
<file path=[Content_Types].xml><?xml version="1.0" encoding="utf-8"?>
<Types xmlns="http://schemas.openxmlformats.org/package/2006/content-types">
  <Default ContentType="image/jpeg" Extension="jpg"/>
  <Default ContentType="application/xml" Extension="xml"/>
  <Default ContentType="image/png" Extension="png"/>
  <Default ContentType="application/vnd.openxmlformats-package.relationships+xml" Extension="rels"/>
  <Override ContentType="application/vnd.openxmlformats-officedocument.presentationml.notesSlide+xml" PartName="/ppt/notesSlides/notesSlide37.xml"/>
  <Override ContentType="application/vnd.openxmlformats-officedocument.presentationml.notesSlide+xml" PartName="/ppt/notesSlides/notesSlide29.xml"/>
  <Override ContentType="application/vnd.openxmlformats-officedocument.presentationml.notesSlide+xml" PartName="/ppt/notesSlides/notesSlide32.xml"/>
  <Override ContentType="application/vnd.openxmlformats-officedocument.presentationml.notesSlide+xml" PartName="/ppt/notesSlides/notesSlide45.xml"/>
  <Override ContentType="application/vnd.openxmlformats-officedocument.presentationml.notesSlide+xml" PartName="/ppt/notesSlides/notesSlide3.xml"/>
  <Override ContentType="application/vnd.openxmlformats-officedocument.presentationml.notesSlide+xml" PartName="/ppt/notesSlides/notesSlide46.xml"/>
  <Override ContentType="application/vnd.openxmlformats-officedocument.presentationml.notesSlide+xml" PartName="/ppt/notesSlides/notesSlide9.xml"/>
  <Override ContentType="application/vnd.openxmlformats-officedocument.presentationml.notesSlide+xml" PartName="/ppt/notesSlides/notesSlide28.xml"/>
  <Override ContentType="application/vnd.openxmlformats-officedocument.presentationml.notesSlide+xml" PartName="/ppt/notesSlides/notesSlide33.xml"/>
  <Override ContentType="application/vnd.openxmlformats-officedocument.presentationml.notesSlide+xml" PartName="/ppt/notesSlides/notesSlide41.xml"/>
  <Override ContentType="application/vnd.openxmlformats-officedocument.presentationml.notesSlide+xml" PartName="/ppt/notesSlides/notesSlide15.xml"/>
  <Override ContentType="application/vnd.openxmlformats-officedocument.presentationml.notesSlide+xml" PartName="/ppt/notesSlides/notesSlide11.xml"/>
  <Override ContentType="application/vnd.openxmlformats-officedocument.presentationml.notesSlide+xml" PartName="/ppt/notesSlides/notesSlide24.xml"/>
  <Override ContentType="application/vnd.openxmlformats-officedocument.presentationml.notesSlide+xml" PartName="/ppt/notesSlides/notesSlide12.xml"/>
  <Override ContentType="application/vnd.openxmlformats-officedocument.presentationml.notesSlide+xml" PartName="/ppt/notesSlides/notesSlide20.xml"/>
  <Override ContentType="application/vnd.openxmlformats-officedocument.presentationml.notesSlide+xml" PartName="/ppt/notesSlides/notesSlide47.xml"/>
  <Override ContentType="application/vnd.openxmlformats-officedocument.presentationml.notesSlide+xml" PartName="/ppt/notesSlides/notesSlide17.xml"/>
  <Override ContentType="application/vnd.openxmlformats-officedocument.presentationml.notesSlide+xml" PartName="/ppt/notesSlides/notesSlide42.xml"/>
  <Override ContentType="application/vnd.openxmlformats-officedocument.presentationml.notesSlide+xml" PartName="/ppt/notesSlides/notesSlide16.xml"/>
  <Override ContentType="application/vnd.openxmlformats-officedocument.presentationml.notesSlide+xml" PartName="/ppt/notesSlides/notesSlide21.xml"/>
  <Override ContentType="application/vnd.openxmlformats-officedocument.presentationml.notesSlide+xml" PartName="/ppt/notesSlides/notesSlide8.xml"/>
  <Override ContentType="application/vnd.openxmlformats-officedocument.presentationml.notesSlide+xml" PartName="/ppt/notesSlides/notesSlide34.xml"/>
  <Override ContentType="application/vnd.openxmlformats-officedocument.presentationml.notesSlide+xml" PartName="/ppt/notesSlides/notesSlide38.xml"/>
  <Override ContentType="application/vnd.openxmlformats-officedocument.presentationml.notesSlide+xml" PartName="/ppt/notesSlides/notesSlide4.xml"/>
  <Override ContentType="application/vnd.openxmlformats-officedocument.presentationml.notesSlide+xml" PartName="/ppt/notesSlides/notesSlide25.xml"/>
  <Override ContentType="application/vnd.openxmlformats-officedocument.presentationml.notesSlide+xml" PartName="/ppt/notesSlides/notesSlide18.xml"/>
  <Override ContentType="application/vnd.openxmlformats-officedocument.presentationml.notesSlide+xml" PartName="/ppt/notesSlides/notesSlide43.xml"/>
  <Override ContentType="application/vnd.openxmlformats-officedocument.presentationml.notesSlide+xml" PartName="/ppt/notesSlides/notesSlide6.xml"/>
  <Override ContentType="application/vnd.openxmlformats-officedocument.presentationml.notesSlide+xml" PartName="/ppt/notesSlides/notesSlide13.xml"/>
  <Override ContentType="application/vnd.openxmlformats-officedocument.presentationml.notesSlide+xml" PartName="/ppt/notesSlides/notesSlide1.xml"/>
  <Override ContentType="application/vnd.openxmlformats-officedocument.presentationml.notesSlide+xml" PartName="/ppt/notesSlides/notesSlide48.xml"/>
  <Override ContentType="application/vnd.openxmlformats-officedocument.presentationml.notesSlide+xml" PartName="/ppt/notesSlides/notesSlide30.xml"/>
  <Override ContentType="application/vnd.openxmlformats-officedocument.presentationml.notesSlide+xml" PartName="/ppt/notesSlides/notesSlide22.xml"/>
  <Override ContentType="application/vnd.openxmlformats-officedocument.presentationml.notesSlide+xml" PartName="/ppt/notesSlides/notesSlide7.xml"/>
  <Override ContentType="application/vnd.openxmlformats-officedocument.presentationml.notesSlide+xml" PartName="/ppt/notesSlides/notesSlide26.xml"/>
  <Override ContentType="application/vnd.openxmlformats-officedocument.presentationml.notesSlide+xml" PartName="/ppt/notesSlides/notesSlide35.xml"/>
  <Override ContentType="application/vnd.openxmlformats-officedocument.presentationml.notesSlide+xml" PartName="/ppt/notesSlides/notesSlide5.xml"/>
  <Override ContentType="application/vnd.openxmlformats-officedocument.presentationml.notesSlide+xml" PartName="/ppt/notesSlides/notesSlide39.xml"/>
  <Override ContentType="application/vnd.openxmlformats-officedocument.presentationml.notesSlide+xml" PartName="/ppt/notesSlides/notesSlide31.xml"/>
  <Override ContentType="application/vnd.openxmlformats-officedocument.presentationml.notesSlide+xml" PartName="/ppt/notesSlides/notesSlide36.xml"/>
  <Override ContentType="application/vnd.openxmlformats-officedocument.presentationml.notesSlide+xml" PartName="/ppt/notesSlides/notesSlide19.xml"/>
  <Override ContentType="application/vnd.openxmlformats-officedocument.presentationml.notesSlide+xml" PartName="/ppt/notesSlides/notesSlide44.xml"/>
  <Override ContentType="application/vnd.openxmlformats-officedocument.presentationml.notesSlide+xml" PartName="/ppt/notesSlides/notesSlide27.xml"/>
  <Override ContentType="application/vnd.openxmlformats-officedocument.presentationml.notesSlide+xml" PartName="/ppt/notesSlides/notesSlide40.xml"/>
  <Override ContentType="application/vnd.openxmlformats-officedocument.presentationml.notesSlide+xml" PartName="/ppt/notesSlides/notesSlide14.xml"/>
  <Override ContentType="application/vnd.openxmlformats-officedocument.presentationml.notesSlide+xml" PartName="/ppt/notesSlides/notesSlide23.xml"/>
  <Override ContentType="application/vnd.openxmlformats-officedocument.presentationml.notesSlide+xml" PartName="/ppt/notesSlides/notesSlide2.xml"/>
  <Override ContentType="application/vnd.openxmlformats-officedocument.presentationml.notesSlide+xml" PartName="/ppt/notesSlides/notesSlide10.xml"/>
  <Override ContentType="application/vnd.openxmlformats-officedocument.presentationml.tableStyles+xml" PartName="/ppt/tableStyles.xml"/>
  <Override ContentType="application/vnd.openxmlformats-officedocument.presentationml.slideLayout+xml" PartName="/ppt/slideLayouts/slideLayout3.xml"/>
  <Override ContentType="application/vnd.openxmlformats-officedocument.presentationml.slideLayout+xml" PartName="/ppt/slideLayouts/slideLayout5.xml"/>
  <Override ContentType="application/vnd.openxmlformats-officedocument.presentationml.slideLayout+xml" PartName="/ppt/slideLayouts/slideLayout18.xml"/>
  <Override ContentType="application/vnd.openxmlformats-officedocument.presentationml.slideLayout+xml" PartName="/ppt/slideLayouts/slideLayout11.xml"/>
  <Override ContentType="application/vnd.openxmlformats-officedocument.presentationml.slideLayout+xml" PartName="/ppt/slideLayouts/slideLayout13.xml"/>
  <Override ContentType="application/vnd.openxmlformats-officedocument.presentationml.slideLayout+xml" PartName="/ppt/slideLayouts/slideLayout1.xml"/>
  <Override ContentType="application/vnd.openxmlformats-officedocument.presentationml.slideLayout+xml" PartName="/ppt/slideLayouts/slideLayout7.xml"/>
  <Override ContentType="application/vnd.openxmlformats-officedocument.presentationml.slideLayout+xml" PartName="/ppt/slideLayouts/slideLayout16.xml"/>
  <Override ContentType="application/vnd.openxmlformats-officedocument.presentationml.slideLayout+xml" PartName="/ppt/slideLayouts/slideLayout9.xml"/>
  <Override ContentType="application/vnd.openxmlformats-officedocument.presentationml.slideLayout+xml" PartName="/ppt/slideLayouts/slideLayout19.xml"/>
  <Override ContentType="application/vnd.openxmlformats-officedocument.presentationml.slideLayout+xml" PartName="/ppt/slideLayouts/slideLayout4.xml"/>
  <Override ContentType="application/vnd.openxmlformats-officedocument.presentationml.slideLayout+xml" PartName="/ppt/slideLayouts/slideLayout17.xml"/>
  <Override ContentType="application/vnd.openxmlformats-officedocument.presentationml.slideLayout+xml" PartName="/ppt/slideLayouts/slideLayout14.xml"/>
  <Override ContentType="application/vnd.openxmlformats-officedocument.presentationml.slideLayout+xml" PartName="/ppt/slideLayouts/slideLayout2.xml"/>
  <Override ContentType="application/vnd.openxmlformats-officedocument.presentationml.slideLayout+xml" PartName="/ppt/slideLayouts/slideLayout12.xml"/>
  <Override ContentType="application/vnd.openxmlformats-officedocument.presentationml.slideLayout+xml" PartName="/ppt/slideLayouts/slideLayout10.xml"/>
  <Override ContentType="application/vnd.openxmlformats-officedocument.presentationml.slideLayout+xml" PartName="/ppt/slideLayouts/slideLayout15.xml"/>
  <Override ContentType="application/vnd.openxmlformats-officedocument.presentationml.slideLayout+xml" PartName="/ppt/slideLayouts/slideLayout6.xml"/>
  <Override ContentType="application/vnd.openxmlformats-officedocument.presentationml.slideLayout+xml" PartName="/ppt/slideLayouts/slideLayout8.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xml" PartName="/ppt/slides/slide48.xml"/>
  <Override ContentType="application/vnd.openxmlformats-officedocument.presentationml.slide+xml" PartName="/ppt/slides/slide4.xml"/>
  <Override ContentType="application/vnd.openxmlformats-officedocument.presentationml.slide+xml" PartName="/ppt/slides/slide18.xml"/>
  <Override ContentType="application/vnd.openxmlformats-officedocument.presentationml.slide+xml" PartName="/ppt/slides/slide43.xml"/>
  <Override ContentType="application/vnd.openxmlformats-officedocument.presentationml.slide+xml" PartName="/ppt/slides/slide30.xml"/>
  <Override ContentType="application/vnd.openxmlformats-officedocument.presentationml.slide+xml" PartName="/ppt/slides/slide22.xml"/>
  <Override ContentType="application/vnd.openxmlformats-officedocument.presentationml.slide+xml" PartName="/ppt/slides/slide35.xml"/>
  <Override ContentType="application/vnd.openxmlformats-officedocument.presentationml.slide+xml" PartName="/ppt/slides/slide26.xml"/>
  <Override ContentType="application/vnd.openxmlformats-officedocument.presentationml.slide+xml" PartName="/ppt/slides/slide19.xml"/>
  <Override ContentType="application/vnd.openxmlformats-officedocument.presentationml.slide+xml" PartName="/ppt/slides/slide39.xml"/>
  <Override ContentType="application/vnd.openxmlformats-officedocument.presentationml.slide+xml" PartName="/ppt/slides/slide3.xml"/>
  <Override ContentType="application/vnd.openxmlformats-officedocument.presentationml.slide+xml" PartName="/ppt/slides/slide9.xml"/>
  <Override ContentType="application/vnd.openxmlformats-officedocument.presentationml.slide+xml" PartName="/ppt/slides/slide13.xml"/>
  <Override ContentType="application/vnd.openxmlformats-officedocument.presentationml.slide+xml" PartName="/ppt/slides/slide5.xml"/>
  <Override ContentType="application/vnd.openxmlformats-officedocument.presentationml.slide+xml" PartName="/ppt/slides/slide12.xml"/>
  <Override ContentType="application/vnd.openxmlformats-officedocument.presentationml.slide+xml" PartName="/ppt/slides/slide17.xml"/>
  <Override ContentType="application/vnd.openxmlformats-officedocument.presentationml.slide+xml" PartName="/ppt/slides/slide42.xml"/>
  <Override ContentType="application/vnd.openxmlformats-officedocument.presentationml.slide+xml" PartName="/ppt/slides/slide25.xml"/>
  <Override ContentType="application/vnd.openxmlformats-officedocument.presentationml.slide+xml" PartName="/ppt/slides/slide47.xml"/>
  <Override ContentType="application/vnd.openxmlformats-officedocument.presentationml.slide+xml" PartName="/ppt/slides/slide34.xml"/>
  <Override ContentType="application/vnd.openxmlformats-officedocument.presentationml.slide+xml" PartName="/ppt/slides/slide20.xml"/>
  <Override ContentType="application/vnd.openxmlformats-officedocument.presentationml.slide+xml" PartName="/ppt/slides/slide21.xml"/>
  <Override ContentType="application/vnd.openxmlformats-officedocument.presentationml.slide+xml" PartName="/ppt/slides/slide33.xml"/>
  <Override ContentType="application/vnd.openxmlformats-officedocument.presentationml.slide+xml" PartName="/ppt/slides/slide38.xml"/>
  <Override ContentType="application/vnd.openxmlformats-officedocument.presentationml.slide+xml" PartName="/ppt/slides/slide46.xml"/>
  <Override ContentType="application/vnd.openxmlformats-officedocument.presentationml.slide+xml" PartName="/ppt/slides/slide16.xml"/>
  <Override ContentType="application/vnd.openxmlformats-officedocument.presentationml.slide+xml" PartName="/ppt/slides/slide8.xml"/>
  <Override ContentType="application/vnd.openxmlformats-officedocument.presentationml.slide+xml" PartName="/ppt/slides/slide29.xml"/>
  <Override ContentType="application/vnd.openxmlformats-officedocument.presentationml.slide+xml" PartName="/ppt/slides/slide24.xml"/>
  <Override ContentType="application/vnd.openxmlformats-officedocument.presentationml.slide+xml" PartName="/ppt/slides/slide11.xml"/>
  <Override ContentType="application/vnd.openxmlformats-officedocument.presentationml.slide+xml" PartName="/ppt/slides/slide32.xml"/>
  <Override ContentType="application/vnd.openxmlformats-officedocument.presentationml.slide+xml" PartName="/ppt/slides/slide37.xml"/>
  <Override ContentType="application/vnd.openxmlformats-officedocument.presentationml.slide+xml" PartName="/ppt/slides/slide1.xml"/>
  <Override ContentType="application/vnd.openxmlformats-officedocument.presentationml.slide+xml" PartName="/ppt/slides/slide45.xml"/>
  <Override ContentType="application/vnd.openxmlformats-officedocument.presentationml.slide+xml" PartName="/ppt/slides/slide28.xml"/>
  <Override ContentType="application/vnd.openxmlformats-officedocument.presentationml.slide+xml" PartName="/ppt/slides/slide41.xml"/>
  <Override ContentType="application/vnd.openxmlformats-officedocument.presentationml.slide+xml" PartName="/ppt/slides/slide7.xml"/>
  <Override ContentType="application/vnd.openxmlformats-officedocument.presentationml.slide+xml" PartName="/ppt/slides/slide15.xml"/>
  <Override ContentType="application/vnd.openxmlformats-officedocument.presentationml.slide+xml" PartName="/ppt/slides/slide36.xml"/>
  <Override ContentType="application/vnd.openxmlformats-officedocument.presentationml.slide+xml" PartName="/ppt/slides/slide31.xml"/>
  <Override ContentType="application/vnd.openxmlformats-officedocument.presentationml.slide+xml" PartName="/ppt/slides/slide23.xml"/>
  <Override ContentType="application/vnd.openxmlformats-officedocument.presentationml.slide+xml" PartName="/ppt/slides/slide27.xml"/>
  <Override ContentType="application/vnd.openxmlformats-officedocument.presentationml.slide+xml" PartName="/ppt/slides/slide10.xml"/>
  <Override ContentType="application/vnd.openxmlformats-officedocument.presentationml.slide+xml" PartName="/ppt/slides/slide2.xml"/>
  <Override ContentType="application/vnd.openxmlformats-officedocument.presentationml.slide+xml" PartName="/ppt/slides/slide44.xml"/>
  <Override ContentType="application/vnd.openxmlformats-officedocument.presentationml.slide+xml" PartName="/ppt/slides/slide6.xml"/>
  <Override ContentType="application/vnd.openxmlformats-officedocument.presentationml.slide+xml" PartName="/ppt/slides/slide14.xml"/>
  <Override ContentType="application/vnd.openxmlformats-officedocument.presentationml.slide+xml" PartName="/ppt/slides/slide40.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2.xml"/>
  <Override ContentType="application/vnd.openxmlformats-officedocument.theme+xml" PartName="/ppt/theme/theme3.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strictFirstAndLastChars="0" saveSubsetFonts="1">
  <p:sldMasterIdLst>
    <p:sldMasterId id="2147483667" r:id="rId4"/>
    <p:sldMasterId id="2147483668" r:id="rId5"/>
  </p:sldMasterIdLst>
  <p:notesMasterIdLst>
    <p:notesMasterId r:id="rId6"/>
  </p:notesMasterIdLst>
  <p:sldIdLst>
    <p:sldId id="256" r:id="rId7"/>
    <p:sldId id="257" r:id="rId8"/>
    <p:sldId id="258" r:id="rId9"/>
    <p:sldId id="259" r:id="rId10"/>
    <p:sldId id="260" r:id="rId11"/>
    <p:sldId id="261" r:id="rId12"/>
    <p:sldId id="262" r:id="rId13"/>
    <p:sldId id="263" r:id="rId14"/>
    <p:sldId id="264" r:id="rId15"/>
    <p:sldId id="265" r:id="rId16"/>
    <p:sldId id="266" r:id="rId17"/>
    <p:sldId id="267" r:id="rId18"/>
    <p:sldId id="268" r:id="rId19"/>
    <p:sldId id="269" r:id="rId20"/>
    <p:sldId id="270" r:id="rId21"/>
    <p:sldId id="271" r:id="rId22"/>
    <p:sldId id="272" r:id="rId23"/>
    <p:sldId id="273" r:id="rId24"/>
    <p:sldId id="274" r:id="rId25"/>
    <p:sldId id="275" r:id="rId26"/>
    <p:sldId id="276" r:id="rId27"/>
    <p:sldId id="277" r:id="rId28"/>
    <p:sldId id="278" r:id="rId29"/>
    <p:sldId id="279" r:id="rId30"/>
    <p:sldId id="280" r:id="rId31"/>
    <p:sldId id="281" r:id="rId32"/>
    <p:sldId id="282" r:id="rId33"/>
    <p:sldId id="283" r:id="rId34"/>
    <p:sldId id="284" r:id="rId35"/>
    <p:sldId id="285" r:id="rId36"/>
    <p:sldId id="286" r:id="rId37"/>
    <p:sldId id="287" r:id="rId38"/>
    <p:sldId id="288" r:id="rId39"/>
    <p:sldId id="289" r:id="rId40"/>
    <p:sldId id="290" r:id="rId41"/>
    <p:sldId id="291" r:id="rId42"/>
    <p:sldId id="292" r:id="rId43"/>
    <p:sldId id="293" r:id="rId44"/>
    <p:sldId id="294" r:id="rId45"/>
    <p:sldId id="295" r:id="rId46"/>
    <p:sldId id="296" r:id="rId47"/>
    <p:sldId id="297" r:id="rId48"/>
    <p:sldId id="298" r:id="rId49"/>
    <p:sldId id="299" r:id="rId50"/>
    <p:sldId id="300" r:id="rId51"/>
    <p:sldId id="301" r:id="rId52"/>
    <p:sldId id="302" r:id="rId53"/>
    <p:sldId id="303" r:id="rId54"/>
  </p:sldIdLst>
  <p:sldSz cy="5143500" cx="9144000"/>
  <p:notesSz cx="6858000" cy="9144000"/>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tableStyles.xml><?xml version="1.0" encoding="utf-8"?>
<a:tblStyleLst xmlns:a="http://schemas.openxmlformats.org/drawingml/2006/main" xmlns:r="http://schemas.openxmlformats.org/officeDocument/2006/relationships" def="{3AEDBC03-EB0F-4287-9271-D83B2FB6685A}">
  <a:tblStyle styleId="{3AEDBC03-EB0F-4287-9271-D83B2FB6685A}" styleName="Table_0">
    <a:wholeTbl>
      <a:tcTxStyle>
        <a:font>
          <a:latin typeface="Arial"/>
          <a:ea typeface="Arial"/>
          <a:cs typeface="Arial"/>
        </a:font>
        <a:srgbClr val="000000"/>
      </a:tcTxStyle>
      <a:tcStyle>
        <a:tcBdr>
          <a:left>
            <a:ln cap="flat" cmpd="sng" w="9525">
              <a:solidFill>
                <a:srgbClr val="9E9E9E"/>
              </a:solidFill>
              <a:prstDash val="solid"/>
              <a:round/>
              <a:headEnd len="sm" w="sm" type="none"/>
              <a:tailEnd len="sm" w="sm" type="none"/>
            </a:ln>
          </a:left>
          <a:right>
            <a:ln cap="flat" cmpd="sng" w="9525">
              <a:solidFill>
                <a:srgbClr val="9E9E9E"/>
              </a:solidFill>
              <a:prstDash val="solid"/>
              <a:round/>
              <a:headEnd len="sm" w="sm" type="none"/>
              <a:tailEnd len="sm" w="sm" type="none"/>
            </a:ln>
          </a:right>
          <a:top>
            <a:ln cap="flat" cmpd="sng" w="9525">
              <a:solidFill>
                <a:srgbClr val="9E9E9E"/>
              </a:solidFill>
              <a:prstDash val="solid"/>
              <a:round/>
              <a:headEnd len="sm" w="sm" type="none"/>
              <a:tailEnd len="sm" w="sm" type="none"/>
            </a:ln>
          </a:top>
          <a:bottom>
            <a:ln cap="flat" cmpd="sng" w="9525">
              <a:solidFill>
                <a:srgbClr val="9E9E9E"/>
              </a:solidFill>
              <a:prstDash val="solid"/>
              <a:round/>
              <a:headEnd len="sm" w="sm" type="none"/>
              <a:tailEnd len="sm" w="sm" type="none"/>
            </a:ln>
          </a:bottom>
          <a:insideH>
            <a:ln cap="flat" cmpd="sng" w="9525">
              <a:solidFill>
                <a:srgbClr val="9E9E9E"/>
              </a:solidFill>
              <a:prstDash val="solid"/>
              <a:round/>
              <a:headEnd len="sm" w="sm" type="none"/>
              <a:tailEnd len="sm" w="sm" type="none"/>
            </a:ln>
          </a:insideH>
          <a:insideV>
            <a:ln cap="flat" cmpd="sng" w="9525">
              <a:solidFill>
                <a:srgbClr val="9E9E9E"/>
              </a:solidFill>
              <a:prstDash val="solid"/>
              <a:round/>
              <a:headEnd len="sm" w="sm" type="none"/>
              <a:tailEnd len="sm" w="sm" type="none"/>
            </a:ln>
          </a:insideV>
        </a:tcBdr>
      </a:tcStyle>
    </a:wholeTbl>
    <a:band1H>
      <a:tcTxStyle/>
    </a:band1H>
    <a:band2H>
      <a:tcTxStyle/>
    </a:band2H>
    <a:band1V>
      <a:tcTxStyle/>
    </a:band1V>
    <a:band2V>
      <a:tcTxStyle/>
    </a:band2V>
    <a:lastCol>
      <a:tcTxStyle/>
    </a:lastCol>
    <a:firstCol>
      <a:tcTxStyle/>
    </a:firstCol>
    <a:lastRow>
      <a:tcTxStyle/>
    </a:lastRow>
    <a:seCell>
      <a:tcTxStyle/>
    </a:seCell>
    <a:swCell>
      <a:tcTxStyle/>
    </a:swCell>
    <a:firstRow>
      <a:tcTxStyle/>
    </a:firstRow>
    <a:neCell>
      <a:tcTxStyle/>
    </a:neCell>
    <a:nwCell>
      <a:tcTxStyle/>
    </a:nwCell>
  </a:tblStyle>
</a:tblStyleLst>
</file>

<file path=ppt/_rels/presentation.xml.rels><?xml version="1.0" encoding="UTF-8" standalone="yes"?><Relationships xmlns="http://schemas.openxmlformats.org/package/2006/relationships"><Relationship Id="rId40" Type="http://schemas.openxmlformats.org/officeDocument/2006/relationships/slide" Target="slides/slide34.xml"/><Relationship Id="rId42" Type="http://schemas.openxmlformats.org/officeDocument/2006/relationships/slide" Target="slides/slide36.xml"/><Relationship Id="rId41" Type="http://schemas.openxmlformats.org/officeDocument/2006/relationships/slide" Target="slides/slide35.xml"/><Relationship Id="rId44" Type="http://schemas.openxmlformats.org/officeDocument/2006/relationships/slide" Target="slides/slide38.xml"/><Relationship Id="rId43" Type="http://schemas.openxmlformats.org/officeDocument/2006/relationships/slide" Target="slides/slide37.xml"/><Relationship Id="rId46" Type="http://schemas.openxmlformats.org/officeDocument/2006/relationships/slide" Target="slides/slide40.xml"/><Relationship Id="rId45" Type="http://schemas.openxmlformats.org/officeDocument/2006/relationships/slide" Target="slides/slide39.xml"/><Relationship Id="rId1" Type="http://schemas.openxmlformats.org/officeDocument/2006/relationships/theme" Target="theme/theme3.xml"/><Relationship Id="rId2" Type="http://schemas.openxmlformats.org/officeDocument/2006/relationships/presProps" Target="presProps.xml"/><Relationship Id="rId3" Type="http://schemas.openxmlformats.org/officeDocument/2006/relationships/tableStyles" Target="tableStyles.xml"/><Relationship Id="rId4" Type="http://schemas.openxmlformats.org/officeDocument/2006/relationships/slideMaster" Target="slideMasters/slideMaster1.xml"/><Relationship Id="rId9" Type="http://schemas.openxmlformats.org/officeDocument/2006/relationships/slide" Target="slides/slide3.xml"/><Relationship Id="rId48" Type="http://schemas.openxmlformats.org/officeDocument/2006/relationships/slide" Target="slides/slide42.xml"/><Relationship Id="rId47" Type="http://schemas.openxmlformats.org/officeDocument/2006/relationships/slide" Target="slides/slide41.xml"/><Relationship Id="rId49" Type="http://schemas.openxmlformats.org/officeDocument/2006/relationships/slide" Target="slides/slide43.xml"/><Relationship Id="rId5" Type="http://schemas.openxmlformats.org/officeDocument/2006/relationships/slideMaster" Target="slideMasters/slideMaster2.xml"/><Relationship Id="rId6" Type="http://schemas.openxmlformats.org/officeDocument/2006/relationships/notesMaster" Target="notesMasters/notesMaster1.xml"/><Relationship Id="rId7" Type="http://schemas.openxmlformats.org/officeDocument/2006/relationships/slide" Target="slides/slide1.xml"/><Relationship Id="rId8" Type="http://schemas.openxmlformats.org/officeDocument/2006/relationships/slide" Target="slides/slide2.xml"/><Relationship Id="rId31" Type="http://schemas.openxmlformats.org/officeDocument/2006/relationships/slide" Target="slides/slide25.xml"/><Relationship Id="rId30" Type="http://schemas.openxmlformats.org/officeDocument/2006/relationships/slide" Target="slides/slide24.xml"/><Relationship Id="rId33" Type="http://schemas.openxmlformats.org/officeDocument/2006/relationships/slide" Target="slides/slide27.xml"/><Relationship Id="rId32" Type="http://schemas.openxmlformats.org/officeDocument/2006/relationships/slide" Target="slides/slide26.xml"/><Relationship Id="rId35" Type="http://schemas.openxmlformats.org/officeDocument/2006/relationships/slide" Target="slides/slide29.xml"/><Relationship Id="rId34" Type="http://schemas.openxmlformats.org/officeDocument/2006/relationships/slide" Target="slides/slide28.xml"/><Relationship Id="rId37" Type="http://schemas.openxmlformats.org/officeDocument/2006/relationships/slide" Target="slides/slide31.xml"/><Relationship Id="rId36" Type="http://schemas.openxmlformats.org/officeDocument/2006/relationships/slide" Target="slides/slide30.xml"/><Relationship Id="rId39" Type="http://schemas.openxmlformats.org/officeDocument/2006/relationships/slide" Target="slides/slide33.xml"/><Relationship Id="rId38" Type="http://schemas.openxmlformats.org/officeDocument/2006/relationships/slide" Target="slides/slide32.xml"/><Relationship Id="rId20" Type="http://schemas.openxmlformats.org/officeDocument/2006/relationships/slide" Target="slides/slide14.xml"/><Relationship Id="rId22" Type="http://schemas.openxmlformats.org/officeDocument/2006/relationships/slide" Target="slides/slide16.xml"/><Relationship Id="rId21" Type="http://schemas.openxmlformats.org/officeDocument/2006/relationships/slide" Target="slides/slide15.xml"/><Relationship Id="rId24" Type="http://schemas.openxmlformats.org/officeDocument/2006/relationships/slide" Target="slides/slide18.xml"/><Relationship Id="rId23" Type="http://schemas.openxmlformats.org/officeDocument/2006/relationships/slide" Target="slides/slide17.xml"/><Relationship Id="rId26" Type="http://schemas.openxmlformats.org/officeDocument/2006/relationships/slide" Target="slides/slide20.xml"/><Relationship Id="rId25" Type="http://schemas.openxmlformats.org/officeDocument/2006/relationships/slide" Target="slides/slide19.xml"/><Relationship Id="rId28" Type="http://schemas.openxmlformats.org/officeDocument/2006/relationships/slide" Target="slides/slide22.xml"/><Relationship Id="rId27" Type="http://schemas.openxmlformats.org/officeDocument/2006/relationships/slide" Target="slides/slide21.xml"/><Relationship Id="rId29" Type="http://schemas.openxmlformats.org/officeDocument/2006/relationships/slide" Target="slides/slide23.xml"/><Relationship Id="rId51" Type="http://schemas.openxmlformats.org/officeDocument/2006/relationships/slide" Target="slides/slide45.xml"/><Relationship Id="rId50" Type="http://schemas.openxmlformats.org/officeDocument/2006/relationships/slide" Target="slides/slide44.xml"/><Relationship Id="rId53" Type="http://schemas.openxmlformats.org/officeDocument/2006/relationships/slide" Target="slides/slide47.xml"/><Relationship Id="rId52" Type="http://schemas.openxmlformats.org/officeDocument/2006/relationships/slide" Target="slides/slide46.xml"/><Relationship Id="rId11" Type="http://schemas.openxmlformats.org/officeDocument/2006/relationships/slide" Target="slides/slide5.xml"/><Relationship Id="rId10" Type="http://schemas.openxmlformats.org/officeDocument/2006/relationships/slide" Target="slides/slide4.xml"/><Relationship Id="rId54" Type="http://schemas.openxmlformats.org/officeDocument/2006/relationships/slide" Target="slides/slide48.xml"/><Relationship Id="rId13" Type="http://schemas.openxmlformats.org/officeDocument/2006/relationships/slide" Target="slides/slide7.xml"/><Relationship Id="rId12" Type="http://schemas.openxmlformats.org/officeDocument/2006/relationships/slide" Target="slides/slide6.xml"/><Relationship Id="rId15" Type="http://schemas.openxmlformats.org/officeDocument/2006/relationships/slide" Target="slides/slide9.xml"/><Relationship Id="rId14" Type="http://schemas.openxmlformats.org/officeDocument/2006/relationships/slide" Target="slides/slide8.xml"/><Relationship Id="rId17" Type="http://schemas.openxmlformats.org/officeDocument/2006/relationships/slide" Target="slides/slide11.xml"/><Relationship Id="rId16" Type="http://schemas.openxmlformats.org/officeDocument/2006/relationships/slide" Target="slides/slide10.xml"/><Relationship Id="rId19" Type="http://schemas.openxmlformats.org/officeDocument/2006/relationships/slide" Target="slides/slide13.xml"/><Relationship Id="rId18" Type="http://schemas.openxmlformats.org/officeDocument/2006/relationships/slide" Target="slides/slide12.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 name="Shape 103"/>
        <p:cNvGrpSpPr/>
        <p:nvPr/>
      </p:nvGrpSpPr>
      <p:grpSpPr>
        <a:xfrm>
          <a:off x="0" y="0"/>
          <a:ext cx="0" cy="0"/>
          <a:chOff x="0" y="0"/>
          <a:chExt cx="0" cy="0"/>
        </a:xfrm>
      </p:grpSpPr>
      <p:sp>
        <p:nvSpPr>
          <p:cNvPr id="104" name="Google Shape;104;g6243f4b3fb_0_10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 name="Google Shape;105;g6243f4b3fb_0_10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47" name="Shape 447"/>
        <p:cNvGrpSpPr/>
        <p:nvPr/>
      </p:nvGrpSpPr>
      <p:grpSpPr>
        <a:xfrm>
          <a:off x="0" y="0"/>
          <a:ext cx="0" cy="0"/>
          <a:chOff x="0" y="0"/>
          <a:chExt cx="0" cy="0"/>
        </a:xfrm>
      </p:grpSpPr>
      <p:sp>
        <p:nvSpPr>
          <p:cNvPr id="448" name="Google Shape;448;g6243f4b3fb_0_1345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49" name="Google Shape;449;g6243f4b3fb_0_1345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68" name="Shape 468"/>
        <p:cNvGrpSpPr/>
        <p:nvPr/>
      </p:nvGrpSpPr>
      <p:grpSpPr>
        <a:xfrm>
          <a:off x="0" y="0"/>
          <a:ext cx="0" cy="0"/>
          <a:chOff x="0" y="0"/>
          <a:chExt cx="0" cy="0"/>
        </a:xfrm>
      </p:grpSpPr>
      <p:sp>
        <p:nvSpPr>
          <p:cNvPr id="469" name="Google Shape;469;g6243f4b3fb_0_134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70" name="Google Shape;470;g6243f4b3fb_0_134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91" name="Shape 491"/>
        <p:cNvGrpSpPr/>
        <p:nvPr/>
      </p:nvGrpSpPr>
      <p:grpSpPr>
        <a:xfrm>
          <a:off x="0" y="0"/>
          <a:ext cx="0" cy="0"/>
          <a:chOff x="0" y="0"/>
          <a:chExt cx="0" cy="0"/>
        </a:xfrm>
      </p:grpSpPr>
      <p:sp>
        <p:nvSpPr>
          <p:cNvPr id="492" name="Google Shape;492;g6243f4b3fb_0_7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93" name="Google Shape;493;g6243f4b3fb_0_7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502" name="Shape 502"/>
        <p:cNvGrpSpPr/>
        <p:nvPr/>
      </p:nvGrpSpPr>
      <p:grpSpPr>
        <a:xfrm>
          <a:off x="0" y="0"/>
          <a:ext cx="0" cy="0"/>
          <a:chOff x="0" y="0"/>
          <a:chExt cx="0" cy="0"/>
        </a:xfrm>
      </p:grpSpPr>
      <p:sp>
        <p:nvSpPr>
          <p:cNvPr id="503" name="Google Shape;503;g6243f4b3fb_0_75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504" name="Google Shape;504;g6243f4b3fb_0_75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06" name="Shape 606"/>
        <p:cNvGrpSpPr/>
        <p:nvPr/>
      </p:nvGrpSpPr>
      <p:grpSpPr>
        <a:xfrm>
          <a:off x="0" y="0"/>
          <a:ext cx="0" cy="0"/>
          <a:chOff x="0" y="0"/>
          <a:chExt cx="0" cy="0"/>
        </a:xfrm>
      </p:grpSpPr>
      <p:sp>
        <p:nvSpPr>
          <p:cNvPr id="607" name="Google Shape;607;g640817136c_1_6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08" name="Google Shape;608;g640817136c_1_6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51" name="Shape 651"/>
        <p:cNvGrpSpPr/>
        <p:nvPr/>
      </p:nvGrpSpPr>
      <p:grpSpPr>
        <a:xfrm>
          <a:off x="0" y="0"/>
          <a:ext cx="0" cy="0"/>
          <a:chOff x="0" y="0"/>
          <a:chExt cx="0" cy="0"/>
        </a:xfrm>
      </p:grpSpPr>
      <p:sp>
        <p:nvSpPr>
          <p:cNvPr id="652" name="Google Shape;652;g6243f4b3fb_0_85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53" name="Google Shape;653;g6243f4b3fb_0_85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674" name="Shape 674"/>
        <p:cNvGrpSpPr/>
        <p:nvPr/>
      </p:nvGrpSpPr>
      <p:grpSpPr>
        <a:xfrm>
          <a:off x="0" y="0"/>
          <a:ext cx="0" cy="0"/>
          <a:chOff x="0" y="0"/>
          <a:chExt cx="0" cy="0"/>
        </a:xfrm>
      </p:grpSpPr>
      <p:sp>
        <p:nvSpPr>
          <p:cNvPr id="675" name="Google Shape;675;g6243f4b3fb_0_86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676" name="Google Shape;676;g6243f4b3fb_0_86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16" name="Shape 716"/>
        <p:cNvGrpSpPr/>
        <p:nvPr/>
      </p:nvGrpSpPr>
      <p:grpSpPr>
        <a:xfrm>
          <a:off x="0" y="0"/>
          <a:ext cx="0" cy="0"/>
          <a:chOff x="0" y="0"/>
          <a:chExt cx="0" cy="0"/>
        </a:xfrm>
      </p:grpSpPr>
      <p:sp>
        <p:nvSpPr>
          <p:cNvPr id="717" name="Google Shape;717;g6243f4b3fb_0_86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18" name="Google Shape;718;g6243f4b3fb_0_86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782" name="Shape 782"/>
        <p:cNvGrpSpPr/>
        <p:nvPr/>
      </p:nvGrpSpPr>
      <p:grpSpPr>
        <a:xfrm>
          <a:off x="0" y="0"/>
          <a:ext cx="0" cy="0"/>
          <a:chOff x="0" y="0"/>
          <a:chExt cx="0" cy="0"/>
        </a:xfrm>
      </p:grpSpPr>
      <p:sp>
        <p:nvSpPr>
          <p:cNvPr id="783" name="Google Shape;783;g6243f4b3fb_0_8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784" name="Google Shape;784;g6243f4b3fb_0_8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7" name="Shape 937"/>
        <p:cNvGrpSpPr/>
        <p:nvPr/>
      </p:nvGrpSpPr>
      <p:grpSpPr>
        <a:xfrm>
          <a:off x="0" y="0"/>
          <a:ext cx="0" cy="0"/>
          <a:chOff x="0" y="0"/>
          <a:chExt cx="0" cy="0"/>
        </a:xfrm>
      </p:grpSpPr>
      <p:sp>
        <p:nvSpPr>
          <p:cNvPr id="938" name="Google Shape;938;g6243f4b3fb_0_87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9" name="Google Shape;939;g6243f4b3fb_0_87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51" name="Shape 151"/>
        <p:cNvGrpSpPr/>
        <p:nvPr/>
      </p:nvGrpSpPr>
      <p:grpSpPr>
        <a:xfrm>
          <a:off x="0" y="0"/>
          <a:ext cx="0" cy="0"/>
          <a:chOff x="0" y="0"/>
          <a:chExt cx="0" cy="0"/>
        </a:xfrm>
      </p:grpSpPr>
      <p:sp>
        <p:nvSpPr>
          <p:cNvPr id="152" name="Google Shape;152;g6243f4b3fb_0_19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53" name="Google Shape;153;g6243f4b3fb_0_19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31" name="Shape 1031"/>
        <p:cNvGrpSpPr/>
        <p:nvPr/>
      </p:nvGrpSpPr>
      <p:grpSpPr>
        <a:xfrm>
          <a:off x="0" y="0"/>
          <a:ext cx="0" cy="0"/>
          <a:chOff x="0" y="0"/>
          <a:chExt cx="0" cy="0"/>
        </a:xfrm>
      </p:grpSpPr>
      <p:sp>
        <p:nvSpPr>
          <p:cNvPr id="1032" name="Google Shape;1032;g640817136c_1_25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33" name="Google Shape;1033;g640817136c_1_25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69" name="Shape 1069"/>
        <p:cNvGrpSpPr/>
        <p:nvPr/>
      </p:nvGrpSpPr>
      <p:grpSpPr>
        <a:xfrm>
          <a:off x="0" y="0"/>
          <a:ext cx="0" cy="0"/>
          <a:chOff x="0" y="0"/>
          <a:chExt cx="0" cy="0"/>
        </a:xfrm>
      </p:grpSpPr>
      <p:sp>
        <p:nvSpPr>
          <p:cNvPr id="1070" name="Google Shape;1070;g64084c1738_0_2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71" name="Google Shape;1071;g64084c1738_0_2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14" name="Shape 1114"/>
        <p:cNvGrpSpPr/>
        <p:nvPr/>
      </p:nvGrpSpPr>
      <p:grpSpPr>
        <a:xfrm>
          <a:off x="0" y="0"/>
          <a:ext cx="0" cy="0"/>
          <a:chOff x="0" y="0"/>
          <a:chExt cx="0" cy="0"/>
        </a:xfrm>
      </p:grpSpPr>
      <p:sp>
        <p:nvSpPr>
          <p:cNvPr id="1115" name="Google Shape;1115;g6243f4b3fb_0_88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16" name="Google Shape;1116;g6243f4b3fb_0_88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72" name="Shape 1172"/>
        <p:cNvGrpSpPr/>
        <p:nvPr/>
      </p:nvGrpSpPr>
      <p:grpSpPr>
        <a:xfrm>
          <a:off x="0" y="0"/>
          <a:ext cx="0" cy="0"/>
          <a:chOff x="0" y="0"/>
          <a:chExt cx="0" cy="0"/>
        </a:xfrm>
      </p:grpSpPr>
      <p:sp>
        <p:nvSpPr>
          <p:cNvPr id="1173" name="Google Shape;1173;g6243f4b3fb_0_88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74" name="Google Shape;1174;g6243f4b3fb_0_88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0" name="Shape 1190"/>
        <p:cNvGrpSpPr/>
        <p:nvPr/>
      </p:nvGrpSpPr>
      <p:grpSpPr>
        <a:xfrm>
          <a:off x="0" y="0"/>
          <a:ext cx="0" cy="0"/>
          <a:chOff x="0" y="0"/>
          <a:chExt cx="0" cy="0"/>
        </a:xfrm>
      </p:grpSpPr>
      <p:sp>
        <p:nvSpPr>
          <p:cNvPr id="1191" name="Google Shape;1191;g6243f4b3fb_0_1352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2" name="Google Shape;1192;g6243f4b3fb_0_1352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95" name="Shape 1195"/>
        <p:cNvGrpSpPr/>
        <p:nvPr/>
      </p:nvGrpSpPr>
      <p:grpSpPr>
        <a:xfrm>
          <a:off x="0" y="0"/>
          <a:ext cx="0" cy="0"/>
          <a:chOff x="0" y="0"/>
          <a:chExt cx="0" cy="0"/>
        </a:xfrm>
      </p:grpSpPr>
      <p:sp>
        <p:nvSpPr>
          <p:cNvPr id="1196" name="Google Shape;1196;g6243f4b3fb_0_89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97" name="Google Shape;1197;g6243f4b3fb_0_89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80" name="Shape 1280"/>
        <p:cNvGrpSpPr/>
        <p:nvPr/>
      </p:nvGrpSpPr>
      <p:grpSpPr>
        <a:xfrm>
          <a:off x="0" y="0"/>
          <a:ext cx="0" cy="0"/>
          <a:chOff x="0" y="0"/>
          <a:chExt cx="0" cy="0"/>
        </a:xfrm>
      </p:grpSpPr>
      <p:sp>
        <p:nvSpPr>
          <p:cNvPr id="1281" name="Google Shape;1281;g640817136c_0_56: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82" name="Google Shape;1282;g640817136c_0_56: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41" name="Shape 1341"/>
        <p:cNvGrpSpPr/>
        <p:nvPr/>
      </p:nvGrpSpPr>
      <p:grpSpPr>
        <a:xfrm>
          <a:off x="0" y="0"/>
          <a:ext cx="0" cy="0"/>
          <a:chOff x="0" y="0"/>
          <a:chExt cx="0" cy="0"/>
        </a:xfrm>
      </p:grpSpPr>
      <p:sp>
        <p:nvSpPr>
          <p:cNvPr id="1342" name="Google Shape;1342;g6243f4b3fb_0_89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43" name="Google Shape;1343;g6243f4b3fb_0_89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08" name="Shape 1608"/>
        <p:cNvGrpSpPr/>
        <p:nvPr/>
      </p:nvGrpSpPr>
      <p:grpSpPr>
        <a:xfrm>
          <a:off x="0" y="0"/>
          <a:ext cx="0" cy="0"/>
          <a:chOff x="0" y="0"/>
          <a:chExt cx="0" cy="0"/>
        </a:xfrm>
      </p:grpSpPr>
      <p:sp>
        <p:nvSpPr>
          <p:cNvPr id="1609" name="Google Shape;1609;g6243f4b3fb_0_9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10" name="Google Shape;1610;g6243f4b3fb_0_9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41" name="Shape 1641"/>
        <p:cNvGrpSpPr/>
        <p:nvPr/>
      </p:nvGrpSpPr>
      <p:grpSpPr>
        <a:xfrm>
          <a:off x="0" y="0"/>
          <a:ext cx="0" cy="0"/>
          <a:chOff x="0" y="0"/>
          <a:chExt cx="0" cy="0"/>
        </a:xfrm>
      </p:grpSpPr>
      <p:sp>
        <p:nvSpPr>
          <p:cNvPr id="1642" name="Google Shape;1642;g6243f4b3fb_0_90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3" name="Google Shape;1643;g6243f4b3fb_0_90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2" name="Shape 162"/>
        <p:cNvGrpSpPr/>
        <p:nvPr/>
      </p:nvGrpSpPr>
      <p:grpSpPr>
        <a:xfrm>
          <a:off x="0" y="0"/>
          <a:ext cx="0" cy="0"/>
          <a:chOff x="0" y="0"/>
          <a:chExt cx="0" cy="0"/>
        </a:xfrm>
      </p:grpSpPr>
      <p:sp>
        <p:nvSpPr>
          <p:cNvPr id="163" name="Google Shape;163;g6243f4b3fb_0_24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4" name="Google Shape;164;g6243f4b3fb_0_24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63" name="Shape 1663"/>
        <p:cNvGrpSpPr/>
        <p:nvPr/>
      </p:nvGrpSpPr>
      <p:grpSpPr>
        <a:xfrm>
          <a:off x="0" y="0"/>
          <a:ext cx="0" cy="0"/>
          <a:chOff x="0" y="0"/>
          <a:chExt cx="0" cy="0"/>
        </a:xfrm>
      </p:grpSpPr>
      <p:sp>
        <p:nvSpPr>
          <p:cNvPr id="1664" name="Google Shape;1664;g640817136c_1_23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65" name="Google Shape;1665;g640817136c_1_23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684" name="Shape 1684"/>
        <p:cNvGrpSpPr/>
        <p:nvPr/>
      </p:nvGrpSpPr>
      <p:grpSpPr>
        <a:xfrm>
          <a:off x="0" y="0"/>
          <a:ext cx="0" cy="0"/>
          <a:chOff x="0" y="0"/>
          <a:chExt cx="0" cy="0"/>
        </a:xfrm>
      </p:grpSpPr>
      <p:sp>
        <p:nvSpPr>
          <p:cNvPr id="1685" name="Google Shape;1685;g640817136c_1_2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686" name="Google Shape;1686;g640817136c_1_2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05" name="Shape 1705"/>
        <p:cNvGrpSpPr/>
        <p:nvPr/>
      </p:nvGrpSpPr>
      <p:grpSpPr>
        <a:xfrm>
          <a:off x="0" y="0"/>
          <a:ext cx="0" cy="0"/>
          <a:chOff x="0" y="0"/>
          <a:chExt cx="0" cy="0"/>
        </a:xfrm>
      </p:grpSpPr>
      <p:sp>
        <p:nvSpPr>
          <p:cNvPr id="1706" name="Google Shape;1706;g63fd32b3bf_3_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07" name="Google Shape;1707;g63fd32b3bf_3_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26" name="Shape 1726"/>
        <p:cNvGrpSpPr/>
        <p:nvPr/>
      </p:nvGrpSpPr>
      <p:grpSpPr>
        <a:xfrm>
          <a:off x="0" y="0"/>
          <a:ext cx="0" cy="0"/>
          <a:chOff x="0" y="0"/>
          <a:chExt cx="0" cy="0"/>
        </a:xfrm>
      </p:grpSpPr>
      <p:sp>
        <p:nvSpPr>
          <p:cNvPr id="1727" name="Google Shape;1727;g6243f4b3fb_0_91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28" name="Google Shape;1728;g6243f4b3fb_0_91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33" name="Shape 1733"/>
        <p:cNvGrpSpPr/>
        <p:nvPr/>
      </p:nvGrpSpPr>
      <p:grpSpPr>
        <a:xfrm>
          <a:off x="0" y="0"/>
          <a:ext cx="0" cy="0"/>
          <a:chOff x="0" y="0"/>
          <a:chExt cx="0" cy="0"/>
        </a:xfrm>
      </p:grpSpPr>
      <p:sp>
        <p:nvSpPr>
          <p:cNvPr id="1734" name="Google Shape;1734;g6243f4b3fb_0_91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35" name="Google Shape;1735;g6243f4b3fb_0_91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748" name="Shape 1748"/>
        <p:cNvGrpSpPr/>
        <p:nvPr/>
      </p:nvGrpSpPr>
      <p:grpSpPr>
        <a:xfrm>
          <a:off x="0" y="0"/>
          <a:ext cx="0" cy="0"/>
          <a:chOff x="0" y="0"/>
          <a:chExt cx="0" cy="0"/>
        </a:xfrm>
      </p:grpSpPr>
      <p:sp>
        <p:nvSpPr>
          <p:cNvPr id="1749" name="Google Shape;1749;g6243f4b3fb_0_9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750" name="Google Shape;1750;g6243f4b3fb_0_9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85" name="Shape 2085"/>
        <p:cNvGrpSpPr/>
        <p:nvPr/>
      </p:nvGrpSpPr>
      <p:grpSpPr>
        <a:xfrm>
          <a:off x="0" y="0"/>
          <a:ext cx="0" cy="0"/>
          <a:chOff x="0" y="0"/>
          <a:chExt cx="0" cy="0"/>
        </a:xfrm>
      </p:grpSpPr>
      <p:sp>
        <p:nvSpPr>
          <p:cNvPr id="2086" name="Google Shape;2086;g6243f4b3fb_0_126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87" name="Google Shape;2087;g6243f4b3fb_0_126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362" name="Shape 8362"/>
        <p:cNvGrpSpPr/>
        <p:nvPr/>
      </p:nvGrpSpPr>
      <p:grpSpPr>
        <a:xfrm>
          <a:off x="0" y="0"/>
          <a:ext cx="0" cy="0"/>
          <a:chOff x="0" y="0"/>
          <a:chExt cx="0" cy="0"/>
        </a:xfrm>
      </p:grpSpPr>
      <p:sp>
        <p:nvSpPr>
          <p:cNvPr id="8363" name="Google Shape;8363;g6243f4b3fb_0_754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364" name="Google Shape;8364;g6243f4b3fb_0_754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789" name="Shape 8789"/>
        <p:cNvGrpSpPr/>
        <p:nvPr/>
      </p:nvGrpSpPr>
      <p:grpSpPr>
        <a:xfrm>
          <a:off x="0" y="0"/>
          <a:ext cx="0" cy="0"/>
          <a:chOff x="0" y="0"/>
          <a:chExt cx="0" cy="0"/>
        </a:xfrm>
      </p:grpSpPr>
      <p:sp>
        <p:nvSpPr>
          <p:cNvPr id="8790" name="Google Shape;8790;g6243f4b3fb_0_797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791" name="Google Shape;8791;g6243f4b3fb_0_797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952" name="Shape 8952"/>
        <p:cNvGrpSpPr/>
        <p:nvPr/>
      </p:nvGrpSpPr>
      <p:grpSpPr>
        <a:xfrm>
          <a:off x="0" y="0"/>
          <a:ext cx="0" cy="0"/>
          <a:chOff x="0" y="0"/>
          <a:chExt cx="0" cy="0"/>
        </a:xfrm>
      </p:grpSpPr>
      <p:sp>
        <p:nvSpPr>
          <p:cNvPr id="8953" name="Google Shape;8953;g6243f4b3fb_0_813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954" name="Google Shape;8954;g6243f4b3fb_0_813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90" name="Shape 190"/>
        <p:cNvGrpSpPr/>
        <p:nvPr/>
      </p:nvGrpSpPr>
      <p:grpSpPr>
        <a:xfrm>
          <a:off x="0" y="0"/>
          <a:ext cx="0" cy="0"/>
          <a:chOff x="0" y="0"/>
          <a:chExt cx="0" cy="0"/>
        </a:xfrm>
      </p:grpSpPr>
      <p:sp>
        <p:nvSpPr>
          <p:cNvPr id="191" name="Google Shape;191;g6243f4b3fb_0_134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92" name="Google Shape;192;g6243f4b3fb_0_134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354" name="Shape 9354"/>
        <p:cNvGrpSpPr/>
        <p:nvPr/>
      </p:nvGrpSpPr>
      <p:grpSpPr>
        <a:xfrm>
          <a:off x="0" y="0"/>
          <a:ext cx="0" cy="0"/>
          <a:chOff x="0" y="0"/>
          <a:chExt cx="0" cy="0"/>
        </a:xfrm>
      </p:grpSpPr>
      <p:sp>
        <p:nvSpPr>
          <p:cNvPr id="9355" name="Google Shape;9355;g6243f4b3fb_0_85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356" name="Google Shape;9356;g6243f4b3fb_0_85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9725" name="Shape 9725"/>
        <p:cNvGrpSpPr/>
        <p:nvPr/>
      </p:nvGrpSpPr>
      <p:grpSpPr>
        <a:xfrm>
          <a:off x="0" y="0"/>
          <a:ext cx="0" cy="0"/>
          <a:chOff x="0" y="0"/>
          <a:chExt cx="0" cy="0"/>
        </a:xfrm>
      </p:grpSpPr>
      <p:sp>
        <p:nvSpPr>
          <p:cNvPr id="9726" name="Google Shape;9726;g6243f4b3fb_0_890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9727" name="Google Shape;9727;g6243f4b3fb_0_890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102" name="Shape 10102"/>
        <p:cNvGrpSpPr/>
        <p:nvPr/>
      </p:nvGrpSpPr>
      <p:grpSpPr>
        <a:xfrm>
          <a:off x="0" y="0"/>
          <a:ext cx="0" cy="0"/>
          <a:chOff x="0" y="0"/>
          <a:chExt cx="0" cy="0"/>
        </a:xfrm>
      </p:grpSpPr>
      <p:sp>
        <p:nvSpPr>
          <p:cNvPr id="10103" name="Google Shape;10103;g6243f4b3fb_0_928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104" name="Google Shape;10104;g6243f4b3fb_0_928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0533" name="Shape 10533"/>
        <p:cNvGrpSpPr/>
        <p:nvPr/>
      </p:nvGrpSpPr>
      <p:grpSpPr>
        <a:xfrm>
          <a:off x="0" y="0"/>
          <a:ext cx="0" cy="0"/>
          <a:chOff x="0" y="0"/>
          <a:chExt cx="0" cy="0"/>
        </a:xfrm>
      </p:grpSpPr>
      <p:sp>
        <p:nvSpPr>
          <p:cNvPr id="10534" name="Google Shape;10534;g6243f4b3fb_0_971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0535" name="Google Shape;10535;g6243f4b3fb_0_971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1326" name="Shape 11326"/>
        <p:cNvGrpSpPr/>
        <p:nvPr/>
      </p:nvGrpSpPr>
      <p:grpSpPr>
        <a:xfrm>
          <a:off x="0" y="0"/>
          <a:ext cx="0" cy="0"/>
          <a:chOff x="0" y="0"/>
          <a:chExt cx="0" cy="0"/>
        </a:xfrm>
      </p:grpSpPr>
      <p:sp>
        <p:nvSpPr>
          <p:cNvPr id="11327" name="Google Shape;11327;g6243f4b3fb_0_1050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1328" name="Google Shape;11328;g6243f4b3fb_0_1050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067" name="Shape 12067"/>
        <p:cNvGrpSpPr/>
        <p:nvPr/>
      </p:nvGrpSpPr>
      <p:grpSpPr>
        <a:xfrm>
          <a:off x="0" y="0"/>
          <a:ext cx="0" cy="0"/>
          <a:chOff x="0" y="0"/>
          <a:chExt cx="0" cy="0"/>
        </a:xfrm>
      </p:grpSpPr>
      <p:sp>
        <p:nvSpPr>
          <p:cNvPr id="12068" name="Google Shape;12068;g6243f4b3fb_0_11242: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069" name="Google Shape;12069;g6243f4b3fb_0_11242: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2760" name="Shape 12760"/>
        <p:cNvGrpSpPr/>
        <p:nvPr/>
      </p:nvGrpSpPr>
      <p:grpSpPr>
        <a:xfrm>
          <a:off x="0" y="0"/>
          <a:ext cx="0" cy="0"/>
          <a:chOff x="0" y="0"/>
          <a:chExt cx="0" cy="0"/>
        </a:xfrm>
      </p:grpSpPr>
      <p:sp>
        <p:nvSpPr>
          <p:cNvPr id="12761" name="Google Shape;12761;g6243f4b3fb_0_11934: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2762" name="Google Shape;12762;g6243f4b3fb_0_11934: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062" name="Shape 13062"/>
        <p:cNvGrpSpPr/>
        <p:nvPr/>
      </p:nvGrpSpPr>
      <p:grpSpPr>
        <a:xfrm>
          <a:off x="0" y="0"/>
          <a:ext cx="0" cy="0"/>
          <a:chOff x="0" y="0"/>
          <a:chExt cx="0" cy="0"/>
        </a:xfrm>
      </p:grpSpPr>
      <p:sp>
        <p:nvSpPr>
          <p:cNvPr id="13063" name="Google Shape;13063;g6243f4b3fb_0_12235: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064" name="Google Shape;13064;g6243f4b3fb_0_12235: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13696" name="Shape 13696"/>
        <p:cNvGrpSpPr/>
        <p:nvPr/>
      </p:nvGrpSpPr>
      <p:grpSpPr>
        <a:xfrm>
          <a:off x="0" y="0"/>
          <a:ext cx="0" cy="0"/>
          <a:chOff x="0" y="0"/>
          <a:chExt cx="0" cy="0"/>
        </a:xfrm>
      </p:grpSpPr>
      <p:sp>
        <p:nvSpPr>
          <p:cNvPr id="13697" name="Google Shape;13697;g6243f4b3fb_0_1286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13698" name="Google Shape;13698;g6243f4b3fb_0_1286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02" name="Shape 202"/>
        <p:cNvGrpSpPr/>
        <p:nvPr/>
      </p:nvGrpSpPr>
      <p:grpSpPr>
        <a:xfrm>
          <a:off x="0" y="0"/>
          <a:ext cx="0" cy="0"/>
          <a:chOff x="0" y="0"/>
          <a:chExt cx="0" cy="0"/>
        </a:xfrm>
      </p:grpSpPr>
      <p:sp>
        <p:nvSpPr>
          <p:cNvPr id="203" name="Google Shape;203;g6243f4b3fb_0_301: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04" name="Google Shape;204;g6243f4b3fb_0_301: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269" name="Shape 269"/>
        <p:cNvGrpSpPr/>
        <p:nvPr/>
      </p:nvGrpSpPr>
      <p:grpSpPr>
        <a:xfrm>
          <a:off x="0" y="0"/>
          <a:ext cx="0" cy="0"/>
          <a:chOff x="0" y="0"/>
          <a:chExt cx="0" cy="0"/>
        </a:xfrm>
      </p:grpSpPr>
      <p:sp>
        <p:nvSpPr>
          <p:cNvPr id="270" name="Google Shape;270;g6243f4b3fb_0_259: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271" name="Google Shape;271;g6243f4b3fb_0_259: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14" name="Shape 314"/>
        <p:cNvGrpSpPr/>
        <p:nvPr/>
      </p:nvGrpSpPr>
      <p:grpSpPr>
        <a:xfrm>
          <a:off x="0" y="0"/>
          <a:ext cx="0" cy="0"/>
          <a:chOff x="0" y="0"/>
          <a:chExt cx="0" cy="0"/>
        </a:xfrm>
      </p:grpSpPr>
      <p:sp>
        <p:nvSpPr>
          <p:cNvPr id="315" name="Google Shape;315;g6243f4b3fb_0_33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16" name="Google Shape;316;g6243f4b3fb_0_33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388" name="Shape 388"/>
        <p:cNvGrpSpPr/>
        <p:nvPr/>
      </p:nvGrpSpPr>
      <p:grpSpPr>
        <a:xfrm>
          <a:off x="0" y="0"/>
          <a:ext cx="0" cy="0"/>
          <a:chOff x="0" y="0"/>
          <a:chExt cx="0" cy="0"/>
        </a:xfrm>
      </p:grpSpPr>
      <p:sp>
        <p:nvSpPr>
          <p:cNvPr id="389" name="Google Shape;389;g6243f4b3fb_0_663: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390" name="Google Shape;390;g6243f4b3fb_0_663: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418" name="Shape 418"/>
        <p:cNvGrpSpPr/>
        <p:nvPr/>
      </p:nvGrpSpPr>
      <p:grpSpPr>
        <a:xfrm>
          <a:off x="0" y="0"/>
          <a:ext cx="0" cy="0"/>
          <a:chOff x="0" y="0"/>
          <a:chExt cx="0" cy="0"/>
        </a:xfrm>
      </p:grpSpPr>
      <p:sp>
        <p:nvSpPr>
          <p:cNvPr id="419" name="Google Shape;419;g6243f4b3fb_0_428: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420" name="Google Shape;420;g6243f4b3fb_0_428: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hyperlink" Target="http://bit.ly/2Tynxth" TargetMode="External"/><Relationship Id="rId3" Type="http://schemas.openxmlformats.org/officeDocument/2006/relationships/hyperlink" Target="http://bit.ly/2TyoMsr" TargetMode="External"/><Relationship Id="rId4" Type="http://schemas.openxmlformats.org/officeDocument/2006/relationships/hyperlink" Target="http://bit.ly/2TtBDfr" TargetMode="Externa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bg>
      <p:bgPr>
        <a:solidFill>
          <a:srgbClr val="434343"/>
        </a:solidFill>
      </p:bgPr>
    </p:bg>
    <p:spTree>
      <p:nvGrpSpPr>
        <p:cNvPr id="8" name="Shape 8"/>
        <p:cNvGrpSpPr/>
        <p:nvPr/>
      </p:nvGrpSpPr>
      <p:grpSpPr>
        <a:xfrm>
          <a:off x="0" y="0"/>
          <a:ext cx="0" cy="0"/>
          <a:chOff x="0" y="0"/>
          <a:chExt cx="0" cy="0"/>
        </a:xfrm>
      </p:grpSpPr>
      <p:sp>
        <p:nvSpPr>
          <p:cNvPr id="9" name="Google Shape;9;p2"/>
          <p:cNvSpPr txBox="1"/>
          <p:nvPr>
            <p:ph type="ctrTitle"/>
          </p:nvPr>
        </p:nvSpPr>
        <p:spPr>
          <a:xfrm>
            <a:off x="2472650" y="2252350"/>
            <a:ext cx="4198800" cy="1567200"/>
          </a:xfrm>
          <a:prstGeom prst="rect">
            <a:avLst/>
          </a:prstGeom>
        </p:spPr>
        <p:txBody>
          <a:bodyPr anchorCtr="0" anchor="ctr" bIns="91425" lIns="91425" spcFirstLastPara="1" rIns="91425" wrap="square" tIns="91425">
            <a:noAutofit/>
          </a:bodyPr>
          <a:lstStyle>
            <a:lvl1pPr lvl="0" algn="ctr">
              <a:spcBef>
                <a:spcPts val="0"/>
              </a:spcBef>
              <a:spcAft>
                <a:spcPts val="0"/>
              </a:spcAft>
              <a:buSzPts val="5200"/>
              <a:buNone/>
              <a:defRPr sz="4800">
                <a:solidFill>
                  <a:srgbClr val="FFFFFF"/>
                </a:solidFill>
              </a:defRPr>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p:txBody>
      </p:sp>
      <p:sp>
        <p:nvSpPr>
          <p:cNvPr id="10" name="Google Shape;10;p2"/>
          <p:cNvSpPr txBox="1"/>
          <p:nvPr>
            <p:ph idx="1" type="subTitle"/>
          </p:nvPr>
        </p:nvSpPr>
        <p:spPr>
          <a:xfrm>
            <a:off x="1893725" y="4034500"/>
            <a:ext cx="5336100" cy="370800"/>
          </a:xfrm>
          <a:prstGeom prst="rect">
            <a:avLst/>
          </a:prstGeom>
        </p:spPr>
        <p:txBody>
          <a:bodyPr anchorCtr="0" anchor="t" bIns="91425" lIns="91425" spcFirstLastPara="1" rIns="91425" wrap="square" tIns="91425">
            <a:noAutofit/>
          </a:bodyPr>
          <a:lstStyle>
            <a:lvl1pPr lvl="0" algn="ctr">
              <a:lnSpc>
                <a:spcPct val="100000"/>
              </a:lnSpc>
              <a:spcBef>
                <a:spcPts val="0"/>
              </a:spcBef>
              <a:spcAft>
                <a:spcPts val="0"/>
              </a:spcAft>
              <a:buSzPts val="2800"/>
              <a:buNone/>
              <a:defRPr sz="1200">
                <a:solidFill>
                  <a:srgbClr val="FFFFFF"/>
                </a:solidFill>
              </a:defRPr>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ig number">
  <p:cSld name="BIG_NUMBER">
    <p:bg>
      <p:bgPr>
        <a:solidFill>
          <a:srgbClr val="434343"/>
        </a:solidFill>
      </p:bgPr>
    </p:bg>
    <p:spTree>
      <p:nvGrpSpPr>
        <p:cNvPr id="36" name="Shape 36"/>
        <p:cNvGrpSpPr/>
        <p:nvPr/>
      </p:nvGrpSpPr>
      <p:grpSpPr>
        <a:xfrm>
          <a:off x="0" y="0"/>
          <a:ext cx="0" cy="0"/>
          <a:chOff x="0" y="0"/>
          <a:chExt cx="0" cy="0"/>
        </a:xfrm>
      </p:grpSpPr>
      <p:sp>
        <p:nvSpPr>
          <p:cNvPr id="37" name="Google Shape;37;p11"/>
          <p:cNvSpPr txBox="1"/>
          <p:nvPr>
            <p:ph hasCustomPrompt="1" type="title"/>
          </p:nvPr>
        </p:nvSpPr>
        <p:spPr>
          <a:xfrm>
            <a:off x="1717450" y="1866450"/>
            <a:ext cx="5709000" cy="10038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3F3F3"/>
              </a:buClr>
              <a:buSzPts val="12000"/>
              <a:buNone/>
              <a:defRPr sz="6000">
                <a:solidFill>
                  <a:srgbClr val="F3F3F3"/>
                </a:solidFill>
              </a:defRPr>
            </a:lvl1pPr>
            <a:lvl2pPr lvl="1" algn="ctr">
              <a:spcBef>
                <a:spcPts val="0"/>
              </a:spcBef>
              <a:spcAft>
                <a:spcPts val="0"/>
              </a:spcAft>
              <a:buClr>
                <a:srgbClr val="F3F3F3"/>
              </a:buClr>
              <a:buSzPts val="12000"/>
              <a:buNone/>
              <a:defRPr sz="12000">
                <a:solidFill>
                  <a:srgbClr val="F3F3F3"/>
                </a:solidFill>
              </a:defRPr>
            </a:lvl2pPr>
            <a:lvl3pPr lvl="2" algn="ctr">
              <a:spcBef>
                <a:spcPts val="0"/>
              </a:spcBef>
              <a:spcAft>
                <a:spcPts val="0"/>
              </a:spcAft>
              <a:buClr>
                <a:srgbClr val="F3F3F3"/>
              </a:buClr>
              <a:buSzPts val="12000"/>
              <a:buNone/>
              <a:defRPr sz="12000">
                <a:solidFill>
                  <a:srgbClr val="F3F3F3"/>
                </a:solidFill>
              </a:defRPr>
            </a:lvl3pPr>
            <a:lvl4pPr lvl="3" algn="ctr">
              <a:spcBef>
                <a:spcPts val="0"/>
              </a:spcBef>
              <a:spcAft>
                <a:spcPts val="0"/>
              </a:spcAft>
              <a:buClr>
                <a:srgbClr val="F3F3F3"/>
              </a:buClr>
              <a:buSzPts val="12000"/>
              <a:buNone/>
              <a:defRPr sz="12000">
                <a:solidFill>
                  <a:srgbClr val="F3F3F3"/>
                </a:solidFill>
              </a:defRPr>
            </a:lvl4pPr>
            <a:lvl5pPr lvl="4" algn="ctr">
              <a:spcBef>
                <a:spcPts val="0"/>
              </a:spcBef>
              <a:spcAft>
                <a:spcPts val="0"/>
              </a:spcAft>
              <a:buClr>
                <a:srgbClr val="F3F3F3"/>
              </a:buClr>
              <a:buSzPts val="12000"/>
              <a:buNone/>
              <a:defRPr sz="12000">
                <a:solidFill>
                  <a:srgbClr val="F3F3F3"/>
                </a:solidFill>
              </a:defRPr>
            </a:lvl5pPr>
            <a:lvl6pPr lvl="5" algn="ctr">
              <a:spcBef>
                <a:spcPts val="0"/>
              </a:spcBef>
              <a:spcAft>
                <a:spcPts val="0"/>
              </a:spcAft>
              <a:buClr>
                <a:srgbClr val="F3F3F3"/>
              </a:buClr>
              <a:buSzPts val="12000"/>
              <a:buNone/>
              <a:defRPr sz="12000">
                <a:solidFill>
                  <a:srgbClr val="F3F3F3"/>
                </a:solidFill>
              </a:defRPr>
            </a:lvl6pPr>
            <a:lvl7pPr lvl="6" algn="ctr">
              <a:spcBef>
                <a:spcPts val="0"/>
              </a:spcBef>
              <a:spcAft>
                <a:spcPts val="0"/>
              </a:spcAft>
              <a:buClr>
                <a:srgbClr val="F3F3F3"/>
              </a:buClr>
              <a:buSzPts val="12000"/>
              <a:buNone/>
              <a:defRPr sz="12000">
                <a:solidFill>
                  <a:srgbClr val="F3F3F3"/>
                </a:solidFill>
              </a:defRPr>
            </a:lvl7pPr>
            <a:lvl8pPr lvl="7" algn="ctr">
              <a:spcBef>
                <a:spcPts val="0"/>
              </a:spcBef>
              <a:spcAft>
                <a:spcPts val="0"/>
              </a:spcAft>
              <a:buClr>
                <a:srgbClr val="F3F3F3"/>
              </a:buClr>
              <a:buSzPts val="12000"/>
              <a:buNone/>
              <a:defRPr sz="12000">
                <a:solidFill>
                  <a:srgbClr val="F3F3F3"/>
                </a:solidFill>
              </a:defRPr>
            </a:lvl8pPr>
            <a:lvl9pPr lvl="8" algn="ctr">
              <a:spcBef>
                <a:spcPts val="0"/>
              </a:spcBef>
              <a:spcAft>
                <a:spcPts val="0"/>
              </a:spcAft>
              <a:buClr>
                <a:srgbClr val="F3F3F3"/>
              </a:buClr>
              <a:buSzPts val="12000"/>
              <a:buNone/>
              <a:defRPr sz="12000">
                <a:solidFill>
                  <a:srgbClr val="F3F3F3"/>
                </a:solidFill>
              </a:defRPr>
            </a:lvl9pPr>
          </a:lstStyle>
          <a:p>
            <a:r>
              <a:t>xx%</a:t>
            </a:r>
          </a:p>
        </p:txBody>
      </p:sp>
      <p:sp>
        <p:nvSpPr>
          <p:cNvPr id="38" name="Google Shape;38;p11"/>
          <p:cNvSpPr txBox="1"/>
          <p:nvPr>
            <p:ph idx="1" type="body"/>
          </p:nvPr>
        </p:nvSpPr>
        <p:spPr>
          <a:xfrm>
            <a:off x="1717450" y="2870252"/>
            <a:ext cx="5709000" cy="406800"/>
          </a:xfrm>
          <a:prstGeom prst="rect">
            <a:avLst/>
          </a:prstGeom>
        </p:spPr>
        <p:txBody>
          <a:bodyPr anchorCtr="0" anchor="t" bIns="91425" lIns="91425" spcFirstLastPara="1" rIns="91425" wrap="square" tIns="91425">
            <a:noAutofit/>
          </a:bodyPr>
          <a:lstStyle>
            <a:lvl1pPr indent="-317500" lvl="0" marL="457200" algn="ctr">
              <a:spcBef>
                <a:spcPts val="0"/>
              </a:spcBef>
              <a:spcAft>
                <a:spcPts val="0"/>
              </a:spcAft>
              <a:buClr>
                <a:srgbClr val="F3F3F3"/>
              </a:buClr>
              <a:buSzPts val="1400"/>
              <a:buChar char="●"/>
              <a:defRPr>
                <a:solidFill>
                  <a:srgbClr val="F3F3F3"/>
                </a:solidFill>
              </a:defRPr>
            </a:lvl1pPr>
            <a:lvl2pPr indent="-317500" lvl="1" marL="914400" algn="ctr">
              <a:spcBef>
                <a:spcPts val="1600"/>
              </a:spcBef>
              <a:spcAft>
                <a:spcPts val="0"/>
              </a:spcAft>
              <a:buClr>
                <a:srgbClr val="F3F3F3"/>
              </a:buClr>
              <a:buSzPts val="1400"/>
              <a:buChar char="○"/>
              <a:defRPr>
                <a:solidFill>
                  <a:srgbClr val="F3F3F3"/>
                </a:solidFill>
              </a:defRPr>
            </a:lvl2pPr>
            <a:lvl3pPr indent="-317500" lvl="2" marL="1371600" algn="ctr">
              <a:spcBef>
                <a:spcPts val="1600"/>
              </a:spcBef>
              <a:spcAft>
                <a:spcPts val="0"/>
              </a:spcAft>
              <a:buClr>
                <a:srgbClr val="F3F3F3"/>
              </a:buClr>
              <a:buSzPts val="1400"/>
              <a:buChar char="■"/>
              <a:defRPr>
                <a:solidFill>
                  <a:srgbClr val="F3F3F3"/>
                </a:solidFill>
              </a:defRPr>
            </a:lvl3pPr>
            <a:lvl4pPr indent="-317500" lvl="3" marL="1828800" algn="ctr">
              <a:spcBef>
                <a:spcPts val="1600"/>
              </a:spcBef>
              <a:spcAft>
                <a:spcPts val="0"/>
              </a:spcAft>
              <a:buClr>
                <a:srgbClr val="F3F3F3"/>
              </a:buClr>
              <a:buSzPts val="1400"/>
              <a:buChar char="●"/>
              <a:defRPr>
                <a:solidFill>
                  <a:srgbClr val="F3F3F3"/>
                </a:solidFill>
              </a:defRPr>
            </a:lvl4pPr>
            <a:lvl5pPr indent="-317500" lvl="4" marL="2286000" algn="ctr">
              <a:spcBef>
                <a:spcPts val="1600"/>
              </a:spcBef>
              <a:spcAft>
                <a:spcPts val="0"/>
              </a:spcAft>
              <a:buClr>
                <a:srgbClr val="F3F3F3"/>
              </a:buClr>
              <a:buSzPts val="1400"/>
              <a:buChar char="○"/>
              <a:defRPr>
                <a:solidFill>
                  <a:srgbClr val="F3F3F3"/>
                </a:solidFill>
              </a:defRPr>
            </a:lvl5pPr>
            <a:lvl6pPr indent="-317500" lvl="5" marL="2743200" algn="ctr">
              <a:spcBef>
                <a:spcPts val="1600"/>
              </a:spcBef>
              <a:spcAft>
                <a:spcPts val="0"/>
              </a:spcAft>
              <a:buClr>
                <a:srgbClr val="F3F3F3"/>
              </a:buClr>
              <a:buSzPts val="1400"/>
              <a:buChar char="■"/>
              <a:defRPr>
                <a:solidFill>
                  <a:srgbClr val="F3F3F3"/>
                </a:solidFill>
              </a:defRPr>
            </a:lvl6pPr>
            <a:lvl7pPr indent="-317500" lvl="6" marL="3200400" algn="ctr">
              <a:spcBef>
                <a:spcPts val="1600"/>
              </a:spcBef>
              <a:spcAft>
                <a:spcPts val="0"/>
              </a:spcAft>
              <a:buClr>
                <a:srgbClr val="F3F3F3"/>
              </a:buClr>
              <a:buSzPts val="1400"/>
              <a:buChar char="●"/>
              <a:defRPr>
                <a:solidFill>
                  <a:srgbClr val="F3F3F3"/>
                </a:solidFill>
              </a:defRPr>
            </a:lvl7pPr>
            <a:lvl8pPr indent="-317500" lvl="7" marL="3657600" algn="ctr">
              <a:spcBef>
                <a:spcPts val="1600"/>
              </a:spcBef>
              <a:spcAft>
                <a:spcPts val="0"/>
              </a:spcAft>
              <a:buClr>
                <a:srgbClr val="F3F3F3"/>
              </a:buClr>
              <a:buSzPts val="1400"/>
              <a:buChar char="○"/>
              <a:defRPr>
                <a:solidFill>
                  <a:srgbClr val="F3F3F3"/>
                </a:solidFill>
              </a:defRPr>
            </a:lvl8pPr>
            <a:lvl9pPr indent="-317500" lvl="8" marL="4114800" algn="ctr">
              <a:spcBef>
                <a:spcPts val="1600"/>
              </a:spcBef>
              <a:spcAft>
                <a:spcPts val="1600"/>
              </a:spcAft>
              <a:buClr>
                <a:srgbClr val="F3F3F3"/>
              </a:buClr>
              <a:buSzPts val="1400"/>
              <a:buChar char="■"/>
              <a:defRPr>
                <a:solidFill>
                  <a:srgbClr val="F3F3F3"/>
                </a:solidFill>
              </a:defRPr>
            </a:lvl9pPr>
          </a:lstStyle>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blank">
  <p:cSld name="BLANK">
    <p:spTree>
      <p:nvGrpSpPr>
        <p:cNvPr id="39" name="Shape 39"/>
        <p:cNvGrpSpPr/>
        <p:nvPr/>
      </p:nvGrpSpPr>
      <p:grpSpPr>
        <a:xfrm>
          <a:off x="0" y="0"/>
          <a:ext cx="0" cy="0"/>
          <a:chOff x="0" y="0"/>
          <a:chExt cx="0" cy="0"/>
        </a:xfrm>
      </p:grpSpPr>
    </p:spTree>
  </p:cSld>
  <p:clrMapOvr>
    <a:masterClrMapping/>
  </p:clrMapOvr>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genda">
  <p:cSld name="BLANK_2">
    <p:spTree>
      <p:nvGrpSpPr>
        <p:cNvPr id="40" name="Shape 40"/>
        <p:cNvGrpSpPr/>
        <p:nvPr/>
      </p:nvGrpSpPr>
      <p:grpSpPr>
        <a:xfrm>
          <a:off x="0" y="0"/>
          <a:ext cx="0" cy="0"/>
          <a:chOff x="0" y="0"/>
          <a:chExt cx="0" cy="0"/>
        </a:xfrm>
      </p:grpSpPr>
      <p:sp>
        <p:nvSpPr>
          <p:cNvPr id="41" name="Google Shape;41;p13"/>
          <p:cNvSpPr txBox="1"/>
          <p:nvPr>
            <p:ph type="title"/>
          </p:nvPr>
        </p:nvSpPr>
        <p:spPr>
          <a:xfrm>
            <a:off x="720000" y="855425"/>
            <a:ext cx="34770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2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42" name="Google Shape;42;p13"/>
          <p:cNvSpPr txBox="1"/>
          <p:nvPr>
            <p:ph idx="1" type="subTitle"/>
          </p:nvPr>
        </p:nvSpPr>
        <p:spPr>
          <a:xfrm>
            <a:off x="719675" y="1270900"/>
            <a:ext cx="3477000" cy="6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43" name="Google Shape;43;p13"/>
          <p:cNvSpPr txBox="1"/>
          <p:nvPr>
            <p:ph idx="2" type="title"/>
          </p:nvPr>
        </p:nvSpPr>
        <p:spPr>
          <a:xfrm>
            <a:off x="4947175" y="855400"/>
            <a:ext cx="3477000" cy="421500"/>
          </a:xfrm>
          <a:prstGeom prst="rect">
            <a:avLst/>
          </a:prstGeom>
          <a:noFill/>
          <a:ln>
            <a:noFill/>
          </a:ln>
        </p:spPr>
        <p:txBody>
          <a:bodyPr anchorCtr="0" anchor="ctr" bIns="0" lIns="0" spcFirstLastPara="1" rIns="0" wrap="square" tIns="0">
            <a:noAutofit/>
          </a:bodyPr>
          <a:lstStyle>
            <a:lvl1pPr lvl="0" marR="72000" rtl="0" algn="r">
              <a:spcBef>
                <a:spcPts val="0"/>
              </a:spcBef>
              <a:spcAft>
                <a:spcPts val="0"/>
              </a:spcAft>
              <a:buSzPts val="1400"/>
              <a:buNone/>
              <a:defRPr i="0"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44" name="Google Shape;44;p13"/>
          <p:cNvSpPr txBox="1"/>
          <p:nvPr>
            <p:ph idx="3" type="subTitle"/>
          </p:nvPr>
        </p:nvSpPr>
        <p:spPr>
          <a:xfrm>
            <a:off x="4947150" y="1270900"/>
            <a:ext cx="3477000" cy="644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
        <p:nvSpPr>
          <p:cNvPr id="45" name="Google Shape;45;p13"/>
          <p:cNvSpPr txBox="1"/>
          <p:nvPr>
            <p:ph idx="4" type="title"/>
          </p:nvPr>
        </p:nvSpPr>
        <p:spPr>
          <a:xfrm>
            <a:off x="720000" y="2041675"/>
            <a:ext cx="34770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2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46" name="Google Shape;46;p13"/>
          <p:cNvSpPr txBox="1"/>
          <p:nvPr>
            <p:ph idx="5" type="subTitle"/>
          </p:nvPr>
        </p:nvSpPr>
        <p:spPr>
          <a:xfrm>
            <a:off x="719675" y="2457150"/>
            <a:ext cx="3477000" cy="6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47" name="Google Shape;47;p13"/>
          <p:cNvSpPr txBox="1"/>
          <p:nvPr>
            <p:ph idx="6" type="title"/>
          </p:nvPr>
        </p:nvSpPr>
        <p:spPr>
          <a:xfrm>
            <a:off x="4947175" y="2041650"/>
            <a:ext cx="3477000" cy="421500"/>
          </a:xfrm>
          <a:prstGeom prst="rect">
            <a:avLst/>
          </a:prstGeom>
          <a:noFill/>
          <a:ln>
            <a:noFill/>
          </a:ln>
        </p:spPr>
        <p:txBody>
          <a:bodyPr anchorCtr="0" anchor="ctr" bIns="0" lIns="0" spcFirstLastPara="1" rIns="0" wrap="square" tIns="0">
            <a:noAutofit/>
          </a:bodyPr>
          <a:lstStyle>
            <a:lvl1pPr lvl="0" marR="72000" rtl="0" algn="r">
              <a:spcBef>
                <a:spcPts val="0"/>
              </a:spcBef>
              <a:spcAft>
                <a:spcPts val="0"/>
              </a:spcAft>
              <a:buSzPts val="1400"/>
              <a:buNone/>
              <a:defRPr i="0"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48" name="Google Shape;48;p13"/>
          <p:cNvSpPr txBox="1"/>
          <p:nvPr>
            <p:ph idx="7" type="subTitle"/>
          </p:nvPr>
        </p:nvSpPr>
        <p:spPr>
          <a:xfrm>
            <a:off x="4947150" y="2457150"/>
            <a:ext cx="3477000" cy="644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
        <p:nvSpPr>
          <p:cNvPr id="49" name="Google Shape;49;p13"/>
          <p:cNvSpPr txBox="1"/>
          <p:nvPr>
            <p:ph idx="8" type="title"/>
          </p:nvPr>
        </p:nvSpPr>
        <p:spPr>
          <a:xfrm>
            <a:off x="720000" y="3227925"/>
            <a:ext cx="3477000" cy="421500"/>
          </a:xfrm>
          <a:prstGeom prst="rect">
            <a:avLst/>
          </a:prstGeom>
          <a:noFill/>
          <a:ln>
            <a:noFill/>
          </a:ln>
        </p:spPr>
        <p:txBody>
          <a:bodyPr anchorCtr="0" anchor="ctr" bIns="0" lIns="0" spcFirstLastPara="1" rIns="0" wrap="square" tIns="0">
            <a:noAutofit/>
          </a:bodyPr>
          <a:lstStyle>
            <a:lvl1pPr lvl="0" rtl="0">
              <a:spcBef>
                <a:spcPts val="0"/>
              </a:spcBef>
              <a:spcAft>
                <a:spcPts val="0"/>
              </a:spcAft>
              <a:buSzPts val="1400"/>
              <a:buNone/>
              <a:defRPr i="0" sz="2400"/>
            </a:lvl1pPr>
            <a:lvl2pPr lvl="1" rtl="0" algn="r">
              <a:spcBef>
                <a:spcPts val="0"/>
              </a:spcBef>
              <a:spcAft>
                <a:spcPts val="0"/>
              </a:spcAft>
              <a:buSzPts val="1400"/>
              <a:buNone/>
              <a:defRPr sz="1400"/>
            </a:lvl2pPr>
            <a:lvl3pPr lvl="2" rtl="0" algn="r">
              <a:spcBef>
                <a:spcPts val="0"/>
              </a:spcBef>
              <a:spcAft>
                <a:spcPts val="0"/>
              </a:spcAft>
              <a:buSzPts val="1400"/>
              <a:buNone/>
              <a:defRPr sz="1400"/>
            </a:lvl3pPr>
            <a:lvl4pPr lvl="3" rtl="0" algn="r">
              <a:spcBef>
                <a:spcPts val="0"/>
              </a:spcBef>
              <a:spcAft>
                <a:spcPts val="0"/>
              </a:spcAft>
              <a:buSzPts val="1400"/>
              <a:buNone/>
              <a:defRPr sz="1400"/>
            </a:lvl4pPr>
            <a:lvl5pPr lvl="4" rtl="0" algn="r">
              <a:spcBef>
                <a:spcPts val="0"/>
              </a:spcBef>
              <a:spcAft>
                <a:spcPts val="0"/>
              </a:spcAft>
              <a:buSzPts val="1400"/>
              <a:buNone/>
              <a:defRPr sz="1400"/>
            </a:lvl5pPr>
            <a:lvl6pPr lvl="5" rtl="0" algn="r">
              <a:spcBef>
                <a:spcPts val="0"/>
              </a:spcBef>
              <a:spcAft>
                <a:spcPts val="0"/>
              </a:spcAft>
              <a:buSzPts val="1400"/>
              <a:buNone/>
              <a:defRPr sz="1400"/>
            </a:lvl6pPr>
            <a:lvl7pPr lvl="6" rtl="0" algn="r">
              <a:spcBef>
                <a:spcPts val="0"/>
              </a:spcBef>
              <a:spcAft>
                <a:spcPts val="0"/>
              </a:spcAft>
              <a:buSzPts val="1400"/>
              <a:buNone/>
              <a:defRPr sz="1400"/>
            </a:lvl7pPr>
            <a:lvl8pPr lvl="7" rtl="0" algn="r">
              <a:spcBef>
                <a:spcPts val="0"/>
              </a:spcBef>
              <a:spcAft>
                <a:spcPts val="0"/>
              </a:spcAft>
              <a:buSzPts val="1400"/>
              <a:buNone/>
              <a:defRPr sz="1400"/>
            </a:lvl8pPr>
            <a:lvl9pPr lvl="8" rtl="0" algn="r">
              <a:spcBef>
                <a:spcPts val="0"/>
              </a:spcBef>
              <a:spcAft>
                <a:spcPts val="0"/>
              </a:spcAft>
              <a:buSzPts val="1400"/>
              <a:buNone/>
              <a:defRPr sz="1400"/>
            </a:lvl9pPr>
          </a:lstStyle>
          <a:p/>
        </p:txBody>
      </p:sp>
      <p:sp>
        <p:nvSpPr>
          <p:cNvPr id="50" name="Google Shape;50;p13"/>
          <p:cNvSpPr txBox="1"/>
          <p:nvPr>
            <p:ph idx="9" type="subTitle"/>
          </p:nvPr>
        </p:nvSpPr>
        <p:spPr>
          <a:xfrm>
            <a:off x="719675" y="3643400"/>
            <a:ext cx="3477000" cy="6447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400"/>
            </a:lvl1pPr>
            <a:lvl2pPr lvl="1" rtl="0">
              <a:spcBef>
                <a:spcPts val="1600"/>
              </a:spcBef>
              <a:spcAft>
                <a:spcPts val="0"/>
              </a:spcAft>
              <a:buNone/>
              <a:defRPr sz="1400"/>
            </a:lvl2pPr>
            <a:lvl3pPr lvl="2" rtl="0">
              <a:spcBef>
                <a:spcPts val="1600"/>
              </a:spcBef>
              <a:spcAft>
                <a:spcPts val="0"/>
              </a:spcAft>
              <a:buNone/>
              <a:defRPr sz="1400"/>
            </a:lvl3pPr>
            <a:lvl4pPr lvl="3" rtl="0">
              <a:spcBef>
                <a:spcPts val="1600"/>
              </a:spcBef>
              <a:spcAft>
                <a:spcPts val="0"/>
              </a:spcAft>
              <a:buNone/>
              <a:defRPr sz="1400"/>
            </a:lvl4pPr>
            <a:lvl5pPr lvl="4" rtl="0">
              <a:spcBef>
                <a:spcPts val="1600"/>
              </a:spcBef>
              <a:spcAft>
                <a:spcPts val="0"/>
              </a:spcAft>
              <a:buNone/>
              <a:defRPr sz="1400"/>
            </a:lvl5pPr>
            <a:lvl6pPr lvl="5" rtl="0">
              <a:spcBef>
                <a:spcPts val="1600"/>
              </a:spcBef>
              <a:spcAft>
                <a:spcPts val="0"/>
              </a:spcAft>
              <a:buNone/>
              <a:defRPr sz="1400"/>
            </a:lvl6pPr>
            <a:lvl7pPr lvl="6" rtl="0">
              <a:spcBef>
                <a:spcPts val="1600"/>
              </a:spcBef>
              <a:spcAft>
                <a:spcPts val="0"/>
              </a:spcAft>
              <a:buNone/>
              <a:defRPr sz="1400"/>
            </a:lvl7pPr>
            <a:lvl8pPr lvl="7" rtl="0">
              <a:spcBef>
                <a:spcPts val="1600"/>
              </a:spcBef>
              <a:spcAft>
                <a:spcPts val="0"/>
              </a:spcAft>
              <a:buNone/>
              <a:defRPr sz="1400"/>
            </a:lvl8pPr>
            <a:lvl9pPr lvl="8" rtl="0">
              <a:spcBef>
                <a:spcPts val="1600"/>
              </a:spcBef>
              <a:spcAft>
                <a:spcPts val="1600"/>
              </a:spcAft>
              <a:buNone/>
              <a:defRPr sz="1400"/>
            </a:lvl9pPr>
          </a:lstStyle>
          <a:p/>
        </p:txBody>
      </p:sp>
      <p:sp>
        <p:nvSpPr>
          <p:cNvPr id="51" name="Google Shape;51;p13"/>
          <p:cNvSpPr txBox="1"/>
          <p:nvPr>
            <p:ph idx="13" type="title"/>
          </p:nvPr>
        </p:nvSpPr>
        <p:spPr>
          <a:xfrm>
            <a:off x="4947175" y="3227900"/>
            <a:ext cx="3477000" cy="421500"/>
          </a:xfrm>
          <a:prstGeom prst="rect">
            <a:avLst/>
          </a:prstGeom>
          <a:noFill/>
          <a:ln>
            <a:noFill/>
          </a:ln>
        </p:spPr>
        <p:txBody>
          <a:bodyPr anchorCtr="0" anchor="ctr" bIns="0" lIns="0" spcFirstLastPara="1" rIns="0" wrap="square" tIns="0">
            <a:noAutofit/>
          </a:bodyPr>
          <a:lstStyle>
            <a:lvl1pPr lvl="0" marR="72000" rtl="0" algn="r">
              <a:spcBef>
                <a:spcPts val="0"/>
              </a:spcBef>
              <a:spcAft>
                <a:spcPts val="0"/>
              </a:spcAft>
              <a:buSzPts val="1400"/>
              <a:buNone/>
              <a:defRPr i="0" sz="2400"/>
            </a:lvl1pPr>
            <a:lvl2pPr lvl="1" rtl="0">
              <a:spcBef>
                <a:spcPts val="0"/>
              </a:spcBef>
              <a:spcAft>
                <a:spcPts val="0"/>
              </a:spcAft>
              <a:buSzPts val="1400"/>
              <a:buNone/>
              <a:defRPr sz="1400"/>
            </a:lvl2pPr>
            <a:lvl3pPr lvl="2" rtl="0">
              <a:spcBef>
                <a:spcPts val="0"/>
              </a:spcBef>
              <a:spcAft>
                <a:spcPts val="0"/>
              </a:spcAft>
              <a:buSzPts val="1400"/>
              <a:buNone/>
              <a:defRPr sz="1400"/>
            </a:lvl3pPr>
            <a:lvl4pPr lvl="3" rtl="0">
              <a:spcBef>
                <a:spcPts val="0"/>
              </a:spcBef>
              <a:spcAft>
                <a:spcPts val="0"/>
              </a:spcAft>
              <a:buSzPts val="1400"/>
              <a:buNone/>
              <a:defRPr sz="1400"/>
            </a:lvl4pPr>
            <a:lvl5pPr lvl="4" rtl="0">
              <a:spcBef>
                <a:spcPts val="0"/>
              </a:spcBef>
              <a:spcAft>
                <a:spcPts val="0"/>
              </a:spcAft>
              <a:buSzPts val="1400"/>
              <a:buNone/>
              <a:defRPr sz="1400"/>
            </a:lvl5pPr>
            <a:lvl6pPr lvl="5" rtl="0">
              <a:spcBef>
                <a:spcPts val="0"/>
              </a:spcBef>
              <a:spcAft>
                <a:spcPts val="0"/>
              </a:spcAft>
              <a:buSzPts val="1400"/>
              <a:buNone/>
              <a:defRPr sz="1400"/>
            </a:lvl6pPr>
            <a:lvl7pPr lvl="6" rtl="0">
              <a:spcBef>
                <a:spcPts val="0"/>
              </a:spcBef>
              <a:spcAft>
                <a:spcPts val="0"/>
              </a:spcAft>
              <a:buSzPts val="1400"/>
              <a:buNone/>
              <a:defRPr sz="1400"/>
            </a:lvl7pPr>
            <a:lvl8pPr lvl="7" rtl="0">
              <a:spcBef>
                <a:spcPts val="0"/>
              </a:spcBef>
              <a:spcAft>
                <a:spcPts val="0"/>
              </a:spcAft>
              <a:buSzPts val="1400"/>
              <a:buNone/>
              <a:defRPr sz="1400"/>
            </a:lvl8pPr>
            <a:lvl9pPr lvl="8" rtl="0">
              <a:spcBef>
                <a:spcPts val="0"/>
              </a:spcBef>
              <a:spcAft>
                <a:spcPts val="0"/>
              </a:spcAft>
              <a:buSzPts val="1400"/>
              <a:buNone/>
              <a:defRPr sz="1400"/>
            </a:lvl9pPr>
          </a:lstStyle>
          <a:p/>
        </p:txBody>
      </p:sp>
      <p:sp>
        <p:nvSpPr>
          <p:cNvPr id="52" name="Google Shape;52;p13"/>
          <p:cNvSpPr txBox="1"/>
          <p:nvPr>
            <p:ph idx="14" type="subTitle"/>
          </p:nvPr>
        </p:nvSpPr>
        <p:spPr>
          <a:xfrm>
            <a:off x="4947150" y="3643400"/>
            <a:ext cx="3477000" cy="6447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400"/>
            </a:lvl1pPr>
            <a:lvl2pPr lvl="1" rtl="0" algn="r">
              <a:spcBef>
                <a:spcPts val="1600"/>
              </a:spcBef>
              <a:spcAft>
                <a:spcPts val="0"/>
              </a:spcAft>
              <a:buNone/>
              <a:defRPr sz="1400"/>
            </a:lvl2pPr>
            <a:lvl3pPr lvl="2" rtl="0" algn="r">
              <a:spcBef>
                <a:spcPts val="1600"/>
              </a:spcBef>
              <a:spcAft>
                <a:spcPts val="0"/>
              </a:spcAft>
              <a:buNone/>
              <a:defRPr sz="1400"/>
            </a:lvl3pPr>
            <a:lvl4pPr lvl="3" rtl="0" algn="r">
              <a:spcBef>
                <a:spcPts val="1600"/>
              </a:spcBef>
              <a:spcAft>
                <a:spcPts val="0"/>
              </a:spcAft>
              <a:buNone/>
              <a:defRPr sz="1400"/>
            </a:lvl4pPr>
            <a:lvl5pPr lvl="4" rtl="0" algn="r">
              <a:spcBef>
                <a:spcPts val="1600"/>
              </a:spcBef>
              <a:spcAft>
                <a:spcPts val="0"/>
              </a:spcAft>
              <a:buNone/>
              <a:defRPr sz="1400"/>
            </a:lvl5pPr>
            <a:lvl6pPr lvl="5" rtl="0" algn="r">
              <a:spcBef>
                <a:spcPts val="1600"/>
              </a:spcBef>
              <a:spcAft>
                <a:spcPts val="0"/>
              </a:spcAft>
              <a:buNone/>
              <a:defRPr sz="1400"/>
            </a:lvl6pPr>
            <a:lvl7pPr lvl="6" rtl="0" algn="r">
              <a:spcBef>
                <a:spcPts val="1600"/>
              </a:spcBef>
              <a:spcAft>
                <a:spcPts val="0"/>
              </a:spcAft>
              <a:buNone/>
              <a:defRPr sz="1400"/>
            </a:lvl7pPr>
            <a:lvl8pPr lvl="7" rtl="0" algn="r">
              <a:spcBef>
                <a:spcPts val="1600"/>
              </a:spcBef>
              <a:spcAft>
                <a:spcPts val="0"/>
              </a:spcAft>
              <a:buNone/>
              <a:defRPr sz="1400"/>
            </a:lvl8pPr>
            <a:lvl9pPr lvl="8" rtl="0" algn="r">
              <a:spcBef>
                <a:spcPts val="1600"/>
              </a:spcBef>
              <a:spcAft>
                <a:spcPts val="1600"/>
              </a:spcAft>
              <a:buNone/>
              <a:defRPr sz="1400"/>
            </a:lvl9pPr>
          </a:lstStyle>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four columns">
  <p:cSld name="BLANK_1">
    <p:spTree>
      <p:nvGrpSpPr>
        <p:cNvPr id="53" name="Shape 53"/>
        <p:cNvGrpSpPr/>
        <p:nvPr/>
      </p:nvGrpSpPr>
      <p:grpSpPr>
        <a:xfrm>
          <a:off x="0" y="0"/>
          <a:ext cx="0" cy="0"/>
          <a:chOff x="0" y="0"/>
          <a:chExt cx="0" cy="0"/>
        </a:xfrm>
      </p:grpSpPr>
      <p:sp>
        <p:nvSpPr>
          <p:cNvPr id="54" name="Google Shape;54;p14"/>
          <p:cNvSpPr txBox="1"/>
          <p:nvPr>
            <p:ph idx="1" type="subTitle"/>
          </p:nvPr>
        </p:nvSpPr>
        <p:spPr>
          <a:xfrm>
            <a:off x="1856850" y="1801275"/>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Josefin Sans"/>
              <a:buNone/>
              <a:defRPr sz="1400">
                <a:latin typeface="Anton"/>
                <a:ea typeface="Anton"/>
                <a:cs typeface="Anton"/>
                <a:sym typeface="Anton"/>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55" name="Google Shape;55;p14"/>
          <p:cNvSpPr txBox="1"/>
          <p:nvPr>
            <p:ph idx="2" type="subTitle"/>
          </p:nvPr>
        </p:nvSpPr>
        <p:spPr>
          <a:xfrm>
            <a:off x="1683300" y="2116625"/>
            <a:ext cx="2632500" cy="70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200"/>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56" name="Google Shape;56;p14"/>
          <p:cNvSpPr txBox="1"/>
          <p:nvPr>
            <p:ph idx="3" type="subTitle"/>
          </p:nvPr>
        </p:nvSpPr>
        <p:spPr>
          <a:xfrm>
            <a:off x="5001794" y="1801275"/>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Josefin Sans"/>
              <a:buNone/>
              <a:defRPr sz="1400">
                <a:latin typeface="Anton"/>
                <a:ea typeface="Anton"/>
                <a:cs typeface="Anton"/>
                <a:sym typeface="Anton"/>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57" name="Google Shape;57;p14"/>
          <p:cNvSpPr txBox="1"/>
          <p:nvPr>
            <p:ph idx="4" type="subTitle"/>
          </p:nvPr>
        </p:nvSpPr>
        <p:spPr>
          <a:xfrm>
            <a:off x="4828244" y="2116625"/>
            <a:ext cx="2632500" cy="70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200"/>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58" name="Google Shape;58;p14"/>
          <p:cNvSpPr txBox="1"/>
          <p:nvPr>
            <p:ph type="title"/>
          </p:nvPr>
        </p:nvSpPr>
        <p:spPr>
          <a:xfrm>
            <a:off x="718200" y="540000"/>
            <a:ext cx="77076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59" name="Google Shape;59;p14"/>
          <p:cNvSpPr txBox="1"/>
          <p:nvPr>
            <p:ph idx="5" type="subTitle"/>
          </p:nvPr>
        </p:nvSpPr>
        <p:spPr>
          <a:xfrm>
            <a:off x="1856850" y="3446400"/>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Josefin Sans"/>
              <a:buNone/>
              <a:defRPr sz="1400">
                <a:latin typeface="Anton"/>
                <a:ea typeface="Anton"/>
                <a:cs typeface="Anton"/>
                <a:sym typeface="Anton"/>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60" name="Google Shape;60;p14"/>
          <p:cNvSpPr txBox="1"/>
          <p:nvPr>
            <p:ph idx="6" type="subTitle"/>
          </p:nvPr>
        </p:nvSpPr>
        <p:spPr>
          <a:xfrm>
            <a:off x="1683300" y="3761750"/>
            <a:ext cx="2632500" cy="70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200"/>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61" name="Google Shape;61;p14"/>
          <p:cNvSpPr txBox="1"/>
          <p:nvPr>
            <p:ph idx="7" type="subTitle"/>
          </p:nvPr>
        </p:nvSpPr>
        <p:spPr>
          <a:xfrm>
            <a:off x="5001794" y="3446400"/>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400"/>
              <a:buFont typeface="Josefin Sans"/>
              <a:buNone/>
              <a:defRPr sz="1400">
                <a:latin typeface="Anton"/>
                <a:ea typeface="Anton"/>
                <a:cs typeface="Anton"/>
                <a:sym typeface="Anton"/>
              </a:defRPr>
            </a:lvl1pPr>
            <a:lvl2pPr lvl="1"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2pPr>
            <a:lvl3pPr lvl="2"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3pPr>
            <a:lvl4pPr lvl="3"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4pPr>
            <a:lvl5pPr lvl="4"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5pPr>
            <a:lvl6pPr lvl="5"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6pPr>
            <a:lvl7pPr lvl="6"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7pPr>
            <a:lvl8pPr lvl="7"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8pPr>
            <a:lvl9pPr lvl="8" rtl="0" algn="ctr">
              <a:lnSpc>
                <a:spcPct val="100000"/>
              </a:lnSpc>
              <a:spcBef>
                <a:spcPts val="0"/>
              </a:spcBef>
              <a:spcAft>
                <a:spcPts val="0"/>
              </a:spcAft>
              <a:buSzPts val="1400"/>
              <a:buFont typeface="Josefin Sans"/>
              <a:buNone/>
              <a:defRPr b="1">
                <a:latin typeface="Josefin Sans"/>
                <a:ea typeface="Josefin Sans"/>
                <a:cs typeface="Josefin Sans"/>
                <a:sym typeface="Josefin Sans"/>
              </a:defRPr>
            </a:lvl9pPr>
          </a:lstStyle>
          <a:p/>
        </p:txBody>
      </p:sp>
      <p:sp>
        <p:nvSpPr>
          <p:cNvPr id="62" name="Google Shape;62;p14"/>
          <p:cNvSpPr txBox="1"/>
          <p:nvPr>
            <p:ph idx="8" type="subTitle"/>
          </p:nvPr>
        </p:nvSpPr>
        <p:spPr>
          <a:xfrm>
            <a:off x="4828244" y="3761750"/>
            <a:ext cx="2632500" cy="7014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sz="1200"/>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hree columns ">
  <p:cSld name="BLANK_1_1">
    <p:spTree>
      <p:nvGrpSpPr>
        <p:cNvPr id="63" name="Shape 63"/>
        <p:cNvGrpSpPr/>
        <p:nvPr/>
      </p:nvGrpSpPr>
      <p:grpSpPr>
        <a:xfrm>
          <a:off x="0" y="0"/>
          <a:ext cx="0" cy="0"/>
          <a:chOff x="0" y="0"/>
          <a:chExt cx="0" cy="0"/>
        </a:xfrm>
      </p:grpSpPr>
      <p:sp>
        <p:nvSpPr>
          <p:cNvPr id="64" name="Google Shape;64;p15"/>
          <p:cNvSpPr txBox="1"/>
          <p:nvPr>
            <p:ph type="title"/>
          </p:nvPr>
        </p:nvSpPr>
        <p:spPr>
          <a:xfrm>
            <a:off x="718200" y="540000"/>
            <a:ext cx="77076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65" name="Google Shape;65;p15"/>
          <p:cNvSpPr txBox="1"/>
          <p:nvPr>
            <p:ph idx="1" type="subTitle"/>
          </p:nvPr>
        </p:nvSpPr>
        <p:spPr>
          <a:xfrm>
            <a:off x="969788" y="2630150"/>
            <a:ext cx="2213100" cy="1093800"/>
          </a:xfrm>
          <a:prstGeom prst="rect">
            <a:avLst/>
          </a:prstGeom>
          <a:noFill/>
          <a:ln>
            <a:noFill/>
          </a:ln>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1600"/>
              </a:spcBef>
              <a:spcAft>
                <a:spcPts val="0"/>
              </a:spcAft>
              <a:buNone/>
              <a:defRPr sz="1400">
                <a:solidFill>
                  <a:schemeClr val="dk1"/>
                </a:solidFill>
              </a:defRPr>
            </a:lvl2pPr>
            <a:lvl3pPr lvl="2" rtl="0" algn="ctr">
              <a:lnSpc>
                <a:spcPct val="100000"/>
              </a:lnSpc>
              <a:spcBef>
                <a:spcPts val="1600"/>
              </a:spcBef>
              <a:spcAft>
                <a:spcPts val="0"/>
              </a:spcAft>
              <a:buNone/>
              <a:defRPr sz="1400">
                <a:solidFill>
                  <a:schemeClr val="dk1"/>
                </a:solidFill>
              </a:defRPr>
            </a:lvl3pPr>
            <a:lvl4pPr lvl="3" rtl="0" algn="ctr">
              <a:lnSpc>
                <a:spcPct val="100000"/>
              </a:lnSpc>
              <a:spcBef>
                <a:spcPts val="1600"/>
              </a:spcBef>
              <a:spcAft>
                <a:spcPts val="0"/>
              </a:spcAft>
              <a:buNone/>
              <a:defRPr sz="1400">
                <a:solidFill>
                  <a:schemeClr val="dk1"/>
                </a:solidFill>
              </a:defRPr>
            </a:lvl4pPr>
            <a:lvl5pPr lvl="4" rtl="0" algn="ctr">
              <a:lnSpc>
                <a:spcPct val="100000"/>
              </a:lnSpc>
              <a:spcBef>
                <a:spcPts val="1600"/>
              </a:spcBef>
              <a:spcAft>
                <a:spcPts val="0"/>
              </a:spcAft>
              <a:buNone/>
              <a:defRPr sz="1400">
                <a:solidFill>
                  <a:schemeClr val="dk1"/>
                </a:solidFill>
              </a:defRPr>
            </a:lvl5pPr>
            <a:lvl6pPr lvl="5" rtl="0" algn="ctr">
              <a:lnSpc>
                <a:spcPct val="100000"/>
              </a:lnSpc>
              <a:spcBef>
                <a:spcPts val="1600"/>
              </a:spcBef>
              <a:spcAft>
                <a:spcPts val="0"/>
              </a:spcAft>
              <a:buNone/>
              <a:defRPr sz="1400">
                <a:solidFill>
                  <a:schemeClr val="dk1"/>
                </a:solidFill>
              </a:defRPr>
            </a:lvl6pPr>
            <a:lvl7pPr lvl="6" rtl="0" algn="ctr">
              <a:lnSpc>
                <a:spcPct val="100000"/>
              </a:lnSpc>
              <a:spcBef>
                <a:spcPts val="1600"/>
              </a:spcBef>
              <a:spcAft>
                <a:spcPts val="0"/>
              </a:spcAft>
              <a:buNone/>
              <a:defRPr sz="1400">
                <a:solidFill>
                  <a:schemeClr val="dk1"/>
                </a:solidFill>
              </a:defRPr>
            </a:lvl7pPr>
            <a:lvl8pPr lvl="7" rtl="0" algn="ctr">
              <a:lnSpc>
                <a:spcPct val="100000"/>
              </a:lnSpc>
              <a:spcBef>
                <a:spcPts val="1600"/>
              </a:spcBef>
              <a:spcAft>
                <a:spcPts val="0"/>
              </a:spcAft>
              <a:buNone/>
              <a:defRPr sz="1400">
                <a:solidFill>
                  <a:schemeClr val="dk1"/>
                </a:solidFill>
              </a:defRPr>
            </a:lvl8pPr>
            <a:lvl9pPr lvl="8" rtl="0" algn="ctr">
              <a:lnSpc>
                <a:spcPct val="100000"/>
              </a:lnSpc>
              <a:spcBef>
                <a:spcPts val="1600"/>
              </a:spcBef>
              <a:spcAft>
                <a:spcPts val="1600"/>
              </a:spcAft>
              <a:buNone/>
              <a:defRPr sz="1400">
                <a:solidFill>
                  <a:schemeClr val="dk1"/>
                </a:solidFill>
              </a:defRPr>
            </a:lvl9pPr>
          </a:lstStyle>
          <a:p/>
        </p:txBody>
      </p:sp>
      <p:sp>
        <p:nvSpPr>
          <p:cNvPr id="66" name="Google Shape;66;p15"/>
          <p:cNvSpPr txBox="1"/>
          <p:nvPr>
            <p:ph idx="2" type="subTitle"/>
          </p:nvPr>
        </p:nvSpPr>
        <p:spPr>
          <a:xfrm>
            <a:off x="5961113" y="2630150"/>
            <a:ext cx="2213100" cy="1093800"/>
          </a:xfrm>
          <a:prstGeom prst="rect">
            <a:avLst/>
          </a:prstGeom>
          <a:noFill/>
          <a:ln>
            <a:noFill/>
          </a:ln>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1600"/>
              </a:spcBef>
              <a:spcAft>
                <a:spcPts val="0"/>
              </a:spcAft>
              <a:buNone/>
              <a:defRPr sz="1400">
                <a:solidFill>
                  <a:schemeClr val="dk1"/>
                </a:solidFill>
              </a:defRPr>
            </a:lvl2pPr>
            <a:lvl3pPr lvl="2" rtl="0" algn="ctr">
              <a:lnSpc>
                <a:spcPct val="100000"/>
              </a:lnSpc>
              <a:spcBef>
                <a:spcPts val="1600"/>
              </a:spcBef>
              <a:spcAft>
                <a:spcPts val="0"/>
              </a:spcAft>
              <a:buNone/>
              <a:defRPr sz="1400">
                <a:solidFill>
                  <a:schemeClr val="dk1"/>
                </a:solidFill>
              </a:defRPr>
            </a:lvl3pPr>
            <a:lvl4pPr lvl="3" rtl="0" algn="ctr">
              <a:lnSpc>
                <a:spcPct val="100000"/>
              </a:lnSpc>
              <a:spcBef>
                <a:spcPts val="1600"/>
              </a:spcBef>
              <a:spcAft>
                <a:spcPts val="0"/>
              </a:spcAft>
              <a:buNone/>
              <a:defRPr sz="1400">
                <a:solidFill>
                  <a:schemeClr val="dk1"/>
                </a:solidFill>
              </a:defRPr>
            </a:lvl4pPr>
            <a:lvl5pPr lvl="4" rtl="0" algn="ctr">
              <a:lnSpc>
                <a:spcPct val="100000"/>
              </a:lnSpc>
              <a:spcBef>
                <a:spcPts val="1600"/>
              </a:spcBef>
              <a:spcAft>
                <a:spcPts val="0"/>
              </a:spcAft>
              <a:buNone/>
              <a:defRPr sz="1400">
                <a:solidFill>
                  <a:schemeClr val="dk1"/>
                </a:solidFill>
              </a:defRPr>
            </a:lvl5pPr>
            <a:lvl6pPr lvl="5" rtl="0" algn="ctr">
              <a:lnSpc>
                <a:spcPct val="100000"/>
              </a:lnSpc>
              <a:spcBef>
                <a:spcPts val="1600"/>
              </a:spcBef>
              <a:spcAft>
                <a:spcPts val="0"/>
              </a:spcAft>
              <a:buNone/>
              <a:defRPr sz="1400">
                <a:solidFill>
                  <a:schemeClr val="dk1"/>
                </a:solidFill>
              </a:defRPr>
            </a:lvl6pPr>
            <a:lvl7pPr lvl="6" rtl="0" algn="ctr">
              <a:lnSpc>
                <a:spcPct val="100000"/>
              </a:lnSpc>
              <a:spcBef>
                <a:spcPts val="1600"/>
              </a:spcBef>
              <a:spcAft>
                <a:spcPts val="0"/>
              </a:spcAft>
              <a:buNone/>
              <a:defRPr sz="1400">
                <a:solidFill>
                  <a:schemeClr val="dk1"/>
                </a:solidFill>
              </a:defRPr>
            </a:lvl7pPr>
            <a:lvl8pPr lvl="7" rtl="0" algn="ctr">
              <a:lnSpc>
                <a:spcPct val="100000"/>
              </a:lnSpc>
              <a:spcBef>
                <a:spcPts val="1600"/>
              </a:spcBef>
              <a:spcAft>
                <a:spcPts val="0"/>
              </a:spcAft>
              <a:buNone/>
              <a:defRPr sz="1400">
                <a:solidFill>
                  <a:schemeClr val="dk1"/>
                </a:solidFill>
              </a:defRPr>
            </a:lvl8pPr>
            <a:lvl9pPr lvl="8" rtl="0" algn="ctr">
              <a:lnSpc>
                <a:spcPct val="100000"/>
              </a:lnSpc>
              <a:spcBef>
                <a:spcPts val="1600"/>
              </a:spcBef>
              <a:spcAft>
                <a:spcPts val="1600"/>
              </a:spcAft>
              <a:buNone/>
              <a:defRPr sz="1400">
                <a:solidFill>
                  <a:schemeClr val="dk1"/>
                </a:solidFill>
              </a:defRPr>
            </a:lvl9pPr>
          </a:lstStyle>
          <a:p/>
        </p:txBody>
      </p:sp>
      <p:sp>
        <p:nvSpPr>
          <p:cNvPr id="67" name="Google Shape;67;p15"/>
          <p:cNvSpPr txBox="1"/>
          <p:nvPr>
            <p:ph idx="3" type="subTitle"/>
          </p:nvPr>
        </p:nvSpPr>
        <p:spPr>
          <a:xfrm>
            <a:off x="3465013" y="2630150"/>
            <a:ext cx="2213100" cy="1093800"/>
          </a:xfrm>
          <a:prstGeom prst="rect">
            <a:avLst/>
          </a:prstGeom>
          <a:noFill/>
          <a:ln>
            <a:noFill/>
          </a:ln>
        </p:spPr>
        <p:txBody>
          <a:bodyPr anchorCtr="0" anchor="b" bIns="91425" lIns="91425" spcFirstLastPara="1" rIns="91425" wrap="square" tIns="91425">
            <a:noAutofit/>
          </a:bodyPr>
          <a:lstStyle>
            <a:lvl1pPr lvl="0" rtl="0" algn="ctr">
              <a:lnSpc>
                <a:spcPct val="100000"/>
              </a:lnSpc>
              <a:spcBef>
                <a:spcPts val="0"/>
              </a:spcBef>
              <a:spcAft>
                <a:spcPts val="0"/>
              </a:spcAft>
              <a:buNone/>
              <a:defRPr sz="1400">
                <a:solidFill>
                  <a:schemeClr val="dk1"/>
                </a:solidFill>
              </a:defRPr>
            </a:lvl1pPr>
            <a:lvl2pPr lvl="1" rtl="0" algn="ctr">
              <a:lnSpc>
                <a:spcPct val="100000"/>
              </a:lnSpc>
              <a:spcBef>
                <a:spcPts val="1600"/>
              </a:spcBef>
              <a:spcAft>
                <a:spcPts val="0"/>
              </a:spcAft>
              <a:buNone/>
              <a:defRPr sz="1400">
                <a:solidFill>
                  <a:schemeClr val="dk1"/>
                </a:solidFill>
              </a:defRPr>
            </a:lvl2pPr>
            <a:lvl3pPr lvl="2" rtl="0" algn="ctr">
              <a:lnSpc>
                <a:spcPct val="100000"/>
              </a:lnSpc>
              <a:spcBef>
                <a:spcPts val="1600"/>
              </a:spcBef>
              <a:spcAft>
                <a:spcPts val="0"/>
              </a:spcAft>
              <a:buNone/>
              <a:defRPr sz="1400">
                <a:solidFill>
                  <a:schemeClr val="dk1"/>
                </a:solidFill>
              </a:defRPr>
            </a:lvl3pPr>
            <a:lvl4pPr lvl="3" rtl="0" algn="ctr">
              <a:lnSpc>
                <a:spcPct val="100000"/>
              </a:lnSpc>
              <a:spcBef>
                <a:spcPts val="1600"/>
              </a:spcBef>
              <a:spcAft>
                <a:spcPts val="0"/>
              </a:spcAft>
              <a:buNone/>
              <a:defRPr sz="1400">
                <a:solidFill>
                  <a:schemeClr val="dk1"/>
                </a:solidFill>
              </a:defRPr>
            </a:lvl4pPr>
            <a:lvl5pPr lvl="4" rtl="0" algn="ctr">
              <a:lnSpc>
                <a:spcPct val="100000"/>
              </a:lnSpc>
              <a:spcBef>
                <a:spcPts val="1600"/>
              </a:spcBef>
              <a:spcAft>
                <a:spcPts val="0"/>
              </a:spcAft>
              <a:buNone/>
              <a:defRPr sz="1400">
                <a:solidFill>
                  <a:schemeClr val="dk1"/>
                </a:solidFill>
              </a:defRPr>
            </a:lvl5pPr>
            <a:lvl6pPr lvl="5" rtl="0" algn="ctr">
              <a:lnSpc>
                <a:spcPct val="100000"/>
              </a:lnSpc>
              <a:spcBef>
                <a:spcPts val="1600"/>
              </a:spcBef>
              <a:spcAft>
                <a:spcPts val="0"/>
              </a:spcAft>
              <a:buNone/>
              <a:defRPr sz="1400">
                <a:solidFill>
                  <a:schemeClr val="dk1"/>
                </a:solidFill>
              </a:defRPr>
            </a:lvl6pPr>
            <a:lvl7pPr lvl="6" rtl="0" algn="ctr">
              <a:lnSpc>
                <a:spcPct val="100000"/>
              </a:lnSpc>
              <a:spcBef>
                <a:spcPts val="1600"/>
              </a:spcBef>
              <a:spcAft>
                <a:spcPts val="0"/>
              </a:spcAft>
              <a:buNone/>
              <a:defRPr sz="1400">
                <a:solidFill>
                  <a:schemeClr val="dk1"/>
                </a:solidFill>
              </a:defRPr>
            </a:lvl7pPr>
            <a:lvl8pPr lvl="7" rtl="0" algn="ctr">
              <a:lnSpc>
                <a:spcPct val="100000"/>
              </a:lnSpc>
              <a:spcBef>
                <a:spcPts val="1600"/>
              </a:spcBef>
              <a:spcAft>
                <a:spcPts val="0"/>
              </a:spcAft>
              <a:buNone/>
              <a:defRPr sz="1400">
                <a:solidFill>
                  <a:schemeClr val="dk1"/>
                </a:solidFill>
              </a:defRPr>
            </a:lvl8pPr>
            <a:lvl9pPr lvl="8" rtl="0" algn="ctr">
              <a:lnSpc>
                <a:spcPct val="100000"/>
              </a:lnSpc>
              <a:spcBef>
                <a:spcPts val="1600"/>
              </a:spcBef>
              <a:spcAft>
                <a:spcPts val="1600"/>
              </a:spcAft>
              <a:buNone/>
              <a:defRPr sz="1400">
                <a:solidFill>
                  <a:schemeClr val="dk1"/>
                </a:solidFill>
              </a:defRPr>
            </a:lvl9pPr>
          </a:lstStyle>
          <a:p/>
        </p:txBody>
      </p:sp>
      <p:sp>
        <p:nvSpPr>
          <p:cNvPr id="68" name="Google Shape;68;p15"/>
          <p:cNvSpPr txBox="1"/>
          <p:nvPr>
            <p:ph idx="4" type="title"/>
          </p:nvPr>
        </p:nvSpPr>
        <p:spPr>
          <a:xfrm>
            <a:off x="1286138" y="3723950"/>
            <a:ext cx="1539300" cy="4017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SzPts val="1400"/>
              <a:buNone/>
              <a:defRPr i="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69" name="Google Shape;69;p15"/>
          <p:cNvSpPr txBox="1"/>
          <p:nvPr>
            <p:ph idx="5" type="title"/>
          </p:nvPr>
        </p:nvSpPr>
        <p:spPr>
          <a:xfrm>
            <a:off x="6303538" y="3723950"/>
            <a:ext cx="1539300" cy="4017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SzPts val="1400"/>
              <a:buNone/>
              <a:defRPr i="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70" name="Google Shape;70;p15"/>
          <p:cNvSpPr txBox="1"/>
          <p:nvPr>
            <p:ph idx="6" type="title"/>
          </p:nvPr>
        </p:nvSpPr>
        <p:spPr>
          <a:xfrm>
            <a:off x="3805336" y="3723950"/>
            <a:ext cx="1539300" cy="4017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SzPts val="1400"/>
              <a:buNone/>
              <a:defRPr i="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p:cSld name="BLANK_1_1_2">
    <p:spTree>
      <p:nvGrpSpPr>
        <p:cNvPr id="71" name="Shape 71"/>
        <p:cNvGrpSpPr/>
        <p:nvPr/>
      </p:nvGrpSpPr>
      <p:grpSpPr>
        <a:xfrm>
          <a:off x="0" y="0"/>
          <a:ext cx="0" cy="0"/>
          <a:chOff x="0" y="0"/>
          <a:chExt cx="0" cy="0"/>
        </a:xfrm>
      </p:grpSpPr>
      <p:sp>
        <p:nvSpPr>
          <p:cNvPr id="72" name="Google Shape;72;p16"/>
          <p:cNvSpPr txBox="1"/>
          <p:nvPr>
            <p:ph type="title"/>
          </p:nvPr>
        </p:nvSpPr>
        <p:spPr>
          <a:xfrm>
            <a:off x="3456175" y="2879450"/>
            <a:ext cx="2231700" cy="365400"/>
          </a:xfrm>
          <a:prstGeom prst="rect">
            <a:avLst/>
          </a:prstGeom>
          <a:noFill/>
          <a:ln>
            <a:noFill/>
          </a:ln>
        </p:spPr>
        <p:txBody>
          <a:bodyPr anchorCtr="0" anchor="t" bIns="0" lIns="0" spcFirstLastPara="1" rIns="0" wrap="square" tIns="0">
            <a:noAutofit/>
          </a:bodyPr>
          <a:lstStyle>
            <a:lvl1pPr lvl="0" rtl="0" algn="ctr">
              <a:spcBef>
                <a:spcPts val="0"/>
              </a:spcBef>
              <a:spcAft>
                <a:spcPts val="0"/>
              </a:spcAft>
              <a:buSzPts val="1200"/>
              <a:buNone/>
              <a:defRPr i="0" sz="1200"/>
            </a:lvl1pPr>
            <a:lvl2pPr lvl="1" rtl="0">
              <a:spcBef>
                <a:spcPts val="0"/>
              </a:spcBef>
              <a:spcAft>
                <a:spcPts val="0"/>
              </a:spcAft>
              <a:buSzPts val="1300"/>
              <a:buFont typeface="BenchNine"/>
              <a:buNone/>
              <a:defRPr sz="1300">
                <a:latin typeface="BenchNine"/>
                <a:ea typeface="BenchNine"/>
                <a:cs typeface="BenchNine"/>
                <a:sym typeface="BenchNine"/>
              </a:defRPr>
            </a:lvl2pPr>
            <a:lvl3pPr lvl="2" rtl="0">
              <a:spcBef>
                <a:spcPts val="0"/>
              </a:spcBef>
              <a:spcAft>
                <a:spcPts val="0"/>
              </a:spcAft>
              <a:buSzPts val="1300"/>
              <a:buFont typeface="BenchNine"/>
              <a:buNone/>
              <a:defRPr sz="1300">
                <a:latin typeface="BenchNine"/>
                <a:ea typeface="BenchNine"/>
                <a:cs typeface="BenchNine"/>
                <a:sym typeface="BenchNine"/>
              </a:defRPr>
            </a:lvl3pPr>
            <a:lvl4pPr lvl="3" rtl="0">
              <a:spcBef>
                <a:spcPts val="0"/>
              </a:spcBef>
              <a:spcAft>
                <a:spcPts val="0"/>
              </a:spcAft>
              <a:buSzPts val="1300"/>
              <a:buFont typeface="BenchNine"/>
              <a:buNone/>
              <a:defRPr sz="1300">
                <a:latin typeface="BenchNine"/>
                <a:ea typeface="BenchNine"/>
                <a:cs typeface="BenchNine"/>
                <a:sym typeface="BenchNine"/>
              </a:defRPr>
            </a:lvl4pPr>
            <a:lvl5pPr lvl="4" rtl="0">
              <a:spcBef>
                <a:spcPts val="0"/>
              </a:spcBef>
              <a:spcAft>
                <a:spcPts val="0"/>
              </a:spcAft>
              <a:buSzPts val="1300"/>
              <a:buFont typeface="BenchNine"/>
              <a:buNone/>
              <a:defRPr sz="1300">
                <a:latin typeface="BenchNine"/>
                <a:ea typeface="BenchNine"/>
                <a:cs typeface="BenchNine"/>
                <a:sym typeface="BenchNine"/>
              </a:defRPr>
            </a:lvl5pPr>
            <a:lvl6pPr lvl="5" rtl="0">
              <a:spcBef>
                <a:spcPts val="0"/>
              </a:spcBef>
              <a:spcAft>
                <a:spcPts val="0"/>
              </a:spcAft>
              <a:buSzPts val="1300"/>
              <a:buFont typeface="BenchNine"/>
              <a:buNone/>
              <a:defRPr sz="1300">
                <a:latin typeface="BenchNine"/>
                <a:ea typeface="BenchNine"/>
                <a:cs typeface="BenchNine"/>
                <a:sym typeface="BenchNine"/>
              </a:defRPr>
            </a:lvl6pPr>
            <a:lvl7pPr lvl="6" rtl="0">
              <a:spcBef>
                <a:spcPts val="0"/>
              </a:spcBef>
              <a:spcAft>
                <a:spcPts val="0"/>
              </a:spcAft>
              <a:buSzPts val="1300"/>
              <a:buFont typeface="BenchNine"/>
              <a:buNone/>
              <a:defRPr sz="1300">
                <a:latin typeface="BenchNine"/>
                <a:ea typeface="BenchNine"/>
                <a:cs typeface="BenchNine"/>
                <a:sym typeface="BenchNine"/>
              </a:defRPr>
            </a:lvl7pPr>
            <a:lvl8pPr lvl="7" rtl="0">
              <a:spcBef>
                <a:spcPts val="0"/>
              </a:spcBef>
              <a:spcAft>
                <a:spcPts val="0"/>
              </a:spcAft>
              <a:buSzPts val="1300"/>
              <a:buFont typeface="BenchNine"/>
              <a:buNone/>
              <a:defRPr sz="1300">
                <a:latin typeface="BenchNine"/>
                <a:ea typeface="BenchNine"/>
                <a:cs typeface="BenchNine"/>
                <a:sym typeface="BenchNine"/>
              </a:defRPr>
            </a:lvl8pPr>
            <a:lvl9pPr lvl="8" rtl="0">
              <a:spcBef>
                <a:spcPts val="0"/>
              </a:spcBef>
              <a:spcAft>
                <a:spcPts val="0"/>
              </a:spcAft>
              <a:buSzPts val="1300"/>
              <a:buFont typeface="BenchNine"/>
              <a:buNone/>
              <a:defRPr sz="1300">
                <a:latin typeface="BenchNine"/>
                <a:ea typeface="BenchNine"/>
                <a:cs typeface="BenchNine"/>
                <a:sym typeface="BenchNine"/>
              </a:defRPr>
            </a:lvl9pPr>
          </a:lstStyle>
          <a:p/>
        </p:txBody>
      </p:sp>
      <p:sp>
        <p:nvSpPr>
          <p:cNvPr id="73" name="Google Shape;73;p16"/>
          <p:cNvSpPr txBox="1"/>
          <p:nvPr>
            <p:ph idx="1" type="subTitle"/>
          </p:nvPr>
        </p:nvSpPr>
        <p:spPr>
          <a:xfrm>
            <a:off x="1933225" y="2301525"/>
            <a:ext cx="5277600" cy="699000"/>
          </a:xfrm>
          <a:prstGeom prst="rect">
            <a:avLst/>
          </a:prstGeom>
        </p:spPr>
        <p:txBody>
          <a:bodyPr anchorCtr="0" anchor="b" bIns="91425" lIns="91425" spcFirstLastPara="1" rIns="91425" wrap="square" tIns="91425">
            <a:noAutofit/>
          </a:bodyPr>
          <a:lstStyle>
            <a:lvl1pPr lvl="0" rtl="0" algn="ctr">
              <a:spcBef>
                <a:spcPts val="0"/>
              </a:spcBef>
              <a:spcAft>
                <a:spcPts val="0"/>
              </a:spcAft>
              <a:buNone/>
              <a:defRPr/>
            </a:lvl1pPr>
            <a:lvl2pPr lvl="1" rtl="0" algn="ctr">
              <a:spcBef>
                <a:spcPts val="1600"/>
              </a:spcBef>
              <a:spcAft>
                <a:spcPts val="0"/>
              </a:spcAft>
              <a:buNone/>
              <a:defRPr/>
            </a:lvl2pPr>
            <a:lvl3pPr lvl="2" rtl="0" algn="ctr">
              <a:spcBef>
                <a:spcPts val="1600"/>
              </a:spcBef>
              <a:spcAft>
                <a:spcPts val="0"/>
              </a:spcAft>
              <a:buNone/>
              <a:defRPr/>
            </a:lvl3pPr>
            <a:lvl4pPr lvl="3" rtl="0" algn="ctr">
              <a:spcBef>
                <a:spcPts val="1600"/>
              </a:spcBef>
              <a:spcAft>
                <a:spcPts val="0"/>
              </a:spcAft>
              <a:buNone/>
              <a:defRPr/>
            </a:lvl4pPr>
            <a:lvl5pPr lvl="4" rtl="0" algn="ctr">
              <a:spcBef>
                <a:spcPts val="1600"/>
              </a:spcBef>
              <a:spcAft>
                <a:spcPts val="0"/>
              </a:spcAft>
              <a:buNone/>
              <a:defRPr/>
            </a:lvl5pPr>
            <a:lvl6pPr lvl="5" rtl="0" algn="ctr">
              <a:spcBef>
                <a:spcPts val="1600"/>
              </a:spcBef>
              <a:spcAft>
                <a:spcPts val="0"/>
              </a:spcAft>
              <a:buNone/>
              <a:defRPr/>
            </a:lvl6pPr>
            <a:lvl7pPr lvl="6" rtl="0" algn="ctr">
              <a:spcBef>
                <a:spcPts val="1600"/>
              </a:spcBef>
              <a:spcAft>
                <a:spcPts val="0"/>
              </a:spcAft>
              <a:buNone/>
              <a:defRPr/>
            </a:lvl7pPr>
            <a:lvl8pPr lvl="7" rtl="0" algn="ctr">
              <a:spcBef>
                <a:spcPts val="1600"/>
              </a:spcBef>
              <a:spcAft>
                <a:spcPts val="0"/>
              </a:spcAft>
              <a:buNone/>
              <a:defRPr/>
            </a:lvl8pPr>
            <a:lvl9pPr lvl="8" rtl="0" algn="ctr">
              <a:spcBef>
                <a:spcPts val="1600"/>
              </a:spcBef>
              <a:spcAft>
                <a:spcPts val="1600"/>
              </a:spcAft>
              <a:buNone/>
              <a:defRPr/>
            </a:lvl9pPr>
          </a:lstStyle>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Numbers and text">
  <p:cSld name="BLANK_1_1_2_1">
    <p:spTree>
      <p:nvGrpSpPr>
        <p:cNvPr id="74" name="Shape 74"/>
        <p:cNvGrpSpPr/>
        <p:nvPr/>
      </p:nvGrpSpPr>
      <p:grpSpPr>
        <a:xfrm>
          <a:off x="0" y="0"/>
          <a:ext cx="0" cy="0"/>
          <a:chOff x="0" y="0"/>
          <a:chExt cx="0" cy="0"/>
        </a:xfrm>
      </p:grpSpPr>
      <p:sp>
        <p:nvSpPr>
          <p:cNvPr id="75" name="Google Shape;75;p17"/>
          <p:cNvSpPr txBox="1"/>
          <p:nvPr>
            <p:ph idx="1" type="subTitle"/>
          </p:nvPr>
        </p:nvSpPr>
        <p:spPr>
          <a:xfrm>
            <a:off x="869218" y="2511402"/>
            <a:ext cx="2715300" cy="396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200"/>
            </a:lvl1pPr>
            <a:lvl2pPr lvl="1" rtl="0" algn="r">
              <a:spcBef>
                <a:spcPts val="1600"/>
              </a:spcBef>
              <a:spcAft>
                <a:spcPts val="0"/>
              </a:spcAft>
              <a:buNone/>
              <a:defRPr sz="1200"/>
            </a:lvl2pPr>
            <a:lvl3pPr lvl="2" rtl="0" algn="r">
              <a:spcBef>
                <a:spcPts val="1600"/>
              </a:spcBef>
              <a:spcAft>
                <a:spcPts val="0"/>
              </a:spcAft>
              <a:buNone/>
              <a:defRPr sz="1200"/>
            </a:lvl3pPr>
            <a:lvl4pPr lvl="3" rtl="0" algn="r">
              <a:spcBef>
                <a:spcPts val="1600"/>
              </a:spcBef>
              <a:spcAft>
                <a:spcPts val="0"/>
              </a:spcAft>
              <a:buNone/>
              <a:defRPr sz="1200"/>
            </a:lvl4pPr>
            <a:lvl5pPr lvl="4" rtl="0" algn="r">
              <a:spcBef>
                <a:spcPts val="1600"/>
              </a:spcBef>
              <a:spcAft>
                <a:spcPts val="0"/>
              </a:spcAft>
              <a:buNone/>
              <a:defRPr sz="1200"/>
            </a:lvl5pPr>
            <a:lvl6pPr lvl="5" rtl="0" algn="r">
              <a:spcBef>
                <a:spcPts val="1600"/>
              </a:spcBef>
              <a:spcAft>
                <a:spcPts val="0"/>
              </a:spcAft>
              <a:buNone/>
              <a:defRPr sz="1200"/>
            </a:lvl6pPr>
            <a:lvl7pPr lvl="6" rtl="0" algn="r">
              <a:spcBef>
                <a:spcPts val="1600"/>
              </a:spcBef>
              <a:spcAft>
                <a:spcPts val="0"/>
              </a:spcAft>
              <a:buNone/>
              <a:defRPr sz="1200"/>
            </a:lvl7pPr>
            <a:lvl8pPr lvl="7" rtl="0" algn="r">
              <a:spcBef>
                <a:spcPts val="1600"/>
              </a:spcBef>
              <a:spcAft>
                <a:spcPts val="0"/>
              </a:spcAft>
              <a:buNone/>
              <a:defRPr sz="1200"/>
            </a:lvl8pPr>
            <a:lvl9pPr lvl="8" rtl="0" algn="r">
              <a:spcBef>
                <a:spcPts val="1600"/>
              </a:spcBef>
              <a:spcAft>
                <a:spcPts val="1600"/>
              </a:spcAft>
              <a:buNone/>
              <a:defRPr sz="1200"/>
            </a:lvl9pPr>
          </a:lstStyle>
          <a:p/>
        </p:txBody>
      </p:sp>
      <p:sp>
        <p:nvSpPr>
          <p:cNvPr id="76" name="Google Shape;76;p17"/>
          <p:cNvSpPr txBox="1"/>
          <p:nvPr>
            <p:ph idx="2" type="subTitle"/>
          </p:nvPr>
        </p:nvSpPr>
        <p:spPr>
          <a:xfrm>
            <a:off x="869218" y="3912900"/>
            <a:ext cx="2715300" cy="396300"/>
          </a:xfrm>
          <a:prstGeom prst="rect">
            <a:avLst/>
          </a:prstGeom>
        </p:spPr>
        <p:txBody>
          <a:bodyPr anchorCtr="0" anchor="t" bIns="91425" lIns="91425" spcFirstLastPara="1" rIns="91425" wrap="square" tIns="91425">
            <a:noAutofit/>
          </a:bodyPr>
          <a:lstStyle>
            <a:lvl1pPr lvl="0" rtl="0" algn="r">
              <a:spcBef>
                <a:spcPts val="0"/>
              </a:spcBef>
              <a:spcAft>
                <a:spcPts val="0"/>
              </a:spcAft>
              <a:buNone/>
              <a:defRPr sz="1200"/>
            </a:lvl1pPr>
            <a:lvl2pPr lvl="1" rtl="0" algn="r">
              <a:spcBef>
                <a:spcPts val="1600"/>
              </a:spcBef>
              <a:spcAft>
                <a:spcPts val="0"/>
              </a:spcAft>
              <a:buNone/>
              <a:defRPr sz="1200"/>
            </a:lvl2pPr>
            <a:lvl3pPr lvl="2" rtl="0" algn="r">
              <a:spcBef>
                <a:spcPts val="1600"/>
              </a:spcBef>
              <a:spcAft>
                <a:spcPts val="0"/>
              </a:spcAft>
              <a:buNone/>
              <a:defRPr sz="1200"/>
            </a:lvl3pPr>
            <a:lvl4pPr lvl="3" rtl="0" algn="r">
              <a:spcBef>
                <a:spcPts val="1600"/>
              </a:spcBef>
              <a:spcAft>
                <a:spcPts val="0"/>
              </a:spcAft>
              <a:buNone/>
              <a:defRPr sz="1200"/>
            </a:lvl4pPr>
            <a:lvl5pPr lvl="4" rtl="0" algn="r">
              <a:spcBef>
                <a:spcPts val="1600"/>
              </a:spcBef>
              <a:spcAft>
                <a:spcPts val="0"/>
              </a:spcAft>
              <a:buNone/>
              <a:defRPr sz="1200"/>
            </a:lvl5pPr>
            <a:lvl6pPr lvl="5" rtl="0" algn="r">
              <a:spcBef>
                <a:spcPts val="1600"/>
              </a:spcBef>
              <a:spcAft>
                <a:spcPts val="0"/>
              </a:spcAft>
              <a:buNone/>
              <a:defRPr sz="1200"/>
            </a:lvl6pPr>
            <a:lvl7pPr lvl="6" rtl="0" algn="r">
              <a:spcBef>
                <a:spcPts val="1600"/>
              </a:spcBef>
              <a:spcAft>
                <a:spcPts val="0"/>
              </a:spcAft>
              <a:buNone/>
              <a:defRPr sz="1200"/>
            </a:lvl7pPr>
            <a:lvl8pPr lvl="7" rtl="0" algn="r">
              <a:spcBef>
                <a:spcPts val="1600"/>
              </a:spcBef>
              <a:spcAft>
                <a:spcPts val="0"/>
              </a:spcAft>
              <a:buNone/>
              <a:defRPr sz="1200"/>
            </a:lvl8pPr>
            <a:lvl9pPr lvl="8" rtl="0" algn="r">
              <a:spcBef>
                <a:spcPts val="1600"/>
              </a:spcBef>
              <a:spcAft>
                <a:spcPts val="1600"/>
              </a:spcAft>
              <a:buNone/>
              <a:defRPr sz="1200"/>
            </a:lvl9pPr>
          </a:lstStyle>
          <a:p/>
        </p:txBody>
      </p:sp>
      <p:sp>
        <p:nvSpPr>
          <p:cNvPr id="77" name="Google Shape;77;p17"/>
          <p:cNvSpPr txBox="1"/>
          <p:nvPr>
            <p:ph hasCustomPrompt="1" type="title"/>
          </p:nvPr>
        </p:nvSpPr>
        <p:spPr>
          <a:xfrm>
            <a:off x="869218" y="1926800"/>
            <a:ext cx="2715300" cy="69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24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78" name="Google Shape;78;p17"/>
          <p:cNvSpPr txBox="1"/>
          <p:nvPr>
            <p:ph hasCustomPrompt="1" idx="3" type="title"/>
          </p:nvPr>
        </p:nvSpPr>
        <p:spPr>
          <a:xfrm>
            <a:off x="869218" y="3344177"/>
            <a:ext cx="2715300" cy="697800"/>
          </a:xfrm>
          <a:prstGeom prst="rect">
            <a:avLst/>
          </a:prstGeom>
        </p:spPr>
        <p:txBody>
          <a:bodyPr anchorCtr="0" anchor="b" bIns="91425" lIns="91425" spcFirstLastPara="1" rIns="91425" wrap="square" tIns="91425">
            <a:noAutofit/>
          </a:bodyPr>
          <a:lstStyle>
            <a:lvl1pPr lvl="0" rtl="0" algn="r">
              <a:spcBef>
                <a:spcPts val="0"/>
              </a:spcBef>
              <a:spcAft>
                <a:spcPts val="0"/>
              </a:spcAft>
              <a:buSzPts val="3600"/>
              <a:buNone/>
              <a:defRPr sz="2400"/>
            </a:lvl1pPr>
            <a:lvl2pPr lvl="1" rtl="0" algn="ctr">
              <a:spcBef>
                <a:spcPts val="0"/>
              </a:spcBef>
              <a:spcAft>
                <a:spcPts val="0"/>
              </a:spcAft>
              <a:buSzPts val="3600"/>
              <a:buNone/>
              <a:defRPr sz="3600"/>
            </a:lvl2pPr>
            <a:lvl3pPr lvl="2" rtl="0" algn="ctr">
              <a:spcBef>
                <a:spcPts val="0"/>
              </a:spcBef>
              <a:spcAft>
                <a:spcPts val="0"/>
              </a:spcAft>
              <a:buSzPts val="3600"/>
              <a:buNone/>
              <a:defRPr sz="3600"/>
            </a:lvl3pPr>
            <a:lvl4pPr lvl="3" rtl="0" algn="ctr">
              <a:spcBef>
                <a:spcPts val="0"/>
              </a:spcBef>
              <a:spcAft>
                <a:spcPts val="0"/>
              </a:spcAft>
              <a:buSzPts val="3600"/>
              <a:buNone/>
              <a:defRPr sz="3600"/>
            </a:lvl4pPr>
            <a:lvl5pPr lvl="4" rtl="0" algn="ctr">
              <a:spcBef>
                <a:spcPts val="0"/>
              </a:spcBef>
              <a:spcAft>
                <a:spcPts val="0"/>
              </a:spcAft>
              <a:buSzPts val="3600"/>
              <a:buNone/>
              <a:defRPr sz="3600"/>
            </a:lvl5pPr>
            <a:lvl6pPr lvl="5" rtl="0" algn="ctr">
              <a:spcBef>
                <a:spcPts val="0"/>
              </a:spcBef>
              <a:spcAft>
                <a:spcPts val="0"/>
              </a:spcAft>
              <a:buSzPts val="3600"/>
              <a:buNone/>
              <a:defRPr sz="3600"/>
            </a:lvl6pPr>
            <a:lvl7pPr lvl="6" rtl="0" algn="ctr">
              <a:spcBef>
                <a:spcPts val="0"/>
              </a:spcBef>
              <a:spcAft>
                <a:spcPts val="0"/>
              </a:spcAft>
              <a:buSzPts val="3600"/>
              <a:buNone/>
              <a:defRPr sz="3600"/>
            </a:lvl7pPr>
            <a:lvl8pPr lvl="7" rtl="0" algn="ctr">
              <a:spcBef>
                <a:spcPts val="0"/>
              </a:spcBef>
              <a:spcAft>
                <a:spcPts val="0"/>
              </a:spcAft>
              <a:buSzPts val="3600"/>
              <a:buNone/>
              <a:defRPr sz="3600"/>
            </a:lvl8pPr>
            <a:lvl9pPr lvl="8" rtl="0" algn="ctr">
              <a:spcBef>
                <a:spcPts val="0"/>
              </a:spcBef>
              <a:spcAft>
                <a:spcPts val="0"/>
              </a:spcAft>
              <a:buSzPts val="3600"/>
              <a:buNone/>
              <a:defRPr sz="3600"/>
            </a:lvl9pPr>
          </a:lstStyle>
          <a:p>
            <a:r>
              <a:t>xx%</a:t>
            </a:r>
          </a:p>
        </p:txBody>
      </p:sp>
      <p:sp>
        <p:nvSpPr>
          <p:cNvPr id="79" name="Google Shape;79;p17"/>
          <p:cNvSpPr txBox="1"/>
          <p:nvPr>
            <p:ph idx="4" type="title"/>
          </p:nvPr>
        </p:nvSpPr>
        <p:spPr>
          <a:xfrm>
            <a:off x="718200" y="540000"/>
            <a:ext cx="77076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80" name="Google Shape;80;p17"/>
          <p:cNvSpPr txBox="1"/>
          <p:nvPr>
            <p:ph idx="5" type="subTitle"/>
          </p:nvPr>
        </p:nvSpPr>
        <p:spPr>
          <a:xfrm>
            <a:off x="5573175" y="1792810"/>
            <a:ext cx="2715300" cy="396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81" name="Google Shape;81;p17"/>
          <p:cNvSpPr txBox="1"/>
          <p:nvPr>
            <p:ph idx="6" type="subTitle"/>
          </p:nvPr>
        </p:nvSpPr>
        <p:spPr>
          <a:xfrm>
            <a:off x="5573175" y="3216124"/>
            <a:ext cx="2715300" cy="396300"/>
          </a:xfrm>
          <a:prstGeom prst="rect">
            <a:avLst/>
          </a:prstGeom>
        </p:spPr>
        <p:txBody>
          <a:bodyPr anchorCtr="0" anchor="t" bIns="91425" lIns="91425" spcFirstLastPara="1" rIns="91425" wrap="square" tIns="91425">
            <a:noAutofit/>
          </a:bodyPr>
          <a:lstStyle>
            <a:lvl1pPr lvl="0" rtl="0">
              <a:spcBef>
                <a:spcPts val="0"/>
              </a:spcBef>
              <a:spcAft>
                <a:spcPts val="0"/>
              </a:spcAft>
              <a:buNone/>
              <a:defRPr sz="1200"/>
            </a:lvl1pPr>
            <a:lvl2pPr lvl="1" rtl="0">
              <a:spcBef>
                <a:spcPts val="1600"/>
              </a:spcBef>
              <a:spcAft>
                <a:spcPts val="0"/>
              </a:spcAft>
              <a:buNone/>
              <a:defRPr sz="1200"/>
            </a:lvl2pPr>
            <a:lvl3pPr lvl="2" rtl="0">
              <a:spcBef>
                <a:spcPts val="1600"/>
              </a:spcBef>
              <a:spcAft>
                <a:spcPts val="0"/>
              </a:spcAft>
              <a:buNone/>
              <a:defRPr sz="1200"/>
            </a:lvl3pPr>
            <a:lvl4pPr lvl="3" rtl="0">
              <a:spcBef>
                <a:spcPts val="1600"/>
              </a:spcBef>
              <a:spcAft>
                <a:spcPts val="0"/>
              </a:spcAft>
              <a:buNone/>
              <a:defRPr sz="1200"/>
            </a:lvl4pPr>
            <a:lvl5pPr lvl="4" rtl="0">
              <a:spcBef>
                <a:spcPts val="1600"/>
              </a:spcBef>
              <a:spcAft>
                <a:spcPts val="0"/>
              </a:spcAft>
              <a:buNone/>
              <a:defRPr sz="1200"/>
            </a:lvl5pPr>
            <a:lvl6pPr lvl="5" rtl="0">
              <a:spcBef>
                <a:spcPts val="1600"/>
              </a:spcBef>
              <a:spcAft>
                <a:spcPts val="0"/>
              </a:spcAft>
              <a:buNone/>
              <a:defRPr sz="1200"/>
            </a:lvl6pPr>
            <a:lvl7pPr lvl="6" rtl="0">
              <a:spcBef>
                <a:spcPts val="1600"/>
              </a:spcBef>
              <a:spcAft>
                <a:spcPts val="0"/>
              </a:spcAft>
              <a:buNone/>
              <a:defRPr sz="1200"/>
            </a:lvl7pPr>
            <a:lvl8pPr lvl="7" rtl="0">
              <a:spcBef>
                <a:spcPts val="1600"/>
              </a:spcBef>
              <a:spcAft>
                <a:spcPts val="0"/>
              </a:spcAft>
              <a:buNone/>
              <a:defRPr sz="1200"/>
            </a:lvl8pPr>
            <a:lvl9pPr lvl="8" rtl="0">
              <a:spcBef>
                <a:spcPts val="1600"/>
              </a:spcBef>
              <a:spcAft>
                <a:spcPts val="1600"/>
              </a:spcAft>
              <a:buNone/>
              <a:defRPr sz="1200"/>
            </a:lvl9pPr>
          </a:lstStyle>
          <a:p/>
        </p:txBody>
      </p:sp>
      <p:sp>
        <p:nvSpPr>
          <p:cNvPr id="82" name="Google Shape;82;p17"/>
          <p:cNvSpPr txBox="1"/>
          <p:nvPr>
            <p:ph hasCustomPrompt="1" idx="7" type="title"/>
          </p:nvPr>
        </p:nvSpPr>
        <p:spPr>
          <a:xfrm>
            <a:off x="5573175" y="1208208"/>
            <a:ext cx="2715300" cy="697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r>
              <a:t>xx%</a:t>
            </a:r>
          </a:p>
        </p:txBody>
      </p:sp>
      <p:sp>
        <p:nvSpPr>
          <p:cNvPr id="83" name="Google Shape;83;p17"/>
          <p:cNvSpPr txBox="1"/>
          <p:nvPr>
            <p:ph hasCustomPrompt="1" idx="8" type="title"/>
          </p:nvPr>
        </p:nvSpPr>
        <p:spPr>
          <a:xfrm>
            <a:off x="5573175" y="2647401"/>
            <a:ext cx="2715300" cy="697800"/>
          </a:xfrm>
          <a:prstGeom prst="rect">
            <a:avLst/>
          </a:prstGeom>
        </p:spPr>
        <p:txBody>
          <a:bodyPr anchorCtr="0" anchor="b" bIns="91425" lIns="91425" spcFirstLastPara="1" rIns="91425" wrap="square" tIns="91425">
            <a:noAutofit/>
          </a:bodyPr>
          <a:lstStyle>
            <a:lvl1pPr lvl="0" rtl="0">
              <a:spcBef>
                <a:spcPts val="0"/>
              </a:spcBef>
              <a:spcAft>
                <a:spcPts val="0"/>
              </a:spcAft>
              <a:buSzPts val="3600"/>
              <a:buNone/>
              <a:defRPr sz="2400"/>
            </a:lvl1pPr>
            <a:lvl2pPr lvl="1" rtl="0">
              <a:spcBef>
                <a:spcPts val="0"/>
              </a:spcBef>
              <a:spcAft>
                <a:spcPts val="0"/>
              </a:spcAft>
              <a:buSzPts val="3600"/>
              <a:buNone/>
              <a:defRPr sz="3600"/>
            </a:lvl2pPr>
            <a:lvl3pPr lvl="2" rtl="0">
              <a:spcBef>
                <a:spcPts val="0"/>
              </a:spcBef>
              <a:spcAft>
                <a:spcPts val="0"/>
              </a:spcAft>
              <a:buSzPts val="3600"/>
              <a:buNone/>
              <a:defRPr sz="3600"/>
            </a:lvl3pPr>
            <a:lvl4pPr lvl="3" rtl="0">
              <a:spcBef>
                <a:spcPts val="0"/>
              </a:spcBef>
              <a:spcAft>
                <a:spcPts val="0"/>
              </a:spcAft>
              <a:buSzPts val="3600"/>
              <a:buNone/>
              <a:defRPr sz="3600"/>
            </a:lvl4pPr>
            <a:lvl5pPr lvl="4" rtl="0">
              <a:spcBef>
                <a:spcPts val="0"/>
              </a:spcBef>
              <a:spcAft>
                <a:spcPts val="0"/>
              </a:spcAft>
              <a:buSzPts val="3600"/>
              <a:buNone/>
              <a:defRPr sz="3600"/>
            </a:lvl5pPr>
            <a:lvl6pPr lvl="5" rtl="0">
              <a:spcBef>
                <a:spcPts val="0"/>
              </a:spcBef>
              <a:spcAft>
                <a:spcPts val="0"/>
              </a:spcAft>
              <a:buSzPts val="3600"/>
              <a:buNone/>
              <a:defRPr sz="3600"/>
            </a:lvl6pPr>
            <a:lvl7pPr lvl="6" rtl="0">
              <a:spcBef>
                <a:spcPts val="0"/>
              </a:spcBef>
              <a:spcAft>
                <a:spcPts val="0"/>
              </a:spcAft>
              <a:buSzPts val="3600"/>
              <a:buNone/>
              <a:defRPr sz="3600"/>
            </a:lvl7pPr>
            <a:lvl8pPr lvl="7" rtl="0">
              <a:spcBef>
                <a:spcPts val="0"/>
              </a:spcBef>
              <a:spcAft>
                <a:spcPts val="0"/>
              </a:spcAft>
              <a:buSzPts val="3600"/>
              <a:buNone/>
              <a:defRPr sz="3600"/>
            </a:lvl8pPr>
            <a:lvl9pPr lvl="8" rtl="0">
              <a:spcBef>
                <a:spcPts val="0"/>
              </a:spcBef>
              <a:spcAft>
                <a:spcPts val="0"/>
              </a:spcAft>
              <a:buSzPts val="3600"/>
              <a:buNone/>
              <a:defRPr sz="3600"/>
            </a:lvl9pPr>
          </a:lstStyle>
          <a:p>
            <a:r>
              <a:t>xx%</a:t>
            </a: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six columns">
  <p:cSld name="BLANK_1_1_1">
    <p:spTree>
      <p:nvGrpSpPr>
        <p:cNvPr id="84" name="Shape 84"/>
        <p:cNvGrpSpPr/>
        <p:nvPr/>
      </p:nvGrpSpPr>
      <p:grpSpPr>
        <a:xfrm>
          <a:off x="0" y="0"/>
          <a:ext cx="0" cy="0"/>
          <a:chOff x="0" y="0"/>
          <a:chExt cx="0" cy="0"/>
        </a:xfrm>
      </p:grpSpPr>
      <p:sp>
        <p:nvSpPr>
          <p:cNvPr id="85" name="Google Shape;85;p18"/>
          <p:cNvSpPr txBox="1"/>
          <p:nvPr>
            <p:ph type="title"/>
          </p:nvPr>
        </p:nvSpPr>
        <p:spPr>
          <a:xfrm>
            <a:off x="1052313" y="187386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6" name="Google Shape;86;p18"/>
          <p:cNvSpPr txBox="1"/>
          <p:nvPr>
            <p:ph idx="1" type="subTitle"/>
          </p:nvPr>
        </p:nvSpPr>
        <p:spPr>
          <a:xfrm>
            <a:off x="718563" y="22315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87" name="Google Shape;87;p18"/>
          <p:cNvSpPr txBox="1"/>
          <p:nvPr>
            <p:ph idx="2" type="title"/>
          </p:nvPr>
        </p:nvSpPr>
        <p:spPr>
          <a:xfrm>
            <a:off x="6250461" y="187386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88" name="Google Shape;88;p18"/>
          <p:cNvSpPr txBox="1"/>
          <p:nvPr>
            <p:ph idx="3" type="subTitle"/>
          </p:nvPr>
        </p:nvSpPr>
        <p:spPr>
          <a:xfrm>
            <a:off x="5916713" y="22315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89" name="Google Shape;89;p18"/>
          <p:cNvSpPr txBox="1"/>
          <p:nvPr>
            <p:ph idx="4" type="title"/>
          </p:nvPr>
        </p:nvSpPr>
        <p:spPr>
          <a:xfrm>
            <a:off x="3651412" y="330281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0" name="Google Shape;90;p18"/>
          <p:cNvSpPr txBox="1"/>
          <p:nvPr>
            <p:ph idx="5" type="subTitle"/>
          </p:nvPr>
        </p:nvSpPr>
        <p:spPr>
          <a:xfrm>
            <a:off x="3317662" y="36543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91" name="Google Shape;91;p18"/>
          <p:cNvSpPr txBox="1"/>
          <p:nvPr>
            <p:ph idx="6" type="title"/>
          </p:nvPr>
        </p:nvSpPr>
        <p:spPr>
          <a:xfrm>
            <a:off x="3651412" y="187386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2" name="Google Shape;92;p18"/>
          <p:cNvSpPr txBox="1"/>
          <p:nvPr>
            <p:ph idx="7" type="subTitle"/>
          </p:nvPr>
        </p:nvSpPr>
        <p:spPr>
          <a:xfrm>
            <a:off x="3317663" y="22315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93" name="Google Shape;93;p18"/>
          <p:cNvSpPr txBox="1"/>
          <p:nvPr>
            <p:ph idx="8" type="title"/>
          </p:nvPr>
        </p:nvSpPr>
        <p:spPr>
          <a:xfrm>
            <a:off x="1052313" y="3302810"/>
            <a:ext cx="18414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4" name="Google Shape;94;p18"/>
          <p:cNvSpPr txBox="1"/>
          <p:nvPr>
            <p:ph idx="9" type="subTitle"/>
          </p:nvPr>
        </p:nvSpPr>
        <p:spPr>
          <a:xfrm>
            <a:off x="718563" y="36543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95" name="Google Shape;95;p18"/>
          <p:cNvSpPr txBox="1"/>
          <p:nvPr>
            <p:ph idx="13" type="title"/>
          </p:nvPr>
        </p:nvSpPr>
        <p:spPr>
          <a:xfrm>
            <a:off x="6448011" y="3302813"/>
            <a:ext cx="1446300" cy="401700"/>
          </a:xfrm>
          <a:prstGeom prst="rect">
            <a:avLst/>
          </a:prstGeom>
          <a:noFill/>
          <a:ln>
            <a:noFill/>
          </a:ln>
        </p:spPr>
        <p:txBody>
          <a:bodyPr anchorCtr="0" anchor="b" bIns="0" lIns="0" spcFirstLastPara="1" rIns="0" wrap="square" tIns="0">
            <a:noAutofit/>
          </a:bodyPr>
          <a:lstStyle>
            <a:lvl1pPr lvl="0" rtl="0" algn="ctr">
              <a:spcBef>
                <a:spcPts val="0"/>
              </a:spcBef>
              <a:spcAft>
                <a:spcPts val="0"/>
              </a:spcAft>
              <a:buSzPts val="1400"/>
              <a:buNone/>
              <a:defRPr i="0" sz="1200"/>
            </a:lvl1pPr>
            <a:lvl2pPr lvl="1" rtl="0" algn="ctr">
              <a:spcBef>
                <a:spcPts val="0"/>
              </a:spcBef>
              <a:spcAft>
                <a:spcPts val="0"/>
              </a:spcAft>
              <a:buSzPts val="1400"/>
              <a:buNone/>
              <a:defRPr sz="1400"/>
            </a:lvl2pPr>
            <a:lvl3pPr lvl="2" rtl="0" algn="ctr">
              <a:spcBef>
                <a:spcPts val="0"/>
              </a:spcBef>
              <a:spcAft>
                <a:spcPts val="0"/>
              </a:spcAft>
              <a:buSzPts val="1400"/>
              <a:buNone/>
              <a:defRPr sz="1400"/>
            </a:lvl3pPr>
            <a:lvl4pPr lvl="3" rtl="0" algn="ctr">
              <a:spcBef>
                <a:spcPts val="0"/>
              </a:spcBef>
              <a:spcAft>
                <a:spcPts val="0"/>
              </a:spcAft>
              <a:buSzPts val="1400"/>
              <a:buNone/>
              <a:defRPr sz="1400"/>
            </a:lvl4pPr>
            <a:lvl5pPr lvl="4" rtl="0" algn="ctr">
              <a:spcBef>
                <a:spcPts val="0"/>
              </a:spcBef>
              <a:spcAft>
                <a:spcPts val="0"/>
              </a:spcAft>
              <a:buSzPts val="1400"/>
              <a:buNone/>
              <a:defRPr sz="1400"/>
            </a:lvl5pPr>
            <a:lvl6pPr lvl="5" rtl="0" algn="ctr">
              <a:spcBef>
                <a:spcPts val="0"/>
              </a:spcBef>
              <a:spcAft>
                <a:spcPts val="0"/>
              </a:spcAft>
              <a:buSzPts val="1400"/>
              <a:buNone/>
              <a:defRPr sz="1400"/>
            </a:lvl6pPr>
            <a:lvl7pPr lvl="6" rtl="0" algn="ctr">
              <a:spcBef>
                <a:spcPts val="0"/>
              </a:spcBef>
              <a:spcAft>
                <a:spcPts val="0"/>
              </a:spcAft>
              <a:buSzPts val="1400"/>
              <a:buNone/>
              <a:defRPr sz="1400"/>
            </a:lvl7pPr>
            <a:lvl8pPr lvl="7" rtl="0" algn="ctr">
              <a:spcBef>
                <a:spcPts val="0"/>
              </a:spcBef>
              <a:spcAft>
                <a:spcPts val="0"/>
              </a:spcAft>
              <a:buSzPts val="1400"/>
              <a:buNone/>
              <a:defRPr sz="1400"/>
            </a:lvl8pPr>
            <a:lvl9pPr lvl="8" rtl="0" algn="ctr">
              <a:spcBef>
                <a:spcPts val="0"/>
              </a:spcBef>
              <a:spcAft>
                <a:spcPts val="0"/>
              </a:spcAft>
              <a:buSzPts val="1400"/>
              <a:buNone/>
              <a:defRPr sz="1400"/>
            </a:lvl9pPr>
          </a:lstStyle>
          <a:p/>
        </p:txBody>
      </p:sp>
      <p:sp>
        <p:nvSpPr>
          <p:cNvPr id="96" name="Google Shape;96;p18"/>
          <p:cNvSpPr txBox="1"/>
          <p:nvPr>
            <p:ph idx="14" type="subTitle"/>
          </p:nvPr>
        </p:nvSpPr>
        <p:spPr>
          <a:xfrm>
            <a:off x="5916713" y="3654350"/>
            <a:ext cx="2508900" cy="5727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None/>
              <a:defRPr sz="1200"/>
            </a:lvl1pPr>
            <a:lvl2pPr lvl="1" rtl="0" algn="ctr">
              <a:lnSpc>
                <a:spcPct val="100000"/>
              </a:lnSpc>
              <a:spcBef>
                <a:spcPts val="1600"/>
              </a:spcBef>
              <a:spcAft>
                <a:spcPts val="0"/>
              </a:spcAft>
              <a:buNone/>
              <a:defRPr sz="1200"/>
            </a:lvl2pPr>
            <a:lvl3pPr lvl="2" rtl="0" algn="ctr">
              <a:lnSpc>
                <a:spcPct val="100000"/>
              </a:lnSpc>
              <a:spcBef>
                <a:spcPts val="1600"/>
              </a:spcBef>
              <a:spcAft>
                <a:spcPts val="0"/>
              </a:spcAft>
              <a:buNone/>
              <a:defRPr sz="1200"/>
            </a:lvl3pPr>
            <a:lvl4pPr lvl="3" rtl="0" algn="ctr">
              <a:lnSpc>
                <a:spcPct val="100000"/>
              </a:lnSpc>
              <a:spcBef>
                <a:spcPts val="1600"/>
              </a:spcBef>
              <a:spcAft>
                <a:spcPts val="0"/>
              </a:spcAft>
              <a:buNone/>
              <a:defRPr sz="1200"/>
            </a:lvl4pPr>
            <a:lvl5pPr lvl="4" rtl="0" algn="ctr">
              <a:lnSpc>
                <a:spcPct val="100000"/>
              </a:lnSpc>
              <a:spcBef>
                <a:spcPts val="1600"/>
              </a:spcBef>
              <a:spcAft>
                <a:spcPts val="0"/>
              </a:spcAft>
              <a:buNone/>
              <a:defRPr sz="1200"/>
            </a:lvl5pPr>
            <a:lvl6pPr lvl="5" rtl="0" algn="ctr">
              <a:lnSpc>
                <a:spcPct val="100000"/>
              </a:lnSpc>
              <a:spcBef>
                <a:spcPts val="1600"/>
              </a:spcBef>
              <a:spcAft>
                <a:spcPts val="0"/>
              </a:spcAft>
              <a:buNone/>
              <a:defRPr sz="1200"/>
            </a:lvl6pPr>
            <a:lvl7pPr lvl="6" rtl="0" algn="ctr">
              <a:lnSpc>
                <a:spcPct val="100000"/>
              </a:lnSpc>
              <a:spcBef>
                <a:spcPts val="1600"/>
              </a:spcBef>
              <a:spcAft>
                <a:spcPts val="0"/>
              </a:spcAft>
              <a:buNone/>
              <a:defRPr sz="1200"/>
            </a:lvl7pPr>
            <a:lvl8pPr lvl="7" rtl="0" algn="ctr">
              <a:lnSpc>
                <a:spcPct val="100000"/>
              </a:lnSpc>
              <a:spcBef>
                <a:spcPts val="1600"/>
              </a:spcBef>
              <a:spcAft>
                <a:spcPts val="0"/>
              </a:spcAft>
              <a:buNone/>
              <a:defRPr sz="1200"/>
            </a:lvl8pPr>
            <a:lvl9pPr lvl="8" rtl="0" algn="ctr">
              <a:lnSpc>
                <a:spcPct val="100000"/>
              </a:lnSpc>
              <a:spcBef>
                <a:spcPts val="1600"/>
              </a:spcBef>
              <a:spcAft>
                <a:spcPts val="1600"/>
              </a:spcAft>
              <a:buNone/>
              <a:defRPr sz="1200"/>
            </a:lvl9pPr>
          </a:lstStyle>
          <a:p/>
        </p:txBody>
      </p:sp>
      <p:sp>
        <p:nvSpPr>
          <p:cNvPr id="97" name="Google Shape;97;p18"/>
          <p:cNvSpPr txBox="1"/>
          <p:nvPr>
            <p:ph idx="15" type="title"/>
          </p:nvPr>
        </p:nvSpPr>
        <p:spPr>
          <a:xfrm>
            <a:off x="718200" y="540000"/>
            <a:ext cx="77076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ackground">
  <p:cSld name="BLANK_1_1_1_1">
    <p:spTree>
      <p:nvGrpSpPr>
        <p:cNvPr id="98" name="Shape 98"/>
        <p:cNvGrpSpPr/>
        <p:nvPr/>
      </p:nvGrpSpPr>
      <p:grpSpPr>
        <a:xfrm>
          <a:off x="0" y="0"/>
          <a:ext cx="0" cy="0"/>
          <a:chOff x="0" y="0"/>
          <a:chExt cx="0" cy="0"/>
        </a:xfrm>
      </p:grpSpPr>
    </p:spTree>
  </p:cSld>
  <p:clrMapOvr>
    <a:masterClrMapping/>
  </p:clrMapOvr>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slide" type="blank">
  <p:cSld name="BLANK">
    <p:spTree>
      <p:nvGrpSpPr>
        <p:cNvPr id="102" name="Shape 102"/>
        <p:cNvGrpSpPr/>
        <p:nvPr/>
      </p:nvGrpSpPr>
      <p:grpSpPr>
        <a:xfrm>
          <a:off x="0" y="0"/>
          <a:ext cx="0" cy="0"/>
          <a:chOff x="0" y="0"/>
          <a:chExt cx="0" cy="0"/>
        </a:xfrm>
      </p:grpSpPr>
    </p:spTree>
  </p:cSld>
  <p:clrMapOvr>
    <a:masterClrMapping/>
  </p:clrMapOvr>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header" type="secHead">
  <p:cSld name="SECTION_HEADER">
    <p:bg>
      <p:bgPr>
        <a:solidFill>
          <a:srgbClr val="434343"/>
        </a:solidFill>
      </p:bgPr>
    </p:bg>
    <p:spTree>
      <p:nvGrpSpPr>
        <p:cNvPr id="11" name="Shape 11"/>
        <p:cNvGrpSpPr/>
        <p:nvPr/>
      </p:nvGrpSpPr>
      <p:grpSpPr>
        <a:xfrm>
          <a:off x="0" y="0"/>
          <a:ext cx="0" cy="0"/>
          <a:chOff x="0" y="0"/>
          <a:chExt cx="0" cy="0"/>
        </a:xfrm>
      </p:grpSpPr>
      <p:sp>
        <p:nvSpPr>
          <p:cNvPr id="12" name="Google Shape;12;p3"/>
          <p:cNvSpPr txBox="1"/>
          <p:nvPr>
            <p:ph type="title"/>
          </p:nvPr>
        </p:nvSpPr>
        <p:spPr>
          <a:xfrm>
            <a:off x="665250" y="2010000"/>
            <a:ext cx="7813800" cy="1123500"/>
          </a:xfrm>
          <a:prstGeom prst="rect">
            <a:avLst/>
          </a:prstGeom>
        </p:spPr>
        <p:txBody>
          <a:bodyPr anchorCtr="0" anchor="ctr" bIns="91425" lIns="91425" spcFirstLastPara="1" rIns="91425" wrap="square" tIns="91425">
            <a:noAutofit/>
          </a:bodyPr>
          <a:lstStyle>
            <a:lvl1pPr lvl="0" algn="ctr">
              <a:spcBef>
                <a:spcPts val="0"/>
              </a:spcBef>
              <a:spcAft>
                <a:spcPts val="0"/>
              </a:spcAft>
              <a:buSzPts val="3600"/>
              <a:buNone/>
              <a:defRPr sz="7200">
                <a:solidFill>
                  <a:schemeClr val="dk1"/>
                </a:solidFill>
              </a:defRPr>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body" type="tx">
  <p:cSld name="TITLE_AND_BODY">
    <p:spTree>
      <p:nvGrpSpPr>
        <p:cNvPr id="13" name="Shape 13"/>
        <p:cNvGrpSpPr/>
        <p:nvPr/>
      </p:nvGrpSpPr>
      <p:grpSpPr>
        <a:xfrm>
          <a:off x="0" y="0"/>
          <a:ext cx="0" cy="0"/>
          <a:chOff x="0" y="0"/>
          <a:chExt cx="0" cy="0"/>
        </a:xfrm>
      </p:grpSpPr>
      <p:sp>
        <p:nvSpPr>
          <p:cNvPr id="14" name="Google Shape;14;p4"/>
          <p:cNvSpPr txBox="1"/>
          <p:nvPr>
            <p:ph type="title"/>
          </p:nvPr>
        </p:nvSpPr>
        <p:spPr>
          <a:xfrm>
            <a:off x="719775" y="540000"/>
            <a:ext cx="7704300" cy="3828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None/>
              <a:defRPr sz="2400"/>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p:txBody>
      </p:sp>
      <p:sp>
        <p:nvSpPr>
          <p:cNvPr id="15" name="Google Shape;15;p4"/>
          <p:cNvSpPr txBox="1"/>
          <p:nvPr>
            <p:ph idx="1" type="body"/>
          </p:nvPr>
        </p:nvSpPr>
        <p:spPr>
          <a:xfrm>
            <a:off x="719850" y="1020825"/>
            <a:ext cx="7704300" cy="3588300"/>
          </a:xfrm>
          <a:prstGeom prst="rect">
            <a:avLst/>
          </a:prstGeom>
        </p:spPr>
        <p:txBody>
          <a:bodyPr anchorCtr="0" anchor="t" bIns="91425" lIns="91425" spcFirstLastPara="1" rIns="91425" wrap="square" tIns="91425">
            <a:noAutofit/>
          </a:bodyPr>
          <a:lstStyle>
            <a:lvl1pPr indent="-317500" lvl="0" marL="457200">
              <a:spcBef>
                <a:spcPts val="0"/>
              </a:spcBef>
              <a:spcAft>
                <a:spcPts val="0"/>
              </a:spcAft>
              <a:buSzPts val="1400"/>
              <a:buChar char="●"/>
              <a:defRPr sz="1200"/>
            </a:lvl1pPr>
            <a:lvl2pPr indent="-317500" lvl="1" marL="914400">
              <a:spcBef>
                <a:spcPts val="1600"/>
              </a:spcBef>
              <a:spcAft>
                <a:spcPts val="0"/>
              </a:spcAft>
              <a:buSzPts val="1400"/>
              <a:buChar char="○"/>
              <a:defRPr/>
            </a:lvl2pPr>
            <a:lvl3pPr indent="-317500" lvl="2" marL="1371600">
              <a:spcBef>
                <a:spcPts val="1600"/>
              </a:spcBef>
              <a:spcAft>
                <a:spcPts val="0"/>
              </a:spcAft>
              <a:buSzPts val="1400"/>
              <a:buChar char="■"/>
              <a:defRPr/>
            </a:lvl3pPr>
            <a:lvl4pPr indent="-317500" lvl="3" marL="1828800">
              <a:spcBef>
                <a:spcPts val="1600"/>
              </a:spcBef>
              <a:spcAft>
                <a:spcPts val="0"/>
              </a:spcAft>
              <a:buSzPts val="1400"/>
              <a:buChar char="●"/>
              <a:defRPr/>
            </a:lvl4pPr>
            <a:lvl5pPr indent="-317500" lvl="4" marL="2286000">
              <a:spcBef>
                <a:spcPts val="1600"/>
              </a:spcBef>
              <a:spcAft>
                <a:spcPts val="0"/>
              </a:spcAft>
              <a:buSzPts val="1400"/>
              <a:buChar char="○"/>
              <a:defRPr/>
            </a:lvl5pPr>
            <a:lvl6pPr indent="-317500" lvl="5" marL="2743200">
              <a:spcBef>
                <a:spcPts val="1600"/>
              </a:spcBef>
              <a:spcAft>
                <a:spcPts val="0"/>
              </a:spcAft>
              <a:buSzPts val="1400"/>
              <a:buChar char="■"/>
              <a:defRPr/>
            </a:lvl6pPr>
            <a:lvl7pPr indent="-317500" lvl="6" marL="3200400">
              <a:spcBef>
                <a:spcPts val="1600"/>
              </a:spcBef>
              <a:spcAft>
                <a:spcPts val="0"/>
              </a:spcAft>
              <a:buSzPts val="1400"/>
              <a:buChar char="●"/>
              <a:defRPr/>
            </a:lvl7pPr>
            <a:lvl8pPr indent="-317500" lvl="7" marL="3657600">
              <a:spcBef>
                <a:spcPts val="1600"/>
              </a:spcBef>
              <a:spcAft>
                <a:spcPts val="0"/>
              </a:spcAft>
              <a:buSzPts val="1400"/>
              <a:buChar char="○"/>
              <a:defRPr/>
            </a:lvl8pPr>
            <a:lvl9pPr indent="-317500" lvl="8" marL="4114800">
              <a:spcBef>
                <a:spcPts val="1600"/>
              </a:spcBef>
              <a:spcAft>
                <a:spcPts val="1600"/>
              </a:spcAft>
              <a:buSzPts val="1400"/>
              <a:buChar char="■"/>
              <a:defRPr/>
            </a:lvl9pPr>
          </a:lstStyle>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and two columns" type="twoColTx">
  <p:cSld name="TITLE_AND_TWO_COLUMNS">
    <p:spTree>
      <p:nvGrpSpPr>
        <p:cNvPr id="16" name="Shape 16"/>
        <p:cNvGrpSpPr/>
        <p:nvPr/>
      </p:nvGrpSpPr>
      <p:grpSpPr>
        <a:xfrm>
          <a:off x="0" y="0"/>
          <a:ext cx="0" cy="0"/>
          <a:chOff x="0" y="0"/>
          <a:chExt cx="0" cy="0"/>
        </a:xfrm>
      </p:grpSpPr>
      <p:sp>
        <p:nvSpPr>
          <p:cNvPr id="17" name="Google Shape;17;p5"/>
          <p:cNvSpPr txBox="1"/>
          <p:nvPr>
            <p:ph type="title"/>
          </p:nvPr>
        </p:nvSpPr>
        <p:spPr>
          <a:xfrm>
            <a:off x="719775" y="540000"/>
            <a:ext cx="7704300" cy="3828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18" name="Google Shape;18;p5"/>
          <p:cNvSpPr txBox="1"/>
          <p:nvPr>
            <p:ph idx="1" type="subTitle"/>
          </p:nvPr>
        </p:nvSpPr>
        <p:spPr>
          <a:xfrm>
            <a:off x="1474238" y="3067675"/>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Josefin Sans"/>
              <a:buNone/>
              <a:defRPr sz="1800">
                <a:latin typeface="Anton"/>
                <a:ea typeface="Anton"/>
                <a:cs typeface="Anton"/>
                <a:sym typeface="Anton"/>
              </a:defRPr>
            </a:lvl1pPr>
            <a:lvl2pPr lvl="1"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2pPr>
            <a:lvl3pPr lvl="2"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3pPr>
            <a:lvl4pPr lvl="3"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4pPr>
            <a:lvl5pPr lvl="4"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5pPr>
            <a:lvl6pPr lvl="5"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6pPr>
            <a:lvl7pPr lvl="6"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7pPr>
            <a:lvl8pPr lvl="7"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8pPr>
            <a:lvl9pPr lvl="8"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9pPr>
          </a:lstStyle>
          <a:p/>
        </p:txBody>
      </p:sp>
      <p:sp>
        <p:nvSpPr>
          <p:cNvPr id="19" name="Google Shape;19;p5"/>
          <p:cNvSpPr txBox="1"/>
          <p:nvPr>
            <p:ph idx="2" type="subTitle"/>
          </p:nvPr>
        </p:nvSpPr>
        <p:spPr>
          <a:xfrm>
            <a:off x="871838" y="3497525"/>
            <a:ext cx="3490200" cy="116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
        <p:nvSpPr>
          <p:cNvPr id="20" name="Google Shape;20;p5"/>
          <p:cNvSpPr txBox="1"/>
          <p:nvPr>
            <p:ph idx="3" type="subTitle"/>
          </p:nvPr>
        </p:nvSpPr>
        <p:spPr>
          <a:xfrm>
            <a:off x="5384363" y="3067675"/>
            <a:ext cx="2285400" cy="445500"/>
          </a:xfrm>
          <a:prstGeom prst="rect">
            <a:avLst/>
          </a:prstGeom>
        </p:spPr>
        <p:txBody>
          <a:bodyPr anchorCtr="0" anchor="b" bIns="91425" lIns="91425" spcFirstLastPara="1" rIns="91425" wrap="square" tIns="91425">
            <a:noAutofit/>
          </a:bodyPr>
          <a:lstStyle>
            <a:lvl1pPr lvl="0" rtl="0" algn="ctr">
              <a:lnSpc>
                <a:spcPct val="100000"/>
              </a:lnSpc>
              <a:spcBef>
                <a:spcPts val="0"/>
              </a:spcBef>
              <a:spcAft>
                <a:spcPts val="0"/>
              </a:spcAft>
              <a:buSzPts val="1800"/>
              <a:buFont typeface="Josefin Sans"/>
              <a:buNone/>
              <a:defRPr sz="1800">
                <a:latin typeface="Anton"/>
                <a:ea typeface="Anton"/>
                <a:cs typeface="Anton"/>
                <a:sym typeface="Anton"/>
              </a:defRPr>
            </a:lvl1pPr>
            <a:lvl2pPr lvl="1"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2pPr>
            <a:lvl3pPr lvl="2"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3pPr>
            <a:lvl4pPr lvl="3"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4pPr>
            <a:lvl5pPr lvl="4"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5pPr>
            <a:lvl6pPr lvl="5"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6pPr>
            <a:lvl7pPr lvl="6"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7pPr>
            <a:lvl8pPr lvl="7"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8pPr>
            <a:lvl9pPr lvl="8" rtl="0" algn="ctr">
              <a:lnSpc>
                <a:spcPct val="100000"/>
              </a:lnSpc>
              <a:spcBef>
                <a:spcPts val="0"/>
              </a:spcBef>
              <a:spcAft>
                <a:spcPts val="0"/>
              </a:spcAft>
              <a:buSzPts val="1800"/>
              <a:buFont typeface="Josefin Sans"/>
              <a:buNone/>
              <a:defRPr b="1" sz="1800">
                <a:latin typeface="Josefin Sans"/>
                <a:ea typeface="Josefin Sans"/>
                <a:cs typeface="Josefin Sans"/>
                <a:sym typeface="Josefin Sans"/>
              </a:defRPr>
            </a:lvl9pPr>
          </a:lstStyle>
          <a:p/>
        </p:txBody>
      </p:sp>
      <p:sp>
        <p:nvSpPr>
          <p:cNvPr id="21" name="Google Shape;21;p5"/>
          <p:cNvSpPr txBox="1"/>
          <p:nvPr>
            <p:ph idx="4" type="subTitle"/>
          </p:nvPr>
        </p:nvSpPr>
        <p:spPr>
          <a:xfrm>
            <a:off x="4781963" y="3497525"/>
            <a:ext cx="3490200" cy="11631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1100"/>
              <a:buFont typeface="Josefin Slab"/>
              <a:buNone/>
              <a:defRPr/>
            </a:lvl1pPr>
            <a:lvl2pPr lvl="1"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2pPr>
            <a:lvl3pPr lvl="2"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3pPr>
            <a:lvl4pPr lvl="3"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4pPr>
            <a:lvl5pPr lvl="4"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5pPr>
            <a:lvl6pPr lvl="5"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6pPr>
            <a:lvl7pPr lvl="6"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7pPr>
            <a:lvl8pPr lvl="7"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8pPr>
            <a:lvl9pPr lvl="8" rtl="0" algn="ctr">
              <a:lnSpc>
                <a:spcPct val="100000"/>
              </a:lnSpc>
              <a:spcBef>
                <a:spcPts val="0"/>
              </a:spcBef>
              <a:spcAft>
                <a:spcPts val="0"/>
              </a:spcAft>
              <a:buSzPts val="1100"/>
              <a:buFont typeface="Josefin Slab"/>
              <a:buNone/>
              <a:defRPr sz="1100">
                <a:latin typeface="Josefin Slab"/>
                <a:ea typeface="Josefin Slab"/>
                <a:cs typeface="Josefin Slab"/>
                <a:sym typeface="Josefin Slab"/>
              </a:defRPr>
            </a:lvl9pPr>
          </a:lstStyle>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only" type="titleOnly">
  <p:cSld name="TITLE_ONLY">
    <p:spTree>
      <p:nvGrpSpPr>
        <p:cNvPr id="22" name="Shape 22"/>
        <p:cNvGrpSpPr/>
        <p:nvPr/>
      </p:nvGrpSpPr>
      <p:grpSpPr>
        <a:xfrm>
          <a:off x="0" y="0"/>
          <a:ext cx="0" cy="0"/>
          <a:chOff x="0" y="0"/>
          <a:chExt cx="0" cy="0"/>
        </a:xfrm>
      </p:grpSpPr>
      <p:sp>
        <p:nvSpPr>
          <p:cNvPr id="23" name="Google Shape;23;p6"/>
          <p:cNvSpPr txBox="1"/>
          <p:nvPr>
            <p:ph type="title"/>
          </p:nvPr>
        </p:nvSpPr>
        <p:spPr>
          <a:xfrm>
            <a:off x="718200" y="540000"/>
            <a:ext cx="7707600" cy="477600"/>
          </a:xfrm>
          <a:prstGeom prst="rect">
            <a:avLst/>
          </a:prstGeom>
        </p:spPr>
        <p:txBody>
          <a:bodyPr anchorCtr="0" anchor="t" bIns="91425" lIns="91425" spcFirstLastPara="1" rIns="91425" wrap="square" tIns="91425">
            <a:noAutofit/>
          </a:bodyPr>
          <a:lstStyle>
            <a:lvl1pPr lvl="0" algn="ctr">
              <a:spcBef>
                <a:spcPts val="0"/>
              </a:spcBef>
              <a:spcAft>
                <a:spcPts val="0"/>
              </a:spcAft>
              <a:buSzPts val="1800"/>
              <a:buNone/>
              <a:defRPr sz="2400"/>
            </a:lvl1pPr>
            <a:lvl2pPr lvl="1">
              <a:spcBef>
                <a:spcPts val="0"/>
              </a:spcBef>
              <a:spcAft>
                <a:spcPts val="0"/>
              </a:spcAft>
              <a:buSzPts val="1800"/>
              <a:buNone/>
              <a:defRPr/>
            </a:lvl2pPr>
            <a:lvl3pPr lvl="2">
              <a:spcBef>
                <a:spcPts val="0"/>
              </a:spcBef>
              <a:spcAft>
                <a:spcPts val="0"/>
              </a:spcAft>
              <a:buSzPts val="1800"/>
              <a:buNone/>
              <a:defRPr/>
            </a:lvl3pPr>
            <a:lvl4pPr lvl="3">
              <a:spcBef>
                <a:spcPts val="0"/>
              </a:spcBef>
              <a:spcAft>
                <a:spcPts val="0"/>
              </a:spcAft>
              <a:buSzPts val="1800"/>
              <a:buNone/>
              <a:defRPr/>
            </a:lvl4pPr>
            <a:lvl5pPr lvl="4">
              <a:spcBef>
                <a:spcPts val="0"/>
              </a:spcBef>
              <a:spcAft>
                <a:spcPts val="0"/>
              </a:spcAft>
              <a:buSzPts val="1800"/>
              <a:buNone/>
              <a:defRPr/>
            </a:lvl5pPr>
            <a:lvl6pPr lvl="5">
              <a:spcBef>
                <a:spcPts val="0"/>
              </a:spcBef>
              <a:spcAft>
                <a:spcPts val="0"/>
              </a:spcAft>
              <a:buSzPts val="1800"/>
              <a:buNone/>
              <a:defRPr/>
            </a:lvl6pPr>
            <a:lvl7pPr lvl="6">
              <a:spcBef>
                <a:spcPts val="0"/>
              </a:spcBef>
              <a:spcAft>
                <a:spcPts val="0"/>
              </a:spcAft>
              <a:buSzPts val="1800"/>
              <a:buNone/>
              <a:defRPr/>
            </a:lvl7pPr>
            <a:lvl8pPr lvl="7">
              <a:spcBef>
                <a:spcPts val="0"/>
              </a:spcBef>
              <a:spcAft>
                <a:spcPts val="0"/>
              </a:spcAft>
              <a:buSzPts val="1800"/>
              <a:buNone/>
              <a:defRPr/>
            </a:lvl8pPr>
            <a:lvl9pPr lvl="8">
              <a:spcBef>
                <a:spcPts val="0"/>
              </a:spcBef>
              <a:spcAft>
                <a:spcPts val="0"/>
              </a:spcAft>
              <a:buSzPts val="1800"/>
              <a:buNone/>
              <a:defRPr/>
            </a:lvl9pPr>
          </a:lstStyle>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One column text">
  <p:cSld name="ONE_COLUMN_TEXT">
    <p:spTree>
      <p:nvGrpSpPr>
        <p:cNvPr id="24" name="Shape 24"/>
        <p:cNvGrpSpPr/>
        <p:nvPr/>
      </p:nvGrpSpPr>
      <p:grpSpPr>
        <a:xfrm>
          <a:off x="0" y="0"/>
          <a:ext cx="0" cy="0"/>
          <a:chOff x="0" y="0"/>
          <a:chExt cx="0" cy="0"/>
        </a:xfrm>
      </p:grpSpPr>
      <p:sp>
        <p:nvSpPr>
          <p:cNvPr id="25" name="Google Shape;25;p7"/>
          <p:cNvSpPr txBox="1"/>
          <p:nvPr>
            <p:ph type="title"/>
          </p:nvPr>
        </p:nvSpPr>
        <p:spPr>
          <a:xfrm>
            <a:off x="718200" y="540000"/>
            <a:ext cx="7707600" cy="477600"/>
          </a:xfrm>
          <a:prstGeom prst="rect">
            <a:avLst/>
          </a:prstGeom>
        </p:spPr>
        <p:txBody>
          <a:bodyPr anchorCtr="0" anchor="t" bIns="91425" lIns="91425" spcFirstLastPara="1" rIns="91425" wrap="square" tIns="91425">
            <a:noAutofit/>
          </a:bodyPr>
          <a:lstStyle>
            <a:lvl1pPr lvl="0" rtl="0" algn="ctr">
              <a:spcBef>
                <a:spcPts val="0"/>
              </a:spcBef>
              <a:spcAft>
                <a:spcPts val="0"/>
              </a:spcAft>
              <a:buSzPts val="1800"/>
              <a:buNone/>
              <a:defRPr sz="2400"/>
            </a:lvl1pPr>
            <a:lvl2pPr lvl="1" rtl="0">
              <a:spcBef>
                <a:spcPts val="0"/>
              </a:spcBef>
              <a:spcAft>
                <a:spcPts val="0"/>
              </a:spcAft>
              <a:buSzPts val="1800"/>
              <a:buNone/>
              <a:defRPr/>
            </a:lvl2pPr>
            <a:lvl3pPr lvl="2" rtl="0">
              <a:spcBef>
                <a:spcPts val="0"/>
              </a:spcBef>
              <a:spcAft>
                <a:spcPts val="0"/>
              </a:spcAft>
              <a:buSzPts val="1800"/>
              <a:buNone/>
              <a:defRPr/>
            </a:lvl3pPr>
            <a:lvl4pPr lvl="3" rtl="0">
              <a:spcBef>
                <a:spcPts val="0"/>
              </a:spcBef>
              <a:spcAft>
                <a:spcPts val="0"/>
              </a:spcAft>
              <a:buSzPts val="1800"/>
              <a:buNone/>
              <a:defRPr/>
            </a:lvl4pPr>
            <a:lvl5pPr lvl="4" rtl="0">
              <a:spcBef>
                <a:spcPts val="0"/>
              </a:spcBef>
              <a:spcAft>
                <a:spcPts val="0"/>
              </a:spcAft>
              <a:buSzPts val="1800"/>
              <a:buNone/>
              <a:defRPr/>
            </a:lvl5pPr>
            <a:lvl6pPr lvl="5" rtl="0">
              <a:spcBef>
                <a:spcPts val="0"/>
              </a:spcBef>
              <a:spcAft>
                <a:spcPts val="0"/>
              </a:spcAft>
              <a:buSzPts val="1800"/>
              <a:buNone/>
              <a:defRPr/>
            </a:lvl6pPr>
            <a:lvl7pPr lvl="6" rtl="0">
              <a:spcBef>
                <a:spcPts val="0"/>
              </a:spcBef>
              <a:spcAft>
                <a:spcPts val="0"/>
              </a:spcAft>
              <a:buSzPts val="1800"/>
              <a:buNone/>
              <a:defRPr/>
            </a:lvl7pPr>
            <a:lvl8pPr lvl="7" rtl="0">
              <a:spcBef>
                <a:spcPts val="0"/>
              </a:spcBef>
              <a:spcAft>
                <a:spcPts val="0"/>
              </a:spcAft>
              <a:buSzPts val="1800"/>
              <a:buNone/>
              <a:defRPr/>
            </a:lvl8pPr>
            <a:lvl9pPr lvl="8" rtl="0">
              <a:spcBef>
                <a:spcPts val="0"/>
              </a:spcBef>
              <a:spcAft>
                <a:spcPts val="0"/>
              </a:spcAft>
              <a:buSzPts val="1800"/>
              <a:buNone/>
              <a:defRPr/>
            </a:lvl9pPr>
          </a:lstStyle>
          <a:p/>
        </p:txBody>
      </p:sp>
      <p:sp>
        <p:nvSpPr>
          <p:cNvPr id="26" name="Google Shape;26;p7"/>
          <p:cNvSpPr txBox="1"/>
          <p:nvPr>
            <p:ph idx="1" type="subTitle"/>
          </p:nvPr>
        </p:nvSpPr>
        <p:spPr>
          <a:xfrm>
            <a:off x="1893725" y="1817750"/>
            <a:ext cx="5336100" cy="1578000"/>
          </a:xfrm>
          <a:prstGeom prst="rect">
            <a:avLst/>
          </a:prstGeom>
        </p:spPr>
        <p:txBody>
          <a:bodyPr anchorCtr="0" anchor="t" bIns="91425" lIns="91425" spcFirstLastPara="1" rIns="91425" wrap="square" tIns="91425">
            <a:noAutofit/>
          </a:bodyPr>
          <a:lstStyle>
            <a:lvl1pPr lvl="0" rtl="0" algn="ctr">
              <a:lnSpc>
                <a:spcPct val="100000"/>
              </a:lnSpc>
              <a:spcBef>
                <a:spcPts val="0"/>
              </a:spcBef>
              <a:spcAft>
                <a:spcPts val="0"/>
              </a:spcAft>
              <a:buSzPts val="2800"/>
              <a:buNone/>
              <a:defRPr sz="12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Main point">
  <p:cSld name="MAIN_POINT">
    <p:spTree>
      <p:nvGrpSpPr>
        <p:cNvPr id="27" name="Shape 27"/>
        <p:cNvGrpSpPr/>
        <p:nvPr/>
      </p:nvGrpSpPr>
      <p:grpSpPr>
        <a:xfrm>
          <a:off x="0" y="0"/>
          <a:ext cx="0" cy="0"/>
          <a:chOff x="0" y="0"/>
          <a:chExt cx="0" cy="0"/>
        </a:xfrm>
      </p:grpSpPr>
      <p:sp>
        <p:nvSpPr>
          <p:cNvPr id="28" name="Google Shape;28;p8"/>
          <p:cNvSpPr txBox="1"/>
          <p:nvPr>
            <p:ph type="title"/>
          </p:nvPr>
        </p:nvSpPr>
        <p:spPr>
          <a:xfrm>
            <a:off x="490250" y="450150"/>
            <a:ext cx="6367800" cy="4090800"/>
          </a:xfrm>
          <a:prstGeom prst="rect">
            <a:avLst/>
          </a:prstGeom>
        </p:spPr>
        <p:txBody>
          <a:bodyPr anchorCtr="0" anchor="ctr" bIns="91425" lIns="91425" spcFirstLastPara="1" rIns="91425" wrap="square" tIns="91425">
            <a:noAutofit/>
          </a:bodyPr>
          <a:lstStyle>
            <a:lvl1pPr lvl="0">
              <a:spcBef>
                <a:spcPts val="0"/>
              </a:spcBef>
              <a:spcAft>
                <a:spcPts val="0"/>
              </a:spcAft>
              <a:buSzPts val="4800"/>
              <a:buNone/>
              <a:defRPr sz="48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Section title and description">
  <p:cSld name="SECTION_TITLE_AND_DESCRIPTION">
    <p:bg>
      <p:bgPr>
        <a:solidFill>
          <a:srgbClr val="434343"/>
        </a:solidFill>
      </p:bgPr>
    </p:bg>
    <p:spTree>
      <p:nvGrpSpPr>
        <p:cNvPr id="29" name="Shape 29"/>
        <p:cNvGrpSpPr/>
        <p:nvPr/>
      </p:nvGrpSpPr>
      <p:grpSpPr>
        <a:xfrm>
          <a:off x="0" y="0"/>
          <a:ext cx="0" cy="0"/>
          <a:chOff x="0" y="0"/>
          <a:chExt cx="0" cy="0"/>
        </a:xfrm>
      </p:grpSpPr>
      <p:sp>
        <p:nvSpPr>
          <p:cNvPr id="30" name="Google Shape;30;p9"/>
          <p:cNvSpPr txBox="1"/>
          <p:nvPr>
            <p:ph type="title"/>
          </p:nvPr>
        </p:nvSpPr>
        <p:spPr>
          <a:xfrm>
            <a:off x="1268825" y="1025975"/>
            <a:ext cx="4045200" cy="1482300"/>
          </a:xfrm>
          <a:prstGeom prst="rect">
            <a:avLst/>
          </a:prstGeom>
        </p:spPr>
        <p:txBody>
          <a:bodyPr anchorCtr="0" anchor="b" bIns="91425" lIns="91425" spcFirstLastPara="1" rIns="91425" wrap="square" tIns="91425">
            <a:noAutofit/>
          </a:bodyPr>
          <a:lstStyle>
            <a:lvl1pPr lvl="0" algn="ctr">
              <a:spcBef>
                <a:spcPts val="0"/>
              </a:spcBef>
              <a:spcAft>
                <a:spcPts val="0"/>
              </a:spcAft>
              <a:buClr>
                <a:srgbClr val="F3F3F3"/>
              </a:buClr>
              <a:buSzPts val="4200"/>
              <a:buNone/>
              <a:defRPr sz="4200">
                <a:solidFill>
                  <a:srgbClr val="F3F3F3"/>
                </a:solidFill>
              </a:defRPr>
            </a:lvl1pPr>
            <a:lvl2pPr lvl="1" algn="ctr">
              <a:spcBef>
                <a:spcPts val="0"/>
              </a:spcBef>
              <a:spcAft>
                <a:spcPts val="0"/>
              </a:spcAft>
              <a:buClr>
                <a:srgbClr val="F3F3F3"/>
              </a:buClr>
              <a:buSzPts val="4200"/>
              <a:buNone/>
              <a:defRPr sz="4200">
                <a:solidFill>
                  <a:srgbClr val="F3F3F3"/>
                </a:solidFill>
              </a:defRPr>
            </a:lvl2pPr>
            <a:lvl3pPr lvl="2" algn="ctr">
              <a:spcBef>
                <a:spcPts val="0"/>
              </a:spcBef>
              <a:spcAft>
                <a:spcPts val="0"/>
              </a:spcAft>
              <a:buClr>
                <a:srgbClr val="F3F3F3"/>
              </a:buClr>
              <a:buSzPts val="4200"/>
              <a:buNone/>
              <a:defRPr sz="4200">
                <a:solidFill>
                  <a:srgbClr val="F3F3F3"/>
                </a:solidFill>
              </a:defRPr>
            </a:lvl3pPr>
            <a:lvl4pPr lvl="3" algn="ctr">
              <a:spcBef>
                <a:spcPts val="0"/>
              </a:spcBef>
              <a:spcAft>
                <a:spcPts val="0"/>
              </a:spcAft>
              <a:buClr>
                <a:srgbClr val="F3F3F3"/>
              </a:buClr>
              <a:buSzPts val="4200"/>
              <a:buNone/>
              <a:defRPr sz="4200">
                <a:solidFill>
                  <a:srgbClr val="F3F3F3"/>
                </a:solidFill>
              </a:defRPr>
            </a:lvl4pPr>
            <a:lvl5pPr lvl="4" algn="ctr">
              <a:spcBef>
                <a:spcPts val="0"/>
              </a:spcBef>
              <a:spcAft>
                <a:spcPts val="0"/>
              </a:spcAft>
              <a:buClr>
                <a:srgbClr val="F3F3F3"/>
              </a:buClr>
              <a:buSzPts val="4200"/>
              <a:buNone/>
              <a:defRPr sz="4200">
                <a:solidFill>
                  <a:srgbClr val="F3F3F3"/>
                </a:solidFill>
              </a:defRPr>
            </a:lvl5pPr>
            <a:lvl6pPr lvl="5" algn="ctr">
              <a:spcBef>
                <a:spcPts val="0"/>
              </a:spcBef>
              <a:spcAft>
                <a:spcPts val="0"/>
              </a:spcAft>
              <a:buClr>
                <a:srgbClr val="F3F3F3"/>
              </a:buClr>
              <a:buSzPts val="4200"/>
              <a:buNone/>
              <a:defRPr sz="4200">
                <a:solidFill>
                  <a:srgbClr val="F3F3F3"/>
                </a:solidFill>
              </a:defRPr>
            </a:lvl6pPr>
            <a:lvl7pPr lvl="6" algn="ctr">
              <a:spcBef>
                <a:spcPts val="0"/>
              </a:spcBef>
              <a:spcAft>
                <a:spcPts val="0"/>
              </a:spcAft>
              <a:buClr>
                <a:srgbClr val="F3F3F3"/>
              </a:buClr>
              <a:buSzPts val="4200"/>
              <a:buNone/>
              <a:defRPr sz="4200">
                <a:solidFill>
                  <a:srgbClr val="F3F3F3"/>
                </a:solidFill>
              </a:defRPr>
            </a:lvl7pPr>
            <a:lvl8pPr lvl="7" algn="ctr">
              <a:spcBef>
                <a:spcPts val="0"/>
              </a:spcBef>
              <a:spcAft>
                <a:spcPts val="0"/>
              </a:spcAft>
              <a:buClr>
                <a:srgbClr val="F3F3F3"/>
              </a:buClr>
              <a:buSzPts val="4200"/>
              <a:buNone/>
              <a:defRPr sz="4200">
                <a:solidFill>
                  <a:srgbClr val="F3F3F3"/>
                </a:solidFill>
              </a:defRPr>
            </a:lvl8pPr>
            <a:lvl9pPr lvl="8" algn="ctr">
              <a:spcBef>
                <a:spcPts val="0"/>
              </a:spcBef>
              <a:spcAft>
                <a:spcPts val="0"/>
              </a:spcAft>
              <a:buClr>
                <a:srgbClr val="F3F3F3"/>
              </a:buClr>
              <a:buSzPts val="4200"/>
              <a:buNone/>
              <a:defRPr sz="4200">
                <a:solidFill>
                  <a:srgbClr val="F3F3F3"/>
                </a:solidFill>
              </a:defRPr>
            </a:lvl9pPr>
          </a:lstStyle>
          <a:p/>
        </p:txBody>
      </p:sp>
      <p:sp>
        <p:nvSpPr>
          <p:cNvPr id="31" name="Google Shape;31;p9"/>
          <p:cNvSpPr txBox="1"/>
          <p:nvPr>
            <p:ph idx="1" type="subTitle"/>
          </p:nvPr>
        </p:nvSpPr>
        <p:spPr>
          <a:xfrm>
            <a:off x="1268825" y="2891950"/>
            <a:ext cx="4045200" cy="546300"/>
          </a:xfrm>
          <a:prstGeom prst="rect">
            <a:avLst/>
          </a:prstGeom>
        </p:spPr>
        <p:txBody>
          <a:bodyPr anchorCtr="0" anchor="b" bIns="91425" lIns="91425" spcFirstLastPara="1" rIns="91425" wrap="square" tIns="91425">
            <a:noAutofit/>
          </a:bodyPr>
          <a:lstStyle>
            <a:lvl1pPr lvl="0" algn="ctr">
              <a:lnSpc>
                <a:spcPct val="100000"/>
              </a:lnSpc>
              <a:spcBef>
                <a:spcPts val="0"/>
              </a:spcBef>
              <a:spcAft>
                <a:spcPts val="0"/>
              </a:spcAft>
              <a:buClr>
                <a:srgbClr val="F3F3F3"/>
              </a:buClr>
              <a:buSzPts val="2100"/>
              <a:buNone/>
              <a:defRPr>
                <a:solidFill>
                  <a:srgbClr val="F3F3F3"/>
                </a:solidFill>
              </a:defRPr>
            </a:lvl1pPr>
            <a:lvl2pPr lvl="1" algn="ctr">
              <a:lnSpc>
                <a:spcPct val="100000"/>
              </a:lnSpc>
              <a:spcBef>
                <a:spcPts val="0"/>
              </a:spcBef>
              <a:spcAft>
                <a:spcPts val="0"/>
              </a:spcAft>
              <a:buClr>
                <a:srgbClr val="F3F3F3"/>
              </a:buClr>
              <a:buSzPts val="2100"/>
              <a:buNone/>
              <a:defRPr sz="2100">
                <a:solidFill>
                  <a:srgbClr val="F3F3F3"/>
                </a:solidFill>
              </a:defRPr>
            </a:lvl2pPr>
            <a:lvl3pPr lvl="2" algn="ctr">
              <a:lnSpc>
                <a:spcPct val="100000"/>
              </a:lnSpc>
              <a:spcBef>
                <a:spcPts val="0"/>
              </a:spcBef>
              <a:spcAft>
                <a:spcPts val="0"/>
              </a:spcAft>
              <a:buClr>
                <a:srgbClr val="F3F3F3"/>
              </a:buClr>
              <a:buSzPts val="2100"/>
              <a:buNone/>
              <a:defRPr sz="2100">
                <a:solidFill>
                  <a:srgbClr val="F3F3F3"/>
                </a:solidFill>
              </a:defRPr>
            </a:lvl3pPr>
            <a:lvl4pPr lvl="3" algn="ctr">
              <a:lnSpc>
                <a:spcPct val="100000"/>
              </a:lnSpc>
              <a:spcBef>
                <a:spcPts val="0"/>
              </a:spcBef>
              <a:spcAft>
                <a:spcPts val="0"/>
              </a:spcAft>
              <a:buClr>
                <a:srgbClr val="F3F3F3"/>
              </a:buClr>
              <a:buSzPts val="2100"/>
              <a:buNone/>
              <a:defRPr sz="2100">
                <a:solidFill>
                  <a:srgbClr val="F3F3F3"/>
                </a:solidFill>
              </a:defRPr>
            </a:lvl4pPr>
            <a:lvl5pPr lvl="4" algn="ctr">
              <a:lnSpc>
                <a:spcPct val="100000"/>
              </a:lnSpc>
              <a:spcBef>
                <a:spcPts val="0"/>
              </a:spcBef>
              <a:spcAft>
                <a:spcPts val="0"/>
              </a:spcAft>
              <a:buClr>
                <a:srgbClr val="F3F3F3"/>
              </a:buClr>
              <a:buSzPts val="2100"/>
              <a:buNone/>
              <a:defRPr sz="2100">
                <a:solidFill>
                  <a:srgbClr val="F3F3F3"/>
                </a:solidFill>
              </a:defRPr>
            </a:lvl5pPr>
            <a:lvl6pPr lvl="5" algn="ctr">
              <a:lnSpc>
                <a:spcPct val="100000"/>
              </a:lnSpc>
              <a:spcBef>
                <a:spcPts val="0"/>
              </a:spcBef>
              <a:spcAft>
                <a:spcPts val="0"/>
              </a:spcAft>
              <a:buClr>
                <a:srgbClr val="F3F3F3"/>
              </a:buClr>
              <a:buSzPts val="2100"/>
              <a:buNone/>
              <a:defRPr sz="2100">
                <a:solidFill>
                  <a:srgbClr val="F3F3F3"/>
                </a:solidFill>
              </a:defRPr>
            </a:lvl6pPr>
            <a:lvl7pPr lvl="6" algn="ctr">
              <a:lnSpc>
                <a:spcPct val="100000"/>
              </a:lnSpc>
              <a:spcBef>
                <a:spcPts val="0"/>
              </a:spcBef>
              <a:spcAft>
                <a:spcPts val="0"/>
              </a:spcAft>
              <a:buClr>
                <a:srgbClr val="F3F3F3"/>
              </a:buClr>
              <a:buSzPts val="2100"/>
              <a:buNone/>
              <a:defRPr sz="2100">
                <a:solidFill>
                  <a:srgbClr val="F3F3F3"/>
                </a:solidFill>
              </a:defRPr>
            </a:lvl7pPr>
            <a:lvl8pPr lvl="7" algn="ctr">
              <a:lnSpc>
                <a:spcPct val="100000"/>
              </a:lnSpc>
              <a:spcBef>
                <a:spcPts val="0"/>
              </a:spcBef>
              <a:spcAft>
                <a:spcPts val="0"/>
              </a:spcAft>
              <a:buClr>
                <a:srgbClr val="F3F3F3"/>
              </a:buClr>
              <a:buSzPts val="2100"/>
              <a:buNone/>
              <a:defRPr sz="2100">
                <a:solidFill>
                  <a:srgbClr val="F3F3F3"/>
                </a:solidFill>
              </a:defRPr>
            </a:lvl8pPr>
            <a:lvl9pPr lvl="8" algn="ctr">
              <a:lnSpc>
                <a:spcPct val="100000"/>
              </a:lnSpc>
              <a:spcBef>
                <a:spcPts val="0"/>
              </a:spcBef>
              <a:spcAft>
                <a:spcPts val="0"/>
              </a:spcAft>
              <a:buClr>
                <a:srgbClr val="F3F3F3"/>
              </a:buClr>
              <a:buSzPts val="2100"/>
              <a:buNone/>
              <a:defRPr sz="2100">
                <a:solidFill>
                  <a:srgbClr val="F3F3F3"/>
                </a:solidFill>
              </a:defRPr>
            </a:lvl9pPr>
          </a:lstStyle>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Caption">
  <p:cSld name="CAPTION_ONLY">
    <p:bg>
      <p:bgPr>
        <a:solidFill>
          <a:srgbClr val="434343"/>
        </a:solidFill>
      </p:bgPr>
    </p:bg>
    <p:spTree>
      <p:nvGrpSpPr>
        <p:cNvPr id="32" name="Shape 32"/>
        <p:cNvGrpSpPr/>
        <p:nvPr/>
      </p:nvGrpSpPr>
      <p:grpSpPr>
        <a:xfrm>
          <a:off x="0" y="0"/>
          <a:ext cx="0" cy="0"/>
          <a:chOff x="0" y="0"/>
          <a:chExt cx="0" cy="0"/>
        </a:xfrm>
      </p:grpSpPr>
      <p:sp>
        <p:nvSpPr>
          <p:cNvPr id="33" name="Google Shape;33;p10"/>
          <p:cNvSpPr txBox="1"/>
          <p:nvPr>
            <p:ph type="ctrTitle"/>
          </p:nvPr>
        </p:nvSpPr>
        <p:spPr>
          <a:xfrm>
            <a:off x="720000" y="1360500"/>
            <a:ext cx="2618400" cy="792600"/>
          </a:xfrm>
          <a:prstGeom prst="rect">
            <a:avLst/>
          </a:prstGeom>
        </p:spPr>
        <p:txBody>
          <a:bodyPr anchorCtr="0" anchor="b" bIns="91425" lIns="91425" spcFirstLastPara="1" rIns="91425" wrap="square" tIns="91425">
            <a:noAutofit/>
          </a:bodyPr>
          <a:lstStyle>
            <a:lvl1pPr lvl="0" rtl="0">
              <a:spcBef>
                <a:spcPts val="0"/>
              </a:spcBef>
              <a:spcAft>
                <a:spcPts val="0"/>
              </a:spcAft>
              <a:buSzPts val="5200"/>
              <a:buNone/>
              <a:defRPr sz="4800">
                <a:solidFill>
                  <a:srgbClr val="FFFFFF"/>
                </a:solidFill>
              </a:defRPr>
            </a:lvl1pPr>
            <a:lvl2pPr lvl="1" rtl="0">
              <a:spcBef>
                <a:spcPts val="0"/>
              </a:spcBef>
              <a:spcAft>
                <a:spcPts val="0"/>
              </a:spcAft>
              <a:buSzPts val="5200"/>
              <a:buNone/>
              <a:defRPr sz="5200"/>
            </a:lvl2pPr>
            <a:lvl3pPr lvl="2" rtl="0">
              <a:spcBef>
                <a:spcPts val="0"/>
              </a:spcBef>
              <a:spcAft>
                <a:spcPts val="0"/>
              </a:spcAft>
              <a:buSzPts val="5200"/>
              <a:buNone/>
              <a:defRPr sz="5200"/>
            </a:lvl3pPr>
            <a:lvl4pPr lvl="3" rtl="0">
              <a:spcBef>
                <a:spcPts val="0"/>
              </a:spcBef>
              <a:spcAft>
                <a:spcPts val="0"/>
              </a:spcAft>
              <a:buSzPts val="5200"/>
              <a:buNone/>
              <a:defRPr sz="5200"/>
            </a:lvl4pPr>
            <a:lvl5pPr lvl="4" rtl="0">
              <a:spcBef>
                <a:spcPts val="0"/>
              </a:spcBef>
              <a:spcAft>
                <a:spcPts val="0"/>
              </a:spcAft>
              <a:buSzPts val="5200"/>
              <a:buNone/>
              <a:defRPr sz="5200"/>
            </a:lvl5pPr>
            <a:lvl6pPr lvl="5" rtl="0">
              <a:spcBef>
                <a:spcPts val="0"/>
              </a:spcBef>
              <a:spcAft>
                <a:spcPts val="0"/>
              </a:spcAft>
              <a:buSzPts val="5200"/>
              <a:buNone/>
              <a:defRPr sz="5200"/>
            </a:lvl6pPr>
            <a:lvl7pPr lvl="6" rtl="0">
              <a:spcBef>
                <a:spcPts val="0"/>
              </a:spcBef>
              <a:spcAft>
                <a:spcPts val="0"/>
              </a:spcAft>
              <a:buSzPts val="5200"/>
              <a:buNone/>
              <a:defRPr sz="5200"/>
            </a:lvl7pPr>
            <a:lvl8pPr lvl="7" rtl="0">
              <a:spcBef>
                <a:spcPts val="0"/>
              </a:spcBef>
              <a:spcAft>
                <a:spcPts val="0"/>
              </a:spcAft>
              <a:buSzPts val="5200"/>
              <a:buNone/>
              <a:defRPr sz="5200"/>
            </a:lvl8pPr>
            <a:lvl9pPr lvl="8" rtl="0">
              <a:spcBef>
                <a:spcPts val="0"/>
              </a:spcBef>
              <a:spcAft>
                <a:spcPts val="0"/>
              </a:spcAft>
              <a:buSzPts val="5200"/>
              <a:buNone/>
              <a:defRPr sz="5200"/>
            </a:lvl9pPr>
          </a:lstStyle>
          <a:p/>
        </p:txBody>
      </p:sp>
      <p:sp>
        <p:nvSpPr>
          <p:cNvPr id="34" name="Google Shape;34;p10"/>
          <p:cNvSpPr txBox="1"/>
          <p:nvPr>
            <p:ph idx="1" type="subTitle"/>
          </p:nvPr>
        </p:nvSpPr>
        <p:spPr>
          <a:xfrm>
            <a:off x="720000" y="2153100"/>
            <a:ext cx="3852000" cy="2450400"/>
          </a:xfrm>
          <a:prstGeom prst="rect">
            <a:avLst/>
          </a:prstGeom>
        </p:spPr>
        <p:txBody>
          <a:bodyPr anchorCtr="0" anchor="t" bIns="91425" lIns="91425" spcFirstLastPara="1" rIns="91425" wrap="square" tIns="91425">
            <a:noAutofit/>
          </a:bodyPr>
          <a:lstStyle>
            <a:lvl1pPr lvl="0" rtl="0">
              <a:lnSpc>
                <a:spcPct val="100000"/>
              </a:lnSpc>
              <a:spcBef>
                <a:spcPts val="0"/>
              </a:spcBef>
              <a:spcAft>
                <a:spcPts val="0"/>
              </a:spcAft>
              <a:buSzPts val="2800"/>
              <a:buNone/>
              <a:defRPr sz="1200">
                <a:solidFill>
                  <a:srgbClr val="FFFFFF"/>
                </a:solidFill>
              </a:defRPr>
            </a:lvl1pPr>
            <a:lvl2pPr lvl="1" rtl="0">
              <a:lnSpc>
                <a:spcPct val="100000"/>
              </a:lnSpc>
              <a:spcBef>
                <a:spcPts val="0"/>
              </a:spcBef>
              <a:spcAft>
                <a:spcPts val="0"/>
              </a:spcAft>
              <a:buSzPts val="2800"/>
              <a:buNone/>
              <a:defRPr sz="2800"/>
            </a:lvl2pPr>
            <a:lvl3pPr lvl="2" rtl="0">
              <a:lnSpc>
                <a:spcPct val="100000"/>
              </a:lnSpc>
              <a:spcBef>
                <a:spcPts val="0"/>
              </a:spcBef>
              <a:spcAft>
                <a:spcPts val="0"/>
              </a:spcAft>
              <a:buSzPts val="2800"/>
              <a:buNone/>
              <a:defRPr sz="2800"/>
            </a:lvl3pPr>
            <a:lvl4pPr lvl="3" rtl="0">
              <a:lnSpc>
                <a:spcPct val="100000"/>
              </a:lnSpc>
              <a:spcBef>
                <a:spcPts val="0"/>
              </a:spcBef>
              <a:spcAft>
                <a:spcPts val="0"/>
              </a:spcAft>
              <a:buSzPts val="2800"/>
              <a:buNone/>
              <a:defRPr sz="2800"/>
            </a:lvl4pPr>
            <a:lvl5pPr lvl="4" rtl="0">
              <a:lnSpc>
                <a:spcPct val="100000"/>
              </a:lnSpc>
              <a:spcBef>
                <a:spcPts val="0"/>
              </a:spcBef>
              <a:spcAft>
                <a:spcPts val="0"/>
              </a:spcAft>
              <a:buSzPts val="2800"/>
              <a:buNone/>
              <a:defRPr sz="2800"/>
            </a:lvl5pPr>
            <a:lvl6pPr lvl="5" rtl="0">
              <a:lnSpc>
                <a:spcPct val="100000"/>
              </a:lnSpc>
              <a:spcBef>
                <a:spcPts val="0"/>
              </a:spcBef>
              <a:spcAft>
                <a:spcPts val="0"/>
              </a:spcAft>
              <a:buSzPts val="2800"/>
              <a:buNone/>
              <a:defRPr sz="2800"/>
            </a:lvl6pPr>
            <a:lvl7pPr lvl="6" rtl="0">
              <a:lnSpc>
                <a:spcPct val="100000"/>
              </a:lnSpc>
              <a:spcBef>
                <a:spcPts val="0"/>
              </a:spcBef>
              <a:spcAft>
                <a:spcPts val="0"/>
              </a:spcAft>
              <a:buSzPts val="2800"/>
              <a:buNone/>
              <a:defRPr sz="2800"/>
            </a:lvl7pPr>
            <a:lvl8pPr lvl="7" rtl="0">
              <a:lnSpc>
                <a:spcPct val="100000"/>
              </a:lnSpc>
              <a:spcBef>
                <a:spcPts val="0"/>
              </a:spcBef>
              <a:spcAft>
                <a:spcPts val="0"/>
              </a:spcAft>
              <a:buSzPts val="2800"/>
              <a:buNone/>
              <a:defRPr sz="2800"/>
            </a:lvl8pPr>
            <a:lvl9pPr lvl="8" rtl="0">
              <a:lnSpc>
                <a:spcPct val="100000"/>
              </a:lnSpc>
              <a:spcBef>
                <a:spcPts val="0"/>
              </a:spcBef>
              <a:spcAft>
                <a:spcPts val="0"/>
              </a:spcAft>
              <a:buSzPts val="2800"/>
              <a:buNone/>
              <a:defRPr sz="2800"/>
            </a:lvl9pPr>
          </a:lstStyle>
          <a:p/>
        </p:txBody>
      </p:sp>
      <p:sp>
        <p:nvSpPr>
          <p:cNvPr id="35" name="Google Shape;35;p10"/>
          <p:cNvSpPr txBox="1"/>
          <p:nvPr/>
        </p:nvSpPr>
        <p:spPr>
          <a:xfrm>
            <a:off x="720000" y="3613150"/>
            <a:ext cx="3189900" cy="8547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FFFFFF"/>
                </a:solidFill>
                <a:latin typeface="Cutive Mono"/>
                <a:ea typeface="Cutive Mono"/>
                <a:cs typeface="Cutive Mono"/>
                <a:sym typeface="Cutive Mono"/>
              </a:rPr>
              <a:t>CREDITS: This presentation template was created by </a:t>
            </a:r>
            <a:r>
              <a:rPr b="1" lang="en" sz="900">
                <a:solidFill>
                  <a:srgbClr val="FFFFFF"/>
                </a:solidFill>
                <a:uFill>
                  <a:noFill/>
                </a:uFill>
                <a:latin typeface="Cutive Mono"/>
                <a:ea typeface="Cutive Mono"/>
                <a:cs typeface="Cutive Mono"/>
                <a:sym typeface="Cutive Mono"/>
                <a:hlinkClick r:id="rId2">
                  <a:extLst>
                    <a:ext uri="{A12FA001-AC4F-418D-AE19-62706E023703}">
                      <ahyp:hlinkClr val="tx"/>
                    </a:ext>
                  </a:extLst>
                </a:hlinkClick>
              </a:rPr>
              <a:t>Slidesgo</a:t>
            </a:r>
            <a:r>
              <a:rPr lang="en" sz="900">
                <a:solidFill>
                  <a:srgbClr val="FFFFFF"/>
                </a:solidFill>
                <a:latin typeface="Cutive Mono"/>
                <a:ea typeface="Cutive Mono"/>
                <a:cs typeface="Cutive Mono"/>
                <a:sym typeface="Cutive Mono"/>
              </a:rPr>
              <a:t>, including icons by </a:t>
            </a:r>
            <a:r>
              <a:rPr b="1" lang="en" sz="900">
                <a:solidFill>
                  <a:srgbClr val="FFFFFF"/>
                </a:solidFill>
                <a:uFill>
                  <a:noFill/>
                </a:uFill>
                <a:latin typeface="Cutive Mono"/>
                <a:ea typeface="Cutive Mono"/>
                <a:cs typeface="Cutive Mono"/>
                <a:sym typeface="Cutive Mono"/>
                <a:hlinkClick r:id="rId3">
                  <a:extLst>
                    <a:ext uri="{A12FA001-AC4F-418D-AE19-62706E023703}">
                      <ahyp:hlinkClr val="tx"/>
                    </a:ext>
                  </a:extLst>
                </a:hlinkClick>
              </a:rPr>
              <a:t>Flaticon</a:t>
            </a:r>
            <a:r>
              <a:rPr lang="en" sz="900">
                <a:solidFill>
                  <a:srgbClr val="FFFFFF"/>
                </a:solidFill>
                <a:latin typeface="Cutive Mono"/>
                <a:ea typeface="Cutive Mono"/>
                <a:cs typeface="Cutive Mono"/>
                <a:sym typeface="Cutive Mono"/>
              </a:rPr>
              <a:t>, and infographics &amp; images by </a:t>
            </a:r>
            <a:r>
              <a:rPr b="1" lang="en" sz="900">
                <a:solidFill>
                  <a:srgbClr val="FFFFFF"/>
                </a:solidFill>
                <a:uFill>
                  <a:noFill/>
                </a:uFill>
                <a:latin typeface="Cutive Mono"/>
                <a:ea typeface="Cutive Mono"/>
                <a:cs typeface="Cutive Mono"/>
                <a:sym typeface="Cutive Mono"/>
                <a:hlinkClick r:id="rId4">
                  <a:extLst>
                    <a:ext uri="{A12FA001-AC4F-418D-AE19-62706E023703}">
                      <ahyp:hlinkClr val="tx"/>
                    </a:ext>
                  </a:extLst>
                </a:hlinkClick>
              </a:rPr>
              <a:t>Freepik</a:t>
            </a:r>
            <a:r>
              <a:rPr lang="en" sz="900">
                <a:solidFill>
                  <a:srgbClr val="FFFFFF"/>
                </a:solidFill>
                <a:latin typeface="Cutive Mono"/>
                <a:ea typeface="Cutive Mono"/>
                <a:cs typeface="Cutive Mono"/>
                <a:sym typeface="Cutive Mono"/>
              </a:rPr>
              <a:t>. </a:t>
            </a:r>
            <a:endParaRPr sz="900">
              <a:solidFill>
                <a:srgbClr val="FFFFFF"/>
              </a:solidFill>
              <a:latin typeface="Cutive Mono"/>
              <a:ea typeface="Cutive Mono"/>
              <a:cs typeface="Cutive Mono"/>
              <a:sym typeface="Cutive Mono"/>
            </a:endParaRPr>
          </a:p>
          <a:p>
            <a:pPr indent="0" lvl="0" marL="0" rtl="0" algn="l">
              <a:spcBef>
                <a:spcPts val="300"/>
              </a:spcBef>
              <a:spcAft>
                <a:spcPts val="0"/>
              </a:spcAft>
              <a:buNone/>
            </a:pPr>
            <a:r>
              <a:t/>
            </a:r>
            <a:endParaRPr sz="900">
              <a:solidFill>
                <a:srgbClr val="FFFFFF"/>
              </a:solidFill>
              <a:latin typeface="Cutive Mono"/>
              <a:ea typeface="Cutive Mono"/>
              <a:cs typeface="Cutive Mono"/>
              <a:sym typeface="Cutive Mono"/>
            </a:endParaRPr>
          </a:p>
        </p:txBody>
      </p:sp>
    </p:spTree>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0" Type="http://schemas.openxmlformats.org/officeDocument/2006/relationships/slideLayout" Target="../slideLayouts/slideLayout10.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5" Type="http://schemas.openxmlformats.org/officeDocument/2006/relationships/slideLayout" Target="../slideLayouts/slideLayout5.xml"/><Relationship Id="rId19" Type="http://schemas.openxmlformats.org/officeDocument/2006/relationships/theme" Target="../theme/theme3.xml"/><Relationship Id="rId6" Type="http://schemas.openxmlformats.org/officeDocument/2006/relationships/slideLayout" Target="../slideLayouts/slideLayout6.xml"/><Relationship Id="rId18" Type="http://schemas.openxmlformats.org/officeDocument/2006/relationships/slideLayout" Target="../slideLayouts/slideLayout18.xml"/><Relationship Id="rId7" Type="http://schemas.openxmlformats.org/officeDocument/2006/relationships/slideLayout" Target="../slideLayouts/slideLayout7.xml"/><Relationship Id="rId8" Type="http://schemas.openxmlformats.org/officeDocument/2006/relationships/slideLayout" Target="../slideLayouts/slideLayout8.xml"/></Relationships>
</file>

<file path=ppt/slideMasters/_rels/slideMaster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F3F3F3"/>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311700" y="445025"/>
            <a:ext cx="8520600" cy="572700"/>
          </a:xfrm>
          <a:prstGeom prst="rect">
            <a:avLst/>
          </a:prstGeom>
          <a:noFill/>
          <a:ln>
            <a:noFill/>
          </a:ln>
        </p:spPr>
        <p:txBody>
          <a:bodyPr anchorCtr="0" anchor="t" bIns="91425" lIns="91425" spcFirstLastPara="1" rIns="91425" wrap="square" tIns="91425">
            <a:noAutofit/>
          </a:bodyPr>
          <a:lstStyle>
            <a:lvl1pPr lvl="0">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1pPr>
            <a:lvl2pPr lvl="1">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2pPr>
            <a:lvl3pPr lvl="2">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3pPr>
            <a:lvl4pPr lvl="3">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4pPr>
            <a:lvl5pPr lvl="4">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5pPr>
            <a:lvl6pPr lvl="5">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6pPr>
            <a:lvl7pPr lvl="6">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7pPr>
            <a:lvl8pPr lvl="7">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8pPr>
            <a:lvl9pPr lvl="8">
              <a:spcBef>
                <a:spcPts val="0"/>
              </a:spcBef>
              <a:spcAft>
                <a:spcPts val="0"/>
              </a:spcAft>
              <a:buClr>
                <a:srgbClr val="434343"/>
              </a:buClr>
              <a:buSzPts val="1800"/>
              <a:buFont typeface="Anton"/>
              <a:buNone/>
              <a:defRPr sz="1800">
                <a:solidFill>
                  <a:srgbClr val="434343"/>
                </a:solidFill>
                <a:latin typeface="Anton"/>
                <a:ea typeface="Anton"/>
                <a:cs typeface="Anton"/>
                <a:sym typeface="Anton"/>
              </a:defRPr>
            </a:lvl9pPr>
          </a:lstStyle>
          <a:p/>
        </p:txBody>
      </p:sp>
      <p:sp>
        <p:nvSpPr>
          <p:cNvPr id="7" name="Google Shape;7;p1"/>
          <p:cNvSpPr txBox="1"/>
          <p:nvPr>
            <p:ph idx="1" type="body"/>
          </p:nvPr>
        </p:nvSpPr>
        <p:spPr>
          <a:xfrm>
            <a:off x="311700" y="1152475"/>
            <a:ext cx="8520600" cy="3416400"/>
          </a:xfrm>
          <a:prstGeom prst="rect">
            <a:avLst/>
          </a:prstGeom>
          <a:noFill/>
          <a:ln>
            <a:noFill/>
          </a:ln>
        </p:spPr>
        <p:txBody>
          <a:bodyPr anchorCtr="0" anchor="t" bIns="91425" lIns="91425" spcFirstLastPara="1" rIns="91425" wrap="square" tIns="91425">
            <a:noAutofit/>
          </a:bodyPr>
          <a:lstStyle>
            <a:lvl1pPr indent="-317500" lvl="0" marL="457200">
              <a:lnSpc>
                <a:spcPct val="100000"/>
              </a:lnSpc>
              <a:spcBef>
                <a:spcPts val="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1pPr>
            <a:lvl2pPr indent="-317500" lvl="1" marL="9144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2pPr>
            <a:lvl3pPr indent="-317500" lvl="2" marL="13716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3pPr>
            <a:lvl4pPr indent="-317500" lvl="3" marL="18288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4pPr>
            <a:lvl5pPr indent="-317500" lvl="4" marL="22860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5pPr>
            <a:lvl6pPr indent="-317500" lvl="5" marL="27432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6pPr>
            <a:lvl7pPr indent="-317500" lvl="6" marL="32004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7pPr>
            <a:lvl8pPr indent="-317500" lvl="7" marL="3657600">
              <a:lnSpc>
                <a:spcPct val="100000"/>
              </a:lnSpc>
              <a:spcBef>
                <a:spcPts val="1600"/>
              </a:spcBef>
              <a:spcAft>
                <a:spcPts val="0"/>
              </a:spcAft>
              <a:buClr>
                <a:srgbClr val="434343"/>
              </a:buClr>
              <a:buSzPts val="1400"/>
              <a:buFont typeface="Cutive Mono"/>
              <a:buChar char="○"/>
              <a:defRPr>
                <a:solidFill>
                  <a:srgbClr val="434343"/>
                </a:solidFill>
                <a:latin typeface="Cutive Mono"/>
                <a:ea typeface="Cutive Mono"/>
                <a:cs typeface="Cutive Mono"/>
                <a:sym typeface="Cutive Mono"/>
              </a:defRPr>
            </a:lvl8pPr>
            <a:lvl9pPr indent="-317500" lvl="8" marL="4114800">
              <a:lnSpc>
                <a:spcPct val="100000"/>
              </a:lnSpc>
              <a:spcBef>
                <a:spcPts val="1600"/>
              </a:spcBef>
              <a:spcAft>
                <a:spcPts val="1600"/>
              </a:spcAft>
              <a:buClr>
                <a:srgbClr val="434343"/>
              </a:buClr>
              <a:buSzPts val="1400"/>
              <a:buFont typeface="Cutive Mono"/>
              <a:buChar char="■"/>
              <a:defRPr>
                <a:solidFill>
                  <a:srgbClr val="434343"/>
                </a:solidFill>
                <a:latin typeface="Cutive Mono"/>
                <a:ea typeface="Cutive Mono"/>
                <a:cs typeface="Cutive Mono"/>
                <a:sym typeface="Cutive Mono"/>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name="simple-light-2">
    <p:bg>
      <p:bgPr>
        <a:solidFill>
          <a:srgbClr val="0E2A47"/>
        </a:solidFill>
      </p:bgPr>
    </p:bg>
    <p:spTree>
      <p:nvGrpSpPr>
        <p:cNvPr id="99" name="Shape 99"/>
        <p:cNvGrpSpPr/>
        <p:nvPr/>
      </p:nvGrpSpPr>
      <p:grpSpPr>
        <a:xfrm>
          <a:off x="0" y="0"/>
          <a:ext cx="0" cy="0"/>
          <a:chOff x="0" y="0"/>
          <a:chExt cx="0" cy="0"/>
        </a:xfrm>
      </p:grpSpPr>
      <p:sp>
        <p:nvSpPr>
          <p:cNvPr id="100" name="Google Shape;100;p20"/>
          <p:cNvSpPr txBox="1"/>
          <p:nvPr>
            <p:ph type="title"/>
          </p:nvPr>
        </p:nvSpPr>
        <p:spPr>
          <a:xfrm>
            <a:off x="1068100" y="933450"/>
            <a:ext cx="7047300" cy="482400"/>
          </a:xfrm>
          <a:prstGeom prst="rect">
            <a:avLst/>
          </a:prstGeom>
          <a:noFill/>
          <a:ln>
            <a:noFill/>
          </a:ln>
        </p:spPr>
        <p:txBody>
          <a:bodyPr anchorCtr="0" anchor="t" bIns="91425" lIns="91425" spcFirstLastPara="1" rIns="91425" wrap="square" tIns="91425">
            <a:noAutofit/>
          </a:bodyPr>
          <a:lstStyle>
            <a:lvl1pPr lvl="0"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1pPr>
            <a:lvl2pPr lvl="1"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2pPr>
            <a:lvl3pPr lvl="2"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3pPr>
            <a:lvl4pPr lvl="3"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4pPr>
            <a:lvl5pPr lvl="4"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5pPr>
            <a:lvl6pPr lvl="5"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6pPr>
            <a:lvl7pPr lvl="6"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7pPr>
            <a:lvl8pPr lvl="7"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8pPr>
            <a:lvl9pPr lvl="8" rtl="0" algn="ctr">
              <a:spcBef>
                <a:spcPts val="0"/>
              </a:spcBef>
              <a:spcAft>
                <a:spcPts val="0"/>
              </a:spcAft>
              <a:buClr>
                <a:srgbClr val="FFFFFF"/>
              </a:buClr>
              <a:buSzPts val="2400"/>
              <a:buFont typeface="Proxima Nova Semibold"/>
              <a:buNone/>
              <a:defRPr sz="2400">
                <a:solidFill>
                  <a:srgbClr val="FFFFFF"/>
                </a:solidFill>
                <a:latin typeface="Proxima Nova Semibold"/>
                <a:ea typeface="Proxima Nova Semibold"/>
                <a:cs typeface="Proxima Nova Semibold"/>
                <a:sym typeface="Proxima Nova Semibold"/>
              </a:defRPr>
            </a:lvl9pPr>
          </a:lstStyle>
          <a:p/>
        </p:txBody>
      </p:sp>
      <p:sp>
        <p:nvSpPr>
          <p:cNvPr id="101" name="Google Shape;101;p20"/>
          <p:cNvSpPr txBox="1"/>
          <p:nvPr>
            <p:ph idx="1" type="body"/>
          </p:nvPr>
        </p:nvSpPr>
        <p:spPr>
          <a:xfrm>
            <a:off x="1068100" y="1695450"/>
            <a:ext cx="7047300" cy="2502000"/>
          </a:xfrm>
          <a:prstGeom prst="rect">
            <a:avLst/>
          </a:prstGeom>
          <a:noFill/>
          <a:ln>
            <a:noFill/>
          </a:ln>
        </p:spPr>
        <p:txBody>
          <a:bodyPr anchorCtr="0" anchor="t" bIns="91425" lIns="91425" spcFirstLastPara="1" rIns="91425" wrap="square" tIns="91425">
            <a:noAutofit/>
          </a:bodyPr>
          <a:lstStyle>
            <a:lvl1pPr indent="-298450" lvl="0" marL="457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1pPr>
            <a:lvl2pPr indent="-298450" lvl="1" marL="914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2pPr>
            <a:lvl3pPr indent="-298450" lvl="2" marL="1371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3pPr>
            <a:lvl4pPr indent="-298450" lvl="3" marL="1828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4pPr>
            <a:lvl5pPr indent="-298450" lvl="4" marL="22860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5pPr>
            <a:lvl6pPr indent="-298450" lvl="5" marL="27432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6pPr>
            <a:lvl7pPr indent="-298450" lvl="6" marL="32004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7pPr>
            <a:lvl8pPr indent="-298450" lvl="7" marL="36576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8pPr>
            <a:lvl9pPr indent="-298450" lvl="8" marL="4114800" rtl="0">
              <a:lnSpc>
                <a:spcPct val="115000"/>
              </a:lnSpc>
              <a:spcBef>
                <a:spcPts val="0"/>
              </a:spcBef>
              <a:spcAft>
                <a:spcPts val="0"/>
              </a:spcAft>
              <a:buClr>
                <a:srgbClr val="435D74"/>
              </a:buClr>
              <a:buSzPts val="1100"/>
              <a:buFont typeface="Proxima Nova"/>
              <a:buChar char="■"/>
              <a:defRPr sz="1100">
                <a:solidFill>
                  <a:srgbClr val="435D74"/>
                </a:solidFill>
                <a:latin typeface="Proxima Nova"/>
                <a:ea typeface="Proxima Nova"/>
                <a:cs typeface="Proxima Nova"/>
                <a:sym typeface="Proxima Nova"/>
              </a:defRPr>
            </a:lvl9pPr>
          </a:lstStyle>
          <a:p/>
        </p:txBody>
      </p:sp>
    </p:spTree>
  </p:cSld>
  <p:clrMap accent1="accent1" accent2="accent2" accent3="accent3" accent4="accent4" accent5="accent5" accent6="accent6" bg1="lt1" bg2="dk2" tx1="dk1" tx2="lt2" folHlink="folHlink" hlink="hlink"/>
  <p:sldLayoutIdLst>
    <p:sldLayoutId id="2147483666" r:id="rId1"/>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 Id="rId2" Type="http://schemas.openxmlformats.org/officeDocument/2006/relationships/notesSlide" Target="../notesSlides/notesSlide1.xml"/><Relationship Id="rId3" Type="http://schemas.openxmlformats.org/officeDocument/2006/relationships/image" Target="../media/image13.png"/></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15.xml"/><Relationship Id="rId2" Type="http://schemas.openxmlformats.org/officeDocument/2006/relationships/notesSlide" Target="../notesSlides/notesSlide10.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7.xml"/><Relationship Id="rId2" Type="http://schemas.openxmlformats.org/officeDocument/2006/relationships/notesSlide" Target="../notesSlides/notesSlide1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2.xml"/><Relationship Id="rId3" Type="http://schemas.openxmlformats.org/officeDocument/2006/relationships/hyperlink" Target="https://docs.google.com/spreadsheets/d/15eUfUc6v5fTLysmmGlst6DKrqp2_766J96A17MSGeYU/copy" TargetMode="External"/><Relationship Id="rId4" Type="http://schemas.openxmlformats.org/officeDocument/2006/relationships/image" Target="../media/image2.png"/></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3.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4.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6.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1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8.xml"/><Relationship Id="rId3" Type="http://schemas.openxmlformats.org/officeDocument/2006/relationships/image" Target="../media/image17.png"/><Relationship Id="rId4" Type="http://schemas.openxmlformats.org/officeDocument/2006/relationships/image" Target="../media/image4.jpg"/><Relationship Id="rId5" Type="http://schemas.openxmlformats.org/officeDocument/2006/relationships/image" Target="../media/image14.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19.xml"/></Relationships>
</file>

<file path=ppt/slides/_rels/slide2.xml.rels><?xml version="1.0" encoding="UTF-8" standalone="yes"?><Relationships xmlns="http://schemas.openxmlformats.org/package/2006/relationships"><Relationship Id="rId11" Type="http://schemas.openxmlformats.org/officeDocument/2006/relationships/slide" Target="/ppt/slides/slide35.xml"/><Relationship Id="rId10" Type="http://schemas.openxmlformats.org/officeDocument/2006/relationships/slide" Target="/ppt/slides/slide34.xml"/><Relationship Id="rId12" Type="http://schemas.openxmlformats.org/officeDocument/2006/relationships/slide" Target="/ppt/slides/slide41.xml"/><Relationship Id="rId1" Type="http://schemas.openxmlformats.org/officeDocument/2006/relationships/slideLayout" Target="../slideLayouts/slideLayout3.xml"/><Relationship Id="rId2" Type="http://schemas.openxmlformats.org/officeDocument/2006/relationships/notesSlide" Target="../notesSlides/notesSlide2.xml"/><Relationship Id="rId3" Type="http://schemas.openxmlformats.org/officeDocument/2006/relationships/hyperlink" Target="http://bit.ly/2Tynxth" TargetMode="External"/><Relationship Id="rId4" Type="http://schemas.openxmlformats.org/officeDocument/2006/relationships/hyperlink" Target="http://bit.ly/30B07Gq" TargetMode="External"/><Relationship Id="rId9" Type="http://schemas.openxmlformats.org/officeDocument/2006/relationships/slide" Target="/ppt/slides/slide33.xml"/><Relationship Id="rId5" Type="http://schemas.openxmlformats.org/officeDocument/2006/relationships/hyperlink" Target="http://bit.ly/33VAFh3" TargetMode="External"/><Relationship Id="rId6" Type="http://schemas.openxmlformats.org/officeDocument/2006/relationships/slide" Target="/ppt/slides/slide30.xml"/><Relationship Id="rId7" Type="http://schemas.openxmlformats.org/officeDocument/2006/relationships/slide" Target="/ppt/slides/slide29.xml"/><Relationship Id="rId8" Type="http://schemas.openxmlformats.org/officeDocument/2006/relationships/slide" Target="/ppt/slides/slide3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6.xml"/><Relationship Id="rId2" Type="http://schemas.openxmlformats.org/officeDocument/2006/relationships/notesSlide" Target="../notesSlides/notesSlide20.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10.xml"/><Relationship Id="rId2" Type="http://schemas.openxmlformats.org/officeDocument/2006/relationships/notesSlide" Target="../notesSlides/notesSlide2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2.xml"/><Relationship Id="rId3" Type="http://schemas.openxmlformats.org/officeDocument/2006/relationships/image" Target="../media/image5.png"/></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3.xml"/><Relationship Id="rId3" Type="http://schemas.openxmlformats.org/officeDocument/2006/relationships/image" Target="../media/image7.jpg"/><Relationship Id="rId4" Type="http://schemas.openxmlformats.org/officeDocument/2006/relationships/image" Target="../media/image6.jpg"/></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notesSlide" Target="../notesSlides/notesSlide24.xml"/><Relationship Id="rId3" Type="http://schemas.openxmlformats.org/officeDocument/2006/relationships/image" Target="../media/image16.png"/></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25.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6.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28.xml"/><Relationship Id="rId3" Type="http://schemas.openxmlformats.org/officeDocument/2006/relationships/image" Target="../media/image8.jpg"/><Relationship Id="rId4" Type="http://schemas.openxmlformats.org/officeDocument/2006/relationships/image" Target="../media/image9.jpg"/><Relationship Id="rId5" Type="http://schemas.openxmlformats.org/officeDocument/2006/relationships/image" Target="../media/image11.jpg"/></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9.xml"/><Relationship Id="rId2" Type="http://schemas.openxmlformats.org/officeDocument/2006/relationships/notesSlide" Target="../notesSlides/notesSlide29.xml"/><Relationship Id="rId3" Type="http://schemas.openxmlformats.org/officeDocument/2006/relationships/image" Target="../media/image15.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2.xml"/><Relationship Id="rId2" Type="http://schemas.openxmlformats.org/officeDocument/2006/relationships/notesSlide" Target="../notesSlides/notesSlide3.xml"/></Relationships>
</file>

<file path=ppt/slides/_rels/slide30.xml.rels><?xml version="1.0" encoding="UTF-8" standalone="yes"?><Relationships xmlns="http://schemas.openxmlformats.org/package/2006/relationships"><Relationship Id="rId11" Type="http://schemas.openxmlformats.org/officeDocument/2006/relationships/hyperlink" Target="https://www.freepik.com/free-photo/close-up-romantic-young-gay-couple-kissing-taking-selfie_4098384.htm/?utm_source=slidesgo_template&amp;utm_medium=referral-link&amp;utm_campaign=sg_resources&amp;utm_content=freepik" TargetMode="External"/><Relationship Id="rId10" Type="http://schemas.openxmlformats.org/officeDocument/2006/relationships/hyperlink" Target="https://www.freepik.com/free-photo/hairdresser-shaving-beard-client_4732339.htm/?utm_source=slidesgo_template&amp;utm_medium=referral-link&amp;utm_campaign=sg_resources&amp;utm_content=freepik" TargetMode="External"/><Relationship Id="rId13" Type="http://schemas.openxmlformats.org/officeDocument/2006/relationships/hyperlink" Target="https://www.freepik.com/free-photo/serious-young-man-sitting-armchair-salon_4753203.htm/?utm_source=slidesgo_template&amp;utm_medium=referral-link&amp;utm_campaign=sg_resources&amp;utm_content=freepik" TargetMode="External"/><Relationship Id="rId12" Type="http://schemas.openxmlformats.org/officeDocument/2006/relationships/hyperlink" Target="https://www.freepik.com/free-photo/elderly-man_4323005.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0.xml"/><Relationship Id="rId3" Type="http://schemas.openxmlformats.org/officeDocument/2006/relationships/hyperlink" Target="https://www.freepik.com/free-photo/half-face-black-young-man_5043730.htm/?utm_source=slidesgo_template&amp;utm_medium=referral-link&amp;utm_campaign=sg_resources&amp;utm_content=freepik" TargetMode="External"/><Relationship Id="rId4" Type="http://schemas.openxmlformats.org/officeDocument/2006/relationships/hyperlink" Target="https://www.freepik.com/free-photo/portrait-young-man-sitting-bench-drinking-refreshing-delicious-chocolate-milk_4743212.htm/?utm_source=slidesgo_template&amp;utm_medium=referral-link&amp;utm_campaign=sg_resources&amp;utm_content=freepik" TargetMode="External"/><Relationship Id="rId9" Type="http://schemas.openxmlformats.org/officeDocument/2006/relationships/hyperlink" Target="https://www.freepik.com/free-photo/tattooed-man-s-hand-holding-sunflower-against-grey-backdrop_4360805.htm/?utm_source=slidesgo_template&amp;utm_medium=referral-link&amp;utm_campaign=sg_resources&amp;utm_content=freepik" TargetMode="External"/><Relationship Id="rId14" Type="http://schemas.openxmlformats.org/officeDocument/2006/relationships/hyperlink" Target="https://www.freepik.com/free-photo/tattooed-young-man-with-ears-nose-piercing-looking-his-shoulder-holding-red-gerbera-flower-hand_4360864.htm/?utm_source=slidesgo_template&amp;utm_medium=referral-link&amp;utm_campaign=sg_resources&amp;utm_content=freepik" TargetMode="External"/><Relationship Id="rId5" Type="http://schemas.openxmlformats.org/officeDocument/2006/relationships/hyperlink" Target="https://www.freepik.com/free-photo/close-up-bearded-man-with-eye-closed-against-green-backdrop_4806189.htm/?utm_source=slidesgo_template&amp;utm_medium=referral-link&amp;utm_campaign=sg_resources&amp;utm_content=freepik" TargetMode="External"/><Relationship Id="rId6" Type="http://schemas.openxmlformats.org/officeDocument/2006/relationships/hyperlink" Target="https://www.freepik.com/free-photo/bearded-elderly-man-sitting-barber-shop_4753156.htm/?utm_source=slidesgo_template&amp;utm_medium=referral-link&amp;utm_campaign=sg_resources&amp;utm_content=freepik" TargetMode="External"/><Relationship Id="rId7" Type="http://schemas.openxmlformats.org/officeDocument/2006/relationships/hyperlink" Target="https://www.freepik.com/free-photo/bearded-client-visiting-barber-shop_4732326.htm/?utm_source=slidesgo_template&amp;utm_medium=referral-link&amp;utm_campaign=sg_resources&amp;utm_content=freepik" TargetMode="External"/><Relationship Id="rId8" Type="http://schemas.openxmlformats.org/officeDocument/2006/relationships/hyperlink" Target="https://www.freepik.com/free-photo/barber-straighten-mustache-senior-client_4732360.htm/?utm_source=slidesgo_template&amp;utm_medium=referral-link&amp;utm_campaign=sg_resources&amp;utm_content=freepik" TargetMode="External"/></Relationships>
</file>

<file path=ppt/slides/_rels/slide31.xml.rels><?xml version="1.0" encoding="UTF-8" standalone="yes"?><Relationships xmlns="http://schemas.openxmlformats.org/package/2006/relationships"><Relationship Id="rId11" Type="http://schemas.openxmlformats.org/officeDocument/2006/relationships/hyperlink" Target="https://www.freepik.com/free-photo/close-up-loving-gay-couple-sleeping-together_4098393.htm/?utm_source=slidesgo_template&amp;utm_medium=referral-link&amp;utm_campaign=sg_resources&amp;utm_content=freepik" TargetMode="External"/><Relationship Id="rId10" Type="http://schemas.openxmlformats.org/officeDocument/2006/relationships/hyperlink" Target="https://www.freepik.com/free-photo/adult-barber-trimming-clients-hair-barbershop_4741386.htm/?utm_source=slidesgo_template&amp;utm_medium=referral-link&amp;utm_campaign=sg_resources&amp;utm_content=freepik" TargetMode="External"/><Relationship Id="rId13" Type="http://schemas.openxmlformats.org/officeDocument/2006/relationships/hyperlink" Target="https://www.freepik.com/free-photo/panoramic-view-bearded-young-man-looking-camera_4767989.htm/?utm_source=slidesgo_template&amp;utm_medium=referral-link&amp;utm_campaign=sg_resources&amp;utm_content=freepik" TargetMode="External"/><Relationship Id="rId12" Type="http://schemas.openxmlformats.org/officeDocument/2006/relationships/hyperlink" Target="https://www.freepik.com/free-photo/portrait-hipster-young-man-holding-juicy-orange-front-his-eyes_4380606.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1.xml"/><Relationship Id="rId3" Type="http://schemas.openxmlformats.org/officeDocument/2006/relationships/hyperlink" Target="https://www.freepik.com/free-photo/close-up-handsome-man-pulling-his-mustache-looking-camera_4760459.htm/?utm_source=slidesgo_template&amp;utm_medium=referral-link&amp;utm_campaign=sg_resources&amp;utm_content=freepik" TargetMode="External"/><Relationship Id="rId4" Type="http://schemas.openxmlformats.org/officeDocument/2006/relationships/hyperlink" Target="https://www.freepik.com/free-photo/close-up-tattooed-young-man-holding-floral-bouquet-hand-against-grey-wall_4360850.htm/?utm_source=slidesgo_template&amp;utm_medium=referral-link&amp;utm_campaign=sg_resources&amp;utm_content=freepik" TargetMode="External"/><Relationship Id="rId9" Type="http://schemas.openxmlformats.org/officeDocument/2006/relationships/hyperlink" Target="https://www.freepik.com/free-photo/elderly-man_4322305.htm/?utm_source=slidesgo_template&amp;utm_medium=referral-link&amp;utm_campaign=sg_resources&amp;utm_content=freepik" TargetMode="External"/><Relationship Id="rId15" Type="http://schemas.openxmlformats.org/officeDocument/2006/relationships/hyperlink" Target="https://www.freepik.com/free-photo/smiling-bearded-man-barber-shop_4753177.htm/?utm_source=slidesgo_template&amp;utm_medium=referral-link&amp;utm_campaign=sg_resources&amp;utm_content=freepik" TargetMode="External"/><Relationship Id="rId14" Type="http://schemas.openxmlformats.org/officeDocument/2006/relationships/hyperlink" Target="https://www.freepik.com/free-photo/close-up-man-touching-his-mustache-with-hands_4806169.htm/?utm_source=slidesgo_template&amp;utm_medium=referral-link&amp;utm_campaign=sg_resources&amp;utm_content=freepik" TargetMode="External"/><Relationship Id="rId16" Type="http://schemas.openxmlformats.org/officeDocument/2006/relationships/hyperlink" Target="https://www.freepik.com/free-photo/hipster-male-cutting-beard-with-scissors_4724815.htm/?utm_source=slidesgo_template&amp;utm_medium=referral-link&amp;utm_campaign=sg_resources&amp;utm_content=freepik/?utm_source=slidesgo_template&amp;utm_medium=referral-link&amp;utm_campaign=sg_resources&amp;utm_content=freepik" TargetMode="External"/><Relationship Id="rId5" Type="http://schemas.openxmlformats.org/officeDocument/2006/relationships/hyperlink" Target="https://www.freepik.com/free-photo/serious-tattooed-young-man-floral-drape-looking-camera_4360825.htm/?utm_source=slidesgo_template&amp;utm_medium=referral-link&amp;utm_campaign=sg_resources&amp;utm_content=freepik" TargetMode="External"/><Relationship Id="rId6" Type="http://schemas.openxmlformats.org/officeDocument/2006/relationships/hyperlink" Target="https://www.freepik.com/free-photo/male-hipster-showing-hairdressers-tools_4724820.htm/?utm_source=slidesgo_template&amp;utm_medium=referral-link&amp;utm_campaign=sg_resources&amp;utm_content=freepik" TargetMode="External"/><Relationship Id="rId7" Type="http://schemas.openxmlformats.org/officeDocument/2006/relationships/hyperlink" Target="https://www.freepik.com/free-photo/old-customer-making-face-hair-salon_4741395.htm/?utm_source=slidesgo_template&amp;utm_medium=referral-link&amp;utm_campaign=sg_resources&amp;utm_content=freepik" TargetMode="External"/><Relationship Id="rId8" Type="http://schemas.openxmlformats.org/officeDocument/2006/relationships/hyperlink" Target="https://www.freepik.com/free-photo/bearded-barber-holding-scissors-hair-salon_4741377.htm/?utm_source=slidesgo_template&amp;utm_medium=referral-link&amp;utm_campaign=sg_resources&amp;utm_content=freepik" TargetMode="External"/></Relationships>
</file>

<file path=ppt/slides/_rels/slide32.xml.rels><?xml version="1.0" encoding="UTF-8" standalone="yes"?><Relationships xmlns="http://schemas.openxmlformats.org/package/2006/relationships"><Relationship Id="rId11" Type="http://schemas.openxmlformats.org/officeDocument/2006/relationships/hyperlink" Target="https://www.flaticon.com/packs/movember-5/?utm_source=slidesgo_template&amp;utm_medium=referral-link&amp;utm_campaign=sg_resources&amp;utm_content=flaticon" TargetMode="External"/><Relationship Id="rId10" Type="http://schemas.openxmlformats.org/officeDocument/2006/relationships/hyperlink" Target="https://www.freepik.com/free-vector/sketchy-mustaches_797969.htm/?utm_source=slidesgo_template&amp;utm_medium=referral-link&amp;utm_campaign=sg_resources&amp;utm_content=freepik" TargetMode="External"/><Relationship Id="rId1" Type="http://schemas.openxmlformats.org/officeDocument/2006/relationships/slideLayout" Target="../slideLayouts/slideLayout3.xml"/><Relationship Id="rId2" Type="http://schemas.openxmlformats.org/officeDocument/2006/relationships/notesSlide" Target="../notesSlides/notesSlide32.xml"/><Relationship Id="rId3" Type="http://schemas.openxmlformats.org/officeDocument/2006/relationships/hyperlink" Target="https://www.freepik.com/free-vector/hand-drawn-movember-background-composition_3250254.htm/?utm_source=slidesgo_template&amp;utm_medium=referral-link&amp;utm_campaign=sg_resources&amp;utm_content=freepik" TargetMode="External"/><Relationship Id="rId4" Type="http://schemas.openxmlformats.org/officeDocument/2006/relationships/hyperlink" Target="https://www.freepik.com/free-vector/hand-drawn-quote-frames-vintage-style_897797.htm/?utm_source=slidesgo_template&amp;utm_medium=referral-link&amp;utm_campaign=sg_resources&amp;utm_content=freepik" TargetMode="External"/><Relationship Id="rId9" Type="http://schemas.openxmlformats.org/officeDocument/2006/relationships/hyperlink" Target="https://freepik.com/free-vector/hand-drawn-movember-poster_1369328.htm/?utm_source=slidesgo_template&amp;utm_medium=referral-link&amp;utm_campaign=sg_resources&amp;utm_content=freepik" TargetMode="External"/><Relationship Id="rId5" Type="http://schemas.openxmlformats.org/officeDocument/2006/relationships/hyperlink" Target="https://www.freepik.com/free-vector/hand-drawn-movember-retro-background_954860.htm/?utm_source=slidesgo_template&amp;utm_medium=referral-link&amp;utm_campaign=sg_resources&amp;utm_content=freepik" TargetMode="External"/><Relationship Id="rId6" Type="http://schemas.openxmlformats.org/officeDocument/2006/relationships/hyperlink" Target="https://www.freepik.com/free-vector/movember-mustache-awareness-background-with-lettering_3243377.htm/?utm_source=slidesgo_template&amp;utm_medium=referral-link&amp;utm_campaign=sg_resources&amp;utm_content=freepik" TargetMode="External"/><Relationship Id="rId7" Type="http://schemas.openxmlformats.org/officeDocument/2006/relationships/hyperlink" Target="https://www.freepik.com/free-vector/hand-drawn-movember-design_1367312.htm/?utm_source=slidesgo_template&amp;utm_medium=referral-link&amp;utm_campaign=sg_resources&amp;utm_content=freepik" TargetMode="External"/><Relationship Id="rId8" Type="http://schemas.openxmlformats.org/officeDocument/2006/relationships/hyperlink" Target="https://www.freepik.com/free-vector/movember-design-with-hand-drawn-mustache_1367315.htm/?utm_source=slidesgo_template&amp;utm_medium=referral-link&amp;utm_campaign=sg_resources&amp;utm_content=freepik" TargetMode="Externa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3.xml"/><Relationship Id="rId3" Type="http://schemas.openxmlformats.org/officeDocument/2006/relationships/hyperlink" Target="http://bit.ly/2PfT4lq" TargetMode="External"/><Relationship Id="rId4" Type="http://schemas.openxmlformats.org/officeDocument/2006/relationships/slide" Target="/ppt/slides/slide29.xml"/><Relationship Id="rId5" Type="http://schemas.openxmlformats.org/officeDocument/2006/relationships/hyperlink" Target="http://bit.ly/33VAFh3" TargetMode="External"/><Relationship Id="rId6" Type="http://schemas.openxmlformats.org/officeDocument/2006/relationships/hyperlink" Target="http://bit.ly/30B07Gq" TargetMode="Externa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4.xml"/><Relationship Id="rId3" Type="http://schemas.openxmlformats.org/officeDocument/2006/relationships/hyperlink" Target="https://fonts.google.com/specimen/Anton" TargetMode="External"/><Relationship Id="rId4" Type="http://schemas.openxmlformats.org/officeDocument/2006/relationships/hyperlink" Target="https://fonts.google.com/specimen/Cutive+Mono" TargetMode="Externa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5.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6.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8.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39.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8.xml"/><Relationship Id="rId2" Type="http://schemas.openxmlformats.org/officeDocument/2006/relationships/notesSlide" Target="../notesSlides/notesSlide4.xml"/><Relationship Id="rId3" Type="http://schemas.openxmlformats.org/officeDocument/2006/relationships/image" Target="../media/image18.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0.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1.xml"/><Relationship Id="rId3" Type="http://schemas.openxmlformats.org/officeDocument/2006/relationships/hyperlink" Target="https://chrome.google.com/webstore/detail/flaticon-for-gsuit-gslide/haekgjfnhhdkgfgmldhfokhmfkgmciba" TargetMode="Externa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2.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4.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5.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6.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19.xml"/><Relationship Id="rId2" Type="http://schemas.openxmlformats.org/officeDocument/2006/relationships/notesSlide" Target="../notesSlides/notesSlide48.xml"/><Relationship Id="rId3" Type="http://schemas.openxmlformats.org/officeDocument/2006/relationships/hyperlink" Target="http://bit.ly/2PfT4lq" TargetMode="External"/><Relationship Id="rId4" Type="http://schemas.openxmlformats.org/officeDocument/2006/relationships/image" Target="../media/image12.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5.xml"/><Relationship Id="rId2" Type="http://schemas.openxmlformats.org/officeDocument/2006/relationships/notesSlide" Target="../notesSlides/notesSlide5.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6.xml"/><Relationship Id="rId2" Type="http://schemas.openxmlformats.org/officeDocument/2006/relationships/notesSlide" Target="../notesSlides/notesSlide6.xml"/><Relationship Id="rId3" Type="http://schemas.openxmlformats.org/officeDocument/2006/relationships/image" Target="../media/image1.jp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3.xml"/><Relationship Id="rId2" Type="http://schemas.openxmlformats.org/officeDocument/2006/relationships/notesSlide" Target="../notesSlides/notesSlide7.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4.xml"/><Relationship Id="rId2" Type="http://schemas.openxmlformats.org/officeDocument/2006/relationships/notesSlide" Target="../notesSlides/notesSlide8.xml"/><Relationship Id="rId3" Type="http://schemas.openxmlformats.org/officeDocument/2006/relationships/image" Target="../media/image10.png"/><Relationship Id="rId4" Type="http://schemas.openxmlformats.org/officeDocument/2006/relationships/image" Target="../media/image3.jpg"/></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14.xml"/><Relationship Id="rId2" Type="http://schemas.openxmlformats.org/officeDocument/2006/relationships/notesSlide" Target="../notesSlides/notesSlide9.xml"/></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06" name="Shape 106"/>
        <p:cNvGrpSpPr/>
        <p:nvPr/>
      </p:nvGrpSpPr>
      <p:grpSpPr>
        <a:xfrm>
          <a:off x="0" y="0"/>
          <a:ext cx="0" cy="0"/>
          <a:chOff x="0" y="0"/>
          <a:chExt cx="0" cy="0"/>
        </a:xfrm>
      </p:grpSpPr>
      <p:sp>
        <p:nvSpPr>
          <p:cNvPr id="107" name="Google Shape;107;p22"/>
          <p:cNvSpPr txBox="1"/>
          <p:nvPr>
            <p:ph type="ctrTitle"/>
          </p:nvPr>
        </p:nvSpPr>
        <p:spPr>
          <a:xfrm>
            <a:off x="2472650" y="2252350"/>
            <a:ext cx="4198800" cy="1567200"/>
          </a:xfrm>
          <a:prstGeom prst="rect">
            <a:avLst/>
          </a:prstGeom>
        </p:spPr>
        <p:txBody>
          <a:bodyPr anchorCtr="0" anchor="ctr" bIns="91425" lIns="91425" spcFirstLastPara="1" rIns="91425" wrap="square" tIns="198000">
            <a:noAutofit/>
          </a:bodyPr>
          <a:lstStyle/>
          <a:p>
            <a:pPr indent="0" lvl="0" marL="0" rtl="0" algn="ctr">
              <a:spcBef>
                <a:spcPts val="0"/>
              </a:spcBef>
              <a:spcAft>
                <a:spcPts val="0"/>
              </a:spcAft>
              <a:buNone/>
            </a:pPr>
            <a:r>
              <a:rPr lang="en"/>
              <a:t>MUSTACHE CAMPAIGN</a:t>
            </a:r>
            <a:endParaRPr>
              <a:solidFill>
                <a:srgbClr val="FFFFFF"/>
              </a:solidFill>
              <a:latin typeface="Anton"/>
              <a:ea typeface="Anton"/>
              <a:cs typeface="Anton"/>
              <a:sym typeface="Anton"/>
            </a:endParaRPr>
          </a:p>
        </p:txBody>
      </p:sp>
      <p:sp>
        <p:nvSpPr>
          <p:cNvPr id="108" name="Google Shape;108;p22"/>
          <p:cNvSpPr txBox="1"/>
          <p:nvPr>
            <p:ph idx="1" type="subTitle"/>
          </p:nvPr>
        </p:nvSpPr>
        <p:spPr>
          <a:xfrm>
            <a:off x="1893725" y="4034500"/>
            <a:ext cx="5336100" cy="3708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Cutive Mono"/>
                <a:ea typeface="Cutive Mono"/>
                <a:cs typeface="Cutive Mono"/>
                <a:sym typeface="Cutive Mono"/>
              </a:rPr>
              <a:t>Here is where your presentation begins!</a:t>
            </a:r>
            <a:endParaRPr sz="1200">
              <a:solidFill>
                <a:srgbClr val="FFFFFF"/>
              </a:solidFill>
              <a:latin typeface="Cutive Mono"/>
              <a:ea typeface="Cutive Mono"/>
              <a:cs typeface="Cutive Mono"/>
              <a:sym typeface="Cutive Mono"/>
            </a:endParaRPr>
          </a:p>
        </p:txBody>
      </p:sp>
      <p:sp>
        <p:nvSpPr>
          <p:cNvPr id="109" name="Google Shape;109;p22"/>
          <p:cNvSpPr/>
          <p:nvPr/>
        </p:nvSpPr>
        <p:spPr>
          <a:xfrm>
            <a:off x="7310033" y="1996973"/>
            <a:ext cx="11242" cy="12820"/>
          </a:xfrm>
          <a:custGeom>
            <a:rect b="b" l="l" r="r" t="t"/>
            <a:pathLst>
              <a:path extrusionOk="0" h="130" w="114">
                <a:moveTo>
                  <a:pt x="48" y="0"/>
                </a:moveTo>
                <a:cubicBezTo>
                  <a:pt x="18" y="38"/>
                  <a:pt x="4" y="82"/>
                  <a:pt x="1" y="129"/>
                </a:cubicBezTo>
                <a:lnTo>
                  <a:pt x="114" y="129"/>
                </a:lnTo>
                <a:cubicBezTo>
                  <a:pt x="97" y="99"/>
                  <a:pt x="93" y="58"/>
                  <a:pt x="97" y="7"/>
                </a:cubicBezTo>
                <a:lnTo>
                  <a:pt x="52" y="7"/>
                </a:lnTo>
                <a:lnTo>
                  <a:pt x="4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 name="Google Shape;110;p22"/>
          <p:cNvSpPr/>
          <p:nvPr/>
        </p:nvSpPr>
        <p:spPr>
          <a:xfrm>
            <a:off x="6708785" y="2007722"/>
            <a:ext cx="7396" cy="2071"/>
          </a:xfrm>
          <a:custGeom>
            <a:rect b="b" l="l" r="r" t="t"/>
            <a:pathLst>
              <a:path extrusionOk="0" h="21" w="75">
                <a:moveTo>
                  <a:pt x="31" y="0"/>
                </a:moveTo>
                <a:cubicBezTo>
                  <a:pt x="17" y="3"/>
                  <a:pt x="7" y="11"/>
                  <a:pt x="0" y="20"/>
                </a:cubicBezTo>
                <a:lnTo>
                  <a:pt x="75" y="20"/>
                </a:lnTo>
                <a:cubicBezTo>
                  <a:pt x="58" y="0"/>
                  <a:pt x="41" y="0"/>
                  <a:pt x="3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 name="Google Shape;111;p22"/>
          <p:cNvSpPr/>
          <p:nvPr/>
        </p:nvSpPr>
        <p:spPr>
          <a:xfrm>
            <a:off x="7325515" y="2008313"/>
            <a:ext cx="2761" cy="1479"/>
          </a:xfrm>
          <a:custGeom>
            <a:rect b="b" l="l" r="r" t="t"/>
            <a:pathLst>
              <a:path extrusionOk="0" h="15" w="28">
                <a:moveTo>
                  <a:pt x="21" y="1"/>
                </a:moveTo>
                <a:cubicBezTo>
                  <a:pt x="14" y="5"/>
                  <a:pt x="7" y="8"/>
                  <a:pt x="1" y="14"/>
                </a:cubicBezTo>
                <a:lnTo>
                  <a:pt x="28" y="14"/>
                </a:lnTo>
                <a:cubicBezTo>
                  <a:pt x="28" y="11"/>
                  <a:pt x="25" y="5"/>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 name="Google Shape;112;p22"/>
          <p:cNvSpPr/>
          <p:nvPr/>
        </p:nvSpPr>
        <p:spPr>
          <a:xfrm>
            <a:off x="6523785" y="2236703"/>
            <a:ext cx="23174" cy="16863"/>
          </a:xfrm>
          <a:custGeom>
            <a:rect b="b" l="l" r="r" t="t"/>
            <a:pathLst>
              <a:path extrusionOk="0" h="171" w="235">
                <a:moveTo>
                  <a:pt x="0" y="0"/>
                </a:moveTo>
                <a:cubicBezTo>
                  <a:pt x="68" y="51"/>
                  <a:pt x="106" y="133"/>
                  <a:pt x="187" y="170"/>
                </a:cubicBezTo>
                <a:cubicBezTo>
                  <a:pt x="201" y="161"/>
                  <a:pt x="214" y="153"/>
                  <a:pt x="235" y="153"/>
                </a:cubicBezTo>
                <a:cubicBezTo>
                  <a:pt x="216" y="118"/>
                  <a:pt x="203" y="78"/>
                  <a:pt x="158" y="78"/>
                </a:cubicBezTo>
                <a:cubicBezTo>
                  <a:pt x="154" y="78"/>
                  <a:pt x="150" y="78"/>
                  <a:pt x="146" y="79"/>
                </a:cubicBezTo>
                <a:lnTo>
                  <a:pt x="14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 name="Google Shape;113;p22"/>
          <p:cNvSpPr/>
          <p:nvPr/>
        </p:nvSpPr>
        <p:spPr>
          <a:xfrm>
            <a:off x="6860157" y="2236703"/>
            <a:ext cx="20906" cy="10157"/>
          </a:xfrm>
          <a:custGeom>
            <a:rect b="b" l="l" r="r" t="t"/>
            <a:pathLst>
              <a:path extrusionOk="0" h="103" w="212">
                <a:moveTo>
                  <a:pt x="28" y="0"/>
                </a:moveTo>
                <a:lnTo>
                  <a:pt x="18" y="4"/>
                </a:lnTo>
                <a:cubicBezTo>
                  <a:pt x="14" y="4"/>
                  <a:pt x="7" y="7"/>
                  <a:pt x="1" y="7"/>
                </a:cubicBezTo>
                <a:cubicBezTo>
                  <a:pt x="1" y="24"/>
                  <a:pt x="7" y="45"/>
                  <a:pt x="18" y="68"/>
                </a:cubicBezTo>
                <a:cubicBezTo>
                  <a:pt x="21" y="75"/>
                  <a:pt x="21" y="79"/>
                  <a:pt x="24" y="85"/>
                </a:cubicBezTo>
                <a:cubicBezTo>
                  <a:pt x="31" y="89"/>
                  <a:pt x="48" y="92"/>
                  <a:pt x="62" y="95"/>
                </a:cubicBezTo>
                <a:cubicBezTo>
                  <a:pt x="69" y="99"/>
                  <a:pt x="79" y="99"/>
                  <a:pt x="86" y="103"/>
                </a:cubicBezTo>
                <a:cubicBezTo>
                  <a:pt x="136" y="99"/>
                  <a:pt x="167" y="58"/>
                  <a:pt x="202" y="13"/>
                </a:cubicBezTo>
                <a:cubicBezTo>
                  <a:pt x="205" y="7"/>
                  <a:pt x="208" y="4"/>
                  <a:pt x="21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 name="Google Shape;114;p22"/>
          <p:cNvGrpSpPr/>
          <p:nvPr/>
        </p:nvGrpSpPr>
        <p:grpSpPr>
          <a:xfrm>
            <a:off x="3135998" y="721950"/>
            <a:ext cx="2894306" cy="3312541"/>
            <a:chOff x="3135998" y="721950"/>
            <a:chExt cx="2894306" cy="3312541"/>
          </a:xfrm>
        </p:grpSpPr>
        <p:grpSp>
          <p:nvGrpSpPr>
            <p:cNvPr id="115" name="Google Shape;115;p22"/>
            <p:cNvGrpSpPr/>
            <p:nvPr/>
          </p:nvGrpSpPr>
          <p:grpSpPr>
            <a:xfrm>
              <a:off x="3822192" y="3968914"/>
              <a:ext cx="1521911" cy="65577"/>
              <a:chOff x="5407774" y="1944214"/>
              <a:chExt cx="1970877" cy="65577"/>
            </a:xfrm>
          </p:grpSpPr>
          <p:sp>
            <p:nvSpPr>
              <p:cNvPr id="116" name="Google Shape;116;p22"/>
              <p:cNvSpPr/>
              <p:nvPr/>
            </p:nvSpPr>
            <p:spPr>
              <a:xfrm>
                <a:off x="6029435" y="1944214"/>
                <a:ext cx="1349216" cy="65577"/>
              </a:xfrm>
              <a:custGeom>
                <a:rect b="b" l="l" r="r" t="t"/>
                <a:pathLst>
                  <a:path extrusionOk="0" h="665" w="13682">
                    <a:moveTo>
                      <a:pt x="5227" y="11"/>
                    </a:moveTo>
                    <a:cubicBezTo>
                      <a:pt x="5255" y="11"/>
                      <a:pt x="5248" y="48"/>
                      <a:pt x="5255" y="72"/>
                    </a:cubicBezTo>
                    <a:cubicBezTo>
                      <a:pt x="5240" y="87"/>
                      <a:pt x="5230" y="92"/>
                      <a:pt x="5221" y="92"/>
                    </a:cubicBezTo>
                    <a:cubicBezTo>
                      <a:pt x="5207" y="92"/>
                      <a:pt x="5195" y="80"/>
                      <a:pt x="5173" y="72"/>
                    </a:cubicBezTo>
                    <a:cubicBezTo>
                      <a:pt x="5180" y="38"/>
                      <a:pt x="5227" y="52"/>
                      <a:pt x="5227" y="11"/>
                    </a:cubicBezTo>
                    <a:close/>
                    <a:moveTo>
                      <a:pt x="10362" y="42"/>
                    </a:moveTo>
                    <a:lnTo>
                      <a:pt x="10362" y="42"/>
                    </a:lnTo>
                    <a:cubicBezTo>
                      <a:pt x="10386" y="48"/>
                      <a:pt x="10389" y="72"/>
                      <a:pt x="10416" y="72"/>
                    </a:cubicBezTo>
                    <a:lnTo>
                      <a:pt x="10416" y="137"/>
                    </a:lnTo>
                    <a:cubicBezTo>
                      <a:pt x="10410" y="138"/>
                      <a:pt x="10405" y="139"/>
                      <a:pt x="10400" y="139"/>
                    </a:cubicBezTo>
                    <a:cubicBezTo>
                      <a:pt x="10360" y="139"/>
                      <a:pt x="10365" y="87"/>
                      <a:pt x="10362" y="42"/>
                    </a:cubicBezTo>
                    <a:close/>
                    <a:moveTo>
                      <a:pt x="4468" y="38"/>
                    </a:moveTo>
                    <a:cubicBezTo>
                      <a:pt x="4492" y="92"/>
                      <a:pt x="4605" y="130"/>
                      <a:pt x="4533" y="215"/>
                    </a:cubicBezTo>
                    <a:cubicBezTo>
                      <a:pt x="4485" y="212"/>
                      <a:pt x="4489" y="150"/>
                      <a:pt x="4492" y="89"/>
                    </a:cubicBezTo>
                    <a:cubicBezTo>
                      <a:pt x="4488" y="88"/>
                      <a:pt x="4485" y="87"/>
                      <a:pt x="4482" y="87"/>
                    </a:cubicBezTo>
                    <a:cubicBezTo>
                      <a:pt x="4470" y="87"/>
                      <a:pt x="4468" y="99"/>
                      <a:pt x="4468" y="113"/>
                    </a:cubicBezTo>
                    <a:cubicBezTo>
                      <a:pt x="4444" y="113"/>
                      <a:pt x="4451" y="83"/>
                      <a:pt x="4444" y="62"/>
                    </a:cubicBezTo>
                    <a:lnTo>
                      <a:pt x="4444" y="62"/>
                    </a:lnTo>
                    <a:cubicBezTo>
                      <a:pt x="4446" y="63"/>
                      <a:pt x="4448" y="63"/>
                      <a:pt x="4450" y="63"/>
                    </a:cubicBezTo>
                    <a:cubicBezTo>
                      <a:pt x="4465" y="63"/>
                      <a:pt x="4465" y="50"/>
                      <a:pt x="4468" y="38"/>
                    </a:cubicBezTo>
                    <a:close/>
                    <a:moveTo>
                      <a:pt x="12646" y="167"/>
                    </a:moveTo>
                    <a:cubicBezTo>
                      <a:pt x="12648" y="167"/>
                      <a:pt x="12651" y="167"/>
                      <a:pt x="12654" y="168"/>
                    </a:cubicBezTo>
                    <a:cubicBezTo>
                      <a:pt x="12640" y="203"/>
                      <a:pt x="12621" y="229"/>
                      <a:pt x="12579" y="229"/>
                    </a:cubicBezTo>
                    <a:cubicBezTo>
                      <a:pt x="12577" y="229"/>
                      <a:pt x="12574" y="229"/>
                      <a:pt x="12572" y="229"/>
                    </a:cubicBezTo>
                    <a:cubicBezTo>
                      <a:pt x="12581" y="193"/>
                      <a:pt x="12603" y="167"/>
                      <a:pt x="12646" y="167"/>
                    </a:cubicBezTo>
                    <a:close/>
                    <a:moveTo>
                      <a:pt x="5996" y="163"/>
                    </a:moveTo>
                    <a:cubicBezTo>
                      <a:pt x="6001" y="163"/>
                      <a:pt x="6006" y="164"/>
                      <a:pt x="6011" y="164"/>
                    </a:cubicBezTo>
                    <a:cubicBezTo>
                      <a:pt x="5989" y="185"/>
                      <a:pt x="6000" y="241"/>
                      <a:pt x="5962" y="241"/>
                    </a:cubicBezTo>
                    <a:cubicBezTo>
                      <a:pt x="5957" y="241"/>
                      <a:pt x="5952" y="241"/>
                      <a:pt x="5945" y="239"/>
                    </a:cubicBezTo>
                    <a:cubicBezTo>
                      <a:pt x="5940" y="191"/>
                      <a:pt x="5958" y="163"/>
                      <a:pt x="5996" y="163"/>
                    </a:cubicBezTo>
                    <a:close/>
                    <a:moveTo>
                      <a:pt x="9514" y="242"/>
                    </a:moveTo>
                    <a:cubicBezTo>
                      <a:pt x="9514" y="244"/>
                      <a:pt x="9515" y="245"/>
                      <a:pt x="9515" y="245"/>
                    </a:cubicBezTo>
                    <a:lnTo>
                      <a:pt x="9515" y="245"/>
                    </a:lnTo>
                    <a:cubicBezTo>
                      <a:pt x="9515" y="244"/>
                      <a:pt x="9515" y="243"/>
                      <a:pt x="9514" y="242"/>
                    </a:cubicBezTo>
                    <a:close/>
                    <a:moveTo>
                      <a:pt x="5547" y="213"/>
                    </a:moveTo>
                    <a:cubicBezTo>
                      <a:pt x="5582" y="213"/>
                      <a:pt x="5614" y="218"/>
                      <a:pt x="5633" y="239"/>
                    </a:cubicBezTo>
                    <a:cubicBezTo>
                      <a:pt x="5631" y="257"/>
                      <a:pt x="5592" y="270"/>
                      <a:pt x="5555" y="270"/>
                    </a:cubicBezTo>
                    <a:cubicBezTo>
                      <a:pt x="5516" y="270"/>
                      <a:pt x="5481" y="255"/>
                      <a:pt x="5496" y="215"/>
                    </a:cubicBezTo>
                    <a:cubicBezTo>
                      <a:pt x="5513" y="214"/>
                      <a:pt x="5530" y="213"/>
                      <a:pt x="5547" y="213"/>
                    </a:cubicBezTo>
                    <a:close/>
                    <a:moveTo>
                      <a:pt x="9056" y="224"/>
                    </a:moveTo>
                    <a:cubicBezTo>
                      <a:pt x="9068" y="224"/>
                      <a:pt x="9087" y="241"/>
                      <a:pt x="9099" y="290"/>
                    </a:cubicBezTo>
                    <a:cubicBezTo>
                      <a:pt x="9035" y="265"/>
                      <a:pt x="9037" y="224"/>
                      <a:pt x="9056" y="224"/>
                    </a:cubicBezTo>
                    <a:close/>
                    <a:moveTo>
                      <a:pt x="9518" y="187"/>
                    </a:moveTo>
                    <a:cubicBezTo>
                      <a:pt x="9529" y="187"/>
                      <a:pt x="9540" y="194"/>
                      <a:pt x="9552" y="205"/>
                    </a:cubicBezTo>
                    <a:cubicBezTo>
                      <a:pt x="9561" y="215"/>
                      <a:pt x="9561" y="232"/>
                      <a:pt x="9555" y="246"/>
                    </a:cubicBezTo>
                    <a:cubicBezTo>
                      <a:pt x="9549" y="252"/>
                      <a:pt x="9542" y="255"/>
                      <a:pt x="9535" y="255"/>
                    </a:cubicBezTo>
                    <a:cubicBezTo>
                      <a:pt x="9530" y="255"/>
                      <a:pt x="9525" y="253"/>
                      <a:pt x="9521" y="249"/>
                    </a:cubicBezTo>
                    <a:cubicBezTo>
                      <a:pt x="9519" y="247"/>
                      <a:pt x="9517" y="247"/>
                      <a:pt x="9515" y="245"/>
                    </a:cubicBezTo>
                    <a:lnTo>
                      <a:pt x="9515" y="245"/>
                    </a:lnTo>
                    <a:cubicBezTo>
                      <a:pt x="9516" y="249"/>
                      <a:pt x="9513" y="253"/>
                      <a:pt x="9511" y="256"/>
                    </a:cubicBezTo>
                    <a:cubicBezTo>
                      <a:pt x="9504" y="270"/>
                      <a:pt x="9487" y="297"/>
                      <a:pt x="9459" y="297"/>
                    </a:cubicBezTo>
                    <a:cubicBezTo>
                      <a:pt x="9453" y="297"/>
                      <a:pt x="9446" y="293"/>
                      <a:pt x="9436" y="290"/>
                    </a:cubicBezTo>
                    <a:cubicBezTo>
                      <a:pt x="9426" y="283"/>
                      <a:pt x="9418" y="267"/>
                      <a:pt x="9426" y="253"/>
                    </a:cubicBezTo>
                    <a:cubicBezTo>
                      <a:pt x="9428" y="242"/>
                      <a:pt x="9436" y="236"/>
                      <a:pt x="9446" y="236"/>
                    </a:cubicBezTo>
                    <a:cubicBezTo>
                      <a:pt x="9449" y="236"/>
                      <a:pt x="9453" y="237"/>
                      <a:pt x="9456" y="239"/>
                    </a:cubicBezTo>
                    <a:lnTo>
                      <a:pt x="9459" y="239"/>
                    </a:lnTo>
                    <a:cubicBezTo>
                      <a:pt x="9459" y="239"/>
                      <a:pt x="9467" y="229"/>
                      <a:pt x="9470" y="226"/>
                    </a:cubicBezTo>
                    <a:cubicBezTo>
                      <a:pt x="9476" y="212"/>
                      <a:pt x="9490" y="191"/>
                      <a:pt x="9511" y="188"/>
                    </a:cubicBezTo>
                    <a:cubicBezTo>
                      <a:pt x="9513" y="188"/>
                      <a:pt x="9515" y="187"/>
                      <a:pt x="9518" y="187"/>
                    </a:cubicBezTo>
                    <a:close/>
                    <a:moveTo>
                      <a:pt x="12882" y="239"/>
                    </a:moveTo>
                    <a:lnTo>
                      <a:pt x="12882" y="239"/>
                    </a:lnTo>
                    <a:cubicBezTo>
                      <a:pt x="12908" y="249"/>
                      <a:pt x="12926" y="273"/>
                      <a:pt x="12926" y="314"/>
                    </a:cubicBezTo>
                    <a:cubicBezTo>
                      <a:pt x="12914" y="318"/>
                      <a:pt x="12903" y="319"/>
                      <a:pt x="12895" y="319"/>
                    </a:cubicBezTo>
                    <a:cubicBezTo>
                      <a:pt x="12848" y="319"/>
                      <a:pt x="12853" y="271"/>
                      <a:pt x="12882" y="239"/>
                    </a:cubicBezTo>
                    <a:close/>
                    <a:moveTo>
                      <a:pt x="10556" y="42"/>
                    </a:moveTo>
                    <a:cubicBezTo>
                      <a:pt x="10577" y="63"/>
                      <a:pt x="10608" y="73"/>
                      <a:pt x="10647" y="73"/>
                    </a:cubicBezTo>
                    <a:cubicBezTo>
                      <a:pt x="10653" y="73"/>
                      <a:pt x="10659" y="72"/>
                      <a:pt x="10665" y="72"/>
                    </a:cubicBezTo>
                    <a:cubicBezTo>
                      <a:pt x="10689" y="185"/>
                      <a:pt x="10750" y="249"/>
                      <a:pt x="10777" y="355"/>
                    </a:cubicBezTo>
                    <a:cubicBezTo>
                      <a:pt x="10764" y="340"/>
                      <a:pt x="10749" y="335"/>
                      <a:pt x="10740" y="335"/>
                    </a:cubicBezTo>
                    <a:cubicBezTo>
                      <a:pt x="10726" y="335"/>
                      <a:pt x="10723" y="346"/>
                      <a:pt x="10750" y="355"/>
                    </a:cubicBezTo>
                    <a:cubicBezTo>
                      <a:pt x="10738" y="366"/>
                      <a:pt x="10722" y="371"/>
                      <a:pt x="10704" y="371"/>
                    </a:cubicBezTo>
                    <a:cubicBezTo>
                      <a:pt x="10632" y="371"/>
                      <a:pt x="10526" y="293"/>
                      <a:pt x="10444" y="293"/>
                    </a:cubicBezTo>
                    <a:cubicBezTo>
                      <a:pt x="10464" y="188"/>
                      <a:pt x="10573" y="188"/>
                      <a:pt x="10556" y="42"/>
                    </a:cubicBezTo>
                    <a:close/>
                    <a:moveTo>
                      <a:pt x="4881" y="322"/>
                    </a:moveTo>
                    <a:cubicBezTo>
                      <a:pt x="4895" y="322"/>
                      <a:pt x="4910" y="323"/>
                      <a:pt x="4924" y="324"/>
                    </a:cubicBezTo>
                    <a:cubicBezTo>
                      <a:pt x="4938" y="378"/>
                      <a:pt x="4915" y="389"/>
                      <a:pt x="4882" y="389"/>
                    </a:cubicBezTo>
                    <a:cubicBezTo>
                      <a:pt x="4858" y="389"/>
                      <a:pt x="4828" y="383"/>
                      <a:pt x="4805" y="383"/>
                    </a:cubicBezTo>
                    <a:cubicBezTo>
                      <a:pt x="4797" y="383"/>
                      <a:pt x="4791" y="384"/>
                      <a:pt x="4785" y="385"/>
                    </a:cubicBezTo>
                    <a:cubicBezTo>
                      <a:pt x="4788" y="332"/>
                      <a:pt x="4830" y="322"/>
                      <a:pt x="4881" y="322"/>
                    </a:cubicBezTo>
                    <a:close/>
                    <a:moveTo>
                      <a:pt x="7397" y="313"/>
                    </a:moveTo>
                    <a:cubicBezTo>
                      <a:pt x="7443" y="313"/>
                      <a:pt x="7470" y="333"/>
                      <a:pt x="7465" y="392"/>
                    </a:cubicBezTo>
                    <a:cubicBezTo>
                      <a:pt x="7424" y="382"/>
                      <a:pt x="7369" y="382"/>
                      <a:pt x="7376" y="314"/>
                    </a:cubicBezTo>
                    <a:cubicBezTo>
                      <a:pt x="7383" y="313"/>
                      <a:pt x="7390" y="313"/>
                      <a:pt x="7397" y="313"/>
                    </a:cubicBezTo>
                    <a:close/>
                    <a:moveTo>
                      <a:pt x="6610" y="359"/>
                    </a:moveTo>
                    <a:cubicBezTo>
                      <a:pt x="6620" y="359"/>
                      <a:pt x="6629" y="361"/>
                      <a:pt x="6637" y="365"/>
                    </a:cubicBezTo>
                    <a:cubicBezTo>
                      <a:pt x="6720" y="365"/>
                      <a:pt x="6666" y="396"/>
                      <a:pt x="6618" y="396"/>
                    </a:cubicBezTo>
                    <a:cubicBezTo>
                      <a:pt x="6609" y="396"/>
                      <a:pt x="6600" y="395"/>
                      <a:pt x="6593" y="392"/>
                    </a:cubicBezTo>
                    <a:cubicBezTo>
                      <a:pt x="6590" y="391"/>
                      <a:pt x="6587" y="391"/>
                      <a:pt x="6585" y="391"/>
                    </a:cubicBezTo>
                    <a:cubicBezTo>
                      <a:pt x="6574" y="391"/>
                      <a:pt x="6572" y="404"/>
                      <a:pt x="6569" y="416"/>
                    </a:cubicBezTo>
                    <a:cubicBezTo>
                      <a:pt x="6510" y="394"/>
                      <a:pt x="6564" y="359"/>
                      <a:pt x="6610" y="359"/>
                    </a:cubicBezTo>
                    <a:close/>
                    <a:moveTo>
                      <a:pt x="6995" y="314"/>
                    </a:moveTo>
                    <a:cubicBezTo>
                      <a:pt x="7032" y="341"/>
                      <a:pt x="7045" y="382"/>
                      <a:pt x="7018" y="416"/>
                    </a:cubicBezTo>
                    <a:cubicBezTo>
                      <a:pt x="6987" y="410"/>
                      <a:pt x="7001" y="355"/>
                      <a:pt x="6995" y="314"/>
                    </a:cubicBezTo>
                    <a:close/>
                    <a:moveTo>
                      <a:pt x="11589" y="238"/>
                    </a:moveTo>
                    <a:cubicBezTo>
                      <a:pt x="11602" y="238"/>
                      <a:pt x="11604" y="251"/>
                      <a:pt x="11604" y="267"/>
                    </a:cubicBezTo>
                    <a:cubicBezTo>
                      <a:pt x="11611" y="284"/>
                      <a:pt x="11618" y="290"/>
                      <a:pt x="11626" y="290"/>
                    </a:cubicBezTo>
                    <a:cubicBezTo>
                      <a:pt x="11641" y="290"/>
                      <a:pt x="11657" y="270"/>
                      <a:pt x="11673" y="270"/>
                    </a:cubicBezTo>
                    <a:cubicBezTo>
                      <a:pt x="11681" y="270"/>
                      <a:pt x="11689" y="275"/>
                      <a:pt x="11697" y="290"/>
                    </a:cubicBezTo>
                    <a:cubicBezTo>
                      <a:pt x="11697" y="352"/>
                      <a:pt x="11697" y="413"/>
                      <a:pt x="11673" y="443"/>
                    </a:cubicBezTo>
                    <a:cubicBezTo>
                      <a:pt x="11653" y="423"/>
                      <a:pt x="11621" y="416"/>
                      <a:pt x="11584" y="416"/>
                    </a:cubicBezTo>
                    <a:lnTo>
                      <a:pt x="11584" y="239"/>
                    </a:lnTo>
                    <a:cubicBezTo>
                      <a:pt x="11586" y="238"/>
                      <a:pt x="11587" y="238"/>
                      <a:pt x="11589" y="238"/>
                    </a:cubicBezTo>
                    <a:close/>
                    <a:moveTo>
                      <a:pt x="2894" y="363"/>
                    </a:moveTo>
                    <a:cubicBezTo>
                      <a:pt x="2937" y="363"/>
                      <a:pt x="2931" y="419"/>
                      <a:pt x="2972" y="419"/>
                    </a:cubicBezTo>
                    <a:cubicBezTo>
                      <a:pt x="2977" y="419"/>
                      <a:pt x="2983" y="418"/>
                      <a:pt x="2991" y="416"/>
                    </a:cubicBezTo>
                    <a:cubicBezTo>
                      <a:pt x="3003" y="410"/>
                      <a:pt x="3010" y="407"/>
                      <a:pt x="3012" y="407"/>
                    </a:cubicBezTo>
                    <a:lnTo>
                      <a:pt x="3012" y="407"/>
                    </a:lnTo>
                    <a:cubicBezTo>
                      <a:pt x="3020" y="407"/>
                      <a:pt x="2959" y="445"/>
                      <a:pt x="2916" y="445"/>
                    </a:cubicBezTo>
                    <a:cubicBezTo>
                      <a:pt x="2886" y="445"/>
                      <a:pt x="2863" y="427"/>
                      <a:pt x="2878" y="365"/>
                    </a:cubicBezTo>
                    <a:cubicBezTo>
                      <a:pt x="2884" y="363"/>
                      <a:pt x="2889" y="363"/>
                      <a:pt x="2894" y="363"/>
                    </a:cubicBezTo>
                    <a:close/>
                    <a:moveTo>
                      <a:pt x="9158" y="339"/>
                    </a:moveTo>
                    <a:cubicBezTo>
                      <a:pt x="9195" y="339"/>
                      <a:pt x="9242" y="394"/>
                      <a:pt x="9235" y="443"/>
                    </a:cubicBezTo>
                    <a:cubicBezTo>
                      <a:pt x="9222" y="447"/>
                      <a:pt x="9212" y="449"/>
                      <a:pt x="9204" y="449"/>
                    </a:cubicBezTo>
                    <a:cubicBezTo>
                      <a:pt x="9152" y="449"/>
                      <a:pt x="9155" y="386"/>
                      <a:pt x="9123" y="365"/>
                    </a:cubicBezTo>
                    <a:cubicBezTo>
                      <a:pt x="9131" y="346"/>
                      <a:pt x="9144" y="339"/>
                      <a:pt x="9158" y="339"/>
                    </a:cubicBezTo>
                    <a:close/>
                    <a:moveTo>
                      <a:pt x="7606" y="386"/>
                    </a:moveTo>
                    <a:cubicBezTo>
                      <a:pt x="7612" y="386"/>
                      <a:pt x="7617" y="388"/>
                      <a:pt x="7621" y="392"/>
                    </a:cubicBezTo>
                    <a:cubicBezTo>
                      <a:pt x="7650" y="421"/>
                      <a:pt x="7600" y="462"/>
                      <a:pt x="7571" y="462"/>
                    </a:cubicBezTo>
                    <a:cubicBezTo>
                      <a:pt x="7555" y="462"/>
                      <a:pt x="7544" y="450"/>
                      <a:pt x="7556" y="416"/>
                    </a:cubicBezTo>
                    <a:cubicBezTo>
                      <a:pt x="7559" y="408"/>
                      <a:pt x="7586" y="386"/>
                      <a:pt x="7606" y="386"/>
                    </a:cubicBezTo>
                    <a:close/>
                    <a:moveTo>
                      <a:pt x="11847" y="373"/>
                    </a:moveTo>
                    <a:cubicBezTo>
                      <a:pt x="11874" y="373"/>
                      <a:pt x="11888" y="401"/>
                      <a:pt x="11894" y="413"/>
                    </a:cubicBezTo>
                    <a:cubicBezTo>
                      <a:pt x="11898" y="419"/>
                      <a:pt x="11901" y="426"/>
                      <a:pt x="11901" y="426"/>
                    </a:cubicBezTo>
                    <a:cubicBezTo>
                      <a:pt x="11903" y="425"/>
                      <a:pt x="11904" y="425"/>
                      <a:pt x="11906" y="425"/>
                    </a:cubicBezTo>
                    <a:cubicBezTo>
                      <a:pt x="11919" y="425"/>
                      <a:pt x="11931" y="435"/>
                      <a:pt x="11931" y="446"/>
                    </a:cubicBezTo>
                    <a:cubicBezTo>
                      <a:pt x="11939" y="463"/>
                      <a:pt x="11928" y="481"/>
                      <a:pt x="11915" y="484"/>
                    </a:cubicBezTo>
                    <a:lnTo>
                      <a:pt x="11898" y="484"/>
                    </a:lnTo>
                    <a:cubicBezTo>
                      <a:pt x="11867" y="484"/>
                      <a:pt x="11854" y="457"/>
                      <a:pt x="11849" y="443"/>
                    </a:cubicBezTo>
                    <a:cubicBezTo>
                      <a:pt x="11846" y="440"/>
                      <a:pt x="11843" y="433"/>
                      <a:pt x="11843" y="430"/>
                    </a:cubicBezTo>
                    <a:cubicBezTo>
                      <a:pt x="11839" y="431"/>
                      <a:pt x="11836" y="432"/>
                      <a:pt x="11833" y="432"/>
                    </a:cubicBezTo>
                    <a:cubicBezTo>
                      <a:pt x="11822" y="432"/>
                      <a:pt x="11815" y="423"/>
                      <a:pt x="11813" y="410"/>
                    </a:cubicBezTo>
                    <a:cubicBezTo>
                      <a:pt x="11809" y="396"/>
                      <a:pt x="11819" y="378"/>
                      <a:pt x="11833" y="375"/>
                    </a:cubicBezTo>
                    <a:cubicBezTo>
                      <a:pt x="11838" y="374"/>
                      <a:pt x="11842" y="373"/>
                      <a:pt x="11847" y="373"/>
                    </a:cubicBezTo>
                    <a:close/>
                    <a:moveTo>
                      <a:pt x="9695" y="570"/>
                    </a:moveTo>
                    <a:cubicBezTo>
                      <a:pt x="9695" y="571"/>
                      <a:pt x="9695" y="572"/>
                      <a:pt x="9695" y="573"/>
                    </a:cubicBezTo>
                    <a:cubicBezTo>
                      <a:pt x="9695" y="572"/>
                      <a:pt x="9695" y="571"/>
                      <a:pt x="9695" y="570"/>
                    </a:cubicBezTo>
                    <a:close/>
                    <a:moveTo>
                      <a:pt x="4839" y="416"/>
                    </a:moveTo>
                    <a:cubicBezTo>
                      <a:pt x="4829" y="491"/>
                      <a:pt x="4891" y="484"/>
                      <a:pt x="4867" y="573"/>
                    </a:cubicBezTo>
                    <a:cubicBezTo>
                      <a:pt x="4854" y="575"/>
                      <a:pt x="4841" y="576"/>
                      <a:pt x="4829" y="576"/>
                    </a:cubicBezTo>
                    <a:cubicBezTo>
                      <a:pt x="4787" y="576"/>
                      <a:pt x="4754" y="563"/>
                      <a:pt x="4730" y="542"/>
                    </a:cubicBezTo>
                    <a:cubicBezTo>
                      <a:pt x="4734" y="463"/>
                      <a:pt x="4771" y="419"/>
                      <a:pt x="4839" y="416"/>
                    </a:cubicBezTo>
                    <a:close/>
                    <a:moveTo>
                      <a:pt x="9198" y="538"/>
                    </a:moveTo>
                    <a:cubicBezTo>
                      <a:pt x="9225" y="538"/>
                      <a:pt x="9255" y="558"/>
                      <a:pt x="9235" y="593"/>
                    </a:cubicBezTo>
                    <a:lnTo>
                      <a:pt x="9187" y="593"/>
                    </a:lnTo>
                    <a:cubicBezTo>
                      <a:pt x="9194" y="573"/>
                      <a:pt x="9181" y="569"/>
                      <a:pt x="9167" y="569"/>
                    </a:cubicBezTo>
                    <a:cubicBezTo>
                      <a:pt x="9163" y="548"/>
                      <a:pt x="9180" y="538"/>
                      <a:pt x="9198" y="538"/>
                    </a:cubicBezTo>
                    <a:close/>
                    <a:moveTo>
                      <a:pt x="9318" y="488"/>
                    </a:moveTo>
                    <a:cubicBezTo>
                      <a:pt x="9375" y="488"/>
                      <a:pt x="9339" y="605"/>
                      <a:pt x="9324" y="620"/>
                    </a:cubicBezTo>
                    <a:cubicBezTo>
                      <a:pt x="9302" y="604"/>
                      <a:pt x="9300" y="568"/>
                      <a:pt x="9264" y="568"/>
                    </a:cubicBezTo>
                    <a:cubicBezTo>
                      <a:pt x="9261" y="568"/>
                      <a:pt x="9258" y="568"/>
                      <a:pt x="9255" y="569"/>
                    </a:cubicBezTo>
                    <a:cubicBezTo>
                      <a:pt x="9272" y="542"/>
                      <a:pt x="9306" y="542"/>
                      <a:pt x="9300" y="491"/>
                    </a:cubicBezTo>
                    <a:cubicBezTo>
                      <a:pt x="9307" y="489"/>
                      <a:pt x="9313" y="488"/>
                      <a:pt x="9318" y="488"/>
                    </a:cubicBezTo>
                    <a:close/>
                    <a:moveTo>
                      <a:pt x="1380" y="365"/>
                    </a:moveTo>
                    <a:lnTo>
                      <a:pt x="1380" y="365"/>
                    </a:lnTo>
                    <a:cubicBezTo>
                      <a:pt x="1427" y="405"/>
                      <a:pt x="1479" y="440"/>
                      <a:pt x="1537" y="467"/>
                    </a:cubicBezTo>
                    <a:cubicBezTo>
                      <a:pt x="1465" y="535"/>
                      <a:pt x="1476" y="580"/>
                      <a:pt x="1380" y="644"/>
                    </a:cubicBezTo>
                    <a:cubicBezTo>
                      <a:pt x="1336" y="586"/>
                      <a:pt x="1302" y="505"/>
                      <a:pt x="1335" y="394"/>
                    </a:cubicBezTo>
                    <a:lnTo>
                      <a:pt x="1335" y="394"/>
                    </a:lnTo>
                    <a:cubicBezTo>
                      <a:pt x="1332" y="411"/>
                      <a:pt x="1356" y="450"/>
                      <a:pt x="1372" y="450"/>
                    </a:cubicBezTo>
                    <a:cubicBezTo>
                      <a:pt x="1384" y="450"/>
                      <a:pt x="1391" y="429"/>
                      <a:pt x="1380" y="365"/>
                    </a:cubicBezTo>
                    <a:close/>
                    <a:moveTo>
                      <a:pt x="4924" y="551"/>
                    </a:moveTo>
                    <a:cubicBezTo>
                      <a:pt x="4953" y="551"/>
                      <a:pt x="4980" y="594"/>
                      <a:pt x="4982" y="644"/>
                    </a:cubicBezTo>
                    <a:cubicBezTo>
                      <a:pt x="4938" y="634"/>
                      <a:pt x="4887" y="634"/>
                      <a:pt x="4894" y="569"/>
                    </a:cubicBezTo>
                    <a:cubicBezTo>
                      <a:pt x="4904" y="556"/>
                      <a:pt x="4914" y="551"/>
                      <a:pt x="4924" y="551"/>
                    </a:cubicBezTo>
                    <a:close/>
                    <a:moveTo>
                      <a:pt x="10464" y="542"/>
                    </a:moveTo>
                    <a:cubicBezTo>
                      <a:pt x="10518" y="545"/>
                      <a:pt x="10471" y="630"/>
                      <a:pt x="10464" y="644"/>
                    </a:cubicBezTo>
                    <a:cubicBezTo>
                      <a:pt x="10440" y="638"/>
                      <a:pt x="10450" y="593"/>
                      <a:pt x="10419" y="593"/>
                    </a:cubicBezTo>
                    <a:cubicBezTo>
                      <a:pt x="10427" y="566"/>
                      <a:pt x="10464" y="576"/>
                      <a:pt x="10464" y="542"/>
                    </a:cubicBezTo>
                    <a:close/>
                    <a:moveTo>
                      <a:pt x="13427" y="592"/>
                    </a:moveTo>
                    <a:cubicBezTo>
                      <a:pt x="13454" y="592"/>
                      <a:pt x="13460" y="617"/>
                      <a:pt x="13484" y="620"/>
                    </a:cubicBezTo>
                    <a:cubicBezTo>
                      <a:pt x="13488" y="640"/>
                      <a:pt x="13471" y="650"/>
                      <a:pt x="13452" y="650"/>
                    </a:cubicBezTo>
                    <a:cubicBezTo>
                      <a:pt x="13426" y="650"/>
                      <a:pt x="13396" y="631"/>
                      <a:pt x="13416" y="593"/>
                    </a:cubicBezTo>
                    <a:cubicBezTo>
                      <a:pt x="13420" y="593"/>
                      <a:pt x="13423" y="592"/>
                      <a:pt x="13427" y="592"/>
                    </a:cubicBezTo>
                    <a:close/>
                    <a:moveTo>
                      <a:pt x="1167" y="298"/>
                    </a:moveTo>
                    <a:cubicBezTo>
                      <a:pt x="1175" y="298"/>
                      <a:pt x="1183" y="302"/>
                      <a:pt x="1190" y="311"/>
                    </a:cubicBezTo>
                    <a:cubicBezTo>
                      <a:pt x="1196" y="324"/>
                      <a:pt x="1193" y="344"/>
                      <a:pt x="1182" y="352"/>
                    </a:cubicBezTo>
                    <a:lnTo>
                      <a:pt x="1169" y="361"/>
                    </a:lnTo>
                    <a:cubicBezTo>
                      <a:pt x="1108" y="410"/>
                      <a:pt x="1050" y="457"/>
                      <a:pt x="1033" y="532"/>
                    </a:cubicBezTo>
                    <a:cubicBezTo>
                      <a:pt x="1036" y="535"/>
                      <a:pt x="1039" y="539"/>
                      <a:pt x="1047" y="542"/>
                    </a:cubicBezTo>
                    <a:cubicBezTo>
                      <a:pt x="1067" y="562"/>
                      <a:pt x="1094" y="586"/>
                      <a:pt x="1104" y="624"/>
                    </a:cubicBezTo>
                    <a:cubicBezTo>
                      <a:pt x="1108" y="641"/>
                      <a:pt x="1097" y="658"/>
                      <a:pt x="1083" y="661"/>
                    </a:cubicBezTo>
                    <a:lnTo>
                      <a:pt x="1077" y="661"/>
                    </a:lnTo>
                    <a:cubicBezTo>
                      <a:pt x="1067" y="661"/>
                      <a:pt x="1056" y="655"/>
                      <a:pt x="1053" y="641"/>
                    </a:cubicBezTo>
                    <a:cubicBezTo>
                      <a:pt x="1047" y="620"/>
                      <a:pt x="1029" y="606"/>
                      <a:pt x="1012" y="589"/>
                    </a:cubicBezTo>
                    <a:cubicBezTo>
                      <a:pt x="1002" y="580"/>
                      <a:pt x="992" y="573"/>
                      <a:pt x="985" y="562"/>
                    </a:cubicBezTo>
                    <a:lnTo>
                      <a:pt x="975" y="553"/>
                    </a:lnTo>
                    <a:lnTo>
                      <a:pt x="978" y="539"/>
                    </a:lnTo>
                    <a:cubicBezTo>
                      <a:pt x="995" y="426"/>
                      <a:pt x="1074" y="365"/>
                      <a:pt x="1138" y="314"/>
                    </a:cubicBezTo>
                    <a:lnTo>
                      <a:pt x="1152" y="303"/>
                    </a:lnTo>
                    <a:cubicBezTo>
                      <a:pt x="1157" y="299"/>
                      <a:pt x="1162" y="298"/>
                      <a:pt x="1167" y="298"/>
                    </a:cubicBezTo>
                    <a:close/>
                    <a:moveTo>
                      <a:pt x="7490" y="589"/>
                    </a:moveTo>
                    <a:cubicBezTo>
                      <a:pt x="7525" y="589"/>
                      <a:pt x="7530" y="622"/>
                      <a:pt x="7565" y="622"/>
                    </a:cubicBezTo>
                    <a:cubicBezTo>
                      <a:pt x="7568" y="622"/>
                      <a:pt x="7572" y="621"/>
                      <a:pt x="7577" y="620"/>
                    </a:cubicBezTo>
                    <a:lnTo>
                      <a:pt x="7577" y="620"/>
                    </a:lnTo>
                    <a:cubicBezTo>
                      <a:pt x="7578" y="649"/>
                      <a:pt x="7559" y="662"/>
                      <a:pt x="7537" y="662"/>
                    </a:cubicBezTo>
                    <a:cubicBezTo>
                      <a:pt x="7505" y="662"/>
                      <a:pt x="7465" y="635"/>
                      <a:pt x="7465" y="593"/>
                    </a:cubicBezTo>
                    <a:cubicBezTo>
                      <a:pt x="7475" y="590"/>
                      <a:pt x="7483" y="589"/>
                      <a:pt x="7490" y="589"/>
                    </a:cubicBezTo>
                    <a:close/>
                    <a:moveTo>
                      <a:pt x="362" y="1"/>
                    </a:moveTo>
                    <a:cubicBezTo>
                      <a:pt x="413" y="17"/>
                      <a:pt x="464" y="45"/>
                      <a:pt x="508" y="72"/>
                    </a:cubicBezTo>
                    <a:lnTo>
                      <a:pt x="536" y="72"/>
                    </a:lnTo>
                    <a:cubicBezTo>
                      <a:pt x="539" y="79"/>
                      <a:pt x="542" y="89"/>
                      <a:pt x="546" y="96"/>
                    </a:cubicBezTo>
                    <a:cubicBezTo>
                      <a:pt x="556" y="99"/>
                      <a:pt x="566" y="106"/>
                      <a:pt x="573" y="113"/>
                    </a:cubicBezTo>
                    <a:cubicBezTo>
                      <a:pt x="573" y="119"/>
                      <a:pt x="569" y="127"/>
                      <a:pt x="563" y="133"/>
                    </a:cubicBezTo>
                    <a:cubicBezTo>
                      <a:pt x="624" y="249"/>
                      <a:pt x="689" y="385"/>
                      <a:pt x="536" y="446"/>
                    </a:cubicBezTo>
                    <a:cubicBezTo>
                      <a:pt x="447" y="407"/>
                      <a:pt x="400" y="376"/>
                      <a:pt x="304" y="376"/>
                    </a:cubicBezTo>
                    <a:cubicBezTo>
                      <a:pt x="275" y="376"/>
                      <a:pt x="242" y="379"/>
                      <a:pt x="202" y="385"/>
                    </a:cubicBezTo>
                    <a:lnTo>
                      <a:pt x="202" y="606"/>
                    </a:lnTo>
                    <a:cubicBezTo>
                      <a:pt x="154" y="617"/>
                      <a:pt x="107" y="620"/>
                      <a:pt x="62" y="620"/>
                    </a:cubicBezTo>
                    <a:cubicBezTo>
                      <a:pt x="49" y="638"/>
                      <a:pt x="25" y="655"/>
                      <a:pt x="1" y="664"/>
                    </a:cubicBezTo>
                    <a:lnTo>
                      <a:pt x="6102" y="664"/>
                    </a:lnTo>
                    <a:cubicBezTo>
                      <a:pt x="6106" y="630"/>
                      <a:pt x="6126" y="586"/>
                      <a:pt x="6123" y="542"/>
                    </a:cubicBezTo>
                    <a:cubicBezTo>
                      <a:pt x="6132" y="540"/>
                      <a:pt x="6141" y="539"/>
                      <a:pt x="6149" y="539"/>
                    </a:cubicBezTo>
                    <a:cubicBezTo>
                      <a:pt x="6217" y="539"/>
                      <a:pt x="6223" y="612"/>
                      <a:pt x="6201" y="664"/>
                    </a:cubicBezTo>
                    <a:lnTo>
                      <a:pt x="6746" y="664"/>
                    </a:lnTo>
                    <a:cubicBezTo>
                      <a:pt x="6763" y="653"/>
                      <a:pt x="6782" y="642"/>
                      <a:pt x="6818" y="642"/>
                    </a:cubicBezTo>
                    <a:cubicBezTo>
                      <a:pt x="6826" y="642"/>
                      <a:pt x="6835" y="643"/>
                      <a:pt x="6844" y="644"/>
                    </a:cubicBezTo>
                    <a:cubicBezTo>
                      <a:pt x="6862" y="620"/>
                      <a:pt x="6889" y="603"/>
                      <a:pt x="6916" y="600"/>
                    </a:cubicBezTo>
                    <a:cubicBezTo>
                      <a:pt x="6921" y="599"/>
                      <a:pt x="6926" y="599"/>
                      <a:pt x="6931" y="599"/>
                    </a:cubicBezTo>
                    <a:cubicBezTo>
                      <a:pt x="6959" y="599"/>
                      <a:pt x="6984" y="615"/>
                      <a:pt x="7001" y="644"/>
                    </a:cubicBezTo>
                    <a:cubicBezTo>
                      <a:pt x="7005" y="651"/>
                      <a:pt x="7005" y="658"/>
                      <a:pt x="7005" y="664"/>
                    </a:cubicBezTo>
                    <a:lnTo>
                      <a:pt x="8421" y="664"/>
                    </a:lnTo>
                    <a:cubicBezTo>
                      <a:pt x="8414" y="650"/>
                      <a:pt x="8418" y="624"/>
                      <a:pt x="8437" y="624"/>
                    </a:cubicBezTo>
                    <a:cubicBezTo>
                      <a:pt x="8446" y="624"/>
                      <a:pt x="8457" y="629"/>
                      <a:pt x="8472" y="644"/>
                    </a:cubicBezTo>
                    <a:cubicBezTo>
                      <a:pt x="8466" y="655"/>
                      <a:pt x="8458" y="661"/>
                      <a:pt x="8452" y="664"/>
                    </a:cubicBezTo>
                    <a:lnTo>
                      <a:pt x="8626" y="664"/>
                    </a:lnTo>
                    <a:cubicBezTo>
                      <a:pt x="8629" y="651"/>
                      <a:pt x="8636" y="641"/>
                      <a:pt x="8639" y="634"/>
                    </a:cubicBezTo>
                    <a:lnTo>
                      <a:pt x="8642" y="627"/>
                    </a:lnTo>
                    <a:lnTo>
                      <a:pt x="8649" y="627"/>
                    </a:lnTo>
                    <a:cubicBezTo>
                      <a:pt x="8658" y="625"/>
                      <a:pt x="8666" y="624"/>
                      <a:pt x="8674" y="624"/>
                    </a:cubicBezTo>
                    <a:cubicBezTo>
                      <a:pt x="8703" y="624"/>
                      <a:pt x="8731" y="637"/>
                      <a:pt x="8758" y="661"/>
                    </a:cubicBezTo>
                    <a:lnTo>
                      <a:pt x="8765" y="644"/>
                    </a:lnTo>
                    <a:cubicBezTo>
                      <a:pt x="8779" y="651"/>
                      <a:pt x="8789" y="658"/>
                      <a:pt x="8802" y="664"/>
                    </a:cubicBezTo>
                    <a:lnTo>
                      <a:pt x="9429" y="664"/>
                    </a:lnTo>
                    <a:cubicBezTo>
                      <a:pt x="9436" y="627"/>
                      <a:pt x="9446" y="593"/>
                      <a:pt x="9422" y="542"/>
                    </a:cubicBezTo>
                    <a:cubicBezTo>
                      <a:pt x="9514" y="484"/>
                      <a:pt x="9561" y="446"/>
                      <a:pt x="9561" y="355"/>
                    </a:cubicBezTo>
                    <a:cubicBezTo>
                      <a:pt x="9584" y="390"/>
                      <a:pt x="9608" y="409"/>
                      <a:pt x="9631" y="409"/>
                    </a:cubicBezTo>
                    <a:cubicBezTo>
                      <a:pt x="9645" y="409"/>
                      <a:pt x="9659" y="401"/>
                      <a:pt x="9671" y="385"/>
                    </a:cubicBezTo>
                    <a:cubicBezTo>
                      <a:pt x="9704" y="439"/>
                      <a:pt x="9708" y="509"/>
                      <a:pt x="9695" y="570"/>
                    </a:cubicBezTo>
                    <a:lnTo>
                      <a:pt x="9695" y="570"/>
                    </a:lnTo>
                    <a:cubicBezTo>
                      <a:pt x="9697" y="567"/>
                      <a:pt x="9699" y="565"/>
                      <a:pt x="9701" y="562"/>
                    </a:cubicBezTo>
                    <a:cubicBezTo>
                      <a:pt x="9709" y="556"/>
                      <a:pt x="9712" y="553"/>
                      <a:pt x="9718" y="548"/>
                    </a:cubicBezTo>
                    <a:cubicBezTo>
                      <a:pt x="9722" y="545"/>
                      <a:pt x="9725" y="542"/>
                      <a:pt x="9725" y="542"/>
                    </a:cubicBezTo>
                    <a:cubicBezTo>
                      <a:pt x="9725" y="529"/>
                      <a:pt x="9736" y="518"/>
                      <a:pt x="9746" y="518"/>
                    </a:cubicBezTo>
                    <a:cubicBezTo>
                      <a:pt x="9747" y="518"/>
                      <a:pt x="9748" y="518"/>
                      <a:pt x="9749" y="518"/>
                    </a:cubicBezTo>
                    <a:cubicBezTo>
                      <a:pt x="9762" y="518"/>
                      <a:pt x="9770" y="528"/>
                      <a:pt x="9770" y="542"/>
                    </a:cubicBezTo>
                    <a:cubicBezTo>
                      <a:pt x="9770" y="573"/>
                      <a:pt x="9753" y="583"/>
                      <a:pt x="9742" y="589"/>
                    </a:cubicBezTo>
                    <a:cubicBezTo>
                      <a:pt x="9739" y="593"/>
                      <a:pt x="9732" y="597"/>
                      <a:pt x="9729" y="600"/>
                    </a:cubicBezTo>
                    <a:cubicBezTo>
                      <a:pt x="9725" y="603"/>
                      <a:pt x="9718" y="606"/>
                      <a:pt x="9715" y="606"/>
                    </a:cubicBezTo>
                    <a:cubicBezTo>
                      <a:pt x="9709" y="606"/>
                      <a:pt x="9701" y="603"/>
                      <a:pt x="9698" y="597"/>
                    </a:cubicBezTo>
                    <a:cubicBezTo>
                      <a:pt x="9695" y="593"/>
                      <a:pt x="9691" y="586"/>
                      <a:pt x="9691" y="580"/>
                    </a:cubicBezTo>
                    <a:cubicBezTo>
                      <a:pt x="9684" y="614"/>
                      <a:pt x="9671" y="641"/>
                      <a:pt x="9650" y="664"/>
                    </a:cubicBezTo>
                    <a:lnTo>
                      <a:pt x="11118" y="664"/>
                    </a:lnTo>
                    <a:cubicBezTo>
                      <a:pt x="11118" y="658"/>
                      <a:pt x="11118" y="647"/>
                      <a:pt x="11121" y="641"/>
                    </a:cubicBezTo>
                    <a:cubicBezTo>
                      <a:pt x="11126" y="631"/>
                      <a:pt x="11137" y="624"/>
                      <a:pt x="11147" y="624"/>
                    </a:cubicBezTo>
                    <a:cubicBezTo>
                      <a:pt x="11151" y="624"/>
                      <a:pt x="11155" y="625"/>
                      <a:pt x="11159" y="627"/>
                    </a:cubicBezTo>
                    <a:cubicBezTo>
                      <a:pt x="11179" y="638"/>
                      <a:pt x="11186" y="651"/>
                      <a:pt x="11192" y="664"/>
                    </a:cubicBezTo>
                    <a:lnTo>
                      <a:pt x="11601" y="664"/>
                    </a:lnTo>
                    <a:lnTo>
                      <a:pt x="11601" y="658"/>
                    </a:lnTo>
                    <a:cubicBezTo>
                      <a:pt x="11601" y="647"/>
                      <a:pt x="11608" y="641"/>
                      <a:pt x="11615" y="641"/>
                    </a:cubicBezTo>
                    <a:cubicBezTo>
                      <a:pt x="11616" y="640"/>
                      <a:pt x="11617" y="640"/>
                      <a:pt x="11619" y="640"/>
                    </a:cubicBezTo>
                    <a:cubicBezTo>
                      <a:pt x="11627" y="640"/>
                      <a:pt x="11632" y="649"/>
                      <a:pt x="11632" y="658"/>
                    </a:cubicBezTo>
                    <a:lnTo>
                      <a:pt x="11632" y="664"/>
                    </a:lnTo>
                    <a:lnTo>
                      <a:pt x="12193" y="664"/>
                    </a:lnTo>
                    <a:cubicBezTo>
                      <a:pt x="12187" y="658"/>
                      <a:pt x="12180" y="651"/>
                      <a:pt x="12176" y="644"/>
                    </a:cubicBezTo>
                    <a:cubicBezTo>
                      <a:pt x="12146" y="603"/>
                      <a:pt x="12115" y="566"/>
                      <a:pt x="12074" y="542"/>
                    </a:cubicBezTo>
                    <a:cubicBezTo>
                      <a:pt x="12064" y="535"/>
                      <a:pt x="12058" y="518"/>
                      <a:pt x="12064" y="504"/>
                    </a:cubicBezTo>
                    <a:cubicBezTo>
                      <a:pt x="12069" y="496"/>
                      <a:pt x="12078" y="491"/>
                      <a:pt x="12087" y="491"/>
                    </a:cubicBezTo>
                    <a:cubicBezTo>
                      <a:pt x="12091" y="491"/>
                      <a:pt x="12095" y="492"/>
                      <a:pt x="12099" y="495"/>
                    </a:cubicBezTo>
                    <a:cubicBezTo>
                      <a:pt x="12146" y="521"/>
                      <a:pt x="12180" y="566"/>
                      <a:pt x="12211" y="610"/>
                    </a:cubicBezTo>
                    <a:cubicBezTo>
                      <a:pt x="12228" y="630"/>
                      <a:pt x="12242" y="647"/>
                      <a:pt x="12258" y="664"/>
                    </a:cubicBezTo>
                    <a:lnTo>
                      <a:pt x="12940" y="664"/>
                    </a:lnTo>
                    <a:cubicBezTo>
                      <a:pt x="12946" y="614"/>
                      <a:pt x="12960" y="562"/>
                      <a:pt x="12990" y="515"/>
                    </a:cubicBezTo>
                    <a:cubicBezTo>
                      <a:pt x="12973" y="495"/>
                      <a:pt x="12970" y="460"/>
                      <a:pt x="12970" y="416"/>
                    </a:cubicBezTo>
                    <a:cubicBezTo>
                      <a:pt x="12972" y="416"/>
                      <a:pt x="12974" y="416"/>
                      <a:pt x="12975" y="416"/>
                    </a:cubicBezTo>
                    <a:cubicBezTo>
                      <a:pt x="13010" y="416"/>
                      <a:pt x="13019" y="443"/>
                      <a:pt x="13053" y="443"/>
                    </a:cubicBezTo>
                    <a:cubicBezTo>
                      <a:pt x="13055" y="443"/>
                      <a:pt x="13057" y="443"/>
                      <a:pt x="13059" y="443"/>
                    </a:cubicBezTo>
                    <a:cubicBezTo>
                      <a:pt x="13130" y="426"/>
                      <a:pt x="13089" y="375"/>
                      <a:pt x="13083" y="314"/>
                    </a:cubicBezTo>
                    <a:lnTo>
                      <a:pt x="13150" y="314"/>
                    </a:lnTo>
                    <a:lnTo>
                      <a:pt x="13150" y="317"/>
                    </a:lnTo>
                    <a:cubicBezTo>
                      <a:pt x="13164" y="283"/>
                      <a:pt x="13177" y="249"/>
                      <a:pt x="13174" y="215"/>
                    </a:cubicBezTo>
                    <a:cubicBezTo>
                      <a:pt x="13171" y="205"/>
                      <a:pt x="13181" y="191"/>
                      <a:pt x="13191" y="191"/>
                    </a:cubicBezTo>
                    <a:cubicBezTo>
                      <a:pt x="13193" y="191"/>
                      <a:pt x="13194" y="191"/>
                      <a:pt x="13195" y="191"/>
                    </a:cubicBezTo>
                    <a:cubicBezTo>
                      <a:pt x="13205" y="191"/>
                      <a:pt x="13215" y="200"/>
                      <a:pt x="13215" y="212"/>
                    </a:cubicBezTo>
                    <a:cubicBezTo>
                      <a:pt x="13218" y="256"/>
                      <a:pt x="13205" y="297"/>
                      <a:pt x="13191" y="334"/>
                    </a:cubicBezTo>
                    <a:cubicBezTo>
                      <a:pt x="13188" y="338"/>
                      <a:pt x="13188" y="341"/>
                      <a:pt x="13188" y="344"/>
                    </a:cubicBezTo>
                    <a:lnTo>
                      <a:pt x="13194" y="341"/>
                    </a:lnTo>
                    <a:lnTo>
                      <a:pt x="13194" y="593"/>
                    </a:lnTo>
                    <a:lnTo>
                      <a:pt x="13181" y="600"/>
                    </a:lnTo>
                    <a:lnTo>
                      <a:pt x="13188" y="603"/>
                    </a:lnTo>
                    <a:cubicBezTo>
                      <a:pt x="13194" y="617"/>
                      <a:pt x="13205" y="627"/>
                      <a:pt x="13212" y="644"/>
                    </a:cubicBezTo>
                    <a:cubicBezTo>
                      <a:pt x="13215" y="651"/>
                      <a:pt x="13215" y="658"/>
                      <a:pt x="13215" y="664"/>
                    </a:cubicBezTo>
                    <a:lnTo>
                      <a:pt x="13501" y="664"/>
                    </a:lnTo>
                    <a:cubicBezTo>
                      <a:pt x="13549" y="606"/>
                      <a:pt x="13583" y="539"/>
                      <a:pt x="13641" y="491"/>
                    </a:cubicBezTo>
                    <a:cubicBezTo>
                      <a:pt x="13664" y="495"/>
                      <a:pt x="13675" y="508"/>
                      <a:pt x="13682" y="528"/>
                    </a:cubicBezTo>
                    <a:lnTo>
                      <a:pt x="13682" y="242"/>
                    </a:lnTo>
                    <a:cubicBezTo>
                      <a:pt x="13682" y="239"/>
                      <a:pt x="13678" y="235"/>
                      <a:pt x="13675" y="232"/>
                    </a:cubicBezTo>
                    <a:lnTo>
                      <a:pt x="13672" y="218"/>
                    </a:lnTo>
                    <a:cubicBezTo>
                      <a:pt x="13672" y="217"/>
                      <a:pt x="13671" y="216"/>
                      <a:pt x="13669" y="216"/>
                    </a:cubicBezTo>
                    <a:cubicBezTo>
                      <a:pt x="13667" y="216"/>
                      <a:pt x="13664" y="217"/>
                      <a:pt x="13661" y="218"/>
                    </a:cubicBezTo>
                    <a:cubicBezTo>
                      <a:pt x="13655" y="226"/>
                      <a:pt x="13647" y="235"/>
                      <a:pt x="13651" y="242"/>
                    </a:cubicBezTo>
                    <a:cubicBezTo>
                      <a:pt x="13655" y="253"/>
                      <a:pt x="13651" y="270"/>
                      <a:pt x="13641" y="276"/>
                    </a:cubicBezTo>
                    <a:lnTo>
                      <a:pt x="13631" y="276"/>
                    </a:lnTo>
                    <a:cubicBezTo>
                      <a:pt x="13623" y="276"/>
                      <a:pt x="13614" y="273"/>
                      <a:pt x="13610" y="262"/>
                    </a:cubicBezTo>
                    <a:cubicBezTo>
                      <a:pt x="13597" y="229"/>
                      <a:pt x="13617" y="191"/>
                      <a:pt x="13641" y="174"/>
                    </a:cubicBezTo>
                    <a:cubicBezTo>
                      <a:pt x="13651" y="169"/>
                      <a:pt x="13663" y="166"/>
                      <a:pt x="13672" y="166"/>
                    </a:cubicBezTo>
                    <a:cubicBezTo>
                      <a:pt x="13676" y="166"/>
                      <a:pt x="13679" y="167"/>
                      <a:pt x="13682" y="168"/>
                    </a:cubicBezTo>
                    <a:lnTo>
                      <a:pt x="13682" y="1"/>
                    </a:lnTo>
                    <a:lnTo>
                      <a:pt x="12830" y="1"/>
                    </a:lnTo>
                    <a:cubicBezTo>
                      <a:pt x="12853" y="26"/>
                      <a:pt x="12883" y="44"/>
                      <a:pt x="12927" y="44"/>
                    </a:cubicBezTo>
                    <a:cubicBezTo>
                      <a:pt x="12936" y="44"/>
                      <a:pt x="12946" y="44"/>
                      <a:pt x="12957" y="42"/>
                    </a:cubicBezTo>
                    <a:lnTo>
                      <a:pt x="12957" y="48"/>
                    </a:lnTo>
                    <a:cubicBezTo>
                      <a:pt x="12970" y="42"/>
                      <a:pt x="12980" y="38"/>
                      <a:pt x="12993" y="34"/>
                    </a:cubicBezTo>
                    <a:lnTo>
                      <a:pt x="12998" y="34"/>
                    </a:lnTo>
                    <a:cubicBezTo>
                      <a:pt x="13014" y="34"/>
                      <a:pt x="13031" y="52"/>
                      <a:pt x="13031" y="69"/>
                    </a:cubicBezTo>
                    <a:cubicBezTo>
                      <a:pt x="13031" y="89"/>
                      <a:pt x="13018" y="110"/>
                      <a:pt x="13001" y="110"/>
                    </a:cubicBezTo>
                    <a:cubicBezTo>
                      <a:pt x="12987" y="113"/>
                      <a:pt x="12970" y="116"/>
                      <a:pt x="12953" y="124"/>
                    </a:cubicBezTo>
                    <a:lnTo>
                      <a:pt x="12957" y="137"/>
                    </a:lnTo>
                    <a:cubicBezTo>
                      <a:pt x="12930" y="164"/>
                      <a:pt x="12905" y="175"/>
                      <a:pt x="12880" y="175"/>
                    </a:cubicBezTo>
                    <a:cubicBezTo>
                      <a:pt x="12813" y="175"/>
                      <a:pt x="12751" y="97"/>
                      <a:pt x="12666" y="97"/>
                    </a:cubicBezTo>
                    <a:cubicBezTo>
                      <a:pt x="12653" y="97"/>
                      <a:pt x="12640" y="99"/>
                      <a:pt x="12626" y="103"/>
                    </a:cubicBezTo>
                    <a:cubicBezTo>
                      <a:pt x="12643" y="66"/>
                      <a:pt x="12646" y="34"/>
                      <a:pt x="12646" y="1"/>
                    </a:cubicBezTo>
                    <a:lnTo>
                      <a:pt x="12520" y="1"/>
                    </a:lnTo>
                    <a:cubicBezTo>
                      <a:pt x="12520" y="4"/>
                      <a:pt x="12520" y="7"/>
                      <a:pt x="12517" y="11"/>
                    </a:cubicBezTo>
                    <a:lnTo>
                      <a:pt x="12599" y="11"/>
                    </a:lnTo>
                    <a:cubicBezTo>
                      <a:pt x="12589" y="25"/>
                      <a:pt x="12582" y="45"/>
                      <a:pt x="12578" y="62"/>
                    </a:cubicBezTo>
                    <a:lnTo>
                      <a:pt x="12589" y="62"/>
                    </a:lnTo>
                    <a:cubicBezTo>
                      <a:pt x="12585" y="75"/>
                      <a:pt x="12578" y="83"/>
                      <a:pt x="12572" y="92"/>
                    </a:cubicBezTo>
                    <a:cubicBezTo>
                      <a:pt x="12558" y="164"/>
                      <a:pt x="12551" y="246"/>
                      <a:pt x="12487" y="259"/>
                    </a:cubicBezTo>
                    <a:lnTo>
                      <a:pt x="12479" y="256"/>
                    </a:lnTo>
                    <a:lnTo>
                      <a:pt x="12476" y="280"/>
                    </a:lnTo>
                    <a:lnTo>
                      <a:pt x="12466" y="283"/>
                    </a:lnTo>
                    <a:cubicBezTo>
                      <a:pt x="12443" y="298"/>
                      <a:pt x="12417" y="303"/>
                      <a:pt x="12391" y="303"/>
                    </a:cubicBezTo>
                    <a:cubicBezTo>
                      <a:pt x="12357" y="303"/>
                      <a:pt x="12323" y="294"/>
                      <a:pt x="12292" y="287"/>
                    </a:cubicBezTo>
                    <a:lnTo>
                      <a:pt x="12251" y="273"/>
                    </a:lnTo>
                    <a:lnTo>
                      <a:pt x="12251" y="256"/>
                    </a:lnTo>
                    <a:cubicBezTo>
                      <a:pt x="12251" y="242"/>
                      <a:pt x="12248" y="232"/>
                      <a:pt x="12245" y="226"/>
                    </a:cubicBezTo>
                    <a:cubicBezTo>
                      <a:pt x="12236" y="234"/>
                      <a:pt x="12228" y="237"/>
                      <a:pt x="12221" y="237"/>
                    </a:cubicBezTo>
                    <a:cubicBezTo>
                      <a:pt x="12195" y="237"/>
                      <a:pt x="12181" y="200"/>
                      <a:pt x="12207" y="195"/>
                    </a:cubicBezTo>
                    <a:cubicBezTo>
                      <a:pt x="12204" y="191"/>
                      <a:pt x="12201" y="185"/>
                      <a:pt x="12204" y="177"/>
                    </a:cubicBezTo>
                    <a:cubicBezTo>
                      <a:pt x="12204" y="164"/>
                      <a:pt x="12214" y="157"/>
                      <a:pt x="12225" y="157"/>
                    </a:cubicBezTo>
                    <a:lnTo>
                      <a:pt x="12228" y="157"/>
                    </a:lnTo>
                    <a:cubicBezTo>
                      <a:pt x="12265" y="164"/>
                      <a:pt x="12286" y="191"/>
                      <a:pt x="12296" y="232"/>
                    </a:cubicBezTo>
                    <a:lnTo>
                      <a:pt x="12306" y="235"/>
                    </a:lnTo>
                    <a:cubicBezTo>
                      <a:pt x="12335" y="243"/>
                      <a:pt x="12364" y="250"/>
                      <a:pt x="12391" y="250"/>
                    </a:cubicBezTo>
                    <a:cubicBezTo>
                      <a:pt x="12401" y="250"/>
                      <a:pt x="12412" y="249"/>
                      <a:pt x="12421" y="246"/>
                    </a:cubicBezTo>
                    <a:cubicBezTo>
                      <a:pt x="12408" y="232"/>
                      <a:pt x="12377" y="232"/>
                      <a:pt x="12377" y="198"/>
                    </a:cubicBezTo>
                    <a:cubicBezTo>
                      <a:pt x="12377" y="124"/>
                      <a:pt x="12426" y="106"/>
                      <a:pt x="12405" y="11"/>
                    </a:cubicBezTo>
                    <a:lnTo>
                      <a:pt x="12487" y="11"/>
                    </a:lnTo>
                    <a:cubicBezTo>
                      <a:pt x="12483" y="7"/>
                      <a:pt x="12479" y="4"/>
                      <a:pt x="12479" y="1"/>
                    </a:cubicBezTo>
                    <a:lnTo>
                      <a:pt x="11778" y="1"/>
                    </a:lnTo>
                    <a:cubicBezTo>
                      <a:pt x="11782" y="11"/>
                      <a:pt x="11785" y="25"/>
                      <a:pt x="11785" y="38"/>
                    </a:cubicBezTo>
                    <a:lnTo>
                      <a:pt x="11717" y="38"/>
                    </a:lnTo>
                    <a:cubicBezTo>
                      <a:pt x="11717" y="21"/>
                      <a:pt x="11720" y="11"/>
                      <a:pt x="11724" y="1"/>
                    </a:cubicBezTo>
                    <a:lnTo>
                      <a:pt x="11040" y="1"/>
                    </a:lnTo>
                    <a:cubicBezTo>
                      <a:pt x="11046" y="17"/>
                      <a:pt x="11053" y="34"/>
                      <a:pt x="11070" y="38"/>
                    </a:cubicBezTo>
                    <a:cubicBezTo>
                      <a:pt x="11058" y="53"/>
                      <a:pt x="11045" y="56"/>
                      <a:pt x="11033" y="56"/>
                    </a:cubicBezTo>
                    <a:cubicBezTo>
                      <a:pt x="11026" y="56"/>
                      <a:pt x="11020" y="55"/>
                      <a:pt x="11014" y="55"/>
                    </a:cubicBezTo>
                    <a:cubicBezTo>
                      <a:pt x="10997" y="55"/>
                      <a:pt x="10983" y="62"/>
                      <a:pt x="10978" y="113"/>
                    </a:cubicBezTo>
                    <a:cubicBezTo>
                      <a:pt x="10961" y="96"/>
                      <a:pt x="10937" y="88"/>
                      <a:pt x="10907" y="88"/>
                    </a:cubicBezTo>
                    <a:cubicBezTo>
                      <a:pt x="10901" y="88"/>
                      <a:pt x="10895" y="89"/>
                      <a:pt x="10889" y="89"/>
                    </a:cubicBezTo>
                    <a:cubicBezTo>
                      <a:pt x="10886" y="48"/>
                      <a:pt x="10897" y="21"/>
                      <a:pt x="10910" y="1"/>
                    </a:cubicBezTo>
                    <a:lnTo>
                      <a:pt x="9793" y="1"/>
                    </a:lnTo>
                    <a:cubicBezTo>
                      <a:pt x="9793" y="7"/>
                      <a:pt x="9793" y="17"/>
                      <a:pt x="9790" y="25"/>
                    </a:cubicBezTo>
                    <a:cubicBezTo>
                      <a:pt x="9800" y="45"/>
                      <a:pt x="9807" y="69"/>
                      <a:pt x="9811" y="96"/>
                    </a:cubicBezTo>
                    <a:cubicBezTo>
                      <a:pt x="9815" y="97"/>
                      <a:pt x="9820" y="97"/>
                      <a:pt x="9825" y="97"/>
                    </a:cubicBezTo>
                    <a:cubicBezTo>
                      <a:pt x="9835" y="97"/>
                      <a:pt x="9847" y="96"/>
                      <a:pt x="9858" y="96"/>
                    </a:cubicBezTo>
                    <a:cubicBezTo>
                      <a:pt x="9874" y="95"/>
                      <a:pt x="9890" y="93"/>
                      <a:pt x="9906" y="93"/>
                    </a:cubicBezTo>
                    <a:cubicBezTo>
                      <a:pt x="9941" y="93"/>
                      <a:pt x="9977" y="99"/>
                      <a:pt x="10011" y="127"/>
                    </a:cubicBezTo>
                    <a:cubicBezTo>
                      <a:pt x="10031" y="140"/>
                      <a:pt x="10039" y="171"/>
                      <a:pt x="10025" y="195"/>
                    </a:cubicBezTo>
                    <a:cubicBezTo>
                      <a:pt x="10019" y="209"/>
                      <a:pt x="10005" y="218"/>
                      <a:pt x="9991" y="218"/>
                    </a:cubicBezTo>
                    <a:cubicBezTo>
                      <a:pt x="9983" y="218"/>
                      <a:pt x="9974" y="215"/>
                      <a:pt x="9967" y="209"/>
                    </a:cubicBezTo>
                    <a:cubicBezTo>
                      <a:pt x="9948" y="196"/>
                      <a:pt x="9928" y="192"/>
                      <a:pt x="9907" y="192"/>
                    </a:cubicBezTo>
                    <a:cubicBezTo>
                      <a:pt x="9894" y="192"/>
                      <a:pt x="9880" y="193"/>
                      <a:pt x="9865" y="195"/>
                    </a:cubicBezTo>
                    <a:cubicBezTo>
                      <a:pt x="9855" y="196"/>
                      <a:pt x="9844" y="197"/>
                      <a:pt x="9832" y="197"/>
                    </a:cubicBezTo>
                    <a:cubicBezTo>
                      <a:pt x="9816" y="197"/>
                      <a:pt x="9798" y="195"/>
                      <a:pt x="9780" y="191"/>
                    </a:cubicBezTo>
                    <a:lnTo>
                      <a:pt x="9780" y="191"/>
                    </a:lnTo>
                    <a:lnTo>
                      <a:pt x="9783" y="198"/>
                    </a:lnTo>
                    <a:cubicBezTo>
                      <a:pt x="9772" y="199"/>
                      <a:pt x="9749" y="200"/>
                      <a:pt x="9726" y="200"/>
                    </a:cubicBezTo>
                    <a:cubicBezTo>
                      <a:pt x="9670" y="200"/>
                      <a:pt x="9608" y="194"/>
                      <a:pt x="9671" y="168"/>
                    </a:cubicBezTo>
                    <a:lnTo>
                      <a:pt x="9671" y="168"/>
                    </a:lnTo>
                    <a:cubicBezTo>
                      <a:pt x="9635" y="170"/>
                      <a:pt x="9565" y="185"/>
                      <a:pt x="9482" y="185"/>
                    </a:cubicBezTo>
                    <a:cubicBezTo>
                      <a:pt x="9437" y="185"/>
                      <a:pt x="9389" y="181"/>
                      <a:pt x="9341" y="168"/>
                    </a:cubicBezTo>
                    <a:cubicBezTo>
                      <a:pt x="9324" y="102"/>
                      <a:pt x="9409" y="72"/>
                      <a:pt x="9327" y="72"/>
                    </a:cubicBezTo>
                    <a:cubicBezTo>
                      <a:pt x="9323" y="72"/>
                      <a:pt x="9318" y="72"/>
                      <a:pt x="9313" y="72"/>
                    </a:cubicBezTo>
                    <a:cubicBezTo>
                      <a:pt x="9316" y="38"/>
                      <a:pt x="9364" y="48"/>
                      <a:pt x="9395" y="42"/>
                    </a:cubicBezTo>
                    <a:cubicBezTo>
                      <a:pt x="9398" y="21"/>
                      <a:pt x="9395" y="11"/>
                      <a:pt x="9388" y="1"/>
                    </a:cubicBezTo>
                    <a:lnTo>
                      <a:pt x="9320" y="1"/>
                    </a:lnTo>
                    <a:cubicBezTo>
                      <a:pt x="9289" y="34"/>
                      <a:pt x="9259" y="69"/>
                      <a:pt x="9201" y="72"/>
                    </a:cubicBezTo>
                    <a:cubicBezTo>
                      <a:pt x="9204" y="38"/>
                      <a:pt x="9198" y="17"/>
                      <a:pt x="9187" y="1"/>
                    </a:cubicBezTo>
                    <a:lnTo>
                      <a:pt x="8711" y="1"/>
                    </a:lnTo>
                    <a:cubicBezTo>
                      <a:pt x="8700" y="31"/>
                      <a:pt x="8687" y="58"/>
                      <a:pt x="8673" y="89"/>
                    </a:cubicBezTo>
                    <a:cubicBezTo>
                      <a:pt x="8653" y="78"/>
                      <a:pt x="8636" y="72"/>
                      <a:pt x="8623" y="72"/>
                    </a:cubicBezTo>
                    <a:cubicBezTo>
                      <a:pt x="8589" y="72"/>
                      <a:pt x="8577" y="110"/>
                      <a:pt x="8585" y="188"/>
                    </a:cubicBezTo>
                    <a:cubicBezTo>
                      <a:pt x="8579" y="187"/>
                      <a:pt x="8574" y="187"/>
                      <a:pt x="8569" y="187"/>
                    </a:cubicBezTo>
                    <a:cubicBezTo>
                      <a:pt x="8529" y="187"/>
                      <a:pt x="8508" y="210"/>
                      <a:pt x="8487" y="210"/>
                    </a:cubicBezTo>
                    <a:cubicBezTo>
                      <a:pt x="8476" y="210"/>
                      <a:pt x="8465" y="204"/>
                      <a:pt x="8452" y="188"/>
                    </a:cubicBezTo>
                    <a:lnTo>
                      <a:pt x="8438" y="185"/>
                    </a:lnTo>
                    <a:lnTo>
                      <a:pt x="8438" y="185"/>
                    </a:lnTo>
                    <a:cubicBezTo>
                      <a:pt x="8442" y="188"/>
                      <a:pt x="8445" y="191"/>
                      <a:pt x="8445" y="195"/>
                    </a:cubicBezTo>
                    <a:cubicBezTo>
                      <a:pt x="8458" y="212"/>
                      <a:pt x="8469" y="226"/>
                      <a:pt x="8472" y="246"/>
                    </a:cubicBezTo>
                    <a:cubicBezTo>
                      <a:pt x="8475" y="256"/>
                      <a:pt x="8472" y="262"/>
                      <a:pt x="8466" y="267"/>
                    </a:cubicBezTo>
                    <a:lnTo>
                      <a:pt x="8462" y="267"/>
                    </a:lnTo>
                    <a:cubicBezTo>
                      <a:pt x="8455" y="267"/>
                      <a:pt x="8452" y="262"/>
                      <a:pt x="8448" y="256"/>
                    </a:cubicBezTo>
                    <a:cubicBezTo>
                      <a:pt x="8445" y="242"/>
                      <a:pt x="8435" y="229"/>
                      <a:pt x="8425" y="215"/>
                    </a:cubicBezTo>
                    <a:cubicBezTo>
                      <a:pt x="8423" y="215"/>
                      <a:pt x="8421" y="215"/>
                      <a:pt x="8419" y="215"/>
                    </a:cubicBezTo>
                    <a:cubicBezTo>
                      <a:pt x="8369" y="215"/>
                      <a:pt x="8356" y="175"/>
                      <a:pt x="8360" y="113"/>
                    </a:cubicBezTo>
                    <a:lnTo>
                      <a:pt x="8360" y="110"/>
                    </a:lnTo>
                    <a:cubicBezTo>
                      <a:pt x="8356" y="110"/>
                      <a:pt x="8353" y="113"/>
                      <a:pt x="8350" y="113"/>
                    </a:cubicBezTo>
                    <a:lnTo>
                      <a:pt x="8346" y="113"/>
                    </a:lnTo>
                    <a:cubicBezTo>
                      <a:pt x="8312" y="110"/>
                      <a:pt x="8278" y="99"/>
                      <a:pt x="8247" y="86"/>
                    </a:cubicBezTo>
                    <a:cubicBezTo>
                      <a:pt x="8230" y="75"/>
                      <a:pt x="8220" y="55"/>
                      <a:pt x="8227" y="34"/>
                    </a:cubicBezTo>
                    <a:cubicBezTo>
                      <a:pt x="8235" y="19"/>
                      <a:pt x="8248" y="10"/>
                      <a:pt x="8261" y="10"/>
                    </a:cubicBezTo>
                    <a:cubicBezTo>
                      <a:pt x="8265" y="10"/>
                      <a:pt x="8270" y="11"/>
                      <a:pt x="8274" y="14"/>
                    </a:cubicBezTo>
                    <a:cubicBezTo>
                      <a:pt x="8295" y="25"/>
                      <a:pt x="8319" y="28"/>
                      <a:pt x="8340" y="31"/>
                    </a:cubicBezTo>
                    <a:cubicBezTo>
                      <a:pt x="8350" y="25"/>
                      <a:pt x="8356" y="14"/>
                      <a:pt x="8363" y="1"/>
                    </a:cubicBezTo>
                    <a:lnTo>
                      <a:pt x="7822" y="1"/>
                    </a:lnTo>
                    <a:cubicBezTo>
                      <a:pt x="7818" y="7"/>
                      <a:pt x="7818" y="11"/>
                      <a:pt x="7815" y="17"/>
                    </a:cubicBezTo>
                    <a:lnTo>
                      <a:pt x="7812" y="31"/>
                    </a:lnTo>
                    <a:lnTo>
                      <a:pt x="7798" y="34"/>
                    </a:lnTo>
                    <a:cubicBezTo>
                      <a:pt x="7784" y="42"/>
                      <a:pt x="7764" y="45"/>
                      <a:pt x="7740" y="45"/>
                    </a:cubicBezTo>
                    <a:cubicBezTo>
                      <a:pt x="7730" y="55"/>
                      <a:pt x="7716" y="62"/>
                      <a:pt x="7699" y="66"/>
                    </a:cubicBezTo>
                    <a:cubicBezTo>
                      <a:pt x="7684" y="70"/>
                      <a:pt x="7667" y="73"/>
                      <a:pt x="7649" y="73"/>
                    </a:cubicBezTo>
                    <a:cubicBezTo>
                      <a:pt x="7642" y="73"/>
                      <a:pt x="7635" y="73"/>
                      <a:pt x="7628" y="72"/>
                    </a:cubicBezTo>
                    <a:lnTo>
                      <a:pt x="7628" y="72"/>
                    </a:lnTo>
                    <a:cubicBezTo>
                      <a:pt x="7625" y="99"/>
                      <a:pt x="7638" y="103"/>
                      <a:pt x="7655" y="103"/>
                    </a:cubicBezTo>
                    <a:cubicBezTo>
                      <a:pt x="7660" y="118"/>
                      <a:pt x="7657" y="123"/>
                      <a:pt x="7649" y="123"/>
                    </a:cubicBezTo>
                    <a:cubicBezTo>
                      <a:pt x="7619" y="123"/>
                      <a:pt x="7515" y="40"/>
                      <a:pt x="7471" y="40"/>
                    </a:cubicBezTo>
                    <a:cubicBezTo>
                      <a:pt x="7467" y="40"/>
                      <a:pt x="7464" y="41"/>
                      <a:pt x="7461" y="42"/>
                    </a:cubicBezTo>
                    <a:cubicBezTo>
                      <a:pt x="7465" y="28"/>
                      <a:pt x="7465" y="14"/>
                      <a:pt x="7461" y="1"/>
                    </a:cubicBezTo>
                    <a:lnTo>
                      <a:pt x="7376" y="1"/>
                    </a:lnTo>
                    <a:cubicBezTo>
                      <a:pt x="7380" y="48"/>
                      <a:pt x="7331" y="42"/>
                      <a:pt x="7331" y="89"/>
                    </a:cubicBezTo>
                    <a:cubicBezTo>
                      <a:pt x="7298" y="75"/>
                      <a:pt x="7301" y="28"/>
                      <a:pt x="7325" y="1"/>
                    </a:cubicBezTo>
                    <a:lnTo>
                      <a:pt x="7042" y="1"/>
                    </a:lnTo>
                    <a:cubicBezTo>
                      <a:pt x="7034" y="4"/>
                      <a:pt x="7026" y="6"/>
                      <a:pt x="7018" y="6"/>
                    </a:cubicBezTo>
                    <a:cubicBezTo>
                      <a:pt x="7011" y="6"/>
                      <a:pt x="7003" y="4"/>
                      <a:pt x="6995" y="1"/>
                    </a:cubicBezTo>
                    <a:lnTo>
                      <a:pt x="3192" y="1"/>
                    </a:lnTo>
                    <a:lnTo>
                      <a:pt x="3192" y="38"/>
                    </a:lnTo>
                    <a:cubicBezTo>
                      <a:pt x="3181" y="28"/>
                      <a:pt x="3171" y="14"/>
                      <a:pt x="3161" y="1"/>
                    </a:cubicBezTo>
                    <a:lnTo>
                      <a:pt x="2661" y="1"/>
                    </a:lnTo>
                    <a:lnTo>
                      <a:pt x="2664" y="4"/>
                    </a:lnTo>
                    <a:cubicBezTo>
                      <a:pt x="2661" y="15"/>
                      <a:pt x="2653" y="22"/>
                      <a:pt x="2645" y="22"/>
                    </a:cubicBezTo>
                    <a:cubicBezTo>
                      <a:pt x="2643" y="22"/>
                      <a:pt x="2642" y="22"/>
                      <a:pt x="2640" y="21"/>
                    </a:cubicBezTo>
                    <a:lnTo>
                      <a:pt x="2629" y="21"/>
                    </a:lnTo>
                    <a:cubicBezTo>
                      <a:pt x="2612" y="66"/>
                      <a:pt x="2603" y="116"/>
                      <a:pt x="2565" y="137"/>
                    </a:cubicBezTo>
                    <a:lnTo>
                      <a:pt x="2562" y="137"/>
                    </a:lnTo>
                    <a:lnTo>
                      <a:pt x="2562" y="160"/>
                    </a:lnTo>
                    <a:cubicBezTo>
                      <a:pt x="2568" y="168"/>
                      <a:pt x="2571" y="174"/>
                      <a:pt x="2575" y="177"/>
                    </a:cubicBezTo>
                    <a:cubicBezTo>
                      <a:pt x="2585" y="191"/>
                      <a:pt x="2595" y="205"/>
                      <a:pt x="2603" y="212"/>
                    </a:cubicBezTo>
                    <a:cubicBezTo>
                      <a:pt x="2623" y="209"/>
                      <a:pt x="2647" y="209"/>
                      <a:pt x="2667" y="209"/>
                    </a:cubicBezTo>
                    <a:cubicBezTo>
                      <a:pt x="2684" y="181"/>
                      <a:pt x="2714" y="181"/>
                      <a:pt x="2735" y="181"/>
                    </a:cubicBezTo>
                    <a:cubicBezTo>
                      <a:pt x="2752" y="181"/>
                      <a:pt x="2769" y="181"/>
                      <a:pt x="2776" y="171"/>
                    </a:cubicBezTo>
                    <a:cubicBezTo>
                      <a:pt x="2780" y="168"/>
                      <a:pt x="2784" y="167"/>
                      <a:pt x="2787" y="167"/>
                    </a:cubicBezTo>
                    <a:cubicBezTo>
                      <a:pt x="2794" y="167"/>
                      <a:pt x="2799" y="170"/>
                      <a:pt x="2804" y="174"/>
                    </a:cubicBezTo>
                    <a:cubicBezTo>
                      <a:pt x="2810" y="185"/>
                      <a:pt x="2810" y="198"/>
                      <a:pt x="2799" y="205"/>
                    </a:cubicBezTo>
                    <a:cubicBezTo>
                      <a:pt x="2783" y="222"/>
                      <a:pt x="2759" y="222"/>
                      <a:pt x="2735" y="222"/>
                    </a:cubicBezTo>
                    <a:cubicBezTo>
                      <a:pt x="2711" y="222"/>
                      <a:pt x="2701" y="226"/>
                      <a:pt x="2694" y="242"/>
                    </a:cubicBezTo>
                    <a:lnTo>
                      <a:pt x="2687" y="256"/>
                    </a:lnTo>
                    <a:lnTo>
                      <a:pt x="2674" y="253"/>
                    </a:lnTo>
                    <a:cubicBezTo>
                      <a:pt x="2665" y="251"/>
                      <a:pt x="2654" y="250"/>
                      <a:pt x="2644" y="250"/>
                    </a:cubicBezTo>
                    <a:cubicBezTo>
                      <a:pt x="2629" y="250"/>
                      <a:pt x="2614" y="252"/>
                      <a:pt x="2606" y="256"/>
                    </a:cubicBezTo>
                    <a:lnTo>
                      <a:pt x="2595" y="259"/>
                    </a:lnTo>
                    <a:lnTo>
                      <a:pt x="2589" y="253"/>
                    </a:lnTo>
                    <a:cubicBezTo>
                      <a:pt x="2579" y="242"/>
                      <a:pt x="2562" y="226"/>
                      <a:pt x="2548" y="209"/>
                    </a:cubicBezTo>
                    <a:cubicBezTo>
                      <a:pt x="2541" y="198"/>
                      <a:pt x="2534" y="191"/>
                      <a:pt x="2531" y="185"/>
                    </a:cubicBezTo>
                    <a:lnTo>
                      <a:pt x="2527" y="181"/>
                    </a:lnTo>
                    <a:lnTo>
                      <a:pt x="2524" y="171"/>
                    </a:lnTo>
                    <a:lnTo>
                      <a:pt x="2524" y="137"/>
                    </a:lnTo>
                    <a:lnTo>
                      <a:pt x="2521" y="137"/>
                    </a:lnTo>
                    <a:cubicBezTo>
                      <a:pt x="2432" y="113"/>
                      <a:pt x="2466" y="45"/>
                      <a:pt x="2518" y="1"/>
                    </a:cubicBezTo>
                    <a:lnTo>
                      <a:pt x="2439" y="1"/>
                    </a:lnTo>
                    <a:cubicBezTo>
                      <a:pt x="2442" y="79"/>
                      <a:pt x="2398" y="106"/>
                      <a:pt x="2384" y="168"/>
                    </a:cubicBezTo>
                    <a:cubicBezTo>
                      <a:pt x="2306" y="140"/>
                      <a:pt x="2232" y="83"/>
                      <a:pt x="2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 name="Google Shape;117;p22"/>
              <p:cNvSpPr/>
              <p:nvPr/>
            </p:nvSpPr>
            <p:spPr>
              <a:xfrm>
                <a:off x="5407774" y="1944214"/>
                <a:ext cx="638713" cy="65577"/>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 name="Google Shape;118;p22"/>
            <p:cNvSpPr/>
            <p:nvPr/>
          </p:nvSpPr>
          <p:spPr>
            <a:xfrm>
              <a:off x="4563629" y="1144707"/>
              <a:ext cx="1085" cy="6706"/>
            </a:xfrm>
            <a:custGeom>
              <a:rect b="b" l="l" r="r" t="t"/>
              <a:pathLst>
                <a:path extrusionOk="0" h="68" w="11">
                  <a:moveTo>
                    <a:pt x="0" y="0"/>
                  </a:moveTo>
                  <a:lnTo>
                    <a:pt x="0" y="68"/>
                  </a:lnTo>
                  <a:lnTo>
                    <a:pt x="11" y="68"/>
                  </a:lnTo>
                  <a:cubicBezTo>
                    <a:pt x="11" y="44"/>
                    <a:pt x="11" y="21"/>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 name="Google Shape;119;p22"/>
            <p:cNvSpPr/>
            <p:nvPr/>
          </p:nvSpPr>
          <p:spPr>
            <a:xfrm>
              <a:off x="4563234" y="1135240"/>
              <a:ext cx="3156" cy="7100"/>
            </a:xfrm>
            <a:custGeom>
              <a:rect b="b" l="l" r="r" t="t"/>
              <a:pathLst>
                <a:path extrusionOk="0" h="72" w="32">
                  <a:moveTo>
                    <a:pt x="1" y="1"/>
                  </a:moveTo>
                  <a:lnTo>
                    <a:pt x="1" y="68"/>
                  </a:lnTo>
                  <a:cubicBezTo>
                    <a:pt x="4" y="68"/>
                    <a:pt x="8" y="68"/>
                    <a:pt x="11" y="72"/>
                  </a:cubicBezTo>
                  <a:lnTo>
                    <a:pt x="8" y="65"/>
                  </a:lnTo>
                  <a:cubicBezTo>
                    <a:pt x="10" y="63"/>
                    <a:pt x="11" y="63"/>
                    <a:pt x="13" y="63"/>
                  </a:cubicBezTo>
                  <a:cubicBezTo>
                    <a:pt x="15" y="63"/>
                    <a:pt x="16" y="63"/>
                    <a:pt x="18" y="65"/>
                  </a:cubicBezTo>
                  <a:cubicBezTo>
                    <a:pt x="32" y="31"/>
                    <a:pt x="15" y="38"/>
                    <a:pt x="8" y="10"/>
                  </a:cubicBezTo>
                  <a:cubicBezTo>
                    <a:pt x="4" y="7"/>
                    <a:pt x="4" y="4"/>
                    <a:pt x="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 name="Google Shape;120;p22"/>
            <p:cNvSpPr/>
            <p:nvPr/>
          </p:nvSpPr>
          <p:spPr>
            <a:xfrm>
              <a:off x="4558599" y="948860"/>
              <a:ext cx="2071" cy="5128"/>
            </a:xfrm>
            <a:custGeom>
              <a:rect b="b" l="l" r="r" t="t"/>
              <a:pathLst>
                <a:path extrusionOk="0" h="52" w="21">
                  <a:moveTo>
                    <a:pt x="0" y="0"/>
                  </a:moveTo>
                  <a:lnTo>
                    <a:pt x="0" y="52"/>
                  </a:lnTo>
                  <a:cubicBezTo>
                    <a:pt x="7" y="45"/>
                    <a:pt x="14" y="41"/>
                    <a:pt x="21" y="41"/>
                  </a:cubicBezTo>
                  <a:lnTo>
                    <a:pt x="21" y="18"/>
                  </a:lnTo>
                  <a:cubicBezTo>
                    <a:pt x="21" y="14"/>
                    <a:pt x="18" y="11"/>
                    <a:pt x="14" y="11"/>
                  </a:cubicBezTo>
                  <a:cubicBezTo>
                    <a:pt x="10" y="8"/>
                    <a:pt x="4" y="5"/>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 name="Google Shape;121;p22"/>
            <p:cNvSpPr/>
            <p:nvPr/>
          </p:nvSpPr>
          <p:spPr>
            <a:xfrm>
              <a:off x="4562642" y="1112460"/>
              <a:ext cx="1775" cy="6114"/>
            </a:xfrm>
            <a:custGeom>
              <a:rect b="b" l="l" r="r" t="t"/>
              <a:pathLst>
                <a:path extrusionOk="0" h="62" w="18">
                  <a:moveTo>
                    <a:pt x="17" y="0"/>
                  </a:moveTo>
                  <a:lnTo>
                    <a:pt x="17" y="0"/>
                  </a:lnTo>
                  <a:cubicBezTo>
                    <a:pt x="10" y="7"/>
                    <a:pt x="7" y="9"/>
                    <a:pt x="5" y="9"/>
                  </a:cubicBezTo>
                  <a:cubicBezTo>
                    <a:pt x="3" y="9"/>
                    <a:pt x="2" y="7"/>
                    <a:pt x="0" y="4"/>
                  </a:cubicBezTo>
                  <a:lnTo>
                    <a:pt x="0" y="4"/>
                  </a:lnTo>
                  <a:lnTo>
                    <a:pt x="3" y="62"/>
                  </a:lnTo>
                  <a:cubicBezTo>
                    <a:pt x="3" y="51"/>
                    <a:pt x="3" y="41"/>
                    <a:pt x="10" y="34"/>
                  </a:cubicBezTo>
                  <a:cubicBezTo>
                    <a:pt x="10" y="24"/>
                    <a:pt x="14" y="13"/>
                    <a:pt x="17"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 name="Google Shape;122;p22"/>
            <p:cNvSpPr/>
            <p:nvPr/>
          </p:nvSpPr>
          <p:spPr>
            <a:xfrm>
              <a:off x="4552880" y="721950"/>
              <a:ext cx="56801" cy="588322"/>
            </a:xfrm>
            <a:custGeom>
              <a:rect b="b" l="l" r="r" t="t"/>
              <a:pathLst>
                <a:path extrusionOk="0" h="5966" w="576">
                  <a:moveTo>
                    <a:pt x="215" y="2628"/>
                  </a:moveTo>
                  <a:cubicBezTo>
                    <a:pt x="213" y="2650"/>
                    <a:pt x="221" y="2655"/>
                    <a:pt x="230" y="2655"/>
                  </a:cubicBezTo>
                  <a:cubicBezTo>
                    <a:pt x="240" y="2655"/>
                    <a:pt x="252" y="2650"/>
                    <a:pt x="254" y="2650"/>
                  </a:cubicBezTo>
                  <a:lnTo>
                    <a:pt x="254" y="2650"/>
                  </a:lnTo>
                  <a:cubicBezTo>
                    <a:pt x="256" y="2650"/>
                    <a:pt x="254" y="2652"/>
                    <a:pt x="245" y="2659"/>
                  </a:cubicBezTo>
                  <a:cubicBezTo>
                    <a:pt x="225" y="2704"/>
                    <a:pt x="245" y="2697"/>
                    <a:pt x="205" y="2704"/>
                  </a:cubicBezTo>
                  <a:cubicBezTo>
                    <a:pt x="201" y="2730"/>
                    <a:pt x="215" y="2738"/>
                    <a:pt x="215" y="2765"/>
                  </a:cubicBezTo>
                  <a:cubicBezTo>
                    <a:pt x="214" y="2765"/>
                    <a:pt x="212" y="2764"/>
                    <a:pt x="211" y="2764"/>
                  </a:cubicBezTo>
                  <a:cubicBezTo>
                    <a:pt x="194" y="2764"/>
                    <a:pt x="191" y="2781"/>
                    <a:pt x="195" y="2809"/>
                  </a:cubicBezTo>
                  <a:cubicBezTo>
                    <a:pt x="154" y="2779"/>
                    <a:pt x="129" y="2796"/>
                    <a:pt x="109" y="2765"/>
                  </a:cubicBezTo>
                  <a:lnTo>
                    <a:pt x="109" y="2765"/>
                  </a:lnTo>
                  <a:cubicBezTo>
                    <a:pt x="111" y="2767"/>
                    <a:pt x="112" y="2768"/>
                    <a:pt x="114" y="2768"/>
                  </a:cubicBezTo>
                  <a:cubicBezTo>
                    <a:pt x="125" y="2768"/>
                    <a:pt x="138" y="2738"/>
                    <a:pt x="129" y="2717"/>
                  </a:cubicBezTo>
                  <a:cubicBezTo>
                    <a:pt x="128" y="2716"/>
                    <a:pt x="126" y="2715"/>
                    <a:pt x="123" y="2715"/>
                  </a:cubicBezTo>
                  <a:cubicBezTo>
                    <a:pt x="119" y="2715"/>
                    <a:pt x="113" y="2717"/>
                    <a:pt x="109" y="2717"/>
                  </a:cubicBezTo>
                  <a:cubicBezTo>
                    <a:pt x="103" y="2717"/>
                    <a:pt x="98" y="2714"/>
                    <a:pt x="99" y="2704"/>
                  </a:cubicBezTo>
                  <a:lnTo>
                    <a:pt x="99" y="2704"/>
                  </a:lnTo>
                  <a:cubicBezTo>
                    <a:pt x="101" y="2704"/>
                    <a:pt x="102" y="2704"/>
                    <a:pt x="103" y="2704"/>
                  </a:cubicBezTo>
                  <a:cubicBezTo>
                    <a:pt x="124" y="2704"/>
                    <a:pt x="107" y="2648"/>
                    <a:pt x="129" y="2642"/>
                  </a:cubicBezTo>
                  <a:cubicBezTo>
                    <a:pt x="131" y="2640"/>
                    <a:pt x="133" y="2639"/>
                    <a:pt x="136" y="2639"/>
                  </a:cubicBezTo>
                  <a:cubicBezTo>
                    <a:pt x="146" y="2639"/>
                    <a:pt x="163" y="2652"/>
                    <a:pt x="181" y="2652"/>
                  </a:cubicBezTo>
                  <a:cubicBezTo>
                    <a:pt x="193" y="2652"/>
                    <a:pt x="205" y="2647"/>
                    <a:pt x="215" y="2628"/>
                  </a:cubicBezTo>
                  <a:close/>
                  <a:moveTo>
                    <a:pt x="369" y="3212"/>
                  </a:moveTo>
                  <a:cubicBezTo>
                    <a:pt x="377" y="3212"/>
                    <a:pt x="384" y="3216"/>
                    <a:pt x="388" y="3221"/>
                  </a:cubicBezTo>
                  <a:cubicBezTo>
                    <a:pt x="388" y="3221"/>
                    <a:pt x="392" y="3225"/>
                    <a:pt x="395" y="3225"/>
                  </a:cubicBezTo>
                  <a:lnTo>
                    <a:pt x="399" y="3221"/>
                  </a:lnTo>
                  <a:cubicBezTo>
                    <a:pt x="400" y="3219"/>
                    <a:pt x="402" y="3219"/>
                    <a:pt x="404" y="3219"/>
                  </a:cubicBezTo>
                  <a:cubicBezTo>
                    <a:pt x="407" y="3219"/>
                    <a:pt x="410" y="3220"/>
                    <a:pt x="412" y="3225"/>
                  </a:cubicBezTo>
                  <a:lnTo>
                    <a:pt x="412" y="3231"/>
                  </a:lnTo>
                  <a:cubicBezTo>
                    <a:pt x="412" y="3235"/>
                    <a:pt x="412" y="3241"/>
                    <a:pt x="409" y="3241"/>
                  </a:cubicBezTo>
                  <a:lnTo>
                    <a:pt x="402" y="3249"/>
                  </a:lnTo>
                  <a:cubicBezTo>
                    <a:pt x="399" y="3250"/>
                    <a:pt x="396" y="3251"/>
                    <a:pt x="393" y="3251"/>
                  </a:cubicBezTo>
                  <a:cubicBezTo>
                    <a:pt x="386" y="3251"/>
                    <a:pt x="380" y="3246"/>
                    <a:pt x="375" y="3241"/>
                  </a:cubicBezTo>
                  <a:cubicBezTo>
                    <a:pt x="371" y="3238"/>
                    <a:pt x="368" y="3238"/>
                    <a:pt x="368" y="3238"/>
                  </a:cubicBezTo>
                  <a:cubicBezTo>
                    <a:pt x="366" y="3239"/>
                    <a:pt x="365" y="3239"/>
                    <a:pt x="363" y="3239"/>
                  </a:cubicBezTo>
                  <a:cubicBezTo>
                    <a:pt x="360" y="3239"/>
                    <a:pt x="357" y="3236"/>
                    <a:pt x="354" y="3231"/>
                  </a:cubicBezTo>
                  <a:cubicBezTo>
                    <a:pt x="351" y="3225"/>
                    <a:pt x="354" y="3218"/>
                    <a:pt x="358" y="3214"/>
                  </a:cubicBezTo>
                  <a:cubicBezTo>
                    <a:pt x="362" y="3212"/>
                    <a:pt x="366" y="3212"/>
                    <a:pt x="369" y="3212"/>
                  </a:cubicBezTo>
                  <a:close/>
                  <a:moveTo>
                    <a:pt x="366" y="3316"/>
                  </a:moveTo>
                  <a:cubicBezTo>
                    <a:pt x="367" y="3316"/>
                    <a:pt x="367" y="3316"/>
                    <a:pt x="368" y="3316"/>
                  </a:cubicBezTo>
                  <a:cubicBezTo>
                    <a:pt x="371" y="3337"/>
                    <a:pt x="382" y="3351"/>
                    <a:pt x="385" y="3368"/>
                  </a:cubicBezTo>
                  <a:cubicBezTo>
                    <a:pt x="383" y="3369"/>
                    <a:pt x="381" y="3369"/>
                    <a:pt x="380" y="3369"/>
                  </a:cubicBezTo>
                  <a:cubicBezTo>
                    <a:pt x="361" y="3369"/>
                    <a:pt x="356" y="3316"/>
                    <a:pt x="366" y="3316"/>
                  </a:cubicBezTo>
                  <a:close/>
                  <a:moveTo>
                    <a:pt x="433" y="3341"/>
                  </a:moveTo>
                  <a:cubicBezTo>
                    <a:pt x="461" y="3341"/>
                    <a:pt x="472" y="3361"/>
                    <a:pt x="484" y="3381"/>
                  </a:cubicBezTo>
                  <a:cubicBezTo>
                    <a:pt x="460" y="3371"/>
                    <a:pt x="415" y="3384"/>
                    <a:pt x="415" y="3343"/>
                  </a:cubicBezTo>
                  <a:cubicBezTo>
                    <a:pt x="422" y="3342"/>
                    <a:pt x="428" y="3341"/>
                    <a:pt x="433" y="3341"/>
                  </a:cubicBezTo>
                  <a:close/>
                  <a:moveTo>
                    <a:pt x="279" y="3574"/>
                  </a:moveTo>
                  <a:cubicBezTo>
                    <a:pt x="294" y="3574"/>
                    <a:pt x="306" y="3589"/>
                    <a:pt x="290" y="3606"/>
                  </a:cubicBezTo>
                  <a:cubicBezTo>
                    <a:pt x="290" y="3585"/>
                    <a:pt x="263" y="3599"/>
                    <a:pt x="259" y="3582"/>
                  </a:cubicBezTo>
                  <a:cubicBezTo>
                    <a:pt x="265" y="3576"/>
                    <a:pt x="272" y="3574"/>
                    <a:pt x="279" y="3574"/>
                  </a:cubicBezTo>
                  <a:close/>
                  <a:moveTo>
                    <a:pt x="285" y="3154"/>
                  </a:moveTo>
                  <a:cubicBezTo>
                    <a:pt x="287" y="3154"/>
                    <a:pt x="290" y="3156"/>
                    <a:pt x="290" y="3159"/>
                  </a:cubicBezTo>
                  <a:cubicBezTo>
                    <a:pt x="293" y="3159"/>
                    <a:pt x="293" y="3164"/>
                    <a:pt x="293" y="3167"/>
                  </a:cubicBezTo>
                  <a:cubicBezTo>
                    <a:pt x="293" y="3170"/>
                    <a:pt x="290" y="3173"/>
                    <a:pt x="290" y="3177"/>
                  </a:cubicBezTo>
                  <a:cubicBezTo>
                    <a:pt x="269" y="3191"/>
                    <a:pt x="249" y="3197"/>
                    <a:pt x="228" y="3204"/>
                  </a:cubicBezTo>
                  <a:cubicBezTo>
                    <a:pt x="208" y="3211"/>
                    <a:pt x="187" y="3214"/>
                    <a:pt x="170" y="3231"/>
                  </a:cubicBezTo>
                  <a:cubicBezTo>
                    <a:pt x="174" y="3258"/>
                    <a:pt x="181" y="3282"/>
                    <a:pt x="191" y="3303"/>
                  </a:cubicBezTo>
                  <a:lnTo>
                    <a:pt x="187" y="3303"/>
                  </a:lnTo>
                  <a:lnTo>
                    <a:pt x="187" y="3307"/>
                  </a:lnTo>
                  <a:cubicBezTo>
                    <a:pt x="198" y="3313"/>
                    <a:pt x="211" y="3323"/>
                    <a:pt x="225" y="3340"/>
                  </a:cubicBezTo>
                  <a:cubicBezTo>
                    <a:pt x="232" y="3340"/>
                    <a:pt x="236" y="3340"/>
                    <a:pt x="239" y="3337"/>
                  </a:cubicBezTo>
                  <a:cubicBezTo>
                    <a:pt x="242" y="3334"/>
                    <a:pt x="249" y="3330"/>
                    <a:pt x="252" y="3330"/>
                  </a:cubicBezTo>
                  <a:cubicBezTo>
                    <a:pt x="253" y="3329"/>
                    <a:pt x="254" y="3329"/>
                    <a:pt x="255" y="3329"/>
                  </a:cubicBezTo>
                  <a:cubicBezTo>
                    <a:pt x="258" y="3329"/>
                    <a:pt x="259" y="3331"/>
                    <a:pt x="259" y="3334"/>
                  </a:cubicBezTo>
                  <a:lnTo>
                    <a:pt x="259" y="3337"/>
                  </a:lnTo>
                  <a:cubicBezTo>
                    <a:pt x="259" y="3340"/>
                    <a:pt x="259" y="3343"/>
                    <a:pt x="256" y="3343"/>
                  </a:cubicBezTo>
                  <a:cubicBezTo>
                    <a:pt x="252" y="3347"/>
                    <a:pt x="249" y="3347"/>
                    <a:pt x="245" y="3351"/>
                  </a:cubicBezTo>
                  <a:cubicBezTo>
                    <a:pt x="242" y="3354"/>
                    <a:pt x="236" y="3357"/>
                    <a:pt x="228" y="3357"/>
                  </a:cubicBezTo>
                  <a:cubicBezTo>
                    <a:pt x="225" y="3368"/>
                    <a:pt x="219" y="3374"/>
                    <a:pt x="215" y="3384"/>
                  </a:cubicBezTo>
                  <a:lnTo>
                    <a:pt x="222" y="3381"/>
                  </a:lnTo>
                  <a:cubicBezTo>
                    <a:pt x="242" y="3409"/>
                    <a:pt x="222" y="3490"/>
                    <a:pt x="242" y="3521"/>
                  </a:cubicBezTo>
                  <a:cubicBezTo>
                    <a:pt x="232" y="3521"/>
                    <a:pt x="228" y="3531"/>
                    <a:pt x="222" y="3531"/>
                  </a:cubicBezTo>
                  <a:lnTo>
                    <a:pt x="219" y="3527"/>
                  </a:lnTo>
                  <a:cubicBezTo>
                    <a:pt x="208" y="3535"/>
                    <a:pt x="201" y="3544"/>
                    <a:pt x="201" y="3562"/>
                  </a:cubicBezTo>
                  <a:lnTo>
                    <a:pt x="201" y="3575"/>
                  </a:lnTo>
                  <a:lnTo>
                    <a:pt x="191" y="3575"/>
                  </a:lnTo>
                  <a:cubicBezTo>
                    <a:pt x="189" y="3575"/>
                    <a:pt x="187" y="3575"/>
                    <a:pt x="185" y="3575"/>
                  </a:cubicBezTo>
                  <a:cubicBezTo>
                    <a:pt x="161" y="3575"/>
                    <a:pt x="141" y="3594"/>
                    <a:pt x="113" y="3616"/>
                  </a:cubicBezTo>
                  <a:cubicBezTo>
                    <a:pt x="111" y="3618"/>
                    <a:pt x="109" y="3618"/>
                    <a:pt x="107" y="3618"/>
                  </a:cubicBezTo>
                  <a:cubicBezTo>
                    <a:pt x="104" y="3618"/>
                    <a:pt x="101" y="3617"/>
                    <a:pt x="99" y="3613"/>
                  </a:cubicBezTo>
                  <a:cubicBezTo>
                    <a:pt x="96" y="3606"/>
                    <a:pt x="99" y="3599"/>
                    <a:pt x="102" y="3596"/>
                  </a:cubicBezTo>
                  <a:cubicBezTo>
                    <a:pt x="129" y="3572"/>
                    <a:pt x="154" y="3552"/>
                    <a:pt x="184" y="3548"/>
                  </a:cubicBezTo>
                  <a:cubicBezTo>
                    <a:pt x="184" y="3538"/>
                    <a:pt x="191" y="3524"/>
                    <a:pt x="198" y="3517"/>
                  </a:cubicBezTo>
                  <a:cubicBezTo>
                    <a:pt x="178" y="3505"/>
                    <a:pt x="164" y="3459"/>
                    <a:pt x="147" y="3459"/>
                  </a:cubicBezTo>
                  <a:cubicBezTo>
                    <a:pt x="141" y="3459"/>
                    <a:pt x="134" y="3465"/>
                    <a:pt x="126" y="3483"/>
                  </a:cubicBezTo>
                  <a:cubicBezTo>
                    <a:pt x="106" y="3436"/>
                    <a:pt x="129" y="3374"/>
                    <a:pt x="150" y="3316"/>
                  </a:cubicBezTo>
                  <a:lnTo>
                    <a:pt x="150" y="3316"/>
                  </a:lnTo>
                  <a:cubicBezTo>
                    <a:pt x="145" y="3323"/>
                    <a:pt x="141" y="3326"/>
                    <a:pt x="139" y="3326"/>
                  </a:cubicBezTo>
                  <a:cubicBezTo>
                    <a:pt x="124" y="3326"/>
                    <a:pt x="140" y="3238"/>
                    <a:pt x="110" y="3238"/>
                  </a:cubicBezTo>
                  <a:cubicBezTo>
                    <a:pt x="110" y="3238"/>
                    <a:pt x="110" y="3238"/>
                    <a:pt x="109" y="3238"/>
                  </a:cubicBezTo>
                  <a:cubicBezTo>
                    <a:pt x="127" y="3235"/>
                    <a:pt x="127" y="3209"/>
                    <a:pt x="147" y="3209"/>
                  </a:cubicBezTo>
                  <a:cubicBezTo>
                    <a:pt x="150" y="3209"/>
                    <a:pt x="153" y="3210"/>
                    <a:pt x="157" y="3211"/>
                  </a:cubicBezTo>
                  <a:cubicBezTo>
                    <a:pt x="178" y="3194"/>
                    <a:pt x="201" y="3187"/>
                    <a:pt x="225" y="3180"/>
                  </a:cubicBezTo>
                  <a:cubicBezTo>
                    <a:pt x="242" y="3173"/>
                    <a:pt x="263" y="3167"/>
                    <a:pt x="280" y="3156"/>
                  </a:cubicBezTo>
                  <a:cubicBezTo>
                    <a:pt x="281" y="3155"/>
                    <a:pt x="283" y="3154"/>
                    <a:pt x="285" y="3154"/>
                  </a:cubicBezTo>
                  <a:close/>
                  <a:moveTo>
                    <a:pt x="183" y="3622"/>
                  </a:moveTo>
                  <a:cubicBezTo>
                    <a:pt x="186" y="3622"/>
                    <a:pt x="188" y="3622"/>
                    <a:pt x="191" y="3623"/>
                  </a:cubicBezTo>
                  <a:cubicBezTo>
                    <a:pt x="201" y="3623"/>
                    <a:pt x="205" y="3629"/>
                    <a:pt x="205" y="3640"/>
                  </a:cubicBezTo>
                  <a:lnTo>
                    <a:pt x="205" y="3643"/>
                  </a:lnTo>
                  <a:cubicBezTo>
                    <a:pt x="201" y="3657"/>
                    <a:pt x="195" y="3660"/>
                    <a:pt x="187" y="3660"/>
                  </a:cubicBezTo>
                  <a:cubicBezTo>
                    <a:pt x="181" y="3664"/>
                    <a:pt x="181" y="3695"/>
                    <a:pt x="187" y="3711"/>
                  </a:cubicBezTo>
                  <a:cubicBezTo>
                    <a:pt x="222" y="3715"/>
                    <a:pt x="191" y="3797"/>
                    <a:pt x="215" y="3817"/>
                  </a:cubicBezTo>
                  <a:cubicBezTo>
                    <a:pt x="210" y="3816"/>
                    <a:pt x="206" y="3815"/>
                    <a:pt x="203" y="3815"/>
                  </a:cubicBezTo>
                  <a:cubicBezTo>
                    <a:pt x="187" y="3815"/>
                    <a:pt x="184" y="3827"/>
                    <a:pt x="167" y="3827"/>
                  </a:cubicBezTo>
                  <a:cubicBezTo>
                    <a:pt x="164" y="3834"/>
                    <a:pt x="161" y="3838"/>
                    <a:pt x="157" y="3851"/>
                  </a:cubicBezTo>
                  <a:cubicBezTo>
                    <a:pt x="157" y="3856"/>
                    <a:pt x="153" y="3859"/>
                    <a:pt x="149" y="3859"/>
                  </a:cubicBezTo>
                  <a:cubicBezTo>
                    <a:pt x="147" y="3859"/>
                    <a:pt x="145" y="3859"/>
                    <a:pt x="143" y="3858"/>
                  </a:cubicBezTo>
                  <a:cubicBezTo>
                    <a:pt x="137" y="3854"/>
                    <a:pt x="129" y="3844"/>
                    <a:pt x="134" y="3838"/>
                  </a:cubicBezTo>
                  <a:cubicBezTo>
                    <a:pt x="137" y="3821"/>
                    <a:pt x="140" y="3810"/>
                    <a:pt x="154" y="3797"/>
                  </a:cubicBezTo>
                  <a:lnTo>
                    <a:pt x="150" y="3793"/>
                  </a:lnTo>
                  <a:cubicBezTo>
                    <a:pt x="161" y="3759"/>
                    <a:pt x="143" y="3752"/>
                    <a:pt x="157" y="3725"/>
                  </a:cubicBezTo>
                  <a:cubicBezTo>
                    <a:pt x="150" y="3698"/>
                    <a:pt x="147" y="3657"/>
                    <a:pt x="161" y="3637"/>
                  </a:cubicBezTo>
                  <a:cubicBezTo>
                    <a:pt x="166" y="3626"/>
                    <a:pt x="175" y="3622"/>
                    <a:pt x="183" y="3622"/>
                  </a:cubicBezTo>
                  <a:close/>
                  <a:moveTo>
                    <a:pt x="406" y="4089"/>
                  </a:moveTo>
                  <a:cubicBezTo>
                    <a:pt x="436" y="4089"/>
                    <a:pt x="456" y="4151"/>
                    <a:pt x="440" y="4174"/>
                  </a:cubicBezTo>
                  <a:cubicBezTo>
                    <a:pt x="436" y="4151"/>
                    <a:pt x="388" y="4174"/>
                    <a:pt x="395" y="4144"/>
                  </a:cubicBezTo>
                  <a:cubicBezTo>
                    <a:pt x="412" y="4144"/>
                    <a:pt x="399" y="4107"/>
                    <a:pt x="406" y="4089"/>
                  </a:cubicBezTo>
                  <a:close/>
                  <a:moveTo>
                    <a:pt x="392" y="3654"/>
                  </a:moveTo>
                  <a:cubicBezTo>
                    <a:pt x="388" y="3678"/>
                    <a:pt x="426" y="3687"/>
                    <a:pt x="420" y="3745"/>
                  </a:cubicBezTo>
                  <a:cubicBezTo>
                    <a:pt x="416" y="3744"/>
                    <a:pt x="413" y="3744"/>
                    <a:pt x="411" y="3744"/>
                  </a:cubicBezTo>
                  <a:cubicBezTo>
                    <a:pt x="395" y="3744"/>
                    <a:pt x="392" y="3759"/>
                    <a:pt x="375" y="3759"/>
                  </a:cubicBezTo>
                  <a:cubicBezTo>
                    <a:pt x="371" y="3769"/>
                    <a:pt x="371" y="3780"/>
                    <a:pt x="368" y="3786"/>
                  </a:cubicBezTo>
                  <a:lnTo>
                    <a:pt x="365" y="3793"/>
                  </a:lnTo>
                  <a:cubicBezTo>
                    <a:pt x="371" y="3807"/>
                    <a:pt x="375" y="3824"/>
                    <a:pt x="375" y="3841"/>
                  </a:cubicBezTo>
                  <a:cubicBezTo>
                    <a:pt x="375" y="3861"/>
                    <a:pt x="371" y="3882"/>
                    <a:pt x="365" y="3899"/>
                  </a:cubicBezTo>
                  <a:cubicBezTo>
                    <a:pt x="351" y="3933"/>
                    <a:pt x="327" y="3950"/>
                    <a:pt x="304" y="3953"/>
                  </a:cubicBezTo>
                  <a:cubicBezTo>
                    <a:pt x="297" y="3960"/>
                    <a:pt x="293" y="3967"/>
                    <a:pt x="286" y="3970"/>
                  </a:cubicBezTo>
                  <a:lnTo>
                    <a:pt x="290" y="3973"/>
                  </a:lnTo>
                  <a:cubicBezTo>
                    <a:pt x="286" y="3991"/>
                    <a:pt x="290" y="4008"/>
                    <a:pt x="297" y="4014"/>
                  </a:cubicBezTo>
                  <a:cubicBezTo>
                    <a:pt x="290" y="4009"/>
                    <a:pt x="285" y="4007"/>
                    <a:pt x="281" y="4007"/>
                  </a:cubicBezTo>
                  <a:cubicBezTo>
                    <a:pt x="268" y="4007"/>
                    <a:pt x="273" y="4035"/>
                    <a:pt x="245" y="4038"/>
                  </a:cubicBezTo>
                  <a:cubicBezTo>
                    <a:pt x="256" y="4049"/>
                    <a:pt x="259" y="4066"/>
                    <a:pt x="263" y="4079"/>
                  </a:cubicBezTo>
                  <a:cubicBezTo>
                    <a:pt x="263" y="4086"/>
                    <a:pt x="266" y="4089"/>
                    <a:pt x="266" y="4096"/>
                  </a:cubicBezTo>
                  <a:lnTo>
                    <a:pt x="269" y="4093"/>
                  </a:lnTo>
                  <a:cubicBezTo>
                    <a:pt x="279" y="4088"/>
                    <a:pt x="292" y="4079"/>
                    <a:pt x="302" y="4079"/>
                  </a:cubicBezTo>
                  <a:cubicBezTo>
                    <a:pt x="306" y="4079"/>
                    <a:pt x="310" y="4080"/>
                    <a:pt x="313" y="4083"/>
                  </a:cubicBezTo>
                  <a:cubicBezTo>
                    <a:pt x="317" y="4083"/>
                    <a:pt x="321" y="4089"/>
                    <a:pt x="324" y="4103"/>
                  </a:cubicBezTo>
                  <a:lnTo>
                    <a:pt x="324" y="4099"/>
                  </a:lnTo>
                  <a:lnTo>
                    <a:pt x="324" y="4099"/>
                  </a:lnTo>
                  <a:cubicBezTo>
                    <a:pt x="388" y="4124"/>
                    <a:pt x="338" y="4219"/>
                    <a:pt x="290" y="4226"/>
                  </a:cubicBezTo>
                  <a:cubicBezTo>
                    <a:pt x="304" y="4195"/>
                    <a:pt x="286" y="4198"/>
                    <a:pt x="283" y="4174"/>
                  </a:cubicBezTo>
                  <a:cubicBezTo>
                    <a:pt x="280" y="4171"/>
                    <a:pt x="277" y="4165"/>
                    <a:pt x="272" y="4161"/>
                  </a:cubicBezTo>
                  <a:cubicBezTo>
                    <a:pt x="263" y="4147"/>
                    <a:pt x="252" y="4134"/>
                    <a:pt x="249" y="4113"/>
                  </a:cubicBezTo>
                  <a:cubicBezTo>
                    <a:pt x="249" y="4113"/>
                    <a:pt x="249" y="4110"/>
                    <a:pt x="252" y="4110"/>
                  </a:cubicBezTo>
                  <a:cubicBezTo>
                    <a:pt x="245" y="4099"/>
                    <a:pt x="245" y="4093"/>
                    <a:pt x="242" y="4083"/>
                  </a:cubicBezTo>
                  <a:cubicBezTo>
                    <a:pt x="242" y="4066"/>
                    <a:pt x="239" y="4058"/>
                    <a:pt x="228" y="4052"/>
                  </a:cubicBezTo>
                  <a:lnTo>
                    <a:pt x="225" y="4049"/>
                  </a:lnTo>
                  <a:lnTo>
                    <a:pt x="225" y="4038"/>
                  </a:lnTo>
                  <a:cubicBezTo>
                    <a:pt x="225" y="4035"/>
                    <a:pt x="228" y="4028"/>
                    <a:pt x="232" y="4022"/>
                  </a:cubicBezTo>
                  <a:lnTo>
                    <a:pt x="236" y="4018"/>
                  </a:lnTo>
                  <a:lnTo>
                    <a:pt x="236" y="4014"/>
                  </a:lnTo>
                  <a:cubicBezTo>
                    <a:pt x="236" y="3977"/>
                    <a:pt x="242" y="3946"/>
                    <a:pt x="272" y="3940"/>
                  </a:cubicBezTo>
                  <a:cubicBezTo>
                    <a:pt x="277" y="3940"/>
                    <a:pt x="277" y="3936"/>
                    <a:pt x="280" y="3936"/>
                  </a:cubicBezTo>
                  <a:cubicBezTo>
                    <a:pt x="277" y="3926"/>
                    <a:pt x="266" y="3919"/>
                    <a:pt x="266" y="3915"/>
                  </a:cubicBezTo>
                  <a:cubicBezTo>
                    <a:pt x="259" y="3912"/>
                    <a:pt x="259" y="3902"/>
                    <a:pt x="263" y="3895"/>
                  </a:cubicBezTo>
                  <a:cubicBezTo>
                    <a:pt x="265" y="3891"/>
                    <a:pt x="268" y="3890"/>
                    <a:pt x="271" y="3890"/>
                  </a:cubicBezTo>
                  <a:cubicBezTo>
                    <a:pt x="274" y="3890"/>
                    <a:pt x="277" y="3890"/>
                    <a:pt x="280" y="3892"/>
                  </a:cubicBezTo>
                  <a:cubicBezTo>
                    <a:pt x="290" y="3902"/>
                    <a:pt x="297" y="3912"/>
                    <a:pt x="304" y="3926"/>
                  </a:cubicBezTo>
                  <a:cubicBezTo>
                    <a:pt x="321" y="3923"/>
                    <a:pt x="338" y="3906"/>
                    <a:pt x="344" y="3885"/>
                  </a:cubicBezTo>
                  <a:cubicBezTo>
                    <a:pt x="354" y="3865"/>
                    <a:pt x="358" y="3834"/>
                    <a:pt x="348" y="3810"/>
                  </a:cubicBezTo>
                  <a:lnTo>
                    <a:pt x="348" y="3810"/>
                  </a:lnTo>
                  <a:cubicBezTo>
                    <a:pt x="330" y="3821"/>
                    <a:pt x="313" y="3838"/>
                    <a:pt x="300" y="3854"/>
                  </a:cubicBezTo>
                  <a:cubicBezTo>
                    <a:pt x="297" y="3857"/>
                    <a:pt x="294" y="3858"/>
                    <a:pt x="291" y="3858"/>
                  </a:cubicBezTo>
                  <a:cubicBezTo>
                    <a:pt x="286" y="3858"/>
                    <a:pt x="281" y="3855"/>
                    <a:pt x="277" y="3851"/>
                  </a:cubicBezTo>
                  <a:cubicBezTo>
                    <a:pt x="272" y="3844"/>
                    <a:pt x="272" y="3830"/>
                    <a:pt x="280" y="3824"/>
                  </a:cubicBezTo>
                  <a:cubicBezTo>
                    <a:pt x="293" y="3807"/>
                    <a:pt x="313" y="3786"/>
                    <a:pt x="338" y="3772"/>
                  </a:cubicBezTo>
                  <a:cubicBezTo>
                    <a:pt x="341" y="3766"/>
                    <a:pt x="344" y="3752"/>
                    <a:pt x="344" y="3739"/>
                  </a:cubicBezTo>
                  <a:cubicBezTo>
                    <a:pt x="348" y="3736"/>
                    <a:pt x="348" y="3728"/>
                    <a:pt x="354" y="3725"/>
                  </a:cubicBezTo>
                  <a:cubicBezTo>
                    <a:pt x="362" y="3695"/>
                    <a:pt x="362" y="3654"/>
                    <a:pt x="392" y="3654"/>
                  </a:cubicBezTo>
                  <a:close/>
                  <a:moveTo>
                    <a:pt x="337" y="4235"/>
                  </a:moveTo>
                  <a:cubicBezTo>
                    <a:pt x="353" y="4235"/>
                    <a:pt x="349" y="4257"/>
                    <a:pt x="358" y="4267"/>
                  </a:cubicBezTo>
                  <a:cubicBezTo>
                    <a:pt x="354" y="4269"/>
                    <a:pt x="341" y="4278"/>
                    <a:pt x="332" y="4278"/>
                  </a:cubicBezTo>
                  <a:cubicBezTo>
                    <a:pt x="327" y="4278"/>
                    <a:pt x="324" y="4275"/>
                    <a:pt x="324" y="4267"/>
                  </a:cubicBezTo>
                  <a:cubicBezTo>
                    <a:pt x="334" y="4263"/>
                    <a:pt x="334" y="4250"/>
                    <a:pt x="330" y="4236"/>
                  </a:cubicBezTo>
                  <a:cubicBezTo>
                    <a:pt x="333" y="4235"/>
                    <a:pt x="335" y="4235"/>
                    <a:pt x="337" y="4235"/>
                  </a:cubicBezTo>
                  <a:close/>
                  <a:moveTo>
                    <a:pt x="429" y="4807"/>
                  </a:moveTo>
                  <a:cubicBezTo>
                    <a:pt x="434" y="4807"/>
                    <a:pt x="443" y="4812"/>
                    <a:pt x="440" y="4814"/>
                  </a:cubicBezTo>
                  <a:cubicBezTo>
                    <a:pt x="440" y="4819"/>
                    <a:pt x="433" y="4821"/>
                    <a:pt x="426" y="4821"/>
                  </a:cubicBezTo>
                  <a:cubicBezTo>
                    <a:pt x="416" y="4821"/>
                    <a:pt x="407" y="4816"/>
                    <a:pt x="426" y="4808"/>
                  </a:cubicBezTo>
                  <a:cubicBezTo>
                    <a:pt x="427" y="4807"/>
                    <a:pt x="428" y="4807"/>
                    <a:pt x="429" y="4807"/>
                  </a:cubicBezTo>
                  <a:close/>
                  <a:moveTo>
                    <a:pt x="205" y="5158"/>
                  </a:moveTo>
                  <a:cubicBezTo>
                    <a:pt x="213" y="5158"/>
                    <a:pt x="221" y="5158"/>
                    <a:pt x="228" y="5158"/>
                  </a:cubicBezTo>
                  <a:lnTo>
                    <a:pt x="228" y="5206"/>
                  </a:lnTo>
                  <a:cubicBezTo>
                    <a:pt x="215" y="5203"/>
                    <a:pt x="208" y="5201"/>
                    <a:pt x="201" y="5201"/>
                  </a:cubicBezTo>
                  <a:cubicBezTo>
                    <a:pt x="195" y="5201"/>
                    <a:pt x="188" y="5203"/>
                    <a:pt x="174" y="5206"/>
                  </a:cubicBezTo>
                  <a:cubicBezTo>
                    <a:pt x="174" y="5189"/>
                    <a:pt x="170" y="5179"/>
                    <a:pt x="164" y="5169"/>
                  </a:cubicBezTo>
                  <a:cubicBezTo>
                    <a:pt x="173" y="5159"/>
                    <a:pt x="189" y="5158"/>
                    <a:pt x="205" y="5158"/>
                  </a:cubicBezTo>
                  <a:close/>
                  <a:moveTo>
                    <a:pt x="161" y="5223"/>
                  </a:moveTo>
                  <a:cubicBezTo>
                    <a:pt x="171" y="5223"/>
                    <a:pt x="181" y="5230"/>
                    <a:pt x="174" y="5243"/>
                  </a:cubicBezTo>
                  <a:lnTo>
                    <a:pt x="147" y="5243"/>
                  </a:lnTo>
                  <a:cubicBezTo>
                    <a:pt x="140" y="5230"/>
                    <a:pt x="150" y="5223"/>
                    <a:pt x="161" y="5223"/>
                  </a:cubicBezTo>
                  <a:close/>
                  <a:moveTo>
                    <a:pt x="305" y="5286"/>
                  </a:moveTo>
                  <a:cubicBezTo>
                    <a:pt x="307" y="5286"/>
                    <a:pt x="309" y="5288"/>
                    <a:pt x="310" y="5295"/>
                  </a:cubicBezTo>
                  <a:cubicBezTo>
                    <a:pt x="308" y="5294"/>
                    <a:pt x="306" y="5294"/>
                    <a:pt x="304" y="5294"/>
                  </a:cubicBezTo>
                  <a:cubicBezTo>
                    <a:pt x="290" y="5294"/>
                    <a:pt x="297" y="5315"/>
                    <a:pt x="283" y="5315"/>
                  </a:cubicBezTo>
                  <a:cubicBezTo>
                    <a:pt x="282" y="5315"/>
                    <a:pt x="281" y="5315"/>
                    <a:pt x="280" y="5315"/>
                  </a:cubicBezTo>
                  <a:lnTo>
                    <a:pt x="280" y="5295"/>
                  </a:lnTo>
                  <a:cubicBezTo>
                    <a:pt x="281" y="5295"/>
                    <a:pt x="282" y="5296"/>
                    <a:pt x="284" y="5296"/>
                  </a:cubicBezTo>
                  <a:cubicBezTo>
                    <a:pt x="292" y="5296"/>
                    <a:pt x="300" y="5286"/>
                    <a:pt x="305" y="5286"/>
                  </a:cubicBezTo>
                  <a:close/>
                  <a:moveTo>
                    <a:pt x="404" y="5402"/>
                  </a:moveTo>
                  <a:cubicBezTo>
                    <a:pt x="416" y="5402"/>
                    <a:pt x="427" y="5421"/>
                    <a:pt x="412" y="5424"/>
                  </a:cubicBezTo>
                  <a:cubicBezTo>
                    <a:pt x="409" y="5414"/>
                    <a:pt x="399" y="5411"/>
                    <a:pt x="399" y="5403"/>
                  </a:cubicBezTo>
                  <a:cubicBezTo>
                    <a:pt x="401" y="5403"/>
                    <a:pt x="402" y="5402"/>
                    <a:pt x="404" y="5402"/>
                  </a:cubicBezTo>
                  <a:close/>
                  <a:moveTo>
                    <a:pt x="211" y="5379"/>
                  </a:moveTo>
                  <a:cubicBezTo>
                    <a:pt x="239" y="5379"/>
                    <a:pt x="269" y="5390"/>
                    <a:pt x="277" y="5407"/>
                  </a:cubicBezTo>
                  <a:cubicBezTo>
                    <a:pt x="271" y="5406"/>
                    <a:pt x="266" y="5406"/>
                    <a:pt x="263" y="5406"/>
                  </a:cubicBezTo>
                  <a:cubicBezTo>
                    <a:pt x="244" y="5406"/>
                    <a:pt x="257" y="5414"/>
                    <a:pt x="259" y="5431"/>
                  </a:cubicBezTo>
                  <a:cubicBezTo>
                    <a:pt x="256" y="5432"/>
                    <a:pt x="254" y="5432"/>
                    <a:pt x="252" y="5432"/>
                  </a:cubicBezTo>
                  <a:cubicBezTo>
                    <a:pt x="235" y="5432"/>
                    <a:pt x="239" y="5414"/>
                    <a:pt x="220" y="5414"/>
                  </a:cubicBezTo>
                  <a:cubicBezTo>
                    <a:pt x="218" y="5414"/>
                    <a:pt x="217" y="5414"/>
                    <a:pt x="215" y="5414"/>
                  </a:cubicBezTo>
                  <a:cubicBezTo>
                    <a:pt x="215" y="5421"/>
                    <a:pt x="211" y="5427"/>
                    <a:pt x="208" y="5431"/>
                  </a:cubicBezTo>
                  <a:lnTo>
                    <a:pt x="215" y="5431"/>
                  </a:lnTo>
                  <a:cubicBezTo>
                    <a:pt x="232" y="5468"/>
                    <a:pt x="191" y="5485"/>
                    <a:pt x="170" y="5509"/>
                  </a:cubicBezTo>
                  <a:cubicBezTo>
                    <a:pt x="174" y="5458"/>
                    <a:pt x="150" y="5431"/>
                    <a:pt x="191" y="5417"/>
                  </a:cubicBezTo>
                  <a:cubicBezTo>
                    <a:pt x="195" y="5414"/>
                    <a:pt x="195" y="5414"/>
                    <a:pt x="195" y="5411"/>
                  </a:cubicBezTo>
                  <a:cubicBezTo>
                    <a:pt x="187" y="5403"/>
                    <a:pt x="174" y="5403"/>
                    <a:pt x="178" y="5386"/>
                  </a:cubicBezTo>
                  <a:cubicBezTo>
                    <a:pt x="187" y="5381"/>
                    <a:pt x="199" y="5379"/>
                    <a:pt x="211" y="5379"/>
                  </a:cubicBezTo>
                  <a:close/>
                  <a:moveTo>
                    <a:pt x="342" y="5464"/>
                  </a:moveTo>
                  <a:cubicBezTo>
                    <a:pt x="344" y="5464"/>
                    <a:pt x="346" y="5464"/>
                    <a:pt x="348" y="5465"/>
                  </a:cubicBezTo>
                  <a:cubicBezTo>
                    <a:pt x="354" y="5465"/>
                    <a:pt x="362" y="5475"/>
                    <a:pt x="362" y="5482"/>
                  </a:cubicBezTo>
                  <a:cubicBezTo>
                    <a:pt x="354" y="5509"/>
                    <a:pt x="334" y="5529"/>
                    <a:pt x="310" y="5533"/>
                  </a:cubicBezTo>
                  <a:cubicBezTo>
                    <a:pt x="310" y="5540"/>
                    <a:pt x="307" y="5543"/>
                    <a:pt x="307" y="5550"/>
                  </a:cubicBezTo>
                  <a:cubicBezTo>
                    <a:pt x="304" y="5553"/>
                    <a:pt x="301" y="5558"/>
                    <a:pt x="297" y="5558"/>
                  </a:cubicBezTo>
                  <a:cubicBezTo>
                    <a:pt x="296" y="5558"/>
                    <a:pt x="294" y="5558"/>
                    <a:pt x="293" y="5557"/>
                  </a:cubicBezTo>
                  <a:cubicBezTo>
                    <a:pt x="286" y="5557"/>
                    <a:pt x="283" y="5554"/>
                    <a:pt x="283" y="5546"/>
                  </a:cubicBezTo>
                  <a:cubicBezTo>
                    <a:pt x="283" y="5540"/>
                    <a:pt x="286" y="5533"/>
                    <a:pt x="290" y="5526"/>
                  </a:cubicBezTo>
                  <a:lnTo>
                    <a:pt x="286" y="5526"/>
                  </a:lnTo>
                  <a:cubicBezTo>
                    <a:pt x="280" y="5523"/>
                    <a:pt x="272" y="5523"/>
                    <a:pt x="263" y="5519"/>
                  </a:cubicBezTo>
                  <a:cubicBezTo>
                    <a:pt x="263" y="5526"/>
                    <a:pt x="259" y="5526"/>
                    <a:pt x="245" y="5526"/>
                  </a:cubicBezTo>
                  <a:cubicBezTo>
                    <a:pt x="245" y="5509"/>
                    <a:pt x="245" y="5496"/>
                    <a:pt x="259" y="5492"/>
                  </a:cubicBezTo>
                  <a:lnTo>
                    <a:pt x="259" y="5499"/>
                  </a:lnTo>
                  <a:lnTo>
                    <a:pt x="263" y="5499"/>
                  </a:lnTo>
                  <a:cubicBezTo>
                    <a:pt x="277" y="5499"/>
                    <a:pt x="286" y="5502"/>
                    <a:pt x="297" y="5506"/>
                  </a:cubicBezTo>
                  <a:lnTo>
                    <a:pt x="300" y="5502"/>
                  </a:lnTo>
                  <a:cubicBezTo>
                    <a:pt x="317" y="5502"/>
                    <a:pt x="324" y="5488"/>
                    <a:pt x="327" y="5479"/>
                  </a:cubicBezTo>
                  <a:cubicBezTo>
                    <a:pt x="327" y="5470"/>
                    <a:pt x="334" y="5464"/>
                    <a:pt x="342" y="5464"/>
                  </a:cubicBezTo>
                  <a:close/>
                  <a:moveTo>
                    <a:pt x="156" y="5634"/>
                  </a:moveTo>
                  <a:lnTo>
                    <a:pt x="156" y="5634"/>
                  </a:lnTo>
                  <a:cubicBezTo>
                    <a:pt x="156" y="5634"/>
                    <a:pt x="157" y="5635"/>
                    <a:pt x="157" y="5635"/>
                  </a:cubicBezTo>
                  <a:cubicBezTo>
                    <a:pt x="158" y="5636"/>
                    <a:pt x="159" y="5636"/>
                    <a:pt x="160" y="5636"/>
                  </a:cubicBezTo>
                  <a:lnTo>
                    <a:pt x="160" y="5636"/>
                  </a:lnTo>
                  <a:cubicBezTo>
                    <a:pt x="159" y="5635"/>
                    <a:pt x="157" y="5634"/>
                    <a:pt x="156" y="5634"/>
                  </a:cubicBezTo>
                  <a:close/>
                  <a:moveTo>
                    <a:pt x="344" y="5560"/>
                  </a:moveTo>
                  <a:cubicBezTo>
                    <a:pt x="399" y="5560"/>
                    <a:pt x="402" y="5622"/>
                    <a:pt x="365" y="5642"/>
                  </a:cubicBezTo>
                  <a:cubicBezTo>
                    <a:pt x="324" y="5631"/>
                    <a:pt x="334" y="5595"/>
                    <a:pt x="344" y="5560"/>
                  </a:cubicBezTo>
                  <a:close/>
                  <a:moveTo>
                    <a:pt x="403" y="5669"/>
                  </a:moveTo>
                  <a:cubicBezTo>
                    <a:pt x="404" y="5669"/>
                    <a:pt x="405" y="5669"/>
                    <a:pt x="406" y="5669"/>
                  </a:cubicBezTo>
                  <a:cubicBezTo>
                    <a:pt x="412" y="5676"/>
                    <a:pt x="415" y="5686"/>
                    <a:pt x="412" y="5700"/>
                  </a:cubicBezTo>
                  <a:cubicBezTo>
                    <a:pt x="409" y="5700"/>
                    <a:pt x="399" y="5700"/>
                    <a:pt x="399" y="5707"/>
                  </a:cubicBezTo>
                  <a:cubicBezTo>
                    <a:pt x="402" y="5707"/>
                    <a:pt x="406" y="5710"/>
                    <a:pt x="399" y="5713"/>
                  </a:cubicBezTo>
                  <a:cubicBezTo>
                    <a:pt x="399" y="5703"/>
                    <a:pt x="388" y="5707"/>
                    <a:pt x="385" y="5700"/>
                  </a:cubicBezTo>
                  <a:cubicBezTo>
                    <a:pt x="402" y="5697"/>
                    <a:pt x="387" y="5669"/>
                    <a:pt x="403" y="5669"/>
                  </a:cubicBezTo>
                  <a:close/>
                  <a:moveTo>
                    <a:pt x="365" y="5782"/>
                  </a:moveTo>
                  <a:cubicBezTo>
                    <a:pt x="368" y="5792"/>
                    <a:pt x="382" y="5799"/>
                    <a:pt x="375" y="5819"/>
                  </a:cubicBezTo>
                  <a:cubicBezTo>
                    <a:pt x="373" y="5819"/>
                    <a:pt x="371" y="5819"/>
                    <a:pt x="370" y="5819"/>
                  </a:cubicBezTo>
                  <a:cubicBezTo>
                    <a:pt x="359" y="5819"/>
                    <a:pt x="360" y="5832"/>
                    <a:pt x="348" y="5832"/>
                  </a:cubicBezTo>
                  <a:cubicBezTo>
                    <a:pt x="351" y="5812"/>
                    <a:pt x="341" y="5785"/>
                    <a:pt x="365" y="5782"/>
                  </a:cubicBezTo>
                  <a:close/>
                  <a:moveTo>
                    <a:pt x="338" y="5835"/>
                  </a:moveTo>
                  <a:cubicBezTo>
                    <a:pt x="340" y="5835"/>
                    <a:pt x="342" y="5835"/>
                    <a:pt x="344" y="5836"/>
                  </a:cubicBezTo>
                  <a:cubicBezTo>
                    <a:pt x="344" y="5863"/>
                    <a:pt x="375" y="5867"/>
                    <a:pt x="368" y="5897"/>
                  </a:cubicBezTo>
                  <a:cubicBezTo>
                    <a:pt x="353" y="5901"/>
                    <a:pt x="346" y="5911"/>
                    <a:pt x="328" y="5911"/>
                  </a:cubicBezTo>
                  <a:cubicBezTo>
                    <a:pt x="326" y="5911"/>
                    <a:pt x="323" y="5911"/>
                    <a:pt x="321" y="5911"/>
                  </a:cubicBezTo>
                  <a:cubicBezTo>
                    <a:pt x="300" y="5897"/>
                    <a:pt x="304" y="5863"/>
                    <a:pt x="286" y="5846"/>
                  </a:cubicBezTo>
                  <a:lnTo>
                    <a:pt x="286" y="5846"/>
                  </a:lnTo>
                  <a:cubicBezTo>
                    <a:pt x="289" y="5847"/>
                    <a:pt x="291" y="5847"/>
                    <a:pt x="293" y="5847"/>
                  </a:cubicBezTo>
                  <a:cubicBezTo>
                    <a:pt x="312" y="5847"/>
                    <a:pt x="319" y="5835"/>
                    <a:pt x="338" y="5835"/>
                  </a:cubicBezTo>
                  <a:close/>
                  <a:moveTo>
                    <a:pt x="0" y="0"/>
                  </a:moveTo>
                  <a:lnTo>
                    <a:pt x="27" y="1148"/>
                  </a:lnTo>
                  <a:cubicBezTo>
                    <a:pt x="44" y="1175"/>
                    <a:pt x="55" y="1206"/>
                    <a:pt x="72" y="1229"/>
                  </a:cubicBezTo>
                  <a:cubicBezTo>
                    <a:pt x="38" y="1314"/>
                    <a:pt x="89" y="1413"/>
                    <a:pt x="38" y="1471"/>
                  </a:cubicBezTo>
                  <a:lnTo>
                    <a:pt x="58" y="2271"/>
                  </a:lnTo>
                  <a:cubicBezTo>
                    <a:pt x="62" y="2271"/>
                    <a:pt x="65" y="2271"/>
                    <a:pt x="68" y="2275"/>
                  </a:cubicBezTo>
                  <a:cubicBezTo>
                    <a:pt x="68" y="2278"/>
                    <a:pt x="76" y="2278"/>
                    <a:pt x="79" y="2281"/>
                  </a:cubicBezTo>
                  <a:cubicBezTo>
                    <a:pt x="85" y="2281"/>
                    <a:pt x="93" y="2288"/>
                    <a:pt x="99" y="2298"/>
                  </a:cubicBezTo>
                  <a:cubicBezTo>
                    <a:pt x="99" y="2298"/>
                    <a:pt x="102" y="2301"/>
                    <a:pt x="102" y="2306"/>
                  </a:cubicBezTo>
                  <a:cubicBezTo>
                    <a:pt x="120" y="2315"/>
                    <a:pt x="137" y="2322"/>
                    <a:pt x="154" y="2326"/>
                  </a:cubicBezTo>
                  <a:cubicBezTo>
                    <a:pt x="173" y="2294"/>
                    <a:pt x="200" y="2274"/>
                    <a:pt x="232" y="2274"/>
                  </a:cubicBezTo>
                  <a:cubicBezTo>
                    <a:pt x="234" y="2274"/>
                    <a:pt x="237" y="2274"/>
                    <a:pt x="239" y="2275"/>
                  </a:cubicBezTo>
                  <a:cubicBezTo>
                    <a:pt x="245" y="2272"/>
                    <a:pt x="252" y="2270"/>
                    <a:pt x="258" y="2270"/>
                  </a:cubicBezTo>
                  <a:cubicBezTo>
                    <a:pt x="289" y="2270"/>
                    <a:pt x="318" y="2303"/>
                    <a:pt x="321" y="2360"/>
                  </a:cubicBezTo>
                  <a:lnTo>
                    <a:pt x="317" y="2367"/>
                  </a:lnTo>
                  <a:cubicBezTo>
                    <a:pt x="334" y="2383"/>
                    <a:pt x="338" y="2404"/>
                    <a:pt x="338" y="2421"/>
                  </a:cubicBezTo>
                  <a:lnTo>
                    <a:pt x="338" y="2435"/>
                  </a:lnTo>
                  <a:cubicBezTo>
                    <a:pt x="330" y="2476"/>
                    <a:pt x="293" y="2503"/>
                    <a:pt x="266" y="2513"/>
                  </a:cubicBezTo>
                  <a:cubicBezTo>
                    <a:pt x="266" y="2539"/>
                    <a:pt x="276" y="2581"/>
                    <a:pt x="258" y="2581"/>
                  </a:cubicBezTo>
                  <a:cubicBezTo>
                    <a:pt x="258" y="2581"/>
                    <a:pt x="257" y="2581"/>
                    <a:pt x="256" y="2581"/>
                  </a:cubicBezTo>
                  <a:cubicBezTo>
                    <a:pt x="234" y="2591"/>
                    <a:pt x="229" y="2598"/>
                    <a:pt x="222" y="2598"/>
                  </a:cubicBezTo>
                  <a:cubicBezTo>
                    <a:pt x="218" y="2598"/>
                    <a:pt x="212" y="2594"/>
                    <a:pt x="198" y="2587"/>
                  </a:cubicBezTo>
                  <a:cubicBezTo>
                    <a:pt x="191" y="2587"/>
                    <a:pt x="187" y="2592"/>
                    <a:pt x="184" y="2595"/>
                  </a:cubicBezTo>
                  <a:cubicBezTo>
                    <a:pt x="187" y="2601"/>
                    <a:pt x="191" y="2605"/>
                    <a:pt x="191" y="2612"/>
                  </a:cubicBezTo>
                  <a:cubicBezTo>
                    <a:pt x="189" y="2613"/>
                    <a:pt x="187" y="2613"/>
                    <a:pt x="186" y="2613"/>
                  </a:cubicBezTo>
                  <a:cubicBezTo>
                    <a:pt x="181" y="2613"/>
                    <a:pt x="177" y="2610"/>
                    <a:pt x="174" y="2605"/>
                  </a:cubicBezTo>
                  <a:cubicBezTo>
                    <a:pt x="170" y="2609"/>
                    <a:pt x="166" y="2612"/>
                    <a:pt x="163" y="2612"/>
                  </a:cubicBezTo>
                  <a:cubicBezTo>
                    <a:pt x="159" y="2612"/>
                    <a:pt x="156" y="2607"/>
                    <a:pt x="154" y="2592"/>
                  </a:cubicBezTo>
                  <a:cubicBezTo>
                    <a:pt x="157" y="2587"/>
                    <a:pt x="161" y="2587"/>
                    <a:pt x="164" y="2584"/>
                  </a:cubicBezTo>
                  <a:cubicBezTo>
                    <a:pt x="161" y="2571"/>
                    <a:pt x="157" y="2561"/>
                    <a:pt x="150" y="2551"/>
                  </a:cubicBezTo>
                  <a:cubicBezTo>
                    <a:pt x="147" y="2547"/>
                    <a:pt x="143" y="2540"/>
                    <a:pt x="137" y="2537"/>
                  </a:cubicBezTo>
                  <a:cubicBezTo>
                    <a:pt x="134" y="2537"/>
                    <a:pt x="129" y="2540"/>
                    <a:pt x="123" y="2540"/>
                  </a:cubicBezTo>
                  <a:cubicBezTo>
                    <a:pt x="123" y="2564"/>
                    <a:pt x="120" y="2601"/>
                    <a:pt x="99" y="2625"/>
                  </a:cubicBezTo>
                  <a:lnTo>
                    <a:pt x="96" y="2628"/>
                  </a:lnTo>
                  <a:lnTo>
                    <a:pt x="93" y="2628"/>
                  </a:lnTo>
                  <a:cubicBezTo>
                    <a:pt x="82" y="2628"/>
                    <a:pt x="72" y="2625"/>
                    <a:pt x="65" y="2619"/>
                  </a:cubicBezTo>
                  <a:lnTo>
                    <a:pt x="65" y="2619"/>
                  </a:lnTo>
                  <a:lnTo>
                    <a:pt x="85" y="3381"/>
                  </a:lnTo>
                  <a:cubicBezTo>
                    <a:pt x="86" y="3380"/>
                    <a:pt x="87" y="3380"/>
                    <a:pt x="88" y="3380"/>
                  </a:cubicBezTo>
                  <a:cubicBezTo>
                    <a:pt x="91" y="3380"/>
                    <a:pt x="94" y="3383"/>
                    <a:pt x="96" y="3388"/>
                  </a:cubicBezTo>
                  <a:cubicBezTo>
                    <a:pt x="96" y="3392"/>
                    <a:pt x="93" y="3395"/>
                    <a:pt x="89" y="3395"/>
                  </a:cubicBezTo>
                  <a:cubicBezTo>
                    <a:pt x="89" y="3395"/>
                    <a:pt x="85" y="3398"/>
                    <a:pt x="85" y="3401"/>
                  </a:cubicBezTo>
                  <a:lnTo>
                    <a:pt x="96" y="3865"/>
                  </a:lnTo>
                  <a:cubicBezTo>
                    <a:pt x="113" y="3892"/>
                    <a:pt x="174" y="3929"/>
                    <a:pt x="140" y="3967"/>
                  </a:cubicBezTo>
                  <a:cubicBezTo>
                    <a:pt x="137" y="3977"/>
                    <a:pt x="137" y="3991"/>
                    <a:pt x="134" y="4001"/>
                  </a:cubicBezTo>
                  <a:lnTo>
                    <a:pt x="134" y="4004"/>
                  </a:lnTo>
                  <a:lnTo>
                    <a:pt x="137" y="4004"/>
                  </a:lnTo>
                  <a:cubicBezTo>
                    <a:pt x="154" y="4004"/>
                    <a:pt x="140" y="4042"/>
                    <a:pt x="147" y="4058"/>
                  </a:cubicBezTo>
                  <a:lnTo>
                    <a:pt x="126" y="4058"/>
                  </a:lnTo>
                  <a:cubicBezTo>
                    <a:pt x="123" y="4079"/>
                    <a:pt x="113" y="4093"/>
                    <a:pt x="102" y="4103"/>
                  </a:cubicBezTo>
                  <a:lnTo>
                    <a:pt x="102" y="4107"/>
                  </a:lnTo>
                  <a:cubicBezTo>
                    <a:pt x="109" y="4134"/>
                    <a:pt x="120" y="4154"/>
                    <a:pt x="134" y="4171"/>
                  </a:cubicBezTo>
                  <a:cubicBezTo>
                    <a:pt x="134" y="4168"/>
                    <a:pt x="137" y="4161"/>
                    <a:pt x="137" y="4157"/>
                  </a:cubicBezTo>
                  <a:cubicBezTo>
                    <a:pt x="137" y="4154"/>
                    <a:pt x="140" y="4151"/>
                    <a:pt x="143" y="4151"/>
                  </a:cubicBezTo>
                  <a:cubicBezTo>
                    <a:pt x="147" y="4151"/>
                    <a:pt x="150" y="4154"/>
                    <a:pt x="150" y="4157"/>
                  </a:cubicBezTo>
                  <a:lnTo>
                    <a:pt x="150" y="4161"/>
                  </a:lnTo>
                  <a:cubicBezTo>
                    <a:pt x="150" y="4168"/>
                    <a:pt x="147" y="4178"/>
                    <a:pt x="143" y="4188"/>
                  </a:cubicBezTo>
                  <a:cubicBezTo>
                    <a:pt x="147" y="4188"/>
                    <a:pt x="147" y="4192"/>
                    <a:pt x="147" y="4195"/>
                  </a:cubicBezTo>
                  <a:cubicBezTo>
                    <a:pt x="150" y="4201"/>
                    <a:pt x="140" y="4250"/>
                    <a:pt x="126" y="4256"/>
                  </a:cubicBezTo>
                  <a:cubicBezTo>
                    <a:pt x="147" y="4259"/>
                    <a:pt x="147" y="4290"/>
                    <a:pt x="170" y="4290"/>
                  </a:cubicBezTo>
                  <a:cubicBezTo>
                    <a:pt x="178" y="4259"/>
                    <a:pt x="181" y="4226"/>
                    <a:pt x="178" y="4198"/>
                  </a:cubicBezTo>
                  <a:cubicBezTo>
                    <a:pt x="178" y="4195"/>
                    <a:pt x="181" y="4192"/>
                    <a:pt x="184" y="4188"/>
                  </a:cubicBezTo>
                  <a:lnTo>
                    <a:pt x="184" y="4185"/>
                  </a:lnTo>
                  <a:cubicBezTo>
                    <a:pt x="190" y="4181"/>
                    <a:pt x="196" y="4179"/>
                    <a:pt x="201" y="4179"/>
                  </a:cubicBezTo>
                  <a:cubicBezTo>
                    <a:pt x="219" y="4179"/>
                    <a:pt x="229" y="4199"/>
                    <a:pt x="219" y="4226"/>
                  </a:cubicBezTo>
                  <a:cubicBezTo>
                    <a:pt x="211" y="4226"/>
                    <a:pt x="205" y="4222"/>
                    <a:pt x="198" y="4219"/>
                  </a:cubicBezTo>
                  <a:cubicBezTo>
                    <a:pt x="198" y="4246"/>
                    <a:pt x="195" y="4277"/>
                    <a:pt x="187" y="4308"/>
                  </a:cubicBezTo>
                  <a:lnTo>
                    <a:pt x="187" y="4311"/>
                  </a:lnTo>
                  <a:lnTo>
                    <a:pt x="178" y="4314"/>
                  </a:lnTo>
                  <a:lnTo>
                    <a:pt x="178" y="4317"/>
                  </a:lnTo>
                  <a:cubicBezTo>
                    <a:pt x="181" y="4331"/>
                    <a:pt x="181" y="4341"/>
                    <a:pt x="178" y="4352"/>
                  </a:cubicBezTo>
                  <a:cubicBezTo>
                    <a:pt x="181" y="4352"/>
                    <a:pt x="181" y="4348"/>
                    <a:pt x="184" y="4348"/>
                  </a:cubicBezTo>
                  <a:cubicBezTo>
                    <a:pt x="191" y="4352"/>
                    <a:pt x="195" y="4355"/>
                    <a:pt x="201" y="4358"/>
                  </a:cubicBezTo>
                  <a:lnTo>
                    <a:pt x="201" y="4352"/>
                  </a:lnTo>
                  <a:cubicBezTo>
                    <a:pt x="205" y="4344"/>
                    <a:pt x="205" y="4341"/>
                    <a:pt x="208" y="4338"/>
                  </a:cubicBezTo>
                  <a:cubicBezTo>
                    <a:pt x="208" y="4333"/>
                    <a:pt x="212" y="4330"/>
                    <a:pt x="215" y="4330"/>
                  </a:cubicBezTo>
                  <a:cubicBezTo>
                    <a:pt x="216" y="4330"/>
                    <a:pt x="218" y="4330"/>
                    <a:pt x="219" y="4331"/>
                  </a:cubicBezTo>
                  <a:cubicBezTo>
                    <a:pt x="222" y="4335"/>
                    <a:pt x="225" y="4338"/>
                    <a:pt x="225" y="4341"/>
                  </a:cubicBezTo>
                  <a:lnTo>
                    <a:pt x="225" y="4344"/>
                  </a:lnTo>
                  <a:cubicBezTo>
                    <a:pt x="222" y="4348"/>
                    <a:pt x="222" y="4355"/>
                    <a:pt x="222" y="4358"/>
                  </a:cubicBezTo>
                  <a:cubicBezTo>
                    <a:pt x="219" y="4365"/>
                    <a:pt x="219" y="4369"/>
                    <a:pt x="215" y="4375"/>
                  </a:cubicBezTo>
                  <a:lnTo>
                    <a:pt x="219" y="4375"/>
                  </a:lnTo>
                  <a:cubicBezTo>
                    <a:pt x="237" y="4375"/>
                    <a:pt x="233" y="4397"/>
                    <a:pt x="249" y="4397"/>
                  </a:cubicBezTo>
                  <a:cubicBezTo>
                    <a:pt x="251" y="4397"/>
                    <a:pt x="253" y="4397"/>
                    <a:pt x="256" y="4396"/>
                  </a:cubicBezTo>
                  <a:cubicBezTo>
                    <a:pt x="256" y="4372"/>
                    <a:pt x="228" y="4385"/>
                    <a:pt x="228" y="4365"/>
                  </a:cubicBezTo>
                  <a:cubicBezTo>
                    <a:pt x="242" y="4344"/>
                    <a:pt x="272" y="4344"/>
                    <a:pt x="263" y="4297"/>
                  </a:cubicBezTo>
                  <a:cubicBezTo>
                    <a:pt x="249" y="4294"/>
                    <a:pt x="256" y="4273"/>
                    <a:pt x="252" y="4256"/>
                  </a:cubicBezTo>
                  <a:lnTo>
                    <a:pt x="252" y="4256"/>
                  </a:lnTo>
                  <a:cubicBezTo>
                    <a:pt x="256" y="4258"/>
                    <a:pt x="259" y="4259"/>
                    <a:pt x="262" y="4259"/>
                  </a:cubicBezTo>
                  <a:cubicBezTo>
                    <a:pt x="274" y="4259"/>
                    <a:pt x="283" y="4245"/>
                    <a:pt x="290" y="4245"/>
                  </a:cubicBezTo>
                  <a:cubicBezTo>
                    <a:pt x="293" y="4245"/>
                    <a:pt x="295" y="4248"/>
                    <a:pt x="297" y="4256"/>
                  </a:cubicBezTo>
                  <a:cubicBezTo>
                    <a:pt x="286" y="4259"/>
                    <a:pt x="286" y="4273"/>
                    <a:pt x="290" y="4287"/>
                  </a:cubicBezTo>
                  <a:cubicBezTo>
                    <a:pt x="290" y="4288"/>
                    <a:pt x="291" y="4288"/>
                    <a:pt x="292" y="4288"/>
                  </a:cubicBezTo>
                  <a:cubicBezTo>
                    <a:pt x="297" y="4288"/>
                    <a:pt x="308" y="4285"/>
                    <a:pt x="316" y="4285"/>
                  </a:cubicBezTo>
                  <a:cubicBezTo>
                    <a:pt x="319" y="4285"/>
                    <a:pt x="322" y="4285"/>
                    <a:pt x="324" y="4287"/>
                  </a:cubicBezTo>
                  <a:cubicBezTo>
                    <a:pt x="334" y="4304"/>
                    <a:pt x="324" y="4402"/>
                    <a:pt x="324" y="4416"/>
                  </a:cubicBezTo>
                  <a:cubicBezTo>
                    <a:pt x="321" y="4416"/>
                    <a:pt x="321" y="4420"/>
                    <a:pt x="321" y="4420"/>
                  </a:cubicBezTo>
                  <a:cubicBezTo>
                    <a:pt x="321" y="4423"/>
                    <a:pt x="321" y="4423"/>
                    <a:pt x="324" y="4423"/>
                  </a:cubicBezTo>
                  <a:cubicBezTo>
                    <a:pt x="330" y="4440"/>
                    <a:pt x="297" y="4478"/>
                    <a:pt x="313" y="4481"/>
                  </a:cubicBezTo>
                  <a:cubicBezTo>
                    <a:pt x="306" y="4483"/>
                    <a:pt x="300" y="4483"/>
                    <a:pt x="294" y="4483"/>
                  </a:cubicBezTo>
                  <a:cubicBezTo>
                    <a:pt x="265" y="4483"/>
                    <a:pt x="253" y="4464"/>
                    <a:pt x="222" y="4464"/>
                  </a:cubicBezTo>
                  <a:cubicBezTo>
                    <a:pt x="222" y="4466"/>
                    <a:pt x="219" y="4469"/>
                    <a:pt x="217" y="4469"/>
                  </a:cubicBezTo>
                  <a:cubicBezTo>
                    <a:pt x="215" y="4469"/>
                    <a:pt x="213" y="4468"/>
                    <a:pt x="211" y="4464"/>
                  </a:cubicBezTo>
                  <a:cubicBezTo>
                    <a:pt x="236" y="4443"/>
                    <a:pt x="191" y="4416"/>
                    <a:pt x="195" y="4385"/>
                  </a:cubicBezTo>
                  <a:lnTo>
                    <a:pt x="198" y="4382"/>
                  </a:lnTo>
                  <a:cubicBezTo>
                    <a:pt x="191" y="4379"/>
                    <a:pt x="184" y="4375"/>
                    <a:pt x="178" y="4372"/>
                  </a:cubicBezTo>
                  <a:lnTo>
                    <a:pt x="174" y="4369"/>
                  </a:lnTo>
                  <a:cubicBezTo>
                    <a:pt x="170" y="4375"/>
                    <a:pt x="167" y="4385"/>
                    <a:pt x="170" y="4402"/>
                  </a:cubicBezTo>
                  <a:lnTo>
                    <a:pt x="126" y="4402"/>
                  </a:lnTo>
                  <a:cubicBezTo>
                    <a:pt x="123" y="4389"/>
                    <a:pt x="123" y="4379"/>
                    <a:pt x="123" y="4365"/>
                  </a:cubicBezTo>
                  <a:cubicBezTo>
                    <a:pt x="116" y="4365"/>
                    <a:pt x="113" y="4369"/>
                    <a:pt x="109" y="4372"/>
                  </a:cubicBezTo>
                  <a:lnTo>
                    <a:pt x="143" y="5628"/>
                  </a:lnTo>
                  <a:cubicBezTo>
                    <a:pt x="148" y="5630"/>
                    <a:pt x="152" y="5632"/>
                    <a:pt x="156" y="5634"/>
                  </a:cubicBezTo>
                  <a:lnTo>
                    <a:pt x="156" y="5634"/>
                  </a:lnTo>
                  <a:cubicBezTo>
                    <a:pt x="144" y="5615"/>
                    <a:pt x="157" y="5618"/>
                    <a:pt x="147" y="5595"/>
                  </a:cubicBezTo>
                  <a:cubicBezTo>
                    <a:pt x="181" y="5574"/>
                    <a:pt x="164" y="5557"/>
                    <a:pt x="215" y="5537"/>
                  </a:cubicBezTo>
                  <a:cubicBezTo>
                    <a:pt x="225" y="5554"/>
                    <a:pt x="249" y="5557"/>
                    <a:pt x="259" y="5577"/>
                  </a:cubicBezTo>
                  <a:cubicBezTo>
                    <a:pt x="234" y="5599"/>
                    <a:pt x="224" y="5637"/>
                    <a:pt x="175" y="5637"/>
                  </a:cubicBezTo>
                  <a:cubicBezTo>
                    <a:pt x="170" y="5637"/>
                    <a:pt x="165" y="5637"/>
                    <a:pt x="160" y="5636"/>
                  </a:cubicBezTo>
                  <a:lnTo>
                    <a:pt x="160" y="5636"/>
                  </a:lnTo>
                  <a:cubicBezTo>
                    <a:pt x="173" y="5644"/>
                    <a:pt x="184" y="5654"/>
                    <a:pt x="191" y="5669"/>
                  </a:cubicBezTo>
                  <a:cubicBezTo>
                    <a:pt x="183" y="5667"/>
                    <a:pt x="175" y="5667"/>
                    <a:pt x="167" y="5667"/>
                  </a:cubicBezTo>
                  <a:cubicBezTo>
                    <a:pt x="160" y="5667"/>
                    <a:pt x="152" y="5667"/>
                    <a:pt x="143" y="5669"/>
                  </a:cubicBezTo>
                  <a:lnTo>
                    <a:pt x="150" y="5966"/>
                  </a:lnTo>
                  <a:lnTo>
                    <a:pt x="388" y="5966"/>
                  </a:lnTo>
                  <a:cubicBezTo>
                    <a:pt x="388" y="5958"/>
                    <a:pt x="392" y="5952"/>
                    <a:pt x="402" y="5952"/>
                  </a:cubicBezTo>
                  <a:cubicBezTo>
                    <a:pt x="399" y="5955"/>
                    <a:pt x="402" y="5962"/>
                    <a:pt x="402" y="5966"/>
                  </a:cubicBezTo>
                  <a:lnTo>
                    <a:pt x="426" y="5966"/>
                  </a:lnTo>
                  <a:lnTo>
                    <a:pt x="429" y="5730"/>
                  </a:lnTo>
                  <a:cubicBezTo>
                    <a:pt x="423" y="5724"/>
                    <a:pt x="399" y="5713"/>
                    <a:pt x="420" y="5707"/>
                  </a:cubicBezTo>
                  <a:lnTo>
                    <a:pt x="420" y="5707"/>
                  </a:lnTo>
                  <a:cubicBezTo>
                    <a:pt x="421" y="5710"/>
                    <a:pt x="423" y="5711"/>
                    <a:pt x="425" y="5711"/>
                  </a:cubicBezTo>
                  <a:cubicBezTo>
                    <a:pt x="427" y="5711"/>
                    <a:pt x="429" y="5710"/>
                    <a:pt x="433" y="5710"/>
                  </a:cubicBezTo>
                  <a:lnTo>
                    <a:pt x="453" y="4822"/>
                  </a:lnTo>
                  <a:cubicBezTo>
                    <a:pt x="447" y="4818"/>
                    <a:pt x="440" y="4804"/>
                    <a:pt x="443" y="4787"/>
                  </a:cubicBezTo>
                  <a:lnTo>
                    <a:pt x="456" y="4787"/>
                  </a:lnTo>
                  <a:lnTo>
                    <a:pt x="464" y="4478"/>
                  </a:lnTo>
                  <a:lnTo>
                    <a:pt x="464" y="4478"/>
                  </a:lnTo>
                  <a:cubicBezTo>
                    <a:pt x="456" y="4481"/>
                    <a:pt x="450" y="4484"/>
                    <a:pt x="440" y="4484"/>
                  </a:cubicBezTo>
                  <a:cubicBezTo>
                    <a:pt x="440" y="4447"/>
                    <a:pt x="447" y="4420"/>
                    <a:pt x="464" y="4406"/>
                  </a:cubicBezTo>
                  <a:lnTo>
                    <a:pt x="467" y="4267"/>
                  </a:lnTo>
                  <a:lnTo>
                    <a:pt x="467" y="4267"/>
                  </a:lnTo>
                  <a:cubicBezTo>
                    <a:pt x="464" y="4270"/>
                    <a:pt x="456" y="4273"/>
                    <a:pt x="453" y="4277"/>
                  </a:cubicBezTo>
                  <a:lnTo>
                    <a:pt x="453" y="4273"/>
                  </a:lnTo>
                  <a:cubicBezTo>
                    <a:pt x="450" y="4277"/>
                    <a:pt x="450" y="4280"/>
                    <a:pt x="450" y="4283"/>
                  </a:cubicBezTo>
                  <a:cubicBezTo>
                    <a:pt x="447" y="4294"/>
                    <a:pt x="443" y="4304"/>
                    <a:pt x="443" y="4311"/>
                  </a:cubicBezTo>
                  <a:cubicBezTo>
                    <a:pt x="443" y="4317"/>
                    <a:pt x="440" y="4324"/>
                    <a:pt x="433" y="4324"/>
                  </a:cubicBezTo>
                  <a:cubicBezTo>
                    <a:pt x="426" y="4324"/>
                    <a:pt x="420" y="4321"/>
                    <a:pt x="420" y="4314"/>
                  </a:cubicBezTo>
                  <a:cubicBezTo>
                    <a:pt x="420" y="4297"/>
                    <a:pt x="423" y="4287"/>
                    <a:pt x="426" y="4273"/>
                  </a:cubicBezTo>
                  <a:cubicBezTo>
                    <a:pt x="429" y="4273"/>
                    <a:pt x="429" y="4270"/>
                    <a:pt x="429" y="4267"/>
                  </a:cubicBezTo>
                  <a:lnTo>
                    <a:pt x="426" y="4267"/>
                  </a:lnTo>
                  <a:cubicBezTo>
                    <a:pt x="423" y="4267"/>
                    <a:pt x="419" y="4267"/>
                    <a:pt x="416" y="4267"/>
                  </a:cubicBezTo>
                  <a:cubicBezTo>
                    <a:pt x="408" y="4267"/>
                    <a:pt x="402" y="4266"/>
                    <a:pt x="402" y="4256"/>
                  </a:cubicBezTo>
                  <a:lnTo>
                    <a:pt x="402" y="4256"/>
                  </a:lnTo>
                  <a:cubicBezTo>
                    <a:pt x="405" y="4256"/>
                    <a:pt x="408" y="4257"/>
                    <a:pt x="410" y="4257"/>
                  </a:cubicBezTo>
                  <a:cubicBezTo>
                    <a:pt x="432" y="4257"/>
                    <a:pt x="444" y="4243"/>
                    <a:pt x="447" y="4215"/>
                  </a:cubicBezTo>
                  <a:cubicBezTo>
                    <a:pt x="449" y="4214"/>
                    <a:pt x="452" y="4214"/>
                    <a:pt x="455" y="4214"/>
                  </a:cubicBezTo>
                  <a:cubicBezTo>
                    <a:pt x="461" y="4214"/>
                    <a:pt x="466" y="4216"/>
                    <a:pt x="470" y="4219"/>
                  </a:cubicBezTo>
                  <a:lnTo>
                    <a:pt x="477" y="3956"/>
                  </a:lnTo>
                  <a:lnTo>
                    <a:pt x="473" y="3956"/>
                  </a:lnTo>
                  <a:lnTo>
                    <a:pt x="473" y="3960"/>
                  </a:lnTo>
                  <a:cubicBezTo>
                    <a:pt x="473" y="3964"/>
                    <a:pt x="473" y="3967"/>
                    <a:pt x="470" y="3970"/>
                  </a:cubicBezTo>
                  <a:cubicBezTo>
                    <a:pt x="464" y="3981"/>
                    <a:pt x="464" y="3994"/>
                    <a:pt x="464" y="4008"/>
                  </a:cubicBezTo>
                  <a:cubicBezTo>
                    <a:pt x="464" y="4028"/>
                    <a:pt x="464" y="4055"/>
                    <a:pt x="443" y="4066"/>
                  </a:cubicBezTo>
                  <a:cubicBezTo>
                    <a:pt x="441" y="4067"/>
                    <a:pt x="438" y="4068"/>
                    <a:pt x="435" y="4068"/>
                  </a:cubicBezTo>
                  <a:cubicBezTo>
                    <a:pt x="430" y="4068"/>
                    <a:pt x="426" y="4065"/>
                    <a:pt x="426" y="4058"/>
                  </a:cubicBezTo>
                  <a:cubicBezTo>
                    <a:pt x="423" y="4052"/>
                    <a:pt x="426" y="4045"/>
                    <a:pt x="429" y="4038"/>
                  </a:cubicBezTo>
                  <a:cubicBezTo>
                    <a:pt x="436" y="4035"/>
                    <a:pt x="440" y="4028"/>
                    <a:pt x="440" y="4008"/>
                  </a:cubicBezTo>
                  <a:cubicBezTo>
                    <a:pt x="440" y="3991"/>
                    <a:pt x="440" y="3973"/>
                    <a:pt x="450" y="3956"/>
                  </a:cubicBezTo>
                  <a:cubicBezTo>
                    <a:pt x="443" y="3953"/>
                    <a:pt x="440" y="3950"/>
                    <a:pt x="433" y="3946"/>
                  </a:cubicBezTo>
                  <a:cubicBezTo>
                    <a:pt x="423" y="3953"/>
                    <a:pt x="415" y="3960"/>
                    <a:pt x="409" y="3970"/>
                  </a:cubicBezTo>
                  <a:cubicBezTo>
                    <a:pt x="409" y="3977"/>
                    <a:pt x="412" y="3987"/>
                    <a:pt x="412" y="4001"/>
                  </a:cubicBezTo>
                  <a:cubicBezTo>
                    <a:pt x="412" y="4004"/>
                    <a:pt x="406" y="4011"/>
                    <a:pt x="402" y="4011"/>
                  </a:cubicBezTo>
                  <a:cubicBezTo>
                    <a:pt x="395" y="4011"/>
                    <a:pt x="392" y="4008"/>
                    <a:pt x="392" y="4001"/>
                  </a:cubicBezTo>
                  <a:cubicBezTo>
                    <a:pt x="392" y="3987"/>
                    <a:pt x="388" y="3977"/>
                    <a:pt x="388" y="3967"/>
                  </a:cubicBezTo>
                  <a:lnTo>
                    <a:pt x="388" y="3964"/>
                  </a:lnTo>
                  <a:lnTo>
                    <a:pt x="392" y="3960"/>
                  </a:lnTo>
                  <a:cubicBezTo>
                    <a:pt x="399" y="3943"/>
                    <a:pt x="412" y="3933"/>
                    <a:pt x="426" y="3923"/>
                  </a:cubicBezTo>
                  <a:cubicBezTo>
                    <a:pt x="429" y="3915"/>
                    <a:pt x="433" y="3909"/>
                    <a:pt x="436" y="3902"/>
                  </a:cubicBezTo>
                  <a:cubicBezTo>
                    <a:pt x="409" y="3879"/>
                    <a:pt x="420" y="3841"/>
                    <a:pt x="423" y="3813"/>
                  </a:cubicBezTo>
                  <a:cubicBezTo>
                    <a:pt x="423" y="3810"/>
                    <a:pt x="426" y="3803"/>
                    <a:pt x="426" y="3800"/>
                  </a:cubicBezTo>
                  <a:cubicBezTo>
                    <a:pt x="426" y="3797"/>
                    <a:pt x="429" y="3793"/>
                    <a:pt x="433" y="3790"/>
                  </a:cubicBezTo>
                  <a:cubicBezTo>
                    <a:pt x="436" y="3780"/>
                    <a:pt x="440" y="3763"/>
                    <a:pt x="443" y="3745"/>
                  </a:cubicBezTo>
                  <a:lnTo>
                    <a:pt x="443" y="3736"/>
                  </a:lnTo>
                  <a:lnTo>
                    <a:pt x="450" y="3732"/>
                  </a:lnTo>
                  <a:lnTo>
                    <a:pt x="456" y="3732"/>
                  </a:lnTo>
                  <a:lnTo>
                    <a:pt x="456" y="3722"/>
                  </a:lnTo>
                  <a:cubicBezTo>
                    <a:pt x="453" y="3711"/>
                    <a:pt x="460" y="3701"/>
                    <a:pt x="467" y="3698"/>
                  </a:cubicBezTo>
                  <a:cubicBezTo>
                    <a:pt x="468" y="3697"/>
                    <a:pt x="469" y="3697"/>
                    <a:pt x="470" y="3697"/>
                  </a:cubicBezTo>
                  <a:cubicBezTo>
                    <a:pt x="475" y="3697"/>
                    <a:pt x="478" y="3702"/>
                    <a:pt x="484" y="3705"/>
                  </a:cubicBezTo>
                  <a:lnTo>
                    <a:pt x="484" y="3602"/>
                  </a:lnTo>
                  <a:cubicBezTo>
                    <a:pt x="477" y="3602"/>
                    <a:pt x="470" y="3602"/>
                    <a:pt x="460" y="3606"/>
                  </a:cubicBezTo>
                  <a:cubicBezTo>
                    <a:pt x="452" y="3609"/>
                    <a:pt x="443" y="3612"/>
                    <a:pt x="433" y="3612"/>
                  </a:cubicBezTo>
                  <a:cubicBezTo>
                    <a:pt x="423" y="3612"/>
                    <a:pt x="413" y="3608"/>
                    <a:pt x="406" y="3596"/>
                  </a:cubicBezTo>
                  <a:cubicBezTo>
                    <a:pt x="399" y="3593"/>
                    <a:pt x="402" y="3582"/>
                    <a:pt x="406" y="3575"/>
                  </a:cubicBezTo>
                  <a:cubicBezTo>
                    <a:pt x="407" y="3574"/>
                    <a:pt x="409" y="3573"/>
                    <a:pt x="411" y="3573"/>
                  </a:cubicBezTo>
                  <a:cubicBezTo>
                    <a:pt x="414" y="3573"/>
                    <a:pt x="417" y="3575"/>
                    <a:pt x="420" y="3579"/>
                  </a:cubicBezTo>
                  <a:cubicBezTo>
                    <a:pt x="424" y="3583"/>
                    <a:pt x="428" y="3585"/>
                    <a:pt x="432" y="3585"/>
                  </a:cubicBezTo>
                  <a:cubicBezTo>
                    <a:pt x="437" y="3585"/>
                    <a:pt x="444" y="3582"/>
                    <a:pt x="453" y="3579"/>
                  </a:cubicBezTo>
                  <a:cubicBezTo>
                    <a:pt x="461" y="3576"/>
                    <a:pt x="468" y="3574"/>
                    <a:pt x="476" y="3574"/>
                  </a:cubicBezTo>
                  <a:cubicBezTo>
                    <a:pt x="480" y="3574"/>
                    <a:pt x="483" y="3574"/>
                    <a:pt x="487" y="3575"/>
                  </a:cubicBezTo>
                  <a:lnTo>
                    <a:pt x="487" y="3459"/>
                  </a:lnTo>
                  <a:cubicBezTo>
                    <a:pt x="486" y="3460"/>
                    <a:pt x="485" y="3461"/>
                    <a:pt x="485" y="3461"/>
                  </a:cubicBezTo>
                  <a:cubicBezTo>
                    <a:pt x="482" y="3461"/>
                    <a:pt x="481" y="3458"/>
                    <a:pt x="481" y="3456"/>
                  </a:cubicBezTo>
                  <a:cubicBezTo>
                    <a:pt x="477" y="3450"/>
                    <a:pt x="477" y="3446"/>
                    <a:pt x="477" y="3439"/>
                  </a:cubicBezTo>
                  <a:cubicBezTo>
                    <a:pt x="469" y="3443"/>
                    <a:pt x="461" y="3444"/>
                    <a:pt x="455" y="3444"/>
                  </a:cubicBezTo>
                  <a:cubicBezTo>
                    <a:pt x="450" y="3444"/>
                    <a:pt x="446" y="3444"/>
                    <a:pt x="443" y="3442"/>
                  </a:cubicBezTo>
                  <a:cubicBezTo>
                    <a:pt x="436" y="3442"/>
                    <a:pt x="433" y="3436"/>
                    <a:pt x="433" y="3429"/>
                  </a:cubicBezTo>
                  <a:cubicBezTo>
                    <a:pt x="436" y="3419"/>
                    <a:pt x="440" y="3415"/>
                    <a:pt x="447" y="3415"/>
                  </a:cubicBezTo>
                  <a:cubicBezTo>
                    <a:pt x="450" y="3417"/>
                    <a:pt x="453" y="3418"/>
                    <a:pt x="457" y="3418"/>
                  </a:cubicBezTo>
                  <a:cubicBezTo>
                    <a:pt x="461" y="3418"/>
                    <a:pt x="465" y="3417"/>
                    <a:pt x="470" y="3415"/>
                  </a:cubicBezTo>
                  <a:cubicBezTo>
                    <a:pt x="473" y="3409"/>
                    <a:pt x="477" y="3401"/>
                    <a:pt x="477" y="3395"/>
                  </a:cubicBezTo>
                  <a:cubicBezTo>
                    <a:pt x="481" y="3392"/>
                    <a:pt x="484" y="3388"/>
                    <a:pt x="491" y="3388"/>
                  </a:cubicBezTo>
                  <a:lnTo>
                    <a:pt x="494" y="3310"/>
                  </a:lnTo>
                  <a:lnTo>
                    <a:pt x="494" y="3310"/>
                  </a:lnTo>
                  <a:cubicBezTo>
                    <a:pt x="492" y="3314"/>
                    <a:pt x="489" y="3315"/>
                    <a:pt x="486" y="3315"/>
                  </a:cubicBezTo>
                  <a:cubicBezTo>
                    <a:pt x="484" y="3315"/>
                    <a:pt x="482" y="3314"/>
                    <a:pt x="481" y="3313"/>
                  </a:cubicBezTo>
                  <a:cubicBezTo>
                    <a:pt x="477" y="3310"/>
                    <a:pt x="477" y="3303"/>
                    <a:pt x="477" y="3299"/>
                  </a:cubicBezTo>
                  <a:cubicBezTo>
                    <a:pt x="484" y="3286"/>
                    <a:pt x="491" y="3272"/>
                    <a:pt x="494" y="3258"/>
                  </a:cubicBezTo>
                  <a:lnTo>
                    <a:pt x="494" y="3252"/>
                  </a:lnTo>
                  <a:cubicBezTo>
                    <a:pt x="492" y="3252"/>
                    <a:pt x="491" y="3250"/>
                    <a:pt x="490" y="3250"/>
                  </a:cubicBezTo>
                  <a:cubicBezTo>
                    <a:pt x="489" y="3250"/>
                    <a:pt x="488" y="3251"/>
                    <a:pt x="487" y="3252"/>
                  </a:cubicBezTo>
                  <a:cubicBezTo>
                    <a:pt x="484" y="3252"/>
                    <a:pt x="481" y="3245"/>
                    <a:pt x="481" y="3238"/>
                  </a:cubicBezTo>
                  <a:cubicBezTo>
                    <a:pt x="481" y="3235"/>
                    <a:pt x="484" y="3228"/>
                    <a:pt x="487" y="3228"/>
                  </a:cubicBezTo>
                  <a:lnTo>
                    <a:pt x="494" y="3228"/>
                  </a:lnTo>
                  <a:lnTo>
                    <a:pt x="494" y="3187"/>
                  </a:lnTo>
                  <a:cubicBezTo>
                    <a:pt x="494" y="3187"/>
                    <a:pt x="491" y="3187"/>
                    <a:pt x="491" y="3184"/>
                  </a:cubicBezTo>
                  <a:cubicBezTo>
                    <a:pt x="487" y="3180"/>
                    <a:pt x="487" y="3177"/>
                    <a:pt x="491" y="3173"/>
                  </a:cubicBezTo>
                  <a:cubicBezTo>
                    <a:pt x="491" y="3170"/>
                    <a:pt x="494" y="3170"/>
                    <a:pt x="497" y="3167"/>
                  </a:cubicBezTo>
                  <a:lnTo>
                    <a:pt x="501" y="3013"/>
                  </a:lnTo>
                  <a:lnTo>
                    <a:pt x="501" y="3013"/>
                  </a:lnTo>
                  <a:cubicBezTo>
                    <a:pt x="494" y="3022"/>
                    <a:pt x="484" y="3032"/>
                    <a:pt x="478" y="3032"/>
                  </a:cubicBezTo>
                  <a:cubicBezTo>
                    <a:pt x="474" y="3032"/>
                    <a:pt x="472" y="3029"/>
                    <a:pt x="473" y="3021"/>
                  </a:cubicBezTo>
                  <a:cubicBezTo>
                    <a:pt x="477" y="3010"/>
                    <a:pt x="487" y="3003"/>
                    <a:pt x="501" y="3000"/>
                  </a:cubicBezTo>
                  <a:lnTo>
                    <a:pt x="576"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 name="Google Shape;123;p22"/>
            <p:cNvSpPr/>
            <p:nvPr/>
          </p:nvSpPr>
          <p:spPr>
            <a:xfrm>
              <a:off x="4175485" y="1064731"/>
              <a:ext cx="133719" cy="298599"/>
            </a:xfrm>
            <a:custGeom>
              <a:rect b="b" l="l" r="r" t="t"/>
              <a:pathLst>
                <a:path extrusionOk="0" h="3028" w="1356">
                  <a:moveTo>
                    <a:pt x="426" y="353"/>
                  </a:moveTo>
                  <a:cubicBezTo>
                    <a:pt x="429" y="353"/>
                    <a:pt x="431" y="354"/>
                    <a:pt x="433" y="358"/>
                  </a:cubicBezTo>
                  <a:cubicBezTo>
                    <a:pt x="436" y="358"/>
                    <a:pt x="436" y="362"/>
                    <a:pt x="439" y="362"/>
                  </a:cubicBezTo>
                  <a:lnTo>
                    <a:pt x="439" y="375"/>
                  </a:lnTo>
                  <a:lnTo>
                    <a:pt x="436" y="382"/>
                  </a:lnTo>
                  <a:lnTo>
                    <a:pt x="433" y="382"/>
                  </a:lnTo>
                  <a:cubicBezTo>
                    <a:pt x="430" y="386"/>
                    <a:pt x="427" y="388"/>
                    <a:pt x="423" y="388"/>
                  </a:cubicBezTo>
                  <a:cubicBezTo>
                    <a:pt x="418" y="388"/>
                    <a:pt x="413" y="385"/>
                    <a:pt x="409" y="385"/>
                  </a:cubicBezTo>
                  <a:cubicBezTo>
                    <a:pt x="402" y="382"/>
                    <a:pt x="399" y="382"/>
                    <a:pt x="399" y="382"/>
                  </a:cubicBezTo>
                  <a:cubicBezTo>
                    <a:pt x="396" y="385"/>
                    <a:pt x="394" y="386"/>
                    <a:pt x="391" y="386"/>
                  </a:cubicBezTo>
                  <a:cubicBezTo>
                    <a:pt x="389" y="386"/>
                    <a:pt x="386" y="384"/>
                    <a:pt x="381" y="382"/>
                  </a:cubicBezTo>
                  <a:cubicBezTo>
                    <a:pt x="378" y="375"/>
                    <a:pt x="378" y="368"/>
                    <a:pt x="381" y="365"/>
                  </a:cubicBezTo>
                  <a:cubicBezTo>
                    <a:pt x="386" y="359"/>
                    <a:pt x="391" y="357"/>
                    <a:pt x="395" y="357"/>
                  </a:cubicBezTo>
                  <a:cubicBezTo>
                    <a:pt x="400" y="357"/>
                    <a:pt x="405" y="360"/>
                    <a:pt x="409" y="362"/>
                  </a:cubicBezTo>
                  <a:lnTo>
                    <a:pt x="419" y="362"/>
                  </a:lnTo>
                  <a:lnTo>
                    <a:pt x="419" y="358"/>
                  </a:lnTo>
                  <a:cubicBezTo>
                    <a:pt x="421" y="354"/>
                    <a:pt x="423" y="353"/>
                    <a:pt x="426" y="353"/>
                  </a:cubicBezTo>
                  <a:close/>
                  <a:moveTo>
                    <a:pt x="509" y="456"/>
                  </a:moveTo>
                  <a:cubicBezTo>
                    <a:pt x="528" y="456"/>
                    <a:pt x="542" y="469"/>
                    <a:pt x="555" y="480"/>
                  </a:cubicBezTo>
                  <a:cubicBezTo>
                    <a:pt x="554" y="480"/>
                    <a:pt x="552" y="480"/>
                    <a:pt x="551" y="480"/>
                  </a:cubicBezTo>
                  <a:cubicBezTo>
                    <a:pt x="536" y="480"/>
                    <a:pt x="520" y="487"/>
                    <a:pt x="505" y="487"/>
                  </a:cubicBezTo>
                  <a:cubicBezTo>
                    <a:pt x="494" y="487"/>
                    <a:pt x="484" y="483"/>
                    <a:pt x="477" y="467"/>
                  </a:cubicBezTo>
                  <a:cubicBezTo>
                    <a:pt x="489" y="459"/>
                    <a:pt x="500" y="456"/>
                    <a:pt x="509" y="456"/>
                  </a:cubicBezTo>
                  <a:close/>
                  <a:moveTo>
                    <a:pt x="421" y="460"/>
                  </a:moveTo>
                  <a:cubicBezTo>
                    <a:pt x="422" y="460"/>
                    <a:pt x="422" y="460"/>
                    <a:pt x="422" y="460"/>
                  </a:cubicBezTo>
                  <a:cubicBezTo>
                    <a:pt x="436" y="474"/>
                    <a:pt x="450" y="484"/>
                    <a:pt x="460" y="501"/>
                  </a:cubicBezTo>
                  <a:cubicBezTo>
                    <a:pt x="457" y="503"/>
                    <a:pt x="454" y="505"/>
                    <a:pt x="451" y="505"/>
                  </a:cubicBezTo>
                  <a:cubicBezTo>
                    <a:pt x="432" y="505"/>
                    <a:pt x="412" y="460"/>
                    <a:pt x="421" y="460"/>
                  </a:cubicBezTo>
                  <a:close/>
                  <a:moveTo>
                    <a:pt x="432" y="727"/>
                  </a:moveTo>
                  <a:cubicBezTo>
                    <a:pt x="444" y="727"/>
                    <a:pt x="455" y="738"/>
                    <a:pt x="447" y="756"/>
                  </a:cubicBezTo>
                  <a:cubicBezTo>
                    <a:pt x="444" y="749"/>
                    <a:pt x="440" y="748"/>
                    <a:pt x="435" y="748"/>
                  </a:cubicBezTo>
                  <a:cubicBezTo>
                    <a:pt x="431" y="748"/>
                    <a:pt x="425" y="749"/>
                    <a:pt x="421" y="749"/>
                  </a:cubicBezTo>
                  <a:cubicBezTo>
                    <a:pt x="416" y="749"/>
                    <a:pt x="412" y="748"/>
                    <a:pt x="409" y="743"/>
                  </a:cubicBezTo>
                  <a:cubicBezTo>
                    <a:pt x="414" y="732"/>
                    <a:pt x="424" y="727"/>
                    <a:pt x="432" y="727"/>
                  </a:cubicBezTo>
                  <a:close/>
                  <a:moveTo>
                    <a:pt x="293" y="332"/>
                  </a:moveTo>
                  <a:cubicBezTo>
                    <a:pt x="296" y="332"/>
                    <a:pt x="298" y="332"/>
                    <a:pt x="300" y="334"/>
                  </a:cubicBezTo>
                  <a:cubicBezTo>
                    <a:pt x="300" y="337"/>
                    <a:pt x="304" y="337"/>
                    <a:pt x="304" y="341"/>
                  </a:cubicBezTo>
                  <a:lnTo>
                    <a:pt x="304" y="351"/>
                  </a:lnTo>
                  <a:cubicBezTo>
                    <a:pt x="290" y="372"/>
                    <a:pt x="273" y="385"/>
                    <a:pt x="256" y="399"/>
                  </a:cubicBezTo>
                  <a:cubicBezTo>
                    <a:pt x="235" y="409"/>
                    <a:pt x="218" y="423"/>
                    <a:pt x="208" y="443"/>
                  </a:cubicBezTo>
                  <a:cubicBezTo>
                    <a:pt x="222" y="467"/>
                    <a:pt x="238" y="488"/>
                    <a:pt x="252" y="505"/>
                  </a:cubicBezTo>
                  <a:cubicBezTo>
                    <a:pt x="263" y="511"/>
                    <a:pt x="279" y="515"/>
                    <a:pt x="296" y="528"/>
                  </a:cubicBezTo>
                  <a:cubicBezTo>
                    <a:pt x="304" y="525"/>
                    <a:pt x="307" y="521"/>
                    <a:pt x="310" y="518"/>
                  </a:cubicBezTo>
                  <a:cubicBezTo>
                    <a:pt x="314" y="515"/>
                    <a:pt x="317" y="511"/>
                    <a:pt x="320" y="508"/>
                  </a:cubicBezTo>
                  <a:cubicBezTo>
                    <a:pt x="321" y="507"/>
                    <a:pt x="322" y="507"/>
                    <a:pt x="323" y="507"/>
                  </a:cubicBezTo>
                  <a:cubicBezTo>
                    <a:pt x="326" y="507"/>
                    <a:pt x="327" y="509"/>
                    <a:pt x="327" y="511"/>
                  </a:cubicBezTo>
                  <a:lnTo>
                    <a:pt x="331" y="511"/>
                  </a:lnTo>
                  <a:cubicBezTo>
                    <a:pt x="331" y="515"/>
                    <a:pt x="331" y="518"/>
                    <a:pt x="327" y="521"/>
                  </a:cubicBezTo>
                  <a:lnTo>
                    <a:pt x="320" y="528"/>
                  </a:lnTo>
                  <a:cubicBezTo>
                    <a:pt x="317" y="535"/>
                    <a:pt x="314" y="538"/>
                    <a:pt x="307" y="542"/>
                  </a:cubicBezTo>
                  <a:cubicBezTo>
                    <a:pt x="307" y="552"/>
                    <a:pt x="304" y="562"/>
                    <a:pt x="304" y="573"/>
                  </a:cubicBezTo>
                  <a:lnTo>
                    <a:pt x="307" y="569"/>
                  </a:lnTo>
                  <a:cubicBezTo>
                    <a:pt x="337" y="586"/>
                    <a:pt x="345" y="671"/>
                    <a:pt x="372" y="692"/>
                  </a:cubicBezTo>
                  <a:cubicBezTo>
                    <a:pt x="361" y="695"/>
                    <a:pt x="365" y="705"/>
                    <a:pt x="358" y="709"/>
                  </a:cubicBezTo>
                  <a:lnTo>
                    <a:pt x="354" y="705"/>
                  </a:lnTo>
                  <a:cubicBezTo>
                    <a:pt x="348" y="716"/>
                    <a:pt x="345" y="729"/>
                    <a:pt x="348" y="743"/>
                  </a:cubicBezTo>
                  <a:lnTo>
                    <a:pt x="354" y="756"/>
                  </a:lnTo>
                  <a:lnTo>
                    <a:pt x="345" y="760"/>
                  </a:lnTo>
                  <a:cubicBezTo>
                    <a:pt x="317" y="766"/>
                    <a:pt x="304" y="791"/>
                    <a:pt x="283" y="824"/>
                  </a:cubicBezTo>
                  <a:cubicBezTo>
                    <a:pt x="281" y="826"/>
                    <a:pt x="279" y="827"/>
                    <a:pt x="277" y="827"/>
                  </a:cubicBezTo>
                  <a:cubicBezTo>
                    <a:pt x="275" y="827"/>
                    <a:pt x="273" y="826"/>
                    <a:pt x="269" y="824"/>
                  </a:cubicBezTo>
                  <a:cubicBezTo>
                    <a:pt x="266" y="821"/>
                    <a:pt x="263" y="814"/>
                    <a:pt x="266" y="807"/>
                  </a:cubicBezTo>
                  <a:cubicBezTo>
                    <a:pt x="283" y="777"/>
                    <a:pt x="300" y="750"/>
                    <a:pt x="327" y="739"/>
                  </a:cubicBezTo>
                  <a:cubicBezTo>
                    <a:pt x="324" y="725"/>
                    <a:pt x="327" y="712"/>
                    <a:pt x="331" y="702"/>
                  </a:cubicBezTo>
                  <a:cubicBezTo>
                    <a:pt x="307" y="699"/>
                    <a:pt x="281" y="666"/>
                    <a:pt x="265" y="666"/>
                  </a:cubicBezTo>
                  <a:cubicBezTo>
                    <a:pt x="257" y="666"/>
                    <a:pt x="251" y="673"/>
                    <a:pt x="249" y="695"/>
                  </a:cubicBezTo>
                  <a:cubicBezTo>
                    <a:pt x="215" y="658"/>
                    <a:pt x="218" y="593"/>
                    <a:pt x="218" y="532"/>
                  </a:cubicBezTo>
                  <a:lnTo>
                    <a:pt x="218" y="532"/>
                  </a:lnTo>
                  <a:cubicBezTo>
                    <a:pt x="215" y="540"/>
                    <a:pt x="213" y="544"/>
                    <a:pt x="210" y="544"/>
                  </a:cubicBezTo>
                  <a:cubicBezTo>
                    <a:pt x="197" y="544"/>
                    <a:pt x="184" y="469"/>
                    <a:pt x="159" y="469"/>
                  </a:cubicBezTo>
                  <a:cubicBezTo>
                    <a:pt x="157" y="469"/>
                    <a:pt x="155" y="470"/>
                    <a:pt x="153" y="470"/>
                  </a:cubicBezTo>
                  <a:cubicBezTo>
                    <a:pt x="171" y="457"/>
                    <a:pt x="157" y="430"/>
                    <a:pt x="191" y="430"/>
                  </a:cubicBezTo>
                  <a:cubicBezTo>
                    <a:pt x="205" y="406"/>
                    <a:pt x="225" y="389"/>
                    <a:pt x="242" y="375"/>
                  </a:cubicBezTo>
                  <a:cubicBezTo>
                    <a:pt x="259" y="365"/>
                    <a:pt x="276" y="351"/>
                    <a:pt x="287" y="334"/>
                  </a:cubicBezTo>
                  <a:cubicBezTo>
                    <a:pt x="288" y="332"/>
                    <a:pt x="291" y="332"/>
                    <a:pt x="293" y="332"/>
                  </a:cubicBezTo>
                  <a:close/>
                  <a:moveTo>
                    <a:pt x="361" y="804"/>
                  </a:moveTo>
                  <a:cubicBezTo>
                    <a:pt x="368" y="804"/>
                    <a:pt x="375" y="807"/>
                    <a:pt x="378" y="818"/>
                  </a:cubicBezTo>
                  <a:lnTo>
                    <a:pt x="378" y="821"/>
                  </a:lnTo>
                  <a:cubicBezTo>
                    <a:pt x="381" y="832"/>
                    <a:pt x="375" y="841"/>
                    <a:pt x="368" y="841"/>
                  </a:cubicBezTo>
                  <a:cubicBezTo>
                    <a:pt x="365" y="848"/>
                    <a:pt x="375" y="876"/>
                    <a:pt x="385" y="893"/>
                  </a:cubicBezTo>
                  <a:cubicBezTo>
                    <a:pt x="387" y="892"/>
                    <a:pt x="389" y="892"/>
                    <a:pt x="391" y="892"/>
                  </a:cubicBezTo>
                  <a:cubicBezTo>
                    <a:pt x="419" y="892"/>
                    <a:pt x="421" y="971"/>
                    <a:pt x="447" y="981"/>
                  </a:cubicBezTo>
                  <a:cubicBezTo>
                    <a:pt x="419" y="981"/>
                    <a:pt x="422" y="1002"/>
                    <a:pt x="402" y="1005"/>
                  </a:cubicBezTo>
                  <a:lnTo>
                    <a:pt x="402" y="1029"/>
                  </a:lnTo>
                  <a:cubicBezTo>
                    <a:pt x="406" y="1039"/>
                    <a:pt x="399" y="1046"/>
                    <a:pt x="392" y="1046"/>
                  </a:cubicBezTo>
                  <a:cubicBezTo>
                    <a:pt x="381" y="1042"/>
                    <a:pt x="375" y="1036"/>
                    <a:pt x="375" y="1025"/>
                  </a:cubicBezTo>
                  <a:cubicBezTo>
                    <a:pt x="375" y="1011"/>
                    <a:pt x="375" y="998"/>
                    <a:pt x="381" y="981"/>
                  </a:cubicBezTo>
                  <a:lnTo>
                    <a:pt x="375" y="981"/>
                  </a:lnTo>
                  <a:cubicBezTo>
                    <a:pt x="378" y="944"/>
                    <a:pt x="354" y="944"/>
                    <a:pt x="361" y="913"/>
                  </a:cubicBezTo>
                  <a:cubicBezTo>
                    <a:pt x="345" y="889"/>
                    <a:pt x="331" y="852"/>
                    <a:pt x="334" y="828"/>
                  </a:cubicBezTo>
                  <a:cubicBezTo>
                    <a:pt x="337" y="814"/>
                    <a:pt x="348" y="804"/>
                    <a:pt x="361" y="804"/>
                  </a:cubicBezTo>
                  <a:close/>
                  <a:moveTo>
                    <a:pt x="725" y="1173"/>
                  </a:moveTo>
                  <a:cubicBezTo>
                    <a:pt x="754" y="1173"/>
                    <a:pt x="786" y="1219"/>
                    <a:pt x="777" y="1243"/>
                  </a:cubicBezTo>
                  <a:cubicBezTo>
                    <a:pt x="774" y="1239"/>
                    <a:pt x="769" y="1237"/>
                    <a:pt x="764" y="1237"/>
                  </a:cubicBezTo>
                  <a:cubicBezTo>
                    <a:pt x="755" y="1237"/>
                    <a:pt x="744" y="1242"/>
                    <a:pt x="735" y="1242"/>
                  </a:cubicBezTo>
                  <a:cubicBezTo>
                    <a:pt x="729" y="1242"/>
                    <a:pt x="724" y="1240"/>
                    <a:pt x="722" y="1230"/>
                  </a:cubicBezTo>
                  <a:cubicBezTo>
                    <a:pt x="743" y="1223"/>
                    <a:pt x="716" y="1192"/>
                    <a:pt x="716" y="1175"/>
                  </a:cubicBezTo>
                  <a:cubicBezTo>
                    <a:pt x="719" y="1173"/>
                    <a:pt x="722" y="1173"/>
                    <a:pt x="725" y="1173"/>
                  </a:cubicBezTo>
                  <a:close/>
                  <a:moveTo>
                    <a:pt x="559" y="766"/>
                  </a:moveTo>
                  <a:cubicBezTo>
                    <a:pt x="562" y="791"/>
                    <a:pt x="603" y="791"/>
                    <a:pt x="617" y="845"/>
                  </a:cubicBezTo>
                  <a:cubicBezTo>
                    <a:pt x="590" y="845"/>
                    <a:pt x="596" y="868"/>
                    <a:pt x="576" y="872"/>
                  </a:cubicBezTo>
                  <a:cubicBezTo>
                    <a:pt x="579" y="882"/>
                    <a:pt x="579" y="893"/>
                    <a:pt x="579" y="903"/>
                  </a:cubicBezTo>
                  <a:lnTo>
                    <a:pt x="582" y="909"/>
                  </a:lnTo>
                  <a:cubicBezTo>
                    <a:pt x="593" y="920"/>
                    <a:pt x="600" y="934"/>
                    <a:pt x="606" y="947"/>
                  </a:cubicBezTo>
                  <a:cubicBezTo>
                    <a:pt x="613" y="967"/>
                    <a:pt x="613" y="988"/>
                    <a:pt x="613" y="1005"/>
                  </a:cubicBezTo>
                  <a:cubicBezTo>
                    <a:pt x="613" y="1042"/>
                    <a:pt x="596" y="1069"/>
                    <a:pt x="576" y="1080"/>
                  </a:cubicBezTo>
                  <a:cubicBezTo>
                    <a:pt x="573" y="1090"/>
                    <a:pt x="569" y="1097"/>
                    <a:pt x="565" y="1100"/>
                  </a:cubicBezTo>
                  <a:lnTo>
                    <a:pt x="565" y="1104"/>
                  </a:lnTo>
                  <a:cubicBezTo>
                    <a:pt x="573" y="1121"/>
                    <a:pt x="579" y="1134"/>
                    <a:pt x="590" y="1141"/>
                  </a:cubicBezTo>
                  <a:cubicBezTo>
                    <a:pt x="584" y="1139"/>
                    <a:pt x="579" y="1138"/>
                    <a:pt x="576" y="1138"/>
                  </a:cubicBezTo>
                  <a:cubicBezTo>
                    <a:pt x="557" y="1138"/>
                    <a:pt x="575" y="1167"/>
                    <a:pt x="549" y="1179"/>
                  </a:cubicBezTo>
                  <a:cubicBezTo>
                    <a:pt x="562" y="1185"/>
                    <a:pt x="569" y="1199"/>
                    <a:pt x="576" y="1212"/>
                  </a:cubicBezTo>
                  <a:cubicBezTo>
                    <a:pt x="579" y="1216"/>
                    <a:pt x="582" y="1223"/>
                    <a:pt x="586" y="1226"/>
                  </a:cubicBezTo>
                  <a:cubicBezTo>
                    <a:pt x="586" y="1226"/>
                    <a:pt x="590" y="1226"/>
                    <a:pt x="590" y="1223"/>
                  </a:cubicBezTo>
                  <a:cubicBezTo>
                    <a:pt x="599" y="1213"/>
                    <a:pt x="608" y="1199"/>
                    <a:pt x="622" y="1199"/>
                  </a:cubicBezTo>
                  <a:cubicBezTo>
                    <a:pt x="623" y="1199"/>
                    <a:pt x="625" y="1199"/>
                    <a:pt x="627" y="1199"/>
                  </a:cubicBezTo>
                  <a:cubicBezTo>
                    <a:pt x="631" y="1199"/>
                    <a:pt x="637" y="1203"/>
                    <a:pt x="644" y="1212"/>
                  </a:cubicBezTo>
                  <a:cubicBezTo>
                    <a:pt x="712" y="1212"/>
                    <a:pt x="695" y="1318"/>
                    <a:pt x="651" y="1342"/>
                  </a:cubicBezTo>
                  <a:cubicBezTo>
                    <a:pt x="654" y="1308"/>
                    <a:pt x="640" y="1315"/>
                    <a:pt x="627" y="1294"/>
                  </a:cubicBezTo>
                  <a:cubicBezTo>
                    <a:pt x="623" y="1291"/>
                    <a:pt x="617" y="1288"/>
                    <a:pt x="613" y="1284"/>
                  </a:cubicBezTo>
                  <a:cubicBezTo>
                    <a:pt x="600" y="1277"/>
                    <a:pt x="586" y="1267"/>
                    <a:pt x="576" y="1250"/>
                  </a:cubicBezTo>
                  <a:lnTo>
                    <a:pt x="576" y="1247"/>
                  </a:lnTo>
                  <a:cubicBezTo>
                    <a:pt x="569" y="1236"/>
                    <a:pt x="565" y="1230"/>
                    <a:pt x="562" y="1223"/>
                  </a:cubicBezTo>
                  <a:cubicBezTo>
                    <a:pt x="552" y="1209"/>
                    <a:pt x="549" y="1199"/>
                    <a:pt x="538" y="1195"/>
                  </a:cubicBezTo>
                  <a:lnTo>
                    <a:pt x="532" y="1195"/>
                  </a:lnTo>
                  <a:lnTo>
                    <a:pt x="532" y="1185"/>
                  </a:lnTo>
                  <a:cubicBezTo>
                    <a:pt x="528" y="1182"/>
                    <a:pt x="528" y="1175"/>
                    <a:pt x="528" y="1165"/>
                  </a:cubicBezTo>
                  <a:lnTo>
                    <a:pt x="532" y="1162"/>
                  </a:lnTo>
                  <a:cubicBezTo>
                    <a:pt x="518" y="1124"/>
                    <a:pt x="515" y="1090"/>
                    <a:pt x="542" y="1077"/>
                  </a:cubicBezTo>
                  <a:cubicBezTo>
                    <a:pt x="545" y="1077"/>
                    <a:pt x="545" y="1073"/>
                    <a:pt x="545" y="1069"/>
                  </a:cubicBezTo>
                  <a:cubicBezTo>
                    <a:pt x="538" y="1063"/>
                    <a:pt x="528" y="1060"/>
                    <a:pt x="524" y="1056"/>
                  </a:cubicBezTo>
                  <a:cubicBezTo>
                    <a:pt x="518" y="1052"/>
                    <a:pt x="515" y="1046"/>
                    <a:pt x="518" y="1039"/>
                  </a:cubicBezTo>
                  <a:cubicBezTo>
                    <a:pt x="518" y="1033"/>
                    <a:pt x="522" y="1028"/>
                    <a:pt x="528" y="1028"/>
                  </a:cubicBezTo>
                  <a:cubicBezTo>
                    <a:pt x="529" y="1028"/>
                    <a:pt x="530" y="1028"/>
                    <a:pt x="532" y="1029"/>
                  </a:cubicBezTo>
                  <a:cubicBezTo>
                    <a:pt x="542" y="1036"/>
                    <a:pt x="555" y="1042"/>
                    <a:pt x="565" y="1056"/>
                  </a:cubicBezTo>
                  <a:cubicBezTo>
                    <a:pt x="582" y="1046"/>
                    <a:pt x="590" y="1022"/>
                    <a:pt x="590" y="1002"/>
                  </a:cubicBezTo>
                  <a:cubicBezTo>
                    <a:pt x="593" y="978"/>
                    <a:pt x="586" y="950"/>
                    <a:pt x="569" y="930"/>
                  </a:cubicBezTo>
                  <a:cubicBezTo>
                    <a:pt x="555" y="944"/>
                    <a:pt x="545" y="967"/>
                    <a:pt x="538" y="988"/>
                  </a:cubicBezTo>
                  <a:cubicBezTo>
                    <a:pt x="536" y="992"/>
                    <a:pt x="532" y="995"/>
                    <a:pt x="526" y="995"/>
                  </a:cubicBezTo>
                  <a:cubicBezTo>
                    <a:pt x="522" y="995"/>
                    <a:pt x="518" y="994"/>
                    <a:pt x="515" y="991"/>
                  </a:cubicBezTo>
                  <a:cubicBezTo>
                    <a:pt x="508" y="988"/>
                    <a:pt x="504" y="975"/>
                    <a:pt x="508" y="967"/>
                  </a:cubicBezTo>
                  <a:cubicBezTo>
                    <a:pt x="518" y="944"/>
                    <a:pt x="528" y="920"/>
                    <a:pt x="549" y="899"/>
                  </a:cubicBezTo>
                  <a:cubicBezTo>
                    <a:pt x="549" y="889"/>
                    <a:pt x="545" y="879"/>
                    <a:pt x="542" y="865"/>
                  </a:cubicBezTo>
                  <a:cubicBezTo>
                    <a:pt x="542" y="859"/>
                    <a:pt x="542" y="852"/>
                    <a:pt x="545" y="848"/>
                  </a:cubicBezTo>
                  <a:cubicBezTo>
                    <a:pt x="542" y="818"/>
                    <a:pt x="528" y="777"/>
                    <a:pt x="559" y="766"/>
                  </a:cubicBezTo>
                  <a:close/>
                  <a:moveTo>
                    <a:pt x="705" y="1332"/>
                  </a:moveTo>
                  <a:cubicBezTo>
                    <a:pt x="717" y="1332"/>
                    <a:pt x="721" y="1353"/>
                    <a:pt x="729" y="1355"/>
                  </a:cubicBezTo>
                  <a:cubicBezTo>
                    <a:pt x="726" y="1361"/>
                    <a:pt x="715" y="1378"/>
                    <a:pt x="706" y="1378"/>
                  </a:cubicBezTo>
                  <a:cubicBezTo>
                    <a:pt x="703" y="1378"/>
                    <a:pt x="700" y="1376"/>
                    <a:pt x="698" y="1369"/>
                  </a:cubicBezTo>
                  <a:cubicBezTo>
                    <a:pt x="705" y="1363"/>
                    <a:pt x="702" y="1349"/>
                    <a:pt x="695" y="1335"/>
                  </a:cubicBezTo>
                  <a:cubicBezTo>
                    <a:pt x="699" y="1333"/>
                    <a:pt x="702" y="1332"/>
                    <a:pt x="705" y="1332"/>
                  </a:cubicBezTo>
                  <a:close/>
                  <a:moveTo>
                    <a:pt x="984" y="1843"/>
                  </a:moveTo>
                  <a:cubicBezTo>
                    <a:pt x="988" y="1843"/>
                    <a:pt x="991" y="1844"/>
                    <a:pt x="991" y="1846"/>
                  </a:cubicBezTo>
                  <a:cubicBezTo>
                    <a:pt x="991" y="1852"/>
                    <a:pt x="978" y="1858"/>
                    <a:pt x="971" y="1858"/>
                  </a:cubicBezTo>
                  <a:cubicBezTo>
                    <a:pt x="965" y="1858"/>
                    <a:pt x="964" y="1854"/>
                    <a:pt x="974" y="1846"/>
                  </a:cubicBezTo>
                  <a:cubicBezTo>
                    <a:pt x="976" y="1844"/>
                    <a:pt x="980" y="1843"/>
                    <a:pt x="984" y="1843"/>
                  </a:cubicBezTo>
                  <a:close/>
                  <a:moveTo>
                    <a:pt x="906" y="2241"/>
                  </a:moveTo>
                  <a:cubicBezTo>
                    <a:pt x="909" y="2258"/>
                    <a:pt x="917" y="2271"/>
                    <a:pt x="920" y="2285"/>
                  </a:cubicBezTo>
                  <a:cubicBezTo>
                    <a:pt x="892" y="2289"/>
                    <a:pt x="892" y="2289"/>
                    <a:pt x="868" y="2306"/>
                  </a:cubicBezTo>
                  <a:cubicBezTo>
                    <a:pt x="865" y="2289"/>
                    <a:pt x="855" y="2278"/>
                    <a:pt x="845" y="2271"/>
                  </a:cubicBezTo>
                  <a:cubicBezTo>
                    <a:pt x="851" y="2254"/>
                    <a:pt x="882" y="2251"/>
                    <a:pt x="906" y="2241"/>
                  </a:cubicBezTo>
                  <a:close/>
                  <a:moveTo>
                    <a:pt x="870" y="2324"/>
                  </a:moveTo>
                  <a:cubicBezTo>
                    <a:pt x="878" y="2324"/>
                    <a:pt x="884" y="2328"/>
                    <a:pt x="882" y="2339"/>
                  </a:cubicBezTo>
                  <a:cubicBezTo>
                    <a:pt x="872" y="2343"/>
                    <a:pt x="865" y="2347"/>
                    <a:pt x="855" y="2350"/>
                  </a:cubicBezTo>
                  <a:cubicBezTo>
                    <a:pt x="842" y="2337"/>
                    <a:pt x="858" y="2324"/>
                    <a:pt x="870" y="2324"/>
                  </a:cubicBezTo>
                  <a:close/>
                  <a:moveTo>
                    <a:pt x="1019" y="2336"/>
                  </a:moveTo>
                  <a:cubicBezTo>
                    <a:pt x="1021" y="2336"/>
                    <a:pt x="1023" y="2338"/>
                    <a:pt x="1025" y="2343"/>
                  </a:cubicBezTo>
                  <a:cubicBezTo>
                    <a:pt x="1002" y="2343"/>
                    <a:pt x="1025" y="2367"/>
                    <a:pt x="1005" y="2374"/>
                  </a:cubicBezTo>
                  <a:cubicBezTo>
                    <a:pt x="1002" y="2364"/>
                    <a:pt x="1002" y="2356"/>
                    <a:pt x="998" y="2350"/>
                  </a:cubicBezTo>
                  <a:lnTo>
                    <a:pt x="998" y="2350"/>
                  </a:lnTo>
                  <a:cubicBezTo>
                    <a:pt x="999" y="2350"/>
                    <a:pt x="1000" y="2350"/>
                    <a:pt x="1001" y="2350"/>
                  </a:cubicBezTo>
                  <a:cubicBezTo>
                    <a:pt x="1011" y="2350"/>
                    <a:pt x="1014" y="2336"/>
                    <a:pt x="1019" y="2336"/>
                  </a:cubicBezTo>
                  <a:close/>
                  <a:moveTo>
                    <a:pt x="1154" y="2411"/>
                  </a:moveTo>
                  <a:cubicBezTo>
                    <a:pt x="1166" y="2411"/>
                    <a:pt x="1179" y="2423"/>
                    <a:pt x="1165" y="2432"/>
                  </a:cubicBezTo>
                  <a:cubicBezTo>
                    <a:pt x="1162" y="2421"/>
                    <a:pt x="1151" y="2421"/>
                    <a:pt x="1145" y="2414"/>
                  </a:cubicBezTo>
                  <a:cubicBezTo>
                    <a:pt x="1147" y="2412"/>
                    <a:pt x="1151" y="2411"/>
                    <a:pt x="1154" y="2411"/>
                  </a:cubicBezTo>
                  <a:close/>
                  <a:moveTo>
                    <a:pt x="996" y="2447"/>
                  </a:moveTo>
                  <a:cubicBezTo>
                    <a:pt x="1011" y="2447"/>
                    <a:pt x="1024" y="2451"/>
                    <a:pt x="1032" y="2459"/>
                  </a:cubicBezTo>
                  <a:cubicBezTo>
                    <a:pt x="998" y="2469"/>
                    <a:pt x="1015" y="2469"/>
                    <a:pt x="1022" y="2490"/>
                  </a:cubicBezTo>
                  <a:cubicBezTo>
                    <a:pt x="1018" y="2492"/>
                    <a:pt x="1015" y="2493"/>
                    <a:pt x="1012" y="2493"/>
                  </a:cubicBezTo>
                  <a:cubicBezTo>
                    <a:pt x="1003" y="2493"/>
                    <a:pt x="998" y="2484"/>
                    <a:pt x="990" y="2484"/>
                  </a:cubicBezTo>
                  <a:cubicBezTo>
                    <a:pt x="987" y="2484"/>
                    <a:pt x="983" y="2486"/>
                    <a:pt x="978" y="2490"/>
                  </a:cubicBezTo>
                  <a:cubicBezTo>
                    <a:pt x="978" y="2496"/>
                    <a:pt x="978" y="2499"/>
                    <a:pt x="974" y="2507"/>
                  </a:cubicBezTo>
                  <a:lnTo>
                    <a:pt x="981" y="2503"/>
                  </a:lnTo>
                  <a:lnTo>
                    <a:pt x="981" y="2503"/>
                  </a:lnTo>
                  <a:cubicBezTo>
                    <a:pt x="1008" y="2530"/>
                    <a:pt x="978" y="2564"/>
                    <a:pt x="967" y="2592"/>
                  </a:cubicBezTo>
                  <a:cubicBezTo>
                    <a:pt x="953" y="2544"/>
                    <a:pt x="920" y="2523"/>
                    <a:pt x="953" y="2496"/>
                  </a:cubicBezTo>
                  <a:lnTo>
                    <a:pt x="953" y="2490"/>
                  </a:lnTo>
                  <a:cubicBezTo>
                    <a:pt x="947" y="2486"/>
                    <a:pt x="933" y="2493"/>
                    <a:pt x="933" y="2476"/>
                  </a:cubicBezTo>
                  <a:cubicBezTo>
                    <a:pt x="946" y="2457"/>
                    <a:pt x="973" y="2447"/>
                    <a:pt x="996" y="2447"/>
                  </a:cubicBezTo>
                  <a:close/>
                  <a:moveTo>
                    <a:pt x="1117" y="2490"/>
                  </a:moveTo>
                  <a:cubicBezTo>
                    <a:pt x="1127" y="2490"/>
                    <a:pt x="1134" y="2496"/>
                    <a:pt x="1134" y="2503"/>
                  </a:cubicBezTo>
                  <a:cubicBezTo>
                    <a:pt x="1141" y="2530"/>
                    <a:pt x="1127" y="2554"/>
                    <a:pt x="1107" y="2568"/>
                  </a:cubicBezTo>
                  <a:lnTo>
                    <a:pt x="1107" y="2584"/>
                  </a:lnTo>
                  <a:cubicBezTo>
                    <a:pt x="1107" y="2592"/>
                    <a:pt x="1104" y="2595"/>
                    <a:pt x="1096" y="2598"/>
                  </a:cubicBezTo>
                  <a:cubicBezTo>
                    <a:pt x="1090" y="2598"/>
                    <a:pt x="1087" y="2595"/>
                    <a:pt x="1083" y="2592"/>
                  </a:cubicBezTo>
                  <a:lnTo>
                    <a:pt x="1083" y="2588"/>
                  </a:lnTo>
                  <a:lnTo>
                    <a:pt x="1083" y="2568"/>
                  </a:lnTo>
                  <a:cubicBezTo>
                    <a:pt x="1073" y="2568"/>
                    <a:pt x="1066" y="2568"/>
                    <a:pt x="1056" y="2571"/>
                  </a:cubicBezTo>
                  <a:cubicBezTo>
                    <a:pt x="1060" y="2575"/>
                    <a:pt x="1056" y="2578"/>
                    <a:pt x="1042" y="2584"/>
                  </a:cubicBezTo>
                  <a:cubicBezTo>
                    <a:pt x="1035" y="2568"/>
                    <a:pt x="1029" y="2554"/>
                    <a:pt x="1046" y="2548"/>
                  </a:cubicBezTo>
                  <a:lnTo>
                    <a:pt x="1046" y="2554"/>
                  </a:lnTo>
                  <a:lnTo>
                    <a:pt x="1049" y="2551"/>
                  </a:lnTo>
                  <a:cubicBezTo>
                    <a:pt x="1063" y="2548"/>
                    <a:pt x="1073" y="2544"/>
                    <a:pt x="1083" y="2544"/>
                  </a:cubicBezTo>
                  <a:lnTo>
                    <a:pt x="1087" y="2544"/>
                  </a:lnTo>
                  <a:cubicBezTo>
                    <a:pt x="1100" y="2537"/>
                    <a:pt x="1104" y="2520"/>
                    <a:pt x="1104" y="2510"/>
                  </a:cubicBezTo>
                  <a:cubicBezTo>
                    <a:pt x="1100" y="2499"/>
                    <a:pt x="1107" y="2493"/>
                    <a:pt x="1117" y="2490"/>
                  </a:cubicBezTo>
                  <a:close/>
                  <a:moveTo>
                    <a:pt x="1166" y="2578"/>
                  </a:moveTo>
                  <a:cubicBezTo>
                    <a:pt x="1204" y="2578"/>
                    <a:pt x="1219" y="2623"/>
                    <a:pt x="1192" y="2653"/>
                  </a:cubicBezTo>
                  <a:cubicBezTo>
                    <a:pt x="1190" y="2653"/>
                    <a:pt x="1189" y="2653"/>
                    <a:pt x="1187" y="2653"/>
                  </a:cubicBezTo>
                  <a:cubicBezTo>
                    <a:pt x="1151" y="2653"/>
                    <a:pt x="1148" y="2617"/>
                    <a:pt x="1148" y="2581"/>
                  </a:cubicBezTo>
                  <a:cubicBezTo>
                    <a:pt x="1154" y="2579"/>
                    <a:pt x="1161" y="2578"/>
                    <a:pt x="1166" y="2578"/>
                  </a:cubicBezTo>
                  <a:close/>
                  <a:moveTo>
                    <a:pt x="1239" y="2663"/>
                  </a:moveTo>
                  <a:lnTo>
                    <a:pt x="1239" y="2663"/>
                  </a:lnTo>
                  <a:cubicBezTo>
                    <a:pt x="1250" y="2666"/>
                    <a:pt x="1257" y="2677"/>
                    <a:pt x="1257" y="2691"/>
                  </a:cubicBezTo>
                  <a:cubicBezTo>
                    <a:pt x="1253" y="2694"/>
                    <a:pt x="1244" y="2697"/>
                    <a:pt x="1247" y="2700"/>
                  </a:cubicBezTo>
                  <a:cubicBezTo>
                    <a:pt x="1250" y="2700"/>
                    <a:pt x="1257" y="2704"/>
                    <a:pt x="1250" y="2707"/>
                  </a:cubicBezTo>
                  <a:cubicBezTo>
                    <a:pt x="1248" y="2704"/>
                    <a:pt x="1245" y="2704"/>
                    <a:pt x="1241" y="2704"/>
                  </a:cubicBezTo>
                  <a:cubicBezTo>
                    <a:pt x="1238" y="2704"/>
                    <a:pt x="1235" y="2704"/>
                    <a:pt x="1233" y="2700"/>
                  </a:cubicBezTo>
                  <a:cubicBezTo>
                    <a:pt x="1247" y="2694"/>
                    <a:pt x="1219" y="2666"/>
                    <a:pt x="1239" y="2663"/>
                  </a:cubicBezTo>
                  <a:close/>
                  <a:moveTo>
                    <a:pt x="1015" y="2602"/>
                  </a:moveTo>
                  <a:cubicBezTo>
                    <a:pt x="1032" y="2615"/>
                    <a:pt x="1056" y="2612"/>
                    <a:pt x="1073" y="2625"/>
                  </a:cubicBezTo>
                  <a:cubicBezTo>
                    <a:pt x="1052" y="2660"/>
                    <a:pt x="1060" y="2700"/>
                    <a:pt x="994" y="2714"/>
                  </a:cubicBezTo>
                  <a:cubicBezTo>
                    <a:pt x="978" y="2700"/>
                    <a:pt x="988" y="2700"/>
                    <a:pt x="971" y="2680"/>
                  </a:cubicBezTo>
                  <a:cubicBezTo>
                    <a:pt x="998" y="2646"/>
                    <a:pt x="974" y="2639"/>
                    <a:pt x="1015" y="2602"/>
                  </a:cubicBezTo>
                  <a:close/>
                  <a:moveTo>
                    <a:pt x="1239" y="2785"/>
                  </a:moveTo>
                  <a:cubicBezTo>
                    <a:pt x="1247" y="2793"/>
                    <a:pt x="1260" y="2793"/>
                    <a:pt x="1264" y="2816"/>
                  </a:cubicBezTo>
                  <a:cubicBezTo>
                    <a:pt x="1244" y="2816"/>
                    <a:pt x="1253" y="2834"/>
                    <a:pt x="1239" y="2837"/>
                  </a:cubicBezTo>
                  <a:cubicBezTo>
                    <a:pt x="1236" y="2820"/>
                    <a:pt x="1219" y="2793"/>
                    <a:pt x="1239" y="2785"/>
                  </a:cubicBezTo>
                  <a:close/>
                  <a:moveTo>
                    <a:pt x="1239" y="2843"/>
                  </a:moveTo>
                  <a:cubicBezTo>
                    <a:pt x="1247" y="2867"/>
                    <a:pt x="1277" y="2861"/>
                    <a:pt x="1280" y="2891"/>
                  </a:cubicBezTo>
                  <a:cubicBezTo>
                    <a:pt x="1267" y="2901"/>
                    <a:pt x="1264" y="2919"/>
                    <a:pt x="1239" y="2922"/>
                  </a:cubicBezTo>
                  <a:cubicBezTo>
                    <a:pt x="1216" y="2915"/>
                    <a:pt x="1206" y="2881"/>
                    <a:pt x="1185" y="2870"/>
                  </a:cubicBezTo>
                  <a:cubicBezTo>
                    <a:pt x="1212" y="2864"/>
                    <a:pt x="1209" y="2847"/>
                    <a:pt x="1239" y="2843"/>
                  </a:cubicBezTo>
                  <a:close/>
                  <a:moveTo>
                    <a:pt x="406" y="1"/>
                  </a:moveTo>
                  <a:lnTo>
                    <a:pt x="1" y="144"/>
                  </a:lnTo>
                  <a:lnTo>
                    <a:pt x="177" y="613"/>
                  </a:lnTo>
                  <a:cubicBezTo>
                    <a:pt x="181" y="613"/>
                    <a:pt x="181" y="610"/>
                    <a:pt x="181" y="610"/>
                  </a:cubicBezTo>
                  <a:cubicBezTo>
                    <a:pt x="184" y="610"/>
                    <a:pt x="188" y="610"/>
                    <a:pt x="191" y="613"/>
                  </a:cubicBezTo>
                  <a:lnTo>
                    <a:pt x="191" y="617"/>
                  </a:lnTo>
                  <a:cubicBezTo>
                    <a:pt x="191" y="620"/>
                    <a:pt x="191" y="623"/>
                    <a:pt x="188" y="623"/>
                  </a:cubicBezTo>
                  <a:lnTo>
                    <a:pt x="188" y="634"/>
                  </a:lnTo>
                  <a:lnTo>
                    <a:pt x="351" y="1063"/>
                  </a:lnTo>
                  <a:cubicBezTo>
                    <a:pt x="375" y="1083"/>
                    <a:pt x="447" y="1100"/>
                    <a:pt x="426" y="1145"/>
                  </a:cubicBezTo>
                  <a:cubicBezTo>
                    <a:pt x="426" y="1158"/>
                    <a:pt x="430" y="1172"/>
                    <a:pt x="430" y="1182"/>
                  </a:cubicBezTo>
                  <a:lnTo>
                    <a:pt x="430" y="1185"/>
                  </a:lnTo>
                  <a:lnTo>
                    <a:pt x="433" y="1185"/>
                  </a:lnTo>
                  <a:cubicBezTo>
                    <a:pt x="435" y="1184"/>
                    <a:pt x="436" y="1184"/>
                    <a:pt x="438" y="1184"/>
                  </a:cubicBezTo>
                  <a:cubicBezTo>
                    <a:pt x="450" y="1184"/>
                    <a:pt x="451" y="1221"/>
                    <a:pt x="460" y="1233"/>
                  </a:cubicBezTo>
                  <a:cubicBezTo>
                    <a:pt x="457" y="1233"/>
                    <a:pt x="450" y="1236"/>
                    <a:pt x="443" y="1236"/>
                  </a:cubicBezTo>
                  <a:cubicBezTo>
                    <a:pt x="447" y="1257"/>
                    <a:pt x="443" y="1274"/>
                    <a:pt x="436" y="1288"/>
                  </a:cubicBezTo>
                  <a:lnTo>
                    <a:pt x="436" y="1291"/>
                  </a:lnTo>
                  <a:cubicBezTo>
                    <a:pt x="450" y="1311"/>
                    <a:pt x="467" y="1332"/>
                    <a:pt x="488" y="1342"/>
                  </a:cubicBezTo>
                  <a:cubicBezTo>
                    <a:pt x="488" y="1338"/>
                    <a:pt x="484" y="1332"/>
                    <a:pt x="484" y="1328"/>
                  </a:cubicBezTo>
                  <a:cubicBezTo>
                    <a:pt x="484" y="1322"/>
                    <a:pt x="484" y="1318"/>
                    <a:pt x="491" y="1318"/>
                  </a:cubicBezTo>
                  <a:cubicBezTo>
                    <a:pt x="494" y="1318"/>
                    <a:pt x="497" y="1322"/>
                    <a:pt x="497" y="1325"/>
                  </a:cubicBezTo>
                  <a:cubicBezTo>
                    <a:pt x="501" y="1335"/>
                    <a:pt x="501" y="1342"/>
                    <a:pt x="501" y="1352"/>
                  </a:cubicBezTo>
                  <a:cubicBezTo>
                    <a:pt x="504" y="1355"/>
                    <a:pt x="504" y="1355"/>
                    <a:pt x="508" y="1359"/>
                  </a:cubicBezTo>
                  <a:cubicBezTo>
                    <a:pt x="515" y="1366"/>
                    <a:pt x="518" y="1413"/>
                    <a:pt x="508" y="1424"/>
                  </a:cubicBezTo>
                  <a:cubicBezTo>
                    <a:pt x="509" y="1424"/>
                    <a:pt x="511" y="1424"/>
                    <a:pt x="512" y="1424"/>
                  </a:cubicBezTo>
                  <a:cubicBezTo>
                    <a:pt x="528" y="1424"/>
                    <a:pt x="538" y="1445"/>
                    <a:pt x="556" y="1445"/>
                  </a:cubicBezTo>
                  <a:cubicBezTo>
                    <a:pt x="558" y="1445"/>
                    <a:pt x="560" y="1445"/>
                    <a:pt x="562" y="1444"/>
                  </a:cubicBezTo>
                  <a:cubicBezTo>
                    <a:pt x="559" y="1410"/>
                    <a:pt x="549" y="1379"/>
                    <a:pt x="538" y="1352"/>
                  </a:cubicBezTo>
                  <a:cubicBezTo>
                    <a:pt x="535" y="1349"/>
                    <a:pt x="538" y="1346"/>
                    <a:pt x="538" y="1342"/>
                  </a:cubicBezTo>
                  <a:lnTo>
                    <a:pt x="538" y="1338"/>
                  </a:lnTo>
                  <a:cubicBezTo>
                    <a:pt x="546" y="1329"/>
                    <a:pt x="554" y="1325"/>
                    <a:pt x="561" y="1325"/>
                  </a:cubicBezTo>
                  <a:cubicBezTo>
                    <a:pt x="575" y="1325"/>
                    <a:pt x="586" y="1341"/>
                    <a:pt x="586" y="1366"/>
                  </a:cubicBezTo>
                  <a:lnTo>
                    <a:pt x="562" y="1366"/>
                  </a:lnTo>
                  <a:cubicBezTo>
                    <a:pt x="573" y="1393"/>
                    <a:pt x="579" y="1420"/>
                    <a:pt x="582" y="1451"/>
                  </a:cubicBezTo>
                  <a:lnTo>
                    <a:pt x="582" y="1454"/>
                  </a:lnTo>
                  <a:lnTo>
                    <a:pt x="576" y="1461"/>
                  </a:lnTo>
                  <a:lnTo>
                    <a:pt x="579" y="1465"/>
                  </a:lnTo>
                  <a:cubicBezTo>
                    <a:pt x="586" y="1478"/>
                    <a:pt x="590" y="1485"/>
                    <a:pt x="590" y="1495"/>
                  </a:cubicBezTo>
                  <a:lnTo>
                    <a:pt x="593" y="1492"/>
                  </a:lnTo>
                  <a:cubicBezTo>
                    <a:pt x="600" y="1492"/>
                    <a:pt x="606" y="1495"/>
                    <a:pt x="613" y="1495"/>
                  </a:cubicBezTo>
                  <a:lnTo>
                    <a:pt x="613" y="1489"/>
                  </a:lnTo>
                  <a:cubicBezTo>
                    <a:pt x="610" y="1481"/>
                    <a:pt x="610" y="1478"/>
                    <a:pt x="610" y="1471"/>
                  </a:cubicBezTo>
                  <a:cubicBezTo>
                    <a:pt x="610" y="1468"/>
                    <a:pt x="617" y="1465"/>
                    <a:pt x="620" y="1465"/>
                  </a:cubicBezTo>
                  <a:cubicBezTo>
                    <a:pt x="623" y="1465"/>
                    <a:pt x="627" y="1468"/>
                    <a:pt x="631" y="1471"/>
                  </a:cubicBezTo>
                  <a:lnTo>
                    <a:pt x="631" y="1475"/>
                  </a:lnTo>
                  <a:lnTo>
                    <a:pt x="631" y="1489"/>
                  </a:lnTo>
                  <a:lnTo>
                    <a:pt x="631" y="1506"/>
                  </a:lnTo>
                  <a:lnTo>
                    <a:pt x="637" y="1506"/>
                  </a:lnTo>
                  <a:cubicBezTo>
                    <a:pt x="639" y="1505"/>
                    <a:pt x="640" y="1504"/>
                    <a:pt x="642" y="1504"/>
                  </a:cubicBezTo>
                  <a:cubicBezTo>
                    <a:pt x="650" y="1504"/>
                    <a:pt x="654" y="1516"/>
                    <a:pt x="664" y="1516"/>
                  </a:cubicBezTo>
                  <a:cubicBezTo>
                    <a:pt x="667" y="1516"/>
                    <a:pt x="671" y="1515"/>
                    <a:pt x="675" y="1512"/>
                  </a:cubicBezTo>
                  <a:cubicBezTo>
                    <a:pt x="673" y="1504"/>
                    <a:pt x="668" y="1502"/>
                    <a:pt x="662" y="1502"/>
                  </a:cubicBezTo>
                  <a:cubicBezTo>
                    <a:pt x="659" y="1502"/>
                    <a:pt x="656" y="1503"/>
                    <a:pt x="653" y="1503"/>
                  </a:cubicBezTo>
                  <a:cubicBezTo>
                    <a:pt x="648" y="1503"/>
                    <a:pt x="643" y="1502"/>
                    <a:pt x="640" y="1495"/>
                  </a:cubicBezTo>
                  <a:cubicBezTo>
                    <a:pt x="644" y="1468"/>
                    <a:pt x="675" y="1458"/>
                    <a:pt x="651" y="1417"/>
                  </a:cubicBezTo>
                  <a:lnTo>
                    <a:pt x="651" y="1417"/>
                  </a:lnTo>
                  <a:cubicBezTo>
                    <a:pt x="650" y="1417"/>
                    <a:pt x="649" y="1417"/>
                    <a:pt x="649" y="1417"/>
                  </a:cubicBezTo>
                  <a:cubicBezTo>
                    <a:pt x="637" y="1417"/>
                    <a:pt x="633" y="1395"/>
                    <a:pt x="627" y="1383"/>
                  </a:cubicBezTo>
                  <a:lnTo>
                    <a:pt x="627" y="1383"/>
                  </a:lnTo>
                  <a:cubicBezTo>
                    <a:pt x="628" y="1383"/>
                    <a:pt x="629" y="1383"/>
                    <a:pt x="629" y="1383"/>
                  </a:cubicBezTo>
                  <a:cubicBezTo>
                    <a:pt x="649" y="1383"/>
                    <a:pt x="651" y="1359"/>
                    <a:pt x="659" y="1359"/>
                  </a:cubicBezTo>
                  <a:cubicBezTo>
                    <a:pt x="661" y="1359"/>
                    <a:pt x="664" y="1361"/>
                    <a:pt x="667" y="1366"/>
                  </a:cubicBezTo>
                  <a:cubicBezTo>
                    <a:pt x="661" y="1373"/>
                    <a:pt x="664" y="1386"/>
                    <a:pt x="671" y="1400"/>
                  </a:cubicBezTo>
                  <a:cubicBezTo>
                    <a:pt x="677" y="1400"/>
                    <a:pt x="695" y="1386"/>
                    <a:pt x="703" y="1386"/>
                  </a:cubicBezTo>
                  <a:cubicBezTo>
                    <a:pt x="704" y="1386"/>
                    <a:pt x="704" y="1386"/>
                    <a:pt x="705" y="1386"/>
                  </a:cubicBezTo>
                  <a:cubicBezTo>
                    <a:pt x="719" y="1400"/>
                    <a:pt x="746" y="1495"/>
                    <a:pt x="746" y="1509"/>
                  </a:cubicBezTo>
                  <a:lnTo>
                    <a:pt x="746" y="1516"/>
                  </a:lnTo>
                  <a:lnTo>
                    <a:pt x="749" y="1519"/>
                  </a:lnTo>
                  <a:cubicBezTo>
                    <a:pt x="763" y="1529"/>
                    <a:pt x="744" y="1574"/>
                    <a:pt x="758" y="1574"/>
                  </a:cubicBezTo>
                  <a:cubicBezTo>
                    <a:pt x="759" y="1574"/>
                    <a:pt x="759" y="1574"/>
                    <a:pt x="760" y="1574"/>
                  </a:cubicBezTo>
                  <a:lnTo>
                    <a:pt x="760" y="1574"/>
                  </a:lnTo>
                  <a:cubicBezTo>
                    <a:pt x="745" y="1584"/>
                    <a:pt x="733" y="1586"/>
                    <a:pt x="722" y="1586"/>
                  </a:cubicBezTo>
                  <a:cubicBezTo>
                    <a:pt x="710" y="1586"/>
                    <a:pt x="700" y="1583"/>
                    <a:pt x="688" y="1583"/>
                  </a:cubicBezTo>
                  <a:cubicBezTo>
                    <a:pt x="681" y="1583"/>
                    <a:pt x="673" y="1584"/>
                    <a:pt x="664" y="1587"/>
                  </a:cubicBezTo>
                  <a:cubicBezTo>
                    <a:pt x="666" y="1592"/>
                    <a:pt x="666" y="1596"/>
                    <a:pt x="663" y="1596"/>
                  </a:cubicBezTo>
                  <a:cubicBezTo>
                    <a:pt x="662" y="1596"/>
                    <a:pt x="660" y="1594"/>
                    <a:pt x="658" y="1591"/>
                  </a:cubicBezTo>
                  <a:cubicBezTo>
                    <a:pt x="671" y="1563"/>
                    <a:pt x="623" y="1553"/>
                    <a:pt x="617" y="1522"/>
                  </a:cubicBezTo>
                  <a:lnTo>
                    <a:pt x="617" y="1519"/>
                  </a:lnTo>
                  <a:cubicBezTo>
                    <a:pt x="610" y="1516"/>
                    <a:pt x="603" y="1516"/>
                    <a:pt x="596" y="1516"/>
                  </a:cubicBezTo>
                  <a:cubicBezTo>
                    <a:pt x="593" y="1516"/>
                    <a:pt x="593" y="1516"/>
                    <a:pt x="590" y="1512"/>
                  </a:cubicBezTo>
                  <a:lnTo>
                    <a:pt x="590" y="1512"/>
                  </a:lnTo>
                  <a:cubicBezTo>
                    <a:pt x="590" y="1522"/>
                    <a:pt x="590" y="1533"/>
                    <a:pt x="596" y="1547"/>
                  </a:cubicBezTo>
                  <a:cubicBezTo>
                    <a:pt x="582" y="1550"/>
                    <a:pt x="573" y="1556"/>
                    <a:pt x="559" y="1560"/>
                  </a:cubicBezTo>
                  <a:cubicBezTo>
                    <a:pt x="549" y="1553"/>
                    <a:pt x="545" y="1539"/>
                    <a:pt x="538" y="1529"/>
                  </a:cubicBezTo>
                  <a:cubicBezTo>
                    <a:pt x="535" y="1529"/>
                    <a:pt x="532" y="1533"/>
                    <a:pt x="532" y="1536"/>
                  </a:cubicBezTo>
                  <a:lnTo>
                    <a:pt x="978" y="2714"/>
                  </a:lnTo>
                  <a:cubicBezTo>
                    <a:pt x="1002" y="2714"/>
                    <a:pt x="1022" y="2718"/>
                    <a:pt x="1039" y="2735"/>
                  </a:cubicBezTo>
                  <a:cubicBezTo>
                    <a:pt x="1022" y="2738"/>
                    <a:pt x="1008" y="2745"/>
                    <a:pt x="991" y="2752"/>
                  </a:cubicBezTo>
                  <a:lnTo>
                    <a:pt x="1096" y="3027"/>
                  </a:lnTo>
                  <a:lnTo>
                    <a:pt x="1321" y="2949"/>
                  </a:lnTo>
                  <a:cubicBezTo>
                    <a:pt x="1321" y="2942"/>
                    <a:pt x="1321" y="2936"/>
                    <a:pt x="1328" y="2932"/>
                  </a:cubicBezTo>
                  <a:cubicBezTo>
                    <a:pt x="1332" y="2936"/>
                    <a:pt x="1332" y="2942"/>
                    <a:pt x="1335" y="2946"/>
                  </a:cubicBezTo>
                  <a:lnTo>
                    <a:pt x="1355" y="2936"/>
                  </a:lnTo>
                  <a:lnTo>
                    <a:pt x="1284" y="2711"/>
                  </a:lnTo>
                  <a:cubicBezTo>
                    <a:pt x="1274" y="2707"/>
                    <a:pt x="1250" y="2711"/>
                    <a:pt x="1267" y="2694"/>
                  </a:cubicBezTo>
                  <a:lnTo>
                    <a:pt x="1267" y="2694"/>
                  </a:lnTo>
                  <a:cubicBezTo>
                    <a:pt x="1269" y="2696"/>
                    <a:pt x="1270" y="2696"/>
                    <a:pt x="1272" y="2696"/>
                  </a:cubicBezTo>
                  <a:cubicBezTo>
                    <a:pt x="1274" y="2696"/>
                    <a:pt x="1275" y="2696"/>
                    <a:pt x="1277" y="2694"/>
                  </a:cubicBezTo>
                  <a:lnTo>
                    <a:pt x="1005" y="1849"/>
                  </a:lnTo>
                  <a:cubicBezTo>
                    <a:pt x="998" y="1849"/>
                    <a:pt x="988" y="1839"/>
                    <a:pt x="984" y="1819"/>
                  </a:cubicBezTo>
                  <a:cubicBezTo>
                    <a:pt x="988" y="1819"/>
                    <a:pt x="991" y="1815"/>
                    <a:pt x="994" y="1815"/>
                  </a:cubicBezTo>
                  <a:lnTo>
                    <a:pt x="899" y="1519"/>
                  </a:lnTo>
                  <a:cubicBezTo>
                    <a:pt x="896" y="1526"/>
                    <a:pt x="889" y="1533"/>
                    <a:pt x="882" y="1536"/>
                  </a:cubicBezTo>
                  <a:cubicBezTo>
                    <a:pt x="865" y="1498"/>
                    <a:pt x="865" y="1471"/>
                    <a:pt x="879" y="1454"/>
                  </a:cubicBezTo>
                  <a:lnTo>
                    <a:pt x="835" y="1322"/>
                  </a:lnTo>
                  <a:cubicBezTo>
                    <a:pt x="831" y="1325"/>
                    <a:pt x="824" y="1332"/>
                    <a:pt x="824" y="1335"/>
                  </a:cubicBezTo>
                  <a:lnTo>
                    <a:pt x="821" y="1332"/>
                  </a:lnTo>
                  <a:lnTo>
                    <a:pt x="821" y="1346"/>
                  </a:lnTo>
                  <a:cubicBezTo>
                    <a:pt x="821" y="1352"/>
                    <a:pt x="821" y="1363"/>
                    <a:pt x="824" y="1369"/>
                  </a:cubicBezTo>
                  <a:cubicBezTo>
                    <a:pt x="828" y="1376"/>
                    <a:pt x="824" y="1386"/>
                    <a:pt x="818" y="1386"/>
                  </a:cubicBezTo>
                  <a:cubicBezTo>
                    <a:pt x="817" y="1387"/>
                    <a:pt x="816" y="1388"/>
                    <a:pt x="814" y="1388"/>
                  </a:cubicBezTo>
                  <a:cubicBezTo>
                    <a:pt x="811" y="1388"/>
                    <a:pt x="806" y="1385"/>
                    <a:pt x="804" y="1379"/>
                  </a:cubicBezTo>
                  <a:cubicBezTo>
                    <a:pt x="797" y="1366"/>
                    <a:pt x="797" y="1352"/>
                    <a:pt x="797" y="1342"/>
                  </a:cubicBezTo>
                  <a:lnTo>
                    <a:pt x="797" y="1335"/>
                  </a:lnTo>
                  <a:cubicBezTo>
                    <a:pt x="791" y="1335"/>
                    <a:pt x="784" y="1337"/>
                    <a:pt x="778" y="1337"/>
                  </a:cubicBezTo>
                  <a:cubicBezTo>
                    <a:pt x="773" y="1337"/>
                    <a:pt x="769" y="1336"/>
                    <a:pt x="766" y="1332"/>
                  </a:cubicBezTo>
                  <a:cubicBezTo>
                    <a:pt x="794" y="1325"/>
                    <a:pt x="804" y="1308"/>
                    <a:pt x="797" y="1281"/>
                  </a:cubicBezTo>
                  <a:cubicBezTo>
                    <a:pt x="807" y="1274"/>
                    <a:pt x="814" y="1274"/>
                    <a:pt x="821" y="1274"/>
                  </a:cubicBezTo>
                  <a:lnTo>
                    <a:pt x="739" y="1025"/>
                  </a:lnTo>
                  <a:lnTo>
                    <a:pt x="739" y="1029"/>
                  </a:lnTo>
                  <a:lnTo>
                    <a:pt x="736" y="1029"/>
                  </a:lnTo>
                  <a:lnTo>
                    <a:pt x="736" y="1032"/>
                  </a:lnTo>
                  <a:cubicBezTo>
                    <a:pt x="739" y="1032"/>
                    <a:pt x="739" y="1036"/>
                    <a:pt x="739" y="1039"/>
                  </a:cubicBezTo>
                  <a:cubicBezTo>
                    <a:pt x="736" y="1049"/>
                    <a:pt x="739" y="1063"/>
                    <a:pt x="746" y="1077"/>
                  </a:cubicBezTo>
                  <a:cubicBezTo>
                    <a:pt x="749" y="1097"/>
                    <a:pt x="760" y="1121"/>
                    <a:pt x="743" y="1141"/>
                  </a:cubicBezTo>
                  <a:cubicBezTo>
                    <a:pt x="741" y="1144"/>
                    <a:pt x="739" y="1145"/>
                    <a:pt x="736" y="1145"/>
                  </a:cubicBezTo>
                  <a:cubicBezTo>
                    <a:pt x="732" y="1145"/>
                    <a:pt x="727" y="1143"/>
                    <a:pt x="725" y="1141"/>
                  </a:cubicBezTo>
                  <a:cubicBezTo>
                    <a:pt x="719" y="1134"/>
                    <a:pt x="719" y="1124"/>
                    <a:pt x="722" y="1118"/>
                  </a:cubicBezTo>
                  <a:cubicBezTo>
                    <a:pt x="729" y="1114"/>
                    <a:pt x="725" y="1104"/>
                    <a:pt x="719" y="1087"/>
                  </a:cubicBezTo>
                  <a:cubicBezTo>
                    <a:pt x="716" y="1069"/>
                    <a:pt x="708" y="1052"/>
                    <a:pt x="712" y="1036"/>
                  </a:cubicBezTo>
                  <a:cubicBezTo>
                    <a:pt x="708" y="1032"/>
                    <a:pt x="702" y="1029"/>
                    <a:pt x="695" y="1029"/>
                  </a:cubicBezTo>
                  <a:cubicBezTo>
                    <a:pt x="688" y="1039"/>
                    <a:pt x="681" y="1049"/>
                    <a:pt x="681" y="1060"/>
                  </a:cubicBezTo>
                  <a:cubicBezTo>
                    <a:pt x="685" y="1066"/>
                    <a:pt x="688" y="1077"/>
                    <a:pt x="692" y="1087"/>
                  </a:cubicBezTo>
                  <a:cubicBezTo>
                    <a:pt x="695" y="1093"/>
                    <a:pt x="692" y="1100"/>
                    <a:pt x="685" y="1104"/>
                  </a:cubicBezTo>
                  <a:cubicBezTo>
                    <a:pt x="681" y="1104"/>
                    <a:pt x="675" y="1100"/>
                    <a:pt x="671" y="1093"/>
                  </a:cubicBezTo>
                  <a:cubicBezTo>
                    <a:pt x="667" y="1083"/>
                    <a:pt x="664" y="1073"/>
                    <a:pt x="661" y="1063"/>
                  </a:cubicBezTo>
                  <a:lnTo>
                    <a:pt x="658" y="1060"/>
                  </a:lnTo>
                  <a:lnTo>
                    <a:pt x="658" y="1056"/>
                  </a:lnTo>
                  <a:cubicBezTo>
                    <a:pt x="661" y="1039"/>
                    <a:pt x="671" y="1022"/>
                    <a:pt x="678" y="1011"/>
                  </a:cubicBezTo>
                  <a:cubicBezTo>
                    <a:pt x="681" y="1002"/>
                    <a:pt x="681" y="995"/>
                    <a:pt x="681" y="988"/>
                  </a:cubicBezTo>
                  <a:cubicBezTo>
                    <a:pt x="651" y="975"/>
                    <a:pt x="644" y="934"/>
                    <a:pt x="640" y="909"/>
                  </a:cubicBezTo>
                  <a:lnTo>
                    <a:pt x="640" y="896"/>
                  </a:lnTo>
                  <a:cubicBezTo>
                    <a:pt x="637" y="889"/>
                    <a:pt x="640" y="886"/>
                    <a:pt x="640" y="882"/>
                  </a:cubicBezTo>
                  <a:cubicBezTo>
                    <a:pt x="640" y="872"/>
                    <a:pt x="640" y="852"/>
                    <a:pt x="637" y="838"/>
                  </a:cubicBezTo>
                  <a:lnTo>
                    <a:pt x="634" y="828"/>
                  </a:lnTo>
                  <a:lnTo>
                    <a:pt x="640" y="821"/>
                  </a:lnTo>
                  <a:lnTo>
                    <a:pt x="644" y="821"/>
                  </a:lnTo>
                  <a:cubicBezTo>
                    <a:pt x="644" y="818"/>
                    <a:pt x="644" y="814"/>
                    <a:pt x="640" y="811"/>
                  </a:cubicBezTo>
                  <a:cubicBezTo>
                    <a:pt x="637" y="801"/>
                    <a:pt x="637" y="791"/>
                    <a:pt x="644" y="783"/>
                  </a:cubicBezTo>
                  <a:cubicBezTo>
                    <a:pt x="646" y="782"/>
                    <a:pt x="648" y="782"/>
                    <a:pt x="649" y="782"/>
                  </a:cubicBezTo>
                  <a:cubicBezTo>
                    <a:pt x="653" y="782"/>
                    <a:pt x="656" y="784"/>
                    <a:pt x="661" y="787"/>
                  </a:cubicBezTo>
                  <a:lnTo>
                    <a:pt x="631" y="689"/>
                  </a:lnTo>
                  <a:cubicBezTo>
                    <a:pt x="623" y="689"/>
                    <a:pt x="617" y="695"/>
                    <a:pt x="606" y="702"/>
                  </a:cubicBezTo>
                  <a:cubicBezTo>
                    <a:pt x="597" y="709"/>
                    <a:pt x="587" y="717"/>
                    <a:pt x="574" y="717"/>
                  </a:cubicBezTo>
                  <a:cubicBezTo>
                    <a:pt x="568" y="717"/>
                    <a:pt x="560" y="715"/>
                    <a:pt x="552" y="709"/>
                  </a:cubicBezTo>
                  <a:cubicBezTo>
                    <a:pt x="545" y="705"/>
                    <a:pt x="542" y="695"/>
                    <a:pt x="545" y="692"/>
                  </a:cubicBezTo>
                  <a:cubicBezTo>
                    <a:pt x="548" y="686"/>
                    <a:pt x="552" y="683"/>
                    <a:pt x="556" y="683"/>
                  </a:cubicBezTo>
                  <a:cubicBezTo>
                    <a:pt x="557" y="683"/>
                    <a:pt x="558" y="684"/>
                    <a:pt x="559" y="685"/>
                  </a:cubicBezTo>
                  <a:cubicBezTo>
                    <a:pt x="563" y="687"/>
                    <a:pt x="566" y="688"/>
                    <a:pt x="570" y="688"/>
                  </a:cubicBezTo>
                  <a:cubicBezTo>
                    <a:pt x="577" y="688"/>
                    <a:pt x="584" y="685"/>
                    <a:pt x="593" y="678"/>
                  </a:cubicBezTo>
                  <a:cubicBezTo>
                    <a:pt x="600" y="671"/>
                    <a:pt x="610" y="664"/>
                    <a:pt x="620" y="661"/>
                  </a:cubicBezTo>
                  <a:lnTo>
                    <a:pt x="586" y="552"/>
                  </a:lnTo>
                  <a:cubicBezTo>
                    <a:pt x="584" y="553"/>
                    <a:pt x="583" y="554"/>
                    <a:pt x="582" y="554"/>
                  </a:cubicBezTo>
                  <a:cubicBezTo>
                    <a:pt x="580" y="554"/>
                    <a:pt x="578" y="553"/>
                    <a:pt x="576" y="549"/>
                  </a:cubicBezTo>
                  <a:cubicBezTo>
                    <a:pt x="573" y="546"/>
                    <a:pt x="569" y="542"/>
                    <a:pt x="565" y="538"/>
                  </a:cubicBezTo>
                  <a:cubicBezTo>
                    <a:pt x="555" y="546"/>
                    <a:pt x="545" y="549"/>
                    <a:pt x="535" y="552"/>
                  </a:cubicBezTo>
                  <a:cubicBezTo>
                    <a:pt x="532" y="552"/>
                    <a:pt x="524" y="549"/>
                    <a:pt x="521" y="538"/>
                  </a:cubicBezTo>
                  <a:cubicBezTo>
                    <a:pt x="521" y="532"/>
                    <a:pt x="524" y="525"/>
                    <a:pt x="532" y="525"/>
                  </a:cubicBezTo>
                  <a:cubicBezTo>
                    <a:pt x="538" y="525"/>
                    <a:pt x="545" y="521"/>
                    <a:pt x="555" y="515"/>
                  </a:cubicBezTo>
                  <a:lnTo>
                    <a:pt x="555" y="497"/>
                  </a:lnTo>
                  <a:cubicBezTo>
                    <a:pt x="555" y="491"/>
                    <a:pt x="559" y="484"/>
                    <a:pt x="562" y="484"/>
                  </a:cubicBezTo>
                  <a:lnTo>
                    <a:pt x="538" y="409"/>
                  </a:lnTo>
                  <a:cubicBezTo>
                    <a:pt x="538" y="414"/>
                    <a:pt x="537" y="417"/>
                    <a:pt x="534" y="417"/>
                  </a:cubicBezTo>
                  <a:cubicBezTo>
                    <a:pt x="534" y="417"/>
                    <a:pt x="533" y="417"/>
                    <a:pt x="532" y="416"/>
                  </a:cubicBezTo>
                  <a:cubicBezTo>
                    <a:pt x="524" y="416"/>
                    <a:pt x="521" y="409"/>
                    <a:pt x="521" y="406"/>
                  </a:cubicBezTo>
                  <a:cubicBezTo>
                    <a:pt x="524" y="392"/>
                    <a:pt x="524" y="375"/>
                    <a:pt x="524" y="362"/>
                  </a:cubicBezTo>
                  <a:lnTo>
                    <a:pt x="521" y="354"/>
                  </a:lnTo>
                  <a:lnTo>
                    <a:pt x="515" y="354"/>
                  </a:lnTo>
                  <a:cubicBezTo>
                    <a:pt x="514" y="355"/>
                    <a:pt x="513" y="356"/>
                    <a:pt x="511" y="356"/>
                  </a:cubicBezTo>
                  <a:cubicBezTo>
                    <a:pt x="508" y="356"/>
                    <a:pt x="504" y="353"/>
                    <a:pt x="504" y="348"/>
                  </a:cubicBezTo>
                  <a:cubicBezTo>
                    <a:pt x="501" y="341"/>
                    <a:pt x="504" y="337"/>
                    <a:pt x="508" y="334"/>
                  </a:cubicBezTo>
                  <a:lnTo>
                    <a:pt x="515" y="334"/>
                  </a:lnTo>
                  <a:lnTo>
                    <a:pt x="501" y="293"/>
                  </a:lnTo>
                  <a:lnTo>
                    <a:pt x="494" y="293"/>
                  </a:lnTo>
                  <a:cubicBezTo>
                    <a:pt x="491" y="290"/>
                    <a:pt x="491" y="283"/>
                    <a:pt x="491" y="280"/>
                  </a:cubicBezTo>
                  <a:cubicBezTo>
                    <a:pt x="494" y="280"/>
                    <a:pt x="494" y="276"/>
                    <a:pt x="497" y="276"/>
                  </a:cubicBezTo>
                  <a:lnTo>
                    <a:pt x="450" y="130"/>
                  </a:lnTo>
                  <a:cubicBezTo>
                    <a:pt x="448" y="139"/>
                    <a:pt x="439" y="154"/>
                    <a:pt x="432" y="154"/>
                  </a:cubicBezTo>
                  <a:cubicBezTo>
                    <a:pt x="430" y="154"/>
                    <a:pt x="427" y="151"/>
                    <a:pt x="426" y="144"/>
                  </a:cubicBezTo>
                  <a:cubicBezTo>
                    <a:pt x="426" y="133"/>
                    <a:pt x="433" y="123"/>
                    <a:pt x="443" y="117"/>
                  </a:cubicBezTo>
                  <a:lnTo>
                    <a:pt x="406"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 name="Google Shape;124;p22"/>
            <p:cNvSpPr/>
            <p:nvPr/>
          </p:nvSpPr>
          <p:spPr>
            <a:xfrm>
              <a:off x="3936051" y="1380394"/>
              <a:ext cx="5522" cy="5128"/>
            </a:xfrm>
            <a:custGeom>
              <a:rect b="b" l="l" r="r" t="t"/>
              <a:pathLst>
                <a:path extrusionOk="0" h="52" w="56">
                  <a:moveTo>
                    <a:pt x="1" y="0"/>
                  </a:moveTo>
                  <a:lnTo>
                    <a:pt x="45" y="51"/>
                  </a:lnTo>
                  <a:cubicBezTo>
                    <a:pt x="48" y="48"/>
                    <a:pt x="51" y="44"/>
                    <a:pt x="56" y="44"/>
                  </a:cubicBezTo>
                  <a:cubicBezTo>
                    <a:pt x="38" y="27"/>
                    <a:pt x="21" y="7"/>
                    <a:pt x="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 name="Google Shape;125;p22"/>
            <p:cNvSpPr/>
            <p:nvPr/>
          </p:nvSpPr>
          <p:spPr>
            <a:xfrm>
              <a:off x="3929740" y="1372998"/>
              <a:ext cx="5424" cy="5424"/>
            </a:xfrm>
            <a:custGeom>
              <a:rect b="b" l="l" r="r" t="t"/>
              <a:pathLst>
                <a:path extrusionOk="0" h="55" w="55">
                  <a:moveTo>
                    <a:pt x="0" y="0"/>
                  </a:moveTo>
                  <a:lnTo>
                    <a:pt x="44" y="55"/>
                  </a:lnTo>
                  <a:cubicBezTo>
                    <a:pt x="48" y="51"/>
                    <a:pt x="51" y="51"/>
                    <a:pt x="54" y="51"/>
                  </a:cubicBezTo>
                  <a:lnTo>
                    <a:pt x="48" y="44"/>
                  </a:lnTo>
                  <a:cubicBezTo>
                    <a:pt x="51" y="44"/>
                    <a:pt x="51" y="41"/>
                    <a:pt x="54" y="41"/>
                  </a:cubicBezTo>
                  <a:cubicBezTo>
                    <a:pt x="44" y="7"/>
                    <a:pt x="34" y="21"/>
                    <a:pt x="13" y="3"/>
                  </a:cubicBezTo>
                  <a:cubicBezTo>
                    <a:pt x="10" y="3"/>
                    <a:pt x="4" y="3"/>
                    <a:pt x="0"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 name="Google Shape;126;p22"/>
            <p:cNvSpPr/>
            <p:nvPr/>
          </p:nvSpPr>
          <p:spPr>
            <a:xfrm>
              <a:off x="3806867" y="1232868"/>
              <a:ext cx="4043" cy="4142"/>
            </a:xfrm>
            <a:custGeom>
              <a:rect b="b" l="l" r="r" t="t"/>
              <a:pathLst>
                <a:path extrusionOk="0" h="42" w="41">
                  <a:moveTo>
                    <a:pt x="17" y="1"/>
                  </a:moveTo>
                  <a:cubicBezTo>
                    <a:pt x="10" y="5"/>
                    <a:pt x="7" y="5"/>
                    <a:pt x="0" y="5"/>
                  </a:cubicBezTo>
                  <a:lnTo>
                    <a:pt x="30" y="42"/>
                  </a:lnTo>
                  <a:cubicBezTo>
                    <a:pt x="34" y="35"/>
                    <a:pt x="34" y="25"/>
                    <a:pt x="41" y="21"/>
                  </a:cubicBezTo>
                  <a:cubicBezTo>
                    <a:pt x="34" y="15"/>
                    <a:pt x="30" y="8"/>
                    <a:pt x="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 name="Google Shape;127;p22"/>
            <p:cNvSpPr/>
            <p:nvPr/>
          </p:nvSpPr>
          <p:spPr>
            <a:xfrm>
              <a:off x="3914849" y="1355149"/>
              <a:ext cx="3846" cy="5522"/>
            </a:xfrm>
            <a:custGeom>
              <a:rect b="b" l="l" r="r" t="t"/>
              <a:pathLst>
                <a:path extrusionOk="0" h="56" w="39">
                  <a:moveTo>
                    <a:pt x="12" y="1"/>
                  </a:moveTo>
                  <a:cubicBezTo>
                    <a:pt x="12" y="11"/>
                    <a:pt x="10" y="14"/>
                    <a:pt x="8" y="14"/>
                  </a:cubicBezTo>
                  <a:cubicBezTo>
                    <a:pt x="6" y="14"/>
                    <a:pt x="4" y="13"/>
                    <a:pt x="1" y="11"/>
                  </a:cubicBezTo>
                  <a:lnTo>
                    <a:pt x="1" y="11"/>
                  </a:lnTo>
                  <a:lnTo>
                    <a:pt x="39" y="55"/>
                  </a:lnTo>
                  <a:cubicBezTo>
                    <a:pt x="32" y="45"/>
                    <a:pt x="29" y="38"/>
                    <a:pt x="29" y="32"/>
                  </a:cubicBezTo>
                  <a:lnTo>
                    <a:pt x="29" y="28"/>
                  </a:lnTo>
                  <a:cubicBezTo>
                    <a:pt x="21" y="21"/>
                    <a:pt x="18" y="11"/>
                    <a:pt x="1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 name="Google Shape;128;p22"/>
            <p:cNvSpPr/>
            <p:nvPr/>
          </p:nvSpPr>
          <p:spPr>
            <a:xfrm>
              <a:off x="3656678" y="1026173"/>
              <a:ext cx="409439" cy="478468"/>
            </a:xfrm>
            <a:custGeom>
              <a:rect b="b" l="l" r="r" t="t"/>
              <a:pathLst>
                <a:path extrusionOk="0" h="4852" w="4152">
                  <a:moveTo>
                    <a:pt x="1895" y="2241"/>
                  </a:moveTo>
                  <a:lnTo>
                    <a:pt x="1895" y="2241"/>
                  </a:lnTo>
                  <a:cubicBezTo>
                    <a:pt x="1896" y="2241"/>
                    <a:pt x="1896" y="2244"/>
                    <a:pt x="1894" y="2254"/>
                  </a:cubicBezTo>
                  <a:cubicBezTo>
                    <a:pt x="1908" y="2301"/>
                    <a:pt x="1921" y="2281"/>
                    <a:pt x="1891" y="2315"/>
                  </a:cubicBezTo>
                  <a:cubicBezTo>
                    <a:pt x="1908" y="2336"/>
                    <a:pt x="1921" y="2332"/>
                    <a:pt x="1938" y="2353"/>
                  </a:cubicBezTo>
                  <a:cubicBezTo>
                    <a:pt x="1921" y="2363"/>
                    <a:pt x="1928" y="2380"/>
                    <a:pt x="1952" y="2400"/>
                  </a:cubicBezTo>
                  <a:cubicBezTo>
                    <a:pt x="1906" y="2403"/>
                    <a:pt x="1896" y="2423"/>
                    <a:pt x="1872" y="2423"/>
                  </a:cubicBezTo>
                  <a:cubicBezTo>
                    <a:pt x="1868" y="2423"/>
                    <a:pt x="1862" y="2422"/>
                    <a:pt x="1857" y="2421"/>
                  </a:cubicBezTo>
                  <a:lnTo>
                    <a:pt x="1857" y="2421"/>
                  </a:lnTo>
                  <a:cubicBezTo>
                    <a:pt x="1857" y="2421"/>
                    <a:pt x="1858" y="2421"/>
                    <a:pt x="1858" y="2421"/>
                  </a:cubicBezTo>
                  <a:cubicBezTo>
                    <a:pt x="1873" y="2421"/>
                    <a:pt x="1866" y="2383"/>
                    <a:pt x="1843" y="2373"/>
                  </a:cubicBezTo>
                  <a:cubicBezTo>
                    <a:pt x="1842" y="2373"/>
                    <a:pt x="1842" y="2373"/>
                    <a:pt x="1841" y="2373"/>
                  </a:cubicBezTo>
                  <a:cubicBezTo>
                    <a:pt x="1834" y="2373"/>
                    <a:pt x="1827" y="2390"/>
                    <a:pt x="1818" y="2390"/>
                  </a:cubicBezTo>
                  <a:cubicBezTo>
                    <a:pt x="1815" y="2390"/>
                    <a:pt x="1812" y="2388"/>
                    <a:pt x="1809" y="2383"/>
                  </a:cubicBezTo>
                  <a:cubicBezTo>
                    <a:pt x="1836" y="2370"/>
                    <a:pt x="1781" y="2332"/>
                    <a:pt x="1795" y="2315"/>
                  </a:cubicBezTo>
                  <a:cubicBezTo>
                    <a:pt x="1792" y="2298"/>
                    <a:pt x="1863" y="2312"/>
                    <a:pt x="1850" y="2251"/>
                  </a:cubicBezTo>
                  <a:lnTo>
                    <a:pt x="1850" y="2251"/>
                  </a:lnTo>
                  <a:cubicBezTo>
                    <a:pt x="1857" y="2260"/>
                    <a:pt x="1864" y="2264"/>
                    <a:pt x="1870" y="2264"/>
                  </a:cubicBezTo>
                  <a:cubicBezTo>
                    <a:pt x="1884" y="2264"/>
                    <a:pt x="1893" y="2241"/>
                    <a:pt x="1895" y="2241"/>
                  </a:cubicBezTo>
                  <a:close/>
                  <a:moveTo>
                    <a:pt x="2380" y="2579"/>
                  </a:moveTo>
                  <a:cubicBezTo>
                    <a:pt x="2381" y="2579"/>
                    <a:pt x="2383" y="2580"/>
                    <a:pt x="2384" y="2581"/>
                  </a:cubicBezTo>
                  <a:cubicBezTo>
                    <a:pt x="2388" y="2581"/>
                    <a:pt x="2388" y="2584"/>
                    <a:pt x="2391" y="2587"/>
                  </a:cubicBezTo>
                  <a:cubicBezTo>
                    <a:pt x="2394" y="2587"/>
                    <a:pt x="2394" y="2595"/>
                    <a:pt x="2394" y="2598"/>
                  </a:cubicBezTo>
                  <a:lnTo>
                    <a:pt x="2394" y="2604"/>
                  </a:lnTo>
                  <a:lnTo>
                    <a:pt x="2391" y="2608"/>
                  </a:lnTo>
                  <a:cubicBezTo>
                    <a:pt x="2388" y="2618"/>
                    <a:pt x="2378" y="2618"/>
                    <a:pt x="2367" y="2618"/>
                  </a:cubicBezTo>
                  <a:lnTo>
                    <a:pt x="2361" y="2618"/>
                  </a:lnTo>
                  <a:cubicBezTo>
                    <a:pt x="2359" y="2622"/>
                    <a:pt x="2355" y="2624"/>
                    <a:pt x="2352" y="2624"/>
                  </a:cubicBezTo>
                  <a:cubicBezTo>
                    <a:pt x="2349" y="2624"/>
                    <a:pt x="2346" y="2623"/>
                    <a:pt x="2344" y="2622"/>
                  </a:cubicBezTo>
                  <a:cubicBezTo>
                    <a:pt x="2340" y="2618"/>
                    <a:pt x="2337" y="2612"/>
                    <a:pt x="2337" y="2604"/>
                  </a:cubicBezTo>
                  <a:cubicBezTo>
                    <a:pt x="2344" y="2595"/>
                    <a:pt x="2353" y="2595"/>
                    <a:pt x="2364" y="2595"/>
                  </a:cubicBezTo>
                  <a:cubicBezTo>
                    <a:pt x="2367" y="2595"/>
                    <a:pt x="2371" y="2595"/>
                    <a:pt x="2371" y="2591"/>
                  </a:cubicBezTo>
                  <a:lnTo>
                    <a:pt x="2371" y="2587"/>
                  </a:lnTo>
                  <a:cubicBezTo>
                    <a:pt x="2373" y="2582"/>
                    <a:pt x="2376" y="2579"/>
                    <a:pt x="2380" y="2579"/>
                  </a:cubicBezTo>
                  <a:close/>
                  <a:moveTo>
                    <a:pt x="2502" y="2647"/>
                  </a:moveTo>
                  <a:cubicBezTo>
                    <a:pt x="2515" y="2647"/>
                    <a:pt x="2527" y="2652"/>
                    <a:pt x="2541" y="2656"/>
                  </a:cubicBezTo>
                  <a:cubicBezTo>
                    <a:pt x="2524" y="2661"/>
                    <a:pt x="2505" y="2681"/>
                    <a:pt x="2486" y="2681"/>
                  </a:cubicBezTo>
                  <a:cubicBezTo>
                    <a:pt x="2478" y="2681"/>
                    <a:pt x="2471" y="2678"/>
                    <a:pt x="2463" y="2669"/>
                  </a:cubicBezTo>
                  <a:cubicBezTo>
                    <a:pt x="2476" y="2652"/>
                    <a:pt x="2489" y="2647"/>
                    <a:pt x="2502" y="2647"/>
                  </a:cubicBezTo>
                  <a:close/>
                  <a:moveTo>
                    <a:pt x="2411" y="2680"/>
                  </a:moveTo>
                  <a:lnTo>
                    <a:pt x="2411" y="2680"/>
                  </a:lnTo>
                  <a:cubicBezTo>
                    <a:pt x="2425" y="2693"/>
                    <a:pt x="2442" y="2697"/>
                    <a:pt x="2460" y="2707"/>
                  </a:cubicBezTo>
                  <a:cubicBezTo>
                    <a:pt x="2457" y="2712"/>
                    <a:pt x="2452" y="2715"/>
                    <a:pt x="2447" y="2715"/>
                  </a:cubicBezTo>
                  <a:cubicBezTo>
                    <a:pt x="2428" y="2715"/>
                    <a:pt x="2401" y="2682"/>
                    <a:pt x="2411" y="2680"/>
                  </a:cubicBezTo>
                  <a:close/>
                  <a:moveTo>
                    <a:pt x="2519" y="2928"/>
                  </a:moveTo>
                  <a:cubicBezTo>
                    <a:pt x="2528" y="2928"/>
                    <a:pt x="2536" y="2935"/>
                    <a:pt x="2534" y="2952"/>
                  </a:cubicBezTo>
                  <a:cubicBezTo>
                    <a:pt x="2531" y="2949"/>
                    <a:pt x="2528" y="2948"/>
                    <a:pt x="2525" y="2948"/>
                  </a:cubicBezTo>
                  <a:cubicBezTo>
                    <a:pt x="2518" y="2948"/>
                    <a:pt x="2512" y="2955"/>
                    <a:pt x="2504" y="2955"/>
                  </a:cubicBezTo>
                  <a:cubicBezTo>
                    <a:pt x="2502" y="2955"/>
                    <a:pt x="2499" y="2954"/>
                    <a:pt x="2496" y="2952"/>
                  </a:cubicBezTo>
                  <a:cubicBezTo>
                    <a:pt x="2498" y="2936"/>
                    <a:pt x="2509" y="2928"/>
                    <a:pt x="2519" y="2928"/>
                  </a:cubicBezTo>
                  <a:close/>
                  <a:moveTo>
                    <a:pt x="2246" y="2606"/>
                  </a:moveTo>
                  <a:cubicBezTo>
                    <a:pt x="2247" y="2606"/>
                    <a:pt x="2249" y="2607"/>
                    <a:pt x="2251" y="2608"/>
                  </a:cubicBezTo>
                  <a:lnTo>
                    <a:pt x="2255" y="2612"/>
                  </a:lnTo>
                  <a:cubicBezTo>
                    <a:pt x="2259" y="2615"/>
                    <a:pt x="2259" y="2618"/>
                    <a:pt x="2259" y="2622"/>
                  </a:cubicBezTo>
                  <a:cubicBezTo>
                    <a:pt x="2255" y="2645"/>
                    <a:pt x="2241" y="2666"/>
                    <a:pt x="2231" y="2683"/>
                  </a:cubicBezTo>
                  <a:cubicBezTo>
                    <a:pt x="2218" y="2700"/>
                    <a:pt x="2207" y="2717"/>
                    <a:pt x="2204" y="2741"/>
                  </a:cubicBezTo>
                  <a:cubicBezTo>
                    <a:pt x="2224" y="2761"/>
                    <a:pt x="2245" y="2771"/>
                    <a:pt x="2265" y="2785"/>
                  </a:cubicBezTo>
                  <a:cubicBezTo>
                    <a:pt x="2279" y="2785"/>
                    <a:pt x="2296" y="2785"/>
                    <a:pt x="2317" y="2792"/>
                  </a:cubicBezTo>
                  <a:cubicBezTo>
                    <a:pt x="2320" y="2785"/>
                    <a:pt x="2323" y="2782"/>
                    <a:pt x="2323" y="2775"/>
                  </a:cubicBezTo>
                  <a:cubicBezTo>
                    <a:pt x="2326" y="2771"/>
                    <a:pt x="2326" y="2768"/>
                    <a:pt x="2330" y="2765"/>
                  </a:cubicBezTo>
                  <a:cubicBezTo>
                    <a:pt x="2333" y="2761"/>
                    <a:pt x="2337" y="2761"/>
                    <a:pt x="2340" y="2761"/>
                  </a:cubicBezTo>
                  <a:lnTo>
                    <a:pt x="2340" y="2765"/>
                  </a:lnTo>
                  <a:cubicBezTo>
                    <a:pt x="2344" y="2768"/>
                    <a:pt x="2344" y="2771"/>
                    <a:pt x="2344" y="2775"/>
                  </a:cubicBezTo>
                  <a:cubicBezTo>
                    <a:pt x="2340" y="2775"/>
                    <a:pt x="2340" y="2778"/>
                    <a:pt x="2337" y="2785"/>
                  </a:cubicBezTo>
                  <a:cubicBezTo>
                    <a:pt x="2337" y="2788"/>
                    <a:pt x="2333" y="2796"/>
                    <a:pt x="2330" y="2799"/>
                  </a:cubicBezTo>
                  <a:cubicBezTo>
                    <a:pt x="2333" y="2809"/>
                    <a:pt x="2333" y="2819"/>
                    <a:pt x="2337" y="2829"/>
                  </a:cubicBezTo>
                  <a:lnTo>
                    <a:pt x="2340" y="2826"/>
                  </a:lnTo>
                  <a:cubicBezTo>
                    <a:pt x="2374" y="2829"/>
                    <a:pt x="2408" y="2908"/>
                    <a:pt x="2442" y="2918"/>
                  </a:cubicBezTo>
                  <a:cubicBezTo>
                    <a:pt x="2435" y="2925"/>
                    <a:pt x="2439" y="2931"/>
                    <a:pt x="2435" y="2939"/>
                  </a:cubicBezTo>
                  <a:lnTo>
                    <a:pt x="2432" y="2935"/>
                  </a:lnTo>
                  <a:lnTo>
                    <a:pt x="2432" y="2935"/>
                  </a:lnTo>
                  <a:cubicBezTo>
                    <a:pt x="2429" y="2948"/>
                    <a:pt x="2429" y="2962"/>
                    <a:pt x="2439" y="2972"/>
                  </a:cubicBezTo>
                  <a:lnTo>
                    <a:pt x="2449" y="2983"/>
                  </a:lnTo>
                  <a:lnTo>
                    <a:pt x="2439" y="2989"/>
                  </a:lnTo>
                  <a:cubicBezTo>
                    <a:pt x="2419" y="3006"/>
                    <a:pt x="2411" y="3033"/>
                    <a:pt x="2408" y="3071"/>
                  </a:cubicBezTo>
                  <a:cubicBezTo>
                    <a:pt x="2406" y="3076"/>
                    <a:pt x="2403" y="3079"/>
                    <a:pt x="2399" y="3079"/>
                  </a:cubicBezTo>
                  <a:cubicBezTo>
                    <a:pt x="2398" y="3079"/>
                    <a:pt x="2396" y="3079"/>
                    <a:pt x="2394" y="3078"/>
                  </a:cubicBezTo>
                  <a:cubicBezTo>
                    <a:pt x="2388" y="3074"/>
                    <a:pt x="2384" y="3068"/>
                    <a:pt x="2384" y="3064"/>
                  </a:cubicBezTo>
                  <a:cubicBezTo>
                    <a:pt x="2391" y="3027"/>
                    <a:pt x="2394" y="2996"/>
                    <a:pt x="2419" y="2975"/>
                  </a:cubicBezTo>
                  <a:cubicBezTo>
                    <a:pt x="2411" y="2966"/>
                    <a:pt x="2408" y="2955"/>
                    <a:pt x="2408" y="2942"/>
                  </a:cubicBezTo>
                  <a:cubicBezTo>
                    <a:pt x="2406" y="2942"/>
                    <a:pt x="2404" y="2942"/>
                    <a:pt x="2401" y="2942"/>
                  </a:cubicBezTo>
                  <a:cubicBezTo>
                    <a:pt x="2381" y="2942"/>
                    <a:pt x="2354" y="2929"/>
                    <a:pt x="2339" y="2929"/>
                  </a:cubicBezTo>
                  <a:cubicBezTo>
                    <a:pt x="2327" y="2929"/>
                    <a:pt x="2321" y="2937"/>
                    <a:pt x="2330" y="2962"/>
                  </a:cubicBezTo>
                  <a:cubicBezTo>
                    <a:pt x="2286" y="2939"/>
                    <a:pt x="2265" y="2877"/>
                    <a:pt x="2245" y="2819"/>
                  </a:cubicBezTo>
                  <a:cubicBezTo>
                    <a:pt x="2245" y="2831"/>
                    <a:pt x="2242" y="2836"/>
                    <a:pt x="2238" y="2836"/>
                  </a:cubicBezTo>
                  <a:cubicBezTo>
                    <a:pt x="2224" y="2836"/>
                    <a:pt x="2191" y="2782"/>
                    <a:pt x="2171" y="2782"/>
                  </a:cubicBezTo>
                  <a:cubicBezTo>
                    <a:pt x="2168" y="2782"/>
                    <a:pt x="2165" y="2783"/>
                    <a:pt x="2163" y="2785"/>
                  </a:cubicBezTo>
                  <a:cubicBezTo>
                    <a:pt x="2174" y="2768"/>
                    <a:pt x="2153" y="2744"/>
                    <a:pt x="2183" y="2734"/>
                  </a:cubicBezTo>
                  <a:cubicBezTo>
                    <a:pt x="2187" y="2707"/>
                    <a:pt x="2197" y="2686"/>
                    <a:pt x="2210" y="2666"/>
                  </a:cubicBezTo>
                  <a:cubicBezTo>
                    <a:pt x="2224" y="2649"/>
                    <a:pt x="2235" y="2632"/>
                    <a:pt x="2238" y="2612"/>
                  </a:cubicBezTo>
                  <a:cubicBezTo>
                    <a:pt x="2238" y="2609"/>
                    <a:pt x="2241" y="2606"/>
                    <a:pt x="2246" y="2606"/>
                  </a:cubicBezTo>
                  <a:close/>
                  <a:moveTo>
                    <a:pt x="2475" y="3026"/>
                  </a:moveTo>
                  <a:cubicBezTo>
                    <a:pt x="2481" y="3026"/>
                    <a:pt x="2488" y="3029"/>
                    <a:pt x="2493" y="3033"/>
                  </a:cubicBezTo>
                  <a:lnTo>
                    <a:pt x="2496" y="3037"/>
                  </a:lnTo>
                  <a:cubicBezTo>
                    <a:pt x="2500" y="3047"/>
                    <a:pt x="2496" y="3054"/>
                    <a:pt x="2490" y="3061"/>
                  </a:cubicBezTo>
                  <a:cubicBezTo>
                    <a:pt x="2490" y="3068"/>
                    <a:pt x="2510" y="3088"/>
                    <a:pt x="2524" y="3098"/>
                  </a:cubicBezTo>
                  <a:cubicBezTo>
                    <a:pt x="2527" y="3096"/>
                    <a:pt x="2529" y="3096"/>
                    <a:pt x="2532" y="3096"/>
                  </a:cubicBezTo>
                  <a:cubicBezTo>
                    <a:pt x="2558" y="3096"/>
                    <a:pt x="2588" y="3159"/>
                    <a:pt x="2612" y="3159"/>
                  </a:cubicBezTo>
                  <a:cubicBezTo>
                    <a:pt x="2589" y="3173"/>
                    <a:pt x="2598" y="3190"/>
                    <a:pt x="2582" y="3200"/>
                  </a:cubicBezTo>
                  <a:cubicBezTo>
                    <a:pt x="2585" y="3207"/>
                    <a:pt x="2585" y="3214"/>
                    <a:pt x="2592" y="3225"/>
                  </a:cubicBezTo>
                  <a:cubicBezTo>
                    <a:pt x="2595" y="3231"/>
                    <a:pt x="2592" y="3238"/>
                    <a:pt x="2585" y="3241"/>
                  </a:cubicBezTo>
                  <a:cubicBezTo>
                    <a:pt x="2578" y="3241"/>
                    <a:pt x="2568" y="3238"/>
                    <a:pt x="2565" y="3228"/>
                  </a:cubicBezTo>
                  <a:cubicBezTo>
                    <a:pt x="2558" y="3214"/>
                    <a:pt x="2551" y="3204"/>
                    <a:pt x="2551" y="3187"/>
                  </a:cubicBezTo>
                  <a:lnTo>
                    <a:pt x="2548" y="3187"/>
                  </a:lnTo>
                  <a:cubicBezTo>
                    <a:pt x="2534" y="3153"/>
                    <a:pt x="2517" y="3159"/>
                    <a:pt x="2510" y="3129"/>
                  </a:cubicBezTo>
                  <a:cubicBezTo>
                    <a:pt x="2487" y="3112"/>
                    <a:pt x="2460" y="3082"/>
                    <a:pt x="2455" y="3057"/>
                  </a:cubicBezTo>
                  <a:cubicBezTo>
                    <a:pt x="2452" y="3044"/>
                    <a:pt x="2460" y="3030"/>
                    <a:pt x="2469" y="3027"/>
                  </a:cubicBezTo>
                  <a:cubicBezTo>
                    <a:pt x="2471" y="3026"/>
                    <a:pt x="2473" y="3026"/>
                    <a:pt x="2475" y="3026"/>
                  </a:cubicBezTo>
                  <a:close/>
                  <a:moveTo>
                    <a:pt x="2953" y="3244"/>
                  </a:moveTo>
                  <a:cubicBezTo>
                    <a:pt x="2979" y="3244"/>
                    <a:pt x="3014" y="3271"/>
                    <a:pt x="3014" y="3292"/>
                  </a:cubicBezTo>
                  <a:cubicBezTo>
                    <a:pt x="3012" y="3291"/>
                    <a:pt x="3010" y="3290"/>
                    <a:pt x="3008" y="3290"/>
                  </a:cubicBezTo>
                  <a:cubicBezTo>
                    <a:pt x="2996" y="3290"/>
                    <a:pt x="2985" y="3306"/>
                    <a:pt x="2973" y="3306"/>
                  </a:cubicBezTo>
                  <a:cubicBezTo>
                    <a:pt x="2969" y="3306"/>
                    <a:pt x="2964" y="3304"/>
                    <a:pt x="2960" y="3296"/>
                  </a:cubicBezTo>
                  <a:cubicBezTo>
                    <a:pt x="2977" y="3286"/>
                    <a:pt x="2939" y="3265"/>
                    <a:pt x="2933" y="3252"/>
                  </a:cubicBezTo>
                  <a:cubicBezTo>
                    <a:pt x="2938" y="3246"/>
                    <a:pt x="2945" y="3244"/>
                    <a:pt x="2953" y="3244"/>
                  </a:cubicBezTo>
                  <a:close/>
                  <a:moveTo>
                    <a:pt x="2643" y="2921"/>
                  </a:moveTo>
                  <a:cubicBezTo>
                    <a:pt x="2657" y="2942"/>
                    <a:pt x="2694" y="2928"/>
                    <a:pt x="2725" y="2975"/>
                  </a:cubicBezTo>
                  <a:cubicBezTo>
                    <a:pt x="2701" y="2986"/>
                    <a:pt x="2715" y="3003"/>
                    <a:pt x="2697" y="3013"/>
                  </a:cubicBezTo>
                  <a:cubicBezTo>
                    <a:pt x="2705" y="3024"/>
                    <a:pt x="2708" y="3033"/>
                    <a:pt x="2711" y="3041"/>
                  </a:cubicBezTo>
                  <a:lnTo>
                    <a:pt x="2715" y="3047"/>
                  </a:lnTo>
                  <a:cubicBezTo>
                    <a:pt x="2728" y="3054"/>
                    <a:pt x="2741" y="3064"/>
                    <a:pt x="2752" y="3074"/>
                  </a:cubicBezTo>
                  <a:cubicBezTo>
                    <a:pt x="2766" y="3091"/>
                    <a:pt x="2776" y="3109"/>
                    <a:pt x="2779" y="3129"/>
                  </a:cubicBezTo>
                  <a:cubicBezTo>
                    <a:pt x="2790" y="3163"/>
                    <a:pt x="2786" y="3194"/>
                    <a:pt x="2769" y="3211"/>
                  </a:cubicBezTo>
                  <a:cubicBezTo>
                    <a:pt x="2769" y="3221"/>
                    <a:pt x="2769" y="3228"/>
                    <a:pt x="2766" y="3234"/>
                  </a:cubicBezTo>
                  <a:lnTo>
                    <a:pt x="2769" y="3234"/>
                  </a:lnTo>
                  <a:cubicBezTo>
                    <a:pt x="2782" y="3248"/>
                    <a:pt x="2793" y="3258"/>
                    <a:pt x="2803" y="3261"/>
                  </a:cubicBezTo>
                  <a:cubicBezTo>
                    <a:pt x="2759" y="3265"/>
                    <a:pt x="2803" y="3289"/>
                    <a:pt x="2779" y="3310"/>
                  </a:cubicBezTo>
                  <a:cubicBezTo>
                    <a:pt x="2796" y="3313"/>
                    <a:pt x="2807" y="3323"/>
                    <a:pt x="2817" y="3333"/>
                  </a:cubicBezTo>
                  <a:cubicBezTo>
                    <a:pt x="2823" y="3337"/>
                    <a:pt x="2827" y="3340"/>
                    <a:pt x="2831" y="3343"/>
                  </a:cubicBezTo>
                  <a:cubicBezTo>
                    <a:pt x="2831" y="3343"/>
                    <a:pt x="2831" y="3340"/>
                    <a:pt x="2834" y="3340"/>
                  </a:cubicBezTo>
                  <a:cubicBezTo>
                    <a:pt x="2837" y="3323"/>
                    <a:pt x="2844" y="3302"/>
                    <a:pt x="2858" y="3302"/>
                  </a:cubicBezTo>
                  <a:cubicBezTo>
                    <a:pt x="2864" y="3302"/>
                    <a:pt x="2871" y="3302"/>
                    <a:pt x="2878" y="3310"/>
                  </a:cubicBezTo>
                  <a:cubicBezTo>
                    <a:pt x="2884" y="3307"/>
                    <a:pt x="2890" y="3306"/>
                    <a:pt x="2896" y="3306"/>
                  </a:cubicBezTo>
                  <a:cubicBezTo>
                    <a:pt x="2947" y="3306"/>
                    <a:pt x="2963" y="3395"/>
                    <a:pt x="2933" y="3429"/>
                  </a:cubicBezTo>
                  <a:cubicBezTo>
                    <a:pt x="2922" y="3395"/>
                    <a:pt x="2912" y="3408"/>
                    <a:pt x="2895" y="3395"/>
                  </a:cubicBezTo>
                  <a:cubicBezTo>
                    <a:pt x="2889" y="3391"/>
                    <a:pt x="2881" y="3391"/>
                    <a:pt x="2878" y="3388"/>
                  </a:cubicBezTo>
                  <a:cubicBezTo>
                    <a:pt x="2861" y="3384"/>
                    <a:pt x="2844" y="3381"/>
                    <a:pt x="2831" y="3368"/>
                  </a:cubicBezTo>
                  <a:lnTo>
                    <a:pt x="2831" y="3364"/>
                  </a:lnTo>
                  <a:cubicBezTo>
                    <a:pt x="2820" y="3360"/>
                    <a:pt x="2813" y="3354"/>
                    <a:pt x="2807" y="3347"/>
                  </a:cubicBezTo>
                  <a:cubicBezTo>
                    <a:pt x="2793" y="3337"/>
                    <a:pt x="2786" y="3333"/>
                    <a:pt x="2776" y="3333"/>
                  </a:cubicBezTo>
                  <a:lnTo>
                    <a:pt x="2769" y="3333"/>
                  </a:lnTo>
                  <a:lnTo>
                    <a:pt x="2766" y="3327"/>
                  </a:lnTo>
                  <a:cubicBezTo>
                    <a:pt x="2762" y="3323"/>
                    <a:pt x="2759" y="3316"/>
                    <a:pt x="2755" y="3306"/>
                  </a:cubicBezTo>
                  <a:lnTo>
                    <a:pt x="2759" y="3302"/>
                  </a:lnTo>
                  <a:lnTo>
                    <a:pt x="2755" y="3302"/>
                  </a:lnTo>
                  <a:cubicBezTo>
                    <a:pt x="2732" y="3272"/>
                    <a:pt x="2718" y="3241"/>
                    <a:pt x="2738" y="3221"/>
                  </a:cubicBezTo>
                  <a:lnTo>
                    <a:pt x="2738" y="3211"/>
                  </a:lnTo>
                  <a:cubicBezTo>
                    <a:pt x="2732" y="3207"/>
                    <a:pt x="2718" y="3207"/>
                    <a:pt x="2715" y="3207"/>
                  </a:cubicBezTo>
                  <a:cubicBezTo>
                    <a:pt x="2708" y="3207"/>
                    <a:pt x="2701" y="3200"/>
                    <a:pt x="2701" y="3190"/>
                  </a:cubicBezTo>
                  <a:cubicBezTo>
                    <a:pt x="2697" y="3184"/>
                    <a:pt x="2705" y="3176"/>
                    <a:pt x="2711" y="3176"/>
                  </a:cubicBezTo>
                  <a:cubicBezTo>
                    <a:pt x="2725" y="3180"/>
                    <a:pt x="2738" y="3184"/>
                    <a:pt x="2752" y="3190"/>
                  </a:cubicBezTo>
                  <a:cubicBezTo>
                    <a:pt x="2766" y="3176"/>
                    <a:pt x="2762" y="3153"/>
                    <a:pt x="2755" y="3132"/>
                  </a:cubicBezTo>
                  <a:cubicBezTo>
                    <a:pt x="2749" y="3109"/>
                    <a:pt x="2732" y="3085"/>
                    <a:pt x="2711" y="3071"/>
                  </a:cubicBezTo>
                  <a:cubicBezTo>
                    <a:pt x="2705" y="3091"/>
                    <a:pt x="2701" y="3115"/>
                    <a:pt x="2701" y="3136"/>
                  </a:cubicBezTo>
                  <a:cubicBezTo>
                    <a:pt x="2701" y="3146"/>
                    <a:pt x="2694" y="3149"/>
                    <a:pt x="2684" y="3149"/>
                  </a:cubicBezTo>
                  <a:cubicBezTo>
                    <a:pt x="2674" y="3146"/>
                    <a:pt x="2667" y="3136"/>
                    <a:pt x="2667" y="3126"/>
                  </a:cubicBezTo>
                  <a:cubicBezTo>
                    <a:pt x="2667" y="3102"/>
                    <a:pt x="2670" y="3074"/>
                    <a:pt x="2680" y="3051"/>
                  </a:cubicBezTo>
                  <a:cubicBezTo>
                    <a:pt x="2677" y="3041"/>
                    <a:pt x="2670" y="3030"/>
                    <a:pt x="2664" y="3020"/>
                  </a:cubicBezTo>
                  <a:cubicBezTo>
                    <a:pt x="2660" y="3013"/>
                    <a:pt x="2660" y="3010"/>
                    <a:pt x="2660" y="3003"/>
                  </a:cubicBezTo>
                  <a:cubicBezTo>
                    <a:pt x="2647" y="2975"/>
                    <a:pt x="2623" y="2942"/>
                    <a:pt x="2643" y="2921"/>
                  </a:cubicBezTo>
                  <a:close/>
                  <a:moveTo>
                    <a:pt x="2984" y="3401"/>
                  </a:moveTo>
                  <a:cubicBezTo>
                    <a:pt x="2993" y="3401"/>
                    <a:pt x="3001" y="3415"/>
                    <a:pt x="3011" y="3415"/>
                  </a:cubicBezTo>
                  <a:cubicBezTo>
                    <a:pt x="3011" y="3420"/>
                    <a:pt x="3004" y="3443"/>
                    <a:pt x="2993" y="3443"/>
                  </a:cubicBezTo>
                  <a:cubicBezTo>
                    <a:pt x="2990" y="3443"/>
                    <a:pt x="2987" y="3442"/>
                    <a:pt x="2983" y="3439"/>
                  </a:cubicBezTo>
                  <a:cubicBezTo>
                    <a:pt x="2991" y="3429"/>
                    <a:pt x="2980" y="3418"/>
                    <a:pt x="2974" y="3408"/>
                  </a:cubicBezTo>
                  <a:cubicBezTo>
                    <a:pt x="2977" y="3403"/>
                    <a:pt x="2981" y="3401"/>
                    <a:pt x="2984" y="3401"/>
                  </a:cubicBezTo>
                  <a:close/>
                  <a:moveTo>
                    <a:pt x="3422" y="3781"/>
                  </a:moveTo>
                  <a:cubicBezTo>
                    <a:pt x="3424" y="3781"/>
                    <a:pt x="3425" y="3782"/>
                    <a:pt x="3426" y="3783"/>
                  </a:cubicBezTo>
                  <a:cubicBezTo>
                    <a:pt x="3428" y="3787"/>
                    <a:pt x="3414" y="3800"/>
                    <a:pt x="3408" y="3800"/>
                  </a:cubicBezTo>
                  <a:cubicBezTo>
                    <a:pt x="3405" y="3800"/>
                    <a:pt x="3404" y="3797"/>
                    <a:pt x="3409" y="3786"/>
                  </a:cubicBezTo>
                  <a:cubicBezTo>
                    <a:pt x="3411" y="3784"/>
                    <a:pt x="3417" y="3781"/>
                    <a:pt x="3422" y="3781"/>
                  </a:cubicBezTo>
                  <a:close/>
                  <a:moveTo>
                    <a:pt x="3484" y="4185"/>
                  </a:moveTo>
                  <a:cubicBezTo>
                    <a:pt x="3494" y="4195"/>
                    <a:pt x="3505" y="4208"/>
                    <a:pt x="3515" y="4218"/>
                  </a:cubicBezTo>
                  <a:cubicBezTo>
                    <a:pt x="3488" y="4229"/>
                    <a:pt x="3488" y="4232"/>
                    <a:pt x="3474" y="4256"/>
                  </a:cubicBezTo>
                  <a:cubicBezTo>
                    <a:pt x="3464" y="4242"/>
                    <a:pt x="3453" y="4232"/>
                    <a:pt x="3440" y="4232"/>
                  </a:cubicBezTo>
                  <a:cubicBezTo>
                    <a:pt x="3440" y="4215"/>
                    <a:pt x="3467" y="4198"/>
                    <a:pt x="3484" y="4185"/>
                  </a:cubicBezTo>
                  <a:close/>
                  <a:moveTo>
                    <a:pt x="3627" y="4229"/>
                  </a:moveTo>
                  <a:cubicBezTo>
                    <a:pt x="3629" y="4229"/>
                    <a:pt x="3631" y="4230"/>
                    <a:pt x="3634" y="4232"/>
                  </a:cubicBezTo>
                  <a:cubicBezTo>
                    <a:pt x="3610" y="4246"/>
                    <a:pt x="3640" y="4259"/>
                    <a:pt x="3624" y="4270"/>
                  </a:cubicBezTo>
                  <a:cubicBezTo>
                    <a:pt x="3620" y="4262"/>
                    <a:pt x="3617" y="4259"/>
                    <a:pt x="3610" y="4253"/>
                  </a:cubicBezTo>
                  <a:cubicBezTo>
                    <a:pt x="3624" y="4250"/>
                    <a:pt x="3620" y="4229"/>
                    <a:pt x="3627" y="4229"/>
                  </a:cubicBezTo>
                  <a:close/>
                  <a:moveTo>
                    <a:pt x="3784" y="4254"/>
                  </a:moveTo>
                  <a:cubicBezTo>
                    <a:pt x="3794" y="4254"/>
                    <a:pt x="3803" y="4261"/>
                    <a:pt x="3794" y="4270"/>
                  </a:cubicBezTo>
                  <a:cubicBezTo>
                    <a:pt x="3787" y="4262"/>
                    <a:pt x="3777" y="4267"/>
                    <a:pt x="3770" y="4262"/>
                  </a:cubicBezTo>
                  <a:cubicBezTo>
                    <a:pt x="3773" y="4256"/>
                    <a:pt x="3779" y="4254"/>
                    <a:pt x="3784" y="4254"/>
                  </a:cubicBezTo>
                  <a:close/>
                  <a:moveTo>
                    <a:pt x="3486" y="4271"/>
                  </a:moveTo>
                  <a:cubicBezTo>
                    <a:pt x="3491" y="4271"/>
                    <a:pt x="3496" y="4274"/>
                    <a:pt x="3497" y="4283"/>
                  </a:cubicBezTo>
                  <a:cubicBezTo>
                    <a:pt x="3491" y="4290"/>
                    <a:pt x="3484" y="4293"/>
                    <a:pt x="3477" y="4300"/>
                  </a:cubicBezTo>
                  <a:cubicBezTo>
                    <a:pt x="3455" y="4293"/>
                    <a:pt x="3472" y="4271"/>
                    <a:pt x="3486" y="4271"/>
                  </a:cubicBezTo>
                  <a:close/>
                  <a:moveTo>
                    <a:pt x="3776" y="4340"/>
                  </a:moveTo>
                  <a:cubicBezTo>
                    <a:pt x="3782" y="4340"/>
                    <a:pt x="3789" y="4343"/>
                    <a:pt x="3794" y="4348"/>
                  </a:cubicBezTo>
                  <a:cubicBezTo>
                    <a:pt x="3804" y="4372"/>
                    <a:pt x="3804" y="4399"/>
                    <a:pt x="3787" y="4419"/>
                  </a:cubicBezTo>
                  <a:cubicBezTo>
                    <a:pt x="3791" y="4423"/>
                    <a:pt x="3791" y="4430"/>
                    <a:pt x="3794" y="4433"/>
                  </a:cubicBezTo>
                  <a:cubicBezTo>
                    <a:pt x="3797" y="4440"/>
                    <a:pt x="3794" y="4446"/>
                    <a:pt x="3791" y="4446"/>
                  </a:cubicBezTo>
                  <a:cubicBezTo>
                    <a:pt x="3787" y="4448"/>
                    <a:pt x="3784" y="4449"/>
                    <a:pt x="3781" y="4449"/>
                  </a:cubicBezTo>
                  <a:cubicBezTo>
                    <a:pt x="3778" y="4449"/>
                    <a:pt x="3775" y="4448"/>
                    <a:pt x="3774" y="4446"/>
                  </a:cubicBezTo>
                  <a:lnTo>
                    <a:pt x="3774" y="4443"/>
                  </a:lnTo>
                  <a:cubicBezTo>
                    <a:pt x="3770" y="4440"/>
                    <a:pt x="3770" y="4433"/>
                    <a:pt x="3767" y="4426"/>
                  </a:cubicBezTo>
                  <a:lnTo>
                    <a:pt x="3763" y="4426"/>
                  </a:lnTo>
                  <a:cubicBezTo>
                    <a:pt x="3756" y="4430"/>
                    <a:pt x="3750" y="4433"/>
                    <a:pt x="3743" y="4440"/>
                  </a:cubicBezTo>
                  <a:cubicBezTo>
                    <a:pt x="3747" y="4443"/>
                    <a:pt x="3743" y="4446"/>
                    <a:pt x="3733" y="4457"/>
                  </a:cubicBezTo>
                  <a:cubicBezTo>
                    <a:pt x="3722" y="4443"/>
                    <a:pt x="3712" y="4430"/>
                    <a:pt x="3722" y="4419"/>
                  </a:cubicBezTo>
                  <a:lnTo>
                    <a:pt x="3722" y="4419"/>
                  </a:lnTo>
                  <a:cubicBezTo>
                    <a:pt x="3722" y="4423"/>
                    <a:pt x="3726" y="4423"/>
                    <a:pt x="3726" y="4426"/>
                  </a:cubicBezTo>
                  <a:cubicBezTo>
                    <a:pt x="3726" y="4423"/>
                    <a:pt x="3729" y="4423"/>
                    <a:pt x="3729" y="4419"/>
                  </a:cubicBezTo>
                  <a:cubicBezTo>
                    <a:pt x="3739" y="4413"/>
                    <a:pt x="3750" y="4410"/>
                    <a:pt x="3756" y="4405"/>
                  </a:cubicBezTo>
                  <a:lnTo>
                    <a:pt x="3760" y="4402"/>
                  </a:lnTo>
                  <a:cubicBezTo>
                    <a:pt x="3770" y="4392"/>
                    <a:pt x="3770" y="4375"/>
                    <a:pt x="3763" y="4365"/>
                  </a:cubicBezTo>
                  <a:cubicBezTo>
                    <a:pt x="3760" y="4355"/>
                    <a:pt x="3763" y="4348"/>
                    <a:pt x="3770" y="4341"/>
                  </a:cubicBezTo>
                  <a:cubicBezTo>
                    <a:pt x="3772" y="4340"/>
                    <a:pt x="3774" y="4340"/>
                    <a:pt x="3776" y="4340"/>
                  </a:cubicBezTo>
                  <a:close/>
                  <a:moveTo>
                    <a:pt x="3862" y="4404"/>
                  </a:moveTo>
                  <a:cubicBezTo>
                    <a:pt x="3890" y="4404"/>
                    <a:pt x="3910" y="4436"/>
                    <a:pt x="3899" y="4467"/>
                  </a:cubicBezTo>
                  <a:cubicBezTo>
                    <a:pt x="3892" y="4470"/>
                    <a:pt x="3886" y="4471"/>
                    <a:pt x="3880" y="4471"/>
                  </a:cubicBezTo>
                  <a:cubicBezTo>
                    <a:pt x="3855" y="4471"/>
                    <a:pt x="3840" y="4444"/>
                    <a:pt x="3832" y="4416"/>
                  </a:cubicBezTo>
                  <a:cubicBezTo>
                    <a:pt x="3842" y="4407"/>
                    <a:pt x="3852" y="4404"/>
                    <a:pt x="3862" y="4404"/>
                  </a:cubicBezTo>
                  <a:close/>
                  <a:moveTo>
                    <a:pt x="3666" y="4339"/>
                  </a:moveTo>
                  <a:cubicBezTo>
                    <a:pt x="3671" y="4339"/>
                    <a:pt x="3675" y="4339"/>
                    <a:pt x="3678" y="4341"/>
                  </a:cubicBezTo>
                  <a:cubicBezTo>
                    <a:pt x="3651" y="4365"/>
                    <a:pt x="3665" y="4358"/>
                    <a:pt x="3681" y="4375"/>
                  </a:cubicBezTo>
                  <a:cubicBezTo>
                    <a:pt x="3676" y="4382"/>
                    <a:pt x="3672" y="4383"/>
                    <a:pt x="3667" y="4383"/>
                  </a:cubicBezTo>
                  <a:cubicBezTo>
                    <a:pt x="3662" y="4383"/>
                    <a:pt x="3657" y="4381"/>
                    <a:pt x="3652" y="4381"/>
                  </a:cubicBezTo>
                  <a:cubicBezTo>
                    <a:pt x="3647" y="4381"/>
                    <a:pt x="3642" y="4383"/>
                    <a:pt x="3637" y="4389"/>
                  </a:cubicBezTo>
                  <a:cubicBezTo>
                    <a:pt x="3640" y="4396"/>
                    <a:pt x="3644" y="4402"/>
                    <a:pt x="3644" y="4405"/>
                  </a:cubicBezTo>
                  <a:lnTo>
                    <a:pt x="3648" y="4402"/>
                  </a:lnTo>
                  <a:cubicBezTo>
                    <a:pt x="3685" y="4419"/>
                    <a:pt x="3665" y="4460"/>
                    <a:pt x="3665" y="4491"/>
                  </a:cubicBezTo>
                  <a:cubicBezTo>
                    <a:pt x="3634" y="4450"/>
                    <a:pt x="3596" y="4440"/>
                    <a:pt x="3620" y="4405"/>
                  </a:cubicBezTo>
                  <a:cubicBezTo>
                    <a:pt x="3620" y="4402"/>
                    <a:pt x="3620" y="4399"/>
                    <a:pt x="3617" y="4399"/>
                  </a:cubicBezTo>
                  <a:cubicBezTo>
                    <a:pt x="3616" y="4398"/>
                    <a:pt x="3614" y="4398"/>
                    <a:pt x="3613" y="4398"/>
                  </a:cubicBezTo>
                  <a:cubicBezTo>
                    <a:pt x="3610" y="4398"/>
                    <a:pt x="3607" y="4399"/>
                    <a:pt x="3603" y="4399"/>
                  </a:cubicBezTo>
                  <a:cubicBezTo>
                    <a:pt x="3599" y="4399"/>
                    <a:pt x="3596" y="4398"/>
                    <a:pt x="3593" y="4392"/>
                  </a:cubicBezTo>
                  <a:cubicBezTo>
                    <a:pt x="3602" y="4363"/>
                    <a:pt x="3641" y="4339"/>
                    <a:pt x="3666" y="4339"/>
                  </a:cubicBezTo>
                  <a:close/>
                  <a:moveTo>
                    <a:pt x="3947" y="4460"/>
                  </a:moveTo>
                  <a:cubicBezTo>
                    <a:pt x="3957" y="4460"/>
                    <a:pt x="3964" y="4467"/>
                    <a:pt x="3971" y="4481"/>
                  </a:cubicBezTo>
                  <a:cubicBezTo>
                    <a:pt x="3967" y="4484"/>
                    <a:pt x="3961" y="4487"/>
                    <a:pt x="3964" y="4494"/>
                  </a:cubicBezTo>
                  <a:cubicBezTo>
                    <a:pt x="3965" y="4494"/>
                    <a:pt x="3966" y="4493"/>
                    <a:pt x="3968" y="4493"/>
                  </a:cubicBezTo>
                  <a:cubicBezTo>
                    <a:pt x="3971" y="4493"/>
                    <a:pt x="3974" y="4495"/>
                    <a:pt x="3971" y="4498"/>
                  </a:cubicBezTo>
                  <a:cubicBezTo>
                    <a:pt x="3969" y="4496"/>
                    <a:pt x="3968" y="4495"/>
                    <a:pt x="3966" y="4495"/>
                  </a:cubicBezTo>
                  <a:cubicBezTo>
                    <a:pt x="3962" y="4495"/>
                    <a:pt x="3958" y="4498"/>
                    <a:pt x="3954" y="4498"/>
                  </a:cubicBezTo>
                  <a:cubicBezTo>
                    <a:pt x="3953" y="4498"/>
                    <a:pt x="3952" y="4498"/>
                    <a:pt x="3951" y="4498"/>
                  </a:cubicBezTo>
                  <a:cubicBezTo>
                    <a:pt x="3961" y="4487"/>
                    <a:pt x="3926" y="4471"/>
                    <a:pt x="3947" y="4460"/>
                  </a:cubicBezTo>
                  <a:close/>
                  <a:moveTo>
                    <a:pt x="3716" y="4481"/>
                  </a:moveTo>
                  <a:cubicBezTo>
                    <a:pt x="3721" y="4482"/>
                    <a:pt x="3727" y="4483"/>
                    <a:pt x="3732" y="4483"/>
                  </a:cubicBezTo>
                  <a:cubicBezTo>
                    <a:pt x="3742" y="4483"/>
                    <a:pt x="3751" y="4482"/>
                    <a:pt x="3760" y="4482"/>
                  </a:cubicBezTo>
                  <a:cubicBezTo>
                    <a:pt x="3766" y="4482"/>
                    <a:pt x="3771" y="4482"/>
                    <a:pt x="3777" y="4484"/>
                  </a:cubicBezTo>
                  <a:cubicBezTo>
                    <a:pt x="3770" y="4521"/>
                    <a:pt x="3791" y="4559"/>
                    <a:pt x="3733" y="4593"/>
                  </a:cubicBezTo>
                  <a:cubicBezTo>
                    <a:pt x="3712" y="4586"/>
                    <a:pt x="3722" y="4583"/>
                    <a:pt x="3698" y="4569"/>
                  </a:cubicBezTo>
                  <a:cubicBezTo>
                    <a:pt x="3712" y="4528"/>
                    <a:pt x="3689" y="4532"/>
                    <a:pt x="3716" y="4481"/>
                  </a:cubicBezTo>
                  <a:close/>
                  <a:moveTo>
                    <a:pt x="3988" y="4576"/>
                  </a:moveTo>
                  <a:lnTo>
                    <a:pt x="3988" y="4576"/>
                  </a:lnTo>
                  <a:cubicBezTo>
                    <a:pt x="3998" y="4579"/>
                    <a:pt x="4012" y="4576"/>
                    <a:pt x="4022" y="4597"/>
                  </a:cubicBezTo>
                  <a:cubicBezTo>
                    <a:pt x="4005" y="4603"/>
                    <a:pt x="4019" y="4614"/>
                    <a:pt x="4008" y="4624"/>
                  </a:cubicBezTo>
                  <a:cubicBezTo>
                    <a:pt x="3998" y="4606"/>
                    <a:pt x="3971" y="4589"/>
                    <a:pt x="3988" y="4576"/>
                  </a:cubicBezTo>
                  <a:close/>
                  <a:moveTo>
                    <a:pt x="4008" y="4630"/>
                  </a:moveTo>
                  <a:cubicBezTo>
                    <a:pt x="4025" y="4651"/>
                    <a:pt x="4049" y="4630"/>
                    <a:pt x="4066" y="4661"/>
                  </a:cubicBezTo>
                  <a:cubicBezTo>
                    <a:pt x="4053" y="4675"/>
                    <a:pt x="4060" y="4688"/>
                    <a:pt x="4036" y="4702"/>
                  </a:cubicBezTo>
                  <a:cubicBezTo>
                    <a:pt x="4035" y="4702"/>
                    <a:pt x="4033" y="4702"/>
                    <a:pt x="4032" y="4702"/>
                  </a:cubicBezTo>
                  <a:cubicBezTo>
                    <a:pt x="4010" y="4702"/>
                    <a:pt x="3990" y="4678"/>
                    <a:pt x="3967" y="4675"/>
                  </a:cubicBezTo>
                  <a:cubicBezTo>
                    <a:pt x="3992" y="4658"/>
                    <a:pt x="3981" y="4644"/>
                    <a:pt x="4008" y="4630"/>
                  </a:cubicBezTo>
                  <a:close/>
                  <a:moveTo>
                    <a:pt x="444" y="0"/>
                  </a:moveTo>
                  <a:lnTo>
                    <a:pt x="1" y="371"/>
                  </a:lnTo>
                  <a:lnTo>
                    <a:pt x="760" y="1232"/>
                  </a:lnTo>
                  <a:cubicBezTo>
                    <a:pt x="788" y="1243"/>
                    <a:pt x="818" y="1259"/>
                    <a:pt x="846" y="1270"/>
                  </a:cubicBezTo>
                  <a:cubicBezTo>
                    <a:pt x="873" y="1355"/>
                    <a:pt x="975" y="1399"/>
                    <a:pt x="972" y="1474"/>
                  </a:cubicBezTo>
                  <a:lnTo>
                    <a:pt x="1503" y="2077"/>
                  </a:lnTo>
                  <a:cubicBezTo>
                    <a:pt x="1503" y="2073"/>
                    <a:pt x="1506" y="2070"/>
                    <a:pt x="1512" y="2070"/>
                  </a:cubicBezTo>
                  <a:cubicBezTo>
                    <a:pt x="1514" y="2071"/>
                    <a:pt x="1515" y="2071"/>
                    <a:pt x="1516" y="2071"/>
                  </a:cubicBezTo>
                  <a:cubicBezTo>
                    <a:pt x="1518" y="2071"/>
                    <a:pt x="1521" y="2070"/>
                    <a:pt x="1523" y="2070"/>
                  </a:cubicBezTo>
                  <a:cubicBezTo>
                    <a:pt x="1526" y="2068"/>
                    <a:pt x="1531" y="2068"/>
                    <a:pt x="1535" y="2068"/>
                  </a:cubicBezTo>
                  <a:cubicBezTo>
                    <a:pt x="1540" y="2068"/>
                    <a:pt x="1545" y="2068"/>
                    <a:pt x="1550" y="2070"/>
                  </a:cubicBezTo>
                  <a:cubicBezTo>
                    <a:pt x="1553" y="2070"/>
                    <a:pt x="1553" y="2070"/>
                    <a:pt x="1557" y="2073"/>
                  </a:cubicBezTo>
                  <a:cubicBezTo>
                    <a:pt x="1577" y="2070"/>
                    <a:pt x="1594" y="2063"/>
                    <a:pt x="1611" y="2056"/>
                  </a:cubicBezTo>
                  <a:cubicBezTo>
                    <a:pt x="1602" y="2015"/>
                    <a:pt x="1615" y="1982"/>
                    <a:pt x="1646" y="1961"/>
                  </a:cubicBezTo>
                  <a:cubicBezTo>
                    <a:pt x="1654" y="1946"/>
                    <a:pt x="1669" y="1937"/>
                    <a:pt x="1688" y="1937"/>
                  </a:cubicBezTo>
                  <a:cubicBezTo>
                    <a:pt x="1710" y="1937"/>
                    <a:pt x="1737" y="1949"/>
                    <a:pt x="1761" y="1974"/>
                  </a:cubicBezTo>
                  <a:lnTo>
                    <a:pt x="1761" y="1982"/>
                  </a:lnTo>
                  <a:cubicBezTo>
                    <a:pt x="1789" y="1985"/>
                    <a:pt x="1802" y="1999"/>
                    <a:pt x="1812" y="2009"/>
                  </a:cubicBezTo>
                  <a:cubicBezTo>
                    <a:pt x="1816" y="2015"/>
                    <a:pt x="1819" y="2019"/>
                    <a:pt x="1822" y="2023"/>
                  </a:cubicBezTo>
                  <a:cubicBezTo>
                    <a:pt x="1843" y="2060"/>
                    <a:pt x="1833" y="2104"/>
                    <a:pt x="1819" y="2128"/>
                  </a:cubicBezTo>
                  <a:cubicBezTo>
                    <a:pt x="1833" y="2148"/>
                    <a:pt x="1870" y="2175"/>
                    <a:pt x="1853" y="2186"/>
                  </a:cubicBezTo>
                  <a:cubicBezTo>
                    <a:pt x="1836" y="2224"/>
                    <a:pt x="1850" y="2220"/>
                    <a:pt x="1812" y="2230"/>
                  </a:cubicBezTo>
                  <a:cubicBezTo>
                    <a:pt x="1809" y="2233"/>
                    <a:pt x="1809" y="2237"/>
                    <a:pt x="1806" y="2244"/>
                  </a:cubicBezTo>
                  <a:cubicBezTo>
                    <a:pt x="1812" y="2244"/>
                    <a:pt x="1819" y="2247"/>
                    <a:pt x="1826" y="2251"/>
                  </a:cubicBezTo>
                  <a:cubicBezTo>
                    <a:pt x="1819" y="2257"/>
                    <a:pt x="1812" y="2257"/>
                    <a:pt x="1806" y="2257"/>
                  </a:cubicBezTo>
                  <a:cubicBezTo>
                    <a:pt x="1806" y="2265"/>
                    <a:pt x="1804" y="2272"/>
                    <a:pt x="1798" y="2272"/>
                  </a:cubicBezTo>
                  <a:cubicBezTo>
                    <a:pt x="1794" y="2272"/>
                    <a:pt x="1788" y="2269"/>
                    <a:pt x="1778" y="2260"/>
                  </a:cubicBezTo>
                  <a:cubicBezTo>
                    <a:pt x="1781" y="2257"/>
                    <a:pt x="1781" y="2254"/>
                    <a:pt x="1785" y="2247"/>
                  </a:cubicBezTo>
                  <a:cubicBezTo>
                    <a:pt x="1772" y="2240"/>
                    <a:pt x="1761" y="2233"/>
                    <a:pt x="1751" y="2233"/>
                  </a:cubicBezTo>
                  <a:lnTo>
                    <a:pt x="1751" y="2230"/>
                  </a:lnTo>
                  <a:lnTo>
                    <a:pt x="1734" y="2230"/>
                  </a:lnTo>
                  <a:cubicBezTo>
                    <a:pt x="1731" y="2230"/>
                    <a:pt x="1727" y="2237"/>
                    <a:pt x="1724" y="2240"/>
                  </a:cubicBezTo>
                  <a:cubicBezTo>
                    <a:pt x="1740" y="2260"/>
                    <a:pt x="1761" y="2291"/>
                    <a:pt x="1761" y="2318"/>
                  </a:cubicBezTo>
                  <a:lnTo>
                    <a:pt x="1758" y="2326"/>
                  </a:lnTo>
                  <a:lnTo>
                    <a:pt x="1758" y="2329"/>
                  </a:lnTo>
                  <a:cubicBezTo>
                    <a:pt x="1751" y="2336"/>
                    <a:pt x="1740" y="2336"/>
                    <a:pt x="1731" y="2339"/>
                  </a:cubicBezTo>
                  <a:lnTo>
                    <a:pt x="2235" y="2911"/>
                  </a:lnTo>
                  <a:lnTo>
                    <a:pt x="2235" y="2908"/>
                  </a:lnTo>
                  <a:cubicBezTo>
                    <a:pt x="2236" y="2906"/>
                    <a:pt x="2238" y="2905"/>
                    <a:pt x="2240" y="2905"/>
                  </a:cubicBezTo>
                  <a:cubicBezTo>
                    <a:pt x="2241" y="2905"/>
                    <a:pt x="2243" y="2906"/>
                    <a:pt x="2245" y="2908"/>
                  </a:cubicBezTo>
                  <a:lnTo>
                    <a:pt x="2245" y="2911"/>
                  </a:lnTo>
                  <a:cubicBezTo>
                    <a:pt x="2248" y="2911"/>
                    <a:pt x="2248" y="2918"/>
                    <a:pt x="2248" y="2918"/>
                  </a:cubicBezTo>
                  <a:lnTo>
                    <a:pt x="2248" y="2928"/>
                  </a:lnTo>
                  <a:lnTo>
                    <a:pt x="2551" y="3272"/>
                  </a:lnTo>
                  <a:cubicBezTo>
                    <a:pt x="2582" y="3286"/>
                    <a:pt x="2657" y="3275"/>
                    <a:pt x="2653" y="3323"/>
                  </a:cubicBezTo>
                  <a:cubicBezTo>
                    <a:pt x="2657" y="3337"/>
                    <a:pt x="2664" y="3347"/>
                    <a:pt x="2670" y="3357"/>
                  </a:cubicBezTo>
                  <a:lnTo>
                    <a:pt x="2674" y="3357"/>
                  </a:lnTo>
                  <a:cubicBezTo>
                    <a:pt x="2676" y="3355"/>
                    <a:pt x="2678" y="3354"/>
                    <a:pt x="2680" y="3354"/>
                  </a:cubicBezTo>
                  <a:cubicBezTo>
                    <a:pt x="2691" y="3354"/>
                    <a:pt x="2703" y="3385"/>
                    <a:pt x="2715" y="3391"/>
                  </a:cubicBezTo>
                  <a:cubicBezTo>
                    <a:pt x="2711" y="3395"/>
                    <a:pt x="2705" y="3398"/>
                    <a:pt x="2701" y="3404"/>
                  </a:cubicBezTo>
                  <a:cubicBezTo>
                    <a:pt x="2711" y="3422"/>
                    <a:pt x="2711" y="3439"/>
                    <a:pt x="2711" y="3453"/>
                  </a:cubicBezTo>
                  <a:lnTo>
                    <a:pt x="2715" y="3456"/>
                  </a:lnTo>
                  <a:cubicBezTo>
                    <a:pt x="2735" y="3473"/>
                    <a:pt x="2755" y="3483"/>
                    <a:pt x="2779" y="3486"/>
                  </a:cubicBezTo>
                  <a:cubicBezTo>
                    <a:pt x="2776" y="3483"/>
                    <a:pt x="2773" y="3480"/>
                    <a:pt x="2773" y="3473"/>
                  </a:cubicBezTo>
                  <a:cubicBezTo>
                    <a:pt x="2769" y="3470"/>
                    <a:pt x="2769" y="3466"/>
                    <a:pt x="2773" y="3462"/>
                  </a:cubicBezTo>
                  <a:cubicBezTo>
                    <a:pt x="2776" y="3462"/>
                    <a:pt x="2779" y="3462"/>
                    <a:pt x="2782" y="3466"/>
                  </a:cubicBezTo>
                  <a:cubicBezTo>
                    <a:pt x="2790" y="3473"/>
                    <a:pt x="2793" y="3483"/>
                    <a:pt x="2796" y="3490"/>
                  </a:cubicBezTo>
                  <a:cubicBezTo>
                    <a:pt x="2800" y="3493"/>
                    <a:pt x="2800" y="3493"/>
                    <a:pt x="2803" y="3497"/>
                  </a:cubicBezTo>
                  <a:lnTo>
                    <a:pt x="2803" y="3493"/>
                  </a:lnTo>
                  <a:cubicBezTo>
                    <a:pt x="2810" y="3500"/>
                    <a:pt x="2834" y="3541"/>
                    <a:pt x="2827" y="3555"/>
                  </a:cubicBezTo>
                  <a:cubicBezTo>
                    <a:pt x="2831" y="3553"/>
                    <a:pt x="2835" y="3552"/>
                    <a:pt x="2839" y="3552"/>
                  </a:cubicBezTo>
                  <a:cubicBezTo>
                    <a:pt x="2850" y="3552"/>
                    <a:pt x="2860" y="3559"/>
                    <a:pt x="2871" y="3559"/>
                  </a:cubicBezTo>
                  <a:cubicBezTo>
                    <a:pt x="2875" y="3559"/>
                    <a:pt x="2880" y="3558"/>
                    <a:pt x="2884" y="3555"/>
                  </a:cubicBezTo>
                  <a:cubicBezTo>
                    <a:pt x="2868" y="3524"/>
                    <a:pt x="2851" y="3497"/>
                    <a:pt x="2831" y="3480"/>
                  </a:cubicBezTo>
                  <a:cubicBezTo>
                    <a:pt x="2827" y="3476"/>
                    <a:pt x="2827" y="3473"/>
                    <a:pt x="2827" y="3466"/>
                  </a:cubicBezTo>
                  <a:lnTo>
                    <a:pt x="2823" y="3466"/>
                  </a:lnTo>
                  <a:cubicBezTo>
                    <a:pt x="2829" y="3451"/>
                    <a:pt x="2839" y="3444"/>
                    <a:pt x="2849" y="3444"/>
                  </a:cubicBezTo>
                  <a:cubicBezTo>
                    <a:pt x="2861" y="3444"/>
                    <a:pt x="2873" y="3454"/>
                    <a:pt x="2878" y="3473"/>
                  </a:cubicBezTo>
                  <a:cubicBezTo>
                    <a:pt x="2871" y="3476"/>
                    <a:pt x="2864" y="3480"/>
                    <a:pt x="2858" y="3483"/>
                  </a:cubicBezTo>
                  <a:cubicBezTo>
                    <a:pt x="2875" y="3503"/>
                    <a:pt x="2892" y="3527"/>
                    <a:pt x="2905" y="3555"/>
                  </a:cubicBezTo>
                  <a:lnTo>
                    <a:pt x="2909" y="3558"/>
                  </a:lnTo>
                  <a:lnTo>
                    <a:pt x="2905" y="3568"/>
                  </a:lnTo>
                  <a:cubicBezTo>
                    <a:pt x="2919" y="3578"/>
                    <a:pt x="2922" y="3585"/>
                    <a:pt x="2929" y="3596"/>
                  </a:cubicBezTo>
                  <a:cubicBezTo>
                    <a:pt x="2929" y="3592"/>
                    <a:pt x="2929" y="3592"/>
                    <a:pt x="2933" y="3592"/>
                  </a:cubicBezTo>
                  <a:cubicBezTo>
                    <a:pt x="2936" y="3588"/>
                    <a:pt x="2943" y="3588"/>
                    <a:pt x="2950" y="3585"/>
                  </a:cubicBezTo>
                  <a:cubicBezTo>
                    <a:pt x="2950" y="3585"/>
                    <a:pt x="2946" y="3582"/>
                    <a:pt x="2946" y="3578"/>
                  </a:cubicBezTo>
                  <a:cubicBezTo>
                    <a:pt x="2943" y="3575"/>
                    <a:pt x="2943" y="3568"/>
                    <a:pt x="2939" y="3565"/>
                  </a:cubicBezTo>
                  <a:cubicBezTo>
                    <a:pt x="2939" y="3561"/>
                    <a:pt x="2943" y="3555"/>
                    <a:pt x="2946" y="3555"/>
                  </a:cubicBezTo>
                  <a:cubicBezTo>
                    <a:pt x="2950" y="3555"/>
                    <a:pt x="2953" y="3555"/>
                    <a:pt x="2956" y="3558"/>
                  </a:cubicBezTo>
                  <a:lnTo>
                    <a:pt x="2960" y="3561"/>
                  </a:lnTo>
                  <a:cubicBezTo>
                    <a:pt x="2960" y="3565"/>
                    <a:pt x="2963" y="3568"/>
                    <a:pt x="2963" y="3575"/>
                  </a:cubicBezTo>
                  <a:cubicBezTo>
                    <a:pt x="2966" y="3578"/>
                    <a:pt x="2970" y="3585"/>
                    <a:pt x="2970" y="3588"/>
                  </a:cubicBezTo>
                  <a:lnTo>
                    <a:pt x="2977" y="3588"/>
                  </a:lnTo>
                  <a:cubicBezTo>
                    <a:pt x="2979" y="3585"/>
                    <a:pt x="2981" y="3585"/>
                    <a:pt x="2984" y="3585"/>
                  </a:cubicBezTo>
                  <a:cubicBezTo>
                    <a:pt x="2989" y="3585"/>
                    <a:pt x="2996" y="3590"/>
                    <a:pt x="3002" y="3590"/>
                  </a:cubicBezTo>
                  <a:cubicBezTo>
                    <a:pt x="3006" y="3590"/>
                    <a:pt x="3010" y="3588"/>
                    <a:pt x="3014" y="3582"/>
                  </a:cubicBezTo>
                  <a:cubicBezTo>
                    <a:pt x="3010" y="3576"/>
                    <a:pt x="3006" y="3574"/>
                    <a:pt x="3002" y="3574"/>
                  </a:cubicBezTo>
                  <a:cubicBezTo>
                    <a:pt x="2996" y="3574"/>
                    <a:pt x="2989" y="3579"/>
                    <a:pt x="2984" y="3579"/>
                  </a:cubicBezTo>
                  <a:cubicBezTo>
                    <a:pt x="2981" y="3579"/>
                    <a:pt x="2979" y="3578"/>
                    <a:pt x="2977" y="3575"/>
                  </a:cubicBezTo>
                  <a:cubicBezTo>
                    <a:pt x="2970" y="3552"/>
                    <a:pt x="2994" y="3531"/>
                    <a:pt x="2956" y="3500"/>
                  </a:cubicBezTo>
                  <a:cubicBezTo>
                    <a:pt x="2955" y="3501"/>
                    <a:pt x="2954" y="3501"/>
                    <a:pt x="2952" y="3501"/>
                  </a:cubicBezTo>
                  <a:cubicBezTo>
                    <a:pt x="2943" y="3501"/>
                    <a:pt x="2935" y="3484"/>
                    <a:pt x="2925" y="3473"/>
                  </a:cubicBezTo>
                  <a:cubicBezTo>
                    <a:pt x="2946" y="3470"/>
                    <a:pt x="2937" y="3441"/>
                    <a:pt x="2950" y="3441"/>
                  </a:cubicBezTo>
                  <a:cubicBezTo>
                    <a:pt x="2952" y="3441"/>
                    <a:pt x="2955" y="3443"/>
                    <a:pt x="2960" y="3445"/>
                  </a:cubicBezTo>
                  <a:cubicBezTo>
                    <a:pt x="2953" y="3456"/>
                    <a:pt x="2960" y="3466"/>
                    <a:pt x="2970" y="3476"/>
                  </a:cubicBezTo>
                  <a:cubicBezTo>
                    <a:pt x="2980" y="3476"/>
                    <a:pt x="2991" y="3453"/>
                    <a:pt x="2997" y="3453"/>
                  </a:cubicBezTo>
                  <a:cubicBezTo>
                    <a:pt x="3018" y="3459"/>
                    <a:pt x="3076" y="3541"/>
                    <a:pt x="3079" y="3552"/>
                  </a:cubicBezTo>
                  <a:cubicBezTo>
                    <a:pt x="3079" y="3555"/>
                    <a:pt x="3082" y="3555"/>
                    <a:pt x="3082" y="3558"/>
                  </a:cubicBezTo>
                  <a:lnTo>
                    <a:pt x="3086" y="3558"/>
                  </a:lnTo>
                  <a:cubicBezTo>
                    <a:pt x="3101" y="3564"/>
                    <a:pt x="3100" y="3610"/>
                    <a:pt x="3112" y="3610"/>
                  </a:cubicBezTo>
                  <a:cubicBezTo>
                    <a:pt x="3114" y="3610"/>
                    <a:pt x="3115" y="3610"/>
                    <a:pt x="3117" y="3609"/>
                  </a:cubicBezTo>
                  <a:lnTo>
                    <a:pt x="3117" y="3609"/>
                  </a:lnTo>
                  <a:cubicBezTo>
                    <a:pt x="3086" y="3646"/>
                    <a:pt x="3059" y="3629"/>
                    <a:pt x="3032" y="3654"/>
                  </a:cubicBezTo>
                  <a:cubicBezTo>
                    <a:pt x="3034" y="3656"/>
                    <a:pt x="3035" y="3662"/>
                    <a:pt x="3030" y="3662"/>
                  </a:cubicBezTo>
                  <a:cubicBezTo>
                    <a:pt x="3029" y="3662"/>
                    <a:pt x="3027" y="3662"/>
                    <a:pt x="3024" y="3660"/>
                  </a:cubicBezTo>
                  <a:cubicBezTo>
                    <a:pt x="3032" y="3629"/>
                    <a:pt x="2980" y="3636"/>
                    <a:pt x="2963" y="3613"/>
                  </a:cubicBezTo>
                  <a:lnTo>
                    <a:pt x="2963" y="3605"/>
                  </a:lnTo>
                  <a:cubicBezTo>
                    <a:pt x="2956" y="3605"/>
                    <a:pt x="2950" y="3609"/>
                    <a:pt x="2943" y="3613"/>
                  </a:cubicBezTo>
                  <a:lnTo>
                    <a:pt x="2933" y="3613"/>
                  </a:lnTo>
                  <a:cubicBezTo>
                    <a:pt x="2936" y="3619"/>
                    <a:pt x="2943" y="3629"/>
                    <a:pt x="2953" y="3640"/>
                  </a:cubicBezTo>
                  <a:cubicBezTo>
                    <a:pt x="2943" y="3646"/>
                    <a:pt x="2933" y="3657"/>
                    <a:pt x="2922" y="3667"/>
                  </a:cubicBezTo>
                  <a:cubicBezTo>
                    <a:pt x="2912" y="3660"/>
                    <a:pt x="2902" y="3654"/>
                    <a:pt x="2895" y="3643"/>
                  </a:cubicBezTo>
                  <a:cubicBezTo>
                    <a:pt x="2889" y="3646"/>
                    <a:pt x="2889" y="3650"/>
                    <a:pt x="2889" y="3654"/>
                  </a:cubicBezTo>
                  <a:lnTo>
                    <a:pt x="3719" y="4600"/>
                  </a:lnTo>
                  <a:cubicBezTo>
                    <a:pt x="3730" y="4594"/>
                    <a:pt x="3741" y="4591"/>
                    <a:pt x="3752" y="4591"/>
                  </a:cubicBezTo>
                  <a:cubicBezTo>
                    <a:pt x="3762" y="4591"/>
                    <a:pt x="3771" y="4593"/>
                    <a:pt x="3780" y="4597"/>
                  </a:cubicBezTo>
                  <a:cubicBezTo>
                    <a:pt x="3770" y="4606"/>
                    <a:pt x="3756" y="4617"/>
                    <a:pt x="3743" y="4627"/>
                  </a:cubicBezTo>
                  <a:lnTo>
                    <a:pt x="3940" y="4852"/>
                  </a:lnTo>
                  <a:lnTo>
                    <a:pt x="4124" y="4699"/>
                  </a:lnTo>
                  <a:cubicBezTo>
                    <a:pt x="4118" y="4696"/>
                    <a:pt x="4118" y="4688"/>
                    <a:pt x="4124" y="4682"/>
                  </a:cubicBezTo>
                  <a:cubicBezTo>
                    <a:pt x="4127" y="4685"/>
                    <a:pt x="4131" y="4688"/>
                    <a:pt x="4135" y="4691"/>
                  </a:cubicBezTo>
                  <a:lnTo>
                    <a:pt x="4151" y="4675"/>
                  </a:lnTo>
                  <a:lnTo>
                    <a:pt x="4005" y="4491"/>
                  </a:lnTo>
                  <a:cubicBezTo>
                    <a:pt x="4000" y="4491"/>
                    <a:pt x="3992" y="4494"/>
                    <a:pt x="3986" y="4494"/>
                  </a:cubicBezTo>
                  <a:cubicBezTo>
                    <a:pt x="3980" y="4494"/>
                    <a:pt x="3976" y="4491"/>
                    <a:pt x="3981" y="4481"/>
                  </a:cubicBezTo>
                  <a:lnTo>
                    <a:pt x="3981" y="4481"/>
                  </a:lnTo>
                  <a:cubicBezTo>
                    <a:pt x="3983" y="4482"/>
                    <a:pt x="3984" y="4482"/>
                    <a:pt x="3985" y="4482"/>
                  </a:cubicBezTo>
                  <a:cubicBezTo>
                    <a:pt x="3988" y="4482"/>
                    <a:pt x="3989" y="4480"/>
                    <a:pt x="3992" y="4477"/>
                  </a:cubicBezTo>
                  <a:lnTo>
                    <a:pt x="3443" y="3779"/>
                  </a:lnTo>
                  <a:cubicBezTo>
                    <a:pt x="3442" y="3780"/>
                    <a:pt x="3440" y="3780"/>
                    <a:pt x="3438" y="3780"/>
                  </a:cubicBezTo>
                  <a:cubicBezTo>
                    <a:pt x="3429" y="3780"/>
                    <a:pt x="3418" y="3773"/>
                    <a:pt x="3409" y="3759"/>
                  </a:cubicBezTo>
                  <a:cubicBezTo>
                    <a:pt x="3412" y="3756"/>
                    <a:pt x="3416" y="3756"/>
                    <a:pt x="3420" y="3752"/>
                  </a:cubicBezTo>
                  <a:lnTo>
                    <a:pt x="3225" y="3511"/>
                  </a:lnTo>
                  <a:cubicBezTo>
                    <a:pt x="3225" y="3517"/>
                    <a:pt x="3222" y="3524"/>
                    <a:pt x="3215" y="3527"/>
                  </a:cubicBezTo>
                  <a:cubicBezTo>
                    <a:pt x="3188" y="3500"/>
                    <a:pt x="3178" y="3476"/>
                    <a:pt x="3184" y="3456"/>
                  </a:cubicBezTo>
                  <a:lnTo>
                    <a:pt x="3096" y="3347"/>
                  </a:lnTo>
                  <a:cubicBezTo>
                    <a:pt x="3093" y="3350"/>
                    <a:pt x="3093" y="3357"/>
                    <a:pt x="3089" y="3360"/>
                  </a:cubicBezTo>
                  <a:cubicBezTo>
                    <a:pt x="3089" y="3364"/>
                    <a:pt x="3093" y="3368"/>
                    <a:pt x="3093" y="3371"/>
                  </a:cubicBezTo>
                  <a:cubicBezTo>
                    <a:pt x="3096" y="3381"/>
                    <a:pt x="3099" y="3388"/>
                    <a:pt x="3103" y="3395"/>
                  </a:cubicBezTo>
                  <a:cubicBezTo>
                    <a:pt x="3109" y="3401"/>
                    <a:pt x="3109" y="3408"/>
                    <a:pt x="3106" y="3412"/>
                  </a:cubicBezTo>
                  <a:cubicBezTo>
                    <a:pt x="3103" y="3415"/>
                    <a:pt x="3099" y="3417"/>
                    <a:pt x="3096" y="3417"/>
                  </a:cubicBezTo>
                  <a:cubicBezTo>
                    <a:pt x="3093" y="3417"/>
                    <a:pt x="3091" y="3415"/>
                    <a:pt x="3089" y="3412"/>
                  </a:cubicBezTo>
                  <a:cubicBezTo>
                    <a:pt x="3079" y="3401"/>
                    <a:pt x="3072" y="3388"/>
                    <a:pt x="3068" y="3377"/>
                  </a:cubicBezTo>
                  <a:cubicBezTo>
                    <a:pt x="3068" y="3374"/>
                    <a:pt x="3068" y="3371"/>
                    <a:pt x="3065" y="3368"/>
                  </a:cubicBezTo>
                  <a:lnTo>
                    <a:pt x="3065" y="3371"/>
                  </a:lnTo>
                  <a:cubicBezTo>
                    <a:pt x="3058" y="3376"/>
                    <a:pt x="3052" y="3383"/>
                    <a:pt x="3045" y="3383"/>
                  </a:cubicBezTo>
                  <a:cubicBezTo>
                    <a:pt x="3043" y="3383"/>
                    <a:pt x="3040" y="3382"/>
                    <a:pt x="3038" y="3381"/>
                  </a:cubicBezTo>
                  <a:cubicBezTo>
                    <a:pt x="3062" y="3364"/>
                    <a:pt x="3062" y="3343"/>
                    <a:pt x="3045" y="3319"/>
                  </a:cubicBezTo>
                  <a:cubicBezTo>
                    <a:pt x="3052" y="3310"/>
                    <a:pt x="3059" y="3310"/>
                    <a:pt x="3065" y="3306"/>
                  </a:cubicBezTo>
                  <a:lnTo>
                    <a:pt x="2905" y="3102"/>
                  </a:lnTo>
                  <a:cubicBezTo>
                    <a:pt x="2905" y="3105"/>
                    <a:pt x="2902" y="3105"/>
                    <a:pt x="2902" y="3105"/>
                  </a:cubicBezTo>
                  <a:cubicBezTo>
                    <a:pt x="2902" y="3105"/>
                    <a:pt x="2905" y="3105"/>
                    <a:pt x="2905" y="3109"/>
                  </a:cubicBezTo>
                  <a:cubicBezTo>
                    <a:pt x="2905" y="3109"/>
                    <a:pt x="2909" y="3112"/>
                    <a:pt x="2909" y="3115"/>
                  </a:cubicBezTo>
                  <a:cubicBezTo>
                    <a:pt x="2909" y="3126"/>
                    <a:pt x="2919" y="3136"/>
                    <a:pt x="2925" y="3149"/>
                  </a:cubicBezTo>
                  <a:cubicBezTo>
                    <a:pt x="2939" y="3163"/>
                    <a:pt x="2956" y="3184"/>
                    <a:pt x="2946" y="3207"/>
                  </a:cubicBezTo>
                  <a:cubicBezTo>
                    <a:pt x="2946" y="3212"/>
                    <a:pt x="2941" y="3215"/>
                    <a:pt x="2935" y="3215"/>
                  </a:cubicBezTo>
                  <a:cubicBezTo>
                    <a:pt x="2933" y="3215"/>
                    <a:pt x="2931" y="3215"/>
                    <a:pt x="2929" y="3214"/>
                  </a:cubicBezTo>
                  <a:cubicBezTo>
                    <a:pt x="2922" y="3211"/>
                    <a:pt x="2919" y="3200"/>
                    <a:pt x="2922" y="3194"/>
                  </a:cubicBezTo>
                  <a:cubicBezTo>
                    <a:pt x="2925" y="3187"/>
                    <a:pt x="2919" y="3180"/>
                    <a:pt x="2909" y="3163"/>
                  </a:cubicBezTo>
                  <a:cubicBezTo>
                    <a:pt x="2898" y="3153"/>
                    <a:pt x="2884" y="3136"/>
                    <a:pt x="2881" y="3118"/>
                  </a:cubicBezTo>
                  <a:lnTo>
                    <a:pt x="2864" y="3118"/>
                  </a:lnTo>
                  <a:cubicBezTo>
                    <a:pt x="2861" y="3132"/>
                    <a:pt x="2861" y="3146"/>
                    <a:pt x="2861" y="3153"/>
                  </a:cubicBezTo>
                  <a:cubicBezTo>
                    <a:pt x="2864" y="3159"/>
                    <a:pt x="2875" y="3167"/>
                    <a:pt x="2881" y="3176"/>
                  </a:cubicBezTo>
                  <a:cubicBezTo>
                    <a:pt x="2884" y="3180"/>
                    <a:pt x="2884" y="3187"/>
                    <a:pt x="2881" y="3190"/>
                  </a:cubicBezTo>
                  <a:cubicBezTo>
                    <a:pt x="2880" y="3193"/>
                    <a:pt x="2878" y="3194"/>
                    <a:pt x="2876" y="3194"/>
                  </a:cubicBezTo>
                  <a:cubicBezTo>
                    <a:pt x="2872" y="3194"/>
                    <a:pt x="2868" y="3192"/>
                    <a:pt x="2864" y="3190"/>
                  </a:cubicBezTo>
                  <a:cubicBezTo>
                    <a:pt x="2858" y="3180"/>
                    <a:pt x="2851" y="3170"/>
                    <a:pt x="2844" y="3167"/>
                  </a:cubicBezTo>
                  <a:lnTo>
                    <a:pt x="2840" y="3163"/>
                  </a:lnTo>
                  <a:lnTo>
                    <a:pt x="2840" y="3156"/>
                  </a:lnTo>
                  <a:cubicBezTo>
                    <a:pt x="2837" y="3139"/>
                    <a:pt x="2840" y="3122"/>
                    <a:pt x="2844" y="3109"/>
                  </a:cubicBezTo>
                  <a:cubicBezTo>
                    <a:pt x="2840" y="3098"/>
                    <a:pt x="2837" y="3091"/>
                    <a:pt x="2837" y="3085"/>
                  </a:cubicBezTo>
                  <a:cubicBezTo>
                    <a:pt x="2803" y="3085"/>
                    <a:pt x="2782" y="3051"/>
                    <a:pt x="2773" y="3027"/>
                  </a:cubicBezTo>
                  <a:cubicBezTo>
                    <a:pt x="2769" y="3024"/>
                    <a:pt x="2766" y="3016"/>
                    <a:pt x="2766" y="3013"/>
                  </a:cubicBezTo>
                  <a:cubicBezTo>
                    <a:pt x="2762" y="3010"/>
                    <a:pt x="2762" y="3006"/>
                    <a:pt x="2762" y="3003"/>
                  </a:cubicBezTo>
                  <a:cubicBezTo>
                    <a:pt x="2759" y="2989"/>
                    <a:pt x="2752" y="2975"/>
                    <a:pt x="2741" y="2962"/>
                  </a:cubicBezTo>
                  <a:lnTo>
                    <a:pt x="2738" y="2952"/>
                  </a:lnTo>
                  <a:lnTo>
                    <a:pt x="2741" y="2945"/>
                  </a:lnTo>
                  <a:lnTo>
                    <a:pt x="2741" y="2942"/>
                  </a:lnTo>
                  <a:cubicBezTo>
                    <a:pt x="2741" y="2939"/>
                    <a:pt x="2738" y="2939"/>
                    <a:pt x="2738" y="2935"/>
                  </a:cubicBezTo>
                  <a:cubicBezTo>
                    <a:pt x="2728" y="2928"/>
                    <a:pt x="2725" y="2918"/>
                    <a:pt x="2732" y="2908"/>
                  </a:cubicBezTo>
                  <a:cubicBezTo>
                    <a:pt x="2735" y="2904"/>
                    <a:pt x="2741" y="2904"/>
                    <a:pt x="2749" y="2904"/>
                  </a:cubicBezTo>
                  <a:lnTo>
                    <a:pt x="2684" y="2826"/>
                  </a:lnTo>
                  <a:cubicBezTo>
                    <a:pt x="2677" y="2826"/>
                    <a:pt x="2674" y="2832"/>
                    <a:pt x="2667" y="2843"/>
                  </a:cubicBezTo>
                  <a:cubicBezTo>
                    <a:pt x="2658" y="2857"/>
                    <a:pt x="2650" y="2872"/>
                    <a:pt x="2629" y="2872"/>
                  </a:cubicBezTo>
                  <a:cubicBezTo>
                    <a:pt x="2625" y="2872"/>
                    <a:pt x="2621" y="2871"/>
                    <a:pt x="2616" y="2870"/>
                  </a:cubicBezTo>
                  <a:cubicBezTo>
                    <a:pt x="2609" y="2870"/>
                    <a:pt x="2606" y="2863"/>
                    <a:pt x="2606" y="2857"/>
                  </a:cubicBezTo>
                  <a:cubicBezTo>
                    <a:pt x="2606" y="2851"/>
                    <a:pt x="2608" y="2845"/>
                    <a:pt x="2614" y="2845"/>
                  </a:cubicBezTo>
                  <a:cubicBezTo>
                    <a:pt x="2616" y="2845"/>
                    <a:pt x="2617" y="2846"/>
                    <a:pt x="2619" y="2846"/>
                  </a:cubicBezTo>
                  <a:cubicBezTo>
                    <a:pt x="2621" y="2847"/>
                    <a:pt x="2622" y="2847"/>
                    <a:pt x="2624" y="2847"/>
                  </a:cubicBezTo>
                  <a:cubicBezTo>
                    <a:pt x="2632" y="2847"/>
                    <a:pt x="2638" y="2840"/>
                    <a:pt x="2647" y="2826"/>
                  </a:cubicBezTo>
                  <a:cubicBezTo>
                    <a:pt x="2650" y="2819"/>
                    <a:pt x="2657" y="2809"/>
                    <a:pt x="2667" y="2802"/>
                  </a:cubicBezTo>
                  <a:lnTo>
                    <a:pt x="2595" y="2714"/>
                  </a:lnTo>
                  <a:cubicBezTo>
                    <a:pt x="2594" y="2716"/>
                    <a:pt x="2592" y="2716"/>
                    <a:pt x="2590" y="2716"/>
                  </a:cubicBezTo>
                  <a:cubicBezTo>
                    <a:pt x="2589" y="2716"/>
                    <a:pt x="2587" y="2716"/>
                    <a:pt x="2585" y="2714"/>
                  </a:cubicBezTo>
                  <a:cubicBezTo>
                    <a:pt x="2582" y="2710"/>
                    <a:pt x="2575" y="2707"/>
                    <a:pt x="2572" y="2707"/>
                  </a:cubicBezTo>
                  <a:cubicBezTo>
                    <a:pt x="2565" y="2717"/>
                    <a:pt x="2554" y="2724"/>
                    <a:pt x="2548" y="2727"/>
                  </a:cubicBezTo>
                  <a:cubicBezTo>
                    <a:pt x="2547" y="2728"/>
                    <a:pt x="2545" y="2728"/>
                    <a:pt x="2543" y="2728"/>
                  </a:cubicBezTo>
                  <a:cubicBezTo>
                    <a:pt x="2539" y="2728"/>
                    <a:pt x="2533" y="2726"/>
                    <a:pt x="2531" y="2724"/>
                  </a:cubicBezTo>
                  <a:cubicBezTo>
                    <a:pt x="2527" y="2717"/>
                    <a:pt x="2527" y="2710"/>
                    <a:pt x="2534" y="2707"/>
                  </a:cubicBezTo>
                  <a:cubicBezTo>
                    <a:pt x="2541" y="2703"/>
                    <a:pt x="2548" y="2697"/>
                    <a:pt x="2551" y="2689"/>
                  </a:cubicBezTo>
                  <a:cubicBezTo>
                    <a:pt x="2551" y="2683"/>
                    <a:pt x="2548" y="2676"/>
                    <a:pt x="2545" y="2669"/>
                  </a:cubicBezTo>
                  <a:cubicBezTo>
                    <a:pt x="2545" y="2662"/>
                    <a:pt x="2545" y="2659"/>
                    <a:pt x="2551" y="2656"/>
                  </a:cubicBezTo>
                  <a:lnTo>
                    <a:pt x="2500" y="2595"/>
                  </a:lnTo>
                  <a:lnTo>
                    <a:pt x="2500" y="2595"/>
                  </a:lnTo>
                  <a:cubicBezTo>
                    <a:pt x="2504" y="2601"/>
                    <a:pt x="2500" y="2604"/>
                    <a:pt x="2496" y="2604"/>
                  </a:cubicBezTo>
                  <a:cubicBezTo>
                    <a:pt x="2490" y="2604"/>
                    <a:pt x="2487" y="2601"/>
                    <a:pt x="2483" y="2595"/>
                  </a:cubicBezTo>
                  <a:cubicBezTo>
                    <a:pt x="2480" y="2584"/>
                    <a:pt x="2476" y="2567"/>
                    <a:pt x="2469" y="2554"/>
                  </a:cubicBezTo>
                  <a:lnTo>
                    <a:pt x="2466" y="2546"/>
                  </a:lnTo>
                  <a:cubicBezTo>
                    <a:pt x="2463" y="2550"/>
                    <a:pt x="2463" y="2550"/>
                    <a:pt x="2460" y="2554"/>
                  </a:cubicBezTo>
                  <a:cubicBezTo>
                    <a:pt x="2455" y="2554"/>
                    <a:pt x="2449" y="2554"/>
                    <a:pt x="2446" y="2550"/>
                  </a:cubicBezTo>
                  <a:cubicBezTo>
                    <a:pt x="2442" y="2543"/>
                    <a:pt x="2442" y="2537"/>
                    <a:pt x="2446" y="2537"/>
                  </a:cubicBezTo>
                  <a:cubicBezTo>
                    <a:pt x="2446" y="2533"/>
                    <a:pt x="2449" y="2533"/>
                    <a:pt x="2452" y="2530"/>
                  </a:cubicBezTo>
                  <a:lnTo>
                    <a:pt x="2425" y="2499"/>
                  </a:lnTo>
                  <a:cubicBezTo>
                    <a:pt x="2423" y="2499"/>
                    <a:pt x="2422" y="2500"/>
                    <a:pt x="2421" y="2500"/>
                  </a:cubicBezTo>
                  <a:cubicBezTo>
                    <a:pt x="2421" y="2500"/>
                    <a:pt x="2420" y="2500"/>
                    <a:pt x="2419" y="2499"/>
                  </a:cubicBezTo>
                  <a:cubicBezTo>
                    <a:pt x="2415" y="2499"/>
                    <a:pt x="2411" y="2496"/>
                    <a:pt x="2411" y="2492"/>
                  </a:cubicBezTo>
                  <a:cubicBezTo>
                    <a:pt x="2411" y="2489"/>
                    <a:pt x="2411" y="2485"/>
                    <a:pt x="2415" y="2482"/>
                  </a:cubicBezTo>
                  <a:lnTo>
                    <a:pt x="2320" y="2363"/>
                  </a:lnTo>
                  <a:cubicBezTo>
                    <a:pt x="2320" y="2375"/>
                    <a:pt x="2316" y="2394"/>
                    <a:pt x="2310" y="2394"/>
                  </a:cubicBezTo>
                  <a:cubicBezTo>
                    <a:pt x="2307" y="2394"/>
                    <a:pt x="2305" y="2392"/>
                    <a:pt x="2303" y="2387"/>
                  </a:cubicBezTo>
                  <a:cubicBezTo>
                    <a:pt x="2299" y="2376"/>
                    <a:pt x="2303" y="2363"/>
                    <a:pt x="2309" y="2353"/>
                  </a:cubicBezTo>
                  <a:lnTo>
                    <a:pt x="44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 name="Google Shape;129;p22"/>
            <p:cNvSpPr/>
            <p:nvPr/>
          </p:nvSpPr>
          <p:spPr>
            <a:xfrm>
              <a:off x="3584887" y="1550601"/>
              <a:ext cx="278087" cy="188448"/>
            </a:xfrm>
            <a:custGeom>
              <a:rect b="b" l="l" r="r" t="t"/>
              <a:pathLst>
                <a:path extrusionOk="0" h="1911" w="2820">
                  <a:moveTo>
                    <a:pt x="471" y="259"/>
                  </a:moveTo>
                  <a:cubicBezTo>
                    <a:pt x="474" y="259"/>
                    <a:pt x="477" y="263"/>
                    <a:pt x="480" y="263"/>
                  </a:cubicBezTo>
                  <a:cubicBezTo>
                    <a:pt x="484" y="266"/>
                    <a:pt x="484" y="269"/>
                    <a:pt x="487" y="272"/>
                  </a:cubicBezTo>
                  <a:lnTo>
                    <a:pt x="487" y="280"/>
                  </a:lnTo>
                  <a:lnTo>
                    <a:pt x="487" y="283"/>
                  </a:lnTo>
                  <a:cubicBezTo>
                    <a:pt x="487" y="293"/>
                    <a:pt x="477" y="297"/>
                    <a:pt x="471" y="300"/>
                  </a:cubicBezTo>
                  <a:cubicBezTo>
                    <a:pt x="460" y="300"/>
                    <a:pt x="460" y="303"/>
                    <a:pt x="460" y="303"/>
                  </a:cubicBezTo>
                  <a:cubicBezTo>
                    <a:pt x="460" y="310"/>
                    <a:pt x="453" y="313"/>
                    <a:pt x="446" y="313"/>
                  </a:cubicBezTo>
                  <a:cubicBezTo>
                    <a:pt x="439" y="310"/>
                    <a:pt x="436" y="303"/>
                    <a:pt x="436" y="300"/>
                  </a:cubicBezTo>
                  <a:cubicBezTo>
                    <a:pt x="436" y="286"/>
                    <a:pt x="446" y="283"/>
                    <a:pt x="457" y="280"/>
                  </a:cubicBezTo>
                  <a:cubicBezTo>
                    <a:pt x="460" y="276"/>
                    <a:pt x="463" y="276"/>
                    <a:pt x="463" y="276"/>
                  </a:cubicBezTo>
                  <a:lnTo>
                    <a:pt x="463" y="269"/>
                  </a:lnTo>
                  <a:cubicBezTo>
                    <a:pt x="460" y="266"/>
                    <a:pt x="463" y="259"/>
                    <a:pt x="471" y="259"/>
                  </a:cubicBezTo>
                  <a:close/>
                  <a:moveTo>
                    <a:pt x="633" y="280"/>
                  </a:moveTo>
                  <a:cubicBezTo>
                    <a:pt x="636" y="280"/>
                    <a:pt x="640" y="280"/>
                    <a:pt x="644" y="280"/>
                  </a:cubicBezTo>
                  <a:cubicBezTo>
                    <a:pt x="627" y="290"/>
                    <a:pt x="615" y="324"/>
                    <a:pt x="593" y="324"/>
                  </a:cubicBezTo>
                  <a:cubicBezTo>
                    <a:pt x="588" y="324"/>
                    <a:pt x="582" y="322"/>
                    <a:pt x="576" y="317"/>
                  </a:cubicBezTo>
                  <a:cubicBezTo>
                    <a:pt x="587" y="282"/>
                    <a:pt x="609" y="280"/>
                    <a:pt x="633" y="280"/>
                  </a:cubicBezTo>
                  <a:close/>
                  <a:moveTo>
                    <a:pt x="528" y="347"/>
                  </a:moveTo>
                  <a:lnTo>
                    <a:pt x="528" y="347"/>
                  </a:lnTo>
                  <a:cubicBezTo>
                    <a:pt x="548" y="351"/>
                    <a:pt x="562" y="351"/>
                    <a:pt x="582" y="358"/>
                  </a:cubicBezTo>
                  <a:cubicBezTo>
                    <a:pt x="582" y="366"/>
                    <a:pt x="575" y="369"/>
                    <a:pt x="567" y="369"/>
                  </a:cubicBezTo>
                  <a:cubicBezTo>
                    <a:pt x="548" y="369"/>
                    <a:pt x="519" y="352"/>
                    <a:pt x="528" y="347"/>
                  </a:cubicBezTo>
                  <a:close/>
                  <a:moveTo>
                    <a:pt x="716" y="545"/>
                  </a:moveTo>
                  <a:cubicBezTo>
                    <a:pt x="723" y="545"/>
                    <a:pt x="729" y="550"/>
                    <a:pt x="732" y="562"/>
                  </a:cubicBezTo>
                  <a:cubicBezTo>
                    <a:pt x="730" y="561"/>
                    <a:pt x="727" y="560"/>
                    <a:pt x="725" y="560"/>
                  </a:cubicBezTo>
                  <a:cubicBezTo>
                    <a:pt x="716" y="560"/>
                    <a:pt x="711" y="577"/>
                    <a:pt x="702" y="577"/>
                  </a:cubicBezTo>
                  <a:cubicBezTo>
                    <a:pt x="701" y="577"/>
                    <a:pt x="700" y="576"/>
                    <a:pt x="699" y="575"/>
                  </a:cubicBezTo>
                  <a:cubicBezTo>
                    <a:pt x="694" y="557"/>
                    <a:pt x="705" y="545"/>
                    <a:pt x="716" y="545"/>
                  </a:cubicBezTo>
                  <a:close/>
                  <a:moveTo>
                    <a:pt x="354" y="327"/>
                  </a:moveTo>
                  <a:cubicBezTo>
                    <a:pt x="354" y="330"/>
                    <a:pt x="358" y="330"/>
                    <a:pt x="361" y="330"/>
                  </a:cubicBezTo>
                  <a:cubicBezTo>
                    <a:pt x="364" y="334"/>
                    <a:pt x="364" y="338"/>
                    <a:pt x="364" y="341"/>
                  </a:cubicBezTo>
                  <a:cubicBezTo>
                    <a:pt x="372" y="365"/>
                    <a:pt x="364" y="385"/>
                    <a:pt x="358" y="406"/>
                  </a:cubicBezTo>
                  <a:cubicBezTo>
                    <a:pt x="351" y="426"/>
                    <a:pt x="348" y="446"/>
                    <a:pt x="351" y="470"/>
                  </a:cubicBezTo>
                  <a:cubicBezTo>
                    <a:pt x="378" y="481"/>
                    <a:pt x="402" y="484"/>
                    <a:pt x="426" y="490"/>
                  </a:cubicBezTo>
                  <a:cubicBezTo>
                    <a:pt x="436" y="487"/>
                    <a:pt x="453" y="481"/>
                    <a:pt x="474" y="481"/>
                  </a:cubicBezTo>
                  <a:cubicBezTo>
                    <a:pt x="477" y="473"/>
                    <a:pt x="477" y="470"/>
                    <a:pt x="477" y="464"/>
                  </a:cubicBezTo>
                  <a:lnTo>
                    <a:pt x="477" y="450"/>
                  </a:lnTo>
                  <a:cubicBezTo>
                    <a:pt x="480" y="446"/>
                    <a:pt x="484" y="446"/>
                    <a:pt x="487" y="446"/>
                  </a:cubicBezTo>
                  <a:lnTo>
                    <a:pt x="491" y="446"/>
                  </a:lnTo>
                  <a:cubicBezTo>
                    <a:pt x="491" y="450"/>
                    <a:pt x="494" y="453"/>
                    <a:pt x="494" y="456"/>
                  </a:cubicBezTo>
                  <a:cubicBezTo>
                    <a:pt x="491" y="460"/>
                    <a:pt x="491" y="464"/>
                    <a:pt x="494" y="467"/>
                  </a:cubicBezTo>
                  <a:cubicBezTo>
                    <a:pt x="494" y="473"/>
                    <a:pt x="491" y="477"/>
                    <a:pt x="491" y="484"/>
                  </a:cubicBezTo>
                  <a:cubicBezTo>
                    <a:pt x="494" y="494"/>
                    <a:pt x="501" y="501"/>
                    <a:pt x="504" y="511"/>
                  </a:cubicBezTo>
                  <a:lnTo>
                    <a:pt x="507" y="504"/>
                  </a:lnTo>
                  <a:cubicBezTo>
                    <a:pt x="508" y="504"/>
                    <a:pt x="509" y="504"/>
                    <a:pt x="510" y="504"/>
                  </a:cubicBezTo>
                  <a:cubicBezTo>
                    <a:pt x="543" y="504"/>
                    <a:pt x="597" y="559"/>
                    <a:pt x="631" y="559"/>
                  </a:cubicBezTo>
                  <a:cubicBezTo>
                    <a:pt x="632" y="559"/>
                    <a:pt x="633" y="558"/>
                    <a:pt x="634" y="558"/>
                  </a:cubicBezTo>
                  <a:lnTo>
                    <a:pt x="634" y="558"/>
                  </a:lnTo>
                  <a:cubicBezTo>
                    <a:pt x="630" y="569"/>
                    <a:pt x="637" y="575"/>
                    <a:pt x="634" y="583"/>
                  </a:cubicBezTo>
                  <a:lnTo>
                    <a:pt x="630" y="579"/>
                  </a:lnTo>
                  <a:lnTo>
                    <a:pt x="630" y="579"/>
                  </a:lnTo>
                  <a:cubicBezTo>
                    <a:pt x="630" y="593"/>
                    <a:pt x="637" y="607"/>
                    <a:pt x="650" y="613"/>
                  </a:cubicBezTo>
                  <a:lnTo>
                    <a:pt x="661" y="620"/>
                  </a:lnTo>
                  <a:lnTo>
                    <a:pt x="658" y="630"/>
                  </a:lnTo>
                  <a:cubicBezTo>
                    <a:pt x="641" y="654"/>
                    <a:pt x="644" y="681"/>
                    <a:pt x="650" y="718"/>
                  </a:cubicBezTo>
                  <a:cubicBezTo>
                    <a:pt x="650" y="722"/>
                    <a:pt x="647" y="729"/>
                    <a:pt x="641" y="729"/>
                  </a:cubicBezTo>
                  <a:cubicBezTo>
                    <a:pt x="634" y="729"/>
                    <a:pt x="627" y="722"/>
                    <a:pt x="627" y="715"/>
                  </a:cubicBezTo>
                  <a:cubicBezTo>
                    <a:pt x="620" y="681"/>
                    <a:pt x="617" y="651"/>
                    <a:pt x="630" y="624"/>
                  </a:cubicBezTo>
                  <a:cubicBezTo>
                    <a:pt x="620" y="616"/>
                    <a:pt x="614" y="607"/>
                    <a:pt x="609" y="596"/>
                  </a:cubicBezTo>
                  <a:cubicBezTo>
                    <a:pt x="582" y="610"/>
                    <a:pt x="504" y="583"/>
                    <a:pt x="542" y="640"/>
                  </a:cubicBezTo>
                  <a:cubicBezTo>
                    <a:pt x="491" y="630"/>
                    <a:pt x="453" y="579"/>
                    <a:pt x="416" y="531"/>
                  </a:cubicBezTo>
                  <a:lnTo>
                    <a:pt x="416" y="531"/>
                  </a:lnTo>
                  <a:cubicBezTo>
                    <a:pt x="420" y="544"/>
                    <a:pt x="418" y="549"/>
                    <a:pt x="412" y="549"/>
                  </a:cubicBezTo>
                  <a:cubicBezTo>
                    <a:pt x="398" y="549"/>
                    <a:pt x="360" y="518"/>
                    <a:pt x="339" y="518"/>
                  </a:cubicBezTo>
                  <a:cubicBezTo>
                    <a:pt x="334" y="518"/>
                    <a:pt x="330" y="520"/>
                    <a:pt x="328" y="525"/>
                  </a:cubicBezTo>
                  <a:cubicBezTo>
                    <a:pt x="331" y="508"/>
                    <a:pt x="303" y="490"/>
                    <a:pt x="331" y="470"/>
                  </a:cubicBezTo>
                  <a:cubicBezTo>
                    <a:pt x="323" y="443"/>
                    <a:pt x="331" y="419"/>
                    <a:pt x="334" y="395"/>
                  </a:cubicBezTo>
                  <a:cubicBezTo>
                    <a:pt x="341" y="379"/>
                    <a:pt x="348" y="358"/>
                    <a:pt x="344" y="338"/>
                  </a:cubicBezTo>
                  <a:cubicBezTo>
                    <a:pt x="344" y="330"/>
                    <a:pt x="348" y="327"/>
                    <a:pt x="354" y="327"/>
                  </a:cubicBezTo>
                  <a:close/>
                  <a:moveTo>
                    <a:pt x="1240" y="702"/>
                  </a:moveTo>
                  <a:cubicBezTo>
                    <a:pt x="1263" y="702"/>
                    <a:pt x="1291" y="716"/>
                    <a:pt x="1297" y="732"/>
                  </a:cubicBezTo>
                  <a:cubicBezTo>
                    <a:pt x="1295" y="731"/>
                    <a:pt x="1293" y="731"/>
                    <a:pt x="1291" y="731"/>
                  </a:cubicBezTo>
                  <a:cubicBezTo>
                    <a:pt x="1277" y="731"/>
                    <a:pt x="1273" y="758"/>
                    <a:pt x="1258" y="758"/>
                  </a:cubicBezTo>
                  <a:cubicBezTo>
                    <a:pt x="1255" y="758"/>
                    <a:pt x="1251" y="756"/>
                    <a:pt x="1247" y="753"/>
                  </a:cubicBezTo>
                  <a:cubicBezTo>
                    <a:pt x="1260" y="739"/>
                    <a:pt x="1219" y="729"/>
                    <a:pt x="1209" y="718"/>
                  </a:cubicBezTo>
                  <a:cubicBezTo>
                    <a:pt x="1214" y="707"/>
                    <a:pt x="1226" y="702"/>
                    <a:pt x="1240" y="702"/>
                  </a:cubicBezTo>
                  <a:close/>
                  <a:moveTo>
                    <a:pt x="707" y="649"/>
                  </a:moveTo>
                  <a:cubicBezTo>
                    <a:pt x="711" y="649"/>
                    <a:pt x="715" y="651"/>
                    <a:pt x="719" y="654"/>
                  </a:cubicBezTo>
                  <a:lnTo>
                    <a:pt x="722" y="654"/>
                  </a:lnTo>
                  <a:cubicBezTo>
                    <a:pt x="732" y="665"/>
                    <a:pt x="732" y="674"/>
                    <a:pt x="725" y="678"/>
                  </a:cubicBezTo>
                  <a:cubicBezTo>
                    <a:pt x="729" y="685"/>
                    <a:pt x="752" y="701"/>
                    <a:pt x="770" y="705"/>
                  </a:cubicBezTo>
                  <a:cubicBezTo>
                    <a:pt x="773" y="701"/>
                    <a:pt x="778" y="699"/>
                    <a:pt x="783" y="699"/>
                  </a:cubicBezTo>
                  <a:cubicBezTo>
                    <a:pt x="807" y="699"/>
                    <a:pt x="845" y="737"/>
                    <a:pt x="869" y="737"/>
                  </a:cubicBezTo>
                  <a:cubicBezTo>
                    <a:pt x="871" y="737"/>
                    <a:pt x="873" y="736"/>
                    <a:pt x="875" y="736"/>
                  </a:cubicBezTo>
                  <a:lnTo>
                    <a:pt x="875" y="736"/>
                  </a:lnTo>
                  <a:cubicBezTo>
                    <a:pt x="855" y="753"/>
                    <a:pt x="872" y="767"/>
                    <a:pt x="859" y="783"/>
                  </a:cubicBezTo>
                  <a:cubicBezTo>
                    <a:pt x="862" y="790"/>
                    <a:pt x="865" y="794"/>
                    <a:pt x="875" y="800"/>
                  </a:cubicBezTo>
                  <a:cubicBezTo>
                    <a:pt x="879" y="808"/>
                    <a:pt x="879" y="817"/>
                    <a:pt x="872" y="821"/>
                  </a:cubicBezTo>
                  <a:cubicBezTo>
                    <a:pt x="869" y="822"/>
                    <a:pt x="866" y="823"/>
                    <a:pt x="862" y="823"/>
                  </a:cubicBezTo>
                  <a:cubicBezTo>
                    <a:pt x="857" y="823"/>
                    <a:pt x="852" y="821"/>
                    <a:pt x="848" y="817"/>
                  </a:cubicBezTo>
                  <a:cubicBezTo>
                    <a:pt x="838" y="803"/>
                    <a:pt x="831" y="797"/>
                    <a:pt x="824" y="780"/>
                  </a:cubicBezTo>
                  <a:lnTo>
                    <a:pt x="821" y="780"/>
                  </a:lnTo>
                  <a:cubicBezTo>
                    <a:pt x="797" y="753"/>
                    <a:pt x="784" y="767"/>
                    <a:pt x="766" y="739"/>
                  </a:cubicBezTo>
                  <a:cubicBezTo>
                    <a:pt x="739" y="729"/>
                    <a:pt x="705" y="712"/>
                    <a:pt x="691" y="688"/>
                  </a:cubicBezTo>
                  <a:cubicBezTo>
                    <a:pt x="685" y="674"/>
                    <a:pt x="688" y="665"/>
                    <a:pt x="699" y="654"/>
                  </a:cubicBezTo>
                  <a:cubicBezTo>
                    <a:pt x="700" y="651"/>
                    <a:pt x="703" y="649"/>
                    <a:pt x="707" y="649"/>
                  </a:cubicBezTo>
                  <a:close/>
                  <a:moveTo>
                    <a:pt x="1306" y="843"/>
                  </a:moveTo>
                  <a:cubicBezTo>
                    <a:pt x="1314" y="843"/>
                    <a:pt x="1323" y="849"/>
                    <a:pt x="1329" y="849"/>
                  </a:cubicBezTo>
                  <a:cubicBezTo>
                    <a:pt x="1330" y="849"/>
                    <a:pt x="1331" y="849"/>
                    <a:pt x="1332" y="848"/>
                  </a:cubicBezTo>
                  <a:lnTo>
                    <a:pt x="1332" y="848"/>
                  </a:lnTo>
                  <a:cubicBezTo>
                    <a:pt x="1332" y="854"/>
                    <a:pt x="1337" y="881"/>
                    <a:pt x="1323" y="881"/>
                  </a:cubicBezTo>
                  <a:cubicBezTo>
                    <a:pt x="1320" y="881"/>
                    <a:pt x="1318" y="880"/>
                    <a:pt x="1315" y="879"/>
                  </a:cubicBezTo>
                  <a:cubicBezTo>
                    <a:pt x="1318" y="869"/>
                    <a:pt x="1308" y="861"/>
                    <a:pt x="1294" y="855"/>
                  </a:cubicBezTo>
                  <a:cubicBezTo>
                    <a:pt x="1297" y="846"/>
                    <a:pt x="1301" y="843"/>
                    <a:pt x="1306" y="843"/>
                  </a:cubicBezTo>
                  <a:close/>
                  <a:moveTo>
                    <a:pt x="828" y="501"/>
                  </a:moveTo>
                  <a:lnTo>
                    <a:pt x="828" y="501"/>
                  </a:lnTo>
                  <a:cubicBezTo>
                    <a:pt x="832" y="505"/>
                    <a:pt x="838" y="506"/>
                    <a:pt x="845" y="506"/>
                  </a:cubicBezTo>
                  <a:cubicBezTo>
                    <a:pt x="850" y="506"/>
                    <a:pt x="857" y="505"/>
                    <a:pt x="864" y="505"/>
                  </a:cubicBezTo>
                  <a:cubicBezTo>
                    <a:pt x="880" y="505"/>
                    <a:pt x="899" y="508"/>
                    <a:pt x="923" y="525"/>
                  </a:cubicBezTo>
                  <a:cubicBezTo>
                    <a:pt x="900" y="542"/>
                    <a:pt x="920" y="555"/>
                    <a:pt x="909" y="569"/>
                  </a:cubicBezTo>
                  <a:cubicBezTo>
                    <a:pt x="916" y="575"/>
                    <a:pt x="923" y="586"/>
                    <a:pt x="930" y="589"/>
                  </a:cubicBezTo>
                  <a:lnTo>
                    <a:pt x="933" y="596"/>
                  </a:lnTo>
                  <a:cubicBezTo>
                    <a:pt x="950" y="596"/>
                    <a:pt x="964" y="603"/>
                    <a:pt x="977" y="610"/>
                  </a:cubicBezTo>
                  <a:cubicBezTo>
                    <a:pt x="994" y="620"/>
                    <a:pt x="1011" y="637"/>
                    <a:pt x="1022" y="651"/>
                  </a:cubicBezTo>
                  <a:cubicBezTo>
                    <a:pt x="1043" y="681"/>
                    <a:pt x="1049" y="709"/>
                    <a:pt x="1038" y="732"/>
                  </a:cubicBezTo>
                  <a:cubicBezTo>
                    <a:pt x="1043" y="742"/>
                    <a:pt x="1043" y="750"/>
                    <a:pt x="1043" y="756"/>
                  </a:cubicBezTo>
                  <a:lnTo>
                    <a:pt x="1046" y="756"/>
                  </a:lnTo>
                  <a:cubicBezTo>
                    <a:pt x="1063" y="767"/>
                    <a:pt x="1076" y="770"/>
                    <a:pt x="1087" y="770"/>
                  </a:cubicBezTo>
                  <a:cubicBezTo>
                    <a:pt x="1046" y="787"/>
                    <a:pt x="1096" y="797"/>
                    <a:pt x="1079" y="824"/>
                  </a:cubicBezTo>
                  <a:cubicBezTo>
                    <a:pt x="1082" y="823"/>
                    <a:pt x="1085" y="823"/>
                    <a:pt x="1088" y="823"/>
                  </a:cubicBezTo>
                  <a:cubicBezTo>
                    <a:pt x="1101" y="823"/>
                    <a:pt x="1113" y="829"/>
                    <a:pt x="1124" y="831"/>
                  </a:cubicBezTo>
                  <a:cubicBezTo>
                    <a:pt x="1128" y="835"/>
                    <a:pt x="1134" y="838"/>
                    <a:pt x="1141" y="838"/>
                  </a:cubicBezTo>
                  <a:lnTo>
                    <a:pt x="1141" y="835"/>
                  </a:lnTo>
                  <a:cubicBezTo>
                    <a:pt x="1137" y="817"/>
                    <a:pt x="1137" y="797"/>
                    <a:pt x="1151" y="790"/>
                  </a:cubicBezTo>
                  <a:cubicBezTo>
                    <a:pt x="1154" y="789"/>
                    <a:pt x="1157" y="788"/>
                    <a:pt x="1160" y="788"/>
                  </a:cubicBezTo>
                  <a:cubicBezTo>
                    <a:pt x="1164" y="788"/>
                    <a:pt x="1169" y="790"/>
                    <a:pt x="1175" y="794"/>
                  </a:cubicBezTo>
                  <a:lnTo>
                    <a:pt x="1175" y="790"/>
                  </a:lnTo>
                  <a:cubicBezTo>
                    <a:pt x="1185" y="783"/>
                    <a:pt x="1194" y="780"/>
                    <a:pt x="1203" y="780"/>
                  </a:cubicBezTo>
                  <a:cubicBezTo>
                    <a:pt x="1246" y="780"/>
                    <a:pt x="1280" y="849"/>
                    <a:pt x="1263" y="885"/>
                  </a:cubicBezTo>
                  <a:cubicBezTo>
                    <a:pt x="1251" y="870"/>
                    <a:pt x="1245" y="869"/>
                    <a:pt x="1238" y="869"/>
                  </a:cubicBezTo>
                  <a:cubicBezTo>
                    <a:pt x="1237" y="869"/>
                    <a:pt x="1236" y="869"/>
                    <a:pt x="1235" y="869"/>
                  </a:cubicBezTo>
                  <a:cubicBezTo>
                    <a:pt x="1230" y="869"/>
                    <a:pt x="1224" y="868"/>
                    <a:pt x="1216" y="865"/>
                  </a:cubicBezTo>
                  <a:cubicBezTo>
                    <a:pt x="1209" y="865"/>
                    <a:pt x="1202" y="865"/>
                    <a:pt x="1199" y="869"/>
                  </a:cubicBezTo>
                  <a:cubicBezTo>
                    <a:pt x="1181" y="869"/>
                    <a:pt x="1165" y="869"/>
                    <a:pt x="1148" y="861"/>
                  </a:cubicBezTo>
                  <a:cubicBezTo>
                    <a:pt x="1145" y="861"/>
                    <a:pt x="1145" y="858"/>
                    <a:pt x="1145" y="858"/>
                  </a:cubicBezTo>
                  <a:cubicBezTo>
                    <a:pt x="1134" y="858"/>
                    <a:pt x="1124" y="855"/>
                    <a:pt x="1117" y="852"/>
                  </a:cubicBezTo>
                  <a:cubicBezTo>
                    <a:pt x="1107" y="846"/>
                    <a:pt x="1099" y="843"/>
                    <a:pt x="1091" y="843"/>
                  </a:cubicBezTo>
                  <a:cubicBezTo>
                    <a:pt x="1089" y="843"/>
                    <a:pt x="1086" y="843"/>
                    <a:pt x="1083" y="844"/>
                  </a:cubicBezTo>
                  <a:lnTo>
                    <a:pt x="1076" y="848"/>
                  </a:lnTo>
                  <a:lnTo>
                    <a:pt x="1070" y="844"/>
                  </a:lnTo>
                  <a:cubicBezTo>
                    <a:pt x="1066" y="841"/>
                    <a:pt x="1059" y="835"/>
                    <a:pt x="1056" y="828"/>
                  </a:cubicBezTo>
                  <a:lnTo>
                    <a:pt x="1056" y="824"/>
                  </a:lnTo>
                  <a:cubicBezTo>
                    <a:pt x="1022" y="800"/>
                    <a:pt x="998" y="780"/>
                    <a:pt x="1011" y="753"/>
                  </a:cubicBezTo>
                  <a:lnTo>
                    <a:pt x="1011" y="742"/>
                  </a:lnTo>
                  <a:cubicBezTo>
                    <a:pt x="1002" y="742"/>
                    <a:pt x="991" y="746"/>
                    <a:pt x="985" y="746"/>
                  </a:cubicBezTo>
                  <a:cubicBezTo>
                    <a:pt x="983" y="747"/>
                    <a:pt x="982" y="747"/>
                    <a:pt x="981" y="747"/>
                  </a:cubicBezTo>
                  <a:cubicBezTo>
                    <a:pt x="975" y="747"/>
                    <a:pt x="970" y="741"/>
                    <a:pt x="967" y="736"/>
                  </a:cubicBezTo>
                  <a:cubicBezTo>
                    <a:pt x="964" y="729"/>
                    <a:pt x="967" y="722"/>
                    <a:pt x="974" y="722"/>
                  </a:cubicBezTo>
                  <a:cubicBezTo>
                    <a:pt x="981" y="719"/>
                    <a:pt x="992" y="717"/>
                    <a:pt x="1002" y="717"/>
                  </a:cubicBezTo>
                  <a:cubicBezTo>
                    <a:pt x="1007" y="717"/>
                    <a:pt x="1011" y="718"/>
                    <a:pt x="1015" y="718"/>
                  </a:cubicBezTo>
                  <a:cubicBezTo>
                    <a:pt x="1022" y="701"/>
                    <a:pt x="1015" y="678"/>
                    <a:pt x="1002" y="660"/>
                  </a:cubicBezTo>
                  <a:cubicBezTo>
                    <a:pt x="988" y="644"/>
                    <a:pt x="964" y="624"/>
                    <a:pt x="940" y="620"/>
                  </a:cubicBezTo>
                  <a:lnTo>
                    <a:pt x="940" y="620"/>
                  </a:lnTo>
                  <a:cubicBezTo>
                    <a:pt x="936" y="640"/>
                    <a:pt x="944" y="665"/>
                    <a:pt x="950" y="685"/>
                  </a:cubicBezTo>
                  <a:cubicBezTo>
                    <a:pt x="953" y="692"/>
                    <a:pt x="947" y="701"/>
                    <a:pt x="936" y="701"/>
                  </a:cubicBezTo>
                  <a:cubicBezTo>
                    <a:pt x="927" y="701"/>
                    <a:pt x="916" y="695"/>
                    <a:pt x="913" y="688"/>
                  </a:cubicBezTo>
                  <a:cubicBezTo>
                    <a:pt x="906" y="665"/>
                    <a:pt x="900" y="637"/>
                    <a:pt x="903" y="610"/>
                  </a:cubicBezTo>
                  <a:cubicBezTo>
                    <a:pt x="895" y="603"/>
                    <a:pt x="889" y="593"/>
                    <a:pt x="875" y="586"/>
                  </a:cubicBezTo>
                  <a:cubicBezTo>
                    <a:pt x="872" y="583"/>
                    <a:pt x="868" y="575"/>
                    <a:pt x="868" y="572"/>
                  </a:cubicBezTo>
                  <a:cubicBezTo>
                    <a:pt x="848" y="549"/>
                    <a:pt x="810" y="528"/>
                    <a:pt x="828" y="501"/>
                  </a:cubicBezTo>
                  <a:close/>
                  <a:moveTo>
                    <a:pt x="1842" y="1064"/>
                  </a:moveTo>
                  <a:cubicBezTo>
                    <a:pt x="1844" y="1064"/>
                    <a:pt x="1845" y="1064"/>
                    <a:pt x="1846" y="1066"/>
                  </a:cubicBezTo>
                  <a:cubicBezTo>
                    <a:pt x="1850" y="1068"/>
                    <a:pt x="1839" y="1085"/>
                    <a:pt x="1832" y="1085"/>
                  </a:cubicBezTo>
                  <a:cubicBezTo>
                    <a:pt x="1829" y="1085"/>
                    <a:pt x="1828" y="1082"/>
                    <a:pt x="1829" y="1073"/>
                  </a:cubicBezTo>
                  <a:cubicBezTo>
                    <a:pt x="1829" y="1070"/>
                    <a:pt x="1837" y="1064"/>
                    <a:pt x="1842" y="1064"/>
                  </a:cubicBezTo>
                  <a:close/>
                  <a:moveTo>
                    <a:pt x="2340" y="1394"/>
                  </a:moveTo>
                  <a:cubicBezTo>
                    <a:pt x="2347" y="1394"/>
                    <a:pt x="2353" y="1398"/>
                    <a:pt x="2350" y="1407"/>
                  </a:cubicBezTo>
                  <a:cubicBezTo>
                    <a:pt x="2348" y="1406"/>
                    <a:pt x="2346" y="1406"/>
                    <a:pt x="2344" y="1406"/>
                  </a:cubicBezTo>
                  <a:cubicBezTo>
                    <a:pt x="2338" y="1406"/>
                    <a:pt x="2334" y="1407"/>
                    <a:pt x="2328" y="1407"/>
                  </a:cubicBezTo>
                  <a:cubicBezTo>
                    <a:pt x="2327" y="1407"/>
                    <a:pt x="2324" y="1407"/>
                    <a:pt x="2322" y="1407"/>
                  </a:cubicBezTo>
                  <a:cubicBezTo>
                    <a:pt x="2324" y="1398"/>
                    <a:pt x="2332" y="1394"/>
                    <a:pt x="2340" y="1394"/>
                  </a:cubicBezTo>
                  <a:close/>
                  <a:moveTo>
                    <a:pt x="2179" y="1422"/>
                  </a:moveTo>
                  <a:cubicBezTo>
                    <a:pt x="2181" y="1422"/>
                    <a:pt x="2183" y="1423"/>
                    <a:pt x="2187" y="1424"/>
                  </a:cubicBezTo>
                  <a:cubicBezTo>
                    <a:pt x="2166" y="1441"/>
                    <a:pt x="2200" y="1447"/>
                    <a:pt x="2190" y="1461"/>
                  </a:cubicBezTo>
                  <a:cubicBezTo>
                    <a:pt x="2182" y="1457"/>
                    <a:pt x="2176" y="1454"/>
                    <a:pt x="2169" y="1451"/>
                  </a:cubicBezTo>
                  <a:cubicBezTo>
                    <a:pt x="2181" y="1442"/>
                    <a:pt x="2167" y="1422"/>
                    <a:pt x="2179" y="1422"/>
                  </a:cubicBezTo>
                  <a:close/>
                  <a:moveTo>
                    <a:pt x="2030" y="1424"/>
                  </a:moveTo>
                  <a:cubicBezTo>
                    <a:pt x="2044" y="1430"/>
                    <a:pt x="2057" y="1441"/>
                    <a:pt x="2071" y="1447"/>
                  </a:cubicBezTo>
                  <a:cubicBezTo>
                    <a:pt x="2047" y="1468"/>
                    <a:pt x="2047" y="1468"/>
                    <a:pt x="2039" y="1495"/>
                  </a:cubicBezTo>
                  <a:cubicBezTo>
                    <a:pt x="2029" y="1489"/>
                    <a:pt x="2018" y="1484"/>
                    <a:pt x="2008" y="1484"/>
                  </a:cubicBezTo>
                  <a:cubicBezTo>
                    <a:pt x="2006" y="1484"/>
                    <a:pt x="2005" y="1484"/>
                    <a:pt x="2003" y="1485"/>
                  </a:cubicBezTo>
                  <a:cubicBezTo>
                    <a:pt x="1999" y="1468"/>
                    <a:pt x="2016" y="1444"/>
                    <a:pt x="2030" y="1424"/>
                  </a:cubicBezTo>
                  <a:close/>
                  <a:moveTo>
                    <a:pt x="2061" y="1507"/>
                  </a:moveTo>
                  <a:cubicBezTo>
                    <a:pt x="2066" y="1507"/>
                    <a:pt x="2070" y="1509"/>
                    <a:pt x="2074" y="1515"/>
                  </a:cubicBezTo>
                  <a:cubicBezTo>
                    <a:pt x="2067" y="1523"/>
                    <a:pt x="2064" y="1529"/>
                    <a:pt x="2057" y="1539"/>
                  </a:cubicBezTo>
                  <a:cubicBezTo>
                    <a:pt x="2033" y="1536"/>
                    <a:pt x="2046" y="1507"/>
                    <a:pt x="2061" y="1507"/>
                  </a:cubicBezTo>
                  <a:close/>
                  <a:moveTo>
                    <a:pt x="2470" y="1511"/>
                  </a:moveTo>
                  <a:cubicBezTo>
                    <a:pt x="2493" y="1511"/>
                    <a:pt x="2512" y="1532"/>
                    <a:pt x="2509" y="1559"/>
                  </a:cubicBezTo>
                  <a:cubicBezTo>
                    <a:pt x="2501" y="1568"/>
                    <a:pt x="2492" y="1572"/>
                    <a:pt x="2484" y="1572"/>
                  </a:cubicBezTo>
                  <a:cubicBezTo>
                    <a:pt x="2466" y="1572"/>
                    <a:pt x="2448" y="1555"/>
                    <a:pt x="2432" y="1536"/>
                  </a:cubicBezTo>
                  <a:cubicBezTo>
                    <a:pt x="2443" y="1518"/>
                    <a:pt x="2457" y="1511"/>
                    <a:pt x="2470" y="1511"/>
                  </a:cubicBezTo>
                  <a:close/>
                  <a:moveTo>
                    <a:pt x="2554" y="1536"/>
                  </a:moveTo>
                  <a:cubicBezTo>
                    <a:pt x="2564" y="1536"/>
                    <a:pt x="2575" y="1539"/>
                    <a:pt x="2585" y="1550"/>
                  </a:cubicBezTo>
                  <a:cubicBezTo>
                    <a:pt x="2585" y="1553"/>
                    <a:pt x="2578" y="1559"/>
                    <a:pt x="2585" y="1563"/>
                  </a:cubicBezTo>
                  <a:cubicBezTo>
                    <a:pt x="2585" y="1562"/>
                    <a:pt x="2586" y="1561"/>
                    <a:pt x="2587" y="1561"/>
                  </a:cubicBezTo>
                  <a:cubicBezTo>
                    <a:pt x="2588" y="1561"/>
                    <a:pt x="2590" y="1562"/>
                    <a:pt x="2588" y="1567"/>
                  </a:cubicBezTo>
                  <a:cubicBezTo>
                    <a:pt x="2587" y="1566"/>
                    <a:pt x="2586" y="1566"/>
                    <a:pt x="2585" y="1566"/>
                  </a:cubicBezTo>
                  <a:cubicBezTo>
                    <a:pt x="2580" y="1566"/>
                    <a:pt x="2577" y="1573"/>
                    <a:pt x="2571" y="1573"/>
                  </a:cubicBezTo>
                  <a:cubicBezTo>
                    <a:pt x="2578" y="1556"/>
                    <a:pt x="2540" y="1553"/>
                    <a:pt x="2554" y="1536"/>
                  </a:cubicBezTo>
                  <a:close/>
                  <a:moveTo>
                    <a:pt x="2362" y="1476"/>
                  </a:moveTo>
                  <a:cubicBezTo>
                    <a:pt x="2366" y="1476"/>
                    <a:pt x="2370" y="1478"/>
                    <a:pt x="2374" y="1482"/>
                  </a:cubicBezTo>
                  <a:cubicBezTo>
                    <a:pt x="2394" y="1498"/>
                    <a:pt x="2397" y="1526"/>
                    <a:pt x="2391" y="1550"/>
                  </a:cubicBezTo>
                  <a:cubicBezTo>
                    <a:pt x="2394" y="1553"/>
                    <a:pt x="2397" y="1559"/>
                    <a:pt x="2401" y="1563"/>
                  </a:cubicBezTo>
                  <a:cubicBezTo>
                    <a:pt x="2404" y="1567"/>
                    <a:pt x="2407" y="1573"/>
                    <a:pt x="2401" y="1576"/>
                  </a:cubicBezTo>
                  <a:cubicBezTo>
                    <a:pt x="2398" y="1579"/>
                    <a:pt x="2396" y="1581"/>
                    <a:pt x="2392" y="1581"/>
                  </a:cubicBezTo>
                  <a:cubicBezTo>
                    <a:pt x="2391" y="1581"/>
                    <a:pt x="2389" y="1581"/>
                    <a:pt x="2387" y="1580"/>
                  </a:cubicBezTo>
                  <a:cubicBezTo>
                    <a:pt x="2383" y="1576"/>
                    <a:pt x="2377" y="1570"/>
                    <a:pt x="2374" y="1567"/>
                  </a:cubicBezTo>
                  <a:cubicBezTo>
                    <a:pt x="2374" y="1567"/>
                    <a:pt x="2374" y="1563"/>
                    <a:pt x="2370" y="1563"/>
                  </a:cubicBezTo>
                  <a:cubicBezTo>
                    <a:pt x="2366" y="1570"/>
                    <a:pt x="2360" y="1576"/>
                    <a:pt x="2357" y="1584"/>
                  </a:cubicBezTo>
                  <a:cubicBezTo>
                    <a:pt x="2357" y="1587"/>
                    <a:pt x="2357" y="1590"/>
                    <a:pt x="2350" y="1600"/>
                  </a:cubicBezTo>
                  <a:cubicBezTo>
                    <a:pt x="2336" y="1594"/>
                    <a:pt x="2322" y="1587"/>
                    <a:pt x="2330" y="1573"/>
                  </a:cubicBezTo>
                  <a:cubicBezTo>
                    <a:pt x="2333" y="1573"/>
                    <a:pt x="2333" y="1573"/>
                    <a:pt x="2336" y="1576"/>
                  </a:cubicBezTo>
                  <a:lnTo>
                    <a:pt x="2336" y="1570"/>
                  </a:lnTo>
                  <a:cubicBezTo>
                    <a:pt x="2343" y="1559"/>
                    <a:pt x="2350" y="1553"/>
                    <a:pt x="2360" y="1546"/>
                  </a:cubicBezTo>
                  <a:lnTo>
                    <a:pt x="2360" y="1543"/>
                  </a:lnTo>
                  <a:cubicBezTo>
                    <a:pt x="2366" y="1529"/>
                    <a:pt x="2360" y="1515"/>
                    <a:pt x="2350" y="1505"/>
                  </a:cubicBezTo>
                  <a:cubicBezTo>
                    <a:pt x="2343" y="1498"/>
                    <a:pt x="2343" y="1488"/>
                    <a:pt x="2350" y="1482"/>
                  </a:cubicBezTo>
                  <a:cubicBezTo>
                    <a:pt x="2353" y="1478"/>
                    <a:pt x="2357" y="1476"/>
                    <a:pt x="2362" y="1476"/>
                  </a:cubicBezTo>
                  <a:close/>
                  <a:moveTo>
                    <a:pt x="2261" y="1512"/>
                  </a:moveTo>
                  <a:cubicBezTo>
                    <a:pt x="2262" y="1512"/>
                    <a:pt x="2263" y="1512"/>
                    <a:pt x="2264" y="1512"/>
                  </a:cubicBezTo>
                  <a:cubicBezTo>
                    <a:pt x="2244" y="1543"/>
                    <a:pt x="2254" y="1532"/>
                    <a:pt x="2278" y="1539"/>
                  </a:cubicBezTo>
                  <a:cubicBezTo>
                    <a:pt x="2268" y="1567"/>
                    <a:pt x="2248" y="1543"/>
                    <a:pt x="2237" y="1570"/>
                  </a:cubicBezTo>
                  <a:cubicBezTo>
                    <a:pt x="2244" y="1573"/>
                    <a:pt x="2248" y="1580"/>
                    <a:pt x="2251" y="1584"/>
                  </a:cubicBezTo>
                  <a:lnTo>
                    <a:pt x="2254" y="1580"/>
                  </a:lnTo>
                  <a:cubicBezTo>
                    <a:pt x="2292" y="1584"/>
                    <a:pt x="2289" y="1628"/>
                    <a:pt x="2295" y="1655"/>
                  </a:cubicBezTo>
                  <a:cubicBezTo>
                    <a:pt x="2254" y="1628"/>
                    <a:pt x="2217" y="1631"/>
                    <a:pt x="2227" y="1590"/>
                  </a:cubicBezTo>
                  <a:cubicBezTo>
                    <a:pt x="2227" y="1587"/>
                    <a:pt x="2227" y="1587"/>
                    <a:pt x="2223" y="1584"/>
                  </a:cubicBezTo>
                  <a:cubicBezTo>
                    <a:pt x="2217" y="1586"/>
                    <a:pt x="2213" y="1593"/>
                    <a:pt x="2207" y="1593"/>
                  </a:cubicBezTo>
                  <a:cubicBezTo>
                    <a:pt x="2204" y="1593"/>
                    <a:pt x="2201" y="1591"/>
                    <a:pt x="2196" y="1587"/>
                  </a:cubicBezTo>
                  <a:cubicBezTo>
                    <a:pt x="2196" y="1554"/>
                    <a:pt x="2234" y="1512"/>
                    <a:pt x="2261" y="1512"/>
                  </a:cubicBezTo>
                  <a:close/>
                  <a:moveTo>
                    <a:pt x="2648" y="1633"/>
                  </a:moveTo>
                  <a:cubicBezTo>
                    <a:pt x="2654" y="1633"/>
                    <a:pt x="2661" y="1635"/>
                    <a:pt x="2670" y="1641"/>
                  </a:cubicBezTo>
                  <a:cubicBezTo>
                    <a:pt x="2656" y="1655"/>
                    <a:pt x="2673" y="1661"/>
                    <a:pt x="2666" y="1672"/>
                  </a:cubicBezTo>
                  <a:cubicBezTo>
                    <a:pt x="2649" y="1661"/>
                    <a:pt x="2619" y="1652"/>
                    <a:pt x="2629" y="1635"/>
                  </a:cubicBezTo>
                  <a:cubicBezTo>
                    <a:pt x="2636" y="1635"/>
                    <a:pt x="2642" y="1633"/>
                    <a:pt x="2648" y="1633"/>
                  </a:cubicBezTo>
                  <a:close/>
                  <a:moveTo>
                    <a:pt x="2401" y="1614"/>
                  </a:moveTo>
                  <a:cubicBezTo>
                    <a:pt x="2407" y="1652"/>
                    <a:pt x="2438" y="1682"/>
                    <a:pt x="2394" y="1733"/>
                  </a:cubicBezTo>
                  <a:cubicBezTo>
                    <a:pt x="2374" y="1733"/>
                    <a:pt x="2383" y="1727"/>
                    <a:pt x="2357" y="1719"/>
                  </a:cubicBezTo>
                  <a:cubicBezTo>
                    <a:pt x="2357" y="1679"/>
                    <a:pt x="2333" y="1689"/>
                    <a:pt x="2343" y="1631"/>
                  </a:cubicBezTo>
                  <a:lnTo>
                    <a:pt x="2343" y="1631"/>
                  </a:lnTo>
                  <a:cubicBezTo>
                    <a:pt x="2344" y="1631"/>
                    <a:pt x="2346" y="1632"/>
                    <a:pt x="2347" y="1632"/>
                  </a:cubicBezTo>
                  <a:cubicBezTo>
                    <a:pt x="2366" y="1632"/>
                    <a:pt x="2382" y="1614"/>
                    <a:pt x="2401" y="1614"/>
                  </a:cubicBezTo>
                  <a:close/>
                  <a:moveTo>
                    <a:pt x="2666" y="1679"/>
                  </a:moveTo>
                  <a:cubicBezTo>
                    <a:pt x="2672" y="1682"/>
                    <a:pt x="2678" y="1683"/>
                    <a:pt x="2683" y="1683"/>
                  </a:cubicBezTo>
                  <a:cubicBezTo>
                    <a:pt x="2692" y="1683"/>
                    <a:pt x="2700" y="1681"/>
                    <a:pt x="2709" y="1681"/>
                  </a:cubicBezTo>
                  <a:cubicBezTo>
                    <a:pt x="2716" y="1681"/>
                    <a:pt x="2723" y="1682"/>
                    <a:pt x="2731" y="1689"/>
                  </a:cubicBezTo>
                  <a:cubicBezTo>
                    <a:pt x="2724" y="1706"/>
                    <a:pt x="2734" y="1719"/>
                    <a:pt x="2718" y="1740"/>
                  </a:cubicBezTo>
                  <a:cubicBezTo>
                    <a:pt x="2713" y="1741"/>
                    <a:pt x="2709" y="1742"/>
                    <a:pt x="2704" y="1742"/>
                  </a:cubicBezTo>
                  <a:cubicBezTo>
                    <a:pt x="2686" y="1742"/>
                    <a:pt x="2667" y="1733"/>
                    <a:pt x="2649" y="1733"/>
                  </a:cubicBezTo>
                  <a:cubicBezTo>
                    <a:pt x="2647" y="1733"/>
                    <a:pt x="2645" y="1733"/>
                    <a:pt x="2643" y="1733"/>
                  </a:cubicBezTo>
                  <a:cubicBezTo>
                    <a:pt x="2660" y="1713"/>
                    <a:pt x="2646" y="1699"/>
                    <a:pt x="2666" y="1679"/>
                  </a:cubicBezTo>
                  <a:close/>
                  <a:moveTo>
                    <a:pt x="225" y="0"/>
                  </a:moveTo>
                  <a:lnTo>
                    <a:pt x="1" y="371"/>
                  </a:lnTo>
                  <a:lnTo>
                    <a:pt x="436" y="620"/>
                  </a:lnTo>
                  <a:lnTo>
                    <a:pt x="436" y="616"/>
                  </a:lnTo>
                  <a:cubicBezTo>
                    <a:pt x="436" y="615"/>
                    <a:pt x="437" y="614"/>
                    <a:pt x="439" y="614"/>
                  </a:cubicBezTo>
                  <a:cubicBezTo>
                    <a:pt x="440" y="614"/>
                    <a:pt x="443" y="615"/>
                    <a:pt x="446" y="616"/>
                  </a:cubicBezTo>
                  <a:cubicBezTo>
                    <a:pt x="450" y="616"/>
                    <a:pt x="453" y="620"/>
                    <a:pt x="450" y="624"/>
                  </a:cubicBezTo>
                  <a:cubicBezTo>
                    <a:pt x="450" y="627"/>
                    <a:pt x="450" y="627"/>
                    <a:pt x="453" y="630"/>
                  </a:cubicBezTo>
                  <a:lnTo>
                    <a:pt x="851" y="861"/>
                  </a:lnTo>
                  <a:cubicBezTo>
                    <a:pt x="871" y="861"/>
                    <a:pt x="899" y="852"/>
                    <a:pt x="923" y="852"/>
                  </a:cubicBezTo>
                  <a:cubicBezTo>
                    <a:pt x="942" y="852"/>
                    <a:pt x="958" y="858"/>
                    <a:pt x="964" y="879"/>
                  </a:cubicBezTo>
                  <a:cubicBezTo>
                    <a:pt x="974" y="885"/>
                    <a:pt x="981" y="896"/>
                    <a:pt x="991" y="902"/>
                  </a:cubicBezTo>
                  <a:lnTo>
                    <a:pt x="994" y="902"/>
                  </a:lnTo>
                  <a:cubicBezTo>
                    <a:pt x="996" y="899"/>
                    <a:pt x="998" y="898"/>
                    <a:pt x="1001" y="898"/>
                  </a:cubicBezTo>
                  <a:cubicBezTo>
                    <a:pt x="1012" y="898"/>
                    <a:pt x="1032" y="920"/>
                    <a:pt x="1046" y="923"/>
                  </a:cubicBezTo>
                  <a:cubicBezTo>
                    <a:pt x="1043" y="926"/>
                    <a:pt x="1038" y="933"/>
                    <a:pt x="1035" y="937"/>
                  </a:cubicBezTo>
                  <a:cubicBezTo>
                    <a:pt x="1049" y="951"/>
                    <a:pt x="1059" y="967"/>
                    <a:pt x="1063" y="981"/>
                  </a:cubicBezTo>
                  <a:lnTo>
                    <a:pt x="1063" y="984"/>
                  </a:lnTo>
                  <a:cubicBezTo>
                    <a:pt x="1083" y="989"/>
                    <a:pt x="1101" y="993"/>
                    <a:pt x="1117" y="993"/>
                  </a:cubicBezTo>
                  <a:cubicBezTo>
                    <a:pt x="1123" y="993"/>
                    <a:pt x="1129" y="992"/>
                    <a:pt x="1134" y="991"/>
                  </a:cubicBezTo>
                  <a:cubicBezTo>
                    <a:pt x="1131" y="987"/>
                    <a:pt x="1128" y="984"/>
                    <a:pt x="1124" y="981"/>
                  </a:cubicBezTo>
                  <a:cubicBezTo>
                    <a:pt x="1120" y="978"/>
                    <a:pt x="1120" y="974"/>
                    <a:pt x="1124" y="971"/>
                  </a:cubicBezTo>
                  <a:cubicBezTo>
                    <a:pt x="1124" y="969"/>
                    <a:pt x="1126" y="968"/>
                    <a:pt x="1128" y="968"/>
                  </a:cubicBezTo>
                  <a:cubicBezTo>
                    <a:pt x="1130" y="968"/>
                    <a:pt x="1132" y="969"/>
                    <a:pt x="1134" y="971"/>
                  </a:cubicBezTo>
                  <a:cubicBezTo>
                    <a:pt x="1141" y="978"/>
                    <a:pt x="1148" y="981"/>
                    <a:pt x="1154" y="991"/>
                  </a:cubicBezTo>
                  <a:lnTo>
                    <a:pt x="1165" y="991"/>
                  </a:lnTo>
                  <a:cubicBezTo>
                    <a:pt x="1172" y="991"/>
                    <a:pt x="1206" y="1025"/>
                    <a:pt x="1202" y="1039"/>
                  </a:cubicBezTo>
                  <a:cubicBezTo>
                    <a:pt x="1209" y="1033"/>
                    <a:pt x="1217" y="1033"/>
                    <a:pt x="1225" y="1033"/>
                  </a:cubicBezTo>
                  <a:cubicBezTo>
                    <a:pt x="1227" y="1033"/>
                    <a:pt x="1229" y="1033"/>
                    <a:pt x="1230" y="1033"/>
                  </a:cubicBezTo>
                  <a:cubicBezTo>
                    <a:pt x="1240" y="1033"/>
                    <a:pt x="1250" y="1032"/>
                    <a:pt x="1257" y="1022"/>
                  </a:cubicBezTo>
                  <a:cubicBezTo>
                    <a:pt x="1233" y="998"/>
                    <a:pt x="1206" y="978"/>
                    <a:pt x="1181" y="967"/>
                  </a:cubicBezTo>
                  <a:cubicBezTo>
                    <a:pt x="1178" y="964"/>
                    <a:pt x="1175" y="960"/>
                    <a:pt x="1175" y="957"/>
                  </a:cubicBezTo>
                  <a:lnTo>
                    <a:pt x="1172" y="957"/>
                  </a:lnTo>
                  <a:cubicBezTo>
                    <a:pt x="1173" y="936"/>
                    <a:pt x="1182" y="926"/>
                    <a:pt x="1194" y="926"/>
                  </a:cubicBezTo>
                  <a:cubicBezTo>
                    <a:pt x="1204" y="926"/>
                    <a:pt x="1215" y="933"/>
                    <a:pt x="1226" y="946"/>
                  </a:cubicBezTo>
                  <a:cubicBezTo>
                    <a:pt x="1222" y="954"/>
                    <a:pt x="1216" y="957"/>
                    <a:pt x="1209" y="960"/>
                  </a:cubicBezTo>
                  <a:cubicBezTo>
                    <a:pt x="1233" y="974"/>
                    <a:pt x="1257" y="991"/>
                    <a:pt x="1277" y="1015"/>
                  </a:cubicBezTo>
                  <a:lnTo>
                    <a:pt x="1284" y="1018"/>
                  </a:lnTo>
                  <a:lnTo>
                    <a:pt x="1280" y="1028"/>
                  </a:lnTo>
                  <a:lnTo>
                    <a:pt x="1284" y="1028"/>
                  </a:lnTo>
                  <a:cubicBezTo>
                    <a:pt x="1297" y="1032"/>
                    <a:pt x="1304" y="1039"/>
                    <a:pt x="1311" y="1045"/>
                  </a:cubicBezTo>
                  <a:cubicBezTo>
                    <a:pt x="1311" y="1042"/>
                    <a:pt x="1311" y="1042"/>
                    <a:pt x="1315" y="1042"/>
                  </a:cubicBezTo>
                  <a:cubicBezTo>
                    <a:pt x="1318" y="1036"/>
                    <a:pt x="1324" y="1036"/>
                    <a:pt x="1329" y="1032"/>
                  </a:cubicBezTo>
                  <a:cubicBezTo>
                    <a:pt x="1329" y="1028"/>
                    <a:pt x="1324" y="1028"/>
                    <a:pt x="1324" y="1025"/>
                  </a:cubicBezTo>
                  <a:cubicBezTo>
                    <a:pt x="1321" y="1022"/>
                    <a:pt x="1318" y="1018"/>
                    <a:pt x="1315" y="1015"/>
                  </a:cubicBezTo>
                  <a:cubicBezTo>
                    <a:pt x="1311" y="1008"/>
                    <a:pt x="1311" y="1004"/>
                    <a:pt x="1318" y="1001"/>
                  </a:cubicBezTo>
                  <a:cubicBezTo>
                    <a:pt x="1320" y="1000"/>
                    <a:pt x="1321" y="999"/>
                    <a:pt x="1323" y="999"/>
                  </a:cubicBezTo>
                  <a:cubicBezTo>
                    <a:pt x="1325" y="999"/>
                    <a:pt x="1327" y="1000"/>
                    <a:pt x="1329" y="1001"/>
                  </a:cubicBezTo>
                  <a:lnTo>
                    <a:pt x="1332" y="1004"/>
                  </a:lnTo>
                  <a:cubicBezTo>
                    <a:pt x="1332" y="1008"/>
                    <a:pt x="1335" y="1012"/>
                    <a:pt x="1338" y="1015"/>
                  </a:cubicBezTo>
                  <a:cubicBezTo>
                    <a:pt x="1345" y="1018"/>
                    <a:pt x="1349" y="1022"/>
                    <a:pt x="1352" y="1028"/>
                  </a:cubicBezTo>
                  <a:lnTo>
                    <a:pt x="1356" y="1025"/>
                  </a:lnTo>
                  <a:cubicBezTo>
                    <a:pt x="1358" y="1018"/>
                    <a:pt x="1363" y="1017"/>
                    <a:pt x="1369" y="1017"/>
                  </a:cubicBezTo>
                  <a:cubicBezTo>
                    <a:pt x="1370" y="1017"/>
                    <a:pt x="1371" y="1017"/>
                    <a:pt x="1372" y="1017"/>
                  </a:cubicBezTo>
                  <a:cubicBezTo>
                    <a:pt x="1379" y="1017"/>
                    <a:pt x="1386" y="1016"/>
                    <a:pt x="1390" y="1004"/>
                  </a:cubicBezTo>
                  <a:cubicBezTo>
                    <a:pt x="1386" y="1002"/>
                    <a:pt x="1383" y="1001"/>
                    <a:pt x="1381" y="1001"/>
                  </a:cubicBezTo>
                  <a:cubicBezTo>
                    <a:pt x="1371" y="1001"/>
                    <a:pt x="1365" y="1013"/>
                    <a:pt x="1356" y="1013"/>
                  </a:cubicBezTo>
                  <a:cubicBezTo>
                    <a:pt x="1355" y="1013"/>
                    <a:pt x="1354" y="1013"/>
                    <a:pt x="1352" y="1012"/>
                  </a:cubicBezTo>
                  <a:cubicBezTo>
                    <a:pt x="1338" y="987"/>
                    <a:pt x="1356" y="964"/>
                    <a:pt x="1308" y="946"/>
                  </a:cubicBezTo>
                  <a:cubicBezTo>
                    <a:pt x="1306" y="949"/>
                    <a:pt x="1304" y="950"/>
                    <a:pt x="1302" y="950"/>
                  </a:cubicBezTo>
                  <a:cubicBezTo>
                    <a:pt x="1293" y="950"/>
                    <a:pt x="1281" y="938"/>
                    <a:pt x="1271" y="933"/>
                  </a:cubicBezTo>
                  <a:cubicBezTo>
                    <a:pt x="1291" y="921"/>
                    <a:pt x="1270" y="894"/>
                    <a:pt x="1285" y="894"/>
                  </a:cubicBezTo>
                  <a:cubicBezTo>
                    <a:pt x="1287" y="894"/>
                    <a:pt x="1290" y="894"/>
                    <a:pt x="1294" y="896"/>
                  </a:cubicBezTo>
                  <a:cubicBezTo>
                    <a:pt x="1291" y="906"/>
                    <a:pt x="1301" y="913"/>
                    <a:pt x="1315" y="919"/>
                  </a:cubicBezTo>
                  <a:cubicBezTo>
                    <a:pt x="1321" y="916"/>
                    <a:pt x="1324" y="889"/>
                    <a:pt x="1332" y="889"/>
                  </a:cubicBezTo>
                  <a:cubicBezTo>
                    <a:pt x="1352" y="889"/>
                    <a:pt x="1434" y="946"/>
                    <a:pt x="1440" y="957"/>
                  </a:cubicBezTo>
                  <a:cubicBezTo>
                    <a:pt x="1444" y="957"/>
                    <a:pt x="1444" y="960"/>
                    <a:pt x="1444" y="960"/>
                  </a:cubicBezTo>
                  <a:lnTo>
                    <a:pt x="1451" y="960"/>
                  </a:lnTo>
                  <a:cubicBezTo>
                    <a:pt x="1465" y="963"/>
                    <a:pt x="1478" y="1000"/>
                    <a:pt x="1490" y="1000"/>
                  </a:cubicBezTo>
                  <a:cubicBezTo>
                    <a:pt x="1492" y="1000"/>
                    <a:pt x="1494" y="1000"/>
                    <a:pt x="1495" y="998"/>
                  </a:cubicBezTo>
                  <a:lnTo>
                    <a:pt x="1495" y="998"/>
                  </a:lnTo>
                  <a:cubicBezTo>
                    <a:pt x="1478" y="1042"/>
                    <a:pt x="1447" y="1036"/>
                    <a:pt x="1431" y="1069"/>
                  </a:cubicBezTo>
                  <a:cubicBezTo>
                    <a:pt x="1434" y="1069"/>
                    <a:pt x="1434" y="1077"/>
                    <a:pt x="1427" y="1077"/>
                  </a:cubicBezTo>
                  <a:cubicBezTo>
                    <a:pt x="1426" y="1077"/>
                    <a:pt x="1425" y="1077"/>
                    <a:pt x="1423" y="1076"/>
                  </a:cubicBezTo>
                  <a:cubicBezTo>
                    <a:pt x="1420" y="1045"/>
                    <a:pt x="1376" y="1069"/>
                    <a:pt x="1349" y="1049"/>
                  </a:cubicBezTo>
                  <a:lnTo>
                    <a:pt x="1349" y="1045"/>
                  </a:lnTo>
                  <a:cubicBezTo>
                    <a:pt x="1342" y="1049"/>
                    <a:pt x="1335" y="1053"/>
                    <a:pt x="1332" y="1056"/>
                  </a:cubicBezTo>
                  <a:cubicBezTo>
                    <a:pt x="1329" y="1059"/>
                    <a:pt x="1324" y="1059"/>
                    <a:pt x="1324" y="1059"/>
                  </a:cubicBezTo>
                  <a:cubicBezTo>
                    <a:pt x="1329" y="1066"/>
                    <a:pt x="1335" y="1073"/>
                    <a:pt x="1352" y="1080"/>
                  </a:cubicBezTo>
                  <a:cubicBezTo>
                    <a:pt x="1342" y="1089"/>
                    <a:pt x="1335" y="1103"/>
                    <a:pt x="1329" y="1117"/>
                  </a:cubicBezTo>
                  <a:cubicBezTo>
                    <a:pt x="1318" y="1114"/>
                    <a:pt x="1304" y="1107"/>
                    <a:pt x="1294" y="1103"/>
                  </a:cubicBezTo>
                  <a:cubicBezTo>
                    <a:pt x="1291" y="1107"/>
                    <a:pt x="1291" y="1110"/>
                    <a:pt x="1294" y="1114"/>
                  </a:cubicBezTo>
                  <a:lnTo>
                    <a:pt x="2383" y="1743"/>
                  </a:lnTo>
                  <a:cubicBezTo>
                    <a:pt x="2398" y="1729"/>
                    <a:pt x="2415" y="1722"/>
                    <a:pt x="2432" y="1722"/>
                  </a:cubicBezTo>
                  <a:cubicBezTo>
                    <a:pt x="2435" y="1722"/>
                    <a:pt x="2438" y="1722"/>
                    <a:pt x="2442" y="1723"/>
                  </a:cubicBezTo>
                  <a:cubicBezTo>
                    <a:pt x="2435" y="1733"/>
                    <a:pt x="2424" y="1747"/>
                    <a:pt x="2418" y="1764"/>
                  </a:cubicBezTo>
                  <a:lnTo>
                    <a:pt x="2677" y="1911"/>
                  </a:lnTo>
                  <a:lnTo>
                    <a:pt x="2799" y="1710"/>
                  </a:lnTo>
                  <a:cubicBezTo>
                    <a:pt x="2792" y="1702"/>
                    <a:pt x="2792" y="1699"/>
                    <a:pt x="2795" y="1689"/>
                  </a:cubicBezTo>
                  <a:lnTo>
                    <a:pt x="2795" y="1689"/>
                  </a:lnTo>
                  <a:cubicBezTo>
                    <a:pt x="2795" y="1693"/>
                    <a:pt x="2803" y="1696"/>
                    <a:pt x="2806" y="1696"/>
                  </a:cubicBezTo>
                  <a:lnTo>
                    <a:pt x="2820" y="1675"/>
                  </a:lnTo>
                  <a:lnTo>
                    <a:pt x="2619" y="1550"/>
                  </a:lnTo>
                  <a:cubicBezTo>
                    <a:pt x="2613" y="1551"/>
                    <a:pt x="2604" y="1557"/>
                    <a:pt x="2599" y="1557"/>
                  </a:cubicBezTo>
                  <a:cubicBezTo>
                    <a:pt x="2595" y="1557"/>
                    <a:pt x="2593" y="1555"/>
                    <a:pt x="2595" y="1546"/>
                  </a:cubicBezTo>
                  <a:cubicBezTo>
                    <a:pt x="2602" y="1546"/>
                    <a:pt x="2602" y="1543"/>
                    <a:pt x="2605" y="1539"/>
                  </a:cubicBezTo>
                  <a:lnTo>
                    <a:pt x="1860" y="1056"/>
                  </a:lnTo>
                  <a:cubicBezTo>
                    <a:pt x="1857" y="1057"/>
                    <a:pt x="1854" y="1058"/>
                    <a:pt x="1850" y="1058"/>
                  </a:cubicBezTo>
                  <a:cubicBezTo>
                    <a:pt x="1842" y="1058"/>
                    <a:pt x="1831" y="1055"/>
                    <a:pt x="1822" y="1045"/>
                  </a:cubicBezTo>
                  <a:cubicBezTo>
                    <a:pt x="1825" y="1042"/>
                    <a:pt x="1825" y="1039"/>
                    <a:pt x="1829" y="1036"/>
                  </a:cubicBezTo>
                  <a:lnTo>
                    <a:pt x="1566" y="869"/>
                  </a:lnTo>
                  <a:cubicBezTo>
                    <a:pt x="1566" y="875"/>
                    <a:pt x="1566" y="882"/>
                    <a:pt x="1563" y="893"/>
                  </a:cubicBezTo>
                  <a:cubicBezTo>
                    <a:pt x="1529" y="875"/>
                    <a:pt x="1508" y="855"/>
                    <a:pt x="1508" y="831"/>
                  </a:cubicBezTo>
                  <a:lnTo>
                    <a:pt x="1393" y="756"/>
                  </a:lnTo>
                  <a:cubicBezTo>
                    <a:pt x="1390" y="759"/>
                    <a:pt x="1390" y="770"/>
                    <a:pt x="1393" y="773"/>
                  </a:cubicBezTo>
                  <a:lnTo>
                    <a:pt x="1390" y="773"/>
                  </a:lnTo>
                  <a:cubicBezTo>
                    <a:pt x="1393" y="776"/>
                    <a:pt x="1393" y="776"/>
                    <a:pt x="1396" y="780"/>
                  </a:cubicBezTo>
                  <a:cubicBezTo>
                    <a:pt x="1403" y="790"/>
                    <a:pt x="1406" y="797"/>
                    <a:pt x="1414" y="800"/>
                  </a:cubicBezTo>
                  <a:cubicBezTo>
                    <a:pt x="1420" y="803"/>
                    <a:pt x="1423" y="811"/>
                    <a:pt x="1420" y="817"/>
                  </a:cubicBezTo>
                  <a:cubicBezTo>
                    <a:pt x="1420" y="820"/>
                    <a:pt x="1415" y="822"/>
                    <a:pt x="1411" y="822"/>
                  </a:cubicBezTo>
                  <a:cubicBezTo>
                    <a:pt x="1409" y="822"/>
                    <a:pt x="1407" y="822"/>
                    <a:pt x="1406" y="821"/>
                  </a:cubicBezTo>
                  <a:cubicBezTo>
                    <a:pt x="1393" y="814"/>
                    <a:pt x="1382" y="803"/>
                    <a:pt x="1376" y="794"/>
                  </a:cubicBezTo>
                  <a:cubicBezTo>
                    <a:pt x="1376" y="790"/>
                    <a:pt x="1373" y="790"/>
                    <a:pt x="1369" y="787"/>
                  </a:cubicBezTo>
                  <a:lnTo>
                    <a:pt x="1369" y="790"/>
                  </a:lnTo>
                  <a:cubicBezTo>
                    <a:pt x="1363" y="796"/>
                    <a:pt x="1359" y="808"/>
                    <a:pt x="1352" y="808"/>
                  </a:cubicBezTo>
                  <a:cubicBezTo>
                    <a:pt x="1351" y="808"/>
                    <a:pt x="1350" y="808"/>
                    <a:pt x="1349" y="808"/>
                  </a:cubicBezTo>
                  <a:cubicBezTo>
                    <a:pt x="1365" y="783"/>
                    <a:pt x="1359" y="763"/>
                    <a:pt x="1335" y="746"/>
                  </a:cubicBezTo>
                  <a:cubicBezTo>
                    <a:pt x="1338" y="736"/>
                    <a:pt x="1345" y="732"/>
                    <a:pt x="1352" y="729"/>
                  </a:cubicBezTo>
                  <a:lnTo>
                    <a:pt x="1131" y="586"/>
                  </a:lnTo>
                  <a:lnTo>
                    <a:pt x="1131" y="589"/>
                  </a:lnTo>
                  <a:lnTo>
                    <a:pt x="1131" y="593"/>
                  </a:lnTo>
                  <a:lnTo>
                    <a:pt x="1134" y="593"/>
                  </a:lnTo>
                  <a:cubicBezTo>
                    <a:pt x="1134" y="593"/>
                    <a:pt x="1137" y="596"/>
                    <a:pt x="1141" y="599"/>
                  </a:cubicBezTo>
                  <a:cubicBezTo>
                    <a:pt x="1145" y="607"/>
                    <a:pt x="1154" y="616"/>
                    <a:pt x="1168" y="624"/>
                  </a:cubicBezTo>
                  <a:cubicBezTo>
                    <a:pt x="1186" y="633"/>
                    <a:pt x="1206" y="647"/>
                    <a:pt x="1206" y="674"/>
                  </a:cubicBezTo>
                  <a:cubicBezTo>
                    <a:pt x="1206" y="681"/>
                    <a:pt x="1199" y="685"/>
                    <a:pt x="1192" y="685"/>
                  </a:cubicBezTo>
                  <a:cubicBezTo>
                    <a:pt x="1186" y="681"/>
                    <a:pt x="1178" y="674"/>
                    <a:pt x="1178" y="668"/>
                  </a:cubicBezTo>
                  <a:cubicBezTo>
                    <a:pt x="1178" y="660"/>
                    <a:pt x="1172" y="654"/>
                    <a:pt x="1154" y="644"/>
                  </a:cubicBezTo>
                  <a:cubicBezTo>
                    <a:pt x="1141" y="637"/>
                    <a:pt x="1124" y="627"/>
                    <a:pt x="1117" y="610"/>
                  </a:cubicBezTo>
                  <a:cubicBezTo>
                    <a:pt x="1110" y="610"/>
                    <a:pt x="1104" y="613"/>
                    <a:pt x="1100" y="616"/>
                  </a:cubicBezTo>
                  <a:cubicBezTo>
                    <a:pt x="1100" y="630"/>
                    <a:pt x="1104" y="640"/>
                    <a:pt x="1107" y="651"/>
                  </a:cubicBezTo>
                  <a:cubicBezTo>
                    <a:pt x="1114" y="654"/>
                    <a:pt x="1124" y="657"/>
                    <a:pt x="1134" y="665"/>
                  </a:cubicBezTo>
                  <a:cubicBezTo>
                    <a:pt x="1137" y="668"/>
                    <a:pt x="1141" y="674"/>
                    <a:pt x="1137" y="678"/>
                  </a:cubicBezTo>
                  <a:cubicBezTo>
                    <a:pt x="1135" y="682"/>
                    <a:pt x="1133" y="684"/>
                    <a:pt x="1130" y="684"/>
                  </a:cubicBezTo>
                  <a:cubicBezTo>
                    <a:pt x="1128" y="684"/>
                    <a:pt x="1126" y="683"/>
                    <a:pt x="1124" y="681"/>
                  </a:cubicBezTo>
                  <a:cubicBezTo>
                    <a:pt x="1114" y="674"/>
                    <a:pt x="1100" y="671"/>
                    <a:pt x="1093" y="668"/>
                  </a:cubicBezTo>
                  <a:lnTo>
                    <a:pt x="1090" y="665"/>
                  </a:lnTo>
                  <a:lnTo>
                    <a:pt x="1087" y="660"/>
                  </a:lnTo>
                  <a:cubicBezTo>
                    <a:pt x="1079" y="644"/>
                    <a:pt x="1076" y="627"/>
                    <a:pt x="1076" y="613"/>
                  </a:cubicBezTo>
                  <a:cubicBezTo>
                    <a:pt x="1070" y="607"/>
                    <a:pt x="1066" y="599"/>
                    <a:pt x="1063" y="593"/>
                  </a:cubicBezTo>
                  <a:cubicBezTo>
                    <a:pt x="1058" y="594"/>
                    <a:pt x="1053" y="595"/>
                    <a:pt x="1048" y="595"/>
                  </a:cubicBezTo>
                  <a:cubicBezTo>
                    <a:pt x="1021" y="595"/>
                    <a:pt x="999" y="573"/>
                    <a:pt x="981" y="558"/>
                  </a:cubicBezTo>
                  <a:cubicBezTo>
                    <a:pt x="977" y="555"/>
                    <a:pt x="974" y="552"/>
                    <a:pt x="971" y="549"/>
                  </a:cubicBezTo>
                  <a:cubicBezTo>
                    <a:pt x="967" y="545"/>
                    <a:pt x="967" y="542"/>
                    <a:pt x="964" y="538"/>
                  </a:cubicBezTo>
                  <a:cubicBezTo>
                    <a:pt x="957" y="528"/>
                    <a:pt x="947" y="514"/>
                    <a:pt x="933" y="508"/>
                  </a:cubicBezTo>
                  <a:lnTo>
                    <a:pt x="927" y="501"/>
                  </a:lnTo>
                  <a:lnTo>
                    <a:pt x="927" y="490"/>
                  </a:lnTo>
                  <a:lnTo>
                    <a:pt x="927" y="487"/>
                  </a:lnTo>
                  <a:cubicBezTo>
                    <a:pt x="927" y="484"/>
                    <a:pt x="923" y="484"/>
                    <a:pt x="920" y="484"/>
                  </a:cubicBezTo>
                  <a:cubicBezTo>
                    <a:pt x="909" y="477"/>
                    <a:pt x="903" y="467"/>
                    <a:pt x="906" y="460"/>
                  </a:cubicBezTo>
                  <a:cubicBezTo>
                    <a:pt x="906" y="453"/>
                    <a:pt x="913" y="450"/>
                    <a:pt x="920" y="450"/>
                  </a:cubicBezTo>
                  <a:lnTo>
                    <a:pt x="834" y="395"/>
                  </a:lnTo>
                  <a:cubicBezTo>
                    <a:pt x="828" y="399"/>
                    <a:pt x="824" y="409"/>
                    <a:pt x="824" y="419"/>
                  </a:cubicBezTo>
                  <a:cubicBezTo>
                    <a:pt x="818" y="436"/>
                    <a:pt x="814" y="456"/>
                    <a:pt x="787" y="460"/>
                  </a:cubicBezTo>
                  <a:cubicBezTo>
                    <a:pt x="780" y="460"/>
                    <a:pt x="770" y="456"/>
                    <a:pt x="770" y="450"/>
                  </a:cubicBezTo>
                  <a:cubicBezTo>
                    <a:pt x="766" y="443"/>
                    <a:pt x="770" y="436"/>
                    <a:pt x="777" y="436"/>
                  </a:cubicBezTo>
                  <a:cubicBezTo>
                    <a:pt x="790" y="436"/>
                    <a:pt x="793" y="426"/>
                    <a:pt x="797" y="409"/>
                  </a:cubicBezTo>
                  <a:cubicBezTo>
                    <a:pt x="801" y="399"/>
                    <a:pt x="804" y="388"/>
                    <a:pt x="810" y="379"/>
                  </a:cubicBezTo>
                  <a:lnTo>
                    <a:pt x="716" y="317"/>
                  </a:lnTo>
                  <a:cubicBezTo>
                    <a:pt x="713" y="320"/>
                    <a:pt x="710" y="322"/>
                    <a:pt x="708" y="322"/>
                  </a:cubicBezTo>
                  <a:cubicBezTo>
                    <a:pt x="707" y="322"/>
                    <a:pt x="706" y="321"/>
                    <a:pt x="705" y="321"/>
                  </a:cubicBezTo>
                  <a:cubicBezTo>
                    <a:pt x="699" y="321"/>
                    <a:pt x="695" y="321"/>
                    <a:pt x="688" y="317"/>
                  </a:cubicBezTo>
                  <a:cubicBezTo>
                    <a:pt x="685" y="330"/>
                    <a:pt x="681" y="341"/>
                    <a:pt x="675" y="347"/>
                  </a:cubicBezTo>
                  <a:cubicBezTo>
                    <a:pt x="673" y="349"/>
                    <a:pt x="669" y="350"/>
                    <a:pt x="666" y="350"/>
                  </a:cubicBezTo>
                  <a:cubicBezTo>
                    <a:pt x="663" y="350"/>
                    <a:pt x="659" y="349"/>
                    <a:pt x="658" y="347"/>
                  </a:cubicBezTo>
                  <a:cubicBezTo>
                    <a:pt x="650" y="341"/>
                    <a:pt x="650" y="334"/>
                    <a:pt x="654" y="330"/>
                  </a:cubicBezTo>
                  <a:cubicBezTo>
                    <a:pt x="658" y="324"/>
                    <a:pt x="664" y="317"/>
                    <a:pt x="664" y="307"/>
                  </a:cubicBezTo>
                  <a:cubicBezTo>
                    <a:pt x="661" y="303"/>
                    <a:pt x="658" y="297"/>
                    <a:pt x="654" y="293"/>
                  </a:cubicBezTo>
                  <a:cubicBezTo>
                    <a:pt x="647" y="286"/>
                    <a:pt x="647" y="283"/>
                    <a:pt x="650" y="276"/>
                  </a:cubicBezTo>
                  <a:lnTo>
                    <a:pt x="586" y="236"/>
                  </a:lnTo>
                  <a:lnTo>
                    <a:pt x="586" y="236"/>
                  </a:lnTo>
                  <a:cubicBezTo>
                    <a:pt x="589" y="239"/>
                    <a:pt x="589" y="245"/>
                    <a:pt x="586" y="245"/>
                  </a:cubicBezTo>
                  <a:cubicBezTo>
                    <a:pt x="584" y="246"/>
                    <a:pt x="582" y="247"/>
                    <a:pt x="581" y="247"/>
                  </a:cubicBezTo>
                  <a:cubicBezTo>
                    <a:pt x="577" y="247"/>
                    <a:pt x="575" y="244"/>
                    <a:pt x="573" y="242"/>
                  </a:cubicBezTo>
                  <a:cubicBezTo>
                    <a:pt x="562" y="231"/>
                    <a:pt x="556" y="218"/>
                    <a:pt x="545" y="208"/>
                  </a:cubicBezTo>
                  <a:lnTo>
                    <a:pt x="538" y="204"/>
                  </a:lnTo>
                  <a:cubicBezTo>
                    <a:pt x="535" y="204"/>
                    <a:pt x="535" y="204"/>
                    <a:pt x="535" y="208"/>
                  </a:cubicBezTo>
                  <a:cubicBezTo>
                    <a:pt x="533" y="210"/>
                    <a:pt x="529" y="213"/>
                    <a:pt x="525" y="213"/>
                  </a:cubicBezTo>
                  <a:cubicBezTo>
                    <a:pt x="524" y="213"/>
                    <a:pt x="522" y="212"/>
                    <a:pt x="521" y="211"/>
                  </a:cubicBezTo>
                  <a:cubicBezTo>
                    <a:pt x="515" y="208"/>
                    <a:pt x="511" y="201"/>
                    <a:pt x="515" y="198"/>
                  </a:cubicBezTo>
                  <a:cubicBezTo>
                    <a:pt x="515" y="195"/>
                    <a:pt x="518" y="195"/>
                    <a:pt x="518" y="191"/>
                  </a:cubicBezTo>
                  <a:lnTo>
                    <a:pt x="484" y="167"/>
                  </a:lnTo>
                  <a:cubicBezTo>
                    <a:pt x="484" y="170"/>
                    <a:pt x="480" y="174"/>
                    <a:pt x="477" y="174"/>
                  </a:cubicBezTo>
                  <a:cubicBezTo>
                    <a:pt x="474" y="174"/>
                    <a:pt x="471" y="170"/>
                    <a:pt x="471" y="167"/>
                  </a:cubicBezTo>
                  <a:cubicBezTo>
                    <a:pt x="466" y="164"/>
                    <a:pt x="466" y="160"/>
                    <a:pt x="466" y="157"/>
                  </a:cubicBezTo>
                  <a:lnTo>
                    <a:pt x="341" y="75"/>
                  </a:lnTo>
                  <a:lnTo>
                    <a:pt x="341" y="75"/>
                  </a:lnTo>
                  <a:cubicBezTo>
                    <a:pt x="343" y="86"/>
                    <a:pt x="346" y="106"/>
                    <a:pt x="338" y="106"/>
                  </a:cubicBezTo>
                  <a:cubicBezTo>
                    <a:pt x="337" y="106"/>
                    <a:pt x="334" y="105"/>
                    <a:pt x="331" y="102"/>
                  </a:cubicBezTo>
                  <a:cubicBezTo>
                    <a:pt x="323" y="93"/>
                    <a:pt x="323" y="79"/>
                    <a:pt x="328" y="68"/>
                  </a:cubicBezTo>
                  <a:lnTo>
                    <a:pt x="22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 name="Google Shape;130;p22"/>
            <p:cNvSpPr/>
            <p:nvPr/>
          </p:nvSpPr>
          <p:spPr>
            <a:xfrm>
              <a:off x="3542582" y="1911330"/>
              <a:ext cx="6804" cy="1972"/>
            </a:xfrm>
            <a:custGeom>
              <a:rect b="b" l="l" r="r" t="t"/>
              <a:pathLst>
                <a:path extrusionOk="0" h="20" w="69">
                  <a:moveTo>
                    <a:pt x="18" y="0"/>
                  </a:moveTo>
                  <a:cubicBezTo>
                    <a:pt x="12" y="0"/>
                    <a:pt x="6" y="1"/>
                    <a:pt x="1" y="2"/>
                  </a:cubicBezTo>
                  <a:lnTo>
                    <a:pt x="65" y="19"/>
                  </a:lnTo>
                  <a:cubicBezTo>
                    <a:pt x="65" y="16"/>
                    <a:pt x="68" y="13"/>
                    <a:pt x="68" y="10"/>
                  </a:cubicBezTo>
                  <a:cubicBezTo>
                    <a:pt x="53" y="6"/>
                    <a:pt x="35" y="0"/>
                    <a:pt x="18"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 name="Google Shape;131;p22"/>
            <p:cNvSpPr/>
            <p:nvPr/>
          </p:nvSpPr>
          <p:spPr>
            <a:xfrm>
              <a:off x="3533510" y="1908174"/>
              <a:ext cx="7199" cy="2761"/>
            </a:xfrm>
            <a:custGeom>
              <a:rect b="b" l="l" r="r" t="t"/>
              <a:pathLst>
                <a:path extrusionOk="0" h="28" w="73">
                  <a:moveTo>
                    <a:pt x="45" y="0"/>
                  </a:moveTo>
                  <a:cubicBezTo>
                    <a:pt x="38" y="0"/>
                    <a:pt x="33" y="4"/>
                    <a:pt x="21" y="4"/>
                  </a:cubicBezTo>
                  <a:cubicBezTo>
                    <a:pt x="19" y="4"/>
                    <a:pt x="17" y="4"/>
                    <a:pt x="14" y="4"/>
                  </a:cubicBezTo>
                  <a:cubicBezTo>
                    <a:pt x="7" y="4"/>
                    <a:pt x="4" y="7"/>
                    <a:pt x="0" y="7"/>
                  </a:cubicBezTo>
                  <a:lnTo>
                    <a:pt x="65" y="28"/>
                  </a:lnTo>
                  <a:cubicBezTo>
                    <a:pt x="68" y="24"/>
                    <a:pt x="68" y="21"/>
                    <a:pt x="72" y="21"/>
                  </a:cubicBezTo>
                  <a:lnTo>
                    <a:pt x="62" y="21"/>
                  </a:lnTo>
                  <a:cubicBezTo>
                    <a:pt x="65" y="14"/>
                    <a:pt x="65" y="14"/>
                    <a:pt x="65" y="11"/>
                  </a:cubicBezTo>
                  <a:cubicBezTo>
                    <a:pt x="56" y="3"/>
                    <a:pt x="50" y="0"/>
                    <a:pt x="45"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 name="Google Shape;132;p22"/>
            <p:cNvSpPr/>
            <p:nvPr/>
          </p:nvSpPr>
          <p:spPr>
            <a:xfrm>
              <a:off x="3354230" y="1856106"/>
              <a:ext cx="4733" cy="3156"/>
            </a:xfrm>
            <a:custGeom>
              <a:rect b="b" l="l" r="r" t="t"/>
              <a:pathLst>
                <a:path extrusionOk="0" h="32" w="48">
                  <a:moveTo>
                    <a:pt x="21" y="1"/>
                  </a:moveTo>
                  <a:cubicBezTo>
                    <a:pt x="21" y="4"/>
                    <a:pt x="17" y="4"/>
                    <a:pt x="14" y="7"/>
                  </a:cubicBezTo>
                  <a:cubicBezTo>
                    <a:pt x="11" y="11"/>
                    <a:pt x="7" y="14"/>
                    <a:pt x="0" y="18"/>
                  </a:cubicBezTo>
                  <a:lnTo>
                    <a:pt x="48" y="31"/>
                  </a:lnTo>
                  <a:cubicBezTo>
                    <a:pt x="48" y="25"/>
                    <a:pt x="44" y="18"/>
                    <a:pt x="44" y="11"/>
                  </a:cubicBezTo>
                  <a:cubicBezTo>
                    <a:pt x="38" y="7"/>
                    <a:pt x="27" y="4"/>
                    <a:pt x="21"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 name="Google Shape;133;p22"/>
            <p:cNvSpPr/>
            <p:nvPr/>
          </p:nvSpPr>
          <p:spPr>
            <a:xfrm>
              <a:off x="3511617" y="1901074"/>
              <a:ext cx="5522" cy="3156"/>
            </a:xfrm>
            <a:custGeom>
              <a:rect b="b" l="l" r="r" t="t"/>
              <a:pathLst>
                <a:path extrusionOk="0" h="32" w="56">
                  <a:moveTo>
                    <a:pt x="4" y="1"/>
                  </a:moveTo>
                  <a:cubicBezTo>
                    <a:pt x="15" y="18"/>
                    <a:pt x="11" y="18"/>
                    <a:pt x="1" y="18"/>
                  </a:cubicBezTo>
                  <a:lnTo>
                    <a:pt x="56" y="32"/>
                  </a:lnTo>
                  <a:cubicBezTo>
                    <a:pt x="49" y="28"/>
                    <a:pt x="38" y="25"/>
                    <a:pt x="35" y="18"/>
                  </a:cubicBezTo>
                  <a:cubicBezTo>
                    <a:pt x="25" y="15"/>
                    <a:pt x="15" y="7"/>
                    <a:pt x="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 name="Google Shape;134;p22"/>
            <p:cNvSpPr/>
            <p:nvPr/>
          </p:nvSpPr>
          <p:spPr>
            <a:xfrm>
              <a:off x="3135998" y="1741320"/>
              <a:ext cx="573925" cy="215666"/>
            </a:xfrm>
            <a:custGeom>
              <a:rect b="b" l="l" r="r" t="t"/>
              <a:pathLst>
                <a:path extrusionOk="0" h="2187" w="5820">
                  <a:moveTo>
                    <a:pt x="3371" y="1096"/>
                  </a:moveTo>
                  <a:cubicBezTo>
                    <a:pt x="3356" y="1115"/>
                    <a:pt x="3354" y="1153"/>
                    <a:pt x="3324" y="1153"/>
                  </a:cubicBezTo>
                  <a:cubicBezTo>
                    <a:pt x="3321" y="1153"/>
                    <a:pt x="3317" y="1152"/>
                    <a:pt x="3313" y="1151"/>
                  </a:cubicBezTo>
                  <a:cubicBezTo>
                    <a:pt x="3316" y="1107"/>
                    <a:pt x="3343" y="1104"/>
                    <a:pt x="3371" y="1096"/>
                  </a:cubicBezTo>
                  <a:close/>
                  <a:moveTo>
                    <a:pt x="3208" y="1121"/>
                  </a:moveTo>
                  <a:cubicBezTo>
                    <a:pt x="3211" y="1121"/>
                    <a:pt x="3214" y="1124"/>
                    <a:pt x="3217" y="1127"/>
                  </a:cubicBezTo>
                  <a:lnTo>
                    <a:pt x="3221" y="1134"/>
                  </a:lnTo>
                  <a:lnTo>
                    <a:pt x="3221" y="1137"/>
                  </a:lnTo>
                  <a:cubicBezTo>
                    <a:pt x="3221" y="1148"/>
                    <a:pt x="3211" y="1154"/>
                    <a:pt x="3208" y="1157"/>
                  </a:cubicBezTo>
                  <a:cubicBezTo>
                    <a:pt x="3200" y="1162"/>
                    <a:pt x="3197" y="1165"/>
                    <a:pt x="3200" y="1165"/>
                  </a:cubicBezTo>
                  <a:cubicBezTo>
                    <a:pt x="3200" y="1171"/>
                    <a:pt x="3197" y="1175"/>
                    <a:pt x="3190" y="1175"/>
                  </a:cubicBezTo>
                  <a:cubicBezTo>
                    <a:pt x="3184" y="1175"/>
                    <a:pt x="3177" y="1171"/>
                    <a:pt x="3173" y="1165"/>
                  </a:cubicBezTo>
                  <a:cubicBezTo>
                    <a:pt x="3170" y="1154"/>
                    <a:pt x="3180" y="1148"/>
                    <a:pt x="3187" y="1141"/>
                  </a:cubicBezTo>
                  <a:cubicBezTo>
                    <a:pt x="3190" y="1141"/>
                    <a:pt x="3194" y="1137"/>
                    <a:pt x="3194" y="1137"/>
                  </a:cubicBezTo>
                  <a:lnTo>
                    <a:pt x="3194" y="1131"/>
                  </a:lnTo>
                  <a:cubicBezTo>
                    <a:pt x="3190" y="1127"/>
                    <a:pt x="3194" y="1121"/>
                    <a:pt x="3200" y="1121"/>
                  </a:cubicBezTo>
                  <a:close/>
                  <a:moveTo>
                    <a:pt x="3330" y="1185"/>
                  </a:moveTo>
                  <a:cubicBezTo>
                    <a:pt x="3332" y="1197"/>
                    <a:pt x="3320" y="1201"/>
                    <a:pt x="3307" y="1201"/>
                  </a:cubicBezTo>
                  <a:cubicBezTo>
                    <a:pt x="3289" y="1201"/>
                    <a:pt x="3270" y="1194"/>
                    <a:pt x="3275" y="1189"/>
                  </a:cubicBezTo>
                  <a:lnTo>
                    <a:pt x="3275" y="1189"/>
                  </a:lnTo>
                  <a:cubicBezTo>
                    <a:pt x="3280" y="1189"/>
                    <a:pt x="3283" y="1189"/>
                    <a:pt x="3287" y="1189"/>
                  </a:cubicBezTo>
                  <a:cubicBezTo>
                    <a:pt x="3302" y="1189"/>
                    <a:pt x="3314" y="1185"/>
                    <a:pt x="3330" y="1185"/>
                  </a:cubicBezTo>
                  <a:close/>
                  <a:moveTo>
                    <a:pt x="2605" y="1098"/>
                  </a:moveTo>
                  <a:cubicBezTo>
                    <a:pt x="2606" y="1098"/>
                    <a:pt x="2608" y="1102"/>
                    <a:pt x="2612" y="1110"/>
                  </a:cubicBezTo>
                  <a:cubicBezTo>
                    <a:pt x="2645" y="1144"/>
                    <a:pt x="2645" y="1121"/>
                    <a:pt x="2642" y="1162"/>
                  </a:cubicBezTo>
                  <a:cubicBezTo>
                    <a:pt x="2651" y="1165"/>
                    <a:pt x="2659" y="1166"/>
                    <a:pt x="2665" y="1166"/>
                  </a:cubicBezTo>
                  <a:cubicBezTo>
                    <a:pt x="2671" y="1166"/>
                    <a:pt x="2676" y="1166"/>
                    <a:pt x="2682" y="1166"/>
                  </a:cubicBezTo>
                  <a:cubicBezTo>
                    <a:pt x="2687" y="1166"/>
                    <a:pt x="2693" y="1166"/>
                    <a:pt x="2700" y="1168"/>
                  </a:cubicBezTo>
                  <a:cubicBezTo>
                    <a:pt x="2694" y="1189"/>
                    <a:pt x="2707" y="1198"/>
                    <a:pt x="2738" y="1202"/>
                  </a:cubicBezTo>
                  <a:cubicBezTo>
                    <a:pt x="2698" y="1232"/>
                    <a:pt x="2706" y="1259"/>
                    <a:pt x="2671" y="1270"/>
                  </a:cubicBezTo>
                  <a:lnTo>
                    <a:pt x="2671" y="1270"/>
                  </a:lnTo>
                  <a:cubicBezTo>
                    <a:pt x="2683" y="1264"/>
                    <a:pt x="2658" y="1236"/>
                    <a:pt x="2636" y="1236"/>
                  </a:cubicBezTo>
                  <a:cubicBezTo>
                    <a:pt x="2635" y="1236"/>
                    <a:pt x="2633" y="1236"/>
                    <a:pt x="2632" y="1236"/>
                  </a:cubicBezTo>
                  <a:cubicBezTo>
                    <a:pt x="2623" y="1239"/>
                    <a:pt x="2630" y="1265"/>
                    <a:pt x="2615" y="1265"/>
                  </a:cubicBezTo>
                  <a:cubicBezTo>
                    <a:pt x="2613" y="1265"/>
                    <a:pt x="2611" y="1265"/>
                    <a:pt x="2608" y="1264"/>
                  </a:cubicBezTo>
                  <a:cubicBezTo>
                    <a:pt x="2625" y="1236"/>
                    <a:pt x="2557" y="1239"/>
                    <a:pt x="2560" y="1216"/>
                  </a:cubicBezTo>
                  <a:cubicBezTo>
                    <a:pt x="2547" y="1202"/>
                    <a:pt x="2615" y="1175"/>
                    <a:pt x="2571" y="1131"/>
                  </a:cubicBezTo>
                  <a:lnTo>
                    <a:pt x="2571" y="1131"/>
                  </a:lnTo>
                  <a:cubicBezTo>
                    <a:pt x="2577" y="1133"/>
                    <a:pt x="2582" y="1134"/>
                    <a:pt x="2586" y="1134"/>
                  </a:cubicBezTo>
                  <a:cubicBezTo>
                    <a:pt x="2611" y="1134"/>
                    <a:pt x="2602" y="1098"/>
                    <a:pt x="2605" y="1098"/>
                  </a:cubicBezTo>
                  <a:close/>
                  <a:moveTo>
                    <a:pt x="3509" y="1337"/>
                  </a:moveTo>
                  <a:cubicBezTo>
                    <a:pt x="3515" y="1337"/>
                    <a:pt x="3522" y="1342"/>
                    <a:pt x="3527" y="1352"/>
                  </a:cubicBezTo>
                  <a:cubicBezTo>
                    <a:pt x="3525" y="1351"/>
                    <a:pt x="3523" y="1351"/>
                    <a:pt x="3521" y="1351"/>
                  </a:cubicBezTo>
                  <a:cubicBezTo>
                    <a:pt x="3508" y="1351"/>
                    <a:pt x="3509" y="1369"/>
                    <a:pt x="3496" y="1369"/>
                  </a:cubicBezTo>
                  <a:cubicBezTo>
                    <a:pt x="3496" y="1369"/>
                    <a:pt x="3495" y="1369"/>
                    <a:pt x="3494" y="1369"/>
                  </a:cubicBezTo>
                  <a:cubicBezTo>
                    <a:pt x="3487" y="1353"/>
                    <a:pt x="3496" y="1337"/>
                    <a:pt x="3509" y="1337"/>
                  </a:cubicBezTo>
                  <a:close/>
                  <a:moveTo>
                    <a:pt x="4070" y="1360"/>
                  </a:moveTo>
                  <a:cubicBezTo>
                    <a:pt x="4088" y="1360"/>
                    <a:pt x="4107" y="1366"/>
                    <a:pt x="4113" y="1379"/>
                  </a:cubicBezTo>
                  <a:cubicBezTo>
                    <a:pt x="4112" y="1379"/>
                    <a:pt x="4111" y="1378"/>
                    <a:pt x="4110" y="1378"/>
                  </a:cubicBezTo>
                  <a:cubicBezTo>
                    <a:pt x="4096" y="1378"/>
                    <a:pt x="4100" y="1412"/>
                    <a:pt x="4081" y="1412"/>
                  </a:cubicBezTo>
                  <a:cubicBezTo>
                    <a:pt x="4079" y="1412"/>
                    <a:pt x="4076" y="1412"/>
                    <a:pt x="4072" y="1410"/>
                  </a:cubicBezTo>
                  <a:cubicBezTo>
                    <a:pt x="4079" y="1393"/>
                    <a:pt x="4038" y="1393"/>
                    <a:pt x="4025" y="1386"/>
                  </a:cubicBezTo>
                  <a:cubicBezTo>
                    <a:pt x="4028" y="1368"/>
                    <a:pt x="4049" y="1360"/>
                    <a:pt x="4070" y="1360"/>
                  </a:cubicBezTo>
                  <a:close/>
                  <a:moveTo>
                    <a:pt x="4178" y="1481"/>
                  </a:moveTo>
                  <a:lnTo>
                    <a:pt x="4178" y="1481"/>
                  </a:lnTo>
                  <a:cubicBezTo>
                    <a:pt x="4181" y="1488"/>
                    <a:pt x="4190" y="1516"/>
                    <a:pt x="4173" y="1516"/>
                  </a:cubicBezTo>
                  <a:cubicBezTo>
                    <a:pt x="4172" y="1516"/>
                    <a:pt x="4170" y="1516"/>
                    <a:pt x="4168" y="1515"/>
                  </a:cubicBezTo>
                  <a:cubicBezTo>
                    <a:pt x="4168" y="1505"/>
                    <a:pt x="4154" y="1502"/>
                    <a:pt x="4140" y="1498"/>
                  </a:cubicBezTo>
                  <a:cubicBezTo>
                    <a:pt x="4140" y="1485"/>
                    <a:pt x="4147" y="1482"/>
                    <a:pt x="4155" y="1482"/>
                  </a:cubicBezTo>
                  <a:cubicBezTo>
                    <a:pt x="4160" y="1482"/>
                    <a:pt x="4165" y="1483"/>
                    <a:pt x="4169" y="1483"/>
                  </a:cubicBezTo>
                  <a:cubicBezTo>
                    <a:pt x="4173" y="1483"/>
                    <a:pt x="4175" y="1483"/>
                    <a:pt x="4178" y="1481"/>
                  </a:cubicBezTo>
                  <a:close/>
                  <a:moveTo>
                    <a:pt x="3109" y="1216"/>
                  </a:moveTo>
                  <a:cubicBezTo>
                    <a:pt x="3112" y="1216"/>
                    <a:pt x="3115" y="1219"/>
                    <a:pt x="3115" y="1223"/>
                  </a:cubicBezTo>
                  <a:cubicBezTo>
                    <a:pt x="3126" y="1247"/>
                    <a:pt x="3126" y="1267"/>
                    <a:pt x="3126" y="1287"/>
                  </a:cubicBezTo>
                  <a:cubicBezTo>
                    <a:pt x="3126" y="1311"/>
                    <a:pt x="3126" y="1332"/>
                    <a:pt x="3132" y="1352"/>
                  </a:cubicBezTo>
                  <a:cubicBezTo>
                    <a:pt x="3164" y="1355"/>
                    <a:pt x="3187" y="1355"/>
                    <a:pt x="3211" y="1355"/>
                  </a:cubicBezTo>
                  <a:cubicBezTo>
                    <a:pt x="3221" y="1349"/>
                    <a:pt x="3235" y="1338"/>
                    <a:pt x="3255" y="1332"/>
                  </a:cubicBezTo>
                  <a:cubicBezTo>
                    <a:pt x="3258" y="1328"/>
                    <a:pt x="3255" y="1321"/>
                    <a:pt x="3255" y="1318"/>
                  </a:cubicBezTo>
                  <a:cubicBezTo>
                    <a:pt x="3255" y="1311"/>
                    <a:pt x="3252" y="1308"/>
                    <a:pt x="3252" y="1300"/>
                  </a:cubicBezTo>
                  <a:cubicBezTo>
                    <a:pt x="3252" y="1297"/>
                    <a:pt x="3255" y="1297"/>
                    <a:pt x="3258" y="1297"/>
                  </a:cubicBezTo>
                  <a:lnTo>
                    <a:pt x="3262" y="1297"/>
                  </a:lnTo>
                  <a:cubicBezTo>
                    <a:pt x="3266" y="1297"/>
                    <a:pt x="3269" y="1300"/>
                    <a:pt x="3269" y="1305"/>
                  </a:cubicBezTo>
                  <a:lnTo>
                    <a:pt x="3269" y="1314"/>
                  </a:lnTo>
                  <a:cubicBezTo>
                    <a:pt x="3272" y="1321"/>
                    <a:pt x="3272" y="1328"/>
                    <a:pt x="3272" y="1335"/>
                  </a:cubicBezTo>
                  <a:cubicBezTo>
                    <a:pt x="3279" y="1341"/>
                    <a:pt x="3286" y="1349"/>
                    <a:pt x="3293" y="1355"/>
                  </a:cubicBezTo>
                  <a:lnTo>
                    <a:pt x="3293" y="1349"/>
                  </a:lnTo>
                  <a:cubicBezTo>
                    <a:pt x="3297" y="1347"/>
                    <a:pt x="3302" y="1346"/>
                    <a:pt x="3307" y="1346"/>
                  </a:cubicBezTo>
                  <a:cubicBezTo>
                    <a:pt x="3340" y="1346"/>
                    <a:pt x="3393" y="1373"/>
                    <a:pt x="3422" y="1373"/>
                  </a:cubicBezTo>
                  <a:cubicBezTo>
                    <a:pt x="3425" y="1373"/>
                    <a:pt x="3427" y="1373"/>
                    <a:pt x="3429" y="1372"/>
                  </a:cubicBezTo>
                  <a:cubicBezTo>
                    <a:pt x="3429" y="1379"/>
                    <a:pt x="3436" y="1386"/>
                    <a:pt x="3436" y="1393"/>
                  </a:cubicBezTo>
                  <a:lnTo>
                    <a:pt x="3429" y="1393"/>
                  </a:lnTo>
                  <a:cubicBezTo>
                    <a:pt x="3432" y="1407"/>
                    <a:pt x="3442" y="1417"/>
                    <a:pt x="3459" y="1420"/>
                  </a:cubicBezTo>
                  <a:lnTo>
                    <a:pt x="3470" y="1423"/>
                  </a:lnTo>
                  <a:lnTo>
                    <a:pt x="3470" y="1434"/>
                  </a:lnTo>
                  <a:cubicBezTo>
                    <a:pt x="3459" y="1461"/>
                    <a:pt x="3470" y="1484"/>
                    <a:pt x="3483" y="1519"/>
                  </a:cubicBezTo>
                  <a:cubicBezTo>
                    <a:pt x="3486" y="1525"/>
                    <a:pt x="3483" y="1533"/>
                    <a:pt x="3476" y="1533"/>
                  </a:cubicBezTo>
                  <a:cubicBezTo>
                    <a:pt x="3470" y="1533"/>
                    <a:pt x="3463" y="1529"/>
                    <a:pt x="3459" y="1525"/>
                  </a:cubicBezTo>
                  <a:cubicBezTo>
                    <a:pt x="3445" y="1492"/>
                    <a:pt x="3436" y="1464"/>
                    <a:pt x="3442" y="1434"/>
                  </a:cubicBezTo>
                  <a:cubicBezTo>
                    <a:pt x="3429" y="1430"/>
                    <a:pt x="3422" y="1420"/>
                    <a:pt x="3415" y="1410"/>
                  </a:cubicBezTo>
                  <a:cubicBezTo>
                    <a:pt x="3391" y="1434"/>
                    <a:pt x="3310" y="1423"/>
                    <a:pt x="3360" y="1471"/>
                  </a:cubicBezTo>
                  <a:cubicBezTo>
                    <a:pt x="3359" y="1471"/>
                    <a:pt x="3357" y="1471"/>
                    <a:pt x="3355" y="1471"/>
                  </a:cubicBezTo>
                  <a:cubicBezTo>
                    <a:pt x="3306" y="1471"/>
                    <a:pt x="3257" y="1432"/>
                    <a:pt x="3211" y="1396"/>
                  </a:cubicBezTo>
                  <a:lnTo>
                    <a:pt x="3211" y="1396"/>
                  </a:lnTo>
                  <a:cubicBezTo>
                    <a:pt x="3219" y="1409"/>
                    <a:pt x="3217" y="1414"/>
                    <a:pt x="3209" y="1414"/>
                  </a:cubicBezTo>
                  <a:cubicBezTo>
                    <a:pt x="3195" y="1414"/>
                    <a:pt x="3164" y="1401"/>
                    <a:pt x="3143" y="1401"/>
                  </a:cubicBezTo>
                  <a:cubicBezTo>
                    <a:pt x="3133" y="1401"/>
                    <a:pt x="3125" y="1404"/>
                    <a:pt x="3123" y="1413"/>
                  </a:cubicBezTo>
                  <a:cubicBezTo>
                    <a:pt x="3123" y="1393"/>
                    <a:pt x="3092" y="1382"/>
                    <a:pt x="3112" y="1359"/>
                  </a:cubicBezTo>
                  <a:cubicBezTo>
                    <a:pt x="3102" y="1332"/>
                    <a:pt x="3098" y="1308"/>
                    <a:pt x="3102" y="1284"/>
                  </a:cubicBezTo>
                  <a:cubicBezTo>
                    <a:pt x="3102" y="1264"/>
                    <a:pt x="3102" y="1247"/>
                    <a:pt x="3095" y="1226"/>
                  </a:cubicBezTo>
                  <a:cubicBezTo>
                    <a:pt x="3092" y="1219"/>
                    <a:pt x="3095" y="1216"/>
                    <a:pt x="3102" y="1216"/>
                  </a:cubicBezTo>
                  <a:close/>
                  <a:moveTo>
                    <a:pt x="3663" y="1258"/>
                  </a:moveTo>
                  <a:cubicBezTo>
                    <a:pt x="3674" y="1258"/>
                    <a:pt x="3686" y="1261"/>
                    <a:pt x="3701" y="1267"/>
                  </a:cubicBezTo>
                  <a:cubicBezTo>
                    <a:pt x="3684" y="1291"/>
                    <a:pt x="3704" y="1297"/>
                    <a:pt x="3698" y="1314"/>
                  </a:cubicBezTo>
                  <a:cubicBezTo>
                    <a:pt x="3708" y="1318"/>
                    <a:pt x="3715" y="1325"/>
                    <a:pt x="3725" y="1328"/>
                  </a:cubicBezTo>
                  <a:lnTo>
                    <a:pt x="3728" y="1332"/>
                  </a:lnTo>
                  <a:cubicBezTo>
                    <a:pt x="3745" y="1332"/>
                    <a:pt x="3762" y="1332"/>
                    <a:pt x="3776" y="1338"/>
                  </a:cubicBezTo>
                  <a:cubicBezTo>
                    <a:pt x="3797" y="1341"/>
                    <a:pt x="3813" y="1352"/>
                    <a:pt x="3827" y="1366"/>
                  </a:cubicBezTo>
                  <a:cubicBezTo>
                    <a:pt x="3858" y="1390"/>
                    <a:pt x="3868" y="1417"/>
                    <a:pt x="3865" y="1440"/>
                  </a:cubicBezTo>
                  <a:cubicBezTo>
                    <a:pt x="3868" y="1448"/>
                    <a:pt x="3871" y="1454"/>
                    <a:pt x="3874" y="1461"/>
                  </a:cubicBezTo>
                  <a:lnTo>
                    <a:pt x="3879" y="1461"/>
                  </a:lnTo>
                  <a:cubicBezTo>
                    <a:pt x="3888" y="1465"/>
                    <a:pt x="3896" y="1467"/>
                    <a:pt x="3905" y="1467"/>
                  </a:cubicBezTo>
                  <a:cubicBezTo>
                    <a:pt x="3911" y="1467"/>
                    <a:pt x="3917" y="1466"/>
                    <a:pt x="3923" y="1464"/>
                  </a:cubicBezTo>
                  <a:lnTo>
                    <a:pt x="3923" y="1464"/>
                  </a:lnTo>
                  <a:cubicBezTo>
                    <a:pt x="3885" y="1492"/>
                    <a:pt x="3936" y="1488"/>
                    <a:pt x="3926" y="1519"/>
                  </a:cubicBezTo>
                  <a:cubicBezTo>
                    <a:pt x="3933" y="1515"/>
                    <a:pt x="3940" y="1515"/>
                    <a:pt x="3948" y="1515"/>
                  </a:cubicBezTo>
                  <a:cubicBezTo>
                    <a:pt x="3956" y="1515"/>
                    <a:pt x="3963" y="1515"/>
                    <a:pt x="3970" y="1515"/>
                  </a:cubicBezTo>
                  <a:cubicBezTo>
                    <a:pt x="3977" y="1519"/>
                    <a:pt x="3984" y="1519"/>
                    <a:pt x="3987" y="1519"/>
                  </a:cubicBezTo>
                  <a:lnTo>
                    <a:pt x="3987" y="1515"/>
                  </a:lnTo>
                  <a:cubicBezTo>
                    <a:pt x="3984" y="1498"/>
                    <a:pt x="3977" y="1478"/>
                    <a:pt x="3987" y="1468"/>
                  </a:cubicBezTo>
                  <a:cubicBezTo>
                    <a:pt x="3990" y="1464"/>
                    <a:pt x="4001" y="1464"/>
                    <a:pt x="4011" y="1464"/>
                  </a:cubicBezTo>
                  <a:cubicBezTo>
                    <a:pt x="4021" y="1451"/>
                    <a:pt x="4033" y="1445"/>
                    <a:pt x="4046" y="1445"/>
                  </a:cubicBezTo>
                  <a:cubicBezTo>
                    <a:pt x="4084" y="1445"/>
                    <a:pt x="4125" y="1497"/>
                    <a:pt x="4120" y="1536"/>
                  </a:cubicBezTo>
                  <a:cubicBezTo>
                    <a:pt x="4108" y="1526"/>
                    <a:pt x="4101" y="1523"/>
                    <a:pt x="4096" y="1523"/>
                  </a:cubicBezTo>
                  <a:cubicBezTo>
                    <a:pt x="4090" y="1523"/>
                    <a:pt x="4085" y="1526"/>
                    <a:pt x="4076" y="1526"/>
                  </a:cubicBezTo>
                  <a:cubicBezTo>
                    <a:pt x="4074" y="1526"/>
                    <a:pt x="4072" y="1526"/>
                    <a:pt x="4069" y="1525"/>
                  </a:cubicBezTo>
                  <a:cubicBezTo>
                    <a:pt x="4062" y="1529"/>
                    <a:pt x="4055" y="1529"/>
                    <a:pt x="4052" y="1533"/>
                  </a:cubicBezTo>
                  <a:cubicBezTo>
                    <a:pt x="4038" y="1535"/>
                    <a:pt x="4027" y="1540"/>
                    <a:pt x="4012" y="1540"/>
                  </a:cubicBezTo>
                  <a:cubicBezTo>
                    <a:pt x="4009" y="1540"/>
                    <a:pt x="4005" y="1540"/>
                    <a:pt x="4001" y="1539"/>
                  </a:cubicBezTo>
                  <a:cubicBezTo>
                    <a:pt x="3997" y="1539"/>
                    <a:pt x="3997" y="1539"/>
                    <a:pt x="3997" y="1536"/>
                  </a:cubicBezTo>
                  <a:cubicBezTo>
                    <a:pt x="3994" y="1537"/>
                    <a:pt x="3990" y="1537"/>
                    <a:pt x="3987" y="1537"/>
                  </a:cubicBezTo>
                  <a:cubicBezTo>
                    <a:pt x="3981" y="1537"/>
                    <a:pt x="3974" y="1536"/>
                    <a:pt x="3970" y="1536"/>
                  </a:cubicBezTo>
                  <a:cubicBezTo>
                    <a:pt x="3963" y="1534"/>
                    <a:pt x="3957" y="1534"/>
                    <a:pt x="3952" y="1534"/>
                  </a:cubicBezTo>
                  <a:cubicBezTo>
                    <a:pt x="3945" y="1534"/>
                    <a:pt x="3940" y="1535"/>
                    <a:pt x="3936" y="1539"/>
                  </a:cubicBezTo>
                  <a:lnTo>
                    <a:pt x="3929" y="1542"/>
                  </a:lnTo>
                  <a:lnTo>
                    <a:pt x="3923" y="1539"/>
                  </a:lnTo>
                  <a:cubicBezTo>
                    <a:pt x="3919" y="1539"/>
                    <a:pt x="3909" y="1536"/>
                    <a:pt x="3905" y="1529"/>
                  </a:cubicBezTo>
                  <a:lnTo>
                    <a:pt x="3902" y="1522"/>
                  </a:lnTo>
                  <a:lnTo>
                    <a:pt x="3902" y="1525"/>
                  </a:lnTo>
                  <a:cubicBezTo>
                    <a:pt x="3865" y="1512"/>
                    <a:pt x="3838" y="1495"/>
                    <a:pt x="3841" y="1464"/>
                  </a:cubicBezTo>
                  <a:lnTo>
                    <a:pt x="3841" y="1457"/>
                  </a:lnTo>
                  <a:cubicBezTo>
                    <a:pt x="3830" y="1461"/>
                    <a:pt x="3820" y="1464"/>
                    <a:pt x="3817" y="1468"/>
                  </a:cubicBezTo>
                  <a:cubicBezTo>
                    <a:pt x="3815" y="1469"/>
                    <a:pt x="3813" y="1469"/>
                    <a:pt x="3811" y="1469"/>
                  </a:cubicBezTo>
                  <a:cubicBezTo>
                    <a:pt x="3805" y="1469"/>
                    <a:pt x="3799" y="1466"/>
                    <a:pt x="3797" y="1461"/>
                  </a:cubicBezTo>
                  <a:cubicBezTo>
                    <a:pt x="3789" y="1457"/>
                    <a:pt x="3789" y="1448"/>
                    <a:pt x="3797" y="1444"/>
                  </a:cubicBezTo>
                  <a:cubicBezTo>
                    <a:pt x="3810" y="1440"/>
                    <a:pt x="3824" y="1434"/>
                    <a:pt x="3838" y="1434"/>
                  </a:cubicBezTo>
                  <a:cubicBezTo>
                    <a:pt x="3841" y="1413"/>
                    <a:pt x="3827" y="1393"/>
                    <a:pt x="3810" y="1382"/>
                  </a:cubicBezTo>
                  <a:cubicBezTo>
                    <a:pt x="3793" y="1366"/>
                    <a:pt x="3766" y="1355"/>
                    <a:pt x="3742" y="1355"/>
                  </a:cubicBezTo>
                  <a:cubicBezTo>
                    <a:pt x="3745" y="1376"/>
                    <a:pt x="3756" y="1396"/>
                    <a:pt x="3766" y="1413"/>
                  </a:cubicBezTo>
                  <a:cubicBezTo>
                    <a:pt x="3769" y="1423"/>
                    <a:pt x="3766" y="1434"/>
                    <a:pt x="3759" y="1434"/>
                  </a:cubicBezTo>
                  <a:cubicBezTo>
                    <a:pt x="3756" y="1435"/>
                    <a:pt x="3754" y="1435"/>
                    <a:pt x="3751" y="1435"/>
                  </a:cubicBezTo>
                  <a:cubicBezTo>
                    <a:pt x="3744" y="1435"/>
                    <a:pt x="3737" y="1432"/>
                    <a:pt x="3731" y="1427"/>
                  </a:cubicBezTo>
                  <a:cubicBezTo>
                    <a:pt x="3722" y="1407"/>
                    <a:pt x="3704" y="1379"/>
                    <a:pt x="3701" y="1355"/>
                  </a:cubicBezTo>
                  <a:cubicBezTo>
                    <a:pt x="3695" y="1349"/>
                    <a:pt x="3684" y="1341"/>
                    <a:pt x="3670" y="1335"/>
                  </a:cubicBezTo>
                  <a:cubicBezTo>
                    <a:pt x="3667" y="1335"/>
                    <a:pt x="3664" y="1328"/>
                    <a:pt x="3660" y="1325"/>
                  </a:cubicBezTo>
                  <a:cubicBezTo>
                    <a:pt x="3633" y="1308"/>
                    <a:pt x="3596" y="1297"/>
                    <a:pt x="3602" y="1267"/>
                  </a:cubicBezTo>
                  <a:lnTo>
                    <a:pt x="3602" y="1267"/>
                  </a:lnTo>
                  <a:cubicBezTo>
                    <a:pt x="3605" y="1268"/>
                    <a:pt x="3608" y="1269"/>
                    <a:pt x="3611" y="1269"/>
                  </a:cubicBezTo>
                  <a:cubicBezTo>
                    <a:pt x="3624" y="1269"/>
                    <a:pt x="3639" y="1258"/>
                    <a:pt x="3663" y="1258"/>
                  </a:cubicBezTo>
                  <a:close/>
                  <a:moveTo>
                    <a:pt x="3528" y="1439"/>
                  </a:moveTo>
                  <a:cubicBezTo>
                    <a:pt x="3530" y="1439"/>
                    <a:pt x="3533" y="1439"/>
                    <a:pt x="3534" y="1440"/>
                  </a:cubicBezTo>
                  <a:cubicBezTo>
                    <a:pt x="3538" y="1440"/>
                    <a:pt x="3538" y="1440"/>
                    <a:pt x="3538" y="1444"/>
                  </a:cubicBezTo>
                  <a:cubicBezTo>
                    <a:pt x="3548" y="1448"/>
                    <a:pt x="3552" y="1457"/>
                    <a:pt x="3548" y="1464"/>
                  </a:cubicBezTo>
                  <a:cubicBezTo>
                    <a:pt x="3552" y="1471"/>
                    <a:pt x="3579" y="1478"/>
                    <a:pt x="3599" y="1481"/>
                  </a:cubicBezTo>
                  <a:cubicBezTo>
                    <a:pt x="3603" y="1472"/>
                    <a:pt x="3610" y="1469"/>
                    <a:pt x="3619" y="1469"/>
                  </a:cubicBezTo>
                  <a:cubicBezTo>
                    <a:pt x="3641" y="1469"/>
                    <a:pt x="3673" y="1487"/>
                    <a:pt x="3694" y="1487"/>
                  </a:cubicBezTo>
                  <a:cubicBezTo>
                    <a:pt x="3698" y="1487"/>
                    <a:pt x="3701" y="1486"/>
                    <a:pt x="3704" y="1484"/>
                  </a:cubicBezTo>
                  <a:lnTo>
                    <a:pt x="3704" y="1484"/>
                  </a:lnTo>
                  <a:cubicBezTo>
                    <a:pt x="3691" y="1505"/>
                    <a:pt x="3708" y="1515"/>
                    <a:pt x="3701" y="1533"/>
                  </a:cubicBezTo>
                  <a:cubicBezTo>
                    <a:pt x="3708" y="1539"/>
                    <a:pt x="3711" y="1542"/>
                    <a:pt x="3722" y="1546"/>
                  </a:cubicBezTo>
                  <a:cubicBezTo>
                    <a:pt x="3728" y="1553"/>
                    <a:pt x="3728" y="1560"/>
                    <a:pt x="3725" y="1566"/>
                  </a:cubicBezTo>
                  <a:cubicBezTo>
                    <a:pt x="3723" y="1570"/>
                    <a:pt x="3719" y="1572"/>
                    <a:pt x="3714" y="1572"/>
                  </a:cubicBezTo>
                  <a:cubicBezTo>
                    <a:pt x="3710" y="1572"/>
                    <a:pt x="3704" y="1570"/>
                    <a:pt x="3701" y="1566"/>
                  </a:cubicBezTo>
                  <a:cubicBezTo>
                    <a:pt x="3687" y="1560"/>
                    <a:pt x="3677" y="1553"/>
                    <a:pt x="3667" y="1536"/>
                  </a:cubicBezTo>
                  <a:lnTo>
                    <a:pt x="3664" y="1539"/>
                  </a:lnTo>
                  <a:cubicBezTo>
                    <a:pt x="3637" y="1519"/>
                    <a:pt x="3623" y="1536"/>
                    <a:pt x="3602" y="1512"/>
                  </a:cubicBezTo>
                  <a:cubicBezTo>
                    <a:pt x="3575" y="1512"/>
                    <a:pt x="3534" y="1502"/>
                    <a:pt x="3517" y="1481"/>
                  </a:cubicBezTo>
                  <a:cubicBezTo>
                    <a:pt x="3507" y="1471"/>
                    <a:pt x="3507" y="1457"/>
                    <a:pt x="3514" y="1448"/>
                  </a:cubicBezTo>
                  <a:cubicBezTo>
                    <a:pt x="3516" y="1442"/>
                    <a:pt x="3522" y="1439"/>
                    <a:pt x="3528" y="1439"/>
                  </a:cubicBezTo>
                  <a:close/>
                  <a:moveTo>
                    <a:pt x="4724" y="1565"/>
                  </a:moveTo>
                  <a:cubicBezTo>
                    <a:pt x="4725" y="1565"/>
                    <a:pt x="4725" y="1566"/>
                    <a:pt x="4726" y="1566"/>
                  </a:cubicBezTo>
                  <a:cubicBezTo>
                    <a:pt x="4731" y="1569"/>
                    <a:pt x="4725" y="1592"/>
                    <a:pt x="4720" y="1592"/>
                  </a:cubicBezTo>
                  <a:cubicBezTo>
                    <a:pt x="4719" y="1592"/>
                    <a:pt x="4717" y="1588"/>
                    <a:pt x="4716" y="1580"/>
                  </a:cubicBezTo>
                  <a:cubicBezTo>
                    <a:pt x="4713" y="1574"/>
                    <a:pt x="4720" y="1565"/>
                    <a:pt x="4724" y="1565"/>
                  </a:cubicBezTo>
                  <a:close/>
                  <a:moveTo>
                    <a:pt x="5292" y="1765"/>
                  </a:moveTo>
                  <a:cubicBezTo>
                    <a:pt x="5296" y="1765"/>
                    <a:pt x="5299" y="1768"/>
                    <a:pt x="5298" y="1774"/>
                  </a:cubicBezTo>
                  <a:cubicBezTo>
                    <a:pt x="5290" y="1774"/>
                    <a:pt x="5285" y="1782"/>
                    <a:pt x="5278" y="1782"/>
                  </a:cubicBezTo>
                  <a:cubicBezTo>
                    <a:pt x="5277" y="1782"/>
                    <a:pt x="5276" y="1781"/>
                    <a:pt x="5274" y="1781"/>
                  </a:cubicBezTo>
                  <a:cubicBezTo>
                    <a:pt x="5274" y="1772"/>
                    <a:pt x="5285" y="1765"/>
                    <a:pt x="5292" y="1765"/>
                  </a:cubicBezTo>
                  <a:close/>
                  <a:moveTo>
                    <a:pt x="5145" y="1832"/>
                  </a:moveTo>
                  <a:cubicBezTo>
                    <a:pt x="5131" y="1852"/>
                    <a:pt x="5166" y="1849"/>
                    <a:pt x="5155" y="1869"/>
                  </a:cubicBezTo>
                  <a:cubicBezTo>
                    <a:pt x="5148" y="1866"/>
                    <a:pt x="5141" y="1863"/>
                    <a:pt x="5134" y="1863"/>
                  </a:cubicBezTo>
                  <a:cubicBezTo>
                    <a:pt x="5145" y="1849"/>
                    <a:pt x="5121" y="1832"/>
                    <a:pt x="5145" y="1832"/>
                  </a:cubicBezTo>
                  <a:close/>
                  <a:moveTo>
                    <a:pt x="5542" y="1850"/>
                  </a:moveTo>
                  <a:cubicBezTo>
                    <a:pt x="5548" y="1850"/>
                    <a:pt x="5555" y="1852"/>
                    <a:pt x="5563" y="1856"/>
                  </a:cubicBezTo>
                  <a:cubicBezTo>
                    <a:pt x="5563" y="1863"/>
                    <a:pt x="5560" y="1869"/>
                    <a:pt x="5563" y="1873"/>
                  </a:cubicBezTo>
                  <a:cubicBezTo>
                    <a:pt x="5565" y="1871"/>
                    <a:pt x="5569" y="1869"/>
                    <a:pt x="5570" y="1869"/>
                  </a:cubicBezTo>
                  <a:lnTo>
                    <a:pt x="5570" y="1869"/>
                  </a:lnTo>
                  <a:cubicBezTo>
                    <a:pt x="5571" y="1869"/>
                    <a:pt x="5572" y="1870"/>
                    <a:pt x="5570" y="1873"/>
                  </a:cubicBezTo>
                  <a:cubicBezTo>
                    <a:pt x="5563" y="1873"/>
                    <a:pt x="5560" y="1883"/>
                    <a:pt x="5554" y="1883"/>
                  </a:cubicBezTo>
                  <a:cubicBezTo>
                    <a:pt x="5557" y="1866"/>
                    <a:pt x="5519" y="1873"/>
                    <a:pt x="5529" y="1852"/>
                  </a:cubicBezTo>
                  <a:cubicBezTo>
                    <a:pt x="5533" y="1851"/>
                    <a:pt x="5538" y="1850"/>
                    <a:pt x="5542" y="1850"/>
                  </a:cubicBezTo>
                  <a:close/>
                  <a:moveTo>
                    <a:pt x="5449" y="1847"/>
                  </a:moveTo>
                  <a:cubicBezTo>
                    <a:pt x="5469" y="1847"/>
                    <a:pt x="5488" y="1862"/>
                    <a:pt x="5492" y="1886"/>
                  </a:cubicBezTo>
                  <a:cubicBezTo>
                    <a:pt x="5484" y="1900"/>
                    <a:pt x="5474" y="1906"/>
                    <a:pt x="5462" y="1906"/>
                  </a:cubicBezTo>
                  <a:cubicBezTo>
                    <a:pt x="5445" y="1906"/>
                    <a:pt x="5427" y="1894"/>
                    <a:pt x="5411" y="1880"/>
                  </a:cubicBezTo>
                  <a:cubicBezTo>
                    <a:pt x="5418" y="1857"/>
                    <a:pt x="5434" y="1847"/>
                    <a:pt x="5449" y="1847"/>
                  </a:cubicBezTo>
                  <a:close/>
                  <a:moveTo>
                    <a:pt x="4991" y="1869"/>
                  </a:moveTo>
                  <a:cubicBezTo>
                    <a:pt x="5009" y="1877"/>
                    <a:pt x="5023" y="1880"/>
                    <a:pt x="5036" y="1883"/>
                  </a:cubicBezTo>
                  <a:cubicBezTo>
                    <a:pt x="5023" y="1907"/>
                    <a:pt x="5023" y="1910"/>
                    <a:pt x="5023" y="1938"/>
                  </a:cubicBezTo>
                  <a:cubicBezTo>
                    <a:pt x="5014" y="1934"/>
                    <a:pt x="5006" y="1932"/>
                    <a:pt x="4999" y="1932"/>
                  </a:cubicBezTo>
                  <a:cubicBezTo>
                    <a:pt x="4993" y="1932"/>
                    <a:pt x="4987" y="1934"/>
                    <a:pt x="4982" y="1938"/>
                  </a:cubicBezTo>
                  <a:cubicBezTo>
                    <a:pt x="4971" y="1921"/>
                    <a:pt x="4985" y="1893"/>
                    <a:pt x="4991" y="1869"/>
                  </a:cubicBezTo>
                  <a:close/>
                  <a:moveTo>
                    <a:pt x="5651" y="1921"/>
                  </a:moveTo>
                  <a:cubicBezTo>
                    <a:pt x="5655" y="1921"/>
                    <a:pt x="5660" y="1923"/>
                    <a:pt x="5666" y="1927"/>
                  </a:cubicBezTo>
                  <a:cubicBezTo>
                    <a:pt x="5656" y="1944"/>
                    <a:pt x="5672" y="1944"/>
                    <a:pt x="5669" y="1958"/>
                  </a:cubicBezTo>
                  <a:cubicBezTo>
                    <a:pt x="5652" y="1948"/>
                    <a:pt x="5622" y="1948"/>
                    <a:pt x="5628" y="1927"/>
                  </a:cubicBezTo>
                  <a:cubicBezTo>
                    <a:pt x="5635" y="1927"/>
                    <a:pt x="5642" y="1921"/>
                    <a:pt x="5651" y="1921"/>
                  </a:cubicBezTo>
                  <a:close/>
                  <a:moveTo>
                    <a:pt x="5333" y="1841"/>
                  </a:moveTo>
                  <a:cubicBezTo>
                    <a:pt x="5335" y="1841"/>
                    <a:pt x="5337" y="1841"/>
                    <a:pt x="5339" y="1842"/>
                  </a:cubicBezTo>
                  <a:cubicBezTo>
                    <a:pt x="5362" y="1856"/>
                    <a:pt x="5376" y="1880"/>
                    <a:pt x="5373" y="1904"/>
                  </a:cubicBezTo>
                  <a:cubicBezTo>
                    <a:pt x="5380" y="1907"/>
                    <a:pt x="5383" y="1910"/>
                    <a:pt x="5386" y="1913"/>
                  </a:cubicBezTo>
                  <a:cubicBezTo>
                    <a:pt x="5394" y="1917"/>
                    <a:pt x="5394" y="1924"/>
                    <a:pt x="5390" y="1927"/>
                  </a:cubicBezTo>
                  <a:cubicBezTo>
                    <a:pt x="5390" y="1932"/>
                    <a:pt x="5386" y="1935"/>
                    <a:pt x="5383" y="1935"/>
                  </a:cubicBezTo>
                  <a:cubicBezTo>
                    <a:pt x="5382" y="1935"/>
                    <a:pt x="5381" y="1935"/>
                    <a:pt x="5380" y="1934"/>
                  </a:cubicBezTo>
                  <a:lnTo>
                    <a:pt x="5376" y="1934"/>
                  </a:lnTo>
                  <a:cubicBezTo>
                    <a:pt x="5373" y="1931"/>
                    <a:pt x="5366" y="1927"/>
                    <a:pt x="5362" y="1924"/>
                  </a:cubicBezTo>
                  <a:lnTo>
                    <a:pt x="5359" y="1924"/>
                  </a:lnTo>
                  <a:cubicBezTo>
                    <a:pt x="5356" y="1931"/>
                    <a:pt x="5349" y="1938"/>
                    <a:pt x="5349" y="1944"/>
                  </a:cubicBezTo>
                  <a:lnTo>
                    <a:pt x="5345" y="1948"/>
                  </a:lnTo>
                  <a:cubicBezTo>
                    <a:pt x="5353" y="1948"/>
                    <a:pt x="5353" y="1951"/>
                    <a:pt x="5349" y="1965"/>
                  </a:cubicBezTo>
                  <a:cubicBezTo>
                    <a:pt x="5332" y="1962"/>
                    <a:pt x="5315" y="1958"/>
                    <a:pt x="5318" y="1941"/>
                  </a:cubicBezTo>
                  <a:lnTo>
                    <a:pt x="5318" y="1941"/>
                  </a:lnTo>
                  <a:cubicBezTo>
                    <a:pt x="5322" y="1941"/>
                    <a:pt x="5325" y="1944"/>
                    <a:pt x="5325" y="1944"/>
                  </a:cubicBezTo>
                  <a:lnTo>
                    <a:pt x="5325" y="1938"/>
                  </a:lnTo>
                  <a:cubicBezTo>
                    <a:pt x="5329" y="1927"/>
                    <a:pt x="5336" y="1917"/>
                    <a:pt x="5342" y="1910"/>
                  </a:cubicBezTo>
                  <a:lnTo>
                    <a:pt x="5342" y="1904"/>
                  </a:lnTo>
                  <a:cubicBezTo>
                    <a:pt x="5345" y="1890"/>
                    <a:pt x="5336" y="1877"/>
                    <a:pt x="5325" y="1873"/>
                  </a:cubicBezTo>
                  <a:cubicBezTo>
                    <a:pt x="5315" y="1869"/>
                    <a:pt x="5315" y="1859"/>
                    <a:pt x="5318" y="1849"/>
                  </a:cubicBezTo>
                  <a:cubicBezTo>
                    <a:pt x="5321" y="1844"/>
                    <a:pt x="5327" y="1841"/>
                    <a:pt x="5333" y="1841"/>
                  </a:cubicBezTo>
                  <a:close/>
                  <a:moveTo>
                    <a:pt x="5046" y="1943"/>
                  </a:moveTo>
                  <a:cubicBezTo>
                    <a:pt x="5049" y="1943"/>
                    <a:pt x="5053" y="1944"/>
                    <a:pt x="5056" y="1948"/>
                  </a:cubicBezTo>
                  <a:cubicBezTo>
                    <a:pt x="5053" y="1958"/>
                    <a:pt x="5049" y="1965"/>
                    <a:pt x="5049" y="1975"/>
                  </a:cubicBezTo>
                  <a:cubicBezTo>
                    <a:pt x="5048" y="1975"/>
                    <a:pt x="5047" y="1975"/>
                    <a:pt x="5046" y="1975"/>
                  </a:cubicBezTo>
                  <a:cubicBezTo>
                    <a:pt x="5024" y="1975"/>
                    <a:pt x="5032" y="1943"/>
                    <a:pt x="5046" y="1943"/>
                  </a:cubicBezTo>
                  <a:close/>
                  <a:moveTo>
                    <a:pt x="5721" y="1953"/>
                  </a:moveTo>
                  <a:cubicBezTo>
                    <a:pt x="5726" y="1953"/>
                    <a:pt x="5731" y="1954"/>
                    <a:pt x="5738" y="1958"/>
                  </a:cubicBezTo>
                  <a:cubicBezTo>
                    <a:pt x="5738" y="1975"/>
                    <a:pt x="5747" y="1985"/>
                    <a:pt x="5738" y="2009"/>
                  </a:cubicBezTo>
                  <a:cubicBezTo>
                    <a:pt x="5717" y="2023"/>
                    <a:pt x="5686" y="2012"/>
                    <a:pt x="5662" y="2023"/>
                  </a:cubicBezTo>
                  <a:cubicBezTo>
                    <a:pt x="5676" y="1999"/>
                    <a:pt x="5659" y="1989"/>
                    <a:pt x="5672" y="1965"/>
                  </a:cubicBezTo>
                  <a:lnTo>
                    <a:pt x="5672" y="1965"/>
                  </a:lnTo>
                  <a:cubicBezTo>
                    <a:pt x="5675" y="1966"/>
                    <a:pt x="5678" y="1966"/>
                    <a:pt x="5680" y="1966"/>
                  </a:cubicBezTo>
                  <a:cubicBezTo>
                    <a:pt x="5697" y="1966"/>
                    <a:pt x="5707" y="1953"/>
                    <a:pt x="5721" y="1953"/>
                  </a:cubicBezTo>
                  <a:close/>
                  <a:moveTo>
                    <a:pt x="5240" y="1900"/>
                  </a:moveTo>
                  <a:lnTo>
                    <a:pt x="5240" y="1900"/>
                  </a:lnTo>
                  <a:cubicBezTo>
                    <a:pt x="5234" y="1921"/>
                    <a:pt x="5235" y="1924"/>
                    <a:pt x="5242" y="1924"/>
                  </a:cubicBezTo>
                  <a:cubicBezTo>
                    <a:pt x="5245" y="1924"/>
                    <a:pt x="5248" y="1923"/>
                    <a:pt x="5253" y="1923"/>
                  </a:cubicBezTo>
                  <a:cubicBezTo>
                    <a:pt x="5255" y="1923"/>
                    <a:pt x="5258" y="1924"/>
                    <a:pt x="5260" y="1924"/>
                  </a:cubicBezTo>
                  <a:cubicBezTo>
                    <a:pt x="5260" y="1951"/>
                    <a:pt x="5233" y="1934"/>
                    <a:pt x="5233" y="1962"/>
                  </a:cubicBezTo>
                  <a:cubicBezTo>
                    <a:pt x="5237" y="1965"/>
                    <a:pt x="5243" y="1968"/>
                    <a:pt x="5247" y="1971"/>
                  </a:cubicBezTo>
                  <a:lnTo>
                    <a:pt x="5247" y="1965"/>
                  </a:lnTo>
                  <a:cubicBezTo>
                    <a:pt x="5249" y="1965"/>
                    <a:pt x="5250" y="1965"/>
                    <a:pt x="5251" y="1965"/>
                  </a:cubicBezTo>
                  <a:cubicBezTo>
                    <a:pt x="5289" y="1965"/>
                    <a:pt x="5295" y="2007"/>
                    <a:pt x="5309" y="2033"/>
                  </a:cubicBezTo>
                  <a:cubicBezTo>
                    <a:pt x="5260" y="2012"/>
                    <a:pt x="5227" y="2026"/>
                    <a:pt x="5227" y="1982"/>
                  </a:cubicBezTo>
                  <a:cubicBezTo>
                    <a:pt x="5223" y="1982"/>
                    <a:pt x="5223" y="1982"/>
                    <a:pt x="5219" y="1979"/>
                  </a:cubicBezTo>
                  <a:cubicBezTo>
                    <a:pt x="5214" y="1981"/>
                    <a:pt x="5211" y="1992"/>
                    <a:pt x="5204" y="1992"/>
                  </a:cubicBezTo>
                  <a:cubicBezTo>
                    <a:pt x="5202" y="1992"/>
                    <a:pt x="5199" y="1991"/>
                    <a:pt x="5196" y="1989"/>
                  </a:cubicBezTo>
                  <a:cubicBezTo>
                    <a:pt x="5186" y="1954"/>
                    <a:pt x="5216" y="1904"/>
                    <a:pt x="5240" y="1900"/>
                  </a:cubicBezTo>
                  <a:close/>
                  <a:moveTo>
                    <a:pt x="5400" y="1965"/>
                  </a:moveTo>
                  <a:cubicBezTo>
                    <a:pt x="5414" y="2002"/>
                    <a:pt x="5452" y="2023"/>
                    <a:pt x="5424" y="2081"/>
                  </a:cubicBezTo>
                  <a:cubicBezTo>
                    <a:pt x="5418" y="2082"/>
                    <a:pt x="5414" y="2083"/>
                    <a:pt x="5411" y="2083"/>
                  </a:cubicBezTo>
                  <a:cubicBezTo>
                    <a:pt x="5405" y="2083"/>
                    <a:pt x="5403" y="2080"/>
                    <a:pt x="5392" y="2080"/>
                  </a:cubicBezTo>
                  <a:cubicBezTo>
                    <a:pt x="5389" y="2080"/>
                    <a:pt x="5385" y="2080"/>
                    <a:pt x="5380" y="2081"/>
                  </a:cubicBezTo>
                  <a:cubicBezTo>
                    <a:pt x="5373" y="2040"/>
                    <a:pt x="5353" y="2053"/>
                    <a:pt x="5345" y="1995"/>
                  </a:cubicBezTo>
                  <a:cubicBezTo>
                    <a:pt x="5366" y="1992"/>
                    <a:pt x="5380" y="1971"/>
                    <a:pt x="5400" y="1965"/>
                  </a:cubicBezTo>
                  <a:close/>
                  <a:moveTo>
                    <a:pt x="170" y="0"/>
                  </a:moveTo>
                  <a:lnTo>
                    <a:pt x="0" y="552"/>
                  </a:lnTo>
                  <a:lnTo>
                    <a:pt x="1103" y="865"/>
                  </a:lnTo>
                  <a:cubicBezTo>
                    <a:pt x="1134" y="858"/>
                    <a:pt x="1168" y="858"/>
                    <a:pt x="1195" y="851"/>
                  </a:cubicBezTo>
                  <a:cubicBezTo>
                    <a:pt x="1267" y="906"/>
                    <a:pt x="1376" y="889"/>
                    <a:pt x="1413" y="953"/>
                  </a:cubicBezTo>
                  <a:lnTo>
                    <a:pt x="2186" y="1175"/>
                  </a:lnTo>
                  <a:cubicBezTo>
                    <a:pt x="2183" y="1171"/>
                    <a:pt x="2186" y="1165"/>
                    <a:pt x="2189" y="1165"/>
                  </a:cubicBezTo>
                  <a:cubicBezTo>
                    <a:pt x="2193" y="1162"/>
                    <a:pt x="2196" y="1157"/>
                    <a:pt x="2199" y="1157"/>
                  </a:cubicBezTo>
                  <a:cubicBezTo>
                    <a:pt x="2203" y="1151"/>
                    <a:pt x="2210" y="1144"/>
                    <a:pt x="2224" y="1141"/>
                  </a:cubicBezTo>
                  <a:lnTo>
                    <a:pt x="2230" y="1141"/>
                  </a:lnTo>
                  <a:cubicBezTo>
                    <a:pt x="2244" y="1127"/>
                    <a:pt x="2254" y="1110"/>
                    <a:pt x="2265" y="1096"/>
                  </a:cubicBezTo>
                  <a:cubicBezTo>
                    <a:pt x="2237" y="1069"/>
                    <a:pt x="2227" y="1032"/>
                    <a:pt x="2244" y="1001"/>
                  </a:cubicBezTo>
                  <a:cubicBezTo>
                    <a:pt x="2238" y="968"/>
                    <a:pt x="2266" y="942"/>
                    <a:pt x="2313" y="942"/>
                  </a:cubicBezTo>
                  <a:cubicBezTo>
                    <a:pt x="2324" y="942"/>
                    <a:pt x="2336" y="943"/>
                    <a:pt x="2350" y="947"/>
                  </a:cubicBezTo>
                  <a:lnTo>
                    <a:pt x="2353" y="953"/>
                  </a:lnTo>
                  <a:cubicBezTo>
                    <a:pt x="2366" y="948"/>
                    <a:pt x="2378" y="945"/>
                    <a:pt x="2389" y="945"/>
                  </a:cubicBezTo>
                  <a:cubicBezTo>
                    <a:pt x="2397" y="945"/>
                    <a:pt x="2405" y="947"/>
                    <a:pt x="2411" y="950"/>
                  </a:cubicBezTo>
                  <a:cubicBezTo>
                    <a:pt x="2414" y="950"/>
                    <a:pt x="2421" y="953"/>
                    <a:pt x="2424" y="953"/>
                  </a:cubicBezTo>
                  <a:cubicBezTo>
                    <a:pt x="2462" y="974"/>
                    <a:pt x="2475" y="1019"/>
                    <a:pt x="2479" y="1046"/>
                  </a:cubicBezTo>
                  <a:cubicBezTo>
                    <a:pt x="2502" y="1055"/>
                    <a:pt x="2547" y="1055"/>
                    <a:pt x="2540" y="1076"/>
                  </a:cubicBezTo>
                  <a:cubicBezTo>
                    <a:pt x="2543" y="1117"/>
                    <a:pt x="2554" y="1104"/>
                    <a:pt x="2530" y="1134"/>
                  </a:cubicBezTo>
                  <a:cubicBezTo>
                    <a:pt x="2526" y="1141"/>
                    <a:pt x="2530" y="1144"/>
                    <a:pt x="2530" y="1148"/>
                  </a:cubicBezTo>
                  <a:cubicBezTo>
                    <a:pt x="2535" y="1148"/>
                    <a:pt x="2539" y="1146"/>
                    <a:pt x="2544" y="1146"/>
                  </a:cubicBezTo>
                  <a:cubicBezTo>
                    <a:pt x="2546" y="1146"/>
                    <a:pt x="2548" y="1147"/>
                    <a:pt x="2551" y="1148"/>
                  </a:cubicBezTo>
                  <a:cubicBezTo>
                    <a:pt x="2551" y="1154"/>
                    <a:pt x="2543" y="1157"/>
                    <a:pt x="2537" y="1162"/>
                  </a:cubicBezTo>
                  <a:cubicBezTo>
                    <a:pt x="2542" y="1170"/>
                    <a:pt x="2545" y="1179"/>
                    <a:pt x="2528" y="1179"/>
                  </a:cubicBezTo>
                  <a:cubicBezTo>
                    <a:pt x="2525" y="1179"/>
                    <a:pt x="2521" y="1179"/>
                    <a:pt x="2516" y="1178"/>
                  </a:cubicBezTo>
                  <a:lnTo>
                    <a:pt x="2516" y="1165"/>
                  </a:lnTo>
                  <a:cubicBezTo>
                    <a:pt x="2502" y="1165"/>
                    <a:pt x="2489" y="1165"/>
                    <a:pt x="2479" y="1168"/>
                  </a:cubicBezTo>
                  <a:cubicBezTo>
                    <a:pt x="2472" y="1168"/>
                    <a:pt x="2469" y="1171"/>
                    <a:pt x="2462" y="1175"/>
                  </a:cubicBezTo>
                  <a:lnTo>
                    <a:pt x="2462" y="1178"/>
                  </a:lnTo>
                  <a:lnTo>
                    <a:pt x="2462" y="1192"/>
                  </a:lnTo>
                  <a:cubicBezTo>
                    <a:pt x="2482" y="1198"/>
                    <a:pt x="2516" y="1212"/>
                    <a:pt x="2533" y="1239"/>
                  </a:cubicBezTo>
                  <a:lnTo>
                    <a:pt x="2537" y="1243"/>
                  </a:lnTo>
                  <a:lnTo>
                    <a:pt x="2533" y="1247"/>
                  </a:lnTo>
                  <a:cubicBezTo>
                    <a:pt x="2533" y="1256"/>
                    <a:pt x="2526" y="1264"/>
                    <a:pt x="2520" y="1270"/>
                  </a:cubicBezTo>
                  <a:lnTo>
                    <a:pt x="3252" y="1478"/>
                  </a:lnTo>
                  <a:lnTo>
                    <a:pt x="3252" y="1475"/>
                  </a:lnTo>
                  <a:cubicBezTo>
                    <a:pt x="3252" y="1471"/>
                    <a:pt x="3255" y="1471"/>
                    <a:pt x="3258" y="1471"/>
                  </a:cubicBezTo>
                  <a:lnTo>
                    <a:pt x="3262" y="1471"/>
                  </a:lnTo>
                  <a:cubicBezTo>
                    <a:pt x="3266" y="1471"/>
                    <a:pt x="3269" y="1475"/>
                    <a:pt x="3269" y="1478"/>
                  </a:cubicBezTo>
                  <a:cubicBezTo>
                    <a:pt x="3269" y="1478"/>
                    <a:pt x="3269" y="1481"/>
                    <a:pt x="3272" y="1484"/>
                  </a:cubicBezTo>
                  <a:lnTo>
                    <a:pt x="3715" y="1611"/>
                  </a:lnTo>
                  <a:cubicBezTo>
                    <a:pt x="3736" y="1606"/>
                    <a:pt x="3770" y="1582"/>
                    <a:pt x="3797" y="1582"/>
                  </a:cubicBezTo>
                  <a:cubicBezTo>
                    <a:pt x="3809" y="1582"/>
                    <a:pt x="3820" y="1587"/>
                    <a:pt x="3827" y="1600"/>
                  </a:cubicBezTo>
                  <a:cubicBezTo>
                    <a:pt x="3838" y="1607"/>
                    <a:pt x="3847" y="1611"/>
                    <a:pt x="3858" y="1618"/>
                  </a:cubicBezTo>
                  <a:lnTo>
                    <a:pt x="3861" y="1618"/>
                  </a:lnTo>
                  <a:cubicBezTo>
                    <a:pt x="3862" y="1612"/>
                    <a:pt x="3866" y="1610"/>
                    <a:pt x="3870" y="1610"/>
                  </a:cubicBezTo>
                  <a:cubicBezTo>
                    <a:pt x="3881" y="1610"/>
                    <a:pt x="3900" y="1621"/>
                    <a:pt x="3912" y="1621"/>
                  </a:cubicBezTo>
                  <a:cubicBezTo>
                    <a:pt x="3913" y="1621"/>
                    <a:pt x="3914" y="1621"/>
                    <a:pt x="3915" y="1621"/>
                  </a:cubicBezTo>
                  <a:lnTo>
                    <a:pt x="3915" y="1621"/>
                  </a:lnTo>
                  <a:cubicBezTo>
                    <a:pt x="3915" y="1627"/>
                    <a:pt x="3912" y="1635"/>
                    <a:pt x="3912" y="1638"/>
                  </a:cubicBezTo>
                  <a:cubicBezTo>
                    <a:pt x="3929" y="1648"/>
                    <a:pt x="3940" y="1662"/>
                    <a:pt x="3946" y="1676"/>
                  </a:cubicBezTo>
                  <a:lnTo>
                    <a:pt x="3950" y="1676"/>
                  </a:lnTo>
                  <a:cubicBezTo>
                    <a:pt x="3957" y="1676"/>
                    <a:pt x="3964" y="1677"/>
                    <a:pt x="3970" y="1677"/>
                  </a:cubicBezTo>
                  <a:cubicBezTo>
                    <a:pt x="3989" y="1677"/>
                    <a:pt x="4006" y="1674"/>
                    <a:pt x="4022" y="1668"/>
                  </a:cubicBezTo>
                  <a:cubicBezTo>
                    <a:pt x="4017" y="1665"/>
                    <a:pt x="4011" y="1662"/>
                    <a:pt x="4008" y="1662"/>
                  </a:cubicBezTo>
                  <a:cubicBezTo>
                    <a:pt x="4004" y="1658"/>
                    <a:pt x="4001" y="1655"/>
                    <a:pt x="4004" y="1652"/>
                  </a:cubicBezTo>
                  <a:cubicBezTo>
                    <a:pt x="4004" y="1649"/>
                    <a:pt x="4008" y="1646"/>
                    <a:pt x="4011" y="1646"/>
                  </a:cubicBezTo>
                  <a:cubicBezTo>
                    <a:pt x="4012" y="1646"/>
                    <a:pt x="4013" y="1647"/>
                    <a:pt x="4014" y="1648"/>
                  </a:cubicBezTo>
                  <a:cubicBezTo>
                    <a:pt x="4025" y="1652"/>
                    <a:pt x="4031" y="1655"/>
                    <a:pt x="4038" y="1662"/>
                  </a:cubicBezTo>
                  <a:lnTo>
                    <a:pt x="4048" y="1662"/>
                  </a:lnTo>
                  <a:cubicBezTo>
                    <a:pt x="4055" y="1662"/>
                    <a:pt x="4096" y="1682"/>
                    <a:pt x="4099" y="1699"/>
                  </a:cubicBezTo>
                  <a:cubicBezTo>
                    <a:pt x="4110" y="1682"/>
                    <a:pt x="4137" y="1689"/>
                    <a:pt x="4147" y="1668"/>
                  </a:cubicBezTo>
                  <a:cubicBezTo>
                    <a:pt x="4116" y="1652"/>
                    <a:pt x="4086" y="1638"/>
                    <a:pt x="4058" y="1631"/>
                  </a:cubicBezTo>
                  <a:cubicBezTo>
                    <a:pt x="4055" y="1631"/>
                    <a:pt x="4052" y="1627"/>
                    <a:pt x="4052" y="1624"/>
                  </a:cubicBezTo>
                  <a:lnTo>
                    <a:pt x="4048" y="1624"/>
                  </a:lnTo>
                  <a:cubicBezTo>
                    <a:pt x="4044" y="1603"/>
                    <a:pt x="4054" y="1591"/>
                    <a:pt x="4069" y="1591"/>
                  </a:cubicBezTo>
                  <a:cubicBezTo>
                    <a:pt x="4077" y="1591"/>
                    <a:pt x="4088" y="1595"/>
                    <a:pt x="4099" y="1604"/>
                  </a:cubicBezTo>
                  <a:cubicBezTo>
                    <a:pt x="4096" y="1611"/>
                    <a:pt x="4089" y="1614"/>
                    <a:pt x="4086" y="1621"/>
                  </a:cubicBezTo>
                  <a:cubicBezTo>
                    <a:pt x="4113" y="1627"/>
                    <a:pt x="4137" y="1638"/>
                    <a:pt x="4165" y="1655"/>
                  </a:cubicBezTo>
                  <a:lnTo>
                    <a:pt x="4171" y="1658"/>
                  </a:lnTo>
                  <a:lnTo>
                    <a:pt x="4171" y="1668"/>
                  </a:lnTo>
                  <a:lnTo>
                    <a:pt x="4174" y="1668"/>
                  </a:lnTo>
                  <a:cubicBezTo>
                    <a:pt x="4188" y="1668"/>
                    <a:pt x="4198" y="1672"/>
                    <a:pt x="4205" y="1679"/>
                  </a:cubicBezTo>
                  <a:lnTo>
                    <a:pt x="4205" y="1672"/>
                  </a:lnTo>
                  <a:cubicBezTo>
                    <a:pt x="4209" y="1668"/>
                    <a:pt x="4215" y="1665"/>
                    <a:pt x="4218" y="1658"/>
                  </a:cubicBezTo>
                  <a:cubicBezTo>
                    <a:pt x="4218" y="1658"/>
                    <a:pt x="4215" y="1655"/>
                    <a:pt x="4212" y="1655"/>
                  </a:cubicBezTo>
                  <a:cubicBezTo>
                    <a:pt x="4209" y="1652"/>
                    <a:pt x="4201" y="1648"/>
                    <a:pt x="4201" y="1648"/>
                  </a:cubicBezTo>
                  <a:cubicBezTo>
                    <a:pt x="4195" y="1641"/>
                    <a:pt x="4195" y="1638"/>
                    <a:pt x="4198" y="1635"/>
                  </a:cubicBezTo>
                  <a:cubicBezTo>
                    <a:pt x="4201" y="1631"/>
                    <a:pt x="4205" y="1631"/>
                    <a:pt x="4209" y="1631"/>
                  </a:cubicBezTo>
                  <a:cubicBezTo>
                    <a:pt x="4212" y="1631"/>
                    <a:pt x="4212" y="1631"/>
                    <a:pt x="4215" y="1635"/>
                  </a:cubicBezTo>
                  <a:cubicBezTo>
                    <a:pt x="4215" y="1635"/>
                    <a:pt x="4222" y="1638"/>
                    <a:pt x="4226" y="1641"/>
                  </a:cubicBezTo>
                  <a:cubicBezTo>
                    <a:pt x="4229" y="1645"/>
                    <a:pt x="4236" y="1648"/>
                    <a:pt x="4239" y="1652"/>
                  </a:cubicBezTo>
                  <a:lnTo>
                    <a:pt x="4242" y="1645"/>
                  </a:lnTo>
                  <a:cubicBezTo>
                    <a:pt x="4246" y="1631"/>
                    <a:pt x="4270" y="1645"/>
                    <a:pt x="4270" y="1618"/>
                  </a:cubicBezTo>
                  <a:cubicBezTo>
                    <a:pt x="4268" y="1617"/>
                    <a:pt x="4266" y="1617"/>
                    <a:pt x="4264" y="1617"/>
                  </a:cubicBezTo>
                  <a:cubicBezTo>
                    <a:pt x="4251" y="1617"/>
                    <a:pt x="4251" y="1635"/>
                    <a:pt x="4238" y="1635"/>
                  </a:cubicBezTo>
                  <a:cubicBezTo>
                    <a:pt x="4238" y="1635"/>
                    <a:pt x="4237" y="1635"/>
                    <a:pt x="4236" y="1635"/>
                  </a:cubicBezTo>
                  <a:cubicBezTo>
                    <a:pt x="4218" y="1618"/>
                    <a:pt x="4226" y="1587"/>
                    <a:pt x="4178" y="1580"/>
                  </a:cubicBezTo>
                  <a:cubicBezTo>
                    <a:pt x="4176" y="1585"/>
                    <a:pt x="4173" y="1587"/>
                    <a:pt x="4168" y="1587"/>
                  </a:cubicBezTo>
                  <a:cubicBezTo>
                    <a:pt x="4160" y="1587"/>
                    <a:pt x="4148" y="1581"/>
                    <a:pt x="4137" y="1577"/>
                  </a:cubicBezTo>
                  <a:cubicBezTo>
                    <a:pt x="4157" y="1560"/>
                    <a:pt x="4120" y="1536"/>
                    <a:pt x="4151" y="1536"/>
                  </a:cubicBezTo>
                  <a:cubicBezTo>
                    <a:pt x="4151" y="1546"/>
                    <a:pt x="4165" y="1550"/>
                    <a:pt x="4178" y="1553"/>
                  </a:cubicBezTo>
                  <a:cubicBezTo>
                    <a:pt x="4185" y="1550"/>
                    <a:pt x="4178" y="1522"/>
                    <a:pt x="4188" y="1522"/>
                  </a:cubicBezTo>
                  <a:cubicBezTo>
                    <a:pt x="4190" y="1521"/>
                    <a:pt x="4191" y="1521"/>
                    <a:pt x="4194" y="1521"/>
                  </a:cubicBezTo>
                  <a:cubicBezTo>
                    <a:pt x="4220" y="1521"/>
                    <a:pt x="4301" y="1554"/>
                    <a:pt x="4311" y="1560"/>
                  </a:cubicBezTo>
                  <a:lnTo>
                    <a:pt x="4314" y="1563"/>
                  </a:lnTo>
                  <a:lnTo>
                    <a:pt x="4317" y="1563"/>
                  </a:lnTo>
                  <a:cubicBezTo>
                    <a:pt x="4318" y="1563"/>
                    <a:pt x="4319" y="1563"/>
                    <a:pt x="4320" y="1563"/>
                  </a:cubicBezTo>
                  <a:cubicBezTo>
                    <a:pt x="4336" y="1563"/>
                    <a:pt x="4354" y="1590"/>
                    <a:pt x="4366" y="1590"/>
                  </a:cubicBezTo>
                  <a:cubicBezTo>
                    <a:pt x="4368" y="1590"/>
                    <a:pt x="4370" y="1589"/>
                    <a:pt x="4372" y="1587"/>
                  </a:cubicBezTo>
                  <a:lnTo>
                    <a:pt x="4372" y="1587"/>
                  </a:lnTo>
                  <a:cubicBezTo>
                    <a:pt x="4365" y="1635"/>
                    <a:pt x="4334" y="1635"/>
                    <a:pt x="4324" y="1672"/>
                  </a:cubicBezTo>
                  <a:cubicBezTo>
                    <a:pt x="4330" y="1672"/>
                    <a:pt x="4333" y="1680"/>
                    <a:pt x="4326" y="1680"/>
                  </a:cubicBezTo>
                  <a:cubicBezTo>
                    <a:pt x="4324" y="1680"/>
                    <a:pt x="4323" y="1679"/>
                    <a:pt x="4321" y="1679"/>
                  </a:cubicBezTo>
                  <a:cubicBezTo>
                    <a:pt x="4318" y="1671"/>
                    <a:pt x="4312" y="1668"/>
                    <a:pt x="4305" y="1668"/>
                  </a:cubicBezTo>
                  <a:cubicBezTo>
                    <a:pt x="4293" y="1668"/>
                    <a:pt x="4276" y="1675"/>
                    <a:pt x="4259" y="1675"/>
                  </a:cubicBezTo>
                  <a:cubicBezTo>
                    <a:pt x="4253" y="1675"/>
                    <a:pt x="4248" y="1675"/>
                    <a:pt x="4242" y="1672"/>
                  </a:cubicBezTo>
                  <a:lnTo>
                    <a:pt x="4239" y="1668"/>
                  </a:lnTo>
                  <a:cubicBezTo>
                    <a:pt x="4236" y="1672"/>
                    <a:pt x="4229" y="1679"/>
                    <a:pt x="4226" y="1685"/>
                  </a:cubicBezTo>
                  <a:cubicBezTo>
                    <a:pt x="4226" y="1685"/>
                    <a:pt x="4222" y="1685"/>
                    <a:pt x="4218" y="1689"/>
                  </a:cubicBezTo>
                  <a:cubicBezTo>
                    <a:pt x="4226" y="1693"/>
                    <a:pt x="4236" y="1699"/>
                    <a:pt x="4250" y="1703"/>
                  </a:cubicBezTo>
                  <a:cubicBezTo>
                    <a:pt x="4246" y="1716"/>
                    <a:pt x="4242" y="1726"/>
                    <a:pt x="4239" y="1740"/>
                  </a:cubicBezTo>
                  <a:cubicBezTo>
                    <a:pt x="4235" y="1741"/>
                    <a:pt x="4231" y="1741"/>
                    <a:pt x="4228" y="1741"/>
                  </a:cubicBezTo>
                  <a:cubicBezTo>
                    <a:pt x="4219" y="1741"/>
                    <a:pt x="4211" y="1739"/>
                    <a:pt x="4201" y="1737"/>
                  </a:cubicBezTo>
                  <a:lnTo>
                    <a:pt x="4201" y="1750"/>
                  </a:lnTo>
                  <a:lnTo>
                    <a:pt x="5414" y="2094"/>
                  </a:lnTo>
                  <a:cubicBezTo>
                    <a:pt x="5427" y="2074"/>
                    <a:pt x="5444" y="2060"/>
                    <a:pt x="5465" y="2060"/>
                  </a:cubicBezTo>
                  <a:cubicBezTo>
                    <a:pt x="5461" y="2074"/>
                    <a:pt x="5455" y="2091"/>
                    <a:pt x="5452" y="2105"/>
                  </a:cubicBezTo>
                  <a:lnTo>
                    <a:pt x="5738" y="2186"/>
                  </a:lnTo>
                  <a:lnTo>
                    <a:pt x="5809" y="1962"/>
                  </a:lnTo>
                  <a:cubicBezTo>
                    <a:pt x="5802" y="1958"/>
                    <a:pt x="5799" y="1951"/>
                    <a:pt x="5799" y="1944"/>
                  </a:cubicBezTo>
                  <a:cubicBezTo>
                    <a:pt x="5802" y="1944"/>
                    <a:pt x="5809" y="1944"/>
                    <a:pt x="5812" y="1948"/>
                  </a:cubicBezTo>
                  <a:lnTo>
                    <a:pt x="5819" y="1924"/>
                  </a:lnTo>
                  <a:lnTo>
                    <a:pt x="5598" y="1849"/>
                  </a:lnTo>
                  <a:cubicBezTo>
                    <a:pt x="5591" y="1851"/>
                    <a:pt x="5582" y="1861"/>
                    <a:pt x="5576" y="1861"/>
                  </a:cubicBezTo>
                  <a:cubicBezTo>
                    <a:pt x="5574" y="1861"/>
                    <a:pt x="5571" y="1859"/>
                    <a:pt x="5570" y="1852"/>
                  </a:cubicBezTo>
                  <a:cubicBezTo>
                    <a:pt x="5577" y="1849"/>
                    <a:pt x="5577" y="1846"/>
                    <a:pt x="5577" y="1842"/>
                  </a:cubicBezTo>
                  <a:lnTo>
                    <a:pt x="4737" y="1556"/>
                  </a:lnTo>
                  <a:cubicBezTo>
                    <a:pt x="4735" y="1559"/>
                    <a:pt x="4730" y="1561"/>
                    <a:pt x="4725" y="1561"/>
                  </a:cubicBezTo>
                  <a:cubicBezTo>
                    <a:pt x="4718" y="1561"/>
                    <a:pt x="4708" y="1558"/>
                    <a:pt x="4699" y="1553"/>
                  </a:cubicBezTo>
                  <a:cubicBezTo>
                    <a:pt x="4702" y="1550"/>
                    <a:pt x="4702" y="1546"/>
                    <a:pt x="4702" y="1542"/>
                  </a:cubicBezTo>
                  <a:lnTo>
                    <a:pt x="4410" y="1444"/>
                  </a:lnTo>
                  <a:lnTo>
                    <a:pt x="4410" y="1444"/>
                  </a:lnTo>
                  <a:cubicBezTo>
                    <a:pt x="4413" y="1451"/>
                    <a:pt x="4413" y="1457"/>
                    <a:pt x="4410" y="1468"/>
                  </a:cubicBezTo>
                  <a:cubicBezTo>
                    <a:pt x="4375" y="1457"/>
                    <a:pt x="4352" y="1444"/>
                    <a:pt x="4344" y="1423"/>
                  </a:cubicBezTo>
                  <a:lnTo>
                    <a:pt x="4212" y="1376"/>
                  </a:lnTo>
                  <a:lnTo>
                    <a:pt x="4212" y="1376"/>
                  </a:lnTo>
                  <a:cubicBezTo>
                    <a:pt x="4212" y="1382"/>
                    <a:pt x="4215" y="1390"/>
                    <a:pt x="4215" y="1393"/>
                  </a:cubicBezTo>
                  <a:cubicBezTo>
                    <a:pt x="4215" y="1396"/>
                    <a:pt x="4218" y="1399"/>
                    <a:pt x="4222" y="1399"/>
                  </a:cubicBezTo>
                  <a:cubicBezTo>
                    <a:pt x="4229" y="1407"/>
                    <a:pt x="4239" y="1413"/>
                    <a:pt x="4246" y="1413"/>
                  </a:cubicBezTo>
                  <a:cubicBezTo>
                    <a:pt x="4253" y="1417"/>
                    <a:pt x="4256" y="1423"/>
                    <a:pt x="4256" y="1430"/>
                  </a:cubicBezTo>
                  <a:cubicBezTo>
                    <a:pt x="4256" y="1434"/>
                    <a:pt x="4250" y="1437"/>
                    <a:pt x="4242" y="1437"/>
                  </a:cubicBezTo>
                  <a:cubicBezTo>
                    <a:pt x="4226" y="1434"/>
                    <a:pt x="4215" y="1427"/>
                    <a:pt x="4205" y="1417"/>
                  </a:cubicBezTo>
                  <a:cubicBezTo>
                    <a:pt x="4205" y="1417"/>
                    <a:pt x="4201" y="1413"/>
                    <a:pt x="4198" y="1413"/>
                  </a:cubicBezTo>
                  <a:lnTo>
                    <a:pt x="4198" y="1417"/>
                  </a:lnTo>
                  <a:cubicBezTo>
                    <a:pt x="4195" y="1423"/>
                    <a:pt x="4195" y="1437"/>
                    <a:pt x="4184" y="1437"/>
                  </a:cubicBezTo>
                  <a:cubicBezTo>
                    <a:pt x="4183" y="1437"/>
                    <a:pt x="4182" y="1437"/>
                    <a:pt x="4181" y="1437"/>
                  </a:cubicBezTo>
                  <a:cubicBezTo>
                    <a:pt x="4191" y="1410"/>
                    <a:pt x="4181" y="1393"/>
                    <a:pt x="4157" y="1382"/>
                  </a:cubicBezTo>
                  <a:cubicBezTo>
                    <a:pt x="4157" y="1369"/>
                    <a:pt x="4160" y="1366"/>
                    <a:pt x="4168" y="1362"/>
                  </a:cubicBezTo>
                  <a:lnTo>
                    <a:pt x="3919" y="1277"/>
                  </a:lnTo>
                  <a:lnTo>
                    <a:pt x="3919" y="1280"/>
                  </a:lnTo>
                  <a:lnTo>
                    <a:pt x="3923" y="1280"/>
                  </a:lnTo>
                  <a:cubicBezTo>
                    <a:pt x="3926" y="1280"/>
                    <a:pt x="3926" y="1284"/>
                    <a:pt x="3929" y="1287"/>
                  </a:cubicBezTo>
                  <a:cubicBezTo>
                    <a:pt x="3936" y="1294"/>
                    <a:pt x="3950" y="1297"/>
                    <a:pt x="3963" y="1305"/>
                  </a:cubicBezTo>
                  <a:cubicBezTo>
                    <a:pt x="3984" y="1311"/>
                    <a:pt x="4008" y="1318"/>
                    <a:pt x="4011" y="1341"/>
                  </a:cubicBezTo>
                  <a:cubicBezTo>
                    <a:pt x="4014" y="1349"/>
                    <a:pt x="4008" y="1355"/>
                    <a:pt x="4001" y="1355"/>
                  </a:cubicBezTo>
                  <a:cubicBezTo>
                    <a:pt x="3994" y="1355"/>
                    <a:pt x="3987" y="1352"/>
                    <a:pt x="3984" y="1345"/>
                  </a:cubicBezTo>
                  <a:cubicBezTo>
                    <a:pt x="3984" y="1335"/>
                    <a:pt x="3973" y="1335"/>
                    <a:pt x="3956" y="1328"/>
                  </a:cubicBezTo>
                  <a:cubicBezTo>
                    <a:pt x="3940" y="1321"/>
                    <a:pt x="3923" y="1314"/>
                    <a:pt x="3909" y="1305"/>
                  </a:cubicBezTo>
                  <a:cubicBezTo>
                    <a:pt x="3905" y="1305"/>
                    <a:pt x="3899" y="1308"/>
                    <a:pt x="3895" y="1314"/>
                  </a:cubicBezTo>
                  <a:cubicBezTo>
                    <a:pt x="3899" y="1325"/>
                    <a:pt x="3905" y="1335"/>
                    <a:pt x="3909" y="1341"/>
                  </a:cubicBezTo>
                  <a:cubicBezTo>
                    <a:pt x="3919" y="1345"/>
                    <a:pt x="3929" y="1349"/>
                    <a:pt x="3940" y="1352"/>
                  </a:cubicBezTo>
                  <a:cubicBezTo>
                    <a:pt x="3946" y="1352"/>
                    <a:pt x="3950" y="1359"/>
                    <a:pt x="3946" y="1366"/>
                  </a:cubicBezTo>
                  <a:cubicBezTo>
                    <a:pt x="3946" y="1368"/>
                    <a:pt x="3943" y="1370"/>
                    <a:pt x="3939" y="1370"/>
                  </a:cubicBezTo>
                  <a:cubicBezTo>
                    <a:pt x="3937" y="1370"/>
                    <a:pt x="3935" y="1370"/>
                    <a:pt x="3932" y="1369"/>
                  </a:cubicBezTo>
                  <a:cubicBezTo>
                    <a:pt x="3923" y="1366"/>
                    <a:pt x="3909" y="1366"/>
                    <a:pt x="3902" y="1362"/>
                  </a:cubicBezTo>
                  <a:lnTo>
                    <a:pt x="3899" y="1362"/>
                  </a:lnTo>
                  <a:lnTo>
                    <a:pt x="3895" y="1359"/>
                  </a:lnTo>
                  <a:cubicBezTo>
                    <a:pt x="3882" y="1345"/>
                    <a:pt x="3874" y="1328"/>
                    <a:pt x="3871" y="1314"/>
                  </a:cubicBezTo>
                  <a:cubicBezTo>
                    <a:pt x="3865" y="1308"/>
                    <a:pt x="3858" y="1305"/>
                    <a:pt x="3851" y="1300"/>
                  </a:cubicBezTo>
                  <a:cubicBezTo>
                    <a:pt x="3843" y="1305"/>
                    <a:pt x="3835" y="1307"/>
                    <a:pt x="3827" y="1307"/>
                  </a:cubicBezTo>
                  <a:cubicBezTo>
                    <a:pt x="3806" y="1307"/>
                    <a:pt x="3783" y="1294"/>
                    <a:pt x="3766" y="1284"/>
                  </a:cubicBezTo>
                  <a:cubicBezTo>
                    <a:pt x="3762" y="1284"/>
                    <a:pt x="3759" y="1280"/>
                    <a:pt x="3756" y="1277"/>
                  </a:cubicBezTo>
                  <a:cubicBezTo>
                    <a:pt x="3749" y="1277"/>
                    <a:pt x="3749" y="1274"/>
                    <a:pt x="3745" y="1270"/>
                  </a:cubicBezTo>
                  <a:cubicBezTo>
                    <a:pt x="3736" y="1264"/>
                    <a:pt x="3722" y="1253"/>
                    <a:pt x="3708" y="1247"/>
                  </a:cubicBezTo>
                  <a:lnTo>
                    <a:pt x="3698" y="1243"/>
                  </a:lnTo>
                  <a:lnTo>
                    <a:pt x="3698" y="1233"/>
                  </a:lnTo>
                  <a:lnTo>
                    <a:pt x="3698" y="1229"/>
                  </a:lnTo>
                  <a:cubicBezTo>
                    <a:pt x="3695" y="1229"/>
                    <a:pt x="3691" y="1226"/>
                    <a:pt x="3687" y="1226"/>
                  </a:cubicBezTo>
                  <a:cubicBezTo>
                    <a:pt x="3677" y="1226"/>
                    <a:pt x="3667" y="1216"/>
                    <a:pt x="3667" y="1206"/>
                  </a:cubicBezTo>
                  <a:cubicBezTo>
                    <a:pt x="3667" y="1202"/>
                    <a:pt x="3674" y="1198"/>
                    <a:pt x="3681" y="1195"/>
                  </a:cubicBezTo>
                  <a:lnTo>
                    <a:pt x="3582" y="1162"/>
                  </a:lnTo>
                  <a:cubicBezTo>
                    <a:pt x="3579" y="1168"/>
                    <a:pt x="3579" y="1178"/>
                    <a:pt x="3579" y="1189"/>
                  </a:cubicBezTo>
                  <a:cubicBezTo>
                    <a:pt x="3579" y="1206"/>
                    <a:pt x="3579" y="1229"/>
                    <a:pt x="3552" y="1236"/>
                  </a:cubicBezTo>
                  <a:cubicBezTo>
                    <a:pt x="3550" y="1237"/>
                    <a:pt x="3548" y="1237"/>
                    <a:pt x="3546" y="1237"/>
                  </a:cubicBezTo>
                  <a:cubicBezTo>
                    <a:pt x="3541" y="1237"/>
                    <a:pt x="3537" y="1234"/>
                    <a:pt x="3534" y="1229"/>
                  </a:cubicBezTo>
                  <a:cubicBezTo>
                    <a:pt x="3531" y="1226"/>
                    <a:pt x="3531" y="1219"/>
                    <a:pt x="3538" y="1216"/>
                  </a:cubicBezTo>
                  <a:cubicBezTo>
                    <a:pt x="3552" y="1212"/>
                    <a:pt x="3552" y="1202"/>
                    <a:pt x="3552" y="1185"/>
                  </a:cubicBezTo>
                  <a:cubicBezTo>
                    <a:pt x="3552" y="1175"/>
                    <a:pt x="3552" y="1165"/>
                    <a:pt x="3555" y="1154"/>
                  </a:cubicBezTo>
                  <a:lnTo>
                    <a:pt x="3450" y="1117"/>
                  </a:lnTo>
                  <a:cubicBezTo>
                    <a:pt x="3450" y="1121"/>
                    <a:pt x="3445" y="1124"/>
                    <a:pt x="3439" y="1124"/>
                  </a:cubicBezTo>
                  <a:lnTo>
                    <a:pt x="3425" y="1124"/>
                  </a:lnTo>
                  <a:cubicBezTo>
                    <a:pt x="3425" y="1137"/>
                    <a:pt x="3422" y="1148"/>
                    <a:pt x="3418" y="1154"/>
                  </a:cubicBezTo>
                  <a:cubicBezTo>
                    <a:pt x="3417" y="1158"/>
                    <a:pt x="3412" y="1160"/>
                    <a:pt x="3408" y="1160"/>
                  </a:cubicBezTo>
                  <a:cubicBezTo>
                    <a:pt x="3405" y="1160"/>
                    <a:pt x="3403" y="1159"/>
                    <a:pt x="3401" y="1157"/>
                  </a:cubicBezTo>
                  <a:cubicBezTo>
                    <a:pt x="3391" y="1154"/>
                    <a:pt x="3391" y="1148"/>
                    <a:pt x="3391" y="1144"/>
                  </a:cubicBezTo>
                  <a:cubicBezTo>
                    <a:pt x="3395" y="1137"/>
                    <a:pt x="3398" y="1131"/>
                    <a:pt x="3398" y="1121"/>
                  </a:cubicBezTo>
                  <a:cubicBezTo>
                    <a:pt x="3395" y="1113"/>
                    <a:pt x="3391" y="1110"/>
                    <a:pt x="3384" y="1107"/>
                  </a:cubicBezTo>
                  <a:cubicBezTo>
                    <a:pt x="3378" y="1104"/>
                    <a:pt x="3378" y="1096"/>
                    <a:pt x="3378" y="1093"/>
                  </a:cubicBezTo>
                  <a:lnTo>
                    <a:pt x="3307" y="1069"/>
                  </a:lnTo>
                  <a:lnTo>
                    <a:pt x="3307" y="1069"/>
                  </a:lnTo>
                  <a:cubicBezTo>
                    <a:pt x="3310" y="1073"/>
                    <a:pt x="3310" y="1076"/>
                    <a:pt x="3307" y="1080"/>
                  </a:cubicBezTo>
                  <a:cubicBezTo>
                    <a:pt x="3305" y="1081"/>
                    <a:pt x="3303" y="1082"/>
                    <a:pt x="3301" y="1082"/>
                  </a:cubicBezTo>
                  <a:cubicBezTo>
                    <a:pt x="3298" y="1082"/>
                    <a:pt x="3295" y="1080"/>
                    <a:pt x="3293" y="1076"/>
                  </a:cubicBezTo>
                  <a:cubicBezTo>
                    <a:pt x="3282" y="1069"/>
                    <a:pt x="3269" y="1059"/>
                    <a:pt x="3258" y="1052"/>
                  </a:cubicBezTo>
                  <a:lnTo>
                    <a:pt x="3248" y="1049"/>
                  </a:lnTo>
                  <a:lnTo>
                    <a:pt x="3248" y="1055"/>
                  </a:lnTo>
                  <a:cubicBezTo>
                    <a:pt x="3246" y="1058"/>
                    <a:pt x="3243" y="1061"/>
                    <a:pt x="3240" y="1061"/>
                  </a:cubicBezTo>
                  <a:cubicBezTo>
                    <a:pt x="3238" y="1061"/>
                    <a:pt x="3236" y="1060"/>
                    <a:pt x="3235" y="1059"/>
                  </a:cubicBezTo>
                  <a:cubicBezTo>
                    <a:pt x="3228" y="1055"/>
                    <a:pt x="3225" y="1052"/>
                    <a:pt x="3225" y="1049"/>
                  </a:cubicBezTo>
                  <a:cubicBezTo>
                    <a:pt x="3225" y="1046"/>
                    <a:pt x="3228" y="1046"/>
                    <a:pt x="3228" y="1042"/>
                  </a:cubicBezTo>
                  <a:lnTo>
                    <a:pt x="3187" y="1028"/>
                  </a:lnTo>
                  <a:cubicBezTo>
                    <a:pt x="3187" y="1032"/>
                    <a:pt x="3187" y="1032"/>
                    <a:pt x="3184" y="1032"/>
                  </a:cubicBezTo>
                  <a:cubicBezTo>
                    <a:pt x="3183" y="1033"/>
                    <a:pt x="3182" y="1033"/>
                    <a:pt x="3181" y="1033"/>
                  </a:cubicBezTo>
                  <a:cubicBezTo>
                    <a:pt x="3178" y="1033"/>
                    <a:pt x="3176" y="1031"/>
                    <a:pt x="3173" y="1028"/>
                  </a:cubicBezTo>
                  <a:cubicBezTo>
                    <a:pt x="3173" y="1025"/>
                    <a:pt x="3173" y="1025"/>
                    <a:pt x="3170" y="1022"/>
                  </a:cubicBezTo>
                  <a:lnTo>
                    <a:pt x="3027" y="974"/>
                  </a:lnTo>
                  <a:lnTo>
                    <a:pt x="3027" y="974"/>
                  </a:lnTo>
                  <a:cubicBezTo>
                    <a:pt x="3035" y="983"/>
                    <a:pt x="3044" y="1004"/>
                    <a:pt x="3032" y="1004"/>
                  </a:cubicBezTo>
                  <a:cubicBezTo>
                    <a:pt x="3030" y="1004"/>
                    <a:pt x="3027" y="1003"/>
                    <a:pt x="3024" y="1001"/>
                  </a:cubicBezTo>
                  <a:cubicBezTo>
                    <a:pt x="3013" y="994"/>
                    <a:pt x="3013" y="981"/>
                    <a:pt x="3013" y="967"/>
                  </a:cubicBezTo>
                  <a:lnTo>
                    <a:pt x="170"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 name="Google Shape;135;p22"/>
            <p:cNvSpPr/>
            <p:nvPr/>
          </p:nvSpPr>
          <p:spPr>
            <a:xfrm>
              <a:off x="4856709" y="1064731"/>
              <a:ext cx="133719" cy="298599"/>
            </a:xfrm>
            <a:custGeom>
              <a:rect b="b" l="l" r="r" t="t"/>
              <a:pathLst>
                <a:path extrusionOk="0" h="3028" w="1356">
                  <a:moveTo>
                    <a:pt x="930" y="353"/>
                  </a:moveTo>
                  <a:cubicBezTo>
                    <a:pt x="933" y="353"/>
                    <a:pt x="936" y="354"/>
                    <a:pt x="937" y="358"/>
                  </a:cubicBezTo>
                  <a:lnTo>
                    <a:pt x="937" y="362"/>
                  </a:lnTo>
                  <a:lnTo>
                    <a:pt x="947" y="362"/>
                  </a:lnTo>
                  <a:cubicBezTo>
                    <a:pt x="951" y="360"/>
                    <a:pt x="957" y="357"/>
                    <a:pt x="962" y="357"/>
                  </a:cubicBezTo>
                  <a:cubicBezTo>
                    <a:pt x="967" y="357"/>
                    <a:pt x="972" y="359"/>
                    <a:pt x="975" y="365"/>
                  </a:cubicBezTo>
                  <a:cubicBezTo>
                    <a:pt x="978" y="368"/>
                    <a:pt x="978" y="375"/>
                    <a:pt x="975" y="382"/>
                  </a:cubicBezTo>
                  <a:cubicBezTo>
                    <a:pt x="973" y="384"/>
                    <a:pt x="969" y="386"/>
                    <a:pt x="966" y="386"/>
                  </a:cubicBezTo>
                  <a:cubicBezTo>
                    <a:pt x="964" y="386"/>
                    <a:pt x="962" y="385"/>
                    <a:pt x="961" y="382"/>
                  </a:cubicBezTo>
                  <a:cubicBezTo>
                    <a:pt x="958" y="382"/>
                    <a:pt x="958" y="382"/>
                    <a:pt x="950" y="385"/>
                  </a:cubicBezTo>
                  <a:cubicBezTo>
                    <a:pt x="947" y="385"/>
                    <a:pt x="942" y="388"/>
                    <a:pt x="936" y="388"/>
                  </a:cubicBezTo>
                  <a:cubicBezTo>
                    <a:pt x="932" y="388"/>
                    <a:pt x="928" y="386"/>
                    <a:pt x="923" y="382"/>
                  </a:cubicBezTo>
                  <a:lnTo>
                    <a:pt x="920" y="375"/>
                  </a:lnTo>
                  <a:cubicBezTo>
                    <a:pt x="917" y="372"/>
                    <a:pt x="917" y="368"/>
                    <a:pt x="920" y="362"/>
                  </a:cubicBezTo>
                  <a:cubicBezTo>
                    <a:pt x="920" y="362"/>
                    <a:pt x="920" y="358"/>
                    <a:pt x="923" y="358"/>
                  </a:cubicBezTo>
                  <a:cubicBezTo>
                    <a:pt x="925" y="354"/>
                    <a:pt x="928" y="353"/>
                    <a:pt x="930" y="353"/>
                  </a:cubicBezTo>
                  <a:close/>
                  <a:moveTo>
                    <a:pt x="849" y="456"/>
                  </a:moveTo>
                  <a:cubicBezTo>
                    <a:pt x="858" y="456"/>
                    <a:pt x="868" y="459"/>
                    <a:pt x="879" y="467"/>
                  </a:cubicBezTo>
                  <a:cubicBezTo>
                    <a:pt x="874" y="483"/>
                    <a:pt x="864" y="487"/>
                    <a:pt x="852" y="487"/>
                  </a:cubicBezTo>
                  <a:cubicBezTo>
                    <a:pt x="838" y="487"/>
                    <a:pt x="820" y="480"/>
                    <a:pt x="806" y="480"/>
                  </a:cubicBezTo>
                  <a:cubicBezTo>
                    <a:pt x="804" y="480"/>
                    <a:pt x="802" y="480"/>
                    <a:pt x="801" y="480"/>
                  </a:cubicBezTo>
                  <a:cubicBezTo>
                    <a:pt x="817" y="469"/>
                    <a:pt x="831" y="456"/>
                    <a:pt x="849" y="456"/>
                  </a:cubicBezTo>
                  <a:close/>
                  <a:moveTo>
                    <a:pt x="935" y="460"/>
                  </a:moveTo>
                  <a:cubicBezTo>
                    <a:pt x="944" y="460"/>
                    <a:pt x="924" y="505"/>
                    <a:pt x="907" y="505"/>
                  </a:cubicBezTo>
                  <a:cubicBezTo>
                    <a:pt x="905" y="505"/>
                    <a:pt x="902" y="503"/>
                    <a:pt x="900" y="501"/>
                  </a:cubicBezTo>
                  <a:cubicBezTo>
                    <a:pt x="910" y="484"/>
                    <a:pt x="923" y="474"/>
                    <a:pt x="934" y="460"/>
                  </a:cubicBezTo>
                  <a:cubicBezTo>
                    <a:pt x="934" y="460"/>
                    <a:pt x="935" y="460"/>
                    <a:pt x="935" y="460"/>
                  </a:cubicBezTo>
                  <a:close/>
                  <a:moveTo>
                    <a:pt x="925" y="727"/>
                  </a:moveTo>
                  <a:cubicBezTo>
                    <a:pt x="933" y="727"/>
                    <a:pt x="942" y="732"/>
                    <a:pt x="947" y="743"/>
                  </a:cubicBezTo>
                  <a:cubicBezTo>
                    <a:pt x="945" y="748"/>
                    <a:pt x="942" y="749"/>
                    <a:pt x="938" y="749"/>
                  </a:cubicBezTo>
                  <a:cubicBezTo>
                    <a:pt x="934" y="749"/>
                    <a:pt x="929" y="748"/>
                    <a:pt x="924" y="748"/>
                  </a:cubicBezTo>
                  <a:cubicBezTo>
                    <a:pt x="920" y="748"/>
                    <a:pt x="916" y="749"/>
                    <a:pt x="914" y="756"/>
                  </a:cubicBezTo>
                  <a:cubicBezTo>
                    <a:pt x="903" y="738"/>
                    <a:pt x="913" y="727"/>
                    <a:pt x="925" y="727"/>
                  </a:cubicBezTo>
                  <a:close/>
                  <a:moveTo>
                    <a:pt x="1066" y="332"/>
                  </a:moveTo>
                  <a:cubicBezTo>
                    <a:pt x="1068" y="332"/>
                    <a:pt x="1070" y="332"/>
                    <a:pt x="1070" y="334"/>
                  </a:cubicBezTo>
                  <a:cubicBezTo>
                    <a:pt x="1080" y="351"/>
                    <a:pt x="1097" y="365"/>
                    <a:pt x="1114" y="375"/>
                  </a:cubicBezTo>
                  <a:cubicBezTo>
                    <a:pt x="1134" y="389"/>
                    <a:pt x="1151" y="406"/>
                    <a:pt x="1165" y="430"/>
                  </a:cubicBezTo>
                  <a:cubicBezTo>
                    <a:pt x="1200" y="430"/>
                    <a:pt x="1186" y="457"/>
                    <a:pt x="1203" y="470"/>
                  </a:cubicBezTo>
                  <a:cubicBezTo>
                    <a:pt x="1201" y="470"/>
                    <a:pt x="1199" y="469"/>
                    <a:pt x="1198" y="469"/>
                  </a:cubicBezTo>
                  <a:cubicBezTo>
                    <a:pt x="1173" y="469"/>
                    <a:pt x="1162" y="544"/>
                    <a:pt x="1148" y="544"/>
                  </a:cubicBezTo>
                  <a:cubicBezTo>
                    <a:pt x="1145" y="544"/>
                    <a:pt x="1142" y="540"/>
                    <a:pt x="1138" y="532"/>
                  </a:cubicBezTo>
                  <a:lnTo>
                    <a:pt x="1138" y="532"/>
                  </a:lnTo>
                  <a:cubicBezTo>
                    <a:pt x="1138" y="593"/>
                    <a:pt x="1142" y="658"/>
                    <a:pt x="1107" y="695"/>
                  </a:cubicBezTo>
                  <a:cubicBezTo>
                    <a:pt x="1105" y="673"/>
                    <a:pt x="1100" y="666"/>
                    <a:pt x="1092" y="666"/>
                  </a:cubicBezTo>
                  <a:cubicBezTo>
                    <a:pt x="1076" y="666"/>
                    <a:pt x="1050" y="699"/>
                    <a:pt x="1029" y="702"/>
                  </a:cubicBezTo>
                  <a:cubicBezTo>
                    <a:pt x="1032" y="712"/>
                    <a:pt x="1032" y="725"/>
                    <a:pt x="1029" y="739"/>
                  </a:cubicBezTo>
                  <a:cubicBezTo>
                    <a:pt x="1060" y="750"/>
                    <a:pt x="1073" y="777"/>
                    <a:pt x="1090" y="807"/>
                  </a:cubicBezTo>
                  <a:cubicBezTo>
                    <a:pt x="1093" y="814"/>
                    <a:pt x="1093" y="821"/>
                    <a:pt x="1087" y="824"/>
                  </a:cubicBezTo>
                  <a:cubicBezTo>
                    <a:pt x="1085" y="826"/>
                    <a:pt x="1083" y="827"/>
                    <a:pt x="1080" y="827"/>
                  </a:cubicBezTo>
                  <a:cubicBezTo>
                    <a:pt x="1078" y="827"/>
                    <a:pt x="1075" y="826"/>
                    <a:pt x="1073" y="824"/>
                  </a:cubicBezTo>
                  <a:cubicBezTo>
                    <a:pt x="1057" y="791"/>
                    <a:pt x="1039" y="766"/>
                    <a:pt x="1012" y="760"/>
                  </a:cubicBezTo>
                  <a:lnTo>
                    <a:pt x="1005" y="756"/>
                  </a:lnTo>
                  <a:lnTo>
                    <a:pt x="1008" y="743"/>
                  </a:lnTo>
                  <a:cubicBezTo>
                    <a:pt x="1012" y="729"/>
                    <a:pt x="1012" y="716"/>
                    <a:pt x="1002" y="705"/>
                  </a:cubicBezTo>
                  <a:lnTo>
                    <a:pt x="999" y="709"/>
                  </a:lnTo>
                  <a:cubicBezTo>
                    <a:pt x="995" y="705"/>
                    <a:pt x="995" y="695"/>
                    <a:pt x="985" y="692"/>
                  </a:cubicBezTo>
                  <a:cubicBezTo>
                    <a:pt x="1016" y="671"/>
                    <a:pt x="1022" y="586"/>
                    <a:pt x="1049" y="569"/>
                  </a:cubicBezTo>
                  <a:lnTo>
                    <a:pt x="1057" y="573"/>
                  </a:lnTo>
                  <a:cubicBezTo>
                    <a:pt x="1053" y="562"/>
                    <a:pt x="1053" y="552"/>
                    <a:pt x="1053" y="542"/>
                  </a:cubicBezTo>
                  <a:cubicBezTo>
                    <a:pt x="1046" y="538"/>
                    <a:pt x="1039" y="535"/>
                    <a:pt x="1039" y="528"/>
                  </a:cubicBezTo>
                  <a:cubicBezTo>
                    <a:pt x="1036" y="525"/>
                    <a:pt x="1032" y="525"/>
                    <a:pt x="1029" y="521"/>
                  </a:cubicBezTo>
                  <a:cubicBezTo>
                    <a:pt x="1029" y="518"/>
                    <a:pt x="1026" y="515"/>
                    <a:pt x="1029" y="511"/>
                  </a:cubicBezTo>
                  <a:cubicBezTo>
                    <a:pt x="1031" y="509"/>
                    <a:pt x="1034" y="507"/>
                    <a:pt x="1036" y="507"/>
                  </a:cubicBezTo>
                  <a:cubicBezTo>
                    <a:pt x="1037" y="507"/>
                    <a:pt x="1038" y="507"/>
                    <a:pt x="1039" y="508"/>
                  </a:cubicBezTo>
                  <a:cubicBezTo>
                    <a:pt x="1043" y="511"/>
                    <a:pt x="1046" y="515"/>
                    <a:pt x="1046" y="518"/>
                  </a:cubicBezTo>
                  <a:cubicBezTo>
                    <a:pt x="1049" y="521"/>
                    <a:pt x="1053" y="525"/>
                    <a:pt x="1060" y="528"/>
                  </a:cubicBezTo>
                  <a:cubicBezTo>
                    <a:pt x="1077" y="515"/>
                    <a:pt x="1093" y="511"/>
                    <a:pt x="1107" y="505"/>
                  </a:cubicBezTo>
                  <a:lnTo>
                    <a:pt x="1104" y="505"/>
                  </a:lnTo>
                  <a:cubicBezTo>
                    <a:pt x="1121" y="488"/>
                    <a:pt x="1134" y="467"/>
                    <a:pt x="1148" y="443"/>
                  </a:cubicBezTo>
                  <a:cubicBezTo>
                    <a:pt x="1138" y="423"/>
                    <a:pt x="1121" y="409"/>
                    <a:pt x="1104" y="399"/>
                  </a:cubicBezTo>
                  <a:cubicBezTo>
                    <a:pt x="1087" y="385"/>
                    <a:pt x="1066" y="372"/>
                    <a:pt x="1057" y="351"/>
                  </a:cubicBezTo>
                  <a:cubicBezTo>
                    <a:pt x="1053" y="348"/>
                    <a:pt x="1053" y="345"/>
                    <a:pt x="1053" y="341"/>
                  </a:cubicBezTo>
                  <a:cubicBezTo>
                    <a:pt x="1057" y="337"/>
                    <a:pt x="1057" y="337"/>
                    <a:pt x="1057" y="334"/>
                  </a:cubicBezTo>
                  <a:cubicBezTo>
                    <a:pt x="1060" y="332"/>
                    <a:pt x="1063" y="332"/>
                    <a:pt x="1066" y="332"/>
                  </a:cubicBezTo>
                  <a:close/>
                  <a:moveTo>
                    <a:pt x="999" y="804"/>
                  </a:moveTo>
                  <a:cubicBezTo>
                    <a:pt x="1012" y="804"/>
                    <a:pt x="1019" y="814"/>
                    <a:pt x="1022" y="828"/>
                  </a:cubicBezTo>
                  <a:cubicBezTo>
                    <a:pt x="1029" y="852"/>
                    <a:pt x="1012" y="889"/>
                    <a:pt x="995" y="913"/>
                  </a:cubicBezTo>
                  <a:cubicBezTo>
                    <a:pt x="1002" y="944"/>
                    <a:pt x="981" y="944"/>
                    <a:pt x="981" y="981"/>
                  </a:cubicBezTo>
                  <a:lnTo>
                    <a:pt x="978" y="981"/>
                  </a:lnTo>
                  <a:cubicBezTo>
                    <a:pt x="985" y="998"/>
                    <a:pt x="981" y="1011"/>
                    <a:pt x="981" y="1025"/>
                  </a:cubicBezTo>
                  <a:cubicBezTo>
                    <a:pt x="981" y="1036"/>
                    <a:pt x="975" y="1042"/>
                    <a:pt x="968" y="1046"/>
                  </a:cubicBezTo>
                  <a:cubicBezTo>
                    <a:pt x="958" y="1046"/>
                    <a:pt x="954" y="1039"/>
                    <a:pt x="954" y="1029"/>
                  </a:cubicBezTo>
                  <a:lnTo>
                    <a:pt x="954" y="1005"/>
                  </a:lnTo>
                  <a:cubicBezTo>
                    <a:pt x="934" y="1002"/>
                    <a:pt x="937" y="981"/>
                    <a:pt x="914" y="981"/>
                  </a:cubicBezTo>
                  <a:cubicBezTo>
                    <a:pt x="939" y="971"/>
                    <a:pt x="940" y="892"/>
                    <a:pt x="969" y="892"/>
                  </a:cubicBezTo>
                  <a:cubicBezTo>
                    <a:pt x="971" y="892"/>
                    <a:pt x="973" y="892"/>
                    <a:pt x="975" y="893"/>
                  </a:cubicBezTo>
                  <a:cubicBezTo>
                    <a:pt x="985" y="876"/>
                    <a:pt x="995" y="848"/>
                    <a:pt x="991" y="841"/>
                  </a:cubicBezTo>
                  <a:cubicBezTo>
                    <a:pt x="981" y="841"/>
                    <a:pt x="978" y="832"/>
                    <a:pt x="978" y="821"/>
                  </a:cubicBezTo>
                  <a:lnTo>
                    <a:pt x="978" y="818"/>
                  </a:lnTo>
                  <a:cubicBezTo>
                    <a:pt x="981" y="807"/>
                    <a:pt x="991" y="804"/>
                    <a:pt x="999" y="804"/>
                  </a:cubicBezTo>
                  <a:close/>
                  <a:moveTo>
                    <a:pt x="632" y="1173"/>
                  </a:moveTo>
                  <a:cubicBezTo>
                    <a:pt x="635" y="1173"/>
                    <a:pt x="638" y="1173"/>
                    <a:pt x="641" y="1175"/>
                  </a:cubicBezTo>
                  <a:cubicBezTo>
                    <a:pt x="641" y="1192"/>
                    <a:pt x="614" y="1223"/>
                    <a:pt x="634" y="1230"/>
                  </a:cubicBezTo>
                  <a:cubicBezTo>
                    <a:pt x="632" y="1240"/>
                    <a:pt x="627" y="1242"/>
                    <a:pt x="621" y="1242"/>
                  </a:cubicBezTo>
                  <a:cubicBezTo>
                    <a:pt x="613" y="1242"/>
                    <a:pt x="602" y="1237"/>
                    <a:pt x="594" y="1237"/>
                  </a:cubicBezTo>
                  <a:cubicBezTo>
                    <a:pt x="589" y="1237"/>
                    <a:pt x="585" y="1239"/>
                    <a:pt x="583" y="1243"/>
                  </a:cubicBezTo>
                  <a:cubicBezTo>
                    <a:pt x="574" y="1219"/>
                    <a:pt x="606" y="1173"/>
                    <a:pt x="632" y="1173"/>
                  </a:cubicBezTo>
                  <a:close/>
                  <a:moveTo>
                    <a:pt x="798" y="766"/>
                  </a:moveTo>
                  <a:cubicBezTo>
                    <a:pt x="828" y="777"/>
                    <a:pt x="815" y="818"/>
                    <a:pt x="811" y="848"/>
                  </a:cubicBezTo>
                  <a:cubicBezTo>
                    <a:pt x="815" y="852"/>
                    <a:pt x="815" y="859"/>
                    <a:pt x="815" y="865"/>
                  </a:cubicBezTo>
                  <a:cubicBezTo>
                    <a:pt x="811" y="879"/>
                    <a:pt x="811" y="889"/>
                    <a:pt x="811" y="899"/>
                  </a:cubicBezTo>
                  <a:cubicBezTo>
                    <a:pt x="828" y="920"/>
                    <a:pt x="842" y="944"/>
                    <a:pt x="848" y="967"/>
                  </a:cubicBezTo>
                  <a:cubicBezTo>
                    <a:pt x="852" y="975"/>
                    <a:pt x="848" y="988"/>
                    <a:pt x="842" y="991"/>
                  </a:cubicBezTo>
                  <a:cubicBezTo>
                    <a:pt x="839" y="994"/>
                    <a:pt x="836" y="995"/>
                    <a:pt x="833" y="995"/>
                  </a:cubicBezTo>
                  <a:cubicBezTo>
                    <a:pt x="828" y="995"/>
                    <a:pt x="823" y="992"/>
                    <a:pt x="821" y="988"/>
                  </a:cubicBezTo>
                  <a:cubicBezTo>
                    <a:pt x="811" y="967"/>
                    <a:pt x="801" y="944"/>
                    <a:pt x="787" y="930"/>
                  </a:cubicBezTo>
                  <a:cubicBezTo>
                    <a:pt x="774" y="950"/>
                    <a:pt x="767" y="978"/>
                    <a:pt x="767" y="1002"/>
                  </a:cubicBezTo>
                  <a:cubicBezTo>
                    <a:pt x="767" y="1022"/>
                    <a:pt x="774" y="1046"/>
                    <a:pt x="791" y="1056"/>
                  </a:cubicBezTo>
                  <a:cubicBezTo>
                    <a:pt x="801" y="1042"/>
                    <a:pt x="815" y="1036"/>
                    <a:pt x="825" y="1029"/>
                  </a:cubicBezTo>
                  <a:cubicBezTo>
                    <a:pt x="826" y="1028"/>
                    <a:pt x="827" y="1028"/>
                    <a:pt x="828" y="1028"/>
                  </a:cubicBezTo>
                  <a:cubicBezTo>
                    <a:pt x="834" y="1028"/>
                    <a:pt x="839" y="1033"/>
                    <a:pt x="842" y="1039"/>
                  </a:cubicBezTo>
                  <a:cubicBezTo>
                    <a:pt x="842" y="1046"/>
                    <a:pt x="838" y="1052"/>
                    <a:pt x="832" y="1056"/>
                  </a:cubicBezTo>
                  <a:cubicBezTo>
                    <a:pt x="828" y="1060"/>
                    <a:pt x="818" y="1063"/>
                    <a:pt x="811" y="1069"/>
                  </a:cubicBezTo>
                  <a:cubicBezTo>
                    <a:pt x="811" y="1073"/>
                    <a:pt x="815" y="1077"/>
                    <a:pt x="815" y="1077"/>
                  </a:cubicBezTo>
                  <a:cubicBezTo>
                    <a:pt x="842" y="1090"/>
                    <a:pt x="838" y="1124"/>
                    <a:pt x="828" y="1162"/>
                  </a:cubicBezTo>
                  <a:lnTo>
                    <a:pt x="825" y="1162"/>
                  </a:lnTo>
                  <a:lnTo>
                    <a:pt x="828" y="1165"/>
                  </a:lnTo>
                  <a:cubicBezTo>
                    <a:pt x="832" y="1175"/>
                    <a:pt x="828" y="1182"/>
                    <a:pt x="828" y="1185"/>
                  </a:cubicBezTo>
                  <a:lnTo>
                    <a:pt x="825" y="1195"/>
                  </a:lnTo>
                  <a:lnTo>
                    <a:pt x="818" y="1195"/>
                  </a:lnTo>
                  <a:cubicBezTo>
                    <a:pt x="807" y="1199"/>
                    <a:pt x="804" y="1209"/>
                    <a:pt x="798" y="1223"/>
                  </a:cubicBezTo>
                  <a:cubicBezTo>
                    <a:pt x="794" y="1230"/>
                    <a:pt x="787" y="1236"/>
                    <a:pt x="780" y="1247"/>
                  </a:cubicBezTo>
                  <a:lnTo>
                    <a:pt x="780" y="1250"/>
                  </a:lnTo>
                  <a:cubicBezTo>
                    <a:pt x="771" y="1267"/>
                    <a:pt x="757" y="1277"/>
                    <a:pt x="743" y="1284"/>
                  </a:cubicBezTo>
                  <a:cubicBezTo>
                    <a:pt x="740" y="1288"/>
                    <a:pt x="733" y="1291"/>
                    <a:pt x="730" y="1294"/>
                  </a:cubicBezTo>
                  <a:cubicBezTo>
                    <a:pt x="716" y="1315"/>
                    <a:pt x="705" y="1308"/>
                    <a:pt x="705" y="1342"/>
                  </a:cubicBezTo>
                  <a:cubicBezTo>
                    <a:pt x="661" y="1318"/>
                    <a:pt x="644" y="1212"/>
                    <a:pt x="716" y="1212"/>
                  </a:cubicBezTo>
                  <a:cubicBezTo>
                    <a:pt x="719" y="1203"/>
                    <a:pt x="726" y="1199"/>
                    <a:pt x="730" y="1199"/>
                  </a:cubicBezTo>
                  <a:cubicBezTo>
                    <a:pt x="731" y="1199"/>
                    <a:pt x="733" y="1199"/>
                    <a:pt x="735" y="1199"/>
                  </a:cubicBezTo>
                  <a:cubicBezTo>
                    <a:pt x="749" y="1199"/>
                    <a:pt x="761" y="1213"/>
                    <a:pt x="771" y="1223"/>
                  </a:cubicBezTo>
                  <a:lnTo>
                    <a:pt x="771" y="1226"/>
                  </a:lnTo>
                  <a:cubicBezTo>
                    <a:pt x="774" y="1223"/>
                    <a:pt x="777" y="1216"/>
                    <a:pt x="780" y="1212"/>
                  </a:cubicBezTo>
                  <a:cubicBezTo>
                    <a:pt x="787" y="1199"/>
                    <a:pt x="794" y="1185"/>
                    <a:pt x="807" y="1179"/>
                  </a:cubicBezTo>
                  <a:cubicBezTo>
                    <a:pt x="782" y="1167"/>
                    <a:pt x="803" y="1138"/>
                    <a:pt x="782" y="1138"/>
                  </a:cubicBezTo>
                  <a:cubicBezTo>
                    <a:pt x="778" y="1138"/>
                    <a:pt x="773" y="1139"/>
                    <a:pt x="767" y="1141"/>
                  </a:cubicBezTo>
                  <a:cubicBezTo>
                    <a:pt x="777" y="1134"/>
                    <a:pt x="784" y="1121"/>
                    <a:pt x="791" y="1104"/>
                  </a:cubicBezTo>
                  <a:lnTo>
                    <a:pt x="794" y="1100"/>
                  </a:lnTo>
                  <a:cubicBezTo>
                    <a:pt x="791" y="1097"/>
                    <a:pt x="784" y="1090"/>
                    <a:pt x="780" y="1080"/>
                  </a:cubicBezTo>
                  <a:cubicBezTo>
                    <a:pt x="760" y="1069"/>
                    <a:pt x="746" y="1042"/>
                    <a:pt x="743" y="1005"/>
                  </a:cubicBezTo>
                  <a:cubicBezTo>
                    <a:pt x="743" y="988"/>
                    <a:pt x="746" y="967"/>
                    <a:pt x="753" y="947"/>
                  </a:cubicBezTo>
                  <a:cubicBezTo>
                    <a:pt x="757" y="934"/>
                    <a:pt x="767" y="920"/>
                    <a:pt x="777" y="909"/>
                  </a:cubicBezTo>
                  <a:lnTo>
                    <a:pt x="777" y="903"/>
                  </a:lnTo>
                  <a:cubicBezTo>
                    <a:pt x="777" y="893"/>
                    <a:pt x="780" y="882"/>
                    <a:pt x="780" y="872"/>
                  </a:cubicBezTo>
                  <a:cubicBezTo>
                    <a:pt x="760" y="868"/>
                    <a:pt x="771" y="845"/>
                    <a:pt x="743" y="845"/>
                  </a:cubicBezTo>
                  <a:cubicBezTo>
                    <a:pt x="757" y="791"/>
                    <a:pt x="794" y="791"/>
                    <a:pt x="798" y="766"/>
                  </a:cubicBezTo>
                  <a:close/>
                  <a:moveTo>
                    <a:pt x="652" y="1332"/>
                  </a:moveTo>
                  <a:cubicBezTo>
                    <a:pt x="655" y="1332"/>
                    <a:pt x="658" y="1333"/>
                    <a:pt x="661" y="1335"/>
                  </a:cubicBezTo>
                  <a:cubicBezTo>
                    <a:pt x="658" y="1349"/>
                    <a:pt x="651" y="1363"/>
                    <a:pt x="661" y="1369"/>
                  </a:cubicBezTo>
                  <a:cubicBezTo>
                    <a:pt x="658" y="1376"/>
                    <a:pt x="655" y="1378"/>
                    <a:pt x="651" y="1378"/>
                  </a:cubicBezTo>
                  <a:cubicBezTo>
                    <a:pt x="641" y="1378"/>
                    <a:pt x="630" y="1361"/>
                    <a:pt x="628" y="1355"/>
                  </a:cubicBezTo>
                  <a:cubicBezTo>
                    <a:pt x="638" y="1353"/>
                    <a:pt x="640" y="1332"/>
                    <a:pt x="652" y="1332"/>
                  </a:cubicBezTo>
                  <a:close/>
                  <a:moveTo>
                    <a:pt x="376" y="1843"/>
                  </a:moveTo>
                  <a:cubicBezTo>
                    <a:pt x="380" y="1843"/>
                    <a:pt x="384" y="1844"/>
                    <a:pt x="386" y="1846"/>
                  </a:cubicBezTo>
                  <a:cubicBezTo>
                    <a:pt x="394" y="1854"/>
                    <a:pt x="392" y="1858"/>
                    <a:pt x="387" y="1858"/>
                  </a:cubicBezTo>
                  <a:cubicBezTo>
                    <a:pt x="379" y="1858"/>
                    <a:pt x="367" y="1852"/>
                    <a:pt x="369" y="1846"/>
                  </a:cubicBezTo>
                  <a:cubicBezTo>
                    <a:pt x="369" y="1844"/>
                    <a:pt x="372" y="1843"/>
                    <a:pt x="376" y="1843"/>
                  </a:cubicBezTo>
                  <a:close/>
                  <a:moveTo>
                    <a:pt x="454" y="2241"/>
                  </a:moveTo>
                  <a:cubicBezTo>
                    <a:pt x="477" y="2251"/>
                    <a:pt x="505" y="2254"/>
                    <a:pt x="512" y="2271"/>
                  </a:cubicBezTo>
                  <a:cubicBezTo>
                    <a:pt x="501" y="2278"/>
                    <a:pt x="494" y="2289"/>
                    <a:pt x="488" y="2306"/>
                  </a:cubicBezTo>
                  <a:cubicBezTo>
                    <a:pt x="467" y="2289"/>
                    <a:pt x="464" y="2289"/>
                    <a:pt x="436" y="2285"/>
                  </a:cubicBezTo>
                  <a:cubicBezTo>
                    <a:pt x="440" y="2271"/>
                    <a:pt x="447" y="2258"/>
                    <a:pt x="454" y="2241"/>
                  </a:cubicBezTo>
                  <a:close/>
                  <a:moveTo>
                    <a:pt x="489" y="2324"/>
                  </a:moveTo>
                  <a:cubicBezTo>
                    <a:pt x="501" y="2324"/>
                    <a:pt x="517" y="2337"/>
                    <a:pt x="501" y="2350"/>
                  </a:cubicBezTo>
                  <a:cubicBezTo>
                    <a:pt x="494" y="2347"/>
                    <a:pt x="485" y="2343"/>
                    <a:pt x="477" y="2339"/>
                  </a:cubicBezTo>
                  <a:cubicBezTo>
                    <a:pt x="476" y="2328"/>
                    <a:pt x="482" y="2324"/>
                    <a:pt x="489" y="2324"/>
                  </a:cubicBezTo>
                  <a:close/>
                  <a:moveTo>
                    <a:pt x="339" y="2336"/>
                  </a:moveTo>
                  <a:cubicBezTo>
                    <a:pt x="345" y="2336"/>
                    <a:pt x="348" y="2350"/>
                    <a:pt x="356" y="2350"/>
                  </a:cubicBezTo>
                  <a:cubicBezTo>
                    <a:pt x="357" y="2350"/>
                    <a:pt x="357" y="2350"/>
                    <a:pt x="358" y="2350"/>
                  </a:cubicBezTo>
                  <a:lnTo>
                    <a:pt x="358" y="2350"/>
                  </a:lnTo>
                  <a:cubicBezTo>
                    <a:pt x="358" y="2356"/>
                    <a:pt x="355" y="2364"/>
                    <a:pt x="351" y="2374"/>
                  </a:cubicBezTo>
                  <a:cubicBezTo>
                    <a:pt x="334" y="2367"/>
                    <a:pt x="355" y="2343"/>
                    <a:pt x="331" y="2343"/>
                  </a:cubicBezTo>
                  <a:cubicBezTo>
                    <a:pt x="335" y="2338"/>
                    <a:pt x="337" y="2336"/>
                    <a:pt x="339" y="2336"/>
                  </a:cubicBezTo>
                  <a:close/>
                  <a:moveTo>
                    <a:pt x="204" y="2411"/>
                  </a:moveTo>
                  <a:cubicBezTo>
                    <a:pt x="207" y="2411"/>
                    <a:pt x="210" y="2412"/>
                    <a:pt x="212" y="2414"/>
                  </a:cubicBezTo>
                  <a:cubicBezTo>
                    <a:pt x="208" y="2421"/>
                    <a:pt x="199" y="2421"/>
                    <a:pt x="191" y="2432"/>
                  </a:cubicBezTo>
                  <a:cubicBezTo>
                    <a:pt x="181" y="2423"/>
                    <a:pt x="193" y="2411"/>
                    <a:pt x="204" y="2411"/>
                  </a:cubicBezTo>
                  <a:close/>
                  <a:moveTo>
                    <a:pt x="360" y="2447"/>
                  </a:moveTo>
                  <a:cubicBezTo>
                    <a:pt x="384" y="2447"/>
                    <a:pt x="412" y="2457"/>
                    <a:pt x="427" y="2476"/>
                  </a:cubicBezTo>
                  <a:cubicBezTo>
                    <a:pt x="423" y="2493"/>
                    <a:pt x="409" y="2486"/>
                    <a:pt x="403" y="2490"/>
                  </a:cubicBezTo>
                  <a:lnTo>
                    <a:pt x="403" y="2496"/>
                  </a:lnTo>
                  <a:cubicBezTo>
                    <a:pt x="436" y="2523"/>
                    <a:pt x="406" y="2544"/>
                    <a:pt x="392" y="2592"/>
                  </a:cubicBezTo>
                  <a:cubicBezTo>
                    <a:pt x="378" y="2564"/>
                    <a:pt x="348" y="2530"/>
                    <a:pt x="375" y="2503"/>
                  </a:cubicBezTo>
                  <a:lnTo>
                    <a:pt x="375" y="2503"/>
                  </a:lnTo>
                  <a:lnTo>
                    <a:pt x="382" y="2507"/>
                  </a:lnTo>
                  <a:lnTo>
                    <a:pt x="382" y="2490"/>
                  </a:lnTo>
                  <a:cubicBezTo>
                    <a:pt x="377" y="2486"/>
                    <a:pt x="372" y="2484"/>
                    <a:pt x="369" y="2484"/>
                  </a:cubicBezTo>
                  <a:cubicBezTo>
                    <a:pt x="360" y="2484"/>
                    <a:pt x="355" y="2493"/>
                    <a:pt x="345" y="2493"/>
                  </a:cubicBezTo>
                  <a:cubicBezTo>
                    <a:pt x="342" y="2493"/>
                    <a:pt x="339" y="2492"/>
                    <a:pt x="334" y="2490"/>
                  </a:cubicBezTo>
                  <a:cubicBezTo>
                    <a:pt x="345" y="2469"/>
                    <a:pt x="362" y="2469"/>
                    <a:pt x="324" y="2459"/>
                  </a:cubicBezTo>
                  <a:cubicBezTo>
                    <a:pt x="332" y="2451"/>
                    <a:pt x="345" y="2447"/>
                    <a:pt x="360" y="2447"/>
                  </a:cubicBezTo>
                  <a:close/>
                  <a:moveTo>
                    <a:pt x="243" y="2490"/>
                  </a:moveTo>
                  <a:cubicBezTo>
                    <a:pt x="249" y="2493"/>
                    <a:pt x="256" y="2499"/>
                    <a:pt x="256" y="2510"/>
                  </a:cubicBezTo>
                  <a:cubicBezTo>
                    <a:pt x="253" y="2520"/>
                    <a:pt x="256" y="2537"/>
                    <a:pt x="270" y="2544"/>
                  </a:cubicBezTo>
                  <a:lnTo>
                    <a:pt x="273" y="2544"/>
                  </a:lnTo>
                  <a:cubicBezTo>
                    <a:pt x="284" y="2544"/>
                    <a:pt x="297" y="2548"/>
                    <a:pt x="307" y="2551"/>
                  </a:cubicBezTo>
                  <a:cubicBezTo>
                    <a:pt x="307" y="2551"/>
                    <a:pt x="311" y="2551"/>
                    <a:pt x="311" y="2554"/>
                  </a:cubicBezTo>
                  <a:cubicBezTo>
                    <a:pt x="311" y="2551"/>
                    <a:pt x="314" y="2551"/>
                    <a:pt x="314" y="2548"/>
                  </a:cubicBezTo>
                  <a:cubicBezTo>
                    <a:pt x="328" y="2554"/>
                    <a:pt x="321" y="2568"/>
                    <a:pt x="314" y="2584"/>
                  </a:cubicBezTo>
                  <a:cubicBezTo>
                    <a:pt x="304" y="2578"/>
                    <a:pt x="301" y="2575"/>
                    <a:pt x="301" y="2571"/>
                  </a:cubicBezTo>
                  <a:cubicBezTo>
                    <a:pt x="293" y="2568"/>
                    <a:pt x="284" y="2568"/>
                    <a:pt x="276" y="2568"/>
                  </a:cubicBezTo>
                  <a:lnTo>
                    <a:pt x="273" y="2568"/>
                  </a:lnTo>
                  <a:lnTo>
                    <a:pt x="273" y="2588"/>
                  </a:lnTo>
                  <a:lnTo>
                    <a:pt x="273" y="2592"/>
                  </a:lnTo>
                  <a:cubicBezTo>
                    <a:pt x="270" y="2595"/>
                    <a:pt x="266" y="2598"/>
                    <a:pt x="260" y="2598"/>
                  </a:cubicBezTo>
                  <a:cubicBezTo>
                    <a:pt x="253" y="2595"/>
                    <a:pt x="249" y="2592"/>
                    <a:pt x="249" y="2584"/>
                  </a:cubicBezTo>
                  <a:cubicBezTo>
                    <a:pt x="253" y="2581"/>
                    <a:pt x="253" y="2575"/>
                    <a:pt x="253" y="2568"/>
                  </a:cubicBezTo>
                  <a:cubicBezTo>
                    <a:pt x="229" y="2554"/>
                    <a:pt x="219" y="2530"/>
                    <a:pt x="222" y="2503"/>
                  </a:cubicBezTo>
                  <a:cubicBezTo>
                    <a:pt x="222" y="2496"/>
                    <a:pt x="232" y="2490"/>
                    <a:pt x="243" y="2490"/>
                  </a:cubicBezTo>
                  <a:close/>
                  <a:moveTo>
                    <a:pt x="190" y="2578"/>
                  </a:moveTo>
                  <a:cubicBezTo>
                    <a:pt x="196" y="2578"/>
                    <a:pt x="202" y="2579"/>
                    <a:pt x="208" y="2581"/>
                  </a:cubicBezTo>
                  <a:cubicBezTo>
                    <a:pt x="212" y="2617"/>
                    <a:pt x="206" y="2653"/>
                    <a:pt x="169" y="2653"/>
                  </a:cubicBezTo>
                  <a:cubicBezTo>
                    <a:pt x="168" y="2653"/>
                    <a:pt x="166" y="2653"/>
                    <a:pt x="164" y="2653"/>
                  </a:cubicBezTo>
                  <a:cubicBezTo>
                    <a:pt x="137" y="2623"/>
                    <a:pt x="152" y="2578"/>
                    <a:pt x="190" y="2578"/>
                  </a:cubicBezTo>
                  <a:close/>
                  <a:moveTo>
                    <a:pt x="117" y="2663"/>
                  </a:moveTo>
                  <a:lnTo>
                    <a:pt x="117" y="2663"/>
                  </a:lnTo>
                  <a:cubicBezTo>
                    <a:pt x="137" y="2666"/>
                    <a:pt x="113" y="2694"/>
                    <a:pt x="127" y="2700"/>
                  </a:cubicBezTo>
                  <a:cubicBezTo>
                    <a:pt x="125" y="2704"/>
                    <a:pt x="122" y="2704"/>
                    <a:pt x="118" y="2704"/>
                  </a:cubicBezTo>
                  <a:cubicBezTo>
                    <a:pt x="115" y="2704"/>
                    <a:pt x="111" y="2704"/>
                    <a:pt x="110" y="2707"/>
                  </a:cubicBezTo>
                  <a:cubicBezTo>
                    <a:pt x="103" y="2704"/>
                    <a:pt x="106" y="2700"/>
                    <a:pt x="110" y="2700"/>
                  </a:cubicBezTo>
                  <a:cubicBezTo>
                    <a:pt x="113" y="2697"/>
                    <a:pt x="103" y="2694"/>
                    <a:pt x="100" y="2691"/>
                  </a:cubicBezTo>
                  <a:cubicBezTo>
                    <a:pt x="103" y="2677"/>
                    <a:pt x="110" y="2666"/>
                    <a:pt x="117" y="2663"/>
                  </a:cubicBezTo>
                  <a:close/>
                  <a:moveTo>
                    <a:pt x="342" y="2602"/>
                  </a:moveTo>
                  <a:cubicBezTo>
                    <a:pt x="382" y="2639"/>
                    <a:pt x="358" y="2646"/>
                    <a:pt x="386" y="2680"/>
                  </a:cubicBezTo>
                  <a:cubicBezTo>
                    <a:pt x="369" y="2700"/>
                    <a:pt x="382" y="2700"/>
                    <a:pt x="365" y="2714"/>
                  </a:cubicBezTo>
                  <a:cubicBezTo>
                    <a:pt x="297" y="2700"/>
                    <a:pt x="304" y="2660"/>
                    <a:pt x="287" y="2625"/>
                  </a:cubicBezTo>
                  <a:cubicBezTo>
                    <a:pt x="301" y="2612"/>
                    <a:pt x="324" y="2615"/>
                    <a:pt x="342" y="2602"/>
                  </a:cubicBezTo>
                  <a:close/>
                  <a:moveTo>
                    <a:pt x="120" y="2785"/>
                  </a:moveTo>
                  <a:cubicBezTo>
                    <a:pt x="141" y="2793"/>
                    <a:pt x="120" y="2820"/>
                    <a:pt x="117" y="2837"/>
                  </a:cubicBezTo>
                  <a:cubicBezTo>
                    <a:pt x="103" y="2834"/>
                    <a:pt x="113" y="2816"/>
                    <a:pt x="96" y="2816"/>
                  </a:cubicBezTo>
                  <a:cubicBezTo>
                    <a:pt x="96" y="2793"/>
                    <a:pt x="110" y="2793"/>
                    <a:pt x="120" y="2785"/>
                  </a:cubicBezTo>
                  <a:close/>
                  <a:moveTo>
                    <a:pt x="120" y="2843"/>
                  </a:moveTo>
                  <a:cubicBezTo>
                    <a:pt x="147" y="2847"/>
                    <a:pt x="144" y="2864"/>
                    <a:pt x="171" y="2870"/>
                  </a:cubicBezTo>
                  <a:cubicBezTo>
                    <a:pt x="150" y="2881"/>
                    <a:pt x="141" y="2915"/>
                    <a:pt x="117" y="2922"/>
                  </a:cubicBezTo>
                  <a:cubicBezTo>
                    <a:pt x="92" y="2919"/>
                    <a:pt x="92" y="2901"/>
                    <a:pt x="76" y="2891"/>
                  </a:cubicBezTo>
                  <a:cubicBezTo>
                    <a:pt x="83" y="2861"/>
                    <a:pt x="110" y="2867"/>
                    <a:pt x="120" y="2843"/>
                  </a:cubicBezTo>
                  <a:close/>
                  <a:moveTo>
                    <a:pt x="950" y="1"/>
                  </a:moveTo>
                  <a:lnTo>
                    <a:pt x="914" y="117"/>
                  </a:lnTo>
                  <a:cubicBezTo>
                    <a:pt x="923" y="123"/>
                    <a:pt x="934" y="133"/>
                    <a:pt x="934" y="144"/>
                  </a:cubicBezTo>
                  <a:cubicBezTo>
                    <a:pt x="932" y="151"/>
                    <a:pt x="929" y="154"/>
                    <a:pt x="926" y="154"/>
                  </a:cubicBezTo>
                  <a:cubicBezTo>
                    <a:pt x="920" y="154"/>
                    <a:pt x="912" y="139"/>
                    <a:pt x="910" y="130"/>
                  </a:cubicBezTo>
                  <a:lnTo>
                    <a:pt x="862" y="276"/>
                  </a:lnTo>
                  <a:lnTo>
                    <a:pt x="865" y="280"/>
                  </a:lnTo>
                  <a:cubicBezTo>
                    <a:pt x="865" y="283"/>
                    <a:pt x="865" y="290"/>
                    <a:pt x="862" y="293"/>
                  </a:cubicBezTo>
                  <a:lnTo>
                    <a:pt x="856" y="293"/>
                  </a:lnTo>
                  <a:lnTo>
                    <a:pt x="842" y="334"/>
                  </a:lnTo>
                  <a:lnTo>
                    <a:pt x="852" y="334"/>
                  </a:lnTo>
                  <a:cubicBezTo>
                    <a:pt x="856" y="337"/>
                    <a:pt x="856" y="341"/>
                    <a:pt x="856" y="348"/>
                  </a:cubicBezTo>
                  <a:cubicBezTo>
                    <a:pt x="853" y="353"/>
                    <a:pt x="849" y="356"/>
                    <a:pt x="845" y="356"/>
                  </a:cubicBezTo>
                  <a:cubicBezTo>
                    <a:pt x="844" y="356"/>
                    <a:pt x="843" y="355"/>
                    <a:pt x="842" y="354"/>
                  </a:cubicBezTo>
                  <a:lnTo>
                    <a:pt x="835" y="354"/>
                  </a:lnTo>
                  <a:lnTo>
                    <a:pt x="835" y="362"/>
                  </a:lnTo>
                  <a:cubicBezTo>
                    <a:pt x="832" y="375"/>
                    <a:pt x="835" y="392"/>
                    <a:pt x="835" y="406"/>
                  </a:cubicBezTo>
                  <a:cubicBezTo>
                    <a:pt x="835" y="409"/>
                    <a:pt x="832" y="416"/>
                    <a:pt x="828" y="416"/>
                  </a:cubicBezTo>
                  <a:cubicBezTo>
                    <a:pt x="826" y="417"/>
                    <a:pt x="825" y="417"/>
                    <a:pt x="823" y="417"/>
                  </a:cubicBezTo>
                  <a:cubicBezTo>
                    <a:pt x="820" y="417"/>
                    <a:pt x="818" y="414"/>
                    <a:pt x="818" y="409"/>
                  </a:cubicBezTo>
                  <a:lnTo>
                    <a:pt x="794" y="484"/>
                  </a:lnTo>
                  <a:cubicBezTo>
                    <a:pt x="801" y="484"/>
                    <a:pt x="804" y="491"/>
                    <a:pt x="804" y="497"/>
                  </a:cubicBezTo>
                  <a:cubicBezTo>
                    <a:pt x="801" y="505"/>
                    <a:pt x="801" y="508"/>
                    <a:pt x="804" y="515"/>
                  </a:cubicBezTo>
                  <a:cubicBezTo>
                    <a:pt x="811" y="521"/>
                    <a:pt x="818" y="525"/>
                    <a:pt x="828" y="525"/>
                  </a:cubicBezTo>
                  <a:cubicBezTo>
                    <a:pt x="832" y="525"/>
                    <a:pt x="835" y="532"/>
                    <a:pt x="835" y="538"/>
                  </a:cubicBezTo>
                  <a:cubicBezTo>
                    <a:pt x="835" y="549"/>
                    <a:pt x="828" y="552"/>
                    <a:pt x="821" y="552"/>
                  </a:cubicBezTo>
                  <a:cubicBezTo>
                    <a:pt x="811" y="549"/>
                    <a:pt x="801" y="546"/>
                    <a:pt x="791" y="538"/>
                  </a:cubicBezTo>
                  <a:cubicBezTo>
                    <a:pt x="787" y="542"/>
                    <a:pt x="784" y="546"/>
                    <a:pt x="780" y="549"/>
                  </a:cubicBezTo>
                  <a:cubicBezTo>
                    <a:pt x="780" y="553"/>
                    <a:pt x="778" y="554"/>
                    <a:pt x="776" y="554"/>
                  </a:cubicBezTo>
                  <a:cubicBezTo>
                    <a:pt x="774" y="554"/>
                    <a:pt x="772" y="553"/>
                    <a:pt x="771" y="552"/>
                  </a:cubicBezTo>
                  <a:lnTo>
                    <a:pt x="736" y="661"/>
                  </a:lnTo>
                  <a:cubicBezTo>
                    <a:pt x="746" y="664"/>
                    <a:pt x="757" y="671"/>
                    <a:pt x="763" y="678"/>
                  </a:cubicBezTo>
                  <a:cubicBezTo>
                    <a:pt x="774" y="685"/>
                    <a:pt x="781" y="688"/>
                    <a:pt x="787" y="688"/>
                  </a:cubicBezTo>
                  <a:cubicBezTo>
                    <a:pt x="790" y="688"/>
                    <a:pt x="794" y="687"/>
                    <a:pt x="798" y="685"/>
                  </a:cubicBezTo>
                  <a:cubicBezTo>
                    <a:pt x="799" y="684"/>
                    <a:pt x="801" y="683"/>
                    <a:pt x="803" y="683"/>
                  </a:cubicBezTo>
                  <a:cubicBezTo>
                    <a:pt x="807" y="683"/>
                    <a:pt x="811" y="686"/>
                    <a:pt x="811" y="692"/>
                  </a:cubicBezTo>
                  <a:cubicBezTo>
                    <a:pt x="815" y="695"/>
                    <a:pt x="811" y="705"/>
                    <a:pt x="807" y="709"/>
                  </a:cubicBezTo>
                  <a:cubicBezTo>
                    <a:pt x="799" y="715"/>
                    <a:pt x="792" y="717"/>
                    <a:pt x="784" y="717"/>
                  </a:cubicBezTo>
                  <a:cubicBezTo>
                    <a:pt x="771" y="717"/>
                    <a:pt x="759" y="709"/>
                    <a:pt x="750" y="702"/>
                  </a:cubicBezTo>
                  <a:cubicBezTo>
                    <a:pt x="743" y="695"/>
                    <a:pt x="736" y="689"/>
                    <a:pt x="730" y="689"/>
                  </a:cubicBezTo>
                  <a:lnTo>
                    <a:pt x="695" y="787"/>
                  </a:lnTo>
                  <a:cubicBezTo>
                    <a:pt x="700" y="784"/>
                    <a:pt x="705" y="782"/>
                    <a:pt x="709" y="782"/>
                  </a:cubicBezTo>
                  <a:cubicBezTo>
                    <a:pt x="710" y="782"/>
                    <a:pt x="712" y="782"/>
                    <a:pt x="713" y="783"/>
                  </a:cubicBezTo>
                  <a:cubicBezTo>
                    <a:pt x="719" y="791"/>
                    <a:pt x="722" y="801"/>
                    <a:pt x="716" y="811"/>
                  </a:cubicBezTo>
                  <a:cubicBezTo>
                    <a:pt x="716" y="814"/>
                    <a:pt x="713" y="818"/>
                    <a:pt x="713" y="821"/>
                  </a:cubicBezTo>
                  <a:lnTo>
                    <a:pt x="716" y="821"/>
                  </a:lnTo>
                  <a:lnTo>
                    <a:pt x="722" y="828"/>
                  </a:lnTo>
                  <a:lnTo>
                    <a:pt x="719" y="838"/>
                  </a:lnTo>
                  <a:cubicBezTo>
                    <a:pt x="716" y="852"/>
                    <a:pt x="716" y="872"/>
                    <a:pt x="716" y="882"/>
                  </a:cubicBezTo>
                  <a:cubicBezTo>
                    <a:pt x="719" y="886"/>
                    <a:pt x="719" y="889"/>
                    <a:pt x="719" y="896"/>
                  </a:cubicBezTo>
                  <a:cubicBezTo>
                    <a:pt x="716" y="899"/>
                    <a:pt x="716" y="903"/>
                    <a:pt x="716" y="909"/>
                  </a:cubicBezTo>
                  <a:cubicBezTo>
                    <a:pt x="713" y="934"/>
                    <a:pt x="709" y="975"/>
                    <a:pt x="675" y="988"/>
                  </a:cubicBezTo>
                  <a:cubicBezTo>
                    <a:pt x="675" y="995"/>
                    <a:pt x="678" y="1002"/>
                    <a:pt x="678" y="1011"/>
                  </a:cubicBezTo>
                  <a:cubicBezTo>
                    <a:pt x="685" y="1022"/>
                    <a:pt x="695" y="1039"/>
                    <a:pt x="699" y="1056"/>
                  </a:cubicBezTo>
                  <a:lnTo>
                    <a:pt x="699" y="1060"/>
                  </a:lnTo>
                  <a:lnTo>
                    <a:pt x="699" y="1063"/>
                  </a:lnTo>
                  <a:cubicBezTo>
                    <a:pt x="695" y="1073"/>
                    <a:pt x="689" y="1083"/>
                    <a:pt x="685" y="1093"/>
                  </a:cubicBezTo>
                  <a:cubicBezTo>
                    <a:pt x="682" y="1100"/>
                    <a:pt x="675" y="1104"/>
                    <a:pt x="672" y="1104"/>
                  </a:cubicBezTo>
                  <a:cubicBezTo>
                    <a:pt x="664" y="1100"/>
                    <a:pt x="664" y="1093"/>
                    <a:pt x="664" y="1087"/>
                  </a:cubicBezTo>
                  <a:cubicBezTo>
                    <a:pt x="668" y="1077"/>
                    <a:pt x="675" y="1066"/>
                    <a:pt x="678" y="1060"/>
                  </a:cubicBezTo>
                  <a:cubicBezTo>
                    <a:pt x="675" y="1049"/>
                    <a:pt x="668" y="1039"/>
                    <a:pt x="661" y="1029"/>
                  </a:cubicBezTo>
                  <a:cubicBezTo>
                    <a:pt x="655" y="1029"/>
                    <a:pt x="651" y="1032"/>
                    <a:pt x="644" y="1036"/>
                  </a:cubicBezTo>
                  <a:cubicBezTo>
                    <a:pt x="648" y="1052"/>
                    <a:pt x="641" y="1069"/>
                    <a:pt x="637" y="1087"/>
                  </a:cubicBezTo>
                  <a:cubicBezTo>
                    <a:pt x="631" y="1104"/>
                    <a:pt x="628" y="1114"/>
                    <a:pt x="634" y="1118"/>
                  </a:cubicBezTo>
                  <a:cubicBezTo>
                    <a:pt x="637" y="1124"/>
                    <a:pt x="637" y="1134"/>
                    <a:pt x="634" y="1141"/>
                  </a:cubicBezTo>
                  <a:cubicBezTo>
                    <a:pt x="630" y="1143"/>
                    <a:pt x="626" y="1145"/>
                    <a:pt x="622" y="1145"/>
                  </a:cubicBezTo>
                  <a:cubicBezTo>
                    <a:pt x="619" y="1145"/>
                    <a:pt x="616" y="1144"/>
                    <a:pt x="614" y="1141"/>
                  </a:cubicBezTo>
                  <a:cubicBezTo>
                    <a:pt x="600" y="1121"/>
                    <a:pt x="607" y="1097"/>
                    <a:pt x="614" y="1077"/>
                  </a:cubicBezTo>
                  <a:cubicBezTo>
                    <a:pt x="617" y="1063"/>
                    <a:pt x="620" y="1049"/>
                    <a:pt x="620" y="1039"/>
                  </a:cubicBezTo>
                  <a:lnTo>
                    <a:pt x="620" y="1032"/>
                  </a:lnTo>
                  <a:lnTo>
                    <a:pt x="620" y="1029"/>
                  </a:lnTo>
                  <a:cubicBezTo>
                    <a:pt x="620" y="1025"/>
                    <a:pt x="617" y="1025"/>
                    <a:pt x="617" y="1025"/>
                  </a:cubicBezTo>
                  <a:lnTo>
                    <a:pt x="539" y="1274"/>
                  </a:lnTo>
                  <a:cubicBezTo>
                    <a:pt x="546" y="1274"/>
                    <a:pt x="552" y="1274"/>
                    <a:pt x="562" y="1281"/>
                  </a:cubicBezTo>
                  <a:cubicBezTo>
                    <a:pt x="552" y="1308"/>
                    <a:pt x="562" y="1325"/>
                    <a:pt x="590" y="1332"/>
                  </a:cubicBezTo>
                  <a:cubicBezTo>
                    <a:pt x="587" y="1336"/>
                    <a:pt x="583" y="1337"/>
                    <a:pt x="580" y="1337"/>
                  </a:cubicBezTo>
                  <a:cubicBezTo>
                    <a:pt x="574" y="1337"/>
                    <a:pt x="568" y="1335"/>
                    <a:pt x="562" y="1335"/>
                  </a:cubicBezTo>
                  <a:lnTo>
                    <a:pt x="559" y="1332"/>
                  </a:lnTo>
                  <a:lnTo>
                    <a:pt x="559" y="1342"/>
                  </a:lnTo>
                  <a:cubicBezTo>
                    <a:pt x="559" y="1352"/>
                    <a:pt x="559" y="1366"/>
                    <a:pt x="556" y="1379"/>
                  </a:cubicBezTo>
                  <a:cubicBezTo>
                    <a:pt x="553" y="1385"/>
                    <a:pt x="549" y="1388"/>
                    <a:pt x="544" y="1388"/>
                  </a:cubicBezTo>
                  <a:cubicBezTo>
                    <a:pt x="542" y="1388"/>
                    <a:pt x="540" y="1387"/>
                    <a:pt x="539" y="1386"/>
                  </a:cubicBezTo>
                  <a:cubicBezTo>
                    <a:pt x="532" y="1386"/>
                    <a:pt x="532" y="1376"/>
                    <a:pt x="532" y="1369"/>
                  </a:cubicBezTo>
                  <a:cubicBezTo>
                    <a:pt x="535" y="1363"/>
                    <a:pt x="535" y="1352"/>
                    <a:pt x="535" y="1346"/>
                  </a:cubicBezTo>
                  <a:lnTo>
                    <a:pt x="535" y="1335"/>
                  </a:lnTo>
                  <a:cubicBezTo>
                    <a:pt x="532" y="1332"/>
                    <a:pt x="529" y="1325"/>
                    <a:pt x="521" y="1322"/>
                  </a:cubicBezTo>
                  <a:lnTo>
                    <a:pt x="481" y="1454"/>
                  </a:lnTo>
                  <a:cubicBezTo>
                    <a:pt x="494" y="1471"/>
                    <a:pt x="491" y="1498"/>
                    <a:pt x="477" y="1536"/>
                  </a:cubicBezTo>
                  <a:cubicBezTo>
                    <a:pt x="467" y="1533"/>
                    <a:pt x="464" y="1526"/>
                    <a:pt x="460" y="1519"/>
                  </a:cubicBezTo>
                  <a:lnTo>
                    <a:pt x="365" y="1815"/>
                  </a:lnTo>
                  <a:cubicBezTo>
                    <a:pt x="365" y="1815"/>
                    <a:pt x="369" y="1819"/>
                    <a:pt x="372" y="1819"/>
                  </a:cubicBezTo>
                  <a:cubicBezTo>
                    <a:pt x="372" y="1839"/>
                    <a:pt x="362" y="1849"/>
                    <a:pt x="351" y="1849"/>
                  </a:cubicBezTo>
                  <a:lnTo>
                    <a:pt x="79" y="2694"/>
                  </a:lnTo>
                  <a:cubicBezTo>
                    <a:pt x="81" y="2696"/>
                    <a:pt x="83" y="2696"/>
                    <a:pt x="85" y="2696"/>
                  </a:cubicBezTo>
                  <a:cubicBezTo>
                    <a:pt x="87" y="2696"/>
                    <a:pt x="89" y="2696"/>
                    <a:pt x="92" y="2694"/>
                  </a:cubicBezTo>
                  <a:lnTo>
                    <a:pt x="92" y="2694"/>
                  </a:lnTo>
                  <a:cubicBezTo>
                    <a:pt x="106" y="2711"/>
                    <a:pt x="83" y="2707"/>
                    <a:pt x="72" y="2711"/>
                  </a:cubicBezTo>
                  <a:lnTo>
                    <a:pt x="1" y="2936"/>
                  </a:lnTo>
                  <a:lnTo>
                    <a:pt x="25" y="2946"/>
                  </a:lnTo>
                  <a:cubicBezTo>
                    <a:pt x="25" y="2942"/>
                    <a:pt x="28" y="2936"/>
                    <a:pt x="28" y="2932"/>
                  </a:cubicBezTo>
                  <a:cubicBezTo>
                    <a:pt x="35" y="2936"/>
                    <a:pt x="38" y="2942"/>
                    <a:pt x="35" y="2949"/>
                  </a:cubicBezTo>
                  <a:lnTo>
                    <a:pt x="260" y="3027"/>
                  </a:lnTo>
                  <a:lnTo>
                    <a:pt x="365" y="2752"/>
                  </a:lnTo>
                  <a:cubicBezTo>
                    <a:pt x="351" y="2745"/>
                    <a:pt x="334" y="2738"/>
                    <a:pt x="321" y="2735"/>
                  </a:cubicBezTo>
                  <a:cubicBezTo>
                    <a:pt x="334" y="2718"/>
                    <a:pt x="355" y="2714"/>
                    <a:pt x="378" y="2714"/>
                  </a:cubicBezTo>
                  <a:lnTo>
                    <a:pt x="828" y="1536"/>
                  </a:lnTo>
                  <a:cubicBezTo>
                    <a:pt x="825" y="1533"/>
                    <a:pt x="825" y="1529"/>
                    <a:pt x="818" y="1529"/>
                  </a:cubicBezTo>
                  <a:cubicBezTo>
                    <a:pt x="815" y="1539"/>
                    <a:pt x="807" y="1553"/>
                    <a:pt x="801" y="1560"/>
                  </a:cubicBezTo>
                  <a:cubicBezTo>
                    <a:pt x="787" y="1556"/>
                    <a:pt x="774" y="1550"/>
                    <a:pt x="760" y="1547"/>
                  </a:cubicBezTo>
                  <a:cubicBezTo>
                    <a:pt x="767" y="1533"/>
                    <a:pt x="767" y="1522"/>
                    <a:pt x="767" y="1512"/>
                  </a:cubicBezTo>
                  <a:lnTo>
                    <a:pt x="767" y="1512"/>
                  </a:lnTo>
                  <a:cubicBezTo>
                    <a:pt x="767" y="1516"/>
                    <a:pt x="763" y="1516"/>
                    <a:pt x="760" y="1516"/>
                  </a:cubicBezTo>
                  <a:cubicBezTo>
                    <a:pt x="753" y="1516"/>
                    <a:pt x="746" y="1516"/>
                    <a:pt x="740" y="1519"/>
                  </a:cubicBezTo>
                  <a:lnTo>
                    <a:pt x="743" y="1522"/>
                  </a:lnTo>
                  <a:cubicBezTo>
                    <a:pt x="736" y="1553"/>
                    <a:pt x="685" y="1563"/>
                    <a:pt x="699" y="1591"/>
                  </a:cubicBezTo>
                  <a:cubicBezTo>
                    <a:pt x="697" y="1594"/>
                    <a:pt x="696" y="1596"/>
                    <a:pt x="694" y="1596"/>
                  </a:cubicBezTo>
                  <a:cubicBezTo>
                    <a:pt x="692" y="1596"/>
                    <a:pt x="690" y="1592"/>
                    <a:pt x="692" y="1587"/>
                  </a:cubicBezTo>
                  <a:cubicBezTo>
                    <a:pt x="684" y="1584"/>
                    <a:pt x="677" y="1583"/>
                    <a:pt x="670" y="1583"/>
                  </a:cubicBezTo>
                  <a:cubicBezTo>
                    <a:pt x="658" y="1583"/>
                    <a:pt x="647" y="1586"/>
                    <a:pt x="635" y="1586"/>
                  </a:cubicBezTo>
                  <a:cubicBezTo>
                    <a:pt x="624" y="1586"/>
                    <a:pt x="612" y="1584"/>
                    <a:pt x="597" y="1574"/>
                  </a:cubicBezTo>
                  <a:lnTo>
                    <a:pt x="597" y="1574"/>
                  </a:lnTo>
                  <a:cubicBezTo>
                    <a:pt x="597" y="1574"/>
                    <a:pt x="598" y="1574"/>
                    <a:pt x="598" y="1574"/>
                  </a:cubicBezTo>
                  <a:cubicBezTo>
                    <a:pt x="615" y="1574"/>
                    <a:pt x="594" y="1529"/>
                    <a:pt x="610" y="1519"/>
                  </a:cubicBezTo>
                  <a:cubicBezTo>
                    <a:pt x="610" y="1516"/>
                    <a:pt x="610" y="1516"/>
                    <a:pt x="614" y="1516"/>
                  </a:cubicBezTo>
                  <a:cubicBezTo>
                    <a:pt x="610" y="1512"/>
                    <a:pt x="610" y="1512"/>
                    <a:pt x="610" y="1509"/>
                  </a:cubicBezTo>
                  <a:cubicBezTo>
                    <a:pt x="614" y="1495"/>
                    <a:pt x="637" y="1400"/>
                    <a:pt x="655" y="1386"/>
                  </a:cubicBezTo>
                  <a:cubicBezTo>
                    <a:pt x="655" y="1386"/>
                    <a:pt x="656" y="1386"/>
                    <a:pt x="657" y="1386"/>
                  </a:cubicBezTo>
                  <a:cubicBezTo>
                    <a:pt x="664" y="1386"/>
                    <a:pt x="679" y="1400"/>
                    <a:pt x="685" y="1400"/>
                  </a:cubicBezTo>
                  <a:cubicBezTo>
                    <a:pt x="692" y="1386"/>
                    <a:pt x="699" y="1373"/>
                    <a:pt x="689" y="1366"/>
                  </a:cubicBezTo>
                  <a:cubicBezTo>
                    <a:pt x="692" y="1361"/>
                    <a:pt x="695" y="1359"/>
                    <a:pt x="698" y="1359"/>
                  </a:cubicBezTo>
                  <a:cubicBezTo>
                    <a:pt x="706" y="1359"/>
                    <a:pt x="710" y="1383"/>
                    <a:pt x="727" y="1383"/>
                  </a:cubicBezTo>
                  <a:cubicBezTo>
                    <a:pt x="728" y="1383"/>
                    <a:pt x="729" y="1383"/>
                    <a:pt x="730" y="1383"/>
                  </a:cubicBezTo>
                  <a:lnTo>
                    <a:pt x="730" y="1383"/>
                  </a:lnTo>
                  <a:cubicBezTo>
                    <a:pt x="723" y="1395"/>
                    <a:pt x="720" y="1417"/>
                    <a:pt x="711" y="1417"/>
                  </a:cubicBezTo>
                  <a:cubicBezTo>
                    <a:pt x="711" y="1417"/>
                    <a:pt x="710" y="1417"/>
                    <a:pt x="709" y="1417"/>
                  </a:cubicBezTo>
                  <a:lnTo>
                    <a:pt x="709" y="1417"/>
                  </a:lnTo>
                  <a:cubicBezTo>
                    <a:pt x="682" y="1458"/>
                    <a:pt x="713" y="1468"/>
                    <a:pt x="716" y="1495"/>
                  </a:cubicBezTo>
                  <a:cubicBezTo>
                    <a:pt x="713" y="1502"/>
                    <a:pt x="709" y="1503"/>
                    <a:pt x="704" y="1503"/>
                  </a:cubicBezTo>
                  <a:cubicBezTo>
                    <a:pt x="701" y="1503"/>
                    <a:pt x="698" y="1502"/>
                    <a:pt x="696" y="1502"/>
                  </a:cubicBezTo>
                  <a:cubicBezTo>
                    <a:pt x="690" y="1502"/>
                    <a:pt x="685" y="1504"/>
                    <a:pt x="682" y="1512"/>
                  </a:cubicBezTo>
                  <a:cubicBezTo>
                    <a:pt x="686" y="1515"/>
                    <a:pt x="689" y="1516"/>
                    <a:pt x="692" y="1516"/>
                  </a:cubicBezTo>
                  <a:cubicBezTo>
                    <a:pt x="702" y="1516"/>
                    <a:pt x="707" y="1504"/>
                    <a:pt x="717" y="1504"/>
                  </a:cubicBezTo>
                  <a:cubicBezTo>
                    <a:pt x="718" y="1504"/>
                    <a:pt x="720" y="1505"/>
                    <a:pt x="722" y="1506"/>
                  </a:cubicBezTo>
                  <a:lnTo>
                    <a:pt x="726" y="1506"/>
                  </a:lnTo>
                  <a:lnTo>
                    <a:pt x="726" y="1489"/>
                  </a:lnTo>
                  <a:cubicBezTo>
                    <a:pt x="726" y="1485"/>
                    <a:pt x="730" y="1478"/>
                    <a:pt x="726" y="1475"/>
                  </a:cubicBezTo>
                  <a:cubicBezTo>
                    <a:pt x="726" y="1475"/>
                    <a:pt x="730" y="1475"/>
                    <a:pt x="730" y="1471"/>
                  </a:cubicBezTo>
                  <a:cubicBezTo>
                    <a:pt x="730" y="1468"/>
                    <a:pt x="733" y="1465"/>
                    <a:pt x="736" y="1465"/>
                  </a:cubicBezTo>
                  <a:cubicBezTo>
                    <a:pt x="743" y="1465"/>
                    <a:pt x="746" y="1468"/>
                    <a:pt x="746" y="1471"/>
                  </a:cubicBezTo>
                  <a:lnTo>
                    <a:pt x="746" y="1489"/>
                  </a:lnTo>
                  <a:lnTo>
                    <a:pt x="746" y="1495"/>
                  </a:lnTo>
                  <a:cubicBezTo>
                    <a:pt x="753" y="1495"/>
                    <a:pt x="757" y="1492"/>
                    <a:pt x="763" y="1492"/>
                  </a:cubicBezTo>
                  <a:cubicBezTo>
                    <a:pt x="767" y="1492"/>
                    <a:pt x="767" y="1495"/>
                    <a:pt x="767" y="1495"/>
                  </a:cubicBezTo>
                  <a:cubicBezTo>
                    <a:pt x="771" y="1485"/>
                    <a:pt x="771" y="1478"/>
                    <a:pt x="780" y="1465"/>
                  </a:cubicBezTo>
                  <a:lnTo>
                    <a:pt x="780" y="1461"/>
                  </a:lnTo>
                  <a:lnTo>
                    <a:pt x="774" y="1454"/>
                  </a:lnTo>
                  <a:lnTo>
                    <a:pt x="774" y="1451"/>
                  </a:lnTo>
                  <a:cubicBezTo>
                    <a:pt x="777" y="1420"/>
                    <a:pt x="784" y="1393"/>
                    <a:pt x="794" y="1366"/>
                  </a:cubicBezTo>
                  <a:lnTo>
                    <a:pt x="774" y="1366"/>
                  </a:lnTo>
                  <a:cubicBezTo>
                    <a:pt x="772" y="1341"/>
                    <a:pt x="783" y="1325"/>
                    <a:pt x="797" y="1325"/>
                  </a:cubicBezTo>
                  <a:cubicBezTo>
                    <a:pt x="804" y="1325"/>
                    <a:pt x="811" y="1329"/>
                    <a:pt x="818" y="1338"/>
                  </a:cubicBezTo>
                  <a:lnTo>
                    <a:pt x="818" y="1342"/>
                  </a:lnTo>
                  <a:cubicBezTo>
                    <a:pt x="821" y="1346"/>
                    <a:pt x="821" y="1349"/>
                    <a:pt x="818" y="1352"/>
                  </a:cubicBezTo>
                  <a:cubicBezTo>
                    <a:pt x="807" y="1379"/>
                    <a:pt x="801" y="1410"/>
                    <a:pt x="794" y="1444"/>
                  </a:cubicBezTo>
                  <a:cubicBezTo>
                    <a:pt x="797" y="1445"/>
                    <a:pt x="799" y="1445"/>
                    <a:pt x="801" y="1445"/>
                  </a:cubicBezTo>
                  <a:cubicBezTo>
                    <a:pt x="819" y="1445"/>
                    <a:pt x="828" y="1424"/>
                    <a:pt x="845" y="1424"/>
                  </a:cubicBezTo>
                  <a:cubicBezTo>
                    <a:pt x="846" y="1424"/>
                    <a:pt x="847" y="1424"/>
                    <a:pt x="848" y="1424"/>
                  </a:cubicBezTo>
                  <a:cubicBezTo>
                    <a:pt x="838" y="1413"/>
                    <a:pt x="845" y="1366"/>
                    <a:pt x="848" y="1359"/>
                  </a:cubicBezTo>
                  <a:lnTo>
                    <a:pt x="852" y="1359"/>
                  </a:lnTo>
                  <a:cubicBezTo>
                    <a:pt x="852" y="1355"/>
                    <a:pt x="852" y="1355"/>
                    <a:pt x="856" y="1352"/>
                  </a:cubicBezTo>
                  <a:cubicBezTo>
                    <a:pt x="856" y="1342"/>
                    <a:pt x="856" y="1335"/>
                    <a:pt x="859" y="1325"/>
                  </a:cubicBezTo>
                  <a:cubicBezTo>
                    <a:pt x="859" y="1322"/>
                    <a:pt x="865" y="1318"/>
                    <a:pt x="869" y="1318"/>
                  </a:cubicBezTo>
                  <a:cubicBezTo>
                    <a:pt x="873" y="1318"/>
                    <a:pt x="876" y="1322"/>
                    <a:pt x="873" y="1328"/>
                  </a:cubicBezTo>
                  <a:lnTo>
                    <a:pt x="873" y="1342"/>
                  </a:lnTo>
                  <a:cubicBezTo>
                    <a:pt x="889" y="1332"/>
                    <a:pt x="906" y="1311"/>
                    <a:pt x="920" y="1291"/>
                  </a:cubicBezTo>
                  <a:lnTo>
                    <a:pt x="923" y="1288"/>
                  </a:lnTo>
                  <a:cubicBezTo>
                    <a:pt x="917" y="1274"/>
                    <a:pt x="910" y="1257"/>
                    <a:pt x="914" y="1236"/>
                  </a:cubicBezTo>
                  <a:cubicBezTo>
                    <a:pt x="906" y="1236"/>
                    <a:pt x="903" y="1233"/>
                    <a:pt x="896" y="1233"/>
                  </a:cubicBezTo>
                  <a:cubicBezTo>
                    <a:pt x="905" y="1221"/>
                    <a:pt x="906" y="1184"/>
                    <a:pt x="919" y="1184"/>
                  </a:cubicBezTo>
                  <a:cubicBezTo>
                    <a:pt x="920" y="1184"/>
                    <a:pt x="922" y="1184"/>
                    <a:pt x="923" y="1185"/>
                  </a:cubicBezTo>
                  <a:lnTo>
                    <a:pt x="927" y="1185"/>
                  </a:lnTo>
                  <a:lnTo>
                    <a:pt x="927" y="1182"/>
                  </a:lnTo>
                  <a:cubicBezTo>
                    <a:pt x="930" y="1172"/>
                    <a:pt x="930" y="1158"/>
                    <a:pt x="934" y="1145"/>
                  </a:cubicBezTo>
                  <a:cubicBezTo>
                    <a:pt x="914" y="1100"/>
                    <a:pt x="985" y="1083"/>
                    <a:pt x="1008" y="1063"/>
                  </a:cubicBezTo>
                  <a:lnTo>
                    <a:pt x="1172" y="634"/>
                  </a:lnTo>
                  <a:cubicBezTo>
                    <a:pt x="1172" y="627"/>
                    <a:pt x="1172" y="627"/>
                    <a:pt x="1169" y="623"/>
                  </a:cubicBezTo>
                  <a:cubicBezTo>
                    <a:pt x="1165" y="623"/>
                    <a:pt x="1165" y="620"/>
                    <a:pt x="1169" y="617"/>
                  </a:cubicBezTo>
                  <a:lnTo>
                    <a:pt x="1169" y="613"/>
                  </a:lnTo>
                  <a:cubicBezTo>
                    <a:pt x="1172" y="610"/>
                    <a:pt x="1175" y="610"/>
                    <a:pt x="1179" y="610"/>
                  </a:cubicBezTo>
                  <a:lnTo>
                    <a:pt x="1179" y="613"/>
                  </a:lnTo>
                  <a:lnTo>
                    <a:pt x="1356" y="144"/>
                  </a:lnTo>
                  <a:lnTo>
                    <a:pt x="950" y="1"/>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 name="Google Shape;136;p22"/>
            <p:cNvSpPr/>
            <p:nvPr/>
          </p:nvSpPr>
          <p:spPr>
            <a:xfrm>
              <a:off x="5224735" y="1380394"/>
              <a:ext cx="5424" cy="5128"/>
            </a:xfrm>
            <a:custGeom>
              <a:rect b="b" l="l" r="r" t="t"/>
              <a:pathLst>
                <a:path extrusionOk="0" h="52" w="55">
                  <a:moveTo>
                    <a:pt x="55" y="0"/>
                  </a:moveTo>
                  <a:lnTo>
                    <a:pt x="55" y="0"/>
                  </a:lnTo>
                  <a:cubicBezTo>
                    <a:pt x="31" y="7"/>
                    <a:pt x="14" y="27"/>
                    <a:pt x="1" y="44"/>
                  </a:cubicBezTo>
                  <a:cubicBezTo>
                    <a:pt x="4" y="44"/>
                    <a:pt x="7" y="48"/>
                    <a:pt x="11" y="51"/>
                  </a:cubicBezTo>
                  <a:lnTo>
                    <a:pt x="55"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 name="Google Shape;137;p22"/>
            <p:cNvSpPr/>
            <p:nvPr/>
          </p:nvSpPr>
          <p:spPr>
            <a:xfrm>
              <a:off x="5230849" y="1372998"/>
              <a:ext cx="5325" cy="5424"/>
            </a:xfrm>
            <a:custGeom>
              <a:rect b="b" l="l" r="r" t="t"/>
              <a:pathLst>
                <a:path extrusionOk="0" h="55" w="54">
                  <a:moveTo>
                    <a:pt x="54" y="0"/>
                  </a:moveTo>
                  <a:cubicBezTo>
                    <a:pt x="51" y="3"/>
                    <a:pt x="47" y="3"/>
                    <a:pt x="41" y="3"/>
                  </a:cubicBezTo>
                  <a:cubicBezTo>
                    <a:pt x="21" y="21"/>
                    <a:pt x="10" y="7"/>
                    <a:pt x="0" y="41"/>
                  </a:cubicBezTo>
                  <a:cubicBezTo>
                    <a:pt x="3" y="41"/>
                    <a:pt x="7" y="44"/>
                    <a:pt x="7" y="44"/>
                  </a:cubicBezTo>
                  <a:lnTo>
                    <a:pt x="3" y="51"/>
                  </a:lnTo>
                  <a:cubicBezTo>
                    <a:pt x="3" y="51"/>
                    <a:pt x="7" y="51"/>
                    <a:pt x="10" y="55"/>
                  </a:cubicBezTo>
                  <a:lnTo>
                    <a:pt x="54"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 name="Google Shape;138;p22"/>
            <p:cNvSpPr/>
            <p:nvPr/>
          </p:nvSpPr>
          <p:spPr>
            <a:xfrm>
              <a:off x="5355004" y="1232868"/>
              <a:ext cx="4438" cy="4142"/>
            </a:xfrm>
            <a:custGeom>
              <a:rect b="b" l="l" r="r" t="t"/>
              <a:pathLst>
                <a:path extrusionOk="0" h="42" w="45">
                  <a:moveTo>
                    <a:pt x="17" y="1"/>
                  </a:moveTo>
                  <a:cubicBezTo>
                    <a:pt x="14" y="8"/>
                    <a:pt x="8" y="15"/>
                    <a:pt x="0" y="21"/>
                  </a:cubicBezTo>
                  <a:cubicBezTo>
                    <a:pt x="8" y="25"/>
                    <a:pt x="11" y="35"/>
                    <a:pt x="11" y="42"/>
                  </a:cubicBezTo>
                  <a:lnTo>
                    <a:pt x="44" y="5"/>
                  </a:lnTo>
                  <a:cubicBezTo>
                    <a:pt x="38" y="5"/>
                    <a:pt x="31" y="5"/>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 name="Google Shape;139;p22"/>
            <p:cNvSpPr/>
            <p:nvPr/>
          </p:nvSpPr>
          <p:spPr>
            <a:xfrm>
              <a:off x="5247613" y="1355149"/>
              <a:ext cx="3747" cy="5522"/>
            </a:xfrm>
            <a:custGeom>
              <a:rect b="b" l="l" r="r" t="t"/>
              <a:pathLst>
                <a:path extrusionOk="0" h="56" w="38">
                  <a:moveTo>
                    <a:pt x="24" y="1"/>
                  </a:moveTo>
                  <a:cubicBezTo>
                    <a:pt x="20" y="11"/>
                    <a:pt x="14" y="21"/>
                    <a:pt x="7" y="28"/>
                  </a:cubicBezTo>
                  <a:lnTo>
                    <a:pt x="10" y="32"/>
                  </a:lnTo>
                  <a:cubicBezTo>
                    <a:pt x="10" y="38"/>
                    <a:pt x="3" y="45"/>
                    <a:pt x="0" y="55"/>
                  </a:cubicBezTo>
                  <a:lnTo>
                    <a:pt x="38" y="11"/>
                  </a:lnTo>
                  <a:lnTo>
                    <a:pt x="38" y="11"/>
                  </a:lnTo>
                  <a:cubicBezTo>
                    <a:pt x="33" y="13"/>
                    <a:pt x="30" y="14"/>
                    <a:pt x="28" y="14"/>
                  </a:cubicBezTo>
                  <a:cubicBezTo>
                    <a:pt x="25" y="14"/>
                    <a:pt x="24" y="11"/>
                    <a:pt x="24"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 name="Google Shape;140;p22"/>
            <p:cNvSpPr/>
            <p:nvPr/>
          </p:nvSpPr>
          <p:spPr>
            <a:xfrm>
              <a:off x="5099890" y="1026173"/>
              <a:ext cx="409340" cy="478468"/>
            </a:xfrm>
            <a:custGeom>
              <a:rect b="b" l="l" r="r" t="t"/>
              <a:pathLst>
                <a:path extrusionOk="0" h="4852" w="4151">
                  <a:moveTo>
                    <a:pt x="2256" y="2241"/>
                  </a:moveTo>
                  <a:cubicBezTo>
                    <a:pt x="2258" y="2241"/>
                    <a:pt x="2267" y="2264"/>
                    <a:pt x="2282" y="2264"/>
                  </a:cubicBezTo>
                  <a:cubicBezTo>
                    <a:pt x="2287" y="2264"/>
                    <a:pt x="2294" y="2260"/>
                    <a:pt x="2301" y="2251"/>
                  </a:cubicBezTo>
                  <a:lnTo>
                    <a:pt x="2301" y="2251"/>
                  </a:lnTo>
                  <a:cubicBezTo>
                    <a:pt x="2288" y="2312"/>
                    <a:pt x="2359" y="2298"/>
                    <a:pt x="2356" y="2315"/>
                  </a:cubicBezTo>
                  <a:cubicBezTo>
                    <a:pt x="2373" y="2332"/>
                    <a:pt x="2315" y="2370"/>
                    <a:pt x="2342" y="2383"/>
                  </a:cubicBezTo>
                  <a:cubicBezTo>
                    <a:pt x="2339" y="2388"/>
                    <a:pt x="2336" y="2390"/>
                    <a:pt x="2333" y="2390"/>
                  </a:cubicBezTo>
                  <a:cubicBezTo>
                    <a:pt x="2325" y="2390"/>
                    <a:pt x="2317" y="2373"/>
                    <a:pt x="2310" y="2373"/>
                  </a:cubicBezTo>
                  <a:cubicBezTo>
                    <a:pt x="2310" y="2373"/>
                    <a:pt x="2309" y="2373"/>
                    <a:pt x="2309" y="2373"/>
                  </a:cubicBezTo>
                  <a:cubicBezTo>
                    <a:pt x="2285" y="2383"/>
                    <a:pt x="2278" y="2421"/>
                    <a:pt x="2293" y="2421"/>
                  </a:cubicBezTo>
                  <a:cubicBezTo>
                    <a:pt x="2293" y="2421"/>
                    <a:pt x="2294" y="2421"/>
                    <a:pt x="2295" y="2421"/>
                  </a:cubicBezTo>
                  <a:lnTo>
                    <a:pt x="2295" y="2421"/>
                  </a:lnTo>
                  <a:cubicBezTo>
                    <a:pt x="2289" y="2422"/>
                    <a:pt x="2285" y="2423"/>
                    <a:pt x="2280" y="2423"/>
                  </a:cubicBezTo>
                  <a:cubicBezTo>
                    <a:pt x="2257" y="2423"/>
                    <a:pt x="2246" y="2403"/>
                    <a:pt x="2202" y="2400"/>
                  </a:cubicBezTo>
                  <a:cubicBezTo>
                    <a:pt x="2223" y="2380"/>
                    <a:pt x="2230" y="2363"/>
                    <a:pt x="2213" y="2353"/>
                  </a:cubicBezTo>
                  <a:cubicBezTo>
                    <a:pt x="2230" y="2332"/>
                    <a:pt x="2243" y="2336"/>
                    <a:pt x="2260" y="2315"/>
                  </a:cubicBezTo>
                  <a:cubicBezTo>
                    <a:pt x="2233" y="2281"/>
                    <a:pt x="2247" y="2301"/>
                    <a:pt x="2257" y="2254"/>
                  </a:cubicBezTo>
                  <a:cubicBezTo>
                    <a:pt x="2256" y="2244"/>
                    <a:pt x="2255" y="2241"/>
                    <a:pt x="2256" y="2241"/>
                  </a:cubicBezTo>
                  <a:close/>
                  <a:moveTo>
                    <a:pt x="1772" y="2579"/>
                  </a:moveTo>
                  <a:cubicBezTo>
                    <a:pt x="1777" y="2579"/>
                    <a:pt x="1781" y="2582"/>
                    <a:pt x="1781" y="2587"/>
                  </a:cubicBezTo>
                  <a:lnTo>
                    <a:pt x="1781" y="2591"/>
                  </a:lnTo>
                  <a:cubicBezTo>
                    <a:pt x="1784" y="2595"/>
                    <a:pt x="1784" y="2595"/>
                    <a:pt x="1791" y="2595"/>
                  </a:cubicBezTo>
                  <a:cubicBezTo>
                    <a:pt x="1798" y="2595"/>
                    <a:pt x="1811" y="2595"/>
                    <a:pt x="1814" y="2604"/>
                  </a:cubicBezTo>
                  <a:cubicBezTo>
                    <a:pt x="1818" y="2612"/>
                    <a:pt x="1814" y="2618"/>
                    <a:pt x="1808" y="2622"/>
                  </a:cubicBezTo>
                  <a:cubicBezTo>
                    <a:pt x="1805" y="2623"/>
                    <a:pt x="1802" y="2624"/>
                    <a:pt x="1800" y="2624"/>
                  </a:cubicBezTo>
                  <a:cubicBezTo>
                    <a:pt x="1796" y="2624"/>
                    <a:pt x="1794" y="2622"/>
                    <a:pt x="1794" y="2618"/>
                  </a:cubicBezTo>
                  <a:lnTo>
                    <a:pt x="1784" y="2618"/>
                  </a:lnTo>
                  <a:cubicBezTo>
                    <a:pt x="1778" y="2618"/>
                    <a:pt x="1767" y="2618"/>
                    <a:pt x="1760" y="2608"/>
                  </a:cubicBezTo>
                  <a:lnTo>
                    <a:pt x="1760" y="2604"/>
                  </a:lnTo>
                  <a:lnTo>
                    <a:pt x="1757" y="2598"/>
                  </a:lnTo>
                  <a:cubicBezTo>
                    <a:pt x="1757" y="2595"/>
                    <a:pt x="1760" y="2587"/>
                    <a:pt x="1764" y="2587"/>
                  </a:cubicBezTo>
                  <a:cubicBezTo>
                    <a:pt x="1764" y="2584"/>
                    <a:pt x="1767" y="2581"/>
                    <a:pt x="1767" y="2581"/>
                  </a:cubicBezTo>
                  <a:cubicBezTo>
                    <a:pt x="1769" y="2580"/>
                    <a:pt x="1770" y="2579"/>
                    <a:pt x="1772" y="2579"/>
                  </a:cubicBezTo>
                  <a:close/>
                  <a:moveTo>
                    <a:pt x="1651" y="2647"/>
                  </a:moveTo>
                  <a:cubicBezTo>
                    <a:pt x="1664" y="2647"/>
                    <a:pt x="1677" y="2652"/>
                    <a:pt x="1688" y="2669"/>
                  </a:cubicBezTo>
                  <a:cubicBezTo>
                    <a:pt x="1681" y="2678"/>
                    <a:pt x="1673" y="2681"/>
                    <a:pt x="1666" y="2681"/>
                  </a:cubicBezTo>
                  <a:cubicBezTo>
                    <a:pt x="1648" y="2681"/>
                    <a:pt x="1630" y="2661"/>
                    <a:pt x="1610" y="2656"/>
                  </a:cubicBezTo>
                  <a:cubicBezTo>
                    <a:pt x="1624" y="2652"/>
                    <a:pt x="1638" y="2647"/>
                    <a:pt x="1651" y="2647"/>
                  </a:cubicBezTo>
                  <a:close/>
                  <a:moveTo>
                    <a:pt x="1743" y="2680"/>
                  </a:moveTo>
                  <a:cubicBezTo>
                    <a:pt x="1754" y="2682"/>
                    <a:pt x="1724" y="2715"/>
                    <a:pt x="1707" y="2715"/>
                  </a:cubicBezTo>
                  <a:cubicBezTo>
                    <a:pt x="1702" y="2715"/>
                    <a:pt x="1698" y="2712"/>
                    <a:pt x="1696" y="2707"/>
                  </a:cubicBezTo>
                  <a:cubicBezTo>
                    <a:pt x="1709" y="2697"/>
                    <a:pt x="1726" y="2693"/>
                    <a:pt x="1743" y="2680"/>
                  </a:cubicBezTo>
                  <a:close/>
                  <a:moveTo>
                    <a:pt x="1633" y="2928"/>
                  </a:moveTo>
                  <a:cubicBezTo>
                    <a:pt x="1642" y="2928"/>
                    <a:pt x="1653" y="2936"/>
                    <a:pt x="1655" y="2952"/>
                  </a:cubicBezTo>
                  <a:cubicBezTo>
                    <a:pt x="1653" y="2954"/>
                    <a:pt x="1651" y="2955"/>
                    <a:pt x="1648" y="2955"/>
                  </a:cubicBezTo>
                  <a:cubicBezTo>
                    <a:pt x="1642" y="2955"/>
                    <a:pt x="1634" y="2948"/>
                    <a:pt x="1626" y="2948"/>
                  </a:cubicBezTo>
                  <a:cubicBezTo>
                    <a:pt x="1623" y="2948"/>
                    <a:pt x="1620" y="2949"/>
                    <a:pt x="1617" y="2952"/>
                  </a:cubicBezTo>
                  <a:cubicBezTo>
                    <a:pt x="1616" y="2935"/>
                    <a:pt x="1624" y="2928"/>
                    <a:pt x="1633" y="2928"/>
                  </a:cubicBezTo>
                  <a:close/>
                  <a:moveTo>
                    <a:pt x="1907" y="2606"/>
                  </a:moveTo>
                  <a:cubicBezTo>
                    <a:pt x="1910" y="2606"/>
                    <a:pt x="1913" y="2609"/>
                    <a:pt x="1913" y="2612"/>
                  </a:cubicBezTo>
                  <a:cubicBezTo>
                    <a:pt x="1916" y="2632"/>
                    <a:pt x="1930" y="2649"/>
                    <a:pt x="1941" y="2666"/>
                  </a:cubicBezTo>
                  <a:cubicBezTo>
                    <a:pt x="1954" y="2686"/>
                    <a:pt x="1968" y="2707"/>
                    <a:pt x="1971" y="2734"/>
                  </a:cubicBezTo>
                  <a:cubicBezTo>
                    <a:pt x="2002" y="2744"/>
                    <a:pt x="1978" y="2768"/>
                    <a:pt x="1992" y="2785"/>
                  </a:cubicBezTo>
                  <a:cubicBezTo>
                    <a:pt x="1989" y="2783"/>
                    <a:pt x="1986" y="2782"/>
                    <a:pt x="1983" y="2782"/>
                  </a:cubicBezTo>
                  <a:cubicBezTo>
                    <a:pt x="1961" y="2782"/>
                    <a:pt x="1927" y="2836"/>
                    <a:pt x="1913" y="2836"/>
                  </a:cubicBezTo>
                  <a:cubicBezTo>
                    <a:pt x="1909" y="2836"/>
                    <a:pt x="1907" y="2831"/>
                    <a:pt x="1907" y="2819"/>
                  </a:cubicBezTo>
                  <a:cubicBezTo>
                    <a:pt x="1889" y="2877"/>
                    <a:pt x="1869" y="2939"/>
                    <a:pt x="1822" y="2962"/>
                  </a:cubicBezTo>
                  <a:cubicBezTo>
                    <a:pt x="1830" y="2937"/>
                    <a:pt x="1824" y="2929"/>
                    <a:pt x="1813" y="2929"/>
                  </a:cubicBezTo>
                  <a:cubicBezTo>
                    <a:pt x="1798" y="2929"/>
                    <a:pt x="1771" y="2942"/>
                    <a:pt x="1753" y="2942"/>
                  </a:cubicBezTo>
                  <a:cubicBezTo>
                    <a:pt x="1751" y="2942"/>
                    <a:pt x="1748" y="2942"/>
                    <a:pt x="1746" y="2942"/>
                  </a:cubicBezTo>
                  <a:cubicBezTo>
                    <a:pt x="1743" y="2955"/>
                    <a:pt x="1743" y="2966"/>
                    <a:pt x="1737" y="2975"/>
                  </a:cubicBezTo>
                  <a:cubicBezTo>
                    <a:pt x="1757" y="2996"/>
                    <a:pt x="1764" y="3027"/>
                    <a:pt x="1767" y="3064"/>
                  </a:cubicBezTo>
                  <a:cubicBezTo>
                    <a:pt x="1770" y="3068"/>
                    <a:pt x="1764" y="3074"/>
                    <a:pt x="1760" y="3078"/>
                  </a:cubicBezTo>
                  <a:cubicBezTo>
                    <a:pt x="1758" y="3079"/>
                    <a:pt x="1756" y="3079"/>
                    <a:pt x="1755" y="3079"/>
                  </a:cubicBezTo>
                  <a:cubicBezTo>
                    <a:pt x="1750" y="3079"/>
                    <a:pt x="1746" y="3076"/>
                    <a:pt x="1746" y="3071"/>
                  </a:cubicBezTo>
                  <a:cubicBezTo>
                    <a:pt x="1740" y="3033"/>
                    <a:pt x="1733" y="3006"/>
                    <a:pt x="1712" y="2989"/>
                  </a:cubicBezTo>
                  <a:lnTo>
                    <a:pt x="1702" y="2983"/>
                  </a:lnTo>
                  <a:lnTo>
                    <a:pt x="1712" y="2972"/>
                  </a:lnTo>
                  <a:cubicBezTo>
                    <a:pt x="1723" y="2962"/>
                    <a:pt x="1726" y="2948"/>
                    <a:pt x="1723" y="2935"/>
                  </a:cubicBezTo>
                  <a:lnTo>
                    <a:pt x="1723" y="2935"/>
                  </a:lnTo>
                  <a:lnTo>
                    <a:pt x="1716" y="2939"/>
                  </a:lnTo>
                  <a:cubicBezTo>
                    <a:pt x="1712" y="2931"/>
                    <a:pt x="1716" y="2925"/>
                    <a:pt x="1709" y="2918"/>
                  </a:cubicBezTo>
                  <a:cubicBezTo>
                    <a:pt x="1743" y="2908"/>
                    <a:pt x="1781" y="2829"/>
                    <a:pt x="1814" y="2826"/>
                  </a:cubicBezTo>
                  <a:lnTo>
                    <a:pt x="1818" y="2829"/>
                  </a:lnTo>
                  <a:cubicBezTo>
                    <a:pt x="1818" y="2819"/>
                    <a:pt x="1822" y="2809"/>
                    <a:pt x="1825" y="2799"/>
                  </a:cubicBezTo>
                  <a:cubicBezTo>
                    <a:pt x="1818" y="2796"/>
                    <a:pt x="1818" y="2788"/>
                    <a:pt x="1814" y="2785"/>
                  </a:cubicBezTo>
                  <a:cubicBezTo>
                    <a:pt x="1814" y="2778"/>
                    <a:pt x="1811" y="2775"/>
                    <a:pt x="1811" y="2775"/>
                  </a:cubicBezTo>
                  <a:cubicBezTo>
                    <a:pt x="1808" y="2771"/>
                    <a:pt x="1811" y="2768"/>
                    <a:pt x="1811" y="2765"/>
                  </a:cubicBezTo>
                  <a:lnTo>
                    <a:pt x="1814" y="2761"/>
                  </a:lnTo>
                  <a:cubicBezTo>
                    <a:pt x="1818" y="2761"/>
                    <a:pt x="1822" y="2761"/>
                    <a:pt x="1822" y="2765"/>
                  </a:cubicBezTo>
                  <a:cubicBezTo>
                    <a:pt x="1825" y="2768"/>
                    <a:pt x="1828" y="2771"/>
                    <a:pt x="1828" y="2775"/>
                  </a:cubicBezTo>
                  <a:cubicBezTo>
                    <a:pt x="1828" y="2782"/>
                    <a:pt x="1831" y="2785"/>
                    <a:pt x="1835" y="2792"/>
                  </a:cubicBezTo>
                  <a:cubicBezTo>
                    <a:pt x="1859" y="2785"/>
                    <a:pt x="1876" y="2785"/>
                    <a:pt x="1886" y="2785"/>
                  </a:cubicBezTo>
                  <a:cubicBezTo>
                    <a:pt x="1907" y="2771"/>
                    <a:pt x="1927" y="2761"/>
                    <a:pt x="1947" y="2741"/>
                  </a:cubicBezTo>
                  <a:cubicBezTo>
                    <a:pt x="1947" y="2717"/>
                    <a:pt x="1934" y="2700"/>
                    <a:pt x="1924" y="2683"/>
                  </a:cubicBezTo>
                  <a:cubicBezTo>
                    <a:pt x="1910" y="2666"/>
                    <a:pt x="1896" y="2645"/>
                    <a:pt x="1893" y="2622"/>
                  </a:cubicBezTo>
                  <a:cubicBezTo>
                    <a:pt x="1893" y="2618"/>
                    <a:pt x="1893" y="2615"/>
                    <a:pt x="1896" y="2612"/>
                  </a:cubicBezTo>
                  <a:cubicBezTo>
                    <a:pt x="1900" y="2612"/>
                    <a:pt x="1900" y="2608"/>
                    <a:pt x="1903" y="2608"/>
                  </a:cubicBezTo>
                  <a:cubicBezTo>
                    <a:pt x="1904" y="2607"/>
                    <a:pt x="1905" y="2606"/>
                    <a:pt x="1907" y="2606"/>
                  </a:cubicBezTo>
                  <a:close/>
                  <a:moveTo>
                    <a:pt x="1676" y="3026"/>
                  </a:moveTo>
                  <a:cubicBezTo>
                    <a:pt x="1678" y="3026"/>
                    <a:pt x="1680" y="3026"/>
                    <a:pt x="1682" y="3027"/>
                  </a:cubicBezTo>
                  <a:cubicBezTo>
                    <a:pt x="1692" y="3030"/>
                    <a:pt x="1699" y="3044"/>
                    <a:pt x="1696" y="3057"/>
                  </a:cubicBezTo>
                  <a:cubicBezTo>
                    <a:pt x="1692" y="3082"/>
                    <a:pt x="1665" y="3112"/>
                    <a:pt x="1641" y="3129"/>
                  </a:cubicBezTo>
                  <a:cubicBezTo>
                    <a:pt x="1635" y="3159"/>
                    <a:pt x="1617" y="3153"/>
                    <a:pt x="1603" y="3187"/>
                  </a:cubicBezTo>
                  <a:lnTo>
                    <a:pt x="1600" y="3187"/>
                  </a:lnTo>
                  <a:cubicBezTo>
                    <a:pt x="1600" y="3204"/>
                    <a:pt x="1597" y="3214"/>
                    <a:pt x="1590" y="3228"/>
                  </a:cubicBezTo>
                  <a:cubicBezTo>
                    <a:pt x="1586" y="3238"/>
                    <a:pt x="1576" y="3241"/>
                    <a:pt x="1569" y="3241"/>
                  </a:cubicBezTo>
                  <a:cubicBezTo>
                    <a:pt x="1559" y="3238"/>
                    <a:pt x="1556" y="3231"/>
                    <a:pt x="1563" y="3225"/>
                  </a:cubicBezTo>
                  <a:cubicBezTo>
                    <a:pt x="1566" y="3214"/>
                    <a:pt x="1569" y="3207"/>
                    <a:pt x="1569" y="3200"/>
                  </a:cubicBezTo>
                  <a:cubicBezTo>
                    <a:pt x="1553" y="3190"/>
                    <a:pt x="1563" y="3173"/>
                    <a:pt x="1539" y="3159"/>
                  </a:cubicBezTo>
                  <a:cubicBezTo>
                    <a:pt x="1566" y="3159"/>
                    <a:pt x="1594" y="3096"/>
                    <a:pt x="1619" y="3096"/>
                  </a:cubicBezTo>
                  <a:cubicBezTo>
                    <a:pt x="1622" y="3096"/>
                    <a:pt x="1625" y="3096"/>
                    <a:pt x="1627" y="3098"/>
                  </a:cubicBezTo>
                  <a:cubicBezTo>
                    <a:pt x="1644" y="3088"/>
                    <a:pt x="1661" y="3068"/>
                    <a:pt x="1661" y="3061"/>
                  </a:cubicBezTo>
                  <a:cubicBezTo>
                    <a:pt x="1655" y="3054"/>
                    <a:pt x="1651" y="3047"/>
                    <a:pt x="1658" y="3037"/>
                  </a:cubicBezTo>
                  <a:cubicBezTo>
                    <a:pt x="1658" y="3033"/>
                    <a:pt x="1658" y="3033"/>
                    <a:pt x="1661" y="3033"/>
                  </a:cubicBezTo>
                  <a:cubicBezTo>
                    <a:pt x="1664" y="3029"/>
                    <a:pt x="1670" y="3026"/>
                    <a:pt x="1676" y="3026"/>
                  </a:cubicBezTo>
                  <a:close/>
                  <a:moveTo>
                    <a:pt x="1199" y="3244"/>
                  </a:moveTo>
                  <a:cubicBezTo>
                    <a:pt x="1206" y="3244"/>
                    <a:pt x="1213" y="3246"/>
                    <a:pt x="1219" y="3252"/>
                  </a:cubicBezTo>
                  <a:cubicBezTo>
                    <a:pt x="1212" y="3265"/>
                    <a:pt x="1174" y="3286"/>
                    <a:pt x="1192" y="3296"/>
                  </a:cubicBezTo>
                  <a:cubicBezTo>
                    <a:pt x="1187" y="3304"/>
                    <a:pt x="1183" y="3306"/>
                    <a:pt x="1179" y="3306"/>
                  </a:cubicBezTo>
                  <a:cubicBezTo>
                    <a:pt x="1168" y="3306"/>
                    <a:pt x="1157" y="3290"/>
                    <a:pt x="1145" y="3290"/>
                  </a:cubicBezTo>
                  <a:cubicBezTo>
                    <a:pt x="1142" y="3290"/>
                    <a:pt x="1140" y="3291"/>
                    <a:pt x="1137" y="3292"/>
                  </a:cubicBezTo>
                  <a:cubicBezTo>
                    <a:pt x="1137" y="3271"/>
                    <a:pt x="1172" y="3244"/>
                    <a:pt x="1199" y="3244"/>
                  </a:cubicBezTo>
                  <a:close/>
                  <a:moveTo>
                    <a:pt x="1508" y="2921"/>
                  </a:moveTo>
                  <a:cubicBezTo>
                    <a:pt x="1532" y="2942"/>
                    <a:pt x="1505" y="2975"/>
                    <a:pt x="1492" y="3003"/>
                  </a:cubicBezTo>
                  <a:cubicBezTo>
                    <a:pt x="1492" y="3010"/>
                    <a:pt x="1492" y="3013"/>
                    <a:pt x="1487" y="3020"/>
                  </a:cubicBezTo>
                  <a:cubicBezTo>
                    <a:pt x="1481" y="3030"/>
                    <a:pt x="1478" y="3041"/>
                    <a:pt x="1471" y="3051"/>
                  </a:cubicBezTo>
                  <a:cubicBezTo>
                    <a:pt x="1484" y="3074"/>
                    <a:pt x="1484" y="3102"/>
                    <a:pt x="1484" y="3126"/>
                  </a:cubicBezTo>
                  <a:cubicBezTo>
                    <a:pt x="1487" y="3136"/>
                    <a:pt x="1478" y="3146"/>
                    <a:pt x="1471" y="3149"/>
                  </a:cubicBezTo>
                  <a:cubicBezTo>
                    <a:pt x="1460" y="3149"/>
                    <a:pt x="1451" y="3146"/>
                    <a:pt x="1451" y="3136"/>
                  </a:cubicBezTo>
                  <a:cubicBezTo>
                    <a:pt x="1451" y="3115"/>
                    <a:pt x="1451" y="3091"/>
                    <a:pt x="1440" y="3071"/>
                  </a:cubicBezTo>
                  <a:cubicBezTo>
                    <a:pt x="1420" y="3085"/>
                    <a:pt x="1402" y="3109"/>
                    <a:pt x="1396" y="3132"/>
                  </a:cubicBezTo>
                  <a:cubicBezTo>
                    <a:pt x="1389" y="3153"/>
                    <a:pt x="1389" y="3176"/>
                    <a:pt x="1399" y="3190"/>
                  </a:cubicBezTo>
                  <a:cubicBezTo>
                    <a:pt x="1413" y="3184"/>
                    <a:pt x="1430" y="3180"/>
                    <a:pt x="1440" y="3176"/>
                  </a:cubicBezTo>
                  <a:cubicBezTo>
                    <a:pt x="1447" y="3176"/>
                    <a:pt x="1454" y="3184"/>
                    <a:pt x="1454" y="3190"/>
                  </a:cubicBezTo>
                  <a:cubicBezTo>
                    <a:pt x="1454" y="3200"/>
                    <a:pt x="1447" y="3207"/>
                    <a:pt x="1437" y="3207"/>
                  </a:cubicBezTo>
                  <a:cubicBezTo>
                    <a:pt x="1433" y="3207"/>
                    <a:pt x="1423" y="3207"/>
                    <a:pt x="1413" y="3211"/>
                  </a:cubicBezTo>
                  <a:lnTo>
                    <a:pt x="1413" y="3221"/>
                  </a:lnTo>
                  <a:cubicBezTo>
                    <a:pt x="1437" y="3241"/>
                    <a:pt x="1420" y="3272"/>
                    <a:pt x="1396" y="3302"/>
                  </a:cubicBezTo>
                  <a:lnTo>
                    <a:pt x="1396" y="3306"/>
                  </a:lnTo>
                  <a:cubicBezTo>
                    <a:pt x="1396" y="3316"/>
                    <a:pt x="1393" y="3323"/>
                    <a:pt x="1389" y="3327"/>
                  </a:cubicBezTo>
                  <a:lnTo>
                    <a:pt x="1382" y="3333"/>
                  </a:lnTo>
                  <a:lnTo>
                    <a:pt x="1375" y="3333"/>
                  </a:lnTo>
                  <a:cubicBezTo>
                    <a:pt x="1365" y="3333"/>
                    <a:pt x="1358" y="3337"/>
                    <a:pt x="1349" y="3347"/>
                  </a:cubicBezTo>
                  <a:cubicBezTo>
                    <a:pt x="1341" y="3354"/>
                    <a:pt x="1331" y="3360"/>
                    <a:pt x="1324" y="3364"/>
                  </a:cubicBezTo>
                  <a:cubicBezTo>
                    <a:pt x="1324" y="3364"/>
                    <a:pt x="1324" y="3368"/>
                    <a:pt x="1321" y="3368"/>
                  </a:cubicBezTo>
                  <a:cubicBezTo>
                    <a:pt x="1308" y="3381"/>
                    <a:pt x="1290" y="3384"/>
                    <a:pt x="1277" y="3388"/>
                  </a:cubicBezTo>
                  <a:cubicBezTo>
                    <a:pt x="1270" y="3391"/>
                    <a:pt x="1263" y="3391"/>
                    <a:pt x="1259" y="3395"/>
                  </a:cubicBezTo>
                  <a:cubicBezTo>
                    <a:pt x="1239" y="3408"/>
                    <a:pt x="1229" y="3395"/>
                    <a:pt x="1219" y="3429"/>
                  </a:cubicBezTo>
                  <a:cubicBezTo>
                    <a:pt x="1188" y="3395"/>
                    <a:pt x="1205" y="3306"/>
                    <a:pt x="1255" y="3306"/>
                  </a:cubicBezTo>
                  <a:cubicBezTo>
                    <a:pt x="1261" y="3306"/>
                    <a:pt x="1267" y="3307"/>
                    <a:pt x="1273" y="3310"/>
                  </a:cubicBezTo>
                  <a:cubicBezTo>
                    <a:pt x="1280" y="3302"/>
                    <a:pt x="1290" y="3302"/>
                    <a:pt x="1294" y="3302"/>
                  </a:cubicBezTo>
                  <a:cubicBezTo>
                    <a:pt x="1311" y="3302"/>
                    <a:pt x="1314" y="3323"/>
                    <a:pt x="1321" y="3340"/>
                  </a:cubicBezTo>
                  <a:lnTo>
                    <a:pt x="1321" y="3343"/>
                  </a:lnTo>
                  <a:cubicBezTo>
                    <a:pt x="1324" y="3340"/>
                    <a:pt x="1331" y="3337"/>
                    <a:pt x="1335" y="3333"/>
                  </a:cubicBezTo>
                  <a:cubicBezTo>
                    <a:pt x="1344" y="3323"/>
                    <a:pt x="1358" y="3313"/>
                    <a:pt x="1375" y="3310"/>
                  </a:cubicBezTo>
                  <a:cubicBezTo>
                    <a:pt x="1349" y="3289"/>
                    <a:pt x="1393" y="3265"/>
                    <a:pt x="1349" y="3261"/>
                  </a:cubicBezTo>
                  <a:cubicBezTo>
                    <a:pt x="1358" y="3258"/>
                    <a:pt x="1372" y="3248"/>
                    <a:pt x="1382" y="3234"/>
                  </a:cubicBezTo>
                  <a:lnTo>
                    <a:pt x="1385" y="3234"/>
                  </a:lnTo>
                  <a:cubicBezTo>
                    <a:pt x="1385" y="3228"/>
                    <a:pt x="1382" y="3221"/>
                    <a:pt x="1382" y="3211"/>
                  </a:cubicBezTo>
                  <a:cubicBezTo>
                    <a:pt x="1365" y="3194"/>
                    <a:pt x="1362" y="3163"/>
                    <a:pt x="1372" y="3129"/>
                  </a:cubicBezTo>
                  <a:cubicBezTo>
                    <a:pt x="1379" y="3109"/>
                    <a:pt x="1389" y="3091"/>
                    <a:pt x="1399" y="3074"/>
                  </a:cubicBezTo>
                  <a:cubicBezTo>
                    <a:pt x="1410" y="3064"/>
                    <a:pt x="1423" y="3054"/>
                    <a:pt x="1437" y="3047"/>
                  </a:cubicBezTo>
                  <a:lnTo>
                    <a:pt x="1440" y="3041"/>
                  </a:lnTo>
                  <a:cubicBezTo>
                    <a:pt x="1443" y="3033"/>
                    <a:pt x="1451" y="3024"/>
                    <a:pt x="1454" y="3013"/>
                  </a:cubicBezTo>
                  <a:cubicBezTo>
                    <a:pt x="1437" y="3003"/>
                    <a:pt x="1454" y="2986"/>
                    <a:pt x="1426" y="2975"/>
                  </a:cubicBezTo>
                  <a:cubicBezTo>
                    <a:pt x="1460" y="2928"/>
                    <a:pt x="1495" y="2942"/>
                    <a:pt x="1508" y="2921"/>
                  </a:cubicBezTo>
                  <a:close/>
                  <a:moveTo>
                    <a:pt x="1170" y="3401"/>
                  </a:moveTo>
                  <a:cubicBezTo>
                    <a:pt x="1174" y="3401"/>
                    <a:pt x="1177" y="3403"/>
                    <a:pt x="1181" y="3408"/>
                  </a:cubicBezTo>
                  <a:cubicBezTo>
                    <a:pt x="1171" y="3418"/>
                    <a:pt x="1161" y="3429"/>
                    <a:pt x="1168" y="3439"/>
                  </a:cubicBezTo>
                  <a:cubicBezTo>
                    <a:pt x="1165" y="3442"/>
                    <a:pt x="1162" y="3443"/>
                    <a:pt x="1159" y="3443"/>
                  </a:cubicBezTo>
                  <a:cubicBezTo>
                    <a:pt x="1148" y="3443"/>
                    <a:pt x="1143" y="3420"/>
                    <a:pt x="1140" y="3415"/>
                  </a:cubicBezTo>
                  <a:cubicBezTo>
                    <a:pt x="1150" y="3415"/>
                    <a:pt x="1160" y="3401"/>
                    <a:pt x="1170" y="3401"/>
                  </a:cubicBezTo>
                  <a:close/>
                  <a:moveTo>
                    <a:pt x="730" y="3781"/>
                  </a:moveTo>
                  <a:cubicBezTo>
                    <a:pt x="735" y="3781"/>
                    <a:pt x="742" y="3784"/>
                    <a:pt x="742" y="3786"/>
                  </a:cubicBezTo>
                  <a:cubicBezTo>
                    <a:pt x="747" y="3797"/>
                    <a:pt x="746" y="3800"/>
                    <a:pt x="743" y="3800"/>
                  </a:cubicBezTo>
                  <a:cubicBezTo>
                    <a:pt x="737" y="3800"/>
                    <a:pt x="723" y="3787"/>
                    <a:pt x="725" y="3783"/>
                  </a:cubicBezTo>
                  <a:cubicBezTo>
                    <a:pt x="726" y="3782"/>
                    <a:pt x="728" y="3781"/>
                    <a:pt x="730" y="3781"/>
                  </a:cubicBezTo>
                  <a:close/>
                  <a:moveTo>
                    <a:pt x="667" y="4185"/>
                  </a:moveTo>
                  <a:cubicBezTo>
                    <a:pt x="687" y="4198"/>
                    <a:pt x="711" y="4215"/>
                    <a:pt x="711" y="4232"/>
                  </a:cubicBezTo>
                  <a:cubicBezTo>
                    <a:pt x="701" y="4232"/>
                    <a:pt x="691" y="4242"/>
                    <a:pt x="681" y="4256"/>
                  </a:cubicBezTo>
                  <a:cubicBezTo>
                    <a:pt x="664" y="4232"/>
                    <a:pt x="664" y="4229"/>
                    <a:pt x="637" y="4218"/>
                  </a:cubicBezTo>
                  <a:cubicBezTo>
                    <a:pt x="647" y="4208"/>
                    <a:pt x="657" y="4195"/>
                    <a:pt x="667" y="4185"/>
                  </a:cubicBezTo>
                  <a:close/>
                  <a:moveTo>
                    <a:pt x="368" y="4254"/>
                  </a:moveTo>
                  <a:cubicBezTo>
                    <a:pt x="373" y="4254"/>
                    <a:pt x="379" y="4256"/>
                    <a:pt x="381" y="4262"/>
                  </a:cubicBezTo>
                  <a:cubicBezTo>
                    <a:pt x="374" y="4267"/>
                    <a:pt x="364" y="4262"/>
                    <a:pt x="357" y="4270"/>
                  </a:cubicBezTo>
                  <a:cubicBezTo>
                    <a:pt x="351" y="4261"/>
                    <a:pt x="360" y="4254"/>
                    <a:pt x="368" y="4254"/>
                  </a:cubicBezTo>
                  <a:close/>
                  <a:moveTo>
                    <a:pt x="528" y="4229"/>
                  </a:moveTo>
                  <a:cubicBezTo>
                    <a:pt x="535" y="4229"/>
                    <a:pt x="530" y="4250"/>
                    <a:pt x="541" y="4253"/>
                  </a:cubicBezTo>
                  <a:cubicBezTo>
                    <a:pt x="538" y="4259"/>
                    <a:pt x="531" y="4262"/>
                    <a:pt x="527" y="4270"/>
                  </a:cubicBezTo>
                  <a:cubicBezTo>
                    <a:pt x="511" y="4259"/>
                    <a:pt x="541" y="4246"/>
                    <a:pt x="521" y="4232"/>
                  </a:cubicBezTo>
                  <a:cubicBezTo>
                    <a:pt x="524" y="4230"/>
                    <a:pt x="526" y="4229"/>
                    <a:pt x="528" y="4229"/>
                  </a:cubicBezTo>
                  <a:close/>
                  <a:moveTo>
                    <a:pt x="667" y="4271"/>
                  </a:moveTo>
                  <a:cubicBezTo>
                    <a:pt x="681" y="4271"/>
                    <a:pt x="697" y="4293"/>
                    <a:pt x="678" y="4300"/>
                  </a:cubicBezTo>
                  <a:cubicBezTo>
                    <a:pt x="670" y="4293"/>
                    <a:pt x="664" y="4290"/>
                    <a:pt x="654" y="4283"/>
                  </a:cubicBezTo>
                  <a:cubicBezTo>
                    <a:pt x="657" y="4274"/>
                    <a:pt x="662" y="4271"/>
                    <a:pt x="667" y="4271"/>
                  </a:cubicBezTo>
                  <a:close/>
                  <a:moveTo>
                    <a:pt x="375" y="4340"/>
                  </a:moveTo>
                  <a:cubicBezTo>
                    <a:pt x="377" y="4340"/>
                    <a:pt x="379" y="4340"/>
                    <a:pt x="381" y="4341"/>
                  </a:cubicBezTo>
                  <a:cubicBezTo>
                    <a:pt x="392" y="4348"/>
                    <a:pt x="395" y="4355"/>
                    <a:pt x="388" y="4365"/>
                  </a:cubicBezTo>
                  <a:cubicBezTo>
                    <a:pt x="381" y="4375"/>
                    <a:pt x="381" y="4392"/>
                    <a:pt x="392" y="4402"/>
                  </a:cubicBezTo>
                  <a:cubicBezTo>
                    <a:pt x="392" y="4402"/>
                    <a:pt x="395" y="4402"/>
                    <a:pt x="395" y="4405"/>
                  </a:cubicBezTo>
                  <a:cubicBezTo>
                    <a:pt x="405" y="4410"/>
                    <a:pt x="415" y="4413"/>
                    <a:pt x="422" y="4419"/>
                  </a:cubicBezTo>
                  <a:cubicBezTo>
                    <a:pt x="425" y="4423"/>
                    <a:pt x="425" y="4423"/>
                    <a:pt x="425" y="4426"/>
                  </a:cubicBezTo>
                  <a:cubicBezTo>
                    <a:pt x="429" y="4423"/>
                    <a:pt x="429" y="4423"/>
                    <a:pt x="429" y="4419"/>
                  </a:cubicBezTo>
                  <a:lnTo>
                    <a:pt x="429" y="4419"/>
                  </a:lnTo>
                  <a:cubicBezTo>
                    <a:pt x="442" y="4430"/>
                    <a:pt x="432" y="4443"/>
                    <a:pt x="419" y="4457"/>
                  </a:cubicBezTo>
                  <a:cubicBezTo>
                    <a:pt x="409" y="4446"/>
                    <a:pt x="409" y="4443"/>
                    <a:pt x="409" y="4440"/>
                  </a:cubicBezTo>
                  <a:cubicBezTo>
                    <a:pt x="401" y="4433"/>
                    <a:pt x="395" y="4430"/>
                    <a:pt x="388" y="4426"/>
                  </a:cubicBezTo>
                  <a:lnTo>
                    <a:pt x="384" y="4426"/>
                  </a:lnTo>
                  <a:cubicBezTo>
                    <a:pt x="384" y="4433"/>
                    <a:pt x="381" y="4440"/>
                    <a:pt x="378" y="4443"/>
                  </a:cubicBezTo>
                  <a:lnTo>
                    <a:pt x="378" y="4446"/>
                  </a:lnTo>
                  <a:cubicBezTo>
                    <a:pt x="376" y="4448"/>
                    <a:pt x="374" y="4449"/>
                    <a:pt x="371" y="4449"/>
                  </a:cubicBezTo>
                  <a:cubicBezTo>
                    <a:pt x="369" y="4449"/>
                    <a:pt x="366" y="4448"/>
                    <a:pt x="364" y="4446"/>
                  </a:cubicBezTo>
                  <a:cubicBezTo>
                    <a:pt x="357" y="4446"/>
                    <a:pt x="357" y="4440"/>
                    <a:pt x="357" y="4433"/>
                  </a:cubicBezTo>
                  <a:cubicBezTo>
                    <a:pt x="361" y="4430"/>
                    <a:pt x="364" y="4423"/>
                    <a:pt x="364" y="4419"/>
                  </a:cubicBezTo>
                  <a:cubicBezTo>
                    <a:pt x="351" y="4399"/>
                    <a:pt x="347" y="4372"/>
                    <a:pt x="361" y="4348"/>
                  </a:cubicBezTo>
                  <a:cubicBezTo>
                    <a:pt x="363" y="4343"/>
                    <a:pt x="369" y="4340"/>
                    <a:pt x="375" y="4340"/>
                  </a:cubicBezTo>
                  <a:close/>
                  <a:moveTo>
                    <a:pt x="290" y="4404"/>
                  </a:moveTo>
                  <a:cubicBezTo>
                    <a:pt x="299" y="4404"/>
                    <a:pt x="309" y="4407"/>
                    <a:pt x="320" y="4416"/>
                  </a:cubicBezTo>
                  <a:cubicBezTo>
                    <a:pt x="312" y="4444"/>
                    <a:pt x="299" y="4471"/>
                    <a:pt x="274" y="4471"/>
                  </a:cubicBezTo>
                  <a:cubicBezTo>
                    <a:pt x="268" y="4471"/>
                    <a:pt x="262" y="4470"/>
                    <a:pt x="255" y="4467"/>
                  </a:cubicBezTo>
                  <a:cubicBezTo>
                    <a:pt x="242" y="4436"/>
                    <a:pt x="262" y="4404"/>
                    <a:pt x="290" y="4404"/>
                  </a:cubicBezTo>
                  <a:close/>
                  <a:moveTo>
                    <a:pt x="485" y="4339"/>
                  </a:moveTo>
                  <a:cubicBezTo>
                    <a:pt x="512" y="4339"/>
                    <a:pt x="553" y="4363"/>
                    <a:pt x="562" y="4392"/>
                  </a:cubicBezTo>
                  <a:cubicBezTo>
                    <a:pt x="557" y="4398"/>
                    <a:pt x="553" y="4399"/>
                    <a:pt x="549" y="4399"/>
                  </a:cubicBezTo>
                  <a:cubicBezTo>
                    <a:pt x="545" y="4399"/>
                    <a:pt x="541" y="4398"/>
                    <a:pt x="538" y="4398"/>
                  </a:cubicBezTo>
                  <a:cubicBezTo>
                    <a:pt x="537" y="4398"/>
                    <a:pt x="536" y="4398"/>
                    <a:pt x="535" y="4399"/>
                  </a:cubicBezTo>
                  <a:cubicBezTo>
                    <a:pt x="535" y="4399"/>
                    <a:pt x="531" y="4402"/>
                    <a:pt x="531" y="4405"/>
                  </a:cubicBezTo>
                  <a:cubicBezTo>
                    <a:pt x="555" y="4440"/>
                    <a:pt x="517" y="4450"/>
                    <a:pt x="486" y="4491"/>
                  </a:cubicBezTo>
                  <a:cubicBezTo>
                    <a:pt x="486" y="4460"/>
                    <a:pt x="466" y="4419"/>
                    <a:pt x="504" y="4402"/>
                  </a:cubicBezTo>
                  <a:lnTo>
                    <a:pt x="507" y="4405"/>
                  </a:lnTo>
                  <a:cubicBezTo>
                    <a:pt x="511" y="4402"/>
                    <a:pt x="511" y="4396"/>
                    <a:pt x="514" y="4389"/>
                  </a:cubicBezTo>
                  <a:cubicBezTo>
                    <a:pt x="509" y="4383"/>
                    <a:pt x="504" y="4381"/>
                    <a:pt x="500" y="4381"/>
                  </a:cubicBezTo>
                  <a:cubicBezTo>
                    <a:pt x="494" y="4381"/>
                    <a:pt x="489" y="4383"/>
                    <a:pt x="484" y="4383"/>
                  </a:cubicBezTo>
                  <a:cubicBezTo>
                    <a:pt x="480" y="4383"/>
                    <a:pt x="475" y="4382"/>
                    <a:pt x="470" y="4375"/>
                  </a:cubicBezTo>
                  <a:cubicBezTo>
                    <a:pt x="486" y="4358"/>
                    <a:pt x="504" y="4365"/>
                    <a:pt x="473" y="4341"/>
                  </a:cubicBezTo>
                  <a:cubicBezTo>
                    <a:pt x="477" y="4339"/>
                    <a:pt x="481" y="4339"/>
                    <a:pt x="485" y="4339"/>
                  </a:cubicBezTo>
                  <a:close/>
                  <a:moveTo>
                    <a:pt x="204" y="4460"/>
                  </a:moveTo>
                  <a:cubicBezTo>
                    <a:pt x="225" y="4471"/>
                    <a:pt x="191" y="4487"/>
                    <a:pt x="200" y="4498"/>
                  </a:cubicBezTo>
                  <a:cubicBezTo>
                    <a:pt x="199" y="4498"/>
                    <a:pt x="198" y="4498"/>
                    <a:pt x="197" y="4498"/>
                  </a:cubicBezTo>
                  <a:cubicBezTo>
                    <a:pt x="194" y="4498"/>
                    <a:pt x="190" y="4495"/>
                    <a:pt x="187" y="4495"/>
                  </a:cubicBezTo>
                  <a:cubicBezTo>
                    <a:pt x="186" y="4495"/>
                    <a:pt x="185" y="4496"/>
                    <a:pt x="184" y="4498"/>
                  </a:cubicBezTo>
                  <a:cubicBezTo>
                    <a:pt x="179" y="4495"/>
                    <a:pt x="181" y="4493"/>
                    <a:pt x="184" y="4493"/>
                  </a:cubicBezTo>
                  <a:cubicBezTo>
                    <a:pt x="185" y="4493"/>
                    <a:pt x="186" y="4494"/>
                    <a:pt x="187" y="4494"/>
                  </a:cubicBezTo>
                  <a:cubicBezTo>
                    <a:pt x="191" y="4487"/>
                    <a:pt x="184" y="4484"/>
                    <a:pt x="180" y="4481"/>
                  </a:cubicBezTo>
                  <a:cubicBezTo>
                    <a:pt x="187" y="4467"/>
                    <a:pt x="197" y="4460"/>
                    <a:pt x="204" y="4460"/>
                  </a:cubicBezTo>
                  <a:close/>
                  <a:moveTo>
                    <a:pt x="439" y="4481"/>
                  </a:moveTo>
                  <a:cubicBezTo>
                    <a:pt x="463" y="4532"/>
                    <a:pt x="439" y="4528"/>
                    <a:pt x="453" y="4569"/>
                  </a:cubicBezTo>
                  <a:cubicBezTo>
                    <a:pt x="429" y="4583"/>
                    <a:pt x="439" y="4586"/>
                    <a:pt x="419" y="4593"/>
                  </a:cubicBezTo>
                  <a:cubicBezTo>
                    <a:pt x="361" y="4559"/>
                    <a:pt x="381" y="4521"/>
                    <a:pt x="378" y="4484"/>
                  </a:cubicBezTo>
                  <a:cubicBezTo>
                    <a:pt x="382" y="4482"/>
                    <a:pt x="388" y="4482"/>
                    <a:pt x="393" y="4482"/>
                  </a:cubicBezTo>
                  <a:cubicBezTo>
                    <a:pt x="402" y="4482"/>
                    <a:pt x="412" y="4483"/>
                    <a:pt x="422" y="4483"/>
                  </a:cubicBezTo>
                  <a:cubicBezTo>
                    <a:pt x="427" y="4483"/>
                    <a:pt x="433" y="4482"/>
                    <a:pt x="439" y="4481"/>
                  </a:cubicBezTo>
                  <a:close/>
                  <a:moveTo>
                    <a:pt x="167" y="4576"/>
                  </a:moveTo>
                  <a:lnTo>
                    <a:pt x="167" y="4576"/>
                  </a:lnTo>
                  <a:cubicBezTo>
                    <a:pt x="180" y="4589"/>
                    <a:pt x="153" y="4606"/>
                    <a:pt x="143" y="4624"/>
                  </a:cubicBezTo>
                  <a:cubicBezTo>
                    <a:pt x="133" y="4614"/>
                    <a:pt x="150" y="4603"/>
                    <a:pt x="133" y="4597"/>
                  </a:cubicBezTo>
                  <a:cubicBezTo>
                    <a:pt x="139" y="4576"/>
                    <a:pt x="153" y="4579"/>
                    <a:pt x="167" y="4576"/>
                  </a:cubicBezTo>
                  <a:close/>
                  <a:moveTo>
                    <a:pt x="143" y="4630"/>
                  </a:moveTo>
                  <a:cubicBezTo>
                    <a:pt x="170" y="4644"/>
                    <a:pt x="164" y="4658"/>
                    <a:pt x="184" y="4675"/>
                  </a:cubicBezTo>
                  <a:cubicBezTo>
                    <a:pt x="161" y="4678"/>
                    <a:pt x="141" y="4702"/>
                    <a:pt x="119" y="4702"/>
                  </a:cubicBezTo>
                  <a:cubicBezTo>
                    <a:pt x="118" y="4702"/>
                    <a:pt x="117" y="4702"/>
                    <a:pt x="115" y="4702"/>
                  </a:cubicBezTo>
                  <a:cubicBezTo>
                    <a:pt x="95" y="4688"/>
                    <a:pt x="98" y="4675"/>
                    <a:pt x="88" y="4661"/>
                  </a:cubicBezTo>
                  <a:cubicBezTo>
                    <a:pt x="102" y="4630"/>
                    <a:pt x="126" y="4651"/>
                    <a:pt x="143" y="4630"/>
                  </a:cubicBezTo>
                  <a:close/>
                  <a:moveTo>
                    <a:pt x="3708" y="0"/>
                  </a:moveTo>
                  <a:lnTo>
                    <a:pt x="1842" y="2353"/>
                  </a:lnTo>
                  <a:cubicBezTo>
                    <a:pt x="1849" y="2363"/>
                    <a:pt x="1855" y="2376"/>
                    <a:pt x="1852" y="2387"/>
                  </a:cubicBezTo>
                  <a:cubicBezTo>
                    <a:pt x="1849" y="2392"/>
                    <a:pt x="1846" y="2394"/>
                    <a:pt x="1843" y="2394"/>
                  </a:cubicBezTo>
                  <a:cubicBezTo>
                    <a:pt x="1836" y="2394"/>
                    <a:pt x="1832" y="2375"/>
                    <a:pt x="1835" y="2363"/>
                  </a:cubicBezTo>
                  <a:lnTo>
                    <a:pt x="1835" y="2363"/>
                  </a:lnTo>
                  <a:lnTo>
                    <a:pt x="1740" y="2482"/>
                  </a:lnTo>
                  <a:lnTo>
                    <a:pt x="1740" y="2492"/>
                  </a:lnTo>
                  <a:cubicBezTo>
                    <a:pt x="1740" y="2496"/>
                    <a:pt x="1740" y="2499"/>
                    <a:pt x="1733" y="2499"/>
                  </a:cubicBezTo>
                  <a:cubicBezTo>
                    <a:pt x="1733" y="2500"/>
                    <a:pt x="1732" y="2500"/>
                    <a:pt x="1732" y="2500"/>
                  </a:cubicBezTo>
                  <a:cubicBezTo>
                    <a:pt x="1731" y="2500"/>
                    <a:pt x="1729" y="2499"/>
                    <a:pt x="1729" y="2499"/>
                  </a:cubicBezTo>
                  <a:lnTo>
                    <a:pt x="1702" y="2530"/>
                  </a:lnTo>
                  <a:cubicBezTo>
                    <a:pt x="1702" y="2533"/>
                    <a:pt x="1706" y="2533"/>
                    <a:pt x="1709" y="2537"/>
                  </a:cubicBezTo>
                  <a:cubicBezTo>
                    <a:pt x="1712" y="2537"/>
                    <a:pt x="1709" y="2543"/>
                    <a:pt x="1706" y="2550"/>
                  </a:cubicBezTo>
                  <a:cubicBezTo>
                    <a:pt x="1702" y="2554"/>
                    <a:pt x="1696" y="2554"/>
                    <a:pt x="1692" y="2554"/>
                  </a:cubicBezTo>
                  <a:cubicBezTo>
                    <a:pt x="1692" y="2550"/>
                    <a:pt x="1688" y="2550"/>
                    <a:pt x="1688" y="2546"/>
                  </a:cubicBezTo>
                  <a:lnTo>
                    <a:pt x="1682" y="2554"/>
                  </a:lnTo>
                  <a:cubicBezTo>
                    <a:pt x="1675" y="2567"/>
                    <a:pt x="1671" y="2584"/>
                    <a:pt x="1668" y="2595"/>
                  </a:cubicBezTo>
                  <a:cubicBezTo>
                    <a:pt x="1668" y="2601"/>
                    <a:pt x="1661" y="2604"/>
                    <a:pt x="1658" y="2604"/>
                  </a:cubicBezTo>
                  <a:cubicBezTo>
                    <a:pt x="1651" y="2604"/>
                    <a:pt x="1651" y="2601"/>
                    <a:pt x="1651" y="2595"/>
                  </a:cubicBezTo>
                  <a:lnTo>
                    <a:pt x="1603" y="2656"/>
                  </a:lnTo>
                  <a:cubicBezTo>
                    <a:pt x="1607" y="2659"/>
                    <a:pt x="1610" y="2662"/>
                    <a:pt x="1607" y="2669"/>
                  </a:cubicBezTo>
                  <a:cubicBezTo>
                    <a:pt x="1603" y="2676"/>
                    <a:pt x="1600" y="2683"/>
                    <a:pt x="1600" y="2689"/>
                  </a:cubicBezTo>
                  <a:cubicBezTo>
                    <a:pt x="1607" y="2697"/>
                    <a:pt x="1614" y="2703"/>
                    <a:pt x="1621" y="2707"/>
                  </a:cubicBezTo>
                  <a:cubicBezTo>
                    <a:pt x="1624" y="2710"/>
                    <a:pt x="1624" y="2717"/>
                    <a:pt x="1621" y="2724"/>
                  </a:cubicBezTo>
                  <a:cubicBezTo>
                    <a:pt x="1618" y="2726"/>
                    <a:pt x="1614" y="2728"/>
                    <a:pt x="1609" y="2728"/>
                  </a:cubicBezTo>
                  <a:cubicBezTo>
                    <a:pt x="1607" y="2728"/>
                    <a:pt x="1605" y="2728"/>
                    <a:pt x="1603" y="2727"/>
                  </a:cubicBezTo>
                  <a:cubicBezTo>
                    <a:pt x="1597" y="2724"/>
                    <a:pt x="1586" y="2717"/>
                    <a:pt x="1580" y="2707"/>
                  </a:cubicBezTo>
                  <a:cubicBezTo>
                    <a:pt x="1576" y="2707"/>
                    <a:pt x="1573" y="2710"/>
                    <a:pt x="1569" y="2714"/>
                  </a:cubicBezTo>
                  <a:cubicBezTo>
                    <a:pt x="1566" y="2716"/>
                    <a:pt x="1563" y="2716"/>
                    <a:pt x="1561" y="2716"/>
                  </a:cubicBezTo>
                  <a:cubicBezTo>
                    <a:pt x="1559" y="2716"/>
                    <a:pt x="1558" y="2716"/>
                    <a:pt x="1556" y="2714"/>
                  </a:cubicBezTo>
                  <a:lnTo>
                    <a:pt x="1487" y="2802"/>
                  </a:lnTo>
                  <a:cubicBezTo>
                    <a:pt x="1495" y="2809"/>
                    <a:pt x="1501" y="2819"/>
                    <a:pt x="1508" y="2826"/>
                  </a:cubicBezTo>
                  <a:cubicBezTo>
                    <a:pt x="1517" y="2840"/>
                    <a:pt x="1520" y="2847"/>
                    <a:pt x="1530" y="2847"/>
                  </a:cubicBezTo>
                  <a:cubicBezTo>
                    <a:pt x="1531" y="2847"/>
                    <a:pt x="1533" y="2847"/>
                    <a:pt x="1536" y="2846"/>
                  </a:cubicBezTo>
                  <a:cubicBezTo>
                    <a:pt x="1537" y="2846"/>
                    <a:pt x="1538" y="2845"/>
                    <a:pt x="1539" y="2845"/>
                  </a:cubicBezTo>
                  <a:cubicBezTo>
                    <a:pt x="1543" y="2845"/>
                    <a:pt x="1545" y="2851"/>
                    <a:pt x="1545" y="2857"/>
                  </a:cubicBezTo>
                  <a:cubicBezTo>
                    <a:pt x="1549" y="2863"/>
                    <a:pt x="1542" y="2870"/>
                    <a:pt x="1536" y="2870"/>
                  </a:cubicBezTo>
                  <a:cubicBezTo>
                    <a:pt x="1531" y="2871"/>
                    <a:pt x="1527" y="2872"/>
                    <a:pt x="1523" y="2872"/>
                  </a:cubicBezTo>
                  <a:cubicBezTo>
                    <a:pt x="1504" y="2872"/>
                    <a:pt x="1494" y="2857"/>
                    <a:pt x="1487" y="2843"/>
                  </a:cubicBezTo>
                  <a:cubicBezTo>
                    <a:pt x="1481" y="2832"/>
                    <a:pt x="1474" y="2826"/>
                    <a:pt x="1467" y="2826"/>
                  </a:cubicBezTo>
                  <a:lnTo>
                    <a:pt x="1406" y="2904"/>
                  </a:lnTo>
                  <a:cubicBezTo>
                    <a:pt x="1413" y="2904"/>
                    <a:pt x="1416" y="2904"/>
                    <a:pt x="1420" y="2908"/>
                  </a:cubicBezTo>
                  <a:cubicBezTo>
                    <a:pt x="1426" y="2918"/>
                    <a:pt x="1423" y="2928"/>
                    <a:pt x="1416" y="2935"/>
                  </a:cubicBezTo>
                  <a:cubicBezTo>
                    <a:pt x="1413" y="2939"/>
                    <a:pt x="1410" y="2939"/>
                    <a:pt x="1410" y="2942"/>
                  </a:cubicBezTo>
                  <a:cubicBezTo>
                    <a:pt x="1410" y="2942"/>
                    <a:pt x="1410" y="2945"/>
                    <a:pt x="1413" y="2945"/>
                  </a:cubicBezTo>
                  <a:lnTo>
                    <a:pt x="1416" y="2952"/>
                  </a:lnTo>
                  <a:lnTo>
                    <a:pt x="1410" y="2962"/>
                  </a:lnTo>
                  <a:cubicBezTo>
                    <a:pt x="1402" y="2975"/>
                    <a:pt x="1396" y="2989"/>
                    <a:pt x="1389" y="3003"/>
                  </a:cubicBezTo>
                  <a:lnTo>
                    <a:pt x="1389" y="3013"/>
                  </a:lnTo>
                  <a:cubicBezTo>
                    <a:pt x="1385" y="3016"/>
                    <a:pt x="1382" y="3024"/>
                    <a:pt x="1382" y="3027"/>
                  </a:cubicBezTo>
                  <a:cubicBezTo>
                    <a:pt x="1369" y="3051"/>
                    <a:pt x="1352" y="3085"/>
                    <a:pt x="1317" y="3085"/>
                  </a:cubicBezTo>
                  <a:cubicBezTo>
                    <a:pt x="1314" y="3091"/>
                    <a:pt x="1311" y="3098"/>
                    <a:pt x="1311" y="3109"/>
                  </a:cubicBezTo>
                  <a:cubicBezTo>
                    <a:pt x="1314" y="3122"/>
                    <a:pt x="1317" y="3139"/>
                    <a:pt x="1314" y="3156"/>
                  </a:cubicBezTo>
                  <a:lnTo>
                    <a:pt x="1314" y="3163"/>
                  </a:lnTo>
                  <a:lnTo>
                    <a:pt x="1311" y="3167"/>
                  </a:lnTo>
                  <a:cubicBezTo>
                    <a:pt x="1304" y="3170"/>
                    <a:pt x="1294" y="3180"/>
                    <a:pt x="1287" y="3190"/>
                  </a:cubicBezTo>
                  <a:cubicBezTo>
                    <a:pt x="1285" y="3192"/>
                    <a:pt x="1282" y="3194"/>
                    <a:pt x="1278" y="3194"/>
                  </a:cubicBezTo>
                  <a:cubicBezTo>
                    <a:pt x="1276" y="3194"/>
                    <a:pt x="1273" y="3193"/>
                    <a:pt x="1270" y="3190"/>
                  </a:cubicBezTo>
                  <a:cubicBezTo>
                    <a:pt x="1267" y="3187"/>
                    <a:pt x="1267" y="3180"/>
                    <a:pt x="1270" y="3176"/>
                  </a:cubicBezTo>
                  <a:cubicBezTo>
                    <a:pt x="1280" y="3167"/>
                    <a:pt x="1287" y="3159"/>
                    <a:pt x="1294" y="3153"/>
                  </a:cubicBezTo>
                  <a:cubicBezTo>
                    <a:pt x="1294" y="3146"/>
                    <a:pt x="1290" y="3132"/>
                    <a:pt x="1290" y="3118"/>
                  </a:cubicBezTo>
                  <a:lnTo>
                    <a:pt x="1270" y="3118"/>
                  </a:lnTo>
                  <a:cubicBezTo>
                    <a:pt x="1267" y="3136"/>
                    <a:pt x="1256" y="3153"/>
                    <a:pt x="1246" y="3163"/>
                  </a:cubicBezTo>
                  <a:cubicBezTo>
                    <a:pt x="1232" y="3180"/>
                    <a:pt x="1229" y="3187"/>
                    <a:pt x="1229" y="3194"/>
                  </a:cubicBezTo>
                  <a:cubicBezTo>
                    <a:pt x="1232" y="3200"/>
                    <a:pt x="1229" y="3211"/>
                    <a:pt x="1222" y="3214"/>
                  </a:cubicBezTo>
                  <a:cubicBezTo>
                    <a:pt x="1220" y="3215"/>
                    <a:pt x="1218" y="3215"/>
                    <a:pt x="1217" y="3215"/>
                  </a:cubicBezTo>
                  <a:cubicBezTo>
                    <a:pt x="1212" y="3215"/>
                    <a:pt x="1208" y="3212"/>
                    <a:pt x="1206" y="3207"/>
                  </a:cubicBezTo>
                  <a:cubicBezTo>
                    <a:pt x="1195" y="3184"/>
                    <a:pt x="1212" y="3163"/>
                    <a:pt x="1226" y="3149"/>
                  </a:cubicBezTo>
                  <a:cubicBezTo>
                    <a:pt x="1236" y="3136"/>
                    <a:pt x="1242" y="3126"/>
                    <a:pt x="1246" y="3115"/>
                  </a:cubicBezTo>
                  <a:cubicBezTo>
                    <a:pt x="1246" y="3112"/>
                    <a:pt x="1246" y="3109"/>
                    <a:pt x="1250" y="3109"/>
                  </a:cubicBezTo>
                  <a:lnTo>
                    <a:pt x="1250" y="3105"/>
                  </a:lnTo>
                  <a:lnTo>
                    <a:pt x="1250" y="3102"/>
                  </a:lnTo>
                  <a:lnTo>
                    <a:pt x="1086" y="3306"/>
                  </a:lnTo>
                  <a:cubicBezTo>
                    <a:pt x="1093" y="3310"/>
                    <a:pt x="1099" y="3310"/>
                    <a:pt x="1107" y="3319"/>
                  </a:cubicBezTo>
                  <a:cubicBezTo>
                    <a:pt x="1089" y="3343"/>
                    <a:pt x="1089" y="3364"/>
                    <a:pt x="1113" y="3381"/>
                  </a:cubicBezTo>
                  <a:cubicBezTo>
                    <a:pt x="1112" y="3382"/>
                    <a:pt x="1110" y="3383"/>
                    <a:pt x="1108" y="3383"/>
                  </a:cubicBezTo>
                  <a:cubicBezTo>
                    <a:pt x="1102" y="3383"/>
                    <a:pt x="1094" y="3376"/>
                    <a:pt x="1089" y="3371"/>
                  </a:cubicBezTo>
                  <a:lnTo>
                    <a:pt x="1086" y="3368"/>
                  </a:lnTo>
                  <a:cubicBezTo>
                    <a:pt x="1086" y="3371"/>
                    <a:pt x="1083" y="3374"/>
                    <a:pt x="1083" y="3377"/>
                  </a:cubicBezTo>
                  <a:cubicBezTo>
                    <a:pt x="1079" y="3388"/>
                    <a:pt x="1072" y="3401"/>
                    <a:pt x="1066" y="3412"/>
                  </a:cubicBezTo>
                  <a:cubicBezTo>
                    <a:pt x="1062" y="3415"/>
                    <a:pt x="1059" y="3417"/>
                    <a:pt x="1056" y="3417"/>
                  </a:cubicBezTo>
                  <a:cubicBezTo>
                    <a:pt x="1053" y="3417"/>
                    <a:pt x="1050" y="3415"/>
                    <a:pt x="1049" y="3412"/>
                  </a:cubicBezTo>
                  <a:cubicBezTo>
                    <a:pt x="1042" y="3408"/>
                    <a:pt x="1042" y="3401"/>
                    <a:pt x="1049" y="3395"/>
                  </a:cubicBezTo>
                  <a:cubicBezTo>
                    <a:pt x="1055" y="3388"/>
                    <a:pt x="1055" y="3381"/>
                    <a:pt x="1058" y="3371"/>
                  </a:cubicBezTo>
                  <a:cubicBezTo>
                    <a:pt x="1063" y="3368"/>
                    <a:pt x="1063" y="3364"/>
                    <a:pt x="1066" y="3360"/>
                  </a:cubicBezTo>
                  <a:lnTo>
                    <a:pt x="1063" y="3360"/>
                  </a:lnTo>
                  <a:cubicBezTo>
                    <a:pt x="1063" y="3357"/>
                    <a:pt x="1058" y="3350"/>
                    <a:pt x="1055" y="3347"/>
                  </a:cubicBezTo>
                  <a:lnTo>
                    <a:pt x="970" y="3456"/>
                  </a:lnTo>
                  <a:cubicBezTo>
                    <a:pt x="973" y="3476"/>
                    <a:pt x="964" y="3500"/>
                    <a:pt x="936" y="3527"/>
                  </a:cubicBezTo>
                  <a:cubicBezTo>
                    <a:pt x="933" y="3524"/>
                    <a:pt x="929" y="3517"/>
                    <a:pt x="926" y="3511"/>
                  </a:cubicBezTo>
                  <a:lnTo>
                    <a:pt x="732" y="3752"/>
                  </a:lnTo>
                  <a:cubicBezTo>
                    <a:pt x="736" y="3756"/>
                    <a:pt x="739" y="3756"/>
                    <a:pt x="742" y="3759"/>
                  </a:cubicBezTo>
                  <a:cubicBezTo>
                    <a:pt x="733" y="3773"/>
                    <a:pt x="723" y="3780"/>
                    <a:pt x="715" y="3780"/>
                  </a:cubicBezTo>
                  <a:cubicBezTo>
                    <a:pt x="714" y="3780"/>
                    <a:pt x="712" y="3780"/>
                    <a:pt x="711" y="3779"/>
                  </a:cubicBezTo>
                  <a:lnTo>
                    <a:pt x="160" y="4477"/>
                  </a:lnTo>
                  <a:cubicBezTo>
                    <a:pt x="162" y="4480"/>
                    <a:pt x="163" y="4482"/>
                    <a:pt x="166" y="4482"/>
                  </a:cubicBezTo>
                  <a:cubicBezTo>
                    <a:pt x="167" y="4482"/>
                    <a:pt x="168" y="4482"/>
                    <a:pt x="170" y="4481"/>
                  </a:cubicBezTo>
                  <a:lnTo>
                    <a:pt x="170" y="4481"/>
                  </a:lnTo>
                  <a:cubicBezTo>
                    <a:pt x="175" y="4491"/>
                    <a:pt x="171" y="4494"/>
                    <a:pt x="165" y="4494"/>
                  </a:cubicBezTo>
                  <a:cubicBezTo>
                    <a:pt x="159" y="4494"/>
                    <a:pt x="151" y="4491"/>
                    <a:pt x="146" y="4491"/>
                  </a:cubicBezTo>
                  <a:lnTo>
                    <a:pt x="0" y="4675"/>
                  </a:lnTo>
                  <a:lnTo>
                    <a:pt x="21" y="4691"/>
                  </a:lnTo>
                  <a:cubicBezTo>
                    <a:pt x="24" y="4688"/>
                    <a:pt x="27" y="4685"/>
                    <a:pt x="27" y="4682"/>
                  </a:cubicBezTo>
                  <a:cubicBezTo>
                    <a:pt x="34" y="4688"/>
                    <a:pt x="34" y="4696"/>
                    <a:pt x="30" y="4699"/>
                  </a:cubicBezTo>
                  <a:lnTo>
                    <a:pt x="211" y="4852"/>
                  </a:lnTo>
                  <a:lnTo>
                    <a:pt x="409" y="4627"/>
                  </a:lnTo>
                  <a:cubicBezTo>
                    <a:pt x="395" y="4617"/>
                    <a:pt x="384" y="4606"/>
                    <a:pt x="371" y="4597"/>
                  </a:cubicBezTo>
                  <a:cubicBezTo>
                    <a:pt x="380" y="4593"/>
                    <a:pt x="390" y="4591"/>
                    <a:pt x="399" y="4591"/>
                  </a:cubicBezTo>
                  <a:cubicBezTo>
                    <a:pt x="410" y="4591"/>
                    <a:pt x="421" y="4594"/>
                    <a:pt x="432" y="4600"/>
                  </a:cubicBezTo>
                  <a:lnTo>
                    <a:pt x="1267" y="3654"/>
                  </a:lnTo>
                  <a:cubicBezTo>
                    <a:pt x="1267" y="3650"/>
                    <a:pt x="1263" y="3646"/>
                    <a:pt x="1259" y="3643"/>
                  </a:cubicBezTo>
                  <a:cubicBezTo>
                    <a:pt x="1250" y="3654"/>
                    <a:pt x="1242" y="3660"/>
                    <a:pt x="1232" y="3667"/>
                  </a:cubicBezTo>
                  <a:cubicBezTo>
                    <a:pt x="1222" y="3657"/>
                    <a:pt x="1209" y="3646"/>
                    <a:pt x="1198" y="3640"/>
                  </a:cubicBezTo>
                  <a:cubicBezTo>
                    <a:pt x="1212" y="3629"/>
                    <a:pt x="1215" y="3619"/>
                    <a:pt x="1219" y="3613"/>
                  </a:cubicBezTo>
                  <a:lnTo>
                    <a:pt x="1212" y="3613"/>
                  </a:lnTo>
                  <a:cubicBezTo>
                    <a:pt x="1206" y="3609"/>
                    <a:pt x="1198" y="3605"/>
                    <a:pt x="1192" y="3605"/>
                  </a:cubicBezTo>
                  <a:lnTo>
                    <a:pt x="1192" y="3613"/>
                  </a:lnTo>
                  <a:cubicBezTo>
                    <a:pt x="1174" y="3636"/>
                    <a:pt x="1124" y="3629"/>
                    <a:pt x="1127" y="3660"/>
                  </a:cubicBezTo>
                  <a:cubicBezTo>
                    <a:pt x="1125" y="3662"/>
                    <a:pt x="1124" y="3662"/>
                    <a:pt x="1122" y="3662"/>
                  </a:cubicBezTo>
                  <a:cubicBezTo>
                    <a:pt x="1119" y="3662"/>
                    <a:pt x="1117" y="3656"/>
                    <a:pt x="1120" y="3654"/>
                  </a:cubicBezTo>
                  <a:cubicBezTo>
                    <a:pt x="1093" y="3629"/>
                    <a:pt x="1066" y="3646"/>
                    <a:pt x="1038" y="3609"/>
                  </a:cubicBezTo>
                  <a:lnTo>
                    <a:pt x="1038" y="3609"/>
                  </a:lnTo>
                  <a:cubicBezTo>
                    <a:pt x="1039" y="3610"/>
                    <a:pt x="1040" y="3610"/>
                    <a:pt x="1041" y="3610"/>
                  </a:cubicBezTo>
                  <a:cubicBezTo>
                    <a:pt x="1051" y="3610"/>
                    <a:pt x="1050" y="3564"/>
                    <a:pt x="1066" y="3558"/>
                  </a:cubicBezTo>
                  <a:lnTo>
                    <a:pt x="1072" y="3558"/>
                  </a:lnTo>
                  <a:lnTo>
                    <a:pt x="1072" y="3552"/>
                  </a:lnTo>
                  <a:cubicBezTo>
                    <a:pt x="1079" y="3541"/>
                    <a:pt x="1137" y="3459"/>
                    <a:pt x="1154" y="3453"/>
                  </a:cubicBezTo>
                  <a:cubicBezTo>
                    <a:pt x="1161" y="3453"/>
                    <a:pt x="1174" y="3476"/>
                    <a:pt x="1181" y="3476"/>
                  </a:cubicBezTo>
                  <a:cubicBezTo>
                    <a:pt x="1192" y="3466"/>
                    <a:pt x="1201" y="3456"/>
                    <a:pt x="1195" y="3445"/>
                  </a:cubicBezTo>
                  <a:cubicBezTo>
                    <a:pt x="1199" y="3443"/>
                    <a:pt x="1202" y="3441"/>
                    <a:pt x="1204" y="3441"/>
                  </a:cubicBezTo>
                  <a:cubicBezTo>
                    <a:pt x="1214" y="3441"/>
                    <a:pt x="1206" y="3470"/>
                    <a:pt x="1229" y="3473"/>
                  </a:cubicBezTo>
                  <a:cubicBezTo>
                    <a:pt x="1217" y="3484"/>
                    <a:pt x="1208" y="3501"/>
                    <a:pt x="1199" y="3501"/>
                  </a:cubicBezTo>
                  <a:cubicBezTo>
                    <a:pt x="1198" y="3501"/>
                    <a:pt x="1196" y="3501"/>
                    <a:pt x="1195" y="3500"/>
                  </a:cubicBezTo>
                  <a:cubicBezTo>
                    <a:pt x="1157" y="3531"/>
                    <a:pt x="1181" y="3552"/>
                    <a:pt x="1178" y="3575"/>
                  </a:cubicBezTo>
                  <a:cubicBezTo>
                    <a:pt x="1175" y="3578"/>
                    <a:pt x="1172" y="3579"/>
                    <a:pt x="1169" y="3579"/>
                  </a:cubicBezTo>
                  <a:cubicBezTo>
                    <a:pt x="1163" y="3579"/>
                    <a:pt x="1156" y="3574"/>
                    <a:pt x="1149" y="3574"/>
                  </a:cubicBezTo>
                  <a:cubicBezTo>
                    <a:pt x="1145" y="3574"/>
                    <a:pt x="1141" y="3576"/>
                    <a:pt x="1137" y="3582"/>
                  </a:cubicBezTo>
                  <a:cubicBezTo>
                    <a:pt x="1141" y="3588"/>
                    <a:pt x="1145" y="3590"/>
                    <a:pt x="1149" y="3590"/>
                  </a:cubicBezTo>
                  <a:cubicBezTo>
                    <a:pt x="1156" y="3590"/>
                    <a:pt x="1163" y="3585"/>
                    <a:pt x="1169" y="3585"/>
                  </a:cubicBezTo>
                  <a:cubicBezTo>
                    <a:pt x="1172" y="3585"/>
                    <a:pt x="1175" y="3585"/>
                    <a:pt x="1178" y="3588"/>
                  </a:cubicBezTo>
                  <a:lnTo>
                    <a:pt x="1181" y="3588"/>
                  </a:lnTo>
                  <a:cubicBezTo>
                    <a:pt x="1185" y="3585"/>
                    <a:pt x="1185" y="3578"/>
                    <a:pt x="1188" y="3575"/>
                  </a:cubicBezTo>
                  <a:cubicBezTo>
                    <a:pt x="1192" y="3568"/>
                    <a:pt x="1192" y="3565"/>
                    <a:pt x="1192" y="3561"/>
                  </a:cubicBezTo>
                  <a:cubicBezTo>
                    <a:pt x="1195" y="3561"/>
                    <a:pt x="1195" y="3558"/>
                    <a:pt x="1195" y="3558"/>
                  </a:cubicBezTo>
                  <a:cubicBezTo>
                    <a:pt x="1198" y="3555"/>
                    <a:pt x="1201" y="3555"/>
                    <a:pt x="1206" y="3555"/>
                  </a:cubicBezTo>
                  <a:cubicBezTo>
                    <a:pt x="1212" y="3555"/>
                    <a:pt x="1212" y="3561"/>
                    <a:pt x="1212" y="3565"/>
                  </a:cubicBezTo>
                  <a:cubicBezTo>
                    <a:pt x="1212" y="3568"/>
                    <a:pt x="1209" y="3575"/>
                    <a:pt x="1206" y="3578"/>
                  </a:cubicBezTo>
                  <a:cubicBezTo>
                    <a:pt x="1206" y="3582"/>
                    <a:pt x="1206" y="3585"/>
                    <a:pt x="1201" y="3585"/>
                  </a:cubicBezTo>
                  <a:cubicBezTo>
                    <a:pt x="1209" y="3588"/>
                    <a:pt x="1215" y="3588"/>
                    <a:pt x="1222" y="3592"/>
                  </a:cubicBezTo>
                  <a:lnTo>
                    <a:pt x="1226" y="3596"/>
                  </a:lnTo>
                  <a:cubicBezTo>
                    <a:pt x="1229" y="3585"/>
                    <a:pt x="1236" y="3578"/>
                    <a:pt x="1246" y="3568"/>
                  </a:cubicBezTo>
                  <a:lnTo>
                    <a:pt x="1250" y="3568"/>
                  </a:lnTo>
                  <a:lnTo>
                    <a:pt x="1242" y="3558"/>
                  </a:lnTo>
                  <a:lnTo>
                    <a:pt x="1246" y="3555"/>
                  </a:lnTo>
                  <a:cubicBezTo>
                    <a:pt x="1259" y="3527"/>
                    <a:pt x="1277" y="3503"/>
                    <a:pt x="1294" y="3483"/>
                  </a:cubicBezTo>
                  <a:cubicBezTo>
                    <a:pt x="1287" y="3480"/>
                    <a:pt x="1280" y="3476"/>
                    <a:pt x="1273" y="3473"/>
                  </a:cubicBezTo>
                  <a:cubicBezTo>
                    <a:pt x="1281" y="3454"/>
                    <a:pt x="1293" y="3444"/>
                    <a:pt x="1304" y="3444"/>
                  </a:cubicBezTo>
                  <a:cubicBezTo>
                    <a:pt x="1313" y="3444"/>
                    <a:pt x="1322" y="3451"/>
                    <a:pt x="1328" y="3466"/>
                  </a:cubicBezTo>
                  <a:lnTo>
                    <a:pt x="1324" y="3466"/>
                  </a:lnTo>
                  <a:cubicBezTo>
                    <a:pt x="1324" y="3473"/>
                    <a:pt x="1324" y="3476"/>
                    <a:pt x="1321" y="3480"/>
                  </a:cubicBezTo>
                  <a:cubicBezTo>
                    <a:pt x="1304" y="3497"/>
                    <a:pt x="1283" y="3524"/>
                    <a:pt x="1270" y="3555"/>
                  </a:cubicBezTo>
                  <a:cubicBezTo>
                    <a:pt x="1274" y="3558"/>
                    <a:pt x="1278" y="3559"/>
                    <a:pt x="1282" y="3559"/>
                  </a:cubicBezTo>
                  <a:cubicBezTo>
                    <a:pt x="1293" y="3559"/>
                    <a:pt x="1304" y="3552"/>
                    <a:pt x="1314" y="3552"/>
                  </a:cubicBezTo>
                  <a:cubicBezTo>
                    <a:pt x="1318" y="3552"/>
                    <a:pt x="1321" y="3553"/>
                    <a:pt x="1324" y="3555"/>
                  </a:cubicBezTo>
                  <a:cubicBezTo>
                    <a:pt x="1321" y="3541"/>
                    <a:pt x="1341" y="3500"/>
                    <a:pt x="1349" y="3493"/>
                  </a:cubicBezTo>
                  <a:lnTo>
                    <a:pt x="1349" y="3497"/>
                  </a:lnTo>
                  <a:cubicBezTo>
                    <a:pt x="1352" y="3493"/>
                    <a:pt x="1355" y="3493"/>
                    <a:pt x="1355" y="3490"/>
                  </a:cubicBezTo>
                  <a:cubicBezTo>
                    <a:pt x="1358" y="3483"/>
                    <a:pt x="1365" y="3473"/>
                    <a:pt x="1369" y="3466"/>
                  </a:cubicBezTo>
                  <a:cubicBezTo>
                    <a:pt x="1372" y="3462"/>
                    <a:pt x="1375" y="3462"/>
                    <a:pt x="1379" y="3462"/>
                  </a:cubicBezTo>
                  <a:cubicBezTo>
                    <a:pt x="1382" y="3466"/>
                    <a:pt x="1385" y="3470"/>
                    <a:pt x="1382" y="3473"/>
                  </a:cubicBezTo>
                  <a:cubicBezTo>
                    <a:pt x="1379" y="3480"/>
                    <a:pt x="1375" y="3483"/>
                    <a:pt x="1375" y="3486"/>
                  </a:cubicBezTo>
                  <a:cubicBezTo>
                    <a:pt x="1396" y="3483"/>
                    <a:pt x="1416" y="3473"/>
                    <a:pt x="1440" y="3456"/>
                  </a:cubicBezTo>
                  <a:lnTo>
                    <a:pt x="1440" y="3453"/>
                  </a:lnTo>
                  <a:cubicBezTo>
                    <a:pt x="1440" y="3439"/>
                    <a:pt x="1443" y="3422"/>
                    <a:pt x="1451" y="3404"/>
                  </a:cubicBezTo>
                  <a:cubicBezTo>
                    <a:pt x="1447" y="3398"/>
                    <a:pt x="1443" y="3395"/>
                    <a:pt x="1437" y="3391"/>
                  </a:cubicBezTo>
                  <a:cubicBezTo>
                    <a:pt x="1449" y="3385"/>
                    <a:pt x="1462" y="3354"/>
                    <a:pt x="1475" y="3354"/>
                  </a:cubicBezTo>
                  <a:cubicBezTo>
                    <a:pt x="1477" y="3354"/>
                    <a:pt x="1479" y="3355"/>
                    <a:pt x="1481" y="3357"/>
                  </a:cubicBezTo>
                  <a:lnTo>
                    <a:pt x="1484" y="3357"/>
                  </a:lnTo>
                  <a:cubicBezTo>
                    <a:pt x="1487" y="3347"/>
                    <a:pt x="1495" y="3337"/>
                    <a:pt x="1501" y="3323"/>
                  </a:cubicBezTo>
                  <a:cubicBezTo>
                    <a:pt x="1498" y="3275"/>
                    <a:pt x="1569" y="3286"/>
                    <a:pt x="1600" y="3272"/>
                  </a:cubicBezTo>
                  <a:lnTo>
                    <a:pt x="1903" y="2928"/>
                  </a:lnTo>
                  <a:cubicBezTo>
                    <a:pt x="1907" y="2921"/>
                    <a:pt x="1907" y="2921"/>
                    <a:pt x="1903" y="2918"/>
                  </a:cubicBezTo>
                  <a:cubicBezTo>
                    <a:pt x="1903" y="2918"/>
                    <a:pt x="1903" y="2911"/>
                    <a:pt x="1907" y="2911"/>
                  </a:cubicBezTo>
                  <a:lnTo>
                    <a:pt x="1907" y="2908"/>
                  </a:lnTo>
                  <a:cubicBezTo>
                    <a:pt x="1908" y="2906"/>
                    <a:pt x="1911" y="2905"/>
                    <a:pt x="1913" y="2905"/>
                  </a:cubicBezTo>
                  <a:cubicBezTo>
                    <a:pt x="1915" y="2905"/>
                    <a:pt x="1916" y="2906"/>
                    <a:pt x="1916" y="2908"/>
                  </a:cubicBezTo>
                  <a:lnTo>
                    <a:pt x="1916" y="2911"/>
                  </a:lnTo>
                  <a:lnTo>
                    <a:pt x="2421" y="2339"/>
                  </a:lnTo>
                  <a:cubicBezTo>
                    <a:pt x="2411" y="2336"/>
                    <a:pt x="2403" y="2336"/>
                    <a:pt x="2397" y="2329"/>
                  </a:cubicBezTo>
                  <a:lnTo>
                    <a:pt x="2394" y="2326"/>
                  </a:lnTo>
                  <a:lnTo>
                    <a:pt x="2394" y="2318"/>
                  </a:lnTo>
                  <a:cubicBezTo>
                    <a:pt x="2394" y="2291"/>
                    <a:pt x="2414" y="2260"/>
                    <a:pt x="2427" y="2240"/>
                  </a:cubicBezTo>
                  <a:cubicBezTo>
                    <a:pt x="2424" y="2237"/>
                    <a:pt x="2421" y="2230"/>
                    <a:pt x="2417" y="2230"/>
                  </a:cubicBezTo>
                  <a:lnTo>
                    <a:pt x="2400" y="2230"/>
                  </a:lnTo>
                  <a:lnTo>
                    <a:pt x="2400" y="2233"/>
                  </a:lnTo>
                  <a:cubicBezTo>
                    <a:pt x="2390" y="2233"/>
                    <a:pt x="2380" y="2240"/>
                    <a:pt x="2370" y="2247"/>
                  </a:cubicBezTo>
                  <a:cubicBezTo>
                    <a:pt x="2370" y="2254"/>
                    <a:pt x="2370" y="2257"/>
                    <a:pt x="2373" y="2260"/>
                  </a:cubicBezTo>
                  <a:cubicBezTo>
                    <a:pt x="2363" y="2269"/>
                    <a:pt x="2358" y="2272"/>
                    <a:pt x="2354" y="2272"/>
                  </a:cubicBezTo>
                  <a:cubicBezTo>
                    <a:pt x="2349" y="2272"/>
                    <a:pt x="2348" y="2265"/>
                    <a:pt x="2345" y="2257"/>
                  </a:cubicBezTo>
                  <a:cubicBezTo>
                    <a:pt x="2339" y="2257"/>
                    <a:pt x="2336" y="2257"/>
                    <a:pt x="2329" y="2251"/>
                  </a:cubicBezTo>
                  <a:cubicBezTo>
                    <a:pt x="2336" y="2247"/>
                    <a:pt x="2339" y="2244"/>
                    <a:pt x="2345" y="2244"/>
                  </a:cubicBezTo>
                  <a:cubicBezTo>
                    <a:pt x="2345" y="2237"/>
                    <a:pt x="2342" y="2233"/>
                    <a:pt x="2342" y="2230"/>
                  </a:cubicBezTo>
                  <a:cubicBezTo>
                    <a:pt x="2301" y="2220"/>
                    <a:pt x="2315" y="2224"/>
                    <a:pt x="2298" y="2186"/>
                  </a:cubicBezTo>
                  <a:cubicBezTo>
                    <a:pt x="2281" y="2175"/>
                    <a:pt x="2318" y="2148"/>
                    <a:pt x="2336" y="2128"/>
                  </a:cubicBezTo>
                  <a:cubicBezTo>
                    <a:pt x="2322" y="2104"/>
                    <a:pt x="2309" y="2060"/>
                    <a:pt x="2332" y="2023"/>
                  </a:cubicBezTo>
                  <a:cubicBezTo>
                    <a:pt x="2332" y="2019"/>
                    <a:pt x="2336" y="2015"/>
                    <a:pt x="2339" y="2009"/>
                  </a:cubicBezTo>
                  <a:cubicBezTo>
                    <a:pt x="2350" y="1999"/>
                    <a:pt x="2366" y="1985"/>
                    <a:pt x="2390" y="1982"/>
                  </a:cubicBezTo>
                  <a:lnTo>
                    <a:pt x="2390" y="1974"/>
                  </a:lnTo>
                  <a:cubicBezTo>
                    <a:pt x="2416" y="1949"/>
                    <a:pt x="2443" y="1937"/>
                    <a:pt x="2465" y="1937"/>
                  </a:cubicBezTo>
                  <a:cubicBezTo>
                    <a:pt x="2484" y="1937"/>
                    <a:pt x="2499" y="1946"/>
                    <a:pt x="2509" y="1961"/>
                  </a:cubicBezTo>
                  <a:cubicBezTo>
                    <a:pt x="2537" y="1982"/>
                    <a:pt x="2550" y="2015"/>
                    <a:pt x="2540" y="2056"/>
                  </a:cubicBezTo>
                  <a:cubicBezTo>
                    <a:pt x="2557" y="2063"/>
                    <a:pt x="2574" y="2070"/>
                    <a:pt x="2595" y="2073"/>
                  </a:cubicBezTo>
                  <a:cubicBezTo>
                    <a:pt x="2598" y="2070"/>
                    <a:pt x="2598" y="2070"/>
                    <a:pt x="2601" y="2070"/>
                  </a:cubicBezTo>
                  <a:cubicBezTo>
                    <a:pt x="2608" y="2068"/>
                    <a:pt x="2613" y="2068"/>
                    <a:pt x="2617" y="2068"/>
                  </a:cubicBezTo>
                  <a:cubicBezTo>
                    <a:pt x="2622" y="2068"/>
                    <a:pt x="2625" y="2068"/>
                    <a:pt x="2628" y="2070"/>
                  </a:cubicBezTo>
                  <a:cubicBezTo>
                    <a:pt x="2633" y="2070"/>
                    <a:pt x="2636" y="2071"/>
                    <a:pt x="2639" y="2071"/>
                  </a:cubicBezTo>
                  <a:cubicBezTo>
                    <a:pt x="2640" y="2071"/>
                    <a:pt x="2641" y="2071"/>
                    <a:pt x="2642" y="2070"/>
                  </a:cubicBezTo>
                  <a:cubicBezTo>
                    <a:pt x="2645" y="2070"/>
                    <a:pt x="2649" y="2073"/>
                    <a:pt x="2649" y="2077"/>
                  </a:cubicBezTo>
                  <a:lnTo>
                    <a:pt x="3180" y="1474"/>
                  </a:lnTo>
                  <a:cubicBezTo>
                    <a:pt x="3176" y="1399"/>
                    <a:pt x="3279" y="1355"/>
                    <a:pt x="3306" y="1270"/>
                  </a:cubicBezTo>
                  <a:cubicBezTo>
                    <a:pt x="3337" y="1259"/>
                    <a:pt x="3364" y="1243"/>
                    <a:pt x="3395" y="1232"/>
                  </a:cubicBezTo>
                  <a:lnTo>
                    <a:pt x="4151" y="371"/>
                  </a:lnTo>
                  <a:lnTo>
                    <a:pt x="3708"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 name="Google Shape;141;p22"/>
            <p:cNvSpPr/>
            <p:nvPr/>
          </p:nvSpPr>
          <p:spPr>
            <a:xfrm>
              <a:off x="5303330" y="1550601"/>
              <a:ext cx="277693" cy="188448"/>
            </a:xfrm>
            <a:custGeom>
              <a:rect b="b" l="l" r="r" t="t"/>
              <a:pathLst>
                <a:path extrusionOk="0" h="1911" w="2816">
                  <a:moveTo>
                    <a:pt x="2346" y="259"/>
                  </a:moveTo>
                  <a:cubicBezTo>
                    <a:pt x="2353" y="259"/>
                    <a:pt x="2356" y="266"/>
                    <a:pt x="2356" y="269"/>
                  </a:cubicBezTo>
                  <a:lnTo>
                    <a:pt x="2353" y="276"/>
                  </a:lnTo>
                  <a:cubicBezTo>
                    <a:pt x="2356" y="276"/>
                    <a:pt x="2360" y="276"/>
                    <a:pt x="2363" y="280"/>
                  </a:cubicBezTo>
                  <a:cubicBezTo>
                    <a:pt x="2370" y="283"/>
                    <a:pt x="2380" y="286"/>
                    <a:pt x="2383" y="300"/>
                  </a:cubicBezTo>
                  <a:cubicBezTo>
                    <a:pt x="2383" y="303"/>
                    <a:pt x="2377" y="310"/>
                    <a:pt x="2370" y="313"/>
                  </a:cubicBezTo>
                  <a:cubicBezTo>
                    <a:pt x="2363" y="313"/>
                    <a:pt x="2356" y="310"/>
                    <a:pt x="2356" y="303"/>
                  </a:cubicBezTo>
                  <a:cubicBezTo>
                    <a:pt x="2356" y="303"/>
                    <a:pt x="2356" y="300"/>
                    <a:pt x="2350" y="300"/>
                  </a:cubicBezTo>
                  <a:cubicBezTo>
                    <a:pt x="2342" y="297"/>
                    <a:pt x="2333" y="293"/>
                    <a:pt x="2329" y="283"/>
                  </a:cubicBezTo>
                  <a:lnTo>
                    <a:pt x="2329" y="280"/>
                  </a:lnTo>
                  <a:lnTo>
                    <a:pt x="2333" y="272"/>
                  </a:lnTo>
                  <a:cubicBezTo>
                    <a:pt x="2333" y="269"/>
                    <a:pt x="2336" y="266"/>
                    <a:pt x="2339" y="263"/>
                  </a:cubicBezTo>
                  <a:cubicBezTo>
                    <a:pt x="2339" y="263"/>
                    <a:pt x="2342" y="259"/>
                    <a:pt x="2346" y="259"/>
                  </a:cubicBezTo>
                  <a:close/>
                  <a:moveTo>
                    <a:pt x="2184" y="280"/>
                  </a:moveTo>
                  <a:cubicBezTo>
                    <a:pt x="2208" y="280"/>
                    <a:pt x="2232" y="282"/>
                    <a:pt x="2240" y="317"/>
                  </a:cubicBezTo>
                  <a:cubicBezTo>
                    <a:pt x="2234" y="322"/>
                    <a:pt x="2228" y="324"/>
                    <a:pt x="2223" y="324"/>
                  </a:cubicBezTo>
                  <a:cubicBezTo>
                    <a:pt x="2202" y="324"/>
                    <a:pt x="2192" y="290"/>
                    <a:pt x="2173" y="280"/>
                  </a:cubicBezTo>
                  <a:cubicBezTo>
                    <a:pt x="2176" y="280"/>
                    <a:pt x="2180" y="280"/>
                    <a:pt x="2184" y="280"/>
                  </a:cubicBezTo>
                  <a:close/>
                  <a:moveTo>
                    <a:pt x="2289" y="347"/>
                  </a:moveTo>
                  <a:lnTo>
                    <a:pt x="2289" y="347"/>
                  </a:lnTo>
                  <a:cubicBezTo>
                    <a:pt x="2298" y="352"/>
                    <a:pt x="2268" y="369"/>
                    <a:pt x="2249" y="369"/>
                  </a:cubicBezTo>
                  <a:cubicBezTo>
                    <a:pt x="2241" y="369"/>
                    <a:pt x="2235" y="366"/>
                    <a:pt x="2234" y="358"/>
                  </a:cubicBezTo>
                  <a:cubicBezTo>
                    <a:pt x="2254" y="351"/>
                    <a:pt x="2271" y="351"/>
                    <a:pt x="2289" y="347"/>
                  </a:cubicBezTo>
                  <a:close/>
                  <a:moveTo>
                    <a:pt x="2102" y="545"/>
                  </a:moveTo>
                  <a:cubicBezTo>
                    <a:pt x="2113" y="545"/>
                    <a:pt x="2125" y="557"/>
                    <a:pt x="2121" y="575"/>
                  </a:cubicBezTo>
                  <a:cubicBezTo>
                    <a:pt x="2119" y="576"/>
                    <a:pt x="2118" y="577"/>
                    <a:pt x="2116" y="577"/>
                  </a:cubicBezTo>
                  <a:cubicBezTo>
                    <a:pt x="2106" y="577"/>
                    <a:pt x="2101" y="560"/>
                    <a:pt x="2091" y="560"/>
                  </a:cubicBezTo>
                  <a:cubicBezTo>
                    <a:pt x="2089" y="560"/>
                    <a:pt x="2087" y="561"/>
                    <a:pt x="2084" y="562"/>
                  </a:cubicBezTo>
                  <a:cubicBezTo>
                    <a:pt x="2087" y="550"/>
                    <a:pt x="2094" y="545"/>
                    <a:pt x="2102" y="545"/>
                  </a:cubicBezTo>
                  <a:close/>
                  <a:moveTo>
                    <a:pt x="2382" y="619"/>
                  </a:moveTo>
                  <a:lnTo>
                    <a:pt x="2380" y="620"/>
                  </a:lnTo>
                  <a:cubicBezTo>
                    <a:pt x="2380" y="620"/>
                    <a:pt x="2381" y="620"/>
                    <a:pt x="2382" y="619"/>
                  </a:cubicBezTo>
                  <a:close/>
                  <a:moveTo>
                    <a:pt x="2465" y="327"/>
                  </a:moveTo>
                  <a:cubicBezTo>
                    <a:pt x="2468" y="327"/>
                    <a:pt x="2476" y="330"/>
                    <a:pt x="2476" y="338"/>
                  </a:cubicBezTo>
                  <a:cubicBezTo>
                    <a:pt x="2472" y="358"/>
                    <a:pt x="2476" y="379"/>
                    <a:pt x="2482" y="395"/>
                  </a:cubicBezTo>
                  <a:cubicBezTo>
                    <a:pt x="2489" y="419"/>
                    <a:pt x="2493" y="443"/>
                    <a:pt x="2489" y="470"/>
                  </a:cubicBezTo>
                  <a:cubicBezTo>
                    <a:pt x="2513" y="490"/>
                    <a:pt x="2485" y="508"/>
                    <a:pt x="2489" y="525"/>
                  </a:cubicBezTo>
                  <a:cubicBezTo>
                    <a:pt x="2487" y="520"/>
                    <a:pt x="2483" y="518"/>
                    <a:pt x="2478" y="518"/>
                  </a:cubicBezTo>
                  <a:cubicBezTo>
                    <a:pt x="2458" y="518"/>
                    <a:pt x="2419" y="549"/>
                    <a:pt x="2404" y="549"/>
                  </a:cubicBezTo>
                  <a:cubicBezTo>
                    <a:pt x="2399" y="549"/>
                    <a:pt x="2396" y="544"/>
                    <a:pt x="2401" y="531"/>
                  </a:cubicBezTo>
                  <a:lnTo>
                    <a:pt x="2401" y="531"/>
                  </a:lnTo>
                  <a:cubicBezTo>
                    <a:pt x="2363" y="579"/>
                    <a:pt x="2325" y="630"/>
                    <a:pt x="2275" y="640"/>
                  </a:cubicBezTo>
                  <a:cubicBezTo>
                    <a:pt x="2312" y="583"/>
                    <a:pt x="2237" y="610"/>
                    <a:pt x="2207" y="596"/>
                  </a:cubicBezTo>
                  <a:cubicBezTo>
                    <a:pt x="2203" y="607"/>
                    <a:pt x="2196" y="616"/>
                    <a:pt x="2190" y="624"/>
                  </a:cubicBezTo>
                  <a:cubicBezTo>
                    <a:pt x="2199" y="651"/>
                    <a:pt x="2196" y="681"/>
                    <a:pt x="2190" y="715"/>
                  </a:cubicBezTo>
                  <a:cubicBezTo>
                    <a:pt x="2190" y="722"/>
                    <a:pt x="2182" y="729"/>
                    <a:pt x="2176" y="729"/>
                  </a:cubicBezTo>
                  <a:cubicBezTo>
                    <a:pt x="2169" y="729"/>
                    <a:pt x="2166" y="722"/>
                    <a:pt x="2166" y="718"/>
                  </a:cubicBezTo>
                  <a:cubicBezTo>
                    <a:pt x="2173" y="681"/>
                    <a:pt x="2176" y="654"/>
                    <a:pt x="2162" y="630"/>
                  </a:cubicBezTo>
                  <a:lnTo>
                    <a:pt x="2155" y="620"/>
                  </a:lnTo>
                  <a:lnTo>
                    <a:pt x="2166" y="613"/>
                  </a:lnTo>
                  <a:cubicBezTo>
                    <a:pt x="2179" y="607"/>
                    <a:pt x="2186" y="593"/>
                    <a:pt x="2190" y="579"/>
                  </a:cubicBezTo>
                  <a:lnTo>
                    <a:pt x="2190" y="579"/>
                  </a:lnTo>
                  <a:lnTo>
                    <a:pt x="2182" y="583"/>
                  </a:lnTo>
                  <a:cubicBezTo>
                    <a:pt x="2179" y="575"/>
                    <a:pt x="2186" y="569"/>
                    <a:pt x="2182" y="558"/>
                  </a:cubicBezTo>
                  <a:lnTo>
                    <a:pt x="2182" y="558"/>
                  </a:lnTo>
                  <a:cubicBezTo>
                    <a:pt x="2183" y="558"/>
                    <a:pt x="2185" y="559"/>
                    <a:pt x="2186" y="559"/>
                  </a:cubicBezTo>
                  <a:cubicBezTo>
                    <a:pt x="2220" y="559"/>
                    <a:pt x="2276" y="504"/>
                    <a:pt x="2310" y="504"/>
                  </a:cubicBezTo>
                  <a:cubicBezTo>
                    <a:pt x="2310" y="504"/>
                    <a:pt x="2311" y="504"/>
                    <a:pt x="2312" y="504"/>
                  </a:cubicBezTo>
                  <a:lnTo>
                    <a:pt x="2312" y="511"/>
                  </a:lnTo>
                  <a:cubicBezTo>
                    <a:pt x="2316" y="501"/>
                    <a:pt x="2322" y="494"/>
                    <a:pt x="2329" y="484"/>
                  </a:cubicBezTo>
                  <a:cubicBezTo>
                    <a:pt x="2325" y="477"/>
                    <a:pt x="2325" y="473"/>
                    <a:pt x="2325" y="467"/>
                  </a:cubicBezTo>
                  <a:lnTo>
                    <a:pt x="2325" y="456"/>
                  </a:lnTo>
                  <a:cubicBezTo>
                    <a:pt x="2322" y="453"/>
                    <a:pt x="2325" y="450"/>
                    <a:pt x="2329" y="446"/>
                  </a:cubicBezTo>
                  <a:cubicBezTo>
                    <a:pt x="2333" y="446"/>
                    <a:pt x="2339" y="446"/>
                    <a:pt x="2339" y="450"/>
                  </a:cubicBezTo>
                  <a:lnTo>
                    <a:pt x="2339" y="464"/>
                  </a:lnTo>
                  <a:cubicBezTo>
                    <a:pt x="2339" y="470"/>
                    <a:pt x="2339" y="473"/>
                    <a:pt x="2342" y="481"/>
                  </a:cubicBezTo>
                  <a:cubicBezTo>
                    <a:pt x="2363" y="481"/>
                    <a:pt x="2380" y="487"/>
                    <a:pt x="2394" y="490"/>
                  </a:cubicBezTo>
                  <a:cubicBezTo>
                    <a:pt x="2418" y="484"/>
                    <a:pt x="2438" y="481"/>
                    <a:pt x="2465" y="470"/>
                  </a:cubicBezTo>
                  <a:cubicBezTo>
                    <a:pt x="2468" y="446"/>
                    <a:pt x="2465" y="426"/>
                    <a:pt x="2459" y="406"/>
                  </a:cubicBezTo>
                  <a:cubicBezTo>
                    <a:pt x="2455" y="385"/>
                    <a:pt x="2448" y="365"/>
                    <a:pt x="2452" y="341"/>
                  </a:cubicBezTo>
                  <a:cubicBezTo>
                    <a:pt x="2452" y="338"/>
                    <a:pt x="2455" y="334"/>
                    <a:pt x="2459" y="330"/>
                  </a:cubicBezTo>
                  <a:cubicBezTo>
                    <a:pt x="2459" y="330"/>
                    <a:pt x="2462" y="330"/>
                    <a:pt x="2465" y="327"/>
                  </a:cubicBezTo>
                  <a:close/>
                  <a:moveTo>
                    <a:pt x="1578" y="702"/>
                  </a:moveTo>
                  <a:cubicBezTo>
                    <a:pt x="1593" y="702"/>
                    <a:pt x="1605" y="707"/>
                    <a:pt x="1610" y="718"/>
                  </a:cubicBezTo>
                  <a:cubicBezTo>
                    <a:pt x="1601" y="729"/>
                    <a:pt x="1560" y="739"/>
                    <a:pt x="1569" y="753"/>
                  </a:cubicBezTo>
                  <a:cubicBezTo>
                    <a:pt x="1565" y="756"/>
                    <a:pt x="1562" y="758"/>
                    <a:pt x="1559" y="758"/>
                  </a:cubicBezTo>
                  <a:cubicBezTo>
                    <a:pt x="1546" y="758"/>
                    <a:pt x="1540" y="731"/>
                    <a:pt x="1527" y="731"/>
                  </a:cubicBezTo>
                  <a:cubicBezTo>
                    <a:pt x="1526" y="731"/>
                    <a:pt x="1524" y="731"/>
                    <a:pt x="1522" y="732"/>
                  </a:cubicBezTo>
                  <a:cubicBezTo>
                    <a:pt x="1526" y="716"/>
                    <a:pt x="1555" y="702"/>
                    <a:pt x="1578" y="702"/>
                  </a:cubicBezTo>
                  <a:close/>
                  <a:moveTo>
                    <a:pt x="2110" y="649"/>
                  </a:moveTo>
                  <a:cubicBezTo>
                    <a:pt x="2114" y="649"/>
                    <a:pt x="2118" y="651"/>
                    <a:pt x="2121" y="654"/>
                  </a:cubicBezTo>
                  <a:cubicBezTo>
                    <a:pt x="2132" y="665"/>
                    <a:pt x="2132" y="674"/>
                    <a:pt x="2125" y="688"/>
                  </a:cubicBezTo>
                  <a:cubicBezTo>
                    <a:pt x="2115" y="712"/>
                    <a:pt x="2077" y="729"/>
                    <a:pt x="2050" y="739"/>
                  </a:cubicBezTo>
                  <a:cubicBezTo>
                    <a:pt x="2033" y="767"/>
                    <a:pt x="2019" y="753"/>
                    <a:pt x="1995" y="780"/>
                  </a:cubicBezTo>
                  <a:lnTo>
                    <a:pt x="1992" y="780"/>
                  </a:lnTo>
                  <a:cubicBezTo>
                    <a:pt x="1989" y="797"/>
                    <a:pt x="1978" y="803"/>
                    <a:pt x="1968" y="817"/>
                  </a:cubicBezTo>
                  <a:cubicBezTo>
                    <a:pt x="1964" y="821"/>
                    <a:pt x="1959" y="823"/>
                    <a:pt x="1954" y="823"/>
                  </a:cubicBezTo>
                  <a:cubicBezTo>
                    <a:pt x="1951" y="823"/>
                    <a:pt x="1947" y="822"/>
                    <a:pt x="1945" y="821"/>
                  </a:cubicBezTo>
                  <a:cubicBezTo>
                    <a:pt x="1937" y="817"/>
                    <a:pt x="1937" y="808"/>
                    <a:pt x="1945" y="800"/>
                  </a:cubicBezTo>
                  <a:cubicBezTo>
                    <a:pt x="1951" y="794"/>
                    <a:pt x="1954" y="790"/>
                    <a:pt x="1958" y="783"/>
                  </a:cubicBezTo>
                  <a:cubicBezTo>
                    <a:pt x="1948" y="767"/>
                    <a:pt x="1962" y="753"/>
                    <a:pt x="1945" y="736"/>
                  </a:cubicBezTo>
                  <a:lnTo>
                    <a:pt x="1945" y="736"/>
                  </a:lnTo>
                  <a:cubicBezTo>
                    <a:pt x="1947" y="736"/>
                    <a:pt x="1949" y="737"/>
                    <a:pt x="1951" y="737"/>
                  </a:cubicBezTo>
                  <a:cubicBezTo>
                    <a:pt x="1974" y="737"/>
                    <a:pt x="2011" y="699"/>
                    <a:pt x="2034" y="699"/>
                  </a:cubicBezTo>
                  <a:cubicBezTo>
                    <a:pt x="2039" y="699"/>
                    <a:pt x="2043" y="701"/>
                    <a:pt x="2047" y="705"/>
                  </a:cubicBezTo>
                  <a:cubicBezTo>
                    <a:pt x="2064" y="701"/>
                    <a:pt x="2091" y="685"/>
                    <a:pt x="2091" y="678"/>
                  </a:cubicBezTo>
                  <a:cubicBezTo>
                    <a:pt x="2084" y="674"/>
                    <a:pt x="2088" y="665"/>
                    <a:pt x="2094" y="654"/>
                  </a:cubicBezTo>
                  <a:lnTo>
                    <a:pt x="2097" y="654"/>
                  </a:lnTo>
                  <a:cubicBezTo>
                    <a:pt x="2101" y="651"/>
                    <a:pt x="2105" y="649"/>
                    <a:pt x="2110" y="649"/>
                  </a:cubicBezTo>
                  <a:close/>
                  <a:moveTo>
                    <a:pt x="1512" y="843"/>
                  </a:moveTo>
                  <a:cubicBezTo>
                    <a:pt x="1517" y="843"/>
                    <a:pt x="1521" y="846"/>
                    <a:pt x="1522" y="855"/>
                  </a:cubicBezTo>
                  <a:cubicBezTo>
                    <a:pt x="1512" y="861"/>
                    <a:pt x="1498" y="869"/>
                    <a:pt x="1502" y="879"/>
                  </a:cubicBezTo>
                  <a:cubicBezTo>
                    <a:pt x="1499" y="880"/>
                    <a:pt x="1497" y="881"/>
                    <a:pt x="1495" y="881"/>
                  </a:cubicBezTo>
                  <a:cubicBezTo>
                    <a:pt x="1482" y="881"/>
                    <a:pt x="1484" y="854"/>
                    <a:pt x="1484" y="848"/>
                  </a:cubicBezTo>
                  <a:lnTo>
                    <a:pt x="1484" y="848"/>
                  </a:lnTo>
                  <a:cubicBezTo>
                    <a:pt x="1486" y="849"/>
                    <a:pt x="1487" y="849"/>
                    <a:pt x="1488" y="849"/>
                  </a:cubicBezTo>
                  <a:cubicBezTo>
                    <a:pt x="1496" y="849"/>
                    <a:pt x="1505" y="843"/>
                    <a:pt x="1512" y="843"/>
                  </a:cubicBezTo>
                  <a:close/>
                  <a:moveTo>
                    <a:pt x="1989" y="501"/>
                  </a:moveTo>
                  <a:lnTo>
                    <a:pt x="1989" y="501"/>
                  </a:lnTo>
                  <a:cubicBezTo>
                    <a:pt x="2006" y="528"/>
                    <a:pt x="1968" y="549"/>
                    <a:pt x="1948" y="572"/>
                  </a:cubicBezTo>
                  <a:cubicBezTo>
                    <a:pt x="1948" y="575"/>
                    <a:pt x="1945" y="583"/>
                    <a:pt x="1941" y="586"/>
                  </a:cubicBezTo>
                  <a:cubicBezTo>
                    <a:pt x="1931" y="593"/>
                    <a:pt x="1921" y="603"/>
                    <a:pt x="1913" y="610"/>
                  </a:cubicBezTo>
                  <a:cubicBezTo>
                    <a:pt x="1917" y="637"/>
                    <a:pt x="1910" y="665"/>
                    <a:pt x="1904" y="688"/>
                  </a:cubicBezTo>
                  <a:cubicBezTo>
                    <a:pt x="1900" y="695"/>
                    <a:pt x="1890" y="701"/>
                    <a:pt x="1880" y="701"/>
                  </a:cubicBezTo>
                  <a:cubicBezTo>
                    <a:pt x="1869" y="701"/>
                    <a:pt x="1866" y="692"/>
                    <a:pt x="1869" y="685"/>
                  </a:cubicBezTo>
                  <a:cubicBezTo>
                    <a:pt x="1873" y="665"/>
                    <a:pt x="1880" y="640"/>
                    <a:pt x="1876" y="620"/>
                  </a:cubicBezTo>
                  <a:lnTo>
                    <a:pt x="1876" y="620"/>
                  </a:lnTo>
                  <a:cubicBezTo>
                    <a:pt x="1855" y="624"/>
                    <a:pt x="1832" y="644"/>
                    <a:pt x="1815" y="660"/>
                  </a:cubicBezTo>
                  <a:cubicBezTo>
                    <a:pt x="1805" y="678"/>
                    <a:pt x="1794" y="701"/>
                    <a:pt x="1802" y="718"/>
                  </a:cubicBezTo>
                  <a:cubicBezTo>
                    <a:pt x="1807" y="718"/>
                    <a:pt x="1811" y="717"/>
                    <a:pt x="1816" y="717"/>
                  </a:cubicBezTo>
                  <a:cubicBezTo>
                    <a:pt x="1826" y="717"/>
                    <a:pt x="1836" y="719"/>
                    <a:pt x="1846" y="722"/>
                  </a:cubicBezTo>
                  <a:cubicBezTo>
                    <a:pt x="1852" y="722"/>
                    <a:pt x="1855" y="729"/>
                    <a:pt x="1852" y="736"/>
                  </a:cubicBezTo>
                  <a:cubicBezTo>
                    <a:pt x="1849" y="741"/>
                    <a:pt x="1842" y="747"/>
                    <a:pt x="1836" y="747"/>
                  </a:cubicBezTo>
                  <a:cubicBezTo>
                    <a:pt x="1834" y="747"/>
                    <a:pt x="1833" y="747"/>
                    <a:pt x="1832" y="746"/>
                  </a:cubicBezTo>
                  <a:cubicBezTo>
                    <a:pt x="1829" y="746"/>
                    <a:pt x="1819" y="742"/>
                    <a:pt x="1808" y="742"/>
                  </a:cubicBezTo>
                  <a:cubicBezTo>
                    <a:pt x="1808" y="746"/>
                    <a:pt x="1805" y="750"/>
                    <a:pt x="1805" y="753"/>
                  </a:cubicBezTo>
                  <a:cubicBezTo>
                    <a:pt x="1819" y="780"/>
                    <a:pt x="1794" y="800"/>
                    <a:pt x="1764" y="824"/>
                  </a:cubicBezTo>
                  <a:lnTo>
                    <a:pt x="1761" y="821"/>
                  </a:lnTo>
                  <a:lnTo>
                    <a:pt x="1761" y="828"/>
                  </a:lnTo>
                  <a:cubicBezTo>
                    <a:pt x="1757" y="835"/>
                    <a:pt x="1750" y="841"/>
                    <a:pt x="1747" y="844"/>
                  </a:cubicBezTo>
                  <a:lnTo>
                    <a:pt x="1740" y="848"/>
                  </a:lnTo>
                  <a:lnTo>
                    <a:pt x="1733" y="844"/>
                  </a:lnTo>
                  <a:cubicBezTo>
                    <a:pt x="1730" y="843"/>
                    <a:pt x="1728" y="843"/>
                    <a:pt x="1726" y="843"/>
                  </a:cubicBezTo>
                  <a:cubicBezTo>
                    <a:pt x="1719" y="843"/>
                    <a:pt x="1712" y="846"/>
                    <a:pt x="1699" y="852"/>
                  </a:cubicBezTo>
                  <a:cubicBezTo>
                    <a:pt x="1692" y="855"/>
                    <a:pt x="1682" y="858"/>
                    <a:pt x="1672" y="858"/>
                  </a:cubicBezTo>
                  <a:lnTo>
                    <a:pt x="1672" y="861"/>
                  </a:lnTo>
                  <a:cubicBezTo>
                    <a:pt x="1651" y="869"/>
                    <a:pt x="1635" y="869"/>
                    <a:pt x="1621" y="869"/>
                  </a:cubicBezTo>
                  <a:cubicBezTo>
                    <a:pt x="1614" y="865"/>
                    <a:pt x="1607" y="865"/>
                    <a:pt x="1604" y="865"/>
                  </a:cubicBezTo>
                  <a:cubicBezTo>
                    <a:pt x="1596" y="868"/>
                    <a:pt x="1590" y="869"/>
                    <a:pt x="1585" y="869"/>
                  </a:cubicBezTo>
                  <a:cubicBezTo>
                    <a:pt x="1584" y="869"/>
                    <a:pt x="1583" y="869"/>
                    <a:pt x="1582" y="869"/>
                  </a:cubicBezTo>
                  <a:cubicBezTo>
                    <a:pt x="1574" y="869"/>
                    <a:pt x="1568" y="870"/>
                    <a:pt x="1556" y="885"/>
                  </a:cubicBezTo>
                  <a:cubicBezTo>
                    <a:pt x="1540" y="849"/>
                    <a:pt x="1573" y="780"/>
                    <a:pt x="1615" y="780"/>
                  </a:cubicBezTo>
                  <a:cubicBezTo>
                    <a:pt x="1623" y="780"/>
                    <a:pt x="1632" y="783"/>
                    <a:pt x="1641" y="790"/>
                  </a:cubicBezTo>
                  <a:lnTo>
                    <a:pt x="1641" y="794"/>
                  </a:lnTo>
                  <a:cubicBezTo>
                    <a:pt x="1647" y="790"/>
                    <a:pt x="1653" y="788"/>
                    <a:pt x="1658" y="788"/>
                  </a:cubicBezTo>
                  <a:cubicBezTo>
                    <a:pt x="1661" y="788"/>
                    <a:pt x="1664" y="789"/>
                    <a:pt x="1665" y="790"/>
                  </a:cubicBezTo>
                  <a:cubicBezTo>
                    <a:pt x="1679" y="797"/>
                    <a:pt x="1679" y="817"/>
                    <a:pt x="1679" y="835"/>
                  </a:cubicBezTo>
                  <a:lnTo>
                    <a:pt x="1679" y="838"/>
                  </a:lnTo>
                  <a:cubicBezTo>
                    <a:pt x="1682" y="838"/>
                    <a:pt x="1689" y="835"/>
                    <a:pt x="1696" y="831"/>
                  </a:cubicBezTo>
                  <a:cubicBezTo>
                    <a:pt x="1704" y="829"/>
                    <a:pt x="1717" y="823"/>
                    <a:pt x="1729" y="823"/>
                  </a:cubicBezTo>
                  <a:cubicBezTo>
                    <a:pt x="1732" y="823"/>
                    <a:pt x="1735" y="823"/>
                    <a:pt x="1737" y="824"/>
                  </a:cubicBezTo>
                  <a:cubicBezTo>
                    <a:pt x="1723" y="797"/>
                    <a:pt x="1770" y="787"/>
                    <a:pt x="1730" y="770"/>
                  </a:cubicBezTo>
                  <a:cubicBezTo>
                    <a:pt x="1740" y="770"/>
                    <a:pt x="1757" y="767"/>
                    <a:pt x="1770" y="756"/>
                  </a:cubicBezTo>
                  <a:lnTo>
                    <a:pt x="1774" y="756"/>
                  </a:lnTo>
                  <a:cubicBezTo>
                    <a:pt x="1774" y="750"/>
                    <a:pt x="1774" y="742"/>
                    <a:pt x="1778" y="732"/>
                  </a:cubicBezTo>
                  <a:cubicBezTo>
                    <a:pt x="1767" y="709"/>
                    <a:pt x="1774" y="681"/>
                    <a:pt x="1794" y="651"/>
                  </a:cubicBezTo>
                  <a:cubicBezTo>
                    <a:pt x="1805" y="637"/>
                    <a:pt x="1822" y="620"/>
                    <a:pt x="1839" y="610"/>
                  </a:cubicBezTo>
                  <a:cubicBezTo>
                    <a:pt x="1852" y="603"/>
                    <a:pt x="1866" y="596"/>
                    <a:pt x="1883" y="596"/>
                  </a:cubicBezTo>
                  <a:lnTo>
                    <a:pt x="1887" y="589"/>
                  </a:lnTo>
                  <a:cubicBezTo>
                    <a:pt x="1893" y="586"/>
                    <a:pt x="1900" y="575"/>
                    <a:pt x="1910" y="569"/>
                  </a:cubicBezTo>
                  <a:cubicBezTo>
                    <a:pt x="1896" y="555"/>
                    <a:pt x="1917" y="542"/>
                    <a:pt x="1896" y="525"/>
                  </a:cubicBezTo>
                  <a:cubicBezTo>
                    <a:pt x="1919" y="508"/>
                    <a:pt x="1938" y="505"/>
                    <a:pt x="1953" y="505"/>
                  </a:cubicBezTo>
                  <a:cubicBezTo>
                    <a:pt x="1960" y="505"/>
                    <a:pt x="1966" y="506"/>
                    <a:pt x="1971" y="506"/>
                  </a:cubicBezTo>
                  <a:cubicBezTo>
                    <a:pt x="1978" y="506"/>
                    <a:pt x="1984" y="505"/>
                    <a:pt x="1989" y="501"/>
                  </a:cubicBezTo>
                  <a:close/>
                  <a:moveTo>
                    <a:pt x="977" y="1064"/>
                  </a:moveTo>
                  <a:cubicBezTo>
                    <a:pt x="981" y="1064"/>
                    <a:pt x="988" y="1070"/>
                    <a:pt x="988" y="1073"/>
                  </a:cubicBezTo>
                  <a:cubicBezTo>
                    <a:pt x="989" y="1082"/>
                    <a:pt x="987" y="1085"/>
                    <a:pt x="985" y="1085"/>
                  </a:cubicBezTo>
                  <a:cubicBezTo>
                    <a:pt x="979" y="1085"/>
                    <a:pt x="969" y="1068"/>
                    <a:pt x="974" y="1066"/>
                  </a:cubicBezTo>
                  <a:cubicBezTo>
                    <a:pt x="975" y="1064"/>
                    <a:pt x="976" y="1064"/>
                    <a:pt x="977" y="1064"/>
                  </a:cubicBezTo>
                  <a:close/>
                  <a:moveTo>
                    <a:pt x="477" y="1394"/>
                  </a:moveTo>
                  <a:cubicBezTo>
                    <a:pt x="484" y="1394"/>
                    <a:pt x="492" y="1398"/>
                    <a:pt x="494" y="1407"/>
                  </a:cubicBezTo>
                  <a:cubicBezTo>
                    <a:pt x="492" y="1407"/>
                    <a:pt x="490" y="1407"/>
                    <a:pt x="488" y="1407"/>
                  </a:cubicBezTo>
                  <a:cubicBezTo>
                    <a:pt x="483" y="1407"/>
                    <a:pt x="478" y="1406"/>
                    <a:pt x="475" y="1406"/>
                  </a:cubicBezTo>
                  <a:cubicBezTo>
                    <a:pt x="473" y="1406"/>
                    <a:pt x="472" y="1406"/>
                    <a:pt x="470" y="1407"/>
                  </a:cubicBezTo>
                  <a:cubicBezTo>
                    <a:pt x="465" y="1398"/>
                    <a:pt x="470" y="1394"/>
                    <a:pt x="477" y="1394"/>
                  </a:cubicBezTo>
                  <a:close/>
                  <a:moveTo>
                    <a:pt x="640" y="1422"/>
                  </a:moveTo>
                  <a:cubicBezTo>
                    <a:pt x="650" y="1422"/>
                    <a:pt x="635" y="1442"/>
                    <a:pt x="647" y="1451"/>
                  </a:cubicBezTo>
                  <a:cubicBezTo>
                    <a:pt x="640" y="1454"/>
                    <a:pt x="634" y="1457"/>
                    <a:pt x="630" y="1461"/>
                  </a:cubicBezTo>
                  <a:cubicBezTo>
                    <a:pt x="617" y="1447"/>
                    <a:pt x="650" y="1441"/>
                    <a:pt x="634" y="1424"/>
                  </a:cubicBezTo>
                  <a:cubicBezTo>
                    <a:pt x="636" y="1423"/>
                    <a:pt x="638" y="1422"/>
                    <a:pt x="640" y="1422"/>
                  </a:cubicBezTo>
                  <a:close/>
                  <a:moveTo>
                    <a:pt x="790" y="1424"/>
                  </a:moveTo>
                  <a:cubicBezTo>
                    <a:pt x="801" y="1444"/>
                    <a:pt x="821" y="1468"/>
                    <a:pt x="814" y="1485"/>
                  </a:cubicBezTo>
                  <a:cubicBezTo>
                    <a:pt x="812" y="1484"/>
                    <a:pt x="810" y="1484"/>
                    <a:pt x="808" y="1484"/>
                  </a:cubicBezTo>
                  <a:cubicBezTo>
                    <a:pt x="799" y="1484"/>
                    <a:pt x="787" y="1489"/>
                    <a:pt x="777" y="1495"/>
                  </a:cubicBezTo>
                  <a:cubicBezTo>
                    <a:pt x="769" y="1468"/>
                    <a:pt x="769" y="1468"/>
                    <a:pt x="749" y="1447"/>
                  </a:cubicBezTo>
                  <a:cubicBezTo>
                    <a:pt x="763" y="1441"/>
                    <a:pt x="777" y="1430"/>
                    <a:pt x="790" y="1424"/>
                  </a:cubicBezTo>
                  <a:close/>
                  <a:moveTo>
                    <a:pt x="758" y="1507"/>
                  </a:moveTo>
                  <a:cubicBezTo>
                    <a:pt x="772" y="1507"/>
                    <a:pt x="783" y="1536"/>
                    <a:pt x="760" y="1539"/>
                  </a:cubicBezTo>
                  <a:cubicBezTo>
                    <a:pt x="756" y="1529"/>
                    <a:pt x="749" y="1523"/>
                    <a:pt x="746" y="1515"/>
                  </a:cubicBezTo>
                  <a:cubicBezTo>
                    <a:pt x="750" y="1509"/>
                    <a:pt x="754" y="1507"/>
                    <a:pt x="758" y="1507"/>
                  </a:cubicBezTo>
                  <a:close/>
                  <a:moveTo>
                    <a:pt x="347" y="1511"/>
                  </a:moveTo>
                  <a:cubicBezTo>
                    <a:pt x="361" y="1511"/>
                    <a:pt x="375" y="1518"/>
                    <a:pt x="385" y="1536"/>
                  </a:cubicBezTo>
                  <a:cubicBezTo>
                    <a:pt x="371" y="1555"/>
                    <a:pt x="354" y="1572"/>
                    <a:pt x="335" y="1572"/>
                  </a:cubicBezTo>
                  <a:cubicBezTo>
                    <a:pt x="326" y="1572"/>
                    <a:pt x="317" y="1568"/>
                    <a:pt x="307" y="1559"/>
                  </a:cubicBezTo>
                  <a:cubicBezTo>
                    <a:pt x="304" y="1532"/>
                    <a:pt x="325" y="1511"/>
                    <a:pt x="347" y="1511"/>
                  </a:cubicBezTo>
                  <a:close/>
                  <a:moveTo>
                    <a:pt x="262" y="1536"/>
                  </a:moveTo>
                  <a:cubicBezTo>
                    <a:pt x="276" y="1553"/>
                    <a:pt x="242" y="1556"/>
                    <a:pt x="246" y="1573"/>
                  </a:cubicBezTo>
                  <a:cubicBezTo>
                    <a:pt x="239" y="1573"/>
                    <a:pt x="236" y="1566"/>
                    <a:pt x="231" y="1566"/>
                  </a:cubicBezTo>
                  <a:cubicBezTo>
                    <a:pt x="230" y="1566"/>
                    <a:pt x="229" y="1566"/>
                    <a:pt x="229" y="1567"/>
                  </a:cubicBezTo>
                  <a:cubicBezTo>
                    <a:pt x="227" y="1562"/>
                    <a:pt x="228" y="1561"/>
                    <a:pt x="230" y="1561"/>
                  </a:cubicBezTo>
                  <a:cubicBezTo>
                    <a:pt x="232" y="1561"/>
                    <a:pt x="234" y="1562"/>
                    <a:pt x="235" y="1563"/>
                  </a:cubicBezTo>
                  <a:cubicBezTo>
                    <a:pt x="238" y="1559"/>
                    <a:pt x="235" y="1553"/>
                    <a:pt x="232" y="1550"/>
                  </a:cubicBezTo>
                  <a:cubicBezTo>
                    <a:pt x="242" y="1539"/>
                    <a:pt x="252" y="1536"/>
                    <a:pt x="262" y="1536"/>
                  </a:cubicBezTo>
                  <a:close/>
                  <a:moveTo>
                    <a:pt x="458" y="1476"/>
                  </a:moveTo>
                  <a:cubicBezTo>
                    <a:pt x="461" y="1476"/>
                    <a:pt x="465" y="1478"/>
                    <a:pt x="466" y="1482"/>
                  </a:cubicBezTo>
                  <a:cubicBezTo>
                    <a:pt x="474" y="1488"/>
                    <a:pt x="474" y="1498"/>
                    <a:pt x="466" y="1505"/>
                  </a:cubicBezTo>
                  <a:cubicBezTo>
                    <a:pt x="456" y="1515"/>
                    <a:pt x="453" y="1529"/>
                    <a:pt x="456" y="1543"/>
                  </a:cubicBezTo>
                  <a:cubicBezTo>
                    <a:pt x="460" y="1543"/>
                    <a:pt x="460" y="1546"/>
                    <a:pt x="460" y="1546"/>
                  </a:cubicBezTo>
                  <a:cubicBezTo>
                    <a:pt x="466" y="1553"/>
                    <a:pt x="477" y="1559"/>
                    <a:pt x="480" y="1570"/>
                  </a:cubicBezTo>
                  <a:cubicBezTo>
                    <a:pt x="483" y="1573"/>
                    <a:pt x="483" y="1573"/>
                    <a:pt x="483" y="1576"/>
                  </a:cubicBezTo>
                  <a:cubicBezTo>
                    <a:pt x="483" y="1573"/>
                    <a:pt x="487" y="1573"/>
                    <a:pt x="487" y="1573"/>
                  </a:cubicBezTo>
                  <a:lnTo>
                    <a:pt x="487" y="1573"/>
                  </a:lnTo>
                  <a:cubicBezTo>
                    <a:pt x="494" y="1587"/>
                    <a:pt x="480" y="1594"/>
                    <a:pt x="466" y="1600"/>
                  </a:cubicBezTo>
                  <a:cubicBezTo>
                    <a:pt x="460" y="1590"/>
                    <a:pt x="460" y="1587"/>
                    <a:pt x="463" y="1584"/>
                  </a:cubicBezTo>
                  <a:cubicBezTo>
                    <a:pt x="456" y="1576"/>
                    <a:pt x="453" y="1570"/>
                    <a:pt x="446" y="1563"/>
                  </a:cubicBezTo>
                  <a:cubicBezTo>
                    <a:pt x="446" y="1563"/>
                    <a:pt x="446" y="1567"/>
                    <a:pt x="443" y="1567"/>
                  </a:cubicBezTo>
                  <a:cubicBezTo>
                    <a:pt x="439" y="1570"/>
                    <a:pt x="436" y="1576"/>
                    <a:pt x="430" y="1580"/>
                  </a:cubicBezTo>
                  <a:cubicBezTo>
                    <a:pt x="428" y="1581"/>
                    <a:pt x="427" y="1581"/>
                    <a:pt x="425" y="1581"/>
                  </a:cubicBezTo>
                  <a:cubicBezTo>
                    <a:pt x="422" y="1581"/>
                    <a:pt x="418" y="1579"/>
                    <a:pt x="416" y="1576"/>
                  </a:cubicBezTo>
                  <a:cubicBezTo>
                    <a:pt x="412" y="1573"/>
                    <a:pt x="412" y="1567"/>
                    <a:pt x="416" y="1563"/>
                  </a:cubicBezTo>
                  <a:cubicBezTo>
                    <a:pt x="419" y="1559"/>
                    <a:pt x="422" y="1553"/>
                    <a:pt x="425" y="1550"/>
                  </a:cubicBezTo>
                  <a:cubicBezTo>
                    <a:pt x="419" y="1526"/>
                    <a:pt x="425" y="1498"/>
                    <a:pt x="446" y="1482"/>
                  </a:cubicBezTo>
                  <a:cubicBezTo>
                    <a:pt x="450" y="1478"/>
                    <a:pt x="454" y="1476"/>
                    <a:pt x="458" y="1476"/>
                  </a:cubicBezTo>
                  <a:close/>
                  <a:moveTo>
                    <a:pt x="558" y="1512"/>
                  </a:moveTo>
                  <a:cubicBezTo>
                    <a:pt x="585" y="1512"/>
                    <a:pt x="623" y="1554"/>
                    <a:pt x="620" y="1587"/>
                  </a:cubicBezTo>
                  <a:cubicBezTo>
                    <a:pt x="617" y="1591"/>
                    <a:pt x="614" y="1593"/>
                    <a:pt x="611" y="1593"/>
                  </a:cubicBezTo>
                  <a:cubicBezTo>
                    <a:pt x="605" y="1593"/>
                    <a:pt x="600" y="1586"/>
                    <a:pt x="593" y="1584"/>
                  </a:cubicBezTo>
                  <a:cubicBezTo>
                    <a:pt x="593" y="1587"/>
                    <a:pt x="589" y="1587"/>
                    <a:pt x="589" y="1590"/>
                  </a:cubicBezTo>
                  <a:cubicBezTo>
                    <a:pt x="599" y="1631"/>
                    <a:pt x="562" y="1628"/>
                    <a:pt x="521" y="1655"/>
                  </a:cubicBezTo>
                  <a:cubicBezTo>
                    <a:pt x="528" y="1628"/>
                    <a:pt x="524" y="1584"/>
                    <a:pt x="565" y="1580"/>
                  </a:cubicBezTo>
                  <a:lnTo>
                    <a:pt x="565" y="1584"/>
                  </a:lnTo>
                  <a:cubicBezTo>
                    <a:pt x="568" y="1580"/>
                    <a:pt x="573" y="1573"/>
                    <a:pt x="579" y="1570"/>
                  </a:cubicBezTo>
                  <a:cubicBezTo>
                    <a:pt x="568" y="1543"/>
                    <a:pt x="548" y="1567"/>
                    <a:pt x="541" y="1539"/>
                  </a:cubicBezTo>
                  <a:cubicBezTo>
                    <a:pt x="562" y="1532"/>
                    <a:pt x="576" y="1543"/>
                    <a:pt x="555" y="1512"/>
                  </a:cubicBezTo>
                  <a:cubicBezTo>
                    <a:pt x="556" y="1512"/>
                    <a:pt x="557" y="1512"/>
                    <a:pt x="558" y="1512"/>
                  </a:cubicBezTo>
                  <a:close/>
                  <a:moveTo>
                    <a:pt x="169" y="1633"/>
                  </a:moveTo>
                  <a:cubicBezTo>
                    <a:pt x="175" y="1633"/>
                    <a:pt x="181" y="1635"/>
                    <a:pt x="188" y="1635"/>
                  </a:cubicBezTo>
                  <a:cubicBezTo>
                    <a:pt x="197" y="1652"/>
                    <a:pt x="167" y="1661"/>
                    <a:pt x="153" y="1672"/>
                  </a:cubicBezTo>
                  <a:cubicBezTo>
                    <a:pt x="147" y="1661"/>
                    <a:pt x="164" y="1655"/>
                    <a:pt x="150" y="1641"/>
                  </a:cubicBezTo>
                  <a:cubicBezTo>
                    <a:pt x="157" y="1635"/>
                    <a:pt x="163" y="1633"/>
                    <a:pt x="169" y="1633"/>
                  </a:cubicBezTo>
                  <a:close/>
                  <a:moveTo>
                    <a:pt x="416" y="1614"/>
                  </a:moveTo>
                  <a:cubicBezTo>
                    <a:pt x="438" y="1614"/>
                    <a:pt x="451" y="1632"/>
                    <a:pt x="472" y="1632"/>
                  </a:cubicBezTo>
                  <a:cubicBezTo>
                    <a:pt x="473" y="1632"/>
                    <a:pt x="475" y="1631"/>
                    <a:pt x="477" y="1631"/>
                  </a:cubicBezTo>
                  <a:lnTo>
                    <a:pt x="477" y="1631"/>
                  </a:lnTo>
                  <a:cubicBezTo>
                    <a:pt x="483" y="1689"/>
                    <a:pt x="460" y="1679"/>
                    <a:pt x="463" y="1719"/>
                  </a:cubicBezTo>
                  <a:cubicBezTo>
                    <a:pt x="436" y="1727"/>
                    <a:pt x="443" y="1733"/>
                    <a:pt x="422" y="1733"/>
                  </a:cubicBezTo>
                  <a:cubicBezTo>
                    <a:pt x="378" y="1682"/>
                    <a:pt x="412" y="1652"/>
                    <a:pt x="416" y="1614"/>
                  </a:cubicBezTo>
                  <a:close/>
                  <a:moveTo>
                    <a:pt x="150" y="1679"/>
                  </a:moveTo>
                  <a:cubicBezTo>
                    <a:pt x="170" y="1699"/>
                    <a:pt x="157" y="1713"/>
                    <a:pt x="174" y="1733"/>
                  </a:cubicBezTo>
                  <a:cubicBezTo>
                    <a:pt x="172" y="1733"/>
                    <a:pt x="170" y="1733"/>
                    <a:pt x="167" y="1733"/>
                  </a:cubicBezTo>
                  <a:cubicBezTo>
                    <a:pt x="150" y="1733"/>
                    <a:pt x="130" y="1742"/>
                    <a:pt x="112" y="1742"/>
                  </a:cubicBezTo>
                  <a:cubicBezTo>
                    <a:pt x="107" y="1742"/>
                    <a:pt x="103" y="1741"/>
                    <a:pt x="99" y="1740"/>
                  </a:cubicBezTo>
                  <a:cubicBezTo>
                    <a:pt x="82" y="1719"/>
                    <a:pt x="92" y="1706"/>
                    <a:pt x="86" y="1689"/>
                  </a:cubicBezTo>
                  <a:cubicBezTo>
                    <a:pt x="95" y="1682"/>
                    <a:pt x="102" y="1681"/>
                    <a:pt x="109" y="1681"/>
                  </a:cubicBezTo>
                  <a:cubicBezTo>
                    <a:pt x="118" y="1681"/>
                    <a:pt x="125" y="1683"/>
                    <a:pt x="133" y="1683"/>
                  </a:cubicBezTo>
                  <a:cubicBezTo>
                    <a:pt x="139" y="1683"/>
                    <a:pt x="144" y="1682"/>
                    <a:pt x="150" y="1679"/>
                  </a:cubicBezTo>
                  <a:close/>
                  <a:moveTo>
                    <a:pt x="2591" y="0"/>
                  </a:moveTo>
                  <a:lnTo>
                    <a:pt x="2489" y="68"/>
                  </a:lnTo>
                  <a:cubicBezTo>
                    <a:pt x="2493" y="79"/>
                    <a:pt x="2493" y="93"/>
                    <a:pt x="2485" y="102"/>
                  </a:cubicBezTo>
                  <a:cubicBezTo>
                    <a:pt x="2482" y="105"/>
                    <a:pt x="2480" y="106"/>
                    <a:pt x="2478" y="106"/>
                  </a:cubicBezTo>
                  <a:cubicBezTo>
                    <a:pt x="2470" y="106"/>
                    <a:pt x="2474" y="86"/>
                    <a:pt x="2479" y="75"/>
                  </a:cubicBezTo>
                  <a:lnTo>
                    <a:pt x="2479" y="75"/>
                  </a:lnTo>
                  <a:lnTo>
                    <a:pt x="2350" y="157"/>
                  </a:lnTo>
                  <a:lnTo>
                    <a:pt x="2350" y="167"/>
                  </a:lnTo>
                  <a:cubicBezTo>
                    <a:pt x="2346" y="170"/>
                    <a:pt x="2342" y="174"/>
                    <a:pt x="2339" y="174"/>
                  </a:cubicBezTo>
                  <a:cubicBezTo>
                    <a:pt x="2336" y="174"/>
                    <a:pt x="2336" y="170"/>
                    <a:pt x="2336" y="167"/>
                  </a:cubicBezTo>
                  <a:lnTo>
                    <a:pt x="2298" y="191"/>
                  </a:lnTo>
                  <a:cubicBezTo>
                    <a:pt x="2302" y="195"/>
                    <a:pt x="2302" y="195"/>
                    <a:pt x="2302" y="198"/>
                  </a:cubicBezTo>
                  <a:cubicBezTo>
                    <a:pt x="2305" y="201"/>
                    <a:pt x="2302" y="208"/>
                    <a:pt x="2298" y="211"/>
                  </a:cubicBezTo>
                  <a:cubicBezTo>
                    <a:pt x="2296" y="212"/>
                    <a:pt x="2294" y="213"/>
                    <a:pt x="2292" y="213"/>
                  </a:cubicBezTo>
                  <a:cubicBezTo>
                    <a:pt x="2288" y="213"/>
                    <a:pt x="2284" y="210"/>
                    <a:pt x="2284" y="208"/>
                  </a:cubicBezTo>
                  <a:lnTo>
                    <a:pt x="2281" y="204"/>
                  </a:lnTo>
                  <a:lnTo>
                    <a:pt x="2271" y="208"/>
                  </a:lnTo>
                  <a:cubicBezTo>
                    <a:pt x="2264" y="218"/>
                    <a:pt x="2254" y="231"/>
                    <a:pt x="2248" y="242"/>
                  </a:cubicBezTo>
                  <a:cubicBezTo>
                    <a:pt x="2245" y="244"/>
                    <a:pt x="2241" y="247"/>
                    <a:pt x="2237" y="247"/>
                  </a:cubicBezTo>
                  <a:cubicBezTo>
                    <a:pt x="2236" y="247"/>
                    <a:pt x="2235" y="246"/>
                    <a:pt x="2234" y="245"/>
                  </a:cubicBezTo>
                  <a:cubicBezTo>
                    <a:pt x="2227" y="245"/>
                    <a:pt x="2227" y="239"/>
                    <a:pt x="2231" y="236"/>
                  </a:cubicBezTo>
                  <a:lnTo>
                    <a:pt x="2231" y="236"/>
                  </a:lnTo>
                  <a:lnTo>
                    <a:pt x="2166" y="276"/>
                  </a:lnTo>
                  <a:cubicBezTo>
                    <a:pt x="2169" y="283"/>
                    <a:pt x="2169" y="286"/>
                    <a:pt x="2166" y="293"/>
                  </a:cubicBezTo>
                  <a:cubicBezTo>
                    <a:pt x="2159" y="297"/>
                    <a:pt x="2155" y="303"/>
                    <a:pt x="2152" y="307"/>
                  </a:cubicBezTo>
                  <a:cubicBezTo>
                    <a:pt x="2155" y="317"/>
                    <a:pt x="2159" y="324"/>
                    <a:pt x="2166" y="330"/>
                  </a:cubicBezTo>
                  <a:cubicBezTo>
                    <a:pt x="2169" y="334"/>
                    <a:pt x="2166" y="341"/>
                    <a:pt x="2162" y="347"/>
                  </a:cubicBezTo>
                  <a:cubicBezTo>
                    <a:pt x="2159" y="349"/>
                    <a:pt x="2155" y="350"/>
                    <a:pt x="2152" y="350"/>
                  </a:cubicBezTo>
                  <a:cubicBezTo>
                    <a:pt x="2149" y="350"/>
                    <a:pt x="2145" y="349"/>
                    <a:pt x="2141" y="347"/>
                  </a:cubicBezTo>
                  <a:cubicBezTo>
                    <a:pt x="2138" y="341"/>
                    <a:pt x="2132" y="330"/>
                    <a:pt x="2128" y="317"/>
                  </a:cubicBezTo>
                  <a:cubicBezTo>
                    <a:pt x="2125" y="321"/>
                    <a:pt x="2118" y="321"/>
                    <a:pt x="2115" y="321"/>
                  </a:cubicBezTo>
                  <a:cubicBezTo>
                    <a:pt x="2113" y="321"/>
                    <a:pt x="2111" y="322"/>
                    <a:pt x="2110" y="322"/>
                  </a:cubicBezTo>
                  <a:cubicBezTo>
                    <a:pt x="2106" y="322"/>
                    <a:pt x="2105" y="320"/>
                    <a:pt x="2105" y="317"/>
                  </a:cubicBezTo>
                  <a:lnTo>
                    <a:pt x="2009" y="379"/>
                  </a:lnTo>
                  <a:cubicBezTo>
                    <a:pt x="2016" y="388"/>
                    <a:pt x="2019" y="399"/>
                    <a:pt x="2019" y="409"/>
                  </a:cubicBezTo>
                  <a:cubicBezTo>
                    <a:pt x="2023" y="426"/>
                    <a:pt x="2026" y="436"/>
                    <a:pt x="2039" y="436"/>
                  </a:cubicBezTo>
                  <a:cubicBezTo>
                    <a:pt x="2047" y="436"/>
                    <a:pt x="2050" y="443"/>
                    <a:pt x="2050" y="450"/>
                  </a:cubicBezTo>
                  <a:cubicBezTo>
                    <a:pt x="2047" y="456"/>
                    <a:pt x="2039" y="460"/>
                    <a:pt x="2033" y="460"/>
                  </a:cubicBezTo>
                  <a:cubicBezTo>
                    <a:pt x="2003" y="456"/>
                    <a:pt x="1998" y="436"/>
                    <a:pt x="1995" y="419"/>
                  </a:cubicBezTo>
                  <a:cubicBezTo>
                    <a:pt x="1992" y="409"/>
                    <a:pt x="1989" y="399"/>
                    <a:pt x="1985" y="395"/>
                  </a:cubicBezTo>
                  <a:lnTo>
                    <a:pt x="1900" y="450"/>
                  </a:lnTo>
                  <a:cubicBezTo>
                    <a:pt x="1904" y="450"/>
                    <a:pt x="1910" y="453"/>
                    <a:pt x="1913" y="460"/>
                  </a:cubicBezTo>
                  <a:cubicBezTo>
                    <a:pt x="1913" y="467"/>
                    <a:pt x="1907" y="477"/>
                    <a:pt x="1896" y="484"/>
                  </a:cubicBezTo>
                  <a:cubicBezTo>
                    <a:pt x="1893" y="484"/>
                    <a:pt x="1893" y="484"/>
                    <a:pt x="1890" y="487"/>
                  </a:cubicBezTo>
                  <a:lnTo>
                    <a:pt x="1890" y="490"/>
                  </a:lnTo>
                  <a:lnTo>
                    <a:pt x="1893" y="501"/>
                  </a:lnTo>
                  <a:lnTo>
                    <a:pt x="1883" y="508"/>
                  </a:lnTo>
                  <a:cubicBezTo>
                    <a:pt x="1873" y="514"/>
                    <a:pt x="1860" y="528"/>
                    <a:pt x="1852" y="538"/>
                  </a:cubicBezTo>
                  <a:cubicBezTo>
                    <a:pt x="1852" y="542"/>
                    <a:pt x="1849" y="545"/>
                    <a:pt x="1846" y="549"/>
                  </a:cubicBezTo>
                  <a:cubicBezTo>
                    <a:pt x="1842" y="552"/>
                    <a:pt x="1839" y="555"/>
                    <a:pt x="1835" y="558"/>
                  </a:cubicBezTo>
                  <a:cubicBezTo>
                    <a:pt x="1821" y="573"/>
                    <a:pt x="1797" y="595"/>
                    <a:pt x="1771" y="595"/>
                  </a:cubicBezTo>
                  <a:cubicBezTo>
                    <a:pt x="1767" y="595"/>
                    <a:pt x="1762" y="594"/>
                    <a:pt x="1757" y="593"/>
                  </a:cubicBezTo>
                  <a:cubicBezTo>
                    <a:pt x="1750" y="599"/>
                    <a:pt x="1747" y="607"/>
                    <a:pt x="1744" y="613"/>
                  </a:cubicBezTo>
                  <a:cubicBezTo>
                    <a:pt x="1740" y="627"/>
                    <a:pt x="1737" y="644"/>
                    <a:pt x="1730" y="660"/>
                  </a:cubicBezTo>
                  <a:lnTo>
                    <a:pt x="1726" y="665"/>
                  </a:lnTo>
                  <a:lnTo>
                    <a:pt x="1723" y="668"/>
                  </a:lnTo>
                  <a:cubicBezTo>
                    <a:pt x="1717" y="671"/>
                    <a:pt x="1706" y="674"/>
                    <a:pt x="1696" y="681"/>
                  </a:cubicBezTo>
                  <a:cubicBezTo>
                    <a:pt x="1693" y="683"/>
                    <a:pt x="1690" y="684"/>
                    <a:pt x="1687" y="684"/>
                  </a:cubicBezTo>
                  <a:cubicBezTo>
                    <a:pt x="1684" y="684"/>
                    <a:pt x="1681" y="682"/>
                    <a:pt x="1679" y="678"/>
                  </a:cubicBezTo>
                  <a:cubicBezTo>
                    <a:pt x="1676" y="674"/>
                    <a:pt x="1679" y="668"/>
                    <a:pt x="1685" y="665"/>
                  </a:cubicBezTo>
                  <a:cubicBezTo>
                    <a:pt x="1696" y="657"/>
                    <a:pt x="1703" y="654"/>
                    <a:pt x="1709" y="651"/>
                  </a:cubicBezTo>
                  <a:cubicBezTo>
                    <a:pt x="1717" y="640"/>
                    <a:pt x="1717" y="630"/>
                    <a:pt x="1720" y="616"/>
                  </a:cubicBezTo>
                  <a:cubicBezTo>
                    <a:pt x="1712" y="613"/>
                    <a:pt x="1706" y="610"/>
                    <a:pt x="1703" y="610"/>
                  </a:cubicBezTo>
                  <a:cubicBezTo>
                    <a:pt x="1692" y="627"/>
                    <a:pt x="1676" y="637"/>
                    <a:pt x="1662" y="644"/>
                  </a:cubicBezTo>
                  <a:cubicBezTo>
                    <a:pt x="1645" y="654"/>
                    <a:pt x="1638" y="660"/>
                    <a:pt x="1638" y="668"/>
                  </a:cubicBezTo>
                  <a:cubicBezTo>
                    <a:pt x="1638" y="674"/>
                    <a:pt x="1635" y="681"/>
                    <a:pt x="1624" y="685"/>
                  </a:cubicBezTo>
                  <a:cubicBezTo>
                    <a:pt x="1618" y="685"/>
                    <a:pt x="1610" y="681"/>
                    <a:pt x="1610" y="674"/>
                  </a:cubicBezTo>
                  <a:cubicBezTo>
                    <a:pt x="1610" y="647"/>
                    <a:pt x="1631" y="633"/>
                    <a:pt x="1651" y="624"/>
                  </a:cubicBezTo>
                  <a:cubicBezTo>
                    <a:pt x="1662" y="616"/>
                    <a:pt x="1672" y="607"/>
                    <a:pt x="1679" y="599"/>
                  </a:cubicBezTo>
                  <a:cubicBezTo>
                    <a:pt x="1679" y="596"/>
                    <a:pt x="1682" y="593"/>
                    <a:pt x="1685" y="593"/>
                  </a:cubicBezTo>
                  <a:lnTo>
                    <a:pt x="1685" y="589"/>
                  </a:lnTo>
                  <a:lnTo>
                    <a:pt x="1685" y="586"/>
                  </a:lnTo>
                  <a:lnTo>
                    <a:pt x="1467" y="729"/>
                  </a:lnTo>
                  <a:cubicBezTo>
                    <a:pt x="1471" y="732"/>
                    <a:pt x="1478" y="736"/>
                    <a:pt x="1481" y="746"/>
                  </a:cubicBezTo>
                  <a:cubicBezTo>
                    <a:pt x="1458" y="763"/>
                    <a:pt x="1454" y="783"/>
                    <a:pt x="1471" y="808"/>
                  </a:cubicBezTo>
                  <a:cubicBezTo>
                    <a:pt x="1470" y="808"/>
                    <a:pt x="1469" y="808"/>
                    <a:pt x="1468" y="808"/>
                  </a:cubicBezTo>
                  <a:cubicBezTo>
                    <a:pt x="1459" y="808"/>
                    <a:pt x="1453" y="796"/>
                    <a:pt x="1447" y="790"/>
                  </a:cubicBezTo>
                  <a:lnTo>
                    <a:pt x="1447" y="787"/>
                  </a:lnTo>
                  <a:cubicBezTo>
                    <a:pt x="1444" y="790"/>
                    <a:pt x="1444" y="790"/>
                    <a:pt x="1440" y="794"/>
                  </a:cubicBezTo>
                  <a:cubicBezTo>
                    <a:pt x="1434" y="803"/>
                    <a:pt x="1426" y="814"/>
                    <a:pt x="1413" y="821"/>
                  </a:cubicBezTo>
                  <a:cubicBezTo>
                    <a:pt x="1411" y="822"/>
                    <a:pt x="1409" y="822"/>
                    <a:pt x="1407" y="822"/>
                  </a:cubicBezTo>
                  <a:cubicBezTo>
                    <a:pt x="1402" y="822"/>
                    <a:pt x="1399" y="820"/>
                    <a:pt x="1396" y="817"/>
                  </a:cubicBezTo>
                  <a:cubicBezTo>
                    <a:pt x="1393" y="811"/>
                    <a:pt x="1396" y="803"/>
                    <a:pt x="1403" y="800"/>
                  </a:cubicBezTo>
                  <a:cubicBezTo>
                    <a:pt x="1410" y="797"/>
                    <a:pt x="1417" y="790"/>
                    <a:pt x="1420" y="780"/>
                  </a:cubicBezTo>
                  <a:cubicBezTo>
                    <a:pt x="1423" y="776"/>
                    <a:pt x="1426" y="776"/>
                    <a:pt x="1426" y="773"/>
                  </a:cubicBezTo>
                  <a:lnTo>
                    <a:pt x="1426" y="756"/>
                  </a:lnTo>
                  <a:lnTo>
                    <a:pt x="1308" y="831"/>
                  </a:lnTo>
                  <a:cubicBezTo>
                    <a:pt x="1308" y="855"/>
                    <a:pt x="1291" y="875"/>
                    <a:pt x="1256" y="893"/>
                  </a:cubicBezTo>
                  <a:cubicBezTo>
                    <a:pt x="1250" y="882"/>
                    <a:pt x="1250" y="875"/>
                    <a:pt x="1250" y="869"/>
                  </a:cubicBezTo>
                  <a:lnTo>
                    <a:pt x="991" y="1036"/>
                  </a:lnTo>
                  <a:cubicBezTo>
                    <a:pt x="991" y="1039"/>
                    <a:pt x="994" y="1042"/>
                    <a:pt x="994" y="1045"/>
                  </a:cubicBezTo>
                  <a:cubicBezTo>
                    <a:pt x="985" y="1055"/>
                    <a:pt x="976" y="1058"/>
                    <a:pt x="969" y="1058"/>
                  </a:cubicBezTo>
                  <a:cubicBezTo>
                    <a:pt x="966" y="1058"/>
                    <a:pt x="963" y="1057"/>
                    <a:pt x="961" y="1056"/>
                  </a:cubicBezTo>
                  <a:lnTo>
                    <a:pt x="215" y="1539"/>
                  </a:lnTo>
                  <a:cubicBezTo>
                    <a:pt x="215" y="1543"/>
                    <a:pt x="215" y="1546"/>
                    <a:pt x="221" y="1546"/>
                  </a:cubicBezTo>
                  <a:cubicBezTo>
                    <a:pt x="223" y="1555"/>
                    <a:pt x="221" y="1557"/>
                    <a:pt x="218" y="1557"/>
                  </a:cubicBezTo>
                  <a:cubicBezTo>
                    <a:pt x="212" y="1557"/>
                    <a:pt x="204" y="1551"/>
                    <a:pt x="197" y="1550"/>
                  </a:cubicBezTo>
                  <a:lnTo>
                    <a:pt x="1" y="1675"/>
                  </a:lnTo>
                  <a:lnTo>
                    <a:pt x="10" y="1696"/>
                  </a:lnTo>
                  <a:cubicBezTo>
                    <a:pt x="17" y="1696"/>
                    <a:pt x="21" y="1693"/>
                    <a:pt x="24" y="1689"/>
                  </a:cubicBezTo>
                  <a:lnTo>
                    <a:pt x="24" y="1689"/>
                  </a:lnTo>
                  <a:cubicBezTo>
                    <a:pt x="27" y="1699"/>
                    <a:pt x="24" y="1702"/>
                    <a:pt x="17" y="1710"/>
                  </a:cubicBezTo>
                  <a:lnTo>
                    <a:pt x="144" y="1911"/>
                  </a:lnTo>
                  <a:lnTo>
                    <a:pt x="398" y="1764"/>
                  </a:lnTo>
                  <a:cubicBezTo>
                    <a:pt x="392" y="1747"/>
                    <a:pt x="385" y="1733"/>
                    <a:pt x="375" y="1723"/>
                  </a:cubicBezTo>
                  <a:cubicBezTo>
                    <a:pt x="378" y="1722"/>
                    <a:pt x="382" y="1722"/>
                    <a:pt x="385" y="1722"/>
                  </a:cubicBezTo>
                  <a:cubicBezTo>
                    <a:pt x="404" y="1722"/>
                    <a:pt x="418" y="1729"/>
                    <a:pt x="433" y="1743"/>
                  </a:cubicBezTo>
                  <a:lnTo>
                    <a:pt x="1525" y="1114"/>
                  </a:lnTo>
                  <a:cubicBezTo>
                    <a:pt x="1525" y="1110"/>
                    <a:pt x="1525" y="1107"/>
                    <a:pt x="1522" y="1103"/>
                  </a:cubicBezTo>
                  <a:cubicBezTo>
                    <a:pt x="1512" y="1107"/>
                    <a:pt x="1502" y="1114"/>
                    <a:pt x="1488" y="1117"/>
                  </a:cubicBezTo>
                  <a:cubicBezTo>
                    <a:pt x="1481" y="1103"/>
                    <a:pt x="1475" y="1089"/>
                    <a:pt x="1467" y="1080"/>
                  </a:cubicBezTo>
                  <a:cubicBezTo>
                    <a:pt x="1481" y="1073"/>
                    <a:pt x="1488" y="1066"/>
                    <a:pt x="1495" y="1059"/>
                  </a:cubicBezTo>
                  <a:cubicBezTo>
                    <a:pt x="1492" y="1059"/>
                    <a:pt x="1488" y="1059"/>
                    <a:pt x="1488" y="1056"/>
                  </a:cubicBezTo>
                  <a:cubicBezTo>
                    <a:pt x="1481" y="1053"/>
                    <a:pt x="1475" y="1049"/>
                    <a:pt x="1467" y="1045"/>
                  </a:cubicBezTo>
                  <a:lnTo>
                    <a:pt x="1467" y="1049"/>
                  </a:lnTo>
                  <a:cubicBezTo>
                    <a:pt x="1444" y="1069"/>
                    <a:pt x="1399" y="1045"/>
                    <a:pt x="1393" y="1076"/>
                  </a:cubicBezTo>
                  <a:cubicBezTo>
                    <a:pt x="1392" y="1077"/>
                    <a:pt x="1390" y="1077"/>
                    <a:pt x="1389" y="1077"/>
                  </a:cubicBezTo>
                  <a:cubicBezTo>
                    <a:pt x="1382" y="1077"/>
                    <a:pt x="1383" y="1069"/>
                    <a:pt x="1390" y="1069"/>
                  </a:cubicBezTo>
                  <a:cubicBezTo>
                    <a:pt x="1369" y="1036"/>
                    <a:pt x="1338" y="1042"/>
                    <a:pt x="1324" y="998"/>
                  </a:cubicBezTo>
                  <a:lnTo>
                    <a:pt x="1324" y="998"/>
                  </a:lnTo>
                  <a:cubicBezTo>
                    <a:pt x="1326" y="1000"/>
                    <a:pt x="1327" y="1000"/>
                    <a:pt x="1328" y="1000"/>
                  </a:cubicBezTo>
                  <a:cubicBezTo>
                    <a:pt x="1339" y="1000"/>
                    <a:pt x="1351" y="963"/>
                    <a:pt x="1369" y="960"/>
                  </a:cubicBezTo>
                  <a:lnTo>
                    <a:pt x="1373" y="960"/>
                  </a:lnTo>
                  <a:lnTo>
                    <a:pt x="1376" y="957"/>
                  </a:lnTo>
                  <a:cubicBezTo>
                    <a:pt x="1386" y="946"/>
                    <a:pt x="1464" y="889"/>
                    <a:pt x="1484" y="889"/>
                  </a:cubicBezTo>
                  <a:cubicBezTo>
                    <a:pt x="1492" y="889"/>
                    <a:pt x="1495" y="916"/>
                    <a:pt x="1502" y="919"/>
                  </a:cubicBezTo>
                  <a:cubicBezTo>
                    <a:pt x="1516" y="913"/>
                    <a:pt x="1529" y="906"/>
                    <a:pt x="1525" y="896"/>
                  </a:cubicBezTo>
                  <a:cubicBezTo>
                    <a:pt x="1529" y="894"/>
                    <a:pt x="1532" y="894"/>
                    <a:pt x="1534" y="894"/>
                  </a:cubicBezTo>
                  <a:cubicBezTo>
                    <a:pt x="1547" y="894"/>
                    <a:pt x="1528" y="921"/>
                    <a:pt x="1546" y="933"/>
                  </a:cubicBezTo>
                  <a:cubicBezTo>
                    <a:pt x="1536" y="938"/>
                    <a:pt x="1523" y="950"/>
                    <a:pt x="1515" y="950"/>
                  </a:cubicBezTo>
                  <a:cubicBezTo>
                    <a:pt x="1512" y="950"/>
                    <a:pt x="1510" y="949"/>
                    <a:pt x="1508" y="946"/>
                  </a:cubicBezTo>
                  <a:cubicBezTo>
                    <a:pt x="1464" y="964"/>
                    <a:pt x="1478" y="987"/>
                    <a:pt x="1467" y="1012"/>
                  </a:cubicBezTo>
                  <a:cubicBezTo>
                    <a:pt x="1466" y="1013"/>
                    <a:pt x="1464" y="1013"/>
                    <a:pt x="1462" y="1013"/>
                  </a:cubicBezTo>
                  <a:cubicBezTo>
                    <a:pt x="1453" y="1013"/>
                    <a:pt x="1447" y="1001"/>
                    <a:pt x="1437" y="1001"/>
                  </a:cubicBezTo>
                  <a:cubicBezTo>
                    <a:pt x="1434" y="1001"/>
                    <a:pt x="1431" y="1002"/>
                    <a:pt x="1426" y="1004"/>
                  </a:cubicBezTo>
                  <a:cubicBezTo>
                    <a:pt x="1430" y="1016"/>
                    <a:pt x="1437" y="1017"/>
                    <a:pt x="1444" y="1017"/>
                  </a:cubicBezTo>
                  <a:cubicBezTo>
                    <a:pt x="1445" y="1017"/>
                    <a:pt x="1447" y="1017"/>
                    <a:pt x="1448" y="1017"/>
                  </a:cubicBezTo>
                  <a:cubicBezTo>
                    <a:pt x="1454" y="1017"/>
                    <a:pt x="1460" y="1018"/>
                    <a:pt x="1464" y="1025"/>
                  </a:cubicBezTo>
                  <a:lnTo>
                    <a:pt x="1467" y="1028"/>
                  </a:lnTo>
                  <a:cubicBezTo>
                    <a:pt x="1471" y="1022"/>
                    <a:pt x="1475" y="1018"/>
                    <a:pt x="1478" y="1015"/>
                  </a:cubicBezTo>
                  <a:cubicBezTo>
                    <a:pt x="1481" y="1012"/>
                    <a:pt x="1484" y="1008"/>
                    <a:pt x="1484" y="1004"/>
                  </a:cubicBezTo>
                  <a:cubicBezTo>
                    <a:pt x="1488" y="1004"/>
                    <a:pt x="1488" y="1001"/>
                    <a:pt x="1488" y="1001"/>
                  </a:cubicBezTo>
                  <a:cubicBezTo>
                    <a:pt x="1490" y="1000"/>
                    <a:pt x="1492" y="999"/>
                    <a:pt x="1495" y="999"/>
                  </a:cubicBezTo>
                  <a:cubicBezTo>
                    <a:pt x="1498" y="999"/>
                    <a:pt x="1500" y="1000"/>
                    <a:pt x="1502" y="1001"/>
                  </a:cubicBezTo>
                  <a:cubicBezTo>
                    <a:pt x="1505" y="1004"/>
                    <a:pt x="1505" y="1008"/>
                    <a:pt x="1502" y="1015"/>
                  </a:cubicBezTo>
                  <a:cubicBezTo>
                    <a:pt x="1502" y="1018"/>
                    <a:pt x="1498" y="1022"/>
                    <a:pt x="1492" y="1025"/>
                  </a:cubicBezTo>
                  <a:cubicBezTo>
                    <a:pt x="1492" y="1028"/>
                    <a:pt x="1488" y="1028"/>
                    <a:pt x="1488" y="1032"/>
                  </a:cubicBezTo>
                  <a:cubicBezTo>
                    <a:pt x="1492" y="1036"/>
                    <a:pt x="1498" y="1036"/>
                    <a:pt x="1505" y="1042"/>
                  </a:cubicBezTo>
                  <a:lnTo>
                    <a:pt x="1505" y="1045"/>
                  </a:lnTo>
                  <a:cubicBezTo>
                    <a:pt x="1512" y="1039"/>
                    <a:pt x="1519" y="1032"/>
                    <a:pt x="1536" y="1028"/>
                  </a:cubicBezTo>
                  <a:lnTo>
                    <a:pt x="1536" y="1018"/>
                  </a:lnTo>
                  <a:lnTo>
                    <a:pt x="1539" y="1015"/>
                  </a:lnTo>
                  <a:cubicBezTo>
                    <a:pt x="1560" y="991"/>
                    <a:pt x="1583" y="974"/>
                    <a:pt x="1607" y="960"/>
                  </a:cubicBezTo>
                  <a:cubicBezTo>
                    <a:pt x="1601" y="957"/>
                    <a:pt x="1597" y="954"/>
                    <a:pt x="1590" y="946"/>
                  </a:cubicBezTo>
                  <a:cubicBezTo>
                    <a:pt x="1601" y="933"/>
                    <a:pt x="1613" y="926"/>
                    <a:pt x="1623" y="926"/>
                  </a:cubicBezTo>
                  <a:cubicBezTo>
                    <a:pt x="1635" y="926"/>
                    <a:pt x="1645" y="936"/>
                    <a:pt x="1645" y="957"/>
                  </a:cubicBezTo>
                  <a:lnTo>
                    <a:pt x="1641" y="957"/>
                  </a:lnTo>
                  <a:cubicBezTo>
                    <a:pt x="1641" y="960"/>
                    <a:pt x="1638" y="964"/>
                    <a:pt x="1635" y="967"/>
                  </a:cubicBezTo>
                  <a:cubicBezTo>
                    <a:pt x="1610" y="978"/>
                    <a:pt x="1583" y="998"/>
                    <a:pt x="1560" y="1022"/>
                  </a:cubicBezTo>
                  <a:cubicBezTo>
                    <a:pt x="1567" y="1032"/>
                    <a:pt x="1577" y="1033"/>
                    <a:pt x="1587" y="1033"/>
                  </a:cubicBezTo>
                  <a:cubicBezTo>
                    <a:pt x="1589" y="1033"/>
                    <a:pt x="1591" y="1033"/>
                    <a:pt x="1593" y="1033"/>
                  </a:cubicBezTo>
                  <a:cubicBezTo>
                    <a:pt x="1601" y="1033"/>
                    <a:pt x="1609" y="1033"/>
                    <a:pt x="1614" y="1039"/>
                  </a:cubicBezTo>
                  <a:cubicBezTo>
                    <a:pt x="1614" y="1025"/>
                    <a:pt x="1648" y="991"/>
                    <a:pt x="1655" y="991"/>
                  </a:cubicBezTo>
                  <a:lnTo>
                    <a:pt x="1662" y="991"/>
                  </a:lnTo>
                  <a:cubicBezTo>
                    <a:pt x="1668" y="981"/>
                    <a:pt x="1676" y="978"/>
                    <a:pt x="1682" y="971"/>
                  </a:cubicBezTo>
                  <a:lnTo>
                    <a:pt x="1685" y="971"/>
                  </a:lnTo>
                  <a:cubicBezTo>
                    <a:pt x="1687" y="969"/>
                    <a:pt x="1689" y="968"/>
                    <a:pt x="1691" y="968"/>
                  </a:cubicBezTo>
                  <a:cubicBezTo>
                    <a:pt x="1692" y="968"/>
                    <a:pt x="1694" y="969"/>
                    <a:pt x="1696" y="971"/>
                  </a:cubicBezTo>
                  <a:cubicBezTo>
                    <a:pt x="1699" y="974"/>
                    <a:pt x="1696" y="978"/>
                    <a:pt x="1692" y="981"/>
                  </a:cubicBezTo>
                  <a:cubicBezTo>
                    <a:pt x="1689" y="984"/>
                    <a:pt x="1685" y="987"/>
                    <a:pt x="1682" y="991"/>
                  </a:cubicBezTo>
                  <a:cubicBezTo>
                    <a:pt x="1688" y="992"/>
                    <a:pt x="1694" y="993"/>
                    <a:pt x="1700" y="993"/>
                  </a:cubicBezTo>
                  <a:cubicBezTo>
                    <a:pt x="1717" y="993"/>
                    <a:pt x="1733" y="989"/>
                    <a:pt x="1753" y="984"/>
                  </a:cubicBezTo>
                  <a:lnTo>
                    <a:pt x="1757" y="981"/>
                  </a:lnTo>
                  <a:cubicBezTo>
                    <a:pt x="1761" y="967"/>
                    <a:pt x="1767" y="951"/>
                    <a:pt x="1781" y="937"/>
                  </a:cubicBezTo>
                  <a:cubicBezTo>
                    <a:pt x="1778" y="933"/>
                    <a:pt x="1774" y="926"/>
                    <a:pt x="1770" y="923"/>
                  </a:cubicBezTo>
                  <a:cubicBezTo>
                    <a:pt x="1784" y="920"/>
                    <a:pt x="1804" y="898"/>
                    <a:pt x="1816" y="898"/>
                  </a:cubicBezTo>
                  <a:cubicBezTo>
                    <a:pt x="1818" y="898"/>
                    <a:pt x="1821" y="899"/>
                    <a:pt x="1822" y="902"/>
                  </a:cubicBezTo>
                  <a:lnTo>
                    <a:pt x="1829" y="902"/>
                  </a:lnTo>
                  <a:cubicBezTo>
                    <a:pt x="1835" y="896"/>
                    <a:pt x="1846" y="885"/>
                    <a:pt x="1852" y="879"/>
                  </a:cubicBezTo>
                  <a:cubicBezTo>
                    <a:pt x="1858" y="858"/>
                    <a:pt x="1874" y="852"/>
                    <a:pt x="1893" y="852"/>
                  </a:cubicBezTo>
                  <a:cubicBezTo>
                    <a:pt x="1917" y="852"/>
                    <a:pt x="1946" y="861"/>
                    <a:pt x="1965" y="861"/>
                  </a:cubicBezTo>
                  <a:lnTo>
                    <a:pt x="2363" y="630"/>
                  </a:lnTo>
                  <a:cubicBezTo>
                    <a:pt x="2366" y="627"/>
                    <a:pt x="2366" y="627"/>
                    <a:pt x="2366" y="624"/>
                  </a:cubicBezTo>
                  <a:cubicBezTo>
                    <a:pt x="2366" y="620"/>
                    <a:pt x="2366" y="616"/>
                    <a:pt x="2370" y="616"/>
                  </a:cubicBezTo>
                  <a:lnTo>
                    <a:pt x="2374" y="616"/>
                  </a:lnTo>
                  <a:cubicBezTo>
                    <a:pt x="2375" y="615"/>
                    <a:pt x="2377" y="614"/>
                    <a:pt x="2378" y="614"/>
                  </a:cubicBezTo>
                  <a:cubicBezTo>
                    <a:pt x="2379" y="614"/>
                    <a:pt x="2380" y="615"/>
                    <a:pt x="2380" y="616"/>
                  </a:cubicBezTo>
                  <a:cubicBezTo>
                    <a:pt x="2381" y="618"/>
                    <a:pt x="2382" y="618"/>
                    <a:pt x="2382" y="619"/>
                  </a:cubicBezTo>
                  <a:lnTo>
                    <a:pt x="2382" y="619"/>
                  </a:lnTo>
                  <a:lnTo>
                    <a:pt x="2816" y="371"/>
                  </a:lnTo>
                  <a:lnTo>
                    <a:pt x="259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 name="Google Shape;142;p22"/>
            <p:cNvSpPr/>
            <p:nvPr/>
          </p:nvSpPr>
          <p:spPr>
            <a:xfrm>
              <a:off x="5616527" y="1911330"/>
              <a:ext cx="6804" cy="1972"/>
            </a:xfrm>
            <a:custGeom>
              <a:rect b="b" l="l" r="r" t="t"/>
              <a:pathLst>
                <a:path extrusionOk="0" h="20" w="69">
                  <a:moveTo>
                    <a:pt x="52" y="0"/>
                  </a:moveTo>
                  <a:cubicBezTo>
                    <a:pt x="35" y="0"/>
                    <a:pt x="19" y="6"/>
                    <a:pt x="1" y="10"/>
                  </a:cubicBezTo>
                  <a:cubicBezTo>
                    <a:pt x="4" y="13"/>
                    <a:pt x="4" y="16"/>
                    <a:pt x="4" y="19"/>
                  </a:cubicBezTo>
                  <a:lnTo>
                    <a:pt x="69" y="2"/>
                  </a:lnTo>
                  <a:cubicBezTo>
                    <a:pt x="63" y="1"/>
                    <a:pt x="58" y="0"/>
                    <a:pt x="52"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 name="Google Shape;143;p22"/>
            <p:cNvSpPr/>
            <p:nvPr/>
          </p:nvSpPr>
          <p:spPr>
            <a:xfrm>
              <a:off x="5625698" y="1908174"/>
              <a:ext cx="7100" cy="2761"/>
            </a:xfrm>
            <a:custGeom>
              <a:rect b="b" l="l" r="r" t="t"/>
              <a:pathLst>
                <a:path extrusionOk="0" h="28" w="72">
                  <a:moveTo>
                    <a:pt x="26" y="0"/>
                  </a:moveTo>
                  <a:cubicBezTo>
                    <a:pt x="20" y="0"/>
                    <a:pt x="14" y="3"/>
                    <a:pt x="3" y="11"/>
                  </a:cubicBezTo>
                  <a:cubicBezTo>
                    <a:pt x="3" y="14"/>
                    <a:pt x="7" y="14"/>
                    <a:pt x="7" y="21"/>
                  </a:cubicBezTo>
                  <a:lnTo>
                    <a:pt x="0" y="21"/>
                  </a:lnTo>
                  <a:cubicBezTo>
                    <a:pt x="0" y="21"/>
                    <a:pt x="3" y="24"/>
                    <a:pt x="3" y="28"/>
                  </a:cubicBezTo>
                  <a:lnTo>
                    <a:pt x="71" y="7"/>
                  </a:lnTo>
                  <a:cubicBezTo>
                    <a:pt x="65" y="7"/>
                    <a:pt x="61" y="4"/>
                    <a:pt x="57" y="4"/>
                  </a:cubicBezTo>
                  <a:cubicBezTo>
                    <a:pt x="55" y="4"/>
                    <a:pt x="53" y="4"/>
                    <a:pt x="51" y="4"/>
                  </a:cubicBezTo>
                  <a:cubicBezTo>
                    <a:pt x="39" y="4"/>
                    <a:pt x="33" y="0"/>
                    <a:pt x="26"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 name="Google Shape;144;p22"/>
            <p:cNvSpPr/>
            <p:nvPr/>
          </p:nvSpPr>
          <p:spPr>
            <a:xfrm>
              <a:off x="5806950" y="1856106"/>
              <a:ext cx="4832" cy="3156"/>
            </a:xfrm>
            <a:custGeom>
              <a:rect b="b" l="l" r="r" t="t"/>
              <a:pathLst>
                <a:path extrusionOk="0" h="32" w="49">
                  <a:moveTo>
                    <a:pt x="28" y="1"/>
                  </a:moveTo>
                  <a:cubicBezTo>
                    <a:pt x="21" y="4"/>
                    <a:pt x="14" y="7"/>
                    <a:pt x="4" y="11"/>
                  </a:cubicBezTo>
                  <a:cubicBezTo>
                    <a:pt x="7" y="18"/>
                    <a:pt x="4" y="25"/>
                    <a:pt x="1" y="31"/>
                  </a:cubicBezTo>
                  <a:lnTo>
                    <a:pt x="48" y="18"/>
                  </a:lnTo>
                  <a:cubicBezTo>
                    <a:pt x="45" y="14"/>
                    <a:pt x="38" y="11"/>
                    <a:pt x="34" y="7"/>
                  </a:cubicBezTo>
                  <a:cubicBezTo>
                    <a:pt x="31" y="4"/>
                    <a:pt x="31" y="4"/>
                    <a:pt x="28"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 name="Google Shape;145;p22"/>
            <p:cNvSpPr/>
            <p:nvPr/>
          </p:nvSpPr>
          <p:spPr>
            <a:xfrm>
              <a:off x="5648774" y="1901074"/>
              <a:ext cx="5522" cy="3156"/>
            </a:xfrm>
            <a:custGeom>
              <a:rect b="b" l="l" r="r" t="t"/>
              <a:pathLst>
                <a:path extrusionOk="0" h="32" w="56">
                  <a:moveTo>
                    <a:pt x="52" y="1"/>
                  </a:moveTo>
                  <a:lnTo>
                    <a:pt x="52" y="1"/>
                  </a:lnTo>
                  <a:cubicBezTo>
                    <a:pt x="42" y="7"/>
                    <a:pt x="32" y="15"/>
                    <a:pt x="21" y="18"/>
                  </a:cubicBezTo>
                  <a:cubicBezTo>
                    <a:pt x="18" y="25"/>
                    <a:pt x="11" y="28"/>
                    <a:pt x="1" y="32"/>
                  </a:cubicBezTo>
                  <a:lnTo>
                    <a:pt x="55" y="18"/>
                  </a:lnTo>
                  <a:cubicBezTo>
                    <a:pt x="48" y="18"/>
                    <a:pt x="42" y="18"/>
                    <a:pt x="5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 name="Google Shape;146;p22"/>
            <p:cNvSpPr/>
            <p:nvPr/>
          </p:nvSpPr>
          <p:spPr>
            <a:xfrm>
              <a:off x="5456083" y="1741320"/>
              <a:ext cx="574221" cy="215666"/>
            </a:xfrm>
            <a:custGeom>
              <a:rect b="b" l="l" r="r" t="t"/>
              <a:pathLst>
                <a:path extrusionOk="0" h="2187" w="5823">
                  <a:moveTo>
                    <a:pt x="2448" y="1096"/>
                  </a:moveTo>
                  <a:lnTo>
                    <a:pt x="2448" y="1096"/>
                  </a:lnTo>
                  <a:cubicBezTo>
                    <a:pt x="2476" y="1104"/>
                    <a:pt x="2503" y="1107"/>
                    <a:pt x="2506" y="1151"/>
                  </a:cubicBezTo>
                  <a:cubicBezTo>
                    <a:pt x="2502" y="1152"/>
                    <a:pt x="2498" y="1153"/>
                    <a:pt x="2495" y="1153"/>
                  </a:cubicBezTo>
                  <a:cubicBezTo>
                    <a:pt x="2465" y="1153"/>
                    <a:pt x="2464" y="1115"/>
                    <a:pt x="2448" y="1096"/>
                  </a:cubicBezTo>
                  <a:close/>
                  <a:moveTo>
                    <a:pt x="2622" y="1121"/>
                  </a:moveTo>
                  <a:cubicBezTo>
                    <a:pt x="2629" y="1121"/>
                    <a:pt x="2629" y="1127"/>
                    <a:pt x="2629" y="1131"/>
                  </a:cubicBezTo>
                  <a:lnTo>
                    <a:pt x="2626" y="1137"/>
                  </a:lnTo>
                  <a:cubicBezTo>
                    <a:pt x="2626" y="1137"/>
                    <a:pt x="2629" y="1141"/>
                    <a:pt x="2632" y="1141"/>
                  </a:cubicBezTo>
                  <a:cubicBezTo>
                    <a:pt x="2639" y="1148"/>
                    <a:pt x="2649" y="1154"/>
                    <a:pt x="2646" y="1165"/>
                  </a:cubicBezTo>
                  <a:cubicBezTo>
                    <a:pt x="2646" y="1171"/>
                    <a:pt x="2639" y="1175"/>
                    <a:pt x="2632" y="1175"/>
                  </a:cubicBezTo>
                  <a:cubicBezTo>
                    <a:pt x="2626" y="1175"/>
                    <a:pt x="2619" y="1171"/>
                    <a:pt x="2622" y="1165"/>
                  </a:cubicBezTo>
                  <a:cubicBezTo>
                    <a:pt x="2622" y="1165"/>
                    <a:pt x="2622" y="1162"/>
                    <a:pt x="2615" y="1157"/>
                  </a:cubicBezTo>
                  <a:cubicBezTo>
                    <a:pt x="2608" y="1154"/>
                    <a:pt x="2599" y="1148"/>
                    <a:pt x="2602" y="1137"/>
                  </a:cubicBezTo>
                  <a:lnTo>
                    <a:pt x="2602" y="1134"/>
                  </a:lnTo>
                  <a:lnTo>
                    <a:pt x="2605" y="1127"/>
                  </a:lnTo>
                  <a:cubicBezTo>
                    <a:pt x="2605" y="1124"/>
                    <a:pt x="2608" y="1121"/>
                    <a:pt x="2612" y="1121"/>
                  </a:cubicBezTo>
                  <a:close/>
                  <a:moveTo>
                    <a:pt x="2489" y="1185"/>
                  </a:moveTo>
                  <a:cubicBezTo>
                    <a:pt x="2505" y="1185"/>
                    <a:pt x="2520" y="1189"/>
                    <a:pt x="2534" y="1189"/>
                  </a:cubicBezTo>
                  <a:cubicBezTo>
                    <a:pt x="2537" y="1189"/>
                    <a:pt x="2540" y="1189"/>
                    <a:pt x="2544" y="1189"/>
                  </a:cubicBezTo>
                  <a:lnTo>
                    <a:pt x="2544" y="1189"/>
                  </a:lnTo>
                  <a:cubicBezTo>
                    <a:pt x="2549" y="1194"/>
                    <a:pt x="2530" y="1201"/>
                    <a:pt x="2513" y="1201"/>
                  </a:cubicBezTo>
                  <a:cubicBezTo>
                    <a:pt x="2500" y="1201"/>
                    <a:pt x="2488" y="1197"/>
                    <a:pt x="2489" y="1185"/>
                  </a:cubicBezTo>
                  <a:close/>
                  <a:moveTo>
                    <a:pt x="3217" y="1098"/>
                  </a:moveTo>
                  <a:lnTo>
                    <a:pt x="3217" y="1098"/>
                  </a:lnTo>
                  <a:cubicBezTo>
                    <a:pt x="3218" y="1098"/>
                    <a:pt x="3211" y="1134"/>
                    <a:pt x="3234" y="1134"/>
                  </a:cubicBezTo>
                  <a:cubicBezTo>
                    <a:pt x="3238" y="1134"/>
                    <a:pt x="3242" y="1133"/>
                    <a:pt x="3248" y="1131"/>
                  </a:cubicBezTo>
                  <a:lnTo>
                    <a:pt x="3248" y="1131"/>
                  </a:lnTo>
                  <a:cubicBezTo>
                    <a:pt x="3204" y="1175"/>
                    <a:pt x="3273" y="1202"/>
                    <a:pt x="3259" y="1216"/>
                  </a:cubicBezTo>
                  <a:cubicBezTo>
                    <a:pt x="3262" y="1239"/>
                    <a:pt x="3198" y="1236"/>
                    <a:pt x="3211" y="1264"/>
                  </a:cubicBezTo>
                  <a:cubicBezTo>
                    <a:pt x="3209" y="1265"/>
                    <a:pt x="3207" y="1265"/>
                    <a:pt x="3205" y="1265"/>
                  </a:cubicBezTo>
                  <a:cubicBezTo>
                    <a:pt x="3192" y="1265"/>
                    <a:pt x="3196" y="1239"/>
                    <a:pt x="3187" y="1236"/>
                  </a:cubicBezTo>
                  <a:cubicBezTo>
                    <a:pt x="3186" y="1236"/>
                    <a:pt x="3185" y="1236"/>
                    <a:pt x="3184" y="1236"/>
                  </a:cubicBezTo>
                  <a:cubicBezTo>
                    <a:pt x="3162" y="1236"/>
                    <a:pt x="3138" y="1265"/>
                    <a:pt x="3149" y="1270"/>
                  </a:cubicBezTo>
                  <a:lnTo>
                    <a:pt x="3149" y="1270"/>
                  </a:lnTo>
                  <a:cubicBezTo>
                    <a:pt x="3116" y="1259"/>
                    <a:pt x="3125" y="1232"/>
                    <a:pt x="3085" y="1202"/>
                  </a:cubicBezTo>
                  <a:cubicBezTo>
                    <a:pt x="3113" y="1198"/>
                    <a:pt x="3126" y="1189"/>
                    <a:pt x="3119" y="1168"/>
                  </a:cubicBezTo>
                  <a:cubicBezTo>
                    <a:pt x="3126" y="1166"/>
                    <a:pt x="3132" y="1166"/>
                    <a:pt x="3138" y="1166"/>
                  </a:cubicBezTo>
                  <a:cubicBezTo>
                    <a:pt x="3143" y="1166"/>
                    <a:pt x="3149" y="1166"/>
                    <a:pt x="3155" y="1166"/>
                  </a:cubicBezTo>
                  <a:cubicBezTo>
                    <a:pt x="3162" y="1166"/>
                    <a:pt x="3170" y="1165"/>
                    <a:pt x="3180" y="1162"/>
                  </a:cubicBezTo>
                  <a:cubicBezTo>
                    <a:pt x="3174" y="1121"/>
                    <a:pt x="3174" y="1144"/>
                    <a:pt x="3211" y="1110"/>
                  </a:cubicBezTo>
                  <a:cubicBezTo>
                    <a:pt x="3215" y="1102"/>
                    <a:pt x="3216" y="1098"/>
                    <a:pt x="3217" y="1098"/>
                  </a:cubicBezTo>
                  <a:close/>
                  <a:moveTo>
                    <a:pt x="2312" y="1337"/>
                  </a:moveTo>
                  <a:cubicBezTo>
                    <a:pt x="2324" y="1337"/>
                    <a:pt x="2335" y="1353"/>
                    <a:pt x="2326" y="1369"/>
                  </a:cubicBezTo>
                  <a:cubicBezTo>
                    <a:pt x="2325" y="1369"/>
                    <a:pt x="2324" y="1369"/>
                    <a:pt x="2323" y="1369"/>
                  </a:cubicBezTo>
                  <a:cubicBezTo>
                    <a:pt x="2311" y="1369"/>
                    <a:pt x="2311" y="1351"/>
                    <a:pt x="2300" y="1351"/>
                  </a:cubicBezTo>
                  <a:cubicBezTo>
                    <a:pt x="2299" y="1351"/>
                    <a:pt x="2297" y="1351"/>
                    <a:pt x="2295" y="1352"/>
                  </a:cubicBezTo>
                  <a:cubicBezTo>
                    <a:pt x="2300" y="1342"/>
                    <a:pt x="2306" y="1337"/>
                    <a:pt x="2312" y="1337"/>
                  </a:cubicBezTo>
                  <a:close/>
                  <a:moveTo>
                    <a:pt x="1751" y="1360"/>
                  </a:moveTo>
                  <a:cubicBezTo>
                    <a:pt x="1771" y="1360"/>
                    <a:pt x="1791" y="1368"/>
                    <a:pt x="1795" y="1386"/>
                  </a:cubicBezTo>
                  <a:cubicBezTo>
                    <a:pt x="1785" y="1393"/>
                    <a:pt x="1741" y="1393"/>
                    <a:pt x="1750" y="1410"/>
                  </a:cubicBezTo>
                  <a:cubicBezTo>
                    <a:pt x="1747" y="1412"/>
                    <a:pt x="1744" y="1412"/>
                    <a:pt x="1741" y="1412"/>
                  </a:cubicBezTo>
                  <a:cubicBezTo>
                    <a:pt x="1723" y="1412"/>
                    <a:pt x="1727" y="1378"/>
                    <a:pt x="1710" y="1378"/>
                  </a:cubicBezTo>
                  <a:cubicBezTo>
                    <a:pt x="1709" y="1378"/>
                    <a:pt x="1708" y="1379"/>
                    <a:pt x="1706" y="1379"/>
                  </a:cubicBezTo>
                  <a:cubicBezTo>
                    <a:pt x="1714" y="1366"/>
                    <a:pt x="1733" y="1360"/>
                    <a:pt x="1751" y="1360"/>
                  </a:cubicBezTo>
                  <a:close/>
                  <a:moveTo>
                    <a:pt x="1642" y="1481"/>
                  </a:moveTo>
                  <a:lnTo>
                    <a:pt x="1642" y="1481"/>
                  </a:lnTo>
                  <a:cubicBezTo>
                    <a:pt x="1645" y="1483"/>
                    <a:pt x="1648" y="1483"/>
                    <a:pt x="1651" y="1483"/>
                  </a:cubicBezTo>
                  <a:cubicBezTo>
                    <a:pt x="1656" y="1483"/>
                    <a:pt x="1661" y="1482"/>
                    <a:pt x="1665" y="1482"/>
                  </a:cubicBezTo>
                  <a:cubicBezTo>
                    <a:pt x="1673" y="1482"/>
                    <a:pt x="1679" y="1485"/>
                    <a:pt x="1679" y="1498"/>
                  </a:cubicBezTo>
                  <a:cubicBezTo>
                    <a:pt x="1665" y="1502"/>
                    <a:pt x="1652" y="1505"/>
                    <a:pt x="1652" y="1515"/>
                  </a:cubicBezTo>
                  <a:cubicBezTo>
                    <a:pt x="1649" y="1516"/>
                    <a:pt x="1648" y="1516"/>
                    <a:pt x="1646" y="1516"/>
                  </a:cubicBezTo>
                  <a:cubicBezTo>
                    <a:pt x="1630" y="1516"/>
                    <a:pt x="1642" y="1488"/>
                    <a:pt x="1642" y="1481"/>
                  </a:cubicBezTo>
                  <a:close/>
                  <a:moveTo>
                    <a:pt x="2717" y="1216"/>
                  </a:moveTo>
                  <a:cubicBezTo>
                    <a:pt x="2724" y="1216"/>
                    <a:pt x="2728" y="1219"/>
                    <a:pt x="2728" y="1226"/>
                  </a:cubicBezTo>
                  <a:cubicBezTo>
                    <a:pt x="2717" y="1247"/>
                    <a:pt x="2717" y="1264"/>
                    <a:pt x="2721" y="1284"/>
                  </a:cubicBezTo>
                  <a:cubicBezTo>
                    <a:pt x="2721" y="1308"/>
                    <a:pt x="2721" y="1332"/>
                    <a:pt x="2707" y="1359"/>
                  </a:cubicBezTo>
                  <a:cubicBezTo>
                    <a:pt x="2728" y="1382"/>
                    <a:pt x="2697" y="1393"/>
                    <a:pt x="2697" y="1413"/>
                  </a:cubicBezTo>
                  <a:cubicBezTo>
                    <a:pt x="2695" y="1404"/>
                    <a:pt x="2688" y="1401"/>
                    <a:pt x="2678" y="1401"/>
                  </a:cubicBezTo>
                  <a:cubicBezTo>
                    <a:pt x="2657" y="1401"/>
                    <a:pt x="2626" y="1414"/>
                    <a:pt x="2611" y="1414"/>
                  </a:cubicBezTo>
                  <a:cubicBezTo>
                    <a:pt x="2603" y="1414"/>
                    <a:pt x="2600" y="1409"/>
                    <a:pt x="2608" y="1396"/>
                  </a:cubicBezTo>
                  <a:lnTo>
                    <a:pt x="2608" y="1396"/>
                  </a:lnTo>
                  <a:cubicBezTo>
                    <a:pt x="2563" y="1432"/>
                    <a:pt x="2516" y="1471"/>
                    <a:pt x="2465" y="1471"/>
                  </a:cubicBezTo>
                  <a:cubicBezTo>
                    <a:pt x="2463" y="1471"/>
                    <a:pt x="2461" y="1471"/>
                    <a:pt x="2459" y="1471"/>
                  </a:cubicBezTo>
                  <a:cubicBezTo>
                    <a:pt x="2513" y="1423"/>
                    <a:pt x="2428" y="1434"/>
                    <a:pt x="2407" y="1410"/>
                  </a:cubicBezTo>
                  <a:cubicBezTo>
                    <a:pt x="2401" y="1420"/>
                    <a:pt x="2390" y="1430"/>
                    <a:pt x="2380" y="1434"/>
                  </a:cubicBezTo>
                  <a:cubicBezTo>
                    <a:pt x="2387" y="1464"/>
                    <a:pt x="2374" y="1492"/>
                    <a:pt x="2360" y="1525"/>
                  </a:cubicBezTo>
                  <a:cubicBezTo>
                    <a:pt x="2357" y="1529"/>
                    <a:pt x="2349" y="1533"/>
                    <a:pt x="2343" y="1533"/>
                  </a:cubicBezTo>
                  <a:cubicBezTo>
                    <a:pt x="2336" y="1533"/>
                    <a:pt x="2333" y="1525"/>
                    <a:pt x="2336" y="1519"/>
                  </a:cubicBezTo>
                  <a:cubicBezTo>
                    <a:pt x="2353" y="1484"/>
                    <a:pt x="2360" y="1461"/>
                    <a:pt x="2353" y="1434"/>
                  </a:cubicBezTo>
                  <a:lnTo>
                    <a:pt x="2349" y="1423"/>
                  </a:lnTo>
                  <a:lnTo>
                    <a:pt x="2363" y="1420"/>
                  </a:lnTo>
                  <a:cubicBezTo>
                    <a:pt x="2377" y="1417"/>
                    <a:pt x="2387" y="1407"/>
                    <a:pt x="2390" y="1393"/>
                  </a:cubicBezTo>
                  <a:lnTo>
                    <a:pt x="2384" y="1393"/>
                  </a:lnTo>
                  <a:cubicBezTo>
                    <a:pt x="2384" y="1386"/>
                    <a:pt x="2394" y="1379"/>
                    <a:pt x="2390" y="1372"/>
                  </a:cubicBezTo>
                  <a:lnTo>
                    <a:pt x="2390" y="1372"/>
                  </a:lnTo>
                  <a:cubicBezTo>
                    <a:pt x="2393" y="1373"/>
                    <a:pt x="2395" y="1373"/>
                    <a:pt x="2398" y="1373"/>
                  </a:cubicBezTo>
                  <a:cubicBezTo>
                    <a:pt x="2429" y="1373"/>
                    <a:pt x="2480" y="1346"/>
                    <a:pt x="2512" y="1346"/>
                  </a:cubicBezTo>
                  <a:cubicBezTo>
                    <a:pt x="2518" y="1346"/>
                    <a:pt x="2523" y="1347"/>
                    <a:pt x="2527" y="1349"/>
                  </a:cubicBezTo>
                  <a:lnTo>
                    <a:pt x="2527" y="1355"/>
                  </a:lnTo>
                  <a:cubicBezTo>
                    <a:pt x="2533" y="1349"/>
                    <a:pt x="2541" y="1341"/>
                    <a:pt x="2550" y="1335"/>
                  </a:cubicBezTo>
                  <a:cubicBezTo>
                    <a:pt x="2547" y="1328"/>
                    <a:pt x="2550" y="1321"/>
                    <a:pt x="2550" y="1314"/>
                  </a:cubicBezTo>
                  <a:cubicBezTo>
                    <a:pt x="2550" y="1311"/>
                    <a:pt x="2554" y="1308"/>
                    <a:pt x="2554" y="1305"/>
                  </a:cubicBezTo>
                  <a:cubicBezTo>
                    <a:pt x="2554" y="1300"/>
                    <a:pt x="2554" y="1297"/>
                    <a:pt x="2558" y="1297"/>
                  </a:cubicBezTo>
                  <a:lnTo>
                    <a:pt x="2561" y="1297"/>
                  </a:lnTo>
                  <a:cubicBezTo>
                    <a:pt x="2564" y="1297"/>
                    <a:pt x="2568" y="1297"/>
                    <a:pt x="2568" y="1300"/>
                  </a:cubicBezTo>
                  <a:cubicBezTo>
                    <a:pt x="2568" y="1308"/>
                    <a:pt x="2568" y="1311"/>
                    <a:pt x="2564" y="1318"/>
                  </a:cubicBezTo>
                  <a:lnTo>
                    <a:pt x="2564" y="1332"/>
                  </a:lnTo>
                  <a:cubicBezTo>
                    <a:pt x="2585" y="1338"/>
                    <a:pt x="2602" y="1349"/>
                    <a:pt x="2612" y="1355"/>
                  </a:cubicBezTo>
                  <a:cubicBezTo>
                    <a:pt x="2635" y="1355"/>
                    <a:pt x="2660" y="1355"/>
                    <a:pt x="2687" y="1352"/>
                  </a:cubicBezTo>
                  <a:cubicBezTo>
                    <a:pt x="2697" y="1332"/>
                    <a:pt x="2697" y="1311"/>
                    <a:pt x="2697" y="1287"/>
                  </a:cubicBezTo>
                  <a:cubicBezTo>
                    <a:pt x="2693" y="1267"/>
                    <a:pt x="2693" y="1247"/>
                    <a:pt x="2704" y="1223"/>
                  </a:cubicBezTo>
                  <a:cubicBezTo>
                    <a:pt x="2704" y="1219"/>
                    <a:pt x="2707" y="1216"/>
                    <a:pt x="2714" y="1216"/>
                  </a:cubicBezTo>
                  <a:close/>
                  <a:moveTo>
                    <a:pt x="2156" y="1258"/>
                  </a:moveTo>
                  <a:cubicBezTo>
                    <a:pt x="2180" y="1258"/>
                    <a:pt x="2196" y="1269"/>
                    <a:pt x="2209" y="1269"/>
                  </a:cubicBezTo>
                  <a:cubicBezTo>
                    <a:pt x="2211" y="1269"/>
                    <a:pt x="2214" y="1268"/>
                    <a:pt x="2217" y="1267"/>
                  </a:cubicBezTo>
                  <a:lnTo>
                    <a:pt x="2217" y="1267"/>
                  </a:lnTo>
                  <a:cubicBezTo>
                    <a:pt x="2227" y="1297"/>
                    <a:pt x="2186" y="1308"/>
                    <a:pt x="2159" y="1325"/>
                  </a:cubicBezTo>
                  <a:cubicBezTo>
                    <a:pt x="2159" y="1328"/>
                    <a:pt x="2156" y="1335"/>
                    <a:pt x="2149" y="1335"/>
                  </a:cubicBezTo>
                  <a:cubicBezTo>
                    <a:pt x="2135" y="1341"/>
                    <a:pt x="2125" y="1349"/>
                    <a:pt x="2118" y="1355"/>
                  </a:cubicBezTo>
                  <a:cubicBezTo>
                    <a:pt x="2115" y="1379"/>
                    <a:pt x="2101" y="1407"/>
                    <a:pt x="2088" y="1427"/>
                  </a:cubicBezTo>
                  <a:cubicBezTo>
                    <a:pt x="2085" y="1432"/>
                    <a:pt x="2077" y="1435"/>
                    <a:pt x="2070" y="1435"/>
                  </a:cubicBezTo>
                  <a:cubicBezTo>
                    <a:pt x="2068" y="1435"/>
                    <a:pt x="2065" y="1435"/>
                    <a:pt x="2063" y="1434"/>
                  </a:cubicBezTo>
                  <a:cubicBezTo>
                    <a:pt x="2054" y="1434"/>
                    <a:pt x="2050" y="1423"/>
                    <a:pt x="2054" y="1413"/>
                  </a:cubicBezTo>
                  <a:cubicBezTo>
                    <a:pt x="2063" y="1396"/>
                    <a:pt x="2077" y="1376"/>
                    <a:pt x="2081" y="1355"/>
                  </a:cubicBezTo>
                  <a:cubicBezTo>
                    <a:pt x="2057" y="1355"/>
                    <a:pt x="2030" y="1366"/>
                    <a:pt x="2009" y="1382"/>
                  </a:cubicBezTo>
                  <a:cubicBezTo>
                    <a:pt x="1992" y="1393"/>
                    <a:pt x="1978" y="1413"/>
                    <a:pt x="1982" y="1434"/>
                  </a:cubicBezTo>
                  <a:cubicBezTo>
                    <a:pt x="1999" y="1434"/>
                    <a:pt x="2013" y="1440"/>
                    <a:pt x="2022" y="1444"/>
                  </a:cubicBezTo>
                  <a:cubicBezTo>
                    <a:pt x="2030" y="1448"/>
                    <a:pt x="2030" y="1457"/>
                    <a:pt x="2027" y="1461"/>
                  </a:cubicBezTo>
                  <a:cubicBezTo>
                    <a:pt x="2021" y="1466"/>
                    <a:pt x="2016" y="1469"/>
                    <a:pt x="2011" y="1469"/>
                  </a:cubicBezTo>
                  <a:cubicBezTo>
                    <a:pt x="2010" y="1469"/>
                    <a:pt x="2008" y="1469"/>
                    <a:pt x="2006" y="1468"/>
                  </a:cubicBezTo>
                  <a:cubicBezTo>
                    <a:pt x="1999" y="1464"/>
                    <a:pt x="1992" y="1461"/>
                    <a:pt x="1982" y="1457"/>
                  </a:cubicBezTo>
                  <a:cubicBezTo>
                    <a:pt x="1982" y="1461"/>
                    <a:pt x="1978" y="1461"/>
                    <a:pt x="1978" y="1464"/>
                  </a:cubicBezTo>
                  <a:cubicBezTo>
                    <a:pt x="1982" y="1495"/>
                    <a:pt x="1955" y="1512"/>
                    <a:pt x="1917" y="1525"/>
                  </a:cubicBezTo>
                  <a:lnTo>
                    <a:pt x="1917" y="1522"/>
                  </a:lnTo>
                  <a:lnTo>
                    <a:pt x="1914" y="1529"/>
                  </a:lnTo>
                  <a:cubicBezTo>
                    <a:pt x="1911" y="1536"/>
                    <a:pt x="1904" y="1539"/>
                    <a:pt x="1897" y="1539"/>
                  </a:cubicBezTo>
                  <a:lnTo>
                    <a:pt x="1890" y="1542"/>
                  </a:lnTo>
                  <a:lnTo>
                    <a:pt x="1887" y="1539"/>
                  </a:lnTo>
                  <a:cubicBezTo>
                    <a:pt x="1881" y="1535"/>
                    <a:pt x="1875" y="1534"/>
                    <a:pt x="1868" y="1534"/>
                  </a:cubicBezTo>
                  <a:cubicBezTo>
                    <a:pt x="1863" y="1534"/>
                    <a:pt x="1858" y="1534"/>
                    <a:pt x="1853" y="1536"/>
                  </a:cubicBezTo>
                  <a:cubicBezTo>
                    <a:pt x="1846" y="1536"/>
                    <a:pt x="1839" y="1537"/>
                    <a:pt x="1832" y="1537"/>
                  </a:cubicBezTo>
                  <a:cubicBezTo>
                    <a:pt x="1829" y="1537"/>
                    <a:pt x="1826" y="1537"/>
                    <a:pt x="1822" y="1536"/>
                  </a:cubicBezTo>
                  <a:lnTo>
                    <a:pt x="1822" y="1539"/>
                  </a:lnTo>
                  <a:cubicBezTo>
                    <a:pt x="1818" y="1540"/>
                    <a:pt x="1815" y="1540"/>
                    <a:pt x="1811" y="1540"/>
                  </a:cubicBezTo>
                  <a:cubicBezTo>
                    <a:pt x="1795" y="1540"/>
                    <a:pt x="1782" y="1535"/>
                    <a:pt x="1771" y="1533"/>
                  </a:cubicBezTo>
                  <a:cubicBezTo>
                    <a:pt x="1764" y="1529"/>
                    <a:pt x="1757" y="1529"/>
                    <a:pt x="1754" y="1525"/>
                  </a:cubicBezTo>
                  <a:cubicBezTo>
                    <a:pt x="1751" y="1526"/>
                    <a:pt x="1748" y="1526"/>
                    <a:pt x="1745" y="1526"/>
                  </a:cubicBezTo>
                  <a:cubicBezTo>
                    <a:pt x="1736" y="1526"/>
                    <a:pt x="1731" y="1523"/>
                    <a:pt x="1726" y="1523"/>
                  </a:cubicBezTo>
                  <a:cubicBezTo>
                    <a:pt x="1721" y="1523"/>
                    <a:pt x="1715" y="1526"/>
                    <a:pt x="1703" y="1536"/>
                  </a:cubicBezTo>
                  <a:cubicBezTo>
                    <a:pt x="1695" y="1497"/>
                    <a:pt x="1736" y="1445"/>
                    <a:pt x="1774" y="1445"/>
                  </a:cubicBezTo>
                  <a:cubicBezTo>
                    <a:pt x="1786" y="1445"/>
                    <a:pt x="1798" y="1451"/>
                    <a:pt x="1808" y="1464"/>
                  </a:cubicBezTo>
                  <a:cubicBezTo>
                    <a:pt x="1822" y="1464"/>
                    <a:pt x="1829" y="1464"/>
                    <a:pt x="1832" y="1468"/>
                  </a:cubicBezTo>
                  <a:cubicBezTo>
                    <a:pt x="1843" y="1478"/>
                    <a:pt x="1839" y="1498"/>
                    <a:pt x="1832" y="1515"/>
                  </a:cubicBezTo>
                  <a:lnTo>
                    <a:pt x="1832" y="1519"/>
                  </a:lnTo>
                  <a:cubicBezTo>
                    <a:pt x="1839" y="1519"/>
                    <a:pt x="1846" y="1519"/>
                    <a:pt x="1849" y="1515"/>
                  </a:cubicBezTo>
                  <a:cubicBezTo>
                    <a:pt x="1856" y="1515"/>
                    <a:pt x="1864" y="1515"/>
                    <a:pt x="1871" y="1515"/>
                  </a:cubicBezTo>
                  <a:cubicBezTo>
                    <a:pt x="1879" y="1515"/>
                    <a:pt x="1886" y="1515"/>
                    <a:pt x="1893" y="1519"/>
                  </a:cubicBezTo>
                  <a:cubicBezTo>
                    <a:pt x="1887" y="1488"/>
                    <a:pt x="1934" y="1492"/>
                    <a:pt x="1900" y="1464"/>
                  </a:cubicBezTo>
                  <a:lnTo>
                    <a:pt x="1900" y="1464"/>
                  </a:lnTo>
                  <a:cubicBezTo>
                    <a:pt x="1904" y="1466"/>
                    <a:pt x="1910" y="1467"/>
                    <a:pt x="1917" y="1467"/>
                  </a:cubicBezTo>
                  <a:cubicBezTo>
                    <a:pt x="1925" y="1467"/>
                    <a:pt x="1935" y="1465"/>
                    <a:pt x="1945" y="1461"/>
                  </a:cubicBezTo>
                  <a:cubicBezTo>
                    <a:pt x="1948" y="1454"/>
                    <a:pt x="1951" y="1448"/>
                    <a:pt x="1955" y="1440"/>
                  </a:cubicBezTo>
                  <a:cubicBezTo>
                    <a:pt x="1951" y="1417"/>
                    <a:pt x="1965" y="1390"/>
                    <a:pt x="1992" y="1366"/>
                  </a:cubicBezTo>
                  <a:cubicBezTo>
                    <a:pt x="2006" y="1352"/>
                    <a:pt x="2027" y="1341"/>
                    <a:pt x="2043" y="1338"/>
                  </a:cubicBezTo>
                  <a:cubicBezTo>
                    <a:pt x="2060" y="1332"/>
                    <a:pt x="2074" y="1332"/>
                    <a:pt x="2091" y="1332"/>
                  </a:cubicBezTo>
                  <a:lnTo>
                    <a:pt x="2098" y="1328"/>
                  </a:lnTo>
                  <a:cubicBezTo>
                    <a:pt x="2104" y="1325"/>
                    <a:pt x="2112" y="1318"/>
                    <a:pt x="2121" y="1314"/>
                  </a:cubicBezTo>
                  <a:cubicBezTo>
                    <a:pt x="2115" y="1297"/>
                    <a:pt x="2135" y="1291"/>
                    <a:pt x="2118" y="1267"/>
                  </a:cubicBezTo>
                  <a:cubicBezTo>
                    <a:pt x="2133" y="1261"/>
                    <a:pt x="2146" y="1258"/>
                    <a:pt x="2156" y="1258"/>
                  </a:cubicBezTo>
                  <a:close/>
                  <a:moveTo>
                    <a:pt x="2292" y="1439"/>
                  </a:moveTo>
                  <a:cubicBezTo>
                    <a:pt x="2299" y="1439"/>
                    <a:pt x="2304" y="1442"/>
                    <a:pt x="2309" y="1448"/>
                  </a:cubicBezTo>
                  <a:cubicBezTo>
                    <a:pt x="2316" y="1457"/>
                    <a:pt x="2313" y="1471"/>
                    <a:pt x="2302" y="1481"/>
                  </a:cubicBezTo>
                  <a:cubicBezTo>
                    <a:pt x="2285" y="1502"/>
                    <a:pt x="2247" y="1512"/>
                    <a:pt x="2220" y="1512"/>
                  </a:cubicBezTo>
                  <a:cubicBezTo>
                    <a:pt x="2197" y="1536"/>
                    <a:pt x="2186" y="1519"/>
                    <a:pt x="2156" y="1539"/>
                  </a:cubicBezTo>
                  <a:lnTo>
                    <a:pt x="2152" y="1536"/>
                  </a:lnTo>
                  <a:cubicBezTo>
                    <a:pt x="2142" y="1553"/>
                    <a:pt x="2132" y="1560"/>
                    <a:pt x="2118" y="1566"/>
                  </a:cubicBezTo>
                  <a:cubicBezTo>
                    <a:pt x="2115" y="1570"/>
                    <a:pt x="2111" y="1572"/>
                    <a:pt x="2106" y="1572"/>
                  </a:cubicBezTo>
                  <a:cubicBezTo>
                    <a:pt x="2102" y="1572"/>
                    <a:pt x="2098" y="1570"/>
                    <a:pt x="2094" y="1566"/>
                  </a:cubicBezTo>
                  <a:cubicBezTo>
                    <a:pt x="2091" y="1560"/>
                    <a:pt x="2091" y="1553"/>
                    <a:pt x="2098" y="1546"/>
                  </a:cubicBezTo>
                  <a:cubicBezTo>
                    <a:pt x="2108" y="1542"/>
                    <a:pt x="2115" y="1539"/>
                    <a:pt x="2118" y="1533"/>
                  </a:cubicBezTo>
                  <a:cubicBezTo>
                    <a:pt x="2112" y="1515"/>
                    <a:pt x="2129" y="1505"/>
                    <a:pt x="2115" y="1484"/>
                  </a:cubicBezTo>
                  <a:lnTo>
                    <a:pt x="2115" y="1484"/>
                  </a:lnTo>
                  <a:cubicBezTo>
                    <a:pt x="2118" y="1486"/>
                    <a:pt x="2122" y="1487"/>
                    <a:pt x="2126" y="1487"/>
                  </a:cubicBezTo>
                  <a:cubicBezTo>
                    <a:pt x="2147" y="1487"/>
                    <a:pt x="2181" y="1469"/>
                    <a:pt x="2204" y="1469"/>
                  </a:cubicBezTo>
                  <a:cubicBezTo>
                    <a:pt x="2213" y="1469"/>
                    <a:pt x="2220" y="1472"/>
                    <a:pt x="2224" y="1481"/>
                  </a:cubicBezTo>
                  <a:cubicBezTo>
                    <a:pt x="2241" y="1478"/>
                    <a:pt x="2268" y="1471"/>
                    <a:pt x="2272" y="1464"/>
                  </a:cubicBezTo>
                  <a:cubicBezTo>
                    <a:pt x="2268" y="1457"/>
                    <a:pt x="2272" y="1448"/>
                    <a:pt x="2282" y="1444"/>
                  </a:cubicBezTo>
                  <a:cubicBezTo>
                    <a:pt x="2282" y="1440"/>
                    <a:pt x="2285" y="1440"/>
                    <a:pt x="2285" y="1440"/>
                  </a:cubicBezTo>
                  <a:cubicBezTo>
                    <a:pt x="2288" y="1439"/>
                    <a:pt x="2290" y="1439"/>
                    <a:pt x="2292" y="1439"/>
                  </a:cubicBezTo>
                  <a:close/>
                  <a:moveTo>
                    <a:pt x="1095" y="1565"/>
                  </a:moveTo>
                  <a:cubicBezTo>
                    <a:pt x="1099" y="1565"/>
                    <a:pt x="1107" y="1574"/>
                    <a:pt x="1107" y="1580"/>
                  </a:cubicBezTo>
                  <a:cubicBezTo>
                    <a:pt x="1106" y="1588"/>
                    <a:pt x="1104" y="1592"/>
                    <a:pt x="1102" y="1592"/>
                  </a:cubicBezTo>
                  <a:cubicBezTo>
                    <a:pt x="1096" y="1592"/>
                    <a:pt x="1089" y="1569"/>
                    <a:pt x="1093" y="1566"/>
                  </a:cubicBezTo>
                  <a:cubicBezTo>
                    <a:pt x="1094" y="1566"/>
                    <a:pt x="1094" y="1565"/>
                    <a:pt x="1095" y="1565"/>
                  </a:cubicBezTo>
                  <a:close/>
                  <a:moveTo>
                    <a:pt x="528" y="1765"/>
                  </a:moveTo>
                  <a:cubicBezTo>
                    <a:pt x="536" y="1765"/>
                    <a:pt x="547" y="1772"/>
                    <a:pt x="545" y="1781"/>
                  </a:cubicBezTo>
                  <a:cubicBezTo>
                    <a:pt x="544" y="1781"/>
                    <a:pt x="543" y="1782"/>
                    <a:pt x="542" y="1782"/>
                  </a:cubicBezTo>
                  <a:cubicBezTo>
                    <a:pt x="536" y="1782"/>
                    <a:pt x="530" y="1774"/>
                    <a:pt x="521" y="1774"/>
                  </a:cubicBezTo>
                  <a:cubicBezTo>
                    <a:pt x="520" y="1768"/>
                    <a:pt x="524" y="1765"/>
                    <a:pt x="528" y="1765"/>
                  </a:cubicBezTo>
                  <a:close/>
                  <a:moveTo>
                    <a:pt x="674" y="1832"/>
                  </a:moveTo>
                  <a:cubicBezTo>
                    <a:pt x="699" y="1832"/>
                    <a:pt x="674" y="1849"/>
                    <a:pt x="685" y="1863"/>
                  </a:cubicBezTo>
                  <a:cubicBezTo>
                    <a:pt x="678" y="1863"/>
                    <a:pt x="671" y="1866"/>
                    <a:pt x="664" y="1869"/>
                  </a:cubicBezTo>
                  <a:cubicBezTo>
                    <a:pt x="658" y="1849"/>
                    <a:pt x="688" y="1852"/>
                    <a:pt x="674" y="1832"/>
                  </a:cubicBezTo>
                  <a:close/>
                  <a:moveTo>
                    <a:pt x="280" y="1850"/>
                  </a:moveTo>
                  <a:cubicBezTo>
                    <a:pt x="284" y="1850"/>
                    <a:pt x="287" y="1851"/>
                    <a:pt x="290" y="1852"/>
                  </a:cubicBezTo>
                  <a:cubicBezTo>
                    <a:pt x="300" y="1873"/>
                    <a:pt x="262" y="1866"/>
                    <a:pt x="266" y="1883"/>
                  </a:cubicBezTo>
                  <a:cubicBezTo>
                    <a:pt x="259" y="1883"/>
                    <a:pt x="259" y="1873"/>
                    <a:pt x="249" y="1873"/>
                  </a:cubicBezTo>
                  <a:cubicBezTo>
                    <a:pt x="249" y="1870"/>
                    <a:pt x="250" y="1869"/>
                    <a:pt x="252" y="1869"/>
                  </a:cubicBezTo>
                  <a:cubicBezTo>
                    <a:pt x="254" y="1869"/>
                    <a:pt x="256" y="1871"/>
                    <a:pt x="256" y="1873"/>
                  </a:cubicBezTo>
                  <a:cubicBezTo>
                    <a:pt x="262" y="1869"/>
                    <a:pt x="259" y="1863"/>
                    <a:pt x="259" y="1856"/>
                  </a:cubicBezTo>
                  <a:cubicBezTo>
                    <a:pt x="267" y="1852"/>
                    <a:pt x="274" y="1850"/>
                    <a:pt x="280" y="1850"/>
                  </a:cubicBezTo>
                  <a:close/>
                  <a:moveTo>
                    <a:pt x="371" y="1847"/>
                  </a:moveTo>
                  <a:cubicBezTo>
                    <a:pt x="387" y="1847"/>
                    <a:pt x="403" y="1857"/>
                    <a:pt x="409" y="1880"/>
                  </a:cubicBezTo>
                  <a:cubicBezTo>
                    <a:pt x="393" y="1894"/>
                    <a:pt x="374" y="1906"/>
                    <a:pt x="357" y="1906"/>
                  </a:cubicBezTo>
                  <a:cubicBezTo>
                    <a:pt x="346" y="1906"/>
                    <a:pt x="335" y="1900"/>
                    <a:pt x="327" y="1886"/>
                  </a:cubicBezTo>
                  <a:cubicBezTo>
                    <a:pt x="331" y="1862"/>
                    <a:pt x="351" y="1847"/>
                    <a:pt x="371" y="1847"/>
                  </a:cubicBezTo>
                  <a:close/>
                  <a:moveTo>
                    <a:pt x="828" y="1869"/>
                  </a:moveTo>
                  <a:cubicBezTo>
                    <a:pt x="834" y="1893"/>
                    <a:pt x="848" y="1921"/>
                    <a:pt x="838" y="1938"/>
                  </a:cubicBezTo>
                  <a:cubicBezTo>
                    <a:pt x="833" y="1934"/>
                    <a:pt x="827" y="1932"/>
                    <a:pt x="820" y="1932"/>
                  </a:cubicBezTo>
                  <a:cubicBezTo>
                    <a:pt x="814" y="1932"/>
                    <a:pt x="807" y="1934"/>
                    <a:pt x="801" y="1938"/>
                  </a:cubicBezTo>
                  <a:cubicBezTo>
                    <a:pt x="801" y="1910"/>
                    <a:pt x="801" y="1907"/>
                    <a:pt x="784" y="1883"/>
                  </a:cubicBezTo>
                  <a:cubicBezTo>
                    <a:pt x="797" y="1880"/>
                    <a:pt x="814" y="1877"/>
                    <a:pt x="828" y="1869"/>
                  </a:cubicBezTo>
                  <a:close/>
                  <a:moveTo>
                    <a:pt x="170" y="1921"/>
                  </a:moveTo>
                  <a:cubicBezTo>
                    <a:pt x="179" y="1921"/>
                    <a:pt x="185" y="1927"/>
                    <a:pt x="195" y="1927"/>
                  </a:cubicBezTo>
                  <a:cubicBezTo>
                    <a:pt x="198" y="1948"/>
                    <a:pt x="168" y="1948"/>
                    <a:pt x="150" y="1958"/>
                  </a:cubicBezTo>
                  <a:cubicBezTo>
                    <a:pt x="147" y="1944"/>
                    <a:pt x="163" y="1944"/>
                    <a:pt x="154" y="1927"/>
                  </a:cubicBezTo>
                  <a:cubicBezTo>
                    <a:pt x="160" y="1923"/>
                    <a:pt x="166" y="1921"/>
                    <a:pt x="170" y="1921"/>
                  </a:cubicBezTo>
                  <a:close/>
                  <a:moveTo>
                    <a:pt x="486" y="1841"/>
                  </a:moveTo>
                  <a:cubicBezTo>
                    <a:pt x="492" y="1841"/>
                    <a:pt x="499" y="1844"/>
                    <a:pt x="504" y="1849"/>
                  </a:cubicBezTo>
                  <a:cubicBezTo>
                    <a:pt x="507" y="1859"/>
                    <a:pt x="504" y="1869"/>
                    <a:pt x="498" y="1873"/>
                  </a:cubicBezTo>
                  <a:cubicBezTo>
                    <a:pt x="484" y="1877"/>
                    <a:pt x="477" y="1890"/>
                    <a:pt x="477" y="1904"/>
                  </a:cubicBezTo>
                  <a:cubicBezTo>
                    <a:pt x="481" y="1907"/>
                    <a:pt x="481" y="1907"/>
                    <a:pt x="477" y="1910"/>
                  </a:cubicBezTo>
                  <a:cubicBezTo>
                    <a:pt x="484" y="1917"/>
                    <a:pt x="490" y="1927"/>
                    <a:pt x="494" y="1938"/>
                  </a:cubicBezTo>
                  <a:lnTo>
                    <a:pt x="494" y="1944"/>
                  </a:lnTo>
                  <a:cubicBezTo>
                    <a:pt x="498" y="1944"/>
                    <a:pt x="498" y="1941"/>
                    <a:pt x="501" y="1941"/>
                  </a:cubicBezTo>
                  <a:lnTo>
                    <a:pt x="501" y="1941"/>
                  </a:lnTo>
                  <a:cubicBezTo>
                    <a:pt x="504" y="1958"/>
                    <a:pt x="487" y="1962"/>
                    <a:pt x="474" y="1965"/>
                  </a:cubicBezTo>
                  <a:cubicBezTo>
                    <a:pt x="470" y="1951"/>
                    <a:pt x="470" y="1948"/>
                    <a:pt x="474" y="1948"/>
                  </a:cubicBezTo>
                  <a:lnTo>
                    <a:pt x="474" y="1944"/>
                  </a:lnTo>
                  <a:cubicBezTo>
                    <a:pt x="470" y="1938"/>
                    <a:pt x="467" y="1931"/>
                    <a:pt x="463" y="1924"/>
                  </a:cubicBezTo>
                  <a:lnTo>
                    <a:pt x="460" y="1924"/>
                  </a:lnTo>
                  <a:cubicBezTo>
                    <a:pt x="454" y="1927"/>
                    <a:pt x="449" y="1931"/>
                    <a:pt x="443" y="1934"/>
                  </a:cubicBezTo>
                  <a:cubicBezTo>
                    <a:pt x="441" y="1935"/>
                    <a:pt x="440" y="1935"/>
                    <a:pt x="438" y="1935"/>
                  </a:cubicBezTo>
                  <a:cubicBezTo>
                    <a:pt x="435" y="1935"/>
                    <a:pt x="432" y="1932"/>
                    <a:pt x="429" y="1927"/>
                  </a:cubicBezTo>
                  <a:cubicBezTo>
                    <a:pt x="426" y="1924"/>
                    <a:pt x="429" y="1917"/>
                    <a:pt x="433" y="1913"/>
                  </a:cubicBezTo>
                  <a:cubicBezTo>
                    <a:pt x="436" y="1910"/>
                    <a:pt x="443" y="1907"/>
                    <a:pt x="446" y="1904"/>
                  </a:cubicBezTo>
                  <a:cubicBezTo>
                    <a:pt x="443" y="1880"/>
                    <a:pt x="457" y="1856"/>
                    <a:pt x="481" y="1842"/>
                  </a:cubicBezTo>
                  <a:cubicBezTo>
                    <a:pt x="482" y="1841"/>
                    <a:pt x="484" y="1841"/>
                    <a:pt x="486" y="1841"/>
                  </a:cubicBezTo>
                  <a:close/>
                  <a:moveTo>
                    <a:pt x="774" y="1943"/>
                  </a:moveTo>
                  <a:cubicBezTo>
                    <a:pt x="791" y="1943"/>
                    <a:pt x="798" y="1975"/>
                    <a:pt x="776" y="1975"/>
                  </a:cubicBezTo>
                  <a:cubicBezTo>
                    <a:pt x="775" y="1975"/>
                    <a:pt x="774" y="1975"/>
                    <a:pt x="773" y="1975"/>
                  </a:cubicBezTo>
                  <a:cubicBezTo>
                    <a:pt x="770" y="1965"/>
                    <a:pt x="767" y="1958"/>
                    <a:pt x="763" y="1948"/>
                  </a:cubicBezTo>
                  <a:cubicBezTo>
                    <a:pt x="767" y="1944"/>
                    <a:pt x="771" y="1943"/>
                    <a:pt x="774" y="1943"/>
                  </a:cubicBezTo>
                  <a:close/>
                  <a:moveTo>
                    <a:pt x="100" y="1953"/>
                  </a:moveTo>
                  <a:cubicBezTo>
                    <a:pt x="115" y="1953"/>
                    <a:pt x="123" y="1966"/>
                    <a:pt x="139" y="1966"/>
                  </a:cubicBezTo>
                  <a:cubicBezTo>
                    <a:pt x="142" y="1966"/>
                    <a:pt x="144" y="1966"/>
                    <a:pt x="147" y="1965"/>
                  </a:cubicBezTo>
                  <a:cubicBezTo>
                    <a:pt x="160" y="1989"/>
                    <a:pt x="147" y="1999"/>
                    <a:pt x="157" y="2023"/>
                  </a:cubicBezTo>
                  <a:cubicBezTo>
                    <a:pt x="136" y="2012"/>
                    <a:pt x="102" y="2023"/>
                    <a:pt x="82" y="2009"/>
                  </a:cubicBezTo>
                  <a:cubicBezTo>
                    <a:pt x="72" y="1985"/>
                    <a:pt x="82" y="1975"/>
                    <a:pt x="82" y="1958"/>
                  </a:cubicBezTo>
                  <a:cubicBezTo>
                    <a:pt x="89" y="1954"/>
                    <a:pt x="95" y="1953"/>
                    <a:pt x="100" y="1953"/>
                  </a:cubicBezTo>
                  <a:close/>
                  <a:moveTo>
                    <a:pt x="579" y="1900"/>
                  </a:moveTo>
                  <a:lnTo>
                    <a:pt x="579" y="1900"/>
                  </a:lnTo>
                  <a:cubicBezTo>
                    <a:pt x="606" y="1904"/>
                    <a:pt x="637" y="1954"/>
                    <a:pt x="627" y="1989"/>
                  </a:cubicBezTo>
                  <a:cubicBezTo>
                    <a:pt x="623" y="1991"/>
                    <a:pt x="620" y="1992"/>
                    <a:pt x="617" y="1992"/>
                  </a:cubicBezTo>
                  <a:cubicBezTo>
                    <a:pt x="609" y="1992"/>
                    <a:pt x="607" y="1981"/>
                    <a:pt x="600" y="1979"/>
                  </a:cubicBezTo>
                  <a:cubicBezTo>
                    <a:pt x="597" y="1982"/>
                    <a:pt x="597" y="1982"/>
                    <a:pt x="592" y="1982"/>
                  </a:cubicBezTo>
                  <a:cubicBezTo>
                    <a:pt x="592" y="2026"/>
                    <a:pt x="559" y="2012"/>
                    <a:pt x="511" y="2033"/>
                  </a:cubicBezTo>
                  <a:cubicBezTo>
                    <a:pt x="527" y="2007"/>
                    <a:pt x="535" y="1965"/>
                    <a:pt x="568" y="1965"/>
                  </a:cubicBezTo>
                  <a:cubicBezTo>
                    <a:pt x="569" y="1965"/>
                    <a:pt x="571" y="1965"/>
                    <a:pt x="572" y="1965"/>
                  </a:cubicBezTo>
                  <a:lnTo>
                    <a:pt x="576" y="1971"/>
                  </a:lnTo>
                  <a:cubicBezTo>
                    <a:pt x="579" y="1968"/>
                    <a:pt x="583" y="1965"/>
                    <a:pt x="589" y="1962"/>
                  </a:cubicBezTo>
                  <a:cubicBezTo>
                    <a:pt x="586" y="1934"/>
                    <a:pt x="562" y="1951"/>
                    <a:pt x="559" y="1924"/>
                  </a:cubicBezTo>
                  <a:cubicBezTo>
                    <a:pt x="562" y="1924"/>
                    <a:pt x="565" y="1923"/>
                    <a:pt x="568" y="1923"/>
                  </a:cubicBezTo>
                  <a:cubicBezTo>
                    <a:pt x="573" y="1923"/>
                    <a:pt x="577" y="1924"/>
                    <a:pt x="580" y="1924"/>
                  </a:cubicBezTo>
                  <a:cubicBezTo>
                    <a:pt x="587" y="1924"/>
                    <a:pt x="587" y="1921"/>
                    <a:pt x="579" y="1900"/>
                  </a:cubicBezTo>
                  <a:close/>
                  <a:moveTo>
                    <a:pt x="423" y="1965"/>
                  </a:moveTo>
                  <a:cubicBezTo>
                    <a:pt x="443" y="1971"/>
                    <a:pt x="454" y="1992"/>
                    <a:pt x="474" y="1995"/>
                  </a:cubicBezTo>
                  <a:cubicBezTo>
                    <a:pt x="470" y="2053"/>
                    <a:pt x="449" y="2040"/>
                    <a:pt x="440" y="2081"/>
                  </a:cubicBezTo>
                  <a:cubicBezTo>
                    <a:pt x="435" y="2080"/>
                    <a:pt x="431" y="2080"/>
                    <a:pt x="429" y="2080"/>
                  </a:cubicBezTo>
                  <a:cubicBezTo>
                    <a:pt x="418" y="2080"/>
                    <a:pt x="416" y="2083"/>
                    <a:pt x="410" y="2083"/>
                  </a:cubicBezTo>
                  <a:cubicBezTo>
                    <a:pt x="407" y="2083"/>
                    <a:pt x="404" y="2082"/>
                    <a:pt x="399" y="2081"/>
                  </a:cubicBezTo>
                  <a:cubicBezTo>
                    <a:pt x="368" y="2023"/>
                    <a:pt x="405" y="2002"/>
                    <a:pt x="423" y="1965"/>
                  </a:cubicBezTo>
                  <a:close/>
                  <a:moveTo>
                    <a:pt x="5649" y="0"/>
                  </a:moveTo>
                  <a:lnTo>
                    <a:pt x="2809" y="967"/>
                  </a:lnTo>
                  <a:cubicBezTo>
                    <a:pt x="2809" y="981"/>
                    <a:pt x="2806" y="994"/>
                    <a:pt x="2796" y="1001"/>
                  </a:cubicBezTo>
                  <a:cubicBezTo>
                    <a:pt x="2792" y="1003"/>
                    <a:pt x="2790" y="1004"/>
                    <a:pt x="2788" y="1004"/>
                  </a:cubicBezTo>
                  <a:cubicBezTo>
                    <a:pt x="2778" y="1004"/>
                    <a:pt x="2787" y="983"/>
                    <a:pt x="2796" y="974"/>
                  </a:cubicBezTo>
                  <a:lnTo>
                    <a:pt x="2796" y="974"/>
                  </a:lnTo>
                  <a:lnTo>
                    <a:pt x="2649" y="1022"/>
                  </a:lnTo>
                  <a:cubicBezTo>
                    <a:pt x="2649" y="1025"/>
                    <a:pt x="2649" y="1025"/>
                    <a:pt x="2646" y="1028"/>
                  </a:cubicBezTo>
                  <a:cubicBezTo>
                    <a:pt x="2646" y="1031"/>
                    <a:pt x="2643" y="1033"/>
                    <a:pt x="2639" y="1033"/>
                  </a:cubicBezTo>
                  <a:cubicBezTo>
                    <a:pt x="2638" y="1033"/>
                    <a:pt x="2637" y="1033"/>
                    <a:pt x="2635" y="1032"/>
                  </a:cubicBezTo>
                  <a:cubicBezTo>
                    <a:pt x="2632" y="1032"/>
                    <a:pt x="2632" y="1032"/>
                    <a:pt x="2632" y="1028"/>
                  </a:cubicBezTo>
                  <a:lnTo>
                    <a:pt x="2591" y="1042"/>
                  </a:lnTo>
                  <a:cubicBezTo>
                    <a:pt x="2591" y="1046"/>
                    <a:pt x="2595" y="1046"/>
                    <a:pt x="2595" y="1049"/>
                  </a:cubicBezTo>
                  <a:cubicBezTo>
                    <a:pt x="2595" y="1052"/>
                    <a:pt x="2591" y="1055"/>
                    <a:pt x="2585" y="1059"/>
                  </a:cubicBezTo>
                  <a:cubicBezTo>
                    <a:pt x="2584" y="1060"/>
                    <a:pt x="2582" y="1061"/>
                    <a:pt x="2581" y="1061"/>
                  </a:cubicBezTo>
                  <a:cubicBezTo>
                    <a:pt x="2578" y="1061"/>
                    <a:pt x="2574" y="1058"/>
                    <a:pt x="2574" y="1055"/>
                  </a:cubicBezTo>
                  <a:cubicBezTo>
                    <a:pt x="2574" y="1052"/>
                    <a:pt x="2571" y="1049"/>
                    <a:pt x="2571" y="1049"/>
                  </a:cubicBezTo>
                  <a:lnTo>
                    <a:pt x="2564" y="1052"/>
                  </a:lnTo>
                  <a:cubicBezTo>
                    <a:pt x="2550" y="1059"/>
                    <a:pt x="2541" y="1069"/>
                    <a:pt x="2530" y="1076"/>
                  </a:cubicBezTo>
                  <a:cubicBezTo>
                    <a:pt x="2526" y="1080"/>
                    <a:pt x="2522" y="1082"/>
                    <a:pt x="2519" y="1082"/>
                  </a:cubicBezTo>
                  <a:cubicBezTo>
                    <a:pt x="2516" y="1082"/>
                    <a:pt x="2514" y="1081"/>
                    <a:pt x="2513" y="1080"/>
                  </a:cubicBezTo>
                  <a:cubicBezTo>
                    <a:pt x="2510" y="1076"/>
                    <a:pt x="2510" y="1073"/>
                    <a:pt x="2513" y="1069"/>
                  </a:cubicBezTo>
                  <a:lnTo>
                    <a:pt x="2513" y="1069"/>
                  </a:lnTo>
                  <a:lnTo>
                    <a:pt x="2442" y="1093"/>
                  </a:lnTo>
                  <a:cubicBezTo>
                    <a:pt x="2445" y="1096"/>
                    <a:pt x="2442" y="1104"/>
                    <a:pt x="2438" y="1107"/>
                  </a:cubicBezTo>
                  <a:cubicBezTo>
                    <a:pt x="2431" y="1110"/>
                    <a:pt x="2425" y="1113"/>
                    <a:pt x="2421" y="1121"/>
                  </a:cubicBezTo>
                  <a:cubicBezTo>
                    <a:pt x="2421" y="1131"/>
                    <a:pt x="2425" y="1137"/>
                    <a:pt x="2428" y="1144"/>
                  </a:cubicBezTo>
                  <a:cubicBezTo>
                    <a:pt x="2431" y="1148"/>
                    <a:pt x="2428" y="1154"/>
                    <a:pt x="2421" y="1157"/>
                  </a:cubicBezTo>
                  <a:cubicBezTo>
                    <a:pt x="2418" y="1159"/>
                    <a:pt x="2416" y="1160"/>
                    <a:pt x="2413" y="1160"/>
                  </a:cubicBezTo>
                  <a:cubicBezTo>
                    <a:pt x="2409" y="1160"/>
                    <a:pt x="2406" y="1158"/>
                    <a:pt x="2404" y="1154"/>
                  </a:cubicBezTo>
                  <a:cubicBezTo>
                    <a:pt x="2401" y="1148"/>
                    <a:pt x="2394" y="1137"/>
                    <a:pt x="2398" y="1124"/>
                  </a:cubicBezTo>
                  <a:lnTo>
                    <a:pt x="2380" y="1124"/>
                  </a:lnTo>
                  <a:cubicBezTo>
                    <a:pt x="2377" y="1124"/>
                    <a:pt x="2374" y="1121"/>
                    <a:pt x="2374" y="1117"/>
                  </a:cubicBezTo>
                  <a:lnTo>
                    <a:pt x="2264" y="1154"/>
                  </a:lnTo>
                  <a:cubicBezTo>
                    <a:pt x="2268" y="1165"/>
                    <a:pt x="2268" y="1175"/>
                    <a:pt x="2268" y="1185"/>
                  </a:cubicBezTo>
                  <a:cubicBezTo>
                    <a:pt x="2268" y="1202"/>
                    <a:pt x="2272" y="1212"/>
                    <a:pt x="2282" y="1216"/>
                  </a:cubicBezTo>
                  <a:cubicBezTo>
                    <a:pt x="2288" y="1219"/>
                    <a:pt x="2292" y="1226"/>
                    <a:pt x="2288" y="1229"/>
                  </a:cubicBezTo>
                  <a:cubicBezTo>
                    <a:pt x="2283" y="1234"/>
                    <a:pt x="2279" y="1237"/>
                    <a:pt x="2273" y="1237"/>
                  </a:cubicBezTo>
                  <a:cubicBezTo>
                    <a:pt x="2272" y="1237"/>
                    <a:pt x="2270" y="1237"/>
                    <a:pt x="2268" y="1236"/>
                  </a:cubicBezTo>
                  <a:cubicBezTo>
                    <a:pt x="2241" y="1229"/>
                    <a:pt x="2241" y="1206"/>
                    <a:pt x="2241" y="1189"/>
                  </a:cubicBezTo>
                  <a:cubicBezTo>
                    <a:pt x="2241" y="1178"/>
                    <a:pt x="2241" y="1168"/>
                    <a:pt x="2237" y="1162"/>
                  </a:cubicBezTo>
                  <a:lnTo>
                    <a:pt x="2142" y="1195"/>
                  </a:lnTo>
                  <a:cubicBezTo>
                    <a:pt x="2149" y="1198"/>
                    <a:pt x="2152" y="1202"/>
                    <a:pt x="2152" y="1206"/>
                  </a:cubicBezTo>
                  <a:cubicBezTo>
                    <a:pt x="2152" y="1216"/>
                    <a:pt x="2142" y="1226"/>
                    <a:pt x="2132" y="1226"/>
                  </a:cubicBezTo>
                  <a:cubicBezTo>
                    <a:pt x="2129" y="1226"/>
                    <a:pt x="2129" y="1229"/>
                    <a:pt x="2125" y="1229"/>
                  </a:cubicBezTo>
                  <a:lnTo>
                    <a:pt x="2125" y="1233"/>
                  </a:lnTo>
                  <a:lnTo>
                    <a:pt x="2121" y="1243"/>
                  </a:lnTo>
                  <a:lnTo>
                    <a:pt x="2115" y="1247"/>
                  </a:lnTo>
                  <a:cubicBezTo>
                    <a:pt x="2098" y="1253"/>
                    <a:pt x="2084" y="1264"/>
                    <a:pt x="2074" y="1270"/>
                  </a:cubicBezTo>
                  <a:cubicBezTo>
                    <a:pt x="2074" y="1274"/>
                    <a:pt x="2071" y="1277"/>
                    <a:pt x="2067" y="1277"/>
                  </a:cubicBezTo>
                  <a:cubicBezTo>
                    <a:pt x="2063" y="1280"/>
                    <a:pt x="2057" y="1284"/>
                    <a:pt x="2054" y="1284"/>
                  </a:cubicBezTo>
                  <a:cubicBezTo>
                    <a:pt x="2039" y="1294"/>
                    <a:pt x="2015" y="1307"/>
                    <a:pt x="1992" y="1307"/>
                  </a:cubicBezTo>
                  <a:cubicBezTo>
                    <a:pt x="1984" y="1307"/>
                    <a:pt x="1976" y="1305"/>
                    <a:pt x="1969" y="1300"/>
                  </a:cubicBezTo>
                  <a:cubicBezTo>
                    <a:pt x="1961" y="1305"/>
                    <a:pt x="1955" y="1308"/>
                    <a:pt x="1951" y="1314"/>
                  </a:cubicBezTo>
                  <a:cubicBezTo>
                    <a:pt x="1945" y="1328"/>
                    <a:pt x="1938" y="1345"/>
                    <a:pt x="1928" y="1359"/>
                  </a:cubicBezTo>
                  <a:lnTo>
                    <a:pt x="1924" y="1362"/>
                  </a:lnTo>
                  <a:lnTo>
                    <a:pt x="1917" y="1362"/>
                  </a:lnTo>
                  <a:cubicBezTo>
                    <a:pt x="1911" y="1366"/>
                    <a:pt x="1897" y="1366"/>
                    <a:pt x="1887" y="1369"/>
                  </a:cubicBezTo>
                  <a:cubicBezTo>
                    <a:pt x="1885" y="1370"/>
                    <a:pt x="1883" y="1370"/>
                    <a:pt x="1881" y="1370"/>
                  </a:cubicBezTo>
                  <a:cubicBezTo>
                    <a:pt x="1876" y="1370"/>
                    <a:pt x="1873" y="1368"/>
                    <a:pt x="1873" y="1366"/>
                  </a:cubicBezTo>
                  <a:cubicBezTo>
                    <a:pt x="1870" y="1359"/>
                    <a:pt x="1876" y="1352"/>
                    <a:pt x="1879" y="1352"/>
                  </a:cubicBezTo>
                  <a:cubicBezTo>
                    <a:pt x="1893" y="1349"/>
                    <a:pt x="1904" y="1345"/>
                    <a:pt x="1911" y="1341"/>
                  </a:cubicBezTo>
                  <a:cubicBezTo>
                    <a:pt x="1917" y="1335"/>
                    <a:pt x="1920" y="1325"/>
                    <a:pt x="1928" y="1314"/>
                  </a:cubicBezTo>
                  <a:cubicBezTo>
                    <a:pt x="1920" y="1308"/>
                    <a:pt x="1917" y="1305"/>
                    <a:pt x="1911" y="1305"/>
                  </a:cubicBezTo>
                  <a:cubicBezTo>
                    <a:pt x="1897" y="1314"/>
                    <a:pt x="1879" y="1321"/>
                    <a:pt x="1866" y="1328"/>
                  </a:cubicBezTo>
                  <a:cubicBezTo>
                    <a:pt x="1846" y="1335"/>
                    <a:pt x="1839" y="1335"/>
                    <a:pt x="1835" y="1345"/>
                  </a:cubicBezTo>
                  <a:cubicBezTo>
                    <a:pt x="1835" y="1352"/>
                    <a:pt x="1829" y="1355"/>
                    <a:pt x="1818" y="1355"/>
                  </a:cubicBezTo>
                  <a:cubicBezTo>
                    <a:pt x="1812" y="1355"/>
                    <a:pt x="1805" y="1349"/>
                    <a:pt x="1808" y="1341"/>
                  </a:cubicBezTo>
                  <a:cubicBezTo>
                    <a:pt x="1815" y="1318"/>
                    <a:pt x="1839" y="1311"/>
                    <a:pt x="1859" y="1305"/>
                  </a:cubicBezTo>
                  <a:cubicBezTo>
                    <a:pt x="1873" y="1297"/>
                    <a:pt x="1884" y="1294"/>
                    <a:pt x="1890" y="1287"/>
                  </a:cubicBezTo>
                  <a:cubicBezTo>
                    <a:pt x="1893" y="1284"/>
                    <a:pt x="1897" y="1280"/>
                    <a:pt x="1900" y="1280"/>
                  </a:cubicBezTo>
                  <a:lnTo>
                    <a:pt x="1900" y="1277"/>
                  </a:lnTo>
                  <a:lnTo>
                    <a:pt x="1655" y="1362"/>
                  </a:lnTo>
                  <a:cubicBezTo>
                    <a:pt x="1659" y="1366"/>
                    <a:pt x="1665" y="1369"/>
                    <a:pt x="1665" y="1382"/>
                  </a:cubicBezTo>
                  <a:cubicBezTo>
                    <a:pt x="1638" y="1393"/>
                    <a:pt x="1628" y="1410"/>
                    <a:pt x="1638" y="1437"/>
                  </a:cubicBezTo>
                  <a:cubicBezTo>
                    <a:pt x="1638" y="1437"/>
                    <a:pt x="1637" y="1437"/>
                    <a:pt x="1636" y="1437"/>
                  </a:cubicBezTo>
                  <a:cubicBezTo>
                    <a:pt x="1628" y="1437"/>
                    <a:pt x="1627" y="1423"/>
                    <a:pt x="1621" y="1417"/>
                  </a:cubicBezTo>
                  <a:lnTo>
                    <a:pt x="1621" y="1413"/>
                  </a:lnTo>
                  <a:cubicBezTo>
                    <a:pt x="1618" y="1413"/>
                    <a:pt x="1618" y="1417"/>
                    <a:pt x="1614" y="1417"/>
                  </a:cubicBezTo>
                  <a:cubicBezTo>
                    <a:pt x="1604" y="1427"/>
                    <a:pt x="1593" y="1434"/>
                    <a:pt x="1580" y="1437"/>
                  </a:cubicBezTo>
                  <a:cubicBezTo>
                    <a:pt x="1573" y="1437"/>
                    <a:pt x="1567" y="1434"/>
                    <a:pt x="1563" y="1430"/>
                  </a:cubicBezTo>
                  <a:cubicBezTo>
                    <a:pt x="1563" y="1423"/>
                    <a:pt x="1567" y="1417"/>
                    <a:pt x="1577" y="1413"/>
                  </a:cubicBezTo>
                  <a:cubicBezTo>
                    <a:pt x="1584" y="1413"/>
                    <a:pt x="1590" y="1407"/>
                    <a:pt x="1598" y="1399"/>
                  </a:cubicBezTo>
                  <a:cubicBezTo>
                    <a:pt x="1601" y="1399"/>
                    <a:pt x="1604" y="1396"/>
                    <a:pt x="1607" y="1393"/>
                  </a:cubicBezTo>
                  <a:lnTo>
                    <a:pt x="1604" y="1393"/>
                  </a:lnTo>
                  <a:cubicBezTo>
                    <a:pt x="1604" y="1390"/>
                    <a:pt x="1607" y="1382"/>
                    <a:pt x="1607" y="1376"/>
                  </a:cubicBezTo>
                  <a:lnTo>
                    <a:pt x="1607" y="1376"/>
                  </a:lnTo>
                  <a:lnTo>
                    <a:pt x="1475" y="1423"/>
                  </a:lnTo>
                  <a:cubicBezTo>
                    <a:pt x="1468" y="1444"/>
                    <a:pt x="1447" y="1457"/>
                    <a:pt x="1410" y="1468"/>
                  </a:cubicBezTo>
                  <a:cubicBezTo>
                    <a:pt x="1406" y="1457"/>
                    <a:pt x="1406" y="1451"/>
                    <a:pt x="1410" y="1444"/>
                  </a:cubicBezTo>
                  <a:lnTo>
                    <a:pt x="1410" y="1444"/>
                  </a:lnTo>
                  <a:lnTo>
                    <a:pt x="1117" y="1542"/>
                  </a:lnTo>
                  <a:cubicBezTo>
                    <a:pt x="1117" y="1546"/>
                    <a:pt x="1120" y="1550"/>
                    <a:pt x="1120" y="1553"/>
                  </a:cubicBezTo>
                  <a:cubicBezTo>
                    <a:pt x="1111" y="1558"/>
                    <a:pt x="1103" y="1561"/>
                    <a:pt x="1096" y="1561"/>
                  </a:cubicBezTo>
                  <a:cubicBezTo>
                    <a:pt x="1091" y="1561"/>
                    <a:pt x="1086" y="1559"/>
                    <a:pt x="1083" y="1556"/>
                  </a:cubicBezTo>
                  <a:lnTo>
                    <a:pt x="242" y="1842"/>
                  </a:lnTo>
                  <a:cubicBezTo>
                    <a:pt x="242" y="1846"/>
                    <a:pt x="242" y="1849"/>
                    <a:pt x="249" y="1852"/>
                  </a:cubicBezTo>
                  <a:cubicBezTo>
                    <a:pt x="249" y="1859"/>
                    <a:pt x="247" y="1861"/>
                    <a:pt x="245" y="1861"/>
                  </a:cubicBezTo>
                  <a:cubicBezTo>
                    <a:pt x="239" y="1861"/>
                    <a:pt x="230" y="1851"/>
                    <a:pt x="225" y="1849"/>
                  </a:cubicBezTo>
                  <a:lnTo>
                    <a:pt x="0" y="1924"/>
                  </a:lnTo>
                  <a:lnTo>
                    <a:pt x="7" y="1948"/>
                  </a:lnTo>
                  <a:cubicBezTo>
                    <a:pt x="14" y="1944"/>
                    <a:pt x="17" y="1944"/>
                    <a:pt x="20" y="1944"/>
                  </a:cubicBezTo>
                  <a:cubicBezTo>
                    <a:pt x="20" y="1951"/>
                    <a:pt x="17" y="1958"/>
                    <a:pt x="11" y="1962"/>
                  </a:cubicBezTo>
                  <a:lnTo>
                    <a:pt x="82" y="2186"/>
                  </a:lnTo>
                  <a:lnTo>
                    <a:pt x="368" y="2105"/>
                  </a:lnTo>
                  <a:cubicBezTo>
                    <a:pt x="364" y="2091"/>
                    <a:pt x="361" y="2074"/>
                    <a:pt x="355" y="2060"/>
                  </a:cubicBezTo>
                  <a:cubicBezTo>
                    <a:pt x="375" y="2060"/>
                    <a:pt x="392" y="2074"/>
                    <a:pt x="405" y="2094"/>
                  </a:cubicBezTo>
                  <a:lnTo>
                    <a:pt x="1618" y="1750"/>
                  </a:lnTo>
                  <a:cubicBezTo>
                    <a:pt x="1618" y="1747"/>
                    <a:pt x="1621" y="1743"/>
                    <a:pt x="1618" y="1737"/>
                  </a:cubicBezTo>
                  <a:cubicBezTo>
                    <a:pt x="1610" y="1739"/>
                    <a:pt x="1601" y="1741"/>
                    <a:pt x="1593" y="1741"/>
                  </a:cubicBezTo>
                  <a:cubicBezTo>
                    <a:pt x="1590" y="1741"/>
                    <a:pt x="1587" y="1741"/>
                    <a:pt x="1584" y="1740"/>
                  </a:cubicBezTo>
                  <a:cubicBezTo>
                    <a:pt x="1577" y="1726"/>
                    <a:pt x="1573" y="1716"/>
                    <a:pt x="1570" y="1703"/>
                  </a:cubicBezTo>
                  <a:cubicBezTo>
                    <a:pt x="1584" y="1699"/>
                    <a:pt x="1593" y="1693"/>
                    <a:pt x="1601" y="1689"/>
                  </a:cubicBezTo>
                  <a:cubicBezTo>
                    <a:pt x="1598" y="1685"/>
                    <a:pt x="1598" y="1685"/>
                    <a:pt x="1593" y="1685"/>
                  </a:cubicBezTo>
                  <a:cubicBezTo>
                    <a:pt x="1590" y="1679"/>
                    <a:pt x="1587" y="1672"/>
                    <a:pt x="1580" y="1668"/>
                  </a:cubicBezTo>
                  <a:lnTo>
                    <a:pt x="1577" y="1672"/>
                  </a:lnTo>
                  <a:cubicBezTo>
                    <a:pt x="1572" y="1675"/>
                    <a:pt x="1567" y="1675"/>
                    <a:pt x="1562" y="1675"/>
                  </a:cubicBezTo>
                  <a:cubicBezTo>
                    <a:pt x="1546" y="1675"/>
                    <a:pt x="1529" y="1668"/>
                    <a:pt x="1517" y="1668"/>
                  </a:cubicBezTo>
                  <a:cubicBezTo>
                    <a:pt x="1509" y="1668"/>
                    <a:pt x="1503" y="1671"/>
                    <a:pt x="1499" y="1679"/>
                  </a:cubicBezTo>
                  <a:cubicBezTo>
                    <a:pt x="1497" y="1679"/>
                    <a:pt x="1496" y="1680"/>
                    <a:pt x="1495" y="1680"/>
                  </a:cubicBezTo>
                  <a:cubicBezTo>
                    <a:pt x="1489" y="1680"/>
                    <a:pt x="1492" y="1672"/>
                    <a:pt x="1495" y="1672"/>
                  </a:cubicBezTo>
                  <a:cubicBezTo>
                    <a:pt x="1485" y="1635"/>
                    <a:pt x="1455" y="1635"/>
                    <a:pt x="1450" y="1587"/>
                  </a:cubicBezTo>
                  <a:lnTo>
                    <a:pt x="1450" y="1587"/>
                  </a:lnTo>
                  <a:cubicBezTo>
                    <a:pt x="1452" y="1589"/>
                    <a:pt x="1453" y="1590"/>
                    <a:pt x="1456" y="1590"/>
                  </a:cubicBezTo>
                  <a:cubicBezTo>
                    <a:pt x="1466" y="1590"/>
                    <a:pt x="1486" y="1563"/>
                    <a:pt x="1500" y="1563"/>
                  </a:cubicBezTo>
                  <a:cubicBezTo>
                    <a:pt x="1501" y="1563"/>
                    <a:pt x="1501" y="1563"/>
                    <a:pt x="1502" y="1563"/>
                  </a:cubicBezTo>
                  <a:lnTo>
                    <a:pt x="1505" y="1563"/>
                  </a:lnTo>
                  <a:cubicBezTo>
                    <a:pt x="1509" y="1563"/>
                    <a:pt x="1509" y="1560"/>
                    <a:pt x="1512" y="1560"/>
                  </a:cubicBezTo>
                  <a:cubicBezTo>
                    <a:pt x="1522" y="1554"/>
                    <a:pt x="1600" y="1521"/>
                    <a:pt x="1628" y="1521"/>
                  </a:cubicBezTo>
                  <a:cubicBezTo>
                    <a:pt x="1631" y="1521"/>
                    <a:pt x="1633" y="1521"/>
                    <a:pt x="1634" y="1522"/>
                  </a:cubicBezTo>
                  <a:cubicBezTo>
                    <a:pt x="1642" y="1522"/>
                    <a:pt x="1638" y="1550"/>
                    <a:pt x="1645" y="1553"/>
                  </a:cubicBezTo>
                  <a:cubicBezTo>
                    <a:pt x="1659" y="1550"/>
                    <a:pt x="1672" y="1546"/>
                    <a:pt x="1669" y="1536"/>
                  </a:cubicBezTo>
                  <a:cubicBezTo>
                    <a:pt x="1700" y="1536"/>
                    <a:pt x="1665" y="1560"/>
                    <a:pt x="1683" y="1577"/>
                  </a:cubicBezTo>
                  <a:cubicBezTo>
                    <a:pt x="1674" y="1581"/>
                    <a:pt x="1662" y="1587"/>
                    <a:pt x="1653" y="1587"/>
                  </a:cubicBezTo>
                  <a:cubicBezTo>
                    <a:pt x="1648" y="1587"/>
                    <a:pt x="1644" y="1585"/>
                    <a:pt x="1642" y="1580"/>
                  </a:cubicBezTo>
                  <a:cubicBezTo>
                    <a:pt x="1593" y="1587"/>
                    <a:pt x="1604" y="1618"/>
                    <a:pt x="1587" y="1635"/>
                  </a:cubicBezTo>
                  <a:cubicBezTo>
                    <a:pt x="1586" y="1635"/>
                    <a:pt x="1585" y="1635"/>
                    <a:pt x="1584" y="1635"/>
                  </a:cubicBezTo>
                  <a:cubicBezTo>
                    <a:pt x="1569" y="1635"/>
                    <a:pt x="1568" y="1617"/>
                    <a:pt x="1555" y="1617"/>
                  </a:cubicBezTo>
                  <a:cubicBezTo>
                    <a:pt x="1554" y="1617"/>
                    <a:pt x="1552" y="1617"/>
                    <a:pt x="1549" y="1618"/>
                  </a:cubicBezTo>
                  <a:cubicBezTo>
                    <a:pt x="1549" y="1645"/>
                    <a:pt x="1573" y="1631"/>
                    <a:pt x="1580" y="1645"/>
                  </a:cubicBezTo>
                  <a:lnTo>
                    <a:pt x="1580" y="1652"/>
                  </a:lnTo>
                  <a:lnTo>
                    <a:pt x="1584" y="1652"/>
                  </a:lnTo>
                  <a:cubicBezTo>
                    <a:pt x="1587" y="1648"/>
                    <a:pt x="1590" y="1645"/>
                    <a:pt x="1598" y="1641"/>
                  </a:cubicBezTo>
                  <a:cubicBezTo>
                    <a:pt x="1601" y="1638"/>
                    <a:pt x="1604" y="1635"/>
                    <a:pt x="1607" y="1635"/>
                  </a:cubicBezTo>
                  <a:cubicBezTo>
                    <a:pt x="1607" y="1631"/>
                    <a:pt x="1607" y="1631"/>
                    <a:pt x="1611" y="1631"/>
                  </a:cubicBezTo>
                  <a:cubicBezTo>
                    <a:pt x="1614" y="1631"/>
                    <a:pt x="1618" y="1631"/>
                    <a:pt x="1621" y="1635"/>
                  </a:cubicBezTo>
                  <a:cubicBezTo>
                    <a:pt x="1625" y="1638"/>
                    <a:pt x="1625" y="1641"/>
                    <a:pt x="1621" y="1648"/>
                  </a:cubicBezTo>
                  <a:cubicBezTo>
                    <a:pt x="1618" y="1648"/>
                    <a:pt x="1614" y="1652"/>
                    <a:pt x="1607" y="1655"/>
                  </a:cubicBezTo>
                  <a:cubicBezTo>
                    <a:pt x="1604" y="1655"/>
                    <a:pt x="1604" y="1658"/>
                    <a:pt x="1601" y="1658"/>
                  </a:cubicBezTo>
                  <a:cubicBezTo>
                    <a:pt x="1607" y="1665"/>
                    <a:pt x="1611" y="1668"/>
                    <a:pt x="1614" y="1672"/>
                  </a:cubicBezTo>
                  <a:lnTo>
                    <a:pt x="1614" y="1679"/>
                  </a:lnTo>
                  <a:cubicBezTo>
                    <a:pt x="1625" y="1672"/>
                    <a:pt x="1631" y="1668"/>
                    <a:pt x="1648" y="1668"/>
                  </a:cubicBezTo>
                  <a:lnTo>
                    <a:pt x="1652" y="1658"/>
                  </a:lnTo>
                  <a:lnTo>
                    <a:pt x="1655" y="1655"/>
                  </a:lnTo>
                  <a:cubicBezTo>
                    <a:pt x="1683" y="1638"/>
                    <a:pt x="1710" y="1627"/>
                    <a:pt x="1733" y="1621"/>
                  </a:cubicBezTo>
                  <a:cubicBezTo>
                    <a:pt x="1730" y="1614"/>
                    <a:pt x="1727" y="1611"/>
                    <a:pt x="1723" y="1604"/>
                  </a:cubicBezTo>
                  <a:cubicBezTo>
                    <a:pt x="1733" y="1595"/>
                    <a:pt x="1744" y="1591"/>
                    <a:pt x="1753" y="1591"/>
                  </a:cubicBezTo>
                  <a:cubicBezTo>
                    <a:pt x="1768" y="1591"/>
                    <a:pt x="1778" y="1603"/>
                    <a:pt x="1771" y="1624"/>
                  </a:cubicBezTo>
                  <a:lnTo>
                    <a:pt x="1768" y="1624"/>
                  </a:lnTo>
                  <a:cubicBezTo>
                    <a:pt x="1768" y="1627"/>
                    <a:pt x="1764" y="1631"/>
                    <a:pt x="1761" y="1631"/>
                  </a:cubicBezTo>
                  <a:cubicBezTo>
                    <a:pt x="1733" y="1638"/>
                    <a:pt x="1703" y="1652"/>
                    <a:pt x="1672" y="1668"/>
                  </a:cubicBezTo>
                  <a:cubicBezTo>
                    <a:pt x="1683" y="1689"/>
                    <a:pt x="1710" y="1682"/>
                    <a:pt x="1723" y="1699"/>
                  </a:cubicBezTo>
                  <a:cubicBezTo>
                    <a:pt x="1723" y="1682"/>
                    <a:pt x="1764" y="1662"/>
                    <a:pt x="1774" y="1662"/>
                  </a:cubicBezTo>
                  <a:lnTo>
                    <a:pt x="1781" y="1662"/>
                  </a:lnTo>
                  <a:cubicBezTo>
                    <a:pt x="1788" y="1655"/>
                    <a:pt x="1798" y="1652"/>
                    <a:pt x="1805" y="1648"/>
                  </a:cubicBezTo>
                  <a:lnTo>
                    <a:pt x="1808" y="1648"/>
                  </a:lnTo>
                  <a:cubicBezTo>
                    <a:pt x="1809" y="1647"/>
                    <a:pt x="1810" y="1646"/>
                    <a:pt x="1811" y="1646"/>
                  </a:cubicBezTo>
                  <a:cubicBezTo>
                    <a:pt x="1814" y="1646"/>
                    <a:pt x="1816" y="1649"/>
                    <a:pt x="1818" y="1652"/>
                  </a:cubicBezTo>
                  <a:cubicBezTo>
                    <a:pt x="1818" y="1655"/>
                    <a:pt x="1818" y="1658"/>
                    <a:pt x="1812" y="1662"/>
                  </a:cubicBezTo>
                  <a:cubicBezTo>
                    <a:pt x="1808" y="1662"/>
                    <a:pt x="1805" y="1665"/>
                    <a:pt x="1798" y="1668"/>
                  </a:cubicBezTo>
                  <a:cubicBezTo>
                    <a:pt x="1816" y="1674"/>
                    <a:pt x="1833" y="1677"/>
                    <a:pt x="1851" y="1677"/>
                  </a:cubicBezTo>
                  <a:cubicBezTo>
                    <a:pt x="1857" y="1677"/>
                    <a:pt x="1863" y="1676"/>
                    <a:pt x="1870" y="1676"/>
                  </a:cubicBezTo>
                  <a:lnTo>
                    <a:pt x="1873" y="1676"/>
                  </a:lnTo>
                  <a:cubicBezTo>
                    <a:pt x="1879" y="1662"/>
                    <a:pt x="1890" y="1648"/>
                    <a:pt x="1911" y="1638"/>
                  </a:cubicBezTo>
                  <a:cubicBezTo>
                    <a:pt x="1907" y="1635"/>
                    <a:pt x="1907" y="1627"/>
                    <a:pt x="1904" y="1621"/>
                  </a:cubicBezTo>
                  <a:lnTo>
                    <a:pt x="1904" y="1621"/>
                  </a:lnTo>
                  <a:cubicBezTo>
                    <a:pt x="1905" y="1621"/>
                    <a:pt x="1906" y="1621"/>
                    <a:pt x="1907" y="1621"/>
                  </a:cubicBezTo>
                  <a:cubicBezTo>
                    <a:pt x="1919" y="1621"/>
                    <a:pt x="1938" y="1610"/>
                    <a:pt x="1949" y="1610"/>
                  </a:cubicBezTo>
                  <a:cubicBezTo>
                    <a:pt x="1954" y="1610"/>
                    <a:pt x="1957" y="1612"/>
                    <a:pt x="1958" y="1618"/>
                  </a:cubicBezTo>
                  <a:lnTo>
                    <a:pt x="1961" y="1618"/>
                  </a:lnTo>
                  <a:cubicBezTo>
                    <a:pt x="1972" y="1611"/>
                    <a:pt x="1982" y="1607"/>
                    <a:pt x="1992" y="1600"/>
                  </a:cubicBezTo>
                  <a:cubicBezTo>
                    <a:pt x="2001" y="1587"/>
                    <a:pt x="2012" y="1582"/>
                    <a:pt x="2024" y="1582"/>
                  </a:cubicBezTo>
                  <a:cubicBezTo>
                    <a:pt x="2051" y="1582"/>
                    <a:pt x="2083" y="1606"/>
                    <a:pt x="2104" y="1611"/>
                  </a:cubicBezTo>
                  <a:lnTo>
                    <a:pt x="2547" y="1484"/>
                  </a:lnTo>
                  <a:cubicBezTo>
                    <a:pt x="2550" y="1481"/>
                    <a:pt x="2554" y="1478"/>
                    <a:pt x="2554" y="1478"/>
                  </a:cubicBezTo>
                  <a:cubicBezTo>
                    <a:pt x="2554" y="1475"/>
                    <a:pt x="2554" y="1471"/>
                    <a:pt x="2561" y="1471"/>
                  </a:cubicBezTo>
                  <a:cubicBezTo>
                    <a:pt x="2564" y="1471"/>
                    <a:pt x="2568" y="1471"/>
                    <a:pt x="2568" y="1475"/>
                  </a:cubicBezTo>
                  <a:lnTo>
                    <a:pt x="2568" y="1478"/>
                  </a:lnTo>
                  <a:lnTo>
                    <a:pt x="3300" y="1270"/>
                  </a:lnTo>
                  <a:cubicBezTo>
                    <a:pt x="3293" y="1264"/>
                    <a:pt x="3289" y="1256"/>
                    <a:pt x="3286" y="1247"/>
                  </a:cubicBezTo>
                  <a:lnTo>
                    <a:pt x="3286" y="1243"/>
                  </a:lnTo>
                  <a:lnTo>
                    <a:pt x="3286" y="1239"/>
                  </a:lnTo>
                  <a:cubicBezTo>
                    <a:pt x="3303" y="1212"/>
                    <a:pt x="3337" y="1198"/>
                    <a:pt x="3358" y="1192"/>
                  </a:cubicBezTo>
                  <a:cubicBezTo>
                    <a:pt x="3361" y="1185"/>
                    <a:pt x="3358" y="1178"/>
                    <a:pt x="3358" y="1178"/>
                  </a:cubicBezTo>
                  <a:lnTo>
                    <a:pt x="3358" y="1175"/>
                  </a:lnTo>
                  <a:cubicBezTo>
                    <a:pt x="3354" y="1171"/>
                    <a:pt x="3347" y="1168"/>
                    <a:pt x="3344" y="1168"/>
                  </a:cubicBezTo>
                  <a:lnTo>
                    <a:pt x="3341" y="1168"/>
                  </a:lnTo>
                  <a:cubicBezTo>
                    <a:pt x="3334" y="1165"/>
                    <a:pt x="3320" y="1165"/>
                    <a:pt x="3306" y="1165"/>
                  </a:cubicBezTo>
                  <a:cubicBezTo>
                    <a:pt x="3303" y="1168"/>
                    <a:pt x="3303" y="1171"/>
                    <a:pt x="3303" y="1178"/>
                  </a:cubicBezTo>
                  <a:cubicBezTo>
                    <a:pt x="3298" y="1179"/>
                    <a:pt x="3295" y="1179"/>
                    <a:pt x="3291" y="1179"/>
                  </a:cubicBezTo>
                  <a:cubicBezTo>
                    <a:pt x="3274" y="1179"/>
                    <a:pt x="3277" y="1170"/>
                    <a:pt x="3283" y="1162"/>
                  </a:cubicBezTo>
                  <a:cubicBezTo>
                    <a:pt x="3276" y="1157"/>
                    <a:pt x="3273" y="1154"/>
                    <a:pt x="3269" y="1148"/>
                  </a:cubicBezTo>
                  <a:cubicBezTo>
                    <a:pt x="3272" y="1147"/>
                    <a:pt x="3275" y="1146"/>
                    <a:pt x="3277" y="1146"/>
                  </a:cubicBezTo>
                  <a:cubicBezTo>
                    <a:pt x="3282" y="1146"/>
                    <a:pt x="3285" y="1148"/>
                    <a:pt x="3289" y="1148"/>
                  </a:cubicBezTo>
                  <a:cubicBezTo>
                    <a:pt x="3293" y="1144"/>
                    <a:pt x="3293" y="1141"/>
                    <a:pt x="3293" y="1134"/>
                  </a:cubicBezTo>
                  <a:cubicBezTo>
                    <a:pt x="3265" y="1104"/>
                    <a:pt x="3276" y="1117"/>
                    <a:pt x="3279" y="1076"/>
                  </a:cubicBezTo>
                  <a:cubicBezTo>
                    <a:pt x="3273" y="1055"/>
                    <a:pt x="3317" y="1055"/>
                    <a:pt x="3341" y="1046"/>
                  </a:cubicBezTo>
                  <a:cubicBezTo>
                    <a:pt x="3344" y="1019"/>
                    <a:pt x="3358" y="974"/>
                    <a:pt x="3395" y="953"/>
                  </a:cubicBezTo>
                  <a:cubicBezTo>
                    <a:pt x="3402" y="953"/>
                    <a:pt x="3405" y="950"/>
                    <a:pt x="3408" y="950"/>
                  </a:cubicBezTo>
                  <a:cubicBezTo>
                    <a:pt x="3416" y="947"/>
                    <a:pt x="3424" y="945"/>
                    <a:pt x="3434" y="945"/>
                  </a:cubicBezTo>
                  <a:cubicBezTo>
                    <a:pt x="3445" y="945"/>
                    <a:pt x="3457" y="948"/>
                    <a:pt x="3470" y="953"/>
                  </a:cubicBezTo>
                  <a:lnTo>
                    <a:pt x="3473" y="947"/>
                  </a:lnTo>
                  <a:cubicBezTo>
                    <a:pt x="3486" y="943"/>
                    <a:pt x="3497" y="942"/>
                    <a:pt x="3508" y="942"/>
                  </a:cubicBezTo>
                  <a:cubicBezTo>
                    <a:pt x="3554" y="942"/>
                    <a:pt x="3582" y="968"/>
                    <a:pt x="3579" y="1001"/>
                  </a:cubicBezTo>
                  <a:cubicBezTo>
                    <a:pt x="3592" y="1032"/>
                    <a:pt x="3582" y="1069"/>
                    <a:pt x="3555" y="1096"/>
                  </a:cubicBezTo>
                  <a:cubicBezTo>
                    <a:pt x="3565" y="1110"/>
                    <a:pt x="3575" y="1127"/>
                    <a:pt x="3592" y="1141"/>
                  </a:cubicBezTo>
                  <a:lnTo>
                    <a:pt x="3600" y="1141"/>
                  </a:lnTo>
                  <a:cubicBezTo>
                    <a:pt x="3609" y="1144"/>
                    <a:pt x="3616" y="1151"/>
                    <a:pt x="3623" y="1157"/>
                  </a:cubicBezTo>
                  <a:cubicBezTo>
                    <a:pt x="3627" y="1157"/>
                    <a:pt x="3627" y="1162"/>
                    <a:pt x="3630" y="1165"/>
                  </a:cubicBezTo>
                  <a:cubicBezTo>
                    <a:pt x="3636" y="1165"/>
                    <a:pt x="3636" y="1171"/>
                    <a:pt x="3636" y="1175"/>
                  </a:cubicBezTo>
                  <a:lnTo>
                    <a:pt x="4406" y="953"/>
                  </a:lnTo>
                  <a:cubicBezTo>
                    <a:pt x="4447" y="889"/>
                    <a:pt x="4556" y="906"/>
                    <a:pt x="4624" y="851"/>
                  </a:cubicBezTo>
                  <a:cubicBezTo>
                    <a:pt x="4655" y="858"/>
                    <a:pt x="4689" y="858"/>
                    <a:pt x="4716" y="865"/>
                  </a:cubicBezTo>
                  <a:lnTo>
                    <a:pt x="5822" y="552"/>
                  </a:lnTo>
                  <a:lnTo>
                    <a:pt x="5649"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47" name="Google Shape;147;p22"/>
            <p:cNvGrpSpPr/>
            <p:nvPr/>
          </p:nvGrpSpPr>
          <p:grpSpPr>
            <a:xfrm>
              <a:off x="3822192" y="2037489"/>
              <a:ext cx="1521911" cy="65577"/>
              <a:chOff x="5407774" y="1944214"/>
              <a:chExt cx="1970877" cy="65577"/>
            </a:xfrm>
          </p:grpSpPr>
          <p:sp>
            <p:nvSpPr>
              <p:cNvPr id="148" name="Google Shape;148;p22"/>
              <p:cNvSpPr/>
              <p:nvPr/>
            </p:nvSpPr>
            <p:spPr>
              <a:xfrm>
                <a:off x="6029435" y="1944214"/>
                <a:ext cx="1349216" cy="65577"/>
              </a:xfrm>
              <a:custGeom>
                <a:rect b="b" l="l" r="r" t="t"/>
                <a:pathLst>
                  <a:path extrusionOk="0" h="665" w="13682">
                    <a:moveTo>
                      <a:pt x="5227" y="11"/>
                    </a:moveTo>
                    <a:cubicBezTo>
                      <a:pt x="5255" y="11"/>
                      <a:pt x="5248" y="48"/>
                      <a:pt x="5255" y="72"/>
                    </a:cubicBezTo>
                    <a:cubicBezTo>
                      <a:pt x="5240" y="87"/>
                      <a:pt x="5230" y="92"/>
                      <a:pt x="5221" y="92"/>
                    </a:cubicBezTo>
                    <a:cubicBezTo>
                      <a:pt x="5207" y="92"/>
                      <a:pt x="5195" y="80"/>
                      <a:pt x="5173" y="72"/>
                    </a:cubicBezTo>
                    <a:cubicBezTo>
                      <a:pt x="5180" y="38"/>
                      <a:pt x="5227" y="52"/>
                      <a:pt x="5227" y="11"/>
                    </a:cubicBezTo>
                    <a:close/>
                    <a:moveTo>
                      <a:pt x="10362" y="42"/>
                    </a:moveTo>
                    <a:lnTo>
                      <a:pt x="10362" y="42"/>
                    </a:lnTo>
                    <a:cubicBezTo>
                      <a:pt x="10386" y="48"/>
                      <a:pt x="10389" y="72"/>
                      <a:pt x="10416" y="72"/>
                    </a:cubicBezTo>
                    <a:lnTo>
                      <a:pt x="10416" y="137"/>
                    </a:lnTo>
                    <a:cubicBezTo>
                      <a:pt x="10410" y="138"/>
                      <a:pt x="10405" y="139"/>
                      <a:pt x="10400" y="139"/>
                    </a:cubicBezTo>
                    <a:cubicBezTo>
                      <a:pt x="10360" y="139"/>
                      <a:pt x="10365" y="87"/>
                      <a:pt x="10362" y="42"/>
                    </a:cubicBezTo>
                    <a:close/>
                    <a:moveTo>
                      <a:pt x="4468" y="38"/>
                    </a:moveTo>
                    <a:cubicBezTo>
                      <a:pt x="4492" y="92"/>
                      <a:pt x="4605" y="130"/>
                      <a:pt x="4533" y="215"/>
                    </a:cubicBezTo>
                    <a:cubicBezTo>
                      <a:pt x="4485" y="212"/>
                      <a:pt x="4489" y="150"/>
                      <a:pt x="4492" y="89"/>
                    </a:cubicBezTo>
                    <a:cubicBezTo>
                      <a:pt x="4488" y="88"/>
                      <a:pt x="4485" y="87"/>
                      <a:pt x="4482" y="87"/>
                    </a:cubicBezTo>
                    <a:cubicBezTo>
                      <a:pt x="4470" y="87"/>
                      <a:pt x="4468" y="99"/>
                      <a:pt x="4468" y="113"/>
                    </a:cubicBezTo>
                    <a:cubicBezTo>
                      <a:pt x="4444" y="113"/>
                      <a:pt x="4451" y="83"/>
                      <a:pt x="4444" y="62"/>
                    </a:cubicBezTo>
                    <a:lnTo>
                      <a:pt x="4444" y="62"/>
                    </a:lnTo>
                    <a:cubicBezTo>
                      <a:pt x="4446" y="63"/>
                      <a:pt x="4448" y="63"/>
                      <a:pt x="4450" y="63"/>
                    </a:cubicBezTo>
                    <a:cubicBezTo>
                      <a:pt x="4465" y="63"/>
                      <a:pt x="4465" y="50"/>
                      <a:pt x="4468" y="38"/>
                    </a:cubicBezTo>
                    <a:close/>
                    <a:moveTo>
                      <a:pt x="12646" y="167"/>
                    </a:moveTo>
                    <a:cubicBezTo>
                      <a:pt x="12648" y="167"/>
                      <a:pt x="12651" y="167"/>
                      <a:pt x="12654" y="168"/>
                    </a:cubicBezTo>
                    <a:cubicBezTo>
                      <a:pt x="12640" y="203"/>
                      <a:pt x="12621" y="229"/>
                      <a:pt x="12579" y="229"/>
                    </a:cubicBezTo>
                    <a:cubicBezTo>
                      <a:pt x="12577" y="229"/>
                      <a:pt x="12574" y="229"/>
                      <a:pt x="12572" y="229"/>
                    </a:cubicBezTo>
                    <a:cubicBezTo>
                      <a:pt x="12581" y="193"/>
                      <a:pt x="12603" y="167"/>
                      <a:pt x="12646" y="167"/>
                    </a:cubicBezTo>
                    <a:close/>
                    <a:moveTo>
                      <a:pt x="5996" y="163"/>
                    </a:moveTo>
                    <a:cubicBezTo>
                      <a:pt x="6001" y="163"/>
                      <a:pt x="6006" y="164"/>
                      <a:pt x="6011" y="164"/>
                    </a:cubicBezTo>
                    <a:cubicBezTo>
                      <a:pt x="5989" y="185"/>
                      <a:pt x="6000" y="241"/>
                      <a:pt x="5962" y="241"/>
                    </a:cubicBezTo>
                    <a:cubicBezTo>
                      <a:pt x="5957" y="241"/>
                      <a:pt x="5952" y="241"/>
                      <a:pt x="5945" y="239"/>
                    </a:cubicBezTo>
                    <a:cubicBezTo>
                      <a:pt x="5940" y="191"/>
                      <a:pt x="5958" y="163"/>
                      <a:pt x="5996" y="163"/>
                    </a:cubicBezTo>
                    <a:close/>
                    <a:moveTo>
                      <a:pt x="9514" y="242"/>
                    </a:moveTo>
                    <a:cubicBezTo>
                      <a:pt x="9514" y="244"/>
                      <a:pt x="9515" y="245"/>
                      <a:pt x="9515" y="245"/>
                    </a:cubicBezTo>
                    <a:lnTo>
                      <a:pt x="9515" y="245"/>
                    </a:lnTo>
                    <a:cubicBezTo>
                      <a:pt x="9515" y="244"/>
                      <a:pt x="9515" y="243"/>
                      <a:pt x="9514" y="242"/>
                    </a:cubicBezTo>
                    <a:close/>
                    <a:moveTo>
                      <a:pt x="5547" y="213"/>
                    </a:moveTo>
                    <a:cubicBezTo>
                      <a:pt x="5582" y="213"/>
                      <a:pt x="5614" y="218"/>
                      <a:pt x="5633" y="239"/>
                    </a:cubicBezTo>
                    <a:cubicBezTo>
                      <a:pt x="5631" y="257"/>
                      <a:pt x="5592" y="270"/>
                      <a:pt x="5555" y="270"/>
                    </a:cubicBezTo>
                    <a:cubicBezTo>
                      <a:pt x="5516" y="270"/>
                      <a:pt x="5481" y="255"/>
                      <a:pt x="5496" y="215"/>
                    </a:cubicBezTo>
                    <a:cubicBezTo>
                      <a:pt x="5513" y="214"/>
                      <a:pt x="5530" y="213"/>
                      <a:pt x="5547" y="213"/>
                    </a:cubicBezTo>
                    <a:close/>
                    <a:moveTo>
                      <a:pt x="9056" y="224"/>
                    </a:moveTo>
                    <a:cubicBezTo>
                      <a:pt x="9068" y="224"/>
                      <a:pt x="9087" y="241"/>
                      <a:pt x="9099" y="290"/>
                    </a:cubicBezTo>
                    <a:cubicBezTo>
                      <a:pt x="9035" y="265"/>
                      <a:pt x="9037" y="224"/>
                      <a:pt x="9056" y="224"/>
                    </a:cubicBezTo>
                    <a:close/>
                    <a:moveTo>
                      <a:pt x="9518" y="187"/>
                    </a:moveTo>
                    <a:cubicBezTo>
                      <a:pt x="9529" y="187"/>
                      <a:pt x="9540" y="194"/>
                      <a:pt x="9552" y="205"/>
                    </a:cubicBezTo>
                    <a:cubicBezTo>
                      <a:pt x="9561" y="215"/>
                      <a:pt x="9561" y="232"/>
                      <a:pt x="9555" y="246"/>
                    </a:cubicBezTo>
                    <a:cubicBezTo>
                      <a:pt x="9549" y="252"/>
                      <a:pt x="9542" y="255"/>
                      <a:pt x="9535" y="255"/>
                    </a:cubicBezTo>
                    <a:cubicBezTo>
                      <a:pt x="9530" y="255"/>
                      <a:pt x="9525" y="253"/>
                      <a:pt x="9521" y="249"/>
                    </a:cubicBezTo>
                    <a:cubicBezTo>
                      <a:pt x="9519" y="247"/>
                      <a:pt x="9517" y="247"/>
                      <a:pt x="9515" y="245"/>
                    </a:cubicBezTo>
                    <a:lnTo>
                      <a:pt x="9515" y="245"/>
                    </a:lnTo>
                    <a:cubicBezTo>
                      <a:pt x="9516" y="249"/>
                      <a:pt x="9513" y="253"/>
                      <a:pt x="9511" y="256"/>
                    </a:cubicBezTo>
                    <a:cubicBezTo>
                      <a:pt x="9504" y="270"/>
                      <a:pt x="9487" y="297"/>
                      <a:pt x="9459" y="297"/>
                    </a:cubicBezTo>
                    <a:cubicBezTo>
                      <a:pt x="9453" y="297"/>
                      <a:pt x="9446" y="293"/>
                      <a:pt x="9436" y="290"/>
                    </a:cubicBezTo>
                    <a:cubicBezTo>
                      <a:pt x="9426" y="283"/>
                      <a:pt x="9418" y="267"/>
                      <a:pt x="9426" y="253"/>
                    </a:cubicBezTo>
                    <a:cubicBezTo>
                      <a:pt x="9428" y="242"/>
                      <a:pt x="9436" y="236"/>
                      <a:pt x="9446" y="236"/>
                    </a:cubicBezTo>
                    <a:cubicBezTo>
                      <a:pt x="9449" y="236"/>
                      <a:pt x="9453" y="237"/>
                      <a:pt x="9456" y="239"/>
                    </a:cubicBezTo>
                    <a:lnTo>
                      <a:pt x="9459" y="239"/>
                    </a:lnTo>
                    <a:cubicBezTo>
                      <a:pt x="9459" y="239"/>
                      <a:pt x="9467" y="229"/>
                      <a:pt x="9470" y="226"/>
                    </a:cubicBezTo>
                    <a:cubicBezTo>
                      <a:pt x="9476" y="212"/>
                      <a:pt x="9490" y="191"/>
                      <a:pt x="9511" y="188"/>
                    </a:cubicBezTo>
                    <a:cubicBezTo>
                      <a:pt x="9513" y="188"/>
                      <a:pt x="9515" y="187"/>
                      <a:pt x="9518" y="187"/>
                    </a:cubicBezTo>
                    <a:close/>
                    <a:moveTo>
                      <a:pt x="12882" y="239"/>
                    </a:moveTo>
                    <a:lnTo>
                      <a:pt x="12882" y="239"/>
                    </a:lnTo>
                    <a:cubicBezTo>
                      <a:pt x="12908" y="249"/>
                      <a:pt x="12926" y="273"/>
                      <a:pt x="12926" y="314"/>
                    </a:cubicBezTo>
                    <a:cubicBezTo>
                      <a:pt x="12914" y="318"/>
                      <a:pt x="12903" y="319"/>
                      <a:pt x="12895" y="319"/>
                    </a:cubicBezTo>
                    <a:cubicBezTo>
                      <a:pt x="12848" y="319"/>
                      <a:pt x="12853" y="271"/>
                      <a:pt x="12882" y="239"/>
                    </a:cubicBezTo>
                    <a:close/>
                    <a:moveTo>
                      <a:pt x="10556" y="42"/>
                    </a:moveTo>
                    <a:cubicBezTo>
                      <a:pt x="10577" y="63"/>
                      <a:pt x="10608" y="73"/>
                      <a:pt x="10647" y="73"/>
                    </a:cubicBezTo>
                    <a:cubicBezTo>
                      <a:pt x="10653" y="73"/>
                      <a:pt x="10659" y="72"/>
                      <a:pt x="10665" y="72"/>
                    </a:cubicBezTo>
                    <a:cubicBezTo>
                      <a:pt x="10689" y="185"/>
                      <a:pt x="10750" y="249"/>
                      <a:pt x="10777" y="355"/>
                    </a:cubicBezTo>
                    <a:cubicBezTo>
                      <a:pt x="10764" y="340"/>
                      <a:pt x="10749" y="335"/>
                      <a:pt x="10740" y="335"/>
                    </a:cubicBezTo>
                    <a:cubicBezTo>
                      <a:pt x="10726" y="335"/>
                      <a:pt x="10723" y="346"/>
                      <a:pt x="10750" y="355"/>
                    </a:cubicBezTo>
                    <a:cubicBezTo>
                      <a:pt x="10738" y="366"/>
                      <a:pt x="10722" y="371"/>
                      <a:pt x="10704" y="371"/>
                    </a:cubicBezTo>
                    <a:cubicBezTo>
                      <a:pt x="10632" y="371"/>
                      <a:pt x="10526" y="293"/>
                      <a:pt x="10444" y="293"/>
                    </a:cubicBezTo>
                    <a:cubicBezTo>
                      <a:pt x="10464" y="188"/>
                      <a:pt x="10573" y="188"/>
                      <a:pt x="10556" y="42"/>
                    </a:cubicBezTo>
                    <a:close/>
                    <a:moveTo>
                      <a:pt x="4881" y="322"/>
                    </a:moveTo>
                    <a:cubicBezTo>
                      <a:pt x="4895" y="322"/>
                      <a:pt x="4910" y="323"/>
                      <a:pt x="4924" y="324"/>
                    </a:cubicBezTo>
                    <a:cubicBezTo>
                      <a:pt x="4938" y="378"/>
                      <a:pt x="4915" y="389"/>
                      <a:pt x="4882" y="389"/>
                    </a:cubicBezTo>
                    <a:cubicBezTo>
                      <a:pt x="4858" y="389"/>
                      <a:pt x="4828" y="383"/>
                      <a:pt x="4805" y="383"/>
                    </a:cubicBezTo>
                    <a:cubicBezTo>
                      <a:pt x="4797" y="383"/>
                      <a:pt x="4791" y="384"/>
                      <a:pt x="4785" y="385"/>
                    </a:cubicBezTo>
                    <a:cubicBezTo>
                      <a:pt x="4788" y="332"/>
                      <a:pt x="4830" y="322"/>
                      <a:pt x="4881" y="322"/>
                    </a:cubicBezTo>
                    <a:close/>
                    <a:moveTo>
                      <a:pt x="7397" y="313"/>
                    </a:moveTo>
                    <a:cubicBezTo>
                      <a:pt x="7443" y="313"/>
                      <a:pt x="7470" y="333"/>
                      <a:pt x="7465" y="392"/>
                    </a:cubicBezTo>
                    <a:cubicBezTo>
                      <a:pt x="7424" y="382"/>
                      <a:pt x="7369" y="382"/>
                      <a:pt x="7376" y="314"/>
                    </a:cubicBezTo>
                    <a:cubicBezTo>
                      <a:pt x="7383" y="313"/>
                      <a:pt x="7390" y="313"/>
                      <a:pt x="7397" y="313"/>
                    </a:cubicBezTo>
                    <a:close/>
                    <a:moveTo>
                      <a:pt x="6610" y="359"/>
                    </a:moveTo>
                    <a:cubicBezTo>
                      <a:pt x="6620" y="359"/>
                      <a:pt x="6629" y="361"/>
                      <a:pt x="6637" y="365"/>
                    </a:cubicBezTo>
                    <a:cubicBezTo>
                      <a:pt x="6720" y="365"/>
                      <a:pt x="6666" y="396"/>
                      <a:pt x="6618" y="396"/>
                    </a:cubicBezTo>
                    <a:cubicBezTo>
                      <a:pt x="6609" y="396"/>
                      <a:pt x="6600" y="395"/>
                      <a:pt x="6593" y="392"/>
                    </a:cubicBezTo>
                    <a:cubicBezTo>
                      <a:pt x="6590" y="391"/>
                      <a:pt x="6587" y="391"/>
                      <a:pt x="6585" y="391"/>
                    </a:cubicBezTo>
                    <a:cubicBezTo>
                      <a:pt x="6574" y="391"/>
                      <a:pt x="6572" y="404"/>
                      <a:pt x="6569" y="416"/>
                    </a:cubicBezTo>
                    <a:cubicBezTo>
                      <a:pt x="6510" y="394"/>
                      <a:pt x="6564" y="359"/>
                      <a:pt x="6610" y="359"/>
                    </a:cubicBezTo>
                    <a:close/>
                    <a:moveTo>
                      <a:pt x="6995" y="314"/>
                    </a:moveTo>
                    <a:cubicBezTo>
                      <a:pt x="7032" y="341"/>
                      <a:pt x="7045" y="382"/>
                      <a:pt x="7018" y="416"/>
                    </a:cubicBezTo>
                    <a:cubicBezTo>
                      <a:pt x="6987" y="410"/>
                      <a:pt x="7001" y="355"/>
                      <a:pt x="6995" y="314"/>
                    </a:cubicBezTo>
                    <a:close/>
                    <a:moveTo>
                      <a:pt x="11589" y="238"/>
                    </a:moveTo>
                    <a:cubicBezTo>
                      <a:pt x="11602" y="238"/>
                      <a:pt x="11604" y="251"/>
                      <a:pt x="11604" y="267"/>
                    </a:cubicBezTo>
                    <a:cubicBezTo>
                      <a:pt x="11611" y="284"/>
                      <a:pt x="11618" y="290"/>
                      <a:pt x="11626" y="290"/>
                    </a:cubicBezTo>
                    <a:cubicBezTo>
                      <a:pt x="11641" y="290"/>
                      <a:pt x="11657" y="270"/>
                      <a:pt x="11673" y="270"/>
                    </a:cubicBezTo>
                    <a:cubicBezTo>
                      <a:pt x="11681" y="270"/>
                      <a:pt x="11689" y="275"/>
                      <a:pt x="11697" y="290"/>
                    </a:cubicBezTo>
                    <a:cubicBezTo>
                      <a:pt x="11697" y="352"/>
                      <a:pt x="11697" y="413"/>
                      <a:pt x="11673" y="443"/>
                    </a:cubicBezTo>
                    <a:cubicBezTo>
                      <a:pt x="11653" y="423"/>
                      <a:pt x="11621" y="416"/>
                      <a:pt x="11584" y="416"/>
                    </a:cubicBezTo>
                    <a:lnTo>
                      <a:pt x="11584" y="239"/>
                    </a:lnTo>
                    <a:cubicBezTo>
                      <a:pt x="11586" y="238"/>
                      <a:pt x="11587" y="238"/>
                      <a:pt x="11589" y="238"/>
                    </a:cubicBezTo>
                    <a:close/>
                    <a:moveTo>
                      <a:pt x="2894" y="363"/>
                    </a:moveTo>
                    <a:cubicBezTo>
                      <a:pt x="2937" y="363"/>
                      <a:pt x="2931" y="419"/>
                      <a:pt x="2972" y="419"/>
                    </a:cubicBezTo>
                    <a:cubicBezTo>
                      <a:pt x="2977" y="419"/>
                      <a:pt x="2983" y="418"/>
                      <a:pt x="2991" y="416"/>
                    </a:cubicBezTo>
                    <a:cubicBezTo>
                      <a:pt x="3003" y="410"/>
                      <a:pt x="3010" y="407"/>
                      <a:pt x="3012" y="407"/>
                    </a:cubicBezTo>
                    <a:lnTo>
                      <a:pt x="3012" y="407"/>
                    </a:lnTo>
                    <a:cubicBezTo>
                      <a:pt x="3020" y="407"/>
                      <a:pt x="2959" y="445"/>
                      <a:pt x="2916" y="445"/>
                    </a:cubicBezTo>
                    <a:cubicBezTo>
                      <a:pt x="2886" y="445"/>
                      <a:pt x="2863" y="427"/>
                      <a:pt x="2878" y="365"/>
                    </a:cubicBezTo>
                    <a:cubicBezTo>
                      <a:pt x="2884" y="363"/>
                      <a:pt x="2889" y="363"/>
                      <a:pt x="2894" y="363"/>
                    </a:cubicBezTo>
                    <a:close/>
                    <a:moveTo>
                      <a:pt x="9158" y="339"/>
                    </a:moveTo>
                    <a:cubicBezTo>
                      <a:pt x="9195" y="339"/>
                      <a:pt x="9242" y="394"/>
                      <a:pt x="9235" y="443"/>
                    </a:cubicBezTo>
                    <a:cubicBezTo>
                      <a:pt x="9222" y="447"/>
                      <a:pt x="9212" y="449"/>
                      <a:pt x="9204" y="449"/>
                    </a:cubicBezTo>
                    <a:cubicBezTo>
                      <a:pt x="9152" y="449"/>
                      <a:pt x="9155" y="386"/>
                      <a:pt x="9123" y="365"/>
                    </a:cubicBezTo>
                    <a:cubicBezTo>
                      <a:pt x="9131" y="346"/>
                      <a:pt x="9144" y="339"/>
                      <a:pt x="9158" y="339"/>
                    </a:cubicBezTo>
                    <a:close/>
                    <a:moveTo>
                      <a:pt x="7606" y="386"/>
                    </a:moveTo>
                    <a:cubicBezTo>
                      <a:pt x="7612" y="386"/>
                      <a:pt x="7617" y="388"/>
                      <a:pt x="7621" y="392"/>
                    </a:cubicBezTo>
                    <a:cubicBezTo>
                      <a:pt x="7650" y="421"/>
                      <a:pt x="7600" y="462"/>
                      <a:pt x="7571" y="462"/>
                    </a:cubicBezTo>
                    <a:cubicBezTo>
                      <a:pt x="7555" y="462"/>
                      <a:pt x="7544" y="450"/>
                      <a:pt x="7556" y="416"/>
                    </a:cubicBezTo>
                    <a:cubicBezTo>
                      <a:pt x="7559" y="408"/>
                      <a:pt x="7586" y="386"/>
                      <a:pt x="7606" y="386"/>
                    </a:cubicBezTo>
                    <a:close/>
                    <a:moveTo>
                      <a:pt x="11847" y="373"/>
                    </a:moveTo>
                    <a:cubicBezTo>
                      <a:pt x="11874" y="373"/>
                      <a:pt x="11888" y="401"/>
                      <a:pt x="11894" y="413"/>
                    </a:cubicBezTo>
                    <a:cubicBezTo>
                      <a:pt x="11898" y="419"/>
                      <a:pt x="11901" y="426"/>
                      <a:pt x="11901" y="426"/>
                    </a:cubicBezTo>
                    <a:cubicBezTo>
                      <a:pt x="11903" y="425"/>
                      <a:pt x="11904" y="425"/>
                      <a:pt x="11906" y="425"/>
                    </a:cubicBezTo>
                    <a:cubicBezTo>
                      <a:pt x="11919" y="425"/>
                      <a:pt x="11931" y="435"/>
                      <a:pt x="11931" y="446"/>
                    </a:cubicBezTo>
                    <a:cubicBezTo>
                      <a:pt x="11939" y="463"/>
                      <a:pt x="11928" y="481"/>
                      <a:pt x="11915" y="484"/>
                    </a:cubicBezTo>
                    <a:lnTo>
                      <a:pt x="11898" y="484"/>
                    </a:lnTo>
                    <a:cubicBezTo>
                      <a:pt x="11867" y="484"/>
                      <a:pt x="11854" y="457"/>
                      <a:pt x="11849" y="443"/>
                    </a:cubicBezTo>
                    <a:cubicBezTo>
                      <a:pt x="11846" y="440"/>
                      <a:pt x="11843" y="433"/>
                      <a:pt x="11843" y="430"/>
                    </a:cubicBezTo>
                    <a:cubicBezTo>
                      <a:pt x="11839" y="431"/>
                      <a:pt x="11836" y="432"/>
                      <a:pt x="11833" y="432"/>
                    </a:cubicBezTo>
                    <a:cubicBezTo>
                      <a:pt x="11822" y="432"/>
                      <a:pt x="11815" y="423"/>
                      <a:pt x="11813" y="410"/>
                    </a:cubicBezTo>
                    <a:cubicBezTo>
                      <a:pt x="11809" y="396"/>
                      <a:pt x="11819" y="378"/>
                      <a:pt x="11833" y="375"/>
                    </a:cubicBezTo>
                    <a:cubicBezTo>
                      <a:pt x="11838" y="374"/>
                      <a:pt x="11842" y="373"/>
                      <a:pt x="11847" y="373"/>
                    </a:cubicBezTo>
                    <a:close/>
                    <a:moveTo>
                      <a:pt x="9695" y="570"/>
                    </a:moveTo>
                    <a:cubicBezTo>
                      <a:pt x="9695" y="571"/>
                      <a:pt x="9695" y="572"/>
                      <a:pt x="9695" y="573"/>
                    </a:cubicBezTo>
                    <a:cubicBezTo>
                      <a:pt x="9695" y="572"/>
                      <a:pt x="9695" y="571"/>
                      <a:pt x="9695" y="570"/>
                    </a:cubicBezTo>
                    <a:close/>
                    <a:moveTo>
                      <a:pt x="4839" y="416"/>
                    </a:moveTo>
                    <a:cubicBezTo>
                      <a:pt x="4829" y="491"/>
                      <a:pt x="4891" y="484"/>
                      <a:pt x="4867" y="573"/>
                    </a:cubicBezTo>
                    <a:cubicBezTo>
                      <a:pt x="4854" y="575"/>
                      <a:pt x="4841" y="576"/>
                      <a:pt x="4829" y="576"/>
                    </a:cubicBezTo>
                    <a:cubicBezTo>
                      <a:pt x="4787" y="576"/>
                      <a:pt x="4754" y="563"/>
                      <a:pt x="4730" y="542"/>
                    </a:cubicBezTo>
                    <a:cubicBezTo>
                      <a:pt x="4734" y="463"/>
                      <a:pt x="4771" y="419"/>
                      <a:pt x="4839" y="416"/>
                    </a:cubicBezTo>
                    <a:close/>
                    <a:moveTo>
                      <a:pt x="9198" y="538"/>
                    </a:moveTo>
                    <a:cubicBezTo>
                      <a:pt x="9225" y="538"/>
                      <a:pt x="9255" y="558"/>
                      <a:pt x="9235" y="593"/>
                    </a:cubicBezTo>
                    <a:lnTo>
                      <a:pt x="9187" y="593"/>
                    </a:lnTo>
                    <a:cubicBezTo>
                      <a:pt x="9194" y="573"/>
                      <a:pt x="9181" y="569"/>
                      <a:pt x="9167" y="569"/>
                    </a:cubicBezTo>
                    <a:cubicBezTo>
                      <a:pt x="9163" y="548"/>
                      <a:pt x="9180" y="538"/>
                      <a:pt x="9198" y="538"/>
                    </a:cubicBezTo>
                    <a:close/>
                    <a:moveTo>
                      <a:pt x="9318" y="488"/>
                    </a:moveTo>
                    <a:cubicBezTo>
                      <a:pt x="9375" y="488"/>
                      <a:pt x="9339" y="605"/>
                      <a:pt x="9324" y="620"/>
                    </a:cubicBezTo>
                    <a:cubicBezTo>
                      <a:pt x="9302" y="604"/>
                      <a:pt x="9300" y="568"/>
                      <a:pt x="9264" y="568"/>
                    </a:cubicBezTo>
                    <a:cubicBezTo>
                      <a:pt x="9261" y="568"/>
                      <a:pt x="9258" y="568"/>
                      <a:pt x="9255" y="569"/>
                    </a:cubicBezTo>
                    <a:cubicBezTo>
                      <a:pt x="9272" y="542"/>
                      <a:pt x="9306" y="542"/>
                      <a:pt x="9300" y="491"/>
                    </a:cubicBezTo>
                    <a:cubicBezTo>
                      <a:pt x="9307" y="489"/>
                      <a:pt x="9313" y="488"/>
                      <a:pt x="9318" y="488"/>
                    </a:cubicBezTo>
                    <a:close/>
                    <a:moveTo>
                      <a:pt x="1380" y="365"/>
                    </a:moveTo>
                    <a:lnTo>
                      <a:pt x="1380" y="365"/>
                    </a:lnTo>
                    <a:cubicBezTo>
                      <a:pt x="1427" y="405"/>
                      <a:pt x="1479" y="440"/>
                      <a:pt x="1537" y="467"/>
                    </a:cubicBezTo>
                    <a:cubicBezTo>
                      <a:pt x="1465" y="535"/>
                      <a:pt x="1476" y="580"/>
                      <a:pt x="1380" y="644"/>
                    </a:cubicBezTo>
                    <a:cubicBezTo>
                      <a:pt x="1336" y="586"/>
                      <a:pt x="1302" y="505"/>
                      <a:pt x="1335" y="394"/>
                    </a:cubicBezTo>
                    <a:lnTo>
                      <a:pt x="1335" y="394"/>
                    </a:lnTo>
                    <a:cubicBezTo>
                      <a:pt x="1332" y="411"/>
                      <a:pt x="1356" y="450"/>
                      <a:pt x="1372" y="450"/>
                    </a:cubicBezTo>
                    <a:cubicBezTo>
                      <a:pt x="1384" y="450"/>
                      <a:pt x="1391" y="429"/>
                      <a:pt x="1380" y="365"/>
                    </a:cubicBezTo>
                    <a:close/>
                    <a:moveTo>
                      <a:pt x="4924" y="551"/>
                    </a:moveTo>
                    <a:cubicBezTo>
                      <a:pt x="4953" y="551"/>
                      <a:pt x="4980" y="594"/>
                      <a:pt x="4982" y="644"/>
                    </a:cubicBezTo>
                    <a:cubicBezTo>
                      <a:pt x="4938" y="634"/>
                      <a:pt x="4887" y="634"/>
                      <a:pt x="4894" y="569"/>
                    </a:cubicBezTo>
                    <a:cubicBezTo>
                      <a:pt x="4904" y="556"/>
                      <a:pt x="4914" y="551"/>
                      <a:pt x="4924" y="551"/>
                    </a:cubicBezTo>
                    <a:close/>
                    <a:moveTo>
                      <a:pt x="10464" y="542"/>
                    </a:moveTo>
                    <a:cubicBezTo>
                      <a:pt x="10518" y="545"/>
                      <a:pt x="10471" y="630"/>
                      <a:pt x="10464" y="644"/>
                    </a:cubicBezTo>
                    <a:cubicBezTo>
                      <a:pt x="10440" y="638"/>
                      <a:pt x="10450" y="593"/>
                      <a:pt x="10419" y="593"/>
                    </a:cubicBezTo>
                    <a:cubicBezTo>
                      <a:pt x="10427" y="566"/>
                      <a:pt x="10464" y="576"/>
                      <a:pt x="10464" y="542"/>
                    </a:cubicBezTo>
                    <a:close/>
                    <a:moveTo>
                      <a:pt x="13427" y="592"/>
                    </a:moveTo>
                    <a:cubicBezTo>
                      <a:pt x="13454" y="592"/>
                      <a:pt x="13460" y="617"/>
                      <a:pt x="13484" y="620"/>
                    </a:cubicBezTo>
                    <a:cubicBezTo>
                      <a:pt x="13488" y="640"/>
                      <a:pt x="13471" y="650"/>
                      <a:pt x="13452" y="650"/>
                    </a:cubicBezTo>
                    <a:cubicBezTo>
                      <a:pt x="13426" y="650"/>
                      <a:pt x="13396" y="631"/>
                      <a:pt x="13416" y="593"/>
                    </a:cubicBezTo>
                    <a:cubicBezTo>
                      <a:pt x="13420" y="593"/>
                      <a:pt x="13423" y="592"/>
                      <a:pt x="13427" y="592"/>
                    </a:cubicBezTo>
                    <a:close/>
                    <a:moveTo>
                      <a:pt x="1167" y="298"/>
                    </a:moveTo>
                    <a:cubicBezTo>
                      <a:pt x="1175" y="298"/>
                      <a:pt x="1183" y="302"/>
                      <a:pt x="1190" y="311"/>
                    </a:cubicBezTo>
                    <a:cubicBezTo>
                      <a:pt x="1196" y="324"/>
                      <a:pt x="1193" y="344"/>
                      <a:pt x="1182" y="352"/>
                    </a:cubicBezTo>
                    <a:lnTo>
                      <a:pt x="1169" y="361"/>
                    </a:lnTo>
                    <a:cubicBezTo>
                      <a:pt x="1108" y="410"/>
                      <a:pt x="1050" y="457"/>
                      <a:pt x="1033" y="532"/>
                    </a:cubicBezTo>
                    <a:cubicBezTo>
                      <a:pt x="1036" y="535"/>
                      <a:pt x="1039" y="539"/>
                      <a:pt x="1047" y="542"/>
                    </a:cubicBezTo>
                    <a:cubicBezTo>
                      <a:pt x="1067" y="562"/>
                      <a:pt x="1094" y="586"/>
                      <a:pt x="1104" y="624"/>
                    </a:cubicBezTo>
                    <a:cubicBezTo>
                      <a:pt x="1108" y="641"/>
                      <a:pt x="1097" y="658"/>
                      <a:pt x="1083" y="661"/>
                    </a:cubicBezTo>
                    <a:lnTo>
                      <a:pt x="1077" y="661"/>
                    </a:lnTo>
                    <a:cubicBezTo>
                      <a:pt x="1067" y="661"/>
                      <a:pt x="1056" y="655"/>
                      <a:pt x="1053" y="641"/>
                    </a:cubicBezTo>
                    <a:cubicBezTo>
                      <a:pt x="1047" y="620"/>
                      <a:pt x="1029" y="606"/>
                      <a:pt x="1012" y="589"/>
                    </a:cubicBezTo>
                    <a:cubicBezTo>
                      <a:pt x="1002" y="580"/>
                      <a:pt x="992" y="573"/>
                      <a:pt x="985" y="562"/>
                    </a:cubicBezTo>
                    <a:lnTo>
                      <a:pt x="975" y="553"/>
                    </a:lnTo>
                    <a:lnTo>
                      <a:pt x="978" y="539"/>
                    </a:lnTo>
                    <a:cubicBezTo>
                      <a:pt x="995" y="426"/>
                      <a:pt x="1074" y="365"/>
                      <a:pt x="1138" y="314"/>
                    </a:cubicBezTo>
                    <a:lnTo>
                      <a:pt x="1152" y="303"/>
                    </a:lnTo>
                    <a:cubicBezTo>
                      <a:pt x="1157" y="299"/>
                      <a:pt x="1162" y="298"/>
                      <a:pt x="1167" y="298"/>
                    </a:cubicBezTo>
                    <a:close/>
                    <a:moveTo>
                      <a:pt x="7490" y="589"/>
                    </a:moveTo>
                    <a:cubicBezTo>
                      <a:pt x="7525" y="589"/>
                      <a:pt x="7530" y="622"/>
                      <a:pt x="7565" y="622"/>
                    </a:cubicBezTo>
                    <a:cubicBezTo>
                      <a:pt x="7568" y="622"/>
                      <a:pt x="7572" y="621"/>
                      <a:pt x="7577" y="620"/>
                    </a:cubicBezTo>
                    <a:lnTo>
                      <a:pt x="7577" y="620"/>
                    </a:lnTo>
                    <a:cubicBezTo>
                      <a:pt x="7578" y="649"/>
                      <a:pt x="7559" y="662"/>
                      <a:pt x="7537" y="662"/>
                    </a:cubicBezTo>
                    <a:cubicBezTo>
                      <a:pt x="7505" y="662"/>
                      <a:pt x="7465" y="635"/>
                      <a:pt x="7465" y="593"/>
                    </a:cubicBezTo>
                    <a:cubicBezTo>
                      <a:pt x="7475" y="590"/>
                      <a:pt x="7483" y="589"/>
                      <a:pt x="7490" y="589"/>
                    </a:cubicBezTo>
                    <a:close/>
                    <a:moveTo>
                      <a:pt x="362" y="1"/>
                    </a:moveTo>
                    <a:cubicBezTo>
                      <a:pt x="413" y="17"/>
                      <a:pt x="464" y="45"/>
                      <a:pt x="508" y="72"/>
                    </a:cubicBezTo>
                    <a:lnTo>
                      <a:pt x="536" y="72"/>
                    </a:lnTo>
                    <a:cubicBezTo>
                      <a:pt x="539" y="79"/>
                      <a:pt x="542" y="89"/>
                      <a:pt x="546" y="96"/>
                    </a:cubicBezTo>
                    <a:cubicBezTo>
                      <a:pt x="556" y="99"/>
                      <a:pt x="566" y="106"/>
                      <a:pt x="573" y="113"/>
                    </a:cubicBezTo>
                    <a:cubicBezTo>
                      <a:pt x="573" y="119"/>
                      <a:pt x="569" y="127"/>
                      <a:pt x="563" y="133"/>
                    </a:cubicBezTo>
                    <a:cubicBezTo>
                      <a:pt x="624" y="249"/>
                      <a:pt x="689" y="385"/>
                      <a:pt x="536" y="446"/>
                    </a:cubicBezTo>
                    <a:cubicBezTo>
                      <a:pt x="447" y="407"/>
                      <a:pt x="400" y="376"/>
                      <a:pt x="304" y="376"/>
                    </a:cubicBezTo>
                    <a:cubicBezTo>
                      <a:pt x="275" y="376"/>
                      <a:pt x="242" y="379"/>
                      <a:pt x="202" y="385"/>
                    </a:cubicBezTo>
                    <a:lnTo>
                      <a:pt x="202" y="606"/>
                    </a:lnTo>
                    <a:cubicBezTo>
                      <a:pt x="154" y="617"/>
                      <a:pt x="107" y="620"/>
                      <a:pt x="62" y="620"/>
                    </a:cubicBezTo>
                    <a:cubicBezTo>
                      <a:pt x="49" y="638"/>
                      <a:pt x="25" y="655"/>
                      <a:pt x="1" y="664"/>
                    </a:cubicBezTo>
                    <a:lnTo>
                      <a:pt x="6102" y="664"/>
                    </a:lnTo>
                    <a:cubicBezTo>
                      <a:pt x="6106" y="630"/>
                      <a:pt x="6126" y="586"/>
                      <a:pt x="6123" y="542"/>
                    </a:cubicBezTo>
                    <a:cubicBezTo>
                      <a:pt x="6132" y="540"/>
                      <a:pt x="6141" y="539"/>
                      <a:pt x="6149" y="539"/>
                    </a:cubicBezTo>
                    <a:cubicBezTo>
                      <a:pt x="6217" y="539"/>
                      <a:pt x="6223" y="612"/>
                      <a:pt x="6201" y="664"/>
                    </a:cubicBezTo>
                    <a:lnTo>
                      <a:pt x="6746" y="664"/>
                    </a:lnTo>
                    <a:cubicBezTo>
                      <a:pt x="6763" y="653"/>
                      <a:pt x="6782" y="642"/>
                      <a:pt x="6818" y="642"/>
                    </a:cubicBezTo>
                    <a:cubicBezTo>
                      <a:pt x="6826" y="642"/>
                      <a:pt x="6835" y="643"/>
                      <a:pt x="6844" y="644"/>
                    </a:cubicBezTo>
                    <a:cubicBezTo>
                      <a:pt x="6862" y="620"/>
                      <a:pt x="6889" y="603"/>
                      <a:pt x="6916" y="600"/>
                    </a:cubicBezTo>
                    <a:cubicBezTo>
                      <a:pt x="6921" y="599"/>
                      <a:pt x="6926" y="599"/>
                      <a:pt x="6931" y="599"/>
                    </a:cubicBezTo>
                    <a:cubicBezTo>
                      <a:pt x="6959" y="599"/>
                      <a:pt x="6984" y="615"/>
                      <a:pt x="7001" y="644"/>
                    </a:cubicBezTo>
                    <a:cubicBezTo>
                      <a:pt x="7005" y="651"/>
                      <a:pt x="7005" y="658"/>
                      <a:pt x="7005" y="664"/>
                    </a:cubicBezTo>
                    <a:lnTo>
                      <a:pt x="8421" y="664"/>
                    </a:lnTo>
                    <a:cubicBezTo>
                      <a:pt x="8414" y="650"/>
                      <a:pt x="8418" y="624"/>
                      <a:pt x="8437" y="624"/>
                    </a:cubicBezTo>
                    <a:cubicBezTo>
                      <a:pt x="8446" y="624"/>
                      <a:pt x="8457" y="629"/>
                      <a:pt x="8472" y="644"/>
                    </a:cubicBezTo>
                    <a:cubicBezTo>
                      <a:pt x="8466" y="655"/>
                      <a:pt x="8458" y="661"/>
                      <a:pt x="8452" y="664"/>
                    </a:cubicBezTo>
                    <a:lnTo>
                      <a:pt x="8626" y="664"/>
                    </a:lnTo>
                    <a:cubicBezTo>
                      <a:pt x="8629" y="651"/>
                      <a:pt x="8636" y="641"/>
                      <a:pt x="8639" y="634"/>
                    </a:cubicBezTo>
                    <a:lnTo>
                      <a:pt x="8642" y="627"/>
                    </a:lnTo>
                    <a:lnTo>
                      <a:pt x="8649" y="627"/>
                    </a:lnTo>
                    <a:cubicBezTo>
                      <a:pt x="8658" y="625"/>
                      <a:pt x="8666" y="624"/>
                      <a:pt x="8674" y="624"/>
                    </a:cubicBezTo>
                    <a:cubicBezTo>
                      <a:pt x="8703" y="624"/>
                      <a:pt x="8731" y="637"/>
                      <a:pt x="8758" y="661"/>
                    </a:cubicBezTo>
                    <a:lnTo>
                      <a:pt x="8765" y="644"/>
                    </a:lnTo>
                    <a:cubicBezTo>
                      <a:pt x="8779" y="651"/>
                      <a:pt x="8789" y="658"/>
                      <a:pt x="8802" y="664"/>
                    </a:cubicBezTo>
                    <a:lnTo>
                      <a:pt x="9429" y="664"/>
                    </a:lnTo>
                    <a:cubicBezTo>
                      <a:pt x="9436" y="627"/>
                      <a:pt x="9446" y="593"/>
                      <a:pt x="9422" y="542"/>
                    </a:cubicBezTo>
                    <a:cubicBezTo>
                      <a:pt x="9514" y="484"/>
                      <a:pt x="9561" y="446"/>
                      <a:pt x="9561" y="355"/>
                    </a:cubicBezTo>
                    <a:cubicBezTo>
                      <a:pt x="9584" y="390"/>
                      <a:pt x="9608" y="409"/>
                      <a:pt x="9631" y="409"/>
                    </a:cubicBezTo>
                    <a:cubicBezTo>
                      <a:pt x="9645" y="409"/>
                      <a:pt x="9659" y="401"/>
                      <a:pt x="9671" y="385"/>
                    </a:cubicBezTo>
                    <a:cubicBezTo>
                      <a:pt x="9704" y="439"/>
                      <a:pt x="9708" y="509"/>
                      <a:pt x="9695" y="570"/>
                    </a:cubicBezTo>
                    <a:lnTo>
                      <a:pt x="9695" y="570"/>
                    </a:lnTo>
                    <a:cubicBezTo>
                      <a:pt x="9697" y="567"/>
                      <a:pt x="9699" y="565"/>
                      <a:pt x="9701" y="562"/>
                    </a:cubicBezTo>
                    <a:cubicBezTo>
                      <a:pt x="9709" y="556"/>
                      <a:pt x="9712" y="553"/>
                      <a:pt x="9718" y="548"/>
                    </a:cubicBezTo>
                    <a:cubicBezTo>
                      <a:pt x="9722" y="545"/>
                      <a:pt x="9725" y="542"/>
                      <a:pt x="9725" y="542"/>
                    </a:cubicBezTo>
                    <a:cubicBezTo>
                      <a:pt x="9725" y="529"/>
                      <a:pt x="9736" y="518"/>
                      <a:pt x="9746" y="518"/>
                    </a:cubicBezTo>
                    <a:cubicBezTo>
                      <a:pt x="9747" y="518"/>
                      <a:pt x="9748" y="518"/>
                      <a:pt x="9749" y="518"/>
                    </a:cubicBezTo>
                    <a:cubicBezTo>
                      <a:pt x="9762" y="518"/>
                      <a:pt x="9770" y="528"/>
                      <a:pt x="9770" y="542"/>
                    </a:cubicBezTo>
                    <a:cubicBezTo>
                      <a:pt x="9770" y="573"/>
                      <a:pt x="9753" y="583"/>
                      <a:pt x="9742" y="589"/>
                    </a:cubicBezTo>
                    <a:cubicBezTo>
                      <a:pt x="9739" y="593"/>
                      <a:pt x="9732" y="597"/>
                      <a:pt x="9729" y="600"/>
                    </a:cubicBezTo>
                    <a:cubicBezTo>
                      <a:pt x="9725" y="603"/>
                      <a:pt x="9718" y="606"/>
                      <a:pt x="9715" y="606"/>
                    </a:cubicBezTo>
                    <a:cubicBezTo>
                      <a:pt x="9709" y="606"/>
                      <a:pt x="9701" y="603"/>
                      <a:pt x="9698" y="597"/>
                    </a:cubicBezTo>
                    <a:cubicBezTo>
                      <a:pt x="9695" y="593"/>
                      <a:pt x="9691" y="586"/>
                      <a:pt x="9691" y="580"/>
                    </a:cubicBezTo>
                    <a:cubicBezTo>
                      <a:pt x="9684" y="614"/>
                      <a:pt x="9671" y="641"/>
                      <a:pt x="9650" y="664"/>
                    </a:cubicBezTo>
                    <a:lnTo>
                      <a:pt x="11118" y="664"/>
                    </a:lnTo>
                    <a:cubicBezTo>
                      <a:pt x="11118" y="658"/>
                      <a:pt x="11118" y="647"/>
                      <a:pt x="11121" y="641"/>
                    </a:cubicBezTo>
                    <a:cubicBezTo>
                      <a:pt x="11126" y="631"/>
                      <a:pt x="11137" y="624"/>
                      <a:pt x="11147" y="624"/>
                    </a:cubicBezTo>
                    <a:cubicBezTo>
                      <a:pt x="11151" y="624"/>
                      <a:pt x="11155" y="625"/>
                      <a:pt x="11159" y="627"/>
                    </a:cubicBezTo>
                    <a:cubicBezTo>
                      <a:pt x="11179" y="638"/>
                      <a:pt x="11186" y="651"/>
                      <a:pt x="11192" y="664"/>
                    </a:cubicBezTo>
                    <a:lnTo>
                      <a:pt x="11601" y="664"/>
                    </a:lnTo>
                    <a:lnTo>
                      <a:pt x="11601" y="658"/>
                    </a:lnTo>
                    <a:cubicBezTo>
                      <a:pt x="11601" y="647"/>
                      <a:pt x="11608" y="641"/>
                      <a:pt x="11615" y="641"/>
                    </a:cubicBezTo>
                    <a:cubicBezTo>
                      <a:pt x="11616" y="640"/>
                      <a:pt x="11617" y="640"/>
                      <a:pt x="11619" y="640"/>
                    </a:cubicBezTo>
                    <a:cubicBezTo>
                      <a:pt x="11627" y="640"/>
                      <a:pt x="11632" y="649"/>
                      <a:pt x="11632" y="658"/>
                    </a:cubicBezTo>
                    <a:lnTo>
                      <a:pt x="11632" y="664"/>
                    </a:lnTo>
                    <a:lnTo>
                      <a:pt x="12193" y="664"/>
                    </a:lnTo>
                    <a:cubicBezTo>
                      <a:pt x="12187" y="658"/>
                      <a:pt x="12180" y="651"/>
                      <a:pt x="12176" y="644"/>
                    </a:cubicBezTo>
                    <a:cubicBezTo>
                      <a:pt x="12146" y="603"/>
                      <a:pt x="12115" y="566"/>
                      <a:pt x="12074" y="542"/>
                    </a:cubicBezTo>
                    <a:cubicBezTo>
                      <a:pt x="12064" y="535"/>
                      <a:pt x="12058" y="518"/>
                      <a:pt x="12064" y="504"/>
                    </a:cubicBezTo>
                    <a:cubicBezTo>
                      <a:pt x="12069" y="496"/>
                      <a:pt x="12078" y="491"/>
                      <a:pt x="12087" y="491"/>
                    </a:cubicBezTo>
                    <a:cubicBezTo>
                      <a:pt x="12091" y="491"/>
                      <a:pt x="12095" y="492"/>
                      <a:pt x="12099" y="495"/>
                    </a:cubicBezTo>
                    <a:cubicBezTo>
                      <a:pt x="12146" y="521"/>
                      <a:pt x="12180" y="566"/>
                      <a:pt x="12211" y="610"/>
                    </a:cubicBezTo>
                    <a:cubicBezTo>
                      <a:pt x="12228" y="630"/>
                      <a:pt x="12242" y="647"/>
                      <a:pt x="12258" y="664"/>
                    </a:cubicBezTo>
                    <a:lnTo>
                      <a:pt x="12940" y="664"/>
                    </a:lnTo>
                    <a:cubicBezTo>
                      <a:pt x="12946" y="614"/>
                      <a:pt x="12960" y="562"/>
                      <a:pt x="12990" y="515"/>
                    </a:cubicBezTo>
                    <a:cubicBezTo>
                      <a:pt x="12973" y="495"/>
                      <a:pt x="12970" y="460"/>
                      <a:pt x="12970" y="416"/>
                    </a:cubicBezTo>
                    <a:cubicBezTo>
                      <a:pt x="12972" y="416"/>
                      <a:pt x="12974" y="416"/>
                      <a:pt x="12975" y="416"/>
                    </a:cubicBezTo>
                    <a:cubicBezTo>
                      <a:pt x="13010" y="416"/>
                      <a:pt x="13019" y="443"/>
                      <a:pt x="13053" y="443"/>
                    </a:cubicBezTo>
                    <a:cubicBezTo>
                      <a:pt x="13055" y="443"/>
                      <a:pt x="13057" y="443"/>
                      <a:pt x="13059" y="443"/>
                    </a:cubicBezTo>
                    <a:cubicBezTo>
                      <a:pt x="13130" y="426"/>
                      <a:pt x="13089" y="375"/>
                      <a:pt x="13083" y="314"/>
                    </a:cubicBezTo>
                    <a:lnTo>
                      <a:pt x="13150" y="314"/>
                    </a:lnTo>
                    <a:lnTo>
                      <a:pt x="13150" y="317"/>
                    </a:lnTo>
                    <a:cubicBezTo>
                      <a:pt x="13164" y="283"/>
                      <a:pt x="13177" y="249"/>
                      <a:pt x="13174" y="215"/>
                    </a:cubicBezTo>
                    <a:cubicBezTo>
                      <a:pt x="13171" y="205"/>
                      <a:pt x="13181" y="191"/>
                      <a:pt x="13191" y="191"/>
                    </a:cubicBezTo>
                    <a:cubicBezTo>
                      <a:pt x="13193" y="191"/>
                      <a:pt x="13194" y="191"/>
                      <a:pt x="13195" y="191"/>
                    </a:cubicBezTo>
                    <a:cubicBezTo>
                      <a:pt x="13205" y="191"/>
                      <a:pt x="13215" y="200"/>
                      <a:pt x="13215" y="212"/>
                    </a:cubicBezTo>
                    <a:cubicBezTo>
                      <a:pt x="13218" y="256"/>
                      <a:pt x="13205" y="297"/>
                      <a:pt x="13191" y="334"/>
                    </a:cubicBezTo>
                    <a:cubicBezTo>
                      <a:pt x="13188" y="338"/>
                      <a:pt x="13188" y="341"/>
                      <a:pt x="13188" y="344"/>
                    </a:cubicBezTo>
                    <a:lnTo>
                      <a:pt x="13194" y="341"/>
                    </a:lnTo>
                    <a:lnTo>
                      <a:pt x="13194" y="593"/>
                    </a:lnTo>
                    <a:lnTo>
                      <a:pt x="13181" y="600"/>
                    </a:lnTo>
                    <a:lnTo>
                      <a:pt x="13188" y="603"/>
                    </a:lnTo>
                    <a:cubicBezTo>
                      <a:pt x="13194" y="617"/>
                      <a:pt x="13205" y="627"/>
                      <a:pt x="13212" y="644"/>
                    </a:cubicBezTo>
                    <a:cubicBezTo>
                      <a:pt x="13215" y="651"/>
                      <a:pt x="13215" y="658"/>
                      <a:pt x="13215" y="664"/>
                    </a:cubicBezTo>
                    <a:lnTo>
                      <a:pt x="13501" y="664"/>
                    </a:lnTo>
                    <a:cubicBezTo>
                      <a:pt x="13549" y="606"/>
                      <a:pt x="13583" y="539"/>
                      <a:pt x="13641" y="491"/>
                    </a:cubicBezTo>
                    <a:cubicBezTo>
                      <a:pt x="13664" y="495"/>
                      <a:pt x="13675" y="508"/>
                      <a:pt x="13682" y="528"/>
                    </a:cubicBezTo>
                    <a:lnTo>
                      <a:pt x="13682" y="242"/>
                    </a:lnTo>
                    <a:cubicBezTo>
                      <a:pt x="13682" y="239"/>
                      <a:pt x="13678" y="235"/>
                      <a:pt x="13675" y="232"/>
                    </a:cubicBezTo>
                    <a:lnTo>
                      <a:pt x="13672" y="218"/>
                    </a:lnTo>
                    <a:cubicBezTo>
                      <a:pt x="13672" y="217"/>
                      <a:pt x="13671" y="216"/>
                      <a:pt x="13669" y="216"/>
                    </a:cubicBezTo>
                    <a:cubicBezTo>
                      <a:pt x="13667" y="216"/>
                      <a:pt x="13664" y="217"/>
                      <a:pt x="13661" y="218"/>
                    </a:cubicBezTo>
                    <a:cubicBezTo>
                      <a:pt x="13655" y="226"/>
                      <a:pt x="13647" y="235"/>
                      <a:pt x="13651" y="242"/>
                    </a:cubicBezTo>
                    <a:cubicBezTo>
                      <a:pt x="13655" y="253"/>
                      <a:pt x="13651" y="270"/>
                      <a:pt x="13641" y="276"/>
                    </a:cubicBezTo>
                    <a:lnTo>
                      <a:pt x="13631" y="276"/>
                    </a:lnTo>
                    <a:cubicBezTo>
                      <a:pt x="13623" y="276"/>
                      <a:pt x="13614" y="273"/>
                      <a:pt x="13610" y="262"/>
                    </a:cubicBezTo>
                    <a:cubicBezTo>
                      <a:pt x="13597" y="229"/>
                      <a:pt x="13617" y="191"/>
                      <a:pt x="13641" y="174"/>
                    </a:cubicBezTo>
                    <a:cubicBezTo>
                      <a:pt x="13651" y="169"/>
                      <a:pt x="13663" y="166"/>
                      <a:pt x="13672" y="166"/>
                    </a:cubicBezTo>
                    <a:cubicBezTo>
                      <a:pt x="13676" y="166"/>
                      <a:pt x="13679" y="167"/>
                      <a:pt x="13682" y="168"/>
                    </a:cubicBezTo>
                    <a:lnTo>
                      <a:pt x="13682" y="1"/>
                    </a:lnTo>
                    <a:lnTo>
                      <a:pt x="12830" y="1"/>
                    </a:lnTo>
                    <a:cubicBezTo>
                      <a:pt x="12853" y="26"/>
                      <a:pt x="12883" y="44"/>
                      <a:pt x="12927" y="44"/>
                    </a:cubicBezTo>
                    <a:cubicBezTo>
                      <a:pt x="12936" y="44"/>
                      <a:pt x="12946" y="44"/>
                      <a:pt x="12957" y="42"/>
                    </a:cubicBezTo>
                    <a:lnTo>
                      <a:pt x="12957" y="48"/>
                    </a:lnTo>
                    <a:cubicBezTo>
                      <a:pt x="12970" y="42"/>
                      <a:pt x="12980" y="38"/>
                      <a:pt x="12993" y="34"/>
                    </a:cubicBezTo>
                    <a:lnTo>
                      <a:pt x="12998" y="34"/>
                    </a:lnTo>
                    <a:cubicBezTo>
                      <a:pt x="13014" y="34"/>
                      <a:pt x="13031" y="52"/>
                      <a:pt x="13031" y="69"/>
                    </a:cubicBezTo>
                    <a:cubicBezTo>
                      <a:pt x="13031" y="89"/>
                      <a:pt x="13018" y="110"/>
                      <a:pt x="13001" y="110"/>
                    </a:cubicBezTo>
                    <a:cubicBezTo>
                      <a:pt x="12987" y="113"/>
                      <a:pt x="12970" y="116"/>
                      <a:pt x="12953" y="124"/>
                    </a:cubicBezTo>
                    <a:lnTo>
                      <a:pt x="12957" y="137"/>
                    </a:lnTo>
                    <a:cubicBezTo>
                      <a:pt x="12930" y="164"/>
                      <a:pt x="12905" y="175"/>
                      <a:pt x="12880" y="175"/>
                    </a:cubicBezTo>
                    <a:cubicBezTo>
                      <a:pt x="12813" y="175"/>
                      <a:pt x="12751" y="97"/>
                      <a:pt x="12666" y="97"/>
                    </a:cubicBezTo>
                    <a:cubicBezTo>
                      <a:pt x="12653" y="97"/>
                      <a:pt x="12640" y="99"/>
                      <a:pt x="12626" y="103"/>
                    </a:cubicBezTo>
                    <a:cubicBezTo>
                      <a:pt x="12643" y="66"/>
                      <a:pt x="12646" y="34"/>
                      <a:pt x="12646" y="1"/>
                    </a:cubicBezTo>
                    <a:lnTo>
                      <a:pt x="12520" y="1"/>
                    </a:lnTo>
                    <a:cubicBezTo>
                      <a:pt x="12520" y="4"/>
                      <a:pt x="12520" y="7"/>
                      <a:pt x="12517" y="11"/>
                    </a:cubicBezTo>
                    <a:lnTo>
                      <a:pt x="12599" y="11"/>
                    </a:lnTo>
                    <a:cubicBezTo>
                      <a:pt x="12589" y="25"/>
                      <a:pt x="12582" y="45"/>
                      <a:pt x="12578" y="62"/>
                    </a:cubicBezTo>
                    <a:lnTo>
                      <a:pt x="12589" y="62"/>
                    </a:lnTo>
                    <a:cubicBezTo>
                      <a:pt x="12585" y="75"/>
                      <a:pt x="12578" y="83"/>
                      <a:pt x="12572" y="92"/>
                    </a:cubicBezTo>
                    <a:cubicBezTo>
                      <a:pt x="12558" y="164"/>
                      <a:pt x="12551" y="246"/>
                      <a:pt x="12487" y="259"/>
                    </a:cubicBezTo>
                    <a:lnTo>
                      <a:pt x="12479" y="256"/>
                    </a:lnTo>
                    <a:lnTo>
                      <a:pt x="12476" y="280"/>
                    </a:lnTo>
                    <a:lnTo>
                      <a:pt x="12466" y="283"/>
                    </a:lnTo>
                    <a:cubicBezTo>
                      <a:pt x="12443" y="298"/>
                      <a:pt x="12417" y="303"/>
                      <a:pt x="12391" y="303"/>
                    </a:cubicBezTo>
                    <a:cubicBezTo>
                      <a:pt x="12357" y="303"/>
                      <a:pt x="12323" y="294"/>
                      <a:pt x="12292" y="287"/>
                    </a:cubicBezTo>
                    <a:lnTo>
                      <a:pt x="12251" y="273"/>
                    </a:lnTo>
                    <a:lnTo>
                      <a:pt x="12251" y="256"/>
                    </a:lnTo>
                    <a:cubicBezTo>
                      <a:pt x="12251" y="242"/>
                      <a:pt x="12248" y="232"/>
                      <a:pt x="12245" y="226"/>
                    </a:cubicBezTo>
                    <a:cubicBezTo>
                      <a:pt x="12236" y="234"/>
                      <a:pt x="12228" y="237"/>
                      <a:pt x="12221" y="237"/>
                    </a:cubicBezTo>
                    <a:cubicBezTo>
                      <a:pt x="12195" y="237"/>
                      <a:pt x="12181" y="200"/>
                      <a:pt x="12207" y="195"/>
                    </a:cubicBezTo>
                    <a:cubicBezTo>
                      <a:pt x="12204" y="191"/>
                      <a:pt x="12201" y="185"/>
                      <a:pt x="12204" y="177"/>
                    </a:cubicBezTo>
                    <a:cubicBezTo>
                      <a:pt x="12204" y="164"/>
                      <a:pt x="12214" y="157"/>
                      <a:pt x="12225" y="157"/>
                    </a:cubicBezTo>
                    <a:lnTo>
                      <a:pt x="12228" y="157"/>
                    </a:lnTo>
                    <a:cubicBezTo>
                      <a:pt x="12265" y="164"/>
                      <a:pt x="12286" y="191"/>
                      <a:pt x="12296" y="232"/>
                    </a:cubicBezTo>
                    <a:lnTo>
                      <a:pt x="12306" y="235"/>
                    </a:lnTo>
                    <a:cubicBezTo>
                      <a:pt x="12335" y="243"/>
                      <a:pt x="12364" y="250"/>
                      <a:pt x="12391" y="250"/>
                    </a:cubicBezTo>
                    <a:cubicBezTo>
                      <a:pt x="12401" y="250"/>
                      <a:pt x="12412" y="249"/>
                      <a:pt x="12421" y="246"/>
                    </a:cubicBezTo>
                    <a:cubicBezTo>
                      <a:pt x="12408" y="232"/>
                      <a:pt x="12377" y="232"/>
                      <a:pt x="12377" y="198"/>
                    </a:cubicBezTo>
                    <a:cubicBezTo>
                      <a:pt x="12377" y="124"/>
                      <a:pt x="12426" y="106"/>
                      <a:pt x="12405" y="11"/>
                    </a:cubicBezTo>
                    <a:lnTo>
                      <a:pt x="12487" y="11"/>
                    </a:lnTo>
                    <a:cubicBezTo>
                      <a:pt x="12483" y="7"/>
                      <a:pt x="12479" y="4"/>
                      <a:pt x="12479" y="1"/>
                    </a:cubicBezTo>
                    <a:lnTo>
                      <a:pt x="11778" y="1"/>
                    </a:lnTo>
                    <a:cubicBezTo>
                      <a:pt x="11782" y="11"/>
                      <a:pt x="11785" y="25"/>
                      <a:pt x="11785" y="38"/>
                    </a:cubicBezTo>
                    <a:lnTo>
                      <a:pt x="11717" y="38"/>
                    </a:lnTo>
                    <a:cubicBezTo>
                      <a:pt x="11717" y="21"/>
                      <a:pt x="11720" y="11"/>
                      <a:pt x="11724" y="1"/>
                    </a:cubicBezTo>
                    <a:lnTo>
                      <a:pt x="11040" y="1"/>
                    </a:lnTo>
                    <a:cubicBezTo>
                      <a:pt x="11046" y="17"/>
                      <a:pt x="11053" y="34"/>
                      <a:pt x="11070" y="38"/>
                    </a:cubicBezTo>
                    <a:cubicBezTo>
                      <a:pt x="11058" y="53"/>
                      <a:pt x="11045" y="56"/>
                      <a:pt x="11033" y="56"/>
                    </a:cubicBezTo>
                    <a:cubicBezTo>
                      <a:pt x="11026" y="56"/>
                      <a:pt x="11020" y="55"/>
                      <a:pt x="11014" y="55"/>
                    </a:cubicBezTo>
                    <a:cubicBezTo>
                      <a:pt x="10997" y="55"/>
                      <a:pt x="10983" y="62"/>
                      <a:pt x="10978" y="113"/>
                    </a:cubicBezTo>
                    <a:cubicBezTo>
                      <a:pt x="10961" y="96"/>
                      <a:pt x="10937" y="88"/>
                      <a:pt x="10907" y="88"/>
                    </a:cubicBezTo>
                    <a:cubicBezTo>
                      <a:pt x="10901" y="88"/>
                      <a:pt x="10895" y="89"/>
                      <a:pt x="10889" y="89"/>
                    </a:cubicBezTo>
                    <a:cubicBezTo>
                      <a:pt x="10886" y="48"/>
                      <a:pt x="10897" y="21"/>
                      <a:pt x="10910" y="1"/>
                    </a:cubicBezTo>
                    <a:lnTo>
                      <a:pt x="9793" y="1"/>
                    </a:lnTo>
                    <a:cubicBezTo>
                      <a:pt x="9793" y="7"/>
                      <a:pt x="9793" y="17"/>
                      <a:pt x="9790" y="25"/>
                    </a:cubicBezTo>
                    <a:cubicBezTo>
                      <a:pt x="9800" y="45"/>
                      <a:pt x="9807" y="69"/>
                      <a:pt x="9811" y="96"/>
                    </a:cubicBezTo>
                    <a:cubicBezTo>
                      <a:pt x="9815" y="97"/>
                      <a:pt x="9820" y="97"/>
                      <a:pt x="9825" y="97"/>
                    </a:cubicBezTo>
                    <a:cubicBezTo>
                      <a:pt x="9835" y="97"/>
                      <a:pt x="9847" y="96"/>
                      <a:pt x="9858" y="96"/>
                    </a:cubicBezTo>
                    <a:cubicBezTo>
                      <a:pt x="9874" y="95"/>
                      <a:pt x="9890" y="93"/>
                      <a:pt x="9906" y="93"/>
                    </a:cubicBezTo>
                    <a:cubicBezTo>
                      <a:pt x="9941" y="93"/>
                      <a:pt x="9977" y="99"/>
                      <a:pt x="10011" y="127"/>
                    </a:cubicBezTo>
                    <a:cubicBezTo>
                      <a:pt x="10031" y="140"/>
                      <a:pt x="10039" y="171"/>
                      <a:pt x="10025" y="195"/>
                    </a:cubicBezTo>
                    <a:cubicBezTo>
                      <a:pt x="10019" y="209"/>
                      <a:pt x="10005" y="218"/>
                      <a:pt x="9991" y="218"/>
                    </a:cubicBezTo>
                    <a:cubicBezTo>
                      <a:pt x="9983" y="218"/>
                      <a:pt x="9974" y="215"/>
                      <a:pt x="9967" y="209"/>
                    </a:cubicBezTo>
                    <a:cubicBezTo>
                      <a:pt x="9948" y="196"/>
                      <a:pt x="9928" y="192"/>
                      <a:pt x="9907" y="192"/>
                    </a:cubicBezTo>
                    <a:cubicBezTo>
                      <a:pt x="9894" y="192"/>
                      <a:pt x="9880" y="193"/>
                      <a:pt x="9865" y="195"/>
                    </a:cubicBezTo>
                    <a:cubicBezTo>
                      <a:pt x="9855" y="196"/>
                      <a:pt x="9844" y="197"/>
                      <a:pt x="9832" y="197"/>
                    </a:cubicBezTo>
                    <a:cubicBezTo>
                      <a:pt x="9816" y="197"/>
                      <a:pt x="9798" y="195"/>
                      <a:pt x="9780" y="191"/>
                    </a:cubicBezTo>
                    <a:lnTo>
                      <a:pt x="9780" y="191"/>
                    </a:lnTo>
                    <a:lnTo>
                      <a:pt x="9783" y="198"/>
                    </a:lnTo>
                    <a:cubicBezTo>
                      <a:pt x="9772" y="199"/>
                      <a:pt x="9749" y="200"/>
                      <a:pt x="9726" y="200"/>
                    </a:cubicBezTo>
                    <a:cubicBezTo>
                      <a:pt x="9670" y="200"/>
                      <a:pt x="9608" y="194"/>
                      <a:pt x="9671" y="168"/>
                    </a:cubicBezTo>
                    <a:lnTo>
                      <a:pt x="9671" y="168"/>
                    </a:lnTo>
                    <a:cubicBezTo>
                      <a:pt x="9635" y="170"/>
                      <a:pt x="9565" y="185"/>
                      <a:pt x="9482" y="185"/>
                    </a:cubicBezTo>
                    <a:cubicBezTo>
                      <a:pt x="9437" y="185"/>
                      <a:pt x="9389" y="181"/>
                      <a:pt x="9341" y="168"/>
                    </a:cubicBezTo>
                    <a:cubicBezTo>
                      <a:pt x="9324" y="102"/>
                      <a:pt x="9409" y="72"/>
                      <a:pt x="9327" y="72"/>
                    </a:cubicBezTo>
                    <a:cubicBezTo>
                      <a:pt x="9323" y="72"/>
                      <a:pt x="9318" y="72"/>
                      <a:pt x="9313" y="72"/>
                    </a:cubicBezTo>
                    <a:cubicBezTo>
                      <a:pt x="9316" y="38"/>
                      <a:pt x="9364" y="48"/>
                      <a:pt x="9395" y="42"/>
                    </a:cubicBezTo>
                    <a:cubicBezTo>
                      <a:pt x="9398" y="21"/>
                      <a:pt x="9395" y="11"/>
                      <a:pt x="9388" y="1"/>
                    </a:cubicBezTo>
                    <a:lnTo>
                      <a:pt x="9320" y="1"/>
                    </a:lnTo>
                    <a:cubicBezTo>
                      <a:pt x="9289" y="34"/>
                      <a:pt x="9259" y="69"/>
                      <a:pt x="9201" y="72"/>
                    </a:cubicBezTo>
                    <a:cubicBezTo>
                      <a:pt x="9204" y="38"/>
                      <a:pt x="9198" y="17"/>
                      <a:pt x="9187" y="1"/>
                    </a:cubicBezTo>
                    <a:lnTo>
                      <a:pt x="8711" y="1"/>
                    </a:lnTo>
                    <a:cubicBezTo>
                      <a:pt x="8700" y="31"/>
                      <a:pt x="8687" y="58"/>
                      <a:pt x="8673" y="89"/>
                    </a:cubicBezTo>
                    <a:cubicBezTo>
                      <a:pt x="8653" y="78"/>
                      <a:pt x="8636" y="72"/>
                      <a:pt x="8623" y="72"/>
                    </a:cubicBezTo>
                    <a:cubicBezTo>
                      <a:pt x="8589" y="72"/>
                      <a:pt x="8577" y="110"/>
                      <a:pt x="8585" y="188"/>
                    </a:cubicBezTo>
                    <a:cubicBezTo>
                      <a:pt x="8579" y="187"/>
                      <a:pt x="8574" y="187"/>
                      <a:pt x="8569" y="187"/>
                    </a:cubicBezTo>
                    <a:cubicBezTo>
                      <a:pt x="8529" y="187"/>
                      <a:pt x="8508" y="210"/>
                      <a:pt x="8487" y="210"/>
                    </a:cubicBezTo>
                    <a:cubicBezTo>
                      <a:pt x="8476" y="210"/>
                      <a:pt x="8465" y="204"/>
                      <a:pt x="8452" y="188"/>
                    </a:cubicBezTo>
                    <a:lnTo>
                      <a:pt x="8438" y="185"/>
                    </a:lnTo>
                    <a:lnTo>
                      <a:pt x="8438" y="185"/>
                    </a:lnTo>
                    <a:cubicBezTo>
                      <a:pt x="8442" y="188"/>
                      <a:pt x="8445" y="191"/>
                      <a:pt x="8445" y="195"/>
                    </a:cubicBezTo>
                    <a:cubicBezTo>
                      <a:pt x="8458" y="212"/>
                      <a:pt x="8469" y="226"/>
                      <a:pt x="8472" y="246"/>
                    </a:cubicBezTo>
                    <a:cubicBezTo>
                      <a:pt x="8475" y="256"/>
                      <a:pt x="8472" y="262"/>
                      <a:pt x="8466" y="267"/>
                    </a:cubicBezTo>
                    <a:lnTo>
                      <a:pt x="8462" y="267"/>
                    </a:lnTo>
                    <a:cubicBezTo>
                      <a:pt x="8455" y="267"/>
                      <a:pt x="8452" y="262"/>
                      <a:pt x="8448" y="256"/>
                    </a:cubicBezTo>
                    <a:cubicBezTo>
                      <a:pt x="8445" y="242"/>
                      <a:pt x="8435" y="229"/>
                      <a:pt x="8425" y="215"/>
                    </a:cubicBezTo>
                    <a:cubicBezTo>
                      <a:pt x="8423" y="215"/>
                      <a:pt x="8421" y="215"/>
                      <a:pt x="8419" y="215"/>
                    </a:cubicBezTo>
                    <a:cubicBezTo>
                      <a:pt x="8369" y="215"/>
                      <a:pt x="8356" y="175"/>
                      <a:pt x="8360" y="113"/>
                    </a:cubicBezTo>
                    <a:lnTo>
                      <a:pt x="8360" y="110"/>
                    </a:lnTo>
                    <a:cubicBezTo>
                      <a:pt x="8356" y="110"/>
                      <a:pt x="8353" y="113"/>
                      <a:pt x="8350" y="113"/>
                    </a:cubicBezTo>
                    <a:lnTo>
                      <a:pt x="8346" y="113"/>
                    </a:lnTo>
                    <a:cubicBezTo>
                      <a:pt x="8312" y="110"/>
                      <a:pt x="8278" y="99"/>
                      <a:pt x="8247" y="86"/>
                    </a:cubicBezTo>
                    <a:cubicBezTo>
                      <a:pt x="8230" y="75"/>
                      <a:pt x="8220" y="55"/>
                      <a:pt x="8227" y="34"/>
                    </a:cubicBezTo>
                    <a:cubicBezTo>
                      <a:pt x="8235" y="19"/>
                      <a:pt x="8248" y="10"/>
                      <a:pt x="8261" y="10"/>
                    </a:cubicBezTo>
                    <a:cubicBezTo>
                      <a:pt x="8265" y="10"/>
                      <a:pt x="8270" y="11"/>
                      <a:pt x="8274" y="14"/>
                    </a:cubicBezTo>
                    <a:cubicBezTo>
                      <a:pt x="8295" y="25"/>
                      <a:pt x="8319" y="28"/>
                      <a:pt x="8340" y="31"/>
                    </a:cubicBezTo>
                    <a:cubicBezTo>
                      <a:pt x="8350" y="25"/>
                      <a:pt x="8356" y="14"/>
                      <a:pt x="8363" y="1"/>
                    </a:cubicBezTo>
                    <a:lnTo>
                      <a:pt x="7822" y="1"/>
                    </a:lnTo>
                    <a:cubicBezTo>
                      <a:pt x="7818" y="7"/>
                      <a:pt x="7818" y="11"/>
                      <a:pt x="7815" y="17"/>
                    </a:cubicBezTo>
                    <a:lnTo>
                      <a:pt x="7812" y="31"/>
                    </a:lnTo>
                    <a:lnTo>
                      <a:pt x="7798" y="34"/>
                    </a:lnTo>
                    <a:cubicBezTo>
                      <a:pt x="7784" y="42"/>
                      <a:pt x="7764" y="45"/>
                      <a:pt x="7740" y="45"/>
                    </a:cubicBezTo>
                    <a:cubicBezTo>
                      <a:pt x="7730" y="55"/>
                      <a:pt x="7716" y="62"/>
                      <a:pt x="7699" y="66"/>
                    </a:cubicBezTo>
                    <a:cubicBezTo>
                      <a:pt x="7684" y="70"/>
                      <a:pt x="7667" y="73"/>
                      <a:pt x="7649" y="73"/>
                    </a:cubicBezTo>
                    <a:cubicBezTo>
                      <a:pt x="7642" y="73"/>
                      <a:pt x="7635" y="73"/>
                      <a:pt x="7628" y="72"/>
                    </a:cubicBezTo>
                    <a:lnTo>
                      <a:pt x="7628" y="72"/>
                    </a:lnTo>
                    <a:cubicBezTo>
                      <a:pt x="7625" y="99"/>
                      <a:pt x="7638" y="103"/>
                      <a:pt x="7655" y="103"/>
                    </a:cubicBezTo>
                    <a:cubicBezTo>
                      <a:pt x="7660" y="118"/>
                      <a:pt x="7657" y="123"/>
                      <a:pt x="7649" y="123"/>
                    </a:cubicBezTo>
                    <a:cubicBezTo>
                      <a:pt x="7619" y="123"/>
                      <a:pt x="7515" y="40"/>
                      <a:pt x="7471" y="40"/>
                    </a:cubicBezTo>
                    <a:cubicBezTo>
                      <a:pt x="7467" y="40"/>
                      <a:pt x="7464" y="41"/>
                      <a:pt x="7461" y="42"/>
                    </a:cubicBezTo>
                    <a:cubicBezTo>
                      <a:pt x="7465" y="28"/>
                      <a:pt x="7465" y="14"/>
                      <a:pt x="7461" y="1"/>
                    </a:cubicBezTo>
                    <a:lnTo>
                      <a:pt x="7376" y="1"/>
                    </a:lnTo>
                    <a:cubicBezTo>
                      <a:pt x="7380" y="48"/>
                      <a:pt x="7331" y="42"/>
                      <a:pt x="7331" y="89"/>
                    </a:cubicBezTo>
                    <a:cubicBezTo>
                      <a:pt x="7298" y="75"/>
                      <a:pt x="7301" y="28"/>
                      <a:pt x="7325" y="1"/>
                    </a:cubicBezTo>
                    <a:lnTo>
                      <a:pt x="7042" y="1"/>
                    </a:lnTo>
                    <a:cubicBezTo>
                      <a:pt x="7034" y="4"/>
                      <a:pt x="7026" y="6"/>
                      <a:pt x="7018" y="6"/>
                    </a:cubicBezTo>
                    <a:cubicBezTo>
                      <a:pt x="7011" y="6"/>
                      <a:pt x="7003" y="4"/>
                      <a:pt x="6995" y="1"/>
                    </a:cubicBezTo>
                    <a:lnTo>
                      <a:pt x="3192" y="1"/>
                    </a:lnTo>
                    <a:lnTo>
                      <a:pt x="3192" y="38"/>
                    </a:lnTo>
                    <a:cubicBezTo>
                      <a:pt x="3181" y="28"/>
                      <a:pt x="3171" y="14"/>
                      <a:pt x="3161" y="1"/>
                    </a:cubicBezTo>
                    <a:lnTo>
                      <a:pt x="2661" y="1"/>
                    </a:lnTo>
                    <a:lnTo>
                      <a:pt x="2664" y="4"/>
                    </a:lnTo>
                    <a:cubicBezTo>
                      <a:pt x="2661" y="15"/>
                      <a:pt x="2653" y="22"/>
                      <a:pt x="2645" y="22"/>
                    </a:cubicBezTo>
                    <a:cubicBezTo>
                      <a:pt x="2643" y="22"/>
                      <a:pt x="2642" y="22"/>
                      <a:pt x="2640" y="21"/>
                    </a:cubicBezTo>
                    <a:lnTo>
                      <a:pt x="2629" y="21"/>
                    </a:lnTo>
                    <a:cubicBezTo>
                      <a:pt x="2612" y="66"/>
                      <a:pt x="2603" y="116"/>
                      <a:pt x="2565" y="137"/>
                    </a:cubicBezTo>
                    <a:lnTo>
                      <a:pt x="2562" y="137"/>
                    </a:lnTo>
                    <a:lnTo>
                      <a:pt x="2562" y="160"/>
                    </a:lnTo>
                    <a:cubicBezTo>
                      <a:pt x="2568" y="168"/>
                      <a:pt x="2571" y="174"/>
                      <a:pt x="2575" y="177"/>
                    </a:cubicBezTo>
                    <a:cubicBezTo>
                      <a:pt x="2585" y="191"/>
                      <a:pt x="2595" y="205"/>
                      <a:pt x="2603" y="212"/>
                    </a:cubicBezTo>
                    <a:cubicBezTo>
                      <a:pt x="2623" y="209"/>
                      <a:pt x="2647" y="209"/>
                      <a:pt x="2667" y="209"/>
                    </a:cubicBezTo>
                    <a:cubicBezTo>
                      <a:pt x="2684" y="181"/>
                      <a:pt x="2714" y="181"/>
                      <a:pt x="2735" y="181"/>
                    </a:cubicBezTo>
                    <a:cubicBezTo>
                      <a:pt x="2752" y="181"/>
                      <a:pt x="2769" y="181"/>
                      <a:pt x="2776" y="171"/>
                    </a:cubicBezTo>
                    <a:cubicBezTo>
                      <a:pt x="2780" y="168"/>
                      <a:pt x="2784" y="167"/>
                      <a:pt x="2787" y="167"/>
                    </a:cubicBezTo>
                    <a:cubicBezTo>
                      <a:pt x="2794" y="167"/>
                      <a:pt x="2799" y="170"/>
                      <a:pt x="2804" y="174"/>
                    </a:cubicBezTo>
                    <a:cubicBezTo>
                      <a:pt x="2810" y="185"/>
                      <a:pt x="2810" y="198"/>
                      <a:pt x="2799" y="205"/>
                    </a:cubicBezTo>
                    <a:cubicBezTo>
                      <a:pt x="2783" y="222"/>
                      <a:pt x="2759" y="222"/>
                      <a:pt x="2735" y="222"/>
                    </a:cubicBezTo>
                    <a:cubicBezTo>
                      <a:pt x="2711" y="222"/>
                      <a:pt x="2701" y="226"/>
                      <a:pt x="2694" y="242"/>
                    </a:cubicBezTo>
                    <a:lnTo>
                      <a:pt x="2687" y="256"/>
                    </a:lnTo>
                    <a:lnTo>
                      <a:pt x="2674" y="253"/>
                    </a:lnTo>
                    <a:cubicBezTo>
                      <a:pt x="2665" y="251"/>
                      <a:pt x="2654" y="250"/>
                      <a:pt x="2644" y="250"/>
                    </a:cubicBezTo>
                    <a:cubicBezTo>
                      <a:pt x="2629" y="250"/>
                      <a:pt x="2614" y="252"/>
                      <a:pt x="2606" y="256"/>
                    </a:cubicBezTo>
                    <a:lnTo>
                      <a:pt x="2595" y="259"/>
                    </a:lnTo>
                    <a:lnTo>
                      <a:pt x="2589" y="253"/>
                    </a:lnTo>
                    <a:cubicBezTo>
                      <a:pt x="2579" y="242"/>
                      <a:pt x="2562" y="226"/>
                      <a:pt x="2548" y="209"/>
                    </a:cubicBezTo>
                    <a:cubicBezTo>
                      <a:pt x="2541" y="198"/>
                      <a:pt x="2534" y="191"/>
                      <a:pt x="2531" y="185"/>
                    </a:cubicBezTo>
                    <a:lnTo>
                      <a:pt x="2527" y="181"/>
                    </a:lnTo>
                    <a:lnTo>
                      <a:pt x="2524" y="171"/>
                    </a:lnTo>
                    <a:lnTo>
                      <a:pt x="2524" y="137"/>
                    </a:lnTo>
                    <a:lnTo>
                      <a:pt x="2521" y="137"/>
                    </a:lnTo>
                    <a:cubicBezTo>
                      <a:pt x="2432" y="113"/>
                      <a:pt x="2466" y="45"/>
                      <a:pt x="2518" y="1"/>
                    </a:cubicBezTo>
                    <a:lnTo>
                      <a:pt x="2439" y="1"/>
                    </a:lnTo>
                    <a:cubicBezTo>
                      <a:pt x="2442" y="79"/>
                      <a:pt x="2398" y="106"/>
                      <a:pt x="2384" y="168"/>
                    </a:cubicBezTo>
                    <a:cubicBezTo>
                      <a:pt x="2306" y="140"/>
                      <a:pt x="2232" y="83"/>
                      <a:pt x="2227"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 name="Google Shape;149;p22"/>
              <p:cNvSpPr/>
              <p:nvPr/>
            </p:nvSpPr>
            <p:spPr>
              <a:xfrm>
                <a:off x="5407774" y="1944214"/>
                <a:ext cx="638713" cy="65577"/>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50" name="Google Shape;150;p22"/>
            <p:cNvSpPr/>
            <p:nvPr/>
          </p:nvSpPr>
          <p:spPr>
            <a:xfrm>
              <a:off x="4249425" y="1557700"/>
              <a:ext cx="667450" cy="232375"/>
            </a:xfrm>
            <a:custGeom>
              <a:rect b="b" l="l" r="r" t="t"/>
              <a:pathLst>
                <a:path extrusionOk="0" h="9295" w="26698">
                  <a:moveTo>
                    <a:pt x="3152" y="400"/>
                  </a:moveTo>
                  <a:cubicBezTo>
                    <a:pt x="3194" y="400"/>
                    <a:pt x="3236" y="403"/>
                    <a:pt x="3279" y="407"/>
                  </a:cubicBezTo>
                  <a:cubicBezTo>
                    <a:pt x="3222" y="421"/>
                    <a:pt x="3164" y="441"/>
                    <a:pt x="3102" y="472"/>
                  </a:cubicBezTo>
                  <a:cubicBezTo>
                    <a:pt x="3095" y="478"/>
                    <a:pt x="3088" y="482"/>
                    <a:pt x="3082" y="485"/>
                  </a:cubicBezTo>
                  <a:cubicBezTo>
                    <a:pt x="3054" y="472"/>
                    <a:pt x="3024" y="458"/>
                    <a:pt x="2993" y="454"/>
                  </a:cubicBezTo>
                  <a:cubicBezTo>
                    <a:pt x="2962" y="450"/>
                    <a:pt x="2932" y="448"/>
                    <a:pt x="2901" y="448"/>
                  </a:cubicBezTo>
                  <a:cubicBezTo>
                    <a:pt x="2864" y="448"/>
                    <a:pt x="2826" y="451"/>
                    <a:pt x="2789" y="454"/>
                  </a:cubicBezTo>
                  <a:cubicBezTo>
                    <a:pt x="2906" y="419"/>
                    <a:pt x="3028" y="400"/>
                    <a:pt x="3152" y="400"/>
                  </a:cubicBezTo>
                  <a:close/>
                  <a:moveTo>
                    <a:pt x="23542" y="400"/>
                  </a:moveTo>
                  <a:cubicBezTo>
                    <a:pt x="23666" y="400"/>
                    <a:pt x="23789" y="419"/>
                    <a:pt x="23909" y="454"/>
                  </a:cubicBezTo>
                  <a:cubicBezTo>
                    <a:pt x="23870" y="451"/>
                    <a:pt x="23831" y="448"/>
                    <a:pt x="23794" y="448"/>
                  </a:cubicBezTo>
                  <a:cubicBezTo>
                    <a:pt x="23763" y="448"/>
                    <a:pt x="23732" y="450"/>
                    <a:pt x="23701" y="454"/>
                  </a:cubicBezTo>
                  <a:cubicBezTo>
                    <a:pt x="23671" y="458"/>
                    <a:pt x="23640" y="472"/>
                    <a:pt x="23613" y="485"/>
                  </a:cubicBezTo>
                  <a:cubicBezTo>
                    <a:pt x="23606" y="482"/>
                    <a:pt x="23599" y="478"/>
                    <a:pt x="23592" y="472"/>
                  </a:cubicBezTo>
                  <a:cubicBezTo>
                    <a:pt x="23531" y="441"/>
                    <a:pt x="23473" y="421"/>
                    <a:pt x="23415" y="407"/>
                  </a:cubicBezTo>
                  <a:cubicBezTo>
                    <a:pt x="23457" y="403"/>
                    <a:pt x="23500" y="400"/>
                    <a:pt x="23542" y="400"/>
                  </a:cubicBezTo>
                  <a:close/>
                  <a:moveTo>
                    <a:pt x="3991" y="366"/>
                  </a:moveTo>
                  <a:cubicBezTo>
                    <a:pt x="4025" y="383"/>
                    <a:pt x="4059" y="396"/>
                    <a:pt x="4093" y="414"/>
                  </a:cubicBezTo>
                  <a:cubicBezTo>
                    <a:pt x="4086" y="427"/>
                    <a:pt x="4083" y="441"/>
                    <a:pt x="4083" y="454"/>
                  </a:cubicBezTo>
                  <a:cubicBezTo>
                    <a:pt x="4080" y="482"/>
                    <a:pt x="4080" y="506"/>
                    <a:pt x="4080" y="533"/>
                  </a:cubicBezTo>
                  <a:cubicBezTo>
                    <a:pt x="4055" y="523"/>
                    <a:pt x="4031" y="516"/>
                    <a:pt x="4008" y="509"/>
                  </a:cubicBezTo>
                  <a:cubicBezTo>
                    <a:pt x="4031" y="462"/>
                    <a:pt x="4028" y="404"/>
                    <a:pt x="3991" y="366"/>
                  </a:cubicBezTo>
                  <a:close/>
                  <a:moveTo>
                    <a:pt x="22703" y="366"/>
                  </a:moveTo>
                  <a:lnTo>
                    <a:pt x="22703" y="366"/>
                  </a:lnTo>
                  <a:cubicBezTo>
                    <a:pt x="22666" y="404"/>
                    <a:pt x="22666" y="462"/>
                    <a:pt x="22686" y="509"/>
                  </a:cubicBezTo>
                  <a:cubicBezTo>
                    <a:pt x="22663" y="516"/>
                    <a:pt x="22639" y="523"/>
                    <a:pt x="22615" y="533"/>
                  </a:cubicBezTo>
                  <a:cubicBezTo>
                    <a:pt x="22615" y="506"/>
                    <a:pt x="22615" y="482"/>
                    <a:pt x="22612" y="454"/>
                  </a:cubicBezTo>
                  <a:cubicBezTo>
                    <a:pt x="22612" y="441"/>
                    <a:pt x="22609" y="427"/>
                    <a:pt x="22601" y="414"/>
                  </a:cubicBezTo>
                  <a:cubicBezTo>
                    <a:pt x="22636" y="396"/>
                    <a:pt x="22670" y="383"/>
                    <a:pt x="22703" y="366"/>
                  </a:cubicBezTo>
                  <a:close/>
                  <a:moveTo>
                    <a:pt x="23381" y="982"/>
                  </a:moveTo>
                  <a:cubicBezTo>
                    <a:pt x="23385" y="986"/>
                    <a:pt x="23388" y="993"/>
                    <a:pt x="23395" y="996"/>
                  </a:cubicBezTo>
                  <a:cubicBezTo>
                    <a:pt x="23289" y="1026"/>
                    <a:pt x="23187" y="1071"/>
                    <a:pt x="23095" y="1129"/>
                  </a:cubicBezTo>
                  <a:cubicBezTo>
                    <a:pt x="23065" y="1125"/>
                    <a:pt x="23034" y="1119"/>
                    <a:pt x="23003" y="1119"/>
                  </a:cubicBezTo>
                  <a:cubicBezTo>
                    <a:pt x="23007" y="1105"/>
                    <a:pt x="23013" y="1091"/>
                    <a:pt x="23020" y="1078"/>
                  </a:cubicBezTo>
                  <a:cubicBezTo>
                    <a:pt x="23092" y="1067"/>
                    <a:pt x="23146" y="1044"/>
                    <a:pt x="23201" y="1006"/>
                  </a:cubicBezTo>
                  <a:cubicBezTo>
                    <a:pt x="23258" y="993"/>
                    <a:pt x="23320" y="986"/>
                    <a:pt x="23381" y="982"/>
                  </a:cubicBezTo>
                  <a:close/>
                  <a:moveTo>
                    <a:pt x="3316" y="982"/>
                  </a:moveTo>
                  <a:cubicBezTo>
                    <a:pt x="3378" y="986"/>
                    <a:pt x="3436" y="993"/>
                    <a:pt x="3494" y="1006"/>
                  </a:cubicBezTo>
                  <a:cubicBezTo>
                    <a:pt x="3548" y="1044"/>
                    <a:pt x="3602" y="1067"/>
                    <a:pt x="3678" y="1078"/>
                  </a:cubicBezTo>
                  <a:cubicBezTo>
                    <a:pt x="3691" y="1125"/>
                    <a:pt x="3708" y="1173"/>
                    <a:pt x="3728" y="1214"/>
                  </a:cubicBezTo>
                  <a:cubicBezTo>
                    <a:pt x="3602" y="1115"/>
                    <a:pt x="3456" y="1040"/>
                    <a:pt x="3303" y="996"/>
                  </a:cubicBezTo>
                  <a:cubicBezTo>
                    <a:pt x="3307" y="993"/>
                    <a:pt x="3313" y="986"/>
                    <a:pt x="3316" y="982"/>
                  </a:cubicBezTo>
                  <a:close/>
                  <a:moveTo>
                    <a:pt x="11478" y="1455"/>
                  </a:moveTo>
                  <a:cubicBezTo>
                    <a:pt x="11495" y="1466"/>
                    <a:pt x="11512" y="1476"/>
                    <a:pt x="11526" y="1486"/>
                  </a:cubicBezTo>
                  <a:cubicBezTo>
                    <a:pt x="11515" y="1486"/>
                    <a:pt x="11505" y="1486"/>
                    <a:pt x="11495" y="1486"/>
                  </a:cubicBezTo>
                  <a:cubicBezTo>
                    <a:pt x="11404" y="1486"/>
                    <a:pt x="11315" y="1499"/>
                    <a:pt x="11230" y="1524"/>
                  </a:cubicBezTo>
                  <a:cubicBezTo>
                    <a:pt x="11217" y="1505"/>
                    <a:pt x="11199" y="1489"/>
                    <a:pt x="11175" y="1489"/>
                  </a:cubicBezTo>
                  <a:cubicBezTo>
                    <a:pt x="11173" y="1489"/>
                    <a:pt x="11171" y="1489"/>
                    <a:pt x="11168" y="1490"/>
                  </a:cubicBezTo>
                  <a:cubicBezTo>
                    <a:pt x="11100" y="1496"/>
                    <a:pt x="11039" y="1517"/>
                    <a:pt x="10985" y="1548"/>
                  </a:cubicBezTo>
                  <a:cubicBezTo>
                    <a:pt x="10977" y="1537"/>
                    <a:pt x="10974" y="1531"/>
                    <a:pt x="10967" y="1524"/>
                  </a:cubicBezTo>
                  <a:cubicBezTo>
                    <a:pt x="11134" y="1476"/>
                    <a:pt x="11307" y="1455"/>
                    <a:pt x="11478" y="1455"/>
                  </a:cubicBezTo>
                  <a:close/>
                  <a:moveTo>
                    <a:pt x="11767" y="1476"/>
                  </a:moveTo>
                  <a:lnTo>
                    <a:pt x="11767" y="1476"/>
                  </a:lnTo>
                  <a:cubicBezTo>
                    <a:pt x="11835" y="1486"/>
                    <a:pt x="11907" y="1500"/>
                    <a:pt x="11975" y="1517"/>
                  </a:cubicBezTo>
                  <a:cubicBezTo>
                    <a:pt x="11955" y="1531"/>
                    <a:pt x="11931" y="1548"/>
                    <a:pt x="11910" y="1565"/>
                  </a:cubicBezTo>
                  <a:cubicBezTo>
                    <a:pt x="11904" y="1558"/>
                    <a:pt x="11897" y="1554"/>
                    <a:pt x="11890" y="1551"/>
                  </a:cubicBezTo>
                  <a:cubicBezTo>
                    <a:pt x="11873" y="1544"/>
                    <a:pt x="11856" y="1544"/>
                    <a:pt x="11843" y="1537"/>
                  </a:cubicBezTo>
                  <a:cubicBezTo>
                    <a:pt x="11815" y="1517"/>
                    <a:pt x="11791" y="1496"/>
                    <a:pt x="11767" y="1476"/>
                  </a:cubicBezTo>
                  <a:close/>
                  <a:moveTo>
                    <a:pt x="15228" y="1455"/>
                  </a:moveTo>
                  <a:cubicBezTo>
                    <a:pt x="15396" y="1455"/>
                    <a:pt x="15563" y="1477"/>
                    <a:pt x="15727" y="1524"/>
                  </a:cubicBezTo>
                  <a:cubicBezTo>
                    <a:pt x="15724" y="1531"/>
                    <a:pt x="15717" y="1537"/>
                    <a:pt x="15713" y="1548"/>
                  </a:cubicBezTo>
                  <a:cubicBezTo>
                    <a:pt x="15655" y="1517"/>
                    <a:pt x="15594" y="1496"/>
                    <a:pt x="15526" y="1490"/>
                  </a:cubicBezTo>
                  <a:cubicBezTo>
                    <a:pt x="15524" y="1489"/>
                    <a:pt x="15522" y="1489"/>
                    <a:pt x="15520" y="1489"/>
                  </a:cubicBezTo>
                  <a:cubicBezTo>
                    <a:pt x="15496" y="1489"/>
                    <a:pt x="15478" y="1505"/>
                    <a:pt x="15465" y="1524"/>
                  </a:cubicBezTo>
                  <a:cubicBezTo>
                    <a:pt x="15371" y="1498"/>
                    <a:pt x="15275" y="1483"/>
                    <a:pt x="15177" y="1483"/>
                  </a:cubicBezTo>
                  <a:cubicBezTo>
                    <a:pt x="15057" y="1483"/>
                    <a:pt x="14935" y="1504"/>
                    <a:pt x="14808" y="1551"/>
                  </a:cubicBezTo>
                  <a:cubicBezTo>
                    <a:pt x="14797" y="1554"/>
                    <a:pt x="14791" y="1558"/>
                    <a:pt x="14788" y="1565"/>
                  </a:cubicBezTo>
                  <a:cubicBezTo>
                    <a:pt x="14764" y="1548"/>
                    <a:pt x="14739" y="1531"/>
                    <a:pt x="14719" y="1517"/>
                  </a:cubicBezTo>
                  <a:cubicBezTo>
                    <a:pt x="14887" y="1477"/>
                    <a:pt x="15058" y="1455"/>
                    <a:pt x="15228" y="1455"/>
                  </a:cubicBezTo>
                  <a:close/>
                  <a:moveTo>
                    <a:pt x="21873" y="1367"/>
                  </a:moveTo>
                  <a:cubicBezTo>
                    <a:pt x="21880" y="1384"/>
                    <a:pt x="21886" y="1401"/>
                    <a:pt x="21897" y="1415"/>
                  </a:cubicBezTo>
                  <a:cubicBezTo>
                    <a:pt x="21894" y="1418"/>
                    <a:pt x="21890" y="1422"/>
                    <a:pt x="21886" y="1428"/>
                  </a:cubicBezTo>
                  <a:cubicBezTo>
                    <a:pt x="21856" y="1476"/>
                    <a:pt x="21832" y="1534"/>
                    <a:pt x="21808" y="1595"/>
                  </a:cubicBezTo>
                  <a:cubicBezTo>
                    <a:pt x="21795" y="1609"/>
                    <a:pt x="21781" y="1622"/>
                    <a:pt x="21771" y="1633"/>
                  </a:cubicBezTo>
                  <a:cubicBezTo>
                    <a:pt x="21798" y="1544"/>
                    <a:pt x="21832" y="1452"/>
                    <a:pt x="21873" y="1367"/>
                  </a:cubicBezTo>
                  <a:close/>
                  <a:moveTo>
                    <a:pt x="11294" y="1660"/>
                  </a:moveTo>
                  <a:cubicBezTo>
                    <a:pt x="11291" y="1667"/>
                    <a:pt x="11287" y="1674"/>
                    <a:pt x="11284" y="1677"/>
                  </a:cubicBezTo>
                  <a:cubicBezTo>
                    <a:pt x="11178" y="1724"/>
                    <a:pt x="11079" y="1772"/>
                    <a:pt x="10977" y="1823"/>
                  </a:cubicBezTo>
                  <a:cubicBezTo>
                    <a:pt x="10980" y="1810"/>
                    <a:pt x="10980" y="1796"/>
                    <a:pt x="10985" y="1782"/>
                  </a:cubicBezTo>
                  <a:cubicBezTo>
                    <a:pt x="11083" y="1728"/>
                    <a:pt x="11189" y="1687"/>
                    <a:pt x="11294" y="1660"/>
                  </a:cubicBezTo>
                  <a:close/>
                  <a:moveTo>
                    <a:pt x="15400" y="1660"/>
                  </a:moveTo>
                  <a:lnTo>
                    <a:pt x="15400" y="1660"/>
                  </a:lnTo>
                  <a:cubicBezTo>
                    <a:pt x="15506" y="1687"/>
                    <a:pt x="15611" y="1728"/>
                    <a:pt x="15713" y="1782"/>
                  </a:cubicBezTo>
                  <a:cubicBezTo>
                    <a:pt x="15713" y="1796"/>
                    <a:pt x="15717" y="1810"/>
                    <a:pt x="15717" y="1823"/>
                  </a:cubicBezTo>
                  <a:cubicBezTo>
                    <a:pt x="15618" y="1772"/>
                    <a:pt x="15516" y="1724"/>
                    <a:pt x="15414" y="1677"/>
                  </a:cubicBezTo>
                  <a:cubicBezTo>
                    <a:pt x="15407" y="1674"/>
                    <a:pt x="15404" y="1667"/>
                    <a:pt x="15400" y="1660"/>
                  </a:cubicBezTo>
                  <a:close/>
                  <a:moveTo>
                    <a:pt x="2782" y="168"/>
                  </a:moveTo>
                  <a:cubicBezTo>
                    <a:pt x="2785" y="168"/>
                    <a:pt x="2789" y="168"/>
                    <a:pt x="2793" y="168"/>
                  </a:cubicBezTo>
                  <a:cubicBezTo>
                    <a:pt x="2561" y="223"/>
                    <a:pt x="2343" y="335"/>
                    <a:pt x="2145" y="512"/>
                  </a:cubicBezTo>
                  <a:cubicBezTo>
                    <a:pt x="1955" y="621"/>
                    <a:pt x="1774" y="740"/>
                    <a:pt x="1611" y="863"/>
                  </a:cubicBezTo>
                  <a:cubicBezTo>
                    <a:pt x="1583" y="883"/>
                    <a:pt x="1580" y="911"/>
                    <a:pt x="1587" y="935"/>
                  </a:cubicBezTo>
                  <a:cubicBezTo>
                    <a:pt x="1501" y="1003"/>
                    <a:pt x="1420" y="1078"/>
                    <a:pt x="1342" y="1160"/>
                  </a:cubicBezTo>
                  <a:cubicBezTo>
                    <a:pt x="1331" y="1157"/>
                    <a:pt x="1319" y="1156"/>
                    <a:pt x="1307" y="1156"/>
                  </a:cubicBezTo>
                  <a:cubicBezTo>
                    <a:pt x="1263" y="1156"/>
                    <a:pt x="1218" y="1172"/>
                    <a:pt x="1189" y="1207"/>
                  </a:cubicBezTo>
                  <a:cubicBezTo>
                    <a:pt x="995" y="1432"/>
                    <a:pt x="831" y="1670"/>
                    <a:pt x="671" y="1915"/>
                  </a:cubicBezTo>
                  <a:cubicBezTo>
                    <a:pt x="848" y="1616"/>
                    <a:pt x="1046" y="1330"/>
                    <a:pt x="1284" y="1064"/>
                  </a:cubicBezTo>
                  <a:cubicBezTo>
                    <a:pt x="1345" y="1017"/>
                    <a:pt x="1410" y="972"/>
                    <a:pt x="1478" y="932"/>
                  </a:cubicBezTo>
                  <a:cubicBezTo>
                    <a:pt x="1495" y="922"/>
                    <a:pt x="1485" y="899"/>
                    <a:pt x="1471" y="899"/>
                  </a:cubicBezTo>
                  <a:cubicBezTo>
                    <a:pt x="1469" y="899"/>
                    <a:pt x="1467" y="899"/>
                    <a:pt x="1465" y="901"/>
                  </a:cubicBezTo>
                  <a:cubicBezTo>
                    <a:pt x="1440" y="918"/>
                    <a:pt x="1417" y="932"/>
                    <a:pt x="1393" y="948"/>
                  </a:cubicBezTo>
                  <a:cubicBezTo>
                    <a:pt x="1714" y="617"/>
                    <a:pt x="2280" y="168"/>
                    <a:pt x="2782" y="168"/>
                  </a:cubicBezTo>
                  <a:close/>
                  <a:moveTo>
                    <a:pt x="11631" y="1639"/>
                  </a:moveTo>
                  <a:cubicBezTo>
                    <a:pt x="11672" y="1647"/>
                    <a:pt x="11713" y="1656"/>
                    <a:pt x="11754" y="1663"/>
                  </a:cubicBezTo>
                  <a:cubicBezTo>
                    <a:pt x="11761" y="1674"/>
                    <a:pt x="11771" y="1680"/>
                    <a:pt x="11777" y="1687"/>
                  </a:cubicBezTo>
                  <a:cubicBezTo>
                    <a:pt x="11716" y="1755"/>
                    <a:pt x="11655" y="1834"/>
                    <a:pt x="11601" y="1915"/>
                  </a:cubicBezTo>
                  <a:cubicBezTo>
                    <a:pt x="11618" y="1834"/>
                    <a:pt x="11634" y="1752"/>
                    <a:pt x="11634" y="1670"/>
                  </a:cubicBezTo>
                  <a:cubicBezTo>
                    <a:pt x="11634" y="1660"/>
                    <a:pt x="11634" y="1650"/>
                    <a:pt x="11631" y="1639"/>
                  </a:cubicBezTo>
                  <a:close/>
                  <a:moveTo>
                    <a:pt x="15063" y="1639"/>
                  </a:moveTo>
                  <a:cubicBezTo>
                    <a:pt x="15063" y="1650"/>
                    <a:pt x="15060" y="1660"/>
                    <a:pt x="15060" y="1670"/>
                  </a:cubicBezTo>
                  <a:cubicBezTo>
                    <a:pt x="15063" y="1752"/>
                    <a:pt x="15077" y="1834"/>
                    <a:pt x="15094" y="1915"/>
                  </a:cubicBezTo>
                  <a:cubicBezTo>
                    <a:pt x="15036" y="1826"/>
                    <a:pt x="14971" y="1745"/>
                    <a:pt x="14903" y="1674"/>
                  </a:cubicBezTo>
                  <a:cubicBezTo>
                    <a:pt x="14958" y="1656"/>
                    <a:pt x="15012" y="1647"/>
                    <a:pt x="15063" y="1639"/>
                  </a:cubicBezTo>
                  <a:close/>
                  <a:moveTo>
                    <a:pt x="23913" y="168"/>
                  </a:moveTo>
                  <a:cubicBezTo>
                    <a:pt x="24418" y="168"/>
                    <a:pt x="24981" y="617"/>
                    <a:pt x="25305" y="948"/>
                  </a:cubicBezTo>
                  <a:cubicBezTo>
                    <a:pt x="25277" y="932"/>
                    <a:pt x="25257" y="918"/>
                    <a:pt x="25230" y="901"/>
                  </a:cubicBezTo>
                  <a:cubicBezTo>
                    <a:pt x="25228" y="899"/>
                    <a:pt x="25225" y="899"/>
                    <a:pt x="25223" y="899"/>
                  </a:cubicBezTo>
                  <a:cubicBezTo>
                    <a:pt x="25210" y="899"/>
                    <a:pt x="25201" y="922"/>
                    <a:pt x="25216" y="932"/>
                  </a:cubicBezTo>
                  <a:cubicBezTo>
                    <a:pt x="25285" y="972"/>
                    <a:pt x="25349" y="1017"/>
                    <a:pt x="25411" y="1064"/>
                  </a:cubicBezTo>
                  <a:cubicBezTo>
                    <a:pt x="25648" y="1330"/>
                    <a:pt x="25846" y="1616"/>
                    <a:pt x="26024" y="1915"/>
                  </a:cubicBezTo>
                  <a:cubicBezTo>
                    <a:pt x="25867" y="1670"/>
                    <a:pt x="25700" y="1432"/>
                    <a:pt x="25505" y="1207"/>
                  </a:cubicBezTo>
                  <a:cubicBezTo>
                    <a:pt x="25476" y="1172"/>
                    <a:pt x="25432" y="1156"/>
                    <a:pt x="25388" y="1156"/>
                  </a:cubicBezTo>
                  <a:cubicBezTo>
                    <a:pt x="25376" y="1156"/>
                    <a:pt x="25364" y="1157"/>
                    <a:pt x="25353" y="1160"/>
                  </a:cubicBezTo>
                  <a:cubicBezTo>
                    <a:pt x="25274" y="1078"/>
                    <a:pt x="25192" y="1003"/>
                    <a:pt x="25107" y="935"/>
                  </a:cubicBezTo>
                  <a:cubicBezTo>
                    <a:pt x="25117" y="911"/>
                    <a:pt x="25114" y="883"/>
                    <a:pt x="25084" y="863"/>
                  </a:cubicBezTo>
                  <a:cubicBezTo>
                    <a:pt x="24924" y="740"/>
                    <a:pt x="24743" y="621"/>
                    <a:pt x="24549" y="512"/>
                  </a:cubicBezTo>
                  <a:cubicBezTo>
                    <a:pt x="24352" y="335"/>
                    <a:pt x="24133" y="223"/>
                    <a:pt x="23902" y="168"/>
                  </a:cubicBezTo>
                  <a:cubicBezTo>
                    <a:pt x="23906" y="168"/>
                    <a:pt x="23909" y="168"/>
                    <a:pt x="23913" y="168"/>
                  </a:cubicBezTo>
                  <a:close/>
                  <a:moveTo>
                    <a:pt x="11070" y="1973"/>
                  </a:moveTo>
                  <a:lnTo>
                    <a:pt x="11070" y="1973"/>
                  </a:lnTo>
                  <a:cubicBezTo>
                    <a:pt x="11005" y="2068"/>
                    <a:pt x="10940" y="2164"/>
                    <a:pt x="10875" y="2259"/>
                  </a:cubicBezTo>
                  <a:cubicBezTo>
                    <a:pt x="10896" y="2191"/>
                    <a:pt x="10916" y="2120"/>
                    <a:pt x="10933" y="2051"/>
                  </a:cubicBezTo>
                  <a:cubicBezTo>
                    <a:pt x="10977" y="2024"/>
                    <a:pt x="11025" y="1997"/>
                    <a:pt x="11070" y="1973"/>
                  </a:cubicBezTo>
                  <a:close/>
                  <a:moveTo>
                    <a:pt x="15625" y="1973"/>
                  </a:moveTo>
                  <a:lnTo>
                    <a:pt x="15625" y="1973"/>
                  </a:lnTo>
                  <a:cubicBezTo>
                    <a:pt x="15669" y="1997"/>
                    <a:pt x="15717" y="2024"/>
                    <a:pt x="15761" y="2051"/>
                  </a:cubicBezTo>
                  <a:cubicBezTo>
                    <a:pt x="15778" y="2120"/>
                    <a:pt x="15798" y="2191"/>
                    <a:pt x="15819" y="2259"/>
                  </a:cubicBezTo>
                  <a:cubicBezTo>
                    <a:pt x="15754" y="2164"/>
                    <a:pt x="15690" y="2068"/>
                    <a:pt x="15625" y="1973"/>
                  </a:cubicBezTo>
                  <a:close/>
                  <a:moveTo>
                    <a:pt x="10140" y="1942"/>
                  </a:moveTo>
                  <a:lnTo>
                    <a:pt x="10140" y="1942"/>
                  </a:lnTo>
                  <a:cubicBezTo>
                    <a:pt x="10014" y="2076"/>
                    <a:pt x="9885" y="2219"/>
                    <a:pt x="9765" y="2365"/>
                  </a:cubicBezTo>
                  <a:cubicBezTo>
                    <a:pt x="9810" y="2286"/>
                    <a:pt x="9854" y="2208"/>
                    <a:pt x="9898" y="2126"/>
                  </a:cubicBezTo>
                  <a:cubicBezTo>
                    <a:pt x="9973" y="2062"/>
                    <a:pt x="10055" y="2000"/>
                    <a:pt x="10140" y="1942"/>
                  </a:cubicBezTo>
                  <a:close/>
                  <a:moveTo>
                    <a:pt x="16558" y="1942"/>
                  </a:moveTo>
                  <a:cubicBezTo>
                    <a:pt x="16639" y="2000"/>
                    <a:pt x="16721" y="2062"/>
                    <a:pt x="16796" y="2126"/>
                  </a:cubicBezTo>
                  <a:cubicBezTo>
                    <a:pt x="16840" y="2208"/>
                    <a:pt x="16884" y="2286"/>
                    <a:pt x="16933" y="2365"/>
                  </a:cubicBezTo>
                  <a:cubicBezTo>
                    <a:pt x="16810" y="2219"/>
                    <a:pt x="16680" y="2076"/>
                    <a:pt x="16558" y="1942"/>
                  </a:cubicBezTo>
                  <a:close/>
                  <a:moveTo>
                    <a:pt x="4375" y="1647"/>
                  </a:moveTo>
                  <a:cubicBezTo>
                    <a:pt x="4427" y="1851"/>
                    <a:pt x="4468" y="2055"/>
                    <a:pt x="4491" y="2266"/>
                  </a:cubicBezTo>
                  <a:cubicBezTo>
                    <a:pt x="4495" y="2290"/>
                    <a:pt x="4505" y="2307"/>
                    <a:pt x="4518" y="2321"/>
                  </a:cubicBezTo>
                  <a:cubicBezTo>
                    <a:pt x="4505" y="2358"/>
                    <a:pt x="4488" y="2392"/>
                    <a:pt x="4474" y="2429"/>
                  </a:cubicBezTo>
                  <a:cubicBezTo>
                    <a:pt x="4481" y="2362"/>
                    <a:pt x="4481" y="2307"/>
                    <a:pt x="4474" y="2263"/>
                  </a:cubicBezTo>
                  <a:cubicBezTo>
                    <a:pt x="4451" y="2051"/>
                    <a:pt x="4406" y="1847"/>
                    <a:pt x="4338" y="1660"/>
                  </a:cubicBezTo>
                  <a:cubicBezTo>
                    <a:pt x="4352" y="1656"/>
                    <a:pt x="4362" y="1653"/>
                    <a:pt x="4375" y="1647"/>
                  </a:cubicBezTo>
                  <a:close/>
                  <a:moveTo>
                    <a:pt x="22319" y="1647"/>
                  </a:moveTo>
                  <a:cubicBezTo>
                    <a:pt x="22332" y="1653"/>
                    <a:pt x="22343" y="1656"/>
                    <a:pt x="22356" y="1660"/>
                  </a:cubicBezTo>
                  <a:cubicBezTo>
                    <a:pt x="22288" y="1847"/>
                    <a:pt x="22244" y="2051"/>
                    <a:pt x="22220" y="2263"/>
                  </a:cubicBezTo>
                  <a:cubicBezTo>
                    <a:pt x="22216" y="2307"/>
                    <a:pt x="22216" y="2362"/>
                    <a:pt x="22220" y="2429"/>
                  </a:cubicBezTo>
                  <a:cubicBezTo>
                    <a:pt x="22207" y="2392"/>
                    <a:pt x="22193" y="2358"/>
                    <a:pt x="22176" y="2321"/>
                  </a:cubicBezTo>
                  <a:cubicBezTo>
                    <a:pt x="22189" y="2307"/>
                    <a:pt x="22200" y="2290"/>
                    <a:pt x="22203" y="2266"/>
                  </a:cubicBezTo>
                  <a:cubicBezTo>
                    <a:pt x="22227" y="2055"/>
                    <a:pt x="22268" y="1851"/>
                    <a:pt x="22319" y="1647"/>
                  </a:cubicBezTo>
                  <a:close/>
                  <a:moveTo>
                    <a:pt x="12737" y="2024"/>
                  </a:moveTo>
                  <a:lnTo>
                    <a:pt x="12737" y="2024"/>
                  </a:lnTo>
                  <a:cubicBezTo>
                    <a:pt x="12758" y="2027"/>
                    <a:pt x="12775" y="2031"/>
                    <a:pt x="12792" y="2035"/>
                  </a:cubicBezTo>
                  <a:cubicBezTo>
                    <a:pt x="12938" y="2072"/>
                    <a:pt x="13061" y="2150"/>
                    <a:pt x="13163" y="2252"/>
                  </a:cubicBezTo>
                  <a:cubicBezTo>
                    <a:pt x="13187" y="2327"/>
                    <a:pt x="13211" y="2398"/>
                    <a:pt x="13232" y="2474"/>
                  </a:cubicBezTo>
                  <a:cubicBezTo>
                    <a:pt x="13207" y="2511"/>
                    <a:pt x="13191" y="2552"/>
                    <a:pt x="13170" y="2596"/>
                  </a:cubicBezTo>
                  <a:cubicBezTo>
                    <a:pt x="13146" y="2497"/>
                    <a:pt x="13119" y="2402"/>
                    <a:pt x="13089" y="2307"/>
                  </a:cubicBezTo>
                  <a:cubicBezTo>
                    <a:pt x="13061" y="2230"/>
                    <a:pt x="12993" y="2177"/>
                    <a:pt x="12922" y="2177"/>
                  </a:cubicBezTo>
                  <a:cubicBezTo>
                    <a:pt x="12888" y="2177"/>
                    <a:pt x="12854" y="2189"/>
                    <a:pt x="12823" y="2215"/>
                  </a:cubicBezTo>
                  <a:cubicBezTo>
                    <a:pt x="12795" y="2150"/>
                    <a:pt x="12768" y="2085"/>
                    <a:pt x="12737" y="2024"/>
                  </a:cubicBezTo>
                  <a:close/>
                  <a:moveTo>
                    <a:pt x="13957" y="2024"/>
                  </a:moveTo>
                  <a:lnTo>
                    <a:pt x="13957" y="2024"/>
                  </a:lnTo>
                  <a:cubicBezTo>
                    <a:pt x="13926" y="2085"/>
                    <a:pt x="13899" y="2150"/>
                    <a:pt x="13875" y="2215"/>
                  </a:cubicBezTo>
                  <a:cubicBezTo>
                    <a:pt x="13842" y="2189"/>
                    <a:pt x="13807" y="2177"/>
                    <a:pt x="13774" y="2177"/>
                  </a:cubicBezTo>
                  <a:cubicBezTo>
                    <a:pt x="13701" y="2177"/>
                    <a:pt x="13634" y="2230"/>
                    <a:pt x="13606" y="2307"/>
                  </a:cubicBezTo>
                  <a:cubicBezTo>
                    <a:pt x="13575" y="2402"/>
                    <a:pt x="13548" y="2497"/>
                    <a:pt x="13524" y="2596"/>
                  </a:cubicBezTo>
                  <a:cubicBezTo>
                    <a:pt x="13507" y="2552"/>
                    <a:pt x="13487" y="2511"/>
                    <a:pt x="13463" y="2474"/>
                  </a:cubicBezTo>
                  <a:cubicBezTo>
                    <a:pt x="13483" y="2398"/>
                    <a:pt x="13507" y="2327"/>
                    <a:pt x="13534" y="2252"/>
                  </a:cubicBezTo>
                  <a:cubicBezTo>
                    <a:pt x="13633" y="2150"/>
                    <a:pt x="13756" y="2072"/>
                    <a:pt x="13902" y="2035"/>
                  </a:cubicBezTo>
                  <a:cubicBezTo>
                    <a:pt x="13919" y="2031"/>
                    <a:pt x="13939" y="2027"/>
                    <a:pt x="13957" y="2024"/>
                  </a:cubicBezTo>
                  <a:close/>
                  <a:moveTo>
                    <a:pt x="10487" y="2480"/>
                  </a:moveTo>
                  <a:cubicBezTo>
                    <a:pt x="10443" y="2593"/>
                    <a:pt x="10395" y="2705"/>
                    <a:pt x="10341" y="2814"/>
                  </a:cubicBezTo>
                  <a:cubicBezTo>
                    <a:pt x="10293" y="2865"/>
                    <a:pt x="10249" y="2913"/>
                    <a:pt x="10201" y="2964"/>
                  </a:cubicBezTo>
                  <a:cubicBezTo>
                    <a:pt x="10191" y="2943"/>
                    <a:pt x="10174" y="2926"/>
                    <a:pt x="10154" y="2916"/>
                  </a:cubicBezTo>
                  <a:cubicBezTo>
                    <a:pt x="10265" y="2770"/>
                    <a:pt x="10375" y="2627"/>
                    <a:pt x="10487" y="2480"/>
                  </a:cubicBezTo>
                  <a:close/>
                  <a:moveTo>
                    <a:pt x="16207" y="2480"/>
                  </a:moveTo>
                  <a:lnTo>
                    <a:pt x="16207" y="2480"/>
                  </a:lnTo>
                  <a:cubicBezTo>
                    <a:pt x="16320" y="2627"/>
                    <a:pt x="16432" y="2770"/>
                    <a:pt x="16541" y="2916"/>
                  </a:cubicBezTo>
                  <a:cubicBezTo>
                    <a:pt x="16521" y="2926"/>
                    <a:pt x="16504" y="2943"/>
                    <a:pt x="16493" y="2964"/>
                  </a:cubicBezTo>
                  <a:cubicBezTo>
                    <a:pt x="16449" y="2913"/>
                    <a:pt x="16402" y="2865"/>
                    <a:pt x="16353" y="2814"/>
                  </a:cubicBezTo>
                  <a:cubicBezTo>
                    <a:pt x="16303" y="2705"/>
                    <a:pt x="16251" y="2593"/>
                    <a:pt x="16207" y="2480"/>
                  </a:cubicBezTo>
                  <a:close/>
                  <a:moveTo>
                    <a:pt x="4822" y="1367"/>
                  </a:moveTo>
                  <a:cubicBezTo>
                    <a:pt x="4992" y="1749"/>
                    <a:pt x="5081" y="2161"/>
                    <a:pt x="5043" y="2582"/>
                  </a:cubicBezTo>
                  <a:cubicBezTo>
                    <a:pt x="5005" y="2729"/>
                    <a:pt x="4947" y="2868"/>
                    <a:pt x="4872" y="2995"/>
                  </a:cubicBezTo>
                  <a:cubicBezTo>
                    <a:pt x="4880" y="2970"/>
                    <a:pt x="4886" y="2947"/>
                    <a:pt x="4889" y="2923"/>
                  </a:cubicBezTo>
                  <a:cubicBezTo>
                    <a:pt x="4893" y="2916"/>
                    <a:pt x="4897" y="2909"/>
                    <a:pt x="4900" y="2906"/>
                  </a:cubicBezTo>
                  <a:cubicBezTo>
                    <a:pt x="4910" y="2885"/>
                    <a:pt x="4910" y="2865"/>
                    <a:pt x="4907" y="2848"/>
                  </a:cubicBezTo>
                  <a:cubicBezTo>
                    <a:pt x="4924" y="2770"/>
                    <a:pt x="4934" y="2688"/>
                    <a:pt x="4944" y="2607"/>
                  </a:cubicBezTo>
                  <a:cubicBezTo>
                    <a:pt x="5023" y="2191"/>
                    <a:pt x="4968" y="1677"/>
                    <a:pt x="4808" y="1428"/>
                  </a:cubicBezTo>
                  <a:cubicBezTo>
                    <a:pt x="4804" y="1422"/>
                    <a:pt x="4801" y="1418"/>
                    <a:pt x="4798" y="1415"/>
                  </a:cubicBezTo>
                  <a:cubicBezTo>
                    <a:pt x="4808" y="1401"/>
                    <a:pt x="4818" y="1384"/>
                    <a:pt x="4822" y="1367"/>
                  </a:cubicBezTo>
                  <a:close/>
                  <a:moveTo>
                    <a:pt x="21740" y="1898"/>
                  </a:moveTo>
                  <a:cubicBezTo>
                    <a:pt x="21706" y="2126"/>
                    <a:pt x="21710" y="2378"/>
                    <a:pt x="21754" y="2607"/>
                  </a:cubicBezTo>
                  <a:cubicBezTo>
                    <a:pt x="21760" y="2688"/>
                    <a:pt x="21774" y="2770"/>
                    <a:pt x="21787" y="2848"/>
                  </a:cubicBezTo>
                  <a:cubicBezTo>
                    <a:pt x="21784" y="2865"/>
                    <a:pt x="21784" y="2885"/>
                    <a:pt x="21795" y="2906"/>
                  </a:cubicBezTo>
                  <a:cubicBezTo>
                    <a:pt x="21798" y="2909"/>
                    <a:pt x="21801" y="2916"/>
                    <a:pt x="21805" y="2923"/>
                  </a:cubicBezTo>
                  <a:cubicBezTo>
                    <a:pt x="21812" y="2947"/>
                    <a:pt x="21815" y="2970"/>
                    <a:pt x="21822" y="2995"/>
                  </a:cubicBezTo>
                  <a:cubicBezTo>
                    <a:pt x="21747" y="2868"/>
                    <a:pt x="21689" y="2729"/>
                    <a:pt x="21652" y="2582"/>
                  </a:cubicBezTo>
                  <a:cubicBezTo>
                    <a:pt x="21635" y="2375"/>
                    <a:pt x="21648" y="2167"/>
                    <a:pt x="21685" y="1963"/>
                  </a:cubicBezTo>
                  <a:cubicBezTo>
                    <a:pt x="21702" y="1942"/>
                    <a:pt x="21720" y="1919"/>
                    <a:pt x="21740" y="1898"/>
                  </a:cubicBezTo>
                  <a:close/>
                  <a:moveTo>
                    <a:pt x="480" y="2263"/>
                  </a:moveTo>
                  <a:cubicBezTo>
                    <a:pt x="480" y="2300"/>
                    <a:pt x="497" y="2334"/>
                    <a:pt x="525" y="2358"/>
                  </a:cubicBezTo>
                  <a:cubicBezTo>
                    <a:pt x="429" y="2525"/>
                    <a:pt x="354" y="2702"/>
                    <a:pt x="296" y="2889"/>
                  </a:cubicBezTo>
                  <a:cubicBezTo>
                    <a:pt x="272" y="2943"/>
                    <a:pt x="252" y="2995"/>
                    <a:pt x="228" y="3049"/>
                  </a:cubicBezTo>
                  <a:cubicBezTo>
                    <a:pt x="259" y="2872"/>
                    <a:pt x="296" y="2695"/>
                    <a:pt x="348" y="2525"/>
                  </a:cubicBezTo>
                  <a:cubicBezTo>
                    <a:pt x="392" y="2436"/>
                    <a:pt x="436" y="2348"/>
                    <a:pt x="480" y="2263"/>
                  </a:cubicBezTo>
                  <a:close/>
                  <a:moveTo>
                    <a:pt x="26214" y="2263"/>
                  </a:moveTo>
                  <a:cubicBezTo>
                    <a:pt x="26261" y="2348"/>
                    <a:pt x="26306" y="2436"/>
                    <a:pt x="26350" y="2525"/>
                  </a:cubicBezTo>
                  <a:cubicBezTo>
                    <a:pt x="26398" y="2695"/>
                    <a:pt x="26435" y="2872"/>
                    <a:pt x="26466" y="3049"/>
                  </a:cubicBezTo>
                  <a:cubicBezTo>
                    <a:pt x="26445" y="2995"/>
                    <a:pt x="26421" y="2943"/>
                    <a:pt x="26398" y="2889"/>
                  </a:cubicBezTo>
                  <a:cubicBezTo>
                    <a:pt x="26340" y="2702"/>
                    <a:pt x="26269" y="2525"/>
                    <a:pt x="26173" y="2358"/>
                  </a:cubicBezTo>
                  <a:cubicBezTo>
                    <a:pt x="26200" y="2334"/>
                    <a:pt x="26214" y="2300"/>
                    <a:pt x="26214" y="2263"/>
                  </a:cubicBezTo>
                  <a:close/>
                  <a:moveTo>
                    <a:pt x="12479" y="2964"/>
                  </a:moveTo>
                  <a:cubicBezTo>
                    <a:pt x="12500" y="2981"/>
                    <a:pt x="12527" y="2988"/>
                    <a:pt x="12550" y="2991"/>
                  </a:cubicBezTo>
                  <a:cubicBezTo>
                    <a:pt x="12547" y="3005"/>
                    <a:pt x="12540" y="3019"/>
                    <a:pt x="12533" y="3032"/>
                  </a:cubicBezTo>
                  <a:cubicBezTo>
                    <a:pt x="12520" y="3039"/>
                    <a:pt x="12509" y="3049"/>
                    <a:pt x="12496" y="3059"/>
                  </a:cubicBezTo>
                  <a:cubicBezTo>
                    <a:pt x="12465" y="3090"/>
                    <a:pt x="12438" y="3124"/>
                    <a:pt x="12411" y="3154"/>
                  </a:cubicBezTo>
                  <a:cubicBezTo>
                    <a:pt x="12435" y="3093"/>
                    <a:pt x="12455" y="3028"/>
                    <a:pt x="12479" y="2964"/>
                  </a:cubicBezTo>
                  <a:close/>
                  <a:moveTo>
                    <a:pt x="14216" y="2964"/>
                  </a:moveTo>
                  <a:cubicBezTo>
                    <a:pt x="14239" y="3028"/>
                    <a:pt x="14260" y="3093"/>
                    <a:pt x="14287" y="3154"/>
                  </a:cubicBezTo>
                  <a:cubicBezTo>
                    <a:pt x="14256" y="3124"/>
                    <a:pt x="14229" y="3090"/>
                    <a:pt x="14198" y="3059"/>
                  </a:cubicBezTo>
                  <a:cubicBezTo>
                    <a:pt x="14188" y="3049"/>
                    <a:pt x="14175" y="3039"/>
                    <a:pt x="14161" y="3032"/>
                  </a:cubicBezTo>
                  <a:cubicBezTo>
                    <a:pt x="14158" y="3019"/>
                    <a:pt x="14151" y="3005"/>
                    <a:pt x="14144" y="2991"/>
                  </a:cubicBezTo>
                  <a:cubicBezTo>
                    <a:pt x="14171" y="2988"/>
                    <a:pt x="14195" y="2981"/>
                    <a:pt x="14216" y="2964"/>
                  </a:cubicBezTo>
                  <a:close/>
                  <a:moveTo>
                    <a:pt x="11070" y="2521"/>
                  </a:moveTo>
                  <a:lnTo>
                    <a:pt x="11070" y="2521"/>
                  </a:lnTo>
                  <a:cubicBezTo>
                    <a:pt x="10957" y="2766"/>
                    <a:pt x="10831" y="3005"/>
                    <a:pt x="10746" y="3216"/>
                  </a:cubicBezTo>
                  <a:cubicBezTo>
                    <a:pt x="10739" y="3229"/>
                    <a:pt x="10732" y="3243"/>
                    <a:pt x="10729" y="3256"/>
                  </a:cubicBezTo>
                  <a:cubicBezTo>
                    <a:pt x="10705" y="3236"/>
                    <a:pt x="10678" y="3226"/>
                    <a:pt x="10647" y="3226"/>
                  </a:cubicBezTo>
                  <a:cubicBezTo>
                    <a:pt x="10784" y="2988"/>
                    <a:pt x="10923" y="2753"/>
                    <a:pt x="11070" y="2521"/>
                  </a:cubicBezTo>
                  <a:close/>
                  <a:moveTo>
                    <a:pt x="15625" y="2521"/>
                  </a:moveTo>
                  <a:cubicBezTo>
                    <a:pt x="15771" y="2753"/>
                    <a:pt x="15911" y="2988"/>
                    <a:pt x="16047" y="3226"/>
                  </a:cubicBezTo>
                  <a:cubicBezTo>
                    <a:pt x="16017" y="3226"/>
                    <a:pt x="15990" y="3236"/>
                    <a:pt x="15965" y="3256"/>
                  </a:cubicBezTo>
                  <a:cubicBezTo>
                    <a:pt x="15962" y="3243"/>
                    <a:pt x="15955" y="3229"/>
                    <a:pt x="15952" y="3216"/>
                  </a:cubicBezTo>
                  <a:cubicBezTo>
                    <a:pt x="15863" y="3005"/>
                    <a:pt x="15737" y="2766"/>
                    <a:pt x="15625" y="2521"/>
                  </a:cubicBezTo>
                  <a:close/>
                  <a:moveTo>
                    <a:pt x="4202" y="3138"/>
                  </a:moveTo>
                  <a:lnTo>
                    <a:pt x="4202" y="3138"/>
                  </a:lnTo>
                  <a:cubicBezTo>
                    <a:pt x="4195" y="3162"/>
                    <a:pt x="4185" y="3189"/>
                    <a:pt x="4174" y="3212"/>
                  </a:cubicBezTo>
                  <a:cubicBezTo>
                    <a:pt x="4083" y="3345"/>
                    <a:pt x="3970" y="3457"/>
                    <a:pt x="3838" y="3539"/>
                  </a:cubicBezTo>
                  <a:cubicBezTo>
                    <a:pt x="3821" y="3550"/>
                    <a:pt x="3814" y="3563"/>
                    <a:pt x="3814" y="3577"/>
                  </a:cubicBezTo>
                  <a:cubicBezTo>
                    <a:pt x="3799" y="3578"/>
                    <a:pt x="3783" y="3578"/>
                    <a:pt x="3768" y="3578"/>
                  </a:cubicBezTo>
                  <a:cubicBezTo>
                    <a:pt x="3717" y="3578"/>
                    <a:pt x="3666" y="3574"/>
                    <a:pt x="3616" y="3563"/>
                  </a:cubicBezTo>
                  <a:cubicBezTo>
                    <a:pt x="3626" y="3563"/>
                    <a:pt x="3633" y="3563"/>
                    <a:pt x="3643" y="3560"/>
                  </a:cubicBezTo>
                  <a:cubicBezTo>
                    <a:pt x="3851" y="3526"/>
                    <a:pt x="4052" y="3349"/>
                    <a:pt x="4202" y="3138"/>
                  </a:cubicBezTo>
                  <a:close/>
                  <a:moveTo>
                    <a:pt x="22493" y="3138"/>
                  </a:moveTo>
                  <a:lnTo>
                    <a:pt x="22493" y="3138"/>
                  </a:lnTo>
                  <a:cubicBezTo>
                    <a:pt x="22642" y="3349"/>
                    <a:pt x="22843" y="3526"/>
                    <a:pt x="23054" y="3560"/>
                  </a:cubicBezTo>
                  <a:cubicBezTo>
                    <a:pt x="23061" y="3563"/>
                    <a:pt x="23071" y="3563"/>
                    <a:pt x="23078" y="3563"/>
                  </a:cubicBezTo>
                  <a:cubicBezTo>
                    <a:pt x="23028" y="3574"/>
                    <a:pt x="22979" y="3578"/>
                    <a:pt x="22929" y="3578"/>
                  </a:cubicBezTo>
                  <a:cubicBezTo>
                    <a:pt x="22914" y="3578"/>
                    <a:pt x="22899" y="3578"/>
                    <a:pt x="22884" y="3577"/>
                  </a:cubicBezTo>
                  <a:cubicBezTo>
                    <a:pt x="22881" y="3563"/>
                    <a:pt x="22874" y="3550"/>
                    <a:pt x="22860" y="3539"/>
                  </a:cubicBezTo>
                  <a:cubicBezTo>
                    <a:pt x="22724" y="3457"/>
                    <a:pt x="22615" y="3345"/>
                    <a:pt x="22520" y="3212"/>
                  </a:cubicBezTo>
                  <a:cubicBezTo>
                    <a:pt x="22510" y="3189"/>
                    <a:pt x="22502" y="3162"/>
                    <a:pt x="22493" y="3138"/>
                  </a:cubicBezTo>
                  <a:close/>
                  <a:moveTo>
                    <a:pt x="272" y="3710"/>
                  </a:moveTo>
                  <a:cubicBezTo>
                    <a:pt x="242" y="3828"/>
                    <a:pt x="211" y="3951"/>
                    <a:pt x="181" y="4074"/>
                  </a:cubicBezTo>
                  <a:cubicBezTo>
                    <a:pt x="184" y="3958"/>
                    <a:pt x="191" y="3842"/>
                    <a:pt x="201" y="3726"/>
                  </a:cubicBezTo>
                  <a:cubicBezTo>
                    <a:pt x="228" y="3726"/>
                    <a:pt x="252" y="3720"/>
                    <a:pt x="272" y="3710"/>
                  </a:cubicBezTo>
                  <a:close/>
                  <a:moveTo>
                    <a:pt x="26421" y="3710"/>
                  </a:moveTo>
                  <a:cubicBezTo>
                    <a:pt x="26445" y="3720"/>
                    <a:pt x="26470" y="3726"/>
                    <a:pt x="26493" y="3726"/>
                  </a:cubicBezTo>
                  <a:cubicBezTo>
                    <a:pt x="26503" y="3842"/>
                    <a:pt x="26511" y="3958"/>
                    <a:pt x="26514" y="4074"/>
                  </a:cubicBezTo>
                  <a:cubicBezTo>
                    <a:pt x="26483" y="3951"/>
                    <a:pt x="26453" y="3828"/>
                    <a:pt x="26421" y="3710"/>
                  </a:cubicBezTo>
                  <a:close/>
                  <a:moveTo>
                    <a:pt x="8955" y="3798"/>
                  </a:moveTo>
                  <a:lnTo>
                    <a:pt x="8955" y="3798"/>
                  </a:lnTo>
                  <a:cubicBezTo>
                    <a:pt x="8921" y="3859"/>
                    <a:pt x="8887" y="3917"/>
                    <a:pt x="8856" y="3971"/>
                  </a:cubicBezTo>
                  <a:cubicBezTo>
                    <a:pt x="8771" y="4108"/>
                    <a:pt x="8683" y="4244"/>
                    <a:pt x="8590" y="4380"/>
                  </a:cubicBezTo>
                  <a:cubicBezTo>
                    <a:pt x="8587" y="4380"/>
                    <a:pt x="8587" y="4377"/>
                    <a:pt x="8584" y="4373"/>
                  </a:cubicBezTo>
                  <a:cubicBezTo>
                    <a:pt x="8692" y="4172"/>
                    <a:pt x="8819" y="3982"/>
                    <a:pt x="8955" y="3798"/>
                  </a:cubicBezTo>
                  <a:close/>
                  <a:moveTo>
                    <a:pt x="17739" y="3798"/>
                  </a:moveTo>
                  <a:cubicBezTo>
                    <a:pt x="17876" y="3982"/>
                    <a:pt x="18002" y="4172"/>
                    <a:pt x="18110" y="4373"/>
                  </a:cubicBezTo>
                  <a:cubicBezTo>
                    <a:pt x="18107" y="4377"/>
                    <a:pt x="18107" y="4380"/>
                    <a:pt x="18104" y="4380"/>
                  </a:cubicBezTo>
                  <a:cubicBezTo>
                    <a:pt x="18012" y="4244"/>
                    <a:pt x="17923" y="4108"/>
                    <a:pt x="17841" y="3971"/>
                  </a:cubicBezTo>
                  <a:cubicBezTo>
                    <a:pt x="17808" y="3917"/>
                    <a:pt x="17774" y="3859"/>
                    <a:pt x="17739" y="3798"/>
                  </a:cubicBezTo>
                  <a:close/>
                  <a:moveTo>
                    <a:pt x="610" y="3948"/>
                  </a:moveTo>
                  <a:lnTo>
                    <a:pt x="610" y="3948"/>
                  </a:lnTo>
                  <a:cubicBezTo>
                    <a:pt x="599" y="4043"/>
                    <a:pt x="590" y="4135"/>
                    <a:pt x="579" y="4230"/>
                  </a:cubicBezTo>
                  <a:cubicBezTo>
                    <a:pt x="576" y="4295"/>
                    <a:pt x="572" y="4370"/>
                    <a:pt x="572" y="4449"/>
                  </a:cubicBezTo>
                  <a:cubicBezTo>
                    <a:pt x="558" y="4431"/>
                    <a:pt x="545" y="4411"/>
                    <a:pt x="532" y="4394"/>
                  </a:cubicBezTo>
                  <a:cubicBezTo>
                    <a:pt x="528" y="4391"/>
                    <a:pt x="528" y="4391"/>
                    <a:pt x="525" y="4391"/>
                  </a:cubicBezTo>
                  <a:cubicBezTo>
                    <a:pt x="555" y="4244"/>
                    <a:pt x="582" y="4098"/>
                    <a:pt x="610" y="3948"/>
                  </a:cubicBezTo>
                  <a:close/>
                  <a:moveTo>
                    <a:pt x="26085" y="3948"/>
                  </a:moveTo>
                  <a:lnTo>
                    <a:pt x="26085" y="3948"/>
                  </a:lnTo>
                  <a:cubicBezTo>
                    <a:pt x="26112" y="4098"/>
                    <a:pt x="26139" y="4244"/>
                    <a:pt x="26170" y="4391"/>
                  </a:cubicBezTo>
                  <a:cubicBezTo>
                    <a:pt x="26167" y="4391"/>
                    <a:pt x="26167" y="4391"/>
                    <a:pt x="26167" y="4394"/>
                  </a:cubicBezTo>
                  <a:cubicBezTo>
                    <a:pt x="26149" y="4411"/>
                    <a:pt x="26135" y="4431"/>
                    <a:pt x="26122" y="4449"/>
                  </a:cubicBezTo>
                  <a:cubicBezTo>
                    <a:pt x="26122" y="4370"/>
                    <a:pt x="26122" y="4295"/>
                    <a:pt x="26115" y="4230"/>
                  </a:cubicBezTo>
                  <a:cubicBezTo>
                    <a:pt x="26105" y="4135"/>
                    <a:pt x="26095" y="4043"/>
                    <a:pt x="26085" y="3948"/>
                  </a:cubicBezTo>
                  <a:close/>
                  <a:moveTo>
                    <a:pt x="10099" y="3311"/>
                  </a:moveTo>
                  <a:lnTo>
                    <a:pt x="10099" y="3311"/>
                  </a:lnTo>
                  <a:cubicBezTo>
                    <a:pt x="9970" y="3563"/>
                    <a:pt x="9844" y="3815"/>
                    <a:pt x="9745" y="4064"/>
                  </a:cubicBezTo>
                  <a:cubicBezTo>
                    <a:pt x="9517" y="4176"/>
                    <a:pt x="9323" y="4343"/>
                    <a:pt x="9142" y="4527"/>
                  </a:cubicBezTo>
                  <a:lnTo>
                    <a:pt x="9142" y="4527"/>
                  </a:lnTo>
                  <a:cubicBezTo>
                    <a:pt x="9146" y="4523"/>
                    <a:pt x="9149" y="4516"/>
                    <a:pt x="9153" y="4513"/>
                  </a:cubicBezTo>
                  <a:cubicBezTo>
                    <a:pt x="9197" y="4452"/>
                    <a:pt x="9238" y="4394"/>
                    <a:pt x="9282" y="4333"/>
                  </a:cubicBezTo>
                  <a:cubicBezTo>
                    <a:pt x="9285" y="4329"/>
                    <a:pt x="9292" y="4326"/>
                    <a:pt x="9296" y="4323"/>
                  </a:cubicBezTo>
                  <a:cubicBezTo>
                    <a:pt x="9558" y="3979"/>
                    <a:pt x="9816" y="3635"/>
                    <a:pt x="10099" y="3311"/>
                  </a:cubicBezTo>
                  <a:close/>
                  <a:moveTo>
                    <a:pt x="16598" y="3311"/>
                  </a:moveTo>
                  <a:lnTo>
                    <a:pt x="16598" y="3311"/>
                  </a:lnTo>
                  <a:cubicBezTo>
                    <a:pt x="16878" y="3635"/>
                    <a:pt x="17137" y="3979"/>
                    <a:pt x="17399" y="4323"/>
                  </a:cubicBezTo>
                  <a:cubicBezTo>
                    <a:pt x="17406" y="4326"/>
                    <a:pt x="17409" y="4329"/>
                    <a:pt x="17412" y="4333"/>
                  </a:cubicBezTo>
                  <a:cubicBezTo>
                    <a:pt x="17456" y="4394"/>
                    <a:pt x="17497" y="4452"/>
                    <a:pt x="17546" y="4513"/>
                  </a:cubicBezTo>
                  <a:cubicBezTo>
                    <a:pt x="17546" y="4516"/>
                    <a:pt x="17549" y="4523"/>
                    <a:pt x="17552" y="4527"/>
                  </a:cubicBezTo>
                  <a:cubicBezTo>
                    <a:pt x="17371" y="4343"/>
                    <a:pt x="17178" y="4176"/>
                    <a:pt x="16950" y="4064"/>
                  </a:cubicBezTo>
                  <a:cubicBezTo>
                    <a:pt x="16851" y="3815"/>
                    <a:pt x="16725" y="3563"/>
                    <a:pt x="16598" y="3311"/>
                  </a:cubicBezTo>
                  <a:close/>
                  <a:moveTo>
                    <a:pt x="10579" y="3635"/>
                  </a:moveTo>
                  <a:cubicBezTo>
                    <a:pt x="10545" y="3726"/>
                    <a:pt x="10511" y="3822"/>
                    <a:pt x="10477" y="3917"/>
                  </a:cubicBezTo>
                  <a:cubicBezTo>
                    <a:pt x="10204" y="4159"/>
                    <a:pt x="9943" y="4414"/>
                    <a:pt x="9690" y="4680"/>
                  </a:cubicBezTo>
                  <a:cubicBezTo>
                    <a:pt x="9711" y="4650"/>
                    <a:pt x="9734" y="4619"/>
                    <a:pt x="9759" y="4588"/>
                  </a:cubicBezTo>
                  <a:cubicBezTo>
                    <a:pt x="9810" y="4530"/>
                    <a:pt x="9864" y="4472"/>
                    <a:pt x="9915" y="4411"/>
                  </a:cubicBezTo>
                  <a:cubicBezTo>
                    <a:pt x="10017" y="4336"/>
                    <a:pt x="10099" y="4237"/>
                    <a:pt x="10171" y="4125"/>
                  </a:cubicBezTo>
                  <a:cubicBezTo>
                    <a:pt x="10310" y="3965"/>
                    <a:pt x="10446" y="3801"/>
                    <a:pt x="10579" y="3635"/>
                  </a:cubicBezTo>
                  <a:close/>
                  <a:moveTo>
                    <a:pt x="16116" y="3635"/>
                  </a:moveTo>
                  <a:lnTo>
                    <a:pt x="16116" y="3635"/>
                  </a:lnTo>
                  <a:cubicBezTo>
                    <a:pt x="16248" y="3801"/>
                    <a:pt x="16384" y="3965"/>
                    <a:pt x="16524" y="4125"/>
                  </a:cubicBezTo>
                  <a:cubicBezTo>
                    <a:pt x="16595" y="4237"/>
                    <a:pt x="16680" y="4336"/>
                    <a:pt x="16779" y="4411"/>
                  </a:cubicBezTo>
                  <a:cubicBezTo>
                    <a:pt x="16831" y="4472"/>
                    <a:pt x="16884" y="4530"/>
                    <a:pt x="16939" y="4588"/>
                  </a:cubicBezTo>
                  <a:cubicBezTo>
                    <a:pt x="16960" y="4619"/>
                    <a:pt x="16983" y="4650"/>
                    <a:pt x="17007" y="4680"/>
                  </a:cubicBezTo>
                  <a:cubicBezTo>
                    <a:pt x="16752" y="4414"/>
                    <a:pt x="16490" y="4159"/>
                    <a:pt x="16218" y="3917"/>
                  </a:cubicBezTo>
                  <a:cubicBezTo>
                    <a:pt x="16183" y="3822"/>
                    <a:pt x="16149" y="3726"/>
                    <a:pt x="16116" y="3635"/>
                  </a:cubicBezTo>
                  <a:close/>
                  <a:moveTo>
                    <a:pt x="899" y="4309"/>
                  </a:moveTo>
                  <a:cubicBezTo>
                    <a:pt x="896" y="4561"/>
                    <a:pt x="899" y="4813"/>
                    <a:pt x="909" y="5065"/>
                  </a:cubicBezTo>
                  <a:cubicBezTo>
                    <a:pt x="885" y="5013"/>
                    <a:pt x="865" y="4959"/>
                    <a:pt x="841" y="4908"/>
                  </a:cubicBezTo>
                  <a:cubicBezTo>
                    <a:pt x="848" y="4789"/>
                    <a:pt x="852" y="4670"/>
                    <a:pt x="858" y="4561"/>
                  </a:cubicBezTo>
                  <a:cubicBezTo>
                    <a:pt x="872" y="4476"/>
                    <a:pt x="885" y="4394"/>
                    <a:pt x="899" y="4309"/>
                  </a:cubicBezTo>
                  <a:close/>
                  <a:moveTo>
                    <a:pt x="25796" y="4309"/>
                  </a:moveTo>
                  <a:lnTo>
                    <a:pt x="25796" y="4309"/>
                  </a:lnTo>
                  <a:cubicBezTo>
                    <a:pt x="25809" y="4394"/>
                    <a:pt x="25823" y="4476"/>
                    <a:pt x="25836" y="4561"/>
                  </a:cubicBezTo>
                  <a:cubicBezTo>
                    <a:pt x="25843" y="4670"/>
                    <a:pt x="25846" y="4789"/>
                    <a:pt x="25853" y="4908"/>
                  </a:cubicBezTo>
                  <a:cubicBezTo>
                    <a:pt x="25832" y="4959"/>
                    <a:pt x="25809" y="5013"/>
                    <a:pt x="25788" y="5065"/>
                  </a:cubicBezTo>
                  <a:cubicBezTo>
                    <a:pt x="25796" y="4813"/>
                    <a:pt x="25799" y="4561"/>
                    <a:pt x="25796" y="4309"/>
                  </a:cubicBezTo>
                  <a:close/>
                  <a:moveTo>
                    <a:pt x="10494" y="4826"/>
                  </a:moveTo>
                  <a:lnTo>
                    <a:pt x="10494" y="4826"/>
                  </a:lnTo>
                  <a:cubicBezTo>
                    <a:pt x="10416" y="4939"/>
                    <a:pt x="10337" y="5058"/>
                    <a:pt x="10265" y="5181"/>
                  </a:cubicBezTo>
                  <a:cubicBezTo>
                    <a:pt x="10242" y="5201"/>
                    <a:pt x="10215" y="5222"/>
                    <a:pt x="10188" y="5242"/>
                  </a:cubicBezTo>
                  <a:cubicBezTo>
                    <a:pt x="10221" y="5173"/>
                    <a:pt x="10252" y="5102"/>
                    <a:pt x="10283" y="5030"/>
                  </a:cubicBezTo>
                  <a:cubicBezTo>
                    <a:pt x="10355" y="4963"/>
                    <a:pt x="10422" y="4895"/>
                    <a:pt x="10494" y="4826"/>
                  </a:cubicBezTo>
                  <a:close/>
                  <a:moveTo>
                    <a:pt x="16200" y="4826"/>
                  </a:moveTo>
                  <a:cubicBezTo>
                    <a:pt x="16272" y="4895"/>
                    <a:pt x="16343" y="4963"/>
                    <a:pt x="16415" y="5030"/>
                  </a:cubicBezTo>
                  <a:cubicBezTo>
                    <a:pt x="16442" y="5102"/>
                    <a:pt x="16473" y="5173"/>
                    <a:pt x="16507" y="5242"/>
                  </a:cubicBezTo>
                  <a:cubicBezTo>
                    <a:pt x="16480" y="5222"/>
                    <a:pt x="16455" y="5201"/>
                    <a:pt x="16428" y="5181"/>
                  </a:cubicBezTo>
                  <a:cubicBezTo>
                    <a:pt x="16361" y="5058"/>
                    <a:pt x="16282" y="4939"/>
                    <a:pt x="16200" y="4826"/>
                  </a:cubicBezTo>
                  <a:close/>
                  <a:moveTo>
                    <a:pt x="8216" y="4905"/>
                  </a:moveTo>
                  <a:lnTo>
                    <a:pt x="8216" y="4905"/>
                  </a:lnTo>
                  <a:cubicBezTo>
                    <a:pt x="8125" y="5013"/>
                    <a:pt x="8029" y="5126"/>
                    <a:pt x="7937" y="5238"/>
                  </a:cubicBezTo>
                  <a:cubicBezTo>
                    <a:pt x="7924" y="5238"/>
                    <a:pt x="7906" y="5238"/>
                    <a:pt x="7889" y="5245"/>
                  </a:cubicBezTo>
                  <a:cubicBezTo>
                    <a:pt x="8002" y="5133"/>
                    <a:pt x="8111" y="5021"/>
                    <a:pt x="8216" y="4905"/>
                  </a:cubicBezTo>
                  <a:close/>
                  <a:moveTo>
                    <a:pt x="18478" y="4905"/>
                  </a:moveTo>
                  <a:lnTo>
                    <a:pt x="18478" y="4905"/>
                  </a:lnTo>
                  <a:cubicBezTo>
                    <a:pt x="18584" y="5021"/>
                    <a:pt x="18693" y="5133"/>
                    <a:pt x="18805" y="5245"/>
                  </a:cubicBezTo>
                  <a:cubicBezTo>
                    <a:pt x="18788" y="5238"/>
                    <a:pt x="18775" y="5238"/>
                    <a:pt x="18757" y="5238"/>
                  </a:cubicBezTo>
                  <a:cubicBezTo>
                    <a:pt x="18666" y="5126"/>
                    <a:pt x="18574" y="5013"/>
                    <a:pt x="18478" y="4905"/>
                  </a:cubicBezTo>
                  <a:close/>
                  <a:moveTo>
                    <a:pt x="1363" y="4949"/>
                  </a:moveTo>
                  <a:cubicBezTo>
                    <a:pt x="1420" y="5079"/>
                    <a:pt x="1492" y="5197"/>
                    <a:pt x="1563" y="5313"/>
                  </a:cubicBezTo>
                  <a:cubicBezTo>
                    <a:pt x="1542" y="5316"/>
                    <a:pt x="1522" y="5324"/>
                    <a:pt x="1506" y="5334"/>
                  </a:cubicBezTo>
                  <a:cubicBezTo>
                    <a:pt x="1454" y="5208"/>
                    <a:pt x="1403" y="5082"/>
                    <a:pt x="1363" y="4949"/>
                  </a:cubicBezTo>
                  <a:close/>
                  <a:moveTo>
                    <a:pt x="25335" y="4949"/>
                  </a:moveTo>
                  <a:cubicBezTo>
                    <a:pt x="25291" y="5082"/>
                    <a:pt x="25240" y="5208"/>
                    <a:pt x="25189" y="5334"/>
                  </a:cubicBezTo>
                  <a:cubicBezTo>
                    <a:pt x="25172" y="5324"/>
                    <a:pt x="25152" y="5316"/>
                    <a:pt x="25131" y="5313"/>
                  </a:cubicBezTo>
                  <a:cubicBezTo>
                    <a:pt x="25206" y="5197"/>
                    <a:pt x="25274" y="5079"/>
                    <a:pt x="25335" y="4949"/>
                  </a:cubicBezTo>
                  <a:close/>
                  <a:moveTo>
                    <a:pt x="1693" y="4986"/>
                  </a:moveTo>
                  <a:lnTo>
                    <a:pt x="1693" y="4986"/>
                  </a:lnTo>
                  <a:cubicBezTo>
                    <a:pt x="1822" y="5351"/>
                    <a:pt x="2009" y="5695"/>
                    <a:pt x="2261" y="5994"/>
                  </a:cubicBezTo>
                  <a:cubicBezTo>
                    <a:pt x="2132" y="5875"/>
                    <a:pt x="2012" y="5745"/>
                    <a:pt x="1904" y="5606"/>
                  </a:cubicBezTo>
                  <a:cubicBezTo>
                    <a:pt x="1819" y="5415"/>
                    <a:pt x="1751" y="5208"/>
                    <a:pt x="1693" y="4986"/>
                  </a:cubicBezTo>
                  <a:close/>
                  <a:moveTo>
                    <a:pt x="25002" y="4986"/>
                  </a:moveTo>
                  <a:lnTo>
                    <a:pt x="25002" y="4986"/>
                  </a:lnTo>
                  <a:cubicBezTo>
                    <a:pt x="24947" y="5208"/>
                    <a:pt x="24876" y="5415"/>
                    <a:pt x="24795" y="5606"/>
                  </a:cubicBezTo>
                  <a:cubicBezTo>
                    <a:pt x="24682" y="5745"/>
                    <a:pt x="24562" y="5875"/>
                    <a:pt x="24433" y="5994"/>
                  </a:cubicBezTo>
                  <a:cubicBezTo>
                    <a:pt x="24685" y="5695"/>
                    <a:pt x="24872" y="5351"/>
                    <a:pt x="25002" y="4986"/>
                  </a:cubicBezTo>
                  <a:close/>
                  <a:moveTo>
                    <a:pt x="7419" y="5923"/>
                  </a:moveTo>
                  <a:cubicBezTo>
                    <a:pt x="7392" y="5960"/>
                    <a:pt x="7369" y="5998"/>
                    <a:pt x="7341" y="6035"/>
                  </a:cubicBezTo>
                  <a:cubicBezTo>
                    <a:pt x="7256" y="6089"/>
                    <a:pt x="7171" y="6144"/>
                    <a:pt x="7079" y="6198"/>
                  </a:cubicBezTo>
                  <a:cubicBezTo>
                    <a:pt x="7191" y="6107"/>
                    <a:pt x="7307" y="6014"/>
                    <a:pt x="7419" y="5923"/>
                  </a:cubicBezTo>
                  <a:close/>
                  <a:moveTo>
                    <a:pt x="19275" y="5923"/>
                  </a:moveTo>
                  <a:lnTo>
                    <a:pt x="19275" y="5923"/>
                  </a:lnTo>
                  <a:cubicBezTo>
                    <a:pt x="19391" y="6014"/>
                    <a:pt x="19503" y="6107"/>
                    <a:pt x="19615" y="6198"/>
                  </a:cubicBezTo>
                  <a:cubicBezTo>
                    <a:pt x="19524" y="6144"/>
                    <a:pt x="19438" y="6089"/>
                    <a:pt x="19353" y="6035"/>
                  </a:cubicBezTo>
                  <a:cubicBezTo>
                    <a:pt x="19329" y="5998"/>
                    <a:pt x="19302" y="5960"/>
                    <a:pt x="19275" y="5923"/>
                  </a:cubicBezTo>
                  <a:close/>
                  <a:moveTo>
                    <a:pt x="2078" y="5943"/>
                  </a:moveTo>
                  <a:lnTo>
                    <a:pt x="2078" y="5943"/>
                  </a:lnTo>
                  <a:cubicBezTo>
                    <a:pt x="2254" y="6113"/>
                    <a:pt x="2452" y="6264"/>
                    <a:pt x="2659" y="6389"/>
                  </a:cubicBezTo>
                  <a:cubicBezTo>
                    <a:pt x="2686" y="6413"/>
                    <a:pt x="2714" y="6430"/>
                    <a:pt x="2741" y="6451"/>
                  </a:cubicBezTo>
                  <a:cubicBezTo>
                    <a:pt x="2731" y="6457"/>
                    <a:pt x="2724" y="6468"/>
                    <a:pt x="2721" y="6478"/>
                  </a:cubicBezTo>
                  <a:cubicBezTo>
                    <a:pt x="2619" y="6457"/>
                    <a:pt x="2520" y="6437"/>
                    <a:pt x="2418" y="6420"/>
                  </a:cubicBezTo>
                  <a:cubicBezTo>
                    <a:pt x="2295" y="6280"/>
                    <a:pt x="2186" y="6130"/>
                    <a:pt x="2087" y="5967"/>
                  </a:cubicBezTo>
                  <a:cubicBezTo>
                    <a:pt x="2084" y="5960"/>
                    <a:pt x="2081" y="5953"/>
                    <a:pt x="2078" y="5943"/>
                  </a:cubicBezTo>
                  <a:close/>
                  <a:moveTo>
                    <a:pt x="24620" y="5943"/>
                  </a:moveTo>
                  <a:cubicBezTo>
                    <a:pt x="24614" y="5953"/>
                    <a:pt x="24611" y="5960"/>
                    <a:pt x="24607" y="5967"/>
                  </a:cubicBezTo>
                  <a:cubicBezTo>
                    <a:pt x="24512" y="6130"/>
                    <a:pt x="24399" y="6280"/>
                    <a:pt x="24276" y="6420"/>
                  </a:cubicBezTo>
                  <a:cubicBezTo>
                    <a:pt x="24174" y="6437"/>
                    <a:pt x="24075" y="6457"/>
                    <a:pt x="23977" y="6478"/>
                  </a:cubicBezTo>
                  <a:cubicBezTo>
                    <a:pt x="23970" y="6468"/>
                    <a:pt x="23963" y="6457"/>
                    <a:pt x="23957" y="6451"/>
                  </a:cubicBezTo>
                  <a:cubicBezTo>
                    <a:pt x="23981" y="6430"/>
                    <a:pt x="24011" y="6413"/>
                    <a:pt x="24035" y="6389"/>
                  </a:cubicBezTo>
                  <a:cubicBezTo>
                    <a:pt x="24246" y="6264"/>
                    <a:pt x="24440" y="6113"/>
                    <a:pt x="24620" y="5943"/>
                  </a:cubicBezTo>
                  <a:close/>
                  <a:moveTo>
                    <a:pt x="13054" y="5147"/>
                  </a:moveTo>
                  <a:lnTo>
                    <a:pt x="13054" y="5147"/>
                  </a:lnTo>
                  <a:cubicBezTo>
                    <a:pt x="12976" y="5348"/>
                    <a:pt x="12884" y="5544"/>
                    <a:pt x="12778" y="5739"/>
                  </a:cubicBezTo>
                  <a:cubicBezTo>
                    <a:pt x="12755" y="5786"/>
                    <a:pt x="12775" y="5827"/>
                    <a:pt x="12806" y="5851"/>
                  </a:cubicBezTo>
                  <a:cubicBezTo>
                    <a:pt x="12619" y="6151"/>
                    <a:pt x="12384" y="6416"/>
                    <a:pt x="12088" y="6624"/>
                  </a:cubicBezTo>
                  <a:cubicBezTo>
                    <a:pt x="12115" y="6583"/>
                    <a:pt x="12138" y="6539"/>
                    <a:pt x="12162" y="6498"/>
                  </a:cubicBezTo>
                  <a:cubicBezTo>
                    <a:pt x="12196" y="6488"/>
                    <a:pt x="12227" y="6471"/>
                    <a:pt x="12251" y="6434"/>
                  </a:cubicBezTo>
                  <a:cubicBezTo>
                    <a:pt x="12520" y="6025"/>
                    <a:pt x="12823" y="5596"/>
                    <a:pt x="13054" y="5147"/>
                  </a:cubicBezTo>
                  <a:close/>
                  <a:moveTo>
                    <a:pt x="13640" y="5147"/>
                  </a:moveTo>
                  <a:cubicBezTo>
                    <a:pt x="13872" y="5596"/>
                    <a:pt x="14175" y="6025"/>
                    <a:pt x="14444" y="6434"/>
                  </a:cubicBezTo>
                  <a:cubicBezTo>
                    <a:pt x="14467" y="6471"/>
                    <a:pt x="14502" y="6488"/>
                    <a:pt x="14535" y="6498"/>
                  </a:cubicBezTo>
                  <a:cubicBezTo>
                    <a:pt x="14560" y="6539"/>
                    <a:pt x="14583" y="6583"/>
                    <a:pt x="14607" y="6624"/>
                  </a:cubicBezTo>
                  <a:cubicBezTo>
                    <a:pt x="14310" y="6416"/>
                    <a:pt x="14076" y="6151"/>
                    <a:pt x="13889" y="5851"/>
                  </a:cubicBezTo>
                  <a:cubicBezTo>
                    <a:pt x="13922" y="5827"/>
                    <a:pt x="13939" y="5786"/>
                    <a:pt x="13916" y="5739"/>
                  </a:cubicBezTo>
                  <a:cubicBezTo>
                    <a:pt x="13810" y="5544"/>
                    <a:pt x="13718" y="5348"/>
                    <a:pt x="13640" y="5147"/>
                  </a:cubicBezTo>
                  <a:close/>
                  <a:moveTo>
                    <a:pt x="2455" y="6716"/>
                  </a:moveTo>
                  <a:cubicBezTo>
                    <a:pt x="2469" y="6720"/>
                    <a:pt x="2486" y="6723"/>
                    <a:pt x="2503" y="6726"/>
                  </a:cubicBezTo>
                  <a:cubicBezTo>
                    <a:pt x="2561" y="6781"/>
                    <a:pt x="2622" y="6836"/>
                    <a:pt x="2686" y="6889"/>
                  </a:cubicBezTo>
                  <a:cubicBezTo>
                    <a:pt x="2625" y="6866"/>
                    <a:pt x="2564" y="6845"/>
                    <a:pt x="2503" y="6822"/>
                  </a:cubicBezTo>
                  <a:cubicBezTo>
                    <a:pt x="2496" y="6808"/>
                    <a:pt x="2489" y="6798"/>
                    <a:pt x="2482" y="6787"/>
                  </a:cubicBezTo>
                  <a:cubicBezTo>
                    <a:pt x="2472" y="6764"/>
                    <a:pt x="2462" y="6740"/>
                    <a:pt x="2455" y="6716"/>
                  </a:cubicBezTo>
                  <a:close/>
                  <a:moveTo>
                    <a:pt x="24243" y="6716"/>
                  </a:moveTo>
                  <a:cubicBezTo>
                    <a:pt x="24232" y="6740"/>
                    <a:pt x="24223" y="6764"/>
                    <a:pt x="24215" y="6787"/>
                  </a:cubicBezTo>
                  <a:cubicBezTo>
                    <a:pt x="24209" y="6798"/>
                    <a:pt x="24198" y="6808"/>
                    <a:pt x="24191" y="6822"/>
                  </a:cubicBezTo>
                  <a:cubicBezTo>
                    <a:pt x="24130" y="6845"/>
                    <a:pt x="24069" y="6866"/>
                    <a:pt x="24008" y="6889"/>
                  </a:cubicBezTo>
                  <a:cubicBezTo>
                    <a:pt x="24072" y="6836"/>
                    <a:pt x="24133" y="6781"/>
                    <a:pt x="24195" y="6726"/>
                  </a:cubicBezTo>
                  <a:cubicBezTo>
                    <a:pt x="24209" y="6723"/>
                    <a:pt x="24226" y="6720"/>
                    <a:pt x="24243" y="6716"/>
                  </a:cubicBezTo>
                  <a:close/>
                  <a:moveTo>
                    <a:pt x="11744" y="6767"/>
                  </a:moveTo>
                  <a:lnTo>
                    <a:pt x="11744" y="6767"/>
                  </a:lnTo>
                  <a:cubicBezTo>
                    <a:pt x="11686" y="6842"/>
                    <a:pt x="11624" y="6913"/>
                    <a:pt x="11563" y="6985"/>
                  </a:cubicBezTo>
                  <a:cubicBezTo>
                    <a:pt x="11587" y="6938"/>
                    <a:pt x="11614" y="6886"/>
                    <a:pt x="11638" y="6836"/>
                  </a:cubicBezTo>
                  <a:cubicBezTo>
                    <a:pt x="11675" y="6811"/>
                    <a:pt x="11709" y="6791"/>
                    <a:pt x="11744" y="6767"/>
                  </a:cubicBezTo>
                  <a:close/>
                  <a:moveTo>
                    <a:pt x="14951" y="6767"/>
                  </a:moveTo>
                  <a:cubicBezTo>
                    <a:pt x="14985" y="6791"/>
                    <a:pt x="15022" y="6811"/>
                    <a:pt x="15056" y="6836"/>
                  </a:cubicBezTo>
                  <a:cubicBezTo>
                    <a:pt x="15080" y="6886"/>
                    <a:pt x="15107" y="6938"/>
                    <a:pt x="15132" y="6985"/>
                  </a:cubicBezTo>
                  <a:cubicBezTo>
                    <a:pt x="15070" y="6913"/>
                    <a:pt x="15009" y="6842"/>
                    <a:pt x="14951" y="6767"/>
                  </a:cubicBezTo>
                  <a:close/>
                  <a:moveTo>
                    <a:pt x="2802" y="6787"/>
                  </a:moveTo>
                  <a:cubicBezTo>
                    <a:pt x="2857" y="6798"/>
                    <a:pt x="2915" y="6808"/>
                    <a:pt x="2972" y="6822"/>
                  </a:cubicBezTo>
                  <a:cubicBezTo>
                    <a:pt x="3038" y="6839"/>
                    <a:pt x="3106" y="6856"/>
                    <a:pt x="3170" y="6872"/>
                  </a:cubicBezTo>
                  <a:cubicBezTo>
                    <a:pt x="3225" y="6900"/>
                    <a:pt x="3279" y="6930"/>
                    <a:pt x="3334" y="6958"/>
                  </a:cubicBezTo>
                  <a:cubicBezTo>
                    <a:pt x="3307" y="6999"/>
                    <a:pt x="3303" y="7056"/>
                    <a:pt x="3324" y="7104"/>
                  </a:cubicBezTo>
                  <a:cubicBezTo>
                    <a:pt x="3286" y="7091"/>
                    <a:pt x="3249" y="7081"/>
                    <a:pt x="3214" y="7070"/>
                  </a:cubicBezTo>
                  <a:cubicBezTo>
                    <a:pt x="3065" y="6982"/>
                    <a:pt x="2928" y="6889"/>
                    <a:pt x="2802" y="6787"/>
                  </a:cubicBezTo>
                  <a:close/>
                  <a:moveTo>
                    <a:pt x="23896" y="6787"/>
                  </a:moveTo>
                  <a:lnTo>
                    <a:pt x="23896" y="6787"/>
                  </a:lnTo>
                  <a:cubicBezTo>
                    <a:pt x="23766" y="6889"/>
                    <a:pt x="23630" y="6982"/>
                    <a:pt x="23480" y="7070"/>
                  </a:cubicBezTo>
                  <a:cubicBezTo>
                    <a:pt x="23446" y="7081"/>
                    <a:pt x="23409" y="7091"/>
                    <a:pt x="23374" y="7104"/>
                  </a:cubicBezTo>
                  <a:cubicBezTo>
                    <a:pt x="23391" y="7056"/>
                    <a:pt x="23388" y="6999"/>
                    <a:pt x="23364" y="6958"/>
                  </a:cubicBezTo>
                  <a:cubicBezTo>
                    <a:pt x="23418" y="6930"/>
                    <a:pt x="23470" y="6900"/>
                    <a:pt x="23524" y="6872"/>
                  </a:cubicBezTo>
                  <a:cubicBezTo>
                    <a:pt x="23592" y="6856"/>
                    <a:pt x="23657" y="6839"/>
                    <a:pt x="23722" y="6822"/>
                  </a:cubicBezTo>
                  <a:cubicBezTo>
                    <a:pt x="23780" y="6808"/>
                    <a:pt x="23838" y="6798"/>
                    <a:pt x="23896" y="6787"/>
                  </a:cubicBezTo>
                  <a:close/>
                  <a:moveTo>
                    <a:pt x="3766" y="7175"/>
                  </a:moveTo>
                  <a:cubicBezTo>
                    <a:pt x="3858" y="7224"/>
                    <a:pt x="3950" y="7271"/>
                    <a:pt x="4042" y="7315"/>
                  </a:cubicBezTo>
                  <a:cubicBezTo>
                    <a:pt x="3892" y="7274"/>
                    <a:pt x="3742" y="7230"/>
                    <a:pt x="3596" y="7186"/>
                  </a:cubicBezTo>
                  <a:cubicBezTo>
                    <a:pt x="3654" y="7186"/>
                    <a:pt x="3708" y="7183"/>
                    <a:pt x="3766" y="7175"/>
                  </a:cubicBezTo>
                  <a:close/>
                  <a:moveTo>
                    <a:pt x="22928" y="7175"/>
                  </a:moveTo>
                  <a:cubicBezTo>
                    <a:pt x="22986" y="7183"/>
                    <a:pt x="23044" y="7186"/>
                    <a:pt x="23102" y="7186"/>
                  </a:cubicBezTo>
                  <a:cubicBezTo>
                    <a:pt x="22952" y="7230"/>
                    <a:pt x="22802" y="7274"/>
                    <a:pt x="22653" y="7315"/>
                  </a:cubicBezTo>
                  <a:cubicBezTo>
                    <a:pt x="22744" y="7271"/>
                    <a:pt x="22837" y="7224"/>
                    <a:pt x="22928" y="7175"/>
                  </a:cubicBezTo>
                  <a:close/>
                  <a:moveTo>
                    <a:pt x="5081" y="7122"/>
                  </a:moveTo>
                  <a:cubicBezTo>
                    <a:pt x="5142" y="7125"/>
                    <a:pt x="5199" y="7131"/>
                    <a:pt x="5260" y="7131"/>
                  </a:cubicBezTo>
                  <a:cubicBezTo>
                    <a:pt x="5216" y="7175"/>
                    <a:pt x="5172" y="7220"/>
                    <a:pt x="5131" y="7265"/>
                  </a:cubicBezTo>
                  <a:cubicBezTo>
                    <a:pt x="5060" y="7298"/>
                    <a:pt x="4985" y="7336"/>
                    <a:pt x="4913" y="7370"/>
                  </a:cubicBezTo>
                  <a:cubicBezTo>
                    <a:pt x="4930" y="7312"/>
                    <a:pt x="4910" y="7247"/>
                    <a:pt x="4842" y="7207"/>
                  </a:cubicBezTo>
                  <a:cubicBezTo>
                    <a:pt x="4920" y="7175"/>
                    <a:pt x="4999" y="7149"/>
                    <a:pt x="5081" y="7122"/>
                  </a:cubicBezTo>
                  <a:close/>
                  <a:moveTo>
                    <a:pt x="21617" y="7122"/>
                  </a:moveTo>
                  <a:cubicBezTo>
                    <a:pt x="21696" y="7149"/>
                    <a:pt x="21774" y="7175"/>
                    <a:pt x="21853" y="7207"/>
                  </a:cubicBezTo>
                  <a:cubicBezTo>
                    <a:pt x="21784" y="7247"/>
                    <a:pt x="21764" y="7312"/>
                    <a:pt x="21784" y="7370"/>
                  </a:cubicBezTo>
                  <a:cubicBezTo>
                    <a:pt x="21710" y="7336"/>
                    <a:pt x="21638" y="7298"/>
                    <a:pt x="21563" y="7265"/>
                  </a:cubicBezTo>
                  <a:cubicBezTo>
                    <a:pt x="21522" y="7220"/>
                    <a:pt x="21478" y="7175"/>
                    <a:pt x="21434" y="7131"/>
                  </a:cubicBezTo>
                  <a:cubicBezTo>
                    <a:pt x="21495" y="7131"/>
                    <a:pt x="21556" y="7125"/>
                    <a:pt x="21617" y="7122"/>
                  </a:cubicBezTo>
                  <a:close/>
                  <a:moveTo>
                    <a:pt x="9432" y="6743"/>
                  </a:moveTo>
                  <a:cubicBezTo>
                    <a:pt x="9428" y="6750"/>
                    <a:pt x="9425" y="6760"/>
                    <a:pt x="9421" y="6767"/>
                  </a:cubicBezTo>
                  <a:cubicBezTo>
                    <a:pt x="9346" y="6839"/>
                    <a:pt x="9272" y="6910"/>
                    <a:pt x="9200" y="6985"/>
                  </a:cubicBezTo>
                  <a:cubicBezTo>
                    <a:pt x="9108" y="7077"/>
                    <a:pt x="9013" y="7169"/>
                    <a:pt x="8925" y="7265"/>
                  </a:cubicBezTo>
                  <a:cubicBezTo>
                    <a:pt x="8853" y="7312"/>
                    <a:pt x="8785" y="7359"/>
                    <a:pt x="8713" y="7403"/>
                  </a:cubicBezTo>
                  <a:cubicBezTo>
                    <a:pt x="8826" y="7298"/>
                    <a:pt x="8934" y="7186"/>
                    <a:pt x="9040" y="7070"/>
                  </a:cubicBezTo>
                  <a:cubicBezTo>
                    <a:pt x="9170" y="6961"/>
                    <a:pt x="9299" y="6852"/>
                    <a:pt x="9432" y="6743"/>
                  </a:cubicBezTo>
                  <a:close/>
                  <a:moveTo>
                    <a:pt x="17263" y="6743"/>
                  </a:moveTo>
                  <a:lnTo>
                    <a:pt x="17263" y="6743"/>
                  </a:lnTo>
                  <a:cubicBezTo>
                    <a:pt x="17395" y="6852"/>
                    <a:pt x="17525" y="6961"/>
                    <a:pt x="17654" y="7070"/>
                  </a:cubicBezTo>
                  <a:cubicBezTo>
                    <a:pt x="17760" y="7186"/>
                    <a:pt x="17872" y="7298"/>
                    <a:pt x="17981" y="7403"/>
                  </a:cubicBezTo>
                  <a:cubicBezTo>
                    <a:pt x="17913" y="7359"/>
                    <a:pt x="17841" y="7312"/>
                    <a:pt x="17770" y="7265"/>
                  </a:cubicBezTo>
                  <a:cubicBezTo>
                    <a:pt x="17681" y="7169"/>
                    <a:pt x="17590" y="7077"/>
                    <a:pt x="17494" y="6985"/>
                  </a:cubicBezTo>
                  <a:cubicBezTo>
                    <a:pt x="17423" y="6910"/>
                    <a:pt x="17348" y="6839"/>
                    <a:pt x="17277" y="6767"/>
                  </a:cubicBezTo>
                  <a:cubicBezTo>
                    <a:pt x="17273" y="6760"/>
                    <a:pt x="17269" y="6750"/>
                    <a:pt x="17263" y="6743"/>
                  </a:cubicBezTo>
                  <a:close/>
                  <a:moveTo>
                    <a:pt x="1390" y="7244"/>
                  </a:moveTo>
                  <a:cubicBezTo>
                    <a:pt x="1396" y="7254"/>
                    <a:pt x="1403" y="7268"/>
                    <a:pt x="1410" y="7278"/>
                  </a:cubicBezTo>
                  <a:cubicBezTo>
                    <a:pt x="1410" y="7285"/>
                    <a:pt x="1407" y="7288"/>
                    <a:pt x="1413" y="7295"/>
                  </a:cubicBezTo>
                  <a:cubicBezTo>
                    <a:pt x="1424" y="7309"/>
                    <a:pt x="1437" y="7322"/>
                    <a:pt x="1451" y="7339"/>
                  </a:cubicBezTo>
                  <a:cubicBezTo>
                    <a:pt x="1481" y="7383"/>
                    <a:pt x="1512" y="7428"/>
                    <a:pt x="1546" y="7472"/>
                  </a:cubicBezTo>
                  <a:cubicBezTo>
                    <a:pt x="1533" y="7469"/>
                    <a:pt x="1519" y="7465"/>
                    <a:pt x="1506" y="7462"/>
                  </a:cubicBezTo>
                  <a:cubicBezTo>
                    <a:pt x="1457" y="7403"/>
                    <a:pt x="1410" y="7346"/>
                    <a:pt x="1366" y="7288"/>
                  </a:cubicBezTo>
                  <a:cubicBezTo>
                    <a:pt x="1372" y="7271"/>
                    <a:pt x="1383" y="7257"/>
                    <a:pt x="1390" y="7244"/>
                  </a:cubicBezTo>
                  <a:close/>
                  <a:moveTo>
                    <a:pt x="25305" y="7244"/>
                  </a:moveTo>
                  <a:cubicBezTo>
                    <a:pt x="25312" y="7257"/>
                    <a:pt x="25322" y="7271"/>
                    <a:pt x="25329" y="7288"/>
                  </a:cubicBezTo>
                  <a:cubicBezTo>
                    <a:pt x="25285" y="7346"/>
                    <a:pt x="25237" y="7403"/>
                    <a:pt x="25189" y="7462"/>
                  </a:cubicBezTo>
                  <a:cubicBezTo>
                    <a:pt x="25175" y="7465"/>
                    <a:pt x="25162" y="7469"/>
                    <a:pt x="25148" y="7472"/>
                  </a:cubicBezTo>
                  <a:cubicBezTo>
                    <a:pt x="25183" y="7428"/>
                    <a:pt x="25213" y="7383"/>
                    <a:pt x="25244" y="7339"/>
                  </a:cubicBezTo>
                  <a:cubicBezTo>
                    <a:pt x="25257" y="7322"/>
                    <a:pt x="25271" y="7309"/>
                    <a:pt x="25281" y="7295"/>
                  </a:cubicBezTo>
                  <a:cubicBezTo>
                    <a:pt x="25288" y="7288"/>
                    <a:pt x="25288" y="7285"/>
                    <a:pt x="25285" y="7278"/>
                  </a:cubicBezTo>
                  <a:cubicBezTo>
                    <a:pt x="25291" y="7268"/>
                    <a:pt x="25298" y="7254"/>
                    <a:pt x="25305" y="7244"/>
                  </a:cubicBezTo>
                  <a:close/>
                  <a:moveTo>
                    <a:pt x="1332" y="7332"/>
                  </a:moveTo>
                  <a:cubicBezTo>
                    <a:pt x="1366" y="7377"/>
                    <a:pt x="1399" y="7421"/>
                    <a:pt x="1434" y="7465"/>
                  </a:cubicBezTo>
                  <a:cubicBezTo>
                    <a:pt x="1390" y="7485"/>
                    <a:pt x="1363" y="7540"/>
                    <a:pt x="1379" y="7587"/>
                  </a:cubicBezTo>
                  <a:cubicBezTo>
                    <a:pt x="1332" y="7526"/>
                    <a:pt x="1284" y="7462"/>
                    <a:pt x="1240" y="7400"/>
                  </a:cubicBezTo>
                  <a:cubicBezTo>
                    <a:pt x="1260" y="7397"/>
                    <a:pt x="1281" y="7387"/>
                    <a:pt x="1301" y="7367"/>
                  </a:cubicBezTo>
                  <a:cubicBezTo>
                    <a:pt x="1311" y="7356"/>
                    <a:pt x="1322" y="7346"/>
                    <a:pt x="1332" y="7332"/>
                  </a:cubicBezTo>
                  <a:close/>
                  <a:moveTo>
                    <a:pt x="25362" y="7332"/>
                  </a:moveTo>
                  <a:cubicBezTo>
                    <a:pt x="25373" y="7346"/>
                    <a:pt x="25383" y="7356"/>
                    <a:pt x="25393" y="7367"/>
                  </a:cubicBezTo>
                  <a:cubicBezTo>
                    <a:pt x="25414" y="7387"/>
                    <a:pt x="25434" y="7397"/>
                    <a:pt x="25458" y="7400"/>
                  </a:cubicBezTo>
                  <a:cubicBezTo>
                    <a:pt x="25411" y="7462"/>
                    <a:pt x="25362" y="7526"/>
                    <a:pt x="25315" y="7587"/>
                  </a:cubicBezTo>
                  <a:cubicBezTo>
                    <a:pt x="25332" y="7540"/>
                    <a:pt x="25309" y="7485"/>
                    <a:pt x="25260" y="7465"/>
                  </a:cubicBezTo>
                  <a:cubicBezTo>
                    <a:pt x="25298" y="7421"/>
                    <a:pt x="25332" y="7377"/>
                    <a:pt x="25362" y="7332"/>
                  </a:cubicBezTo>
                  <a:close/>
                  <a:moveTo>
                    <a:pt x="3044" y="7721"/>
                  </a:moveTo>
                  <a:cubicBezTo>
                    <a:pt x="3170" y="7771"/>
                    <a:pt x="3299" y="7823"/>
                    <a:pt x="3432" y="7867"/>
                  </a:cubicBezTo>
                  <a:cubicBezTo>
                    <a:pt x="3426" y="7881"/>
                    <a:pt x="3419" y="7894"/>
                    <a:pt x="3419" y="7908"/>
                  </a:cubicBezTo>
                  <a:cubicBezTo>
                    <a:pt x="3286" y="7864"/>
                    <a:pt x="3153" y="7819"/>
                    <a:pt x="3021" y="7782"/>
                  </a:cubicBezTo>
                  <a:cubicBezTo>
                    <a:pt x="3030" y="7761"/>
                    <a:pt x="3041" y="7741"/>
                    <a:pt x="3044" y="7721"/>
                  </a:cubicBezTo>
                  <a:close/>
                  <a:moveTo>
                    <a:pt x="23654" y="7721"/>
                  </a:moveTo>
                  <a:cubicBezTo>
                    <a:pt x="23654" y="7741"/>
                    <a:pt x="23664" y="7761"/>
                    <a:pt x="23674" y="7782"/>
                  </a:cubicBezTo>
                  <a:cubicBezTo>
                    <a:pt x="23541" y="7819"/>
                    <a:pt x="23412" y="7864"/>
                    <a:pt x="23279" y="7908"/>
                  </a:cubicBezTo>
                  <a:cubicBezTo>
                    <a:pt x="23275" y="7894"/>
                    <a:pt x="23269" y="7881"/>
                    <a:pt x="23266" y="7867"/>
                  </a:cubicBezTo>
                  <a:cubicBezTo>
                    <a:pt x="23395" y="7823"/>
                    <a:pt x="23524" y="7771"/>
                    <a:pt x="23654" y="7721"/>
                  </a:cubicBezTo>
                  <a:close/>
                  <a:moveTo>
                    <a:pt x="10556" y="7700"/>
                  </a:moveTo>
                  <a:cubicBezTo>
                    <a:pt x="10565" y="7738"/>
                    <a:pt x="10589" y="7768"/>
                    <a:pt x="10617" y="7792"/>
                  </a:cubicBezTo>
                  <a:cubicBezTo>
                    <a:pt x="10490" y="7870"/>
                    <a:pt x="10364" y="7939"/>
                    <a:pt x="10235" y="7996"/>
                  </a:cubicBezTo>
                  <a:cubicBezTo>
                    <a:pt x="10351" y="7904"/>
                    <a:pt x="10460" y="7806"/>
                    <a:pt x="10556" y="7700"/>
                  </a:cubicBezTo>
                  <a:close/>
                  <a:moveTo>
                    <a:pt x="16142" y="7700"/>
                  </a:moveTo>
                  <a:cubicBezTo>
                    <a:pt x="16235" y="7806"/>
                    <a:pt x="16343" y="7904"/>
                    <a:pt x="16460" y="7996"/>
                  </a:cubicBezTo>
                  <a:cubicBezTo>
                    <a:pt x="16333" y="7939"/>
                    <a:pt x="16204" y="7870"/>
                    <a:pt x="16078" y="7792"/>
                  </a:cubicBezTo>
                  <a:cubicBezTo>
                    <a:pt x="16105" y="7768"/>
                    <a:pt x="16129" y="7738"/>
                    <a:pt x="16142" y="7700"/>
                  </a:cubicBezTo>
                  <a:close/>
                  <a:moveTo>
                    <a:pt x="2765" y="8068"/>
                  </a:moveTo>
                  <a:lnTo>
                    <a:pt x="2765" y="8068"/>
                  </a:lnTo>
                  <a:cubicBezTo>
                    <a:pt x="2936" y="8132"/>
                    <a:pt x="3102" y="8197"/>
                    <a:pt x="3266" y="8266"/>
                  </a:cubicBezTo>
                  <a:cubicBezTo>
                    <a:pt x="3283" y="8275"/>
                    <a:pt x="3296" y="8286"/>
                    <a:pt x="3313" y="8296"/>
                  </a:cubicBezTo>
                  <a:cubicBezTo>
                    <a:pt x="3123" y="8235"/>
                    <a:pt x="2936" y="8159"/>
                    <a:pt x="2765" y="8068"/>
                  </a:cubicBezTo>
                  <a:close/>
                  <a:moveTo>
                    <a:pt x="23929" y="8068"/>
                  </a:moveTo>
                  <a:lnTo>
                    <a:pt x="23929" y="8068"/>
                  </a:lnTo>
                  <a:cubicBezTo>
                    <a:pt x="23759" y="8159"/>
                    <a:pt x="23575" y="8235"/>
                    <a:pt x="23385" y="8296"/>
                  </a:cubicBezTo>
                  <a:cubicBezTo>
                    <a:pt x="23398" y="8286"/>
                    <a:pt x="23415" y="8275"/>
                    <a:pt x="23429" y="8266"/>
                  </a:cubicBezTo>
                  <a:cubicBezTo>
                    <a:pt x="23592" y="8197"/>
                    <a:pt x="23759" y="8132"/>
                    <a:pt x="23929" y="8068"/>
                  </a:cubicBezTo>
                  <a:close/>
                  <a:moveTo>
                    <a:pt x="4774" y="8214"/>
                  </a:moveTo>
                  <a:cubicBezTo>
                    <a:pt x="4804" y="8221"/>
                    <a:pt x="4839" y="8225"/>
                    <a:pt x="4872" y="8231"/>
                  </a:cubicBezTo>
                  <a:cubicBezTo>
                    <a:pt x="4893" y="8241"/>
                    <a:pt x="4917" y="8252"/>
                    <a:pt x="4938" y="8262"/>
                  </a:cubicBezTo>
                  <a:cubicBezTo>
                    <a:pt x="4893" y="8286"/>
                    <a:pt x="4849" y="8306"/>
                    <a:pt x="4801" y="8327"/>
                  </a:cubicBezTo>
                  <a:cubicBezTo>
                    <a:pt x="4804" y="8286"/>
                    <a:pt x="4791" y="8245"/>
                    <a:pt x="4764" y="8217"/>
                  </a:cubicBezTo>
                  <a:cubicBezTo>
                    <a:pt x="4767" y="8214"/>
                    <a:pt x="4770" y="8214"/>
                    <a:pt x="4774" y="8214"/>
                  </a:cubicBezTo>
                  <a:close/>
                  <a:moveTo>
                    <a:pt x="21921" y="8214"/>
                  </a:moveTo>
                  <a:cubicBezTo>
                    <a:pt x="21924" y="8214"/>
                    <a:pt x="21927" y="8214"/>
                    <a:pt x="21930" y="8217"/>
                  </a:cubicBezTo>
                  <a:cubicBezTo>
                    <a:pt x="21903" y="8245"/>
                    <a:pt x="21890" y="8286"/>
                    <a:pt x="21894" y="8327"/>
                  </a:cubicBezTo>
                  <a:cubicBezTo>
                    <a:pt x="21845" y="8306"/>
                    <a:pt x="21801" y="8286"/>
                    <a:pt x="21757" y="8262"/>
                  </a:cubicBezTo>
                  <a:cubicBezTo>
                    <a:pt x="21778" y="8252"/>
                    <a:pt x="21801" y="8241"/>
                    <a:pt x="21822" y="8231"/>
                  </a:cubicBezTo>
                  <a:cubicBezTo>
                    <a:pt x="21856" y="8225"/>
                    <a:pt x="21890" y="8221"/>
                    <a:pt x="21921" y="8214"/>
                  </a:cubicBezTo>
                  <a:close/>
                  <a:moveTo>
                    <a:pt x="10055" y="8129"/>
                  </a:moveTo>
                  <a:cubicBezTo>
                    <a:pt x="10058" y="8146"/>
                    <a:pt x="10065" y="8163"/>
                    <a:pt x="10075" y="8177"/>
                  </a:cubicBezTo>
                  <a:cubicBezTo>
                    <a:pt x="9861" y="8310"/>
                    <a:pt x="9640" y="8429"/>
                    <a:pt x="9407" y="8531"/>
                  </a:cubicBezTo>
                  <a:cubicBezTo>
                    <a:pt x="9616" y="8409"/>
                    <a:pt x="9841" y="8275"/>
                    <a:pt x="10055" y="8129"/>
                  </a:cubicBezTo>
                  <a:close/>
                  <a:moveTo>
                    <a:pt x="16643" y="8129"/>
                  </a:moveTo>
                  <a:cubicBezTo>
                    <a:pt x="16854" y="8275"/>
                    <a:pt x="17079" y="8409"/>
                    <a:pt x="17286" y="8531"/>
                  </a:cubicBezTo>
                  <a:cubicBezTo>
                    <a:pt x="17059" y="8429"/>
                    <a:pt x="16834" y="8310"/>
                    <a:pt x="16619" y="8177"/>
                  </a:cubicBezTo>
                  <a:cubicBezTo>
                    <a:pt x="16633" y="8163"/>
                    <a:pt x="16639" y="8146"/>
                    <a:pt x="16643" y="8129"/>
                  </a:cubicBezTo>
                  <a:close/>
                  <a:moveTo>
                    <a:pt x="8911" y="8378"/>
                  </a:moveTo>
                  <a:lnTo>
                    <a:pt x="8911" y="8378"/>
                  </a:lnTo>
                  <a:cubicBezTo>
                    <a:pt x="8893" y="8412"/>
                    <a:pt x="8884" y="8442"/>
                    <a:pt x="8880" y="8476"/>
                  </a:cubicBezTo>
                  <a:cubicBezTo>
                    <a:pt x="8860" y="8494"/>
                    <a:pt x="8846" y="8514"/>
                    <a:pt x="8840" y="8534"/>
                  </a:cubicBezTo>
                  <a:cubicBezTo>
                    <a:pt x="8563" y="8687"/>
                    <a:pt x="8277" y="8817"/>
                    <a:pt x="7974" y="8912"/>
                  </a:cubicBezTo>
                  <a:cubicBezTo>
                    <a:pt x="7968" y="8905"/>
                    <a:pt x="7957" y="8902"/>
                    <a:pt x="7947" y="8899"/>
                  </a:cubicBezTo>
                  <a:cubicBezTo>
                    <a:pt x="8178" y="8827"/>
                    <a:pt x="8390" y="8725"/>
                    <a:pt x="8584" y="8602"/>
                  </a:cubicBezTo>
                  <a:cubicBezTo>
                    <a:pt x="8590" y="8599"/>
                    <a:pt x="8598" y="8599"/>
                    <a:pt x="8601" y="8599"/>
                  </a:cubicBezTo>
                  <a:cubicBezTo>
                    <a:pt x="8642" y="8588"/>
                    <a:pt x="8679" y="8579"/>
                    <a:pt x="8710" y="8568"/>
                  </a:cubicBezTo>
                  <a:cubicBezTo>
                    <a:pt x="8778" y="8552"/>
                    <a:pt x="8812" y="8497"/>
                    <a:pt x="8822" y="8442"/>
                  </a:cubicBezTo>
                  <a:cubicBezTo>
                    <a:pt x="8849" y="8422"/>
                    <a:pt x="8880" y="8398"/>
                    <a:pt x="8911" y="8378"/>
                  </a:cubicBezTo>
                  <a:close/>
                  <a:moveTo>
                    <a:pt x="17787" y="8378"/>
                  </a:moveTo>
                  <a:cubicBezTo>
                    <a:pt x="17814" y="8398"/>
                    <a:pt x="17845" y="8422"/>
                    <a:pt x="17876" y="8442"/>
                  </a:cubicBezTo>
                  <a:cubicBezTo>
                    <a:pt x="17882" y="8497"/>
                    <a:pt x="17917" y="8552"/>
                    <a:pt x="17984" y="8568"/>
                  </a:cubicBezTo>
                  <a:cubicBezTo>
                    <a:pt x="18015" y="8579"/>
                    <a:pt x="18053" y="8588"/>
                    <a:pt x="18094" y="8599"/>
                  </a:cubicBezTo>
                  <a:cubicBezTo>
                    <a:pt x="18100" y="8599"/>
                    <a:pt x="18104" y="8599"/>
                    <a:pt x="18110" y="8602"/>
                  </a:cubicBezTo>
                  <a:cubicBezTo>
                    <a:pt x="18308" y="8725"/>
                    <a:pt x="18515" y="8827"/>
                    <a:pt x="18748" y="8899"/>
                  </a:cubicBezTo>
                  <a:cubicBezTo>
                    <a:pt x="18737" y="8902"/>
                    <a:pt x="18727" y="8905"/>
                    <a:pt x="18720" y="8912"/>
                  </a:cubicBezTo>
                  <a:cubicBezTo>
                    <a:pt x="18417" y="8817"/>
                    <a:pt x="18131" y="8687"/>
                    <a:pt x="17855" y="8534"/>
                  </a:cubicBezTo>
                  <a:cubicBezTo>
                    <a:pt x="17849" y="8514"/>
                    <a:pt x="17835" y="8494"/>
                    <a:pt x="17818" y="8476"/>
                  </a:cubicBezTo>
                  <a:cubicBezTo>
                    <a:pt x="17811" y="8442"/>
                    <a:pt x="17800" y="8412"/>
                    <a:pt x="17787" y="8378"/>
                  </a:cubicBezTo>
                  <a:close/>
                  <a:moveTo>
                    <a:pt x="5989" y="8776"/>
                  </a:moveTo>
                  <a:cubicBezTo>
                    <a:pt x="6030" y="8800"/>
                    <a:pt x="6068" y="8824"/>
                    <a:pt x="6102" y="8847"/>
                  </a:cubicBezTo>
                  <a:cubicBezTo>
                    <a:pt x="6118" y="8874"/>
                    <a:pt x="6146" y="8895"/>
                    <a:pt x="6180" y="8905"/>
                  </a:cubicBezTo>
                  <a:cubicBezTo>
                    <a:pt x="6225" y="8943"/>
                    <a:pt x="6261" y="8984"/>
                    <a:pt x="6292" y="9021"/>
                  </a:cubicBezTo>
                  <a:cubicBezTo>
                    <a:pt x="5986" y="9014"/>
                    <a:pt x="5656" y="8963"/>
                    <a:pt x="5322" y="8882"/>
                  </a:cubicBezTo>
                  <a:cubicBezTo>
                    <a:pt x="5550" y="8871"/>
                    <a:pt x="5768" y="8830"/>
                    <a:pt x="5989" y="8776"/>
                  </a:cubicBezTo>
                  <a:close/>
                  <a:moveTo>
                    <a:pt x="20705" y="8776"/>
                  </a:moveTo>
                  <a:cubicBezTo>
                    <a:pt x="20926" y="8830"/>
                    <a:pt x="21144" y="8871"/>
                    <a:pt x="21372" y="8882"/>
                  </a:cubicBezTo>
                  <a:cubicBezTo>
                    <a:pt x="21039" y="8963"/>
                    <a:pt x="20709" y="9014"/>
                    <a:pt x="20402" y="9021"/>
                  </a:cubicBezTo>
                  <a:cubicBezTo>
                    <a:pt x="20433" y="8984"/>
                    <a:pt x="20470" y="8943"/>
                    <a:pt x="20518" y="8905"/>
                  </a:cubicBezTo>
                  <a:cubicBezTo>
                    <a:pt x="20549" y="8895"/>
                    <a:pt x="20576" y="8874"/>
                    <a:pt x="20593" y="8847"/>
                  </a:cubicBezTo>
                  <a:cubicBezTo>
                    <a:pt x="20630" y="8824"/>
                    <a:pt x="20668" y="8800"/>
                    <a:pt x="20705" y="8776"/>
                  </a:cubicBezTo>
                  <a:close/>
                  <a:moveTo>
                    <a:pt x="7696" y="8813"/>
                  </a:moveTo>
                  <a:cubicBezTo>
                    <a:pt x="7709" y="8868"/>
                    <a:pt x="7753" y="8912"/>
                    <a:pt x="7807" y="8926"/>
                  </a:cubicBezTo>
                  <a:cubicBezTo>
                    <a:pt x="7416" y="9017"/>
                    <a:pt x="7014" y="9086"/>
                    <a:pt x="6613" y="9124"/>
                  </a:cubicBezTo>
                  <a:lnTo>
                    <a:pt x="6609" y="9124"/>
                  </a:lnTo>
                  <a:lnTo>
                    <a:pt x="6609" y="9120"/>
                  </a:lnTo>
                  <a:cubicBezTo>
                    <a:pt x="6605" y="9079"/>
                    <a:pt x="6599" y="9045"/>
                    <a:pt x="6588" y="9014"/>
                  </a:cubicBezTo>
                  <a:cubicBezTo>
                    <a:pt x="6596" y="9011"/>
                    <a:pt x="6599" y="9011"/>
                    <a:pt x="6605" y="9011"/>
                  </a:cubicBezTo>
                  <a:cubicBezTo>
                    <a:pt x="6619" y="9004"/>
                    <a:pt x="6629" y="9001"/>
                    <a:pt x="6643" y="8997"/>
                  </a:cubicBezTo>
                  <a:lnTo>
                    <a:pt x="6646" y="8994"/>
                  </a:lnTo>
                  <a:cubicBezTo>
                    <a:pt x="6660" y="8990"/>
                    <a:pt x="6670" y="8984"/>
                    <a:pt x="6684" y="8981"/>
                  </a:cubicBezTo>
                  <a:cubicBezTo>
                    <a:pt x="6701" y="8981"/>
                    <a:pt x="6721" y="8977"/>
                    <a:pt x="6742" y="8970"/>
                  </a:cubicBezTo>
                  <a:cubicBezTo>
                    <a:pt x="6803" y="8943"/>
                    <a:pt x="6864" y="8919"/>
                    <a:pt x="6926" y="8892"/>
                  </a:cubicBezTo>
                  <a:cubicBezTo>
                    <a:pt x="6950" y="8922"/>
                    <a:pt x="6987" y="8943"/>
                    <a:pt x="7034" y="8943"/>
                  </a:cubicBezTo>
                  <a:cubicBezTo>
                    <a:pt x="7045" y="8943"/>
                    <a:pt x="7057" y="8942"/>
                    <a:pt x="7069" y="8940"/>
                  </a:cubicBezTo>
                  <a:cubicBezTo>
                    <a:pt x="7276" y="8902"/>
                    <a:pt x="7487" y="8858"/>
                    <a:pt x="7696" y="8813"/>
                  </a:cubicBezTo>
                  <a:close/>
                  <a:moveTo>
                    <a:pt x="18999" y="8813"/>
                  </a:moveTo>
                  <a:cubicBezTo>
                    <a:pt x="19210" y="8858"/>
                    <a:pt x="19418" y="8902"/>
                    <a:pt x="19626" y="8940"/>
                  </a:cubicBezTo>
                  <a:cubicBezTo>
                    <a:pt x="19638" y="8942"/>
                    <a:pt x="19650" y="8943"/>
                    <a:pt x="19661" y="8943"/>
                  </a:cubicBezTo>
                  <a:cubicBezTo>
                    <a:pt x="19708" y="8943"/>
                    <a:pt x="19744" y="8922"/>
                    <a:pt x="19772" y="8892"/>
                  </a:cubicBezTo>
                  <a:cubicBezTo>
                    <a:pt x="19830" y="8919"/>
                    <a:pt x="19892" y="8943"/>
                    <a:pt x="19956" y="8970"/>
                  </a:cubicBezTo>
                  <a:cubicBezTo>
                    <a:pt x="19973" y="8977"/>
                    <a:pt x="19994" y="8981"/>
                    <a:pt x="20014" y="8981"/>
                  </a:cubicBezTo>
                  <a:cubicBezTo>
                    <a:pt x="20024" y="8984"/>
                    <a:pt x="20038" y="8990"/>
                    <a:pt x="20048" y="8994"/>
                  </a:cubicBezTo>
                  <a:cubicBezTo>
                    <a:pt x="20048" y="8994"/>
                    <a:pt x="20051" y="8997"/>
                    <a:pt x="20055" y="8997"/>
                  </a:cubicBezTo>
                  <a:cubicBezTo>
                    <a:pt x="20065" y="9001"/>
                    <a:pt x="20079" y="9004"/>
                    <a:pt x="20089" y="9011"/>
                  </a:cubicBezTo>
                  <a:cubicBezTo>
                    <a:pt x="20096" y="9011"/>
                    <a:pt x="20099" y="9011"/>
                    <a:pt x="20106" y="9014"/>
                  </a:cubicBezTo>
                  <a:cubicBezTo>
                    <a:pt x="20096" y="9045"/>
                    <a:pt x="20089" y="9079"/>
                    <a:pt x="20085" y="9120"/>
                  </a:cubicBezTo>
                  <a:lnTo>
                    <a:pt x="20085" y="9124"/>
                  </a:lnTo>
                  <a:lnTo>
                    <a:pt x="20082" y="9124"/>
                  </a:lnTo>
                  <a:cubicBezTo>
                    <a:pt x="19680" y="9086"/>
                    <a:pt x="19282" y="9017"/>
                    <a:pt x="18886" y="8926"/>
                  </a:cubicBezTo>
                  <a:cubicBezTo>
                    <a:pt x="18941" y="8912"/>
                    <a:pt x="18985" y="8868"/>
                    <a:pt x="18999" y="8813"/>
                  </a:cubicBezTo>
                  <a:close/>
                  <a:moveTo>
                    <a:pt x="4951" y="9045"/>
                  </a:moveTo>
                  <a:cubicBezTo>
                    <a:pt x="5063" y="9079"/>
                    <a:pt x="5175" y="9110"/>
                    <a:pt x="5291" y="9137"/>
                  </a:cubicBezTo>
                  <a:cubicBezTo>
                    <a:pt x="5090" y="9120"/>
                    <a:pt x="4897" y="9096"/>
                    <a:pt x="4699" y="9066"/>
                  </a:cubicBezTo>
                  <a:lnTo>
                    <a:pt x="4699" y="9066"/>
                  </a:lnTo>
                  <a:cubicBezTo>
                    <a:pt x="4757" y="9069"/>
                    <a:pt x="4815" y="9072"/>
                    <a:pt x="4872" y="9075"/>
                  </a:cubicBezTo>
                  <a:cubicBezTo>
                    <a:pt x="4903" y="9075"/>
                    <a:pt x="4930" y="9062"/>
                    <a:pt x="4951" y="9045"/>
                  </a:cubicBezTo>
                  <a:close/>
                  <a:moveTo>
                    <a:pt x="21743" y="9045"/>
                  </a:moveTo>
                  <a:cubicBezTo>
                    <a:pt x="21767" y="9062"/>
                    <a:pt x="21795" y="9075"/>
                    <a:pt x="21825" y="9075"/>
                  </a:cubicBezTo>
                  <a:cubicBezTo>
                    <a:pt x="21883" y="9072"/>
                    <a:pt x="21938" y="9069"/>
                    <a:pt x="21996" y="9066"/>
                  </a:cubicBezTo>
                  <a:lnTo>
                    <a:pt x="21996" y="9066"/>
                  </a:lnTo>
                  <a:cubicBezTo>
                    <a:pt x="21801" y="9096"/>
                    <a:pt x="21604" y="9120"/>
                    <a:pt x="21407" y="9137"/>
                  </a:cubicBezTo>
                  <a:cubicBezTo>
                    <a:pt x="21519" y="9110"/>
                    <a:pt x="21631" y="9079"/>
                    <a:pt x="21743" y="9045"/>
                  </a:cubicBezTo>
                  <a:close/>
                  <a:moveTo>
                    <a:pt x="3292" y="1"/>
                  </a:moveTo>
                  <a:cubicBezTo>
                    <a:pt x="3239" y="1"/>
                    <a:pt x="3216" y="66"/>
                    <a:pt x="3235" y="110"/>
                  </a:cubicBezTo>
                  <a:cubicBezTo>
                    <a:pt x="3214" y="114"/>
                    <a:pt x="3194" y="118"/>
                    <a:pt x="3177" y="121"/>
                  </a:cubicBezTo>
                  <a:cubicBezTo>
                    <a:pt x="3067" y="69"/>
                    <a:pt x="2947" y="47"/>
                    <a:pt x="2823" y="47"/>
                  </a:cubicBezTo>
                  <a:cubicBezTo>
                    <a:pt x="2453" y="47"/>
                    <a:pt x="2046" y="246"/>
                    <a:pt x="1781" y="445"/>
                  </a:cubicBezTo>
                  <a:cubicBezTo>
                    <a:pt x="1434" y="707"/>
                    <a:pt x="1151" y="1020"/>
                    <a:pt x="906" y="1361"/>
                  </a:cubicBezTo>
                  <a:cubicBezTo>
                    <a:pt x="692" y="1602"/>
                    <a:pt x="528" y="1881"/>
                    <a:pt x="406" y="2191"/>
                  </a:cubicBezTo>
                  <a:cubicBezTo>
                    <a:pt x="337" y="2321"/>
                    <a:pt x="269" y="2453"/>
                    <a:pt x="208" y="2586"/>
                  </a:cubicBezTo>
                  <a:cubicBezTo>
                    <a:pt x="191" y="2623"/>
                    <a:pt x="222" y="2648"/>
                    <a:pt x="252" y="2648"/>
                  </a:cubicBezTo>
                  <a:cubicBezTo>
                    <a:pt x="191" y="2882"/>
                    <a:pt x="147" y="3124"/>
                    <a:pt x="116" y="3366"/>
                  </a:cubicBezTo>
                  <a:cubicBezTo>
                    <a:pt x="99" y="3427"/>
                    <a:pt x="82" y="3485"/>
                    <a:pt x="71" y="3547"/>
                  </a:cubicBezTo>
                  <a:cubicBezTo>
                    <a:pt x="62" y="3594"/>
                    <a:pt x="68" y="3635"/>
                    <a:pt x="89" y="3665"/>
                  </a:cubicBezTo>
                  <a:cubicBezTo>
                    <a:pt x="65" y="3982"/>
                    <a:pt x="65" y="4298"/>
                    <a:pt x="79" y="4605"/>
                  </a:cubicBezTo>
                  <a:cubicBezTo>
                    <a:pt x="76" y="4622"/>
                    <a:pt x="71" y="4639"/>
                    <a:pt x="68" y="4656"/>
                  </a:cubicBezTo>
                  <a:cubicBezTo>
                    <a:pt x="27" y="4686"/>
                    <a:pt x="0" y="4738"/>
                    <a:pt x="14" y="4799"/>
                  </a:cubicBezTo>
                  <a:cubicBezTo>
                    <a:pt x="21" y="4829"/>
                    <a:pt x="31" y="4860"/>
                    <a:pt x="38" y="4891"/>
                  </a:cubicBezTo>
                  <a:cubicBezTo>
                    <a:pt x="31" y="4959"/>
                    <a:pt x="24" y="5030"/>
                    <a:pt x="21" y="5099"/>
                  </a:cubicBezTo>
                  <a:cubicBezTo>
                    <a:pt x="14" y="5184"/>
                    <a:pt x="65" y="5231"/>
                    <a:pt x="129" y="5242"/>
                  </a:cubicBezTo>
                  <a:cubicBezTo>
                    <a:pt x="143" y="5351"/>
                    <a:pt x="157" y="5459"/>
                    <a:pt x="174" y="5558"/>
                  </a:cubicBezTo>
                  <a:cubicBezTo>
                    <a:pt x="177" y="5578"/>
                    <a:pt x="190" y="5585"/>
                    <a:pt x="204" y="5585"/>
                  </a:cubicBezTo>
                  <a:cubicBezTo>
                    <a:pt x="210" y="5585"/>
                    <a:pt x="216" y="5584"/>
                    <a:pt x="222" y="5582"/>
                  </a:cubicBezTo>
                  <a:cubicBezTo>
                    <a:pt x="409" y="6427"/>
                    <a:pt x="844" y="7149"/>
                    <a:pt x="1427" y="7840"/>
                  </a:cubicBezTo>
                  <a:cubicBezTo>
                    <a:pt x="1440" y="7854"/>
                    <a:pt x="1454" y="7860"/>
                    <a:pt x="1468" y="7860"/>
                  </a:cubicBezTo>
                  <a:cubicBezTo>
                    <a:pt x="1512" y="7860"/>
                    <a:pt x="1551" y="7804"/>
                    <a:pt x="1515" y="7758"/>
                  </a:cubicBezTo>
                  <a:cubicBezTo>
                    <a:pt x="1481" y="7717"/>
                    <a:pt x="1448" y="7676"/>
                    <a:pt x="1417" y="7636"/>
                  </a:cubicBezTo>
                  <a:lnTo>
                    <a:pt x="1417" y="7636"/>
                  </a:lnTo>
                  <a:cubicBezTo>
                    <a:pt x="1560" y="7721"/>
                    <a:pt x="1699" y="7806"/>
                    <a:pt x="1842" y="7894"/>
                  </a:cubicBezTo>
                  <a:cubicBezTo>
                    <a:pt x="1856" y="7904"/>
                    <a:pt x="1869" y="7918"/>
                    <a:pt x="1883" y="7928"/>
                  </a:cubicBezTo>
                  <a:cubicBezTo>
                    <a:pt x="2152" y="8163"/>
                    <a:pt x="2466" y="8337"/>
                    <a:pt x="2796" y="8470"/>
                  </a:cubicBezTo>
                  <a:cubicBezTo>
                    <a:pt x="3749" y="9036"/>
                    <a:pt x="4845" y="9295"/>
                    <a:pt x="5967" y="9295"/>
                  </a:cubicBezTo>
                  <a:cubicBezTo>
                    <a:pt x="6240" y="9295"/>
                    <a:pt x="6515" y="9279"/>
                    <a:pt x="6789" y="9249"/>
                  </a:cubicBezTo>
                  <a:cubicBezTo>
                    <a:pt x="6895" y="9249"/>
                    <a:pt x="7001" y="9246"/>
                    <a:pt x="7110" y="9236"/>
                  </a:cubicBezTo>
                  <a:cubicBezTo>
                    <a:pt x="7508" y="9201"/>
                    <a:pt x="7896" y="9113"/>
                    <a:pt x="8260" y="8984"/>
                  </a:cubicBezTo>
                  <a:cubicBezTo>
                    <a:pt x="8275" y="8995"/>
                    <a:pt x="8291" y="9002"/>
                    <a:pt x="8312" y="9002"/>
                  </a:cubicBezTo>
                  <a:cubicBezTo>
                    <a:pt x="8316" y="9002"/>
                    <a:pt x="8320" y="9002"/>
                    <a:pt x="8325" y="9001"/>
                  </a:cubicBezTo>
                  <a:cubicBezTo>
                    <a:pt x="9326" y="8905"/>
                    <a:pt x="10194" y="8384"/>
                    <a:pt x="10974" y="7771"/>
                  </a:cubicBezTo>
                  <a:cubicBezTo>
                    <a:pt x="11158" y="7642"/>
                    <a:pt x="11335" y="7496"/>
                    <a:pt x="11499" y="7336"/>
                  </a:cubicBezTo>
                  <a:cubicBezTo>
                    <a:pt x="11563" y="7281"/>
                    <a:pt x="11631" y="7224"/>
                    <a:pt x="11696" y="7166"/>
                  </a:cubicBezTo>
                  <a:cubicBezTo>
                    <a:pt x="11716" y="7145"/>
                    <a:pt x="11727" y="7125"/>
                    <a:pt x="11727" y="7101"/>
                  </a:cubicBezTo>
                  <a:cubicBezTo>
                    <a:pt x="11767" y="7053"/>
                    <a:pt x="11812" y="7002"/>
                    <a:pt x="11852" y="6951"/>
                  </a:cubicBezTo>
                  <a:cubicBezTo>
                    <a:pt x="11859" y="6952"/>
                    <a:pt x="11865" y="6953"/>
                    <a:pt x="11871" y="6953"/>
                  </a:cubicBezTo>
                  <a:cubicBezTo>
                    <a:pt x="11883" y="6953"/>
                    <a:pt x="11894" y="6950"/>
                    <a:pt x="11907" y="6944"/>
                  </a:cubicBezTo>
                  <a:cubicBezTo>
                    <a:pt x="12619" y="6594"/>
                    <a:pt x="13068" y="5943"/>
                    <a:pt x="13347" y="5222"/>
                  </a:cubicBezTo>
                  <a:cubicBezTo>
                    <a:pt x="13630" y="5943"/>
                    <a:pt x="14076" y="6594"/>
                    <a:pt x="14788" y="6944"/>
                  </a:cubicBezTo>
                  <a:cubicBezTo>
                    <a:pt x="14801" y="6950"/>
                    <a:pt x="14812" y="6953"/>
                    <a:pt x="14823" y="6953"/>
                  </a:cubicBezTo>
                  <a:cubicBezTo>
                    <a:pt x="14829" y="6953"/>
                    <a:pt x="14836" y="6952"/>
                    <a:pt x="14842" y="6951"/>
                  </a:cubicBezTo>
                  <a:cubicBezTo>
                    <a:pt x="14882" y="7002"/>
                    <a:pt x="14927" y="7053"/>
                    <a:pt x="14971" y="7101"/>
                  </a:cubicBezTo>
                  <a:cubicBezTo>
                    <a:pt x="14971" y="7125"/>
                    <a:pt x="14978" y="7145"/>
                    <a:pt x="15002" y="7166"/>
                  </a:cubicBezTo>
                  <a:cubicBezTo>
                    <a:pt x="15066" y="7224"/>
                    <a:pt x="15132" y="7281"/>
                    <a:pt x="15196" y="7336"/>
                  </a:cubicBezTo>
                  <a:cubicBezTo>
                    <a:pt x="15360" y="7496"/>
                    <a:pt x="15536" y="7642"/>
                    <a:pt x="15720" y="7771"/>
                  </a:cubicBezTo>
                  <a:cubicBezTo>
                    <a:pt x="16500" y="8384"/>
                    <a:pt x="17368" y="8905"/>
                    <a:pt x="18369" y="9001"/>
                  </a:cubicBezTo>
                  <a:cubicBezTo>
                    <a:pt x="18374" y="9002"/>
                    <a:pt x="18378" y="9002"/>
                    <a:pt x="18382" y="9002"/>
                  </a:cubicBezTo>
                  <a:cubicBezTo>
                    <a:pt x="18403" y="9002"/>
                    <a:pt x="18419" y="8995"/>
                    <a:pt x="18434" y="8984"/>
                  </a:cubicBezTo>
                  <a:cubicBezTo>
                    <a:pt x="18801" y="9113"/>
                    <a:pt x="19186" y="9201"/>
                    <a:pt x="19585" y="9236"/>
                  </a:cubicBezTo>
                  <a:cubicBezTo>
                    <a:pt x="19694" y="9246"/>
                    <a:pt x="19799" y="9249"/>
                    <a:pt x="19908" y="9249"/>
                  </a:cubicBezTo>
                  <a:cubicBezTo>
                    <a:pt x="20182" y="9279"/>
                    <a:pt x="20457" y="9295"/>
                    <a:pt x="20730" y="9295"/>
                  </a:cubicBezTo>
                  <a:cubicBezTo>
                    <a:pt x="21851" y="9295"/>
                    <a:pt x="22949" y="9036"/>
                    <a:pt x="23899" y="8470"/>
                  </a:cubicBezTo>
                  <a:cubicBezTo>
                    <a:pt x="24232" y="8337"/>
                    <a:pt x="24542" y="8163"/>
                    <a:pt x="24811" y="7928"/>
                  </a:cubicBezTo>
                  <a:cubicBezTo>
                    <a:pt x="24828" y="7918"/>
                    <a:pt x="24839" y="7904"/>
                    <a:pt x="24852" y="7894"/>
                  </a:cubicBezTo>
                  <a:cubicBezTo>
                    <a:pt x="24995" y="7806"/>
                    <a:pt x="25134" y="7721"/>
                    <a:pt x="25277" y="7636"/>
                  </a:cubicBezTo>
                  <a:lnTo>
                    <a:pt x="25277" y="7636"/>
                  </a:lnTo>
                  <a:cubicBezTo>
                    <a:pt x="25247" y="7676"/>
                    <a:pt x="25213" y="7717"/>
                    <a:pt x="25179" y="7758"/>
                  </a:cubicBezTo>
                  <a:cubicBezTo>
                    <a:pt x="25143" y="7804"/>
                    <a:pt x="25182" y="7860"/>
                    <a:pt x="25226" y="7860"/>
                  </a:cubicBezTo>
                  <a:cubicBezTo>
                    <a:pt x="25240" y="7860"/>
                    <a:pt x="25255" y="7854"/>
                    <a:pt x="25268" y="7840"/>
                  </a:cubicBezTo>
                  <a:cubicBezTo>
                    <a:pt x="25849" y="7149"/>
                    <a:pt x="26286" y="6427"/>
                    <a:pt x="26476" y="5582"/>
                  </a:cubicBezTo>
                  <a:cubicBezTo>
                    <a:pt x="26481" y="5584"/>
                    <a:pt x="26487" y="5585"/>
                    <a:pt x="26492" y="5585"/>
                  </a:cubicBezTo>
                  <a:cubicBezTo>
                    <a:pt x="26507" y="5585"/>
                    <a:pt x="26521" y="5578"/>
                    <a:pt x="26524" y="5558"/>
                  </a:cubicBezTo>
                  <a:cubicBezTo>
                    <a:pt x="26538" y="5459"/>
                    <a:pt x="26555" y="5351"/>
                    <a:pt x="26564" y="5242"/>
                  </a:cubicBezTo>
                  <a:cubicBezTo>
                    <a:pt x="26629" y="5231"/>
                    <a:pt x="26681" y="5184"/>
                    <a:pt x="26677" y="5099"/>
                  </a:cubicBezTo>
                  <a:cubicBezTo>
                    <a:pt x="26670" y="5030"/>
                    <a:pt x="26663" y="4959"/>
                    <a:pt x="26657" y="4891"/>
                  </a:cubicBezTo>
                  <a:cubicBezTo>
                    <a:pt x="26663" y="4860"/>
                    <a:pt x="26674" y="4829"/>
                    <a:pt x="26681" y="4799"/>
                  </a:cubicBezTo>
                  <a:cubicBezTo>
                    <a:pt x="26698" y="4738"/>
                    <a:pt x="26667" y="4686"/>
                    <a:pt x="26626" y="4656"/>
                  </a:cubicBezTo>
                  <a:cubicBezTo>
                    <a:pt x="26623" y="4639"/>
                    <a:pt x="26619" y="4622"/>
                    <a:pt x="26616" y="4605"/>
                  </a:cubicBezTo>
                  <a:cubicBezTo>
                    <a:pt x="26633" y="4298"/>
                    <a:pt x="26629" y="3982"/>
                    <a:pt x="26605" y="3665"/>
                  </a:cubicBezTo>
                  <a:cubicBezTo>
                    <a:pt x="26626" y="3635"/>
                    <a:pt x="26636" y="3594"/>
                    <a:pt x="26626" y="3547"/>
                  </a:cubicBezTo>
                  <a:cubicBezTo>
                    <a:pt x="26613" y="3485"/>
                    <a:pt x="26596" y="3427"/>
                    <a:pt x="26578" y="3366"/>
                  </a:cubicBezTo>
                  <a:cubicBezTo>
                    <a:pt x="26547" y="3124"/>
                    <a:pt x="26503" y="2882"/>
                    <a:pt x="26442" y="2648"/>
                  </a:cubicBezTo>
                  <a:cubicBezTo>
                    <a:pt x="26473" y="2648"/>
                    <a:pt x="26503" y="2623"/>
                    <a:pt x="26486" y="2586"/>
                  </a:cubicBezTo>
                  <a:cubicBezTo>
                    <a:pt x="26425" y="2453"/>
                    <a:pt x="26360" y="2321"/>
                    <a:pt x="26292" y="2191"/>
                  </a:cubicBezTo>
                  <a:cubicBezTo>
                    <a:pt x="26167" y="1881"/>
                    <a:pt x="26003" y="1602"/>
                    <a:pt x="25791" y="1361"/>
                  </a:cubicBezTo>
                  <a:cubicBezTo>
                    <a:pt x="25546" y="1020"/>
                    <a:pt x="25260" y="707"/>
                    <a:pt x="24913" y="445"/>
                  </a:cubicBezTo>
                  <a:cubicBezTo>
                    <a:pt x="24650" y="246"/>
                    <a:pt x="24245" y="47"/>
                    <a:pt x="23873" y="47"/>
                  </a:cubicBezTo>
                  <a:cubicBezTo>
                    <a:pt x="23748" y="47"/>
                    <a:pt x="23628" y="69"/>
                    <a:pt x="23517" y="121"/>
                  </a:cubicBezTo>
                  <a:cubicBezTo>
                    <a:pt x="23500" y="118"/>
                    <a:pt x="23480" y="114"/>
                    <a:pt x="23463" y="110"/>
                  </a:cubicBezTo>
                  <a:cubicBezTo>
                    <a:pt x="23482" y="66"/>
                    <a:pt x="23456" y="1"/>
                    <a:pt x="23405" y="1"/>
                  </a:cubicBezTo>
                  <a:cubicBezTo>
                    <a:pt x="23402" y="1"/>
                    <a:pt x="23398" y="1"/>
                    <a:pt x="23395" y="2"/>
                  </a:cubicBezTo>
                  <a:cubicBezTo>
                    <a:pt x="23245" y="29"/>
                    <a:pt x="23102" y="60"/>
                    <a:pt x="22962" y="101"/>
                  </a:cubicBezTo>
                  <a:cubicBezTo>
                    <a:pt x="22653" y="135"/>
                    <a:pt x="22353" y="257"/>
                    <a:pt x="22087" y="499"/>
                  </a:cubicBezTo>
                  <a:cubicBezTo>
                    <a:pt x="22053" y="530"/>
                    <a:pt x="22067" y="567"/>
                    <a:pt x="22094" y="588"/>
                  </a:cubicBezTo>
                  <a:cubicBezTo>
                    <a:pt x="22040" y="646"/>
                    <a:pt x="21985" y="703"/>
                    <a:pt x="21934" y="771"/>
                  </a:cubicBezTo>
                  <a:cubicBezTo>
                    <a:pt x="21903" y="812"/>
                    <a:pt x="21924" y="860"/>
                    <a:pt x="21955" y="887"/>
                  </a:cubicBezTo>
                  <a:cubicBezTo>
                    <a:pt x="21815" y="1102"/>
                    <a:pt x="21702" y="1333"/>
                    <a:pt x="21628" y="1575"/>
                  </a:cubicBezTo>
                  <a:cubicBezTo>
                    <a:pt x="21615" y="1557"/>
                    <a:pt x="21592" y="1548"/>
                    <a:pt x="21569" y="1548"/>
                  </a:cubicBezTo>
                  <a:cubicBezTo>
                    <a:pt x="21539" y="1548"/>
                    <a:pt x="21508" y="1565"/>
                    <a:pt x="21498" y="1602"/>
                  </a:cubicBezTo>
                  <a:cubicBezTo>
                    <a:pt x="21465" y="1738"/>
                    <a:pt x="21447" y="1871"/>
                    <a:pt x="21437" y="2004"/>
                  </a:cubicBezTo>
                  <a:cubicBezTo>
                    <a:pt x="21325" y="2157"/>
                    <a:pt x="21226" y="2313"/>
                    <a:pt x="21138" y="2470"/>
                  </a:cubicBezTo>
                  <a:cubicBezTo>
                    <a:pt x="21105" y="2535"/>
                    <a:pt x="21158" y="2586"/>
                    <a:pt x="21213" y="2586"/>
                  </a:cubicBezTo>
                  <a:cubicBezTo>
                    <a:pt x="21239" y="2586"/>
                    <a:pt x="21266" y="2574"/>
                    <a:pt x="21284" y="2545"/>
                  </a:cubicBezTo>
                  <a:cubicBezTo>
                    <a:pt x="21335" y="2460"/>
                    <a:pt x="21386" y="2375"/>
                    <a:pt x="21444" y="2286"/>
                  </a:cubicBezTo>
                  <a:cubicBezTo>
                    <a:pt x="21461" y="2456"/>
                    <a:pt x="21498" y="2620"/>
                    <a:pt x="21559" y="2773"/>
                  </a:cubicBezTo>
                  <a:cubicBezTo>
                    <a:pt x="21573" y="2848"/>
                    <a:pt x="21590" y="2920"/>
                    <a:pt x="21614" y="2995"/>
                  </a:cubicBezTo>
                  <a:cubicBezTo>
                    <a:pt x="21621" y="3019"/>
                    <a:pt x="21639" y="3031"/>
                    <a:pt x="21659" y="3031"/>
                  </a:cubicBezTo>
                  <a:cubicBezTo>
                    <a:pt x="21669" y="3031"/>
                    <a:pt x="21680" y="3028"/>
                    <a:pt x="21689" y="3022"/>
                  </a:cubicBezTo>
                  <a:cubicBezTo>
                    <a:pt x="21737" y="3100"/>
                    <a:pt x="21787" y="3171"/>
                    <a:pt x="21849" y="3236"/>
                  </a:cubicBezTo>
                  <a:cubicBezTo>
                    <a:pt x="21842" y="3261"/>
                    <a:pt x="21845" y="3291"/>
                    <a:pt x="21873" y="3308"/>
                  </a:cubicBezTo>
                  <a:cubicBezTo>
                    <a:pt x="21921" y="3338"/>
                    <a:pt x="21965" y="3369"/>
                    <a:pt x="22012" y="3396"/>
                  </a:cubicBezTo>
                  <a:cubicBezTo>
                    <a:pt x="22077" y="3468"/>
                    <a:pt x="22152" y="3512"/>
                    <a:pt x="22237" y="3515"/>
                  </a:cubicBezTo>
                  <a:cubicBezTo>
                    <a:pt x="22298" y="3542"/>
                    <a:pt x="22359" y="3570"/>
                    <a:pt x="22425" y="3591"/>
                  </a:cubicBezTo>
                  <a:cubicBezTo>
                    <a:pt x="22428" y="3591"/>
                    <a:pt x="22431" y="3594"/>
                    <a:pt x="22435" y="3594"/>
                  </a:cubicBezTo>
                  <a:cubicBezTo>
                    <a:pt x="22469" y="3604"/>
                    <a:pt x="22506" y="3614"/>
                    <a:pt x="22540" y="3621"/>
                  </a:cubicBezTo>
                  <a:cubicBezTo>
                    <a:pt x="22568" y="3628"/>
                    <a:pt x="22591" y="3638"/>
                    <a:pt x="22615" y="3641"/>
                  </a:cubicBezTo>
                  <a:cubicBezTo>
                    <a:pt x="22680" y="3723"/>
                    <a:pt x="22752" y="3784"/>
                    <a:pt x="22829" y="3805"/>
                  </a:cubicBezTo>
                  <a:cubicBezTo>
                    <a:pt x="22832" y="3806"/>
                    <a:pt x="22835" y="3806"/>
                    <a:pt x="22838" y="3806"/>
                  </a:cubicBezTo>
                  <a:cubicBezTo>
                    <a:pt x="22864" y="3806"/>
                    <a:pt x="22878" y="3766"/>
                    <a:pt x="22850" y="3754"/>
                  </a:cubicBezTo>
                  <a:cubicBezTo>
                    <a:pt x="22813" y="3740"/>
                    <a:pt x="22779" y="3716"/>
                    <a:pt x="22744" y="3676"/>
                  </a:cubicBezTo>
                  <a:lnTo>
                    <a:pt x="22744" y="3676"/>
                  </a:lnTo>
                  <a:cubicBezTo>
                    <a:pt x="22788" y="3679"/>
                    <a:pt x="22835" y="3761"/>
                    <a:pt x="22878" y="3761"/>
                  </a:cubicBezTo>
                  <a:cubicBezTo>
                    <a:pt x="22879" y="3761"/>
                    <a:pt x="22880" y="3761"/>
                    <a:pt x="22881" y="3761"/>
                  </a:cubicBezTo>
                  <a:lnTo>
                    <a:pt x="22884" y="3859"/>
                  </a:lnTo>
                  <a:cubicBezTo>
                    <a:pt x="23038" y="3859"/>
                    <a:pt x="23187" y="3720"/>
                    <a:pt x="23333" y="3645"/>
                  </a:cubicBezTo>
                  <a:cubicBezTo>
                    <a:pt x="23548" y="3594"/>
                    <a:pt x="23742" y="3379"/>
                    <a:pt x="23718" y="3148"/>
                  </a:cubicBezTo>
                  <a:cubicBezTo>
                    <a:pt x="23715" y="3120"/>
                    <a:pt x="23690" y="3104"/>
                    <a:pt x="23670" y="3104"/>
                  </a:cubicBezTo>
                  <a:cubicBezTo>
                    <a:pt x="23653" y="3104"/>
                    <a:pt x="23638" y="3115"/>
                    <a:pt x="23640" y="3138"/>
                  </a:cubicBezTo>
                  <a:cubicBezTo>
                    <a:pt x="23642" y="3359"/>
                    <a:pt x="23427" y="3452"/>
                    <a:pt x="23209" y="3452"/>
                  </a:cubicBezTo>
                  <a:cubicBezTo>
                    <a:pt x="23058" y="3452"/>
                    <a:pt x="22906" y="3408"/>
                    <a:pt x="22823" y="3332"/>
                  </a:cubicBezTo>
                  <a:cubicBezTo>
                    <a:pt x="22711" y="3229"/>
                    <a:pt x="22605" y="3097"/>
                    <a:pt x="22513" y="2957"/>
                  </a:cubicBezTo>
                  <a:cubicBezTo>
                    <a:pt x="22513" y="2766"/>
                    <a:pt x="22428" y="2579"/>
                    <a:pt x="22350" y="2395"/>
                  </a:cubicBezTo>
                  <a:cubicBezTo>
                    <a:pt x="22346" y="2130"/>
                    <a:pt x="22397" y="1861"/>
                    <a:pt x="22499" y="1629"/>
                  </a:cubicBezTo>
                  <a:cubicBezTo>
                    <a:pt x="22568" y="1606"/>
                    <a:pt x="22632" y="1575"/>
                    <a:pt x="22686" y="1537"/>
                  </a:cubicBezTo>
                  <a:lnTo>
                    <a:pt x="22686" y="1537"/>
                  </a:lnTo>
                  <a:cubicBezTo>
                    <a:pt x="22683" y="1548"/>
                    <a:pt x="22676" y="1554"/>
                    <a:pt x="22673" y="1561"/>
                  </a:cubicBezTo>
                  <a:cubicBezTo>
                    <a:pt x="22661" y="1580"/>
                    <a:pt x="22679" y="1597"/>
                    <a:pt x="22695" y="1597"/>
                  </a:cubicBezTo>
                  <a:cubicBezTo>
                    <a:pt x="22703" y="1597"/>
                    <a:pt x="22710" y="1594"/>
                    <a:pt x="22714" y="1585"/>
                  </a:cubicBezTo>
                  <a:cubicBezTo>
                    <a:pt x="22802" y="1435"/>
                    <a:pt x="22911" y="1323"/>
                    <a:pt x="23030" y="1241"/>
                  </a:cubicBezTo>
                  <a:cubicBezTo>
                    <a:pt x="23074" y="1245"/>
                    <a:pt x="23119" y="1248"/>
                    <a:pt x="23163" y="1254"/>
                  </a:cubicBezTo>
                  <a:cubicBezTo>
                    <a:pt x="23168" y="1255"/>
                    <a:pt x="23173" y="1256"/>
                    <a:pt x="23177" y="1256"/>
                  </a:cubicBezTo>
                  <a:cubicBezTo>
                    <a:pt x="23237" y="1256"/>
                    <a:pt x="23255" y="1171"/>
                    <a:pt x="23204" y="1146"/>
                  </a:cubicBezTo>
                  <a:cubicBezTo>
                    <a:pt x="23313" y="1102"/>
                    <a:pt x="23429" y="1075"/>
                    <a:pt x="23544" y="1067"/>
                  </a:cubicBezTo>
                  <a:cubicBezTo>
                    <a:pt x="23558" y="1071"/>
                    <a:pt x="23572" y="1075"/>
                    <a:pt x="23585" y="1078"/>
                  </a:cubicBezTo>
                  <a:cubicBezTo>
                    <a:pt x="23807" y="1340"/>
                    <a:pt x="24127" y="1531"/>
                    <a:pt x="24457" y="1612"/>
                  </a:cubicBezTo>
                  <a:cubicBezTo>
                    <a:pt x="24468" y="1622"/>
                    <a:pt x="24474" y="1629"/>
                    <a:pt x="24481" y="1639"/>
                  </a:cubicBezTo>
                  <a:cubicBezTo>
                    <a:pt x="24532" y="1834"/>
                    <a:pt x="24631" y="1990"/>
                    <a:pt x="24808" y="2096"/>
                  </a:cubicBezTo>
                  <a:cubicBezTo>
                    <a:pt x="24790" y="2126"/>
                    <a:pt x="24774" y="2164"/>
                    <a:pt x="24811" y="2198"/>
                  </a:cubicBezTo>
                  <a:cubicBezTo>
                    <a:pt x="24876" y="2252"/>
                    <a:pt x="24995" y="2293"/>
                    <a:pt x="25049" y="2324"/>
                  </a:cubicBezTo>
                  <a:cubicBezTo>
                    <a:pt x="25121" y="2675"/>
                    <a:pt x="25166" y="3069"/>
                    <a:pt x="25166" y="3253"/>
                  </a:cubicBezTo>
                  <a:lnTo>
                    <a:pt x="25166" y="3256"/>
                  </a:lnTo>
                  <a:cubicBezTo>
                    <a:pt x="25166" y="3404"/>
                    <a:pt x="25155" y="3550"/>
                    <a:pt x="25158" y="3696"/>
                  </a:cubicBezTo>
                  <a:cubicBezTo>
                    <a:pt x="25158" y="3822"/>
                    <a:pt x="25192" y="3948"/>
                    <a:pt x="25186" y="4070"/>
                  </a:cubicBezTo>
                  <a:cubicBezTo>
                    <a:pt x="25155" y="4302"/>
                    <a:pt x="25087" y="4530"/>
                    <a:pt x="25026" y="4748"/>
                  </a:cubicBezTo>
                  <a:cubicBezTo>
                    <a:pt x="24815" y="5480"/>
                    <a:pt x="24430" y="5978"/>
                    <a:pt x="23871" y="6399"/>
                  </a:cubicBezTo>
                  <a:lnTo>
                    <a:pt x="23861" y="6399"/>
                  </a:lnTo>
                  <a:cubicBezTo>
                    <a:pt x="23847" y="6399"/>
                    <a:pt x="23827" y="6399"/>
                    <a:pt x="23814" y="6402"/>
                  </a:cubicBezTo>
                  <a:cubicBezTo>
                    <a:pt x="23592" y="6457"/>
                    <a:pt x="23378" y="6545"/>
                    <a:pt x="23170" y="6644"/>
                  </a:cubicBezTo>
                  <a:cubicBezTo>
                    <a:pt x="22843" y="6702"/>
                    <a:pt x="22516" y="6754"/>
                    <a:pt x="22186" y="6795"/>
                  </a:cubicBezTo>
                  <a:cubicBezTo>
                    <a:pt x="21930" y="6743"/>
                    <a:pt x="21679" y="6685"/>
                    <a:pt x="21424" y="6624"/>
                  </a:cubicBezTo>
                  <a:lnTo>
                    <a:pt x="21424" y="6624"/>
                  </a:lnTo>
                  <a:cubicBezTo>
                    <a:pt x="21696" y="6669"/>
                    <a:pt x="21978" y="6696"/>
                    <a:pt x="22256" y="6696"/>
                  </a:cubicBezTo>
                  <a:cubicBezTo>
                    <a:pt x="22733" y="6696"/>
                    <a:pt x="23201" y="6618"/>
                    <a:pt x="23602" y="6420"/>
                  </a:cubicBezTo>
                  <a:cubicBezTo>
                    <a:pt x="23630" y="6408"/>
                    <a:pt x="23611" y="6363"/>
                    <a:pt x="23585" y="6363"/>
                  </a:cubicBezTo>
                  <a:cubicBezTo>
                    <a:pt x="23582" y="6363"/>
                    <a:pt x="23579" y="6364"/>
                    <a:pt x="23575" y="6366"/>
                  </a:cubicBezTo>
                  <a:cubicBezTo>
                    <a:pt x="23206" y="6536"/>
                    <a:pt x="22766" y="6611"/>
                    <a:pt x="22311" y="6611"/>
                  </a:cubicBezTo>
                  <a:cubicBezTo>
                    <a:pt x="21588" y="6611"/>
                    <a:pt x="20830" y="6422"/>
                    <a:pt x="20269" y="6134"/>
                  </a:cubicBezTo>
                  <a:cubicBezTo>
                    <a:pt x="20252" y="6124"/>
                    <a:pt x="20235" y="6113"/>
                    <a:pt x="20214" y="6103"/>
                  </a:cubicBezTo>
                  <a:cubicBezTo>
                    <a:pt x="19946" y="5902"/>
                    <a:pt x="19667" y="5715"/>
                    <a:pt x="19391" y="5544"/>
                  </a:cubicBezTo>
                  <a:cubicBezTo>
                    <a:pt x="19262" y="5436"/>
                    <a:pt x="19136" y="5327"/>
                    <a:pt x="19016" y="5214"/>
                  </a:cubicBezTo>
                  <a:cubicBezTo>
                    <a:pt x="18693" y="4854"/>
                    <a:pt x="18410" y="4458"/>
                    <a:pt x="18196" y="4139"/>
                  </a:cubicBezTo>
                  <a:cubicBezTo>
                    <a:pt x="18046" y="3910"/>
                    <a:pt x="17903" y="3679"/>
                    <a:pt x="17763" y="3448"/>
                  </a:cubicBezTo>
                  <a:cubicBezTo>
                    <a:pt x="17800" y="3407"/>
                    <a:pt x="17814" y="3349"/>
                    <a:pt x="17763" y="3287"/>
                  </a:cubicBezTo>
                  <a:cubicBezTo>
                    <a:pt x="17753" y="3281"/>
                    <a:pt x="17747" y="3270"/>
                    <a:pt x="17736" y="3261"/>
                  </a:cubicBezTo>
                  <a:cubicBezTo>
                    <a:pt x="17657" y="3168"/>
                    <a:pt x="17576" y="3077"/>
                    <a:pt x="17494" y="2988"/>
                  </a:cubicBezTo>
                  <a:cubicBezTo>
                    <a:pt x="17440" y="2893"/>
                    <a:pt x="17385" y="2794"/>
                    <a:pt x="17327" y="2698"/>
                  </a:cubicBezTo>
                  <a:cubicBezTo>
                    <a:pt x="17345" y="2678"/>
                    <a:pt x="17354" y="2654"/>
                    <a:pt x="17345" y="2623"/>
                  </a:cubicBezTo>
                  <a:cubicBezTo>
                    <a:pt x="17269" y="2395"/>
                    <a:pt x="17123" y="2194"/>
                    <a:pt x="16939" y="2021"/>
                  </a:cubicBezTo>
                  <a:cubicBezTo>
                    <a:pt x="16916" y="1980"/>
                    <a:pt x="16895" y="1939"/>
                    <a:pt x="16868" y="1898"/>
                  </a:cubicBezTo>
                  <a:cubicBezTo>
                    <a:pt x="16853" y="1871"/>
                    <a:pt x="16829" y="1859"/>
                    <a:pt x="16805" y="1859"/>
                  </a:cubicBezTo>
                  <a:cubicBezTo>
                    <a:pt x="16790" y="1859"/>
                    <a:pt x="16775" y="1864"/>
                    <a:pt x="16762" y="1871"/>
                  </a:cubicBezTo>
                  <a:cubicBezTo>
                    <a:pt x="16476" y="1653"/>
                    <a:pt x="16142" y="1490"/>
                    <a:pt x="15843" y="1377"/>
                  </a:cubicBezTo>
                  <a:cubicBezTo>
                    <a:pt x="15634" y="1300"/>
                    <a:pt x="15419" y="1266"/>
                    <a:pt x="15204" y="1266"/>
                  </a:cubicBezTo>
                  <a:cubicBezTo>
                    <a:pt x="14747" y="1266"/>
                    <a:pt x="14289" y="1418"/>
                    <a:pt x="13889" y="1636"/>
                  </a:cubicBezTo>
                  <a:cubicBezTo>
                    <a:pt x="13799" y="1685"/>
                    <a:pt x="13860" y="1801"/>
                    <a:pt x="13945" y="1801"/>
                  </a:cubicBezTo>
                  <a:cubicBezTo>
                    <a:pt x="13960" y="1801"/>
                    <a:pt x="13975" y="1798"/>
                    <a:pt x="13991" y="1790"/>
                  </a:cubicBezTo>
                  <a:cubicBezTo>
                    <a:pt x="14032" y="1769"/>
                    <a:pt x="14073" y="1749"/>
                    <a:pt x="14117" y="1728"/>
                  </a:cubicBezTo>
                  <a:lnTo>
                    <a:pt x="14117" y="1728"/>
                  </a:lnTo>
                  <a:cubicBezTo>
                    <a:pt x="14090" y="1772"/>
                    <a:pt x="14065" y="1813"/>
                    <a:pt x="14042" y="1857"/>
                  </a:cubicBezTo>
                  <a:cubicBezTo>
                    <a:pt x="13841" y="1908"/>
                    <a:pt x="13667" y="1997"/>
                    <a:pt x="13521" y="2123"/>
                  </a:cubicBezTo>
                  <a:cubicBezTo>
                    <a:pt x="13504" y="2107"/>
                    <a:pt x="13482" y="2097"/>
                    <a:pt x="13461" y="2097"/>
                  </a:cubicBezTo>
                  <a:cubicBezTo>
                    <a:pt x="13436" y="2097"/>
                    <a:pt x="13413" y="2111"/>
                    <a:pt x="13398" y="2143"/>
                  </a:cubicBezTo>
                  <a:cubicBezTo>
                    <a:pt x="13381" y="2188"/>
                    <a:pt x="13364" y="2228"/>
                    <a:pt x="13347" y="2273"/>
                  </a:cubicBezTo>
                  <a:cubicBezTo>
                    <a:pt x="13330" y="2228"/>
                    <a:pt x="13317" y="2188"/>
                    <a:pt x="13296" y="2143"/>
                  </a:cubicBezTo>
                  <a:cubicBezTo>
                    <a:pt x="13284" y="2111"/>
                    <a:pt x="13260" y="2097"/>
                    <a:pt x="13235" y="2097"/>
                  </a:cubicBezTo>
                  <a:cubicBezTo>
                    <a:pt x="13214" y="2097"/>
                    <a:pt x="13191" y="2107"/>
                    <a:pt x="13174" y="2123"/>
                  </a:cubicBezTo>
                  <a:cubicBezTo>
                    <a:pt x="13031" y="1997"/>
                    <a:pt x="12853" y="1908"/>
                    <a:pt x="12656" y="1857"/>
                  </a:cubicBezTo>
                  <a:cubicBezTo>
                    <a:pt x="12632" y="1813"/>
                    <a:pt x="12605" y="1772"/>
                    <a:pt x="12581" y="1728"/>
                  </a:cubicBezTo>
                  <a:lnTo>
                    <a:pt x="12581" y="1728"/>
                  </a:lnTo>
                  <a:lnTo>
                    <a:pt x="12704" y="1790"/>
                  </a:lnTo>
                  <a:cubicBezTo>
                    <a:pt x="12720" y="1798"/>
                    <a:pt x="12735" y="1801"/>
                    <a:pt x="12750" y="1801"/>
                  </a:cubicBezTo>
                  <a:cubicBezTo>
                    <a:pt x="12835" y="1801"/>
                    <a:pt x="12896" y="1685"/>
                    <a:pt x="12806" y="1636"/>
                  </a:cubicBezTo>
                  <a:cubicBezTo>
                    <a:pt x="12408" y="1419"/>
                    <a:pt x="11955" y="1267"/>
                    <a:pt x="11499" y="1267"/>
                  </a:cubicBezTo>
                  <a:cubicBezTo>
                    <a:pt x="11475" y="1267"/>
                    <a:pt x="11451" y="1267"/>
                    <a:pt x="11427" y="1268"/>
                  </a:cubicBezTo>
                  <a:cubicBezTo>
                    <a:pt x="11226" y="1173"/>
                    <a:pt x="11011" y="1117"/>
                    <a:pt x="10780" y="1117"/>
                  </a:cubicBezTo>
                  <a:cubicBezTo>
                    <a:pt x="10698" y="1117"/>
                    <a:pt x="10614" y="1124"/>
                    <a:pt x="10528" y="1139"/>
                  </a:cubicBezTo>
                  <a:cubicBezTo>
                    <a:pt x="10458" y="1152"/>
                    <a:pt x="10478" y="1256"/>
                    <a:pt x="10543" y="1256"/>
                  </a:cubicBezTo>
                  <a:cubicBezTo>
                    <a:pt x="10547" y="1256"/>
                    <a:pt x="10551" y="1255"/>
                    <a:pt x="10556" y="1254"/>
                  </a:cubicBezTo>
                  <a:cubicBezTo>
                    <a:pt x="10624" y="1243"/>
                    <a:pt x="10692" y="1238"/>
                    <a:pt x="10758" y="1238"/>
                  </a:cubicBezTo>
                  <a:cubicBezTo>
                    <a:pt x="10894" y="1238"/>
                    <a:pt x="11023" y="1260"/>
                    <a:pt x="11144" y="1299"/>
                  </a:cubicBezTo>
                  <a:cubicBezTo>
                    <a:pt x="11046" y="1316"/>
                    <a:pt x="10947" y="1340"/>
                    <a:pt x="10851" y="1377"/>
                  </a:cubicBezTo>
                  <a:cubicBezTo>
                    <a:pt x="10551" y="1490"/>
                    <a:pt x="10218" y="1653"/>
                    <a:pt x="9935" y="1871"/>
                  </a:cubicBezTo>
                  <a:cubicBezTo>
                    <a:pt x="9921" y="1864"/>
                    <a:pt x="9906" y="1859"/>
                    <a:pt x="9891" y="1859"/>
                  </a:cubicBezTo>
                  <a:cubicBezTo>
                    <a:pt x="9867" y="1859"/>
                    <a:pt x="9843" y="1871"/>
                    <a:pt x="9827" y="1898"/>
                  </a:cubicBezTo>
                  <a:cubicBezTo>
                    <a:pt x="9803" y="1939"/>
                    <a:pt x="9779" y="1980"/>
                    <a:pt x="9755" y="2021"/>
                  </a:cubicBezTo>
                  <a:cubicBezTo>
                    <a:pt x="9571" y="2194"/>
                    <a:pt x="9428" y="2395"/>
                    <a:pt x="9354" y="2623"/>
                  </a:cubicBezTo>
                  <a:cubicBezTo>
                    <a:pt x="9343" y="2654"/>
                    <a:pt x="9350" y="2678"/>
                    <a:pt x="9367" y="2698"/>
                  </a:cubicBezTo>
                  <a:cubicBezTo>
                    <a:pt x="9313" y="2794"/>
                    <a:pt x="9255" y="2893"/>
                    <a:pt x="9200" y="2988"/>
                  </a:cubicBezTo>
                  <a:cubicBezTo>
                    <a:pt x="9118" y="3077"/>
                    <a:pt x="9040" y="3168"/>
                    <a:pt x="8958" y="3261"/>
                  </a:cubicBezTo>
                  <a:cubicBezTo>
                    <a:pt x="8948" y="3270"/>
                    <a:pt x="8942" y="3281"/>
                    <a:pt x="8931" y="3287"/>
                  </a:cubicBezTo>
                  <a:cubicBezTo>
                    <a:pt x="8884" y="3349"/>
                    <a:pt x="8893" y="3407"/>
                    <a:pt x="8931" y="3448"/>
                  </a:cubicBezTo>
                  <a:cubicBezTo>
                    <a:pt x="8791" y="3679"/>
                    <a:pt x="8648" y="3910"/>
                    <a:pt x="8499" y="4139"/>
                  </a:cubicBezTo>
                  <a:cubicBezTo>
                    <a:pt x="8284" y="4458"/>
                    <a:pt x="8005" y="4854"/>
                    <a:pt x="7682" y="5214"/>
                  </a:cubicBezTo>
                  <a:cubicBezTo>
                    <a:pt x="7559" y="5327"/>
                    <a:pt x="7433" y="5436"/>
                    <a:pt x="7303" y="5544"/>
                  </a:cubicBezTo>
                  <a:cubicBezTo>
                    <a:pt x="7028" y="5715"/>
                    <a:pt x="6748" y="5902"/>
                    <a:pt x="6480" y="6103"/>
                  </a:cubicBezTo>
                  <a:cubicBezTo>
                    <a:pt x="6462" y="6113"/>
                    <a:pt x="6445" y="6124"/>
                    <a:pt x="6425" y="6134"/>
                  </a:cubicBezTo>
                  <a:cubicBezTo>
                    <a:pt x="5865" y="6422"/>
                    <a:pt x="5108" y="6611"/>
                    <a:pt x="4385" y="6611"/>
                  </a:cubicBezTo>
                  <a:cubicBezTo>
                    <a:pt x="3931" y="6611"/>
                    <a:pt x="3490" y="6536"/>
                    <a:pt x="3119" y="6366"/>
                  </a:cubicBezTo>
                  <a:cubicBezTo>
                    <a:pt x="3116" y="6364"/>
                    <a:pt x="3113" y="6363"/>
                    <a:pt x="3109" y="6363"/>
                  </a:cubicBezTo>
                  <a:cubicBezTo>
                    <a:pt x="3083" y="6363"/>
                    <a:pt x="3065" y="6408"/>
                    <a:pt x="3095" y="6420"/>
                  </a:cubicBezTo>
                  <a:cubicBezTo>
                    <a:pt x="3497" y="6618"/>
                    <a:pt x="3964" y="6696"/>
                    <a:pt x="4440" y="6696"/>
                  </a:cubicBezTo>
                  <a:cubicBezTo>
                    <a:pt x="4718" y="6696"/>
                    <a:pt x="4998" y="6669"/>
                    <a:pt x="5271" y="6624"/>
                  </a:cubicBezTo>
                  <a:lnTo>
                    <a:pt x="5271" y="6624"/>
                  </a:lnTo>
                  <a:cubicBezTo>
                    <a:pt x="5019" y="6685"/>
                    <a:pt x="4764" y="6743"/>
                    <a:pt x="4509" y="6795"/>
                  </a:cubicBezTo>
                  <a:cubicBezTo>
                    <a:pt x="4182" y="6754"/>
                    <a:pt x="3851" y="6702"/>
                    <a:pt x="3524" y="6644"/>
                  </a:cubicBezTo>
                  <a:cubicBezTo>
                    <a:pt x="3316" y="6545"/>
                    <a:pt x="3109" y="6457"/>
                    <a:pt x="2887" y="6402"/>
                  </a:cubicBezTo>
                  <a:cubicBezTo>
                    <a:pt x="2870" y="6399"/>
                    <a:pt x="2854" y="6399"/>
                    <a:pt x="2840" y="6399"/>
                  </a:cubicBezTo>
                  <a:lnTo>
                    <a:pt x="2837" y="6399"/>
                  </a:lnTo>
                  <a:cubicBezTo>
                    <a:pt x="2275" y="5978"/>
                    <a:pt x="1904" y="5480"/>
                    <a:pt x="1693" y="4748"/>
                  </a:cubicBezTo>
                  <a:cubicBezTo>
                    <a:pt x="1631" y="4530"/>
                    <a:pt x="1587" y="4302"/>
                    <a:pt x="1556" y="4070"/>
                  </a:cubicBezTo>
                  <a:cubicBezTo>
                    <a:pt x="1550" y="3948"/>
                    <a:pt x="1734" y="3822"/>
                    <a:pt x="1730" y="3696"/>
                  </a:cubicBezTo>
                  <a:cubicBezTo>
                    <a:pt x="1734" y="3550"/>
                    <a:pt x="1917" y="3404"/>
                    <a:pt x="1917" y="3256"/>
                  </a:cubicBezTo>
                  <a:lnTo>
                    <a:pt x="1917" y="3253"/>
                  </a:lnTo>
                  <a:cubicBezTo>
                    <a:pt x="1917" y="3069"/>
                    <a:pt x="1771" y="2675"/>
                    <a:pt x="1839" y="2324"/>
                  </a:cubicBezTo>
                  <a:cubicBezTo>
                    <a:pt x="1894" y="2293"/>
                    <a:pt x="1869" y="2252"/>
                    <a:pt x="1935" y="2198"/>
                  </a:cubicBezTo>
                  <a:cubicBezTo>
                    <a:pt x="1971" y="2164"/>
                    <a:pt x="1930" y="2126"/>
                    <a:pt x="1910" y="2096"/>
                  </a:cubicBezTo>
                  <a:cubicBezTo>
                    <a:pt x="2091" y="1990"/>
                    <a:pt x="2176" y="1834"/>
                    <a:pt x="2227" y="1639"/>
                  </a:cubicBezTo>
                  <a:cubicBezTo>
                    <a:pt x="2234" y="1629"/>
                    <a:pt x="2234" y="1622"/>
                    <a:pt x="2244" y="1612"/>
                  </a:cubicBezTo>
                  <a:cubicBezTo>
                    <a:pt x="2574" y="1531"/>
                    <a:pt x="2891" y="1340"/>
                    <a:pt x="3112" y="1078"/>
                  </a:cubicBezTo>
                  <a:cubicBezTo>
                    <a:pt x="3126" y="1075"/>
                    <a:pt x="3136" y="1071"/>
                    <a:pt x="3150" y="1067"/>
                  </a:cubicBezTo>
                  <a:cubicBezTo>
                    <a:pt x="3477" y="1088"/>
                    <a:pt x="3783" y="1245"/>
                    <a:pt x="3981" y="1585"/>
                  </a:cubicBezTo>
                  <a:cubicBezTo>
                    <a:pt x="3986" y="1594"/>
                    <a:pt x="3994" y="1597"/>
                    <a:pt x="4001" y="1597"/>
                  </a:cubicBezTo>
                  <a:cubicBezTo>
                    <a:pt x="4018" y="1597"/>
                    <a:pt x="4034" y="1580"/>
                    <a:pt x="4025" y="1561"/>
                  </a:cubicBezTo>
                  <a:cubicBezTo>
                    <a:pt x="4022" y="1554"/>
                    <a:pt x="4014" y="1544"/>
                    <a:pt x="4011" y="1537"/>
                  </a:cubicBezTo>
                  <a:lnTo>
                    <a:pt x="4011" y="1537"/>
                  </a:lnTo>
                  <a:cubicBezTo>
                    <a:pt x="4066" y="1575"/>
                    <a:pt x="4127" y="1602"/>
                    <a:pt x="4195" y="1629"/>
                  </a:cubicBezTo>
                  <a:cubicBezTo>
                    <a:pt x="4297" y="1861"/>
                    <a:pt x="4348" y="2130"/>
                    <a:pt x="4345" y="2395"/>
                  </a:cubicBezTo>
                  <a:cubicBezTo>
                    <a:pt x="4267" y="2576"/>
                    <a:pt x="4182" y="2763"/>
                    <a:pt x="4182" y="2954"/>
                  </a:cubicBezTo>
                  <a:cubicBezTo>
                    <a:pt x="4093" y="3093"/>
                    <a:pt x="3987" y="3223"/>
                    <a:pt x="3875" y="3325"/>
                  </a:cubicBezTo>
                  <a:cubicBezTo>
                    <a:pt x="3792" y="3400"/>
                    <a:pt x="3644" y="3442"/>
                    <a:pt x="3497" y="3442"/>
                  </a:cubicBezTo>
                  <a:cubicBezTo>
                    <a:pt x="3275" y="3442"/>
                    <a:pt x="3054" y="3346"/>
                    <a:pt x="3058" y="3121"/>
                  </a:cubicBezTo>
                  <a:cubicBezTo>
                    <a:pt x="3058" y="3094"/>
                    <a:pt x="3037" y="3080"/>
                    <a:pt x="3017" y="3080"/>
                  </a:cubicBezTo>
                  <a:cubicBezTo>
                    <a:pt x="2998" y="3080"/>
                    <a:pt x="2980" y="3091"/>
                    <a:pt x="2976" y="3113"/>
                  </a:cubicBezTo>
                  <a:cubicBezTo>
                    <a:pt x="2952" y="3345"/>
                    <a:pt x="3146" y="3594"/>
                    <a:pt x="3361" y="3645"/>
                  </a:cubicBezTo>
                  <a:cubicBezTo>
                    <a:pt x="3508" y="3720"/>
                    <a:pt x="3660" y="3859"/>
                    <a:pt x="3810" y="3859"/>
                  </a:cubicBezTo>
                  <a:lnTo>
                    <a:pt x="3814" y="3761"/>
                  </a:lnTo>
                  <a:cubicBezTo>
                    <a:pt x="3815" y="3761"/>
                    <a:pt x="3817" y="3761"/>
                    <a:pt x="3818" y="3761"/>
                  </a:cubicBezTo>
                  <a:cubicBezTo>
                    <a:pt x="3861" y="3761"/>
                    <a:pt x="3907" y="3713"/>
                    <a:pt x="3950" y="3710"/>
                  </a:cubicBezTo>
                  <a:lnTo>
                    <a:pt x="3950" y="3710"/>
                  </a:lnTo>
                  <a:cubicBezTo>
                    <a:pt x="3916" y="3751"/>
                    <a:pt x="3882" y="3757"/>
                    <a:pt x="3844" y="3771"/>
                  </a:cubicBezTo>
                  <a:cubicBezTo>
                    <a:pt x="3816" y="3783"/>
                    <a:pt x="3832" y="3816"/>
                    <a:pt x="3858" y="3816"/>
                  </a:cubicBezTo>
                  <a:cubicBezTo>
                    <a:pt x="3860" y="3816"/>
                    <a:pt x="3862" y="3816"/>
                    <a:pt x="3865" y="3815"/>
                  </a:cubicBezTo>
                  <a:cubicBezTo>
                    <a:pt x="3943" y="3795"/>
                    <a:pt x="4014" y="3730"/>
                    <a:pt x="4080" y="3649"/>
                  </a:cubicBezTo>
                  <a:cubicBezTo>
                    <a:pt x="4103" y="3641"/>
                    <a:pt x="4127" y="3631"/>
                    <a:pt x="4154" y="3624"/>
                  </a:cubicBezTo>
                  <a:cubicBezTo>
                    <a:pt x="4192" y="3614"/>
                    <a:pt x="4226" y="3604"/>
                    <a:pt x="4259" y="3594"/>
                  </a:cubicBezTo>
                  <a:cubicBezTo>
                    <a:pt x="4263" y="3594"/>
                    <a:pt x="4267" y="3591"/>
                    <a:pt x="4270" y="3591"/>
                  </a:cubicBezTo>
                  <a:cubicBezTo>
                    <a:pt x="4335" y="3570"/>
                    <a:pt x="4396" y="3542"/>
                    <a:pt x="4457" y="3515"/>
                  </a:cubicBezTo>
                  <a:cubicBezTo>
                    <a:pt x="4542" y="3512"/>
                    <a:pt x="4617" y="3468"/>
                    <a:pt x="4682" y="3396"/>
                  </a:cubicBezTo>
                  <a:cubicBezTo>
                    <a:pt x="4729" y="3369"/>
                    <a:pt x="4777" y="3338"/>
                    <a:pt x="4822" y="3308"/>
                  </a:cubicBezTo>
                  <a:cubicBezTo>
                    <a:pt x="4849" y="3291"/>
                    <a:pt x="4852" y="3261"/>
                    <a:pt x="4845" y="3236"/>
                  </a:cubicBezTo>
                  <a:cubicBezTo>
                    <a:pt x="4907" y="3171"/>
                    <a:pt x="4958" y="3100"/>
                    <a:pt x="5009" y="3022"/>
                  </a:cubicBezTo>
                  <a:cubicBezTo>
                    <a:pt x="5018" y="3028"/>
                    <a:pt x="5028" y="3031"/>
                    <a:pt x="5038" y="3031"/>
                  </a:cubicBezTo>
                  <a:cubicBezTo>
                    <a:pt x="5057" y="3031"/>
                    <a:pt x="5075" y="3019"/>
                    <a:pt x="5084" y="2995"/>
                  </a:cubicBezTo>
                  <a:cubicBezTo>
                    <a:pt x="5104" y="2920"/>
                    <a:pt x="5121" y="2848"/>
                    <a:pt x="5135" y="2773"/>
                  </a:cubicBezTo>
                  <a:cubicBezTo>
                    <a:pt x="5274" y="2423"/>
                    <a:pt x="5301" y="2010"/>
                    <a:pt x="5196" y="1602"/>
                  </a:cubicBezTo>
                  <a:cubicBezTo>
                    <a:pt x="5186" y="1565"/>
                    <a:pt x="5156" y="1548"/>
                    <a:pt x="5126" y="1548"/>
                  </a:cubicBezTo>
                  <a:cubicBezTo>
                    <a:pt x="5104" y="1548"/>
                    <a:pt x="5081" y="1557"/>
                    <a:pt x="5067" y="1575"/>
                  </a:cubicBezTo>
                  <a:cubicBezTo>
                    <a:pt x="4992" y="1333"/>
                    <a:pt x="4880" y="1102"/>
                    <a:pt x="4740" y="887"/>
                  </a:cubicBezTo>
                  <a:cubicBezTo>
                    <a:pt x="4774" y="860"/>
                    <a:pt x="4791" y="812"/>
                    <a:pt x="4760" y="771"/>
                  </a:cubicBezTo>
                  <a:cubicBezTo>
                    <a:pt x="4709" y="703"/>
                    <a:pt x="4655" y="646"/>
                    <a:pt x="4600" y="588"/>
                  </a:cubicBezTo>
                  <a:cubicBezTo>
                    <a:pt x="4627" y="567"/>
                    <a:pt x="4641" y="530"/>
                    <a:pt x="4611" y="499"/>
                  </a:cubicBezTo>
                  <a:cubicBezTo>
                    <a:pt x="4341" y="257"/>
                    <a:pt x="4042" y="135"/>
                    <a:pt x="3732" y="101"/>
                  </a:cubicBezTo>
                  <a:cubicBezTo>
                    <a:pt x="3596" y="60"/>
                    <a:pt x="3450" y="29"/>
                    <a:pt x="3303" y="2"/>
                  </a:cubicBezTo>
                  <a:cubicBezTo>
                    <a:pt x="3299" y="1"/>
                    <a:pt x="3296" y="1"/>
                    <a:pt x="3292"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50" name="Shape 450"/>
        <p:cNvGrpSpPr/>
        <p:nvPr/>
      </p:nvGrpSpPr>
      <p:grpSpPr>
        <a:xfrm>
          <a:off x="0" y="0"/>
          <a:ext cx="0" cy="0"/>
          <a:chOff x="0" y="0"/>
          <a:chExt cx="0" cy="0"/>
        </a:xfrm>
      </p:grpSpPr>
      <p:sp>
        <p:nvSpPr>
          <p:cNvPr id="451" name="Google Shape;451;p31"/>
          <p:cNvSpPr txBox="1"/>
          <p:nvPr>
            <p:ph type="title"/>
          </p:nvPr>
        </p:nvSpPr>
        <p:spPr>
          <a:xfrm>
            <a:off x="3456175" y="3000850"/>
            <a:ext cx="2231700" cy="365400"/>
          </a:xfrm>
          <a:prstGeom prst="rect">
            <a:avLst/>
          </a:prstGeom>
        </p:spPr>
        <p:txBody>
          <a:bodyPr anchorCtr="0" anchor="ctr" bIns="0" lIns="0" spcFirstLastPara="1" rIns="0" wrap="square" tIns="0">
            <a:noAutofit/>
          </a:bodyPr>
          <a:lstStyle/>
          <a:p>
            <a:pPr indent="0" lvl="0" marL="0" rtl="0" algn="ctr">
              <a:spcBef>
                <a:spcPts val="0"/>
              </a:spcBef>
              <a:spcAft>
                <a:spcPts val="0"/>
              </a:spcAft>
              <a:buNone/>
            </a:pPr>
            <a:r>
              <a:rPr lang="en" sz="1400"/>
              <a:t>—SOMEONE FAMOUS</a:t>
            </a:r>
            <a:endParaRPr sz="1400"/>
          </a:p>
        </p:txBody>
      </p:sp>
      <p:sp>
        <p:nvSpPr>
          <p:cNvPr id="452" name="Google Shape;452;p31"/>
          <p:cNvSpPr txBox="1"/>
          <p:nvPr>
            <p:ph idx="1" type="subTitle"/>
          </p:nvPr>
        </p:nvSpPr>
        <p:spPr>
          <a:xfrm>
            <a:off x="1933225" y="2093825"/>
            <a:ext cx="5277600" cy="8268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1600"/>
              <a:t>“This is a quote. Words full of wisdom that someone important said and can make the reader get inspired.”</a:t>
            </a:r>
            <a:endParaRPr sz="1600"/>
          </a:p>
        </p:txBody>
      </p:sp>
      <p:grpSp>
        <p:nvGrpSpPr>
          <p:cNvPr id="453" name="Google Shape;453;p31"/>
          <p:cNvGrpSpPr/>
          <p:nvPr/>
        </p:nvGrpSpPr>
        <p:grpSpPr>
          <a:xfrm>
            <a:off x="988740" y="668358"/>
            <a:ext cx="7166184" cy="3894364"/>
            <a:chOff x="988740" y="668358"/>
            <a:chExt cx="7166184" cy="3894364"/>
          </a:xfrm>
        </p:grpSpPr>
        <p:grpSp>
          <p:nvGrpSpPr>
            <p:cNvPr id="454" name="Google Shape;454;p31"/>
            <p:cNvGrpSpPr/>
            <p:nvPr/>
          </p:nvGrpSpPr>
          <p:grpSpPr>
            <a:xfrm>
              <a:off x="988740" y="668358"/>
              <a:ext cx="7166184" cy="3894364"/>
              <a:chOff x="1421225" y="903400"/>
              <a:chExt cx="6301604" cy="3424520"/>
            </a:xfrm>
          </p:grpSpPr>
          <p:sp>
            <p:nvSpPr>
              <p:cNvPr id="455" name="Google Shape;455;p31"/>
              <p:cNvSpPr/>
              <p:nvPr/>
            </p:nvSpPr>
            <p:spPr>
              <a:xfrm>
                <a:off x="6344691" y="3818434"/>
                <a:ext cx="339142" cy="509487"/>
              </a:xfrm>
              <a:custGeom>
                <a:rect b="b" l="l" r="r" t="t"/>
                <a:pathLst>
                  <a:path extrusionOk="0" h="4226" w="2813">
                    <a:moveTo>
                      <a:pt x="1289" y="4174"/>
                    </a:moveTo>
                    <a:cubicBezTo>
                      <a:pt x="1316" y="4107"/>
                      <a:pt x="1345" y="4045"/>
                      <a:pt x="1372" y="3979"/>
                    </a:cubicBezTo>
                    <a:cubicBezTo>
                      <a:pt x="1209" y="3831"/>
                      <a:pt x="1209" y="3831"/>
                      <a:pt x="1369" y="3675"/>
                    </a:cubicBezTo>
                    <a:cubicBezTo>
                      <a:pt x="1497" y="3551"/>
                      <a:pt x="1590" y="3401"/>
                      <a:pt x="1660" y="3235"/>
                    </a:cubicBezTo>
                    <a:cubicBezTo>
                      <a:pt x="1756" y="3006"/>
                      <a:pt x="1833" y="2768"/>
                      <a:pt x="1833" y="2515"/>
                    </a:cubicBezTo>
                    <a:cubicBezTo>
                      <a:pt x="1833" y="2403"/>
                      <a:pt x="1885" y="2293"/>
                      <a:pt x="1843" y="2168"/>
                    </a:cubicBezTo>
                    <a:cubicBezTo>
                      <a:pt x="1794" y="2172"/>
                      <a:pt x="1749" y="2175"/>
                      <a:pt x="1705" y="2182"/>
                    </a:cubicBezTo>
                    <a:cubicBezTo>
                      <a:pt x="1577" y="2203"/>
                      <a:pt x="1452" y="2237"/>
                      <a:pt x="1324" y="2245"/>
                    </a:cubicBezTo>
                    <a:cubicBezTo>
                      <a:pt x="939" y="2269"/>
                      <a:pt x="645" y="2106"/>
                      <a:pt x="410" y="1805"/>
                    </a:cubicBezTo>
                    <a:cubicBezTo>
                      <a:pt x="1" y="1292"/>
                      <a:pt x="247" y="516"/>
                      <a:pt x="838" y="246"/>
                    </a:cubicBezTo>
                    <a:cubicBezTo>
                      <a:pt x="1105" y="128"/>
                      <a:pt x="1390" y="66"/>
                      <a:pt x="1680" y="49"/>
                    </a:cubicBezTo>
                    <a:cubicBezTo>
                      <a:pt x="1753" y="42"/>
                      <a:pt x="1826" y="52"/>
                      <a:pt x="1895" y="42"/>
                    </a:cubicBezTo>
                    <a:cubicBezTo>
                      <a:pt x="2183" y="0"/>
                      <a:pt x="2592" y="343"/>
                      <a:pt x="2654" y="585"/>
                    </a:cubicBezTo>
                    <a:cubicBezTo>
                      <a:pt x="2670" y="648"/>
                      <a:pt x="2688" y="710"/>
                      <a:pt x="2695" y="773"/>
                    </a:cubicBezTo>
                    <a:cubicBezTo>
                      <a:pt x="2712" y="907"/>
                      <a:pt x="2723" y="1046"/>
                      <a:pt x="2744" y="1181"/>
                    </a:cubicBezTo>
                    <a:cubicBezTo>
                      <a:pt x="2813" y="1687"/>
                      <a:pt x="2795" y="2192"/>
                      <a:pt x="2685" y="2691"/>
                    </a:cubicBezTo>
                    <a:cubicBezTo>
                      <a:pt x="2670" y="2753"/>
                      <a:pt x="2650" y="2816"/>
                      <a:pt x="2626" y="2875"/>
                    </a:cubicBezTo>
                    <a:cubicBezTo>
                      <a:pt x="2446" y="3294"/>
                      <a:pt x="2197" y="3668"/>
                      <a:pt x="1898" y="4011"/>
                    </a:cubicBezTo>
                    <a:cubicBezTo>
                      <a:pt x="1847" y="4070"/>
                      <a:pt x="1777" y="4115"/>
                      <a:pt x="1711" y="4157"/>
                    </a:cubicBezTo>
                    <a:cubicBezTo>
                      <a:pt x="1680" y="4177"/>
                      <a:pt x="1628" y="4198"/>
                      <a:pt x="1601" y="4187"/>
                    </a:cubicBezTo>
                    <a:cubicBezTo>
                      <a:pt x="1503" y="4153"/>
                      <a:pt x="1414" y="4174"/>
                      <a:pt x="1324" y="4226"/>
                    </a:cubicBezTo>
                    <a:cubicBezTo>
                      <a:pt x="1313" y="4208"/>
                      <a:pt x="1299" y="4191"/>
                      <a:pt x="1289" y="4174"/>
                    </a:cubicBezTo>
                    <a:close/>
                    <a:moveTo>
                      <a:pt x="2075" y="329"/>
                    </a:moveTo>
                    <a:cubicBezTo>
                      <a:pt x="2065" y="325"/>
                      <a:pt x="2058" y="280"/>
                      <a:pt x="2037" y="322"/>
                    </a:cubicBezTo>
                    <a:lnTo>
                      <a:pt x="2082" y="322"/>
                    </a:lnTo>
                    <a:cubicBezTo>
                      <a:pt x="2079" y="329"/>
                      <a:pt x="2075" y="339"/>
                      <a:pt x="2075" y="343"/>
                    </a:cubicBezTo>
                    <a:cubicBezTo>
                      <a:pt x="2089" y="354"/>
                      <a:pt x="2106" y="360"/>
                      <a:pt x="2124" y="371"/>
                    </a:cubicBezTo>
                    <a:lnTo>
                      <a:pt x="2130" y="360"/>
                    </a:lnTo>
                    <a:cubicBezTo>
                      <a:pt x="2120" y="350"/>
                      <a:pt x="2109" y="339"/>
                      <a:pt x="2096" y="333"/>
                    </a:cubicBezTo>
                    <a:cubicBezTo>
                      <a:pt x="2093" y="329"/>
                      <a:pt x="2082" y="329"/>
                      <a:pt x="2075" y="329"/>
                    </a:cubicBezTo>
                    <a:close/>
                    <a:moveTo>
                      <a:pt x="1860" y="3439"/>
                    </a:moveTo>
                    <a:cubicBezTo>
                      <a:pt x="1919" y="3405"/>
                      <a:pt x="1940" y="3394"/>
                      <a:pt x="1957" y="3380"/>
                    </a:cubicBezTo>
                    <a:cubicBezTo>
                      <a:pt x="2168" y="3197"/>
                      <a:pt x="2234" y="2948"/>
                      <a:pt x="2252" y="2691"/>
                    </a:cubicBezTo>
                    <a:cubicBezTo>
                      <a:pt x="2272" y="2393"/>
                      <a:pt x="2252" y="2096"/>
                      <a:pt x="2245" y="1801"/>
                    </a:cubicBezTo>
                    <a:cubicBezTo>
                      <a:pt x="2245" y="1773"/>
                      <a:pt x="2221" y="1753"/>
                      <a:pt x="2193" y="1704"/>
                    </a:cubicBezTo>
                    <a:cubicBezTo>
                      <a:pt x="2155" y="2013"/>
                      <a:pt x="2134" y="2293"/>
                      <a:pt x="2079" y="2566"/>
                    </a:cubicBezTo>
                    <a:cubicBezTo>
                      <a:pt x="2026" y="2851"/>
                      <a:pt x="1940" y="3124"/>
                      <a:pt x="1860" y="3439"/>
                    </a:cubicBezTo>
                    <a:close/>
                    <a:moveTo>
                      <a:pt x="2498" y="1590"/>
                    </a:moveTo>
                    <a:cubicBezTo>
                      <a:pt x="2577" y="1254"/>
                      <a:pt x="2446" y="987"/>
                      <a:pt x="2217" y="766"/>
                    </a:cubicBezTo>
                    <a:cubicBezTo>
                      <a:pt x="2061" y="613"/>
                      <a:pt x="1877" y="499"/>
                      <a:pt x="1618" y="537"/>
                    </a:cubicBezTo>
                    <a:cubicBezTo>
                      <a:pt x="1649" y="575"/>
                      <a:pt x="1666" y="600"/>
                      <a:pt x="1687" y="620"/>
                    </a:cubicBezTo>
                    <a:cubicBezTo>
                      <a:pt x="1794" y="704"/>
                      <a:pt x="1902" y="793"/>
                      <a:pt x="2013" y="870"/>
                    </a:cubicBezTo>
                    <a:cubicBezTo>
                      <a:pt x="2210" y="1008"/>
                      <a:pt x="2355" y="1181"/>
                      <a:pt x="2421" y="1420"/>
                    </a:cubicBezTo>
                    <a:cubicBezTo>
                      <a:pt x="2439" y="1479"/>
                      <a:pt x="2473" y="1535"/>
                      <a:pt x="2498" y="1590"/>
                    </a:cubicBezTo>
                    <a:close/>
                    <a:moveTo>
                      <a:pt x="1479" y="1319"/>
                    </a:moveTo>
                    <a:cubicBezTo>
                      <a:pt x="1452" y="1167"/>
                      <a:pt x="1449" y="1153"/>
                      <a:pt x="1400" y="1091"/>
                    </a:cubicBezTo>
                    <a:cubicBezTo>
                      <a:pt x="1316" y="987"/>
                      <a:pt x="1233" y="987"/>
                      <a:pt x="1147" y="1094"/>
                    </a:cubicBezTo>
                    <a:cubicBezTo>
                      <a:pt x="1123" y="1126"/>
                      <a:pt x="1099" y="1161"/>
                      <a:pt x="1081" y="1195"/>
                    </a:cubicBezTo>
                    <a:cubicBezTo>
                      <a:pt x="1050" y="1257"/>
                      <a:pt x="1078" y="1319"/>
                      <a:pt x="1144" y="1348"/>
                    </a:cubicBezTo>
                    <a:cubicBezTo>
                      <a:pt x="1254" y="1393"/>
                      <a:pt x="1361" y="1396"/>
                      <a:pt x="1479" y="1319"/>
                    </a:cubicBezTo>
                    <a:close/>
                    <a:moveTo>
                      <a:pt x="1767" y="1652"/>
                    </a:moveTo>
                    <a:cubicBezTo>
                      <a:pt x="1943" y="1562"/>
                      <a:pt x="1954" y="1524"/>
                      <a:pt x="1881" y="1344"/>
                    </a:cubicBezTo>
                    <a:cubicBezTo>
                      <a:pt x="1847" y="1441"/>
                      <a:pt x="1812" y="1527"/>
                      <a:pt x="1767" y="1652"/>
                    </a:cubicBezTo>
                    <a:close/>
                    <a:moveTo>
                      <a:pt x="1015" y="1604"/>
                    </a:moveTo>
                    <a:cubicBezTo>
                      <a:pt x="1091" y="1704"/>
                      <a:pt x="1126" y="1708"/>
                      <a:pt x="1303" y="1631"/>
                    </a:cubicBezTo>
                    <a:cubicBezTo>
                      <a:pt x="1192" y="1597"/>
                      <a:pt x="1112" y="1569"/>
                      <a:pt x="1015" y="1604"/>
                    </a:cubicBezTo>
                    <a:close/>
                    <a:moveTo>
                      <a:pt x="1756" y="3789"/>
                    </a:moveTo>
                    <a:cubicBezTo>
                      <a:pt x="1684" y="3817"/>
                      <a:pt x="1639" y="3851"/>
                      <a:pt x="1649" y="3952"/>
                    </a:cubicBezTo>
                    <a:cubicBezTo>
                      <a:pt x="1711" y="3904"/>
                      <a:pt x="1774" y="3883"/>
                      <a:pt x="1756" y="3789"/>
                    </a:cubicBezTo>
                    <a:close/>
                    <a:moveTo>
                      <a:pt x="779" y="1292"/>
                    </a:moveTo>
                    <a:cubicBezTo>
                      <a:pt x="784" y="1292"/>
                      <a:pt x="794" y="1292"/>
                      <a:pt x="794" y="1289"/>
                    </a:cubicBezTo>
                    <a:cubicBezTo>
                      <a:pt x="797" y="1275"/>
                      <a:pt x="797" y="1260"/>
                      <a:pt x="797" y="1247"/>
                    </a:cubicBezTo>
                    <a:cubicBezTo>
                      <a:pt x="790" y="1250"/>
                      <a:pt x="779" y="1250"/>
                      <a:pt x="769" y="1250"/>
                    </a:cubicBezTo>
                    <a:cubicBezTo>
                      <a:pt x="773" y="1265"/>
                      <a:pt x="776" y="1278"/>
                      <a:pt x="779" y="12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56" name="Google Shape;456;p31"/>
              <p:cNvGrpSpPr/>
              <p:nvPr/>
            </p:nvGrpSpPr>
            <p:grpSpPr>
              <a:xfrm>
                <a:off x="1421225" y="903400"/>
                <a:ext cx="6301604" cy="3424520"/>
                <a:chOff x="1421225" y="903400"/>
                <a:chExt cx="6301604" cy="3424520"/>
              </a:xfrm>
            </p:grpSpPr>
            <p:sp>
              <p:nvSpPr>
                <p:cNvPr id="457" name="Google Shape;457;p31"/>
                <p:cNvSpPr/>
                <p:nvPr/>
              </p:nvSpPr>
              <p:spPr>
                <a:xfrm>
                  <a:off x="2897252" y="1183100"/>
                  <a:ext cx="4824791" cy="2847989"/>
                </a:xfrm>
                <a:custGeom>
                  <a:rect b="b" l="l" r="r" t="t"/>
                  <a:pathLst>
                    <a:path extrusionOk="0" h="23623" w="40019">
                      <a:moveTo>
                        <a:pt x="2051" y="704"/>
                      </a:moveTo>
                      <a:cubicBezTo>
                        <a:pt x="1746" y="572"/>
                        <a:pt x="1473" y="597"/>
                        <a:pt x="1199" y="593"/>
                      </a:cubicBezTo>
                      <a:cubicBezTo>
                        <a:pt x="894" y="589"/>
                        <a:pt x="586" y="583"/>
                        <a:pt x="281" y="576"/>
                      </a:cubicBezTo>
                      <a:cubicBezTo>
                        <a:pt x="219" y="572"/>
                        <a:pt x="153" y="562"/>
                        <a:pt x="94" y="541"/>
                      </a:cubicBezTo>
                      <a:cubicBezTo>
                        <a:pt x="42" y="520"/>
                        <a:pt x="4" y="472"/>
                        <a:pt x="4" y="410"/>
                      </a:cubicBezTo>
                      <a:cubicBezTo>
                        <a:pt x="1" y="348"/>
                        <a:pt x="39" y="298"/>
                        <a:pt x="91" y="274"/>
                      </a:cubicBezTo>
                      <a:cubicBezTo>
                        <a:pt x="140" y="254"/>
                        <a:pt x="198" y="239"/>
                        <a:pt x="250" y="236"/>
                      </a:cubicBezTo>
                      <a:cubicBezTo>
                        <a:pt x="372" y="226"/>
                        <a:pt x="493" y="226"/>
                        <a:pt x="613" y="226"/>
                      </a:cubicBezTo>
                      <a:cubicBezTo>
                        <a:pt x="1483" y="223"/>
                        <a:pt x="2356" y="223"/>
                        <a:pt x="3225" y="223"/>
                      </a:cubicBezTo>
                      <a:cubicBezTo>
                        <a:pt x="3627" y="223"/>
                        <a:pt x="4029" y="219"/>
                        <a:pt x="4434" y="215"/>
                      </a:cubicBezTo>
                      <a:cubicBezTo>
                        <a:pt x="4538" y="212"/>
                        <a:pt x="4642" y="195"/>
                        <a:pt x="4746" y="185"/>
                      </a:cubicBezTo>
                      <a:cubicBezTo>
                        <a:pt x="4929" y="164"/>
                        <a:pt x="5113" y="132"/>
                        <a:pt x="5297" y="132"/>
                      </a:cubicBezTo>
                      <a:cubicBezTo>
                        <a:pt x="5861" y="126"/>
                        <a:pt x="6425" y="129"/>
                        <a:pt x="6987" y="129"/>
                      </a:cubicBezTo>
                      <a:cubicBezTo>
                        <a:pt x="7101" y="132"/>
                        <a:pt x="7212" y="150"/>
                        <a:pt x="7322" y="156"/>
                      </a:cubicBezTo>
                      <a:cubicBezTo>
                        <a:pt x="7426" y="164"/>
                        <a:pt x="7534" y="170"/>
                        <a:pt x="7637" y="167"/>
                      </a:cubicBezTo>
                      <a:cubicBezTo>
                        <a:pt x="9144" y="105"/>
                        <a:pt x="10651" y="108"/>
                        <a:pt x="12158" y="108"/>
                      </a:cubicBezTo>
                      <a:cubicBezTo>
                        <a:pt x="13768" y="105"/>
                        <a:pt x="15379" y="108"/>
                        <a:pt x="16989" y="108"/>
                      </a:cubicBezTo>
                      <a:cubicBezTo>
                        <a:pt x="17596" y="108"/>
                        <a:pt x="18198" y="150"/>
                        <a:pt x="18801" y="202"/>
                      </a:cubicBezTo>
                      <a:cubicBezTo>
                        <a:pt x="19812" y="289"/>
                        <a:pt x="20823" y="364"/>
                        <a:pt x="21838" y="372"/>
                      </a:cubicBezTo>
                      <a:cubicBezTo>
                        <a:pt x="22798" y="378"/>
                        <a:pt x="23757" y="423"/>
                        <a:pt x="24713" y="489"/>
                      </a:cubicBezTo>
                      <a:cubicBezTo>
                        <a:pt x="24865" y="500"/>
                        <a:pt x="25018" y="503"/>
                        <a:pt x="25173" y="506"/>
                      </a:cubicBezTo>
                      <a:cubicBezTo>
                        <a:pt x="25558" y="510"/>
                        <a:pt x="25946" y="520"/>
                        <a:pt x="26334" y="506"/>
                      </a:cubicBezTo>
                      <a:cubicBezTo>
                        <a:pt x="26767" y="496"/>
                        <a:pt x="27200" y="465"/>
                        <a:pt x="27636" y="434"/>
                      </a:cubicBezTo>
                      <a:cubicBezTo>
                        <a:pt x="28350" y="385"/>
                        <a:pt x="29063" y="319"/>
                        <a:pt x="29780" y="313"/>
                      </a:cubicBezTo>
                      <a:cubicBezTo>
                        <a:pt x="30244" y="306"/>
                        <a:pt x="30698" y="351"/>
                        <a:pt x="31152" y="434"/>
                      </a:cubicBezTo>
                      <a:cubicBezTo>
                        <a:pt x="31311" y="465"/>
                        <a:pt x="31470" y="476"/>
                        <a:pt x="31633" y="451"/>
                      </a:cubicBezTo>
                      <a:cubicBezTo>
                        <a:pt x="32135" y="372"/>
                        <a:pt x="32641" y="361"/>
                        <a:pt x="33150" y="351"/>
                      </a:cubicBezTo>
                      <a:cubicBezTo>
                        <a:pt x="33438" y="343"/>
                        <a:pt x="33728" y="323"/>
                        <a:pt x="34016" y="302"/>
                      </a:cubicBezTo>
                      <a:cubicBezTo>
                        <a:pt x="35100" y="215"/>
                        <a:pt x="36184" y="119"/>
                        <a:pt x="37268" y="39"/>
                      </a:cubicBezTo>
                      <a:cubicBezTo>
                        <a:pt x="37816" y="1"/>
                        <a:pt x="38363" y="18"/>
                        <a:pt x="38913" y="49"/>
                      </a:cubicBezTo>
                      <a:cubicBezTo>
                        <a:pt x="39079" y="57"/>
                        <a:pt x="39250" y="60"/>
                        <a:pt x="39419" y="73"/>
                      </a:cubicBezTo>
                      <a:cubicBezTo>
                        <a:pt x="39488" y="81"/>
                        <a:pt x="39561" y="94"/>
                        <a:pt x="39627" y="119"/>
                      </a:cubicBezTo>
                      <a:cubicBezTo>
                        <a:pt x="39713" y="150"/>
                        <a:pt x="39752" y="223"/>
                        <a:pt x="39744" y="313"/>
                      </a:cubicBezTo>
                      <a:cubicBezTo>
                        <a:pt x="39741" y="358"/>
                        <a:pt x="39734" y="410"/>
                        <a:pt x="39717" y="451"/>
                      </a:cubicBezTo>
                      <a:cubicBezTo>
                        <a:pt x="39533" y="915"/>
                        <a:pt x="39488" y="1407"/>
                        <a:pt x="39461" y="1895"/>
                      </a:cubicBezTo>
                      <a:cubicBezTo>
                        <a:pt x="39391" y="3024"/>
                        <a:pt x="39374" y="4150"/>
                        <a:pt x="39370" y="5279"/>
                      </a:cubicBezTo>
                      <a:cubicBezTo>
                        <a:pt x="39370" y="6190"/>
                        <a:pt x="39363" y="7101"/>
                        <a:pt x="39370" y="8008"/>
                      </a:cubicBezTo>
                      <a:cubicBezTo>
                        <a:pt x="39370" y="8379"/>
                        <a:pt x="39384" y="8753"/>
                        <a:pt x="39419" y="9120"/>
                      </a:cubicBezTo>
                      <a:cubicBezTo>
                        <a:pt x="39526" y="10211"/>
                        <a:pt x="39582" y="11306"/>
                        <a:pt x="39606" y="12401"/>
                      </a:cubicBezTo>
                      <a:cubicBezTo>
                        <a:pt x="39616" y="12778"/>
                        <a:pt x="39669" y="13155"/>
                        <a:pt x="39707" y="13529"/>
                      </a:cubicBezTo>
                      <a:cubicBezTo>
                        <a:pt x="39765" y="14076"/>
                        <a:pt x="39800" y="14624"/>
                        <a:pt x="39807" y="15171"/>
                      </a:cubicBezTo>
                      <a:cubicBezTo>
                        <a:pt x="39817" y="16095"/>
                        <a:pt x="39827" y="17024"/>
                        <a:pt x="39845" y="17949"/>
                      </a:cubicBezTo>
                      <a:cubicBezTo>
                        <a:pt x="39848" y="18208"/>
                        <a:pt x="39880" y="18464"/>
                        <a:pt x="39886" y="18721"/>
                      </a:cubicBezTo>
                      <a:cubicBezTo>
                        <a:pt x="39904" y="19607"/>
                        <a:pt x="39918" y="20494"/>
                        <a:pt x="39935" y="21381"/>
                      </a:cubicBezTo>
                      <a:cubicBezTo>
                        <a:pt x="39939" y="21540"/>
                        <a:pt x="39952" y="21700"/>
                        <a:pt x="39966" y="21863"/>
                      </a:cubicBezTo>
                      <a:cubicBezTo>
                        <a:pt x="40011" y="22392"/>
                        <a:pt x="40018" y="22922"/>
                        <a:pt x="39949" y="23452"/>
                      </a:cubicBezTo>
                      <a:cubicBezTo>
                        <a:pt x="39935" y="23553"/>
                        <a:pt x="39883" y="23622"/>
                        <a:pt x="39831" y="23605"/>
                      </a:cubicBezTo>
                      <a:cubicBezTo>
                        <a:pt x="39755" y="23584"/>
                        <a:pt x="39741" y="23522"/>
                        <a:pt x="39734" y="23452"/>
                      </a:cubicBezTo>
                      <a:cubicBezTo>
                        <a:pt x="39717" y="23213"/>
                        <a:pt x="39689" y="22971"/>
                        <a:pt x="39686" y="22732"/>
                      </a:cubicBezTo>
                      <a:cubicBezTo>
                        <a:pt x="39679" y="22375"/>
                        <a:pt x="39654" y="22026"/>
                        <a:pt x="39619" y="21672"/>
                      </a:cubicBezTo>
                      <a:cubicBezTo>
                        <a:pt x="39595" y="21447"/>
                        <a:pt x="39592" y="21222"/>
                        <a:pt x="39595" y="20996"/>
                      </a:cubicBezTo>
                      <a:cubicBezTo>
                        <a:pt x="39610" y="20148"/>
                        <a:pt x="39565" y="19303"/>
                        <a:pt x="39536" y="18458"/>
                      </a:cubicBezTo>
                      <a:cubicBezTo>
                        <a:pt x="39526" y="18167"/>
                        <a:pt x="39506" y="17879"/>
                        <a:pt x="39478" y="17588"/>
                      </a:cubicBezTo>
                      <a:cubicBezTo>
                        <a:pt x="39453" y="17713"/>
                        <a:pt x="39450" y="17838"/>
                        <a:pt x="39453" y="17966"/>
                      </a:cubicBezTo>
                      <a:cubicBezTo>
                        <a:pt x="39464" y="18891"/>
                        <a:pt x="39481" y="19819"/>
                        <a:pt x="39488" y="20744"/>
                      </a:cubicBezTo>
                      <a:cubicBezTo>
                        <a:pt x="39495" y="21364"/>
                        <a:pt x="39491" y="21984"/>
                        <a:pt x="39485" y="22604"/>
                      </a:cubicBezTo>
                      <a:cubicBezTo>
                        <a:pt x="39485" y="22829"/>
                        <a:pt x="39457" y="23054"/>
                        <a:pt x="39437" y="23279"/>
                      </a:cubicBezTo>
                      <a:cubicBezTo>
                        <a:pt x="39437" y="23311"/>
                        <a:pt x="39426" y="23345"/>
                        <a:pt x="39405" y="23369"/>
                      </a:cubicBezTo>
                      <a:cubicBezTo>
                        <a:pt x="39381" y="23394"/>
                        <a:pt x="39339" y="23425"/>
                        <a:pt x="39312" y="23421"/>
                      </a:cubicBezTo>
                      <a:cubicBezTo>
                        <a:pt x="39280" y="23418"/>
                        <a:pt x="39250" y="23380"/>
                        <a:pt x="39225" y="23348"/>
                      </a:cubicBezTo>
                      <a:cubicBezTo>
                        <a:pt x="39211" y="23335"/>
                        <a:pt x="39208" y="23303"/>
                        <a:pt x="39208" y="23279"/>
                      </a:cubicBezTo>
                      <a:cubicBezTo>
                        <a:pt x="39201" y="22943"/>
                        <a:pt x="39152" y="22607"/>
                        <a:pt x="39156" y="22267"/>
                      </a:cubicBezTo>
                      <a:cubicBezTo>
                        <a:pt x="39166" y="21527"/>
                        <a:pt x="39149" y="20789"/>
                        <a:pt x="39117" y="20048"/>
                      </a:cubicBezTo>
                      <a:cubicBezTo>
                        <a:pt x="39073" y="18998"/>
                        <a:pt x="39104" y="17952"/>
                        <a:pt x="39156" y="16906"/>
                      </a:cubicBezTo>
                      <a:cubicBezTo>
                        <a:pt x="39194" y="16100"/>
                        <a:pt x="39253" y="15296"/>
                        <a:pt x="39284" y="14492"/>
                      </a:cubicBezTo>
                      <a:cubicBezTo>
                        <a:pt x="39308" y="13889"/>
                        <a:pt x="39325" y="13283"/>
                        <a:pt x="39277" y="12681"/>
                      </a:cubicBezTo>
                      <a:cubicBezTo>
                        <a:pt x="39218" y="11933"/>
                        <a:pt x="39142" y="11188"/>
                        <a:pt x="39087" y="10443"/>
                      </a:cubicBezTo>
                      <a:cubicBezTo>
                        <a:pt x="39058" y="10090"/>
                        <a:pt x="39055" y="9733"/>
                        <a:pt x="39058" y="9380"/>
                      </a:cubicBezTo>
                      <a:cubicBezTo>
                        <a:pt x="39063" y="8878"/>
                        <a:pt x="39014" y="8382"/>
                        <a:pt x="38945" y="7887"/>
                      </a:cubicBezTo>
                      <a:cubicBezTo>
                        <a:pt x="38855" y="7250"/>
                        <a:pt x="38764" y="6613"/>
                        <a:pt x="38678" y="5972"/>
                      </a:cubicBezTo>
                      <a:cubicBezTo>
                        <a:pt x="38605" y="5463"/>
                        <a:pt x="38536" y="4953"/>
                        <a:pt x="38473" y="4441"/>
                      </a:cubicBezTo>
                      <a:cubicBezTo>
                        <a:pt x="38422" y="4032"/>
                        <a:pt x="38387" y="3623"/>
                        <a:pt x="38345" y="3215"/>
                      </a:cubicBezTo>
                      <a:cubicBezTo>
                        <a:pt x="38300" y="2751"/>
                        <a:pt x="38255" y="2283"/>
                        <a:pt x="38214" y="1819"/>
                      </a:cubicBezTo>
                      <a:cubicBezTo>
                        <a:pt x="38190" y="1556"/>
                        <a:pt x="38165" y="1289"/>
                        <a:pt x="38144" y="1040"/>
                      </a:cubicBezTo>
                      <a:cubicBezTo>
                        <a:pt x="38075" y="960"/>
                        <a:pt x="37999" y="981"/>
                        <a:pt x="37930" y="981"/>
                      </a:cubicBezTo>
                      <a:cubicBezTo>
                        <a:pt x="37479" y="984"/>
                        <a:pt x="37029" y="981"/>
                        <a:pt x="36575" y="992"/>
                      </a:cubicBezTo>
                      <a:cubicBezTo>
                        <a:pt x="36270" y="998"/>
                        <a:pt x="35966" y="971"/>
                        <a:pt x="35661" y="929"/>
                      </a:cubicBezTo>
                      <a:cubicBezTo>
                        <a:pt x="35373" y="894"/>
                        <a:pt x="35086" y="853"/>
                        <a:pt x="34798" y="811"/>
                      </a:cubicBezTo>
                      <a:cubicBezTo>
                        <a:pt x="34657" y="794"/>
                        <a:pt x="34515" y="794"/>
                        <a:pt x="34369" y="829"/>
                      </a:cubicBezTo>
                      <a:cubicBezTo>
                        <a:pt x="33767" y="957"/>
                        <a:pt x="33157" y="1008"/>
                        <a:pt x="32544" y="957"/>
                      </a:cubicBezTo>
                      <a:cubicBezTo>
                        <a:pt x="32239" y="933"/>
                        <a:pt x="31935" y="909"/>
                        <a:pt x="31630" y="867"/>
                      </a:cubicBezTo>
                      <a:cubicBezTo>
                        <a:pt x="31432" y="842"/>
                        <a:pt x="31245" y="880"/>
                        <a:pt x="31054" y="909"/>
                      </a:cubicBezTo>
                      <a:cubicBezTo>
                        <a:pt x="30413" y="998"/>
                        <a:pt x="29773" y="1047"/>
                        <a:pt x="29125" y="1033"/>
                      </a:cubicBezTo>
                      <a:cubicBezTo>
                        <a:pt x="28049" y="1016"/>
                        <a:pt x="26968" y="1013"/>
                        <a:pt x="25887" y="984"/>
                      </a:cubicBezTo>
                      <a:cubicBezTo>
                        <a:pt x="25295" y="967"/>
                        <a:pt x="24699" y="922"/>
                        <a:pt x="24104" y="877"/>
                      </a:cubicBezTo>
                      <a:cubicBezTo>
                        <a:pt x="23389" y="821"/>
                        <a:pt x="22673" y="766"/>
                        <a:pt x="21956" y="749"/>
                      </a:cubicBezTo>
                      <a:cubicBezTo>
                        <a:pt x="21311" y="735"/>
                        <a:pt x="20667" y="701"/>
                        <a:pt x="20023" y="697"/>
                      </a:cubicBezTo>
                      <a:cubicBezTo>
                        <a:pt x="19227" y="690"/>
                        <a:pt x="18430" y="693"/>
                        <a:pt x="17633" y="714"/>
                      </a:cubicBezTo>
                      <a:cubicBezTo>
                        <a:pt x="17069" y="732"/>
                        <a:pt x="16508" y="791"/>
                        <a:pt x="15943" y="821"/>
                      </a:cubicBezTo>
                      <a:cubicBezTo>
                        <a:pt x="15638" y="842"/>
                        <a:pt x="15334" y="853"/>
                        <a:pt x="15026" y="856"/>
                      </a:cubicBezTo>
                      <a:cubicBezTo>
                        <a:pt x="13851" y="870"/>
                        <a:pt x="12674" y="880"/>
                        <a:pt x="11499" y="888"/>
                      </a:cubicBezTo>
                      <a:cubicBezTo>
                        <a:pt x="11136" y="891"/>
                        <a:pt x="10772" y="867"/>
                        <a:pt x="10412" y="863"/>
                      </a:cubicBezTo>
                      <a:cubicBezTo>
                        <a:pt x="10302" y="860"/>
                        <a:pt x="10187" y="867"/>
                        <a:pt x="10076" y="891"/>
                      </a:cubicBezTo>
                      <a:cubicBezTo>
                        <a:pt x="9868" y="929"/>
                        <a:pt x="9661" y="943"/>
                        <a:pt x="9450" y="939"/>
                      </a:cubicBezTo>
                      <a:cubicBezTo>
                        <a:pt x="9290" y="939"/>
                        <a:pt x="9130" y="943"/>
                        <a:pt x="8972" y="981"/>
                      </a:cubicBezTo>
                      <a:cubicBezTo>
                        <a:pt x="8843" y="1013"/>
                        <a:pt x="8701" y="1005"/>
                        <a:pt x="8563" y="1005"/>
                      </a:cubicBezTo>
                      <a:cubicBezTo>
                        <a:pt x="8417" y="1005"/>
                        <a:pt x="8275" y="1013"/>
                        <a:pt x="8133" y="1050"/>
                      </a:cubicBezTo>
                      <a:cubicBezTo>
                        <a:pt x="8085" y="1061"/>
                        <a:pt x="8036" y="1075"/>
                        <a:pt x="7991" y="1078"/>
                      </a:cubicBezTo>
                      <a:cubicBezTo>
                        <a:pt x="7607" y="1102"/>
                        <a:pt x="7218" y="1126"/>
                        <a:pt x="6834" y="1151"/>
                      </a:cubicBezTo>
                      <a:cubicBezTo>
                        <a:pt x="6755" y="1158"/>
                        <a:pt x="6675" y="1161"/>
                        <a:pt x="6595" y="1179"/>
                      </a:cubicBezTo>
                      <a:cubicBezTo>
                        <a:pt x="6387" y="1224"/>
                        <a:pt x="6179" y="1230"/>
                        <a:pt x="5972" y="1230"/>
                      </a:cubicBezTo>
                      <a:cubicBezTo>
                        <a:pt x="5140" y="1227"/>
                        <a:pt x="4309" y="1227"/>
                        <a:pt x="3481" y="1227"/>
                      </a:cubicBezTo>
                      <a:cubicBezTo>
                        <a:pt x="3391" y="1227"/>
                        <a:pt x="3298" y="1237"/>
                        <a:pt x="3219" y="1210"/>
                      </a:cubicBezTo>
                      <a:cubicBezTo>
                        <a:pt x="2973" y="1133"/>
                        <a:pt x="2723" y="1144"/>
                        <a:pt x="2474" y="1144"/>
                      </a:cubicBezTo>
                      <a:cubicBezTo>
                        <a:pt x="2352" y="1144"/>
                        <a:pt x="2234" y="1137"/>
                        <a:pt x="2117" y="1099"/>
                      </a:cubicBezTo>
                      <a:cubicBezTo>
                        <a:pt x="2051" y="1078"/>
                        <a:pt x="1975" y="1078"/>
                        <a:pt x="1902" y="1082"/>
                      </a:cubicBezTo>
                      <a:cubicBezTo>
                        <a:pt x="1750" y="1088"/>
                        <a:pt x="1598" y="1106"/>
                        <a:pt x="1445" y="1116"/>
                      </a:cubicBezTo>
                      <a:cubicBezTo>
                        <a:pt x="1414" y="1120"/>
                        <a:pt x="1379" y="1123"/>
                        <a:pt x="1352" y="1116"/>
                      </a:cubicBezTo>
                      <a:cubicBezTo>
                        <a:pt x="1179" y="1075"/>
                        <a:pt x="1016" y="1106"/>
                        <a:pt x="853" y="1158"/>
                      </a:cubicBezTo>
                      <a:cubicBezTo>
                        <a:pt x="659" y="1224"/>
                        <a:pt x="455" y="1220"/>
                        <a:pt x="254" y="1210"/>
                      </a:cubicBezTo>
                      <a:cubicBezTo>
                        <a:pt x="229" y="1210"/>
                        <a:pt x="209" y="1200"/>
                        <a:pt x="185" y="1192"/>
                      </a:cubicBezTo>
                      <a:cubicBezTo>
                        <a:pt x="115" y="1168"/>
                        <a:pt x="81" y="1120"/>
                        <a:pt x="66" y="1050"/>
                      </a:cubicBezTo>
                      <a:cubicBezTo>
                        <a:pt x="57" y="988"/>
                        <a:pt x="108" y="912"/>
                        <a:pt x="177" y="880"/>
                      </a:cubicBezTo>
                      <a:cubicBezTo>
                        <a:pt x="185" y="877"/>
                        <a:pt x="191" y="870"/>
                        <a:pt x="198" y="870"/>
                      </a:cubicBezTo>
                      <a:cubicBezTo>
                        <a:pt x="447" y="880"/>
                        <a:pt x="669" y="722"/>
                        <a:pt x="929" y="749"/>
                      </a:cubicBezTo>
                      <a:cubicBezTo>
                        <a:pt x="1289" y="791"/>
                        <a:pt x="1646" y="687"/>
                        <a:pt x="2051" y="704"/>
                      </a:cubicBezTo>
                      <a:close/>
                      <a:moveTo>
                        <a:pt x="39010" y="5650"/>
                      </a:moveTo>
                      <a:cubicBezTo>
                        <a:pt x="39024" y="5650"/>
                        <a:pt x="39038" y="5647"/>
                        <a:pt x="39052" y="5647"/>
                      </a:cubicBezTo>
                      <a:lnTo>
                        <a:pt x="39052" y="5286"/>
                      </a:lnTo>
                      <a:cubicBezTo>
                        <a:pt x="39052" y="4012"/>
                        <a:pt x="39048" y="2741"/>
                        <a:pt x="39159" y="1473"/>
                      </a:cubicBezTo>
                      <a:cubicBezTo>
                        <a:pt x="39183" y="1175"/>
                        <a:pt x="39229" y="880"/>
                        <a:pt x="39312" y="597"/>
                      </a:cubicBezTo>
                      <a:cubicBezTo>
                        <a:pt x="39325" y="545"/>
                        <a:pt x="39329" y="493"/>
                        <a:pt x="39339" y="431"/>
                      </a:cubicBezTo>
                      <a:cubicBezTo>
                        <a:pt x="38698" y="343"/>
                        <a:pt x="38072" y="348"/>
                        <a:pt x="37445" y="372"/>
                      </a:cubicBezTo>
                      <a:cubicBezTo>
                        <a:pt x="36891" y="392"/>
                        <a:pt x="36336" y="441"/>
                        <a:pt x="35782" y="479"/>
                      </a:cubicBezTo>
                      <a:cubicBezTo>
                        <a:pt x="35775" y="479"/>
                        <a:pt x="35768" y="503"/>
                        <a:pt x="35758" y="520"/>
                      </a:cubicBezTo>
                      <a:cubicBezTo>
                        <a:pt x="35775" y="530"/>
                        <a:pt x="35792" y="548"/>
                        <a:pt x="35813" y="555"/>
                      </a:cubicBezTo>
                      <a:cubicBezTo>
                        <a:pt x="35945" y="597"/>
                        <a:pt x="36083" y="607"/>
                        <a:pt x="36219" y="604"/>
                      </a:cubicBezTo>
                      <a:cubicBezTo>
                        <a:pt x="36831" y="604"/>
                        <a:pt x="37445" y="607"/>
                        <a:pt x="38054" y="600"/>
                      </a:cubicBezTo>
                      <a:cubicBezTo>
                        <a:pt x="38390" y="597"/>
                        <a:pt x="38460" y="621"/>
                        <a:pt x="38522" y="1002"/>
                      </a:cubicBezTo>
                      <a:cubicBezTo>
                        <a:pt x="38532" y="1067"/>
                        <a:pt x="38532" y="1130"/>
                        <a:pt x="38536" y="1195"/>
                      </a:cubicBezTo>
                      <a:cubicBezTo>
                        <a:pt x="38543" y="1275"/>
                        <a:pt x="38546" y="1355"/>
                        <a:pt x="38553" y="1435"/>
                      </a:cubicBezTo>
                      <a:cubicBezTo>
                        <a:pt x="38609" y="2044"/>
                        <a:pt x="38674" y="2654"/>
                        <a:pt x="38719" y="3264"/>
                      </a:cubicBezTo>
                      <a:cubicBezTo>
                        <a:pt x="38778" y="4032"/>
                        <a:pt x="38885" y="4798"/>
                        <a:pt x="38979" y="5567"/>
                      </a:cubicBezTo>
                      <a:cubicBezTo>
                        <a:pt x="38983" y="5594"/>
                        <a:pt x="39000" y="5622"/>
                        <a:pt x="39010" y="5650"/>
                      </a:cubicBezTo>
                      <a:close/>
                      <a:moveTo>
                        <a:pt x="2189" y="707"/>
                      </a:moveTo>
                      <a:cubicBezTo>
                        <a:pt x="2311" y="776"/>
                        <a:pt x="2397" y="784"/>
                        <a:pt x="2484" y="780"/>
                      </a:cubicBezTo>
                      <a:cubicBezTo>
                        <a:pt x="2613" y="776"/>
                        <a:pt x="2741" y="773"/>
                        <a:pt x="2872" y="776"/>
                      </a:cubicBezTo>
                      <a:cubicBezTo>
                        <a:pt x="2966" y="780"/>
                        <a:pt x="3066" y="784"/>
                        <a:pt x="3156" y="811"/>
                      </a:cubicBezTo>
                      <a:cubicBezTo>
                        <a:pt x="3267" y="842"/>
                        <a:pt x="3377" y="846"/>
                        <a:pt x="3492" y="846"/>
                      </a:cubicBezTo>
                      <a:lnTo>
                        <a:pt x="6051" y="846"/>
                      </a:lnTo>
                      <a:cubicBezTo>
                        <a:pt x="6204" y="846"/>
                        <a:pt x="6357" y="835"/>
                        <a:pt x="6509" y="805"/>
                      </a:cubicBezTo>
                      <a:cubicBezTo>
                        <a:pt x="6647" y="776"/>
                        <a:pt x="6796" y="780"/>
                        <a:pt x="6938" y="770"/>
                      </a:cubicBezTo>
                      <a:cubicBezTo>
                        <a:pt x="7060" y="763"/>
                        <a:pt x="7180" y="766"/>
                        <a:pt x="7302" y="749"/>
                      </a:cubicBezTo>
                      <a:cubicBezTo>
                        <a:pt x="7499" y="717"/>
                        <a:pt x="7700" y="693"/>
                        <a:pt x="7901" y="697"/>
                      </a:cubicBezTo>
                      <a:cubicBezTo>
                        <a:pt x="8005" y="704"/>
                        <a:pt x="8095" y="669"/>
                        <a:pt x="8185" y="618"/>
                      </a:cubicBezTo>
                      <a:cubicBezTo>
                        <a:pt x="8095" y="600"/>
                        <a:pt x="8005" y="600"/>
                        <a:pt x="7918" y="600"/>
                      </a:cubicBezTo>
                      <a:lnTo>
                        <a:pt x="4344" y="600"/>
                      </a:lnTo>
                      <a:cubicBezTo>
                        <a:pt x="4199" y="600"/>
                        <a:pt x="4056" y="597"/>
                        <a:pt x="3914" y="655"/>
                      </a:cubicBezTo>
                      <a:cubicBezTo>
                        <a:pt x="3831" y="687"/>
                        <a:pt x="3727" y="687"/>
                        <a:pt x="3631" y="687"/>
                      </a:cubicBezTo>
                      <a:cubicBezTo>
                        <a:pt x="3260" y="687"/>
                        <a:pt x="2889" y="680"/>
                        <a:pt x="2519" y="680"/>
                      </a:cubicBezTo>
                      <a:cubicBezTo>
                        <a:pt x="2426" y="680"/>
                        <a:pt x="2328" y="669"/>
                        <a:pt x="2189" y="707"/>
                      </a:cubicBezTo>
                      <a:close/>
                      <a:moveTo>
                        <a:pt x="15351" y="482"/>
                      </a:moveTo>
                      <a:cubicBezTo>
                        <a:pt x="15195" y="461"/>
                        <a:pt x="14035" y="444"/>
                        <a:pt x="13851" y="458"/>
                      </a:cubicBezTo>
                      <a:cubicBezTo>
                        <a:pt x="13830" y="458"/>
                        <a:pt x="13809" y="472"/>
                        <a:pt x="13789" y="482"/>
                      </a:cubicBezTo>
                      <a:cubicBezTo>
                        <a:pt x="13809" y="496"/>
                        <a:pt x="13820" y="506"/>
                        <a:pt x="13834" y="506"/>
                      </a:cubicBezTo>
                      <a:cubicBezTo>
                        <a:pt x="14316" y="506"/>
                        <a:pt x="14797" y="503"/>
                        <a:pt x="15278" y="500"/>
                      </a:cubicBezTo>
                      <a:cubicBezTo>
                        <a:pt x="15299" y="500"/>
                        <a:pt x="15320" y="489"/>
                        <a:pt x="15351" y="48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 name="Google Shape;458;p31"/>
                <p:cNvSpPr/>
                <p:nvPr/>
              </p:nvSpPr>
              <p:spPr>
                <a:xfrm>
                  <a:off x="2040426" y="903400"/>
                  <a:ext cx="339625" cy="509004"/>
                </a:xfrm>
                <a:custGeom>
                  <a:rect b="b" l="l" r="r" t="t"/>
                  <a:pathLst>
                    <a:path extrusionOk="0" h="4222" w="2817">
                      <a:moveTo>
                        <a:pt x="1497" y="18"/>
                      </a:moveTo>
                      <a:cubicBezTo>
                        <a:pt x="1535" y="128"/>
                        <a:pt x="1459" y="174"/>
                        <a:pt x="1435" y="249"/>
                      </a:cubicBezTo>
                      <a:cubicBezTo>
                        <a:pt x="1462" y="270"/>
                        <a:pt x="1497" y="291"/>
                        <a:pt x="1524" y="319"/>
                      </a:cubicBezTo>
                      <a:cubicBezTo>
                        <a:pt x="1577" y="367"/>
                        <a:pt x="1580" y="419"/>
                        <a:pt x="1539" y="465"/>
                      </a:cubicBezTo>
                      <a:cubicBezTo>
                        <a:pt x="1462" y="548"/>
                        <a:pt x="1376" y="623"/>
                        <a:pt x="1310" y="714"/>
                      </a:cubicBezTo>
                      <a:cubicBezTo>
                        <a:pt x="1133" y="959"/>
                        <a:pt x="1040" y="1244"/>
                        <a:pt x="995" y="1538"/>
                      </a:cubicBezTo>
                      <a:cubicBezTo>
                        <a:pt x="971" y="1683"/>
                        <a:pt x="963" y="1829"/>
                        <a:pt x="953" y="1971"/>
                      </a:cubicBezTo>
                      <a:cubicBezTo>
                        <a:pt x="950" y="1995"/>
                        <a:pt x="960" y="2016"/>
                        <a:pt x="971" y="2054"/>
                      </a:cubicBezTo>
                      <a:cubicBezTo>
                        <a:pt x="1016" y="2051"/>
                        <a:pt x="1061" y="2051"/>
                        <a:pt x="1105" y="2044"/>
                      </a:cubicBezTo>
                      <a:cubicBezTo>
                        <a:pt x="1241" y="2023"/>
                        <a:pt x="1376" y="1988"/>
                        <a:pt x="1511" y="1982"/>
                      </a:cubicBezTo>
                      <a:cubicBezTo>
                        <a:pt x="1885" y="1964"/>
                        <a:pt x="2169" y="2127"/>
                        <a:pt x="2401" y="2414"/>
                      </a:cubicBezTo>
                      <a:cubicBezTo>
                        <a:pt x="2816" y="2930"/>
                        <a:pt x="2567" y="3710"/>
                        <a:pt x="1978" y="3977"/>
                      </a:cubicBezTo>
                      <a:cubicBezTo>
                        <a:pt x="1711" y="4097"/>
                        <a:pt x="1431" y="4160"/>
                        <a:pt x="1137" y="4177"/>
                      </a:cubicBezTo>
                      <a:cubicBezTo>
                        <a:pt x="1067" y="4185"/>
                        <a:pt x="992" y="4174"/>
                        <a:pt x="922" y="4185"/>
                      </a:cubicBezTo>
                      <a:cubicBezTo>
                        <a:pt x="624" y="4222"/>
                        <a:pt x="239" y="3894"/>
                        <a:pt x="170" y="3668"/>
                      </a:cubicBezTo>
                      <a:cubicBezTo>
                        <a:pt x="146" y="3592"/>
                        <a:pt x="129" y="3512"/>
                        <a:pt x="119" y="3432"/>
                      </a:cubicBezTo>
                      <a:cubicBezTo>
                        <a:pt x="101" y="3315"/>
                        <a:pt x="90" y="3194"/>
                        <a:pt x="73" y="3072"/>
                      </a:cubicBezTo>
                      <a:cubicBezTo>
                        <a:pt x="1" y="2559"/>
                        <a:pt x="15" y="2047"/>
                        <a:pt x="129" y="1538"/>
                      </a:cubicBezTo>
                      <a:cubicBezTo>
                        <a:pt x="143" y="1476"/>
                        <a:pt x="160" y="1413"/>
                        <a:pt x="188" y="1354"/>
                      </a:cubicBezTo>
                      <a:cubicBezTo>
                        <a:pt x="340" y="1036"/>
                        <a:pt x="493" y="714"/>
                        <a:pt x="731" y="447"/>
                      </a:cubicBezTo>
                      <a:cubicBezTo>
                        <a:pt x="800" y="367"/>
                        <a:pt x="856" y="278"/>
                        <a:pt x="925" y="201"/>
                      </a:cubicBezTo>
                      <a:cubicBezTo>
                        <a:pt x="1026" y="94"/>
                        <a:pt x="1133" y="0"/>
                        <a:pt x="1307" y="56"/>
                      </a:cubicBezTo>
                      <a:cubicBezTo>
                        <a:pt x="1355" y="73"/>
                        <a:pt x="1424" y="35"/>
                        <a:pt x="1497" y="18"/>
                      </a:cubicBezTo>
                      <a:close/>
                      <a:moveTo>
                        <a:pt x="735" y="3900"/>
                      </a:moveTo>
                      <a:cubicBezTo>
                        <a:pt x="749" y="3897"/>
                        <a:pt x="759" y="3945"/>
                        <a:pt x="773" y="3900"/>
                      </a:cubicBezTo>
                      <a:cubicBezTo>
                        <a:pt x="759" y="3904"/>
                        <a:pt x="745" y="3904"/>
                        <a:pt x="728" y="3907"/>
                      </a:cubicBezTo>
                      <a:cubicBezTo>
                        <a:pt x="731" y="3894"/>
                        <a:pt x="735" y="3876"/>
                        <a:pt x="728" y="3865"/>
                      </a:cubicBezTo>
                      <a:cubicBezTo>
                        <a:pt x="725" y="3859"/>
                        <a:pt x="707" y="3859"/>
                        <a:pt x="693" y="3855"/>
                      </a:cubicBezTo>
                      <a:cubicBezTo>
                        <a:pt x="701" y="3865"/>
                        <a:pt x="707" y="3879"/>
                        <a:pt x="714" y="3894"/>
                      </a:cubicBezTo>
                      <a:cubicBezTo>
                        <a:pt x="717" y="3897"/>
                        <a:pt x="728" y="3897"/>
                        <a:pt x="735" y="3900"/>
                      </a:cubicBezTo>
                      <a:close/>
                      <a:moveTo>
                        <a:pt x="953" y="786"/>
                      </a:moveTo>
                      <a:cubicBezTo>
                        <a:pt x="894" y="821"/>
                        <a:pt x="874" y="831"/>
                        <a:pt x="856" y="845"/>
                      </a:cubicBezTo>
                      <a:cubicBezTo>
                        <a:pt x="652" y="1022"/>
                        <a:pt x="583" y="1264"/>
                        <a:pt x="562" y="1514"/>
                      </a:cubicBezTo>
                      <a:cubicBezTo>
                        <a:pt x="538" y="1815"/>
                        <a:pt x="562" y="2123"/>
                        <a:pt x="568" y="2428"/>
                      </a:cubicBezTo>
                      <a:cubicBezTo>
                        <a:pt x="568" y="2452"/>
                        <a:pt x="597" y="2476"/>
                        <a:pt x="621" y="2518"/>
                      </a:cubicBezTo>
                      <a:cubicBezTo>
                        <a:pt x="659" y="2214"/>
                        <a:pt x="680" y="1933"/>
                        <a:pt x="735" y="1656"/>
                      </a:cubicBezTo>
                      <a:cubicBezTo>
                        <a:pt x="787" y="1375"/>
                        <a:pt x="874" y="1101"/>
                        <a:pt x="953" y="786"/>
                      </a:cubicBezTo>
                      <a:close/>
                      <a:moveTo>
                        <a:pt x="316" y="2636"/>
                      </a:moveTo>
                      <a:cubicBezTo>
                        <a:pt x="236" y="2958"/>
                        <a:pt x="361" y="3221"/>
                        <a:pt x="576" y="3440"/>
                      </a:cubicBezTo>
                      <a:cubicBezTo>
                        <a:pt x="735" y="3603"/>
                        <a:pt x="925" y="3723"/>
                        <a:pt x="1195" y="3692"/>
                      </a:cubicBezTo>
                      <a:cubicBezTo>
                        <a:pt x="1164" y="3654"/>
                        <a:pt x="1150" y="3627"/>
                        <a:pt x="1126" y="3609"/>
                      </a:cubicBezTo>
                      <a:cubicBezTo>
                        <a:pt x="1019" y="3523"/>
                        <a:pt x="915" y="3432"/>
                        <a:pt x="805" y="3357"/>
                      </a:cubicBezTo>
                      <a:cubicBezTo>
                        <a:pt x="603" y="3218"/>
                        <a:pt x="458" y="3045"/>
                        <a:pt x="392" y="2809"/>
                      </a:cubicBezTo>
                      <a:cubicBezTo>
                        <a:pt x="375" y="2746"/>
                        <a:pt x="340" y="2692"/>
                        <a:pt x="316" y="2636"/>
                      </a:cubicBezTo>
                      <a:close/>
                      <a:moveTo>
                        <a:pt x="1331" y="2913"/>
                      </a:moveTo>
                      <a:cubicBezTo>
                        <a:pt x="1341" y="2958"/>
                        <a:pt x="1341" y="3007"/>
                        <a:pt x="1361" y="3048"/>
                      </a:cubicBezTo>
                      <a:cubicBezTo>
                        <a:pt x="1400" y="3125"/>
                        <a:pt x="1445" y="3214"/>
                        <a:pt x="1545" y="3208"/>
                      </a:cubicBezTo>
                      <a:cubicBezTo>
                        <a:pt x="1646" y="3204"/>
                        <a:pt x="1687" y="3114"/>
                        <a:pt x="1729" y="3037"/>
                      </a:cubicBezTo>
                      <a:cubicBezTo>
                        <a:pt x="1764" y="2972"/>
                        <a:pt x="1740" y="2906"/>
                        <a:pt x="1673" y="2879"/>
                      </a:cubicBezTo>
                      <a:cubicBezTo>
                        <a:pt x="1559" y="2834"/>
                        <a:pt x="1445" y="2823"/>
                        <a:pt x="1331" y="2913"/>
                      </a:cubicBezTo>
                      <a:close/>
                      <a:moveTo>
                        <a:pt x="1033" y="2609"/>
                      </a:moveTo>
                      <a:cubicBezTo>
                        <a:pt x="974" y="2574"/>
                        <a:pt x="943" y="2609"/>
                        <a:pt x="922" y="2636"/>
                      </a:cubicBezTo>
                      <a:cubicBezTo>
                        <a:pt x="863" y="2709"/>
                        <a:pt x="888" y="2792"/>
                        <a:pt x="912" y="2920"/>
                      </a:cubicBezTo>
                      <a:cubicBezTo>
                        <a:pt x="974" y="2792"/>
                        <a:pt x="1002" y="2698"/>
                        <a:pt x="1033" y="2609"/>
                      </a:cubicBezTo>
                      <a:close/>
                      <a:moveTo>
                        <a:pt x="1788" y="2605"/>
                      </a:moveTo>
                      <a:cubicBezTo>
                        <a:pt x="1715" y="2529"/>
                        <a:pt x="1628" y="2529"/>
                        <a:pt x="1507" y="2567"/>
                      </a:cubicBezTo>
                      <a:cubicBezTo>
                        <a:pt x="1607" y="2647"/>
                        <a:pt x="1698" y="2639"/>
                        <a:pt x="1788" y="2605"/>
                      </a:cubicBezTo>
                      <a:close/>
                      <a:moveTo>
                        <a:pt x="1043" y="440"/>
                      </a:moveTo>
                      <a:cubicBezTo>
                        <a:pt x="1133" y="412"/>
                        <a:pt x="1168" y="367"/>
                        <a:pt x="1168" y="291"/>
                      </a:cubicBezTo>
                      <a:cubicBezTo>
                        <a:pt x="1088" y="343"/>
                        <a:pt x="1088" y="343"/>
                        <a:pt x="1043" y="440"/>
                      </a:cubicBezTo>
                      <a:close/>
                      <a:moveTo>
                        <a:pt x="2031" y="2930"/>
                      </a:moveTo>
                      <a:cubicBezTo>
                        <a:pt x="2026" y="2934"/>
                        <a:pt x="2016" y="2934"/>
                        <a:pt x="2016" y="2938"/>
                      </a:cubicBezTo>
                      <a:lnTo>
                        <a:pt x="2016" y="2979"/>
                      </a:lnTo>
                      <a:cubicBezTo>
                        <a:pt x="2026" y="2975"/>
                        <a:pt x="2041" y="2972"/>
                        <a:pt x="2041" y="2968"/>
                      </a:cubicBezTo>
                      <a:cubicBezTo>
                        <a:pt x="2041" y="2958"/>
                        <a:pt x="2034" y="2944"/>
                        <a:pt x="2031" y="293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 name="Google Shape;459;p31"/>
                <p:cNvSpPr/>
                <p:nvPr/>
              </p:nvSpPr>
              <p:spPr>
                <a:xfrm>
                  <a:off x="2460098" y="903400"/>
                  <a:ext cx="339263" cy="509004"/>
                </a:xfrm>
                <a:custGeom>
                  <a:rect b="b" l="l" r="r" t="t"/>
                  <a:pathLst>
                    <a:path extrusionOk="0" h="4222" w="2814">
                      <a:moveTo>
                        <a:pt x="1525" y="52"/>
                      </a:moveTo>
                      <a:cubicBezTo>
                        <a:pt x="1496" y="115"/>
                        <a:pt x="1469" y="180"/>
                        <a:pt x="1441" y="246"/>
                      </a:cubicBezTo>
                      <a:cubicBezTo>
                        <a:pt x="1604" y="392"/>
                        <a:pt x="1604" y="395"/>
                        <a:pt x="1445" y="551"/>
                      </a:cubicBezTo>
                      <a:cubicBezTo>
                        <a:pt x="1317" y="676"/>
                        <a:pt x="1223" y="825"/>
                        <a:pt x="1154" y="988"/>
                      </a:cubicBezTo>
                      <a:cubicBezTo>
                        <a:pt x="1057" y="1219"/>
                        <a:pt x="981" y="1458"/>
                        <a:pt x="981" y="1712"/>
                      </a:cubicBezTo>
                      <a:cubicBezTo>
                        <a:pt x="981" y="1822"/>
                        <a:pt x="929" y="1933"/>
                        <a:pt x="970" y="2057"/>
                      </a:cubicBezTo>
                      <a:cubicBezTo>
                        <a:pt x="1018" y="2051"/>
                        <a:pt x="1064" y="2051"/>
                        <a:pt x="1109" y="2044"/>
                      </a:cubicBezTo>
                      <a:cubicBezTo>
                        <a:pt x="1237" y="2023"/>
                        <a:pt x="1362" y="1988"/>
                        <a:pt x="1490" y="1982"/>
                      </a:cubicBezTo>
                      <a:cubicBezTo>
                        <a:pt x="1875" y="1957"/>
                        <a:pt x="2169" y="2120"/>
                        <a:pt x="2404" y="2418"/>
                      </a:cubicBezTo>
                      <a:cubicBezTo>
                        <a:pt x="2813" y="2934"/>
                        <a:pt x="2567" y="3710"/>
                        <a:pt x="1974" y="3977"/>
                      </a:cubicBezTo>
                      <a:cubicBezTo>
                        <a:pt x="1708" y="4097"/>
                        <a:pt x="1424" y="4160"/>
                        <a:pt x="1133" y="4177"/>
                      </a:cubicBezTo>
                      <a:cubicBezTo>
                        <a:pt x="1060" y="4180"/>
                        <a:pt x="988" y="4174"/>
                        <a:pt x="914" y="4185"/>
                      </a:cubicBezTo>
                      <a:cubicBezTo>
                        <a:pt x="631" y="4222"/>
                        <a:pt x="222" y="3883"/>
                        <a:pt x="160" y="3640"/>
                      </a:cubicBezTo>
                      <a:cubicBezTo>
                        <a:pt x="142" y="3578"/>
                        <a:pt x="125" y="3515"/>
                        <a:pt x="118" y="3453"/>
                      </a:cubicBezTo>
                      <a:cubicBezTo>
                        <a:pt x="101" y="3318"/>
                        <a:pt x="91" y="3180"/>
                        <a:pt x="70" y="3045"/>
                      </a:cubicBezTo>
                      <a:cubicBezTo>
                        <a:pt x="0" y="2539"/>
                        <a:pt x="18" y="2033"/>
                        <a:pt x="129" y="1535"/>
                      </a:cubicBezTo>
                      <a:cubicBezTo>
                        <a:pt x="142" y="1472"/>
                        <a:pt x="163" y="1410"/>
                        <a:pt x="187" y="1351"/>
                      </a:cubicBezTo>
                      <a:cubicBezTo>
                        <a:pt x="368" y="932"/>
                        <a:pt x="617" y="558"/>
                        <a:pt x="914" y="215"/>
                      </a:cubicBezTo>
                      <a:cubicBezTo>
                        <a:pt x="967" y="156"/>
                        <a:pt x="1036" y="111"/>
                        <a:pt x="1102" y="70"/>
                      </a:cubicBezTo>
                      <a:cubicBezTo>
                        <a:pt x="1133" y="49"/>
                        <a:pt x="1185" y="28"/>
                        <a:pt x="1213" y="38"/>
                      </a:cubicBezTo>
                      <a:cubicBezTo>
                        <a:pt x="1309" y="73"/>
                        <a:pt x="1400" y="52"/>
                        <a:pt x="1490" y="0"/>
                      </a:cubicBezTo>
                      <a:cubicBezTo>
                        <a:pt x="1501" y="18"/>
                        <a:pt x="1514" y="35"/>
                        <a:pt x="1525" y="52"/>
                      </a:cubicBezTo>
                      <a:close/>
                      <a:moveTo>
                        <a:pt x="738" y="3897"/>
                      </a:moveTo>
                      <a:cubicBezTo>
                        <a:pt x="748" y="3900"/>
                        <a:pt x="756" y="3945"/>
                        <a:pt x="776" y="3900"/>
                      </a:cubicBezTo>
                      <a:cubicBezTo>
                        <a:pt x="759" y="3904"/>
                        <a:pt x="745" y="3904"/>
                        <a:pt x="732" y="3904"/>
                      </a:cubicBezTo>
                      <a:cubicBezTo>
                        <a:pt x="735" y="3897"/>
                        <a:pt x="738" y="3886"/>
                        <a:pt x="738" y="3883"/>
                      </a:cubicBezTo>
                      <a:cubicBezTo>
                        <a:pt x="721" y="3873"/>
                        <a:pt x="707" y="3865"/>
                        <a:pt x="690" y="3855"/>
                      </a:cubicBezTo>
                      <a:lnTo>
                        <a:pt x="683" y="3865"/>
                      </a:lnTo>
                      <a:cubicBezTo>
                        <a:pt x="693" y="3876"/>
                        <a:pt x="703" y="3886"/>
                        <a:pt x="717" y="3894"/>
                      </a:cubicBezTo>
                      <a:cubicBezTo>
                        <a:pt x="721" y="3897"/>
                        <a:pt x="732" y="3897"/>
                        <a:pt x="738" y="3897"/>
                      </a:cubicBezTo>
                      <a:close/>
                      <a:moveTo>
                        <a:pt x="953" y="786"/>
                      </a:moveTo>
                      <a:cubicBezTo>
                        <a:pt x="894" y="821"/>
                        <a:pt x="873" y="831"/>
                        <a:pt x="856" y="845"/>
                      </a:cubicBezTo>
                      <a:cubicBezTo>
                        <a:pt x="644" y="1026"/>
                        <a:pt x="579" y="1279"/>
                        <a:pt x="561" y="1535"/>
                      </a:cubicBezTo>
                      <a:cubicBezTo>
                        <a:pt x="540" y="1829"/>
                        <a:pt x="561" y="2131"/>
                        <a:pt x="569" y="2425"/>
                      </a:cubicBezTo>
                      <a:cubicBezTo>
                        <a:pt x="569" y="2449"/>
                        <a:pt x="593" y="2473"/>
                        <a:pt x="620" y="2522"/>
                      </a:cubicBezTo>
                      <a:cubicBezTo>
                        <a:pt x="658" y="2214"/>
                        <a:pt x="679" y="1933"/>
                        <a:pt x="735" y="1659"/>
                      </a:cubicBezTo>
                      <a:cubicBezTo>
                        <a:pt x="786" y="1375"/>
                        <a:pt x="873" y="1101"/>
                        <a:pt x="953" y="786"/>
                      </a:cubicBezTo>
                      <a:close/>
                      <a:moveTo>
                        <a:pt x="316" y="2636"/>
                      </a:moveTo>
                      <a:cubicBezTo>
                        <a:pt x="236" y="2968"/>
                        <a:pt x="368" y="3239"/>
                        <a:pt x="596" y="3461"/>
                      </a:cubicBezTo>
                      <a:cubicBezTo>
                        <a:pt x="752" y="3613"/>
                        <a:pt x="935" y="3727"/>
                        <a:pt x="1195" y="3689"/>
                      </a:cubicBezTo>
                      <a:cubicBezTo>
                        <a:pt x="1164" y="3651"/>
                        <a:pt x="1147" y="3623"/>
                        <a:pt x="1126" y="3606"/>
                      </a:cubicBezTo>
                      <a:cubicBezTo>
                        <a:pt x="1018" y="3520"/>
                        <a:pt x="911" y="3432"/>
                        <a:pt x="801" y="3353"/>
                      </a:cubicBezTo>
                      <a:cubicBezTo>
                        <a:pt x="603" y="3214"/>
                        <a:pt x="457" y="3045"/>
                        <a:pt x="392" y="2806"/>
                      </a:cubicBezTo>
                      <a:cubicBezTo>
                        <a:pt x="374" y="2746"/>
                        <a:pt x="340" y="2692"/>
                        <a:pt x="316" y="2636"/>
                      </a:cubicBezTo>
                      <a:close/>
                      <a:moveTo>
                        <a:pt x="1334" y="2906"/>
                      </a:moveTo>
                      <a:cubicBezTo>
                        <a:pt x="1362" y="3058"/>
                        <a:pt x="1365" y="3072"/>
                        <a:pt x="1413" y="3135"/>
                      </a:cubicBezTo>
                      <a:cubicBezTo>
                        <a:pt x="1496" y="3239"/>
                        <a:pt x="1579" y="3239"/>
                        <a:pt x="1667" y="3131"/>
                      </a:cubicBezTo>
                      <a:cubicBezTo>
                        <a:pt x="1691" y="3100"/>
                        <a:pt x="1715" y="3066"/>
                        <a:pt x="1732" y="3031"/>
                      </a:cubicBezTo>
                      <a:cubicBezTo>
                        <a:pt x="1763" y="2968"/>
                        <a:pt x="1736" y="2906"/>
                        <a:pt x="1670" y="2879"/>
                      </a:cubicBezTo>
                      <a:cubicBezTo>
                        <a:pt x="1559" y="2834"/>
                        <a:pt x="1451" y="2830"/>
                        <a:pt x="1334" y="2906"/>
                      </a:cubicBezTo>
                      <a:close/>
                      <a:moveTo>
                        <a:pt x="1047" y="2574"/>
                      </a:moveTo>
                      <a:cubicBezTo>
                        <a:pt x="870" y="2660"/>
                        <a:pt x="860" y="2698"/>
                        <a:pt x="932" y="2879"/>
                      </a:cubicBezTo>
                      <a:cubicBezTo>
                        <a:pt x="967" y="2785"/>
                        <a:pt x="1002" y="2698"/>
                        <a:pt x="1047" y="2574"/>
                      </a:cubicBezTo>
                      <a:close/>
                      <a:moveTo>
                        <a:pt x="1798" y="2618"/>
                      </a:moveTo>
                      <a:cubicBezTo>
                        <a:pt x="1722" y="2522"/>
                        <a:pt x="1688" y="2518"/>
                        <a:pt x="1510" y="2594"/>
                      </a:cubicBezTo>
                      <a:cubicBezTo>
                        <a:pt x="1621" y="2629"/>
                        <a:pt x="1701" y="2657"/>
                        <a:pt x="1798" y="2618"/>
                      </a:cubicBezTo>
                      <a:close/>
                      <a:moveTo>
                        <a:pt x="1057" y="436"/>
                      </a:moveTo>
                      <a:cubicBezTo>
                        <a:pt x="1130" y="409"/>
                        <a:pt x="1175" y="374"/>
                        <a:pt x="1164" y="274"/>
                      </a:cubicBezTo>
                      <a:cubicBezTo>
                        <a:pt x="1102" y="323"/>
                        <a:pt x="1039" y="343"/>
                        <a:pt x="1057" y="436"/>
                      </a:cubicBezTo>
                      <a:close/>
                      <a:moveTo>
                        <a:pt x="2033" y="2934"/>
                      </a:moveTo>
                      <a:cubicBezTo>
                        <a:pt x="2030" y="2934"/>
                        <a:pt x="2020" y="2934"/>
                        <a:pt x="2020" y="2938"/>
                      </a:cubicBezTo>
                      <a:cubicBezTo>
                        <a:pt x="2016" y="2951"/>
                        <a:pt x="2016" y="2965"/>
                        <a:pt x="2016" y="2979"/>
                      </a:cubicBezTo>
                      <a:cubicBezTo>
                        <a:pt x="2023" y="2975"/>
                        <a:pt x="2033" y="2975"/>
                        <a:pt x="2044" y="2975"/>
                      </a:cubicBezTo>
                      <a:cubicBezTo>
                        <a:pt x="2041" y="2962"/>
                        <a:pt x="2037" y="2948"/>
                        <a:pt x="2033" y="293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 name="Google Shape;460;p31"/>
                <p:cNvSpPr/>
                <p:nvPr/>
              </p:nvSpPr>
              <p:spPr>
                <a:xfrm>
                  <a:off x="1421225" y="1207454"/>
                  <a:ext cx="466939" cy="84754"/>
                </a:xfrm>
                <a:custGeom>
                  <a:rect b="b" l="l" r="r" t="t"/>
                  <a:pathLst>
                    <a:path extrusionOk="0" h="703" w="3873">
                      <a:moveTo>
                        <a:pt x="2515" y="363"/>
                      </a:moveTo>
                      <a:cubicBezTo>
                        <a:pt x="2148" y="363"/>
                        <a:pt x="1777" y="360"/>
                        <a:pt x="1410" y="363"/>
                      </a:cubicBezTo>
                      <a:cubicBezTo>
                        <a:pt x="1119" y="367"/>
                        <a:pt x="832" y="353"/>
                        <a:pt x="544" y="301"/>
                      </a:cubicBezTo>
                      <a:cubicBezTo>
                        <a:pt x="450" y="287"/>
                        <a:pt x="354" y="270"/>
                        <a:pt x="260" y="245"/>
                      </a:cubicBezTo>
                      <a:cubicBezTo>
                        <a:pt x="197" y="232"/>
                        <a:pt x="156" y="176"/>
                        <a:pt x="159" y="128"/>
                      </a:cubicBezTo>
                      <a:cubicBezTo>
                        <a:pt x="159" y="69"/>
                        <a:pt x="212" y="17"/>
                        <a:pt x="288" y="10"/>
                      </a:cubicBezTo>
                      <a:cubicBezTo>
                        <a:pt x="336" y="3"/>
                        <a:pt x="384" y="0"/>
                        <a:pt x="434" y="3"/>
                      </a:cubicBezTo>
                      <a:cubicBezTo>
                        <a:pt x="1140" y="87"/>
                        <a:pt x="1847" y="55"/>
                        <a:pt x="2557" y="62"/>
                      </a:cubicBezTo>
                      <a:cubicBezTo>
                        <a:pt x="2934" y="66"/>
                        <a:pt x="3308" y="128"/>
                        <a:pt x="3682" y="173"/>
                      </a:cubicBezTo>
                      <a:cubicBezTo>
                        <a:pt x="3744" y="180"/>
                        <a:pt x="3803" y="211"/>
                        <a:pt x="3872" y="232"/>
                      </a:cubicBezTo>
                      <a:cubicBezTo>
                        <a:pt x="3872" y="277"/>
                        <a:pt x="3872" y="315"/>
                        <a:pt x="3869" y="353"/>
                      </a:cubicBezTo>
                      <a:cubicBezTo>
                        <a:pt x="3866" y="391"/>
                        <a:pt x="3852" y="429"/>
                        <a:pt x="3855" y="467"/>
                      </a:cubicBezTo>
                      <a:cubicBezTo>
                        <a:pt x="3869" y="665"/>
                        <a:pt x="3852" y="689"/>
                        <a:pt x="3655" y="699"/>
                      </a:cubicBezTo>
                      <a:cubicBezTo>
                        <a:pt x="3606" y="702"/>
                        <a:pt x="3557" y="702"/>
                        <a:pt x="3509" y="702"/>
                      </a:cubicBezTo>
                      <a:cubicBezTo>
                        <a:pt x="2463" y="699"/>
                        <a:pt x="1420" y="699"/>
                        <a:pt x="375" y="696"/>
                      </a:cubicBezTo>
                      <a:cubicBezTo>
                        <a:pt x="316" y="696"/>
                        <a:pt x="260" y="699"/>
                        <a:pt x="205" y="692"/>
                      </a:cubicBezTo>
                      <a:cubicBezTo>
                        <a:pt x="167" y="689"/>
                        <a:pt x="125" y="675"/>
                        <a:pt x="94" y="654"/>
                      </a:cubicBezTo>
                      <a:cubicBezTo>
                        <a:pt x="4" y="606"/>
                        <a:pt x="0" y="509"/>
                        <a:pt x="90" y="471"/>
                      </a:cubicBezTo>
                      <a:cubicBezTo>
                        <a:pt x="156" y="440"/>
                        <a:pt x="226" y="422"/>
                        <a:pt x="298" y="412"/>
                      </a:cubicBezTo>
                      <a:cubicBezTo>
                        <a:pt x="375" y="402"/>
                        <a:pt x="458" y="405"/>
                        <a:pt x="537" y="405"/>
                      </a:cubicBezTo>
                      <a:cubicBezTo>
                        <a:pt x="1133" y="398"/>
                        <a:pt x="1729" y="395"/>
                        <a:pt x="2325" y="391"/>
                      </a:cubicBezTo>
                      <a:lnTo>
                        <a:pt x="2515" y="391"/>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 name="Google Shape;461;p31"/>
                <p:cNvSpPr/>
                <p:nvPr/>
              </p:nvSpPr>
              <p:spPr>
                <a:xfrm>
                  <a:off x="1421587" y="1200341"/>
                  <a:ext cx="4824791" cy="2847748"/>
                </a:xfrm>
                <a:custGeom>
                  <a:rect b="b" l="l" r="r" t="t"/>
                  <a:pathLst>
                    <a:path extrusionOk="0" h="23621" w="40019">
                      <a:moveTo>
                        <a:pt x="37971" y="22918"/>
                      </a:moveTo>
                      <a:cubicBezTo>
                        <a:pt x="38276" y="23050"/>
                        <a:pt x="38550" y="23026"/>
                        <a:pt x="38823" y="23029"/>
                      </a:cubicBezTo>
                      <a:cubicBezTo>
                        <a:pt x="39128" y="23032"/>
                        <a:pt x="39437" y="23039"/>
                        <a:pt x="39741" y="23046"/>
                      </a:cubicBezTo>
                      <a:cubicBezTo>
                        <a:pt x="39803" y="23046"/>
                        <a:pt x="39869" y="23060"/>
                        <a:pt x="39928" y="23080"/>
                      </a:cubicBezTo>
                      <a:cubicBezTo>
                        <a:pt x="39980" y="23101"/>
                        <a:pt x="40018" y="23150"/>
                        <a:pt x="40018" y="23213"/>
                      </a:cubicBezTo>
                      <a:cubicBezTo>
                        <a:pt x="40018" y="23275"/>
                        <a:pt x="39984" y="23323"/>
                        <a:pt x="39931" y="23347"/>
                      </a:cubicBezTo>
                      <a:cubicBezTo>
                        <a:pt x="39883" y="23368"/>
                        <a:pt x="39824" y="23382"/>
                        <a:pt x="39772" y="23385"/>
                      </a:cubicBezTo>
                      <a:cubicBezTo>
                        <a:pt x="39651" y="23396"/>
                        <a:pt x="39530" y="23396"/>
                        <a:pt x="39408" y="23396"/>
                      </a:cubicBezTo>
                      <a:cubicBezTo>
                        <a:pt x="38539" y="23400"/>
                        <a:pt x="37666" y="23400"/>
                        <a:pt x="36797" y="23400"/>
                      </a:cubicBezTo>
                      <a:cubicBezTo>
                        <a:pt x="36395" y="23400"/>
                        <a:pt x="35994" y="23403"/>
                        <a:pt x="35588" y="23406"/>
                      </a:cubicBezTo>
                      <a:cubicBezTo>
                        <a:pt x="35484" y="23410"/>
                        <a:pt x="35380" y="23427"/>
                        <a:pt x="35276" y="23438"/>
                      </a:cubicBezTo>
                      <a:cubicBezTo>
                        <a:pt x="35093" y="23459"/>
                        <a:pt x="34910" y="23489"/>
                        <a:pt x="34726" y="23489"/>
                      </a:cubicBezTo>
                      <a:cubicBezTo>
                        <a:pt x="34162" y="23496"/>
                        <a:pt x="33597" y="23493"/>
                        <a:pt x="33036" y="23493"/>
                      </a:cubicBezTo>
                      <a:cubicBezTo>
                        <a:pt x="32921" y="23489"/>
                        <a:pt x="32811" y="23472"/>
                        <a:pt x="32699" y="23465"/>
                      </a:cubicBezTo>
                      <a:cubicBezTo>
                        <a:pt x="32592" y="23459"/>
                        <a:pt x="32488" y="23451"/>
                        <a:pt x="32384" y="23454"/>
                      </a:cubicBezTo>
                      <a:cubicBezTo>
                        <a:pt x="30878" y="23517"/>
                        <a:pt x="29371" y="23510"/>
                        <a:pt x="27865" y="23513"/>
                      </a:cubicBezTo>
                      <a:cubicBezTo>
                        <a:pt x="26254" y="23517"/>
                        <a:pt x="24644" y="23513"/>
                        <a:pt x="23030" y="23513"/>
                      </a:cubicBezTo>
                      <a:cubicBezTo>
                        <a:pt x="22427" y="23513"/>
                        <a:pt x="21824" y="23472"/>
                        <a:pt x="21222" y="23420"/>
                      </a:cubicBezTo>
                      <a:cubicBezTo>
                        <a:pt x="20210" y="23334"/>
                        <a:pt x="19199" y="23257"/>
                        <a:pt x="18184" y="23251"/>
                      </a:cubicBezTo>
                      <a:cubicBezTo>
                        <a:pt x="17225" y="23243"/>
                        <a:pt x="16266" y="23198"/>
                        <a:pt x="15310" y="23133"/>
                      </a:cubicBezTo>
                      <a:cubicBezTo>
                        <a:pt x="15157" y="23122"/>
                        <a:pt x="15005" y="23119"/>
                        <a:pt x="14848" y="23115"/>
                      </a:cubicBezTo>
                      <a:cubicBezTo>
                        <a:pt x="14464" y="23112"/>
                        <a:pt x="14076" y="23101"/>
                        <a:pt x="13689" y="23112"/>
                      </a:cubicBezTo>
                      <a:cubicBezTo>
                        <a:pt x="13256" y="23126"/>
                        <a:pt x="12823" y="23157"/>
                        <a:pt x="12386" y="23184"/>
                      </a:cubicBezTo>
                      <a:cubicBezTo>
                        <a:pt x="11673" y="23237"/>
                        <a:pt x="10959" y="23299"/>
                        <a:pt x="10243" y="23309"/>
                      </a:cubicBezTo>
                      <a:cubicBezTo>
                        <a:pt x="9778" y="23316"/>
                        <a:pt x="9325" y="23272"/>
                        <a:pt x="8871" y="23188"/>
                      </a:cubicBezTo>
                      <a:cubicBezTo>
                        <a:pt x="8711" y="23157"/>
                        <a:pt x="8548" y="23147"/>
                        <a:pt x="8390" y="23171"/>
                      </a:cubicBezTo>
                      <a:cubicBezTo>
                        <a:pt x="7887" y="23251"/>
                        <a:pt x="7381" y="23261"/>
                        <a:pt x="6873" y="23272"/>
                      </a:cubicBezTo>
                      <a:cubicBezTo>
                        <a:pt x="6585" y="23278"/>
                        <a:pt x="6294" y="23299"/>
                        <a:pt x="6007" y="23320"/>
                      </a:cubicBezTo>
                      <a:cubicBezTo>
                        <a:pt x="4923" y="23406"/>
                        <a:pt x="3839" y="23503"/>
                        <a:pt x="2754" y="23583"/>
                      </a:cubicBezTo>
                      <a:cubicBezTo>
                        <a:pt x="2207" y="23621"/>
                        <a:pt x="1660" y="23604"/>
                        <a:pt x="1109" y="23572"/>
                      </a:cubicBezTo>
                      <a:cubicBezTo>
                        <a:pt x="943" y="23566"/>
                        <a:pt x="773" y="23562"/>
                        <a:pt x="603" y="23548"/>
                      </a:cubicBezTo>
                      <a:cubicBezTo>
                        <a:pt x="534" y="23542"/>
                        <a:pt x="461" y="23528"/>
                        <a:pt x="392" y="23503"/>
                      </a:cubicBezTo>
                      <a:cubicBezTo>
                        <a:pt x="309" y="23472"/>
                        <a:pt x="271" y="23400"/>
                        <a:pt x="278" y="23309"/>
                      </a:cubicBezTo>
                      <a:cubicBezTo>
                        <a:pt x="281" y="23264"/>
                        <a:pt x="288" y="23213"/>
                        <a:pt x="306" y="23171"/>
                      </a:cubicBezTo>
                      <a:cubicBezTo>
                        <a:pt x="489" y="22706"/>
                        <a:pt x="534" y="22215"/>
                        <a:pt x="562" y="21726"/>
                      </a:cubicBezTo>
                      <a:cubicBezTo>
                        <a:pt x="631" y="20597"/>
                        <a:pt x="648" y="19472"/>
                        <a:pt x="652" y="18342"/>
                      </a:cubicBezTo>
                      <a:cubicBezTo>
                        <a:pt x="652" y="17432"/>
                        <a:pt x="659" y="16521"/>
                        <a:pt x="652" y="15610"/>
                      </a:cubicBezTo>
                      <a:cubicBezTo>
                        <a:pt x="652" y="15243"/>
                        <a:pt x="638" y="14869"/>
                        <a:pt x="603" y="14502"/>
                      </a:cubicBezTo>
                      <a:cubicBezTo>
                        <a:pt x="496" y="13411"/>
                        <a:pt x="441" y="12316"/>
                        <a:pt x="416" y="11222"/>
                      </a:cubicBezTo>
                      <a:cubicBezTo>
                        <a:pt x="406" y="10844"/>
                        <a:pt x="354" y="10466"/>
                        <a:pt x="316" y="10089"/>
                      </a:cubicBezTo>
                      <a:cubicBezTo>
                        <a:pt x="257" y="9545"/>
                        <a:pt x="223" y="8998"/>
                        <a:pt x="215" y="8450"/>
                      </a:cubicBezTo>
                      <a:cubicBezTo>
                        <a:pt x="205" y="7526"/>
                        <a:pt x="194" y="6598"/>
                        <a:pt x="177" y="5673"/>
                      </a:cubicBezTo>
                      <a:cubicBezTo>
                        <a:pt x="174" y="5413"/>
                        <a:pt x="143" y="5157"/>
                        <a:pt x="135" y="4901"/>
                      </a:cubicBezTo>
                      <a:cubicBezTo>
                        <a:pt x="119" y="4014"/>
                        <a:pt x="105" y="3127"/>
                        <a:pt x="87" y="2241"/>
                      </a:cubicBezTo>
                      <a:cubicBezTo>
                        <a:pt x="84" y="2081"/>
                        <a:pt x="70" y="1919"/>
                        <a:pt x="56" y="1759"/>
                      </a:cubicBezTo>
                      <a:cubicBezTo>
                        <a:pt x="11" y="1229"/>
                        <a:pt x="1" y="699"/>
                        <a:pt x="73" y="170"/>
                      </a:cubicBezTo>
                      <a:cubicBezTo>
                        <a:pt x="87" y="69"/>
                        <a:pt x="140" y="0"/>
                        <a:pt x="191" y="17"/>
                      </a:cubicBezTo>
                      <a:cubicBezTo>
                        <a:pt x="268" y="38"/>
                        <a:pt x="281" y="101"/>
                        <a:pt x="288" y="166"/>
                      </a:cubicBezTo>
                      <a:cubicBezTo>
                        <a:pt x="306" y="408"/>
                        <a:pt x="333" y="648"/>
                        <a:pt x="337" y="890"/>
                      </a:cubicBezTo>
                      <a:cubicBezTo>
                        <a:pt x="343" y="1244"/>
                        <a:pt x="368" y="1597"/>
                        <a:pt x="402" y="1950"/>
                      </a:cubicBezTo>
                      <a:cubicBezTo>
                        <a:pt x="426" y="2175"/>
                        <a:pt x="431" y="2400"/>
                        <a:pt x="426" y="2625"/>
                      </a:cubicBezTo>
                      <a:cubicBezTo>
                        <a:pt x="413" y="3474"/>
                        <a:pt x="458" y="4319"/>
                        <a:pt x="485" y="5164"/>
                      </a:cubicBezTo>
                      <a:cubicBezTo>
                        <a:pt x="496" y="5451"/>
                        <a:pt x="517" y="5742"/>
                        <a:pt x="544" y="6033"/>
                      </a:cubicBezTo>
                      <a:cubicBezTo>
                        <a:pt x="565" y="5909"/>
                        <a:pt x="572" y="5784"/>
                        <a:pt x="569" y="5656"/>
                      </a:cubicBezTo>
                      <a:cubicBezTo>
                        <a:pt x="559" y="4731"/>
                        <a:pt x="541" y="3803"/>
                        <a:pt x="534" y="2878"/>
                      </a:cubicBezTo>
                      <a:cubicBezTo>
                        <a:pt x="527" y="2258"/>
                        <a:pt x="530" y="1638"/>
                        <a:pt x="538" y="1015"/>
                      </a:cubicBezTo>
                      <a:cubicBezTo>
                        <a:pt x="538" y="793"/>
                        <a:pt x="565" y="568"/>
                        <a:pt x="586" y="343"/>
                      </a:cubicBezTo>
                      <a:cubicBezTo>
                        <a:pt x="586" y="312"/>
                        <a:pt x="597" y="274"/>
                        <a:pt x="618" y="253"/>
                      </a:cubicBezTo>
                      <a:cubicBezTo>
                        <a:pt x="642" y="229"/>
                        <a:pt x="683" y="197"/>
                        <a:pt x="711" y="200"/>
                      </a:cubicBezTo>
                      <a:cubicBezTo>
                        <a:pt x="742" y="205"/>
                        <a:pt x="773" y="242"/>
                        <a:pt x="797" y="270"/>
                      </a:cubicBezTo>
                      <a:cubicBezTo>
                        <a:pt x="811" y="288"/>
                        <a:pt x="815" y="318"/>
                        <a:pt x="815" y="339"/>
                      </a:cubicBezTo>
                      <a:cubicBezTo>
                        <a:pt x="821" y="678"/>
                        <a:pt x="870" y="1015"/>
                        <a:pt x="867" y="1354"/>
                      </a:cubicBezTo>
                      <a:cubicBezTo>
                        <a:pt x="856" y="2091"/>
                        <a:pt x="874" y="2833"/>
                        <a:pt x="904" y="3574"/>
                      </a:cubicBezTo>
                      <a:cubicBezTo>
                        <a:pt x="950" y="4620"/>
                        <a:pt x="918" y="5670"/>
                        <a:pt x="867" y="6716"/>
                      </a:cubicBezTo>
                      <a:cubicBezTo>
                        <a:pt x="829" y="7519"/>
                        <a:pt x="770" y="8322"/>
                        <a:pt x="738" y="9130"/>
                      </a:cubicBezTo>
                      <a:cubicBezTo>
                        <a:pt x="714" y="9732"/>
                        <a:pt x="697" y="10338"/>
                        <a:pt x="746" y="10941"/>
                      </a:cubicBezTo>
                      <a:cubicBezTo>
                        <a:pt x="805" y="11686"/>
                        <a:pt x="880" y="12434"/>
                        <a:pt x="936" y="13179"/>
                      </a:cubicBezTo>
                      <a:cubicBezTo>
                        <a:pt x="963" y="13532"/>
                        <a:pt x="967" y="13888"/>
                        <a:pt x="963" y="14242"/>
                      </a:cubicBezTo>
                      <a:cubicBezTo>
                        <a:pt x="960" y="14744"/>
                        <a:pt x="1008" y="15239"/>
                        <a:pt x="1078" y="15735"/>
                      </a:cubicBezTo>
                      <a:cubicBezTo>
                        <a:pt x="1168" y="16372"/>
                        <a:pt x="1258" y="17009"/>
                        <a:pt x="1345" y="17650"/>
                      </a:cubicBezTo>
                      <a:cubicBezTo>
                        <a:pt x="1417" y="18159"/>
                        <a:pt x="1486" y="18668"/>
                        <a:pt x="1549" y="19181"/>
                      </a:cubicBezTo>
                      <a:cubicBezTo>
                        <a:pt x="1601" y="19589"/>
                        <a:pt x="1636" y="19998"/>
                        <a:pt x="1677" y="20407"/>
                      </a:cubicBezTo>
                      <a:cubicBezTo>
                        <a:pt x="1722" y="20871"/>
                        <a:pt x="1764" y="21335"/>
                        <a:pt x="1809" y="21803"/>
                      </a:cubicBezTo>
                      <a:cubicBezTo>
                        <a:pt x="1833" y="22066"/>
                        <a:pt x="1854" y="22329"/>
                        <a:pt x="1878" y="22582"/>
                      </a:cubicBezTo>
                      <a:cubicBezTo>
                        <a:pt x="1948" y="22661"/>
                        <a:pt x="2023" y="22641"/>
                        <a:pt x="2093" y="22641"/>
                      </a:cubicBezTo>
                      <a:cubicBezTo>
                        <a:pt x="2543" y="22637"/>
                        <a:pt x="2993" y="22637"/>
                        <a:pt x="3447" y="22631"/>
                      </a:cubicBezTo>
                      <a:cubicBezTo>
                        <a:pt x="3751" y="22623"/>
                        <a:pt x="4056" y="22651"/>
                        <a:pt x="4361" y="22690"/>
                      </a:cubicBezTo>
                      <a:cubicBezTo>
                        <a:pt x="4649" y="22727"/>
                        <a:pt x="4936" y="22769"/>
                        <a:pt x="5223" y="22807"/>
                      </a:cubicBezTo>
                      <a:cubicBezTo>
                        <a:pt x="5366" y="22828"/>
                        <a:pt x="5508" y="22824"/>
                        <a:pt x="5653" y="22794"/>
                      </a:cubicBezTo>
                      <a:cubicBezTo>
                        <a:pt x="6256" y="22665"/>
                        <a:pt x="6865" y="22613"/>
                        <a:pt x="7479" y="22665"/>
                      </a:cubicBezTo>
                      <a:cubicBezTo>
                        <a:pt x="7783" y="22690"/>
                        <a:pt x="8088" y="22714"/>
                        <a:pt x="8393" y="22755"/>
                      </a:cubicBezTo>
                      <a:cubicBezTo>
                        <a:pt x="8590" y="22779"/>
                        <a:pt x="8777" y="22741"/>
                        <a:pt x="8967" y="22714"/>
                      </a:cubicBezTo>
                      <a:cubicBezTo>
                        <a:pt x="9608" y="22623"/>
                        <a:pt x="10249" y="22575"/>
                        <a:pt x="10893" y="22589"/>
                      </a:cubicBezTo>
                      <a:cubicBezTo>
                        <a:pt x="11974" y="22607"/>
                        <a:pt x="13055" y="22610"/>
                        <a:pt x="14135" y="22637"/>
                      </a:cubicBezTo>
                      <a:cubicBezTo>
                        <a:pt x="14728" y="22655"/>
                        <a:pt x="15323" y="22700"/>
                        <a:pt x="15919" y="22745"/>
                      </a:cubicBezTo>
                      <a:cubicBezTo>
                        <a:pt x="16632" y="22800"/>
                        <a:pt x="17350" y="22856"/>
                        <a:pt x="18066" y="22873"/>
                      </a:cubicBezTo>
                      <a:cubicBezTo>
                        <a:pt x="18710" y="22887"/>
                        <a:pt x="19351" y="22922"/>
                        <a:pt x="19995" y="22925"/>
                      </a:cubicBezTo>
                      <a:cubicBezTo>
                        <a:pt x="20796" y="22932"/>
                        <a:pt x="21592" y="22928"/>
                        <a:pt x="22389" y="22907"/>
                      </a:cubicBezTo>
                      <a:cubicBezTo>
                        <a:pt x="22953" y="22890"/>
                        <a:pt x="23514" y="22831"/>
                        <a:pt x="24079" y="22800"/>
                      </a:cubicBezTo>
                      <a:cubicBezTo>
                        <a:pt x="24384" y="22779"/>
                        <a:pt x="24689" y="22769"/>
                        <a:pt x="24997" y="22765"/>
                      </a:cubicBezTo>
                      <a:cubicBezTo>
                        <a:pt x="26171" y="22752"/>
                        <a:pt x="27349" y="22738"/>
                        <a:pt x="28522" y="22735"/>
                      </a:cubicBezTo>
                      <a:cubicBezTo>
                        <a:pt x="28886" y="22731"/>
                        <a:pt x="29250" y="22755"/>
                        <a:pt x="29610" y="22759"/>
                      </a:cubicBezTo>
                      <a:cubicBezTo>
                        <a:pt x="29721" y="22759"/>
                        <a:pt x="29836" y="22752"/>
                        <a:pt x="29946" y="22731"/>
                      </a:cubicBezTo>
                      <a:cubicBezTo>
                        <a:pt x="30154" y="22690"/>
                        <a:pt x="30362" y="22679"/>
                        <a:pt x="30573" y="22682"/>
                      </a:cubicBezTo>
                      <a:cubicBezTo>
                        <a:pt x="30733" y="22682"/>
                        <a:pt x="30891" y="22679"/>
                        <a:pt x="31051" y="22641"/>
                      </a:cubicBezTo>
                      <a:cubicBezTo>
                        <a:pt x="31179" y="22610"/>
                        <a:pt x="31321" y="22617"/>
                        <a:pt x="31460" y="22617"/>
                      </a:cubicBezTo>
                      <a:cubicBezTo>
                        <a:pt x="31605" y="22617"/>
                        <a:pt x="31748" y="22610"/>
                        <a:pt x="31889" y="22572"/>
                      </a:cubicBezTo>
                      <a:cubicBezTo>
                        <a:pt x="31938" y="22561"/>
                        <a:pt x="31983" y="22548"/>
                        <a:pt x="32031" y="22544"/>
                      </a:cubicBezTo>
                      <a:cubicBezTo>
                        <a:pt x="32416" y="22519"/>
                        <a:pt x="32803" y="22495"/>
                        <a:pt x="33188" y="22471"/>
                      </a:cubicBezTo>
                      <a:cubicBezTo>
                        <a:pt x="33268" y="22464"/>
                        <a:pt x="33348" y="22461"/>
                        <a:pt x="33427" y="22444"/>
                      </a:cubicBezTo>
                      <a:cubicBezTo>
                        <a:pt x="33631" y="22399"/>
                        <a:pt x="33842" y="22391"/>
                        <a:pt x="34050" y="22391"/>
                      </a:cubicBezTo>
                      <a:cubicBezTo>
                        <a:pt x="34881" y="22395"/>
                        <a:pt x="35713" y="22395"/>
                        <a:pt x="36541" y="22395"/>
                      </a:cubicBezTo>
                      <a:cubicBezTo>
                        <a:pt x="36631" y="22395"/>
                        <a:pt x="36724" y="22385"/>
                        <a:pt x="36804" y="22412"/>
                      </a:cubicBezTo>
                      <a:cubicBezTo>
                        <a:pt x="37050" y="22489"/>
                        <a:pt x="37299" y="22478"/>
                        <a:pt x="37549" y="22478"/>
                      </a:cubicBezTo>
                      <a:cubicBezTo>
                        <a:pt x="37670" y="22478"/>
                        <a:pt x="37787" y="22485"/>
                        <a:pt x="37905" y="22523"/>
                      </a:cubicBezTo>
                      <a:cubicBezTo>
                        <a:pt x="37971" y="22544"/>
                        <a:pt x="38048" y="22544"/>
                        <a:pt x="38120" y="22540"/>
                      </a:cubicBezTo>
                      <a:cubicBezTo>
                        <a:pt x="38273" y="22533"/>
                        <a:pt x="38425" y="22516"/>
                        <a:pt x="38577" y="22506"/>
                      </a:cubicBezTo>
                      <a:cubicBezTo>
                        <a:pt x="38609" y="22503"/>
                        <a:pt x="38643" y="22498"/>
                        <a:pt x="38671" y="22506"/>
                      </a:cubicBezTo>
                      <a:cubicBezTo>
                        <a:pt x="38844" y="22548"/>
                        <a:pt x="39007" y="22516"/>
                        <a:pt x="39170" y="22461"/>
                      </a:cubicBezTo>
                      <a:cubicBezTo>
                        <a:pt x="39363" y="22399"/>
                        <a:pt x="39568" y="22402"/>
                        <a:pt x="39769" y="22412"/>
                      </a:cubicBezTo>
                      <a:cubicBezTo>
                        <a:pt x="39793" y="22412"/>
                        <a:pt x="39814" y="22423"/>
                        <a:pt x="39838" y="22429"/>
                      </a:cubicBezTo>
                      <a:cubicBezTo>
                        <a:pt x="39904" y="22454"/>
                        <a:pt x="39942" y="22503"/>
                        <a:pt x="39956" y="22572"/>
                      </a:cubicBezTo>
                      <a:cubicBezTo>
                        <a:pt x="39966" y="22634"/>
                        <a:pt x="39915" y="22710"/>
                        <a:pt x="39845" y="22741"/>
                      </a:cubicBezTo>
                      <a:cubicBezTo>
                        <a:pt x="39838" y="22745"/>
                        <a:pt x="39831" y="22752"/>
                        <a:pt x="39824" y="22752"/>
                      </a:cubicBezTo>
                      <a:cubicBezTo>
                        <a:pt x="39571" y="22741"/>
                        <a:pt x="39353" y="22901"/>
                        <a:pt x="39093" y="22873"/>
                      </a:cubicBezTo>
                      <a:cubicBezTo>
                        <a:pt x="38733" y="22831"/>
                        <a:pt x="38377" y="22932"/>
                        <a:pt x="37971" y="22918"/>
                      </a:cubicBezTo>
                      <a:close/>
                      <a:moveTo>
                        <a:pt x="1012" y="17972"/>
                      </a:moveTo>
                      <a:cubicBezTo>
                        <a:pt x="998" y="17972"/>
                        <a:pt x="984" y="17976"/>
                        <a:pt x="967" y="17976"/>
                      </a:cubicBezTo>
                      <a:lnTo>
                        <a:pt x="967" y="18336"/>
                      </a:lnTo>
                      <a:cubicBezTo>
                        <a:pt x="967" y="19607"/>
                        <a:pt x="974" y="20882"/>
                        <a:pt x="863" y="22149"/>
                      </a:cubicBezTo>
                      <a:cubicBezTo>
                        <a:pt x="835" y="22447"/>
                        <a:pt x="794" y="22738"/>
                        <a:pt x="711" y="23026"/>
                      </a:cubicBezTo>
                      <a:cubicBezTo>
                        <a:pt x="697" y="23077"/>
                        <a:pt x="693" y="23129"/>
                        <a:pt x="683" y="23192"/>
                      </a:cubicBezTo>
                      <a:cubicBezTo>
                        <a:pt x="1324" y="23278"/>
                        <a:pt x="1951" y="23275"/>
                        <a:pt x="2578" y="23251"/>
                      </a:cubicBezTo>
                      <a:cubicBezTo>
                        <a:pt x="3132" y="23230"/>
                        <a:pt x="3686" y="23181"/>
                        <a:pt x="4240" y="23143"/>
                      </a:cubicBezTo>
                      <a:cubicBezTo>
                        <a:pt x="4247" y="23139"/>
                        <a:pt x="4254" y="23119"/>
                        <a:pt x="4264" y="23101"/>
                      </a:cubicBezTo>
                      <a:cubicBezTo>
                        <a:pt x="4247" y="23088"/>
                        <a:pt x="4229" y="23074"/>
                        <a:pt x="4209" y="23067"/>
                      </a:cubicBezTo>
                      <a:cubicBezTo>
                        <a:pt x="4077" y="23026"/>
                        <a:pt x="3938" y="23015"/>
                        <a:pt x="3804" y="23015"/>
                      </a:cubicBezTo>
                      <a:cubicBezTo>
                        <a:pt x="3190" y="23018"/>
                        <a:pt x="2578" y="23015"/>
                        <a:pt x="1968" y="23022"/>
                      </a:cubicBezTo>
                      <a:cubicBezTo>
                        <a:pt x="1632" y="23026"/>
                        <a:pt x="1563" y="22997"/>
                        <a:pt x="1500" y="22620"/>
                      </a:cubicBezTo>
                      <a:cubicBezTo>
                        <a:pt x="1490" y="22554"/>
                        <a:pt x="1490" y="22492"/>
                        <a:pt x="1486" y="22426"/>
                      </a:cubicBezTo>
                      <a:cubicBezTo>
                        <a:pt x="1480" y="22346"/>
                        <a:pt x="1476" y="22267"/>
                        <a:pt x="1470" y="22183"/>
                      </a:cubicBezTo>
                      <a:cubicBezTo>
                        <a:pt x="1414" y="21577"/>
                        <a:pt x="1348" y="20968"/>
                        <a:pt x="1303" y="20358"/>
                      </a:cubicBezTo>
                      <a:cubicBezTo>
                        <a:pt x="1244" y="19589"/>
                        <a:pt x="1137" y="18824"/>
                        <a:pt x="1043" y="18055"/>
                      </a:cubicBezTo>
                      <a:cubicBezTo>
                        <a:pt x="1040" y="18027"/>
                        <a:pt x="1022" y="18000"/>
                        <a:pt x="1012" y="17972"/>
                      </a:cubicBezTo>
                      <a:close/>
                      <a:moveTo>
                        <a:pt x="37832" y="22914"/>
                      </a:moveTo>
                      <a:cubicBezTo>
                        <a:pt x="37712" y="22845"/>
                        <a:pt x="37624" y="22838"/>
                        <a:pt x="37538" y="22842"/>
                      </a:cubicBezTo>
                      <a:cubicBezTo>
                        <a:pt x="37410" y="22842"/>
                        <a:pt x="37282" y="22848"/>
                        <a:pt x="37151" y="22845"/>
                      </a:cubicBezTo>
                      <a:cubicBezTo>
                        <a:pt x="37057" y="22842"/>
                        <a:pt x="36956" y="22838"/>
                        <a:pt x="36866" y="22810"/>
                      </a:cubicBezTo>
                      <a:cubicBezTo>
                        <a:pt x="36756" y="22779"/>
                        <a:pt x="36644" y="22776"/>
                        <a:pt x="36531" y="22776"/>
                      </a:cubicBezTo>
                      <a:lnTo>
                        <a:pt x="33971" y="22776"/>
                      </a:lnTo>
                      <a:cubicBezTo>
                        <a:pt x="33818" y="22776"/>
                        <a:pt x="33666" y="22783"/>
                        <a:pt x="33514" y="22814"/>
                      </a:cubicBezTo>
                      <a:cubicBezTo>
                        <a:pt x="33375" y="22845"/>
                        <a:pt x="33226" y="22842"/>
                        <a:pt x="33084" y="22852"/>
                      </a:cubicBezTo>
                      <a:cubicBezTo>
                        <a:pt x="32963" y="22859"/>
                        <a:pt x="32841" y="22852"/>
                        <a:pt x="32720" y="22873"/>
                      </a:cubicBezTo>
                      <a:cubicBezTo>
                        <a:pt x="32523" y="22904"/>
                        <a:pt x="32322" y="22928"/>
                        <a:pt x="32122" y="22922"/>
                      </a:cubicBezTo>
                      <a:cubicBezTo>
                        <a:pt x="32018" y="22918"/>
                        <a:pt x="31927" y="22952"/>
                        <a:pt x="31837" y="23005"/>
                      </a:cubicBezTo>
                      <a:cubicBezTo>
                        <a:pt x="31927" y="23018"/>
                        <a:pt x="32018" y="23018"/>
                        <a:pt x="32104" y="23018"/>
                      </a:cubicBezTo>
                      <a:cubicBezTo>
                        <a:pt x="33295" y="23022"/>
                        <a:pt x="34487" y="23022"/>
                        <a:pt x="35679" y="23022"/>
                      </a:cubicBezTo>
                      <a:cubicBezTo>
                        <a:pt x="35824" y="23022"/>
                        <a:pt x="35966" y="23022"/>
                        <a:pt x="36107" y="22966"/>
                      </a:cubicBezTo>
                      <a:cubicBezTo>
                        <a:pt x="36191" y="22935"/>
                        <a:pt x="36294" y="22935"/>
                        <a:pt x="36392" y="22935"/>
                      </a:cubicBezTo>
                      <a:cubicBezTo>
                        <a:pt x="36762" y="22935"/>
                        <a:pt x="37133" y="22939"/>
                        <a:pt x="37504" y="22942"/>
                      </a:cubicBezTo>
                      <a:cubicBezTo>
                        <a:pt x="37597" y="22942"/>
                        <a:pt x="37694" y="22952"/>
                        <a:pt x="37832" y="22914"/>
                      </a:cubicBezTo>
                      <a:close/>
                      <a:moveTo>
                        <a:pt x="24671" y="23139"/>
                      </a:moveTo>
                      <a:cubicBezTo>
                        <a:pt x="24827" y="23160"/>
                        <a:pt x="25987" y="23178"/>
                        <a:pt x="26171" y="23163"/>
                      </a:cubicBezTo>
                      <a:cubicBezTo>
                        <a:pt x="26192" y="23163"/>
                        <a:pt x="26209" y="23147"/>
                        <a:pt x="26233" y="23136"/>
                      </a:cubicBezTo>
                      <a:cubicBezTo>
                        <a:pt x="26212" y="23126"/>
                        <a:pt x="26199" y="23112"/>
                        <a:pt x="26188" y="23112"/>
                      </a:cubicBezTo>
                      <a:cubicBezTo>
                        <a:pt x="25707" y="23115"/>
                        <a:pt x="25226" y="23119"/>
                        <a:pt x="24744" y="23122"/>
                      </a:cubicBezTo>
                      <a:cubicBezTo>
                        <a:pt x="24724" y="23122"/>
                        <a:pt x="24703" y="23133"/>
                        <a:pt x="24671" y="2313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 name="Google Shape;462;p31"/>
                <p:cNvSpPr/>
                <p:nvPr/>
              </p:nvSpPr>
              <p:spPr>
                <a:xfrm>
                  <a:off x="6763881" y="3818795"/>
                  <a:ext cx="339625" cy="509125"/>
                </a:xfrm>
                <a:custGeom>
                  <a:rect b="b" l="l" r="r" t="t"/>
                  <a:pathLst>
                    <a:path extrusionOk="0" h="4223" w="2817">
                      <a:moveTo>
                        <a:pt x="1317" y="4205"/>
                      </a:moveTo>
                      <a:cubicBezTo>
                        <a:pt x="1282" y="4094"/>
                        <a:pt x="1359" y="4050"/>
                        <a:pt x="1383" y="3973"/>
                      </a:cubicBezTo>
                      <a:cubicBezTo>
                        <a:pt x="1355" y="3952"/>
                        <a:pt x="1321" y="3932"/>
                        <a:pt x="1292" y="3904"/>
                      </a:cubicBezTo>
                      <a:cubicBezTo>
                        <a:pt x="1241" y="3855"/>
                        <a:pt x="1238" y="3804"/>
                        <a:pt x="1279" y="3759"/>
                      </a:cubicBezTo>
                      <a:cubicBezTo>
                        <a:pt x="1355" y="3676"/>
                        <a:pt x="1442" y="3599"/>
                        <a:pt x="1508" y="3509"/>
                      </a:cubicBezTo>
                      <a:cubicBezTo>
                        <a:pt x="1684" y="3263"/>
                        <a:pt x="1778" y="2979"/>
                        <a:pt x="1823" y="2681"/>
                      </a:cubicBezTo>
                      <a:cubicBezTo>
                        <a:pt x="1847" y="2539"/>
                        <a:pt x="1853" y="2394"/>
                        <a:pt x="1864" y="2252"/>
                      </a:cubicBezTo>
                      <a:cubicBezTo>
                        <a:pt x="1868" y="2228"/>
                        <a:pt x="1858" y="2203"/>
                        <a:pt x="1847" y="2169"/>
                      </a:cubicBezTo>
                      <a:cubicBezTo>
                        <a:pt x="1802" y="2172"/>
                        <a:pt x="1757" y="2172"/>
                        <a:pt x="1712" y="2179"/>
                      </a:cubicBezTo>
                      <a:cubicBezTo>
                        <a:pt x="1577" y="2200"/>
                        <a:pt x="1442" y="2234"/>
                        <a:pt x="1307" y="2242"/>
                      </a:cubicBezTo>
                      <a:cubicBezTo>
                        <a:pt x="932" y="2259"/>
                        <a:pt x="648" y="2096"/>
                        <a:pt x="416" y="1809"/>
                      </a:cubicBezTo>
                      <a:cubicBezTo>
                        <a:pt x="1" y="1289"/>
                        <a:pt x="250" y="513"/>
                        <a:pt x="839" y="247"/>
                      </a:cubicBezTo>
                      <a:cubicBezTo>
                        <a:pt x="1105" y="125"/>
                        <a:pt x="1386" y="63"/>
                        <a:pt x="1677" y="46"/>
                      </a:cubicBezTo>
                      <a:cubicBezTo>
                        <a:pt x="1750" y="39"/>
                        <a:pt x="1826" y="49"/>
                        <a:pt x="1895" y="39"/>
                      </a:cubicBezTo>
                      <a:cubicBezTo>
                        <a:pt x="2193" y="1"/>
                        <a:pt x="2577" y="330"/>
                        <a:pt x="2647" y="555"/>
                      </a:cubicBezTo>
                      <a:cubicBezTo>
                        <a:pt x="2671" y="631"/>
                        <a:pt x="2689" y="710"/>
                        <a:pt x="2699" y="790"/>
                      </a:cubicBezTo>
                      <a:cubicBezTo>
                        <a:pt x="2716" y="908"/>
                        <a:pt x="2726" y="1029"/>
                        <a:pt x="2744" y="1150"/>
                      </a:cubicBezTo>
                      <a:cubicBezTo>
                        <a:pt x="2817" y="1663"/>
                        <a:pt x="2803" y="2176"/>
                        <a:pt x="2689" y="2685"/>
                      </a:cubicBezTo>
                      <a:cubicBezTo>
                        <a:pt x="2675" y="2747"/>
                        <a:pt x="2657" y="2809"/>
                        <a:pt x="2630" y="2868"/>
                      </a:cubicBezTo>
                      <a:cubicBezTo>
                        <a:pt x="2477" y="3187"/>
                        <a:pt x="2325" y="3509"/>
                        <a:pt x="2086" y="3776"/>
                      </a:cubicBezTo>
                      <a:cubicBezTo>
                        <a:pt x="2016" y="3855"/>
                        <a:pt x="1962" y="3946"/>
                        <a:pt x="1888" y="4021"/>
                      </a:cubicBezTo>
                      <a:cubicBezTo>
                        <a:pt x="1791" y="4129"/>
                        <a:pt x="1684" y="4223"/>
                        <a:pt x="1511" y="4167"/>
                      </a:cubicBezTo>
                      <a:cubicBezTo>
                        <a:pt x="1463" y="4150"/>
                        <a:pt x="1393" y="4188"/>
                        <a:pt x="1317" y="4205"/>
                      </a:cubicBezTo>
                      <a:close/>
                      <a:moveTo>
                        <a:pt x="2082" y="322"/>
                      </a:moveTo>
                      <a:cubicBezTo>
                        <a:pt x="2069" y="322"/>
                        <a:pt x="2058" y="277"/>
                        <a:pt x="2045" y="322"/>
                      </a:cubicBezTo>
                      <a:cubicBezTo>
                        <a:pt x="2058" y="319"/>
                        <a:pt x="2072" y="319"/>
                        <a:pt x="2086" y="316"/>
                      </a:cubicBezTo>
                      <a:cubicBezTo>
                        <a:pt x="2086" y="330"/>
                        <a:pt x="2082" y="347"/>
                        <a:pt x="2090" y="357"/>
                      </a:cubicBezTo>
                      <a:cubicBezTo>
                        <a:pt x="2093" y="364"/>
                        <a:pt x="2110" y="364"/>
                        <a:pt x="2124" y="368"/>
                      </a:cubicBezTo>
                      <a:cubicBezTo>
                        <a:pt x="2117" y="357"/>
                        <a:pt x="2110" y="340"/>
                        <a:pt x="2103" y="330"/>
                      </a:cubicBezTo>
                      <a:cubicBezTo>
                        <a:pt x="2100" y="326"/>
                        <a:pt x="2090" y="322"/>
                        <a:pt x="2082" y="322"/>
                      </a:cubicBezTo>
                      <a:close/>
                      <a:moveTo>
                        <a:pt x="1864" y="3436"/>
                      </a:moveTo>
                      <a:cubicBezTo>
                        <a:pt x="1923" y="3402"/>
                        <a:pt x="1944" y="3391"/>
                        <a:pt x="1962" y="3377"/>
                      </a:cubicBezTo>
                      <a:cubicBezTo>
                        <a:pt x="2165" y="3201"/>
                        <a:pt x="2235" y="2958"/>
                        <a:pt x="2256" y="2709"/>
                      </a:cubicBezTo>
                      <a:cubicBezTo>
                        <a:pt x="2280" y="2408"/>
                        <a:pt x="2256" y="2100"/>
                        <a:pt x="2248" y="1794"/>
                      </a:cubicBezTo>
                      <a:cubicBezTo>
                        <a:pt x="2248" y="1770"/>
                        <a:pt x="2221" y="1746"/>
                        <a:pt x="2197" y="1701"/>
                      </a:cubicBezTo>
                      <a:cubicBezTo>
                        <a:pt x="2159" y="2010"/>
                        <a:pt x="2138" y="2290"/>
                        <a:pt x="2082" y="2563"/>
                      </a:cubicBezTo>
                      <a:cubicBezTo>
                        <a:pt x="2031" y="2848"/>
                        <a:pt x="1944" y="3121"/>
                        <a:pt x="1864" y="3436"/>
                      </a:cubicBezTo>
                      <a:close/>
                      <a:moveTo>
                        <a:pt x="2502" y="1587"/>
                      </a:moveTo>
                      <a:cubicBezTo>
                        <a:pt x="2581" y="1265"/>
                        <a:pt x="2456" y="1001"/>
                        <a:pt x="2242" y="779"/>
                      </a:cubicBezTo>
                      <a:cubicBezTo>
                        <a:pt x="2082" y="617"/>
                        <a:pt x="1892" y="499"/>
                        <a:pt x="1622" y="530"/>
                      </a:cubicBezTo>
                      <a:cubicBezTo>
                        <a:pt x="1653" y="568"/>
                        <a:pt x="1666" y="597"/>
                        <a:pt x="1691" y="613"/>
                      </a:cubicBezTo>
                      <a:cubicBezTo>
                        <a:pt x="1799" y="701"/>
                        <a:pt x="1903" y="787"/>
                        <a:pt x="2013" y="867"/>
                      </a:cubicBezTo>
                      <a:cubicBezTo>
                        <a:pt x="2214" y="1005"/>
                        <a:pt x="2360" y="1178"/>
                        <a:pt x="2425" y="1414"/>
                      </a:cubicBezTo>
                      <a:cubicBezTo>
                        <a:pt x="2443" y="1476"/>
                        <a:pt x="2477" y="1528"/>
                        <a:pt x="2502" y="1587"/>
                      </a:cubicBezTo>
                      <a:close/>
                      <a:moveTo>
                        <a:pt x="1487" y="1310"/>
                      </a:moveTo>
                      <a:cubicBezTo>
                        <a:pt x="1476" y="1265"/>
                        <a:pt x="1476" y="1216"/>
                        <a:pt x="1455" y="1174"/>
                      </a:cubicBezTo>
                      <a:cubicBezTo>
                        <a:pt x="1417" y="1099"/>
                        <a:pt x="1372" y="1005"/>
                        <a:pt x="1268" y="1012"/>
                      </a:cubicBezTo>
                      <a:cubicBezTo>
                        <a:pt x="1172" y="1019"/>
                        <a:pt x="1130" y="1109"/>
                        <a:pt x="1089" y="1185"/>
                      </a:cubicBezTo>
                      <a:cubicBezTo>
                        <a:pt x="1054" y="1251"/>
                        <a:pt x="1078" y="1316"/>
                        <a:pt x="1144" y="1345"/>
                      </a:cubicBezTo>
                      <a:cubicBezTo>
                        <a:pt x="1258" y="1390"/>
                        <a:pt x="1372" y="1400"/>
                        <a:pt x="1487" y="1310"/>
                      </a:cubicBezTo>
                      <a:close/>
                      <a:moveTo>
                        <a:pt x="1784" y="1615"/>
                      </a:moveTo>
                      <a:cubicBezTo>
                        <a:pt x="1844" y="1649"/>
                        <a:pt x="1874" y="1615"/>
                        <a:pt x="1895" y="1587"/>
                      </a:cubicBezTo>
                      <a:cubicBezTo>
                        <a:pt x="1954" y="1511"/>
                        <a:pt x="1930" y="1431"/>
                        <a:pt x="1906" y="1303"/>
                      </a:cubicBezTo>
                      <a:cubicBezTo>
                        <a:pt x="1844" y="1431"/>
                        <a:pt x="1816" y="1524"/>
                        <a:pt x="1784" y="1615"/>
                      </a:cubicBezTo>
                      <a:close/>
                      <a:moveTo>
                        <a:pt x="1030" y="1618"/>
                      </a:moveTo>
                      <a:cubicBezTo>
                        <a:pt x="1102" y="1694"/>
                        <a:pt x="1188" y="1694"/>
                        <a:pt x="1310" y="1656"/>
                      </a:cubicBezTo>
                      <a:cubicBezTo>
                        <a:pt x="1209" y="1577"/>
                        <a:pt x="1119" y="1583"/>
                        <a:pt x="1030" y="1618"/>
                      </a:cubicBezTo>
                      <a:close/>
                      <a:moveTo>
                        <a:pt x="1775" y="3783"/>
                      </a:moveTo>
                      <a:cubicBezTo>
                        <a:pt x="1684" y="3810"/>
                        <a:pt x="1650" y="3855"/>
                        <a:pt x="1650" y="3932"/>
                      </a:cubicBezTo>
                      <a:cubicBezTo>
                        <a:pt x="1729" y="3880"/>
                        <a:pt x="1729" y="3880"/>
                        <a:pt x="1775" y="3783"/>
                      </a:cubicBezTo>
                      <a:close/>
                      <a:moveTo>
                        <a:pt x="787" y="1292"/>
                      </a:moveTo>
                      <a:cubicBezTo>
                        <a:pt x="790" y="1289"/>
                        <a:pt x="798" y="1286"/>
                        <a:pt x="801" y="1282"/>
                      </a:cubicBezTo>
                      <a:lnTo>
                        <a:pt x="801" y="1241"/>
                      </a:lnTo>
                      <a:cubicBezTo>
                        <a:pt x="790" y="1244"/>
                        <a:pt x="777" y="1251"/>
                        <a:pt x="777" y="1251"/>
                      </a:cubicBezTo>
                      <a:cubicBezTo>
                        <a:pt x="777" y="1265"/>
                        <a:pt x="784" y="1278"/>
                        <a:pt x="787" y="12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 name="Google Shape;463;p31"/>
                <p:cNvSpPr/>
                <p:nvPr/>
              </p:nvSpPr>
              <p:spPr>
                <a:xfrm>
                  <a:off x="7255890" y="3939115"/>
                  <a:ext cx="466939" cy="84874"/>
                </a:xfrm>
                <a:custGeom>
                  <a:rect b="b" l="l" r="r" t="t"/>
                  <a:pathLst>
                    <a:path extrusionOk="0" h="704" w="3873">
                      <a:moveTo>
                        <a:pt x="1358" y="339"/>
                      </a:moveTo>
                      <a:cubicBezTo>
                        <a:pt x="1725" y="339"/>
                        <a:pt x="2095" y="343"/>
                        <a:pt x="2462" y="339"/>
                      </a:cubicBezTo>
                      <a:cubicBezTo>
                        <a:pt x="2753" y="336"/>
                        <a:pt x="3041" y="350"/>
                        <a:pt x="3328" y="398"/>
                      </a:cubicBezTo>
                      <a:cubicBezTo>
                        <a:pt x="3422" y="416"/>
                        <a:pt x="3519" y="433"/>
                        <a:pt x="3612" y="457"/>
                      </a:cubicBezTo>
                      <a:cubicBezTo>
                        <a:pt x="3674" y="471"/>
                        <a:pt x="3716" y="526"/>
                        <a:pt x="3713" y="575"/>
                      </a:cubicBezTo>
                      <a:cubicBezTo>
                        <a:pt x="3713" y="634"/>
                        <a:pt x="3661" y="683"/>
                        <a:pt x="3581" y="693"/>
                      </a:cubicBezTo>
                      <a:cubicBezTo>
                        <a:pt x="3536" y="700"/>
                        <a:pt x="3487" y="703"/>
                        <a:pt x="3439" y="700"/>
                      </a:cubicBezTo>
                      <a:cubicBezTo>
                        <a:pt x="2732" y="617"/>
                        <a:pt x="2026" y="648"/>
                        <a:pt x="1316" y="641"/>
                      </a:cubicBezTo>
                      <a:cubicBezTo>
                        <a:pt x="939" y="638"/>
                        <a:pt x="565" y="575"/>
                        <a:pt x="191" y="530"/>
                      </a:cubicBezTo>
                      <a:cubicBezTo>
                        <a:pt x="128" y="523"/>
                        <a:pt x="69" y="492"/>
                        <a:pt x="0" y="467"/>
                      </a:cubicBezTo>
                      <a:cubicBezTo>
                        <a:pt x="0" y="426"/>
                        <a:pt x="0" y="388"/>
                        <a:pt x="4" y="350"/>
                      </a:cubicBezTo>
                      <a:cubicBezTo>
                        <a:pt x="7" y="312"/>
                        <a:pt x="21" y="274"/>
                        <a:pt x="17" y="235"/>
                      </a:cubicBezTo>
                      <a:cubicBezTo>
                        <a:pt x="4" y="38"/>
                        <a:pt x="21" y="14"/>
                        <a:pt x="218" y="3"/>
                      </a:cubicBezTo>
                      <a:cubicBezTo>
                        <a:pt x="266" y="0"/>
                        <a:pt x="315" y="0"/>
                        <a:pt x="360" y="0"/>
                      </a:cubicBezTo>
                      <a:cubicBezTo>
                        <a:pt x="1406" y="3"/>
                        <a:pt x="2452" y="3"/>
                        <a:pt x="3498" y="3"/>
                      </a:cubicBezTo>
                      <a:cubicBezTo>
                        <a:pt x="3557" y="3"/>
                        <a:pt x="3612" y="3"/>
                        <a:pt x="3668" y="10"/>
                      </a:cubicBezTo>
                      <a:cubicBezTo>
                        <a:pt x="3706" y="14"/>
                        <a:pt x="3747" y="28"/>
                        <a:pt x="3778" y="48"/>
                      </a:cubicBezTo>
                      <a:cubicBezTo>
                        <a:pt x="3869" y="97"/>
                        <a:pt x="3872" y="190"/>
                        <a:pt x="3782" y="232"/>
                      </a:cubicBezTo>
                      <a:cubicBezTo>
                        <a:pt x="3716" y="264"/>
                        <a:pt x="3647" y="280"/>
                        <a:pt x="3575" y="291"/>
                      </a:cubicBezTo>
                      <a:cubicBezTo>
                        <a:pt x="3495" y="301"/>
                        <a:pt x="3415" y="298"/>
                        <a:pt x="3335" y="298"/>
                      </a:cubicBezTo>
                      <a:cubicBezTo>
                        <a:pt x="2739" y="301"/>
                        <a:pt x="2144" y="309"/>
                        <a:pt x="1548" y="312"/>
                      </a:cubicBezTo>
                      <a:lnTo>
                        <a:pt x="1358" y="312"/>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64" name="Google Shape;464;p31"/>
            <p:cNvSpPr/>
            <p:nvPr/>
          </p:nvSpPr>
          <p:spPr>
            <a:xfrm rot="-2417956">
              <a:off x="7499347" y="1393513"/>
              <a:ext cx="269433" cy="62102"/>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 name="Google Shape;465;p31"/>
            <p:cNvSpPr/>
            <p:nvPr/>
          </p:nvSpPr>
          <p:spPr>
            <a:xfrm rot="-2417956">
              <a:off x="7481510" y="1261715"/>
              <a:ext cx="202281" cy="65052"/>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 name="Google Shape;466;p31"/>
            <p:cNvSpPr/>
            <p:nvPr/>
          </p:nvSpPr>
          <p:spPr>
            <a:xfrm rot="-2417956">
              <a:off x="7696920" y="1384306"/>
              <a:ext cx="136979" cy="147630"/>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 name="Google Shape;467;p31"/>
            <p:cNvSpPr/>
            <p:nvPr/>
          </p:nvSpPr>
          <p:spPr>
            <a:xfrm rot="-2417956">
              <a:off x="7742502" y="1264844"/>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71" name="Shape 471"/>
        <p:cNvGrpSpPr/>
        <p:nvPr/>
      </p:nvGrpSpPr>
      <p:grpSpPr>
        <a:xfrm>
          <a:off x="0" y="0"/>
          <a:ext cx="0" cy="0"/>
          <a:chOff x="0" y="0"/>
          <a:chExt cx="0" cy="0"/>
        </a:xfrm>
      </p:grpSpPr>
      <p:sp>
        <p:nvSpPr>
          <p:cNvPr id="472" name="Google Shape;472;p32"/>
          <p:cNvSpPr txBox="1"/>
          <p:nvPr>
            <p:ph idx="15" type="title"/>
          </p:nvPr>
        </p:nvSpPr>
        <p:spPr>
          <a:xfrm>
            <a:off x="718200" y="540000"/>
            <a:ext cx="7707600" cy="4776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MOUSTACHE STYLE GUIDE</a:t>
            </a:r>
            <a:endParaRPr/>
          </a:p>
        </p:txBody>
      </p:sp>
      <p:sp>
        <p:nvSpPr>
          <p:cNvPr id="473" name="Google Shape;473;p32"/>
          <p:cNvSpPr txBox="1"/>
          <p:nvPr>
            <p:ph type="title"/>
          </p:nvPr>
        </p:nvSpPr>
        <p:spPr>
          <a:xfrm>
            <a:off x="1052313" y="187386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WISP</a:t>
            </a:r>
            <a:endParaRPr/>
          </a:p>
        </p:txBody>
      </p:sp>
      <p:sp>
        <p:nvSpPr>
          <p:cNvPr id="474" name="Google Shape;474;p32"/>
          <p:cNvSpPr txBox="1"/>
          <p:nvPr>
            <p:ph idx="1" type="subTitle"/>
          </p:nvPr>
        </p:nvSpPr>
        <p:spPr>
          <a:xfrm>
            <a:off x="868300" y="22315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Despite being red, Mars is a cold place</a:t>
            </a:r>
            <a:endParaRPr/>
          </a:p>
        </p:txBody>
      </p:sp>
      <p:sp>
        <p:nvSpPr>
          <p:cNvPr id="475" name="Google Shape;475;p32"/>
          <p:cNvSpPr txBox="1"/>
          <p:nvPr>
            <p:ph idx="2" type="title"/>
          </p:nvPr>
        </p:nvSpPr>
        <p:spPr>
          <a:xfrm>
            <a:off x="6250461" y="187386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ROCKSTAR</a:t>
            </a:r>
            <a:endParaRPr/>
          </a:p>
        </p:txBody>
      </p:sp>
      <p:sp>
        <p:nvSpPr>
          <p:cNvPr id="476" name="Google Shape;476;p32"/>
          <p:cNvSpPr txBox="1"/>
          <p:nvPr>
            <p:ph idx="3" type="subTitle"/>
          </p:nvPr>
        </p:nvSpPr>
        <p:spPr>
          <a:xfrm>
            <a:off x="6066563" y="22315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Earth is the planet we live on</a:t>
            </a:r>
            <a:endParaRPr/>
          </a:p>
        </p:txBody>
      </p:sp>
      <p:sp>
        <p:nvSpPr>
          <p:cNvPr id="477" name="Google Shape;477;p32"/>
          <p:cNvSpPr txBox="1"/>
          <p:nvPr>
            <p:ph idx="4" type="title"/>
          </p:nvPr>
        </p:nvSpPr>
        <p:spPr>
          <a:xfrm>
            <a:off x="3651412" y="330281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CONNOISSEUR</a:t>
            </a:r>
            <a:endParaRPr/>
          </a:p>
        </p:txBody>
      </p:sp>
      <p:sp>
        <p:nvSpPr>
          <p:cNvPr id="478" name="Google Shape;478;p32"/>
          <p:cNvSpPr txBox="1"/>
          <p:nvPr>
            <p:ph idx="5" type="subTitle"/>
          </p:nvPr>
        </p:nvSpPr>
        <p:spPr>
          <a:xfrm>
            <a:off x="3467512" y="36543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Saturn is the ringed planet </a:t>
            </a:r>
            <a:endParaRPr/>
          </a:p>
        </p:txBody>
      </p:sp>
      <p:sp>
        <p:nvSpPr>
          <p:cNvPr id="479" name="Google Shape;479;p32"/>
          <p:cNvSpPr txBox="1"/>
          <p:nvPr>
            <p:ph idx="6" type="title"/>
          </p:nvPr>
        </p:nvSpPr>
        <p:spPr>
          <a:xfrm>
            <a:off x="3651412" y="187386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ABRAKADABRA</a:t>
            </a:r>
            <a:endParaRPr/>
          </a:p>
        </p:txBody>
      </p:sp>
      <p:sp>
        <p:nvSpPr>
          <p:cNvPr id="480" name="Google Shape;480;p32"/>
          <p:cNvSpPr txBox="1"/>
          <p:nvPr>
            <p:ph idx="7" type="subTitle"/>
          </p:nvPr>
        </p:nvSpPr>
        <p:spPr>
          <a:xfrm>
            <a:off x="3467513" y="22315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Venus is the second planet from the Sun</a:t>
            </a:r>
            <a:endParaRPr/>
          </a:p>
        </p:txBody>
      </p:sp>
      <p:sp>
        <p:nvSpPr>
          <p:cNvPr id="481" name="Google Shape;481;p32"/>
          <p:cNvSpPr txBox="1"/>
          <p:nvPr>
            <p:ph idx="8" type="title"/>
          </p:nvPr>
        </p:nvSpPr>
        <p:spPr>
          <a:xfrm>
            <a:off x="1052313" y="3302810"/>
            <a:ext cx="18414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REGENT</a:t>
            </a:r>
            <a:endParaRPr/>
          </a:p>
        </p:txBody>
      </p:sp>
      <p:sp>
        <p:nvSpPr>
          <p:cNvPr id="482" name="Google Shape;482;p32"/>
          <p:cNvSpPr txBox="1"/>
          <p:nvPr>
            <p:ph idx="9" type="subTitle"/>
          </p:nvPr>
        </p:nvSpPr>
        <p:spPr>
          <a:xfrm>
            <a:off x="868300" y="36543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Jupiter is a gas giant</a:t>
            </a:r>
            <a:endParaRPr/>
          </a:p>
        </p:txBody>
      </p:sp>
      <p:sp>
        <p:nvSpPr>
          <p:cNvPr id="483" name="Google Shape;483;p32"/>
          <p:cNvSpPr txBox="1"/>
          <p:nvPr>
            <p:ph idx="13" type="title"/>
          </p:nvPr>
        </p:nvSpPr>
        <p:spPr>
          <a:xfrm>
            <a:off x="6448011" y="3302813"/>
            <a:ext cx="1446300" cy="401700"/>
          </a:xfrm>
          <a:prstGeom prst="rect">
            <a:avLst/>
          </a:prstGeom>
        </p:spPr>
        <p:txBody>
          <a:bodyPr anchorCtr="0" anchor="b" bIns="0" lIns="0" spcFirstLastPara="1" rIns="0" wrap="square" tIns="0">
            <a:noAutofit/>
          </a:bodyPr>
          <a:lstStyle/>
          <a:p>
            <a:pPr indent="0" lvl="0" marL="0" rtl="0" algn="ctr">
              <a:spcBef>
                <a:spcPts val="0"/>
              </a:spcBef>
              <a:spcAft>
                <a:spcPts val="0"/>
              </a:spcAft>
              <a:buNone/>
            </a:pPr>
            <a:r>
              <a:rPr lang="en"/>
              <a:t>THE TRUCKER</a:t>
            </a:r>
            <a:endParaRPr/>
          </a:p>
        </p:txBody>
      </p:sp>
      <p:sp>
        <p:nvSpPr>
          <p:cNvPr id="484" name="Google Shape;484;p32"/>
          <p:cNvSpPr txBox="1"/>
          <p:nvPr>
            <p:ph idx="14" type="subTitle"/>
          </p:nvPr>
        </p:nvSpPr>
        <p:spPr>
          <a:xfrm>
            <a:off x="6066563" y="3654350"/>
            <a:ext cx="2209200" cy="5727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Neptune is the fourth-largest planet</a:t>
            </a:r>
            <a:endParaRPr/>
          </a:p>
        </p:txBody>
      </p:sp>
      <p:sp>
        <p:nvSpPr>
          <p:cNvPr id="485" name="Google Shape;485;p32"/>
          <p:cNvSpPr/>
          <p:nvPr/>
        </p:nvSpPr>
        <p:spPr>
          <a:xfrm>
            <a:off x="4264885" y="3118037"/>
            <a:ext cx="614454" cy="213924"/>
          </a:xfrm>
          <a:custGeom>
            <a:rect b="b" l="l" r="r" t="t"/>
            <a:pathLst>
              <a:path extrusionOk="0" h="9295" w="26698">
                <a:moveTo>
                  <a:pt x="3152" y="400"/>
                </a:moveTo>
                <a:cubicBezTo>
                  <a:pt x="3194" y="400"/>
                  <a:pt x="3236" y="403"/>
                  <a:pt x="3279" y="407"/>
                </a:cubicBezTo>
                <a:cubicBezTo>
                  <a:pt x="3222" y="421"/>
                  <a:pt x="3164" y="441"/>
                  <a:pt x="3102" y="472"/>
                </a:cubicBezTo>
                <a:cubicBezTo>
                  <a:pt x="3095" y="478"/>
                  <a:pt x="3088" y="482"/>
                  <a:pt x="3082" y="485"/>
                </a:cubicBezTo>
                <a:cubicBezTo>
                  <a:pt x="3054" y="472"/>
                  <a:pt x="3024" y="458"/>
                  <a:pt x="2993" y="454"/>
                </a:cubicBezTo>
                <a:cubicBezTo>
                  <a:pt x="2962" y="450"/>
                  <a:pt x="2932" y="448"/>
                  <a:pt x="2901" y="448"/>
                </a:cubicBezTo>
                <a:cubicBezTo>
                  <a:pt x="2864" y="448"/>
                  <a:pt x="2826" y="451"/>
                  <a:pt x="2789" y="454"/>
                </a:cubicBezTo>
                <a:cubicBezTo>
                  <a:pt x="2906" y="419"/>
                  <a:pt x="3028" y="400"/>
                  <a:pt x="3152" y="400"/>
                </a:cubicBezTo>
                <a:close/>
                <a:moveTo>
                  <a:pt x="23542" y="400"/>
                </a:moveTo>
                <a:cubicBezTo>
                  <a:pt x="23666" y="400"/>
                  <a:pt x="23789" y="419"/>
                  <a:pt x="23909" y="454"/>
                </a:cubicBezTo>
                <a:cubicBezTo>
                  <a:pt x="23870" y="451"/>
                  <a:pt x="23831" y="448"/>
                  <a:pt x="23794" y="448"/>
                </a:cubicBezTo>
                <a:cubicBezTo>
                  <a:pt x="23763" y="448"/>
                  <a:pt x="23732" y="450"/>
                  <a:pt x="23701" y="454"/>
                </a:cubicBezTo>
                <a:cubicBezTo>
                  <a:pt x="23671" y="458"/>
                  <a:pt x="23640" y="472"/>
                  <a:pt x="23613" y="485"/>
                </a:cubicBezTo>
                <a:cubicBezTo>
                  <a:pt x="23606" y="482"/>
                  <a:pt x="23599" y="478"/>
                  <a:pt x="23592" y="472"/>
                </a:cubicBezTo>
                <a:cubicBezTo>
                  <a:pt x="23531" y="441"/>
                  <a:pt x="23473" y="421"/>
                  <a:pt x="23415" y="407"/>
                </a:cubicBezTo>
                <a:cubicBezTo>
                  <a:pt x="23457" y="403"/>
                  <a:pt x="23500" y="400"/>
                  <a:pt x="23542" y="400"/>
                </a:cubicBezTo>
                <a:close/>
                <a:moveTo>
                  <a:pt x="3991" y="366"/>
                </a:moveTo>
                <a:cubicBezTo>
                  <a:pt x="4025" y="383"/>
                  <a:pt x="4059" y="396"/>
                  <a:pt x="4093" y="414"/>
                </a:cubicBezTo>
                <a:cubicBezTo>
                  <a:pt x="4086" y="427"/>
                  <a:pt x="4083" y="441"/>
                  <a:pt x="4083" y="454"/>
                </a:cubicBezTo>
                <a:cubicBezTo>
                  <a:pt x="4080" y="482"/>
                  <a:pt x="4080" y="506"/>
                  <a:pt x="4080" y="533"/>
                </a:cubicBezTo>
                <a:cubicBezTo>
                  <a:pt x="4055" y="523"/>
                  <a:pt x="4031" y="516"/>
                  <a:pt x="4008" y="509"/>
                </a:cubicBezTo>
                <a:cubicBezTo>
                  <a:pt x="4031" y="462"/>
                  <a:pt x="4028" y="404"/>
                  <a:pt x="3991" y="366"/>
                </a:cubicBezTo>
                <a:close/>
                <a:moveTo>
                  <a:pt x="22703" y="366"/>
                </a:moveTo>
                <a:lnTo>
                  <a:pt x="22703" y="366"/>
                </a:lnTo>
                <a:cubicBezTo>
                  <a:pt x="22666" y="404"/>
                  <a:pt x="22666" y="462"/>
                  <a:pt x="22686" y="509"/>
                </a:cubicBezTo>
                <a:cubicBezTo>
                  <a:pt x="22663" y="516"/>
                  <a:pt x="22639" y="523"/>
                  <a:pt x="22615" y="533"/>
                </a:cubicBezTo>
                <a:cubicBezTo>
                  <a:pt x="22615" y="506"/>
                  <a:pt x="22615" y="482"/>
                  <a:pt x="22612" y="454"/>
                </a:cubicBezTo>
                <a:cubicBezTo>
                  <a:pt x="22612" y="441"/>
                  <a:pt x="22609" y="427"/>
                  <a:pt x="22601" y="414"/>
                </a:cubicBezTo>
                <a:cubicBezTo>
                  <a:pt x="22636" y="396"/>
                  <a:pt x="22670" y="383"/>
                  <a:pt x="22703" y="366"/>
                </a:cubicBezTo>
                <a:close/>
                <a:moveTo>
                  <a:pt x="23381" y="982"/>
                </a:moveTo>
                <a:cubicBezTo>
                  <a:pt x="23385" y="986"/>
                  <a:pt x="23388" y="993"/>
                  <a:pt x="23395" y="996"/>
                </a:cubicBezTo>
                <a:cubicBezTo>
                  <a:pt x="23289" y="1026"/>
                  <a:pt x="23187" y="1071"/>
                  <a:pt x="23095" y="1129"/>
                </a:cubicBezTo>
                <a:cubicBezTo>
                  <a:pt x="23065" y="1125"/>
                  <a:pt x="23034" y="1119"/>
                  <a:pt x="23003" y="1119"/>
                </a:cubicBezTo>
                <a:cubicBezTo>
                  <a:pt x="23007" y="1105"/>
                  <a:pt x="23013" y="1091"/>
                  <a:pt x="23020" y="1078"/>
                </a:cubicBezTo>
                <a:cubicBezTo>
                  <a:pt x="23092" y="1067"/>
                  <a:pt x="23146" y="1044"/>
                  <a:pt x="23201" y="1006"/>
                </a:cubicBezTo>
                <a:cubicBezTo>
                  <a:pt x="23258" y="993"/>
                  <a:pt x="23320" y="986"/>
                  <a:pt x="23381" y="982"/>
                </a:cubicBezTo>
                <a:close/>
                <a:moveTo>
                  <a:pt x="3316" y="982"/>
                </a:moveTo>
                <a:cubicBezTo>
                  <a:pt x="3378" y="986"/>
                  <a:pt x="3436" y="993"/>
                  <a:pt x="3494" y="1006"/>
                </a:cubicBezTo>
                <a:cubicBezTo>
                  <a:pt x="3548" y="1044"/>
                  <a:pt x="3602" y="1067"/>
                  <a:pt x="3678" y="1078"/>
                </a:cubicBezTo>
                <a:cubicBezTo>
                  <a:pt x="3691" y="1125"/>
                  <a:pt x="3708" y="1173"/>
                  <a:pt x="3728" y="1214"/>
                </a:cubicBezTo>
                <a:cubicBezTo>
                  <a:pt x="3602" y="1115"/>
                  <a:pt x="3456" y="1040"/>
                  <a:pt x="3303" y="996"/>
                </a:cubicBezTo>
                <a:cubicBezTo>
                  <a:pt x="3307" y="993"/>
                  <a:pt x="3313" y="986"/>
                  <a:pt x="3316" y="982"/>
                </a:cubicBezTo>
                <a:close/>
                <a:moveTo>
                  <a:pt x="11478" y="1455"/>
                </a:moveTo>
                <a:cubicBezTo>
                  <a:pt x="11495" y="1466"/>
                  <a:pt x="11512" y="1476"/>
                  <a:pt x="11526" y="1486"/>
                </a:cubicBezTo>
                <a:cubicBezTo>
                  <a:pt x="11515" y="1486"/>
                  <a:pt x="11505" y="1486"/>
                  <a:pt x="11495" y="1486"/>
                </a:cubicBezTo>
                <a:cubicBezTo>
                  <a:pt x="11404" y="1486"/>
                  <a:pt x="11315" y="1499"/>
                  <a:pt x="11230" y="1524"/>
                </a:cubicBezTo>
                <a:cubicBezTo>
                  <a:pt x="11217" y="1505"/>
                  <a:pt x="11199" y="1489"/>
                  <a:pt x="11175" y="1489"/>
                </a:cubicBezTo>
                <a:cubicBezTo>
                  <a:pt x="11173" y="1489"/>
                  <a:pt x="11171" y="1489"/>
                  <a:pt x="11168" y="1490"/>
                </a:cubicBezTo>
                <a:cubicBezTo>
                  <a:pt x="11100" y="1496"/>
                  <a:pt x="11039" y="1517"/>
                  <a:pt x="10985" y="1548"/>
                </a:cubicBezTo>
                <a:cubicBezTo>
                  <a:pt x="10977" y="1537"/>
                  <a:pt x="10974" y="1531"/>
                  <a:pt x="10967" y="1524"/>
                </a:cubicBezTo>
                <a:cubicBezTo>
                  <a:pt x="11134" y="1476"/>
                  <a:pt x="11307" y="1455"/>
                  <a:pt x="11478" y="1455"/>
                </a:cubicBezTo>
                <a:close/>
                <a:moveTo>
                  <a:pt x="11767" y="1476"/>
                </a:moveTo>
                <a:lnTo>
                  <a:pt x="11767" y="1476"/>
                </a:lnTo>
                <a:cubicBezTo>
                  <a:pt x="11835" y="1486"/>
                  <a:pt x="11907" y="1500"/>
                  <a:pt x="11975" y="1517"/>
                </a:cubicBezTo>
                <a:cubicBezTo>
                  <a:pt x="11955" y="1531"/>
                  <a:pt x="11931" y="1548"/>
                  <a:pt x="11910" y="1565"/>
                </a:cubicBezTo>
                <a:cubicBezTo>
                  <a:pt x="11904" y="1558"/>
                  <a:pt x="11897" y="1554"/>
                  <a:pt x="11890" y="1551"/>
                </a:cubicBezTo>
                <a:cubicBezTo>
                  <a:pt x="11873" y="1544"/>
                  <a:pt x="11856" y="1544"/>
                  <a:pt x="11843" y="1537"/>
                </a:cubicBezTo>
                <a:cubicBezTo>
                  <a:pt x="11815" y="1517"/>
                  <a:pt x="11791" y="1496"/>
                  <a:pt x="11767" y="1476"/>
                </a:cubicBezTo>
                <a:close/>
                <a:moveTo>
                  <a:pt x="15228" y="1455"/>
                </a:moveTo>
                <a:cubicBezTo>
                  <a:pt x="15396" y="1455"/>
                  <a:pt x="15563" y="1477"/>
                  <a:pt x="15727" y="1524"/>
                </a:cubicBezTo>
                <a:cubicBezTo>
                  <a:pt x="15724" y="1531"/>
                  <a:pt x="15717" y="1537"/>
                  <a:pt x="15713" y="1548"/>
                </a:cubicBezTo>
                <a:cubicBezTo>
                  <a:pt x="15655" y="1517"/>
                  <a:pt x="15594" y="1496"/>
                  <a:pt x="15526" y="1490"/>
                </a:cubicBezTo>
                <a:cubicBezTo>
                  <a:pt x="15524" y="1489"/>
                  <a:pt x="15522" y="1489"/>
                  <a:pt x="15520" y="1489"/>
                </a:cubicBezTo>
                <a:cubicBezTo>
                  <a:pt x="15496" y="1489"/>
                  <a:pt x="15478" y="1505"/>
                  <a:pt x="15465" y="1524"/>
                </a:cubicBezTo>
                <a:cubicBezTo>
                  <a:pt x="15371" y="1498"/>
                  <a:pt x="15275" y="1483"/>
                  <a:pt x="15177" y="1483"/>
                </a:cubicBezTo>
                <a:cubicBezTo>
                  <a:pt x="15057" y="1483"/>
                  <a:pt x="14935" y="1504"/>
                  <a:pt x="14808" y="1551"/>
                </a:cubicBezTo>
                <a:cubicBezTo>
                  <a:pt x="14797" y="1554"/>
                  <a:pt x="14791" y="1558"/>
                  <a:pt x="14788" y="1565"/>
                </a:cubicBezTo>
                <a:cubicBezTo>
                  <a:pt x="14764" y="1548"/>
                  <a:pt x="14739" y="1531"/>
                  <a:pt x="14719" y="1517"/>
                </a:cubicBezTo>
                <a:cubicBezTo>
                  <a:pt x="14887" y="1477"/>
                  <a:pt x="15058" y="1455"/>
                  <a:pt x="15228" y="1455"/>
                </a:cubicBezTo>
                <a:close/>
                <a:moveTo>
                  <a:pt x="21873" y="1367"/>
                </a:moveTo>
                <a:cubicBezTo>
                  <a:pt x="21880" y="1384"/>
                  <a:pt x="21886" y="1401"/>
                  <a:pt x="21897" y="1415"/>
                </a:cubicBezTo>
                <a:cubicBezTo>
                  <a:pt x="21894" y="1418"/>
                  <a:pt x="21890" y="1422"/>
                  <a:pt x="21886" y="1428"/>
                </a:cubicBezTo>
                <a:cubicBezTo>
                  <a:pt x="21856" y="1476"/>
                  <a:pt x="21832" y="1534"/>
                  <a:pt x="21808" y="1595"/>
                </a:cubicBezTo>
                <a:cubicBezTo>
                  <a:pt x="21795" y="1609"/>
                  <a:pt x="21781" y="1622"/>
                  <a:pt x="21771" y="1633"/>
                </a:cubicBezTo>
                <a:cubicBezTo>
                  <a:pt x="21798" y="1544"/>
                  <a:pt x="21832" y="1452"/>
                  <a:pt x="21873" y="1367"/>
                </a:cubicBezTo>
                <a:close/>
                <a:moveTo>
                  <a:pt x="11294" y="1660"/>
                </a:moveTo>
                <a:cubicBezTo>
                  <a:pt x="11291" y="1667"/>
                  <a:pt x="11287" y="1674"/>
                  <a:pt x="11284" y="1677"/>
                </a:cubicBezTo>
                <a:cubicBezTo>
                  <a:pt x="11178" y="1724"/>
                  <a:pt x="11079" y="1772"/>
                  <a:pt x="10977" y="1823"/>
                </a:cubicBezTo>
                <a:cubicBezTo>
                  <a:pt x="10980" y="1810"/>
                  <a:pt x="10980" y="1796"/>
                  <a:pt x="10985" y="1782"/>
                </a:cubicBezTo>
                <a:cubicBezTo>
                  <a:pt x="11083" y="1728"/>
                  <a:pt x="11189" y="1687"/>
                  <a:pt x="11294" y="1660"/>
                </a:cubicBezTo>
                <a:close/>
                <a:moveTo>
                  <a:pt x="15400" y="1660"/>
                </a:moveTo>
                <a:lnTo>
                  <a:pt x="15400" y="1660"/>
                </a:lnTo>
                <a:cubicBezTo>
                  <a:pt x="15506" y="1687"/>
                  <a:pt x="15611" y="1728"/>
                  <a:pt x="15713" y="1782"/>
                </a:cubicBezTo>
                <a:cubicBezTo>
                  <a:pt x="15713" y="1796"/>
                  <a:pt x="15717" y="1810"/>
                  <a:pt x="15717" y="1823"/>
                </a:cubicBezTo>
                <a:cubicBezTo>
                  <a:pt x="15618" y="1772"/>
                  <a:pt x="15516" y="1724"/>
                  <a:pt x="15414" y="1677"/>
                </a:cubicBezTo>
                <a:cubicBezTo>
                  <a:pt x="15407" y="1674"/>
                  <a:pt x="15404" y="1667"/>
                  <a:pt x="15400" y="1660"/>
                </a:cubicBezTo>
                <a:close/>
                <a:moveTo>
                  <a:pt x="2782" y="168"/>
                </a:moveTo>
                <a:cubicBezTo>
                  <a:pt x="2785" y="168"/>
                  <a:pt x="2789" y="168"/>
                  <a:pt x="2793" y="168"/>
                </a:cubicBezTo>
                <a:cubicBezTo>
                  <a:pt x="2561" y="223"/>
                  <a:pt x="2343" y="335"/>
                  <a:pt x="2145" y="512"/>
                </a:cubicBezTo>
                <a:cubicBezTo>
                  <a:pt x="1955" y="621"/>
                  <a:pt x="1774" y="740"/>
                  <a:pt x="1611" y="863"/>
                </a:cubicBezTo>
                <a:cubicBezTo>
                  <a:pt x="1583" y="883"/>
                  <a:pt x="1580" y="911"/>
                  <a:pt x="1587" y="935"/>
                </a:cubicBezTo>
                <a:cubicBezTo>
                  <a:pt x="1501" y="1003"/>
                  <a:pt x="1420" y="1078"/>
                  <a:pt x="1342" y="1160"/>
                </a:cubicBezTo>
                <a:cubicBezTo>
                  <a:pt x="1331" y="1157"/>
                  <a:pt x="1319" y="1156"/>
                  <a:pt x="1307" y="1156"/>
                </a:cubicBezTo>
                <a:cubicBezTo>
                  <a:pt x="1263" y="1156"/>
                  <a:pt x="1218" y="1172"/>
                  <a:pt x="1189" y="1207"/>
                </a:cubicBezTo>
                <a:cubicBezTo>
                  <a:pt x="995" y="1432"/>
                  <a:pt x="831" y="1670"/>
                  <a:pt x="671" y="1915"/>
                </a:cubicBezTo>
                <a:cubicBezTo>
                  <a:pt x="848" y="1616"/>
                  <a:pt x="1046" y="1330"/>
                  <a:pt x="1284" y="1064"/>
                </a:cubicBezTo>
                <a:cubicBezTo>
                  <a:pt x="1345" y="1017"/>
                  <a:pt x="1410" y="972"/>
                  <a:pt x="1478" y="932"/>
                </a:cubicBezTo>
                <a:cubicBezTo>
                  <a:pt x="1495" y="922"/>
                  <a:pt x="1485" y="899"/>
                  <a:pt x="1471" y="899"/>
                </a:cubicBezTo>
                <a:cubicBezTo>
                  <a:pt x="1469" y="899"/>
                  <a:pt x="1467" y="899"/>
                  <a:pt x="1465" y="901"/>
                </a:cubicBezTo>
                <a:cubicBezTo>
                  <a:pt x="1440" y="918"/>
                  <a:pt x="1417" y="932"/>
                  <a:pt x="1393" y="948"/>
                </a:cubicBezTo>
                <a:cubicBezTo>
                  <a:pt x="1714" y="617"/>
                  <a:pt x="2280" y="168"/>
                  <a:pt x="2782" y="168"/>
                </a:cubicBezTo>
                <a:close/>
                <a:moveTo>
                  <a:pt x="11631" y="1639"/>
                </a:moveTo>
                <a:cubicBezTo>
                  <a:pt x="11672" y="1647"/>
                  <a:pt x="11713" y="1656"/>
                  <a:pt x="11754" y="1663"/>
                </a:cubicBezTo>
                <a:cubicBezTo>
                  <a:pt x="11761" y="1674"/>
                  <a:pt x="11771" y="1680"/>
                  <a:pt x="11777" y="1687"/>
                </a:cubicBezTo>
                <a:cubicBezTo>
                  <a:pt x="11716" y="1755"/>
                  <a:pt x="11655" y="1834"/>
                  <a:pt x="11601" y="1915"/>
                </a:cubicBezTo>
                <a:cubicBezTo>
                  <a:pt x="11618" y="1834"/>
                  <a:pt x="11634" y="1752"/>
                  <a:pt x="11634" y="1670"/>
                </a:cubicBezTo>
                <a:cubicBezTo>
                  <a:pt x="11634" y="1660"/>
                  <a:pt x="11634" y="1650"/>
                  <a:pt x="11631" y="1639"/>
                </a:cubicBezTo>
                <a:close/>
                <a:moveTo>
                  <a:pt x="15063" y="1639"/>
                </a:moveTo>
                <a:cubicBezTo>
                  <a:pt x="15063" y="1650"/>
                  <a:pt x="15060" y="1660"/>
                  <a:pt x="15060" y="1670"/>
                </a:cubicBezTo>
                <a:cubicBezTo>
                  <a:pt x="15063" y="1752"/>
                  <a:pt x="15077" y="1834"/>
                  <a:pt x="15094" y="1915"/>
                </a:cubicBezTo>
                <a:cubicBezTo>
                  <a:pt x="15036" y="1826"/>
                  <a:pt x="14971" y="1745"/>
                  <a:pt x="14903" y="1674"/>
                </a:cubicBezTo>
                <a:cubicBezTo>
                  <a:pt x="14958" y="1656"/>
                  <a:pt x="15012" y="1647"/>
                  <a:pt x="15063" y="1639"/>
                </a:cubicBezTo>
                <a:close/>
                <a:moveTo>
                  <a:pt x="23913" y="168"/>
                </a:moveTo>
                <a:cubicBezTo>
                  <a:pt x="24418" y="168"/>
                  <a:pt x="24981" y="617"/>
                  <a:pt x="25305" y="948"/>
                </a:cubicBezTo>
                <a:cubicBezTo>
                  <a:pt x="25277" y="932"/>
                  <a:pt x="25257" y="918"/>
                  <a:pt x="25230" y="901"/>
                </a:cubicBezTo>
                <a:cubicBezTo>
                  <a:pt x="25228" y="899"/>
                  <a:pt x="25225" y="899"/>
                  <a:pt x="25223" y="899"/>
                </a:cubicBezTo>
                <a:cubicBezTo>
                  <a:pt x="25210" y="899"/>
                  <a:pt x="25201" y="922"/>
                  <a:pt x="25216" y="932"/>
                </a:cubicBezTo>
                <a:cubicBezTo>
                  <a:pt x="25285" y="972"/>
                  <a:pt x="25349" y="1017"/>
                  <a:pt x="25411" y="1064"/>
                </a:cubicBezTo>
                <a:cubicBezTo>
                  <a:pt x="25648" y="1330"/>
                  <a:pt x="25846" y="1616"/>
                  <a:pt x="26024" y="1915"/>
                </a:cubicBezTo>
                <a:cubicBezTo>
                  <a:pt x="25867" y="1670"/>
                  <a:pt x="25700" y="1432"/>
                  <a:pt x="25505" y="1207"/>
                </a:cubicBezTo>
                <a:cubicBezTo>
                  <a:pt x="25476" y="1172"/>
                  <a:pt x="25432" y="1156"/>
                  <a:pt x="25388" y="1156"/>
                </a:cubicBezTo>
                <a:cubicBezTo>
                  <a:pt x="25376" y="1156"/>
                  <a:pt x="25364" y="1157"/>
                  <a:pt x="25353" y="1160"/>
                </a:cubicBezTo>
                <a:cubicBezTo>
                  <a:pt x="25274" y="1078"/>
                  <a:pt x="25192" y="1003"/>
                  <a:pt x="25107" y="935"/>
                </a:cubicBezTo>
                <a:cubicBezTo>
                  <a:pt x="25117" y="911"/>
                  <a:pt x="25114" y="883"/>
                  <a:pt x="25084" y="863"/>
                </a:cubicBezTo>
                <a:cubicBezTo>
                  <a:pt x="24924" y="740"/>
                  <a:pt x="24743" y="621"/>
                  <a:pt x="24549" y="512"/>
                </a:cubicBezTo>
                <a:cubicBezTo>
                  <a:pt x="24352" y="335"/>
                  <a:pt x="24133" y="223"/>
                  <a:pt x="23902" y="168"/>
                </a:cubicBezTo>
                <a:cubicBezTo>
                  <a:pt x="23906" y="168"/>
                  <a:pt x="23909" y="168"/>
                  <a:pt x="23913" y="168"/>
                </a:cubicBezTo>
                <a:close/>
                <a:moveTo>
                  <a:pt x="11070" y="1973"/>
                </a:moveTo>
                <a:lnTo>
                  <a:pt x="11070" y="1973"/>
                </a:lnTo>
                <a:cubicBezTo>
                  <a:pt x="11005" y="2068"/>
                  <a:pt x="10940" y="2164"/>
                  <a:pt x="10875" y="2259"/>
                </a:cubicBezTo>
                <a:cubicBezTo>
                  <a:pt x="10896" y="2191"/>
                  <a:pt x="10916" y="2120"/>
                  <a:pt x="10933" y="2051"/>
                </a:cubicBezTo>
                <a:cubicBezTo>
                  <a:pt x="10977" y="2024"/>
                  <a:pt x="11025" y="1997"/>
                  <a:pt x="11070" y="1973"/>
                </a:cubicBezTo>
                <a:close/>
                <a:moveTo>
                  <a:pt x="15625" y="1973"/>
                </a:moveTo>
                <a:lnTo>
                  <a:pt x="15625" y="1973"/>
                </a:lnTo>
                <a:cubicBezTo>
                  <a:pt x="15669" y="1997"/>
                  <a:pt x="15717" y="2024"/>
                  <a:pt x="15761" y="2051"/>
                </a:cubicBezTo>
                <a:cubicBezTo>
                  <a:pt x="15778" y="2120"/>
                  <a:pt x="15798" y="2191"/>
                  <a:pt x="15819" y="2259"/>
                </a:cubicBezTo>
                <a:cubicBezTo>
                  <a:pt x="15754" y="2164"/>
                  <a:pt x="15690" y="2068"/>
                  <a:pt x="15625" y="1973"/>
                </a:cubicBezTo>
                <a:close/>
                <a:moveTo>
                  <a:pt x="10140" y="1942"/>
                </a:moveTo>
                <a:lnTo>
                  <a:pt x="10140" y="1942"/>
                </a:lnTo>
                <a:cubicBezTo>
                  <a:pt x="10014" y="2076"/>
                  <a:pt x="9885" y="2219"/>
                  <a:pt x="9765" y="2365"/>
                </a:cubicBezTo>
                <a:cubicBezTo>
                  <a:pt x="9810" y="2286"/>
                  <a:pt x="9854" y="2208"/>
                  <a:pt x="9898" y="2126"/>
                </a:cubicBezTo>
                <a:cubicBezTo>
                  <a:pt x="9973" y="2062"/>
                  <a:pt x="10055" y="2000"/>
                  <a:pt x="10140" y="1942"/>
                </a:cubicBezTo>
                <a:close/>
                <a:moveTo>
                  <a:pt x="16558" y="1942"/>
                </a:moveTo>
                <a:cubicBezTo>
                  <a:pt x="16639" y="2000"/>
                  <a:pt x="16721" y="2062"/>
                  <a:pt x="16796" y="2126"/>
                </a:cubicBezTo>
                <a:cubicBezTo>
                  <a:pt x="16840" y="2208"/>
                  <a:pt x="16884" y="2286"/>
                  <a:pt x="16933" y="2365"/>
                </a:cubicBezTo>
                <a:cubicBezTo>
                  <a:pt x="16810" y="2219"/>
                  <a:pt x="16680" y="2076"/>
                  <a:pt x="16558" y="1942"/>
                </a:cubicBezTo>
                <a:close/>
                <a:moveTo>
                  <a:pt x="4375" y="1647"/>
                </a:moveTo>
                <a:cubicBezTo>
                  <a:pt x="4427" y="1851"/>
                  <a:pt x="4468" y="2055"/>
                  <a:pt x="4491" y="2266"/>
                </a:cubicBezTo>
                <a:cubicBezTo>
                  <a:pt x="4495" y="2290"/>
                  <a:pt x="4505" y="2307"/>
                  <a:pt x="4518" y="2321"/>
                </a:cubicBezTo>
                <a:cubicBezTo>
                  <a:pt x="4505" y="2358"/>
                  <a:pt x="4488" y="2392"/>
                  <a:pt x="4474" y="2429"/>
                </a:cubicBezTo>
                <a:cubicBezTo>
                  <a:pt x="4481" y="2362"/>
                  <a:pt x="4481" y="2307"/>
                  <a:pt x="4474" y="2263"/>
                </a:cubicBezTo>
                <a:cubicBezTo>
                  <a:pt x="4451" y="2051"/>
                  <a:pt x="4406" y="1847"/>
                  <a:pt x="4338" y="1660"/>
                </a:cubicBezTo>
                <a:cubicBezTo>
                  <a:pt x="4352" y="1656"/>
                  <a:pt x="4362" y="1653"/>
                  <a:pt x="4375" y="1647"/>
                </a:cubicBezTo>
                <a:close/>
                <a:moveTo>
                  <a:pt x="22319" y="1647"/>
                </a:moveTo>
                <a:cubicBezTo>
                  <a:pt x="22332" y="1653"/>
                  <a:pt x="22343" y="1656"/>
                  <a:pt x="22356" y="1660"/>
                </a:cubicBezTo>
                <a:cubicBezTo>
                  <a:pt x="22288" y="1847"/>
                  <a:pt x="22244" y="2051"/>
                  <a:pt x="22220" y="2263"/>
                </a:cubicBezTo>
                <a:cubicBezTo>
                  <a:pt x="22216" y="2307"/>
                  <a:pt x="22216" y="2362"/>
                  <a:pt x="22220" y="2429"/>
                </a:cubicBezTo>
                <a:cubicBezTo>
                  <a:pt x="22207" y="2392"/>
                  <a:pt x="22193" y="2358"/>
                  <a:pt x="22176" y="2321"/>
                </a:cubicBezTo>
                <a:cubicBezTo>
                  <a:pt x="22189" y="2307"/>
                  <a:pt x="22200" y="2290"/>
                  <a:pt x="22203" y="2266"/>
                </a:cubicBezTo>
                <a:cubicBezTo>
                  <a:pt x="22227" y="2055"/>
                  <a:pt x="22268" y="1851"/>
                  <a:pt x="22319" y="1647"/>
                </a:cubicBezTo>
                <a:close/>
                <a:moveTo>
                  <a:pt x="12737" y="2024"/>
                </a:moveTo>
                <a:lnTo>
                  <a:pt x="12737" y="2024"/>
                </a:lnTo>
                <a:cubicBezTo>
                  <a:pt x="12758" y="2027"/>
                  <a:pt x="12775" y="2031"/>
                  <a:pt x="12792" y="2035"/>
                </a:cubicBezTo>
                <a:cubicBezTo>
                  <a:pt x="12938" y="2072"/>
                  <a:pt x="13061" y="2150"/>
                  <a:pt x="13163" y="2252"/>
                </a:cubicBezTo>
                <a:cubicBezTo>
                  <a:pt x="13187" y="2327"/>
                  <a:pt x="13211" y="2398"/>
                  <a:pt x="13232" y="2474"/>
                </a:cubicBezTo>
                <a:cubicBezTo>
                  <a:pt x="13207" y="2511"/>
                  <a:pt x="13191" y="2552"/>
                  <a:pt x="13170" y="2596"/>
                </a:cubicBezTo>
                <a:cubicBezTo>
                  <a:pt x="13146" y="2497"/>
                  <a:pt x="13119" y="2402"/>
                  <a:pt x="13089" y="2307"/>
                </a:cubicBezTo>
                <a:cubicBezTo>
                  <a:pt x="13061" y="2230"/>
                  <a:pt x="12993" y="2177"/>
                  <a:pt x="12922" y="2177"/>
                </a:cubicBezTo>
                <a:cubicBezTo>
                  <a:pt x="12888" y="2177"/>
                  <a:pt x="12854" y="2189"/>
                  <a:pt x="12823" y="2215"/>
                </a:cubicBezTo>
                <a:cubicBezTo>
                  <a:pt x="12795" y="2150"/>
                  <a:pt x="12768" y="2085"/>
                  <a:pt x="12737" y="2024"/>
                </a:cubicBezTo>
                <a:close/>
                <a:moveTo>
                  <a:pt x="13957" y="2024"/>
                </a:moveTo>
                <a:lnTo>
                  <a:pt x="13957" y="2024"/>
                </a:lnTo>
                <a:cubicBezTo>
                  <a:pt x="13926" y="2085"/>
                  <a:pt x="13899" y="2150"/>
                  <a:pt x="13875" y="2215"/>
                </a:cubicBezTo>
                <a:cubicBezTo>
                  <a:pt x="13842" y="2189"/>
                  <a:pt x="13807" y="2177"/>
                  <a:pt x="13774" y="2177"/>
                </a:cubicBezTo>
                <a:cubicBezTo>
                  <a:pt x="13701" y="2177"/>
                  <a:pt x="13634" y="2230"/>
                  <a:pt x="13606" y="2307"/>
                </a:cubicBezTo>
                <a:cubicBezTo>
                  <a:pt x="13575" y="2402"/>
                  <a:pt x="13548" y="2497"/>
                  <a:pt x="13524" y="2596"/>
                </a:cubicBezTo>
                <a:cubicBezTo>
                  <a:pt x="13507" y="2552"/>
                  <a:pt x="13487" y="2511"/>
                  <a:pt x="13463" y="2474"/>
                </a:cubicBezTo>
                <a:cubicBezTo>
                  <a:pt x="13483" y="2398"/>
                  <a:pt x="13507" y="2327"/>
                  <a:pt x="13534" y="2252"/>
                </a:cubicBezTo>
                <a:cubicBezTo>
                  <a:pt x="13633" y="2150"/>
                  <a:pt x="13756" y="2072"/>
                  <a:pt x="13902" y="2035"/>
                </a:cubicBezTo>
                <a:cubicBezTo>
                  <a:pt x="13919" y="2031"/>
                  <a:pt x="13939" y="2027"/>
                  <a:pt x="13957" y="2024"/>
                </a:cubicBezTo>
                <a:close/>
                <a:moveTo>
                  <a:pt x="10487" y="2480"/>
                </a:moveTo>
                <a:cubicBezTo>
                  <a:pt x="10443" y="2593"/>
                  <a:pt x="10395" y="2705"/>
                  <a:pt x="10341" y="2814"/>
                </a:cubicBezTo>
                <a:cubicBezTo>
                  <a:pt x="10293" y="2865"/>
                  <a:pt x="10249" y="2913"/>
                  <a:pt x="10201" y="2964"/>
                </a:cubicBezTo>
                <a:cubicBezTo>
                  <a:pt x="10191" y="2943"/>
                  <a:pt x="10174" y="2926"/>
                  <a:pt x="10154" y="2916"/>
                </a:cubicBezTo>
                <a:cubicBezTo>
                  <a:pt x="10265" y="2770"/>
                  <a:pt x="10375" y="2627"/>
                  <a:pt x="10487" y="2480"/>
                </a:cubicBezTo>
                <a:close/>
                <a:moveTo>
                  <a:pt x="16207" y="2480"/>
                </a:moveTo>
                <a:lnTo>
                  <a:pt x="16207" y="2480"/>
                </a:lnTo>
                <a:cubicBezTo>
                  <a:pt x="16320" y="2627"/>
                  <a:pt x="16432" y="2770"/>
                  <a:pt x="16541" y="2916"/>
                </a:cubicBezTo>
                <a:cubicBezTo>
                  <a:pt x="16521" y="2926"/>
                  <a:pt x="16504" y="2943"/>
                  <a:pt x="16493" y="2964"/>
                </a:cubicBezTo>
                <a:cubicBezTo>
                  <a:pt x="16449" y="2913"/>
                  <a:pt x="16402" y="2865"/>
                  <a:pt x="16353" y="2814"/>
                </a:cubicBezTo>
                <a:cubicBezTo>
                  <a:pt x="16303" y="2705"/>
                  <a:pt x="16251" y="2593"/>
                  <a:pt x="16207" y="2480"/>
                </a:cubicBezTo>
                <a:close/>
                <a:moveTo>
                  <a:pt x="4822" y="1367"/>
                </a:moveTo>
                <a:cubicBezTo>
                  <a:pt x="4992" y="1749"/>
                  <a:pt x="5081" y="2161"/>
                  <a:pt x="5043" y="2582"/>
                </a:cubicBezTo>
                <a:cubicBezTo>
                  <a:pt x="5005" y="2729"/>
                  <a:pt x="4947" y="2868"/>
                  <a:pt x="4872" y="2995"/>
                </a:cubicBezTo>
                <a:cubicBezTo>
                  <a:pt x="4880" y="2970"/>
                  <a:pt x="4886" y="2947"/>
                  <a:pt x="4889" y="2923"/>
                </a:cubicBezTo>
                <a:cubicBezTo>
                  <a:pt x="4893" y="2916"/>
                  <a:pt x="4897" y="2909"/>
                  <a:pt x="4900" y="2906"/>
                </a:cubicBezTo>
                <a:cubicBezTo>
                  <a:pt x="4910" y="2885"/>
                  <a:pt x="4910" y="2865"/>
                  <a:pt x="4907" y="2848"/>
                </a:cubicBezTo>
                <a:cubicBezTo>
                  <a:pt x="4924" y="2770"/>
                  <a:pt x="4934" y="2688"/>
                  <a:pt x="4944" y="2607"/>
                </a:cubicBezTo>
                <a:cubicBezTo>
                  <a:pt x="5023" y="2191"/>
                  <a:pt x="4968" y="1677"/>
                  <a:pt x="4808" y="1428"/>
                </a:cubicBezTo>
                <a:cubicBezTo>
                  <a:pt x="4804" y="1422"/>
                  <a:pt x="4801" y="1418"/>
                  <a:pt x="4798" y="1415"/>
                </a:cubicBezTo>
                <a:cubicBezTo>
                  <a:pt x="4808" y="1401"/>
                  <a:pt x="4818" y="1384"/>
                  <a:pt x="4822" y="1367"/>
                </a:cubicBezTo>
                <a:close/>
                <a:moveTo>
                  <a:pt x="21740" y="1898"/>
                </a:moveTo>
                <a:cubicBezTo>
                  <a:pt x="21706" y="2126"/>
                  <a:pt x="21710" y="2378"/>
                  <a:pt x="21754" y="2607"/>
                </a:cubicBezTo>
                <a:cubicBezTo>
                  <a:pt x="21760" y="2688"/>
                  <a:pt x="21774" y="2770"/>
                  <a:pt x="21787" y="2848"/>
                </a:cubicBezTo>
                <a:cubicBezTo>
                  <a:pt x="21784" y="2865"/>
                  <a:pt x="21784" y="2885"/>
                  <a:pt x="21795" y="2906"/>
                </a:cubicBezTo>
                <a:cubicBezTo>
                  <a:pt x="21798" y="2909"/>
                  <a:pt x="21801" y="2916"/>
                  <a:pt x="21805" y="2923"/>
                </a:cubicBezTo>
                <a:cubicBezTo>
                  <a:pt x="21812" y="2947"/>
                  <a:pt x="21815" y="2970"/>
                  <a:pt x="21822" y="2995"/>
                </a:cubicBezTo>
                <a:cubicBezTo>
                  <a:pt x="21747" y="2868"/>
                  <a:pt x="21689" y="2729"/>
                  <a:pt x="21652" y="2582"/>
                </a:cubicBezTo>
                <a:cubicBezTo>
                  <a:pt x="21635" y="2375"/>
                  <a:pt x="21648" y="2167"/>
                  <a:pt x="21685" y="1963"/>
                </a:cubicBezTo>
                <a:cubicBezTo>
                  <a:pt x="21702" y="1942"/>
                  <a:pt x="21720" y="1919"/>
                  <a:pt x="21740" y="1898"/>
                </a:cubicBezTo>
                <a:close/>
                <a:moveTo>
                  <a:pt x="480" y="2263"/>
                </a:moveTo>
                <a:cubicBezTo>
                  <a:pt x="480" y="2300"/>
                  <a:pt x="497" y="2334"/>
                  <a:pt x="525" y="2358"/>
                </a:cubicBezTo>
                <a:cubicBezTo>
                  <a:pt x="429" y="2525"/>
                  <a:pt x="354" y="2702"/>
                  <a:pt x="296" y="2889"/>
                </a:cubicBezTo>
                <a:cubicBezTo>
                  <a:pt x="272" y="2943"/>
                  <a:pt x="252" y="2995"/>
                  <a:pt x="228" y="3049"/>
                </a:cubicBezTo>
                <a:cubicBezTo>
                  <a:pt x="259" y="2872"/>
                  <a:pt x="296" y="2695"/>
                  <a:pt x="348" y="2525"/>
                </a:cubicBezTo>
                <a:cubicBezTo>
                  <a:pt x="392" y="2436"/>
                  <a:pt x="436" y="2348"/>
                  <a:pt x="480" y="2263"/>
                </a:cubicBezTo>
                <a:close/>
                <a:moveTo>
                  <a:pt x="26214" y="2263"/>
                </a:moveTo>
                <a:cubicBezTo>
                  <a:pt x="26261" y="2348"/>
                  <a:pt x="26306" y="2436"/>
                  <a:pt x="26350" y="2525"/>
                </a:cubicBezTo>
                <a:cubicBezTo>
                  <a:pt x="26398" y="2695"/>
                  <a:pt x="26435" y="2872"/>
                  <a:pt x="26466" y="3049"/>
                </a:cubicBezTo>
                <a:cubicBezTo>
                  <a:pt x="26445" y="2995"/>
                  <a:pt x="26421" y="2943"/>
                  <a:pt x="26398" y="2889"/>
                </a:cubicBezTo>
                <a:cubicBezTo>
                  <a:pt x="26340" y="2702"/>
                  <a:pt x="26269" y="2525"/>
                  <a:pt x="26173" y="2358"/>
                </a:cubicBezTo>
                <a:cubicBezTo>
                  <a:pt x="26200" y="2334"/>
                  <a:pt x="26214" y="2300"/>
                  <a:pt x="26214" y="2263"/>
                </a:cubicBezTo>
                <a:close/>
                <a:moveTo>
                  <a:pt x="12479" y="2964"/>
                </a:moveTo>
                <a:cubicBezTo>
                  <a:pt x="12500" y="2981"/>
                  <a:pt x="12527" y="2988"/>
                  <a:pt x="12550" y="2991"/>
                </a:cubicBezTo>
                <a:cubicBezTo>
                  <a:pt x="12547" y="3005"/>
                  <a:pt x="12540" y="3019"/>
                  <a:pt x="12533" y="3032"/>
                </a:cubicBezTo>
                <a:cubicBezTo>
                  <a:pt x="12520" y="3039"/>
                  <a:pt x="12509" y="3049"/>
                  <a:pt x="12496" y="3059"/>
                </a:cubicBezTo>
                <a:cubicBezTo>
                  <a:pt x="12465" y="3090"/>
                  <a:pt x="12438" y="3124"/>
                  <a:pt x="12411" y="3154"/>
                </a:cubicBezTo>
                <a:cubicBezTo>
                  <a:pt x="12435" y="3093"/>
                  <a:pt x="12455" y="3028"/>
                  <a:pt x="12479" y="2964"/>
                </a:cubicBezTo>
                <a:close/>
                <a:moveTo>
                  <a:pt x="14216" y="2964"/>
                </a:moveTo>
                <a:cubicBezTo>
                  <a:pt x="14239" y="3028"/>
                  <a:pt x="14260" y="3093"/>
                  <a:pt x="14287" y="3154"/>
                </a:cubicBezTo>
                <a:cubicBezTo>
                  <a:pt x="14256" y="3124"/>
                  <a:pt x="14229" y="3090"/>
                  <a:pt x="14198" y="3059"/>
                </a:cubicBezTo>
                <a:cubicBezTo>
                  <a:pt x="14188" y="3049"/>
                  <a:pt x="14175" y="3039"/>
                  <a:pt x="14161" y="3032"/>
                </a:cubicBezTo>
                <a:cubicBezTo>
                  <a:pt x="14158" y="3019"/>
                  <a:pt x="14151" y="3005"/>
                  <a:pt x="14144" y="2991"/>
                </a:cubicBezTo>
                <a:cubicBezTo>
                  <a:pt x="14171" y="2988"/>
                  <a:pt x="14195" y="2981"/>
                  <a:pt x="14216" y="2964"/>
                </a:cubicBezTo>
                <a:close/>
                <a:moveTo>
                  <a:pt x="11070" y="2521"/>
                </a:moveTo>
                <a:lnTo>
                  <a:pt x="11070" y="2521"/>
                </a:lnTo>
                <a:cubicBezTo>
                  <a:pt x="10957" y="2766"/>
                  <a:pt x="10831" y="3005"/>
                  <a:pt x="10746" y="3216"/>
                </a:cubicBezTo>
                <a:cubicBezTo>
                  <a:pt x="10739" y="3229"/>
                  <a:pt x="10732" y="3243"/>
                  <a:pt x="10729" y="3256"/>
                </a:cubicBezTo>
                <a:cubicBezTo>
                  <a:pt x="10705" y="3236"/>
                  <a:pt x="10678" y="3226"/>
                  <a:pt x="10647" y="3226"/>
                </a:cubicBezTo>
                <a:cubicBezTo>
                  <a:pt x="10784" y="2988"/>
                  <a:pt x="10923" y="2753"/>
                  <a:pt x="11070" y="2521"/>
                </a:cubicBezTo>
                <a:close/>
                <a:moveTo>
                  <a:pt x="15625" y="2521"/>
                </a:moveTo>
                <a:cubicBezTo>
                  <a:pt x="15771" y="2753"/>
                  <a:pt x="15911" y="2988"/>
                  <a:pt x="16047" y="3226"/>
                </a:cubicBezTo>
                <a:cubicBezTo>
                  <a:pt x="16017" y="3226"/>
                  <a:pt x="15990" y="3236"/>
                  <a:pt x="15965" y="3256"/>
                </a:cubicBezTo>
                <a:cubicBezTo>
                  <a:pt x="15962" y="3243"/>
                  <a:pt x="15955" y="3229"/>
                  <a:pt x="15952" y="3216"/>
                </a:cubicBezTo>
                <a:cubicBezTo>
                  <a:pt x="15863" y="3005"/>
                  <a:pt x="15737" y="2766"/>
                  <a:pt x="15625" y="2521"/>
                </a:cubicBezTo>
                <a:close/>
                <a:moveTo>
                  <a:pt x="4202" y="3138"/>
                </a:moveTo>
                <a:lnTo>
                  <a:pt x="4202" y="3138"/>
                </a:lnTo>
                <a:cubicBezTo>
                  <a:pt x="4195" y="3162"/>
                  <a:pt x="4185" y="3189"/>
                  <a:pt x="4174" y="3212"/>
                </a:cubicBezTo>
                <a:cubicBezTo>
                  <a:pt x="4083" y="3345"/>
                  <a:pt x="3970" y="3457"/>
                  <a:pt x="3838" y="3539"/>
                </a:cubicBezTo>
                <a:cubicBezTo>
                  <a:pt x="3821" y="3550"/>
                  <a:pt x="3814" y="3563"/>
                  <a:pt x="3814" y="3577"/>
                </a:cubicBezTo>
                <a:cubicBezTo>
                  <a:pt x="3799" y="3578"/>
                  <a:pt x="3783" y="3578"/>
                  <a:pt x="3768" y="3578"/>
                </a:cubicBezTo>
                <a:cubicBezTo>
                  <a:pt x="3717" y="3578"/>
                  <a:pt x="3666" y="3574"/>
                  <a:pt x="3616" y="3563"/>
                </a:cubicBezTo>
                <a:cubicBezTo>
                  <a:pt x="3626" y="3563"/>
                  <a:pt x="3633" y="3563"/>
                  <a:pt x="3643" y="3560"/>
                </a:cubicBezTo>
                <a:cubicBezTo>
                  <a:pt x="3851" y="3526"/>
                  <a:pt x="4052" y="3349"/>
                  <a:pt x="4202" y="3138"/>
                </a:cubicBezTo>
                <a:close/>
                <a:moveTo>
                  <a:pt x="22493" y="3138"/>
                </a:moveTo>
                <a:lnTo>
                  <a:pt x="22493" y="3138"/>
                </a:lnTo>
                <a:cubicBezTo>
                  <a:pt x="22642" y="3349"/>
                  <a:pt x="22843" y="3526"/>
                  <a:pt x="23054" y="3560"/>
                </a:cubicBezTo>
                <a:cubicBezTo>
                  <a:pt x="23061" y="3563"/>
                  <a:pt x="23071" y="3563"/>
                  <a:pt x="23078" y="3563"/>
                </a:cubicBezTo>
                <a:cubicBezTo>
                  <a:pt x="23028" y="3574"/>
                  <a:pt x="22979" y="3578"/>
                  <a:pt x="22929" y="3578"/>
                </a:cubicBezTo>
                <a:cubicBezTo>
                  <a:pt x="22914" y="3578"/>
                  <a:pt x="22899" y="3578"/>
                  <a:pt x="22884" y="3577"/>
                </a:cubicBezTo>
                <a:cubicBezTo>
                  <a:pt x="22881" y="3563"/>
                  <a:pt x="22874" y="3550"/>
                  <a:pt x="22860" y="3539"/>
                </a:cubicBezTo>
                <a:cubicBezTo>
                  <a:pt x="22724" y="3457"/>
                  <a:pt x="22615" y="3345"/>
                  <a:pt x="22520" y="3212"/>
                </a:cubicBezTo>
                <a:cubicBezTo>
                  <a:pt x="22510" y="3189"/>
                  <a:pt x="22502" y="3162"/>
                  <a:pt x="22493" y="3138"/>
                </a:cubicBezTo>
                <a:close/>
                <a:moveTo>
                  <a:pt x="272" y="3710"/>
                </a:moveTo>
                <a:cubicBezTo>
                  <a:pt x="242" y="3828"/>
                  <a:pt x="211" y="3951"/>
                  <a:pt x="181" y="4074"/>
                </a:cubicBezTo>
                <a:cubicBezTo>
                  <a:pt x="184" y="3958"/>
                  <a:pt x="191" y="3842"/>
                  <a:pt x="201" y="3726"/>
                </a:cubicBezTo>
                <a:cubicBezTo>
                  <a:pt x="228" y="3726"/>
                  <a:pt x="252" y="3720"/>
                  <a:pt x="272" y="3710"/>
                </a:cubicBezTo>
                <a:close/>
                <a:moveTo>
                  <a:pt x="26421" y="3710"/>
                </a:moveTo>
                <a:cubicBezTo>
                  <a:pt x="26445" y="3720"/>
                  <a:pt x="26470" y="3726"/>
                  <a:pt x="26493" y="3726"/>
                </a:cubicBezTo>
                <a:cubicBezTo>
                  <a:pt x="26503" y="3842"/>
                  <a:pt x="26511" y="3958"/>
                  <a:pt x="26514" y="4074"/>
                </a:cubicBezTo>
                <a:cubicBezTo>
                  <a:pt x="26483" y="3951"/>
                  <a:pt x="26453" y="3828"/>
                  <a:pt x="26421" y="3710"/>
                </a:cubicBezTo>
                <a:close/>
                <a:moveTo>
                  <a:pt x="8955" y="3798"/>
                </a:moveTo>
                <a:lnTo>
                  <a:pt x="8955" y="3798"/>
                </a:lnTo>
                <a:cubicBezTo>
                  <a:pt x="8921" y="3859"/>
                  <a:pt x="8887" y="3917"/>
                  <a:pt x="8856" y="3971"/>
                </a:cubicBezTo>
                <a:cubicBezTo>
                  <a:pt x="8771" y="4108"/>
                  <a:pt x="8683" y="4244"/>
                  <a:pt x="8590" y="4380"/>
                </a:cubicBezTo>
                <a:cubicBezTo>
                  <a:pt x="8587" y="4380"/>
                  <a:pt x="8587" y="4377"/>
                  <a:pt x="8584" y="4373"/>
                </a:cubicBezTo>
                <a:cubicBezTo>
                  <a:pt x="8692" y="4172"/>
                  <a:pt x="8819" y="3982"/>
                  <a:pt x="8955" y="3798"/>
                </a:cubicBezTo>
                <a:close/>
                <a:moveTo>
                  <a:pt x="17739" y="3798"/>
                </a:moveTo>
                <a:cubicBezTo>
                  <a:pt x="17876" y="3982"/>
                  <a:pt x="18002" y="4172"/>
                  <a:pt x="18110" y="4373"/>
                </a:cubicBezTo>
                <a:cubicBezTo>
                  <a:pt x="18107" y="4377"/>
                  <a:pt x="18107" y="4380"/>
                  <a:pt x="18104" y="4380"/>
                </a:cubicBezTo>
                <a:cubicBezTo>
                  <a:pt x="18012" y="4244"/>
                  <a:pt x="17923" y="4108"/>
                  <a:pt x="17841" y="3971"/>
                </a:cubicBezTo>
                <a:cubicBezTo>
                  <a:pt x="17808" y="3917"/>
                  <a:pt x="17774" y="3859"/>
                  <a:pt x="17739" y="3798"/>
                </a:cubicBezTo>
                <a:close/>
                <a:moveTo>
                  <a:pt x="610" y="3948"/>
                </a:moveTo>
                <a:lnTo>
                  <a:pt x="610" y="3948"/>
                </a:lnTo>
                <a:cubicBezTo>
                  <a:pt x="599" y="4043"/>
                  <a:pt x="590" y="4135"/>
                  <a:pt x="579" y="4230"/>
                </a:cubicBezTo>
                <a:cubicBezTo>
                  <a:pt x="576" y="4295"/>
                  <a:pt x="572" y="4370"/>
                  <a:pt x="572" y="4449"/>
                </a:cubicBezTo>
                <a:cubicBezTo>
                  <a:pt x="558" y="4431"/>
                  <a:pt x="545" y="4411"/>
                  <a:pt x="532" y="4394"/>
                </a:cubicBezTo>
                <a:cubicBezTo>
                  <a:pt x="528" y="4391"/>
                  <a:pt x="528" y="4391"/>
                  <a:pt x="525" y="4391"/>
                </a:cubicBezTo>
                <a:cubicBezTo>
                  <a:pt x="555" y="4244"/>
                  <a:pt x="582" y="4098"/>
                  <a:pt x="610" y="3948"/>
                </a:cubicBezTo>
                <a:close/>
                <a:moveTo>
                  <a:pt x="26085" y="3948"/>
                </a:moveTo>
                <a:lnTo>
                  <a:pt x="26085" y="3948"/>
                </a:lnTo>
                <a:cubicBezTo>
                  <a:pt x="26112" y="4098"/>
                  <a:pt x="26139" y="4244"/>
                  <a:pt x="26170" y="4391"/>
                </a:cubicBezTo>
                <a:cubicBezTo>
                  <a:pt x="26167" y="4391"/>
                  <a:pt x="26167" y="4391"/>
                  <a:pt x="26167" y="4394"/>
                </a:cubicBezTo>
                <a:cubicBezTo>
                  <a:pt x="26149" y="4411"/>
                  <a:pt x="26135" y="4431"/>
                  <a:pt x="26122" y="4449"/>
                </a:cubicBezTo>
                <a:cubicBezTo>
                  <a:pt x="26122" y="4370"/>
                  <a:pt x="26122" y="4295"/>
                  <a:pt x="26115" y="4230"/>
                </a:cubicBezTo>
                <a:cubicBezTo>
                  <a:pt x="26105" y="4135"/>
                  <a:pt x="26095" y="4043"/>
                  <a:pt x="26085" y="3948"/>
                </a:cubicBezTo>
                <a:close/>
                <a:moveTo>
                  <a:pt x="10099" y="3311"/>
                </a:moveTo>
                <a:lnTo>
                  <a:pt x="10099" y="3311"/>
                </a:lnTo>
                <a:cubicBezTo>
                  <a:pt x="9970" y="3563"/>
                  <a:pt x="9844" y="3815"/>
                  <a:pt x="9745" y="4064"/>
                </a:cubicBezTo>
                <a:cubicBezTo>
                  <a:pt x="9517" y="4176"/>
                  <a:pt x="9323" y="4343"/>
                  <a:pt x="9142" y="4527"/>
                </a:cubicBezTo>
                <a:lnTo>
                  <a:pt x="9142" y="4527"/>
                </a:lnTo>
                <a:cubicBezTo>
                  <a:pt x="9146" y="4523"/>
                  <a:pt x="9149" y="4516"/>
                  <a:pt x="9153" y="4513"/>
                </a:cubicBezTo>
                <a:cubicBezTo>
                  <a:pt x="9197" y="4452"/>
                  <a:pt x="9238" y="4394"/>
                  <a:pt x="9282" y="4333"/>
                </a:cubicBezTo>
                <a:cubicBezTo>
                  <a:pt x="9285" y="4329"/>
                  <a:pt x="9292" y="4326"/>
                  <a:pt x="9296" y="4323"/>
                </a:cubicBezTo>
                <a:cubicBezTo>
                  <a:pt x="9558" y="3979"/>
                  <a:pt x="9816" y="3635"/>
                  <a:pt x="10099" y="3311"/>
                </a:cubicBezTo>
                <a:close/>
                <a:moveTo>
                  <a:pt x="16598" y="3311"/>
                </a:moveTo>
                <a:lnTo>
                  <a:pt x="16598" y="3311"/>
                </a:lnTo>
                <a:cubicBezTo>
                  <a:pt x="16878" y="3635"/>
                  <a:pt x="17137" y="3979"/>
                  <a:pt x="17399" y="4323"/>
                </a:cubicBezTo>
                <a:cubicBezTo>
                  <a:pt x="17406" y="4326"/>
                  <a:pt x="17409" y="4329"/>
                  <a:pt x="17412" y="4333"/>
                </a:cubicBezTo>
                <a:cubicBezTo>
                  <a:pt x="17456" y="4394"/>
                  <a:pt x="17497" y="4452"/>
                  <a:pt x="17546" y="4513"/>
                </a:cubicBezTo>
                <a:cubicBezTo>
                  <a:pt x="17546" y="4516"/>
                  <a:pt x="17549" y="4523"/>
                  <a:pt x="17552" y="4527"/>
                </a:cubicBezTo>
                <a:cubicBezTo>
                  <a:pt x="17371" y="4343"/>
                  <a:pt x="17178" y="4176"/>
                  <a:pt x="16950" y="4064"/>
                </a:cubicBezTo>
                <a:cubicBezTo>
                  <a:pt x="16851" y="3815"/>
                  <a:pt x="16725" y="3563"/>
                  <a:pt x="16598" y="3311"/>
                </a:cubicBezTo>
                <a:close/>
                <a:moveTo>
                  <a:pt x="10579" y="3635"/>
                </a:moveTo>
                <a:cubicBezTo>
                  <a:pt x="10545" y="3726"/>
                  <a:pt x="10511" y="3822"/>
                  <a:pt x="10477" y="3917"/>
                </a:cubicBezTo>
                <a:cubicBezTo>
                  <a:pt x="10204" y="4159"/>
                  <a:pt x="9943" y="4414"/>
                  <a:pt x="9690" y="4680"/>
                </a:cubicBezTo>
                <a:cubicBezTo>
                  <a:pt x="9711" y="4650"/>
                  <a:pt x="9734" y="4619"/>
                  <a:pt x="9759" y="4588"/>
                </a:cubicBezTo>
                <a:cubicBezTo>
                  <a:pt x="9810" y="4530"/>
                  <a:pt x="9864" y="4472"/>
                  <a:pt x="9915" y="4411"/>
                </a:cubicBezTo>
                <a:cubicBezTo>
                  <a:pt x="10017" y="4336"/>
                  <a:pt x="10099" y="4237"/>
                  <a:pt x="10171" y="4125"/>
                </a:cubicBezTo>
                <a:cubicBezTo>
                  <a:pt x="10310" y="3965"/>
                  <a:pt x="10446" y="3801"/>
                  <a:pt x="10579" y="3635"/>
                </a:cubicBezTo>
                <a:close/>
                <a:moveTo>
                  <a:pt x="16116" y="3635"/>
                </a:moveTo>
                <a:lnTo>
                  <a:pt x="16116" y="3635"/>
                </a:lnTo>
                <a:cubicBezTo>
                  <a:pt x="16248" y="3801"/>
                  <a:pt x="16384" y="3965"/>
                  <a:pt x="16524" y="4125"/>
                </a:cubicBezTo>
                <a:cubicBezTo>
                  <a:pt x="16595" y="4237"/>
                  <a:pt x="16680" y="4336"/>
                  <a:pt x="16779" y="4411"/>
                </a:cubicBezTo>
                <a:cubicBezTo>
                  <a:pt x="16831" y="4472"/>
                  <a:pt x="16884" y="4530"/>
                  <a:pt x="16939" y="4588"/>
                </a:cubicBezTo>
                <a:cubicBezTo>
                  <a:pt x="16960" y="4619"/>
                  <a:pt x="16983" y="4650"/>
                  <a:pt x="17007" y="4680"/>
                </a:cubicBezTo>
                <a:cubicBezTo>
                  <a:pt x="16752" y="4414"/>
                  <a:pt x="16490" y="4159"/>
                  <a:pt x="16218" y="3917"/>
                </a:cubicBezTo>
                <a:cubicBezTo>
                  <a:pt x="16183" y="3822"/>
                  <a:pt x="16149" y="3726"/>
                  <a:pt x="16116" y="3635"/>
                </a:cubicBezTo>
                <a:close/>
                <a:moveTo>
                  <a:pt x="899" y="4309"/>
                </a:moveTo>
                <a:cubicBezTo>
                  <a:pt x="896" y="4561"/>
                  <a:pt x="899" y="4813"/>
                  <a:pt x="909" y="5065"/>
                </a:cubicBezTo>
                <a:cubicBezTo>
                  <a:pt x="885" y="5013"/>
                  <a:pt x="865" y="4959"/>
                  <a:pt x="841" y="4908"/>
                </a:cubicBezTo>
                <a:cubicBezTo>
                  <a:pt x="848" y="4789"/>
                  <a:pt x="852" y="4670"/>
                  <a:pt x="858" y="4561"/>
                </a:cubicBezTo>
                <a:cubicBezTo>
                  <a:pt x="872" y="4476"/>
                  <a:pt x="885" y="4394"/>
                  <a:pt x="899" y="4309"/>
                </a:cubicBezTo>
                <a:close/>
                <a:moveTo>
                  <a:pt x="25796" y="4309"/>
                </a:moveTo>
                <a:lnTo>
                  <a:pt x="25796" y="4309"/>
                </a:lnTo>
                <a:cubicBezTo>
                  <a:pt x="25809" y="4394"/>
                  <a:pt x="25823" y="4476"/>
                  <a:pt x="25836" y="4561"/>
                </a:cubicBezTo>
                <a:cubicBezTo>
                  <a:pt x="25843" y="4670"/>
                  <a:pt x="25846" y="4789"/>
                  <a:pt x="25853" y="4908"/>
                </a:cubicBezTo>
                <a:cubicBezTo>
                  <a:pt x="25832" y="4959"/>
                  <a:pt x="25809" y="5013"/>
                  <a:pt x="25788" y="5065"/>
                </a:cubicBezTo>
                <a:cubicBezTo>
                  <a:pt x="25796" y="4813"/>
                  <a:pt x="25799" y="4561"/>
                  <a:pt x="25796" y="4309"/>
                </a:cubicBezTo>
                <a:close/>
                <a:moveTo>
                  <a:pt x="10494" y="4826"/>
                </a:moveTo>
                <a:lnTo>
                  <a:pt x="10494" y="4826"/>
                </a:lnTo>
                <a:cubicBezTo>
                  <a:pt x="10416" y="4939"/>
                  <a:pt x="10337" y="5058"/>
                  <a:pt x="10265" y="5181"/>
                </a:cubicBezTo>
                <a:cubicBezTo>
                  <a:pt x="10242" y="5201"/>
                  <a:pt x="10215" y="5222"/>
                  <a:pt x="10188" y="5242"/>
                </a:cubicBezTo>
                <a:cubicBezTo>
                  <a:pt x="10221" y="5173"/>
                  <a:pt x="10252" y="5102"/>
                  <a:pt x="10283" y="5030"/>
                </a:cubicBezTo>
                <a:cubicBezTo>
                  <a:pt x="10355" y="4963"/>
                  <a:pt x="10422" y="4895"/>
                  <a:pt x="10494" y="4826"/>
                </a:cubicBezTo>
                <a:close/>
                <a:moveTo>
                  <a:pt x="16200" y="4826"/>
                </a:moveTo>
                <a:cubicBezTo>
                  <a:pt x="16272" y="4895"/>
                  <a:pt x="16343" y="4963"/>
                  <a:pt x="16415" y="5030"/>
                </a:cubicBezTo>
                <a:cubicBezTo>
                  <a:pt x="16442" y="5102"/>
                  <a:pt x="16473" y="5173"/>
                  <a:pt x="16507" y="5242"/>
                </a:cubicBezTo>
                <a:cubicBezTo>
                  <a:pt x="16480" y="5222"/>
                  <a:pt x="16455" y="5201"/>
                  <a:pt x="16428" y="5181"/>
                </a:cubicBezTo>
                <a:cubicBezTo>
                  <a:pt x="16361" y="5058"/>
                  <a:pt x="16282" y="4939"/>
                  <a:pt x="16200" y="4826"/>
                </a:cubicBezTo>
                <a:close/>
                <a:moveTo>
                  <a:pt x="8216" y="4905"/>
                </a:moveTo>
                <a:lnTo>
                  <a:pt x="8216" y="4905"/>
                </a:lnTo>
                <a:cubicBezTo>
                  <a:pt x="8125" y="5013"/>
                  <a:pt x="8029" y="5126"/>
                  <a:pt x="7937" y="5238"/>
                </a:cubicBezTo>
                <a:cubicBezTo>
                  <a:pt x="7924" y="5238"/>
                  <a:pt x="7906" y="5238"/>
                  <a:pt x="7889" y="5245"/>
                </a:cubicBezTo>
                <a:cubicBezTo>
                  <a:pt x="8002" y="5133"/>
                  <a:pt x="8111" y="5021"/>
                  <a:pt x="8216" y="4905"/>
                </a:cubicBezTo>
                <a:close/>
                <a:moveTo>
                  <a:pt x="18478" y="4905"/>
                </a:moveTo>
                <a:lnTo>
                  <a:pt x="18478" y="4905"/>
                </a:lnTo>
                <a:cubicBezTo>
                  <a:pt x="18584" y="5021"/>
                  <a:pt x="18693" y="5133"/>
                  <a:pt x="18805" y="5245"/>
                </a:cubicBezTo>
                <a:cubicBezTo>
                  <a:pt x="18788" y="5238"/>
                  <a:pt x="18775" y="5238"/>
                  <a:pt x="18757" y="5238"/>
                </a:cubicBezTo>
                <a:cubicBezTo>
                  <a:pt x="18666" y="5126"/>
                  <a:pt x="18574" y="5013"/>
                  <a:pt x="18478" y="4905"/>
                </a:cubicBezTo>
                <a:close/>
                <a:moveTo>
                  <a:pt x="1363" y="4949"/>
                </a:moveTo>
                <a:cubicBezTo>
                  <a:pt x="1420" y="5079"/>
                  <a:pt x="1492" y="5197"/>
                  <a:pt x="1563" y="5313"/>
                </a:cubicBezTo>
                <a:cubicBezTo>
                  <a:pt x="1542" y="5316"/>
                  <a:pt x="1522" y="5324"/>
                  <a:pt x="1506" y="5334"/>
                </a:cubicBezTo>
                <a:cubicBezTo>
                  <a:pt x="1454" y="5208"/>
                  <a:pt x="1403" y="5082"/>
                  <a:pt x="1363" y="4949"/>
                </a:cubicBezTo>
                <a:close/>
                <a:moveTo>
                  <a:pt x="25335" y="4949"/>
                </a:moveTo>
                <a:cubicBezTo>
                  <a:pt x="25291" y="5082"/>
                  <a:pt x="25240" y="5208"/>
                  <a:pt x="25189" y="5334"/>
                </a:cubicBezTo>
                <a:cubicBezTo>
                  <a:pt x="25172" y="5324"/>
                  <a:pt x="25152" y="5316"/>
                  <a:pt x="25131" y="5313"/>
                </a:cubicBezTo>
                <a:cubicBezTo>
                  <a:pt x="25206" y="5197"/>
                  <a:pt x="25274" y="5079"/>
                  <a:pt x="25335" y="4949"/>
                </a:cubicBezTo>
                <a:close/>
                <a:moveTo>
                  <a:pt x="1693" y="4986"/>
                </a:moveTo>
                <a:lnTo>
                  <a:pt x="1693" y="4986"/>
                </a:lnTo>
                <a:cubicBezTo>
                  <a:pt x="1822" y="5351"/>
                  <a:pt x="2009" y="5695"/>
                  <a:pt x="2261" y="5994"/>
                </a:cubicBezTo>
                <a:cubicBezTo>
                  <a:pt x="2132" y="5875"/>
                  <a:pt x="2012" y="5745"/>
                  <a:pt x="1904" y="5606"/>
                </a:cubicBezTo>
                <a:cubicBezTo>
                  <a:pt x="1819" y="5415"/>
                  <a:pt x="1751" y="5208"/>
                  <a:pt x="1693" y="4986"/>
                </a:cubicBezTo>
                <a:close/>
                <a:moveTo>
                  <a:pt x="25002" y="4986"/>
                </a:moveTo>
                <a:lnTo>
                  <a:pt x="25002" y="4986"/>
                </a:lnTo>
                <a:cubicBezTo>
                  <a:pt x="24947" y="5208"/>
                  <a:pt x="24876" y="5415"/>
                  <a:pt x="24795" y="5606"/>
                </a:cubicBezTo>
                <a:cubicBezTo>
                  <a:pt x="24682" y="5745"/>
                  <a:pt x="24562" y="5875"/>
                  <a:pt x="24433" y="5994"/>
                </a:cubicBezTo>
                <a:cubicBezTo>
                  <a:pt x="24685" y="5695"/>
                  <a:pt x="24872" y="5351"/>
                  <a:pt x="25002" y="4986"/>
                </a:cubicBezTo>
                <a:close/>
                <a:moveTo>
                  <a:pt x="7419" y="5923"/>
                </a:moveTo>
                <a:cubicBezTo>
                  <a:pt x="7392" y="5960"/>
                  <a:pt x="7369" y="5998"/>
                  <a:pt x="7341" y="6035"/>
                </a:cubicBezTo>
                <a:cubicBezTo>
                  <a:pt x="7256" y="6089"/>
                  <a:pt x="7171" y="6144"/>
                  <a:pt x="7079" y="6198"/>
                </a:cubicBezTo>
                <a:cubicBezTo>
                  <a:pt x="7191" y="6107"/>
                  <a:pt x="7307" y="6014"/>
                  <a:pt x="7419" y="5923"/>
                </a:cubicBezTo>
                <a:close/>
                <a:moveTo>
                  <a:pt x="19275" y="5923"/>
                </a:moveTo>
                <a:lnTo>
                  <a:pt x="19275" y="5923"/>
                </a:lnTo>
                <a:cubicBezTo>
                  <a:pt x="19391" y="6014"/>
                  <a:pt x="19503" y="6107"/>
                  <a:pt x="19615" y="6198"/>
                </a:cubicBezTo>
                <a:cubicBezTo>
                  <a:pt x="19524" y="6144"/>
                  <a:pt x="19438" y="6089"/>
                  <a:pt x="19353" y="6035"/>
                </a:cubicBezTo>
                <a:cubicBezTo>
                  <a:pt x="19329" y="5998"/>
                  <a:pt x="19302" y="5960"/>
                  <a:pt x="19275" y="5923"/>
                </a:cubicBezTo>
                <a:close/>
                <a:moveTo>
                  <a:pt x="2078" y="5943"/>
                </a:moveTo>
                <a:lnTo>
                  <a:pt x="2078" y="5943"/>
                </a:lnTo>
                <a:cubicBezTo>
                  <a:pt x="2254" y="6113"/>
                  <a:pt x="2452" y="6264"/>
                  <a:pt x="2659" y="6389"/>
                </a:cubicBezTo>
                <a:cubicBezTo>
                  <a:pt x="2686" y="6413"/>
                  <a:pt x="2714" y="6430"/>
                  <a:pt x="2741" y="6451"/>
                </a:cubicBezTo>
                <a:cubicBezTo>
                  <a:pt x="2731" y="6457"/>
                  <a:pt x="2724" y="6468"/>
                  <a:pt x="2721" y="6478"/>
                </a:cubicBezTo>
                <a:cubicBezTo>
                  <a:pt x="2619" y="6457"/>
                  <a:pt x="2520" y="6437"/>
                  <a:pt x="2418" y="6420"/>
                </a:cubicBezTo>
                <a:cubicBezTo>
                  <a:pt x="2295" y="6280"/>
                  <a:pt x="2186" y="6130"/>
                  <a:pt x="2087" y="5967"/>
                </a:cubicBezTo>
                <a:cubicBezTo>
                  <a:pt x="2084" y="5960"/>
                  <a:pt x="2081" y="5953"/>
                  <a:pt x="2078" y="5943"/>
                </a:cubicBezTo>
                <a:close/>
                <a:moveTo>
                  <a:pt x="24620" y="5943"/>
                </a:moveTo>
                <a:cubicBezTo>
                  <a:pt x="24614" y="5953"/>
                  <a:pt x="24611" y="5960"/>
                  <a:pt x="24607" y="5967"/>
                </a:cubicBezTo>
                <a:cubicBezTo>
                  <a:pt x="24512" y="6130"/>
                  <a:pt x="24399" y="6280"/>
                  <a:pt x="24276" y="6420"/>
                </a:cubicBezTo>
                <a:cubicBezTo>
                  <a:pt x="24174" y="6437"/>
                  <a:pt x="24075" y="6457"/>
                  <a:pt x="23977" y="6478"/>
                </a:cubicBezTo>
                <a:cubicBezTo>
                  <a:pt x="23970" y="6468"/>
                  <a:pt x="23963" y="6457"/>
                  <a:pt x="23957" y="6451"/>
                </a:cubicBezTo>
                <a:cubicBezTo>
                  <a:pt x="23981" y="6430"/>
                  <a:pt x="24011" y="6413"/>
                  <a:pt x="24035" y="6389"/>
                </a:cubicBezTo>
                <a:cubicBezTo>
                  <a:pt x="24246" y="6264"/>
                  <a:pt x="24440" y="6113"/>
                  <a:pt x="24620" y="5943"/>
                </a:cubicBezTo>
                <a:close/>
                <a:moveTo>
                  <a:pt x="13054" y="5147"/>
                </a:moveTo>
                <a:lnTo>
                  <a:pt x="13054" y="5147"/>
                </a:lnTo>
                <a:cubicBezTo>
                  <a:pt x="12976" y="5348"/>
                  <a:pt x="12884" y="5544"/>
                  <a:pt x="12778" y="5739"/>
                </a:cubicBezTo>
                <a:cubicBezTo>
                  <a:pt x="12755" y="5786"/>
                  <a:pt x="12775" y="5827"/>
                  <a:pt x="12806" y="5851"/>
                </a:cubicBezTo>
                <a:cubicBezTo>
                  <a:pt x="12619" y="6151"/>
                  <a:pt x="12384" y="6416"/>
                  <a:pt x="12088" y="6624"/>
                </a:cubicBezTo>
                <a:cubicBezTo>
                  <a:pt x="12115" y="6583"/>
                  <a:pt x="12138" y="6539"/>
                  <a:pt x="12162" y="6498"/>
                </a:cubicBezTo>
                <a:cubicBezTo>
                  <a:pt x="12196" y="6488"/>
                  <a:pt x="12227" y="6471"/>
                  <a:pt x="12251" y="6434"/>
                </a:cubicBezTo>
                <a:cubicBezTo>
                  <a:pt x="12520" y="6025"/>
                  <a:pt x="12823" y="5596"/>
                  <a:pt x="13054" y="5147"/>
                </a:cubicBezTo>
                <a:close/>
                <a:moveTo>
                  <a:pt x="13640" y="5147"/>
                </a:moveTo>
                <a:cubicBezTo>
                  <a:pt x="13872" y="5596"/>
                  <a:pt x="14175" y="6025"/>
                  <a:pt x="14444" y="6434"/>
                </a:cubicBezTo>
                <a:cubicBezTo>
                  <a:pt x="14467" y="6471"/>
                  <a:pt x="14502" y="6488"/>
                  <a:pt x="14535" y="6498"/>
                </a:cubicBezTo>
                <a:cubicBezTo>
                  <a:pt x="14560" y="6539"/>
                  <a:pt x="14583" y="6583"/>
                  <a:pt x="14607" y="6624"/>
                </a:cubicBezTo>
                <a:cubicBezTo>
                  <a:pt x="14310" y="6416"/>
                  <a:pt x="14076" y="6151"/>
                  <a:pt x="13889" y="5851"/>
                </a:cubicBezTo>
                <a:cubicBezTo>
                  <a:pt x="13922" y="5827"/>
                  <a:pt x="13939" y="5786"/>
                  <a:pt x="13916" y="5739"/>
                </a:cubicBezTo>
                <a:cubicBezTo>
                  <a:pt x="13810" y="5544"/>
                  <a:pt x="13718" y="5348"/>
                  <a:pt x="13640" y="5147"/>
                </a:cubicBezTo>
                <a:close/>
                <a:moveTo>
                  <a:pt x="2455" y="6716"/>
                </a:moveTo>
                <a:cubicBezTo>
                  <a:pt x="2469" y="6720"/>
                  <a:pt x="2486" y="6723"/>
                  <a:pt x="2503" y="6726"/>
                </a:cubicBezTo>
                <a:cubicBezTo>
                  <a:pt x="2561" y="6781"/>
                  <a:pt x="2622" y="6836"/>
                  <a:pt x="2686" y="6889"/>
                </a:cubicBezTo>
                <a:cubicBezTo>
                  <a:pt x="2625" y="6866"/>
                  <a:pt x="2564" y="6845"/>
                  <a:pt x="2503" y="6822"/>
                </a:cubicBezTo>
                <a:cubicBezTo>
                  <a:pt x="2496" y="6808"/>
                  <a:pt x="2489" y="6798"/>
                  <a:pt x="2482" y="6787"/>
                </a:cubicBezTo>
                <a:cubicBezTo>
                  <a:pt x="2472" y="6764"/>
                  <a:pt x="2462" y="6740"/>
                  <a:pt x="2455" y="6716"/>
                </a:cubicBezTo>
                <a:close/>
                <a:moveTo>
                  <a:pt x="24243" y="6716"/>
                </a:moveTo>
                <a:cubicBezTo>
                  <a:pt x="24232" y="6740"/>
                  <a:pt x="24223" y="6764"/>
                  <a:pt x="24215" y="6787"/>
                </a:cubicBezTo>
                <a:cubicBezTo>
                  <a:pt x="24209" y="6798"/>
                  <a:pt x="24198" y="6808"/>
                  <a:pt x="24191" y="6822"/>
                </a:cubicBezTo>
                <a:cubicBezTo>
                  <a:pt x="24130" y="6845"/>
                  <a:pt x="24069" y="6866"/>
                  <a:pt x="24008" y="6889"/>
                </a:cubicBezTo>
                <a:cubicBezTo>
                  <a:pt x="24072" y="6836"/>
                  <a:pt x="24133" y="6781"/>
                  <a:pt x="24195" y="6726"/>
                </a:cubicBezTo>
                <a:cubicBezTo>
                  <a:pt x="24209" y="6723"/>
                  <a:pt x="24226" y="6720"/>
                  <a:pt x="24243" y="6716"/>
                </a:cubicBezTo>
                <a:close/>
                <a:moveTo>
                  <a:pt x="11744" y="6767"/>
                </a:moveTo>
                <a:lnTo>
                  <a:pt x="11744" y="6767"/>
                </a:lnTo>
                <a:cubicBezTo>
                  <a:pt x="11686" y="6842"/>
                  <a:pt x="11624" y="6913"/>
                  <a:pt x="11563" y="6985"/>
                </a:cubicBezTo>
                <a:cubicBezTo>
                  <a:pt x="11587" y="6938"/>
                  <a:pt x="11614" y="6886"/>
                  <a:pt x="11638" y="6836"/>
                </a:cubicBezTo>
                <a:cubicBezTo>
                  <a:pt x="11675" y="6811"/>
                  <a:pt x="11709" y="6791"/>
                  <a:pt x="11744" y="6767"/>
                </a:cubicBezTo>
                <a:close/>
                <a:moveTo>
                  <a:pt x="14951" y="6767"/>
                </a:moveTo>
                <a:cubicBezTo>
                  <a:pt x="14985" y="6791"/>
                  <a:pt x="15022" y="6811"/>
                  <a:pt x="15056" y="6836"/>
                </a:cubicBezTo>
                <a:cubicBezTo>
                  <a:pt x="15080" y="6886"/>
                  <a:pt x="15107" y="6938"/>
                  <a:pt x="15132" y="6985"/>
                </a:cubicBezTo>
                <a:cubicBezTo>
                  <a:pt x="15070" y="6913"/>
                  <a:pt x="15009" y="6842"/>
                  <a:pt x="14951" y="6767"/>
                </a:cubicBezTo>
                <a:close/>
                <a:moveTo>
                  <a:pt x="2802" y="6787"/>
                </a:moveTo>
                <a:cubicBezTo>
                  <a:pt x="2857" y="6798"/>
                  <a:pt x="2915" y="6808"/>
                  <a:pt x="2972" y="6822"/>
                </a:cubicBezTo>
                <a:cubicBezTo>
                  <a:pt x="3038" y="6839"/>
                  <a:pt x="3106" y="6856"/>
                  <a:pt x="3170" y="6872"/>
                </a:cubicBezTo>
                <a:cubicBezTo>
                  <a:pt x="3225" y="6900"/>
                  <a:pt x="3279" y="6930"/>
                  <a:pt x="3334" y="6958"/>
                </a:cubicBezTo>
                <a:cubicBezTo>
                  <a:pt x="3307" y="6999"/>
                  <a:pt x="3303" y="7056"/>
                  <a:pt x="3324" y="7104"/>
                </a:cubicBezTo>
                <a:cubicBezTo>
                  <a:pt x="3286" y="7091"/>
                  <a:pt x="3249" y="7081"/>
                  <a:pt x="3214" y="7070"/>
                </a:cubicBezTo>
                <a:cubicBezTo>
                  <a:pt x="3065" y="6982"/>
                  <a:pt x="2928" y="6889"/>
                  <a:pt x="2802" y="6787"/>
                </a:cubicBezTo>
                <a:close/>
                <a:moveTo>
                  <a:pt x="23896" y="6787"/>
                </a:moveTo>
                <a:lnTo>
                  <a:pt x="23896" y="6787"/>
                </a:lnTo>
                <a:cubicBezTo>
                  <a:pt x="23766" y="6889"/>
                  <a:pt x="23630" y="6982"/>
                  <a:pt x="23480" y="7070"/>
                </a:cubicBezTo>
                <a:cubicBezTo>
                  <a:pt x="23446" y="7081"/>
                  <a:pt x="23409" y="7091"/>
                  <a:pt x="23374" y="7104"/>
                </a:cubicBezTo>
                <a:cubicBezTo>
                  <a:pt x="23391" y="7056"/>
                  <a:pt x="23388" y="6999"/>
                  <a:pt x="23364" y="6958"/>
                </a:cubicBezTo>
                <a:cubicBezTo>
                  <a:pt x="23418" y="6930"/>
                  <a:pt x="23470" y="6900"/>
                  <a:pt x="23524" y="6872"/>
                </a:cubicBezTo>
                <a:cubicBezTo>
                  <a:pt x="23592" y="6856"/>
                  <a:pt x="23657" y="6839"/>
                  <a:pt x="23722" y="6822"/>
                </a:cubicBezTo>
                <a:cubicBezTo>
                  <a:pt x="23780" y="6808"/>
                  <a:pt x="23838" y="6798"/>
                  <a:pt x="23896" y="6787"/>
                </a:cubicBezTo>
                <a:close/>
                <a:moveTo>
                  <a:pt x="3766" y="7175"/>
                </a:moveTo>
                <a:cubicBezTo>
                  <a:pt x="3858" y="7224"/>
                  <a:pt x="3950" y="7271"/>
                  <a:pt x="4042" y="7315"/>
                </a:cubicBezTo>
                <a:cubicBezTo>
                  <a:pt x="3892" y="7274"/>
                  <a:pt x="3742" y="7230"/>
                  <a:pt x="3596" y="7186"/>
                </a:cubicBezTo>
                <a:cubicBezTo>
                  <a:pt x="3654" y="7186"/>
                  <a:pt x="3708" y="7183"/>
                  <a:pt x="3766" y="7175"/>
                </a:cubicBezTo>
                <a:close/>
                <a:moveTo>
                  <a:pt x="22928" y="7175"/>
                </a:moveTo>
                <a:cubicBezTo>
                  <a:pt x="22986" y="7183"/>
                  <a:pt x="23044" y="7186"/>
                  <a:pt x="23102" y="7186"/>
                </a:cubicBezTo>
                <a:cubicBezTo>
                  <a:pt x="22952" y="7230"/>
                  <a:pt x="22802" y="7274"/>
                  <a:pt x="22653" y="7315"/>
                </a:cubicBezTo>
                <a:cubicBezTo>
                  <a:pt x="22744" y="7271"/>
                  <a:pt x="22837" y="7224"/>
                  <a:pt x="22928" y="7175"/>
                </a:cubicBezTo>
                <a:close/>
                <a:moveTo>
                  <a:pt x="5081" y="7122"/>
                </a:moveTo>
                <a:cubicBezTo>
                  <a:pt x="5142" y="7125"/>
                  <a:pt x="5199" y="7131"/>
                  <a:pt x="5260" y="7131"/>
                </a:cubicBezTo>
                <a:cubicBezTo>
                  <a:pt x="5216" y="7175"/>
                  <a:pt x="5172" y="7220"/>
                  <a:pt x="5131" y="7265"/>
                </a:cubicBezTo>
                <a:cubicBezTo>
                  <a:pt x="5060" y="7298"/>
                  <a:pt x="4985" y="7336"/>
                  <a:pt x="4913" y="7370"/>
                </a:cubicBezTo>
                <a:cubicBezTo>
                  <a:pt x="4930" y="7312"/>
                  <a:pt x="4910" y="7247"/>
                  <a:pt x="4842" y="7207"/>
                </a:cubicBezTo>
                <a:cubicBezTo>
                  <a:pt x="4920" y="7175"/>
                  <a:pt x="4999" y="7149"/>
                  <a:pt x="5081" y="7122"/>
                </a:cubicBezTo>
                <a:close/>
                <a:moveTo>
                  <a:pt x="21617" y="7122"/>
                </a:moveTo>
                <a:cubicBezTo>
                  <a:pt x="21696" y="7149"/>
                  <a:pt x="21774" y="7175"/>
                  <a:pt x="21853" y="7207"/>
                </a:cubicBezTo>
                <a:cubicBezTo>
                  <a:pt x="21784" y="7247"/>
                  <a:pt x="21764" y="7312"/>
                  <a:pt x="21784" y="7370"/>
                </a:cubicBezTo>
                <a:cubicBezTo>
                  <a:pt x="21710" y="7336"/>
                  <a:pt x="21638" y="7298"/>
                  <a:pt x="21563" y="7265"/>
                </a:cubicBezTo>
                <a:cubicBezTo>
                  <a:pt x="21522" y="7220"/>
                  <a:pt x="21478" y="7175"/>
                  <a:pt x="21434" y="7131"/>
                </a:cubicBezTo>
                <a:cubicBezTo>
                  <a:pt x="21495" y="7131"/>
                  <a:pt x="21556" y="7125"/>
                  <a:pt x="21617" y="7122"/>
                </a:cubicBezTo>
                <a:close/>
                <a:moveTo>
                  <a:pt x="9432" y="6743"/>
                </a:moveTo>
                <a:cubicBezTo>
                  <a:pt x="9428" y="6750"/>
                  <a:pt x="9425" y="6760"/>
                  <a:pt x="9421" y="6767"/>
                </a:cubicBezTo>
                <a:cubicBezTo>
                  <a:pt x="9346" y="6839"/>
                  <a:pt x="9272" y="6910"/>
                  <a:pt x="9200" y="6985"/>
                </a:cubicBezTo>
                <a:cubicBezTo>
                  <a:pt x="9108" y="7077"/>
                  <a:pt x="9013" y="7169"/>
                  <a:pt x="8925" y="7265"/>
                </a:cubicBezTo>
                <a:cubicBezTo>
                  <a:pt x="8853" y="7312"/>
                  <a:pt x="8785" y="7359"/>
                  <a:pt x="8713" y="7403"/>
                </a:cubicBezTo>
                <a:cubicBezTo>
                  <a:pt x="8826" y="7298"/>
                  <a:pt x="8934" y="7186"/>
                  <a:pt x="9040" y="7070"/>
                </a:cubicBezTo>
                <a:cubicBezTo>
                  <a:pt x="9170" y="6961"/>
                  <a:pt x="9299" y="6852"/>
                  <a:pt x="9432" y="6743"/>
                </a:cubicBezTo>
                <a:close/>
                <a:moveTo>
                  <a:pt x="17263" y="6743"/>
                </a:moveTo>
                <a:lnTo>
                  <a:pt x="17263" y="6743"/>
                </a:lnTo>
                <a:cubicBezTo>
                  <a:pt x="17395" y="6852"/>
                  <a:pt x="17525" y="6961"/>
                  <a:pt x="17654" y="7070"/>
                </a:cubicBezTo>
                <a:cubicBezTo>
                  <a:pt x="17760" y="7186"/>
                  <a:pt x="17872" y="7298"/>
                  <a:pt x="17981" y="7403"/>
                </a:cubicBezTo>
                <a:cubicBezTo>
                  <a:pt x="17913" y="7359"/>
                  <a:pt x="17841" y="7312"/>
                  <a:pt x="17770" y="7265"/>
                </a:cubicBezTo>
                <a:cubicBezTo>
                  <a:pt x="17681" y="7169"/>
                  <a:pt x="17590" y="7077"/>
                  <a:pt x="17494" y="6985"/>
                </a:cubicBezTo>
                <a:cubicBezTo>
                  <a:pt x="17423" y="6910"/>
                  <a:pt x="17348" y="6839"/>
                  <a:pt x="17277" y="6767"/>
                </a:cubicBezTo>
                <a:cubicBezTo>
                  <a:pt x="17273" y="6760"/>
                  <a:pt x="17269" y="6750"/>
                  <a:pt x="17263" y="6743"/>
                </a:cubicBezTo>
                <a:close/>
                <a:moveTo>
                  <a:pt x="1390" y="7244"/>
                </a:moveTo>
                <a:cubicBezTo>
                  <a:pt x="1396" y="7254"/>
                  <a:pt x="1403" y="7268"/>
                  <a:pt x="1410" y="7278"/>
                </a:cubicBezTo>
                <a:cubicBezTo>
                  <a:pt x="1410" y="7285"/>
                  <a:pt x="1407" y="7288"/>
                  <a:pt x="1413" y="7295"/>
                </a:cubicBezTo>
                <a:cubicBezTo>
                  <a:pt x="1424" y="7309"/>
                  <a:pt x="1437" y="7322"/>
                  <a:pt x="1451" y="7339"/>
                </a:cubicBezTo>
                <a:cubicBezTo>
                  <a:pt x="1481" y="7383"/>
                  <a:pt x="1512" y="7428"/>
                  <a:pt x="1546" y="7472"/>
                </a:cubicBezTo>
                <a:cubicBezTo>
                  <a:pt x="1533" y="7469"/>
                  <a:pt x="1519" y="7465"/>
                  <a:pt x="1506" y="7462"/>
                </a:cubicBezTo>
                <a:cubicBezTo>
                  <a:pt x="1457" y="7403"/>
                  <a:pt x="1410" y="7346"/>
                  <a:pt x="1366" y="7288"/>
                </a:cubicBezTo>
                <a:cubicBezTo>
                  <a:pt x="1372" y="7271"/>
                  <a:pt x="1383" y="7257"/>
                  <a:pt x="1390" y="7244"/>
                </a:cubicBezTo>
                <a:close/>
                <a:moveTo>
                  <a:pt x="25305" y="7244"/>
                </a:moveTo>
                <a:cubicBezTo>
                  <a:pt x="25312" y="7257"/>
                  <a:pt x="25322" y="7271"/>
                  <a:pt x="25329" y="7288"/>
                </a:cubicBezTo>
                <a:cubicBezTo>
                  <a:pt x="25285" y="7346"/>
                  <a:pt x="25237" y="7403"/>
                  <a:pt x="25189" y="7462"/>
                </a:cubicBezTo>
                <a:cubicBezTo>
                  <a:pt x="25175" y="7465"/>
                  <a:pt x="25162" y="7469"/>
                  <a:pt x="25148" y="7472"/>
                </a:cubicBezTo>
                <a:cubicBezTo>
                  <a:pt x="25183" y="7428"/>
                  <a:pt x="25213" y="7383"/>
                  <a:pt x="25244" y="7339"/>
                </a:cubicBezTo>
                <a:cubicBezTo>
                  <a:pt x="25257" y="7322"/>
                  <a:pt x="25271" y="7309"/>
                  <a:pt x="25281" y="7295"/>
                </a:cubicBezTo>
                <a:cubicBezTo>
                  <a:pt x="25288" y="7288"/>
                  <a:pt x="25288" y="7285"/>
                  <a:pt x="25285" y="7278"/>
                </a:cubicBezTo>
                <a:cubicBezTo>
                  <a:pt x="25291" y="7268"/>
                  <a:pt x="25298" y="7254"/>
                  <a:pt x="25305" y="7244"/>
                </a:cubicBezTo>
                <a:close/>
                <a:moveTo>
                  <a:pt x="1332" y="7332"/>
                </a:moveTo>
                <a:cubicBezTo>
                  <a:pt x="1366" y="7377"/>
                  <a:pt x="1399" y="7421"/>
                  <a:pt x="1434" y="7465"/>
                </a:cubicBezTo>
                <a:cubicBezTo>
                  <a:pt x="1390" y="7485"/>
                  <a:pt x="1363" y="7540"/>
                  <a:pt x="1379" y="7587"/>
                </a:cubicBezTo>
                <a:cubicBezTo>
                  <a:pt x="1332" y="7526"/>
                  <a:pt x="1284" y="7462"/>
                  <a:pt x="1240" y="7400"/>
                </a:cubicBezTo>
                <a:cubicBezTo>
                  <a:pt x="1260" y="7397"/>
                  <a:pt x="1281" y="7387"/>
                  <a:pt x="1301" y="7367"/>
                </a:cubicBezTo>
                <a:cubicBezTo>
                  <a:pt x="1311" y="7356"/>
                  <a:pt x="1322" y="7346"/>
                  <a:pt x="1332" y="7332"/>
                </a:cubicBezTo>
                <a:close/>
                <a:moveTo>
                  <a:pt x="25362" y="7332"/>
                </a:moveTo>
                <a:cubicBezTo>
                  <a:pt x="25373" y="7346"/>
                  <a:pt x="25383" y="7356"/>
                  <a:pt x="25393" y="7367"/>
                </a:cubicBezTo>
                <a:cubicBezTo>
                  <a:pt x="25414" y="7387"/>
                  <a:pt x="25434" y="7397"/>
                  <a:pt x="25458" y="7400"/>
                </a:cubicBezTo>
                <a:cubicBezTo>
                  <a:pt x="25411" y="7462"/>
                  <a:pt x="25362" y="7526"/>
                  <a:pt x="25315" y="7587"/>
                </a:cubicBezTo>
                <a:cubicBezTo>
                  <a:pt x="25332" y="7540"/>
                  <a:pt x="25309" y="7485"/>
                  <a:pt x="25260" y="7465"/>
                </a:cubicBezTo>
                <a:cubicBezTo>
                  <a:pt x="25298" y="7421"/>
                  <a:pt x="25332" y="7377"/>
                  <a:pt x="25362" y="7332"/>
                </a:cubicBezTo>
                <a:close/>
                <a:moveTo>
                  <a:pt x="3044" y="7721"/>
                </a:moveTo>
                <a:cubicBezTo>
                  <a:pt x="3170" y="7771"/>
                  <a:pt x="3299" y="7823"/>
                  <a:pt x="3432" y="7867"/>
                </a:cubicBezTo>
                <a:cubicBezTo>
                  <a:pt x="3426" y="7881"/>
                  <a:pt x="3419" y="7894"/>
                  <a:pt x="3419" y="7908"/>
                </a:cubicBezTo>
                <a:cubicBezTo>
                  <a:pt x="3286" y="7864"/>
                  <a:pt x="3153" y="7819"/>
                  <a:pt x="3021" y="7782"/>
                </a:cubicBezTo>
                <a:cubicBezTo>
                  <a:pt x="3030" y="7761"/>
                  <a:pt x="3041" y="7741"/>
                  <a:pt x="3044" y="7721"/>
                </a:cubicBezTo>
                <a:close/>
                <a:moveTo>
                  <a:pt x="23654" y="7721"/>
                </a:moveTo>
                <a:cubicBezTo>
                  <a:pt x="23654" y="7741"/>
                  <a:pt x="23664" y="7761"/>
                  <a:pt x="23674" y="7782"/>
                </a:cubicBezTo>
                <a:cubicBezTo>
                  <a:pt x="23541" y="7819"/>
                  <a:pt x="23412" y="7864"/>
                  <a:pt x="23279" y="7908"/>
                </a:cubicBezTo>
                <a:cubicBezTo>
                  <a:pt x="23275" y="7894"/>
                  <a:pt x="23269" y="7881"/>
                  <a:pt x="23266" y="7867"/>
                </a:cubicBezTo>
                <a:cubicBezTo>
                  <a:pt x="23395" y="7823"/>
                  <a:pt x="23524" y="7771"/>
                  <a:pt x="23654" y="7721"/>
                </a:cubicBezTo>
                <a:close/>
                <a:moveTo>
                  <a:pt x="10556" y="7700"/>
                </a:moveTo>
                <a:cubicBezTo>
                  <a:pt x="10565" y="7738"/>
                  <a:pt x="10589" y="7768"/>
                  <a:pt x="10617" y="7792"/>
                </a:cubicBezTo>
                <a:cubicBezTo>
                  <a:pt x="10490" y="7870"/>
                  <a:pt x="10364" y="7939"/>
                  <a:pt x="10235" y="7996"/>
                </a:cubicBezTo>
                <a:cubicBezTo>
                  <a:pt x="10351" y="7904"/>
                  <a:pt x="10460" y="7806"/>
                  <a:pt x="10556" y="7700"/>
                </a:cubicBezTo>
                <a:close/>
                <a:moveTo>
                  <a:pt x="16142" y="7700"/>
                </a:moveTo>
                <a:cubicBezTo>
                  <a:pt x="16235" y="7806"/>
                  <a:pt x="16343" y="7904"/>
                  <a:pt x="16460" y="7996"/>
                </a:cubicBezTo>
                <a:cubicBezTo>
                  <a:pt x="16333" y="7939"/>
                  <a:pt x="16204" y="7870"/>
                  <a:pt x="16078" y="7792"/>
                </a:cubicBezTo>
                <a:cubicBezTo>
                  <a:pt x="16105" y="7768"/>
                  <a:pt x="16129" y="7738"/>
                  <a:pt x="16142" y="7700"/>
                </a:cubicBezTo>
                <a:close/>
                <a:moveTo>
                  <a:pt x="2765" y="8068"/>
                </a:moveTo>
                <a:lnTo>
                  <a:pt x="2765" y="8068"/>
                </a:lnTo>
                <a:cubicBezTo>
                  <a:pt x="2936" y="8132"/>
                  <a:pt x="3102" y="8197"/>
                  <a:pt x="3266" y="8266"/>
                </a:cubicBezTo>
                <a:cubicBezTo>
                  <a:pt x="3283" y="8275"/>
                  <a:pt x="3296" y="8286"/>
                  <a:pt x="3313" y="8296"/>
                </a:cubicBezTo>
                <a:cubicBezTo>
                  <a:pt x="3123" y="8235"/>
                  <a:pt x="2936" y="8159"/>
                  <a:pt x="2765" y="8068"/>
                </a:cubicBezTo>
                <a:close/>
                <a:moveTo>
                  <a:pt x="23929" y="8068"/>
                </a:moveTo>
                <a:lnTo>
                  <a:pt x="23929" y="8068"/>
                </a:lnTo>
                <a:cubicBezTo>
                  <a:pt x="23759" y="8159"/>
                  <a:pt x="23575" y="8235"/>
                  <a:pt x="23385" y="8296"/>
                </a:cubicBezTo>
                <a:cubicBezTo>
                  <a:pt x="23398" y="8286"/>
                  <a:pt x="23415" y="8275"/>
                  <a:pt x="23429" y="8266"/>
                </a:cubicBezTo>
                <a:cubicBezTo>
                  <a:pt x="23592" y="8197"/>
                  <a:pt x="23759" y="8132"/>
                  <a:pt x="23929" y="8068"/>
                </a:cubicBezTo>
                <a:close/>
                <a:moveTo>
                  <a:pt x="4774" y="8214"/>
                </a:moveTo>
                <a:cubicBezTo>
                  <a:pt x="4804" y="8221"/>
                  <a:pt x="4839" y="8225"/>
                  <a:pt x="4872" y="8231"/>
                </a:cubicBezTo>
                <a:cubicBezTo>
                  <a:pt x="4893" y="8241"/>
                  <a:pt x="4917" y="8252"/>
                  <a:pt x="4938" y="8262"/>
                </a:cubicBezTo>
                <a:cubicBezTo>
                  <a:pt x="4893" y="8286"/>
                  <a:pt x="4849" y="8306"/>
                  <a:pt x="4801" y="8327"/>
                </a:cubicBezTo>
                <a:cubicBezTo>
                  <a:pt x="4804" y="8286"/>
                  <a:pt x="4791" y="8245"/>
                  <a:pt x="4764" y="8217"/>
                </a:cubicBezTo>
                <a:cubicBezTo>
                  <a:pt x="4767" y="8214"/>
                  <a:pt x="4770" y="8214"/>
                  <a:pt x="4774" y="8214"/>
                </a:cubicBezTo>
                <a:close/>
                <a:moveTo>
                  <a:pt x="21921" y="8214"/>
                </a:moveTo>
                <a:cubicBezTo>
                  <a:pt x="21924" y="8214"/>
                  <a:pt x="21927" y="8214"/>
                  <a:pt x="21930" y="8217"/>
                </a:cubicBezTo>
                <a:cubicBezTo>
                  <a:pt x="21903" y="8245"/>
                  <a:pt x="21890" y="8286"/>
                  <a:pt x="21894" y="8327"/>
                </a:cubicBezTo>
                <a:cubicBezTo>
                  <a:pt x="21845" y="8306"/>
                  <a:pt x="21801" y="8286"/>
                  <a:pt x="21757" y="8262"/>
                </a:cubicBezTo>
                <a:cubicBezTo>
                  <a:pt x="21778" y="8252"/>
                  <a:pt x="21801" y="8241"/>
                  <a:pt x="21822" y="8231"/>
                </a:cubicBezTo>
                <a:cubicBezTo>
                  <a:pt x="21856" y="8225"/>
                  <a:pt x="21890" y="8221"/>
                  <a:pt x="21921" y="8214"/>
                </a:cubicBezTo>
                <a:close/>
                <a:moveTo>
                  <a:pt x="10055" y="8129"/>
                </a:moveTo>
                <a:cubicBezTo>
                  <a:pt x="10058" y="8146"/>
                  <a:pt x="10065" y="8163"/>
                  <a:pt x="10075" y="8177"/>
                </a:cubicBezTo>
                <a:cubicBezTo>
                  <a:pt x="9861" y="8310"/>
                  <a:pt x="9640" y="8429"/>
                  <a:pt x="9407" y="8531"/>
                </a:cubicBezTo>
                <a:cubicBezTo>
                  <a:pt x="9616" y="8409"/>
                  <a:pt x="9841" y="8275"/>
                  <a:pt x="10055" y="8129"/>
                </a:cubicBezTo>
                <a:close/>
                <a:moveTo>
                  <a:pt x="16643" y="8129"/>
                </a:moveTo>
                <a:cubicBezTo>
                  <a:pt x="16854" y="8275"/>
                  <a:pt x="17079" y="8409"/>
                  <a:pt x="17286" y="8531"/>
                </a:cubicBezTo>
                <a:cubicBezTo>
                  <a:pt x="17059" y="8429"/>
                  <a:pt x="16834" y="8310"/>
                  <a:pt x="16619" y="8177"/>
                </a:cubicBezTo>
                <a:cubicBezTo>
                  <a:pt x="16633" y="8163"/>
                  <a:pt x="16639" y="8146"/>
                  <a:pt x="16643" y="8129"/>
                </a:cubicBezTo>
                <a:close/>
                <a:moveTo>
                  <a:pt x="8911" y="8378"/>
                </a:moveTo>
                <a:lnTo>
                  <a:pt x="8911" y="8378"/>
                </a:lnTo>
                <a:cubicBezTo>
                  <a:pt x="8893" y="8412"/>
                  <a:pt x="8884" y="8442"/>
                  <a:pt x="8880" y="8476"/>
                </a:cubicBezTo>
                <a:cubicBezTo>
                  <a:pt x="8860" y="8494"/>
                  <a:pt x="8846" y="8514"/>
                  <a:pt x="8840" y="8534"/>
                </a:cubicBezTo>
                <a:cubicBezTo>
                  <a:pt x="8563" y="8687"/>
                  <a:pt x="8277" y="8817"/>
                  <a:pt x="7974" y="8912"/>
                </a:cubicBezTo>
                <a:cubicBezTo>
                  <a:pt x="7968" y="8905"/>
                  <a:pt x="7957" y="8902"/>
                  <a:pt x="7947" y="8899"/>
                </a:cubicBezTo>
                <a:cubicBezTo>
                  <a:pt x="8178" y="8827"/>
                  <a:pt x="8390" y="8725"/>
                  <a:pt x="8584" y="8602"/>
                </a:cubicBezTo>
                <a:cubicBezTo>
                  <a:pt x="8590" y="8599"/>
                  <a:pt x="8598" y="8599"/>
                  <a:pt x="8601" y="8599"/>
                </a:cubicBezTo>
                <a:cubicBezTo>
                  <a:pt x="8642" y="8588"/>
                  <a:pt x="8679" y="8579"/>
                  <a:pt x="8710" y="8568"/>
                </a:cubicBezTo>
                <a:cubicBezTo>
                  <a:pt x="8778" y="8552"/>
                  <a:pt x="8812" y="8497"/>
                  <a:pt x="8822" y="8442"/>
                </a:cubicBezTo>
                <a:cubicBezTo>
                  <a:pt x="8849" y="8422"/>
                  <a:pt x="8880" y="8398"/>
                  <a:pt x="8911" y="8378"/>
                </a:cubicBezTo>
                <a:close/>
                <a:moveTo>
                  <a:pt x="17787" y="8378"/>
                </a:moveTo>
                <a:cubicBezTo>
                  <a:pt x="17814" y="8398"/>
                  <a:pt x="17845" y="8422"/>
                  <a:pt x="17876" y="8442"/>
                </a:cubicBezTo>
                <a:cubicBezTo>
                  <a:pt x="17882" y="8497"/>
                  <a:pt x="17917" y="8552"/>
                  <a:pt x="17984" y="8568"/>
                </a:cubicBezTo>
                <a:cubicBezTo>
                  <a:pt x="18015" y="8579"/>
                  <a:pt x="18053" y="8588"/>
                  <a:pt x="18094" y="8599"/>
                </a:cubicBezTo>
                <a:cubicBezTo>
                  <a:pt x="18100" y="8599"/>
                  <a:pt x="18104" y="8599"/>
                  <a:pt x="18110" y="8602"/>
                </a:cubicBezTo>
                <a:cubicBezTo>
                  <a:pt x="18308" y="8725"/>
                  <a:pt x="18515" y="8827"/>
                  <a:pt x="18748" y="8899"/>
                </a:cubicBezTo>
                <a:cubicBezTo>
                  <a:pt x="18737" y="8902"/>
                  <a:pt x="18727" y="8905"/>
                  <a:pt x="18720" y="8912"/>
                </a:cubicBezTo>
                <a:cubicBezTo>
                  <a:pt x="18417" y="8817"/>
                  <a:pt x="18131" y="8687"/>
                  <a:pt x="17855" y="8534"/>
                </a:cubicBezTo>
                <a:cubicBezTo>
                  <a:pt x="17849" y="8514"/>
                  <a:pt x="17835" y="8494"/>
                  <a:pt x="17818" y="8476"/>
                </a:cubicBezTo>
                <a:cubicBezTo>
                  <a:pt x="17811" y="8442"/>
                  <a:pt x="17800" y="8412"/>
                  <a:pt x="17787" y="8378"/>
                </a:cubicBezTo>
                <a:close/>
                <a:moveTo>
                  <a:pt x="5989" y="8776"/>
                </a:moveTo>
                <a:cubicBezTo>
                  <a:pt x="6030" y="8800"/>
                  <a:pt x="6068" y="8824"/>
                  <a:pt x="6102" y="8847"/>
                </a:cubicBezTo>
                <a:cubicBezTo>
                  <a:pt x="6118" y="8874"/>
                  <a:pt x="6146" y="8895"/>
                  <a:pt x="6180" y="8905"/>
                </a:cubicBezTo>
                <a:cubicBezTo>
                  <a:pt x="6225" y="8943"/>
                  <a:pt x="6261" y="8984"/>
                  <a:pt x="6292" y="9021"/>
                </a:cubicBezTo>
                <a:cubicBezTo>
                  <a:pt x="5986" y="9014"/>
                  <a:pt x="5656" y="8963"/>
                  <a:pt x="5322" y="8882"/>
                </a:cubicBezTo>
                <a:cubicBezTo>
                  <a:pt x="5550" y="8871"/>
                  <a:pt x="5768" y="8830"/>
                  <a:pt x="5989" y="8776"/>
                </a:cubicBezTo>
                <a:close/>
                <a:moveTo>
                  <a:pt x="20705" y="8776"/>
                </a:moveTo>
                <a:cubicBezTo>
                  <a:pt x="20926" y="8830"/>
                  <a:pt x="21144" y="8871"/>
                  <a:pt x="21372" y="8882"/>
                </a:cubicBezTo>
                <a:cubicBezTo>
                  <a:pt x="21039" y="8963"/>
                  <a:pt x="20709" y="9014"/>
                  <a:pt x="20402" y="9021"/>
                </a:cubicBezTo>
                <a:cubicBezTo>
                  <a:pt x="20433" y="8984"/>
                  <a:pt x="20470" y="8943"/>
                  <a:pt x="20518" y="8905"/>
                </a:cubicBezTo>
                <a:cubicBezTo>
                  <a:pt x="20549" y="8895"/>
                  <a:pt x="20576" y="8874"/>
                  <a:pt x="20593" y="8847"/>
                </a:cubicBezTo>
                <a:cubicBezTo>
                  <a:pt x="20630" y="8824"/>
                  <a:pt x="20668" y="8800"/>
                  <a:pt x="20705" y="8776"/>
                </a:cubicBezTo>
                <a:close/>
                <a:moveTo>
                  <a:pt x="7696" y="8813"/>
                </a:moveTo>
                <a:cubicBezTo>
                  <a:pt x="7709" y="8868"/>
                  <a:pt x="7753" y="8912"/>
                  <a:pt x="7807" y="8926"/>
                </a:cubicBezTo>
                <a:cubicBezTo>
                  <a:pt x="7416" y="9017"/>
                  <a:pt x="7014" y="9086"/>
                  <a:pt x="6613" y="9124"/>
                </a:cubicBezTo>
                <a:lnTo>
                  <a:pt x="6609" y="9124"/>
                </a:lnTo>
                <a:lnTo>
                  <a:pt x="6609" y="9120"/>
                </a:lnTo>
                <a:cubicBezTo>
                  <a:pt x="6605" y="9079"/>
                  <a:pt x="6599" y="9045"/>
                  <a:pt x="6588" y="9014"/>
                </a:cubicBezTo>
                <a:cubicBezTo>
                  <a:pt x="6596" y="9011"/>
                  <a:pt x="6599" y="9011"/>
                  <a:pt x="6605" y="9011"/>
                </a:cubicBezTo>
                <a:cubicBezTo>
                  <a:pt x="6619" y="9004"/>
                  <a:pt x="6629" y="9001"/>
                  <a:pt x="6643" y="8997"/>
                </a:cubicBezTo>
                <a:lnTo>
                  <a:pt x="6646" y="8994"/>
                </a:lnTo>
                <a:cubicBezTo>
                  <a:pt x="6660" y="8990"/>
                  <a:pt x="6670" y="8984"/>
                  <a:pt x="6684" y="8981"/>
                </a:cubicBezTo>
                <a:cubicBezTo>
                  <a:pt x="6701" y="8981"/>
                  <a:pt x="6721" y="8977"/>
                  <a:pt x="6742" y="8970"/>
                </a:cubicBezTo>
                <a:cubicBezTo>
                  <a:pt x="6803" y="8943"/>
                  <a:pt x="6864" y="8919"/>
                  <a:pt x="6926" y="8892"/>
                </a:cubicBezTo>
                <a:cubicBezTo>
                  <a:pt x="6950" y="8922"/>
                  <a:pt x="6987" y="8943"/>
                  <a:pt x="7034" y="8943"/>
                </a:cubicBezTo>
                <a:cubicBezTo>
                  <a:pt x="7045" y="8943"/>
                  <a:pt x="7057" y="8942"/>
                  <a:pt x="7069" y="8940"/>
                </a:cubicBezTo>
                <a:cubicBezTo>
                  <a:pt x="7276" y="8902"/>
                  <a:pt x="7487" y="8858"/>
                  <a:pt x="7696" y="8813"/>
                </a:cubicBezTo>
                <a:close/>
                <a:moveTo>
                  <a:pt x="18999" y="8813"/>
                </a:moveTo>
                <a:cubicBezTo>
                  <a:pt x="19210" y="8858"/>
                  <a:pt x="19418" y="8902"/>
                  <a:pt x="19626" y="8940"/>
                </a:cubicBezTo>
                <a:cubicBezTo>
                  <a:pt x="19638" y="8942"/>
                  <a:pt x="19650" y="8943"/>
                  <a:pt x="19661" y="8943"/>
                </a:cubicBezTo>
                <a:cubicBezTo>
                  <a:pt x="19708" y="8943"/>
                  <a:pt x="19744" y="8922"/>
                  <a:pt x="19772" y="8892"/>
                </a:cubicBezTo>
                <a:cubicBezTo>
                  <a:pt x="19830" y="8919"/>
                  <a:pt x="19892" y="8943"/>
                  <a:pt x="19956" y="8970"/>
                </a:cubicBezTo>
                <a:cubicBezTo>
                  <a:pt x="19973" y="8977"/>
                  <a:pt x="19994" y="8981"/>
                  <a:pt x="20014" y="8981"/>
                </a:cubicBezTo>
                <a:cubicBezTo>
                  <a:pt x="20024" y="8984"/>
                  <a:pt x="20038" y="8990"/>
                  <a:pt x="20048" y="8994"/>
                </a:cubicBezTo>
                <a:cubicBezTo>
                  <a:pt x="20048" y="8994"/>
                  <a:pt x="20051" y="8997"/>
                  <a:pt x="20055" y="8997"/>
                </a:cubicBezTo>
                <a:cubicBezTo>
                  <a:pt x="20065" y="9001"/>
                  <a:pt x="20079" y="9004"/>
                  <a:pt x="20089" y="9011"/>
                </a:cubicBezTo>
                <a:cubicBezTo>
                  <a:pt x="20096" y="9011"/>
                  <a:pt x="20099" y="9011"/>
                  <a:pt x="20106" y="9014"/>
                </a:cubicBezTo>
                <a:cubicBezTo>
                  <a:pt x="20096" y="9045"/>
                  <a:pt x="20089" y="9079"/>
                  <a:pt x="20085" y="9120"/>
                </a:cubicBezTo>
                <a:lnTo>
                  <a:pt x="20085" y="9124"/>
                </a:lnTo>
                <a:lnTo>
                  <a:pt x="20082" y="9124"/>
                </a:lnTo>
                <a:cubicBezTo>
                  <a:pt x="19680" y="9086"/>
                  <a:pt x="19282" y="9017"/>
                  <a:pt x="18886" y="8926"/>
                </a:cubicBezTo>
                <a:cubicBezTo>
                  <a:pt x="18941" y="8912"/>
                  <a:pt x="18985" y="8868"/>
                  <a:pt x="18999" y="8813"/>
                </a:cubicBezTo>
                <a:close/>
                <a:moveTo>
                  <a:pt x="4951" y="9045"/>
                </a:moveTo>
                <a:cubicBezTo>
                  <a:pt x="5063" y="9079"/>
                  <a:pt x="5175" y="9110"/>
                  <a:pt x="5291" y="9137"/>
                </a:cubicBezTo>
                <a:cubicBezTo>
                  <a:pt x="5090" y="9120"/>
                  <a:pt x="4897" y="9096"/>
                  <a:pt x="4699" y="9066"/>
                </a:cubicBezTo>
                <a:lnTo>
                  <a:pt x="4699" y="9066"/>
                </a:lnTo>
                <a:cubicBezTo>
                  <a:pt x="4757" y="9069"/>
                  <a:pt x="4815" y="9072"/>
                  <a:pt x="4872" y="9075"/>
                </a:cubicBezTo>
                <a:cubicBezTo>
                  <a:pt x="4903" y="9075"/>
                  <a:pt x="4930" y="9062"/>
                  <a:pt x="4951" y="9045"/>
                </a:cubicBezTo>
                <a:close/>
                <a:moveTo>
                  <a:pt x="21743" y="9045"/>
                </a:moveTo>
                <a:cubicBezTo>
                  <a:pt x="21767" y="9062"/>
                  <a:pt x="21795" y="9075"/>
                  <a:pt x="21825" y="9075"/>
                </a:cubicBezTo>
                <a:cubicBezTo>
                  <a:pt x="21883" y="9072"/>
                  <a:pt x="21938" y="9069"/>
                  <a:pt x="21996" y="9066"/>
                </a:cubicBezTo>
                <a:lnTo>
                  <a:pt x="21996" y="9066"/>
                </a:lnTo>
                <a:cubicBezTo>
                  <a:pt x="21801" y="9096"/>
                  <a:pt x="21604" y="9120"/>
                  <a:pt x="21407" y="9137"/>
                </a:cubicBezTo>
                <a:cubicBezTo>
                  <a:pt x="21519" y="9110"/>
                  <a:pt x="21631" y="9079"/>
                  <a:pt x="21743" y="9045"/>
                </a:cubicBezTo>
                <a:close/>
                <a:moveTo>
                  <a:pt x="3292" y="1"/>
                </a:moveTo>
                <a:cubicBezTo>
                  <a:pt x="3239" y="1"/>
                  <a:pt x="3216" y="66"/>
                  <a:pt x="3235" y="110"/>
                </a:cubicBezTo>
                <a:cubicBezTo>
                  <a:pt x="3214" y="114"/>
                  <a:pt x="3194" y="118"/>
                  <a:pt x="3177" y="121"/>
                </a:cubicBezTo>
                <a:cubicBezTo>
                  <a:pt x="3067" y="69"/>
                  <a:pt x="2947" y="47"/>
                  <a:pt x="2823" y="47"/>
                </a:cubicBezTo>
                <a:cubicBezTo>
                  <a:pt x="2453" y="47"/>
                  <a:pt x="2046" y="246"/>
                  <a:pt x="1781" y="445"/>
                </a:cubicBezTo>
                <a:cubicBezTo>
                  <a:pt x="1434" y="707"/>
                  <a:pt x="1151" y="1020"/>
                  <a:pt x="906" y="1361"/>
                </a:cubicBezTo>
                <a:cubicBezTo>
                  <a:pt x="692" y="1602"/>
                  <a:pt x="528" y="1881"/>
                  <a:pt x="406" y="2191"/>
                </a:cubicBezTo>
                <a:cubicBezTo>
                  <a:pt x="337" y="2321"/>
                  <a:pt x="269" y="2453"/>
                  <a:pt x="208" y="2586"/>
                </a:cubicBezTo>
                <a:cubicBezTo>
                  <a:pt x="191" y="2623"/>
                  <a:pt x="222" y="2648"/>
                  <a:pt x="252" y="2648"/>
                </a:cubicBezTo>
                <a:cubicBezTo>
                  <a:pt x="191" y="2882"/>
                  <a:pt x="147" y="3124"/>
                  <a:pt x="116" y="3366"/>
                </a:cubicBezTo>
                <a:cubicBezTo>
                  <a:pt x="99" y="3427"/>
                  <a:pt x="82" y="3485"/>
                  <a:pt x="71" y="3547"/>
                </a:cubicBezTo>
                <a:cubicBezTo>
                  <a:pt x="62" y="3594"/>
                  <a:pt x="68" y="3635"/>
                  <a:pt x="89" y="3665"/>
                </a:cubicBezTo>
                <a:cubicBezTo>
                  <a:pt x="65" y="3982"/>
                  <a:pt x="65" y="4298"/>
                  <a:pt x="79" y="4605"/>
                </a:cubicBezTo>
                <a:cubicBezTo>
                  <a:pt x="76" y="4622"/>
                  <a:pt x="71" y="4639"/>
                  <a:pt x="68" y="4656"/>
                </a:cubicBezTo>
                <a:cubicBezTo>
                  <a:pt x="27" y="4686"/>
                  <a:pt x="0" y="4738"/>
                  <a:pt x="14" y="4799"/>
                </a:cubicBezTo>
                <a:cubicBezTo>
                  <a:pt x="21" y="4829"/>
                  <a:pt x="31" y="4860"/>
                  <a:pt x="38" y="4891"/>
                </a:cubicBezTo>
                <a:cubicBezTo>
                  <a:pt x="31" y="4959"/>
                  <a:pt x="24" y="5030"/>
                  <a:pt x="21" y="5099"/>
                </a:cubicBezTo>
                <a:cubicBezTo>
                  <a:pt x="14" y="5184"/>
                  <a:pt x="65" y="5231"/>
                  <a:pt x="129" y="5242"/>
                </a:cubicBezTo>
                <a:cubicBezTo>
                  <a:pt x="143" y="5351"/>
                  <a:pt x="157" y="5459"/>
                  <a:pt x="174" y="5558"/>
                </a:cubicBezTo>
                <a:cubicBezTo>
                  <a:pt x="177" y="5578"/>
                  <a:pt x="190" y="5585"/>
                  <a:pt x="204" y="5585"/>
                </a:cubicBezTo>
                <a:cubicBezTo>
                  <a:pt x="210" y="5585"/>
                  <a:pt x="216" y="5584"/>
                  <a:pt x="222" y="5582"/>
                </a:cubicBezTo>
                <a:cubicBezTo>
                  <a:pt x="409" y="6427"/>
                  <a:pt x="844" y="7149"/>
                  <a:pt x="1427" y="7840"/>
                </a:cubicBezTo>
                <a:cubicBezTo>
                  <a:pt x="1440" y="7854"/>
                  <a:pt x="1454" y="7860"/>
                  <a:pt x="1468" y="7860"/>
                </a:cubicBezTo>
                <a:cubicBezTo>
                  <a:pt x="1512" y="7860"/>
                  <a:pt x="1551" y="7804"/>
                  <a:pt x="1515" y="7758"/>
                </a:cubicBezTo>
                <a:cubicBezTo>
                  <a:pt x="1481" y="7717"/>
                  <a:pt x="1448" y="7676"/>
                  <a:pt x="1417" y="7636"/>
                </a:cubicBezTo>
                <a:lnTo>
                  <a:pt x="1417" y="7636"/>
                </a:lnTo>
                <a:cubicBezTo>
                  <a:pt x="1560" y="7721"/>
                  <a:pt x="1699" y="7806"/>
                  <a:pt x="1842" y="7894"/>
                </a:cubicBezTo>
                <a:cubicBezTo>
                  <a:pt x="1856" y="7904"/>
                  <a:pt x="1869" y="7918"/>
                  <a:pt x="1883" y="7928"/>
                </a:cubicBezTo>
                <a:cubicBezTo>
                  <a:pt x="2152" y="8163"/>
                  <a:pt x="2466" y="8337"/>
                  <a:pt x="2796" y="8470"/>
                </a:cubicBezTo>
                <a:cubicBezTo>
                  <a:pt x="3749" y="9036"/>
                  <a:pt x="4845" y="9295"/>
                  <a:pt x="5967" y="9295"/>
                </a:cubicBezTo>
                <a:cubicBezTo>
                  <a:pt x="6240" y="9295"/>
                  <a:pt x="6515" y="9279"/>
                  <a:pt x="6789" y="9249"/>
                </a:cubicBezTo>
                <a:cubicBezTo>
                  <a:pt x="6895" y="9249"/>
                  <a:pt x="7001" y="9246"/>
                  <a:pt x="7110" y="9236"/>
                </a:cubicBezTo>
                <a:cubicBezTo>
                  <a:pt x="7508" y="9201"/>
                  <a:pt x="7896" y="9113"/>
                  <a:pt x="8260" y="8984"/>
                </a:cubicBezTo>
                <a:cubicBezTo>
                  <a:pt x="8275" y="8995"/>
                  <a:pt x="8291" y="9002"/>
                  <a:pt x="8312" y="9002"/>
                </a:cubicBezTo>
                <a:cubicBezTo>
                  <a:pt x="8316" y="9002"/>
                  <a:pt x="8320" y="9002"/>
                  <a:pt x="8325" y="9001"/>
                </a:cubicBezTo>
                <a:cubicBezTo>
                  <a:pt x="9326" y="8905"/>
                  <a:pt x="10194" y="8384"/>
                  <a:pt x="10974" y="7771"/>
                </a:cubicBezTo>
                <a:cubicBezTo>
                  <a:pt x="11158" y="7642"/>
                  <a:pt x="11335" y="7496"/>
                  <a:pt x="11499" y="7336"/>
                </a:cubicBezTo>
                <a:cubicBezTo>
                  <a:pt x="11563" y="7281"/>
                  <a:pt x="11631" y="7224"/>
                  <a:pt x="11696" y="7166"/>
                </a:cubicBezTo>
                <a:cubicBezTo>
                  <a:pt x="11716" y="7145"/>
                  <a:pt x="11727" y="7125"/>
                  <a:pt x="11727" y="7101"/>
                </a:cubicBezTo>
                <a:cubicBezTo>
                  <a:pt x="11767" y="7053"/>
                  <a:pt x="11812" y="7002"/>
                  <a:pt x="11852" y="6951"/>
                </a:cubicBezTo>
                <a:cubicBezTo>
                  <a:pt x="11859" y="6952"/>
                  <a:pt x="11865" y="6953"/>
                  <a:pt x="11871" y="6953"/>
                </a:cubicBezTo>
                <a:cubicBezTo>
                  <a:pt x="11883" y="6953"/>
                  <a:pt x="11894" y="6950"/>
                  <a:pt x="11907" y="6944"/>
                </a:cubicBezTo>
                <a:cubicBezTo>
                  <a:pt x="12619" y="6594"/>
                  <a:pt x="13068" y="5943"/>
                  <a:pt x="13347" y="5222"/>
                </a:cubicBezTo>
                <a:cubicBezTo>
                  <a:pt x="13630" y="5943"/>
                  <a:pt x="14076" y="6594"/>
                  <a:pt x="14788" y="6944"/>
                </a:cubicBezTo>
                <a:cubicBezTo>
                  <a:pt x="14801" y="6950"/>
                  <a:pt x="14812" y="6953"/>
                  <a:pt x="14823" y="6953"/>
                </a:cubicBezTo>
                <a:cubicBezTo>
                  <a:pt x="14829" y="6953"/>
                  <a:pt x="14836" y="6952"/>
                  <a:pt x="14842" y="6951"/>
                </a:cubicBezTo>
                <a:cubicBezTo>
                  <a:pt x="14882" y="7002"/>
                  <a:pt x="14927" y="7053"/>
                  <a:pt x="14971" y="7101"/>
                </a:cubicBezTo>
                <a:cubicBezTo>
                  <a:pt x="14971" y="7125"/>
                  <a:pt x="14978" y="7145"/>
                  <a:pt x="15002" y="7166"/>
                </a:cubicBezTo>
                <a:cubicBezTo>
                  <a:pt x="15066" y="7224"/>
                  <a:pt x="15132" y="7281"/>
                  <a:pt x="15196" y="7336"/>
                </a:cubicBezTo>
                <a:cubicBezTo>
                  <a:pt x="15360" y="7496"/>
                  <a:pt x="15536" y="7642"/>
                  <a:pt x="15720" y="7771"/>
                </a:cubicBezTo>
                <a:cubicBezTo>
                  <a:pt x="16500" y="8384"/>
                  <a:pt x="17368" y="8905"/>
                  <a:pt x="18369" y="9001"/>
                </a:cubicBezTo>
                <a:cubicBezTo>
                  <a:pt x="18374" y="9002"/>
                  <a:pt x="18378" y="9002"/>
                  <a:pt x="18382" y="9002"/>
                </a:cubicBezTo>
                <a:cubicBezTo>
                  <a:pt x="18403" y="9002"/>
                  <a:pt x="18419" y="8995"/>
                  <a:pt x="18434" y="8984"/>
                </a:cubicBezTo>
                <a:cubicBezTo>
                  <a:pt x="18801" y="9113"/>
                  <a:pt x="19186" y="9201"/>
                  <a:pt x="19585" y="9236"/>
                </a:cubicBezTo>
                <a:cubicBezTo>
                  <a:pt x="19694" y="9246"/>
                  <a:pt x="19799" y="9249"/>
                  <a:pt x="19908" y="9249"/>
                </a:cubicBezTo>
                <a:cubicBezTo>
                  <a:pt x="20182" y="9279"/>
                  <a:pt x="20457" y="9295"/>
                  <a:pt x="20730" y="9295"/>
                </a:cubicBezTo>
                <a:cubicBezTo>
                  <a:pt x="21851" y="9295"/>
                  <a:pt x="22949" y="9036"/>
                  <a:pt x="23899" y="8470"/>
                </a:cubicBezTo>
                <a:cubicBezTo>
                  <a:pt x="24232" y="8337"/>
                  <a:pt x="24542" y="8163"/>
                  <a:pt x="24811" y="7928"/>
                </a:cubicBezTo>
                <a:cubicBezTo>
                  <a:pt x="24828" y="7918"/>
                  <a:pt x="24839" y="7904"/>
                  <a:pt x="24852" y="7894"/>
                </a:cubicBezTo>
                <a:cubicBezTo>
                  <a:pt x="24995" y="7806"/>
                  <a:pt x="25134" y="7721"/>
                  <a:pt x="25277" y="7636"/>
                </a:cubicBezTo>
                <a:lnTo>
                  <a:pt x="25277" y="7636"/>
                </a:lnTo>
                <a:cubicBezTo>
                  <a:pt x="25247" y="7676"/>
                  <a:pt x="25213" y="7717"/>
                  <a:pt x="25179" y="7758"/>
                </a:cubicBezTo>
                <a:cubicBezTo>
                  <a:pt x="25143" y="7804"/>
                  <a:pt x="25182" y="7860"/>
                  <a:pt x="25226" y="7860"/>
                </a:cubicBezTo>
                <a:cubicBezTo>
                  <a:pt x="25240" y="7860"/>
                  <a:pt x="25255" y="7854"/>
                  <a:pt x="25268" y="7840"/>
                </a:cubicBezTo>
                <a:cubicBezTo>
                  <a:pt x="25849" y="7149"/>
                  <a:pt x="26286" y="6427"/>
                  <a:pt x="26476" y="5582"/>
                </a:cubicBezTo>
                <a:cubicBezTo>
                  <a:pt x="26481" y="5584"/>
                  <a:pt x="26487" y="5585"/>
                  <a:pt x="26492" y="5585"/>
                </a:cubicBezTo>
                <a:cubicBezTo>
                  <a:pt x="26507" y="5585"/>
                  <a:pt x="26521" y="5578"/>
                  <a:pt x="26524" y="5558"/>
                </a:cubicBezTo>
                <a:cubicBezTo>
                  <a:pt x="26538" y="5459"/>
                  <a:pt x="26555" y="5351"/>
                  <a:pt x="26564" y="5242"/>
                </a:cubicBezTo>
                <a:cubicBezTo>
                  <a:pt x="26629" y="5231"/>
                  <a:pt x="26681" y="5184"/>
                  <a:pt x="26677" y="5099"/>
                </a:cubicBezTo>
                <a:cubicBezTo>
                  <a:pt x="26670" y="5030"/>
                  <a:pt x="26663" y="4959"/>
                  <a:pt x="26657" y="4891"/>
                </a:cubicBezTo>
                <a:cubicBezTo>
                  <a:pt x="26663" y="4860"/>
                  <a:pt x="26674" y="4829"/>
                  <a:pt x="26681" y="4799"/>
                </a:cubicBezTo>
                <a:cubicBezTo>
                  <a:pt x="26698" y="4738"/>
                  <a:pt x="26667" y="4686"/>
                  <a:pt x="26626" y="4656"/>
                </a:cubicBezTo>
                <a:cubicBezTo>
                  <a:pt x="26623" y="4639"/>
                  <a:pt x="26619" y="4622"/>
                  <a:pt x="26616" y="4605"/>
                </a:cubicBezTo>
                <a:cubicBezTo>
                  <a:pt x="26633" y="4298"/>
                  <a:pt x="26629" y="3982"/>
                  <a:pt x="26605" y="3665"/>
                </a:cubicBezTo>
                <a:cubicBezTo>
                  <a:pt x="26626" y="3635"/>
                  <a:pt x="26636" y="3594"/>
                  <a:pt x="26626" y="3547"/>
                </a:cubicBezTo>
                <a:cubicBezTo>
                  <a:pt x="26613" y="3485"/>
                  <a:pt x="26596" y="3427"/>
                  <a:pt x="26578" y="3366"/>
                </a:cubicBezTo>
                <a:cubicBezTo>
                  <a:pt x="26547" y="3124"/>
                  <a:pt x="26503" y="2882"/>
                  <a:pt x="26442" y="2648"/>
                </a:cubicBezTo>
                <a:cubicBezTo>
                  <a:pt x="26473" y="2648"/>
                  <a:pt x="26503" y="2623"/>
                  <a:pt x="26486" y="2586"/>
                </a:cubicBezTo>
                <a:cubicBezTo>
                  <a:pt x="26425" y="2453"/>
                  <a:pt x="26360" y="2321"/>
                  <a:pt x="26292" y="2191"/>
                </a:cubicBezTo>
                <a:cubicBezTo>
                  <a:pt x="26167" y="1881"/>
                  <a:pt x="26003" y="1602"/>
                  <a:pt x="25791" y="1361"/>
                </a:cubicBezTo>
                <a:cubicBezTo>
                  <a:pt x="25546" y="1020"/>
                  <a:pt x="25260" y="707"/>
                  <a:pt x="24913" y="445"/>
                </a:cubicBezTo>
                <a:cubicBezTo>
                  <a:pt x="24650" y="246"/>
                  <a:pt x="24245" y="47"/>
                  <a:pt x="23873" y="47"/>
                </a:cubicBezTo>
                <a:cubicBezTo>
                  <a:pt x="23748" y="47"/>
                  <a:pt x="23628" y="69"/>
                  <a:pt x="23517" y="121"/>
                </a:cubicBezTo>
                <a:cubicBezTo>
                  <a:pt x="23500" y="118"/>
                  <a:pt x="23480" y="114"/>
                  <a:pt x="23463" y="110"/>
                </a:cubicBezTo>
                <a:cubicBezTo>
                  <a:pt x="23482" y="66"/>
                  <a:pt x="23456" y="1"/>
                  <a:pt x="23405" y="1"/>
                </a:cubicBezTo>
                <a:cubicBezTo>
                  <a:pt x="23402" y="1"/>
                  <a:pt x="23398" y="1"/>
                  <a:pt x="23395" y="2"/>
                </a:cubicBezTo>
                <a:cubicBezTo>
                  <a:pt x="23245" y="29"/>
                  <a:pt x="23102" y="60"/>
                  <a:pt x="22962" y="101"/>
                </a:cubicBezTo>
                <a:cubicBezTo>
                  <a:pt x="22653" y="135"/>
                  <a:pt x="22353" y="257"/>
                  <a:pt x="22087" y="499"/>
                </a:cubicBezTo>
                <a:cubicBezTo>
                  <a:pt x="22053" y="530"/>
                  <a:pt x="22067" y="567"/>
                  <a:pt x="22094" y="588"/>
                </a:cubicBezTo>
                <a:cubicBezTo>
                  <a:pt x="22040" y="646"/>
                  <a:pt x="21985" y="703"/>
                  <a:pt x="21934" y="771"/>
                </a:cubicBezTo>
                <a:cubicBezTo>
                  <a:pt x="21903" y="812"/>
                  <a:pt x="21924" y="860"/>
                  <a:pt x="21955" y="887"/>
                </a:cubicBezTo>
                <a:cubicBezTo>
                  <a:pt x="21815" y="1102"/>
                  <a:pt x="21702" y="1333"/>
                  <a:pt x="21628" y="1575"/>
                </a:cubicBezTo>
                <a:cubicBezTo>
                  <a:pt x="21615" y="1557"/>
                  <a:pt x="21592" y="1548"/>
                  <a:pt x="21569" y="1548"/>
                </a:cubicBezTo>
                <a:cubicBezTo>
                  <a:pt x="21539" y="1548"/>
                  <a:pt x="21508" y="1565"/>
                  <a:pt x="21498" y="1602"/>
                </a:cubicBezTo>
                <a:cubicBezTo>
                  <a:pt x="21465" y="1738"/>
                  <a:pt x="21447" y="1871"/>
                  <a:pt x="21437" y="2004"/>
                </a:cubicBezTo>
                <a:cubicBezTo>
                  <a:pt x="21325" y="2157"/>
                  <a:pt x="21226" y="2313"/>
                  <a:pt x="21138" y="2470"/>
                </a:cubicBezTo>
                <a:cubicBezTo>
                  <a:pt x="21105" y="2535"/>
                  <a:pt x="21158" y="2586"/>
                  <a:pt x="21213" y="2586"/>
                </a:cubicBezTo>
                <a:cubicBezTo>
                  <a:pt x="21239" y="2586"/>
                  <a:pt x="21266" y="2574"/>
                  <a:pt x="21284" y="2545"/>
                </a:cubicBezTo>
                <a:cubicBezTo>
                  <a:pt x="21335" y="2460"/>
                  <a:pt x="21386" y="2375"/>
                  <a:pt x="21444" y="2286"/>
                </a:cubicBezTo>
                <a:cubicBezTo>
                  <a:pt x="21461" y="2456"/>
                  <a:pt x="21498" y="2620"/>
                  <a:pt x="21559" y="2773"/>
                </a:cubicBezTo>
                <a:cubicBezTo>
                  <a:pt x="21573" y="2848"/>
                  <a:pt x="21590" y="2920"/>
                  <a:pt x="21614" y="2995"/>
                </a:cubicBezTo>
                <a:cubicBezTo>
                  <a:pt x="21621" y="3019"/>
                  <a:pt x="21639" y="3031"/>
                  <a:pt x="21659" y="3031"/>
                </a:cubicBezTo>
                <a:cubicBezTo>
                  <a:pt x="21669" y="3031"/>
                  <a:pt x="21680" y="3028"/>
                  <a:pt x="21689" y="3022"/>
                </a:cubicBezTo>
                <a:cubicBezTo>
                  <a:pt x="21737" y="3100"/>
                  <a:pt x="21787" y="3171"/>
                  <a:pt x="21849" y="3236"/>
                </a:cubicBezTo>
                <a:cubicBezTo>
                  <a:pt x="21842" y="3261"/>
                  <a:pt x="21845" y="3291"/>
                  <a:pt x="21873" y="3308"/>
                </a:cubicBezTo>
                <a:cubicBezTo>
                  <a:pt x="21921" y="3338"/>
                  <a:pt x="21965" y="3369"/>
                  <a:pt x="22012" y="3396"/>
                </a:cubicBezTo>
                <a:cubicBezTo>
                  <a:pt x="22077" y="3468"/>
                  <a:pt x="22152" y="3512"/>
                  <a:pt x="22237" y="3515"/>
                </a:cubicBezTo>
                <a:cubicBezTo>
                  <a:pt x="22298" y="3542"/>
                  <a:pt x="22359" y="3570"/>
                  <a:pt x="22425" y="3591"/>
                </a:cubicBezTo>
                <a:cubicBezTo>
                  <a:pt x="22428" y="3591"/>
                  <a:pt x="22431" y="3594"/>
                  <a:pt x="22435" y="3594"/>
                </a:cubicBezTo>
                <a:cubicBezTo>
                  <a:pt x="22469" y="3604"/>
                  <a:pt x="22506" y="3614"/>
                  <a:pt x="22540" y="3621"/>
                </a:cubicBezTo>
                <a:cubicBezTo>
                  <a:pt x="22568" y="3628"/>
                  <a:pt x="22591" y="3638"/>
                  <a:pt x="22615" y="3641"/>
                </a:cubicBezTo>
                <a:cubicBezTo>
                  <a:pt x="22680" y="3723"/>
                  <a:pt x="22752" y="3784"/>
                  <a:pt x="22829" y="3805"/>
                </a:cubicBezTo>
                <a:cubicBezTo>
                  <a:pt x="22832" y="3806"/>
                  <a:pt x="22835" y="3806"/>
                  <a:pt x="22838" y="3806"/>
                </a:cubicBezTo>
                <a:cubicBezTo>
                  <a:pt x="22864" y="3806"/>
                  <a:pt x="22878" y="3766"/>
                  <a:pt x="22850" y="3754"/>
                </a:cubicBezTo>
                <a:cubicBezTo>
                  <a:pt x="22813" y="3740"/>
                  <a:pt x="22779" y="3716"/>
                  <a:pt x="22744" y="3676"/>
                </a:cubicBezTo>
                <a:lnTo>
                  <a:pt x="22744" y="3676"/>
                </a:lnTo>
                <a:cubicBezTo>
                  <a:pt x="22788" y="3679"/>
                  <a:pt x="22835" y="3761"/>
                  <a:pt x="22878" y="3761"/>
                </a:cubicBezTo>
                <a:cubicBezTo>
                  <a:pt x="22879" y="3761"/>
                  <a:pt x="22880" y="3761"/>
                  <a:pt x="22881" y="3761"/>
                </a:cubicBezTo>
                <a:lnTo>
                  <a:pt x="22884" y="3859"/>
                </a:lnTo>
                <a:cubicBezTo>
                  <a:pt x="23038" y="3859"/>
                  <a:pt x="23187" y="3720"/>
                  <a:pt x="23333" y="3645"/>
                </a:cubicBezTo>
                <a:cubicBezTo>
                  <a:pt x="23548" y="3594"/>
                  <a:pt x="23742" y="3379"/>
                  <a:pt x="23718" y="3148"/>
                </a:cubicBezTo>
                <a:cubicBezTo>
                  <a:pt x="23715" y="3120"/>
                  <a:pt x="23690" y="3104"/>
                  <a:pt x="23670" y="3104"/>
                </a:cubicBezTo>
                <a:cubicBezTo>
                  <a:pt x="23653" y="3104"/>
                  <a:pt x="23638" y="3115"/>
                  <a:pt x="23640" y="3138"/>
                </a:cubicBezTo>
                <a:cubicBezTo>
                  <a:pt x="23642" y="3359"/>
                  <a:pt x="23427" y="3452"/>
                  <a:pt x="23209" y="3452"/>
                </a:cubicBezTo>
                <a:cubicBezTo>
                  <a:pt x="23058" y="3452"/>
                  <a:pt x="22906" y="3408"/>
                  <a:pt x="22823" y="3332"/>
                </a:cubicBezTo>
                <a:cubicBezTo>
                  <a:pt x="22711" y="3229"/>
                  <a:pt x="22605" y="3097"/>
                  <a:pt x="22513" y="2957"/>
                </a:cubicBezTo>
                <a:cubicBezTo>
                  <a:pt x="22513" y="2766"/>
                  <a:pt x="22428" y="2579"/>
                  <a:pt x="22350" y="2395"/>
                </a:cubicBezTo>
                <a:cubicBezTo>
                  <a:pt x="22346" y="2130"/>
                  <a:pt x="22397" y="1861"/>
                  <a:pt x="22499" y="1629"/>
                </a:cubicBezTo>
                <a:cubicBezTo>
                  <a:pt x="22568" y="1606"/>
                  <a:pt x="22632" y="1575"/>
                  <a:pt x="22686" y="1537"/>
                </a:cubicBezTo>
                <a:lnTo>
                  <a:pt x="22686" y="1537"/>
                </a:lnTo>
                <a:cubicBezTo>
                  <a:pt x="22683" y="1548"/>
                  <a:pt x="22676" y="1554"/>
                  <a:pt x="22673" y="1561"/>
                </a:cubicBezTo>
                <a:cubicBezTo>
                  <a:pt x="22661" y="1580"/>
                  <a:pt x="22679" y="1597"/>
                  <a:pt x="22695" y="1597"/>
                </a:cubicBezTo>
                <a:cubicBezTo>
                  <a:pt x="22703" y="1597"/>
                  <a:pt x="22710" y="1594"/>
                  <a:pt x="22714" y="1585"/>
                </a:cubicBezTo>
                <a:cubicBezTo>
                  <a:pt x="22802" y="1435"/>
                  <a:pt x="22911" y="1323"/>
                  <a:pt x="23030" y="1241"/>
                </a:cubicBezTo>
                <a:cubicBezTo>
                  <a:pt x="23074" y="1245"/>
                  <a:pt x="23119" y="1248"/>
                  <a:pt x="23163" y="1254"/>
                </a:cubicBezTo>
                <a:cubicBezTo>
                  <a:pt x="23168" y="1255"/>
                  <a:pt x="23173" y="1256"/>
                  <a:pt x="23177" y="1256"/>
                </a:cubicBezTo>
                <a:cubicBezTo>
                  <a:pt x="23237" y="1256"/>
                  <a:pt x="23255" y="1171"/>
                  <a:pt x="23204" y="1146"/>
                </a:cubicBezTo>
                <a:cubicBezTo>
                  <a:pt x="23313" y="1102"/>
                  <a:pt x="23429" y="1075"/>
                  <a:pt x="23544" y="1067"/>
                </a:cubicBezTo>
                <a:cubicBezTo>
                  <a:pt x="23558" y="1071"/>
                  <a:pt x="23572" y="1075"/>
                  <a:pt x="23585" y="1078"/>
                </a:cubicBezTo>
                <a:cubicBezTo>
                  <a:pt x="23807" y="1340"/>
                  <a:pt x="24127" y="1531"/>
                  <a:pt x="24457" y="1612"/>
                </a:cubicBezTo>
                <a:cubicBezTo>
                  <a:pt x="24468" y="1622"/>
                  <a:pt x="24474" y="1629"/>
                  <a:pt x="24481" y="1639"/>
                </a:cubicBezTo>
                <a:cubicBezTo>
                  <a:pt x="24532" y="1834"/>
                  <a:pt x="24631" y="1990"/>
                  <a:pt x="24808" y="2096"/>
                </a:cubicBezTo>
                <a:cubicBezTo>
                  <a:pt x="24790" y="2126"/>
                  <a:pt x="24774" y="2164"/>
                  <a:pt x="24811" y="2198"/>
                </a:cubicBezTo>
                <a:cubicBezTo>
                  <a:pt x="24876" y="2252"/>
                  <a:pt x="24995" y="2293"/>
                  <a:pt x="25049" y="2324"/>
                </a:cubicBezTo>
                <a:cubicBezTo>
                  <a:pt x="25121" y="2675"/>
                  <a:pt x="25166" y="3069"/>
                  <a:pt x="25166" y="3253"/>
                </a:cubicBezTo>
                <a:lnTo>
                  <a:pt x="25166" y="3256"/>
                </a:lnTo>
                <a:cubicBezTo>
                  <a:pt x="25166" y="3404"/>
                  <a:pt x="25155" y="3550"/>
                  <a:pt x="25158" y="3696"/>
                </a:cubicBezTo>
                <a:cubicBezTo>
                  <a:pt x="25158" y="3822"/>
                  <a:pt x="25192" y="3948"/>
                  <a:pt x="25186" y="4070"/>
                </a:cubicBezTo>
                <a:cubicBezTo>
                  <a:pt x="25155" y="4302"/>
                  <a:pt x="25087" y="4530"/>
                  <a:pt x="25026" y="4748"/>
                </a:cubicBezTo>
                <a:cubicBezTo>
                  <a:pt x="24815" y="5480"/>
                  <a:pt x="24430" y="5978"/>
                  <a:pt x="23871" y="6399"/>
                </a:cubicBezTo>
                <a:lnTo>
                  <a:pt x="23861" y="6399"/>
                </a:lnTo>
                <a:cubicBezTo>
                  <a:pt x="23847" y="6399"/>
                  <a:pt x="23827" y="6399"/>
                  <a:pt x="23814" y="6402"/>
                </a:cubicBezTo>
                <a:cubicBezTo>
                  <a:pt x="23592" y="6457"/>
                  <a:pt x="23378" y="6545"/>
                  <a:pt x="23170" y="6644"/>
                </a:cubicBezTo>
                <a:cubicBezTo>
                  <a:pt x="22843" y="6702"/>
                  <a:pt x="22516" y="6754"/>
                  <a:pt x="22186" y="6795"/>
                </a:cubicBezTo>
                <a:cubicBezTo>
                  <a:pt x="21930" y="6743"/>
                  <a:pt x="21679" y="6685"/>
                  <a:pt x="21424" y="6624"/>
                </a:cubicBezTo>
                <a:lnTo>
                  <a:pt x="21424" y="6624"/>
                </a:lnTo>
                <a:cubicBezTo>
                  <a:pt x="21696" y="6669"/>
                  <a:pt x="21978" y="6696"/>
                  <a:pt x="22256" y="6696"/>
                </a:cubicBezTo>
                <a:cubicBezTo>
                  <a:pt x="22733" y="6696"/>
                  <a:pt x="23201" y="6618"/>
                  <a:pt x="23602" y="6420"/>
                </a:cubicBezTo>
                <a:cubicBezTo>
                  <a:pt x="23630" y="6408"/>
                  <a:pt x="23611" y="6363"/>
                  <a:pt x="23585" y="6363"/>
                </a:cubicBezTo>
                <a:cubicBezTo>
                  <a:pt x="23582" y="6363"/>
                  <a:pt x="23579" y="6364"/>
                  <a:pt x="23575" y="6366"/>
                </a:cubicBezTo>
                <a:cubicBezTo>
                  <a:pt x="23206" y="6536"/>
                  <a:pt x="22766" y="6611"/>
                  <a:pt x="22311" y="6611"/>
                </a:cubicBezTo>
                <a:cubicBezTo>
                  <a:pt x="21588" y="6611"/>
                  <a:pt x="20830" y="6422"/>
                  <a:pt x="20269" y="6134"/>
                </a:cubicBezTo>
                <a:cubicBezTo>
                  <a:pt x="20252" y="6124"/>
                  <a:pt x="20235" y="6113"/>
                  <a:pt x="20214" y="6103"/>
                </a:cubicBezTo>
                <a:cubicBezTo>
                  <a:pt x="19946" y="5902"/>
                  <a:pt x="19667" y="5715"/>
                  <a:pt x="19391" y="5544"/>
                </a:cubicBezTo>
                <a:cubicBezTo>
                  <a:pt x="19262" y="5436"/>
                  <a:pt x="19136" y="5327"/>
                  <a:pt x="19016" y="5214"/>
                </a:cubicBezTo>
                <a:cubicBezTo>
                  <a:pt x="18693" y="4854"/>
                  <a:pt x="18410" y="4458"/>
                  <a:pt x="18196" y="4139"/>
                </a:cubicBezTo>
                <a:cubicBezTo>
                  <a:pt x="18046" y="3910"/>
                  <a:pt x="17903" y="3679"/>
                  <a:pt x="17763" y="3448"/>
                </a:cubicBezTo>
                <a:cubicBezTo>
                  <a:pt x="17800" y="3407"/>
                  <a:pt x="17814" y="3349"/>
                  <a:pt x="17763" y="3287"/>
                </a:cubicBezTo>
                <a:cubicBezTo>
                  <a:pt x="17753" y="3281"/>
                  <a:pt x="17747" y="3270"/>
                  <a:pt x="17736" y="3261"/>
                </a:cubicBezTo>
                <a:cubicBezTo>
                  <a:pt x="17657" y="3168"/>
                  <a:pt x="17576" y="3077"/>
                  <a:pt x="17494" y="2988"/>
                </a:cubicBezTo>
                <a:cubicBezTo>
                  <a:pt x="17440" y="2893"/>
                  <a:pt x="17385" y="2794"/>
                  <a:pt x="17327" y="2698"/>
                </a:cubicBezTo>
                <a:cubicBezTo>
                  <a:pt x="17345" y="2678"/>
                  <a:pt x="17354" y="2654"/>
                  <a:pt x="17345" y="2623"/>
                </a:cubicBezTo>
                <a:cubicBezTo>
                  <a:pt x="17269" y="2395"/>
                  <a:pt x="17123" y="2194"/>
                  <a:pt x="16939" y="2021"/>
                </a:cubicBezTo>
                <a:cubicBezTo>
                  <a:pt x="16916" y="1980"/>
                  <a:pt x="16895" y="1939"/>
                  <a:pt x="16868" y="1898"/>
                </a:cubicBezTo>
                <a:cubicBezTo>
                  <a:pt x="16853" y="1871"/>
                  <a:pt x="16829" y="1859"/>
                  <a:pt x="16805" y="1859"/>
                </a:cubicBezTo>
                <a:cubicBezTo>
                  <a:pt x="16790" y="1859"/>
                  <a:pt x="16775" y="1864"/>
                  <a:pt x="16762" y="1871"/>
                </a:cubicBezTo>
                <a:cubicBezTo>
                  <a:pt x="16476" y="1653"/>
                  <a:pt x="16142" y="1490"/>
                  <a:pt x="15843" y="1377"/>
                </a:cubicBezTo>
                <a:cubicBezTo>
                  <a:pt x="15634" y="1300"/>
                  <a:pt x="15419" y="1266"/>
                  <a:pt x="15204" y="1266"/>
                </a:cubicBezTo>
                <a:cubicBezTo>
                  <a:pt x="14747" y="1266"/>
                  <a:pt x="14289" y="1418"/>
                  <a:pt x="13889" y="1636"/>
                </a:cubicBezTo>
                <a:cubicBezTo>
                  <a:pt x="13799" y="1685"/>
                  <a:pt x="13860" y="1801"/>
                  <a:pt x="13945" y="1801"/>
                </a:cubicBezTo>
                <a:cubicBezTo>
                  <a:pt x="13960" y="1801"/>
                  <a:pt x="13975" y="1798"/>
                  <a:pt x="13991" y="1790"/>
                </a:cubicBezTo>
                <a:cubicBezTo>
                  <a:pt x="14032" y="1769"/>
                  <a:pt x="14073" y="1749"/>
                  <a:pt x="14117" y="1728"/>
                </a:cubicBezTo>
                <a:lnTo>
                  <a:pt x="14117" y="1728"/>
                </a:lnTo>
                <a:cubicBezTo>
                  <a:pt x="14090" y="1772"/>
                  <a:pt x="14065" y="1813"/>
                  <a:pt x="14042" y="1857"/>
                </a:cubicBezTo>
                <a:cubicBezTo>
                  <a:pt x="13841" y="1908"/>
                  <a:pt x="13667" y="1997"/>
                  <a:pt x="13521" y="2123"/>
                </a:cubicBezTo>
                <a:cubicBezTo>
                  <a:pt x="13504" y="2107"/>
                  <a:pt x="13482" y="2097"/>
                  <a:pt x="13461" y="2097"/>
                </a:cubicBezTo>
                <a:cubicBezTo>
                  <a:pt x="13436" y="2097"/>
                  <a:pt x="13413" y="2111"/>
                  <a:pt x="13398" y="2143"/>
                </a:cubicBezTo>
                <a:cubicBezTo>
                  <a:pt x="13381" y="2188"/>
                  <a:pt x="13364" y="2228"/>
                  <a:pt x="13347" y="2273"/>
                </a:cubicBezTo>
                <a:cubicBezTo>
                  <a:pt x="13330" y="2228"/>
                  <a:pt x="13317" y="2188"/>
                  <a:pt x="13296" y="2143"/>
                </a:cubicBezTo>
                <a:cubicBezTo>
                  <a:pt x="13284" y="2111"/>
                  <a:pt x="13260" y="2097"/>
                  <a:pt x="13235" y="2097"/>
                </a:cubicBezTo>
                <a:cubicBezTo>
                  <a:pt x="13214" y="2097"/>
                  <a:pt x="13191" y="2107"/>
                  <a:pt x="13174" y="2123"/>
                </a:cubicBezTo>
                <a:cubicBezTo>
                  <a:pt x="13031" y="1997"/>
                  <a:pt x="12853" y="1908"/>
                  <a:pt x="12656" y="1857"/>
                </a:cubicBezTo>
                <a:cubicBezTo>
                  <a:pt x="12632" y="1813"/>
                  <a:pt x="12605" y="1772"/>
                  <a:pt x="12581" y="1728"/>
                </a:cubicBezTo>
                <a:lnTo>
                  <a:pt x="12581" y="1728"/>
                </a:lnTo>
                <a:lnTo>
                  <a:pt x="12704" y="1790"/>
                </a:lnTo>
                <a:cubicBezTo>
                  <a:pt x="12720" y="1798"/>
                  <a:pt x="12735" y="1801"/>
                  <a:pt x="12750" y="1801"/>
                </a:cubicBezTo>
                <a:cubicBezTo>
                  <a:pt x="12835" y="1801"/>
                  <a:pt x="12896" y="1685"/>
                  <a:pt x="12806" y="1636"/>
                </a:cubicBezTo>
                <a:cubicBezTo>
                  <a:pt x="12408" y="1419"/>
                  <a:pt x="11955" y="1267"/>
                  <a:pt x="11499" y="1267"/>
                </a:cubicBezTo>
                <a:cubicBezTo>
                  <a:pt x="11475" y="1267"/>
                  <a:pt x="11451" y="1267"/>
                  <a:pt x="11427" y="1268"/>
                </a:cubicBezTo>
                <a:cubicBezTo>
                  <a:pt x="11226" y="1173"/>
                  <a:pt x="11011" y="1117"/>
                  <a:pt x="10780" y="1117"/>
                </a:cubicBezTo>
                <a:cubicBezTo>
                  <a:pt x="10698" y="1117"/>
                  <a:pt x="10614" y="1124"/>
                  <a:pt x="10528" y="1139"/>
                </a:cubicBezTo>
                <a:cubicBezTo>
                  <a:pt x="10458" y="1152"/>
                  <a:pt x="10478" y="1256"/>
                  <a:pt x="10543" y="1256"/>
                </a:cubicBezTo>
                <a:cubicBezTo>
                  <a:pt x="10547" y="1256"/>
                  <a:pt x="10551" y="1255"/>
                  <a:pt x="10556" y="1254"/>
                </a:cubicBezTo>
                <a:cubicBezTo>
                  <a:pt x="10624" y="1243"/>
                  <a:pt x="10692" y="1238"/>
                  <a:pt x="10758" y="1238"/>
                </a:cubicBezTo>
                <a:cubicBezTo>
                  <a:pt x="10894" y="1238"/>
                  <a:pt x="11023" y="1260"/>
                  <a:pt x="11144" y="1299"/>
                </a:cubicBezTo>
                <a:cubicBezTo>
                  <a:pt x="11046" y="1316"/>
                  <a:pt x="10947" y="1340"/>
                  <a:pt x="10851" y="1377"/>
                </a:cubicBezTo>
                <a:cubicBezTo>
                  <a:pt x="10551" y="1490"/>
                  <a:pt x="10218" y="1653"/>
                  <a:pt x="9935" y="1871"/>
                </a:cubicBezTo>
                <a:cubicBezTo>
                  <a:pt x="9921" y="1864"/>
                  <a:pt x="9906" y="1859"/>
                  <a:pt x="9891" y="1859"/>
                </a:cubicBezTo>
                <a:cubicBezTo>
                  <a:pt x="9867" y="1859"/>
                  <a:pt x="9843" y="1871"/>
                  <a:pt x="9827" y="1898"/>
                </a:cubicBezTo>
                <a:cubicBezTo>
                  <a:pt x="9803" y="1939"/>
                  <a:pt x="9779" y="1980"/>
                  <a:pt x="9755" y="2021"/>
                </a:cubicBezTo>
                <a:cubicBezTo>
                  <a:pt x="9571" y="2194"/>
                  <a:pt x="9428" y="2395"/>
                  <a:pt x="9354" y="2623"/>
                </a:cubicBezTo>
                <a:cubicBezTo>
                  <a:pt x="9343" y="2654"/>
                  <a:pt x="9350" y="2678"/>
                  <a:pt x="9367" y="2698"/>
                </a:cubicBezTo>
                <a:cubicBezTo>
                  <a:pt x="9313" y="2794"/>
                  <a:pt x="9255" y="2893"/>
                  <a:pt x="9200" y="2988"/>
                </a:cubicBezTo>
                <a:cubicBezTo>
                  <a:pt x="9118" y="3077"/>
                  <a:pt x="9040" y="3168"/>
                  <a:pt x="8958" y="3261"/>
                </a:cubicBezTo>
                <a:cubicBezTo>
                  <a:pt x="8948" y="3270"/>
                  <a:pt x="8942" y="3281"/>
                  <a:pt x="8931" y="3287"/>
                </a:cubicBezTo>
                <a:cubicBezTo>
                  <a:pt x="8884" y="3349"/>
                  <a:pt x="8893" y="3407"/>
                  <a:pt x="8931" y="3448"/>
                </a:cubicBezTo>
                <a:cubicBezTo>
                  <a:pt x="8791" y="3679"/>
                  <a:pt x="8648" y="3910"/>
                  <a:pt x="8499" y="4139"/>
                </a:cubicBezTo>
                <a:cubicBezTo>
                  <a:pt x="8284" y="4458"/>
                  <a:pt x="8005" y="4854"/>
                  <a:pt x="7682" y="5214"/>
                </a:cubicBezTo>
                <a:cubicBezTo>
                  <a:pt x="7559" y="5327"/>
                  <a:pt x="7433" y="5436"/>
                  <a:pt x="7303" y="5544"/>
                </a:cubicBezTo>
                <a:cubicBezTo>
                  <a:pt x="7028" y="5715"/>
                  <a:pt x="6748" y="5902"/>
                  <a:pt x="6480" y="6103"/>
                </a:cubicBezTo>
                <a:cubicBezTo>
                  <a:pt x="6462" y="6113"/>
                  <a:pt x="6445" y="6124"/>
                  <a:pt x="6425" y="6134"/>
                </a:cubicBezTo>
                <a:cubicBezTo>
                  <a:pt x="5865" y="6422"/>
                  <a:pt x="5108" y="6611"/>
                  <a:pt x="4385" y="6611"/>
                </a:cubicBezTo>
                <a:cubicBezTo>
                  <a:pt x="3931" y="6611"/>
                  <a:pt x="3490" y="6536"/>
                  <a:pt x="3119" y="6366"/>
                </a:cubicBezTo>
                <a:cubicBezTo>
                  <a:pt x="3116" y="6364"/>
                  <a:pt x="3113" y="6363"/>
                  <a:pt x="3109" y="6363"/>
                </a:cubicBezTo>
                <a:cubicBezTo>
                  <a:pt x="3083" y="6363"/>
                  <a:pt x="3065" y="6408"/>
                  <a:pt x="3095" y="6420"/>
                </a:cubicBezTo>
                <a:cubicBezTo>
                  <a:pt x="3497" y="6618"/>
                  <a:pt x="3964" y="6696"/>
                  <a:pt x="4440" y="6696"/>
                </a:cubicBezTo>
                <a:cubicBezTo>
                  <a:pt x="4718" y="6696"/>
                  <a:pt x="4998" y="6669"/>
                  <a:pt x="5271" y="6624"/>
                </a:cubicBezTo>
                <a:lnTo>
                  <a:pt x="5271" y="6624"/>
                </a:lnTo>
                <a:cubicBezTo>
                  <a:pt x="5019" y="6685"/>
                  <a:pt x="4764" y="6743"/>
                  <a:pt x="4509" y="6795"/>
                </a:cubicBezTo>
                <a:cubicBezTo>
                  <a:pt x="4182" y="6754"/>
                  <a:pt x="3851" y="6702"/>
                  <a:pt x="3524" y="6644"/>
                </a:cubicBezTo>
                <a:cubicBezTo>
                  <a:pt x="3316" y="6545"/>
                  <a:pt x="3109" y="6457"/>
                  <a:pt x="2887" y="6402"/>
                </a:cubicBezTo>
                <a:cubicBezTo>
                  <a:pt x="2870" y="6399"/>
                  <a:pt x="2854" y="6399"/>
                  <a:pt x="2840" y="6399"/>
                </a:cubicBezTo>
                <a:lnTo>
                  <a:pt x="2837" y="6399"/>
                </a:lnTo>
                <a:cubicBezTo>
                  <a:pt x="2275" y="5978"/>
                  <a:pt x="1904" y="5480"/>
                  <a:pt x="1693" y="4748"/>
                </a:cubicBezTo>
                <a:cubicBezTo>
                  <a:pt x="1631" y="4530"/>
                  <a:pt x="1587" y="4302"/>
                  <a:pt x="1556" y="4070"/>
                </a:cubicBezTo>
                <a:cubicBezTo>
                  <a:pt x="1550" y="3948"/>
                  <a:pt x="1734" y="3822"/>
                  <a:pt x="1730" y="3696"/>
                </a:cubicBezTo>
                <a:cubicBezTo>
                  <a:pt x="1734" y="3550"/>
                  <a:pt x="1917" y="3404"/>
                  <a:pt x="1917" y="3256"/>
                </a:cubicBezTo>
                <a:lnTo>
                  <a:pt x="1917" y="3253"/>
                </a:lnTo>
                <a:cubicBezTo>
                  <a:pt x="1917" y="3069"/>
                  <a:pt x="1771" y="2675"/>
                  <a:pt x="1839" y="2324"/>
                </a:cubicBezTo>
                <a:cubicBezTo>
                  <a:pt x="1894" y="2293"/>
                  <a:pt x="1869" y="2252"/>
                  <a:pt x="1935" y="2198"/>
                </a:cubicBezTo>
                <a:cubicBezTo>
                  <a:pt x="1971" y="2164"/>
                  <a:pt x="1930" y="2126"/>
                  <a:pt x="1910" y="2096"/>
                </a:cubicBezTo>
                <a:cubicBezTo>
                  <a:pt x="2091" y="1990"/>
                  <a:pt x="2176" y="1834"/>
                  <a:pt x="2227" y="1639"/>
                </a:cubicBezTo>
                <a:cubicBezTo>
                  <a:pt x="2234" y="1629"/>
                  <a:pt x="2234" y="1622"/>
                  <a:pt x="2244" y="1612"/>
                </a:cubicBezTo>
                <a:cubicBezTo>
                  <a:pt x="2574" y="1531"/>
                  <a:pt x="2891" y="1340"/>
                  <a:pt x="3112" y="1078"/>
                </a:cubicBezTo>
                <a:cubicBezTo>
                  <a:pt x="3126" y="1075"/>
                  <a:pt x="3136" y="1071"/>
                  <a:pt x="3150" y="1067"/>
                </a:cubicBezTo>
                <a:cubicBezTo>
                  <a:pt x="3477" y="1088"/>
                  <a:pt x="3783" y="1245"/>
                  <a:pt x="3981" y="1585"/>
                </a:cubicBezTo>
                <a:cubicBezTo>
                  <a:pt x="3986" y="1594"/>
                  <a:pt x="3994" y="1597"/>
                  <a:pt x="4001" y="1597"/>
                </a:cubicBezTo>
                <a:cubicBezTo>
                  <a:pt x="4018" y="1597"/>
                  <a:pt x="4034" y="1580"/>
                  <a:pt x="4025" y="1561"/>
                </a:cubicBezTo>
                <a:cubicBezTo>
                  <a:pt x="4022" y="1554"/>
                  <a:pt x="4014" y="1544"/>
                  <a:pt x="4011" y="1537"/>
                </a:cubicBezTo>
                <a:lnTo>
                  <a:pt x="4011" y="1537"/>
                </a:lnTo>
                <a:cubicBezTo>
                  <a:pt x="4066" y="1575"/>
                  <a:pt x="4127" y="1602"/>
                  <a:pt x="4195" y="1629"/>
                </a:cubicBezTo>
                <a:cubicBezTo>
                  <a:pt x="4297" y="1861"/>
                  <a:pt x="4348" y="2130"/>
                  <a:pt x="4345" y="2395"/>
                </a:cubicBezTo>
                <a:cubicBezTo>
                  <a:pt x="4267" y="2576"/>
                  <a:pt x="4182" y="2763"/>
                  <a:pt x="4182" y="2954"/>
                </a:cubicBezTo>
                <a:cubicBezTo>
                  <a:pt x="4093" y="3093"/>
                  <a:pt x="3987" y="3223"/>
                  <a:pt x="3875" y="3325"/>
                </a:cubicBezTo>
                <a:cubicBezTo>
                  <a:pt x="3792" y="3400"/>
                  <a:pt x="3644" y="3442"/>
                  <a:pt x="3497" y="3442"/>
                </a:cubicBezTo>
                <a:cubicBezTo>
                  <a:pt x="3275" y="3442"/>
                  <a:pt x="3054" y="3346"/>
                  <a:pt x="3058" y="3121"/>
                </a:cubicBezTo>
                <a:cubicBezTo>
                  <a:pt x="3058" y="3094"/>
                  <a:pt x="3037" y="3080"/>
                  <a:pt x="3017" y="3080"/>
                </a:cubicBezTo>
                <a:cubicBezTo>
                  <a:pt x="2998" y="3080"/>
                  <a:pt x="2980" y="3091"/>
                  <a:pt x="2976" y="3113"/>
                </a:cubicBezTo>
                <a:cubicBezTo>
                  <a:pt x="2952" y="3345"/>
                  <a:pt x="3146" y="3594"/>
                  <a:pt x="3361" y="3645"/>
                </a:cubicBezTo>
                <a:cubicBezTo>
                  <a:pt x="3508" y="3720"/>
                  <a:pt x="3660" y="3859"/>
                  <a:pt x="3810" y="3859"/>
                </a:cubicBezTo>
                <a:lnTo>
                  <a:pt x="3814" y="3761"/>
                </a:lnTo>
                <a:cubicBezTo>
                  <a:pt x="3815" y="3761"/>
                  <a:pt x="3817" y="3761"/>
                  <a:pt x="3818" y="3761"/>
                </a:cubicBezTo>
                <a:cubicBezTo>
                  <a:pt x="3861" y="3761"/>
                  <a:pt x="3907" y="3713"/>
                  <a:pt x="3950" y="3710"/>
                </a:cubicBezTo>
                <a:lnTo>
                  <a:pt x="3950" y="3710"/>
                </a:lnTo>
                <a:cubicBezTo>
                  <a:pt x="3916" y="3751"/>
                  <a:pt x="3882" y="3757"/>
                  <a:pt x="3844" y="3771"/>
                </a:cubicBezTo>
                <a:cubicBezTo>
                  <a:pt x="3816" y="3783"/>
                  <a:pt x="3832" y="3816"/>
                  <a:pt x="3858" y="3816"/>
                </a:cubicBezTo>
                <a:cubicBezTo>
                  <a:pt x="3860" y="3816"/>
                  <a:pt x="3862" y="3816"/>
                  <a:pt x="3865" y="3815"/>
                </a:cubicBezTo>
                <a:cubicBezTo>
                  <a:pt x="3943" y="3795"/>
                  <a:pt x="4014" y="3730"/>
                  <a:pt x="4080" y="3649"/>
                </a:cubicBezTo>
                <a:cubicBezTo>
                  <a:pt x="4103" y="3641"/>
                  <a:pt x="4127" y="3631"/>
                  <a:pt x="4154" y="3624"/>
                </a:cubicBezTo>
                <a:cubicBezTo>
                  <a:pt x="4192" y="3614"/>
                  <a:pt x="4226" y="3604"/>
                  <a:pt x="4259" y="3594"/>
                </a:cubicBezTo>
                <a:cubicBezTo>
                  <a:pt x="4263" y="3594"/>
                  <a:pt x="4267" y="3591"/>
                  <a:pt x="4270" y="3591"/>
                </a:cubicBezTo>
                <a:cubicBezTo>
                  <a:pt x="4335" y="3570"/>
                  <a:pt x="4396" y="3542"/>
                  <a:pt x="4457" y="3515"/>
                </a:cubicBezTo>
                <a:cubicBezTo>
                  <a:pt x="4542" y="3512"/>
                  <a:pt x="4617" y="3468"/>
                  <a:pt x="4682" y="3396"/>
                </a:cubicBezTo>
                <a:cubicBezTo>
                  <a:pt x="4729" y="3369"/>
                  <a:pt x="4777" y="3338"/>
                  <a:pt x="4822" y="3308"/>
                </a:cubicBezTo>
                <a:cubicBezTo>
                  <a:pt x="4849" y="3291"/>
                  <a:pt x="4852" y="3261"/>
                  <a:pt x="4845" y="3236"/>
                </a:cubicBezTo>
                <a:cubicBezTo>
                  <a:pt x="4907" y="3171"/>
                  <a:pt x="4958" y="3100"/>
                  <a:pt x="5009" y="3022"/>
                </a:cubicBezTo>
                <a:cubicBezTo>
                  <a:pt x="5018" y="3028"/>
                  <a:pt x="5028" y="3031"/>
                  <a:pt x="5038" y="3031"/>
                </a:cubicBezTo>
                <a:cubicBezTo>
                  <a:pt x="5057" y="3031"/>
                  <a:pt x="5075" y="3019"/>
                  <a:pt x="5084" y="2995"/>
                </a:cubicBezTo>
                <a:cubicBezTo>
                  <a:pt x="5104" y="2920"/>
                  <a:pt x="5121" y="2848"/>
                  <a:pt x="5135" y="2773"/>
                </a:cubicBezTo>
                <a:cubicBezTo>
                  <a:pt x="5274" y="2423"/>
                  <a:pt x="5301" y="2010"/>
                  <a:pt x="5196" y="1602"/>
                </a:cubicBezTo>
                <a:cubicBezTo>
                  <a:pt x="5186" y="1565"/>
                  <a:pt x="5156" y="1548"/>
                  <a:pt x="5126" y="1548"/>
                </a:cubicBezTo>
                <a:cubicBezTo>
                  <a:pt x="5104" y="1548"/>
                  <a:pt x="5081" y="1557"/>
                  <a:pt x="5067" y="1575"/>
                </a:cubicBezTo>
                <a:cubicBezTo>
                  <a:pt x="4992" y="1333"/>
                  <a:pt x="4880" y="1102"/>
                  <a:pt x="4740" y="887"/>
                </a:cubicBezTo>
                <a:cubicBezTo>
                  <a:pt x="4774" y="860"/>
                  <a:pt x="4791" y="812"/>
                  <a:pt x="4760" y="771"/>
                </a:cubicBezTo>
                <a:cubicBezTo>
                  <a:pt x="4709" y="703"/>
                  <a:pt x="4655" y="646"/>
                  <a:pt x="4600" y="588"/>
                </a:cubicBezTo>
                <a:cubicBezTo>
                  <a:pt x="4627" y="567"/>
                  <a:pt x="4641" y="530"/>
                  <a:pt x="4611" y="499"/>
                </a:cubicBezTo>
                <a:cubicBezTo>
                  <a:pt x="4341" y="257"/>
                  <a:pt x="4042" y="135"/>
                  <a:pt x="3732" y="101"/>
                </a:cubicBezTo>
                <a:cubicBezTo>
                  <a:pt x="3596" y="60"/>
                  <a:pt x="3450" y="29"/>
                  <a:pt x="3303" y="2"/>
                </a:cubicBezTo>
                <a:cubicBezTo>
                  <a:pt x="3299" y="1"/>
                  <a:pt x="3296" y="1"/>
                  <a:pt x="3292"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 name="Google Shape;486;p32"/>
          <p:cNvSpPr/>
          <p:nvPr/>
        </p:nvSpPr>
        <p:spPr>
          <a:xfrm>
            <a:off x="6852518" y="1719053"/>
            <a:ext cx="637285" cy="182923"/>
          </a:xfrm>
          <a:custGeom>
            <a:rect b="b" l="l" r="r" t="t"/>
            <a:pathLst>
              <a:path extrusionOk="0" h="7948" w="27690">
                <a:moveTo>
                  <a:pt x="10726" y="93"/>
                </a:moveTo>
                <a:cubicBezTo>
                  <a:pt x="10863" y="93"/>
                  <a:pt x="10997" y="105"/>
                  <a:pt x="11128" y="131"/>
                </a:cubicBezTo>
                <a:cubicBezTo>
                  <a:pt x="11006" y="125"/>
                  <a:pt x="10882" y="123"/>
                  <a:pt x="10757" y="123"/>
                </a:cubicBezTo>
                <a:cubicBezTo>
                  <a:pt x="10594" y="123"/>
                  <a:pt x="10429" y="127"/>
                  <a:pt x="10263" y="134"/>
                </a:cubicBezTo>
                <a:cubicBezTo>
                  <a:pt x="10420" y="108"/>
                  <a:pt x="10575" y="93"/>
                  <a:pt x="10726" y="93"/>
                </a:cubicBezTo>
                <a:close/>
                <a:moveTo>
                  <a:pt x="16964" y="93"/>
                </a:moveTo>
                <a:cubicBezTo>
                  <a:pt x="17115" y="93"/>
                  <a:pt x="17269" y="108"/>
                  <a:pt x="17427" y="134"/>
                </a:cubicBezTo>
                <a:cubicBezTo>
                  <a:pt x="17261" y="127"/>
                  <a:pt x="17096" y="123"/>
                  <a:pt x="16933" y="123"/>
                </a:cubicBezTo>
                <a:cubicBezTo>
                  <a:pt x="16808" y="123"/>
                  <a:pt x="16685" y="125"/>
                  <a:pt x="16562" y="131"/>
                </a:cubicBezTo>
                <a:cubicBezTo>
                  <a:pt x="16693" y="105"/>
                  <a:pt x="16827" y="93"/>
                  <a:pt x="16964" y="93"/>
                </a:cubicBezTo>
                <a:close/>
                <a:moveTo>
                  <a:pt x="10049" y="183"/>
                </a:moveTo>
                <a:lnTo>
                  <a:pt x="10049" y="183"/>
                </a:lnTo>
                <a:cubicBezTo>
                  <a:pt x="10031" y="219"/>
                  <a:pt x="10045" y="268"/>
                  <a:pt x="10096" y="268"/>
                </a:cubicBezTo>
                <a:cubicBezTo>
                  <a:pt x="10303" y="258"/>
                  <a:pt x="10512" y="251"/>
                  <a:pt x="10720" y="251"/>
                </a:cubicBezTo>
                <a:cubicBezTo>
                  <a:pt x="10823" y="251"/>
                  <a:pt x="10925" y="253"/>
                  <a:pt x="11026" y="257"/>
                </a:cubicBezTo>
                <a:cubicBezTo>
                  <a:pt x="10965" y="274"/>
                  <a:pt x="10907" y="291"/>
                  <a:pt x="10845" y="309"/>
                </a:cubicBezTo>
                <a:cubicBezTo>
                  <a:pt x="10699" y="277"/>
                  <a:pt x="10544" y="263"/>
                  <a:pt x="10386" y="263"/>
                </a:cubicBezTo>
                <a:cubicBezTo>
                  <a:pt x="10011" y="263"/>
                  <a:pt x="9612" y="344"/>
                  <a:pt x="9231" y="475"/>
                </a:cubicBezTo>
                <a:cubicBezTo>
                  <a:pt x="9504" y="353"/>
                  <a:pt x="9776" y="251"/>
                  <a:pt x="10049" y="183"/>
                </a:cubicBezTo>
                <a:close/>
                <a:moveTo>
                  <a:pt x="17642" y="183"/>
                </a:moveTo>
                <a:lnTo>
                  <a:pt x="17642" y="183"/>
                </a:lnTo>
                <a:cubicBezTo>
                  <a:pt x="17914" y="251"/>
                  <a:pt x="18186" y="353"/>
                  <a:pt x="18459" y="475"/>
                </a:cubicBezTo>
                <a:cubicBezTo>
                  <a:pt x="18078" y="344"/>
                  <a:pt x="17679" y="263"/>
                  <a:pt x="17304" y="263"/>
                </a:cubicBezTo>
                <a:cubicBezTo>
                  <a:pt x="17146" y="263"/>
                  <a:pt x="16992" y="277"/>
                  <a:pt x="16845" y="309"/>
                </a:cubicBezTo>
                <a:cubicBezTo>
                  <a:pt x="16784" y="291"/>
                  <a:pt x="16726" y="274"/>
                  <a:pt x="16664" y="257"/>
                </a:cubicBezTo>
                <a:cubicBezTo>
                  <a:pt x="16766" y="253"/>
                  <a:pt x="16868" y="251"/>
                  <a:pt x="16970" y="251"/>
                </a:cubicBezTo>
                <a:cubicBezTo>
                  <a:pt x="17177" y="251"/>
                  <a:pt x="17386" y="258"/>
                  <a:pt x="17593" y="268"/>
                </a:cubicBezTo>
                <a:cubicBezTo>
                  <a:pt x="17645" y="268"/>
                  <a:pt x="17658" y="219"/>
                  <a:pt x="17642" y="183"/>
                </a:cubicBezTo>
                <a:close/>
                <a:moveTo>
                  <a:pt x="11233" y="271"/>
                </a:moveTo>
                <a:cubicBezTo>
                  <a:pt x="11366" y="281"/>
                  <a:pt x="11499" y="298"/>
                  <a:pt x="11625" y="322"/>
                </a:cubicBezTo>
                <a:cubicBezTo>
                  <a:pt x="11758" y="400"/>
                  <a:pt x="11884" y="502"/>
                  <a:pt x="12003" y="625"/>
                </a:cubicBezTo>
                <a:cubicBezTo>
                  <a:pt x="11993" y="628"/>
                  <a:pt x="11983" y="632"/>
                  <a:pt x="11975" y="635"/>
                </a:cubicBezTo>
                <a:cubicBezTo>
                  <a:pt x="11958" y="601"/>
                  <a:pt x="11928" y="574"/>
                  <a:pt x="11887" y="567"/>
                </a:cubicBezTo>
                <a:lnTo>
                  <a:pt x="11887" y="567"/>
                </a:lnTo>
                <a:cubicBezTo>
                  <a:pt x="11890" y="567"/>
                  <a:pt x="11891" y="567"/>
                  <a:pt x="11893" y="567"/>
                </a:cubicBezTo>
                <a:cubicBezTo>
                  <a:pt x="11939" y="567"/>
                  <a:pt x="11502" y="402"/>
                  <a:pt x="11264" y="353"/>
                </a:cubicBezTo>
                <a:cubicBezTo>
                  <a:pt x="11264" y="322"/>
                  <a:pt x="11254" y="291"/>
                  <a:pt x="11233" y="271"/>
                </a:cubicBezTo>
                <a:close/>
                <a:moveTo>
                  <a:pt x="16457" y="271"/>
                </a:moveTo>
                <a:cubicBezTo>
                  <a:pt x="16436" y="291"/>
                  <a:pt x="16426" y="322"/>
                  <a:pt x="16426" y="353"/>
                </a:cubicBezTo>
                <a:cubicBezTo>
                  <a:pt x="16188" y="402"/>
                  <a:pt x="15748" y="567"/>
                  <a:pt x="15797" y="567"/>
                </a:cubicBezTo>
                <a:cubicBezTo>
                  <a:pt x="15799" y="567"/>
                  <a:pt x="15801" y="567"/>
                  <a:pt x="15803" y="567"/>
                </a:cubicBezTo>
                <a:lnTo>
                  <a:pt x="15803" y="567"/>
                </a:lnTo>
                <a:cubicBezTo>
                  <a:pt x="15762" y="574"/>
                  <a:pt x="15731" y="601"/>
                  <a:pt x="15714" y="635"/>
                </a:cubicBezTo>
                <a:cubicBezTo>
                  <a:pt x="15707" y="632"/>
                  <a:pt x="15697" y="628"/>
                  <a:pt x="15687" y="625"/>
                </a:cubicBezTo>
                <a:cubicBezTo>
                  <a:pt x="15806" y="502"/>
                  <a:pt x="15932" y="400"/>
                  <a:pt x="16065" y="322"/>
                </a:cubicBezTo>
                <a:cubicBezTo>
                  <a:pt x="16191" y="298"/>
                  <a:pt x="16324" y="281"/>
                  <a:pt x="16457" y="271"/>
                </a:cubicBezTo>
                <a:close/>
                <a:moveTo>
                  <a:pt x="11832" y="370"/>
                </a:moveTo>
                <a:lnTo>
                  <a:pt x="11832" y="370"/>
                </a:lnTo>
                <a:cubicBezTo>
                  <a:pt x="12118" y="448"/>
                  <a:pt x="12384" y="574"/>
                  <a:pt x="12619" y="771"/>
                </a:cubicBezTo>
                <a:lnTo>
                  <a:pt x="12592" y="771"/>
                </a:lnTo>
                <a:cubicBezTo>
                  <a:pt x="12572" y="754"/>
                  <a:pt x="12547" y="747"/>
                  <a:pt x="12522" y="747"/>
                </a:cubicBezTo>
                <a:cubicBezTo>
                  <a:pt x="12517" y="747"/>
                  <a:pt x="12512" y="747"/>
                  <a:pt x="12507" y="747"/>
                </a:cubicBezTo>
                <a:cubicBezTo>
                  <a:pt x="12481" y="716"/>
                  <a:pt x="12445" y="702"/>
                  <a:pt x="12408" y="702"/>
                </a:cubicBezTo>
                <a:cubicBezTo>
                  <a:pt x="12365" y="702"/>
                  <a:pt x="12321" y="720"/>
                  <a:pt x="12293" y="751"/>
                </a:cubicBezTo>
                <a:cubicBezTo>
                  <a:pt x="12338" y="662"/>
                  <a:pt x="12273" y="562"/>
                  <a:pt x="12179" y="562"/>
                </a:cubicBezTo>
                <a:cubicBezTo>
                  <a:pt x="12161" y="562"/>
                  <a:pt x="12142" y="566"/>
                  <a:pt x="12122" y="574"/>
                </a:cubicBezTo>
                <a:cubicBezTo>
                  <a:pt x="12105" y="581"/>
                  <a:pt x="12088" y="587"/>
                  <a:pt x="12071" y="595"/>
                </a:cubicBezTo>
                <a:cubicBezTo>
                  <a:pt x="11996" y="510"/>
                  <a:pt x="11917" y="434"/>
                  <a:pt x="11832" y="370"/>
                </a:cubicBezTo>
                <a:close/>
                <a:moveTo>
                  <a:pt x="15857" y="370"/>
                </a:moveTo>
                <a:lnTo>
                  <a:pt x="15857" y="370"/>
                </a:lnTo>
                <a:cubicBezTo>
                  <a:pt x="15772" y="434"/>
                  <a:pt x="15694" y="510"/>
                  <a:pt x="15619" y="595"/>
                </a:cubicBezTo>
                <a:cubicBezTo>
                  <a:pt x="15602" y="587"/>
                  <a:pt x="15585" y="581"/>
                  <a:pt x="15568" y="574"/>
                </a:cubicBezTo>
                <a:cubicBezTo>
                  <a:pt x="15548" y="566"/>
                  <a:pt x="15528" y="562"/>
                  <a:pt x="15510" y="562"/>
                </a:cubicBezTo>
                <a:cubicBezTo>
                  <a:pt x="15416" y="562"/>
                  <a:pt x="15352" y="662"/>
                  <a:pt x="15398" y="751"/>
                </a:cubicBezTo>
                <a:cubicBezTo>
                  <a:pt x="15368" y="719"/>
                  <a:pt x="15325" y="702"/>
                  <a:pt x="15282" y="702"/>
                </a:cubicBezTo>
                <a:cubicBezTo>
                  <a:pt x="15234" y="702"/>
                  <a:pt x="15186" y="725"/>
                  <a:pt x="15162" y="778"/>
                </a:cubicBezTo>
                <a:cubicBezTo>
                  <a:pt x="15132" y="846"/>
                  <a:pt x="15095" y="901"/>
                  <a:pt x="15057" y="955"/>
                </a:cubicBezTo>
                <a:cubicBezTo>
                  <a:pt x="15063" y="908"/>
                  <a:pt x="15037" y="863"/>
                  <a:pt x="14992" y="836"/>
                </a:cubicBezTo>
                <a:cubicBezTo>
                  <a:pt x="15244" y="601"/>
                  <a:pt x="15537" y="458"/>
                  <a:pt x="15857" y="370"/>
                </a:cubicBezTo>
                <a:close/>
                <a:moveTo>
                  <a:pt x="12270" y="784"/>
                </a:moveTo>
                <a:cubicBezTo>
                  <a:pt x="12261" y="800"/>
                  <a:pt x="12255" y="818"/>
                  <a:pt x="12255" y="836"/>
                </a:cubicBezTo>
                <a:cubicBezTo>
                  <a:pt x="12252" y="914"/>
                  <a:pt x="12248" y="989"/>
                  <a:pt x="12248" y="1064"/>
                </a:cubicBezTo>
                <a:cubicBezTo>
                  <a:pt x="12238" y="1071"/>
                  <a:pt x="12228" y="1074"/>
                  <a:pt x="12217" y="1082"/>
                </a:cubicBezTo>
                <a:cubicBezTo>
                  <a:pt x="12208" y="1088"/>
                  <a:pt x="12200" y="1095"/>
                  <a:pt x="12190" y="1105"/>
                </a:cubicBezTo>
                <a:cubicBezTo>
                  <a:pt x="12180" y="1033"/>
                  <a:pt x="12156" y="969"/>
                  <a:pt x="12115" y="911"/>
                </a:cubicBezTo>
                <a:cubicBezTo>
                  <a:pt x="12146" y="890"/>
                  <a:pt x="12176" y="870"/>
                  <a:pt x="12200" y="846"/>
                </a:cubicBezTo>
                <a:cubicBezTo>
                  <a:pt x="12202" y="847"/>
                  <a:pt x="12203" y="847"/>
                  <a:pt x="12204" y="847"/>
                </a:cubicBezTo>
                <a:cubicBezTo>
                  <a:pt x="12220" y="847"/>
                  <a:pt x="12235" y="831"/>
                  <a:pt x="12235" y="816"/>
                </a:cubicBezTo>
                <a:cubicBezTo>
                  <a:pt x="12244" y="805"/>
                  <a:pt x="12258" y="796"/>
                  <a:pt x="12269" y="785"/>
                </a:cubicBezTo>
                <a:cubicBezTo>
                  <a:pt x="12269" y="785"/>
                  <a:pt x="12270" y="784"/>
                  <a:pt x="12270" y="784"/>
                </a:cubicBezTo>
                <a:close/>
                <a:moveTo>
                  <a:pt x="15420" y="783"/>
                </a:moveTo>
                <a:cubicBezTo>
                  <a:pt x="15420" y="784"/>
                  <a:pt x="15421" y="784"/>
                  <a:pt x="15421" y="785"/>
                </a:cubicBezTo>
                <a:cubicBezTo>
                  <a:pt x="15431" y="796"/>
                  <a:pt x="15445" y="805"/>
                  <a:pt x="15456" y="816"/>
                </a:cubicBezTo>
                <a:cubicBezTo>
                  <a:pt x="15456" y="831"/>
                  <a:pt x="15469" y="847"/>
                  <a:pt x="15485" y="847"/>
                </a:cubicBezTo>
                <a:cubicBezTo>
                  <a:pt x="15486" y="847"/>
                  <a:pt x="15488" y="847"/>
                  <a:pt x="15489" y="846"/>
                </a:cubicBezTo>
                <a:cubicBezTo>
                  <a:pt x="15513" y="870"/>
                  <a:pt x="15544" y="890"/>
                  <a:pt x="15574" y="911"/>
                </a:cubicBezTo>
                <a:cubicBezTo>
                  <a:pt x="15533" y="969"/>
                  <a:pt x="15510" y="1033"/>
                  <a:pt x="15500" y="1105"/>
                </a:cubicBezTo>
                <a:cubicBezTo>
                  <a:pt x="15489" y="1095"/>
                  <a:pt x="15483" y="1088"/>
                  <a:pt x="15472" y="1082"/>
                </a:cubicBezTo>
                <a:cubicBezTo>
                  <a:pt x="15462" y="1074"/>
                  <a:pt x="15452" y="1071"/>
                  <a:pt x="15442" y="1064"/>
                </a:cubicBezTo>
                <a:cubicBezTo>
                  <a:pt x="15442" y="989"/>
                  <a:pt x="15439" y="914"/>
                  <a:pt x="15435" y="836"/>
                </a:cubicBezTo>
                <a:cubicBezTo>
                  <a:pt x="15435" y="818"/>
                  <a:pt x="15429" y="799"/>
                  <a:pt x="15420" y="783"/>
                </a:cubicBezTo>
                <a:close/>
                <a:moveTo>
                  <a:pt x="8840" y="860"/>
                </a:moveTo>
                <a:cubicBezTo>
                  <a:pt x="8812" y="877"/>
                  <a:pt x="8789" y="894"/>
                  <a:pt x="8765" y="914"/>
                </a:cubicBezTo>
                <a:cubicBezTo>
                  <a:pt x="8744" y="934"/>
                  <a:pt x="8735" y="952"/>
                  <a:pt x="8727" y="972"/>
                </a:cubicBezTo>
                <a:cubicBezTo>
                  <a:pt x="8625" y="1024"/>
                  <a:pt x="8523" y="1071"/>
                  <a:pt x="8418" y="1115"/>
                </a:cubicBezTo>
                <a:cubicBezTo>
                  <a:pt x="8415" y="1115"/>
                  <a:pt x="8412" y="1114"/>
                  <a:pt x="8409" y="1114"/>
                </a:cubicBezTo>
                <a:cubicBezTo>
                  <a:pt x="8395" y="1114"/>
                  <a:pt x="8380" y="1121"/>
                  <a:pt x="8363" y="1136"/>
                </a:cubicBezTo>
                <a:cubicBezTo>
                  <a:pt x="8363" y="1136"/>
                  <a:pt x="8360" y="1139"/>
                  <a:pt x="8356" y="1139"/>
                </a:cubicBezTo>
                <a:cubicBezTo>
                  <a:pt x="8350" y="1143"/>
                  <a:pt x="8339" y="1149"/>
                  <a:pt x="8329" y="1153"/>
                </a:cubicBezTo>
                <a:cubicBezTo>
                  <a:pt x="8485" y="1044"/>
                  <a:pt x="8659" y="945"/>
                  <a:pt x="8840" y="860"/>
                </a:cubicBezTo>
                <a:close/>
                <a:moveTo>
                  <a:pt x="18850" y="860"/>
                </a:moveTo>
                <a:lnTo>
                  <a:pt x="18850" y="860"/>
                </a:lnTo>
                <a:cubicBezTo>
                  <a:pt x="19031" y="945"/>
                  <a:pt x="19204" y="1044"/>
                  <a:pt x="19361" y="1153"/>
                </a:cubicBezTo>
                <a:cubicBezTo>
                  <a:pt x="19350" y="1149"/>
                  <a:pt x="19340" y="1143"/>
                  <a:pt x="19330" y="1139"/>
                </a:cubicBezTo>
                <a:lnTo>
                  <a:pt x="19327" y="1136"/>
                </a:lnTo>
                <a:cubicBezTo>
                  <a:pt x="19310" y="1121"/>
                  <a:pt x="19295" y="1114"/>
                  <a:pt x="19280" y="1114"/>
                </a:cubicBezTo>
                <a:cubicBezTo>
                  <a:pt x="19278" y="1114"/>
                  <a:pt x="19275" y="1115"/>
                  <a:pt x="19272" y="1115"/>
                </a:cubicBezTo>
                <a:cubicBezTo>
                  <a:pt x="19166" y="1071"/>
                  <a:pt x="19064" y="1024"/>
                  <a:pt x="18962" y="972"/>
                </a:cubicBezTo>
                <a:cubicBezTo>
                  <a:pt x="18956" y="952"/>
                  <a:pt x="18945" y="934"/>
                  <a:pt x="18925" y="914"/>
                </a:cubicBezTo>
                <a:cubicBezTo>
                  <a:pt x="18901" y="894"/>
                  <a:pt x="18877" y="877"/>
                  <a:pt x="18850" y="860"/>
                </a:cubicBezTo>
                <a:close/>
                <a:moveTo>
                  <a:pt x="10365" y="724"/>
                </a:moveTo>
                <a:lnTo>
                  <a:pt x="10365" y="724"/>
                </a:lnTo>
                <a:cubicBezTo>
                  <a:pt x="10069" y="884"/>
                  <a:pt x="9759" y="1024"/>
                  <a:pt x="9456" y="1176"/>
                </a:cubicBezTo>
                <a:lnTo>
                  <a:pt x="9609" y="1024"/>
                </a:lnTo>
                <a:cubicBezTo>
                  <a:pt x="9629" y="1013"/>
                  <a:pt x="9650" y="1000"/>
                  <a:pt x="9670" y="989"/>
                </a:cubicBezTo>
                <a:cubicBezTo>
                  <a:pt x="9718" y="962"/>
                  <a:pt x="9766" y="939"/>
                  <a:pt x="9813" y="914"/>
                </a:cubicBezTo>
                <a:cubicBezTo>
                  <a:pt x="9997" y="853"/>
                  <a:pt x="10181" y="788"/>
                  <a:pt x="10365" y="724"/>
                </a:cubicBezTo>
                <a:close/>
                <a:moveTo>
                  <a:pt x="17325" y="724"/>
                </a:moveTo>
                <a:cubicBezTo>
                  <a:pt x="17508" y="788"/>
                  <a:pt x="17692" y="853"/>
                  <a:pt x="17876" y="914"/>
                </a:cubicBezTo>
                <a:cubicBezTo>
                  <a:pt x="17924" y="939"/>
                  <a:pt x="17972" y="962"/>
                  <a:pt x="18019" y="989"/>
                </a:cubicBezTo>
                <a:cubicBezTo>
                  <a:pt x="18040" y="1000"/>
                  <a:pt x="18060" y="1013"/>
                  <a:pt x="18080" y="1024"/>
                </a:cubicBezTo>
                <a:lnTo>
                  <a:pt x="18234" y="1176"/>
                </a:lnTo>
                <a:cubicBezTo>
                  <a:pt x="17931" y="1024"/>
                  <a:pt x="17617" y="884"/>
                  <a:pt x="17325" y="724"/>
                </a:cubicBezTo>
                <a:close/>
                <a:moveTo>
                  <a:pt x="9225" y="1068"/>
                </a:moveTo>
                <a:cubicBezTo>
                  <a:pt x="9180" y="1109"/>
                  <a:pt x="9136" y="1153"/>
                  <a:pt x="9092" y="1194"/>
                </a:cubicBezTo>
                <a:cubicBezTo>
                  <a:pt x="9102" y="1163"/>
                  <a:pt x="9095" y="1129"/>
                  <a:pt x="9082" y="1102"/>
                </a:cubicBezTo>
                <a:cubicBezTo>
                  <a:pt x="9085" y="1098"/>
                  <a:pt x="9088" y="1095"/>
                  <a:pt x="9095" y="1091"/>
                </a:cubicBezTo>
                <a:cubicBezTo>
                  <a:pt x="9139" y="1085"/>
                  <a:pt x="9180" y="1074"/>
                  <a:pt x="9225" y="1068"/>
                </a:cubicBezTo>
                <a:close/>
                <a:moveTo>
                  <a:pt x="18465" y="1068"/>
                </a:moveTo>
                <a:lnTo>
                  <a:pt x="18465" y="1068"/>
                </a:lnTo>
                <a:cubicBezTo>
                  <a:pt x="18509" y="1074"/>
                  <a:pt x="18550" y="1085"/>
                  <a:pt x="18594" y="1091"/>
                </a:cubicBezTo>
                <a:cubicBezTo>
                  <a:pt x="18598" y="1095"/>
                  <a:pt x="18605" y="1098"/>
                  <a:pt x="18608" y="1102"/>
                </a:cubicBezTo>
                <a:cubicBezTo>
                  <a:pt x="18594" y="1129"/>
                  <a:pt x="18588" y="1163"/>
                  <a:pt x="18598" y="1194"/>
                </a:cubicBezTo>
                <a:cubicBezTo>
                  <a:pt x="18554" y="1153"/>
                  <a:pt x="18509" y="1109"/>
                  <a:pt x="18465" y="1068"/>
                </a:cubicBezTo>
                <a:close/>
                <a:moveTo>
                  <a:pt x="10212" y="1068"/>
                </a:moveTo>
                <a:lnTo>
                  <a:pt x="10212" y="1068"/>
                </a:lnTo>
                <a:cubicBezTo>
                  <a:pt x="10188" y="1088"/>
                  <a:pt x="10168" y="1109"/>
                  <a:pt x="10147" y="1129"/>
                </a:cubicBezTo>
                <a:cubicBezTo>
                  <a:pt x="10014" y="1187"/>
                  <a:pt x="9879" y="1241"/>
                  <a:pt x="9745" y="1296"/>
                </a:cubicBezTo>
                <a:cubicBezTo>
                  <a:pt x="9902" y="1220"/>
                  <a:pt x="10055" y="1143"/>
                  <a:pt x="10212" y="1068"/>
                </a:cubicBezTo>
                <a:close/>
                <a:moveTo>
                  <a:pt x="17478" y="1068"/>
                </a:moveTo>
                <a:lnTo>
                  <a:pt x="17478" y="1068"/>
                </a:lnTo>
                <a:cubicBezTo>
                  <a:pt x="17634" y="1143"/>
                  <a:pt x="17788" y="1220"/>
                  <a:pt x="17944" y="1296"/>
                </a:cubicBezTo>
                <a:cubicBezTo>
                  <a:pt x="17812" y="1241"/>
                  <a:pt x="17675" y="1187"/>
                  <a:pt x="17543" y="1129"/>
                </a:cubicBezTo>
                <a:cubicBezTo>
                  <a:pt x="17522" y="1109"/>
                  <a:pt x="17502" y="1088"/>
                  <a:pt x="17478" y="1068"/>
                </a:cubicBezTo>
                <a:close/>
                <a:moveTo>
                  <a:pt x="11700" y="1619"/>
                </a:moveTo>
                <a:lnTo>
                  <a:pt x="11700" y="1619"/>
                </a:lnTo>
                <a:cubicBezTo>
                  <a:pt x="11693" y="1654"/>
                  <a:pt x="11686" y="1687"/>
                  <a:pt x="11680" y="1721"/>
                </a:cubicBezTo>
                <a:cubicBezTo>
                  <a:pt x="11662" y="1725"/>
                  <a:pt x="11645" y="1731"/>
                  <a:pt x="11628" y="1745"/>
                </a:cubicBezTo>
                <a:cubicBezTo>
                  <a:pt x="11625" y="1721"/>
                  <a:pt x="11622" y="1694"/>
                  <a:pt x="11618" y="1667"/>
                </a:cubicBezTo>
                <a:cubicBezTo>
                  <a:pt x="11645" y="1654"/>
                  <a:pt x="11672" y="1636"/>
                  <a:pt x="11700" y="1619"/>
                </a:cubicBezTo>
                <a:close/>
                <a:moveTo>
                  <a:pt x="15990" y="1619"/>
                </a:moveTo>
                <a:cubicBezTo>
                  <a:pt x="16017" y="1636"/>
                  <a:pt x="16044" y="1654"/>
                  <a:pt x="16072" y="1667"/>
                </a:cubicBezTo>
                <a:cubicBezTo>
                  <a:pt x="16069" y="1694"/>
                  <a:pt x="16065" y="1721"/>
                  <a:pt x="16058" y="1745"/>
                </a:cubicBezTo>
                <a:cubicBezTo>
                  <a:pt x="16044" y="1731"/>
                  <a:pt x="16028" y="1725"/>
                  <a:pt x="16011" y="1721"/>
                </a:cubicBezTo>
                <a:cubicBezTo>
                  <a:pt x="16003" y="1687"/>
                  <a:pt x="15997" y="1654"/>
                  <a:pt x="15990" y="1619"/>
                </a:cubicBezTo>
                <a:close/>
                <a:moveTo>
                  <a:pt x="12596" y="1425"/>
                </a:moveTo>
                <a:cubicBezTo>
                  <a:pt x="12609" y="1435"/>
                  <a:pt x="12623" y="1445"/>
                  <a:pt x="12637" y="1456"/>
                </a:cubicBezTo>
                <a:cubicBezTo>
                  <a:pt x="12722" y="1517"/>
                  <a:pt x="12780" y="1636"/>
                  <a:pt x="12816" y="1783"/>
                </a:cubicBezTo>
                <a:cubicBezTo>
                  <a:pt x="12800" y="1783"/>
                  <a:pt x="12783" y="1786"/>
                  <a:pt x="12766" y="1789"/>
                </a:cubicBezTo>
                <a:cubicBezTo>
                  <a:pt x="12759" y="1748"/>
                  <a:pt x="12752" y="1704"/>
                  <a:pt x="12745" y="1663"/>
                </a:cubicBezTo>
                <a:cubicBezTo>
                  <a:pt x="12731" y="1599"/>
                  <a:pt x="12670" y="1558"/>
                  <a:pt x="12609" y="1555"/>
                </a:cubicBezTo>
                <a:cubicBezTo>
                  <a:pt x="12605" y="1527"/>
                  <a:pt x="12599" y="1500"/>
                  <a:pt x="12596" y="1473"/>
                </a:cubicBezTo>
                <a:lnTo>
                  <a:pt x="12596" y="1425"/>
                </a:lnTo>
                <a:close/>
                <a:moveTo>
                  <a:pt x="14608" y="1786"/>
                </a:moveTo>
                <a:lnTo>
                  <a:pt x="14608" y="1786"/>
                </a:lnTo>
                <a:cubicBezTo>
                  <a:pt x="14604" y="1803"/>
                  <a:pt x="14601" y="1817"/>
                  <a:pt x="14601" y="1833"/>
                </a:cubicBezTo>
                <a:cubicBezTo>
                  <a:pt x="14590" y="1837"/>
                  <a:pt x="14577" y="1841"/>
                  <a:pt x="14567" y="1844"/>
                </a:cubicBezTo>
                <a:cubicBezTo>
                  <a:pt x="14581" y="1824"/>
                  <a:pt x="14594" y="1806"/>
                  <a:pt x="14608" y="1786"/>
                </a:cubicBezTo>
                <a:close/>
                <a:moveTo>
                  <a:pt x="15104" y="1415"/>
                </a:moveTo>
                <a:cubicBezTo>
                  <a:pt x="15095" y="1459"/>
                  <a:pt x="15088" y="1507"/>
                  <a:pt x="15081" y="1555"/>
                </a:cubicBezTo>
                <a:cubicBezTo>
                  <a:pt x="15019" y="1558"/>
                  <a:pt x="14958" y="1599"/>
                  <a:pt x="14945" y="1663"/>
                </a:cubicBezTo>
                <a:cubicBezTo>
                  <a:pt x="14931" y="1745"/>
                  <a:pt x="14917" y="1824"/>
                  <a:pt x="14900" y="1905"/>
                </a:cubicBezTo>
                <a:cubicBezTo>
                  <a:pt x="14897" y="1909"/>
                  <a:pt x="14894" y="1909"/>
                  <a:pt x="14887" y="1909"/>
                </a:cubicBezTo>
                <a:lnTo>
                  <a:pt x="14876" y="1909"/>
                </a:lnTo>
                <a:cubicBezTo>
                  <a:pt x="14870" y="1891"/>
                  <a:pt x="14867" y="1874"/>
                  <a:pt x="14853" y="1861"/>
                </a:cubicBezTo>
                <a:cubicBezTo>
                  <a:pt x="14894" y="1677"/>
                  <a:pt x="14955" y="1527"/>
                  <a:pt x="15054" y="1456"/>
                </a:cubicBezTo>
                <a:cubicBezTo>
                  <a:pt x="15071" y="1442"/>
                  <a:pt x="15088" y="1429"/>
                  <a:pt x="15104" y="1415"/>
                </a:cubicBezTo>
                <a:close/>
                <a:moveTo>
                  <a:pt x="9994" y="1762"/>
                </a:moveTo>
                <a:lnTo>
                  <a:pt x="9994" y="1762"/>
                </a:lnTo>
                <a:cubicBezTo>
                  <a:pt x="9991" y="1769"/>
                  <a:pt x="9984" y="1779"/>
                  <a:pt x="9981" y="1783"/>
                </a:cubicBezTo>
                <a:cubicBezTo>
                  <a:pt x="9827" y="1868"/>
                  <a:pt x="9681" y="1956"/>
                  <a:pt x="9538" y="2048"/>
                </a:cubicBezTo>
                <a:cubicBezTo>
                  <a:pt x="9582" y="2007"/>
                  <a:pt x="9623" y="1967"/>
                  <a:pt x="9667" y="1926"/>
                </a:cubicBezTo>
                <a:cubicBezTo>
                  <a:pt x="9776" y="1874"/>
                  <a:pt x="9885" y="1820"/>
                  <a:pt x="9994" y="1762"/>
                </a:cubicBezTo>
                <a:close/>
                <a:moveTo>
                  <a:pt x="17696" y="1762"/>
                </a:moveTo>
                <a:lnTo>
                  <a:pt x="17696" y="1762"/>
                </a:lnTo>
                <a:cubicBezTo>
                  <a:pt x="17805" y="1820"/>
                  <a:pt x="17914" y="1874"/>
                  <a:pt x="18022" y="1926"/>
                </a:cubicBezTo>
                <a:cubicBezTo>
                  <a:pt x="18067" y="1967"/>
                  <a:pt x="18107" y="2007"/>
                  <a:pt x="18152" y="2048"/>
                </a:cubicBezTo>
                <a:cubicBezTo>
                  <a:pt x="18009" y="1956"/>
                  <a:pt x="17859" y="1868"/>
                  <a:pt x="17709" y="1783"/>
                </a:cubicBezTo>
                <a:cubicBezTo>
                  <a:pt x="17706" y="1779"/>
                  <a:pt x="17699" y="1769"/>
                  <a:pt x="17696" y="1762"/>
                </a:cubicBezTo>
                <a:close/>
                <a:moveTo>
                  <a:pt x="8853" y="1824"/>
                </a:moveTo>
                <a:lnTo>
                  <a:pt x="8853" y="1824"/>
                </a:lnTo>
                <a:cubicBezTo>
                  <a:pt x="8735" y="1902"/>
                  <a:pt x="8619" y="1980"/>
                  <a:pt x="8503" y="2058"/>
                </a:cubicBezTo>
                <a:cubicBezTo>
                  <a:pt x="8592" y="1984"/>
                  <a:pt x="8677" y="1905"/>
                  <a:pt x="8765" y="1827"/>
                </a:cubicBezTo>
                <a:cubicBezTo>
                  <a:pt x="8775" y="1829"/>
                  <a:pt x="8786" y="1831"/>
                  <a:pt x="8798" y="1831"/>
                </a:cubicBezTo>
                <a:cubicBezTo>
                  <a:pt x="8803" y="1831"/>
                  <a:pt x="8807" y="1831"/>
                  <a:pt x="8812" y="1830"/>
                </a:cubicBezTo>
                <a:cubicBezTo>
                  <a:pt x="8826" y="1827"/>
                  <a:pt x="8840" y="1827"/>
                  <a:pt x="8853" y="1824"/>
                </a:cubicBezTo>
                <a:close/>
                <a:moveTo>
                  <a:pt x="18836" y="1824"/>
                </a:moveTo>
                <a:cubicBezTo>
                  <a:pt x="18850" y="1827"/>
                  <a:pt x="18863" y="1827"/>
                  <a:pt x="18877" y="1830"/>
                </a:cubicBezTo>
                <a:cubicBezTo>
                  <a:pt x="18882" y="1831"/>
                  <a:pt x="18887" y="1831"/>
                  <a:pt x="18892" y="1831"/>
                </a:cubicBezTo>
                <a:cubicBezTo>
                  <a:pt x="18904" y="1831"/>
                  <a:pt x="18915" y="1829"/>
                  <a:pt x="18925" y="1827"/>
                </a:cubicBezTo>
                <a:cubicBezTo>
                  <a:pt x="19014" y="1905"/>
                  <a:pt x="19099" y="1984"/>
                  <a:pt x="19187" y="2058"/>
                </a:cubicBezTo>
                <a:cubicBezTo>
                  <a:pt x="19072" y="1980"/>
                  <a:pt x="18956" y="1902"/>
                  <a:pt x="18836" y="1824"/>
                </a:cubicBezTo>
                <a:close/>
                <a:moveTo>
                  <a:pt x="13426" y="1980"/>
                </a:moveTo>
                <a:cubicBezTo>
                  <a:pt x="13477" y="2025"/>
                  <a:pt x="13522" y="2069"/>
                  <a:pt x="13562" y="2113"/>
                </a:cubicBezTo>
                <a:cubicBezTo>
                  <a:pt x="13528" y="2123"/>
                  <a:pt x="13490" y="2133"/>
                  <a:pt x="13454" y="2147"/>
                </a:cubicBezTo>
                <a:cubicBezTo>
                  <a:pt x="13443" y="2089"/>
                  <a:pt x="13437" y="2034"/>
                  <a:pt x="13426" y="1980"/>
                </a:cubicBezTo>
                <a:close/>
                <a:moveTo>
                  <a:pt x="15118" y="2307"/>
                </a:moveTo>
                <a:lnTo>
                  <a:pt x="15149" y="2338"/>
                </a:lnTo>
                <a:cubicBezTo>
                  <a:pt x="15129" y="2430"/>
                  <a:pt x="15115" y="2525"/>
                  <a:pt x="15098" y="2620"/>
                </a:cubicBezTo>
                <a:cubicBezTo>
                  <a:pt x="15091" y="2620"/>
                  <a:pt x="15088" y="2624"/>
                  <a:pt x="15081" y="2624"/>
                </a:cubicBezTo>
                <a:cubicBezTo>
                  <a:pt x="15077" y="2614"/>
                  <a:pt x="15077" y="2606"/>
                  <a:pt x="15077" y="2597"/>
                </a:cubicBezTo>
                <a:cubicBezTo>
                  <a:pt x="15091" y="2501"/>
                  <a:pt x="15104" y="2402"/>
                  <a:pt x="15118" y="2307"/>
                </a:cubicBezTo>
                <a:close/>
                <a:moveTo>
                  <a:pt x="12568" y="2307"/>
                </a:moveTo>
                <a:cubicBezTo>
                  <a:pt x="12585" y="2402"/>
                  <a:pt x="12599" y="2501"/>
                  <a:pt x="12612" y="2597"/>
                </a:cubicBezTo>
                <a:cubicBezTo>
                  <a:pt x="12609" y="2624"/>
                  <a:pt x="12605" y="2655"/>
                  <a:pt x="12602" y="2682"/>
                </a:cubicBezTo>
                <a:cubicBezTo>
                  <a:pt x="12585" y="2566"/>
                  <a:pt x="12565" y="2450"/>
                  <a:pt x="12541" y="2338"/>
                </a:cubicBezTo>
                <a:cubicBezTo>
                  <a:pt x="12551" y="2328"/>
                  <a:pt x="12561" y="2317"/>
                  <a:pt x="12568" y="2307"/>
                </a:cubicBezTo>
                <a:close/>
                <a:moveTo>
                  <a:pt x="14679" y="3128"/>
                </a:moveTo>
                <a:cubicBezTo>
                  <a:pt x="14675" y="3161"/>
                  <a:pt x="14672" y="3196"/>
                  <a:pt x="14669" y="3227"/>
                </a:cubicBezTo>
                <a:cubicBezTo>
                  <a:pt x="14645" y="3219"/>
                  <a:pt x="14621" y="3213"/>
                  <a:pt x="14594" y="3209"/>
                </a:cubicBezTo>
                <a:cubicBezTo>
                  <a:pt x="14598" y="3186"/>
                  <a:pt x="14601" y="3161"/>
                  <a:pt x="14604" y="3138"/>
                </a:cubicBezTo>
                <a:cubicBezTo>
                  <a:pt x="14628" y="3138"/>
                  <a:pt x="14655" y="3138"/>
                  <a:pt x="14679" y="3128"/>
                </a:cubicBezTo>
                <a:close/>
                <a:moveTo>
                  <a:pt x="8601" y="2651"/>
                </a:moveTo>
                <a:lnTo>
                  <a:pt x="8601" y="2651"/>
                </a:lnTo>
                <a:cubicBezTo>
                  <a:pt x="8513" y="2746"/>
                  <a:pt x="8424" y="2842"/>
                  <a:pt x="8339" y="2941"/>
                </a:cubicBezTo>
                <a:cubicBezTo>
                  <a:pt x="8179" y="3046"/>
                  <a:pt x="8020" y="3151"/>
                  <a:pt x="7856" y="3257"/>
                </a:cubicBezTo>
                <a:cubicBezTo>
                  <a:pt x="7791" y="3298"/>
                  <a:pt x="7723" y="3342"/>
                  <a:pt x="7658" y="3386"/>
                </a:cubicBezTo>
                <a:cubicBezTo>
                  <a:pt x="7638" y="3397"/>
                  <a:pt x="7621" y="3403"/>
                  <a:pt x="7600" y="3410"/>
                </a:cubicBezTo>
                <a:cubicBezTo>
                  <a:pt x="7934" y="3158"/>
                  <a:pt x="8268" y="2906"/>
                  <a:pt x="8601" y="2651"/>
                </a:cubicBezTo>
                <a:close/>
                <a:moveTo>
                  <a:pt x="19088" y="2651"/>
                </a:moveTo>
                <a:cubicBezTo>
                  <a:pt x="19422" y="2906"/>
                  <a:pt x="19756" y="3158"/>
                  <a:pt x="20089" y="3410"/>
                </a:cubicBezTo>
                <a:cubicBezTo>
                  <a:pt x="20069" y="3403"/>
                  <a:pt x="20052" y="3397"/>
                  <a:pt x="20032" y="3386"/>
                </a:cubicBezTo>
                <a:cubicBezTo>
                  <a:pt x="19966" y="3342"/>
                  <a:pt x="19899" y="3298"/>
                  <a:pt x="19831" y="3257"/>
                </a:cubicBezTo>
                <a:cubicBezTo>
                  <a:pt x="19671" y="3151"/>
                  <a:pt x="19510" y="3046"/>
                  <a:pt x="19350" y="2941"/>
                </a:cubicBezTo>
                <a:cubicBezTo>
                  <a:pt x="19265" y="2842"/>
                  <a:pt x="19177" y="2746"/>
                  <a:pt x="19088" y="2651"/>
                </a:cubicBezTo>
                <a:close/>
                <a:moveTo>
                  <a:pt x="6038" y="3012"/>
                </a:moveTo>
                <a:cubicBezTo>
                  <a:pt x="6041" y="3026"/>
                  <a:pt x="6041" y="3035"/>
                  <a:pt x="6045" y="3046"/>
                </a:cubicBezTo>
                <a:cubicBezTo>
                  <a:pt x="6004" y="3076"/>
                  <a:pt x="5963" y="3107"/>
                  <a:pt x="5922" y="3134"/>
                </a:cubicBezTo>
                <a:cubicBezTo>
                  <a:pt x="5781" y="3238"/>
                  <a:pt x="5536" y="3487"/>
                  <a:pt x="5522" y="3487"/>
                </a:cubicBezTo>
                <a:cubicBezTo>
                  <a:pt x="5517" y="3487"/>
                  <a:pt x="5541" y="3456"/>
                  <a:pt x="5609" y="3376"/>
                </a:cubicBezTo>
                <a:cubicBezTo>
                  <a:pt x="5625" y="3359"/>
                  <a:pt x="5625" y="3339"/>
                  <a:pt x="5616" y="3321"/>
                </a:cubicBezTo>
                <a:cubicBezTo>
                  <a:pt x="5759" y="3223"/>
                  <a:pt x="5898" y="3117"/>
                  <a:pt x="6038" y="3012"/>
                </a:cubicBezTo>
                <a:close/>
                <a:moveTo>
                  <a:pt x="21652" y="3012"/>
                </a:moveTo>
                <a:cubicBezTo>
                  <a:pt x="21792" y="3117"/>
                  <a:pt x="21932" y="3223"/>
                  <a:pt x="22075" y="3321"/>
                </a:cubicBezTo>
                <a:cubicBezTo>
                  <a:pt x="22064" y="3339"/>
                  <a:pt x="22064" y="3359"/>
                  <a:pt x="22081" y="3376"/>
                </a:cubicBezTo>
                <a:cubicBezTo>
                  <a:pt x="22149" y="3456"/>
                  <a:pt x="22173" y="3487"/>
                  <a:pt x="22168" y="3487"/>
                </a:cubicBezTo>
                <a:cubicBezTo>
                  <a:pt x="22154" y="3487"/>
                  <a:pt x="21909" y="3238"/>
                  <a:pt x="21768" y="3134"/>
                </a:cubicBezTo>
                <a:cubicBezTo>
                  <a:pt x="21727" y="3107"/>
                  <a:pt x="21687" y="3076"/>
                  <a:pt x="21646" y="3046"/>
                </a:cubicBezTo>
                <a:cubicBezTo>
                  <a:pt x="21649" y="3035"/>
                  <a:pt x="21649" y="3026"/>
                  <a:pt x="21652" y="3012"/>
                </a:cubicBezTo>
                <a:close/>
                <a:moveTo>
                  <a:pt x="6283" y="3093"/>
                </a:moveTo>
                <a:lnTo>
                  <a:pt x="6283" y="3093"/>
                </a:lnTo>
                <a:cubicBezTo>
                  <a:pt x="6194" y="3165"/>
                  <a:pt x="6109" y="3236"/>
                  <a:pt x="6027" y="3308"/>
                </a:cubicBezTo>
                <a:cubicBezTo>
                  <a:pt x="5902" y="3370"/>
                  <a:pt x="5755" y="3451"/>
                  <a:pt x="5598" y="3540"/>
                </a:cubicBezTo>
                <a:lnTo>
                  <a:pt x="5595" y="3540"/>
                </a:lnTo>
                <a:cubicBezTo>
                  <a:pt x="5622" y="3519"/>
                  <a:pt x="5646" y="3499"/>
                  <a:pt x="5674" y="3478"/>
                </a:cubicBezTo>
                <a:cubicBezTo>
                  <a:pt x="5878" y="3352"/>
                  <a:pt x="6082" y="3227"/>
                  <a:pt x="6283" y="3093"/>
                </a:cubicBezTo>
                <a:close/>
                <a:moveTo>
                  <a:pt x="21407" y="3093"/>
                </a:moveTo>
                <a:lnTo>
                  <a:pt x="21407" y="3093"/>
                </a:lnTo>
                <a:cubicBezTo>
                  <a:pt x="21608" y="3227"/>
                  <a:pt x="21812" y="3352"/>
                  <a:pt x="22017" y="3478"/>
                </a:cubicBezTo>
                <a:cubicBezTo>
                  <a:pt x="22040" y="3499"/>
                  <a:pt x="22067" y="3519"/>
                  <a:pt x="22095" y="3540"/>
                </a:cubicBezTo>
                <a:lnTo>
                  <a:pt x="22091" y="3540"/>
                </a:lnTo>
                <a:cubicBezTo>
                  <a:pt x="21935" y="3451"/>
                  <a:pt x="21789" y="3370"/>
                  <a:pt x="21662" y="3308"/>
                </a:cubicBezTo>
                <a:cubicBezTo>
                  <a:pt x="21580" y="3236"/>
                  <a:pt x="21495" y="3165"/>
                  <a:pt x="21407" y="3093"/>
                </a:cubicBezTo>
                <a:close/>
                <a:moveTo>
                  <a:pt x="750" y="3505"/>
                </a:moveTo>
                <a:lnTo>
                  <a:pt x="750" y="3505"/>
                </a:lnTo>
                <a:cubicBezTo>
                  <a:pt x="780" y="3513"/>
                  <a:pt x="808" y="3522"/>
                  <a:pt x="835" y="3533"/>
                </a:cubicBezTo>
                <a:cubicBezTo>
                  <a:pt x="849" y="3553"/>
                  <a:pt x="862" y="3574"/>
                  <a:pt x="876" y="3594"/>
                </a:cubicBezTo>
                <a:cubicBezTo>
                  <a:pt x="862" y="3604"/>
                  <a:pt x="849" y="3611"/>
                  <a:pt x="835" y="3618"/>
                </a:cubicBezTo>
                <a:cubicBezTo>
                  <a:pt x="808" y="3580"/>
                  <a:pt x="777" y="3543"/>
                  <a:pt x="750" y="3505"/>
                </a:cubicBezTo>
                <a:close/>
                <a:moveTo>
                  <a:pt x="26940" y="3505"/>
                </a:moveTo>
                <a:cubicBezTo>
                  <a:pt x="26912" y="3543"/>
                  <a:pt x="26882" y="3580"/>
                  <a:pt x="26855" y="3618"/>
                </a:cubicBezTo>
                <a:cubicBezTo>
                  <a:pt x="26841" y="3611"/>
                  <a:pt x="26827" y="3604"/>
                  <a:pt x="26814" y="3594"/>
                </a:cubicBezTo>
                <a:cubicBezTo>
                  <a:pt x="26827" y="3574"/>
                  <a:pt x="26841" y="3553"/>
                  <a:pt x="26855" y="3533"/>
                </a:cubicBezTo>
                <a:cubicBezTo>
                  <a:pt x="26882" y="3522"/>
                  <a:pt x="26909" y="3513"/>
                  <a:pt x="26940" y="3505"/>
                </a:cubicBezTo>
                <a:close/>
                <a:moveTo>
                  <a:pt x="7022" y="3516"/>
                </a:moveTo>
                <a:lnTo>
                  <a:pt x="7022" y="3516"/>
                </a:lnTo>
                <a:cubicBezTo>
                  <a:pt x="6984" y="3543"/>
                  <a:pt x="6947" y="3574"/>
                  <a:pt x="6909" y="3601"/>
                </a:cubicBezTo>
                <a:cubicBezTo>
                  <a:pt x="6807" y="3665"/>
                  <a:pt x="6705" y="3727"/>
                  <a:pt x="6599" y="3788"/>
                </a:cubicBezTo>
                <a:cubicBezTo>
                  <a:pt x="6684" y="3720"/>
                  <a:pt x="6773" y="3656"/>
                  <a:pt x="6858" y="3587"/>
                </a:cubicBezTo>
                <a:cubicBezTo>
                  <a:pt x="6912" y="3563"/>
                  <a:pt x="6967" y="3540"/>
                  <a:pt x="7022" y="3516"/>
                </a:cubicBezTo>
                <a:close/>
                <a:moveTo>
                  <a:pt x="20668" y="3516"/>
                </a:moveTo>
                <a:lnTo>
                  <a:pt x="20668" y="3516"/>
                </a:lnTo>
                <a:cubicBezTo>
                  <a:pt x="20722" y="3540"/>
                  <a:pt x="20777" y="3563"/>
                  <a:pt x="20832" y="3587"/>
                </a:cubicBezTo>
                <a:cubicBezTo>
                  <a:pt x="20917" y="3656"/>
                  <a:pt x="21005" y="3720"/>
                  <a:pt x="21090" y="3788"/>
                </a:cubicBezTo>
                <a:cubicBezTo>
                  <a:pt x="20985" y="3727"/>
                  <a:pt x="20882" y="3665"/>
                  <a:pt x="20780" y="3601"/>
                </a:cubicBezTo>
                <a:cubicBezTo>
                  <a:pt x="20743" y="3574"/>
                  <a:pt x="20706" y="3543"/>
                  <a:pt x="20668" y="3516"/>
                </a:cubicBezTo>
                <a:close/>
                <a:moveTo>
                  <a:pt x="937" y="3679"/>
                </a:moveTo>
                <a:cubicBezTo>
                  <a:pt x="1002" y="3778"/>
                  <a:pt x="1074" y="3873"/>
                  <a:pt x="1145" y="3965"/>
                </a:cubicBezTo>
                <a:cubicBezTo>
                  <a:pt x="1138" y="3965"/>
                  <a:pt x="1131" y="3969"/>
                  <a:pt x="1128" y="3978"/>
                </a:cubicBezTo>
                <a:cubicBezTo>
                  <a:pt x="1126" y="3981"/>
                  <a:pt x="1125" y="3982"/>
                  <a:pt x="1122" y="3982"/>
                </a:cubicBezTo>
                <a:cubicBezTo>
                  <a:pt x="1090" y="3982"/>
                  <a:pt x="964" y="3810"/>
                  <a:pt x="917" y="3741"/>
                </a:cubicBezTo>
                <a:cubicBezTo>
                  <a:pt x="927" y="3723"/>
                  <a:pt x="934" y="3703"/>
                  <a:pt x="937" y="3679"/>
                </a:cubicBezTo>
                <a:close/>
                <a:moveTo>
                  <a:pt x="26753" y="3679"/>
                </a:moveTo>
                <a:cubicBezTo>
                  <a:pt x="26756" y="3703"/>
                  <a:pt x="26763" y="3723"/>
                  <a:pt x="26773" y="3741"/>
                </a:cubicBezTo>
                <a:cubicBezTo>
                  <a:pt x="26726" y="3810"/>
                  <a:pt x="26599" y="3982"/>
                  <a:pt x="26567" y="3982"/>
                </a:cubicBezTo>
                <a:cubicBezTo>
                  <a:pt x="26565" y="3982"/>
                  <a:pt x="26563" y="3981"/>
                  <a:pt x="26562" y="3978"/>
                </a:cubicBezTo>
                <a:cubicBezTo>
                  <a:pt x="26558" y="3969"/>
                  <a:pt x="26552" y="3965"/>
                  <a:pt x="26545" y="3965"/>
                </a:cubicBezTo>
                <a:cubicBezTo>
                  <a:pt x="26616" y="3873"/>
                  <a:pt x="26688" y="3778"/>
                  <a:pt x="26753" y="3679"/>
                </a:cubicBezTo>
                <a:close/>
                <a:moveTo>
                  <a:pt x="5306" y="3529"/>
                </a:moveTo>
                <a:cubicBezTo>
                  <a:pt x="5298" y="3536"/>
                  <a:pt x="5289" y="3546"/>
                  <a:pt x="5282" y="3557"/>
                </a:cubicBezTo>
                <a:cubicBezTo>
                  <a:pt x="5251" y="3587"/>
                  <a:pt x="5262" y="3635"/>
                  <a:pt x="5285" y="3659"/>
                </a:cubicBezTo>
                <a:cubicBezTo>
                  <a:pt x="5227" y="3686"/>
                  <a:pt x="5173" y="3713"/>
                  <a:pt x="5119" y="3737"/>
                </a:cubicBezTo>
                <a:cubicBezTo>
                  <a:pt x="4816" y="3870"/>
                  <a:pt x="4519" y="4009"/>
                  <a:pt x="4216" y="4139"/>
                </a:cubicBezTo>
                <a:cubicBezTo>
                  <a:pt x="4212" y="4139"/>
                  <a:pt x="4212" y="4135"/>
                  <a:pt x="4209" y="4135"/>
                </a:cubicBezTo>
                <a:cubicBezTo>
                  <a:pt x="4588" y="3962"/>
                  <a:pt x="4951" y="3758"/>
                  <a:pt x="5306" y="3529"/>
                </a:cubicBezTo>
                <a:close/>
                <a:moveTo>
                  <a:pt x="22384" y="3529"/>
                </a:moveTo>
                <a:lnTo>
                  <a:pt x="22384" y="3529"/>
                </a:lnTo>
                <a:cubicBezTo>
                  <a:pt x="22738" y="3758"/>
                  <a:pt x="23103" y="3962"/>
                  <a:pt x="23480" y="4135"/>
                </a:cubicBezTo>
                <a:cubicBezTo>
                  <a:pt x="23477" y="4135"/>
                  <a:pt x="23477" y="4139"/>
                  <a:pt x="23474" y="4139"/>
                </a:cubicBezTo>
                <a:cubicBezTo>
                  <a:pt x="23171" y="4009"/>
                  <a:pt x="22875" y="3870"/>
                  <a:pt x="22572" y="3737"/>
                </a:cubicBezTo>
                <a:cubicBezTo>
                  <a:pt x="22517" y="3713"/>
                  <a:pt x="22463" y="3686"/>
                  <a:pt x="22405" y="3659"/>
                </a:cubicBezTo>
                <a:cubicBezTo>
                  <a:pt x="22429" y="3635"/>
                  <a:pt x="22435" y="3587"/>
                  <a:pt x="22408" y="3557"/>
                </a:cubicBezTo>
                <a:cubicBezTo>
                  <a:pt x="22402" y="3546"/>
                  <a:pt x="22391" y="3536"/>
                  <a:pt x="22384" y="3529"/>
                </a:cubicBezTo>
                <a:close/>
                <a:moveTo>
                  <a:pt x="6263" y="3860"/>
                </a:moveTo>
                <a:lnTo>
                  <a:pt x="6215" y="3907"/>
                </a:lnTo>
                <a:cubicBezTo>
                  <a:pt x="6188" y="3938"/>
                  <a:pt x="6191" y="3972"/>
                  <a:pt x="6211" y="3996"/>
                </a:cubicBezTo>
                <a:cubicBezTo>
                  <a:pt x="6045" y="4081"/>
                  <a:pt x="5881" y="4162"/>
                  <a:pt x="5724" y="4244"/>
                </a:cubicBezTo>
                <a:cubicBezTo>
                  <a:pt x="5677" y="4268"/>
                  <a:pt x="5625" y="4292"/>
                  <a:pt x="5578" y="4319"/>
                </a:cubicBezTo>
                <a:cubicBezTo>
                  <a:pt x="5741" y="4224"/>
                  <a:pt x="5895" y="4101"/>
                  <a:pt x="6048" y="3999"/>
                </a:cubicBezTo>
                <a:cubicBezTo>
                  <a:pt x="6120" y="3955"/>
                  <a:pt x="6191" y="3907"/>
                  <a:pt x="6263" y="3860"/>
                </a:cubicBezTo>
                <a:close/>
                <a:moveTo>
                  <a:pt x="21428" y="3860"/>
                </a:moveTo>
                <a:lnTo>
                  <a:pt x="21428" y="3860"/>
                </a:lnTo>
                <a:cubicBezTo>
                  <a:pt x="21499" y="3907"/>
                  <a:pt x="21571" y="3955"/>
                  <a:pt x="21642" y="3999"/>
                </a:cubicBezTo>
                <a:cubicBezTo>
                  <a:pt x="21795" y="4101"/>
                  <a:pt x="21948" y="4224"/>
                  <a:pt x="22111" y="4319"/>
                </a:cubicBezTo>
                <a:cubicBezTo>
                  <a:pt x="22064" y="4292"/>
                  <a:pt x="22013" y="4268"/>
                  <a:pt x="21965" y="4244"/>
                </a:cubicBezTo>
                <a:cubicBezTo>
                  <a:pt x="21809" y="4162"/>
                  <a:pt x="21646" y="4081"/>
                  <a:pt x="21478" y="3996"/>
                </a:cubicBezTo>
                <a:cubicBezTo>
                  <a:pt x="21499" y="3972"/>
                  <a:pt x="21503" y="3938"/>
                  <a:pt x="21475" y="3907"/>
                </a:cubicBezTo>
                <a:cubicBezTo>
                  <a:pt x="21458" y="3890"/>
                  <a:pt x="21445" y="3876"/>
                  <a:pt x="21428" y="3860"/>
                </a:cubicBezTo>
                <a:close/>
                <a:moveTo>
                  <a:pt x="1186" y="4019"/>
                </a:moveTo>
                <a:cubicBezTo>
                  <a:pt x="1281" y="4139"/>
                  <a:pt x="1383" y="4248"/>
                  <a:pt x="1489" y="4343"/>
                </a:cubicBezTo>
                <a:cubicBezTo>
                  <a:pt x="1482" y="4340"/>
                  <a:pt x="1478" y="4336"/>
                  <a:pt x="1472" y="4333"/>
                </a:cubicBezTo>
                <a:cubicBezTo>
                  <a:pt x="1363" y="4248"/>
                  <a:pt x="1261" y="4156"/>
                  <a:pt x="1162" y="4064"/>
                </a:cubicBezTo>
                <a:cubicBezTo>
                  <a:pt x="1169" y="4060"/>
                  <a:pt x="1176" y="4054"/>
                  <a:pt x="1179" y="4047"/>
                </a:cubicBezTo>
                <a:cubicBezTo>
                  <a:pt x="1182" y="4036"/>
                  <a:pt x="1182" y="4030"/>
                  <a:pt x="1186" y="4019"/>
                </a:cubicBezTo>
                <a:close/>
                <a:moveTo>
                  <a:pt x="26504" y="4019"/>
                </a:moveTo>
                <a:cubicBezTo>
                  <a:pt x="26504" y="4030"/>
                  <a:pt x="26508" y="4036"/>
                  <a:pt x="26511" y="4047"/>
                </a:cubicBezTo>
                <a:cubicBezTo>
                  <a:pt x="26514" y="4054"/>
                  <a:pt x="26521" y="4060"/>
                  <a:pt x="26528" y="4064"/>
                </a:cubicBezTo>
                <a:cubicBezTo>
                  <a:pt x="26429" y="4156"/>
                  <a:pt x="26327" y="4248"/>
                  <a:pt x="26214" y="4333"/>
                </a:cubicBezTo>
                <a:cubicBezTo>
                  <a:pt x="26211" y="4336"/>
                  <a:pt x="26208" y="4340"/>
                  <a:pt x="26201" y="4343"/>
                </a:cubicBezTo>
                <a:cubicBezTo>
                  <a:pt x="26307" y="4248"/>
                  <a:pt x="26409" y="4139"/>
                  <a:pt x="26504" y="4019"/>
                </a:cubicBezTo>
                <a:close/>
                <a:moveTo>
                  <a:pt x="1751" y="3822"/>
                </a:moveTo>
                <a:lnTo>
                  <a:pt x="1751" y="3822"/>
                </a:lnTo>
                <a:cubicBezTo>
                  <a:pt x="2183" y="4074"/>
                  <a:pt x="2677" y="4251"/>
                  <a:pt x="3181" y="4363"/>
                </a:cubicBezTo>
                <a:cubicBezTo>
                  <a:pt x="3137" y="4377"/>
                  <a:pt x="3092" y="4387"/>
                  <a:pt x="3048" y="4398"/>
                </a:cubicBezTo>
                <a:cubicBezTo>
                  <a:pt x="2729" y="4299"/>
                  <a:pt x="2408" y="4193"/>
                  <a:pt x="2098" y="4064"/>
                </a:cubicBezTo>
                <a:cubicBezTo>
                  <a:pt x="2088" y="4059"/>
                  <a:pt x="2077" y="4057"/>
                  <a:pt x="2067" y="4057"/>
                </a:cubicBezTo>
                <a:cubicBezTo>
                  <a:pt x="2058" y="4057"/>
                  <a:pt x="2049" y="4059"/>
                  <a:pt x="2040" y="4060"/>
                </a:cubicBezTo>
                <a:cubicBezTo>
                  <a:pt x="1945" y="3982"/>
                  <a:pt x="1850" y="3901"/>
                  <a:pt x="1751" y="3822"/>
                </a:cubicBezTo>
                <a:close/>
                <a:moveTo>
                  <a:pt x="25939" y="3822"/>
                </a:moveTo>
                <a:lnTo>
                  <a:pt x="25939" y="3822"/>
                </a:lnTo>
                <a:cubicBezTo>
                  <a:pt x="25840" y="3901"/>
                  <a:pt x="25745" y="3982"/>
                  <a:pt x="25650" y="4060"/>
                </a:cubicBezTo>
                <a:cubicBezTo>
                  <a:pt x="25641" y="4059"/>
                  <a:pt x="25632" y="4057"/>
                  <a:pt x="25623" y="4057"/>
                </a:cubicBezTo>
                <a:cubicBezTo>
                  <a:pt x="25613" y="4057"/>
                  <a:pt x="25602" y="4059"/>
                  <a:pt x="25592" y="4064"/>
                </a:cubicBezTo>
                <a:cubicBezTo>
                  <a:pt x="25282" y="4193"/>
                  <a:pt x="24962" y="4299"/>
                  <a:pt x="24641" y="4398"/>
                </a:cubicBezTo>
                <a:cubicBezTo>
                  <a:pt x="24597" y="4387"/>
                  <a:pt x="24553" y="4377"/>
                  <a:pt x="24509" y="4363"/>
                </a:cubicBezTo>
                <a:cubicBezTo>
                  <a:pt x="25012" y="4251"/>
                  <a:pt x="25507" y="4074"/>
                  <a:pt x="25939" y="3822"/>
                </a:cubicBezTo>
                <a:close/>
                <a:moveTo>
                  <a:pt x="11373" y="2399"/>
                </a:moveTo>
                <a:lnTo>
                  <a:pt x="11373" y="2399"/>
                </a:lnTo>
                <a:cubicBezTo>
                  <a:pt x="11370" y="2494"/>
                  <a:pt x="11366" y="2586"/>
                  <a:pt x="11363" y="2682"/>
                </a:cubicBezTo>
                <a:cubicBezTo>
                  <a:pt x="11271" y="3216"/>
                  <a:pt x="11237" y="3768"/>
                  <a:pt x="11223" y="4319"/>
                </a:cubicBezTo>
                <a:cubicBezTo>
                  <a:pt x="11186" y="4377"/>
                  <a:pt x="11152" y="4442"/>
                  <a:pt x="11117" y="4506"/>
                </a:cubicBezTo>
                <a:cubicBezTo>
                  <a:pt x="11223" y="3921"/>
                  <a:pt x="11301" y="3301"/>
                  <a:pt x="11223" y="2777"/>
                </a:cubicBezTo>
                <a:cubicBezTo>
                  <a:pt x="11223" y="2773"/>
                  <a:pt x="11220" y="2770"/>
                  <a:pt x="11220" y="2767"/>
                </a:cubicBezTo>
                <a:cubicBezTo>
                  <a:pt x="11243" y="2685"/>
                  <a:pt x="11264" y="2603"/>
                  <a:pt x="11288" y="2521"/>
                </a:cubicBezTo>
                <a:cubicBezTo>
                  <a:pt x="11318" y="2474"/>
                  <a:pt x="11345" y="2433"/>
                  <a:pt x="11373" y="2399"/>
                </a:cubicBezTo>
                <a:close/>
                <a:moveTo>
                  <a:pt x="16317" y="2399"/>
                </a:moveTo>
                <a:lnTo>
                  <a:pt x="16317" y="2399"/>
                </a:lnTo>
                <a:cubicBezTo>
                  <a:pt x="16344" y="2433"/>
                  <a:pt x="16371" y="2474"/>
                  <a:pt x="16402" y="2521"/>
                </a:cubicBezTo>
                <a:cubicBezTo>
                  <a:pt x="16426" y="2603"/>
                  <a:pt x="16446" y="2685"/>
                  <a:pt x="16470" y="2767"/>
                </a:cubicBezTo>
                <a:cubicBezTo>
                  <a:pt x="16467" y="2770"/>
                  <a:pt x="16467" y="2773"/>
                  <a:pt x="16467" y="2777"/>
                </a:cubicBezTo>
                <a:cubicBezTo>
                  <a:pt x="16388" y="3301"/>
                  <a:pt x="16467" y="3921"/>
                  <a:pt x="16572" y="4506"/>
                </a:cubicBezTo>
                <a:cubicBezTo>
                  <a:pt x="16538" y="4442"/>
                  <a:pt x="16504" y="4377"/>
                  <a:pt x="16467" y="4319"/>
                </a:cubicBezTo>
                <a:cubicBezTo>
                  <a:pt x="16453" y="3768"/>
                  <a:pt x="16419" y="3216"/>
                  <a:pt x="16327" y="2682"/>
                </a:cubicBezTo>
                <a:cubicBezTo>
                  <a:pt x="16324" y="2586"/>
                  <a:pt x="16320" y="2494"/>
                  <a:pt x="16317" y="2399"/>
                </a:cubicBezTo>
                <a:close/>
                <a:moveTo>
                  <a:pt x="10553" y="4261"/>
                </a:moveTo>
                <a:cubicBezTo>
                  <a:pt x="10539" y="4346"/>
                  <a:pt x="10522" y="4432"/>
                  <a:pt x="10508" y="4514"/>
                </a:cubicBezTo>
                <a:cubicBezTo>
                  <a:pt x="10464" y="4530"/>
                  <a:pt x="10420" y="4544"/>
                  <a:pt x="10375" y="4561"/>
                </a:cubicBezTo>
                <a:cubicBezTo>
                  <a:pt x="10406" y="4483"/>
                  <a:pt x="10437" y="4404"/>
                  <a:pt x="10467" y="4326"/>
                </a:cubicBezTo>
                <a:cubicBezTo>
                  <a:pt x="10498" y="4305"/>
                  <a:pt x="10522" y="4282"/>
                  <a:pt x="10553" y="4261"/>
                </a:cubicBezTo>
                <a:close/>
                <a:moveTo>
                  <a:pt x="17137" y="4261"/>
                </a:moveTo>
                <a:lnTo>
                  <a:pt x="17137" y="4261"/>
                </a:lnTo>
                <a:cubicBezTo>
                  <a:pt x="17164" y="4282"/>
                  <a:pt x="17192" y="4305"/>
                  <a:pt x="17222" y="4326"/>
                </a:cubicBezTo>
                <a:cubicBezTo>
                  <a:pt x="17253" y="4404"/>
                  <a:pt x="17284" y="4483"/>
                  <a:pt x="17315" y="4561"/>
                </a:cubicBezTo>
                <a:cubicBezTo>
                  <a:pt x="17270" y="4544"/>
                  <a:pt x="17226" y="4530"/>
                  <a:pt x="17178" y="4514"/>
                </a:cubicBezTo>
                <a:cubicBezTo>
                  <a:pt x="17164" y="4432"/>
                  <a:pt x="17151" y="4346"/>
                  <a:pt x="17137" y="4261"/>
                </a:cubicBezTo>
                <a:close/>
                <a:moveTo>
                  <a:pt x="5405" y="4404"/>
                </a:moveTo>
                <a:cubicBezTo>
                  <a:pt x="5285" y="4465"/>
                  <a:pt x="5160" y="4527"/>
                  <a:pt x="5026" y="4585"/>
                </a:cubicBezTo>
                <a:cubicBezTo>
                  <a:pt x="5067" y="4544"/>
                  <a:pt x="5108" y="4506"/>
                  <a:pt x="5146" y="4462"/>
                </a:cubicBezTo>
                <a:cubicBezTo>
                  <a:pt x="5155" y="4464"/>
                  <a:pt x="5165" y="4467"/>
                  <a:pt x="5174" y="4467"/>
                </a:cubicBezTo>
                <a:cubicBezTo>
                  <a:pt x="5178" y="4467"/>
                  <a:pt x="5182" y="4466"/>
                  <a:pt x="5187" y="4465"/>
                </a:cubicBezTo>
                <a:cubicBezTo>
                  <a:pt x="5262" y="4456"/>
                  <a:pt x="5336" y="4435"/>
                  <a:pt x="5405" y="4404"/>
                </a:cubicBezTo>
                <a:close/>
                <a:moveTo>
                  <a:pt x="22286" y="4404"/>
                </a:moveTo>
                <a:lnTo>
                  <a:pt x="22286" y="4404"/>
                </a:lnTo>
                <a:cubicBezTo>
                  <a:pt x="22353" y="4435"/>
                  <a:pt x="22429" y="4456"/>
                  <a:pt x="22504" y="4465"/>
                </a:cubicBezTo>
                <a:cubicBezTo>
                  <a:pt x="22508" y="4466"/>
                  <a:pt x="22511" y="4467"/>
                  <a:pt x="22515" y="4467"/>
                </a:cubicBezTo>
                <a:cubicBezTo>
                  <a:pt x="22525" y="4467"/>
                  <a:pt x="22535" y="4464"/>
                  <a:pt x="22545" y="4462"/>
                </a:cubicBezTo>
                <a:cubicBezTo>
                  <a:pt x="22581" y="4506"/>
                  <a:pt x="22622" y="4544"/>
                  <a:pt x="22663" y="4585"/>
                </a:cubicBezTo>
                <a:cubicBezTo>
                  <a:pt x="22531" y="4527"/>
                  <a:pt x="22405" y="4465"/>
                  <a:pt x="22286" y="4404"/>
                </a:cubicBezTo>
                <a:close/>
                <a:moveTo>
                  <a:pt x="821" y="4033"/>
                </a:moveTo>
                <a:cubicBezTo>
                  <a:pt x="890" y="4108"/>
                  <a:pt x="961" y="4179"/>
                  <a:pt x="1033" y="4244"/>
                </a:cubicBezTo>
                <a:cubicBezTo>
                  <a:pt x="1182" y="4398"/>
                  <a:pt x="1335" y="4547"/>
                  <a:pt x="1499" y="4684"/>
                </a:cubicBezTo>
                <a:cubicBezTo>
                  <a:pt x="1497" y="4683"/>
                  <a:pt x="1494" y="4683"/>
                  <a:pt x="1492" y="4683"/>
                </a:cubicBezTo>
                <a:cubicBezTo>
                  <a:pt x="1451" y="4683"/>
                  <a:pt x="1416" y="4713"/>
                  <a:pt x="1401" y="4751"/>
                </a:cubicBezTo>
                <a:cubicBezTo>
                  <a:pt x="1247" y="4599"/>
                  <a:pt x="1094" y="4438"/>
                  <a:pt x="947" y="4275"/>
                </a:cubicBezTo>
                <a:cubicBezTo>
                  <a:pt x="941" y="4268"/>
                  <a:pt x="937" y="4258"/>
                  <a:pt x="934" y="4251"/>
                </a:cubicBezTo>
                <a:cubicBezTo>
                  <a:pt x="896" y="4187"/>
                  <a:pt x="859" y="4112"/>
                  <a:pt x="821" y="4033"/>
                </a:cubicBezTo>
                <a:close/>
                <a:moveTo>
                  <a:pt x="26868" y="4033"/>
                </a:moveTo>
                <a:cubicBezTo>
                  <a:pt x="26831" y="4112"/>
                  <a:pt x="26794" y="4187"/>
                  <a:pt x="26756" y="4251"/>
                </a:cubicBezTo>
                <a:cubicBezTo>
                  <a:pt x="26753" y="4258"/>
                  <a:pt x="26749" y="4268"/>
                  <a:pt x="26742" y="4275"/>
                </a:cubicBezTo>
                <a:cubicBezTo>
                  <a:pt x="26596" y="4438"/>
                  <a:pt x="26442" y="4599"/>
                  <a:pt x="26290" y="4751"/>
                </a:cubicBezTo>
                <a:cubicBezTo>
                  <a:pt x="26273" y="4713"/>
                  <a:pt x="26239" y="4683"/>
                  <a:pt x="26197" y="4683"/>
                </a:cubicBezTo>
                <a:cubicBezTo>
                  <a:pt x="26195" y="4683"/>
                  <a:pt x="26193" y="4683"/>
                  <a:pt x="26191" y="4684"/>
                </a:cubicBezTo>
                <a:cubicBezTo>
                  <a:pt x="26354" y="4547"/>
                  <a:pt x="26508" y="4398"/>
                  <a:pt x="26657" y="4244"/>
                </a:cubicBezTo>
                <a:cubicBezTo>
                  <a:pt x="26728" y="4179"/>
                  <a:pt x="26800" y="4108"/>
                  <a:pt x="26868" y="4033"/>
                </a:cubicBezTo>
                <a:close/>
                <a:moveTo>
                  <a:pt x="5193" y="4653"/>
                </a:moveTo>
                <a:cubicBezTo>
                  <a:pt x="5139" y="4690"/>
                  <a:pt x="5084" y="4728"/>
                  <a:pt x="5026" y="4765"/>
                </a:cubicBezTo>
                <a:cubicBezTo>
                  <a:pt x="4968" y="4775"/>
                  <a:pt x="4910" y="4786"/>
                  <a:pt x="4853" y="4792"/>
                </a:cubicBezTo>
                <a:cubicBezTo>
                  <a:pt x="4968" y="4745"/>
                  <a:pt x="5084" y="4697"/>
                  <a:pt x="5193" y="4653"/>
                </a:cubicBezTo>
                <a:close/>
                <a:moveTo>
                  <a:pt x="22496" y="4653"/>
                </a:moveTo>
                <a:lnTo>
                  <a:pt x="22496" y="4653"/>
                </a:lnTo>
                <a:cubicBezTo>
                  <a:pt x="22606" y="4697"/>
                  <a:pt x="22718" y="4745"/>
                  <a:pt x="22837" y="4792"/>
                </a:cubicBezTo>
                <a:cubicBezTo>
                  <a:pt x="22779" y="4786"/>
                  <a:pt x="22721" y="4775"/>
                  <a:pt x="22663" y="4765"/>
                </a:cubicBezTo>
                <a:cubicBezTo>
                  <a:pt x="22606" y="4728"/>
                  <a:pt x="22551" y="4690"/>
                  <a:pt x="22496" y="4653"/>
                </a:cubicBezTo>
                <a:close/>
                <a:moveTo>
                  <a:pt x="1585" y="4616"/>
                </a:moveTo>
                <a:lnTo>
                  <a:pt x="1585" y="4616"/>
                </a:lnTo>
                <a:cubicBezTo>
                  <a:pt x="1618" y="4632"/>
                  <a:pt x="1656" y="4649"/>
                  <a:pt x="1693" y="4666"/>
                </a:cubicBezTo>
                <a:cubicBezTo>
                  <a:pt x="1778" y="4734"/>
                  <a:pt x="1866" y="4800"/>
                  <a:pt x="1959" y="4861"/>
                </a:cubicBezTo>
                <a:cubicBezTo>
                  <a:pt x="1932" y="4854"/>
                  <a:pt x="1907" y="4844"/>
                  <a:pt x="1884" y="4836"/>
                </a:cubicBezTo>
                <a:cubicBezTo>
                  <a:pt x="1781" y="4765"/>
                  <a:pt x="1683" y="4690"/>
                  <a:pt x="1585" y="4616"/>
                </a:cubicBezTo>
                <a:close/>
                <a:moveTo>
                  <a:pt x="26106" y="4616"/>
                </a:moveTo>
                <a:lnTo>
                  <a:pt x="26106" y="4616"/>
                </a:lnTo>
                <a:cubicBezTo>
                  <a:pt x="26007" y="4690"/>
                  <a:pt x="25908" y="4765"/>
                  <a:pt x="25806" y="4836"/>
                </a:cubicBezTo>
                <a:cubicBezTo>
                  <a:pt x="25782" y="4844"/>
                  <a:pt x="25758" y="4854"/>
                  <a:pt x="25731" y="4861"/>
                </a:cubicBezTo>
                <a:cubicBezTo>
                  <a:pt x="25823" y="4800"/>
                  <a:pt x="25911" y="4734"/>
                  <a:pt x="25997" y="4666"/>
                </a:cubicBezTo>
                <a:cubicBezTo>
                  <a:pt x="26034" y="4649"/>
                  <a:pt x="26071" y="4632"/>
                  <a:pt x="26106" y="4616"/>
                </a:cubicBezTo>
                <a:close/>
                <a:moveTo>
                  <a:pt x="17229" y="4823"/>
                </a:moveTo>
                <a:lnTo>
                  <a:pt x="17229" y="4823"/>
                </a:lnTo>
                <a:cubicBezTo>
                  <a:pt x="17260" y="4836"/>
                  <a:pt x="17290" y="4847"/>
                  <a:pt x="17325" y="4861"/>
                </a:cubicBezTo>
                <a:cubicBezTo>
                  <a:pt x="17318" y="4881"/>
                  <a:pt x="17311" y="4902"/>
                  <a:pt x="17307" y="4922"/>
                </a:cubicBezTo>
                <a:cubicBezTo>
                  <a:pt x="17284" y="4898"/>
                  <a:pt x="17257" y="4877"/>
                  <a:pt x="17233" y="4854"/>
                </a:cubicBezTo>
                <a:cubicBezTo>
                  <a:pt x="17233" y="4844"/>
                  <a:pt x="17229" y="4833"/>
                  <a:pt x="17229" y="4823"/>
                </a:cubicBezTo>
                <a:close/>
                <a:moveTo>
                  <a:pt x="2122" y="4649"/>
                </a:moveTo>
                <a:cubicBezTo>
                  <a:pt x="2170" y="4663"/>
                  <a:pt x="2221" y="4670"/>
                  <a:pt x="2268" y="4677"/>
                </a:cubicBezTo>
                <a:cubicBezTo>
                  <a:pt x="2300" y="4697"/>
                  <a:pt x="2330" y="4714"/>
                  <a:pt x="2357" y="4731"/>
                </a:cubicBezTo>
                <a:cubicBezTo>
                  <a:pt x="2373" y="4741"/>
                  <a:pt x="2390" y="4745"/>
                  <a:pt x="2407" y="4745"/>
                </a:cubicBezTo>
                <a:cubicBezTo>
                  <a:pt x="2442" y="4745"/>
                  <a:pt x="2476" y="4725"/>
                  <a:pt x="2496" y="4697"/>
                </a:cubicBezTo>
                <a:cubicBezTo>
                  <a:pt x="2520" y="4698"/>
                  <a:pt x="2543" y="4699"/>
                  <a:pt x="2567" y="4699"/>
                </a:cubicBezTo>
                <a:cubicBezTo>
                  <a:pt x="2633" y="4699"/>
                  <a:pt x="2699" y="4696"/>
                  <a:pt x="2762" y="4690"/>
                </a:cubicBezTo>
                <a:cubicBezTo>
                  <a:pt x="2872" y="4731"/>
                  <a:pt x="2977" y="4772"/>
                  <a:pt x="3086" y="4809"/>
                </a:cubicBezTo>
                <a:cubicBezTo>
                  <a:pt x="3024" y="4861"/>
                  <a:pt x="3055" y="4973"/>
                  <a:pt x="3130" y="4993"/>
                </a:cubicBezTo>
                <a:cubicBezTo>
                  <a:pt x="2970" y="4963"/>
                  <a:pt x="2814" y="4929"/>
                  <a:pt x="2657" y="4891"/>
                </a:cubicBezTo>
                <a:cubicBezTo>
                  <a:pt x="2701" y="4881"/>
                  <a:pt x="2745" y="4861"/>
                  <a:pt x="2782" y="4833"/>
                </a:cubicBezTo>
                <a:cubicBezTo>
                  <a:pt x="2823" y="4801"/>
                  <a:pt x="2791" y="4741"/>
                  <a:pt x="2749" y="4741"/>
                </a:cubicBezTo>
                <a:cubicBezTo>
                  <a:pt x="2741" y="4741"/>
                  <a:pt x="2733" y="4743"/>
                  <a:pt x="2724" y="4748"/>
                </a:cubicBezTo>
                <a:cubicBezTo>
                  <a:pt x="2673" y="4778"/>
                  <a:pt x="2614" y="4792"/>
                  <a:pt x="2551" y="4792"/>
                </a:cubicBezTo>
                <a:cubicBezTo>
                  <a:pt x="2421" y="4792"/>
                  <a:pt x="2272" y="4734"/>
                  <a:pt x="2122" y="4649"/>
                </a:cubicBezTo>
                <a:close/>
                <a:moveTo>
                  <a:pt x="25568" y="4649"/>
                </a:moveTo>
                <a:lnTo>
                  <a:pt x="25568" y="4649"/>
                </a:lnTo>
                <a:cubicBezTo>
                  <a:pt x="25419" y="4734"/>
                  <a:pt x="25269" y="4792"/>
                  <a:pt x="25139" y="4792"/>
                </a:cubicBezTo>
                <a:cubicBezTo>
                  <a:pt x="25076" y="4792"/>
                  <a:pt x="25017" y="4778"/>
                  <a:pt x="24965" y="4748"/>
                </a:cubicBezTo>
                <a:cubicBezTo>
                  <a:pt x="24957" y="4743"/>
                  <a:pt x="24949" y="4741"/>
                  <a:pt x="24941" y="4741"/>
                </a:cubicBezTo>
                <a:cubicBezTo>
                  <a:pt x="24899" y="4741"/>
                  <a:pt x="24864" y="4801"/>
                  <a:pt x="24907" y="4833"/>
                </a:cubicBezTo>
                <a:cubicBezTo>
                  <a:pt x="24945" y="4861"/>
                  <a:pt x="24989" y="4881"/>
                  <a:pt x="25033" y="4891"/>
                </a:cubicBezTo>
                <a:cubicBezTo>
                  <a:pt x="24877" y="4929"/>
                  <a:pt x="24720" y="4963"/>
                  <a:pt x="24560" y="4993"/>
                </a:cubicBezTo>
                <a:cubicBezTo>
                  <a:pt x="24635" y="4973"/>
                  <a:pt x="24665" y="4861"/>
                  <a:pt x="24604" y="4809"/>
                </a:cubicBezTo>
                <a:cubicBezTo>
                  <a:pt x="24713" y="4772"/>
                  <a:pt x="24819" y="4731"/>
                  <a:pt x="24924" y="4690"/>
                </a:cubicBezTo>
                <a:cubicBezTo>
                  <a:pt x="24989" y="4696"/>
                  <a:pt x="25056" y="4699"/>
                  <a:pt x="25123" y="4699"/>
                </a:cubicBezTo>
                <a:cubicBezTo>
                  <a:pt x="25146" y="4699"/>
                  <a:pt x="25170" y="4698"/>
                  <a:pt x="25193" y="4697"/>
                </a:cubicBezTo>
                <a:cubicBezTo>
                  <a:pt x="25214" y="4725"/>
                  <a:pt x="25248" y="4745"/>
                  <a:pt x="25283" y="4745"/>
                </a:cubicBezTo>
                <a:cubicBezTo>
                  <a:pt x="25300" y="4745"/>
                  <a:pt x="25317" y="4741"/>
                  <a:pt x="25333" y="4731"/>
                </a:cubicBezTo>
                <a:cubicBezTo>
                  <a:pt x="25360" y="4714"/>
                  <a:pt x="25391" y="4697"/>
                  <a:pt x="25421" y="4677"/>
                </a:cubicBezTo>
                <a:cubicBezTo>
                  <a:pt x="25469" y="4670"/>
                  <a:pt x="25520" y="4663"/>
                  <a:pt x="25568" y="4649"/>
                </a:cubicBezTo>
                <a:close/>
                <a:moveTo>
                  <a:pt x="11216" y="4616"/>
                </a:moveTo>
                <a:lnTo>
                  <a:pt x="11216" y="4728"/>
                </a:lnTo>
                <a:cubicBezTo>
                  <a:pt x="11179" y="4857"/>
                  <a:pt x="11131" y="4973"/>
                  <a:pt x="11077" y="5065"/>
                </a:cubicBezTo>
                <a:cubicBezTo>
                  <a:pt x="11070" y="5017"/>
                  <a:pt x="11067" y="4966"/>
                  <a:pt x="11064" y="4918"/>
                </a:cubicBezTo>
                <a:cubicBezTo>
                  <a:pt x="11067" y="4908"/>
                  <a:pt x="11073" y="4902"/>
                  <a:pt x="11077" y="4891"/>
                </a:cubicBezTo>
                <a:cubicBezTo>
                  <a:pt x="11125" y="4813"/>
                  <a:pt x="11169" y="4714"/>
                  <a:pt x="11216" y="4616"/>
                </a:cubicBezTo>
                <a:close/>
                <a:moveTo>
                  <a:pt x="16473" y="4616"/>
                </a:moveTo>
                <a:cubicBezTo>
                  <a:pt x="16521" y="4714"/>
                  <a:pt x="16565" y="4813"/>
                  <a:pt x="16613" y="4891"/>
                </a:cubicBezTo>
                <a:cubicBezTo>
                  <a:pt x="16616" y="4902"/>
                  <a:pt x="16623" y="4908"/>
                  <a:pt x="16627" y="4918"/>
                </a:cubicBezTo>
                <a:cubicBezTo>
                  <a:pt x="16623" y="4966"/>
                  <a:pt x="16620" y="5017"/>
                  <a:pt x="16613" y="5065"/>
                </a:cubicBezTo>
                <a:cubicBezTo>
                  <a:pt x="16559" y="4973"/>
                  <a:pt x="16511" y="4857"/>
                  <a:pt x="16473" y="4728"/>
                </a:cubicBezTo>
                <a:lnTo>
                  <a:pt x="16473" y="4616"/>
                </a:lnTo>
                <a:close/>
                <a:moveTo>
                  <a:pt x="2234" y="4874"/>
                </a:moveTo>
                <a:lnTo>
                  <a:pt x="2234" y="4874"/>
                </a:lnTo>
                <a:cubicBezTo>
                  <a:pt x="2340" y="4908"/>
                  <a:pt x="2449" y="4939"/>
                  <a:pt x="2561" y="4970"/>
                </a:cubicBezTo>
                <a:cubicBezTo>
                  <a:pt x="2565" y="4973"/>
                  <a:pt x="2572" y="4976"/>
                  <a:pt x="2578" y="4979"/>
                </a:cubicBezTo>
                <a:cubicBezTo>
                  <a:pt x="2755" y="5072"/>
                  <a:pt x="2943" y="5119"/>
                  <a:pt x="3140" y="5140"/>
                </a:cubicBezTo>
                <a:cubicBezTo>
                  <a:pt x="2898" y="5119"/>
                  <a:pt x="2660" y="5075"/>
                  <a:pt x="2422" y="5010"/>
                </a:cubicBezTo>
                <a:cubicBezTo>
                  <a:pt x="2361" y="4966"/>
                  <a:pt x="2295" y="4922"/>
                  <a:pt x="2234" y="4874"/>
                </a:cubicBezTo>
                <a:close/>
                <a:moveTo>
                  <a:pt x="4662" y="5014"/>
                </a:moveTo>
                <a:cubicBezTo>
                  <a:pt x="4597" y="5058"/>
                  <a:pt x="4536" y="5099"/>
                  <a:pt x="4472" y="5140"/>
                </a:cubicBezTo>
                <a:cubicBezTo>
                  <a:pt x="4465" y="5119"/>
                  <a:pt x="4454" y="5102"/>
                  <a:pt x="4437" y="5089"/>
                </a:cubicBezTo>
                <a:cubicBezTo>
                  <a:pt x="4468" y="5068"/>
                  <a:pt x="4495" y="5045"/>
                  <a:pt x="4522" y="5024"/>
                </a:cubicBezTo>
                <a:cubicBezTo>
                  <a:pt x="4570" y="5020"/>
                  <a:pt x="4615" y="5017"/>
                  <a:pt x="4662" y="5014"/>
                </a:cubicBezTo>
                <a:close/>
                <a:moveTo>
                  <a:pt x="23028" y="5014"/>
                </a:moveTo>
                <a:lnTo>
                  <a:pt x="23028" y="5014"/>
                </a:lnTo>
                <a:cubicBezTo>
                  <a:pt x="23076" y="5017"/>
                  <a:pt x="23120" y="5020"/>
                  <a:pt x="23167" y="5024"/>
                </a:cubicBezTo>
                <a:cubicBezTo>
                  <a:pt x="23194" y="5045"/>
                  <a:pt x="23222" y="5068"/>
                  <a:pt x="23252" y="5089"/>
                </a:cubicBezTo>
                <a:cubicBezTo>
                  <a:pt x="23235" y="5102"/>
                  <a:pt x="23225" y="5119"/>
                  <a:pt x="23219" y="5140"/>
                </a:cubicBezTo>
                <a:cubicBezTo>
                  <a:pt x="23153" y="5099"/>
                  <a:pt x="23092" y="5058"/>
                  <a:pt x="23028" y="5014"/>
                </a:cubicBezTo>
                <a:close/>
                <a:moveTo>
                  <a:pt x="25455" y="4874"/>
                </a:moveTo>
                <a:lnTo>
                  <a:pt x="25455" y="4874"/>
                </a:lnTo>
                <a:cubicBezTo>
                  <a:pt x="25394" y="4922"/>
                  <a:pt x="25329" y="4966"/>
                  <a:pt x="25268" y="5010"/>
                </a:cubicBezTo>
                <a:cubicBezTo>
                  <a:pt x="25030" y="5075"/>
                  <a:pt x="24792" y="5119"/>
                  <a:pt x="24550" y="5140"/>
                </a:cubicBezTo>
                <a:cubicBezTo>
                  <a:pt x="24747" y="5119"/>
                  <a:pt x="24935" y="5072"/>
                  <a:pt x="25111" y="4979"/>
                </a:cubicBezTo>
                <a:cubicBezTo>
                  <a:pt x="25119" y="4976"/>
                  <a:pt x="25125" y="4973"/>
                  <a:pt x="25128" y="4970"/>
                </a:cubicBezTo>
                <a:cubicBezTo>
                  <a:pt x="25241" y="4939"/>
                  <a:pt x="25350" y="4908"/>
                  <a:pt x="25455" y="4874"/>
                </a:cubicBezTo>
                <a:close/>
                <a:moveTo>
                  <a:pt x="11570" y="4541"/>
                </a:moveTo>
                <a:cubicBezTo>
                  <a:pt x="11581" y="4731"/>
                  <a:pt x="11598" y="4922"/>
                  <a:pt x="11615" y="5113"/>
                </a:cubicBezTo>
                <a:cubicBezTo>
                  <a:pt x="11584" y="5140"/>
                  <a:pt x="11554" y="5167"/>
                  <a:pt x="11519" y="5198"/>
                </a:cubicBezTo>
                <a:cubicBezTo>
                  <a:pt x="11533" y="4979"/>
                  <a:pt x="11550" y="4762"/>
                  <a:pt x="11570" y="4541"/>
                </a:cubicBezTo>
                <a:close/>
                <a:moveTo>
                  <a:pt x="16099" y="4789"/>
                </a:moveTo>
                <a:cubicBezTo>
                  <a:pt x="16116" y="4827"/>
                  <a:pt x="16130" y="4867"/>
                  <a:pt x="16146" y="4905"/>
                </a:cubicBezTo>
                <a:cubicBezTo>
                  <a:pt x="16154" y="5000"/>
                  <a:pt x="16163" y="5099"/>
                  <a:pt x="16171" y="5198"/>
                </a:cubicBezTo>
                <a:cubicBezTo>
                  <a:pt x="16136" y="5167"/>
                  <a:pt x="16105" y="5140"/>
                  <a:pt x="16075" y="5113"/>
                </a:cubicBezTo>
                <a:cubicBezTo>
                  <a:pt x="16085" y="5007"/>
                  <a:pt x="16092" y="4898"/>
                  <a:pt x="16099" y="4789"/>
                </a:cubicBezTo>
                <a:close/>
                <a:moveTo>
                  <a:pt x="6736" y="4877"/>
                </a:moveTo>
                <a:cubicBezTo>
                  <a:pt x="6637" y="4929"/>
                  <a:pt x="6538" y="4987"/>
                  <a:pt x="6450" y="5034"/>
                </a:cubicBezTo>
                <a:cubicBezTo>
                  <a:pt x="6313" y="5106"/>
                  <a:pt x="6167" y="5191"/>
                  <a:pt x="6021" y="5279"/>
                </a:cubicBezTo>
                <a:cubicBezTo>
                  <a:pt x="5973" y="5290"/>
                  <a:pt x="5925" y="5300"/>
                  <a:pt x="5875" y="5314"/>
                </a:cubicBezTo>
                <a:cubicBezTo>
                  <a:pt x="6007" y="5225"/>
                  <a:pt x="6140" y="5140"/>
                  <a:pt x="6273" y="5051"/>
                </a:cubicBezTo>
                <a:cubicBezTo>
                  <a:pt x="6429" y="4993"/>
                  <a:pt x="6582" y="4935"/>
                  <a:pt x="6736" y="4877"/>
                </a:cubicBezTo>
                <a:close/>
                <a:moveTo>
                  <a:pt x="20954" y="4877"/>
                </a:moveTo>
                <a:lnTo>
                  <a:pt x="20954" y="4877"/>
                </a:lnTo>
                <a:cubicBezTo>
                  <a:pt x="21107" y="4935"/>
                  <a:pt x="21261" y="4993"/>
                  <a:pt x="21417" y="5051"/>
                </a:cubicBezTo>
                <a:cubicBezTo>
                  <a:pt x="21547" y="5140"/>
                  <a:pt x="21679" y="5225"/>
                  <a:pt x="21816" y="5314"/>
                </a:cubicBezTo>
                <a:cubicBezTo>
                  <a:pt x="21764" y="5300"/>
                  <a:pt x="21717" y="5290"/>
                  <a:pt x="21669" y="5279"/>
                </a:cubicBezTo>
                <a:cubicBezTo>
                  <a:pt x="21523" y="5191"/>
                  <a:pt x="21376" y="5106"/>
                  <a:pt x="21240" y="5034"/>
                </a:cubicBezTo>
                <a:cubicBezTo>
                  <a:pt x="21151" y="4987"/>
                  <a:pt x="21053" y="4929"/>
                  <a:pt x="20954" y="4877"/>
                </a:cubicBezTo>
                <a:close/>
                <a:moveTo>
                  <a:pt x="11972" y="4836"/>
                </a:moveTo>
                <a:cubicBezTo>
                  <a:pt x="12013" y="4956"/>
                  <a:pt x="12051" y="5072"/>
                  <a:pt x="12091" y="5191"/>
                </a:cubicBezTo>
                <a:cubicBezTo>
                  <a:pt x="12095" y="5204"/>
                  <a:pt x="12095" y="5221"/>
                  <a:pt x="12098" y="5235"/>
                </a:cubicBezTo>
                <a:cubicBezTo>
                  <a:pt x="12101" y="5238"/>
                  <a:pt x="12101" y="5238"/>
                  <a:pt x="12101" y="5242"/>
                </a:cubicBezTo>
                <a:cubicBezTo>
                  <a:pt x="12054" y="5262"/>
                  <a:pt x="12013" y="5290"/>
                  <a:pt x="11972" y="5323"/>
                </a:cubicBezTo>
                <a:lnTo>
                  <a:pt x="11972" y="4836"/>
                </a:lnTo>
                <a:close/>
                <a:moveTo>
                  <a:pt x="15717" y="4836"/>
                </a:moveTo>
                <a:lnTo>
                  <a:pt x="15717" y="5323"/>
                </a:lnTo>
                <a:cubicBezTo>
                  <a:pt x="15676" y="5290"/>
                  <a:pt x="15636" y="5262"/>
                  <a:pt x="15588" y="5242"/>
                </a:cubicBezTo>
                <a:cubicBezTo>
                  <a:pt x="15588" y="5238"/>
                  <a:pt x="15588" y="5238"/>
                  <a:pt x="15591" y="5235"/>
                </a:cubicBezTo>
                <a:cubicBezTo>
                  <a:pt x="15591" y="5221"/>
                  <a:pt x="15595" y="5204"/>
                  <a:pt x="15599" y="5191"/>
                </a:cubicBezTo>
                <a:cubicBezTo>
                  <a:pt x="15640" y="5072"/>
                  <a:pt x="15676" y="4956"/>
                  <a:pt x="15717" y="4836"/>
                </a:cubicBezTo>
                <a:close/>
                <a:moveTo>
                  <a:pt x="1373" y="4939"/>
                </a:moveTo>
                <a:lnTo>
                  <a:pt x="1373" y="4939"/>
                </a:lnTo>
                <a:cubicBezTo>
                  <a:pt x="1486" y="5055"/>
                  <a:pt x="1598" y="5167"/>
                  <a:pt x="1714" y="5283"/>
                </a:cubicBezTo>
                <a:cubicBezTo>
                  <a:pt x="1775" y="5344"/>
                  <a:pt x="1839" y="5402"/>
                  <a:pt x="1901" y="5460"/>
                </a:cubicBezTo>
                <a:cubicBezTo>
                  <a:pt x="1894" y="5460"/>
                  <a:pt x="1884" y="5457"/>
                  <a:pt x="1874" y="5453"/>
                </a:cubicBezTo>
                <a:lnTo>
                  <a:pt x="1871" y="5453"/>
                </a:lnTo>
                <a:cubicBezTo>
                  <a:pt x="1687" y="5314"/>
                  <a:pt x="1519" y="5133"/>
                  <a:pt x="1373" y="4939"/>
                </a:cubicBezTo>
                <a:close/>
                <a:moveTo>
                  <a:pt x="26317" y="4939"/>
                </a:moveTo>
                <a:lnTo>
                  <a:pt x="26317" y="4939"/>
                </a:lnTo>
                <a:cubicBezTo>
                  <a:pt x="26170" y="5133"/>
                  <a:pt x="26004" y="5314"/>
                  <a:pt x="25820" y="5453"/>
                </a:cubicBezTo>
                <a:lnTo>
                  <a:pt x="25816" y="5453"/>
                </a:lnTo>
                <a:cubicBezTo>
                  <a:pt x="25806" y="5457"/>
                  <a:pt x="25796" y="5460"/>
                  <a:pt x="25789" y="5460"/>
                </a:cubicBezTo>
                <a:cubicBezTo>
                  <a:pt x="25850" y="5402"/>
                  <a:pt x="25915" y="5344"/>
                  <a:pt x="25977" y="5283"/>
                </a:cubicBezTo>
                <a:cubicBezTo>
                  <a:pt x="26089" y="5167"/>
                  <a:pt x="26205" y="5055"/>
                  <a:pt x="26317" y="4939"/>
                </a:cubicBezTo>
                <a:close/>
                <a:moveTo>
                  <a:pt x="4165" y="5331"/>
                </a:moveTo>
                <a:lnTo>
                  <a:pt x="4165" y="5331"/>
                </a:lnTo>
                <a:cubicBezTo>
                  <a:pt x="4066" y="5388"/>
                  <a:pt x="3964" y="5446"/>
                  <a:pt x="3865" y="5497"/>
                </a:cubicBezTo>
                <a:cubicBezTo>
                  <a:pt x="3937" y="5446"/>
                  <a:pt x="4008" y="5395"/>
                  <a:pt x="4083" y="5344"/>
                </a:cubicBezTo>
                <a:cubicBezTo>
                  <a:pt x="4093" y="5344"/>
                  <a:pt x="4104" y="5341"/>
                  <a:pt x="4114" y="5337"/>
                </a:cubicBezTo>
                <a:cubicBezTo>
                  <a:pt x="4131" y="5334"/>
                  <a:pt x="4148" y="5334"/>
                  <a:pt x="4165" y="5331"/>
                </a:cubicBezTo>
                <a:close/>
                <a:moveTo>
                  <a:pt x="23525" y="5331"/>
                </a:moveTo>
                <a:lnTo>
                  <a:pt x="23525" y="5331"/>
                </a:lnTo>
                <a:cubicBezTo>
                  <a:pt x="23541" y="5334"/>
                  <a:pt x="23559" y="5334"/>
                  <a:pt x="23576" y="5337"/>
                </a:cubicBezTo>
                <a:cubicBezTo>
                  <a:pt x="23586" y="5341"/>
                  <a:pt x="23596" y="5344"/>
                  <a:pt x="23607" y="5344"/>
                </a:cubicBezTo>
                <a:cubicBezTo>
                  <a:pt x="23681" y="5395"/>
                  <a:pt x="23753" y="5446"/>
                  <a:pt x="23824" y="5497"/>
                </a:cubicBezTo>
                <a:cubicBezTo>
                  <a:pt x="23722" y="5446"/>
                  <a:pt x="23623" y="5388"/>
                  <a:pt x="23525" y="5331"/>
                </a:cubicBezTo>
                <a:close/>
                <a:moveTo>
                  <a:pt x="5070" y="5119"/>
                </a:moveTo>
                <a:lnTo>
                  <a:pt x="5070" y="5119"/>
                </a:lnTo>
                <a:cubicBezTo>
                  <a:pt x="5067" y="5147"/>
                  <a:pt x="5074" y="5174"/>
                  <a:pt x="5088" y="5198"/>
                </a:cubicBezTo>
                <a:cubicBezTo>
                  <a:pt x="4897" y="5306"/>
                  <a:pt x="4703" y="5408"/>
                  <a:pt x="4509" y="5504"/>
                </a:cubicBezTo>
                <a:cubicBezTo>
                  <a:pt x="4693" y="5372"/>
                  <a:pt x="4880" y="5245"/>
                  <a:pt x="5070" y="5119"/>
                </a:cubicBezTo>
                <a:close/>
                <a:moveTo>
                  <a:pt x="22619" y="5119"/>
                </a:moveTo>
                <a:lnTo>
                  <a:pt x="22619" y="5119"/>
                </a:lnTo>
                <a:cubicBezTo>
                  <a:pt x="22810" y="5245"/>
                  <a:pt x="22997" y="5372"/>
                  <a:pt x="23181" y="5504"/>
                </a:cubicBezTo>
                <a:cubicBezTo>
                  <a:pt x="22987" y="5408"/>
                  <a:pt x="22793" y="5306"/>
                  <a:pt x="22602" y="5198"/>
                </a:cubicBezTo>
                <a:cubicBezTo>
                  <a:pt x="22616" y="5174"/>
                  <a:pt x="22622" y="5147"/>
                  <a:pt x="22619" y="5119"/>
                </a:cubicBezTo>
                <a:close/>
                <a:moveTo>
                  <a:pt x="8656" y="4677"/>
                </a:moveTo>
                <a:lnTo>
                  <a:pt x="8656" y="4677"/>
                </a:lnTo>
                <a:cubicBezTo>
                  <a:pt x="8244" y="4970"/>
                  <a:pt x="7828" y="5262"/>
                  <a:pt x="7413" y="5548"/>
                </a:cubicBezTo>
                <a:cubicBezTo>
                  <a:pt x="7451" y="5515"/>
                  <a:pt x="7492" y="5484"/>
                  <a:pt x="7533" y="5449"/>
                </a:cubicBezTo>
                <a:cubicBezTo>
                  <a:pt x="7587" y="5405"/>
                  <a:pt x="7591" y="5347"/>
                  <a:pt x="7570" y="5303"/>
                </a:cubicBezTo>
                <a:cubicBezTo>
                  <a:pt x="7886" y="5102"/>
                  <a:pt x="8210" y="4905"/>
                  <a:pt x="8530" y="4707"/>
                </a:cubicBezTo>
                <a:cubicBezTo>
                  <a:pt x="8547" y="4701"/>
                  <a:pt x="8561" y="4693"/>
                  <a:pt x="8578" y="4690"/>
                </a:cubicBezTo>
                <a:cubicBezTo>
                  <a:pt x="8583" y="4691"/>
                  <a:pt x="8589" y="4691"/>
                  <a:pt x="8596" y="4691"/>
                </a:cubicBezTo>
                <a:cubicBezTo>
                  <a:pt x="8616" y="4691"/>
                  <a:pt x="8638" y="4687"/>
                  <a:pt x="8656" y="4677"/>
                </a:cubicBezTo>
                <a:close/>
                <a:moveTo>
                  <a:pt x="19034" y="4677"/>
                </a:moveTo>
                <a:lnTo>
                  <a:pt x="19034" y="4677"/>
                </a:lnTo>
                <a:cubicBezTo>
                  <a:pt x="19052" y="4687"/>
                  <a:pt x="19072" y="4691"/>
                  <a:pt x="19093" y="4691"/>
                </a:cubicBezTo>
                <a:cubicBezTo>
                  <a:pt x="19099" y="4691"/>
                  <a:pt x="19106" y="4691"/>
                  <a:pt x="19113" y="4690"/>
                </a:cubicBezTo>
                <a:cubicBezTo>
                  <a:pt x="19129" y="4693"/>
                  <a:pt x="19143" y="4701"/>
                  <a:pt x="19160" y="4707"/>
                </a:cubicBezTo>
                <a:cubicBezTo>
                  <a:pt x="19480" y="4905"/>
                  <a:pt x="19803" y="5102"/>
                  <a:pt x="20120" y="5303"/>
                </a:cubicBezTo>
                <a:cubicBezTo>
                  <a:pt x="20100" y="5347"/>
                  <a:pt x="20103" y="5405"/>
                  <a:pt x="20158" y="5449"/>
                </a:cubicBezTo>
                <a:cubicBezTo>
                  <a:pt x="20195" y="5484"/>
                  <a:pt x="20239" y="5515"/>
                  <a:pt x="20277" y="5548"/>
                </a:cubicBezTo>
                <a:cubicBezTo>
                  <a:pt x="19861" y="5262"/>
                  <a:pt x="19446" y="4970"/>
                  <a:pt x="19034" y="4677"/>
                </a:cubicBezTo>
                <a:close/>
                <a:moveTo>
                  <a:pt x="2435" y="5399"/>
                </a:moveTo>
                <a:lnTo>
                  <a:pt x="2435" y="5399"/>
                </a:lnTo>
                <a:cubicBezTo>
                  <a:pt x="2545" y="5443"/>
                  <a:pt x="2657" y="5484"/>
                  <a:pt x="2765" y="5518"/>
                </a:cubicBezTo>
                <a:cubicBezTo>
                  <a:pt x="2729" y="5538"/>
                  <a:pt x="2691" y="5559"/>
                  <a:pt x="2653" y="5579"/>
                </a:cubicBezTo>
                <a:cubicBezTo>
                  <a:pt x="2581" y="5518"/>
                  <a:pt x="2510" y="5460"/>
                  <a:pt x="2435" y="5399"/>
                </a:cubicBezTo>
                <a:close/>
                <a:moveTo>
                  <a:pt x="9204" y="4861"/>
                </a:moveTo>
                <a:lnTo>
                  <a:pt x="9204" y="4861"/>
                </a:lnTo>
                <a:cubicBezTo>
                  <a:pt x="8887" y="5072"/>
                  <a:pt x="8571" y="5279"/>
                  <a:pt x="8251" y="5490"/>
                </a:cubicBezTo>
                <a:cubicBezTo>
                  <a:pt x="8203" y="5521"/>
                  <a:pt x="8142" y="5551"/>
                  <a:pt x="8074" y="5579"/>
                </a:cubicBezTo>
                <a:cubicBezTo>
                  <a:pt x="8404" y="5372"/>
                  <a:pt x="8721" y="5150"/>
                  <a:pt x="9037" y="4959"/>
                </a:cubicBezTo>
                <a:cubicBezTo>
                  <a:pt x="9092" y="4925"/>
                  <a:pt x="9150" y="4894"/>
                  <a:pt x="9204" y="4861"/>
                </a:cubicBezTo>
                <a:close/>
                <a:moveTo>
                  <a:pt x="18486" y="4861"/>
                </a:moveTo>
                <a:lnTo>
                  <a:pt x="18486" y="4861"/>
                </a:lnTo>
                <a:cubicBezTo>
                  <a:pt x="18540" y="4894"/>
                  <a:pt x="18598" y="4925"/>
                  <a:pt x="18652" y="4959"/>
                </a:cubicBezTo>
                <a:cubicBezTo>
                  <a:pt x="18965" y="5150"/>
                  <a:pt x="19286" y="5372"/>
                  <a:pt x="19613" y="5579"/>
                </a:cubicBezTo>
                <a:cubicBezTo>
                  <a:pt x="19548" y="5551"/>
                  <a:pt x="19487" y="5521"/>
                  <a:pt x="19439" y="5490"/>
                </a:cubicBezTo>
                <a:cubicBezTo>
                  <a:pt x="19119" y="5279"/>
                  <a:pt x="18802" y="5072"/>
                  <a:pt x="18486" y="4861"/>
                </a:cubicBezTo>
                <a:close/>
                <a:moveTo>
                  <a:pt x="25254" y="5399"/>
                </a:moveTo>
                <a:lnTo>
                  <a:pt x="25254" y="5399"/>
                </a:lnTo>
                <a:cubicBezTo>
                  <a:pt x="25180" y="5460"/>
                  <a:pt x="25108" y="5518"/>
                  <a:pt x="25037" y="5579"/>
                </a:cubicBezTo>
                <a:cubicBezTo>
                  <a:pt x="24999" y="5559"/>
                  <a:pt x="24962" y="5538"/>
                  <a:pt x="24924" y="5518"/>
                </a:cubicBezTo>
                <a:cubicBezTo>
                  <a:pt x="25033" y="5484"/>
                  <a:pt x="25146" y="5443"/>
                  <a:pt x="25254" y="5399"/>
                </a:cubicBezTo>
                <a:close/>
                <a:moveTo>
                  <a:pt x="13501" y="4619"/>
                </a:moveTo>
                <a:cubicBezTo>
                  <a:pt x="13467" y="4979"/>
                  <a:pt x="13433" y="5372"/>
                  <a:pt x="13347" y="5732"/>
                </a:cubicBezTo>
                <a:cubicBezTo>
                  <a:pt x="13341" y="5694"/>
                  <a:pt x="13334" y="5654"/>
                  <a:pt x="13327" y="5617"/>
                </a:cubicBezTo>
                <a:cubicBezTo>
                  <a:pt x="13334" y="5337"/>
                  <a:pt x="13368" y="5058"/>
                  <a:pt x="13392" y="4775"/>
                </a:cubicBezTo>
                <a:cubicBezTo>
                  <a:pt x="13399" y="4724"/>
                  <a:pt x="13405" y="4673"/>
                  <a:pt x="13409" y="4622"/>
                </a:cubicBezTo>
                <a:cubicBezTo>
                  <a:pt x="13440" y="4622"/>
                  <a:pt x="13467" y="4622"/>
                  <a:pt x="13501" y="4619"/>
                </a:cubicBezTo>
                <a:close/>
                <a:moveTo>
                  <a:pt x="6068" y="5556"/>
                </a:moveTo>
                <a:lnTo>
                  <a:pt x="6068" y="5556"/>
                </a:lnTo>
                <a:cubicBezTo>
                  <a:pt x="6065" y="5569"/>
                  <a:pt x="6062" y="5586"/>
                  <a:pt x="6065" y="5603"/>
                </a:cubicBezTo>
                <a:cubicBezTo>
                  <a:pt x="5969" y="5667"/>
                  <a:pt x="5878" y="5732"/>
                  <a:pt x="5782" y="5797"/>
                </a:cubicBezTo>
                <a:cubicBezTo>
                  <a:pt x="5741" y="5793"/>
                  <a:pt x="5704" y="5787"/>
                  <a:pt x="5666" y="5783"/>
                </a:cubicBezTo>
                <a:cubicBezTo>
                  <a:pt x="5803" y="5705"/>
                  <a:pt x="5936" y="5627"/>
                  <a:pt x="6068" y="5556"/>
                </a:cubicBezTo>
                <a:close/>
                <a:moveTo>
                  <a:pt x="21621" y="5556"/>
                </a:moveTo>
                <a:cubicBezTo>
                  <a:pt x="21754" y="5627"/>
                  <a:pt x="21887" y="5705"/>
                  <a:pt x="22023" y="5783"/>
                </a:cubicBezTo>
                <a:cubicBezTo>
                  <a:pt x="21986" y="5787"/>
                  <a:pt x="21948" y="5793"/>
                  <a:pt x="21907" y="5797"/>
                </a:cubicBezTo>
                <a:cubicBezTo>
                  <a:pt x="21812" y="5732"/>
                  <a:pt x="21720" y="5667"/>
                  <a:pt x="21625" y="5603"/>
                </a:cubicBezTo>
                <a:cubicBezTo>
                  <a:pt x="21625" y="5586"/>
                  <a:pt x="21625" y="5569"/>
                  <a:pt x="21621" y="5556"/>
                </a:cubicBezTo>
                <a:close/>
                <a:moveTo>
                  <a:pt x="11146" y="5493"/>
                </a:moveTo>
                <a:cubicBezTo>
                  <a:pt x="11156" y="5493"/>
                  <a:pt x="11163" y="5495"/>
                  <a:pt x="11169" y="5497"/>
                </a:cubicBezTo>
                <a:cubicBezTo>
                  <a:pt x="11056" y="5592"/>
                  <a:pt x="10941" y="5681"/>
                  <a:pt x="10828" y="5773"/>
                </a:cubicBezTo>
                <a:cubicBezTo>
                  <a:pt x="10801" y="5793"/>
                  <a:pt x="10778" y="5814"/>
                  <a:pt x="10757" y="5831"/>
                </a:cubicBezTo>
                <a:cubicBezTo>
                  <a:pt x="10749" y="5829"/>
                  <a:pt x="10740" y="5828"/>
                  <a:pt x="10731" y="5828"/>
                </a:cubicBezTo>
                <a:cubicBezTo>
                  <a:pt x="10723" y="5828"/>
                  <a:pt x="10714" y="5829"/>
                  <a:pt x="10706" y="5831"/>
                </a:cubicBezTo>
                <a:cubicBezTo>
                  <a:pt x="10801" y="5763"/>
                  <a:pt x="10896" y="5694"/>
                  <a:pt x="10988" y="5620"/>
                </a:cubicBezTo>
                <a:cubicBezTo>
                  <a:pt x="11023" y="5592"/>
                  <a:pt x="11032" y="5562"/>
                  <a:pt x="11032" y="5528"/>
                </a:cubicBezTo>
                <a:cubicBezTo>
                  <a:pt x="11084" y="5504"/>
                  <a:pt x="11122" y="5493"/>
                  <a:pt x="11146" y="5493"/>
                </a:cubicBezTo>
                <a:close/>
                <a:moveTo>
                  <a:pt x="10460" y="4823"/>
                </a:moveTo>
                <a:cubicBezTo>
                  <a:pt x="10460" y="4833"/>
                  <a:pt x="10457" y="4844"/>
                  <a:pt x="10457" y="4854"/>
                </a:cubicBezTo>
                <a:cubicBezTo>
                  <a:pt x="10283" y="5028"/>
                  <a:pt x="10093" y="5180"/>
                  <a:pt x="9899" y="5331"/>
                </a:cubicBezTo>
                <a:cubicBezTo>
                  <a:pt x="9477" y="5562"/>
                  <a:pt x="9065" y="5804"/>
                  <a:pt x="8642" y="6029"/>
                </a:cubicBezTo>
                <a:cubicBezTo>
                  <a:pt x="9098" y="5715"/>
                  <a:pt x="9555" y="5405"/>
                  <a:pt x="9997" y="5078"/>
                </a:cubicBezTo>
                <a:cubicBezTo>
                  <a:pt x="10028" y="5051"/>
                  <a:pt x="10045" y="5020"/>
                  <a:pt x="10045" y="4990"/>
                </a:cubicBezTo>
                <a:cubicBezTo>
                  <a:pt x="10181" y="4929"/>
                  <a:pt x="10321" y="4874"/>
                  <a:pt x="10460" y="4823"/>
                </a:cubicBezTo>
                <a:close/>
                <a:moveTo>
                  <a:pt x="17631" y="4984"/>
                </a:moveTo>
                <a:cubicBezTo>
                  <a:pt x="17634" y="4984"/>
                  <a:pt x="17642" y="4987"/>
                  <a:pt x="17645" y="4990"/>
                </a:cubicBezTo>
                <a:cubicBezTo>
                  <a:pt x="17645" y="5020"/>
                  <a:pt x="17658" y="5051"/>
                  <a:pt x="17692" y="5078"/>
                </a:cubicBezTo>
                <a:cubicBezTo>
                  <a:pt x="18135" y="5405"/>
                  <a:pt x="18591" y="5715"/>
                  <a:pt x="19047" y="6029"/>
                </a:cubicBezTo>
                <a:cubicBezTo>
                  <a:pt x="18625" y="5804"/>
                  <a:pt x="18214" y="5562"/>
                  <a:pt x="17791" y="5331"/>
                </a:cubicBezTo>
                <a:cubicBezTo>
                  <a:pt x="17736" y="5286"/>
                  <a:pt x="17682" y="5242"/>
                  <a:pt x="17628" y="5198"/>
                </a:cubicBezTo>
                <a:cubicBezTo>
                  <a:pt x="17614" y="5119"/>
                  <a:pt x="17611" y="5045"/>
                  <a:pt x="17631" y="4984"/>
                </a:cubicBezTo>
                <a:close/>
                <a:moveTo>
                  <a:pt x="12302" y="5916"/>
                </a:moveTo>
                <a:cubicBezTo>
                  <a:pt x="12306" y="5933"/>
                  <a:pt x="12313" y="5953"/>
                  <a:pt x="12316" y="5971"/>
                </a:cubicBezTo>
                <a:cubicBezTo>
                  <a:pt x="12310" y="5988"/>
                  <a:pt x="12302" y="6005"/>
                  <a:pt x="12296" y="6021"/>
                </a:cubicBezTo>
                <a:cubicBezTo>
                  <a:pt x="12241" y="6042"/>
                  <a:pt x="12187" y="6062"/>
                  <a:pt x="12136" y="6079"/>
                </a:cubicBezTo>
                <a:cubicBezTo>
                  <a:pt x="12194" y="6025"/>
                  <a:pt x="12248" y="5971"/>
                  <a:pt x="12302" y="5916"/>
                </a:cubicBezTo>
                <a:close/>
                <a:moveTo>
                  <a:pt x="15387" y="5916"/>
                </a:moveTo>
                <a:cubicBezTo>
                  <a:pt x="15442" y="5971"/>
                  <a:pt x="15497" y="6025"/>
                  <a:pt x="15554" y="6079"/>
                </a:cubicBezTo>
                <a:cubicBezTo>
                  <a:pt x="15500" y="6062"/>
                  <a:pt x="15448" y="6042"/>
                  <a:pt x="15394" y="6021"/>
                </a:cubicBezTo>
                <a:cubicBezTo>
                  <a:pt x="15387" y="6005"/>
                  <a:pt x="15381" y="5988"/>
                  <a:pt x="15374" y="5971"/>
                </a:cubicBezTo>
                <a:cubicBezTo>
                  <a:pt x="15377" y="5953"/>
                  <a:pt x="15384" y="5933"/>
                  <a:pt x="15387" y="5916"/>
                </a:cubicBezTo>
                <a:close/>
                <a:moveTo>
                  <a:pt x="5224" y="6035"/>
                </a:moveTo>
                <a:cubicBezTo>
                  <a:pt x="5292" y="6038"/>
                  <a:pt x="5360" y="6042"/>
                  <a:pt x="5428" y="6046"/>
                </a:cubicBezTo>
                <a:cubicBezTo>
                  <a:pt x="5405" y="6062"/>
                  <a:pt x="5384" y="6076"/>
                  <a:pt x="5364" y="6093"/>
                </a:cubicBezTo>
                <a:cubicBezTo>
                  <a:pt x="5303" y="6083"/>
                  <a:pt x="5237" y="6070"/>
                  <a:pt x="5176" y="6059"/>
                </a:cubicBezTo>
                <a:cubicBezTo>
                  <a:pt x="5193" y="6049"/>
                  <a:pt x="5207" y="6042"/>
                  <a:pt x="5224" y="6035"/>
                </a:cubicBezTo>
                <a:close/>
                <a:moveTo>
                  <a:pt x="22466" y="6035"/>
                </a:moveTo>
                <a:cubicBezTo>
                  <a:pt x="22483" y="6042"/>
                  <a:pt x="22496" y="6049"/>
                  <a:pt x="22510" y="6059"/>
                </a:cubicBezTo>
                <a:cubicBezTo>
                  <a:pt x="22449" y="6070"/>
                  <a:pt x="22388" y="6083"/>
                  <a:pt x="22326" y="6093"/>
                </a:cubicBezTo>
                <a:cubicBezTo>
                  <a:pt x="22306" y="6076"/>
                  <a:pt x="22282" y="6062"/>
                  <a:pt x="22262" y="6046"/>
                </a:cubicBezTo>
                <a:cubicBezTo>
                  <a:pt x="22330" y="6042"/>
                  <a:pt x="22397" y="6038"/>
                  <a:pt x="22466" y="6035"/>
                </a:cubicBezTo>
                <a:close/>
                <a:moveTo>
                  <a:pt x="14873" y="6134"/>
                </a:moveTo>
                <a:cubicBezTo>
                  <a:pt x="14873" y="6137"/>
                  <a:pt x="14876" y="6141"/>
                  <a:pt x="14876" y="6144"/>
                </a:cubicBezTo>
                <a:cubicBezTo>
                  <a:pt x="14873" y="6144"/>
                  <a:pt x="14870" y="6148"/>
                  <a:pt x="14867" y="6148"/>
                </a:cubicBezTo>
                <a:cubicBezTo>
                  <a:pt x="14870" y="6144"/>
                  <a:pt x="14870" y="6141"/>
                  <a:pt x="14873" y="6134"/>
                </a:cubicBezTo>
                <a:close/>
                <a:moveTo>
                  <a:pt x="3399" y="6011"/>
                </a:moveTo>
                <a:cubicBezTo>
                  <a:pt x="3436" y="6049"/>
                  <a:pt x="3474" y="6083"/>
                  <a:pt x="3518" y="6120"/>
                </a:cubicBezTo>
                <a:cubicBezTo>
                  <a:pt x="3518" y="6134"/>
                  <a:pt x="3521" y="6144"/>
                  <a:pt x="3532" y="6158"/>
                </a:cubicBezTo>
                <a:cubicBezTo>
                  <a:pt x="3524" y="6159"/>
                  <a:pt x="3516" y="6159"/>
                  <a:pt x="3509" y="6159"/>
                </a:cubicBezTo>
                <a:cubicBezTo>
                  <a:pt x="3494" y="6159"/>
                  <a:pt x="3480" y="6158"/>
                  <a:pt x="3464" y="6158"/>
                </a:cubicBezTo>
                <a:cubicBezTo>
                  <a:pt x="3406" y="6123"/>
                  <a:pt x="3348" y="6090"/>
                  <a:pt x="3293" y="6049"/>
                </a:cubicBezTo>
                <a:cubicBezTo>
                  <a:pt x="3327" y="6038"/>
                  <a:pt x="3365" y="6025"/>
                  <a:pt x="3399" y="6011"/>
                </a:cubicBezTo>
                <a:close/>
                <a:moveTo>
                  <a:pt x="24291" y="6011"/>
                </a:moveTo>
                <a:cubicBezTo>
                  <a:pt x="24325" y="6025"/>
                  <a:pt x="24363" y="6038"/>
                  <a:pt x="24396" y="6049"/>
                </a:cubicBezTo>
                <a:cubicBezTo>
                  <a:pt x="24342" y="6090"/>
                  <a:pt x="24284" y="6123"/>
                  <a:pt x="24226" y="6158"/>
                </a:cubicBezTo>
                <a:cubicBezTo>
                  <a:pt x="24210" y="6158"/>
                  <a:pt x="24196" y="6159"/>
                  <a:pt x="24181" y="6159"/>
                </a:cubicBezTo>
                <a:cubicBezTo>
                  <a:pt x="24174" y="6159"/>
                  <a:pt x="24166" y="6159"/>
                  <a:pt x="24158" y="6158"/>
                </a:cubicBezTo>
                <a:cubicBezTo>
                  <a:pt x="24165" y="6144"/>
                  <a:pt x="24172" y="6134"/>
                  <a:pt x="24172" y="6120"/>
                </a:cubicBezTo>
                <a:cubicBezTo>
                  <a:pt x="24212" y="6083"/>
                  <a:pt x="24253" y="6049"/>
                  <a:pt x="24291" y="6011"/>
                </a:cubicBezTo>
                <a:close/>
                <a:moveTo>
                  <a:pt x="12918" y="5957"/>
                </a:moveTo>
                <a:cubicBezTo>
                  <a:pt x="12943" y="6029"/>
                  <a:pt x="12970" y="6100"/>
                  <a:pt x="13000" y="6172"/>
                </a:cubicBezTo>
                <a:cubicBezTo>
                  <a:pt x="12963" y="6120"/>
                  <a:pt x="12926" y="6073"/>
                  <a:pt x="12888" y="6021"/>
                </a:cubicBezTo>
                <a:cubicBezTo>
                  <a:pt x="12898" y="6001"/>
                  <a:pt x="12912" y="5977"/>
                  <a:pt x="12918" y="5957"/>
                </a:cubicBezTo>
                <a:close/>
                <a:moveTo>
                  <a:pt x="10198" y="5600"/>
                </a:moveTo>
                <a:cubicBezTo>
                  <a:pt x="10151" y="5661"/>
                  <a:pt x="10099" y="5725"/>
                  <a:pt x="10052" y="5787"/>
                </a:cubicBezTo>
                <a:cubicBezTo>
                  <a:pt x="9780" y="5930"/>
                  <a:pt x="9507" y="6073"/>
                  <a:pt x="9235" y="6216"/>
                </a:cubicBezTo>
                <a:cubicBezTo>
                  <a:pt x="9307" y="6161"/>
                  <a:pt x="9374" y="6107"/>
                  <a:pt x="9442" y="6049"/>
                </a:cubicBezTo>
                <a:cubicBezTo>
                  <a:pt x="9606" y="5944"/>
                  <a:pt x="9769" y="5842"/>
                  <a:pt x="9929" y="5739"/>
                </a:cubicBezTo>
                <a:cubicBezTo>
                  <a:pt x="10008" y="5699"/>
                  <a:pt x="10086" y="5658"/>
                  <a:pt x="10165" y="5623"/>
                </a:cubicBezTo>
                <a:cubicBezTo>
                  <a:pt x="10178" y="5617"/>
                  <a:pt x="10188" y="5606"/>
                  <a:pt x="10198" y="5600"/>
                </a:cubicBezTo>
                <a:close/>
                <a:moveTo>
                  <a:pt x="17856" y="5801"/>
                </a:moveTo>
                <a:lnTo>
                  <a:pt x="17856" y="5801"/>
                </a:lnTo>
                <a:cubicBezTo>
                  <a:pt x="17985" y="5882"/>
                  <a:pt x="18118" y="5964"/>
                  <a:pt x="18247" y="6049"/>
                </a:cubicBezTo>
                <a:cubicBezTo>
                  <a:pt x="18316" y="6107"/>
                  <a:pt x="18384" y="6161"/>
                  <a:pt x="18455" y="6216"/>
                </a:cubicBezTo>
                <a:cubicBezTo>
                  <a:pt x="18275" y="6120"/>
                  <a:pt x="18091" y="6025"/>
                  <a:pt x="17910" y="5933"/>
                </a:cubicBezTo>
                <a:cubicBezTo>
                  <a:pt x="17893" y="5889"/>
                  <a:pt x="17876" y="5845"/>
                  <a:pt x="17856" y="5801"/>
                </a:cubicBezTo>
                <a:close/>
                <a:moveTo>
                  <a:pt x="11458" y="6205"/>
                </a:moveTo>
                <a:cubicBezTo>
                  <a:pt x="11452" y="6213"/>
                  <a:pt x="11444" y="6219"/>
                  <a:pt x="11441" y="6226"/>
                </a:cubicBezTo>
                <a:cubicBezTo>
                  <a:pt x="11350" y="6253"/>
                  <a:pt x="11257" y="6284"/>
                  <a:pt x="11166" y="6311"/>
                </a:cubicBezTo>
                <a:cubicBezTo>
                  <a:pt x="11162" y="6311"/>
                  <a:pt x="11156" y="6311"/>
                  <a:pt x="11150" y="6314"/>
                </a:cubicBezTo>
                <a:lnTo>
                  <a:pt x="11150" y="6314"/>
                </a:lnTo>
                <a:cubicBezTo>
                  <a:pt x="11211" y="6286"/>
                  <a:pt x="11268" y="6256"/>
                  <a:pt x="11322" y="6222"/>
                </a:cubicBezTo>
                <a:cubicBezTo>
                  <a:pt x="11359" y="6216"/>
                  <a:pt x="11394" y="6213"/>
                  <a:pt x="11431" y="6209"/>
                </a:cubicBezTo>
                <a:cubicBezTo>
                  <a:pt x="11441" y="6205"/>
                  <a:pt x="11448" y="6205"/>
                  <a:pt x="11458" y="6205"/>
                </a:cubicBezTo>
                <a:close/>
                <a:moveTo>
                  <a:pt x="16232" y="6205"/>
                </a:moveTo>
                <a:cubicBezTo>
                  <a:pt x="16242" y="6205"/>
                  <a:pt x="16248" y="6205"/>
                  <a:pt x="16259" y="6209"/>
                </a:cubicBezTo>
                <a:cubicBezTo>
                  <a:pt x="16297" y="6213"/>
                  <a:pt x="16330" y="6216"/>
                  <a:pt x="16368" y="6222"/>
                </a:cubicBezTo>
                <a:cubicBezTo>
                  <a:pt x="16422" y="6257"/>
                  <a:pt x="16480" y="6287"/>
                  <a:pt x="16542" y="6315"/>
                </a:cubicBezTo>
                <a:cubicBezTo>
                  <a:pt x="16534" y="6311"/>
                  <a:pt x="16528" y="6311"/>
                  <a:pt x="16525" y="6311"/>
                </a:cubicBezTo>
                <a:cubicBezTo>
                  <a:pt x="16429" y="6284"/>
                  <a:pt x="16341" y="6253"/>
                  <a:pt x="16248" y="6226"/>
                </a:cubicBezTo>
                <a:cubicBezTo>
                  <a:pt x="16242" y="6219"/>
                  <a:pt x="16239" y="6213"/>
                  <a:pt x="16232" y="6205"/>
                </a:cubicBezTo>
                <a:close/>
                <a:moveTo>
                  <a:pt x="10937" y="6280"/>
                </a:moveTo>
                <a:cubicBezTo>
                  <a:pt x="10944" y="6304"/>
                  <a:pt x="10957" y="6324"/>
                  <a:pt x="10982" y="6338"/>
                </a:cubicBezTo>
                <a:lnTo>
                  <a:pt x="10978" y="6338"/>
                </a:lnTo>
                <a:cubicBezTo>
                  <a:pt x="10808" y="6352"/>
                  <a:pt x="10644" y="6379"/>
                  <a:pt x="10487" y="6414"/>
                </a:cubicBezTo>
                <a:cubicBezTo>
                  <a:pt x="10525" y="6393"/>
                  <a:pt x="10559" y="6365"/>
                  <a:pt x="10597" y="6345"/>
                </a:cubicBezTo>
                <a:cubicBezTo>
                  <a:pt x="10655" y="6332"/>
                  <a:pt x="10716" y="6318"/>
                  <a:pt x="10773" y="6307"/>
                </a:cubicBezTo>
                <a:cubicBezTo>
                  <a:pt x="10828" y="6297"/>
                  <a:pt x="10883" y="6287"/>
                  <a:pt x="10937" y="6280"/>
                </a:cubicBezTo>
                <a:close/>
                <a:moveTo>
                  <a:pt x="16753" y="6280"/>
                </a:moveTo>
                <a:cubicBezTo>
                  <a:pt x="16807" y="6287"/>
                  <a:pt x="16861" y="6297"/>
                  <a:pt x="16916" y="6307"/>
                </a:cubicBezTo>
                <a:cubicBezTo>
                  <a:pt x="16974" y="6318"/>
                  <a:pt x="17035" y="6332"/>
                  <a:pt x="17093" y="6345"/>
                </a:cubicBezTo>
                <a:cubicBezTo>
                  <a:pt x="17131" y="6365"/>
                  <a:pt x="17164" y="6393"/>
                  <a:pt x="17202" y="6414"/>
                </a:cubicBezTo>
                <a:cubicBezTo>
                  <a:pt x="17045" y="6379"/>
                  <a:pt x="16882" y="6352"/>
                  <a:pt x="16712" y="6338"/>
                </a:cubicBezTo>
                <a:lnTo>
                  <a:pt x="16708" y="6338"/>
                </a:lnTo>
                <a:cubicBezTo>
                  <a:pt x="16732" y="6324"/>
                  <a:pt x="16746" y="6304"/>
                  <a:pt x="16753" y="6280"/>
                </a:cubicBezTo>
                <a:close/>
                <a:moveTo>
                  <a:pt x="13528" y="6573"/>
                </a:moveTo>
                <a:cubicBezTo>
                  <a:pt x="13539" y="6593"/>
                  <a:pt x="13552" y="6614"/>
                  <a:pt x="13569" y="6631"/>
                </a:cubicBezTo>
                <a:cubicBezTo>
                  <a:pt x="13559" y="6629"/>
                  <a:pt x="13548" y="6628"/>
                  <a:pt x="13536" y="6628"/>
                </a:cubicBezTo>
                <a:cubicBezTo>
                  <a:pt x="13525" y="6628"/>
                  <a:pt x="13513" y="6629"/>
                  <a:pt x="13501" y="6631"/>
                </a:cubicBezTo>
                <a:cubicBezTo>
                  <a:pt x="13483" y="6631"/>
                  <a:pt x="13465" y="6636"/>
                  <a:pt x="13452" y="6644"/>
                </a:cubicBezTo>
                <a:lnTo>
                  <a:pt x="13452" y="6644"/>
                </a:lnTo>
                <a:cubicBezTo>
                  <a:pt x="13473" y="6630"/>
                  <a:pt x="13488" y="6605"/>
                  <a:pt x="13498" y="6580"/>
                </a:cubicBezTo>
                <a:cubicBezTo>
                  <a:pt x="13508" y="6577"/>
                  <a:pt x="13518" y="6577"/>
                  <a:pt x="13528" y="6573"/>
                </a:cubicBezTo>
                <a:close/>
                <a:moveTo>
                  <a:pt x="4502" y="6420"/>
                </a:moveTo>
                <a:cubicBezTo>
                  <a:pt x="4611" y="6481"/>
                  <a:pt x="4720" y="6525"/>
                  <a:pt x="4829" y="6583"/>
                </a:cubicBezTo>
                <a:cubicBezTo>
                  <a:pt x="4805" y="6607"/>
                  <a:pt x="4778" y="6655"/>
                  <a:pt x="4751" y="6679"/>
                </a:cubicBezTo>
                <a:cubicBezTo>
                  <a:pt x="4611" y="6614"/>
                  <a:pt x="4472" y="6543"/>
                  <a:pt x="4342" y="6543"/>
                </a:cubicBezTo>
                <a:cubicBezTo>
                  <a:pt x="4396" y="6403"/>
                  <a:pt x="4451" y="6434"/>
                  <a:pt x="4502" y="6420"/>
                </a:cubicBezTo>
                <a:close/>
                <a:moveTo>
                  <a:pt x="23188" y="6434"/>
                </a:moveTo>
                <a:cubicBezTo>
                  <a:pt x="23198" y="6436"/>
                  <a:pt x="23208" y="6437"/>
                  <a:pt x="23218" y="6437"/>
                </a:cubicBezTo>
                <a:cubicBezTo>
                  <a:pt x="23222" y="6437"/>
                  <a:pt x="23227" y="6437"/>
                  <a:pt x="23232" y="6437"/>
                </a:cubicBezTo>
                <a:cubicBezTo>
                  <a:pt x="23270" y="6437"/>
                  <a:pt x="23309" y="6442"/>
                  <a:pt x="23348" y="6543"/>
                </a:cubicBezTo>
                <a:cubicBezTo>
                  <a:pt x="23219" y="6543"/>
                  <a:pt x="23079" y="6614"/>
                  <a:pt x="22939" y="6679"/>
                </a:cubicBezTo>
                <a:cubicBezTo>
                  <a:pt x="22912" y="6655"/>
                  <a:pt x="22885" y="6580"/>
                  <a:pt x="22861" y="6557"/>
                </a:cubicBezTo>
                <a:cubicBezTo>
                  <a:pt x="22969" y="6499"/>
                  <a:pt x="23079" y="6495"/>
                  <a:pt x="23188" y="6434"/>
                </a:cubicBezTo>
                <a:close/>
                <a:moveTo>
                  <a:pt x="7359" y="6590"/>
                </a:moveTo>
                <a:cubicBezTo>
                  <a:pt x="7345" y="6601"/>
                  <a:pt x="7328" y="6610"/>
                  <a:pt x="7314" y="6621"/>
                </a:cubicBezTo>
                <a:cubicBezTo>
                  <a:pt x="7287" y="6645"/>
                  <a:pt x="7274" y="6672"/>
                  <a:pt x="7270" y="6706"/>
                </a:cubicBezTo>
                <a:cubicBezTo>
                  <a:pt x="7239" y="6709"/>
                  <a:pt x="7212" y="6716"/>
                  <a:pt x="7182" y="6720"/>
                </a:cubicBezTo>
                <a:cubicBezTo>
                  <a:pt x="7134" y="6730"/>
                  <a:pt x="7083" y="6740"/>
                  <a:pt x="7028" y="6753"/>
                </a:cubicBezTo>
                <a:cubicBezTo>
                  <a:pt x="7141" y="6700"/>
                  <a:pt x="7250" y="6645"/>
                  <a:pt x="7359" y="6590"/>
                </a:cubicBezTo>
                <a:close/>
                <a:moveTo>
                  <a:pt x="20331" y="6590"/>
                </a:moveTo>
                <a:cubicBezTo>
                  <a:pt x="20440" y="6645"/>
                  <a:pt x="20549" y="6700"/>
                  <a:pt x="20661" y="6753"/>
                </a:cubicBezTo>
                <a:cubicBezTo>
                  <a:pt x="20607" y="6740"/>
                  <a:pt x="20556" y="6730"/>
                  <a:pt x="20508" y="6720"/>
                </a:cubicBezTo>
                <a:cubicBezTo>
                  <a:pt x="20477" y="6716"/>
                  <a:pt x="20450" y="6709"/>
                  <a:pt x="20420" y="6706"/>
                </a:cubicBezTo>
                <a:cubicBezTo>
                  <a:pt x="20416" y="6672"/>
                  <a:pt x="20403" y="6645"/>
                  <a:pt x="20375" y="6621"/>
                </a:cubicBezTo>
                <a:cubicBezTo>
                  <a:pt x="20359" y="6610"/>
                  <a:pt x="20345" y="6601"/>
                  <a:pt x="20331" y="6590"/>
                </a:cubicBezTo>
                <a:close/>
                <a:moveTo>
                  <a:pt x="11015" y="6491"/>
                </a:moveTo>
                <a:lnTo>
                  <a:pt x="11015" y="6491"/>
                </a:lnTo>
                <a:cubicBezTo>
                  <a:pt x="10937" y="6536"/>
                  <a:pt x="10859" y="6577"/>
                  <a:pt x="10778" y="6618"/>
                </a:cubicBezTo>
                <a:cubicBezTo>
                  <a:pt x="10583" y="6682"/>
                  <a:pt x="10389" y="6740"/>
                  <a:pt x="10192" y="6798"/>
                </a:cubicBezTo>
                <a:cubicBezTo>
                  <a:pt x="10457" y="6682"/>
                  <a:pt x="10737" y="6583"/>
                  <a:pt x="11015" y="6491"/>
                </a:cubicBezTo>
                <a:close/>
                <a:moveTo>
                  <a:pt x="16674" y="6491"/>
                </a:moveTo>
                <a:cubicBezTo>
                  <a:pt x="16954" y="6583"/>
                  <a:pt x="17233" y="6682"/>
                  <a:pt x="17499" y="6798"/>
                </a:cubicBezTo>
                <a:cubicBezTo>
                  <a:pt x="17301" y="6740"/>
                  <a:pt x="17106" y="6682"/>
                  <a:pt x="16913" y="6618"/>
                </a:cubicBezTo>
                <a:cubicBezTo>
                  <a:pt x="16831" y="6577"/>
                  <a:pt x="16753" y="6536"/>
                  <a:pt x="16674" y="6491"/>
                </a:cubicBezTo>
                <a:close/>
                <a:moveTo>
                  <a:pt x="6504" y="6614"/>
                </a:moveTo>
                <a:cubicBezTo>
                  <a:pt x="6546" y="6620"/>
                  <a:pt x="6585" y="6625"/>
                  <a:pt x="6625" y="6625"/>
                </a:cubicBezTo>
                <a:cubicBezTo>
                  <a:pt x="6633" y="6625"/>
                  <a:pt x="6642" y="6625"/>
                  <a:pt x="6651" y="6624"/>
                </a:cubicBezTo>
                <a:lnTo>
                  <a:pt x="6651" y="6624"/>
                </a:lnTo>
                <a:cubicBezTo>
                  <a:pt x="6433" y="6726"/>
                  <a:pt x="6215" y="6829"/>
                  <a:pt x="6000" y="6937"/>
                </a:cubicBezTo>
                <a:cubicBezTo>
                  <a:pt x="5993" y="6931"/>
                  <a:pt x="5990" y="6924"/>
                  <a:pt x="5983" y="6920"/>
                </a:cubicBezTo>
                <a:cubicBezTo>
                  <a:pt x="5960" y="6900"/>
                  <a:pt x="5936" y="6883"/>
                  <a:pt x="5911" y="6863"/>
                </a:cubicBezTo>
                <a:cubicBezTo>
                  <a:pt x="6000" y="6818"/>
                  <a:pt x="6089" y="6777"/>
                  <a:pt x="6177" y="6740"/>
                </a:cubicBezTo>
                <a:cubicBezTo>
                  <a:pt x="6290" y="6700"/>
                  <a:pt x="6395" y="6655"/>
                  <a:pt x="6504" y="6614"/>
                </a:cubicBezTo>
                <a:close/>
                <a:moveTo>
                  <a:pt x="21186" y="6614"/>
                </a:moveTo>
                <a:cubicBezTo>
                  <a:pt x="21294" y="6655"/>
                  <a:pt x="21401" y="6700"/>
                  <a:pt x="21512" y="6740"/>
                </a:cubicBezTo>
                <a:cubicBezTo>
                  <a:pt x="21601" y="6777"/>
                  <a:pt x="21690" y="6818"/>
                  <a:pt x="21778" y="6863"/>
                </a:cubicBezTo>
                <a:cubicBezTo>
                  <a:pt x="21754" y="6883"/>
                  <a:pt x="21731" y="6900"/>
                  <a:pt x="21707" y="6920"/>
                </a:cubicBezTo>
                <a:cubicBezTo>
                  <a:pt x="21700" y="6924"/>
                  <a:pt x="21696" y="6931"/>
                  <a:pt x="21690" y="6937"/>
                </a:cubicBezTo>
                <a:cubicBezTo>
                  <a:pt x="21475" y="6829"/>
                  <a:pt x="21258" y="6726"/>
                  <a:pt x="21039" y="6624"/>
                </a:cubicBezTo>
                <a:lnTo>
                  <a:pt x="21039" y="6624"/>
                </a:lnTo>
                <a:cubicBezTo>
                  <a:pt x="21048" y="6625"/>
                  <a:pt x="21057" y="6625"/>
                  <a:pt x="21065" y="6625"/>
                </a:cubicBezTo>
                <a:cubicBezTo>
                  <a:pt x="21104" y="6625"/>
                  <a:pt x="21144" y="6620"/>
                  <a:pt x="21186" y="6614"/>
                </a:cubicBezTo>
                <a:close/>
                <a:moveTo>
                  <a:pt x="14757" y="6400"/>
                </a:moveTo>
                <a:cubicBezTo>
                  <a:pt x="14764" y="6447"/>
                  <a:pt x="14782" y="6499"/>
                  <a:pt x="14812" y="6563"/>
                </a:cubicBezTo>
                <a:cubicBezTo>
                  <a:pt x="14839" y="6614"/>
                  <a:pt x="14880" y="6634"/>
                  <a:pt x="14925" y="6634"/>
                </a:cubicBezTo>
                <a:cubicBezTo>
                  <a:pt x="14757" y="6757"/>
                  <a:pt x="14594" y="6890"/>
                  <a:pt x="14438" y="7026"/>
                </a:cubicBezTo>
                <a:cubicBezTo>
                  <a:pt x="14560" y="6829"/>
                  <a:pt x="14666" y="6610"/>
                  <a:pt x="14757" y="6400"/>
                </a:cubicBezTo>
                <a:close/>
                <a:moveTo>
                  <a:pt x="13903" y="6904"/>
                </a:moveTo>
                <a:cubicBezTo>
                  <a:pt x="13906" y="6941"/>
                  <a:pt x="13927" y="6978"/>
                  <a:pt x="13957" y="7006"/>
                </a:cubicBezTo>
                <a:cubicBezTo>
                  <a:pt x="13916" y="7067"/>
                  <a:pt x="13879" y="7132"/>
                  <a:pt x="13848" y="7203"/>
                </a:cubicBezTo>
                <a:cubicBezTo>
                  <a:pt x="13845" y="7108"/>
                  <a:pt x="13834" y="7013"/>
                  <a:pt x="13817" y="6924"/>
                </a:cubicBezTo>
                <a:cubicBezTo>
                  <a:pt x="13845" y="6924"/>
                  <a:pt x="13875" y="6917"/>
                  <a:pt x="13903" y="6904"/>
                </a:cubicBezTo>
                <a:close/>
                <a:moveTo>
                  <a:pt x="13446" y="6648"/>
                </a:moveTo>
                <a:cubicBezTo>
                  <a:pt x="13347" y="6706"/>
                  <a:pt x="13379" y="6879"/>
                  <a:pt x="13487" y="6928"/>
                </a:cubicBezTo>
                <a:cubicBezTo>
                  <a:pt x="13504" y="6934"/>
                  <a:pt x="13522" y="6937"/>
                  <a:pt x="13542" y="6941"/>
                </a:cubicBezTo>
                <a:cubicBezTo>
                  <a:pt x="13490" y="6978"/>
                  <a:pt x="13498" y="7108"/>
                  <a:pt x="13508" y="7237"/>
                </a:cubicBezTo>
                <a:cubicBezTo>
                  <a:pt x="13437" y="7165"/>
                  <a:pt x="13365" y="7071"/>
                  <a:pt x="13300" y="6965"/>
                </a:cubicBezTo>
                <a:cubicBezTo>
                  <a:pt x="13365" y="6924"/>
                  <a:pt x="13402" y="6832"/>
                  <a:pt x="13365" y="6757"/>
                </a:cubicBezTo>
                <a:cubicBezTo>
                  <a:pt x="13352" y="6723"/>
                  <a:pt x="13334" y="6692"/>
                  <a:pt x="13317" y="6662"/>
                </a:cubicBezTo>
                <a:lnTo>
                  <a:pt x="13317" y="6662"/>
                </a:lnTo>
                <a:cubicBezTo>
                  <a:pt x="13333" y="6667"/>
                  <a:pt x="13349" y="6670"/>
                  <a:pt x="13366" y="6670"/>
                </a:cubicBezTo>
                <a:cubicBezTo>
                  <a:pt x="13393" y="6670"/>
                  <a:pt x="13421" y="6663"/>
                  <a:pt x="13446" y="6648"/>
                </a:cubicBezTo>
                <a:close/>
                <a:moveTo>
                  <a:pt x="10116" y="6692"/>
                </a:moveTo>
                <a:lnTo>
                  <a:pt x="10116" y="6692"/>
                </a:lnTo>
                <a:cubicBezTo>
                  <a:pt x="9912" y="6781"/>
                  <a:pt x="9718" y="6876"/>
                  <a:pt x="9541" y="6981"/>
                </a:cubicBezTo>
                <a:cubicBezTo>
                  <a:pt x="9500" y="7006"/>
                  <a:pt x="9497" y="7057"/>
                  <a:pt x="9521" y="7088"/>
                </a:cubicBezTo>
                <a:cubicBezTo>
                  <a:pt x="9307" y="7149"/>
                  <a:pt x="9085" y="7200"/>
                  <a:pt x="8864" y="7244"/>
                </a:cubicBezTo>
                <a:cubicBezTo>
                  <a:pt x="9037" y="7152"/>
                  <a:pt x="9211" y="7057"/>
                  <a:pt x="9381" y="6961"/>
                </a:cubicBezTo>
                <a:cubicBezTo>
                  <a:pt x="9623" y="6863"/>
                  <a:pt x="9868" y="6771"/>
                  <a:pt x="10116" y="6692"/>
                </a:cubicBezTo>
                <a:close/>
                <a:moveTo>
                  <a:pt x="17573" y="6692"/>
                </a:moveTo>
                <a:cubicBezTo>
                  <a:pt x="17821" y="6771"/>
                  <a:pt x="18067" y="6863"/>
                  <a:pt x="18308" y="6961"/>
                </a:cubicBezTo>
                <a:cubicBezTo>
                  <a:pt x="18479" y="7057"/>
                  <a:pt x="18652" y="7152"/>
                  <a:pt x="18827" y="7244"/>
                </a:cubicBezTo>
                <a:cubicBezTo>
                  <a:pt x="18605" y="7200"/>
                  <a:pt x="18384" y="7149"/>
                  <a:pt x="18169" y="7088"/>
                </a:cubicBezTo>
                <a:cubicBezTo>
                  <a:pt x="18193" y="7057"/>
                  <a:pt x="18189" y="7006"/>
                  <a:pt x="18148" y="6981"/>
                </a:cubicBezTo>
                <a:cubicBezTo>
                  <a:pt x="17972" y="6876"/>
                  <a:pt x="17777" y="6781"/>
                  <a:pt x="17573" y="6692"/>
                </a:cubicBezTo>
                <a:close/>
                <a:moveTo>
                  <a:pt x="7015" y="7205"/>
                </a:moveTo>
                <a:cubicBezTo>
                  <a:pt x="7083" y="7205"/>
                  <a:pt x="7151" y="7207"/>
                  <a:pt x="7219" y="7210"/>
                </a:cubicBezTo>
                <a:cubicBezTo>
                  <a:pt x="7141" y="7240"/>
                  <a:pt x="7063" y="7272"/>
                  <a:pt x="6984" y="7302"/>
                </a:cubicBezTo>
                <a:cubicBezTo>
                  <a:pt x="6957" y="7305"/>
                  <a:pt x="6930" y="7312"/>
                  <a:pt x="6906" y="7319"/>
                </a:cubicBezTo>
                <a:cubicBezTo>
                  <a:pt x="6889" y="7322"/>
                  <a:pt x="6879" y="7329"/>
                  <a:pt x="6872" y="7339"/>
                </a:cubicBezTo>
                <a:cubicBezTo>
                  <a:pt x="6763" y="7380"/>
                  <a:pt x="6651" y="7418"/>
                  <a:pt x="6538" y="7455"/>
                </a:cubicBezTo>
                <a:lnTo>
                  <a:pt x="6409" y="7455"/>
                </a:lnTo>
                <a:cubicBezTo>
                  <a:pt x="6381" y="7455"/>
                  <a:pt x="6354" y="7451"/>
                  <a:pt x="6324" y="7451"/>
                </a:cubicBezTo>
                <a:cubicBezTo>
                  <a:pt x="6075" y="7428"/>
                  <a:pt x="5823" y="7383"/>
                  <a:pt x="5589" y="7336"/>
                </a:cubicBezTo>
                <a:cubicBezTo>
                  <a:pt x="5707" y="7322"/>
                  <a:pt x="5830" y="7308"/>
                  <a:pt x="5952" y="7295"/>
                </a:cubicBezTo>
                <a:cubicBezTo>
                  <a:pt x="6238" y="7272"/>
                  <a:pt x="6524" y="7240"/>
                  <a:pt x="6810" y="7210"/>
                </a:cubicBezTo>
                <a:cubicBezTo>
                  <a:pt x="6878" y="7207"/>
                  <a:pt x="6947" y="7205"/>
                  <a:pt x="7015" y="7205"/>
                </a:cubicBezTo>
                <a:close/>
                <a:moveTo>
                  <a:pt x="20675" y="7205"/>
                </a:moveTo>
                <a:cubicBezTo>
                  <a:pt x="20743" y="7205"/>
                  <a:pt x="20811" y="7207"/>
                  <a:pt x="20879" y="7210"/>
                </a:cubicBezTo>
                <a:cubicBezTo>
                  <a:pt x="21165" y="7240"/>
                  <a:pt x="21451" y="7272"/>
                  <a:pt x="21737" y="7295"/>
                </a:cubicBezTo>
                <a:cubicBezTo>
                  <a:pt x="21860" y="7308"/>
                  <a:pt x="21982" y="7322"/>
                  <a:pt x="22102" y="7336"/>
                </a:cubicBezTo>
                <a:cubicBezTo>
                  <a:pt x="21866" y="7383"/>
                  <a:pt x="21615" y="7428"/>
                  <a:pt x="21366" y="7451"/>
                </a:cubicBezTo>
                <a:cubicBezTo>
                  <a:pt x="21335" y="7451"/>
                  <a:pt x="21308" y="7455"/>
                  <a:pt x="21281" y="7455"/>
                </a:cubicBezTo>
                <a:lnTo>
                  <a:pt x="21151" y="7455"/>
                </a:lnTo>
                <a:cubicBezTo>
                  <a:pt x="21039" y="7418"/>
                  <a:pt x="20927" y="7380"/>
                  <a:pt x="20818" y="7339"/>
                </a:cubicBezTo>
                <a:cubicBezTo>
                  <a:pt x="20811" y="7329"/>
                  <a:pt x="20801" y="7322"/>
                  <a:pt x="20784" y="7319"/>
                </a:cubicBezTo>
                <a:cubicBezTo>
                  <a:pt x="20760" y="7312"/>
                  <a:pt x="20733" y="7305"/>
                  <a:pt x="20706" y="7302"/>
                </a:cubicBezTo>
                <a:cubicBezTo>
                  <a:pt x="20628" y="7272"/>
                  <a:pt x="20549" y="7240"/>
                  <a:pt x="20471" y="7210"/>
                </a:cubicBezTo>
                <a:cubicBezTo>
                  <a:pt x="20539" y="7207"/>
                  <a:pt x="20607" y="7205"/>
                  <a:pt x="20675" y="7205"/>
                </a:cubicBezTo>
                <a:close/>
                <a:moveTo>
                  <a:pt x="13834" y="7506"/>
                </a:moveTo>
                <a:cubicBezTo>
                  <a:pt x="13855" y="7526"/>
                  <a:pt x="13879" y="7540"/>
                  <a:pt x="13906" y="7547"/>
                </a:cubicBezTo>
                <a:lnTo>
                  <a:pt x="13845" y="7608"/>
                </a:lnTo>
                <a:cubicBezTo>
                  <a:pt x="13834" y="7598"/>
                  <a:pt x="13825" y="7591"/>
                  <a:pt x="13817" y="7581"/>
                </a:cubicBezTo>
                <a:cubicBezTo>
                  <a:pt x="13825" y="7564"/>
                  <a:pt x="13831" y="7547"/>
                  <a:pt x="13831" y="7530"/>
                </a:cubicBezTo>
                <a:cubicBezTo>
                  <a:pt x="13831" y="7523"/>
                  <a:pt x="13834" y="7513"/>
                  <a:pt x="13834" y="7506"/>
                </a:cubicBezTo>
                <a:close/>
                <a:moveTo>
                  <a:pt x="10703" y="0"/>
                </a:moveTo>
                <a:cubicBezTo>
                  <a:pt x="10035" y="0"/>
                  <a:pt x="9299" y="286"/>
                  <a:pt x="8612" y="669"/>
                </a:cubicBezTo>
                <a:cubicBezTo>
                  <a:pt x="8608" y="668"/>
                  <a:pt x="8603" y="667"/>
                  <a:pt x="8598" y="667"/>
                </a:cubicBezTo>
                <a:cubicBezTo>
                  <a:pt x="8587" y="667"/>
                  <a:pt x="8575" y="670"/>
                  <a:pt x="8564" y="680"/>
                </a:cubicBezTo>
                <a:cubicBezTo>
                  <a:pt x="8551" y="693"/>
                  <a:pt x="8534" y="710"/>
                  <a:pt x="8516" y="724"/>
                </a:cubicBezTo>
                <a:cubicBezTo>
                  <a:pt x="7747" y="1167"/>
                  <a:pt x="7049" y="1725"/>
                  <a:pt x="6593" y="2127"/>
                </a:cubicBezTo>
                <a:cubicBezTo>
                  <a:pt x="6547" y="2167"/>
                  <a:pt x="6589" y="2233"/>
                  <a:pt x="6637" y="2233"/>
                </a:cubicBezTo>
                <a:cubicBezTo>
                  <a:pt x="6650" y="2233"/>
                  <a:pt x="6663" y="2229"/>
                  <a:pt x="6675" y="2218"/>
                </a:cubicBezTo>
                <a:cubicBezTo>
                  <a:pt x="6957" y="1967"/>
                  <a:pt x="7338" y="1657"/>
                  <a:pt x="7767" y="1347"/>
                </a:cubicBezTo>
                <a:lnTo>
                  <a:pt x="7767" y="1347"/>
                </a:lnTo>
                <a:cubicBezTo>
                  <a:pt x="7754" y="1368"/>
                  <a:pt x="7747" y="1391"/>
                  <a:pt x="7750" y="1415"/>
                </a:cubicBezTo>
                <a:cubicBezTo>
                  <a:pt x="6508" y="2525"/>
                  <a:pt x="5149" y="3648"/>
                  <a:pt x="3617" y="4234"/>
                </a:cubicBezTo>
                <a:cubicBezTo>
                  <a:pt x="3555" y="4255"/>
                  <a:pt x="3494" y="4272"/>
                  <a:pt x="3433" y="4292"/>
                </a:cubicBezTo>
                <a:cubicBezTo>
                  <a:pt x="2459" y="4125"/>
                  <a:pt x="1478" y="3737"/>
                  <a:pt x="910" y="2985"/>
                </a:cubicBezTo>
                <a:cubicBezTo>
                  <a:pt x="901" y="2972"/>
                  <a:pt x="889" y="2967"/>
                  <a:pt x="878" y="2967"/>
                </a:cubicBezTo>
                <a:cubicBezTo>
                  <a:pt x="855" y="2967"/>
                  <a:pt x="834" y="2987"/>
                  <a:pt x="832" y="3012"/>
                </a:cubicBezTo>
                <a:cubicBezTo>
                  <a:pt x="753" y="2903"/>
                  <a:pt x="675" y="2798"/>
                  <a:pt x="593" y="2695"/>
                </a:cubicBezTo>
                <a:cubicBezTo>
                  <a:pt x="568" y="2663"/>
                  <a:pt x="538" y="2649"/>
                  <a:pt x="509" y="2649"/>
                </a:cubicBezTo>
                <a:cubicBezTo>
                  <a:pt x="479" y="2649"/>
                  <a:pt x="450" y="2663"/>
                  <a:pt x="427" y="2685"/>
                </a:cubicBezTo>
                <a:cubicBezTo>
                  <a:pt x="416" y="2661"/>
                  <a:pt x="406" y="2644"/>
                  <a:pt x="396" y="2624"/>
                </a:cubicBezTo>
                <a:cubicBezTo>
                  <a:pt x="388" y="2609"/>
                  <a:pt x="375" y="2603"/>
                  <a:pt x="363" y="2603"/>
                </a:cubicBezTo>
                <a:cubicBezTo>
                  <a:pt x="337" y="2603"/>
                  <a:pt x="312" y="2628"/>
                  <a:pt x="328" y="2658"/>
                </a:cubicBezTo>
                <a:cubicBezTo>
                  <a:pt x="345" y="2695"/>
                  <a:pt x="365" y="2729"/>
                  <a:pt x="386" y="2763"/>
                </a:cubicBezTo>
                <a:cubicBezTo>
                  <a:pt x="379" y="2798"/>
                  <a:pt x="382" y="2831"/>
                  <a:pt x="406" y="2865"/>
                </a:cubicBezTo>
                <a:cubicBezTo>
                  <a:pt x="481" y="2971"/>
                  <a:pt x="563" y="3097"/>
                  <a:pt x="648" y="3233"/>
                </a:cubicBezTo>
                <a:cubicBezTo>
                  <a:pt x="661" y="3254"/>
                  <a:pt x="672" y="3277"/>
                  <a:pt x="686" y="3298"/>
                </a:cubicBezTo>
                <a:cubicBezTo>
                  <a:pt x="658" y="3301"/>
                  <a:pt x="637" y="3315"/>
                  <a:pt x="620" y="3332"/>
                </a:cubicBezTo>
                <a:cubicBezTo>
                  <a:pt x="529" y="3209"/>
                  <a:pt x="433" y="3087"/>
                  <a:pt x="334" y="2964"/>
                </a:cubicBezTo>
                <a:cubicBezTo>
                  <a:pt x="249" y="2740"/>
                  <a:pt x="208" y="2515"/>
                  <a:pt x="260" y="2324"/>
                </a:cubicBezTo>
                <a:cubicBezTo>
                  <a:pt x="268" y="2293"/>
                  <a:pt x="242" y="2272"/>
                  <a:pt x="217" y="2272"/>
                </a:cubicBezTo>
                <a:cubicBezTo>
                  <a:pt x="202" y="2272"/>
                  <a:pt x="187" y="2280"/>
                  <a:pt x="181" y="2300"/>
                </a:cubicBezTo>
                <a:cubicBezTo>
                  <a:pt x="137" y="2457"/>
                  <a:pt x="150" y="2634"/>
                  <a:pt x="202" y="2811"/>
                </a:cubicBezTo>
                <a:cubicBezTo>
                  <a:pt x="193" y="2807"/>
                  <a:pt x="185" y="2805"/>
                  <a:pt x="176" y="2805"/>
                </a:cubicBezTo>
                <a:cubicBezTo>
                  <a:pt x="141" y="2805"/>
                  <a:pt x="110" y="2837"/>
                  <a:pt x="110" y="2875"/>
                </a:cubicBezTo>
                <a:cubicBezTo>
                  <a:pt x="100" y="2869"/>
                  <a:pt x="90" y="2867"/>
                  <a:pt x="81" y="2867"/>
                </a:cubicBezTo>
                <a:cubicBezTo>
                  <a:pt x="33" y="2867"/>
                  <a:pt x="0" y="2936"/>
                  <a:pt x="48" y="2968"/>
                </a:cubicBezTo>
                <a:cubicBezTo>
                  <a:pt x="79" y="2988"/>
                  <a:pt x="110" y="3012"/>
                  <a:pt x="141" y="3039"/>
                </a:cubicBezTo>
                <a:cubicBezTo>
                  <a:pt x="246" y="3233"/>
                  <a:pt x="362" y="3420"/>
                  <a:pt x="491" y="3598"/>
                </a:cubicBezTo>
                <a:cubicBezTo>
                  <a:pt x="532" y="3689"/>
                  <a:pt x="570" y="3781"/>
                  <a:pt x="607" y="3870"/>
                </a:cubicBezTo>
                <a:cubicBezTo>
                  <a:pt x="457" y="3676"/>
                  <a:pt x="314" y="3475"/>
                  <a:pt x="188" y="3263"/>
                </a:cubicBezTo>
                <a:cubicBezTo>
                  <a:pt x="174" y="3239"/>
                  <a:pt x="152" y="3228"/>
                  <a:pt x="129" y="3228"/>
                </a:cubicBezTo>
                <a:cubicBezTo>
                  <a:pt x="81" y="3228"/>
                  <a:pt x="33" y="3275"/>
                  <a:pt x="65" y="3329"/>
                </a:cubicBezTo>
                <a:cubicBezTo>
                  <a:pt x="123" y="3427"/>
                  <a:pt x="188" y="3526"/>
                  <a:pt x="253" y="3621"/>
                </a:cubicBezTo>
                <a:cubicBezTo>
                  <a:pt x="253" y="3631"/>
                  <a:pt x="253" y="3642"/>
                  <a:pt x="260" y="3652"/>
                </a:cubicBezTo>
                <a:cubicBezTo>
                  <a:pt x="488" y="4152"/>
                  <a:pt x="658" y="4616"/>
                  <a:pt x="988" y="5065"/>
                </a:cubicBezTo>
                <a:cubicBezTo>
                  <a:pt x="1352" y="5556"/>
                  <a:pt x="1812" y="6025"/>
                  <a:pt x="2286" y="6409"/>
                </a:cubicBezTo>
                <a:cubicBezTo>
                  <a:pt x="3378" y="7288"/>
                  <a:pt x="4597" y="7680"/>
                  <a:pt x="5960" y="7946"/>
                </a:cubicBezTo>
                <a:cubicBezTo>
                  <a:pt x="5965" y="7947"/>
                  <a:pt x="5970" y="7947"/>
                  <a:pt x="5974" y="7947"/>
                </a:cubicBezTo>
                <a:cubicBezTo>
                  <a:pt x="6046" y="7947"/>
                  <a:pt x="6077" y="7838"/>
                  <a:pt x="6000" y="7823"/>
                </a:cubicBezTo>
                <a:cubicBezTo>
                  <a:pt x="4819" y="7585"/>
                  <a:pt x="3716" y="7278"/>
                  <a:pt x="2711" y="6583"/>
                </a:cubicBezTo>
                <a:cubicBezTo>
                  <a:pt x="2214" y="6236"/>
                  <a:pt x="1789" y="5793"/>
                  <a:pt x="1380" y="5344"/>
                </a:cubicBezTo>
                <a:cubicBezTo>
                  <a:pt x="1012" y="4935"/>
                  <a:pt x="794" y="4517"/>
                  <a:pt x="579" y="4060"/>
                </a:cubicBezTo>
                <a:lnTo>
                  <a:pt x="579" y="4060"/>
                </a:lnTo>
                <a:cubicBezTo>
                  <a:pt x="678" y="4183"/>
                  <a:pt x="780" y="4302"/>
                  <a:pt x="883" y="4418"/>
                </a:cubicBezTo>
                <a:cubicBezTo>
                  <a:pt x="1033" y="4677"/>
                  <a:pt x="1192" y="4929"/>
                  <a:pt x="1376" y="5167"/>
                </a:cubicBezTo>
                <a:cubicBezTo>
                  <a:pt x="1486" y="5314"/>
                  <a:pt x="1611" y="5449"/>
                  <a:pt x="1751" y="5562"/>
                </a:cubicBezTo>
                <a:cubicBezTo>
                  <a:pt x="1748" y="5596"/>
                  <a:pt x="1754" y="5627"/>
                  <a:pt x="1778" y="5650"/>
                </a:cubicBezTo>
                <a:cubicBezTo>
                  <a:pt x="1935" y="5801"/>
                  <a:pt x="2095" y="5947"/>
                  <a:pt x="2259" y="6083"/>
                </a:cubicBezTo>
                <a:cubicBezTo>
                  <a:pt x="2456" y="6260"/>
                  <a:pt x="2663" y="6420"/>
                  <a:pt x="2878" y="6560"/>
                </a:cubicBezTo>
                <a:cubicBezTo>
                  <a:pt x="3130" y="6744"/>
                  <a:pt x="3368" y="6999"/>
                  <a:pt x="3672" y="7053"/>
                </a:cubicBezTo>
                <a:cubicBezTo>
                  <a:pt x="3680" y="7055"/>
                  <a:pt x="3688" y="7055"/>
                  <a:pt x="3695" y="7055"/>
                </a:cubicBezTo>
                <a:cubicBezTo>
                  <a:pt x="3723" y="7055"/>
                  <a:pt x="3743" y="7045"/>
                  <a:pt x="3760" y="7026"/>
                </a:cubicBezTo>
                <a:cubicBezTo>
                  <a:pt x="3815" y="7050"/>
                  <a:pt x="3868" y="7074"/>
                  <a:pt x="3923" y="7094"/>
                </a:cubicBezTo>
                <a:cubicBezTo>
                  <a:pt x="3975" y="7129"/>
                  <a:pt x="4029" y="7162"/>
                  <a:pt x="4087" y="7193"/>
                </a:cubicBezTo>
                <a:cubicBezTo>
                  <a:pt x="4108" y="7205"/>
                  <a:pt x="4128" y="7210"/>
                  <a:pt x="4148" y="7210"/>
                </a:cubicBezTo>
                <a:cubicBezTo>
                  <a:pt x="4166" y="7210"/>
                  <a:pt x="4183" y="7206"/>
                  <a:pt x="4199" y="7200"/>
                </a:cubicBezTo>
                <a:cubicBezTo>
                  <a:pt x="4440" y="7288"/>
                  <a:pt x="4686" y="7363"/>
                  <a:pt x="4938" y="7431"/>
                </a:cubicBezTo>
                <a:cubicBezTo>
                  <a:pt x="5234" y="7513"/>
                  <a:pt x="5605" y="7605"/>
                  <a:pt x="5997" y="7660"/>
                </a:cubicBezTo>
                <a:cubicBezTo>
                  <a:pt x="5951" y="7727"/>
                  <a:pt x="6002" y="7848"/>
                  <a:pt x="6090" y="7848"/>
                </a:cubicBezTo>
                <a:cubicBezTo>
                  <a:pt x="6100" y="7848"/>
                  <a:pt x="6110" y="7846"/>
                  <a:pt x="6120" y="7844"/>
                </a:cubicBezTo>
                <a:cubicBezTo>
                  <a:pt x="6269" y="7799"/>
                  <a:pt x="6419" y="7758"/>
                  <a:pt x="6572" y="7714"/>
                </a:cubicBezTo>
                <a:cubicBezTo>
                  <a:pt x="6623" y="7716"/>
                  <a:pt x="6674" y="7717"/>
                  <a:pt x="6724" y="7717"/>
                </a:cubicBezTo>
                <a:cubicBezTo>
                  <a:pt x="7012" y="7717"/>
                  <a:pt x="7293" y="7682"/>
                  <a:pt x="7542" y="7598"/>
                </a:cubicBezTo>
                <a:cubicBezTo>
                  <a:pt x="7737" y="7588"/>
                  <a:pt x="7934" y="7571"/>
                  <a:pt x="8132" y="7547"/>
                </a:cubicBezTo>
                <a:cubicBezTo>
                  <a:pt x="8149" y="7556"/>
                  <a:pt x="8169" y="7561"/>
                  <a:pt x="8190" y="7561"/>
                </a:cubicBezTo>
                <a:cubicBezTo>
                  <a:pt x="8209" y="7561"/>
                  <a:pt x="8228" y="7557"/>
                  <a:pt x="8248" y="7547"/>
                </a:cubicBezTo>
                <a:cubicBezTo>
                  <a:pt x="8265" y="7540"/>
                  <a:pt x="8281" y="7533"/>
                  <a:pt x="8298" y="7523"/>
                </a:cubicBezTo>
                <a:cubicBezTo>
                  <a:pt x="9208" y="7397"/>
                  <a:pt x="10110" y="7138"/>
                  <a:pt x="10880" y="6733"/>
                </a:cubicBezTo>
                <a:cubicBezTo>
                  <a:pt x="11121" y="6655"/>
                  <a:pt x="11359" y="6570"/>
                  <a:pt x="11598" y="6481"/>
                </a:cubicBezTo>
                <a:cubicBezTo>
                  <a:pt x="11788" y="6505"/>
                  <a:pt x="11979" y="6543"/>
                  <a:pt x="12159" y="6604"/>
                </a:cubicBezTo>
                <a:cubicBezTo>
                  <a:pt x="12172" y="6648"/>
                  <a:pt x="12213" y="6669"/>
                  <a:pt x="12257" y="6669"/>
                </a:cubicBezTo>
                <a:cubicBezTo>
                  <a:pt x="12275" y="6669"/>
                  <a:pt x="12293" y="6665"/>
                  <a:pt x="12310" y="6659"/>
                </a:cubicBezTo>
                <a:cubicBezTo>
                  <a:pt x="12632" y="6788"/>
                  <a:pt x="12926" y="6989"/>
                  <a:pt x="13140" y="7275"/>
                </a:cubicBezTo>
                <a:cubicBezTo>
                  <a:pt x="13140" y="7275"/>
                  <a:pt x="13140" y="7278"/>
                  <a:pt x="13143" y="7278"/>
                </a:cubicBezTo>
                <a:cubicBezTo>
                  <a:pt x="13276" y="7465"/>
                  <a:pt x="13429" y="7619"/>
                  <a:pt x="13630" y="7666"/>
                </a:cubicBezTo>
                <a:cubicBezTo>
                  <a:pt x="13645" y="7670"/>
                  <a:pt x="13658" y="7672"/>
                  <a:pt x="13671" y="7672"/>
                </a:cubicBezTo>
                <a:cubicBezTo>
                  <a:pt x="13689" y="7672"/>
                  <a:pt x="13706" y="7669"/>
                  <a:pt x="13723" y="7663"/>
                </a:cubicBezTo>
                <a:cubicBezTo>
                  <a:pt x="13732" y="7673"/>
                  <a:pt x="13743" y="7683"/>
                  <a:pt x="13753" y="7690"/>
                </a:cubicBezTo>
                <a:cubicBezTo>
                  <a:pt x="13766" y="7704"/>
                  <a:pt x="13782" y="7709"/>
                  <a:pt x="13797" y="7709"/>
                </a:cubicBezTo>
                <a:cubicBezTo>
                  <a:pt x="13816" y="7709"/>
                  <a:pt x="13834" y="7700"/>
                  <a:pt x="13845" y="7687"/>
                </a:cubicBezTo>
                <a:cubicBezTo>
                  <a:pt x="13857" y="7700"/>
                  <a:pt x="13874" y="7709"/>
                  <a:pt x="13893" y="7709"/>
                </a:cubicBezTo>
                <a:cubicBezTo>
                  <a:pt x="13908" y="7709"/>
                  <a:pt x="13923" y="7704"/>
                  <a:pt x="13937" y="7690"/>
                </a:cubicBezTo>
                <a:cubicBezTo>
                  <a:pt x="14103" y="7540"/>
                  <a:pt x="14267" y="7387"/>
                  <a:pt x="14434" y="7237"/>
                </a:cubicBezTo>
                <a:cubicBezTo>
                  <a:pt x="14439" y="7269"/>
                  <a:pt x="14472" y="7297"/>
                  <a:pt x="14505" y="7297"/>
                </a:cubicBezTo>
                <a:cubicBezTo>
                  <a:pt x="14521" y="7297"/>
                  <a:pt x="14537" y="7290"/>
                  <a:pt x="14550" y="7275"/>
                </a:cubicBezTo>
                <a:cubicBezTo>
                  <a:pt x="14764" y="6989"/>
                  <a:pt x="15057" y="6788"/>
                  <a:pt x="15381" y="6659"/>
                </a:cubicBezTo>
                <a:cubicBezTo>
                  <a:pt x="15397" y="6665"/>
                  <a:pt x="15415" y="6669"/>
                  <a:pt x="15432" y="6669"/>
                </a:cubicBezTo>
                <a:cubicBezTo>
                  <a:pt x="15475" y="6669"/>
                  <a:pt x="15516" y="6648"/>
                  <a:pt x="15530" y="6604"/>
                </a:cubicBezTo>
                <a:cubicBezTo>
                  <a:pt x="15711" y="6543"/>
                  <a:pt x="15901" y="6505"/>
                  <a:pt x="16092" y="6481"/>
                </a:cubicBezTo>
                <a:cubicBezTo>
                  <a:pt x="16330" y="6570"/>
                  <a:pt x="16569" y="6655"/>
                  <a:pt x="16811" y="6733"/>
                </a:cubicBezTo>
                <a:cubicBezTo>
                  <a:pt x="17580" y="7138"/>
                  <a:pt x="18482" y="7397"/>
                  <a:pt x="19391" y="7523"/>
                </a:cubicBezTo>
                <a:cubicBezTo>
                  <a:pt x="19408" y="7533"/>
                  <a:pt x="19425" y="7540"/>
                  <a:pt x="19443" y="7547"/>
                </a:cubicBezTo>
                <a:cubicBezTo>
                  <a:pt x="19462" y="7557"/>
                  <a:pt x="19482" y="7561"/>
                  <a:pt x="19500" y="7561"/>
                </a:cubicBezTo>
                <a:cubicBezTo>
                  <a:pt x="19521" y="7561"/>
                  <a:pt x="19540" y="7556"/>
                  <a:pt x="19558" y="7547"/>
                </a:cubicBezTo>
                <a:cubicBezTo>
                  <a:pt x="19756" y="7571"/>
                  <a:pt x="19950" y="7588"/>
                  <a:pt x="20147" y="7598"/>
                </a:cubicBezTo>
                <a:cubicBezTo>
                  <a:pt x="20397" y="7682"/>
                  <a:pt x="20675" y="7717"/>
                  <a:pt x="20965" y="7717"/>
                </a:cubicBezTo>
                <a:cubicBezTo>
                  <a:pt x="21015" y="7717"/>
                  <a:pt x="21067" y="7716"/>
                  <a:pt x="21118" y="7714"/>
                </a:cubicBezTo>
                <a:cubicBezTo>
                  <a:pt x="21267" y="7758"/>
                  <a:pt x="21421" y="7799"/>
                  <a:pt x="21571" y="7844"/>
                </a:cubicBezTo>
                <a:cubicBezTo>
                  <a:pt x="21581" y="7846"/>
                  <a:pt x="21590" y="7848"/>
                  <a:pt x="21600" y="7848"/>
                </a:cubicBezTo>
                <a:cubicBezTo>
                  <a:pt x="21688" y="7848"/>
                  <a:pt x="21739" y="7727"/>
                  <a:pt x="21693" y="7660"/>
                </a:cubicBezTo>
                <a:cubicBezTo>
                  <a:pt x="22085" y="7605"/>
                  <a:pt x="22455" y="7513"/>
                  <a:pt x="22752" y="7431"/>
                </a:cubicBezTo>
                <a:cubicBezTo>
                  <a:pt x="23004" y="7363"/>
                  <a:pt x="23249" y="7288"/>
                  <a:pt x="23491" y="7200"/>
                </a:cubicBezTo>
                <a:cubicBezTo>
                  <a:pt x="23507" y="7206"/>
                  <a:pt x="23524" y="7210"/>
                  <a:pt x="23542" y="7210"/>
                </a:cubicBezTo>
                <a:cubicBezTo>
                  <a:pt x="23561" y="7210"/>
                  <a:pt x="23581" y="7205"/>
                  <a:pt x="23603" y="7193"/>
                </a:cubicBezTo>
                <a:cubicBezTo>
                  <a:pt x="23661" y="7162"/>
                  <a:pt x="23716" y="7129"/>
                  <a:pt x="23766" y="7094"/>
                </a:cubicBezTo>
                <a:cubicBezTo>
                  <a:pt x="23821" y="7074"/>
                  <a:pt x="23876" y="7050"/>
                  <a:pt x="23930" y="7026"/>
                </a:cubicBezTo>
                <a:cubicBezTo>
                  <a:pt x="23946" y="7045"/>
                  <a:pt x="23967" y="7055"/>
                  <a:pt x="23994" y="7055"/>
                </a:cubicBezTo>
                <a:cubicBezTo>
                  <a:pt x="24001" y="7055"/>
                  <a:pt x="24008" y="7055"/>
                  <a:pt x="24015" y="7053"/>
                </a:cubicBezTo>
                <a:cubicBezTo>
                  <a:pt x="24322" y="6999"/>
                  <a:pt x="24560" y="6744"/>
                  <a:pt x="24812" y="6560"/>
                </a:cubicBezTo>
                <a:cubicBezTo>
                  <a:pt x="25026" y="6420"/>
                  <a:pt x="25234" y="6260"/>
                  <a:pt x="25432" y="6083"/>
                </a:cubicBezTo>
                <a:cubicBezTo>
                  <a:pt x="25595" y="5947"/>
                  <a:pt x="25755" y="5801"/>
                  <a:pt x="25908" y="5650"/>
                </a:cubicBezTo>
                <a:cubicBezTo>
                  <a:pt x="25936" y="5627"/>
                  <a:pt x="25942" y="5596"/>
                  <a:pt x="25939" y="5562"/>
                </a:cubicBezTo>
                <a:cubicBezTo>
                  <a:pt x="26079" y="5449"/>
                  <a:pt x="26205" y="5314"/>
                  <a:pt x="26313" y="5167"/>
                </a:cubicBezTo>
                <a:cubicBezTo>
                  <a:pt x="26497" y="4929"/>
                  <a:pt x="26657" y="4677"/>
                  <a:pt x="26804" y="4418"/>
                </a:cubicBezTo>
                <a:cubicBezTo>
                  <a:pt x="26909" y="4302"/>
                  <a:pt x="27011" y="4183"/>
                  <a:pt x="27110" y="4060"/>
                </a:cubicBezTo>
                <a:lnTo>
                  <a:pt x="27110" y="4060"/>
                </a:lnTo>
                <a:cubicBezTo>
                  <a:pt x="26896" y="4517"/>
                  <a:pt x="26678" y="4935"/>
                  <a:pt x="26310" y="5344"/>
                </a:cubicBezTo>
                <a:cubicBezTo>
                  <a:pt x="25901" y="5793"/>
                  <a:pt x="25476" y="6236"/>
                  <a:pt x="24979" y="6583"/>
                </a:cubicBezTo>
                <a:cubicBezTo>
                  <a:pt x="23975" y="7278"/>
                  <a:pt x="22871" y="7585"/>
                  <a:pt x="21690" y="7823"/>
                </a:cubicBezTo>
                <a:cubicBezTo>
                  <a:pt x="21613" y="7838"/>
                  <a:pt x="21644" y="7947"/>
                  <a:pt x="21716" y="7947"/>
                </a:cubicBezTo>
                <a:cubicBezTo>
                  <a:pt x="21721" y="7947"/>
                  <a:pt x="21726" y="7947"/>
                  <a:pt x="21731" y="7946"/>
                </a:cubicBezTo>
                <a:cubicBezTo>
                  <a:pt x="23092" y="7680"/>
                  <a:pt x="24311" y="7288"/>
                  <a:pt x="25405" y="6409"/>
                </a:cubicBezTo>
                <a:cubicBezTo>
                  <a:pt x="25878" y="6025"/>
                  <a:pt x="26337" y="5556"/>
                  <a:pt x="26701" y="5065"/>
                </a:cubicBezTo>
                <a:cubicBezTo>
                  <a:pt x="27032" y="4616"/>
                  <a:pt x="27202" y="4152"/>
                  <a:pt x="27430" y="3652"/>
                </a:cubicBezTo>
                <a:cubicBezTo>
                  <a:pt x="27434" y="3642"/>
                  <a:pt x="27437" y="3631"/>
                  <a:pt x="27437" y="3621"/>
                </a:cubicBezTo>
                <a:cubicBezTo>
                  <a:pt x="27501" y="3526"/>
                  <a:pt x="27566" y="3427"/>
                  <a:pt x="27624" y="3329"/>
                </a:cubicBezTo>
                <a:cubicBezTo>
                  <a:pt x="27657" y="3275"/>
                  <a:pt x="27609" y="3228"/>
                  <a:pt x="27560" y="3228"/>
                </a:cubicBezTo>
                <a:cubicBezTo>
                  <a:pt x="27538" y="3228"/>
                  <a:pt x="27516" y="3239"/>
                  <a:pt x="27501" y="3263"/>
                </a:cubicBezTo>
                <a:cubicBezTo>
                  <a:pt x="27376" y="3475"/>
                  <a:pt x="27233" y="3676"/>
                  <a:pt x="27083" y="3870"/>
                </a:cubicBezTo>
                <a:cubicBezTo>
                  <a:pt x="27121" y="3781"/>
                  <a:pt x="27157" y="3689"/>
                  <a:pt x="27198" y="3598"/>
                </a:cubicBezTo>
                <a:cubicBezTo>
                  <a:pt x="27325" y="3420"/>
                  <a:pt x="27443" y="3233"/>
                  <a:pt x="27550" y="3039"/>
                </a:cubicBezTo>
                <a:cubicBezTo>
                  <a:pt x="27580" y="3012"/>
                  <a:pt x="27611" y="2988"/>
                  <a:pt x="27641" y="2968"/>
                </a:cubicBezTo>
                <a:cubicBezTo>
                  <a:pt x="27690" y="2936"/>
                  <a:pt x="27657" y="2867"/>
                  <a:pt x="27609" y="2867"/>
                </a:cubicBezTo>
                <a:cubicBezTo>
                  <a:pt x="27600" y="2867"/>
                  <a:pt x="27590" y="2869"/>
                  <a:pt x="27580" y="2875"/>
                </a:cubicBezTo>
                <a:cubicBezTo>
                  <a:pt x="27580" y="2837"/>
                  <a:pt x="27549" y="2805"/>
                  <a:pt x="27514" y="2805"/>
                </a:cubicBezTo>
                <a:cubicBezTo>
                  <a:pt x="27505" y="2805"/>
                  <a:pt x="27497" y="2807"/>
                  <a:pt x="27488" y="2811"/>
                </a:cubicBezTo>
                <a:cubicBezTo>
                  <a:pt x="27536" y="2634"/>
                  <a:pt x="27553" y="2457"/>
                  <a:pt x="27509" y="2300"/>
                </a:cubicBezTo>
                <a:cubicBezTo>
                  <a:pt x="27503" y="2280"/>
                  <a:pt x="27488" y="2272"/>
                  <a:pt x="27473" y="2272"/>
                </a:cubicBezTo>
                <a:cubicBezTo>
                  <a:pt x="27448" y="2272"/>
                  <a:pt x="27422" y="2293"/>
                  <a:pt x="27430" y="2324"/>
                </a:cubicBezTo>
                <a:cubicBezTo>
                  <a:pt x="27481" y="2515"/>
                  <a:pt x="27440" y="2740"/>
                  <a:pt x="27355" y="2964"/>
                </a:cubicBezTo>
                <a:cubicBezTo>
                  <a:pt x="27256" y="3087"/>
                  <a:pt x="27161" y="3209"/>
                  <a:pt x="27069" y="3332"/>
                </a:cubicBezTo>
                <a:cubicBezTo>
                  <a:pt x="27052" y="3315"/>
                  <a:pt x="27032" y="3301"/>
                  <a:pt x="27005" y="3298"/>
                </a:cubicBezTo>
                <a:cubicBezTo>
                  <a:pt x="27018" y="3277"/>
                  <a:pt x="27028" y="3254"/>
                  <a:pt x="27042" y="3233"/>
                </a:cubicBezTo>
                <a:cubicBezTo>
                  <a:pt x="27127" y="3097"/>
                  <a:pt x="27209" y="2971"/>
                  <a:pt x="27284" y="2865"/>
                </a:cubicBezTo>
                <a:cubicBezTo>
                  <a:pt x="27304" y="2831"/>
                  <a:pt x="27311" y="2798"/>
                  <a:pt x="27304" y="2763"/>
                </a:cubicBezTo>
                <a:cubicBezTo>
                  <a:pt x="27325" y="2729"/>
                  <a:pt x="27345" y="2695"/>
                  <a:pt x="27362" y="2658"/>
                </a:cubicBezTo>
                <a:cubicBezTo>
                  <a:pt x="27378" y="2628"/>
                  <a:pt x="27353" y="2603"/>
                  <a:pt x="27327" y="2603"/>
                </a:cubicBezTo>
                <a:cubicBezTo>
                  <a:pt x="27314" y="2603"/>
                  <a:pt x="27302" y="2609"/>
                  <a:pt x="27294" y="2624"/>
                </a:cubicBezTo>
                <a:cubicBezTo>
                  <a:pt x="27284" y="2644"/>
                  <a:pt x="27273" y="2661"/>
                  <a:pt x="27260" y="2685"/>
                </a:cubicBezTo>
                <a:cubicBezTo>
                  <a:pt x="27237" y="2663"/>
                  <a:pt x="27210" y="2649"/>
                  <a:pt x="27181" y="2649"/>
                </a:cubicBezTo>
                <a:cubicBezTo>
                  <a:pt x="27152" y="2649"/>
                  <a:pt x="27122" y="2663"/>
                  <a:pt x="27096" y="2695"/>
                </a:cubicBezTo>
                <a:cubicBezTo>
                  <a:pt x="27014" y="2798"/>
                  <a:pt x="26937" y="2903"/>
                  <a:pt x="26858" y="3012"/>
                </a:cubicBezTo>
                <a:cubicBezTo>
                  <a:pt x="26856" y="2987"/>
                  <a:pt x="26834" y="2967"/>
                  <a:pt x="26812" y="2967"/>
                </a:cubicBezTo>
                <a:cubicBezTo>
                  <a:pt x="26801" y="2967"/>
                  <a:pt x="26789" y="2972"/>
                  <a:pt x="26780" y="2985"/>
                </a:cubicBezTo>
                <a:cubicBezTo>
                  <a:pt x="26211" y="3737"/>
                  <a:pt x="25231" y="4125"/>
                  <a:pt x="24257" y="4292"/>
                </a:cubicBezTo>
                <a:cubicBezTo>
                  <a:pt x="24195" y="4272"/>
                  <a:pt x="24134" y="4255"/>
                  <a:pt x="24073" y="4234"/>
                </a:cubicBezTo>
                <a:cubicBezTo>
                  <a:pt x="22540" y="3648"/>
                  <a:pt x="21182" y="2525"/>
                  <a:pt x="19939" y="1415"/>
                </a:cubicBezTo>
                <a:cubicBezTo>
                  <a:pt x="19943" y="1391"/>
                  <a:pt x="19936" y="1368"/>
                  <a:pt x="19922" y="1347"/>
                </a:cubicBezTo>
                <a:lnTo>
                  <a:pt x="19922" y="1347"/>
                </a:lnTo>
                <a:cubicBezTo>
                  <a:pt x="20351" y="1657"/>
                  <a:pt x="20733" y="1967"/>
                  <a:pt x="21016" y="2218"/>
                </a:cubicBezTo>
                <a:cubicBezTo>
                  <a:pt x="21028" y="2229"/>
                  <a:pt x="21041" y="2233"/>
                  <a:pt x="21053" y="2233"/>
                </a:cubicBezTo>
                <a:cubicBezTo>
                  <a:pt x="21101" y="2233"/>
                  <a:pt x="21143" y="2167"/>
                  <a:pt x="21097" y="2127"/>
                </a:cubicBezTo>
                <a:cubicBezTo>
                  <a:pt x="20641" y="1725"/>
                  <a:pt x="19943" y="1167"/>
                  <a:pt x="19170" y="724"/>
                </a:cubicBezTo>
                <a:cubicBezTo>
                  <a:pt x="19157" y="710"/>
                  <a:pt x="19139" y="693"/>
                  <a:pt x="19126" y="680"/>
                </a:cubicBezTo>
                <a:cubicBezTo>
                  <a:pt x="19114" y="670"/>
                  <a:pt x="19103" y="667"/>
                  <a:pt x="19093" y="667"/>
                </a:cubicBezTo>
                <a:cubicBezTo>
                  <a:pt x="19088" y="667"/>
                  <a:pt x="19083" y="668"/>
                  <a:pt x="19078" y="669"/>
                </a:cubicBezTo>
                <a:cubicBezTo>
                  <a:pt x="18392" y="286"/>
                  <a:pt x="17655" y="0"/>
                  <a:pt x="16988" y="0"/>
                </a:cubicBezTo>
                <a:cubicBezTo>
                  <a:pt x="16702" y="0"/>
                  <a:pt x="16428" y="53"/>
                  <a:pt x="16177" y="172"/>
                </a:cubicBezTo>
                <a:cubicBezTo>
                  <a:pt x="15667" y="247"/>
                  <a:pt x="15203" y="431"/>
                  <a:pt x="14839" y="823"/>
                </a:cubicBezTo>
                <a:cubicBezTo>
                  <a:pt x="14832" y="826"/>
                  <a:pt x="14822" y="829"/>
                  <a:pt x="14812" y="836"/>
                </a:cubicBezTo>
                <a:cubicBezTo>
                  <a:pt x="14795" y="850"/>
                  <a:pt x="14777" y="863"/>
                  <a:pt x="14761" y="877"/>
                </a:cubicBezTo>
                <a:cubicBezTo>
                  <a:pt x="14737" y="884"/>
                  <a:pt x="14716" y="894"/>
                  <a:pt x="14696" y="911"/>
                </a:cubicBezTo>
                <a:cubicBezTo>
                  <a:pt x="14519" y="1091"/>
                  <a:pt x="14366" y="1289"/>
                  <a:pt x="14223" y="1493"/>
                </a:cubicBezTo>
                <a:cubicBezTo>
                  <a:pt x="14199" y="1503"/>
                  <a:pt x="14179" y="1517"/>
                  <a:pt x="14161" y="1541"/>
                </a:cubicBezTo>
                <a:cubicBezTo>
                  <a:pt x="14134" y="1582"/>
                  <a:pt x="14107" y="1626"/>
                  <a:pt x="14076" y="1667"/>
                </a:cubicBezTo>
                <a:cubicBezTo>
                  <a:pt x="14005" y="1745"/>
                  <a:pt x="13937" y="1827"/>
                  <a:pt x="13879" y="1912"/>
                </a:cubicBezTo>
                <a:cubicBezTo>
                  <a:pt x="13678" y="1690"/>
                  <a:pt x="13454" y="1476"/>
                  <a:pt x="13297" y="1261"/>
                </a:cubicBezTo>
                <a:cubicBezTo>
                  <a:pt x="13181" y="1109"/>
                  <a:pt x="13028" y="914"/>
                  <a:pt x="12851" y="823"/>
                </a:cubicBezTo>
                <a:cubicBezTo>
                  <a:pt x="12486" y="431"/>
                  <a:pt x="12024" y="247"/>
                  <a:pt x="11513" y="172"/>
                </a:cubicBezTo>
                <a:cubicBezTo>
                  <a:pt x="11262" y="53"/>
                  <a:pt x="10989" y="0"/>
                  <a:pt x="10703"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 name="Google Shape;487;p32"/>
          <p:cNvSpPr/>
          <p:nvPr/>
        </p:nvSpPr>
        <p:spPr>
          <a:xfrm>
            <a:off x="6975625" y="2984113"/>
            <a:ext cx="391071" cy="347849"/>
          </a:xfrm>
          <a:custGeom>
            <a:rect b="b" l="l" r="r" t="t"/>
            <a:pathLst>
              <a:path extrusionOk="0" h="15114" w="16992">
                <a:moveTo>
                  <a:pt x="8554" y="437"/>
                </a:moveTo>
                <a:cubicBezTo>
                  <a:pt x="8568" y="464"/>
                  <a:pt x="8581" y="492"/>
                  <a:pt x="8598" y="516"/>
                </a:cubicBezTo>
                <a:cubicBezTo>
                  <a:pt x="8565" y="529"/>
                  <a:pt x="8530" y="539"/>
                  <a:pt x="8496" y="553"/>
                </a:cubicBezTo>
                <a:cubicBezTo>
                  <a:pt x="8462" y="539"/>
                  <a:pt x="8428" y="529"/>
                  <a:pt x="8394" y="516"/>
                </a:cubicBezTo>
                <a:cubicBezTo>
                  <a:pt x="8411" y="492"/>
                  <a:pt x="8428" y="464"/>
                  <a:pt x="8438" y="437"/>
                </a:cubicBezTo>
                <a:close/>
                <a:moveTo>
                  <a:pt x="12780" y="1224"/>
                </a:moveTo>
                <a:lnTo>
                  <a:pt x="12780" y="1224"/>
                </a:lnTo>
                <a:cubicBezTo>
                  <a:pt x="12830" y="1231"/>
                  <a:pt x="12882" y="1240"/>
                  <a:pt x="12932" y="1248"/>
                </a:cubicBezTo>
                <a:cubicBezTo>
                  <a:pt x="12926" y="1271"/>
                  <a:pt x="12932" y="1295"/>
                  <a:pt x="12957" y="1312"/>
                </a:cubicBezTo>
                <a:cubicBezTo>
                  <a:pt x="13002" y="1345"/>
                  <a:pt x="13046" y="1379"/>
                  <a:pt x="13094" y="1412"/>
                </a:cubicBezTo>
                <a:lnTo>
                  <a:pt x="13094" y="1412"/>
                </a:lnTo>
                <a:cubicBezTo>
                  <a:pt x="12992" y="1343"/>
                  <a:pt x="12885" y="1280"/>
                  <a:pt x="12780" y="1224"/>
                </a:cubicBezTo>
                <a:close/>
                <a:moveTo>
                  <a:pt x="4213" y="1224"/>
                </a:moveTo>
                <a:lnTo>
                  <a:pt x="4213" y="1224"/>
                </a:lnTo>
                <a:cubicBezTo>
                  <a:pt x="4104" y="1281"/>
                  <a:pt x="3998" y="1347"/>
                  <a:pt x="3893" y="1418"/>
                </a:cubicBezTo>
                <a:cubicBezTo>
                  <a:pt x="3940" y="1383"/>
                  <a:pt x="3989" y="1347"/>
                  <a:pt x="4036" y="1312"/>
                </a:cubicBezTo>
                <a:cubicBezTo>
                  <a:pt x="4063" y="1295"/>
                  <a:pt x="4066" y="1271"/>
                  <a:pt x="4060" y="1248"/>
                </a:cubicBezTo>
                <a:cubicBezTo>
                  <a:pt x="4111" y="1240"/>
                  <a:pt x="4162" y="1231"/>
                  <a:pt x="4213" y="1224"/>
                </a:cubicBezTo>
                <a:close/>
                <a:moveTo>
                  <a:pt x="4724" y="1564"/>
                </a:moveTo>
                <a:cubicBezTo>
                  <a:pt x="4734" y="1581"/>
                  <a:pt x="4751" y="1598"/>
                  <a:pt x="4771" y="1605"/>
                </a:cubicBezTo>
                <a:cubicBezTo>
                  <a:pt x="4699" y="1642"/>
                  <a:pt x="4628" y="1683"/>
                  <a:pt x="4561" y="1727"/>
                </a:cubicBezTo>
                <a:cubicBezTo>
                  <a:pt x="4614" y="1673"/>
                  <a:pt x="4673" y="1622"/>
                  <a:pt x="4724" y="1564"/>
                </a:cubicBezTo>
                <a:close/>
                <a:moveTo>
                  <a:pt x="12269" y="1564"/>
                </a:moveTo>
                <a:cubicBezTo>
                  <a:pt x="12319" y="1622"/>
                  <a:pt x="12377" y="1673"/>
                  <a:pt x="12432" y="1727"/>
                </a:cubicBezTo>
                <a:cubicBezTo>
                  <a:pt x="12364" y="1683"/>
                  <a:pt x="12296" y="1642"/>
                  <a:pt x="12225" y="1605"/>
                </a:cubicBezTo>
                <a:cubicBezTo>
                  <a:pt x="12245" y="1598"/>
                  <a:pt x="12258" y="1581"/>
                  <a:pt x="12269" y="1564"/>
                </a:cubicBezTo>
                <a:close/>
                <a:moveTo>
                  <a:pt x="8496" y="2129"/>
                </a:moveTo>
                <a:cubicBezTo>
                  <a:pt x="8503" y="2136"/>
                  <a:pt x="8507" y="2139"/>
                  <a:pt x="8510" y="2147"/>
                </a:cubicBezTo>
                <a:cubicBezTo>
                  <a:pt x="8507" y="2150"/>
                  <a:pt x="8503" y="2150"/>
                  <a:pt x="8496" y="2153"/>
                </a:cubicBezTo>
                <a:cubicBezTo>
                  <a:pt x="8493" y="2150"/>
                  <a:pt x="8486" y="2150"/>
                  <a:pt x="8483" y="2147"/>
                </a:cubicBezTo>
                <a:cubicBezTo>
                  <a:pt x="8486" y="2139"/>
                  <a:pt x="8493" y="2136"/>
                  <a:pt x="8496" y="2129"/>
                </a:cubicBezTo>
                <a:close/>
                <a:moveTo>
                  <a:pt x="5973" y="1360"/>
                </a:moveTo>
                <a:lnTo>
                  <a:pt x="5973" y="1360"/>
                </a:lnTo>
                <a:cubicBezTo>
                  <a:pt x="5772" y="1462"/>
                  <a:pt x="5578" y="1561"/>
                  <a:pt x="5391" y="1639"/>
                </a:cubicBezTo>
                <a:cubicBezTo>
                  <a:pt x="4867" y="1861"/>
                  <a:pt x="4363" y="2139"/>
                  <a:pt x="3876" y="2450"/>
                </a:cubicBezTo>
                <a:cubicBezTo>
                  <a:pt x="4506" y="2007"/>
                  <a:pt x="5231" y="1639"/>
                  <a:pt x="5973" y="1360"/>
                </a:cubicBezTo>
                <a:close/>
                <a:moveTo>
                  <a:pt x="11023" y="1360"/>
                </a:moveTo>
                <a:lnTo>
                  <a:pt x="11023" y="1360"/>
                </a:lnTo>
                <a:cubicBezTo>
                  <a:pt x="11765" y="1639"/>
                  <a:pt x="12487" y="2007"/>
                  <a:pt x="13116" y="2450"/>
                </a:cubicBezTo>
                <a:cubicBezTo>
                  <a:pt x="12633" y="2139"/>
                  <a:pt x="12129" y="1861"/>
                  <a:pt x="11601" y="1639"/>
                </a:cubicBezTo>
                <a:cubicBezTo>
                  <a:pt x="11414" y="1561"/>
                  <a:pt x="11220" y="1462"/>
                  <a:pt x="11023" y="1360"/>
                </a:cubicBezTo>
                <a:close/>
                <a:moveTo>
                  <a:pt x="3882" y="1799"/>
                </a:moveTo>
                <a:cubicBezTo>
                  <a:pt x="3882" y="1857"/>
                  <a:pt x="3934" y="1911"/>
                  <a:pt x="3992" y="1922"/>
                </a:cubicBezTo>
                <a:cubicBezTo>
                  <a:pt x="3739" y="2119"/>
                  <a:pt x="3502" y="2354"/>
                  <a:pt x="3236" y="2538"/>
                </a:cubicBezTo>
                <a:cubicBezTo>
                  <a:pt x="3269" y="2480"/>
                  <a:pt x="3304" y="2422"/>
                  <a:pt x="3335" y="2364"/>
                </a:cubicBezTo>
                <a:cubicBezTo>
                  <a:pt x="3502" y="2170"/>
                  <a:pt x="3689" y="1983"/>
                  <a:pt x="3882" y="1799"/>
                </a:cubicBezTo>
                <a:close/>
                <a:moveTo>
                  <a:pt x="13110" y="1799"/>
                </a:moveTo>
                <a:cubicBezTo>
                  <a:pt x="13307" y="1983"/>
                  <a:pt x="13491" y="2170"/>
                  <a:pt x="13658" y="2364"/>
                </a:cubicBezTo>
                <a:cubicBezTo>
                  <a:pt x="13688" y="2422"/>
                  <a:pt x="13723" y="2480"/>
                  <a:pt x="13760" y="2538"/>
                </a:cubicBezTo>
                <a:cubicBezTo>
                  <a:pt x="13491" y="2354"/>
                  <a:pt x="13253" y="2119"/>
                  <a:pt x="13001" y="1922"/>
                </a:cubicBezTo>
                <a:cubicBezTo>
                  <a:pt x="13059" y="1911"/>
                  <a:pt x="13110" y="1857"/>
                  <a:pt x="13110" y="1799"/>
                </a:cubicBezTo>
                <a:close/>
                <a:moveTo>
                  <a:pt x="5486" y="2507"/>
                </a:moveTo>
                <a:lnTo>
                  <a:pt x="5486" y="2507"/>
                </a:lnTo>
                <a:cubicBezTo>
                  <a:pt x="5480" y="2514"/>
                  <a:pt x="5473" y="2521"/>
                  <a:pt x="5463" y="2527"/>
                </a:cubicBezTo>
                <a:cubicBezTo>
                  <a:pt x="5299" y="2620"/>
                  <a:pt x="5136" y="2711"/>
                  <a:pt x="4976" y="2807"/>
                </a:cubicBezTo>
                <a:cubicBezTo>
                  <a:pt x="4949" y="2821"/>
                  <a:pt x="4924" y="2831"/>
                  <a:pt x="4897" y="2841"/>
                </a:cubicBezTo>
                <a:cubicBezTo>
                  <a:pt x="5003" y="2780"/>
                  <a:pt x="5108" y="2719"/>
                  <a:pt x="5214" y="2661"/>
                </a:cubicBezTo>
                <a:cubicBezTo>
                  <a:pt x="5306" y="2609"/>
                  <a:pt x="5398" y="2558"/>
                  <a:pt x="5486" y="2507"/>
                </a:cubicBezTo>
                <a:close/>
                <a:moveTo>
                  <a:pt x="11506" y="2507"/>
                </a:moveTo>
                <a:lnTo>
                  <a:pt x="11506" y="2507"/>
                </a:lnTo>
                <a:cubicBezTo>
                  <a:pt x="11598" y="2558"/>
                  <a:pt x="11686" y="2609"/>
                  <a:pt x="11778" y="2661"/>
                </a:cubicBezTo>
                <a:cubicBezTo>
                  <a:pt x="11884" y="2719"/>
                  <a:pt x="11989" y="2780"/>
                  <a:pt x="12095" y="2841"/>
                </a:cubicBezTo>
                <a:cubicBezTo>
                  <a:pt x="12071" y="2831"/>
                  <a:pt x="12044" y="2821"/>
                  <a:pt x="12017" y="2807"/>
                </a:cubicBezTo>
                <a:cubicBezTo>
                  <a:pt x="11857" y="2711"/>
                  <a:pt x="11694" y="2620"/>
                  <a:pt x="11530" y="2527"/>
                </a:cubicBezTo>
                <a:cubicBezTo>
                  <a:pt x="11523" y="2521"/>
                  <a:pt x="11513" y="2514"/>
                  <a:pt x="11506" y="2507"/>
                </a:cubicBezTo>
                <a:close/>
                <a:moveTo>
                  <a:pt x="8496" y="2746"/>
                </a:moveTo>
                <a:cubicBezTo>
                  <a:pt x="8524" y="2777"/>
                  <a:pt x="8547" y="2807"/>
                  <a:pt x="8574" y="2838"/>
                </a:cubicBezTo>
                <a:cubicBezTo>
                  <a:pt x="8578" y="2841"/>
                  <a:pt x="8581" y="2844"/>
                  <a:pt x="8581" y="2851"/>
                </a:cubicBezTo>
                <a:cubicBezTo>
                  <a:pt x="8571" y="2858"/>
                  <a:pt x="8561" y="2865"/>
                  <a:pt x="8547" y="2871"/>
                </a:cubicBezTo>
                <a:cubicBezTo>
                  <a:pt x="8526" y="2856"/>
                  <a:pt x="8496" y="2847"/>
                  <a:pt x="8466" y="2847"/>
                </a:cubicBezTo>
                <a:cubicBezTo>
                  <a:pt x="8445" y="2847"/>
                  <a:pt x="8423" y="2852"/>
                  <a:pt x="8404" y="2862"/>
                </a:cubicBezTo>
                <a:cubicBezTo>
                  <a:pt x="8408" y="2851"/>
                  <a:pt x="8414" y="2844"/>
                  <a:pt x="8418" y="2838"/>
                </a:cubicBezTo>
                <a:cubicBezTo>
                  <a:pt x="8445" y="2807"/>
                  <a:pt x="8472" y="2777"/>
                  <a:pt x="8496" y="2746"/>
                </a:cubicBezTo>
                <a:close/>
                <a:moveTo>
                  <a:pt x="2746" y="2392"/>
                </a:moveTo>
                <a:cubicBezTo>
                  <a:pt x="2684" y="2456"/>
                  <a:pt x="2623" y="2524"/>
                  <a:pt x="2568" y="2596"/>
                </a:cubicBezTo>
                <a:cubicBezTo>
                  <a:pt x="2514" y="2650"/>
                  <a:pt x="2463" y="2705"/>
                  <a:pt x="2411" y="2756"/>
                </a:cubicBezTo>
                <a:cubicBezTo>
                  <a:pt x="2367" y="2800"/>
                  <a:pt x="2313" y="2848"/>
                  <a:pt x="2259" y="2902"/>
                </a:cubicBezTo>
                <a:cubicBezTo>
                  <a:pt x="2416" y="2728"/>
                  <a:pt x="2575" y="2558"/>
                  <a:pt x="2746" y="2392"/>
                </a:cubicBezTo>
                <a:close/>
                <a:moveTo>
                  <a:pt x="14250" y="2392"/>
                </a:moveTo>
                <a:lnTo>
                  <a:pt x="14250" y="2392"/>
                </a:lnTo>
                <a:cubicBezTo>
                  <a:pt x="14417" y="2558"/>
                  <a:pt x="14581" y="2728"/>
                  <a:pt x="14734" y="2902"/>
                </a:cubicBezTo>
                <a:cubicBezTo>
                  <a:pt x="14679" y="2848"/>
                  <a:pt x="14628" y="2800"/>
                  <a:pt x="14581" y="2756"/>
                </a:cubicBezTo>
                <a:cubicBezTo>
                  <a:pt x="14533" y="2705"/>
                  <a:pt x="14478" y="2650"/>
                  <a:pt x="14424" y="2596"/>
                </a:cubicBezTo>
                <a:cubicBezTo>
                  <a:pt x="14370" y="2524"/>
                  <a:pt x="14312" y="2456"/>
                  <a:pt x="14250" y="2392"/>
                </a:cubicBezTo>
                <a:close/>
                <a:moveTo>
                  <a:pt x="7008" y="2848"/>
                </a:moveTo>
                <a:cubicBezTo>
                  <a:pt x="7008" y="2854"/>
                  <a:pt x="7005" y="2858"/>
                  <a:pt x="7005" y="2868"/>
                </a:cubicBezTo>
                <a:cubicBezTo>
                  <a:pt x="7005" y="2882"/>
                  <a:pt x="7005" y="2899"/>
                  <a:pt x="7008" y="2912"/>
                </a:cubicBezTo>
                <a:cubicBezTo>
                  <a:pt x="6862" y="2994"/>
                  <a:pt x="6715" y="3083"/>
                  <a:pt x="6569" y="3175"/>
                </a:cubicBezTo>
                <a:cubicBezTo>
                  <a:pt x="6566" y="3171"/>
                  <a:pt x="6566" y="3171"/>
                  <a:pt x="6563" y="3171"/>
                </a:cubicBezTo>
                <a:cubicBezTo>
                  <a:pt x="6712" y="3063"/>
                  <a:pt x="6862" y="2953"/>
                  <a:pt x="7008" y="2848"/>
                </a:cubicBezTo>
                <a:close/>
                <a:moveTo>
                  <a:pt x="9984" y="2848"/>
                </a:moveTo>
                <a:lnTo>
                  <a:pt x="9984" y="2848"/>
                </a:lnTo>
                <a:cubicBezTo>
                  <a:pt x="10130" y="2953"/>
                  <a:pt x="10281" y="3063"/>
                  <a:pt x="10430" y="3171"/>
                </a:cubicBezTo>
                <a:cubicBezTo>
                  <a:pt x="10427" y="3171"/>
                  <a:pt x="10427" y="3171"/>
                  <a:pt x="10424" y="3175"/>
                </a:cubicBezTo>
                <a:cubicBezTo>
                  <a:pt x="10277" y="3083"/>
                  <a:pt x="10130" y="2994"/>
                  <a:pt x="9984" y="2912"/>
                </a:cubicBezTo>
                <a:cubicBezTo>
                  <a:pt x="9987" y="2899"/>
                  <a:pt x="9987" y="2882"/>
                  <a:pt x="9987" y="2868"/>
                </a:cubicBezTo>
                <a:cubicBezTo>
                  <a:pt x="9987" y="2858"/>
                  <a:pt x="9984" y="2854"/>
                  <a:pt x="9984" y="2848"/>
                </a:cubicBezTo>
                <a:close/>
                <a:moveTo>
                  <a:pt x="8213" y="2654"/>
                </a:moveTo>
                <a:lnTo>
                  <a:pt x="8213" y="2654"/>
                </a:lnTo>
                <a:cubicBezTo>
                  <a:pt x="8152" y="2742"/>
                  <a:pt x="8095" y="2834"/>
                  <a:pt x="8037" y="2923"/>
                </a:cubicBezTo>
                <a:cubicBezTo>
                  <a:pt x="8029" y="2919"/>
                  <a:pt x="8021" y="2917"/>
                  <a:pt x="8012" y="2917"/>
                </a:cubicBezTo>
                <a:cubicBezTo>
                  <a:pt x="7997" y="2917"/>
                  <a:pt x="7981" y="2923"/>
                  <a:pt x="7968" y="2936"/>
                </a:cubicBezTo>
                <a:cubicBezTo>
                  <a:pt x="7883" y="3022"/>
                  <a:pt x="7798" y="3099"/>
                  <a:pt x="7713" y="3181"/>
                </a:cubicBezTo>
                <a:cubicBezTo>
                  <a:pt x="7727" y="3157"/>
                  <a:pt x="7740" y="3130"/>
                  <a:pt x="7754" y="3107"/>
                </a:cubicBezTo>
                <a:cubicBezTo>
                  <a:pt x="7907" y="2953"/>
                  <a:pt x="8060" y="2804"/>
                  <a:pt x="8213" y="2654"/>
                </a:cubicBezTo>
                <a:close/>
                <a:moveTo>
                  <a:pt x="2728" y="2752"/>
                </a:moveTo>
                <a:lnTo>
                  <a:pt x="2728" y="2752"/>
                </a:lnTo>
                <a:cubicBezTo>
                  <a:pt x="2708" y="2780"/>
                  <a:pt x="2684" y="2810"/>
                  <a:pt x="2664" y="2841"/>
                </a:cubicBezTo>
                <a:cubicBezTo>
                  <a:pt x="2647" y="2868"/>
                  <a:pt x="2647" y="2899"/>
                  <a:pt x="2650" y="2929"/>
                </a:cubicBezTo>
                <a:cubicBezTo>
                  <a:pt x="2548" y="3038"/>
                  <a:pt x="2436" y="3148"/>
                  <a:pt x="2323" y="3253"/>
                </a:cubicBezTo>
                <a:cubicBezTo>
                  <a:pt x="2398" y="3137"/>
                  <a:pt x="2480" y="3018"/>
                  <a:pt x="2565" y="2906"/>
                </a:cubicBezTo>
                <a:cubicBezTo>
                  <a:pt x="2626" y="2848"/>
                  <a:pt x="2681" y="2797"/>
                  <a:pt x="2725" y="2756"/>
                </a:cubicBezTo>
                <a:cubicBezTo>
                  <a:pt x="2725" y="2752"/>
                  <a:pt x="2728" y="2752"/>
                  <a:pt x="2728" y="2752"/>
                </a:cubicBezTo>
                <a:close/>
                <a:moveTo>
                  <a:pt x="14264" y="2752"/>
                </a:moveTo>
                <a:cubicBezTo>
                  <a:pt x="14268" y="2752"/>
                  <a:pt x="14268" y="2752"/>
                  <a:pt x="14268" y="2756"/>
                </a:cubicBezTo>
                <a:cubicBezTo>
                  <a:pt x="14312" y="2797"/>
                  <a:pt x="14366" y="2848"/>
                  <a:pt x="14428" y="2906"/>
                </a:cubicBezTo>
                <a:cubicBezTo>
                  <a:pt x="14513" y="3018"/>
                  <a:pt x="14594" y="3137"/>
                  <a:pt x="14669" y="3253"/>
                </a:cubicBezTo>
                <a:cubicBezTo>
                  <a:pt x="14557" y="3148"/>
                  <a:pt x="14448" y="3038"/>
                  <a:pt x="14342" y="2929"/>
                </a:cubicBezTo>
                <a:cubicBezTo>
                  <a:pt x="14349" y="2899"/>
                  <a:pt x="14346" y="2868"/>
                  <a:pt x="14329" y="2841"/>
                </a:cubicBezTo>
                <a:cubicBezTo>
                  <a:pt x="14308" y="2810"/>
                  <a:pt x="14285" y="2780"/>
                  <a:pt x="14264" y="2752"/>
                </a:cubicBezTo>
                <a:close/>
                <a:moveTo>
                  <a:pt x="8779" y="3300"/>
                </a:moveTo>
                <a:cubicBezTo>
                  <a:pt x="8782" y="3308"/>
                  <a:pt x="8782" y="3318"/>
                  <a:pt x="8785" y="3324"/>
                </a:cubicBezTo>
                <a:cubicBezTo>
                  <a:pt x="8782" y="3321"/>
                  <a:pt x="8775" y="3318"/>
                  <a:pt x="8769" y="3314"/>
                </a:cubicBezTo>
                <a:cubicBezTo>
                  <a:pt x="8772" y="3311"/>
                  <a:pt x="8775" y="3304"/>
                  <a:pt x="8779" y="3300"/>
                </a:cubicBezTo>
                <a:close/>
                <a:moveTo>
                  <a:pt x="7369" y="3484"/>
                </a:moveTo>
                <a:lnTo>
                  <a:pt x="7369" y="3484"/>
                </a:lnTo>
                <a:cubicBezTo>
                  <a:pt x="7363" y="3495"/>
                  <a:pt x="7359" y="3501"/>
                  <a:pt x="7355" y="3508"/>
                </a:cubicBezTo>
                <a:cubicBezTo>
                  <a:pt x="7335" y="3525"/>
                  <a:pt x="7318" y="3542"/>
                  <a:pt x="7301" y="3559"/>
                </a:cubicBezTo>
                <a:cubicBezTo>
                  <a:pt x="7287" y="3569"/>
                  <a:pt x="7274" y="3577"/>
                  <a:pt x="7260" y="3586"/>
                </a:cubicBezTo>
                <a:cubicBezTo>
                  <a:pt x="7298" y="3553"/>
                  <a:pt x="7332" y="3519"/>
                  <a:pt x="7369" y="3484"/>
                </a:cubicBezTo>
                <a:close/>
                <a:moveTo>
                  <a:pt x="9027" y="2899"/>
                </a:moveTo>
                <a:cubicBezTo>
                  <a:pt x="9208" y="3079"/>
                  <a:pt x="9388" y="3256"/>
                  <a:pt x="9572" y="3434"/>
                </a:cubicBezTo>
                <a:cubicBezTo>
                  <a:pt x="9623" y="3484"/>
                  <a:pt x="9678" y="3536"/>
                  <a:pt x="9732" y="3586"/>
                </a:cubicBezTo>
                <a:cubicBezTo>
                  <a:pt x="9718" y="3577"/>
                  <a:pt x="9705" y="3569"/>
                  <a:pt x="9695" y="3559"/>
                </a:cubicBezTo>
                <a:cubicBezTo>
                  <a:pt x="9467" y="3358"/>
                  <a:pt x="9245" y="3154"/>
                  <a:pt x="9027" y="2936"/>
                </a:cubicBezTo>
                <a:cubicBezTo>
                  <a:pt x="9021" y="2929"/>
                  <a:pt x="9010" y="2929"/>
                  <a:pt x="9003" y="2926"/>
                </a:cubicBezTo>
                <a:cubicBezTo>
                  <a:pt x="9014" y="2916"/>
                  <a:pt x="9021" y="2909"/>
                  <a:pt x="9027" y="2899"/>
                </a:cubicBezTo>
                <a:close/>
                <a:moveTo>
                  <a:pt x="7454" y="3215"/>
                </a:moveTo>
                <a:lnTo>
                  <a:pt x="7454" y="3215"/>
                </a:lnTo>
                <a:cubicBezTo>
                  <a:pt x="7328" y="3338"/>
                  <a:pt x="7202" y="3461"/>
                  <a:pt x="7080" y="3590"/>
                </a:cubicBezTo>
                <a:cubicBezTo>
                  <a:pt x="7073" y="3580"/>
                  <a:pt x="7066" y="3573"/>
                  <a:pt x="7056" y="3563"/>
                </a:cubicBezTo>
                <a:cubicBezTo>
                  <a:pt x="7046" y="3556"/>
                  <a:pt x="7036" y="3549"/>
                  <a:pt x="7025" y="3542"/>
                </a:cubicBezTo>
                <a:cubicBezTo>
                  <a:pt x="7171" y="3437"/>
                  <a:pt x="7314" y="3328"/>
                  <a:pt x="7454" y="3215"/>
                </a:cubicBezTo>
                <a:close/>
                <a:moveTo>
                  <a:pt x="9538" y="3215"/>
                </a:moveTo>
                <a:lnTo>
                  <a:pt x="9538" y="3215"/>
                </a:lnTo>
                <a:cubicBezTo>
                  <a:pt x="9678" y="3328"/>
                  <a:pt x="9821" y="3437"/>
                  <a:pt x="9967" y="3542"/>
                </a:cubicBezTo>
                <a:cubicBezTo>
                  <a:pt x="9957" y="3549"/>
                  <a:pt x="9950" y="3556"/>
                  <a:pt x="9937" y="3563"/>
                </a:cubicBezTo>
                <a:cubicBezTo>
                  <a:pt x="9929" y="3573"/>
                  <a:pt x="9919" y="3580"/>
                  <a:pt x="9913" y="3590"/>
                </a:cubicBezTo>
                <a:cubicBezTo>
                  <a:pt x="9790" y="3461"/>
                  <a:pt x="9664" y="3338"/>
                  <a:pt x="9538" y="3215"/>
                </a:cubicBezTo>
                <a:close/>
                <a:moveTo>
                  <a:pt x="7523" y="3559"/>
                </a:moveTo>
                <a:cubicBezTo>
                  <a:pt x="7529" y="3577"/>
                  <a:pt x="7536" y="3590"/>
                  <a:pt x="7550" y="3604"/>
                </a:cubicBezTo>
                <a:cubicBezTo>
                  <a:pt x="7519" y="3624"/>
                  <a:pt x="7488" y="3648"/>
                  <a:pt x="7457" y="3668"/>
                </a:cubicBezTo>
                <a:cubicBezTo>
                  <a:pt x="7471" y="3638"/>
                  <a:pt x="7488" y="3607"/>
                  <a:pt x="7502" y="3577"/>
                </a:cubicBezTo>
                <a:cubicBezTo>
                  <a:pt x="7509" y="3569"/>
                  <a:pt x="7515" y="3566"/>
                  <a:pt x="7523" y="3559"/>
                </a:cubicBezTo>
                <a:close/>
                <a:moveTo>
                  <a:pt x="8898" y="3604"/>
                </a:moveTo>
                <a:cubicBezTo>
                  <a:pt x="8942" y="3679"/>
                  <a:pt x="8997" y="3750"/>
                  <a:pt x="9058" y="3818"/>
                </a:cubicBezTo>
                <a:cubicBezTo>
                  <a:pt x="8963" y="3750"/>
                  <a:pt x="8867" y="3682"/>
                  <a:pt x="8775" y="3607"/>
                </a:cubicBezTo>
                <a:lnTo>
                  <a:pt x="8789" y="3607"/>
                </a:lnTo>
                <a:cubicBezTo>
                  <a:pt x="8801" y="3608"/>
                  <a:pt x="8813" y="3608"/>
                  <a:pt x="8824" y="3608"/>
                </a:cubicBezTo>
                <a:cubicBezTo>
                  <a:pt x="8851" y="3608"/>
                  <a:pt x="8876" y="3606"/>
                  <a:pt x="8898" y="3604"/>
                </a:cubicBezTo>
                <a:close/>
                <a:moveTo>
                  <a:pt x="9852" y="3859"/>
                </a:moveTo>
                <a:cubicBezTo>
                  <a:pt x="9857" y="3862"/>
                  <a:pt x="9860" y="3866"/>
                  <a:pt x="9864" y="3870"/>
                </a:cubicBezTo>
                <a:lnTo>
                  <a:pt x="9864" y="3870"/>
                </a:lnTo>
                <a:cubicBezTo>
                  <a:pt x="9862" y="3869"/>
                  <a:pt x="9860" y="3869"/>
                  <a:pt x="9858" y="3869"/>
                </a:cubicBezTo>
                <a:cubicBezTo>
                  <a:pt x="9855" y="3866"/>
                  <a:pt x="9855" y="3863"/>
                  <a:pt x="9852" y="3859"/>
                </a:cubicBezTo>
                <a:close/>
                <a:moveTo>
                  <a:pt x="3175" y="1803"/>
                </a:moveTo>
                <a:cubicBezTo>
                  <a:pt x="2429" y="2442"/>
                  <a:pt x="1823" y="3148"/>
                  <a:pt x="1319" y="3944"/>
                </a:cubicBezTo>
                <a:cubicBezTo>
                  <a:pt x="1428" y="3747"/>
                  <a:pt x="1540" y="3549"/>
                  <a:pt x="1660" y="3355"/>
                </a:cubicBezTo>
                <a:cubicBezTo>
                  <a:pt x="1666" y="3345"/>
                  <a:pt x="1669" y="3331"/>
                  <a:pt x="1669" y="3321"/>
                </a:cubicBezTo>
                <a:cubicBezTo>
                  <a:pt x="2085" y="2763"/>
                  <a:pt x="2599" y="2249"/>
                  <a:pt x="3175" y="1803"/>
                </a:cubicBezTo>
                <a:close/>
                <a:moveTo>
                  <a:pt x="13818" y="1803"/>
                </a:moveTo>
                <a:lnTo>
                  <a:pt x="13818" y="1803"/>
                </a:lnTo>
                <a:cubicBezTo>
                  <a:pt x="14393" y="2249"/>
                  <a:pt x="14911" y="2763"/>
                  <a:pt x="15323" y="3321"/>
                </a:cubicBezTo>
                <a:cubicBezTo>
                  <a:pt x="15323" y="3331"/>
                  <a:pt x="15327" y="3345"/>
                  <a:pt x="15333" y="3355"/>
                </a:cubicBezTo>
                <a:cubicBezTo>
                  <a:pt x="15452" y="3549"/>
                  <a:pt x="15564" y="3747"/>
                  <a:pt x="15674" y="3944"/>
                </a:cubicBezTo>
                <a:cubicBezTo>
                  <a:pt x="15170" y="3148"/>
                  <a:pt x="14563" y="2442"/>
                  <a:pt x="13818" y="1803"/>
                </a:cubicBezTo>
                <a:close/>
                <a:moveTo>
                  <a:pt x="2793" y="3192"/>
                </a:moveTo>
                <a:cubicBezTo>
                  <a:pt x="2708" y="3331"/>
                  <a:pt x="2623" y="3474"/>
                  <a:pt x="2538" y="3617"/>
                </a:cubicBezTo>
                <a:cubicBezTo>
                  <a:pt x="2429" y="3733"/>
                  <a:pt x="2317" y="3849"/>
                  <a:pt x="2201" y="3961"/>
                </a:cubicBezTo>
                <a:cubicBezTo>
                  <a:pt x="2241" y="3863"/>
                  <a:pt x="2279" y="3764"/>
                  <a:pt x="2317" y="3662"/>
                </a:cubicBezTo>
                <a:cubicBezTo>
                  <a:pt x="2469" y="3498"/>
                  <a:pt x="2626" y="3341"/>
                  <a:pt x="2793" y="3192"/>
                </a:cubicBezTo>
                <a:close/>
                <a:moveTo>
                  <a:pt x="14203" y="3192"/>
                </a:moveTo>
                <a:lnTo>
                  <a:pt x="14203" y="3192"/>
                </a:lnTo>
                <a:cubicBezTo>
                  <a:pt x="14366" y="3341"/>
                  <a:pt x="14523" y="3498"/>
                  <a:pt x="14676" y="3662"/>
                </a:cubicBezTo>
                <a:cubicBezTo>
                  <a:pt x="14714" y="3764"/>
                  <a:pt x="14750" y="3863"/>
                  <a:pt x="14791" y="3961"/>
                </a:cubicBezTo>
                <a:cubicBezTo>
                  <a:pt x="14679" y="3849"/>
                  <a:pt x="14567" y="3733"/>
                  <a:pt x="14455" y="3617"/>
                </a:cubicBezTo>
                <a:cubicBezTo>
                  <a:pt x="14370" y="3474"/>
                  <a:pt x="14288" y="3331"/>
                  <a:pt x="14203" y="3192"/>
                </a:cubicBezTo>
                <a:close/>
                <a:moveTo>
                  <a:pt x="2125" y="3876"/>
                </a:moveTo>
                <a:lnTo>
                  <a:pt x="2125" y="3876"/>
                </a:lnTo>
                <a:cubicBezTo>
                  <a:pt x="2102" y="3954"/>
                  <a:pt x="2075" y="4033"/>
                  <a:pt x="2051" y="4111"/>
                </a:cubicBezTo>
                <a:cubicBezTo>
                  <a:pt x="2023" y="4138"/>
                  <a:pt x="1993" y="4166"/>
                  <a:pt x="1966" y="4193"/>
                </a:cubicBezTo>
                <a:cubicBezTo>
                  <a:pt x="1993" y="4131"/>
                  <a:pt x="2020" y="4070"/>
                  <a:pt x="2048" y="4006"/>
                </a:cubicBezTo>
                <a:cubicBezTo>
                  <a:pt x="2075" y="3961"/>
                  <a:pt x="2098" y="3917"/>
                  <a:pt x="2125" y="3876"/>
                </a:cubicBezTo>
                <a:close/>
                <a:moveTo>
                  <a:pt x="14867" y="3876"/>
                </a:moveTo>
                <a:lnTo>
                  <a:pt x="14867" y="3876"/>
                </a:lnTo>
                <a:cubicBezTo>
                  <a:pt x="14893" y="3917"/>
                  <a:pt x="14918" y="3961"/>
                  <a:pt x="14945" y="4006"/>
                </a:cubicBezTo>
                <a:cubicBezTo>
                  <a:pt x="14972" y="4070"/>
                  <a:pt x="15000" y="4131"/>
                  <a:pt x="15027" y="4193"/>
                </a:cubicBezTo>
                <a:lnTo>
                  <a:pt x="14945" y="4111"/>
                </a:lnTo>
                <a:cubicBezTo>
                  <a:pt x="14918" y="4033"/>
                  <a:pt x="14893" y="3954"/>
                  <a:pt x="14867" y="3876"/>
                </a:cubicBezTo>
                <a:close/>
                <a:moveTo>
                  <a:pt x="7182" y="3828"/>
                </a:moveTo>
                <a:lnTo>
                  <a:pt x="7182" y="3828"/>
                </a:lnTo>
                <a:cubicBezTo>
                  <a:pt x="7179" y="3832"/>
                  <a:pt x="7175" y="3835"/>
                  <a:pt x="7175" y="3842"/>
                </a:cubicBezTo>
                <a:cubicBezTo>
                  <a:pt x="7155" y="3880"/>
                  <a:pt x="7158" y="3917"/>
                  <a:pt x="7179" y="3944"/>
                </a:cubicBezTo>
                <a:cubicBezTo>
                  <a:pt x="7041" y="4059"/>
                  <a:pt x="6810" y="4230"/>
                  <a:pt x="6747" y="4230"/>
                </a:cubicBezTo>
                <a:cubicBezTo>
                  <a:pt x="6727" y="4230"/>
                  <a:pt x="6724" y="4211"/>
                  <a:pt x="6750" y="4166"/>
                </a:cubicBezTo>
                <a:cubicBezTo>
                  <a:pt x="6872" y="4073"/>
                  <a:pt x="6992" y="3978"/>
                  <a:pt x="7110" y="3883"/>
                </a:cubicBezTo>
                <a:cubicBezTo>
                  <a:pt x="7135" y="3866"/>
                  <a:pt x="7158" y="3845"/>
                  <a:pt x="7182" y="3828"/>
                </a:cubicBezTo>
                <a:close/>
                <a:moveTo>
                  <a:pt x="2922" y="3863"/>
                </a:moveTo>
                <a:lnTo>
                  <a:pt x="2922" y="3863"/>
                </a:lnTo>
                <a:cubicBezTo>
                  <a:pt x="2837" y="3995"/>
                  <a:pt x="2749" y="4125"/>
                  <a:pt x="2664" y="4257"/>
                </a:cubicBezTo>
                <a:cubicBezTo>
                  <a:pt x="2661" y="4261"/>
                  <a:pt x="2661" y="4264"/>
                  <a:pt x="2657" y="4264"/>
                </a:cubicBezTo>
                <a:cubicBezTo>
                  <a:pt x="2722" y="4135"/>
                  <a:pt x="2787" y="4006"/>
                  <a:pt x="2851" y="3880"/>
                </a:cubicBezTo>
                <a:cubicBezTo>
                  <a:pt x="2865" y="3880"/>
                  <a:pt x="2878" y="3880"/>
                  <a:pt x="2892" y="3872"/>
                </a:cubicBezTo>
                <a:cubicBezTo>
                  <a:pt x="2902" y="3869"/>
                  <a:pt x="2912" y="3866"/>
                  <a:pt x="2922" y="3863"/>
                </a:cubicBezTo>
                <a:close/>
                <a:moveTo>
                  <a:pt x="14070" y="3863"/>
                </a:moveTo>
                <a:cubicBezTo>
                  <a:pt x="14080" y="3866"/>
                  <a:pt x="14090" y="3869"/>
                  <a:pt x="14104" y="3872"/>
                </a:cubicBezTo>
                <a:cubicBezTo>
                  <a:pt x="14117" y="3880"/>
                  <a:pt x="14128" y="3880"/>
                  <a:pt x="14142" y="3880"/>
                </a:cubicBezTo>
                <a:cubicBezTo>
                  <a:pt x="14206" y="4006"/>
                  <a:pt x="14274" y="4135"/>
                  <a:pt x="14335" y="4264"/>
                </a:cubicBezTo>
                <a:cubicBezTo>
                  <a:pt x="14335" y="4264"/>
                  <a:pt x="14332" y="4261"/>
                  <a:pt x="14329" y="4257"/>
                </a:cubicBezTo>
                <a:cubicBezTo>
                  <a:pt x="14244" y="4125"/>
                  <a:pt x="14158" y="3995"/>
                  <a:pt x="14070" y="3863"/>
                </a:cubicBezTo>
                <a:close/>
                <a:moveTo>
                  <a:pt x="10696" y="4050"/>
                </a:moveTo>
                <a:lnTo>
                  <a:pt x="10696" y="4050"/>
                </a:lnTo>
                <a:cubicBezTo>
                  <a:pt x="10859" y="4158"/>
                  <a:pt x="11019" y="4271"/>
                  <a:pt x="11180" y="4380"/>
                </a:cubicBezTo>
                <a:cubicBezTo>
                  <a:pt x="11175" y="4380"/>
                  <a:pt x="11169" y="4377"/>
                  <a:pt x="11166" y="4377"/>
                </a:cubicBezTo>
                <a:cubicBezTo>
                  <a:pt x="11002" y="4271"/>
                  <a:pt x="10845" y="4158"/>
                  <a:pt x="10696" y="4050"/>
                </a:cubicBezTo>
                <a:close/>
                <a:moveTo>
                  <a:pt x="6297" y="4050"/>
                </a:moveTo>
                <a:cubicBezTo>
                  <a:pt x="6103" y="4196"/>
                  <a:pt x="5892" y="4342"/>
                  <a:pt x="5680" y="4475"/>
                </a:cubicBezTo>
                <a:cubicBezTo>
                  <a:pt x="5881" y="4329"/>
                  <a:pt x="6089" y="4189"/>
                  <a:pt x="6297" y="4050"/>
                </a:cubicBezTo>
                <a:close/>
                <a:moveTo>
                  <a:pt x="7032" y="4199"/>
                </a:moveTo>
                <a:lnTo>
                  <a:pt x="7032" y="4199"/>
                </a:lnTo>
                <a:cubicBezTo>
                  <a:pt x="6967" y="4264"/>
                  <a:pt x="6899" y="4329"/>
                  <a:pt x="6835" y="4397"/>
                </a:cubicBezTo>
                <a:cubicBezTo>
                  <a:pt x="6586" y="4489"/>
                  <a:pt x="6338" y="4574"/>
                  <a:pt x="6085" y="4652"/>
                </a:cubicBezTo>
                <a:cubicBezTo>
                  <a:pt x="6228" y="4554"/>
                  <a:pt x="6368" y="4452"/>
                  <a:pt x="6508" y="4350"/>
                </a:cubicBezTo>
                <a:cubicBezTo>
                  <a:pt x="6508" y="4381"/>
                  <a:pt x="6528" y="4414"/>
                  <a:pt x="6559" y="4414"/>
                </a:cubicBezTo>
                <a:cubicBezTo>
                  <a:pt x="6565" y="4414"/>
                  <a:pt x="6570" y="4413"/>
                  <a:pt x="6576" y="4411"/>
                </a:cubicBezTo>
                <a:cubicBezTo>
                  <a:pt x="6736" y="4363"/>
                  <a:pt x="6889" y="4288"/>
                  <a:pt x="7032" y="4199"/>
                </a:cubicBezTo>
                <a:close/>
                <a:moveTo>
                  <a:pt x="10154" y="4342"/>
                </a:moveTo>
                <a:cubicBezTo>
                  <a:pt x="10375" y="4435"/>
                  <a:pt x="10597" y="4509"/>
                  <a:pt x="10801" y="4574"/>
                </a:cubicBezTo>
                <a:cubicBezTo>
                  <a:pt x="10839" y="4601"/>
                  <a:pt x="10873" y="4625"/>
                  <a:pt x="10910" y="4652"/>
                </a:cubicBezTo>
                <a:cubicBezTo>
                  <a:pt x="10644" y="4570"/>
                  <a:pt x="10386" y="4482"/>
                  <a:pt x="10127" y="4383"/>
                </a:cubicBezTo>
                <a:cubicBezTo>
                  <a:pt x="10138" y="4373"/>
                  <a:pt x="10147" y="4359"/>
                  <a:pt x="10154" y="4342"/>
                </a:cubicBezTo>
                <a:close/>
                <a:moveTo>
                  <a:pt x="4628" y="3750"/>
                </a:moveTo>
                <a:lnTo>
                  <a:pt x="4628" y="3750"/>
                </a:lnTo>
                <a:cubicBezTo>
                  <a:pt x="4581" y="3818"/>
                  <a:pt x="4533" y="3890"/>
                  <a:pt x="4499" y="3975"/>
                </a:cubicBezTo>
                <a:cubicBezTo>
                  <a:pt x="4492" y="3985"/>
                  <a:pt x="4492" y="3998"/>
                  <a:pt x="4489" y="4012"/>
                </a:cubicBezTo>
                <a:cubicBezTo>
                  <a:pt x="4189" y="4251"/>
                  <a:pt x="3886" y="4479"/>
                  <a:pt x="3576" y="4707"/>
                </a:cubicBezTo>
                <a:cubicBezTo>
                  <a:pt x="3903" y="4404"/>
                  <a:pt x="4230" y="4100"/>
                  <a:pt x="4556" y="3801"/>
                </a:cubicBezTo>
                <a:cubicBezTo>
                  <a:pt x="4581" y="3784"/>
                  <a:pt x="4605" y="3767"/>
                  <a:pt x="4628" y="3750"/>
                </a:cubicBezTo>
                <a:close/>
                <a:moveTo>
                  <a:pt x="12364" y="3750"/>
                </a:moveTo>
                <a:lnTo>
                  <a:pt x="12364" y="3750"/>
                </a:lnTo>
                <a:cubicBezTo>
                  <a:pt x="12388" y="3767"/>
                  <a:pt x="12412" y="3784"/>
                  <a:pt x="12435" y="3801"/>
                </a:cubicBezTo>
                <a:cubicBezTo>
                  <a:pt x="12762" y="4100"/>
                  <a:pt x="13089" y="4404"/>
                  <a:pt x="13416" y="4707"/>
                </a:cubicBezTo>
                <a:cubicBezTo>
                  <a:pt x="13106" y="4479"/>
                  <a:pt x="12803" y="4251"/>
                  <a:pt x="12503" y="4012"/>
                </a:cubicBezTo>
                <a:cubicBezTo>
                  <a:pt x="12503" y="3998"/>
                  <a:pt x="12500" y="3985"/>
                  <a:pt x="12494" y="3975"/>
                </a:cubicBezTo>
                <a:cubicBezTo>
                  <a:pt x="12459" y="3890"/>
                  <a:pt x="12415" y="3818"/>
                  <a:pt x="12364" y="3750"/>
                </a:cubicBezTo>
                <a:close/>
                <a:moveTo>
                  <a:pt x="4635" y="4963"/>
                </a:moveTo>
                <a:lnTo>
                  <a:pt x="4635" y="4963"/>
                </a:lnTo>
                <a:cubicBezTo>
                  <a:pt x="4628" y="4976"/>
                  <a:pt x="4628" y="4989"/>
                  <a:pt x="4628" y="5007"/>
                </a:cubicBezTo>
                <a:cubicBezTo>
                  <a:pt x="4540" y="5054"/>
                  <a:pt x="4448" y="5106"/>
                  <a:pt x="4360" y="5156"/>
                </a:cubicBezTo>
                <a:cubicBezTo>
                  <a:pt x="4319" y="5170"/>
                  <a:pt x="4281" y="5183"/>
                  <a:pt x="4244" y="5194"/>
                </a:cubicBezTo>
                <a:cubicBezTo>
                  <a:pt x="4377" y="5126"/>
                  <a:pt x="4506" y="5044"/>
                  <a:pt x="4635" y="4963"/>
                </a:cubicBezTo>
                <a:close/>
                <a:moveTo>
                  <a:pt x="12360" y="4963"/>
                </a:moveTo>
                <a:cubicBezTo>
                  <a:pt x="12487" y="5044"/>
                  <a:pt x="12616" y="5126"/>
                  <a:pt x="12753" y="5194"/>
                </a:cubicBezTo>
                <a:cubicBezTo>
                  <a:pt x="12712" y="5183"/>
                  <a:pt x="12674" y="5170"/>
                  <a:pt x="12637" y="5156"/>
                </a:cubicBezTo>
                <a:cubicBezTo>
                  <a:pt x="12544" y="5106"/>
                  <a:pt x="12456" y="5054"/>
                  <a:pt x="12364" y="5007"/>
                </a:cubicBezTo>
                <a:cubicBezTo>
                  <a:pt x="12364" y="4989"/>
                  <a:pt x="12364" y="4976"/>
                  <a:pt x="12360" y="4963"/>
                </a:cubicBezTo>
                <a:close/>
                <a:moveTo>
                  <a:pt x="3184" y="5106"/>
                </a:moveTo>
                <a:cubicBezTo>
                  <a:pt x="3202" y="5142"/>
                  <a:pt x="3239" y="5173"/>
                  <a:pt x="3280" y="5183"/>
                </a:cubicBezTo>
                <a:cubicBezTo>
                  <a:pt x="3269" y="5190"/>
                  <a:pt x="3263" y="5200"/>
                  <a:pt x="3253" y="5208"/>
                </a:cubicBezTo>
                <a:cubicBezTo>
                  <a:pt x="3245" y="5205"/>
                  <a:pt x="3238" y="5204"/>
                  <a:pt x="3230" y="5204"/>
                </a:cubicBezTo>
                <a:cubicBezTo>
                  <a:pt x="3214" y="5204"/>
                  <a:pt x="3198" y="5210"/>
                  <a:pt x="3184" y="5224"/>
                </a:cubicBezTo>
                <a:cubicBezTo>
                  <a:pt x="3161" y="5255"/>
                  <a:pt x="3134" y="5289"/>
                  <a:pt x="3110" y="5320"/>
                </a:cubicBezTo>
                <a:cubicBezTo>
                  <a:pt x="3032" y="5381"/>
                  <a:pt x="2953" y="5442"/>
                  <a:pt x="2875" y="5500"/>
                </a:cubicBezTo>
                <a:cubicBezTo>
                  <a:pt x="2974" y="5367"/>
                  <a:pt x="3079" y="5235"/>
                  <a:pt x="3184" y="5106"/>
                </a:cubicBezTo>
                <a:close/>
                <a:moveTo>
                  <a:pt x="13811" y="5106"/>
                </a:moveTo>
                <a:cubicBezTo>
                  <a:pt x="13917" y="5235"/>
                  <a:pt x="14019" y="5367"/>
                  <a:pt x="14117" y="5500"/>
                </a:cubicBezTo>
                <a:cubicBezTo>
                  <a:pt x="14040" y="5442"/>
                  <a:pt x="13961" y="5381"/>
                  <a:pt x="13886" y="5320"/>
                </a:cubicBezTo>
                <a:cubicBezTo>
                  <a:pt x="13859" y="5289"/>
                  <a:pt x="13835" y="5255"/>
                  <a:pt x="13807" y="5224"/>
                </a:cubicBezTo>
                <a:cubicBezTo>
                  <a:pt x="13794" y="5210"/>
                  <a:pt x="13778" y="5204"/>
                  <a:pt x="13762" y="5204"/>
                </a:cubicBezTo>
                <a:cubicBezTo>
                  <a:pt x="13755" y="5204"/>
                  <a:pt x="13747" y="5205"/>
                  <a:pt x="13740" y="5208"/>
                </a:cubicBezTo>
                <a:cubicBezTo>
                  <a:pt x="13729" y="5200"/>
                  <a:pt x="13723" y="5190"/>
                  <a:pt x="13713" y="5183"/>
                </a:cubicBezTo>
                <a:cubicBezTo>
                  <a:pt x="13757" y="5173"/>
                  <a:pt x="13790" y="5142"/>
                  <a:pt x="13811" y="5106"/>
                </a:cubicBezTo>
                <a:close/>
                <a:moveTo>
                  <a:pt x="3522" y="5258"/>
                </a:moveTo>
                <a:cubicBezTo>
                  <a:pt x="3532" y="5262"/>
                  <a:pt x="3542" y="5262"/>
                  <a:pt x="3552" y="5265"/>
                </a:cubicBezTo>
                <a:cubicBezTo>
                  <a:pt x="3447" y="5367"/>
                  <a:pt x="3345" y="5473"/>
                  <a:pt x="3242" y="5579"/>
                </a:cubicBezTo>
                <a:cubicBezTo>
                  <a:pt x="3171" y="5612"/>
                  <a:pt x="3103" y="5646"/>
                  <a:pt x="3035" y="5681"/>
                </a:cubicBezTo>
                <a:cubicBezTo>
                  <a:pt x="3049" y="5660"/>
                  <a:pt x="3065" y="5640"/>
                  <a:pt x="3082" y="5619"/>
                </a:cubicBezTo>
                <a:cubicBezTo>
                  <a:pt x="3233" y="5500"/>
                  <a:pt x="3379" y="5381"/>
                  <a:pt x="3522" y="5258"/>
                </a:cubicBezTo>
                <a:close/>
                <a:moveTo>
                  <a:pt x="13471" y="5258"/>
                </a:moveTo>
                <a:cubicBezTo>
                  <a:pt x="13614" y="5381"/>
                  <a:pt x="13760" y="5500"/>
                  <a:pt x="13910" y="5619"/>
                </a:cubicBezTo>
                <a:cubicBezTo>
                  <a:pt x="13927" y="5640"/>
                  <a:pt x="13944" y="5660"/>
                  <a:pt x="13961" y="5681"/>
                </a:cubicBezTo>
                <a:cubicBezTo>
                  <a:pt x="13889" y="5646"/>
                  <a:pt x="13821" y="5612"/>
                  <a:pt x="13749" y="5579"/>
                </a:cubicBezTo>
                <a:cubicBezTo>
                  <a:pt x="13651" y="5473"/>
                  <a:pt x="13545" y="5367"/>
                  <a:pt x="13440" y="5265"/>
                </a:cubicBezTo>
                <a:cubicBezTo>
                  <a:pt x="13450" y="5262"/>
                  <a:pt x="13460" y="5262"/>
                  <a:pt x="13471" y="5258"/>
                </a:cubicBezTo>
                <a:close/>
                <a:moveTo>
                  <a:pt x="2871" y="5994"/>
                </a:moveTo>
                <a:lnTo>
                  <a:pt x="2871" y="5994"/>
                </a:lnTo>
                <a:cubicBezTo>
                  <a:pt x="2769" y="6116"/>
                  <a:pt x="2667" y="6242"/>
                  <a:pt x="2572" y="6368"/>
                </a:cubicBezTo>
                <a:cubicBezTo>
                  <a:pt x="2636" y="6259"/>
                  <a:pt x="2705" y="6154"/>
                  <a:pt x="2776" y="6049"/>
                </a:cubicBezTo>
                <a:cubicBezTo>
                  <a:pt x="2807" y="6031"/>
                  <a:pt x="2840" y="6014"/>
                  <a:pt x="2871" y="5994"/>
                </a:cubicBezTo>
                <a:close/>
                <a:moveTo>
                  <a:pt x="14121" y="5994"/>
                </a:moveTo>
                <a:lnTo>
                  <a:pt x="14121" y="5994"/>
                </a:lnTo>
                <a:cubicBezTo>
                  <a:pt x="14155" y="6014"/>
                  <a:pt x="14186" y="6031"/>
                  <a:pt x="14216" y="6049"/>
                </a:cubicBezTo>
                <a:cubicBezTo>
                  <a:pt x="14288" y="6154"/>
                  <a:pt x="14356" y="6259"/>
                  <a:pt x="14420" y="6368"/>
                </a:cubicBezTo>
                <a:cubicBezTo>
                  <a:pt x="14326" y="6242"/>
                  <a:pt x="14223" y="6116"/>
                  <a:pt x="14121" y="5994"/>
                </a:cubicBezTo>
                <a:close/>
                <a:moveTo>
                  <a:pt x="2429" y="6266"/>
                </a:moveTo>
                <a:cubicBezTo>
                  <a:pt x="2323" y="6429"/>
                  <a:pt x="2224" y="6600"/>
                  <a:pt x="2133" y="6770"/>
                </a:cubicBezTo>
                <a:cubicBezTo>
                  <a:pt x="2218" y="6600"/>
                  <a:pt x="2303" y="6433"/>
                  <a:pt x="2395" y="6266"/>
                </a:cubicBezTo>
                <a:close/>
                <a:moveTo>
                  <a:pt x="14598" y="6266"/>
                </a:moveTo>
                <a:cubicBezTo>
                  <a:pt x="14689" y="6433"/>
                  <a:pt x="14778" y="6600"/>
                  <a:pt x="14860" y="6770"/>
                </a:cubicBezTo>
                <a:cubicBezTo>
                  <a:pt x="14768" y="6600"/>
                  <a:pt x="14669" y="6429"/>
                  <a:pt x="14567" y="6266"/>
                </a:cubicBezTo>
                <a:close/>
                <a:moveTo>
                  <a:pt x="1094" y="6385"/>
                </a:moveTo>
                <a:cubicBezTo>
                  <a:pt x="1108" y="6388"/>
                  <a:pt x="1124" y="6388"/>
                  <a:pt x="1138" y="6388"/>
                </a:cubicBezTo>
                <a:cubicBezTo>
                  <a:pt x="1097" y="6556"/>
                  <a:pt x="1057" y="6726"/>
                  <a:pt x="1019" y="6893"/>
                </a:cubicBezTo>
                <a:cubicBezTo>
                  <a:pt x="1043" y="6726"/>
                  <a:pt x="1070" y="6556"/>
                  <a:pt x="1094" y="6385"/>
                </a:cubicBezTo>
                <a:close/>
                <a:moveTo>
                  <a:pt x="15899" y="6385"/>
                </a:moveTo>
                <a:cubicBezTo>
                  <a:pt x="15926" y="6556"/>
                  <a:pt x="15949" y="6726"/>
                  <a:pt x="15976" y="6893"/>
                </a:cubicBezTo>
                <a:cubicBezTo>
                  <a:pt x="15935" y="6726"/>
                  <a:pt x="15895" y="6556"/>
                  <a:pt x="15854" y="6388"/>
                </a:cubicBezTo>
                <a:cubicBezTo>
                  <a:pt x="15868" y="6388"/>
                  <a:pt x="15885" y="6388"/>
                  <a:pt x="15899" y="6385"/>
                </a:cubicBezTo>
                <a:close/>
                <a:moveTo>
                  <a:pt x="832" y="6627"/>
                </a:moveTo>
                <a:lnTo>
                  <a:pt x="832" y="6627"/>
                </a:lnTo>
                <a:cubicBezTo>
                  <a:pt x="802" y="6838"/>
                  <a:pt x="771" y="7046"/>
                  <a:pt x="740" y="7254"/>
                </a:cubicBezTo>
                <a:cubicBezTo>
                  <a:pt x="761" y="7053"/>
                  <a:pt x="781" y="6848"/>
                  <a:pt x="805" y="6644"/>
                </a:cubicBezTo>
                <a:cubicBezTo>
                  <a:pt x="815" y="6641"/>
                  <a:pt x="825" y="6634"/>
                  <a:pt x="832" y="6627"/>
                </a:cubicBezTo>
                <a:close/>
                <a:moveTo>
                  <a:pt x="16160" y="6627"/>
                </a:moveTo>
                <a:lnTo>
                  <a:pt x="16160" y="6627"/>
                </a:lnTo>
                <a:cubicBezTo>
                  <a:pt x="16171" y="6634"/>
                  <a:pt x="16177" y="6641"/>
                  <a:pt x="16188" y="6644"/>
                </a:cubicBezTo>
                <a:cubicBezTo>
                  <a:pt x="16212" y="6848"/>
                  <a:pt x="16235" y="7053"/>
                  <a:pt x="16252" y="7254"/>
                </a:cubicBezTo>
                <a:cubicBezTo>
                  <a:pt x="16221" y="7046"/>
                  <a:pt x="16191" y="6838"/>
                  <a:pt x="16160" y="6627"/>
                </a:cubicBezTo>
                <a:close/>
                <a:moveTo>
                  <a:pt x="1982" y="6368"/>
                </a:moveTo>
                <a:cubicBezTo>
                  <a:pt x="1928" y="6613"/>
                  <a:pt x="1839" y="6875"/>
                  <a:pt x="1758" y="7114"/>
                </a:cubicBezTo>
                <a:cubicBezTo>
                  <a:pt x="1737" y="7158"/>
                  <a:pt x="1721" y="7202"/>
                  <a:pt x="1701" y="7246"/>
                </a:cubicBezTo>
                <a:cubicBezTo>
                  <a:pt x="1649" y="7304"/>
                  <a:pt x="1598" y="7362"/>
                  <a:pt x="1547" y="7421"/>
                </a:cubicBezTo>
                <a:cubicBezTo>
                  <a:pt x="1564" y="7353"/>
                  <a:pt x="1584" y="7284"/>
                  <a:pt x="1602" y="7216"/>
                </a:cubicBezTo>
                <a:cubicBezTo>
                  <a:pt x="1710" y="6927"/>
                  <a:pt x="1836" y="6644"/>
                  <a:pt x="1982" y="6368"/>
                </a:cubicBezTo>
                <a:close/>
                <a:moveTo>
                  <a:pt x="15013" y="6368"/>
                </a:moveTo>
                <a:lnTo>
                  <a:pt x="15013" y="6368"/>
                </a:lnTo>
                <a:cubicBezTo>
                  <a:pt x="15156" y="6644"/>
                  <a:pt x="15282" y="6927"/>
                  <a:pt x="15391" y="7216"/>
                </a:cubicBezTo>
                <a:cubicBezTo>
                  <a:pt x="15412" y="7284"/>
                  <a:pt x="15429" y="7353"/>
                  <a:pt x="15449" y="7421"/>
                </a:cubicBezTo>
                <a:cubicBezTo>
                  <a:pt x="15398" y="7362"/>
                  <a:pt x="15343" y="7304"/>
                  <a:pt x="15292" y="7246"/>
                </a:cubicBezTo>
                <a:cubicBezTo>
                  <a:pt x="15275" y="7202"/>
                  <a:pt x="15255" y="7158"/>
                  <a:pt x="15234" y="7114"/>
                </a:cubicBezTo>
                <a:cubicBezTo>
                  <a:pt x="15156" y="6875"/>
                  <a:pt x="15068" y="6613"/>
                  <a:pt x="15013" y="6368"/>
                </a:cubicBezTo>
                <a:close/>
                <a:moveTo>
                  <a:pt x="1520" y="7730"/>
                </a:moveTo>
                <a:lnTo>
                  <a:pt x="1520" y="7730"/>
                </a:lnTo>
                <a:cubicBezTo>
                  <a:pt x="1459" y="7904"/>
                  <a:pt x="1401" y="8084"/>
                  <a:pt x="1353" y="8261"/>
                </a:cubicBezTo>
                <a:cubicBezTo>
                  <a:pt x="1339" y="8282"/>
                  <a:pt x="1329" y="8302"/>
                  <a:pt x="1319" y="8323"/>
                </a:cubicBezTo>
                <a:cubicBezTo>
                  <a:pt x="1360" y="8145"/>
                  <a:pt x="1404" y="7972"/>
                  <a:pt x="1448" y="7795"/>
                </a:cubicBezTo>
                <a:cubicBezTo>
                  <a:pt x="1462" y="7791"/>
                  <a:pt x="1476" y="7782"/>
                  <a:pt x="1489" y="7768"/>
                </a:cubicBezTo>
                <a:cubicBezTo>
                  <a:pt x="1499" y="7754"/>
                  <a:pt x="1509" y="7744"/>
                  <a:pt x="1520" y="7730"/>
                </a:cubicBezTo>
                <a:close/>
                <a:moveTo>
                  <a:pt x="15473" y="7730"/>
                </a:moveTo>
                <a:lnTo>
                  <a:pt x="15473" y="7730"/>
                </a:lnTo>
                <a:cubicBezTo>
                  <a:pt x="15486" y="7744"/>
                  <a:pt x="15497" y="7754"/>
                  <a:pt x="15506" y="7768"/>
                </a:cubicBezTo>
                <a:cubicBezTo>
                  <a:pt x="15517" y="7782"/>
                  <a:pt x="15531" y="7791"/>
                  <a:pt x="15547" y="7795"/>
                </a:cubicBezTo>
                <a:cubicBezTo>
                  <a:pt x="15592" y="7972"/>
                  <a:pt x="15633" y="8145"/>
                  <a:pt x="15677" y="8323"/>
                </a:cubicBezTo>
                <a:cubicBezTo>
                  <a:pt x="15663" y="8302"/>
                  <a:pt x="15653" y="8282"/>
                  <a:pt x="15643" y="8261"/>
                </a:cubicBezTo>
                <a:cubicBezTo>
                  <a:pt x="15592" y="8084"/>
                  <a:pt x="15534" y="7904"/>
                  <a:pt x="15473" y="7730"/>
                </a:cubicBezTo>
                <a:close/>
                <a:moveTo>
                  <a:pt x="1707" y="3597"/>
                </a:moveTo>
                <a:cubicBezTo>
                  <a:pt x="1673" y="3675"/>
                  <a:pt x="1652" y="3750"/>
                  <a:pt x="1646" y="3825"/>
                </a:cubicBezTo>
                <a:cubicBezTo>
                  <a:pt x="1602" y="3930"/>
                  <a:pt x="1558" y="4039"/>
                  <a:pt x="1517" y="4145"/>
                </a:cubicBezTo>
                <a:cubicBezTo>
                  <a:pt x="1407" y="4336"/>
                  <a:pt x="1305" y="4529"/>
                  <a:pt x="1217" y="4730"/>
                </a:cubicBezTo>
                <a:cubicBezTo>
                  <a:pt x="1204" y="4726"/>
                  <a:pt x="1191" y="4722"/>
                  <a:pt x="1179" y="4722"/>
                </a:cubicBezTo>
                <a:cubicBezTo>
                  <a:pt x="1157" y="4722"/>
                  <a:pt x="1136" y="4731"/>
                  <a:pt x="1115" y="4754"/>
                </a:cubicBezTo>
                <a:cubicBezTo>
                  <a:pt x="1074" y="4799"/>
                  <a:pt x="1036" y="4853"/>
                  <a:pt x="1006" y="4908"/>
                </a:cubicBezTo>
                <a:cubicBezTo>
                  <a:pt x="995" y="4914"/>
                  <a:pt x="989" y="4925"/>
                  <a:pt x="985" y="4938"/>
                </a:cubicBezTo>
                <a:cubicBezTo>
                  <a:pt x="981" y="4942"/>
                  <a:pt x="981" y="4945"/>
                  <a:pt x="981" y="4949"/>
                </a:cubicBezTo>
                <a:cubicBezTo>
                  <a:pt x="791" y="5302"/>
                  <a:pt x="750" y="5796"/>
                  <a:pt x="692" y="6215"/>
                </a:cubicBezTo>
                <a:cubicBezTo>
                  <a:pt x="675" y="6321"/>
                  <a:pt x="659" y="6429"/>
                  <a:pt x="641" y="6539"/>
                </a:cubicBezTo>
                <a:cubicBezTo>
                  <a:pt x="638" y="6569"/>
                  <a:pt x="645" y="6593"/>
                  <a:pt x="662" y="6613"/>
                </a:cubicBezTo>
                <a:cubicBezTo>
                  <a:pt x="570" y="7325"/>
                  <a:pt x="532" y="8043"/>
                  <a:pt x="549" y="8758"/>
                </a:cubicBezTo>
                <a:cubicBezTo>
                  <a:pt x="512" y="8766"/>
                  <a:pt x="478" y="8789"/>
                  <a:pt x="481" y="8840"/>
                </a:cubicBezTo>
                <a:cubicBezTo>
                  <a:pt x="485" y="8926"/>
                  <a:pt x="488" y="9014"/>
                  <a:pt x="495" y="9099"/>
                </a:cubicBezTo>
                <a:cubicBezTo>
                  <a:pt x="481" y="8980"/>
                  <a:pt x="471" y="8860"/>
                  <a:pt x="464" y="8742"/>
                </a:cubicBezTo>
                <a:cubicBezTo>
                  <a:pt x="373" y="7362"/>
                  <a:pt x="618" y="6113"/>
                  <a:pt x="968" y="4792"/>
                </a:cubicBezTo>
                <a:lnTo>
                  <a:pt x="968" y="4788"/>
                </a:lnTo>
                <a:cubicBezTo>
                  <a:pt x="1193" y="4370"/>
                  <a:pt x="1438" y="3971"/>
                  <a:pt x="1707" y="3597"/>
                </a:cubicBezTo>
                <a:close/>
                <a:moveTo>
                  <a:pt x="15286" y="3597"/>
                </a:moveTo>
                <a:lnTo>
                  <a:pt x="15286" y="3597"/>
                </a:lnTo>
                <a:cubicBezTo>
                  <a:pt x="15558" y="3971"/>
                  <a:pt x="15800" y="4370"/>
                  <a:pt x="16024" y="4788"/>
                </a:cubicBezTo>
                <a:lnTo>
                  <a:pt x="16024" y="4792"/>
                </a:lnTo>
                <a:cubicBezTo>
                  <a:pt x="16375" y="6113"/>
                  <a:pt x="16623" y="7362"/>
                  <a:pt x="16532" y="8742"/>
                </a:cubicBezTo>
                <a:cubicBezTo>
                  <a:pt x="16521" y="8860"/>
                  <a:pt x="16511" y="8980"/>
                  <a:pt x="16498" y="9099"/>
                </a:cubicBezTo>
                <a:cubicBezTo>
                  <a:pt x="16504" y="9014"/>
                  <a:pt x="16507" y="8926"/>
                  <a:pt x="16511" y="8840"/>
                </a:cubicBezTo>
                <a:cubicBezTo>
                  <a:pt x="16515" y="8789"/>
                  <a:pt x="16484" y="8766"/>
                  <a:pt x="16446" y="8758"/>
                </a:cubicBezTo>
                <a:cubicBezTo>
                  <a:pt x="16460" y="8043"/>
                  <a:pt x="16422" y="7325"/>
                  <a:pt x="16331" y="6613"/>
                </a:cubicBezTo>
                <a:cubicBezTo>
                  <a:pt x="16348" y="6593"/>
                  <a:pt x="16358" y="6569"/>
                  <a:pt x="16351" y="6539"/>
                </a:cubicBezTo>
                <a:cubicBezTo>
                  <a:pt x="16337" y="6429"/>
                  <a:pt x="16320" y="6321"/>
                  <a:pt x="16300" y="6215"/>
                </a:cubicBezTo>
                <a:cubicBezTo>
                  <a:pt x="16246" y="5796"/>
                  <a:pt x="16205" y="5302"/>
                  <a:pt x="16011" y="4949"/>
                </a:cubicBezTo>
                <a:lnTo>
                  <a:pt x="16011" y="4938"/>
                </a:lnTo>
                <a:cubicBezTo>
                  <a:pt x="16007" y="4925"/>
                  <a:pt x="15997" y="4914"/>
                  <a:pt x="15990" y="4908"/>
                </a:cubicBezTo>
                <a:cubicBezTo>
                  <a:pt x="15956" y="4853"/>
                  <a:pt x="15919" y="4799"/>
                  <a:pt x="15878" y="4754"/>
                </a:cubicBezTo>
                <a:cubicBezTo>
                  <a:pt x="15859" y="4731"/>
                  <a:pt x="15837" y="4722"/>
                  <a:pt x="15816" y="4722"/>
                </a:cubicBezTo>
                <a:cubicBezTo>
                  <a:pt x="15803" y="4722"/>
                  <a:pt x="15791" y="4726"/>
                  <a:pt x="15779" y="4730"/>
                </a:cubicBezTo>
                <a:cubicBezTo>
                  <a:pt x="15687" y="4529"/>
                  <a:pt x="15585" y="4336"/>
                  <a:pt x="15476" y="4145"/>
                </a:cubicBezTo>
                <a:cubicBezTo>
                  <a:pt x="15435" y="4039"/>
                  <a:pt x="15391" y="3930"/>
                  <a:pt x="15350" y="3825"/>
                </a:cubicBezTo>
                <a:cubicBezTo>
                  <a:pt x="15343" y="3750"/>
                  <a:pt x="15319" y="3675"/>
                  <a:pt x="15286" y="3597"/>
                </a:cubicBezTo>
                <a:close/>
                <a:moveTo>
                  <a:pt x="1019" y="10774"/>
                </a:moveTo>
                <a:lnTo>
                  <a:pt x="1019" y="10774"/>
                </a:lnTo>
                <a:cubicBezTo>
                  <a:pt x="1026" y="10941"/>
                  <a:pt x="1039" y="11108"/>
                  <a:pt x="1057" y="11275"/>
                </a:cubicBezTo>
                <a:cubicBezTo>
                  <a:pt x="1043" y="11230"/>
                  <a:pt x="1033" y="11186"/>
                  <a:pt x="1022" y="11142"/>
                </a:cubicBezTo>
                <a:cubicBezTo>
                  <a:pt x="1019" y="11019"/>
                  <a:pt x="1016" y="10897"/>
                  <a:pt x="1019" y="10774"/>
                </a:cubicBezTo>
                <a:close/>
                <a:moveTo>
                  <a:pt x="15976" y="10774"/>
                </a:moveTo>
                <a:cubicBezTo>
                  <a:pt x="15976" y="10897"/>
                  <a:pt x="15976" y="11019"/>
                  <a:pt x="15970" y="11142"/>
                </a:cubicBezTo>
                <a:cubicBezTo>
                  <a:pt x="15960" y="11186"/>
                  <a:pt x="15949" y="11230"/>
                  <a:pt x="15939" y="11275"/>
                </a:cubicBezTo>
                <a:cubicBezTo>
                  <a:pt x="15953" y="11108"/>
                  <a:pt x="15966" y="10941"/>
                  <a:pt x="15976" y="10774"/>
                </a:cubicBezTo>
                <a:close/>
                <a:moveTo>
                  <a:pt x="1063" y="10393"/>
                </a:moveTo>
                <a:lnTo>
                  <a:pt x="1063" y="10393"/>
                </a:lnTo>
                <a:cubicBezTo>
                  <a:pt x="1079" y="10414"/>
                  <a:pt x="1107" y="10427"/>
                  <a:pt x="1137" y="10427"/>
                </a:cubicBezTo>
                <a:cubicBezTo>
                  <a:pt x="1145" y="10427"/>
                  <a:pt x="1154" y="10426"/>
                  <a:pt x="1162" y="10424"/>
                </a:cubicBezTo>
                <a:lnTo>
                  <a:pt x="1162" y="10424"/>
                </a:lnTo>
                <a:cubicBezTo>
                  <a:pt x="1152" y="10710"/>
                  <a:pt x="1162" y="10996"/>
                  <a:pt x="1182" y="11282"/>
                </a:cubicBezTo>
                <a:cubicBezTo>
                  <a:pt x="1179" y="11261"/>
                  <a:pt x="1176" y="11241"/>
                  <a:pt x="1176" y="11220"/>
                </a:cubicBezTo>
                <a:cubicBezTo>
                  <a:pt x="1172" y="11198"/>
                  <a:pt x="1157" y="11189"/>
                  <a:pt x="1141" y="11189"/>
                </a:cubicBezTo>
                <a:cubicBezTo>
                  <a:pt x="1132" y="11189"/>
                  <a:pt x="1123" y="11192"/>
                  <a:pt x="1115" y="11197"/>
                </a:cubicBezTo>
                <a:cubicBezTo>
                  <a:pt x="1088" y="10928"/>
                  <a:pt x="1067" y="10662"/>
                  <a:pt x="1063" y="10393"/>
                </a:cubicBezTo>
                <a:close/>
                <a:moveTo>
                  <a:pt x="15932" y="10393"/>
                </a:moveTo>
                <a:lnTo>
                  <a:pt x="15932" y="10393"/>
                </a:lnTo>
                <a:cubicBezTo>
                  <a:pt x="15926" y="10662"/>
                  <a:pt x="15905" y="10928"/>
                  <a:pt x="15881" y="11197"/>
                </a:cubicBezTo>
                <a:cubicBezTo>
                  <a:pt x="15873" y="11192"/>
                  <a:pt x="15863" y="11189"/>
                  <a:pt x="15854" y="11189"/>
                </a:cubicBezTo>
                <a:cubicBezTo>
                  <a:pt x="15837" y="11189"/>
                  <a:pt x="15822" y="11198"/>
                  <a:pt x="15820" y="11220"/>
                </a:cubicBezTo>
                <a:cubicBezTo>
                  <a:pt x="15817" y="11241"/>
                  <a:pt x="15813" y="11261"/>
                  <a:pt x="15810" y="11282"/>
                </a:cubicBezTo>
                <a:cubicBezTo>
                  <a:pt x="15833" y="10996"/>
                  <a:pt x="15841" y="10710"/>
                  <a:pt x="15830" y="10424"/>
                </a:cubicBezTo>
                <a:lnTo>
                  <a:pt x="15830" y="10424"/>
                </a:lnTo>
                <a:cubicBezTo>
                  <a:pt x="15838" y="10426"/>
                  <a:pt x="15847" y="10427"/>
                  <a:pt x="15855" y="10427"/>
                </a:cubicBezTo>
                <a:cubicBezTo>
                  <a:pt x="15885" y="10427"/>
                  <a:pt x="15914" y="10414"/>
                  <a:pt x="15932" y="10393"/>
                </a:cubicBezTo>
                <a:close/>
                <a:moveTo>
                  <a:pt x="1465" y="9164"/>
                </a:moveTo>
                <a:lnTo>
                  <a:pt x="1465" y="9164"/>
                </a:lnTo>
                <a:cubicBezTo>
                  <a:pt x="1390" y="10073"/>
                  <a:pt x="1353" y="10978"/>
                  <a:pt x="1397" y="11888"/>
                </a:cubicBezTo>
                <a:cubicBezTo>
                  <a:pt x="1261" y="10969"/>
                  <a:pt x="1292" y="10053"/>
                  <a:pt x="1465" y="9164"/>
                </a:cubicBezTo>
                <a:close/>
                <a:moveTo>
                  <a:pt x="15527" y="9164"/>
                </a:moveTo>
                <a:lnTo>
                  <a:pt x="15527" y="9164"/>
                </a:lnTo>
                <a:cubicBezTo>
                  <a:pt x="15704" y="10053"/>
                  <a:pt x="15731" y="10969"/>
                  <a:pt x="15595" y="11888"/>
                </a:cubicBezTo>
                <a:cubicBezTo>
                  <a:pt x="15640" y="10978"/>
                  <a:pt x="15602" y="10073"/>
                  <a:pt x="15527" y="9164"/>
                </a:cubicBezTo>
                <a:close/>
                <a:moveTo>
                  <a:pt x="852" y="11952"/>
                </a:moveTo>
                <a:cubicBezTo>
                  <a:pt x="869" y="11959"/>
                  <a:pt x="887" y="11966"/>
                  <a:pt x="907" y="11966"/>
                </a:cubicBezTo>
                <a:cubicBezTo>
                  <a:pt x="972" y="12378"/>
                  <a:pt x="1067" y="12864"/>
                  <a:pt x="1349" y="13114"/>
                </a:cubicBezTo>
                <a:cubicBezTo>
                  <a:pt x="1353" y="13117"/>
                  <a:pt x="1356" y="13117"/>
                  <a:pt x="1360" y="13120"/>
                </a:cubicBezTo>
                <a:cubicBezTo>
                  <a:pt x="1455" y="13532"/>
                  <a:pt x="1584" y="13937"/>
                  <a:pt x="1772" y="14329"/>
                </a:cubicBezTo>
                <a:cubicBezTo>
                  <a:pt x="1775" y="14335"/>
                  <a:pt x="1778" y="14343"/>
                  <a:pt x="1782" y="14346"/>
                </a:cubicBezTo>
                <a:cubicBezTo>
                  <a:pt x="1809" y="14421"/>
                  <a:pt x="1839" y="14492"/>
                  <a:pt x="1870" y="14564"/>
                </a:cubicBezTo>
                <a:cubicBezTo>
                  <a:pt x="1489" y="14070"/>
                  <a:pt x="1186" y="13154"/>
                  <a:pt x="1097" y="12902"/>
                </a:cubicBezTo>
                <a:cubicBezTo>
                  <a:pt x="995" y="12592"/>
                  <a:pt x="917" y="12272"/>
                  <a:pt x="852" y="11952"/>
                </a:cubicBezTo>
                <a:close/>
                <a:moveTo>
                  <a:pt x="16140" y="11952"/>
                </a:moveTo>
                <a:lnTo>
                  <a:pt x="16140" y="11952"/>
                </a:lnTo>
                <a:cubicBezTo>
                  <a:pt x="16075" y="12272"/>
                  <a:pt x="16001" y="12592"/>
                  <a:pt x="15895" y="12902"/>
                </a:cubicBezTo>
                <a:cubicBezTo>
                  <a:pt x="15810" y="13154"/>
                  <a:pt x="15503" y="14070"/>
                  <a:pt x="15122" y="14564"/>
                </a:cubicBezTo>
                <a:cubicBezTo>
                  <a:pt x="15156" y="14492"/>
                  <a:pt x="15184" y="14421"/>
                  <a:pt x="15211" y="14346"/>
                </a:cubicBezTo>
                <a:cubicBezTo>
                  <a:pt x="15214" y="14343"/>
                  <a:pt x="15220" y="14335"/>
                  <a:pt x="15224" y="14329"/>
                </a:cubicBezTo>
                <a:cubicBezTo>
                  <a:pt x="15412" y="13937"/>
                  <a:pt x="15537" y="13532"/>
                  <a:pt x="15633" y="13120"/>
                </a:cubicBezTo>
                <a:cubicBezTo>
                  <a:pt x="15636" y="13117"/>
                  <a:pt x="15640" y="13117"/>
                  <a:pt x="15643" y="13114"/>
                </a:cubicBezTo>
                <a:cubicBezTo>
                  <a:pt x="15926" y="12864"/>
                  <a:pt x="16021" y="12378"/>
                  <a:pt x="16089" y="11966"/>
                </a:cubicBezTo>
                <a:cubicBezTo>
                  <a:pt x="16106" y="11966"/>
                  <a:pt x="16127" y="11959"/>
                  <a:pt x="16140" y="11952"/>
                </a:cubicBezTo>
                <a:close/>
                <a:moveTo>
                  <a:pt x="7448" y="0"/>
                </a:moveTo>
                <a:cubicBezTo>
                  <a:pt x="7186" y="0"/>
                  <a:pt x="6919" y="42"/>
                  <a:pt x="6661" y="113"/>
                </a:cubicBezTo>
                <a:cubicBezTo>
                  <a:pt x="6579" y="117"/>
                  <a:pt x="6497" y="124"/>
                  <a:pt x="6416" y="131"/>
                </a:cubicBezTo>
                <a:cubicBezTo>
                  <a:pt x="6126" y="158"/>
                  <a:pt x="5565" y="168"/>
                  <a:pt x="5312" y="410"/>
                </a:cubicBezTo>
                <a:cubicBezTo>
                  <a:pt x="5115" y="478"/>
                  <a:pt x="4918" y="553"/>
                  <a:pt x="4724" y="641"/>
                </a:cubicBezTo>
                <a:cubicBezTo>
                  <a:pt x="4220" y="781"/>
                  <a:pt x="3563" y="1023"/>
                  <a:pt x="3304" y="1441"/>
                </a:cubicBezTo>
                <a:cubicBezTo>
                  <a:pt x="3297" y="1455"/>
                  <a:pt x="3294" y="1465"/>
                  <a:pt x="3294" y="1476"/>
                </a:cubicBezTo>
                <a:cubicBezTo>
                  <a:pt x="2545" y="2024"/>
                  <a:pt x="1880" y="2691"/>
                  <a:pt x="1387" y="3410"/>
                </a:cubicBezTo>
                <a:cubicBezTo>
                  <a:pt x="1360" y="3451"/>
                  <a:pt x="1370" y="3488"/>
                  <a:pt x="1397" y="3515"/>
                </a:cubicBezTo>
                <a:cubicBezTo>
                  <a:pt x="968" y="4216"/>
                  <a:pt x="628" y="4949"/>
                  <a:pt x="400" y="5735"/>
                </a:cubicBezTo>
                <a:cubicBezTo>
                  <a:pt x="362" y="5827"/>
                  <a:pt x="321" y="5919"/>
                  <a:pt x="284" y="6014"/>
                </a:cubicBezTo>
                <a:cubicBezTo>
                  <a:pt x="274" y="6045"/>
                  <a:pt x="287" y="6066"/>
                  <a:pt x="307" y="6079"/>
                </a:cubicBezTo>
                <a:cubicBezTo>
                  <a:pt x="294" y="6137"/>
                  <a:pt x="277" y="6198"/>
                  <a:pt x="263" y="6259"/>
                </a:cubicBezTo>
                <a:cubicBezTo>
                  <a:pt x="1" y="7444"/>
                  <a:pt x="205" y="8544"/>
                  <a:pt x="243" y="9729"/>
                </a:cubicBezTo>
                <a:cubicBezTo>
                  <a:pt x="243" y="9761"/>
                  <a:pt x="269" y="9778"/>
                  <a:pt x="294" y="9778"/>
                </a:cubicBezTo>
                <a:cubicBezTo>
                  <a:pt x="317" y="9778"/>
                  <a:pt x="338" y="9765"/>
                  <a:pt x="338" y="9736"/>
                </a:cubicBezTo>
                <a:cubicBezTo>
                  <a:pt x="311" y="8734"/>
                  <a:pt x="168" y="7788"/>
                  <a:pt x="304" y="6784"/>
                </a:cubicBezTo>
                <a:cubicBezTo>
                  <a:pt x="359" y="6372"/>
                  <a:pt x="458" y="5973"/>
                  <a:pt x="583" y="5582"/>
                </a:cubicBezTo>
                <a:cubicBezTo>
                  <a:pt x="610" y="5524"/>
                  <a:pt x="638" y="5469"/>
                  <a:pt x="662" y="5415"/>
                </a:cubicBezTo>
                <a:lnTo>
                  <a:pt x="662" y="5415"/>
                </a:lnTo>
                <a:cubicBezTo>
                  <a:pt x="389" y="6593"/>
                  <a:pt x="246" y="7720"/>
                  <a:pt x="332" y="8976"/>
                </a:cubicBezTo>
                <a:cubicBezTo>
                  <a:pt x="369" y="9562"/>
                  <a:pt x="467" y="10144"/>
                  <a:pt x="614" y="10713"/>
                </a:cubicBezTo>
                <a:cubicBezTo>
                  <a:pt x="618" y="10771"/>
                  <a:pt x="618" y="10832"/>
                  <a:pt x="621" y="10893"/>
                </a:cubicBezTo>
                <a:cubicBezTo>
                  <a:pt x="587" y="10893"/>
                  <a:pt x="552" y="10920"/>
                  <a:pt x="560" y="10961"/>
                </a:cubicBezTo>
                <a:cubicBezTo>
                  <a:pt x="726" y="11966"/>
                  <a:pt x="924" y="12936"/>
                  <a:pt x="1363" y="13859"/>
                </a:cubicBezTo>
                <a:cubicBezTo>
                  <a:pt x="1476" y="14097"/>
                  <a:pt x="1727" y="14638"/>
                  <a:pt x="2037" y="14866"/>
                </a:cubicBezTo>
                <a:cubicBezTo>
                  <a:pt x="2095" y="14952"/>
                  <a:pt x="2156" y="15030"/>
                  <a:pt x="2221" y="15099"/>
                </a:cubicBezTo>
                <a:cubicBezTo>
                  <a:pt x="2231" y="15109"/>
                  <a:pt x="2243" y="15114"/>
                  <a:pt x="2254" y="15114"/>
                </a:cubicBezTo>
                <a:cubicBezTo>
                  <a:pt x="2289" y="15114"/>
                  <a:pt x="2320" y="15071"/>
                  <a:pt x="2289" y="15040"/>
                </a:cubicBezTo>
                <a:cubicBezTo>
                  <a:pt x="2265" y="15014"/>
                  <a:pt x="2245" y="14982"/>
                  <a:pt x="2221" y="14956"/>
                </a:cubicBezTo>
                <a:lnTo>
                  <a:pt x="2221" y="14956"/>
                </a:lnTo>
                <a:cubicBezTo>
                  <a:pt x="2249" y="14963"/>
                  <a:pt x="2278" y="14967"/>
                  <a:pt x="2307" y="14967"/>
                </a:cubicBezTo>
                <a:cubicBezTo>
                  <a:pt x="2372" y="14967"/>
                  <a:pt x="2438" y="14948"/>
                  <a:pt x="2504" y="14907"/>
                </a:cubicBezTo>
                <a:cubicBezTo>
                  <a:pt x="2530" y="14890"/>
                  <a:pt x="2516" y="14854"/>
                  <a:pt x="2489" y="14854"/>
                </a:cubicBezTo>
                <a:cubicBezTo>
                  <a:pt x="2485" y="14854"/>
                  <a:pt x="2481" y="14855"/>
                  <a:pt x="2477" y="14857"/>
                </a:cubicBezTo>
                <a:cubicBezTo>
                  <a:pt x="2434" y="14876"/>
                  <a:pt x="2390" y="14885"/>
                  <a:pt x="2347" y="14885"/>
                </a:cubicBezTo>
                <a:cubicBezTo>
                  <a:pt x="2268" y="14885"/>
                  <a:pt x="2190" y="14855"/>
                  <a:pt x="2112" y="14802"/>
                </a:cubicBezTo>
                <a:cubicBezTo>
                  <a:pt x="2023" y="14666"/>
                  <a:pt x="1952" y="14516"/>
                  <a:pt x="1891" y="14352"/>
                </a:cubicBezTo>
                <a:cubicBezTo>
                  <a:pt x="1908" y="14339"/>
                  <a:pt x="1921" y="14322"/>
                  <a:pt x="1921" y="14299"/>
                </a:cubicBezTo>
                <a:cubicBezTo>
                  <a:pt x="1946" y="13951"/>
                  <a:pt x="1844" y="13614"/>
                  <a:pt x="1704" y="13290"/>
                </a:cubicBezTo>
                <a:cubicBezTo>
                  <a:pt x="1717" y="13277"/>
                  <a:pt x="1727" y="13257"/>
                  <a:pt x="1717" y="13229"/>
                </a:cubicBezTo>
                <a:cubicBezTo>
                  <a:pt x="1666" y="13076"/>
                  <a:pt x="1622" y="12922"/>
                  <a:pt x="1581" y="12770"/>
                </a:cubicBezTo>
                <a:cubicBezTo>
                  <a:pt x="1558" y="12487"/>
                  <a:pt x="1540" y="12221"/>
                  <a:pt x="1523" y="11986"/>
                </a:cubicBezTo>
                <a:cubicBezTo>
                  <a:pt x="1441" y="10924"/>
                  <a:pt x="1544" y="9858"/>
                  <a:pt x="1608" y="8799"/>
                </a:cubicBezTo>
                <a:cubicBezTo>
                  <a:pt x="1611" y="8766"/>
                  <a:pt x="1588" y="8745"/>
                  <a:pt x="1561" y="8745"/>
                </a:cubicBezTo>
                <a:cubicBezTo>
                  <a:pt x="1619" y="8527"/>
                  <a:pt x="1683" y="8313"/>
                  <a:pt x="1758" y="8098"/>
                </a:cubicBezTo>
                <a:cubicBezTo>
                  <a:pt x="1925" y="7751"/>
                  <a:pt x="2112" y="7421"/>
                  <a:pt x="2320" y="7103"/>
                </a:cubicBezTo>
                <a:cubicBezTo>
                  <a:pt x="2575" y="6781"/>
                  <a:pt x="2851" y="6474"/>
                  <a:pt x="3140" y="6178"/>
                </a:cubicBezTo>
                <a:cubicBezTo>
                  <a:pt x="3423" y="5964"/>
                  <a:pt x="3712" y="5766"/>
                  <a:pt x="4012" y="5575"/>
                </a:cubicBezTo>
                <a:cubicBezTo>
                  <a:pt x="4267" y="5480"/>
                  <a:pt x="4523" y="5371"/>
                  <a:pt x="4778" y="5255"/>
                </a:cubicBezTo>
                <a:cubicBezTo>
                  <a:pt x="4837" y="5262"/>
                  <a:pt x="4897" y="5266"/>
                  <a:pt x="4957" y="5266"/>
                </a:cubicBezTo>
                <a:cubicBezTo>
                  <a:pt x="5557" y="5266"/>
                  <a:pt x="6234" y="4935"/>
                  <a:pt x="6760" y="4703"/>
                </a:cubicBezTo>
                <a:cubicBezTo>
                  <a:pt x="6781" y="4720"/>
                  <a:pt x="6807" y="4730"/>
                  <a:pt x="6833" y="4730"/>
                </a:cubicBezTo>
                <a:cubicBezTo>
                  <a:pt x="6861" y="4730"/>
                  <a:pt x="6890" y="4719"/>
                  <a:pt x="6916" y="4693"/>
                </a:cubicBezTo>
                <a:cubicBezTo>
                  <a:pt x="6954" y="4656"/>
                  <a:pt x="6995" y="4618"/>
                  <a:pt x="7036" y="4578"/>
                </a:cubicBezTo>
                <a:cubicBezTo>
                  <a:pt x="7550" y="4336"/>
                  <a:pt x="8043" y="4033"/>
                  <a:pt x="8458" y="3644"/>
                </a:cubicBezTo>
                <a:cubicBezTo>
                  <a:pt x="8479" y="3638"/>
                  <a:pt x="8496" y="3635"/>
                  <a:pt x="8516" y="3627"/>
                </a:cubicBezTo>
                <a:cubicBezTo>
                  <a:pt x="8997" y="4080"/>
                  <a:pt x="9586" y="4424"/>
                  <a:pt x="10188" y="4683"/>
                </a:cubicBezTo>
                <a:cubicBezTo>
                  <a:pt x="10715" y="4915"/>
                  <a:pt x="11416" y="5266"/>
                  <a:pt x="12035" y="5266"/>
                </a:cubicBezTo>
                <a:cubicBezTo>
                  <a:pt x="12097" y="5266"/>
                  <a:pt x="12158" y="5262"/>
                  <a:pt x="12217" y="5255"/>
                </a:cubicBezTo>
                <a:cubicBezTo>
                  <a:pt x="12470" y="5371"/>
                  <a:pt x="12725" y="5480"/>
                  <a:pt x="12984" y="5575"/>
                </a:cubicBezTo>
                <a:cubicBezTo>
                  <a:pt x="13280" y="5766"/>
                  <a:pt x="13573" y="5964"/>
                  <a:pt x="13852" y="6178"/>
                </a:cubicBezTo>
                <a:cubicBezTo>
                  <a:pt x="14142" y="6474"/>
                  <a:pt x="14420" y="6781"/>
                  <a:pt x="14673" y="7103"/>
                </a:cubicBezTo>
                <a:cubicBezTo>
                  <a:pt x="14880" y="7421"/>
                  <a:pt x="15068" y="7751"/>
                  <a:pt x="15238" y="8098"/>
                </a:cubicBezTo>
                <a:cubicBezTo>
                  <a:pt x="15309" y="8313"/>
                  <a:pt x="15377" y="8527"/>
                  <a:pt x="15432" y="8745"/>
                </a:cubicBezTo>
                <a:cubicBezTo>
                  <a:pt x="15404" y="8745"/>
                  <a:pt x="15384" y="8766"/>
                  <a:pt x="15384" y="8799"/>
                </a:cubicBezTo>
                <a:cubicBezTo>
                  <a:pt x="15449" y="9858"/>
                  <a:pt x="15551" y="10924"/>
                  <a:pt x="15470" y="11986"/>
                </a:cubicBezTo>
                <a:cubicBezTo>
                  <a:pt x="15452" y="12221"/>
                  <a:pt x="15435" y="12487"/>
                  <a:pt x="15412" y="12770"/>
                </a:cubicBezTo>
                <a:cubicBezTo>
                  <a:pt x="15371" y="12922"/>
                  <a:pt x="15327" y="13076"/>
                  <a:pt x="15275" y="13229"/>
                </a:cubicBezTo>
                <a:cubicBezTo>
                  <a:pt x="15269" y="13257"/>
                  <a:pt x="15275" y="13277"/>
                  <a:pt x="15292" y="13290"/>
                </a:cubicBezTo>
                <a:cubicBezTo>
                  <a:pt x="15153" y="13614"/>
                  <a:pt x="15050" y="13951"/>
                  <a:pt x="15071" y="14299"/>
                </a:cubicBezTo>
                <a:cubicBezTo>
                  <a:pt x="15071" y="14322"/>
                  <a:pt x="15085" y="14339"/>
                  <a:pt x="15102" y="14352"/>
                </a:cubicBezTo>
                <a:cubicBezTo>
                  <a:pt x="15041" y="14516"/>
                  <a:pt x="14969" y="14666"/>
                  <a:pt x="14884" y="14802"/>
                </a:cubicBezTo>
                <a:cubicBezTo>
                  <a:pt x="14807" y="14855"/>
                  <a:pt x="14728" y="14885"/>
                  <a:pt x="14648" y="14885"/>
                </a:cubicBezTo>
                <a:cubicBezTo>
                  <a:pt x="14604" y="14885"/>
                  <a:pt x="14560" y="14876"/>
                  <a:pt x="14516" y="14857"/>
                </a:cubicBezTo>
                <a:cubicBezTo>
                  <a:pt x="14511" y="14855"/>
                  <a:pt x="14507" y="14854"/>
                  <a:pt x="14503" y="14854"/>
                </a:cubicBezTo>
                <a:cubicBezTo>
                  <a:pt x="14476" y="14854"/>
                  <a:pt x="14462" y="14890"/>
                  <a:pt x="14489" y="14907"/>
                </a:cubicBezTo>
                <a:cubicBezTo>
                  <a:pt x="14555" y="14948"/>
                  <a:pt x="14621" y="14967"/>
                  <a:pt x="14686" y="14967"/>
                </a:cubicBezTo>
                <a:cubicBezTo>
                  <a:pt x="14714" y="14967"/>
                  <a:pt x="14743" y="14963"/>
                  <a:pt x="14771" y="14956"/>
                </a:cubicBezTo>
                <a:lnTo>
                  <a:pt x="14771" y="14956"/>
                </a:lnTo>
                <a:cubicBezTo>
                  <a:pt x="14747" y="14982"/>
                  <a:pt x="14727" y="15014"/>
                  <a:pt x="14703" y="15040"/>
                </a:cubicBezTo>
                <a:cubicBezTo>
                  <a:pt x="14675" y="15071"/>
                  <a:pt x="14705" y="15114"/>
                  <a:pt x="14738" y="15114"/>
                </a:cubicBezTo>
                <a:cubicBezTo>
                  <a:pt x="14749" y="15114"/>
                  <a:pt x="14761" y="15109"/>
                  <a:pt x="14771" y="15099"/>
                </a:cubicBezTo>
                <a:cubicBezTo>
                  <a:pt x="14840" y="15030"/>
                  <a:pt x="14901" y="14952"/>
                  <a:pt x="14955" y="14866"/>
                </a:cubicBezTo>
                <a:cubicBezTo>
                  <a:pt x="15265" y="14638"/>
                  <a:pt x="15517" y="14097"/>
                  <a:pt x="15629" y="13859"/>
                </a:cubicBezTo>
                <a:cubicBezTo>
                  <a:pt x="16072" y="12936"/>
                  <a:pt x="16270" y="11966"/>
                  <a:pt x="16433" y="10961"/>
                </a:cubicBezTo>
                <a:cubicBezTo>
                  <a:pt x="16440" y="10920"/>
                  <a:pt x="16405" y="10893"/>
                  <a:pt x="16375" y="10893"/>
                </a:cubicBezTo>
                <a:cubicBezTo>
                  <a:pt x="16375" y="10832"/>
                  <a:pt x="16378" y="10771"/>
                  <a:pt x="16378" y="10713"/>
                </a:cubicBezTo>
                <a:cubicBezTo>
                  <a:pt x="16525" y="10144"/>
                  <a:pt x="16623" y="9562"/>
                  <a:pt x="16664" y="8976"/>
                </a:cubicBezTo>
                <a:cubicBezTo>
                  <a:pt x="16746" y="7720"/>
                  <a:pt x="16606" y="6593"/>
                  <a:pt x="16331" y="5415"/>
                </a:cubicBezTo>
                <a:lnTo>
                  <a:pt x="16331" y="5415"/>
                </a:lnTo>
                <a:cubicBezTo>
                  <a:pt x="16358" y="5469"/>
                  <a:pt x="16382" y="5524"/>
                  <a:pt x="16409" y="5582"/>
                </a:cubicBezTo>
                <a:cubicBezTo>
                  <a:pt x="16538" y="5973"/>
                  <a:pt x="16634" y="6372"/>
                  <a:pt x="16691" y="6784"/>
                </a:cubicBezTo>
                <a:cubicBezTo>
                  <a:pt x="16824" y="7788"/>
                  <a:pt x="16681" y="8734"/>
                  <a:pt x="16654" y="9736"/>
                </a:cubicBezTo>
                <a:cubicBezTo>
                  <a:pt x="16654" y="9765"/>
                  <a:pt x="16676" y="9778"/>
                  <a:pt x="16698" y="9778"/>
                </a:cubicBezTo>
                <a:cubicBezTo>
                  <a:pt x="16724" y="9778"/>
                  <a:pt x="16751" y="9761"/>
                  <a:pt x="16753" y="9729"/>
                </a:cubicBezTo>
                <a:cubicBezTo>
                  <a:pt x="16787" y="8544"/>
                  <a:pt x="16991" y="7444"/>
                  <a:pt x="16729" y="6259"/>
                </a:cubicBezTo>
                <a:cubicBezTo>
                  <a:pt x="16716" y="6198"/>
                  <a:pt x="16702" y="6137"/>
                  <a:pt x="16685" y="6079"/>
                </a:cubicBezTo>
                <a:cubicBezTo>
                  <a:pt x="16705" y="6066"/>
                  <a:pt x="16719" y="6045"/>
                  <a:pt x="16708" y="6014"/>
                </a:cubicBezTo>
                <a:cubicBezTo>
                  <a:pt x="16671" y="5919"/>
                  <a:pt x="16634" y="5827"/>
                  <a:pt x="16593" y="5735"/>
                </a:cubicBezTo>
                <a:cubicBezTo>
                  <a:pt x="16364" y="4949"/>
                  <a:pt x="16024" y="4216"/>
                  <a:pt x="15599" y="3515"/>
                </a:cubicBezTo>
                <a:cubicBezTo>
                  <a:pt x="15622" y="3488"/>
                  <a:pt x="15633" y="3451"/>
                  <a:pt x="15605" y="3410"/>
                </a:cubicBezTo>
                <a:cubicBezTo>
                  <a:pt x="15115" y="2691"/>
                  <a:pt x="14448" y="2024"/>
                  <a:pt x="13699" y="1476"/>
                </a:cubicBezTo>
                <a:cubicBezTo>
                  <a:pt x="13699" y="1465"/>
                  <a:pt x="13696" y="1455"/>
                  <a:pt x="13688" y="1441"/>
                </a:cubicBezTo>
                <a:cubicBezTo>
                  <a:pt x="13430" y="1023"/>
                  <a:pt x="12773" y="781"/>
                  <a:pt x="12269" y="641"/>
                </a:cubicBezTo>
                <a:cubicBezTo>
                  <a:pt x="12074" y="553"/>
                  <a:pt x="11877" y="478"/>
                  <a:pt x="11680" y="410"/>
                </a:cubicBezTo>
                <a:cubicBezTo>
                  <a:pt x="11428" y="168"/>
                  <a:pt x="10866" y="158"/>
                  <a:pt x="10580" y="131"/>
                </a:cubicBezTo>
                <a:cubicBezTo>
                  <a:pt x="10498" y="124"/>
                  <a:pt x="10413" y="117"/>
                  <a:pt x="10331" y="113"/>
                </a:cubicBezTo>
                <a:cubicBezTo>
                  <a:pt x="10073" y="42"/>
                  <a:pt x="9807" y="0"/>
                  <a:pt x="9544" y="0"/>
                </a:cubicBezTo>
                <a:cubicBezTo>
                  <a:pt x="9384" y="0"/>
                  <a:pt x="9226" y="16"/>
                  <a:pt x="9071" y="49"/>
                </a:cubicBezTo>
                <a:cubicBezTo>
                  <a:pt x="8997" y="43"/>
                  <a:pt x="8923" y="40"/>
                  <a:pt x="8849" y="40"/>
                </a:cubicBezTo>
                <a:cubicBezTo>
                  <a:pt x="8745" y="40"/>
                  <a:pt x="8642" y="47"/>
                  <a:pt x="8540" y="63"/>
                </a:cubicBezTo>
                <a:cubicBezTo>
                  <a:pt x="8524" y="66"/>
                  <a:pt x="8510" y="69"/>
                  <a:pt x="8496" y="76"/>
                </a:cubicBezTo>
                <a:cubicBezTo>
                  <a:pt x="8483" y="69"/>
                  <a:pt x="8469" y="66"/>
                  <a:pt x="8455" y="63"/>
                </a:cubicBezTo>
                <a:cubicBezTo>
                  <a:pt x="8354" y="47"/>
                  <a:pt x="8250" y="40"/>
                  <a:pt x="8145" y="40"/>
                </a:cubicBezTo>
                <a:cubicBezTo>
                  <a:pt x="8070" y="40"/>
                  <a:pt x="7996" y="43"/>
                  <a:pt x="7921" y="49"/>
                </a:cubicBezTo>
                <a:cubicBezTo>
                  <a:pt x="7766" y="16"/>
                  <a:pt x="7608" y="0"/>
                  <a:pt x="7448"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 name="Google Shape;488;p32"/>
          <p:cNvSpPr/>
          <p:nvPr/>
        </p:nvSpPr>
        <p:spPr>
          <a:xfrm>
            <a:off x="4172929" y="1709525"/>
            <a:ext cx="798367" cy="192451"/>
          </a:xfrm>
          <a:custGeom>
            <a:rect b="b" l="l" r="r" t="t"/>
            <a:pathLst>
              <a:path extrusionOk="0" h="8362" w="34689">
                <a:moveTo>
                  <a:pt x="16538" y="144"/>
                </a:moveTo>
                <a:cubicBezTo>
                  <a:pt x="16832" y="144"/>
                  <a:pt x="17044" y="408"/>
                  <a:pt x="17201" y="782"/>
                </a:cubicBezTo>
                <a:cubicBezTo>
                  <a:pt x="17181" y="765"/>
                  <a:pt x="17160" y="748"/>
                  <a:pt x="17136" y="731"/>
                </a:cubicBezTo>
                <a:cubicBezTo>
                  <a:pt x="17123" y="718"/>
                  <a:pt x="17102" y="707"/>
                  <a:pt x="17082" y="701"/>
                </a:cubicBezTo>
                <a:cubicBezTo>
                  <a:pt x="17069" y="693"/>
                  <a:pt x="17055" y="684"/>
                  <a:pt x="17041" y="677"/>
                </a:cubicBezTo>
                <a:cubicBezTo>
                  <a:pt x="17026" y="672"/>
                  <a:pt x="17011" y="670"/>
                  <a:pt x="16997" y="670"/>
                </a:cubicBezTo>
                <a:cubicBezTo>
                  <a:pt x="16971" y="670"/>
                  <a:pt x="16947" y="677"/>
                  <a:pt x="16926" y="690"/>
                </a:cubicBezTo>
                <a:cubicBezTo>
                  <a:pt x="16915" y="670"/>
                  <a:pt x="16905" y="657"/>
                  <a:pt x="16891" y="643"/>
                </a:cubicBezTo>
                <a:cubicBezTo>
                  <a:pt x="16905" y="619"/>
                  <a:pt x="16915" y="591"/>
                  <a:pt x="16935" y="550"/>
                </a:cubicBezTo>
                <a:cubicBezTo>
                  <a:pt x="16976" y="452"/>
                  <a:pt x="16881" y="292"/>
                  <a:pt x="16786" y="268"/>
                </a:cubicBezTo>
                <a:cubicBezTo>
                  <a:pt x="16698" y="244"/>
                  <a:pt x="16605" y="231"/>
                  <a:pt x="16517" y="231"/>
                </a:cubicBezTo>
                <a:cubicBezTo>
                  <a:pt x="16510" y="228"/>
                  <a:pt x="16503" y="220"/>
                  <a:pt x="16497" y="217"/>
                </a:cubicBezTo>
                <a:cubicBezTo>
                  <a:pt x="16486" y="214"/>
                  <a:pt x="16476" y="210"/>
                  <a:pt x="16469" y="207"/>
                </a:cubicBezTo>
                <a:cubicBezTo>
                  <a:pt x="16454" y="202"/>
                  <a:pt x="16439" y="199"/>
                  <a:pt x="16425" y="199"/>
                </a:cubicBezTo>
                <a:cubicBezTo>
                  <a:pt x="16386" y="199"/>
                  <a:pt x="16350" y="217"/>
                  <a:pt x="16323" y="244"/>
                </a:cubicBezTo>
                <a:cubicBezTo>
                  <a:pt x="16309" y="248"/>
                  <a:pt x="16296" y="248"/>
                  <a:pt x="16282" y="251"/>
                </a:cubicBezTo>
                <a:cubicBezTo>
                  <a:pt x="16275" y="248"/>
                  <a:pt x="16272" y="241"/>
                  <a:pt x="16265" y="237"/>
                </a:cubicBezTo>
                <a:cubicBezTo>
                  <a:pt x="16265" y="228"/>
                  <a:pt x="16265" y="220"/>
                  <a:pt x="16269" y="210"/>
                </a:cubicBezTo>
                <a:cubicBezTo>
                  <a:pt x="16365" y="165"/>
                  <a:pt x="16455" y="144"/>
                  <a:pt x="16538" y="144"/>
                </a:cubicBezTo>
                <a:close/>
                <a:moveTo>
                  <a:pt x="18150" y="144"/>
                </a:moveTo>
                <a:cubicBezTo>
                  <a:pt x="18234" y="144"/>
                  <a:pt x="18323" y="165"/>
                  <a:pt x="18420" y="210"/>
                </a:cubicBezTo>
                <a:cubicBezTo>
                  <a:pt x="18423" y="220"/>
                  <a:pt x="18423" y="228"/>
                  <a:pt x="18427" y="237"/>
                </a:cubicBezTo>
                <a:cubicBezTo>
                  <a:pt x="18420" y="241"/>
                  <a:pt x="18414" y="248"/>
                  <a:pt x="18406" y="251"/>
                </a:cubicBezTo>
                <a:cubicBezTo>
                  <a:pt x="18393" y="248"/>
                  <a:pt x="18379" y="248"/>
                  <a:pt x="18369" y="244"/>
                </a:cubicBezTo>
                <a:cubicBezTo>
                  <a:pt x="18342" y="217"/>
                  <a:pt x="18306" y="199"/>
                  <a:pt x="18267" y="199"/>
                </a:cubicBezTo>
                <a:cubicBezTo>
                  <a:pt x="18252" y="199"/>
                  <a:pt x="18237" y="202"/>
                  <a:pt x="18222" y="207"/>
                </a:cubicBezTo>
                <a:cubicBezTo>
                  <a:pt x="18213" y="210"/>
                  <a:pt x="18202" y="214"/>
                  <a:pt x="18195" y="217"/>
                </a:cubicBezTo>
                <a:cubicBezTo>
                  <a:pt x="18185" y="220"/>
                  <a:pt x="18178" y="228"/>
                  <a:pt x="18172" y="231"/>
                </a:cubicBezTo>
                <a:cubicBezTo>
                  <a:pt x="18083" y="231"/>
                  <a:pt x="17994" y="244"/>
                  <a:pt x="17903" y="268"/>
                </a:cubicBezTo>
                <a:cubicBezTo>
                  <a:pt x="17807" y="292"/>
                  <a:pt x="17712" y="452"/>
                  <a:pt x="17753" y="550"/>
                </a:cubicBezTo>
                <a:cubicBezTo>
                  <a:pt x="17773" y="591"/>
                  <a:pt x="17784" y="619"/>
                  <a:pt x="17797" y="643"/>
                </a:cubicBezTo>
                <a:cubicBezTo>
                  <a:pt x="17784" y="657"/>
                  <a:pt x="17773" y="670"/>
                  <a:pt x="17763" y="690"/>
                </a:cubicBezTo>
                <a:cubicBezTo>
                  <a:pt x="17741" y="677"/>
                  <a:pt x="17717" y="670"/>
                  <a:pt x="17692" y="670"/>
                </a:cubicBezTo>
                <a:cubicBezTo>
                  <a:pt x="17678" y="670"/>
                  <a:pt x="17664" y="672"/>
                  <a:pt x="17650" y="677"/>
                </a:cubicBezTo>
                <a:cubicBezTo>
                  <a:pt x="17633" y="684"/>
                  <a:pt x="17623" y="693"/>
                  <a:pt x="17610" y="701"/>
                </a:cubicBezTo>
                <a:cubicBezTo>
                  <a:pt x="17586" y="707"/>
                  <a:pt x="17569" y="718"/>
                  <a:pt x="17552" y="731"/>
                </a:cubicBezTo>
                <a:cubicBezTo>
                  <a:pt x="17528" y="748"/>
                  <a:pt x="17507" y="765"/>
                  <a:pt x="17487" y="782"/>
                </a:cubicBezTo>
                <a:cubicBezTo>
                  <a:pt x="17644" y="408"/>
                  <a:pt x="17856" y="144"/>
                  <a:pt x="18150" y="144"/>
                </a:cubicBezTo>
                <a:close/>
                <a:moveTo>
                  <a:pt x="20688" y="1647"/>
                </a:moveTo>
                <a:lnTo>
                  <a:pt x="20688" y="1647"/>
                </a:lnTo>
                <a:cubicBezTo>
                  <a:pt x="20732" y="1694"/>
                  <a:pt x="20776" y="1743"/>
                  <a:pt x="20817" y="1793"/>
                </a:cubicBezTo>
                <a:cubicBezTo>
                  <a:pt x="20875" y="1871"/>
                  <a:pt x="20932" y="1949"/>
                  <a:pt x="20990" y="2028"/>
                </a:cubicBezTo>
                <a:lnTo>
                  <a:pt x="20990" y="2028"/>
                </a:lnTo>
                <a:cubicBezTo>
                  <a:pt x="20924" y="1957"/>
                  <a:pt x="20860" y="1884"/>
                  <a:pt x="20800" y="1810"/>
                </a:cubicBezTo>
                <a:cubicBezTo>
                  <a:pt x="20763" y="1756"/>
                  <a:pt x="20725" y="1702"/>
                  <a:pt x="20688" y="1647"/>
                </a:cubicBezTo>
                <a:close/>
                <a:moveTo>
                  <a:pt x="14001" y="1647"/>
                </a:moveTo>
                <a:lnTo>
                  <a:pt x="14001" y="1647"/>
                </a:lnTo>
                <a:cubicBezTo>
                  <a:pt x="13963" y="1702"/>
                  <a:pt x="13926" y="1756"/>
                  <a:pt x="13888" y="1810"/>
                </a:cubicBezTo>
                <a:cubicBezTo>
                  <a:pt x="13827" y="1886"/>
                  <a:pt x="13762" y="1960"/>
                  <a:pt x="13698" y="2032"/>
                </a:cubicBezTo>
                <a:lnTo>
                  <a:pt x="13698" y="2029"/>
                </a:lnTo>
                <a:cubicBezTo>
                  <a:pt x="13756" y="1950"/>
                  <a:pt x="13813" y="1872"/>
                  <a:pt x="13871" y="1793"/>
                </a:cubicBezTo>
                <a:cubicBezTo>
                  <a:pt x="13912" y="1743"/>
                  <a:pt x="13956" y="1694"/>
                  <a:pt x="14001" y="1647"/>
                </a:cubicBezTo>
                <a:close/>
                <a:moveTo>
                  <a:pt x="15039" y="1650"/>
                </a:moveTo>
                <a:lnTo>
                  <a:pt x="15039" y="1650"/>
                </a:lnTo>
                <a:cubicBezTo>
                  <a:pt x="14930" y="1796"/>
                  <a:pt x="14825" y="1944"/>
                  <a:pt x="14729" y="2096"/>
                </a:cubicBezTo>
                <a:cubicBezTo>
                  <a:pt x="14671" y="2161"/>
                  <a:pt x="14614" y="2222"/>
                  <a:pt x="14556" y="2287"/>
                </a:cubicBezTo>
                <a:cubicBezTo>
                  <a:pt x="14548" y="2287"/>
                  <a:pt x="14542" y="2287"/>
                  <a:pt x="14535" y="2291"/>
                </a:cubicBezTo>
                <a:cubicBezTo>
                  <a:pt x="14437" y="2315"/>
                  <a:pt x="14344" y="2348"/>
                  <a:pt x="14253" y="2393"/>
                </a:cubicBezTo>
                <a:cubicBezTo>
                  <a:pt x="14256" y="2382"/>
                  <a:pt x="14262" y="2376"/>
                  <a:pt x="14267" y="2365"/>
                </a:cubicBezTo>
                <a:cubicBezTo>
                  <a:pt x="14419" y="2230"/>
                  <a:pt x="14576" y="2090"/>
                  <a:pt x="14732" y="1953"/>
                </a:cubicBezTo>
                <a:cubicBezTo>
                  <a:pt x="14839" y="1862"/>
                  <a:pt x="14941" y="1760"/>
                  <a:pt x="15039" y="1650"/>
                </a:cubicBezTo>
                <a:close/>
                <a:moveTo>
                  <a:pt x="19649" y="1650"/>
                </a:moveTo>
                <a:cubicBezTo>
                  <a:pt x="19751" y="1760"/>
                  <a:pt x="19850" y="1862"/>
                  <a:pt x="19956" y="1953"/>
                </a:cubicBezTo>
                <a:cubicBezTo>
                  <a:pt x="20113" y="2090"/>
                  <a:pt x="20269" y="2230"/>
                  <a:pt x="20422" y="2365"/>
                </a:cubicBezTo>
                <a:cubicBezTo>
                  <a:pt x="20429" y="2376"/>
                  <a:pt x="20432" y="2382"/>
                  <a:pt x="20436" y="2393"/>
                </a:cubicBezTo>
                <a:cubicBezTo>
                  <a:pt x="20344" y="2348"/>
                  <a:pt x="20252" y="2315"/>
                  <a:pt x="20153" y="2291"/>
                </a:cubicBezTo>
                <a:cubicBezTo>
                  <a:pt x="20146" y="2287"/>
                  <a:pt x="20139" y="2287"/>
                  <a:pt x="20133" y="2287"/>
                </a:cubicBezTo>
                <a:cubicBezTo>
                  <a:pt x="20075" y="2222"/>
                  <a:pt x="20017" y="2161"/>
                  <a:pt x="19959" y="2096"/>
                </a:cubicBezTo>
                <a:cubicBezTo>
                  <a:pt x="19864" y="1944"/>
                  <a:pt x="19758" y="1796"/>
                  <a:pt x="19649" y="1650"/>
                </a:cubicBezTo>
                <a:close/>
                <a:moveTo>
                  <a:pt x="15196" y="2123"/>
                </a:moveTo>
                <a:lnTo>
                  <a:pt x="15196" y="2123"/>
                </a:lnTo>
                <a:cubicBezTo>
                  <a:pt x="15175" y="2178"/>
                  <a:pt x="15155" y="2233"/>
                  <a:pt x="15138" y="2287"/>
                </a:cubicBezTo>
                <a:cubicBezTo>
                  <a:pt x="15131" y="2307"/>
                  <a:pt x="15131" y="2324"/>
                  <a:pt x="15134" y="2342"/>
                </a:cubicBezTo>
                <a:cubicBezTo>
                  <a:pt x="15125" y="2352"/>
                  <a:pt x="15114" y="2365"/>
                  <a:pt x="15104" y="2376"/>
                </a:cubicBezTo>
                <a:lnTo>
                  <a:pt x="15012" y="2406"/>
                </a:lnTo>
                <a:cubicBezTo>
                  <a:pt x="15063" y="2328"/>
                  <a:pt x="15111" y="2250"/>
                  <a:pt x="15161" y="2172"/>
                </a:cubicBezTo>
                <a:cubicBezTo>
                  <a:pt x="15172" y="2158"/>
                  <a:pt x="15186" y="2141"/>
                  <a:pt x="15196" y="2123"/>
                </a:cubicBezTo>
                <a:close/>
                <a:moveTo>
                  <a:pt x="19492" y="2123"/>
                </a:moveTo>
                <a:cubicBezTo>
                  <a:pt x="19506" y="2141"/>
                  <a:pt x="19517" y="2158"/>
                  <a:pt x="19527" y="2172"/>
                </a:cubicBezTo>
                <a:cubicBezTo>
                  <a:pt x="19578" y="2250"/>
                  <a:pt x="19625" y="2328"/>
                  <a:pt x="19676" y="2406"/>
                </a:cubicBezTo>
                <a:cubicBezTo>
                  <a:pt x="19646" y="2396"/>
                  <a:pt x="19619" y="2386"/>
                  <a:pt x="19588" y="2376"/>
                </a:cubicBezTo>
                <a:lnTo>
                  <a:pt x="19585" y="2376"/>
                </a:lnTo>
                <a:cubicBezTo>
                  <a:pt x="19574" y="2365"/>
                  <a:pt x="19567" y="2352"/>
                  <a:pt x="19558" y="2342"/>
                </a:cubicBezTo>
                <a:cubicBezTo>
                  <a:pt x="19558" y="2324"/>
                  <a:pt x="19558" y="2307"/>
                  <a:pt x="19550" y="2287"/>
                </a:cubicBezTo>
                <a:cubicBezTo>
                  <a:pt x="19533" y="2233"/>
                  <a:pt x="19513" y="2178"/>
                  <a:pt x="19492" y="2123"/>
                </a:cubicBezTo>
                <a:close/>
                <a:moveTo>
                  <a:pt x="15240" y="2767"/>
                </a:moveTo>
                <a:lnTo>
                  <a:pt x="15240" y="2767"/>
                </a:lnTo>
                <a:cubicBezTo>
                  <a:pt x="15155" y="2904"/>
                  <a:pt x="15070" y="3039"/>
                  <a:pt x="14991" y="3179"/>
                </a:cubicBezTo>
                <a:cubicBezTo>
                  <a:pt x="14913" y="3210"/>
                  <a:pt x="14839" y="3237"/>
                  <a:pt x="14760" y="3267"/>
                </a:cubicBezTo>
                <a:cubicBezTo>
                  <a:pt x="14777" y="3244"/>
                  <a:pt x="14794" y="3220"/>
                  <a:pt x="14811" y="3200"/>
                </a:cubicBezTo>
                <a:cubicBezTo>
                  <a:pt x="14957" y="3060"/>
                  <a:pt x="15100" y="2917"/>
                  <a:pt x="15240" y="2767"/>
                </a:cubicBezTo>
                <a:close/>
                <a:moveTo>
                  <a:pt x="19451" y="2767"/>
                </a:moveTo>
                <a:lnTo>
                  <a:pt x="19451" y="2767"/>
                </a:lnTo>
                <a:cubicBezTo>
                  <a:pt x="19588" y="2917"/>
                  <a:pt x="19731" y="3060"/>
                  <a:pt x="19877" y="3200"/>
                </a:cubicBezTo>
                <a:cubicBezTo>
                  <a:pt x="19894" y="3220"/>
                  <a:pt x="19911" y="3244"/>
                  <a:pt x="19929" y="3267"/>
                </a:cubicBezTo>
                <a:cubicBezTo>
                  <a:pt x="19853" y="3237"/>
                  <a:pt x="19775" y="3210"/>
                  <a:pt x="19697" y="3179"/>
                </a:cubicBezTo>
                <a:cubicBezTo>
                  <a:pt x="19619" y="3039"/>
                  <a:pt x="19537" y="2904"/>
                  <a:pt x="19451" y="2767"/>
                </a:cubicBezTo>
                <a:close/>
                <a:moveTo>
                  <a:pt x="16939" y="3217"/>
                </a:moveTo>
                <a:cubicBezTo>
                  <a:pt x="16949" y="3221"/>
                  <a:pt x="16961" y="3224"/>
                  <a:pt x="16973" y="3224"/>
                </a:cubicBezTo>
                <a:cubicBezTo>
                  <a:pt x="16980" y="3224"/>
                  <a:pt x="16987" y="3222"/>
                  <a:pt x="16993" y="3220"/>
                </a:cubicBezTo>
                <a:cubicBezTo>
                  <a:pt x="17011" y="3264"/>
                  <a:pt x="17045" y="3295"/>
                  <a:pt x="17086" y="3305"/>
                </a:cubicBezTo>
                <a:cubicBezTo>
                  <a:pt x="17089" y="3308"/>
                  <a:pt x="17092" y="3316"/>
                  <a:pt x="17092" y="3319"/>
                </a:cubicBezTo>
                <a:lnTo>
                  <a:pt x="17092" y="3329"/>
                </a:lnTo>
                <a:cubicBezTo>
                  <a:pt x="17058" y="3363"/>
                  <a:pt x="17024" y="3397"/>
                  <a:pt x="16990" y="3431"/>
                </a:cubicBezTo>
                <a:cubicBezTo>
                  <a:pt x="16976" y="3431"/>
                  <a:pt x="16966" y="3435"/>
                  <a:pt x="16953" y="3438"/>
                </a:cubicBezTo>
                <a:cubicBezTo>
                  <a:pt x="16953" y="3435"/>
                  <a:pt x="16956" y="3431"/>
                  <a:pt x="16959" y="3428"/>
                </a:cubicBezTo>
                <a:cubicBezTo>
                  <a:pt x="17000" y="3366"/>
                  <a:pt x="16980" y="3298"/>
                  <a:pt x="16935" y="3254"/>
                </a:cubicBezTo>
                <a:cubicBezTo>
                  <a:pt x="16935" y="3244"/>
                  <a:pt x="16939" y="3231"/>
                  <a:pt x="16939" y="3217"/>
                </a:cubicBezTo>
                <a:close/>
                <a:moveTo>
                  <a:pt x="17749" y="3217"/>
                </a:moveTo>
                <a:cubicBezTo>
                  <a:pt x="17753" y="3231"/>
                  <a:pt x="17753" y="3244"/>
                  <a:pt x="17756" y="3254"/>
                </a:cubicBezTo>
                <a:cubicBezTo>
                  <a:pt x="17712" y="3298"/>
                  <a:pt x="17691" y="3366"/>
                  <a:pt x="17732" y="3428"/>
                </a:cubicBezTo>
                <a:cubicBezTo>
                  <a:pt x="17732" y="3431"/>
                  <a:pt x="17735" y="3435"/>
                  <a:pt x="17735" y="3438"/>
                </a:cubicBezTo>
                <a:cubicBezTo>
                  <a:pt x="17723" y="3433"/>
                  <a:pt x="17709" y="3431"/>
                  <a:pt x="17696" y="3431"/>
                </a:cubicBezTo>
                <a:cubicBezTo>
                  <a:pt x="17671" y="3431"/>
                  <a:pt x="17646" y="3439"/>
                  <a:pt x="17623" y="3455"/>
                </a:cubicBezTo>
                <a:cubicBezTo>
                  <a:pt x="17613" y="3407"/>
                  <a:pt x="17603" y="3356"/>
                  <a:pt x="17592" y="3308"/>
                </a:cubicBezTo>
                <a:cubicBezTo>
                  <a:pt x="17637" y="3298"/>
                  <a:pt x="17678" y="3271"/>
                  <a:pt x="17699" y="3220"/>
                </a:cubicBezTo>
                <a:cubicBezTo>
                  <a:pt x="17705" y="3222"/>
                  <a:pt x="17711" y="3224"/>
                  <a:pt x="17718" y="3224"/>
                </a:cubicBezTo>
                <a:cubicBezTo>
                  <a:pt x="17728" y="3224"/>
                  <a:pt x="17739" y="3221"/>
                  <a:pt x="17749" y="3217"/>
                </a:cubicBezTo>
                <a:close/>
                <a:moveTo>
                  <a:pt x="14083" y="3363"/>
                </a:moveTo>
                <a:lnTo>
                  <a:pt x="14083" y="3363"/>
                </a:lnTo>
                <a:cubicBezTo>
                  <a:pt x="14052" y="3414"/>
                  <a:pt x="14021" y="3462"/>
                  <a:pt x="13990" y="3513"/>
                </a:cubicBezTo>
                <a:cubicBezTo>
                  <a:pt x="13972" y="3496"/>
                  <a:pt x="13948" y="3486"/>
                  <a:pt x="13919" y="3486"/>
                </a:cubicBezTo>
                <a:cubicBezTo>
                  <a:pt x="13906" y="3486"/>
                  <a:pt x="13893" y="3488"/>
                  <a:pt x="13878" y="3492"/>
                </a:cubicBezTo>
                <a:cubicBezTo>
                  <a:pt x="13946" y="3448"/>
                  <a:pt x="14014" y="3407"/>
                  <a:pt x="14083" y="3363"/>
                </a:cubicBezTo>
                <a:close/>
                <a:moveTo>
                  <a:pt x="20606" y="3363"/>
                </a:moveTo>
                <a:lnTo>
                  <a:pt x="20606" y="3363"/>
                </a:lnTo>
                <a:cubicBezTo>
                  <a:pt x="20674" y="3407"/>
                  <a:pt x="20743" y="3448"/>
                  <a:pt x="20810" y="3492"/>
                </a:cubicBezTo>
                <a:cubicBezTo>
                  <a:pt x="20796" y="3488"/>
                  <a:pt x="20782" y="3486"/>
                  <a:pt x="20770" y="3486"/>
                </a:cubicBezTo>
                <a:cubicBezTo>
                  <a:pt x="20741" y="3486"/>
                  <a:pt x="20717" y="3496"/>
                  <a:pt x="20698" y="3513"/>
                </a:cubicBezTo>
                <a:cubicBezTo>
                  <a:pt x="20667" y="3462"/>
                  <a:pt x="20636" y="3414"/>
                  <a:pt x="20606" y="3363"/>
                </a:cubicBezTo>
                <a:close/>
                <a:moveTo>
                  <a:pt x="13432" y="2716"/>
                </a:moveTo>
                <a:lnTo>
                  <a:pt x="13432" y="2716"/>
                </a:lnTo>
                <a:cubicBezTo>
                  <a:pt x="13415" y="2781"/>
                  <a:pt x="13442" y="2842"/>
                  <a:pt x="13486" y="2873"/>
                </a:cubicBezTo>
                <a:cubicBezTo>
                  <a:pt x="13302" y="3036"/>
                  <a:pt x="13112" y="3200"/>
                  <a:pt x="12925" y="3360"/>
                </a:cubicBezTo>
                <a:cubicBezTo>
                  <a:pt x="12908" y="3374"/>
                  <a:pt x="12894" y="3387"/>
                  <a:pt x="12877" y="3401"/>
                </a:cubicBezTo>
                <a:cubicBezTo>
                  <a:pt x="12837" y="3435"/>
                  <a:pt x="12799" y="3472"/>
                  <a:pt x="12758" y="3506"/>
                </a:cubicBezTo>
                <a:cubicBezTo>
                  <a:pt x="12730" y="3523"/>
                  <a:pt x="12703" y="3540"/>
                  <a:pt x="12680" y="3553"/>
                </a:cubicBezTo>
                <a:cubicBezTo>
                  <a:pt x="12805" y="3377"/>
                  <a:pt x="12925" y="3196"/>
                  <a:pt x="13044" y="3016"/>
                </a:cubicBezTo>
                <a:cubicBezTo>
                  <a:pt x="13095" y="2972"/>
                  <a:pt x="13150" y="2931"/>
                  <a:pt x="13204" y="2887"/>
                </a:cubicBezTo>
                <a:cubicBezTo>
                  <a:pt x="13279" y="2829"/>
                  <a:pt x="13354" y="2774"/>
                  <a:pt x="13432" y="2716"/>
                </a:cubicBezTo>
                <a:close/>
                <a:moveTo>
                  <a:pt x="21257" y="2716"/>
                </a:moveTo>
                <a:lnTo>
                  <a:pt x="21257" y="2716"/>
                </a:lnTo>
                <a:cubicBezTo>
                  <a:pt x="21335" y="2774"/>
                  <a:pt x="21409" y="2829"/>
                  <a:pt x="21485" y="2887"/>
                </a:cubicBezTo>
                <a:cubicBezTo>
                  <a:pt x="21539" y="2931"/>
                  <a:pt x="21593" y="2972"/>
                  <a:pt x="21648" y="3016"/>
                </a:cubicBezTo>
                <a:cubicBezTo>
                  <a:pt x="21767" y="3196"/>
                  <a:pt x="21887" y="3377"/>
                  <a:pt x="22009" y="3553"/>
                </a:cubicBezTo>
                <a:cubicBezTo>
                  <a:pt x="21985" y="3540"/>
                  <a:pt x="21958" y="3523"/>
                  <a:pt x="21934" y="3506"/>
                </a:cubicBezTo>
                <a:cubicBezTo>
                  <a:pt x="21893" y="3472"/>
                  <a:pt x="21852" y="3435"/>
                  <a:pt x="21811" y="3401"/>
                </a:cubicBezTo>
                <a:cubicBezTo>
                  <a:pt x="21794" y="3387"/>
                  <a:pt x="21780" y="3374"/>
                  <a:pt x="21764" y="3360"/>
                </a:cubicBezTo>
                <a:cubicBezTo>
                  <a:pt x="21576" y="3200"/>
                  <a:pt x="21389" y="3036"/>
                  <a:pt x="21202" y="2873"/>
                </a:cubicBezTo>
                <a:cubicBezTo>
                  <a:pt x="21249" y="2842"/>
                  <a:pt x="21274" y="2781"/>
                  <a:pt x="21257" y="2716"/>
                </a:cubicBezTo>
                <a:close/>
                <a:moveTo>
                  <a:pt x="15958" y="3169"/>
                </a:moveTo>
                <a:lnTo>
                  <a:pt x="15958" y="3169"/>
                </a:lnTo>
                <a:cubicBezTo>
                  <a:pt x="15853" y="3305"/>
                  <a:pt x="15747" y="3448"/>
                  <a:pt x="15645" y="3588"/>
                </a:cubicBezTo>
                <a:cubicBezTo>
                  <a:pt x="15642" y="3557"/>
                  <a:pt x="15631" y="3530"/>
                  <a:pt x="15615" y="3509"/>
                </a:cubicBezTo>
                <a:cubicBezTo>
                  <a:pt x="15625" y="3496"/>
                  <a:pt x="15635" y="3479"/>
                  <a:pt x="15645" y="3465"/>
                </a:cubicBezTo>
                <a:cubicBezTo>
                  <a:pt x="15724" y="3366"/>
                  <a:pt x="15802" y="3267"/>
                  <a:pt x="15884" y="3173"/>
                </a:cubicBezTo>
                <a:cubicBezTo>
                  <a:pt x="15894" y="3174"/>
                  <a:pt x="15904" y="3175"/>
                  <a:pt x="15914" y="3175"/>
                </a:cubicBezTo>
                <a:cubicBezTo>
                  <a:pt x="15929" y="3175"/>
                  <a:pt x="15944" y="3173"/>
                  <a:pt x="15958" y="3169"/>
                </a:cubicBezTo>
                <a:close/>
                <a:moveTo>
                  <a:pt x="18730" y="3169"/>
                </a:moveTo>
                <a:lnTo>
                  <a:pt x="18730" y="3169"/>
                </a:lnTo>
                <a:cubicBezTo>
                  <a:pt x="18744" y="3173"/>
                  <a:pt x="18759" y="3175"/>
                  <a:pt x="18775" y="3175"/>
                </a:cubicBezTo>
                <a:cubicBezTo>
                  <a:pt x="18786" y="3175"/>
                  <a:pt x="18797" y="3174"/>
                  <a:pt x="18808" y="3173"/>
                </a:cubicBezTo>
                <a:cubicBezTo>
                  <a:pt x="18887" y="3267"/>
                  <a:pt x="18965" y="3366"/>
                  <a:pt x="19043" y="3465"/>
                </a:cubicBezTo>
                <a:cubicBezTo>
                  <a:pt x="19053" y="3479"/>
                  <a:pt x="19063" y="3496"/>
                  <a:pt x="19074" y="3509"/>
                </a:cubicBezTo>
                <a:cubicBezTo>
                  <a:pt x="19057" y="3530"/>
                  <a:pt x="19047" y="3557"/>
                  <a:pt x="19047" y="3588"/>
                </a:cubicBezTo>
                <a:cubicBezTo>
                  <a:pt x="18941" y="3448"/>
                  <a:pt x="18835" y="3305"/>
                  <a:pt x="18730" y="3169"/>
                </a:cubicBezTo>
                <a:close/>
                <a:moveTo>
                  <a:pt x="12843" y="3169"/>
                </a:moveTo>
                <a:lnTo>
                  <a:pt x="12843" y="3169"/>
                </a:lnTo>
                <a:cubicBezTo>
                  <a:pt x="12751" y="3302"/>
                  <a:pt x="12659" y="3435"/>
                  <a:pt x="12567" y="3564"/>
                </a:cubicBezTo>
                <a:cubicBezTo>
                  <a:pt x="12346" y="3693"/>
                  <a:pt x="12125" y="3826"/>
                  <a:pt x="11903" y="3959"/>
                </a:cubicBezTo>
                <a:cubicBezTo>
                  <a:pt x="12009" y="3857"/>
                  <a:pt x="12117" y="3758"/>
                  <a:pt x="12227" y="3660"/>
                </a:cubicBezTo>
                <a:cubicBezTo>
                  <a:pt x="12431" y="3496"/>
                  <a:pt x="12636" y="3333"/>
                  <a:pt x="12843" y="3169"/>
                </a:cubicBezTo>
                <a:close/>
                <a:moveTo>
                  <a:pt x="21849" y="3169"/>
                </a:moveTo>
                <a:lnTo>
                  <a:pt x="22462" y="3660"/>
                </a:lnTo>
                <a:cubicBezTo>
                  <a:pt x="22571" y="3758"/>
                  <a:pt x="22679" y="3857"/>
                  <a:pt x="22789" y="3959"/>
                </a:cubicBezTo>
                <a:cubicBezTo>
                  <a:pt x="22564" y="3826"/>
                  <a:pt x="22343" y="3693"/>
                  <a:pt x="22124" y="3564"/>
                </a:cubicBezTo>
                <a:cubicBezTo>
                  <a:pt x="22030" y="3435"/>
                  <a:pt x="21937" y="3302"/>
                  <a:pt x="21849" y="3169"/>
                </a:cubicBezTo>
                <a:close/>
                <a:moveTo>
                  <a:pt x="388" y="3795"/>
                </a:moveTo>
                <a:cubicBezTo>
                  <a:pt x="391" y="3857"/>
                  <a:pt x="405" y="3915"/>
                  <a:pt x="429" y="3969"/>
                </a:cubicBezTo>
                <a:cubicBezTo>
                  <a:pt x="426" y="3979"/>
                  <a:pt x="422" y="3993"/>
                  <a:pt x="422" y="4007"/>
                </a:cubicBezTo>
                <a:cubicBezTo>
                  <a:pt x="399" y="3979"/>
                  <a:pt x="378" y="3949"/>
                  <a:pt x="354" y="3921"/>
                </a:cubicBezTo>
                <a:cubicBezTo>
                  <a:pt x="361" y="3877"/>
                  <a:pt x="375" y="3836"/>
                  <a:pt x="388" y="3795"/>
                </a:cubicBezTo>
                <a:close/>
                <a:moveTo>
                  <a:pt x="34300" y="3795"/>
                </a:moveTo>
                <a:cubicBezTo>
                  <a:pt x="34314" y="3836"/>
                  <a:pt x="34328" y="3877"/>
                  <a:pt x="34338" y="3921"/>
                </a:cubicBezTo>
                <a:cubicBezTo>
                  <a:pt x="34314" y="3949"/>
                  <a:pt x="34290" y="3979"/>
                  <a:pt x="34266" y="4007"/>
                </a:cubicBezTo>
                <a:cubicBezTo>
                  <a:pt x="34266" y="3993"/>
                  <a:pt x="34266" y="3979"/>
                  <a:pt x="34259" y="3969"/>
                </a:cubicBezTo>
                <a:cubicBezTo>
                  <a:pt x="34283" y="3915"/>
                  <a:pt x="34297" y="3857"/>
                  <a:pt x="34300" y="3795"/>
                </a:cubicBezTo>
                <a:close/>
                <a:moveTo>
                  <a:pt x="14719" y="3700"/>
                </a:moveTo>
                <a:cubicBezTo>
                  <a:pt x="14696" y="3751"/>
                  <a:pt x="14671" y="3809"/>
                  <a:pt x="14651" y="3860"/>
                </a:cubicBezTo>
                <a:cubicBezTo>
                  <a:pt x="14396" y="4000"/>
                  <a:pt x="14140" y="4139"/>
                  <a:pt x="13885" y="4279"/>
                </a:cubicBezTo>
                <a:cubicBezTo>
                  <a:pt x="13953" y="4232"/>
                  <a:pt x="14017" y="4177"/>
                  <a:pt x="14079" y="4119"/>
                </a:cubicBezTo>
                <a:cubicBezTo>
                  <a:pt x="14287" y="3982"/>
                  <a:pt x="14491" y="3847"/>
                  <a:pt x="14696" y="3707"/>
                </a:cubicBezTo>
                <a:cubicBezTo>
                  <a:pt x="14702" y="3704"/>
                  <a:pt x="14712" y="3700"/>
                  <a:pt x="14719" y="3700"/>
                </a:cubicBezTo>
                <a:close/>
                <a:moveTo>
                  <a:pt x="19970" y="3700"/>
                </a:moveTo>
                <a:cubicBezTo>
                  <a:pt x="19979" y="3700"/>
                  <a:pt x="19987" y="3704"/>
                  <a:pt x="19993" y="3707"/>
                </a:cubicBezTo>
                <a:cubicBezTo>
                  <a:pt x="20197" y="3847"/>
                  <a:pt x="20402" y="3982"/>
                  <a:pt x="20609" y="4119"/>
                </a:cubicBezTo>
                <a:cubicBezTo>
                  <a:pt x="20674" y="4177"/>
                  <a:pt x="20738" y="4232"/>
                  <a:pt x="20804" y="4279"/>
                </a:cubicBezTo>
                <a:cubicBezTo>
                  <a:pt x="20551" y="4139"/>
                  <a:pt x="20296" y="4000"/>
                  <a:pt x="20041" y="3860"/>
                </a:cubicBezTo>
                <a:cubicBezTo>
                  <a:pt x="20017" y="3809"/>
                  <a:pt x="19993" y="3751"/>
                  <a:pt x="19970" y="3700"/>
                </a:cubicBezTo>
                <a:close/>
                <a:moveTo>
                  <a:pt x="14644" y="4497"/>
                </a:moveTo>
                <a:cubicBezTo>
                  <a:pt x="14634" y="4507"/>
                  <a:pt x="14627" y="4514"/>
                  <a:pt x="14617" y="4521"/>
                </a:cubicBezTo>
                <a:cubicBezTo>
                  <a:pt x="14542" y="4545"/>
                  <a:pt x="14471" y="4565"/>
                  <a:pt x="14396" y="4589"/>
                </a:cubicBezTo>
                <a:cubicBezTo>
                  <a:pt x="14454" y="4558"/>
                  <a:pt x="14512" y="4527"/>
                  <a:pt x="14569" y="4497"/>
                </a:cubicBezTo>
                <a:cubicBezTo>
                  <a:pt x="14583" y="4500"/>
                  <a:pt x="14598" y="4502"/>
                  <a:pt x="14614" y="4502"/>
                </a:cubicBezTo>
                <a:cubicBezTo>
                  <a:pt x="14620" y="4502"/>
                  <a:pt x="14627" y="4501"/>
                  <a:pt x="14634" y="4500"/>
                </a:cubicBezTo>
                <a:cubicBezTo>
                  <a:pt x="14638" y="4497"/>
                  <a:pt x="14641" y="4497"/>
                  <a:pt x="14644" y="4497"/>
                </a:cubicBezTo>
                <a:close/>
                <a:moveTo>
                  <a:pt x="20122" y="4497"/>
                </a:moveTo>
                <a:cubicBezTo>
                  <a:pt x="20180" y="4527"/>
                  <a:pt x="20235" y="4558"/>
                  <a:pt x="20293" y="4589"/>
                </a:cubicBezTo>
                <a:cubicBezTo>
                  <a:pt x="20221" y="4565"/>
                  <a:pt x="20146" y="4545"/>
                  <a:pt x="20072" y="4521"/>
                </a:cubicBezTo>
                <a:cubicBezTo>
                  <a:pt x="20064" y="4514"/>
                  <a:pt x="20054" y="4507"/>
                  <a:pt x="20048" y="4497"/>
                </a:cubicBezTo>
                <a:cubicBezTo>
                  <a:pt x="20051" y="4497"/>
                  <a:pt x="20051" y="4497"/>
                  <a:pt x="20054" y="4500"/>
                </a:cubicBezTo>
                <a:cubicBezTo>
                  <a:pt x="20061" y="4501"/>
                  <a:pt x="20068" y="4502"/>
                  <a:pt x="20075" y="4502"/>
                </a:cubicBezTo>
                <a:cubicBezTo>
                  <a:pt x="20090" y="4502"/>
                  <a:pt x="20106" y="4500"/>
                  <a:pt x="20122" y="4497"/>
                </a:cubicBezTo>
                <a:close/>
                <a:moveTo>
                  <a:pt x="2663" y="4058"/>
                </a:moveTo>
                <a:cubicBezTo>
                  <a:pt x="2693" y="4078"/>
                  <a:pt x="2724" y="4095"/>
                  <a:pt x="2754" y="4109"/>
                </a:cubicBezTo>
                <a:cubicBezTo>
                  <a:pt x="2969" y="4221"/>
                  <a:pt x="3180" y="4337"/>
                  <a:pt x="3394" y="4452"/>
                </a:cubicBezTo>
                <a:cubicBezTo>
                  <a:pt x="3391" y="4477"/>
                  <a:pt x="3402" y="4500"/>
                  <a:pt x="3432" y="4510"/>
                </a:cubicBezTo>
                <a:cubicBezTo>
                  <a:pt x="3688" y="4585"/>
                  <a:pt x="3950" y="4664"/>
                  <a:pt x="4208" y="4735"/>
                </a:cubicBezTo>
                <a:cubicBezTo>
                  <a:pt x="4269" y="4763"/>
                  <a:pt x="4328" y="4790"/>
                  <a:pt x="4386" y="4817"/>
                </a:cubicBezTo>
                <a:cubicBezTo>
                  <a:pt x="4263" y="4800"/>
                  <a:pt x="4140" y="4776"/>
                  <a:pt x="4018" y="4752"/>
                </a:cubicBezTo>
                <a:cubicBezTo>
                  <a:pt x="3749" y="4640"/>
                  <a:pt x="3476" y="4531"/>
                  <a:pt x="3201" y="4425"/>
                </a:cubicBezTo>
                <a:cubicBezTo>
                  <a:pt x="3133" y="4391"/>
                  <a:pt x="3064" y="4361"/>
                  <a:pt x="2996" y="4330"/>
                </a:cubicBezTo>
                <a:cubicBezTo>
                  <a:pt x="2891" y="4232"/>
                  <a:pt x="2772" y="4156"/>
                  <a:pt x="2649" y="4078"/>
                </a:cubicBezTo>
                <a:cubicBezTo>
                  <a:pt x="2656" y="4071"/>
                  <a:pt x="2659" y="4064"/>
                  <a:pt x="2663" y="4058"/>
                </a:cubicBezTo>
                <a:close/>
                <a:moveTo>
                  <a:pt x="32026" y="4058"/>
                </a:moveTo>
                <a:cubicBezTo>
                  <a:pt x="32029" y="4064"/>
                  <a:pt x="32036" y="4071"/>
                  <a:pt x="32040" y="4078"/>
                </a:cubicBezTo>
                <a:cubicBezTo>
                  <a:pt x="31920" y="4156"/>
                  <a:pt x="31798" y="4232"/>
                  <a:pt x="31696" y="4330"/>
                </a:cubicBezTo>
                <a:cubicBezTo>
                  <a:pt x="31624" y="4361"/>
                  <a:pt x="31556" y="4391"/>
                  <a:pt x="31488" y="4425"/>
                </a:cubicBezTo>
                <a:cubicBezTo>
                  <a:pt x="31212" y="4531"/>
                  <a:pt x="30940" y="4640"/>
                  <a:pt x="30671" y="4752"/>
                </a:cubicBezTo>
                <a:cubicBezTo>
                  <a:pt x="30548" y="4776"/>
                  <a:pt x="30426" y="4800"/>
                  <a:pt x="30303" y="4817"/>
                </a:cubicBezTo>
                <a:cubicBezTo>
                  <a:pt x="30360" y="4790"/>
                  <a:pt x="30418" y="4763"/>
                  <a:pt x="30480" y="4735"/>
                </a:cubicBezTo>
                <a:cubicBezTo>
                  <a:pt x="30742" y="4664"/>
                  <a:pt x="31001" y="4585"/>
                  <a:pt x="31259" y="4510"/>
                </a:cubicBezTo>
                <a:cubicBezTo>
                  <a:pt x="31287" y="4500"/>
                  <a:pt x="31297" y="4477"/>
                  <a:pt x="31297" y="4452"/>
                </a:cubicBezTo>
                <a:cubicBezTo>
                  <a:pt x="31509" y="4337"/>
                  <a:pt x="31719" y="4221"/>
                  <a:pt x="31933" y="4109"/>
                </a:cubicBezTo>
                <a:cubicBezTo>
                  <a:pt x="31965" y="4095"/>
                  <a:pt x="31995" y="4078"/>
                  <a:pt x="32026" y="4058"/>
                </a:cubicBezTo>
                <a:close/>
                <a:moveTo>
                  <a:pt x="11515" y="3969"/>
                </a:moveTo>
                <a:lnTo>
                  <a:pt x="11515" y="3969"/>
                </a:lnTo>
                <a:cubicBezTo>
                  <a:pt x="11382" y="4085"/>
                  <a:pt x="11250" y="4204"/>
                  <a:pt x="11121" y="4323"/>
                </a:cubicBezTo>
                <a:cubicBezTo>
                  <a:pt x="10602" y="4541"/>
                  <a:pt x="10068" y="4749"/>
                  <a:pt x="9530" y="4906"/>
                </a:cubicBezTo>
                <a:cubicBezTo>
                  <a:pt x="10007" y="4738"/>
                  <a:pt x="10473" y="4524"/>
                  <a:pt x="10919" y="4293"/>
                </a:cubicBezTo>
                <a:cubicBezTo>
                  <a:pt x="11121" y="4191"/>
                  <a:pt x="11317" y="4081"/>
                  <a:pt x="11515" y="3969"/>
                </a:cubicBezTo>
                <a:close/>
                <a:moveTo>
                  <a:pt x="23174" y="3969"/>
                </a:moveTo>
                <a:lnTo>
                  <a:pt x="23174" y="3969"/>
                </a:lnTo>
                <a:cubicBezTo>
                  <a:pt x="23371" y="4081"/>
                  <a:pt x="23568" y="4191"/>
                  <a:pt x="23769" y="4293"/>
                </a:cubicBezTo>
                <a:cubicBezTo>
                  <a:pt x="24219" y="4524"/>
                  <a:pt x="24681" y="4738"/>
                  <a:pt x="25162" y="4906"/>
                </a:cubicBezTo>
                <a:cubicBezTo>
                  <a:pt x="24620" y="4749"/>
                  <a:pt x="24086" y="4541"/>
                  <a:pt x="23572" y="4323"/>
                </a:cubicBezTo>
                <a:cubicBezTo>
                  <a:pt x="23439" y="4204"/>
                  <a:pt x="23306" y="4085"/>
                  <a:pt x="23174" y="3969"/>
                </a:cubicBezTo>
                <a:close/>
                <a:moveTo>
                  <a:pt x="16445" y="4579"/>
                </a:moveTo>
                <a:lnTo>
                  <a:pt x="16445" y="4579"/>
                </a:lnTo>
                <a:cubicBezTo>
                  <a:pt x="16415" y="4661"/>
                  <a:pt x="16387" y="4742"/>
                  <a:pt x="16367" y="4824"/>
                </a:cubicBezTo>
                <a:cubicBezTo>
                  <a:pt x="16333" y="4868"/>
                  <a:pt x="16299" y="4912"/>
                  <a:pt x="16269" y="4956"/>
                </a:cubicBezTo>
                <a:cubicBezTo>
                  <a:pt x="16289" y="4881"/>
                  <a:pt x="16309" y="4807"/>
                  <a:pt x="16330" y="4725"/>
                </a:cubicBezTo>
                <a:cubicBezTo>
                  <a:pt x="16367" y="4677"/>
                  <a:pt x="16408" y="4630"/>
                  <a:pt x="16445" y="4579"/>
                </a:cubicBezTo>
                <a:close/>
                <a:moveTo>
                  <a:pt x="18172" y="4381"/>
                </a:moveTo>
                <a:cubicBezTo>
                  <a:pt x="18226" y="4452"/>
                  <a:pt x="18277" y="4524"/>
                  <a:pt x="18328" y="4595"/>
                </a:cubicBezTo>
                <a:cubicBezTo>
                  <a:pt x="18356" y="4725"/>
                  <a:pt x="18389" y="4844"/>
                  <a:pt x="18423" y="4956"/>
                </a:cubicBezTo>
                <a:cubicBezTo>
                  <a:pt x="18389" y="4912"/>
                  <a:pt x="18356" y="4868"/>
                  <a:pt x="18321" y="4824"/>
                </a:cubicBezTo>
                <a:cubicBezTo>
                  <a:pt x="18284" y="4677"/>
                  <a:pt x="18230" y="4527"/>
                  <a:pt x="18172" y="4381"/>
                </a:cubicBezTo>
                <a:close/>
                <a:moveTo>
                  <a:pt x="2319" y="4691"/>
                </a:moveTo>
                <a:cubicBezTo>
                  <a:pt x="2383" y="4732"/>
                  <a:pt x="2448" y="4769"/>
                  <a:pt x="2509" y="4810"/>
                </a:cubicBezTo>
                <a:cubicBezTo>
                  <a:pt x="2506" y="4854"/>
                  <a:pt x="2523" y="4902"/>
                  <a:pt x="2567" y="4926"/>
                </a:cubicBezTo>
                <a:cubicBezTo>
                  <a:pt x="2581" y="4933"/>
                  <a:pt x="2591" y="4939"/>
                  <a:pt x="2602" y="4947"/>
                </a:cubicBezTo>
                <a:cubicBezTo>
                  <a:pt x="2602" y="4953"/>
                  <a:pt x="2605" y="4960"/>
                  <a:pt x="2608" y="4967"/>
                </a:cubicBezTo>
                <a:cubicBezTo>
                  <a:pt x="2561" y="4947"/>
                  <a:pt x="2513" y="4926"/>
                  <a:pt x="2465" y="4902"/>
                </a:cubicBezTo>
                <a:cubicBezTo>
                  <a:pt x="2390" y="4854"/>
                  <a:pt x="2308" y="4800"/>
                  <a:pt x="2223" y="4738"/>
                </a:cubicBezTo>
                <a:cubicBezTo>
                  <a:pt x="2258" y="4728"/>
                  <a:pt x="2288" y="4711"/>
                  <a:pt x="2319" y="4691"/>
                </a:cubicBezTo>
                <a:close/>
                <a:moveTo>
                  <a:pt x="32370" y="4691"/>
                </a:moveTo>
                <a:cubicBezTo>
                  <a:pt x="32400" y="4711"/>
                  <a:pt x="32431" y="4728"/>
                  <a:pt x="32465" y="4738"/>
                </a:cubicBezTo>
                <a:cubicBezTo>
                  <a:pt x="32380" y="4800"/>
                  <a:pt x="32298" y="4854"/>
                  <a:pt x="32224" y="4902"/>
                </a:cubicBezTo>
                <a:cubicBezTo>
                  <a:pt x="32179" y="4926"/>
                  <a:pt x="32128" y="4947"/>
                  <a:pt x="32081" y="4967"/>
                </a:cubicBezTo>
                <a:cubicBezTo>
                  <a:pt x="32084" y="4960"/>
                  <a:pt x="32087" y="4953"/>
                  <a:pt x="32087" y="4947"/>
                </a:cubicBezTo>
                <a:cubicBezTo>
                  <a:pt x="32101" y="4939"/>
                  <a:pt x="32111" y="4933"/>
                  <a:pt x="32121" y="4926"/>
                </a:cubicBezTo>
                <a:cubicBezTo>
                  <a:pt x="32169" y="4902"/>
                  <a:pt x="32183" y="4854"/>
                  <a:pt x="32179" y="4810"/>
                </a:cubicBezTo>
                <a:cubicBezTo>
                  <a:pt x="32244" y="4769"/>
                  <a:pt x="32309" y="4732"/>
                  <a:pt x="32370" y="4691"/>
                </a:cubicBezTo>
                <a:close/>
                <a:moveTo>
                  <a:pt x="848" y="4531"/>
                </a:moveTo>
                <a:cubicBezTo>
                  <a:pt x="886" y="4565"/>
                  <a:pt x="922" y="4595"/>
                  <a:pt x="960" y="4626"/>
                </a:cubicBezTo>
                <a:cubicBezTo>
                  <a:pt x="1011" y="4677"/>
                  <a:pt x="1069" y="4725"/>
                  <a:pt x="1131" y="4769"/>
                </a:cubicBezTo>
                <a:cubicBezTo>
                  <a:pt x="1213" y="4837"/>
                  <a:pt x="1297" y="4909"/>
                  <a:pt x="1382" y="4977"/>
                </a:cubicBezTo>
                <a:lnTo>
                  <a:pt x="1328" y="4977"/>
                </a:lnTo>
                <a:cubicBezTo>
                  <a:pt x="1181" y="4858"/>
                  <a:pt x="1042" y="4735"/>
                  <a:pt x="906" y="4606"/>
                </a:cubicBezTo>
                <a:cubicBezTo>
                  <a:pt x="886" y="4582"/>
                  <a:pt x="865" y="4554"/>
                  <a:pt x="848" y="4531"/>
                </a:cubicBezTo>
                <a:close/>
                <a:moveTo>
                  <a:pt x="33844" y="4531"/>
                </a:moveTo>
                <a:lnTo>
                  <a:pt x="33844" y="4531"/>
                </a:lnTo>
                <a:cubicBezTo>
                  <a:pt x="33824" y="4554"/>
                  <a:pt x="33803" y="4582"/>
                  <a:pt x="33783" y="4606"/>
                </a:cubicBezTo>
                <a:cubicBezTo>
                  <a:pt x="33650" y="4735"/>
                  <a:pt x="33507" y="4858"/>
                  <a:pt x="33360" y="4977"/>
                </a:cubicBezTo>
                <a:lnTo>
                  <a:pt x="33306" y="4977"/>
                </a:lnTo>
                <a:cubicBezTo>
                  <a:pt x="33391" y="4909"/>
                  <a:pt x="33476" y="4837"/>
                  <a:pt x="33561" y="4769"/>
                </a:cubicBezTo>
                <a:cubicBezTo>
                  <a:pt x="33623" y="4725"/>
                  <a:pt x="33677" y="4677"/>
                  <a:pt x="33728" y="4626"/>
                </a:cubicBezTo>
                <a:cubicBezTo>
                  <a:pt x="33766" y="4595"/>
                  <a:pt x="33806" y="4565"/>
                  <a:pt x="33844" y="4531"/>
                </a:cubicBezTo>
                <a:close/>
                <a:moveTo>
                  <a:pt x="16142" y="3584"/>
                </a:moveTo>
                <a:lnTo>
                  <a:pt x="16142" y="3693"/>
                </a:lnTo>
                <a:cubicBezTo>
                  <a:pt x="15727" y="4235"/>
                  <a:pt x="15318" y="4776"/>
                  <a:pt x="14883" y="5297"/>
                </a:cubicBezTo>
                <a:cubicBezTo>
                  <a:pt x="14893" y="5269"/>
                  <a:pt x="14893" y="5239"/>
                  <a:pt x="14886" y="5212"/>
                </a:cubicBezTo>
                <a:cubicBezTo>
                  <a:pt x="14916" y="5164"/>
                  <a:pt x="14947" y="5117"/>
                  <a:pt x="14977" y="5069"/>
                </a:cubicBezTo>
                <a:cubicBezTo>
                  <a:pt x="15277" y="4691"/>
                  <a:pt x="15560" y="4299"/>
                  <a:pt x="15840" y="3905"/>
                </a:cubicBezTo>
                <a:cubicBezTo>
                  <a:pt x="15938" y="3799"/>
                  <a:pt x="16040" y="3690"/>
                  <a:pt x="16142" y="3584"/>
                </a:cubicBezTo>
                <a:close/>
                <a:moveTo>
                  <a:pt x="18546" y="3584"/>
                </a:moveTo>
                <a:cubicBezTo>
                  <a:pt x="18648" y="3690"/>
                  <a:pt x="18750" y="3799"/>
                  <a:pt x="18852" y="3905"/>
                </a:cubicBezTo>
                <a:cubicBezTo>
                  <a:pt x="19129" y="4299"/>
                  <a:pt x="19411" y="4691"/>
                  <a:pt x="19710" y="5069"/>
                </a:cubicBezTo>
                <a:cubicBezTo>
                  <a:pt x="19742" y="5117"/>
                  <a:pt x="19772" y="5164"/>
                  <a:pt x="19803" y="5212"/>
                </a:cubicBezTo>
                <a:cubicBezTo>
                  <a:pt x="19795" y="5239"/>
                  <a:pt x="19799" y="5269"/>
                  <a:pt x="19806" y="5297"/>
                </a:cubicBezTo>
                <a:cubicBezTo>
                  <a:pt x="19370" y="4776"/>
                  <a:pt x="18961" y="4235"/>
                  <a:pt x="18546" y="3693"/>
                </a:cubicBezTo>
                <a:lnTo>
                  <a:pt x="18546" y="3584"/>
                </a:lnTo>
                <a:close/>
                <a:moveTo>
                  <a:pt x="10245" y="5175"/>
                </a:moveTo>
                <a:lnTo>
                  <a:pt x="10245" y="5175"/>
                </a:lnTo>
                <a:cubicBezTo>
                  <a:pt x="10242" y="5178"/>
                  <a:pt x="10238" y="5181"/>
                  <a:pt x="10238" y="5184"/>
                </a:cubicBezTo>
                <a:cubicBezTo>
                  <a:pt x="10218" y="5205"/>
                  <a:pt x="10211" y="5225"/>
                  <a:pt x="10208" y="5249"/>
                </a:cubicBezTo>
                <a:cubicBezTo>
                  <a:pt x="9977" y="5300"/>
                  <a:pt x="9748" y="5351"/>
                  <a:pt x="9516" y="5406"/>
                </a:cubicBezTo>
                <a:cubicBezTo>
                  <a:pt x="9650" y="5348"/>
                  <a:pt x="9782" y="5290"/>
                  <a:pt x="9915" y="5229"/>
                </a:cubicBezTo>
                <a:cubicBezTo>
                  <a:pt x="9983" y="5219"/>
                  <a:pt x="10048" y="5208"/>
                  <a:pt x="10115" y="5198"/>
                </a:cubicBezTo>
                <a:cubicBezTo>
                  <a:pt x="10156" y="5192"/>
                  <a:pt x="10201" y="5184"/>
                  <a:pt x="10245" y="5175"/>
                </a:cubicBezTo>
                <a:close/>
                <a:moveTo>
                  <a:pt x="24443" y="5175"/>
                </a:moveTo>
                <a:cubicBezTo>
                  <a:pt x="24488" y="5184"/>
                  <a:pt x="24532" y="5192"/>
                  <a:pt x="24573" y="5198"/>
                </a:cubicBezTo>
                <a:cubicBezTo>
                  <a:pt x="24640" y="5208"/>
                  <a:pt x="24709" y="5219"/>
                  <a:pt x="24774" y="5229"/>
                </a:cubicBezTo>
                <a:cubicBezTo>
                  <a:pt x="24906" y="5290"/>
                  <a:pt x="25039" y="5348"/>
                  <a:pt x="25172" y="5406"/>
                </a:cubicBezTo>
                <a:cubicBezTo>
                  <a:pt x="24940" y="5351"/>
                  <a:pt x="24712" y="5300"/>
                  <a:pt x="24481" y="5249"/>
                </a:cubicBezTo>
                <a:cubicBezTo>
                  <a:pt x="24481" y="5225"/>
                  <a:pt x="24470" y="5205"/>
                  <a:pt x="24453" y="5184"/>
                </a:cubicBezTo>
                <a:lnTo>
                  <a:pt x="24443" y="5175"/>
                </a:lnTo>
                <a:close/>
                <a:moveTo>
                  <a:pt x="4777" y="5236"/>
                </a:moveTo>
                <a:cubicBezTo>
                  <a:pt x="4910" y="5253"/>
                  <a:pt x="5046" y="5269"/>
                  <a:pt x="5176" y="5277"/>
                </a:cubicBezTo>
                <a:cubicBezTo>
                  <a:pt x="5212" y="5277"/>
                  <a:pt x="5253" y="5280"/>
                  <a:pt x="5291" y="5280"/>
                </a:cubicBezTo>
                <a:cubicBezTo>
                  <a:pt x="5240" y="5318"/>
                  <a:pt x="5192" y="5358"/>
                  <a:pt x="5155" y="5409"/>
                </a:cubicBezTo>
                <a:cubicBezTo>
                  <a:pt x="5025" y="5372"/>
                  <a:pt x="4896" y="5338"/>
                  <a:pt x="4767" y="5300"/>
                </a:cubicBezTo>
                <a:cubicBezTo>
                  <a:pt x="4774" y="5280"/>
                  <a:pt x="4777" y="5260"/>
                  <a:pt x="4777" y="5236"/>
                </a:cubicBezTo>
                <a:close/>
                <a:moveTo>
                  <a:pt x="29911" y="5236"/>
                </a:moveTo>
                <a:cubicBezTo>
                  <a:pt x="29911" y="5260"/>
                  <a:pt x="29915" y="5280"/>
                  <a:pt x="29922" y="5300"/>
                </a:cubicBezTo>
                <a:cubicBezTo>
                  <a:pt x="29796" y="5338"/>
                  <a:pt x="29666" y="5372"/>
                  <a:pt x="29537" y="5409"/>
                </a:cubicBezTo>
                <a:cubicBezTo>
                  <a:pt x="29496" y="5358"/>
                  <a:pt x="29449" y="5318"/>
                  <a:pt x="29397" y="5280"/>
                </a:cubicBezTo>
                <a:cubicBezTo>
                  <a:pt x="29435" y="5280"/>
                  <a:pt x="29475" y="5277"/>
                  <a:pt x="29513" y="5277"/>
                </a:cubicBezTo>
                <a:cubicBezTo>
                  <a:pt x="29645" y="5269"/>
                  <a:pt x="29779" y="5253"/>
                  <a:pt x="29911" y="5236"/>
                </a:cubicBezTo>
                <a:close/>
                <a:moveTo>
                  <a:pt x="1785" y="5331"/>
                </a:moveTo>
                <a:lnTo>
                  <a:pt x="1785" y="5331"/>
                </a:lnTo>
                <a:cubicBezTo>
                  <a:pt x="1805" y="5338"/>
                  <a:pt x="1825" y="5348"/>
                  <a:pt x="1849" y="5355"/>
                </a:cubicBezTo>
                <a:cubicBezTo>
                  <a:pt x="1856" y="5362"/>
                  <a:pt x="1859" y="5368"/>
                  <a:pt x="1869" y="5376"/>
                </a:cubicBezTo>
                <a:cubicBezTo>
                  <a:pt x="1896" y="5392"/>
                  <a:pt x="1923" y="5409"/>
                  <a:pt x="1954" y="5430"/>
                </a:cubicBezTo>
                <a:cubicBezTo>
                  <a:pt x="2022" y="5484"/>
                  <a:pt x="2091" y="5539"/>
                  <a:pt x="2159" y="5593"/>
                </a:cubicBezTo>
                <a:cubicBezTo>
                  <a:pt x="2033" y="5508"/>
                  <a:pt x="1907" y="5420"/>
                  <a:pt x="1785" y="5331"/>
                </a:cubicBezTo>
                <a:close/>
                <a:moveTo>
                  <a:pt x="32908" y="5331"/>
                </a:moveTo>
                <a:lnTo>
                  <a:pt x="32908" y="5331"/>
                </a:lnTo>
                <a:cubicBezTo>
                  <a:pt x="32782" y="5420"/>
                  <a:pt x="32656" y="5508"/>
                  <a:pt x="32530" y="5593"/>
                </a:cubicBezTo>
                <a:cubicBezTo>
                  <a:pt x="32598" y="5539"/>
                  <a:pt x="32669" y="5484"/>
                  <a:pt x="32738" y="5430"/>
                </a:cubicBezTo>
                <a:cubicBezTo>
                  <a:pt x="32765" y="5409"/>
                  <a:pt x="32792" y="5392"/>
                  <a:pt x="32823" y="5376"/>
                </a:cubicBezTo>
                <a:cubicBezTo>
                  <a:pt x="32829" y="5368"/>
                  <a:pt x="32836" y="5362"/>
                  <a:pt x="32843" y="5355"/>
                </a:cubicBezTo>
                <a:cubicBezTo>
                  <a:pt x="32863" y="5348"/>
                  <a:pt x="32884" y="5338"/>
                  <a:pt x="32908" y="5331"/>
                </a:cubicBezTo>
                <a:close/>
                <a:moveTo>
                  <a:pt x="8951" y="5481"/>
                </a:moveTo>
                <a:cubicBezTo>
                  <a:pt x="8979" y="5481"/>
                  <a:pt x="9006" y="5484"/>
                  <a:pt x="9033" y="5488"/>
                </a:cubicBezTo>
                <a:cubicBezTo>
                  <a:pt x="8992" y="5501"/>
                  <a:pt x="8955" y="5515"/>
                  <a:pt x="8917" y="5532"/>
                </a:cubicBezTo>
                <a:cubicBezTo>
                  <a:pt x="8907" y="5535"/>
                  <a:pt x="8900" y="5542"/>
                  <a:pt x="8894" y="5549"/>
                </a:cubicBezTo>
                <a:cubicBezTo>
                  <a:pt x="8713" y="5590"/>
                  <a:pt x="8529" y="5634"/>
                  <a:pt x="8349" y="5678"/>
                </a:cubicBezTo>
                <a:cubicBezTo>
                  <a:pt x="8352" y="5665"/>
                  <a:pt x="8352" y="5651"/>
                  <a:pt x="8349" y="5641"/>
                </a:cubicBezTo>
                <a:cubicBezTo>
                  <a:pt x="8550" y="5586"/>
                  <a:pt x="8751" y="5535"/>
                  <a:pt x="8951" y="5481"/>
                </a:cubicBezTo>
                <a:close/>
                <a:moveTo>
                  <a:pt x="25737" y="5481"/>
                </a:moveTo>
                <a:cubicBezTo>
                  <a:pt x="25938" y="5535"/>
                  <a:pt x="26139" y="5586"/>
                  <a:pt x="26340" y="5641"/>
                </a:cubicBezTo>
                <a:cubicBezTo>
                  <a:pt x="26336" y="5651"/>
                  <a:pt x="26336" y="5665"/>
                  <a:pt x="26340" y="5678"/>
                </a:cubicBezTo>
                <a:cubicBezTo>
                  <a:pt x="26159" y="5634"/>
                  <a:pt x="25979" y="5590"/>
                  <a:pt x="25795" y="5549"/>
                </a:cubicBezTo>
                <a:cubicBezTo>
                  <a:pt x="25788" y="5542"/>
                  <a:pt x="25781" y="5535"/>
                  <a:pt x="25771" y="5532"/>
                </a:cubicBezTo>
                <a:cubicBezTo>
                  <a:pt x="25734" y="5515"/>
                  <a:pt x="25696" y="5501"/>
                  <a:pt x="25659" y="5488"/>
                </a:cubicBezTo>
                <a:cubicBezTo>
                  <a:pt x="25682" y="5484"/>
                  <a:pt x="25710" y="5481"/>
                  <a:pt x="25737" y="5481"/>
                </a:cubicBezTo>
                <a:close/>
                <a:moveTo>
                  <a:pt x="14222" y="4926"/>
                </a:moveTo>
                <a:cubicBezTo>
                  <a:pt x="14205" y="4943"/>
                  <a:pt x="14188" y="4960"/>
                  <a:pt x="14174" y="4980"/>
                </a:cubicBezTo>
                <a:cubicBezTo>
                  <a:pt x="13926" y="5120"/>
                  <a:pt x="13674" y="5260"/>
                  <a:pt x="13422" y="5396"/>
                </a:cubicBezTo>
                <a:cubicBezTo>
                  <a:pt x="13221" y="5501"/>
                  <a:pt x="13020" y="5607"/>
                  <a:pt x="12819" y="5712"/>
                </a:cubicBezTo>
                <a:cubicBezTo>
                  <a:pt x="12832" y="5658"/>
                  <a:pt x="12819" y="5590"/>
                  <a:pt x="12779" y="5552"/>
                </a:cubicBezTo>
                <a:cubicBezTo>
                  <a:pt x="13252" y="5321"/>
                  <a:pt x="13728" y="5103"/>
                  <a:pt x="14222" y="4926"/>
                </a:cubicBezTo>
                <a:close/>
                <a:moveTo>
                  <a:pt x="20466" y="4926"/>
                </a:moveTo>
                <a:lnTo>
                  <a:pt x="20466" y="4926"/>
                </a:lnTo>
                <a:cubicBezTo>
                  <a:pt x="20960" y="5103"/>
                  <a:pt x="21440" y="5321"/>
                  <a:pt x="21914" y="5552"/>
                </a:cubicBezTo>
                <a:cubicBezTo>
                  <a:pt x="21869" y="5590"/>
                  <a:pt x="21856" y="5658"/>
                  <a:pt x="21869" y="5712"/>
                </a:cubicBezTo>
                <a:cubicBezTo>
                  <a:pt x="21668" y="5607"/>
                  <a:pt x="21471" y="5501"/>
                  <a:pt x="21266" y="5396"/>
                </a:cubicBezTo>
                <a:cubicBezTo>
                  <a:pt x="21015" y="5260"/>
                  <a:pt x="20766" y="5120"/>
                  <a:pt x="20518" y="4980"/>
                </a:cubicBezTo>
                <a:cubicBezTo>
                  <a:pt x="20501" y="4960"/>
                  <a:pt x="20483" y="4943"/>
                  <a:pt x="20466" y="4926"/>
                </a:cubicBezTo>
                <a:close/>
                <a:moveTo>
                  <a:pt x="11325" y="5542"/>
                </a:moveTo>
                <a:lnTo>
                  <a:pt x="11325" y="5542"/>
                </a:lnTo>
                <a:cubicBezTo>
                  <a:pt x="11264" y="5583"/>
                  <a:pt x="11202" y="5624"/>
                  <a:pt x="11144" y="5665"/>
                </a:cubicBezTo>
                <a:cubicBezTo>
                  <a:pt x="10923" y="5689"/>
                  <a:pt x="10705" y="5719"/>
                  <a:pt x="10487" y="5750"/>
                </a:cubicBezTo>
                <a:cubicBezTo>
                  <a:pt x="10511" y="5736"/>
                  <a:pt x="10535" y="5723"/>
                  <a:pt x="10558" y="5709"/>
                </a:cubicBezTo>
                <a:cubicBezTo>
                  <a:pt x="10814" y="5654"/>
                  <a:pt x="11069" y="5596"/>
                  <a:pt x="11325" y="5542"/>
                </a:cubicBezTo>
                <a:close/>
                <a:moveTo>
                  <a:pt x="23364" y="5542"/>
                </a:moveTo>
                <a:lnTo>
                  <a:pt x="23364" y="5542"/>
                </a:lnTo>
                <a:cubicBezTo>
                  <a:pt x="23619" y="5596"/>
                  <a:pt x="23875" y="5654"/>
                  <a:pt x="24130" y="5709"/>
                </a:cubicBezTo>
                <a:cubicBezTo>
                  <a:pt x="24154" y="5723"/>
                  <a:pt x="24178" y="5736"/>
                  <a:pt x="24202" y="5750"/>
                </a:cubicBezTo>
                <a:cubicBezTo>
                  <a:pt x="23983" y="5719"/>
                  <a:pt x="23766" y="5689"/>
                  <a:pt x="23548" y="5665"/>
                </a:cubicBezTo>
                <a:lnTo>
                  <a:pt x="23364" y="5542"/>
                </a:lnTo>
                <a:close/>
                <a:moveTo>
                  <a:pt x="1764" y="5443"/>
                </a:moveTo>
                <a:cubicBezTo>
                  <a:pt x="1900" y="5546"/>
                  <a:pt x="2039" y="5641"/>
                  <a:pt x="2179" y="5736"/>
                </a:cubicBezTo>
                <a:cubicBezTo>
                  <a:pt x="2169" y="5753"/>
                  <a:pt x="2159" y="5774"/>
                  <a:pt x="2159" y="5794"/>
                </a:cubicBezTo>
                <a:cubicBezTo>
                  <a:pt x="2019" y="5682"/>
                  <a:pt x="1883" y="5566"/>
                  <a:pt x="1764" y="5443"/>
                </a:cubicBezTo>
                <a:close/>
                <a:moveTo>
                  <a:pt x="32928" y="5443"/>
                </a:moveTo>
                <a:lnTo>
                  <a:pt x="32928" y="5443"/>
                </a:lnTo>
                <a:cubicBezTo>
                  <a:pt x="32805" y="5566"/>
                  <a:pt x="32669" y="5682"/>
                  <a:pt x="32530" y="5794"/>
                </a:cubicBezTo>
                <a:cubicBezTo>
                  <a:pt x="32530" y="5774"/>
                  <a:pt x="32519" y="5753"/>
                  <a:pt x="32510" y="5736"/>
                </a:cubicBezTo>
                <a:cubicBezTo>
                  <a:pt x="32648" y="5641"/>
                  <a:pt x="32788" y="5546"/>
                  <a:pt x="32928" y="5443"/>
                </a:cubicBezTo>
                <a:close/>
                <a:moveTo>
                  <a:pt x="7385" y="5739"/>
                </a:moveTo>
                <a:cubicBezTo>
                  <a:pt x="7392" y="5739"/>
                  <a:pt x="7395" y="5743"/>
                  <a:pt x="7402" y="5743"/>
                </a:cubicBezTo>
                <a:cubicBezTo>
                  <a:pt x="7396" y="5792"/>
                  <a:pt x="7434" y="5851"/>
                  <a:pt x="7490" y="5851"/>
                </a:cubicBezTo>
                <a:cubicBezTo>
                  <a:pt x="7497" y="5851"/>
                  <a:pt x="7504" y="5851"/>
                  <a:pt x="7511" y="5849"/>
                </a:cubicBezTo>
                <a:cubicBezTo>
                  <a:pt x="7627" y="5821"/>
                  <a:pt x="7746" y="5791"/>
                  <a:pt x="7865" y="5760"/>
                </a:cubicBezTo>
                <a:lnTo>
                  <a:pt x="8028" y="5760"/>
                </a:lnTo>
                <a:cubicBezTo>
                  <a:pt x="7845" y="5808"/>
                  <a:pt x="7661" y="5859"/>
                  <a:pt x="7474" y="5910"/>
                </a:cubicBezTo>
                <a:cubicBezTo>
                  <a:pt x="7447" y="5913"/>
                  <a:pt x="7416" y="5913"/>
                  <a:pt x="7385" y="5913"/>
                </a:cubicBezTo>
                <a:cubicBezTo>
                  <a:pt x="7255" y="5890"/>
                  <a:pt x="7130" y="5866"/>
                  <a:pt x="7004" y="5838"/>
                </a:cubicBezTo>
                <a:cubicBezTo>
                  <a:pt x="7130" y="5808"/>
                  <a:pt x="7255" y="5774"/>
                  <a:pt x="7385" y="5739"/>
                </a:cubicBezTo>
                <a:close/>
                <a:moveTo>
                  <a:pt x="27303" y="5739"/>
                </a:moveTo>
                <a:cubicBezTo>
                  <a:pt x="27433" y="5774"/>
                  <a:pt x="27558" y="5808"/>
                  <a:pt x="27688" y="5838"/>
                </a:cubicBezTo>
                <a:cubicBezTo>
                  <a:pt x="27558" y="5866"/>
                  <a:pt x="27433" y="5890"/>
                  <a:pt x="27303" y="5913"/>
                </a:cubicBezTo>
                <a:cubicBezTo>
                  <a:pt x="27276" y="5913"/>
                  <a:pt x="27245" y="5913"/>
                  <a:pt x="27214" y="5910"/>
                </a:cubicBezTo>
                <a:cubicBezTo>
                  <a:pt x="27031" y="5859"/>
                  <a:pt x="26843" y="5808"/>
                  <a:pt x="26660" y="5760"/>
                </a:cubicBezTo>
                <a:lnTo>
                  <a:pt x="26826" y="5760"/>
                </a:lnTo>
                <a:cubicBezTo>
                  <a:pt x="26942" y="5791"/>
                  <a:pt x="27062" y="5821"/>
                  <a:pt x="27181" y="5849"/>
                </a:cubicBezTo>
                <a:cubicBezTo>
                  <a:pt x="27188" y="5851"/>
                  <a:pt x="27194" y="5851"/>
                  <a:pt x="27201" y="5851"/>
                </a:cubicBezTo>
                <a:cubicBezTo>
                  <a:pt x="27255" y="5851"/>
                  <a:pt x="27292" y="5792"/>
                  <a:pt x="27286" y="5743"/>
                </a:cubicBezTo>
                <a:cubicBezTo>
                  <a:pt x="27293" y="5743"/>
                  <a:pt x="27300" y="5739"/>
                  <a:pt x="27303" y="5739"/>
                </a:cubicBezTo>
                <a:close/>
                <a:moveTo>
                  <a:pt x="12622" y="5818"/>
                </a:moveTo>
                <a:cubicBezTo>
                  <a:pt x="12370" y="5948"/>
                  <a:pt x="12117" y="6080"/>
                  <a:pt x="11862" y="6209"/>
                </a:cubicBezTo>
                <a:cubicBezTo>
                  <a:pt x="11910" y="6152"/>
                  <a:pt x="11913" y="6066"/>
                  <a:pt x="11869" y="6012"/>
                </a:cubicBezTo>
                <a:cubicBezTo>
                  <a:pt x="11958" y="5968"/>
                  <a:pt x="12046" y="5920"/>
                  <a:pt x="12135" y="5876"/>
                </a:cubicBezTo>
                <a:cubicBezTo>
                  <a:pt x="12298" y="5855"/>
                  <a:pt x="12458" y="5835"/>
                  <a:pt x="12622" y="5818"/>
                </a:cubicBezTo>
                <a:close/>
                <a:moveTo>
                  <a:pt x="22070" y="5818"/>
                </a:moveTo>
                <a:cubicBezTo>
                  <a:pt x="22230" y="5835"/>
                  <a:pt x="22393" y="5855"/>
                  <a:pt x="22553" y="5876"/>
                </a:cubicBezTo>
                <a:cubicBezTo>
                  <a:pt x="22642" y="5920"/>
                  <a:pt x="22734" y="5968"/>
                  <a:pt x="22822" y="6012"/>
                </a:cubicBezTo>
                <a:cubicBezTo>
                  <a:pt x="22775" y="6066"/>
                  <a:pt x="22778" y="6152"/>
                  <a:pt x="22826" y="6209"/>
                </a:cubicBezTo>
                <a:cubicBezTo>
                  <a:pt x="22574" y="6080"/>
                  <a:pt x="22322" y="5948"/>
                  <a:pt x="22070" y="5818"/>
                </a:cubicBezTo>
                <a:close/>
                <a:moveTo>
                  <a:pt x="3916" y="6033"/>
                </a:moveTo>
                <a:lnTo>
                  <a:pt x="3916" y="6033"/>
                </a:lnTo>
                <a:cubicBezTo>
                  <a:pt x="4164" y="6141"/>
                  <a:pt x="4409" y="6250"/>
                  <a:pt x="4658" y="6359"/>
                </a:cubicBezTo>
                <a:cubicBezTo>
                  <a:pt x="4640" y="6383"/>
                  <a:pt x="4634" y="6410"/>
                  <a:pt x="4631" y="6441"/>
                </a:cubicBezTo>
                <a:cubicBezTo>
                  <a:pt x="4389" y="6311"/>
                  <a:pt x="4150" y="6176"/>
                  <a:pt x="3916" y="6033"/>
                </a:cubicBezTo>
                <a:close/>
                <a:moveTo>
                  <a:pt x="30773" y="6033"/>
                </a:moveTo>
                <a:lnTo>
                  <a:pt x="30773" y="6033"/>
                </a:lnTo>
                <a:cubicBezTo>
                  <a:pt x="30538" y="6176"/>
                  <a:pt x="30299" y="6311"/>
                  <a:pt x="30058" y="6441"/>
                </a:cubicBezTo>
                <a:cubicBezTo>
                  <a:pt x="30058" y="6410"/>
                  <a:pt x="30047" y="6383"/>
                  <a:pt x="30030" y="6359"/>
                </a:cubicBezTo>
                <a:cubicBezTo>
                  <a:pt x="30279" y="6250"/>
                  <a:pt x="30528" y="6141"/>
                  <a:pt x="30773" y="6033"/>
                </a:cubicBezTo>
                <a:close/>
                <a:moveTo>
                  <a:pt x="9547" y="6646"/>
                </a:moveTo>
                <a:cubicBezTo>
                  <a:pt x="9581" y="6649"/>
                  <a:pt x="9615" y="6649"/>
                  <a:pt x="9650" y="6652"/>
                </a:cubicBezTo>
                <a:cubicBezTo>
                  <a:pt x="9496" y="6676"/>
                  <a:pt x="9346" y="6699"/>
                  <a:pt x="9193" y="6720"/>
                </a:cubicBezTo>
                <a:cubicBezTo>
                  <a:pt x="9193" y="6710"/>
                  <a:pt x="9190" y="6696"/>
                  <a:pt x="9186" y="6686"/>
                </a:cubicBezTo>
                <a:cubicBezTo>
                  <a:pt x="9306" y="6672"/>
                  <a:pt x="9428" y="6655"/>
                  <a:pt x="9547" y="6646"/>
                </a:cubicBezTo>
                <a:close/>
                <a:moveTo>
                  <a:pt x="25141" y="6646"/>
                </a:moveTo>
                <a:cubicBezTo>
                  <a:pt x="25264" y="6655"/>
                  <a:pt x="25383" y="6672"/>
                  <a:pt x="25506" y="6686"/>
                </a:cubicBezTo>
                <a:cubicBezTo>
                  <a:pt x="25498" y="6696"/>
                  <a:pt x="25495" y="6710"/>
                  <a:pt x="25495" y="6720"/>
                </a:cubicBezTo>
                <a:cubicBezTo>
                  <a:pt x="25346" y="6699"/>
                  <a:pt x="25192" y="6676"/>
                  <a:pt x="25042" y="6652"/>
                </a:cubicBezTo>
                <a:cubicBezTo>
                  <a:pt x="25073" y="6649"/>
                  <a:pt x="25107" y="6649"/>
                  <a:pt x="25141" y="6646"/>
                </a:cubicBezTo>
                <a:close/>
                <a:moveTo>
                  <a:pt x="6762" y="6686"/>
                </a:moveTo>
                <a:cubicBezTo>
                  <a:pt x="6834" y="6704"/>
                  <a:pt x="6905" y="6724"/>
                  <a:pt x="6977" y="6740"/>
                </a:cubicBezTo>
                <a:cubicBezTo>
                  <a:pt x="6960" y="6740"/>
                  <a:pt x="6939" y="6744"/>
                  <a:pt x="6922" y="6748"/>
                </a:cubicBezTo>
                <a:cubicBezTo>
                  <a:pt x="6871" y="6737"/>
                  <a:pt x="6823" y="6727"/>
                  <a:pt x="6772" y="6717"/>
                </a:cubicBezTo>
                <a:cubicBezTo>
                  <a:pt x="6749" y="6707"/>
                  <a:pt x="6724" y="6699"/>
                  <a:pt x="6704" y="6690"/>
                </a:cubicBezTo>
                <a:cubicBezTo>
                  <a:pt x="6711" y="6690"/>
                  <a:pt x="6718" y="6691"/>
                  <a:pt x="6725" y="6691"/>
                </a:cubicBezTo>
                <a:cubicBezTo>
                  <a:pt x="6729" y="6691"/>
                  <a:pt x="6733" y="6691"/>
                  <a:pt x="6738" y="6690"/>
                </a:cubicBezTo>
                <a:cubicBezTo>
                  <a:pt x="6745" y="6690"/>
                  <a:pt x="6755" y="6690"/>
                  <a:pt x="6762" y="6686"/>
                </a:cubicBezTo>
                <a:close/>
                <a:moveTo>
                  <a:pt x="27926" y="6686"/>
                </a:moveTo>
                <a:cubicBezTo>
                  <a:pt x="27937" y="6690"/>
                  <a:pt x="27943" y="6690"/>
                  <a:pt x="27950" y="6690"/>
                </a:cubicBezTo>
                <a:cubicBezTo>
                  <a:pt x="27954" y="6691"/>
                  <a:pt x="27959" y="6691"/>
                  <a:pt x="27963" y="6691"/>
                </a:cubicBezTo>
                <a:cubicBezTo>
                  <a:pt x="27971" y="6691"/>
                  <a:pt x="27979" y="6690"/>
                  <a:pt x="27987" y="6690"/>
                </a:cubicBezTo>
                <a:cubicBezTo>
                  <a:pt x="27964" y="6699"/>
                  <a:pt x="27940" y="6707"/>
                  <a:pt x="27916" y="6717"/>
                </a:cubicBezTo>
                <a:cubicBezTo>
                  <a:pt x="27868" y="6727"/>
                  <a:pt x="27817" y="6737"/>
                  <a:pt x="27766" y="6748"/>
                </a:cubicBezTo>
                <a:cubicBezTo>
                  <a:pt x="27750" y="6744"/>
                  <a:pt x="27732" y="6740"/>
                  <a:pt x="27712" y="6740"/>
                </a:cubicBezTo>
                <a:cubicBezTo>
                  <a:pt x="27783" y="6724"/>
                  <a:pt x="27855" y="6704"/>
                  <a:pt x="27926" y="6686"/>
                </a:cubicBezTo>
                <a:close/>
                <a:moveTo>
                  <a:pt x="10508" y="6932"/>
                </a:moveTo>
                <a:lnTo>
                  <a:pt x="10508" y="6932"/>
                </a:lnTo>
                <a:cubicBezTo>
                  <a:pt x="10490" y="6941"/>
                  <a:pt x="10480" y="6952"/>
                  <a:pt x="10473" y="6962"/>
                </a:cubicBezTo>
                <a:cubicBezTo>
                  <a:pt x="10211" y="7016"/>
                  <a:pt x="9949" y="7064"/>
                  <a:pt x="9686" y="7108"/>
                </a:cubicBezTo>
                <a:cubicBezTo>
                  <a:pt x="9554" y="7122"/>
                  <a:pt x="9418" y="7139"/>
                  <a:pt x="9285" y="7159"/>
                </a:cubicBezTo>
                <a:lnTo>
                  <a:pt x="9282" y="7156"/>
                </a:lnTo>
                <a:cubicBezTo>
                  <a:pt x="9221" y="7128"/>
                  <a:pt x="9159" y="7101"/>
                  <a:pt x="9101" y="7078"/>
                </a:cubicBezTo>
                <a:cubicBezTo>
                  <a:pt x="9568" y="7003"/>
                  <a:pt x="10041" y="6945"/>
                  <a:pt x="10508" y="6932"/>
                </a:cubicBezTo>
                <a:close/>
                <a:moveTo>
                  <a:pt x="24184" y="6932"/>
                </a:moveTo>
                <a:lnTo>
                  <a:pt x="24184" y="6932"/>
                </a:lnTo>
                <a:cubicBezTo>
                  <a:pt x="24648" y="6945"/>
                  <a:pt x="25121" y="7003"/>
                  <a:pt x="25591" y="7078"/>
                </a:cubicBezTo>
                <a:cubicBezTo>
                  <a:pt x="25529" y="7101"/>
                  <a:pt x="25468" y="7128"/>
                  <a:pt x="25410" y="7156"/>
                </a:cubicBezTo>
                <a:cubicBezTo>
                  <a:pt x="25407" y="7156"/>
                  <a:pt x="25407" y="7156"/>
                  <a:pt x="25407" y="7159"/>
                </a:cubicBezTo>
                <a:cubicBezTo>
                  <a:pt x="25270" y="7139"/>
                  <a:pt x="25138" y="7122"/>
                  <a:pt x="25002" y="7108"/>
                </a:cubicBezTo>
                <a:cubicBezTo>
                  <a:pt x="24739" y="7064"/>
                  <a:pt x="24477" y="7016"/>
                  <a:pt x="24219" y="6962"/>
                </a:cubicBezTo>
                <a:cubicBezTo>
                  <a:pt x="24208" y="6952"/>
                  <a:pt x="24198" y="6941"/>
                  <a:pt x="24184" y="6932"/>
                </a:cubicBezTo>
                <a:close/>
                <a:moveTo>
                  <a:pt x="4409" y="7156"/>
                </a:moveTo>
                <a:lnTo>
                  <a:pt x="4409" y="7156"/>
                </a:lnTo>
                <a:cubicBezTo>
                  <a:pt x="4481" y="7186"/>
                  <a:pt x="4549" y="7218"/>
                  <a:pt x="4617" y="7248"/>
                </a:cubicBezTo>
                <a:cubicBezTo>
                  <a:pt x="4583" y="7255"/>
                  <a:pt x="4549" y="7262"/>
                  <a:pt x="4511" y="7271"/>
                </a:cubicBezTo>
                <a:cubicBezTo>
                  <a:pt x="4494" y="7271"/>
                  <a:pt x="4474" y="7276"/>
                  <a:pt x="4461" y="7285"/>
                </a:cubicBezTo>
                <a:cubicBezTo>
                  <a:pt x="4450" y="7289"/>
                  <a:pt x="4436" y="7292"/>
                  <a:pt x="4426" y="7296"/>
                </a:cubicBezTo>
                <a:cubicBezTo>
                  <a:pt x="4412" y="7299"/>
                  <a:pt x="4403" y="7306"/>
                  <a:pt x="4392" y="7312"/>
                </a:cubicBezTo>
                <a:cubicBezTo>
                  <a:pt x="4430" y="7271"/>
                  <a:pt x="4440" y="7207"/>
                  <a:pt x="4409" y="7156"/>
                </a:cubicBezTo>
                <a:close/>
                <a:moveTo>
                  <a:pt x="30279" y="7156"/>
                </a:moveTo>
                <a:cubicBezTo>
                  <a:pt x="30249" y="7207"/>
                  <a:pt x="30258" y="7271"/>
                  <a:pt x="30296" y="7312"/>
                </a:cubicBezTo>
                <a:cubicBezTo>
                  <a:pt x="30286" y="7306"/>
                  <a:pt x="30275" y="7299"/>
                  <a:pt x="30266" y="7296"/>
                </a:cubicBezTo>
                <a:cubicBezTo>
                  <a:pt x="30252" y="7292"/>
                  <a:pt x="30242" y="7289"/>
                  <a:pt x="30228" y="7285"/>
                </a:cubicBezTo>
                <a:cubicBezTo>
                  <a:pt x="30214" y="7276"/>
                  <a:pt x="30197" y="7271"/>
                  <a:pt x="30177" y="7271"/>
                </a:cubicBezTo>
                <a:cubicBezTo>
                  <a:pt x="30143" y="7262"/>
                  <a:pt x="30106" y="7255"/>
                  <a:pt x="30071" y="7248"/>
                </a:cubicBezTo>
                <a:cubicBezTo>
                  <a:pt x="30140" y="7218"/>
                  <a:pt x="30211" y="7186"/>
                  <a:pt x="30279" y="7156"/>
                </a:cubicBezTo>
                <a:close/>
                <a:moveTo>
                  <a:pt x="7644" y="7361"/>
                </a:moveTo>
                <a:cubicBezTo>
                  <a:pt x="7712" y="7370"/>
                  <a:pt x="7777" y="7381"/>
                  <a:pt x="7845" y="7387"/>
                </a:cubicBezTo>
                <a:cubicBezTo>
                  <a:pt x="7841" y="7387"/>
                  <a:pt x="7841" y="7387"/>
                  <a:pt x="7838" y="7391"/>
                </a:cubicBezTo>
                <a:cubicBezTo>
                  <a:pt x="7739" y="7391"/>
                  <a:pt x="7637" y="7391"/>
                  <a:pt x="7538" y="7387"/>
                </a:cubicBezTo>
                <a:cubicBezTo>
                  <a:pt x="7538" y="7384"/>
                  <a:pt x="7541" y="7384"/>
                  <a:pt x="7541" y="7381"/>
                </a:cubicBezTo>
                <a:cubicBezTo>
                  <a:pt x="7576" y="7374"/>
                  <a:pt x="7610" y="7367"/>
                  <a:pt x="7644" y="7361"/>
                </a:cubicBezTo>
                <a:close/>
                <a:moveTo>
                  <a:pt x="27044" y="7361"/>
                </a:moveTo>
                <a:cubicBezTo>
                  <a:pt x="27079" y="7367"/>
                  <a:pt x="27112" y="7374"/>
                  <a:pt x="27147" y="7381"/>
                </a:cubicBezTo>
                <a:cubicBezTo>
                  <a:pt x="27150" y="7384"/>
                  <a:pt x="27150" y="7384"/>
                  <a:pt x="27153" y="7387"/>
                </a:cubicBezTo>
                <a:cubicBezTo>
                  <a:pt x="27051" y="7391"/>
                  <a:pt x="26953" y="7391"/>
                  <a:pt x="26851" y="7391"/>
                </a:cubicBezTo>
                <a:cubicBezTo>
                  <a:pt x="26851" y="7387"/>
                  <a:pt x="26847" y="7387"/>
                  <a:pt x="26847" y="7387"/>
                </a:cubicBezTo>
                <a:cubicBezTo>
                  <a:pt x="26912" y="7381"/>
                  <a:pt x="26980" y="7370"/>
                  <a:pt x="27044" y="7361"/>
                </a:cubicBezTo>
                <a:close/>
                <a:moveTo>
                  <a:pt x="4191" y="7320"/>
                </a:moveTo>
                <a:cubicBezTo>
                  <a:pt x="4216" y="7326"/>
                  <a:pt x="4239" y="7337"/>
                  <a:pt x="4263" y="7343"/>
                </a:cubicBezTo>
                <a:cubicBezTo>
                  <a:pt x="4279" y="7349"/>
                  <a:pt x="4294" y="7352"/>
                  <a:pt x="4308" y="7352"/>
                </a:cubicBezTo>
                <a:cubicBezTo>
                  <a:pt x="4335" y="7352"/>
                  <a:pt x="4357" y="7342"/>
                  <a:pt x="4375" y="7326"/>
                </a:cubicBezTo>
                <a:lnTo>
                  <a:pt x="4375" y="7326"/>
                </a:lnTo>
                <a:cubicBezTo>
                  <a:pt x="4351" y="7350"/>
                  <a:pt x="4334" y="7378"/>
                  <a:pt x="4328" y="7411"/>
                </a:cubicBezTo>
                <a:cubicBezTo>
                  <a:pt x="4256" y="7384"/>
                  <a:pt x="4181" y="7353"/>
                  <a:pt x="4109" y="7326"/>
                </a:cubicBezTo>
                <a:lnTo>
                  <a:pt x="4109" y="7326"/>
                </a:lnTo>
                <a:cubicBezTo>
                  <a:pt x="4120" y="7329"/>
                  <a:pt x="4131" y="7330"/>
                  <a:pt x="4141" y="7330"/>
                </a:cubicBezTo>
                <a:cubicBezTo>
                  <a:pt x="4159" y="7330"/>
                  <a:pt x="4176" y="7326"/>
                  <a:pt x="4191" y="7320"/>
                </a:cubicBezTo>
                <a:close/>
                <a:moveTo>
                  <a:pt x="30500" y="7320"/>
                </a:moveTo>
                <a:cubicBezTo>
                  <a:pt x="30515" y="7326"/>
                  <a:pt x="30533" y="7330"/>
                  <a:pt x="30550" y="7330"/>
                </a:cubicBezTo>
                <a:cubicBezTo>
                  <a:pt x="30559" y="7330"/>
                  <a:pt x="30569" y="7329"/>
                  <a:pt x="30579" y="7326"/>
                </a:cubicBezTo>
                <a:lnTo>
                  <a:pt x="30579" y="7326"/>
                </a:lnTo>
                <a:cubicBezTo>
                  <a:pt x="30508" y="7353"/>
                  <a:pt x="30432" y="7384"/>
                  <a:pt x="30360" y="7411"/>
                </a:cubicBezTo>
                <a:cubicBezTo>
                  <a:pt x="30354" y="7378"/>
                  <a:pt x="30337" y="7350"/>
                  <a:pt x="30313" y="7326"/>
                </a:cubicBezTo>
                <a:lnTo>
                  <a:pt x="30313" y="7326"/>
                </a:lnTo>
                <a:cubicBezTo>
                  <a:pt x="30331" y="7342"/>
                  <a:pt x="30355" y="7352"/>
                  <a:pt x="30382" y="7352"/>
                </a:cubicBezTo>
                <a:cubicBezTo>
                  <a:pt x="30396" y="7352"/>
                  <a:pt x="30411" y="7349"/>
                  <a:pt x="30426" y="7343"/>
                </a:cubicBezTo>
                <a:cubicBezTo>
                  <a:pt x="30450" y="7337"/>
                  <a:pt x="30473" y="7326"/>
                  <a:pt x="30500" y="7320"/>
                </a:cubicBezTo>
                <a:close/>
                <a:moveTo>
                  <a:pt x="14678" y="6806"/>
                </a:moveTo>
                <a:lnTo>
                  <a:pt x="14678" y="6806"/>
                </a:lnTo>
                <a:cubicBezTo>
                  <a:pt x="14624" y="6897"/>
                  <a:pt x="14576" y="6993"/>
                  <a:pt x="14542" y="7098"/>
                </a:cubicBezTo>
                <a:cubicBezTo>
                  <a:pt x="14532" y="7125"/>
                  <a:pt x="14539" y="7153"/>
                  <a:pt x="14556" y="7177"/>
                </a:cubicBezTo>
                <a:cubicBezTo>
                  <a:pt x="14437" y="7248"/>
                  <a:pt x="14317" y="7316"/>
                  <a:pt x="14191" y="7384"/>
                </a:cubicBezTo>
                <a:cubicBezTo>
                  <a:pt x="14017" y="7442"/>
                  <a:pt x="13841" y="7493"/>
                  <a:pt x="13660" y="7541"/>
                </a:cubicBezTo>
                <a:cubicBezTo>
                  <a:pt x="13891" y="7439"/>
                  <a:pt x="14124" y="7333"/>
                  <a:pt x="14348" y="7214"/>
                </a:cubicBezTo>
                <a:cubicBezTo>
                  <a:pt x="14440" y="7166"/>
                  <a:pt x="14430" y="7040"/>
                  <a:pt x="14365" y="6990"/>
                </a:cubicBezTo>
                <a:cubicBezTo>
                  <a:pt x="14467" y="6928"/>
                  <a:pt x="14573" y="6867"/>
                  <a:pt x="14678" y="6806"/>
                </a:cubicBezTo>
                <a:close/>
                <a:moveTo>
                  <a:pt x="20014" y="6806"/>
                </a:moveTo>
                <a:lnTo>
                  <a:pt x="20014" y="6806"/>
                </a:lnTo>
                <a:cubicBezTo>
                  <a:pt x="20116" y="6867"/>
                  <a:pt x="20221" y="6928"/>
                  <a:pt x="20327" y="6990"/>
                </a:cubicBezTo>
                <a:cubicBezTo>
                  <a:pt x="20262" y="7040"/>
                  <a:pt x="20252" y="7166"/>
                  <a:pt x="20340" y="7214"/>
                </a:cubicBezTo>
                <a:cubicBezTo>
                  <a:pt x="20565" y="7333"/>
                  <a:pt x="20796" y="7439"/>
                  <a:pt x="21029" y="7541"/>
                </a:cubicBezTo>
                <a:cubicBezTo>
                  <a:pt x="20851" y="7493"/>
                  <a:pt x="20671" y="7442"/>
                  <a:pt x="20497" y="7384"/>
                </a:cubicBezTo>
                <a:cubicBezTo>
                  <a:pt x="20375" y="7316"/>
                  <a:pt x="20256" y="7248"/>
                  <a:pt x="20133" y="7177"/>
                </a:cubicBezTo>
                <a:cubicBezTo>
                  <a:pt x="20150" y="7153"/>
                  <a:pt x="20157" y="7125"/>
                  <a:pt x="20146" y="7098"/>
                </a:cubicBezTo>
                <a:cubicBezTo>
                  <a:pt x="20113" y="6993"/>
                  <a:pt x="20064" y="6897"/>
                  <a:pt x="20014" y="6806"/>
                </a:cubicBezTo>
                <a:close/>
                <a:moveTo>
                  <a:pt x="11938" y="7711"/>
                </a:moveTo>
                <a:cubicBezTo>
                  <a:pt x="11934" y="7714"/>
                  <a:pt x="11930" y="7714"/>
                  <a:pt x="11927" y="7718"/>
                </a:cubicBezTo>
                <a:cubicBezTo>
                  <a:pt x="11910" y="7728"/>
                  <a:pt x="11897" y="7741"/>
                  <a:pt x="11886" y="7758"/>
                </a:cubicBezTo>
                <a:cubicBezTo>
                  <a:pt x="11764" y="7776"/>
                  <a:pt x="11638" y="7793"/>
                  <a:pt x="11512" y="7807"/>
                </a:cubicBezTo>
                <a:cubicBezTo>
                  <a:pt x="11658" y="7772"/>
                  <a:pt x="11801" y="7741"/>
                  <a:pt x="11938" y="7711"/>
                </a:cubicBezTo>
                <a:close/>
                <a:moveTo>
                  <a:pt x="22751" y="7711"/>
                </a:moveTo>
                <a:cubicBezTo>
                  <a:pt x="22888" y="7741"/>
                  <a:pt x="23031" y="7772"/>
                  <a:pt x="23177" y="7807"/>
                </a:cubicBezTo>
                <a:cubicBezTo>
                  <a:pt x="23051" y="7793"/>
                  <a:pt x="22924" y="7776"/>
                  <a:pt x="22802" y="7758"/>
                </a:cubicBezTo>
                <a:cubicBezTo>
                  <a:pt x="22792" y="7741"/>
                  <a:pt x="22778" y="7728"/>
                  <a:pt x="22761" y="7718"/>
                </a:cubicBezTo>
                <a:cubicBezTo>
                  <a:pt x="22758" y="7714"/>
                  <a:pt x="22754" y="7714"/>
                  <a:pt x="22751" y="7711"/>
                </a:cubicBezTo>
                <a:close/>
                <a:moveTo>
                  <a:pt x="6776" y="7619"/>
                </a:moveTo>
                <a:cubicBezTo>
                  <a:pt x="7079" y="7636"/>
                  <a:pt x="7378" y="7647"/>
                  <a:pt x="7678" y="7647"/>
                </a:cubicBezTo>
                <a:cubicBezTo>
                  <a:pt x="7698" y="7670"/>
                  <a:pt x="7725" y="7691"/>
                  <a:pt x="7756" y="7697"/>
                </a:cubicBezTo>
                <a:cubicBezTo>
                  <a:pt x="7750" y="7769"/>
                  <a:pt x="7791" y="7840"/>
                  <a:pt x="7865" y="7864"/>
                </a:cubicBezTo>
                <a:cubicBezTo>
                  <a:pt x="7702" y="7854"/>
                  <a:pt x="7541" y="7837"/>
                  <a:pt x="7378" y="7820"/>
                </a:cubicBezTo>
                <a:cubicBezTo>
                  <a:pt x="7375" y="7816"/>
                  <a:pt x="7365" y="7813"/>
                  <a:pt x="7358" y="7810"/>
                </a:cubicBezTo>
                <a:cubicBezTo>
                  <a:pt x="7161" y="7755"/>
                  <a:pt x="6963" y="7700"/>
                  <a:pt x="6769" y="7647"/>
                </a:cubicBezTo>
                <a:lnTo>
                  <a:pt x="6769" y="7619"/>
                </a:lnTo>
                <a:close/>
                <a:moveTo>
                  <a:pt x="27920" y="7619"/>
                </a:moveTo>
                <a:lnTo>
                  <a:pt x="27920" y="7647"/>
                </a:lnTo>
                <a:cubicBezTo>
                  <a:pt x="27725" y="7700"/>
                  <a:pt x="27531" y="7755"/>
                  <a:pt x="27334" y="7810"/>
                </a:cubicBezTo>
                <a:cubicBezTo>
                  <a:pt x="27324" y="7813"/>
                  <a:pt x="27317" y="7816"/>
                  <a:pt x="27310" y="7820"/>
                </a:cubicBezTo>
                <a:cubicBezTo>
                  <a:pt x="27150" y="7837"/>
                  <a:pt x="26986" y="7854"/>
                  <a:pt x="26826" y="7864"/>
                </a:cubicBezTo>
                <a:cubicBezTo>
                  <a:pt x="26898" y="7840"/>
                  <a:pt x="26939" y="7769"/>
                  <a:pt x="26932" y="7697"/>
                </a:cubicBezTo>
                <a:cubicBezTo>
                  <a:pt x="26963" y="7691"/>
                  <a:pt x="26990" y="7670"/>
                  <a:pt x="27010" y="7647"/>
                </a:cubicBezTo>
                <a:cubicBezTo>
                  <a:pt x="27310" y="7647"/>
                  <a:pt x="27610" y="7636"/>
                  <a:pt x="27913" y="7619"/>
                </a:cubicBezTo>
                <a:close/>
                <a:moveTo>
                  <a:pt x="8614" y="7799"/>
                </a:moveTo>
                <a:lnTo>
                  <a:pt x="8614" y="7799"/>
                </a:lnTo>
                <a:cubicBezTo>
                  <a:pt x="8611" y="7837"/>
                  <a:pt x="8621" y="7881"/>
                  <a:pt x="8649" y="7912"/>
                </a:cubicBezTo>
                <a:cubicBezTo>
                  <a:pt x="8413" y="7901"/>
                  <a:pt x="8182" y="7892"/>
                  <a:pt x="7950" y="7875"/>
                </a:cubicBezTo>
                <a:cubicBezTo>
                  <a:pt x="8168" y="7848"/>
                  <a:pt x="8393" y="7823"/>
                  <a:pt x="8614" y="7799"/>
                </a:cubicBezTo>
                <a:close/>
                <a:moveTo>
                  <a:pt x="26074" y="7799"/>
                </a:moveTo>
                <a:lnTo>
                  <a:pt x="26074" y="7799"/>
                </a:lnTo>
                <a:cubicBezTo>
                  <a:pt x="26299" y="7823"/>
                  <a:pt x="26520" y="7848"/>
                  <a:pt x="26738" y="7875"/>
                </a:cubicBezTo>
                <a:cubicBezTo>
                  <a:pt x="26507" y="7892"/>
                  <a:pt x="26275" y="7901"/>
                  <a:pt x="26043" y="7912"/>
                </a:cubicBezTo>
                <a:cubicBezTo>
                  <a:pt x="26067" y="7881"/>
                  <a:pt x="26078" y="7837"/>
                  <a:pt x="26074" y="7799"/>
                </a:cubicBezTo>
                <a:close/>
                <a:moveTo>
                  <a:pt x="11583" y="7966"/>
                </a:moveTo>
                <a:cubicBezTo>
                  <a:pt x="10807" y="8096"/>
                  <a:pt x="10021" y="8181"/>
                  <a:pt x="9234" y="8219"/>
                </a:cubicBezTo>
                <a:cubicBezTo>
                  <a:pt x="8994" y="8230"/>
                  <a:pt x="8635" y="8257"/>
                  <a:pt x="8251" y="8257"/>
                </a:cubicBezTo>
                <a:cubicBezTo>
                  <a:pt x="7861" y="8257"/>
                  <a:pt x="7446" y="8229"/>
                  <a:pt x="7109" y="8129"/>
                </a:cubicBezTo>
                <a:lnTo>
                  <a:pt x="7109" y="8129"/>
                </a:lnTo>
                <a:cubicBezTo>
                  <a:pt x="7564" y="8170"/>
                  <a:pt x="8023" y="8187"/>
                  <a:pt x="8480" y="8187"/>
                </a:cubicBezTo>
                <a:cubicBezTo>
                  <a:pt x="9545" y="8187"/>
                  <a:pt x="10602" y="8092"/>
                  <a:pt x="11583" y="7966"/>
                </a:cubicBezTo>
                <a:close/>
                <a:moveTo>
                  <a:pt x="23105" y="7966"/>
                </a:moveTo>
                <a:lnTo>
                  <a:pt x="23105" y="7966"/>
                </a:lnTo>
                <a:cubicBezTo>
                  <a:pt x="24086" y="8092"/>
                  <a:pt x="25145" y="8187"/>
                  <a:pt x="26209" y="8187"/>
                </a:cubicBezTo>
                <a:cubicBezTo>
                  <a:pt x="26667" y="8187"/>
                  <a:pt x="27125" y="8170"/>
                  <a:pt x="27579" y="8129"/>
                </a:cubicBezTo>
                <a:lnTo>
                  <a:pt x="27579" y="8129"/>
                </a:lnTo>
                <a:cubicBezTo>
                  <a:pt x="27244" y="8229"/>
                  <a:pt x="26829" y="8257"/>
                  <a:pt x="26439" y="8257"/>
                </a:cubicBezTo>
                <a:cubicBezTo>
                  <a:pt x="26055" y="8257"/>
                  <a:pt x="25696" y="8230"/>
                  <a:pt x="25458" y="8219"/>
                </a:cubicBezTo>
                <a:cubicBezTo>
                  <a:pt x="24668" y="8181"/>
                  <a:pt x="23885" y="8096"/>
                  <a:pt x="23105" y="7966"/>
                </a:cubicBezTo>
                <a:close/>
                <a:moveTo>
                  <a:pt x="16562" y="0"/>
                </a:moveTo>
                <a:cubicBezTo>
                  <a:pt x="16460" y="0"/>
                  <a:pt x="16350" y="27"/>
                  <a:pt x="16231" y="85"/>
                </a:cubicBezTo>
                <a:cubicBezTo>
                  <a:pt x="16205" y="59"/>
                  <a:pt x="16172" y="39"/>
                  <a:pt x="16139" y="39"/>
                </a:cubicBezTo>
                <a:cubicBezTo>
                  <a:pt x="16137" y="39"/>
                  <a:pt x="16135" y="39"/>
                  <a:pt x="16132" y="40"/>
                </a:cubicBezTo>
                <a:cubicBezTo>
                  <a:pt x="15934" y="53"/>
                  <a:pt x="15737" y="98"/>
                  <a:pt x="15584" y="220"/>
                </a:cubicBezTo>
                <a:cubicBezTo>
                  <a:pt x="15581" y="220"/>
                  <a:pt x="15577" y="220"/>
                  <a:pt x="15574" y="223"/>
                </a:cubicBezTo>
                <a:cubicBezTo>
                  <a:pt x="15543" y="248"/>
                  <a:pt x="15513" y="275"/>
                  <a:pt x="15482" y="299"/>
                </a:cubicBezTo>
                <a:cubicBezTo>
                  <a:pt x="15456" y="281"/>
                  <a:pt x="15425" y="271"/>
                  <a:pt x="15393" y="271"/>
                </a:cubicBezTo>
                <a:cubicBezTo>
                  <a:pt x="15362" y="271"/>
                  <a:pt x="15329" y="280"/>
                  <a:pt x="15298" y="302"/>
                </a:cubicBezTo>
                <a:cubicBezTo>
                  <a:pt x="15240" y="343"/>
                  <a:pt x="15186" y="387"/>
                  <a:pt x="15128" y="432"/>
                </a:cubicBezTo>
                <a:cubicBezTo>
                  <a:pt x="15216" y="357"/>
                  <a:pt x="15304" y="281"/>
                  <a:pt x="15397" y="210"/>
                </a:cubicBezTo>
                <a:cubicBezTo>
                  <a:pt x="15467" y="156"/>
                  <a:pt x="15408" y="65"/>
                  <a:pt x="15338" y="65"/>
                </a:cubicBezTo>
                <a:cubicBezTo>
                  <a:pt x="15320" y="65"/>
                  <a:pt x="15301" y="71"/>
                  <a:pt x="15284" y="85"/>
                </a:cubicBezTo>
                <a:cubicBezTo>
                  <a:pt x="14828" y="435"/>
                  <a:pt x="14457" y="840"/>
                  <a:pt x="14127" y="1273"/>
                </a:cubicBezTo>
                <a:cubicBezTo>
                  <a:pt x="13766" y="1582"/>
                  <a:pt x="13480" y="1964"/>
                  <a:pt x="13310" y="2427"/>
                </a:cubicBezTo>
                <a:cubicBezTo>
                  <a:pt x="12771" y="2941"/>
                  <a:pt x="12169" y="3383"/>
                  <a:pt x="11522" y="3792"/>
                </a:cubicBezTo>
                <a:cubicBezTo>
                  <a:pt x="10946" y="4156"/>
                  <a:pt x="10337" y="4463"/>
                  <a:pt x="9711" y="4725"/>
                </a:cubicBezTo>
                <a:cubicBezTo>
                  <a:pt x="9547" y="4790"/>
                  <a:pt x="9237" y="4919"/>
                  <a:pt x="8894" y="5032"/>
                </a:cubicBezTo>
                <a:cubicBezTo>
                  <a:pt x="8621" y="5014"/>
                  <a:pt x="8349" y="5011"/>
                  <a:pt x="8077" y="5011"/>
                </a:cubicBezTo>
                <a:cubicBezTo>
                  <a:pt x="8417" y="4983"/>
                  <a:pt x="8754" y="4950"/>
                  <a:pt x="9087" y="4916"/>
                </a:cubicBezTo>
                <a:cubicBezTo>
                  <a:pt x="9197" y="4902"/>
                  <a:pt x="9162" y="4742"/>
                  <a:pt x="9060" y="4742"/>
                </a:cubicBezTo>
                <a:cubicBezTo>
                  <a:pt x="9056" y="4742"/>
                  <a:pt x="9053" y="4742"/>
                  <a:pt x="9050" y="4742"/>
                </a:cubicBezTo>
                <a:cubicBezTo>
                  <a:pt x="8070" y="4827"/>
                  <a:pt x="7058" y="4927"/>
                  <a:pt x="6055" y="4927"/>
                </a:cubicBezTo>
                <a:cubicBezTo>
                  <a:pt x="6009" y="4927"/>
                  <a:pt x="5963" y="4927"/>
                  <a:pt x="5918" y="4926"/>
                </a:cubicBezTo>
                <a:cubicBezTo>
                  <a:pt x="5315" y="4861"/>
                  <a:pt x="4722" y="4732"/>
                  <a:pt x="4130" y="4579"/>
                </a:cubicBezTo>
                <a:cubicBezTo>
                  <a:pt x="3983" y="4514"/>
                  <a:pt x="3840" y="4449"/>
                  <a:pt x="3694" y="4381"/>
                </a:cubicBezTo>
                <a:cubicBezTo>
                  <a:pt x="3606" y="4340"/>
                  <a:pt x="3517" y="4296"/>
                  <a:pt x="3429" y="4252"/>
                </a:cubicBezTo>
                <a:cubicBezTo>
                  <a:pt x="3098" y="4051"/>
                  <a:pt x="2737" y="3806"/>
                  <a:pt x="2377" y="3649"/>
                </a:cubicBezTo>
                <a:cubicBezTo>
                  <a:pt x="2016" y="3234"/>
                  <a:pt x="1586" y="2878"/>
                  <a:pt x="1096" y="2878"/>
                </a:cubicBezTo>
                <a:cubicBezTo>
                  <a:pt x="865" y="2878"/>
                  <a:pt x="621" y="2957"/>
                  <a:pt x="364" y="3145"/>
                </a:cubicBezTo>
                <a:cubicBezTo>
                  <a:pt x="315" y="3181"/>
                  <a:pt x="359" y="3246"/>
                  <a:pt x="410" y="3246"/>
                </a:cubicBezTo>
                <a:cubicBezTo>
                  <a:pt x="422" y="3246"/>
                  <a:pt x="434" y="3242"/>
                  <a:pt x="446" y="3234"/>
                </a:cubicBezTo>
                <a:cubicBezTo>
                  <a:pt x="674" y="3072"/>
                  <a:pt x="888" y="3005"/>
                  <a:pt x="1091" y="3005"/>
                </a:cubicBezTo>
                <a:cubicBezTo>
                  <a:pt x="1418" y="3005"/>
                  <a:pt x="1712" y="3181"/>
                  <a:pt x="1975" y="3421"/>
                </a:cubicBezTo>
                <a:cubicBezTo>
                  <a:pt x="1815" y="3333"/>
                  <a:pt x="1655" y="3247"/>
                  <a:pt x="1491" y="3169"/>
                </a:cubicBezTo>
                <a:cubicBezTo>
                  <a:pt x="1488" y="3168"/>
                  <a:pt x="1485" y="3167"/>
                  <a:pt x="1483" y="3167"/>
                </a:cubicBezTo>
                <a:cubicBezTo>
                  <a:pt x="1464" y="3167"/>
                  <a:pt x="1453" y="3197"/>
                  <a:pt x="1471" y="3206"/>
                </a:cubicBezTo>
                <a:cubicBezTo>
                  <a:pt x="1648" y="3295"/>
                  <a:pt x="1818" y="3407"/>
                  <a:pt x="1989" y="3513"/>
                </a:cubicBezTo>
                <a:cubicBezTo>
                  <a:pt x="1958" y="3506"/>
                  <a:pt x="1928" y="3499"/>
                  <a:pt x="1896" y="3496"/>
                </a:cubicBezTo>
                <a:lnTo>
                  <a:pt x="1887" y="3496"/>
                </a:lnTo>
                <a:cubicBezTo>
                  <a:pt x="1636" y="3345"/>
                  <a:pt x="1340" y="3206"/>
                  <a:pt x="1075" y="3206"/>
                </a:cubicBezTo>
                <a:cubicBezTo>
                  <a:pt x="933" y="3206"/>
                  <a:pt x="800" y="3246"/>
                  <a:pt x="688" y="3346"/>
                </a:cubicBezTo>
                <a:cubicBezTo>
                  <a:pt x="600" y="3390"/>
                  <a:pt x="521" y="3445"/>
                  <a:pt x="460" y="3509"/>
                </a:cubicBezTo>
                <a:cubicBezTo>
                  <a:pt x="453" y="3513"/>
                  <a:pt x="449" y="3520"/>
                  <a:pt x="443" y="3526"/>
                </a:cubicBezTo>
                <a:cubicBezTo>
                  <a:pt x="347" y="3632"/>
                  <a:pt x="286" y="3758"/>
                  <a:pt x="265" y="3908"/>
                </a:cubicBezTo>
                <a:cubicBezTo>
                  <a:pt x="215" y="3843"/>
                  <a:pt x="167" y="3778"/>
                  <a:pt x="119" y="3714"/>
                </a:cubicBezTo>
                <a:cubicBezTo>
                  <a:pt x="110" y="3699"/>
                  <a:pt x="97" y="3693"/>
                  <a:pt x="83" y="3693"/>
                </a:cubicBezTo>
                <a:cubicBezTo>
                  <a:pt x="44" y="3693"/>
                  <a:pt x="0" y="3739"/>
                  <a:pt x="28" y="3778"/>
                </a:cubicBezTo>
                <a:cubicBezTo>
                  <a:pt x="99" y="3880"/>
                  <a:pt x="177" y="3982"/>
                  <a:pt x="256" y="4081"/>
                </a:cubicBezTo>
                <a:cubicBezTo>
                  <a:pt x="259" y="4129"/>
                  <a:pt x="262" y="4177"/>
                  <a:pt x="273" y="4228"/>
                </a:cubicBezTo>
                <a:cubicBezTo>
                  <a:pt x="277" y="4250"/>
                  <a:pt x="293" y="4260"/>
                  <a:pt x="310" y="4260"/>
                </a:cubicBezTo>
                <a:cubicBezTo>
                  <a:pt x="333" y="4260"/>
                  <a:pt x="358" y="4241"/>
                  <a:pt x="354" y="4211"/>
                </a:cubicBezTo>
                <a:cubicBezTo>
                  <a:pt x="350" y="4204"/>
                  <a:pt x="354" y="4201"/>
                  <a:pt x="350" y="4194"/>
                </a:cubicBezTo>
                <a:lnTo>
                  <a:pt x="350" y="4194"/>
                </a:lnTo>
                <a:cubicBezTo>
                  <a:pt x="600" y="4480"/>
                  <a:pt x="878" y="4746"/>
                  <a:pt x="1178" y="4994"/>
                </a:cubicBezTo>
                <a:cubicBezTo>
                  <a:pt x="1188" y="5008"/>
                  <a:pt x="1199" y="5021"/>
                  <a:pt x="1213" y="5035"/>
                </a:cubicBezTo>
                <a:cubicBezTo>
                  <a:pt x="1185" y="5072"/>
                  <a:pt x="1175" y="5117"/>
                  <a:pt x="1205" y="5161"/>
                </a:cubicBezTo>
                <a:cubicBezTo>
                  <a:pt x="1427" y="5505"/>
                  <a:pt x="1744" y="5770"/>
                  <a:pt x="2071" y="6019"/>
                </a:cubicBezTo>
                <a:cubicBezTo>
                  <a:pt x="2189" y="6135"/>
                  <a:pt x="2316" y="6243"/>
                  <a:pt x="2448" y="6349"/>
                </a:cubicBezTo>
                <a:cubicBezTo>
                  <a:pt x="2547" y="6441"/>
                  <a:pt x="2656" y="6529"/>
                  <a:pt x="2772" y="6611"/>
                </a:cubicBezTo>
                <a:cubicBezTo>
                  <a:pt x="2737" y="6587"/>
                  <a:pt x="2704" y="6564"/>
                  <a:pt x="2669" y="6540"/>
                </a:cubicBezTo>
                <a:cubicBezTo>
                  <a:pt x="2664" y="6536"/>
                  <a:pt x="2658" y="6535"/>
                  <a:pt x="2653" y="6535"/>
                </a:cubicBezTo>
                <a:cubicBezTo>
                  <a:pt x="2630" y="6535"/>
                  <a:pt x="2616" y="6567"/>
                  <a:pt x="2638" y="6584"/>
                </a:cubicBezTo>
                <a:cubicBezTo>
                  <a:pt x="3823" y="7500"/>
                  <a:pt x="5305" y="7939"/>
                  <a:pt x="6854" y="8106"/>
                </a:cubicBezTo>
                <a:cubicBezTo>
                  <a:pt x="7109" y="8211"/>
                  <a:pt x="7416" y="8236"/>
                  <a:pt x="7678" y="8280"/>
                </a:cubicBezTo>
                <a:cubicBezTo>
                  <a:pt x="8055" y="8339"/>
                  <a:pt x="8439" y="8361"/>
                  <a:pt x="8825" y="8361"/>
                </a:cubicBezTo>
                <a:cubicBezTo>
                  <a:pt x="9419" y="8361"/>
                  <a:pt x="10017" y="8308"/>
                  <a:pt x="10599" y="8252"/>
                </a:cubicBezTo>
                <a:cubicBezTo>
                  <a:pt x="11134" y="8198"/>
                  <a:pt x="11685" y="8137"/>
                  <a:pt x="12233" y="8052"/>
                </a:cubicBezTo>
                <a:cubicBezTo>
                  <a:pt x="12258" y="8081"/>
                  <a:pt x="12296" y="8102"/>
                  <a:pt x="12338" y="8102"/>
                </a:cubicBezTo>
                <a:cubicBezTo>
                  <a:pt x="12354" y="8102"/>
                  <a:pt x="12370" y="8099"/>
                  <a:pt x="12387" y="8093"/>
                </a:cubicBezTo>
                <a:cubicBezTo>
                  <a:pt x="12396" y="8107"/>
                  <a:pt x="12411" y="8120"/>
                  <a:pt x="12429" y="8120"/>
                </a:cubicBezTo>
                <a:cubicBezTo>
                  <a:pt x="12430" y="8120"/>
                  <a:pt x="12432" y="8120"/>
                  <a:pt x="12435" y="8120"/>
                </a:cubicBezTo>
                <a:cubicBezTo>
                  <a:pt x="12962" y="8085"/>
                  <a:pt x="13439" y="7909"/>
                  <a:pt x="13902" y="7691"/>
                </a:cubicBezTo>
                <a:cubicBezTo>
                  <a:pt x="14691" y="7459"/>
                  <a:pt x="15441" y="7139"/>
                  <a:pt x="16105" y="6672"/>
                </a:cubicBezTo>
                <a:cubicBezTo>
                  <a:pt x="16174" y="6624"/>
                  <a:pt x="16115" y="6516"/>
                  <a:pt x="16045" y="6516"/>
                </a:cubicBezTo>
                <a:cubicBezTo>
                  <a:pt x="16031" y="6516"/>
                  <a:pt x="16017" y="6520"/>
                  <a:pt x="16003" y="6529"/>
                </a:cubicBezTo>
                <a:cubicBezTo>
                  <a:pt x="15764" y="6690"/>
                  <a:pt x="15516" y="6829"/>
                  <a:pt x="15264" y="6955"/>
                </a:cubicBezTo>
                <a:cubicBezTo>
                  <a:pt x="15890" y="6570"/>
                  <a:pt x="16486" y="6127"/>
                  <a:pt x="17048" y="5651"/>
                </a:cubicBezTo>
                <a:cubicBezTo>
                  <a:pt x="17123" y="5586"/>
                  <a:pt x="17056" y="5479"/>
                  <a:pt x="16977" y="5479"/>
                </a:cubicBezTo>
                <a:cubicBezTo>
                  <a:pt x="16957" y="5479"/>
                  <a:pt x="16935" y="5487"/>
                  <a:pt x="16915" y="5505"/>
                </a:cubicBezTo>
                <a:cubicBezTo>
                  <a:pt x="16827" y="5580"/>
                  <a:pt x="16738" y="5648"/>
                  <a:pt x="16653" y="5723"/>
                </a:cubicBezTo>
                <a:cubicBezTo>
                  <a:pt x="16874" y="5399"/>
                  <a:pt x="17048" y="5032"/>
                  <a:pt x="17204" y="4681"/>
                </a:cubicBezTo>
                <a:cubicBezTo>
                  <a:pt x="17232" y="4623"/>
                  <a:pt x="17215" y="4572"/>
                  <a:pt x="17181" y="4541"/>
                </a:cubicBezTo>
                <a:cubicBezTo>
                  <a:pt x="17194" y="4504"/>
                  <a:pt x="17212" y="4463"/>
                  <a:pt x="17225" y="4422"/>
                </a:cubicBezTo>
                <a:cubicBezTo>
                  <a:pt x="17270" y="4340"/>
                  <a:pt x="17306" y="4259"/>
                  <a:pt x="17344" y="4177"/>
                </a:cubicBezTo>
                <a:cubicBezTo>
                  <a:pt x="17385" y="4259"/>
                  <a:pt x="17422" y="4340"/>
                  <a:pt x="17463" y="4422"/>
                </a:cubicBezTo>
                <a:cubicBezTo>
                  <a:pt x="17477" y="4463"/>
                  <a:pt x="17494" y="4504"/>
                  <a:pt x="17511" y="4541"/>
                </a:cubicBezTo>
                <a:cubicBezTo>
                  <a:pt x="17474" y="4572"/>
                  <a:pt x="17457" y="4623"/>
                  <a:pt x="17484" y="4681"/>
                </a:cubicBezTo>
                <a:cubicBezTo>
                  <a:pt x="17641" y="5032"/>
                  <a:pt x="17814" y="5399"/>
                  <a:pt x="18035" y="5723"/>
                </a:cubicBezTo>
                <a:cubicBezTo>
                  <a:pt x="17950" y="5648"/>
                  <a:pt x="17862" y="5580"/>
                  <a:pt x="17776" y="5505"/>
                </a:cubicBezTo>
                <a:cubicBezTo>
                  <a:pt x="17756" y="5487"/>
                  <a:pt x="17734" y="5479"/>
                  <a:pt x="17712" y="5479"/>
                </a:cubicBezTo>
                <a:cubicBezTo>
                  <a:pt x="17633" y="5479"/>
                  <a:pt x="17566" y="5586"/>
                  <a:pt x="17644" y="5651"/>
                </a:cubicBezTo>
                <a:cubicBezTo>
                  <a:pt x="18205" y="6127"/>
                  <a:pt x="18798" y="6570"/>
                  <a:pt x="19424" y="6955"/>
                </a:cubicBezTo>
                <a:cubicBezTo>
                  <a:pt x="19173" y="6829"/>
                  <a:pt x="18924" y="6690"/>
                  <a:pt x="18686" y="6529"/>
                </a:cubicBezTo>
                <a:cubicBezTo>
                  <a:pt x="18672" y="6520"/>
                  <a:pt x="18659" y="6516"/>
                  <a:pt x="18645" y="6516"/>
                </a:cubicBezTo>
                <a:cubicBezTo>
                  <a:pt x="18576" y="6516"/>
                  <a:pt x="18516" y="6624"/>
                  <a:pt x="18587" y="6672"/>
                </a:cubicBezTo>
                <a:cubicBezTo>
                  <a:pt x="19247" y="7139"/>
                  <a:pt x="20000" y="7459"/>
                  <a:pt x="20787" y="7691"/>
                </a:cubicBezTo>
                <a:cubicBezTo>
                  <a:pt x="21249" y="7909"/>
                  <a:pt x="21726" y="8085"/>
                  <a:pt x="22254" y="8120"/>
                </a:cubicBezTo>
                <a:cubicBezTo>
                  <a:pt x="22257" y="8120"/>
                  <a:pt x="22259" y="8120"/>
                  <a:pt x="22261" y="8120"/>
                </a:cubicBezTo>
                <a:cubicBezTo>
                  <a:pt x="22281" y="8120"/>
                  <a:pt x="22292" y="8107"/>
                  <a:pt x="22302" y="8093"/>
                </a:cubicBezTo>
                <a:cubicBezTo>
                  <a:pt x="22319" y="8099"/>
                  <a:pt x="22336" y="8102"/>
                  <a:pt x="22352" y="8102"/>
                </a:cubicBezTo>
                <a:cubicBezTo>
                  <a:pt x="22395" y="8102"/>
                  <a:pt x="22430" y="8081"/>
                  <a:pt x="22454" y="8052"/>
                </a:cubicBezTo>
                <a:cubicBezTo>
                  <a:pt x="23006" y="8137"/>
                  <a:pt x="23558" y="8198"/>
                  <a:pt x="24093" y="8252"/>
                </a:cubicBezTo>
                <a:cubicBezTo>
                  <a:pt x="24672" y="8308"/>
                  <a:pt x="25270" y="8361"/>
                  <a:pt x="25863" y="8361"/>
                </a:cubicBezTo>
                <a:cubicBezTo>
                  <a:pt x="26249" y="8361"/>
                  <a:pt x="26633" y="8339"/>
                  <a:pt x="27010" y="8280"/>
                </a:cubicBezTo>
                <a:cubicBezTo>
                  <a:pt x="27276" y="8236"/>
                  <a:pt x="27579" y="8211"/>
                  <a:pt x="27835" y="8106"/>
                </a:cubicBezTo>
                <a:cubicBezTo>
                  <a:pt x="29384" y="7939"/>
                  <a:pt x="30865" y="7500"/>
                  <a:pt x="32050" y="6584"/>
                </a:cubicBezTo>
                <a:cubicBezTo>
                  <a:pt x="32072" y="6567"/>
                  <a:pt x="32058" y="6535"/>
                  <a:pt x="32037" y="6535"/>
                </a:cubicBezTo>
                <a:cubicBezTo>
                  <a:pt x="32032" y="6535"/>
                  <a:pt x="32027" y="6536"/>
                  <a:pt x="32023" y="6540"/>
                </a:cubicBezTo>
                <a:cubicBezTo>
                  <a:pt x="31988" y="6564"/>
                  <a:pt x="31951" y="6587"/>
                  <a:pt x="31917" y="6611"/>
                </a:cubicBezTo>
                <a:cubicBezTo>
                  <a:pt x="32032" y="6529"/>
                  <a:pt x="32142" y="6441"/>
                  <a:pt x="32244" y="6349"/>
                </a:cubicBezTo>
                <a:cubicBezTo>
                  <a:pt x="32373" y="6243"/>
                  <a:pt x="32499" y="6135"/>
                  <a:pt x="32622" y="6019"/>
                </a:cubicBezTo>
                <a:cubicBezTo>
                  <a:pt x="32948" y="5770"/>
                  <a:pt x="33261" y="5505"/>
                  <a:pt x="33483" y="5161"/>
                </a:cubicBezTo>
                <a:cubicBezTo>
                  <a:pt x="33514" y="5117"/>
                  <a:pt x="33503" y="5072"/>
                  <a:pt x="33480" y="5035"/>
                </a:cubicBezTo>
                <a:cubicBezTo>
                  <a:pt x="33490" y="5021"/>
                  <a:pt x="33500" y="5008"/>
                  <a:pt x="33514" y="4994"/>
                </a:cubicBezTo>
                <a:cubicBezTo>
                  <a:pt x="33810" y="4746"/>
                  <a:pt x="34092" y="4480"/>
                  <a:pt x="34338" y="4194"/>
                </a:cubicBezTo>
                <a:lnTo>
                  <a:pt x="34338" y="4211"/>
                </a:lnTo>
                <a:cubicBezTo>
                  <a:pt x="34332" y="4241"/>
                  <a:pt x="34357" y="4260"/>
                  <a:pt x="34381" y="4260"/>
                </a:cubicBezTo>
                <a:cubicBezTo>
                  <a:pt x="34398" y="4260"/>
                  <a:pt x="34413" y="4250"/>
                  <a:pt x="34416" y="4228"/>
                </a:cubicBezTo>
                <a:cubicBezTo>
                  <a:pt x="34426" y="4177"/>
                  <a:pt x="34430" y="4129"/>
                  <a:pt x="34433" y="4081"/>
                </a:cubicBezTo>
                <a:cubicBezTo>
                  <a:pt x="34515" y="3982"/>
                  <a:pt x="34589" y="3880"/>
                  <a:pt x="34661" y="3778"/>
                </a:cubicBezTo>
                <a:cubicBezTo>
                  <a:pt x="34689" y="3739"/>
                  <a:pt x="34646" y="3693"/>
                  <a:pt x="34607" y="3693"/>
                </a:cubicBezTo>
                <a:cubicBezTo>
                  <a:pt x="34593" y="3693"/>
                  <a:pt x="34579" y="3699"/>
                  <a:pt x="34569" y="3714"/>
                </a:cubicBezTo>
                <a:cubicBezTo>
                  <a:pt x="34521" y="3778"/>
                  <a:pt x="34474" y="3843"/>
                  <a:pt x="34426" y="3908"/>
                </a:cubicBezTo>
                <a:cubicBezTo>
                  <a:pt x="34402" y="3758"/>
                  <a:pt x="34341" y="3632"/>
                  <a:pt x="34246" y="3526"/>
                </a:cubicBezTo>
                <a:cubicBezTo>
                  <a:pt x="34239" y="3520"/>
                  <a:pt x="34235" y="3513"/>
                  <a:pt x="34229" y="3509"/>
                </a:cubicBezTo>
                <a:cubicBezTo>
                  <a:pt x="34168" y="3445"/>
                  <a:pt x="34089" y="3390"/>
                  <a:pt x="34004" y="3346"/>
                </a:cubicBezTo>
                <a:cubicBezTo>
                  <a:pt x="33892" y="3246"/>
                  <a:pt x="33759" y="3206"/>
                  <a:pt x="33616" y="3206"/>
                </a:cubicBezTo>
                <a:cubicBezTo>
                  <a:pt x="33351" y="3206"/>
                  <a:pt x="33054" y="3345"/>
                  <a:pt x="32805" y="3496"/>
                </a:cubicBezTo>
                <a:lnTo>
                  <a:pt x="32792" y="3496"/>
                </a:lnTo>
                <a:cubicBezTo>
                  <a:pt x="32761" y="3499"/>
                  <a:pt x="32730" y="3506"/>
                  <a:pt x="32700" y="3513"/>
                </a:cubicBezTo>
                <a:cubicBezTo>
                  <a:pt x="32870" y="3407"/>
                  <a:pt x="33044" y="3295"/>
                  <a:pt x="33217" y="3206"/>
                </a:cubicBezTo>
                <a:cubicBezTo>
                  <a:pt x="33238" y="3197"/>
                  <a:pt x="33225" y="3167"/>
                  <a:pt x="33207" y="3167"/>
                </a:cubicBezTo>
                <a:cubicBezTo>
                  <a:pt x="33205" y="3167"/>
                  <a:pt x="33203" y="3168"/>
                  <a:pt x="33200" y="3169"/>
                </a:cubicBezTo>
                <a:cubicBezTo>
                  <a:pt x="33033" y="3247"/>
                  <a:pt x="32873" y="3333"/>
                  <a:pt x="32714" y="3421"/>
                </a:cubicBezTo>
                <a:cubicBezTo>
                  <a:pt x="32976" y="3181"/>
                  <a:pt x="33272" y="3005"/>
                  <a:pt x="33599" y="3005"/>
                </a:cubicBezTo>
                <a:cubicBezTo>
                  <a:pt x="33801" y="3005"/>
                  <a:pt x="34016" y="3072"/>
                  <a:pt x="34242" y="3234"/>
                </a:cubicBezTo>
                <a:cubicBezTo>
                  <a:pt x="34254" y="3242"/>
                  <a:pt x="34266" y="3246"/>
                  <a:pt x="34278" y="3246"/>
                </a:cubicBezTo>
                <a:cubicBezTo>
                  <a:pt x="34329" y="3246"/>
                  <a:pt x="34373" y="3181"/>
                  <a:pt x="34324" y="3145"/>
                </a:cubicBezTo>
                <a:cubicBezTo>
                  <a:pt x="34067" y="2957"/>
                  <a:pt x="33823" y="2878"/>
                  <a:pt x="33593" y="2878"/>
                </a:cubicBezTo>
                <a:cubicBezTo>
                  <a:pt x="33102" y="2878"/>
                  <a:pt x="32673" y="3234"/>
                  <a:pt x="32312" y="3649"/>
                </a:cubicBezTo>
                <a:cubicBezTo>
                  <a:pt x="31951" y="3806"/>
                  <a:pt x="31590" y="4051"/>
                  <a:pt x="31263" y="4252"/>
                </a:cubicBezTo>
                <a:cubicBezTo>
                  <a:pt x="31174" y="4296"/>
                  <a:pt x="31086" y="4340"/>
                  <a:pt x="30994" y="4381"/>
                </a:cubicBezTo>
                <a:cubicBezTo>
                  <a:pt x="30851" y="4449"/>
                  <a:pt x="30704" y="4514"/>
                  <a:pt x="30558" y="4579"/>
                </a:cubicBezTo>
                <a:cubicBezTo>
                  <a:pt x="29969" y="4732"/>
                  <a:pt x="29373" y="4861"/>
                  <a:pt x="28771" y="4926"/>
                </a:cubicBezTo>
                <a:cubicBezTo>
                  <a:pt x="28725" y="4927"/>
                  <a:pt x="28680" y="4927"/>
                  <a:pt x="28634" y="4927"/>
                </a:cubicBezTo>
                <a:cubicBezTo>
                  <a:pt x="27632" y="4927"/>
                  <a:pt x="26618" y="4827"/>
                  <a:pt x="25641" y="4742"/>
                </a:cubicBezTo>
                <a:cubicBezTo>
                  <a:pt x="25638" y="4742"/>
                  <a:pt x="25635" y="4742"/>
                  <a:pt x="25631" y="4742"/>
                </a:cubicBezTo>
                <a:cubicBezTo>
                  <a:pt x="25527" y="4742"/>
                  <a:pt x="25492" y="4902"/>
                  <a:pt x="25601" y="4916"/>
                </a:cubicBezTo>
                <a:cubicBezTo>
                  <a:pt x="25935" y="4950"/>
                  <a:pt x="26271" y="4983"/>
                  <a:pt x="26612" y="5011"/>
                </a:cubicBezTo>
                <a:cubicBezTo>
                  <a:pt x="26340" y="5011"/>
                  <a:pt x="26067" y="5014"/>
                  <a:pt x="25795" y="5032"/>
                </a:cubicBezTo>
                <a:cubicBezTo>
                  <a:pt x="25451" y="4919"/>
                  <a:pt x="25141" y="4790"/>
                  <a:pt x="24978" y="4725"/>
                </a:cubicBezTo>
                <a:cubicBezTo>
                  <a:pt x="24351" y="4463"/>
                  <a:pt x="23741" y="4156"/>
                  <a:pt x="23169" y="3792"/>
                </a:cubicBezTo>
                <a:cubicBezTo>
                  <a:pt x="22520" y="3383"/>
                  <a:pt x="21920" y="2941"/>
                  <a:pt x="21382" y="2427"/>
                </a:cubicBezTo>
                <a:cubicBezTo>
                  <a:pt x="21208" y="1964"/>
                  <a:pt x="20922" y="1582"/>
                  <a:pt x="20562" y="1273"/>
                </a:cubicBezTo>
                <a:cubicBezTo>
                  <a:pt x="20232" y="840"/>
                  <a:pt x="19860" y="435"/>
                  <a:pt x="19404" y="85"/>
                </a:cubicBezTo>
                <a:cubicBezTo>
                  <a:pt x="19387" y="71"/>
                  <a:pt x="19368" y="65"/>
                  <a:pt x="19350" y="65"/>
                </a:cubicBezTo>
                <a:cubicBezTo>
                  <a:pt x="19280" y="65"/>
                  <a:pt x="19221" y="156"/>
                  <a:pt x="19292" y="210"/>
                </a:cubicBezTo>
                <a:cubicBezTo>
                  <a:pt x="19384" y="281"/>
                  <a:pt x="19472" y="357"/>
                  <a:pt x="19561" y="432"/>
                </a:cubicBezTo>
                <a:cubicBezTo>
                  <a:pt x="19503" y="387"/>
                  <a:pt x="19448" y="343"/>
                  <a:pt x="19390" y="302"/>
                </a:cubicBezTo>
                <a:cubicBezTo>
                  <a:pt x="19359" y="280"/>
                  <a:pt x="19326" y="271"/>
                  <a:pt x="19295" y="271"/>
                </a:cubicBezTo>
                <a:cubicBezTo>
                  <a:pt x="19263" y="271"/>
                  <a:pt x="19233" y="281"/>
                  <a:pt x="19206" y="299"/>
                </a:cubicBezTo>
                <a:cubicBezTo>
                  <a:pt x="19176" y="275"/>
                  <a:pt x="19145" y="248"/>
                  <a:pt x="19115" y="223"/>
                </a:cubicBezTo>
                <a:cubicBezTo>
                  <a:pt x="19111" y="220"/>
                  <a:pt x="19108" y="220"/>
                  <a:pt x="19104" y="220"/>
                </a:cubicBezTo>
                <a:cubicBezTo>
                  <a:pt x="18951" y="98"/>
                  <a:pt x="18757" y="53"/>
                  <a:pt x="18560" y="40"/>
                </a:cubicBezTo>
                <a:cubicBezTo>
                  <a:pt x="18557" y="39"/>
                  <a:pt x="18555" y="39"/>
                  <a:pt x="18552" y="39"/>
                </a:cubicBezTo>
                <a:cubicBezTo>
                  <a:pt x="18517" y="39"/>
                  <a:pt x="18483" y="59"/>
                  <a:pt x="18461" y="85"/>
                </a:cubicBezTo>
                <a:cubicBezTo>
                  <a:pt x="18341" y="27"/>
                  <a:pt x="18231" y="0"/>
                  <a:pt x="18128" y="0"/>
                </a:cubicBezTo>
                <a:cubicBezTo>
                  <a:pt x="17778" y="0"/>
                  <a:pt x="17526" y="313"/>
                  <a:pt x="17344" y="745"/>
                </a:cubicBezTo>
                <a:cubicBezTo>
                  <a:pt x="17162" y="313"/>
                  <a:pt x="16911" y="0"/>
                  <a:pt x="16562" y="0"/>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 name="Google Shape;489;p32"/>
          <p:cNvSpPr/>
          <p:nvPr/>
        </p:nvSpPr>
        <p:spPr>
          <a:xfrm>
            <a:off x="1748996" y="3067335"/>
            <a:ext cx="448033" cy="264626"/>
          </a:xfrm>
          <a:custGeom>
            <a:rect b="b" l="l" r="r" t="t"/>
            <a:pathLst>
              <a:path extrusionOk="0" h="11498" w="19467">
                <a:moveTo>
                  <a:pt x="8781" y="133"/>
                </a:moveTo>
                <a:cubicBezTo>
                  <a:pt x="9017" y="133"/>
                  <a:pt x="9257" y="154"/>
                  <a:pt x="9501" y="200"/>
                </a:cubicBezTo>
                <a:cubicBezTo>
                  <a:pt x="9491" y="203"/>
                  <a:pt x="9477" y="206"/>
                  <a:pt x="9467" y="210"/>
                </a:cubicBezTo>
                <a:cubicBezTo>
                  <a:pt x="9456" y="214"/>
                  <a:pt x="9450" y="217"/>
                  <a:pt x="9443" y="223"/>
                </a:cubicBezTo>
                <a:cubicBezTo>
                  <a:pt x="9412" y="220"/>
                  <a:pt x="9381" y="217"/>
                  <a:pt x="9348" y="214"/>
                </a:cubicBezTo>
                <a:cubicBezTo>
                  <a:pt x="9333" y="191"/>
                  <a:pt x="9307" y="174"/>
                  <a:pt x="9279" y="174"/>
                </a:cubicBezTo>
                <a:cubicBezTo>
                  <a:pt x="9261" y="174"/>
                  <a:pt x="9242" y="181"/>
                  <a:pt x="9225" y="196"/>
                </a:cubicBezTo>
                <a:cubicBezTo>
                  <a:pt x="9225" y="200"/>
                  <a:pt x="9222" y="203"/>
                  <a:pt x="9218" y="206"/>
                </a:cubicBezTo>
                <a:cubicBezTo>
                  <a:pt x="9174" y="203"/>
                  <a:pt x="9133" y="200"/>
                  <a:pt x="9089" y="196"/>
                </a:cubicBezTo>
                <a:cubicBezTo>
                  <a:pt x="9078" y="191"/>
                  <a:pt x="9066" y="188"/>
                  <a:pt x="9055" y="188"/>
                </a:cubicBezTo>
                <a:cubicBezTo>
                  <a:pt x="9046" y="188"/>
                  <a:pt x="9037" y="190"/>
                  <a:pt x="9027" y="193"/>
                </a:cubicBezTo>
                <a:cubicBezTo>
                  <a:pt x="8891" y="188"/>
                  <a:pt x="8755" y="184"/>
                  <a:pt x="8618" y="184"/>
                </a:cubicBezTo>
                <a:cubicBezTo>
                  <a:pt x="8416" y="184"/>
                  <a:pt x="8214" y="192"/>
                  <a:pt x="8012" y="210"/>
                </a:cubicBezTo>
                <a:lnTo>
                  <a:pt x="8006" y="210"/>
                </a:lnTo>
                <a:cubicBezTo>
                  <a:pt x="8259" y="160"/>
                  <a:pt x="8518" y="133"/>
                  <a:pt x="8781" y="133"/>
                </a:cubicBezTo>
                <a:close/>
                <a:moveTo>
                  <a:pt x="10689" y="133"/>
                </a:moveTo>
                <a:cubicBezTo>
                  <a:pt x="10951" y="133"/>
                  <a:pt x="11209" y="160"/>
                  <a:pt x="11462" y="210"/>
                </a:cubicBezTo>
                <a:lnTo>
                  <a:pt x="11455" y="210"/>
                </a:lnTo>
                <a:cubicBezTo>
                  <a:pt x="11254" y="192"/>
                  <a:pt x="11053" y="184"/>
                  <a:pt x="10852" y="184"/>
                </a:cubicBezTo>
                <a:cubicBezTo>
                  <a:pt x="10715" y="184"/>
                  <a:pt x="10578" y="188"/>
                  <a:pt x="10440" y="193"/>
                </a:cubicBezTo>
                <a:cubicBezTo>
                  <a:pt x="10432" y="190"/>
                  <a:pt x="10423" y="188"/>
                  <a:pt x="10414" y="188"/>
                </a:cubicBezTo>
                <a:cubicBezTo>
                  <a:pt x="10402" y="188"/>
                  <a:pt x="10390" y="191"/>
                  <a:pt x="10379" y="196"/>
                </a:cubicBezTo>
                <a:cubicBezTo>
                  <a:pt x="10338" y="200"/>
                  <a:pt x="10294" y="203"/>
                  <a:pt x="10250" y="206"/>
                </a:cubicBezTo>
                <a:cubicBezTo>
                  <a:pt x="10247" y="203"/>
                  <a:pt x="10247" y="200"/>
                  <a:pt x="10243" y="196"/>
                </a:cubicBezTo>
                <a:cubicBezTo>
                  <a:pt x="10226" y="181"/>
                  <a:pt x="10208" y="174"/>
                  <a:pt x="10190" y="174"/>
                </a:cubicBezTo>
                <a:cubicBezTo>
                  <a:pt x="10163" y="174"/>
                  <a:pt x="10137" y="191"/>
                  <a:pt x="10121" y="214"/>
                </a:cubicBezTo>
                <a:cubicBezTo>
                  <a:pt x="10090" y="217"/>
                  <a:pt x="10055" y="220"/>
                  <a:pt x="10025" y="223"/>
                </a:cubicBezTo>
                <a:cubicBezTo>
                  <a:pt x="10019" y="217"/>
                  <a:pt x="10011" y="214"/>
                  <a:pt x="10001" y="210"/>
                </a:cubicBezTo>
                <a:cubicBezTo>
                  <a:pt x="9991" y="206"/>
                  <a:pt x="9978" y="203"/>
                  <a:pt x="9967" y="200"/>
                </a:cubicBezTo>
                <a:cubicBezTo>
                  <a:pt x="10212" y="154"/>
                  <a:pt x="10452" y="133"/>
                  <a:pt x="10689" y="133"/>
                </a:cubicBezTo>
                <a:close/>
                <a:moveTo>
                  <a:pt x="9736" y="247"/>
                </a:moveTo>
                <a:cubicBezTo>
                  <a:pt x="9736" y="247"/>
                  <a:pt x="9739" y="247"/>
                  <a:pt x="9739" y="250"/>
                </a:cubicBezTo>
                <a:lnTo>
                  <a:pt x="9729" y="250"/>
                </a:lnTo>
                <a:cubicBezTo>
                  <a:pt x="9733" y="247"/>
                  <a:pt x="9733" y="247"/>
                  <a:pt x="9736" y="247"/>
                </a:cubicBezTo>
                <a:close/>
                <a:moveTo>
                  <a:pt x="8455" y="353"/>
                </a:moveTo>
                <a:cubicBezTo>
                  <a:pt x="8353" y="390"/>
                  <a:pt x="8248" y="424"/>
                  <a:pt x="8146" y="465"/>
                </a:cubicBezTo>
                <a:cubicBezTo>
                  <a:pt x="8139" y="445"/>
                  <a:pt x="8129" y="428"/>
                  <a:pt x="8111" y="418"/>
                </a:cubicBezTo>
                <a:cubicBezTo>
                  <a:pt x="8091" y="401"/>
                  <a:pt x="8071" y="390"/>
                  <a:pt x="8047" y="380"/>
                </a:cubicBezTo>
                <a:cubicBezTo>
                  <a:pt x="8183" y="366"/>
                  <a:pt x="8319" y="357"/>
                  <a:pt x="8455" y="353"/>
                </a:cubicBezTo>
                <a:close/>
                <a:moveTo>
                  <a:pt x="11012" y="353"/>
                </a:moveTo>
                <a:lnTo>
                  <a:pt x="11012" y="353"/>
                </a:lnTo>
                <a:cubicBezTo>
                  <a:pt x="11149" y="357"/>
                  <a:pt x="11285" y="366"/>
                  <a:pt x="11421" y="380"/>
                </a:cubicBezTo>
                <a:cubicBezTo>
                  <a:pt x="11397" y="390"/>
                  <a:pt x="11377" y="401"/>
                  <a:pt x="11356" y="418"/>
                </a:cubicBezTo>
                <a:cubicBezTo>
                  <a:pt x="11339" y="428"/>
                  <a:pt x="11329" y="445"/>
                  <a:pt x="11322" y="465"/>
                </a:cubicBezTo>
                <a:cubicBezTo>
                  <a:pt x="11220" y="424"/>
                  <a:pt x="11118" y="390"/>
                  <a:pt x="11012" y="353"/>
                </a:cubicBezTo>
                <a:close/>
                <a:moveTo>
                  <a:pt x="9232" y="704"/>
                </a:moveTo>
                <a:lnTo>
                  <a:pt x="9232" y="704"/>
                </a:lnTo>
                <a:cubicBezTo>
                  <a:pt x="9225" y="710"/>
                  <a:pt x="9218" y="717"/>
                  <a:pt x="9211" y="728"/>
                </a:cubicBezTo>
                <a:cubicBezTo>
                  <a:pt x="9150" y="737"/>
                  <a:pt x="9085" y="751"/>
                  <a:pt x="9024" y="761"/>
                </a:cubicBezTo>
                <a:cubicBezTo>
                  <a:pt x="9024" y="745"/>
                  <a:pt x="9021" y="731"/>
                  <a:pt x="9014" y="720"/>
                </a:cubicBezTo>
                <a:cubicBezTo>
                  <a:pt x="9082" y="720"/>
                  <a:pt x="9153" y="714"/>
                  <a:pt x="9232" y="704"/>
                </a:cubicBezTo>
                <a:close/>
                <a:moveTo>
                  <a:pt x="8752" y="585"/>
                </a:moveTo>
                <a:cubicBezTo>
                  <a:pt x="8762" y="605"/>
                  <a:pt x="8772" y="622"/>
                  <a:pt x="8782" y="635"/>
                </a:cubicBezTo>
                <a:cubicBezTo>
                  <a:pt x="8683" y="700"/>
                  <a:pt x="8589" y="772"/>
                  <a:pt x="8500" y="850"/>
                </a:cubicBezTo>
                <a:cubicBezTo>
                  <a:pt x="8452" y="860"/>
                  <a:pt x="8405" y="871"/>
                  <a:pt x="8357" y="884"/>
                </a:cubicBezTo>
                <a:cubicBezTo>
                  <a:pt x="8473" y="795"/>
                  <a:pt x="8619" y="690"/>
                  <a:pt x="8738" y="588"/>
                </a:cubicBezTo>
                <a:cubicBezTo>
                  <a:pt x="8745" y="585"/>
                  <a:pt x="8748" y="585"/>
                  <a:pt x="8752" y="585"/>
                </a:cubicBezTo>
                <a:close/>
                <a:moveTo>
                  <a:pt x="9433" y="935"/>
                </a:moveTo>
                <a:lnTo>
                  <a:pt x="9433" y="935"/>
                </a:lnTo>
                <a:cubicBezTo>
                  <a:pt x="9429" y="945"/>
                  <a:pt x="9422" y="952"/>
                  <a:pt x="9419" y="962"/>
                </a:cubicBezTo>
                <a:lnTo>
                  <a:pt x="9419" y="945"/>
                </a:lnTo>
                <a:cubicBezTo>
                  <a:pt x="9422" y="945"/>
                  <a:pt x="9422" y="942"/>
                  <a:pt x="9426" y="938"/>
                </a:cubicBezTo>
                <a:cubicBezTo>
                  <a:pt x="9426" y="938"/>
                  <a:pt x="9429" y="938"/>
                  <a:pt x="9433" y="935"/>
                </a:cubicBezTo>
                <a:close/>
                <a:moveTo>
                  <a:pt x="9953" y="763"/>
                </a:moveTo>
                <a:lnTo>
                  <a:pt x="9953" y="763"/>
                </a:lnTo>
                <a:cubicBezTo>
                  <a:pt x="9986" y="822"/>
                  <a:pt x="10019" y="885"/>
                  <a:pt x="10049" y="945"/>
                </a:cubicBezTo>
                <a:lnTo>
                  <a:pt x="10049" y="962"/>
                </a:lnTo>
                <a:cubicBezTo>
                  <a:pt x="10019" y="898"/>
                  <a:pt x="9988" y="836"/>
                  <a:pt x="9953" y="775"/>
                </a:cubicBezTo>
                <a:lnTo>
                  <a:pt x="9953" y="772"/>
                </a:lnTo>
                <a:cubicBezTo>
                  <a:pt x="9953" y="768"/>
                  <a:pt x="9953" y="765"/>
                  <a:pt x="9953" y="763"/>
                </a:cubicBezTo>
                <a:close/>
                <a:moveTo>
                  <a:pt x="5282" y="1126"/>
                </a:moveTo>
                <a:lnTo>
                  <a:pt x="5282" y="1126"/>
                </a:lnTo>
                <a:cubicBezTo>
                  <a:pt x="5210" y="1180"/>
                  <a:pt x="5139" y="1235"/>
                  <a:pt x="5067" y="1292"/>
                </a:cubicBezTo>
                <a:cubicBezTo>
                  <a:pt x="5067" y="1292"/>
                  <a:pt x="5064" y="1292"/>
                  <a:pt x="5064" y="1296"/>
                </a:cubicBezTo>
                <a:cubicBezTo>
                  <a:pt x="5050" y="1276"/>
                  <a:pt x="5041" y="1262"/>
                  <a:pt x="5027" y="1248"/>
                </a:cubicBezTo>
                <a:cubicBezTo>
                  <a:pt x="5112" y="1204"/>
                  <a:pt x="5197" y="1166"/>
                  <a:pt x="5282" y="1126"/>
                </a:cubicBezTo>
                <a:close/>
                <a:moveTo>
                  <a:pt x="14186" y="1126"/>
                </a:moveTo>
                <a:lnTo>
                  <a:pt x="14186" y="1126"/>
                </a:lnTo>
                <a:cubicBezTo>
                  <a:pt x="14274" y="1166"/>
                  <a:pt x="14359" y="1204"/>
                  <a:pt x="14441" y="1248"/>
                </a:cubicBezTo>
                <a:cubicBezTo>
                  <a:pt x="14431" y="1262"/>
                  <a:pt x="14417" y="1276"/>
                  <a:pt x="14407" y="1296"/>
                </a:cubicBezTo>
                <a:cubicBezTo>
                  <a:pt x="14403" y="1292"/>
                  <a:pt x="14400" y="1292"/>
                  <a:pt x="14400" y="1292"/>
                </a:cubicBezTo>
                <a:cubicBezTo>
                  <a:pt x="14329" y="1235"/>
                  <a:pt x="14257" y="1180"/>
                  <a:pt x="14186" y="1126"/>
                </a:cubicBezTo>
                <a:close/>
                <a:moveTo>
                  <a:pt x="6750" y="867"/>
                </a:moveTo>
                <a:cubicBezTo>
                  <a:pt x="6556" y="1044"/>
                  <a:pt x="6375" y="1231"/>
                  <a:pt x="6202" y="1422"/>
                </a:cubicBezTo>
                <a:cubicBezTo>
                  <a:pt x="6181" y="1435"/>
                  <a:pt x="6164" y="1452"/>
                  <a:pt x="6144" y="1466"/>
                </a:cubicBezTo>
                <a:cubicBezTo>
                  <a:pt x="6135" y="1425"/>
                  <a:pt x="6097" y="1387"/>
                  <a:pt x="6048" y="1387"/>
                </a:cubicBezTo>
                <a:cubicBezTo>
                  <a:pt x="6036" y="1387"/>
                  <a:pt x="6024" y="1389"/>
                  <a:pt x="6010" y="1394"/>
                </a:cubicBezTo>
                <a:cubicBezTo>
                  <a:pt x="5936" y="1422"/>
                  <a:pt x="5861" y="1452"/>
                  <a:pt x="5790" y="1487"/>
                </a:cubicBezTo>
                <a:cubicBezTo>
                  <a:pt x="5963" y="1313"/>
                  <a:pt x="6140" y="1139"/>
                  <a:pt x="6317" y="973"/>
                </a:cubicBezTo>
                <a:cubicBezTo>
                  <a:pt x="6460" y="929"/>
                  <a:pt x="6603" y="894"/>
                  <a:pt x="6750" y="867"/>
                </a:cubicBezTo>
                <a:close/>
                <a:moveTo>
                  <a:pt x="12722" y="867"/>
                </a:moveTo>
                <a:cubicBezTo>
                  <a:pt x="12865" y="894"/>
                  <a:pt x="13008" y="929"/>
                  <a:pt x="13151" y="973"/>
                </a:cubicBezTo>
                <a:cubicBezTo>
                  <a:pt x="13331" y="1139"/>
                  <a:pt x="13505" y="1313"/>
                  <a:pt x="13682" y="1487"/>
                </a:cubicBezTo>
                <a:cubicBezTo>
                  <a:pt x="13607" y="1452"/>
                  <a:pt x="13536" y="1422"/>
                  <a:pt x="13460" y="1394"/>
                </a:cubicBezTo>
                <a:cubicBezTo>
                  <a:pt x="13447" y="1389"/>
                  <a:pt x="13434" y="1387"/>
                  <a:pt x="13422" y="1387"/>
                </a:cubicBezTo>
                <a:cubicBezTo>
                  <a:pt x="13372" y="1387"/>
                  <a:pt x="13335" y="1425"/>
                  <a:pt x="13324" y="1466"/>
                </a:cubicBezTo>
                <a:cubicBezTo>
                  <a:pt x="13308" y="1452"/>
                  <a:pt x="13287" y="1435"/>
                  <a:pt x="13270" y="1422"/>
                </a:cubicBezTo>
                <a:cubicBezTo>
                  <a:pt x="13096" y="1231"/>
                  <a:pt x="12912" y="1044"/>
                  <a:pt x="12722" y="867"/>
                </a:cubicBezTo>
                <a:close/>
                <a:moveTo>
                  <a:pt x="8033" y="1327"/>
                </a:moveTo>
                <a:cubicBezTo>
                  <a:pt x="7935" y="1449"/>
                  <a:pt x="7836" y="1575"/>
                  <a:pt x="7744" y="1701"/>
                </a:cubicBezTo>
                <a:cubicBezTo>
                  <a:pt x="7720" y="1691"/>
                  <a:pt x="7693" y="1680"/>
                  <a:pt x="7665" y="1671"/>
                </a:cubicBezTo>
                <a:cubicBezTo>
                  <a:pt x="7669" y="1640"/>
                  <a:pt x="7655" y="1613"/>
                  <a:pt x="7632" y="1592"/>
                </a:cubicBezTo>
                <a:cubicBezTo>
                  <a:pt x="7649" y="1572"/>
                  <a:pt x="7669" y="1551"/>
                  <a:pt x="7686" y="1531"/>
                </a:cubicBezTo>
                <a:cubicBezTo>
                  <a:pt x="7696" y="1524"/>
                  <a:pt x="7706" y="1514"/>
                  <a:pt x="7713" y="1504"/>
                </a:cubicBezTo>
                <a:cubicBezTo>
                  <a:pt x="7816" y="1435"/>
                  <a:pt x="7941" y="1374"/>
                  <a:pt x="8033" y="1327"/>
                </a:cubicBezTo>
                <a:close/>
                <a:moveTo>
                  <a:pt x="8662" y="1081"/>
                </a:moveTo>
                <a:cubicBezTo>
                  <a:pt x="8522" y="1349"/>
                  <a:pt x="8384" y="1617"/>
                  <a:pt x="8248" y="1889"/>
                </a:cubicBezTo>
                <a:cubicBezTo>
                  <a:pt x="8196" y="1868"/>
                  <a:pt x="8149" y="1848"/>
                  <a:pt x="8098" y="1831"/>
                </a:cubicBezTo>
                <a:cubicBezTo>
                  <a:pt x="8275" y="1572"/>
                  <a:pt x="8462" y="1323"/>
                  <a:pt x="8656" y="1081"/>
                </a:cubicBezTo>
                <a:cubicBezTo>
                  <a:pt x="8658" y="1081"/>
                  <a:pt x="8660" y="1081"/>
                  <a:pt x="8662" y="1081"/>
                </a:cubicBezTo>
                <a:close/>
                <a:moveTo>
                  <a:pt x="6644" y="1439"/>
                </a:moveTo>
                <a:cubicBezTo>
                  <a:pt x="6436" y="1595"/>
                  <a:pt x="6239" y="1756"/>
                  <a:pt x="6045" y="1912"/>
                </a:cubicBezTo>
                <a:cubicBezTo>
                  <a:pt x="6055" y="1899"/>
                  <a:pt x="6065" y="1885"/>
                  <a:pt x="6076" y="1875"/>
                </a:cubicBezTo>
                <a:cubicBezTo>
                  <a:pt x="6117" y="1820"/>
                  <a:pt x="6161" y="1769"/>
                  <a:pt x="6205" y="1718"/>
                </a:cubicBezTo>
                <a:cubicBezTo>
                  <a:pt x="6351" y="1623"/>
                  <a:pt x="6494" y="1528"/>
                  <a:pt x="6644" y="1439"/>
                </a:cubicBezTo>
                <a:close/>
                <a:moveTo>
                  <a:pt x="12824" y="1439"/>
                </a:moveTo>
                <a:lnTo>
                  <a:pt x="12824" y="1439"/>
                </a:lnTo>
                <a:cubicBezTo>
                  <a:pt x="12973" y="1528"/>
                  <a:pt x="13120" y="1623"/>
                  <a:pt x="13263" y="1718"/>
                </a:cubicBezTo>
                <a:cubicBezTo>
                  <a:pt x="13308" y="1769"/>
                  <a:pt x="13352" y="1820"/>
                  <a:pt x="13396" y="1875"/>
                </a:cubicBezTo>
                <a:cubicBezTo>
                  <a:pt x="13406" y="1885"/>
                  <a:pt x="13413" y="1899"/>
                  <a:pt x="13423" y="1912"/>
                </a:cubicBezTo>
                <a:cubicBezTo>
                  <a:pt x="13229" y="1756"/>
                  <a:pt x="13031" y="1595"/>
                  <a:pt x="12824" y="1439"/>
                </a:cubicBezTo>
                <a:close/>
                <a:moveTo>
                  <a:pt x="5537" y="1425"/>
                </a:moveTo>
                <a:cubicBezTo>
                  <a:pt x="5411" y="1548"/>
                  <a:pt x="5289" y="1671"/>
                  <a:pt x="5166" y="1796"/>
                </a:cubicBezTo>
                <a:cubicBezTo>
                  <a:pt x="5088" y="1844"/>
                  <a:pt x="5009" y="1892"/>
                  <a:pt x="4935" y="1939"/>
                </a:cubicBezTo>
                <a:cubicBezTo>
                  <a:pt x="5129" y="1759"/>
                  <a:pt x="5330" y="1589"/>
                  <a:pt x="5537" y="1425"/>
                </a:cubicBezTo>
                <a:close/>
                <a:moveTo>
                  <a:pt x="13930" y="1425"/>
                </a:moveTo>
                <a:lnTo>
                  <a:pt x="13930" y="1425"/>
                </a:lnTo>
                <a:cubicBezTo>
                  <a:pt x="14138" y="1589"/>
                  <a:pt x="14342" y="1759"/>
                  <a:pt x="14537" y="1939"/>
                </a:cubicBezTo>
                <a:cubicBezTo>
                  <a:pt x="14458" y="1892"/>
                  <a:pt x="14380" y="1844"/>
                  <a:pt x="14301" y="1796"/>
                </a:cubicBezTo>
                <a:cubicBezTo>
                  <a:pt x="14179" y="1671"/>
                  <a:pt x="14056" y="1548"/>
                  <a:pt x="13930" y="1425"/>
                </a:cubicBezTo>
                <a:close/>
                <a:moveTo>
                  <a:pt x="9000" y="1010"/>
                </a:moveTo>
                <a:cubicBezTo>
                  <a:pt x="8796" y="1313"/>
                  <a:pt x="8625" y="1650"/>
                  <a:pt x="8455" y="1971"/>
                </a:cubicBezTo>
                <a:cubicBezTo>
                  <a:pt x="8449" y="1966"/>
                  <a:pt x="8442" y="1963"/>
                  <a:pt x="8432" y="1960"/>
                </a:cubicBezTo>
                <a:cubicBezTo>
                  <a:pt x="8585" y="1650"/>
                  <a:pt x="8738" y="1337"/>
                  <a:pt x="8898" y="1031"/>
                </a:cubicBezTo>
                <a:cubicBezTo>
                  <a:pt x="8905" y="1027"/>
                  <a:pt x="8911" y="1027"/>
                  <a:pt x="8922" y="1023"/>
                </a:cubicBezTo>
                <a:cubicBezTo>
                  <a:pt x="8949" y="1020"/>
                  <a:pt x="8973" y="1017"/>
                  <a:pt x="9000" y="1010"/>
                </a:cubicBezTo>
                <a:close/>
                <a:moveTo>
                  <a:pt x="9736" y="1746"/>
                </a:moveTo>
                <a:cubicBezTo>
                  <a:pt x="9753" y="1779"/>
                  <a:pt x="9769" y="1814"/>
                  <a:pt x="9787" y="1848"/>
                </a:cubicBezTo>
                <a:cubicBezTo>
                  <a:pt x="9763" y="1872"/>
                  <a:pt x="9749" y="1909"/>
                  <a:pt x="9749" y="1953"/>
                </a:cubicBezTo>
                <a:cubicBezTo>
                  <a:pt x="9749" y="1963"/>
                  <a:pt x="9753" y="1974"/>
                  <a:pt x="9753" y="1984"/>
                </a:cubicBezTo>
                <a:cubicBezTo>
                  <a:pt x="9753" y="2004"/>
                  <a:pt x="9749" y="2024"/>
                  <a:pt x="9749" y="2045"/>
                </a:cubicBezTo>
                <a:cubicBezTo>
                  <a:pt x="9739" y="2032"/>
                  <a:pt x="9729" y="2021"/>
                  <a:pt x="9715" y="2011"/>
                </a:cubicBezTo>
                <a:cubicBezTo>
                  <a:pt x="9715" y="1994"/>
                  <a:pt x="9719" y="1974"/>
                  <a:pt x="9719" y="1953"/>
                </a:cubicBezTo>
                <a:cubicBezTo>
                  <a:pt x="9719" y="1926"/>
                  <a:pt x="9715" y="1905"/>
                  <a:pt x="9705" y="1885"/>
                </a:cubicBezTo>
                <a:cubicBezTo>
                  <a:pt x="9705" y="1858"/>
                  <a:pt x="9705" y="1834"/>
                  <a:pt x="9702" y="1807"/>
                </a:cubicBezTo>
                <a:cubicBezTo>
                  <a:pt x="9712" y="1787"/>
                  <a:pt x="9725" y="1766"/>
                  <a:pt x="9736" y="1746"/>
                </a:cubicBezTo>
                <a:close/>
                <a:moveTo>
                  <a:pt x="4921" y="1303"/>
                </a:moveTo>
                <a:cubicBezTo>
                  <a:pt x="4935" y="1320"/>
                  <a:pt x="4952" y="1337"/>
                  <a:pt x="4965" y="1358"/>
                </a:cubicBezTo>
                <a:cubicBezTo>
                  <a:pt x="4585" y="1595"/>
                  <a:pt x="4233" y="1878"/>
                  <a:pt x="3941" y="2212"/>
                </a:cubicBezTo>
                <a:cubicBezTo>
                  <a:pt x="4049" y="2035"/>
                  <a:pt x="4165" y="1868"/>
                  <a:pt x="4288" y="1715"/>
                </a:cubicBezTo>
                <a:cubicBezTo>
                  <a:pt x="4352" y="1664"/>
                  <a:pt x="4417" y="1616"/>
                  <a:pt x="4489" y="1568"/>
                </a:cubicBezTo>
                <a:cubicBezTo>
                  <a:pt x="4625" y="1470"/>
                  <a:pt x="4772" y="1385"/>
                  <a:pt x="4921" y="1303"/>
                </a:cubicBezTo>
                <a:close/>
                <a:moveTo>
                  <a:pt x="14546" y="1303"/>
                </a:moveTo>
                <a:cubicBezTo>
                  <a:pt x="14697" y="1385"/>
                  <a:pt x="14843" y="1470"/>
                  <a:pt x="14983" y="1568"/>
                </a:cubicBezTo>
                <a:cubicBezTo>
                  <a:pt x="15051" y="1616"/>
                  <a:pt x="15115" y="1664"/>
                  <a:pt x="15180" y="1715"/>
                </a:cubicBezTo>
                <a:cubicBezTo>
                  <a:pt x="15306" y="1868"/>
                  <a:pt x="15422" y="2035"/>
                  <a:pt x="15527" y="2212"/>
                </a:cubicBezTo>
                <a:cubicBezTo>
                  <a:pt x="15235" y="1878"/>
                  <a:pt x="14887" y="1595"/>
                  <a:pt x="14502" y="1358"/>
                </a:cubicBezTo>
                <a:cubicBezTo>
                  <a:pt x="14520" y="1337"/>
                  <a:pt x="14533" y="1320"/>
                  <a:pt x="14546" y="1303"/>
                </a:cubicBezTo>
                <a:close/>
                <a:moveTo>
                  <a:pt x="7928" y="2082"/>
                </a:moveTo>
                <a:cubicBezTo>
                  <a:pt x="7989" y="2106"/>
                  <a:pt x="8053" y="2127"/>
                  <a:pt x="8115" y="2150"/>
                </a:cubicBezTo>
                <a:cubicBezTo>
                  <a:pt x="8091" y="2198"/>
                  <a:pt x="8067" y="2246"/>
                  <a:pt x="8044" y="2293"/>
                </a:cubicBezTo>
                <a:cubicBezTo>
                  <a:pt x="8037" y="2216"/>
                  <a:pt x="7965" y="2147"/>
                  <a:pt x="7890" y="2140"/>
                </a:cubicBezTo>
                <a:cubicBezTo>
                  <a:pt x="7904" y="2120"/>
                  <a:pt x="7918" y="2103"/>
                  <a:pt x="7928" y="2082"/>
                </a:cubicBezTo>
                <a:close/>
                <a:moveTo>
                  <a:pt x="10795" y="1058"/>
                </a:moveTo>
                <a:cubicBezTo>
                  <a:pt x="11074" y="1402"/>
                  <a:pt x="11333" y="1766"/>
                  <a:pt x="11578" y="2140"/>
                </a:cubicBezTo>
                <a:cubicBezTo>
                  <a:pt x="11503" y="2147"/>
                  <a:pt x="11435" y="2216"/>
                  <a:pt x="11428" y="2293"/>
                </a:cubicBezTo>
                <a:cubicBezTo>
                  <a:pt x="11224" y="1878"/>
                  <a:pt x="11009" y="1466"/>
                  <a:pt x="10795" y="1058"/>
                </a:cubicBezTo>
                <a:close/>
                <a:moveTo>
                  <a:pt x="7481" y="1919"/>
                </a:moveTo>
                <a:cubicBezTo>
                  <a:pt x="7509" y="1930"/>
                  <a:pt x="7536" y="1943"/>
                  <a:pt x="7567" y="1953"/>
                </a:cubicBezTo>
                <a:cubicBezTo>
                  <a:pt x="7533" y="2001"/>
                  <a:pt x="7499" y="2048"/>
                  <a:pt x="7465" y="2093"/>
                </a:cubicBezTo>
                <a:cubicBezTo>
                  <a:pt x="7369" y="2232"/>
                  <a:pt x="7277" y="2372"/>
                  <a:pt x="7186" y="2515"/>
                </a:cubicBezTo>
                <a:cubicBezTo>
                  <a:pt x="7192" y="2460"/>
                  <a:pt x="7138" y="2415"/>
                  <a:pt x="7081" y="2415"/>
                </a:cubicBezTo>
                <a:cubicBezTo>
                  <a:pt x="7077" y="2415"/>
                  <a:pt x="7073" y="2415"/>
                  <a:pt x="7070" y="2416"/>
                </a:cubicBezTo>
                <a:cubicBezTo>
                  <a:pt x="7206" y="2249"/>
                  <a:pt x="7346" y="2086"/>
                  <a:pt x="7481" y="1919"/>
                </a:cubicBezTo>
                <a:close/>
                <a:moveTo>
                  <a:pt x="10604" y="564"/>
                </a:moveTo>
                <a:lnTo>
                  <a:pt x="10604" y="564"/>
                </a:lnTo>
                <a:cubicBezTo>
                  <a:pt x="10648" y="571"/>
                  <a:pt x="10689" y="577"/>
                  <a:pt x="10730" y="588"/>
                </a:cubicBezTo>
                <a:cubicBezTo>
                  <a:pt x="10934" y="758"/>
                  <a:pt x="11207" y="945"/>
                  <a:pt x="11288" y="1027"/>
                </a:cubicBezTo>
                <a:cubicBezTo>
                  <a:pt x="11455" y="1190"/>
                  <a:pt x="11622" y="1361"/>
                  <a:pt x="11782" y="1531"/>
                </a:cubicBezTo>
                <a:cubicBezTo>
                  <a:pt x="11802" y="1551"/>
                  <a:pt x="11820" y="1572"/>
                  <a:pt x="11840" y="1592"/>
                </a:cubicBezTo>
                <a:cubicBezTo>
                  <a:pt x="11799" y="1626"/>
                  <a:pt x="11785" y="1677"/>
                  <a:pt x="11826" y="1725"/>
                </a:cubicBezTo>
                <a:cubicBezTo>
                  <a:pt x="12017" y="1957"/>
                  <a:pt x="12208" y="2185"/>
                  <a:pt x="12401" y="2416"/>
                </a:cubicBezTo>
                <a:cubicBezTo>
                  <a:pt x="12397" y="2415"/>
                  <a:pt x="12393" y="2415"/>
                  <a:pt x="12389" y="2415"/>
                </a:cubicBezTo>
                <a:cubicBezTo>
                  <a:pt x="12330" y="2415"/>
                  <a:pt x="12276" y="2460"/>
                  <a:pt x="12282" y="2515"/>
                </a:cubicBezTo>
                <a:cubicBezTo>
                  <a:pt x="12194" y="2372"/>
                  <a:pt x="12098" y="2232"/>
                  <a:pt x="12003" y="2093"/>
                </a:cubicBezTo>
                <a:cubicBezTo>
                  <a:pt x="11622" y="1555"/>
                  <a:pt x="11224" y="965"/>
                  <a:pt x="10652" y="615"/>
                </a:cubicBezTo>
                <a:cubicBezTo>
                  <a:pt x="10638" y="598"/>
                  <a:pt x="10621" y="581"/>
                  <a:pt x="10604" y="564"/>
                </a:cubicBezTo>
                <a:close/>
                <a:moveTo>
                  <a:pt x="8306" y="2222"/>
                </a:moveTo>
                <a:cubicBezTo>
                  <a:pt x="8312" y="2222"/>
                  <a:pt x="8316" y="2225"/>
                  <a:pt x="8319" y="2225"/>
                </a:cubicBezTo>
                <a:cubicBezTo>
                  <a:pt x="8312" y="2243"/>
                  <a:pt x="8303" y="2263"/>
                  <a:pt x="8292" y="2277"/>
                </a:cubicBezTo>
                <a:cubicBezTo>
                  <a:pt x="8248" y="2359"/>
                  <a:pt x="8204" y="2440"/>
                  <a:pt x="8163" y="2522"/>
                </a:cubicBezTo>
                <a:cubicBezTo>
                  <a:pt x="8207" y="2420"/>
                  <a:pt x="8258" y="2321"/>
                  <a:pt x="8306" y="2222"/>
                </a:cubicBezTo>
                <a:close/>
                <a:moveTo>
                  <a:pt x="10076" y="513"/>
                </a:moveTo>
                <a:cubicBezTo>
                  <a:pt x="10080" y="516"/>
                  <a:pt x="10086" y="516"/>
                  <a:pt x="10096" y="516"/>
                </a:cubicBezTo>
                <a:cubicBezTo>
                  <a:pt x="10175" y="516"/>
                  <a:pt x="10253" y="523"/>
                  <a:pt x="10332" y="530"/>
                </a:cubicBezTo>
                <a:cubicBezTo>
                  <a:pt x="10359" y="561"/>
                  <a:pt x="10390" y="591"/>
                  <a:pt x="10420" y="625"/>
                </a:cubicBezTo>
                <a:cubicBezTo>
                  <a:pt x="10414" y="656"/>
                  <a:pt x="10436" y="684"/>
                  <a:pt x="10465" y="684"/>
                </a:cubicBezTo>
                <a:cubicBezTo>
                  <a:pt x="10468" y="684"/>
                  <a:pt x="10471" y="684"/>
                  <a:pt x="10475" y="683"/>
                </a:cubicBezTo>
                <a:cubicBezTo>
                  <a:pt x="10475" y="687"/>
                  <a:pt x="10475" y="687"/>
                  <a:pt x="10478" y="687"/>
                </a:cubicBezTo>
                <a:cubicBezTo>
                  <a:pt x="10448" y="714"/>
                  <a:pt x="10434" y="755"/>
                  <a:pt x="10457" y="799"/>
                </a:cubicBezTo>
                <a:cubicBezTo>
                  <a:pt x="10747" y="1371"/>
                  <a:pt x="11036" y="1939"/>
                  <a:pt x="11309" y="2522"/>
                </a:cubicBezTo>
                <a:cubicBezTo>
                  <a:pt x="11265" y="2440"/>
                  <a:pt x="11220" y="2359"/>
                  <a:pt x="11176" y="2277"/>
                </a:cubicBezTo>
                <a:cubicBezTo>
                  <a:pt x="10859" y="1705"/>
                  <a:pt x="10560" y="1003"/>
                  <a:pt x="10086" y="540"/>
                </a:cubicBezTo>
                <a:cubicBezTo>
                  <a:pt x="10083" y="530"/>
                  <a:pt x="10080" y="523"/>
                  <a:pt x="10076" y="513"/>
                </a:cubicBezTo>
                <a:close/>
                <a:moveTo>
                  <a:pt x="5041" y="1619"/>
                </a:moveTo>
                <a:lnTo>
                  <a:pt x="5041" y="1619"/>
                </a:lnTo>
                <a:cubicBezTo>
                  <a:pt x="4666" y="1946"/>
                  <a:pt x="4319" y="2304"/>
                  <a:pt x="3999" y="2672"/>
                </a:cubicBezTo>
                <a:cubicBezTo>
                  <a:pt x="3941" y="2726"/>
                  <a:pt x="3883" y="2784"/>
                  <a:pt x="3829" y="2842"/>
                </a:cubicBezTo>
                <a:cubicBezTo>
                  <a:pt x="4138" y="2447"/>
                  <a:pt x="4482" y="2052"/>
                  <a:pt x="4853" y="1698"/>
                </a:cubicBezTo>
                <a:cubicBezTo>
                  <a:pt x="4864" y="1702"/>
                  <a:pt x="4876" y="1704"/>
                  <a:pt x="4888" y="1704"/>
                </a:cubicBezTo>
                <a:cubicBezTo>
                  <a:pt x="4907" y="1704"/>
                  <a:pt x="4925" y="1699"/>
                  <a:pt x="4942" y="1684"/>
                </a:cubicBezTo>
                <a:cubicBezTo>
                  <a:pt x="4976" y="1664"/>
                  <a:pt x="5009" y="1644"/>
                  <a:pt x="5041" y="1619"/>
                </a:cubicBezTo>
                <a:close/>
                <a:moveTo>
                  <a:pt x="14427" y="1619"/>
                </a:moveTo>
                <a:cubicBezTo>
                  <a:pt x="14461" y="1644"/>
                  <a:pt x="14493" y="1664"/>
                  <a:pt x="14526" y="1684"/>
                </a:cubicBezTo>
                <a:cubicBezTo>
                  <a:pt x="14545" y="1699"/>
                  <a:pt x="14563" y="1704"/>
                  <a:pt x="14581" y="1704"/>
                </a:cubicBezTo>
                <a:cubicBezTo>
                  <a:pt x="14592" y="1704"/>
                  <a:pt x="14604" y="1702"/>
                  <a:pt x="14615" y="1698"/>
                </a:cubicBezTo>
                <a:cubicBezTo>
                  <a:pt x="14986" y="2052"/>
                  <a:pt x="15330" y="2447"/>
                  <a:pt x="15643" y="2842"/>
                </a:cubicBezTo>
                <a:cubicBezTo>
                  <a:pt x="15585" y="2784"/>
                  <a:pt x="15527" y="2726"/>
                  <a:pt x="15469" y="2672"/>
                </a:cubicBezTo>
                <a:cubicBezTo>
                  <a:pt x="15150" y="2304"/>
                  <a:pt x="14802" y="1946"/>
                  <a:pt x="14427" y="1619"/>
                </a:cubicBezTo>
                <a:close/>
                <a:moveTo>
                  <a:pt x="4451" y="2587"/>
                </a:moveTo>
                <a:lnTo>
                  <a:pt x="4451" y="2587"/>
                </a:lnTo>
                <a:cubicBezTo>
                  <a:pt x="4366" y="2686"/>
                  <a:pt x="4281" y="2791"/>
                  <a:pt x="4196" y="2896"/>
                </a:cubicBezTo>
                <a:cubicBezTo>
                  <a:pt x="4203" y="2865"/>
                  <a:pt x="4196" y="2842"/>
                  <a:pt x="4179" y="2821"/>
                </a:cubicBezTo>
                <a:cubicBezTo>
                  <a:pt x="4267" y="2739"/>
                  <a:pt x="4360" y="2661"/>
                  <a:pt x="4451" y="2587"/>
                </a:cubicBezTo>
                <a:close/>
                <a:moveTo>
                  <a:pt x="15016" y="2587"/>
                </a:moveTo>
                <a:cubicBezTo>
                  <a:pt x="15109" y="2661"/>
                  <a:pt x="15200" y="2739"/>
                  <a:pt x="15289" y="2821"/>
                </a:cubicBezTo>
                <a:cubicBezTo>
                  <a:pt x="15272" y="2842"/>
                  <a:pt x="15265" y="2865"/>
                  <a:pt x="15272" y="2896"/>
                </a:cubicBezTo>
                <a:cubicBezTo>
                  <a:pt x="15187" y="2791"/>
                  <a:pt x="15105" y="2686"/>
                  <a:pt x="15016" y="2587"/>
                </a:cubicBezTo>
                <a:close/>
                <a:moveTo>
                  <a:pt x="5572" y="2188"/>
                </a:moveTo>
                <a:lnTo>
                  <a:pt x="5572" y="2188"/>
                </a:lnTo>
                <a:cubicBezTo>
                  <a:pt x="5528" y="2249"/>
                  <a:pt x="5483" y="2307"/>
                  <a:pt x="5438" y="2368"/>
                </a:cubicBezTo>
                <a:cubicBezTo>
                  <a:pt x="5411" y="2368"/>
                  <a:pt x="5385" y="2379"/>
                  <a:pt x="5364" y="2409"/>
                </a:cubicBezTo>
                <a:cubicBezTo>
                  <a:pt x="5306" y="2491"/>
                  <a:pt x="5248" y="2576"/>
                  <a:pt x="5190" y="2658"/>
                </a:cubicBezTo>
                <a:cubicBezTo>
                  <a:pt x="5099" y="2747"/>
                  <a:pt x="5006" y="2838"/>
                  <a:pt x="4915" y="2931"/>
                </a:cubicBezTo>
                <a:cubicBezTo>
                  <a:pt x="5088" y="2702"/>
                  <a:pt x="5265" y="2488"/>
                  <a:pt x="5449" y="2287"/>
                </a:cubicBezTo>
                <a:cubicBezTo>
                  <a:pt x="5490" y="2252"/>
                  <a:pt x="5531" y="2222"/>
                  <a:pt x="5572" y="2188"/>
                </a:cubicBezTo>
                <a:close/>
                <a:moveTo>
                  <a:pt x="13896" y="2188"/>
                </a:moveTo>
                <a:lnTo>
                  <a:pt x="13896" y="2188"/>
                </a:lnTo>
                <a:cubicBezTo>
                  <a:pt x="13937" y="2222"/>
                  <a:pt x="13978" y="2252"/>
                  <a:pt x="14019" y="2287"/>
                </a:cubicBezTo>
                <a:cubicBezTo>
                  <a:pt x="14202" y="2488"/>
                  <a:pt x="14380" y="2702"/>
                  <a:pt x="14554" y="2931"/>
                </a:cubicBezTo>
                <a:cubicBezTo>
                  <a:pt x="14461" y="2838"/>
                  <a:pt x="14370" y="2747"/>
                  <a:pt x="14278" y="2658"/>
                </a:cubicBezTo>
                <a:cubicBezTo>
                  <a:pt x="14220" y="2576"/>
                  <a:pt x="14162" y="2491"/>
                  <a:pt x="14104" y="2409"/>
                </a:cubicBezTo>
                <a:cubicBezTo>
                  <a:pt x="14087" y="2379"/>
                  <a:pt x="14056" y="2368"/>
                  <a:pt x="14029" y="2368"/>
                </a:cubicBezTo>
                <a:cubicBezTo>
                  <a:pt x="13988" y="2307"/>
                  <a:pt x="13941" y="2249"/>
                  <a:pt x="13896" y="2188"/>
                </a:cubicBezTo>
                <a:close/>
                <a:moveTo>
                  <a:pt x="5895" y="1653"/>
                </a:moveTo>
                <a:lnTo>
                  <a:pt x="5895" y="1653"/>
                </a:lnTo>
                <a:cubicBezTo>
                  <a:pt x="5684" y="1803"/>
                  <a:pt x="5476" y="1960"/>
                  <a:pt x="5275" y="2130"/>
                </a:cubicBezTo>
                <a:cubicBezTo>
                  <a:pt x="4907" y="2433"/>
                  <a:pt x="4588" y="2767"/>
                  <a:pt x="4294" y="3115"/>
                </a:cubicBezTo>
                <a:cubicBezTo>
                  <a:pt x="4319" y="3083"/>
                  <a:pt x="4343" y="3053"/>
                  <a:pt x="4366" y="3019"/>
                </a:cubicBezTo>
                <a:cubicBezTo>
                  <a:pt x="4670" y="2651"/>
                  <a:pt x="4993" y="2301"/>
                  <a:pt x="5327" y="1953"/>
                </a:cubicBezTo>
                <a:cubicBezTo>
                  <a:pt x="5510" y="1844"/>
                  <a:pt x="5701" y="1746"/>
                  <a:pt x="5895" y="1653"/>
                </a:cubicBezTo>
                <a:close/>
                <a:moveTo>
                  <a:pt x="13573" y="1653"/>
                </a:moveTo>
                <a:lnTo>
                  <a:pt x="13573" y="1653"/>
                </a:lnTo>
                <a:cubicBezTo>
                  <a:pt x="13767" y="1746"/>
                  <a:pt x="13961" y="1844"/>
                  <a:pt x="14145" y="1953"/>
                </a:cubicBezTo>
                <a:cubicBezTo>
                  <a:pt x="14475" y="2301"/>
                  <a:pt x="14799" y="2651"/>
                  <a:pt x="15105" y="3019"/>
                </a:cubicBezTo>
                <a:cubicBezTo>
                  <a:pt x="15129" y="3053"/>
                  <a:pt x="15150" y="3083"/>
                  <a:pt x="15173" y="3115"/>
                </a:cubicBezTo>
                <a:cubicBezTo>
                  <a:pt x="14881" y="2767"/>
                  <a:pt x="14560" y="2433"/>
                  <a:pt x="14196" y="2130"/>
                </a:cubicBezTo>
                <a:cubicBezTo>
                  <a:pt x="13992" y="1960"/>
                  <a:pt x="13784" y="1803"/>
                  <a:pt x="13573" y="1653"/>
                </a:cubicBezTo>
                <a:close/>
                <a:moveTo>
                  <a:pt x="8806" y="2975"/>
                </a:moveTo>
                <a:cubicBezTo>
                  <a:pt x="8817" y="2978"/>
                  <a:pt x="8823" y="2981"/>
                  <a:pt x="8834" y="2985"/>
                </a:cubicBezTo>
                <a:cubicBezTo>
                  <a:pt x="8768" y="3155"/>
                  <a:pt x="8707" y="3325"/>
                  <a:pt x="8646" y="3499"/>
                </a:cubicBezTo>
                <a:cubicBezTo>
                  <a:pt x="8697" y="3325"/>
                  <a:pt x="8752" y="3148"/>
                  <a:pt x="8806" y="2975"/>
                </a:cubicBezTo>
                <a:close/>
                <a:moveTo>
                  <a:pt x="10662" y="2975"/>
                </a:moveTo>
                <a:cubicBezTo>
                  <a:pt x="10716" y="3148"/>
                  <a:pt x="10770" y="3325"/>
                  <a:pt x="10822" y="3499"/>
                </a:cubicBezTo>
                <a:cubicBezTo>
                  <a:pt x="10761" y="3325"/>
                  <a:pt x="10699" y="3155"/>
                  <a:pt x="10635" y="2985"/>
                </a:cubicBezTo>
                <a:cubicBezTo>
                  <a:pt x="10645" y="2981"/>
                  <a:pt x="10655" y="2978"/>
                  <a:pt x="10662" y="2975"/>
                </a:cubicBezTo>
                <a:close/>
                <a:moveTo>
                  <a:pt x="6378" y="1878"/>
                </a:moveTo>
                <a:lnTo>
                  <a:pt x="6378" y="1878"/>
                </a:lnTo>
                <a:cubicBezTo>
                  <a:pt x="5919" y="2331"/>
                  <a:pt x="5510" y="2832"/>
                  <a:pt x="5119" y="3349"/>
                </a:cubicBezTo>
                <a:lnTo>
                  <a:pt x="5119" y="3352"/>
                </a:lnTo>
                <a:cubicBezTo>
                  <a:pt x="5116" y="3352"/>
                  <a:pt x="5116" y="3352"/>
                  <a:pt x="5116" y="3356"/>
                </a:cubicBezTo>
                <a:cubicBezTo>
                  <a:pt x="5071" y="3414"/>
                  <a:pt x="5027" y="3475"/>
                  <a:pt x="4982" y="3536"/>
                </a:cubicBezTo>
                <a:cubicBezTo>
                  <a:pt x="4979" y="3523"/>
                  <a:pt x="4976" y="3512"/>
                  <a:pt x="4973" y="3499"/>
                </a:cubicBezTo>
                <a:cubicBezTo>
                  <a:pt x="5129" y="3226"/>
                  <a:pt x="5295" y="2958"/>
                  <a:pt x="5473" y="2695"/>
                </a:cubicBezTo>
                <a:cubicBezTo>
                  <a:pt x="5487" y="2681"/>
                  <a:pt x="5496" y="2668"/>
                  <a:pt x="5510" y="2654"/>
                </a:cubicBezTo>
                <a:cubicBezTo>
                  <a:pt x="5776" y="2403"/>
                  <a:pt x="6068" y="2134"/>
                  <a:pt x="6378" y="1878"/>
                </a:cubicBezTo>
                <a:close/>
                <a:moveTo>
                  <a:pt x="13089" y="1878"/>
                </a:moveTo>
                <a:cubicBezTo>
                  <a:pt x="13399" y="2134"/>
                  <a:pt x="13692" y="2403"/>
                  <a:pt x="13957" y="2654"/>
                </a:cubicBezTo>
                <a:cubicBezTo>
                  <a:pt x="13971" y="2668"/>
                  <a:pt x="13985" y="2681"/>
                  <a:pt x="13998" y="2695"/>
                </a:cubicBezTo>
                <a:cubicBezTo>
                  <a:pt x="14175" y="2958"/>
                  <a:pt x="14339" y="3226"/>
                  <a:pt x="14496" y="3499"/>
                </a:cubicBezTo>
                <a:cubicBezTo>
                  <a:pt x="14493" y="3512"/>
                  <a:pt x="14488" y="3523"/>
                  <a:pt x="14488" y="3536"/>
                </a:cubicBezTo>
                <a:cubicBezTo>
                  <a:pt x="14441" y="3475"/>
                  <a:pt x="14397" y="3414"/>
                  <a:pt x="14353" y="3356"/>
                </a:cubicBezTo>
                <a:lnTo>
                  <a:pt x="14353" y="3352"/>
                </a:lnTo>
                <a:cubicBezTo>
                  <a:pt x="14353" y="3352"/>
                  <a:pt x="14350" y="3352"/>
                  <a:pt x="14350" y="3349"/>
                </a:cubicBezTo>
                <a:cubicBezTo>
                  <a:pt x="13961" y="2832"/>
                  <a:pt x="13549" y="2331"/>
                  <a:pt x="13089" y="1878"/>
                </a:cubicBezTo>
                <a:close/>
                <a:moveTo>
                  <a:pt x="8265" y="724"/>
                </a:moveTo>
                <a:lnTo>
                  <a:pt x="8265" y="724"/>
                </a:lnTo>
                <a:cubicBezTo>
                  <a:pt x="8135" y="830"/>
                  <a:pt x="8009" y="942"/>
                  <a:pt x="7887" y="1061"/>
                </a:cubicBezTo>
                <a:cubicBezTo>
                  <a:pt x="7604" y="1194"/>
                  <a:pt x="7291" y="1398"/>
                  <a:pt x="7233" y="1677"/>
                </a:cubicBezTo>
                <a:cubicBezTo>
                  <a:pt x="7229" y="1676"/>
                  <a:pt x="7224" y="1676"/>
                  <a:pt x="7219" y="1676"/>
                </a:cubicBezTo>
                <a:cubicBezTo>
                  <a:pt x="7203" y="1676"/>
                  <a:pt x="7184" y="1681"/>
                  <a:pt x="7168" y="1698"/>
                </a:cubicBezTo>
                <a:cubicBezTo>
                  <a:pt x="6579" y="2290"/>
                  <a:pt x="6045" y="2923"/>
                  <a:pt x="5558" y="3597"/>
                </a:cubicBezTo>
                <a:cubicBezTo>
                  <a:pt x="5639" y="3482"/>
                  <a:pt x="5721" y="3369"/>
                  <a:pt x="5803" y="3253"/>
                </a:cubicBezTo>
                <a:cubicBezTo>
                  <a:pt x="5980" y="3008"/>
                  <a:pt x="6178" y="2709"/>
                  <a:pt x="6395" y="2430"/>
                </a:cubicBezTo>
                <a:cubicBezTo>
                  <a:pt x="6477" y="2362"/>
                  <a:pt x="6562" y="2290"/>
                  <a:pt x="6648" y="2219"/>
                </a:cubicBezTo>
                <a:cubicBezTo>
                  <a:pt x="6678" y="2191"/>
                  <a:pt x="6664" y="2158"/>
                  <a:pt x="6640" y="2140"/>
                </a:cubicBezTo>
                <a:cubicBezTo>
                  <a:pt x="6791" y="1977"/>
                  <a:pt x="6947" y="1834"/>
                  <a:pt x="7118" y="1732"/>
                </a:cubicBezTo>
                <a:cubicBezTo>
                  <a:pt x="7187" y="1688"/>
                  <a:pt x="7149" y="1587"/>
                  <a:pt x="7086" y="1587"/>
                </a:cubicBezTo>
                <a:cubicBezTo>
                  <a:pt x="7074" y="1587"/>
                  <a:pt x="7062" y="1591"/>
                  <a:pt x="7049" y="1599"/>
                </a:cubicBezTo>
                <a:cubicBezTo>
                  <a:pt x="6719" y="1796"/>
                  <a:pt x="6467" y="2134"/>
                  <a:pt x="6225" y="2440"/>
                </a:cubicBezTo>
                <a:cubicBezTo>
                  <a:pt x="6103" y="2546"/>
                  <a:pt x="5977" y="2651"/>
                  <a:pt x="5854" y="2753"/>
                </a:cubicBezTo>
                <a:cubicBezTo>
                  <a:pt x="5892" y="2706"/>
                  <a:pt x="5933" y="2654"/>
                  <a:pt x="5970" y="2607"/>
                </a:cubicBezTo>
                <a:cubicBezTo>
                  <a:pt x="6358" y="2140"/>
                  <a:pt x="6783" y="1715"/>
                  <a:pt x="7247" y="1323"/>
                </a:cubicBezTo>
                <a:cubicBezTo>
                  <a:pt x="7400" y="1190"/>
                  <a:pt x="7560" y="1072"/>
                  <a:pt x="7723" y="959"/>
                </a:cubicBezTo>
                <a:cubicBezTo>
                  <a:pt x="7901" y="867"/>
                  <a:pt x="8081" y="789"/>
                  <a:pt x="8265" y="724"/>
                </a:cubicBezTo>
                <a:close/>
                <a:moveTo>
                  <a:pt x="11203" y="724"/>
                </a:moveTo>
                <a:lnTo>
                  <a:pt x="11203" y="724"/>
                </a:lnTo>
                <a:cubicBezTo>
                  <a:pt x="11387" y="789"/>
                  <a:pt x="11567" y="867"/>
                  <a:pt x="11744" y="959"/>
                </a:cubicBezTo>
                <a:cubicBezTo>
                  <a:pt x="11911" y="1072"/>
                  <a:pt x="12071" y="1190"/>
                  <a:pt x="12225" y="1323"/>
                </a:cubicBezTo>
                <a:cubicBezTo>
                  <a:pt x="12684" y="1715"/>
                  <a:pt x="13110" y="2140"/>
                  <a:pt x="13498" y="2607"/>
                </a:cubicBezTo>
                <a:cubicBezTo>
                  <a:pt x="13539" y="2654"/>
                  <a:pt x="13577" y="2706"/>
                  <a:pt x="13614" y="2753"/>
                </a:cubicBezTo>
                <a:cubicBezTo>
                  <a:pt x="13492" y="2651"/>
                  <a:pt x="13369" y="2546"/>
                  <a:pt x="13242" y="2440"/>
                </a:cubicBezTo>
                <a:cubicBezTo>
                  <a:pt x="13001" y="2134"/>
                  <a:pt x="12749" y="1796"/>
                  <a:pt x="12422" y="1599"/>
                </a:cubicBezTo>
                <a:cubicBezTo>
                  <a:pt x="12409" y="1591"/>
                  <a:pt x="12396" y="1587"/>
                  <a:pt x="12384" y="1587"/>
                </a:cubicBezTo>
                <a:cubicBezTo>
                  <a:pt x="12319" y="1587"/>
                  <a:pt x="12282" y="1688"/>
                  <a:pt x="12351" y="1732"/>
                </a:cubicBezTo>
                <a:cubicBezTo>
                  <a:pt x="12521" y="1834"/>
                  <a:pt x="12681" y="1977"/>
                  <a:pt x="12827" y="2140"/>
                </a:cubicBezTo>
                <a:cubicBezTo>
                  <a:pt x="12803" y="2158"/>
                  <a:pt x="12790" y="2191"/>
                  <a:pt x="12821" y="2219"/>
                </a:cubicBezTo>
                <a:cubicBezTo>
                  <a:pt x="12906" y="2290"/>
                  <a:pt x="12991" y="2362"/>
                  <a:pt x="13076" y="2430"/>
                </a:cubicBezTo>
                <a:cubicBezTo>
                  <a:pt x="13291" y="2709"/>
                  <a:pt x="13487" y="3008"/>
                  <a:pt x="13668" y="3253"/>
                </a:cubicBezTo>
                <a:cubicBezTo>
                  <a:pt x="13750" y="3369"/>
                  <a:pt x="13831" y="3482"/>
                  <a:pt x="13910" y="3597"/>
                </a:cubicBezTo>
                <a:cubicBezTo>
                  <a:pt x="13426" y="2923"/>
                  <a:pt x="12892" y="2290"/>
                  <a:pt x="12299" y="1698"/>
                </a:cubicBezTo>
                <a:cubicBezTo>
                  <a:pt x="12283" y="1683"/>
                  <a:pt x="12266" y="1677"/>
                  <a:pt x="12249" y="1677"/>
                </a:cubicBezTo>
                <a:cubicBezTo>
                  <a:pt x="12232" y="1677"/>
                  <a:pt x="12215" y="1684"/>
                  <a:pt x="12200" y="1694"/>
                </a:cubicBezTo>
                <a:cubicBezTo>
                  <a:pt x="11887" y="1350"/>
                  <a:pt x="11561" y="1017"/>
                  <a:pt x="11203" y="724"/>
                </a:cubicBezTo>
                <a:close/>
                <a:moveTo>
                  <a:pt x="5912" y="2835"/>
                </a:moveTo>
                <a:cubicBezTo>
                  <a:pt x="5718" y="3087"/>
                  <a:pt x="5531" y="3346"/>
                  <a:pt x="5347" y="3605"/>
                </a:cubicBezTo>
                <a:cubicBezTo>
                  <a:pt x="5364" y="3564"/>
                  <a:pt x="5377" y="3526"/>
                  <a:pt x="5391" y="3486"/>
                </a:cubicBezTo>
                <a:cubicBezTo>
                  <a:pt x="5408" y="3437"/>
                  <a:pt x="5398" y="3396"/>
                  <a:pt x="5377" y="3363"/>
                </a:cubicBezTo>
                <a:cubicBezTo>
                  <a:pt x="5479" y="3226"/>
                  <a:pt x="5586" y="3094"/>
                  <a:pt x="5688" y="2961"/>
                </a:cubicBezTo>
                <a:cubicBezTo>
                  <a:pt x="5698" y="2971"/>
                  <a:pt x="5713" y="2979"/>
                  <a:pt x="5728" y="2979"/>
                </a:cubicBezTo>
                <a:cubicBezTo>
                  <a:pt x="5739" y="2979"/>
                  <a:pt x="5749" y="2976"/>
                  <a:pt x="5759" y="2967"/>
                </a:cubicBezTo>
                <a:cubicBezTo>
                  <a:pt x="5810" y="2923"/>
                  <a:pt x="5861" y="2879"/>
                  <a:pt x="5912" y="2835"/>
                </a:cubicBezTo>
                <a:close/>
                <a:moveTo>
                  <a:pt x="13556" y="2835"/>
                </a:moveTo>
                <a:lnTo>
                  <a:pt x="13556" y="2835"/>
                </a:lnTo>
                <a:cubicBezTo>
                  <a:pt x="13607" y="2879"/>
                  <a:pt x="13658" y="2923"/>
                  <a:pt x="13709" y="2967"/>
                </a:cubicBezTo>
                <a:cubicBezTo>
                  <a:pt x="13720" y="2976"/>
                  <a:pt x="13731" y="2979"/>
                  <a:pt x="13741" y="2979"/>
                </a:cubicBezTo>
                <a:cubicBezTo>
                  <a:pt x="13757" y="2979"/>
                  <a:pt x="13770" y="2971"/>
                  <a:pt x="13781" y="2961"/>
                </a:cubicBezTo>
                <a:cubicBezTo>
                  <a:pt x="13886" y="3094"/>
                  <a:pt x="13988" y="3226"/>
                  <a:pt x="14091" y="3363"/>
                </a:cubicBezTo>
                <a:cubicBezTo>
                  <a:pt x="14070" y="3396"/>
                  <a:pt x="14059" y="3437"/>
                  <a:pt x="14077" y="3486"/>
                </a:cubicBezTo>
                <a:cubicBezTo>
                  <a:pt x="14091" y="3526"/>
                  <a:pt x="14108" y="3564"/>
                  <a:pt x="14121" y="3605"/>
                </a:cubicBezTo>
                <a:cubicBezTo>
                  <a:pt x="13937" y="3346"/>
                  <a:pt x="13750" y="3087"/>
                  <a:pt x="13556" y="2835"/>
                </a:cubicBezTo>
                <a:close/>
                <a:moveTo>
                  <a:pt x="5009" y="2689"/>
                </a:moveTo>
                <a:cubicBezTo>
                  <a:pt x="4942" y="2774"/>
                  <a:pt x="4874" y="2865"/>
                  <a:pt x="4805" y="2958"/>
                </a:cubicBezTo>
                <a:cubicBezTo>
                  <a:pt x="4789" y="2981"/>
                  <a:pt x="4809" y="3008"/>
                  <a:pt x="4833" y="3008"/>
                </a:cubicBezTo>
                <a:cubicBezTo>
                  <a:pt x="4489" y="3356"/>
                  <a:pt x="4159" y="3717"/>
                  <a:pt x="3832" y="4084"/>
                </a:cubicBezTo>
                <a:cubicBezTo>
                  <a:pt x="4186" y="3594"/>
                  <a:pt x="4564" y="3124"/>
                  <a:pt x="5009" y="2689"/>
                </a:cubicBezTo>
                <a:close/>
                <a:moveTo>
                  <a:pt x="14461" y="2689"/>
                </a:moveTo>
                <a:lnTo>
                  <a:pt x="14461" y="2689"/>
                </a:lnTo>
                <a:cubicBezTo>
                  <a:pt x="14904" y="3124"/>
                  <a:pt x="15282" y="3594"/>
                  <a:pt x="15637" y="4084"/>
                </a:cubicBezTo>
                <a:cubicBezTo>
                  <a:pt x="15313" y="3717"/>
                  <a:pt x="14979" y="3356"/>
                  <a:pt x="14636" y="3008"/>
                </a:cubicBezTo>
                <a:cubicBezTo>
                  <a:pt x="14659" y="3008"/>
                  <a:pt x="14683" y="2981"/>
                  <a:pt x="14663" y="2958"/>
                </a:cubicBezTo>
                <a:cubicBezTo>
                  <a:pt x="14598" y="2865"/>
                  <a:pt x="14529" y="2774"/>
                  <a:pt x="14461" y="2689"/>
                </a:cubicBezTo>
                <a:close/>
                <a:moveTo>
                  <a:pt x="3767" y="2191"/>
                </a:moveTo>
                <a:lnTo>
                  <a:pt x="3767" y="2191"/>
                </a:lnTo>
                <a:cubicBezTo>
                  <a:pt x="3579" y="2518"/>
                  <a:pt x="3420" y="2845"/>
                  <a:pt x="3284" y="3128"/>
                </a:cubicBezTo>
                <a:cubicBezTo>
                  <a:pt x="3219" y="3264"/>
                  <a:pt x="3155" y="3404"/>
                  <a:pt x="3093" y="3544"/>
                </a:cubicBezTo>
                <a:cubicBezTo>
                  <a:pt x="3076" y="3574"/>
                  <a:pt x="3056" y="3605"/>
                  <a:pt x="3035" y="3635"/>
                </a:cubicBezTo>
                <a:cubicBezTo>
                  <a:pt x="3018" y="3659"/>
                  <a:pt x="3018" y="3682"/>
                  <a:pt x="3028" y="3703"/>
                </a:cubicBezTo>
                <a:cubicBezTo>
                  <a:pt x="2994" y="3785"/>
                  <a:pt x="2957" y="3866"/>
                  <a:pt x="2926" y="3945"/>
                </a:cubicBezTo>
                <a:cubicBezTo>
                  <a:pt x="2851" y="4058"/>
                  <a:pt x="2783" y="4166"/>
                  <a:pt x="2715" y="4282"/>
                </a:cubicBezTo>
                <a:cubicBezTo>
                  <a:pt x="2810" y="3979"/>
                  <a:pt x="2922" y="3679"/>
                  <a:pt x="3052" y="3383"/>
                </a:cubicBezTo>
                <a:cubicBezTo>
                  <a:pt x="3093" y="3291"/>
                  <a:pt x="3273" y="2913"/>
                  <a:pt x="3512" y="2498"/>
                </a:cubicBezTo>
                <a:cubicBezTo>
                  <a:pt x="3593" y="2392"/>
                  <a:pt x="3678" y="2293"/>
                  <a:pt x="3767" y="2191"/>
                </a:cubicBezTo>
                <a:close/>
                <a:moveTo>
                  <a:pt x="15701" y="2191"/>
                </a:moveTo>
                <a:cubicBezTo>
                  <a:pt x="15793" y="2293"/>
                  <a:pt x="15878" y="2392"/>
                  <a:pt x="15956" y="2498"/>
                </a:cubicBezTo>
                <a:cubicBezTo>
                  <a:pt x="16198" y="2913"/>
                  <a:pt x="16379" y="3291"/>
                  <a:pt x="16419" y="3383"/>
                </a:cubicBezTo>
                <a:cubicBezTo>
                  <a:pt x="16545" y="3679"/>
                  <a:pt x="16658" y="3979"/>
                  <a:pt x="16753" y="4282"/>
                </a:cubicBezTo>
                <a:cubicBezTo>
                  <a:pt x="16688" y="4166"/>
                  <a:pt x="16617" y="4058"/>
                  <a:pt x="16545" y="3945"/>
                </a:cubicBezTo>
                <a:cubicBezTo>
                  <a:pt x="16511" y="3866"/>
                  <a:pt x="16477" y="3785"/>
                  <a:pt x="16443" y="3703"/>
                </a:cubicBezTo>
                <a:cubicBezTo>
                  <a:pt x="16450" y="3682"/>
                  <a:pt x="16450" y="3659"/>
                  <a:pt x="16433" y="3635"/>
                </a:cubicBezTo>
                <a:cubicBezTo>
                  <a:pt x="16416" y="3605"/>
                  <a:pt x="16396" y="3574"/>
                  <a:pt x="16375" y="3544"/>
                </a:cubicBezTo>
                <a:cubicBezTo>
                  <a:pt x="16314" y="3404"/>
                  <a:pt x="16249" y="3264"/>
                  <a:pt x="16184" y="3128"/>
                </a:cubicBezTo>
                <a:cubicBezTo>
                  <a:pt x="16048" y="2845"/>
                  <a:pt x="15888" y="2518"/>
                  <a:pt x="15701" y="2191"/>
                </a:cubicBezTo>
                <a:close/>
                <a:moveTo>
                  <a:pt x="7223" y="3396"/>
                </a:moveTo>
                <a:lnTo>
                  <a:pt x="7223" y="3396"/>
                </a:lnTo>
                <a:cubicBezTo>
                  <a:pt x="7016" y="3795"/>
                  <a:pt x="6791" y="4187"/>
                  <a:pt x="6596" y="4589"/>
                </a:cubicBezTo>
                <a:cubicBezTo>
                  <a:pt x="6579" y="4592"/>
                  <a:pt x="6562" y="4598"/>
                  <a:pt x="6549" y="4616"/>
                </a:cubicBezTo>
                <a:cubicBezTo>
                  <a:pt x="6515" y="4656"/>
                  <a:pt x="6480" y="4697"/>
                  <a:pt x="6447" y="4741"/>
                </a:cubicBezTo>
                <a:cubicBezTo>
                  <a:pt x="6569" y="4510"/>
                  <a:pt x="6692" y="4279"/>
                  <a:pt x="6818" y="4044"/>
                </a:cubicBezTo>
                <a:cubicBezTo>
                  <a:pt x="6944" y="3822"/>
                  <a:pt x="7080" y="3608"/>
                  <a:pt x="7223" y="3396"/>
                </a:cubicBezTo>
                <a:close/>
                <a:moveTo>
                  <a:pt x="12245" y="3396"/>
                </a:moveTo>
                <a:lnTo>
                  <a:pt x="12245" y="3396"/>
                </a:lnTo>
                <a:cubicBezTo>
                  <a:pt x="12388" y="3608"/>
                  <a:pt x="12524" y="3822"/>
                  <a:pt x="12650" y="4044"/>
                </a:cubicBezTo>
                <a:cubicBezTo>
                  <a:pt x="12777" y="4279"/>
                  <a:pt x="12899" y="4510"/>
                  <a:pt x="13025" y="4741"/>
                </a:cubicBezTo>
                <a:cubicBezTo>
                  <a:pt x="12991" y="4697"/>
                  <a:pt x="12956" y="4656"/>
                  <a:pt x="12920" y="4616"/>
                </a:cubicBezTo>
                <a:cubicBezTo>
                  <a:pt x="12906" y="4598"/>
                  <a:pt x="12892" y="4592"/>
                  <a:pt x="12875" y="4589"/>
                </a:cubicBezTo>
                <a:cubicBezTo>
                  <a:pt x="12678" y="4187"/>
                  <a:pt x="12456" y="3795"/>
                  <a:pt x="12245" y="3396"/>
                </a:cubicBezTo>
                <a:close/>
                <a:moveTo>
                  <a:pt x="10008" y="3870"/>
                </a:moveTo>
                <a:cubicBezTo>
                  <a:pt x="10025" y="4193"/>
                  <a:pt x="10042" y="4520"/>
                  <a:pt x="10066" y="4844"/>
                </a:cubicBezTo>
                <a:cubicBezTo>
                  <a:pt x="10049" y="4844"/>
                  <a:pt x="10032" y="4847"/>
                  <a:pt x="10015" y="4851"/>
                </a:cubicBezTo>
                <a:cubicBezTo>
                  <a:pt x="10011" y="4630"/>
                  <a:pt x="10005" y="4405"/>
                  <a:pt x="9994" y="4183"/>
                </a:cubicBezTo>
                <a:cubicBezTo>
                  <a:pt x="9998" y="4078"/>
                  <a:pt x="10001" y="3973"/>
                  <a:pt x="10008" y="3870"/>
                </a:cubicBezTo>
                <a:close/>
                <a:moveTo>
                  <a:pt x="9593" y="4268"/>
                </a:moveTo>
                <a:cubicBezTo>
                  <a:pt x="9593" y="4408"/>
                  <a:pt x="9590" y="4545"/>
                  <a:pt x="9586" y="4683"/>
                </a:cubicBezTo>
                <a:cubicBezTo>
                  <a:pt x="9579" y="4762"/>
                  <a:pt x="9576" y="4840"/>
                  <a:pt x="9569" y="4919"/>
                </a:cubicBezTo>
                <a:cubicBezTo>
                  <a:pt x="9565" y="4949"/>
                  <a:pt x="9565" y="4980"/>
                  <a:pt x="9562" y="5010"/>
                </a:cubicBezTo>
                <a:cubicBezTo>
                  <a:pt x="9559" y="4864"/>
                  <a:pt x="9559" y="4715"/>
                  <a:pt x="9562" y="4568"/>
                </a:cubicBezTo>
                <a:cubicBezTo>
                  <a:pt x="9572" y="4469"/>
                  <a:pt x="9582" y="4370"/>
                  <a:pt x="9593" y="4268"/>
                </a:cubicBezTo>
                <a:close/>
                <a:moveTo>
                  <a:pt x="3835" y="3165"/>
                </a:moveTo>
                <a:lnTo>
                  <a:pt x="3620" y="3655"/>
                </a:lnTo>
                <a:cubicBezTo>
                  <a:pt x="3389" y="3982"/>
                  <a:pt x="3168" y="4320"/>
                  <a:pt x="2963" y="4667"/>
                </a:cubicBezTo>
                <a:cubicBezTo>
                  <a:pt x="2855" y="4851"/>
                  <a:pt x="2752" y="5038"/>
                  <a:pt x="2654" y="5225"/>
                </a:cubicBezTo>
                <a:cubicBezTo>
                  <a:pt x="2756" y="4916"/>
                  <a:pt x="2861" y="4606"/>
                  <a:pt x="2980" y="4299"/>
                </a:cubicBezTo>
                <a:cubicBezTo>
                  <a:pt x="2984" y="4286"/>
                  <a:pt x="2991" y="4268"/>
                  <a:pt x="2998" y="4254"/>
                </a:cubicBezTo>
                <a:cubicBezTo>
                  <a:pt x="3243" y="3866"/>
                  <a:pt x="3525" y="3503"/>
                  <a:pt x="3835" y="3165"/>
                </a:cubicBezTo>
                <a:close/>
                <a:moveTo>
                  <a:pt x="15632" y="3165"/>
                </a:moveTo>
                <a:lnTo>
                  <a:pt x="15632" y="3165"/>
                </a:lnTo>
                <a:cubicBezTo>
                  <a:pt x="15943" y="3503"/>
                  <a:pt x="16225" y="3866"/>
                  <a:pt x="16470" y="4254"/>
                </a:cubicBezTo>
                <a:cubicBezTo>
                  <a:pt x="16477" y="4268"/>
                  <a:pt x="16484" y="4286"/>
                  <a:pt x="16490" y="4299"/>
                </a:cubicBezTo>
                <a:cubicBezTo>
                  <a:pt x="16607" y="4606"/>
                  <a:pt x="16712" y="4916"/>
                  <a:pt x="16814" y="5225"/>
                </a:cubicBezTo>
                <a:cubicBezTo>
                  <a:pt x="16715" y="5038"/>
                  <a:pt x="16613" y="4851"/>
                  <a:pt x="16508" y="4667"/>
                </a:cubicBezTo>
                <a:cubicBezTo>
                  <a:pt x="16300" y="4320"/>
                  <a:pt x="16079" y="3982"/>
                  <a:pt x="15847" y="3655"/>
                </a:cubicBezTo>
                <a:lnTo>
                  <a:pt x="15632" y="3165"/>
                </a:lnTo>
                <a:close/>
                <a:moveTo>
                  <a:pt x="10226" y="4639"/>
                </a:moveTo>
                <a:lnTo>
                  <a:pt x="10226" y="4639"/>
                </a:lnTo>
                <a:cubicBezTo>
                  <a:pt x="10250" y="4762"/>
                  <a:pt x="10274" y="4884"/>
                  <a:pt x="10297" y="5007"/>
                </a:cubicBezTo>
                <a:cubicBezTo>
                  <a:pt x="10305" y="5062"/>
                  <a:pt x="10311" y="5117"/>
                  <a:pt x="10318" y="5170"/>
                </a:cubicBezTo>
                <a:cubicBezTo>
                  <a:pt x="10301" y="5229"/>
                  <a:pt x="10291" y="5287"/>
                  <a:pt x="10280" y="5348"/>
                </a:cubicBezTo>
                <a:cubicBezTo>
                  <a:pt x="10260" y="5112"/>
                  <a:pt x="10243" y="4875"/>
                  <a:pt x="10226" y="4639"/>
                </a:cubicBezTo>
                <a:close/>
                <a:moveTo>
                  <a:pt x="6436" y="3816"/>
                </a:moveTo>
                <a:lnTo>
                  <a:pt x="6436" y="3816"/>
                </a:lnTo>
                <a:cubicBezTo>
                  <a:pt x="6293" y="4078"/>
                  <a:pt x="6153" y="4344"/>
                  <a:pt x="6010" y="4602"/>
                </a:cubicBezTo>
                <a:cubicBezTo>
                  <a:pt x="6001" y="4622"/>
                  <a:pt x="5997" y="4643"/>
                  <a:pt x="5997" y="4663"/>
                </a:cubicBezTo>
                <a:cubicBezTo>
                  <a:pt x="5867" y="4871"/>
                  <a:pt x="5735" y="5082"/>
                  <a:pt x="5606" y="5293"/>
                </a:cubicBezTo>
                <a:cubicBezTo>
                  <a:pt x="5585" y="5282"/>
                  <a:pt x="5562" y="5276"/>
                  <a:pt x="5539" y="5276"/>
                </a:cubicBezTo>
                <a:cubicBezTo>
                  <a:pt x="5506" y="5276"/>
                  <a:pt x="5471" y="5289"/>
                  <a:pt x="5438" y="5317"/>
                </a:cubicBezTo>
                <a:cubicBezTo>
                  <a:pt x="5353" y="5392"/>
                  <a:pt x="5268" y="5470"/>
                  <a:pt x="5187" y="5549"/>
                </a:cubicBezTo>
                <a:cubicBezTo>
                  <a:pt x="5592" y="4963"/>
                  <a:pt x="6015" y="4391"/>
                  <a:pt x="6436" y="3816"/>
                </a:cubicBezTo>
                <a:close/>
                <a:moveTo>
                  <a:pt x="13035" y="3816"/>
                </a:moveTo>
                <a:lnTo>
                  <a:pt x="13035" y="3816"/>
                </a:lnTo>
                <a:cubicBezTo>
                  <a:pt x="13454" y="4391"/>
                  <a:pt x="13876" y="4963"/>
                  <a:pt x="14281" y="5549"/>
                </a:cubicBezTo>
                <a:cubicBezTo>
                  <a:pt x="14199" y="5470"/>
                  <a:pt x="14114" y="5392"/>
                  <a:pt x="14032" y="5317"/>
                </a:cubicBezTo>
                <a:cubicBezTo>
                  <a:pt x="13998" y="5289"/>
                  <a:pt x="13963" y="5276"/>
                  <a:pt x="13929" y="5276"/>
                </a:cubicBezTo>
                <a:cubicBezTo>
                  <a:pt x="13906" y="5276"/>
                  <a:pt x="13883" y="5282"/>
                  <a:pt x="13863" y="5293"/>
                </a:cubicBezTo>
                <a:cubicBezTo>
                  <a:pt x="13733" y="5082"/>
                  <a:pt x="13603" y="4871"/>
                  <a:pt x="13471" y="4663"/>
                </a:cubicBezTo>
                <a:cubicBezTo>
                  <a:pt x="13471" y="4643"/>
                  <a:pt x="13471" y="4622"/>
                  <a:pt x="13457" y="4602"/>
                </a:cubicBezTo>
                <a:cubicBezTo>
                  <a:pt x="13317" y="4344"/>
                  <a:pt x="13174" y="4078"/>
                  <a:pt x="13035" y="3816"/>
                </a:cubicBezTo>
                <a:close/>
                <a:moveTo>
                  <a:pt x="3937" y="4299"/>
                </a:moveTo>
                <a:cubicBezTo>
                  <a:pt x="3910" y="4357"/>
                  <a:pt x="3886" y="4418"/>
                  <a:pt x="3862" y="4473"/>
                </a:cubicBezTo>
                <a:cubicBezTo>
                  <a:pt x="3838" y="4543"/>
                  <a:pt x="3892" y="4594"/>
                  <a:pt x="3951" y="4594"/>
                </a:cubicBezTo>
                <a:cubicBezTo>
                  <a:pt x="3958" y="4594"/>
                  <a:pt x="3965" y="4593"/>
                  <a:pt x="3972" y="4592"/>
                </a:cubicBezTo>
                <a:lnTo>
                  <a:pt x="3972" y="4592"/>
                </a:lnTo>
                <a:cubicBezTo>
                  <a:pt x="3753" y="4974"/>
                  <a:pt x="3539" y="5358"/>
                  <a:pt x="3338" y="5750"/>
                </a:cubicBezTo>
                <a:lnTo>
                  <a:pt x="3298" y="5750"/>
                </a:lnTo>
                <a:cubicBezTo>
                  <a:pt x="3471" y="5334"/>
                  <a:pt x="3628" y="4916"/>
                  <a:pt x="3763" y="4490"/>
                </a:cubicBezTo>
                <a:cubicBezTo>
                  <a:pt x="3821" y="4425"/>
                  <a:pt x="3879" y="4364"/>
                  <a:pt x="3937" y="4299"/>
                </a:cubicBezTo>
                <a:close/>
                <a:moveTo>
                  <a:pt x="15530" y="4299"/>
                </a:moveTo>
                <a:lnTo>
                  <a:pt x="15530" y="4299"/>
                </a:lnTo>
                <a:cubicBezTo>
                  <a:pt x="15588" y="4364"/>
                  <a:pt x="15650" y="4425"/>
                  <a:pt x="15708" y="4490"/>
                </a:cubicBezTo>
                <a:cubicBezTo>
                  <a:pt x="15844" y="4916"/>
                  <a:pt x="16000" y="5334"/>
                  <a:pt x="16171" y="5750"/>
                </a:cubicBezTo>
                <a:lnTo>
                  <a:pt x="16130" y="5750"/>
                </a:lnTo>
                <a:cubicBezTo>
                  <a:pt x="15929" y="5358"/>
                  <a:pt x="15718" y="4974"/>
                  <a:pt x="15497" y="4592"/>
                </a:cubicBezTo>
                <a:lnTo>
                  <a:pt x="15497" y="4592"/>
                </a:lnTo>
                <a:cubicBezTo>
                  <a:pt x="15504" y="4593"/>
                  <a:pt x="15510" y="4594"/>
                  <a:pt x="15517" y="4594"/>
                </a:cubicBezTo>
                <a:cubicBezTo>
                  <a:pt x="15575" y="4594"/>
                  <a:pt x="15630" y="4543"/>
                  <a:pt x="15606" y="4473"/>
                </a:cubicBezTo>
                <a:cubicBezTo>
                  <a:pt x="15585" y="4418"/>
                  <a:pt x="15558" y="4357"/>
                  <a:pt x="15530" y="4299"/>
                </a:cubicBezTo>
                <a:close/>
                <a:moveTo>
                  <a:pt x="3964" y="4905"/>
                </a:moveTo>
                <a:lnTo>
                  <a:pt x="3964" y="4905"/>
                </a:lnTo>
                <a:cubicBezTo>
                  <a:pt x="3798" y="5208"/>
                  <a:pt x="3634" y="5515"/>
                  <a:pt x="3467" y="5821"/>
                </a:cubicBezTo>
                <a:cubicBezTo>
                  <a:pt x="3464" y="5818"/>
                  <a:pt x="3461" y="5814"/>
                  <a:pt x="3457" y="5807"/>
                </a:cubicBezTo>
                <a:cubicBezTo>
                  <a:pt x="3467" y="5791"/>
                  <a:pt x="3474" y="5770"/>
                  <a:pt x="3485" y="5750"/>
                </a:cubicBezTo>
                <a:cubicBezTo>
                  <a:pt x="3637" y="5464"/>
                  <a:pt x="3798" y="5184"/>
                  <a:pt x="3964" y="4905"/>
                </a:cubicBezTo>
                <a:close/>
                <a:moveTo>
                  <a:pt x="15503" y="4905"/>
                </a:moveTo>
                <a:cubicBezTo>
                  <a:pt x="15670" y="5184"/>
                  <a:pt x="15830" y="5464"/>
                  <a:pt x="15984" y="5750"/>
                </a:cubicBezTo>
                <a:cubicBezTo>
                  <a:pt x="15994" y="5770"/>
                  <a:pt x="16004" y="5791"/>
                  <a:pt x="16014" y="5807"/>
                </a:cubicBezTo>
                <a:cubicBezTo>
                  <a:pt x="16011" y="5814"/>
                  <a:pt x="16004" y="5818"/>
                  <a:pt x="16000" y="5821"/>
                </a:cubicBezTo>
                <a:cubicBezTo>
                  <a:pt x="15837" y="5515"/>
                  <a:pt x="15670" y="5208"/>
                  <a:pt x="15503" y="4905"/>
                </a:cubicBezTo>
                <a:close/>
                <a:moveTo>
                  <a:pt x="7060" y="4755"/>
                </a:moveTo>
                <a:cubicBezTo>
                  <a:pt x="7082" y="4773"/>
                  <a:pt x="7114" y="4784"/>
                  <a:pt x="7145" y="4784"/>
                </a:cubicBezTo>
                <a:cubicBezTo>
                  <a:pt x="7160" y="4784"/>
                  <a:pt x="7175" y="4781"/>
                  <a:pt x="7189" y="4776"/>
                </a:cubicBezTo>
                <a:lnTo>
                  <a:pt x="7189" y="4776"/>
                </a:lnTo>
                <a:cubicBezTo>
                  <a:pt x="7025" y="5027"/>
                  <a:pt x="6862" y="5276"/>
                  <a:pt x="6695" y="5528"/>
                </a:cubicBezTo>
                <a:cubicBezTo>
                  <a:pt x="6593" y="5644"/>
                  <a:pt x="6491" y="5763"/>
                  <a:pt x="6389" y="5882"/>
                </a:cubicBezTo>
                <a:cubicBezTo>
                  <a:pt x="6453" y="5774"/>
                  <a:pt x="6515" y="5661"/>
                  <a:pt x="6576" y="5549"/>
                </a:cubicBezTo>
                <a:cubicBezTo>
                  <a:pt x="6743" y="5290"/>
                  <a:pt x="6903" y="5024"/>
                  <a:pt x="7060" y="4755"/>
                </a:cubicBezTo>
                <a:close/>
                <a:moveTo>
                  <a:pt x="12409" y="4755"/>
                </a:moveTo>
                <a:cubicBezTo>
                  <a:pt x="12565" y="5024"/>
                  <a:pt x="12725" y="5290"/>
                  <a:pt x="12895" y="5549"/>
                </a:cubicBezTo>
                <a:cubicBezTo>
                  <a:pt x="12953" y="5661"/>
                  <a:pt x="13014" y="5774"/>
                  <a:pt x="13079" y="5882"/>
                </a:cubicBezTo>
                <a:cubicBezTo>
                  <a:pt x="12977" y="5763"/>
                  <a:pt x="12879" y="5644"/>
                  <a:pt x="12777" y="5528"/>
                </a:cubicBezTo>
                <a:cubicBezTo>
                  <a:pt x="12609" y="5276"/>
                  <a:pt x="12442" y="5027"/>
                  <a:pt x="12279" y="4776"/>
                </a:cubicBezTo>
                <a:lnTo>
                  <a:pt x="12279" y="4776"/>
                </a:lnTo>
                <a:cubicBezTo>
                  <a:pt x="12293" y="4781"/>
                  <a:pt x="12309" y="4784"/>
                  <a:pt x="12324" y="4784"/>
                </a:cubicBezTo>
                <a:cubicBezTo>
                  <a:pt x="12355" y="4784"/>
                  <a:pt x="12386" y="4773"/>
                  <a:pt x="12409" y="4755"/>
                </a:cubicBezTo>
                <a:close/>
                <a:moveTo>
                  <a:pt x="7618" y="5202"/>
                </a:moveTo>
                <a:lnTo>
                  <a:pt x="7618" y="5202"/>
                </a:lnTo>
                <a:cubicBezTo>
                  <a:pt x="7588" y="5368"/>
                  <a:pt x="7536" y="5541"/>
                  <a:pt x="7475" y="5722"/>
                </a:cubicBezTo>
                <a:cubicBezTo>
                  <a:pt x="7434" y="5725"/>
                  <a:pt x="7396" y="5746"/>
                  <a:pt x="7369" y="5791"/>
                </a:cubicBezTo>
                <a:cubicBezTo>
                  <a:pt x="7315" y="5865"/>
                  <a:pt x="7261" y="5944"/>
                  <a:pt x="7209" y="6019"/>
                </a:cubicBezTo>
                <a:cubicBezTo>
                  <a:pt x="7291" y="5862"/>
                  <a:pt x="7369" y="5702"/>
                  <a:pt x="7445" y="5541"/>
                </a:cubicBezTo>
                <a:cubicBezTo>
                  <a:pt x="7461" y="5508"/>
                  <a:pt x="7458" y="5470"/>
                  <a:pt x="7440" y="5443"/>
                </a:cubicBezTo>
                <a:cubicBezTo>
                  <a:pt x="7472" y="5368"/>
                  <a:pt x="7502" y="5293"/>
                  <a:pt x="7530" y="5219"/>
                </a:cubicBezTo>
                <a:cubicBezTo>
                  <a:pt x="7534" y="5219"/>
                  <a:pt x="7539" y="5219"/>
                  <a:pt x="7544" y="5219"/>
                </a:cubicBezTo>
                <a:cubicBezTo>
                  <a:pt x="7570" y="5219"/>
                  <a:pt x="7595" y="5213"/>
                  <a:pt x="7618" y="5202"/>
                </a:cubicBezTo>
                <a:close/>
                <a:moveTo>
                  <a:pt x="11853" y="5202"/>
                </a:moveTo>
                <a:cubicBezTo>
                  <a:pt x="11876" y="5213"/>
                  <a:pt x="11902" y="5219"/>
                  <a:pt x="11925" y="5219"/>
                </a:cubicBezTo>
                <a:cubicBezTo>
                  <a:pt x="11930" y="5219"/>
                  <a:pt x="11934" y="5219"/>
                  <a:pt x="11939" y="5219"/>
                </a:cubicBezTo>
                <a:cubicBezTo>
                  <a:pt x="11966" y="5293"/>
                  <a:pt x="11996" y="5368"/>
                  <a:pt x="12027" y="5443"/>
                </a:cubicBezTo>
                <a:cubicBezTo>
                  <a:pt x="12013" y="5470"/>
                  <a:pt x="12007" y="5508"/>
                  <a:pt x="12024" y="5541"/>
                </a:cubicBezTo>
                <a:cubicBezTo>
                  <a:pt x="12098" y="5702"/>
                  <a:pt x="12180" y="5862"/>
                  <a:pt x="12262" y="6019"/>
                </a:cubicBezTo>
                <a:cubicBezTo>
                  <a:pt x="12208" y="5944"/>
                  <a:pt x="12153" y="5865"/>
                  <a:pt x="12102" y="5791"/>
                </a:cubicBezTo>
                <a:cubicBezTo>
                  <a:pt x="12071" y="5746"/>
                  <a:pt x="12034" y="5725"/>
                  <a:pt x="11993" y="5722"/>
                </a:cubicBezTo>
                <a:cubicBezTo>
                  <a:pt x="11932" y="5541"/>
                  <a:pt x="11881" y="5368"/>
                  <a:pt x="11853" y="5202"/>
                </a:cubicBezTo>
                <a:close/>
                <a:moveTo>
                  <a:pt x="3413" y="4881"/>
                </a:moveTo>
                <a:cubicBezTo>
                  <a:pt x="3249" y="5324"/>
                  <a:pt x="3073" y="5760"/>
                  <a:pt x="2885" y="6192"/>
                </a:cubicBezTo>
                <a:cubicBezTo>
                  <a:pt x="2922" y="6060"/>
                  <a:pt x="2957" y="5926"/>
                  <a:pt x="2991" y="5794"/>
                </a:cubicBezTo>
                <a:cubicBezTo>
                  <a:pt x="3089" y="5535"/>
                  <a:pt x="3188" y="5276"/>
                  <a:pt x="3293" y="5018"/>
                </a:cubicBezTo>
                <a:cubicBezTo>
                  <a:pt x="3331" y="4974"/>
                  <a:pt x="3372" y="4925"/>
                  <a:pt x="3413" y="4881"/>
                </a:cubicBezTo>
                <a:close/>
                <a:moveTo>
                  <a:pt x="16055" y="4881"/>
                </a:moveTo>
                <a:lnTo>
                  <a:pt x="16055" y="4881"/>
                </a:lnTo>
                <a:cubicBezTo>
                  <a:pt x="16096" y="4925"/>
                  <a:pt x="16137" y="4974"/>
                  <a:pt x="16178" y="5018"/>
                </a:cubicBezTo>
                <a:cubicBezTo>
                  <a:pt x="16280" y="5276"/>
                  <a:pt x="16379" y="5535"/>
                  <a:pt x="16477" y="5794"/>
                </a:cubicBezTo>
                <a:cubicBezTo>
                  <a:pt x="16511" y="5926"/>
                  <a:pt x="16545" y="6060"/>
                  <a:pt x="16583" y="6192"/>
                </a:cubicBezTo>
                <a:cubicBezTo>
                  <a:pt x="16396" y="5760"/>
                  <a:pt x="16218" y="5324"/>
                  <a:pt x="16055" y="4881"/>
                </a:cubicBezTo>
                <a:close/>
                <a:moveTo>
                  <a:pt x="10495" y="6008"/>
                </a:moveTo>
                <a:lnTo>
                  <a:pt x="10495" y="6008"/>
                </a:lnTo>
                <a:cubicBezTo>
                  <a:pt x="10509" y="6015"/>
                  <a:pt x="10519" y="6019"/>
                  <a:pt x="10529" y="6025"/>
                </a:cubicBezTo>
                <a:cubicBezTo>
                  <a:pt x="10533" y="6185"/>
                  <a:pt x="10550" y="6352"/>
                  <a:pt x="10573" y="6516"/>
                </a:cubicBezTo>
                <a:cubicBezTo>
                  <a:pt x="10536" y="6346"/>
                  <a:pt x="10509" y="6179"/>
                  <a:pt x="10495" y="6008"/>
                </a:cubicBezTo>
                <a:close/>
                <a:moveTo>
                  <a:pt x="2272" y="5791"/>
                </a:moveTo>
                <a:cubicBezTo>
                  <a:pt x="2204" y="6008"/>
                  <a:pt x="2136" y="6230"/>
                  <a:pt x="2072" y="6451"/>
                </a:cubicBezTo>
                <a:cubicBezTo>
                  <a:pt x="2061" y="6475"/>
                  <a:pt x="2047" y="6498"/>
                  <a:pt x="2037" y="6522"/>
                </a:cubicBezTo>
                <a:cubicBezTo>
                  <a:pt x="2055" y="6451"/>
                  <a:pt x="2072" y="6383"/>
                  <a:pt x="2085" y="6311"/>
                </a:cubicBezTo>
                <a:cubicBezTo>
                  <a:pt x="2133" y="6134"/>
                  <a:pt x="2190" y="5961"/>
                  <a:pt x="2252" y="5791"/>
                </a:cubicBezTo>
                <a:close/>
                <a:moveTo>
                  <a:pt x="17216" y="5791"/>
                </a:moveTo>
                <a:cubicBezTo>
                  <a:pt x="17277" y="5961"/>
                  <a:pt x="17335" y="6134"/>
                  <a:pt x="17383" y="6311"/>
                </a:cubicBezTo>
                <a:cubicBezTo>
                  <a:pt x="17400" y="6383"/>
                  <a:pt x="17414" y="6451"/>
                  <a:pt x="17430" y="6522"/>
                </a:cubicBezTo>
                <a:cubicBezTo>
                  <a:pt x="17420" y="6498"/>
                  <a:pt x="17410" y="6475"/>
                  <a:pt x="17400" y="6451"/>
                </a:cubicBezTo>
                <a:cubicBezTo>
                  <a:pt x="17332" y="6230"/>
                  <a:pt x="17267" y="6008"/>
                  <a:pt x="17199" y="5791"/>
                </a:cubicBezTo>
                <a:close/>
                <a:moveTo>
                  <a:pt x="6150" y="5791"/>
                </a:moveTo>
                <a:lnTo>
                  <a:pt x="6150" y="5791"/>
                </a:lnTo>
                <a:cubicBezTo>
                  <a:pt x="5997" y="6052"/>
                  <a:pt x="5827" y="6311"/>
                  <a:pt x="5660" y="6567"/>
                </a:cubicBezTo>
                <a:cubicBezTo>
                  <a:pt x="5779" y="6355"/>
                  <a:pt x="5902" y="6148"/>
                  <a:pt x="6031" y="5947"/>
                </a:cubicBezTo>
                <a:cubicBezTo>
                  <a:pt x="6045" y="5923"/>
                  <a:pt x="6059" y="5899"/>
                  <a:pt x="6076" y="5879"/>
                </a:cubicBezTo>
                <a:cubicBezTo>
                  <a:pt x="6100" y="5848"/>
                  <a:pt x="6127" y="5821"/>
                  <a:pt x="6150" y="5791"/>
                </a:cubicBezTo>
                <a:close/>
                <a:moveTo>
                  <a:pt x="13317" y="5791"/>
                </a:moveTo>
                <a:cubicBezTo>
                  <a:pt x="13341" y="5821"/>
                  <a:pt x="13369" y="5848"/>
                  <a:pt x="13396" y="5879"/>
                </a:cubicBezTo>
                <a:cubicBezTo>
                  <a:pt x="13410" y="5899"/>
                  <a:pt x="13423" y="5923"/>
                  <a:pt x="13440" y="5947"/>
                </a:cubicBezTo>
                <a:cubicBezTo>
                  <a:pt x="13566" y="6148"/>
                  <a:pt x="13688" y="6355"/>
                  <a:pt x="13808" y="6567"/>
                </a:cubicBezTo>
                <a:cubicBezTo>
                  <a:pt x="13641" y="6311"/>
                  <a:pt x="13471" y="6052"/>
                  <a:pt x="13317" y="5791"/>
                </a:cubicBezTo>
                <a:close/>
                <a:moveTo>
                  <a:pt x="9422" y="6404"/>
                </a:moveTo>
                <a:cubicBezTo>
                  <a:pt x="9436" y="6458"/>
                  <a:pt x="9447" y="6512"/>
                  <a:pt x="9460" y="6567"/>
                </a:cubicBezTo>
                <a:lnTo>
                  <a:pt x="9460" y="6632"/>
                </a:lnTo>
                <a:cubicBezTo>
                  <a:pt x="9436" y="6632"/>
                  <a:pt x="9416" y="6635"/>
                  <a:pt x="9395" y="6638"/>
                </a:cubicBezTo>
                <a:cubicBezTo>
                  <a:pt x="9406" y="6560"/>
                  <a:pt x="9416" y="6481"/>
                  <a:pt x="9422" y="6404"/>
                </a:cubicBezTo>
                <a:close/>
                <a:moveTo>
                  <a:pt x="5143" y="5368"/>
                </a:moveTo>
                <a:lnTo>
                  <a:pt x="5143" y="5368"/>
                </a:lnTo>
                <a:cubicBezTo>
                  <a:pt x="5003" y="5579"/>
                  <a:pt x="4871" y="5791"/>
                  <a:pt x="4734" y="6005"/>
                </a:cubicBezTo>
                <a:cubicBezTo>
                  <a:pt x="4723" y="6015"/>
                  <a:pt x="4714" y="6028"/>
                  <a:pt x="4703" y="6039"/>
                </a:cubicBezTo>
                <a:cubicBezTo>
                  <a:pt x="4533" y="6223"/>
                  <a:pt x="4370" y="6413"/>
                  <a:pt x="4213" y="6608"/>
                </a:cubicBezTo>
                <a:cubicBezTo>
                  <a:pt x="4192" y="6635"/>
                  <a:pt x="4169" y="6662"/>
                  <a:pt x="4145" y="6693"/>
                </a:cubicBezTo>
                <a:cubicBezTo>
                  <a:pt x="4196" y="6614"/>
                  <a:pt x="4244" y="6536"/>
                  <a:pt x="4294" y="6461"/>
                </a:cubicBezTo>
                <a:cubicBezTo>
                  <a:pt x="4580" y="6097"/>
                  <a:pt x="4863" y="5733"/>
                  <a:pt x="5143" y="5368"/>
                </a:cubicBezTo>
                <a:close/>
                <a:moveTo>
                  <a:pt x="14329" y="5368"/>
                </a:moveTo>
                <a:lnTo>
                  <a:pt x="14329" y="5368"/>
                </a:lnTo>
                <a:cubicBezTo>
                  <a:pt x="14608" y="5733"/>
                  <a:pt x="14887" y="6097"/>
                  <a:pt x="15173" y="6461"/>
                </a:cubicBezTo>
                <a:cubicBezTo>
                  <a:pt x="15224" y="6536"/>
                  <a:pt x="15275" y="6614"/>
                  <a:pt x="15326" y="6693"/>
                </a:cubicBezTo>
                <a:cubicBezTo>
                  <a:pt x="15302" y="6662"/>
                  <a:pt x="15279" y="6635"/>
                  <a:pt x="15255" y="6608"/>
                </a:cubicBezTo>
                <a:cubicBezTo>
                  <a:pt x="15098" y="6413"/>
                  <a:pt x="14935" y="6223"/>
                  <a:pt x="14768" y="6039"/>
                </a:cubicBezTo>
                <a:lnTo>
                  <a:pt x="14734" y="6005"/>
                </a:lnTo>
                <a:cubicBezTo>
                  <a:pt x="14601" y="5791"/>
                  <a:pt x="14465" y="5579"/>
                  <a:pt x="14329" y="5368"/>
                </a:cubicBezTo>
                <a:close/>
                <a:moveTo>
                  <a:pt x="8156" y="6230"/>
                </a:moveTo>
                <a:lnTo>
                  <a:pt x="8156" y="6250"/>
                </a:lnTo>
                <a:cubicBezTo>
                  <a:pt x="8163" y="6297"/>
                  <a:pt x="8193" y="6332"/>
                  <a:pt x="8234" y="6346"/>
                </a:cubicBezTo>
                <a:cubicBezTo>
                  <a:pt x="8149" y="6550"/>
                  <a:pt x="8050" y="6751"/>
                  <a:pt x="7938" y="6941"/>
                </a:cubicBezTo>
                <a:cubicBezTo>
                  <a:pt x="8020" y="6706"/>
                  <a:pt x="8091" y="6468"/>
                  <a:pt x="8156" y="6230"/>
                </a:cubicBezTo>
                <a:close/>
                <a:moveTo>
                  <a:pt x="11312" y="6230"/>
                </a:moveTo>
                <a:cubicBezTo>
                  <a:pt x="11377" y="6468"/>
                  <a:pt x="11449" y="6706"/>
                  <a:pt x="11530" y="6941"/>
                </a:cubicBezTo>
                <a:cubicBezTo>
                  <a:pt x="11421" y="6751"/>
                  <a:pt x="11319" y="6550"/>
                  <a:pt x="11237" y="6346"/>
                </a:cubicBezTo>
                <a:cubicBezTo>
                  <a:pt x="11275" y="6332"/>
                  <a:pt x="11309" y="6297"/>
                  <a:pt x="11312" y="6250"/>
                </a:cubicBezTo>
                <a:lnTo>
                  <a:pt x="11312" y="6230"/>
                </a:lnTo>
                <a:close/>
                <a:moveTo>
                  <a:pt x="5255" y="6958"/>
                </a:moveTo>
                <a:cubicBezTo>
                  <a:pt x="5259" y="6979"/>
                  <a:pt x="5265" y="6999"/>
                  <a:pt x="5268" y="7016"/>
                </a:cubicBezTo>
                <a:cubicBezTo>
                  <a:pt x="5242" y="7070"/>
                  <a:pt x="5214" y="7122"/>
                  <a:pt x="5187" y="7176"/>
                </a:cubicBezTo>
                <a:cubicBezTo>
                  <a:pt x="5180" y="7146"/>
                  <a:pt x="5177" y="7115"/>
                  <a:pt x="5166" y="7084"/>
                </a:cubicBezTo>
                <a:cubicBezTo>
                  <a:pt x="5197" y="7043"/>
                  <a:pt x="5224" y="6999"/>
                  <a:pt x="5255" y="6958"/>
                </a:cubicBezTo>
                <a:close/>
                <a:moveTo>
                  <a:pt x="14216" y="6958"/>
                </a:moveTo>
                <a:cubicBezTo>
                  <a:pt x="14243" y="6999"/>
                  <a:pt x="14274" y="7043"/>
                  <a:pt x="14301" y="7084"/>
                </a:cubicBezTo>
                <a:cubicBezTo>
                  <a:pt x="14295" y="7115"/>
                  <a:pt x="14288" y="7146"/>
                  <a:pt x="14284" y="7176"/>
                </a:cubicBezTo>
                <a:cubicBezTo>
                  <a:pt x="14254" y="7122"/>
                  <a:pt x="14227" y="7070"/>
                  <a:pt x="14199" y="7016"/>
                </a:cubicBezTo>
                <a:cubicBezTo>
                  <a:pt x="14207" y="6999"/>
                  <a:pt x="14213" y="6979"/>
                  <a:pt x="14216" y="6958"/>
                </a:cubicBezTo>
                <a:close/>
                <a:moveTo>
                  <a:pt x="5364" y="6182"/>
                </a:moveTo>
                <a:cubicBezTo>
                  <a:pt x="5350" y="6212"/>
                  <a:pt x="5344" y="6243"/>
                  <a:pt x="5333" y="6277"/>
                </a:cubicBezTo>
                <a:cubicBezTo>
                  <a:pt x="5129" y="6539"/>
                  <a:pt x="4924" y="6802"/>
                  <a:pt x="4720" y="7067"/>
                </a:cubicBezTo>
                <a:cubicBezTo>
                  <a:pt x="4656" y="7105"/>
                  <a:pt x="4591" y="7142"/>
                  <a:pt x="4527" y="7186"/>
                </a:cubicBezTo>
                <a:cubicBezTo>
                  <a:pt x="4781" y="6880"/>
                  <a:pt x="5112" y="6542"/>
                  <a:pt x="5364" y="6182"/>
                </a:cubicBezTo>
                <a:close/>
                <a:moveTo>
                  <a:pt x="14108" y="6182"/>
                </a:moveTo>
                <a:lnTo>
                  <a:pt x="14108" y="6182"/>
                </a:lnTo>
                <a:cubicBezTo>
                  <a:pt x="14356" y="6542"/>
                  <a:pt x="14689" y="6880"/>
                  <a:pt x="14942" y="7186"/>
                </a:cubicBezTo>
                <a:cubicBezTo>
                  <a:pt x="14877" y="7142"/>
                  <a:pt x="14815" y="7105"/>
                  <a:pt x="14747" y="7067"/>
                </a:cubicBezTo>
                <a:cubicBezTo>
                  <a:pt x="14543" y="6802"/>
                  <a:pt x="14339" y="6539"/>
                  <a:pt x="14138" y="6277"/>
                </a:cubicBezTo>
                <a:cubicBezTo>
                  <a:pt x="14128" y="6243"/>
                  <a:pt x="14117" y="6212"/>
                  <a:pt x="14108" y="6182"/>
                </a:cubicBezTo>
                <a:close/>
                <a:moveTo>
                  <a:pt x="7717" y="7207"/>
                </a:moveTo>
                <a:cubicBezTo>
                  <a:pt x="7725" y="7208"/>
                  <a:pt x="7735" y="7209"/>
                  <a:pt x="7744" y="7209"/>
                </a:cubicBezTo>
                <a:cubicBezTo>
                  <a:pt x="7754" y="7209"/>
                  <a:pt x="7764" y="7208"/>
                  <a:pt x="7775" y="7207"/>
                </a:cubicBezTo>
                <a:lnTo>
                  <a:pt x="7775" y="7207"/>
                </a:lnTo>
                <a:lnTo>
                  <a:pt x="7621" y="7421"/>
                </a:lnTo>
                <a:cubicBezTo>
                  <a:pt x="7655" y="7350"/>
                  <a:pt x="7682" y="7278"/>
                  <a:pt x="7717" y="7207"/>
                </a:cubicBezTo>
                <a:close/>
                <a:moveTo>
                  <a:pt x="11755" y="7207"/>
                </a:moveTo>
                <a:cubicBezTo>
                  <a:pt x="11785" y="7278"/>
                  <a:pt x="11816" y="7350"/>
                  <a:pt x="11850" y="7421"/>
                </a:cubicBezTo>
                <a:cubicBezTo>
                  <a:pt x="11796" y="7350"/>
                  <a:pt x="11744" y="7278"/>
                  <a:pt x="11694" y="7207"/>
                </a:cubicBezTo>
                <a:lnTo>
                  <a:pt x="11694" y="7207"/>
                </a:lnTo>
                <a:cubicBezTo>
                  <a:pt x="11704" y="7208"/>
                  <a:pt x="11714" y="7209"/>
                  <a:pt x="11724" y="7209"/>
                </a:cubicBezTo>
                <a:cubicBezTo>
                  <a:pt x="11735" y="7209"/>
                  <a:pt x="11745" y="7208"/>
                  <a:pt x="11755" y="7207"/>
                </a:cubicBezTo>
                <a:close/>
                <a:moveTo>
                  <a:pt x="6900" y="5970"/>
                </a:moveTo>
                <a:lnTo>
                  <a:pt x="6900" y="5970"/>
                </a:lnTo>
                <a:cubicBezTo>
                  <a:pt x="6873" y="6039"/>
                  <a:pt x="6845" y="6104"/>
                  <a:pt x="6818" y="6172"/>
                </a:cubicBezTo>
                <a:cubicBezTo>
                  <a:pt x="6770" y="6256"/>
                  <a:pt x="6722" y="6342"/>
                  <a:pt x="6675" y="6424"/>
                </a:cubicBezTo>
                <a:cubicBezTo>
                  <a:pt x="6651" y="6465"/>
                  <a:pt x="6627" y="6502"/>
                  <a:pt x="6607" y="6542"/>
                </a:cubicBezTo>
                <a:cubicBezTo>
                  <a:pt x="6419" y="6856"/>
                  <a:pt x="6219" y="7163"/>
                  <a:pt x="6010" y="7462"/>
                </a:cubicBezTo>
                <a:cubicBezTo>
                  <a:pt x="5985" y="7442"/>
                  <a:pt x="5954" y="7431"/>
                  <a:pt x="5922" y="7431"/>
                </a:cubicBezTo>
                <a:cubicBezTo>
                  <a:pt x="5886" y="7431"/>
                  <a:pt x="5849" y="7445"/>
                  <a:pt x="5817" y="7479"/>
                </a:cubicBezTo>
                <a:cubicBezTo>
                  <a:pt x="5759" y="7534"/>
                  <a:pt x="5701" y="7588"/>
                  <a:pt x="5643" y="7646"/>
                </a:cubicBezTo>
                <a:cubicBezTo>
                  <a:pt x="5827" y="7401"/>
                  <a:pt x="6007" y="7155"/>
                  <a:pt x="6185" y="6904"/>
                </a:cubicBezTo>
                <a:cubicBezTo>
                  <a:pt x="6222" y="6849"/>
                  <a:pt x="6260" y="6792"/>
                  <a:pt x="6301" y="6734"/>
                </a:cubicBezTo>
                <a:cubicBezTo>
                  <a:pt x="6314" y="6717"/>
                  <a:pt x="6331" y="6696"/>
                  <a:pt x="6345" y="6679"/>
                </a:cubicBezTo>
                <a:cubicBezTo>
                  <a:pt x="6474" y="6522"/>
                  <a:pt x="6681" y="6212"/>
                  <a:pt x="6900" y="5970"/>
                </a:cubicBezTo>
                <a:close/>
                <a:moveTo>
                  <a:pt x="12568" y="5970"/>
                </a:moveTo>
                <a:lnTo>
                  <a:pt x="12568" y="5970"/>
                </a:lnTo>
                <a:cubicBezTo>
                  <a:pt x="12786" y="6212"/>
                  <a:pt x="12997" y="6522"/>
                  <a:pt x="13124" y="6679"/>
                </a:cubicBezTo>
                <a:cubicBezTo>
                  <a:pt x="13140" y="6696"/>
                  <a:pt x="13154" y="6717"/>
                  <a:pt x="13171" y="6734"/>
                </a:cubicBezTo>
                <a:cubicBezTo>
                  <a:pt x="13209" y="6792"/>
                  <a:pt x="13246" y="6849"/>
                  <a:pt x="13283" y="6904"/>
                </a:cubicBezTo>
                <a:cubicBezTo>
                  <a:pt x="13460" y="7155"/>
                  <a:pt x="13641" y="7401"/>
                  <a:pt x="13828" y="7646"/>
                </a:cubicBezTo>
                <a:cubicBezTo>
                  <a:pt x="13770" y="7588"/>
                  <a:pt x="13709" y="7534"/>
                  <a:pt x="13655" y="7479"/>
                </a:cubicBezTo>
                <a:cubicBezTo>
                  <a:pt x="13621" y="7445"/>
                  <a:pt x="13584" y="7431"/>
                  <a:pt x="13548" y="7431"/>
                </a:cubicBezTo>
                <a:cubicBezTo>
                  <a:pt x="13516" y="7431"/>
                  <a:pt x="13485" y="7442"/>
                  <a:pt x="13457" y="7462"/>
                </a:cubicBezTo>
                <a:cubicBezTo>
                  <a:pt x="13250" y="7163"/>
                  <a:pt x="13049" y="6856"/>
                  <a:pt x="12865" y="6542"/>
                </a:cubicBezTo>
                <a:cubicBezTo>
                  <a:pt x="12841" y="6502"/>
                  <a:pt x="12817" y="6465"/>
                  <a:pt x="12793" y="6424"/>
                </a:cubicBezTo>
                <a:cubicBezTo>
                  <a:pt x="12745" y="6342"/>
                  <a:pt x="12698" y="6256"/>
                  <a:pt x="12650" y="6172"/>
                </a:cubicBezTo>
                <a:cubicBezTo>
                  <a:pt x="12623" y="6104"/>
                  <a:pt x="12596" y="6039"/>
                  <a:pt x="12568" y="5970"/>
                </a:cubicBezTo>
                <a:close/>
                <a:moveTo>
                  <a:pt x="3239" y="7418"/>
                </a:moveTo>
                <a:lnTo>
                  <a:pt x="3239" y="7418"/>
                </a:lnTo>
                <a:cubicBezTo>
                  <a:pt x="3236" y="7445"/>
                  <a:pt x="3243" y="7469"/>
                  <a:pt x="3260" y="7486"/>
                </a:cubicBezTo>
                <a:cubicBezTo>
                  <a:pt x="3226" y="7540"/>
                  <a:pt x="3188" y="7598"/>
                  <a:pt x="3155" y="7653"/>
                </a:cubicBezTo>
                <a:cubicBezTo>
                  <a:pt x="3175" y="7592"/>
                  <a:pt x="3191" y="7530"/>
                  <a:pt x="3212" y="7466"/>
                </a:cubicBezTo>
                <a:cubicBezTo>
                  <a:pt x="3222" y="7452"/>
                  <a:pt x="3229" y="7435"/>
                  <a:pt x="3239" y="7418"/>
                </a:cubicBezTo>
                <a:close/>
                <a:moveTo>
                  <a:pt x="16229" y="7418"/>
                </a:moveTo>
                <a:lnTo>
                  <a:pt x="16229" y="7418"/>
                </a:lnTo>
                <a:cubicBezTo>
                  <a:pt x="16239" y="7435"/>
                  <a:pt x="16249" y="7452"/>
                  <a:pt x="16256" y="7466"/>
                </a:cubicBezTo>
                <a:cubicBezTo>
                  <a:pt x="16276" y="7530"/>
                  <a:pt x="16297" y="7592"/>
                  <a:pt x="16314" y="7653"/>
                </a:cubicBezTo>
                <a:cubicBezTo>
                  <a:pt x="16280" y="7598"/>
                  <a:pt x="16242" y="7540"/>
                  <a:pt x="16209" y="7486"/>
                </a:cubicBezTo>
                <a:cubicBezTo>
                  <a:pt x="16225" y="7469"/>
                  <a:pt x="16236" y="7445"/>
                  <a:pt x="16229" y="7418"/>
                </a:cubicBezTo>
                <a:close/>
                <a:moveTo>
                  <a:pt x="3692" y="5658"/>
                </a:moveTo>
                <a:cubicBezTo>
                  <a:pt x="3678" y="5692"/>
                  <a:pt x="3665" y="5722"/>
                  <a:pt x="3651" y="5753"/>
                </a:cubicBezTo>
                <a:cubicBezTo>
                  <a:pt x="3512" y="6097"/>
                  <a:pt x="3334" y="6489"/>
                  <a:pt x="3178" y="6894"/>
                </a:cubicBezTo>
                <a:cubicBezTo>
                  <a:pt x="3015" y="7204"/>
                  <a:pt x="2848" y="7513"/>
                  <a:pt x="2674" y="7820"/>
                </a:cubicBezTo>
                <a:cubicBezTo>
                  <a:pt x="2674" y="7785"/>
                  <a:pt x="2677" y="7752"/>
                  <a:pt x="2681" y="7718"/>
                </a:cubicBezTo>
                <a:cubicBezTo>
                  <a:pt x="2933" y="7207"/>
                  <a:pt x="3181" y="6696"/>
                  <a:pt x="3400" y="6168"/>
                </a:cubicBezTo>
                <a:cubicBezTo>
                  <a:pt x="3498" y="5998"/>
                  <a:pt x="3593" y="5827"/>
                  <a:pt x="3692" y="5658"/>
                </a:cubicBezTo>
                <a:close/>
                <a:moveTo>
                  <a:pt x="15780" y="5658"/>
                </a:moveTo>
                <a:lnTo>
                  <a:pt x="15780" y="5658"/>
                </a:lnTo>
                <a:cubicBezTo>
                  <a:pt x="15874" y="5827"/>
                  <a:pt x="15970" y="5998"/>
                  <a:pt x="16069" y="6168"/>
                </a:cubicBezTo>
                <a:cubicBezTo>
                  <a:pt x="16290" y="6696"/>
                  <a:pt x="16535" y="7207"/>
                  <a:pt x="16790" y="7718"/>
                </a:cubicBezTo>
                <a:cubicBezTo>
                  <a:pt x="16794" y="7752"/>
                  <a:pt x="16794" y="7785"/>
                  <a:pt x="16794" y="7820"/>
                </a:cubicBezTo>
                <a:cubicBezTo>
                  <a:pt x="16620" y="7513"/>
                  <a:pt x="16454" y="7204"/>
                  <a:pt x="16290" y="6894"/>
                </a:cubicBezTo>
                <a:cubicBezTo>
                  <a:pt x="16133" y="6489"/>
                  <a:pt x="15956" y="6097"/>
                  <a:pt x="15816" y="5753"/>
                </a:cubicBezTo>
                <a:cubicBezTo>
                  <a:pt x="15803" y="5722"/>
                  <a:pt x="15789" y="5692"/>
                  <a:pt x="15780" y="5658"/>
                </a:cubicBezTo>
                <a:close/>
                <a:moveTo>
                  <a:pt x="4836" y="7578"/>
                </a:moveTo>
                <a:lnTo>
                  <a:pt x="4836" y="7578"/>
                </a:lnTo>
                <a:cubicBezTo>
                  <a:pt x="4805" y="7673"/>
                  <a:pt x="4764" y="7772"/>
                  <a:pt x="4714" y="7870"/>
                </a:cubicBezTo>
                <a:cubicBezTo>
                  <a:pt x="4707" y="7868"/>
                  <a:pt x="4700" y="7867"/>
                  <a:pt x="4693" y="7867"/>
                </a:cubicBezTo>
                <a:cubicBezTo>
                  <a:pt x="4677" y="7867"/>
                  <a:pt x="4660" y="7872"/>
                  <a:pt x="4646" y="7884"/>
                </a:cubicBezTo>
                <a:cubicBezTo>
                  <a:pt x="4638" y="7884"/>
                  <a:pt x="4635" y="7888"/>
                  <a:pt x="4632" y="7891"/>
                </a:cubicBezTo>
                <a:cubicBezTo>
                  <a:pt x="4700" y="7785"/>
                  <a:pt x="4764" y="7683"/>
                  <a:pt x="4836" y="7578"/>
                </a:cubicBezTo>
                <a:close/>
                <a:moveTo>
                  <a:pt x="14636" y="7578"/>
                </a:moveTo>
                <a:lnTo>
                  <a:pt x="14636" y="7578"/>
                </a:lnTo>
                <a:cubicBezTo>
                  <a:pt x="14703" y="7683"/>
                  <a:pt x="14771" y="7785"/>
                  <a:pt x="14840" y="7891"/>
                </a:cubicBezTo>
                <a:cubicBezTo>
                  <a:pt x="14832" y="7888"/>
                  <a:pt x="14829" y="7884"/>
                  <a:pt x="14826" y="7884"/>
                </a:cubicBezTo>
                <a:cubicBezTo>
                  <a:pt x="14810" y="7872"/>
                  <a:pt x="14793" y="7867"/>
                  <a:pt x="14777" y="7867"/>
                </a:cubicBezTo>
                <a:cubicBezTo>
                  <a:pt x="14769" y="7867"/>
                  <a:pt x="14762" y="7868"/>
                  <a:pt x="14754" y="7870"/>
                </a:cubicBezTo>
                <a:cubicBezTo>
                  <a:pt x="14703" y="7772"/>
                  <a:pt x="14663" y="7673"/>
                  <a:pt x="14636" y="7578"/>
                </a:cubicBezTo>
                <a:close/>
                <a:moveTo>
                  <a:pt x="2943" y="7612"/>
                </a:moveTo>
                <a:cubicBezTo>
                  <a:pt x="2936" y="7639"/>
                  <a:pt x="2930" y="7666"/>
                  <a:pt x="2922" y="7691"/>
                </a:cubicBezTo>
                <a:cubicBezTo>
                  <a:pt x="2889" y="7752"/>
                  <a:pt x="2858" y="7809"/>
                  <a:pt x="2824" y="7870"/>
                </a:cubicBezTo>
                <a:cubicBezTo>
                  <a:pt x="2814" y="7891"/>
                  <a:pt x="2797" y="7911"/>
                  <a:pt x="2787" y="7936"/>
                </a:cubicBezTo>
                <a:cubicBezTo>
                  <a:pt x="2770" y="7942"/>
                  <a:pt x="2756" y="7952"/>
                  <a:pt x="2739" y="7959"/>
                </a:cubicBezTo>
                <a:cubicBezTo>
                  <a:pt x="2807" y="7843"/>
                  <a:pt x="2875" y="7731"/>
                  <a:pt x="2943" y="7612"/>
                </a:cubicBezTo>
                <a:close/>
                <a:moveTo>
                  <a:pt x="16528" y="7612"/>
                </a:moveTo>
                <a:cubicBezTo>
                  <a:pt x="16593" y="7731"/>
                  <a:pt x="16661" y="7843"/>
                  <a:pt x="16729" y="7959"/>
                </a:cubicBezTo>
                <a:cubicBezTo>
                  <a:pt x="16715" y="7952"/>
                  <a:pt x="16699" y="7942"/>
                  <a:pt x="16685" y="7936"/>
                </a:cubicBezTo>
                <a:cubicBezTo>
                  <a:pt x="16671" y="7911"/>
                  <a:pt x="16658" y="7891"/>
                  <a:pt x="16644" y="7870"/>
                </a:cubicBezTo>
                <a:cubicBezTo>
                  <a:pt x="16610" y="7809"/>
                  <a:pt x="16580" y="7752"/>
                  <a:pt x="16549" y="7691"/>
                </a:cubicBezTo>
                <a:cubicBezTo>
                  <a:pt x="16542" y="7666"/>
                  <a:pt x="16535" y="7639"/>
                  <a:pt x="16528" y="7612"/>
                </a:cubicBezTo>
                <a:close/>
                <a:moveTo>
                  <a:pt x="8507" y="7694"/>
                </a:moveTo>
                <a:lnTo>
                  <a:pt x="8507" y="7694"/>
                </a:lnTo>
                <a:cubicBezTo>
                  <a:pt x="8452" y="7823"/>
                  <a:pt x="8397" y="7949"/>
                  <a:pt x="8343" y="8068"/>
                </a:cubicBezTo>
                <a:cubicBezTo>
                  <a:pt x="8309" y="8102"/>
                  <a:pt x="8275" y="8133"/>
                  <a:pt x="8237" y="8167"/>
                </a:cubicBezTo>
                <a:cubicBezTo>
                  <a:pt x="8336" y="8013"/>
                  <a:pt x="8425" y="7857"/>
                  <a:pt x="8507" y="7694"/>
                </a:cubicBezTo>
                <a:close/>
                <a:moveTo>
                  <a:pt x="10965" y="7694"/>
                </a:moveTo>
                <a:cubicBezTo>
                  <a:pt x="11043" y="7857"/>
                  <a:pt x="11135" y="8013"/>
                  <a:pt x="11230" y="8167"/>
                </a:cubicBezTo>
                <a:cubicBezTo>
                  <a:pt x="11196" y="8133"/>
                  <a:pt x="11159" y="8102"/>
                  <a:pt x="11125" y="8068"/>
                </a:cubicBezTo>
                <a:cubicBezTo>
                  <a:pt x="11070" y="7949"/>
                  <a:pt x="11016" y="7823"/>
                  <a:pt x="10965" y="7694"/>
                </a:cubicBezTo>
                <a:close/>
                <a:moveTo>
                  <a:pt x="8683" y="6373"/>
                </a:moveTo>
                <a:lnTo>
                  <a:pt x="8683" y="6373"/>
                </a:lnTo>
                <a:cubicBezTo>
                  <a:pt x="8643" y="6682"/>
                  <a:pt x="8568" y="6979"/>
                  <a:pt x="8513" y="7155"/>
                </a:cubicBezTo>
                <a:cubicBezTo>
                  <a:pt x="8405" y="7534"/>
                  <a:pt x="8207" y="7881"/>
                  <a:pt x="7982" y="8208"/>
                </a:cubicBezTo>
                <a:cubicBezTo>
                  <a:pt x="8262" y="7633"/>
                  <a:pt x="8479" y="7026"/>
                  <a:pt x="8663" y="6413"/>
                </a:cubicBezTo>
                <a:cubicBezTo>
                  <a:pt x="8674" y="6404"/>
                  <a:pt x="8677" y="6390"/>
                  <a:pt x="8683" y="6373"/>
                </a:cubicBezTo>
                <a:close/>
                <a:moveTo>
                  <a:pt x="10788" y="6373"/>
                </a:moveTo>
                <a:cubicBezTo>
                  <a:pt x="10791" y="6390"/>
                  <a:pt x="10795" y="6404"/>
                  <a:pt x="10805" y="6413"/>
                </a:cubicBezTo>
                <a:cubicBezTo>
                  <a:pt x="10992" y="7026"/>
                  <a:pt x="11207" y="7633"/>
                  <a:pt x="11485" y="8208"/>
                </a:cubicBezTo>
                <a:cubicBezTo>
                  <a:pt x="11261" y="7881"/>
                  <a:pt x="11064" y="7534"/>
                  <a:pt x="10954" y="7155"/>
                </a:cubicBezTo>
                <a:cubicBezTo>
                  <a:pt x="10904" y="6979"/>
                  <a:pt x="10825" y="6682"/>
                  <a:pt x="10788" y="6373"/>
                </a:cubicBezTo>
                <a:close/>
                <a:moveTo>
                  <a:pt x="4057" y="7925"/>
                </a:moveTo>
                <a:cubicBezTo>
                  <a:pt x="3893" y="8147"/>
                  <a:pt x="3706" y="8395"/>
                  <a:pt x="3505" y="8593"/>
                </a:cubicBezTo>
                <a:cubicBezTo>
                  <a:pt x="3607" y="8442"/>
                  <a:pt x="3709" y="8293"/>
                  <a:pt x="3808" y="8147"/>
                </a:cubicBezTo>
                <a:cubicBezTo>
                  <a:pt x="3890" y="8071"/>
                  <a:pt x="3975" y="7997"/>
                  <a:pt x="4057" y="7925"/>
                </a:cubicBezTo>
                <a:close/>
                <a:moveTo>
                  <a:pt x="15412" y="7925"/>
                </a:moveTo>
                <a:lnTo>
                  <a:pt x="15412" y="7925"/>
                </a:lnTo>
                <a:cubicBezTo>
                  <a:pt x="15497" y="7997"/>
                  <a:pt x="15579" y="8071"/>
                  <a:pt x="15660" y="8147"/>
                </a:cubicBezTo>
                <a:cubicBezTo>
                  <a:pt x="15762" y="8293"/>
                  <a:pt x="15861" y="8442"/>
                  <a:pt x="15963" y="8593"/>
                </a:cubicBezTo>
                <a:cubicBezTo>
                  <a:pt x="15766" y="8395"/>
                  <a:pt x="15575" y="8147"/>
                  <a:pt x="15412" y="7925"/>
                </a:cubicBezTo>
                <a:close/>
                <a:moveTo>
                  <a:pt x="9123" y="8191"/>
                </a:moveTo>
                <a:lnTo>
                  <a:pt x="9123" y="8191"/>
                </a:lnTo>
                <a:cubicBezTo>
                  <a:pt x="9041" y="8415"/>
                  <a:pt x="8942" y="8643"/>
                  <a:pt x="8830" y="8865"/>
                </a:cubicBezTo>
                <a:cubicBezTo>
                  <a:pt x="8929" y="8651"/>
                  <a:pt x="9024" y="8433"/>
                  <a:pt x="9109" y="8208"/>
                </a:cubicBezTo>
                <a:cubicBezTo>
                  <a:pt x="9112" y="8208"/>
                  <a:pt x="9109" y="8205"/>
                  <a:pt x="9112" y="8205"/>
                </a:cubicBezTo>
                <a:cubicBezTo>
                  <a:pt x="9116" y="8201"/>
                  <a:pt x="9120" y="8197"/>
                  <a:pt x="9123" y="8191"/>
                </a:cubicBezTo>
                <a:close/>
                <a:moveTo>
                  <a:pt x="10311" y="8095"/>
                </a:moveTo>
                <a:lnTo>
                  <a:pt x="10311" y="8095"/>
                </a:lnTo>
                <a:cubicBezTo>
                  <a:pt x="10328" y="8106"/>
                  <a:pt x="10345" y="8116"/>
                  <a:pt x="10362" y="8120"/>
                </a:cubicBezTo>
                <a:cubicBezTo>
                  <a:pt x="10349" y="8143"/>
                  <a:pt x="10345" y="8174"/>
                  <a:pt x="10359" y="8208"/>
                </a:cubicBezTo>
                <a:cubicBezTo>
                  <a:pt x="10448" y="8433"/>
                  <a:pt x="10539" y="8651"/>
                  <a:pt x="10638" y="8865"/>
                </a:cubicBezTo>
                <a:cubicBezTo>
                  <a:pt x="10509" y="8610"/>
                  <a:pt x="10399" y="8351"/>
                  <a:pt x="10311" y="8095"/>
                </a:cubicBezTo>
                <a:close/>
                <a:moveTo>
                  <a:pt x="6334" y="8412"/>
                </a:moveTo>
                <a:lnTo>
                  <a:pt x="6334" y="8412"/>
                </a:lnTo>
                <a:cubicBezTo>
                  <a:pt x="6167" y="8558"/>
                  <a:pt x="6010" y="8688"/>
                  <a:pt x="5943" y="8753"/>
                </a:cubicBezTo>
                <a:cubicBezTo>
                  <a:pt x="5943" y="8753"/>
                  <a:pt x="5943" y="8756"/>
                  <a:pt x="5939" y="8756"/>
                </a:cubicBezTo>
                <a:cubicBezTo>
                  <a:pt x="5861" y="8807"/>
                  <a:pt x="5782" y="8855"/>
                  <a:pt x="5704" y="8902"/>
                </a:cubicBezTo>
                <a:cubicBezTo>
                  <a:pt x="5718" y="8882"/>
                  <a:pt x="5735" y="8862"/>
                  <a:pt x="5749" y="8841"/>
                </a:cubicBezTo>
                <a:cubicBezTo>
                  <a:pt x="5803" y="8790"/>
                  <a:pt x="5858" y="8742"/>
                  <a:pt x="5912" y="8692"/>
                </a:cubicBezTo>
                <a:cubicBezTo>
                  <a:pt x="6051" y="8596"/>
                  <a:pt x="6191" y="8504"/>
                  <a:pt x="6334" y="8412"/>
                </a:cubicBezTo>
                <a:close/>
                <a:moveTo>
                  <a:pt x="13137" y="8412"/>
                </a:moveTo>
                <a:lnTo>
                  <a:pt x="13137" y="8412"/>
                </a:lnTo>
                <a:cubicBezTo>
                  <a:pt x="13277" y="8504"/>
                  <a:pt x="13416" y="8596"/>
                  <a:pt x="13556" y="8692"/>
                </a:cubicBezTo>
                <a:cubicBezTo>
                  <a:pt x="13610" y="8742"/>
                  <a:pt x="13665" y="8790"/>
                  <a:pt x="13720" y="8841"/>
                </a:cubicBezTo>
                <a:cubicBezTo>
                  <a:pt x="13733" y="8862"/>
                  <a:pt x="13750" y="8882"/>
                  <a:pt x="13764" y="8902"/>
                </a:cubicBezTo>
                <a:cubicBezTo>
                  <a:pt x="13685" y="8855"/>
                  <a:pt x="13607" y="8807"/>
                  <a:pt x="13528" y="8756"/>
                </a:cubicBezTo>
                <a:cubicBezTo>
                  <a:pt x="13528" y="8756"/>
                  <a:pt x="13528" y="8753"/>
                  <a:pt x="13525" y="8753"/>
                </a:cubicBezTo>
                <a:cubicBezTo>
                  <a:pt x="13460" y="8688"/>
                  <a:pt x="13300" y="8558"/>
                  <a:pt x="13137" y="8412"/>
                </a:cubicBezTo>
                <a:close/>
                <a:moveTo>
                  <a:pt x="2725" y="8334"/>
                </a:moveTo>
                <a:lnTo>
                  <a:pt x="2725" y="8334"/>
                </a:lnTo>
                <a:cubicBezTo>
                  <a:pt x="2589" y="8549"/>
                  <a:pt x="2456" y="8763"/>
                  <a:pt x="2320" y="8974"/>
                </a:cubicBezTo>
                <a:cubicBezTo>
                  <a:pt x="2256" y="9039"/>
                  <a:pt x="2184" y="9107"/>
                  <a:pt x="2122" y="9171"/>
                </a:cubicBezTo>
                <a:cubicBezTo>
                  <a:pt x="2109" y="9178"/>
                  <a:pt x="2075" y="9188"/>
                  <a:pt x="2075" y="9195"/>
                </a:cubicBezTo>
                <a:lnTo>
                  <a:pt x="2075" y="9192"/>
                </a:lnTo>
                <a:cubicBezTo>
                  <a:pt x="2218" y="8920"/>
                  <a:pt x="2493" y="8640"/>
                  <a:pt x="2688" y="8351"/>
                </a:cubicBezTo>
                <a:cubicBezTo>
                  <a:pt x="2698" y="8344"/>
                  <a:pt x="2712" y="8340"/>
                  <a:pt x="2725" y="8334"/>
                </a:cubicBezTo>
                <a:close/>
                <a:moveTo>
                  <a:pt x="8384" y="6591"/>
                </a:moveTo>
                <a:cubicBezTo>
                  <a:pt x="8245" y="7037"/>
                  <a:pt x="8091" y="7479"/>
                  <a:pt x="7910" y="7915"/>
                </a:cubicBezTo>
                <a:cubicBezTo>
                  <a:pt x="7866" y="8027"/>
                  <a:pt x="7816" y="8143"/>
                  <a:pt x="7764" y="8266"/>
                </a:cubicBezTo>
                <a:cubicBezTo>
                  <a:pt x="7747" y="8269"/>
                  <a:pt x="7734" y="8276"/>
                  <a:pt x="7720" y="8290"/>
                </a:cubicBezTo>
                <a:cubicBezTo>
                  <a:pt x="7373" y="8634"/>
                  <a:pt x="6981" y="8933"/>
                  <a:pt x="6566" y="9195"/>
                </a:cubicBezTo>
                <a:cubicBezTo>
                  <a:pt x="6569" y="9188"/>
                  <a:pt x="6573" y="9185"/>
                  <a:pt x="6576" y="9178"/>
                </a:cubicBezTo>
                <a:cubicBezTo>
                  <a:pt x="7070" y="8848"/>
                  <a:pt x="7502" y="8450"/>
                  <a:pt x="7731" y="7922"/>
                </a:cubicBezTo>
                <a:cubicBezTo>
                  <a:pt x="7762" y="7852"/>
                  <a:pt x="7705" y="7808"/>
                  <a:pt x="7647" y="7808"/>
                </a:cubicBezTo>
                <a:cubicBezTo>
                  <a:pt x="7643" y="7808"/>
                  <a:pt x="7639" y="7809"/>
                  <a:pt x="7635" y="7809"/>
                </a:cubicBezTo>
                <a:cubicBezTo>
                  <a:pt x="7935" y="7432"/>
                  <a:pt x="8190" y="7026"/>
                  <a:pt x="8384" y="6591"/>
                </a:cubicBezTo>
                <a:close/>
                <a:moveTo>
                  <a:pt x="11084" y="6591"/>
                </a:moveTo>
                <a:lnTo>
                  <a:pt x="11084" y="6591"/>
                </a:lnTo>
                <a:cubicBezTo>
                  <a:pt x="11278" y="7026"/>
                  <a:pt x="11537" y="7432"/>
                  <a:pt x="11837" y="7809"/>
                </a:cubicBezTo>
                <a:cubicBezTo>
                  <a:pt x="11833" y="7809"/>
                  <a:pt x="11828" y="7808"/>
                  <a:pt x="11824" y="7808"/>
                </a:cubicBezTo>
                <a:cubicBezTo>
                  <a:pt x="11763" y="7808"/>
                  <a:pt x="11709" y="7852"/>
                  <a:pt x="11738" y="7922"/>
                </a:cubicBezTo>
                <a:cubicBezTo>
                  <a:pt x="11966" y="8450"/>
                  <a:pt x="12401" y="8848"/>
                  <a:pt x="12892" y="9178"/>
                </a:cubicBezTo>
                <a:cubicBezTo>
                  <a:pt x="12895" y="9185"/>
                  <a:pt x="12902" y="9188"/>
                  <a:pt x="12906" y="9195"/>
                </a:cubicBezTo>
                <a:cubicBezTo>
                  <a:pt x="12486" y="8933"/>
                  <a:pt x="12098" y="8634"/>
                  <a:pt x="11748" y="8290"/>
                </a:cubicBezTo>
                <a:cubicBezTo>
                  <a:pt x="11735" y="8276"/>
                  <a:pt x="11721" y="8269"/>
                  <a:pt x="11707" y="8266"/>
                </a:cubicBezTo>
                <a:cubicBezTo>
                  <a:pt x="11653" y="8143"/>
                  <a:pt x="11601" y="8027"/>
                  <a:pt x="11557" y="7915"/>
                </a:cubicBezTo>
                <a:cubicBezTo>
                  <a:pt x="11377" y="7479"/>
                  <a:pt x="11224" y="7037"/>
                  <a:pt x="11084" y="6591"/>
                </a:cubicBezTo>
                <a:close/>
                <a:moveTo>
                  <a:pt x="16746" y="8334"/>
                </a:moveTo>
                <a:cubicBezTo>
                  <a:pt x="16756" y="8340"/>
                  <a:pt x="16797" y="8344"/>
                  <a:pt x="16808" y="8351"/>
                </a:cubicBezTo>
                <a:cubicBezTo>
                  <a:pt x="16998" y="8640"/>
                  <a:pt x="17295" y="8920"/>
                  <a:pt x="17434" y="9192"/>
                </a:cubicBezTo>
                <a:lnTo>
                  <a:pt x="17434" y="9195"/>
                </a:lnTo>
                <a:cubicBezTo>
                  <a:pt x="17434" y="9188"/>
                  <a:pt x="17380" y="9178"/>
                  <a:pt x="17366" y="9171"/>
                </a:cubicBezTo>
                <a:cubicBezTo>
                  <a:pt x="17301" y="9107"/>
                  <a:pt x="17226" y="9039"/>
                  <a:pt x="17165" y="8974"/>
                </a:cubicBezTo>
                <a:cubicBezTo>
                  <a:pt x="17026" y="8763"/>
                  <a:pt x="16879" y="8549"/>
                  <a:pt x="16746" y="8334"/>
                </a:cubicBezTo>
                <a:close/>
                <a:moveTo>
                  <a:pt x="7642" y="8960"/>
                </a:moveTo>
                <a:lnTo>
                  <a:pt x="7642" y="8960"/>
                </a:lnTo>
                <a:cubicBezTo>
                  <a:pt x="7591" y="9039"/>
                  <a:pt x="7536" y="9121"/>
                  <a:pt x="7475" y="9202"/>
                </a:cubicBezTo>
                <a:cubicBezTo>
                  <a:pt x="7465" y="9198"/>
                  <a:pt x="7458" y="9198"/>
                  <a:pt x="7451" y="9198"/>
                </a:cubicBezTo>
                <a:cubicBezTo>
                  <a:pt x="7472" y="9161"/>
                  <a:pt x="7495" y="9124"/>
                  <a:pt x="7516" y="9083"/>
                </a:cubicBezTo>
                <a:cubicBezTo>
                  <a:pt x="7543" y="9052"/>
                  <a:pt x="7574" y="9022"/>
                  <a:pt x="7601" y="8991"/>
                </a:cubicBezTo>
                <a:cubicBezTo>
                  <a:pt x="7615" y="8981"/>
                  <a:pt x="7628" y="8970"/>
                  <a:pt x="7642" y="8960"/>
                </a:cubicBezTo>
                <a:close/>
                <a:moveTo>
                  <a:pt x="11826" y="8960"/>
                </a:moveTo>
                <a:cubicBezTo>
                  <a:pt x="11840" y="8970"/>
                  <a:pt x="11853" y="8981"/>
                  <a:pt x="11867" y="8991"/>
                </a:cubicBezTo>
                <a:cubicBezTo>
                  <a:pt x="11898" y="9022"/>
                  <a:pt x="11925" y="9052"/>
                  <a:pt x="11952" y="9083"/>
                </a:cubicBezTo>
                <a:cubicBezTo>
                  <a:pt x="11976" y="9124"/>
                  <a:pt x="11996" y="9161"/>
                  <a:pt x="12021" y="9198"/>
                </a:cubicBezTo>
                <a:cubicBezTo>
                  <a:pt x="12010" y="9198"/>
                  <a:pt x="12003" y="9198"/>
                  <a:pt x="11993" y="9202"/>
                </a:cubicBezTo>
                <a:cubicBezTo>
                  <a:pt x="11935" y="9121"/>
                  <a:pt x="11878" y="9039"/>
                  <a:pt x="11826" y="8960"/>
                </a:cubicBezTo>
                <a:close/>
                <a:moveTo>
                  <a:pt x="2787" y="9063"/>
                </a:moveTo>
                <a:lnTo>
                  <a:pt x="2787" y="9063"/>
                </a:lnTo>
                <a:cubicBezTo>
                  <a:pt x="2787" y="9066"/>
                  <a:pt x="2783" y="9072"/>
                  <a:pt x="2783" y="9076"/>
                </a:cubicBezTo>
                <a:cubicBezTo>
                  <a:pt x="2766" y="9117"/>
                  <a:pt x="2773" y="9157"/>
                  <a:pt x="2790" y="9192"/>
                </a:cubicBezTo>
                <a:cubicBezTo>
                  <a:pt x="2759" y="9212"/>
                  <a:pt x="2729" y="9236"/>
                  <a:pt x="2698" y="9253"/>
                </a:cubicBezTo>
                <a:cubicBezTo>
                  <a:pt x="2671" y="9273"/>
                  <a:pt x="2636" y="9297"/>
                  <a:pt x="2606" y="9318"/>
                </a:cubicBezTo>
                <a:cubicBezTo>
                  <a:pt x="2636" y="9280"/>
                  <a:pt x="2671" y="9239"/>
                  <a:pt x="2701" y="9198"/>
                </a:cubicBezTo>
                <a:cubicBezTo>
                  <a:pt x="2718" y="9175"/>
                  <a:pt x="2718" y="9151"/>
                  <a:pt x="2705" y="9127"/>
                </a:cubicBezTo>
                <a:cubicBezTo>
                  <a:pt x="2732" y="9107"/>
                  <a:pt x="2759" y="9086"/>
                  <a:pt x="2787" y="9063"/>
                </a:cubicBezTo>
                <a:close/>
                <a:moveTo>
                  <a:pt x="16682" y="9063"/>
                </a:moveTo>
                <a:cubicBezTo>
                  <a:pt x="16709" y="9086"/>
                  <a:pt x="16736" y="9107"/>
                  <a:pt x="16763" y="9127"/>
                </a:cubicBezTo>
                <a:cubicBezTo>
                  <a:pt x="16753" y="9151"/>
                  <a:pt x="16750" y="9175"/>
                  <a:pt x="16767" y="9198"/>
                </a:cubicBezTo>
                <a:cubicBezTo>
                  <a:pt x="16797" y="9239"/>
                  <a:pt x="16831" y="9280"/>
                  <a:pt x="16862" y="9318"/>
                </a:cubicBezTo>
                <a:cubicBezTo>
                  <a:pt x="16831" y="9297"/>
                  <a:pt x="16801" y="9273"/>
                  <a:pt x="16770" y="9253"/>
                </a:cubicBezTo>
                <a:cubicBezTo>
                  <a:pt x="16740" y="9236"/>
                  <a:pt x="16709" y="9212"/>
                  <a:pt x="16678" y="9192"/>
                </a:cubicBezTo>
                <a:cubicBezTo>
                  <a:pt x="16699" y="9157"/>
                  <a:pt x="16702" y="9117"/>
                  <a:pt x="16685" y="9076"/>
                </a:cubicBezTo>
                <a:cubicBezTo>
                  <a:pt x="16685" y="9072"/>
                  <a:pt x="16682" y="9066"/>
                  <a:pt x="16682" y="9063"/>
                </a:cubicBezTo>
                <a:close/>
                <a:moveTo>
                  <a:pt x="1778" y="8218"/>
                </a:moveTo>
                <a:cubicBezTo>
                  <a:pt x="1745" y="8385"/>
                  <a:pt x="1717" y="8552"/>
                  <a:pt x="1693" y="8722"/>
                </a:cubicBezTo>
                <a:cubicBezTo>
                  <a:pt x="1588" y="8926"/>
                  <a:pt x="1483" y="9130"/>
                  <a:pt x="1373" y="9331"/>
                </a:cubicBezTo>
                <a:cubicBezTo>
                  <a:pt x="1390" y="9256"/>
                  <a:pt x="1407" y="9178"/>
                  <a:pt x="1428" y="9103"/>
                </a:cubicBezTo>
                <a:cubicBezTo>
                  <a:pt x="1510" y="8835"/>
                  <a:pt x="1591" y="8569"/>
                  <a:pt x="1676" y="8303"/>
                </a:cubicBezTo>
                <a:cubicBezTo>
                  <a:pt x="1700" y="8296"/>
                  <a:pt x="1724" y="8279"/>
                  <a:pt x="1734" y="8249"/>
                </a:cubicBezTo>
                <a:cubicBezTo>
                  <a:pt x="1738" y="8238"/>
                  <a:pt x="1738" y="8228"/>
                  <a:pt x="1741" y="8222"/>
                </a:cubicBezTo>
                <a:cubicBezTo>
                  <a:pt x="1755" y="8222"/>
                  <a:pt x="1765" y="8222"/>
                  <a:pt x="1778" y="8218"/>
                </a:cubicBezTo>
                <a:close/>
                <a:moveTo>
                  <a:pt x="17693" y="8218"/>
                </a:moveTo>
                <a:cubicBezTo>
                  <a:pt x="17703" y="8222"/>
                  <a:pt x="17716" y="8222"/>
                  <a:pt x="17727" y="8222"/>
                </a:cubicBezTo>
                <a:cubicBezTo>
                  <a:pt x="17730" y="8228"/>
                  <a:pt x="17733" y="8238"/>
                  <a:pt x="17733" y="8249"/>
                </a:cubicBezTo>
                <a:cubicBezTo>
                  <a:pt x="17744" y="8279"/>
                  <a:pt x="17768" y="8296"/>
                  <a:pt x="17791" y="8303"/>
                </a:cubicBezTo>
                <a:cubicBezTo>
                  <a:pt x="17876" y="8569"/>
                  <a:pt x="17958" y="8835"/>
                  <a:pt x="18040" y="9103"/>
                </a:cubicBezTo>
                <a:cubicBezTo>
                  <a:pt x="18060" y="9178"/>
                  <a:pt x="18077" y="9256"/>
                  <a:pt x="18098" y="9331"/>
                </a:cubicBezTo>
                <a:cubicBezTo>
                  <a:pt x="17986" y="9130"/>
                  <a:pt x="17880" y="8926"/>
                  <a:pt x="17774" y="8722"/>
                </a:cubicBezTo>
                <a:cubicBezTo>
                  <a:pt x="17751" y="8552"/>
                  <a:pt x="17724" y="8385"/>
                  <a:pt x="17693" y="8218"/>
                </a:cubicBezTo>
                <a:close/>
                <a:moveTo>
                  <a:pt x="4574" y="8120"/>
                </a:moveTo>
                <a:cubicBezTo>
                  <a:pt x="4410" y="8385"/>
                  <a:pt x="4217" y="8634"/>
                  <a:pt x="4098" y="8821"/>
                </a:cubicBezTo>
                <a:cubicBezTo>
                  <a:pt x="4022" y="8937"/>
                  <a:pt x="3944" y="9055"/>
                  <a:pt x="3862" y="9171"/>
                </a:cubicBezTo>
                <a:cubicBezTo>
                  <a:pt x="3614" y="9349"/>
                  <a:pt x="3362" y="9522"/>
                  <a:pt x="3106" y="9689"/>
                </a:cubicBezTo>
                <a:cubicBezTo>
                  <a:pt x="3127" y="9665"/>
                  <a:pt x="3144" y="9644"/>
                  <a:pt x="3164" y="9621"/>
                </a:cubicBezTo>
                <a:cubicBezTo>
                  <a:pt x="3222" y="9550"/>
                  <a:pt x="3277" y="9478"/>
                  <a:pt x="3331" y="9407"/>
                </a:cubicBezTo>
                <a:cubicBezTo>
                  <a:pt x="3355" y="9393"/>
                  <a:pt x="3375" y="9376"/>
                  <a:pt x="3396" y="9362"/>
                </a:cubicBezTo>
                <a:cubicBezTo>
                  <a:pt x="3404" y="9373"/>
                  <a:pt x="3418" y="9382"/>
                  <a:pt x="3433" y="9382"/>
                </a:cubicBezTo>
                <a:cubicBezTo>
                  <a:pt x="3444" y="9382"/>
                  <a:pt x="3456" y="9377"/>
                  <a:pt x="3464" y="9366"/>
                </a:cubicBezTo>
                <a:cubicBezTo>
                  <a:pt x="3485" y="9335"/>
                  <a:pt x="3508" y="9300"/>
                  <a:pt x="3529" y="9270"/>
                </a:cubicBezTo>
                <a:cubicBezTo>
                  <a:pt x="3597" y="9226"/>
                  <a:pt x="3661" y="9182"/>
                  <a:pt x="3727" y="9137"/>
                </a:cubicBezTo>
                <a:cubicBezTo>
                  <a:pt x="3774" y="9103"/>
                  <a:pt x="3791" y="9055"/>
                  <a:pt x="3788" y="9011"/>
                </a:cubicBezTo>
                <a:cubicBezTo>
                  <a:pt x="3811" y="8994"/>
                  <a:pt x="3835" y="8974"/>
                  <a:pt x="3856" y="8953"/>
                </a:cubicBezTo>
                <a:cubicBezTo>
                  <a:pt x="3914" y="8902"/>
                  <a:pt x="3914" y="8824"/>
                  <a:pt x="3886" y="8766"/>
                </a:cubicBezTo>
                <a:cubicBezTo>
                  <a:pt x="3955" y="8664"/>
                  <a:pt x="4026" y="8565"/>
                  <a:pt x="4098" y="8463"/>
                </a:cubicBezTo>
                <a:cubicBezTo>
                  <a:pt x="4120" y="8481"/>
                  <a:pt x="4151" y="8491"/>
                  <a:pt x="4181" y="8491"/>
                </a:cubicBezTo>
                <a:cubicBezTo>
                  <a:pt x="4218" y="8491"/>
                  <a:pt x="4256" y="8476"/>
                  <a:pt x="4278" y="8442"/>
                </a:cubicBezTo>
                <a:cubicBezTo>
                  <a:pt x="4322" y="8375"/>
                  <a:pt x="4366" y="8307"/>
                  <a:pt x="4407" y="8238"/>
                </a:cubicBezTo>
                <a:cubicBezTo>
                  <a:pt x="4465" y="8197"/>
                  <a:pt x="4519" y="8160"/>
                  <a:pt x="4574" y="8120"/>
                </a:cubicBezTo>
                <a:close/>
                <a:moveTo>
                  <a:pt x="7553" y="8719"/>
                </a:moveTo>
                <a:lnTo>
                  <a:pt x="7553" y="8719"/>
                </a:lnTo>
                <a:cubicBezTo>
                  <a:pt x="7543" y="8739"/>
                  <a:pt x="7530" y="8759"/>
                  <a:pt x="7519" y="8780"/>
                </a:cubicBezTo>
                <a:cubicBezTo>
                  <a:pt x="7151" y="9076"/>
                  <a:pt x="6770" y="9355"/>
                  <a:pt x="6372" y="9617"/>
                </a:cubicBezTo>
                <a:cubicBezTo>
                  <a:pt x="6270" y="9641"/>
                  <a:pt x="6167" y="9662"/>
                  <a:pt x="6065" y="9689"/>
                </a:cubicBezTo>
                <a:cubicBezTo>
                  <a:pt x="6607" y="9434"/>
                  <a:pt x="7114" y="9113"/>
                  <a:pt x="7553" y="8719"/>
                </a:cubicBezTo>
                <a:close/>
                <a:moveTo>
                  <a:pt x="11914" y="8719"/>
                </a:moveTo>
                <a:cubicBezTo>
                  <a:pt x="12354" y="9113"/>
                  <a:pt x="12862" y="9434"/>
                  <a:pt x="13402" y="9689"/>
                </a:cubicBezTo>
                <a:cubicBezTo>
                  <a:pt x="13300" y="9662"/>
                  <a:pt x="13198" y="9641"/>
                  <a:pt x="13096" y="9617"/>
                </a:cubicBezTo>
                <a:cubicBezTo>
                  <a:pt x="12701" y="9355"/>
                  <a:pt x="12316" y="9076"/>
                  <a:pt x="11949" y="8780"/>
                </a:cubicBezTo>
                <a:cubicBezTo>
                  <a:pt x="11939" y="8759"/>
                  <a:pt x="11928" y="8739"/>
                  <a:pt x="11914" y="8719"/>
                </a:cubicBezTo>
                <a:close/>
                <a:moveTo>
                  <a:pt x="14894" y="8120"/>
                </a:moveTo>
                <a:cubicBezTo>
                  <a:pt x="14949" y="8160"/>
                  <a:pt x="15007" y="8197"/>
                  <a:pt x="15060" y="8238"/>
                </a:cubicBezTo>
                <a:cubicBezTo>
                  <a:pt x="15105" y="8307"/>
                  <a:pt x="15150" y="8375"/>
                  <a:pt x="15190" y="8442"/>
                </a:cubicBezTo>
                <a:cubicBezTo>
                  <a:pt x="15213" y="8476"/>
                  <a:pt x="15250" y="8491"/>
                  <a:pt x="15287" y="8491"/>
                </a:cubicBezTo>
                <a:cubicBezTo>
                  <a:pt x="15317" y="8491"/>
                  <a:pt x="15348" y="8481"/>
                  <a:pt x="15371" y="8463"/>
                </a:cubicBezTo>
                <a:lnTo>
                  <a:pt x="15374" y="8463"/>
                </a:lnTo>
                <a:cubicBezTo>
                  <a:pt x="15442" y="8565"/>
                  <a:pt x="15514" y="8664"/>
                  <a:pt x="15585" y="8766"/>
                </a:cubicBezTo>
                <a:cubicBezTo>
                  <a:pt x="15555" y="8824"/>
                  <a:pt x="15555" y="8902"/>
                  <a:pt x="15612" y="8953"/>
                </a:cubicBezTo>
                <a:cubicBezTo>
                  <a:pt x="15637" y="8974"/>
                  <a:pt x="15657" y="8994"/>
                  <a:pt x="15681" y="9011"/>
                </a:cubicBezTo>
                <a:cubicBezTo>
                  <a:pt x="15681" y="9055"/>
                  <a:pt x="15698" y="9103"/>
                  <a:pt x="15742" y="9137"/>
                </a:cubicBezTo>
                <a:cubicBezTo>
                  <a:pt x="15807" y="9182"/>
                  <a:pt x="15874" y="9226"/>
                  <a:pt x="15939" y="9270"/>
                </a:cubicBezTo>
                <a:cubicBezTo>
                  <a:pt x="15959" y="9300"/>
                  <a:pt x="15984" y="9335"/>
                  <a:pt x="16004" y="9366"/>
                </a:cubicBezTo>
                <a:cubicBezTo>
                  <a:pt x="16013" y="9377"/>
                  <a:pt x="16024" y="9382"/>
                  <a:pt x="16035" y="9382"/>
                </a:cubicBezTo>
                <a:cubicBezTo>
                  <a:pt x="16050" y="9382"/>
                  <a:pt x="16064" y="9373"/>
                  <a:pt x="16072" y="9362"/>
                </a:cubicBezTo>
                <a:cubicBezTo>
                  <a:pt x="16093" y="9376"/>
                  <a:pt x="16116" y="9393"/>
                  <a:pt x="16137" y="9407"/>
                </a:cubicBezTo>
                <a:cubicBezTo>
                  <a:pt x="16191" y="9478"/>
                  <a:pt x="16249" y="9550"/>
                  <a:pt x="16303" y="9621"/>
                </a:cubicBezTo>
                <a:cubicBezTo>
                  <a:pt x="16324" y="9644"/>
                  <a:pt x="16344" y="9665"/>
                  <a:pt x="16361" y="9689"/>
                </a:cubicBezTo>
                <a:cubicBezTo>
                  <a:pt x="16106" y="9522"/>
                  <a:pt x="15854" y="9349"/>
                  <a:pt x="15606" y="9171"/>
                </a:cubicBezTo>
                <a:cubicBezTo>
                  <a:pt x="15527" y="9055"/>
                  <a:pt x="15449" y="8937"/>
                  <a:pt x="15371" y="8821"/>
                </a:cubicBezTo>
                <a:cubicBezTo>
                  <a:pt x="15252" y="8634"/>
                  <a:pt x="15057" y="8385"/>
                  <a:pt x="14894" y="8120"/>
                </a:cubicBezTo>
                <a:close/>
                <a:moveTo>
                  <a:pt x="8854" y="8120"/>
                </a:moveTo>
                <a:cubicBezTo>
                  <a:pt x="8857" y="8140"/>
                  <a:pt x="8864" y="8156"/>
                  <a:pt x="8878" y="8177"/>
                </a:cubicBezTo>
                <a:cubicBezTo>
                  <a:pt x="8666" y="8664"/>
                  <a:pt x="8442" y="9141"/>
                  <a:pt x="8173" y="9590"/>
                </a:cubicBezTo>
                <a:cubicBezTo>
                  <a:pt x="8084" y="9662"/>
                  <a:pt x="7996" y="9729"/>
                  <a:pt x="7904" y="9798"/>
                </a:cubicBezTo>
                <a:cubicBezTo>
                  <a:pt x="8020" y="9665"/>
                  <a:pt x="8135" y="9532"/>
                  <a:pt x="8251" y="9399"/>
                </a:cubicBezTo>
                <a:cubicBezTo>
                  <a:pt x="8309" y="9335"/>
                  <a:pt x="8306" y="9256"/>
                  <a:pt x="8275" y="9202"/>
                </a:cubicBezTo>
                <a:cubicBezTo>
                  <a:pt x="8493" y="8943"/>
                  <a:pt x="8653" y="8657"/>
                  <a:pt x="8732" y="8340"/>
                </a:cubicBezTo>
                <a:cubicBezTo>
                  <a:pt x="8779" y="8259"/>
                  <a:pt x="8817" y="8184"/>
                  <a:pt x="8854" y="8120"/>
                </a:cubicBezTo>
                <a:close/>
                <a:moveTo>
                  <a:pt x="10556" y="7990"/>
                </a:moveTo>
                <a:cubicBezTo>
                  <a:pt x="10573" y="8027"/>
                  <a:pt x="10587" y="8065"/>
                  <a:pt x="10607" y="8099"/>
                </a:cubicBezTo>
                <a:cubicBezTo>
                  <a:pt x="10645" y="8170"/>
                  <a:pt x="10689" y="8252"/>
                  <a:pt x="10737" y="8340"/>
                </a:cubicBezTo>
                <a:cubicBezTo>
                  <a:pt x="10815" y="8657"/>
                  <a:pt x="10979" y="8943"/>
                  <a:pt x="11193" y="9202"/>
                </a:cubicBezTo>
                <a:cubicBezTo>
                  <a:pt x="11163" y="9256"/>
                  <a:pt x="11163" y="9335"/>
                  <a:pt x="11217" y="9399"/>
                </a:cubicBezTo>
                <a:cubicBezTo>
                  <a:pt x="11336" y="9532"/>
                  <a:pt x="11449" y="9665"/>
                  <a:pt x="11564" y="9798"/>
                </a:cubicBezTo>
                <a:cubicBezTo>
                  <a:pt x="11476" y="9729"/>
                  <a:pt x="11383" y="9662"/>
                  <a:pt x="11295" y="9590"/>
                </a:cubicBezTo>
                <a:cubicBezTo>
                  <a:pt x="11020" y="9127"/>
                  <a:pt x="10791" y="8637"/>
                  <a:pt x="10577" y="8136"/>
                </a:cubicBezTo>
                <a:cubicBezTo>
                  <a:pt x="10560" y="8106"/>
                  <a:pt x="10536" y="8082"/>
                  <a:pt x="10509" y="8071"/>
                </a:cubicBezTo>
                <a:cubicBezTo>
                  <a:pt x="10533" y="8051"/>
                  <a:pt x="10550" y="8024"/>
                  <a:pt x="10556" y="7990"/>
                </a:cubicBezTo>
                <a:close/>
                <a:moveTo>
                  <a:pt x="2256" y="9451"/>
                </a:moveTo>
                <a:cubicBezTo>
                  <a:pt x="2248" y="9461"/>
                  <a:pt x="2242" y="9474"/>
                  <a:pt x="2235" y="9484"/>
                </a:cubicBezTo>
                <a:lnTo>
                  <a:pt x="2235" y="9488"/>
                </a:lnTo>
                <a:cubicBezTo>
                  <a:pt x="2157" y="9577"/>
                  <a:pt x="2075" y="9665"/>
                  <a:pt x="1993" y="9750"/>
                </a:cubicBezTo>
                <a:cubicBezTo>
                  <a:pt x="1935" y="9787"/>
                  <a:pt x="1877" y="9825"/>
                  <a:pt x="1819" y="9863"/>
                </a:cubicBezTo>
                <a:cubicBezTo>
                  <a:pt x="1881" y="9774"/>
                  <a:pt x="1942" y="9685"/>
                  <a:pt x="2003" y="9597"/>
                </a:cubicBezTo>
                <a:cubicBezTo>
                  <a:pt x="2006" y="9594"/>
                  <a:pt x="2014" y="9594"/>
                  <a:pt x="2020" y="9590"/>
                </a:cubicBezTo>
                <a:cubicBezTo>
                  <a:pt x="2099" y="9546"/>
                  <a:pt x="2177" y="9501"/>
                  <a:pt x="2256" y="9451"/>
                </a:cubicBezTo>
                <a:close/>
                <a:moveTo>
                  <a:pt x="17213" y="9451"/>
                </a:moveTo>
                <a:lnTo>
                  <a:pt x="17213" y="9451"/>
                </a:lnTo>
                <a:cubicBezTo>
                  <a:pt x="17291" y="9501"/>
                  <a:pt x="17369" y="9546"/>
                  <a:pt x="17451" y="9590"/>
                </a:cubicBezTo>
                <a:cubicBezTo>
                  <a:pt x="17455" y="9594"/>
                  <a:pt x="17461" y="9594"/>
                  <a:pt x="17465" y="9597"/>
                </a:cubicBezTo>
                <a:cubicBezTo>
                  <a:pt x="17526" y="9685"/>
                  <a:pt x="17587" y="9774"/>
                  <a:pt x="17648" y="9863"/>
                </a:cubicBezTo>
                <a:cubicBezTo>
                  <a:pt x="17590" y="9825"/>
                  <a:pt x="17532" y="9787"/>
                  <a:pt x="17478" y="9750"/>
                </a:cubicBezTo>
                <a:cubicBezTo>
                  <a:pt x="17393" y="9665"/>
                  <a:pt x="17315" y="9577"/>
                  <a:pt x="17233" y="9488"/>
                </a:cubicBezTo>
                <a:lnTo>
                  <a:pt x="17233" y="9484"/>
                </a:lnTo>
                <a:cubicBezTo>
                  <a:pt x="17226" y="9474"/>
                  <a:pt x="17219" y="9461"/>
                  <a:pt x="17213" y="9451"/>
                </a:cubicBezTo>
                <a:close/>
                <a:moveTo>
                  <a:pt x="1802" y="9045"/>
                </a:moveTo>
                <a:lnTo>
                  <a:pt x="1802" y="9045"/>
                </a:lnTo>
                <a:cubicBezTo>
                  <a:pt x="1796" y="9107"/>
                  <a:pt x="1792" y="9165"/>
                  <a:pt x="1789" y="9226"/>
                </a:cubicBezTo>
                <a:cubicBezTo>
                  <a:pt x="1615" y="9474"/>
                  <a:pt x="1434" y="9716"/>
                  <a:pt x="1237" y="9948"/>
                </a:cubicBezTo>
                <a:cubicBezTo>
                  <a:pt x="1332" y="9795"/>
                  <a:pt x="1421" y="9635"/>
                  <a:pt x="1503" y="9474"/>
                </a:cubicBezTo>
                <a:cubicBezTo>
                  <a:pt x="1520" y="9454"/>
                  <a:pt x="1533" y="9430"/>
                  <a:pt x="1550" y="9410"/>
                </a:cubicBezTo>
                <a:lnTo>
                  <a:pt x="1550" y="9410"/>
                </a:lnTo>
                <a:cubicBezTo>
                  <a:pt x="1547" y="9416"/>
                  <a:pt x="1544" y="9423"/>
                  <a:pt x="1541" y="9430"/>
                </a:cubicBezTo>
                <a:cubicBezTo>
                  <a:pt x="1533" y="9444"/>
                  <a:pt x="1547" y="9457"/>
                  <a:pt x="1560" y="9457"/>
                </a:cubicBezTo>
                <a:cubicBezTo>
                  <a:pt x="1565" y="9457"/>
                  <a:pt x="1571" y="9454"/>
                  <a:pt x="1574" y="9447"/>
                </a:cubicBezTo>
                <a:cubicBezTo>
                  <a:pt x="1626" y="9349"/>
                  <a:pt x="1680" y="9253"/>
                  <a:pt x="1731" y="9154"/>
                </a:cubicBezTo>
                <a:cubicBezTo>
                  <a:pt x="1755" y="9117"/>
                  <a:pt x="1778" y="9083"/>
                  <a:pt x="1802" y="9045"/>
                </a:cubicBezTo>
                <a:close/>
                <a:moveTo>
                  <a:pt x="17666" y="9045"/>
                </a:moveTo>
                <a:lnTo>
                  <a:pt x="17666" y="9045"/>
                </a:lnTo>
                <a:cubicBezTo>
                  <a:pt x="17689" y="9083"/>
                  <a:pt x="17713" y="9117"/>
                  <a:pt x="17737" y="9154"/>
                </a:cubicBezTo>
                <a:cubicBezTo>
                  <a:pt x="17791" y="9253"/>
                  <a:pt x="17843" y="9349"/>
                  <a:pt x="17897" y="9447"/>
                </a:cubicBezTo>
                <a:cubicBezTo>
                  <a:pt x="17899" y="9454"/>
                  <a:pt x="17904" y="9457"/>
                  <a:pt x="17910" y="9457"/>
                </a:cubicBezTo>
                <a:cubicBezTo>
                  <a:pt x="17921" y="9457"/>
                  <a:pt x="17935" y="9444"/>
                  <a:pt x="17928" y="9430"/>
                </a:cubicBezTo>
                <a:cubicBezTo>
                  <a:pt x="17925" y="9423"/>
                  <a:pt x="17921" y="9416"/>
                  <a:pt x="17917" y="9410"/>
                </a:cubicBezTo>
                <a:lnTo>
                  <a:pt x="17917" y="9410"/>
                </a:lnTo>
                <a:cubicBezTo>
                  <a:pt x="17934" y="9430"/>
                  <a:pt x="17948" y="9454"/>
                  <a:pt x="17965" y="9474"/>
                </a:cubicBezTo>
                <a:cubicBezTo>
                  <a:pt x="18047" y="9635"/>
                  <a:pt x="18135" y="9795"/>
                  <a:pt x="18231" y="9948"/>
                </a:cubicBezTo>
                <a:cubicBezTo>
                  <a:pt x="18037" y="9716"/>
                  <a:pt x="17853" y="9474"/>
                  <a:pt x="17679" y="9226"/>
                </a:cubicBezTo>
                <a:cubicBezTo>
                  <a:pt x="17675" y="9165"/>
                  <a:pt x="17672" y="9107"/>
                  <a:pt x="17666" y="9045"/>
                </a:cubicBezTo>
                <a:close/>
                <a:moveTo>
                  <a:pt x="2493" y="10060"/>
                </a:moveTo>
                <a:cubicBezTo>
                  <a:pt x="2408" y="10108"/>
                  <a:pt x="2327" y="10158"/>
                  <a:pt x="2245" y="10203"/>
                </a:cubicBezTo>
                <a:cubicBezTo>
                  <a:pt x="2231" y="10207"/>
                  <a:pt x="2218" y="10210"/>
                  <a:pt x="2207" y="10213"/>
                </a:cubicBezTo>
                <a:cubicBezTo>
                  <a:pt x="2207" y="10203"/>
                  <a:pt x="2211" y="10193"/>
                  <a:pt x="2215" y="10183"/>
                </a:cubicBezTo>
                <a:cubicBezTo>
                  <a:pt x="2306" y="10142"/>
                  <a:pt x="2399" y="10101"/>
                  <a:pt x="2493" y="10060"/>
                </a:cubicBezTo>
                <a:close/>
                <a:moveTo>
                  <a:pt x="16978" y="10060"/>
                </a:moveTo>
                <a:lnTo>
                  <a:pt x="17254" y="10183"/>
                </a:lnTo>
                <a:cubicBezTo>
                  <a:pt x="17257" y="10193"/>
                  <a:pt x="17260" y="10203"/>
                  <a:pt x="17260" y="10213"/>
                </a:cubicBezTo>
                <a:cubicBezTo>
                  <a:pt x="17250" y="10210"/>
                  <a:pt x="17237" y="10207"/>
                  <a:pt x="17226" y="10203"/>
                </a:cubicBezTo>
                <a:cubicBezTo>
                  <a:pt x="17141" y="10158"/>
                  <a:pt x="17059" y="10108"/>
                  <a:pt x="16978" y="10060"/>
                </a:cubicBezTo>
                <a:close/>
                <a:moveTo>
                  <a:pt x="1173" y="9202"/>
                </a:moveTo>
                <a:cubicBezTo>
                  <a:pt x="1132" y="9379"/>
                  <a:pt x="1087" y="9559"/>
                  <a:pt x="1040" y="9740"/>
                </a:cubicBezTo>
                <a:cubicBezTo>
                  <a:pt x="1030" y="9764"/>
                  <a:pt x="1019" y="9791"/>
                  <a:pt x="1009" y="9815"/>
                </a:cubicBezTo>
                <a:cubicBezTo>
                  <a:pt x="866" y="9979"/>
                  <a:pt x="713" y="10135"/>
                  <a:pt x="549" y="10278"/>
                </a:cubicBezTo>
                <a:cubicBezTo>
                  <a:pt x="546" y="10254"/>
                  <a:pt x="546" y="10230"/>
                  <a:pt x="546" y="10199"/>
                </a:cubicBezTo>
                <a:cubicBezTo>
                  <a:pt x="573" y="9890"/>
                  <a:pt x="900" y="9501"/>
                  <a:pt x="1173" y="9202"/>
                </a:cubicBezTo>
                <a:close/>
                <a:moveTo>
                  <a:pt x="18296" y="9202"/>
                </a:moveTo>
                <a:cubicBezTo>
                  <a:pt x="18571" y="9501"/>
                  <a:pt x="18895" y="9890"/>
                  <a:pt x="18922" y="10199"/>
                </a:cubicBezTo>
                <a:cubicBezTo>
                  <a:pt x="18926" y="10230"/>
                  <a:pt x="18922" y="10254"/>
                  <a:pt x="18918" y="10278"/>
                </a:cubicBezTo>
                <a:cubicBezTo>
                  <a:pt x="18758" y="10135"/>
                  <a:pt x="18602" y="9979"/>
                  <a:pt x="18459" y="9815"/>
                </a:cubicBezTo>
                <a:cubicBezTo>
                  <a:pt x="18448" y="9791"/>
                  <a:pt x="18439" y="9764"/>
                  <a:pt x="18428" y="9740"/>
                </a:cubicBezTo>
                <a:cubicBezTo>
                  <a:pt x="18384" y="9559"/>
                  <a:pt x="18340" y="9379"/>
                  <a:pt x="18296" y="9202"/>
                </a:cubicBezTo>
                <a:close/>
                <a:moveTo>
                  <a:pt x="18554" y="10131"/>
                </a:moveTo>
                <a:cubicBezTo>
                  <a:pt x="18610" y="10185"/>
                  <a:pt x="18668" y="10236"/>
                  <a:pt x="18727" y="10286"/>
                </a:cubicBezTo>
                <a:lnTo>
                  <a:pt x="18727" y="10286"/>
                </a:lnTo>
                <a:cubicBezTo>
                  <a:pt x="18721" y="10283"/>
                  <a:pt x="18713" y="10281"/>
                  <a:pt x="18704" y="10281"/>
                </a:cubicBezTo>
                <a:cubicBezTo>
                  <a:pt x="18697" y="10281"/>
                  <a:pt x="18690" y="10278"/>
                  <a:pt x="18680" y="10278"/>
                </a:cubicBezTo>
                <a:cubicBezTo>
                  <a:pt x="18640" y="10254"/>
                  <a:pt x="18595" y="10227"/>
                  <a:pt x="18554" y="10199"/>
                </a:cubicBezTo>
                <a:cubicBezTo>
                  <a:pt x="18544" y="10183"/>
                  <a:pt x="18530" y="10162"/>
                  <a:pt x="18517" y="10142"/>
                </a:cubicBezTo>
                <a:cubicBezTo>
                  <a:pt x="18530" y="10142"/>
                  <a:pt x="18544" y="10138"/>
                  <a:pt x="18554" y="10131"/>
                </a:cubicBezTo>
                <a:close/>
                <a:moveTo>
                  <a:pt x="914" y="10131"/>
                </a:moveTo>
                <a:cubicBezTo>
                  <a:pt x="924" y="10138"/>
                  <a:pt x="938" y="10142"/>
                  <a:pt x="951" y="10142"/>
                </a:cubicBezTo>
                <a:cubicBezTo>
                  <a:pt x="938" y="10162"/>
                  <a:pt x="928" y="10183"/>
                  <a:pt x="914" y="10199"/>
                </a:cubicBezTo>
                <a:cubicBezTo>
                  <a:pt x="873" y="10227"/>
                  <a:pt x="829" y="10254"/>
                  <a:pt x="788" y="10278"/>
                </a:cubicBezTo>
                <a:cubicBezTo>
                  <a:pt x="781" y="10278"/>
                  <a:pt x="771" y="10281"/>
                  <a:pt x="764" y="10281"/>
                </a:cubicBezTo>
                <a:cubicBezTo>
                  <a:pt x="755" y="10281"/>
                  <a:pt x="747" y="10283"/>
                  <a:pt x="740" y="10288"/>
                </a:cubicBezTo>
                <a:lnTo>
                  <a:pt x="740" y="10288"/>
                </a:lnTo>
                <a:cubicBezTo>
                  <a:pt x="799" y="10237"/>
                  <a:pt x="857" y="10186"/>
                  <a:pt x="914" y="10131"/>
                </a:cubicBezTo>
                <a:close/>
                <a:moveTo>
                  <a:pt x="6664" y="9917"/>
                </a:moveTo>
                <a:lnTo>
                  <a:pt x="6664" y="9917"/>
                </a:lnTo>
                <a:cubicBezTo>
                  <a:pt x="6651" y="9930"/>
                  <a:pt x="6637" y="9941"/>
                  <a:pt x="6620" y="9954"/>
                </a:cubicBezTo>
                <a:cubicBezTo>
                  <a:pt x="6582" y="9979"/>
                  <a:pt x="6600" y="10029"/>
                  <a:pt x="6631" y="10050"/>
                </a:cubicBezTo>
                <a:cubicBezTo>
                  <a:pt x="6600" y="10081"/>
                  <a:pt x="6573" y="10111"/>
                  <a:pt x="6546" y="10142"/>
                </a:cubicBezTo>
                <a:cubicBezTo>
                  <a:pt x="6416" y="10193"/>
                  <a:pt x="6287" y="10244"/>
                  <a:pt x="6158" y="10292"/>
                </a:cubicBezTo>
                <a:cubicBezTo>
                  <a:pt x="6290" y="10193"/>
                  <a:pt x="6423" y="10087"/>
                  <a:pt x="6549" y="9982"/>
                </a:cubicBezTo>
                <a:cubicBezTo>
                  <a:pt x="6590" y="9961"/>
                  <a:pt x="6627" y="9941"/>
                  <a:pt x="6664" y="9917"/>
                </a:cubicBezTo>
                <a:close/>
                <a:moveTo>
                  <a:pt x="12803" y="9917"/>
                </a:moveTo>
                <a:lnTo>
                  <a:pt x="12803" y="9917"/>
                </a:lnTo>
                <a:cubicBezTo>
                  <a:pt x="12841" y="9941"/>
                  <a:pt x="12882" y="9961"/>
                  <a:pt x="12920" y="9982"/>
                </a:cubicBezTo>
                <a:cubicBezTo>
                  <a:pt x="13045" y="10087"/>
                  <a:pt x="13178" y="10193"/>
                  <a:pt x="13314" y="10292"/>
                </a:cubicBezTo>
                <a:cubicBezTo>
                  <a:pt x="13181" y="10244"/>
                  <a:pt x="13052" y="10193"/>
                  <a:pt x="12923" y="10142"/>
                </a:cubicBezTo>
                <a:cubicBezTo>
                  <a:pt x="12895" y="10111"/>
                  <a:pt x="12868" y="10081"/>
                  <a:pt x="12841" y="10050"/>
                </a:cubicBezTo>
                <a:cubicBezTo>
                  <a:pt x="12871" y="10029"/>
                  <a:pt x="12885" y="9979"/>
                  <a:pt x="12848" y="9954"/>
                </a:cubicBezTo>
                <a:cubicBezTo>
                  <a:pt x="12834" y="9941"/>
                  <a:pt x="12817" y="9930"/>
                  <a:pt x="12803" y="9917"/>
                </a:cubicBezTo>
                <a:close/>
                <a:moveTo>
                  <a:pt x="730" y="10296"/>
                </a:moveTo>
                <a:cubicBezTo>
                  <a:pt x="725" y="10302"/>
                  <a:pt x="721" y="10310"/>
                  <a:pt x="719" y="10319"/>
                </a:cubicBezTo>
                <a:cubicBezTo>
                  <a:pt x="696" y="10332"/>
                  <a:pt x="675" y="10350"/>
                  <a:pt x="652" y="10363"/>
                </a:cubicBezTo>
                <a:cubicBezTo>
                  <a:pt x="678" y="10341"/>
                  <a:pt x="704" y="10318"/>
                  <a:pt x="730" y="10296"/>
                </a:cubicBezTo>
                <a:close/>
                <a:moveTo>
                  <a:pt x="18739" y="10296"/>
                </a:moveTo>
                <a:cubicBezTo>
                  <a:pt x="18765" y="10319"/>
                  <a:pt x="18792" y="10341"/>
                  <a:pt x="18819" y="10363"/>
                </a:cubicBezTo>
                <a:cubicBezTo>
                  <a:pt x="18796" y="10350"/>
                  <a:pt x="18772" y="10332"/>
                  <a:pt x="18748" y="10319"/>
                </a:cubicBezTo>
                <a:cubicBezTo>
                  <a:pt x="18747" y="10310"/>
                  <a:pt x="18744" y="10303"/>
                  <a:pt x="18739" y="10296"/>
                </a:cubicBezTo>
                <a:close/>
                <a:moveTo>
                  <a:pt x="1019" y="10336"/>
                </a:moveTo>
                <a:cubicBezTo>
                  <a:pt x="1023" y="10356"/>
                  <a:pt x="1033" y="10377"/>
                  <a:pt x="1046" y="10394"/>
                </a:cubicBezTo>
                <a:cubicBezTo>
                  <a:pt x="996" y="10421"/>
                  <a:pt x="944" y="10448"/>
                  <a:pt x="893" y="10475"/>
                </a:cubicBezTo>
                <a:cubicBezTo>
                  <a:pt x="887" y="10472"/>
                  <a:pt x="876" y="10469"/>
                  <a:pt x="870" y="10462"/>
                </a:cubicBezTo>
                <a:cubicBezTo>
                  <a:pt x="897" y="10431"/>
                  <a:pt x="920" y="10400"/>
                  <a:pt x="948" y="10367"/>
                </a:cubicBezTo>
                <a:lnTo>
                  <a:pt x="969" y="10346"/>
                </a:lnTo>
                <a:cubicBezTo>
                  <a:pt x="985" y="10342"/>
                  <a:pt x="1002" y="10339"/>
                  <a:pt x="1019" y="10336"/>
                </a:cubicBezTo>
                <a:close/>
                <a:moveTo>
                  <a:pt x="18448" y="10336"/>
                </a:moveTo>
                <a:cubicBezTo>
                  <a:pt x="18466" y="10339"/>
                  <a:pt x="18483" y="10342"/>
                  <a:pt x="18503" y="10346"/>
                </a:cubicBezTo>
                <a:cubicBezTo>
                  <a:pt x="18506" y="10353"/>
                  <a:pt x="18513" y="10359"/>
                  <a:pt x="18520" y="10367"/>
                </a:cubicBezTo>
                <a:cubicBezTo>
                  <a:pt x="18547" y="10400"/>
                  <a:pt x="18574" y="10431"/>
                  <a:pt x="18599" y="10462"/>
                </a:cubicBezTo>
                <a:cubicBezTo>
                  <a:pt x="18591" y="10469"/>
                  <a:pt x="18585" y="10472"/>
                  <a:pt x="18574" y="10475"/>
                </a:cubicBezTo>
                <a:cubicBezTo>
                  <a:pt x="18524" y="10448"/>
                  <a:pt x="18472" y="10421"/>
                  <a:pt x="18421" y="10394"/>
                </a:cubicBezTo>
                <a:cubicBezTo>
                  <a:pt x="18439" y="10377"/>
                  <a:pt x="18448" y="10356"/>
                  <a:pt x="18448" y="10336"/>
                </a:cubicBezTo>
                <a:close/>
                <a:moveTo>
                  <a:pt x="573" y="10482"/>
                </a:moveTo>
                <a:cubicBezTo>
                  <a:pt x="594" y="10506"/>
                  <a:pt x="617" y="10533"/>
                  <a:pt x="642" y="10557"/>
                </a:cubicBezTo>
                <a:cubicBezTo>
                  <a:pt x="597" y="10605"/>
                  <a:pt x="549" y="10649"/>
                  <a:pt x="499" y="10683"/>
                </a:cubicBezTo>
                <a:cubicBezTo>
                  <a:pt x="417" y="10676"/>
                  <a:pt x="335" y="10663"/>
                  <a:pt x="254" y="10645"/>
                </a:cubicBezTo>
                <a:cubicBezTo>
                  <a:pt x="290" y="10622"/>
                  <a:pt x="328" y="10598"/>
                  <a:pt x="366" y="10574"/>
                </a:cubicBezTo>
                <a:cubicBezTo>
                  <a:pt x="437" y="10547"/>
                  <a:pt x="505" y="10513"/>
                  <a:pt x="573" y="10482"/>
                </a:cubicBezTo>
                <a:close/>
                <a:moveTo>
                  <a:pt x="18895" y="10482"/>
                </a:moveTo>
                <a:cubicBezTo>
                  <a:pt x="18962" y="10513"/>
                  <a:pt x="19031" y="10547"/>
                  <a:pt x="19105" y="10574"/>
                </a:cubicBezTo>
                <a:cubicBezTo>
                  <a:pt x="19140" y="10598"/>
                  <a:pt x="19177" y="10622"/>
                  <a:pt x="19215" y="10645"/>
                </a:cubicBezTo>
                <a:cubicBezTo>
                  <a:pt x="19133" y="10663"/>
                  <a:pt x="19051" y="10676"/>
                  <a:pt x="18970" y="10683"/>
                </a:cubicBezTo>
                <a:cubicBezTo>
                  <a:pt x="18918" y="10649"/>
                  <a:pt x="18874" y="10605"/>
                  <a:pt x="18827" y="10557"/>
                </a:cubicBezTo>
                <a:cubicBezTo>
                  <a:pt x="18854" y="10533"/>
                  <a:pt x="18874" y="10506"/>
                  <a:pt x="18895" y="10482"/>
                </a:cubicBezTo>
                <a:close/>
                <a:moveTo>
                  <a:pt x="5925" y="10305"/>
                </a:moveTo>
                <a:lnTo>
                  <a:pt x="5925" y="10305"/>
                </a:lnTo>
                <a:cubicBezTo>
                  <a:pt x="5858" y="10356"/>
                  <a:pt x="5790" y="10404"/>
                  <a:pt x="5721" y="10452"/>
                </a:cubicBezTo>
                <a:cubicBezTo>
                  <a:pt x="5504" y="10530"/>
                  <a:pt x="5231" y="10628"/>
                  <a:pt x="4962" y="10703"/>
                </a:cubicBezTo>
                <a:cubicBezTo>
                  <a:pt x="4969" y="10700"/>
                  <a:pt x="4973" y="10697"/>
                  <a:pt x="4979" y="10694"/>
                </a:cubicBezTo>
                <a:cubicBezTo>
                  <a:pt x="5303" y="10584"/>
                  <a:pt x="5619" y="10452"/>
                  <a:pt x="5925" y="10305"/>
                </a:cubicBezTo>
                <a:close/>
                <a:moveTo>
                  <a:pt x="13542" y="10305"/>
                </a:moveTo>
                <a:lnTo>
                  <a:pt x="13542" y="10305"/>
                </a:lnTo>
                <a:cubicBezTo>
                  <a:pt x="13849" y="10452"/>
                  <a:pt x="14166" y="10584"/>
                  <a:pt x="14488" y="10694"/>
                </a:cubicBezTo>
                <a:cubicBezTo>
                  <a:pt x="14496" y="10697"/>
                  <a:pt x="14502" y="10700"/>
                  <a:pt x="14506" y="10703"/>
                </a:cubicBezTo>
                <a:cubicBezTo>
                  <a:pt x="14237" y="10628"/>
                  <a:pt x="13965" y="10530"/>
                  <a:pt x="13746" y="10452"/>
                </a:cubicBezTo>
                <a:cubicBezTo>
                  <a:pt x="13679" y="10404"/>
                  <a:pt x="13610" y="10356"/>
                  <a:pt x="13542" y="10305"/>
                </a:cubicBezTo>
                <a:close/>
                <a:moveTo>
                  <a:pt x="2245" y="10809"/>
                </a:moveTo>
                <a:cubicBezTo>
                  <a:pt x="2245" y="10823"/>
                  <a:pt x="2245" y="10837"/>
                  <a:pt x="2248" y="10846"/>
                </a:cubicBezTo>
                <a:cubicBezTo>
                  <a:pt x="2228" y="10860"/>
                  <a:pt x="2207" y="10873"/>
                  <a:pt x="2187" y="10884"/>
                </a:cubicBezTo>
                <a:cubicBezTo>
                  <a:pt x="2163" y="10881"/>
                  <a:pt x="2140" y="10878"/>
                  <a:pt x="2116" y="10873"/>
                </a:cubicBezTo>
                <a:cubicBezTo>
                  <a:pt x="2126" y="10857"/>
                  <a:pt x="2140" y="10840"/>
                  <a:pt x="2149" y="10823"/>
                </a:cubicBezTo>
                <a:cubicBezTo>
                  <a:pt x="2180" y="10819"/>
                  <a:pt x="2215" y="10816"/>
                  <a:pt x="2245" y="10809"/>
                </a:cubicBezTo>
                <a:close/>
                <a:moveTo>
                  <a:pt x="17223" y="10809"/>
                </a:moveTo>
                <a:cubicBezTo>
                  <a:pt x="17257" y="10816"/>
                  <a:pt x="17287" y="10819"/>
                  <a:pt x="17318" y="10823"/>
                </a:cubicBezTo>
                <a:cubicBezTo>
                  <a:pt x="17332" y="10840"/>
                  <a:pt x="17342" y="10857"/>
                  <a:pt x="17353" y="10873"/>
                </a:cubicBezTo>
                <a:cubicBezTo>
                  <a:pt x="17328" y="10878"/>
                  <a:pt x="17304" y="10881"/>
                  <a:pt x="17281" y="10884"/>
                </a:cubicBezTo>
                <a:cubicBezTo>
                  <a:pt x="17264" y="10873"/>
                  <a:pt x="17243" y="10860"/>
                  <a:pt x="17219" y="10846"/>
                </a:cubicBezTo>
                <a:cubicBezTo>
                  <a:pt x="17223" y="10837"/>
                  <a:pt x="17223" y="10823"/>
                  <a:pt x="17223" y="10809"/>
                </a:cubicBezTo>
                <a:close/>
                <a:moveTo>
                  <a:pt x="505" y="10775"/>
                </a:moveTo>
                <a:cubicBezTo>
                  <a:pt x="543" y="10782"/>
                  <a:pt x="580" y="10788"/>
                  <a:pt x="617" y="10792"/>
                </a:cubicBezTo>
                <a:cubicBezTo>
                  <a:pt x="617" y="10817"/>
                  <a:pt x="640" y="10845"/>
                  <a:pt x="671" y="10845"/>
                </a:cubicBezTo>
                <a:cubicBezTo>
                  <a:pt x="678" y="10845"/>
                  <a:pt x="685" y="10843"/>
                  <a:pt x="692" y="10840"/>
                </a:cubicBezTo>
                <a:cubicBezTo>
                  <a:pt x="716" y="10833"/>
                  <a:pt x="740" y="10823"/>
                  <a:pt x="764" y="10812"/>
                </a:cubicBezTo>
                <a:cubicBezTo>
                  <a:pt x="792" y="10832"/>
                  <a:pt x="826" y="10844"/>
                  <a:pt x="864" y="10844"/>
                </a:cubicBezTo>
                <a:cubicBezTo>
                  <a:pt x="886" y="10844"/>
                  <a:pt x="910" y="10840"/>
                  <a:pt x="934" y="10829"/>
                </a:cubicBezTo>
                <a:cubicBezTo>
                  <a:pt x="958" y="10819"/>
                  <a:pt x="982" y="10809"/>
                  <a:pt x="1002" y="10799"/>
                </a:cubicBezTo>
                <a:cubicBezTo>
                  <a:pt x="1030" y="10796"/>
                  <a:pt x="1057" y="10796"/>
                  <a:pt x="1081" y="10796"/>
                </a:cubicBezTo>
                <a:cubicBezTo>
                  <a:pt x="1166" y="10819"/>
                  <a:pt x="1255" y="10833"/>
                  <a:pt x="1343" y="10843"/>
                </a:cubicBezTo>
                <a:cubicBezTo>
                  <a:pt x="1346" y="10843"/>
                  <a:pt x="1353" y="10846"/>
                  <a:pt x="1360" y="10850"/>
                </a:cubicBezTo>
                <a:cubicBezTo>
                  <a:pt x="1161" y="10880"/>
                  <a:pt x="962" y="10899"/>
                  <a:pt x="773" y="10899"/>
                </a:cubicBezTo>
                <a:cubicBezTo>
                  <a:pt x="616" y="10899"/>
                  <a:pt x="466" y="10886"/>
                  <a:pt x="328" y="10853"/>
                </a:cubicBezTo>
                <a:cubicBezTo>
                  <a:pt x="389" y="10833"/>
                  <a:pt x="447" y="10809"/>
                  <a:pt x="505" y="10775"/>
                </a:cubicBezTo>
                <a:close/>
                <a:moveTo>
                  <a:pt x="18966" y="10775"/>
                </a:moveTo>
                <a:cubicBezTo>
                  <a:pt x="19020" y="10809"/>
                  <a:pt x="19082" y="10833"/>
                  <a:pt x="19140" y="10853"/>
                </a:cubicBezTo>
                <a:cubicBezTo>
                  <a:pt x="19002" y="10886"/>
                  <a:pt x="18852" y="10899"/>
                  <a:pt x="18695" y="10899"/>
                </a:cubicBezTo>
                <a:cubicBezTo>
                  <a:pt x="18506" y="10899"/>
                  <a:pt x="18307" y="10880"/>
                  <a:pt x="18108" y="10850"/>
                </a:cubicBezTo>
                <a:cubicBezTo>
                  <a:pt x="18115" y="10846"/>
                  <a:pt x="18122" y="10843"/>
                  <a:pt x="18129" y="10843"/>
                </a:cubicBezTo>
                <a:cubicBezTo>
                  <a:pt x="18217" y="10833"/>
                  <a:pt x="18302" y="10819"/>
                  <a:pt x="18387" y="10796"/>
                </a:cubicBezTo>
                <a:cubicBezTo>
                  <a:pt x="18415" y="10796"/>
                  <a:pt x="18439" y="10796"/>
                  <a:pt x="18466" y="10799"/>
                </a:cubicBezTo>
                <a:cubicBezTo>
                  <a:pt x="18489" y="10809"/>
                  <a:pt x="18510" y="10819"/>
                  <a:pt x="18533" y="10829"/>
                </a:cubicBezTo>
                <a:cubicBezTo>
                  <a:pt x="18559" y="10840"/>
                  <a:pt x="18583" y="10844"/>
                  <a:pt x="18606" y="10844"/>
                </a:cubicBezTo>
                <a:cubicBezTo>
                  <a:pt x="18644" y="10844"/>
                  <a:pt x="18677" y="10832"/>
                  <a:pt x="18704" y="10812"/>
                </a:cubicBezTo>
                <a:cubicBezTo>
                  <a:pt x="18728" y="10823"/>
                  <a:pt x="18752" y="10833"/>
                  <a:pt x="18775" y="10840"/>
                </a:cubicBezTo>
                <a:cubicBezTo>
                  <a:pt x="18783" y="10843"/>
                  <a:pt x="18790" y="10845"/>
                  <a:pt x="18797" y="10845"/>
                </a:cubicBezTo>
                <a:cubicBezTo>
                  <a:pt x="18828" y="10845"/>
                  <a:pt x="18851" y="10817"/>
                  <a:pt x="18854" y="10792"/>
                </a:cubicBezTo>
                <a:cubicBezTo>
                  <a:pt x="18891" y="10788"/>
                  <a:pt x="18929" y="10782"/>
                  <a:pt x="18966" y="10775"/>
                </a:cubicBezTo>
                <a:close/>
                <a:moveTo>
                  <a:pt x="4360" y="10516"/>
                </a:moveTo>
                <a:lnTo>
                  <a:pt x="4360" y="10516"/>
                </a:lnTo>
                <a:cubicBezTo>
                  <a:pt x="4247" y="10595"/>
                  <a:pt x="4145" y="10680"/>
                  <a:pt x="4053" y="10779"/>
                </a:cubicBezTo>
                <a:cubicBezTo>
                  <a:pt x="3903" y="10812"/>
                  <a:pt x="3757" y="10843"/>
                  <a:pt x="3607" y="10867"/>
                </a:cubicBezTo>
                <a:cubicBezTo>
                  <a:pt x="3604" y="10860"/>
                  <a:pt x="3600" y="10853"/>
                  <a:pt x="3600" y="10846"/>
                </a:cubicBezTo>
                <a:cubicBezTo>
                  <a:pt x="3598" y="10795"/>
                  <a:pt x="3555" y="10767"/>
                  <a:pt x="3515" y="10767"/>
                </a:cubicBezTo>
                <a:cubicBezTo>
                  <a:pt x="3479" y="10767"/>
                  <a:pt x="3445" y="10790"/>
                  <a:pt x="3447" y="10837"/>
                </a:cubicBezTo>
                <a:lnTo>
                  <a:pt x="3450" y="10887"/>
                </a:lnTo>
                <a:cubicBezTo>
                  <a:pt x="3226" y="10916"/>
                  <a:pt x="3002" y="10930"/>
                  <a:pt x="2779" y="10930"/>
                </a:cubicBezTo>
                <a:cubicBezTo>
                  <a:pt x="2735" y="10930"/>
                  <a:pt x="2691" y="10929"/>
                  <a:pt x="2647" y="10928"/>
                </a:cubicBezTo>
                <a:cubicBezTo>
                  <a:pt x="2619" y="10914"/>
                  <a:pt x="2596" y="10904"/>
                  <a:pt x="2569" y="10891"/>
                </a:cubicBezTo>
                <a:cubicBezTo>
                  <a:pt x="2561" y="10887"/>
                  <a:pt x="2554" y="10886"/>
                  <a:pt x="2546" y="10886"/>
                </a:cubicBezTo>
                <a:cubicBezTo>
                  <a:pt x="2524" y="10886"/>
                  <a:pt x="2504" y="10900"/>
                  <a:pt x="2493" y="10918"/>
                </a:cubicBezTo>
                <a:lnTo>
                  <a:pt x="2466" y="10918"/>
                </a:lnTo>
                <a:cubicBezTo>
                  <a:pt x="2569" y="10857"/>
                  <a:pt x="2671" y="10792"/>
                  <a:pt x="2773" y="10721"/>
                </a:cubicBezTo>
                <a:cubicBezTo>
                  <a:pt x="2780" y="10742"/>
                  <a:pt x="2798" y="10759"/>
                  <a:pt x="2820" y="10759"/>
                </a:cubicBezTo>
                <a:cubicBezTo>
                  <a:pt x="2829" y="10759"/>
                  <a:pt x="2838" y="10757"/>
                  <a:pt x="2848" y="10751"/>
                </a:cubicBezTo>
                <a:cubicBezTo>
                  <a:pt x="2878" y="10735"/>
                  <a:pt x="2909" y="10717"/>
                  <a:pt x="2940" y="10700"/>
                </a:cubicBezTo>
                <a:cubicBezTo>
                  <a:pt x="3030" y="10763"/>
                  <a:pt x="3143" y="10790"/>
                  <a:pt x="3271" y="10790"/>
                </a:cubicBezTo>
                <a:cubicBezTo>
                  <a:pt x="3490" y="10790"/>
                  <a:pt x="3750" y="10711"/>
                  <a:pt x="4008" y="10601"/>
                </a:cubicBezTo>
                <a:cubicBezTo>
                  <a:pt x="4124" y="10574"/>
                  <a:pt x="4241" y="10547"/>
                  <a:pt x="4360" y="10516"/>
                </a:cubicBezTo>
                <a:close/>
                <a:moveTo>
                  <a:pt x="15112" y="10516"/>
                </a:moveTo>
                <a:lnTo>
                  <a:pt x="15112" y="10516"/>
                </a:lnTo>
                <a:cubicBezTo>
                  <a:pt x="15228" y="10547"/>
                  <a:pt x="15343" y="10574"/>
                  <a:pt x="15459" y="10601"/>
                </a:cubicBezTo>
                <a:cubicBezTo>
                  <a:pt x="15719" y="10711"/>
                  <a:pt x="15979" y="10790"/>
                  <a:pt x="16198" y="10790"/>
                </a:cubicBezTo>
                <a:cubicBezTo>
                  <a:pt x="16326" y="10790"/>
                  <a:pt x="16440" y="10763"/>
                  <a:pt x="16531" y="10700"/>
                </a:cubicBezTo>
                <a:cubicBezTo>
                  <a:pt x="16562" y="10717"/>
                  <a:pt x="16589" y="10735"/>
                  <a:pt x="16620" y="10751"/>
                </a:cubicBezTo>
                <a:cubicBezTo>
                  <a:pt x="16631" y="10757"/>
                  <a:pt x="16641" y="10759"/>
                  <a:pt x="16650" y="10759"/>
                </a:cubicBezTo>
                <a:cubicBezTo>
                  <a:pt x="16673" y="10759"/>
                  <a:pt x="16691" y="10742"/>
                  <a:pt x="16699" y="10721"/>
                </a:cubicBezTo>
                <a:cubicBezTo>
                  <a:pt x="16797" y="10792"/>
                  <a:pt x="16899" y="10857"/>
                  <a:pt x="17001" y="10918"/>
                </a:cubicBezTo>
                <a:lnTo>
                  <a:pt x="16974" y="10918"/>
                </a:lnTo>
                <a:cubicBezTo>
                  <a:pt x="16964" y="10900"/>
                  <a:pt x="16944" y="10886"/>
                  <a:pt x="16921" y="10886"/>
                </a:cubicBezTo>
                <a:cubicBezTo>
                  <a:pt x="16914" y="10886"/>
                  <a:pt x="16907" y="10887"/>
                  <a:pt x="16899" y="10891"/>
                </a:cubicBezTo>
                <a:cubicBezTo>
                  <a:pt x="16875" y="10904"/>
                  <a:pt x="16848" y="10914"/>
                  <a:pt x="16821" y="10928"/>
                </a:cubicBezTo>
                <a:cubicBezTo>
                  <a:pt x="16777" y="10929"/>
                  <a:pt x="16733" y="10930"/>
                  <a:pt x="16689" y="10930"/>
                </a:cubicBezTo>
                <a:cubicBezTo>
                  <a:pt x="16467" y="10930"/>
                  <a:pt x="16242" y="10916"/>
                  <a:pt x="16017" y="10887"/>
                </a:cubicBezTo>
                <a:lnTo>
                  <a:pt x="16021" y="10837"/>
                </a:lnTo>
                <a:cubicBezTo>
                  <a:pt x="16024" y="10790"/>
                  <a:pt x="15991" y="10767"/>
                  <a:pt x="15955" y="10767"/>
                </a:cubicBezTo>
                <a:cubicBezTo>
                  <a:pt x="15915" y="10767"/>
                  <a:pt x="15871" y="10795"/>
                  <a:pt x="15868" y="10846"/>
                </a:cubicBezTo>
                <a:cubicBezTo>
                  <a:pt x="15868" y="10853"/>
                  <a:pt x="15865" y="10860"/>
                  <a:pt x="15861" y="10867"/>
                </a:cubicBezTo>
                <a:cubicBezTo>
                  <a:pt x="15714" y="10843"/>
                  <a:pt x="15565" y="10812"/>
                  <a:pt x="15418" y="10779"/>
                </a:cubicBezTo>
                <a:cubicBezTo>
                  <a:pt x="15323" y="10680"/>
                  <a:pt x="15221" y="10595"/>
                  <a:pt x="15112" y="10516"/>
                </a:cubicBezTo>
                <a:close/>
                <a:moveTo>
                  <a:pt x="7894" y="10026"/>
                </a:moveTo>
                <a:lnTo>
                  <a:pt x="7894" y="10026"/>
                </a:lnTo>
                <a:cubicBezTo>
                  <a:pt x="7737" y="10247"/>
                  <a:pt x="7570" y="10462"/>
                  <a:pt x="7379" y="10659"/>
                </a:cubicBezTo>
                <a:cubicBezTo>
                  <a:pt x="7369" y="10669"/>
                  <a:pt x="7366" y="10680"/>
                  <a:pt x="7359" y="10690"/>
                </a:cubicBezTo>
                <a:cubicBezTo>
                  <a:pt x="7213" y="10799"/>
                  <a:pt x="7060" y="10891"/>
                  <a:pt x="6903" y="10972"/>
                </a:cubicBezTo>
                <a:cubicBezTo>
                  <a:pt x="6978" y="10922"/>
                  <a:pt x="7039" y="10857"/>
                  <a:pt x="7101" y="10788"/>
                </a:cubicBezTo>
                <a:cubicBezTo>
                  <a:pt x="7141" y="10775"/>
                  <a:pt x="7162" y="10741"/>
                  <a:pt x="7165" y="10707"/>
                </a:cubicBezTo>
                <a:cubicBezTo>
                  <a:pt x="7206" y="10653"/>
                  <a:pt x="7244" y="10601"/>
                  <a:pt x="7284" y="10551"/>
                </a:cubicBezTo>
                <a:cubicBezTo>
                  <a:pt x="7352" y="10465"/>
                  <a:pt x="7420" y="10380"/>
                  <a:pt x="7492" y="10295"/>
                </a:cubicBezTo>
                <a:cubicBezTo>
                  <a:pt x="7624" y="10210"/>
                  <a:pt x="7761" y="10122"/>
                  <a:pt x="7894" y="10026"/>
                </a:cubicBezTo>
                <a:close/>
                <a:moveTo>
                  <a:pt x="11574" y="10026"/>
                </a:moveTo>
                <a:cubicBezTo>
                  <a:pt x="11707" y="10122"/>
                  <a:pt x="11843" y="10210"/>
                  <a:pt x="11980" y="10295"/>
                </a:cubicBezTo>
                <a:cubicBezTo>
                  <a:pt x="12048" y="10380"/>
                  <a:pt x="12119" y="10465"/>
                  <a:pt x="12184" y="10551"/>
                </a:cubicBezTo>
                <a:cubicBezTo>
                  <a:pt x="12225" y="10601"/>
                  <a:pt x="12266" y="10653"/>
                  <a:pt x="12307" y="10707"/>
                </a:cubicBezTo>
                <a:cubicBezTo>
                  <a:pt x="12307" y="10741"/>
                  <a:pt x="12327" y="10775"/>
                  <a:pt x="12368" y="10788"/>
                </a:cubicBezTo>
                <a:lnTo>
                  <a:pt x="12371" y="10788"/>
                </a:lnTo>
                <a:cubicBezTo>
                  <a:pt x="12429" y="10857"/>
                  <a:pt x="12494" y="10922"/>
                  <a:pt x="12565" y="10972"/>
                </a:cubicBezTo>
                <a:cubicBezTo>
                  <a:pt x="12409" y="10891"/>
                  <a:pt x="12255" y="10799"/>
                  <a:pt x="12109" y="10690"/>
                </a:cubicBezTo>
                <a:cubicBezTo>
                  <a:pt x="12102" y="10680"/>
                  <a:pt x="12098" y="10669"/>
                  <a:pt x="12092" y="10659"/>
                </a:cubicBezTo>
                <a:cubicBezTo>
                  <a:pt x="11901" y="10462"/>
                  <a:pt x="11731" y="10247"/>
                  <a:pt x="11574" y="10026"/>
                </a:cubicBezTo>
                <a:close/>
                <a:moveTo>
                  <a:pt x="3508" y="11027"/>
                </a:moveTo>
                <a:cubicBezTo>
                  <a:pt x="3606" y="11052"/>
                  <a:pt x="3706" y="11063"/>
                  <a:pt x="3807" y="11063"/>
                </a:cubicBezTo>
                <a:cubicBezTo>
                  <a:pt x="3870" y="11063"/>
                  <a:pt x="3934" y="11059"/>
                  <a:pt x="3999" y="11051"/>
                </a:cubicBezTo>
                <a:cubicBezTo>
                  <a:pt x="4013" y="11068"/>
                  <a:pt x="4036" y="11082"/>
                  <a:pt x="4063" y="11092"/>
                </a:cubicBezTo>
                <a:cubicBezTo>
                  <a:pt x="3912" y="11109"/>
                  <a:pt x="3761" y="11119"/>
                  <a:pt x="3614" y="11119"/>
                </a:cubicBezTo>
                <a:cubicBezTo>
                  <a:pt x="3414" y="11119"/>
                  <a:pt x="3219" y="11101"/>
                  <a:pt x="3035" y="11057"/>
                </a:cubicBezTo>
                <a:cubicBezTo>
                  <a:pt x="3191" y="11054"/>
                  <a:pt x="3351" y="11044"/>
                  <a:pt x="3508" y="11027"/>
                </a:cubicBezTo>
                <a:close/>
                <a:moveTo>
                  <a:pt x="15959" y="11027"/>
                </a:moveTo>
                <a:cubicBezTo>
                  <a:pt x="16120" y="11044"/>
                  <a:pt x="16276" y="11054"/>
                  <a:pt x="16433" y="11057"/>
                </a:cubicBezTo>
                <a:cubicBezTo>
                  <a:pt x="16249" y="11101"/>
                  <a:pt x="16054" y="11119"/>
                  <a:pt x="15854" y="11119"/>
                </a:cubicBezTo>
                <a:cubicBezTo>
                  <a:pt x="15707" y="11119"/>
                  <a:pt x="15556" y="11109"/>
                  <a:pt x="15404" y="11092"/>
                </a:cubicBezTo>
                <a:cubicBezTo>
                  <a:pt x="15432" y="11082"/>
                  <a:pt x="15456" y="11068"/>
                  <a:pt x="15469" y="11051"/>
                </a:cubicBezTo>
                <a:cubicBezTo>
                  <a:pt x="15534" y="11059"/>
                  <a:pt x="15598" y="11063"/>
                  <a:pt x="15662" y="11063"/>
                </a:cubicBezTo>
                <a:cubicBezTo>
                  <a:pt x="15762" y="11063"/>
                  <a:pt x="15862" y="11052"/>
                  <a:pt x="15959" y="11027"/>
                </a:cubicBezTo>
                <a:close/>
                <a:moveTo>
                  <a:pt x="6079" y="10656"/>
                </a:moveTo>
                <a:cubicBezTo>
                  <a:pt x="6059" y="10669"/>
                  <a:pt x="6038" y="10683"/>
                  <a:pt x="6018" y="10700"/>
                </a:cubicBezTo>
                <a:cubicBezTo>
                  <a:pt x="5984" y="10724"/>
                  <a:pt x="5966" y="10758"/>
                  <a:pt x="5963" y="10788"/>
                </a:cubicBezTo>
                <a:cubicBezTo>
                  <a:pt x="5943" y="10802"/>
                  <a:pt x="5922" y="10816"/>
                  <a:pt x="5902" y="10829"/>
                </a:cubicBezTo>
                <a:cubicBezTo>
                  <a:pt x="5827" y="10881"/>
                  <a:pt x="5738" y="10935"/>
                  <a:pt x="5639" y="10993"/>
                </a:cubicBezTo>
                <a:cubicBezTo>
                  <a:pt x="5630" y="10996"/>
                  <a:pt x="5622" y="11000"/>
                  <a:pt x="5613" y="11003"/>
                </a:cubicBezTo>
                <a:cubicBezTo>
                  <a:pt x="5207" y="11085"/>
                  <a:pt x="4799" y="11146"/>
                  <a:pt x="4390" y="11177"/>
                </a:cubicBezTo>
                <a:cubicBezTo>
                  <a:pt x="4962" y="11074"/>
                  <a:pt x="5524" y="10878"/>
                  <a:pt x="6004" y="10683"/>
                </a:cubicBezTo>
                <a:cubicBezTo>
                  <a:pt x="6028" y="10673"/>
                  <a:pt x="6055" y="10663"/>
                  <a:pt x="6079" y="10656"/>
                </a:cubicBezTo>
                <a:close/>
                <a:moveTo>
                  <a:pt x="13389" y="10656"/>
                </a:moveTo>
                <a:cubicBezTo>
                  <a:pt x="13416" y="10663"/>
                  <a:pt x="13440" y="10673"/>
                  <a:pt x="13467" y="10683"/>
                </a:cubicBezTo>
                <a:cubicBezTo>
                  <a:pt x="13944" y="10878"/>
                  <a:pt x="14509" y="11074"/>
                  <a:pt x="15078" y="11177"/>
                </a:cubicBezTo>
                <a:cubicBezTo>
                  <a:pt x="14669" y="11146"/>
                  <a:pt x="14260" y="11085"/>
                  <a:pt x="13855" y="11003"/>
                </a:cubicBezTo>
                <a:cubicBezTo>
                  <a:pt x="13845" y="11000"/>
                  <a:pt x="13839" y="10996"/>
                  <a:pt x="13828" y="10993"/>
                </a:cubicBezTo>
                <a:cubicBezTo>
                  <a:pt x="13729" y="10935"/>
                  <a:pt x="13641" y="10881"/>
                  <a:pt x="13566" y="10829"/>
                </a:cubicBezTo>
                <a:cubicBezTo>
                  <a:pt x="13545" y="10816"/>
                  <a:pt x="13525" y="10802"/>
                  <a:pt x="13508" y="10788"/>
                </a:cubicBezTo>
                <a:cubicBezTo>
                  <a:pt x="13501" y="10758"/>
                  <a:pt x="13484" y="10724"/>
                  <a:pt x="13451" y="10700"/>
                </a:cubicBezTo>
                <a:cubicBezTo>
                  <a:pt x="13430" y="10683"/>
                  <a:pt x="13410" y="10669"/>
                  <a:pt x="13389" y="10656"/>
                </a:cubicBezTo>
                <a:close/>
                <a:moveTo>
                  <a:pt x="2088" y="11112"/>
                </a:moveTo>
                <a:cubicBezTo>
                  <a:pt x="2225" y="11153"/>
                  <a:pt x="2361" y="11187"/>
                  <a:pt x="2501" y="11214"/>
                </a:cubicBezTo>
                <a:cubicBezTo>
                  <a:pt x="2327" y="11204"/>
                  <a:pt x="2153" y="11184"/>
                  <a:pt x="1986" y="11156"/>
                </a:cubicBezTo>
                <a:cubicBezTo>
                  <a:pt x="2020" y="11143"/>
                  <a:pt x="2055" y="11129"/>
                  <a:pt x="2088" y="11112"/>
                </a:cubicBezTo>
                <a:close/>
                <a:moveTo>
                  <a:pt x="17383" y="11112"/>
                </a:moveTo>
                <a:cubicBezTo>
                  <a:pt x="17417" y="11129"/>
                  <a:pt x="17451" y="11143"/>
                  <a:pt x="17485" y="11156"/>
                </a:cubicBezTo>
                <a:cubicBezTo>
                  <a:pt x="17315" y="11184"/>
                  <a:pt x="17141" y="11204"/>
                  <a:pt x="16971" y="11214"/>
                </a:cubicBezTo>
                <a:cubicBezTo>
                  <a:pt x="17107" y="11187"/>
                  <a:pt x="17246" y="11153"/>
                  <a:pt x="17383" y="11112"/>
                </a:cubicBezTo>
                <a:close/>
                <a:moveTo>
                  <a:pt x="8708" y="1"/>
                </a:moveTo>
                <a:cubicBezTo>
                  <a:pt x="8265" y="1"/>
                  <a:pt x="7834" y="73"/>
                  <a:pt x="7417" y="203"/>
                </a:cubicBezTo>
                <a:cubicBezTo>
                  <a:pt x="7406" y="202"/>
                  <a:pt x="7395" y="201"/>
                  <a:pt x="7385" y="201"/>
                </a:cubicBezTo>
                <a:cubicBezTo>
                  <a:pt x="7326" y="201"/>
                  <a:pt x="7265" y="217"/>
                  <a:pt x="7199" y="258"/>
                </a:cubicBezTo>
                <a:cubicBezTo>
                  <a:pt x="6787" y="329"/>
                  <a:pt x="6392" y="469"/>
                  <a:pt x="6018" y="663"/>
                </a:cubicBezTo>
                <a:cubicBezTo>
                  <a:pt x="5936" y="690"/>
                  <a:pt x="5851" y="714"/>
                  <a:pt x="5769" y="737"/>
                </a:cubicBezTo>
                <a:cubicBezTo>
                  <a:pt x="5742" y="748"/>
                  <a:pt x="5711" y="758"/>
                  <a:pt x="5684" y="768"/>
                </a:cubicBezTo>
                <a:cubicBezTo>
                  <a:pt x="5681" y="717"/>
                  <a:pt x="5644" y="672"/>
                  <a:pt x="5575" y="672"/>
                </a:cubicBezTo>
                <a:cubicBezTo>
                  <a:pt x="5571" y="672"/>
                  <a:pt x="5566" y="672"/>
                  <a:pt x="5561" y="673"/>
                </a:cubicBezTo>
                <a:cubicBezTo>
                  <a:pt x="5228" y="707"/>
                  <a:pt x="4932" y="853"/>
                  <a:pt x="4673" y="1064"/>
                </a:cubicBezTo>
                <a:cubicBezTo>
                  <a:pt x="4264" y="1088"/>
                  <a:pt x="3794" y="1691"/>
                  <a:pt x="3587" y="1974"/>
                </a:cubicBezTo>
                <a:cubicBezTo>
                  <a:pt x="3386" y="2246"/>
                  <a:pt x="3208" y="2538"/>
                  <a:pt x="3052" y="2845"/>
                </a:cubicBezTo>
                <a:cubicBezTo>
                  <a:pt x="2787" y="3311"/>
                  <a:pt x="2592" y="3825"/>
                  <a:pt x="2426" y="4391"/>
                </a:cubicBezTo>
                <a:cubicBezTo>
                  <a:pt x="2413" y="4386"/>
                  <a:pt x="2400" y="4384"/>
                  <a:pt x="2388" y="4384"/>
                </a:cubicBezTo>
                <a:cubicBezTo>
                  <a:pt x="2354" y="4384"/>
                  <a:pt x="2323" y="4401"/>
                  <a:pt x="2313" y="4446"/>
                </a:cubicBezTo>
                <a:cubicBezTo>
                  <a:pt x="2163" y="5007"/>
                  <a:pt x="2024" y="5569"/>
                  <a:pt x="1891" y="6134"/>
                </a:cubicBezTo>
                <a:cubicBezTo>
                  <a:pt x="1889" y="6134"/>
                  <a:pt x="1888" y="6133"/>
                  <a:pt x="1886" y="6133"/>
                </a:cubicBezTo>
                <a:cubicBezTo>
                  <a:pt x="1873" y="6133"/>
                  <a:pt x="1860" y="6143"/>
                  <a:pt x="1857" y="6158"/>
                </a:cubicBezTo>
                <a:cubicBezTo>
                  <a:pt x="1854" y="6226"/>
                  <a:pt x="1843" y="6294"/>
                  <a:pt x="1836" y="6363"/>
                </a:cubicBezTo>
                <a:cubicBezTo>
                  <a:pt x="1731" y="6822"/>
                  <a:pt x="1626" y="7282"/>
                  <a:pt x="1520" y="7745"/>
                </a:cubicBezTo>
                <a:cubicBezTo>
                  <a:pt x="1360" y="8170"/>
                  <a:pt x="1230" y="8613"/>
                  <a:pt x="1214" y="9035"/>
                </a:cubicBezTo>
                <a:cubicBezTo>
                  <a:pt x="853" y="9420"/>
                  <a:pt x="372" y="9917"/>
                  <a:pt x="495" y="10326"/>
                </a:cubicBezTo>
                <a:cubicBezTo>
                  <a:pt x="376" y="10428"/>
                  <a:pt x="254" y="10526"/>
                  <a:pt x="124" y="10618"/>
                </a:cubicBezTo>
                <a:lnTo>
                  <a:pt x="120" y="10618"/>
                </a:lnTo>
                <a:cubicBezTo>
                  <a:pt x="116" y="10617"/>
                  <a:pt x="112" y="10617"/>
                  <a:pt x="108" y="10617"/>
                </a:cubicBezTo>
                <a:cubicBezTo>
                  <a:pt x="66" y="10617"/>
                  <a:pt x="49" y="10678"/>
                  <a:pt x="93" y="10694"/>
                </a:cubicBezTo>
                <a:cubicBezTo>
                  <a:pt x="185" y="10721"/>
                  <a:pt x="277" y="10741"/>
                  <a:pt x="369" y="10758"/>
                </a:cubicBezTo>
                <a:cubicBezTo>
                  <a:pt x="315" y="10782"/>
                  <a:pt x="254" y="10802"/>
                  <a:pt x="192" y="10809"/>
                </a:cubicBezTo>
                <a:lnTo>
                  <a:pt x="188" y="10809"/>
                </a:lnTo>
                <a:cubicBezTo>
                  <a:pt x="151" y="10796"/>
                  <a:pt x="114" y="10782"/>
                  <a:pt x="80" y="10761"/>
                </a:cubicBezTo>
                <a:cubicBezTo>
                  <a:pt x="74" y="10759"/>
                  <a:pt x="68" y="10757"/>
                  <a:pt x="63" y="10757"/>
                </a:cubicBezTo>
                <a:cubicBezTo>
                  <a:pt x="28" y="10757"/>
                  <a:pt x="1" y="10806"/>
                  <a:pt x="39" y="10826"/>
                </a:cubicBezTo>
                <a:cubicBezTo>
                  <a:pt x="254" y="10946"/>
                  <a:pt x="511" y="10986"/>
                  <a:pt x="780" y="10986"/>
                </a:cubicBezTo>
                <a:cubicBezTo>
                  <a:pt x="1023" y="10986"/>
                  <a:pt x="1274" y="10954"/>
                  <a:pt x="1513" y="10918"/>
                </a:cubicBezTo>
                <a:cubicBezTo>
                  <a:pt x="1632" y="10966"/>
                  <a:pt x="1751" y="11007"/>
                  <a:pt x="1871" y="11047"/>
                </a:cubicBezTo>
                <a:cubicBezTo>
                  <a:pt x="1857" y="11068"/>
                  <a:pt x="1840" y="11085"/>
                  <a:pt x="1830" y="11109"/>
                </a:cubicBezTo>
                <a:cubicBezTo>
                  <a:pt x="1827" y="11112"/>
                  <a:pt x="1823" y="11119"/>
                  <a:pt x="1823" y="11126"/>
                </a:cubicBezTo>
                <a:cubicBezTo>
                  <a:pt x="1720" y="11102"/>
                  <a:pt x="1618" y="11078"/>
                  <a:pt x="1520" y="11051"/>
                </a:cubicBezTo>
                <a:cubicBezTo>
                  <a:pt x="1517" y="11050"/>
                  <a:pt x="1514" y="11049"/>
                  <a:pt x="1512" y="11049"/>
                </a:cubicBezTo>
                <a:cubicBezTo>
                  <a:pt x="1483" y="11049"/>
                  <a:pt x="1472" y="11093"/>
                  <a:pt x="1503" y="11102"/>
                </a:cubicBezTo>
                <a:cubicBezTo>
                  <a:pt x="1622" y="11136"/>
                  <a:pt x="1741" y="11167"/>
                  <a:pt x="1860" y="11190"/>
                </a:cubicBezTo>
                <a:cubicBezTo>
                  <a:pt x="1863" y="11190"/>
                  <a:pt x="1871" y="11190"/>
                  <a:pt x="1874" y="11194"/>
                </a:cubicBezTo>
                <a:cubicBezTo>
                  <a:pt x="2187" y="11255"/>
                  <a:pt x="2501" y="11282"/>
                  <a:pt x="2820" y="11293"/>
                </a:cubicBezTo>
                <a:cubicBezTo>
                  <a:pt x="2822" y="11293"/>
                  <a:pt x="2824" y="11293"/>
                  <a:pt x="2825" y="11293"/>
                </a:cubicBezTo>
                <a:cubicBezTo>
                  <a:pt x="2836" y="11293"/>
                  <a:pt x="2842" y="11285"/>
                  <a:pt x="2848" y="11275"/>
                </a:cubicBezTo>
                <a:cubicBezTo>
                  <a:pt x="3180" y="11326"/>
                  <a:pt x="3517" y="11349"/>
                  <a:pt x="3855" y="11349"/>
                </a:cubicBezTo>
                <a:cubicBezTo>
                  <a:pt x="3999" y="11349"/>
                  <a:pt x="4143" y="11345"/>
                  <a:pt x="4288" y="11337"/>
                </a:cubicBezTo>
                <a:cubicBezTo>
                  <a:pt x="4571" y="11333"/>
                  <a:pt x="4846" y="11302"/>
                  <a:pt x="5112" y="11258"/>
                </a:cubicBezTo>
                <a:lnTo>
                  <a:pt x="5112" y="11258"/>
                </a:lnTo>
                <a:cubicBezTo>
                  <a:pt x="4897" y="11346"/>
                  <a:pt x="4677" y="11407"/>
                  <a:pt x="4481" y="11407"/>
                </a:cubicBezTo>
                <a:cubicBezTo>
                  <a:pt x="4395" y="11407"/>
                  <a:pt x="4312" y="11395"/>
                  <a:pt x="4237" y="11368"/>
                </a:cubicBezTo>
                <a:cubicBezTo>
                  <a:pt x="4232" y="11366"/>
                  <a:pt x="4228" y="11365"/>
                  <a:pt x="4224" y="11365"/>
                </a:cubicBezTo>
                <a:cubicBezTo>
                  <a:pt x="4189" y="11365"/>
                  <a:pt x="4177" y="11424"/>
                  <a:pt x="4217" y="11439"/>
                </a:cubicBezTo>
                <a:cubicBezTo>
                  <a:pt x="4320" y="11480"/>
                  <a:pt x="4426" y="11498"/>
                  <a:pt x="4532" y="11498"/>
                </a:cubicBezTo>
                <a:cubicBezTo>
                  <a:pt x="4863" y="11498"/>
                  <a:pt x="5202" y="11330"/>
                  <a:pt x="5504" y="11190"/>
                </a:cubicBezTo>
                <a:cubicBezTo>
                  <a:pt x="5759" y="11143"/>
                  <a:pt x="6010" y="11088"/>
                  <a:pt x="6263" y="11027"/>
                </a:cubicBezTo>
                <a:lnTo>
                  <a:pt x="6263" y="11027"/>
                </a:lnTo>
                <a:cubicBezTo>
                  <a:pt x="6226" y="11079"/>
                  <a:pt x="6268" y="11162"/>
                  <a:pt x="6334" y="11162"/>
                </a:cubicBezTo>
                <a:cubicBezTo>
                  <a:pt x="6346" y="11162"/>
                  <a:pt x="6358" y="11159"/>
                  <a:pt x="6372" y="11153"/>
                </a:cubicBezTo>
                <a:cubicBezTo>
                  <a:pt x="6491" y="11095"/>
                  <a:pt x="6600" y="11024"/>
                  <a:pt x="6705" y="10952"/>
                </a:cubicBezTo>
                <a:cubicBezTo>
                  <a:pt x="6734" y="10986"/>
                  <a:pt x="6774" y="11006"/>
                  <a:pt x="6816" y="11006"/>
                </a:cubicBezTo>
                <a:cubicBezTo>
                  <a:pt x="6825" y="11006"/>
                  <a:pt x="6833" y="11005"/>
                  <a:pt x="6842" y="11003"/>
                </a:cubicBezTo>
                <a:lnTo>
                  <a:pt x="6842" y="11003"/>
                </a:lnTo>
                <a:cubicBezTo>
                  <a:pt x="6770" y="11037"/>
                  <a:pt x="6699" y="11068"/>
                  <a:pt x="6623" y="11095"/>
                </a:cubicBezTo>
                <a:cubicBezTo>
                  <a:pt x="6544" y="11126"/>
                  <a:pt x="6580" y="11253"/>
                  <a:pt x="6653" y="11253"/>
                </a:cubicBezTo>
                <a:cubicBezTo>
                  <a:pt x="6661" y="11253"/>
                  <a:pt x="6669" y="11252"/>
                  <a:pt x="6678" y="11248"/>
                </a:cubicBezTo>
                <a:cubicBezTo>
                  <a:pt x="6937" y="11159"/>
                  <a:pt x="7186" y="11024"/>
                  <a:pt x="7420" y="10860"/>
                </a:cubicBezTo>
                <a:cubicBezTo>
                  <a:pt x="7434" y="10867"/>
                  <a:pt x="7448" y="10870"/>
                  <a:pt x="7463" y="10870"/>
                </a:cubicBezTo>
                <a:cubicBezTo>
                  <a:pt x="7487" y="10870"/>
                  <a:pt x="7512" y="10860"/>
                  <a:pt x="7536" y="10837"/>
                </a:cubicBezTo>
                <a:cubicBezTo>
                  <a:pt x="7597" y="10771"/>
                  <a:pt x="7655" y="10703"/>
                  <a:pt x="7717" y="10636"/>
                </a:cubicBezTo>
                <a:cubicBezTo>
                  <a:pt x="8656" y="9842"/>
                  <a:pt x="9354" y="8565"/>
                  <a:pt x="9508" y="7476"/>
                </a:cubicBezTo>
                <a:cubicBezTo>
                  <a:pt x="9511" y="7452"/>
                  <a:pt x="9504" y="7432"/>
                  <a:pt x="9491" y="7418"/>
                </a:cubicBezTo>
                <a:cubicBezTo>
                  <a:pt x="9491" y="7414"/>
                  <a:pt x="9494" y="7411"/>
                  <a:pt x="9494" y="7408"/>
                </a:cubicBezTo>
                <a:cubicBezTo>
                  <a:pt x="9518" y="7425"/>
                  <a:pt x="9545" y="7435"/>
                  <a:pt x="9572" y="7438"/>
                </a:cubicBezTo>
                <a:cubicBezTo>
                  <a:pt x="9582" y="7479"/>
                  <a:pt x="9593" y="7520"/>
                  <a:pt x="9606" y="7561"/>
                </a:cubicBezTo>
                <a:cubicBezTo>
                  <a:pt x="9628" y="7635"/>
                  <a:pt x="9705" y="7682"/>
                  <a:pt x="9777" y="7682"/>
                </a:cubicBezTo>
                <a:cubicBezTo>
                  <a:pt x="9836" y="7682"/>
                  <a:pt x="9892" y="7650"/>
                  <a:pt x="9912" y="7575"/>
                </a:cubicBezTo>
                <a:cubicBezTo>
                  <a:pt x="9957" y="7405"/>
                  <a:pt x="9981" y="7231"/>
                  <a:pt x="9998" y="7061"/>
                </a:cubicBezTo>
                <a:cubicBezTo>
                  <a:pt x="10035" y="7176"/>
                  <a:pt x="10073" y="7292"/>
                  <a:pt x="10107" y="7411"/>
                </a:cubicBezTo>
                <a:cubicBezTo>
                  <a:pt x="10092" y="7396"/>
                  <a:pt x="10070" y="7389"/>
                  <a:pt x="10048" y="7389"/>
                </a:cubicBezTo>
                <a:cubicBezTo>
                  <a:pt x="10001" y="7389"/>
                  <a:pt x="9953" y="7420"/>
                  <a:pt x="9961" y="7476"/>
                </a:cubicBezTo>
                <a:cubicBezTo>
                  <a:pt x="10113" y="8565"/>
                  <a:pt x="10811" y="9842"/>
                  <a:pt x="11755" y="10636"/>
                </a:cubicBezTo>
                <a:cubicBezTo>
                  <a:pt x="11812" y="10703"/>
                  <a:pt x="11870" y="10771"/>
                  <a:pt x="11932" y="10837"/>
                </a:cubicBezTo>
                <a:cubicBezTo>
                  <a:pt x="11955" y="10860"/>
                  <a:pt x="11982" y="10870"/>
                  <a:pt x="12007" y="10870"/>
                </a:cubicBezTo>
                <a:cubicBezTo>
                  <a:pt x="12021" y="10870"/>
                  <a:pt x="12035" y="10867"/>
                  <a:pt x="12048" y="10860"/>
                </a:cubicBezTo>
                <a:cubicBezTo>
                  <a:pt x="12286" y="11024"/>
                  <a:pt x="12535" y="11159"/>
                  <a:pt x="12790" y="11248"/>
                </a:cubicBezTo>
                <a:cubicBezTo>
                  <a:pt x="12798" y="11252"/>
                  <a:pt x="12807" y="11253"/>
                  <a:pt x="12815" y="11253"/>
                </a:cubicBezTo>
                <a:cubicBezTo>
                  <a:pt x="12888" y="11253"/>
                  <a:pt x="12924" y="11126"/>
                  <a:pt x="12844" y="11095"/>
                </a:cubicBezTo>
                <a:cubicBezTo>
                  <a:pt x="12769" y="11068"/>
                  <a:pt x="12698" y="11037"/>
                  <a:pt x="12626" y="11003"/>
                </a:cubicBezTo>
                <a:lnTo>
                  <a:pt x="12626" y="11003"/>
                </a:lnTo>
                <a:cubicBezTo>
                  <a:pt x="12635" y="11005"/>
                  <a:pt x="12643" y="11006"/>
                  <a:pt x="12652" y="11006"/>
                </a:cubicBezTo>
                <a:cubicBezTo>
                  <a:pt x="12694" y="11006"/>
                  <a:pt x="12735" y="10986"/>
                  <a:pt x="12766" y="10952"/>
                </a:cubicBezTo>
                <a:cubicBezTo>
                  <a:pt x="12868" y="11024"/>
                  <a:pt x="12977" y="11095"/>
                  <a:pt x="13096" y="11153"/>
                </a:cubicBezTo>
                <a:cubicBezTo>
                  <a:pt x="13109" y="11159"/>
                  <a:pt x="13122" y="11162"/>
                  <a:pt x="13134" y="11162"/>
                </a:cubicBezTo>
                <a:cubicBezTo>
                  <a:pt x="13200" y="11162"/>
                  <a:pt x="13246" y="11079"/>
                  <a:pt x="13206" y="11027"/>
                </a:cubicBezTo>
                <a:lnTo>
                  <a:pt x="13206" y="11027"/>
                </a:lnTo>
                <a:cubicBezTo>
                  <a:pt x="13457" y="11088"/>
                  <a:pt x="13709" y="11143"/>
                  <a:pt x="13965" y="11190"/>
                </a:cubicBezTo>
                <a:cubicBezTo>
                  <a:pt x="14266" y="11330"/>
                  <a:pt x="14604" y="11498"/>
                  <a:pt x="14937" y="11498"/>
                </a:cubicBezTo>
                <a:cubicBezTo>
                  <a:pt x="15044" y="11498"/>
                  <a:pt x="15151" y="11480"/>
                  <a:pt x="15255" y="11439"/>
                </a:cubicBezTo>
                <a:cubicBezTo>
                  <a:pt x="15294" y="11424"/>
                  <a:pt x="15280" y="11365"/>
                  <a:pt x="15245" y="11365"/>
                </a:cubicBezTo>
                <a:cubicBezTo>
                  <a:pt x="15240" y="11365"/>
                  <a:pt x="15236" y="11366"/>
                  <a:pt x="15231" y="11368"/>
                </a:cubicBezTo>
                <a:cubicBezTo>
                  <a:pt x="15156" y="11395"/>
                  <a:pt x="15074" y="11407"/>
                  <a:pt x="14987" y="11407"/>
                </a:cubicBezTo>
                <a:cubicBezTo>
                  <a:pt x="14791" y="11407"/>
                  <a:pt x="14571" y="11346"/>
                  <a:pt x="14356" y="11258"/>
                </a:cubicBezTo>
                <a:lnTo>
                  <a:pt x="14356" y="11258"/>
                </a:lnTo>
                <a:cubicBezTo>
                  <a:pt x="14622" y="11302"/>
                  <a:pt x="14897" y="11333"/>
                  <a:pt x="15180" y="11337"/>
                </a:cubicBezTo>
                <a:cubicBezTo>
                  <a:pt x="15324" y="11345"/>
                  <a:pt x="15469" y="11349"/>
                  <a:pt x="15613" y="11349"/>
                </a:cubicBezTo>
                <a:cubicBezTo>
                  <a:pt x="15952" y="11349"/>
                  <a:pt x="16290" y="11326"/>
                  <a:pt x="16624" y="11275"/>
                </a:cubicBezTo>
                <a:cubicBezTo>
                  <a:pt x="16627" y="11285"/>
                  <a:pt x="16632" y="11293"/>
                  <a:pt x="16642" y="11293"/>
                </a:cubicBezTo>
                <a:cubicBezTo>
                  <a:pt x="16644" y="11293"/>
                  <a:pt x="16646" y="11293"/>
                  <a:pt x="16647" y="11293"/>
                </a:cubicBezTo>
                <a:cubicBezTo>
                  <a:pt x="16968" y="11282"/>
                  <a:pt x="17284" y="11255"/>
                  <a:pt x="17594" y="11194"/>
                </a:cubicBezTo>
                <a:cubicBezTo>
                  <a:pt x="17598" y="11190"/>
                  <a:pt x="17604" y="11190"/>
                  <a:pt x="17608" y="11190"/>
                </a:cubicBezTo>
                <a:cubicBezTo>
                  <a:pt x="17727" y="11167"/>
                  <a:pt x="17849" y="11136"/>
                  <a:pt x="17965" y="11102"/>
                </a:cubicBezTo>
                <a:cubicBezTo>
                  <a:pt x="17996" y="11093"/>
                  <a:pt x="17984" y="11049"/>
                  <a:pt x="17957" y="11049"/>
                </a:cubicBezTo>
                <a:cubicBezTo>
                  <a:pt x="17954" y="11049"/>
                  <a:pt x="17951" y="11050"/>
                  <a:pt x="17948" y="11051"/>
                </a:cubicBezTo>
                <a:cubicBezTo>
                  <a:pt x="17849" y="11078"/>
                  <a:pt x="17747" y="11102"/>
                  <a:pt x="17648" y="11126"/>
                </a:cubicBezTo>
                <a:cubicBezTo>
                  <a:pt x="17645" y="11119"/>
                  <a:pt x="17645" y="11112"/>
                  <a:pt x="17642" y="11109"/>
                </a:cubicBezTo>
                <a:cubicBezTo>
                  <a:pt x="17628" y="11085"/>
                  <a:pt x="17614" y="11068"/>
                  <a:pt x="17601" y="11047"/>
                </a:cubicBezTo>
                <a:cubicBezTo>
                  <a:pt x="17720" y="11007"/>
                  <a:pt x="17839" y="10966"/>
                  <a:pt x="17955" y="10918"/>
                </a:cubicBezTo>
                <a:cubicBezTo>
                  <a:pt x="18194" y="10954"/>
                  <a:pt x="18445" y="10986"/>
                  <a:pt x="18688" y="10986"/>
                </a:cubicBezTo>
                <a:cubicBezTo>
                  <a:pt x="18957" y="10986"/>
                  <a:pt x="19214" y="10946"/>
                  <a:pt x="19429" y="10826"/>
                </a:cubicBezTo>
                <a:cubicBezTo>
                  <a:pt x="19467" y="10806"/>
                  <a:pt x="19442" y="10757"/>
                  <a:pt x="19406" y="10757"/>
                </a:cubicBezTo>
                <a:cubicBezTo>
                  <a:pt x="19400" y="10757"/>
                  <a:pt x="19394" y="10759"/>
                  <a:pt x="19388" y="10761"/>
                </a:cubicBezTo>
                <a:cubicBezTo>
                  <a:pt x="19355" y="10782"/>
                  <a:pt x="19317" y="10796"/>
                  <a:pt x="19279" y="10809"/>
                </a:cubicBezTo>
                <a:lnTo>
                  <a:pt x="19276" y="10809"/>
                </a:lnTo>
                <a:cubicBezTo>
                  <a:pt x="19215" y="10802"/>
                  <a:pt x="19157" y="10782"/>
                  <a:pt x="19099" y="10758"/>
                </a:cubicBezTo>
                <a:cubicBezTo>
                  <a:pt x="19191" y="10741"/>
                  <a:pt x="19283" y="10721"/>
                  <a:pt x="19375" y="10694"/>
                </a:cubicBezTo>
                <a:cubicBezTo>
                  <a:pt x="19418" y="10678"/>
                  <a:pt x="19402" y="10617"/>
                  <a:pt x="19363" y="10617"/>
                </a:cubicBezTo>
                <a:cubicBezTo>
                  <a:pt x="19359" y="10617"/>
                  <a:pt x="19355" y="10617"/>
                  <a:pt x="19351" y="10618"/>
                </a:cubicBezTo>
                <a:lnTo>
                  <a:pt x="19344" y="10618"/>
                </a:lnTo>
                <a:cubicBezTo>
                  <a:pt x="19215" y="10526"/>
                  <a:pt x="19092" y="10428"/>
                  <a:pt x="18976" y="10326"/>
                </a:cubicBezTo>
                <a:cubicBezTo>
                  <a:pt x="19096" y="9917"/>
                  <a:pt x="18615" y="9420"/>
                  <a:pt x="18255" y="9035"/>
                </a:cubicBezTo>
                <a:cubicBezTo>
                  <a:pt x="18238" y="8613"/>
                  <a:pt x="18112" y="8170"/>
                  <a:pt x="17952" y="7745"/>
                </a:cubicBezTo>
                <a:cubicBezTo>
                  <a:pt x="17843" y="7282"/>
                  <a:pt x="17741" y="6822"/>
                  <a:pt x="17631" y="6363"/>
                </a:cubicBezTo>
                <a:cubicBezTo>
                  <a:pt x="17625" y="6294"/>
                  <a:pt x="17618" y="6226"/>
                  <a:pt x="17611" y="6158"/>
                </a:cubicBezTo>
                <a:cubicBezTo>
                  <a:pt x="17608" y="6143"/>
                  <a:pt x="17597" y="6133"/>
                  <a:pt x="17583" y="6133"/>
                </a:cubicBezTo>
                <a:cubicBezTo>
                  <a:pt x="17581" y="6133"/>
                  <a:pt x="17579" y="6134"/>
                  <a:pt x="17577" y="6134"/>
                </a:cubicBezTo>
                <a:cubicBezTo>
                  <a:pt x="17444" y="5569"/>
                  <a:pt x="17308" y="5007"/>
                  <a:pt x="17158" y="4446"/>
                </a:cubicBezTo>
                <a:cubicBezTo>
                  <a:pt x="17146" y="4401"/>
                  <a:pt x="17116" y="4384"/>
                  <a:pt x="17084" y="4384"/>
                </a:cubicBezTo>
                <a:cubicBezTo>
                  <a:pt x="17071" y="4384"/>
                  <a:pt x="17058" y="4386"/>
                  <a:pt x="17046" y="4391"/>
                </a:cubicBezTo>
                <a:cubicBezTo>
                  <a:pt x="16879" y="3825"/>
                  <a:pt x="16682" y="3311"/>
                  <a:pt x="16416" y="2845"/>
                </a:cubicBezTo>
                <a:cubicBezTo>
                  <a:pt x="16259" y="2538"/>
                  <a:pt x="16082" y="2246"/>
                  <a:pt x="15882" y="1974"/>
                </a:cubicBezTo>
                <a:cubicBezTo>
                  <a:pt x="15673" y="1691"/>
                  <a:pt x="15203" y="1088"/>
                  <a:pt x="14799" y="1064"/>
                </a:cubicBezTo>
                <a:cubicBezTo>
                  <a:pt x="14537" y="853"/>
                  <a:pt x="14240" y="707"/>
                  <a:pt x="13907" y="673"/>
                </a:cubicBezTo>
                <a:cubicBezTo>
                  <a:pt x="13902" y="672"/>
                  <a:pt x="13897" y="672"/>
                  <a:pt x="13893" y="672"/>
                </a:cubicBezTo>
                <a:cubicBezTo>
                  <a:pt x="13826" y="672"/>
                  <a:pt x="13787" y="717"/>
                  <a:pt x="13784" y="768"/>
                </a:cubicBezTo>
                <a:cubicBezTo>
                  <a:pt x="13757" y="758"/>
                  <a:pt x="13729" y="748"/>
                  <a:pt x="13699" y="737"/>
                </a:cubicBezTo>
                <a:cubicBezTo>
                  <a:pt x="13617" y="714"/>
                  <a:pt x="13536" y="690"/>
                  <a:pt x="13451" y="663"/>
                </a:cubicBezTo>
                <a:cubicBezTo>
                  <a:pt x="13076" y="469"/>
                  <a:pt x="12681" y="329"/>
                  <a:pt x="12269" y="258"/>
                </a:cubicBezTo>
                <a:cubicBezTo>
                  <a:pt x="12206" y="217"/>
                  <a:pt x="12142" y="201"/>
                  <a:pt x="12083" y="201"/>
                </a:cubicBezTo>
                <a:cubicBezTo>
                  <a:pt x="12072" y="201"/>
                  <a:pt x="12062" y="202"/>
                  <a:pt x="12051" y="203"/>
                </a:cubicBezTo>
                <a:cubicBezTo>
                  <a:pt x="11634" y="73"/>
                  <a:pt x="11203" y="1"/>
                  <a:pt x="10760" y="1"/>
                </a:cubicBezTo>
                <a:cubicBezTo>
                  <a:pt x="10425" y="1"/>
                  <a:pt x="10083" y="42"/>
                  <a:pt x="9736" y="132"/>
                </a:cubicBezTo>
                <a:cubicBezTo>
                  <a:pt x="9387" y="42"/>
                  <a:pt x="9044" y="1"/>
                  <a:pt x="8708"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 name="Google Shape;490;p32"/>
          <p:cNvSpPr/>
          <p:nvPr/>
        </p:nvSpPr>
        <p:spPr>
          <a:xfrm>
            <a:off x="1667281" y="1724991"/>
            <a:ext cx="611463" cy="176985"/>
          </a:xfrm>
          <a:custGeom>
            <a:rect b="b" l="l" r="r" t="t"/>
            <a:pathLst>
              <a:path extrusionOk="0" h="7690" w="26568">
                <a:moveTo>
                  <a:pt x="6985" y="242"/>
                </a:moveTo>
                <a:cubicBezTo>
                  <a:pt x="6631" y="269"/>
                  <a:pt x="6287" y="330"/>
                  <a:pt x="5953" y="439"/>
                </a:cubicBezTo>
                <a:cubicBezTo>
                  <a:pt x="5950" y="442"/>
                  <a:pt x="5950" y="442"/>
                  <a:pt x="5947" y="442"/>
                </a:cubicBezTo>
                <a:cubicBezTo>
                  <a:pt x="5943" y="429"/>
                  <a:pt x="5933" y="415"/>
                  <a:pt x="5922" y="406"/>
                </a:cubicBezTo>
                <a:cubicBezTo>
                  <a:pt x="6127" y="354"/>
                  <a:pt x="6335" y="304"/>
                  <a:pt x="6532" y="259"/>
                </a:cubicBezTo>
                <a:cubicBezTo>
                  <a:pt x="6682" y="245"/>
                  <a:pt x="6835" y="242"/>
                  <a:pt x="6985" y="242"/>
                </a:cubicBezTo>
                <a:close/>
                <a:moveTo>
                  <a:pt x="19583" y="242"/>
                </a:moveTo>
                <a:cubicBezTo>
                  <a:pt x="19732" y="242"/>
                  <a:pt x="19886" y="245"/>
                  <a:pt x="20035" y="259"/>
                </a:cubicBezTo>
                <a:cubicBezTo>
                  <a:pt x="20233" y="304"/>
                  <a:pt x="20441" y="354"/>
                  <a:pt x="20645" y="406"/>
                </a:cubicBezTo>
                <a:cubicBezTo>
                  <a:pt x="20635" y="415"/>
                  <a:pt x="20625" y="429"/>
                  <a:pt x="20621" y="442"/>
                </a:cubicBezTo>
                <a:cubicBezTo>
                  <a:pt x="20618" y="442"/>
                  <a:pt x="20618" y="442"/>
                  <a:pt x="20615" y="439"/>
                </a:cubicBezTo>
                <a:cubicBezTo>
                  <a:pt x="20281" y="330"/>
                  <a:pt x="19937" y="269"/>
                  <a:pt x="19583" y="242"/>
                </a:cubicBezTo>
                <a:close/>
                <a:moveTo>
                  <a:pt x="7902" y="111"/>
                </a:moveTo>
                <a:cubicBezTo>
                  <a:pt x="8459" y="111"/>
                  <a:pt x="9046" y="273"/>
                  <a:pt x="9555" y="406"/>
                </a:cubicBezTo>
                <a:cubicBezTo>
                  <a:pt x="9692" y="439"/>
                  <a:pt x="9824" y="480"/>
                  <a:pt x="9961" y="524"/>
                </a:cubicBezTo>
                <a:cubicBezTo>
                  <a:pt x="9852" y="528"/>
                  <a:pt x="9747" y="538"/>
                  <a:pt x="9645" y="552"/>
                </a:cubicBezTo>
                <a:cubicBezTo>
                  <a:pt x="9617" y="545"/>
                  <a:pt x="9590" y="538"/>
                  <a:pt x="9563" y="531"/>
                </a:cubicBezTo>
                <a:cubicBezTo>
                  <a:pt x="9552" y="524"/>
                  <a:pt x="9538" y="521"/>
                  <a:pt x="9528" y="521"/>
                </a:cubicBezTo>
                <a:cubicBezTo>
                  <a:pt x="9515" y="518"/>
                  <a:pt x="9501" y="514"/>
                  <a:pt x="9491" y="514"/>
                </a:cubicBezTo>
                <a:cubicBezTo>
                  <a:pt x="9436" y="470"/>
                  <a:pt x="9389" y="426"/>
                  <a:pt x="9341" y="378"/>
                </a:cubicBezTo>
                <a:cubicBezTo>
                  <a:pt x="9327" y="363"/>
                  <a:pt x="9312" y="357"/>
                  <a:pt x="9296" y="357"/>
                </a:cubicBezTo>
                <a:cubicBezTo>
                  <a:pt x="9251" y="357"/>
                  <a:pt x="9211" y="411"/>
                  <a:pt x="9239" y="456"/>
                </a:cubicBezTo>
                <a:cubicBezTo>
                  <a:pt x="9093" y="422"/>
                  <a:pt x="8943" y="388"/>
                  <a:pt x="8790" y="361"/>
                </a:cubicBezTo>
                <a:cubicBezTo>
                  <a:pt x="8790" y="340"/>
                  <a:pt x="8776" y="324"/>
                  <a:pt x="8752" y="320"/>
                </a:cubicBezTo>
                <a:cubicBezTo>
                  <a:pt x="8361" y="242"/>
                  <a:pt x="7965" y="174"/>
                  <a:pt x="7567" y="133"/>
                </a:cubicBezTo>
                <a:cubicBezTo>
                  <a:pt x="7677" y="118"/>
                  <a:pt x="7789" y="111"/>
                  <a:pt x="7902" y="111"/>
                </a:cubicBezTo>
                <a:close/>
                <a:moveTo>
                  <a:pt x="18666" y="111"/>
                </a:moveTo>
                <a:cubicBezTo>
                  <a:pt x="18779" y="111"/>
                  <a:pt x="18891" y="118"/>
                  <a:pt x="19001" y="133"/>
                </a:cubicBezTo>
                <a:cubicBezTo>
                  <a:pt x="18602" y="174"/>
                  <a:pt x="18207" y="242"/>
                  <a:pt x="17816" y="320"/>
                </a:cubicBezTo>
                <a:cubicBezTo>
                  <a:pt x="17792" y="324"/>
                  <a:pt x="17778" y="340"/>
                  <a:pt x="17778" y="361"/>
                </a:cubicBezTo>
                <a:cubicBezTo>
                  <a:pt x="17625" y="388"/>
                  <a:pt x="17475" y="422"/>
                  <a:pt x="17329" y="456"/>
                </a:cubicBezTo>
                <a:cubicBezTo>
                  <a:pt x="17357" y="411"/>
                  <a:pt x="17316" y="357"/>
                  <a:pt x="17271" y="357"/>
                </a:cubicBezTo>
                <a:cubicBezTo>
                  <a:pt x="17256" y="357"/>
                  <a:pt x="17241" y="363"/>
                  <a:pt x="17227" y="378"/>
                </a:cubicBezTo>
                <a:cubicBezTo>
                  <a:pt x="17179" y="426"/>
                  <a:pt x="17131" y="470"/>
                  <a:pt x="17077" y="514"/>
                </a:cubicBezTo>
                <a:cubicBezTo>
                  <a:pt x="17067" y="514"/>
                  <a:pt x="17053" y="518"/>
                  <a:pt x="17040" y="521"/>
                </a:cubicBezTo>
                <a:cubicBezTo>
                  <a:pt x="17029" y="521"/>
                  <a:pt x="17015" y="524"/>
                  <a:pt x="17005" y="531"/>
                </a:cubicBezTo>
                <a:cubicBezTo>
                  <a:pt x="16978" y="538"/>
                  <a:pt x="16951" y="545"/>
                  <a:pt x="16924" y="552"/>
                </a:cubicBezTo>
                <a:cubicBezTo>
                  <a:pt x="16822" y="538"/>
                  <a:pt x="16716" y="528"/>
                  <a:pt x="16607" y="524"/>
                </a:cubicBezTo>
                <a:cubicBezTo>
                  <a:pt x="16743" y="480"/>
                  <a:pt x="16876" y="439"/>
                  <a:pt x="17012" y="406"/>
                </a:cubicBezTo>
                <a:cubicBezTo>
                  <a:pt x="17521" y="273"/>
                  <a:pt x="18109" y="111"/>
                  <a:pt x="18666" y="111"/>
                </a:cubicBezTo>
                <a:close/>
                <a:moveTo>
                  <a:pt x="7292" y="403"/>
                </a:moveTo>
                <a:cubicBezTo>
                  <a:pt x="7680" y="403"/>
                  <a:pt x="8071" y="444"/>
                  <a:pt x="8460" y="508"/>
                </a:cubicBezTo>
                <a:cubicBezTo>
                  <a:pt x="8419" y="508"/>
                  <a:pt x="8374" y="511"/>
                  <a:pt x="8333" y="514"/>
                </a:cubicBezTo>
                <a:cubicBezTo>
                  <a:pt x="8116" y="487"/>
                  <a:pt x="7901" y="470"/>
                  <a:pt x="7679" y="463"/>
                </a:cubicBezTo>
                <a:cubicBezTo>
                  <a:pt x="7669" y="442"/>
                  <a:pt x="7646" y="426"/>
                  <a:pt x="7611" y="426"/>
                </a:cubicBezTo>
                <a:cubicBezTo>
                  <a:pt x="7278" y="426"/>
                  <a:pt x="6917" y="460"/>
                  <a:pt x="6543" y="524"/>
                </a:cubicBezTo>
                <a:cubicBezTo>
                  <a:pt x="6389" y="538"/>
                  <a:pt x="6219" y="552"/>
                  <a:pt x="6045" y="572"/>
                </a:cubicBezTo>
                <a:cubicBezTo>
                  <a:pt x="6451" y="451"/>
                  <a:pt x="6870" y="403"/>
                  <a:pt x="7292" y="403"/>
                </a:cubicBezTo>
                <a:close/>
                <a:moveTo>
                  <a:pt x="19276" y="403"/>
                </a:moveTo>
                <a:cubicBezTo>
                  <a:pt x="19698" y="403"/>
                  <a:pt x="20116" y="451"/>
                  <a:pt x="20522" y="572"/>
                </a:cubicBezTo>
                <a:cubicBezTo>
                  <a:pt x="20349" y="552"/>
                  <a:pt x="20178" y="538"/>
                  <a:pt x="20026" y="524"/>
                </a:cubicBezTo>
                <a:cubicBezTo>
                  <a:pt x="19651" y="460"/>
                  <a:pt x="19290" y="426"/>
                  <a:pt x="18956" y="426"/>
                </a:cubicBezTo>
                <a:cubicBezTo>
                  <a:pt x="18922" y="426"/>
                  <a:pt x="18899" y="442"/>
                  <a:pt x="18888" y="463"/>
                </a:cubicBezTo>
                <a:cubicBezTo>
                  <a:pt x="18667" y="470"/>
                  <a:pt x="18453" y="487"/>
                  <a:pt x="18234" y="514"/>
                </a:cubicBezTo>
                <a:cubicBezTo>
                  <a:pt x="18194" y="511"/>
                  <a:pt x="18149" y="508"/>
                  <a:pt x="18109" y="508"/>
                </a:cubicBezTo>
                <a:cubicBezTo>
                  <a:pt x="18497" y="444"/>
                  <a:pt x="18888" y="403"/>
                  <a:pt x="19276" y="403"/>
                </a:cubicBezTo>
                <a:close/>
                <a:moveTo>
                  <a:pt x="8149" y="698"/>
                </a:moveTo>
                <a:cubicBezTo>
                  <a:pt x="8357" y="722"/>
                  <a:pt x="8562" y="753"/>
                  <a:pt x="8769" y="786"/>
                </a:cubicBezTo>
                <a:cubicBezTo>
                  <a:pt x="8762" y="800"/>
                  <a:pt x="8755" y="814"/>
                  <a:pt x="8752" y="827"/>
                </a:cubicBezTo>
                <a:cubicBezTo>
                  <a:pt x="8545" y="807"/>
                  <a:pt x="8337" y="797"/>
                  <a:pt x="8136" y="783"/>
                </a:cubicBezTo>
                <a:cubicBezTo>
                  <a:pt x="8085" y="780"/>
                  <a:pt x="8037" y="780"/>
                  <a:pt x="7990" y="777"/>
                </a:cubicBezTo>
                <a:cubicBezTo>
                  <a:pt x="7974" y="766"/>
                  <a:pt x="7955" y="757"/>
                  <a:pt x="7935" y="757"/>
                </a:cubicBezTo>
                <a:cubicBezTo>
                  <a:pt x="7929" y="757"/>
                  <a:pt x="7924" y="758"/>
                  <a:pt x="7918" y="759"/>
                </a:cubicBezTo>
                <a:cubicBezTo>
                  <a:pt x="7894" y="763"/>
                  <a:pt x="7870" y="766"/>
                  <a:pt x="7847" y="769"/>
                </a:cubicBezTo>
                <a:cubicBezTo>
                  <a:pt x="7795" y="769"/>
                  <a:pt x="7741" y="769"/>
                  <a:pt x="7687" y="766"/>
                </a:cubicBezTo>
                <a:cubicBezTo>
                  <a:pt x="7843" y="739"/>
                  <a:pt x="7996" y="715"/>
                  <a:pt x="8149" y="698"/>
                </a:cubicBezTo>
                <a:close/>
                <a:moveTo>
                  <a:pt x="18418" y="698"/>
                </a:moveTo>
                <a:cubicBezTo>
                  <a:pt x="18572" y="715"/>
                  <a:pt x="18725" y="739"/>
                  <a:pt x="18882" y="766"/>
                </a:cubicBezTo>
                <a:cubicBezTo>
                  <a:pt x="18827" y="769"/>
                  <a:pt x="18772" y="769"/>
                  <a:pt x="18721" y="769"/>
                </a:cubicBezTo>
                <a:cubicBezTo>
                  <a:pt x="18698" y="766"/>
                  <a:pt x="18674" y="763"/>
                  <a:pt x="18650" y="759"/>
                </a:cubicBezTo>
                <a:cubicBezTo>
                  <a:pt x="18643" y="758"/>
                  <a:pt x="18637" y="757"/>
                  <a:pt x="18631" y="757"/>
                </a:cubicBezTo>
                <a:cubicBezTo>
                  <a:pt x="18610" y="757"/>
                  <a:pt x="18594" y="766"/>
                  <a:pt x="18578" y="777"/>
                </a:cubicBezTo>
                <a:cubicBezTo>
                  <a:pt x="18531" y="780"/>
                  <a:pt x="18483" y="780"/>
                  <a:pt x="18432" y="783"/>
                </a:cubicBezTo>
                <a:cubicBezTo>
                  <a:pt x="18231" y="797"/>
                  <a:pt x="18024" y="807"/>
                  <a:pt x="17816" y="827"/>
                </a:cubicBezTo>
                <a:cubicBezTo>
                  <a:pt x="17812" y="814"/>
                  <a:pt x="17805" y="800"/>
                  <a:pt x="17799" y="786"/>
                </a:cubicBezTo>
                <a:cubicBezTo>
                  <a:pt x="18006" y="753"/>
                  <a:pt x="18211" y="722"/>
                  <a:pt x="18418" y="698"/>
                </a:cubicBezTo>
                <a:close/>
                <a:moveTo>
                  <a:pt x="10253" y="736"/>
                </a:moveTo>
                <a:lnTo>
                  <a:pt x="10253" y="736"/>
                </a:lnTo>
                <a:cubicBezTo>
                  <a:pt x="10335" y="742"/>
                  <a:pt x="10421" y="753"/>
                  <a:pt x="10506" y="763"/>
                </a:cubicBezTo>
                <a:cubicBezTo>
                  <a:pt x="10605" y="783"/>
                  <a:pt x="10703" y="807"/>
                  <a:pt x="10805" y="827"/>
                </a:cubicBezTo>
                <a:cubicBezTo>
                  <a:pt x="11026" y="912"/>
                  <a:pt x="11248" y="1005"/>
                  <a:pt x="11469" y="1093"/>
                </a:cubicBezTo>
                <a:cubicBezTo>
                  <a:pt x="11377" y="1080"/>
                  <a:pt x="11285" y="1069"/>
                  <a:pt x="11193" y="1055"/>
                </a:cubicBezTo>
                <a:cubicBezTo>
                  <a:pt x="11064" y="1035"/>
                  <a:pt x="10914" y="1011"/>
                  <a:pt x="10761" y="984"/>
                </a:cubicBezTo>
                <a:cubicBezTo>
                  <a:pt x="10594" y="940"/>
                  <a:pt x="10427" y="889"/>
                  <a:pt x="10264" y="827"/>
                </a:cubicBezTo>
                <a:cubicBezTo>
                  <a:pt x="10278" y="800"/>
                  <a:pt x="10278" y="763"/>
                  <a:pt x="10253" y="736"/>
                </a:cubicBezTo>
                <a:close/>
                <a:moveTo>
                  <a:pt x="16314" y="736"/>
                </a:moveTo>
                <a:lnTo>
                  <a:pt x="16314" y="736"/>
                </a:lnTo>
                <a:cubicBezTo>
                  <a:pt x="16290" y="763"/>
                  <a:pt x="16290" y="800"/>
                  <a:pt x="16304" y="827"/>
                </a:cubicBezTo>
                <a:cubicBezTo>
                  <a:pt x="16141" y="889"/>
                  <a:pt x="15973" y="940"/>
                  <a:pt x="15807" y="984"/>
                </a:cubicBezTo>
                <a:cubicBezTo>
                  <a:pt x="15654" y="1011"/>
                  <a:pt x="15504" y="1035"/>
                  <a:pt x="15374" y="1055"/>
                </a:cubicBezTo>
                <a:cubicBezTo>
                  <a:pt x="15283" y="1069"/>
                  <a:pt x="15191" y="1080"/>
                  <a:pt x="15099" y="1093"/>
                </a:cubicBezTo>
                <a:cubicBezTo>
                  <a:pt x="15320" y="1005"/>
                  <a:pt x="15541" y="912"/>
                  <a:pt x="15763" y="827"/>
                </a:cubicBezTo>
                <a:cubicBezTo>
                  <a:pt x="15865" y="807"/>
                  <a:pt x="15964" y="783"/>
                  <a:pt x="16062" y="763"/>
                </a:cubicBezTo>
                <a:cubicBezTo>
                  <a:pt x="16147" y="753"/>
                  <a:pt x="16232" y="742"/>
                  <a:pt x="16314" y="736"/>
                </a:cubicBezTo>
                <a:close/>
                <a:moveTo>
                  <a:pt x="5582" y="494"/>
                </a:moveTo>
                <a:lnTo>
                  <a:pt x="5582" y="494"/>
                </a:lnTo>
                <a:cubicBezTo>
                  <a:pt x="5126" y="664"/>
                  <a:pt x="4687" y="865"/>
                  <a:pt x="4261" y="1096"/>
                </a:cubicBezTo>
                <a:cubicBezTo>
                  <a:pt x="4377" y="1008"/>
                  <a:pt x="4492" y="923"/>
                  <a:pt x="4605" y="841"/>
                </a:cubicBezTo>
                <a:cubicBezTo>
                  <a:pt x="4615" y="841"/>
                  <a:pt x="4622" y="841"/>
                  <a:pt x="4632" y="835"/>
                </a:cubicBezTo>
                <a:cubicBezTo>
                  <a:pt x="4717" y="786"/>
                  <a:pt x="4803" y="742"/>
                  <a:pt x="4888" y="701"/>
                </a:cubicBezTo>
                <a:cubicBezTo>
                  <a:pt x="5116" y="623"/>
                  <a:pt x="5347" y="555"/>
                  <a:pt x="5582" y="494"/>
                </a:cubicBezTo>
                <a:close/>
                <a:moveTo>
                  <a:pt x="20986" y="494"/>
                </a:moveTo>
                <a:lnTo>
                  <a:pt x="20986" y="494"/>
                </a:lnTo>
                <a:cubicBezTo>
                  <a:pt x="21220" y="555"/>
                  <a:pt x="21452" y="623"/>
                  <a:pt x="21680" y="701"/>
                </a:cubicBezTo>
                <a:cubicBezTo>
                  <a:pt x="21765" y="742"/>
                  <a:pt x="21850" y="786"/>
                  <a:pt x="21935" y="835"/>
                </a:cubicBezTo>
                <a:cubicBezTo>
                  <a:pt x="21946" y="841"/>
                  <a:pt x="21953" y="841"/>
                  <a:pt x="21963" y="841"/>
                </a:cubicBezTo>
                <a:cubicBezTo>
                  <a:pt x="22075" y="923"/>
                  <a:pt x="22191" y="1008"/>
                  <a:pt x="22306" y="1096"/>
                </a:cubicBezTo>
                <a:cubicBezTo>
                  <a:pt x="21881" y="865"/>
                  <a:pt x="21442" y="664"/>
                  <a:pt x="20986" y="494"/>
                </a:cubicBezTo>
                <a:close/>
                <a:moveTo>
                  <a:pt x="8010" y="889"/>
                </a:moveTo>
                <a:cubicBezTo>
                  <a:pt x="8296" y="902"/>
                  <a:pt x="8578" y="929"/>
                  <a:pt x="8854" y="974"/>
                </a:cubicBezTo>
                <a:cubicBezTo>
                  <a:pt x="8851" y="998"/>
                  <a:pt x="8858" y="1022"/>
                  <a:pt x="8881" y="1042"/>
                </a:cubicBezTo>
                <a:cubicBezTo>
                  <a:pt x="8909" y="1066"/>
                  <a:pt x="8939" y="1083"/>
                  <a:pt x="8970" y="1104"/>
                </a:cubicBezTo>
                <a:cubicBezTo>
                  <a:pt x="8871" y="1093"/>
                  <a:pt x="8773" y="1083"/>
                  <a:pt x="8674" y="1076"/>
                </a:cubicBezTo>
                <a:cubicBezTo>
                  <a:pt x="8606" y="1063"/>
                  <a:pt x="8534" y="1045"/>
                  <a:pt x="8466" y="1032"/>
                </a:cubicBezTo>
                <a:cubicBezTo>
                  <a:pt x="8282" y="991"/>
                  <a:pt x="8098" y="957"/>
                  <a:pt x="7915" y="937"/>
                </a:cubicBezTo>
                <a:cubicBezTo>
                  <a:pt x="7928" y="933"/>
                  <a:pt x="7942" y="929"/>
                  <a:pt x="7955" y="926"/>
                </a:cubicBezTo>
                <a:cubicBezTo>
                  <a:pt x="7982" y="923"/>
                  <a:pt x="8000" y="906"/>
                  <a:pt x="8010" y="889"/>
                </a:cubicBezTo>
                <a:close/>
                <a:moveTo>
                  <a:pt x="18558" y="889"/>
                </a:moveTo>
                <a:cubicBezTo>
                  <a:pt x="18568" y="906"/>
                  <a:pt x="18585" y="923"/>
                  <a:pt x="18613" y="926"/>
                </a:cubicBezTo>
                <a:cubicBezTo>
                  <a:pt x="18626" y="929"/>
                  <a:pt x="18640" y="933"/>
                  <a:pt x="18654" y="937"/>
                </a:cubicBezTo>
                <a:cubicBezTo>
                  <a:pt x="18470" y="957"/>
                  <a:pt x="18286" y="991"/>
                  <a:pt x="18102" y="1032"/>
                </a:cubicBezTo>
                <a:cubicBezTo>
                  <a:pt x="18033" y="1045"/>
                  <a:pt x="17962" y="1063"/>
                  <a:pt x="17894" y="1076"/>
                </a:cubicBezTo>
                <a:cubicBezTo>
                  <a:pt x="17796" y="1083"/>
                  <a:pt x="17697" y="1093"/>
                  <a:pt x="17598" y="1104"/>
                </a:cubicBezTo>
                <a:cubicBezTo>
                  <a:pt x="17628" y="1083"/>
                  <a:pt x="17659" y="1066"/>
                  <a:pt x="17686" y="1042"/>
                </a:cubicBezTo>
                <a:cubicBezTo>
                  <a:pt x="17710" y="1022"/>
                  <a:pt x="17717" y="998"/>
                  <a:pt x="17714" y="974"/>
                </a:cubicBezTo>
                <a:cubicBezTo>
                  <a:pt x="17989" y="929"/>
                  <a:pt x="18272" y="902"/>
                  <a:pt x="18558" y="889"/>
                </a:cubicBezTo>
                <a:close/>
                <a:moveTo>
                  <a:pt x="12443" y="1104"/>
                </a:moveTo>
                <a:cubicBezTo>
                  <a:pt x="12447" y="1104"/>
                  <a:pt x="12447" y="1107"/>
                  <a:pt x="12450" y="1107"/>
                </a:cubicBezTo>
                <a:cubicBezTo>
                  <a:pt x="12447" y="1107"/>
                  <a:pt x="12443" y="1107"/>
                  <a:pt x="12443" y="1104"/>
                </a:cubicBezTo>
                <a:close/>
                <a:moveTo>
                  <a:pt x="5913" y="1059"/>
                </a:moveTo>
                <a:cubicBezTo>
                  <a:pt x="5926" y="1080"/>
                  <a:pt x="5948" y="1095"/>
                  <a:pt x="5974" y="1095"/>
                </a:cubicBezTo>
                <a:cubicBezTo>
                  <a:pt x="5983" y="1095"/>
                  <a:pt x="5992" y="1093"/>
                  <a:pt x="6001" y="1090"/>
                </a:cubicBezTo>
                <a:cubicBezTo>
                  <a:pt x="6024" y="1083"/>
                  <a:pt x="6049" y="1076"/>
                  <a:pt x="6076" y="1069"/>
                </a:cubicBezTo>
                <a:lnTo>
                  <a:pt x="6076" y="1069"/>
                </a:lnTo>
                <a:cubicBezTo>
                  <a:pt x="5991" y="1096"/>
                  <a:pt x="5909" y="1127"/>
                  <a:pt x="5828" y="1157"/>
                </a:cubicBezTo>
                <a:lnTo>
                  <a:pt x="5627" y="1157"/>
                </a:lnTo>
                <a:cubicBezTo>
                  <a:pt x="5674" y="1134"/>
                  <a:pt x="5725" y="1110"/>
                  <a:pt x="5773" y="1086"/>
                </a:cubicBezTo>
                <a:cubicBezTo>
                  <a:pt x="5817" y="1076"/>
                  <a:pt x="5865" y="1069"/>
                  <a:pt x="5913" y="1059"/>
                </a:cubicBezTo>
                <a:close/>
                <a:moveTo>
                  <a:pt x="20656" y="1059"/>
                </a:moveTo>
                <a:cubicBezTo>
                  <a:pt x="20703" y="1069"/>
                  <a:pt x="20750" y="1076"/>
                  <a:pt x="20795" y="1086"/>
                </a:cubicBezTo>
                <a:cubicBezTo>
                  <a:pt x="20843" y="1110"/>
                  <a:pt x="20893" y="1134"/>
                  <a:pt x="20942" y="1157"/>
                </a:cubicBezTo>
                <a:lnTo>
                  <a:pt x="20741" y="1157"/>
                </a:lnTo>
                <a:cubicBezTo>
                  <a:pt x="20659" y="1127"/>
                  <a:pt x="20577" y="1096"/>
                  <a:pt x="20492" y="1069"/>
                </a:cubicBezTo>
                <a:lnTo>
                  <a:pt x="20492" y="1069"/>
                </a:lnTo>
                <a:cubicBezTo>
                  <a:pt x="20519" y="1076"/>
                  <a:pt x="20543" y="1083"/>
                  <a:pt x="20567" y="1090"/>
                </a:cubicBezTo>
                <a:cubicBezTo>
                  <a:pt x="20576" y="1093"/>
                  <a:pt x="20585" y="1095"/>
                  <a:pt x="20593" y="1095"/>
                </a:cubicBezTo>
                <a:cubicBezTo>
                  <a:pt x="20620" y="1095"/>
                  <a:pt x="20643" y="1080"/>
                  <a:pt x="20656" y="1059"/>
                </a:cubicBezTo>
                <a:close/>
                <a:moveTo>
                  <a:pt x="14125" y="1104"/>
                </a:moveTo>
                <a:cubicBezTo>
                  <a:pt x="14084" y="1124"/>
                  <a:pt x="14043" y="1148"/>
                  <a:pt x="13999" y="1168"/>
                </a:cubicBezTo>
                <a:cubicBezTo>
                  <a:pt x="13996" y="1151"/>
                  <a:pt x="13989" y="1137"/>
                  <a:pt x="13979" y="1124"/>
                </a:cubicBezTo>
                <a:cubicBezTo>
                  <a:pt x="14029" y="1117"/>
                  <a:pt x="14078" y="1110"/>
                  <a:pt x="14125" y="1104"/>
                </a:cubicBezTo>
                <a:close/>
                <a:moveTo>
                  <a:pt x="11575" y="991"/>
                </a:moveTo>
                <a:cubicBezTo>
                  <a:pt x="11758" y="1045"/>
                  <a:pt x="11936" y="1107"/>
                  <a:pt x="12112" y="1178"/>
                </a:cubicBezTo>
                <a:cubicBezTo>
                  <a:pt x="12076" y="1171"/>
                  <a:pt x="12038" y="1168"/>
                  <a:pt x="12000" y="1162"/>
                </a:cubicBezTo>
                <a:cubicBezTo>
                  <a:pt x="11994" y="1157"/>
                  <a:pt x="11990" y="1154"/>
                  <a:pt x="11983" y="1151"/>
                </a:cubicBezTo>
                <a:cubicBezTo>
                  <a:pt x="11847" y="1100"/>
                  <a:pt x="11711" y="1045"/>
                  <a:pt x="11575" y="991"/>
                </a:cubicBezTo>
                <a:close/>
                <a:moveTo>
                  <a:pt x="14993" y="991"/>
                </a:moveTo>
                <a:lnTo>
                  <a:pt x="14993" y="991"/>
                </a:lnTo>
                <a:cubicBezTo>
                  <a:pt x="14857" y="1045"/>
                  <a:pt x="14721" y="1100"/>
                  <a:pt x="14584" y="1151"/>
                </a:cubicBezTo>
                <a:cubicBezTo>
                  <a:pt x="14578" y="1154"/>
                  <a:pt x="14574" y="1157"/>
                  <a:pt x="14568" y="1162"/>
                </a:cubicBezTo>
                <a:cubicBezTo>
                  <a:pt x="14530" y="1168"/>
                  <a:pt x="14493" y="1171"/>
                  <a:pt x="14455" y="1178"/>
                </a:cubicBezTo>
                <a:cubicBezTo>
                  <a:pt x="14629" y="1107"/>
                  <a:pt x="14809" y="1045"/>
                  <a:pt x="14993" y="991"/>
                </a:cubicBezTo>
                <a:close/>
                <a:moveTo>
                  <a:pt x="7298" y="1083"/>
                </a:moveTo>
                <a:lnTo>
                  <a:pt x="7298" y="1083"/>
                </a:lnTo>
                <a:cubicBezTo>
                  <a:pt x="7267" y="1113"/>
                  <a:pt x="7254" y="1157"/>
                  <a:pt x="7261" y="1198"/>
                </a:cubicBezTo>
                <a:cubicBezTo>
                  <a:pt x="7132" y="1188"/>
                  <a:pt x="7005" y="1178"/>
                  <a:pt x="6879" y="1175"/>
                </a:cubicBezTo>
                <a:cubicBezTo>
                  <a:pt x="7019" y="1144"/>
                  <a:pt x="7159" y="1113"/>
                  <a:pt x="7298" y="1083"/>
                </a:cubicBezTo>
                <a:close/>
                <a:moveTo>
                  <a:pt x="19270" y="1083"/>
                </a:moveTo>
                <a:lnTo>
                  <a:pt x="19270" y="1083"/>
                </a:lnTo>
                <a:cubicBezTo>
                  <a:pt x="19410" y="1113"/>
                  <a:pt x="19548" y="1144"/>
                  <a:pt x="19688" y="1175"/>
                </a:cubicBezTo>
                <a:cubicBezTo>
                  <a:pt x="19562" y="1178"/>
                  <a:pt x="19436" y="1188"/>
                  <a:pt x="19307" y="1198"/>
                </a:cubicBezTo>
                <a:cubicBezTo>
                  <a:pt x="19314" y="1157"/>
                  <a:pt x="19300" y="1113"/>
                  <a:pt x="19270" y="1083"/>
                </a:cubicBezTo>
                <a:close/>
                <a:moveTo>
                  <a:pt x="9103" y="1022"/>
                </a:moveTo>
                <a:lnTo>
                  <a:pt x="9103" y="1022"/>
                </a:lnTo>
                <a:cubicBezTo>
                  <a:pt x="9399" y="1122"/>
                  <a:pt x="9698" y="1209"/>
                  <a:pt x="9996" y="1286"/>
                </a:cubicBezTo>
                <a:lnTo>
                  <a:pt x="9996" y="1286"/>
                </a:lnTo>
                <a:cubicBezTo>
                  <a:pt x="9787" y="1236"/>
                  <a:pt x="9578" y="1194"/>
                  <a:pt x="9365" y="1157"/>
                </a:cubicBezTo>
                <a:cubicBezTo>
                  <a:pt x="9273" y="1117"/>
                  <a:pt x="9184" y="1072"/>
                  <a:pt x="9103" y="1022"/>
                </a:cubicBezTo>
                <a:close/>
                <a:moveTo>
                  <a:pt x="17465" y="1022"/>
                </a:moveTo>
                <a:cubicBezTo>
                  <a:pt x="17383" y="1072"/>
                  <a:pt x="17295" y="1117"/>
                  <a:pt x="17203" y="1157"/>
                </a:cubicBezTo>
                <a:cubicBezTo>
                  <a:pt x="16989" y="1194"/>
                  <a:pt x="16777" y="1237"/>
                  <a:pt x="16566" y="1287"/>
                </a:cubicBezTo>
                <a:lnTo>
                  <a:pt x="16566" y="1287"/>
                </a:lnTo>
                <a:cubicBezTo>
                  <a:pt x="16867" y="1210"/>
                  <a:pt x="17167" y="1123"/>
                  <a:pt x="17465" y="1022"/>
                </a:cubicBezTo>
                <a:close/>
                <a:moveTo>
                  <a:pt x="9596" y="766"/>
                </a:moveTo>
                <a:cubicBezTo>
                  <a:pt x="9624" y="786"/>
                  <a:pt x="9654" y="800"/>
                  <a:pt x="9681" y="817"/>
                </a:cubicBezTo>
                <a:cubicBezTo>
                  <a:pt x="9665" y="838"/>
                  <a:pt x="9668" y="871"/>
                  <a:pt x="9702" y="885"/>
                </a:cubicBezTo>
                <a:cubicBezTo>
                  <a:pt x="9931" y="957"/>
                  <a:pt x="10158" y="1019"/>
                  <a:pt x="10390" y="1076"/>
                </a:cubicBezTo>
                <a:cubicBezTo>
                  <a:pt x="10478" y="1104"/>
                  <a:pt x="10570" y="1130"/>
                  <a:pt x="10659" y="1157"/>
                </a:cubicBezTo>
                <a:cubicBezTo>
                  <a:pt x="10853" y="1219"/>
                  <a:pt x="11043" y="1280"/>
                  <a:pt x="11238" y="1338"/>
                </a:cubicBezTo>
                <a:cubicBezTo>
                  <a:pt x="10870" y="1270"/>
                  <a:pt x="10506" y="1202"/>
                  <a:pt x="10141" y="1124"/>
                </a:cubicBezTo>
                <a:cubicBezTo>
                  <a:pt x="9944" y="1042"/>
                  <a:pt x="9739" y="981"/>
                  <a:pt x="9528" y="937"/>
                </a:cubicBezTo>
                <a:cubicBezTo>
                  <a:pt x="9617" y="933"/>
                  <a:pt x="9658" y="814"/>
                  <a:pt x="9596" y="766"/>
                </a:cubicBezTo>
                <a:close/>
                <a:moveTo>
                  <a:pt x="16971" y="766"/>
                </a:moveTo>
                <a:lnTo>
                  <a:pt x="16971" y="766"/>
                </a:lnTo>
                <a:cubicBezTo>
                  <a:pt x="16910" y="814"/>
                  <a:pt x="16951" y="933"/>
                  <a:pt x="17040" y="937"/>
                </a:cubicBezTo>
                <a:cubicBezTo>
                  <a:pt x="16828" y="981"/>
                  <a:pt x="16624" y="1042"/>
                  <a:pt x="16427" y="1124"/>
                </a:cubicBezTo>
                <a:cubicBezTo>
                  <a:pt x="16062" y="1202"/>
                  <a:pt x="15698" y="1270"/>
                  <a:pt x="15330" y="1338"/>
                </a:cubicBezTo>
                <a:cubicBezTo>
                  <a:pt x="15524" y="1280"/>
                  <a:pt x="15715" y="1219"/>
                  <a:pt x="15909" y="1157"/>
                </a:cubicBezTo>
                <a:cubicBezTo>
                  <a:pt x="15998" y="1130"/>
                  <a:pt x="16089" y="1104"/>
                  <a:pt x="16178" y="1076"/>
                </a:cubicBezTo>
                <a:cubicBezTo>
                  <a:pt x="16410" y="1019"/>
                  <a:pt x="16638" y="957"/>
                  <a:pt x="16866" y="885"/>
                </a:cubicBezTo>
                <a:cubicBezTo>
                  <a:pt x="16900" y="871"/>
                  <a:pt x="16900" y="838"/>
                  <a:pt x="16886" y="817"/>
                </a:cubicBezTo>
                <a:cubicBezTo>
                  <a:pt x="16913" y="800"/>
                  <a:pt x="16944" y="786"/>
                  <a:pt x="16971" y="766"/>
                </a:cubicBezTo>
                <a:close/>
                <a:moveTo>
                  <a:pt x="7451" y="1390"/>
                </a:moveTo>
                <a:lnTo>
                  <a:pt x="7451" y="1390"/>
                </a:lnTo>
                <a:cubicBezTo>
                  <a:pt x="7482" y="1396"/>
                  <a:pt x="7509" y="1399"/>
                  <a:pt x="7540" y="1407"/>
                </a:cubicBezTo>
                <a:cubicBezTo>
                  <a:pt x="7602" y="1420"/>
                  <a:pt x="7663" y="1440"/>
                  <a:pt x="7724" y="1457"/>
                </a:cubicBezTo>
                <a:cubicBezTo>
                  <a:pt x="7646" y="1454"/>
                  <a:pt x="7567" y="1454"/>
                  <a:pt x="7492" y="1454"/>
                </a:cubicBezTo>
                <a:cubicBezTo>
                  <a:pt x="7486" y="1430"/>
                  <a:pt x="7475" y="1403"/>
                  <a:pt x="7451" y="1390"/>
                </a:cubicBezTo>
                <a:close/>
                <a:moveTo>
                  <a:pt x="19116" y="1390"/>
                </a:moveTo>
                <a:cubicBezTo>
                  <a:pt x="19092" y="1403"/>
                  <a:pt x="19079" y="1430"/>
                  <a:pt x="19075" y="1454"/>
                </a:cubicBezTo>
                <a:cubicBezTo>
                  <a:pt x="19001" y="1454"/>
                  <a:pt x="18922" y="1454"/>
                  <a:pt x="18844" y="1457"/>
                </a:cubicBezTo>
                <a:cubicBezTo>
                  <a:pt x="18905" y="1440"/>
                  <a:pt x="18967" y="1420"/>
                  <a:pt x="19028" y="1407"/>
                </a:cubicBezTo>
                <a:cubicBezTo>
                  <a:pt x="19058" y="1399"/>
                  <a:pt x="19086" y="1396"/>
                  <a:pt x="19116" y="1390"/>
                </a:cubicBezTo>
                <a:close/>
                <a:moveTo>
                  <a:pt x="5490" y="1223"/>
                </a:moveTo>
                <a:cubicBezTo>
                  <a:pt x="5490" y="1243"/>
                  <a:pt x="5504" y="1267"/>
                  <a:pt x="5524" y="1273"/>
                </a:cubicBezTo>
                <a:cubicBezTo>
                  <a:pt x="5402" y="1321"/>
                  <a:pt x="5279" y="1372"/>
                  <a:pt x="5157" y="1427"/>
                </a:cubicBezTo>
                <a:cubicBezTo>
                  <a:pt x="5072" y="1457"/>
                  <a:pt x="4987" y="1484"/>
                  <a:pt x="4898" y="1512"/>
                </a:cubicBezTo>
                <a:cubicBezTo>
                  <a:pt x="5092" y="1413"/>
                  <a:pt x="5293" y="1314"/>
                  <a:pt x="5490" y="1223"/>
                </a:cubicBezTo>
                <a:close/>
                <a:moveTo>
                  <a:pt x="21077" y="1223"/>
                </a:moveTo>
                <a:cubicBezTo>
                  <a:pt x="21275" y="1314"/>
                  <a:pt x="21476" y="1413"/>
                  <a:pt x="21670" y="1512"/>
                </a:cubicBezTo>
                <a:cubicBezTo>
                  <a:pt x="21582" y="1484"/>
                  <a:pt x="21497" y="1457"/>
                  <a:pt x="21412" y="1427"/>
                </a:cubicBezTo>
                <a:cubicBezTo>
                  <a:pt x="21289" y="1372"/>
                  <a:pt x="21166" y="1321"/>
                  <a:pt x="21044" y="1273"/>
                </a:cubicBezTo>
                <a:cubicBezTo>
                  <a:pt x="21064" y="1267"/>
                  <a:pt x="21077" y="1243"/>
                  <a:pt x="21077" y="1223"/>
                </a:cubicBezTo>
                <a:close/>
                <a:moveTo>
                  <a:pt x="14278" y="1556"/>
                </a:moveTo>
                <a:cubicBezTo>
                  <a:pt x="14275" y="1559"/>
                  <a:pt x="14271" y="1559"/>
                  <a:pt x="14271" y="1559"/>
                </a:cubicBezTo>
                <a:cubicBezTo>
                  <a:pt x="14271" y="1556"/>
                  <a:pt x="14275" y="1556"/>
                  <a:pt x="14278" y="1556"/>
                </a:cubicBezTo>
                <a:close/>
                <a:moveTo>
                  <a:pt x="12290" y="1556"/>
                </a:moveTo>
                <a:cubicBezTo>
                  <a:pt x="12392" y="1566"/>
                  <a:pt x="12494" y="1570"/>
                  <a:pt x="12596" y="1570"/>
                </a:cubicBezTo>
                <a:cubicBezTo>
                  <a:pt x="12610" y="1570"/>
                  <a:pt x="12620" y="1573"/>
                  <a:pt x="12634" y="1573"/>
                </a:cubicBezTo>
                <a:cubicBezTo>
                  <a:pt x="12586" y="1586"/>
                  <a:pt x="12535" y="1597"/>
                  <a:pt x="12487" y="1607"/>
                </a:cubicBezTo>
                <a:cubicBezTo>
                  <a:pt x="12423" y="1591"/>
                  <a:pt x="12354" y="1573"/>
                  <a:pt x="12290" y="1556"/>
                </a:cubicBezTo>
                <a:close/>
                <a:moveTo>
                  <a:pt x="6400" y="1300"/>
                </a:moveTo>
                <a:cubicBezTo>
                  <a:pt x="6709" y="1314"/>
                  <a:pt x="7012" y="1338"/>
                  <a:pt x="7312" y="1372"/>
                </a:cubicBezTo>
                <a:cubicBezTo>
                  <a:pt x="7336" y="1376"/>
                  <a:pt x="7360" y="1376"/>
                  <a:pt x="7383" y="1379"/>
                </a:cubicBezTo>
                <a:cubicBezTo>
                  <a:pt x="7115" y="1407"/>
                  <a:pt x="6856" y="1437"/>
                  <a:pt x="6601" y="1478"/>
                </a:cubicBezTo>
                <a:cubicBezTo>
                  <a:pt x="6680" y="1447"/>
                  <a:pt x="6663" y="1324"/>
                  <a:pt x="6588" y="1324"/>
                </a:cubicBezTo>
                <a:cubicBezTo>
                  <a:pt x="6580" y="1324"/>
                  <a:pt x="6572" y="1325"/>
                  <a:pt x="6563" y="1328"/>
                </a:cubicBezTo>
                <a:cubicBezTo>
                  <a:pt x="6474" y="1355"/>
                  <a:pt x="6392" y="1386"/>
                  <a:pt x="6307" y="1416"/>
                </a:cubicBezTo>
                <a:cubicBezTo>
                  <a:pt x="6297" y="1398"/>
                  <a:pt x="6279" y="1383"/>
                  <a:pt x="6256" y="1383"/>
                </a:cubicBezTo>
                <a:cubicBezTo>
                  <a:pt x="6250" y="1383"/>
                  <a:pt x="6243" y="1384"/>
                  <a:pt x="6236" y="1386"/>
                </a:cubicBezTo>
                <a:cubicBezTo>
                  <a:pt x="6018" y="1443"/>
                  <a:pt x="5804" y="1512"/>
                  <a:pt x="5592" y="1591"/>
                </a:cubicBezTo>
                <a:cubicBezTo>
                  <a:pt x="5477" y="1597"/>
                  <a:pt x="5361" y="1607"/>
                  <a:pt x="5245" y="1621"/>
                </a:cubicBezTo>
                <a:cubicBezTo>
                  <a:pt x="5269" y="1611"/>
                  <a:pt x="5293" y="1597"/>
                  <a:pt x="5314" y="1586"/>
                </a:cubicBezTo>
                <a:cubicBezTo>
                  <a:pt x="5650" y="1481"/>
                  <a:pt x="5988" y="1390"/>
                  <a:pt x="6328" y="1305"/>
                </a:cubicBezTo>
                <a:cubicBezTo>
                  <a:pt x="6335" y="1308"/>
                  <a:pt x="6345" y="1308"/>
                  <a:pt x="6355" y="1308"/>
                </a:cubicBezTo>
                <a:cubicBezTo>
                  <a:pt x="6369" y="1305"/>
                  <a:pt x="6386" y="1305"/>
                  <a:pt x="6400" y="1300"/>
                </a:cubicBezTo>
                <a:close/>
                <a:moveTo>
                  <a:pt x="20169" y="1300"/>
                </a:moveTo>
                <a:cubicBezTo>
                  <a:pt x="20182" y="1305"/>
                  <a:pt x="20199" y="1305"/>
                  <a:pt x="20213" y="1308"/>
                </a:cubicBezTo>
                <a:cubicBezTo>
                  <a:pt x="20223" y="1308"/>
                  <a:pt x="20233" y="1308"/>
                  <a:pt x="20240" y="1305"/>
                </a:cubicBezTo>
                <a:cubicBezTo>
                  <a:pt x="20581" y="1390"/>
                  <a:pt x="20917" y="1481"/>
                  <a:pt x="21255" y="1586"/>
                </a:cubicBezTo>
                <a:cubicBezTo>
                  <a:pt x="21275" y="1597"/>
                  <a:pt x="21299" y="1611"/>
                  <a:pt x="21319" y="1621"/>
                </a:cubicBezTo>
                <a:cubicBezTo>
                  <a:pt x="21207" y="1607"/>
                  <a:pt x="21091" y="1597"/>
                  <a:pt x="20975" y="1591"/>
                </a:cubicBezTo>
                <a:cubicBezTo>
                  <a:pt x="20764" y="1512"/>
                  <a:pt x="20549" y="1443"/>
                  <a:pt x="20332" y="1386"/>
                </a:cubicBezTo>
                <a:cubicBezTo>
                  <a:pt x="20325" y="1384"/>
                  <a:pt x="20318" y="1383"/>
                  <a:pt x="20312" y="1383"/>
                </a:cubicBezTo>
                <a:cubicBezTo>
                  <a:pt x="20288" y="1383"/>
                  <a:pt x="20271" y="1398"/>
                  <a:pt x="20260" y="1416"/>
                </a:cubicBezTo>
                <a:cubicBezTo>
                  <a:pt x="20175" y="1386"/>
                  <a:pt x="20093" y="1355"/>
                  <a:pt x="20005" y="1328"/>
                </a:cubicBezTo>
                <a:cubicBezTo>
                  <a:pt x="19996" y="1325"/>
                  <a:pt x="19988" y="1324"/>
                  <a:pt x="19980" y="1324"/>
                </a:cubicBezTo>
                <a:cubicBezTo>
                  <a:pt x="19905" y="1324"/>
                  <a:pt x="19888" y="1447"/>
                  <a:pt x="19968" y="1478"/>
                </a:cubicBezTo>
                <a:cubicBezTo>
                  <a:pt x="19712" y="1437"/>
                  <a:pt x="19454" y="1407"/>
                  <a:pt x="19185" y="1379"/>
                </a:cubicBezTo>
                <a:cubicBezTo>
                  <a:pt x="19209" y="1376"/>
                  <a:pt x="19232" y="1376"/>
                  <a:pt x="19256" y="1372"/>
                </a:cubicBezTo>
                <a:cubicBezTo>
                  <a:pt x="19556" y="1338"/>
                  <a:pt x="19859" y="1314"/>
                  <a:pt x="20169" y="1300"/>
                </a:cubicBezTo>
                <a:close/>
                <a:moveTo>
                  <a:pt x="8677" y="1335"/>
                </a:moveTo>
                <a:cubicBezTo>
                  <a:pt x="8793" y="1345"/>
                  <a:pt x="8912" y="1355"/>
                  <a:pt x="9032" y="1369"/>
                </a:cubicBezTo>
                <a:cubicBezTo>
                  <a:pt x="9345" y="1464"/>
                  <a:pt x="9658" y="1566"/>
                  <a:pt x="9967" y="1662"/>
                </a:cubicBezTo>
                <a:cubicBezTo>
                  <a:pt x="9910" y="1655"/>
                  <a:pt x="9849" y="1648"/>
                  <a:pt x="9791" y="1644"/>
                </a:cubicBezTo>
                <a:cubicBezTo>
                  <a:pt x="9760" y="1644"/>
                  <a:pt x="9736" y="1652"/>
                  <a:pt x="9719" y="1665"/>
                </a:cubicBezTo>
                <a:cubicBezTo>
                  <a:pt x="9453" y="1570"/>
                  <a:pt x="9188" y="1492"/>
                  <a:pt x="8919" y="1427"/>
                </a:cubicBezTo>
                <a:cubicBezTo>
                  <a:pt x="8837" y="1396"/>
                  <a:pt x="8759" y="1366"/>
                  <a:pt x="8677" y="1335"/>
                </a:cubicBezTo>
                <a:close/>
                <a:moveTo>
                  <a:pt x="17890" y="1335"/>
                </a:moveTo>
                <a:lnTo>
                  <a:pt x="17890" y="1335"/>
                </a:lnTo>
                <a:cubicBezTo>
                  <a:pt x="17809" y="1366"/>
                  <a:pt x="17730" y="1396"/>
                  <a:pt x="17649" y="1427"/>
                </a:cubicBezTo>
                <a:cubicBezTo>
                  <a:pt x="17380" y="1492"/>
                  <a:pt x="17114" y="1570"/>
                  <a:pt x="16849" y="1665"/>
                </a:cubicBezTo>
                <a:cubicBezTo>
                  <a:pt x="16831" y="1652"/>
                  <a:pt x="16808" y="1644"/>
                  <a:pt x="16777" y="1644"/>
                </a:cubicBezTo>
                <a:cubicBezTo>
                  <a:pt x="16719" y="1648"/>
                  <a:pt x="16658" y="1655"/>
                  <a:pt x="16600" y="1662"/>
                </a:cubicBezTo>
                <a:cubicBezTo>
                  <a:pt x="16910" y="1566"/>
                  <a:pt x="17224" y="1464"/>
                  <a:pt x="17537" y="1369"/>
                </a:cubicBezTo>
                <a:cubicBezTo>
                  <a:pt x="17656" y="1355"/>
                  <a:pt x="17775" y="1345"/>
                  <a:pt x="17890" y="1335"/>
                </a:cubicBezTo>
                <a:close/>
                <a:moveTo>
                  <a:pt x="5163" y="1192"/>
                </a:moveTo>
                <a:cubicBezTo>
                  <a:pt x="5163" y="1195"/>
                  <a:pt x="5166" y="1195"/>
                  <a:pt x="5166" y="1198"/>
                </a:cubicBezTo>
                <a:cubicBezTo>
                  <a:pt x="4993" y="1287"/>
                  <a:pt x="4827" y="1376"/>
                  <a:pt x="4656" y="1468"/>
                </a:cubicBezTo>
                <a:cubicBezTo>
                  <a:pt x="4646" y="1468"/>
                  <a:pt x="4635" y="1471"/>
                  <a:pt x="4622" y="1474"/>
                </a:cubicBezTo>
                <a:cubicBezTo>
                  <a:pt x="4415" y="1577"/>
                  <a:pt x="4200" y="1676"/>
                  <a:pt x="3989" y="1778"/>
                </a:cubicBezTo>
                <a:cubicBezTo>
                  <a:pt x="4333" y="1539"/>
                  <a:pt x="4734" y="1345"/>
                  <a:pt x="5163" y="1192"/>
                </a:cubicBezTo>
                <a:close/>
                <a:moveTo>
                  <a:pt x="21404" y="1192"/>
                </a:moveTo>
                <a:cubicBezTo>
                  <a:pt x="21833" y="1345"/>
                  <a:pt x="22235" y="1539"/>
                  <a:pt x="22579" y="1778"/>
                </a:cubicBezTo>
                <a:cubicBezTo>
                  <a:pt x="22368" y="1676"/>
                  <a:pt x="22154" y="1577"/>
                  <a:pt x="21946" y="1474"/>
                </a:cubicBezTo>
                <a:cubicBezTo>
                  <a:pt x="21932" y="1471"/>
                  <a:pt x="21922" y="1468"/>
                  <a:pt x="21912" y="1468"/>
                </a:cubicBezTo>
                <a:cubicBezTo>
                  <a:pt x="21742" y="1376"/>
                  <a:pt x="21571" y="1287"/>
                  <a:pt x="21401" y="1198"/>
                </a:cubicBezTo>
                <a:cubicBezTo>
                  <a:pt x="21401" y="1195"/>
                  <a:pt x="21404" y="1195"/>
                  <a:pt x="21404" y="1192"/>
                </a:cubicBezTo>
                <a:close/>
                <a:moveTo>
                  <a:pt x="4394" y="1345"/>
                </a:moveTo>
                <a:cubicBezTo>
                  <a:pt x="4129" y="1484"/>
                  <a:pt x="3887" y="1641"/>
                  <a:pt x="3675" y="1819"/>
                </a:cubicBezTo>
                <a:cubicBezTo>
                  <a:pt x="3771" y="1729"/>
                  <a:pt x="3870" y="1641"/>
                  <a:pt x="3975" y="1556"/>
                </a:cubicBezTo>
                <a:cubicBezTo>
                  <a:pt x="4112" y="1481"/>
                  <a:pt x="4247" y="1410"/>
                  <a:pt x="4394" y="1345"/>
                </a:cubicBezTo>
                <a:close/>
                <a:moveTo>
                  <a:pt x="22174" y="1345"/>
                </a:moveTo>
                <a:lnTo>
                  <a:pt x="22174" y="1345"/>
                </a:lnTo>
                <a:cubicBezTo>
                  <a:pt x="22320" y="1410"/>
                  <a:pt x="22457" y="1481"/>
                  <a:pt x="22592" y="1556"/>
                </a:cubicBezTo>
                <a:cubicBezTo>
                  <a:pt x="22699" y="1641"/>
                  <a:pt x="22797" y="1729"/>
                  <a:pt x="22892" y="1819"/>
                </a:cubicBezTo>
                <a:cubicBezTo>
                  <a:pt x="22681" y="1641"/>
                  <a:pt x="22436" y="1484"/>
                  <a:pt x="22174" y="1345"/>
                </a:cubicBezTo>
                <a:close/>
                <a:moveTo>
                  <a:pt x="11449" y="1757"/>
                </a:moveTo>
                <a:lnTo>
                  <a:pt x="11449" y="1757"/>
                </a:lnTo>
                <a:cubicBezTo>
                  <a:pt x="11527" y="1774"/>
                  <a:pt x="11609" y="1791"/>
                  <a:pt x="11691" y="1808"/>
                </a:cubicBezTo>
                <a:cubicBezTo>
                  <a:pt x="11776" y="1825"/>
                  <a:pt x="11857" y="1839"/>
                  <a:pt x="11939" y="1856"/>
                </a:cubicBezTo>
                <a:cubicBezTo>
                  <a:pt x="11936" y="1869"/>
                  <a:pt x="11933" y="1880"/>
                  <a:pt x="11933" y="1893"/>
                </a:cubicBezTo>
                <a:cubicBezTo>
                  <a:pt x="11826" y="1869"/>
                  <a:pt x="11718" y="1842"/>
                  <a:pt x="11612" y="1815"/>
                </a:cubicBezTo>
                <a:cubicBezTo>
                  <a:pt x="11554" y="1795"/>
                  <a:pt x="11499" y="1774"/>
                  <a:pt x="11449" y="1757"/>
                </a:cubicBezTo>
                <a:close/>
                <a:moveTo>
                  <a:pt x="15119" y="1757"/>
                </a:moveTo>
                <a:lnTo>
                  <a:pt x="15119" y="1757"/>
                </a:lnTo>
                <a:cubicBezTo>
                  <a:pt x="15068" y="1774"/>
                  <a:pt x="15013" y="1795"/>
                  <a:pt x="14956" y="1815"/>
                </a:cubicBezTo>
                <a:cubicBezTo>
                  <a:pt x="14809" y="1852"/>
                  <a:pt x="14659" y="1890"/>
                  <a:pt x="14516" y="1917"/>
                </a:cubicBezTo>
                <a:cubicBezTo>
                  <a:pt x="14551" y="1903"/>
                  <a:pt x="14584" y="1886"/>
                  <a:pt x="14622" y="1859"/>
                </a:cubicBezTo>
                <a:cubicBezTo>
                  <a:pt x="14707" y="1842"/>
                  <a:pt x="14793" y="1825"/>
                  <a:pt x="14878" y="1808"/>
                </a:cubicBezTo>
                <a:cubicBezTo>
                  <a:pt x="14959" y="1791"/>
                  <a:pt x="15038" y="1774"/>
                  <a:pt x="15119" y="1757"/>
                </a:cubicBezTo>
                <a:close/>
                <a:moveTo>
                  <a:pt x="14380" y="1921"/>
                </a:moveTo>
                <a:cubicBezTo>
                  <a:pt x="14394" y="1927"/>
                  <a:pt x="14408" y="1934"/>
                  <a:pt x="14425" y="1938"/>
                </a:cubicBezTo>
                <a:cubicBezTo>
                  <a:pt x="14400" y="1941"/>
                  <a:pt x="14380" y="1944"/>
                  <a:pt x="14359" y="1948"/>
                </a:cubicBezTo>
                <a:cubicBezTo>
                  <a:pt x="14367" y="1941"/>
                  <a:pt x="14377" y="1930"/>
                  <a:pt x="14380" y="1921"/>
                </a:cubicBezTo>
                <a:close/>
                <a:moveTo>
                  <a:pt x="13195" y="2056"/>
                </a:moveTo>
                <a:cubicBezTo>
                  <a:pt x="13151" y="2070"/>
                  <a:pt x="13107" y="2084"/>
                  <a:pt x="13066" y="2097"/>
                </a:cubicBezTo>
                <a:lnTo>
                  <a:pt x="12964" y="2097"/>
                </a:lnTo>
                <a:cubicBezTo>
                  <a:pt x="12967" y="2094"/>
                  <a:pt x="12970" y="2091"/>
                  <a:pt x="12970" y="2084"/>
                </a:cubicBezTo>
                <a:cubicBezTo>
                  <a:pt x="12970" y="2077"/>
                  <a:pt x="12974" y="2070"/>
                  <a:pt x="12974" y="2064"/>
                </a:cubicBezTo>
                <a:cubicBezTo>
                  <a:pt x="13049" y="2060"/>
                  <a:pt x="13121" y="2060"/>
                  <a:pt x="13195" y="2056"/>
                </a:cubicBezTo>
                <a:close/>
                <a:moveTo>
                  <a:pt x="14043" y="2142"/>
                </a:moveTo>
                <a:cubicBezTo>
                  <a:pt x="13999" y="2155"/>
                  <a:pt x="13955" y="2172"/>
                  <a:pt x="13910" y="2186"/>
                </a:cubicBezTo>
                <a:cubicBezTo>
                  <a:pt x="13863" y="2179"/>
                  <a:pt x="13812" y="2172"/>
                  <a:pt x="13764" y="2166"/>
                </a:cubicBezTo>
                <a:cubicBezTo>
                  <a:pt x="13774" y="2163"/>
                  <a:pt x="13784" y="2158"/>
                  <a:pt x="13795" y="2155"/>
                </a:cubicBezTo>
                <a:cubicBezTo>
                  <a:pt x="13877" y="2152"/>
                  <a:pt x="13962" y="2149"/>
                  <a:pt x="14043" y="2142"/>
                </a:cubicBezTo>
                <a:close/>
                <a:moveTo>
                  <a:pt x="5044" y="1713"/>
                </a:moveTo>
                <a:cubicBezTo>
                  <a:pt x="5055" y="1726"/>
                  <a:pt x="5072" y="1737"/>
                  <a:pt x="5092" y="1737"/>
                </a:cubicBezTo>
                <a:cubicBezTo>
                  <a:pt x="5143" y="1729"/>
                  <a:pt x="5194" y="1729"/>
                  <a:pt x="5248" y="1723"/>
                </a:cubicBezTo>
                <a:lnTo>
                  <a:pt x="5248" y="1723"/>
                </a:lnTo>
                <a:cubicBezTo>
                  <a:pt x="4860" y="1886"/>
                  <a:pt x="4486" y="2077"/>
                  <a:pt x="4121" y="2292"/>
                </a:cubicBezTo>
                <a:cubicBezTo>
                  <a:pt x="4074" y="2319"/>
                  <a:pt x="4027" y="2346"/>
                  <a:pt x="3982" y="2373"/>
                </a:cubicBezTo>
                <a:cubicBezTo>
                  <a:pt x="3907" y="2408"/>
                  <a:pt x="3832" y="2441"/>
                  <a:pt x="3757" y="2479"/>
                </a:cubicBezTo>
                <a:cubicBezTo>
                  <a:pt x="3835" y="2408"/>
                  <a:pt x="3914" y="2336"/>
                  <a:pt x="3989" y="2265"/>
                </a:cubicBezTo>
                <a:cubicBezTo>
                  <a:pt x="4333" y="2064"/>
                  <a:pt x="4684" y="1883"/>
                  <a:pt x="5044" y="1713"/>
                </a:cubicBezTo>
                <a:close/>
                <a:moveTo>
                  <a:pt x="21524" y="1713"/>
                </a:moveTo>
                <a:cubicBezTo>
                  <a:pt x="21885" y="1883"/>
                  <a:pt x="22235" y="2064"/>
                  <a:pt x="22579" y="2265"/>
                </a:cubicBezTo>
                <a:cubicBezTo>
                  <a:pt x="22654" y="2336"/>
                  <a:pt x="22732" y="2408"/>
                  <a:pt x="22811" y="2479"/>
                </a:cubicBezTo>
                <a:cubicBezTo>
                  <a:pt x="22735" y="2441"/>
                  <a:pt x="22661" y="2408"/>
                  <a:pt x="22586" y="2373"/>
                </a:cubicBezTo>
                <a:cubicBezTo>
                  <a:pt x="22542" y="2346"/>
                  <a:pt x="22494" y="2319"/>
                  <a:pt x="22446" y="2292"/>
                </a:cubicBezTo>
                <a:cubicBezTo>
                  <a:pt x="22082" y="2077"/>
                  <a:pt x="21707" y="1886"/>
                  <a:pt x="21319" y="1723"/>
                </a:cubicBezTo>
                <a:lnTo>
                  <a:pt x="21319" y="1723"/>
                </a:lnTo>
                <a:cubicBezTo>
                  <a:pt x="21374" y="1729"/>
                  <a:pt x="21425" y="1729"/>
                  <a:pt x="21476" y="1737"/>
                </a:cubicBezTo>
                <a:cubicBezTo>
                  <a:pt x="21497" y="1737"/>
                  <a:pt x="21514" y="1726"/>
                  <a:pt x="21524" y="1713"/>
                </a:cubicBezTo>
                <a:close/>
                <a:moveTo>
                  <a:pt x="12603" y="2547"/>
                </a:moveTo>
                <a:cubicBezTo>
                  <a:pt x="12630" y="2554"/>
                  <a:pt x="12657" y="2560"/>
                  <a:pt x="12684" y="2567"/>
                </a:cubicBezTo>
                <a:cubicBezTo>
                  <a:pt x="12651" y="2564"/>
                  <a:pt x="12616" y="2560"/>
                  <a:pt x="12582" y="2557"/>
                </a:cubicBezTo>
                <a:cubicBezTo>
                  <a:pt x="12590" y="2554"/>
                  <a:pt x="12596" y="2551"/>
                  <a:pt x="12603" y="2547"/>
                </a:cubicBezTo>
                <a:close/>
                <a:moveTo>
                  <a:pt x="13652" y="2431"/>
                </a:moveTo>
                <a:lnTo>
                  <a:pt x="13652" y="2431"/>
                </a:lnTo>
                <a:cubicBezTo>
                  <a:pt x="13672" y="2435"/>
                  <a:pt x="13693" y="2435"/>
                  <a:pt x="13713" y="2438"/>
                </a:cubicBezTo>
                <a:cubicBezTo>
                  <a:pt x="13733" y="2463"/>
                  <a:pt x="13765" y="2483"/>
                  <a:pt x="13803" y="2483"/>
                </a:cubicBezTo>
                <a:cubicBezTo>
                  <a:pt x="13816" y="2483"/>
                  <a:pt x="13831" y="2481"/>
                  <a:pt x="13846" y="2476"/>
                </a:cubicBezTo>
                <a:cubicBezTo>
                  <a:pt x="13869" y="2469"/>
                  <a:pt x="13897" y="2462"/>
                  <a:pt x="13921" y="2455"/>
                </a:cubicBezTo>
                <a:cubicBezTo>
                  <a:pt x="13955" y="2455"/>
                  <a:pt x="13989" y="2458"/>
                  <a:pt x="14020" y="2458"/>
                </a:cubicBezTo>
                <a:cubicBezTo>
                  <a:pt x="14026" y="2465"/>
                  <a:pt x="14037" y="2472"/>
                  <a:pt x="14047" y="2479"/>
                </a:cubicBezTo>
                <a:cubicBezTo>
                  <a:pt x="14043" y="2506"/>
                  <a:pt x="14050" y="2530"/>
                  <a:pt x="14064" y="2547"/>
                </a:cubicBezTo>
                <a:cubicBezTo>
                  <a:pt x="13962" y="2560"/>
                  <a:pt x="13859" y="2571"/>
                  <a:pt x="13754" y="2581"/>
                </a:cubicBezTo>
                <a:cubicBezTo>
                  <a:pt x="13757" y="2523"/>
                  <a:pt x="13720" y="2458"/>
                  <a:pt x="13662" y="2435"/>
                </a:cubicBezTo>
                <a:cubicBezTo>
                  <a:pt x="13658" y="2435"/>
                  <a:pt x="13655" y="2435"/>
                  <a:pt x="13652" y="2431"/>
                </a:cubicBezTo>
                <a:close/>
                <a:moveTo>
                  <a:pt x="3062" y="2574"/>
                </a:moveTo>
                <a:cubicBezTo>
                  <a:pt x="3076" y="2592"/>
                  <a:pt x="3097" y="2601"/>
                  <a:pt x="3120" y="2601"/>
                </a:cubicBezTo>
                <a:cubicBezTo>
                  <a:pt x="3018" y="2677"/>
                  <a:pt x="2916" y="2755"/>
                  <a:pt x="2817" y="2833"/>
                </a:cubicBezTo>
                <a:cubicBezTo>
                  <a:pt x="2797" y="2850"/>
                  <a:pt x="2790" y="2867"/>
                  <a:pt x="2787" y="2887"/>
                </a:cubicBezTo>
                <a:cubicBezTo>
                  <a:pt x="2780" y="2873"/>
                  <a:pt x="2766" y="2860"/>
                  <a:pt x="2749" y="2857"/>
                </a:cubicBezTo>
                <a:cubicBezTo>
                  <a:pt x="2834" y="2775"/>
                  <a:pt x="2923" y="2694"/>
                  <a:pt x="3008" y="2612"/>
                </a:cubicBezTo>
                <a:cubicBezTo>
                  <a:pt x="3026" y="2598"/>
                  <a:pt x="3046" y="2587"/>
                  <a:pt x="3062" y="2574"/>
                </a:cubicBezTo>
                <a:close/>
                <a:moveTo>
                  <a:pt x="23505" y="2574"/>
                </a:moveTo>
                <a:cubicBezTo>
                  <a:pt x="23522" y="2587"/>
                  <a:pt x="23543" y="2598"/>
                  <a:pt x="23560" y="2612"/>
                </a:cubicBezTo>
                <a:cubicBezTo>
                  <a:pt x="23645" y="2694"/>
                  <a:pt x="23733" y="2775"/>
                  <a:pt x="23815" y="2857"/>
                </a:cubicBezTo>
                <a:cubicBezTo>
                  <a:pt x="23802" y="2860"/>
                  <a:pt x="23788" y="2873"/>
                  <a:pt x="23781" y="2887"/>
                </a:cubicBezTo>
                <a:cubicBezTo>
                  <a:pt x="23777" y="2867"/>
                  <a:pt x="23771" y="2850"/>
                  <a:pt x="23750" y="2833"/>
                </a:cubicBezTo>
                <a:cubicBezTo>
                  <a:pt x="23651" y="2755"/>
                  <a:pt x="23549" y="2677"/>
                  <a:pt x="23447" y="2601"/>
                </a:cubicBezTo>
                <a:cubicBezTo>
                  <a:pt x="23471" y="2601"/>
                  <a:pt x="23491" y="2592"/>
                  <a:pt x="23505" y="2574"/>
                </a:cubicBezTo>
                <a:close/>
                <a:moveTo>
                  <a:pt x="3093" y="2952"/>
                </a:moveTo>
                <a:lnTo>
                  <a:pt x="3093" y="2952"/>
                </a:lnTo>
                <a:cubicBezTo>
                  <a:pt x="3076" y="2972"/>
                  <a:pt x="3056" y="2989"/>
                  <a:pt x="3035" y="3010"/>
                </a:cubicBezTo>
                <a:cubicBezTo>
                  <a:pt x="3029" y="3013"/>
                  <a:pt x="3026" y="3021"/>
                  <a:pt x="3018" y="3024"/>
                </a:cubicBezTo>
                <a:cubicBezTo>
                  <a:pt x="2756" y="3204"/>
                  <a:pt x="2490" y="3401"/>
                  <a:pt x="2259" y="3616"/>
                </a:cubicBezTo>
                <a:cubicBezTo>
                  <a:pt x="2266" y="3609"/>
                  <a:pt x="2273" y="3599"/>
                  <a:pt x="2279" y="3593"/>
                </a:cubicBezTo>
                <a:cubicBezTo>
                  <a:pt x="2440" y="3429"/>
                  <a:pt x="2603" y="3272"/>
                  <a:pt x="2766" y="3119"/>
                </a:cubicBezTo>
                <a:cubicBezTo>
                  <a:pt x="2875" y="3061"/>
                  <a:pt x="2985" y="3007"/>
                  <a:pt x="3093" y="2952"/>
                </a:cubicBezTo>
                <a:close/>
                <a:moveTo>
                  <a:pt x="23475" y="2952"/>
                </a:moveTo>
                <a:lnTo>
                  <a:pt x="23475" y="2952"/>
                </a:lnTo>
                <a:cubicBezTo>
                  <a:pt x="23584" y="3007"/>
                  <a:pt x="23692" y="3061"/>
                  <a:pt x="23802" y="3119"/>
                </a:cubicBezTo>
                <a:cubicBezTo>
                  <a:pt x="23965" y="3272"/>
                  <a:pt x="24129" y="3429"/>
                  <a:pt x="24288" y="3593"/>
                </a:cubicBezTo>
                <a:cubicBezTo>
                  <a:pt x="24295" y="3599"/>
                  <a:pt x="24302" y="3609"/>
                  <a:pt x="24308" y="3616"/>
                </a:cubicBezTo>
                <a:cubicBezTo>
                  <a:pt x="24077" y="3401"/>
                  <a:pt x="23812" y="3204"/>
                  <a:pt x="23549" y="3024"/>
                </a:cubicBezTo>
                <a:cubicBezTo>
                  <a:pt x="23543" y="3021"/>
                  <a:pt x="23539" y="3013"/>
                  <a:pt x="23532" y="3010"/>
                </a:cubicBezTo>
                <a:cubicBezTo>
                  <a:pt x="23512" y="2989"/>
                  <a:pt x="23491" y="2972"/>
                  <a:pt x="23475" y="2952"/>
                </a:cubicBezTo>
                <a:close/>
                <a:moveTo>
                  <a:pt x="2051" y="3241"/>
                </a:moveTo>
                <a:lnTo>
                  <a:pt x="2051" y="3241"/>
                </a:lnTo>
                <a:cubicBezTo>
                  <a:pt x="1939" y="3422"/>
                  <a:pt x="1827" y="3606"/>
                  <a:pt x="1718" y="3793"/>
                </a:cubicBezTo>
                <a:cubicBezTo>
                  <a:pt x="1660" y="3861"/>
                  <a:pt x="1602" y="3926"/>
                  <a:pt x="1547" y="3997"/>
                </a:cubicBezTo>
                <a:cubicBezTo>
                  <a:pt x="1483" y="4079"/>
                  <a:pt x="1394" y="4178"/>
                  <a:pt x="1302" y="4290"/>
                </a:cubicBezTo>
                <a:cubicBezTo>
                  <a:pt x="1412" y="4089"/>
                  <a:pt x="1530" y="3895"/>
                  <a:pt x="1653" y="3705"/>
                </a:cubicBezTo>
                <a:cubicBezTo>
                  <a:pt x="1657" y="3706"/>
                  <a:pt x="1662" y="3706"/>
                  <a:pt x="1667" y="3706"/>
                </a:cubicBezTo>
                <a:cubicBezTo>
                  <a:pt x="1688" y="3706"/>
                  <a:pt x="1709" y="3695"/>
                  <a:pt x="1714" y="3670"/>
                </a:cubicBezTo>
                <a:cubicBezTo>
                  <a:pt x="1759" y="3517"/>
                  <a:pt x="1891" y="3371"/>
                  <a:pt x="2051" y="3241"/>
                </a:cubicBezTo>
                <a:close/>
                <a:moveTo>
                  <a:pt x="24517" y="3241"/>
                </a:moveTo>
                <a:lnTo>
                  <a:pt x="24517" y="3241"/>
                </a:lnTo>
                <a:cubicBezTo>
                  <a:pt x="24676" y="3371"/>
                  <a:pt x="24809" y="3517"/>
                  <a:pt x="24853" y="3670"/>
                </a:cubicBezTo>
                <a:cubicBezTo>
                  <a:pt x="24859" y="3695"/>
                  <a:pt x="24880" y="3706"/>
                  <a:pt x="24900" y="3706"/>
                </a:cubicBezTo>
                <a:cubicBezTo>
                  <a:pt x="24905" y="3706"/>
                  <a:pt x="24910" y="3706"/>
                  <a:pt x="24915" y="3705"/>
                </a:cubicBezTo>
                <a:cubicBezTo>
                  <a:pt x="25037" y="3895"/>
                  <a:pt x="25157" y="4089"/>
                  <a:pt x="25265" y="4290"/>
                </a:cubicBezTo>
                <a:cubicBezTo>
                  <a:pt x="25174" y="4178"/>
                  <a:pt x="25085" y="4079"/>
                  <a:pt x="25020" y="3997"/>
                </a:cubicBezTo>
                <a:cubicBezTo>
                  <a:pt x="24966" y="3926"/>
                  <a:pt x="24908" y="3861"/>
                  <a:pt x="24850" y="3793"/>
                </a:cubicBezTo>
                <a:cubicBezTo>
                  <a:pt x="24741" y="3606"/>
                  <a:pt x="24629" y="3422"/>
                  <a:pt x="24517" y="3241"/>
                </a:cubicBezTo>
                <a:close/>
                <a:moveTo>
                  <a:pt x="1412" y="4331"/>
                </a:moveTo>
                <a:cubicBezTo>
                  <a:pt x="1404" y="4344"/>
                  <a:pt x="1398" y="4358"/>
                  <a:pt x="1391" y="4369"/>
                </a:cubicBezTo>
                <a:cubicBezTo>
                  <a:pt x="1377" y="4393"/>
                  <a:pt x="1363" y="4416"/>
                  <a:pt x="1354" y="4440"/>
                </a:cubicBezTo>
                <a:cubicBezTo>
                  <a:pt x="1289" y="4525"/>
                  <a:pt x="1228" y="4610"/>
                  <a:pt x="1170" y="4696"/>
                </a:cubicBezTo>
                <a:cubicBezTo>
                  <a:pt x="1176" y="4679"/>
                  <a:pt x="1173" y="4658"/>
                  <a:pt x="1167" y="4644"/>
                </a:cubicBezTo>
                <a:cubicBezTo>
                  <a:pt x="1241" y="4536"/>
                  <a:pt x="1326" y="4430"/>
                  <a:pt x="1412" y="4331"/>
                </a:cubicBezTo>
                <a:close/>
                <a:moveTo>
                  <a:pt x="25157" y="4331"/>
                </a:moveTo>
                <a:lnTo>
                  <a:pt x="25157" y="4331"/>
                </a:lnTo>
                <a:cubicBezTo>
                  <a:pt x="25242" y="4430"/>
                  <a:pt x="25327" y="4536"/>
                  <a:pt x="25402" y="4644"/>
                </a:cubicBezTo>
                <a:cubicBezTo>
                  <a:pt x="25395" y="4658"/>
                  <a:pt x="25391" y="4679"/>
                  <a:pt x="25398" y="4696"/>
                </a:cubicBezTo>
                <a:cubicBezTo>
                  <a:pt x="25340" y="4610"/>
                  <a:pt x="25279" y="4525"/>
                  <a:pt x="25215" y="4440"/>
                </a:cubicBezTo>
                <a:cubicBezTo>
                  <a:pt x="25204" y="4416"/>
                  <a:pt x="25191" y="4393"/>
                  <a:pt x="25177" y="4369"/>
                </a:cubicBezTo>
                <a:cubicBezTo>
                  <a:pt x="25170" y="4358"/>
                  <a:pt x="25163" y="4344"/>
                  <a:pt x="25157" y="4331"/>
                </a:cubicBezTo>
                <a:close/>
                <a:moveTo>
                  <a:pt x="724" y="5421"/>
                </a:moveTo>
                <a:lnTo>
                  <a:pt x="724" y="5421"/>
                </a:lnTo>
                <a:cubicBezTo>
                  <a:pt x="720" y="5441"/>
                  <a:pt x="713" y="5461"/>
                  <a:pt x="706" y="5482"/>
                </a:cubicBezTo>
                <a:cubicBezTo>
                  <a:pt x="683" y="5564"/>
                  <a:pt x="659" y="5645"/>
                  <a:pt x="635" y="5727"/>
                </a:cubicBezTo>
                <a:cubicBezTo>
                  <a:pt x="635" y="5730"/>
                  <a:pt x="631" y="5738"/>
                  <a:pt x="631" y="5741"/>
                </a:cubicBezTo>
                <a:cubicBezTo>
                  <a:pt x="628" y="5744"/>
                  <a:pt x="628" y="5747"/>
                  <a:pt x="628" y="5747"/>
                </a:cubicBezTo>
                <a:cubicBezTo>
                  <a:pt x="615" y="5799"/>
                  <a:pt x="601" y="5850"/>
                  <a:pt x="584" y="5897"/>
                </a:cubicBezTo>
                <a:cubicBezTo>
                  <a:pt x="526" y="6024"/>
                  <a:pt x="468" y="6153"/>
                  <a:pt x="414" y="6282"/>
                </a:cubicBezTo>
                <a:cubicBezTo>
                  <a:pt x="390" y="6337"/>
                  <a:pt x="366" y="6391"/>
                  <a:pt x="339" y="6449"/>
                </a:cubicBezTo>
                <a:cubicBezTo>
                  <a:pt x="431" y="6105"/>
                  <a:pt x="570" y="5758"/>
                  <a:pt x="724" y="5421"/>
                </a:cubicBezTo>
                <a:close/>
                <a:moveTo>
                  <a:pt x="25841" y="5421"/>
                </a:moveTo>
                <a:lnTo>
                  <a:pt x="25841" y="5421"/>
                </a:lnTo>
                <a:cubicBezTo>
                  <a:pt x="25997" y="5758"/>
                  <a:pt x="26137" y="6105"/>
                  <a:pt x="26229" y="6449"/>
                </a:cubicBezTo>
                <a:cubicBezTo>
                  <a:pt x="26202" y="6391"/>
                  <a:pt x="26178" y="6337"/>
                  <a:pt x="26154" y="6282"/>
                </a:cubicBezTo>
                <a:cubicBezTo>
                  <a:pt x="26100" y="6153"/>
                  <a:pt x="26042" y="6024"/>
                  <a:pt x="25984" y="5897"/>
                </a:cubicBezTo>
                <a:cubicBezTo>
                  <a:pt x="25967" y="5850"/>
                  <a:pt x="25953" y="5799"/>
                  <a:pt x="25939" y="5747"/>
                </a:cubicBezTo>
                <a:cubicBezTo>
                  <a:pt x="25936" y="5747"/>
                  <a:pt x="25939" y="5744"/>
                  <a:pt x="25936" y="5741"/>
                </a:cubicBezTo>
                <a:cubicBezTo>
                  <a:pt x="25936" y="5738"/>
                  <a:pt x="25933" y="5730"/>
                  <a:pt x="25933" y="5727"/>
                </a:cubicBezTo>
                <a:cubicBezTo>
                  <a:pt x="25909" y="5645"/>
                  <a:pt x="25885" y="5564"/>
                  <a:pt x="25861" y="5482"/>
                </a:cubicBezTo>
                <a:cubicBezTo>
                  <a:pt x="25854" y="5461"/>
                  <a:pt x="25848" y="5441"/>
                  <a:pt x="25841" y="5421"/>
                </a:cubicBezTo>
                <a:close/>
                <a:moveTo>
                  <a:pt x="7935" y="1"/>
                </a:moveTo>
                <a:cubicBezTo>
                  <a:pt x="7708" y="1"/>
                  <a:pt x="7483" y="26"/>
                  <a:pt x="7271" y="89"/>
                </a:cubicBezTo>
                <a:cubicBezTo>
                  <a:pt x="7258" y="92"/>
                  <a:pt x="7247" y="102"/>
                  <a:pt x="7240" y="109"/>
                </a:cubicBezTo>
                <a:cubicBezTo>
                  <a:pt x="7158" y="105"/>
                  <a:pt x="7076" y="104"/>
                  <a:pt x="6994" y="104"/>
                </a:cubicBezTo>
                <a:cubicBezTo>
                  <a:pt x="6855" y="104"/>
                  <a:pt x="6715" y="109"/>
                  <a:pt x="6576" y="120"/>
                </a:cubicBezTo>
                <a:cubicBezTo>
                  <a:pt x="6570" y="120"/>
                  <a:pt x="6563" y="123"/>
                  <a:pt x="6556" y="123"/>
                </a:cubicBezTo>
                <a:cubicBezTo>
                  <a:pt x="6549" y="121"/>
                  <a:pt x="6540" y="118"/>
                  <a:pt x="6529" y="118"/>
                </a:cubicBezTo>
                <a:cubicBezTo>
                  <a:pt x="6525" y="118"/>
                  <a:pt x="6520" y="118"/>
                  <a:pt x="6515" y="120"/>
                </a:cubicBezTo>
                <a:cubicBezTo>
                  <a:pt x="6491" y="123"/>
                  <a:pt x="6467" y="129"/>
                  <a:pt x="6440" y="133"/>
                </a:cubicBezTo>
                <a:cubicBezTo>
                  <a:pt x="5988" y="184"/>
                  <a:pt x="5620" y="272"/>
                  <a:pt x="5252" y="426"/>
                </a:cubicBezTo>
                <a:cubicBezTo>
                  <a:pt x="4129" y="749"/>
                  <a:pt x="3029" y="1247"/>
                  <a:pt x="2341" y="2199"/>
                </a:cubicBezTo>
                <a:cubicBezTo>
                  <a:pt x="2297" y="2263"/>
                  <a:pt x="2356" y="2328"/>
                  <a:pt x="2415" y="2328"/>
                </a:cubicBezTo>
                <a:cubicBezTo>
                  <a:pt x="2439" y="2328"/>
                  <a:pt x="2463" y="2317"/>
                  <a:pt x="2480" y="2292"/>
                </a:cubicBezTo>
                <a:cubicBezTo>
                  <a:pt x="2927" y="1665"/>
                  <a:pt x="3560" y="1243"/>
                  <a:pt x="4258" y="940"/>
                </a:cubicBezTo>
                <a:lnTo>
                  <a:pt x="4258" y="940"/>
                </a:lnTo>
                <a:cubicBezTo>
                  <a:pt x="4009" y="1121"/>
                  <a:pt x="3757" y="1314"/>
                  <a:pt x="3508" y="1512"/>
                </a:cubicBezTo>
                <a:cubicBezTo>
                  <a:pt x="3495" y="1484"/>
                  <a:pt x="3467" y="1462"/>
                  <a:pt x="3437" y="1462"/>
                </a:cubicBezTo>
                <a:cubicBezTo>
                  <a:pt x="3420" y="1462"/>
                  <a:pt x="3404" y="1469"/>
                  <a:pt x="3389" y="1484"/>
                </a:cubicBezTo>
                <a:cubicBezTo>
                  <a:pt x="3312" y="1570"/>
                  <a:pt x="3236" y="1652"/>
                  <a:pt x="3161" y="1737"/>
                </a:cubicBezTo>
                <a:cubicBezTo>
                  <a:pt x="3150" y="1721"/>
                  <a:pt x="3132" y="1711"/>
                  <a:pt x="3113" y="1711"/>
                </a:cubicBezTo>
                <a:cubicBezTo>
                  <a:pt x="3099" y="1711"/>
                  <a:pt x="3084" y="1717"/>
                  <a:pt x="3070" y="1729"/>
                </a:cubicBezTo>
                <a:cubicBezTo>
                  <a:pt x="2858" y="1930"/>
                  <a:pt x="2661" y="2138"/>
                  <a:pt x="2470" y="2353"/>
                </a:cubicBezTo>
                <a:cubicBezTo>
                  <a:pt x="2351" y="2458"/>
                  <a:pt x="2232" y="2560"/>
                  <a:pt x="2119" y="2669"/>
                </a:cubicBezTo>
                <a:cubicBezTo>
                  <a:pt x="1926" y="2853"/>
                  <a:pt x="1694" y="3000"/>
                  <a:pt x="1670" y="3272"/>
                </a:cubicBezTo>
                <a:cubicBezTo>
                  <a:pt x="1670" y="3276"/>
                  <a:pt x="1673" y="3279"/>
                  <a:pt x="1673" y="3282"/>
                </a:cubicBezTo>
                <a:cubicBezTo>
                  <a:pt x="1234" y="3830"/>
                  <a:pt x="881" y="4430"/>
                  <a:pt x="669" y="5084"/>
                </a:cubicBezTo>
                <a:cubicBezTo>
                  <a:pt x="666" y="5104"/>
                  <a:pt x="669" y="5121"/>
                  <a:pt x="679" y="5135"/>
                </a:cubicBezTo>
                <a:cubicBezTo>
                  <a:pt x="376" y="5758"/>
                  <a:pt x="117" y="6435"/>
                  <a:pt x="90" y="7065"/>
                </a:cubicBezTo>
                <a:cubicBezTo>
                  <a:pt x="90" y="7075"/>
                  <a:pt x="90" y="7086"/>
                  <a:pt x="94" y="7096"/>
                </a:cubicBezTo>
                <a:cubicBezTo>
                  <a:pt x="73" y="7177"/>
                  <a:pt x="56" y="7262"/>
                  <a:pt x="49" y="7347"/>
                </a:cubicBezTo>
                <a:cubicBezTo>
                  <a:pt x="46" y="7378"/>
                  <a:pt x="63" y="7399"/>
                  <a:pt x="84" y="7409"/>
                </a:cubicBezTo>
                <a:cubicBezTo>
                  <a:pt x="59" y="7477"/>
                  <a:pt x="36" y="7545"/>
                  <a:pt x="15" y="7613"/>
                </a:cubicBezTo>
                <a:cubicBezTo>
                  <a:pt x="0" y="7658"/>
                  <a:pt x="37" y="7689"/>
                  <a:pt x="73" y="7689"/>
                </a:cubicBezTo>
                <a:cubicBezTo>
                  <a:pt x="95" y="7689"/>
                  <a:pt x="117" y="7678"/>
                  <a:pt x="128" y="7651"/>
                </a:cubicBezTo>
                <a:cubicBezTo>
                  <a:pt x="134" y="7624"/>
                  <a:pt x="148" y="7597"/>
                  <a:pt x="155" y="7569"/>
                </a:cubicBezTo>
                <a:cubicBezTo>
                  <a:pt x="170" y="7591"/>
                  <a:pt x="196" y="7605"/>
                  <a:pt x="220" y="7605"/>
                </a:cubicBezTo>
                <a:cubicBezTo>
                  <a:pt x="244" y="7605"/>
                  <a:pt x="266" y="7591"/>
                  <a:pt x="274" y="7559"/>
                </a:cubicBezTo>
                <a:cubicBezTo>
                  <a:pt x="308" y="7423"/>
                  <a:pt x="342" y="7290"/>
                  <a:pt x="380" y="7154"/>
                </a:cubicBezTo>
                <a:cubicBezTo>
                  <a:pt x="386" y="7157"/>
                  <a:pt x="394" y="7159"/>
                  <a:pt x="401" y="7159"/>
                </a:cubicBezTo>
                <a:cubicBezTo>
                  <a:pt x="418" y="7159"/>
                  <a:pt x="434" y="7151"/>
                  <a:pt x="441" y="7130"/>
                </a:cubicBezTo>
                <a:cubicBezTo>
                  <a:pt x="911" y="5768"/>
                  <a:pt x="1810" y="4495"/>
                  <a:pt x="2834" y="3395"/>
                </a:cubicBezTo>
                <a:cubicBezTo>
                  <a:pt x="2875" y="3360"/>
                  <a:pt x="2913" y="3323"/>
                  <a:pt x="2957" y="3289"/>
                </a:cubicBezTo>
                <a:cubicBezTo>
                  <a:pt x="2957" y="3289"/>
                  <a:pt x="2957" y="3286"/>
                  <a:pt x="2960" y="3286"/>
                </a:cubicBezTo>
                <a:cubicBezTo>
                  <a:pt x="2991" y="3258"/>
                  <a:pt x="3021" y="3235"/>
                  <a:pt x="3053" y="3211"/>
                </a:cubicBezTo>
                <a:cubicBezTo>
                  <a:pt x="3172" y="3126"/>
                  <a:pt x="3287" y="3041"/>
                  <a:pt x="3403" y="2955"/>
                </a:cubicBezTo>
                <a:cubicBezTo>
                  <a:pt x="4152" y="2397"/>
                  <a:pt x="5000" y="2056"/>
                  <a:pt x="5892" y="1798"/>
                </a:cubicBezTo>
                <a:cubicBezTo>
                  <a:pt x="5899" y="1798"/>
                  <a:pt x="5902" y="1795"/>
                  <a:pt x="5906" y="1791"/>
                </a:cubicBezTo>
                <a:cubicBezTo>
                  <a:pt x="6093" y="1743"/>
                  <a:pt x="6287" y="1702"/>
                  <a:pt x="6481" y="1665"/>
                </a:cubicBezTo>
                <a:cubicBezTo>
                  <a:pt x="6528" y="1664"/>
                  <a:pt x="6575" y="1664"/>
                  <a:pt x="6621" y="1664"/>
                </a:cubicBezTo>
                <a:cubicBezTo>
                  <a:pt x="7349" y="1664"/>
                  <a:pt x="8064" y="1713"/>
                  <a:pt x="8810" y="1822"/>
                </a:cubicBezTo>
                <a:cubicBezTo>
                  <a:pt x="8950" y="1866"/>
                  <a:pt x="9086" y="1910"/>
                  <a:pt x="9211" y="1941"/>
                </a:cubicBezTo>
                <a:cubicBezTo>
                  <a:pt x="9351" y="1979"/>
                  <a:pt x="9491" y="2012"/>
                  <a:pt x="9631" y="2043"/>
                </a:cubicBezTo>
                <a:cubicBezTo>
                  <a:pt x="9620" y="2064"/>
                  <a:pt x="9624" y="2094"/>
                  <a:pt x="9654" y="2101"/>
                </a:cubicBezTo>
                <a:cubicBezTo>
                  <a:pt x="9824" y="2155"/>
                  <a:pt x="9998" y="2199"/>
                  <a:pt x="10172" y="2248"/>
                </a:cubicBezTo>
                <a:cubicBezTo>
                  <a:pt x="10230" y="2268"/>
                  <a:pt x="10288" y="2295"/>
                  <a:pt x="10346" y="2319"/>
                </a:cubicBezTo>
                <a:cubicBezTo>
                  <a:pt x="10329" y="2365"/>
                  <a:pt x="10348" y="2424"/>
                  <a:pt x="10407" y="2424"/>
                </a:cubicBezTo>
                <a:cubicBezTo>
                  <a:pt x="10409" y="2424"/>
                  <a:pt x="10411" y="2424"/>
                  <a:pt x="10413" y="2424"/>
                </a:cubicBezTo>
                <a:cubicBezTo>
                  <a:pt x="10475" y="2421"/>
                  <a:pt x="10536" y="2421"/>
                  <a:pt x="10594" y="2421"/>
                </a:cubicBezTo>
                <a:cubicBezTo>
                  <a:pt x="10599" y="2422"/>
                  <a:pt x="10604" y="2423"/>
                  <a:pt x="10610" y="2423"/>
                </a:cubicBezTo>
                <a:cubicBezTo>
                  <a:pt x="10615" y="2423"/>
                  <a:pt x="10620" y="2422"/>
                  <a:pt x="10625" y="2421"/>
                </a:cubicBezTo>
                <a:cubicBezTo>
                  <a:pt x="11078" y="2441"/>
                  <a:pt x="11510" y="2587"/>
                  <a:pt x="11960" y="2659"/>
                </a:cubicBezTo>
                <a:cubicBezTo>
                  <a:pt x="11962" y="2660"/>
                  <a:pt x="11964" y="2660"/>
                  <a:pt x="11966" y="2660"/>
                </a:cubicBezTo>
                <a:cubicBezTo>
                  <a:pt x="12000" y="2660"/>
                  <a:pt x="12025" y="2637"/>
                  <a:pt x="12035" y="2608"/>
                </a:cubicBezTo>
                <a:cubicBezTo>
                  <a:pt x="12065" y="2612"/>
                  <a:pt x="12096" y="2615"/>
                  <a:pt x="12123" y="2622"/>
                </a:cubicBezTo>
                <a:cubicBezTo>
                  <a:pt x="12123" y="2680"/>
                  <a:pt x="12167" y="2738"/>
                  <a:pt x="12222" y="2765"/>
                </a:cubicBezTo>
                <a:cubicBezTo>
                  <a:pt x="12394" y="2846"/>
                  <a:pt x="12584" y="2879"/>
                  <a:pt x="12778" y="2879"/>
                </a:cubicBezTo>
                <a:cubicBezTo>
                  <a:pt x="12998" y="2879"/>
                  <a:pt x="13222" y="2837"/>
                  <a:pt x="13430" y="2775"/>
                </a:cubicBezTo>
                <a:lnTo>
                  <a:pt x="13457" y="2775"/>
                </a:lnTo>
                <a:cubicBezTo>
                  <a:pt x="13461" y="2776"/>
                  <a:pt x="13464" y="2776"/>
                  <a:pt x="13467" y="2776"/>
                </a:cubicBezTo>
                <a:cubicBezTo>
                  <a:pt x="13489" y="2776"/>
                  <a:pt x="13503" y="2766"/>
                  <a:pt x="13512" y="2751"/>
                </a:cubicBezTo>
                <a:cubicBezTo>
                  <a:pt x="13533" y="2744"/>
                  <a:pt x="13553" y="2735"/>
                  <a:pt x="13573" y="2727"/>
                </a:cubicBezTo>
                <a:cubicBezTo>
                  <a:pt x="13894" y="2694"/>
                  <a:pt x="14213" y="2656"/>
                  <a:pt x="14530" y="2608"/>
                </a:cubicBezTo>
                <a:cubicBezTo>
                  <a:pt x="14543" y="2637"/>
                  <a:pt x="14568" y="2660"/>
                  <a:pt x="14602" y="2660"/>
                </a:cubicBezTo>
                <a:cubicBezTo>
                  <a:pt x="14604" y="2660"/>
                  <a:pt x="14606" y="2660"/>
                  <a:pt x="14609" y="2659"/>
                </a:cubicBezTo>
                <a:cubicBezTo>
                  <a:pt x="15054" y="2587"/>
                  <a:pt x="15490" y="2441"/>
                  <a:pt x="15943" y="2421"/>
                </a:cubicBezTo>
                <a:cubicBezTo>
                  <a:pt x="15948" y="2422"/>
                  <a:pt x="15952" y="2423"/>
                  <a:pt x="15957" y="2423"/>
                </a:cubicBezTo>
                <a:cubicBezTo>
                  <a:pt x="15962" y="2423"/>
                  <a:pt x="15967" y="2422"/>
                  <a:pt x="15973" y="2421"/>
                </a:cubicBezTo>
                <a:cubicBezTo>
                  <a:pt x="16031" y="2421"/>
                  <a:pt x="16093" y="2421"/>
                  <a:pt x="16154" y="2424"/>
                </a:cubicBezTo>
                <a:cubicBezTo>
                  <a:pt x="16156" y="2424"/>
                  <a:pt x="16158" y="2424"/>
                  <a:pt x="16160" y="2424"/>
                </a:cubicBezTo>
                <a:cubicBezTo>
                  <a:pt x="16220" y="2424"/>
                  <a:pt x="16238" y="2365"/>
                  <a:pt x="16223" y="2319"/>
                </a:cubicBezTo>
                <a:cubicBezTo>
                  <a:pt x="16280" y="2295"/>
                  <a:pt x="16338" y="2268"/>
                  <a:pt x="16396" y="2248"/>
                </a:cubicBezTo>
                <a:cubicBezTo>
                  <a:pt x="16570" y="2199"/>
                  <a:pt x="16743" y="2155"/>
                  <a:pt x="16913" y="2101"/>
                </a:cubicBezTo>
                <a:cubicBezTo>
                  <a:pt x="16944" y="2094"/>
                  <a:pt x="16947" y="2064"/>
                  <a:pt x="16938" y="2043"/>
                </a:cubicBezTo>
                <a:cubicBezTo>
                  <a:pt x="17077" y="2012"/>
                  <a:pt x="17216" y="1979"/>
                  <a:pt x="17356" y="1941"/>
                </a:cubicBezTo>
                <a:cubicBezTo>
                  <a:pt x="17482" y="1910"/>
                  <a:pt x="17618" y="1866"/>
                  <a:pt x="17758" y="1822"/>
                </a:cubicBezTo>
                <a:cubicBezTo>
                  <a:pt x="18504" y="1713"/>
                  <a:pt x="19219" y="1664"/>
                  <a:pt x="19947" y="1664"/>
                </a:cubicBezTo>
                <a:cubicBezTo>
                  <a:pt x="19994" y="1664"/>
                  <a:pt x="20040" y="1664"/>
                  <a:pt x="20087" y="1665"/>
                </a:cubicBezTo>
                <a:cubicBezTo>
                  <a:pt x="20281" y="1702"/>
                  <a:pt x="20472" y="1743"/>
                  <a:pt x="20662" y="1791"/>
                </a:cubicBezTo>
                <a:cubicBezTo>
                  <a:pt x="20665" y="1795"/>
                  <a:pt x="20669" y="1798"/>
                  <a:pt x="20676" y="1798"/>
                </a:cubicBezTo>
                <a:cubicBezTo>
                  <a:pt x="21568" y="2056"/>
                  <a:pt x="22416" y="2397"/>
                  <a:pt x="23164" y="2955"/>
                </a:cubicBezTo>
                <a:cubicBezTo>
                  <a:pt x="23280" y="3041"/>
                  <a:pt x="23396" y="3126"/>
                  <a:pt x="23516" y="3211"/>
                </a:cubicBezTo>
                <a:cubicBezTo>
                  <a:pt x="23546" y="3235"/>
                  <a:pt x="23577" y="3258"/>
                  <a:pt x="23607" y="3286"/>
                </a:cubicBezTo>
                <a:cubicBezTo>
                  <a:pt x="23611" y="3286"/>
                  <a:pt x="23611" y="3289"/>
                  <a:pt x="23611" y="3289"/>
                </a:cubicBezTo>
                <a:cubicBezTo>
                  <a:pt x="23651" y="3323"/>
                  <a:pt x="23692" y="3360"/>
                  <a:pt x="23733" y="3395"/>
                </a:cubicBezTo>
                <a:cubicBezTo>
                  <a:pt x="24758" y="4495"/>
                  <a:pt x="25657" y="5768"/>
                  <a:pt x="26127" y="7130"/>
                </a:cubicBezTo>
                <a:cubicBezTo>
                  <a:pt x="26134" y="7151"/>
                  <a:pt x="26150" y="7159"/>
                  <a:pt x="26166" y="7159"/>
                </a:cubicBezTo>
                <a:cubicBezTo>
                  <a:pt x="26174" y="7159"/>
                  <a:pt x="26181" y="7157"/>
                  <a:pt x="26188" y="7154"/>
                </a:cubicBezTo>
                <a:cubicBezTo>
                  <a:pt x="26225" y="7290"/>
                  <a:pt x="26260" y="7423"/>
                  <a:pt x="26294" y="7559"/>
                </a:cubicBezTo>
                <a:cubicBezTo>
                  <a:pt x="26302" y="7591"/>
                  <a:pt x="26324" y="7605"/>
                  <a:pt x="26347" y="7605"/>
                </a:cubicBezTo>
                <a:cubicBezTo>
                  <a:pt x="26371" y="7605"/>
                  <a:pt x="26396" y="7591"/>
                  <a:pt x="26409" y="7569"/>
                </a:cubicBezTo>
                <a:cubicBezTo>
                  <a:pt x="26420" y="7597"/>
                  <a:pt x="26430" y="7624"/>
                  <a:pt x="26440" y="7651"/>
                </a:cubicBezTo>
                <a:cubicBezTo>
                  <a:pt x="26449" y="7678"/>
                  <a:pt x="26471" y="7689"/>
                  <a:pt x="26493" y="7689"/>
                </a:cubicBezTo>
                <a:cubicBezTo>
                  <a:pt x="26529" y="7689"/>
                  <a:pt x="26567" y="7658"/>
                  <a:pt x="26552" y="7613"/>
                </a:cubicBezTo>
                <a:cubicBezTo>
                  <a:pt x="26532" y="7545"/>
                  <a:pt x="26508" y="7477"/>
                  <a:pt x="26484" y="7409"/>
                </a:cubicBezTo>
                <a:cubicBezTo>
                  <a:pt x="26505" y="7399"/>
                  <a:pt x="26522" y="7378"/>
                  <a:pt x="26519" y="7347"/>
                </a:cubicBezTo>
                <a:cubicBezTo>
                  <a:pt x="26511" y="7262"/>
                  <a:pt x="26494" y="7177"/>
                  <a:pt x="26474" y="7096"/>
                </a:cubicBezTo>
                <a:cubicBezTo>
                  <a:pt x="26478" y="7086"/>
                  <a:pt x="26478" y="7075"/>
                  <a:pt x="26478" y="7065"/>
                </a:cubicBezTo>
                <a:cubicBezTo>
                  <a:pt x="26450" y="6435"/>
                  <a:pt x="26192" y="5758"/>
                  <a:pt x="25889" y="5135"/>
                </a:cubicBezTo>
                <a:cubicBezTo>
                  <a:pt x="25899" y="5121"/>
                  <a:pt x="25902" y="5104"/>
                  <a:pt x="25895" y="5084"/>
                </a:cubicBezTo>
                <a:cubicBezTo>
                  <a:pt x="25688" y="4430"/>
                  <a:pt x="25334" y="3830"/>
                  <a:pt x="24894" y="3282"/>
                </a:cubicBezTo>
                <a:cubicBezTo>
                  <a:pt x="24894" y="3279"/>
                  <a:pt x="24898" y="3276"/>
                  <a:pt x="24898" y="3272"/>
                </a:cubicBezTo>
                <a:cubicBezTo>
                  <a:pt x="24874" y="3000"/>
                  <a:pt x="24643" y="2853"/>
                  <a:pt x="24448" y="2669"/>
                </a:cubicBezTo>
                <a:cubicBezTo>
                  <a:pt x="24336" y="2560"/>
                  <a:pt x="24217" y="2458"/>
                  <a:pt x="24098" y="2353"/>
                </a:cubicBezTo>
                <a:cubicBezTo>
                  <a:pt x="23907" y="2138"/>
                  <a:pt x="23709" y="1930"/>
                  <a:pt x="23499" y="1729"/>
                </a:cubicBezTo>
                <a:cubicBezTo>
                  <a:pt x="23484" y="1717"/>
                  <a:pt x="23469" y="1711"/>
                  <a:pt x="23454" y="1711"/>
                </a:cubicBezTo>
                <a:cubicBezTo>
                  <a:pt x="23435" y="1711"/>
                  <a:pt x="23418" y="1721"/>
                  <a:pt x="23406" y="1737"/>
                </a:cubicBezTo>
                <a:cubicBezTo>
                  <a:pt x="23332" y="1652"/>
                  <a:pt x="23257" y="1570"/>
                  <a:pt x="23178" y="1484"/>
                </a:cubicBezTo>
                <a:cubicBezTo>
                  <a:pt x="23163" y="1469"/>
                  <a:pt x="23146" y="1462"/>
                  <a:pt x="23129" y="1462"/>
                </a:cubicBezTo>
                <a:cubicBezTo>
                  <a:pt x="23100" y="1462"/>
                  <a:pt x="23072" y="1484"/>
                  <a:pt x="23059" y="1512"/>
                </a:cubicBezTo>
                <a:cubicBezTo>
                  <a:pt x="22811" y="1314"/>
                  <a:pt x="22559" y="1121"/>
                  <a:pt x="22310" y="940"/>
                </a:cubicBezTo>
                <a:lnTo>
                  <a:pt x="22310" y="940"/>
                </a:lnTo>
                <a:cubicBezTo>
                  <a:pt x="23008" y="1243"/>
                  <a:pt x="23642" y="1665"/>
                  <a:pt x="24088" y="2292"/>
                </a:cubicBezTo>
                <a:cubicBezTo>
                  <a:pt x="24105" y="2317"/>
                  <a:pt x="24129" y="2328"/>
                  <a:pt x="24153" y="2328"/>
                </a:cubicBezTo>
                <a:cubicBezTo>
                  <a:pt x="24212" y="2328"/>
                  <a:pt x="24270" y="2263"/>
                  <a:pt x="24227" y="2199"/>
                </a:cubicBezTo>
                <a:cubicBezTo>
                  <a:pt x="23539" y="1247"/>
                  <a:pt x="22440" y="749"/>
                  <a:pt x="21316" y="426"/>
                </a:cubicBezTo>
                <a:cubicBezTo>
                  <a:pt x="20948" y="272"/>
                  <a:pt x="20581" y="184"/>
                  <a:pt x="20128" y="133"/>
                </a:cubicBezTo>
                <a:cubicBezTo>
                  <a:pt x="20100" y="129"/>
                  <a:pt x="20076" y="123"/>
                  <a:pt x="20053" y="120"/>
                </a:cubicBezTo>
                <a:cubicBezTo>
                  <a:pt x="20047" y="118"/>
                  <a:pt x="20043" y="118"/>
                  <a:pt x="20038" y="118"/>
                </a:cubicBezTo>
                <a:cubicBezTo>
                  <a:pt x="20028" y="118"/>
                  <a:pt x="20019" y="121"/>
                  <a:pt x="20012" y="123"/>
                </a:cubicBezTo>
                <a:cubicBezTo>
                  <a:pt x="20005" y="123"/>
                  <a:pt x="19998" y="120"/>
                  <a:pt x="19991" y="120"/>
                </a:cubicBezTo>
                <a:cubicBezTo>
                  <a:pt x="19852" y="109"/>
                  <a:pt x="19713" y="104"/>
                  <a:pt x="19573" y="104"/>
                </a:cubicBezTo>
                <a:cubicBezTo>
                  <a:pt x="19491" y="104"/>
                  <a:pt x="19410" y="105"/>
                  <a:pt x="19328" y="109"/>
                </a:cubicBezTo>
                <a:cubicBezTo>
                  <a:pt x="19320" y="102"/>
                  <a:pt x="19311" y="92"/>
                  <a:pt x="19297" y="89"/>
                </a:cubicBezTo>
                <a:cubicBezTo>
                  <a:pt x="19084" y="26"/>
                  <a:pt x="18860" y="1"/>
                  <a:pt x="18632" y="1"/>
                </a:cubicBezTo>
                <a:cubicBezTo>
                  <a:pt x="18156" y="1"/>
                  <a:pt x="17662" y="111"/>
                  <a:pt x="17220" y="222"/>
                </a:cubicBezTo>
                <a:cubicBezTo>
                  <a:pt x="16872" y="310"/>
                  <a:pt x="16536" y="415"/>
                  <a:pt x="16198" y="535"/>
                </a:cubicBezTo>
                <a:cubicBezTo>
                  <a:pt x="15667" y="572"/>
                  <a:pt x="15109" y="712"/>
                  <a:pt x="14588" y="909"/>
                </a:cubicBezTo>
                <a:cubicBezTo>
                  <a:pt x="14309" y="950"/>
                  <a:pt x="14026" y="987"/>
                  <a:pt x="13747" y="1025"/>
                </a:cubicBezTo>
                <a:cubicBezTo>
                  <a:pt x="13537" y="969"/>
                  <a:pt x="13313" y="926"/>
                  <a:pt x="13093" y="926"/>
                </a:cubicBezTo>
                <a:cubicBezTo>
                  <a:pt x="12937" y="926"/>
                  <a:pt x="12784" y="948"/>
                  <a:pt x="12640" y="1001"/>
                </a:cubicBezTo>
                <a:cubicBezTo>
                  <a:pt x="12419" y="970"/>
                  <a:pt x="12201" y="943"/>
                  <a:pt x="11980" y="909"/>
                </a:cubicBezTo>
                <a:cubicBezTo>
                  <a:pt x="11459" y="712"/>
                  <a:pt x="10900" y="572"/>
                  <a:pt x="10369" y="535"/>
                </a:cubicBezTo>
                <a:cubicBezTo>
                  <a:pt x="10033" y="415"/>
                  <a:pt x="9695" y="310"/>
                  <a:pt x="9348" y="222"/>
                </a:cubicBezTo>
                <a:cubicBezTo>
                  <a:pt x="8906" y="111"/>
                  <a:pt x="8412" y="1"/>
                  <a:pt x="7935" y="1"/>
                </a:cubicBezTo>
                <a:close/>
              </a:path>
            </a:pathLst>
          </a:custGeom>
          <a:solidFill>
            <a:schemeClr val="accent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1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94" name="Shape 494"/>
        <p:cNvGrpSpPr/>
        <p:nvPr/>
      </p:nvGrpSpPr>
      <p:grpSpPr>
        <a:xfrm>
          <a:off x="0" y="0"/>
          <a:ext cx="0" cy="0"/>
          <a:chOff x="0" y="0"/>
          <a:chExt cx="0" cy="0"/>
        </a:xfrm>
      </p:grpSpPr>
      <p:sp>
        <p:nvSpPr>
          <p:cNvPr id="495" name="Google Shape;495;p33"/>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MARKET SHARE</a:t>
            </a:r>
            <a:endParaRPr/>
          </a:p>
        </p:txBody>
      </p:sp>
      <p:sp>
        <p:nvSpPr>
          <p:cNvPr id="496" name="Google Shape;496;p33"/>
          <p:cNvSpPr txBox="1"/>
          <p:nvPr>
            <p:ph idx="4294967295" type="subTitle"/>
          </p:nvPr>
        </p:nvSpPr>
        <p:spPr>
          <a:xfrm>
            <a:off x="718200" y="4208900"/>
            <a:ext cx="4582500" cy="477600"/>
          </a:xfrm>
          <a:prstGeom prst="rect">
            <a:avLst/>
          </a:prstGeom>
        </p:spPr>
        <p:txBody>
          <a:bodyPr anchorCtr="0" anchor="ctr" bIns="91425" lIns="91425" spcFirstLastPara="1" rIns="91425" wrap="square" tIns="91425">
            <a:noAutofit/>
          </a:bodyPr>
          <a:lstStyle/>
          <a:p>
            <a:pPr indent="0" lvl="0" marL="0" rtl="0" algn="ctr">
              <a:spcBef>
                <a:spcPts val="0"/>
              </a:spcBef>
              <a:spcAft>
                <a:spcPts val="1600"/>
              </a:spcAft>
              <a:buNone/>
            </a:pPr>
            <a:r>
              <a:rPr lang="en" sz="1100">
                <a:solidFill>
                  <a:srgbClr val="434343"/>
                </a:solidFill>
              </a:rPr>
              <a:t>If you want to modify this graph, click on it, follow the link, change the data and replace it</a:t>
            </a:r>
            <a:endParaRPr sz="1100">
              <a:solidFill>
                <a:srgbClr val="434343"/>
              </a:solidFill>
            </a:endParaRPr>
          </a:p>
        </p:txBody>
      </p:sp>
      <p:pic>
        <p:nvPicPr>
          <p:cNvPr id="497" name="Google Shape;497;p33" title="Gráfico">
            <a:hlinkClick r:id="rId3"/>
          </p:cNvPr>
          <p:cNvPicPr preferRelativeResize="0"/>
          <p:nvPr/>
        </p:nvPicPr>
        <p:blipFill rotWithShape="1">
          <a:blip r:embed="rId4">
            <a:alphaModFix/>
          </a:blip>
          <a:srcRect b="0" l="0" r="0" t="8525"/>
          <a:stretch/>
        </p:blipFill>
        <p:spPr>
          <a:xfrm>
            <a:off x="718200" y="1377275"/>
            <a:ext cx="4582400" cy="2591201"/>
          </a:xfrm>
          <a:prstGeom prst="rect">
            <a:avLst/>
          </a:prstGeom>
          <a:noFill/>
          <a:ln>
            <a:noFill/>
          </a:ln>
        </p:spPr>
      </p:pic>
      <p:sp>
        <p:nvSpPr>
          <p:cNvPr id="498" name="Google Shape;498;p33"/>
          <p:cNvSpPr/>
          <p:nvPr/>
        </p:nvSpPr>
        <p:spPr>
          <a:xfrm>
            <a:off x="5970810" y="1933213"/>
            <a:ext cx="138600" cy="1386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 name="Google Shape;499;p33"/>
          <p:cNvSpPr/>
          <p:nvPr/>
        </p:nvSpPr>
        <p:spPr>
          <a:xfrm>
            <a:off x="5970810" y="3071688"/>
            <a:ext cx="138600" cy="1386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 name="Google Shape;500;p33"/>
          <p:cNvSpPr txBox="1"/>
          <p:nvPr>
            <p:ph idx="4294967295" type="subTitle"/>
          </p:nvPr>
        </p:nvSpPr>
        <p:spPr>
          <a:xfrm>
            <a:off x="6179253" y="1647013"/>
            <a:ext cx="2008500" cy="7110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200"/>
              <a:t>Jupiter is</a:t>
            </a:r>
            <a:r>
              <a:rPr lang="en" sz="1200"/>
              <a:t> a gas giant and the biggest planet</a:t>
            </a:r>
            <a:endParaRPr sz="1200">
              <a:solidFill>
                <a:srgbClr val="434343"/>
              </a:solidFill>
            </a:endParaRPr>
          </a:p>
        </p:txBody>
      </p:sp>
      <p:sp>
        <p:nvSpPr>
          <p:cNvPr id="501" name="Google Shape;501;p33"/>
          <p:cNvSpPr txBox="1"/>
          <p:nvPr>
            <p:ph idx="4294967295" type="subTitle"/>
          </p:nvPr>
        </p:nvSpPr>
        <p:spPr>
          <a:xfrm>
            <a:off x="6179253" y="2785488"/>
            <a:ext cx="2008500" cy="711000"/>
          </a:xfrm>
          <a:prstGeom prst="rect">
            <a:avLst/>
          </a:prstGeom>
        </p:spPr>
        <p:txBody>
          <a:bodyPr anchorCtr="0" anchor="ctr" bIns="0" lIns="91425" spcFirstLastPara="1" rIns="91425" wrap="square" tIns="182875">
            <a:noAutofit/>
          </a:bodyPr>
          <a:lstStyle/>
          <a:p>
            <a:pPr indent="0" lvl="0" marL="0" rtl="0" algn="l">
              <a:spcBef>
                <a:spcPts val="0"/>
              </a:spcBef>
              <a:spcAft>
                <a:spcPts val="1600"/>
              </a:spcAft>
              <a:buNone/>
            </a:pPr>
            <a:r>
              <a:rPr lang="en" sz="1200"/>
              <a:t>Mercury is the closest planet to the Sun</a:t>
            </a:r>
            <a:endParaRPr sz="1200">
              <a:solidFill>
                <a:srgbClr val="434343"/>
              </a:solidFill>
            </a:endParaRPr>
          </a:p>
        </p:txBody>
      </p:sp>
    </p:spTree>
  </p:cSld>
  <p:clrMapOvr>
    <a:masterClrMapping/>
  </p:clrMapOvr>
</p:sld>
</file>

<file path=ppt/slides/slide1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505" name="Shape 505"/>
        <p:cNvGrpSpPr/>
        <p:nvPr/>
      </p:nvGrpSpPr>
      <p:grpSpPr>
        <a:xfrm>
          <a:off x="0" y="0"/>
          <a:ext cx="0" cy="0"/>
          <a:chOff x="0" y="0"/>
          <a:chExt cx="0" cy="0"/>
        </a:xfrm>
      </p:grpSpPr>
      <p:grpSp>
        <p:nvGrpSpPr>
          <p:cNvPr id="506" name="Google Shape;506;p34"/>
          <p:cNvGrpSpPr/>
          <p:nvPr/>
        </p:nvGrpSpPr>
        <p:grpSpPr>
          <a:xfrm>
            <a:off x="1685425" y="1257655"/>
            <a:ext cx="1754953" cy="512938"/>
            <a:chOff x="1519725" y="1139600"/>
            <a:chExt cx="2086497" cy="609842"/>
          </a:xfrm>
        </p:grpSpPr>
        <p:sp>
          <p:nvSpPr>
            <p:cNvPr id="507" name="Google Shape;507;p34"/>
            <p:cNvSpPr/>
            <p:nvPr/>
          </p:nvSpPr>
          <p:spPr>
            <a:xfrm>
              <a:off x="1519725"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 name="Google Shape;508;p34"/>
            <p:cNvSpPr/>
            <p:nvPr/>
          </p:nvSpPr>
          <p:spPr>
            <a:xfrm>
              <a:off x="1756637"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 name="Google Shape;509;p34"/>
            <p:cNvSpPr/>
            <p:nvPr/>
          </p:nvSpPr>
          <p:spPr>
            <a:xfrm>
              <a:off x="3055113" y="1139600"/>
              <a:ext cx="551110" cy="607585"/>
            </a:xfrm>
            <a:custGeom>
              <a:rect b="b" l="l" r="r" t="t"/>
              <a:pathLst>
                <a:path extrusionOk="0" h="50328" w="45650">
                  <a:moveTo>
                    <a:pt x="25880" y="14392"/>
                  </a:moveTo>
                  <a:lnTo>
                    <a:pt x="25880" y="14392"/>
                  </a:lnTo>
                  <a:cubicBezTo>
                    <a:pt x="25882" y="14395"/>
                    <a:pt x="25883" y="14396"/>
                    <a:pt x="25884" y="14396"/>
                  </a:cubicBezTo>
                  <a:cubicBezTo>
                    <a:pt x="25884" y="14396"/>
                    <a:pt x="25884" y="14396"/>
                    <a:pt x="25884" y="14395"/>
                  </a:cubicBezTo>
                  <a:lnTo>
                    <a:pt x="25880" y="14392"/>
                  </a:lnTo>
                  <a:close/>
                  <a:moveTo>
                    <a:pt x="15489" y="47583"/>
                  </a:moveTo>
                  <a:cubicBezTo>
                    <a:pt x="15488" y="47583"/>
                    <a:pt x="15132" y="47700"/>
                    <a:pt x="14776" y="47818"/>
                  </a:cubicBezTo>
                  <a:cubicBezTo>
                    <a:pt x="14600" y="47874"/>
                    <a:pt x="14416" y="47919"/>
                    <a:pt x="14280" y="47957"/>
                  </a:cubicBezTo>
                  <a:cubicBezTo>
                    <a:pt x="14146" y="47994"/>
                    <a:pt x="14052" y="48019"/>
                    <a:pt x="14052" y="48019"/>
                  </a:cubicBezTo>
                  <a:lnTo>
                    <a:pt x="14004" y="48012"/>
                  </a:lnTo>
                  <a:cubicBezTo>
                    <a:pt x="14004" y="48012"/>
                    <a:pt x="14378" y="47915"/>
                    <a:pt x="14752" y="47815"/>
                  </a:cubicBezTo>
                  <a:cubicBezTo>
                    <a:pt x="15122" y="47700"/>
                    <a:pt x="15488" y="47583"/>
                    <a:pt x="15489" y="47583"/>
                  </a:cubicBezTo>
                  <a:close/>
                  <a:moveTo>
                    <a:pt x="10394" y="48846"/>
                  </a:moveTo>
                  <a:lnTo>
                    <a:pt x="10263" y="48871"/>
                  </a:lnTo>
                  <a:lnTo>
                    <a:pt x="10381" y="48846"/>
                  </a:lnTo>
                  <a:close/>
                  <a:moveTo>
                    <a:pt x="27978" y="1"/>
                  </a:moveTo>
                  <a:cubicBezTo>
                    <a:pt x="27802" y="15"/>
                    <a:pt x="27625" y="31"/>
                    <a:pt x="27452" y="49"/>
                  </a:cubicBezTo>
                  <a:cubicBezTo>
                    <a:pt x="27283" y="63"/>
                    <a:pt x="27096" y="105"/>
                    <a:pt x="26923" y="132"/>
                  </a:cubicBezTo>
                  <a:lnTo>
                    <a:pt x="26656" y="181"/>
                  </a:lnTo>
                  <a:cubicBezTo>
                    <a:pt x="26569" y="202"/>
                    <a:pt x="26482" y="223"/>
                    <a:pt x="26392" y="243"/>
                  </a:cubicBezTo>
                  <a:cubicBezTo>
                    <a:pt x="26219" y="288"/>
                    <a:pt x="26042" y="322"/>
                    <a:pt x="25866" y="378"/>
                  </a:cubicBezTo>
                  <a:cubicBezTo>
                    <a:pt x="25887" y="361"/>
                    <a:pt x="25914" y="343"/>
                    <a:pt x="25970" y="316"/>
                  </a:cubicBezTo>
                  <a:lnTo>
                    <a:pt x="25970" y="316"/>
                  </a:lnTo>
                  <a:cubicBezTo>
                    <a:pt x="24917" y="544"/>
                    <a:pt x="24141" y="933"/>
                    <a:pt x="23926" y="1213"/>
                  </a:cubicBezTo>
                  <a:cubicBezTo>
                    <a:pt x="23926" y="1213"/>
                    <a:pt x="23785" y="1278"/>
                    <a:pt x="23639" y="1341"/>
                  </a:cubicBezTo>
                  <a:cubicBezTo>
                    <a:pt x="23566" y="1372"/>
                    <a:pt x="23497" y="1410"/>
                    <a:pt x="23445" y="1438"/>
                  </a:cubicBezTo>
                  <a:cubicBezTo>
                    <a:pt x="23393" y="1462"/>
                    <a:pt x="23358" y="1483"/>
                    <a:pt x="23358" y="1483"/>
                  </a:cubicBezTo>
                  <a:cubicBezTo>
                    <a:pt x="23227" y="1535"/>
                    <a:pt x="23102" y="1587"/>
                    <a:pt x="22978" y="1639"/>
                  </a:cubicBezTo>
                  <a:cubicBezTo>
                    <a:pt x="22856" y="1698"/>
                    <a:pt x="22738" y="1753"/>
                    <a:pt x="22624" y="1805"/>
                  </a:cubicBezTo>
                  <a:cubicBezTo>
                    <a:pt x="22385" y="1913"/>
                    <a:pt x="22167" y="2031"/>
                    <a:pt x="21942" y="2155"/>
                  </a:cubicBezTo>
                  <a:cubicBezTo>
                    <a:pt x="21713" y="2272"/>
                    <a:pt x="21499" y="2421"/>
                    <a:pt x="21266" y="2571"/>
                  </a:cubicBezTo>
                  <a:cubicBezTo>
                    <a:pt x="21152" y="2647"/>
                    <a:pt x="21042" y="2737"/>
                    <a:pt x="20924" y="2827"/>
                  </a:cubicBezTo>
                  <a:cubicBezTo>
                    <a:pt x="20809" y="2920"/>
                    <a:pt x="20684" y="3007"/>
                    <a:pt x="20570" y="3118"/>
                  </a:cubicBezTo>
                  <a:cubicBezTo>
                    <a:pt x="20068" y="3558"/>
                    <a:pt x="19614" y="4095"/>
                    <a:pt x="19209" y="4659"/>
                  </a:cubicBezTo>
                  <a:lnTo>
                    <a:pt x="19063" y="4878"/>
                  </a:lnTo>
                  <a:lnTo>
                    <a:pt x="18991" y="4985"/>
                  </a:lnTo>
                  <a:lnTo>
                    <a:pt x="18953" y="5040"/>
                  </a:lnTo>
                  <a:lnTo>
                    <a:pt x="18935" y="5068"/>
                  </a:lnTo>
                  <a:lnTo>
                    <a:pt x="18922" y="5085"/>
                  </a:lnTo>
                  <a:lnTo>
                    <a:pt x="18918" y="5089"/>
                  </a:lnTo>
                  <a:lnTo>
                    <a:pt x="18911" y="5102"/>
                  </a:lnTo>
                  <a:lnTo>
                    <a:pt x="18655" y="5538"/>
                  </a:lnTo>
                  <a:cubicBezTo>
                    <a:pt x="18569" y="5677"/>
                    <a:pt x="18492" y="5847"/>
                    <a:pt x="18412" y="6000"/>
                  </a:cubicBezTo>
                  <a:lnTo>
                    <a:pt x="18291" y="6232"/>
                  </a:lnTo>
                  <a:lnTo>
                    <a:pt x="18187" y="6467"/>
                  </a:lnTo>
                  <a:cubicBezTo>
                    <a:pt x="17855" y="7184"/>
                    <a:pt x="17730" y="7696"/>
                    <a:pt x="17616" y="8171"/>
                  </a:cubicBezTo>
                  <a:cubicBezTo>
                    <a:pt x="17616" y="8171"/>
                    <a:pt x="17592" y="8268"/>
                    <a:pt x="17546" y="8438"/>
                  </a:cubicBezTo>
                  <a:cubicBezTo>
                    <a:pt x="17525" y="8524"/>
                    <a:pt x="17501" y="8628"/>
                    <a:pt x="17471" y="8746"/>
                  </a:cubicBezTo>
                  <a:cubicBezTo>
                    <a:pt x="17442" y="8868"/>
                    <a:pt x="17422" y="9002"/>
                    <a:pt x="17394" y="9151"/>
                  </a:cubicBezTo>
                  <a:cubicBezTo>
                    <a:pt x="17287" y="9744"/>
                    <a:pt x="17197" y="10547"/>
                    <a:pt x="17239" y="11354"/>
                  </a:cubicBezTo>
                  <a:cubicBezTo>
                    <a:pt x="17273" y="12158"/>
                    <a:pt x="17429" y="12954"/>
                    <a:pt x="17595" y="13536"/>
                  </a:cubicBezTo>
                  <a:cubicBezTo>
                    <a:pt x="17685" y="13827"/>
                    <a:pt x="17758" y="14066"/>
                    <a:pt x="17831" y="14229"/>
                  </a:cubicBezTo>
                  <a:cubicBezTo>
                    <a:pt x="17896" y="14391"/>
                    <a:pt x="17934" y="14488"/>
                    <a:pt x="17934" y="14488"/>
                  </a:cubicBezTo>
                  <a:cubicBezTo>
                    <a:pt x="17979" y="14631"/>
                    <a:pt x="18042" y="14765"/>
                    <a:pt x="18104" y="14901"/>
                  </a:cubicBezTo>
                  <a:lnTo>
                    <a:pt x="18190" y="15102"/>
                  </a:lnTo>
                  <a:lnTo>
                    <a:pt x="18236" y="15202"/>
                  </a:lnTo>
                  <a:lnTo>
                    <a:pt x="18249" y="15227"/>
                  </a:lnTo>
                  <a:lnTo>
                    <a:pt x="18253" y="15240"/>
                  </a:lnTo>
                  <a:lnTo>
                    <a:pt x="18257" y="15243"/>
                  </a:lnTo>
                  <a:lnTo>
                    <a:pt x="18267" y="15261"/>
                  </a:lnTo>
                  <a:lnTo>
                    <a:pt x="18291" y="15310"/>
                  </a:lnTo>
                  <a:cubicBezTo>
                    <a:pt x="18437" y="15555"/>
                    <a:pt x="18551" y="15794"/>
                    <a:pt x="18731" y="16037"/>
                  </a:cubicBezTo>
                  <a:cubicBezTo>
                    <a:pt x="18814" y="16154"/>
                    <a:pt x="18897" y="16276"/>
                    <a:pt x="18980" y="16394"/>
                  </a:cubicBezTo>
                  <a:lnTo>
                    <a:pt x="19258" y="16723"/>
                  </a:lnTo>
                  <a:lnTo>
                    <a:pt x="19396" y="16885"/>
                  </a:lnTo>
                  <a:cubicBezTo>
                    <a:pt x="19445" y="16937"/>
                    <a:pt x="19496" y="16985"/>
                    <a:pt x="19545" y="17038"/>
                  </a:cubicBezTo>
                  <a:lnTo>
                    <a:pt x="19850" y="17339"/>
                  </a:lnTo>
                  <a:cubicBezTo>
                    <a:pt x="20276" y="17716"/>
                    <a:pt x="20730" y="18077"/>
                    <a:pt x="21245" y="18371"/>
                  </a:cubicBezTo>
                  <a:cubicBezTo>
                    <a:pt x="21755" y="18683"/>
                    <a:pt x="22316" y="18932"/>
                    <a:pt x="22925" y="19143"/>
                  </a:cubicBezTo>
                  <a:cubicBezTo>
                    <a:pt x="23521" y="19362"/>
                    <a:pt x="24273" y="19517"/>
                    <a:pt x="25014" y="19559"/>
                  </a:cubicBezTo>
                  <a:cubicBezTo>
                    <a:pt x="25123" y="19568"/>
                    <a:pt x="25232" y="19572"/>
                    <a:pt x="25340" y="19572"/>
                  </a:cubicBezTo>
                  <a:cubicBezTo>
                    <a:pt x="25600" y="19572"/>
                    <a:pt x="25857" y="19550"/>
                    <a:pt x="26101" y="19528"/>
                  </a:cubicBezTo>
                  <a:cubicBezTo>
                    <a:pt x="26274" y="19500"/>
                    <a:pt x="26441" y="19469"/>
                    <a:pt x="26597" y="19441"/>
                  </a:cubicBezTo>
                  <a:cubicBezTo>
                    <a:pt x="26638" y="19431"/>
                    <a:pt x="26677" y="19424"/>
                    <a:pt x="26715" y="19417"/>
                  </a:cubicBezTo>
                  <a:cubicBezTo>
                    <a:pt x="26752" y="19404"/>
                    <a:pt x="26791" y="19393"/>
                    <a:pt x="26825" y="19383"/>
                  </a:cubicBezTo>
                  <a:cubicBezTo>
                    <a:pt x="26898" y="19358"/>
                    <a:pt x="26971" y="19334"/>
                    <a:pt x="27040" y="19313"/>
                  </a:cubicBezTo>
                  <a:cubicBezTo>
                    <a:pt x="27054" y="19306"/>
                    <a:pt x="27064" y="19303"/>
                    <a:pt x="27081" y="19296"/>
                  </a:cubicBezTo>
                  <a:cubicBezTo>
                    <a:pt x="27081" y="19296"/>
                    <a:pt x="27155" y="19282"/>
                    <a:pt x="27289" y="19247"/>
                  </a:cubicBezTo>
                  <a:cubicBezTo>
                    <a:pt x="27307" y="19244"/>
                    <a:pt x="27324" y="19241"/>
                    <a:pt x="27342" y="19237"/>
                  </a:cubicBezTo>
                  <a:lnTo>
                    <a:pt x="27355" y="19233"/>
                  </a:lnTo>
                  <a:lnTo>
                    <a:pt x="27380" y="19227"/>
                  </a:lnTo>
                  <a:lnTo>
                    <a:pt x="27407" y="19217"/>
                  </a:lnTo>
                  <a:cubicBezTo>
                    <a:pt x="27446" y="19206"/>
                    <a:pt x="27487" y="19192"/>
                    <a:pt x="27535" y="19178"/>
                  </a:cubicBezTo>
                  <a:cubicBezTo>
                    <a:pt x="27625" y="19147"/>
                    <a:pt x="27733" y="19116"/>
                    <a:pt x="27858" y="19064"/>
                  </a:cubicBezTo>
                  <a:cubicBezTo>
                    <a:pt x="28111" y="18974"/>
                    <a:pt x="28391" y="18842"/>
                    <a:pt x="28710" y="18669"/>
                  </a:cubicBezTo>
                  <a:cubicBezTo>
                    <a:pt x="29025" y="18493"/>
                    <a:pt x="29367" y="18267"/>
                    <a:pt x="29711" y="17980"/>
                  </a:cubicBezTo>
                  <a:cubicBezTo>
                    <a:pt x="30050" y="17692"/>
                    <a:pt x="30389" y="17339"/>
                    <a:pt x="30684" y="16913"/>
                  </a:cubicBezTo>
                  <a:cubicBezTo>
                    <a:pt x="30975" y="16490"/>
                    <a:pt x="31217" y="15991"/>
                    <a:pt x="31359" y="15441"/>
                  </a:cubicBezTo>
                  <a:lnTo>
                    <a:pt x="31383" y="15337"/>
                  </a:lnTo>
                  <a:lnTo>
                    <a:pt x="31397" y="15285"/>
                  </a:lnTo>
                  <a:lnTo>
                    <a:pt x="31401" y="15278"/>
                  </a:lnTo>
                  <a:lnTo>
                    <a:pt x="31404" y="15261"/>
                  </a:lnTo>
                  <a:lnTo>
                    <a:pt x="31404" y="15247"/>
                  </a:lnTo>
                  <a:lnTo>
                    <a:pt x="31407" y="15222"/>
                  </a:lnTo>
                  <a:lnTo>
                    <a:pt x="31442" y="15022"/>
                  </a:lnTo>
                  <a:lnTo>
                    <a:pt x="31456" y="14922"/>
                  </a:lnTo>
                  <a:lnTo>
                    <a:pt x="31463" y="14811"/>
                  </a:lnTo>
                  <a:lnTo>
                    <a:pt x="31477" y="14582"/>
                  </a:lnTo>
                  <a:cubicBezTo>
                    <a:pt x="31480" y="14433"/>
                    <a:pt x="31470" y="14287"/>
                    <a:pt x="31463" y="14138"/>
                  </a:cubicBezTo>
                  <a:cubicBezTo>
                    <a:pt x="31439" y="13993"/>
                    <a:pt x="31428" y="13841"/>
                    <a:pt x="31394" y="13699"/>
                  </a:cubicBezTo>
                  <a:cubicBezTo>
                    <a:pt x="31273" y="13114"/>
                    <a:pt x="31027" y="12546"/>
                    <a:pt x="30670" y="12054"/>
                  </a:cubicBezTo>
                  <a:cubicBezTo>
                    <a:pt x="30306" y="11569"/>
                    <a:pt x="29825" y="11157"/>
                    <a:pt x="29267" y="10911"/>
                  </a:cubicBezTo>
                  <a:cubicBezTo>
                    <a:pt x="29125" y="10855"/>
                    <a:pt x="28980" y="10800"/>
                    <a:pt x="28835" y="10762"/>
                  </a:cubicBezTo>
                  <a:lnTo>
                    <a:pt x="28613" y="10713"/>
                  </a:lnTo>
                  <a:cubicBezTo>
                    <a:pt x="28571" y="10706"/>
                    <a:pt x="28547" y="10700"/>
                    <a:pt x="28495" y="10692"/>
                  </a:cubicBezTo>
                  <a:lnTo>
                    <a:pt x="28391" y="10682"/>
                  </a:lnTo>
                  <a:cubicBezTo>
                    <a:pt x="28307" y="10674"/>
                    <a:pt x="28223" y="10669"/>
                    <a:pt x="28141" y="10669"/>
                  </a:cubicBezTo>
                  <a:cubicBezTo>
                    <a:pt x="27918" y="10669"/>
                    <a:pt x="27701" y="10699"/>
                    <a:pt x="27494" y="10754"/>
                  </a:cubicBezTo>
                  <a:cubicBezTo>
                    <a:pt x="26926" y="10904"/>
                    <a:pt x="26441" y="11216"/>
                    <a:pt x="26066" y="11586"/>
                  </a:cubicBezTo>
                  <a:cubicBezTo>
                    <a:pt x="25692" y="11960"/>
                    <a:pt x="25426" y="12396"/>
                    <a:pt x="25277" y="12843"/>
                  </a:cubicBezTo>
                  <a:cubicBezTo>
                    <a:pt x="25128" y="13290"/>
                    <a:pt x="25118" y="13744"/>
                    <a:pt x="25204" y="14125"/>
                  </a:cubicBezTo>
                  <a:cubicBezTo>
                    <a:pt x="25246" y="14316"/>
                    <a:pt x="25315" y="14488"/>
                    <a:pt x="25388" y="14641"/>
                  </a:cubicBezTo>
                  <a:lnTo>
                    <a:pt x="25392" y="14648"/>
                  </a:lnTo>
                  <a:lnTo>
                    <a:pt x="25409" y="14679"/>
                  </a:lnTo>
                  <a:lnTo>
                    <a:pt x="25419" y="14690"/>
                  </a:lnTo>
                  <a:lnTo>
                    <a:pt x="25433" y="14714"/>
                  </a:lnTo>
                  <a:lnTo>
                    <a:pt x="25451" y="14734"/>
                  </a:lnTo>
                  <a:lnTo>
                    <a:pt x="25481" y="14773"/>
                  </a:lnTo>
                  <a:cubicBezTo>
                    <a:pt x="25523" y="14824"/>
                    <a:pt x="25564" y="14856"/>
                    <a:pt x="25603" y="14887"/>
                  </a:cubicBezTo>
                  <a:cubicBezTo>
                    <a:pt x="25686" y="14946"/>
                    <a:pt x="25772" y="14987"/>
                    <a:pt x="25855" y="15008"/>
                  </a:cubicBezTo>
                  <a:cubicBezTo>
                    <a:pt x="25949" y="15035"/>
                    <a:pt x="26039" y="15047"/>
                    <a:pt x="26122" y="15047"/>
                  </a:cubicBezTo>
                  <a:cubicBezTo>
                    <a:pt x="26334" y="15047"/>
                    <a:pt x="26506" y="14972"/>
                    <a:pt x="26621" y="14890"/>
                  </a:cubicBezTo>
                  <a:cubicBezTo>
                    <a:pt x="26701" y="14835"/>
                    <a:pt x="26752" y="14773"/>
                    <a:pt x="26781" y="14731"/>
                  </a:cubicBezTo>
                  <a:cubicBezTo>
                    <a:pt x="26811" y="14690"/>
                    <a:pt x="26825" y="14665"/>
                    <a:pt x="26825" y="14665"/>
                  </a:cubicBezTo>
                  <a:lnTo>
                    <a:pt x="26351" y="14388"/>
                  </a:lnTo>
                  <a:cubicBezTo>
                    <a:pt x="26351" y="14388"/>
                    <a:pt x="26350" y="14387"/>
                    <a:pt x="26350" y="14387"/>
                  </a:cubicBezTo>
                  <a:cubicBezTo>
                    <a:pt x="26343" y="14387"/>
                    <a:pt x="26327" y="14469"/>
                    <a:pt x="26157" y="14495"/>
                  </a:cubicBezTo>
                  <a:cubicBezTo>
                    <a:pt x="26145" y="14497"/>
                    <a:pt x="26132" y="14497"/>
                    <a:pt x="26119" y="14497"/>
                  </a:cubicBezTo>
                  <a:cubicBezTo>
                    <a:pt x="26042" y="14497"/>
                    <a:pt x="25952" y="14471"/>
                    <a:pt x="25911" y="14426"/>
                  </a:cubicBezTo>
                  <a:cubicBezTo>
                    <a:pt x="25910" y="14425"/>
                    <a:pt x="25910" y="14425"/>
                    <a:pt x="25910" y="14425"/>
                  </a:cubicBezTo>
                  <a:cubicBezTo>
                    <a:pt x="25909" y="14425"/>
                    <a:pt x="25909" y="14426"/>
                    <a:pt x="25907" y="14426"/>
                  </a:cubicBezTo>
                  <a:cubicBezTo>
                    <a:pt x="25906" y="14426"/>
                    <a:pt x="25904" y="14425"/>
                    <a:pt x="25900" y="14423"/>
                  </a:cubicBezTo>
                  <a:lnTo>
                    <a:pt x="25879" y="14391"/>
                  </a:lnTo>
                  <a:lnTo>
                    <a:pt x="25880" y="14392"/>
                  </a:lnTo>
                  <a:lnTo>
                    <a:pt x="25880" y="14392"/>
                  </a:lnTo>
                  <a:cubicBezTo>
                    <a:pt x="25880" y="14391"/>
                    <a:pt x="25879" y="14391"/>
                    <a:pt x="25879" y="14391"/>
                  </a:cubicBezTo>
                  <a:lnTo>
                    <a:pt x="25879" y="14391"/>
                  </a:lnTo>
                  <a:cubicBezTo>
                    <a:pt x="25879" y="14391"/>
                    <a:pt x="25879" y="14391"/>
                    <a:pt x="25879" y="14391"/>
                  </a:cubicBezTo>
                  <a:lnTo>
                    <a:pt x="25878" y="14389"/>
                  </a:lnTo>
                  <a:lnTo>
                    <a:pt x="25878" y="14389"/>
                  </a:lnTo>
                  <a:cubicBezTo>
                    <a:pt x="25879" y="14390"/>
                    <a:pt x="25879" y="14390"/>
                    <a:pt x="25879" y="14391"/>
                  </a:cubicBezTo>
                  <a:lnTo>
                    <a:pt x="25879" y="14391"/>
                  </a:lnTo>
                  <a:cubicBezTo>
                    <a:pt x="25863" y="14353"/>
                    <a:pt x="25845" y="14315"/>
                    <a:pt x="25828" y="14277"/>
                  </a:cubicBezTo>
                  <a:cubicBezTo>
                    <a:pt x="25796" y="14197"/>
                    <a:pt x="25766" y="14114"/>
                    <a:pt x="25748" y="14028"/>
                  </a:cubicBezTo>
                  <a:cubicBezTo>
                    <a:pt x="25665" y="13689"/>
                    <a:pt x="25703" y="13325"/>
                    <a:pt x="25786" y="13065"/>
                  </a:cubicBezTo>
                  <a:cubicBezTo>
                    <a:pt x="25825" y="12933"/>
                    <a:pt x="25873" y="12829"/>
                    <a:pt x="25904" y="12757"/>
                  </a:cubicBezTo>
                  <a:cubicBezTo>
                    <a:pt x="25938" y="12680"/>
                    <a:pt x="25963" y="12642"/>
                    <a:pt x="25963" y="12642"/>
                  </a:cubicBezTo>
                  <a:cubicBezTo>
                    <a:pt x="26091" y="12476"/>
                    <a:pt x="26244" y="12296"/>
                    <a:pt x="26445" y="12126"/>
                  </a:cubicBezTo>
                  <a:cubicBezTo>
                    <a:pt x="26943" y="11700"/>
                    <a:pt x="27511" y="11424"/>
                    <a:pt x="28090" y="11382"/>
                  </a:cubicBezTo>
                  <a:cubicBezTo>
                    <a:pt x="28131" y="11378"/>
                    <a:pt x="28159" y="11378"/>
                    <a:pt x="28190" y="11378"/>
                  </a:cubicBezTo>
                  <a:cubicBezTo>
                    <a:pt x="28213" y="11378"/>
                    <a:pt x="28231" y="11375"/>
                    <a:pt x="28257" y="11375"/>
                  </a:cubicBezTo>
                  <a:cubicBezTo>
                    <a:pt x="28269" y="11375"/>
                    <a:pt x="28283" y="11376"/>
                    <a:pt x="28301" y="11378"/>
                  </a:cubicBezTo>
                  <a:lnTo>
                    <a:pt x="28419" y="11385"/>
                  </a:lnTo>
                  <a:lnTo>
                    <a:pt x="28533" y="11406"/>
                  </a:lnTo>
                  <a:cubicBezTo>
                    <a:pt x="28685" y="11424"/>
                    <a:pt x="28835" y="11475"/>
                    <a:pt x="28987" y="11517"/>
                  </a:cubicBezTo>
                  <a:cubicBezTo>
                    <a:pt x="29288" y="11631"/>
                    <a:pt x="29578" y="11808"/>
                    <a:pt x="29839" y="12043"/>
                  </a:cubicBezTo>
                  <a:cubicBezTo>
                    <a:pt x="30299" y="12455"/>
                    <a:pt x="30632" y="13020"/>
                    <a:pt x="30812" y="13622"/>
                  </a:cubicBezTo>
                  <a:cubicBezTo>
                    <a:pt x="30812" y="13622"/>
                    <a:pt x="30822" y="13664"/>
                    <a:pt x="30839" y="13740"/>
                  </a:cubicBezTo>
                  <a:cubicBezTo>
                    <a:pt x="30846" y="13782"/>
                    <a:pt x="30860" y="13827"/>
                    <a:pt x="30871" y="13886"/>
                  </a:cubicBezTo>
                  <a:cubicBezTo>
                    <a:pt x="30878" y="13941"/>
                    <a:pt x="30888" y="14007"/>
                    <a:pt x="30899" y="14084"/>
                  </a:cubicBezTo>
                  <a:cubicBezTo>
                    <a:pt x="30933" y="14381"/>
                    <a:pt x="30954" y="14786"/>
                    <a:pt x="30825" y="15299"/>
                  </a:cubicBezTo>
                  <a:cubicBezTo>
                    <a:pt x="30770" y="15548"/>
                    <a:pt x="30663" y="15808"/>
                    <a:pt x="30539" y="16074"/>
                  </a:cubicBezTo>
                  <a:cubicBezTo>
                    <a:pt x="30403" y="16338"/>
                    <a:pt x="30240" y="16608"/>
                    <a:pt x="30036" y="16861"/>
                  </a:cubicBezTo>
                  <a:cubicBezTo>
                    <a:pt x="29828" y="17113"/>
                    <a:pt x="29596" y="17360"/>
                    <a:pt x="29329" y="17578"/>
                  </a:cubicBezTo>
                  <a:cubicBezTo>
                    <a:pt x="29066" y="17799"/>
                    <a:pt x="28776" y="18000"/>
                    <a:pt x="28470" y="18173"/>
                  </a:cubicBezTo>
                  <a:cubicBezTo>
                    <a:pt x="28162" y="18344"/>
                    <a:pt x="27837" y="18489"/>
                    <a:pt x="27521" y="18603"/>
                  </a:cubicBezTo>
                  <a:cubicBezTo>
                    <a:pt x="27435" y="18631"/>
                    <a:pt x="27348" y="18659"/>
                    <a:pt x="27262" y="18683"/>
                  </a:cubicBezTo>
                  <a:cubicBezTo>
                    <a:pt x="27193" y="18710"/>
                    <a:pt x="27099" y="18724"/>
                    <a:pt x="27019" y="18745"/>
                  </a:cubicBezTo>
                  <a:cubicBezTo>
                    <a:pt x="26853" y="18780"/>
                    <a:pt x="26694" y="18832"/>
                    <a:pt x="26528" y="18852"/>
                  </a:cubicBezTo>
                  <a:cubicBezTo>
                    <a:pt x="26169" y="18917"/>
                    <a:pt x="25818" y="18940"/>
                    <a:pt x="25487" y="18940"/>
                  </a:cubicBezTo>
                  <a:cubicBezTo>
                    <a:pt x="25217" y="18940"/>
                    <a:pt x="24960" y="18925"/>
                    <a:pt x="24723" y="18905"/>
                  </a:cubicBezTo>
                  <a:cubicBezTo>
                    <a:pt x="24193" y="18842"/>
                    <a:pt x="23760" y="18742"/>
                    <a:pt x="23462" y="18659"/>
                  </a:cubicBezTo>
                  <a:cubicBezTo>
                    <a:pt x="23165" y="18565"/>
                    <a:pt x="22995" y="18510"/>
                    <a:pt x="22995" y="18510"/>
                  </a:cubicBezTo>
                  <a:cubicBezTo>
                    <a:pt x="22780" y="18392"/>
                    <a:pt x="22575" y="18277"/>
                    <a:pt x="22367" y="18149"/>
                  </a:cubicBezTo>
                  <a:cubicBezTo>
                    <a:pt x="22170" y="18007"/>
                    <a:pt x="21952" y="17893"/>
                    <a:pt x="21723" y="17741"/>
                  </a:cubicBezTo>
                  <a:cubicBezTo>
                    <a:pt x="21402" y="17550"/>
                    <a:pt x="21141" y="17380"/>
                    <a:pt x="20871" y="17222"/>
                  </a:cubicBezTo>
                  <a:cubicBezTo>
                    <a:pt x="20619" y="17041"/>
                    <a:pt x="20348" y="16878"/>
                    <a:pt x="20089" y="16626"/>
                  </a:cubicBezTo>
                  <a:cubicBezTo>
                    <a:pt x="19728" y="16303"/>
                    <a:pt x="19427" y="15929"/>
                    <a:pt x="19164" y="15562"/>
                  </a:cubicBezTo>
                  <a:cubicBezTo>
                    <a:pt x="19033" y="15372"/>
                    <a:pt x="18911" y="15150"/>
                    <a:pt x="18790" y="14949"/>
                  </a:cubicBezTo>
                  <a:cubicBezTo>
                    <a:pt x="18742" y="14848"/>
                    <a:pt x="18693" y="14749"/>
                    <a:pt x="18648" y="14651"/>
                  </a:cubicBezTo>
                  <a:cubicBezTo>
                    <a:pt x="18599" y="14544"/>
                    <a:pt x="18544" y="14444"/>
                    <a:pt x="18506" y="14340"/>
                  </a:cubicBezTo>
                  <a:cubicBezTo>
                    <a:pt x="18163" y="13494"/>
                    <a:pt x="17993" y="12608"/>
                    <a:pt x="17952" y="11731"/>
                  </a:cubicBezTo>
                  <a:cubicBezTo>
                    <a:pt x="17914" y="10852"/>
                    <a:pt x="18000" y="9979"/>
                    <a:pt x="18187" y="9127"/>
                  </a:cubicBezTo>
                  <a:cubicBezTo>
                    <a:pt x="18371" y="8272"/>
                    <a:pt x="18652" y="7430"/>
                    <a:pt x="19029" y="6606"/>
                  </a:cubicBezTo>
                  <a:cubicBezTo>
                    <a:pt x="19088" y="6484"/>
                    <a:pt x="19146" y="6366"/>
                    <a:pt x="19205" y="6249"/>
                  </a:cubicBezTo>
                  <a:cubicBezTo>
                    <a:pt x="19237" y="6190"/>
                    <a:pt x="19264" y="6131"/>
                    <a:pt x="19296" y="6069"/>
                  </a:cubicBezTo>
                  <a:lnTo>
                    <a:pt x="19403" y="5888"/>
                  </a:lnTo>
                  <a:cubicBezTo>
                    <a:pt x="19472" y="5771"/>
                    <a:pt x="19541" y="5653"/>
                    <a:pt x="19611" y="5538"/>
                  </a:cubicBezTo>
                  <a:cubicBezTo>
                    <a:pt x="19683" y="5428"/>
                    <a:pt x="19760" y="5317"/>
                    <a:pt x="19836" y="5210"/>
                  </a:cubicBezTo>
                  <a:cubicBezTo>
                    <a:pt x="19978" y="4985"/>
                    <a:pt x="20155" y="4787"/>
                    <a:pt x="20314" y="4576"/>
                  </a:cubicBezTo>
                  <a:cubicBezTo>
                    <a:pt x="20487" y="4379"/>
                    <a:pt x="20660" y="4174"/>
                    <a:pt x="20847" y="3987"/>
                  </a:cubicBezTo>
                  <a:cubicBezTo>
                    <a:pt x="21595" y="3236"/>
                    <a:pt x="22461" y="2574"/>
                    <a:pt x="23497" y="2041"/>
                  </a:cubicBezTo>
                  <a:cubicBezTo>
                    <a:pt x="24214" y="1666"/>
                    <a:pt x="24990" y="1361"/>
                    <a:pt x="25783" y="1130"/>
                  </a:cubicBezTo>
                  <a:cubicBezTo>
                    <a:pt x="25783" y="1130"/>
                    <a:pt x="25932" y="1088"/>
                    <a:pt x="26195" y="1019"/>
                  </a:cubicBezTo>
                  <a:cubicBezTo>
                    <a:pt x="26461" y="957"/>
                    <a:pt x="26843" y="867"/>
                    <a:pt x="27297" y="797"/>
                  </a:cubicBezTo>
                  <a:cubicBezTo>
                    <a:pt x="27525" y="759"/>
                    <a:pt x="27791" y="735"/>
                    <a:pt x="28061" y="701"/>
                  </a:cubicBezTo>
                  <a:cubicBezTo>
                    <a:pt x="28325" y="686"/>
                    <a:pt x="28606" y="669"/>
                    <a:pt x="28897" y="655"/>
                  </a:cubicBezTo>
                  <a:cubicBezTo>
                    <a:pt x="29004" y="653"/>
                    <a:pt x="29113" y="652"/>
                    <a:pt x="29222" y="652"/>
                  </a:cubicBezTo>
                  <a:cubicBezTo>
                    <a:pt x="29710" y="652"/>
                    <a:pt x="30220" y="672"/>
                    <a:pt x="30729" y="731"/>
                  </a:cubicBezTo>
                  <a:cubicBezTo>
                    <a:pt x="31972" y="859"/>
                    <a:pt x="33188" y="1192"/>
                    <a:pt x="34071" y="1507"/>
                  </a:cubicBezTo>
                  <a:cubicBezTo>
                    <a:pt x="34289" y="1594"/>
                    <a:pt x="34490" y="1670"/>
                    <a:pt x="34670" y="1735"/>
                  </a:cubicBezTo>
                  <a:cubicBezTo>
                    <a:pt x="34850" y="1802"/>
                    <a:pt x="34996" y="1881"/>
                    <a:pt x="35124" y="1933"/>
                  </a:cubicBezTo>
                  <a:cubicBezTo>
                    <a:pt x="35373" y="2047"/>
                    <a:pt x="35515" y="2114"/>
                    <a:pt x="35515" y="2114"/>
                  </a:cubicBezTo>
                  <a:cubicBezTo>
                    <a:pt x="36083" y="2415"/>
                    <a:pt x="36631" y="2744"/>
                    <a:pt x="37136" y="3094"/>
                  </a:cubicBezTo>
                  <a:cubicBezTo>
                    <a:pt x="38033" y="3717"/>
                    <a:pt x="38868" y="4351"/>
                    <a:pt x="39623" y="5033"/>
                  </a:cubicBezTo>
                  <a:cubicBezTo>
                    <a:pt x="40375" y="5730"/>
                    <a:pt x="41040" y="6422"/>
                    <a:pt x="41646" y="7233"/>
                  </a:cubicBezTo>
                  <a:cubicBezTo>
                    <a:pt x="41646" y="7233"/>
                    <a:pt x="41660" y="7250"/>
                    <a:pt x="41684" y="7281"/>
                  </a:cubicBezTo>
                  <a:cubicBezTo>
                    <a:pt x="41694" y="7298"/>
                    <a:pt x="41732" y="7357"/>
                    <a:pt x="41767" y="7409"/>
                  </a:cubicBezTo>
                  <a:cubicBezTo>
                    <a:pt x="41843" y="7520"/>
                    <a:pt x="41943" y="7669"/>
                    <a:pt x="42040" y="7818"/>
                  </a:cubicBezTo>
                  <a:cubicBezTo>
                    <a:pt x="42248" y="8112"/>
                    <a:pt x="42421" y="8424"/>
                    <a:pt x="42421" y="8424"/>
                  </a:cubicBezTo>
                  <a:cubicBezTo>
                    <a:pt x="42571" y="8694"/>
                    <a:pt x="42730" y="8957"/>
                    <a:pt x="42848" y="9245"/>
                  </a:cubicBezTo>
                  <a:cubicBezTo>
                    <a:pt x="42982" y="9546"/>
                    <a:pt x="43153" y="9934"/>
                    <a:pt x="43294" y="10339"/>
                  </a:cubicBezTo>
                  <a:cubicBezTo>
                    <a:pt x="43367" y="10543"/>
                    <a:pt x="43454" y="10741"/>
                    <a:pt x="43516" y="10938"/>
                  </a:cubicBezTo>
                  <a:cubicBezTo>
                    <a:pt x="43582" y="11136"/>
                    <a:pt x="43647" y="11323"/>
                    <a:pt x="43714" y="11486"/>
                  </a:cubicBezTo>
                  <a:cubicBezTo>
                    <a:pt x="43810" y="11721"/>
                    <a:pt x="43897" y="11964"/>
                    <a:pt x="43994" y="12206"/>
                  </a:cubicBezTo>
                  <a:cubicBezTo>
                    <a:pt x="44088" y="12445"/>
                    <a:pt x="44188" y="12684"/>
                    <a:pt x="44257" y="12927"/>
                  </a:cubicBezTo>
                  <a:cubicBezTo>
                    <a:pt x="44309" y="13144"/>
                    <a:pt x="44361" y="13360"/>
                    <a:pt x="44410" y="13567"/>
                  </a:cubicBezTo>
                  <a:cubicBezTo>
                    <a:pt x="44454" y="13779"/>
                    <a:pt x="44496" y="13990"/>
                    <a:pt x="44538" y="14191"/>
                  </a:cubicBezTo>
                  <a:cubicBezTo>
                    <a:pt x="44676" y="15147"/>
                    <a:pt x="44673" y="15552"/>
                    <a:pt x="44839" y="16979"/>
                  </a:cubicBezTo>
                  <a:cubicBezTo>
                    <a:pt x="44898" y="17010"/>
                    <a:pt x="44943" y="17193"/>
                    <a:pt x="44991" y="17297"/>
                  </a:cubicBezTo>
                  <a:cubicBezTo>
                    <a:pt x="44998" y="17380"/>
                    <a:pt x="45006" y="17467"/>
                    <a:pt x="45012" y="17554"/>
                  </a:cubicBezTo>
                  <a:cubicBezTo>
                    <a:pt x="44967" y="18000"/>
                    <a:pt x="44953" y="18489"/>
                    <a:pt x="44877" y="18908"/>
                  </a:cubicBezTo>
                  <a:cubicBezTo>
                    <a:pt x="44894" y="19129"/>
                    <a:pt x="44922" y="19337"/>
                    <a:pt x="44943" y="19545"/>
                  </a:cubicBezTo>
                  <a:cubicBezTo>
                    <a:pt x="44884" y="19808"/>
                    <a:pt x="44828" y="20113"/>
                    <a:pt x="44780" y="20438"/>
                  </a:cubicBezTo>
                  <a:cubicBezTo>
                    <a:pt x="44721" y="20764"/>
                    <a:pt x="44659" y="21103"/>
                    <a:pt x="44614" y="21457"/>
                  </a:cubicBezTo>
                  <a:cubicBezTo>
                    <a:pt x="44582" y="21637"/>
                    <a:pt x="44552" y="21818"/>
                    <a:pt x="44524" y="22001"/>
                  </a:cubicBezTo>
                  <a:cubicBezTo>
                    <a:pt x="44496" y="22177"/>
                    <a:pt x="44472" y="22354"/>
                    <a:pt x="44448" y="22527"/>
                  </a:cubicBezTo>
                  <a:cubicBezTo>
                    <a:pt x="44395" y="22874"/>
                    <a:pt x="44354" y="23210"/>
                    <a:pt x="44320" y="23514"/>
                  </a:cubicBezTo>
                  <a:cubicBezTo>
                    <a:pt x="44226" y="23847"/>
                    <a:pt x="44129" y="24187"/>
                    <a:pt x="44029" y="24546"/>
                  </a:cubicBezTo>
                  <a:cubicBezTo>
                    <a:pt x="43762" y="25468"/>
                    <a:pt x="43575" y="26202"/>
                    <a:pt x="43298" y="26978"/>
                  </a:cubicBezTo>
                  <a:cubicBezTo>
                    <a:pt x="43298" y="26978"/>
                    <a:pt x="43260" y="27058"/>
                    <a:pt x="43225" y="27141"/>
                  </a:cubicBezTo>
                  <a:cubicBezTo>
                    <a:pt x="43187" y="27221"/>
                    <a:pt x="43153" y="27300"/>
                    <a:pt x="43153" y="27300"/>
                  </a:cubicBezTo>
                  <a:cubicBezTo>
                    <a:pt x="43028" y="27539"/>
                    <a:pt x="42903" y="27764"/>
                    <a:pt x="42782" y="27975"/>
                  </a:cubicBezTo>
                  <a:cubicBezTo>
                    <a:pt x="42720" y="28079"/>
                    <a:pt x="42661" y="28180"/>
                    <a:pt x="42598" y="28280"/>
                  </a:cubicBezTo>
                  <a:cubicBezTo>
                    <a:pt x="42533" y="28381"/>
                    <a:pt x="42470" y="28477"/>
                    <a:pt x="42408" y="28575"/>
                  </a:cubicBezTo>
                  <a:cubicBezTo>
                    <a:pt x="42283" y="28755"/>
                    <a:pt x="42148" y="28931"/>
                    <a:pt x="42016" y="29094"/>
                  </a:cubicBezTo>
                  <a:cubicBezTo>
                    <a:pt x="41878" y="29254"/>
                    <a:pt x="41740" y="29403"/>
                    <a:pt x="41590" y="29541"/>
                  </a:cubicBezTo>
                  <a:cubicBezTo>
                    <a:pt x="41507" y="29704"/>
                    <a:pt x="41424" y="29860"/>
                    <a:pt x="41345" y="30015"/>
                  </a:cubicBezTo>
                  <a:cubicBezTo>
                    <a:pt x="41008" y="30403"/>
                    <a:pt x="40482" y="31075"/>
                    <a:pt x="39969" y="31706"/>
                  </a:cubicBezTo>
                  <a:cubicBezTo>
                    <a:pt x="39457" y="32339"/>
                    <a:pt x="38965" y="32939"/>
                    <a:pt x="38805" y="33247"/>
                  </a:cubicBezTo>
                  <a:cubicBezTo>
                    <a:pt x="38781" y="33268"/>
                    <a:pt x="38760" y="33289"/>
                    <a:pt x="38736" y="33309"/>
                  </a:cubicBezTo>
                  <a:cubicBezTo>
                    <a:pt x="38504" y="33531"/>
                    <a:pt x="38282" y="33728"/>
                    <a:pt x="38054" y="33930"/>
                  </a:cubicBezTo>
                  <a:cubicBezTo>
                    <a:pt x="37600" y="34255"/>
                    <a:pt x="37198" y="34570"/>
                    <a:pt x="36818" y="34892"/>
                  </a:cubicBezTo>
                  <a:cubicBezTo>
                    <a:pt x="36627" y="35052"/>
                    <a:pt x="36433" y="35221"/>
                    <a:pt x="36253" y="35388"/>
                  </a:cubicBezTo>
                  <a:cubicBezTo>
                    <a:pt x="36062" y="35550"/>
                    <a:pt x="35879" y="35720"/>
                    <a:pt x="35688" y="35896"/>
                  </a:cubicBezTo>
                  <a:cubicBezTo>
                    <a:pt x="35287" y="36222"/>
                    <a:pt x="34874" y="36561"/>
                    <a:pt x="34441" y="36935"/>
                  </a:cubicBezTo>
                  <a:cubicBezTo>
                    <a:pt x="32384" y="38622"/>
                    <a:pt x="30174" y="40250"/>
                    <a:pt x="27788" y="41760"/>
                  </a:cubicBezTo>
                  <a:cubicBezTo>
                    <a:pt x="27574" y="41889"/>
                    <a:pt x="27355" y="42023"/>
                    <a:pt x="27134" y="42155"/>
                  </a:cubicBezTo>
                  <a:cubicBezTo>
                    <a:pt x="26586" y="42453"/>
                    <a:pt x="26042" y="42757"/>
                    <a:pt x="25468" y="43062"/>
                  </a:cubicBezTo>
                  <a:cubicBezTo>
                    <a:pt x="25115" y="43260"/>
                    <a:pt x="24813" y="43440"/>
                    <a:pt x="24540" y="43614"/>
                  </a:cubicBezTo>
                  <a:lnTo>
                    <a:pt x="23982" y="43914"/>
                  </a:lnTo>
                  <a:cubicBezTo>
                    <a:pt x="23795" y="44015"/>
                    <a:pt x="23601" y="44102"/>
                    <a:pt x="23414" y="44199"/>
                  </a:cubicBezTo>
                  <a:cubicBezTo>
                    <a:pt x="23037" y="44386"/>
                    <a:pt x="22663" y="44576"/>
                    <a:pt x="22292" y="44763"/>
                  </a:cubicBezTo>
                  <a:cubicBezTo>
                    <a:pt x="22108" y="44856"/>
                    <a:pt x="21924" y="44954"/>
                    <a:pt x="21741" y="45047"/>
                  </a:cubicBezTo>
                  <a:cubicBezTo>
                    <a:pt x="21557" y="45141"/>
                    <a:pt x="21370" y="45224"/>
                    <a:pt x="21190" y="45313"/>
                  </a:cubicBezTo>
                  <a:cubicBezTo>
                    <a:pt x="20826" y="45491"/>
                    <a:pt x="20470" y="45667"/>
                    <a:pt x="20123" y="45847"/>
                  </a:cubicBezTo>
                  <a:lnTo>
                    <a:pt x="20051" y="45882"/>
                  </a:lnTo>
                  <a:lnTo>
                    <a:pt x="19437" y="46128"/>
                  </a:lnTo>
                  <a:cubicBezTo>
                    <a:pt x="19230" y="46200"/>
                    <a:pt x="19018" y="46274"/>
                    <a:pt x="18811" y="46349"/>
                  </a:cubicBezTo>
                  <a:cubicBezTo>
                    <a:pt x="18764" y="46340"/>
                    <a:pt x="18807" y="46297"/>
                    <a:pt x="18746" y="46297"/>
                  </a:cubicBezTo>
                  <a:cubicBezTo>
                    <a:pt x="18743" y="46297"/>
                    <a:pt x="18741" y="46298"/>
                    <a:pt x="18738" y="46298"/>
                  </a:cubicBezTo>
                  <a:cubicBezTo>
                    <a:pt x="17952" y="46623"/>
                    <a:pt x="17114" y="47022"/>
                    <a:pt x="16224" y="47267"/>
                  </a:cubicBezTo>
                  <a:cubicBezTo>
                    <a:pt x="16208" y="47272"/>
                    <a:pt x="16197" y="47274"/>
                    <a:pt x="16190" y="47274"/>
                  </a:cubicBezTo>
                  <a:cubicBezTo>
                    <a:pt x="16147" y="47274"/>
                    <a:pt x="16217" y="47208"/>
                    <a:pt x="16195" y="47205"/>
                  </a:cubicBezTo>
                  <a:lnTo>
                    <a:pt x="16195" y="47205"/>
                  </a:lnTo>
                  <a:cubicBezTo>
                    <a:pt x="15676" y="47429"/>
                    <a:pt x="15308" y="47546"/>
                    <a:pt x="15136" y="47546"/>
                  </a:cubicBezTo>
                  <a:cubicBezTo>
                    <a:pt x="15039" y="47546"/>
                    <a:pt x="15004" y="47509"/>
                    <a:pt x="15039" y="47433"/>
                  </a:cubicBezTo>
                  <a:lnTo>
                    <a:pt x="15039" y="47433"/>
                  </a:lnTo>
                  <a:cubicBezTo>
                    <a:pt x="14932" y="47489"/>
                    <a:pt x="14737" y="47579"/>
                    <a:pt x="14537" y="47652"/>
                  </a:cubicBezTo>
                  <a:cubicBezTo>
                    <a:pt x="14336" y="47724"/>
                    <a:pt x="14128" y="47801"/>
                    <a:pt x="14004" y="47856"/>
                  </a:cubicBezTo>
                  <a:cubicBezTo>
                    <a:pt x="13823" y="47856"/>
                    <a:pt x="13484" y="47919"/>
                    <a:pt x="13051" y="48022"/>
                  </a:cubicBezTo>
                  <a:cubicBezTo>
                    <a:pt x="12836" y="48074"/>
                    <a:pt x="12597" y="48136"/>
                    <a:pt x="12344" y="48206"/>
                  </a:cubicBezTo>
                  <a:cubicBezTo>
                    <a:pt x="12092" y="48272"/>
                    <a:pt x="11821" y="48327"/>
                    <a:pt x="11551" y="48393"/>
                  </a:cubicBezTo>
                  <a:cubicBezTo>
                    <a:pt x="11004" y="48525"/>
                    <a:pt x="10443" y="48667"/>
                    <a:pt x="9937" y="48801"/>
                  </a:cubicBezTo>
                  <a:cubicBezTo>
                    <a:pt x="9428" y="48916"/>
                    <a:pt x="8978" y="49009"/>
                    <a:pt x="8663" y="49092"/>
                  </a:cubicBezTo>
                  <a:lnTo>
                    <a:pt x="7862" y="49193"/>
                  </a:lnTo>
                  <a:lnTo>
                    <a:pt x="7464" y="49245"/>
                  </a:lnTo>
                  <a:cubicBezTo>
                    <a:pt x="7329" y="49259"/>
                    <a:pt x="7197" y="49266"/>
                    <a:pt x="7063" y="49276"/>
                  </a:cubicBezTo>
                  <a:cubicBezTo>
                    <a:pt x="6526" y="49314"/>
                    <a:pt x="5992" y="49359"/>
                    <a:pt x="5456" y="49407"/>
                  </a:cubicBezTo>
                  <a:cubicBezTo>
                    <a:pt x="4978" y="49460"/>
                    <a:pt x="4572" y="49463"/>
                    <a:pt x="4226" y="49480"/>
                  </a:cubicBezTo>
                  <a:cubicBezTo>
                    <a:pt x="3883" y="49495"/>
                    <a:pt x="3602" y="49511"/>
                    <a:pt x="3381" y="49536"/>
                  </a:cubicBezTo>
                  <a:cubicBezTo>
                    <a:pt x="2931" y="49581"/>
                    <a:pt x="2705" y="49643"/>
                    <a:pt x="2654" y="49744"/>
                  </a:cubicBezTo>
                  <a:cubicBezTo>
                    <a:pt x="2654" y="49744"/>
                    <a:pt x="2612" y="49744"/>
                    <a:pt x="2542" y="49747"/>
                  </a:cubicBezTo>
                  <a:cubicBezTo>
                    <a:pt x="2529" y="49748"/>
                    <a:pt x="2513" y="49748"/>
                    <a:pt x="2497" y="49748"/>
                  </a:cubicBezTo>
                  <a:cubicBezTo>
                    <a:pt x="2431" y="49748"/>
                    <a:pt x="2345" y="49744"/>
                    <a:pt x="2248" y="49744"/>
                  </a:cubicBezTo>
                  <a:cubicBezTo>
                    <a:pt x="2006" y="49737"/>
                    <a:pt x="1680" y="49730"/>
                    <a:pt x="1358" y="49723"/>
                  </a:cubicBezTo>
                  <a:cubicBezTo>
                    <a:pt x="707" y="49706"/>
                    <a:pt x="59" y="49692"/>
                    <a:pt x="59" y="49692"/>
                  </a:cubicBezTo>
                  <a:lnTo>
                    <a:pt x="56" y="49875"/>
                  </a:lnTo>
                  <a:lnTo>
                    <a:pt x="0" y="49872"/>
                  </a:lnTo>
                  <a:lnTo>
                    <a:pt x="0" y="49872"/>
                  </a:lnTo>
                  <a:cubicBezTo>
                    <a:pt x="25" y="49885"/>
                    <a:pt x="35" y="49896"/>
                    <a:pt x="56" y="49906"/>
                  </a:cubicBezTo>
                  <a:lnTo>
                    <a:pt x="45" y="50243"/>
                  </a:lnTo>
                  <a:lnTo>
                    <a:pt x="219" y="50246"/>
                  </a:lnTo>
                  <a:cubicBezTo>
                    <a:pt x="205" y="50270"/>
                    <a:pt x="194" y="50291"/>
                    <a:pt x="177" y="50315"/>
                  </a:cubicBezTo>
                  <a:cubicBezTo>
                    <a:pt x="942" y="50326"/>
                    <a:pt x="1632" y="50326"/>
                    <a:pt x="2297" y="50326"/>
                  </a:cubicBezTo>
                  <a:cubicBezTo>
                    <a:pt x="2333" y="50327"/>
                    <a:pt x="2368" y="50328"/>
                    <a:pt x="2404" y="50328"/>
                  </a:cubicBezTo>
                  <a:cubicBezTo>
                    <a:pt x="2535" y="50328"/>
                    <a:pt x="2665" y="50320"/>
                    <a:pt x="2796" y="50312"/>
                  </a:cubicBezTo>
                  <a:cubicBezTo>
                    <a:pt x="2962" y="50301"/>
                    <a:pt x="3124" y="50294"/>
                    <a:pt x="3287" y="50284"/>
                  </a:cubicBezTo>
                  <a:cubicBezTo>
                    <a:pt x="3616" y="50270"/>
                    <a:pt x="3945" y="50256"/>
                    <a:pt x="4278" y="50246"/>
                  </a:cubicBezTo>
                  <a:cubicBezTo>
                    <a:pt x="4453" y="50258"/>
                    <a:pt x="4629" y="50263"/>
                    <a:pt x="4806" y="50263"/>
                  </a:cubicBezTo>
                  <a:cubicBezTo>
                    <a:pt x="5417" y="50263"/>
                    <a:pt x="6039" y="50204"/>
                    <a:pt x="6678" y="50155"/>
                  </a:cubicBezTo>
                  <a:cubicBezTo>
                    <a:pt x="7502" y="50104"/>
                    <a:pt x="8334" y="49941"/>
                    <a:pt x="9182" y="49799"/>
                  </a:cubicBezTo>
                  <a:cubicBezTo>
                    <a:pt x="9438" y="49757"/>
                    <a:pt x="9702" y="49712"/>
                    <a:pt x="9975" y="49671"/>
                  </a:cubicBezTo>
                  <a:cubicBezTo>
                    <a:pt x="10245" y="49612"/>
                    <a:pt x="10526" y="49553"/>
                    <a:pt x="10824" y="49487"/>
                  </a:cubicBezTo>
                  <a:cubicBezTo>
                    <a:pt x="11329" y="49377"/>
                    <a:pt x="11839" y="49266"/>
                    <a:pt x="12348" y="49155"/>
                  </a:cubicBezTo>
                  <a:cubicBezTo>
                    <a:pt x="12850" y="49030"/>
                    <a:pt x="13348" y="48881"/>
                    <a:pt x="13855" y="48746"/>
                  </a:cubicBezTo>
                  <a:cubicBezTo>
                    <a:pt x="14862" y="48490"/>
                    <a:pt x="15846" y="48140"/>
                    <a:pt x="16840" y="47825"/>
                  </a:cubicBezTo>
                  <a:cubicBezTo>
                    <a:pt x="16969" y="47783"/>
                    <a:pt x="17103" y="47742"/>
                    <a:pt x="17239" y="47697"/>
                  </a:cubicBezTo>
                  <a:cubicBezTo>
                    <a:pt x="17373" y="47655"/>
                    <a:pt x="17509" y="47599"/>
                    <a:pt x="17647" y="47551"/>
                  </a:cubicBezTo>
                  <a:cubicBezTo>
                    <a:pt x="17917" y="47454"/>
                    <a:pt x="18198" y="47354"/>
                    <a:pt x="18471" y="47254"/>
                  </a:cubicBezTo>
                  <a:cubicBezTo>
                    <a:pt x="18748" y="47150"/>
                    <a:pt x="19022" y="47046"/>
                    <a:pt x="19289" y="46942"/>
                  </a:cubicBezTo>
                  <a:cubicBezTo>
                    <a:pt x="19421" y="46886"/>
                    <a:pt x="19552" y="46835"/>
                    <a:pt x="19680" y="46779"/>
                  </a:cubicBezTo>
                  <a:cubicBezTo>
                    <a:pt x="19805" y="46720"/>
                    <a:pt x="19926" y="46661"/>
                    <a:pt x="20044" y="46599"/>
                  </a:cubicBezTo>
                  <a:cubicBezTo>
                    <a:pt x="20161" y="46540"/>
                    <a:pt x="20259" y="46481"/>
                    <a:pt x="20363" y="46422"/>
                  </a:cubicBezTo>
                  <a:cubicBezTo>
                    <a:pt x="20820" y="46218"/>
                    <a:pt x="21280" y="46013"/>
                    <a:pt x="21737" y="45809"/>
                  </a:cubicBezTo>
                  <a:cubicBezTo>
                    <a:pt x="21969" y="45712"/>
                    <a:pt x="22188" y="45591"/>
                    <a:pt x="22413" y="45480"/>
                  </a:cubicBezTo>
                  <a:lnTo>
                    <a:pt x="23085" y="45141"/>
                  </a:lnTo>
                  <a:cubicBezTo>
                    <a:pt x="23528" y="44909"/>
                    <a:pt x="23982" y="44690"/>
                    <a:pt x="24421" y="44445"/>
                  </a:cubicBezTo>
                  <a:cubicBezTo>
                    <a:pt x="24858" y="44195"/>
                    <a:pt x="25294" y="43942"/>
                    <a:pt x="25731" y="43693"/>
                  </a:cubicBezTo>
                  <a:cubicBezTo>
                    <a:pt x="25731" y="43693"/>
                    <a:pt x="26018" y="43534"/>
                    <a:pt x="26306" y="43374"/>
                  </a:cubicBezTo>
                  <a:cubicBezTo>
                    <a:pt x="26451" y="43298"/>
                    <a:pt x="26590" y="43211"/>
                    <a:pt x="26697" y="43149"/>
                  </a:cubicBezTo>
                  <a:cubicBezTo>
                    <a:pt x="26801" y="43083"/>
                    <a:pt x="26870" y="43042"/>
                    <a:pt x="26870" y="43042"/>
                  </a:cubicBezTo>
                  <a:cubicBezTo>
                    <a:pt x="26988" y="42986"/>
                    <a:pt x="27110" y="42931"/>
                    <a:pt x="27220" y="42879"/>
                  </a:cubicBezTo>
                  <a:cubicBezTo>
                    <a:pt x="28027" y="42512"/>
                    <a:pt x="28678" y="42214"/>
                    <a:pt x="29347" y="41798"/>
                  </a:cubicBezTo>
                  <a:cubicBezTo>
                    <a:pt x="29682" y="41594"/>
                    <a:pt x="30029" y="41376"/>
                    <a:pt x="30417" y="41123"/>
                  </a:cubicBezTo>
                  <a:cubicBezTo>
                    <a:pt x="30611" y="40995"/>
                    <a:pt x="30819" y="40866"/>
                    <a:pt x="31027" y="40711"/>
                  </a:cubicBezTo>
                  <a:cubicBezTo>
                    <a:pt x="31238" y="40559"/>
                    <a:pt x="31460" y="40396"/>
                    <a:pt x="31702" y="40222"/>
                  </a:cubicBezTo>
                  <a:cubicBezTo>
                    <a:pt x="31972" y="40022"/>
                    <a:pt x="32249" y="39821"/>
                    <a:pt x="32526" y="39619"/>
                  </a:cubicBezTo>
                  <a:cubicBezTo>
                    <a:pt x="32665" y="39520"/>
                    <a:pt x="32804" y="39419"/>
                    <a:pt x="32942" y="39319"/>
                  </a:cubicBezTo>
                  <a:cubicBezTo>
                    <a:pt x="33077" y="39215"/>
                    <a:pt x="33215" y="39107"/>
                    <a:pt x="33351" y="39003"/>
                  </a:cubicBezTo>
                  <a:cubicBezTo>
                    <a:pt x="33898" y="38580"/>
                    <a:pt x="34452" y="38155"/>
                    <a:pt x="35007" y="37728"/>
                  </a:cubicBezTo>
                  <a:cubicBezTo>
                    <a:pt x="35547" y="37285"/>
                    <a:pt x="36090" y="36839"/>
                    <a:pt x="36634" y="36388"/>
                  </a:cubicBezTo>
                  <a:cubicBezTo>
                    <a:pt x="36908" y="36166"/>
                    <a:pt x="37174" y="35935"/>
                    <a:pt x="37441" y="35706"/>
                  </a:cubicBezTo>
                  <a:cubicBezTo>
                    <a:pt x="37708" y="35474"/>
                    <a:pt x="37971" y="35235"/>
                    <a:pt x="38234" y="34999"/>
                  </a:cubicBezTo>
                  <a:cubicBezTo>
                    <a:pt x="39277" y="34043"/>
                    <a:pt x="40277" y="33032"/>
                    <a:pt x="41161" y="31945"/>
                  </a:cubicBezTo>
                  <a:cubicBezTo>
                    <a:pt x="42044" y="30861"/>
                    <a:pt x="42799" y="29686"/>
                    <a:pt x="43360" y="28477"/>
                  </a:cubicBezTo>
                  <a:cubicBezTo>
                    <a:pt x="43807" y="27504"/>
                    <a:pt x="44143" y="26590"/>
                    <a:pt x="44416" y="25638"/>
                  </a:cubicBezTo>
                  <a:cubicBezTo>
                    <a:pt x="44416" y="25638"/>
                    <a:pt x="44600" y="25125"/>
                    <a:pt x="44818" y="24339"/>
                  </a:cubicBezTo>
                  <a:cubicBezTo>
                    <a:pt x="44926" y="23947"/>
                    <a:pt x="45040" y="23483"/>
                    <a:pt x="45143" y="22985"/>
                  </a:cubicBezTo>
                  <a:cubicBezTo>
                    <a:pt x="45168" y="22860"/>
                    <a:pt x="45196" y="22735"/>
                    <a:pt x="45220" y="22607"/>
                  </a:cubicBezTo>
                  <a:cubicBezTo>
                    <a:pt x="45241" y="22475"/>
                    <a:pt x="45265" y="22344"/>
                    <a:pt x="45286" y="22212"/>
                  </a:cubicBezTo>
                  <a:cubicBezTo>
                    <a:pt x="45327" y="21949"/>
                    <a:pt x="45383" y="21689"/>
                    <a:pt x="45410" y="21415"/>
                  </a:cubicBezTo>
                  <a:cubicBezTo>
                    <a:pt x="45570" y="20331"/>
                    <a:pt x="45605" y="19247"/>
                    <a:pt x="45615" y="18434"/>
                  </a:cubicBezTo>
                  <a:cubicBezTo>
                    <a:pt x="45608" y="18025"/>
                    <a:pt x="45605" y="17685"/>
                    <a:pt x="45594" y="17446"/>
                  </a:cubicBezTo>
                  <a:cubicBezTo>
                    <a:pt x="45580" y="17211"/>
                    <a:pt x="45570" y="17072"/>
                    <a:pt x="45570" y="17072"/>
                  </a:cubicBezTo>
                  <a:cubicBezTo>
                    <a:pt x="45570" y="16848"/>
                    <a:pt x="45577" y="16619"/>
                    <a:pt x="45559" y="16386"/>
                  </a:cubicBezTo>
                  <a:cubicBezTo>
                    <a:pt x="45538" y="16154"/>
                    <a:pt x="45508" y="15919"/>
                    <a:pt x="45463" y="15673"/>
                  </a:cubicBezTo>
                  <a:cubicBezTo>
                    <a:pt x="45650" y="15531"/>
                    <a:pt x="45556" y="14218"/>
                    <a:pt x="45182" y="12781"/>
                  </a:cubicBezTo>
                  <a:cubicBezTo>
                    <a:pt x="45099" y="12421"/>
                    <a:pt x="44977" y="12060"/>
                    <a:pt x="44860" y="11704"/>
                  </a:cubicBezTo>
                  <a:cubicBezTo>
                    <a:pt x="44749" y="11344"/>
                    <a:pt x="44597" y="11001"/>
                    <a:pt x="44469" y="10676"/>
                  </a:cubicBezTo>
                  <a:cubicBezTo>
                    <a:pt x="44437" y="10596"/>
                    <a:pt x="44403" y="10516"/>
                    <a:pt x="44371" y="10436"/>
                  </a:cubicBezTo>
                  <a:cubicBezTo>
                    <a:pt x="44333" y="10360"/>
                    <a:pt x="44299" y="10284"/>
                    <a:pt x="44264" y="10211"/>
                  </a:cubicBezTo>
                  <a:cubicBezTo>
                    <a:pt x="44195" y="10065"/>
                    <a:pt x="44125" y="9923"/>
                    <a:pt x="44063" y="9792"/>
                  </a:cubicBezTo>
                  <a:cubicBezTo>
                    <a:pt x="43938" y="9528"/>
                    <a:pt x="43810" y="9307"/>
                    <a:pt x="43706" y="9130"/>
                  </a:cubicBezTo>
                  <a:cubicBezTo>
                    <a:pt x="43692" y="9117"/>
                    <a:pt x="43683" y="9113"/>
                    <a:pt x="43676" y="9113"/>
                  </a:cubicBezTo>
                  <a:cubicBezTo>
                    <a:pt x="43661" y="9113"/>
                    <a:pt x="43657" y="9132"/>
                    <a:pt x="43642" y="9132"/>
                  </a:cubicBezTo>
                  <a:cubicBezTo>
                    <a:pt x="43635" y="9132"/>
                    <a:pt x="43628" y="9129"/>
                    <a:pt x="43617" y="9120"/>
                  </a:cubicBezTo>
                  <a:cubicBezTo>
                    <a:pt x="43513" y="8930"/>
                    <a:pt x="43409" y="8701"/>
                    <a:pt x="43263" y="8469"/>
                  </a:cubicBezTo>
                  <a:cubicBezTo>
                    <a:pt x="43121" y="8237"/>
                    <a:pt x="42969" y="7984"/>
                    <a:pt x="42809" y="7720"/>
                  </a:cubicBezTo>
                  <a:cubicBezTo>
                    <a:pt x="42636" y="7464"/>
                    <a:pt x="42453" y="7198"/>
                    <a:pt x="42269" y="6927"/>
                  </a:cubicBezTo>
                  <a:cubicBezTo>
                    <a:pt x="42072" y="6671"/>
                    <a:pt x="41871" y="6411"/>
                    <a:pt x="41673" y="6155"/>
                  </a:cubicBezTo>
                  <a:cubicBezTo>
                    <a:pt x="40842" y="5119"/>
                    <a:pt x="39935" y="4288"/>
                    <a:pt x="39529" y="3852"/>
                  </a:cubicBezTo>
                  <a:cubicBezTo>
                    <a:pt x="39280" y="3689"/>
                    <a:pt x="39006" y="3513"/>
                    <a:pt x="38743" y="3340"/>
                  </a:cubicBezTo>
                  <a:cubicBezTo>
                    <a:pt x="38484" y="3166"/>
                    <a:pt x="38213" y="3028"/>
                    <a:pt x="37988" y="2910"/>
                  </a:cubicBezTo>
                  <a:cubicBezTo>
                    <a:pt x="37988" y="2910"/>
                    <a:pt x="37878" y="2834"/>
                    <a:pt x="37711" y="2716"/>
                  </a:cubicBezTo>
                  <a:cubicBezTo>
                    <a:pt x="37538" y="2608"/>
                    <a:pt x="37302" y="2467"/>
                    <a:pt x="37070" y="2325"/>
                  </a:cubicBezTo>
                  <a:cubicBezTo>
                    <a:pt x="36842" y="2176"/>
                    <a:pt x="36599" y="2055"/>
                    <a:pt x="36420" y="1957"/>
                  </a:cubicBezTo>
                  <a:cubicBezTo>
                    <a:pt x="36239" y="1860"/>
                    <a:pt x="36118" y="1795"/>
                    <a:pt x="36118" y="1795"/>
                  </a:cubicBezTo>
                  <a:cubicBezTo>
                    <a:pt x="35536" y="1379"/>
                    <a:pt x="35144" y="1016"/>
                    <a:pt x="34321" y="642"/>
                  </a:cubicBezTo>
                  <a:cubicBezTo>
                    <a:pt x="34289" y="644"/>
                    <a:pt x="34253" y="645"/>
                    <a:pt x="34214" y="645"/>
                  </a:cubicBezTo>
                  <a:cubicBezTo>
                    <a:pt x="34058" y="645"/>
                    <a:pt x="33847" y="628"/>
                    <a:pt x="33603" y="586"/>
                  </a:cubicBezTo>
                  <a:cubicBezTo>
                    <a:pt x="33455" y="558"/>
                    <a:pt x="33288" y="527"/>
                    <a:pt x="33115" y="489"/>
                  </a:cubicBezTo>
                  <a:cubicBezTo>
                    <a:pt x="32938" y="461"/>
                    <a:pt x="32755" y="430"/>
                    <a:pt x="32564" y="392"/>
                  </a:cubicBezTo>
                  <a:cubicBezTo>
                    <a:pt x="32374" y="361"/>
                    <a:pt x="32184" y="312"/>
                    <a:pt x="31989" y="285"/>
                  </a:cubicBezTo>
                  <a:cubicBezTo>
                    <a:pt x="31792" y="257"/>
                    <a:pt x="31598" y="229"/>
                    <a:pt x="31404" y="202"/>
                  </a:cubicBezTo>
                  <a:cubicBezTo>
                    <a:pt x="31027" y="129"/>
                    <a:pt x="30656" y="119"/>
                    <a:pt x="30352" y="80"/>
                  </a:cubicBezTo>
                  <a:cubicBezTo>
                    <a:pt x="29995" y="45"/>
                    <a:pt x="29504" y="17"/>
                    <a:pt x="28976" y="17"/>
                  </a:cubicBezTo>
                  <a:cubicBezTo>
                    <a:pt x="28683" y="17"/>
                    <a:pt x="28379" y="26"/>
                    <a:pt x="28079" y="46"/>
                  </a:cubicBezTo>
                  <a:cubicBezTo>
                    <a:pt x="28048" y="39"/>
                    <a:pt x="28024" y="31"/>
                    <a:pt x="28010" y="25"/>
                  </a:cubicBezTo>
                  <a:cubicBezTo>
                    <a:pt x="27996" y="21"/>
                    <a:pt x="28007" y="18"/>
                    <a:pt x="27983" y="15"/>
                  </a:cubicBezTo>
                  <a:cubicBezTo>
                    <a:pt x="27978" y="11"/>
                    <a:pt x="27978" y="7"/>
                    <a:pt x="279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 name="Google Shape;510;p34"/>
            <p:cNvSpPr/>
            <p:nvPr/>
          </p:nvSpPr>
          <p:spPr>
            <a:xfrm>
              <a:off x="3060666" y="1392112"/>
              <a:ext cx="308440" cy="327334"/>
            </a:xfrm>
            <a:custGeom>
              <a:rect b="b" l="l" r="r" t="t"/>
              <a:pathLst>
                <a:path extrusionOk="0" h="27114" w="25549">
                  <a:moveTo>
                    <a:pt x="9616" y="24713"/>
                  </a:moveTo>
                  <a:lnTo>
                    <a:pt x="9616" y="24713"/>
                  </a:lnTo>
                  <a:cubicBezTo>
                    <a:pt x="9615" y="24714"/>
                    <a:pt x="9397" y="24803"/>
                    <a:pt x="9183" y="24893"/>
                  </a:cubicBezTo>
                  <a:cubicBezTo>
                    <a:pt x="8965" y="24987"/>
                    <a:pt x="8743" y="25067"/>
                    <a:pt x="8743" y="25067"/>
                  </a:cubicBezTo>
                  <a:lnTo>
                    <a:pt x="8708" y="25059"/>
                  </a:lnTo>
                  <a:cubicBezTo>
                    <a:pt x="8708" y="25059"/>
                    <a:pt x="8940" y="24983"/>
                    <a:pt x="9165" y="24890"/>
                  </a:cubicBezTo>
                  <a:cubicBezTo>
                    <a:pt x="9390" y="24803"/>
                    <a:pt x="9615" y="24714"/>
                    <a:pt x="9616" y="24713"/>
                  </a:cubicBezTo>
                  <a:close/>
                  <a:moveTo>
                    <a:pt x="6478" y="25738"/>
                  </a:moveTo>
                  <a:cubicBezTo>
                    <a:pt x="6481" y="25738"/>
                    <a:pt x="6485" y="25738"/>
                    <a:pt x="6488" y="25742"/>
                  </a:cubicBezTo>
                  <a:lnTo>
                    <a:pt x="6405" y="25756"/>
                  </a:lnTo>
                  <a:lnTo>
                    <a:pt x="6405" y="25756"/>
                  </a:lnTo>
                  <a:lnTo>
                    <a:pt x="6478" y="25738"/>
                  </a:lnTo>
                  <a:close/>
                  <a:moveTo>
                    <a:pt x="17847" y="0"/>
                  </a:moveTo>
                  <a:cubicBezTo>
                    <a:pt x="17829" y="0"/>
                    <a:pt x="17811" y="0"/>
                    <a:pt x="17793" y="0"/>
                  </a:cubicBezTo>
                  <a:cubicBezTo>
                    <a:pt x="17686" y="5"/>
                    <a:pt x="17578" y="0"/>
                    <a:pt x="17471" y="8"/>
                  </a:cubicBezTo>
                  <a:lnTo>
                    <a:pt x="17308" y="18"/>
                  </a:lnTo>
                  <a:lnTo>
                    <a:pt x="17228" y="21"/>
                  </a:lnTo>
                  <a:lnTo>
                    <a:pt x="17190" y="25"/>
                  </a:lnTo>
                  <a:lnTo>
                    <a:pt x="17153" y="29"/>
                  </a:lnTo>
                  <a:lnTo>
                    <a:pt x="17132" y="32"/>
                  </a:lnTo>
                  <a:cubicBezTo>
                    <a:pt x="16931" y="56"/>
                    <a:pt x="16733" y="80"/>
                    <a:pt x="16543" y="104"/>
                  </a:cubicBezTo>
                  <a:cubicBezTo>
                    <a:pt x="16498" y="112"/>
                    <a:pt x="16450" y="115"/>
                    <a:pt x="16405" y="122"/>
                  </a:cubicBezTo>
                  <a:cubicBezTo>
                    <a:pt x="16356" y="133"/>
                    <a:pt x="16307" y="143"/>
                    <a:pt x="16259" y="153"/>
                  </a:cubicBezTo>
                  <a:cubicBezTo>
                    <a:pt x="16162" y="174"/>
                    <a:pt x="16072" y="192"/>
                    <a:pt x="15982" y="208"/>
                  </a:cubicBezTo>
                  <a:cubicBezTo>
                    <a:pt x="15805" y="250"/>
                    <a:pt x="15636" y="267"/>
                    <a:pt x="15500" y="309"/>
                  </a:cubicBezTo>
                  <a:cubicBezTo>
                    <a:pt x="15361" y="347"/>
                    <a:pt x="15244" y="375"/>
                    <a:pt x="15147" y="389"/>
                  </a:cubicBezTo>
                  <a:cubicBezTo>
                    <a:pt x="15064" y="437"/>
                    <a:pt x="14974" y="486"/>
                    <a:pt x="14883" y="531"/>
                  </a:cubicBezTo>
                  <a:cubicBezTo>
                    <a:pt x="14794" y="582"/>
                    <a:pt x="14707" y="641"/>
                    <a:pt x="14617" y="694"/>
                  </a:cubicBezTo>
                  <a:cubicBezTo>
                    <a:pt x="14447" y="801"/>
                    <a:pt x="14277" y="902"/>
                    <a:pt x="14153" y="1005"/>
                  </a:cubicBezTo>
                  <a:cubicBezTo>
                    <a:pt x="14153" y="1005"/>
                    <a:pt x="13849" y="1178"/>
                    <a:pt x="13544" y="1348"/>
                  </a:cubicBezTo>
                  <a:cubicBezTo>
                    <a:pt x="13395" y="1438"/>
                    <a:pt x="13253" y="1542"/>
                    <a:pt x="13145" y="1611"/>
                  </a:cubicBezTo>
                  <a:cubicBezTo>
                    <a:pt x="13034" y="1688"/>
                    <a:pt x="12962" y="1736"/>
                    <a:pt x="12962" y="1736"/>
                  </a:cubicBezTo>
                  <a:cubicBezTo>
                    <a:pt x="12851" y="1774"/>
                    <a:pt x="12751" y="1816"/>
                    <a:pt x="12650" y="1854"/>
                  </a:cubicBezTo>
                  <a:cubicBezTo>
                    <a:pt x="12549" y="1896"/>
                    <a:pt x="12449" y="1933"/>
                    <a:pt x="12348" y="1971"/>
                  </a:cubicBezTo>
                  <a:cubicBezTo>
                    <a:pt x="12248" y="2013"/>
                    <a:pt x="12140" y="2058"/>
                    <a:pt x="12033" y="2117"/>
                  </a:cubicBezTo>
                  <a:cubicBezTo>
                    <a:pt x="11929" y="2179"/>
                    <a:pt x="11819" y="2252"/>
                    <a:pt x="11704" y="2339"/>
                  </a:cubicBezTo>
                  <a:cubicBezTo>
                    <a:pt x="11687" y="2460"/>
                    <a:pt x="11604" y="2602"/>
                    <a:pt x="11500" y="2772"/>
                  </a:cubicBezTo>
                  <a:cubicBezTo>
                    <a:pt x="11400" y="2945"/>
                    <a:pt x="11264" y="3138"/>
                    <a:pt x="11115" y="3333"/>
                  </a:cubicBezTo>
                  <a:cubicBezTo>
                    <a:pt x="10973" y="3537"/>
                    <a:pt x="10828" y="3752"/>
                    <a:pt x="10682" y="3949"/>
                  </a:cubicBezTo>
                  <a:cubicBezTo>
                    <a:pt x="10540" y="4150"/>
                    <a:pt x="10423" y="4354"/>
                    <a:pt x="10312" y="4517"/>
                  </a:cubicBezTo>
                  <a:cubicBezTo>
                    <a:pt x="10208" y="4663"/>
                    <a:pt x="10097" y="4863"/>
                    <a:pt x="9972" y="5079"/>
                  </a:cubicBezTo>
                  <a:cubicBezTo>
                    <a:pt x="9910" y="5189"/>
                    <a:pt x="9841" y="5304"/>
                    <a:pt x="9779" y="5421"/>
                  </a:cubicBezTo>
                  <a:cubicBezTo>
                    <a:pt x="9723" y="5542"/>
                    <a:pt x="9667" y="5664"/>
                    <a:pt x="9613" y="5788"/>
                  </a:cubicBezTo>
                  <a:cubicBezTo>
                    <a:pt x="9589" y="5807"/>
                    <a:pt x="9569" y="5821"/>
                    <a:pt x="9555" y="5821"/>
                  </a:cubicBezTo>
                  <a:cubicBezTo>
                    <a:pt x="9550" y="5821"/>
                    <a:pt x="9546" y="5819"/>
                    <a:pt x="9543" y="5816"/>
                  </a:cubicBezTo>
                  <a:cubicBezTo>
                    <a:pt x="9491" y="5923"/>
                    <a:pt x="9436" y="6027"/>
                    <a:pt x="9394" y="6131"/>
                  </a:cubicBezTo>
                  <a:cubicBezTo>
                    <a:pt x="9356" y="6242"/>
                    <a:pt x="9318" y="6349"/>
                    <a:pt x="9283" y="6457"/>
                  </a:cubicBezTo>
                  <a:cubicBezTo>
                    <a:pt x="9214" y="6675"/>
                    <a:pt x="9145" y="6890"/>
                    <a:pt x="9100" y="7125"/>
                  </a:cubicBezTo>
                  <a:cubicBezTo>
                    <a:pt x="9096" y="7108"/>
                    <a:pt x="9090" y="7083"/>
                    <a:pt x="9086" y="7042"/>
                  </a:cubicBezTo>
                  <a:cubicBezTo>
                    <a:pt x="8989" y="7371"/>
                    <a:pt x="8913" y="7676"/>
                    <a:pt x="8916" y="7929"/>
                  </a:cubicBezTo>
                  <a:cubicBezTo>
                    <a:pt x="8909" y="8182"/>
                    <a:pt x="8937" y="8362"/>
                    <a:pt x="9007" y="8483"/>
                  </a:cubicBezTo>
                  <a:lnTo>
                    <a:pt x="8978" y="8874"/>
                  </a:lnTo>
                  <a:cubicBezTo>
                    <a:pt x="8944" y="9040"/>
                    <a:pt x="8933" y="9221"/>
                    <a:pt x="8906" y="9384"/>
                  </a:cubicBezTo>
                  <a:cubicBezTo>
                    <a:pt x="8882" y="9553"/>
                    <a:pt x="8871" y="9716"/>
                    <a:pt x="8864" y="9879"/>
                  </a:cubicBezTo>
                  <a:cubicBezTo>
                    <a:pt x="8861" y="9962"/>
                    <a:pt x="8857" y="10045"/>
                    <a:pt x="8854" y="10132"/>
                  </a:cubicBezTo>
                  <a:cubicBezTo>
                    <a:pt x="8854" y="10215"/>
                    <a:pt x="8861" y="10301"/>
                    <a:pt x="8868" y="10391"/>
                  </a:cubicBezTo>
                  <a:cubicBezTo>
                    <a:pt x="8878" y="10568"/>
                    <a:pt x="8892" y="10755"/>
                    <a:pt x="8937" y="10952"/>
                  </a:cubicBezTo>
                  <a:cubicBezTo>
                    <a:pt x="9103" y="11797"/>
                    <a:pt x="9526" y="12640"/>
                    <a:pt x="10000" y="13370"/>
                  </a:cubicBezTo>
                  <a:cubicBezTo>
                    <a:pt x="10150" y="13578"/>
                    <a:pt x="10263" y="13754"/>
                    <a:pt x="10391" y="13893"/>
                  </a:cubicBezTo>
                  <a:cubicBezTo>
                    <a:pt x="10519" y="14028"/>
                    <a:pt x="10623" y="14152"/>
                    <a:pt x="10745" y="14256"/>
                  </a:cubicBezTo>
                  <a:cubicBezTo>
                    <a:pt x="10745" y="14256"/>
                    <a:pt x="10790" y="14305"/>
                    <a:pt x="10869" y="14385"/>
                  </a:cubicBezTo>
                  <a:cubicBezTo>
                    <a:pt x="10949" y="14464"/>
                    <a:pt x="11053" y="14593"/>
                    <a:pt x="11205" y="14713"/>
                  </a:cubicBezTo>
                  <a:cubicBezTo>
                    <a:pt x="11282" y="14776"/>
                    <a:pt x="11361" y="14846"/>
                    <a:pt x="11445" y="14915"/>
                  </a:cubicBezTo>
                  <a:cubicBezTo>
                    <a:pt x="11531" y="14988"/>
                    <a:pt x="11635" y="15050"/>
                    <a:pt x="11732" y="15119"/>
                  </a:cubicBezTo>
                  <a:cubicBezTo>
                    <a:pt x="11929" y="15268"/>
                    <a:pt x="12165" y="15378"/>
                    <a:pt x="12397" y="15503"/>
                  </a:cubicBezTo>
                  <a:cubicBezTo>
                    <a:pt x="12514" y="15559"/>
                    <a:pt x="12639" y="15600"/>
                    <a:pt x="12757" y="15649"/>
                  </a:cubicBezTo>
                  <a:cubicBezTo>
                    <a:pt x="12816" y="15674"/>
                    <a:pt x="12875" y="15698"/>
                    <a:pt x="12934" y="15718"/>
                  </a:cubicBezTo>
                  <a:cubicBezTo>
                    <a:pt x="13010" y="15746"/>
                    <a:pt x="13055" y="15757"/>
                    <a:pt x="13114" y="15773"/>
                  </a:cubicBezTo>
                  <a:cubicBezTo>
                    <a:pt x="13221" y="15808"/>
                    <a:pt x="13346" y="15829"/>
                    <a:pt x="13460" y="15853"/>
                  </a:cubicBezTo>
                  <a:cubicBezTo>
                    <a:pt x="13574" y="15881"/>
                    <a:pt x="13678" y="15888"/>
                    <a:pt x="13775" y="15905"/>
                  </a:cubicBezTo>
                  <a:cubicBezTo>
                    <a:pt x="13948" y="15921"/>
                    <a:pt x="14093" y="15930"/>
                    <a:pt x="14203" y="15930"/>
                  </a:cubicBezTo>
                  <a:cubicBezTo>
                    <a:pt x="14220" y="15930"/>
                    <a:pt x="14235" y="15930"/>
                    <a:pt x="14250" y="15930"/>
                  </a:cubicBezTo>
                  <a:cubicBezTo>
                    <a:pt x="14289" y="15931"/>
                    <a:pt x="14323" y="15931"/>
                    <a:pt x="14349" y="15931"/>
                  </a:cubicBezTo>
                  <a:cubicBezTo>
                    <a:pt x="14403" y="15931"/>
                    <a:pt x="14430" y="15930"/>
                    <a:pt x="14430" y="15930"/>
                  </a:cubicBezTo>
                  <a:cubicBezTo>
                    <a:pt x="14484" y="15932"/>
                    <a:pt x="14537" y="15933"/>
                    <a:pt x="14590" y="15933"/>
                  </a:cubicBezTo>
                  <a:cubicBezTo>
                    <a:pt x="15311" y="15933"/>
                    <a:pt x="15982" y="15741"/>
                    <a:pt x="16592" y="15431"/>
                  </a:cubicBezTo>
                  <a:cubicBezTo>
                    <a:pt x="17249" y="15092"/>
                    <a:pt x="17849" y="14620"/>
                    <a:pt x="18379" y="13976"/>
                  </a:cubicBezTo>
                  <a:cubicBezTo>
                    <a:pt x="18638" y="13661"/>
                    <a:pt x="18922" y="13255"/>
                    <a:pt x="19110" y="12809"/>
                  </a:cubicBezTo>
                  <a:cubicBezTo>
                    <a:pt x="19303" y="12365"/>
                    <a:pt x="19407" y="11891"/>
                    <a:pt x="19393" y="11517"/>
                  </a:cubicBezTo>
                  <a:lnTo>
                    <a:pt x="19393" y="11486"/>
                  </a:lnTo>
                  <a:cubicBezTo>
                    <a:pt x="19393" y="11486"/>
                    <a:pt x="19397" y="11441"/>
                    <a:pt x="19404" y="11351"/>
                  </a:cubicBezTo>
                  <a:cubicBezTo>
                    <a:pt x="19414" y="11260"/>
                    <a:pt x="19421" y="11129"/>
                    <a:pt x="19418" y="10960"/>
                  </a:cubicBezTo>
                  <a:lnTo>
                    <a:pt x="19418" y="10897"/>
                  </a:lnTo>
                  <a:lnTo>
                    <a:pt x="19418" y="10880"/>
                  </a:lnTo>
                  <a:lnTo>
                    <a:pt x="19418" y="10856"/>
                  </a:lnTo>
                  <a:lnTo>
                    <a:pt x="19414" y="10821"/>
                  </a:lnTo>
                  <a:cubicBezTo>
                    <a:pt x="19414" y="10779"/>
                    <a:pt x="19410" y="10734"/>
                    <a:pt x="19407" y="10686"/>
                  </a:cubicBezTo>
                  <a:cubicBezTo>
                    <a:pt x="19400" y="10592"/>
                    <a:pt x="19380" y="10471"/>
                    <a:pt x="19362" y="10354"/>
                  </a:cubicBezTo>
                  <a:cubicBezTo>
                    <a:pt x="19321" y="10125"/>
                    <a:pt x="19252" y="9865"/>
                    <a:pt x="19144" y="9598"/>
                  </a:cubicBezTo>
                  <a:cubicBezTo>
                    <a:pt x="19036" y="9328"/>
                    <a:pt x="18888" y="9048"/>
                    <a:pt x="18676" y="8781"/>
                  </a:cubicBezTo>
                  <a:cubicBezTo>
                    <a:pt x="18465" y="8517"/>
                    <a:pt x="18188" y="8268"/>
                    <a:pt x="17839" y="8105"/>
                  </a:cubicBezTo>
                  <a:cubicBezTo>
                    <a:pt x="17751" y="8064"/>
                    <a:pt x="17665" y="8022"/>
                    <a:pt x="17568" y="7998"/>
                  </a:cubicBezTo>
                  <a:cubicBezTo>
                    <a:pt x="17523" y="7985"/>
                    <a:pt x="17474" y="7970"/>
                    <a:pt x="17430" y="7956"/>
                  </a:cubicBezTo>
                  <a:lnTo>
                    <a:pt x="17284" y="7932"/>
                  </a:lnTo>
                  <a:lnTo>
                    <a:pt x="17208" y="7918"/>
                  </a:lnTo>
                  <a:lnTo>
                    <a:pt x="17190" y="7915"/>
                  </a:lnTo>
                  <a:lnTo>
                    <a:pt x="17159" y="7915"/>
                  </a:lnTo>
                  <a:lnTo>
                    <a:pt x="17125" y="7911"/>
                  </a:lnTo>
                  <a:lnTo>
                    <a:pt x="16993" y="7908"/>
                  </a:lnTo>
                  <a:cubicBezTo>
                    <a:pt x="16982" y="7907"/>
                    <a:pt x="16969" y="7907"/>
                    <a:pt x="16956" y="7907"/>
                  </a:cubicBezTo>
                  <a:cubicBezTo>
                    <a:pt x="16923" y="7907"/>
                    <a:pt x="16884" y="7909"/>
                    <a:pt x="16848" y="7911"/>
                  </a:cubicBezTo>
                  <a:lnTo>
                    <a:pt x="16688" y="7926"/>
                  </a:lnTo>
                  <a:cubicBezTo>
                    <a:pt x="16283" y="7980"/>
                    <a:pt x="15909" y="8161"/>
                    <a:pt x="15598" y="8393"/>
                  </a:cubicBezTo>
                  <a:cubicBezTo>
                    <a:pt x="15278" y="8629"/>
                    <a:pt x="15019" y="8920"/>
                    <a:pt x="14805" y="9224"/>
                  </a:cubicBezTo>
                  <a:cubicBezTo>
                    <a:pt x="14586" y="9532"/>
                    <a:pt x="14413" y="9858"/>
                    <a:pt x="14281" y="10191"/>
                  </a:cubicBezTo>
                  <a:cubicBezTo>
                    <a:pt x="14264" y="10232"/>
                    <a:pt x="14247" y="10270"/>
                    <a:pt x="14229" y="10315"/>
                  </a:cubicBezTo>
                  <a:cubicBezTo>
                    <a:pt x="14215" y="10357"/>
                    <a:pt x="14202" y="10391"/>
                    <a:pt x="14188" y="10437"/>
                  </a:cubicBezTo>
                  <a:cubicBezTo>
                    <a:pt x="14160" y="10526"/>
                    <a:pt x="14135" y="10610"/>
                    <a:pt x="14115" y="10696"/>
                  </a:cubicBezTo>
                  <a:cubicBezTo>
                    <a:pt x="14073" y="10869"/>
                    <a:pt x="14046" y="11043"/>
                    <a:pt x="14042" y="11216"/>
                  </a:cubicBezTo>
                  <a:cubicBezTo>
                    <a:pt x="14025" y="11562"/>
                    <a:pt x="14115" y="11940"/>
                    <a:pt x="14351" y="12203"/>
                  </a:cubicBezTo>
                  <a:cubicBezTo>
                    <a:pt x="14381" y="12234"/>
                    <a:pt x="14410" y="12261"/>
                    <a:pt x="14440" y="12293"/>
                  </a:cubicBezTo>
                  <a:lnTo>
                    <a:pt x="14451" y="12303"/>
                  </a:lnTo>
                  <a:lnTo>
                    <a:pt x="14455" y="12307"/>
                  </a:lnTo>
                  <a:cubicBezTo>
                    <a:pt x="14451" y="12305"/>
                    <a:pt x="14450" y="12304"/>
                    <a:pt x="14449" y="12304"/>
                  </a:cubicBezTo>
                  <a:lnTo>
                    <a:pt x="14449" y="12304"/>
                  </a:lnTo>
                  <a:cubicBezTo>
                    <a:pt x="14448" y="12304"/>
                    <a:pt x="14478" y="12328"/>
                    <a:pt x="14479" y="12328"/>
                  </a:cubicBezTo>
                  <a:cubicBezTo>
                    <a:pt x="14479" y="12328"/>
                    <a:pt x="14479" y="12328"/>
                    <a:pt x="14479" y="12328"/>
                  </a:cubicBezTo>
                  <a:lnTo>
                    <a:pt x="14479" y="12328"/>
                  </a:lnTo>
                  <a:lnTo>
                    <a:pt x="14485" y="12331"/>
                  </a:lnTo>
                  <a:lnTo>
                    <a:pt x="14506" y="12344"/>
                  </a:lnTo>
                  <a:lnTo>
                    <a:pt x="14544" y="12373"/>
                  </a:lnTo>
                  <a:cubicBezTo>
                    <a:pt x="14562" y="12386"/>
                    <a:pt x="14624" y="12414"/>
                    <a:pt x="14672" y="12435"/>
                  </a:cubicBezTo>
                  <a:cubicBezTo>
                    <a:pt x="14701" y="12445"/>
                    <a:pt x="14725" y="12456"/>
                    <a:pt x="14749" y="12462"/>
                  </a:cubicBezTo>
                  <a:lnTo>
                    <a:pt x="14818" y="12477"/>
                  </a:lnTo>
                  <a:cubicBezTo>
                    <a:pt x="14866" y="12484"/>
                    <a:pt x="14913" y="12487"/>
                    <a:pt x="14958" y="12487"/>
                  </a:cubicBezTo>
                  <a:cubicBezTo>
                    <a:pt x="15079" y="12487"/>
                    <a:pt x="15190" y="12463"/>
                    <a:pt x="15286" y="12428"/>
                  </a:cubicBezTo>
                  <a:cubicBezTo>
                    <a:pt x="15553" y="12334"/>
                    <a:pt x="15735" y="12162"/>
                    <a:pt x="15850" y="11964"/>
                  </a:cubicBezTo>
                  <a:cubicBezTo>
                    <a:pt x="15878" y="11915"/>
                    <a:pt x="15895" y="11856"/>
                    <a:pt x="15913" y="11804"/>
                  </a:cubicBezTo>
                  <a:cubicBezTo>
                    <a:pt x="15923" y="11749"/>
                    <a:pt x="15933" y="11694"/>
                    <a:pt x="15933" y="11642"/>
                  </a:cubicBezTo>
                  <a:cubicBezTo>
                    <a:pt x="15927" y="11586"/>
                    <a:pt x="15919" y="11534"/>
                    <a:pt x="15909" y="11492"/>
                  </a:cubicBezTo>
                  <a:cubicBezTo>
                    <a:pt x="15892" y="11451"/>
                    <a:pt x="15874" y="11413"/>
                    <a:pt x="15857" y="11379"/>
                  </a:cubicBezTo>
                  <a:cubicBezTo>
                    <a:pt x="15826" y="11316"/>
                    <a:pt x="15785" y="11285"/>
                    <a:pt x="15764" y="11257"/>
                  </a:cubicBezTo>
                  <a:cubicBezTo>
                    <a:pt x="15740" y="11230"/>
                    <a:pt x="15729" y="11219"/>
                    <a:pt x="15729" y="11219"/>
                  </a:cubicBezTo>
                  <a:lnTo>
                    <a:pt x="15358" y="11628"/>
                  </a:lnTo>
                  <a:cubicBezTo>
                    <a:pt x="15358" y="11628"/>
                    <a:pt x="15361" y="11635"/>
                    <a:pt x="15376" y="11645"/>
                  </a:cubicBezTo>
                  <a:cubicBezTo>
                    <a:pt x="15382" y="11652"/>
                    <a:pt x="15372" y="11652"/>
                    <a:pt x="15379" y="11655"/>
                  </a:cubicBezTo>
                  <a:cubicBezTo>
                    <a:pt x="15382" y="11655"/>
                    <a:pt x="15382" y="11655"/>
                    <a:pt x="15379" y="11663"/>
                  </a:cubicBezTo>
                  <a:cubicBezTo>
                    <a:pt x="15382" y="11669"/>
                    <a:pt x="15369" y="11718"/>
                    <a:pt x="15313" y="11770"/>
                  </a:cubicBezTo>
                  <a:cubicBezTo>
                    <a:pt x="15265" y="11825"/>
                    <a:pt x="15189" y="11874"/>
                    <a:pt x="15109" y="11905"/>
                  </a:cubicBezTo>
                  <a:cubicBezTo>
                    <a:pt x="15056" y="11929"/>
                    <a:pt x="15002" y="11938"/>
                    <a:pt x="14958" y="11938"/>
                  </a:cubicBezTo>
                  <a:cubicBezTo>
                    <a:pt x="14938" y="11938"/>
                    <a:pt x="14919" y="11936"/>
                    <a:pt x="14904" y="11933"/>
                  </a:cubicBezTo>
                  <a:cubicBezTo>
                    <a:pt x="14898" y="11933"/>
                    <a:pt x="14821" y="11908"/>
                    <a:pt x="14780" y="11853"/>
                  </a:cubicBezTo>
                  <a:cubicBezTo>
                    <a:pt x="14735" y="11808"/>
                    <a:pt x="14707" y="11763"/>
                    <a:pt x="14690" y="11728"/>
                  </a:cubicBezTo>
                  <a:cubicBezTo>
                    <a:pt x="14669" y="11697"/>
                    <a:pt x="14662" y="11673"/>
                    <a:pt x="14662" y="11673"/>
                  </a:cubicBezTo>
                  <a:cubicBezTo>
                    <a:pt x="14652" y="11569"/>
                    <a:pt x="14655" y="11448"/>
                    <a:pt x="14683" y="11302"/>
                  </a:cubicBezTo>
                  <a:cubicBezTo>
                    <a:pt x="14755" y="10935"/>
                    <a:pt x="14898" y="10568"/>
                    <a:pt x="15061" y="10183"/>
                  </a:cubicBezTo>
                  <a:cubicBezTo>
                    <a:pt x="15227" y="9802"/>
                    <a:pt x="15428" y="9422"/>
                    <a:pt x="15729" y="9093"/>
                  </a:cubicBezTo>
                  <a:cubicBezTo>
                    <a:pt x="15860" y="8950"/>
                    <a:pt x="16002" y="8819"/>
                    <a:pt x="16159" y="8722"/>
                  </a:cubicBezTo>
                  <a:cubicBezTo>
                    <a:pt x="16234" y="8663"/>
                    <a:pt x="16317" y="8629"/>
                    <a:pt x="16400" y="8583"/>
                  </a:cubicBezTo>
                  <a:cubicBezTo>
                    <a:pt x="16484" y="8552"/>
                    <a:pt x="16567" y="8511"/>
                    <a:pt x="16654" y="8493"/>
                  </a:cubicBezTo>
                  <a:cubicBezTo>
                    <a:pt x="16654" y="8493"/>
                    <a:pt x="16678" y="8487"/>
                    <a:pt x="16723" y="8476"/>
                  </a:cubicBezTo>
                  <a:cubicBezTo>
                    <a:pt x="16768" y="8466"/>
                    <a:pt x="16824" y="8469"/>
                    <a:pt x="16903" y="8458"/>
                  </a:cubicBezTo>
                  <a:cubicBezTo>
                    <a:pt x="16910" y="8458"/>
                    <a:pt x="16918" y="8457"/>
                    <a:pt x="16926" y="8457"/>
                  </a:cubicBezTo>
                  <a:cubicBezTo>
                    <a:pt x="16965" y="8457"/>
                    <a:pt x="17018" y="8463"/>
                    <a:pt x="17065" y="8463"/>
                  </a:cubicBezTo>
                  <a:cubicBezTo>
                    <a:pt x="17080" y="8463"/>
                    <a:pt x="17097" y="8463"/>
                    <a:pt x="17115" y="8466"/>
                  </a:cubicBezTo>
                  <a:lnTo>
                    <a:pt x="17139" y="8466"/>
                  </a:lnTo>
                  <a:cubicBezTo>
                    <a:pt x="17166" y="8472"/>
                    <a:pt x="17194" y="8476"/>
                    <a:pt x="17225" y="8479"/>
                  </a:cubicBezTo>
                  <a:cubicBezTo>
                    <a:pt x="17253" y="8487"/>
                    <a:pt x="17284" y="8490"/>
                    <a:pt x="17312" y="8497"/>
                  </a:cubicBezTo>
                  <a:cubicBezTo>
                    <a:pt x="17343" y="8504"/>
                    <a:pt x="17374" y="8514"/>
                    <a:pt x="17405" y="8525"/>
                  </a:cubicBezTo>
                  <a:cubicBezTo>
                    <a:pt x="17471" y="8541"/>
                    <a:pt x="17533" y="8570"/>
                    <a:pt x="17599" y="8600"/>
                  </a:cubicBezTo>
                  <a:cubicBezTo>
                    <a:pt x="17866" y="8719"/>
                    <a:pt x="18136" y="8961"/>
                    <a:pt x="18361" y="9283"/>
                  </a:cubicBezTo>
                  <a:cubicBezTo>
                    <a:pt x="18576" y="9609"/>
                    <a:pt x="18742" y="10010"/>
                    <a:pt x="18819" y="10433"/>
                  </a:cubicBezTo>
                  <a:cubicBezTo>
                    <a:pt x="18849" y="10627"/>
                    <a:pt x="18878" y="10859"/>
                    <a:pt x="18867" y="11067"/>
                  </a:cubicBezTo>
                  <a:cubicBezTo>
                    <a:pt x="18867" y="11278"/>
                    <a:pt x="18839" y="11486"/>
                    <a:pt x="18804" y="11687"/>
                  </a:cubicBezTo>
                  <a:cubicBezTo>
                    <a:pt x="18728" y="12085"/>
                    <a:pt x="18593" y="12442"/>
                    <a:pt x="18445" y="12736"/>
                  </a:cubicBezTo>
                  <a:cubicBezTo>
                    <a:pt x="18296" y="13027"/>
                    <a:pt x="18146" y="13255"/>
                    <a:pt x="18029" y="13408"/>
                  </a:cubicBezTo>
                  <a:cubicBezTo>
                    <a:pt x="17973" y="13487"/>
                    <a:pt x="17925" y="13546"/>
                    <a:pt x="17890" y="13585"/>
                  </a:cubicBezTo>
                  <a:cubicBezTo>
                    <a:pt x="17859" y="13623"/>
                    <a:pt x="17842" y="13644"/>
                    <a:pt x="17842" y="13644"/>
                  </a:cubicBezTo>
                  <a:cubicBezTo>
                    <a:pt x="17599" y="13837"/>
                    <a:pt x="17346" y="13965"/>
                    <a:pt x="17083" y="14170"/>
                  </a:cubicBezTo>
                  <a:cubicBezTo>
                    <a:pt x="16720" y="14440"/>
                    <a:pt x="16509" y="14693"/>
                    <a:pt x="16114" y="14911"/>
                  </a:cubicBezTo>
                  <a:cubicBezTo>
                    <a:pt x="15587" y="15188"/>
                    <a:pt x="15016" y="15341"/>
                    <a:pt x="14465" y="15341"/>
                  </a:cubicBezTo>
                  <a:cubicBezTo>
                    <a:pt x="14451" y="15341"/>
                    <a:pt x="14437" y="15341"/>
                    <a:pt x="14423" y="15341"/>
                  </a:cubicBezTo>
                  <a:cubicBezTo>
                    <a:pt x="13881" y="15341"/>
                    <a:pt x="13372" y="15214"/>
                    <a:pt x="12913" y="14977"/>
                  </a:cubicBezTo>
                  <a:cubicBezTo>
                    <a:pt x="12439" y="14745"/>
                    <a:pt x="12016" y="14440"/>
                    <a:pt x="11646" y="14069"/>
                  </a:cubicBezTo>
                  <a:cubicBezTo>
                    <a:pt x="11272" y="13695"/>
                    <a:pt x="10943" y="13276"/>
                    <a:pt x="10628" y="12816"/>
                  </a:cubicBezTo>
                  <a:cubicBezTo>
                    <a:pt x="10249" y="12251"/>
                    <a:pt x="9979" y="11652"/>
                    <a:pt x="9796" y="11019"/>
                  </a:cubicBezTo>
                  <a:cubicBezTo>
                    <a:pt x="9613" y="10384"/>
                    <a:pt x="9515" y="9702"/>
                    <a:pt x="9533" y="8992"/>
                  </a:cubicBezTo>
                  <a:cubicBezTo>
                    <a:pt x="9543" y="8861"/>
                    <a:pt x="9550" y="8729"/>
                    <a:pt x="9557" y="8597"/>
                  </a:cubicBezTo>
                  <a:cubicBezTo>
                    <a:pt x="9560" y="8483"/>
                    <a:pt x="9588" y="8348"/>
                    <a:pt x="9605" y="8223"/>
                  </a:cubicBezTo>
                  <a:lnTo>
                    <a:pt x="9657" y="7842"/>
                  </a:lnTo>
                  <a:cubicBezTo>
                    <a:pt x="9678" y="7714"/>
                    <a:pt x="9716" y="7590"/>
                    <a:pt x="9744" y="7465"/>
                  </a:cubicBezTo>
                  <a:cubicBezTo>
                    <a:pt x="9744" y="7465"/>
                    <a:pt x="9765" y="7371"/>
                    <a:pt x="9806" y="7205"/>
                  </a:cubicBezTo>
                  <a:cubicBezTo>
                    <a:pt x="9817" y="7163"/>
                    <a:pt x="9827" y="7115"/>
                    <a:pt x="9838" y="7066"/>
                  </a:cubicBezTo>
                  <a:cubicBezTo>
                    <a:pt x="9854" y="7018"/>
                    <a:pt x="9872" y="6966"/>
                    <a:pt x="9889" y="6907"/>
                  </a:cubicBezTo>
                  <a:cubicBezTo>
                    <a:pt x="9928" y="6796"/>
                    <a:pt x="9972" y="6668"/>
                    <a:pt x="10017" y="6530"/>
                  </a:cubicBezTo>
                  <a:cubicBezTo>
                    <a:pt x="10059" y="6388"/>
                    <a:pt x="10125" y="6246"/>
                    <a:pt x="10191" y="6089"/>
                  </a:cubicBezTo>
                  <a:cubicBezTo>
                    <a:pt x="10260" y="5937"/>
                    <a:pt x="10322" y="5771"/>
                    <a:pt x="10406" y="5608"/>
                  </a:cubicBezTo>
                  <a:cubicBezTo>
                    <a:pt x="10492" y="5445"/>
                    <a:pt x="10578" y="5279"/>
                    <a:pt x="10669" y="5109"/>
                  </a:cubicBezTo>
                  <a:cubicBezTo>
                    <a:pt x="10759" y="4936"/>
                    <a:pt x="10877" y="4780"/>
                    <a:pt x="10977" y="4614"/>
                  </a:cubicBezTo>
                  <a:cubicBezTo>
                    <a:pt x="11406" y="3960"/>
                    <a:pt x="11916" y="3357"/>
                    <a:pt x="12348" y="2965"/>
                  </a:cubicBezTo>
                  <a:cubicBezTo>
                    <a:pt x="12456" y="2865"/>
                    <a:pt x="12549" y="2768"/>
                    <a:pt x="12639" y="2692"/>
                  </a:cubicBezTo>
                  <a:cubicBezTo>
                    <a:pt x="12733" y="2616"/>
                    <a:pt x="12813" y="2550"/>
                    <a:pt x="12882" y="2498"/>
                  </a:cubicBezTo>
                  <a:cubicBezTo>
                    <a:pt x="13013" y="2390"/>
                    <a:pt x="13090" y="2328"/>
                    <a:pt x="13090" y="2328"/>
                  </a:cubicBezTo>
                  <a:cubicBezTo>
                    <a:pt x="13249" y="2211"/>
                    <a:pt x="13429" y="2120"/>
                    <a:pt x="13595" y="2016"/>
                  </a:cubicBezTo>
                  <a:cubicBezTo>
                    <a:pt x="13682" y="1968"/>
                    <a:pt x="13765" y="1912"/>
                    <a:pt x="13852" y="1867"/>
                  </a:cubicBezTo>
                  <a:cubicBezTo>
                    <a:pt x="13938" y="1826"/>
                    <a:pt x="14025" y="1784"/>
                    <a:pt x="14108" y="1743"/>
                  </a:cubicBezTo>
                  <a:cubicBezTo>
                    <a:pt x="14711" y="1434"/>
                    <a:pt x="15313" y="1202"/>
                    <a:pt x="15902" y="1005"/>
                  </a:cubicBezTo>
                  <a:cubicBezTo>
                    <a:pt x="16200" y="932"/>
                    <a:pt x="16474" y="828"/>
                    <a:pt x="16803" y="787"/>
                  </a:cubicBezTo>
                  <a:cubicBezTo>
                    <a:pt x="16955" y="763"/>
                    <a:pt x="17107" y="739"/>
                    <a:pt x="17257" y="711"/>
                  </a:cubicBezTo>
                  <a:cubicBezTo>
                    <a:pt x="17409" y="704"/>
                    <a:pt x="17558" y="683"/>
                    <a:pt x="17706" y="683"/>
                  </a:cubicBezTo>
                  <a:cubicBezTo>
                    <a:pt x="17706" y="683"/>
                    <a:pt x="17762" y="686"/>
                    <a:pt x="17845" y="686"/>
                  </a:cubicBezTo>
                  <a:cubicBezTo>
                    <a:pt x="17928" y="686"/>
                    <a:pt x="18039" y="694"/>
                    <a:pt x="18146" y="700"/>
                  </a:cubicBezTo>
                  <a:cubicBezTo>
                    <a:pt x="18257" y="707"/>
                    <a:pt x="18368" y="718"/>
                    <a:pt x="18448" y="728"/>
                  </a:cubicBezTo>
                  <a:cubicBezTo>
                    <a:pt x="18531" y="739"/>
                    <a:pt x="18587" y="745"/>
                    <a:pt x="18587" y="745"/>
                  </a:cubicBezTo>
                  <a:cubicBezTo>
                    <a:pt x="18680" y="759"/>
                    <a:pt x="18774" y="780"/>
                    <a:pt x="18863" y="801"/>
                  </a:cubicBezTo>
                  <a:cubicBezTo>
                    <a:pt x="18957" y="825"/>
                    <a:pt x="19050" y="842"/>
                    <a:pt x="19140" y="877"/>
                  </a:cubicBezTo>
                  <a:cubicBezTo>
                    <a:pt x="19532" y="988"/>
                    <a:pt x="20104" y="1272"/>
                    <a:pt x="20499" y="1448"/>
                  </a:cubicBezTo>
                  <a:cubicBezTo>
                    <a:pt x="20785" y="1570"/>
                    <a:pt x="21090" y="1674"/>
                    <a:pt x="21371" y="1816"/>
                  </a:cubicBezTo>
                  <a:cubicBezTo>
                    <a:pt x="21482" y="1892"/>
                    <a:pt x="21596" y="1968"/>
                    <a:pt x="21704" y="2044"/>
                  </a:cubicBezTo>
                  <a:cubicBezTo>
                    <a:pt x="21811" y="2124"/>
                    <a:pt x="21915" y="2200"/>
                    <a:pt x="22019" y="2276"/>
                  </a:cubicBezTo>
                  <a:cubicBezTo>
                    <a:pt x="22240" y="2473"/>
                    <a:pt x="22379" y="2633"/>
                    <a:pt x="22548" y="2810"/>
                  </a:cubicBezTo>
                  <a:cubicBezTo>
                    <a:pt x="22711" y="2993"/>
                    <a:pt x="22912" y="3184"/>
                    <a:pt x="23217" y="3499"/>
                  </a:cubicBezTo>
                  <a:cubicBezTo>
                    <a:pt x="23224" y="3496"/>
                    <a:pt x="23232" y="3495"/>
                    <a:pt x="23241" y="3495"/>
                  </a:cubicBezTo>
                  <a:cubicBezTo>
                    <a:pt x="23298" y="3495"/>
                    <a:pt x="23379" y="3547"/>
                    <a:pt x="23442" y="3568"/>
                  </a:cubicBezTo>
                  <a:cubicBezTo>
                    <a:pt x="23477" y="3610"/>
                    <a:pt x="23512" y="3648"/>
                    <a:pt x="23546" y="3690"/>
                  </a:cubicBezTo>
                  <a:cubicBezTo>
                    <a:pt x="23616" y="3808"/>
                    <a:pt x="23674" y="3942"/>
                    <a:pt x="23740" y="4067"/>
                  </a:cubicBezTo>
                  <a:cubicBezTo>
                    <a:pt x="23799" y="4195"/>
                    <a:pt x="23854" y="4327"/>
                    <a:pt x="23896" y="4448"/>
                  </a:cubicBezTo>
                  <a:cubicBezTo>
                    <a:pt x="23986" y="4552"/>
                    <a:pt x="24080" y="4642"/>
                    <a:pt x="24163" y="4739"/>
                  </a:cubicBezTo>
                  <a:cubicBezTo>
                    <a:pt x="24246" y="5061"/>
                    <a:pt x="24367" y="5463"/>
                    <a:pt x="24488" y="5872"/>
                  </a:cubicBezTo>
                  <a:cubicBezTo>
                    <a:pt x="24606" y="6280"/>
                    <a:pt x="24717" y="6699"/>
                    <a:pt x="24834" y="7053"/>
                  </a:cubicBezTo>
                  <a:cubicBezTo>
                    <a:pt x="24834" y="7153"/>
                    <a:pt x="24838" y="7253"/>
                    <a:pt x="24842" y="7354"/>
                  </a:cubicBezTo>
                  <a:cubicBezTo>
                    <a:pt x="24842" y="7468"/>
                    <a:pt x="24845" y="7586"/>
                    <a:pt x="24845" y="7704"/>
                  </a:cubicBezTo>
                  <a:cubicBezTo>
                    <a:pt x="24842" y="8261"/>
                    <a:pt x="24852" y="8743"/>
                    <a:pt x="24793" y="9248"/>
                  </a:cubicBezTo>
                  <a:cubicBezTo>
                    <a:pt x="24793" y="9248"/>
                    <a:pt x="24779" y="9300"/>
                    <a:pt x="24769" y="9352"/>
                  </a:cubicBezTo>
                  <a:cubicBezTo>
                    <a:pt x="24751" y="9408"/>
                    <a:pt x="24738" y="9460"/>
                    <a:pt x="24738" y="9460"/>
                  </a:cubicBezTo>
                  <a:cubicBezTo>
                    <a:pt x="24519" y="10090"/>
                    <a:pt x="24291" y="10589"/>
                    <a:pt x="23913" y="10952"/>
                  </a:cubicBezTo>
                  <a:cubicBezTo>
                    <a:pt x="23886" y="11067"/>
                    <a:pt x="23865" y="11177"/>
                    <a:pt x="23833" y="11281"/>
                  </a:cubicBezTo>
                  <a:cubicBezTo>
                    <a:pt x="23650" y="11545"/>
                    <a:pt x="23387" y="12009"/>
                    <a:pt x="23148" y="12462"/>
                  </a:cubicBezTo>
                  <a:cubicBezTo>
                    <a:pt x="22905" y="12916"/>
                    <a:pt x="22697" y="13353"/>
                    <a:pt x="22663" y="13588"/>
                  </a:cubicBezTo>
                  <a:cubicBezTo>
                    <a:pt x="22649" y="13605"/>
                    <a:pt x="22639" y="13620"/>
                    <a:pt x="22628" y="13637"/>
                  </a:cubicBezTo>
                  <a:cubicBezTo>
                    <a:pt x="22503" y="13803"/>
                    <a:pt x="22385" y="13941"/>
                    <a:pt x="22265" y="14094"/>
                  </a:cubicBezTo>
                  <a:cubicBezTo>
                    <a:pt x="22001" y="14336"/>
                    <a:pt x="21779" y="14568"/>
                    <a:pt x="21579" y="14811"/>
                  </a:cubicBezTo>
                  <a:cubicBezTo>
                    <a:pt x="21381" y="15057"/>
                    <a:pt x="21198" y="15306"/>
                    <a:pt x="21021" y="15580"/>
                  </a:cubicBezTo>
                  <a:cubicBezTo>
                    <a:pt x="20814" y="15829"/>
                    <a:pt x="20592" y="16078"/>
                    <a:pt x="20366" y="16363"/>
                  </a:cubicBezTo>
                  <a:cubicBezTo>
                    <a:pt x="19834" y="17004"/>
                    <a:pt x="19276" y="17644"/>
                    <a:pt x="18680" y="18264"/>
                  </a:cubicBezTo>
                  <a:cubicBezTo>
                    <a:pt x="18080" y="18884"/>
                    <a:pt x="17454" y="19490"/>
                    <a:pt x="16789" y="20079"/>
                  </a:cubicBezTo>
                  <a:cubicBezTo>
                    <a:pt x="16667" y="20179"/>
                    <a:pt x="16546" y="20287"/>
                    <a:pt x="16421" y="20387"/>
                  </a:cubicBezTo>
                  <a:cubicBezTo>
                    <a:pt x="16106" y="20623"/>
                    <a:pt x="15777" y="20837"/>
                    <a:pt x="15459" y="21093"/>
                  </a:cubicBezTo>
                  <a:cubicBezTo>
                    <a:pt x="15258" y="21250"/>
                    <a:pt x="15088" y="21388"/>
                    <a:pt x="14939" y="21526"/>
                  </a:cubicBezTo>
                  <a:cubicBezTo>
                    <a:pt x="14073" y="22146"/>
                    <a:pt x="13187" y="22732"/>
                    <a:pt x="12390" y="23310"/>
                  </a:cubicBezTo>
                  <a:lnTo>
                    <a:pt x="12348" y="23338"/>
                  </a:lnTo>
                  <a:cubicBezTo>
                    <a:pt x="12103" y="23466"/>
                    <a:pt x="11854" y="23587"/>
                    <a:pt x="11600" y="23705"/>
                  </a:cubicBezTo>
                  <a:cubicBezTo>
                    <a:pt x="11566" y="23698"/>
                    <a:pt x="11587" y="23657"/>
                    <a:pt x="11538" y="23653"/>
                  </a:cubicBezTo>
                  <a:cubicBezTo>
                    <a:pt x="11424" y="23726"/>
                    <a:pt x="11309" y="23795"/>
                    <a:pt x="11189" y="23868"/>
                  </a:cubicBezTo>
                  <a:cubicBezTo>
                    <a:pt x="11071" y="23937"/>
                    <a:pt x="10946" y="24003"/>
                    <a:pt x="10821" y="24072"/>
                  </a:cubicBezTo>
                  <a:cubicBezTo>
                    <a:pt x="10697" y="24141"/>
                    <a:pt x="10572" y="24207"/>
                    <a:pt x="10444" y="24273"/>
                  </a:cubicBezTo>
                  <a:cubicBezTo>
                    <a:pt x="10312" y="24335"/>
                    <a:pt x="10180" y="24391"/>
                    <a:pt x="10046" y="24447"/>
                  </a:cubicBezTo>
                  <a:cubicBezTo>
                    <a:pt x="10037" y="24450"/>
                    <a:pt x="10030" y="24451"/>
                    <a:pt x="10025" y="24451"/>
                  </a:cubicBezTo>
                  <a:cubicBezTo>
                    <a:pt x="9991" y="24451"/>
                    <a:pt x="10026" y="24390"/>
                    <a:pt x="10014" y="24387"/>
                  </a:cubicBezTo>
                  <a:lnTo>
                    <a:pt x="10014" y="24387"/>
                  </a:lnTo>
                  <a:cubicBezTo>
                    <a:pt x="9734" y="24570"/>
                    <a:pt x="9517" y="24659"/>
                    <a:pt x="9394" y="24659"/>
                  </a:cubicBezTo>
                  <a:cubicBezTo>
                    <a:pt x="9312" y="24659"/>
                    <a:pt x="9272" y="24619"/>
                    <a:pt x="9283" y="24543"/>
                  </a:cubicBezTo>
                  <a:lnTo>
                    <a:pt x="9283" y="24543"/>
                  </a:lnTo>
                  <a:cubicBezTo>
                    <a:pt x="9162" y="24644"/>
                    <a:pt x="8826" y="24813"/>
                    <a:pt x="8677" y="24910"/>
                  </a:cubicBezTo>
                  <a:cubicBezTo>
                    <a:pt x="8670" y="24910"/>
                    <a:pt x="8663" y="24910"/>
                    <a:pt x="8655" y="24910"/>
                  </a:cubicBezTo>
                  <a:cubicBezTo>
                    <a:pt x="8536" y="24910"/>
                    <a:pt x="8332" y="24957"/>
                    <a:pt x="8085" y="25035"/>
                  </a:cubicBezTo>
                  <a:cubicBezTo>
                    <a:pt x="7818" y="25111"/>
                    <a:pt x="7500" y="25225"/>
                    <a:pt x="7167" y="25337"/>
                  </a:cubicBezTo>
                  <a:cubicBezTo>
                    <a:pt x="6502" y="25565"/>
                    <a:pt x="5792" y="25807"/>
                    <a:pt x="5411" y="25939"/>
                  </a:cubicBezTo>
                  <a:lnTo>
                    <a:pt x="4913" y="26015"/>
                  </a:lnTo>
                  <a:lnTo>
                    <a:pt x="4414" y="26077"/>
                  </a:lnTo>
                  <a:cubicBezTo>
                    <a:pt x="4081" y="26130"/>
                    <a:pt x="3745" y="26151"/>
                    <a:pt x="3412" y="26192"/>
                  </a:cubicBezTo>
                  <a:cubicBezTo>
                    <a:pt x="2814" y="26244"/>
                    <a:pt x="2394" y="26275"/>
                    <a:pt x="2114" y="26309"/>
                  </a:cubicBezTo>
                  <a:cubicBezTo>
                    <a:pt x="1833" y="26351"/>
                    <a:pt x="1695" y="26413"/>
                    <a:pt x="1663" y="26510"/>
                  </a:cubicBezTo>
                  <a:cubicBezTo>
                    <a:pt x="1663" y="26510"/>
                    <a:pt x="1262" y="26510"/>
                    <a:pt x="864" y="26514"/>
                  </a:cubicBezTo>
                  <a:cubicBezTo>
                    <a:pt x="451" y="26496"/>
                    <a:pt x="42" y="26480"/>
                    <a:pt x="42" y="26480"/>
                  </a:cubicBezTo>
                  <a:lnTo>
                    <a:pt x="36" y="26667"/>
                  </a:lnTo>
                  <a:lnTo>
                    <a:pt x="1" y="26663"/>
                  </a:lnTo>
                  <a:lnTo>
                    <a:pt x="1" y="26663"/>
                  </a:lnTo>
                  <a:cubicBezTo>
                    <a:pt x="15" y="26673"/>
                    <a:pt x="22" y="26683"/>
                    <a:pt x="33" y="26698"/>
                  </a:cubicBezTo>
                  <a:lnTo>
                    <a:pt x="18" y="27030"/>
                  </a:lnTo>
                  <a:lnTo>
                    <a:pt x="129" y="27033"/>
                  </a:lnTo>
                  <a:cubicBezTo>
                    <a:pt x="119" y="27057"/>
                    <a:pt x="112" y="27078"/>
                    <a:pt x="101" y="27103"/>
                  </a:cubicBezTo>
                  <a:cubicBezTo>
                    <a:pt x="344" y="27106"/>
                    <a:pt x="573" y="27110"/>
                    <a:pt x="794" y="27113"/>
                  </a:cubicBezTo>
                  <a:cubicBezTo>
                    <a:pt x="1023" y="27106"/>
                    <a:pt x="1241" y="27099"/>
                    <a:pt x="1456" y="27092"/>
                  </a:cubicBezTo>
                  <a:cubicBezTo>
                    <a:pt x="1671" y="27089"/>
                    <a:pt x="1879" y="27072"/>
                    <a:pt x="2087" y="27057"/>
                  </a:cubicBezTo>
                  <a:cubicBezTo>
                    <a:pt x="2294" y="27044"/>
                    <a:pt x="2502" y="27044"/>
                    <a:pt x="2713" y="27023"/>
                  </a:cubicBezTo>
                  <a:cubicBezTo>
                    <a:pt x="2840" y="27030"/>
                    <a:pt x="2967" y="27033"/>
                    <a:pt x="3096" y="27033"/>
                  </a:cubicBezTo>
                  <a:cubicBezTo>
                    <a:pt x="3972" y="27033"/>
                    <a:pt x="4899" y="26884"/>
                    <a:pt x="5823" y="26646"/>
                  </a:cubicBezTo>
                  <a:cubicBezTo>
                    <a:pt x="6149" y="26569"/>
                    <a:pt x="6481" y="26483"/>
                    <a:pt x="6855" y="26382"/>
                  </a:cubicBezTo>
                  <a:cubicBezTo>
                    <a:pt x="8130" y="26026"/>
                    <a:pt x="9370" y="25540"/>
                    <a:pt x="10578" y="24997"/>
                  </a:cubicBezTo>
                  <a:cubicBezTo>
                    <a:pt x="10898" y="24855"/>
                    <a:pt x="11240" y="24696"/>
                    <a:pt x="11579" y="24536"/>
                  </a:cubicBezTo>
                  <a:cubicBezTo>
                    <a:pt x="11912" y="24363"/>
                    <a:pt x="12244" y="24197"/>
                    <a:pt x="12519" y="23996"/>
                  </a:cubicBezTo>
                  <a:cubicBezTo>
                    <a:pt x="12588" y="23948"/>
                    <a:pt x="12639" y="23899"/>
                    <a:pt x="12701" y="23854"/>
                  </a:cubicBezTo>
                  <a:cubicBezTo>
                    <a:pt x="13800" y="23206"/>
                    <a:pt x="14842" y="22472"/>
                    <a:pt x="15836" y="21662"/>
                  </a:cubicBezTo>
                  <a:lnTo>
                    <a:pt x="16488" y="21142"/>
                  </a:lnTo>
                  <a:cubicBezTo>
                    <a:pt x="16560" y="21101"/>
                    <a:pt x="16633" y="21059"/>
                    <a:pt x="16702" y="21021"/>
                  </a:cubicBezTo>
                  <a:cubicBezTo>
                    <a:pt x="17700" y="20470"/>
                    <a:pt x="18243" y="20038"/>
                    <a:pt x="19297" y="18957"/>
                  </a:cubicBezTo>
                  <a:cubicBezTo>
                    <a:pt x="19892" y="18334"/>
                    <a:pt x="20494" y="17689"/>
                    <a:pt x="21084" y="17020"/>
                  </a:cubicBezTo>
                  <a:cubicBezTo>
                    <a:pt x="21669" y="16345"/>
                    <a:pt x="22240" y="15649"/>
                    <a:pt x="22777" y="14929"/>
                  </a:cubicBezTo>
                  <a:cubicBezTo>
                    <a:pt x="23833" y="13505"/>
                    <a:pt x="24831" y="11929"/>
                    <a:pt x="25243" y="10250"/>
                  </a:cubicBezTo>
                  <a:cubicBezTo>
                    <a:pt x="25406" y="9577"/>
                    <a:pt x="25496" y="8950"/>
                    <a:pt x="25510" y="8313"/>
                  </a:cubicBezTo>
                  <a:cubicBezTo>
                    <a:pt x="25510" y="8313"/>
                    <a:pt x="25523" y="8223"/>
                    <a:pt x="25531" y="8071"/>
                  </a:cubicBezTo>
                  <a:cubicBezTo>
                    <a:pt x="25534" y="7995"/>
                    <a:pt x="25541" y="7901"/>
                    <a:pt x="25544" y="7793"/>
                  </a:cubicBezTo>
                  <a:cubicBezTo>
                    <a:pt x="25548" y="7673"/>
                    <a:pt x="25544" y="7569"/>
                    <a:pt x="25544" y="7437"/>
                  </a:cubicBezTo>
                  <a:cubicBezTo>
                    <a:pt x="25538" y="6896"/>
                    <a:pt x="25430" y="6197"/>
                    <a:pt x="25202" y="5528"/>
                  </a:cubicBezTo>
                  <a:cubicBezTo>
                    <a:pt x="24983" y="4860"/>
                    <a:pt x="24641" y="4236"/>
                    <a:pt x="24350" y="3800"/>
                  </a:cubicBezTo>
                  <a:cubicBezTo>
                    <a:pt x="24201" y="3582"/>
                    <a:pt x="24073" y="3405"/>
                    <a:pt x="23976" y="3288"/>
                  </a:cubicBezTo>
                  <a:cubicBezTo>
                    <a:pt x="23878" y="3167"/>
                    <a:pt x="23823" y="3101"/>
                    <a:pt x="23823" y="3101"/>
                  </a:cubicBezTo>
                  <a:cubicBezTo>
                    <a:pt x="23664" y="2858"/>
                    <a:pt x="23477" y="2623"/>
                    <a:pt x="23221" y="2425"/>
                  </a:cubicBezTo>
                  <a:cubicBezTo>
                    <a:pt x="23307" y="2232"/>
                    <a:pt x="22739" y="1570"/>
                    <a:pt x="21912" y="1050"/>
                  </a:cubicBezTo>
                  <a:cubicBezTo>
                    <a:pt x="21499" y="790"/>
                    <a:pt x="21031" y="569"/>
                    <a:pt x="20598" y="413"/>
                  </a:cubicBezTo>
                  <a:cubicBezTo>
                    <a:pt x="20169" y="254"/>
                    <a:pt x="19771" y="163"/>
                    <a:pt x="19508" y="122"/>
                  </a:cubicBezTo>
                  <a:cubicBezTo>
                    <a:pt x="19455" y="136"/>
                    <a:pt x="19501" y="171"/>
                    <a:pt x="19455" y="187"/>
                  </a:cubicBezTo>
                  <a:cubicBezTo>
                    <a:pt x="19182" y="122"/>
                    <a:pt x="18819" y="63"/>
                    <a:pt x="18416" y="25"/>
                  </a:cubicBezTo>
                  <a:cubicBezTo>
                    <a:pt x="18233" y="15"/>
                    <a:pt x="18040" y="0"/>
                    <a:pt x="178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11" name="Google Shape;511;p34"/>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CORE CUSTOMER AUDIENCES</a:t>
            </a:r>
            <a:endParaRPr/>
          </a:p>
        </p:txBody>
      </p:sp>
      <p:grpSp>
        <p:nvGrpSpPr>
          <p:cNvPr id="512" name="Google Shape;512;p34"/>
          <p:cNvGrpSpPr/>
          <p:nvPr/>
        </p:nvGrpSpPr>
        <p:grpSpPr>
          <a:xfrm>
            <a:off x="3346972" y="4252390"/>
            <a:ext cx="2450065" cy="299719"/>
            <a:chOff x="3356313" y="3864010"/>
            <a:chExt cx="2431102" cy="297311"/>
          </a:xfrm>
        </p:grpSpPr>
        <p:grpSp>
          <p:nvGrpSpPr>
            <p:cNvPr id="513" name="Google Shape;513;p34"/>
            <p:cNvGrpSpPr/>
            <p:nvPr/>
          </p:nvGrpSpPr>
          <p:grpSpPr>
            <a:xfrm>
              <a:off x="3356313" y="3864235"/>
              <a:ext cx="347438" cy="296860"/>
              <a:chOff x="866243" y="2291587"/>
              <a:chExt cx="415546" cy="355053"/>
            </a:xfrm>
          </p:grpSpPr>
          <p:sp>
            <p:nvSpPr>
              <p:cNvPr id="514" name="Google Shape;514;p34"/>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 name="Google Shape;515;p34"/>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 name="Google Shape;516;p34"/>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 name="Google Shape;517;p34"/>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 name="Google Shape;518;p34"/>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19" name="Google Shape;519;p34"/>
            <p:cNvGrpSpPr/>
            <p:nvPr/>
          </p:nvGrpSpPr>
          <p:grpSpPr>
            <a:xfrm>
              <a:off x="4096936" y="3864010"/>
              <a:ext cx="281673" cy="297311"/>
              <a:chOff x="3620576" y="2745525"/>
              <a:chExt cx="336889" cy="355592"/>
            </a:xfrm>
          </p:grpSpPr>
          <p:sp>
            <p:nvSpPr>
              <p:cNvPr id="520" name="Google Shape;520;p34"/>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 name="Google Shape;521;p34"/>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2" name="Google Shape;522;p34"/>
            <p:cNvGrpSpPr/>
            <p:nvPr/>
          </p:nvGrpSpPr>
          <p:grpSpPr>
            <a:xfrm>
              <a:off x="4771768" y="3902960"/>
              <a:ext cx="304745" cy="219412"/>
              <a:chOff x="3588440" y="3258368"/>
              <a:chExt cx="364484" cy="262423"/>
            </a:xfrm>
          </p:grpSpPr>
          <p:sp>
            <p:nvSpPr>
              <p:cNvPr id="523" name="Google Shape;523;p34"/>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 name="Google Shape;524;p34"/>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 name="Google Shape;525;p34"/>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 name="Google Shape;526;p34"/>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 name="Google Shape;527;p34"/>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 name="Google Shape;528;p34"/>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29" name="Google Shape;529;p34"/>
            <p:cNvGrpSpPr/>
            <p:nvPr/>
          </p:nvGrpSpPr>
          <p:grpSpPr>
            <a:xfrm>
              <a:off x="5469688" y="3865806"/>
              <a:ext cx="317728" cy="293700"/>
              <a:chOff x="7384751" y="4147984"/>
              <a:chExt cx="380012" cy="351274"/>
            </a:xfrm>
          </p:grpSpPr>
          <p:sp>
            <p:nvSpPr>
              <p:cNvPr id="530" name="Google Shape;530;p34"/>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 name="Google Shape;531;p34"/>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 name="Google Shape;532;p34"/>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 name="Google Shape;533;p34"/>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 name="Google Shape;534;p34"/>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535" name="Google Shape;535;p34"/>
          <p:cNvSpPr txBox="1"/>
          <p:nvPr>
            <p:ph idx="4294967295" type="subTitle"/>
          </p:nvPr>
        </p:nvSpPr>
        <p:spPr>
          <a:xfrm>
            <a:off x="2273024" y="1782350"/>
            <a:ext cx="579900" cy="333600"/>
          </a:xfrm>
          <a:prstGeom prst="rect">
            <a:avLst/>
          </a:prstGeom>
        </p:spPr>
        <p:txBody>
          <a:bodyPr anchorCtr="0" anchor="ctr" bIns="0" lIns="91425" spcFirstLastPara="1" rIns="91425" wrap="square" tIns="270000">
            <a:noAutofit/>
          </a:bodyPr>
          <a:lstStyle/>
          <a:p>
            <a:pPr indent="0" lvl="0" marL="0" rtl="0" algn="l">
              <a:spcBef>
                <a:spcPts val="0"/>
              </a:spcBef>
              <a:spcAft>
                <a:spcPts val="1600"/>
              </a:spcAft>
              <a:buNone/>
            </a:pPr>
            <a:r>
              <a:rPr lang="en">
                <a:latin typeface="Anton"/>
                <a:ea typeface="Anton"/>
                <a:cs typeface="Anton"/>
                <a:sym typeface="Anton"/>
              </a:rPr>
              <a:t>75</a:t>
            </a:r>
            <a:r>
              <a:rPr lang="en">
                <a:solidFill>
                  <a:srgbClr val="434343"/>
                </a:solidFill>
                <a:latin typeface="Anton"/>
                <a:ea typeface="Anton"/>
                <a:cs typeface="Anton"/>
                <a:sym typeface="Anton"/>
              </a:rPr>
              <a:t>%</a:t>
            </a:r>
            <a:endParaRPr>
              <a:solidFill>
                <a:srgbClr val="434343"/>
              </a:solidFill>
              <a:latin typeface="Anton"/>
              <a:ea typeface="Anton"/>
              <a:cs typeface="Anton"/>
              <a:sym typeface="Anton"/>
            </a:endParaRPr>
          </a:p>
        </p:txBody>
      </p:sp>
      <p:sp>
        <p:nvSpPr>
          <p:cNvPr id="536" name="Google Shape;536;p34"/>
          <p:cNvSpPr txBox="1"/>
          <p:nvPr>
            <p:ph idx="4294967295" type="subTitle"/>
          </p:nvPr>
        </p:nvSpPr>
        <p:spPr>
          <a:xfrm>
            <a:off x="6199550" y="1782350"/>
            <a:ext cx="579900" cy="333600"/>
          </a:xfrm>
          <a:prstGeom prst="rect">
            <a:avLst/>
          </a:prstGeom>
        </p:spPr>
        <p:txBody>
          <a:bodyPr anchorCtr="0" anchor="ctr" bIns="0" lIns="91425" spcFirstLastPara="1" rIns="91425" wrap="square" tIns="270000">
            <a:noAutofit/>
          </a:bodyPr>
          <a:lstStyle/>
          <a:p>
            <a:pPr indent="0" lvl="0" marL="0" rtl="0" algn="l">
              <a:spcBef>
                <a:spcPts val="0"/>
              </a:spcBef>
              <a:spcAft>
                <a:spcPts val="1600"/>
              </a:spcAft>
              <a:buNone/>
            </a:pPr>
            <a:r>
              <a:rPr lang="en">
                <a:solidFill>
                  <a:srgbClr val="434343"/>
                </a:solidFill>
                <a:latin typeface="Anton"/>
                <a:ea typeface="Anton"/>
                <a:cs typeface="Anton"/>
                <a:sym typeface="Anton"/>
              </a:rPr>
              <a:t>25</a:t>
            </a:r>
            <a:r>
              <a:rPr lang="en">
                <a:solidFill>
                  <a:srgbClr val="434343"/>
                </a:solidFill>
                <a:latin typeface="Anton"/>
                <a:ea typeface="Anton"/>
                <a:cs typeface="Anton"/>
                <a:sym typeface="Anton"/>
              </a:rPr>
              <a:t>%</a:t>
            </a:r>
            <a:endParaRPr>
              <a:solidFill>
                <a:srgbClr val="434343"/>
              </a:solidFill>
              <a:latin typeface="Anton"/>
              <a:ea typeface="Anton"/>
              <a:cs typeface="Anton"/>
              <a:sym typeface="Anton"/>
            </a:endParaRPr>
          </a:p>
        </p:txBody>
      </p:sp>
      <p:grpSp>
        <p:nvGrpSpPr>
          <p:cNvPr id="537" name="Google Shape;537;p34"/>
          <p:cNvGrpSpPr/>
          <p:nvPr/>
        </p:nvGrpSpPr>
        <p:grpSpPr>
          <a:xfrm>
            <a:off x="2361326" y="1236490"/>
            <a:ext cx="304067" cy="377870"/>
            <a:chOff x="1700300" y="238125"/>
            <a:chExt cx="4199825" cy="5219200"/>
          </a:xfrm>
        </p:grpSpPr>
        <p:sp>
          <p:nvSpPr>
            <p:cNvPr id="538" name="Google Shape;538;p34"/>
            <p:cNvSpPr/>
            <p:nvPr/>
          </p:nvSpPr>
          <p:spPr>
            <a:xfrm>
              <a:off x="1700300" y="3429975"/>
              <a:ext cx="2830600" cy="2027350"/>
            </a:xfrm>
            <a:custGeom>
              <a:rect b="b" l="l" r="r" t="t"/>
              <a:pathLst>
                <a:path extrusionOk="0" h="81094" w="113224">
                  <a:moveTo>
                    <a:pt x="3067" y="0"/>
                  </a:moveTo>
                  <a:cubicBezTo>
                    <a:pt x="1370" y="0"/>
                    <a:pt x="0" y="1370"/>
                    <a:pt x="0" y="3034"/>
                  </a:cubicBezTo>
                  <a:lnTo>
                    <a:pt x="0" y="26651"/>
                  </a:lnTo>
                  <a:cubicBezTo>
                    <a:pt x="0" y="36665"/>
                    <a:pt x="8155" y="44820"/>
                    <a:pt x="18170" y="44820"/>
                  </a:cubicBezTo>
                  <a:lnTo>
                    <a:pt x="61163" y="44820"/>
                  </a:lnTo>
                  <a:cubicBezTo>
                    <a:pt x="63968" y="44820"/>
                    <a:pt x="66251" y="47103"/>
                    <a:pt x="66251" y="49909"/>
                  </a:cubicBezTo>
                  <a:lnTo>
                    <a:pt x="66251" y="78027"/>
                  </a:lnTo>
                  <a:cubicBezTo>
                    <a:pt x="66251" y="79723"/>
                    <a:pt x="67621" y="81093"/>
                    <a:pt x="69318" y="81093"/>
                  </a:cubicBezTo>
                  <a:lnTo>
                    <a:pt x="110158" y="81093"/>
                  </a:lnTo>
                  <a:cubicBezTo>
                    <a:pt x="111854" y="81093"/>
                    <a:pt x="113224" y="79723"/>
                    <a:pt x="113224" y="78027"/>
                  </a:cubicBezTo>
                  <a:cubicBezTo>
                    <a:pt x="113224" y="76331"/>
                    <a:pt x="111854" y="74993"/>
                    <a:pt x="110158" y="74993"/>
                  </a:cubicBezTo>
                  <a:lnTo>
                    <a:pt x="72384" y="74993"/>
                  </a:lnTo>
                  <a:lnTo>
                    <a:pt x="72384" y="49909"/>
                  </a:lnTo>
                  <a:cubicBezTo>
                    <a:pt x="72384" y="43711"/>
                    <a:pt x="67360" y="38687"/>
                    <a:pt x="61163" y="38687"/>
                  </a:cubicBezTo>
                  <a:lnTo>
                    <a:pt x="18170" y="38687"/>
                  </a:lnTo>
                  <a:cubicBezTo>
                    <a:pt x="11515" y="38687"/>
                    <a:pt x="6133" y="33272"/>
                    <a:pt x="6133" y="26651"/>
                  </a:cubicBezTo>
                  <a:lnTo>
                    <a:pt x="6133" y="3034"/>
                  </a:lnTo>
                  <a:cubicBezTo>
                    <a:pt x="6133" y="1370"/>
                    <a:pt x="4763" y="0"/>
                    <a:pt x="306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 name="Google Shape;539;p34"/>
            <p:cNvSpPr/>
            <p:nvPr/>
          </p:nvSpPr>
          <p:spPr>
            <a:xfrm>
              <a:off x="1700300" y="238125"/>
              <a:ext cx="4199825" cy="5219200"/>
            </a:xfrm>
            <a:custGeom>
              <a:rect b="b" l="l" r="r" t="t"/>
              <a:pathLst>
                <a:path extrusionOk="0" h="208768" w="167993">
                  <a:moveTo>
                    <a:pt x="56661" y="55128"/>
                  </a:moveTo>
                  <a:cubicBezTo>
                    <a:pt x="57281" y="55128"/>
                    <a:pt x="57901" y="55225"/>
                    <a:pt x="58520" y="55389"/>
                  </a:cubicBezTo>
                  <a:lnTo>
                    <a:pt x="58520" y="80538"/>
                  </a:lnTo>
                  <a:cubicBezTo>
                    <a:pt x="57901" y="80702"/>
                    <a:pt x="57281" y="80799"/>
                    <a:pt x="56661" y="80799"/>
                  </a:cubicBezTo>
                  <a:cubicBezTo>
                    <a:pt x="51964" y="80799"/>
                    <a:pt x="49126" y="73721"/>
                    <a:pt x="49126" y="66903"/>
                  </a:cubicBezTo>
                  <a:cubicBezTo>
                    <a:pt x="49126" y="61195"/>
                    <a:pt x="51116" y="55128"/>
                    <a:pt x="56661" y="55128"/>
                  </a:cubicBezTo>
                  <a:close/>
                  <a:moveTo>
                    <a:pt x="152107" y="55128"/>
                  </a:moveTo>
                  <a:cubicBezTo>
                    <a:pt x="157652" y="55128"/>
                    <a:pt x="159642" y="61195"/>
                    <a:pt x="159642" y="66903"/>
                  </a:cubicBezTo>
                  <a:cubicBezTo>
                    <a:pt x="159642" y="73721"/>
                    <a:pt x="156804" y="80799"/>
                    <a:pt x="152107" y="80799"/>
                  </a:cubicBezTo>
                  <a:cubicBezTo>
                    <a:pt x="151487" y="80799"/>
                    <a:pt x="150867" y="80702"/>
                    <a:pt x="150248" y="80538"/>
                  </a:cubicBezTo>
                  <a:lnTo>
                    <a:pt x="150248" y="55389"/>
                  </a:lnTo>
                  <a:cubicBezTo>
                    <a:pt x="150867" y="55225"/>
                    <a:pt x="151487" y="55128"/>
                    <a:pt x="152107" y="55128"/>
                  </a:cubicBezTo>
                  <a:close/>
                  <a:moveTo>
                    <a:pt x="30463" y="77921"/>
                  </a:moveTo>
                  <a:cubicBezTo>
                    <a:pt x="32221" y="77921"/>
                    <a:pt x="32881" y="78092"/>
                    <a:pt x="33599" y="78907"/>
                  </a:cubicBezTo>
                  <a:cubicBezTo>
                    <a:pt x="34153" y="79527"/>
                    <a:pt x="34382" y="80310"/>
                    <a:pt x="34284" y="81126"/>
                  </a:cubicBezTo>
                  <a:lnTo>
                    <a:pt x="32946" y="91597"/>
                  </a:lnTo>
                  <a:cubicBezTo>
                    <a:pt x="32294" y="96620"/>
                    <a:pt x="27988" y="100404"/>
                    <a:pt x="22932" y="100404"/>
                  </a:cubicBezTo>
                  <a:lnTo>
                    <a:pt x="7242" y="100404"/>
                  </a:lnTo>
                  <a:lnTo>
                    <a:pt x="10178" y="91368"/>
                  </a:lnTo>
                  <a:lnTo>
                    <a:pt x="12559" y="83898"/>
                  </a:lnTo>
                  <a:cubicBezTo>
                    <a:pt x="13733" y="80343"/>
                    <a:pt x="16995" y="77961"/>
                    <a:pt x="20747" y="77961"/>
                  </a:cubicBezTo>
                  <a:cubicBezTo>
                    <a:pt x="22155" y="77997"/>
                    <a:pt x="23392" y="78011"/>
                    <a:pt x="24482" y="78011"/>
                  </a:cubicBezTo>
                  <a:cubicBezTo>
                    <a:pt x="27343" y="78011"/>
                    <a:pt x="29191" y="77921"/>
                    <a:pt x="30463" y="77921"/>
                  </a:cubicBezTo>
                  <a:close/>
                  <a:moveTo>
                    <a:pt x="92510" y="78842"/>
                  </a:moveTo>
                  <a:cubicBezTo>
                    <a:pt x="99263" y="78842"/>
                    <a:pt x="100828" y="82137"/>
                    <a:pt x="101220" y="83605"/>
                  </a:cubicBezTo>
                  <a:cubicBezTo>
                    <a:pt x="101187" y="83898"/>
                    <a:pt x="101122" y="84551"/>
                    <a:pt x="101089" y="85464"/>
                  </a:cubicBezTo>
                  <a:cubicBezTo>
                    <a:pt x="100470" y="88302"/>
                    <a:pt x="97860" y="94467"/>
                    <a:pt x="87226" y="98969"/>
                  </a:cubicBezTo>
                  <a:cubicBezTo>
                    <a:pt x="82790" y="100830"/>
                    <a:pt x="74784" y="102107"/>
                    <a:pt x="65654" y="102107"/>
                  </a:cubicBezTo>
                  <a:cubicBezTo>
                    <a:pt x="57663" y="102107"/>
                    <a:pt x="48812" y="101129"/>
                    <a:pt x="40743" y="98708"/>
                  </a:cubicBezTo>
                  <a:cubicBezTo>
                    <a:pt x="40677" y="98675"/>
                    <a:pt x="40612" y="98642"/>
                    <a:pt x="40514" y="98642"/>
                  </a:cubicBezTo>
                  <a:cubicBezTo>
                    <a:pt x="40351" y="98577"/>
                    <a:pt x="40188" y="98545"/>
                    <a:pt x="40025" y="98479"/>
                  </a:cubicBezTo>
                  <a:cubicBezTo>
                    <a:pt x="56498" y="98088"/>
                    <a:pt x="67393" y="91336"/>
                    <a:pt x="76298" y="85758"/>
                  </a:cubicBezTo>
                  <a:cubicBezTo>
                    <a:pt x="82268" y="82039"/>
                    <a:pt x="87422" y="78842"/>
                    <a:pt x="92510" y="78842"/>
                  </a:cubicBezTo>
                  <a:close/>
                  <a:moveTo>
                    <a:pt x="113322" y="78842"/>
                  </a:moveTo>
                  <a:cubicBezTo>
                    <a:pt x="115507" y="78842"/>
                    <a:pt x="116910" y="80604"/>
                    <a:pt x="119422" y="83964"/>
                  </a:cubicBezTo>
                  <a:cubicBezTo>
                    <a:pt x="123304" y="89150"/>
                    <a:pt x="128653" y="96359"/>
                    <a:pt x="142093" y="96359"/>
                  </a:cubicBezTo>
                  <a:cubicBezTo>
                    <a:pt x="146822" y="96359"/>
                    <a:pt x="151813" y="95446"/>
                    <a:pt x="156380" y="94206"/>
                  </a:cubicBezTo>
                  <a:lnTo>
                    <a:pt x="156380" y="94206"/>
                  </a:lnTo>
                  <a:cubicBezTo>
                    <a:pt x="150541" y="102655"/>
                    <a:pt x="142712" y="105493"/>
                    <a:pt x="136939" y="106341"/>
                  </a:cubicBezTo>
                  <a:cubicBezTo>
                    <a:pt x="135241" y="106596"/>
                    <a:pt x="133552" y="106710"/>
                    <a:pt x="131914" y="106710"/>
                  </a:cubicBezTo>
                  <a:cubicBezTo>
                    <a:pt x="126440" y="106710"/>
                    <a:pt x="121539" y="105441"/>
                    <a:pt x="118802" y="103960"/>
                  </a:cubicBezTo>
                  <a:cubicBezTo>
                    <a:pt x="108461" y="98349"/>
                    <a:pt x="107222" y="89607"/>
                    <a:pt x="107222" y="85953"/>
                  </a:cubicBezTo>
                  <a:cubicBezTo>
                    <a:pt x="107352" y="85203"/>
                    <a:pt x="107483" y="84192"/>
                    <a:pt x="107385" y="83442"/>
                  </a:cubicBezTo>
                  <a:cubicBezTo>
                    <a:pt x="107646" y="82039"/>
                    <a:pt x="108755" y="78842"/>
                    <a:pt x="113322" y="78842"/>
                  </a:cubicBezTo>
                  <a:close/>
                  <a:moveTo>
                    <a:pt x="33436" y="102622"/>
                  </a:moveTo>
                  <a:cubicBezTo>
                    <a:pt x="34512" y="103046"/>
                    <a:pt x="35589" y="103470"/>
                    <a:pt x="36698" y="103829"/>
                  </a:cubicBezTo>
                  <a:lnTo>
                    <a:pt x="36698" y="104645"/>
                  </a:lnTo>
                  <a:cubicBezTo>
                    <a:pt x="36698" y="106308"/>
                    <a:pt x="35328" y="107711"/>
                    <a:pt x="33631" y="107711"/>
                  </a:cubicBezTo>
                  <a:cubicBezTo>
                    <a:pt x="31968" y="107711"/>
                    <a:pt x="30598" y="106308"/>
                    <a:pt x="30598" y="104645"/>
                  </a:cubicBezTo>
                  <a:lnTo>
                    <a:pt x="30565" y="104579"/>
                  </a:lnTo>
                  <a:cubicBezTo>
                    <a:pt x="31609" y="104025"/>
                    <a:pt x="32555" y="103372"/>
                    <a:pt x="33436" y="102622"/>
                  </a:cubicBezTo>
                  <a:close/>
                  <a:moveTo>
                    <a:pt x="102851" y="95152"/>
                  </a:moveTo>
                  <a:cubicBezTo>
                    <a:pt x="104710" y="99980"/>
                    <a:pt x="108461" y="105330"/>
                    <a:pt x="115899" y="109342"/>
                  </a:cubicBezTo>
                  <a:cubicBezTo>
                    <a:pt x="119294" y="111165"/>
                    <a:pt x="125355" y="112807"/>
                    <a:pt x="132067" y="112807"/>
                  </a:cubicBezTo>
                  <a:cubicBezTo>
                    <a:pt x="132320" y="112807"/>
                    <a:pt x="132574" y="112804"/>
                    <a:pt x="132829" y="112799"/>
                  </a:cubicBezTo>
                  <a:lnTo>
                    <a:pt x="132829" y="112799"/>
                  </a:lnTo>
                  <a:cubicBezTo>
                    <a:pt x="125391" y="120400"/>
                    <a:pt x="115214" y="124771"/>
                    <a:pt x="104384" y="124771"/>
                  </a:cubicBezTo>
                  <a:cubicBezTo>
                    <a:pt x="91369" y="124771"/>
                    <a:pt x="79365" y="118475"/>
                    <a:pt x="71960" y="108037"/>
                  </a:cubicBezTo>
                  <a:cubicBezTo>
                    <a:pt x="79332" y="107548"/>
                    <a:pt x="85628" y="106276"/>
                    <a:pt x="89575" y="104612"/>
                  </a:cubicBezTo>
                  <a:cubicBezTo>
                    <a:pt x="96099" y="101839"/>
                    <a:pt x="100241" y="98447"/>
                    <a:pt x="102851" y="95152"/>
                  </a:cubicBezTo>
                  <a:close/>
                  <a:moveTo>
                    <a:pt x="42765" y="105591"/>
                  </a:moveTo>
                  <a:cubicBezTo>
                    <a:pt x="50137" y="107385"/>
                    <a:pt x="57770" y="108167"/>
                    <a:pt x="64816" y="108233"/>
                  </a:cubicBezTo>
                  <a:cubicBezTo>
                    <a:pt x="70361" y="117692"/>
                    <a:pt x="79038" y="124706"/>
                    <a:pt x="89085" y="128261"/>
                  </a:cubicBezTo>
                  <a:lnTo>
                    <a:pt x="89085" y="135177"/>
                  </a:lnTo>
                  <a:cubicBezTo>
                    <a:pt x="89085" y="138863"/>
                    <a:pt x="86084" y="141896"/>
                    <a:pt x="82366" y="141896"/>
                  </a:cubicBezTo>
                  <a:lnTo>
                    <a:pt x="30924" y="141896"/>
                  </a:lnTo>
                  <a:cubicBezTo>
                    <a:pt x="30728" y="141896"/>
                    <a:pt x="30598" y="141766"/>
                    <a:pt x="30598" y="141570"/>
                  </a:cubicBezTo>
                  <a:lnTo>
                    <a:pt x="30598" y="113289"/>
                  </a:lnTo>
                  <a:cubicBezTo>
                    <a:pt x="31544" y="113615"/>
                    <a:pt x="32555" y="113811"/>
                    <a:pt x="33631" y="113811"/>
                  </a:cubicBezTo>
                  <a:cubicBezTo>
                    <a:pt x="38394" y="113811"/>
                    <a:pt x="42276" y="110190"/>
                    <a:pt x="42765" y="105591"/>
                  </a:cubicBezTo>
                  <a:close/>
                  <a:moveTo>
                    <a:pt x="104384" y="0"/>
                  </a:moveTo>
                  <a:cubicBezTo>
                    <a:pt x="79104" y="0"/>
                    <a:pt x="58520" y="20583"/>
                    <a:pt x="58520" y="45864"/>
                  </a:cubicBezTo>
                  <a:lnTo>
                    <a:pt x="58520" y="49126"/>
                  </a:lnTo>
                  <a:cubicBezTo>
                    <a:pt x="57901" y="49060"/>
                    <a:pt x="57281" y="48995"/>
                    <a:pt x="56661" y="48995"/>
                  </a:cubicBezTo>
                  <a:cubicBezTo>
                    <a:pt x="48376" y="48995"/>
                    <a:pt x="43026" y="56041"/>
                    <a:pt x="43026" y="66903"/>
                  </a:cubicBezTo>
                  <a:cubicBezTo>
                    <a:pt x="43026" y="78516"/>
                    <a:pt x="48767" y="86932"/>
                    <a:pt x="56661" y="86932"/>
                  </a:cubicBezTo>
                  <a:cubicBezTo>
                    <a:pt x="57281" y="86932"/>
                    <a:pt x="57933" y="86867"/>
                    <a:pt x="58553" y="86769"/>
                  </a:cubicBezTo>
                  <a:cubicBezTo>
                    <a:pt x="58586" y="87323"/>
                    <a:pt x="58586" y="87878"/>
                    <a:pt x="58651" y="88432"/>
                  </a:cubicBezTo>
                  <a:cubicBezTo>
                    <a:pt x="53334" y="90618"/>
                    <a:pt x="47299" y="92184"/>
                    <a:pt x="40025" y="92379"/>
                  </a:cubicBezTo>
                  <a:cubicBezTo>
                    <a:pt x="39731" y="92086"/>
                    <a:pt x="39438" y="91825"/>
                    <a:pt x="39112" y="91564"/>
                  </a:cubicBezTo>
                  <a:lnTo>
                    <a:pt x="40351" y="81908"/>
                  </a:lnTo>
                  <a:cubicBezTo>
                    <a:pt x="41036" y="76591"/>
                    <a:pt x="36893" y="71829"/>
                    <a:pt x="31479" y="71829"/>
                  </a:cubicBezTo>
                  <a:lnTo>
                    <a:pt x="20747" y="71829"/>
                  </a:lnTo>
                  <a:cubicBezTo>
                    <a:pt x="14353" y="71829"/>
                    <a:pt x="8710" y="75939"/>
                    <a:pt x="6753" y="82039"/>
                  </a:cubicBezTo>
                  <a:lnTo>
                    <a:pt x="164" y="102524"/>
                  </a:lnTo>
                  <a:cubicBezTo>
                    <a:pt x="98" y="102655"/>
                    <a:pt x="66" y="102785"/>
                    <a:pt x="33" y="102916"/>
                  </a:cubicBezTo>
                  <a:cubicBezTo>
                    <a:pt x="33" y="102981"/>
                    <a:pt x="33" y="103014"/>
                    <a:pt x="33" y="103046"/>
                  </a:cubicBezTo>
                  <a:cubicBezTo>
                    <a:pt x="33" y="103177"/>
                    <a:pt x="0" y="103274"/>
                    <a:pt x="0" y="103372"/>
                  </a:cubicBezTo>
                  <a:cubicBezTo>
                    <a:pt x="0" y="103405"/>
                    <a:pt x="0" y="103438"/>
                    <a:pt x="0" y="103438"/>
                  </a:cubicBezTo>
                  <a:lnTo>
                    <a:pt x="0" y="117268"/>
                  </a:lnTo>
                  <a:cubicBezTo>
                    <a:pt x="0" y="118932"/>
                    <a:pt x="1370" y="120302"/>
                    <a:pt x="3067" y="120302"/>
                  </a:cubicBezTo>
                  <a:cubicBezTo>
                    <a:pt x="4763" y="120302"/>
                    <a:pt x="6100" y="118932"/>
                    <a:pt x="6100" y="117268"/>
                  </a:cubicBezTo>
                  <a:lnTo>
                    <a:pt x="6100" y="106504"/>
                  </a:lnTo>
                  <a:cubicBezTo>
                    <a:pt x="8941" y="106499"/>
                    <a:pt x="11308" y="106497"/>
                    <a:pt x="13286" y="106497"/>
                  </a:cubicBezTo>
                  <a:cubicBezTo>
                    <a:pt x="18302" y="106497"/>
                    <a:pt x="20818" y="106509"/>
                    <a:pt x="22207" y="106509"/>
                  </a:cubicBezTo>
                  <a:cubicBezTo>
                    <a:pt x="23686" y="106509"/>
                    <a:pt x="23886" y="106495"/>
                    <a:pt x="24465" y="106439"/>
                  </a:cubicBezTo>
                  <a:lnTo>
                    <a:pt x="24465" y="141570"/>
                  </a:lnTo>
                  <a:cubicBezTo>
                    <a:pt x="24465" y="145126"/>
                    <a:pt x="27368" y="148029"/>
                    <a:pt x="30891" y="148029"/>
                  </a:cubicBezTo>
                  <a:lnTo>
                    <a:pt x="82366" y="148029"/>
                  </a:lnTo>
                  <a:cubicBezTo>
                    <a:pt x="89444" y="148029"/>
                    <a:pt x="95218" y="142255"/>
                    <a:pt x="95218" y="135177"/>
                  </a:cubicBezTo>
                  <a:lnTo>
                    <a:pt x="95218" y="129958"/>
                  </a:lnTo>
                  <a:cubicBezTo>
                    <a:pt x="98186" y="130577"/>
                    <a:pt x="101252" y="130904"/>
                    <a:pt x="104384" y="130904"/>
                  </a:cubicBezTo>
                  <a:cubicBezTo>
                    <a:pt x="107515" y="130904"/>
                    <a:pt x="110582" y="130577"/>
                    <a:pt x="113550" y="129958"/>
                  </a:cubicBezTo>
                  <a:lnTo>
                    <a:pt x="113550" y="135177"/>
                  </a:lnTo>
                  <a:cubicBezTo>
                    <a:pt x="113550" y="142255"/>
                    <a:pt x="119324" y="148029"/>
                    <a:pt x="126402" y="148029"/>
                  </a:cubicBezTo>
                  <a:lnTo>
                    <a:pt x="148225" y="148029"/>
                  </a:lnTo>
                  <a:cubicBezTo>
                    <a:pt x="155760" y="148029"/>
                    <a:pt x="161893" y="154129"/>
                    <a:pt x="161893" y="161664"/>
                  </a:cubicBezTo>
                  <a:lnTo>
                    <a:pt x="161893" y="202667"/>
                  </a:lnTo>
                  <a:lnTo>
                    <a:pt x="144441" y="202667"/>
                  </a:lnTo>
                  <a:lnTo>
                    <a:pt x="144441" y="173896"/>
                  </a:lnTo>
                  <a:cubicBezTo>
                    <a:pt x="144441" y="172200"/>
                    <a:pt x="143071" y="170863"/>
                    <a:pt x="141408" y="170863"/>
                  </a:cubicBezTo>
                  <a:cubicBezTo>
                    <a:pt x="139711" y="170863"/>
                    <a:pt x="138341" y="172200"/>
                    <a:pt x="138341" y="173896"/>
                  </a:cubicBezTo>
                  <a:lnTo>
                    <a:pt x="138341" y="202667"/>
                  </a:lnTo>
                  <a:lnTo>
                    <a:pt x="123369" y="202667"/>
                  </a:lnTo>
                  <a:cubicBezTo>
                    <a:pt x="121673" y="202667"/>
                    <a:pt x="120302" y="204005"/>
                    <a:pt x="120302" y="205701"/>
                  </a:cubicBezTo>
                  <a:cubicBezTo>
                    <a:pt x="120302" y="207397"/>
                    <a:pt x="121673" y="208767"/>
                    <a:pt x="123369" y="208767"/>
                  </a:cubicBezTo>
                  <a:lnTo>
                    <a:pt x="164926" y="208767"/>
                  </a:lnTo>
                  <a:cubicBezTo>
                    <a:pt x="166623" y="208767"/>
                    <a:pt x="167993" y="207397"/>
                    <a:pt x="167993" y="205701"/>
                  </a:cubicBezTo>
                  <a:lnTo>
                    <a:pt x="167993" y="161664"/>
                  </a:lnTo>
                  <a:cubicBezTo>
                    <a:pt x="167993" y="150769"/>
                    <a:pt x="159120" y="141896"/>
                    <a:pt x="148225" y="141896"/>
                  </a:cubicBezTo>
                  <a:lnTo>
                    <a:pt x="126402" y="141896"/>
                  </a:lnTo>
                  <a:cubicBezTo>
                    <a:pt x="122684" y="141896"/>
                    <a:pt x="119683" y="138863"/>
                    <a:pt x="119683" y="135177"/>
                  </a:cubicBezTo>
                  <a:lnTo>
                    <a:pt x="119683" y="128261"/>
                  </a:lnTo>
                  <a:cubicBezTo>
                    <a:pt x="128457" y="125162"/>
                    <a:pt x="136188" y="119421"/>
                    <a:pt x="141766" y="111625"/>
                  </a:cubicBezTo>
                  <a:cubicBezTo>
                    <a:pt x="149758" y="109570"/>
                    <a:pt x="157815" y="104547"/>
                    <a:pt x="163524" y="94304"/>
                  </a:cubicBezTo>
                  <a:cubicBezTo>
                    <a:pt x="165122" y="91433"/>
                    <a:pt x="164470" y="89607"/>
                    <a:pt x="163622" y="88563"/>
                  </a:cubicBezTo>
                  <a:cubicBezTo>
                    <a:pt x="162827" y="87580"/>
                    <a:pt x="161683" y="87079"/>
                    <a:pt x="160207" y="87079"/>
                  </a:cubicBezTo>
                  <a:cubicBezTo>
                    <a:pt x="159382" y="87079"/>
                    <a:pt x="158453" y="87236"/>
                    <a:pt x="157424" y="87552"/>
                  </a:cubicBezTo>
                  <a:cubicBezTo>
                    <a:pt x="154716" y="88367"/>
                    <a:pt x="152270" y="88987"/>
                    <a:pt x="150052" y="89444"/>
                  </a:cubicBezTo>
                  <a:cubicBezTo>
                    <a:pt x="150117" y="88530"/>
                    <a:pt x="150182" y="87650"/>
                    <a:pt x="150215" y="86769"/>
                  </a:cubicBezTo>
                  <a:cubicBezTo>
                    <a:pt x="150835" y="86867"/>
                    <a:pt x="151487" y="86932"/>
                    <a:pt x="152107" y="86932"/>
                  </a:cubicBezTo>
                  <a:cubicBezTo>
                    <a:pt x="160001" y="86932"/>
                    <a:pt x="165742" y="78516"/>
                    <a:pt x="165742" y="66903"/>
                  </a:cubicBezTo>
                  <a:cubicBezTo>
                    <a:pt x="165742" y="56041"/>
                    <a:pt x="160392" y="48995"/>
                    <a:pt x="152107" y="48995"/>
                  </a:cubicBezTo>
                  <a:cubicBezTo>
                    <a:pt x="151487" y="48995"/>
                    <a:pt x="150867" y="49060"/>
                    <a:pt x="150248" y="49126"/>
                  </a:cubicBezTo>
                  <a:lnTo>
                    <a:pt x="150248" y="45864"/>
                  </a:lnTo>
                  <a:cubicBezTo>
                    <a:pt x="150248" y="36273"/>
                    <a:pt x="147312" y="27074"/>
                    <a:pt x="141766" y="19246"/>
                  </a:cubicBezTo>
                  <a:cubicBezTo>
                    <a:pt x="141176" y="18419"/>
                    <a:pt x="140241" y="17984"/>
                    <a:pt x="139292" y="17984"/>
                  </a:cubicBezTo>
                  <a:cubicBezTo>
                    <a:pt x="138667" y="17984"/>
                    <a:pt x="138037" y="18172"/>
                    <a:pt x="137493" y="18561"/>
                  </a:cubicBezTo>
                  <a:cubicBezTo>
                    <a:pt x="136123" y="19539"/>
                    <a:pt x="135797" y="21431"/>
                    <a:pt x="136776" y="22801"/>
                  </a:cubicBezTo>
                  <a:cubicBezTo>
                    <a:pt x="141603" y="29554"/>
                    <a:pt x="144148" y="37545"/>
                    <a:pt x="144148" y="45864"/>
                  </a:cubicBezTo>
                  <a:lnTo>
                    <a:pt x="144148" y="85007"/>
                  </a:lnTo>
                  <a:cubicBezTo>
                    <a:pt x="144148" y="86769"/>
                    <a:pt x="144017" y="88530"/>
                    <a:pt x="143789" y="90227"/>
                  </a:cubicBezTo>
                  <a:cubicBezTo>
                    <a:pt x="143185" y="90259"/>
                    <a:pt x="142602" y="90274"/>
                    <a:pt x="142037" y="90274"/>
                  </a:cubicBezTo>
                  <a:cubicBezTo>
                    <a:pt x="131750" y="90274"/>
                    <a:pt x="127873" y="85072"/>
                    <a:pt x="124347" y="80310"/>
                  </a:cubicBezTo>
                  <a:cubicBezTo>
                    <a:pt x="121575" y="76591"/>
                    <a:pt x="118704" y="72742"/>
                    <a:pt x="113322" y="72742"/>
                  </a:cubicBezTo>
                  <a:cubicBezTo>
                    <a:pt x="108820" y="72742"/>
                    <a:pt x="105852" y="74504"/>
                    <a:pt x="103993" y="76722"/>
                  </a:cubicBezTo>
                  <a:cubicBezTo>
                    <a:pt x="101709" y="74504"/>
                    <a:pt x="98056" y="72742"/>
                    <a:pt x="92510" y="72742"/>
                  </a:cubicBezTo>
                  <a:cubicBezTo>
                    <a:pt x="85660" y="72742"/>
                    <a:pt x="79821" y="76363"/>
                    <a:pt x="73069" y="80571"/>
                  </a:cubicBezTo>
                  <a:cubicBezTo>
                    <a:pt x="70394" y="82235"/>
                    <a:pt x="67621" y="83964"/>
                    <a:pt x="64653" y="85562"/>
                  </a:cubicBezTo>
                  <a:cubicBezTo>
                    <a:pt x="64620" y="85366"/>
                    <a:pt x="64620" y="85203"/>
                    <a:pt x="64620" y="85007"/>
                  </a:cubicBezTo>
                  <a:lnTo>
                    <a:pt x="64620" y="45864"/>
                  </a:lnTo>
                  <a:cubicBezTo>
                    <a:pt x="64620" y="23943"/>
                    <a:pt x="82463" y="6133"/>
                    <a:pt x="104384" y="6133"/>
                  </a:cubicBezTo>
                  <a:cubicBezTo>
                    <a:pt x="113126" y="6133"/>
                    <a:pt x="121412" y="8905"/>
                    <a:pt x="128360" y="14157"/>
                  </a:cubicBezTo>
                  <a:cubicBezTo>
                    <a:pt x="128905" y="14570"/>
                    <a:pt x="129549" y="14771"/>
                    <a:pt x="130188" y="14771"/>
                  </a:cubicBezTo>
                  <a:cubicBezTo>
                    <a:pt x="131116" y="14771"/>
                    <a:pt x="132034" y="14348"/>
                    <a:pt x="132633" y="13537"/>
                  </a:cubicBezTo>
                  <a:cubicBezTo>
                    <a:pt x="133644" y="12200"/>
                    <a:pt x="133383" y="10275"/>
                    <a:pt x="132046" y="9264"/>
                  </a:cubicBezTo>
                  <a:cubicBezTo>
                    <a:pt x="124021" y="3197"/>
                    <a:pt x="114464" y="0"/>
                    <a:pt x="1043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40" name="Google Shape;540;p34"/>
          <p:cNvSpPr/>
          <p:nvPr/>
        </p:nvSpPr>
        <p:spPr>
          <a:xfrm>
            <a:off x="6373261" y="1236490"/>
            <a:ext cx="232509" cy="377870"/>
          </a:xfrm>
          <a:custGeom>
            <a:rect b="b" l="l" r="r" t="t"/>
            <a:pathLst>
              <a:path extrusionOk="0" h="208768" w="128458">
                <a:moveTo>
                  <a:pt x="12591" y="67849"/>
                </a:moveTo>
                <a:cubicBezTo>
                  <a:pt x="13570" y="69611"/>
                  <a:pt x="15103" y="71927"/>
                  <a:pt x="17125" y="73395"/>
                </a:cubicBezTo>
                <a:lnTo>
                  <a:pt x="17125" y="85660"/>
                </a:lnTo>
                <a:cubicBezTo>
                  <a:pt x="17125" y="87943"/>
                  <a:pt x="17289" y="90194"/>
                  <a:pt x="17615" y="92412"/>
                </a:cubicBezTo>
                <a:cubicBezTo>
                  <a:pt x="16571" y="92999"/>
                  <a:pt x="15494" y="93293"/>
                  <a:pt x="14385" y="93293"/>
                </a:cubicBezTo>
                <a:cubicBezTo>
                  <a:pt x="9721" y="93293"/>
                  <a:pt x="6948" y="86247"/>
                  <a:pt x="6948" y="79397"/>
                </a:cubicBezTo>
                <a:cubicBezTo>
                  <a:pt x="6948" y="74373"/>
                  <a:pt x="8481" y="69024"/>
                  <a:pt x="12591" y="67849"/>
                </a:cubicBezTo>
                <a:close/>
                <a:moveTo>
                  <a:pt x="115866" y="67849"/>
                </a:moveTo>
                <a:cubicBezTo>
                  <a:pt x="119976" y="69024"/>
                  <a:pt x="121509" y="74373"/>
                  <a:pt x="121509" y="79397"/>
                </a:cubicBezTo>
                <a:cubicBezTo>
                  <a:pt x="121509" y="86247"/>
                  <a:pt x="118736" y="93293"/>
                  <a:pt x="114072" y="93293"/>
                </a:cubicBezTo>
                <a:cubicBezTo>
                  <a:pt x="112963" y="93293"/>
                  <a:pt x="111886" y="92999"/>
                  <a:pt x="110842" y="92412"/>
                </a:cubicBezTo>
                <a:cubicBezTo>
                  <a:pt x="111169" y="90194"/>
                  <a:pt x="111332" y="87943"/>
                  <a:pt x="111332" y="85660"/>
                </a:cubicBezTo>
                <a:lnTo>
                  <a:pt x="111332" y="73395"/>
                </a:lnTo>
                <a:cubicBezTo>
                  <a:pt x="113354" y="71927"/>
                  <a:pt x="114887" y="69611"/>
                  <a:pt x="115866" y="67849"/>
                </a:cubicBezTo>
                <a:close/>
                <a:moveTo>
                  <a:pt x="67413" y="38468"/>
                </a:moveTo>
                <a:cubicBezTo>
                  <a:pt x="70667" y="38468"/>
                  <a:pt x="75637" y="39580"/>
                  <a:pt x="77929" y="45896"/>
                </a:cubicBezTo>
                <a:cubicBezTo>
                  <a:pt x="78222" y="46712"/>
                  <a:pt x="82920" y="54638"/>
                  <a:pt x="88074" y="61260"/>
                </a:cubicBezTo>
                <a:cubicBezTo>
                  <a:pt x="94598" y="69611"/>
                  <a:pt x="100241" y="74080"/>
                  <a:pt x="105199" y="74765"/>
                </a:cubicBezTo>
                <a:lnTo>
                  <a:pt x="105199" y="85660"/>
                </a:lnTo>
                <a:cubicBezTo>
                  <a:pt x="105199" y="94956"/>
                  <a:pt x="102100" y="104253"/>
                  <a:pt x="95707" y="111886"/>
                </a:cubicBezTo>
                <a:cubicBezTo>
                  <a:pt x="95152" y="111038"/>
                  <a:pt x="94630" y="110157"/>
                  <a:pt x="94043" y="109244"/>
                </a:cubicBezTo>
                <a:cubicBezTo>
                  <a:pt x="90553" y="103601"/>
                  <a:pt x="86214" y="96555"/>
                  <a:pt x="76102" y="96555"/>
                </a:cubicBezTo>
                <a:cubicBezTo>
                  <a:pt x="70231" y="96555"/>
                  <a:pt x="66512" y="98545"/>
                  <a:pt x="64229" y="100958"/>
                </a:cubicBezTo>
                <a:cubicBezTo>
                  <a:pt x="61945" y="98545"/>
                  <a:pt x="58227" y="96555"/>
                  <a:pt x="52355" y="96555"/>
                </a:cubicBezTo>
                <a:cubicBezTo>
                  <a:pt x="42243" y="96555"/>
                  <a:pt x="37904" y="103601"/>
                  <a:pt x="34414" y="109244"/>
                </a:cubicBezTo>
                <a:cubicBezTo>
                  <a:pt x="33827" y="110157"/>
                  <a:pt x="33305" y="111038"/>
                  <a:pt x="32750" y="111886"/>
                </a:cubicBezTo>
                <a:cubicBezTo>
                  <a:pt x="26357" y="104253"/>
                  <a:pt x="23258" y="94956"/>
                  <a:pt x="23258" y="85660"/>
                </a:cubicBezTo>
                <a:lnTo>
                  <a:pt x="23258" y="74765"/>
                </a:lnTo>
                <a:cubicBezTo>
                  <a:pt x="28216" y="74080"/>
                  <a:pt x="33859" y="69611"/>
                  <a:pt x="40383" y="61260"/>
                </a:cubicBezTo>
                <a:cubicBezTo>
                  <a:pt x="45505" y="54704"/>
                  <a:pt x="50235" y="46712"/>
                  <a:pt x="50528" y="45896"/>
                </a:cubicBezTo>
                <a:cubicBezTo>
                  <a:pt x="52820" y="39580"/>
                  <a:pt x="57790" y="38468"/>
                  <a:pt x="61044" y="38468"/>
                </a:cubicBezTo>
                <a:cubicBezTo>
                  <a:pt x="61773" y="38468"/>
                  <a:pt x="62416" y="38524"/>
                  <a:pt x="62924" y="38589"/>
                </a:cubicBezTo>
                <a:cubicBezTo>
                  <a:pt x="63364" y="38655"/>
                  <a:pt x="63796" y="38687"/>
                  <a:pt x="64229" y="38687"/>
                </a:cubicBezTo>
                <a:cubicBezTo>
                  <a:pt x="64661" y="38687"/>
                  <a:pt x="65093" y="38655"/>
                  <a:pt x="65533" y="38589"/>
                </a:cubicBezTo>
                <a:cubicBezTo>
                  <a:pt x="66041" y="38524"/>
                  <a:pt x="66684" y="38468"/>
                  <a:pt x="67413" y="38468"/>
                </a:cubicBezTo>
                <a:close/>
                <a:moveTo>
                  <a:pt x="76102" y="102687"/>
                </a:moveTo>
                <a:cubicBezTo>
                  <a:pt x="82822" y="102687"/>
                  <a:pt x="85595" y="107221"/>
                  <a:pt x="88857" y="112473"/>
                </a:cubicBezTo>
                <a:cubicBezTo>
                  <a:pt x="90488" y="115148"/>
                  <a:pt x="92184" y="117856"/>
                  <a:pt x="94402" y="119943"/>
                </a:cubicBezTo>
                <a:cubicBezTo>
                  <a:pt x="92739" y="120113"/>
                  <a:pt x="90851" y="120209"/>
                  <a:pt x="88737" y="120209"/>
                </a:cubicBezTo>
                <a:cubicBezTo>
                  <a:pt x="86373" y="120209"/>
                  <a:pt x="83727" y="120088"/>
                  <a:pt x="80799" y="119813"/>
                </a:cubicBezTo>
                <a:cubicBezTo>
                  <a:pt x="66936" y="118443"/>
                  <a:pt x="67197" y="109081"/>
                  <a:pt x="67295" y="107972"/>
                </a:cubicBezTo>
                <a:cubicBezTo>
                  <a:pt x="67295" y="107955"/>
                  <a:pt x="67295" y="107955"/>
                  <a:pt x="67295" y="107955"/>
                </a:cubicBezTo>
                <a:cubicBezTo>
                  <a:pt x="67295" y="107955"/>
                  <a:pt x="67295" y="107955"/>
                  <a:pt x="67295" y="107939"/>
                </a:cubicBezTo>
                <a:cubicBezTo>
                  <a:pt x="67425" y="106993"/>
                  <a:pt x="68371" y="102687"/>
                  <a:pt x="76102" y="102687"/>
                </a:cubicBezTo>
                <a:close/>
                <a:moveTo>
                  <a:pt x="52355" y="102687"/>
                </a:moveTo>
                <a:cubicBezTo>
                  <a:pt x="60086" y="102687"/>
                  <a:pt x="61032" y="106993"/>
                  <a:pt x="61162" y="107939"/>
                </a:cubicBezTo>
                <a:cubicBezTo>
                  <a:pt x="61162" y="107939"/>
                  <a:pt x="61162" y="107972"/>
                  <a:pt x="61162" y="107972"/>
                </a:cubicBezTo>
                <a:cubicBezTo>
                  <a:pt x="61260" y="109048"/>
                  <a:pt x="61554" y="118410"/>
                  <a:pt x="47658" y="119813"/>
                </a:cubicBezTo>
                <a:cubicBezTo>
                  <a:pt x="45101" y="120059"/>
                  <a:pt x="42422" y="120217"/>
                  <a:pt x="39757" y="120217"/>
                </a:cubicBezTo>
                <a:cubicBezTo>
                  <a:pt x="37833" y="120217"/>
                  <a:pt x="35915" y="120135"/>
                  <a:pt x="34055" y="119943"/>
                </a:cubicBezTo>
                <a:cubicBezTo>
                  <a:pt x="36273" y="117856"/>
                  <a:pt x="37970" y="115148"/>
                  <a:pt x="39601" y="112473"/>
                </a:cubicBezTo>
                <a:cubicBezTo>
                  <a:pt x="42863" y="107221"/>
                  <a:pt x="45635" y="102687"/>
                  <a:pt x="52355" y="102687"/>
                </a:cubicBezTo>
                <a:close/>
                <a:moveTo>
                  <a:pt x="64229" y="117888"/>
                </a:moveTo>
                <a:cubicBezTo>
                  <a:pt x="66284" y="120824"/>
                  <a:pt x="69709" y="123629"/>
                  <a:pt x="75417" y="125065"/>
                </a:cubicBezTo>
                <a:cubicBezTo>
                  <a:pt x="71796" y="126076"/>
                  <a:pt x="68045" y="126598"/>
                  <a:pt x="64261" y="126598"/>
                </a:cubicBezTo>
                <a:lnTo>
                  <a:pt x="64196" y="126598"/>
                </a:lnTo>
                <a:cubicBezTo>
                  <a:pt x="60412" y="126598"/>
                  <a:pt x="56661" y="126076"/>
                  <a:pt x="53040" y="125065"/>
                </a:cubicBezTo>
                <a:cubicBezTo>
                  <a:pt x="58748" y="123629"/>
                  <a:pt x="62174" y="120824"/>
                  <a:pt x="64229" y="117888"/>
                </a:cubicBezTo>
                <a:close/>
                <a:moveTo>
                  <a:pt x="8742" y="97794"/>
                </a:moveTo>
                <a:cubicBezTo>
                  <a:pt x="10438" y="98838"/>
                  <a:pt x="12330" y="99425"/>
                  <a:pt x="14385" y="99425"/>
                </a:cubicBezTo>
                <a:cubicBezTo>
                  <a:pt x="15951" y="99425"/>
                  <a:pt x="17452" y="99132"/>
                  <a:pt x="18920" y="98545"/>
                </a:cubicBezTo>
                <a:cubicBezTo>
                  <a:pt x="20779" y="105101"/>
                  <a:pt x="24041" y="111201"/>
                  <a:pt x="28575" y="116420"/>
                </a:cubicBezTo>
                <a:cubicBezTo>
                  <a:pt x="27988" y="116779"/>
                  <a:pt x="27368" y="117073"/>
                  <a:pt x="26650" y="117236"/>
                </a:cubicBezTo>
                <a:cubicBezTo>
                  <a:pt x="24922" y="117660"/>
                  <a:pt x="23682" y="119193"/>
                  <a:pt x="23649" y="120954"/>
                </a:cubicBezTo>
                <a:cubicBezTo>
                  <a:pt x="23617" y="122749"/>
                  <a:pt x="24791" y="124314"/>
                  <a:pt x="26520" y="124771"/>
                </a:cubicBezTo>
                <a:cubicBezTo>
                  <a:pt x="28314" y="125260"/>
                  <a:pt x="30728" y="125750"/>
                  <a:pt x="33859" y="126043"/>
                </a:cubicBezTo>
                <a:lnTo>
                  <a:pt x="33859" y="136808"/>
                </a:lnTo>
                <a:cubicBezTo>
                  <a:pt x="27792" y="134590"/>
                  <a:pt x="22410" y="131752"/>
                  <a:pt x="18039" y="128359"/>
                </a:cubicBezTo>
                <a:cubicBezTo>
                  <a:pt x="12591" y="124184"/>
                  <a:pt x="6133" y="117236"/>
                  <a:pt x="6133" y="107841"/>
                </a:cubicBezTo>
                <a:cubicBezTo>
                  <a:pt x="6133" y="104416"/>
                  <a:pt x="7013" y="101056"/>
                  <a:pt x="8742" y="97794"/>
                </a:cubicBezTo>
                <a:close/>
                <a:moveTo>
                  <a:pt x="40481" y="126304"/>
                </a:moveTo>
                <a:cubicBezTo>
                  <a:pt x="43189" y="127902"/>
                  <a:pt x="45994" y="129175"/>
                  <a:pt x="48930" y="130186"/>
                </a:cubicBezTo>
                <a:lnTo>
                  <a:pt x="48930" y="138341"/>
                </a:lnTo>
                <a:cubicBezTo>
                  <a:pt x="48930" y="139156"/>
                  <a:pt x="48636" y="139939"/>
                  <a:pt x="48147" y="140559"/>
                </a:cubicBezTo>
                <a:cubicBezTo>
                  <a:pt x="45342" y="140070"/>
                  <a:pt x="42602" y="139483"/>
                  <a:pt x="39959" y="138732"/>
                </a:cubicBezTo>
                <a:lnTo>
                  <a:pt x="39959" y="126304"/>
                </a:lnTo>
                <a:close/>
                <a:moveTo>
                  <a:pt x="119715" y="97794"/>
                </a:moveTo>
                <a:cubicBezTo>
                  <a:pt x="121444" y="101056"/>
                  <a:pt x="122325" y="104416"/>
                  <a:pt x="122325" y="107841"/>
                </a:cubicBezTo>
                <a:cubicBezTo>
                  <a:pt x="122325" y="117236"/>
                  <a:pt x="115866" y="124184"/>
                  <a:pt x="110418" y="128359"/>
                </a:cubicBezTo>
                <a:cubicBezTo>
                  <a:pt x="102818" y="134231"/>
                  <a:pt x="92151" y="138537"/>
                  <a:pt x="80310" y="140559"/>
                </a:cubicBezTo>
                <a:cubicBezTo>
                  <a:pt x="79821" y="139939"/>
                  <a:pt x="79527" y="139156"/>
                  <a:pt x="79527" y="138341"/>
                </a:cubicBezTo>
                <a:lnTo>
                  <a:pt x="79527" y="130186"/>
                </a:lnTo>
                <a:cubicBezTo>
                  <a:pt x="82463" y="129175"/>
                  <a:pt x="85268" y="127902"/>
                  <a:pt x="87976" y="126304"/>
                </a:cubicBezTo>
                <a:cubicBezTo>
                  <a:pt x="88291" y="126309"/>
                  <a:pt x="88609" y="126311"/>
                  <a:pt x="88928" y="126311"/>
                </a:cubicBezTo>
                <a:cubicBezTo>
                  <a:pt x="93206" y="126311"/>
                  <a:pt x="97840" y="125894"/>
                  <a:pt x="101937" y="124771"/>
                </a:cubicBezTo>
                <a:cubicBezTo>
                  <a:pt x="103666" y="124314"/>
                  <a:pt x="104840" y="122749"/>
                  <a:pt x="104808" y="120954"/>
                </a:cubicBezTo>
                <a:cubicBezTo>
                  <a:pt x="104775" y="119193"/>
                  <a:pt x="103536" y="117660"/>
                  <a:pt x="101807" y="117236"/>
                </a:cubicBezTo>
                <a:cubicBezTo>
                  <a:pt x="101089" y="117073"/>
                  <a:pt x="100469" y="116779"/>
                  <a:pt x="99882" y="116420"/>
                </a:cubicBezTo>
                <a:cubicBezTo>
                  <a:pt x="104416" y="111201"/>
                  <a:pt x="107678" y="105101"/>
                  <a:pt x="109538" y="98545"/>
                </a:cubicBezTo>
                <a:cubicBezTo>
                  <a:pt x="111005" y="99132"/>
                  <a:pt x="112506" y="99425"/>
                  <a:pt x="114072" y="99425"/>
                </a:cubicBezTo>
                <a:cubicBezTo>
                  <a:pt x="116127" y="99425"/>
                  <a:pt x="118019" y="98838"/>
                  <a:pt x="119715" y="97794"/>
                </a:cubicBezTo>
                <a:close/>
                <a:moveTo>
                  <a:pt x="73395" y="131817"/>
                </a:moveTo>
                <a:lnTo>
                  <a:pt x="73395" y="138341"/>
                </a:lnTo>
                <a:cubicBezTo>
                  <a:pt x="73395" y="143658"/>
                  <a:pt x="77733" y="148029"/>
                  <a:pt x="83083" y="148029"/>
                </a:cubicBezTo>
                <a:lnTo>
                  <a:pt x="88498" y="148029"/>
                </a:lnTo>
                <a:lnTo>
                  <a:pt x="88498" y="150965"/>
                </a:lnTo>
                <a:cubicBezTo>
                  <a:pt x="88498" y="156738"/>
                  <a:pt x="83768" y="161468"/>
                  <a:pt x="77962" y="161468"/>
                </a:cubicBezTo>
                <a:lnTo>
                  <a:pt x="50496" y="161468"/>
                </a:lnTo>
                <a:cubicBezTo>
                  <a:pt x="44689" y="161468"/>
                  <a:pt x="39959" y="156738"/>
                  <a:pt x="39959" y="150965"/>
                </a:cubicBezTo>
                <a:lnTo>
                  <a:pt x="39959" y="148029"/>
                </a:lnTo>
                <a:lnTo>
                  <a:pt x="45374" y="148029"/>
                </a:lnTo>
                <a:cubicBezTo>
                  <a:pt x="50691" y="148029"/>
                  <a:pt x="55062" y="143658"/>
                  <a:pt x="55062" y="138341"/>
                </a:cubicBezTo>
                <a:lnTo>
                  <a:pt x="55062" y="131817"/>
                </a:lnTo>
                <a:cubicBezTo>
                  <a:pt x="58063" y="132404"/>
                  <a:pt x="61097" y="132730"/>
                  <a:pt x="64196" y="132730"/>
                </a:cubicBezTo>
                <a:lnTo>
                  <a:pt x="64261" y="132730"/>
                </a:lnTo>
                <a:cubicBezTo>
                  <a:pt x="67360" y="132730"/>
                  <a:pt x="70394" y="132404"/>
                  <a:pt x="73395" y="131817"/>
                </a:cubicBezTo>
                <a:close/>
                <a:moveTo>
                  <a:pt x="39046" y="185118"/>
                </a:moveTo>
                <a:cubicBezTo>
                  <a:pt x="40220" y="185118"/>
                  <a:pt x="41199" y="186096"/>
                  <a:pt x="41199" y="187271"/>
                </a:cubicBezTo>
                <a:lnTo>
                  <a:pt x="41199" y="200482"/>
                </a:lnTo>
                <a:cubicBezTo>
                  <a:pt x="41199" y="201689"/>
                  <a:pt x="40220" y="202635"/>
                  <a:pt x="39046" y="202635"/>
                </a:cubicBezTo>
                <a:lnTo>
                  <a:pt x="25802" y="202635"/>
                </a:lnTo>
                <a:cubicBezTo>
                  <a:pt x="24628" y="202635"/>
                  <a:pt x="23649" y="201689"/>
                  <a:pt x="23649" y="200482"/>
                </a:cubicBezTo>
                <a:lnTo>
                  <a:pt x="23649" y="187271"/>
                </a:lnTo>
                <a:cubicBezTo>
                  <a:pt x="23649" y="186096"/>
                  <a:pt x="24628" y="185118"/>
                  <a:pt x="25802" y="185118"/>
                </a:cubicBezTo>
                <a:close/>
                <a:moveTo>
                  <a:pt x="49974" y="0"/>
                </a:moveTo>
                <a:cubicBezTo>
                  <a:pt x="41623" y="0"/>
                  <a:pt x="31609" y="4077"/>
                  <a:pt x="23845" y="10634"/>
                </a:cubicBezTo>
                <a:cubicBezTo>
                  <a:pt x="14777" y="18300"/>
                  <a:pt x="9786" y="28184"/>
                  <a:pt x="9786" y="38459"/>
                </a:cubicBezTo>
                <a:cubicBezTo>
                  <a:pt x="9786" y="51246"/>
                  <a:pt x="10373" y="58324"/>
                  <a:pt x="10830" y="61978"/>
                </a:cubicBezTo>
                <a:cubicBezTo>
                  <a:pt x="4665" y="63739"/>
                  <a:pt x="816" y="70165"/>
                  <a:pt x="816" y="79397"/>
                </a:cubicBezTo>
                <a:cubicBezTo>
                  <a:pt x="816" y="84942"/>
                  <a:pt x="2120" y="89737"/>
                  <a:pt x="4338" y="93260"/>
                </a:cubicBezTo>
                <a:cubicBezTo>
                  <a:pt x="1468" y="97860"/>
                  <a:pt x="0" y="102785"/>
                  <a:pt x="0" y="107841"/>
                </a:cubicBezTo>
                <a:cubicBezTo>
                  <a:pt x="0" y="122031"/>
                  <a:pt x="11711" y="134720"/>
                  <a:pt x="30010" y="141896"/>
                </a:cubicBezTo>
                <a:lnTo>
                  <a:pt x="23454" y="141896"/>
                </a:lnTo>
                <a:cubicBezTo>
                  <a:pt x="19702" y="141896"/>
                  <a:pt x="15951" y="142810"/>
                  <a:pt x="12624" y="144539"/>
                </a:cubicBezTo>
                <a:cubicBezTo>
                  <a:pt x="11123" y="145321"/>
                  <a:pt x="10536" y="147181"/>
                  <a:pt x="11319" y="148681"/>
                </a:cubicBezTo>
                <a:cubicBezTo>
                  <a:pt x="11862" y="149722"/>
                  <a:pt x="12923" y="150308"/>
                  <a:pt x="14023" y="150308"/>
                </a:cubicBezTo>
                <a:cubicBezTo>
                  <a:pt x="14509" y="150308"/>
                  <a:pt x="15002" y="150193"/>
                  <a:pt x="15462" y="149954"/>
                </a:cubicBezTo>
                <a:cubicBezTo>
                  <a:pt x="17941" y="148681"/>
                  <a:pt x="20616" y="147996"/>
                  <a:pt x="23454" y="147996"/>
                </a:cubicBezTo>
                <a:lnTo>
                  <a:pt x="33859" y="147996"/>
                </a:lnTo>
                <a:lnTo>
                  <a:pt x="33859" y="178985"/>
                </a:lnTo>
                <a:lnTo>
                  <a:pt x="25802" y="178985"/>
                </a:lnTo>
                <a:cubicBezTo>
                  <a:pt x="21236" y="178985"/>
                  <a:pt x="17550" y="182704"/>
                  <a:pt x="17550" y="187271"/>
                </a:cubicBezTo>
                <a:lnTo>
                  <a:pt x="17550" y="200482"/>
                </a:lnTo>
                <a:cubicBezTo>
                  <a:pt x="17550" y="201232"/>
                  <a:pt x="17647" y="201950"/>
                  <a:pt x="17843" y="202635"/>
                </a:cubicBezTo>
                <a:lnTo>
                  <a:pt x="11221" y="202635"/>
                </a:lnTo>
                <a:cubicBezTo>
                  <a:pt x="8416" y="202635"/>
                  <a:pt x="6133" y="200351"/>
                  <a:pt x="6133" y="197546"/>
                </a:cubicBezTo>
                <a:lnTo>
                  <a:pt x="6133" y="165350"/>
                </a:lnTo>
                <a:cubicBezTo>
                  <a:pt x="6133" y="162675"/>
                  <a:pt x="6720" y="160131"/>
                  <a:pt x="7861" y="157782"/>
                </a:cubicBezTo>
                <a:cubicBezTo>
                  <a:pt x="8612" y="156249"/>
                  <a:pt x="7959" y="154422"/>
                  <a:pt x="6459" y="153705"/>
                </a:cubicBezTo>
                <a:cubicBezTo>
                  <a:pt x="6018" y="153489"/>
                  <a:pt x="5553" y="153387"/>
                  <a:pt x="5096" y="153387"/>
                </a:cubicBezTo>
                <a:cubicBezTo>
                  <a:pt x="3964" y="153387"/>
                  <a:pt x="2883" y="154015"/>
                  <a:pt x="2349" y="155107"/>
                </a:cubicBezTo>
                <a:cubicBezTo>
                  <a:pt x="783" y="158304"/>
                  <a:pt x="0" y="161762"/>
                  <a:pt x="0" y="165350"/>
                </a:cubicBezTo>
                <a:lnTo>
                  <a:pt x="0" y="197546"/>
                </a:lnTo>
                <a:cubicBezTo>
                  <a:pt x="0" y="203744"/>
                  <a:pt x="5024" y="208767"/>
                  <a:pt x="11221" y="208767"/>
                </a:cubicBezTo>
                <a:lnTo>
                  <a:pt x="117236" y="208767"/>
                </a:lnTo>
                <a:cubicBezTo>
                  <a:pt x="123434" y="208767"/>
                  <a:pt x="128457" y="203744"/>
                  <a:pt x="128457" y="197546"/>
                </a:cubicBezTo>
                <a:lnTo>
                  <a:pt x="128457" y="195556"/>
                </a:lnTo>
                <a:cubicBezTo>
                  <a:pt x="128457" y="193860"/>
                  <a:pt x="127087" y="192490"/>
                  <a:pt x="125391" y="192490"/>
                </a:cubicBezTo>
                <a:cubicBezTo>
                  <a:pt x="123695" y="192490"/>
                  <a:pt x="122325" y="193860"/>
                  <a:pt x="122325" y="195556"/>
                </a:cubicBezTo>
                <a:lnTo>
                  <a:pt x="122325" y="197546"/>
                </a:lnTo>
                <a:cubicBezTo>
                  <a:pt x="122325" y="200351"/>
                  <a:pt x="120041" y="202635"/>
                  <a:pt x="117236" y="202635"/>
                </a:cubicBezTo>
                <a:lnTo>
                  <a:pt x="102361" y="202635"/>
                </a:lnTo>
                <a:lnTo>
                  <a:pt x="102361" y="180845"/>
                </a:lnTo>
                <a:cubicBezTo>
                  <a:pt x="102361" y="179148"/>
                  <a:pt x="100991" y="177778"/>
                  <a:pt x="99295" y="177778"/>
                </a:cubicBezTo>
                <a:cubicBezTo>
                  <a:pt x="97599" y="177778"/>
                  <a:pt x="96229" y="179148"/>
                  <a:pt x="96229" y="180845"/>
                </a:cubicBezTo>
                <a:lnTo>
                  <a:pt x="96229" y="202635"/>
                </a:lnTo>
                <a:lnTo>
                  <a:pt x="47005" y="202635"/>
                </a:lnTo>
                <a:cubicBezTo>
                  <a:pt x="47201" y="201950"/>
                  <a:pt x="47299" y="201232"/>
                  <a:pt x="47299" y="200514"/>
                </a:cubicBezTo>
                <a:lnTo>
                  <a:pt x="47299" y="187271"/>
                </a:lnTo>
                <a:cubicBezTo>
                  <a:pt x="47299" y="183030"/>
                  <a:pt x="44102" y="179507"/>
                  <a:pt x="39959" y="179050"/>
                </a:cubicBezTo>
                <a:lnTo>
                  <a:pt x="39959" y="163817"/>
                </a:lnTo>
                <a:cubicBezTo>
                  <a:pt x="42830" y="166166"/>
                  <a:pt x="46516" y="167601"/>
                  <a:pt x="50496" y="167601"/>
                </a:cubicBezTo>
                <a:lnTo>
                  <a:pt x="77962" y="167601"/>
                </a:lnTo>
                <a:cubicBezTo>
                  <a:pt x="87128" y="167601"/>
                  <a:pt x="94598" y="160131"/>
                  <a:pt x="94598" y="150965"/>
                </a:cubicBezTo>
                <a:lnTo>
                  <a:pt x="94598" y="148029"/>
                </a:lnTo>
                <a:lnTo>
                  <a:pt x="105003" y="148029"/>
                </a:lnTo>
                <a:cubicBezTo>
                  <a:pt x="114561" y="148029"/>
                  <a:pt x="122325" y="155792"/>
                  <a:pt x="122325" y="165350"/>
                </a:cubicBezTo>
                <a:lnTo>
                  <a:pt x="122325" y="182606"/>
                </a:lnTo>
                <a:cubicBezTo>
                  <a:pt x="122325" y="184302"/>
                  <a:pt x="123695" y="185672"/>
                  <a:pt x="125391" y="185672"/>
                </a:cubicBezTo>
                <a:cubicBezTo>
                  <a:pt x="127087" y="185672"/>
                  <a:pt x="128457" y="184302"/>
                  <a:pt x="128457" y="182606"/>
                </a:cubicBezTo>
                <a:lnTo>
                  <a:pt x="128457" y="165350"/>
                </a:lnTo>
                <a:cubicBezTo>
                  <a:pt x="128457" y="152400"/>
                  <a:pt x="117921" y="141896"/>
                  <a:pt x="105003" y="141896"/>
                </a:cubicBezTo>
                <a:lnTo>
                  <a:pt x="98447" y="141896"/>
                </a:lnTo>
                <a:cubicBezTo>
                  <a:pt x="116747" y="134720"/>
                  <a:pt x="128457" y="122031"/>
                  <a:pt x="128457" y="107841"/>
                </a:cubicBezTo>
                <a:cubicBezTo>
                  <a:pt x="128457" y="102785"/>
                  <a:pt x="126989" y="97860"/>
                  <a:pt x="124119" y="93260"/>
                </a:cubicBezTo>
                <a:cubicBezTo>
                  <a:pt x="126337" y="89737"/>
                  <a:pt x="127642" y="84942"/>
                  <a:pt x="127642" y="79397"/>
                </a:cubicBezTo>
                <a:cubicBezTo>
                  <a:pt x="127642" y="70165"/>
                  <a:pt x="123792" y="63739"/>
                  <a:pt x="117627" y="61978"/>
                </a:cubicBezTo>
                <a:cubicBezTo>
                  <a:pt x="118084" y="58324"/>
                  <a:pt x="118671" y="51246"/>
                  <a:pt x="118671" y="38459"/>
                </a:cubicBezTo>
                <a:cubicBezTo>
                  <a:pt x="118671" y="28608"/>
                  <a:pt x="114039" y="19017"/>
                  <a:pt x="105591" y="11515"/>
                </a:cubicBezTo>
                <a:cubicBezTo>
                  <a:pt x="105017" y="10987"/>
                  <a:pt x="104298" y="10731"/>
                  <a:pt x="103577" y="10731"/>
                </a:cubicBezTo>
                <a:cubicBezTo>
                  <a:pt x="102738" y="10731"/>
                  <a:pt x="101898" y="11077"/>
                  <a:pt x="101285" y="11743"/>
                </a:cubicBezTo>
                <a:cubicBezTo>
                  <a:pt x="100176" y="13015"/>
                  <a:pt x="100274" y="14940"/>
                  <a:pt x="101546" y="16082"/>
                </a:cubicBezTo>
                <a:cubicBezTo>
                  <a:pt x="108624" y="22410"/>
                  <a:pt x="112539" y="30369"/>
                  <a:pt x="112539" y="38459"/>
                </a:cubicBezTo>
                <a:cubicBezTo>
                  <a:pt x="112539" y="56302"/>
                  <a:pt x="111364" y="62565"/>
                  <a:pt x="111169" y="63576"/>
                </a:cubicBezTo>
                <a:cubicBezTo>
                  <a:pt x="110092" y="65957"/>
                  <a:pt x="108298" y="68371"/>
                  <a:pt x="107417" y="68632"/>
                </a:cubicBezTo>
                <a:cubicBezTo>
                  <a:pt x="107248" y="68682"/>
                  <a:pt x="107004" y="68727"/>
                  <a:pt x="106680" y="68727"/>
                </a:cubicBezTo>
                <a:cubicBezTo>
                  <a:pt x="104877" y="68727"/>
                  <a:pt x="100593" y="67329"/>
                  <a:pt x="92934" y="57541"/>
                </a:cubicBezTo>
                <a:cubicBezTo>
                  <a:pt x="88106" y="51376"/>
                  <a:pt x="84290" y="44787"/>
                  <a:pt x="83572" y="43548"/>
                </a:cubicBezTo>
                <a:cubicBezTo>
                  <a:pt x="80483" y="35272"/>
                  <a:pt x="73651" y="32364"/>
                  <a:pt x="67441" y="32364"/>
                </a:cubicBezTo>
                <a:cubicBezTo>
                  <a:pt x="66503" y="32364"/>
                  <a:pt x="65580" y="32431"/>
                  <a:pt x="64685" y="32555"/>
                </a:cubicBezTo>
                <a:cubicBezTo>
                  <a:pt x="64564" y="32568"/>
                  <a:pt x="64436" y="32576"/>
                  <a:pt x="64308" y="32576"/>
                </a:cubicBezTo>
                <a:cubicBezTo>
                  <a:pt x="64127" y="32576"/>
                  <a:pt x="63944" y="32560"/>
                  <a:pt x="63772" y="32522"/>
                </a:cubicBezTo>
                <a:cubicBezTo>
                  <a:pt x="62900" y="32405"/>
                  <a:pt x="62000" y="32343"/>
                  <a:pt x="61086" y="32343"/>
                </a:cubicBezTo>
                <a:cubicBezTo>
                  <a:pt x="54857" y="32343"/>
                  <a:pt x="47986" y="35241"/>
                  <a:pt x="44885" y="43548"/>
                </a:cubicBezTo>
                <a:cubicBezTo>
                  <a:pt x="44167" y="44787"/>
                  <a:pt x="40351" y="51376"/>
                  <a:pt x="35523" y="57541"/>
                </a:cubicBezTo>
                <a:cubicBezTo>
                  <a:pt x="27864" y="67329"/>
                  <a:pt x="23580" y="68727"/>
                  <a:pt x="21777" y="68727"/>
                </a:cubicBezTo>
                <a:cubicBezTo>
                  <a:pt x="21453" y="68727"/>
                  <a:pt x="21209" y="68682"/>
                  <a:pt x="21040" y="68632"/>
                </a:cubicBezTo>
                <a:cubicBezTo>
                  <a:pt x="20159" y="68371"/>
                  <a:pt x="18365" y="65957"/>
                  <a:pt x="17289" y="63576"/>
                </a:cubicBezTo>
                <a:cubicBezTo>
                  <a:pt x="17060" y="62500"/>
                  <a:pt x="15919" y="56204"/>
                  <a:pt x="15919" y="38459"/>
                </a:cubicBezTo>
                <a:cubicBezTo>
                  <a:pt x="15919" y="27042"/>
                  <a:pt x="23356" y="19083"/>
                  <a:pt x="27792" y="15331"/>
                </a:cubicBezTo>
                <a:cubicBezTo>
                  <a:pt x="34512" y="9655"/>
                  <a:pt x="43026" y="6100"/>
                  <a:pt x="49974" y="6100"/>
                </a:cubicBezTo>
                <a:cubicBezTo>
                  <a:pt x="55128" y="6100"/>
                  <a:pt x="59172" y="7307"/>
                  <a:pt x="61130" y="8024"/>
                </a:cubicBezTo>
                <a:cubicBezTo>
                  <a:pt x="62125" y="8383"/>
                  <a:pt x="63177" y="8563"/>
                  <a:pt x="64229" y="8563"/>
                </a:cubicBezTo>
                <a:cubicBezTo>
                  <a:pt x="65281" y="8563"/>
                  <a:pt x="66333" y="8383"/>
                  <a:pt x="67327" y="8024"/>
                </a:cubicBezTo>
                <a:cubicBezTo>
                  <a:pt x="69285" y="7307"/>
                  <a:pt x="73330" y="6100"/>
                  <a:pt x="78483" y="6100"/>
                </a:cubicBezTo>
                <a:cubicBezTo>
                  <a:pt x="82333" y="6100"/>
                  <a:pt x="86932" y="7274"/>
                  <a:pt x="91368" y="9362"/>
                </a:cubicBezTo>
                <a:cubicBezTo>
                  <a:pt x="91791" y="9560"/>
                  <a:pt x="92235" y="9653"/>
                  <a:pt x="92673" y="9653"/>
                </a:cubicBezTo>
                <a:cubicBezTo>
                  <a:pt x="93824" y="9653"/>
                  <a:pt x="94926" y="9005"/>
                  <a:pt x="95446" y="7894"/>
                </a:cubicBezTo>
                <a:cubicBezTo>
                  <a:pt x="96163" y="6361"/>
                  <a:pt x="95511" y="4534"/>
                  <a:pt x="93978" y="3817"/>
                </a:cubicBezTo>
                <a:cubicBezTo>
                  <a:pt x="88661" y="1337"/>
                  <a:pt x="83279" y="0"/>
                  <a:pt x="78483" y="0"/>
                </a:cubicBezTo>
                <a:cubicBezTo>
                  <a:pt x="72710" y="0"/>
                  <a:pt x="68078" y="1240"/>
                  <a:pt x="65240" y="2283"/>
                </a:cubicBezTo>
                <a:cubicBezTo>
                  <a:pt x="64914" y="2398"/>
                  <a:pt x="64571" y="2455"/>
                  <a:pt x="64229" y="2455"/>
                </a:cubicBezTo>
                <a:cubicBezTo>
                  <a:pt x="63886" y="2455"/>
                  <a:pt x="63544" y="2398"/>
                  <a:pt x="63217" y="2283"/>
                </a:cubicBezTo>
                <a:cubicBezTo>
                  <a:pt x="60379" y="1240"/>
                  <a:pt x="55747" y="0"/>
                  <a:pt x="4997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541" name="Google Shape;541;p34"/>
          <p:cNvCxnSpPr/>
          <p:nvPr/>
        </p:nvCxnSpPr>
        <p:spPr>
          <a:xfrm>
            <a:off x="6116600" y="1753775"/>
            <a:ext cx="745800" cy="0"/>
          </a:xfrm>
          <a:prstGeom prst="straightConnector1">
            <a:avLst/>
          </a:prstGeom>
          <a:noFill/>
          <a:ln cap="flat" cmpd="sng" w="19050">
            <a:solidFill>
              <a:srgbClr val="434343"/>
            </a:solidFill>
            <a:prstDash val="solid"/>
            <a:round/>
            <a:headEnd len="med" w="med" type="none"/>
            <a:tailEnd len="med" w="med" type="none"/>
          </a:ln>
        </p:spPr>
      </p:cxnSp>
      <p:cxnSp>
        <p:nvCxnSpPr>
          <p:cNvPr id="542" name="Google Shape;542;p34"/>
          <p:cNvCxnSpPr/>
          <p:nvPr/>
        </p:nvCxnSpPr>
        <p:spPr>
          <a:xfrm>
            <a:off x="2189988" y="1753775"/>
            <a:ext cx="745800" cy="0"/>
          </a:xfrm>
          <a:prstGeom prst="straightConnector1">
            <a:avLst/>
          </a:prstGeom>
          <a:noFill/>
          <a:ln cap="flat" cmpd="sng" w="19050">
            <a:solidFill>
              <a:srgbClr val="434343"/>
            </a:solidFill>
            <a:prstDash val="solid"/>
            <a:round/>
            <a:headEnd len="med" w="med" type="none"/>
            <a:tailEnd len="med" w="med" type="none"/>
          </a:ln>
        </p:spPr>
      </p:cxnSp>
      <p:cxnSp>
        <p:nvCxnSpPr>
          <p:cNvPr id="543" name="Google Shape;543;p34"/>
          <p:cNvCxnSpPr/>
          <p:nvPr/>
        </p:nvCxnSpPr>
        <p:spPr>
          <a:xfrm>
            <a:off x="916210" y="2174800"/>
            <a:ext cx="7311600" cy="0"/>
          </a:xfrm>
          <a:prstGeom prst="straightConnector1">
            <a:avLst/>
          </a:prstGeom>
          <a:noFill/>
          <a:ln cap="flat" cmpd="sng" w="19050">
            <a:solidFill>
              <a:srgbClr val="434343"/>
            </a:solidFill>
            <a:prstDash val="solid"/>
            <a:round/>
            <a:headEnd len="med" w="med" type="none"/>
            <a:tailEnd len="med" w="med" type="none"/>
          </a:ln>
        </p:spPr>
      </p:cxnSp>
      <p:cxnSp>
        <p:nvCxnSpPr>
          <p:cNvPr id="544" name="Google Shape;544;p34"/>
          <p:cNvCxnSpPr/>
          <p:nvPr/>
        </p:nvCxnSpPr>
        <p:spPr>
          <a:xfrm>
            <a:off x="916210" y="2942375"/>
            <a:ext cx="7311600" cy="0"/>
          </a:xfrm>
          <a:prstGeom prst="straightConnector1">
            <a:avLst/>
          </a:prstGeom>
          <a:noFill/>
          <a:ln cap="flat" cmpd="sng" w="19050">
            <a:solidFill>
              <a:srgbClr val="434343"/>
            </a:solidFill>
            <a:prstDash val="solid"/>
            <a:round/>
            <a:headEnd len="med" w="med" type="none"/>
            <a:tailEnd len="med" w="med" type="none"/>
          </a:ln>
        </p:spPr>
      </p:cxnSp>
      <p:cxnSp>
        <p:nvCxnSpPr>
          <p:cNvPr id="545" name="Google Shape;545;p34"/>
          <p:cNvCxnSpPr/>
          <p:nvPr/>
        </p:nvCxnSpPr>
        <p:spPr>
          <a:xfrm>
            <a:off x="916210" y="4097550"/>
            <a:ext cx="7311600" cy="0"/>
          </a:xfrm>
          <a:prstGeom prst="straightConnector1">
            <a:avLst/>
          </a:prstGeom>
          <a:noFill/>
          <a:ln cap="flat" cmpd="sng" w="19050">
            <a:solidFill>
              <a:srgbClr val="434343"/>
            </a:solidFill>
            <a:prstDash val="solid"/>
            <a:round/>
            <a:headEnd len="med" w="med" type="none"/>
            <a:tailEnd len="med" w="med" type="none"/>
          </a:ln>
        </p:spPr>
      </p:cxnSp>
      <p:cxnSp>
        <p:nvCxnSpPr>
          <p:cNvPr id="546" name="Google Shape;546;p34"/>
          <p:cNvCxnSpPr/>
          <p:nvPr/>
        </p:nvCxnSpPr>
        <p:spPr>
          <a:xfrm>
            <a:off x="3264910" y="4706950"/>
            <a:ext cx="2614200" cy="0"/>
          </a:xfrm>
          <a:prstGeom prst="straightConnector1">
            <a:avLst/>
          </a:prstGeom>
          <a:noFill/>
          <a:ln cap="flat" cmpd="sng" w="19050">
            <a:solidFill>
              <a:srgbClr val="434343"/>
            </a:solidFill>
            <a:prstDash val="solid"/>
            <a:round/>
            <a:headEnd len="med" w="med" type="none"/>
            <a:tailEnd len="med" w="med" type="none"/>
          </a:ln>
        </p:spPr>
      </p:cxnSp>
      <p:sp>
        <p:nvSpPr>
          <p:cNvPr id="547" name="Google Shape;547;p34"/>
          <p:cNvSpPr txBox="1"/>
          <p:nvPr>
            <p:ph idx="4294967295" type="subTitle"/>
          </p:nvPr>
        </p:nvSpPr>
        <p:spPr>
          <a:xfrm>
            <a:off x="916200" y="2256175"/>
            <a:ext cx="682800" cy="196800"/>
          </a:xfrm>
          <a:prstGeom prst="rect">
            <a:avLst/>
          </a:prstGeom>
        </p:spPr>
        <p:txBody>
          <a:bodyPr anchorCtr="0" anchor="ctr" bIns="0" lIns="91425" spcFirstLastPara="1" rIns="91425" wrap="square" tIns="270000">
            <a:noAutofit/>
          </a:bodyPr>
          <a:lstStyle/>
          <a:p>
            <a:pPr indent="0" lvl="0" marL="0" rtl="0" algn="l">
              <a:spcBef>
                <a:spcPts val="0"/>
              </a:spcBef>
              <a:spcAft>
                <a:spcPts val="1600"/>
              </a:spcAft>
              <a:buNone/>
            </a:pPr>
            <a:r>
              <a:rPr lang="en" sz="1200">
                <a:solidFill>
                  <a:srgbClr val="434343"/>
                </a:solidFill>
                <a:latin typeface="Anton"/>
                <a:ea typeface="Anton"/>
                <a:cs typeface="Anton"/>
                <a:sym typeface="Anton"/>
              </a:rPr>
              <a:t>AGE</a:t>
            </a:r>
            <a:endParaRPr sz="1200">
              <a:solidFill>
                <a:srgbClr val="434343"/>
              </a:solidFill>
              <a:latin typeface="Anton"/>
              <a:ea typeface="Anton"/>
              <a:cs typeface="Anton"/>
              <a:sym typeface="Anton"/>
            </a:endParaRPr>
          </a:p>
        </p:txBody>
      </p:sp>
      <p:sp>
        <p:nvSpPr>
          <p:cNvPr id="548" name="Google Shape;548;p34"/>
          <p:cNvSpPr txBox="1"/>
          <p:nvPr>
            <p:ph idx="4294967295" type="subTitle"/>
          </p:nvPr>
        </p:nvSpPr>
        <p:spPr>
          <a:xfrm>
            <a:off x="3307050" y="2544450"/>
            <a:ext cx="25299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solidFill>
                  <a:srgbClr val="434343"/>
                </a:solidFill>
              </a:rPr>
              <a:t>4</a:t>
            </a:r>
            <a:r>
              <a:rPr lang="en"/>
              <a:t>6</a:t>
            </a:r>
            <a:r>
              <a:rPr lang="en">
                <a:solidFill>
                  <a:srgbClr val="434343"/>
                </a:solidFill>
              </a:rPr>
              <a:t>-75</a:t>
            </a:r>
            <a:endParaRPr>
              <a:solidFill>
                <a:srgbClr val="434343"/>
              </a:solidFill>
            </a:endParaRPr>
          </a:p>
        </p:txBody>
      </p:sp>
      <p:grpSp>
        <p:nvGrpSpPr>
          <p:cNvPr id="549" name="Google Shape;549;p34"/>
          <p:cNvGrpSpPr/>
          <p:nvPr/>
        </p:nvGrpSpPr>
        <p:grpSpPr>
          <a:xfrm>
            <a:off x="1790435" y="2363348"/>
            <a:ext cx="1545080" cy="377770"/>
            <a:chOff x="1790435" y="2571998"/>
            <a:chExt cx="1545080" cy="377770"/>
          </a:xfrm>
        </p:grpSpPr>
        <p:sp>
          <p:nvSpPr>
            <p:cNvPr id="550" name="Google Shape;550;p34"/>
            <p:cNvSpPr/>
            <p:nvPr/>
          </p:nvSpPr>
          <p:spPr>
            <a:xfrm>
              <a:off x="1790435" y="2571998"/>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 name="Google Shape;551;p34"/>
            <p:cNvSpPr/>
            <p:nvPr/>
          </p:nvSpPr>
          <p:spPr>
            <a:xfrm>
              <a:off x="2024848" y="2571998"/>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 name="Google Shape;552;p34"/>
            <p:cNvSpPr/>
            <p:nvPr/>
          </p:nvSpPr>
          <p:spPr>
            <a:xfrm>
              <a:off x="2259262" y="2571998"/>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 name="Google Shape;553;p34"/>
            <p:cNvSpPr/>
            <p:nvPr/>
          </p:nvSpPr>
          <p:spPr>
            <a:xfrm>
              <a:off x="2493675" y="2571998"/>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 name="Google Shape;554;p34"/>
            <p:cNvSpPr/>
            <p:nvPr/>
          </p:nvSpPr>
          <p:spPr>
            <a:xfrm>
              <a:off x="2728088" y="2571998"/>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 name="Google Shape;555;p34"/>
            <p:cNvSpPr/>
            <p:nvPr/>
          </p:nvSpPr>
          <p:spPr>
            <a:xfrm>
              <a:off x="2962502" y="2571998"/>
              <a:ext cx="138600" cy="1386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 name="Google Shape;556;p34"/>
            <p:cNvSpPr/>
            <p:nvPr/>
          </p:nvSpPr>
          <p:spPr>
            <a:xfrm>
              <a:off x="3196915" y="2571998"/>
              <a:ext cx="138600" cy="1386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 name="Google Shape;557;p34"/>
            <p:cNvSpPr/>
            <p:nvPr/>
          </p:nvSpPr>
          <p:spPr>
            <a:xfrm>
              <a:off x="1790435" y="2811167"/>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 name="Google Shape;558;p34"/>
            <p:cNvSpPr/>
            <p:nvPr/>
          </p:nvSpPr>
          <p:spPr>
            <a:xfrm>
              <a:off x="2024848" y="2811167"/>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 name="Google Shape;559;p34"/>
            <p:cNvSpPr/>
            <p:nvPr/>
          </p:nvSpPr>
          <p:spPr>
            <a:xfrm>
              <a:off x="2259262" y="2811167"/>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 name="Google Shape;560;p34"/>
            <p:cNvSpPr/>
            <p:nvPr/>
          </p:nvSpPr>
          <p:spPr>
            <a:xfrm>
              <a:off x="2493675" y="2811167"/>
              <a:ext cx="138600" cy="138600"/>
            </a:xfrm>
            <a:prstGeom prst="ellipse">
              <a:avLst/>
            </a:prstGeom>
            <a:solidFill>
              <a:schemeClr val="dk2"/>
            </a:solid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 name="Google Shape;561;p34"/>
            <p:cNvSpPr/>
            <p:nvPr/>
          </p:nvSpPr>
          <p:spPr>
            <a:xfrm>
              <a:off x="2728088" y="2811167"/>
              <a:ext cx="138600" cy="1386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 name="Google Shape;562;p34"/>
            <p:cNvSpPr/>
            <p:nvPr/>
          </p:nvSpPr>
          <p:spPr>
            <a:xfrm>
              <a:off x="2962502" y="2811167"/>
              <a:ext cx="138600" cy="1386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 name="Google Shape;563;p34"/>
            <p:cNvSpPr/>
            <p:nvPr/>
          </p:nvSpPr>
          <p:spPr>
            <a:xfrm>
              <a:off x="3196915" y="2811167"/>
              <a:ext cx="138600" cy="138600"/>
            </a:xfrm>
            <a:prstGeom prst="ellipse">
              <a:avLst/>
            </a:prstGeom>
            <a:noFill/>
            <a:ln cap="flat" cmpd="sng" w="19050">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64" name="Google Shape;564;p34"/>
          <p:cNvGrpSpPr/>
          <p:nvPr/>
        </p:nvGrpSpPr>
        <p:grpSpPr>
          <a:xfrm>
            <a:off x="5716958" y="2363348"/>
            <a:ext cx="1545080" cy="377770"/>
            <a:chOff x="5716958" y="2571998"/>
            <a:chExt cx="1545080" cy="377770"/>
          </a:xfrm>
        </p:grpSpPr>
        <p:sp>
          <p:nvSpPr>
            <p:cNvPr id="565" name="Google Shape;565;p34"/>
            <p:cNvSpPr/>
            <p:nvPr/>
          </p:nvSpPr>
          <p:spPr>
            <a:xfrm>
              <a:off x="5716958" y="2571998"/>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 name="Google Shape;566;p34"/>
            <p:cNvSpPr/>
            <p:nvPr/>
          </p:nvSpPr>
          <p:spPr>
            <a:xfrm>
              <a:off x="5951371" y="2571998"/>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 name="Google Shape;567;p34"/>
            <p:cNvSpPr/>
            <p:nvPr/>
          </p:nvSpPr>
          <p:spPr>
            <a:xfrm>
              <a:off x="6185784" y="2571998"/>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 name="Google Shape;568;p34"/>
            <p:cNvSpPr/>
            <p:nvPr/>
          </p:nvSpPr>
          <p:spPr>
            <a:xfrm>
              <a:off x="6420198" y="2571998"/>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 name="Google Shape;569;p34"/>
            <p:cNvSpPr/>
            <p:nvPr/>
          </p:nvSpPr>
          <p:spPr>
            <a:xfrm>
              <a:off x="6654611" y="2571998"/>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 name="Google Shape;570;p34"/>
            <p:cNvSpPr/>
            <p:nvPr/>
          </p:nvSpPr>
          <p:spPr>
            <a:xfrm>
              <a:off x="6889024" y="2571998"/>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 name="Google Shape;571;p34"/>
            <p:cNvSpPr/>
            <p:nvPr/>
          </p:nvSpPr>
          <p:spPr>
            <a:xfrm>
              <a:off x="7123438" y="2571998"/>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 name="Google Shape;572;p34"/>
            <p:cNvSpPr/>
            <p:nvPr/>
          </p:nvSpPr>
          <p:spPr>
            <a:xfrm>
              <a:off x="5716958" y="2811167"/>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 name="Google Shape;573;p34"/>
            <p:cNvSpPr/>
            <p:nvPr/>
          </p:nvSpPr>
          <p:spPr>
            <a:xfrm>
              <a:off x="5951371" y="2811167"/>
              <a:ext cx="138600" cy="138600"/>
            </a:xfrm>
            <a:prstGeom prst="ellipse">
              <a:avLst/>
            </a:prstGeom>
            <a:solidFill>
              <a:schemeClr val="lt2"/>
            </a:solid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 name="Google Shape;574;p34"/>
            <p:cNvSpPr/>
            <p:nvPr/>
          </p:nvSpPr>
          <p:spPr>
            <a:xfrm>
              <a:off x="6185784" y="2811167"/>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 name="Google Shape;575;p34"/>
            <p:cNvSpPr/>
            <p:nvPr/>
          </p:nvSpPr>
          <p:spPr>
            <a:xfrm>
              <a:off x="6420198" y="2811167"/>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 name="Google Shape;576;p34"/>
            <p:cNvSpPr/>
            <p:nvPr/>
          </p:nvSpPr>
          <p:spPr>
            <a:xfrm>
              <a:off x="6654611" y="2811167"/>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 name="Google Shape;577;p34"/>
            <p:cNvSpPr/>
            <p:nvPr/>
          </p:nvSpPr>
          <p:spPr>
            <a:xfrm>
              <a:off x="6889024" y="2811167"/>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 name="Google Shape;578;p34"/>
            <p:cNvSpPr/>
            <p:nvPr/>
          </p:nvSpPr>
          <p:spPr>
            <a:xfrm>
              <a:off x="7123438" y="2811167"/>
              <a:ext cx="138600" cy="138600"/>
            </a:xfrm>
            <a:prstGeom prst="ellipse">
              <a:avLst/>
            </a:prstGeom>
            <a:noFill/>
            <a:ln cap="flat" cmpd="sng" w="19050">
              <a:solidFill>
                <a:schemeClr val="lt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79" name="Google Shape;579;p34"/>
          <p:cNvGrpSpPr/>
          <p:nvPr/>
        </p:nvGrpSpPr>
        <p:grpSpPr>
          <a:xfrm flipH="1" rot="10800000">
            <a:off x="2646425" y="4260272"/>
            <a:ext cx="3851138" cy="445120"/>
            <a:chOff x="2795788" y="4262922"/>
            <a:chExt cx="3851138" cy="445120"/>
          </a:xfrm>
        </p:grpSpPr>
        <p:grpSp>
          <p:nvGrpSpPr>
            <p:cNvPr id="580" name="Google Shape;580;p34"/>
            <p:cNvGrpSpPr/>
            <p:nvPr/>
          </p:nvGrpSpPr>
          <p:grpSpPr>
            <a:xfrm rot="10800000">
              <a:off x="6242588" y="4262922"/>
              <a:ext cx="404338" cy="445120"/>
              <a:chOff x="391549" y="1140023"/>
              <a:chExt cx="553584" cy="609420"/>
            </a:xfrm>
          </p:grpSpPr>
          <p:sp>
            <p:nvSpPr>
              <p:cNvPr id="581" name="Google Shape;581;p34"/>
              <p:cNvSpPr/>
              <p:nvPr/>
            </p:nvSpPr>
            <p:spPr>
              <a:xfrm>
                <a:off x="391549"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 name="Google Shape;582;p34"/>
              <p:cNvSpPr/>
              <p:nvPr/>
            </p:nvSpPr>
            <p:spPr>
              <a:xfrm>
                <a:off x="628461"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583" name="Google Shape;583;p34"/>
            <p:cNvGrpSpPr/>
            <p:nvPr/>
          </p:nvGrpSpPr>
          <p:grpSpPr>
            <a:xfrm flipH="1" rot="10800000">
              <a:off x="2795788" y="4262922"/>
              <a:ext cx="404338" cy="445120"/>
              <a:chOff x="800538" y="1140023"/>
              <a:chExt cx="553584" cy="609420"/>
            </a:xfrm>
          </p:grpSpPr>
          <p:sp>
            <p:nvSpPr>
              <p:cNvPr id="584" name="Google Shape;584;p34"/>
              <p:cNvSpPr/>
              <p:nvPr/>
            </p:nvSpPr>
            <p:spPr>
              <a:xfrm>
                <a:off x="800538"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 name="Google Shape;585;p34"/>
              <p:cNvSpPr/>
              <p:nvPr/>
            </p:nvSpPr>
            <p:spPr>
              <a:xfrm>
                <a:off x="1037449"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586" name="Google Shape;586;p34"/>
          <p:cNvGrpSpPr/>
          <p:nvPr/>
        </p:nvGrpSpPr>
        <p:grpSpPr>
          <a:xfrm>
            <a:off x="5612037" y="1257655"/>
            <a:ext cx="1754953" cy="512938"/>
            <a:chOff x="1519725" y="1139600"/>
            <a:chExt cx="2086497" cy="609842"/>
          </a:xfrm>
        </p:grpSpPr>
        <p:sp>
          <p:nvSpPr>
            <p:cNvPr id="587" name="Google Shape;587;p34"/>
            <p:cNvSpPr/>
            <p:nvPr/>
          </p:nvSpPr>
          <p:spPr>
            <a:xfrm>
              <a:off x="1519725"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 name="Google Shape;588;p34"/>
            <p:cNvSpPr/>
            <p:nvPr/>
          </p:nvSpPr>
          <p:spPr>
            <a:xfrm>
              <a:off x="1756637"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 name="Google Shape;589;p34"/>
            <p:cNvSpPr/>
            <p:nvPr/>
          </p:nvSpPr>
          <p:spPr>
            <a:xfrm>
              <a:off x="3055113" y="1139600"/>
              <a:ext cx="551110" cy="607585"/>
            </a:xfrm>
            <a:custGeom>
              <a:rect b="b" l="l" r="r" t="t"/>
              <a:pathLst>
                <a:path extrusionOk="0" h="50328" w="45650">
                  <a:moveTo>
                    <a:pt x="25880" y="14392"/>
                  </a:moveTo>
                  <a:lnTo>
                    <a:pt x="25880" y="14392"/>
                  </a:lnTo>
                  <a:cubicBezTo>
                    <a:pt x="25882" y="14395"/>
                    <a:pt x="25883" y="14396"/>
                    <a:pt x="25884" y="14396"/>
                  </a:cubicBezTo>
                  <a:cubicBezTo>
                    <a:pt x="25884" y="14396"/>
                    <a:pt x="25884" y="14396"/>
                    <a:pt x="25884" y="14395"/>
                  </a:cubicBezTo>
                  <a:lnTo>
                    <a:pt x="25880" y="14392"/>
                  </a:lnTo>
                  <a:close/>
                  <a:moveTo>
                    <a:pt x="15489" y="47583"/>
                  </a:moveTo>
                  <a:cubicBezTo>
                    <a:pt x="15488" y="47583"/>
                    <a:pt x="15132" y="47700"/>
                    <a:pt x="14776" y="47818"/>
                  </a:cubicBezTo>
                  <a:cubicBezTo>
                    <a:pt x="14600" y="47874"/>
                    <a:pt x="14416" y="47919"/>
                    <a:pt x="14280" y="47957"/>
                  </a:cubicBezTo>
                  <a:cubicBezTo>
                    <a:pt x="14146" y="47994"/>
                    <a:pt x="14052" y="48019"/>
                    <a:pt x="14052" y="48019"/>
                  </a:cubicBezTo>
                  <a:lnTo>
                    <a:pt x="14004" y="48012"/>
                  </a:lnTo>
                  <a:cubicBezTo>
                    <a:pt x="14004" y="48012"/>
                    <a:pt x="14378" y="47915"/>
                    <a:pt x="14752" y="47815"/>
                  </a:cubicBezTo>
                  <a:cubicBezTo>
                    <a:pt x="15122" y="47700"/>
                    <a:pt x="15488" y="47583"/>
                    <a:pt x="15489" y="47583"/>
                  </a:cubicBezTo>
                  <a:close/>
                  <a:moveTo>
                    <a:pt x="10394" y="48846"/>
                  </a:moveTo>
                  <a:lnTo>
                    <a:pt x="10263" y="48871"/>
                  </a:lnTo>
                  <a:lnTo>
                    <a:pt x="10381" y="48846"/>
                  </a:lnTo>
                  <a:close/>
                  <a:moveTo>
                    <a:pt x="27978" y="1"/>
                  </a:moveTo>
                  <a:cubicBezTo>
                    <a:pt x="27802" y="15"/>
                    <a:pt x="27625" y="31"/>
                    <a:pt x="27452" y="49"/>
                  </a:cubicBezTo>
                  <a:cubicBezTo>
                    <a:pt x="27283" y="63"/>
                    <a:pt x="27096" y="105"/>
                    <a:pt x="26923" y="132"/>
                  </a:cubicBezTo>
                  <a:lnTo>
                    <a:pt x="26656" y="181"/>
                  </a:lnTo>
                  <a:cubicBezTo>
                    <a:pt x="26569" y="202"/>
                    <a:pt x="26482" y="223"/>
                    <a:pt x="26392" y="243"/>
                  </a:cubicBezTo>
                  <a:cubicBezTo>
                    <a:pt x="26219" y="288"/>
                    <a:pt x="26042" y="322"/>
                    <a:pt x="25866" y="378"/>
                  </a:cubicBezTo>
                  <a:cubicBezTo>
                    <a:pt x="25887" y="361"/>
                    <a:pt x="25914" y="343"/>
                    <a:pt x="25970" y="316"/>
                  </a:cubicBezTo>
                  <a:lnTo>
                    <a:pt x="25970" y="316"/>
                  </a:lnTo>
                  <a:cubicBezTo>
                    <a:pt x="24917" y="544"/>
                    <a:pt x="24141" y="933"/>
                    <a:pt x="23926" y="1213"/>
                  </a:cubicBezTo>
                  <a:cubicBezTo>
                    <a:pt x="23926" y="1213"/>
                    <a:pt x="23785" y="1278"/>
                    <a:pt x="23639" y="1341"/>
                  </a:cubicBezTo>
                  <a:cubicBezTo>
                    <a:pt x="23566" y="1372"/>
                    <a:pt x="23497" y="1410"/>
                    <a:pt x="23445" y="1438"/>
                  </a:cubicBezTo>
                  <a:cubicBezTo>
                    <a:pt x="23393" y="1462"/>
                    <a:pt x="23358" y="1483"/>
                    <a:pt x="23358" y="1483"/>
                  </a:cubicBezTo>
                  <a:cubicBezTo>
                    <a:pt x="23227" y="1535"/>
                    <a:pt x="23102" y="1587"/>
                    <a:pt x="22978" y="1639"/>
                  </a:cubicBezTo>
                  <a:cubicBezTo>
                    <a:pt x="22856" y="1698"/>
                    <a:pt x="22738" y="1753"/>
                    <a:pt x="22624" y="1805"/>
                  </a:cubicBezTo>
                  <a:cubicBezTo>
                    <a:pt x="22385" y="1913"/>
                    <a:pt x="22167" y="2031"/>
                    <a:pt x="21942" y="2155"/>
                  </a:cubicBezTo>
                  <a:cubicBezTo>
                    <a:pt x="21713" y="2272"/>
                    <a:pt x="21499" y="2421"/>
                    <a:pt x="21266" y="2571"/>
                  </a:cubicBezTo>
                  <a:cubicBezTo>
                    <a:pt x="21152" y="2647"/>
                    <a:pt x="21042" y="2737"/>
                    <a:pt x="20924" y="2827"/>
                  </a:cubicBezTo>
                  <a:cubicBezTo>
                    <a:pt x="20809" y="2920"/>
                    <a:pt x="20684" y="3007"/>
                    <a:pt x="20570" y="3118"/>
                  </a:cubicBezTo>
                  <a:cubicBezTo>
                    <a:pt x="20068" y="3558"/>
                    <a:pt x="19614" y="4095"/>
                    <a:pt x="19209" y="4659"/>
                  </a:cubicBezTo>
                  <a:lnTo>
                    <a:pt x="19063" y="4878"/>
                  </a:lnTo>
                  <a:lnTo>
                    <a:pt x="18991" y="4985"/>
                  </a:lnTo>
                  <a:lnTo>
                    <a:pt x="18953" y="5040"/>
                  </a:lnTo>
                  <a:lnTo>
                    <a:pt x="18935" y="5068"/>
                  </a:lnTo>
                  <a:lnTo>
                    <a:pt x="18922" y="5085"/>
                  </a:lnTo>
                  <a:lnTo>
                    <a:pt x="18918" y="5089"/>
                  </a:lnTo>
                  <a:lnTo>
                    <a:pt x="18911" y="5102"/>
                  </a:lnTo>
                  <a:lnTo>
                    <a:pt x="18655" y="5538"/>
                  </a:lnTo>
                  <a:cubicBezTo>
                    <a:pt x="18569" y="5677"/>
                    <a:pt x="18492" y="5847"/>
                    <a:pt x="18412" y="6000"/>
                  </a:cubicBezTo>
                  <a:lnTo>
                    <a:pt x="18291" y="6232"/>
                  </a:lnTo>
                  <a:lnTo>
                    <a:pt x="18187" y="6467"/>
                  </a:lnTo>
                  <a:cubicBezTo>
                    <a:pt x="17855" y="7184"/>
                    <a:pt x="17730" y="7696"/>
                    <a:pt x="17616" y="8171"/>
                  </a:cubicBezTo>
                  <a:cubicBezTo>
                    <a:pt x="17616" y="8171"/>
                    <a:pt x="17592" y="8268"/>
                    <a:pt x="17546" y="8438"/>
                  </a:cubicBezTo>
                  <a:cubicBezTo>
                    <a:pt x="17525" y="8524"/>
                    <a:pt x="17501" y="8628"/>
                    <a:pt x="17471" y="8746"/>
                  </a:cubicBezTo>
                  <a:cubicBezTo>
                    <a:pt x="17442" y="8868"/>
                    <a:pt x="17422" y="9002"/>
                    <a:pt x="17394" y="9151"/>
                  </a:cubicBezTo>
                  <a:cubicBezTo>
                    <a:pt x="17287" y="9744"/>
                    <a:pt x="17197" y="10547"/>
                    <a:pt x="17239" y="11354"/>
                  </a:cubicBezTo>
                  <a:cubicBezTo>
                    <a:pt x="17273" y="12158"/>
                    <a:pt x="17429" y="12954"/>
                    <a:pt x="17595" y="13536"/>
                  </a:cubicBezTo>
                  <a:cubicBezTo>
                    <a:pt x="17685" y="13827"/>
                    <a:pt x="17758" y="14066"/>
                    <a:pt x="17831" y="14229"/>
                  </a:cubicBezTo>
                  <a:cubicBezTo>
                    <a:pt x="17896" y="14391"/>
                    <a:pt x="17934" y="14488"/>
                    <a:pt x="17934" y="14488"/>
                  </a:cubicBezTo>
                  <a:cubicBezTo>
                    <a:pt x="17979" y="14631"/>
                    <a:pt x="18042" y="14765"/>
                    <a:pt x="18104" y="14901"/>
                  </a:cubicBezTo>
                  <a:lnTo>
                    <a:pt x="18190" y="15102"/>
                  </a:lnTo>
                  <a:lnTo>
                    <a:pt x="18236" y="15202"/>
                  </a:lnTo>
                  <a:lnTo>
                    <a:pt x="18249" y="15227"/>
                  </a:lnTo>
                  <a:lnTo>
                    <a:pt x="18253" y="15240"/>
                  </a:lnTo>
                  <a:lnTo>
                    <a:pt x="18257" y="15243"/>
                  </a:lnTo>
                  <a:lnTo>
                    <a:pt x="18267" y="15261"/>
                  </a:lnTo>
                  <a:lnTo>
                    <a:pt x="18291" y="15310"/>
                  </a:lnTo>
                  <a:cubicBezTo>
                    <a:pt x="18437" y="15555"/>
                    <a:pt x="18551" y="15794"/>
                    <a:pt x="18731" y="16037"/>
                  </a:cubicBezTo>
                  <a:cubicBezTo>
                    <a:pt x="18814" y="16154"/>
                    <a:pt x="18897" y="16276"/>
                    <a:pt x="18980" y="16394"/>
                  </a:cubicBezTo>
                  <a:lnTo>
                    <a:pt x="19258" y="16723"/>
                  </a:lnTo>
                  <a:lnTo>
                    <a:pt x="19396" y="16885"/>
                  </a:lnTo>
                  <a:cubicBezTo>
                    <a:pt x="19445" y="16937"/>
                    <a:pt x="19496" y="16985"/>
                    <a:pt x="19545" y="17038"/>
                  </a:cubicBezTo>
                  <a:lnTo>
                    <a:pt x="19850" y="17339"/>
                  </a:lnTo>
                  <a:cubicBezTo>
                    <a:pt x="20276" y="17716"/>
                    <a:pt x="20730" y="18077"/>
                    <a:pt x="21245" y="18371"/>
                  </a:cubicBezTo>
                  <a:cubicBezTo>
                    <a:pt x="21755" y="18683"/>
                    <a:pt x="22316" y="18932"/>
                    <a:pt x="22925" y="19143"/>
                  </a:cubicBezTo>
                  <a:cubicBezTo>
                    <a:pt x="23521" y="19362"/>
                    <a:pt x="24273" y="19517"/>
                    <a:pt x="25014" y="19559"/>
                  </a:cubicBezTo>
                  <a:cubicBezTo>
                    <a:pt x="25123" y="19568"/>
                    <a:pt x="25232" y="19572"/>
                    <a:pt x="25340" y="19572"/>
                  </a:cubicBezTo>
                  <a:cubicBezTo>
                    <a:pt x="25600" y="19572"/>
                    <a:pt x="25857" y="19550"/>
                    <a:pt x="26101" y="19528"/>
                  </a:cubicBezTo>
                  <a:cubicBezTo>
                    <a:pt x="26274" y="19500"/>
                    <a:pt x="26441" y="19469"/>
                    <a:pt x="26597" y="19441"/>
                  </a:cubicBezTo>
                  <a:cubicBezTo>
                    <a:pt x="26638" y="19431"/>
                    <a:pt x="26677" y="19424"/>
                    <a:pt x="26715" y="19417"/>
                  </a:cubicBezTo>
                  <a:cubicBezTo>
                    <a:pt x="26752" y="19404"/>
                    <a:pt x="26791" y="19393"/>
                    <a:pt x="26825" y="19383"/>
                  </a:cubicBezTo>
                  <a:cubicBezTo>
                    <a:pt x="26898" y="19358"/>
                    <a:pt x="26971" y="19334"/>
                    <a:pt x="27040" y="19313"/>
                  </a:cubicBezTo>
                  <a:cubicBezTo>
                    <a:pt x="27054" y="19306"/>
                    <a:pt x="27064" y="19303"/>
                    <a:pt x="27081" y="19296"/>
                  </a:cubicBezTo>
                  <a:cubicBezTo>
                    <a:pt x="27081" y="19296"/>
                    <a:pt x="27155" y="19282"/>
                    <a:pt x="27289" y="19247"/>
                  </a:cubicBezTo>
                  <a:cubicBezTo>
                    <a:pt x="27307" y="19244"/>
                    <a:pt x="27324" y="19241"/>
                    <a:pt x="27342" y="19237"/>
                  </a:cubicBezTo>
                  <a:lnTo>
                    <a:pt x="27355" y="19233"/>
                  </a:lnTo>
                  <a:lnTo>
                    <a:pt x="27380" y="19227"/>
                  </a:lnTo>
                  <a:lnTo>
                    <a:pt x="27407" y="19217"/>
                  </a:lnTo>
                  <a:cubicBezTo>
                    <a:pt x="27446" y="19206"/>
                    <a:pt x="27487" y="19192"/>
                    <a:pt x="27535" y="19178"/>
                  </a:cubicBezTo>
                  <a:cubicBezTo>
                    <a:pt x="27625" y="19147"/>
                    <a:pt x="27733" y="19116"/>
                    <a:pt x="27858" y="19064"/>
                  </a:cubicBezTo>
                  <a:cubicBezTo>
                    <a:pt x="28111" y="18974"/>
                    <a:pt x="28391" y="18842"/>
                    <a:pt x="28710" y="18669"/>
                  </a:cubicBezTo>
                  <a:cubicBezTo>
                    <a:pt x="29025" y="18493"/>
                    <a:pt x="29367" y="18267"/>
                    <a:pt x="29711" y="17980"/>
                  </a:cubicBezTo>
                  <a:cubicBezTo>
                    <a:pt x="30050" y="17692"/>
                    <a:pt x="30389" y="17339"/>
                    <a:pt x="30684" y="16913"/>
                  </a:cubicBezTo>
                  <a:cubicBezTo>
                    <a:pt x="30975" y="16490"/>
                    <a:pt x="31217" y="15991"/>
                    <a:pt x="31359" y="15441"/>
                  </a:cubicBezTo>
                  <a:lnTo>
                    <a:pt x="31383" y="15337"/>
                  </a:lnTo>
                  <a:lnTo>
                    <a:pt x="31397" y="15285"/>
                  </a:lnTo>
                  <a:lnTo>
                    <a:pt x="31401" y="15278"/>
                  </a:lnTo>
                  <a:lnTo>
                    <a:pt x="31404" y="15261"/>
                  </a:lnTo>
                  <a:lnTo>
                    <a:pt x="31404" y="15247"/>
                  </a:lnTo>
                  <a:lnTo>
                    <a:pt x="31407" y="15222"/>
                  </a:lnTo>
                  <a:lnTo>
                    <a:pt x="31442" y="15022"/>
                  </a:lnTo>
                  <a:lnTo>
                    <a:pt x="31456" y="14922"/>
                  </a:lnTo>
                  <a:lnTo>
                    <a:pt x="31463" y="14811"/>
                  </a:lnTo>
                  <a:lnTo>
                    <a:pt x="31477" y="14582"/>
                  </a:lnTo>
                  <a:cubicBezTo>
                    <a:pt x="31480" y="14433"/>
                    <a:pt x="31470" y="14287"/>
                    <a:pt x="31463" y="14138"/>
                  </a:cubicBezTo>
                  <a:cubicBezTo>
                    <a:pt x="31439" y="13993"/>
                    <a:pt x="31428" y="13841"/>
                    <a:pt x="31394" y="13699"/>
                  </a:cubicBezTo>
                  <a:cubicBezTo>
                    <a:pt x="31273" y="13114"/>
                    <a:pt x="31027" y="12546"/>
                    <a:pt x="30670" y="12054"/>
                  </a:cubicBezTo>
                  <a:cubicBezTo>
                    <a:pt x="30306" y="11569"/>
                    <a:pt x="29825" y="11157"/>
                    <a:pt x="29267" y="10911"/>
                  </a:cubicBezTo>
                  <a:cubicBezTo>
                    <a:pt x="29125" y="10855"/>
                    <a:pt x="28980" y="10800"/>
                    <a:pt x="28835" y="10762"/>
                  </a:cubicBezTo>
                  <a:lnTo>
                    <a:pt x="28613" y="10713"/>
                  </a:lnTo>
                  <a:cubicBezTo>
                    <a:pt x="28571" y="10706"/>
                    <a:pt x="28547" y="10700"/>
                    <a:pt x="28495" y="10692"/>
                  </a:cubicBezTo>
                  <a:lnTo>
                    <a:pt x="28391" y="10682"/>
                  </a:lnTo>
                  <a:cubicBezTo>
                    <a:pt x="28307" y="10674"/>
                    <a:pt x="28223" y="10669"/>
                    <a:pt x="28141" y="10669"/>
                  </a:cubicBezTo>
                  <a:cubicBezTo>
                    <a:pt x="27918" y="10669"/>
                    <a:pt x="27701" y="10699"/>
                    <a:pt x="27494" y="10754"/>
                  </a:cubicBezTo>
                  <a:cubicBezTo>
                    <a:pt x="26926" y="10904"/>
                    <a:pt x="26441" y="11216"/>
                    <a:pt x="26066" y="11586"/>
                  </a:cubicBezTo>
                  <a:cubicBezTo>
                    <a:pt x="25692" y="11960"/>
                    <a:pt x="25426" y="12396"/>
                    <a:pt x="25277" y="12843"/>
                  </a:cubicBezTo>
                  <a:cubicBezTo>
                    <a:pt x="25128" y="13290"/>
                    <a:pt x="25118" y="13744"/>
                    <a:pt x="25204" y="14125"/>
                  </a:cubicBezTo>
                  <a:cubicBezTo>
                    <a:pt x="25246" y="14316"/>
                    <a:pt x="25315" y="14488"/>
                    <a:pt x="25388" y="14641"/>
                  </a:cubicBezTo>
                  <a:lnTo>
                    <a:pt x="25392" y="14648"/>
                  </a:lnTo>
                  <a:lnTo>
                    <a:pt x="25409" y="14679"/>
                  </a:lnTo>
                  <a:lnTo>
                    <a:pt x="25419" y="14690"/>
                  </a:lnTo>
                  <a:lnTo>
                    <a:pt x="25433" y="14714"/>
                  </a:lnTo>
                  <a:lnTo>
                    <a:pt x="25451" y="14734"/>
                  </a:lnTo>
                  <a:lnTo>
                    <a:pt x="25481" y="14773"/>
                  </a:lnTo>
                  <a:cubicBezTo>
                    <a:pt x="25523" y="14824"/>
                    <a:pt x="25564" y="14856"/>
                    <a:pt x="25603" y="14887"/>
                  </a:cubicBezTo>
                  <a:cubicBezTo>
                    <a:pt x="25686" y="14946"/>
                    <a:pt x="25772" y="14987"/>
                    <a:pt x="25855" y="15008"/>
                  </a:cubicBezTo>
                  <a:cubicBezTo>
                    <a:pt x="25949" y="15035"/>
                    <a:pt x="26039" y="15047"/>
                    <a:pt x="26122" y="15047"/>
                  </a:cubicBezTo>
                  <a:cubicBezTo>
                    <a:pt x="26334" y="15047"/>
                    <a:pt x="26506" y="14972"/>
                    <a:pt x="26621" y="14890"/>
                  </a:cubicBezTo>
                  <a:cubicBezTo>
                    <a:pt x="26701" y="14835"/>
                    <a:pt x="26752" y="14773"/>
                    <a:pt x="26781" y="14731"/>
                  </a:cubicBezTo>
                  <a:cubicBezTo>
                    <a:pt x="26811" y="14690"/>
                    <a:pt x="26825" y="14665"/>
                    <a:pt x="26825" y="14665"/>
                  </a:cubicBezTo>
                  <a:lnTo>
                    <a:pt x="26351" y="14388"/>
                  </a:lnTo>
                  <a:cubicBezTo>
                    <a:pt x="26351" y="14388"/>
                    <a:pt x="26350" y="14387"/>
                    <a:pt x="26350" y="14387"/>
                  </a:cubicBezTo>
                  <a:cubicBezTo>
                    <a:pt x="26343" y="14387"/>
                    <a:pt x="26327" y="14469"/>
                    <a:pt x="26157" y="14495"/>
                  </a:cubicBezTo>
                  <a:cubicBezTo>
                    <a:pt x="26145" y="14497"/>
                    <a:pt x="26132" y="14497"/>
                    <a:pt x="26119" y="14497"/>
                  </a:cubicBezTo>
                  <a:cubicBezTo>
                    <a:pt x="26042" y="14497"/>
                    <a:pt x="25952" y="14471"/>
                    <a:pt x="25911" y="14426"/>
                  </a:cubicBezTo>
                  <a:cubicBezTo>
                    <a:pt x="25910" y="14425"/>
                    <a:pt x="25910" y="14425"/>
                    <a:pt x="25910" y="14425"/>
                  </a:cubicBezTo>
                  <a:cubicBezTo>
                    <a:pt x="25909" y="14425"/>
                    <a:pt x="25909" y="14426"/>
                    <a:pt x="25907" y="14426"/>
                  </a:cubicBezTo>
                  <a:cubicBezTo>
                    <a:pt x="25906" y="14426"/>
                    <a:pt x="25904" y="14425"/>
                    <a:pt x="25900" y="14423"/>
                  </a:cubicBezTo>
                  <a:lnTo>
                    <a:pt x="25879" y="14391"/>
                  </a:lnTo>
                  <a:lnTo>
                    <a:pt x="25880" y="14392"/>
                  </a:lnTo>
                  <a:lnTo>
                    <a:pt x="25880" y="14392"/>
                  </a:lnTo>
                  <a:cubicBezTo>
                    <a:pt x="25880" y="14391"/>
                    <a:pt x="25879" y="14391"/>
                    <a:pt x="25879" y="14391"/>
                  </a:cubicBezTo>
                  <a:lnTo>
                    <a:pt x="25879" y="14391"/>
                  </a:lnTo>
                  <a:cubicBezTo>
                    <a:pt x="25879" y="14391"/>
                    <a:pt x="25879" y="14391"/>
                    <a:pt x="25879" y="14391"/>
                  </a:cubicBezTo>
                  <a:lnTo>
                    <a:pt x="25878" y="14389"/>
                  </a:lnTo>
                  <a:lnTo>
                    <a:pt x="25878" y="14389"/>
                  </a:lnTo>
                  <a:cubicBezTo>
                    <a:pt x="25879" y="14390"/>
                    <a:pt x="25879" y="14390"/>
                    <a:pt x="25879" y="14391"/>
                  </a:cubicBezTo>
                  <a:lnTo>
                    <a:pt x="25879" y="14391"/>
                  </a:lnTo>
                  <a:cubicBezTo>
                    <a:pt x="25863" y="14353"/>
                    <a:pt x="25845" y="14315"/>
                    <a:pt x="25828" y="14277"/>
                  </a:cubicBezTo>
                  <a:cubicBezTo>
                    <a:pt x="25796" y="14197"/>
                    <a:pt x="25766" y="14114"/>
                    <a:pt x="25748" y="14028"/>
                  </a:cubicBezTo>
                  <a:cubicBezTo>
                    <a:pt x="25665" y="13689"/>
                    <a:pt x="25703" y="13325"/>
                    <a:pt x="25786" y="13065"/>
                  </a:cubicBezTo>
                  <a:cubicBezTo>
                    <a:pt x="25825" y="12933"/>
                    <a:pt x="25873" y="12829"/>
                    <a:pt x="25904" y="12757"/>
                  </a:cubicBezTo>
                  <a:cubicBezTo>
                    <a:pt x="25938" y="12680"/>
                    <a:pt x="25963" y="12642"/>
                    <a:pt x="25963" y="12642"/>
                  </a:cubicBezTo>
                  <a:cubicBezTo>
                    <a:pt x="26091" y="12476"/>
                    <a:pt x="26244" y="12296"/>
                    <a:pt x="26445" y="12126"/>
                  </a:cubicBezTo>
                  <a:cubicBezTo>
                    <a:pt x="26943" y="11700"/>
                    <a:pt x="27511" y="11424"/>
                    <a:pt x="28090" y="11382"/>
                  </a:cubicBezTo>
                  <a:cubicBezTo>
                    <a:pt x="28131" y="11378"/>
                    <a:pt x="28159" y="11378"/>
                    <a:pt x="28190" y="11378"/>
                  </a:cubicBezTo>
                  <a:cubicBezTo>
                    <a:pt x="28213" y="11378"/>
                    <a:pt x="28231" y="11375"/>
                    <a:pt x="28257" y="11375"/>
                  </a:cubicBezTo>
                  <a:cubicBezTo>
                    <a:pt x="28269" y="11375"/>
                    <a:pt x="28283" y="11376"/>
                    <a:pt x="28301" y="11378"/>
                  </a:cubicBezTo>
                  <a:lnTo>
                    <a:pt x="28419" y="11385"/>
                  </a:lnTo>
                  <a:lnTo>
                    <a:pt x="28533" y="11406"/>
                  </a:lnTo>
                  <a:cubicBezTo>
                    <a:pt x="28685" y="11424"/>
                    <a:pt x="28835" y="11475"/>
                    <a:pt x="28987" y="11517"/>
                  </a:cubicBezTo>
                  <a:cubicBezTo>
                    <a:pt x="29288" y="11631"/>
                    <a:pt x="29578" y="11808"/>
                    <a:pt x="29839" y="12043"/>
                  </a:cubicBezTo>
                  <a:cubicBezTo>
                    <a:pt x="30299" y="12455"/>
                    <a:pt x="30632" y="13020"/>
                    <a:pt x="30812" y="13622"/>
                  </a:cubicBezTo>
                  <a:cubicBezTo>
                    <a:pt x="30812" y="13622"/>
                    <a:pt x="30822" y="13664"/>
                    <a:pt x="30839" y="13740"/>
                  </a:cubicBezTo>
                  <a:cubicBezTo>
                    <a:pt x="30846" y="13782"/>
                    <a:pt x="30860" y="13827"/>
                    <a:pt x="30871" y="13886"/>
                  </a:cubicBezTo>
                  <a:cubicBezTo>
                    <a:pt x="30878" y="13941"/>
                    <a:pt x="30888" y="14007"/>
                    <a:pt x="30899" y="14084"/>
                  </a:cubicBezTo>
                  <a:cubicBezTo>
                    <a:pt x="30933" y="14381"/>
                    <a:pt x="30954" y="14786"/>
                    <a:pt x="30825" y="15299"/>
                  </a:cubicBezTo>
                  <a:cubicBezTo>
                    <a:pt x="30770" y="15548"/>
                    <a:pt x="30663" y="15808"/>
                    <a:pt x="30539" y="16074"/>
                  </a:cubicBezTo>
                  <a:cubicBezTo>
                    <a:pt x="30403" y="16338"/>
                    <a:pt x="30240" y="16608"/>
                    <a:pt x="30036" y="16861"/>
                  </a:cubicBezTo>
                  <a:cubicBezTo>
                    <a:pt x="29828" y="17113"/>
                    <a:pt x="29596" y="17360"/>
                    <a:pt x="29329" y="17578"/>
                  </a:cubicBezTo>
                  <a:cubicBezTo>
                    <a:pt x="29066" y="17799"/>
                    <a:pt x="28776" y="18000"/>
                    <a:pt x="28470" y="18173"/>
                  </a:cubicBezTo>
                  <a:cubicBezTo>
                    <a:pt x="28162" y="18344"/>
                    <a:pt x="27837" y="18489"/>
                    <a:pt x="27521" y="18603"/>
                  </a:cubicBezTo>
                  <a:cubicBezTo>
                    <a:pt x="27435" y="18631"/>
                    <a:pt x="27348" y="18659"/>
                    <a:pt x="27262" y="18683"/>
                  </a:cubicBezTo>
                  <a:cubicBezTo>
                    <a:pt x="27193" y="18710"/>
                    <a:pt x="27099" y="18724"/>
                    <a:pt x="27019" y="18745"/>
                  </a:cubicBezTo>
                  <a:cubicBezTo>
                    <a:pt x="26853" y="18780"/>
                    <a:pt x="26694" y="18832"/>
                    <a:pt x="26528" y="18852"/>
                  </a:cubicBezTo>
                  <a:cubicBezTo>
                    <a:pt x="26169" y="18917"/>
                    <a:pt x="25818" y="18940"/>
                    <a:pt x="25487" y="18940"/>
                  </a:cubicBezTo>
                  <a:cubicBezTo>
                    <a:pt x="25217" y="18940"/>
                    <a:pt x="24960" y="18925"/>
                    <a:pt x="24723" y="18905"/>
                  </a:cubicBezTo>
                  <a:cubicBezTo>
                    <a:pt x="24193" y="18842"/>
                    <a:pt x="23760" y="18742"/>
                    <a:pt x="23462" y="18659"/>
                  </a:cubicBezTo>
                  <a:cubicBezTo>
                    <a:pt x="23165" y="18565"/>
                    <a:pt x="22995" y="18510"/>
                    <a:pt x="22995" y="18510"/>
                  </a:cubicBezTo>
                  <a:cubicBezTo>
                    <a:pt x="22780" y="18392"/>
                    <a:pt x="22575" y="18277"/>
                    <a:pt x="22367" y="18149"/>
                  </a:cubicBezTo>
                  <a:cubicBezTo>
                    <a:pt x="22170" y="18007"/>
                    <a:pt x="21952" y="17893"/>
                    <a:pt x="21723" y="17741"/>
                  </a:cubicBezTo>
                  <a:cubicBezTo>
                    <a:pt x="21402" y="17550"/>
                    <a:pt x="21141" y="17380"/>
                    <a:pt x="20871" y="17222"/>
                  </a:cubicBezTo>
                  <a:cubicBezTo>
                    <a:pt x="20619" y="17041"/>
                    <a:pt x="20348" y="16878"/>
                    <a:pt x="20089" y="16626"/>
                  </a:cubicBezTo>
                  <a:cubicBezTo>
                    <a:pt x="19728" y="16303"/>
                    <a:pt x="19427" y="15929"/>
                    <a:pt x="19164" y="15562"/>
                  </a:cubicBezTo>
                  <a:cubicBezTo>
                    <a:pt x="19033" y="15372"/>
                    <a:pt x="18911" y="15150"/>
                    <a:pt x="18790" y="14949"/>
                  </a:cubicBezTo>
                  <a:cubicBezTo>
                    <a:pt x="18742" y="14848"/>
                    <a:pt x="18693" y="14749"/>
                    <a:pt x="18648" y="14651"/>
                  </a:cubicBezTo>
                  <a:cubicBezTo>
                    <a:pt x="18599" y="14544"/>
                    <a:pt x="18544" y="14444"/>
                    <a:pt x="18506" y="14340"/>
                  </a:cubicBezTo>
                  <a:cubicBezTo>
                    <a:pt x="18163" y="13494"/>
                    <a:pt x="17993" y="12608"/>
                    <a:pt x="17952" y="11731"/>
                  </a:cubicBezTo>
                  <a:cubicBezTo>
                    <a:pt x="17914" y="10852"/>
                    <a:pt x="18000" y="9979"/>
                    <a:pt x="18187" y="9127"/>
                  </a:cubicBezTo>
                  <a:cubicBezTo>
                    <a:pt x="18371" y="8272"/>
                    <a:pt x="18652" y="7430"/>
                    <a:pt x="19029" y="6606"/>
                  </a:cubicBezTo>
                  <a:cubicBezTo>
                    <a:pt x="19088" y="6484"/>
                    <a:pt x="19146" y="6366"/>
                    <a:pt x="19205" y="6249"/>
                  </a:cubicBezTo>
                  <a:cubicBezTo>
                    <a:pt x="19237" y="6190"/>
                    <a:pt x="19264" y="6131"/>
                    <a:pt x="19296" y="6069"/>
                  </a:cubicBezTo>
                  <a:lnTo>
                    <a:pt x="19403" y="5888"/>
                  </a:lnTo>
                  <a:cubicBezTo>
                    <a:pt x="19472" y="5771"/>
                    <a:pt x="19541" y="5653"/>
                    <a:pt x="19611" y="5538"/>
                  </a:cubicBezTo>
                  <a:cubicBezTo>
                    <a:pt x="19683" y="5428"/>
                    <a:pt x="19760" y="5317"/>
                    <a:pt x="19836" y="5210"/>
                  </a:cubicBezTo>
                  <a:cubicBezTo>
                    <a:pt x="19978" y="4985"/>
                    <a:pt x="20155" y="4787"/>
                    <a:pt x="20314" y="4576"/>
                  </a:cubicBezTo>
                  <a:cubicBezTo>
                    <a:pt x="20487" y="4379"/>
                    <a:pt x="20660" y="4174"/>
                    <a:pt x="20847" y="3987"/>
                  </a:cubicBezTo>
                  <a:cubicBezTo>
                    <a:pt x="21595" y="3236"/>
                    <a:pt x="22461" y="2574"/>
                    <a:pt x="23497" y="2041"/>
                  </a:cubicBezTo>
                  <a:cubicBezTo>
                    <a:pt x="24214" y="1666"/>
                    <a:pt x="24990" y="1361"/>
                    <a:pt x="25783" y="1130"/>
                  </a:cubicBezTo>
                  <a:cubicBezTo>
                    <a:pt x="25783" y="1130"/>
                    <a:pt x="25932" y="1088"/>
                    <a:pt x="26195" y="1019"/>
                  </a:cubicBezTo>
                  <a:cubicBezTo>
                    <a:pt x="26461" y="957"/>
                    <a:pt x="26843" y="867"/>
                    <a:pt x="27297" y="797"/>
                  </a:cubicBezTo>
                  <a:cubicBezTo>
                    <a:pt x="27525" y="759"/>
                    <a:pt x="27791" y="735"/>
                    <a:pt x="28061" y="701"/>
                  </a:cubicBezTo>
                  <a:cubicBezTo>
                    <a:pt x="28325" y="686"/>
                    <a:pt x="28606" y="669"/>
                    <a:pt x="28897" y="655"/>
                  </a:cubicBezTo>
                  <a:cubicBezTo>
                    <a:pt x="29004" y="653"/>
                    <a:pt x="29113" y="652"/>
                    <a:pt x="29222" y="652"/>
                  </a:cubicBezTo>
                  <a:cubicBezTo>
                    <a:pt x="29710" y="652"/>
                    <a:pt x="30220" y="672"/>
                    <a:pt x="30729" y="731"/>
                  </a:cubicBezTo>
                  <a:cubicBezTo>
                    <a:pt x="31972" y="859"/>
                    <a:pt x="33188" y="1192"/>
                    <a:pt x="34071" y="1507"/>
                  </a:cubicBezTo>
                  <a:cubicBezTo>
                    <a:pt x="34289" y="1594"/>
                    <a:pt x="34490" y="1670"/>
                    <a:pt x="34670" y="1735"/>
                  </a:cubicBezTo>
                  <a:cubicBezTo>
                    <a:pt x="34850" y="1802"/>
                    <a:pt x="34996" y="1881"/>
                    <a:pt x="35124" y="1933"/>
                  </a:cubicBezTo>
                  <a:cubicBezTo>
                    <a:pt x="35373" y="2047"/>
                    <a:pt x="35515" y="2114"/>
                    <a:pt x="35515" y="2114"/>
                  </a:cubicBezTo>
                  <a:cubicBezTo>
                    <a:pt x="36083" y="2415"/>
                    <a:pt x="36631" y="2744"/>
                    <a:pt x="37136" y="3094"/>
                  </a:cubicBezTo>
                  <a:cubicBezTo>
                    <a:pt x="38033" y="3717"/>
                    <a:pt x="38868" y="4351"/>
                    <a:pt x="39623" y="5033"/>
                  </a:cubicBezTo>
                  <a:cubicBezTo>
                    <a:pt x="40375" y="5730"/>
                    <a:pt x="41040" y="6422"/>
                    <a:pt x="41646" y="7233"/>
                  </a:cubicBezTo>
                  <a:cubicBezTo>
                    <a:pt x="41646" y="7233"/>
                    <a:pt x="41660" y="7250"/>
                    <a:pt x="41684" y="7281"/>
                  </a:cubicBezTo>
                  <a:cubicBezTo>
                    <a:pt x="41694" y="7298"/>
                    <a:pt x="41732" y="7357"/>
                    <a:pt x="41767" y="7409"/>
                  </a:cubicBezTo>
                  <a:cubicBezTo>
                    <a:pt x="41843" y="7520"/>
                    <a:pt x="41943" y="7669"/>
                    <a:pt x="42040" y="7818"/>
                  </a:cubicBezTo>
                  <a:cubicBezTo>
                    <a:pt x="42248" y="8112"/>
                    <a:pt x="42421" y="8424"/>
                    <a:pt x="42421" y="8424"/>
                  </a:cubicBezTo>
                  <a:cubicBezTo>
                    <a:pt x="42571" y="8694"/>
                    <a:pt x="42730" y="8957"/>
                    <a:pt x="42848" y="9245"/>
                  </a:cubicBezTo>
                  <a:cubicBezTo>
                    <a:pt x="42982" y="9546"/>
                    <a:pt x="43153" y="9934"/>
                    <a:pt x="43294" y="10339"/>
                  </a:cubicBezTo>
                  <a:cubicBezTo>
                    <a:pt x="43367" y="10543"/>
                    <a:pt x="43454" y="10741"/>
                    <a:pt x="43516" y="10938"/>
                  </a:cubicBezTo>
                  <a:cubicBezTo>
                    <a:pt x="43582" y="11136"/>
                    <a:pt x="43647" y="11323"/>
                    <a:pt x="43714" y="11486"/>
                  </a:cubicBezTo>
                  <a:cubicBezTo>
                    <a:pt x="43810" y="11721"/>
                    <a:pt x="43897" y="11964"/>
                    <a:pt x="43994" y="12206"/>
                  </a:cubicBezTo>
                  <a:cubicBezTo>
                    <a:pt x="44088" y="12445"/>
                    <a:pt x="44188" y="12684"/>
                    <a:pt x="44257" y="12927"/>
                  </a:cubicBezTo>
                  <a:cubicBezTo>
                    <a:pt x="44309" y="13144"/>
                    <a:pt x="44361" y="13360"/>
                    <a:pt x="44410" y="13567"/>
                  </a:cubicBezTo>
                  <a:cubicBezTo>
                    <a:pt x="44454" y="13779"/>
                    <a:pt x="44496" y="13990"/>
                    <a:pt x="44538" y="14191"/>
                  </a:cubicBezTo>
                  <a:cubicBezTo>
                    <a:pt x="44676" y="15147"/>
                    <a:pt x="44673" y="15552"/>
                    <a:pt x="44839" y="16979"/>
                  </a:cubicBezTo>
                  <a:cubicBezTo>
                    <a:pt x="44898" y="17010"/>
                    <a:pt x="44943" y="17193"/>
                    <a:pt x="44991" y="17297"/>
                  </a:cubicBezTo>
                  <a:cubicBezTo>
                    <a:pt x="44998" y="17380"/>
                    <a:pt x="45006" y="17467"/>
                    <a:pt x="45012" y="17554"/>
                  </a:cubicBezTo>
                  <a:cubicBezTo>
                    <a:pt x="44967" y="18000"/>
                    <a:pt x="44953" y="18489"/>
                    <a:pt x="44877" y="18908"/>
                  </a:cubicBezTo>
                  <a:cubicBezTo>
                    <a:pt x="44894" y="19129"/>
                    <a:pt x="44922" y="19337"/>
                    <a:pt x="44943" y="19545"/>
                  </a:cubicBezTo>
                  <a:cubicBezTo>
                    <a:pt x="44884" y="19808"/>
                    <a:pt x="44828" y="20113"/>
                    <a:pt x="44780" y="20438"/>
                  </a:cubicBezTo>
                  <a:cubicBezTo>
                    <a:pt x="44721" y="20764"/>
                    <a:pt x="44659" y="21103"/>
                    <a:pt x="44614" y="21457"/>
                  </a:cubicBezTo>
                  <a:cubicBezTo>
                    <a:pt x="44582" y="21637"/>
                    <a:pt x="44552" y="21818"/>
                    <a:pt x="44524" y="22001"/>
                  </a:cubicBezTo>
                  <a:cubicBezTo>
                    <a:pt x="44496" y="22177"/>
                    <a:pt x="44472" y="22354"/>
                    <a:pt x="44448" y="22527"/>
                  </a:cubicBezTo>
                  <a:cubicBezTo>
                    <a:pt x="44395" y="22874"/>
                    <a:pt x="44354" y="23210"/>
                    <a:pt x="44320" y="23514"/>
                  </a:cubicBezTo>
                  <a:cubicBezTo>
                    <a:pt x="44226" y="23847"/>
                    <a:pt x="44129" y="24187"/>
                    <a:pt x="44029" y="24546"/>
                  </a:cubicBezTo>
                  <a:cubicBezTo>
                    <a:pt x="43762" y="25468"/>
                    <a:pt x="43575" y="26202"/>
                    <a:pt x="43298" y="26978"/>
                  </a:cubicBezTo>
                  <a:cubicBezTo>
                    <a:pt x="43298" y="26978"/>
                    <a:pt x="43260" y="27058"/>
                    <a:pt x="43225" y="27141"/>
                  </a:cubicBezTo>
                  <a:cubicBezTo>
                    <a:pt x="43187" y="27221"/>
                    <a:pt x="43153" y="27300"/>
                    <a:pt x="43153" y="27300"/>
                  </a:cubicBezTo>
                  <a:cubicBezTo>
                    <a:pt x="43028" y="27539"/>
                    <a:pt x="42903" y="27764"/>
                    <a:pt x="42782" y="27975"/>
                  </a:cubicBezTo>
                  <a:cubicBezTo>
                    <a:pt x="42720" y="28079"/>
                    <a:pt x="42661" y="28180"/>
                    <a:pt x="42598" y="28280"/>
                  </a:cubicBezTo>
                  <a:cubicBezTo>
                    <a:pt x="42533" y="28381"/>
                    <a:pt x="42470" y="28477"/>
                    <a:pt x="42408" y="28575"/>
                  </a:cubicBezTo>
                  <a:cubicBezTo>
                    <a:pt x="42283" y="28755"/>
                    <a:pt x="42148" y="28931"/>
                    <a:pt x="42016" y="29094"/>
                  </a:cubicBezTo>
                  <a:cubicBezTo>
                    <a:pt x="41878" y="29254"/>
                    <a:pt x="41740" y="29403"/>
                    <a:pt x="41590" y="29541"/>
                  </a:cubicBezTo>
                  <a:cubicBezTo>
                    <a:pt x="41507" y="29704"/>
                    <a:pt x="41424" y="29860"/>
                    <a:pt x="41345" y="30015"/>
                  </a:cubicBezTo>
                  <a:cubicBezTo>
                    <a:pt x="41008" y="30403"/>
                    <a:pt x="40482" y="31075"/>
                    <a:pt x="39969" y="31706"/>
                  </a:cubicBezTo>
                  <a:cubicBezTo>
                    <a:pt x="39457" y="32339"/>
                    <a:pt x="38965" y="32939"/>
                    <a:pt x="38805" y="33247"/>
                  </a:cubicBezTo>
                  <a:cubicBezTo>
                    <a:pt x="38781" y="33268"/>
                    <a:pt x="38760" y="33289"/>
                    <a:pt x="38736" y="33309"/>
                  </a:cubicBezTo>
                  <a:cubicBezTo>
                    <a:pt x="38504" y="33531"/>
                    <a:pt x="38282" y="33728"/>
                    <a:pt x="38054" y="33930"/>
                  </a:cubicBezTo>
                  <a:cubicBezTo>
                    <a:pt x="37600" y="34255"/>
                    <a:pt x="37198" y="34570"/>
                    <a:pt x="36818" y="34892"/>
                  </a:cubicBezTo>
                  <a:cubicBezTo>
                    <a:pt x="36627" y="35052"/>
                    <a:pt x="36433" y="35221"/>
                    <a:pt x="36253" y="35388"/>
                  </a:cubicBezTo>
                  <a:cubicBezTo>
                    <a:pt x="36062" y="35550"/>
                    <a:pt x="35879" y="35720"/>
                    <a:pt x="35688" y="35896"/>
                  </a:cubicBezTo>
                  <a:cubicBezTo>
                    <a:pt x="35287" y="36222"/>
                    <a:pt x="34874" y="36561"/>
                    <a:pt x="34441" y="36935"/>
                  </a:cubicBezTo>
                  <a:cubicBezTo>
                    <a:pt x="32384" y="38622"/>
                    <a:pt x="30174" y="40250"/>
                    <a:pt x="27788" y="41760"/>
                  </a:cubicBezTo>
                  <a:cubicBezTo>
                    <a:pt x="27574" y="41889"/>
                    <a:pt x="27355" y="42023"/>
                    <a:pt x="27134" y="42155"/>
                  </a:cubicBezTo>
                  <a:cubicBezTo>
                    <a:pt x="26586" y="42453"/>
                    <a:pt x="26042" y="42757"/>
                    <a:pt x="25468" y="43062"/>
                  </a:cubicBezTo>
                  <a:cubicBezTo>
                    <a:pt x="25115" y="43260"/>
                    <a:pt x="24813" y="43440"/>
                    <a:pt x="24540" y="43614"/>
                  </a:cubicBezTo>
                  <a:lnTo>
                    <a:pt x="23982" y="43914"/>
                  </a:lnTo>
                  <a:cubicBezTo>
                    <a:pt x="23795" y="44015"/>
                    <a:pt x="23601" y="44102"/>
                    <a:pt x="23414" y="44199"/>
                  </a:cubicBezTo>
                  <a:cubicBezTo>
                    <a:pt x="23037" y="44386"/>
                    <a:pt x="22663" y="44576"/>
                    <a:pt x="22292" y="44763"/>
                  </a:cubicBezTo>
                  <a:cubicBezTo>
                    <a:pt x="22108" y="44856"/>
                    <a:pt x="21924" y="44954"/>
                    <a:pt x="21741" y="45047"/>
                  </a:cubicBezTo>
                  <a:cubicBezTo>
                    <a:pt x="21557" y="45141"/>
                    <a:pt x="21370" y="45224"/>
                    <a:pt x="21190" y="45313"/>
                  </a:cubicBezTo>
                  <a:cubicBezTo>
                    <a:pt x="20826" y="45491"/>
                    <a:pt x="20470" y="45667"/>
                    <a:pt x="20123" y="45847"/>
                  </a:cubicBezTo>
                  <a:lnTo>
                    <a:pt x="20051" y="45882"/>
                  </a:lnTo>
                  <a:lnTo>
                    <a:pt x="19437" y="46128"/>
                  </a:lnTo>
                  <a:cubicBezTo>
                    <a:pt x="19230" y="46200"/>
                    <a:pt x="19018" y="46274"/>
                    <a:pt x="18811" y="46349"/>
                  </a:cubicBezTo>
                  <a:cubicBezTo>
                    <a:pt x="18764" y="46340"/>
                    <a:pt x="18807" y="46297"/>
                    <a:pt x="18746" y="46297"/>
                  </a:cubicBezTo>
                  <a:cubicBezTo>
                    <a:pt x="18743" y="46297"/>
                    <a:pt x="18741" y="46298"/>
                    <a:pt x="18738" y="46298"/>
                  </a:cubicBezTo>
                  <a:cubicBezTo>
                    <a:pt x="17952" y="46623"/>
                    <a:pt x="17114" y="47022"/>
                    <a:pt x="16224" y="47267"/>
                  </a:cubicBezTo>
                  <a:cubicBezTo>
                    <a:pt x="16208" y="47272"/>
                    <a:pt x="16197" y="47274"/>
                    <a:pt x="16190" y="47274"/>
                  </a:cubicBezTo>
                  <a:cubicBezTo>
                    <a:pt x="16147" y="47274"/>
                    <a:pt x="16217" y="47208"/>
                    <a:pt x="16195" y="47205"/>
                  </a:cubicBezTo>
                  <a:lnTo>
                    <a:pt x="16195" y="47205"/>
                  </a:lnTo>
                  <a:cubicBezTo>
                    <a:pt x="15676" y="47429"/>
                    <a:pt x="15308" y="47546"/>
                    <a:pt x="15136" y="47546"/>
                  </a:cubicBezTo>
                  <a:cubicBezTo>
                    <a:pt x="15039" y="47546"/>
                    <a:pt x="15004" y="47509"/>
                    <a:pt x="15039" y="47433"/>
                  </a:cubicBezTo>
                  <a:lnTo>
                    <a:pt x="15039" y="47433"/>
                  </a:lnTo>
                  <a:cubicBezTo>
                    <a:pt x="14932" y="47489"/>
                    <a:pt x="14737" y="47579"/>
                    <a:pt x="14537" y="47652"/>
                  </a:cubicBezTo>
                  <a:cubicBezTo>
                    <a:pt x="14336" y="47724"/>
                    <a:pt x="14128" y="47801"/>
                    <a:pt x="14004" y="47856"/>
                  </a:cubicBezTo>
                  <a:cubicBezTo>
                    <a:pt x="13823" y="47856"/>
                    <a:pt x="13484" y="47919"/>
                    <a:pt x="13051" y="48022"/>
                  </a:cubicBezTo>
                  <a:cubicBezTo>
                    <a:pt x="12836" y="48074"/>
                    <a:pt x="12597" y="48136"/>
                    <a:pt x="12344" y="48206"/>
                  </a:cubicBezTo>
                  <a:cubicBezTo>
                    <a:pt x="12092" y="48272"/>
                    <a:pt x="11821" y="48327"/>
                    <a:pt x="11551" y="48393"/>
                  </a:cubicBezTo>
                  <a:cubicBezTo>
                    <a:pt x="11004" y="48525"/>
                    <a:pt x="10443" y="48667"/>
                    <a:pt x="9937" y="48801"/>
                  </a:cubicBezTo>
                  <a:cubicBezTo>
                    <a:pt x="9428" y="48916"/>
                    <a:pt x="8978" y="49009"/>
                    <a:pt x="8663" y="49092"/>
                  </a:cubicBezTo>
                  <a:lnTo>
                    <a:pt x="7862" y="49193"/>
                  </a:lnTo>
                  <a:lnTo>
                    <a:pt x="7464" y="49245"/>
                  </a:lnTo>
                  <a:cubicBezTo>
                    <a:pt x="7329" y="49259"/>
                    <a:pt x="7197" y="49266"/>
                    <a:pt x="7063" y="49276"/>
                  </a:cubicBezTo>
                  <a:cubicBezTo>
                    <a:pt x="6526" y="49314"/>
                    <a:pt x="5992" y="49359"/>
                    <a:pt x="5456" y="49407"/>
                  </a:cubicBezTo>
                  <a:cubicBezTo>
                    <a:pt x="4978" y="49460"/>
                    <a:pt x="4572" y="49463"/>
                    <a:pt x="4226" y="49480"/>
                  </a:cubicBezTo>
                  <a:cubicBezTo>
                    <a:pt x="3883" y="49495"/>
                    <a:pt x="3602" y="49511"/>
                    <a:pt x="3381" y="49536"/>
                  </a:cubicBezTo>
                  <a:cubicBezTo>
                    <a:pt x="2931" y="49581"/>
                    <a:pt x="2705" y="49643"/>
                    <a:pt x="2654" y="49744"/>
                  </a:cubicBezTo>
                  <a:cubicBezTo>
                    <a:pt x="2654" y="49744"/>
                    <a:pt x="2612" y="49744"/>
                    <a:pt x="2542" y="49747"/>
                  </a:cubicBezTo>
                  <a:cubicBezTo>
                    <a:pt x="2529" y="49748"/>
                    <a:pt x="2513" y="49748"/>
                    <a:pt x="2497" y="49748"/>
                  </a:cubicBezTo>
                  <a:cubicBezTo>
                    <a:pt x="2431" y="49748"/>
                    <a:pt x="2345" y="49744"/>
                    <a:pt x="2248" y="49744"/>
                  </a:cubicBezTo>
                  <a:cubicBezTo>
                    <a:pt x="2006" y="49737"/>
                    <a:pt x="1680" y="49730"/>
                    <a:pt x="1358" y="49723"/>
                  </a:cubicBezTo>
                  <a:cubicBezTo>
                    <a:pt x="707" y="49706"/>
                    <a:pt x="59" y="49692"/>
                    <a:pt x="59" y="49692"/>
                  </a:cubicBezTo>
                  <a:lnTo>
                    <a:pt x="56" y="49875"/>
                  </a:lnTo>
                  <a:lnTo>
                    <a:pt x="0" y="49872"/>
                  </a:lnTo>
                  <a:lnTo>
                    <a:pt x="0" y="49872"/>
                  </a:lnTo>
                  <a:cubicBezTo>
                    <a:pt x="25" y="49885"/>
                    <a:pt x="35" y="49896"/>
                    <a:pt x="56" y="49906"/>
                  </a:cubicBezTo>
                  <a:lnTo>
                    <a:pt x="45" y="50243"/>
                  </a:lnTo>
                  <a:lnTo>
                    <a:pt x="219" y="50246"/>
                  </a:lnTo>
                  <a:cubicBezTo>
                    <a:pt x="205" y="50270"/>
                    <a:pt x="194" y="50291"/>
                    <a:pt x="177" y="50315"/>
                  </a:cubicBezTo>
                  <a:cubicBezTo>
                    <a:pt x="942" y="50326"/>
                    <a:pt x="1632" y="50326"/>
                    <a:pt x="2297" y="50326"/>
                  </a:cubicBezTo>
                  <a:cubicBezTo>
                    <a:pt x="2333" y="50327"/>
                    <a:pt x="2368" y="50328"/>
                    <a:pt x="2404" y="50328"/>
                  </a:cubicBezTo>
                  <a:cubicBezTo>
                    <a:pt x="2535" y="50328"/>
                    <a:pt x="2665" y="50320"/>
                    <a:pt x="2796" y="50312"/>
                  </a:cubicBezTo>
                  <a:cubicBezTo>
                    <a:pt x="2962" y="50301"/>
                    <a:pt x="3124" y="50294"/>
                    <a:pt x="3287" y="50284"/>
                  </a:cubicBezTo>
                  <a:cubicBezTo>
                    <a:pt x="3616" y="50270"/>
                    <a:pt x="3945" y="50256"/>
                    <a:pt x="4278" y="50246"/>
                  </a:cubicBezTo>
                  <a:cubicBezTo>
                    <a:pt x="4453" y="50258"/>
                    <a:pt x="4629" y="50263"/>
                    <a:pt x="4806" y="50263"/>
                  </a:cubicBezTo>
                  <a:cubicBezTo>
                    <a:pt x="5417" y="50263"/>
                    <a:pt x="6039" y="50204"/>
                    <a:pt x="6678" y="50155"/>
                  </a:cubicBezTo>
                  <a:cubicBezTo>
                    <a:pt x="7502" y="50104"/>
                    <a:pt x="8334" y="49941"/>
                    <a:pt x="9182" y="49799"/>
                  </a:cubicBezTo>
                  <a:cubicBezTo>
                    <a:pt x="9438" y="49757"/>
                    <a:pt x="9702" y="49712"/>
                    <a:pt x="9975" y="49671"/>
                  </a:cubicBezTo>
                  <a:cubicBezTo>
                    <a:pt x="10245" y="49612"/>
                    <a:pt x="10526" y="49553"/>
                    <a:pt x="10824" y="49487"/>
                  </a:cubicBezTo>
                  <a:cubicBezTo>
                    <a:pt x="11329" y="49377"/>
                    <a:pt x="11839" y="49266"/>
                    <a:pt x="12348" y="49155"/>
                  </a:cubicBezTo>
                  <a:cubicBezTo>
                    <a:pt x="12850" y="49030"/>
                    <a:pt x="13348" y="48881"/>
                    <a:pt x="13855" y="48746"/>
                  </a:cubicBezTo>
                  <a:cubicBezTo>
                    <a:pt x="14862" y="48490"/>
                    <a:pt x="15846" y="48140"/>
                    <a:pt x="16840" y="47825"/>
                  </a:cubicBezTo>
                  <a:cubicBezTo>
                    <a:pt x="16969" y="47783"/>
                    <a:pt x="17103" y="47742"/>
                    <a:pt x="17239" y="47697"/>
                  </a:cubicBezTo>
                  <a:cubicBezTo>
                    <a:pt x="17373" y="47655"/>
                    <a:pt x="17509" y="47599"/>
                    <a:pt x="17647" y="47551"/>
                  </a:cubicBezTo>
                  <a:cubicBezTo>
                    <a:pt x="17917" y="47454"/>
                    <a:pt x="18198" y="47354"/>
                    <a:pt x="18471" y="47254"/>
                  </a:cubicBezTo>
                  <a:cubicBezTo>
                    <a:pt x="18748" y="47150"/>
                    <a:pt x="19022" y="47046"/>
                    <a:pt x="19289" y="46942"/>
                  </a:cubicBezTo>
                  <a:cubicBezTo>
                    <a:pt x="19421" y="46886"/>
                    <a:pt x="19552" y="46835"/>
                    <a:pt x="19680" y="46779"/>
                  </a:cubicBezTo>
                  <a:cubicBezTo>
                    <a:pt x="19805" y="46720"/>
                    <a:pt x="19926" y="46661"/>
                    <a:pt x="20044" y="46599"/>
                  </a:cubicBezTo>
                  <a:cubicBezTo>
                    <a:pt x="20161" y="46540"/>
                    <a:pt x="20259" y="46481"/>
                    <a:pt x="20363" y="46422"/>
                  </a:cubicBezTo>
                  <a:cubicBezTo>
                    <a:pt x="20820" y="46218"/>
                    <a:pt x="21280" y="46013"/>
                    <a:pt x="21737" y="45809"/>
                  </a:cubicBezTo>
                  <a:cubicBezTo>
                    <a:pt x="21969" y="45712"/>
                    <a:pt x="22188" y="45591"/>
                    <a:pt x="22413" y="45480"/>
                  </a:cubicBezTo>
                  <a:lnTo>
                    <a:pt x="23085" y="45141"/>
                  </a:lnTo>
                  <a:cubicBezTo>
                    <a:pt x="23528" y="44909"/>
                    <a:pt x="23982" y="44690"/>
                    <a:pt x="24421" y="44445"/>
                  </a:cubicBezTo>
                  <a:cubicBezTo>
                    <a:pt x="24858" y="44195"/>
                    <a:pt x="25294" y="43942"/>
                    <a:pt x="25731" y="43693"/>
                  </a:cubicBezTo>
                  <a:cubicBezTo>
                    <a:pt x="25731" y="43693"/>
                    <a:pt x="26018" y="43534"/>
                    <a:pt x="26306" y="43374"/>
                  </a:cubicBezTo>
                  <a:cubicBezTo>
                    <a:pt x="26451" y="43298"/>
                    <a:pt x="26590" y="43211"/>
                    <a:pt x="26697" y="43149"/>
                  </a:cubicBezTo>
                  <a:cubicBezTo>
                    <a:pt x="26801" y="43083"/>
                    <a:pt x="26870" y="43042"/>
                    <a:pt x="26870" y="43042"/>
                  </a:cubicBezTo>
                  <a:cubicBezTo>
                    <a:pt x="26988" y="42986"/>
                    <a:pt x="27110" y="42931"/>
                    <a:pt x="27220" y="42879"/>
                  </a:cubicBezTo>
                  <a:cubicBezTo>
                    <a:pt x="28027" y="42512"/>
                    <a:pt x="28678" y="42214"/>
                    <a:pt x="29347" y="41798"/>
                  </a:cubicBezTo>
                  <a:cubicBezTo>
                    <a:pt x="29682" y="41594"/>
                    <a:pt x="30029" y="41376"/>
                    <a:pt x="30417" y="41123"/>
                  </a:cubicBezTo>
                  <a:cubicBezTo>
                    <a:pt x="30611" y="40995"/>
                    <a:pt x="30819" y="40866"/>
                    <a:pt x="31027" y="40711"/>
                  </a:cubicBezTo>
                  <a:cubicBezTo>
                    <a:pt x="31238" y="40559"/>
                    <a:pt x="31460" y="40396"/>
                    <a:pt x="31702" y="40222"/>
                  </a:cubicBezTo>
                  <a:cubicBezTo>
                    <a:pt x="31972" y="40022"/>
                    <a:pt x="32249" y="39821"/>
                    <a:pt x="32526" y="39619"/>
                  </a:cubicBezTo>
                  <a:cubicBezTo>
                    <a:pt x="32665" y="39520"/>
                    <a:pt x="32804" y="39419"/>
                    <a:pt x="32942" y="39319"/>
                  </a:cubicBezTo>
                  <a:cubicBezTo>
                    <a:pt x="33077" y="39215"/>
                    <a:pt x="33215" y="39107"/>
                    <a:pt x="33351" y="39003"/>
                  </a:cubicBezTo>
                  <a:cubicBezTo>
                    <a:pt x="33898" y="38580"/>
                    <a:pt x="34452" y="38155"/>
                    <a:pt x="35007" y="37728"/>
                  </a:cubicBezTo>
                  <a:cubicBezTo>
                    <a:pt x="35547" y="37285"/>
                    <a:pt x="36090" y="36839"/>
                    <a:pt x="36634" y="36388"/>
                  </a:cubicBezTo>
                  <a:cubicBezTo>
                    <a:pt x="36908" y="36166"/>
                    <a:pt x="37174" y="35935"/>
                    <a:pt x="37441" y="35706"/>
                  </a:cubicBezTo>
                  <a:cubicBezTo>
                    <a:pt x="37708" y="35474"/>
                    <a:pt x="37971" y="35235"/>
                    <a:pt x="38234" y="34999"/>
                  </a:cubicBezTo>
                  <a:cubicBezTo>
                    <a:pt x="39277" y="34043"/>
                    <a:pt x="40277" y="33032"/>
                    <a:pt x="41161" y="31945"/>
                  </a:cubicBezTo>
                  <a:cubicBezTo>
                    <a:pt x="42044" y="30861"/>
                    <a:pt x="42799" y="29686"/>
                    <a:pt x="43360" y="28477"/>
                  </a:cubicBezTo>
                  <a:cubicBezTo>
                    <a:pt x="43807" y="27504"/>
                    <a:pt x="44143" y="26590"/>
                    <a:pt x="44416" y="25638"/>
                  </a:cubicBezTo>
                  <a:cubicBezTo>
                    <a:pt x="44416" y="25638"/>
                    <a:pt x="44600" y="25125"/>
                    <a:pt x="44818" y="24339"/>
                  </a:cubicBezTo>
                  <a:cubicBezTo>
                    <a:pt x="44926" y="23947"/>
                    <a:pt x="45040" y="23483"/>
                    <a:pt x="45143" y="22985"/>
                  </a:cubicBezTo>
                  <a:cubicBezTo>
                    <a:pt x="45168" y="22860"/>
                    <a:pt x="45196" y="22735"/>
                    <a:pt x="45220" y="22607"/>
                  </a:cubicBezTo>
                  <a:cubicBezTo>
                    <a:pt x="45241" y="22475"/>
                    <a:pt x="45265" y="22344"/>
                    <a:pt x="45286" y="22212"/>
                  </a:cubicBezTo>
                  <a:cubicBezTo>
                    <a:pt x="45327" y="21949"/>
                    <a:pt x="45383" y="21689"/>
                    <a:pt x="45410" y="21415"/>
                  </a:cubicBezTo>
                  <a:cubicBezTo>
                    <a:pt x="45570" y="20331"/>
                    <a:pt x="45605" y="19247"/>
                    <a:pt x="45615" y="18434"/>
                  </a:cubicBezTo>
                  <a:cubicBezTo>
                    <a:pt x="45608" y="18025"/>
                    <a:pt x="45605" y="17685"/>
                    <a:pt x="45594" y="17446"/>
                  </a:cubicBezTo>
                  <a:cubicBezTo>
                    <a:pt x="45580" y="17211"/>
                    <a:pt x="45570" y="17072"/>
                    <a:pt x="45570" y="17072"/>
                  </a:cubicBezTo>
                  <a:cubicBezTo>
                    <a:pt x="45570" y="16848"/>
                    <a:pt x="45577" y="16619"/>
                    <a:pt x="45559" y="16386"/>
                  </a:cubicBezTo>
                  <a:cubicBezTo>
                    <a:pt x="45538" y="16154"/>
                    <a:pt x="45508" y="15919"/>
                    <a:pt x="45463" y="15673"/>
                  </a:cubicBezTo>
                  <a:cubicBezTo>
                    <a:pt x="45650" y="15531"/>
                    <a:pt x="45556" y="14218"/>
                    <a:pt x="45182" y="12781"/>
                  </a:cubicBezTo>
                  <a:cubicBezTo>
                    <a:pt x="45099" y="12421"/>
                    <a:pt x="44977" y="12060"/>
                    <a:pt x="44860" y="11704"/>
                  </a:cubicBezTo>
                  <a:cubicBezTo>
                    <a:pt x="44749" y="11344"/>
                    <a:pt x="44597" y="11001"/>
                    <a:pt x="44469" y="10676"/>
                  </a:cubicBezTo>
                  <a:cubicBezTo>
                    <a:pt x="44437" y="10596"/>
                    <a:pt x="44403" y="10516"/>
                    <a:pt x="44371" y="10436"/>
                  </a:cubicBezTo>
                  <a:cubicBezTo>
                    <a:pt x="44333" y="10360"/>
                    <a:pt x="44299" y="10284"/>
                    <a:pt x="44264" y="10211"/>
                  </a:cubicBezTo>
                  <a:cubicBezTo>
                    <a:pt x="44195" y="10065"/>
                    <a:pt x="44125" y="9923"/>
                    <a:pt x="44063" y="9792"/>
                  </a:cubicBezTo>
                  <a:cubicBezTo>
                    <a:pt x="43938" y="9528"/>
                    <a:pt x="43810" y="9307"/>
                    <a:pt x="43706" y="9130"/>
                  </a:cubicBezTo>
                  <a:cubicBezTo>
                    <a:pt x="43692" y="9117"/>
                    <a:pt x="43683" y="9113"/>
                    <a:pt x="43676" y="9113"/>
                  </a:cubicBezTo>
                  <a:cubicBezTo>
                    <a:pt x="43661" y="9113"/>
                    <a:pt x="43657" y="9132"/>
                    <a:pt x="43642" y="9132"/>
                  </a:cubicBezTo>
                  <a:cubicBezTo>
                    <a:pt x="43635" y="9132"/>
                    <a:pt x="43628" y="9129"/>
                    <a:pt x="43617" y="9120"/>
                  </a:cubicBezTo>
                  <a:cubicBezTo>
                    <a:pt x="43513" y="8930"/>
                    <a:pt x="43409" y="8701"/>
                    <a:pt x="43263" y="8469"/>
                  </a:cubicBezTo>
                  <a:cubicBezTo>
                    <a:pt x="43121" y="8237"/>
                    <a:pt x="42969" y="7984"/>
                    <a:pt x="42809" y="7720"/>
                  </a:cubicBezTo>
                  <a:cubicBezTo>
                    <a:pt x="42636" y="7464"/>
                    <a:pt x="42453" y="7198"/>
                    <a:pt x="42269" y="6927"/>
                  </a:cubicBezTo>
                  <a:cubicBezTo>
                    <a:pt x="42072" y="6671"/>
                    <a:pt x="41871" y="6411"/>
                    <a:pt x="41673" y="6155"/>
                  </a:cubicBezTo>
                  <a:cubicBezTo>
                    <a:pt x="40842" y="5119"/>
                    <a:pt x="39935" y="4288"/>
                    <a:pt x="39529" y="3852"/>
                  </a:cubicBezTo>
                  <a:cubicBezTo>
                    <a:pt x="39280" y="3689"/>
                    <a:pt x="39006" y="3513"/>
                    <a:pt x="38743" y="3340"/>
                  </a:cubicBezTo>
                  <a:cubicBezTo>
                    <a:pt x="38484" y="3166"/>
                    <a:pt x="38213" y="3028"/>
                    <a:pt x="37988" y="2910"/>
                  </a:cubicBezTo>
                  <a:cubicBezTo>
                    <a:pt x="37988" y="2910"/>
                    <a:pt x="37878" y="2834"/>
                    <a:pt x="37711" y="2716"/>
                  </a:cubicBezTo>
                  <a:cubicBezTo>
                    <a:pt x="37538" y="2608"/>
                    <a:pt x="37302" y="2467"/>
                    <a:pt x="37070" y="2325"/>
                  </a:cubicBezTo>
                  <a:cubicBezTo>
                    <a:pt x="36842" y="2176"/>
                    <a:pt x="36599" y="2055"/>
                    <a:pt x="36420" y="1957"/>
                  </a:cubicBezTo>
                  <a:cubicBezTo>
                    <a:pt x="36239" y="1860"/>
                    <a:pt x="36118" y="1795"/>
                    <a:pt x="36118" y="1795"/>
                  </a:cubicBezTo>
                  <a:cubicBezTo>
                    <a:pt x="35536" y="1379"/>
                    <a:pt x="35144" y="1016"/>
                    <a:pt x="34321" y="642"/>
                  </a:cubicBezTo>
                  <a:cubicBezTo>
                    <a:pt x="34289" y="644"/>
                    <a:pt x="34253" y="645"/>
                    <a:pt x="34214" y="645"/>
                  </a:cubicBezTo>
                  <a:cubicBezTo>
                    <a:pt x="34058" y="645"/>
                    <a:pt x="33847" y="628"/>
                    <a:pt x="33603" y="586"/>
                  </a:cubicBezTo>
                  <a:cubicBezTo>
                    <a:pt x="33455" y="558"/>
                    <a:pt x="33288" y="527"/>
                    <a:pt x="33115" y="489"/>
                  </a:cubicBezTo>
                  <a:cubicBezTo>
                    <a:pt x="32938" y="461"/>
                    <a:pt x="32755" y="430"/>
                    <a:pt x="32564" y="392"/>
                  </a:cubicBezTo>
                  <a:cubicBezTo>
                    <a:pt x="32374" y="361"/>
                    <a:pt x="32184" y="312"/>
                    <a:pt x="31989" y="285"/>
                  </a:cubicBezTo>
                  <a:cubicBezTo>
                    <a:pt x="31792" y="257"/>
                    <a:pt x="31598" y="229"/>
                    <a:pt x="31404" y="202"/>
                  </a:cubicBezTo>
                  <a:cubicBezTo>
                    <a:pt x="31027" y="129"/>
                    <a:pt x="30656" y="119"/>
                    <a:pt x="30352" y="80"/>
                  </a:cubicBezTo>
                  <a:cubicBezTo>
                    <a:pt x="29995" y="45"/>
                    <a:pt x="29504" y="17"/>
                    <a:pt x="28976" y="17"/>
                  </a:cubicBezTo>
                  <a:cubicBezTo>
                    <a:pt x="28683" y="17"/>
                    <a:pt x="28379" y="26"/>
                    <a:pt x="28079" y="46"/>
                  </a:cubicBezTo>
                  <a:cubicBezTo>
                    <a:pt x="28048" y="39"/>
                    <a:pt x="28024" y="31"/>
                    <a:pt x="28010" y="25"/>
                  </a:cubicBezTo>
                  <a:cubicBezTo>
                    <a:pt x="27996" y="21"/>
                    <a:pt x="28007" y="18"/>
                    <a:pt x="27983" y="15"/>
                  </a:cubicBezTo>
                  <a:cubicBezTo>
                    <a:pt x="27978" y="11"/>
                    <a:pt x="27978" y="7"/>
                    <a:pt x="279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 name="Google Shape;590;p34"/>
            <p:cNvSpPr/>
            <p:nvPr/>
          </p:nvSpPr>
          <p:spPr>
            <a:xfrm>
              <a:off x="3060666" y="1392112"/>
              <a:ext cx="308440" cy="327334"/>
            </a:xfrm>
            <a:custGeom>
              <a:rect b="b" l="l" r="r" t="t"/>
              <a:pathLst>
                <a:path extrusionOk="0" h="27114" w="25549">
                  <a:moveTo>
                    <a:pt x="9616" y="24713"/>
                  </a:moveTo>
                  <a:lnTo>
                    <a:pt x="9616" y="24713"/>
                  </a:lnTo>
                  <a:cubicBezTo>
                    <a:pt x="9615" y="24714"/>
                    <a:pt x="9397" y="24803"/>
                    <a:pt x="9183" y="24893"/>
                  </a:cubicBezTo>
                  <a:cubicBezTo>
                    <a:pt x="8965" y="24987"/>
                    <a:pt x="8743" y="25067"/>
                    <a:pt x="8743" y="25067"/>
                  </a:cubicBezTo>
                  <a:lnTo>
                    <a:pt x="8708" y="25059"/>
                  </a:lnTo>
                  <a:cubicBezTo>
                    <a:pt x="8708" y="25059"/>
                    <a:pt x="8940" y="24983"/>
                    <a:pt x="9165" y="24890"/>
                  </a:cubicBezTo>
                  <a:cubicBezTo>
                    <a:pt x="9390" y="24803"/>
                    <a:pt x="9615" y="24714"/>
                    <a:pt x="9616" y="24713"/>
                  </a:cubicBezTo>
                  <a:close/>
                  <a:moveTo>
                    <a:pt x="6478" y="25738"/>
                  </a:moveTo>
                  <a:cubicBezTo>
                    <a:pt x="6481" y="25738"/>
                    <a:pt x="6485" y="25738"/>
                    <a:pt x="6488" y="25742"/>
                  </a:cubicBezTo>
                  <a:lnTo>
                    <a:pt x="6405" y="25756"/>
                  </a:lnTo>
                  <a:lnTo>
                    <a:pt x="6405" y="25756"/>
                  </a:lnTo>
                  <a:lnTo>
                    <a:pt x="6478" y="25738"/>
                  </a:lnTo>
                  <a:close/>
                  <a:moveTo>
                    <a:pt x="17847" y="0"/>
                  </a:moveTo>
                  <a:cubicBezTo>
                    <a:pt x="17829" y="0"/>
                    <a:pt x="17811" y="0"/>
                    <a:pt x="17793" y="0"/>
                  </a:cubicBezTo>
                  <a:cubicBezTo>
                    <a:pt x="17686" y="5"/>
                    <a:pt x="17578" y="0"/>
                    <a:pt x="17471" y="8"/>
                  </a:cubicBezTo>
                  <a:lnTo>
                    <a:pt x="17308" y="18"/>
                  </a:lnTo>
                  <a:lnTo>
                    <a:pt x="17228" y="21"/>
                  </a:lnTo>
                  <a:lnTo>
                    <a:pt x="17190" y="25"/>
                  </a:lnTo>
                  <a:lnTo>
                    <a:pt x="17153" y="29"/>
                  </a:lnTo>
                  <a:lnTo>
                    <a:pt x="17132" y="32"/>
                  </a:lnTo>
                  <a:cubicBezTo>
                    <a:pt x="16931" y="56"/>
                    <a:pt x="16733" y="80"/>
                    <a:pt x="16543" y="104"/>
                  </a:cubicBezTo>
                  <a:cubicBezTo>
                    <a:pt x="16498" y="112"/>
                    <a:pt x="16450" y="115"/>
                    <a:pt x="16405" y="122"/>
                  </a:cubicBezTo>
                  <a:cubicBezTo>
                    <a:pt x="16356" y="133"/>
                    <a:pt x="16307" y="143"/>
                    <a:pt x="16259" y="153"/>
                  </a:cubicBezTo>
                  <a:cubicBezTo>
                    <a:pt x="16162" y="174"/>
                    <a:pt x="16072" y="192"/>
                    <a:pt x="15982" y="208"/>
                  </a:cubicBezTo>
                  <a:cubicBezTo>
                    <a:pt x="15805" y="250"/>
                    <a:pt x="15636" y="267"/>
                    <a:pt x="15500" y="309"/>
                  </a:cubicBezTo>
                  <a:cubicBezTo>
                    <a:pt x="15361" y="347"/>
                    <a:pt x="15244" y="375"/>
                    <a:pt x="15147" y="389"/>
                  </a:cubicBezTo>
                  <a:cubicBezTo>
                    <a:pt x="15064" y="437"/>
                    <a:pt x="14974" y="486"/>
                    <a:pt x="14883" y="531"/>
                  </a:cubicBezTo>
                  <a:cubicBezTo>
                    <a:pt x="14794" y="582"/>
                    <a:pt x="14707" y="641"/>
                    <a:pt x="14617" y="694"/>
                  </a:cubicBezTo>
                  <a:cubicBezTo>
                    <a:pt x="14447" y="801"/>
                    <a:pt x="14277" y="902"/>
                    <a:pt x="14153" y="1005"/>
                  </a:cubicBezTo>
                  <a:cubicBezTo>
                    <a:pt x="14153" y="1005"/>
                    <a:pt x="13849" y="1178"/>
                    <a:pt x="13544" y="1348"/>
                  </a:cubicBezTo>
                  <a:cubicBezTo>
                    <a:pt x="13395" y="1438"/>
                    <a:pt x="13253" y="1542"/>
                    <a:pt x="13145" y="1611"/>
                  </a:cubicBezTo>
                  <a:cubicBezTo>
                    <a:pt x="13034" y="1688"/>
                    <a:pt x="12962" y="1736"/>
                    <a:pt x="12962" y="1736"/>
                  </a:cubicBezTo>
                  <a:cubicBezTo>
                    <a:pt x="12851" y="1774"/>
                    <a:pt x="12751" y="1816"/>
                    <a:pt x="12650" y="1854"/>
                  </a:cubicBezTo>
                  <a:cubicBezTo>
                    <a:pt x="12549" y="1896"/>
                    <a:pt x="12449" y="1933"/>
                    <a:pt x="12348" y="1971"/>
                  </a:cubicBezTo>
                  <a:cubicBezTo>
                    <a:pt x="12248" y="2013"/>
                    <a:pt x="12140" y="2058"/>
                    <a:pt x="12033" y="2117"/>
                  </a:cubicBezTo>
                  <a:cubicBezTo>
                    <a:pt x="11929" y="2179"/>
                    <a:pt x="11819" y="2252"/>
                    <a:pt x="11704" y="2339"/>
                  </a:cubicBezTo>
                  <a:cubicBezTo>
                    <a:pt x="11687" y="2460"/>
                    <a:pt x="11604" y="2602"/>
                    <a:pt x="11500" y="2772"/>
                  </a:cubicBezTo>
                  <a:cubicBezTo>
                    <a:pt x="11400" y="2945"/>
                    <a:pt x="11264" y="3138"/>
                    <a:pt x="11115" y="3333"/>
                  </a:cubicBezTo>
                  <a:cubicBezTo>
                    <a:pt x="10973" y="3537"/>
                    <a:pt x="10828" y="3752"/>
                    <a:pt x="10682" y="3949"/>
                  </a:cubicBezTo>
                  <a:cubicBezTo>
                    <a:pt x="10540" y="4150"/>
                    <a:pt x="10423" y="4354"/>
                    <a:pt x="10312" y="4517"/>
                  </a:cubicBezTo>
                  <a:cubicBezTo>
                    <a:pt x="10208" y="4663"/>
                    <a:pt x="10097" y="4863"/>
                    <a:pt x="9972" y="5079"/>
                  </a:cubicBezTo>
                  <a:cubicBezTo>
                    <a:pt x="9910" y="5189"/>
                    <a:pt x="9841" y="5304"/>
                    <a:pt x="9779" y="5421"/>
                  </a:cubicBezTo>
                  <a:cubicBezTo>
                    <a:pt x="9723" y="5542"/>
                    <a:pt x="9667" y="5664"/>
                    <a:pt x="9613" y="5788"/>
                  </a:cubicBezTo>
                  <a:cubicBezTo>
                    <a:pt x="9589" y="5807"/>
                    <a:pt x="9569" y="5821"/>
                    <a:pt x="9555" y="5821"/>
                  </a:cubicBezTo>
                  <a:cubicBezTo>
                    <a:pt x="9550" y="5821"/>
                    <a:pt x="9546" y="5819"/>
                    <a:pt x="9543" y="5816"/>
                  </a:cubicBezTo>
                  <a:cubicBezTo>
                    <a:pt x="9491" y="5923"/>
                    <a:pt x="9436" y="6027"/>
                    <a:pt x="9394" y="6131"/>
                  </a:cubicBezTo>
                  <a:cubicBezTo>
                    <a:pt x="9356" y="6242"/>
                    <a:pt x="9318" y="6349"/>
                    <a:pt x="9283" y="6457"/>
                  </a:cubicBezTo>
                  <a:cubicBezTo>
                    <a:pt x="9214" y="6675"/>
                    <a:pt x="9145" y="6890"/>
                    <a:pt x="9100" y="7125"/>
                  </a:cubicBezTo>
                  <a:cubicBezTo>
                    <a:pt x="9096" y="7108"/>
                    <a:pt x="9090" y="7083"/>
                    <a:pt x="9086" y="7042"/>
                  </a:cubicBezTo>
                  <a:cubicBezTo>
                    <a:pt x="8989" y="7371"/>
                    <a:pt x="8913" y="7676"/>
                    <a:pt x="8916" y="7929"/>
                  </a:cubicBezTo>
                  <a:cubicBezTo>
                    <a:pt x="8909" y="8182"/>
                    <a:pt x="8937" y="8362"/>
                    <a:pt x="9007" y="8483"/>
                  </a:cubicBezTo>
                  <a:lnTo>
                    <a:pt x="8978" y="8874"/>
                  </a:lnTo>
                  <a:cubicBezTo>
                    <a:pt x="8944" y="9040"/>
                    <a:pt x="8933" y="9221"/>
                    <a:pt x="8906" y="9384"/>
                  </a:cubicBezTo>
                  <a:cubicBezTo>
                    <a:pt x="8882" y="9553"/>
                    <a:pt x="8871" y="9716"/>
                    <a:pt x="8864" y="9879"/>
                  </a:cubicBezTo>
                  <a:cubicBezTo>
                    <a:pt x="8861" y="9962"/>
                    <a:pt x="8857" y="10045"/>
                    <a:pt x="8854" y="10132"/>
                  </a:cubicBezTo>
                  <a:cubicBezTo>
                    <a:pt x="8854" y="10215"/>
                    <a:pt x="8861" y="10301"/>
                    <a:pt x="8868" y="10391"/>
                  </a:cubicBezTo>
                  <a:cubicBezTo>
                    <a:pt x="8878" y="10568"/>
                    <a:pt x="8892" y="10755"/>
                    <a:pt x="8937" y="10952"/>
                  </a:cubicBezTo>
                  <a:cubicBezTo>
                    <a:pt x="9103" y="11797"/>
                    <a:pt x="9526" y="12640"/>
                    <a:pt x="10000" y="13370"/>
                  </a:cubicBezTo>
                  <a:cubicBezTo>
                    <a:pt x="10150" y="13578"/>
                    <a:pt x="10263" y="13754"/>
                    <a:pt x="10391" y="13893"/>
                  </a:cubicBezTo>
                  <a:cubicBezTo>
                    <a:pt x="10519" y="14028"/>
                    <a:pt x="10623" y="14152"/>
                    <a:pt x="10745" y="14256"/>
                  </a:cubicBezTo>
                  <a:cubicBezTo>
                    <a:pt x="10745" y="14256"/>
                    <a:pt x="10790" y="14305"/>
                    <a:pt x="10869" y="14385"/>
                  </a:cubicBezTo>
                  <a:cubicBezTo>
                    <a:pt x="10949" y="14464"/>
                    <a:pt x="11053" y="14593"/>
                    <a:pt x="11205" y="14713"/>
                  </a:cubicBezTo>
                  <a:cubicBezTo>
                    <a:pt x="11282" y="14776"/>
                    <a:pt x="11361" y="14846"/>
                    <a:pt x="11445" y="14915"/>
                  </a:cubicBezTo>
                  <a:cubicBezTo>
                    <a:pt x="11531" y="14988"/>
                    <a:pt x="11635" y="15050"/>
                    <a:pt x="11732" y="15119"/>
                  </a:cubicBezTo>
                  <a:cubicBezTo>
                    <a:pt x="11929" y="15268"/>
                    <a:pt x="12165" y="15378"/>
                    <a:pt x="12397" y="15503"/>
                  </a:cubicBezTo>
                  <a:cubicBezTo>
                    <a:pt x="12514" y="15559"/>
                    <a:pt x="12639" y="15600"/>
                    <a:pt x="12757" y="15649"/>
                  </a:cubicBezTo>
                  <a:cubicBezTo>
                    <a:pt x="12816" y="15674"/>
                    <a:pt x="12875" y="15698"/>
                    <a:pt x="12934" y="15718"/>
                  </a:cubicBezTo>
                  <a:cubicBezTo>
                    <a:pt x="13010" y="15746"/>
                    <a:pt x="13055" y="15757"/>
                    <a:pt x="13114" y="15773"/>
                  </a:cubicBezTo>
                  <a:cubicBezTo>
                    <a:pt x="13221" y="15808"/>
                    <a:pt x="13346" y="15829"/>
                    <a:pt x="13460" y="15853"/>
                  </a:cubicBezTo>
                  <a:cubicBezTo>
                    <a:pt x="13574" y="15881"/>
                    <a:pt x="13678" y="15888"/>
                    <a:pt x="13775" y="15905"/>
                  </a:cubicBezTo>
                  <a:cubicBezTo>
                    <a:pt x="13948" y="15921"/>
                    <a:pt x="14093" y="15930"/>
                    <a:pt x="14203" y="15930"/>
                  </a:cubicBezTo>
                  <a:cubicBezTo>
                    <a:pt x="14220" y="15930"/>
                    <a:pt x="14235" y="15930"/>
                    <a:pt x="14250" y="15930"/>
                  </a:cubicBezTo>
                  <a:cubicBezTo>
                    <a:pt x="14289" y="15931"/>
                    <a:pt x="14323" y="15931"/>
                    <a:pt x="14349" y="15931"/>
                  </a:cubicBezTo>
                  <a:cubicBezTo>
                    <a:pt x="14403" y="15931"/>
                    <a:pt x="14430" y="15930"/>
                    <a:pt x="14430" y="15930"/>
                  </a:cubicBezTo>
                  <a:cubicBezTo>
                    <a:pt x="14484" y="15932"/>
                    <a:pt x="14537" y="15933"/>
                    <a:pt x="14590" y="15933"/>
                  </a:cubicBezTo>
                  <a:cubicBezTo>
                    <a:pt x="15311" y="15933"/>
                    <a:pt x="15982" y="15741"/>
                    <a:pt x="16592" y="15431"/>
                  </a:cubicBezTo>
                  <a:cubicBezTo>
                    <a:pt x="17249" y="15092"/>
                    <a:pt x="17849" y="14620"/>
                    <a:pt x="18379" y="13976"/>
                  </a:cubicBezTo>
                  <a:cubicBezTo>
                    <a:pt x="18638" y="13661"/>
                    <a:pt x="18922" y="13255"/>
                    <a:pt x="19110" y="12809"/>
                  </a:cubicBezTo>
                  <a:cubicBezTo>
                    <a:pt x="19303" y="12365"/>
                    <a:pt x="19407" y="11891"/>
                    <a:pt x="19393" y="11517"/>
                  </a:cubicBezTo>
                  <a:lnTo>
                    <a:pt x="19393" y="11486"/>
                  </a:lnTo>
                  <a:cubicBezTo>
                    <a:pt x="19393" y="11486"/>
                    <a:pt x="19397" y="11441"/>
                    <a:pt x="19404" y="11351"/>
                  </a:cubicBezTo>
                  <a:cubicBezTo>
                    <a:pt x="19414" y="11260"/>
                    <a:pt x="19421" y="11129"/>
                    <a:pt x="19418" y="10960"/>
                  </a:cubicBezTo>
                  <a:lnTo>
                    <a:pt x="19418" y="10897"/>
                  </a:lnTo>
                  <a:lnTo>
                    <a:pt x="19418" y="10880"/>
                  </a:lnTo>
                  <a:lnTo>
                    <a:pt x="19418" y="10856"/>
                  </a:lnTo>
                  <a:lnTo>
                    <a:pt x="19414" y="10821"/>
                  </a:lnTo>
                  <a:cubicBezTo>
                    <a:pt x="19414" y="10779"/>
                    <a:pt x="19410" y="10734"/>
                    <a:pt x="19407" y="10686"/>
                  </a:cubicBezTo>
                  <a:cubicBezTo>
                    <a:pt x="19400" y="10592"/>
                    <a:pt x="19380" y="10471"/>
                    <a:pt x="19362" y="10354"/>
                  </a:cubicBezTo>
                  <a:cubicBezTo>
                    <a:pt x="19321" y="10125"/>
                    <a:pt x="19252" y="9865"/>
                    <a:pt x="19144" y="9598"/>
                  </a:cubicBezTo>
                  <a:cubicBezTo>
                    <a:pt x="19036" y="9328"/>
                    <a:pt x="18888" y="9048"/>
                    <a:pt x="18676" y="8781"/>
                  </a:cubicBezTo>
                  <a:cubicBezTo>
                    <a:pt x="18465" y="8517"/>
                    <a:pt x="18188" y="8268"/>
                    <a:pt x="17839" y="8105"/>
                  </a:cubicBezTo>
                  <a:cubicBezTo>
                    <a:pt x="17751" y="8064"/>
                    <a:pt x="17665" y="8022"/>
                    <a:pt x="17568" y="7998"/>
                  </a:cubicBezTo>
                  <a:cubicBezTo>
                    <a:pt x="17523" y="7985"/>
                    <a:pt x="17474" y="7970"/>
                    <a:pt x="17430" y="7956"/>
                  </a:cubicBezTo>
                  <a:lnTo>
                    <a:pt x="17284" y="7932"/>
                  </a:lnTo>
                  <a:lnTo>
                    <a:pt x="17208" y="7918"/>
                  </a:lnTo>
                  <a:lnTo>
                    <a:pt x="17190" y="7915"/>
                  </a:lnTo>
                  <a:lnTo>
                    <a:pt x="17159" y="7915"/>
                  </a:lnTo>
                  <a:lnTo>
                    <a:pt x="17125" y="7911"/>
                  </a:lnTo>
                  <a:lnTo>
                    <a:pt x="16993" y="7908"/>
                  </a:lnTo>
                  <a:cubicBezTo>
                    <a:pt x="16982" y="7907"/>
                    <a:pt x="16969" y="7907"/>
                    <a:pt x="16956" y="7907"/>
                  </a:cubicBezTo>
                  <a:cubicBezTo>
                    <a:pt x="16923" y="7907"/>
                    <a:pt x="16884" y="7909"/>
                    <a:pt x="16848" y="7911"/>
                  </a:cubicBezTo>
                  <a:lnTo>
                    <a:pt x="16688" y="7926"/>
                  </a:lnTo>
                  <a:cubicBezTo>
                    <a:pt x="16283" y="7980"/>
                    <a:pt x="15909" y="8161"/>
                    <a:pt x="15598" y="8393"/>
                  </a:cubicBezTo>
                  <a:cubicBezTo>
                    <a:pt x="15278" y="8629"/>
                    <a:pt x="15019" y="8920"/>
                    <a:pt x="14805" y="9224"/>
                  </a:cubicBezTo>
                  <a:cubicBezTo>
                    <a:pt x="14586" y="9532"/>
                    <a:pt x="14413" y="9858"/>
                    <a:pt x="14281" y="10191"/>
                  </a:cubicBezTo>
                  <a:cubicBezTo>
                    <a:pt x="14264" y="10232"/>
                    <a:pt x="14247" y="10270"/>
                    <a:pt x="14229" y="10315"/>
                  </a:cubicBezTo>
                  <a:cubicBezTo>
                    <a:pt x="14215" y="10357"/>
                    <a:pt x="14202" y="10391"/>
                    <a:pt x="14188" y="10437"/>
                  </a:cubicBezTo>
                  <a:cubicBezTo>
                    <a:pt x="14160" y="10526"/>
                    <a:pt x="14135" y="10610"/>
                    <a:pt x="14115" y="10696"/>
                  </a:cubicBezTo>
                  <a:cubicBezTo>
                    <a:pt x="14073" y="10869"/>
                    <a:pt x="14046" y="11043"/>
                    <a:pt x="14042" y="11216"/>
                  </a:cubicBezTo>
                  <a:cubicBezTo>
                    <a:pt x="14025" y="11562"/>
                    <a:pt x="14115" y="11940"/>
                    <a:pt x="14351" y="12203"/>
                  </a:cubicBezTo>
                  <a:cubicBezTo>
                    <a:pt x="14381" y="12234"/>
                    <a:pt x="14410" y="12261"/>
                    <a:pt x="14440" y="12293"/>
                  </a:cubicBezTo>
                  <a:lnTo>
                    <a:pt x="14451" y="12303"/>
                  </a:lnTo>
                  <a:lnTo>
                    <a:pt x="14455" y="12307"/>
                  </a:lnTo>
                  <a:cubicBezTo>
                    <a:pt x="14451" y="12305"/>
                    <a:pt x="14450" y="12304"/>
                    <a:pt x="14449" y="12304"/>
                  </a:cubicBezTo>
                  <a:lnTo>
                    <a:pt x="14449" y="12304"/>
                  </a:lnTo>
                  <a:cubicBezTo>
                    <a:pt x="14448" y="12304"/>
                    <a:pt x="14478" y="12328"/>
                    <a:pt x="14479" y="12328"/>
                  </a:cubicBezTo>
                  <a:cubicBezTo>
                    <a:pt x="14479" y="12328"/>
                    <a:pt x="14479" y="12328"/>
                    <a:pt x="14479" y="12328"/>
                  </a:cubicBezTo>
                  <a:lnTo>
                    <a:pt x="14479" y="12328"/>
                  </a:lnTo>
                  <a:lnTo>
                    <a:pt x="14485" y="12331"/>
                  </a:lnTo>
                  <a:lnTo>
                    <a:pt x="14506" y="12344"/>
                  </a:lnTo>
                  <a:lnTo>
                    <a:pt x="14544" y="12373"/>
                  </a:lnTo>
                  <a:cubicBezTo>
                    <a:pt x="14562" y="12386"/>
                    <a:pt x="14624" y="12414"/>
                    <a:pt x="14672" y="12435"/>
                  </a:cubicBezTo>
                  <a:cubicBezTo>
                    <a:pt x="14701" y="12445"/>
                    <a:pt x="14725" y="12456"/>
                    <a:pt x="14749" y="12462"/>
                  </a:cubicBezTo>
                  <a:lnTo>
                    <a:pt x="14818" y="12477"/>
                  </a:lnTo>
                  <a:cubicBezTo>
                    <a:pt x="14866" y="12484"/>
                    <a:pt x="14913" y="12487"/>
                    <a:pt x="14958" y="12487"/>
                  </a:cubicBezTo>
                  <a:cubicBezTo>
                    <a:pt x="15079" y="12487"/>
                    <a:pt x="15190" y="12463"/>
                    <a:pt x="15286" y="12428"/>
                  </a:cubicBezTo>
                  <a:cubicBezTo>
                    <a:pt x="15553" y="12334"/>
                    <a:pt x="15735" y="12162"/>
                    <a:pt x="15850" y="11964"/>
                  </a:cubicBezTo>
                  <a:cubicBezTo>
                    <a:pt x="15878" y="11915"/>
                    <a:pt x="15895" y="11856"/>
                    <a:pt x="15913" y="11804"/>
                  </a:cubicBezTo>
                  <a:cubicBezTo>
                    <a:pt x="15923" y="11749"/>
                    <a:pt x="15933" y="11694"/>
                    <a:pt x="15933" y="11642"/>
                  </a:cubicBezTo>
                  <a:cubicBezTo>
                    <a:pt x="15927" y="11586"/>
                    <a:pt x="15919" y="11534"/>
                    <a:pt x="15909" y="11492"/>
                  </a:cubicBezTo>
                  <a:cubicBezTo>
                    <a:pt x="15892" y="11451"/>
                    <a:pt x="15874" y="11413"/>
                    <a:pt x="15857" y="11379"/>
                  </a:cubicBezTo>
                  <a:cubicBezTo>
                    <a:pt x="15826" y="11316"/>
                    <a:pt x="15785" y="11285"/>
                    <a:pt x="15764" y="11257"/>
                  </a:cubicBezTo>
                  <a:cubicBezTo>
                    <a:pt x="15740" y="11230"/>
                    <a:pt x="15729" y="11219"/>
                    <a:pt x="15729" y="11219"/>
                  </a:cubicBezTo>
                  <a:lnTo>
                    <a:pt x="15358" y="11628"/>
                  </a:lnTo>
                  <a:cubicBezTo>
                    <a:pt x="15358" y="11628"/>
                    <a:pt x="15361" y="11635"/>
                    <a:pt x="15376" y="11645"/>
                  </a:cubicBezTo>
                  <a:cubicBezTo>
                    <a:pt x="15382" y="11652"/>
                    <a:pt x="15372" y="11652"/>
                    <a:pt x="15379" y="11655"/>
                  </a:cubicBezTo>
                  <a:cubicBezTo>
                    <a:pt x="15382" y="11655"/>
                    <a:pt x="15382" y="11655"/>
                    <a:pt x="15379" y="11663"/>
                  </a:cubicBezTo>
                  <a:cubicBezTo>
                    <a:pt x="15382" y="11669"/>
                    <a:pt x="15369" y="11718"/>
                    <a:pt x="15313" y="11770"/>
                  </a:cubicBezTo>
                  <a:cubicBezTo>
                    <a:pt x="15265" y="11825"/>
                    <a:pt x="15189" y="11874"/>
                    <a:pt x="15109" y="11905"/>
                  </a:cubicBezTo>
                  <a:cubicBezTo>
                    <a:pt x="15056" y="11929"/>
                    <a:pt x="15002" y="11938"/>
                    <a:pt x="14958" y="11938"/>
                  </a:cubicBezTo>
                  <a:cubicBezTo>
                    <a:pt x="14938" y="11938"/>
                    <a:pt x="14919" y="11936"/>
                    <a:pt x="14904" y="11933"/>
                  </a:cubicBezTo>
                  <a:cubicBezTo>
                    <a:pt x="14898" y="11933"/>
                    <a:pt x="14821" y="11908"/>
                    <a:pt x="14780" y="11853"/>
                  </a:cubicBezTo>
                  <a:cubicBezTo>
                    <a:pt x="14735" y="11808"/>
                    <a:pt x="14707" y="11763"/>
                    <a:pt x="14690" y="11728"/>
                  </a:cubicBezTo>
                  <a:cubicBezTo>
                    <a:pt x="14669" y="11697"/>
                    <a:pt x="14662" y="11673"/>
                    <a:pt x="14662" y="11673"/>
                  </a:cubicBezTo>
                  <a:cubicBezTo>
                    <a:pt x="14652" y="11569"/>
                    <a:pt x="14655" y="11448"/>
                    <a:pt x="14683" y="11302"/>
                  </a:cubicBezTo>
                  <a:cubicBezTo>
                    <a:pt x="14755" y="10935"/>
                    <a:pt x="14898" y="10568"/>
                    <a:pt x="15061" y="10183"/>
                  </a:cubicBezTo>
                  <a:cubicBezTo>
                    <a:pt x="15227" y="9802"/>
                    <a:pt x="15428" y="9422"/>
                    <a:pt x="15729" y="9093"/>
                  </a:cubicBezTo>
                  <a:cubicBezTo>
                    <a:pt x="15860" y="8950"/>
                    <a:pt x="16002" y="8819"/>
                    <a:pt x="16159" y="8722"/>
                  </a:cubicBezTo>
                  <a:cubicBezTo>
                    <a:pt x="16234" y="8663"/>
                    <a:pt x="16317" y="8629"/>
                    <a:pt x="16400" y="8583"/>
                  </a:cubicBezTo>
                  <a:cubicBezTo>
                    <a:pt x="16484" y="8552"/>
                    <a:pt x="16567" y="8511"/>
                    <a:pt x="16654" y="8493"/>
                  </a:cubicBezTo>
                  <a:cubicBezTo>
                    <a:pt x="16654" y="8493"/>
                    <a:pt x="16678" y="8487"/>
                    <a:pt x="16723" y="8476"/>
                  </a:cubicBezTo>
                  <a:cubicBezTo>
                    <a:pt x="16768" y="8466"/>
                    <a:pt x="16824" y="8469"/>
                    <a:pt x="16903" y="8458"/>
                  </a:cubicBezTo>
                  <a:cubicBezTo>
                    <a:pt x="16910" y="8458"/>
                    <a:pt x="16918" y="8457"/>
                    <a:pt x="16926" y="8457"/>
                  </a:cubicBezTo>
                  <a:cubicBezTo>
                    <a:pt x="16965" y="8457"/>
                    <a:pt x="17018" y="8463"/>
                    <a:pt x="17065" y="8463"/>
                  </a:cubicBezTo>
                  <a:cubicBezTo>
                    <a:pt x="17080" y="8463"/>
                    <a:pt x="17097" y="8463"/>
                    <a:pt x="17115" y="8466"/>
                  </a:cubicBezTo>
                  <a:lnTo>
                    <a:pt x="17139" y="8466"/>
                  </a:lnTo>
                  <a:cubicBezTo>
                    <a:pt x="17166" y="8472"/>
                    <a:pt x="17194" y="8476"/>
                    <a:pt x="17225" y="8479"/>
                  </a:cubicBezTo>
                  <a:cubicBezTo>
                    <a:pt x="17253" y="8487"/>
                    <a:pt x="17284" y="8490"/>
                    <a:pt x="17312" y="8497"/>
                  </a:cubicBezTo>
                  <a:cubicBezTo>
                    <a:pt x="17343" y="8504"/>
                    <a:pt x="17374" y="8514"/>
                    <a:pt x="17405" y="8525"/>
                  </a:cubicBezTo>
                  <a:cubicBezTo>
                    <a:pt x="17471" y="8541"/>
                    <a:pt x="17533" y="8570"/>
                    <a:pt x="17599" y="8600"/>
                  </a:cubicBezTo>
                  <a:cubicBezTo>
                    <a:pt x="17866" y="8719"/>
                    <a:pt x="18136" y="8961"/>
                    <a:pt x="18361" y="9283"/>
                  </a:cubicBezTo>
                  <a:cubicBezTo>
                    <a:pt x="18576" y="9609"/>
                    <a:pt x="18742" y="10010"/>
                    <a:pt x="18819" y="10433"/>
                  </a:cubicBezTo>
                  <a:cubicBezTo>
                    <a:pt x="18849" y="10627"/>
                    <a:pt x="18878" y="10859"/>
                    <a:pt x="18867" y="11067"/>
                  </a:cubicBezTo>
                  <a:cubicBezTo>
                    <a:pt x="18867" y="11278"/>
                    <a:pt x="18839" y="11486"/>
                    <a:pt x="18804" y="11687"/>
                  </a:cubicBezTo>
                  <a:cubicBezTo>
                    <a:pt x="18728" y="12085"/>
                    <a:pt x="18593" y="12442"/>
                    <a:pt x="18445" y="12736"/>
                  </a:cubicBezTo>
                  <a:cubicBezTo>
                    <a:pt x="18296" y="13027"/>
                    <a:pt x="18146" y="13255"/>
                    <a:pt x="18029" y="13408"/>
                  </a:cubicBezTo>
                  <a:cubicBezTo>
                    <a:pt x="17973" y="13487"/>
                    <a:pt x="17925" y="13546"/>
                    <a:pt x="17890" y="13585"/>
                  </a:cubicBezTo>
                  <a:cubicBezTo>
                    <a:pt x="17859" y="13623"/>
                    <a:pt x="17842" y="13644"/>
                    <a:pt x="17842" y="13644"/>
                  </a:cubicBezTo>
                  <a:cubicBezTo>
                    <a:pt x="17599" y="13837"/>
                    <a:pt x="17346" y="13965"/>
                    <a:pt x="17083" y="14170"/>
                  </a:cubicBezTo>
                  <a:cubicBezTo>
                    <a:pt x="16720" y="14440"/>
                    <a:pt x="16509" y="14693"/>
                    <a:pt x="16114" y="14911"/>
                  </a:cubicBezTo>
                  <a:cubicBezTo>
                    <a:pt x="15587" y="15188"/>
                    <a:pt x="15016" y="15341"/>
                    <a:pt x="14465" y="15341"/>
                  </a:cubicBezTo>
                  <a:cubicBezTo>
                    <a:pt x="14451" y="15341"/>
                    <a:pt x="14437" y="15341"/>
                    <a:pt x="14423" y="15341"/>
                  </a:cubicBezTo>
                  <a:cubicBezTo>
                    <a:pt x="13881" y="15341"/>
                    <a:pt x="13372" y="15214"/>
                    <a:pt x="12913" y="14977"/>
                  </a:cubicBezTo>
                  <a:cubicBezTo>
                    <a:pt x="12439" y="14745"/>
                    <a:pt x="12016" y="14440"/>
                    <a:pt x="11646" y="14069"/>
                  </a:cubicBezTo>
                  <a:cubicBezTo>
                    <a:pt x="11272" y="13695"/>
                    <a:pt x="10943" y="13276"/>
                    <a:pt x="10628" y="12816"/>
                  </a:cubicBezTo>
                  <a:cubicBezTo>
                    <a:pt x="10249" y="12251"/>
                    <a:pt x="9979" y="11652"/>
                    <a:pt x="9796" y="11019"/>
                  </a:cubicBezTo>
                  <a:cubicBezTo>
                    <a:pt x="9613" y="10384"/>
                    <a:pt x="9515" y="9702"/>
                    <a:pt x="9533" y="8992"/>
                  </a:cubicBezTo>
                  <a:cubicBezTo>
                    <a:pt x="9543" y="8861"/>
                    <a:pt x="9550" y="8729"/>
                    <a:pt x="9557" y="8597"/>
                  </a:cubicBezTo>
                  <a:cubicBezTo>
                    <a:pt x="9560" y="8483"/>
                    <a:pt x="9588" y="8348"/>
                    <a:pt x="9605" y="8223"/>
                  </a:cubicBezTo>
                  <a:lnTo>
                    <a:pt x="9657" y="7842"/>
                  </a:lnTo>
                  <a:cubicBezTo>
                    <a:pt x="9678" y="7714"/>
                    <a:pt x="9716" y="7590"/>
                    <a:pt x="9744" y="7465"/>
                  </a:cubicBezTo>
                  <a:cubicBezTo>
                    <a:pt x="9744" y="7465"/>
                    <a:pt x="9765" y="7371"/>
                    <a:pt x="9806" y="7205"/>
                  </a:cubicBezTo>
                  <a:cubicBezTo>
                    <a:pt x="9817" y="7163"/>
                    <a:pt x="9827" y="7115"/>
                    <a:pt x="9838" y="7066"/>
                  </a:cubicBezTo>
                  <a:cubicBezTo>
                    <a:pt x="9854" y="7018"/>
                    <a:pt x="9872" y="6966"/>
                    <a:pt x="9889" y="6907"/>
                  </a:cubicBezTo>
                  <a:cubicBezTo>
                    <a:pt x="9928" y="6796"/>
                    <a:pt x="9972" y="6668"/>
                    <a:pt x="10017" y="6530"/>
                  </a:cubicBezTo>
                  <a:cubicBezTo>
                    <a:pt x="10059" y="6388"/>
                    <a:pt x="10125" y="6246"/>
                    <a:pt x="10191" y="6089"/>
                  </a:cubicBezTo>
                  <a:cubicBezTo>
                    <a:pt x="10260" y="5937"/>
                    <a:pt x="10322" y="5771"/>
                    <a:pt x="10406" y="5608"/>
                  </a:cubicBezTo>
                  <a:cubicBezTo>
                    <a:pt x="10492" y="5445"/>
                    <a:pt x="10578" y="5279"/>
                    <a:pt x="10669" y="5109"/>
                  </a:cubicBezTo>
                  <a:cubicBezTo>
                    <a:pt x="10759" y="4936"/>
                    <a:pt x="10877" y="4780"/>
                    <a:pt x="10977" y="4614"/>
                  </a:cubicBezTo>
                  <a:cubicBezTo>
                    <a:pt x="11406" y="3960"/>
                    <a:pt x="11916" y="3357"/>
                    <a:pt x="12348" y="2965"/>
                  </a:cubicBezTo>
                  <a:cubicBezTo>
                    <a:pt x="12456" y="2865"/>
                    <a:pt x="12549" y="2768"/>
                    <a:pt x="12639" y="2692"/>
                  </a:cubicBezTo>
                  <a:cubicBezTo>
                    <a:pt x="12733" y="2616"/>
                    <a:pt x="12813" y="2550"/>
                    <a:pt x="12882" y="2498"/>
                  </a:cubicBezTo>
                  <a:cubicBezTo>
                    <a:pt x="13013" y="2390"/>
                    <a:pt x="13090" y="2328"/>
                    <a:pt x="13090" y="2328"/>
                  </a:cubicBezTo>
                  <a:cubicBezTo>
                    <a:pt x="13249" y="2211"/>
                    <a:pt x="13429" y="2120"/>
                    <a:pt x="13595" y="2016"/>
                  </a:cubicBezTo>
                  <a:cubicBezTo>
                    <a:pt x="13682" y="1968"/>
                    <a:pt x="13765" y="1912"/>
                    <a:pt x="13852" y="1867"/>
                  </a:cubicBezTo>
                  <a:cubicBezTo>
                    <a:pt x="13938" y="1826"/>
                    <a:pt x="14025" y="1784"/>
                    <a:pt x="14108" y="1743"/>
                  </a:cubicBezTo>
                  <a:cubicBezTo>
                    <a:pt x="14711" y="1434"/>
                    <a:pt x="15313" y="1202"/>
                    <a:pt x="15902" y="1005"/>
                  </a:cubicBezTo>
                  <a:cubicBezTo>
                    <a:pt x="16200" y="932"/>
                    <a:pt x="16474" y="828"/>
                    <a:pt x="16803" y="787"/>
                  </a:cubicBezTo>
                  <a:cubicBezTo>
                    <a:pt x="16955" y="763"/>
                    <a:pt x="17107" y="739"/>
                    <a:pt x="17257" y="711"/>
                  </a:cubicBezTo>
                  <a:cubicBezTo>
                    <a:pt x="17409" y="704"/>
                    <a:pt x="17558" y="683"/>
                    <a:pt x="17706" y="683"/>
                  </a:cubicBezTo>
                  <a:cubicBezTo>
                    <a:pt x="17706" y="683"/>
                    <a:pt x="17762" y="686"/>
                    <a:pt x="17845" y="686"/>
                  </a:cubicBezTo>
                  <a:cubicBezTo>
                    <a:pt x="17928" y="686"/>
                    <a:pt x="18039" y="694"/>
                    <a:pt x="18146" y="700"/>
                  </a:cubicBezTo>
                  <a:cubicBezTo>
                    <a:pt x="18257" y="707"/>
                    <a:pt x="18368" y="718"/>
                    <a:pt x="18448" y="728"/>
                  </a:cubicBezTo>
                  <a:cubicBezTo>
                    <a:pt x="18531" y="739"/>
                    <a:pt x="18587" y="745"/>
                    <a:pt x="18587" y="745"/>
                  </a:cubicBezTo>
                  <a:cubicBezTo>
                    <a:pt x="18680" y="759"/>
                    <a:pt x="18774" y="780"/>
                    <a:pt x="18863" y="801"/>
                  </a:cubicBezTo>
                  <a:cubicBezTo>
                    <a:pt x="18957" y="825"/>
                    <a:pt x="19050" y="842"/>
                    <a:pt x="19140" y="877"/>
                  </a:cubicBezTo>
                  <a:cubicBezTo>
                    <a:pt x="19532" y="988"/>
                    <a:pt x="20104" y="1272"/>
                    <a:pt x="20499" y="1448"/>
                  </a:cubicBezTo>
                  <a:cubicBezTo>
                    <a:pt x="20785" y="1570"/>
                    <a:pt x="21090" y="1674"/>
                    <a:pt x="21371" y="1816"/>
                  </a:cubicBezTo>
                  <a:cubicBezTo>
                    <a:pt x="21482" y="1892"/>
                    <a:pt x="21596" y="1968"/>
                    <a:pt x="21704" y="2044"/>
                  </a:cubicBezTo>
                  <a:cubicBezTo>
                    <a:pt x="21811" y="2124"/>
                    <a:pt x="21915" y="2200"/>
                    <a:pt x="22019" y="2276"/>
                  </a:cubicBezTo>
                  <a:cubicBezTo>
                    <a:pt x="22240" y="2473"/>
                    <a:pt x="22379" y="2633"/>
                    <a:pt x="22548" y="2810"/>
                  </a:cubicBezTo>
                  <a:cubicBezTo>
                    <a:pt x="22711" y="2993"/>
                    <a:pt x="22912" y="3184"/>
                    <a:pt x="23217" y="3499"/>
                  </a:cubicBezTo>
                  <a:cubicBezTo>
                    <a:pt x="23224" y="3496"/>
                    <a:pt x="23232" y="3495"/>
                    <a:pt x="23241" y="3495"/>
                  </a:cubicBezTo>
                  <a:cubicBezTo>
                    <a:pt x="23298" y="3495"/>
                    <a:pt x="23379" y="3547"/>
                    <a:pt x="23442" y="3568"/>
                  </a:cubicBezTo>
                  <a:cubicBezTo>
                    <a:pt x="23477" y="3610"/>
                    <a:pt x="23512" y="3648"/>
                    <a:pt x="23546" y="3690"/>
                  </a:cubicBezTo>
                  <a:cubicBezTo>
                    <a:pt x="23616" y="3808"/>
                    <a:pt x="23674" y="3942"/>
                    <a:pt x="23740" y="4067"/>
                  </a:cubicBezTo>
                  <a:cubicBezTo>
                    <a:pt x="23799" y="4195"/>
                    <a:pt x="23854" y="4327"/>
                    <a:pt x="23896" y="4448"/>
                  </a:cubicBezTo>
                  <a:cubicBezTo>
                    <a:pt x="23986" y="4552"/>
                    <a:pt x="24080" y="4642"/>
                    <a:pt x="24163" y="4739"/>
                  </a:cubicBezTo>
                  <a:cubicBezTo>
                    <a:pt x="24246" y="5061"/>
                    <a:pt x="24367" y="5463"/>
                    <a:pt x="24488" y="5872"/>
                  </a:cubicBezTo>
                  <a:cubicBezTo>
                    <a:pt x="24606" y="6280"/>
                    <a:pt x="24717" y="6699"/>
                    <a:pt x="24834" y="7053"/>
                  </a:cubicBezTo>
                  <a:cubicBezTo>
                    <a:pt x="24834" y="7153"/>
                    <a:pt x="24838" y="7253"/>
                    <a:pt x="24842" y="7354"/>
                  </a:cubicBezTo>
                  <a:cubicBezTo>
                    <a:pt x="24842" y="7468"/>
                    <a:pt x="24845" y="7586"/>
                    <a:pt x="24845" y="7704"/>
                  </a:cubicBezTo>
                  <a:cubicBezTo>
                    <a:pt x="24842" y="8261"/>
                    <a:pt x="24852" y="8743"/>
                    <a:pt x="24793" y="9248"/>
                  </a:cubicBezTo>
                  <a:cubicBezTo>
                    <a:pt x="24793" y="9248"/>
                    <a:pt x="24779" y="9300"/>
                    <a:pt x="24769" y="9352"/>
                  </a:cubicBezTo>
                  <a:cubicBezTo>
                    <a:pt x="24751" y="9408"/>
                    <a:pt x="24738" y="9460"/>
                    <a:pt x="24738" y="9460"/>
                  </a:cubicBezTo>
                  <a:cubicBezTo>
                    <a:pt x="24519" y="10090"/>
                    <a:pt x="24291" y="10589"/>
                    <a:pt x="23913" y="10952"/>
                  </a:cubicBezTo>
                  <a:cubicBezTo>
                    <a:pt x="23886" y="11067"/>
                    <a:pt x="23865" y="11177"/>
                    <a:pt x="23833" y="11281"/>
                  </a:cubicBezTo>
                  <a:cubicBezTo>
                    <a:pt x="23650" y="11545"/>
                    <a:pt x="23387" y="12009"/>
                    <a:pt x="23148" y="12462"/>
                  </a:cubicBezTo>
                  <a:cubicBezTo>
                    <a:pt x="22905" y="12916"/>
                    <a:pt x="22697" y="13353"/>
                    <a:pt x="22663" y="13588"/>
                  </a:cubicBezTo>
                  <a:cubicBezTo>
                    <a:pt x="22649" y="13605"/>
                    <a:pt x="22639" y="13620"/>
                    <a:pt x="22628" y="13637"/>
                  </a:cubicBezTo>
                  <a:cubicBezTo>
                    <a:pt x="22503" y="13803"/>
                    <a:pt x="22385" y="13941"/>
                    <a:pt x="22265" y="14094"/>
                  </a:cubicBezTo>
                  <a:cubicBezTo>
                    <a:pt x="22001" y="14336"/>
                    <a:pt x="21779" y="14568"/>
                    <a:pt x="21579" y="14811"/>
                  </a:cubicBezTo>
                  <a:cubicBezTo>
                    <a:pt x="21381" y="15057"/>
                    <a:pt x="21198" y="15306"/>
                    <a:pt x="21021" y="15580"/>
                  </a:cubicBezTo>
                  <a:cubicBezTo>
                    <a:pt x="20814" y="15829"/>
                    <a:pt x="20592" y="16078"/>
                    <a:pt x="20366" y="16363"/>
                  </a:cubicBezTo>
                  <a:cubicBezTo>
                    <a:pt x="19834" y="17004"/>
                    <a:pt x="19276" y="17644"/>
                    <a:pt x="18680" y="18264"/>
                  </a:cubicBezTo>
                  <a:cubicBezTo>
                    <a:pt x="18080" y="18884"/>
                    <a:pt x="17454" y="19490"/>
                    <a:pt x="16789" y="20079"/>
                  </a:cubicBezTo>
                  <a:cubicBezTo>
                    <a:pt x="16667" y="20179"/>
                    <a:pt x="16546" y="20287"/>
                    <a:pt x="16421" y="20387"/>
                  </a:cubicBezTo>
                  <a:cubicBezTo>
                    <a:pt x="16106" y="20623"/>
                    <a:pt x="15777" y="20837"/>
                    <a:pt x="15459" y="21093"/>
                  </a:cubicBezTo>
                  <a:cubicBezTo>
                    <a:pt x="15258" y="21250"/>
                    <a:pt x="15088" y="21388"/>
                    <a:pt x="14939" y="21526"/>
                  </a:cubicBezTo>
                  <a:cubicBezTo>
                    <a:pt x="14073" y="22146"/>
                    <a:pt x="13187" y="22732"/>
                    <a:pt x="12390" y="23310"/>
                  </a:cubicBezTo>
                  <a:lnTo>
                    <a:pt x="12348" y="23338"/>
                  </a:lnTo>
                  <a:cubicBezTo>
                    <a:pt x="12103" y="23466"/>
                    <a:pt x="11854" y="23587"/>
                    <a:pt x="11600" y="23705"/>
                  </a:cubicBezTo>
                  <a:cubicBezTo>
                    <a:pt x="11566" y="23698"/>
                    <a:pt x="11587" y="23657"/>
                    <a:pt x="11538" y="23653"/>
                  </a:cubicBezTo>
                  <a:cubicBezTo>
                    <a:pt x="11424" y="23726"/>
                    <a:pt x="11309" y="23795"/>
                    <a:pt x="11189" y="23868"/>
                  </a:cubicBezTo>
                  <a:cubicBezTo>
                    <a:pt x="11071" y="23937"/>
                    <a:pt x="10946" y="24003"/>
                    <a:pt x="10821" y="24072"/>
                  </a:cubicBezTo>
                  <a:cubicBezTo>
                    <a:pt x="10697" y="24141"/>
                    <a:pt x="10572" y="24207"/>
                    <a:pt x="10444" y="24273"/>
                  </a:cubicBezTo>
                  <a:cubicBezTo>
                    <a:pt x="10312" y="24335"/>
                    <a:pt x="10180" y="24391"/>
                    <a:pt x="10046" y="24447"/>
                  </a:cubicBezTo>
                  <a:cubicBezTo>
                    <a:pt x="10037" y="24450"/>
                    <a:pt x="10030" y="24451"/>
                    <a:pt x="10025" y="24451"/>
                  </a:cubicBezTo>
                  <a:cubicBezTo>
                    <a:pt x="9991" y="24451"/>
                    <a:pt x="10026" y="24390"/>
                    <a:pt x="10014" y="24387"/>
                  </a:cubicBezTo>
                  <a:lnTo>
                    <a:pt x="10014" y="24387"/>
                  </a:lnTo>
                  <a:cubicBezTo>
                    <a:pt x="9734" y="24570"/>
                    <a:pt x="9517" y="24659"/>
                    <a:pt x="9394" y="24659"/>
                  </a:cubicBezTo>
                  <a:cubicBezTo>
                    <a:pt x="9312" y="24659"/>
                    <a:pt x="9272" y="24619"/>
                    <a:pt x="9283" y="24543"/>
                  </a:cubicBezTo>
                  <a:lnTo>
                    <a:pt x="9283" y="24543"/>
                  </a:lnTo>
                  <a:cubicBezTo>
                    <a:pt x="9162" y="24644"/>
                    <a:pt x="8826" y="24813"/>
                    <a:pt x="8677" y="24910"/>
                  </a:cubicBezTo>
                  <a:cubicBezTo>
                    <a:pt x="8670" y="24910"/>
                    <a:pt x="8663" y="24910"/>
                    <a:pt x="8655" y="24910"/>
                  </a:cubicBezTo>
                  <a:cubicBezTo>
                    <a:pt x="8536" y="24910"/>
                    <a:pt x="8332" y="24957"/>
                    <a:pt x="8085" y="25035"/>
                  </a:cubicBezTo>
                  <a:cubicBezTo>
                    <a:pt x="7818" y="25111"/>
                    <a:pt x="7500" y="25225"/>
                    <a:pt x="7167" y="25337"/>
                  </a:cubicBezTo>
                  <a:cubicBezTo>
                    <a:pt x="6502" y="25565"/>
                    <a:pt x="5792" y="25807"/>
                    <a:pt x="5411" y="25939"/>
                  </a:cubicBezTo>
                  <a:lnTo>
                    <a:pt x="4913" y="26015"/>
                  </a:lnTo>
                  <a:lnTo>
                    <a:pt x="4414" y="26077"/>
                  </a:lnTo>
                  <a:cubicBezTo>
                    <a:pt x="4081" y="26130"/>
                    <a:pt x="3745" y="26151"/>
                    <a:pt x="3412" y="26192"/>
                  </a:cubicBezTo>
                  <a:cubicBezTo>
                    <a:pt x="2814" y="26244"/>
                    <a:pt x="2394" y="26275"/>
                    <a:pt x="2114" y="26309"/>
                  </a:cubicBezTo>
                  <a:cubicBezTo>
                    <a:pt x="1833" y="26351"/>
                    <a:pt x="1695" y="26413"/>
                    <a:pt x="1663" y="26510"/>
                  </a:cubicBezTo>
                  <a:cubicBezTo>
                    <a:pt x="1663" y="26510"/>
                    <a:pt x="1262" y="26510"/>
                    <a:pt x="864" y="26514"/>
                  </a:cubicBezTo>
                  <a:cubicBezTo>
                    <a:pt x="451" y="26496"/>
                    <a:pt x="42" y="26480"/>
                    <a:pt x="42" y="26480"/>
                  </a:cubicBezTo>
                  <a:lnTo>
                    <a:pt x="36" y="26667"/>
                  </a:lnTo>
                  <a:lnTo>
                    <a:pt x="1" y="26663"/>
                  </a:lnTo>
                  <a:lnTo>
                    <a:pt x="1" y="26663"/>
                  </a:lnTo>
                  <a:cubicBezTo>
                    <a:pt x="15" y="26673"/>
                    <a:pt x="22" y="26683"/>
                    <a:pt x="33" y="26698"/>
                  </a:cubicBezTo>
                  <a:lnTo>
                    <a:pt x="18" y="27030"/>
                  </a:lnTo>
                  <a:lnTo>
                    <a:pt x="129" y="27033"/>
                  </a:lnTo>
                  <a:cubicBezTo>
                    <a:pt x="119" y="27057"/>
                    <a:pt x="112" y="27078"/>
                    <a:pt x="101" y="27103"/>
                  </a:cubicBezTo>
                  <a:cubicBezTo>
                    <a:pt x="344" y="27106"/>
                    <a:pt x="573" y="27110"/>
                    <a:pt x="794" y="27113"/>
                  </a:cubicBezTo>
                  <a:cubicBezTo>
                    <a:pt x="1023" y="27106"/>
                    <a:pt x="1241" y="27099"/>
                    <a:pt x="1456" y="27092"/>
                  </a:cubicBezTo>
                  <a:cubicBezTo>
                    <a:pt x="1671" y="27089"/>
                    <a:pt x="1879" y="27072"/>
                    <a:pt x="2087" y="27057"/>
                  </a:cubicBezTo>
                  <a:cubicBezTo>
                    <a:pt x="2294" y="27044"/>
                    <a:pt x="2502" y="27044"/>
                    <a:pt x="2713" y="27023"/>
                  </a:cubicBezTo>
                  <a:cubicBezTo>
                    <a:pt x="2840" y="27030"/>
                    <a:pt x="2967" y="27033"/>
                    <a:pt x="3096" y="27033"/>
                  </a:cubicBezTo>
                  <a:cubicBezTo>
                    <a:pt x="3972" y="27033"/>
                    <a:pt x="4899" y="26884"/>
                    <a:pt x="5823" y="26646"/>
                  </a:cubicBezTo>
                  <a:cubicBezTo>
                    <a:pt x="6149" y="26569"/>
                    <a:pt x="6481" y="26483"/>
                    <a:pt x="6855" y="26382"/>
                  </a:cubicBezTo>
                  <a:cubicBezTo>
                    <a:pt x="8130" y="26026"/>
                    <a:pt x="9370" y="25540"/>
                    <a:pt x="10578" y="24997"/>
                  </a:cubicBezTo>
                  <a:cubicBezTo>
                    <a:pt x="10898" y="24855"/>
                    <a:pt x="11240" y="24696"/>
                    <a:pt x="11579" y="24536"/>
                  </a:cubicBezTo>
                  <a:cubicBezTo>
                    <a:pt x="11912" y="24363"/>
                    <a:pt x="12244" y="24197"/>
                    <a:pt x="12519" y="23996"/>
                  </a:cubicBezTo>
                  <a:cubicBezTo>
                    <a:pt x="12588" y="23948"/>
                    <a:pt x="12639" y="23899"/>
                    <a:pt x="12701" y="23854"/>
                  </a:cubicBezTo>
                  <a:cubicBezTo>
                    <a:pt x="13800" y="23206"/>
                    <a:pt x="14842" y="22472"/>
                    <a:pt x="15836" y="21662"/>
                  </a:cubicBezTo>
                  <a:lnTo>
                    <a:pt x="16488" y="21142"/>
                  </a:lnTo>
                  <a:cubicBezTo>
                    <a:pt x="16560" y="21101"/>
                    <a:pt x="16633" y="21059"/>
                    <a:pt x="16702" y="21021"/>
                  </a:cubicBezTo>
                  <a:cubicBezTo>
                    <a:pt x="17700" y="20470"/>
                    <a:pt x="18243" y="20038"/>
                    <a:pt x="19297" y="18957"/>
                  </a:cubicBezTo>
                  <a:cubicBezTo>
                    <a:pt x="19892" y="18334"/>
                    <a:pt x="20494" y="17689"/>
                    <a:pt x="21084" y="17020"/>
                  </a:cubicBezTo>
                  <a:cubicBezTo>
                    <a:pt x="21669" y="16345"/>
                    <a:pt x="22240" y="15649"/>
                    <a:pt x="22777" y="14929"/>
                  </a:cubicBezTo>
                  <a:cubicBezTo>
                    <a:pt x="23833" y="13505"/>
                    <a:pt x="24831" y="11929"/>
                    <a:pt x="25243" y="10250"/>
                  </a:cubicBezTo>
                  <a:cubicBezTo>
                    <a:pt x="25406" y="9577"/>
                    <a:pt x="25496" y="8950"/>
                    <a:pt x="25510" y="8313"/>
                  </a:cubicBezTo>
                  <a:cubicBezTo>
                    <a:pt x="25510" y="8313"/>
                    <a:pt x="25523" y="8223"/>
                    <a:pt x="25531" y="8071"/>
                  </a:cubicBezTo>
                  <a:cubicBezTo>
                    <a:pt x="25534" y="7995"/>
                    <a:pt x="25541" y="7901"/>
                    <a:pt x="25544" y="7793"/>
                  </a:cubicBezTo>
                  <a:cubicBezTo>
                    <a:pt x="25548" y="7673"/>
                    <a:pt x="25544" y="7569"/>
                    <a:pt x="25544" y="7437"/>
                  </a:cubicBezTo>
                  <a:cubicBezTo>
                    <a:pt x="25538" y="6896"/>
                    <a:pt x="25430" y="6197"/>
                    <a:pt x="25202" y="5528"/>
                  </a:cubicBezTo>
                  <a:cubicBezTo>
                    <a:pt x="24983" y="4860"/>
                    <a:pt x="24641" y="4236"/>
                    <a:pt x="24350" y="3800"/>
                  </a:cubicBezTo>
                  <a:cubicBezTo>
                    <a:pt x="24201" y="3582"/>
                    <a:pt x="24073" y="3405"/>
                    <a:pt x="23976" y="3288"/>
                  </a:cubicBezTo>
                  <a:cubicBezTo>
                    <a:pt x="23878" y="3167"/>
                    <a:pt x="23823" y="3101"/>
                    <a:pt x="23823" y="3101"/>
                  </a:cubicBezTo>
                  <a:cubicBezTo>
                    <a:pt x="23664" y="2858"/>
                    <a:pt x="23477" y="2623"/>
                    <a:pt x="23221" y="2425"/>
                  </a:cubicBezTo>
                  <a:cubicBezTo>
                    <a:pt x="23307" y="2232"/>
                    <a:pt x="22739" y="1570"/>
                    <a:pt x="21912" y="1050"/>
                  </a:cubicBezTo>
                  <a:cubicBezTo>
                    <a:pt x="21499" y="790"/>
                    <a:pt x="21031" y="569"/>
                    <a:pt x="20598" y="413"/>
                  </a:cubicBezTo>
                  <a:cubicBezTo>
                    <a:pt x="20169" y="254"/>
                    <a:pt x="19771" y="163"/>
                    <a:pt x="19508" y="122"/>
                  </a:cubicBezTo>
                  <a:cubicBezTo>
                    <a:pt x="19455" y="136"/>
                    <a:pt x="19501" y="171"/>
                    <a:pt x="19455" y="187"/>
                  </a:cubicBezTo>
                  <a:cubicBezTo>
                    <a:pt x="19182" y="122"/>
                    <a:pt x="18819" y="63"/>
                    <a:pt x="18416" y="25"/>
                  </a:cubicBezTo>
                  <a:cubicBezTo>
                    <a:pt x="18233" y="15"/>
                    <a:pt x="18040" y="0"/>
                    <a:pt x="178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591" name="Google Shape;591;p34"/>
          <p:cNvSpPr txBox="1"/>
          <p:nvPr>
            <p:ph idx="4294967295" type="subTitle"/>
          </p:nvPr>
        </p:nvSpPr>
        <p:spPr>
          <a:xfrm>
            <a:off x="916200" y="4173750"/>
            <a:ext cx="682800" cy="196800"/>
          </a:xfrm>
          <a:prstGeom prst="rect">
            <a:avLst/>
          </a:prstGeom>
        </p:spPr>
        <p:txBody>
          <a:bodyPr anchorCtr="0" anchor="ctr" bIns="0" lIns="91425" spcFirstLastPara="1" rIns="91425" wrap="square" tIns="270000">
            <a:noAutofit/>
          </a:bodyPr>
          <a:lstStyle/>
          <a:p>
            <a:pPr indent="0" lvl="0" marL="0" rtl="0" algn="l">
              <a:spcBef>
                <a:spcPts val="0"/>
              </a:spcBef>
              <a:spcAft>
                <a:spcPts val="1600"/>
              </a:spcAft>
              <a:buNone/>
            </a:pPr>
            <a:r>
              <a:rPr lang="en" sz="1200">
                <a:latin typeface="Anton"/>
                <a:ea typeface="Anton"/>
                <a:cs typeface="Anton"/>
                <a:sym typeface="Anton"/>
              </a:rPr>
              <a:t>HOBBIES</a:t>
            </a:r>
            <a:endParaRPr sz="1200">
              <a:solidFill>
                <a:srgbClr val="434343"/>
              </a:solidFill>
              <a:latin typeface="Anton"/>
              <a:ea typeface="Anton"/>
              <a:cs typeface="Anton"/>
              <a:sym typeface="Anton"/>
            </a:endParaRPr>
          </a:p>
        </p:txBody>
      </p:sp>
      <p:sp>
        <p:nvSpPr>
          <p:cNvPr id="592" name="Google Shape;592;p34"/>
          <p:cNvSpPr txBox="1"/>
          <p:nvPr>
            <p:ph idx="4294967295" type="subTitle"/>
          </p:nvPr>
        </p:nvSpPr>
        <p:spPr>
          <a:xfrm>
            <a:off x="3307050" y="2312250"/>
            <a:ext cx="25299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solidFill>
                  <a:srgbClr val="434343"/>
                </a:solidFill>
              </a:rPr>
              <a:t>20-45 </a:t>
            </a:r>
            <a:endParaRPr>
              <a:solidFill>
                <a:srgbClr val="434343"/>
              </a:solidFill>
            </a:endParaRPr>
          </a:p>
        </p:txBody>
      </p:sp>
      <p:sp>
        <p:nvSpPr>
          <p:cNvPr id="593" name="Google Shape;593;p34"/>
          <p:cNvSpPr txBox="1"/>
          <p:nvPr>
            <p:ph idx="4294967295" type="subTitle"/>
          </p:nvPr>
        </p:nvSpPr>
        <p:spPr>
          <a:xfrm>
            <a:off x="916200" y="3018575"/>
            <a:ext cx="1273800" cy="196800"/>
          </a:xfrm>
          <a:prstGeom prst="rect">
            <a:avLst/>
          </a:prstGeom>
        </p:spPr>
        <p:txBody>
          <a:bodyPr anchorCtr="0" anchor="ctr" bIns="0" lIns="91425" spcFirstLastPara="1" rIns="91425" wrap="square" tIns="270000">
            <a:noAutofit/>
          </a:bodyPr>
          <a:lstStyle/>
          <a:p>
            <a:pPr indent="0" lvl="0" marL="0" rtl="0" algn="l">
              <a:spcBef>
                <a:spcPts val="0"/>
              </a:spcBef>
              <a:spcAft>
                <a:spcPts val="1600"/>
              </a:spcAft>
              <a:buNone/>
            </a:pPr>
            <a:r>
              <a:rPr lang="en" sz="1200">
                <a:solidFill>
                  <a:srgbClr val="434343"/>
                </a:solidFill>
                <a:latin typeface="Anton"/>
                <a:ea typeface="Anton"/>
                <a:cs typeface="Anton"/>
                <a:sym typeface="Anton"/>
              </a:rPr>
              <a:t>ANTECEDENTS</a:t>
            </a:r>
            <a:endParaRPr sz="1200">
              <a:solidFill>
                <a:srgbClr val="434343"/>
              </a:solidFill>
              <a:latin typeface="Anton"/>
              <a:ea typeface="Anton"/>
              <a:cs typeface="Anton"/>
              <a:sym typeface="Anton"/>
            </a:endParaRPr>
          </a:p>
        </p:txBody>
      </p:sp>
      <p:sp>
        <p:nvSpPr>
          <p:cNvPr id="594" name="Google Shape;594;p34"/>
          <p:cNvSpPr/>
          <p:nvPr/>
        </p:nvSpPr>
        <p:spPr>
          <a:xfrm>
            <a:off x="1977503" y="3296827"/>
            <a:ext cx="477000" cy="477000"/>
          </a:xfrm>
          <a:prstGeom prst="ellipse">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 name="Google Shape;595;p34"/>
          <p:cNvSpPr/>
          <p:nvPr/>
        </p:nvSpPr>
        <p:spPr>
          <a:xfrm>
            <a:off x="2545295" y="3233827"/>
            <a:ext cx="603000" cy="6030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 name="Google Shape;596;p34"/>
          <p:cNvSpPr txBox="1"/>
          <p:nvPr>
            <p:ph idx="4294967295" type="subTitle"/>
          </p:nvPr>
        </p:nvSpPr>
        <p:spPr>
          <a:xfrm>
            <a:off x="917613" y="3419227"/>
            <a:ext cx="957900" cy="232200"/>
          </a:xfrm>
          <a:prstGeom prst="rect">
            <a:avLst/>
          </a:prstGeom>
        </p:spPr>
        <p:txBody>
          <a:bodyPr anchorCtr="0" anchor="ctr" bIns="0" lIns="91425" spcFirstLastPara="1" rIns="91425" wrap="square" tIns="183600">
            <a:noAutofit/>
          </a:bodyPr>
          <a:lstStyle/>
          <a:p>
            <a:pPr indent="0" lvl="0" marL="0" rtl="0" algn="r">
              <a:spcBef>
                <a:spcPts val="0"/>
              </a:spcBef>
              <a:spcAft>
                <a:spcPts val="1600"/>
              </a:spcAft>
              <a:buNone/>
            </a:pPr>
            <a:r>
              <a:rPr lang="en">
                <a:solidFill>
                  <a:srgbClr val="434343"/>
                </a:solidFill>
              </a:rPr>
              <a:t>No</a:t>
            </a:r>
            <a:endParaRPr>
              <a:solidFill>
                <a:srgbClr val="434343"/>
              </a:solidFill>
            </a:endParaRPr>
          </a:p>
        </p:txBody>
      </p:sp>
      <p:sp>
        <p:nvSpPr>
          <p:cNvPr id="597" name="Google Shape;597;p34"/>
          <p:cNvSpPr txBox="1"/>
          <p:nvPr>
            <p:ph idx="4294967295" type="subTitle"/>
          </p:nvPr>
        </p:nvSpPr>
        <p:spPr>
          <a:xfrm>
            <a:off x="3250263" y="3419227"/>
            <a:ext cx="957900" cy="232200"/>
          </a:xfrm>
          <a:prstGeom prst="rect">
            <a:avLst/>
          </a:prstGeom>
        </p:spPr>
        <p:txBody>
          <a:bodyPr anchorCtr="0" anchor="ctr" bIns="0" lIns="91425" spcFirstLastPara="1" rIns="91425" wrap="square" tIns="183600">
            <a:noAutofit/>
          </a:bodyPr>
          <a:lstStyle/>
          <a:p>
            <a:pPr indent="0" lvl="0" marL="0" rtl="0" algn="l">
              <a:spcBef>
                <a:spcPts val="0"/>
              </a:spcBef>
              <a:spcAft>
                <a:spcPts val="1600"/>
              </a:spcAft>
              <a:buNone/>
            </a:pPr>
            <a:r>
              <a:rPr lang="en">
                <a:solidFill>
                  <a:srgbClr val="434343"/>
                </a:solidFill>
              </a:rPr>
              <a:t>Yes</a:t>
            </a:r>
            <a:endParaRPr>
              <a:solidFill>
                <a:srgbClr val="434343"/>
              </a:solidFill>
            </a:endParaRPr>
          </a:p>
        </p:txBody>
      </p:sp>
      <p:sp>
        <p:nvSpPr>
          <p:cNvPr id="598" name="Google Shape;598;p34"/>
          <p:cNvSpPr/>
          <p:nvPr/>
        </p:nvSpPr>
        <p:spPr>
          <a:xfrm>
            <a:off x="5904107" y="3296827"/>
            <a:ext cx="477000" cy="477000"/>
          </a:xfrm>
          <a:prstGeom prst="ellipse">
            <a:avLst/>
          </a:pr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 name="Google Shape;599;p34"/>
          <p:cNvSpPr/>
          <p:nvPr/>
        </p:nvSpPr>
        <p:spPr>
          <a:xfrm>
            <a:off x="6471899" y="3233827"/>
            <a:ext cx="603000" cy="603000"/>
          </a:xfrm>
          <a:prstGeom prst="ellipse">
            <a:avLst/>
          </a:pr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 name="Google Shape;600;p34"/>
          <p:cNvSpPr txBox="1"/>
          <p:nvPr>
            <p:ph idx="4294967295" type="subTitle"/>
          </p:nvPr>
        </p:nvSpPr>
        <p:spPr>
          <a:xfrm>
            <a:off x="4831888" y="3419227"/>
            <a:ext cx="957900" cy="232200"/>
          </a:xfrm>
          <a:prstGeom prst="rect">
            <a:avLst/>
          </a:prstGeom>
        </p:spPr>
        <p:txBody>
          <a:bodyPr anchorCtr="0" anchor="ctr" bIns="0" lIns="91425" spcFirstLastPara="1" rIns="91425" wrap="square" tIns="183600">
            <a:noAutofit/>
          </a:bodyPr>
          <a:lstStyle/>
          <a:p>
            <a:pPr indent="0" lvl="0" marL="0" rtl="0" algn="r">
              <a:spcBef>
                <a:spcPts val="0"/>
              </a:spcBef>
              <a:spcAft>
                <a:spcPts val="1600"/>
              </a:spcAft>
              <a:buNone/>
            </a:pPr>
            <a:r>
              <a:rPr lang="en"/>
              <a:t>No</a:t>
            </a:r>
            <a:endParaRPr>
              <a:solidFill>
                <a:srgbClr val="434343"/>
              </a:solidFill>
            </a:endParaRPr>
          </a:p>
        </p:txBody>
      </p:sp>
      <p:sp>
        <p:nvSpPr>
          <p:cNvPr id="601" name="Google Shape;601;p34"/>
          <p:cNvSpPr txBox="1"/>
          <p:nvPr>
            <p:ph idx="4294967295" type="subTitle"/>
          </p:nvPr>
        </p:nvSpPr>
        <p:spPr>
          <a:xfrm>
            <a:off x="7189188" y="3419227"/>
            <a:ext cx="957900" cy="232200"/>
          </a:xfrm>
          <a:prstGeom prst="rect">
            <a:avLst/>
          </a:prstGeom>
        </p:spPr>
        <p:txBody>
          <a:bodyPr anchorCtr="0" anchor="ctr" bIns="0" lIns="91425" spcFirstLastPara="1" rIns="91425" wrap="square" tIns="183600">
            <a:noAutofit/>
          </a:bodyPr>
          <a:lstStyle/>
          <a:p>
            <a:pPr indent="0" lvl="0" marL="0" rtl="0" algn="l">
              <a:spcBef>
                <a:spcPts val="0"/>
              </a:spcBef>
              <a:spcAft>
                <a:spcPts val="1600"/>
              </a:spcAft>
              <a:buNone/>
            </a:pPr>
            <a:r>
              <a:rPr lang="en"/>
              <a:t>Yes</a:t>
            </a:r>
            <a:endParaRPr>
              <a:solidFill>
                <a:srgbClr val="434343"/>
              </a:solidFill>
            </a:endParaRPr>
          </a:p>
        </p:txBody>
      </p:sp>
      <p:sp>
        <p:nvSpPr>
          <p:cNvPr id="602" name="Google Shape;602;p34"/>
          <p:cNvSpPr txBox="1"/>
          <p:nvPr>
            <p:ph idx="4294967295" type="subTitle"/>
          </p:nvPr>
        </p:nvSpPr>
        <p:spPr>
          <a:xfrm>
            <a:off x="1949276" y="3434725"/>
            <a:ext cx="5334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25%</a:t>
            </a:r>
            <a:endParaRPr sz="1200">
              <a:solidFill>
                <a:srgbClr val="F3F3F3"/>
              </a:solidFill>
              <a:latin typeface="Anton"/>
              <a:ea typeface="Anton"/>
              <a:cs typeface="Anton"/>
              <a:sym typeface="Anton"/>
            </a:endParaRPr>
          </a:p>
        </p:txBody>
      </p:sp>
      <p:sp>
        <p:nvSpPr>
          <p:cNvPr id="603" name="Google Shape;603;p34"/>
          <p:cNvSpPr txBox="1"/>
          <p:nvPr>
            <p:ph idx="4294967295" type="subTitle"/>
          </p:nvPr>
        </p:nvSpPr>
        <p:spPr>
          <a:xfrm>
            <a:off x="2556501" y="3434725"/>
            <a:ext cx="5919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75%</a:t>
            </a:r>
            <a:endParaRPr sz="1200">
              <a:solidFill>
                <a:srgbClr val="F3F3F3"/>
              </a:solidFill>
              <a:latin typeface="Anton"/>
              <a:ea typeface="Anton"/>
              <a:cs typeface="Anton"/>
              <a:sym typeface="Anton"/>
            </a:endParaRPr>
          </a:p>
        </p:txBody>
      </p:sp>
      <p:sp>
        <p:nvSpPr>
          <p:cNvPr id="604" name="Google Shape;604;p34"/>
          <p:cNvSpPr txBox="1"/>
          <p:nvPr>
            <p:ph idx="4294967295" type="subTitle"/>
          </p:nvPr>
        </p:nvSpPr>
        <p:spPr>
          <a:xfrm>
            <a:off x="5889938" y="3434725"/>
            <a:ext cx="5334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25%</a:t>
            </a:r>
            <a:endParaRPr sz="1200">
              <a:solidFill>
                <a:srgbClr val="F3F3F3"/>
              </a:solidFill>
              <a:latin typeface="Anton"/>
              <a:ea typeface="Anton"/>
              <a:cs typeface="Anton"/>
              <a:sym typeface="Anton"/>
            </a:endParaRPr>
          </a:p>
        </p:txBody>
      </p:sp>
      <p:sp>
        <p:nvSpPr>
          <p:cNvPr id="605" name="Google Shape;605;p34"/>
          <p:cNvSpPr txBox="1"/>
          <p:nvPr>
            <p:ph idx="4294967295" type="subTitle"/>
          </p:nvPr>
        </p:nvSpPr>
        <p:spPr>
          <a:xfrm>
            <a:off x="6497163" y="3434725"/>
            <a:ext cx="591900" cy="2322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75%</a:t>
            </a:r>
            <a:endParaRPr sz="1200">
              <a:solidFill>
                <a:srgbClr val="F3F3F3"/>
              </a:solidFill>
              <a:latin typeface="Anton"/>
              <a:ea typeface="Anton"/>
              <a:cs typeface="Anton"/>
              <a:sym typeface="Anton"/>
            </a:endParaRPr>
          </a:p>
        </p:txBody>
      </p:sp>
    </p:spTree>
  </p:cSld>
  <p:clrMapOvr>
    <a:masterClrMapping/>
  </p:clrMapOvr>
</p:sld>
</file>

<file path=ppt/slides/slide1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09" name="Shape 609"/>
        <p:cNvGrpSpPr/>
        <p:nvPr/>
      </p:nvGrpSpPr>
      <p:grpSpPr>
        <a:xfrm>
          <a:off x="0" y="0"/>
          <a:ext cx="0" cy="0"/>
          <a:chOff x="0" y="0"/>
          <a:chExt cx="0" cy="0"/>
        </a:xfrm>
      </p:grpSpPr>
      <p:sp>
        <p:nvSpPr>
          <p:cNvPr id="610" name="Google Shape;610;p35"/>
          <p:cNvSpPr/>
          <p:nvPr/>
        </p:nvSpPr>
        <p:spPr>
          <a:xfrm>
            <a:off x="1156282" y="24182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 name="Google Shape;611;p35"/>
          <p:cNvSpPr/>
          <p:nvPr/>
        </p:nvSpPr>
        <p:spPr>
          <a:xfrm>
            <a:off x="3199607" y="24182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 name="Google Shape;612;p35"/>
          <p:cNvSpPr/>
          <p:nvPr/>
        </p:nvSpPr>
        <p:spPr>
          <a:xfrm>
            <a:off x="5242932" y="24182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 name="Google Shape;613;p35"/>
          <p:cNvSpPr/>
          <p:nvPr/>
        </p:nvSpPr>
        <p:spPr>
          <a:xfrm>
            <a:off x="7286207" y="24182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 name="Google Shape;614;p35"/>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COMPETITORS</a:t>
            </a:r>
            <a:endParaRPr/>
          </a:p>
        </p:txBody>
      </p:sp>
      <p:grpSp>
        <p:nvGrpSpPr>
          <p:cNvPr id="615" name="Google Shape;615;p35"/>
          <p:cNvGrpSpPr/>
          <p:nvPr/>
        </p:nvGrpSpPr>
        <p:grpSpPr>
          <a:xfrm>
            <a:off x="7543756" y="2597965"/>
            <a:ext cx="186313" cy="341858"/>
            <a:chOff x="2377975" y="238125"/>
            <a:chExt cx="2844475" cy="5219200"/>
          </a:xfrm>
        </p:grpSpPr>
        <p:sp>
          <p:nvSpPr>
            <p:cNvPr id="616" name="Google Shape;616;p35"/>
            <p:cNvSpPr/>
            <p:nvPr/>
          </p:nvSpPr>
          <p:spPr>
            <a:xfrm>
              <a:off x="2377975" y="238125"/>
              <a:ext cx="2844475" cy="3340275"/>
            </a:xfrm>
            <a:custGeom>
              <a:rect b="b" l="l" r="r" t="t"/>
              <a:pathLst>
                <a:path extrusionOk="0" h="133611" w="113779">
                  <a:moveTo>
                    <a:pt x="28347" y="0"/>
                  </a:moveTo>
                  <a:cubicBezTo>
                    <a:pt x="22149" y="0"/>
                    <a:pt x="17126" y="5023"/>
                    <a:pt x="17126" y="11221"/>
                  </a:cubicBezTo>
                  <a:cubicBezTo>
                    <a:pt x="17126" y="13113"/>
                    <a:pt x="15593" y="14679"/>
                    <a:pt x="13668" y="14679"/>
                  </a:cubicBezTo>
                  <a:lnTo>
                    <a:pt x="3067" y="14679"/>
                  </a:lnTo>
                  <a:cubicBezTo>
                    <a:pt x="1371" y="14679"/>
                    <a:pt x="1" y="16049"/>
                    <a:pt x="1" y="17745"/>
                  </a:cubicBezTo>
                  <a:lnTo>
                    <a:pt x="1" y="130545"/>
                  </a:lnTo>
                  <a:cubicBezTo>
                    <a:pt x="1" y="132241"/>
                    <a:pt x="1371" y="133611"/>
                    <a:pt x="3067" y="133611"/>
                  </a:cubicBezTo>
                  <a:cubicBezTo>
                    <a:pt x="4763" y="133611"/>
                    <a:pt x="6133" y="132241"/>
                    <a:pt x="6133" y="130545"/>
                  </a:cubicBezTo>
                  <a:lnTo>
                    <a:pt x="6133" y="20811"/>
                  </a:lnTo>
                  <a:lnTo>
                    <a:pt x="13668" y="20811"/>
                  </a:lnTo>
                  <a:cubicBezTo>
                    <a:pt x="18953" y="20811"/>
                    <a:pt x="23258" y="16506"/>
                    <a:pt x="23258" y="11221"/>
                  </a:cubicBezTo>
                  <a:cubicBezTo>
                    <a:pt x="23258" y="8416"/>
                    <a:pt x="25542" y="6133"/>
                    <a:pt x="28347" y="6133"/>
                  </a:cubicBezTo>
                  <a:lnTo>
                    <a:pt x="85432" y="6133"/>
                  </a:lnTo>
                  <a:cubicBezTo>
                    <a:pt x="88237" y="6133"/>
                    <a:pt x="90521" y="8416"/>
                    <a:pt x="90521" y="11221"/>
                  </a:cubicBezTo>
                  <a:cubicBezTo>
                    <a:pt x="90521" y="16506"/>
                    <a:pt x="94826" y="20811"/>
                    <a:pt x="100111" y="20811"/>
                  </a:cubicBezTo>
                  <a:lnTo>
                    <a:pt x="107646" y="20811"/>
                  </a:lnTo>
                  <a:lnTo>
                    <a:pt x="107646" y="39046"/>
                  </a:lnTo>
                  <a:cubicBezTo>
                    <a:pt x="107646" y="40742"/>
                    <a:pt x="109016" y="42112"/>
                    <a:pt x="110712" y="42112"/>
                  </a:cubicBezTo>
                  <a:cubicBezTo>
                    <a:pt x="112409" y="42112"/>
                    <a:pt x="113779" y="40742"/>
                    <a:pt x="113779" y="39046"/>
                  </a:cubicBezTo>
                  <a:lnTo>
                    <a:pt x="113779" y="17745"/>
                  </a:lnTo>
                  <a:cubicBezTo>
                    <a:pt x="113779" y="16049"/>
                    <a:pt x="112409" y="14679"/>
                    <a:pt x="110712" y="14679"/>
                  </a:cubicBezTo>
                  <a:lnTo>
                    <a:pt x="100111" y="14679"/>
                  </a:lnTo>
                  <a:cubicBezTo>
                    <a:pt x="98186" y="14679"/>
                    <a:pt x="96653" y="13113"/>
                    <a:pt x="96653" y="11221"/>
                  </a:cubicBezTo>
                  <a:cubicBezTo>
                    <a:pt x="96653" y="5023"/>
                    <a:pt x="91630" y="0"/>
                    <a:pt x="8543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 name="Google Shape;617;p35"/>
            <p:cNvSpPr/>
            <p:nvPr/>
          </p:nvSpPr>
          <p:spPr>
            <a:xfrm>
              <a:off x="2377975" y="3748825"/>
              <a:ext cx="1168625" cy="1708500"/>
            </a:xfrm>
            <a:custGeom>
              <a:rect b="b" l="l" r="r" t="t"/>
              <a:pathLst>
                <a:path extrusionOk="0" h="68340" w="46745">
                  <a:moveTo>
                    <a:pt x="3067" y="1"/>
                  </a:moveTo>
                  <a:cubicBezTo>
                    <a:pt x="1371" y="1"/>
                    <a:pt x="1" y="1371"/>
                    <a:pt x="1" y="3067"/>
                  </a:cubicBezTo>
                  <a:lnTo>
                    <a:pt x="1" y="50594"/>
                  </a:lnTo>
                  <a:cubicBezTo>
                    <a:pt x="1" y="52290"/>
                    <a:pt x="1371" y="53660"/>
                    <a:pt x="3067" y="53660"/>
                  </a:cubicBezTo>
                  <a:lnTo>
                    <a:pt x="13668" y="53660"/>
                  </a:lnTo>
                  <a:cubicBezTo>
                    <a:pt x="15593" y="53660"/>
                    <a:pt x="17126" y="55226"/>
                    <a:pt x="17126" y="57118"/>
                  </a:cubicBezTo>
                  <a:cubicBezTo>
                    <a:pt x="17126" y="63316"/>
                    <a:pt x="22149" y="68339"/>
                    <a:pt x="28347" y="68339"/>
                  </a:cubicBezTo>
                  <a:lnTo>
                    <a:pt x="43679" y="68339"/>
                  </a:lnTo>
                  <a:cubicBezTo>
                    <a:pt x="45375" y="68339"/>
                    <a:pt x="46745" y="66969"/>
                    <a:pt x="46745" y="65273"/>
                  </a:cubicBezTo>
                  <a:cubicBezTo>
                    <a:pt x="46745" y="63577"/>
                    <a:pt x="45375" y="62239"/>
                    <a:pt x="43679" y="62239"/>
                  </a:cubicBezTo>
                  <a:lnTo>
                    <a:pt x="28347" y="62239"/>
                  </a:lnTo>
                  <a:cubicBezTo>
                    <a:pt x="25542" y="62239"/>
                    <a:pt x="23258" y="59923"/>
                    <a:pt x="23258" y="57118"/>
                  </a:cubicBezTo>
                  <a:cubicBezTo>
                    <a:pt x="23258" y="51833"/>
                    <a:pt x="18953" y="47560"/>
                    <a:pt x="13668" y="47560"/>
                  </a:cubicBezTo>
                  <a:lnTo>
                    <a:pt x="6133" y="47560"/>
                  </a:lnTo>
                  <a:lnTo>
                    <a:pt x="6133" y="3067"/>
                  </a:lnTo>
                  <a:cubicBezTo>
                    <a:pt x="6133" y="1371"/>
                    <a:pt x="4763" y="1"/>
                    <a:pt x="306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 name="Google Shape;618;p35"/>
            <p:cNvSpPr/>
            <p:nvPr/>
          </p:nvSpPr>
          <p:spPr>
            <a:xfrm>
              <a:off x="3723550" y="1467075"/>
              <a:ext cx="1498900" cy="3990250"/>
            </a:xfrm>
            <a:custGeom>
              <a:rect b="b" l="l" r="r" t="t"/>
              <a:pathLst>
                <a:path extrusionOk="0" h="159610" w="59956">
                  <a:moveTo>
                    <a:pt x="56889" y="0"/>
                  </a:moveTo>
                  <a:cubicBezTo>
                    <a:pt x="55193" y="0"/>
                    <a:pt x="53823" y="1370"/>
                    <a:pt x="53823" y="3066"/>
                  </a:cubicBezTo>
                  <a:lnTo>
                    <a:pt x="53823" y="138830"/>
                  </a:lnTo>
                  <a:lnTo>
                    <a:pt x="46288" y="138830"/>
                  </a:lnTo>
                  <a:cubicBezTo>
                    <a:pt x="41003" y="138830"/>
                    <a:pt x="36698" y="143103"/>
                    <a:pt x="36698" y="148388"/>
                  </a:cubicBezTo>
                  <a:cubicBezTo>
                    <a:pt x="36698" y="151193"/>
                    <a:pt x="34414" y="153509"/>
                    <a:pt x="31609" y="153509"/>
                  </a:cubicBezTo>
                  <a:lnTo>
                    <a:pt x="3067" y="153509"/>
                  </a:lnTo>
                  <a:cubicBezTo>
                    <a:pt x="1370" y="153509"/>
                    <a:pt x="0" y="154847"/>
                    <a:pt x="0" y="156543"/>
                  </a:cubicBezTo>
                  <a:cubicBezTo>
                    <a:pt x="0" y="158239"/>
                    <a:pt x="1370" y="159609"/>
                    <a:pt x="3067" y="159609"/>
                  </a:cubicBezTo>
                  <a:lnTo>
                    <a:pt x="31609" y="159609"/>
                  </a:lnTo>
                  <a:cubicBezTo>
                    <a:pt x="37807" y="159609"/>
                    <a:pt x="42830" y="154586"/>
                    <a:pt x="42830" y="148388"/>
                  </a:cubicBezTo>
                  <a:cubicBezTo>
                    <a:pt x="42830" y="146496"/>
                    <a:pt x="44363" y="144930"/>
                    <a:pt x="46288" y="144930"/>
                  </a:cubicBezTo>
                  <a:lnTo>
                    <a:pt x="56889" y="144930"/>
                  </a:lnTo>
                  <a:cubicBezTo>
                    <a:pt x="58586" y="144930"/>
                    <a:pt x="59956" y="143560"/>
                    <a:pt x="59956" y="141864"/>
                  </a:cubicBezTo>
                  <a:lnTo>
                    <a:pt x="59956" y="3066"/>
                  </a:lnTo>
                  <a:cubicBezTo>
                    <a:pt x="59956" y="1370"/>
                    <a:pt x="58586" y="0"/>
                    <a:pt x="5688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 name="Google Shape;619;p35"/>
            <p:cNvSpPr/>
            <p:nvPr/>
          </p:nvSpPr>
          <p:spPr>
            <a:xfrm>
              <a:off x="3254625" y="967175"/>
              <a:ext cx="1091175" cy="3761075"/>
            </a:xfrm>
            <a:custGeom>
              <a:rect b="b" l="l" r="r" t="t"/>
              <a:pathLst>
                <a:path extrusionOk="0" h="150443" w="43647">
                  <a:moveTo>
                    <a:pt x="21824" y="6100"/>
                  </a:moveTo>
                  <a:cubicBezTo>
                    <a:pt x="23748" y="6100"/>
                    <a:pt x="25281" y="7666"/>
                    <a:pt x="25281" y="9590"/>
                  </a:cubicBezTo>
                  <a:lnTo>
                    <a:pt x="25281" y="17745"/>
                  </a:lnTo>
                  <a:cubicBezTo>
                    <a:pt x="25281" y="19409"/>
                    <a:pt x="26651" y="20779"/>
                    <a:pt x="28348" y="20779"/>
                  </a:cubicBezTo>
                  <a:lnTo>
                    <a:pt x="34056" y="20779"/>
                  </a:lnTo>
                  <a:cubicBezTo>
                    <a:pt x="35981" y="20779"/>
                    <a:pt x="37514" y="22345"/>
                    <a:pt x="37514" y="24269"/>
                  </a:cubicBezTo>
                  <a:lnTo>
                    <a:pt x="37514" y="28347"/>
                  </a:lnTo>
                  <a:cubicBezTo>
                    <a:pt x="37514" y="30239"/>
                    <a:pt x="35981" y="31805"/>
                    <a:pt x="34056" y="31805"/>
                  </a:cubicBezTo>
                  <a:lnTo>
                    <a:pt x="28348" y="31805"/>
                  </a:lnTo>
                  <a:cubicBezTo>
                    <a:pt x="26651" y="31805"/>
                    <a:pt x="25281" y="33175"/>
                    <a:pt x="25281" y="34871"/>
                  </a:cubicBezTo>
                  <a:lnTo>
                    <a:pt x="25281" y="57509"/>
                  </a:lnTo>
                  <a:cubicBezTo>
                    <a:pt x="25281" y="59075"/>
                    <a:pt x="26227" y="60477"/>
                    <a:pt x="27695" y="61097"/>
                  </a:cubicBezTo>
                  <a:cubicBezTo>
                    <a:pt x="33404" y="63478"/>
                    <a:pt x="37122" y="69024"/>
                    <a:pt x="37122" y="75222"/>
                  </a:cubicBezTo>
                  <a:cubicBezTo>
                    <a:pt x="37122" y="81419"/>
                    <a:pt x="33404" y="86965"/>
                    <a:pt x="27695" y="89346"/>
                  </a:cubicBezTo>
                  <a:cubicBezTo>
                    <a:pt x="26227" y="89933"/>
                    <a:pt x="25281" y="91368"/>
                    <a:pt x="25281" y="92934"/>
                  </a:cubicBezTo>
                  <a:lnTo>
                    <a:pt x="25281" y="115605"/>
                  </a:lnTo>
                  <a:cubicBezTo>
                    <a:pt x="25281" y="117269"/>
                    <a:pt x="26651" y="118639"/>
                    <a:pt x="28348" y="118639"/>
                  </a:cubicBezTo>
                  <a:lnTo>
                    <a:pt x="34056" y="118639"/>
                  </a:lnTo>
                  <a:cubicBezTo>
                    <a:pt x="35981" y="118639"/>
                    <a:pt x="37514" y="120204"/>
                    <a:pt x="37514" y="122129"/>
                  </a:cubicBezTo>
                  <a:lnTo>
                    <a:pt x="37514" y="126206"/>
                  </a:lnTo>
                  <a:cubicBezTo>
                    <a:pt x="37514" y="128098"/>
                    <a:pt x="35981" y="129664"/>
                    <a:pt x="34056" y="129664"/>
                  </a:cubicBezTo>
                  <a:lnTo>
                    <a:pt x="28348" y="129664"/>
                  </a:lnTo>
                  <a:cubicBezTo>
                    <a:pt x="26651" y="129664"/>
                    <a:pt x="25281" y="131034"/>
                    <a:pt x="25281" y="132730"/>
                  </a:cubicBezTo>
                  <a:lnTo>
                    <a:pt x="25281" y="140885"/>
                  </a:lnTo>
                  <a:cubicBezTo>
                    <a:pt x="25281" y="142777"/>
                    <a:pt x="23748" y="144343"/>
                    <a:pt x="21824" y="144343"/>
                  </a:cubicBezTo>
                  <a:cubicBezTo>
                    <a:pt x="19899" y="144343"/>
                    <a:pt x="18366" y="142777"/>
                    <a:pt x="18366" y="140885"/>
                  </a:cubicBezTo>
                  <a:lnTo>
                    <a:pt x="18366" y="132730"/>
                  </a:lnTo>
                  <a:cubicBezTo>
                    <a:pt x="18366" y="131034"/>
                    <a:pt x="16996" y="129664"/>
                    <a:pt x="15300" y="129664"/>
                  </a:cubicBezTo>
                  <a:lnTo>
                    <a:pt x="9591" y="129664"/>
                  </a:lnTo>
                  <a:cubicBezTo>
                    <a:pt x="7667" y="129664"/>
                    <a:pt x="6133" y="128098"/>
                    <a:pt x="6133" y="126206"/>
                  </a:cubicBezTo>
                  <a:lnTo>
                    <a:pt x="6133" y="122129"/>
                  </a:lnTo>
                  <a:cubicBezTo>
                    <a:pt x="6133" y="120204"/>
                    <a:pt x="7667" y="118639"/>
                    <a:pt x="9591" y="118639"/>
                  </a:cubicBezTo>
                  <a:lnTo>
                    <a:pt x="15300" y="118639"/>
                  </a:lnTo>
                  <a:cubicBezTo>
                    <a:pt x="16996" y="118639"/>
                    <a:pt x="18366" y="117269"/>
                    <a:pt x="18366" y="115605"/>
                  </a:cubicBezTo>
                  <a:lnTo>
                    <a:pt x="18366" y="92934"/>
                  </a:lnTo>
                  <a:cubicBezTo>
                    <a:pt x="18366" y="91368"/>
                    <a:pt x="17420" y="89966"/>
                    <a:pt x="15952" y="89346"/>
                  </a:cubicBezTo>
                  <a:cubicBezTo>
                    <a:pt x="10244" y="86965"/>
                    <a:pt x="6525" y="81419"/>
                    <a:pt x="6525" y="75222"/>
                  </a:cubicBezTo>
                  <a:cubicBezTo>
                    <a:pt x="6525" y="69024"/>
                    <a:pt x="10244" y="63478"/>
                    <a:pt x="15952" y="61097"/>
                  </a:cubicBezTo>
                  <a:cubicBezTo>
                    <a:pt x="17420" y="60510"/>
                    <a:pt x="18366" y="59075"/>
                    <a:pt x="18366" y="57509"/>
                  </a:cubicBezTo>
                  <a:lnTo>
                    <a:pt x="18366" y="34871"/>
                  </a:lnTo>
                  <a:cubicBezTo>
                    <a:pt x="18366" y="33175"/>
                    <a:pt x="16996" y="31805"/>
                    <a:pt x="15300" y="31805"/>
                  </a:cubicBezTo>
                  <a:lnTo>
                    <a:pt x="9591" y="31805"/>
                  </a:lnTo>
                  <a:cubicBezTo>
                    <a:pt x="7667" y="31805"/>
                    <a:pt x="6133" y="30239"/>
                    <a:pt x="6133" y="28347"/>
                  </a:cubicBezTo>
                  <a:lnTo>
                    <a:pt x="6133" y="24269"/>
                  </a:lnTo>
                  <a:cubicBezTo>
                    <a:pt x="6133" y="22345"/>
                    <a:pt x="7667" y="20779"/>
                    <a:pt x="9591" y="20779"/>
                  </a:cubicBezTo>
                  <a:lnTo>
                    <a:pt x="15300" y="20779"/>
                  </a:lnTo>
                  <a:cubicBezTo>
                    <a:pt x="16996" y="20779"/>
                    <a:pt x="18366" y="19409"/>
                    <a:pt x="18366" y="17745"/>
                  </a:cubicBezTo>
                  <a:lnTo>
                    <a:pt x="18366" y="9590"/>
                  </a:lnTo>
                  <a:cubicBezTo>
                    <a:pt x="18366" y="7666"/>
                    <a:pt x="19899" y="6100"/>
                    <a:pt x="21824" y="6100"/>
                  </a:cubicBezTo>
                  <a:close/>
                  <a:moveTo>
                    <a:pt x="21824" y="0"/>
                  </a:moveTo>
                  <a:cubicBezTo>
                    <a:pt x="16539" y="0"/>
                    <a:pt x="12233" y="4306"/>
                    <a:pt x="12233" y="9590"/>
                  </a:cubicBezTo>
                  <a:lnTo>
                    <a:pt x="12233" y="14679"/>
                  </a:lnTo>
                  <a:lnTo>
                    <a:pt x="9591" y="14679"/>
                  </a:lnTo>
                  <a:cubicBezTo>
                    <a:pt x="4307" y="14679"/>
                    <a:pt x="1" y="18985"/>
                    <a:pt x="1" y="24269"/>
                  </a:cubicBezTo>
                  <a:lnTo>
                    <a:pt x="1" y="28347"/>
                  </a:lnTo>
                  <a:cubicBezTo>
                    <a:pt x="1" y="33599"/>
                    <a:pt x="4307" y="37904"/>
                    <a:pt x="9591" y="37904"/>
                  </a:cubicBezTo>
                  <a:lnTo>
                    <a:pt x="12233" y="37904"/>
                  </a:lnTo>
                  <a:lnTo>
                    <a:pt x="12233" y="56074"/>
                  </a:lnTo>
                  <a:cubicBezTo>
                    <a:pt x="5024" y="59695"/>
                    <a:pt x="425" y="67034"/>
                    <a:pt x="425" y="75222"/>
                  </a:cubicBezTo>
                  <a:cubicBezTo>
                    <a:pt x="425" y="83409"/>
                    <a:pt x="5024" y="90749"/>
                    <a:pt x="12233" y="94369"/>
                  </a:cubicBezTo>
                  <a:lnTo>
                    <a:pt x="12233" y="112539"/>
                  </a:lnTo>
                  <a:lnTo>
                    <a:pt x="9591" y="112539"/>
                  </a:lnTo>
                  <a:cubicBezTo>
                    <a:pt x="4307" y="112539"/>
                    <a:pt x="1" y="116845"/>
                    <a:pt x="1" y="122129"/>
                  </a:cubicBezTo>
                  <a:lnTo>
                    <a:pt x="1" y="126206"/>
                  </a:lnTo>
                  <a:cubicBezTo>
                    <a:pt x="1" y="131458"/>
                    <a:pt x="4307" y="135764"/>
                    <a:pt x="9591" y="135764"/>
                  </a:cubicBezTo>
                  <a:lnTo>
                    <a:pt x="12233" y="135764"/>
                  </a:lnTo>
                  <a:lnTo>
                    <a:pt x="12233" y="140885"/>
                  </a:lnTo>
                  <a:cubicBezTo>
                    <a:pt x="12233" y="146137"/>
                    <a:pt x="16539" y="150443"/>
                    <a:pt x="21824" y="150443"/>
                  </a:cubicBezTo>
                  <a:cubicBezTo>
                    <a:pt x="27108" y="150443"/>
                    <a:pt x="31414" y="146137"/>
                    <a:pt x="31414" y="140885"/>
                  </a:cubicBezTo>
                  <a:lnTo>
                    <a:pt x="31414" y="135764"/>
                  </a:lnTo>
                  <a:lnTo>
                    <a:pt x="34056" y="135764"/>
                  </a:lnTo>
                  <a:cubicBezTo>
                    <a:pt x="39340" y="135764"/>
                    <a:pt x="43646" y="131458"/>
                    <a:pt x="43646" y="126206"/>
                  </a:cubicBezTo>
                  <a:lnTo>
                    <a:pt x="43646" y="122129"/>
                  </a:lnTo>
                  <a:cubicBezTo>
                    <a:pt x="43646" y="116845"/>
                    <a:pt x="39340" y="112539"/>
                    <a:pt x="34056" y="112539"/>
                  </a:cubicBezTo>
                  <a:lnTo>
                    <a:pt x="31414" y="112539"/>
                  </a:lnTo>
                  <a:lnTo>
                    <a:pt x="31414" y="94369"/>
                  </a:lnTo>
                  <a:cubicBezTo>
                    <a:pt x="38623" y="90749"/>
                    <a:pt x="43222" y="83409"/>
                    <a:pt x="43222" y="75222"/>
                  </a:cubicBezTo>
                  <a:cubicBezTo>
                    <a:pt x="43222" y="67034"/>
                    <a:pt x="38623" y="59695"/>
                    <a:pt x="31414" y="56074"/>
                  </a:cubicBezTo>
                  <a:lnTo>
                    <a:pt x="31414" y="37904"/>
                  </a:lnTo>
                  <a:lnTo>
                    <a:pt x="34056" y="37904"/>
                  </a:lnTo>
                  <a:cubicBezTo>
                    <a:pt x="39340" y="37904"/>
                    <a:pt x="43646" y="33599"/>
                    <a:pt x="43646" y="28347"/>
                  </a:cubicBezTo>
                  <a:lnTo>
                    <a:pt x="43646" y="24269"/>
                  </a:lnTo>
                  <a:cubicBezTo>
                    <a:pt x="43646" y="18985"/>
                    <a:pt x="39340" y="14679"/>
                    <a:pt x="34056" y="14679"/>
                  </a:cubicBezTo>
                  <a:lnTo>
                    <a:pt x="31414" y="14679"/>
                  </a:lnTo>
                  <a:lnTo>
                    <a:pt x="31414" y="9590"/>
                  </a:lnTo>
                  <a:cubicBezTo>
                    <a:pt x="31414" y="4306"/>
                    <a:pt x="27108" y="0"/>
                    <a:pt x="2182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0" name="Google Shape;620;p35"/>
          <p:cNvGrpSpPr/>
          <p:nvPr/>
        </p:nvGrpSpPr>
        <p:grpSpPr>
          <a:xfrm>
            <a:off x="5475101" y="2597977"/>
            <a:ext cx="237058" cy="341858"/>
            <a:chOff x="1990625" y="238125"/>
            <a:chExt cx="3619200" cy="5219200"/>
          </a:xfrm>
        </p:grpSpPr>
        <p:sp>
          <p:nvSpPr>
            <p:cNvPr id="621" name="Google Shape;621;p35"/>
            <p:cNvSpPr/>
            <p:nvPr/>
          </p:nvSpPr>
          <p:spPr>
            <a:xfrm>
              <a:off x="1990625" y="238125"/>
              <a:ext cx="3619200" cy="5219200"/>
            </a:xfrm>
            <a:custGeom>
              <a:rect b="b" l="l" r="r" t="t"/>
              <a:pathLst>
                <a:path extrusionOk="0" h="208768" w="144768">
                  <a:moveTo>
                    <a:pt x="128457" y="39764"/>
                  </a:moveTo>
                  <a:lnTo>
                    <a:pt x="128457" y="45864"/>
                  </a:lnTo>
                  <a:lnTo>
                    <a:pt x="16310" y="45864"/>
                  </a:lnTo>
                  <a:lnTo>
                    <a:pt x="16310" y="39764"/>
                  </a:lnTo>
                  <a:close/>
                  <a:moveTo>
                    <a:pt x="95217" y="145811"/>
                  </a:moveTo>
                  <a:cubicBezTo>
                    <a:pt x="96914" y="145811"/>
                    <a:pt x="98284" y="147181"/>
                    <a:pt x="98284" y="148844"/>
                  </a:cubicBezTo>
                  <a:cubicBezTo>
                    <a:pt x="98284" y="150541"/>
                    <a:pt x="96914" y="151911"/>
                    <a:pt x="95217" y="151911"/>
                  </a:cubicBezTo>
                  <a:lnTo>
                    <a:pt x="49550" y="151911"/>
                  </a:lnTo>
                  <a:cubicBezTo>
                    <a:pt x="47853" y="151911"/>
                    <a:pt x="46483" y="150541"/>
                    <a:pt x="46483" y="148844"/>
                  </a:cubicBezTo>
                  <a:cubicBezTo>
                    <a:pt x="46483" y="147181"/>
                    <a:pt x="47853" y="145811"/>
                    <a:pt x="49550" y="145811"/>
                  </a:cubicBezTo>
                  <a:close/>
                  <a:moveTo>
                    <a:pt x="89705" y="158043"/>
                  </a:moveTo>
                  <a:lnTo>
                    <a:pt x="89705" y="165350"/>
                  </a:lnTo>
                  <a:lnTo>
                    <a:pt x="55062" y="165350"/>
                  </a:lnTo>
                  <a:lnTo>
                    <a:pt x="55062" y="158043"/>
                  </a:lnTo>
                  <a:close/>
                  <a:moveTo>
                    <a:pt x="95217" y="171450"/>
                  </a:moveTo>
                  <a:cubicBezTo>
                    <a:pt x="96914" y="171450"/>
                    <a:pt x="98284" y="172820"/>
                    <a:pt x="98284" y="174516"/>
                  </a:cubicBezTo>
                  <a:cubicBezTo>
                    <a:pt x="98284" y="176213"/>
                    <a:pt x="96914" y="177583"/>
                    <a:pt x="95217" y="177583"/>
                  </a:cubicBezTo>
                  <a:lnTo>
                    <a:pt x="49550" y="177583"/>
                  </a:lnTo>
                  <a:cubicBezTo>
                    <a:pt x="47853" y="177583"/>
                    <a:pt x="46483" y="176213"/>
                    <a:pt x="46483" y="174516"/>
                  </a:cubicBezTo>
                  <a:cubicBezTo>
                    <a:pt x="46483" y="172820"/>
                    <a:pt x="47853" y="171450"/>
                    <a:pt x="49550" y="171450"/>
                  </a:cubicBezTo>
                  <a:close/>
                  <a:moveTo>
                    <a:pt x="89705" y="183682"/>
                  </a:moveTo>
                  <a:lnTo>
                    <a:pt x="89705" y="190435"/>
                  </a:lnTo>
                  <a:lnTo>
                    <a:pt x="55062" y="190435"/>
                  </a:lnTo>
                  <a:lnTo>
                    <a:pt x="55062" y="183682"/>
                  </a:lnTo>
                  <a:close/>
                  <a:moveTo>
                    <a:pt x="3066" y="0"/>
                  </a:moveTo>
                  <a:cubicBezTo>
                    <a:pt x="1370" y="0"/>
                    <a:pt x="0" y="1370"/>
                    <a:pt x="0" y="3066"/>
                  </a:cubicBezTo>
                  <a:lnTo>
                    <a:pt x="0" y="55552"/>
                  </a:lnTo>
                  <a:cubicBezTo>
                    <a:pt x="0" y="59303"/>
                    <a:pt x="2708" y="62532"/>
                    <a:pt x="6426" y="63217"/>
                  </a:cubicBezTo>
                  <a:lnTo>
                    <a:pt x="22704" y="66153"/>
                  </a:lnTo>
                  <a:cubicBezTo>
                    <a:pt x="27009" y="66903"/>
                    <a:pt x="31022" y="68534"/>
                    <a:pt x="34642" y="70916"/>
                  </a:cubicBezTo>
                  <a:cubicBezTo>
                    <a:pt x="35174" y="71266"/>
                    <a:pt x="35768" y="71433"/>
                    <a:pt x="36352" y="71433"/>
                  </a:cubicBezTo>
                  <a:cubicBezTo>
                    <a:pt x="37345" y="71433"/>
                    <a:pt x="38308" y="70951"/>
                    <a:pt x="38883" y="70067"/>
                  </a:cubicBezTo>
                  <a:cubicBezTo>
                    <a:pt x="39829" y="68665"/>
                    <a:pt x="39438" y="66773"/>
                    <a:pt x="38035" y="65827"/>
                  </a:cubicBezTo>
                  <a:cubicBezTo>
                    <a:pt x="33696" y="62956"/>
                    <a:pt x="28901" y="61032"/>
                    <a:pt x="23780" y="60118"/>
                  </a:cubicBezTo>
                  <a:lnTo>
                    <a:pt x="7503" y="57183"/>
                  </a:lnTo>
                  <a:cubicBezTo>
                    <a:pt x="6687" y="57052"/>
                    <a:pt x="6133" y="56367"/>
                    <a:pt x="6133" y="55552"/>
                  </a:cubicBezTo>
                  <a:lnTo>
                    <a:pt x="6133" y="39764"/>
                  </a:lnTo>
                  <a:lnTo>
                    <a:pt x="10210" y="39764"/>
                  </a:lnTo>
                  <a:lnTo>
                    <a:pt x="10210" y="48930"/>
                  </a:lnTo>
                  <a:cubicBezTo>
                    <a:pt x="10210" y="50626"/>
                    <a:pt x="11580" y="51996"/>
                    <a:pt x="13276" y="51996"/>
                  </a:cubicBezTo>
                  <a:lnTo>
                    <a:pt x="131523" y="51996"/>
                  </a:lnTo>
                  <a:cubicBezTo>
                    <a:pt x="133187" y="51996"/>
                    <a:pt x="134557" y="50626"/>
                    <a:pt x="134557" y="48930"/>
                  </a:cubicBezTo>
                  <a:lnTo>
                    <a:pt x="134557" y="39764"/>
                  </a:lnTo>
                  <a:lnTo>
                    <a:pt x="138635" y="39764"/>
                  </a:lnTo>
                  <a:lnTo>
                    <a:pt x="138635" y="55552"/>
                  </a:lnTo>
                  <a:cubicBezTo>
                    <a:pt x="138635" y="56367"/>
                    <a:pt x="138080" y="57052"/>
                    <a:pt x="137264" y="57183"/>
                  </a:cubicBezTo>
                  <a:lnTo>
                    <a:pt x="120987" y="60118"/>
                  </a:lnTo>
                  <a:cubicBezTo>
                    <a:pt x="102851" y="63380"/>
                    <a:pt x="89705" y="79103"/>
                    <a:pt x="89705" y="97501"/>
                  </a:cubicBezTo>
                  <a:lnTo>
                    <a:pt x="89705" y="139678"/>
                  </a:lnTo>
                  <a:lnTo>
                    <a:pt x="55062" y="139678"/>
                  </a:lnTo>
                  <a:lnTo>
                    <a:pt x="55062" y="97501"/>
                  </a:lnTo>
                  <a:cubicBezTo>
                    <a:pt x="55062" y="89672"/>
                    <a:pt x="52681" y="82104"/>
                    <a:pt x="48147" y="75678"/>
                  </a:cubicBezTo>
                  <a:cubicBezTo>
                    <a:pt x="47565" y="74836"/>
                    <a:pt x="46614" y="74388"/>
                    <a:pt x="45648" y="74388"/>
                  </a:cubicBezTo>
                  <a:cubicBezTo>
                    <a:pt x="45044" y="74388"/>
                    <a:pt x="44434" y="74564"/>
                    <a:pt x="43906" y="74928"/>
                  </a:cubicBezTo>
                  <a:cubicBezTo>
                    <a:pt x="42504" y="75906"/>
                    <a:pt x="42178" y="77831"/>
                    <a:pt x="43156" y="79201"/>
                  </a:cubicBezTo>
                  <a:cubicBezTo>
                    <a:pt x="46940" y="84583"/>
                    <a:pt x="48930" y="90912"/>
                    <a:pt x="48930" y="97501"/>
                  </a:cubicBezTo>
                  <a:lnTo>
                    <a:pt x="48930" y="139711"/>
                  </a:lnTo>
                  <a:cubicBezTo>
                    <a:pt x="44167" y="140004"/>
                    <a:pt x="40383" y="144017"/>
                    <a:pt x="40383" y="148844"/>
                  </a:cubicBezTo>
                  <a:cubicBezTo>
                    <a:pt x="40383" y="153705"/>
                    <a:pt x="44167" y="157684"/>
                    <a:pt x="48930" y="158011"/>
                  </a:cubicBezTo>
                  <a:lnTo>
                    <a:pt x="48930" y="165350"/>
                  </a:lnTo>
                  <a:cubicBezTo>
                    <a:pt x="44167" y="165676"/>
                    <a:pt x="40383" y="169656"/>
                    <a:pt x="40383" y="174516"/>
                  </a:cubicBezTo>
                  <a:cubicBezTo>
                    <a:pt x="40383" y="179377"/>
                    <a:pt x="44167" y="183356"/>
                    <a:pt x="48930" y="183682"/>
                  </a:cubicBezTo>
                  <a:lnTo>
                    <a:pt x="48930" y="190435"/>
                  </a:lnTo>
                  <a:cubicBezTo>
                    <a:pt x="44167" y="190761"/>
                    <a:pt x="40383" y="194741"/>
                    <a:pt x="40383" y="199601"/>
                  </a:cubicBezTo>
                  <a:cubicBezTo>
                    <a:pt x="40383" y="204657"/>
                    <a:pt x="44494" y="208767"/>
                    <a:pt x="49550" y="208767"/>
                  </a:cubicBezTo>
                  <a:lnTo>
                    <a:pt x="72384" y="208767"/>
                  </a:lnTo>
                  <a:cubicBezTo>
                    <a:pt x="74080" y="208767"/>
                    <a:pt x="75450" y="207397"/>
                    <a:pt x="75450" y="205701"/>
                  </a:cubicBezTo>
                  <a:cubicBezTo>
                    <a:pt x="75450" y="204005"/>
                    <a:pt x="74080" y="202635"/>
                    <a:pt x="72384" y="202635"/>
                  </a:cubicBezTo>
                  <a:lnTo>
                    <a:pt x="49550" y="202635"/>
                  </a:lnTo>
                  <a:cubicBezTo>
                    <a:pt x="47853" y="202635"/>
                    <a:pt x="46483" y="201265"/>
                    <a:pt x="46483" y="199601"/>
                  </a:cubicBezTo>
                  <a:cubicBezTo>
                    <a:pt x="46483" y="197905"/>
                    <a:pt x="47853" y="196535"/>
                    <a:pt x="49550" y="196535"/>
                  </a:cubicBezTo>
                  <a:lnTo>
                    <a:pt x="95217" y="196535"/>
                  </a:lnTo>
                  <a:cubicBezTo>
                    <a:pt x="96914" y="196535"/>
                    <a:pt x="98284" y="197905"/>
                    <a:pt x="98284" y="199601"/>
                  </a:cubicBezTo>
                  <a:cubicBezTo>
                    <a:pt x="98284" y="201265"/>
                    <a:pt x="96914" y="202635"/>
                    <a:pt x="95217" y="202635"/>
                  </a:cubicBezTo>
                  <a:lnTo>
                    <a:pt x="85432" y="202635"/>
                  </a:lnTo>
                  <a:cubicBezTo>
                    <a:pt x="83735" y="202635"/>
                    <a:pt x="82365" y="204005"/>
                    <a:pt x="82365" y="205701"/>
                  </a:cubicBezTo>
                  <a:cubicBezTo>
                    <a:pt x="82365" y="207397"/>
                    <a:pt x="83735" y="208767"/>
                    <a:pt x="85432" y="208767"/>
                  </a:cubicBezTo>
                  <a:lnTo>
                    <a:pt x="95217" y="208767"/>
                  </a:lnTo>
                  <a:cubicBezTo>
                    <a:pt x="100274" y="208767"/>
                    <a:pt x="104384" y="204657"/>
                    <a:pt x="104384" y="199601"/>
                  </a:cubicBezTo>
                  <a:cubicBezTo>
                    <a:pt x="104384" y="194741"/>
                    <a:pt x="100600" y="190761"/>
                    <a:pt x="95837" y="190435"/>
                  </a:cubicBezTo>
                  <a:lnTo>
                    <a:pt x="95837" y="183682"/>
                  </a:lnTo>
                  <a:cubicBezTo>
                    <a:pt x="100600" y="183356"/>
                    <a:pt x="104384" y="179377"/>
                    <a:pt x="104384" y="174516"/>
                  </a:cubicBezTo>
                  <a:cubicBezTo>
                    <a:pt x="104384" y="169656"/>
                    <a:pt x="100600" y="165676"/>
                    <a:pt x="95837" y="165350"/>
                  </a:cubicBezTo>
                  <a:lnTo>
                    <a:pt x="95837" y="158011"/>
                  </a:lnTo>
                  <a:cubicBezTo>
                    <a:pt x="100600" y="157684"/>
                    <a:pt x="104384" y="153705"/>
                    <a:pt x="104384" y="148844"/>
                  </a:cubicBezTo>
                  <a:cubicBezTo>
                    <a:pt x="104384" y="144017"/>
                    <a:pt x="100600" y="140004"/>
                    <a:pt x="95837" y="139711"/>
                  </a:cubicBezTo>
                  <a:lnTo>
                    <a:pt x="95837" y="97501"/>
                  </a:lnTo>
                  <a:cubicBezTo>
                    <a:pt x="95837" y="82072"/>
                    <a:pt x="106863" y="68861"/>
                    <a:pt x="122064" y="66153"/>
                  </a:cubicBezTo>
                  <a:lnTo>
                    <a:pt x="138341" y="63217"/>
                  </a:lnTo>
                  <a:cubicBezTo>
                    <a:pt x="142060" y="62532"/>
                    <a:pt x="144767" y="59303"/>
                    <a:pt x="144767" y="55552"/>
                  </a:cubicBezTo>
                  <a:lnTo>
                    <a:pt x="144767" y="3066"/>
                  </a:lnTo>
                  <a:cubicBezTo>
                    <a:pt x="144767" y="1370"/>
                    <a:pt x="143397" y="0"/>
                    <a:pt x="141701" y="0"/>
                  </a:cubicBezTo>
                  <a:lnTo>
                    <a:pt x="124477" y="0"/>
                  </a:lnTo>
                  <a:cubicBezTo>
                    <a:pt x="122781" y="0"/>
                    <a:pt x="121411" y="1370"/>
                    <a:pt x="121411" y="3066"/>
                  </a:cubicBezTo>
                  <a:cubicBezTo>
                    <a:pt x="121411" y="4763"/>
                    <a:pt x="122781" y="6133"/>
                    <a:pt x="124477" y="6133"/>
                  </a:cubicBezTo>
                  <a:lnTo>
                    <a:pt x="138635" y="6133"/>
                  </a:lnTo>
                  <a:lnTo>
                    <a:pt x="138635" y="33631"/>
                  </a:lnTo>
                  <a:lnTo>
                    <a:pt x="6133" y="33631"/>
                  </a:lnTo>
                  <a:lnTo>
                    <a:pt x="6133" y="6133"/>
                  </a:lnTo>
                  <a:lnTo>
                    <a:pt x="111788" y="6133"/>
                  </a:lnTo>
                  <a:cubicBezTo>
                    <a:pt x="113485" y="6133"/>
                    <a:pt x="114855" y="4763"/>
                    <a:pt x="114855" y="3066"/>
                  </a:cubicBezTo>
                  <a:cubicBezTo>
                    <a:pt x="114855" y="1370"/>
                    <a:pt x="113485" y="0"/>
                    <a:pt x="11178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 name="Google Shape;622;p35"/>
            <p:cNvSpPr/>
            <p:nvPr/>
          </p:nvSpPr>
          <p:spPr>
            <a:xfrm>
              <a:off x="2500300" y="793475"/>
              <a:ext cx="2599825" cy="153325"/>
            </a:xfrm>
            <a:custGeom>
              <a:rect b="b" l="l" r="r" t="t"/>
              <a:pathLst>
                <a:path extrusionOk="0" h="6133" w="103993">
                  <a:moveTo>
                    <a:pt x="3067" y="0"/>
                  </a:moveTo>
                  <a:cubicBezTo>
                    <a:pt x="1371" y="0"/>
                    <a:pt x="1" y="1370"/>
                    <a:pt x="1" y="3066"/>
                  </a:cubicBezTo>
                  <a:cubicBezTo>
                    <a:pt x="1" y="4763"/>
                    <a:pt x="1371" y="6133"/>
                    <a:pt x="3067" y="6133"/>
                  </a:cubicBezTo>
                  <a:lnTo>
                    <a:pt x="100926" y="6133"/>
                  </a:lnTo>
                  <a:cubicBezTo>
                    <a:pt x="102623" y="6133"/>
                    <a:pt x="103993" y="4763"/>
                    <a:pt x="103993" y="3066"/>
                  </a:cubicBezTo>
                  <a:cubicBezTo>
                    <a:pt x="103993" y="1370"/>
                    <a:pt x="102623" y="0"/>
                    <a:pt x="10092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3" name="Google Shape;623;p35"/>
          <p:cNvGrpSpPr/>
          <p:nvPr/>
        </p:nvGrpSpPr>
        <p:grpSpPr>
          <a:xfrm>
            <a:off x="3379377" y="2632380"/>
            <a:ext cx="341858" cy="273078"/>
            <a:chOff x="1190625" y="763300"/>
            <a:chExt cx="5219200" cy="4169125"/>
          </a:xfrm>
        </p:grpSpPr>
        <p:sp>
          <p:nvSpPr>
            <p:cNvPr id="624" name="Google Shape;624;p35"/>
            <p:cNvSpPr/>
            <p:nvPr/>
          </p:nvSpPr>
          <p:spPr>
            <a:xfrm>
              <a:off x="1190625" y="763300"/>
              <a:ext cx="5219200" cy="3281400"/>
            </a:xfrm>
            <a:custGeom>
              <a:rect b="b" l="l" r="r" t="t"/>
              <a:pathLst>
                <a:path extrusionOk="0" h="131256" w="208768">
                  <a:moveTo>
                    <a:pt x="18169" y="15756"/>
                  </a:moveTo>
                  <a:cubicBezTo>
                    <a:pt x="18202" y="17028"/>
                    <a:pt x="18398" y="18300"/>
                    <a:pt x="18756" y="19572"/>
                  </a:cubicBezTo>
                  <a:cubicBezTo>
                    <a:pt x="18822" y="19800"/>
                    <a:pt x="19572" y="22312"/>
                    <a:pt x="21138" y="26488"/>
                  </a:cubicBezTo>
                  <a:lnTo>
                    <a:pt x="11482" y="26488"/>
                  </a:lnTo>
                  <a:cubicBezTo>
                    <a:pt x="8514" y="26488"/>
                    <a:pt x="6133" y="24106"/>
                    <a:pt x="6133" y="21138"/>
                  </a:cubicBezTo>
                  <a:cubicBezTo>
                    <a:pt x="6133" y="18169"/>
                    <a:pt x="8514" y="15756"/>
                    <a:pt x="11482" y="15756"/>
                  </a:cubicBezTo>
                  <a:close/>
                  <a:moveTo>
                    <a:pt x="33429" y="0"/>
                  </a:moveTo>
                  <a:cubicBezTo>
                    <a:pt x="32011" y="0"/>
                    <a:pt x="30566" y="200"/>
                    <a:pt x="29130" y="620"/>
                  </a:cubicBezTo>
                  <a:cubicBezTo>
                    <a:pt x="24465" y="1990"/>
                    <a:pt x="20909" y="5415"/>
                    <a:pt x="19246" y="9656"/>
                  </a:cubicBezTo>
                  <a:lnTo>
                    <a:pt x="11482" y="9656"/>
                  </a:lnTo>
                  <a:cubicBezTo>
                    <a:pt x="5154" y="9656"/>
                    <a:pt x="0" y="14777"/>
                    <a:pt x="0" y="21138"/>
                  </a:cubicBezTo>
                  <a:cubicBezTo>
                    <a:pt x="0" y="27466"/>
                    <a:pt x="5154" y="32620"/>
                    <a:pt x="11482" y="32620"/>
                  </a:cubicBezTo>
                  <a:lnTo>
                    <a:pt x="23552" y="32620"/>
                  </a:lnTo>
                  <a:cubicBezTo>
                    <a:pt x="25574" y="37480"/>
                    <a:pt x="28314" y="43515"/>
                    <a:pt x="31870" y="50333"/>
                  </a:cubicBezTo>
                  <a:cubicBezTo>
                    <a:pt x="32413" y="51373"/>
                    <a:pt x="33473" y="51959"/>
                    <a:pt x="34573" y="51959"/>
                  </a:cubicBezTo>
                  <a:cubicBezTo>
                    <a:pt x="35059" y="51959"/>
                    <a:pt x="35553" y="51845"/>
                    <a:pt x="36012" y="51605"/>
                  </a:cubicBezTo>
                  <a:cubicBezTo>
                    <a:pt x="37480" y="50822"/>
                    <a:pt x="38067" y="48995"/>
                    <a:pt x="37285" y="47495"/>
                  </a:cubicBezTo>
                  <a:cubicBezTo>
                    <a:pt x="28281" y="30271"/>
                    <a:pt x="24758" y="18365"/>
                    <a:pt x="24628" y="17876"/>
                  </a:cubicBezTo>
                  <a:cubicBezTo>
                    <a:pt x="23225" y="12983"/>
                    <a:pt x="26031" y="7894"/>
                    <a:pt x="30858" y="6492"/>
                  </a:cubicBezTo>
                  <a:cubicBezTo>
                    <a:pt x="31712" y="6242"/>
                    <a:pt x="32574" y="6123"/>
                    <a:pt x="33424" y="6123"/>
                  </a:cubicBezTo>
                  <a:cubicBezTo>
                    <a:pt x="37350" y="6123"/>
                    <a:pt x="41003" y="8673"/>
                    <a:pt x="42210" y="12722"/>
                  </a:cubicBezTo>
                  <a:cubicBezTo>
                    <a:pt x="42471" y="13635"/>
                    <a:pt x="49093" y="35328"/>
                    <a:pt x="67425" y="62076"/>
                  </a:cubicBezTo>
                  <a:cubicBezTo>
                    <a:pt x="78222" y="77799"/>
                    <a:pt x="90912" y="92119"/>
                    <a:pt x="105134" y="104677"/>
                  </a:cubicBezTo>
                  <a:cubicBezTo>
                    <a:pt x="116225" y="114463"/>
                    <a:pt x="128424" y="123271"/>
                    <a:pt x="141374" y="130838"/>
                  </a:cubicBezTo>
                  <a:cubicBezTo>
                    <a:pt x="141864" y="131121"/>
                    <a:pt x="142397" y="131255"/>
                    <a:pt x="142921" y="131255"/>
                  </a:cubicBezTo>
                  <a:cubicBezTo>
                    <a:pt x="143970" y="131255"/>
                    <a:pt x="144984" y="130719"/>
                    <a:pt x="145550" y="129762"/>
                  </a:cubicBezTo>
                  <a:cubicBezTo>
                    <a:pt x="146398" y="128294"/>
                    <a:pt x="145909" y="126435"/>
                    <a:pt x="144473" y="125554"/>
                  </a:cubicBezTo>
                  <a:cubicBezTo>
                    <a:pt x="131849" y="118182"/>
                    <a:pt x="119976" y="109603"/>
                    <a:pt x="109179" y="100078"/>
                  </a:cubicBezTo>
                  <a:cubicBezTo>
                    <a:pt x="95315" y="87878"/>
                    <a:pt x="82985" y="73917"/>
                    <a:pt x="72481" y="58618"/>
                  </a:cubicBezTo>
                  <a:cubicBezTo>
                    <a:pt x="65925" y="49060"/>
                    <a:pt x="60901" y="40123"/>
                    <a:pt x="57150" y="32620"/>
                  </a:cubicBezTo>
                  <a:lnTo>
                    <a:pt x="70492" y="32620"/>
                  </a:lnTo>
                  <a:cubicBezTo>
                    <a:pt x="76624" y="32620"/>
                    <a:pt x="82724" y="33957"/>
                    <a:pt x="88335" y="36534"/>
                  </a:cubicBezTo>
                  <a:cubicBezTo>
                    <a:pt x="94695" y="39503"/>
                    <a:pt x="101774" y="41036"/>
                    <a:pt x="108787" y="41036"/>
                  </a:cubicBezTo>
                  <a:lnTo>
                    <a:pt x="185313" y="41036"/>
                  </a:lnTo>
                  <a:cubicBezTo>
                    <a:pt x="198264" y="41036"/>
                    <a:pt x="208767" y="30532"/>
                    <a:pt x="208767" y="17615"/>
                  </a:cubicBezTo>
                  <a:lnTo>
                    <a:pt x="208767" y="16799"/>
                  </a:lnTo>
                  <a:cubicBezTo>
                    <a:pt x="208767" y="12852"/>
                    <a:pt x="205570" y="9656"/>
                    <a:pt x="201623" y="9656"/>
                  </a:cubicBezTo>
                  <a:lnTo>
                    <a:pt x="182704" y="9656"/>
                  </a:lnTo>
                  <a:cubicBezTo>
                    <a:pt x="181008" y="9656"/>
                    <a:pt x="179638" y="11026"/>
                    <a:pt x="179638" y="12722"/>
                  </a:cubicBezTo>
                  <a:cubicBezTo>
                    <a:pt x="179638" y="14386"/>
                    <a:pt x="181008" y="15756"/>
                    <a:pt x="182704" y="15756"/>
                  </a:cubicBezTo>
                  <a:lnTo>
                    <a:pt x="201623" y="15756"/>
                  </a:lnTo>
                  <a:cubicBezTo>
                    <a:pt x="202178" y="15756"/>
                    <a:pt x="202667" y="16212"/>
                    <a:pt x="202667" y="16799"/>
                  </a:cubicBezTo>
                  <a:lnTo>
                    <a:pt x="202667" y="17615"/>
                  </a:lnTo>
                  <a:cubicBezTo>
                    <a:pt x="202667" y="27173"/>
                    <a:pt x="194871" y="34936"/>
                    <a:pt x="185313" y="34936"/>
                  </a:cubicBezTo>
                  <a:lnTo>
                    <a:pt x="108787" y="34936"/>
                  </a:lnTo>
                  <a:cubicBezTo>
                    <a:pt x="102655" y="34936"/>
                    <a:pt x="96457" y="33566"/>
                    <a:pt x="90912" y="30989"/>
                  </a:cubicBezTo>
                  <a:cubicBezTo>
                    <a:pt x="84485" y="28021"/>
                    <a:pt x="77537" y="26488"/>
                    <a:pt x="70492" y="26488"/>
                  </a:cubicBezTo>
                  <a:lnTo>
                    <a:pt x="54214" y="26488"/>
                  </a:lnTo>
                  <a:cubicBezTo>
                    <a:pt x="52224" y="22084"/>
                    <a:pt x="50724" y="18430"/>
                    <a:pt x="49745" y="15756"/>
                  </a:cubicBezTo>
                  <a:lnTo>
                    <a:pt x="169591" y="15756"/>
                  </a:lnTo>
                  <a:cubicBezTo>
                    <a:pt x="171287" y="15756"/>
                    <a:pt x="172657" y="14386"/>
                    <a:pt x="172657" y="12722"/>
                  </a:cubicBezTo>
                  <a:cubicBezTo>
                    <a:pt x="172657" y="11026"/>
                    <a:pt x="171287" y="9656"/>
                    <a:pt x="169591" y="9656"/>
                  </a:cubicBezTo>
                  <a:lnTo>
                    <a:pt x="47592" y="9656"/>
                  </a:lnTo>
                  <a:cubicBezTo>
                    <a:pt x="45284" y="3792"/>
                    <a:pt x="39609" y="0"/>
                    <a:pt x="3342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 name="Google Shape;625;p35"/>
            <p:cNvSpPr/>
            <p:nvPr/>
          </p:nvSpPr>
          <p:spPr>
            <a:xfrm>
              <a:off x="3897250" y="1313750"/>
              <a:ext cx="1885450" cy="152525"/>
            </a:xfrm>
            <a:custGeom>
              <a:rect b="b" l="l" r="r" t="t"/>
              <a:pathLst>
                <a:path extrusionOk="0" h="6101" w="75418">
                  <a:moveTo>
                    <a:pt x="3067" y="1"/>
                  </a:moveTo>
                  <a:cubicBezTo>
                    <a:pt x="1370" y="1"/>
                    <a:pt x="0" y="1371"/>
                    <a:pt x="0" y="3067"/>
                  </a:cubicBezTo>
                  <a:cubicBezTo>
                    <a:pt x="0" y="4730"/>
                    <a:pt x="1370" y="6101"/>
                    <a:pt x="3067" y="6101"/>
                  </a:cubicBezTo>
                  <a:lnTo>
                    <a:pt x="72384" y="6101"/>
                  </a:lnTo>
                  <a:cubicBezTo>
                    <a:pt x="74047" y="6101"/>
                    <a:pt x="75417" y="4730"/>
                    <a:pt x="75417" y="3067"/>
                  </a:cubicBezTo>
                  <a:cubicBezTo>
                    <a:pt x="75417" y="1371"/>
                    <a:pt x="74047" y="1"/>
                    <a:pt x="72384"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 name="Google Shape;626;p35"/>
            <p:cNvSpPr/>
            <p:nvPr/>
          </p:nvSpPr>
          <p:spPr>
            <a:xfrm>
              <a:off x="2126800" y="2194100"/>
              <a:ext cx="3535200" cy="2738325"/>
            </a:xfrm>
            <a:custGeom>
              <a:rect b="b" l="l" r="r" t="t"/>
              <a:pathLst>
                <a:path extrusionOk="0" h="109533" w="141408">
                  <a:moveTo>
                    <a:pt x="3501" y="0"/>
                  </a:moveTo>
                  <a:cubicBezTo>
                    <a:pt x="2966" y="0"/>
                    <a:pt x="2423" y="141"/>
                    <a:pt x="1925" y="440"/>
                  </a:cubicBezTo>
                  <a:cubicBezTo>
                    <a:pt x="490" y="1288"/>
                    <a:pt x="1" y="3148"/>
                    <a:pt x="849" y="4615"/>
                  </a:cubicBezTo>
                  <a:cubicBezTo>
                    <a:pt x="3491" y="9084"/>
                    <a:pt x="6329" y="13521"/>
                    <a:pt x="9265" y="17827"/>
                  </a:cubicBezTo>
                  <a:cubicBezTo>
                    <a:pt x="21204" y="35376"/>
                    <a:pt x="35230" y="51360"/>
                    <a:pt x="51018" y="65354"/>
                  </a:cubicBezTo>
                  <a:cubicBezTo>
                    <a:pt x="70753" y="82871"/>
                    <a:pt x="93228" y="97288"/>
                    <a:pt x="117856" y="108216"/>
                  </a:cubicBezTo>
                  <a:cubicBezTo>
                    <a:pt x="119864" y="109109"/>
                    <a:pt x="121962" y="109532"/>
                    <a:pt x="124029" y="109532"/>
                  </a:cubicBezTo>
                  <a:cubicBezTo>
                    <a:pt x="129886" y="109532"/>
                    <a:pt x="135483" y="106135"/>
                    <a:pt x="138015" y="100420"/>
                  </a:cubicBezTo>
                  <a:cubicBezTo>
                    <a:pt x="141408" y="92689"/>
                    <a:pt x="137917" y="83653"/>
                    <a:pt x="130219" y="80228"/>
                  </a:cubicBezTo>
                  <a:cubicBezTo>
                    <a:pt x="126207" y="78434"/>
                    <a:pt x="122195" y="76510"/>
                    <a:pt x="118313" y="74520"/>
                  </a:cubicBezTo>
                  <a:cubicBezTo>
                    <a:pt x="117871" y="74299"/>
                    <a:pt x="117399" y="74194"/>
                    <a:pt x="116933" y="74194"/>
                  </a:cubicBezTo>
                  <a:cubicBezTo>
                    <a:pt x="115814" y="74194"/>
                    <a:pt x="114732" y="74798"/>
                    <a:pt x="114203" y="75857"/>
                  </a:cubicBezTo>
                  <a:cubicBezTo>
                    <a:pt x="113420" y="77358"/>
                    <a:pt x="114007" y="79184"/>
                    <a:pt x="115508" y="79967"/>
                  </a:cubicBezTo>
                  <a:cubicBezTo>
                    <a:pt x="119520" y="82022"/>
                    <a:pt x="123630" y="83980"/>
                    <a:pt x="127740" y="85806"/>
                  </a:cubicBezTo>
                  <a:cubicBezTo>
                    <a:pt x="132372" y="87861"/>
                    <a:pt x="134460" y="93309"/>
                    <a:pt x="132405" y="97941"/>
                  </a:cubicBezTo>
                  <a:cubicBezTo>
                    <a:pt x="130887" y="101409"/>
                    <a:pt x="127538" y="103419"/>
                    <a:pt x="124037" y="103419"/>
                  </a:cubicBezTo>
                  <a:cubicBezTo>
                    <a:pt x="122797" y="103419"/>
                    <a:pt x="121538" y="103167"/>
                    <a:pt x="120335" y="102638"/>
                  </a:cubicBezTo>
                  <a:cubicBezTo>
                    <a:pt x="96294" y="91939"/>
                    <a:pt x="74341" y="77847"/>
                    <a:pt x="55096" y="60787"/>
                  </a:cubicBezTo>
                  <a:cubicBezTo>
                    <a:pt x="39666" y="47119"/>
                    <a:pt x="25966" y="31494"/>
                    <a:pt x="14321" y="14401"/>
                  </a:cubicBezTo>
                  <a:cubicBezTo>
                    <a:pt x="11450" y="10193"/>
                    <a:pt x="8710" y="5855"/>
                    <a:pt x="6133" y="1484"/>
                  </a:cubicBezTo>
                  <a:cubicBezTo>
                    <a:pt x="5551" y="536"/>
                    <a:pt x="4542" y="0"/>
                    <a:pt x="350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 name="Google Shape;627;p35"/>
            <p:cNvSpPr/>
            <p:nvPr/>
          </p:nvSpPr>
          <p:spPr>
            <a:xfrm>
              <a:off x="1960450" y="1144125"/>
              <a:ext cx="175350" cy="153350"/>
            </a:xfrm>
            <a:custGeom>
              <a:rect b="b" l="l" r="r" t="t"/>
              <a:pathLst>
                <a:path extrusionOk="0" h="6134" w="7014">
                  <a:moveTo>
                    <a:pt x="3034" y="1"/>
                  </a:moveTo>
                  <a:cubicBezTo>
                    <a:pt x="1338" y="1"/>
                    <a:pt x="0" y="1371"/>
                    <a:pt x="0" y="3067"/>
                  </a:cubicBezTo>
                  <a:cubicBezTo>
                    <a:pt x="0" y="4763"/>
                    <a:pt x="1338" y="6133"/>
                    <a:pt x="3034" y="6133"/>
                  </a:cubicBezTo>
                  <a:lnTo>
                    <a:pt x="3947" y="6133"/>
                  </a:lnTo>
                  <a:cubicBezTo>
                    <a:pt x="5643" y="6133"/>
                    <a:pt x="7013" y="4763"/>
                    <a:pt x="7013" y="3067"/>
                  </a:cubicBezTo>
                  <a:cubicBezTo>
                    <a:pt x="7013" y="1371"/>
                    <a:pt x="5643" y="1"/>
                    <a:pt x="394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28" name="Google Shape;628;p35"/>
          <p:cNvGrpSpPr/>
          <p:nvPr/>
        </p:nvGrpSpPr>
        <p:grpSpPr>
          <a:xfrm>
            <a:off x="1335832" y="2597991"/>
            <a:ext cx="342179" cy="341854"/>
            <a:chOff x="1185725" y="238175"/>
            <a:chExt cx="5224100" cy="5219150"/>
          </a:xfrm>
        </p:grpSpPr>
        <p:sp>
          <p:nvSpPr>
            <p:cNvPr id="629" name="Google Shape;629;p35"/>
            <p:cNvSpPr/>
            <p:nvPr/>
          </p:nvSpPr>
          <p:spPr>
            <a:xfrm>
              <a:off x="2790625" y="3840975"/>
              <a:ext cx="1044675" cy="1304000"/>
            </a:xfrm>
            <a:custGeom>
              <a:rect b="b" l="l" r="r" t="t"/>
              <a:pathLst>
                <a:path extrusionOk="0" h="52160" w="41787">
                  <a:moveTo>
                    <a:pt x="35654" y="6100"/>
                  </a:moveTo>
                  <a:lnTo>
                    <a:pt x="35654" y="31250"/>
                  </a:lnTo>
                  <a:cubicBezTo>
                    <a:pt x="35654" y="35197"/>
                    <a:pt x="34121" y="38916"/>
                    <a:pt x="31348" y="41721"/>
                  </a:cubicBezTo>
                  <a:cubicBezTo>
                    <a:pt x="28543" y="44494"/>
                    <a:pt x="24824" y="46027"/>
                    <a:pt x="20877" y="46027"/>
                  </a:cubicBezTo>
                  <a:cubicBezTo>
                    <a:pt x="12722" y="46027"/>
                    <a:pt x="6100" y="39405"/>
                    <a:pt x="6100" y="31250"/>
                  </a:cubicBezTo>
                  <a:lnTo>
                    <a:pt x="6100" y="24694"/>
                  </a:lnTo>
                  <a:cubicBezTo>
                    <a:pt x="6100" y="19736"/>
                    <a:pt x="8025" y="15071"/>
                    <a:pt x="11548" y="11548"/>
                  </a:cubicBezTo>
                  <a:cubicBezTo>
                    <a:pt x="15071" y="8058"/>
                    <a:pt x="19735" y="6100"/>
                    <a:pt x="24693" y="6100"/>
                  </a:cubicBezTo>
                  <a:close/>
                  <a:moveTo>
                    <a:pt x="24693" y="1"/>
                  </a:moveTo>
                  <a:cubicBezTo>
                    <a:pt x="18104" y="1"/>
                    <a:pt x="11906" y="2578"/>
                    <a:pt x="7209" y="7242"/>
                  </a:cubicBezTo>
                  <a:cubicBezTo>
                    <a:pt x="2545" y="11907"/>
                    <a:pt x="0" y="18105"/>
                    <a:pt x="0" y="24694"/>
                  </a:cubicBezTo>
                  <a:lnTo>
                    <a:pt x="0" y="31250"/>
                  </a:lnTo>
                  <a:cubicBezTo>
                    <a:pt x="0" y="42765"/>
                    <a:pt x="9362" y="52160"/>
                    <a:pt x="20877" y="52160"/>
                  </a:cubicBezTo>
                  <a:cubicBezTo>
                    <a:pt x="26455" y="52160"/>
                    <a:pt x="31707" y="49974"/>
                    <a:pt x="35654" y="46027"/>
                  </a:cubicBezTo>
                  <a:cubicBezTo>
                    <a:pt x="39601" y="42080"/>
                    <a:pt x="41786" y="36828"/>
                    <a:pt x="41786" y="31250"/>
                  </a:cubicBezTo>
                  <a:lnTo>
                    <a:pt x="41754" y="5513"/>
                  </a:lnTo>
                  <a:cubicBezTo>
                    <a:pt x="41754" y="2480"/>
                    <a:pt x="39307" y="1"/>
                    <a:pt x="3627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 name="Google Shape;630;p35"/>
            <p:cNvSpPr/>
            <p:nvPr/>
          </p:nvSpPr>
          <p:spPr>
            <a:xfrm>
              <a:off x="1185725" y="238175"/>
              <a:ext cx="5224100" cy="5219150"/>
            </a:xfrm>
            <a:custGeom>
              <a:rect b="b" l="l" r="r" t="t"/>
              <a:pathLst>
                <a:path extrusionOk="0" h="208766" w="208964">
                  <a:moveTo>
                    <a:pt x="131817" y="94172"/>
                  </a:moveTo>
                  <a:lnTo>
                    <a:pt x="131817" y="113385"/>
                  </a:lnTo>
                  <a:cubicBezTo>
                    <a:pt x="129697" y="113776"/>
                    <a:pt x="126272" y="114396"/>
                    <a:pt x="121999" y="115179"/>
                  </a:cubicBezTo>
                  <a:cubicBezTo>
                    <a:pt x="123042" y="108981"/>
                    <a:pt x="124249" y="101772"/>
                    <a:pt x="125391" y="94172"/>
                  </a:cubicBezTo>
                  <a:close/>
                  <a:moveTo>
                    <a:pt x="112343" y="137719"/>
                  </a:moveTo>
                  <a:lnTo>
                    <a:pt x="112343" y="175362"/>
                  </a:lnTo>
                  <a:cubicBezTo>
                    <a:pt x="112376" y="182669"/>
                    <a:pt x="109538" y="189519"/>
                    <a:pt x="104384" y="194673"/>
                  </a:cubicBezTo>
                  <a:cubicBezTo>
                    <a:pt x="99230" y="199827"/>
                    <a:pt x="92380" y="202665"/>
                    <a:pt x="85073" y="202665"/>
                  </a:cubicBezTo>
                  <a:cubicBezTo>
                    <a:pt x="70068" y="202665"/>
                    <a:pt x="57803" y="190433"/>
                    <a:pt x="57803" y="175362"/>
                  </a:cubicBezTo>
                  <a:lnTo>
                    <a:pt x="57803" y="168806"/>
                  </a:lnTo>
                  <a:cubicBezTo>
                    <a:pt x="57803" y="160520"/>
                    <a:pt x="61032" y="152692"/>
                    <a:pt x="66904" y="146820"/>
                  </a:cubicBezTo>
                  <a:cubicBezTo>
                    <a:pt x="72775" y="140948"/>
                    <a:pt x="80571" y="137719"/>
                    <a:pt x="88889" y="137719"/>
                  </a:cubicBezTo>
                  <a:close/>
                  <a:moveTo>
                    <a:pt x="92234" y="0"/>
                  </a:moveTo>
                  <a:cubicBezTo>
                    <a:pt x="91429" y="0"/>
                    <a:pt x="90624" y="205"/>
                    <a:pt x="89901" y="618"/>
                  </a:cubicBezTo>
                  <a:cubicBezTo>
                    <a:pt x="88433" y="1466"/>
                    <a:pt x="87519" y="3032"/>
                    <a:pt x="87519" y="4728"/>
                  </a:cubicBezTo>
                  <a:lnTo>
                    <a:pt x="87519" y="25898"/>
                  </a:lnTo>
                  <a:cubicBezTo>
                    <a:pt x="87519" y="27594"/>
                    <a:pt x="88889" y="28964"/>
                    <a:pt x="90553" y="28964"/>
                  </a:cubicBezTo>
                  <a:cubicBezTo>
                    <a:pt x="92249" y="28964"/>
                    <a:pt x="93619" y="27594"/>
                    <a:pt x="93619" y="25898"/>
                  </a:cubicBezTo>
                  <a:lnTo>
                    <a:pt x="93619" y="6816"/>
                  </a:lnTo>
                  <a:cubicBezTo>
                    <a:pt x="96522" y="7990"/>
                    <a:pt x="102851" y="10860"/>
                    <a:pt x="109114" y="14938"/>
                  </a:cubicBezTo>
                  <a:cubicBezTo>
                    <a:pt x="116486" y="19766"/>
                    <a:pt x="125261" y="27399"/>
                    <a:pt x="125261" y="36239"/>
                  </a:cubicBezTo>
                  <a:cubicBezTo>
                    <a:pt x="125261" y="62922"/>
                    <a:pt x="115181" y="119126"/>
                    <a:pt x="112865" y="131619"/>
                  </a:cubicBezTo>
                  <a:lnTo>
                    <a:pt x="93652" y="131619"/>
                  </a:lnTo>
                  <a:lnTo>
                    <a:pt x="93652" y="91105"/>
                  </a:lnTo>
                  <a:lnTo>
                    <a:pt x="93619" y="39077"/>
                  </a:lnTo>
                  <a:cubicBezTo>
                    <a:pt x="93619" y="37380"/>
                    <a:pt x="92249" y="36043"/>
                    <a:pt x="90553" y="36043"/>
                  </a:cubicBezTo>
                  <a:cubicBezTo>
                    <a:pt x="88889" y="36043"/>
                    <a:pt x="87519" y="37413"/>
                    <a:pt x="87519" y="39077"/>
                  </a:cubicBezTo>
                  <a:lnTo>
                    <a:pt x="87519" y="88039"/>
                  </a:lnTo>
                  <a:lnTo>
                    <a:pt x="4926" y="88039"/>
                  </a:lnTo>
                  <a:cubicBezTo>
                    <a:pt x="3230" y="88039"/>
                    <a:pt x="1664" y="88952"/>
                    <a:pt x="816" y="90420"/>
                  </a:cubicBezTo>
                  <a:cubicBezTo>
                    <a:pt x="33" y="91790"/>
                    <a:pt x="0" y="93487"/>
                    <a:pt x="685" y="94889"/>
                  </a:cubicBezTo>
                  <a:cubicBezTo>
                    <a:pt x="1925" y="98119"/>
                    <a:pt x="15332" y="131913"/>
                    <a:pt x="36437" y="131913"/>
                  </a:cubicBezTo>
                  <a:cubicBezTo>
                    <a:pt x="40253" y="131913"/>
                    <a:pt x="44853" y="131717"/>
                    <a:pt x="50104" y="131293"/>
                  </a:cubicBezTo>
                  <a:cubicBezTo>
                    <a:pt x="51768" y="131195"/>
                    <a:pt x="53040" y="129727"/>
                    <a:pt x="52910" y="128031"/>
                  </a:cubicBezTo>
                  <a:cubicBezTo>
                    <a:pt x="52784" y="126398"/>
                    <a:pt x="51418" y="125188"/>
                    <a:pt x="49832" y="125188"/>
                  </a:cubicBezTo>
                  <a:cubicBezTo>
                    <a:pt x="49771" y="125188"/>
                    <a:pt x="49709" y="125189"/>
                    <a:pt x="49648" y="125193"/>
                  </a:cubicBezTo>
                  <a:cubicBezTo>
                    <a:pt x="44559" y="125584"/>
                    <a:pt x="40090" y="125780"/>
                    <a:pt x="36437" y="125780"/>
                  </a:cubicBezTo>
                  <a:cubicBezTo>
                    <a:pt x="27597" y="125780"/>
                    <a:pt x="19964" y="117005"/>
                    <a:pt x="15136" y="109633"/>
                  </a:cubicBezTo>
                  <a:cubicBezTo>
                    <a:pt x="11058" y="103370"/>
                    <a:pt x="8188" y="97042"/>
                    <a:pt x="7014" y="94139"/>
                  </a:cubicBezTo>
                  <a:lnTo>
                    <a:pt x="7014" y="94139"/>
                  </a:lnTo>
                  <a:lnTo>
                    <a:pt x="87519" y="94172"/>
                  </a:lnTo>
                  <a:lnTo>
                    <a:pt x="87519" y="120757"/>
                  </a:lnTo>
                  <a:cubicBezTo>
                    <a:pt x="78353" y="122094"/>
                    <a:pt x="69970" y="123171"/>
                    <a:pt x="62565" y="123986"/>
                  </a:cubicBezTo>
                  <a:cubicBezTo>
                    <a:pt x="60902" y="124182"/>
                    <a:pt x="59695" y="125682"/>
                    <a:pt x="59858" y="127379"/>
                  </a:cubicBezTo>
                  <a:cubicBezTo>
                    <a:pt x="60053" y="128944"/>
                    <a:pt x="61358" y="130086"/>
                    <a:pt x="62891" y="130086"/>
                  </a:cubicBezTo>
                  <a:cubicBezTo>
                    <a:pt x="63022" y="130086"/>
                    <a:pt x="63120" y="130086"/>
                    <a:pt x="63250" y="130053"/>
                  </a:cubicBezTo>
                  <a:cubicBezTo>
                    <a:pt x="70459" y="129271"/>
                    <a:pt x="78614" y="128227"/>
                    <a:pt x="87519" y="126922"/>
                  </a:cubicBezTo>
                  <a:lnTo>
                    <a:pt x="87519" y="131652"/>
                  </a:lnTo>
                  <a:cubicBezTo>
                    <a:pt x="78092" y="131978"/>
                    <a:pt x="69285" y="135794"/>
                    <a:pt x="62565" y="142514"/>
                  </a:cubicBezTo>
                  <a:cubicBezTo>
                    <a:pt x="55552" y="149527"/>
                    <a:pt x="51670" y="158889"/>
                    <a:pt x="51670" y="168806"/>
                  </a:cubicBezTo>
                  <a:lnTo>
                    <a:pt x="51670" y="175362"/>
                  </a:lnTo>
                  <a:cubicBezTo>
                    <a:pt x="51703" y="193793"/>
                    <a:pt x="66675" y="208765"/>
                    <a:pt x="85073" y="208765"/>
                  </a:cubicBezTo>
                  <a:cubicBezTo>
                    <a:pt x="94011" y="208765"/>
                    <a:pt x="102394" y="205275"/>
                    <a:pt x="108690" y="198979"/>
                  </a:cubicBezTo>
                  <a:cubicBezTo>
                    <a:pt x="114985" y="192684"/>
                    <a:pt x="118476" y="184300"/>
                    <a:pt x="118476" y="175362"/>
                  </a:cubicBezTo>
                  <a:lnTo>
                    <a:pt x="118476" y="134946"/>
                  </a:lnTo>
                  <a:cubicBezTo>
                    <a:pt x="118704" y="133642"/>
                    <a:pt x="119650" y="128716"/>
                    <a:pt x="120890" y="121572"/>
                  </a:cubicBezTo>
                  <a:cubicBezTo>
                    <a:pt x="128555" y="120235"/>
                    <a:pt x="133905" y="119224"/>
                    <a:pt x="135144" y="118995"/>
                  </a:cubicBezTo>
                  <a:lnTo>
                    <a:pt x="143626" y="118995"/>
                  </a:lnTo>
                  <a:cubicBezTo>
                    <a:pt x="145322" y="118995"/>
                    <a:pt x="146692" y="117625"/>
                    <a:pt x="146692" y="115929"/>
                  </a:cubicBezTo>
                  <a:cubicBezTo>
                    <a:pt x="146692" y="114233"/>
                    <a:pt x="145322" y="112863"/>
                    <a:pt x="143626" y="112863"/>
                  </a:cubicBezTo>
                  <a:lnTo>
                    <a:pt x="137917" y="112863"/>
                  </a:lnTo>
                  <a:lnTo>
                    <a:pt x="137917" y="89409"/>
                  </a:lnTo>
                  <a:cubicBezTo>
                    <a:pt x="137917" y="81124"/>
                    <a:pt x="141146" y="73295"/>
                    <a:pt x="147018" y="67423"/>
                  </a:cubicBezTo>
                  <a:cubicBezTo>
                    <a:pt x="152890" y="61552"/>
                    <a:pt x="160686" y="58322"/>
                    <a:pt x="169004" y="58322"/>
                  </a:cubicBezTo>
                  <a:lnTo>
                    <a:pt x="175560" y="58322"/>
                  </a:lnTo>
                  <a:cubicBezTo>
                    <a:pt x="190598" y="58322"/>
                    <a:pt x="202831" y="70555"/>
                    <a:pt x="202831" y="85593"/>
                  </a:cubicBezTo>
                  <a:cubicBezTo>
                    <a:pt x="202831" y="92899"/>
                    <a:pt x="200025" y="99750"/>
                    <a:pt x="194871" y="104903"/>
                  </a:cubicBezTo>
                  <a:cubicBezTo>
                    <a:pt x="189717" y="110057"/>
                    <a:pt x="182867" y="112895"/>
                    <a:pt x="175560" y="112895"/>
                  </a:cubicBezTo>
                  <a:lnTo>
                    <a:pt x="157098" y="112895"/>
                  </a:lnTo>
                  <a:cubicBezTo>
                    <a:pt x="155434" y="112895"/>
                    <a:pt x="154064" y="114265"/>
                    <a:pt x="154064" y="115929"/>
                  </a:cubicBezTo>
                  <a:cubicBezTo>
                    <a:pt x="154064" y="117625"/>
                    <a:pt x="155434" y="118995"/>
                    <a:pt x="157098" y="118995"/>
                  </a:cubicBezTo>
                  <a:lnTo>
                    <a:pt x="175560" y="118995"/>
                  </a:lnTo>
                  <a:cubicBezTo>
                    <a:pt x="184498" y="118995"/>
                    <a:pt x="192882" y="115538"/>
                    <a:pt x="199177" y="109209"/>
                  </a:cubicBezTo>
                  <a:cubicBezTo>
                    <a:pt x="205505" y="102914"/>
                    <a:pt x="208963" y="94530"/>
                    <a:pt x="208963" y="85593"/>
                  </a:cubicBezTo>
                  <a:cubicBezTo>
                    <a:pt x="208963" y="67195"/>
                    <a:pt x="193991" y="52222"/>
                    <a:pt x="175560" y="52222"/>
                  </a:cubicBezTo>
                  <a:lnTo>
                    <a:pt x="169004" y="52222"/>
                  </a:lnTo>
                  <a:cubicBezTo>
                    <a:pt x="159055" y="52222"/>
                    <a:pt x="149725" y="56072"/>
                    <a:pt x="142712" y="63117"/>
                  </a:cubicBezTo>
                  <a:cubicBezTo>
                    <a:pt x="135992" y="69805"/>
                    <a:pt x="132176" y="78644"/>
                    <a:pt x="131850" y="88072"/>
                  </a:cubicBezTo>
                  <a:lnTo>
                    <a:pt x="126304" y="88039"/>
                  </a:lnTo>
                  <a:cubicBezTo>
                    <a:pt x="129012" y="69511"/>
                    <a:pt x="131360" y="49548"/>
                    <a:pt x="131360" y="36239"/>
                  </a:cubicBezTo>
                  <a:cubicBezTo>
                    <a:pt x="131360" y="15134"/>
                    <a:pt x="97599" y="1727"/>
                    <a:pt x="94337" y="487"/>
                  </a:cubicBezTo>
                  <a:cubicBezTo>
                    <a:pt x="93675" y="164"/>
                    <a:pt x="92954" y="0"/>
                    <a:pt x="9223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 name="Google Shape;631;p35"/>
            <p:cNvSpPr/>
            <p:nvPr/>
          </p:nvSpPr>
          <p:spPr>
            <a:xfrm>
              <a:off x="4793475" y="1856050"/>
              <a:ext cx="1304000" cy="1044675"/>
            </a:xfrm>
            <a:custGeom>
              <a:rect b="b" l="l" r="r" t="t"/>
              <a:pathLst>
                <a:path extrusionOk="0" h="41787" w="52160">
                  <a:moveTo>
                    <a:pt x="24694" y="6101"/>
                  </a:moveTo>
                  <a:lnTo>
                    <a:pt x="31250" y="6133"/>
                  </a:lnTo>
                  <a:cubicBezTo>
                    <a:pt x="39405" y="6133"/>
                    <a:pt x="46027" y="12755"/>
                    <a:pt x="46027" y="20878"/>
                  </a:cubicBezTo>
                  <a:cubicBezTo>
                    <a:pt x="46027" y="24825"/>
                    <a:pt x="44494" y="28543"/>
                    <a:pt x="41721" y="31349"/>
                  </a:cubicBezTo>
                  <a:cubicBezTo>
                    <a:pt x="38916" y="34121"/>
                    <a:pt x="35197" y="35654"/>
                    <a:pt x="31250" y="35654"/>
                  </a:cubicBezTo>
                  <a:lnTo>
                    <a:pt x="6100" y="35654"/>
                  </a:lnTo>
                  <a:lnTo>
                    <a:pt x="6100" y="24694"/>
                  </a:lnTo>
                  <a:cubicBezTo>
                    <a:pt x="6100" y="19736"/>
                    <a:pt x="8058" y="15071"/>
                    <a:pt x="11548" y="11548"/>
                  </a:cubicBezTo>
                  <a:cubicBezTo>
                    <a:pt x="15071" y="8058"/>
                    <a:pt x="19736" y="6101"/>
                    <a:pt x="24694" y="6101"/>
                  </a:cubicBezTo>
                  <a:close/>
                  <a:moveTo>
                    <a:pt x="24694" y="1"/>
                  </a:moveTo>
                  <a:cubicBezTo>
                    <a:pt x="18105" y="1"/>
                    <a:pt x="11907" y="2578"/>
                    <a:pt x="7242" y="7242"/>
                  </a:cubicBezTo>
                  <a:cubicBezTo>
                    <a:pt x="2578" y="11907"/>
                    <a:pt x="1" y="18105"/>
                    <a:pt x="1" y="24694"/>
                  </a:cubicBezTo>
                  <a:lnTo>
                    <a:pt x="1" y="36274"/>
                  </a:lnTo>
                  <a:cubicBezTo>
                    <a:pt x="1" y="39308"/>
                    <a:pt x="2480" y="41787"/>
                    <a:pt x="5513" y="41787"/>
                  </a:cubicBezTo>
                  <a:lnTo>
                    <a:pt x="31250" y="41787"/>
                  </a:lnTo>
                  <a:cubicBezTo>
                    <a:pt x="36828" y="41787"/>
                    <a:pt x="42080" y="39601"/>
                    <a:pt x="46027" y="35654"/>
                  </a:cubicBezTo>
                  <a:cubicBezTo>
                    <a:pt x="49974" y="31707"/>
                    <a:pt x="52160" y="26488"/>
                    <a:pt x="52160" y="20878"/>
                  </a:cubicBezTo>
                  <a:cubicBezTo>
                    <a:pt x="52160" y="9363"/>
                    <a:pt x="42765" y="1"/>
                    <a:pt x="3125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 name="Google Shape;632;p35"/>
            <p:cNvSpPr/>
            <p:nvPr/>
          </p:nvSpPr>
          <p:spPr>
            <a:xfrm>
              <a:off x="3566150" y="2635275"/>
              <a:ext cx="503200" cy="458325"/>
            </a:xfrm>
            <a:custGeom>
              <a:rect b="b" l="l" r="r" t="t"/>
              <a:pathLst>
                <a:path extrusionOk="0" h="18333" w="20128">
                  <a:moveTo>
                    <a:pt x="10064" y="6116"/>
                  </a:moveTo>
                  <a:cubicBezTo>
                    <a:pt x="10847" y="6116"/>
                    <a:pt x="11630" y="6410"/>
                    <a:pt x="12233" y="6997"/>
                  </a:cubicBezTo>
                  <a:cubicBezTo>
                    <a:pt x="13407" y="8204"/>
                    <a:pt x="13407" y="10129"/>
                    <a:pt x="12233" y="11335"/>
                  </a:cubicBezTo>
                  <a:cubicBezTo>
                    <a:pt x="11630" y="11923"/>
                    <a:pt x="10847" y="12216"/>
                    <a:pt x="10064" y="12216"/>
                  </a:cubicBezTo>
                  <a:cubicBezTo>
                    <a:pt x="9281" y="12216"/>
                    <a:pt x="8498" y="11923"/>
                    <a:pt x="7895" y="11335"/>
                  </a:cubicBezTo>
                  <a:cubicBezTo>
                    <a:pt x="6720" y="10129"/>
                    <a:pt x="6720" y="8204"/>
                    <a:pt x="7895" y="6997"/>
                  </a:cubicBezTo>
                  <a:cubicBezTo>
                    <a:pt x="8498" y="6410"/>
                    <a:pt x="9281" y="6116"/>
                    <a:pt x="10064" y="6116"/>
                  </a:cubicBezTo>
                  <a:close/>
                  <a:moveTo>
                    <a:pt x="10064" y="0"/>
                  </a:moveTo>
                  <a:cubicBezTo>
                    <a:pt x="7715" y="0"/>
                    <a:pt x="5367" y="897"/>
                    <a:pt x="3589" y="2691"/>
                  </a:cubicBezTo>
                  <a:cubicBezTo>
                    <a:pt x="1" y="6247"/>
                    <a:pt x="1" y="12086"/>
                    <a:pt x="3589" y="15641"/>
                  </a:cubicBezTo>
                  <a:cubicBezTo>
                    <a:pt x="5367" y="17435"/>
                    <a:pt x="7715" y="18332"/>
                    <a:pt x="10064" y="18332"/>
                  </a:cubicBezTo>
                  <a:cubicBezTo>
                    <a:pt x="12413" y="18332"/>
                    <a:pt x="14761" y="17435"/>
                    <a:pt x="16539" y="15641"/>
                  </a:cubicBezTo>
                  <a:cubicBezTo>
                    <a:pt x="20127" y="12086"/>
                    <a:pt x="20127" y="6247"/>
                    <a:pt x="16539" y="2691"/>
                  </a:cubicBezTo>
                  <a:cubicBezTo>
                    <a:pt x="14761" y="897"/>
                    <a:pt x="12413" y="0"/>
                    <a:pt x="1006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33" name="Google Shape;633;p35"/>
          <p:cNvSpPr txBox="1"/>
          <p:nvPr>
            <p:ph idx="4294967295" type="subTitle"/>
          </p:nvPr>
        </p:nvSpPr>
        <p:spPr>
          <a:xfrm>
            <a:off x="2739313" y="3320700"/>
            <a:ext cx="1622100" cy="71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200"/>
              <a:t>Neptune is the fourth-largest planet</a:t>
            </a:r>
            <a:endParaRPr sz="1200">
              <a:solidFill>
                <a:srgbClr val="434343"/>
              </a:solidFill>
            </a:endParaRPr>
          </a:p>
        </p:txBody>
      </p:sp>
      <p:sp>
        <p:nvSpPr>
          <p:cNvPr id="634" name="Google Shape;634;p35"/>
          <p:cNvSpPr txBox="1"/>
          <p:nvPr>
            <p:ph idx="4294967295" type="subTitle"/>
          </p:nvPr>
        </p:nvSpPr>
        <p:spPr>
          <a:xfrm>
            <a:off x="4782588" y="3320700"/>
            <a:ext cx="1622100" cy="71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200"/>
              <a:t>Saturn is the ringed planet and a gas giant</a:t>
            </a:r>
            <a:endParaRPr sz="1200">
              <a:solidFill>
                <a:srgbClr val="434343"/>
              </a:solidFill>
            </a:endParaRPr>
          </a:p>
        </p:txBody>
      </p:sp>
      <p:sp>
        <p:nvSpPr>
          <p:cNvPr id="635" name="Google Shape;635;p35"/>
          <p:cNvSpPr txBox="1"/>
          <p:nvPr>
            <p:ph idx="4294967295" type="subTitle"/>
          </p:nvPr>
        </p:nvSpPr>
        <p:spPr>
          <a:xfrm>
            <a:off x="6825863" y="3320700"/>
            <a:ext cx="1622100" cy="71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200"/>
              <a:t>Mercury is the closest planet to the Sun</a:t>
            </a:r>
            <a:endParaRPr sz="1200">
              <a:solidFill>
                <a:srgbClr val="434343"/>
              </a:solidFill>
            </a:endParaRPr>
          </a:p>
        </p:txBody>
      </p:sp>
      <p:sp>
        <p:nvSpPr>
          <p:cNvPr id="636" name="Google Shape;636;p35"/>
          <p:cNvSpPr txBox="1"/>
          <p:nvPr>
            <p:ph idx="4294967295" type="subTitle"/>
          </p:nvPr>
        </p:nvSpPr>
        <p:spPr>
          <a:xfrm>
            <a:off x="696038" y="3320700"/>
            <a:ext cx="1622100" cy="711000"/>
          </a:xfrm>
          <a:prstGeom prst="rect">
            <a:avLst/>
          </a:prstGeom>
        </p:spPr>
        <p:txBody>
          <a:bodyPr anchorCtr="0" anchor="t" bIns="0" lIns="91425" spcFirstLastPara="1" rIns="91425" wrap="square" tIns="0">
            <a:noAutofit/>
          </a:bodyPr>
          <a:lstStyle/>
          <a:p>
            <a:pPr indent="0" lvl="0" marL="0" rtl="0" algn="ctr">
              <a:spcBef>
                <a:spcPts val="0"/>
              </a:spcBef>
              <a:spcAft>
                <a:spcPts val="1600"/>
              </a:spcAft>
              <a:buNone/>
            </a:pPr>
            <a:r>
              <a:rPr lang="en" sz="1200"/>
              <a:t>Despite being red, Mars is a cold place</a:t>
            </a:r>
            <a:endParaRPr sz="1200">
              <a:solidFill>
                <a:srgbClr val="434343"/>
              </a:solidFill>
            </a:endParaRPr>
          </a:p>
        </p:txBody>
      </p:sp>
      <p:sp>
        <p:nvSpPr>
          <p:cNvPr id="637" name="Google Shape;637;p35"/>
          <p:cNvSpPr txBox="1"/>
          <p:nvPr>
            <p:ph idx="4294967295" type="subTitle"/>
          </p:nvPr>
        </p:nvSpPr>
        <p:spPr>
          <a:xfrm>
            <a:off x="2739325" y="1817525"/>
            <a:ext cx="1622100" cy="3996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a:latin typeface="Anton"/>
                <a:ea typeface="Anton"/>
                <a:cs typeface="Anton"/>
                <a:sym typeface="Anton"/>
              </a:rPr>
              <a:t>COMPETITOR 2</a:t>
            </a:r>
            <a:endParaRPr>
              <a:solidFill>
                <a:srgbClr val="434343"/>
              </a:solidFill>
              <a:latin typeface="Anton"/>
              <a:ea typeface="Anton"/>
              <a:cs typeface="Anton"/>
              <a:sym typeface="Anton"/>
            </a:endParaRPr>
          </a:p>
        </p:txBody>
      </p:sp>
      <p:sp>
        <p:nvSpPr>
          <p:cNvPr id="638" name="Google Shape;638;p35"/>
          <p:cNvSpPr txBox="1"/>
          <p:nvPr>
            <p:ph idx="4294967295" type="subTitle"/>
          </p:nvPr>
        </p:nvSpPr>
        <p:spPr>
          <a:xfrm>
            <a:off x="4782600" y="1817525"/>
            <a:ext cx="1622100" cy="3996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a:latin typeface="Anton"/>
                <a:ea typeface="Anton"/>
                <a:cs typeface="Anton"/>
                <a:sym typeface="Anton"/>
              </a:rPr>
              <a:t>COMPETITOR 3</a:t>
            </a:r>
            <a:endParaRPr>
              <a:solidFill>
                <a:srgbClr val="434343"/>
              </a:solidFill>
              <a:latin typeface="Anton"/>
              <a:ea typeface="Anton"/>
              <a:cs typeface="Anton"/>
              <a:sym typeface="Anton"/>
            </a:endParaRPr>
          </a:p>
        </p:txBody>
      </p:sp>
      <p:sp>
        <p:nvSpPr>
          <p:cNvPr id="639" name="Google Shape;639;p35"/>
          <p:cNvSpPr txBox="1"/>
          <p:nvPr>
            <p:ph idx="4294967295" type="subTitle"/>
          </p:nvPr>
        </p:nvSpPr>
        <p:spPr>
          <a:xfrm>
            <a:off x="6825875" y="1817525"/>
            <a:ext cx="1622100" cy="3996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a:latin typeface="Anton"/>
                <a:ea typeface="Anton"/>
                <a:cs typeface="Anton"/>
                <a:sym typeface="Anton"/>
              </a:rPr>
              <a:t>COMPETITOR 4</a:t>
            </a:r>
            <a:endParaRPr>
              <a:solidFill>
                <a:srgbClr val="434343"/>
              </a:solidFill>
              <a:latin typeface="Anton"/>
              <a:ea typeface="Anton"/>
              <a:cs typeface="Anton"/>
              <a:sym typeface="Anton"/>
            </a:endParaRPr>
          </a:p>
        </p:txBody>
      </p:sp>
      <p:sp>
        <p:nvSpPr>
          <p:cNvPr id="640" name="Google Shape;640;p35"/>
          <p:cNvSpPr txBox="1"/>
          <p:nvPr>
            <p:ph idx="4294967295" type="subTitle"/>
          </p:nvPr>
        </p:nvSpPr>
        <p:spPr>
          <a:xfrm>
            <a:off x="696050" y="1817525"/>
            <a:ext cx="1622100" cy="3996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a:latin typeface="Anton"/>
                <a:ea typeface="Anton"/>
                <a:cs typeface="Anton"/>
                <a:sym typeface="Anton"/>
              </a:rPr>
              <a:t>COMPETITOR 1</a:t>
            </a:r>
            <a:endParaRPr>
              <a:solidFill>
                <a:srgbClr val="434343"/>
              </a:solidFill>
              <a:latin typeface="Anton"/>
              <a:ea typeface="Anton"/>
              <a:cs typeface="Anton"/>
              <a:sym typeface="Anton"/>
            </a:endParaRPr>
          </a:p>
        </p:txBody>
      </p:sp>
      <p:grpSp>
        <p:nvGrpSpPr>
          <p:cNvPr id="641" name="Google Shape;641;p35"/>
          <p:cNvGrpSpPr/>
          <p:nvPr/>
        </p:nvGrpSpPr>
        <p:grpSpPr>
          <a:xfrm>
            <a:off x="549309" y="1826159"/>
            <a:ext cx="340765" cy="382338"/>
            <a:chOff x="547821" y="1826159"/>
            <a:chExt cx="340765" cy="382338"/>
          </a:xfrm>
        </p:grpSpPr>
        <p:sp>
          <p:nvSpPr>
            <p:cNvPr id="642" name="Google Shape;642;p35"/>
            <p:cNvSpPr/>
            <p:nvPr/>
          </p:nvSpPr>
          <p:spPr>
            <a:xfrm rot="672933">
              <a:off x="551288" y="1968033"/>
              <a:ext cx="269424"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 name="Google Shape;643;p35"/>
            <p:cNvSpPr/>
            <p:nvPr/>
          </p:nvSpPr>
          <p:spPr>
            <a:xfrm rot="672933">
              <a:off x="654878" y="1845209"/>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 name="Google Shape;644;p35"/>
            <p:cNvSpPr/>
            <p:nvPr/>
          </p:nvSpPr>
          <p:spPr>
            <a:xfrm rot="672933">
              <a:off x="672989" y="2048961"/>
              <a:ext cx="136975" cy="147625"/>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 name="Google Shape;645;p35"/>
            <p:cNvSpPr/>
            <p:nvPr/>
          </p:nvSpPr>
          <p:spPr>
            <a:xfrm rot="672933">
              <a:off x="866683" y="1988552"/>
              <a:ext cx="20100" cy="20525"/>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46" name="Google Shape;646;p35"/>
          <p:cNvGrpSpPr/>
          <p:nvPr/>
        </p:nvGrpSpPr>
        <p:grpSpPr>
          <a:xfrm>
            <a:off x="8253934" y="1826159"/>
            <a:ext cx="340765" cy="382338"/>
            <a:chOff x="8252446" y="1826159"/>
            <a:chExt cx="340765" cy="382338"/>
          </a:xfrm>
        </p:grpSpPr>
        <p:sp>
          <p:nvSpPr>
            <p:cNvPr id="647" name="Google Shape;647;p35"/>
            <p:cNvSpPr/>
            <p:nvPr/>
          </p:nvSpPr>
          <p:spPr>
            <a:xfrm rot="-10127067">
              <a:off x="8320321" y="2004523"/>
              <a:ext cx="269424"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 name="Google Shape;648;p35"/>
            <p:cNvSpPr/>
            <p:nvPr/>
          </p:nvSpPr>
          <p:spPr>
            <a:xfrm rot="-10127067">
              <a:off x="8283881" y="2124397"/>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 name="Google Shape;649;p35"/>
            <p:cNvSpPr/>
            <p:nvPr/>
          </p:nvSpPr>
          <p:spPr>
            <a:xfrm rot="-10127067">
              <a:off x="8331069" y="1838070"/>
              <a:ext cx="136975" cy="147625"/>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 name="Google Shape;650;p35"/>
            <p:cNvSpPr/>
            <p:nvPr/>
          </p:nvSpPr>
          <p:spPr>
            <a:xfrm rot="-10127067">
              <a:off x="8254251" y="2025579"/>
              <a:ext cx="20100" cy="20525"/>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1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54" name="Shape 654"/>
        <p:cNvGrpSpPr/>
        <p:nvPr/>
      </p:nvGrpSpPr>
      <p:grpSpPr>
        <a:xfrm>
          <a:off x="0" y="0"/>
          <a:ext cx="0" cy="0"/>
          <a:chOff x="0" y="0"/>
          <a:chExt cx="0" cy="0"/>
        </a:xfrm>
      </p:grpSpPr>
      <p:sp>
        <p:nvSpPr>
          <p:cNvPr id="655" name="Google Shape;655;p36"/>
          <p:cNvSpPr txBox="1"/>
          <p:nvPr>
            <p:ph idx="4294967295" type="subTitle"/>
          </p:nvPr>
        </p:nvSpPr>
        <p:spPr>
          <a:xfrm>
            <a:off x="6005485" y="2806675"/>
            <a:ext cx="2134200" cy="5982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latin typeface="Anton"/>
                <a:ea typeface="Anton"/>
                <a:cs typeface="Anton"/>
                <a:sym typeface="Anton"/>
              </a:rPr>
              <a:t>NEPTUNE</a:t>
            </a:r>
            <a:endParaRPr>
              <a:latin typeface="Anton"/>
              <a:ea typeface="Anton"/>
              <a:cs typeface="Anton"/>
              <a:sym typeface="Anton"/>
            </a:endParaRPr>
          </a:p>
        </p:txBody>
      </p:sp>
      <p:sp>
        <p:nvSpPr>
          <p:cNvPr id="656" name="Google Shape;656;p36"/>
          <p:cNvSpPr txBox="1"/>
          <p:nvPr>
            <p:ph idx="4294967295" type="subTitle"/>
          </p:nvPr>
        </p:nvSpPr>
        <p:spPr>
          <a:xfrm>
            <a:off x="5502335" y="1748175"/>
            <a:ext cx="2134200" cy="598200"/>
          </a:xfrm>
          <a:prstGeom prst="rect">
            <a:avLst/>
          </a:prstGeom>
        </p:spPr>
        <p:txBody>
          <a:bodyPr anchorCtr="0" anchor="b" bIns="0" lIns="91425" spcFirstLastPara="1" rIns="91425" wrap="square" tIns="0">
            <a:noAutofit/>
          </a:bodyPr>
          <a:lstStyle/>
          <a:p>
            <a:pPr indent="0" lvl="0" marL="0" rtl="0" algn="l">
              <a:spcBef>
                <a:spcPts val="0"/>
              </a:spcBef>
              <a:spcAft>
                <a:spcPts val="1600"/>
              </a:spcAft>
              <a:buNone/>
            </a:pPr>
            <a:r>
              <a:rPr lang="en">
                <a:latin typeface="Anton"/>
                <a:ea typeface="Anton"/>
                <a:cs typeface="Anton"/>
                <a:sym typeface="Anton"/>
              </a:rPr>
              <a:t>MERCURY</a:t>
            </a:r>
            <a:endParaRPr>
              <a:solidFill>
                <a:srgbClr val="434343"/>
              </a:solidFill>
              <a:latin typeface="Anton"/>
              <a:ea typeface="Anton"/>
              <a:cs typeface="Anton"/>
              <a:sym typeface="Anton"/>
            </a:endParaRPr>
          </a:p>
        </p:txBody>
      </p:sp>
      <p:sp>
        <p:nvSpPr>
          <p:cNvPr id="657" name="Google Shape;657;p36"/>
          <p:cNvSpPr txBox="1"/>
          <p:nvPr>
            <p:ph idx="4294967295" type="subTitle"/>
          </p:nvPr>
        </p:nvSpPr>
        <p:spPr>
          <a:xfrm>
            <a:off x="1004337" y="2725600"/>
            <a:ext cx="2134200" cy="598200"/>
          </a:xfrm>
          <a:prstGeom prst="rect">
            <a:avLst/>
          </a:prstGeom>
        </p:spPr>
        <p:txBody>
          <a:bodyPr anchorCtr="0" anchor="b" bIns="0" lIns="91425" spcFirstLastPara="1" rIns="91425" wrap="square" tIns="0">
            <a:noAutofit/>
          </a:bodyPr>
          <a:lstStyle/>
          <a:p>
            <a:pPr indent="0" lvl="0" marL="0" rtl="0" algn="r">
              <a:spcBef>
                <a:spcPts val="0"/>
              </a:spcBef>
              <a:spcAft>
                <a:spcPts val="1600"/>
              </a:spcAft>
              <a:buNone/>
            </a:pPr>
            <a:r>
              <a:rPr lang="en">
                <a:latin typeface="Anton"/>
                <a:ea typeface="Anton"/>
                <a:cs typeface="Anton"/>
                <a:sym typeface="Anton"/>
              </a:rPr>
              <a:t>MARS</a:t>
            </a:r>
            <a:endParaRPr>
              <a:solidFill>
                <a:srgbClr val="434343"/>
              </a:solidFill>
              <a:latin typeface="Anton"/>
              <a:ea typeface="Anton"/>
              <a:cs typeface="Anton"/>
              <a:sym typeface="Anton"/>
            </a:endParaRPr>
          </a:p>
        </p:txBody>
      </p:sp>
      <p:sp>
        <p:nvSpPr>
          <p:cNvPr id="658" name="Google Shape;658;p36"/>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MARKET SEGMENTATION</a:t>
            </a:r>
            <a:endParaRPr/>
          </a:p>
        </p:txBody>
      </p:sp>
      <p:sp>
        <p:nvSpPr>
          <p:cNvPr id="659" name="Google Shape;659;p36"/>
          <p:cNvSpPr/>
          <p:nvPr/>
        </p:nvSpPr>
        <p:spPr>
          <a:xfrm>
            <a:off x="3305422" y="2736487"/>
            <a:ext cx="1193898" cy="1193834"/>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 name="Google Shape;660;p36"/>
          <p:cNvSpPr/>
          <p:nvPr/>
        </p:nvSpPr>
        <p:spPr>
          <a:xfrm>
            <a:off x="3816694" y="1507500"/>
            <a:ext cx="1525419" cy="1525338"/>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 name="Google Shape;661;p36"/>
          <p:cNvSpPr/>
          <p:nvPr/>
        </p:nvSpPr>
        <p:spPr>
          <a:xfrm>
            <a:off x="4319857" y="2566000"/>
            <a:ext cx="1525419" cy="1525338"/>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 name="Google Shape;662;p36"/>
          <p:cNvSpPr txBox="1"/>
          <p:nvPr>
            <p:ph idx="4294967295" type="subTitle"/>
          </p:nvPr>
        </p:nvSpPr>
        <p:spPr>
          <a:xfrm>
            <a:off x="1004337" y="3171400"/>
            <a:ext cx="2134200" cy="598200"/>
          </a:xfrm>
          <a:prstGeom prst="rect">
            <a:avLst/>
          </a:prstGeom>
        </p:spPr>
        <p:txBody>
          <a:bodyPr anchorCtr="0" anchor="t" bIns="0" lIns="91425" spcFirstLastPara="1" rIns="91425" wrap="square" tIns="0">
            <a:noAutofit/>
          </a:bodyPr>
          <a:lstStyle/>
          <a:p>
            <a:pPr indent="0" lvl="0" marL="0" rtl="0" algn="r">
              <a:spcBef>
                <a:spcPts val="0"/>
              </a:spcBef>
              <a:spcAft>
                <a:spcPts val="1600"/>
              </a:spcAft>
              <a:buNone/>
            </a:pPr>
            <a:r>
              <a:rPr lang="en" sz="1200">
                <a:solidFill>
                  <a:srgbClr val="434343"/>
                </a:solidFill>
              </a:rPr>
              <a:t>Despite being red, Mars is a</a:t>
            </a:r>
            <a:r>
              <a:rPr lang="en" sz="1200"/>
              <a:t> cold place</a:t>
            </a:r>
            <a:endParaRPr sz="1200">
              <a:solidFill>
                <a:srgbClr val="434343"/>
              </a:solidFill>
            </a:endParaRPr>
          </a:p>
        </p:txBody>
      </p:sp>
      <p:sp>
        <p:nvSpPr>
          <p:cNvPr id="663" name="Google Shape;663;p36"/>
          <p:cNvSpPr txBox="1"/>
          <p:nvPr>
            <p:ph idx="4294967295" type="subTitle"/>
          </p:nvPr>
        </p:nvSpPr>
        <p:spPr>
          <a:xfrm>
            <a:off x="5502335" y="2193975"/>
            <a:ext cx="2134200" cy="598200"/>
          </a:xfrm>
          <a:prstGeom prst="rect">
            <a:avLst/>
          </a:prstGeom>
        </p:spPr>
        <p:txBody>
          <a:bodyPr anchorCtr="0" anchor="t" bIns="0" lIns="91425" spcFirstLastPara="1" rIns="91425" wrap="square" tIns="0">
            <a:noAutofit/>
          </a:bodyPr>
          <a:lstStyle/>
          <a:p>
            <a:pPr indent="0" lvl="0" marL="0" rtl="0" algn="l">
              <a:spcBef>
                <a:spcPts val="0"/>
              </a:spcBef>
              <a:spcAft>
                <a:spcPts val="1600"/>
              </a:spcAft>
              <a:buNone/>
            </a:pPr>
            <a:r>
              <a:rPr lang="en" sz="1200">
                <a:solidFill>
                  <a:srgbClr val="434343"/>
                </a:solidFill>
              </a:rPr>
              <a:t>Mercury is the smallest planet</a:t>
            </a:r>
            <a:endParaRPr sz="1200">
              <a:solidFill>
                <a:srgbClr val="434343"/>
              </a:solidFill>
            </a:endParaRPr>
          </a:p>
        </p:txBody>
      </p:sp>
      <p:sp>
        <p:nvSpPr>
          <p:cNvPr id="664" name="Google Shape;664;p36"/>
          <p:cNvSpPr txBox="1"/>
          <p:nvPr>
            <p:ph idx="4294967295" type="subTitle"/>
          </p:nvPr>
        </p:nvSpPr>
        <p:spPr>
          <a:xfrm>
            <a:off x="6005485" y="3252475"/>
            <a:ext cx="2134200" cy="598200"/>
          </a:xfrm>
          <a:prstGeom prst="rect">
            <a:avLst/>
          </a:prstGeom>
        </p:spPr>
        <p:txBody>
          <a:bodyPr anchorCtr="0" anchor="t" bIns="0" lIns="91425" spcFirstLastPara="1" rIns="91425" wrap="square" tIns="0">
            <a:noAutofit/>
          </a:bodyPr>
          <a:lstStyle/>
          <a:p>
            <a:pPr indent="0" lvl="0" marL="0" rtl="0" algn="l">
              <a:spcBef>
                <a:spcPts val="0"/>
              </a:spcBef>
              <a:spcAft>
                <a:spcPts val="1600"/>
              </a:spcAft>
              <a:buNone/>
            </a:pPr>
            <a:r>
              <a:rPr lang="en" sz="1200"/>
              <a:t>Neptune is the fourth-largest planet</a:t>
            </a:r>
            <a:endParaRPr sz="1200"/>
          </a:p>
        </p:txBody>
      </p:sp>
      <p:grpSp>
        <p:nvGrpSpPr>
          <p:cNvPr id="665" name="Google Shape;665;p36"/>
          <p:cNvGrpSpPr/>
          <p:nvPr/>
        </p:nvGrpSpPr>
        <p:grpSpPr>
          <a:xfrm rot="-127228">
            <a:off x="4522343" y="3895122"/>
            <a:ext cx="1120437" cy="616774"/>
            <a:chOff x="2731190" y="917005"/>
            <a:chExt cx="1120454" cy="616783"/>
          </a:xfrm>
        </p:grpSpPr>
        <p:sp>
          <p:nvSpPr>
            <p:cNvPr id="666" name="Google Shape;666;p36"/>
            <p:cNvSpPr/>
            <p:nvPr/>
          </p:nvSpPr>
          <p:spPr>
            <a:xfrm rot="2840779">
              <a:off x="2941576" y="880611"/>
              <a:ext cx="187985" cy="654533"/>
            </a:xfrm>
            <a:custGeom>
              <a:rect b="b" l="l" r="r" t="t"/>
              <a:pathLst>
                <a:path extrusionOk="0" h="26180" w="7519">
                  <a:moveTo>
                    <a:pt x="7430" y="4011"/>
                  </a:moveTo>
                  <a:cubicBezTo>
                    <a:pt x="7348" y="3657"/>
                    <a:pt x="7335" y="3296"/>
                    <a:pt x="7250" y="2939"/>
                  </a:cubicBezTo>
                  <a:cubicBezTo>
                    <a:pt x="7099" y="2302"/>
                    <a:pt x="6804" y="1775"/>
                    <a:pt x="6299" y="1362"/>
                  </a:cubicBezTo>
                  <a:cubicBezTo>
                    <a:pt x="6208" y="1291"/>
                    <a:pt x="6092" y="1243"/>
                    <a:pt x="6020" y="1158"/>
                  </a:cubicBezTo>
                  <a:cubicBezTo>
                    <a:pt x="5724" y="804"/>
                    <a:pt x="5325" y="593"/>
                    <a:pt x="4945" y="365"/>
                  </a:cubicBezTo>
                  <a:cubicBezTo>
                    <a:pt x="4570" y="140"/>
                    <a:pt x="4151" y="0"/>
                    <a:pt x="3712" y="170"/>
                  </a:cubicBezTo>
                  <a:cubicBezTo>
                    <a:pt x="3501" y="252"/>
                    <a:pt x="3307" y="392"/>
                    <a:pt x="3130" y="491"/>
                  </a:cubicBezTo>
                  <a:cubicBezTo>
                    <a:pt x="3045" y="810"/>
                    <a:pt x="3037" y="1066"/>
                    <a:pt x="3215" y="1335"/>
                  </a:cubicBezTo>
                  <a:cubicBezTo>
                    <a:pt x="3389" y="1600"/>
                    <a:pt x="3422" y="1927"/>
                    <a:pt x="3453" y="2244"/>
                  </a:cubicBezTo>
                  <a:cubicBezTo>
                    <a:pt x="3538" y="3123"/>
                    <a:pt x="3477" y="3987"/>
                    <a:pt x="3232" y="4842"/>
                  </a:cubicBezTo>
                  <a:cubicBezTo>
                    <a:pt x="3191" y="4985"/>
                    <a:pt x="3167" y="5135"/>
                    <a:pt x="3157" y="5281"/>
                  </a:cubicBezTo>
                  <a:cubicBezTo>
                    <a:pt x="3133" y="5751"/>
                    <a:pt x="3028" y="6200"/>
                    <a:pt x="2858" y="6637"/>
                  </a:cubicBezTo>
                  <a:cubicBezTo>
                    <a:pt x="2823" y="6728"/>
                    <a:pt x="2800" y="6827"/>
                    <a:pt x="2782" y="6926"/>
                  </a:cubicBezTo>
                  <a:cubicBezTo>
                    <a:pt x="2694" y="7446"/>
                    <a:pt x="2534" y="7947"/>
                    <a:pt x="2384" y="8455"/>
                  </a:cubicBezTo>
                  <a:cubicBezTo>
                    <a:pt x="2272" y="8832"/>
                    <a:pt x="2228" y="9231"/>
                    <a:pt x="2138" y="9619"/>
                  </a:cubicBezTo>
                  <a:cubicBezTo>
                    <a:pt x="2085" y="9860"/>
                    <a:pt x="2013" y="10099"/>
                    <a:pt x="1938" y="10334"/>
                  </a:cubicBezTo>
                  <a:cubicBezTo>
                    <a:pt x="1761" y="10872"/>
                    <a:pt x="1571" y="11403"/>
                    <a:pt x="1397" y="11938"/>
                  </a:cubicBezTo>
                  <a:cubicBezTo>
                    <a:pt x="1352" y="12063"/>
                    <a:pt x="1342" y="12197"/>
                    <a:pt x="1312" y="12326"/>
                  </a:cubicBezTo>
                  <a:cubicBezTo>
                    <a:pt x="1274" y="12483"/>
                    <a:pt x="1257" y="12656"/>
                    <a:pt x="1182" y="12796"/>
                  </a:cubicBezTo>
                  <a:cubicBezTo>
                    <a:pt x="1035" y="13064"/>
                    <a:pt x="1005" y="13364"/>
                    <a:pt x="913" y="13644"/>
                  </a:cubicBezTo>
                  <a:cubicBezTo>
                    <a:pt x="859" y="13800"/>
                    <a:pt x="825" y="13963"/>
                    <a:pt x="770" y="14117"/>
                  </a:cubicBezTo>
                  <a:cubicBezTo>
                    <a:pt x="719" y="14273"/>
                    <a:pt x="838" y="14447"/>
                    <a:pt x="705" y="14590"/>
                  </a:cubicBezTo>
                  <a:cubicBezTo>
                    <a:pt x="705" y="14985"/>
                    <a:pt x="634" y="15370"/>
                    <a:pt x="521" y="15751"/>
                  </a:cubicBezTo>
                  <a:cubicBezTo>
                    <a:pt x="494" y="15839"/>
                    <a:pt x="515" y="15948"/>
                    <a:pt x="529" y="16044"/>
                  </a:cubicBezTo>
                  <a:cubicBezTo>
                    <a:pt x="610" y="16517"/>
                    <a:pt x="454" y="16946"/>
                    <a:pt x="317" y="17385"/>
                  </a:cubicBezTo>
                  <a:cubicBezTo>
                    <a:pt x="259" y="17573"/>
                    <a:pt x="222" y="17770"/>
                    <a:pt x="191" y="17967"/>
                  </a:cubicBezTo>
                  <a:cubicBezTo>
                    <a:pt x="136" y="18342"/>
                    <a:pt x="38" y="18723"/>
                    <a:pt x="55" y="19098"/>
                  </a:cubicBezTo>
                  <a:cubicBezTo>
                    <a:pt x="75" y="19520"/>
                    <a:pt x="1" y="19956"/>
                    <a:pt x="154" y="20371"/>
                  </a:cubicBezTo>
                  <a:cubicBezTo>
                    <a:pt x="185" y="20463"/>
                    <a:pt x="185" y="20565"/>
                    <a:pt x="198" y="20664"/>
                  </a:cubicBezTo>
                  <a:cubicBezTo>
                    <a:pt x="218" y="20810"/>
                    <a:pt x="212" y="20970"/>
                    <a:pt x="266" y="21107"/>
                  </a:cubicBezTo>
                  <a:cubicBezTo>
                    <a:pt x="460" y="21597"/>
                    <a:pt x="525" y="22118"/>
                    <a:pt x="678" y="22619"/>
                  </a:cubicBezTo>
                  <a:cubicBezTo>
                    <a:pt x="705" y="22697"/>
                    <a:pt x="726" y="22779"/>
                    <a:pt x="763" y="22853"/>
                  </a:cubicBezTo>
                  <a:cubicBezTo>
                    <a:pt x="1073" y="23453"/>
                    <a:pt x="1332" y="24083"/>
                    <a:pt x="1709" y="24648"/>
                  </a:cubicBezTo>
                  <a:cubicBezTo>
                    <a:pt x="1839" y="24839"/>
                    <a:pt x="1986" y="25029"/>
                    <a:pt x="2159" y="25175"/>
                  </a:cubicBezTo>
                  <a:cubicBezTo>
                    <a:pt x="2592" y="25537"/>
                    <a:pt x="3065" y="25836"/>
                    <a:pt x="3569" y="26091"/>
                  </a:cubicBezTo>
                  <a:cubicBezTo>
                    <a:pt x="3705" y="26163"/>
                    <a:pt x="3828" y="26118"/>
                    <a:pt x="3953" y="26139"/>
                  </a:cubicBezTo>
                  <a:cubicBezTo>
                    <a:pt x="4233" y="26180"/>
                    <a:pt x="4461" y="26027"/>
                    <a:pt x="4709" y="25945"/>
                  </a:cubicBezTo>
                  <a:cubicBezTo>
                    <a:pt x="4791" y="25917"/>
                    <a:pt x="4863" y="25819"/>
                    <a:pt x="4910" y="25734"/>
                  </a:cubicBezTo>
                  <a:cubicBezTo>
                    <a:pt x="5003" y="25560"/>
                    <a:pt x="5074" y="25376"/>
                    <a:pt x="5149" y="25206"/>
                  </a:cubicBezTo>
                  <a:cubicBezTo>
                    <a:pt x="5023" y="25012"/>
                    <a:pt x="4917" y="24849"/>
                    <a:pt x="4794" y="24661"/>
                  </a:cubicBezTo>
                  <a:cubicBezTo>
                    <a:pt x="4692" y="24682"/>
                    <a:pt x="4587" y="24702"/>
                    <a:pt x="4440" y="24729"/>
                  </a:cubicBezTo>
                  <a:cubicBezTo>
                    <a:pt x="4498" y="24818"/>
                    <a:pt x="4522" y="24883"/>
                    <a:pt x="4566" y="24916"/>
                  </a:cubicBezTo>
                  <a:cubicBezTo>
                    <a:pt x="4672" y="24985"/>
                    <a:pt x="4753" y="25077"/>
                    <a:pt x="4740" y="25199"/>
                  </a:cubicBezTo>
                  <a:cubicBezTo>
                    <a:pt x="4723" y="25349"/>
                    <a:pt x="4676" y="25499"/>
                    <a:pt x="4628" y="25642"/>
                  </a:cubicBezTo>
                  <a:cubicBezTo>
                    <a:pt x="4618" y="25676"/>
                    <a:pt x="4543" y="25689"/>
                    <a:pt x="4467" y="25727"/>
                  </a:cubicBezTo>
                  <a:cubicBezTo>
                    <a:pt x="4444" y="25666"/>
                    <a:pt x="4437" y="25601"/>
                    <a:pt x="4400" y="25564"/>
                  </a:cubicBezTo>
                  <a:cubicBezTo>
                    <a:pt x="4345" y="25509"/>
                    <a:pt x="4277" y="25452"/>
                    <a:pt x="4206" y="25441"/>
                  </a:cubicBezTo>
                  <a:cubicBezTo>
                    <a:pt x="3981" y="25407"/>
                    <a:pt x="3749" y="25407"/>
                    <a:pt x="3524" y="25370"/>
                  </a:cubicBezTo>
                  <a:cubicBezTo>
                    <a:pt x="3119" y="25301"/>
                    <a:pt x="2847" y="25050"/>
                    <a:pt x="2657" y="24696"/>
                  </a:cubicBezTo>
                  <a:cubicBezTo>
                    <a:pt x="2616" y="24624"/>
                    <a:pt x="2578" y="24545"/>
                    <a:pt x="2527" y="24484"/>
                  </a:cubicBezTo>
                  <a:cubicBezTo>
                    <a:pt x="2006" y="23841"/>
                    <a:pt x="1904" y="23082"/>
                    <a:pt x="1901" y="22292"/>
                  </a:cubicBezTo>
                  <a:cubicBezTo>
                    <a:pt x="1901" y="21979"/>
                    <a:pt x="1904" y="21662"/>
                    <a:pt x="2016" y="21359"/>
                  </a:cubicBezTo>
                  <a:cubicBezTo>
                    <a:pt x="1979" y="20617"/>
                    <a:pt x="2278" y="19932"/>
                    <a:pt x="2408" y="19217"/>
                  </a:cubicBezTo>
                  <a:cubicBezTo>
                    <a:pt x="2473" y="18846"/>
                    <a:pt x="2616" y="18485"/>
                    <a:pt x="2718" y="18118"/>
                  </a:cubicBezTo>
                  <a:cubicBezTo>
                    <a:pt x="2786" y="17879"/>
                    <a:pt x="2827" y="17631"/>
                    <a:pt x="2908" y="17399"/>
                  </a:cubicBezTo>
                  <a:cubicBezTo>
                    <a:pt x="3017" y="17086"/>
                    <a:pt x="3144" y="16779"/>
                    <a:pt x="3276" y="16479"/>
                  </a:cubicBezTo>
                  <a:cubicBezTo>
                    <a:pt x="3586" y="15785"/>
                    <a:pt x="3903" y="15094"/>
                    <a:pt x="4216" y="14403"/>
                  </a:cubicBezTo>
                  <a:cubicBezTo>
                    <a:pt x="4250" y="14328"/>
                    <a:pt x="4284" y="14249"/>
                    <a:pt x="4328" y="14181"/>
                  </a:cubicBezTo>
                  <a:cubicBezTo>
                    <a:pt x="4539" y="13841"/>
                    <a:pt x="4703" y="13484"/>
                    <a:pt x="4842" y="13108"/>
                  </a:cubicBezTo>
                  <a:cubicBezTo>
                    <a:pt x="5036" y="12581"/>
                    <a:pt x="5275" y="12067"/>
                    <a:pt x="5468" y="11540"/>
                  </a:cubicBezTo>
                  <a:cubicBezTo>
                    <a:pt x="5611" y="11155"/>
                    <a:pt x="5710" y="10753"/>
                    <a:pt x="5836" y="10361"/>
                  </a:cubicBezTo>
                  <a:cubicBezTo>
                    <a:pt x="5897" y="10174"/>
                    <a:pt x="5922" y="9970"/>
                    <a:pt x="6081" y="9824"/>
                  </a:cubicBezTo>
                  <a:cubicBezTo>
                    <a:pt x="6129" y="9783"/>
                    <a:pt x="6170" y="9714"/>
                    <a:pt x="6174" y="9656"/>
                  </a:cubicBezTo>
                  <a:cubicBezTo>
                    <a:pt x="6194" y="9418"/>
                    <a:pt x="6344" y="9238"/>
                    <a:pt x="6422" y="9023"/>
                  </a:cubicBezTo>
                  <a:cubicBezTo>
                    <a:pt x="6510" y="8782"/>
                    <a:pt x="6562" y="8529"/>
                    <a:pt x="6688" y="8298"/>
                  </a:cubicBezTo>
                  <a:cubicBezTo>
                    <a:pt x="6786" y="8114"/>
                    <a:pt x="6854" y="7903"/>
                    <a:pt x="6892" y="7695"/>
                  </a:cubicBezTo>
                  <a:cubicBezTo>
                    <a:pt x="6970" y="7294"/>
                    <a:pt x="7069" y="6898"/>
                    <a:pt x="7181" y="6503"/>
                  </a:cubicBezTo>
                  <a:cubicBezTo>
                    <a:pt x="7260" y="6224"/>
                    <a:pt x="7263" y="5922"/>
                    <a:pt x="7304" y="5632"/>
                  </a:cubicBezTo>
                  <a:cubicBezTo>
                    <a:pt x="7327" y="5452"/>
                    <a:pt x="7345" y="5268"/>
                    <a:pt x="7393" y="5094"/>
                  </a:cubicBezTo>
                  <a:cubicBezTo>
                    <a:pt x="7491" y="4737"/>
                    <a:pt x="7519" y="4372"/>
                    <a:pt x="7430" y="4011"/>
                  </a:cubicBezTo>
                  <a:close/>
                  <a:moveTo>
                    <a:pt x="4079" y="25727"/>
                  </a:moveTo>
                  <a:cubicBezTo>
                    <a:pt x="4079" y="25717"/>
                    <a:pt x="4079" y="25703"/>
                    <a:pt x="4083" y="25697"/>
                  </a:cubicBezTo>
                  <a:cubicBezTo>
                    <a:pt x="4093" y="25686"/>
                    <a:pt x="4110" y="25683"/>
                    <a:pt x="4120" y="25676"/>
                  </a:cubicBezTo>
                  <a:lnTo>
                    <a:pt x="4120" y="25734"/>
                  </a:lnTo>
                  <a:cubicBezTo>
                    <a:pt x="4107" y="25734"/>
                    <a:pt x="4093" y="25730"/>
                    <a:pt x="4079" y="25727"/>
                  </a:cubicBezTo>
                  <a:close/>
                  <a:moveTo>
                    <a:pt x="3749" y="25805"/>
                  </a:moveTo>
                  <a:cubicBezTo>
                    <a:pt x="3756" y="25785"/>
                    <a:pt x="3770" y="25744"/>
                    <a:pt x="3777" y="25747"/>
                  </a:cubicBezTo>
                  <a:cubicBezTo>
                    <a:pt x="3804" y="25747"/>
                    <a:pt x="3828" y="25765"/>
                    <a:pt x="3851" y="25774"/>
                  </a:cubicBezTo>
                  <a:cubicBezTo>
                    <a:pt x="3831" y="25792"/>
                    <a:pt x="3814" y="25809"/>
                    <a:pt x="3790" y="25819"/>
                  </a:cubicBezTo>
                  <a:cubicBezTo>
                    <a:pt x="3780" y="25823"/>
                    <a:pt x="3763" y="25812"/>
                    <a:pt x="3749" y="25805"/>
                  </a:cubicBezTo>
                  <a:close/>
                  <a:moveTo>
                    <a:pt x="6728" y="6824"/>
                  </a:moveTo>
                  <a:cubicBezTo>
                    <a:pt x="6728" y="6824"/>
                    <a:pt x="6746" y="6816"/>
                    <a:pt x="6760" y="6813"/>
                  </a:cubicBezTo>
                  <a:cubicBezTo>
                    <a:pt x="6763" y="6844"/>
                    <a:pt x="6769" y="6871"/>
                    <a:pt x="6773" y="6898"/>
                  </a:cubicBezTo>
                  <a:cubicBezTo>
                    <a:pt x="6773" y="6898"/>
                    <a:pt x="6755" y="6902"/>
                    <a:pt x="6746" y="6905"/>
                  </a:cubicBezTo>
                  <a:cubicBezTo>
                    <a:pt x="6739" y="6878"/>
                    <a:pt x="6732" y="6851"/>
                    <a:pt x="6728" y="6824"/>
                  </a:cubicBezTo>
                  <a:close/>
                  <a:moveTo>
                    <a:pt x="1744" y="24058"/>
                  </a:moveTo>
                  <a:cubicBezTo>
                    <a:pt x="1764" y="24038"/>
                    <a:pt x="1781" y="24018"/>
                    <a:pt x="1802" y="24001"/>
                  </a:cubicBezTo>
                  <a:cubicBezTo>
                    <a:pt x="1808" y="23997"/>
                    <a:pt x="1843" y="24018"/>
                    <a:pt x="1839" y="24018"/>
                  </a:cubicBezTo>
                  <a:cubicBezTo>
                    <a:pt x="1832" y="24049"/>
                    <a:pt x="1822" y="24072"/>
                    <a:pt x="1812" y="24099"/>
                  </a:cubicBezTo>
                  <a:cubicBezTo>
                    <a:pt x="1788" y="24086"/>
                    <a:pt x="1768" y="24072"/>
                    <a:pt x="1744" y="24058"/>
                  </a:cubicBezTo>
                  <a:close/>
                  <a:moveTo>
                    <a:pt x="1536" y="23568"/>
                  </a:moveTo>
                  <a:cubicBezTo>
                    <a:pt x="1550" y="23565"/>
                    <a:pt x="1563" y="23552"/>
                    <a:pt x="1574" y="23555"/>
                  </a:cubicBezTo>
                  <a:cubicBezTo>
                    <a:pt x="1584" y="23558"/>
                    <a:pt x="1587" y="23575"/>
                    <a:pt x="1598" y="23589"/>
                  </a:cubicBezTo>
                  <a:cubicBezTo>
                    <a:pt x="1587" y="23602"/>
                    <a:pt x="1580" y="23616"/>
                    <a:pt x="1574" y="23629"/>
                  </a:cubicBezTo>
                  <a:cubicBezTo>
                    <a:pt x="1560" y="23609"/>
                    <a:pt x="1550" y="23589"/>
                    <a:pt x="1536" y="23568"/>
                  </a:cubicBezTo>
                  <a:close/>
                  <a:moveTo>
                    <a:pt x="1400" y="23098"/>
                  </a:moveTo>
                  <a:cubicBezTo>
                    <a:pt x="1423" y="23112"/>
                    <a:pt x="1455" y="23119"/>
                    <a:pt x="1468" y="23136"/>
                  </a:cubicBezTo>
                  <a:cubicBezTo>
                    <a:pt x="1485" y="23156"/>
                    <a:pt x="1489" y="23184"/>
                    <a:pt x="1495" y="23208"/>
                  </a:cubicBezTo>
                  <a:cubicBezTo>
                    <a:pt x="1502" y="23211"/>
                    <a:pt x="1505" y="23211"/>
                    <a:pt x="1513" y="23214"/>
                  </a:cubicBezTo>
                  <a:cubicBezTo>
                    <a:pt x="1513" y="23218"/>
                    <a:pt x="1516" y="23225"/>
                    <a:pt x="1519" y="23231"/>
                  </a:cubicBezTo>
                  <a:cubicBezTo>
                    <a:pt x="1540" y="23235"/>
                    <a:pt x="1560" y="23241"/>
                    <a:pt x="1580" y="23245"/>
                  </a:cubicBezTo>
                  <a:cubicBezTo>
                    <a:pt x="1571" y="23262"/>
                    <a:pt x="1557" y="23279"/>
                    <a:pt x="1543" y="23296"/>
                  </a:cubicBezTo>
                  <a:cubicBezTo>
                    <a:pt x="1536" y="23276"/>
                    <a:pt x="1526" y="23252"/>
                    <a:pt x="1519" y="23231"/>
                  </a:cubicBezTo>
                  <a:cubicBezTo>
                    <a:pt x="1513" y="23231"/>
                    <a:pt x="1509" y="23228"/>
                    <a:pt x="1502" y="23228"/>
                  </a:cubicBezTo>
                  <a:cubicBezTo>
                    <a:pt x="1499" y="23221"/>
                    <a:pt x="1499" y="23214"/>
                    <a:pt x="1495" y="23208"/>
                  </a:cubicBezTo>
                  <a:cubicBezTo>
                    <a:pt x="1472" y="23197"/>
                    <a:pt x="1441" y="23191"/>
                    <a:pt x="1423" y="23173"/>
                  </a:cubicBezTo>
                  <a:cubicBezTo>
                    <a:pt x="1407" y="23160"/>
                    <a:pt x="1407" y="23126"/>
                    <a:pt x="1400" y="23098"/>
                  </a:cubicBezTo>
                  <a:close/>
                  <a:moveTo>
                    <a:pt x="1002" y="22268"/>
                  </a:moveTo>
                  <a:cubicBezTo>
                    <a:pt x="1114" y="22363"/>
                    <a:pt x="1121" y="22458"/>
                    <a:pt x="1093" y="22601"/>
                  </a:cubicBezTo>
                  <a:cubicBezTo>
                    <a:pt x="950" y="22485"/>
                    <a:pt x="886" y="22400"/>
                    <a:pt x="1002" y="22268"/>
                  </a:cubicBezTo>
                  <a:close/>
                  <a:moveTo>
                    <a:pt x="941" y="20474"/>
                  </a:moveTo>
                  <a:cubicBezTo>
                    <a:pt x="985" y="20500"/>
                    <a:pt x="1022" y="20511"/>
                    <a:pt x="1029" y="20532"/>
                  </a:cubicBezTo>
                  <a:cubicBezTo>
                    <a:pt x="1039" y="20559"/>
                    <a:pt x="1029" y="20593"/>
                    <a:pt x="1026" y="20623"/>
                  </a:cubicBezTo>
                  <a:cubicBezTo>
                    <a:pt x="999" y="20620"/>
                    <a:pt x="954" y="20623"/>
                    <a:pt x="950" y="20613"/>
                  </a:cubicBezTo>
                  <a:cubicBezTo>
                    <a:pt x="941" y="20572"/>
                    <a:pt x="944" y="20528"/>
                    <a:pt x="941" y="20474"/>
                  </a:cubicBezTo>
                  <a:close/>
                  <a:moveTo>
                    <a:pt x="879" y="19745"/>
                  </a:moveTo>
                  <a:cubicBezTo>
                    <a:pt x="883" y="19534"/>
                    <a:pt x="889" y="19319"/>
                    <a:pt x="906" y="19108"/>
                  </a:cubicBezTo>
                  <a:cubicBezTo>
                    <a:pt x="927" y="18829"/>
                    <a:pt x="944" y="18547"/>
                    <a:pt x="988" y="18270"/>
                  </a:cubicBezTo>
                  <a:cubicBezTo>
                    <a:pt x="1131" y="17406"/>
                    <a:pt x="1390" y="16568"/>
                    <a:pt x="1550" y="15707"/>
                  </a:cubicBezTo>
                  <a:cubicBezTo>
                    <a:pt x="1560" y="15659"/>
                    <a:pt x="1571" y="15608"/>
                    <a:pt x="1591" y="15564"/>
                  </a:cubicBezTo>
                  <a:cubicBezTo>
                    <a:pt x="1775" y="15121"/>
                    <a:pt x="1802" y="14624"/>
                    <a:pt x="2047" y="14202"/>
                  </a:cubicBezTo>
                  <a:cubicBezTo>
                    <a:pt x="2071" y="13844"/>
                    <a:pt x="2265" y="13545"/>
                    <a:pt x="2371" y="13215"/>
                  </a:cubicBezTo>
                  <a:cubicBezTo>
                    <a:pt x="2418" y="13075"/>
                    <a:pt x="2483" y="12939"/>
                    <a:pt x="2534" y="12802"/>
                  </a:cubicBezTo>
                  <a:cubicBezTo>
                    <a:pt x="2707" y="12357"/>
                    <a:pt x="2858" y="11900"/>
                    <a:pt x="3058" y="11468"/>
                  </a:cubicBezTo>
                  <a:cubicBezTo>
                    <a:pt x="3368" y="10793"/>
                    <a:pt x="3712" y="10133"/>
                    <a:pt x="3923" y="9415"/>
                  </a:cubicBezTo>
                  <a:cubicBezTo>
                    <a:pt x="3998" y="9162"/>
                    <a:pt x="4114" y="8925"/>
                    <a:pt x="4209" y="8680"/>
                  </a:cubicBezTo>
                  <a:cubicBezTo>
                    <a:pt x="4291" y="8938"/>
                    <a:pt x="4260" y="9166"/>
                    <a:pt x="4189" y="9390"/>
                  </a:cubicBezTo>
                  <a:cubicBezTo>
                    <a:pt x="4096" y="9690"/>
                    <a:pt x="4008" y="9990"/>
                    <a:pt x="3923" y="10293"/>
                  </a:cubicBezTo>
                  <a:cubicBezTo>
                    <a:pt x="3801" y="10702"/>
                    <a:pt x="3712" y="11127"/>
                    <a:pt x="3555" y="11522"/>
                  </a:cubicBezTo>
                  <a:cubicBezTo>
                    <a:pt x="3273" y="12227"/>
                    <a:pt x="2952" y="12915"/>
                    <a:pt x="2684" y="13623"/>
                  </a:cubicBezTo>
                  <a:cubicBezTo>
                    <a:pt x="2510" y="14086"/>
                    <a:pt x="2353" y="14556"/>
                    <a:pt x="2179" y="15022"/>
                  </a:cubicBezTo>
                  <a:cubicBezTo>
                    <a:pt x="2085" y="15285"/>
                    <a:pt x="1962" y="15540"/>
                    <a:pt x="1877" y="15805"/>
                  </a:cubicBezTo>
                  <a:cubicBezTo>
                    <a:pt x="1791" y="16075"/>
                    <a:pt x="1775" y="16367"/>
                    <a:pt x="1665" y="16619"/>
                  </a:cubicBezTo>
                  <a:cubicBezTo>
                    <a:pt x="1509" y="16977"/>
                    <a:pt x="1472" y="17351"/>
                    <a:pt x="1403" y="17722"/>
                  </a:cubicBezTo>
                  <a:cubicBezTo>
                    <a:pt x="1383" y="17835"/>
                    <a:pt x="1373" y="17961"/>
                    <a:pt x="1315" y="18052"/>
                  </a:cubicBezTo>
                  <a:cubicBezTo>
                    <a:pt x="1244" y="18175"/>
                    <a:pt x="1223" y="18294"/>
                    <a:pt x="1209" y="18427"/>
                  </a:cubicBezTo>
                  <a:cubicBezTo>
                    <a:pt x="1186" y="18659"/>
                    <a:pt x="1151" y="18887"/>
                    <a:pt x="1117" y="19119"/>
                  </a:cubicBezTo>
                  <a:cubicBezTo>
                    <a:pt x="1084" y="19339"/>
                    <a:pt x="985" y="19554"/>
                    <a:pt x="1019" y="19789"/>
                  </a:cubicBezTo>
                  <a:cubicBezTo>
                    <a:pt x="1022" y="19830"/>
                    <a:pt x="974" y="19875"/>
                    <a:pt x="930" y="19963"/>
                  </a:cubicBezTo>
                  <a:cubicBezTo>
                    <a:pt x="906" y="19864"/>
                    <a:pt x="879" y="19806"/>
                    <a:pt x="879" y="19745"/>
                  </a:cubicBezTo>
                  <a:close/>
                  <a:moveTo>
                    <a:pt x="2711" y="11240"/>
                  </a:moveTo>
                  <a:cubicBezTo>
                    <a:pt x="2711" y="11243"/>
                    <a:pt x="2680" y="11229"/>
                    <a:pt x="2680" y="11229"/>
                  </a:cubicBezTo>
                  <a:cubicBezTo>
                    <a:pt x="2687" y="11202"/>
                    <a:pt x="2697" y="11175"/>
                    <a:pt x="2704" y="11147"/>
                  </a:cubicBezTo>
                  <a:cubicBezTo>
                    <a:pt x="2718" y="11151"/>
                    <a:pt x="2731" y="11155"/>
                    <a:pt x="2745" y="11158"/>
                  </a:cubicBezTo>
                  <a:cubicBezTo>
                    <a:pt x="2735" y="11185"/>
                    <a:pt x="2724" y="11213"/>
                    <a:pt x="2711" y="11240"/>
                  </a:cubicBezTo>
                  <a:close/>
                  <a:moveTo>
                    <a:pt x="2527" y="11757"/>
                  </a:moveTo>
                  <a:cubicBezTo>
                    <a:pt x="2514" y="11750"/>
                    <a:pt x="2496" y="11744"/>
                    <a:pt x="2490" y="11733"/>
                  </a:cubicBezTo>
                  <a:cubicBezTo>
                    <a:pt x="2486" y="11723"/>
                    <a:pt x="2493" y="11706"/>
                    <a:pt x="2496" y="11692"/>
                  </a:cubicBezTo>
                  <a:cubicBezTo>
                    <a:pt x="2510" y="11699"/>
                    <a:pt x="2523" y="11706"/>
                    <a:pt x="2534" y="11713"/>
                  </a:cubicBezTo>
                  <a:cubicBezTo>
                    <a:pt x="2534" y="11727"/>
                    <a:pt x="2531" y="11740"/>
                    <a:pt x="2527" y="11757"/>
                  </a:cubicBezTo>
                  <a:close/>
                  <a:moveTo>
                    <a:pt x="1087" y="16388"/>
                  </a:moveTo>
                  <a:cubicBezTo>
                    <a:pt x="1084" y="16381"/>
                    <a:pt x="1084" y="16374"/>
                    <a:pt x="1084" y="16367"/>
                  </a:cubicBezTo>
                  <a:cubicBezTo>
                    <a:pt x="1070" y="16357"/>
                    <a:pt x="1056" y="16347"/>
                    <a:pt x="1043" y="16336"/>
                  </a:cubicBezTo>
                  <a:cubicBezTo>
                    <a:pt x="1052" y="16330"/>
                    <a:pt x="1066" y="16323"/>
                    <a:pt x="1076" y="16316"/>
                  </a:cubicBezTo>
                  <a:cubicBezTo>
                    <a:pt x="1080" y="16333"/>
                    <a:pt x="1080" y="16350"/>
                    <a:pt x="1084" y="16367"/>
                  </a:cubicBezTo>
                  <a:cubicBezTo>
                    <a:pt x="1087" y="16371"/>
                    <a:pt x="1093" y="16374"/>
                    <a:pt x="1097" y="16377"/>
                  </a:cubicBezTo>
                  <a:cubicBezTo>
                    <a:pt x="1052" y="16438"/>
                    <a:pt x="1008" y="16500"/>
                    <a:pt x="961" y="16561"/>
                  </a:cubicBezTo>
                  <a:cubicBezTo>
                    <a:pt x="944" y="16459"/>
                    <a:pt x="958" y="16377"/>
                    <a:pt x="1087" y="16388"/>
                  </a:cubicBezTo>
                  <a:close/>
                  <a:moveTo>
                    <a:pt x="525" y="20120"/>
                  </a:moveTo>
                  <a:cubicBezTo>
                    <a:pt x="614" y="20304"/>
                    <a:pt x="644" y="20480"/>
                    <a:pt x="627" y="20671"/>
                  </a:cubicBezTo>
                  <a:cubicBezTo>
                    <a:pt x="576" y="20692"/>
                    <a:pt x="532" y="20708"/>
                    <a:pt x="488" y="20725"/>
                  </a:cubicBezTo>
                  <a:lnTo>
                    <a:pt x="484" y="20725"/>
                  </a:lnTo>
                  <a:lnTo>
                    <a:pt x="488" y="20725"/>
                  </a:lnTo>
                  <a:cubicBezTo>
                    <a:pt x="556" y="20790"/>
                    <a:pt x="631" y="20848"/>
                    <a:pt x="688" y="20920"/>
                  </a:cubicBezTo>
                  <a:cubicBezTo>
                    <a:pt x="719" y="20961"/>
                    <a:pt x="760" y="21035"/>
                    <a:pt x="641" y="21059"/>
                  </a:cubicBezTo>
                  <a:cubicBezTo>
                    <a:pt x="590" y="20950"/>
                    <a:pt x="539" y="20838"/>
                    <a:pt x="488" y="20725"/>
                  </a:cubicBezTo>
                  <a:lnTo>
                    <a:pt x="484" y="20725"/>
                  </a:lnTo>
                  <a:lnTo>
                    <a:pt x="488" y="20725"/>
                  </a:lnTo>
                  <a:cubicBezTo>
                    <a:pt x="570" y="20532"/>
                    <a:pt x="365" y="20327"/>
                    <a:pt x="525" y="20120"/>
                  </a:cubicBezTo>
                  <a:close/>
                  <a:moveTo>
                    <a:pt x="859" y="17382"/>
                  </a:moveTo>
                  <a:cubicBezTo>
                    <a:pt x="664" y="17252"/>
                    <a:pt x="722" y="17079"/>
                    <a:pt x="784" y="16908"/>
                  </a:cubicBezTo>
                  <a:cubicBezTo>
                    <a:pt x="807" y="16844"/>
                    <a:pt x="856" y="16810"/>
                    <a:pt x="923" y="16871"/>
                  </a:cubicBezTo>
                  <a:cubicBezTo>
                    <a:pt x="903" y="17041"/>
                    <a:pt x="879" y="17211"/>
                    <a:pt x="859" y="17382"/>
                  </a:cubicBezTo>
                  <a:lnTo>
                    <a:pt x="859" y="17382"/>
                  </a:lnTo>
                  <a:lnTo>
                    <a:pt x="859" y="17385"/>
                  </a:lnTo>
                  <a:lnTo>
                    <a:pt x="859" y="17385"/>
                  </a:lnTo>
                  <a:cubicBezTo>
                    <a:pt x="828" y="17419"/>
                    <a:pt x="780" y="17450"/>
                    <a:pt x="774" y="17488"/>
                  </a:cubicBezTo>
                  <a:cubicBezTo>
                    <a:pt x="753" y="17600"/>
                    <a:pt x="760" y="17719"/>
                    <a:pt x="733" y="17832"/>
                  </a:cubicBezTo>
                  <a:cubicBezTo>
                    <a:pt x="631" y="18264"/>
                    <a:pt x="573" y="18699"/>
                    <a:pt x="590" y="19146"/>
                  </a:cubicBezTo>
                  <a:cubicBezTo>
                    <a:pt x="593" y="19258"/>
                    <a:pt x="586" y="19374"/>
                    <a:pt x="573" y="19490"/>
                  </a:cubicBezTo>
                  <a:cubicBezTo>
                    <a:pt x="562" y="19557"/>
                    <a:pt x="521" y="19622"/>
                    <a:pt x="480" y="19727"/>
                  </a:cubicBezTo>
                  <a:cubicBezTo>
                    <a:pt x="443" y="19636"/>
                    <a:pt x="409" y="19592"/>
                    <a:pt x="406" y="19548"/>
                  </a:cubicBezTo>
                  <a:cubicBezTo>
                    <a:pt x="361" y="18897"/>
                    <a:pt x="480" y="18267"/>
                    <a:pt x="610" y="17637"/>
                  </a:cubicBezTo>
                  <a:cubicBezTo>
                    <a:pt x="641" y="17477"/>
                    <a:pt x="760" y="17450"/>
                    <a:pt x="859" y="17385"/>
                  </a:cubicBezTo>
                  <a:close/>
                  <a:moveTo>
                    <a:pt x="3521" y="800"/>
                  </a:moveTo>
                  <a:cubicBezTo>
                    <a:pt x="3521" y="835"/>
                    <a:pt x="3484" y="882"/>
                    <a:pt x="3450" y="899"/>
                  </a:cubicBezTo>
                  <a:cubicBezTo>
                    <a:pt x="3433" y="909"/>
                    <a:pt x="3364" y="862"/>
                    <a:pt x="3361" y="838"/>
                  </a:cubicBezTo>
                  <a:cubicBezTo>
                    <a:pt x="3358" y="800"/>
                    <a:pt x="3395" y="760"/>
                    <a:pt x="3426" y="695"/>
                  </a:cubicBezTo>
                  <a:cubicBezTo>
                    <a:pt x="3470" y="742"/>
                    <a:pt x="3521" y="769"/>
                    <a:pt x="3521" y="800"/>
                  </a:cubicBezTo>
                  <a:close/>
                  <a:moveTo>
                    <a:pt x="3868" y="603"/>
                  </a:moveTo>
                  <a:cubicBezTo>
                    <a:pt x="3841" y="617"/>
                    <a:pt x="3818" y="634"/>
                    <a:pt x="3790" y="640"/>
                  </a:cubicBezTo>
                  <a:cubicBezTo>
                    <a:pt x="3780" y="644"/>
                    <a:pt x="3763" y="631"/>
                    <a:pt x="3749" y="620"/>
                  </a:cubicBezTo>
                  <a:cubicBezTo>
                    <a:pt x="3770" y="603"/>
                    <a:pt x="3787" y="576"/>
                    <a:pt x="3814" y="565"/>
                  </a:cubicBezTo>
                  <a:cubicBezTo>
                    <a:pt x="3824" y="562"/>
                    <a:pt x="3848" y="590"/>
                    <a:pt x="3868" y="603"/>
                  </a:cubicBezTo>
                  <a:close/>
                  <a:moveTo>
                    <a:pt x="3944" y="978"/>
                  </a:moveTo>
                  <a:cubicBezTo>
                    <a:pt x="3936" y="988"/>
                    <a:pt x="3933" y="1011"/>
                    <a:pt x="3926" y="1011"/>
                  </a:cubicBezTo>
                  <a:cubicBezTo>
                    <a:pt x="3899" y="1015"/>
                    <a:pt x="3875" y="1008"/>
                    <a:pt x="3848" y="1008"/>
                  </a:cubicBezTo>
                  <a:cubicBezTo>
                    <a:pt x="3855" y="994"/>
                    <a:pt x="3859" y="967"/>
                    <a:pt x="3865" y="967"/>
                  </a:cubicBezTo>
                  <a:cubicBezTo>
                    <a:pt x="3892" y="967"/>
                    <a:pt x="3920" y="974"/>
                    <a:pt x="3944" y="978"/>
                  </a:cubicBezTo>
                  <a:close/>
                  <a:moveTo>
                    <a:pt x="4063" y="1645"/>
                  </a:moveTo>
                  <a:cubicBezTo>
                    <a:pt x="4192" y="1863"/>
                    <a:pt x="4277" y="2097"/>
                    <a:pt x="4280" y="2353"/>
                  </a:cubicBezTo>
                  <a:cubicBezTo>
                    <a:pt x="4291" y="2932"/>
                    <a:pt x="4318" y="3511"/>
                    <a:pt x="4308" y="4090"/>
                  </a:cubicBezTo>
                  <a:cubicBezTo>
                    <a:pt x="4297" y="4505"/>
                    <a:pt x="4134" y="4893"/>
                    <a:pt x="4083" y="5309"/>
                  </a:cubicBezTo>
                  <a:cubicBezTo>
                    <a:pt x="4025" y="5795"/>
                    <a:pt x="3868" y="6272"/>
                    <a:pt x="3746" y="6752"/>
                  </a:cubicBezTo>
                  <a:cubicBezTo>
                    <a:pt x="3695" y="6959"/>
                    <a:pt x="3593" y="7157"/>
                    <a:pt x="3562" y="7368"/>
                  </a:cubicBezTo>
                  <a:cubicBezTo>
                    <a:pt x="3470" y="7978"/>
                    <a:pt x="3225" y="8536"/>
                    <a:pt x="3024" y="9109"/>
                  </a:cubicBezTo>
                  <a:cubicBezTo>
                    <a:pt x="2929" y="9387"/>
                    <a:pt x="2820" y="9663"/>
                    <a:pt x="2721" y="9942"/>
                  </a:cubicBezTo>
                  <a:cubicBezTo>
                    <a:pt x="2633" y="10195"/>
                    <a:pt x="2558" y="10446"/>
                    <a:pt x="2473" y="10698"/>
                  </a:cubicBezTo>
                  <a:cubicBezTo>
                    <a:pt x="2170" y="11573"/>
                    <a:pt x="1846" y="12442"/>
                    <a:pt x="1611" y="13337"/>
                  </a:cubicBezTo>
                  <a:cubicBezTo>
                    <a:pt x="1485" y="13817"/>
                    <a:pt x="1339" y="14290"/>
                    <a:pt x="1182" y="14763"/>
                  </a:cubicBezTo>
                  <a:cubicBezTo>
                    <a:pt x="1080" y="15063"/>
                    <a:pt x="978" y="15370"/>
                    <a:pt x="774" y="15707"/>
                  </a:cubicBezTo>
                  <a:cubicBezTo>
                    <a:pt x="763" y="15584"/>
                    <a:pt x="743" y="15533"/>
                    <a:pt x="760" y="15495"/>
                  </a:cubicBezTo>
                  <a:cubicBezTo>
                    <a:pt x="859" y="15247"/>
                    <a:pt x="927" y="15002"/>
                    <a:pt x="944" y="14730"/>
                  </a:cubicBezTo>
                  <a:cubicBezTo>
                    <a:pt x="958" y="14485"/>
                    <a:pt x="1005" y="14229"/>
                    <a:pt x="1107" y="14007"/>
                  </a:cubicBezTo>
                  <a:cubicBezTo>
                    <a:pt x="1271" y="13644"/>
                    <a:pt x="1280" y="13242"/>
                    <a:pt x="1478" y="12884"/>
                  </a:cubicBezTo>
                  <a:cubicBezTo>
                    <a:pt x="1662" y="12544"/>
                    <a:pt x="1741" y="12145"/>
                    <a:pt x="1863" y="11771"/>
                  </a:cubicBezTo>
                  <a:cubicBezTo>
                    <a:pt x="2057" y="11155"/>
                    <a:pt x="2258" y="10545"/>
                    <a:pt x="2435" y="9926"/>
                  </a:cubicBezTo>
                  <a:cubicBezTo>
                    <a:pt x="2564" y="9466"/>
                    <a:pt x="2646" y="8992"/>
                    <a:pt x="2769" y="8529"/>
                  </a:cubicBezTo>
                  <a:cubicBezTo>
                    <a:pt x="2898" y="8053"/>
                    <a:pt x="3068" y="7586"/>
                    <a:pt x="3191" y="7106"/>
                  </a:cubicBezTo>
                  <a:cubicBezTo>
                    <a:pt x="3331" y="6561"/>
                    <a:pt x="3457" y="6010"/>
                    <a:pt x="3555" y="5455"/>
                  </a:cubicBezTo>
                  <a:cubicBezTo>
                    <a:pt x="3658" y="4890"/>
                    <a:pt x="3807" y="4331"/>
                    <a:pt x="3855" y="3749"/>
                  </a:cubicBezTo>
                  <a:cubicBezTo>
                    <a:pt x="3909" y="3054"/>
                    <a:pt x="3920" y="2367"/>
                    <a:pt x="3746" y="1682"/>
                  </a:cubicBezTo>
                  <a:cubicBezTo>
                    <a:pt x="3729" y="1604"/>
                    <a:pt x="3722" y="1522"/>
                    <a:pt x="3705" y="1403"/>
                  </a:cubicBezTo>
                  <a:cubicBezTo>
                    <a:pt x="3916" y="1431"/>
                    <a:pt x="3998" y="1533"/>
                    <a:pt x="4063" y="1645"/>
                  </a:cubicBezTo>
                  <a:close/>
                  <a:moveTo>
                    <a:pt x="4417" y="807"/>
                  </a:moveTo>
                  <a:cubicBezTo>
                    <a:pt x="4355" y="800"/>
                    <a:pt x="4335" y="807"/>
                    <a:pt x="4324" y="800"/>
                  </a:cubicBezTo>
                  <a:cubicBezTo>
                    <a:pt x="4274" y="760"/>
                    <a:pt x="4226" y="722"/>
                    <a:pt x="4181" y="678"/>
                  </a:cubicBezTo>
                  <a:cubicBezTo>
                    <a:pt x="4178" y="678"/>
                    <a:pt x="4202" y="640"/>
                    <a:pt x="4206" y="640"/>
                  </a:cubicBezTo>
                  <a:cubicBezTo>
                    <a:pt x="4260" y="667"/>
                    <a:pt x="4315" y="695"/>
                    <a:pt x="4365" y="725"/>
                  </a:cubicBezTo>
                  <a:cubicBezTo>
                    <a:pt x="4379" y="733"/>
                    <a:pt x="4382" y="749"/>
                    <a:pt x="4417" y="807"/>
                  </a:cubicBezTo>
                  <a:close/>
                  <a:moveTo>
                    <a:pt x="4376" y="6156"/>
                  </a:moveTo>
                  <a:cubicBezTo>
                    <a:pt x="4379" y="6159"/>
                    <a:pt x="4382" y="6163"/>
                    <a:pt x="4382" y="6167"/>
                  </a:cubicBezTo>
                  <a:cubicBezTo>
                    <a:pt x="4379" y="6167"/>
                    <a:pt x="4376" y="6170"/>
                    <a:pt x="4373" y="6173"/>
                  </a:cubicBezTo>
                  <a:cubicBezTo>
                    <a:pt x="4434" y="6490"/>
                    <a:pt x="4345" y="6789"/>
                    <a:pt x="4257" y="7086"/>
                  </a:cubicBezTo>
                  <a:cubicBezTo>
                    <a:pt x="4168" y="7388"/>
                    <a:pt x="4042" y="7685"/>
                    <a:pt x="4002" y="7991"/>
                  </a:cubicBezTo>
                  <a:cubicBezTo>
                    <a:pt x="3950" y="8380"/>
                    <a:pt x="3773" y="8716"/>
                    <a:pt x="3661" y="9077"/>
                  </a:cubicBezTo>
                  <a:cubicBezTo>
                    <a:pt x="3627" y="9186"/>
                    <a:pt x="3548" y="9282"/>
                    <a:pt x="3524" y="9395"/>
                  </a:cubicBezTo>
                  <a:cubicBezTo>
                    <a:pt x="3412" y="9860"/>
                    <a:pt x="3171" y="10276"/>
                    <a:pt x="2990" y="10712"/>
                  </a:cubicBezTo>
                  <a:cubicBezTo>
                    <a:pt x="2973" y="10756"/>
                    <a:pt x="2935" y="10845"/>
                    <a:pt x="2823" y="10753"/>
                  </a:cubicBezTo>
                  <a:cubicBezTo>
                    <a:pt x="3010" y="10239"/>
                    <a:pt x="3205" y="9711"/>
                    <a:pt x="3395" y="9186"/>
                  </a:cubicBezTo>
                  <a:cubicBezTo>
                    <a:pt x="3504" y="8894"/>
                    <a:pt x="3664" y="8608"/>
                    <a:pt x="3712" y="8304"/>
                  </a:cubicBezTo>
                  <a:cubicBezTo>
                    <a:pt x="3807" y="7695"/>
                    <a:pt x="4093" y="7143"/>
                    <a:pt x="4189" y="6538"/>
                  </a:cubicBezTo>
                  <a:cubicBezTo>
                    <a:pt x="4209" y="6408"/>
                    <a:pt x="4230" y="6252"/>
                    <a:pt x="4373" y="6173"/>
                  </a:cubicBezTo>
                  <a:cubicBezTo>
                    <a:pt x="4373" y="6170"/>
                    <a:pt x="4373" y="6167"/>
                    <a:pt x="4369" y="6163"/>
                  </a:cubicBezTo>
                  <a:cubicBezTo>
                    <a:pt x="4373" y="6159"/>
                    <a:pt x="4376" y="6159"/>
                    <a:pt x="4376" y="6156"/>
                  </a:cubicBezTo>
                  <a:cubicBezTo>
                    <a:pt x="4260" y="5996"/>
                    <a:pt x="4263" y="5989"/>
                    <a:pt x="4447" y="5738"/>
                  </a:cubicBezTo>
                  <a:cubicBezTo>
                    <a:pt x="4434" y="5914"/>
                    <a:pt x="4505" y="6047"/>
                    <a:pt x="4376" y="6156"/>
                  </a:cubicBezTo>
                  <a:close/>
                  <a:moveTo>
                    <a:pt x="5036" y="1652"/>
                  </a:moveTo>
                  <a:cubicBezTo>
                    <a:pt x="4965" y="1587"/>
                    <a:pt x="4910" y="1539"/>
                    <a:pt x="4856" y="1495"/>
                  </a:cubicBezTo>
                  <a:cubicBezTo>
                    <a:pt x="4948" y="1502"/>
                    <a:pt x="5064" y="1489"/>
                    <a:pt x="5036" y="1652"/>
                  </a:cubicBezTo>
                  <a:close/>
                  <a:moveTo>
                    <a:pt x="5298" y="1297"/>
                  </a:moveTo>
                  <a:cubicBezTo>
                    <a:pt x="5207" y="1226"/>
                    <a:pt x="5128" y="1168"/>
                    <a:pt x="5060" y="1104"/>
                  </a:cubicBezTo>
                  <a:cubicBezTo>
                    <a:pt x="5047" y="1090"/>
                    <a:pt x="5053" y="1039"/>
                    <a:pt x="5067" y="1019"/>
                  </a:cubicBezTo>
                  <a:cubicBezTo>
                    <a:pt x="5080" y="1001"/>
                    <a:pt x="5125" y="991"/>
                    <a:pt x="5146" y="1001"/>
                  </a:cubicBezTo>
                  <a:cubicBezTo>
                    <a:pt x="5254" y="1049"/>
                    <a:pt x="5325" y="1124"/>
                    <a:pt x="5298" y="1297"/>
                  </a:cubicBezTo>
                  <a:close/>
                  <a:moveTo>
                    <a:pt x="6163" y="3555"/>
                  </a:moveTo>
                  <a:cubicBezTo>
                    <a:pt x="6317" y="3854"/>
                    <a:pt x="6375" y="4188"/>
                    <a:pt x="6378" y="4515"/>
                  </a:cubicBezTo>
                  <a:cubicBezTo>
                    <a:pt x="6392" y="5342"/>
                    <a:pt x="6405" y="6170"/>
                    <a:pt x="6279" y="6994"/>
                  </a:cubicBezTo>
                  <a:cubicBezTo>
                    <a:pt x="6245" y="7205"/>
                    <a:pt x="6238" y="7423"/>
                    <a:pt x="6194" y="7630"/>
                  </a:cubicBezTo>
                  <a:cubicBezTo>
                    <a:pt x="6092" y="8083"/>
                    <a:pt x="5976" y="8532"/>
                    <a:pt x="5867" y="8982"/>
                  </a:cubicBezTo>
                  <a:cubicBezTo>
                    <a:pt x="5843" y="9077"/>
                    <a:pt x="5816" y="9176"/>
                    <a:pt x="5775" y="9265"/>
                  </a:cubicBezTo>
                  <a:cubicBezTo>
                    <a:pt x="5762" y="9296"/>
                    <a:pt x="5704" y="9309"/>
                    <a:pt x="5663" y="9326"/>
                  </a:cubicBezTo>
                  <a:cubicBezTo>
                    <a:pt x="5666" y="9329"/>
                    <a:pt x="5666" y="9333"/>
                    <a:pt x="5669" y="9333"/>
                  </a:cubicBezTo>
                  <a:cubicBezTo>
                    <a:pt x="5666" y="9340"/>
                    <a:pt x="5663" y="9340"/>
                    <a:pt x="5660" y="9346"/>
                  </a:cubicBezTo>
                  <a:cubicBezTo>
                    <a:pt x="5677" y="9428"/>
                    <a:pt x="5690" y="9510"/>
                    <a:pt x="5707" y="9591"/>
                  </a:cubicBezTo>
                  <a:cubicBezTo>
                    <a:pt x="5707" y="9595"/>
                    <a:pt x="5707" y="9595"/>
                    <a:pt x="5710" y="9595"/>
                  </a:cubicBezTo>
                  <a:lnTo>
                    <a:pt x="5707" y="9595"/>
                  </a:lnTo>
                  <a:lnTo>
                    <a:pt x="5707" y="9595"/>
                  </a:lnTo>
                  <a:cubicBezTo>
                    <a:pt x="5611" y="9857"/>
                    <a:pt x="5489" y="10113"/>
                    <a:pt x="5428" y="10378"/>
                  </a:cubicBezTo>
                  <a:cubicBezTo>
                    <a:pt x="5207" y="11318"/>
                    <a:pt x="4778" y="12183"/>
                    <a:pt x="4437" y="13075"/>
                  </a:cubicBezTo>
                  <a:cubicBezTo>
                    <a:pt x="4297" y="13446"/>
                    <a:pt x="4104" y="13793"/>
                    <a:pt x="3940" y="14154"/>
                  </a:cubicBezTo>
                  <a:cubicBezTo>
                    <a:pt x="3739" y="14590"/>
                    <a:pt x="3524" y="15022"/>
                    <a:pt x="3351" y="15472"/>
                  </a:cubicBezTo>
                  <a:cubicBezTo>
                    <a:pt x="3174" y="15932"/>
                    <a:pt x="2864" y="16340"/>
                    <a:pt x="2776" y="16837"/>
                  </a:cubicBezTo>
                  <a:cubicBezTo>
                    <a:pt x="2772" y="16854"/>
                    <a:pt x="2765" y="16871"/>
                    <a:pt x="2759" y="16885"/>
                  </a:cubicBezTo>
                  <a:cubicBezTo>
                    <a:pt x="2605" y="17089"/>
                    <a:pt x="2531" y="17321"/>
                    <a:pt x="2479" y="17569"/>
                  </a:cubicBezTo>
                  <a:cubicBezTo>
                    <a:pt x="2429" y="17824"/>
                    <a:pt x="2340" y="18073"/>
                    <a:pt x="2268" y="18328"/>
                  </a:cubicBezTo>
                  <a:cubicBezTo>
                    <a:pt x="2179" y="18649"/>
                    <a:pt x="2085" y="18965"/>
                    <a:pt x="2006" y="19285"/>
                  </a:cubicBezTo>
                  <a:cubicBezTo>
                    <a:pt x="1897" y="19735"/>
                    <a:pt x="1741" y="20184"/>
                    <a:pt x="1706" y="20640"/>
                  </a:cubicBezTo>
                  <a:cubicBezTo>
                    <a:pt x="1662" y="21267"/>
                    <a:pt x="1513" y="21880"/>
                    <a:pt x="1519" y="22510"/>
                  </a:cubicBezTo>
                  <a:cubicBezTo>
                    <a:pt x="1522" y="22564"/>
                    <a:pt x="1478" y="22619"/>
                    <a:pt x="1420" y="22751"/>
                  </a:cubicBezTo>
                  <a:cubicBezTo>
                    <a:pt x="1264" y="22380"/>
                    <a:pt x="1219" y="22081"/>
                    <a:pt x="1233" y="21767"/>
                  </a:cubicBezTo>
                  <a:cubicBezTo>
                    <a:pt x="1244" y="21522"/>
                    <a:pt x="1274" y="21270"/>
                    <a:pt x="1240" y="21028"/>
                  </a:cubicBezTo>
                  <a:cubicBezTo>
                    <a:pt x="1178" y="20579"/>
                    <a:pt x="1186" y="20140"/>
                    <a:pt x="1267" y="19700"/>
                  </a:cubicBezTo>
                  <a:cubicBezTo>
                    <a:pt x="1370" y="19152"/>
                    <a:pt x="1448" y="18601"/>
                    <a:pt x="1594" y="18063"/>
                  </a:cubicBezTo>
                  <a:cubicBezTo>
                    <a:pt x="1659" y="17824"/>
                    <a:pt x="1758" y="17603"/>
                    <a:pt x="1747" y="17345"/>
                  </a:cubicBezTo>
                  <a:cubicBezTo>
                    <a:pt x="1741" y="17202"/>
                    <a:pt x="1802" y="17051"/>
                    <a:pt x="1849" y="16912"/>
                  </a:cubicBezTo>
                  <a:cubicBezTo>
                    <a:pt x="1951" y="16581"/>
                    <a:pt x="2061" y="16255"/>
                    <a:pt x="2176" y="15932"/>
                  </a:cubicBezTo>
                  <a:cubicBezTo>
                    <a:pt x="2347" y="15465"/>
                    <a:pt x="2527" y="15002"/>
                    <a:pt x="2704" y="14539"/>
                  </a:cubicBezTo>
                  <a:cubicBezTo>
                    <a:pt x="2786" y="14324"/>
                    <a:pt x="2871" y="14110"/>
                    <a:pt x="2949" y="13892"/>
                  </a:cubicBezTo>
                  <a:cubicBezTo>
                    <a:pt x="2990" y="13787"/>
                    <a:pt x="3017" y="13671"/>
                    <a:pt x="3065" y="13569"/>
                  </a:cubicBezTo>
                  <a:cubicBezTo>
                    <a:pt x="3290" y="13088"/>
                    <a:pt x="3443" y="12577"/>
                    <a:pt x="3661" y="12098"/>
                  </a:cubicBezTo>
                  <a:cubicBezTo>
                    <a:pt x="3882" y="11617"/>
                    <a:pt x="4141" y="11144"/>
                    <a:pt x="4189" y="10603"/>
                  </a:cubicBezTo>
                  <a:cubicBezTo>
                    <a:pt x="4522" y="9701"/>
                    <a:pt x="4696" y="8761"/>
                    <a:pt x="4900" y="7825"/>
                  </a:cubicBezTo>
                  <a:cubicBezTo>
                    <a:pt x="5030" y="7242"/>
                    <a:pt x="4985" y="6633"/>
                    <a:pt x="5190" y="6065"/>
                  </a:cubicBezTo>
                  <a:cubicBezTo>
                    <a:pt x="5200" y="6034"/>
                    <a:pt x="5200" y="5999"/>
                    <a:pt x="5200" y="5966"/>
                  </a:cubicBezTo>
                  <a:cubicBezTo>
                    <a:pt x="5210" y="5288"/>
                    <a:pt x="5248" y="4610"/>
                    <a:pt x="5097" y="3936"/>
                  </a:cubicBezTo>
                  <a:cubicBezTo>
                    <a:pt x="5026" y="3620"/>
                    <a:pt x="4995" y="3296"/>
                    <a:pt x="4937" y="2901"/>
                  </a:cubicBezTo>
                  <a:cubicBezTo>
                    <a:pt x="5182" y="3098"/>
                    <a:pt x="5271" y="3303"/>
                    <a:pt x="5343" y="3521"/>
                  </a:cubicBezTo>
                  <a:cubicBezTo>
                    <a:pt x="5622" y="4379"/>
                    <a:pt x="5812" y="5247"/>
                    <a:pt x="5745" y="6156"/>
                  </a:cubicBezTo>
                  <a:cubicBezTo>
                    <a:pt x="5721" y="6469"/>
                    <a:pt x="5724" y="6786"/>
                    <a:pt x="5690" y="7099"/>
                  </a:cubicBezTo>
                  <a:cubicBezTo>
                    <a:pt x="5666" y="7344"/>
                    <a:pt x="5611" y="7589"/>
                    <a:pt x="5564" y="7831"/>
                  </a:cubicBezTo>
                  <a:cubicBezTo>
                    <a:pt x="5530" y="7991"/>
                    <a:pt x="5489" y="8152"/>
                    <a:pt x="5448" y="8308"/>
                  </a:cubicBezTo>
                  <a:cubicBezTo>
                    <a:pt x="5394" y="8516"/>
                    <a:pt x="5298" y="8724"/>
                    <a:pt x="5292" y="8931"/>
                  </a:cubicBezTo>
                  <a:cubicBezTo>
                    <a:pt x="5281" y="9173"/>
                    <a:pt x="5213" y="9387"/>
                    <a:pt x="5138" y="9609"/>
                  </a:cubicBezTo>
                  <a:cubicBezTo>
                    <a:pt x="4962" y="10123"/>
                    <a:pt x="4774" y="10633"/>
                    <a:pt x="4601" y="11151"/>
                  </a:cubicBezTo>
                  <a:cubicBezTo>
                    <a:pt x="4437" y="11638"/>
                    <a:pt x="4267" y="12121"/>
                    <a:pt x="4032" y="12581"/>
                  </a:cubicBezTo>
                  <a:cubicBezTo>
                    <a:pt x="3981" y="12684"/>
                    <a:pt x="3916" y="12786"/>
                    <a:pt x="3886" y="12894"/>
                  </a:cubicBezTo>
                  <a:cubicBezTo>
                    <a:pt x="3736" y="13490"/>
                    <a:pt x="3381" y="14004"/>
                    <a:pt x="3229" y="14600"/>
                  </a:cubicBezTo>
                  <a:cubicBezTo>
                    <a:pt x="3177" y="14804"/>
                    <a:pt x="3041" y="14985"/>
                    <a:pt x="2952" y="15182"/>
                  </a:cubicBezTo>
                  <a:cubicBezTo>
                    <a:pt x="2874" y="15360"/>
                    <a:pt x="2759" y="15540"/>
                    <a:pt x="2748" y="15723"/>
                  </a:cubicBezTo>
                  <a:cubicBezTo>
                    <a:pt x="2735" y="15955"/>
                    <a:pt x="2588" y="16116"/>
                    <a:pt x="2527" y="16320"/>
                  </a:cubicBezTo>
                  <a:cubicBezTo>
                    <a:pt x="2465" y="16541"/>
                    <a:pt x="2353" y="16745"/>
                    <a:pt x="2333" y="16983"/>
                  </a:cubicBezTo>
                  <a:cubicBezTo>
                    <a:pt x="2330" y="17055"/>
                    <a:pt x="2282" y="17140"/>
                    <a:pt x="2228" y="17194"/>
                  </a:cubicBezTo>
                  <a:cubicBezTo>
                    <a:pt x="1989" y="17412"/>
                    <a:pt x="1959" y="17661"/>
                    <a:pt x="2085" y="17950"/>
                  </a:cubicBezTo>
                  <a:cubicBezTo>
                    <a:pt x="2217" y="17886"/>
                    <a:pt x="2224" y="17770"/>
                    <a:pt x="2245" y="17654"/>
                  </a:cubicBezTo>
                  <a:cubicBezTo>
                    <a:pt x="2268" y="17542"/>
                    <a:pt x="2272" y="17412"/>
                    <a:pt x="2333" y="17324"/>
                  </a:cubicBezTo>
                  <a:cubicBezTo>
                    <a:pt x="2585" y="16966"/>
                    <a:pt x="2653" y="16534"/>
                    <a:pt x="2813" y="16139"/>
                  </a:cubicBezTo>
                  <a:cubicBezTo>
                    <a:pt x="2946" y="15819"/>
                    <a:pt x="3045" y="15478"/>
                    <a:pt x="3221" y="15182"/>
                  </a:cubicBezTo>
                  <a:cubicBezTo>
                    <a:pt x="3494" y="14726"/>
                    <a:pt x="3671" y="14229"/>
                    <a:pt x="3895" y="13752"/>
                  </a:cubicBezTo>
                  <a:cubicBezTo>
                    <a:pt x="4100" y="13323"/>
                    <a:pt x="4243" y="12863"/>
                    <a:pt x="4454" y="12438"/>
                  </a:cubicBezTo>
                  <a:cubicBezTo>
                    <a:pt x="4740" y="11856"/>
                    <a:pt x="4965" y="11257"/>
                    <a:pt x="5142" y="10633"/>
                  </a:cubicBezTo>
                  <a:cubicBezTo>
                    <a:pt x="5234" y="10317"/>
                    <a:pt x="5356" y="10007"/>
                    <a:pt x="5465" y="9694"/>
                  </a:cubicBezTo>
                  <a:cubicBezTo>
                    <a:pt x="5506" y="9571"/>
                    <a:pt x="5608" y="9582"/>
                    <a:pt x="5707" y="9595"/>
                  </a:cubicBezTo>
                  <a:lnTo>
                    <a:pt x="5707" y="9591"/>
                  </a:lnTo>
                  <a:cubicBezTo>
                    <a:pt x="5605" y="9524"/>
                    <a:pt x="5578" y="9442"/>
                    <a:pt x="5660" y="9346"/>
                  </a:cubicBezTo>
                  <a:cubicBezTo>
                    <a:pt x="5660" y="9340"/>
                    <a:pt x="5660" y="9333"/>
                    <a:pt x="5656" y="9329"/>
                  </a:cubicBezTo>
                  <a:cubicBezTo>
                    <a:pt x="5660" y="9329"/>
                    <a:pt x="5663" y="9326"/>
                    <a:pt x="5663" y="9326"/>
                  </a:cubicBezTo>
                  <a:cubicBezTo>
                    <a:pt x="5642" y="9285"/>
                    <a:pt x="5602" y="9234"/>
                    <a:pt x="5611" y="9203"/>
                  </a:cubicBezTo>
                  <a:cubicBezTo>
                    <a:pt x="5759" y="8785"/>
                    <a:pt x="5795" y="8339"/>
                    <a:pt x="5959" y="7924"/>
                  </a:cubicBezTo>
                  <a:cubicBezTo>
                    <a:pt x="6017" y="7773"/>
                    <a:pt x="6037" y="7603"/>
                    <a:pt x="6051" y="7440"/>
                  </a:cubicBezTo>
                  <a:cubicBezTo>
                    <a:pt x="6075" y="7143"/>
                    <a:pt x="6054" y="6841"/>
                    <a:pt x="6098" y="6548"/>
                  </a:cubicBezTo>
                  <a:cubicBezTo>
                    <a:pt x="6194" y="5904"/>
                    <a:pt x="6191" y="5264"/>
                    <a:pt x="6037" y="4635"/>
                  </a:cubicBezTo>
                  <a:cubicBezTo>
                    <a:pt x="5911" y="4124"/>
                    <a:pt x="5826" y="3599"/>
                    <a:pt x="5571" y="3123"/>
                  </a:cubicBezTo>
                  <a:cubicBezTo>
                    <a:pt x="5394" y="2792"/>
                    <a:pt x="5244" y="2452"/>
                    <a:pt x="5084" y="2111"/>
                  </a:cubicBezTo>
                  <a:lnTo>
                    <a:pt x="5064" y="2111"/>
                  </a:lnTo>
                  <a:cubicBezTo>
                    <a:pt x="5064" y="2097"/>
                    <a:pt x="5067" y="2087"/>
                    <a:pt x="5067" y="2074"/>
                  </a:cubicBezTo>
                  <a:cubicBezTo>
                    <a:pt x="5053" y="2050"/>
                    <a:pt x="5043" y="2026"/>
                    <a:pt x="5030" y="2003"/>
                  </a:cubicBezTo>
                  <a:lnTo>
                    <a:pt x="5070" y="2003"/>
                  </a:lnTo>
                  <a:cubicBezTo>
                    <a:pt x="5070" y="2026"/>
                    <a:pt x="5067" y="2050"/>
                    <a:pt x="5067" y="2074"/>
                  </a:cubicBezTo>
                  <a:cubicBezTo>
                    <a:pt x="5070" y="2081"/>
                    <a:pt x="5074" y="2091"/>
                    <a:pt x="5077" y="2097"/>
                  </a:cubicBezTo>
                  <a:cubicBezTo>
                    <a:pt x="5080" y="2101"/>
                    <a:pt x="5080" y="2108"/>
                    <a:pt x="5084" y="2111"/>
                  </a:cubicBezTo>
                  <a:cubicBezTo>
                    <a:pt x="5125" y="2108"/>
                    <a:pt x="5176" y="2101"/>
                    <a:pt x="5196" y="2122"/>
                  </a:cubicBezTo>
                  <a:cubicBezTo>
                    <a:pt x="5571" y="2523"/>
                    <a:pt x="6061" y="2847"/>
                    <a:pt x="6112" y="3470"/>
                  </a:cubicBezTo>
                  <a:cubicBezTo>
                    <a:pt x="6116" y="3497"/>
                    <a:pt x="6147" y="3524"/>
                    <a:pt x="6163" y="3555"/>
                  </a:cubicBezTo>
                  <a:close/>
                  <a:moveTo>
                    <a:pt x="7008" y="5152"/>
                  </a:moveTo>
                  <a:cubicBezTo>
                    <a:pt x="6953" y="5441"/>
                    <a:pt x="6960" y="5744"/>
                    <a:pt x="6929" y="6037"/>
                  </a:cubicBezTo>
                  <a:cubicBezTo>
                    <a:pt x="6923" y="6129"/>
                    <a:pt x="6885" y="6217"/>
                    <a:pt x="6854" y="6330"/>
                  </a:cubicBezTo>
                  <a:cubicBezTo>
                    <a:pt x="6810" y="6275"/>
                    <a:pt x="6773" y="6248"/>
                    <a:pt x="6773" y="6224"/>
                  </a:cubicBezTo>
                  <a:cubicBezTo>
                    <a:pt x="6773" y="5877"/>
                    <a:pt x="6755" y="5529"/>
                    <a:pt x="6793" y="5186"/>
                  </a:cubicBezTo>
                  <a:cubicBezTo>
                    <a:pt x="6821" y="4913"/>
                    <a:pt x="6813" y="4655"/>
                    <a:pt x="6766" y="4393"/>
                  </a:cubicBezTo>
                  <a:cubicBezTo>
                    <a:pt x="6739" y="4229"/>
                    <a:pt x="6694" y="4066"/>
                    <a:pt x="6688" y="3902"/>
                  </a:cubicBezTo>
                  <a:cubicBezTo>
                    <a:pt x="6678" y="3664"/>
                    <a:pt x="6633" y="3442"/>
                    <a:pt x="6538" y="3228"/>
                  </a:cubicBezTo>
                  <a:cubicBezTo>
                    <a:pt x="6510" y="3167"/>
                    <a:pt x="6483" y="3106"/>
                    <a:pt x="6469" y="3041"/>
                  </a:cubicBezTo>
                  <a:cubicBezTo>
                    <a:pt x="6395" y="2718"/>
                    <a:pt x="6320" y="2394"/>
                    <a:pt x="6249" y="2070"/>
                  </a:cubicBezTo>
                  <a:cubicBezTo>
                    <a:pt x="6245" y="2053"/>
                    <a:pt x="6241" y="2033"/>
                    <a:pt x="6249" y="2020"/>
                  </a:cubicBezTo>
                  <a:cubicBezTo>
                    <a:pt x="6252" y="2009"/>
                    <a:pt x="6272" y="2006"/>
                    <a:pt x="6296" y="1992"/>
                  </a:cubicBezTo>
                  <a:cubicBezTo>
                    <a:pt x="6331" y="2009"/>
                    <a:pt x="6388" y="2023"/>
                    <a:pt x="6408" y="2056"/>
                  </a:cubicBezTo>
                  <a:cubicBezTo>
                    <a:pt x="6661" y="2469"/>
                    <a:pt x="6903" y="2884"/>
                    <a:pt x="6953" y="3378"/>
                  </a:cubicBezTo>
                  <a:cubicBezTo>
                    <a:pt x="7011" y="3967"/>
                    <a:pt x="7123" y="4553"/>
                    <a:pt x="7008" y="515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 name="Google Shape;667;p36"/>
            <p:cNvSpPr/>
            <p:nvPr/>
          </p:nvSpPr>
          <p:spPr>
            <a:xfrm rot="2840779">
              <a:off x="3233505" y="1135418"/>
              <a:ext cx="654533" cy="187985"/>
            </a:xfrm>
            <a:custGeom>
              <a:rect b="b" l="l" r="r" t="t"/>
              <a:pathLst>
                <a:path extrusionOk="0" h="7519" w="26180">
                  <a:moveTo>
                    <a:pt x="5093" y="7396"/>
                  </a:moveTo>
                  <a:cubicBezTo>
                    <a:pt x="5267" y="7347"/>
                    <a:pt x="5451" y="7327"/>
                    <a:pt x="5631" y="7303"/>
                  </a:cubicBezTo>
                  <a:cubicBezTo>
                    <a:pt x="5921" y="7262"/>
                    <a:pt x="6220" y="7259"/>
                    <a:pt x="6500" y="7181"/>
                  </a:cubicBezTo>
                  <a:cubicBezTo>
                    <a:pt x="6898" y="7072"/>
                    <a:pt x="7293" y="6970"/>
                    <a:pt x="7694" y="6895"/>
                  </a:cubicBezTo>
                  <a:cubicBezTo>
                    <a:pt x="7903" y="6854"/>
                    <a:pt x="8110" y="6786"/>
                    <a:pt x="8297" y="6687"/>
                  </a:cubicBezTo>
                  <a:cubicBezTo>
                    <a:pt x="8529" y="6564"/>
                    <a:pt x="8781" y="6510"/>
                    <a:pt x="9022" y="6425"/>
                  </a:cubicBezTo>
                  <a:cubicBezTo>
                    <a:pt x="9237" y="6346"/>
                    <a:pt x="9418" y="6197"/>
                    <a:pt x="9656" y="6173"/>
                  </a:cubicBezTo>
                  <a:cubicBezTo>
                    <a:pt x="9714" y="6170"/>
                    <a:pt x="9782" y="6129"/>
                    <a:pt x="9823" y="6081"/>
                  </a:cubicBezTo>
                  <a:cubicBezTo>
                    <a:pt x="9969" y="5921"/>
                    <a:pt x="10174" y="5897"/>
                    <a:pt x="10358" y="5840"/>
                  </a:cubicBezTo>
                  <a:cubicBezTo>
                    <a:pt x="10749" y="5710"/>
                    <a:pt x="11154" y="5611"/>
                    <a:pt x="11539" y="5468"/>
                  </a:cubicBezTo>
                  <a:cubicBezTo>
                    <a:pt x="12066" y="5274"/>
                    <a:pt x="12581" y="5036"/>
                    <a:pt x="13108" y="4842"/>
                  </a:cubicBezTo>
                  <a:cubicBezTo>
                    <a:pt x="13483" y="4702"/>
                    <a:pt x="13840" y="4539"/>
                    <a:pt x="14178" y="4328"/>
                  </a:cubicBezTo>
                  <a:cubicBezTo>
                    <a:pt x="14249" y="4283"/>
                    <a:pt x="14327" y="4253"/>
                    <a:pt x="14402" y="4215"/>
                  </a:cubicBezTo>
                  <a:cubicBezTo>
                    <a:pt x="15094" y="3902"/>
                    <a:pt x="15781" y="3585"/>
                    <a:pt x="16476" y="3275"/>
                  </a:cubicBezTo>
                  <a:cubicBezTo>
                    <a:pt x="16779" y="3143"/>
                    <a:pt x="17085" y="3016"/>
                    <a:pt x="17398" y="2908"/>
                  </a:cubicBezTo>
                  <a:cubicBezTo>
                    <a:pt x="17630" y="2829"/>
                    <a:pt x="17879" y="2785"/>
                    <a:pt x="18117" y="2717"/>
                  </a:cubicBezTo>
                  <a:cubicBezTo>
                    <a:pt x="18485" y="2615"/>
                    <a:pt x="18842" y="2472"/>
                    <a:pt x="19216" y="2408"/>
                  </a:cubicBezTo>
                  <a:cubicBezTo>
                    <a:pt x="19931" y="2278"/>
                    <a:pt x="20616" y="1979"/>
                    <a:pt x="21358" y="2015"/>
                  </a:cubicBezTo>
                  <a:cubicBezTo>
                    <a:pt x="21661" y="1903"/>
                    <a:pt x="21974" y="1900"/>
                    <a:pt x="22291" y="1900"/>
                  </a:cubicBezTo>
                  <a:cubicBezTo>
                    <a:pt x="23077" y="1907"/>
                    <a:pt x="23841" y="2006"/>
                    <a:pt x="24480" y="2526"/>
                  </a:cubicBezTo>
                  <a:cubicBezTo>
                    <a:pt x="24545" y="2581"/>
                    <a:pt x="24623" y="2615"/>
                    <a:pt x="24695" y="2656"/>
                  </a:cubicBezTo>
                  <a:cubicBezTo>
                    <a:pt x="25049" y="2846"/>
                    <a:pt x="25298" y="3119"/>
                    <a:pt x="25369" y="3524"/>
                  </a:cubicBezTo>
                  <a:cubicBezTo>
                    <a:pt x="25406" y="3749"/>
                    <a:pt x="25406" y="3981"/>
                    <a:pt x="25441" y="4209"/>
                  </a:cubicBezTo>
                  <a:cubicBezTo>
                    <a:pt x="25451" y="4276"/>
                    <a:pt x="25508" y="4348"/>
                    <a:pt x="25563" y="4399"/>
                  </a:cubicBezTo>
                  <a:cubicBezTo>
                    <a:pt x="25597" y="4437"/>
                    <a:pt x="25662" y="4443"/>
                    <a:pt x="25723" y="4467"/>
                  </a:cubicBezTo>
                  <a:cubicBezTo>
                    <a:pt x="25686" y="4545"/>
                    <a:pt x="25676" y="4617"/>
                    <a:pt x="25642" y="4627"/>
                  </a:cubicBezTo>
                  <a:cubicBezTo>
                    <a:pt x="25499" y="4675"/>
                    <a:pt x="25349" y="4723"/>
                    <a:pt x="25199" y="4740"/>
                  </a:cubicBezTo>
                  <a:cubicBezTo>
                    <a:pt x="25076" y="4753"/>
                    <a:pt x="24985" y="4671"/>
                    <a:pt x="24913" y="4569"/>
                  </a:cubicBezTo>
                  <a:cubicBezTo>
                    <a:pt x="24882" y="4522"/>
                    <a:pt x="24818" y="4498"/>
                    <a:pt x="24729" y="4440"/>
                  </a:cubicBezTo>
                  <a:cubicBezTo>
                    <a:pt x="24699" y="4586"/>
                    <a:pt x="24678" y="4692"/>
                    <a:pt x="24658" y="4794"/>
                  </a:cubicBezTo>
                  <a:cubicBezTo>
                    <a:pt x="24848" y="4916"/>
                    <a:pt x="25012" y="5022"/>
                    <a:pt x="25206" y="5148"/>
                  </a:cubicBezTo>
                  <a:cubicBezTo>
                    <a:pt x="25376" y="5073"/>
                    <a:pt x="25560" y="5002"/>
                    <a:pt x="25733" y="4910"/>
                  </a:cubicBezTo>
                  <a:cubicBezTo>
                    <a:pt x="25819" y="4866"/>
                    <a:pt x="25917" y="4790"/>
                    <a:pt x="25941" y="4709"/>
                  </a:cubicBezTo>
                  <a:cubicBezTo>
                    <a:pt x="26023" y="4464"/>
                    <a:pt x="26179" y="4232"/>
                    <a:pt x="26138" y="3953"/>
                  </a:cubicBezTo>
                  <a:cubicBezTo>
                    <a:pt x="26118" y="3827"/>
                    <a:pt x="26162" y="3704"/>
                    <a:pt x="26091" y="3568"/>
                  </a:cubicBezTo>
                  <a:cubicBezTo>
                    <a:pt x="25832" y="3068"/>
                    <a:pt x="25533" y="2591"/>
                    <a:pt x="25175" y="2158"/>
                  </a:cubicBezTo>
                  <a:cubicBezTo>
                    <a:pt x="25029" y="1985"/>
                    <a:pt x="24838" y="1839"/>
                    <a:pt x="24647" y="1713"/>
                  </a:cubicBezTo>
                  <a:cubicBezTo>
                    <a:pt x="24082" y="1331"/>
                    <a:pt x="23452" y="1072"/>
                    <a:pt x="22849" y="763"/>
                  </a:cubicBezTo>
                  <a:cubicBezTo>
                    <a:pt x="22778" y="725"/>
                    <a:pt x="22697" y="705"/>
                    <a:pt x="22618" y="681"/>
                  </a:cubicBezTo>
                  <a:cubicBezTo>
                    <a:pt x="22117" y="528"/>
                    <a:pt x="21597" y="459"/>
                    <a:pt x="21103" y="266"/>
                  </a:cubicBezTo>
                  <a:cubicBezTo>
                    <a:pt x="20970" y="214"/>
                    <a:pt x="20810" y="218"/>
                    <a:pt x="20663" y="197"/>
                  </a:cubicBezTo>
                  <a:cubicBezTo>
                    <a:pt x="20565" y="184"/>
                    <a:pt x="20462" y="187"/>
                    <a:pt x="20371" y="153"/>
                  </a:cubicBezTo>
                  <a:cubicBezTo>
                    <a:pt x="19956" y="0"/>
                    <a:pt x="19519" y="79"/>
                    <a:pt x="19098" y="58"/>
                  </a:cubicBezTo>
                  <a:cubicBezTo>
                    <a:pt x="18723" y="38"/>
                    <a:pt x="18342" y="136"/>
                    <a:pt x="17967" y="194"/>
                  </a:cubicBezTo>
                  <a:cubicBezTo>
                    <a:pt x="17770" y="222"/>
                    <a:pt x="17572" y="258"/>
                    <a:pt x="17382" y="316"/>
                  </a:cubicBezTo>
                  <a:cubicBezTo>
                    <a:pt x="16945" y="453"/>
                    <a:pt x="16513" y="610"/>
                    <a:pt x="16043" y="531"/>
                  </a:cubicBezTo>
                  <a:cubicBezTo>
                    <a:pt x="15948" y="514"/>
                    <a:pt x="15839" y="494"/>
                    <a:pt x="15747" y="521"/>
                  </a:cubicBezTo>
                  <a:cubicBezTo>
                    <a:pt x="15369" y="637"/>
                    <a:pt x="14984" y="705"/>
                    <a:pt x="14590" y="708"/>
                  </a:cubicBezTo>
                  <a:cubicBezTo>
                    <a:pt x="14447" y="838"/>
                    <a:pt x="14269" y="719"/>
                    <a:pt x="14116" y="769"/>
                  </a:cubicBezTo>
                  <a:cubicBezTo>
                    <a:pt x="13960" y="824"/>
                    <a:pt x="13799" y="862"/>
                    <a:pt x="13643" y="912"/>
                  </a:cubicBezTo>
                  <a:cubicBezTo>
                    <a:pt x="13364" y="1008"/>
                    <a:pt x="13064" y="1035"/>
                    <a:pt x="12795" y="1182"/>
                  </a:cubicBezTo>
                  <a:cubicBezTo>
                    <a:pt x="12655" y="1256"/>
                    <a:pt x="12482" y="1273"/>
                    <a:pt x="12322" y="1311"/>
                  </a:cubicBezTo>
                  <a:cubicBezTo>
                    <a:pt x="12196" y="1345"/>
                    <a:pt x="12060" y="1355"/>
                    <a:pt x="11937" y="1396"/>
                  </a:cubicBezTo>
                  <a:cubicBezTo>
                    <a:pt x="11403" y="1573"/>
                    <a:pt x="10871" y="1760"/>
                    <a:pt x="10334" y="1938"/>
                  </a:cubicBezTo>
                  <a:cubicBezTo>
                    <a:pt x="10098" y="2015"/>
                    <a:pt x="9860" y="2084"/>
                    <a:pt x="9619" y="2138"/>
                  </a:cubicBezTo>
                  <a:cubicBezTo>
                    <a:pt x="9231" y="2227"/>
                    <a:pt x="8832" y="2271"/>
                    <a:pt x="8454" y="2383"/>
                  </a:cubicBezTo>
                  <a:cubicBezTo>
                    <a:pt x="7947" y="2533"/>
                    <a:pt x="7446" y="2694"/>
                    <a:pt x="6925" y="2782"/>
                  </a:cubicBezTo>
                  <a:cubicBezTo>
                    <a:pt x="6827" y="2799"/>
                    <a:pt x="6728" y="2823"/>
                    <a:pt x="6636" y="2857"/>
                  </a:cubicBezTo>
                  <a:cubicBezTo>
                    <a:pt x="6197" y="3027"/>
                    <a:pt x="5750" y="3136"/>
                    <a:pt x="5281" y="3159"/>
                  </a:cubicBezTo>
                  <a:cubicBezTo>
                    <a:pt x="5131" y="3167"/>
                    <a:pt x="4981" y="3190"/>
                    <a:pt x="4838" y="3231"/>
                  </a:cubicBezTo>
                  <a:cubicBezTo>
                    <a:pt x="3987" y="3476"/>
                    <a:pt x="3122" y="3538"/>
                    <a:pt x="2240" y="3453"/>
                  </a:cubicBezTo>
                  <a:cubicBezTo>
                    <a:pt x="1927" y="3422"/>
                    <a:pt x="1600" y="3388"/>
                    <a:pt x="1334" y="3214"/>
                  </a:cubicBezTo>
                  <a:cubicBezTo>
                    <a:pt x="1066" y="3037"/>
                    <a:pt x="810" y="3044"/>
                    <a:pt x="487" y="3129"/>
                  </a:cubicBezTo>
                  <a:cubicBezTo>
                    <a:pt x="388" y="3310"/>
                    <a:pt x="252" y="3500"/>
                    <a:pt x="170" y="3711"/>
                  </a:cubicBezTo>
                  <a:cubicBezTo>
                    <a:pt x="0" y="4151"/>
                    <a:pt x="140" y="4569"/>
                    <a:pt x="365" y="4944"/>
                  </a:cubicBezTo>
                  <a:cubicBezTo>
                    <a:pt x="592" y="5325"/>
                    <a:pt x="803" y="5727"/>
                    <a:pt x="1154" y="6019"/>
                  </a:cubicBezTo>
                  <a:cubicBezTo>
                    <a:pt x="1239" y="6095"/>
                    <a:pt x="1287" y="6211"/>
                    <a:pt x="1361" y="6299"/>
                  </a:cubicBezTo>
                  <a:cubicBezTo>
                    <a:pt x="1774" y="6806"/>
                    <a:pt x="2301" y="7099"/>
                    <a:pt x="2939" y="7249"/>
                  </a:cubicBezTo>
                  <a:cubicBezTo>
                    <a:pt x="3296" y="7334"/>
                    <a:pt x="3657" y="7347"/>
                    <a:pt x="4011" y="7433"/>
                  </a:cubicBezTo>
                  <a:cubicBezTo>
                    <a:pt x="4372" y="7518"/>
                    <a:pt x="4732" y="7494"/>
                    <a:pt x="5093" y="7396"/>
                  </a:cubicBezTo>
                  <a:close/>
                  <a:moveTo>
                    <a:pt x="25733" y="4124"/>
                  </a:moveTo>
                  <a:lnTo>
                    <a:pt x="25676" y="4124"/>
                  </a:lnTo>
                  <a:cubicBezTo>
                    <a:pt x="25682" y="4110"/>
                    <a:pt x="25686" y="4093"/>
                    <a:pt x="25696" y="4086"/>
                  </a:cubicBezTo>
                  <a:cubicBezTo>
                    <a:pt x="25703" y="4079"/>
                    <a:pt x="25717" y="4083"/>
                    <a:pt x="25727" y="4079"/>
                  </a:cubicBezTo>
                  <a:cubicBezTo>
                    <a:pt x="25730" y="4093"/>
                    <a:pt x="25733" y="4110"/>
                    <a:pt x="25733" y="4124"/>
                  </a:cubicBezTo>
                  <a:close/>
                  <a:moveTo>
                    <a:pt x="25819" y="3789"/>
                  </a:moveTo>
                  <a:cubicBezTo>
                    <a:pt x="25808" y="3813"/>
                    <a:pt x="25791" y="3834"/>
                    <a:pt x="25774" y="3854"/>
                  </a:cubicBezTo>
                  <a:cubicBezTo>
                    <a:pt x="25764" y="3827"/>
                    <a:pt x="25747" y="3803"/>
                    <a:pt x="25744" y="3776"/>
                  </a:cubicBezTo>
                  <a:cubicBezTo>
                    <a:pt x="25744" y="3769"/>
                    <a:pt x="25785" y="3759"/>
                    <a:pt x="25805" y="3749"/>
                  </a:cubicBezTo>
                  <a:cubicBezTo>
                    <a:pt x="25808" y="3762"/>
                    <a:pt x="25822" y="3780"/>
                    <a:pt x="25819" y="3789"/>
                  </a:cubicBezTo>
                  <a:close/>
                  <a:moveTo>
                    <a:pt x="6905" y="6745"/>
                  </a:moveTo>
                  <a:cubicBezTo>
                    <a:pt x="6902" y="6755"/>
                    <a:pt x="6898" y="6775"/>
                    <a:pt x="6898" y="6775"/>
                  </a:cubicBezTo>
                  <a:cubicBezTo>
                    <a:pt x="6871" y="6769"/>
                    <a:pt x="6840" y="6765"/>
                    <a:pt x="6813" y="6759"/>
                  </a:cubicBezTo>
                  <a:cubicBezTo>
                    <a:pt x="6816" y="6748"/>
                    <a:pt x="6823" y="6728"/>
                    <a:pt x="6823" y="6728"/>
                  </a:cubicBezTo>
                  <a:cubicBezTo>
                    <a:pt x="6850" y="6731"/>
                    <a:pt x="6877" y="6739"/>
                    <a:pt x="6905" y="6745"/>
                  </a:cubicBezTo>
                  <a:close/>
                  <a:moveTo>
                    <a:pt x="24099" y="1811"/>
                  </a:moveTo>
                  <a:cubicBezTo>
                    <a:pt x="24072" y="1822"/>
                    <a:pt x="24045" y="1836"/>
                    <a:pt x="24017" y="1842"/>
                  </a:cubicBezTo>
                  <a:cubicBezTo>
                    <a:pt x="24014" y="1842"/>
                    <a:pt x="23997" y="1808"/>
                    <a:pt x="24001" y="1805"/>
                  </a:cubicBezTo>
                  <a:cubicBezTo>
                    <a:pt x="24014" y="1781"/>
                    <a:pt x="24038" y="1764"/>
                    <a:pt x="24055" y="1747"/>
                  </a:cubicBezTo>
                  <a:cubicBezTo>
                    <a:pt x="24072" y="1767"/>
                    <a:pt x="24086" y="1787"/>
                    <a:pt x="24099" y="1811"/>
                  </a:cubicBezTo>
                  <a:close/>
                  <a:moveTo>
                    <a:pt x="23626" y="1573"/>
                  </a:moveTo>
                  <a:cubicBezTo>
                    <a:pt x="23613" y="1580"/>
                    <a:pt x="23602" y="1590"/>
                    <a:pt x="23588" y="1597"/>
                  </a:cubicBezTo>
                  <a:cubicBezTo>
                    <a:pt x="23575" y="1590"/>
                    <a:pt x="23558" y="1583"/>
                    <a:pt x="23555" y="1573"/>
                  </a:cubicBezTo>
                  <a:cubicBezTo>
                    <a:pt x="23551" y="1566"/>
                    <a:pt x="23561" y="1550"/>
                    <a:pt x="23568" y="1536"/>
                  </a:cubicBezTo>
                  <a:cubicBezTo>
                    <a:pt x="23588" y="1550"/>
                    <a:pt x="23609" y="1559"/>
                    <a:pt x="23626" y="1573"/>
                  </a:cubicBezTo>
                  <a:close/>
                  <a:moveTo>
                    <a:pt x="23173" y="1423"/>
                  </a:moveTo>
                  <a:cubicBezTo>
                    <a:pt x="23190" y="1443"/>
                    <a:pt x="23197" y="1471"/>
                    <a:pt x="23207" y="1495"/>
                  </a:cubicBezTo>
                  <a:cubicBezTo>
                    <a:pt x="23214" y="1498"/>
                    <a:pt x="23220" y="1501"/>
                    <a:pt x="23228" y="1501"/>
                  </a:cubicBezTo>
                  <a:cubicBezTo>
                    <a:pt x="23228" y="1509"/>
                    <a:pt x="23231" y="1512"/>
                    <a:pt x="23231" y="1519"/>
                  </a:cubicBezTo>
                  <a:cubicBezTo>
                    <a:pt x="23251" y="1529"/>
                    <a:pt x="23272" y="1536"/>
                    <a:pt x="23296" y="1542"/>
                  </a:cubicBezTo>
                  <a:cubicBezTo>
                    <a:pt x="23278" y="1556"/>
                    <a:pt x="23261" y="1570"/>
                    <a:pt x="23245" y="1583"/>
                  </a:cubicBezTo>
                  <a:cubicBezTo>
                    <a:pt x="23238" y="1559"/>
                    <a:pt x="23234" y="1539"/>
                    <a:pt x="23231" y="1519"/>
                  </a:cubicBezTo>
                  <a:cubicBezTo>
                    <a:pt x="23224" y="1515"/>
                    <a:pt x="23217" y="1515"/>
                    <a:pt x="23211" y="1512"/>
                  </a:cubicBezTo>
                  <a:cubicBezTo>
                    <a:pt x="23211" y="1509"/>
                    <a:pt x="23207" y="1501"/>
                    <a:pt x="23207" y="1495"/>
                  </a:cubicBezTo>
                  <a:cubicBezTo>
                    <a:pt x="23180" y="1492"/>
                    <a:pt x="23156" y="1484"/>
                    <a:pt x="23135" y="1471"/>
                  </a:cubicBezTo>
                  <a:cubicBezTo>
                    <a:pt x="23115" y="1454"/>
                    <a:pt x="23108" y="1423"/>
                    <a:pt x="23098" y="1399"/>
                  </a:cubicBezTo>
                  <a:cubicBezTo>
                    <a:pt x="23122" y="1407"/>
                    <a:pt x="23156" y="1407"/>
                    <a:pt x="23173" y="1423"/>
                  </a:cubicBezTo>
                  <a:close/>
                  <a:moveTo>
                    <a:pt x="22601" y="1093"/>
                  </a:moveTo>
                  <a:cubicBezTo>
                    <a:pt x="22458" y="1121"/>
                    <a:pt x="22362" y="1113"/>
                    <a:pt x="22268" y="1005"/>
                  </a:cubicBezTo>
                  <a:cubicBezTo>
                    <a:pt x="22400" y="885"/>
                    <a:pt x="22485" y="950"/>
                    <a:pt x="22601" y="1093"/>
                  </a:cubicBezTo>
                  <a:close/>
                  <a:moveTo>
                    <a:pt x="20613" y="953"/>
                  </a:moveTo>
                  <a:cubicBezTo>
                    <a:pt x="20623" y="953"/>
                    <a:pt x="20619" y="1001"/>
                    <a:pt x="20623" y="1025"/>
                  </a:cubicBezTo>
                  <a:cubicBezTo>
                    <a:pt x="20592" y="1028"/>
                    <a:pt x="20555" y="1042"/>
                    <a:pt x="20528" y="1028"/>
                  </a:cubicBezTo>
                  <a:cubicBezTo>
                    <a:pt x="20507" y="1022"/>
                    <a:pt x="20497" y="984"/>
                    <a:pt x="20473" y="940"/>
                  </a:cubicBezTo>
                  <a:cubicBezTo>
                    <a:pt x="20528" y="943"/>
                    <a:pt x="20572" y="943"/>
                    <a:pt x="20613" y="953"/>
                  </a:cubicBezTo>
                  <a:close/>
                  <a:moveTo>
                    <a:pt x="19962" y="929"/>
                  </a:moveTo>
                  <a:cubicBezTo>
                    <a:pt x="19874" y="978"/>
                    <a:pt x="19826" y="1022"/>
                    <a:pt x="19788" y="1018"/>
                  </a:cubicBezTo>
                  <a:cubicBezTo>
                    <a:pt x="19554" y="984"/>
                    <a:pt x="19339" y="1086"/>
                    <a:pt x="19118" y="1116"/>
                  </a:cubicBezTo>
                  <a:cubicBezTo>
                    <a:pt x="18886" y="1154"/>
                    <a:pt x="18658" y="1185"/>
                    <a:pt x="18427" y="1209"/>
                  </a:cubicBezTo>
                  <a:cubicBezTo>
                    <a:pt x="18294" y="1223"/>
                    <a:pt x="18171" y="1243"/>
                    <a:pt x="18052" y="1314"/>
                  </a:cubicBezTo>
                  <a:cubicBezTo>
                    <a:pt x="17957" y="1372"/>
                    <a:pt x="17834" y="1386"/>
                    <a:pt x="17722" y="1407"/>
                  </a:cubicBezTo>
                  <a:cubicBezTo>
                    <a:pt x="17351" y="1471"/>
                    <a:pt x="16976" y="1509"/>
                    <a:pt x="16619" y="1665"/>
                  </a:cubicBezTo>
                  <a:cubicBezTo>
                    <a:pt x="16367" y="1778"/>
                    <a:pt x="16070" y="1791"/>
                    <a:pt x="15805" y="1876"/>
                  </a:cubicBezTo>
                  <a:cubicBezTo>
                    <a:pt x="15539" y="1961"/>
                    <a:pt x="15284" y="2084"/>
                    <a:pt x="15022" y="2183"/>
                  </a:cubicBezTo>
                  <a:cubicBezTo>
                    <a:pt x="14555" y="2353"/>
                    <a:pt x="14085" y="2510"/>
                    <a:pt x="13623" y="2683"/>
                  </a:cubicBezTo>
                  <a:cubicBezTo>
                    <a:pt x="12911" y="2952"/>
                    <a:pt x="12223" y="3275"/>
                    <a:pt x="11522" y="3555"/>
                  </a:cubicBezTo>
                  <a:cubicBezTo>
                    <a:pt x="11123" y="3715"/>
                    <a:pt x="10702" y="3800"/>
                    <a:pt x="10289" y="3923"/>
                  </a:cubicBezTo>
                  <a:cubicBezTo>
                    <a:pt x="9990" y="4011"/>
                    <a:pt x="9687" y="4096"/>
                    <a:pt x="9387" y="4188"/>
                  </a:cubicBezTo>
                  <a:cubicBezTo>
                    <a:pt x="9165" y="4259"/>
                    <a:pt x="8937" y="4294"/>
                    <a:pt x="8679" y="4212"/>
                  </a:cubicBezTo>
                  <a:cubicBezTo>
                    <a:pt x="8924" y="4113"/>
                    <a:pt x="9162" y="3997"/>
                    <a:pt x="9415" y="3923"/>
                  </a:cubicBezTo>
                  <a:cubicBezTo>
                    <a:pt x="10133" y="3711"/>
                    <a:pt x="10790" y="3371"/>
                    <a:pt x="11467" y="3057"/>
                  </a:cubicBezTo>
                  <a:cubicBezTo>
                    <a:pt x="11899" y="2860"/>
                    <a:pt x="12356" y="2710"/>
                    <a:pt x="12802" y="2537"/>
                  </a:cubicBezTo>
                  <a:cubicBezTo>
                    <a:pt x="12938" y="2482"/>
                    <a:pt x="13075" y="2417"/>
                    <a:pt x="13214" y="2373"/>
                  </a:cubicBezTo>
                  <a:cubicBezTo>
                    <a:pt x="13544" y="2265"/>
                    <a:pt x="13843" y="2070"/>
                    <a:pt x="14201" y="2046"/>
                  </a:cubicBezTo>
                  <a:cubicBezTo>
                    <a:pt x="14624" y="1801"/>
                    <a:pt x="15117" y="1774"/>
                    <a:pt x="15560" y="1590"/>
                  </a:cubicBezTo>
                  <a:cubicBezTo>
                    <a:pt x="15608" y="1573"/>
                    <a:pt x="15655" y="1559"/>
                    <a:pt x="15707" y="1550"/>
                  </a:cubicBezTo>
                  <a:cubicBezTo>
                    <a:pt x="16565" y="1393"/>
                    <a:pt x="17405" y="1130"/>
                    <a:pt x="18270" y="987"/>
                  </a:cubicBezTo>
                  <a:cubicBezTo>
                    <a:pt x="18546" y="943"/>
                    <a:pt x="18825" y="926"/>
                    <a:pt x="19108" y="906"/>
                  </a:cubicBezTo>
                  <a:cubicBezTo>
                    <a:pt x="19318" y="888"/>
                    <a:pt x="19533" y="882"/>
                    <a:pt x="19744" y="879"/>
                  </a:cubicBezTo>
                  <a:cubicBezTo>
                    <a:pt x="19805" y="879"/>
                    <a:pt x="19863" y="906"/>
                    <a:pt x="19962" y="929"/>
                  </a:cubicBezTo>
                  <a:close/>
                  <a:moveTo>
                    <a:pt x="11158" y="2744"/>
                  </a:moveTo>
                  <a:cubicBezTo>
                    <a:pt x="11154" y="2730"/>
                    <a:pt x="11151" y="2717"/>
                    <a:pt x="11147" y="2707"/>
                  </a:cubicBezTo>
                  <a:cubicBezTo>
                    <a:pt x="11175" y="2697"/>
                    <a:pt x="11198" y="2686"/>
                    <a:pt x="11225" y="2680"/>
                  </a:cubicBezTo>
                  <a:cubicBezTo>
                    <a:pt x="11229" y="2680"/>
                    <a:pt x="11239" y="2710"/>
                    <a:pt x="11239" y="2710"/>
                  </a:cubicBezTo>
                  <a:cubicBezTo>
                    <a:pt x="11212" y="2724"/>
                    <a:pt x="11184" y="2734"/>
                    <a:pt x="11158" y="2744"/>
                  </a:cubicBezTo>
                  <a:close/>
                  <a:moveTo>
                    <a:pt x="11712" y="2537"/>
                  </a:moveTo>
                  <a:cubicBezTo>
                    <a:pt x="11703" y="2523"/>
                    <a:pt x="11695" y="2510"/>
                    <a:pt x="11689" y="2499"/>
                  </a:cubicBezTo>
                  <a:cubicBezTo>
                    <a:pt x="11706" y="2496"/>
                    <a:pt x="11723" y="2485"/>
                    <a:pt x="11733" y="2489"/>
                  </a:cubicBezTo>
                  <a:cubicBezTo>
                    <a:pt x="11743" y="2496"/>
                    <a:pt x="11750" y="2513"/>
                    <a:pt x="11756" y="2526"/>
                  </a:cubicBezTo>
                  <a:cubicBezTo>
                    <a:pt x="11739" y="2530"/>
                    <a:pt x="11726" y="2533"/>
                    <a:pt x="11712" y="2537"/>
                  </a:cubicBezTo>
                  <a:close/>
                  <a:moveTo>
                    <a:pt x="16561" y="960"/>
                  </a:moveTo>
                  <a:cubicBezTo>
                    <a:pt x="16499" y="1008"/>
                    <a:pt x="16438" y="1052"/>
                    <a:pt x="16373" y="1100"/>
                  </a:cubicBezTo>
                  <a:cubicBezTo>
                    <a:pt x="16370" y="1093"/>
                    <a:pt x="16367" y="1090"/>
                    <a:pt x="16364" y="1083"/>
                  </a:cubicBezTo>
                  <a:cubicBezTo>
                    <a:pt x="16350" y="1083"/>
                    <a:pt x="16333" y="1080"/>
                    <a:pt x="16315" y="1080"/>
                  </a:cubicBezTo>
                  <a:cubicBezTo>
                    <a:pt x="16323" y="1066"/>
                    <a:pt x="16329" y="1055"/>
                    <a:pt x="16336" y="1042"/>
                  </a:cubicBezTo>
                  <a:cubicBezTo>
                    <a:pt x="16346" y="1055"/>
                    <a:pt x="16356" y="1069"/>
                    <a:pt x="16364" y="1083"/>
                  </a:cubicBezTo>
                  <a:cubicBezTo>
                    <a:pt x="16373" y="1083"/>
                    <a:pt x="16381" y="1086"/>
                    <a:pt x="16387" y="1086"/>
                  </a:cubicBezTo>
                  <a:cubicBezTo>
                    <a:pt x="16377" y="957"/>
                    <a:pt x="16458" y="943"/>
                    <a:pt x="16561" y="960"/>
                  </a:cubicBezTo>
                  <a:close/>
                  <a:moveTo>
                    <a:pt x="20725" y="487"/>
                  </a:moveTo>
                  <a:lnTo>
                    <a:pt x="20725" y="483"/>
                  </a:lnTo>
                  <a:lnTo>
                    <a:pt x="20725" y="487"/>
                  </a:lnTo>
                  <a:cubicBezTo>
                    <a:pt x="20838" y="538"/>
                    <a:pt x="20946" y="589"/>
                    <a:pt x="21059" y="643"/>
                  </a:cubicBezTo>
                  <a:cubicBezTo>
                    <a:pt x="21034" y="759"/>
                    <a:pt x="20960" y="719"/>
                    <a:pt x="20919" y="687"/>
                  </a:cubicBezTo>
                  <a:cubicBezTo>
                    <a:pt x="20847" y="630"/>
                    <a:pt x="20789" y="555"/>
                    <a:pt x="20725" y="487"/>
                  </a:cubicBezTo>
                  <a:lnTo>
                    <a:pt x="20725" y="487"/>
                  </a:lnTo>
                  <a:lnTo>
                    <a:pt x="20725" y="487"/>
                  </a:lnTo>
                  <a:cubicBezTo>
                    <a:pt x="20704" y="531"/>
                    <a:pt x="20687" y="576"/>
                    <a:pt x="20667" y="626"/>
                  </a:cubicBezTo>
                  <a:cubicBezTo>
                    <a:pt x="20480" y="643"/>
                    <a:pt x="20299" y="616"/>
                    <a:pt x="20115" y="528"/>
                  </a:cubicBezTo>
                  <a:cubicBezTo>
                    <a:pt x="20327" y="368"/>
                    <a:pt x="20531" y="569"/>
                    <a:pt x="20725" y="487"/>
                  </a:cubicBezTo>
                  <a:close/>
                  <a:moveTo>
                    <a:pt x="17382" y="858"/>
                  </a:moveTo>
                  <a:cubicBezTo>
                    <a:pt x="17450" y="759"/>
                    <a:pt x="17477" y="640"/>
                    <a:pt x="17633" y="610"/>
                  </a:cubicBezTo>
                  <a:cubicBezTo>
                    <a:pt x="18267" y="480"/>
                    <a:pt x="18897" y="361"/>
                    <a:pt x="19543" y="409"/>
                  </a:cubicBezTo>
                  <a:cubicBezTo>
                    <a:pt x="19591" y="412"/>
                    <a:pt x="19635" y="442"/>
                    <a:pt x="19727" y="480"/>
                  </a:cubicBezTo>
                  <a:cubicBezTo>
                    <a:pt x="19622" y="524"/>
                    <a:pt x="19557" y="562"/>
                    <a:pt x="19489" y="572"/>
                  </a:cubicBezTo>
                  <a:cubicBezTo>
                    <a:pt x="19373" y="589"/>
                    <a:pt x="19257" y="593"/>
                    <a:pt x="19142" y="589"/>
                  </a:cubicBezTo>
                  <a:cubicBezTo>
                    <a:pt x="18699" y="572"/>
                    <a:pt x="18263" y="630"/>
                    <a:pt x="17831" y="736"/>
                  </a:cubicBezTo>
                  <a:cubicBezTo>
                    <a:pt x="17718" y="763"/>
                    <a:pt x="17599" y="753"/>
                    <a:pt x="17487" y="773"/>
                  </a:cubicBezTo>
                  <a:cubicBezTo>
                    <a:pt x="17450" y="780"/>
                    <a:pt x="17419" y="827"/>
                    <a:pt x="17382" y="858"/>
                  </a:cubicBezTo>
                  <a:lnTo>
                    <a:pt x="17382" y="858"/>
                  </a:lnTo>
                  <a:lnTo>
                    <a:pt x="17382" y="858"/>
                  </a:lnTo>
                  <a:lnTo>
                    <a:pt x="17382" y="858"/>
                  </a:lnTo>
                  <a:cubicBezTo>
                    <a:pt x="17211" y="879"/>
                    <a:pt x="17041" y="902"/>
                    <a:pt x="16871" y="923"/>
                  </a:cubicBezTo>
                  <a:cubicBezTo>
                    <a:pt x="16810" y="855"/>
                    <a:pt x="16843" y="807"/>
                    <a:pt x="16908" y="783"/>
                  </a:cubicBezTo>
                  <a:cubicBezTo>
                    <a:pt x="17079" y="722"/>
                    <a:pt x="17249" y="664"/>
                    <a:pt x="17382" y="858"/>
                  </a:cubicBezTo>
                  <a:close/>
                  <a:moveTo>
                    <a:pt x="695" y="3425"/>
                  </a:moveTo>
                  <a:cubicBezTo>
                    <a:pt x="759" y="3395"/>
                    <a:pt x="800" y="3357"/>
                    <a:pt x="834" y="3360"/>
                  </a:cubicBezTo>
                  <a:cubicBezTo>
                    <a:pt x="861" y="3364"/>
                    <a:pt x="909" y="3432"/>
                    <a:pt x="899" y="3453"/>
                  </a:cubicBezTo>
                  <a:cubicBezTo>
                    <a:pt x="882" y="3483"/>
                    <a:pt x="834" y="3521"/>
                    <a:pt x="797" y="3521"/>
                  </a:cubicBezTo>
                  <a:cubicBezTo>
                    <a:pt x="769" y="3524"/>
                    <a:pt x="739" y="3470"/>
                    <a:pt x="695" y="3425"/>
                  </a:cubicBezTo>
                  <a:close/>
                  <a:moveTo>
                    <a:pt x="565" y="3813"/>
                  </a:moveTo>
                  <a:cubicBezTo>
                    <a:pt x="575" y="3789"/>
                    <a:pt x="602" y="3772"/>
                    <a:pt x="619" y="3752"/>
                  </a:cubicBezTo>
                  <a:cubicBezTo>
                    <a:pt x="626" y="3766"/>
                    <a:pt x="643" y="3780"/>
                    <a:pt x="640" y="3789"/>
                  </a:cubicBezTo>
                  <a:cubicBezTo>
                    <a:pt x="633" y="3817"/>
                    <a:pt x="616" y="3841"/>
                    <a:pt x="602" y="3868"/>
                  </a:cubicBezTo>
                  <a:cubicBezTo>
                    <a:pt x="589" y="3847"/>
                    <a:pt x="558" y="3824"/>
                    <a:pt x="565" y="3813"/>
                  </a:cubicBezTo>
                  <a:close/>
                  <a:moveTo>
                    <a:pt x="967" y="3865"/>
                  </a:moveTo>
                  <a:cubicBezTo>
                    <a:pt x="967" y="3858"/>
                    <a:pt x="990" y="3854"/>
                    <a:pt x="1004" y="3847"/>
                  </a:cubicBezTo>
                  <a:cubicBezTo>
                    <a:pt x="1008" y="3874"/>
                    <a:pt x="1014" y="3899"/>
                    <a:pt x="1011" y="3926"/>
                  </a:cubicBezTo>
                  <a:cubicBezTo>
                    <a:pt x="1011" y="3932"/>
                    <a:pt x="987" y="3940"/>
                    <a:pt x="973" y="3946"/>
                  </a:cubicBezTo>
                  <a:cubicBezTo>
                    <a:pt x="970" y="3919"/>
                    <a:pt x="967" y="3892"/>
                    <a:pt x="967" y="3865"/>
                  </a:cubicBezTo>
                  <a:close/>
                  <a:moveTo>
                    <a:pt x="1402" y="3704"/>
                  </a:moveTo>
                  <a:cubicBezTo>
                    <a:pt x="1522" y="3722"/>
                    <a:pt x="1603" y="3728"/>
                    <a:pt x="1682" y="3749"/>
                  </a:cubicBezTo>
                  <a:cubicBezTo>
                    <a:pt x="2362" y="3919"/>
                    <a:pt x="3050" y="3909"/>
                    <a:pt x="3748" y="3854"/>
                  </a:cubicBezTo>
                  <a:cubicBezTo>
                    <a:pt x="4331" y="3807"/>
                    <a:pt x="4886" y="3657"/>
                    <a:pt x="5455" y="3555"/>
                  </a:cubicBezTo>
                  <a:cubicBezTo>
                    <a:pt x="6009" y="3456"/>
                    <a:pt x="6561" y="3330"/>
                    <a:pt x="7106" y="3190"/>
                  </a:cubicBezTo>
                  <a:cubicBezTo>
                    <a:pt x="7586" y="3068"/>
                    <a:pt x="8052" y="2898"/>
                    <a:pt x="8529" y="2768"/>
                  </a:cubicBezTo>
                  <a:cubicBezTo>
                    <a:pt x="8992" y="2645"/>
                    <a:pt x="9465" y="2564"/>
                    <a:pt x="9925" y="2435"/>
                  </a:cubicBezTo>
                  <a:cubicBezTo>
                    <a:pt x="10545" y="2257"/>
                    <a:pt x="11154" y="2056"/>
                    <a:pt x="11767" y="1863"/>
                  </a:cubicBezTo>
                  <a:cubicBezTo>
                    <a:pt x="12145" y="1743"/>
                    <a:pt x="12543" y="1665"/>
                    <a:pt x="12883" y="1478"/>
                  </a:cubicBezTo>
                  <a:cubicBezTo>
                    <a:pt x="13241" y="1280"/>
                    <a:pt x="13643" y="1270"/>
                    <a:pt x="14004" y="1107"/>
                  </a:cubicBezTo>
                  <a:cubicBezTo>
                    <a:pt x="14225" y="1005"/>
                    <a:pt x="14484" y="957"/>
                    <a:pt x="14726" y="943"/>
                  </a:cubicBezTo>
                  <a:cubicBezTo>
                    <a:pt x="14998" y="929"/>
                    <a:pt x="15247" y="862"/>
                    <a:pt x="15492" y="759"/>
                  </a:cubicBezTo>
                  <a:cubicBezTo>
                    <a:pt x="15529" y="745"/>
                    <a:pt x="15580" y="763"/>
                    <a:pt x="15707" y="773"/>
                  </a:cubicBezTo>
                  <a:cubicBezTo>
                    <a:pt x="15366" y="978"/>
                    <a:pt x="15063" y="1080"/>
                    <a:pt x="14760" y="1182"/>
                  </a:cubicBezTo>
                  <a:cubicBezTo>
                    <a:pt x="14290" y="1338"/>
                    <a:pt x="13817" y="1488"/>
                    <a:pt x="13337" y="1611"/>
                  </a:cubicBezTo>
                  <a:cubicBezTo>
                    <a:pt x="12441" y="1849"/>
                    <a:pt x="11573" y="2172"/>
                    <a:pt x="10694" y="2472"/>
                  </a:cubicBezTo>
                  <a:cubicBezTo>
                    <a:pt x="10446" y="2557"/>
                    <a:pt x="10191" y="2632"/>
                    <a:pt x="9942" y="2721"/>
                  </a:cubicBezTo>
                  <a:cubicBezTo>
                    <a:pt x="9663" y="2819"/>
                    <a:pt x="9387" y="2928"/>
                    <a:pt x="9108" y="3027"/>
                  </a:cubicBezTo>
                  <a:cubicBezTo>
                    <a:pt x="8532" y="3225"/>
                    <a:pt x="7974" y="3470"/>
                    <a:pt x="7364" y="3561"/>
                  </a:cubicBezTo>
                  <a:cubicBezTo>
                    <a:pt x="7157" y="3596"/>
                    <a:pt x="6959" y="3695"/>
                    <a:pt x="6751" y="3745"/>
                  </a:cubicBezTo>
                  <a:cubicBezTo>
                    <a:pt x="6272" y="3868"/>
                    <a:pt x="5795" y="4025"/>
                    <a:pt x="5304" y="4083"/>
                  </a:cubicBezTo>
                  <a:cubicBezTo>
                    <a:pt x="4892" y="4133"/>
                    <a:pt x="4501" y="4300"/>
                    <a:pt x="4089" y="4307"/>
                  </a:cubicBezTo>
                  <a:cubicBezTo>
                    <a:pt x="3511" y="4317"/>
                    <a:pt x="2931" y="4294"/>
                    <a:pt x="2353" y="4280"/>
                  </a:cubicBezTo>
                  <a:cubicBezTo>
                    <a:pt x="2097" y="4276"/>
                    <a:pt x="1862" y="4191"/>
                    <a:pt x="1644" y="4066"/>
                  </a:cubicBezTo>
                  <a:cubicBezTo>
                    <a:pt x="1532" y="4001"/>
                    <a:pt x="1430" y="3915"/>
                    <a:pt x="1402" y="3704"/>
                  </a:cubicBezTo>
                  <a:close/>
                  <a:moveTo>
                    <a:pt x="722" y="4365"/>
                  </a:moveTo>
                  <a:cubicBezTo>
                    <a:pt x="691" y="4314"/>
                    <a:pt x="667" y="4259"/>
                    <a:pt x="640" y="4205"/>
                  </a:cubicBezTo>
                  <a:cubicBezTo>
                    <a:pt x="640" y="4201"/>
                    <a:pt x="674" y="4181"/>
                    <a:pt x="677" y="4181"/>
                  </a:cubicBezTo>
                  <a:cubicBezTo>
                    <a:pt x="718" y="4229"/>
                    <a:pt x="759" y="4273"/>
                    <a:pt x="797" y="4324"/>
                  </a:cubicBezTo>
                  <a:cubicBezTo>
                    <a:pt x="807" y="4334"/>
                    <a:pt x="800" y="4355"/>
                    <a:pt x="807" y="4416"/>
                  </a:cubicBezTo>
                  <a:cubicBezTo>
                    <a:pt x="749" y="4382"/>
                    <a:pt x="728" y="4379"/>
                    <a:pt x="722" y="4365"/>
                  </a:cubicBezTo>
                  <a:close/>
                  <a:moveTo>
                    <a:pt x="5737" y="4446"/>
                  </a:moveTo>
                  <a:cubicBezTo>
                    <a:pt x="5989" y="4267"/>
                    <a:pt x="5996" y="4263"/>
                    <a:pt x="6156" y="4379"/>
                  </a:cubicBezTo>
                  <a:cubicBezTo>
                    <a:pt x="6156" y="4375"/>
                    <a:pt x="6159" y="4372"/>
                    <a:pt x="6162" y="4372"/>
                  </a:cubicBezTo>
                  <a:lnTo>
                    <a:pt x="6173" y="4372"/>
                  </a:lnTo>
                  <a:cubicBezTo>
                    <a:pt x="6251" y="4229"/>
                    <a:pt x="6407" y="4209"/>
                    <a:pt x="6537" y="4188"/>
                  </a:cubicBezTo>
                  <a:cubicBezTo>
                    <a:pt x="7143" y="4093"/>
                    <a:pt x="7694" y="3807"/>
                    <a:pt x="8304" y="3711"/>
                  </a:cubicBezTo>
                  <a:cubicBezTo>
                    <a:pt x="8607" y="3664"/>
                    <a:pt x="8893" y="3503"/>
                    <a:pt x="9186" y="3395"/>
                  </a:cubicBezTo>
                  <a:cubicBezTo>
                    <a:pt x="9710" y="3204"/>
                    <a:pt x="10235" y="3013"/>
                    <a:pt x="10752" y="2823"/>
                  </a:cubicBezTo>
                  <a:cubicBezTo>
                    <a:pt x="10845" y="2935"/>
                    <a:pt x="10752" y="2972"/>
                    <a:pt x="10711" y="2989"/>
                  </a:cubicBezTo>
                  <a:cubicBezTo>
                    <a:pt x="10273" y="3170"/>
                    <a:pt x="9860" y="3412"/>
                    <a:pt x="9390" y="3524"/>
                  </a:cubicBezTo>
                  <a:cubicBezTo>
                    <a:pt x="9281" y="3552"/>
                    <a:pt x="9186" y="3629"/>
                    <a:pt x="9077" y="3664"/>
                  </a:cubicBezTo>
                  <a:cubicBezTo>
                    <a:pt x="8716" y="3772"/>
                    <a:pt x="8376" y="3950"/>
                    <a:pt x="7991" y="4001"/>
                  </a:cubicBezTo>
                  <a:cubicBezTo>
                    <a:pt x="7685" y="4042"/>
                    <a:pt x="7388" y="4171"/>
                    <a:pt x="7086" y="4259"/>
                  </a:cubicBezTo>
                  <a:cubicBezTo>
                    <a:pt x="6786" y="4344"/>
                    <a:pt x="6489" y="4433"/>
                    <a:pt x="6173" y="4372"/>
                  </a:cubicBezTo>
                  <a:cubicBezTo>
                    <a:pt x="6170" y="4375"/>
                    <a:pt x="6166" y="4379"/>
                    <a:pt x="6166" y="4385"/>
                  </a:cubicBezTo>
                  <a:cubicBezTo>
                    <a:pt x="6162" y="4382"/>
                    <a:pt x="6159" y="4379"/>
                    <a:pt x="6156" y="4379"/>
                  </a:cubicBezTo>
                  <a:cubicBezTo>
                    <a:pt x="6047" y="4508"/>
                    <a:pt x="5914" y="4433"/>
                    <a:pt x="5737" y="4446"/>
                  </a:cubicBezTo>
                  <a:close/>
                  <a:moveTo>
                    <a:pt x="1491" y="4859"/>
                  </a:moveTo>
                  <a:cubicBezTo>
                    <a:pt x="1539" y="4913"/>
                    <a:pt x="1586" y="4968"/>
                    <a:pt x="1647" y="5039"/>
                  </a:cubicBezTo>
                  <a:cubicBezTo>
                    <a:pt x="1488" y="5063"/>
                    <a:pt x="1501" y="4947"/>
                    <a:pt x="1491" y="4859"/>
                  </a:cubicBezTo>
                  <a:close/>
                  <a:moveTo>
                    <a:pt x="998" y="5145"/>
                  </a:moveTo>
                  <a:cubicBezTo>
                    <a:pt x="990" y="5125"/>
                    <a:pt x="998" y="5080"/>
                    <a:pt x="1014" y="5070"/>
                  </a:cubicBezTo>
                  <a:cubicBezTo>
                    <a:pt x="1039" y="5053"/>
                    <a:pt x="1089" y="5046"/>
                    <a:pt x="1103" y="5059"/>
                  </a:cubicBezTo>
                  <a:cubicBezTo>
                    <a:pt x="1168" y="5128"/>
                    <a:pt x="1223" y="5206"/>
                    <a:pt x="1297" y="5298"/>
                  </a:cubicBezTo>
                  <a:cubicBezTo>
                    <a:pt x="1124" y="5329"/>
                    <a:pt x="1048" y="5254"/>
                    <a:pt x="998" y="5145"/>
                  </a:cubicBezTo>
                  <a:close/>
                  <a:moveTo>
                    <a:pt x="3470" y="6112"/>
                  </a:moveTo>
                  <a:cubicBezTo>
                    <a:pt x="2846" y="6060"/>
                    <a:pt x="2519" y="5570"/>
                    <a:pt x="2117" y="5196"/>
                  </a:cubicBezTo>
                  <a:cubicBezTo>
                    <a:pt x="2097" y="5175"/>
                    <a:pt x="2107" y="5128"/>
                    <a:pt x="2111" y="5084"/>
                  </a:cubicBezTo>
                  <a:cubicBezTo>
                    <a:pt x="2104" y="5084"/>
                    <a:pt x="2101" y="5080"/>
                    <a:pt x="2097" y="5080"/>
                  </a:cubicBezTo>
                  <a:cubicBezTo>
                    <a:pt x="2087" y="5073"/>
                    <a:pt x="2081" y="5070"/>
                    <a:pt x="2073" y="5067"/>
                  </a:cubicBezTo>
                  <a:cubicBezTo>
                    <a:pt x="2049" y="5067"/>
                    <a:pt x="2026" y="5070"/>
                    <a:pt x="2002" y="5070"/>
                  </a:cubicBezTo>
                  <a:lnTo>
                    <a:pt x="2002" y="5029"/>
                  </a:lnTo>
                  <a:cubicBezTo>
                    <a:pt x="2026" y="5043"/>
                    <a:pt x="2049" y="5056"/>
                    <a:pt x="2073" y="5067"/>
                  </a:cubicBezTo>
                  <a:cubicBezTo>
                    <a:pt x="2084" y="5067"/>
                    <a:pt x="2097" y="5067"/>
                    <a:pt x="2111" y="5063"/>
                  </a:cubicBezTo>
                  <a:lnTo>
                    <a:pt x="2111" y="5084"/>
                  </a:lnTo>
                  <a:cubicBezTo>
                    <a:pt x="2448" y="5243"/>
                    <a:pt x="2791" y="5397"/>
                    <a:pt x="3122" y="5574"/>
                  </a:cubicBezTo>
                  <a:cubicBezTo>
                    <a:pt x="3596" y="5829"/>
                    <a:pt x="4123" y="5911"/>
                    <a:pt x="4634" y="6037"/>
                  </a:cubicBezTo>
                  <a:cubicBezTo>
                    <a:pt x="5263" y="6190"/>
                    <a:pt x="5904" y="6193"/>
                    <a:pt x="6547" y="6098"/>
                  </a:cubicBezTo>
                  <a:cubicBezTo>
                    <a:pt x="6840" y="6054"/>
                    <a:pt x="7143" y="6074"/>
                    <a:pt x="7439" y="6050"/>
                  </a:cubicBezTo>
                  <a:cubicBezTo>
                    <a:pt x="7600" y="6037"/>
                    <a:pt x="7770" y="6016"/>
                    <a:pt x="7919" y="5958"/>
                  </a:cubicBezTo>
                  <a:cubicBezTo>
                    <a:pt x="8335" y="5795"/>
                    <a:pt x="8784" y="5758"/>
                    <a:pt x="9203" y="5611"/>
                  </a:cubicBezTo>
                  <a:cubicBezTo>
                    <a:pt x="9234" y="5601"/>
                    <a:pt x="9281" y="5642"/>
                    <a:pt x="9325" y="5666"/>
                  </a:cubicBezTo>
                  <a:cubicBezTo>
                    <a:pt x="9325" y="5662"/>
                    <a:pt x="9325" y="5659"/>
                    <a:pt x="9329" y="5659"/>
                  </a:cubicBezTo>
                  <a:cubicBezTo>
                    <a:pt x="9333" y="5659"/>
                    <a:pt x="9339" y="5659"/>
                    <a:pt x="9343" y="5662"/>
                  </a:cubicBezTo>
                  <a:cubicBezTo>
                    <a:pt x="9441" y="5577"/>
                    <a:pt x="9523" y="5604"/>
                    <a:pt x="9591" y="5706"/>
                  </a:cubicBezTo>
                  <a:lnTo>
                    <a:pt x="9594" y="5706"/>
                  </a:lnTo>
                  <a:cubicBezTo>
                    <a:pt x="9581" y="5608"/>
                    <a:pt x="9571" y="5509"/>
                    <a:pt x="9693" y="5465"/>
                  </a:cubicBezTo>
                  <a:cubicBezTo>
                    <a:pt x="10007" y="5356"/>
                    <a:pt x="10317" y="5237"/>
                    <a:pt x="10633" y="5145"/>
                  </a:cubicBezTo>
                  <a:cubicBezTo>
                    <a:pt x="11253" y="4964"/>
                    <a:pt x="11855" y="4743"/>
                    <a:pt x="12434" y="4454"/>
                  </a:cubicBezTo>
                  <a:cubicBezTo>
                    <a:pt x="12863" y="4246"/>
                    <a:pt x="13320" y="4099"/>
                    <a:pt x="13752" y="3895"/>
                  </a:cubicBezTo>
                  <a:cubicBezTo>
                    <a:pt x="14228" y="3670"/>
                    <a:pt x="14726" y="3497"/>
                    <a:pt x="15182" y="3221"/>
                  </a:cubicBezTo>
                  <a:cubicBezTo>
                    <a:pt x="15475" y="3044"/>
                    <a:pt x="15819" y="2949"/>
                    <a:pt x="16139" y="2816"/>
                  </a:cubicBezTo>
                  <a:cubicBezTo>
                    <a:pt x="16534" y="2653"/>
                    <a:pt x="16963" y="2587"/>
                    <a:pt x="17324" y="2332"/>
                  </a:cubicBezTo>
                  <a:cubicBezTo>
                    <a:pt x="17412" y="2271"/>
                    <a:pt x="17541" y="2268"/>
                    <a:pt x="17654" y="2247"/>
                  </a:cubicBezTo>
                  <a:cubicBezTo>
                    <a:pt x="17770" y="2224"/>
                    <a:pt x="17885" y="2216"/>
                    <a:pt x="17946" y="2084"/>
                  </a:cubicBezTo>
                  <a:cubicBezTo>
                    <a:pt x="17660" y="1958"/>
                    <a:pt x="17412" y="1988"/>
                    <a:pt x="17191" y="2227"/>
                  </a:cubicBezTo>
                  <a:cubicBezTo>
                    <a:pt x="17140" y="2281"/>
                    <a:pt x="17055" y="2329"/>
                    <a:pt x="16983" y="2336"/>
                  </a:cubicBezTo>
                  <a:cubicBezTo>
                    <a:pt x="16744" y="2356"/>
                    <a:pt x="16537" y="2465"/>
                    <a:pt x="16319" y="2530"/>
                  </a:cubicBezTo>
                  <a:cubicBezTo>
                    <a:pt x="16115" y="2587"/>
                    <a:pt x="15952" y="2738"/>
                    <a:pt x="15723" y="2751"/>
                  </a:cubicBezTo>
                  <a:cubicBezTo>
                    <a:pt x="15536" y="2761"/>
                    <a:pt x="15355" y="2873"/>
                    <a:pt x="15179" y="2952"/>
                  </a:cubicBezTo>
                  <a:cubicBezTo>
                    <a:pt x="14984" y="3041"/>
                    <a:pt x="14804" y="3177"/>
                    <a:pt x="14599" y="3228"/>
                  </a:cubicBezTo>
                  <a:cubicBezTo>
                    <a:pt x="14000" y="3381"/>
                    <a:pt x="13486" y="3739"/>
                    <a:pt x="12894" y="3888"/>
                  </a:cubicBezTo>
                  <a:cubicBezTo>
                    <a:pt x="12781" y="3915"/>
                    <a:pt x="12683" y="3981"/>
                    <a:pt x="12577" y="4031"/>
                  </a:cubicBezTo>
                  <a:cubicBezTo>
                    <a:pt x="12121" y="4267"/>
                    <a:pt x="11637" y="4437"/>
                    <a:pt x="11151" y="4600"/>
                  </a:cubicBezTo>
                  <a:cubicBezTo>
                    <a:pt x="10633" y="4773"/>
                    <a:pt x="10122" y="4961"/>
                    <a:pt x="9605" y="5141"/>
                  </a:cubicBezTo>
                  <a:cubicBezTo>
                    <a:pt x="9387" y="5216"/>
                    <a:pt x="9173" y="5281"/>
                    <a:pt x="8931" y="5291"/>
                  </a:cubicBezTo>
                  <a:cubicBezTo>
                    <a:pt x="8723" y="5298"/>
                    <a:pt x="8516" y="5393"/>
                    <a:pt x="8307" y="5447"/>
                  </a:cubicBezTo>
                  <a:cubicBezTo>
                    <a:pt x="8151" y="5488"/>
                    <a:pt x="7991" y="5529"/>
                    <a:pt x="7831" y="5563"/>
                  </a:cubicBezTo>
                  <a:cubicBezTo>
                    <a:pt x="7586" y="5611"/>
                    <a:pt x="7344" y="5666"/>
                    <a:pt x="7099" y="5693"/>
                  </a:cubicBezTo>
                  <a:cubicBezTo>
                    <a:pt x="6786" y="5724"/>
                    <a:pt x="6469" y="5720"/>
                    <a:pt x="6156" y="5744"/>
                  </a:cubicBezTo>
                  <a:cubicBezTo>
                    <a:pt x="5243" y="5815"/>
                    <a:pt x="4375" y="5621"/>
                    <a:pt x="3520" y="5342"/>
                  </a:cubicBezTo>
                  <a:cubicBezTo>
                    <a:pt x="3302" y="5271"/>
                    <a:pt x="3098" y="5186"/>
                    <a:pt x="2898" y="4937"/>
                  </a:cubicBezTo>
                  <a:cubicBezTo>
                    <a:pt x="3296" y="4998"/>
                    <a:pt x="3619" y="5029"/>
                    <a:pt x="3935" y="5097"/>
                  </a:cubicBezTo>
                  <a:cubicBezTo>
                    <a:pt x="4606" y="5247"/>
                    <a:pt x="5288" y="5213"/>
                    <a:pt x="5965" y="5202"/>
                  </a:cubicBezTo>
                  <a:cubicBezTo>
                    <a:pt x="5996" y="5199"/>
                    <a:pt x="6033" y="5199"/>
                    <a:pt x="6064" y="5189"/>
                  </a:cubicBezTo>
                  <a:cubicBezTo>
                    <a:pt x="6632" y="4985"/>
                    <a:pt x="7238" y="5029"/>
                    <a:pt x="7824" y="4903"/>
                  </a:cubicBezTo>
                  <a:cubicBezTo>
                    <a:pt x="8757" y="4696"/>
                    <a:pt x="9701" y="4522"/>
                    <a:pt x="10603" y="4188"/>
                  </a:cubicBezTo>
                  <a:cubicBezTo>
                    <a:pt x="11144" y="4140"/>
                    <a:pt x="11617" y="3882"/>
                    <a:pt x="12094" y="3664"/>
                  </a:cubicBezTo>
                  <a:cubicBezTo>
                    <a:pt x="12577" y="3442"/>
                    <a:pt x="13084" y="3289"/>
                    <a:pt x="13565" y="3068"/>
                  </a:cubicBezTo>
                  <a:cubicBezTo>
                    <a:pt x="13670" y="3016"/>
                    <a:pt x="13782" y="2993"/>
                    <a:pt x="13892" y="2952"/>
                  </a:cubicBezTo>
                  <a:cubicBezTo>
                    <a:pt x="14106" y="2870"/>
                    <a:pt x="14321" y="2785"/>
                    <a:pt x="14538" y="2703"/>
                  </a:cubicBezTo>
                  <a:cubicBezTo>
                    <a:pt x="15001" y="2526"/>
                    <a:pt x="15465" y="2346"/>
                    <a:pt x="15931" y="2176"/>
                  </a:cubicBezTo>
                  <a:cubicBezTo>
                    <a:pt x="16254" y="2060"/>
                    <a:pt x="16581" y="1954"/>
                    <a:pt x="16908" y="1849"/>
                  </a:cubicBezTo>
                  <a:cubicBezTo>
                    <a:pt x="17051" y="1801"/>
                    <a:pt x="17198" y="1740"/>
                    <a:pt x="17341" y="1747"/>
                  </a:cubicBezTo>
                  <a:cubicBezTo>
                    <a:pt x="17599" y="1757"/>
                    <a:pt x="17824" y="1658"/>
                    <a:pt x="18062" y="1594"/>
                  </a:cubicBezTo>
                  <a:cubicBezTo>
                    <a:pt x="18600" y="1447"/>
                    <a:pt x="19152" y="1369"/>
                    <a:pt x="19700" y="1267"/>
                  </a:cubicBezTo>
                  <a:cubicBezTo>
                    <a:pt x="20140" y="1185"/>
                    <a:pt x="20578" y="1178"/>
                    <a:pt x="21025" y="1243"/>
                  </a:cubicBezTo>
                  <a:cubicBezTo>
                    <a:pt x="21267" y="1277"/>
                    <a:pt x="21518" y="1246"/>
                    <a:pt x="21767" y="1233"/>
                  </a:cubicBezTo>
                  <a:cubicBezTo>
                    <a:pt x="22080" y="1219"/>
                    <a:pt x="22380" y="1267"/>
                    <a:pt x="22747" y="1423"/>
                  </a:cubicBezTo>
                  <a:cubicBezTo>
                    <a:pt x="22615" y="1478"/>
                    <a:pt x="22563" y="1522"/>
                    <a:pt x="22509" y="1522"/>
                  </a:cubicBezTo>
                  <a:cubicBezTo>
                    <a:pt x="21879" y="1515"/>
                    <a:pt x="21263" y="1662"/>
                    <a:pt x="20640" y="1709"/>
                  </a:cubicBezTo>
                  <a:cubicBezTo>
                    <a:pt x="20184" y="1740"/>
                    <a:pt x="19734" y="1897"/>
                    <a:pt x="19285" y="2006"/>
                  </a:cubicBezTo>
                  <a:cubicBezTo>
                    <a:pt x="18965" y="2087"/>
                    <a:pt x="18644" y="2179"/>
                    <a:pt x="18328" y="2268"/>
                  </a:cubicBezTo>
                  <a:cubicBezTo>
                    <a:pt x="18072" y="2339"/>
                    <a:pt x="17824" y="2428"/>
                    <a:pt x="17566" y="2482"/>
                  </a:cubicBezTo>
                  <a:cubicBezTo>
                    <a:pt x="17320" y="2533"/>
                    <a:pt x="17085" y="2605"/>
                    <a:pt x="16884" y="2758"/>
                  </a:cubicBezTo>
                  <a:cubicBezTo>
                    <a:pt x="16871" y="2768"/>
                    <a:pt x="16854" y="2775"/>
                    <a:pt x="16837" y="2775"/>
                  </a:cubicBezTo>
                  <a:cubicBezTo>
                    <a:pt x="16340" y="2864"/>
                    <a:pt x="15931" y="3173"/>
                    <a:pt x="15468" y="3351"/>
                  </a:cubicBezTo>
                  <a:cubicBezTo>
                    <a:pt x="15022" y="3524"/>
                    <a:pt x="14590" y="3739"/>
                    <a:pt x="14150" y="3940"/>
                  </a:cubicBezTo>
                  <a:cubicBezTo>
                    <a:pt x="13793" y="4103"/>
                    <a:pt x="13446" y="4300"/>
                    <a:pt x="13075" y="4440"/>
                  </a:cubicBezTo>
                  <a:cubicBezTo>
                    <a:pt x="12179" y="4777"/>
                    <a:pt x="11318" y="5206"/>
                    <a:pt x="10378" y="5427"/>
                  </a:cubicBezTo>
                  <a:cubicBezTo>
                    <a:pt x="10109" y="5488"/>
                    <a:pt x="9857" y="5611"/>
                    <a:pt x="9594" y="5706"/>
                  </a:cubicBezTo>
                  <a:lnTo>
                    <a:pt x="9594" y="5706"/>
                  </a:lnTo>
                  <a:lnTo>
                    <a:pt x="9594" y="5710"/>
                  </a:lnTo>
                  <a:cubicBezTo>
                    <a:pt x="9594" y="5706"/>
                    <a:pt x="9591" y="5706"/>
                    <a:pt x="9591" y="5706"/>
                  </a:cubicBezTo>
                  <a:cubicBezTo>
                    <a:pt x="9509" y="5689"/>
                    <a:pt x="9428" y="5676"/>
                    <a:pt x="9343" y="5662"/>
                  </a:cubicBezTo>
                  <a:cubicBezTo>
                    <a:pt x="9339" y="5662"/>
                    <a:pt x="9336" y="5666"/>
                    <a:pt x="9333" y="5669"/>
                  </a:cubicBezTo>
                  <a:cubicBezTo>
                    <a:pt x="9329" y="5669"/>
                    <a:pt x="9329" y="5666"/>
                    <a:pt x="9325" y="5666"/>
                  </a:cubicBezTo>
                  <a:cubicBezTo>
                    <a:pt x="9305" y="5706"/>
                    <a:pt x="9295" y="5761"/>
                    <a:pt x="9264" y="5774"/>
                  </a:cubicBezTo>
                  <a:cubicBezTo>
                    <a:pt x="9173" y="5815"/>
                    <a:pt x="9077" y="5843"/>
                    <a:pt x="8978" y="5867"/>
                  </a:cubicBezTo>
                  <a:cubicBezTo>
                    <a:pt x="8529" y="5979"/>
                    <a:pt x="8083" y="6095"/>
                    <a:pt x="7630" y="6193"/>
                  </a:cubicBezTo>
                  <a:cubicBezTo>
                    <a:pt x="7419" y="6238"/>
                    <a:pt x="7204" y="6244"/>
                    <a:pt x="6990" y="6278"/>
                  </a:cubicBezTo>
                  <a:cubicBezTo>
                    <a:pt x="6170" y="6408"/>
                    <a:pt x="5342" y="6391"/>
                    <a:pt x="4515" y="6377"/>
                  </a:cubicBezTo>
                  <a:cubicBezTo>
                    <a:pt x="4188" y="6374"/>
                    <a:pt x="3854" y="6319"/>
                    <a:pt x="3551" y="6162"/>
                  </a:cubicBezTo>
                  <a:cubicBezTo>
                    <a:pt x="3524" y="6149"/>
                    <a:pt x="3497" y="6115"/>
                    <a:pt x="3470" y="6112"/>
                  </a:cubicBezTo>
                  <a:close/>
                  <a:moveTo>
                    <a:pt x="3377" y="6953"/>
                  </a:moveTo>
                  <a:cubicBezTo>
                    <a:pt x="2884" y="6902"/>
                    <a:pt x="2469" y="6660"/>
                    <a:pt x="2056" y="6412"/>
                  </a:cubicBezTo>
                  <a:cubicBezTo>
                    <a:pt x="2023" y="6387"/>
                    <a:pt x="2009" y="6330"/>
                    <a:pt x="1991" y="6296"/>
                  </a:cubicBezTo>
                  <a:cubicBezTo>
                    <a:pt x="2005" y="6272"/>
                    <a:pt x="2009" y="6251"/>
                    <a:pt x="2019" y="6248"/>
                  </a:cubicBezTo>
                  <a:cubicBezTo>
                    <a:pt x="2032" y="6241"/>
                    <a:pt x="2053" y="6244"/>
                    <a:pt x="2067" y="6248"/>
                  </a:cubicBezTo>
                  <a:cubicBezTo>
                    <a:pt x="2390" y="6323"/>
                    <a:pt x="2717" y="6394"/>
                    <a:pt x="3041" y="6469"/>
                  </a:cubicBezTo>
                  <a:cubicBezTo>
                    <a:pt x="3102" y="6486"/>
                    <a:pt x="3167" y="6510"/>
                    <a:pt x="3225" y="6537"/>
                  </a:cubicBezTo>
                  <a:cubicBezTo>
                    <a:pt x="3442" y="6632"/>
                    <a:pt x="3663" y="6680"/>
                    <a:pt x="3902" y="6690"/>
                  </a:cubicBezTo>
                  <a:cubicBezTo>
                    <a:pt x="4065" y="6698"/>
                    <a:pt x="4229" y="6739"/>
                    <a:pt x="4392" y="6765"/>
                  </a:cubicBezTo>
                  <a:cubicBezTo>
                    <a:pt x="4655" y="6813"/>
                    <a:pt x="4913" y="6820"/>
                    <a:pt x="5182" y="6792"/>
                  </a:cubicBezTo>
                  <a:cubicBezTo>
                    <a:pt x="5526" y="6755"/>
                    <a:pt x="5876" y="6772"/>
                    <a:pt x="6224" y="6772"/>
                  </a:cubicBezTo>
                  <a:cubicBezTo>
                    <a:pt x="6248" y="6772"/>
                    <a:pt x="6272" y="6810"/>
                    <a:pt x="6330" y="6854"/>
                  </a:cubicBezTo>
                  <a:cubicBezTo>
                    <a:pt x="6217" y="6885"/>
                    <a:pt x="6129" y="6922"/>
                    <a:pt x="6036" y="6932"/>
                  </a:cubicBezTo>
                  <a:cubicBezTo>
                    <a:pt x="5741" y="6959"/>
                    <a:pt x="5441" y="6953"/>
                    <a:pt x="5148" y="7007"/>
                  </a:cubicBezTo>
                  <a:cubicBezTo>
                    <a:pt x="4552" y="7123"/>
                    <a:pt x="3967" y="7011"/>
                    <a:pt x="3377" y="695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668" name="Google Shape;668;p36"/>
          <p:cNvGrpSpPr/>
          <p:nvPr/>
        </p:nvGrpSpPr>
        <p:grpSpPr>
          <a:xfrm rot="-3720840">
            <a:off x="3712727" y="1086575"/>
            <a:ext cx="790138" cy="733565"/>
            <a:chOff x="4761873" y="1363105"/>
            <a:chExt cx="694339" cy="644625"/>
          </a:xfrm>
        </p:grpSpPr>
        <p:sp>
          <p:nvSpPr>
            <p:cNvPr id="669" name="Google Shape;669;p36"/>
            <p:cNvSpPr/>
            <p:nvPr/>
          </p:nvSpPr>
          <p:spPr>
            <a:xfrm rot="2393308">
              <a:off x="5007589" y="1427542"/>
              <a:ext cx="354328" cy="422653"/>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 name="Google Shape;670;p36"/>
            <p:cNvSpPr/>
            <p:nvPr/>
          </p:nvSpPr>
          <p:spPr>
            <a:xfrm rot="2393308">
              <a:off x="4741383" y="1737727"/>
              <a:ext cx="509079" cy="120826"/>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671" name="Google Shape;671;p36"/>
          <p:cNvSpPr txBox="1"/>
          <p:nvPr>
            <p:ph idx="4294967295" type="subTitle"/>
          </p:nvPr>
        </p:nvSpPr>
        <p:spPr>
          <a:xfrm>
            <a:off x="4008200" y="1971075"/>
            <a:ext cx="1142400" cy="5982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30%</a:t>
            </a:r>
            <a:endParaRPr sz="1800">
              <a:solidFill>
                <a:srgbClr val="F3F3F3"/>
              </a:solidFill>
              <a:latin typeface="Anton"/>
              <a:ea typeface="Anton"/>
              <a:cs typeface="Anton"/>
              <a:sym typeface="Anton"/>
            </a:endParaRPr>
          </a:p>
        </p:txBody>
      </p:sp>
      <p:sp>
        <p:nvSpPr>
          <p:cNvPr id="672" name="Google Shape;672;p36"/>
          <p:cNvSpPr txBox="1"/>
          <p:nvPr>
            <p:ph idx="4294967295" type="subTitle"/>
          </p:nvPr>
        </p:nvSpPr>
        <p:spPr>
          <a:xfrm>
            <a:off x="4511363" y="3034288"/>
            <a:ext cx="1142400" cy="5982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5</a:t>
            </a:r>
            <a:r>
              <a:rPr lang="en" sz="1800">
                <a:solidFill>
                  <a:srgbClr val="F3F3F3"/>
                </a:solidFill>
                <a:latin typeface="Anton"/>
                <a:ea typeface="Anton"/>
                <a:cs typeface="Anton"/>
                <a:sym typeface="Anton"/>
              </a:rPr>
              <a:t>0%</a:t>
            </a:r>
            <a:endParaRPr sz="1800">
              <a:solidFill>
                <a:srgbClr val="F3F3F3"/>
              </a:solidFill>
              <a:latin typeface="Anton"/>
              <a:ea typeface="Anton"/>
              <a:cs typeface="Anton"/>
              <a:sym typeface="Anton"/>
            </a:endParaRPr>
          </a:p>
        </p:txBody>
      </p:sp>
      <p:sp>
        <p:nvSpPr>
          <p:cNvPr id="673" name="Google Shape;673;p36"/>
          <p:cNvSpPr txBox="1"/>
          <p:nvPr>
            <p:ph idx="4294967295" type="subTitle"/>
          </p:nvPr>
        </p:nvSpPr>
        <p:spPr>
          <a:xfrm>
            <a:off x="3331163" y="3029575"/>
            <a:ext cx="1142400" cy="598200"/>
          </a:xfrm>
          <a:prstGeom prst="rect">
            <a:avLst/>
          </a:prstGeom>
        </p:spPr>
        <p:txBody>
          <a:bodyPr anchorCtr="0" anchor="ctr" bIns="0" lIns="91425" spcFirstLastPara="1" rIns="91425" wrap="square" tIns="2743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2</a:t>
            </a:r>
            <a:r>
              <a:rPr lang="en" sz="1800">
                <a:solidFill>
                  <a:srgbClr val="F3F3F3"/>
                </a:solidFill>
                <a:latin typeface="Anton"/>
                <a:ea typeface="Anton"/>
                <a:cs typeface="Anton"/>
                <a:sym typeface="Anton"/>
              </a:rPr>
              <a:t>0%</a:t>
            </a:r>
            <a:endParaRPr sz="1800">
              <a:solidFill>
                <a:srgbClr val="F3F3F3"/>
              </a:solidFill>
              <a:latin typeface="Anton"/>
              <a:ea typeface="Anton"/>
              <a:cs typeface="Anton"/>
              <a:sym typeface="Anton"/>
            </a:endParaRPr>
          </a:p>
        </p:txBody>
      </p:sp>
    </p:spTree>
  </p:cSld>
  <p:clrMapOvr>
    <a:masterClrMapping/>
  </p:clrMapOvr>
</p:sld>
</file>

<file path=ppt/slides/slide1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677" name="Shape 677"/>
        <p:cNvGrpSpPr/>
        <p:nvPr/>
      </p:nvGrpSpPr>
      <p:grpSpPr>
        <a:xfrm>
          <a:off x="0" y="0"/>
          <a:ext cx="0" cy="0"/>
          <a:chOff x="0" y="0"/>
          <a:chExt cx="0" cy="0"/>
        </a:xfrm>
      </p:grpSpPr>
      <p:cxnSp>
        <p:nvCxnSpPr>
          <p:cNvPr id="678" name="Google Shape;678;p37"/>
          <p:cNvCxnSpPr/>
          <p:nvPr/>
        </p:nvCxnSpPr>
        <p:spPr>
          <a:xfrm>
            <a:off x="721800" y="2717575"/>
            <a:ext cx="7700400" cy="0"/>
          </a:xfrm>
          <a:prstGeom prst="straightConnector1">
            <a:avLst/>
          </a:prstGeom>
          <a:noFill/>
          <a:ln cap="flat" cmpd="sng" w="19050">
            <a:solidFill>
              <a:srgbClr val="434343"/>
            </a:solidFill>
            <a:prstDash val="solid"/>
            <a:round/>
            <a:headEnd len="med" w="med" type="none"/>
            <a:tailEnd len="med" w="med" type="none"/>
          </a:ln>
        </p:spPr>
      </p:cxnSp>
      <p:sp>
        <p:nvSpPr>
          <p:cNvPr id="679" name="Google Shape;679;p37"/>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STRATEGY</a:t>
            </a:r>
            <a:endParaRPr/>
          </a:p>
        </p:txBody>
      </p:sp>
      <p:grpSp>
        <p:nvGrpSpPr>
          <p:cNvPr id="680" name="Google Shape;680;p37"/>
          <p:cNvGrpSpPr/>
          <p:nvPr/>
        </p:nvGrpSpPr>
        <p:grpSpPr>
          <a:xfrm>
            <a:off x="1307094" y="1930404"/>
            <a:ext cx="701412" cy="1181975"/>
            <a:chOff x="1564569" y="1930404"/>
            <a:chExt cx="701412" cy="1181975"/>
          </a:xfrm>
        </p:grpSpPr>
        <p:sp>
          <p:nvSpPr>
            <p:cNvPr id="681" name="Google Shape;681;p37"/>
            <p:cNvSpPr/>
            <p:nvPr/>
          </p:nvSpPr>
          <p:spPr>
            <a:xfrm>
              <a:off x="1564569" y="23795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2" name="Google Shape;682;p37"/>
            <p:cNvGrpSpPr/>
            <p:nvPr/>
          </p:nvGrpSpPr>
          <p:grpSpPr>
            <a:xfrm>
              <a:off x="1660738" y="1930404"/>
              <a:ext cx="531438" cy="1181975"/>
              <a:chOff x="1551463" y="1222254"/>
              <a:chExt cx="531438" cy="1181975"/>
            </a:xfrm>
          </p:grpSpPr>
          <p:sp>
            <p:nvSpPr>
              <p:cNvPr id="683" name="Google Shape;683;p37"/>
              <p:cNvSpPr/>
              <p:nvPr/>
            </p:nvSpPr>
            <p:spPr>
              <a:xfrm>
                <a:off x="1693926" y="1222254"/>
                <a:ext cx="354325" cy="422650"/>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 name="Google Shape;684;p37"/>
              <p:cNvSpPr/>
              <p:nvPr/>
            </p:nvSpPr>
            <p:spPr>
              <a:xfrm>
                <a:off x="1573826" y="1629996"/>
                <a:ext cx="509075" cy="120825"/>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 name="Google Shape;685;p37"/>
              <p:cNvSpPr/>
              <p:nvPr/>
            </p:nvSpPr>
            <p:spPr>
              <a:xfrm>
                <a:off x="1551463" y="2273909"/>
                <a:ext cx="509128" cy="130320"/>
              </a:xfrm>
              <a:custGeom>
                <a:rect b="b" l="l" r="r" t="t"/>
                <a:pathLst>
                  <a:path extrusionOk="0" h="13373" w="52245">
                    <a:moveTo>
                      <a:pt x="2474" y="12790"/>
                    </a:moveTo>
                    <a:cubicBezTo>
                      <a:pt x="2474" y="12784"/>
                      <a:pt x="2474" y="12774"/>
                      <a:pt x="2470" y="12766"/>
                    </a:cubicBezTo>
                    <a:cubicBezTo>
                      <a:pt x="2425" y="12659"/>
                      <a:pt x="2273" y="12686"/>
                      <a:pt x="2238" y="12558"/>
                    </a:cubicBezTo>
                    <a:cubicBezTo>
                      <a:pt x="2200" y="12437"/>
                      <a:pt x="2069" y="12406"/>
                      <a:pt x="1979" y="12333"/>
                    </a:cubicBezTo>
                    <a:cubicBezTo>
                      <a:pt x="1896" y="12264"/>
                      <a:pt x="1809" y="12199"/>
                      <a:pt x="1719" y="12140"/>
                    </a:cubicBezTo>
                    <a:cubicBezTo>
                      <a:pt x="1258" y="11831"/>
                      <a:pt x="853" y="11460"/>
                      <a:pt x="514" y="11021"/>
                    </a:cubicBezTo>
                    <a:cubicBezTo>
                      <a:pt x="195" y="10605"/>
                      <a:pt x="29" y="10135"/>
                      <a:pt x="15" y="9615"/>
                    </a:cubicBezTo>
                    <a:cubicBezTo>
                      <a:pt x="1" y="9126"/>
                      <a:pt x="21" y="8642"/>
                      <a:pt x="174" y="8167"/>
                    </a:cubicBezTo>
                    <a:cubicBezTo>
                      <a:pt x="379" y="7519"/>
                      <a:pt x="749" y="6986"/>
                      <a:pt x="1268" y="6556"/>
                    </a:cubicBezTo>
                    <a:cubicBezTo>
                      <a:pt x="1428" y="6421"/>
                      <a:pt x="1608" y="6314"/>
                      <a:pt x="1802" y="6241"/>
                    </a:cubicBezTo>
                    <a:cubicBezTo>
                      <a:pt x="2273" y="6071"/>
                      <a:pt x="2755" y="5958"/>
                      <a:pt x="3257" y="5950"/>
                    </a:cubicBezTo>
                    <a:cubicBezTo>
                      <a:pt x="3686" y="5943"/>
                      <a:pt x="4078" y="6047"/>
                      <a:pt x="4417" y="6321"/>
                    </a:cubicBezTo>
                    <a:cubicBezTo>
                      <a:pt x="4542" y="6425"/>
                      <a:pt x="4670" y="6525"/>
                      <a:pt x="4822" y="6588"/>
                    </a:cubicBezTo>
                    <a:cubicBezTo>
                      <a:pt x="4957" y="6643"/>
                      <a:pt x="5041" y="6743"/>
                      <a:pt x="5075" y="6885"/>
                    </a:cubicBezTo>
                    <a:cubicBezTo>
                      <a:pt x="5117" y="7080"/>
                      <a:pt x="5179" y="7270"/>
                      <a:pt x="5203" y="7464"/>
                    </a:cubicBezTo>
                    <a:cubicBezTo>
                      <a:pt x="5224" y="7641"/>
                      <a:pt x="5213" y="7824"/>
                      <a:pt x="5193" y="8004"/>
                    </a:cubicBezTo>
                    <a:cubicBezTo>
                      <a:pt x="5172" y="8184"/>
                      <a:pt x="5030" y="8302"/>
                      <a:pt x="4902" y="8413"/>
                    </a:cubicBezTo>
                    <a:cubicBezTo>
                      <a:pt x="4805" y="8493"/>
                      <a:pt x="4694" y="8555"/>
                      <a:pt x="4593" y="8631"/>
                    </a:cubicBezTo>
                    <a:cubicBezTo>
                      <a:pt x="4323" y="8839"/>
                      <a:pt x="4026" y="8825"/>
                      <a:pt x="3721" y="8728"/>
                    </a:cubicBezTo>
                    <a:cubicBezTo>
                      <a:pt x="3610" y="8693"/>
                      <a:pt x="3554" y="8597"/>
                      <a:pt x="3492" y="8506"/>
                    </a:cubicBezTo>
                    <a:cubicBezTo>
                      <a:pt x="3434" y="8423"/>
                      <a:pt x="3381" y="8343"/>
                      <a:pt x="3423" y="8233"/>
                    </a:cubicBezTo>
                    <a:cubicBezTo>
                      <a:pt x="3434" y="8198"/>
                      <a:pt x="3416" y="8146"/>
                      <a:pt x="3405" y="8105"/>
                    </a:cubicBezTo>
                    <a:cubicBezTo>
                      <a:pt x="3371" y="7935"/>
                      <a:pt x="3399" y="7790"/>
                      <a:pt x="3513" y="7651"/>
                    </a:cubicBezTo>
                    <a:cubicBezTo>
                      <a:pt x="3624" y="7519"/>
                      <a:pt x="3808" y="7516"/>
                      <a:pt x="3891" y="7668"/>
                    </a:cubicBezTo>
                    <a:cubicBezTo>
                      <a:pt x="3946" y="7769"/>
                      <a:pt x="3970" y="7886"/>
                      <a:pt x="4011" y="8011"/>
                    </a:cubicBezTo>
                    <a:cubicBezTo>
                      <a:pt x="4136" y="7980"/>
                      <a:pt x="4248" y="7921"/>
                      <a:pt x="4320" y="7820"/>
                    </a:cubicBezTo>
                    <a:cubicBezTo>
                      <a:pt x="4420" y="7682"/>
                      <a:pt x="4552" y="7574"/>
                      <a:pt x="4687" y="7485"/>
                    </a:cubicBezTo>
                    <a:cubicBezTo>
                      <a:pt x="4705" y="7387"/>
                      <a:pt x="4639" y="7350"/>
                      <a:pt x="4587" y="7298"/>
                    </a:cubicBezTo>
                    <a:cubicBezTo>
                      <a:pt x="4518" y="7229"/>
                      <a:pt x="4521" y="7229"/>
                      <a:pt x="4597" y="7117"/>
                    </a:cubicBezTo>
                    <a:cubicBezTo>
                      <a:pt x="4642" y="7051"/>
                      <a:pt x="4577" y="7027"/>
                      <a:pt x="4538" y="6997"/>
                    </a:cubicBezTo>
                    <a:cubicBezTo>
                      <a:pt x="4494" y="7048"/>
                      <a:pt x="4448" y="7090"/>
                      <a:pt x="4382" y="7031"/>
                    </a:cubicBezTo>
                    <a:cubicBezTo>
                      <a:pt x="4358" y="7007"/>
                      <a:pt x="4334" y="6976"/>
                      <a:pt x="4313" y="6944"/>
                    </a:cubicBezTo>
                    <a:cubicBezTo>
                      <a:pt x="4268" y="6879"/>
                      <a:pt x="4296" y="6823"/>
                      <a:pt x="4390" y="6795"/>
                    </a:cubicBezTo>
                    <a:cubicBezTo>
                      <a:pt x="4420" y="6785"/>
                      <a:pt x="4452" y="6778"/>
                      <a:pt x="4479" y="6768"/>
                    </a:cubicBezTo>
                    <a:cubicBezTo>
                      <a:pt x="4462" y="6671"/>
                      <a:pt x="4393" y="6709"/>
                      <a:pt x="4348" y="6695"/>
                    </a:cubicBezTo>
                    <a:cubicBezTo>
                      <a:pt x="4286" y="6677"/>
                      <a:pt x="4223" y="6660"/>
                      <a:pt x="4161" y="6667"/>
                    </a:cubicBezTo>
                    <a:cubicBezTo>
                      <a:pt x="4115" y="6674"/>
                      <a:pt x="4070" y="6719"/>
                      <a:pt x="4026" y="6743"/>
                    </a:cubicBezTo>
                    <a:cubicBezTo>
                      <a:pt x="4016" y="6747"/>
                      <a:pt x="3991" y="6751"/>
                      <a:pt x="3984" y="6743"/>
                    </a:cubicBezTo>
                    <a:cubicBezTo>
                      <a:pt x="3918" y="6677"/>
                      <a:pt x="3866" y="6736"/>
                      <a:pt x="3811" y="6757"/>
                    </a:cubicBezTo>
                    <a:cubicBezTo>
                      <a:pt x="3554" y="6858"/>
                      <a:pt x="3319" y="7007"/>
                      <a:pt x="3084" y="7155"/>
                    </a:cubicBezTo>
                    <a:cubicBezTo>
                      <a:pt x="3039" y="7184"/>
                      <a:pt x="2997" y="7232"/>
                      <a:pt x="2948" y="7238"/>
                    </a:cubicBezTo>
                    <a:cubicBezTo>
                      <a:pt x="2817" y="7263"/>
                      <a:pt x="2803" y="7366"/>
                      <a:pt x="2810" y="7454"/>
                    </a:cubicBezTo>
                    <a:cubicBezTo>
                      <a:pt x="2820" y="7533"/>
                      <a:pt x="2799" y="7592"/>
                      <a:pt x="2758" y="7651"/>
                    </a:cubicBezTo>
                    <a:cubicBezTo>
                      <a:pt x="2744" y="7675"/>
                      <a:pt x="2731" y="7696"/>
                      <a:pt x="2710" y="7716"/>
                    </a:cubicBezTo>
                    <a:cubicBezTo>
                      <a:pt x="2440" y="8036"/>
                      <a:pt x="2464" y="8375"/>
                      <a:pt x="2633" y="8725"/>
                    </a:cubicBezTo>
                    <a:cubicBezTo>
                      <a:pt x="2681" y="8821"/>
                      <a:pt x="2723" y="8915"/>
                      <a:pt x="2740" y="9026"/>
                    </a:cubicBezTo>
                    <a:cubicBezTo>
                      <a:pt x="2751" y="9109"/>
                      <a:pt x="2810" y="9189"/>
                      <a:pt x="2855" y="9265"/>
                    </a:cubicBezTo>
                    <a:cubicBezTo>
                      <a:pt x="3014" y="9553"/>
                      <a:pt x="3271" y="9719"/>
                      <a:pt x="3572" y="9833"/>
                    </a:cubicBezTo>
                    <a:cubicBezTo>
                      <a:pt x="3880" y="9954"/>
                      <a:pt x="4198" y="9989"/>
                      <a:pt x="4521" y="9996"/>
                    </a:cubicBezTo>
                    <a:cubicBezTo>
                      <a:pt x="5421" y="10013"/>
                      <a:pt x="6284" y="9857"/>
                      <a:pt x="7091" y="9445"/>
                    </a:cubicBezTo>
                    <a:cubicBezTo>
                      <a:pt x="7292" y="9341"/>
                      <a:pt x="7507" y="9272"/>
                      <a:pt x="7694" y="9144"/>
                    </a:cubicBezTo>
                    <a:cubicBezTo>
                      <a:pt x="8199" y="8797"/>
                      <a:pt x="8725" y="8475"/>
                      <a:pt x="9162" y="8039"/>
                    </a:cubicBezTo>
                    <a:cubicBezTo>
                      <a:pt x="9390" y="7810"/>
                      <a:pt x="9598" y="7558"/>
                      <a:pt x="9799" y="7304"/>
                    </a:cubicBezTo>
                    <a:cubicBezTo>
                      <a:pt x="10402" y="6546"/>
                      <a:pt x="10998" y="5784"/>
                      <a:pt x="11593" y="5026"/>
                    </a:cubicBezTo>
                    <a:cubicBezTo>
                      <a:pt x="11711" y="4877"/>
                      <a:pt x="11822" y="4724"/>
                      <a:pt x="11940" y="4575"/>
                    </a:cubicBezTo>
                    <a:cubicBezTo>
                      <a:pt x="11971" y="4534"/>
                      <a:pt x="12020" y="4506"/>
                      <a:pt x="12058" y="4471"/>
                    </a:cubicBezTo>
                    <a:lnTo>
                      <a:pt x="12050" y="4465"/>
                    </a:lnTo>
                    <a:cubicBezTo>
                      <a:pt x="12006" y="4551"/>
                      <a:pt x="11967" y="4641"/>
                      <a:pt x="11912" y="4721"/>
                    </a:cubicBezTo>
                    <a:cubicBezTo>
                      <a:pt x="11788" y="4898"/>
                      <a:pt x="11656" y="5071"/>
                      <a:pt x="11518" y="5237"/>
                    </a:cubicBezTo>
                    <a:cubicBezTo>
                      <a:pt x="11272" y="5538"/>
                      <a:pt x="11084" y="5874"/>
                      <a:pt x="10894" y="6210"/>
                    </a:cubicBezTo>
                    <a:cubicBezTo>
                      <a:pt x="10873" y="6244"/>
                      <a:pt x="10873" y="6290"/>
                      <a:pt x="10856" y="6345"/>
                    </a:cubicBezTo>
                    <a:cubicBezTo>
                      <a:pt x="10897" y="6327"/>
                      <a:pt x="10915" y="6327"/>
                      <a:pt x="10925" y="6314"/>
                    </a:cubicBezTo>
                    <a:cubicBezTo>
                      <a:pt x="11091" y="6113"/>
                      <a:pt x="11257" y="5916"/>
                      <a:pt x="11420" y="5711"/>
                    </a:cubicBezTo>
                    <a:cubicBezTo>
                      <a:pt x="11472" y="5642"/>
                      <a:pt x="11510" y="5555"/>
                      <a:pt x="11552" y="5480"/>
                    </a:cubicBezTo>
                    <a:cubicBezTo>
                      <a:pt x="11597" y="5400"/>
                      <a:pt x="11631" y="5317"/>
                      <a:pt x="11687" y="5247"/>
                    </a:cubicBezTo>
                    <a:cubicBezTo>
                      <a:pt x="11857" y="5036"/>
                      <a:pt x="11996" y="4807"/>
                      <a:pt x="12134" y="4579"/>
                    </a:cubicBezTo>
                    <a:cubicBezTo>
                      <a:pt x="12175" y="4510"/>
                      <a:pt x="12193" y="4430"/>
                      <a:pt x="12220" y="4353"/>
                    </a:cubicBezTo>
                    <a:lnTo>
                      <a:pt x="12213" y="4364"/>
                    </a:lnTo>
                    <a:cubicBezTo>
                      <a:pt x="12248" y="4312"/>
                      <a:pt x="12335" y="4295"/>
                      <a:pt x="12311" y="4204"/>
                    </a:cubicBezTo>
                    <a:cubicBezTo>
                      <a:pt x="12276" y="4219"/>
                      <a:pt x="12245" y="4233"/>
                      <a:pt x="12213" y="4246"/>
                    </a:cubicBezTo>
                    <a:lnTo>
                      <a:pt x="12220" y="4253"/>
                    </a:lnTo>
                    <a:cubicBezTo>
                      <a:pt x="12237" y="4212"/>
                      <a:pt x="12241" y="4163"/>
                      <a:pt x="12269" y="4129"/>
                    </a:cubicBezTo>
                    <a:cubicBezTo>
                      <a:pt x="12573" y="3717"/>
                      <a:pt x="12868" y="3298"/>
                      <a:pt x="13193" y="2899"/>
                    </a:cubicBezTo>
                    <a:cubicBezTo>
                      <a:pt x="13425" y="2612"/>
                      <a:pt x="13710" y="2372"/>
                      <a:pt x="13986" y="2140"/>
                    </a:cubicBezTo>
                    <a:cubicBezTo>
                      <a:pt x="14226" y="2196"/>
                      <a:pt x="14236" y="2203"/>
                      <a:pt x="14427" y="2075"/>
                    </a:cubicBezTo>
                    <a:cubicBezTo>
                      <a:pt x="14835" y="1794"/>
                      <a:pt x="15241" y="1506"/>
                      <a:pt x="15646" y="1223"/>
                    </a:cubicBezTo>
                    <a:cubicBezTo>
                      <a:pt x="15812" y="1101"/>
                      <a:pt x="15978" y="973"/>
                      <a:pt x="16144" y="852"/>
                    </a:cubicBezTo>
                    <a:cubicBezTo>
                      <a:pt x="16217" y="800"/>
                      <a:pt x="16280" y="737"/>
                      <a:pt x="16387" y="769"/>
                    </a:cubicBezTo>
                    <a:cubicBezTo>
                      <a:pt x="16425" y="783"/>
                      <a:pt x="16484" y="737"/>
                      <a:pt x="16529" y="710"/>
                    </a:cubicBezTo>
                    <a:cubicBezTo>
                      <a:pt x="16761" y="564"/>
                      <a:pt x="17010" y="464"/>
                      <a:pt x="17266" y="374"/>
                    </a:cubicBezTo>
                    <a:cubicBezTo>
                      <a:pt x="17415" y="318"/>
                      <a:pt x="17578" y="270"/>
                      <a:pt x="17724" y="426"/>
                    </a:cubicBezTo>
                    <a:cubicBezTo>
                      <a:pt x="17738" y="502"/>
                      <a:pt x="17714" y="571"/>
                      <a:pt x="17634" y="623"/>
                    </a:cubicBezTo>
                    <a:cubicBezTo>
                      <a:pt x="17485" y="721"/>
                      <a:pt x="17332" y="817"/>
                      <a:pt x="17183" y="921"/>
                    </a:cubicBezTo>
                    <a:cubicBezTo>
                      <a:pt x="17104" y="977"/>
                      <a:pt x="17028" y="1042"/>
                      <a:pt x="16955" y="1105"/>
                    </a:cubicBezTo>
                    <a:cubicBezTo>
                      <a:pt x="16941" y="1119"/>
                      <a:pt x="16951" y="1153"/>
                      <a:pt x="16948" y="1178"/>
                    </a:cubicBezTo>
                    <a:cubicBezTo>
                      <a:pt x="16927" y="1178"/>
                      <a:pt x="16910" y="1178"/>
                      <a:pt x="16889" y="1174"/>
                    </a:cubicBezTo>
                    <a:cubicBezTo>
                      <a:pt x="16892" y="1181"/>
                      <a:pt x="16900" y="1191"/>
                      <a:pt x="16900" y="1191"/>
                    </a:cubicBezTo>
                    <a:cubicBezTo>
                      <a:pt x="16916" y="1188"/>
                      <a:pt x="16931" y="1178"/>
                      <a:pt x="16945" y="1170"/>
                    </a:cubicBezTo>
                    <a:cubicBezTo>
                      <a:pt x="17249" y="1060"/>
                      <a:pt x="17540" y="918"/>
                      <a:pt x="17810" y="734"/>
                    </a:cubicBezTo>
                    <a:cubicBezTo>
                      <a:pt x="18064" y="558"/>
                      <a:pt x="18330" y="405"/>
                      <a:pt x="18586" y="235"/>
                    </a:cubicBezTo>
                    <a:cubicBezTo>
                      <a:pt x="18662" y="184"/>
                      <a:pt x="18732" y="184"/>
                      <a:pt x="18818" y="214"/>
                    </a:cubicBezTo>
                    <a:cubicBezTo>
                      <a:pt x="18832" y="267"/>
                      <a:pt x="18846" y="315"/>
                      <a:pt x="18860" y="367"/>
                    </a:cubicBezTo>
                    <a:cubicBezTo>
                      <a:pt x="18877" y="367"/>
                      <a:pt x="18895" y="374"/>
                      <a:pt x="18911" y="367"/>
                    </a:cubicBezTo>
                    <a:cubicBezTo>
                      <a:pt x="19023" y="336"/>
                      <a:pt x="19133" y="298"/>
                      <a:pt x="19248" y="267"/>
                    </a:cubicBezTo>
                    <a:cubicBezTo>
                      <a:pt x="19379" y="229"/>
                      <a:pt x="19504" y="197"/>
                      <a:pt x="19643" y="267"/>
                    </a:cubicBezTo>
                    <a:cubicBezTo>
                      <a:pt x="19698" y="294"/>
                      <a:pt x="19784" y="280"/>
                      <a:pt x="19851" y="259"/>
                    </a:cubicBezTo>
                    <a:cubicBezTo>
                      <a:pt x="19930" y="239"/>
                      <a:pt x="20000" y="211"/>
                      <a:pt x="20086" y="225"/>
                    </a:cubicBezTo>
                    <a:cubicBezTo>
                      <a:pt x="20134" y="232"/>
                      <a:pt x="20187" y="190"/>
                      <a:pt x="20235" y="173"/>
                    </a:cubicBezTo>
                    <a:cubicBezTo>
                      <a:pt x="20374" y="125"/>
                      <a:pt x="20505" y="66"/>
                      <a:pt x="20644" y="27"/>
                    </a:cubicBezTo>
                    <a:cubicBezTo>
                      <a:pt x="20719" y="3"/>
                      <a:pt x="20803" y="0"/>
                      <a:pt x="20882" y="3"/>
                    </a:cubicBezTo>
                    <a:cubicBezTo>
                      <a:pt x="21028" y="14"/>
                      <a:pt x="21108" y="111"/>
                      <a:pt x="21108" y="256"/>
                    </a:cubicBezTo>
                    <a:cubicBezTo>
                      <a:pt x="21108" y="308"/>
                      <a:pt x="21101" y="360"/>
                      <a:pt x="21098" y="409"/>
                    </a:cubicBezTo>
                    <a:cubicBezTo>
                      <a:pt x="21160" y="464"/>
                      <a:pt x="21208" y="412"/>
                      <a:pt x="21250" y="395"/>
                    </a:cubicBezTo>
                    <a:cubicBezTo>
                      <a:pt x="21426" y="326"/>
                      <a:pt x="21600" y="243"/>
                      <a:pt x="21773" y="173"/>
                    </a:cubicBezTo>
                    <a:cubicBezTo>
                      <a:pt x="21867" y="139"/>
                      <a:pt x="21963" y="114"/>
                      <a:pt x="22060" y="93"/>
                    </a:cubicBezTo>
                    <a:cubicBezTo>
                      <a:pt x="22268" y="45"/>
                      <a:pt x="22423" y="135"/>
                      <a:pt x="22548" y="294"/>
                    </a:cubicBezTo>
                    <a:cubicBezTo>
                      <a:pt x="22594" y="350"/>
                      <a:pt x="22635" y="409"/>
                      <a:pt x="22684" y="478"/>
                    </a:cubicBezTo>
                    <a:cubicBezTo>
                      <a:pt x="22763" y="446"/>
                      <a:pt x="22839" y="422"/>
                      <a:pt x="22912" y="388"/>
                    </a:cubicBezTo>
                    <a:cubicBezTo>
                      <a:pt x="23113" y="301"/>
                      <a:pt x="23296" y="301"/>
                      <a:pt x="23435" y="505"/>
                    </a:cubicBezTo>
                    <a:cubicBezTo>
                      <a:pt x="23483" y="488"/>
                      <a:pt x="23529" y="478"/>
                      <a:pt x="23566" y="457"/>
                    </a:cubicBezTo>
                    <a:cubicBezTo>
                      <a:pt x="23771" y="367"/>
                      <a:pt x="23951" y="395"/>
                      <a:pt x="24111" y="550"/>
                    </a:cubicBezTo>
                    <a:cubicBezTo>
                      <a:pt x="24121" y="564"/>
                      <a:pt x="24142" y="568"/>
                      <a:pt x="24145" y="568"/>
                    </a:cubicBezTo>
                    <a:cubicBezTo>
                      <a:pt x="24298" y="550"/>
                      <a:pt x="24447" y="502"/>
                      <a:pt x="24581" y="526"/>
                    </a:cubicBezTo>
                    <a:cubicBezTo>
                      <a:pt x="24703" y="550"/>
                      <a:pt x="24807" y="665"/>
                      <a:pt x="24928" y="721"/>
                    </a:cubicBezTo>
                    <a:cubicBezTo>
                      <a:pt x="25056" y="779"/>
                      <a:pt x="25142" y="873"/>
                      <a:pt x="25226" y="977"/>
                    </a:cubicBezTo>
                    <a:cubicBezTo>
                      <a:pt x="25246" y="1004"/>
                      <a:pt x="25267" y="1032"/>
                      <a:pt x="25291" y="1053"/>
                    </a:cubicBezTo>
                    <a:cubicBezTo>
                      <a:pt x="25333" y="1084"/>
                      <a:pt x="25379" y="1111"/>
                      <a:pt x="25420" y="1140"/>
                    </a:cubicBezTo>
                    <a:cubicBezTo>
                      <a:pt x="25454" y="1074"/>
                      <a:pt x="25457" y="1004"/>
                      <a:pt x="25551" y="994"/>
                    </a:cubicBezTo>
                    <a:cubicBezTo>
                      <a:pt x="25596" y="991"/>
                      <a:pt x="25635" y="929"/>
                      <a:pt x="25679" y="900"/>
                    </a:cubicBezTo>
                    <a:cubicBezTo>
                      <a:pt x="25783" y="831"/>
                      <a:pt x="25891" y="838"/>
                      <a:pt x="25977" y="921"/>
                    </a:cubicBezTo>
                    <a:cubicBezTo>
                      <a:pt x="26092" y="1032"/>
                      <a:pt x="26223" y="1136"/>
                      <a:pt x="26216" y="1316"/>
                    </a:cubicBezTo>
                    <a:cubicBezTo>
                      <a:pt x="26293" y="1333"/>
                      <a:pt x="26303" y="1288"/>
                      <a:pt x="26320" y="1247"/>
                    </a:cubicBezTo>
                    <a:cubicBezTo>
                      <a:pt x="26338" y="1205"/>
                      <a:pt x="26348" y="1164"/>
                      <a:pt x="26365" y="1119"/>
                    </a:cubicBezTo>
                    <a:cubicBezTo>
                      <a:pt x="26428" y="938"/>
                      <a:pt x="26497" y="897"/>
                      <a:pt x="26691" y="938"/>
                    </a:cubicBezTo>
                    <a:cubicBezTo>
                      <a:pt x="26750" y="953"/>
                      <a:pt x="26808" y="973"/>
                      <a:pt x="26885" y="998"/>
                    </a:cubicBezTo>
                    <a:cubicBezTo>
                      <a:pt x="26926" y="793"/>
                      <a:pt x="27078" y="721"/>
                      <a:pt x="27255" y="710"/>
                    </a:cubicBezTo>
                    <a:cubicBezTo>
                      <a:pt x="27356" y="703"/>
                      <a:pt x="27428" y="641"/>
                      <a:pt x="27494" y="596"/>
                    </a:cubicBezTo>
                    <a:cubicBezTo>
                      <a:pt x="27619" y="505"/>
                      <a:pt x="27740" y="502"/>
                      <a:pt x="27876" y="534"/>
                    </a:cubicBezTo>
                    <a:cubicBezTo>
                      <a:pt x="27935" y="547"/>
                      <a:pt x="27997" y="568"/>
                      <a:pt x="28055" y="582"/>
                    </a:cubicBezTo>
                    <a:cubicBezTo>
                      <a:pt x="28184" y="537"/>
                      <a:pt x="28256" y="384"/>
                      <a:pt x="28408" y="405"/>
                    </a:cubicBezTo>
                    <a:cubicBezTo>
                      <a:pt x="28530" y="422"/>
                      <a:pt x="28651" y="461"/>
                      <a:pt x="28797" y="492"/>
                    </a:cubicBezTo>
                    <a:cubicBezTo>
                      <a:pt x="28817" y="471"/>
                      <a:pt x="28852" y="430"/>
                      <a:pt x="28891" y="398"/>
                    </a:cubicBezTo>
                    <a:cubicBezTo>
                      <a:pt x="28990" y="315"/>
                      <a:pt x="29108" y="322"/>
                      <a:pt x="29226" y="357"/>
                    </a:cubicBezTo>
                    <a:cubicBezTo>
                      <a:pt x="29327" y="392"/>
                      <a:pt x="29427" y="436"/>
                      <a:pt x="29535" y="478"/>
                    </a:cubicBezTo>
                    <a:cubicBezTo>
                      <a:pt x="29583" y="416"/>
                      <a:pt x="29631" y="363"/>
                      <a:pt x="29669" y="305"/>
                    </a:cubicBezTo>
                    <a:cubicBezTo>
                      <a:pt x="29787" y="135"/>
                      <a:pt x="29946" y="42"/>
                      <a:pt x="30151" y="93"/>
                    </a:cubicBezTo>
                    <a:cubicBezTo>
                      <a:pt x="30334" y="135"/>
                      <a:pt x="30511" y="208"/>
                      <a:pt x="30691" y="267"/>
                    </a:cubicBezTo>
                    <a:cubicBezTo>
                      <a:pt x="30833" y="315"/>
                      <a:pt x="30958" y="416"/>
                      <a:pt x="31124" y="436"/>
                    </a:cubicBezTo>
                    <a:cubicBezTo>
                      <a:pt x="31124" y="367"/>
                      <a:pt x="31121" y="308"/>
                      <a:pt x="31124" y="246"/>
                    </a:cubicBezTo>
                    <a:cubicBezTo>
                      <a:pt x="31124" y="104"/>
                      <a:pt x="31214" y="7"/>
                      <a:pt x="31356" y="3"/>
                    </a:cubicBezTo>
                    <a:cubicBezTo>
                      <a:pt x="31436" y="0"/>
                      <a:pt x="31519" y="7"/>
                      <a:pt x="31595" y="31"/>
                    </a:cubicBezTo>
                    <a:cubicBezTo>
                      <a:pt x="31727" y="69"/>
                      <a:pt x="31851" y="118"/>
                      <a:pt x="31976" y="170"/>
                    </a:cubicBezTo>
                    <a:cubicBezTo>
                      <a:pt x="32053" y="201"/>
                      <a:pt x="32118" y="243"/>
                      <a:pt x="32208" y="225"/>
                    </a:cubicBezTo>
                    <a:cubicBezTo>
                      <a:pt x="32257" y="218"/>
                      <a:pt x="32312" y="239"/>
                      <a:pt x="32361" y="259"/>
                    </a:cubicBezTo>
                    <a:cubicBezTo>
                      <a:pt x="32440" y="298"/>
                      <a:pt x="32531" y="301"/>
                      <a:pt x="32596" y="264"/>
                    </a:cubicBezTo>
                    <a:cubicBezTo>
                      <a:pt x="32714" y="197"/>
                      <a:pt x="32825" y="225"/>
                      <a:pt x="32935" y="253"/>
                    </a:cubicBezTo>
                    <a:cubicBezTo>
                      <a:pt x="33074" y="288"/>
                      <a:pt x="33209" y="333"/>
                      <a:pt x="33344" y="371"/>
                    </a:cubicBezTo>
                    <a:cubicBezTo>
                      <a:pt x="33358" y="350"/>
                      <a:pt x="33368" y="336"/>
                      <a:pt x="33379" y="322"/>
                    </a:cubicBezTo>
                    <a:cubicBezTo>
                      <a:pt x="33396" y="284"/>
                      <a:pt x="33403" y="225"/>
                      <a:pt x="33434" y="211"/>
                    </a:cubicBezTo>
                    <a:cubicBezTo>
                      <a:pt x="33479" y="194"/>
                      <a:pt x="33541" y="190"/>
                      <a:pt x="33587" y="208"/>
                    </a:cubicBezTo>
                    <a:cubicBezTo>
                      <a:pt x="33670" y="243"/>
                      <a:pt x="33749" y="291"/>
                      <a:pt x="33826" y="339"/>
                    </a:cubicBezTo>
                    <a:cubicBezTo>
                      <a:pt x="34013" y="461"/>
                      <a:pt x="34206" y="579"/>
                      <a:pt x="34387" y="713"/>
                    </a:cubicBezTo>
                    <a:cubicBezTo>
                      <a:pt x="34654" y="908"/>
                      <a:pt x="34948" y="1039"/>
                      <a:pt x="35250" y="1164"/>
                    </a:cubicBezTo>
                    <a:cubicBezTo>
                      <a:pt x="35270" y="1174"/>
                      <a:pt x="35294" y="1178"/>
                      <a:pt x="35346" y="1188"/>
                    </a:cubicBezTo>
                    <a:cubicBezTo>
                      <a:pt x="35277" y="1084"/>
                      <a:pt x="35197" y="1028"/>
                      <a:pt x="35117" y="973"/>
                    </a:cubicBezTo>
                    <a:cubicBezTo>
                      <a:pt x="34962" y="866"/>
                      <a:pt x="34802" y="766"/>
                      <a:pt x="34647" y="658"/>
                    </a:cubicBezTo>
                    <a:cubicBezTo>
                      <a:pt x="34609" y="633"/>
                      <a:pt x="34570" y="609"/>
                      <a:pt x="34539" y="579"/>
                    </a:cubicBezTo>
                    <a:cubicBezTo>
                      <a:pt x="34476" y="516"/>
                      <a:pt x="34491" y="409"/>
                      <a:pt x="34567" y="371"/>
                    </a:cubicBezTo>
                    <a:cubicBezTo>
                      <a:pt x="34639" y="336"/>
                      <a:pt x="34705" y="308"/>
                      <a:pt x="34799" y="329"/>
                    </a:cubicBezTo>
                    <a:cubicBezTo>
                      <a:pt x="35066" y="392"/>
                      <a:pt x="35308" y="509"/>
                      <a:pt x="35550" y="627"/>
                    </a:cubicBezTo>
                    <a:cubicBezTo>
                      <a:pt x="35606" y="654"/>
                      <a:pt x="35658" y="689"/>
                      <a:pt x="35713" y="721"/>
                    </a:cubicBezTo>
                    <a:cubicBezTo>
                      <a:pt x="35744" y="737"/>
                      <a:pt x="35782" y="776"/>
                      <a:pt x="35806" y="769"/>
                    </a:cubicBezTo>
                    <a:cubicBezTo>
                      <a:pt x="35990" y="724"/>
                      <a:pt x="36091" y="862"/>
                      <a:pt x="36212" y="949"/>
                    </a:cubicBezTo>
                    <a:cubicBezTo>
                      <a:pt x="36482" y="1143"/>
                      <a:pt x="36746" y="1351"/>
                      <a:pt x="37016" y="1544"/>
                    </a:cubicBezTo>
                    <a:cubicBezTo>
                      <a:pt x="37265" y="1725"/>
                      <a:pt x="37521" y="1894"/>
                      <a:pt x="37777" y="2061"/>
                    </a:cubicBezTo>
                    <a:cubicBezTo>
                      <a:pt x="37988" y="2199"/>
                      <a:pt x="37996" y="2196"/>
                      <a:pt x="38249" y="2140"/>
                    </a:cubicBezTo>
                    <a:cubicBezTo>
                      <a:pt x="38550" y="2421"/>
                      <a:pt x="38882" y="2687"/>
                      <a:pt x="39139" y="3031"/>
                    </a:cubicBezTo>
                    <a:cubicBezTo>
                      <a:pt x="39422" y="3405"/>
                      <a:pt x="39697" y="3785"/>
                      <a:pt x="39977" y="4163"/>
                    </a:cubicBezTo>
                    <a:cubicBezTo>
                      <a:pt x="39887" y="4170"/>
                      <a:pt x="39866" y="4194"/>
                      <a:pt x="39908" y="4253"/>
                    </a:cubicBezTo>
                    <a:cubicBezTo>
                      <a:pt x="39925" y="4274"/>
                      <a:pt x="39956" y="4288"/>
                      <a:pt x="39983" y="4305"/>
                    </a:cubicBezTo>
                    <a:lnTo>
                      <a:pt x="39977" y="4298"/>
                    </a:lnTo>
                    <a:cubicBezTo>
                      <a:pt x="40071" y="4644"/>
                      <a:pt x="40313" y="4904"/>
                      <a:pt x="40496" y="5202"/>
                    </a:cubicBezTo>
                    <a:cubicBezTo>
                      <a:pt x="40555" y="5293"/>
                      <a:pt x="40614" y="5379"/>
                      <a:pt x="40669" y="5472"/>
                    </a:cubicBezTo>
                    <a:cubicBezTo>
                      <a:pt x="40728" y="5563"/>
                      <a:pt x="40773" y="5662"/>
                      <a:pt x="40835" y="5746"/>
                    </a:cubicBezTo>
                    <a:cubicBezTo>
                      <a:pt x="40985" y="5940"/>
                      <a:pt x="41137" y="6124"/>
                      <a:pt x="41293" y="6311"/>
                    </a:cubicBezTo>
                    <a:cubicBezTo>
                      <a:pt x="41303" y="6327"/>
                      <a:pt x="41331" y="6327"/>
                      <a:pt x="41380" y="6348"/>
                    </a:cubicBezTo>
                    <a:cubicBezTo>
                      <a:pt x="41362" y="6290"/>
                      <a:pt x="41355" y="6255"/>
                      <a:pt x="41342" y="6228"/>
                    </a:cubicBezTo>
                    <a:cubicBezTo>
                      <a:pt x="41155" y="5899"/>
                      <a:pt x="40974" y="5569"/>
                      <a:pt x="40736" y="5272"/>
                    </a:cubicBezTo>
                    <a:cubicBezTo>
                      <a:pt x="40590" y="5091"/>
                      <a:pt x="40448" y="4904"/>
                      <a:pt x="40309" y="4717"/>
                    </a:cubicBezTo>
                    <a:cubicBezTo>
                      <a:pt x="40282" y="4676"/>
                      <a:pt x="40271" y="4620"/>
                      <a:pt x="40254" y="4572"/>
                    </a:cubicBezTo>
                    <a:lnTo>
                      <a:pt x="40250" y="4579"/>
                    </a:lnTo>
                    <a:cubicBezTo>
                      <a:pt x="40285" y="4603"/>
                      <a:pt x="40323" y="4628"/>
                      <a:pt x="40351" y="4658"/>
                    </a:cubicBezTo>
                    <a:cubicBezTo>
                      <a:pt x="40894" y="5355"/>
                      <a:pt x="41438" y="6054"/>
                      <a:pt x="41986" y="6751"/>
                    </a:cubicBezTo>
                    <a:cubicBezTo>
                      <a:pt x="42235" y="7069"/>
                      <a:pt x="42495" y="7384"/>
                      <a:pt x="42751" y="7699"/>
                    </a:cubicBezTo>
                    <a:cubicBezTo>
                      <a:pt x="43014" y="8025"/>
                      <a:pt x="43326" y="8302"/>
                      <a:pt x="43662" y="8544"/>
                    </a:cubicBezTo>
                    <a:cubicBezTo>
                      <a:pt x="44029" y="8808"/>
                      <a:pt x="44414" y="9046"/>
                      <a:pt x="44788" y="9296"/>
                    </a:cubicBezTo>
                    <a:cubicBezTo>
                      <a:pt x="45626" y="9698"/>
                      <a:pt x="46488" y="10010"/>
                      <a:pt x="47434" y="9996"/>
                    </a:cubicBezTo>
                    <a:cubicBezTo>
                      <a:pt x="47721" y="9989"/>
                      <a:pt x="48012" y="9992"/>
                      <a:pt x="48296" y="9940"/>
                    </a:cubicBezTo>
                    <a:cubicBezTo>
                      <a:pt x="48500" y="9906"/>
                      <a:pt x="48708" y="9833"/>
                      <a:pt x="48899" y="9722"/>
                    </a:cubicBezTo>
                    <a:cubicBezTo>
                      <a:pt x="49106" y="9604"/>
                      <a:pt x="49259" y="9441"/>
                      <a:pt x="49391" y="9241"/>
                    </a:cubicBezTo>
                    <a:cubicBezTo>
                      <a:pt x="49446" y="9158"/>
                      <a:pt x="49485" y="9078"/>
                      <a:pt x="49491" y="8971"/>
                    </a:cubicBezTo>
                    <a:cubicBezTo>
                      <a:pt x="49498" y="8894"/>
                      <a:pt x="49539" y="8818"/>
                      <a:pt x="49581" y="8749"/>
                    </a:cubicBezTo>
                    <a:cubicBezTo>
                      <a:pt x="49706" y="8548"/>
                      <a:pt x="49723" y="8322"/>
                      <a:pt x="49709" y="8098"/>
                    </a:cubicBezTo>
                    <a:cubicBezTo>
                      <a:pt x="49699" y="7969"/>
                      <a:pt x="49619" y="7862"/>
                      <a:pt x="49547" y="7761"/>
                    </a:cubicBezTo>
                    <a:cubicBezTo>
                      <a:pt x="49477" y="7657"/>
                      <a:pt x="49373" y="7571"/>
                      <a:pt x="49426" y="7426"/>
                    </a:cubicBezTo>
                    <a:cubicBezTo>
                      <a:pt x="49367" y="7366"/>
                      <a:pt x="49376" y="7273"/>
                      <a:pt x="49269" y="7229"/>
                    </a:cubicBezTo>
                    <a:cubicBezTo>
                      <a:pt x="49114" y="7169"/>
                      <a:pt x="48986" y="7041"/>
                      <a:pt x="48836" y="6958"/>
                    </a:cubicBezTo>
                    <a:cubicBezTo>
                      <a:pt x="48681" y="6872"/>
                      <a:pt x="48508" y="6816"/>
                      <a:pt x="48352" y="6726"/>
                    </a:cubicBezTo>
                    <a:cubicBezTo>
                      <a:pt x="48283" y="6685"/>
                      <a:pt x="48224" y="6816"/>
                      <a:pt x="48161" y="6712"/>
                    </a:cubicBezTo>
                    <a:cubicBezTo>
                      <a:pt x="48126" y="6650"/>
                      <a:pt x="48054" y="6660"/>
                      <a:pt x="47988" y="6667"/>
                    </a:cubicBezTo>
                    <a:cubicBezTo>
                      <a:pt x="47918" y="6677"/>
                      <a:pt x="47846" y="6685"/>
                      <a:pt x="47776" y="6702"/>
                    </a:cubicBezTo>
                    <a:cubicBezTo>
                      <a:pt x="47749" y="6709"/>
                      <a:pt x="47731" y="6747"/>
                      <a:pt x="47711" y="6771"/>
                    </a:cubicBezTo>
                    <a:cubicBezTo>
                      <a:pt x="47780" y="6834"/>
                      <a:pt x="47898" y="6740"/>
                      <a:pt x="47929" y="6854"/>
                    </a:cubicBezTo>
                    <a:cubicBezTo>
                      <a:pt x="47960" y="6958"/>
                      <a:pt x="47853" y="6986"/>
                      <a:pt x="47811" y="7048"/>
                    </a:cubicBezTo>
                    <a:cubicBezTo>
                      <a:pt x="47808" y="7055"/>
                      <a:pt x="47794" y="7055"/>
                      <a:pt x="47787" y="7059"/>
                    </a:cubicBezTo>
                    <a:cubicBezTo>
                      <a:pt x="47677" y="7010"/>
                      <a:pt x="47677" y="7010"/>
                      <a:pt x="47600" y="7096"/>
                    </a:cubicBezTo>
                    <a:cubicBezTo>
                      <a:pt x="47635" y="7121"/>
                      <a:pt x="47669" y="7145"/>
                      <a:pt x="47718" y="7179"/>
                    </a:cubicBezTo>
                    <a:cubicBezTo>
                      <a:pt x="47677" y="7232"/>
                      <a:pt x="47642" y="7280"/>
                      <a:pt x="47603" y="7329"/>
                    </a:cubicBezTo>
                    <a:cubicBezTo>
                      <a:pt x="47576" y="7371"/>
                      <a:pt x="47548" y="7416"/>
                      <a:pt x="47510" y="7467"/>
                    </a:cubicBezTo>
                    <a:cubicBezTo>
                      <a:pt x="47669" y="7574"/>
                      <a:pt x="47808" y="7686"/>
                      <a:pt x="47918" y="7831"/>
                    </a:cubicBezTo>
                    <a:cubicBezTo>
                      <a:pt x="47978" y="7911"/>
                      <a:pt x="48085" y="7959"/>
                      <a:pt x="48179" y="8025"/>
                    </a:cubicBezTo>
                    <a:cubicBezTo>
                      <a:pt x="48268" y="7953"/>
                      <a:pt x="48254" y="7855"/>
                      <a:pt x="48283" y="7772"/>
                    </a:cubicBezTo>
                    <a:cubicBezTo>
                      <a:pt x="48321" y="7651"/>
                      <a:pt x="48396" y="7571"/>
                      <a:pt x="48529" y="7554"/>
                    </a:cubicBezTo>
                    <a:cubicBezTo>
                      <a:pt x="48563" y="7550"/>
                      <a:pt x="48608" y="7550"/>
                      <a:pt x="48633" y="7571"/>
                    </a:cubicBezTo>
                    <a:cubicBezTo>
                      <a:pt x="48719" y="7647"/>
                      <a:pt x="48809" y="7734"/>
                      <a:pt x="48820" y="7855"/>
                    </a:cubicBezTo>
                    <a:cubicBezTo>
                      <a:pt x="48826" y="7942"/>
                      <a:pt x="48864" y="8031"/>
                      <a:pt x="48812" y="8122"/>
                    </a:cubicBezTo>
                    <a:cubicBezTo>
                      <a:pt x="48802" y="8143"/>
                      <a:pt x="48791" y="8177"/>
                      <a:pt x="48799" y="8198"/>
                    </a:cubicBezTo>
                    <a:cubicBezTo>
                      <a:pt x="48874" y="8378"/>
                      <a:pt x="48743" y="8489"/>
                      <a:pt x="48657" y="8610"/>
                    </a:cubicBezTo>
                    <a:cubicBezTo>
                      <a:pt x="48618" y="8666"/>
                      <a:pt x="48553" y="8714"/>
                      <a:pt x="48487" y="8735"/>
                    </a:cubicBezTo>
                    <a:cubicBezTo>
                      <a:pt x="48171" y="8832"/>
                      <a:pt x="47867" y="8832"/>
                      <a:pt x="47593" y="8607"/>
                    </a:cubicBezTo>
                    <a:cubicBezTo>
                      <a:pt x="47517" y="8544"/>
                      <a:pt x="47434" y="8489"/>
                      <a:pt x="47351" y="8434"/>
                    </a:cubicBezTo>
                    <a:cubicBezTo>
                      <a:pt x="47236" y="8357"/>
                      <a:pt x="47157" y="8247"/>
                      <a:pt x="47081" y="8135"/>
                    </a:cubicBezTo>
                    <a:cubicBezTo>
                      <a:pt x="47053" y="8091"/>
                      <a:pt x="47036" y="8036"/>
                      <a:pt x="47032" y="7983"/>
                    </a:cubicBezTo>
                    <a:cubicBezTo>
                      <a:pt x="47001" y="7613"/>
                      <a:pt x="47039" y="7249"/>
                      <a:pt x="47146" y="6893"/>
                    </a:cubicBezTo>
                    <a:cubicBezTo>
                      <a:pt x="47188" y="6754"/>
                      <a:pt x="47264" y="6643"/>
                      <a:pt x="47396" y="6588"/>
                    </a:cubicBezTo>
                    <a:cubicBezTo>
                      <a:pt x="47541" y="6529"/>
                      <a:pt x="47666" y="6439"/>
                      <a:pt x="47784" y="6342"/>
                    </a:cubicBezTo>
                    <a:cubicBezTo>
                      <a:pt x="48209" y="5988"/>
                      <a:pt x="48705" y="5912"/>
                      <a:pt x="49235" y="5964"/>
                    </a:cubicBezTo>
                    <a:cubicBezTo>
                      <a:pt x="49560" y="5995"/>
                      <a:pt x="49875" y="6071"/>
                      <a:pt x="50191" y="6158"/>
                    </a:cubicBezTo>
                    <a:cubicBezTo>
                      <a:pt x="50478" y="6241"/>
                      <a:pt x="50745" y="6376"/>
                      <a:pt x="50977" y="6570"/>
                    </a:cubicBezTo>
                    <a:cubicBezTo>
                      <a:pt x="51683" y="7169"/>
                      <a:pt x="52099" y="7924"/>
                      <a:pt x="52186" y="8853"/>
                    </a:cubicBezTo>
                    <a:cubicBezTo>
                      <a:pt x="52217" y="9195"/>
                      <a:pt x="52244" y="9535"/>
                      <a:pt x="52189" y="9881"/>
                    </a:cubicBezTo>
                    <a:cubicBezTo>
                      <a:pt x="52120" y="10301"/>
                      <a:pt x="51971" y="10678"/>
                      <a:pt x="51715" y="11017"/>
                    </a:cubicBezTo>
                    <a:cubicBezTo>
                      <a:pt x="51371" y="11468"/>
                      <a:pt x="50956" y="11839"/>
                      <a:pt x="50485" y="12154"/>
                    </a:cubicBezTo>
                    <a:cubicBezTo>
                      <a:pt x="50343" y="12250"/>
                      <a:pt x="50208" y="12354"/>
                      <a:pt x="50070" y="12455"/>
                    </a:cubicBezTo>
                    <a:cubicBezTo>
                      <a:pt x="50049" y="12472"/>
                      <a:pt x="50014" y="12489"/>
                      <a:pt x="50014" y="12510"/>
                    </a:cubicBezTo>
                    <a:cubicBezTo>
                      <a:pt x="49993" y="12635"/>
                      <a:pt x="49875" y="12662"/>
                      <a:pt x="49758" y="12749"/>
                    </a:cubicBezTo>
                    <a:cubicBezTo>
                      <a:pt x="49838" y="12756"/>
                      <a:pt x="49879" y="12763"/>
                      <a:pt x="49917" y="12760"/>
                    </a:cubicBezTo>
                    <a:cubicBezTo>
                      <a:pt x="49979" y="12753"/>
                      <a:pt x="50041" y="12739"/>
                      <a:pt x="50104" y="12736"/>
                    </a:cubicBezTo>
                    <a:cubicBezTo>
                      <a:pt x="50184" y="12728"/>
                      <a:pt x="50243" y="12766"/>
                      <a:pt x="50257" y="12819"/>
                    </a:cubicBezTo>
                    <a:cubicBezTo>
                      <a:pt x="50274" y="12912"/>
                      <a:pt x="50246" y="12992"/>
                      <a:pt x="50166" y="13023"/>
                    </a:cubicBezTo>
                    <a:cubicBezTo>
                      <a:pt x="50100" y="13051"/>
                      <a:pt x="50032" y="13071"/>
                      <a:pt x="49963" y="13092"/>
                    </a:cubicBezTo>
                    <a:cubicBezTo>
                      <a:pt x="49360" y="13272"/>
                      <a:pt x="48743" y="13338"/>
                      <a:pt x="48120" y="13359"/>
                    </a:cubicBezTo>
                    <a:cubicBezTo>
                      <a:pt x="47656" y="13372"/>
                      <a:pt x="47199" y="13321"/>
                      <a:pt x="46741" y="13255"/>
                    </a:cubicBezTo>
                    <a:cubicBezTo>
                      <a:pt x="46170" y="13172"/>
                      <a:pt x="45602" y="13081"/>
                      <a:pt x="45041" y="12936"/>
                    </a:cubicBezTo>
                    <a:cubicBezTo>
                      <a:pt x="44171" y="12715"/>
                      <a:pt x="43329" y="12416"/>
                      <a:pt x="42523" y="12026"/>
                    </a:cubicBezTo>
                    <a:cubicBezTo>
                      <a:pt x="42304" y="11922"/>
                      <a:pt x="42079" y="11883"/>
                      <a:pt x="41844" y="11859"/>
                    </a:cubicBezTo>
                    <a:cubicBezTo>
                      <a:pt x="41823" y="11855"/>
                      <a:pt x="41802" y="11880"/>
                      <a:pt x="41761" y="11901"/>
                    </a:cubicBezTo>
                    <a:cubicBezTo>
                      <a:pt x="41847" y="11997"/>
                      <a:pt x="41958" y="12001"/>
                      <a:pt x="42055" y="12036"/>
                    </a:cubicBezTo>
                    <a:cubicBezTo>
                      <a:pt x="42155" y="12077"/>
                      <a:pt x="42259" y="12101"/>
                      <a:pt x="42367" y="12136"/>
                    </a:cubicBezTo>
                    <a:cubicBezTo>
                      <a:pt x="42367" y="12167"/>
                      <a:pt x="42373" y="12195"/>
                      <a:pt x="42367" y="12216"/>
                    </a:cubicBezTo>
                    <a:cubicBezTo>
                      <a:pt x="42339" y="12323"/>
                      <a:pt x="42294" y="12368"/>
                      <a:pt x="42207" y="12358"/>
                    </a:cubicBezTo>
                    <a:cubicBezTo>
                      <a:pt x="42090" y="12347"/>
                      <a:pt x="41975" y="12327"/>
                      <a:pt x="41858" y="12302"/>
                    </a:cubicBezTo>
                    <a:cubicBezTo>
                      <a:pt x="41698" y="12271"/>
                      <a:pt x="41542" y="12237"/>
                      <a:pt x="41383" y="12202"/>
                    </a:cubicBezTo>
                    <a:cubicBezTo>
                      <a:pt x="41269" y="12178"/>
                      <a:pt x="41168" y="12125"/>
                      <a:pt x="41123" y="12008"/>
                    </a:cubicBezTo>
                    <a:cubicBezTo>
                      <a:pt x="41089" y="12021"/>
                      <a:pt x="41064" y="12026"/>
                      <a:pt x="41057" y="12036"/>
                    </a:cubicBezTo>
                    <a:cubicBezTo>
                      <a:pt x="40968" y="12208"/>
                      <a:pt x="40822" y="12226"/>
                      <a:pt x="40645" y="12208"/>
                    </a:cubicBezTo>
                    <a:cubicBezTo>
                      <a:pt x="40084" y="12157"/>
                      <a:pt x="39547" y="12008"/>
                      <a:pt x="39011" y="11839"/>
                    </a:cubicBezTo>
                    <a:cubicBezTo>
                      <a:pt x="38893" y="11800"/>
                      <a:pt x="38775" y="11755"/>
                      <a:pt x="38653" y="11714"/>
                    </a:cubicBezTo>
                    <a:cubicBezTo>
                      <a:pt x="38612" y="11703"/>
                      <a:pt x="38570" y="11696"/>
                      <a:pt x="38481" y="11676"/>
                    </a:cubicBezTo>
                    <a:cubicBezTo>
                      <a:pt x="38813" y="11991"/>
                      <a:pt x="39225" y="12015"/>
                      <a:pt x="39568" y="12184"/>
                    </a:cubicBezTo>
                    <a:cubicBezTo>
                      <a:pt x="39308" y="12226"/>
                      <a:pt x="39308" y="12226"/>
                      <a:pt x="39101" y="12164"/>
                    </a:cubicBezTo>
                    <a:cubicBezTo>
                      <a:pt x="38408" y="11956"/>
                      <a:pt x="37736" y="11689"/>
                      <a:pt x="37085" y="11374"/>
                    </a:cubicBezTo>
                    <a:cubicBezTo>
                      <a:pt x="37053" y="11361"/>
                      <a:pt x="37019" y="11346"/>
                      <a:pt x="36981" y="11332"/>
                    </a:cubicBezTo>
                    <a:cubicBezTo>
                      <a:pt x="36939" y="11398"/>
                      <a:pt x="36981" y="11423"/>
                      <a:pt x="37023" y="11460"/>
                    </a:cubicBezTo>
                    <a:cubicBezTo>
                      <a:pt x="37116" y="11537"/>
                      <a:pt x="37116" y="11585"/>
                      <a:pt x="37033" y="11647"/>
                    </a:cubicBezTo>
                    <a:cubicBezTo>
                      <a:pt x="37012" y="11662"/>
                      <a:pt x="36978" y="11665"/>
                      <a:pt x="36960" y="11682"/>
                    </a:cubicBezTo>
                    <a:cubicBezTo>
                      <a:pt x="36780" y="11904"/>
                      <a:pt x="36555" y="11863"/>
                      <a:pt x="36323" y="11793"/>
                    </a:cubicBezTo>
                    <a:cubicBezTo>
                      <a:pt x="36316" y="11790"/>
                      <a:pt x="36305" y="11783"/>
                      <a:pt x="36299" y="11783"/>
                    </a:cubicBezTo>
                    <a:cubicBezTo>
                      <a:pt x="35918" y="11721"/>
                      <a:pt x="35585" y="11530"/>
                      <a:pt x="35250" y="11361"/>
                    </a:cubicBezTo>
                    <a:cubicBezTo>
                      <a:pt x="35200" y="11336"/>
                      <a:pt x="35152" y="11315"/>
                      <a:pt x="35107" y="11298"/>
                    </a:cubicBezTo>
                    <a:cubicBezTo>
                      <a:pt x="34875" y="11447"/>
                      <a:pt x="34657" y="11398"/>
                      <a:pt x="34442" y="11287"/>
                    </a:cubicBezTo>
                    <a:cubicBezTo>
                      <a:pt x="34352" y="11243"/>
                      <a:pt x="34269" y="11190"/>
                      <a:pt x="34141" y="11121"/>
                    </a:cubicBezTo>
                    <a:cubicBezTo>
                      <a:pt x="34172" y="11194"/>
                      <a:pt x="34190" y="11228"/>
                      <a:pt x="34214" y="11284"/>
                    </a:cubicBezTo>
                    <a:cubicBezTo>
                      <a:pt x="34172" y="11273"/>
                      <a:pt x="34141" y="11270"/>
                      <a:pt x="34117" y="11257"/>
                    </a:cubicBezTo>
                    <a:cubicBezTo>
                      <a:pt x="33940" y="11163"/>
                      <a:pt x="33767" y="11070"/>
                      <a:pt x="33594" y="10976"/>
                    </a:cubicBezTo>
                    <a:cubicBezTo>
                      <a:pt x="33541" y="10948"/>
                      <a:pt x="33490" y="10934"/>
                      <a:pt x="33437" y="11003"/>
                    </a:cubicBezTo>
                    <a:cubicBezTo>
                      <a:pt x="33608" y="11204"/>
                      <a:pt x="33816" y="11374"/>
                      <a:pt x="34016" y="11568"/>
                    </a:cubicBezTo>
                    <a:cubicBezTo>
                      <a:pt x="33964" y="11647"/>
                      <a:pt x="33915" y="11696"/>
                      <a:pt x="33819" y="11727"/>
                    </a:cubicBezTo>
                    <a:cubicBezTo>
                      <a:pt x="33555" y="11807"/>
                      <a:pt x="33327" y="11765"/>
                      <a:pt x="33112" y="11603"/>
                    </a:cubicBezTo>
                    <a:cubicBezTo>
                      <a:pt x="33026" y="11537"/>
                      <a:pt x="32939" y="11471"/>
                      <a:pt x="32849" y="11402"/>
                    </a:cubicBezTo>
                    <a:cubicBezTo>
                      <a:pt x="32804" y="11433"/>
                      <a:pt x="32759" y="11465"/>
                      <a:pt x="32728" y="11489"/>
                    </a:cubicBezTo>
                    <a:cubicBezTo>
                      <a:pt x="32392" y="11495"/>
                      <a:pt x="32156" y="11332"/>
                      <a:pt x="31945" y="11107"/>
                    </a:cubicBezTo>
                    <a:cubicBezTo>
                      <a:pt x="31699" y="10844"/>
                      <a:pt x="31447" y="10581"/>
                      <a:pt x="31193" y="10325"/>
                    </a:cubicBezTo>
                    <a:cubicBezTo>
                      <a:pt x="31058" y="10193"/>
                      <a:pt x="30916" y="10068"/>
                      <a:pt x="30771" y="9943"/>
                    </a:cubicBezTo>
                    <a:cubicBezTo>
                      <a:pt x="30747" y="9923"/>
                      <a:pt x="30708" y="9913"/>
                      <a:pt x="30660" y="9892"/>
                    </a:cubicBezTo>
                    <a:cubicBezTo>
                      <a:pt x="30660" y="9940"/>
                      <a:pt x="30649" y="9978"/>
                      <a:pt x="30664" y="10006"/>
                    </a:cubicBezTo>
                    <a:cubicBezTo>
                      <a:pt x="30750" y="10183"/>
                      <a:pt x="30830" y="10363"/>
                      <a:pt x="30948" y="10525"/>
                    </a:cubicBezTo>
                    <a:cubicBezTo>
                      <a:pt x="31093" y="10720"/>
                      <a:pt x="31218" y="10928"/>
                      <a:pt x="31353" y="11128"/>
                    </a:cubicBezTo>
                    <a:cubicBezTo>
                      <a:pt x="31408" y="11215"/>
                      <a:pt x="31442" y="11308"/>
                      <a:pt x="31412" y="11426"/>
                    </a:cubicBezTo>
                    <a:cubicBezTo>
                      <a:pt x="31346" y="11481"/>
                      <a:pt x="31273" y="11543"/>
                      <a:pt x="31186" y="11617"/>
                    </a:cubicBezTo>
                    <a:cubicBezTo>
                      <a:pt x="31152" y="11606"/>
                      <a:pt x="31110" y="11582"/>
                      <a:pt x="31068" y="11578"/>
                    </a:cubicBezTo>
                    <a:cubicBezTo>
                      <a:pt x="30923" y="11572"/>
                      <a:pt x="30819" y="11502"/>
                      <a:pt x="30733" y="11385"/>
                    </a:cubicBezTo>
                    <a:cubicBezTo>
                      <a:pt x="30660" y="11281"/>
                      <a:pt x="30649" y="11287"/>
                      <a:pt x="30515" y="11356"/>
                    </a:cubicBezTo>
                    <a:cubicBezTo>
                      <a:pt x="30483" y="11371"/>
                      <a:pt x="30442" y="11391"/>
                      <a:pt x="30414" y="11385"/>
                    </a:cubicBezTo>
                    <a:cubicBezTo>
                      <a:pt x="30234" y="11332"/>
                      <a:pt x="30033" y="11322"/>
                      <a:pt x="29922" y="11135"/>
                    </a:cubicBezTo>
                    <a:cubicBezTo>
                      <a:pt x="29912" y="11121"/>
                      <a:pt x="29895" y="11115"/>
                      <a:pt x="29884" y="11104"/>
                    </a:cubicBezTo>
                    <a:lnTo>
                      <a:pt x="29593" y="11104"/>
                    </a:lnTo>
                    <a:cubicBezTo>
                      <a:pt x="29576" y="11132"/>
                      <a:pt x="29562" y="11156"/>
                      <a:pt x="29548" y="11180"/>
                    </a:cubicBezTo>
                    <a:cubicBezTo>
                      <a:pt x="29510" y="11153"/>
                      <a:pt x="29472" y="11125"/>
                      <a:pt x="29420" y="11086"/>
                    </a:cubicBezTo>
                    <a:cubicBezTo>
                      <a:pt x="29368" y="11142"/>
                      <a:pt x="29319" y="11190"/>
                      <a:pt x="29271" y="11239"/>
                    </a:cubicBezTo>
                    <a:cubicBezTo>
                      <a:pt x="29164" y="11215"/>
                      <a:pt x="29084" y="11115"/>
                      <a:pt x="28963" y="11153"/>
                    </a:cubicBezTo>
                    <a:cubicBezTo>
                      <a:pt x="28939" y="11159"/>
                      <a:pt x="28894" y="11132"/>
                      <a:pt x="28870" y="11107"/>
                    </a:cubicBezTo>
                    <a:cubicBezTo>
                      <a:pt x="28800" y="11038"/>
                      <a:pt x="28734" y="10962"/>
                      <a:pt x="28672" y="10886"/>
                    </a:cubicBezTo>
                    <a:cubicBezTo>
                      <a:pt x="28624" y="10834"/>
                      <a:pt x="28582" y="10775"/>
                      <a:pt x="28533" y="10706"/>
                    </a:cubicBezTo>
                    <a:cubicBezTo>
                      <a:pt x="28419" y="10792"/>
                      <a:pt x="28319" y="10872"/>
                      <a:pt x="28191" y="10972"/>
                    </a:cubicBezTo>
                    <a:cubicBezTo>
                      <a:pt x="28097" y="10993"/>
                      <a:pt x="27948" y="10958"/>
                      <a:pt x="27861" y="11094"/>
                    </a:cubicBezTo>
                    <a:cubicBezTo>
                      <a:pt x="27778" y="11076"/>
                      <a:pt x="27699" y="11052"/>
                      <a:pt x="27623" y="11038"/>
                    </a:cubicBezTo>
                    <a:cubicBezTo>
                      <a:pt x="27481" y="11014"/>
                      <a:pt x="27328" y="11007"/>
                      <a:pt x="27335" y="10803"/>
                    </a:cubicBezTo>
                    <a:cubicBezTo>
                      <a:pt x="27335" y="10789"/>
                      <a:pt x="27318" y="10771"/>
                      <a:pt x="27304" y="10761"/>
                    </a:cubicBezTo>
                    <a:cubicBezTo>
                      <a:pt x="27238" y="10702"/>
                      <a:pt x="27172" y="10647"/>
                      <a:pt x="27103" y="10592"/>
                    </a:cubicBezTo>
                    <a:cubicBezTo>
                      <a:pt x="27006" y="10750"/>
                      <a:pt x="27152" y="10907"/>
                      <a:pt x="27078" y="11052"/>
                    </a:cubicBezTo>
                    <a:cubicBezTo>
                      <a:pt x="26885" y="11083"/>
                      <a:pt x="26733" y="11021"/>
                      <a:pt x="26611" y="10872"/>
                    </a:cubicBezTo>
                    <a:cubicBezTo>
                      <a:pt x="26549" y="10795"/>
                      <a:pt x="26476" y="10726"/>
                      <a:pt x="26410" y="10654"/>
                    </a:cubicBezTo>
                    <a:cubicBezTo>
                      <a:pt x="26338" y="10675"/>
                      <a:pt x="26265" y="10696"/>
                      <a:pt x="26185" y="10720"/>
                    </a:cubicBezTo>
                    <a:cubicBezTo>
                      <a:pt x="26154" y="10834"/>
                      <a:pt x="26122" y="10955"/>
                      <a:pt x="26095" y="11070"/>
                    </a:cubicBezTo>
                    <a:cubicBezTo>
                      <a:pt x="26015" y="11104"/>
                      <a:pt x="25946" y="11125"/>
                      <a:pt x="25891" y="11163"/>
                    </a:cubicBezTo>
                    <a:cubicBezTo>
                      <a:pt x="25839" y="11194"/>
                      <a:pt x="25807" y="11260"/>
                      <a:pt x="25724" y="11222"/>
                    </a:cubicBezTo>
                    <a:cubicBezTo>
                      <a:pt x="25735" y="11177"/>
                      <a:pt x="25745" y="11135"/>
                      <a:pt x="25763" y="11076"/>
                    </a:cubicBezTo>
                    <a:cubicBezTo>
                      <a:pt x="25724" y="11073"/>
                      <a:pt x="25694" y="11073"/>
                      <a:pt x="25662" y="11066"/>
                    </a:cubicBezTo>
                    <a:cubicBezTo>
                      <a:pt x="25448" y="11028"/>
                      <a:pt x="25333" y="10848"/>
                      <a:pt x="25416" y="10654"/>
                    </a:cubicBezTo>
                    <a:cubicBezTo>
                      <a:pt x="25489" y="10491"/>
                      <a:pt x="25441" y="10335"/>
                      <a:pt x="25441" y="10176"/>
                    </a:cubicBezTo>
                    <a:cubicBezTo>
                      <a:pt x="25389" y="10130"/>
                      <a:pt x="25340" y="10093"/>
                      <a:pt x="25278" y="10044"/>
                    </a:cubicBezTo>
                    <a:cubicBezTo>
                      <a:pt x="25295" y="9961"/>
                      <a:pt x="25312" y="9878"/>
                      <a:pt x="25344" y="9736"/>
                    </a:cubicBezTo>
                    <a:cubicBezTo>
                      <a:pt x="25285" y="9805"/>
                      <a:pt x="25264" y="9826"/>
                      <a:pt x="25246" y="9854"/>
                    </a:cubicBezTo>
                    <a:cubicBezTo>
                      <a:pt x="25219" y="9895"/>
                      <a:pt x="25201" y="9961"/>
                      <a:pt x="25163" y="9985"/>
                    </a:cubicBezTo>
                    <a:cubicBezTo>
                      <a:pt x="25039" y="10058"/>
                      <a:pt x="24976" y="10204"/>
                      <a:pt x="24834" y="10259"/>
                    </a:cubicBezTo>
                    <a:cubicBezTo>
                      <a:pt x="24776" y="10283"/>
                      <a:pt x="24730" y="10359"/>
                      <a:pt x="24696" y="10418"/>
                    </a:cubicBezTo>
                    <a:cubicBezTo>
                      <a:pt x="24630" y="10536"/>
                      <a:pt x="24571" y="10657"/>
                      <a:pt x="24516" y="10779"/>
                    </a:cubicBezTo>
                    <a:cubicBezTo>
                      <a:pt x="24471" y="10896"/>
                      <a:pt x="24374" y="10938"/>
                      <a:pt x="24266" y="10958"/>
                    </a:cubicBezTo>
                    <a:cubicBezTo>
                      <a:pt x="24187" y="10972"/>
                      <a:pt x="24107" y="10969"/>
                      <a:pt x="24041" y="10969"/>
                    </a:cubicBezTo>
                    <a:cubicBezTo>
                      <a:pt x="23920" y="10879"/>
                      <a:pt x="23806" y="10795"/>
                      <a:pt x="23699" y="10712"/>
                    </a:cubicBezTo>
                    <a:cubicBezTo>
                      <a:pt x="23587" y="10841"/>
                      <a:pt x="23491" y="10958"/>
                      <a:pt x="23390" y="11073"/>
                    </a:cubicBezTo>
                    <a:cubicBezTo>
                      <a:pt x="23342" y="11132"/>
                      <a:pt x="23283" y="11156"/>
                      <a:pt x="23203" y="11156"/>
                    </a:cubicBezTo>
                    <a:cubicBezTo>
                      <a:pt x="23127" y="11159"/>
                      <a:pt x="23051" y="11201"/>
                      <a:pt x="22957" y="11232"/>
                    </a:cubicBezTo>
                    <a:cubicBezTo>
                      <a:pt x="22926" y="11201"/>
                      <a:pt x="22885" y="11159"/>
                      <a:pt x="22832" y="11104"/>
                    </a:cubicBezTo>
                    <a:cubicBezTo>
                      <a:pt x="22684" y="11163"/>
                      <a:pt x="22524" y="11100"/>
                      <a:pt x="22369" y="11097"/>
                    </a:cubicBezTo>
                    <a:cubicBezTo>
                      <a:pt x="22271" y="11169"/>
                      <a:pt x="22188" y="11257"/>
                      <a:pt x="22088" y="11305"/>
                    </a:cubicBezTo>
                    <a:cubicBezTo>
                      <a:pt x="21995" y="11353"/>
                      <a:pt x="21880" y="11364"/>
                      <a:pt x="21773" y="11391"/>
                    </a:cubicBezTo>
                    <a:cubicBezTo>
                      <a:pt x="21721" y="11361"/>
                      <a:pt x="21669" y="11326"/>
                      <a:pt x="21613" y="11287"/>
                    </a:cubicBezTo>
                    <a:cubicBezTo>
                      <a:pt x="21571" y="11315"/>
                      <a:pt x="21523" y="11332"/>
                      <a:pt x="21502" y="11367"/>
                    </a:cubicBezTo>
                    <a:cubicBezTo>
                      <a:pt x="21419" y="11499"/>
                      <a:pt x="21305" y="11572"/>
                      <a:pt x="21149" y="11582"/>
                    </a:cubicBezTo>
                    <a:cubicBezTo>
                      <a:pt x="21114" y="11585"/>
                      <a:pt x="21080" y="11606"/>
                      <a:pt x="21045" y="11620"/>
                    </a:cubicBezTo>
                    <a:cubicBezTo>
                      <a:pt x="20986" y="11572"/>
                      <a:pt x="20931" y="11530"/>
                      <a:pt x="20876" y="11485"/>
                    </a:cubicBezTo>
                    <a:cubicBezTo>
                      <a:pt x="20789" y="11409"/>
                      <a:pt x="20772" y="11350"/>
                      <a:pt x="20813" y="11246"/>
                    </a:cubicBezTo>
                    <a:cubicBezTo>
                      <a:pt x="20837" y="11190"/>
                      <a:pt x="20869" y="11135"/>
                      <a:pt x="20903" y="11080"/>
                    </a:cubicBezTo>
                    <a:cubicBezTo>
                      <a:pt x="20976" y="10969"/>
                      <a:pt x="21056" y="10858"/>
                      <a:pt x="21128" y="10744"/>
                    </a:cubicBezTo>
                    <a:cubicBezTo>
                      <a:pt x="21360" y="10384"/>
                      <a:pt x="21592" y="10020"/>
                      <a:pt x="21825" y="9660"/>
                    </a:cubicBezTo>
                    <a:cubicBezTo>
                      <a:pt x="21880" y="9577"/>
                      <a:pt x="21929" y="9490"/>
                      <a:pt x="21932" y="9386"/>
                    </a:cubicBezTo>
                    <a:cubicBezTo>
                      <a:pt x="21915" y="9390"/>
                      <a:pt x="21894" y="9386"/>
                      <a:pt x="21887" y="9393"/>
                    </a:cubicBezTo>
                    <a:cubicBezTo>
                      <a:pt x="21576" y="9732"/>
                      <a:pt x="21271" y="10079"/>
                      <a:pt x="20955" y="10415"/>
                    </a:cubicBezTo>
                    <a:cubicBezTo>
                      <a:pt x="20703" y="10681"/>
                      <a:pt x="20443" y="10948"/>
                      <a:pt x="20179" y="11208"/>
                    </a:cubicBezTo>
                    <a:cubicBezTo>
                      <a:pt x="20027" y="11353"/>
                      <a:pt x="19854" y="11450"/>
                      <a:pt x="19632" y="11478"/>
                    </a:cubicBezTo>
                    <a:cubicBezTo>
                      <a:pt x="19532" y="11492"/>
                      <a:pt x="19463" y="11478"/>
                      <a:pt x="19389" y="11398"/>
                    </a:cubicBezTo>
                    <a:cubicBezTo>
                      <a:pt x="19286" y="11475"/>
                      <a:pt x="19182" y="11543"/>
                      <a:pt x="19085" y="11623"/>
                    </a:cubicBezTo>
                    <a:cubicBezTo>
                      <a:pt x="18936" y="11745"/>
                      <a:pt x="18753" y="11748"/>
                      <a:pt x="18579" y="11780"/>
                    </a:cubicBezTo>
                    <a:cubicBezTo>
                      <a:pt x="18534" y="11786"/>
                      <a:pt x="18479" y="11741"/>
                      <a:pt x="18424" y="11717"/>
                    </a:cubicBezTo>
                    <a:cubicBezTo>
                      <a:pt x="18246" y="11762"/>
                      <a:pt x="18105" y="11904"/>
                      <a:pt x="17880" y="11942"/>
                    </a:cubicBezTo>
                    <a:cubicBezTo>
                      <a:pt x="18008" y="11731"/>
                      <a:pt x="18171" y="11596"/>
                      <a:pt x="18326" y="11454"/>
                    </a:cubicBezTo>
                    <a:cubicBezTo>
                      <a:pt x="18486" y="11308"/>
                      <a:pt x="18638" y="11159"/>
                      <a:pt x="18791" y="11014"/>
                    </a:cubicBezTo>
                    <a:cubicBezTo>
                      <a:pt x="18756" y="10948"/>
                      <a:pt x="18711" y="10941"/>
                      <a:pt x="18670" y="10962"/>
                    </a:cubicBezTo>
                    <a:cubicBezTo>
                      <a:pt x="18579" y="11003"/>
                      <a:pt x="18493" y="11056"/>
                      <a:pt x="18406" y="11100"/>
                    </a:cubicBezTo>
                    <a:cubicBezTo>
                      <a:pt x="18288" y="11163"/>
                      <a:pt x="18171" y="11225"/>
                      <a:pt x="18053" y="11287"/>
                    </a:cubicBezTo>
                    <a:cubicBezTo>
                      <a:pt x="18032" y="11249"/>
                      <a:pt x="18018" y="11225"/>
                      <a:pt x="17997" y="11190"/>
                    </a:cubicBezTo>
                    <a:cubicBezTo>
                      <a:pt x="17970" y="11201"/>
                      <a:pt x="17935" y="11208"/>
                      <a:pt x="17907" y="11222"/>
                    </a:cubicBezTo>
                    <a:cubicBezTo>
                      <a:pt x="17856" y="11243"/>
                      <a:pt x="17810" y="11278"/>
                      <a:pt x="17762" y="11298"/>
                    </a:cubicBezTo>
                    <a:cubicBezTo>
                      <a:pt x="17551" y="11388"/>
                      <a:pt x="17340" y="11471"/>
                      <a:pt x="17135" y="11287"/>
                    </a:cubicBezTo>
                    <a:cubicBezTo>
                      <a:pt x="16913" y="11395"/>
                      <a:pt x="16702" y="11499"/>
                      <a:pt x="16491" y="11596"/>
                    </a:cubicBezTo>
                    <a:cubicBezTo>
                      <a:pt x="16345" y="11665"/>
                      <a:pt x="16203" y="11745"/>
                      <a:pt x="16034" y="11751"/>
                    </a:cubicBezTo>
                    <a:cubicBezTo>
                      <a:pt x="15981" y="11755"/>
                      <a:pt x="15930" y="11780"/>
                      <a:pt x="15882" y="11804"/>
                    </a:cubicBezTo>
                    <a:cubicBezTo>
                      <a:pt x="15805" y="11842"/>
                      <a:pt x="15725" y="11834"/>
                      <a:pt x="15646" y="11845"/>
                    </a:cubicBezTo>
                    <a:cubicBezTo>
                      <a:pt x="15428" y="11869"/>
                      <a:pt x="15306" y="11717"/>
                      <a:pt x="15158" y="11613"/>
                    </a:cubicBezTo>
                    <a:cubicBezTo>
                      <a:pt x="15123" y="11585"/>
                      <a:pt x="15119" y="11534"/>
                      <a:pt x="15154" y="11492"/>
                    </a:cubicBezTo>
                    <a:cubicBezTo>
                      <a:pt x="15185" y="11454"/>
                      <a:pt x="15265" y="11450"/>
                      <a:pt x="15237" y="11356"/>
                    </a:cubicBezTo>
                    <a:cubicBezTo>
                      <a:pt x="15196" y="11367"/>
                      <a:pt x="15154" y="11371"/>
                      <a:pt x="15116" y="11388"/>
                    </a:cubicBezTo>
                    <a:cubicBezTo>
                      <a:pt x="14603" y="11637"/>
                      <a:pt x="14077" y="11845"/>
                      <a:pt x="13540" y="12036"/>
                    </a:cubicBezTo>
                    <a:cubicBezTo>
                      <a:pt x="13353" y="12101"/>
                      <a:pt x="13163" y="12164"/>
                      <a:pt x="12968" y="12208"/>
                    </a:cubicBezTo>
                    <a:cubicBezTo>
                      <a:pt x="12861" y="12233"/>
                      <a:pt x="12744" y="12213"/>
                      <a:pt x="12626" y="12188"/>
                    </a:cubicBezTo>
                    <a:cubicBezTo>
                      <a:pt x="12858" y="12105"/>
                      <a:pt x="13086" y="12026"/>
                      <a:pt x="13315" y="11946"/>
                    </a:cubicBezTo>
                    <a:cubicBezTo>
                      <a:pt x="13446" y="11904"/>
                      <a:pt x="13561" y="11831"/>
                      <a:pt x="13665" y="11748"/>
                    </a:cubicBezTo>
                    <a:cubicBezTo>
                      <a:pt x="13689" y="11731"/>
                      <a:pt x="13689" y="11689"/>
                      <a:pt x="13703" y="11658"/>
                    </a:cubicBezTo>
                    <a:cubicBezTo>
                      <a:pt x="13710" y="11655"/>
                      <a:pt x="13716" y="11647"/>
                      <a:pt x="13724" y="11647"/>
                    </a:cubicBezTo>
                    <a:cubicBezTo>
                      <a:pt x="13730" y="11652"/>
                      <a:pt x="13734" y="11658"/>
                      <a:pt x="13741" y="11665"/>
                    </a:cubicBezTo>
                    <a:cubicBezTo>
                      <a:pt x="13727" y="11658"/>
                      <a:pt x="13716" y="11655"/>
                      <a:pt x="13706" y="11647"/>
                    </a:cubicBezTo>
                    <a:cubicBezTo>
                      <a:pt x="13353" y="11814"/>
                      <a:pt x="12979" y="11914"/>
                      <a:pt x="12605" y="12018"/>
                    </a:cubicBezTo>
                    <a:cubicBezTo>
                      <a:pt x="12255" y="12115"/>
                      <a:pt x="11902" y="12178"/>
                      <a:pt x="11542" y="12213"/>
                    </a:cubicBezTo>
                    <a:cubicBezTo>
                      <a:pt x="11382" y="12226"/>
                      <a:pt x="11257" y="12199"/>
                      <a:pt x="11178" y="12046"/>
                    </a:cubicBezTo>
                    <a:cubicBezTo>
                      <a:pt x="11171" y="12036"/>
                      <a:pt x="11150" y="12029"/>
                      <a:pt x="11119" y="12008"/>
                    </a:cubicBezTo>
                    <a:cubicBezTo>
                      <a:pt x="11102" y="12026"/>
                      <a:pt x="11084" y="12050"/>
                      <a:pt x="11064" y="12071"/>
                    </a:cubicBezTo>
                    <a:cubicBezTo>
                      <a:pt x="11008" y="12112"/>
                      <a:pt x="10956" y="12178"/>
                      <a:pt x="10894" y="12192"/>
                    </a:cubicBezTo>
                    <a:cubicBezTo>
                      <a:pt x="10610" y="12254"/>
                      <a:pt x="10329" y="12306"/>
                      <a:pt x="10042" y="12354"/>
                    </a:cubicBezTo>
                    <a:cubicBezTo>
                      <a:pt x="9996" y="12361"/>
                      <a:pt x="9931" y="12344"/>
                      <a:pt x="9897" y="12312"/>
                    </a:cubicBezTo>
                    <a:cubicBezTo>
                      <a:pt x="9862" y="12278"/>
                      <a:pt x="9862" y="12216"/>
                      <a:pt x="9841" y="12150"/>
                    </a:cubicBezTo>
                    <a:cubicBezTo>
                      <a:pt x="10052" y="12077"/>
                      <a:pt x="10253" y="12008"/>
                      <a:pt x="10488" y="11928"/>
                    </a:cubicBezTo>
                    <a:cubicBezTo>
                      <a:pt x="10433" y="11887"/>
                      <a:pt x="10405" y="11855"/>
                      <a:pt x="10385" y="11855"/>
                    </a:cubicBezTo>
                    <a:cubicBezTo>
                      <a:pt x="10142" y="11883"/>
                      <a:pt x="9907" y="11928"/>
                      <a:pt x="9681" y="12036"/>
                    </a:cubicBezTo>
                    <a:cubicBezTo>
                      <a:pt x="8799" y="12462"/>
                      <a:pt x="7877" y="12777"/>
                      <a:pt x="6925" y="13002"/>
                    </a:cubicBezTo>
                    <a:cubicBezTo>
                      <a:pt x="6433" y="13120"/>
                      <a:pt x="5931" y="13185"/>
                      <a:pt x="5432" y="13262"/>
                    </a:cubicBezTo>
                    <a:cubicBezTo>
                      <a:pt x="4992" y="13327"/>
                      <a:pt x="4552" y="13372"/>
                      <a:pt x="4109" y="13359"/>
                    </a:cubicBezTo>
                    <a:cubicBezTo>
                      <a:pt x="3485" y="13338"/>
                      <a:pt x="2865" y="13272"/>
                      <a:pt x="2266" y="13092"/>
                    </a:cubicBezTo>
                    <a:cubicBezTo>
                      <a:pt x="2197" y="13071"/>
                      <a:pt x="2128" y="13051"/>
                      <a:pt x="2062" y="13023"/>
                    </a:cubicBezTo>
                    <a:cubicBezTo>
                      <a:pt x="2037" y="13012"/>
                      <a:pt x="2016" y="12992"/>
                      <a:pt x="1989" y="12971"/>
                    </a:cubicBezTo>
                    <a:cubicBezTo>
                      <a:pt x="1986" y="12940"/>
                      <a:pt x="1975" y="12905"/>
                      <a:pt x="1975" y="12870"/>
                    </a:cubicBezTo>
                    <a:cubicBezTo>
                      <a:pt x="1979" y="12777"/>
                      <a:pt x="2021" y="12728"/>
                      <a:pt x="2104" y="12736"/>
                    </a:cubicBezTo>
                    <a:cubicBezTo>
                      <a:pt x="2228" y="12749"/>
                      <a:pt x="2353" y="12774"/>
                      <a:pt x="2478" y="12790"/>
                    </a:cubicBezTo>
                    <a:cubicBezTo>
                      <a:pt x="2488" y="12787"/>
                      <a:pt x="2494" y="12784"/>
                      <a:pt x="2505" y="12784"/>
                    </a:cubicBezTo>
                    <a:cubicBezTo>
                      <a:pt x="2512" y="12780"/>
                      <a:pt x="2515" y="12777"/>
                      <a:pt x="2523" y="12774"/>
                    </a:cubicBezTo>
                    <a:cubicBezTo>
                      <a:pt x="2509" y="12780"/>
                      <a:pt x="2491" y="12787"/>
                      <a:pt x="2474" y="12790"/>
                    </a:cubicBezTo>
                    <a:close/>
                    <a:moveTo>
                      <a:pt x="18067" y="3747"/>
                    </a:moveTo>
                    <a:cubicBezTo>
                      <a:pt x="18136" y="3730"/>
                      <a:pt x="18136" y="3688"/>
                      <a:pt x="18108" y="3637"/>
                    </a:cubicBezTo>
                    <a:cubicBezTo>
                      <a:pt x="18139" y="3626"/>
                      <a:pt x="18188" y="3626"/>
                      <a:pt x="18202" y="3605"/>
                    </a:cubicBezTo>
                    <a:cubicBezTo>
                      <a:pt x="18365" y="3349"/>
                      <a:pt x="18548" y="3100"/>
                      <a:pt x="18680" y="2826"/>
                    </a:cubicBezTo>
                    <a:cubicBezTo>
                      <a:pt x="18908" y="2334"/>
                      <a:pt x="19103" y="1832"/>
                      <a:pt x="19306" y="1330"/>
                    </a:cubicBezTo>
                    <a:cubicBezTo>
                      <a:pt x="19324" y="1295"/>
                      <a:pt x="19317" y="1250"/>
                      <a:pt x="19320" y="1191"/>
                    </a:cubicBezTo>
                    <a:cubicBezTo>
                      <a:pt x="19186" y="1250"/>
                      <a:pt x="19158" y="1365"/>
                      <a:pt x="19116" y="1458"/>
                    </a:cubicBezTo>
                    <a:cubicBezTo>
                      <a:pt x="18804" y="2106"/>
                      <a:pt x="18500" y="2761"/>
                      <a:pt x="18198" y="3411"/>
                    </a:cubicBezTo>
                    <a:cubicBezTo>
                      <a:pt x="18163" y="3488"/>
                      <a:pt x="18143" y="3568"/>
                      <a:pt x="18118" y="3643"/>
                    </a:cubicBezTo>
                    <a:cubicBezTo>
                      <a:pt x="18105" y="3682"/>
                      <a:pt x="18088" y="3717"/>
                      <a:pt x="18074" y="3755"/>
                    </a:cubicBezTo>
                    <a:cubicBezTo>
                      <a:pt x="18070" y="3768"/>
                      <a:pt x="18064" y="3782"/>
                      <a:pt x="18059" y="3792"/>
                    </a:cubicBezTo>
                    <a:cubicBezTo>
                      <a:pt x="18059" y="3779"/>
                      <a:pt x="18064" y="3765"/>
                      <a:pt x="18067" y="3747"/>
                    </a:cubicBezTo>
                    <a:close/>
                    <a:moveTo>
                      <a:pt x="34723" y="3543"/>
                    </a:moveTo>
                    <a:cubicBezTo>
                      <a:pt x="34719" y="3588"/>
                      <a:pt x="34716" y="3637"/>
                      <a:pt x="34778" y="3651"/>
                    </a:cubicBezTo>
                    <a:cubicBezTo>
                      <a:pt x="34802" y="3734"/>
                      <a:pt x="34826" y="3813"/>
                      <a:pt x="34851" y="3896"/>
                    </a:cubicBezTo>
                    <a:cubicBezTo>
                      <a:pt x="34959" y="4076"/>
                      <a:pt x="35066" y="4257"/>
                      <a:pt x="35173" y="4441"/>
                    </a:cubicBezTo>
                    <a:cubicBezTo>
                      <a:pt x="35183" y="4423"/>
                      <a:pt x="35194" y="4412"/>
                      <a:pt x="35194" y="4409"/>
                    </a:cubicBezTo>
                    <a:cubicBezTo>
                      <a:pt x="35104" y="4236"/>
                      <a:pt x="35013" y="4066"/>
                      <a:pt x="34920" y="3896"/>
                    </a:cubicBezTo>
                    <a:cubicBezTo>
                      <a:pt x="34917" y="3886"/>
                      <a:pt x="34871" y="3896"/>
                      <a:pt x="34847" y="3896"/>
                    </a:cubicBezTo>
                    <a:cubicBezTo>
                      <a:pt x="34892" y="3859"/>
                      <a:pt x="34900" y="3813"/>
                      <a:pt x="34882" y="3761"/>
                    </a:cubicBezTo>
                    <a:cubicBezTo>
                      <a:pt x="34868" y="3723"/>
                      <a:pt x="34844" y="3688"/>
                      <a:pt x="34826" y="3651"/>
                    </a:cubicBezTo>
                    <a:cubicBezTo>
                      <a:pt x="34844" y="3623"/>
                      <a:pt x="34882" y="3588"/>
                      <a:pt x="34875" y="3568"/>
                    </a:cubicBezTo>
                    <a:cubicBezTo>
                      <a:pt x="34816" y="3401"/>
                      <a:pt x="34761" y="3224"/>
                      <a:pt x="34580" y="3141"/>
                    </a:cubicBezTo>
                    <a:cubicBezTo>
                      <a:pt x="34574" y="3111"/>
                      <a:pt x="34567" y="3086"/>
                      <a:pt x="34567" y="3058"/>
                    </a:cubicBezTo>
                    <a:cubicBezTo>
                      <a:pt x="34570" y="2923"/>
                      <a:pt x="34511" y="2830"/>
                      <a:pt x="34407" y="2743"/>
                    </a:cubicBezTo>
                    <a:cubicBezTo>
                      <a:pt x="34356" y="2702"/>
                      <a:pt x="34328" y="2628"/>
                      <a:pt x="34289" y="2566"/>
                    </a:cubicBezTo>
                    <a:cubicBezTo>
                      <a:pt x="34248" y="2497"/>
                      <a:pt x="34235" y="2404"/>
                      <a:pt x="34113" y="2334"/>
                    </a:cubicBezTo>
                    <a:cubicBezTo>
                      <a:pt x="34141" y="2404"/>
                      <a:pt x="34151" y="2435"/>
                      <a:pt x="34165" y="2462"/>
                    </a:cubicBezTo>
                    <a:cubicBezTo>
                      <a:pt x="34310" y="2764"/>
                      <a:pt x="34452" y="3061"/>
                      <a:pt x="34601" y="3360"/>
                    </a:cubicBezTo>
                    <a:cubicBezTo>
                      <a:pt x="34615" y="3387"/>
                      <a:pt x="34647" y="3408"/>
                      <a:pt x="34668" y="3432"/>
                    </a:cubicBezTo>
                    <a:cubicBezTo>
                      <a:pt x="34660" y="3480"/>
                      <a:pt x="34664" y="3526"/>
                      <a:pt x="34723" y="3543"/>
                    </a:cubicBezTo>
                    <a:close/>
                    <a:moveTo>
                      <a:pt x="31266" y="2372"/>
                    </a:moveTo>
                    <a:cubicBezTo>
                      <a:pt x="31270" y="2379"/>
                      <a:pt x="31273" y="2387"/>
                      <a:pt x="31273" y="2396"/>
                    </a:cubicBezTo>
                    <a:cubicBezTo>
                      <a:pt x="31273" y="2400"/>
                      <a:pt x="31266" y="2407"/>
                      <a:pt x="31263" y="2411"/>
                    </a:cubicBezTo>
                    <a:cubicBezTo>
                      <a:pt x="31266" y="2400"/>
                      <a:pt x="31270" y="2387"/>
                      <a:pt x="31273" y="2376"/>
                    </a:cubicBezTo>
                    <a:cubicBezTo>
                      <a:pt x="31249" y="2345"/>
                      <a:pt x="31228" y="2313"/>
                      <a:pt x="31207" y="2283"/>
                    </a:cubicBezTo>
                    <a:cubicBezTo>
                      <a:pt x="31124" y="2102"/>
                      <a:pt x="31044" y="1922"/>
                      <a:pt x="30954" y="1746"/>
                    </a:cubicBezTo>
                    <a:cubicBezTo>
                      <a:pt x="30895" y="1635"/>
                      <a:pt x="30819" y="1534"/>
                      <a:pt x="30747" y="1434"/>
                    </a:cubicBezTo>
                    <a:cubicBezTo>
                      <a:pt x="30733" y="1410"/>
                      <a:pt x="30694" y="1402"/>
                      <a:pt x="30632" y="1372"/>
                    </a:cubicBezTo>
                    <a:cubicBezTo>
                      <a:pt x="30667" y="1538"/>
                      <a:pt x="30726" y="1656"/>
                      <a:pt x="30802" y="1766"/>
                    </a:cubicBezTo>
                    <a:cubicBezTo>
                      <a:pt x="30910" y="1922"/>
                      <a:pt x="31017" y="2075"/>
                      <a:pt x="31131" y="2227"/>
                    </a:cubicBezTo>
                    <a:cubicBezTo>
                      <a:pt x="31148" y="2251"/>
                      <a:pt x="31183" y="2262"/>
                      <a:pt x="31211" y="2279"/>
                    </a:cubicBezTo>
                    <a:cubicBezTo>
                      <a:pt x="31204" y="2324"/>
                      <a:pt x="31207" y="2366"/>
                      <a:pt x="31266" y="2372"/>
                    </a:cubicBezTo>
                    <a:close/>
                    <a:moveTo>
                      <a:pt x="20973" y="2313"/>
                    </a:moveTo>
                    <a:cubicBezTo>
                      <a:pt x="21021" y="2303"/>
                      <a:pt x="21069" y="2293"/>
                      <a:pt x="21039" y="2224"/>
                    </a:cubicBezTo>
                    <a:cubicBezTo>
                      <a:pt x="21069" y="2209"/>
                      <a:pt x="21108" y="2203"/>
                      <a:pt x="21125" y="2182"/>
                    </a:cubicBezTo>
                    <a:cubicBezTo>
                      <a:pt x="21229" y="2043"/>
                      <a:pt x="21326" y="1905"/>
                      <a:pt x="21423" y="1766"/>
                    </a:cubicBezTo>
                    <a:cubicBezTo>
                      <a:pt x="21499" y="1656"/>
                      <a:pt x="21555" y="1538"/>
                      <a:pt x="21600" y="1365"/>
                    </a:cubicBezTo>
                    <a:cubicBezTo>
                      <a:pt x="21527" y="1406"/>
                      <a:pt x="21482" y="1420"/>
                      <a:pt x="21461" y="1448"/>
                    </a:cubicBezTo>
                    <a:cubicBezTo>
                      <a:pt x="21395" y="1544"/>
                      <a:pt x="21326" y="1642"/>
                      <a:pt x="21274" y="1746"/>
                    </a:cubicBezTo>
                    <a:cubicBezTo>
                      <a:pt x="21194" y="1905"/>
                      <a:pt x="21122" y="2067"/>
                      <a:pt x="21049" y="2230"/>
                    </a:cubicBezTo>
                    <a:cubicBezTo>
                      <a:pt x="21024" y="2262"/>
                      <a:pt x="21000" y="2289"/>
                      <a:pt x="20976" y="2321"/>
                    </a:cubicBezTo>
                    <a:cubicBezTo>
                      <a:pt x="20980" y="2342"/>
                      <a:pt x="20980" y="2362"/>
                      <a:pt x="20980" y="2331"/>
                    </a:cubicBezTo>
                    <a:cubicBezTo>
                      <a:pt x="20983" y="2358"/>
                      <a:pt x="20980" y="2337"/>
                      <a:pt x="20973" y="2313"/>
                    </a:cubicBezTo>
                    <a:close/>
                    <a:moveTo>
                      <a:pt x="29863" y="10293"/>
                    </a:moveTo>
                    <a:lnTo>
                      <a:pt x="29863" y="10460"/>
                    </a:lnTo>
                    <a:cubicBezTo>
                      <a:pt x="29901" y="10488"/>
                      <a:pt x="29936" y="10512"/>
                      <a:pt x="29978" y="10543"/>
                    </a:cubicBezTo>
                    <a:cubicBezTo>
                      <a:pt x="29967" y="10463"/>
                      <a:pt x="29936" y="10425"/>
                      <a:pt x="29863" y="10463"/>
                    </a:cubicBezTo>
                    <a:cubicBezTo>
                      <a:pt x="29909" y="10408"/>
                      <a:pt x="29881" y="10352"/>
                      <a:pt x="29863" y="10293"/>
                    </a:cubicBezTo>
                    <a:cubicBezTo>
                      <a:pt x="29846" y="10252"/>
                      <a:pt x="29829" y="10214"/>
                      <a:pt x="29812" y="10172"/>
                    </a:cubicBezTo>
                    <a:cubicBezTo>
                      <a:pt x="29808" y="10176"/>
                      <a:pt x="29808" y="10186"/>
                      <a:pt x="29805" y="10189"/>
                    </a:cubicBezTo>
                    <a:cubicBezTo>
                      <a:pt x="29797" y="10193"/>
                      <a:pt x="29784" y="10186"/>
                      <a:pt x="29784" y="10186"/>
                    </a:cubicBezTo>
                    <a:cubicBezTo>
                      <a:pt x="29784" y="10172"/>
                      <a:pt x="29787" y="10159"/>
                      <a:pt x="29787" y="10145"/>
                    </a:cubicBezTo>
                    <a:cubicBezTo>
                      <a:pt x="29794" y="10155"/>
                      <a:pt x="29801" y="10162"/>
                      <a:pt x="29812" y="10172"/>
                    </a:cubicBezTo>
                    <a:cubicBezTo>
                      <a:pt x="29808" y="10221"/>
                      <a:pt x="29797" y="10276"/>
                      <a:pt x="29863" y="10293"/>
                    </a:cubicBezTo>
                    <a:close/>
                    <a:moveTo>
                      <a:pt x="22379" y="10228"/>
                    </a:moveTo>
                    <a:cubicBezTo>
                      <a:pt x="22389" y="10221"/>
                      <a:pt x="22399" y="10214"/>
                      <a:pt x="22410" y="10210"/>
                    </a:cubicBezTo>
                    <a:cubicBezTo>
                      <a:pt x="22410" y="10214"/>
                      <a:pt x="22413" y="10221"/>
                      <a:pt x="22417" y="10228"/>
                    </a:cubicBezTo>
                    <a:cubicBezTo>
                      <a:pt x="22407" y="10231"/>
                      <a:pt x="22396" y="10231"/>
                      <a:pt x="22386" y="10234"/>
                    </a:cubicBezTo>
                    <a:cubicBezTo>
                      <a:pt x="22382" y="10290"/>
                      <a:pt x="22379" y="10346"/>
                      <a:pt x="22379" y="10401"/>
                    </a:cubicBezTo>
                    <a:cubicBezTo>
                      <a:pt x="22354" y="10405"/>
                      <a:pt x="22327" y="10405"/>
                      <a:pt x="22310" y="10418"/>
                    </a:cubicBezTo>
                    <a:cubicBezTo>
                      <a:pt x="22278" y="10442"/>
                      <a:pt x="22251" y="10477"/>
                      <a:pt x="22223" y="10512"/>
                    </a:cubicBezTo>
                    <a:cubicBezTo>
                      <a:pt x="22223" y="10529"/>
                      <a:pt x="22220" y="10543"/>
                      <a:pt x="22220" y="10560"/>
                    </a:cubicBezTo>
                    <a:cubicBezTo>
                      <a:pt x="22220" y="10563"/>
                      <a:pt x="22226" y="10567"/>
                      <a:pt x="22230" y="10571"/>
                    </a:cubicBezTo>
                    <a:cubicBezTo>
                      <a:pt x="22226" y="10550"/>
                      <a:pt x="22223" y="10525"/>
                      <a:pt x="22220" y="10504"/>
                    </a:cubicBezTo>
                    <a:cubicBezTo>
                      <a:pt x="22327" y="10546"/>
                      <a:pt x="22337" y="10453"/>
                      <a:pt x="22369" y="10391"/>
                    </a:cubicBezTo>
                    <a:cubicBezTo>
                      <a:pt x="22410" y="10338"/>
                      <a:pt x="22407" y="10283"/>
                      <a:pt x="22379" y="10228"/>
                    </a:cubicBezTo>
                    <a:close/>
                    <a:moveTo>
                      <a:pt x="17703" y="5933"/>
                    </a:moveTo>
                    <a:cubicBezTo>
                      <a:pt x="17706" y="5926"/>
                      <a:pt x="17710" y="5923"/>
                      <a:pt x="17714" y="5916"/>
                    </a:cubicBezTo>
                    <a:lnTo>
                      <a:pt x="17714" y="5902"/>
                    </a:lnTo>
                    <a:cubicBezTo>
                      <a:pt x="17714" y="5916"/>
                      <a:pt x="17714" y="5926"/>
                      <a:pt x="17710" y="5940"/>
                    </a:cubicBezTo>
                    <a:cubicBezTo>
                      <a:pt x="17634" y="5964"/>
                      <a:pt x="17631" y="5985"/>
                      <a:pt x="17672" y="6068"/>
                    </a:cubicBezTo>
                    <a:cubicBezTo>
                      <a:pt x="17640" y="6071"/>
                      <a:pt x="17599" y="6065"/>
                      <a:pt x="17581" y="6086"/>
                    </a:cubicBezTo>
                    <a:cubicBezTo>
                      <a:pt x="17530" y="6137"/>
                      <a:pt x="17512" y="6203"/>
                      <a:pt x="17551" y="6273"/>
                    </a:cubicBezTo>
                    <a:cubicBezTo>
                      <a:pt x="17461" y="6276"/>
                      <a:pt x="17436" y="6303"/>
                      <a:pt x="17426" y="6421"/>
                    </a:cubicBezTo>
                    <a:cubicBezTo>
                      <a:pt x="17391" y="6411"/>
                      <a:pt x="17360" y="6397"/>
                      <a:pt x="17319" y="6383"/>
                    </a:cubicBezTo>
                    <a:cubicBezTo>
                      <a:pt x="17194" y="6529"/>
                      <a:pt x="17069" y="6667"/>
                      <a:pt x="16948" y="6813"/>
                    </a:cubicBezTo>
                    <a:cubicBezTo>
                      <a:pt x="16595" y="7242"/>
                      <a:pt x="16242" y="7675"/>
                      <a:pt x="15888" y="8108"/>
                    </a:cubicBezTo>
                    <a:cubicBezTo>
                      <a:pt x="15770" y="8253"/>
                      <a:pt x="15642" y="8389"/>
                      <a:pt x="15490" y="8506"/>
                    </a:cubicBezTo>
                    <a:cubicBezTo>
                      <a:pt x="15345" y="8621"/>
                      <a:pt x="15265" y="8805"/>
                      <a:pt x="15095" y="8904"/>
                    </a:cubicBezTo>
                    <a:cubicBezTo>
                      <a:pt x="14960" y="9126"/>
                      <a:pt x="14742" y="9278"/>
                      <a:pt x="14621" y="9480"/>
                    </a:cubicBezTo>
                    <a:cubicBezTo>
                      <a:pt x="14531" y="9511"/>
                      <a:pt x="14440" y="9511"/>
                      <a:pt x="14399" y="9556"/>
                    </a:cubicBezTo>
                    <a:cubicBezTo>
                      <a:pt x="14295" y="9667"/>
                      <a:pt x="14212" y="9795"/>
                      <a:pt x="14119" y="9916"/>
                    </a:cubicBezTo>
                    <a:cubicBezTo>
                      <a:pt x="14111" y="9927"/>
                      <a:pt x="14119" y="9951"/>
                      <a:pt x="14119" y="9968"/>
                    </a:cubicBezTo>
                    <a:cubicBezTo>
                      <a:pt x="14184" y="9957"/>
                      <a:pt x="14274" y="9916"/>
                      <a:pt x="14309" y="9943"/>
                    </a:cubicBezTo>
                    <a:cubicBezTo>
                      <a:pt x="14448" y="10047"/>
                      <a:pt x="14565" y="9996"/>
                      <a:pt x="14680" y="9923"/>
                    </a:cubicBezTo>
                    <a:cubicBezTo>
                      <a:pt x="14793" y="9850"/>
                      <a:pt x="14905" y="9770"/>
                      <a:pt x="15005" y="9684"/>
                    </a:cubicBezTo>
                    <a:cubicBezTo>
                      <a:pt x="15345" y="9396"/>
                      <a:pt x="15636" y="9067"/>
                      <a:pt x="15916" y="8725"/>
                    </a:cubicBezTo>
                    <a:cubicBezTo>
                      <a:pt x="16096" y="8514"/>
                      <a:pt x="16251" y="8285"/>
                      <a:pt x="16401" y="8046"/>
                    </a:cubicBezTo>
                    <a:cubicBezTo>
                      <a:pt x="16505" y="7883"/>
                      <a:pt x="16577" y="7692"/>
                      <a:pt x="16744" y="7571"/>
                    </a:cubicBezTo>
                    <a:lnTo>
                      <a:pt x="16737" y="7571"/>
                    </a:lnTo>
                    <a:cubicBezTo>
                      <a:pt x="16792" y="7529"/>
                      <a:pt x="16838" y="7485"/>
                      <a:pt x="16775" y="7412"/>
                    </a:cubicBezTo>
                    <a:cubicBezTo>
                      <a:pt x="16841" y="7329"/>
                      <a:pt x="16900" y="7235"/>
                      <a:pt x="16979" y="7166"/>
                    </a:cubicBezTo>
                    <a:cubicBezTo>
                      <a:pt x="17118" y="7051"/>
                      <a:pt x="17201" y="6909"/>
                      <a:pt x="17256" y="6747"/>
                    </a:cubicBezTo>
                    <a:cubicBezTo>
                      <a:pt x="17305" y="6722"/>
                      <a:pt x="17315" y="6681"/>
                      <a:pt x="17311" y="6633"/>
                    </a:cubicBezTo>
                    <a:cubicBezTo>
                      <a:pt x="17370" y="6618"/>
                      <a:pt x="17374" y="6577"/>
                      <a:pt x="17370" y="6532"/>
                    </a:cubicBezTo>
                    <a:cubicBezTo>
                      <a:pt x="17388" y="6494"/>
                      <a:pt x="17402" y="6452"/>
                      <a:pt x="17419" y="6415"/>
                    </a:cubicBezTo>
                    <a:cubicBezTo>
                      <a:pt x="17509" y="6404"/>
                      <a:pt x="17506" y="6317"/>
                      <a:pt x="17544" y="6265"/>
                    </a:cubicBezTo>
                    <a:cubicBezTo>
                      <a:pt x="17586" y="6199"/>
                      <a:pt x="17627" y="6130"/>
                      <a:pt x="17665" y="6061"/>
                    </a:cubicBezTo>
                    <a:cubicBezTo>
                      <a:pt x="17675" y="6020"/>
                      <a:pt x="17690" y="5974"/>
                      <a:pt x="17703" y="5933"/>
                    </a:cubicBezTo>
                    <a:close/>
                    <a:moveTo>
                      <a:pt x="16875" y="4731"/>
                    </a:moveTo>
                    <a:cubicBezTo>
                      <a:pt x="16948" y="4727"/>
                      <a:pt x="16937" y="4676"/>
                      <a:pt x="16931" y="4623"/>
                    </a:cubicBezTo>
                    <a:cubicBezTo>
                      <a:pt x="17041" y="4544"/>
                      <a:pt x="17094" y="4433"/>
                      <a:pt x="17090" y="4298"/>
                    </a:cubicBezTo>
                    <a:cubicBezTo>
                      <a:pt x="17118" y="4281"/>
                      <a:pt x="17159" y="4270"/>
                      <a:pt x="17173" y="4246"/>
                    </a:cubicBezTo>
                    <a:cubicBezTo>
                      <a:pt x="17239" y="4125"/>
                      <a:pt x="17301" y="4000"/>
                      <a:pt x="17364" y="3875"/>
                    </a:cubicBezTo>
                    <a:cubicBezTo>
                      <a:pt x="17388" y="3824"/>
                      <a:pt x="17405" y="3765"/>
                      <a:pt x="17423" y="3706"/>
                    </a:cubicBezTo>
                    <a:cubicBezTo>
                      <a:pt x="17498" y="3654"/>
                      <a:pt x="17530" y="3581"/>
                      <a:pt x="17527" y="3491"/>
                    </a:cubicBezTo>
                    <a:cubicBezTo>
                      <a:pt x="17592" y="3477"/>
                      <a:pt x="17589" y="3429"/>
                      <a:pt x="17586" y="3381"/>
                    </a:cubicBezTo>
                    <a:cubicBezTo>
                      <a:pt x="17602" y="3363"/>
                      <a:pt x="17631" y="3352"/>
                      <a:pt x="17640" y="3332"/>
                    </a:cubicBezTo>
                    <a:cubicBezTo>
                      <a:pt x="17783" y="3041"/>
                      <a:pt x="17925" y="2753"/>
                      <a:pt x="18064" y="2462"/>
                    </a:cubicBezTo>
                    <a:cubicBezTo>
                      <a:pt x="18077" y="2435"/>
                      <a:pt x="18084" y="2400"/>
                      <a:pt x="18101" y="2331"/>
                    </a:cubicBezTo>
                    <a:cubicBezTo>
                      <a:pt x="18011" y="2387"/>
                      <a:pt x="17997" y="2449"/>
                      <a:pt x="17970" y="2497"/>
                    </a:cubicBezTo>
                    <a:cubicBezTo>
                      <a:pt x="17914" y="2598"/>
                      <a:pt x="17887" y="2705"/>
                      <a:pt x="17773" y="2771"/>
                    </a:cubicBezTo>
                    <a:cubicBezTo>
                      <a:pt x="17714" y="2805"/>
                      <a:pt x="17693" y="2906"/>
                      <a:pt x="17655" y="2975"/>
                    </a:cubicBezTo>
                    <a:cubicBezTo>
                      <a:pt x="17706" y="3100"/>
                      <a:pt x="17637" y="3165"/>
                      <a:pt x="17540" y="3221"/>
                    </a:cubicBezTo>
                    <a:cubicBezTo>
                      <a:pt x="17533" y="3228"/>
                      <a:pt x="17537" y="3256"/>
                      <a:pt x="17537" y="3273"/>
                    </a:cubicBezTo>
                    <a:cubicBezTo>
                      <a:pt x="17503" y="3298"/>
                      <a:pt x="17457" y="3314"/>
                      <a:pt x="17440" y="3346"/>
                    </a:cubicBezTo>
                    <a:cubicBezTo>
                      <a:pt x="17394" y="3429"/>
                      <a:pt x="17364" y="3519"/>
                      <a:pt x="17329" y="3598"/>
                    </a:cubicBezTo>
                    <a:cubicBezTo>
                      <a:pt x="17367" y="3640"/>
                      <a:pt x="17399" y="3675"/>
                      <a:pt x="17429" y="3713"/>
                    </a:cubicBezTo>
                    <a:cubicBezTo>
                      <a:pt x="17360" y="3699"/>
                      <a:pt x="17343" y="3758"/>
                      <a:pt x="17319" y="3803"/>
                    </a:cubicBezTo>
                    <a:cubicBezTo>
                      <a:pt x="17263" y="3910"/>
                      <a:pt x="17207" y="4017"/>
                      <a:pt x="17156" y="4129"/>
                    </a:cubicBezTo>
                    <a:cubicBezTo>
                      <a:pt x="17132" y="4184"/>
                      <a:pt x="17118" y="4243"/>
                      <a:pt x="17097" y="4302"/>
                    </a:cubicBezTo>
                    <a:cubicBezTo>
                      <a:pt x="17014" y="4395"/>
                      <a:pt x="16976" y="4513"/>
                      <a:pt x="16937" y="4631"/>
                    </a:cubicBezTo>
                    <a:cubicBezTo>
                      <a:pt x="16868" y="4641"/>
                      <a:pt x="16872" y="4686"/>
                      <a:pt x="16879" y="4738"/>
                    </a:cubicBezTo>
                    <a:cubicBezTo>
                      <a:pt x="16868" y="4752"/>
                      <a:pt x="16858" y="4769"/>
                      <a:pt x="16844" y="4783"/>
                    </a:cubicBezTo>
                    <a:cubicBezTo>
                      <a:pt x="16851" y="4786"/>
                      <a:pt x="16858" y="4790"/>
                      <a:pt x="16865" y="4794"/>
                    </a:cubicBezTo>
                    <a:cubicBezTo>
                      <a:pt x="16868" y="4773"/>
                      <a:pt x="16872" y="4752"/>
                      <a:pt x="16875" y="4731"/>
                    </a:cubicBezTo>
                    <a:close/>
                    <a:moveTo>
                      <a:pt x="35952" y="4482"/>
                    </a:moveTo>
                    <a:cubicBezTo>
                      <a:pt x="35942" y="4495"/>
                      <a:pt x="35931" y="4510"/>
                      <a:pt x="35931" y="4524"/>
                    </a:cubicBezTo>
                    <a:cubicBezTo>
                      <a:pt x="35928" y="4534"/>
                      <a:pt x="35939" y="4540"/>
                      <a:pt x="35945" y="4551"/>
                    </a:cubicBezTo>
                    <a:cubicBezTo>
                      <a:pt x="35945" y="4544"/>
                      <a:pt x="35942" y="4534"/>
                      <a:pt x="35942" y="4527"/>
                    </a:cubicBezTo>
                    <a:cubicBezTo>
                      <a:pt x="35945" y="4513"/>
                      <a:pt x="35949" y="4499"/>
                      <a:pt x="35952" y="4485"/>
                    </a:cubicBezTo>
                    <a:lnTo>
                      <a:pt x="35918" y="4485"/>
                    </a:lnTo>
                    <a:cubicBezTo>
                      <a:pt x="35918" y="4478"/>
                      <a:pt x="35921" y="4475"/>
                      <a:pt x="35921" y="4468"/>
                    </a:cubicBezTo>
                    <a:cubicBezTo>
                      <a:pt x="35931" y="4471"/>
                      <a:pt x="35942" y="4478"/>
                      <a:pt x="35952" y="4482"/>
                    </a:cubicBezTo>
                    <a:close/>
                    <a:moveTo>
                      <a:pt x="35461" y="7523"/>
                    </a:moveTo>
                    <a:lnTo>
                      <a:pt x="35450" y="7523"/>
                    </a:lnTo>
                    <a:cubicBezTo>
                      <a:pt x="35461" y="7523"/>
                      <a:pt x="35474" y="7523"/>
                      <a:pt x="35478" y="7526"/>
                    </a:cubicBezTo>
                    <a:cubicBezTo>
                      <a:pt x="35523" y="7662"/>
                      <a:pt x="35637" y="7748"/>
                      <a:pt x="35710" y="7865"/>
                    </a:cubicBezTo>
                    <a:cubicBezTo>
                      <a:pt x="35776" y="7973"/>
                      <a:pt x="35838" y="8081"/>
                      <a:pt x="35910" y="8184"/>
                    </a:cubicBezTo>
                    <a:cubicBezTo>
                      <a:pt x="36289" y="8749"/>
                      <a:pt x="36732" y="9254"/>
                      <a:pt x="37240" y="9701"/>
                    </a:cubicBezTo>
                    <a:cubicBezTo>
                      <a:pt x="37334" y="9785"/>
                      <a:pt x="37438" y="9857"/>
                      <a:pt x="37545" y="9923"/>
                    </a:cubicBezTo>
                    <a:cubicBezTo>
                      <a:pt x="37663" y="9996"/>
                      <a:pt x="37785" y="10055"/>
                      <a:pt x="37916" y="9943"/>
                    </a:cubicBezTo>
                    <a:cubicBezTo>
                      <a:pt x="37937" y="9927"/>
                      <a:pt x="37999" y="9951"/>
                      <a:pt x="38038" y="9961"/>
                    </a:cubicBezTo>
                    <a:cubicBezTo>
                      <a:pt x="38072" y="9968"/>
                      <a:pt x="38103" y="9996"/>
                      <a:pt x="38117" y="9940"/>
                    </a:cubicBezTo>
                    <a:cubicBezTo>
                      <a:pt x="38055" y="9854"/>
                      <a:pt x="37985" y="9770"/>
                      <a:pt x="37930" y="9681"/>
                    </a:cubicBezTo>
                    <a:cubicBezTo>
                      <a:pt x="37857" y="9553"/>
                      <a:pt x="37753" y="9483"/>
                      <a:pt x="37619" y="9494"/>
                    </a:cubicBezTo>
                    <a:cubicBezTo>
                      <a:pt x="37518" y="9369"/>
                      <a:pt x="37435" y="9248"/>
                      <a:pt x="37334" y="9147"/>
                    </a:cubicBezTo>
                    <a:cubicBezTo>
                      <a:pt x="37245" y="9061"/>
                      <a:pt x="37178" y="8950"/>
                      <a:pt x="37088" y="8874"/>
                    </a:cubicBezTo>
                    <a:cubicBezTo>
                      <a:pt x="37005" y="8800"/>
                      <a:pt x="36939" y="8721"/>
                      <a:pt x="36870" y="8642"/>
                    </a:cubicBezTo>
                    <a:cubicBezTo>
                      <a:pt x="36821" y="8589"/>
                      <a:pt x="36773" y="8530"/>
                      <a:pt x="36714" y="8489"/>
                    </a:cubicBezTo>
                    <a:cubicBezTo>
                      <a:pt x="36580" y="8399"/>
                      <a:pt x="36476" y="8274"/>
                      <a:pt x="36375" y="8150"/>
                    </a:cubicBezTo>
                    <a:cubicBezTo>
                      <a:pt x="36077" y="7790"/>
                      <a:pt x="35786" y="7422"/>
                      <a:pt x="35488" y="7062"/>
                    </a:cubicBezTo>
                    <a:cubicBezTo>
                      <a:pt x="35339" y="6882"/>
                      <a:pt x="35183" y="6706"/>
                      <a:pt x="35028" y="6532"/>
                    </a:cubicBezTo>
                    <a:cubicBezTo>
                      <a:pt x="34996" y="6494"/>
                      <a:pt x="34962" y="6473"/>
                      <a:pt x="34913" y="6504"/>
                    </a:cubicBezTo>
                    <a:cubicBezTo>
                      <a:pt x="34917" y="6480"/>
                      <a:pt x="34920" y="6456"/>
                      <a:pt x="34924" y="6436"/>
                    </a:cubicBezTo>
                    <a:cubicBezTo>
                      <a:pt x="34924" y="6436"/>
                      <a:pt x="34913" y="6431"/>
                      <a:pt x="34906" y="6428"/>
                    </a:cubicBezTo>
                    <a:cubicBezTo>
                      <a:pt x="34903" y="6452"/>
                      <a:pt x="34903" y="6477"/>
                      <a:pt x="34900" y="6498"/>
                    </a:cubicBezTo>
                    <a:lnTo>
                      <a:pt x="34806" y="6498"/>
                    </a:lnTo>
                    <a:cubicBezTo>
                      <a:pt x="34813" y="6480"/>
                      <a:pt x="34826" y="6460"/>
                      <a:pt x="34823" y="6449"/>
                    </a:cubicBezTo>
                    <a:cubicBezTo>
                      <a:pt x="34751" y="6303"/>
                      <a:pt x="34678" y="6158"/>
                      <a:pt x="34598" y="6012"/>
                    </a:cubicBezTo>
                    <a:cubicBezTo>
                      <a:pt x="34591" y="6002"/>
                      <a:pt x="34550" y="6012"/>
                      <a:pt x="34529" y="6009"/>
                    </a:cubicBezTo>
                    <a:cubicBezTo>
                      <a:pt x="34535" y="5995"/>
                      <a:pt x="34550" y="5982"/>
                      <a:pt x="34553" y="5968"/>
                    </a:cubicBezTo>
                    <a:cubicBezTo>
                      <a:pt x="34553" y="5958"/>
                      <a:pt x="34535" y="5947"/>
                      <a:pt x="34529" y="5937"/>
                    </a:cubicBezTo>
                    <a:cubicBezTo>
                      <a:pt x="34529" y="5943"/>
                      <a:pt x="34526" y="5950"/>
                      <a:pt x="34526" y="5958"/>
                    </a:cubicBezTo>
                    <a:cubicBezTo>
                      <a:pt x="34526" y="5974"/>
                      <a:pt x="34529" y="5992"/>
                      <a:pt x="34532" y="6009"/>
                    </a:cubicBezTo>
                    <a:cubicBezTo>
                      <a:pt x="34626" y="6169"/>
                      <a:pt x="34719" y="6332"/>
                      <a:pt x="34813" y="6490"/>
                    </a:cubicBezTo>
                    <a:cubicBezTo>
                      <a:pt x="34865" y="6577"/>
                      <a:pt x="34917" y="6664"/>
                      <a:pt x="34969" y="6747"/>
                    </a:cubicBezTo>
                    <a:lnTo>
                      <a:pt x="34959" y="6747"/>
                    </a:lnTo>
                    <a:cubicBezTo>
                      <a:pt x="35003" y="6771"/>
                      <a:pt x="35052" y="6795"/>
                      <a:pt x="35100" y="6820"/>
                    </a:cubicBezTo>
                    <a:lnTo>
                      <a:pt x="35028" y="6820"/>
                    </a:lnTo>
                    <a:cubicBezTo>
                      <a:pt x="35028" y="6844"/>
                      <a:pt x="35021" y="6875"/>
                      <a:pt x="35034" y="6893"/>
                    </a:cubicBezTo>
                    <a:cubicBezTo>
                      <a:pt x="35052" y="6920"/>
                      <a:pt x="35083" y="6938"/>
                      <a:pt x="35107" y="6962"/>
                    </a:cubicBezTo>
                    <a:cubicBezTo>
                      <a:pt x="35125" y="7007"/>
                      <a:pt x="35135" y="7072"/>
                      <a:pt x="35170" y="7096"/>
                    </a:cubicBezTo>
                    <a:cubicBezTo>
                      <a:pt x="35277" y="7163"/>
                      <a:pt x="35333" y="7273"/>
                      <a:pt x="35419" y="7357"/>
                    </a:cubicBezTo>
                    <a:cubicBezTo>
                      <a:pt x="35367" y="7429"/>
                      <a:pt x="35416" y="7475"/>
                      <a:pt x="35461" y="7523"/>
                    </a:cubicBezTo>
                    <a:close/>
                    <a:moveTo>
                      <a:pt x="30078" y="10779"/>
                    </a:moveTo>
                    <a:cubicBezTo>
                      <a:pt x="30088" y="10768"/>
                      <a:pt x="30106" y="10754"/>
                      <a:pt x="30109" y="10741"/>
                    </a:cubicBezTo>
                    <a:cubicBezTo>
                      <a:pt x="30109" y="10730"/>
                      <a:pt x="30092" y="10716"/>
                      <a:pt x="30082" y="10706"/>
                    </a:cubicBezTo>
                    <a:cubicBezTo>
                      <a:pt x="30078" y="10712"/>
                      <a:pt x="30071" y="10720"/>
                      <a:pt x="30075" y="10726"/>
                    </a:cubicBezTo>
                    <a:cubicBezTo>
                      <a:pt x="30075" y="10744"/>
                      <a:pt x="30078" y="10761"/>
                      <a:pt x="30082" y="10779"/>
                    </a:cubicBezTo>
                    <a:cubicBezTo>
                      <a:pt x="30096" y="10789"/>
                      <a:pt x="30106" y="10806"/>
                      <a:pt x="30120" y="10813"/>
                    </a:cubicBezTo>
                    <a:cubicBezTo>
                      <a:pt x="30137" y="10820"/>
                      <a:pt x="30158" y="10824"/>
                      <a:pt x="30179" y="10827"/>
                    </a:cubicBezTo>
                    <a:cubicBezTo>
                      <a:pt x="30165" y="10806"/>
                      <a:pt x="30161" y="10775"/>
                      <a:pt x="30141" y="10765"/>
                    </a:cubicBezTo>
                    <a:cubicBezTo>
                      <a:pt x="30127" y="10758"/>
                      <a:pt x="30099" y="10775"/>
                      <a:pt x="30078" y="10779"/>
                    </a:cubicBezTo>
                    <a:close/>
                    <a:moveTo>
                      <a:pt x="35322" y="4679"/>
                    </a:moveTo>
                    <a:cubicBezTo>
                      <a:pt x="35322" y="4703"/>
                      <a:pt x="35322" y="4727"/>
                      <a:pt x="35325" y="4748"/>
                    </a:cubicBezTo>
                    <a:cubicBezTo>
                      <a:pt x="35325" y="4756"/>
                      <a:pt x="35333" y="4762"/>
                      <a:pt x="35339" y="4766"/>
                    </a:cubicBezTo>
                    <a:cubicBezTo>
                      <a:pt x="35346" y="4756"/>
                      <a:pt x="35363" y="4735"/>
                      <a:pt x="35360" y="4731"/>
                    </a:cubicBezTo>
                    <a:cubicBezTo>
                      <a:pt x="35349" y="4714"/>
                      <a:pt x="35333" y="4700"/>
                      <a:pt x="35315" y="4682"/>
                    </a:cubicBezTo>
                    <a:cubicBezTo>
                      <a:pt x="35333" y="4613"/>
                      <a:pt x="35301" y="4575"/>
                      <a:pt x="35232" y="4534"/>
                    </a:cubicBezTo>
                    <a:cubicBezTo>
                      <a:pt x="35235" y="4613"/>
                      <a:pt x="35245" y="4669"/>
                      <a:pt x="35322" y="4679"/>
                    </a:cubicBezTo>
                    <a:close/>
                    <a:moveTo>
                      <a:pt x="24038" y="10266"/>
                    </a:moveTo>
                    <a:cubicBezTo>
                      <a:pt x="24097" y="10224"/>
                      <a:pt x="24145" y="10176"/>
                      <a:pt x="24142" y="10096"/>
                    </a:cubicBezTo>
                    <a:cubicBezTo>
                      <a:pt x="24246" y="10065"/>
                      <a:pt x="24311" y="9996"/>
                      <a:pt x="24353" y="9860"/>
                    </a:cubicBezTo>
                    <a:cubicBezTo>
                      <a:pt x="24201" y="9902"/>
                      <a:pt x="24190" y="10017"/>
                      <a:pt x="24148" y="10103"/>
                    </a:cubicBezTo>
                    <a:cubicBezTo>
                      <a:pt x="24079" y="10138"/>
                      <a:pt x="24044" y="10197"/>
                      <a:pt x="24044" y="10273"/>
                    </a:cubicBezTo>
                    <a:cubicBezTo>
                      <a:pt x="24024" y="10283"/>
                      <a:pt x="24003" y="10293"/>
                      <a:pt x="23986" y="10307"/>
                    </a:cubicBezTo>
                    <a:cubicBezTo>
                      <a:pt x="23979" y="10314"/>
                      <a:pt x="23993" y="10335"/>
                      <a:pt x="23996" y="10349"/>
                    </a:cubicBezTo>
                    <a:cubicBezTo>
                      <a:pt x="24003" y="10346"/>
                      <a:pt x="24017" y="10346"/>
                      <a:pt x="24017" y="10338"/>
                    </a:cubicBezTo>
                    <a:cubicBezTo>
                      <a:pt x="24028" y="10314"/>
                      <a:pt x="24031" y="10290"/>
                      <a:pt x="24038" y="10266"/>
                    </a:cubicBezTo>
                    <a:close/>
                    <a:moveTo>
                      <a:pt x="15237" y="4973"/>
                    </a:moveTo>
                    <a:cubicBezTo>
                      <a:pt x="15383" y="4890"/>
                      <a:pt x="15389" y="4880"/>
                      <a:pt x="15372" y="4655"/>
                    </a:cubicBezTo>
                    <a:cubicBezTo>
                      <a:pt x="15324" y="4776"/>
                      <a:pt x="15279" y="4880"/>
                      <a:pt x="15237" y="4984"/>
                    </a:cubicBezTo>
                    <a:cubicBezTo>
                      <a:pt x="15237" y="5002"/>
                      <a:pt x="15233" y="5022"/>
                      <a:pt x="15237" y="5005"/>
                    </a:cubicBezTo>
                    <a:close/>
                    <a:moveTo>
                      <a:pt x="23948" y="4150"/>
                    </a:moveTo>
                    <a:cubicBezTo>
                      <a:pt x="23975" y="4142"/>
                      <a:pt x="23999" y="4135"/>
                      <a:pt x="24024" y="4125"/>
                    </a:cubicBezTo>
                    <a:cubicBezTo>
                      <a:pt x="24038" y="4038"/>
                      <a:pt x="24052" y="3955"/>
                      <a:pt x="24059" y="3869"/>
                    </a:cubicBezTo>
                    <a:cubicBezTo>
                      <a:pt x="24059" y="3851"/>
                      <a:pt x="24034" y="3834"/>
                      <a:pt x="24017" y="3810"/>
                    </a:cubicBezTo>
                    <a:cubicBezTo>
                      <a:pt x="23993" y="3934"/>
                      <a:pt x="23972" y="4042"/>
                      <a:pt x="23951" y="4153"/>
                    </a:cubicBezTo>
                    <a:cubicBezTo>
                      <a:pt x="23955" y="4194"/>
                      <a:pt x="23955" y="4236"/>
                      <a:pt x="23958" y="4278"/>
                    </a:cubicBezTo>
                    <a:cubicBezTo>
                      <a:pt x="23969" y="4274"/>
                      <a:pt x="23975" y="4270"/>
                      <a:pt x="23986" y="4270"/>
                    </a:cubicBezTo>
                    <a:cubicBezTo>
                      <a:pt x="23972" y="4229"/>
                      <a:pt x="23961" y="4191"/>
                      <a:pt x="23948" y="4150"/>
                    </a:cubicBezTo>
                    <a:close/>
                    <a:moveTo>
                      <a:pt x="42352" y="8888"/>
                    </a:moveTo>
                    <a:cubicBezTo>
                      <a:pt x="42277" y="8898"/>
                      <a:pt x="42249" y="8839"/>
                      <a:pt x="42204" y="8797"/>
                    </a:cubicBezTo>
                    <a:cubicBezTo>
                      <a:pt x="42111" y="8704"/>
                      <a:pt x="42107" y="8707"/>
                      <a:pt x="41962" y="8687"/>
                    </a:cubicBezTo>
                    <a:cubicBezTo>
                      <a:pt x="42086" y="8787"/>
                      <a:pt x="42183" y="8904"/>
                      <a:pt x="42352" y="8888"/>
                    </a:cubicBezTo>
                    <a:cubicBezTo>
                      <a:pt x="42349" y="8904"/>
                      <a:pt x="42339" y="8929"/>
                      <a:pt x="42346" y="8939"/>
                    </a:cubicBezTo>
                    <a:cubicBezTo>
                      <a:pt x="42412" y="9036"/>
                      <a:pt x="42456" y="9064"/>
                      <a:pt x="42619" y="9109"/>
                    </a:cubicBezTo>
                    <a:cubicBezTo>
                      <a:pt x="42602" y="8946"/>
                      <a:pt x="42456" y="8943"/>
                      <a:pt x="42352" y="8888"/>
                    </a:cubicBezTo>
                    <a:close/>
                    <a:moveTo>
                      <a:pt x="49044" y="11249"/>
                    </a:moveTo>
                    <a:cubicBezTo>
                      <a:pt x="49218" y="11215"/>
                      <a:pt x="49370" y="11159"/>
                      <a:pt x="49408" y="10958"/>
                    </a:cubicBezTo>
                    <a:cubicBezTo>
                      <a:pt x="49439" y="10948"/>
                      <a:pt x="49480" y="10952"/>
                      <a:pt x="49501" y="10931"/>
                    </a:cubicBezTo>
                    <a:cubicBezTo>
                      <a:pt x="49637" y="10806"/>
                      <a:pt x="49771" y="10675"/>
                      <a:pt x="49903" y="10539"/>
                    </a:cubicBezTo>
                    <a:cubicBezTo>
                      <a:pt x="49976" y="10463"/>
                      <a:pt x="49993" y="10317"/>
                      <a:pt x="49958" y="10183"/>
                    </a:cubicBezTo>
                    <a:cubicBezTo>
                      <a:pt x="49921" y="10234"/>
                      <a:pt x="49886" y="10273"/>
                      <a:pt x="49862" y="10314"/>
                    </a:cubicBezTo>
                    <a:cubicBezTo>
                      <a:pt x="49751" y="10498"/>
                      <a:pt x="49664" y="10696"/>
                      <a:pt x="49477" y="10824"/>
                    </a:cubicBezTo>
                    <a:cubicBezTo>
                      <a:pt x="49439" y="10848"/>
                      <a:pt x="49436" y="10917"/>
                      <a:pt x="49415" y="10966"/>
                    </a:cubicBezTo>
                    <a:cubicBezTo>
                      <a:pt x="49266" y="11028"/>
                      <a:pt x="49141" y="11118"/>
                      <a:pt x="49051" y="11257"/>
                    </a:cubicBezTo>
                    <a:cubicBezTo>
                      <a:pt x="49027" y="11263"/>
                      <a:pt x="48999" y="11270"/>
                      <a:pt x="48975" y="11278"/>
                    </a:cubicBezTo>
                    <a:cubicBezTo>
                      <a:pt x="48982" y="11281"/>
                      <a:pt x="48989" y="11291"/>
                      <a:pt x="48992" y="11291"/>
                    </a:cubicBezTo>
                    <a:cubicBezTo>
                      <a:pt x="49010" y="11278"/>
                      <a:pt x="49027" y="11263"/>
                      <a:pt x="49044" y="11249"/>
                    </a:cubicBezTo>
                    <a:close/>
                    <a:moveTo>
                      <a:pt x="45217" y="10238"/>
                    </a:moveTo>
                    <a:cubicBezTo>
                      <a:pt x="45234" y="10242"/>
                      <a:pt x="45249" y="10245"/>
                      <a:pt x="45266" y="10248"/>
                    </a:cubicBezTo>
                    <a:cubicBezTo>
                      <a:pt x="45273" y="10248"/>
                      <a:pt x="45279" y="10245"/>
                      <a:pt x="45287" y="10242"/>
                    </a:cubicBezTo>
                    <a:cubicBezTo>
                      <a:pt x="45276" y="10234"/>
                      <a:pt x="45266" y="10221"/>
                      <a:pt x="45255" y="10224"/>
                    </a:cubicBezTo>
                    <a:cubicBezTo>
                      <a:pt x="45238" y="10224"/>
                      <a:pt x="45224" y="10238"/>
                      <a:pt x="45210" y="10245"/>
                    </a:cubicBezTo>
                    <a:cubicBezTo>
                      <a:pt x="45228" y="10183"/>
                      <a:pt x="45207" y="10138"/>
                      <a:pt x="45148" y="10120"/>
                    </a:cubicBezTo>
                    <a:cubicBezTo>
                      <a:pt x="45065" y="10096"/>
                      <a:pt x="44909" y="10110"/>
                      <a:pt x="44781" y="10145"/>
                    </a:cubicBezTo>
                    <a:cubicBezTo>
                      <a:pt x="44996" y="10287"/>
                      <a:pt x="44996" y="10287"/>
                      <a:pt x="45217" y="10238"/>
                    </a:cubicBezTo>
                    <a:close/>
                    <a:moveTo>
                      <a:pt x="3125" y="11270"/>
                    </a:moveTo>
                    <a:lnTo>
                      <a:pt x="3212" y="11270"/>
                    </a:lnTo>
                    <a:lnTo>
                      <a:pt x="3212" y="11270"/>
                    </a:lnTo>
                    <a:lnTo>
                      <a:pt x="3125" y="11270"/>
                    </a:lnTo>
                    <a:cubicBezTo>
                      <a:pt x="3143" y="11208"/>
                      <a:pt x="3118" y="11163"/>
                      <a:pt x="3066" y="11132"/>
                    </a:cubicBezTo>
                    <a:cubicBezTo>
                      <a:pt x="2893" y="11035"/>
                      <a:pt x="2785" y="10869"/>
                      <a:pt x="2644" y="10733"/>
                    </a:cubicBezTo>
                    <a:cubicBezTo>
                      <a:pt x="2512" y="10613"/>
                      <a:pt x="2436" y="10442"/>
                      <a:pt x="2349" y="10287"/>
                    </a:cubicBezTo>
                    <a:cubicBezTo>
                      <a:pt x="2328" y="10252"/>
                      <a:pt x="2294" y="10228"/>
                      <a:pt x="2238" y="10165"/>
                    </a:cubicBezTo>
                    <a:cubicBezTo>
                      <a:pt x="2232" y="10346"/>
                      <a:pt x="2256" y="10474"/>
                      <a:pt x="2356" y="10574"/>
                    </a:cubicBezTo>
                    <a:cubicBezTo>
                      <a:pt x="2425" y="10647"/>
                      <a:pt x="2491" y="10720"/>
                      <a:pt x="2564" y="10785"/>
                    </a:cubicBezTo>
                    <a:cubicBezTo>
                      <a:pt x="2751" y="10948"/>
                      <a:pt x="2900" y="11156"/>
                      <a:pt x="3125" y="11270"/>
                    </a:cubicBezTo>
                    <a:close/>
                    <a:moveTo>
                      <a:pt x="42872" y="9216"/>
                    </a:moveTo>
                    <a:cubicBezTo>
                      <a:pt x="42859" y="9209"/>
                      <a:pt x="42845" y="9199"/>
                      <a:pt x="42827" y="9195"/>
                    </a:cubicBezTo>
                    <a:cubicBezTo>
                      <a:pt x="42817" y="9195"/>
                      <a:pt x="42803" y="9203"/>
                      <a:pt x="42789" y="9206"/>
                    </a:cubicBezTo>
                    <a:cubicBezTo>
                      <a:pt x="42800" y="9216"/>
                      <a:pt x="42810" y="9237"/>
                      <a:pt x="42817" y="9237"/>
                    </a:cubicBezTo>
                    <a:cubicBezTo>
                      <a:pt x="42838" y="9230"/>
                      <a:pt x="42859" y="9216"/>
                      <a:pt x="42879" y="9206"/>
                    </a:cubicBezTo>
                    <a:cubicBezTo>
                      <a:pt x="42848" y="9262"/>
                      <a:pt x="42859" y="9307"/>
                      <a:pt x="42904" y="9348"/>
                    </a:cubicBezTo>
                    <a:cubicBezTo>
                      <a:pt x="42997" y="9431"/>
                      <a:pt x="43067" y="9532"/>
                      <a:pt x="43087" y="9657"/>
                    </a:cubicBezTo>
                    <a:cubicBezTo>
                      <a:pt x="43382" y="9750"/>
                      <a:pt x="43628" y="9940"/>
                      <a:pt x="43953" y="9964"/>
                    </a:cubicBezTo>
                    <a:cubicBezTo>
                      <a:pt x="43911" y="9850"/>
                      <a:pt x="43815" y="9836"/>
                      <a:pt x="43741" y="9795"/>
                    </a:cubicBezTo>
                    <a:cubicBezTo>
                      <a:pt x="43433" y="9628"/>
                      <a:pt x="43142" y="9441"/>
                      <a:pt x="42872" y="9216"/>
                    </a:cubicBezTo>
                    <a:close/>
                    <a:moveTo>
                      <a:pt x="36818" y="4530"/>
                    </a:moveTo>
                    <a:cubicBezTo>
                      <a:pt x="36787" y="4679"/>
                      <a:pt x="36821" y="4815"/>
                      <a:pt x="36925" y="4932"/>
                    </a:cubicBezTo>
                    <a:cubicBezTo>
                      <a:pt x="36925" y="4869"/>
                      <a:pt x="36915" y="4807"/>
                      <a:pt x="36898" y="4752"/>
                    </a:cubicBezTo>
                    <a:cubicBezTo>
                      <a:pt x="36874" y="4676"/>
                      <a:pt x="36842" y="4603"/>
                      <a:pt x="36818" y="4530"/>
                    </a:cubicBezTo>
                    <a:cubicBezTo>
                      <a:pt x="36791" y="4444"/>
                      <a:pt x="36773" y="4361"/>
                      <a:pt x="36742" y="4278"/>
                    </a:cubicBezTo>
                    <a:cubicBezTo>
                      <a:pt x="36717" y="4222"/>
                      <a:pt x="36690" y="4156"/>
                      <a:pt x="36649" y="4118"/>
                    </a:cubicBezTo>
                    <a:cubicBezTo>
                      <a:pt x="36538" y="4032"/>
                      <a:pt x="36500" y="3917"/>
                      <a:pt x="36492" y="3785"/>
                    </a:cubicBezTo>
                    <a:cubicBezTo>
                      <a:pt x="36482" y="3657"/>
                      <a:pt x="36465" y="3536"/>
                      <a:pt x="36361" y="3443"/>
                    </a:cubicBezTo>
                    <a:cubicBezTo>
                      <a:pt x="36343" y="3426"/>
                      <a:pt x="36326" y="3397"/>
                      <a:pt x="36319" y="3373"/>
                    </a:cubicBezTo>
                    <a:cubicBezTo>
                      <a:pt x="36278" y="3189"/>
                      <a:pt x="36143" y="3061"/>
                      <a:pt x="36043" y="2916"/>
                    </a:cubicBezTo>
                    <a:cubicBezTo>
                      <a:pt x="36025" y="2889"/>
                      <a:pt x="35993" y="2874"/>
                      <a:pt x="35949" y="2833"/>
                    </a:cubicBezTo>
                    <a:cubicBezTo>
                      <a:pt x="35949" y="2889"/>
                      <a:pt x="35939" y="2919"/>
                      <a:pt x="35949" y="2937"/>
                    </a:cubicBezTo>
                    <a:cubicBezTo>
                      <a:pt x="35977" y="2986"/>
                      <a:pt x="36028" y="3020"/>
                      <a:pt x="36039" y="3069"/>
                    </a:cubicBezTo>
                    <a:cubicBezTo>
                      <a:pt x="36094" y="3349"/>
                      <a:pt x="36354" y="3554"/>
                      <a:pt x="36333" y="3862"/>
                    </a:cubicBezTo>
                    <a:cubicBezTo>
                      <a:pt x="36333" y="3875"/>
                      <a:pt x="36347" y="3893"/>
                      <a:pt x="36358" y="3910"/>
                    </a:cubicBezTo>
                    <a:cubicBezTo>
                      <a:pt x="36447" y="4073"/>
                      <a:pt x="36541" y="4239"/>
                      <a:pt x="36628" y="4406"/>
                    </a:cubicBezTo>
                    <a:cubicBezTo>
                      <a:pt x="36669" y="4485"/>
                      <a:pt x="36725" y="4530"/>
                      <a:pt x="36818" y="4530"/>
                    </a:cubicBezTo>
                    <a:close/>
                    <a:moveTo>
                      <a:pt x="1068" y="10065"/>
                    </a:moveTo>
                    <a:cubicBezTo>
                      <a:pt x="1061" y="10151"/>
                      <a:pt x="1051" y="10238"/>
                      <a:pt x="1054" y="10325"/>
                    </a:cubicBezTo>
                    <a:cubicBezTo>
                      <a:pt x="1054" y="10363"/>
                      <a:pt x="1078" y="10411"/>
                      <a:pt x="1127" y="10376"/>
                    </a:cubicBezTo>
                    <a:cubicBezTo>
                      <a:pt x="1106" y="10269"/>
                      <a:pt x="1089" y="10165"/>
                      <a:pt x="1068" y="10065"/>
                    </a:cubicBezTo>
                    <a:cubicBezTo>
                      <a:pt x="1054" y="10044"/>
                      <a:pt x="1026" y="10023"/>
                      <a:pt x="1023" y="9999"/>
                    </a:cubicBezTo>
                    <a:cubicBezTo>
                      <a:pt x="992" y="9777"/>
                      <a:pt x="888" y="9580"/>
                      <a:pt x="832" y="9369"/>
                    </a:cubicBezTo>
                    <a:cubicBezTo>
                      <a:pt x="811" y="9292"/>
                      <a:pt x="811" y="9209"/>
                      <a:pt x="811" y="9130"/>
                    </a:cubicBezTo>
                    <a:cubicBezTo>
                      <a:pt x="815" y="8946"/>
                      <a:pt x="822" y="8759"/>
                      <a:pt x="829" y="8572"/>
                    </a:cubicBezTo>
                    <a:cubicBezTo>
                      <a:pt x="829" y="8534"/>
                      <a:pt x="808" y="8496"/>
                      <a:pt x="766" y="8499"/>
                    </a:cubicBezTo>
                    <a:cubicBezTo>
                      <a:pt x="736" y="8503"/>
                      <a:pt x="691" y="8524"/>
                      <a:pt x="680" y="8548"/>
                    </a:cubicBezTo>
                    <a:cubicBezTo>
                      <a:pt x="642" y="8662"/>
                      <a:pt x="583" y="8784"/>
                      <a:pt x="587" y="8901"/>
                    </a:cubicBezTo>
                    <a:cubicBezTo>
                      <a:pt x="587" y="9057"/>
                      <a:pt x="624" y="9220"/>
                      <a:pt x="662" y="9372"/>
                    </a:cubicBezTo>
                    <a:cubicBezTo>
                      <a:pt x="697" y="9511"/>
                      <a:pt x="753" y="9642"/>
                      <a:pt x="784" y="9785"/>
                    </a:cubicBezTo>
                    <a:cubicBezTo>
                      <a:pt x="805" y="9881"/>
                      <a:pt x="884" y="9968"/>
                      <a:pt x="947" y="10051"/>
                    </a:cubicBezTo>
                    <a:cubicBezTo>
                      <a:pt x="974" y="10089"/>
                      <a:pt x="1023" y="10096"/>
                      <a:pt x="1068" y="10065"/>
                    </a:cubicBezTo>
                    <a:close/>
                    <a:moveTo>
                      <a:pt x="32852" y="4447"/>
                    </a:moveTo>
                    <a:cubicBezTo>
                      <a:pt x="32856" y="4426"/>
                      <a:pt x="32860" y="4406"/>
                      <a:pt x="32866" y="4385"/>
                    </a:cubicBezTo>
                    <a:lnTo>
                      <a:pt x="32856" y="4385"/>
                    </a:lnTo>
                    <a:cubicBezTo>
                      <a:pt x="32856" y="4406"/>
                      <a:pt x="32852" y="4423"/>
                      <a:pt x="32849" y="4444"/>
                    </a:cubicBezTo>
                    <a:cubicBezTo>
                      <a:pt x="32929" y="4748"/>
                      <a:pt x="33008" y="5053"/>
                      <a:pt x="33088" y="5358"/>
                    </a:cubicBezTo>
                    <a:cubicBezTo>
                      <a:pt x="33102" y="5410"/>
                      <a:pt x="33109" y="5465"/>
                      <a:pt x="33137" y="5510"/>
                    </a:cubicBezTo>
                    <a:cubicBezTo>
                      <a:pt x="33313" y="5787"/>
                      <a:pt x="33379" y="6110"/>
                      <a:pt x="33504" y="6407"/>
                    </a:cubicBezTo>
                    <a:cubicBezTo>
                      <a:pt x="33521" y="6445"/>
                      <a:pt x="33541" y="6498"/>
                      <a:pt x="33531" y="6535"/>
                    </a:cubicBezTo>
                    <a:cubicBezTo>
                      <a:pt x="33483" y="6733"/>
                      <a:pt x="33604" y="6879"/>
                      <a:pt x="33680" y="7034"/>
                    </a:cubicBezTo>
                    <a:cubicBezTo>
                      <a:pt x="33725" y="7128"/>
                      <a:pt x="33811" y="7194"/>
                      <a:pt x="33954" y="7221"/>
                    </a:cubicBezTo>
                    <a:cubicBezTo>
                      <a:pt x="33923" y="7145"/>
                      <a:pt x="33909" y="7093"/>
                      <a:pt x="33885" y="7048"/>
                    </a:cubicBezTo>
                    <a:cubicBezTo>
                      <a:pt x="33666" y="6612"/>
                      <a:pt x="33514" y="6151"/>
                      <a:pt x="33379" y="5683"/>
                    </a:cubicBezTo>
                    <a:cubicBezTo>
                      <a:pt x="33258" y="5278"/>
                      <a:pt x="33074" y="4898"/>
                      <a:pt x="32929" y="4499"/>
                    </a:cubicBezTo>
                    <a:cubicBezTo>
                      <a:pt x="32918" y="4475"/>
                      <a:pt x="32876" y="4465"/>
                      <a:pt x="32852" y="4447"/>
                    </a:cubicBezTo>
                    <a:close/>
                    <a:moveTo>
                      <a:pt x="34127" y="3702"/>
                    </a:moveTo>
                    <a:cubicBezTo>
                      <a:pt x="34131" y="3720"/>
                      <a:pt x="34134" y="3734"/>
                      <a:pt x="34137" y="3751"/>
                    </a:cubicBezTo>
                    <a:cubicBezTo>
                      <a:pt x="34144" y="3744"/>
                      <a:pt x="34155" y="3737"/>
                      <a:pt x="34161" y="3726"/>
                    </a:cubicBezTo>
                    <a:cubicBezTo>
                      <a:pt x="34148" y="3723"/>
                      <a:pt x="34134" y="3717"/>
                      <a:pt x="34120" y="3709"/>
                    </a:cubicBezTo>
                    <a:cubicBezTo>
                      <a:pt x="34082" y="3592"/>
                      <a:pt x="34051" y="3467"/>
                      <a:pt x="34003" y="3352"/>
                    </a:cubicBezTo>
                    <a:cubicBezTo>
                      <a:pt x="33802" y="2909"/>
                      <a:pt x="33600" y="2470"/>
                      <a:pt x="33393" y="2030"/>
                    </a:cubicBezTo>
                    <a:cubicBezTo>
                      <a:pt x="33268" y="1770"/>
                      <a:pt x="33133" y="1514"/>
                      <a:pt x="33001" y="1257"/>
                    </a:cubicBezTo>
                    <a:cubicBezTo>
                      <a:pt x="32980" y="1215"/>
                      <a:pt x="32943" y="1191"/>
                      <a:pt x="32894" y="1247"/>
                    </a:cubicBezTo>
                    <a:cubicBezTo>
                      <a:pt x="32905" y="1278"/>
                      <a:pt x="32911" y="1313"/>
                      <a:pt x="32925" y="1344"/>
                    </a:cubicBezTo>
                    <a:cubicBezTo>
                      <a:pt x="33102" y="1776"/>
                      <a:pt x="33282" y="2209"/>
                      <a:pt x="33458" y="2643"/>
                    </a:cubicBezTo>
                    <a:cubicBezTo>
                      <a:pt x="33604" y="3007"/>
                      <a:pt x="33826" y="3322"/>
                      <a:pt x="34044" y="3640"/>
                    </a:cubicBezTo>
                    <a:cubicBezTo>
                      <a:pt x="34065" y="3667"/>
                      <a:pt x="34099" y="3682"/>
                      <a:pt x="34127" y="3702"/>
                    </a:cubicBezTo>
                    <a:close/>
                    <a:moveTo>
                      <a:pt x="13225" y="5697"/>
                    </a:moveTo>
                    <a:cubicBezTo>
                      <a:pt x="13183" y="5642"/>
                      <a:pt x="13142" y="5590"/>
                      <a:pt x="13097" y="5528"/>
                    </a:cubicBezTo>
                    <a:cubicBezTo>
                      <a:pt x="12968" y="5597"/>
                      <a:pt x="12906" y="5718"/>
                      <a:pt x="12813" y="5815"/>
                    </a:cubicBezTo>
                    <a:cubicBezTo>
                      <a:pt x="12726" y="5905"/>
                      <a:pt x="12643" y="5999"/>
                      <a:pt x="12557" y="6092"/>
                    </a:cubicBezTo>
                    <a:cubicBezTo>
                      <a:pt x="12466" y="6189"/>
                      <a:pt x="12373" y="6290"/>
                      <a:pt x="12282" y="6390"/>
                    </a:cubicBezTo>
                    <a:cubicBezTo>
                      <a:pt x="12196" y="6484"/>
                      <a:pt x="12113" y="6577"/>
                      <a:pt x="12026" y="6667"/>
                    </a:cubicBezTo>
                    <a:cubicBezTo>
                      <a:pt x="11937" y="6768"/>
                      <a:pt x="11843" y="6868"/>
                      <a:pt x="11749" y="6965"/>
                    </a:cubicBezTo>
                    <a:cubicBezTo>
                      <a:pt x="11659" y="7062"/>
                      <a:pt x="11562" y="7159"/>
                      <a:pt x="11469" y="7253"/>
                    </a:cubicBezTo>
                    <a:cubicBezTo>
                      <a:pt x="11379" y="7346"/>
                      <a:pt x="11289" y="7433"/>
                      <a:pt x="11206" y="7526"/>
                    </a:cubicBezTo>
                    <a:cubicBezTo>
                      <a:pt x="11123" y="7616"/>
                      <a:pt x="11001" y="7672"/>
                      <a:pt x="10942" y="7844"/>
                    </a:cubicBezTo>
                    <a:cubicBezTo>
                      <a:pt x="11202" y="7630"/>
                      <a:pt x="11424" y="7446"/>
                      <a:pt x="11642" y="7263"/>
                    </a:cubicBezTo>
                    <a:cubicBezTo>
                      <a:pt x="12095" y="6879"/>
                      <a:pt x="12515" y="6460"/>
                      <a:pt x="12906" y="6016"/>
                    </a:cubicBezTo>
                    <a:cubicBezTo>
                      <a:pt x="13006" y="5902"/>
                      <a:pt x="13093" y="5777"/>
                      <a:pt x="13225" y="5697"/>
                    </a:cubicBezTo>
                    <a:cubicBezTo>
                      <a:pt x="13263" y="5559"/>
                      <a:pt x="13301" y="5421"/>
                      <a:pt x="13353" y="5247"/>
                    </a:cubicBezTo>
                    <a:cubicBezTo>
                      <a:pt x="13180" y="5392"/>
                      <a:pt x="13155" y="5534"/>
                      <a:pt x="13225" y="5697"/>
                    </a:cubicBezTo>
                    <a:close/>
                    <a:moveTo>
                      <a:pt x="3676" y="12202"/>
                    </a:moveTo>
                    <a:lnTo>
                      <a:pt x="3672" y="12208"/>
                    </a:lnTo>
                    <a:cubicBezTo>
                      <a:pt x="3770" y="12302"/>
                      <a:pt x="3891" y="12312"/>
                      <a:pt x="4026" y="12323"/>
                    </a:cubicBezTo>
                    <a:cubicBezTo>
                      <a:pt x="3998" y="12247"/>
                      <a:pt x="3974" y="12188"/>
                      <a:pt x="3946" y="12115"/>
                    </a:cubicBezTo>
                    <a:cubicBezTo>
                      <a:pt x="3752" y="12105"/>
                      <a:pt x="3572" y="11980"/>
                      <a:pt x="3361" y="11984"/>
                    </a:cubicBezTo>
                    <a:cubicBezTo>
                      <a:pt x="3319" y="11984"/>
                      <a:pt x="3277" y="11952"/>
                      <a:pt x="3236" y="11932"/>
                    </a:cubicBezTo>
                    <a:cubicBezTo>
                      <a:pt x="2990" y="11824"/>
                      <a:pt x="2817" y="11599"/>
                      <a:pt x="2568" y="11495"/>
                    </a:cubicBezTo>
                    <a:cubicBezTo>
                      <a:pt x="2432" y="11287"/>
                      <a:pt x="2176" y="11211"/>
                      <a:pt x="2041" y="11000"/>
                    </a:cubicBezTo>
                    <a:cubicBezTo>
                      <a:pt x="1986" y="10913"/>
                      <a:pt x="1899" y="10844"/>
                      <a:pt x="1829" y="10768"/>
                    </a:cubicBezTo>
                    <a:cubicBezTo>
                      <a:pt x="1823" y="10789"/>
                      <a:pt x="1813" y="10806"/>
                      <a:pt x="1816" y="10824"/>
                    </a:cubicBezTo>
                    <a:cubicBezTo>
                      <a:pt x="1823" y="10858"/>
                      <a:pt x="1834" y="10893"/>
                      <a:pt x="1850" y="10920"/>
                    </a:cubicBezTo>
                    <a:cubicBezTo>
                      <a:pt x="1917" y="11031"/>
                      <a:pt x="1979" y="11139"/>
                      <a:pt x="2048" y="11243"/>
                    </a:cubicBezTo>
                    <a:cubicBezTo>
                      <a:pt x="2125" y="11353"/>
                      <a:pt x="2128" y="11523"/>
                      <a:pt x="2304" y="11554"/>
                    </a:cubicBezTo>
                    <a:cubicBezTo>
                      <a:pt x="2318" y="11558"/>
                      <a:pt x="2332" y="11578"/>
                      <a:pt x="2339" y="11593"/>
                    </a:cubicBezTo>
                    <a:cubicBezTo>
                      <a:pt x="2370" y="11662"/>
                      <a:pt x="2432" y="11693"/>
                      <a:pt x="2488" y="11741"/>
                    </a:cubicBezTo>
                    <a:cubicBezTo>
                      <a:pt x="2606" y="11845"/>
                      <a:pt x="2748" y="11897"/>
                      <a:pt x="2886" y="11952"/>
                    </a:cubicBezTo>
                    <a:cubicBezTo>
                      <a:pt x="3115" y="12039"/>
                      <a:pt x="3343" y="12122"/>
                      <a:pt x="3572" y="12202"/>
                    </a:cubicBezTo>
                    <a:cubicBezTo>
                      <a:pt x="3603" y="12213"/>
                      <a:pt x="3642" y="12202"/>
                      <a:pt x="3676" y="12202"/>
                    </a:cubicBezTo>
                    <a:close/>
                    <a:moveTo>
                      <a:pt x="43243" y="10533"/>
                    </a:moveTo>
                    <a:cubicBezTo>
                      <a:pt x="43229" y="10522"/>
                      <a:pt x="43219" y="10512"/>
                      <a:pt x="43205" y="10504"/>
                    </a:cubicBezTo>
                    <a:cubicBezTo>
                      <a:pt x="43205" y="10504"/>
                      <a:pt x="43198" y="10512"/>
                      <a:pt x="43191" y="10515"/>
                    </a:cubicBezTo>
                    <a:cubicBezTo>
                      <a:pt x="43212" y="10519"/>
                      <a:pt x="43229" y="10522"/>
                      <a:pt x="43246" y="10525"/>
                    </a:cubicBezTo>
                    <a:cubicBezTo>
                      <a:pt x="43257" y="10557"/>
                      <a:pt x="43260" y="10595"/>
                      <a:pt x="43281" y="10619"/>
                    </a:cubicBezTo>
                    <a:cubicBezTo>
                      <a:pt x="43361" y="10696"/>
                      <a:pt x="43461" y="10733"/>
                      <a:pt x="43569" y="10761"/>
                    </a:cubicBezTo>
                    <a:cubicBezTo>
                      <a:pt x="43697" y="10792"/>
                      <a:pt x="43832" y="10827"/>
                      <a:pt x="43932" y="10924"/>
                    </a:cubicBezTo>
                    <a:cubicBezTo>
                      <a:pt x="43984" y="10972"/>
                      <a:pt x="44043" y="10976"/>
                      <a:pt x="44109" y="10966"/>
                    </a:cubicBezTo>
                    <a:cubicBezTo>
                      <a:pt x="44160" y="10955"/>
                      <a:pt x="44213" y="10945"/>
                      <a:pt x="44261" y="10938"/>
                    </a:cubicBezTo>
                    <a:cubicBezTo>
                      <a:pt x="44403" y="11076"/>
                      <a:pt x="44566" y="11107"/>
                      <a:pt x="44742" y="11086"/>
                    </a:cubicBezTo>
                    <a:cubicBezTo>
                      <a:pt x="44864" y="11070"/>
                      <a:pt x="44978" y="11073"/>
                      <a:pt x="45089" y="11121"/>
                    </a:cubicBezTo>
                    <a:cubicBezTo>
                      <a:pt x="45113" y="11128"/>
                      <a:pt x="45148" y="11145"/>
                      <a:pt x="45169" y="11139"/>
                    </a:cubicBezTo>
                    <a:cubicBezTo>
                      <a:pt x="45311" y="11073"/>
                      <a:pt x="45449" y="11135"/>
                      <a:pt x="45588" y="11142"/>
                    </a:cubicBezTo>
                    <a:cubicBezTo>
                      <a:pt x="45906" y="11159"/>
                      <a:pt x="46214" y="11090"/>
                      <a:pt x="46513" y="10990"/>
                    </a:cubicBezTo>
                    <a:cubicBezTo>
                      <a:pt x="46561" y="10972"/>
                      <a:pt x="46599" y="10945"/>
                      <a:pt x="46596" y="10896"/>
                    </a:cubicBezTo>
                    <a:cubicBezTo>
                      <a:pt x="46592" y="10854"/>
                      <a:pt x="46571" y="10816"/>
                      <a:pt x="46561" y="10785"/>
                    </a:cubicBezTo>
                    <a:cubicBezTo>
                      <a:pt x="46523" y="10785"/>
                      <a:pt x="46505" y="10782"/>
                      <a:pt x="46488" y="10785"/>
                    </a:cubicBezTo>
                    <a:cubicBezTo>
                      <a:pt x="46118" y="10865"/>
                      <a:pt x="45736" y="10837"/>
                      <a:pt x="45366" y="10903"/>
                    </a:cubicBezTo>
                    <a:cubicBezTo>
                      <a:pt x="45349" y="10907"/>
                      <a:pt x="45332" y="10899"/>
                      <a:pt x="45314" y="10893"/>
                    </a:cubicBezTo>
                    <a:cubicBezTo>
                      <a:pt x="45158" y="10841"/>
                      <a:pt x="44999" y="10841"/>
                      <a:pt x="44833" y="10844"/>
                    </a:cubicBezTo>
                    <a:cubicBezTo>
                      <a:pt x="44684" y="10844"/>
                      <a:pt x="44521" y="10837"/>
                      <a:pt x="44386" y="10782"/>
                    </a:cubicBezTo>
                    <a:cubicBezTo>
                      <a:pt x="44234" y="10716"/>
                      <a:pt x="44064" y="10761"/>
                      <a:pt x="43925" y="10671"/>
                    </a:cubicBezTo>
                    <a:cubicBezTo>
                      <a:pt x="43690" y="10661"/>
                      <a:pt x="43461" y="10613"/>
                      <a:pt x="43243" y="10533"/>
                    </a:cubicBezTo>
                    <a:close/>
                    <a:moveTo>
                      <a:pt x="37975" y="8209"/>
                    </a:moveTo>
                    <a:cubicBezTo>
                      <a:pt x="37850" y="7953"/>
                      <a:pt x="37702" y="7803"/>
                      <a:pt x="37501" y="7745"/>
                    </a:cubicBezTo>
                    <a:cubicBezTo>
                      <a:pt x="37507" y="7775"/>
                      <a:pt x="37507" y="7800"/>
                      <a:pt x="37518" y="7820"/>
                    </a:cubicBezTo>
                    <a:cubicBezTo>
                      <a:pt x="37539" y="7852"/>
                      <a:pt x="37556" y="7894"/>
                      <a:pt x="37584" y="7907"/>
                    </a:cubicBezTo>
                    <a:cubicBezTo>
                      <a:pt x="37705" y="7962"/>
                      <a:pt x="37777" y="8066"/>
                      <a:pt x="37860" y="8156"/>
                    </a:cubicBezTo>
                    <a:cubicBezTo>
                      <a:pt x="37889" y="8184"/>
                      <a:pt x="37937" y="8188"/>
                      <a:pt x="37978" y="8205"/>
                    </a:cubicBezTo>
                    <a:cubicBezTo>
                      <a:pt x="38038" y="8312"/>
                      <a:pt x="38089" y="8423"/>
                      <a:pt x="38159" y="8524"/>
                    </a:cubicBezTo>
                    <a:cubicBezTo>
                      <a:pt x="38200" y="8579"/>
                      <a:pt x="38266" y="8613"/>
                      <a:pt x="38321" y="8659"/>
                    </a:cubicBezTo>
                    <a:cubicBezTo>
                      <a:pt x="38383" y="8711"/>
                      <a:pt x="38460" y="8752"/>
                      <a:pt x="38505" y="8815"/>
                    </a:cubicBezTo>
                    <a:cubicBezTo>
                      <a:pt x="38678" y="9054"/>
                      <a:pt x="38875" y="9268"/>
                      <a:pt x="39118" y="9445"/>
                    </a:cubicBezTo>
                    <a:cubicBezTo>
                      <a:pt x="39160" y="9473"/>
                      <a:pt x="39211" y="9507"/>
                      <a:pt x="39232" y="9553"/>
                    </a:cubicBezTo>
                    <a:cubicBezTo>
                      <a:pt x="39294" y="9677"/>
                      <a:pt x="39409" y="9740"/>
                      <a:pt x="39516" y="9795"/>
                    </a:cubicBezTo>
                    <a:cubicBezTo>
                      <a:pt x="39624" y="9847"/>
                      <a:pt x="39713" y="9913"/>
                      <a:pt x="39796" y="9996"/>
                    </a:cubicBezTo>
                    <a:cubicBezTo>
                      <a:pt x="39831" y="10034"/>
                      <a:pt x="39884" y="10058"/>
                      <a:pt x="39929" y="10089"/>
                    </a:cubicBezTo>
                    <a:cubicBezTo>
                      <a:pt x="40101" y="10218"/>
                      <a:pt x="40295" y="10311"/>
                      <a:pt x="40466" y="10446"/>
                    </a:cubicBezTo>
                    <a:cubicBezTo>
                      <a:pt x="40718" y="10647"/>
                      <a:pt x="41019" y="10765"/>
                      <a:pt x="41342" y="10827"/>
                    </a:cubicBezTo>
                    <a:cubicBezTo>
                      <a:pt x="41428" y="10844"/>
                      <a:pt x="41505" y="10841"/>
                      <a:pt x="41601" y="10782"/>
                    </a:cubicBezTo>
                    <a:cubicBezTo>
                      <a:pt x="41435" y="10709"/>
                      <a:pt x="41328" y="10598"/>
                      <a:pt x="41172" y="10557"/>
                    </a:cubicBezTo>
                    <a:cubicBezTo>
                      <a:pt x="41092" y="10536"/>
                      <a:pt x="41030" y="10453"/>
                      <a:pt x="40957" y="10405"/>
                    </a:cubicBezTo>
                    <a:cubicBezTo>
                      <a:pt x="40905" y="10366"/>
                      <a:pt x="40856" y="10328"/>
                      <a:pt x="40801" y="10304"/>
                    </a:cubicBezTo>
                    <a:cubicBezTo>
                      <a:pt x="40535" y="10189"/>
                      <a:pt x="40282" y="10061"/>
                      <a:pt x="40071" y="9854"/>
                    </a:cubicBezTo>
                    <a:cubicBezTo>
                      <a:pt x="39977" y="9764"/>
                      <a:pt x="39849" y="9705"/>
                      <a:pt x="39734" y="9632"/>
                    </a:cubicBezTo>
                    <a:cubicBezTo>
                      <a:pt x="39689" y="9604"/>
                      <a:pt x="39638" y="9583"/>
                      <a:pt x="39599" y="9545"/>
                    </a:cubicBezTo>
                    <a:cubicBezTo>
                      <a:pt x="39454" y="9414"/>
                      <a:pt x="39315" y="9272"/>
                      <a:pt x="39139" y="9182"/>
                    </a:cubicBezTo>
                    <a:cubicBezTo>
                      <a:pt x="39115" y="9171"/>
                      <a:pt x="39083" y="9150"/>
                      <a:pt x="39083" y="9130"/>
                    </a:cubicBezTo>
                    <a:cubicBezTo>
                      <a:pt x="39069" y="9005"/>
                      <a:pt x="38976" y="8977"/>
                      <a:pt x="38882" y="8936"/>
                    </a:cubicBezTo>
                    <a:cubicBezTo>
                      <a:pt x="38827" y="8912"/>
                      <a:pt x="38771" y="8874"/>
                      <a:pt x="38727" y="8829"/>
                    </a:cubicBezTo>
                    <a:cubicBezTo>
                      <a:pt x="38640" y="8742"/>
                      <a:pt x="38554" y="8648"/>
                      <a:pt x="38471" y="8555"/>
                    </a:cubicBezTo>
                    <a:cubicBezTo>
                      <a:pt x="38332" y="8413"/>
                      <a:pt x="38166" y="8312"/>
                      <a:pt x="37999" y="8209"/>
                    </a:cubicBezTo>
                    <a:cubicBezTo>
                      <a:pt x="37993" y="8205"/>
                      <a:pt x="37982" y="8209"/>
                      <a:pt x="37975" y="8209"/>
                    </a:cubicBezTo>
                    <a:close/>
                    <a:moveTo>
                      <a:pt x="19379" y="4852"/>
                    </a:moveTo>
                    <a:cubicBezTo>
                      <a:pt x="19276" y="4935"/>
                      <a:pt x="19172" y="5018"/>
                      <a:pt x="19071" y="5106"/>
                    </a:cubicBezTo>
                    <a:cubicBezTo>
                      <a:pt x="19044" y="5130"/>
                      <a:pt x="19026" y="5164"/>
                      <a:pt x="19012" y="5195"/>
                    </a:cubicBezTo>
                    <a:cubicBezTo>
                      <a:pt x="18929" y="5455"/>
                      <a:pt x="18735" y="5659"/>
                      <a:pt x="18676" y="5929"/>
                    </a:cubicBezTo>
                    <a:cubicBezTo>
                      <a:pt x="18670" y="5953"/>
                      <a:pt x="18649" y="5974"/>
                      <a:pt x="18635" y="5999"/>
                    </a:cubicBezTo>
                    <a:cubicBezTo>
                      <a:pt x="18590" y="6089"/>
                      <a:pt x="18545" y="6175"/>
                      <a:pt x="18500" y="6262"/>
                    </a:cubicBezTo>
                    <a:cubicBezTo>
                      <a:pt x="18371" y="6508"/>
                      <a:pt x="18278" y="6775"/>
                      <a:pt x="18105" y="6997"/>
                    </a:cubicBezTo>
                    <a:cubicBezTo>
                      <a:pt x="18032" y="7090"/>
                      <a:pt x="17980" y="7187"/>
                      <a:pt x="17956" y="7308"/>
                    </a:cubicBezTo>
                    <a:cubicBezTo>
                      <a:pt x="17939" y="7391"/>
                      <a:pt x="17887" y="7475"/>
                      <a:pt x="17835" y="7547"/>
                    </a:cubicBezTo>
                    <a:cubicBezTo>
                      <a:pt x="17696" y="7741"/>
                      <a:pt x="17596" y="7962"/>
                      <a:pt x="17440" y="8153"/>
                    </a:cubicBezTo>
                    <a:cubicBezTo>
                      <a:pt x="17315" y="8302"/>
                      <a:pt x="17249" y="8499"/>
                      <a:pt x="17166" y="8676"/>
                    </a:cubicBezTo>
                    <a:cubicBezTo>
                      <a:pt x="17128" y="8756"/>
                      <a:pt x="17094" y="8842"/>
                      <a:pt x="17153" y="8929"/>
                    </a:cubicBezTo>
                    <a:cubicBezTo>
                      <a:pt x="17364" y="8912"/>
                      <a:pt x="17360" y="8912"/>
                      <a:pt x="17457" y="8763"/>
                    </a:cubicBezTo>
                    <a:cubicBezTo>
                      <a:pt x="17485" y="8717"/>
                      <a:pt x="17519" y="8676"/>
                      <a:pt x="17561" y="8642"/>
                    </a:cubicBezTo>
                    <a:cubicBezTo>
                      <a:pt x="17637" y="8576"/>
                      <a:pt x="17696" y="8496"/>
                      <a:pt x="17717" y="8396"/>
                    </a:cubicBezTo>
                    <a:cubicBezTo>
                      <a:pt x="17738" y="8295"/>
                      <a:pt x="17786" y="8212"/>
                      <a:pt x="17856" y="8140"/>
                    </a:cubicBezTo>
                    <a:cubicBezTo>
                      <a:pt x="17911" y="8077"/>
                      <a:pt x="17949" y="8011"/>
                      <a:pt x="17973" y="7932"/>
                    </a:cubicBezTo>
                    <a:cubicBezTo>
                      <a:pt x="18043" y="7675"/>
                      <a:pt x="18205" y="7467"/>
                      <a:pt x="18340" y="7246"/>
                    </a:cubicBezTo>
                    <a:cubicBezTo>
                      <a:pt x="18361" y="7218"/>
                      <a:pt x="18389" y="7190"/>
                      <a:pt x="18417" y="7169"/>
                    </a:cubicBezTo>
                    <a:cubicBezTo>
                      <a:pt x="18607" y="7031"/>
                      <a:pt x="18673" y="6820"/>
                      <a:pt x="18711" y="6612"/>
                    </a:cubicBezTo>
                    <a:cubicBezTo>
                      <a:pt x="18749" y="6415"/>
                      <a:pt x="18822" y="6231"/>
                      <a:pt x="18895" y="6047"/>
                    </a:cubicBezTo>
                    <a:cubicBezTo>
                      <a:pt x="18970" y="5857"/>
                      <a:pt x="19061" y="5670"/>
                      <a:pt x="19119" y="5472"/>
                    </a:cubicBezTo>
                    <a:cubicBezTo>
                      <a:pt x="19165" y="5323"/>
                      <a:pt x="19223" y="5184"/>
                      <a:pt x="19327" y="5071"/>
                    </a:cubicBezTo>
                    <a:cubicBezTo>
                      <a:pt x="19389" y="4997"/>
                      <a:pt x="19394" y="4928"/>
                      <a:pt x="19369" y="4845"/>
                    </a:cubicBezTo>
                    <a:cubicBezTo>
                      <a:pt x="19404" y="4818"/>
                      <a:pt x="19448" y="4797"/>
                      <a:pt x="19466" y="4762"/>
                    </a:cubicBezTo>
                    <a:cubicBezTo>
                      <a:pt x="19480" y="4735"/>
                      <a:pt x="19463" y="4690"/>
                      <a:pt x="19456" y="4641"/>
                    </a:cubicBezTo>
                    <a:cubicBezTo>
                      <a:pt x="19373" y="4707"/>
                      <a:pt x="19386" y="4783"/>
                      <a:pt x="19379" y="4852"/>
                    </a:cubicBezTo>
                    <a:close/>
                    <a:moveTo>
                      <a:pt x="27847" y="8811"/>
                    </a:moveTo>
                    <a:cubicBezTo>
                      <a:pt x="27879" y="8829"/>
                      <a:pt x="27924" y="8835"/>
                      <a:pt x="27935" y="8859"/>
                    </a:cubicBezTo>
                    <a:cubicBezTo>
                      <a:pt x="27959" y="8915"/>
                      <a:pt x="27965" y="8977"/>
                      <a:pt x="27979" y="9033"/>
                    </a:cubicBezTo>
                    <a:cubicBezTo>
                      <a:pt x="28073" y="9099"/>
                      <a:pt x="28159" y="9164"/>
                      <a:pt x="28250" y="9223"/>
                    </a:cubicBezTo>
                    <a:cubicBezTo>
                      <a:pt x="28280" y="9244"/>
                      <a:pt x="28325" y="9251"/>
                      <a:pt x="28371" y="9265"/>
                    </a:cubicBezTo>
                    <a:cubicBezTo>
                      <a:pt x="28378" y="9220"/>
                      <a:pt x="28381" y="9195"/>
                      <a:pt x="28384" y="9168"/>
                    </a:cubicBezTo>
                    <a:cubicBezTo>
                      <a:pt x="28398" y="8946"/>
                      <a:pt x="28246" y="8759"/>
                      <a:pt x="28239" y="8541"/>
                    </a:cubicBezTo>
                    <a:cubicBezTo>
                      <a:pt x="28236" y="8485"/>
                      <a:pt x="28170" y="8437"/>
                      <a:pt x="28142" y="8378"/>
                    </a:cubicBezTo>
                    <a:cubicBezTo>
                      <a:pt x="28122" y="8333"/>
                      <a:pt x="28090" y="8274"/>
                      <a:pt x="28097" y="8229"/>
                    </a:cubicBezTo>
                    <a:cubicBezTo>
                      <a:pt x="28135" y="8001"/>
                      <a:pt x="28007" y="7814"/>
                      <a:pt x="27965" y="7606"/>
                    </a:cubicBezTo>
                    <a:cubicBezTo>
                      <a:pt x="27910" y="7342"/>
                      <a:pt x="27775" y="7096"/>
                      <a:pt x="27730" y="6837"/>
                    </a:cubicBezTo>
                    <a:cubicBezTo>
                      <a:pt x="27678" y="6514"/>
                      <a:pt x="27484" y="6234"/>
                      <a:pt x="27481" y="5905"/>
                    </a:cubicBezTo>
                    <a:cubicBezTo>
                      <a:pt x="27481" y="5899"/>
                      <a:pt x="27473" y="5888"/>
                      <a:pt x="27473" y="5881"/>
                    </a:cubicBezTo>
                    <a:cubicBezTo>
                      <a:pt x="27457" y="5791"/>
                      <a:pt x="27439" y="5704"/>
                      <a:pt x="27422" y="5618"/>
                    </a:cubicBezTo>
                    <a:cubicBezTo>
                      <a:pt x="27398" y="5486"/>
                      <a:pt x="27401" y="5355"/>
                      <a:pt x="27297" y="5240"/>
                    </a:cubicBezTo>
                    <a:cubicBezTo>
                      <a:pt x="27217" y="5154"/>
                      <a:pt x="27221" y="5026"/>
                      <a:pt x="27217" y="4908"/>
                    </a:cubicBezTo>
                    <a:cubicBezTo>
                      <a:pt x="27211" y="4727"/>
                      <a:pt x="27186" y="4548"/>
                      <a:pt x="27166" y="4371"/>
                    </a:cubicBezTo>
                    <a:cubicBezTo>
                      <a:pt x="27162" y="4350"/>
                      <a:pt x="27137" y="4332"/>
                      <a:pt x="27110" y="4298"/>
                    </a:cubicBezTo>
                    <a:cubicBezTo>
                      <a:pt x="27096" y="4353"/>
                      <a:pt x="27083" y="4391"/>
                      <a:pt x="27078" y="4433"/>
                    </a:cubicBezTo>
                    <a:cubicBezTo>
                      <a:pt x="27075" y="4495"/>
                      <a:pt x="27072" y="4558"/>
                      <a:pt x="27083" y="4620"/>
                    </a:cubicBezTo>
                    <a:cubicBezTo>
                      <a:pt x="27120" y="4904"/>
                      <a:pt x="27162" y="5192"/>
                      <a:pt x="27203" y="5475"/>
                    </a:cubicBezTo>
                    <a:cubicBezTo>
                      <a:pt x="27235" y="5697"/>
                      <a:pt x="27273" y="5919"/>
                      <a:pt x="27294" y="6145"/>
                    </a:cubicBezTo>
                    <a:cubicBezTo>
                      <a:pt x="27300" y="6262"/>
                      <a:pt x="27321" y="6376"/>
                      <a:pt x="27363" y="6487"/>
                    </a:cubicBezTo>
                    <a:cubicBezTo>
                      <a:pt x="27408" y="6615"/>
                      <a:pt x="27449" y="6740"/>
                      <a:pt x="27408" y="6879"/>
                    </a:cubicBezTo>
                    <a:cubicBezTo>
                      <a:pt x="27401" y="6913"/>
                      <a:pt x="27398" y="6955"/>
                      <a:pt x="27411" y="6986"/>
                    </a:cubicBezTo>
                    <a:cubicBezTo>
                      <a:pt x="27543" y="7273"/>
                      <a:pt x="27477" y="7613"/>
                      <a:pt x="27654" y="7890"/>
                    </a:cubicBezTo>
                    <a:cubicBezTo>
                      <a:pt x="27668" y="7911"/>
                      <a:pt x="27664" y="7942"/>
                      <a:pt x="27668" y="7969"/>
                    </a:cubicBezTo>
                    <a:cubicBezTo>
                      <a:pt x="27674" y="8119"/>
                      <a:pt x="27727" y="8250"/>
                      <a:pt x="27785" y="8381"/>
                    </a:cubicBezTo>
                    <a:cubicBezTo>
                      <a:pt x="27806" y="8430"/>
                      <a:pt x="27831" y="8493"/>
                      <a:pt x="27813" y="8534"/>
                    </a:cubicBezTo>
                    <a:cubicBezTo>
                      <a:pt x="27775" y="8642"/>
                      <a:pt x="27817" y="8728"/>
                      <a:pt x="27855" y="8818"/>
                    </a:cubicBezTo>
                    <a:cubicBezTo>
                      <a:pt x="27837" y="8818"/>
                      <a:pt x="27817" y="8811"/>
                      <a:pt x="27806" y="8818"/>
                    </a:cubicBezTo>
                    <a:cubicBezTo>
                      <a:pt x="27785" y="8832"/>
                      <a:pt x="27772" y="8853"/>
                      <a:pt x="27758" y="8870"/>
                    </a:cubicBezTo>
                    <a:cubicBezTo>
                      <a:pt x="27758" y="8874"/>
                      <a:pt x="27772" y="8891"/>
                      <a:pt x="27772" y="8891"/>
                    </a:cubicBezTo>
                    <a:cubicBezTo>
                      <a:pt x="27789" y="8880"/>
                      <a:pt x="27810" y="8870"/>
                      <a:pt x="27823" y="8856"/>
                    </a:cubicBezTo>
                    <a:cubicBezTo>
                      <a:pt x="27834" y="8846"/>
                      <a:pt x="27841" y="8829"/>
                      <a:pt x="27847" y="8811"/>
                    </a:cubicBezTo>
                    <a:close/>
                    <a:moveTo>
                      <a:pt x="31997" y="9275"/>
                    </a:moveTo>
                    <a:cubicBezTo>
                      <a:pt x="31925" y="9046"/>
                      <a:pt x="31858" y="8835"/>
                      <a:pt x="31789" y="8624"/>
                    </a:cubicBezTo>
                    <a:cubicBezTo>
                      <a:pt x="31768" y="8565"/>
                      <a:pt x="31741" y="8503"/>
                      <a:pt x="31699" y="8458"/>
                    </a:cubicBezTo>
                    <a:cubicBezTo>
                      <a:pt x="31530" y="8268"/>
                      <a:pt x="31453" y="8022"/>
                      <a:pt x="31318" y="7810"/>
                    </a:cubicBezTo>
                    <a:cubicBezTo>
                      <a:pt x="31294" y="7775"/>
                      <a:pt x="31276" y="7727"/>
                      <a:pt x="31276" y="7682"/>
                    </a:cubicBezTo>
                    <a:cubicBezTo>
                      <a:pt x="31270" y="7526"/>
                      <a:pt x="31183" y="7408"/>
                      <a:pt x="31093" y="7298"/>
                    </a:cubicBezTo>
                    <a:cubicBezTo>
                      <a:pt x="31017" y="7204"/>
                      <a:pt x="30972" y="7100"/>
                      <a:pt x="30961" y="6979"/>
                    </a:cubicBezTo>
                    <a:cubicBezTo>
                      <a:pt x="30954" y="6927"/>
                      <a:pt x="30948" y="6858"/>
                      <a:pt x="30913" y="6830"/>
                    </a:cubicBezTo>
                    <a:cubicBezTo>
                      <a:pt x="30795" y="6736"/>
                      <a:pt x="30777" y="6602"/>
                      <a:pt x="30733" y="6477"/>
                    </a:cubicBezTo>
                    <a:cubicBezTo>
                      <a:pt x="30698" y="6386"/>
                      <a:pt x="30646" y="6300"/>
                      <a:pt x="30608" y="6210"/>
                    </a:cubicBezTo>
                    <a:cubicBezTo>
                      <a:pt x="30539" y="6037"/>
                      <a:pt x="30438" y="5878"/>
                      <a:pt x="30379" y="5697"/>
                    </a:cubicBezTo>
                    <a:cubicBezTo>
                      <a:pt x="30331" y="5563"/>
                      <a:pt x="30251" y="5441"/>
                      <a:pt x="30269" y="5288"/>
                    </a:cubicBezTo>
                    <a:cubicBezTo>
                      <a:pt x="30269" y="5275"/>
                      <a:pt x="30258" y="5254"/>
                      <a:pt x="30248" y="5240"/>
                    </a:cubicBezTo>
                    <a:cubicBezTo>
                      <a:pt x="30144" y="5091"/>
                      <a:pt x="30058" y="4935"/>
                      <a:pt x="30050" y="4748"/>
                    </a:cubicBezTo>
                    <a:cubicBezTo>
                      <a:pt x="30047" y="4741"/>
                      <a:pt x="30043" y="4731"/>
                      <a:pt x="30037" y="4724"/>
                    </a:cubicBezTo>
                    <a:cubicBezTo>
                      <a:pt x="29967" y="4648"/>
                      <a:pt x="29957" y="4548"/>
                      <a:pt x="29940" y="4450"/>
                    </a:cubicBezTo>
                    <a:cubicBezTo>
                      <a:pt x="29919" y="4353"/>
                      <a:pt x="29895" y="4257"/>
                      <a:pt x="29856" y="4166"/>
                    </a:cubicBezTo>
                    <a:cubicBezTo>
                      <a:pt x="29805" y="4042"/>
                      <a:pt x="29743" y="3921"/>
                      <a:pt x="29680" y="3803"/>
                    </a:cubicBezTo>
                    <a:cubicBezTo>
                      <a:pt x="29649" y="3751"/>
                      <a:pt x="29562" y="3765"/>
                      <a:pt x="29551" y="3824"/>
                    </a:cubicBezTo>
                    <a:cubicBezTo>
                      <a:pt x="29538" y="3900"/>
                      <a:pt x="29521" y="3983"/>
                      <a:pt x="29535" y="4059"/>
                    </a:cubicBezTo>
                    <a:cubicBezTo>
                      <a:pt x="29583" y="4353"/>
                      <a:pt x="29652" y="4641"/>
                      <a:pt x="29746" y="4925"/>
                    </a:cubicBezTo>
                    <a:cubicBezTo>
                      <a:pt x="29801" y="5095"/>
                      <a:pt x="29877" y="5258"/>
                      <a:pt x="29940" y="5427"/>
                    </a:cubicBezTo>
                    <a:cubicBezTo>
                      <a:pt x="29960" y="5486"/>
                      <a:pt x="29981" y="5545"/>
                      <a:pt x="29992" y="5608"/>
                    </a:cubicBezTo>
                    <a:cubicBezTo>
                      <a:pt x="30023" y="5795"/>
                      <a:pt x="30085" y="5974"/>
                      <a:pt x="30179" y="6137"/>
                    </a:cubicBezTo>
                    <a:cubicBezTo>
                      <a:pt x="30230" y="6234"/>
                      <a:pt x="30255" y="6335"/>
                      <a:pt x="30283" y="6439"/>
                    </a:cubicBezTo>
                    <a:cubicBezTo>
                      <a:pt x="30299" y="6508"/>
                      <a:pt x="30310" y="6581"/>
                      <a:pt x="30324" y="6650"/>
                    </a:cubicBezTo>
                    <a:cubicBezTo>
                      <a:pt x="30397" y="6695"/>
                      <a:pt x="30466" y="6733"/>
                      <a:pt x="30542" y="6778"/>
                    </a:cubicBezTo>
                    <a:cubicBezTo>
                      <a:pt x="30549" y="6851"/>
                      <a:pt x="30556" y="6923"/>
                      <a:pt x="30556" y="6992"/>
                    </a:cubicBezTo>
                    <a:cubicBezTo>
                      <a:pt x="30556" y="7083"/>
                      <a:pt x="30584" y="7163"/>
                      <a:pt x="30664" y="7197"/>
                    </a:cubicBezTo>
                    <a:cubicBezTo>
                      <a:pt x="30851" y="7277"/>
                      <a:pt x="30892" y="7433"/>
                      <a:pt x="30910" y="7609"/>
                    </a:cubicBezTo>
                    <a:cubicBezTo>
                      <a:pt x="30916" y="7689"/>
                      <a:pt x="30937" y="7772"/>
                      <a:pt x="30975" y="7841"/>
                    </a:cubicBezTo>
                    <a:cubicBezTo>
                      <a:pt x="31048" y="7977"/>
                      <a:pt x="31135" y="8101"/>
                      <a:pt x="31214" y="8233"/>
                    </a:cubicBezTo>
                    <a:cubicBezTo>
                      <a:pt x="31260" y="8309"/>
                      <a:pt x="31325" y="8375"/>
                      <a:pt x="31311" y="8479"/>
                    </a:cubicBezTo>
                    <a:cubicBezTo>
                      <a:pt x="31308" y="8496"/>
                      <a:pt x="31329" y="8530"/>
                      <a:pt x="31349" y="8544"/>
                    </a:cubicBezTo>
                    <a:cubicBezTo>
                      <a:pt x="31474" y="8618"/>
                      <a:pt x="31512" y="8756"/>
                      <a:pt x="31581" y="8870"/>
                    </a:cubicBezTo>
                    <a:cubicBezTo>
                      <a:pt x="31679" y="9036"/>
                      <a:pt x="31796" y="9182"/>
                      <a:pt x="31997" y="9275"/>
                    </a:cubicBezTo>
                    <a:close/>
                    <a:moveTo>
                      <a:pt x="32988" y="8731"/>
                    </a:moveTo>
                    <a:cubicBezTo>
                      <a:pt x="33005" y="8696"/>
                      <a:pt x="33029" y="8666"/>
                      <a:pt x="33033" y="8634"/>
                    </a:cubicBezTo>
                    <a:cubicBezTo>
                      <a:pt x="33057" y="8440"/>
                      <a:pt x="33029" y="8268"/>
                      <a:pt x="32915" y="8098"/>
                    </a:cubicBezTo>
                    <a:cubicBezTo>
                      <a:pt x="32780" y="7894"/>
                      <a:pt x="32659" y="7678"/>
                      <a:pt x="32579" y="7454"/>
                    </a:cubicBezTo>
                    <a:cubicBezTo>
                      <a:pt x="32502" y="7238"/>
                      <a:pt x="32406" y="7038"/>
                      <a:pt x="32284" y="6851"/>
                    </a:cubicBezTo>
                    <a:cubicBezTo>
                      <a:pt x="32211" y="6743"/>
                      <a:pt x="32163" y="6629"/>
                      <a:pt x="32136" y="6508"/>
                    </a:cubicBezTo>
                    <a:cubicBezTo>
                      <a:pt x="32094" y="6327"/>
                      <a:pt x="32028" y="6169"/>
                      <a:pt x="31876" y="6051"/>
                    </a:cubicBezTo>
                    <a:cubicBezTo>
                      <a:pt x="31841" y="6027"/>
                      <a:pt x="31803" y="5978"/>
                      <a:pt x="31807" y="5943"/>
                    </a:cubicBezTo>
                    <a:cubicBezTo>
                      <a:pt x="31816" y="5825"/>
                      <a:pt x="31775" y="5736"/>
                      <a:pt x="31706" y="5646"/>
                    </a:cubicBezTo>
                    <a:cubicBezTo>
                      <a:pt x="31685" y="5614"/>
                      <a:pt x="31685" y="5559"/>
                      <a:pt x="31688" y="5514"/>
                    </a:cubicBezTo>
                    <a:cubicBezTo>
                      <a:pt x="31692" y="5392"/>
                      <a:pt x="31644" y="5288"/>
                      <a:pt x="31578" y="5189"/>
                    </a:cubicBezTo>
                    <a:cubicBezTo>
                      <a:pt x="31505" y="5077"/>
                      <a:pt x="31426" y="4967"/>
                      <a:pt x="31377" y="4845"/>
                    </a:cubicBezTo>
                    <a:cubicBezTo>
                      <a:pt x="31276" y="4596"/>
                      <a:pt x="31176" y="4347"/>
                      <a:pt x="31010" y="4129"/>
                    </a:cubicBezTo>
                    <a:cubicBezTo>
                      <a:pt x="30985" y="4097"/>
                      <a:pt x="30989" y="4046"/>
                      <a:pt x="30972" y="4004"/>
                    </a:cubicBezTo>
                    <a:cubicBezTo>
                      <a:pt x="30920" y="3872"/>
                      <a:pt x="30895" y="3730"/>
                      <a:pt x="30795" y="3616"/>
                    </a:cubicBezTo>
                    <a:cubicBezTo>
                      <a:pt x="30747" y="3554"/>
                      <a:pt x="30715" y="3474"/>
                      <a:pt x="30684" y="3401"/>
                    </a:cubicBezTo>
                    <a:cubicBezTo>
                      <a:pt x="30605" y="3210"/>
                      <a:pt x="30528" y="3017"/>
                      <a:pt x="30445" y="2830"/>
                    </a:cubicBezTo>
                    <a:cubicBezTo>
                      <a:pt x="30400" y="2726"/>
                      <a:pt x="30358" y="2615"/>
                      <a:pt x="30221" y="2577"/>
                    </a:cubicBezTo>
                    <a:cubicBezTo>
                      <a:pt x="30179" y="2691"/>
                      <a:pt x="30221" y="2781"/>
                      <a:pt x="30272" y="2868"/>
                    </a:cubicBezTo>
                    <a:cubicBezTo>
                      <a:pt x="30366" y="3031"/>
                      <a:pt x="30438" y="3204"/>
                      <a:pt x="30459" y="3397"/>
                    </a:cubicBezTo>
                    <a:cubicBezTo>
                      <a:pt x="30487" y="3654"/>
                      <a:pt x="30608" y="3865"/>
                      <a:pt x="30788" y="4007"/>
                    </a:cubicBezTo>
                    <a:cubicBezTo>
                      <a:pt x="30819" y="4108"/>
                      <a:pt x="30826" y="4198"/>
                      <a:pt x="30868" y="4257"/>
                    </a:cubicBezTo>
                    <a:cubicBezTo>
                      <a:pt x="30927" y="4340"/>
                      <a:pt x="30944" y="4416"/>
                      <a:pt x="30934" y="4510"/>
                    </a:cubicBezTo>
                    <a:cubicBezTo>
                      <a:pt x="30930" y="4561"/>
                      <a:pt x="30940" y="4620"/>
                      <a:pt x="30964" y="4662"/>
                    </a:cubicBezTo>
                    <a:cubicBezTo>
                      <a:pt x="31023" y="4762"/>
                      <a:pt x="31107" y="4849"/>
                      <a:pt x="31159" y="4949"/>
                    </a:cubicBezTo>
                    <a:cubicBezTo>
                      <a:pt x="31249" y="5136"/>
                      <a:pt x="31332" y="5323"/>
                      <a:pt x="31457" y="5490"/>
                    </a:cubicBezTo>
                    <a:cubicBezTo>
                      <a:pt x="31477" y="5514"/>
                      <a:pt x="31463" y="5563"/>
                      <a:pt x="31474" y="5593"/>
                    </a:cubicBezTo>
                    <a:cubicBezTo>
                      <a:pt x="31491" y="5642"/>
                      <a:pt x="31505" y="5701"/>
                      <a:pt x="31540" y="5736"/>
                    </a:cubicBezTo>
                    <a:cubicBezTo>
                      <a:pt x="31640" y="5829"/>
                      <a:pt x="31682" y="5937"/>
                      <a:pt x="31692" y="6068"/>
                    </a:cubicBezTo>
                    <a:cubicBezTo>
                      <a:pt x="31699" y="6217"/>
                      <a:pt x="31751" y="6348"/>
                      <a:pt x="31848" y="6463"/>
                    </a:cubicBezTo>
                    <a:cubicBezTo>
                      <a:pt x="31910" y="6539"/>
                      <a:pt x="31962" y="6623"/>
                      <a:pt x="31990" y="6722"/>
                    </a:cubicBezTo>
                    <a:cubicBezTo>
                      <a:pt x="32004" y="6771"/>
                      <a:pt x="32028" y="6830"/>
                      <a:pt x="32066" y="6861"/>
                    </a:cubicBezTo>
                    <a:cubicBezTo>
                      <a:pt x="32142" y="6923"/>
                      <a:pt x="32163" y="7003"/>
                      <a:pt x="32187" y="7093"/>
                    </a:cubicBezTo>
                    <a:cubicBezTo>
                      <a:pt x="32215" y="7184"/>
                      <a:pt x="32281" y="7256"/>
                      <a:pt x="32299" y="7363"/>
                    </a:cubicBezTo>
                    <a:cubicBezTo>
                      <a:pt x="32336" y="7623"/>
                      <a:pt x="32472" y="7855"/>
                      <a:pt x="32590" y="8084"/>
                    </a:cubicBezTo>
                    <a:cubicBezTo>
                      <a:pt x="32644" y="8194"/>
                      <a:pt x="32707" y="8298"/>
                      <a:pt x="32748" y="8420"/>
                    </a:cubicBezTo>
                    <a:cubicBezTo>
                      <a:pt x="32787" y="8541"/>
                      <a:pt x="32828" y="8680"/>
                      <a:pt x="32988" y="8731"/>
                    </a:cubicBezTo>
                    <a:close/>
                    <a:moveTo>
                      <a:pt x="2578" y="6768"/>
                    </a:moveTo>
                    <a:cubicBezTo>
                      <a:pt x="2408" y="6802"/>
                      <a:pt x="2307" y="6906"/>
                      <a:pt x="2214" y="7010"/>
                    </a:cubicBezTo>
                    <a:cubicBezTo>
                      <a:pt x="2104" y="7131"/>
                      <a:pt x="2079" y="7301"/>
                      <a:pt x="2027" y="7454"/>
                    </a:cubicBezTo>
                    <a:cubicBezTo>
                      <a:pt x="1996" y="7540"/>
                      <a:pt x="2016" y="7609"/>
                      <a:pt x="2072" y="7678"/>
                    </a:cubicBezTo>
                    <a:cubicBezTo>
                      <a:pt x="2090" y="7699"/>
                      <a:pt x="2083" y="7748"/>
                      <a:pt x="2079" y="7782"/>
                    </a:cubicBezTo>
                    <a:cubicBezTo>
                      <a:pt x="2072" y="7890"/>
                      <a:pt x="2062" y="7997"/>
                      <a:pt x="2055" y="8105"/>
                    </a:cubicBezTo>
                    <a:cubicBezTo>
                      <a:pt x="2051" y="8150"/>
                      <a:pt x="2027" y="8202"/>
                      <a:pt x="2045" y="8236"/>
                    </a:cubicBezTo>
                    <a:cubicBezTo>
                      <a:pt x="2093" y="8343"/>
                      <a:pt x="2069" y="8447"/>
                      <a:pt x="2058" y="8555"/>
                    </a:cubicBezTo>
                    <a:cubicBezTo>
                      <a:pt x="2027" y="8891"/>
                      <a:pt x="2075" y="9213"/>
                      <a:pt x="2221" y="9524"/>
                    </a:cubicBezTo>
                    <a:cubicBezTo>
                      <a:pt x="2339" y="9777"/>
                      <a:pt x="2533" y="9985"/>
                      <a:pt x="2633" y="10248"/>
                    </a:cubicBezTo>
                    <a:cubicBezTo>
                      <a:pt x="2644" y="10280"/>
                      <a:pt x="2675" y="10307"/>
                      <a:pt x="2702" y="10328"/>
                    </a:cubicBezTo>
                    <a:cubicBezTo>
                      <a:pt x="2827" y="10418"/>
                      <a:pt x="2945" y="10519"/>
                      <a:pt x="3076" y="10595"/>
                    </a:cubicBezTo>
                    <a:cubicBezTo>
                      <a:pt x="3170" y="10647"/>
                      <a:pt x="3260" y="10702"/>
                      <a:pt x="3351" y="10765"/>
                    </a:cubicBezTo>
                    <a:cubicBezTo>
                      <a:pt x="3444" y="10830"/>
                      <a:pt x="3554" y="10869"/>
                      <a:pt x="3658" y="10924"/>
                    </a:cubicBezTo>
                    <a:cubicBezTo>
                      <a:pt x="3762" y="10979"/>
                      <a:pt x="3800" y="10987"/>
                      <a:pt x="3915" y="10962"/>
                    </a:cubicBezTo>
                    <a:cubicBezTo>
                      <a:pt x="3749" y="10827"/>
                      <a:pt x="3593" y="10678"/>
                      <a:pt x="3416" y="10567"/>
                    </a:cubicBezTo>
                    <a:cubicBezTo>
                      <a:pt x="3305" y="10498"/>
                      <a:pt x="3222" y="10411"/>
                      <a:pt x="3139" y="10317"/>
                    </a:cubicBezTo>
                    <a:cubicBezTo>
                      <a:pt x="3084" y="10255"/>
                      <a:pt x="3031" y="10197"/>
                      <a:pt x="2980" y="10135"/>
                    </a:cubicBezTo>
                    <a:cubicBezTo>
                      <a:pt x="2921" y="10068"/>
                      <a:pt x="2848" y="10006"/>
                      <a:pt x="2803" y="9930"/>
                    </a:cubicBezTo>
                    <a:cubicBezTo>
                      <a:pt x="2647" y="9657"/>
                      <a:pt x="2481" y="9390"/>
                      <a:pt x="2405" y="9078"/>
                    </a:cubicBezTo>
                    <a:cubicBezTo>
                      <a:pt x="2356" y="8888"/>
                      <a:pt x="2297" y="8696"/>
                      <a:pt x="2249" y="8506"/>
                    </a:cubicBezTo>
                    <a:cubicBezTo>
                      <a:pt x="2232" y="8437"/>
                      <a:pt x="2232" y="8364"/>
                      <a:pt x="2235" y="8292"/>
                    </a:cubicBezTo>
                    <a:cubicBezTo>
                      <a:pt x="2242" y="8087"/>
                      <a:pt x="2245" y="7883"/>
                      <a:pt x="2249" y="7678"/>
                    </a:cubicBezTo>
                    <a:cubicBezTo>
                      <a:pt x="2253" y="7470"/>
                      <a:pt x="2307" y="7298"/>
                      <a:pt x="2408" y="7121"/>
                    </a:cubicBezTo>
                    <a:cubicBezTo>
                      <a:pt x="2470" y="7010"/>
                      <a:pt x="2523" y="6885"/>
                      <a:pt x="2578" y="6768"/>
                    </a:cubicBezTo>
                    <a:close/>
                    <a:moveTo>
                      <a:pt x="49633" y="6747"/>
                    </a:moveTo>
                    <a:cubicBezTo>
                      <a:pt x="49706" y="6893"/>
                      <a:pt x="49768" y="7017"/>
                      <a:pt x="49827" y="7142"/>
                    </a:cubicBezTo>
                    <a:cubicBezTo>
                      <a:pt x="49886" y="7263"/>
                      <a:pt x="49945" y="7387"/>
                      <a:pt x="49966" y="7516"/>
                    </a:cubicBezTo>
                    <a:cubicBezTo>
                      <a:pt x="49987" y="7637"/>
                      <a:pt x="49958" y="7758"/>
                      <a:pt x="49993" y="7886"/>
                    </a:cubicBezTo>
                    <a:cubicBezTo>
                      <a:pt x="50028" y="8001"/>
                      <a:pt x="50000" y="8135"/>
                      <a:pt x="49997" y="8260"/>
                    </a:cubicBezTo>
                    <a:cubicBezTo>
                      <a:pt x="49997" y="8322"/>
                      <a:pt x="50004" y="8389"/>
                      <a:pt x="49990" y="8447"/>
                    </a:cubicBezTo>
                    <a:cubicBezTo>
                      <a:pt x="49945" y="8631"/>
                      <a:pt x="49893" y="8811"/>
                      <a:pt x="49844" y="8995"/>
                    </a:cubicBezTo>
                    <a:cubicBezTo>
                      <a:pt x="49768" y="9286"/>
                      <a:pt x="49640" y="9549"/>
                      <a:pt x="49488" y="9809"/>
                    </a:cubicBezTo>
                    <a:cubicBezTo>
                      <a:pt x="49339" y="10072"/>
                      <a:pt x="49103" y="10259"/>
                      <a:pt x="48927" y="10498"/>
                    </a:cubicBezTo>
                    <a:cubicBezTo>
                      <a:pt x="48923" y="10504"/>
                      <a:pt x="48913" y="10509"/>
                      <a:pt x="48906" y="10512"/>
                    </a:cubicBezTo>
                    <a:cubicBezTo>
                      <a:pt x="48726" y="10647"/>
                      <a:pt x="48545" y="10779"/>
                      <a:pt x="48366" y="10910"/>
                    </a:cubicBezTo>
                    <a:cubicBezTo>
                      <a:pt x="48342" y="10928"/>
                      <a:pt x="48293" y="10934"/>
                      <a:pt x="48331" y="10990"/>
                    </a:cubicBezTo>
                    <a:cubicBezTo>
                      <a:pt x="48366" y="10987"/>
                      <a:pt x="48404" y="10987"/>
                      <a:pt x="48435" y="10972"/>
                    </a:cubicBezTo>
                    <a:cubicBezTo>
                      <a:pt x="48594" y="10896"/>
                      <a:pt x="48753" y="10816"/>
                      <a:pt x="48913" y="10737"/>
                    </a:cubicBezTo>
                    <a:cubicBezTo>
                      <a:pt x="48975" y="10706"/>
                      <a:pt x="49034" y="10664"/>
                      <a:pt x="49093" y="10622"/>
                    </a:cubicBezTo>
                    <a:cubicBezTo>
                      <a:pt x="49235" y="10525"/>
                      <a:pt x="49376" y="10432"/>
                      <a:pt x="49515" y="10332"/>
                    </a:cubicBezTo>
                    <a:cubicBezTo>
                      <a:pt x="49557" y="10301"/>
                      <a:pt x="49598" y="10255"/>
                      <a:pt x="49616" y="10207"/>
                    </a:cubicBezTo>
                    <a:cubicBezTo>
                      <a:pt x="49672" y="10044"/>
                      <a:pt x="49789" y="9916"/>
                      <a:pt x="49872" y="9767"/>
                    </a:cubicBezTo>
                    <a:cubicBezTo>
                      <a:pt x="50017" y="9514"/>
                      <a:pt x="50153" y="9262"/>
                      <a:pt x="50163" y="8967"/>
                    </a:cubicBezTo>
                    <a:cubicBezTo>
                      <a:pt x="50166" y="8805"/>
                      <a:pt x="50166" y="8642"/>
                      <a:pt x="50163" y="8479"/>
                    </a:cubicBezTo>
                    <a:cubicBezTo>
                      <a:pt x="50163" y="8410"/>
                      <a:pt x="50145" y="8340"/>
                      <a:pt x="50170" y="8268"/>
                    </a:cubicBezTo>
                    <a:cubicBezTo>
                      <a:pt x="50187" y="8202"/>
                      <a:pt x="50174" y="8125"/>
                      <a:pt x="50170" y="8052"/>
                    </a:cubicBezTo>
                    <a:cubicBezTo>
                      <a:pt x="50163" y="7973"/>
                      <a:pt x="50160" y="7890"/>
                      <a:pt x="50142" y="7814"/>
                    </a:cubicBezTo>
                    <a:cubicBezTo>
                      <a:pt x="50121" y="7713"/>
                      <a:pt x="50163" y="7641"/>
                      <a:pt x="50222" y="7574"/>
                    </a:cubicBezTo>
                    <a:cubicBezTo>
                      <a:pt x="50132" y="7135"/>
                      <a:pt x="50014" y="6893"/>
                      <a:pt x="49633" y="6747"/>
                    </a:cubicBezTo>
                    <a:close/>
                    <a:moveTo>
                      <a:pt x="24779" y="4935"/>
                    </a:moveTo>
                    <a:cubicBezTo>
                      <a:pt x="24855" y="5085"/>
                      <a:pt x="24813" y="5240"/>
                      <a:pt x="24772" y="5396"/>
                    </a:cubicBezTo>
                    <a:cubicBezTo>
                      <a:pt x="24748" y="5483"/>
                      <a:pt x="24738" y="5573"/>
                      <a:pt x="24734" y="5662"/>
                    </a:cubicBezTo>
                    <a:cubicBezTo>
                      <a:pt x="24734" y="5825"/>
                      <a:pt x="24751" y="5988"/>
                      <a:pt x="24744" y="6148"/>
                    </a:cubicBezTo>
                    <a:cubicBezTo>
                      <a:pt x="24741" y="6234"/>
                      <a:pt x="24703" y="6321"/>
                      <a:pt x="24682" y="6407"/>
                    </a:cubicBezTo>
                    <a:cubicBezTo>
                      <a:pt x="24672" y="6449"/>
                      <a:pt x="24651" y="6498"/>
                      <a:pt x="24661" y="6532"/>
                    </a:cubicBezTo>
                    <a:cubicBezTo>
                      <a:pt x="24699" y="6643"/>
                      <a:pt x="24672" y="6743"/>
                      <a:pt x="24634" y="6847"/>
                    </a:cubicBezTo>
                    <a:cubicBezTo>
                      <a:pt x="24613" y="6913"/>
                      <a:pt x="24578" y="6997"/>
                      <a:pt x="24599" y="7055"/>
                    </a:cubicBezTo>
                    <a:cubicBezTo>
                      <a:pt x="24647" y="7208"/>
                      <a:pt x="24602" y="7342"/>
                      <a:pt x="24540" y="7470"/>
                    </a:cubicBezTo>
                    <a:cubicBezTo>
                      <a:pt x="24477" y="7599"/>
                      <a:pt x="24457" y="7734"/>
                      <a:pt x="24467" y="7865"/>
                    </a:cubicBezTo>
                    <a:cubicBezTo>
                      <a:pt x="24481" y="8025"/>
                      <a:pt x="24453" y="8177"/>
                      <a:pt x="24412" y="8319"/>
                    </a:cubicBezTo>
                    <a:cubicBezTo>
                      <a:pt x="24364" y="8493"/>
                      <a:pt x="24325" y="8662"/>
                      <a:pt x="24301" y="8839"/>
                    </a:cubicBezTo>
                    <a:cubicBezTo>
                      <a:pt x="24273" y="9036"/>
                      <a:pt x="24311" y="9216"/>
                      <a:pt x="24364" y="9396"/>
                    </a:cubicBezTo>
                    <a:cubicBezTo>
                      <a:pt x="24377" y="9441"/>
                      <a:pt x="24423" y="9476"/>
                      <a:pt x="24457" y="9518"/>
                    </a:cubicBezTo>
                    <a:cubicBezTo>
                      <a:pt x="24581" y="9462"/>
                      <a:pt x="24637" y="9386"/>
                      <a:pt x="24651" y="9265"/>
                    </a:cubicBezTo>
                    <a:cubicBezTo>
                      <a:pt x="24668" y="9095"/>
                      <a:pt x="24693" y="8925"/>
                      <a:pt x="24727" y="8759"/>
                    </a:cubicBezTo>
                    <a:cubicBezTo>
                      <a:pt x="24755" y="8638"/>
                      <a:pt x="24789" y="8517"/>
                      <a:pt x="24755" y="8389"/>
                    </a:cubicBezTo>
                    <a:cubicBezTo>
                      <a:pt x="24741" y="8337"/>
                      <a:pt x="24730" y="8271"/>
                      <a:pt x="24751" y="8229"/>
                    </a:cubicBezTo>
                    <a:cubicBezTo>
                      <a:pt x="24813" y="8115"/>
                      <a:pt x="24783" y="8001"/>
                      <a:pt x="24789" y="7886"/>
                    </a:cubicBezTo>
                    <a:cubicBezTo>
                      <a:pt x="24793" y="7796"/>
                      <a:pt x="24786" y="7703"/>
                      <a:pt x="24807" y="7616"/>
                    </a:cubicBezTo>
                    <a:cubicBezTo>
                      <a:pt x="24831" y="7516"/>
                      <a:pt x="24876" y="7429"/>
                      <a:pt x="24786" y="7339"/>
                    </a:cubicBezTo>
                    <a:cubicBezTo>
                      <a:pt x="24772" y="7329"/>
                      <a:pt x="24776" y="7288"/>
                      <a:pt x="24783" y="7263"/>
                    </a:cubicBezTo>
                    <a:cubicBezTo>
                      <a:pt x="24834" y="7096"/>
                      <a:pt x="24838" y="6927"/>
                      <a:pt x="24821" y="6757"/>
                    </a:cubicBezTo>
                    <a:cubicBezTo>
                      <a:pt x="24817" y="6695"/>
                      <a:pt x="24842" y="6657"/>
                      <a:pt x="24917" y="6660"/>
                    </a:cubicBezTo>
                    <a:cubicBezTo>
                      <a:pt x="24938" y="6660"/>
                      <a:pt x="24976" y="6594"/>
                      <a:pt x="24976" y="6556"/>
                    </a:cubicBezTo>
                    <a:cubicBezTo>
                      <a:pt x="24984" y="6473"/>
                      <a:pt x="24890" y="6535"/>
                      <a:pt x="24855" y="6484"/>
                    </a:cubicBezTo>
                    <a:cubicBezTo>
                      <a:pt x="24834" y="6283"/>
                      <a:pt x="24883" y="6075"/>
                      <a:pt x="24866" y="5870"/>
                    </a:cubicBezTo>
                    <a:cubicBezTo>
                      <a:pt x="24848" y="5667"/>
                      <a:pt x="24872" y="5469"/>
                      <a:pt x="24893" y="5264"/>
                    </a:cubicBezTo>
                    <a:cubicBezTo>
                      <a:pt x="24917" y="5060"/>
                      <a:pt x="24928" y="4856"/>
                      <a:pt x="24945" y="4610"/>
                    </a:cubicBezTo>
                    <a:cubicBezTo>
                      <a:pt x="24880" y="4738"/>
                      <a:pt x="24834" y="4831"/>
                      <a:pt x="24779" y="4935"/>
                    </a:cubicBezTo>
                    <a:close/>
                    <a:moveTo>
                      <a:pt x="10624" y="10795"/>
                    </a:moveTo>
                    <a:cubicBezTo>
                      <a:pt x="10696" y="10841"/>
                      <a:pt x="10773" y="10854"/>
                      <a:pt x="10838" y="10837"/>
                    </a:cubicBezTo>
                    <a:cubicBezTo>
                      <a:pt x="11098" y="10775"/>
                      <a:pt x="11361" y="10720"/>
                      <a:pt x="11587" y="10557"/>
                    </a:cubicBezTo>
                    <a:cubicBezTo>
                      <a:pt x="11725" y="10456"/>
                      <a:pt x="11857" y="10342"/>
                      <a:pt x="12009" y="10269"/>
                    </a:cubicBezTo>
                    <a:cubicBezTo>
                      <a:pt x="12324" y="10114"/>
                      <a:pt x="12557" y="9839"/>
                      <a:pt x="12875" y="9687"/>
                    </a:cubicBezTo>
                    <a:cubicBezTo>
                      <a:pt x="12910" y="9670"/>
                      <a:pt x="12941" y="9628"/>
                      <a:pt x="12965" y="9590"/>
                    </a:cubicBezTo>
                    <a:cubicBezTo>
                      <a:pt x="13006" y="9518"/>
                      <a:pt x="13069" y="9473"/>
                      <a:pt x="13134" y="9424"/>
                    </a:cubicBezTo>
                    <a:cubicBezTo>
                      <a:pt x="13356" y="9258"/>
                      <a:pt x="13550" y="9061"/>
                      <a:pt x="13710" y="8832"/>
                    </a:cubicBezTo>
                    <a:cubicBezTo>
                      <a:pt x="13741" y="8787"/>
                      <a:pt x="13772" y="8738"/>
                      <a:pt x="13817" y="8714"/>
                    </a:cubicBezTo>
                    <a:cubicBezTo>
                      <a:pt x="13970" y="8642"/>
                      <a:pt x="14094" y="8548"/>
                      <a:pt x="14132" y="8371"/>
                    </a:cubicBezTo>
                    <a:cubicBezTo>
                      <a:pt x="14139" y="8347"/>
                      <a:pt x="14160" y="8322"/>
                      <a:pt x="14181" y="8309"/>
                    </a:cubicBezTo>
                    <a:cubicBezTo>
                      <a:pt x="14357" y="8209"/>
                      <a:pt x="14444" y="8011"/>
                      <a:pt x="14624" y="7918"/>
                    </a:cubicBezTo>
                    <a:cubicBezTo>
                      <a:pt x="14686" y="7886"/>
                      <a:pt x="14683" y="7879"/>
                      <a:pt x="14728" y="7699"/>
                    </a:cubicBezTo>
                    <a:cubicBezTo>
                      <a:pt x="14552" y="7796"/>
                      <a:pt x="14427" y="7928"/>
                      <a:pt x="14319" y="8066"/>
                    </a:cubicBezTo>
                    <a:cubicBezTo>
                      <a:pt x="14226" y="8191"/>
                      <a:pt x="14108" y="8285"/>
                      <a:pt x="13983" y="8371"/>
                    </a:cubicBezTo>
                    <a:cubicBezTo>
                      <a:pt x="13887" y="8437"/>
                      <a:pt x="13799" y="8506"/>
                      <a:pt x="13720" y="8597"/>
                    </a:cubicBezTo>
                    <a:cubicBezTo>
                      <a:pt x="13616" y="8717"/>
                      <a:pt x="13492" y="8829"/>
                      <a:pt x="13363" y="8925"/>
                    </a:cubicBezTo>
                    <a:cubicBezTo>
                      <a:pt x="13280" y="8987"/>
                      <a:pt x="13163" y="8995"/>
                      <a:pt x="13138" y="9130"/>
                    </a:cubicBezTo>
                    <a:cubicBezTo>
                      <a:pt x="13131" y="9161"/>
                      <a:pt x="13072" y="9185"/>
                      <a:pt x="13038" y="9213"/>
                    </a:cubicBezTo>
                    <a:cubicBezTo>
                      <a:pt x="13000" y="9237"/>
                      <a:pt x="12955" y="9251"/>
                      <a:pt x="12923" y="9278"/>
                    </a:cubicBezTo>
                    <a:cubicBezTo>
                      <a:pt x="12747" y="9445"/>
                      <a:pt x="12567" y="9604"/>
                      <a:pt x="12345" y="9711"/>
                    </a:cubicBezTo>
                    <a:cubicBezTo>
                      <a:pt x="12266" y="9750"/>
                      <a:pt x="12189" y="9809"/>
                      <a:pt x="12130" y="9874"/>
                    </a:cubicBezTo>
                    <a:cubicBezTo>
                      <a:pt x="11981" y="10037"/>
                      <a:pt x="11788" y="10130"/>
                      <a:pt x="11593" y="10228"/>
                    </a:cubicBezTo>
                    <a:cubicBezTo>
                      <a:pt x="11451" y="10301"/>
                      <a:pt x="11296" y="10349"/>
                      <a:pt x="11185" y="10477"/>
                    </a:cubicBezTo>
                    <a:cubicBezTo>
                      <a:pt x="11147" y="10522"/>
                      <a:pt x="11081" y="10543"/>
                      <a:pt x="11025" y="10574"/>
                    </a:cubicBezTo>
                    <a:cubicBezTo>
                      <a:pt x="10960" y="10605"/>
                      <a:pt x="10890" y="10626"/>
                      <a:pt x="10832" y="10661"/>
                    </a:cubicBezTo>
                    <a:cubicBezTo>
                      <a:pt x="10762" y="10702"/>
                      <a:pt x="10696" y="10747"/>
                      <a:pt x="10624" y="10795"/>
                    </a:cubicBezTo>
                    <a:close/>
                    <a:moveTo>
                      <a:pt x="20020" y="7179"/>
                    </a:moveTo>
                    <a:cubicBezTo>
                      <a:pt x="20048" y="7066"/>
                      <a:pt x="20221" y="7080"/>
                      <a:pt x="20217" y="6944"/>
                    </a:cubicBezTo>
                    <a:cubicBezTo>
                      <a:pt x="20297" y="6861"/>
                      <a:pt x="20380" y="6778"/>
                      <a:pt x="20457" y="6692"/>
                    </a:cubicBezTo>
                    <a:cubicBezTo>
                      <a:pt x="20491" y="6653"/>
                      <a:pt x="20516" y="6602"/>
                      <a:pt x="20543" y="6556"/>
                    </a:cubicBezTo>
                    <a:cubicBezTo>
                      <a:pt x="20574" y="6511"/>
                      <a:pt x="20599" y="6460"/>
                      <a:pt x="20640" y="6425"/>
                    </a:cubicBezTo>
                    <a:cubicBezTo>
                      <a:pt x="20786" y="6307"/>
                      <a:pt x="20862" y="6148"/>
                      <a:pt x="20921" y="5971"/>
                    </a:cubicBezTo>
                    <a:cubicBezTo>
                      <a:pt x="20965" y="5822"/>
                      <a:pt x="21035" y="5680"/>
                      <a:pt x="21149" y="5579"/>
                    </a:cubicBezTo>
                    <a:cubicBezTo>
                      <a:pt x="21281" y="5462"/>
                      <a:pt x="21336" y="5313"/>
                      <a:pt x="21374" y="5157"/>
                    </a:cubicBezTo>
                    <a:cubicBezTo>
                      <a:pt x="21405" y="5032"/>
                      <a:pt x="21447" y="4918"/>
                      <a:pt x="21527" y="4815"/>
                    </a:cubicBezTo>
                    <a:cubicBezTo>
                      <a:pt x="21568" y="4759"/>
                      <a:pt x="21596" y="4690"/>
                      <a:pt x="21617" y="4620"/>
                    </a:cubicBezTo>
                    <a:cubicBezTo>
                      <a:pt x="21648" y="4499"/>
                      <a:pt x="21686" y="4381"/>
                      <a:pt x="21748" y="4267"/>
                    </a:cubicBezTo>
                    <a:cubicBezTo>
                      <a:pt x="21814" y="4139"/>
                      <a:pt x="21846" y="4000"/>
                      <a:pt x="21797" y="3834"/>
                    </a:cubicBezTo>
                    <a:cubicBezTo>
                      <a:pt x="21738" y="3859"/>
                      <a:pt x="21672" y="3862"/>
                      <a:pt x="21645" y="3896"/>
                    </a:cubicBezTo>
                    <a:cubicBezTo>
                      <a:pt x="21571" y="3997"/>
                      <a:pt x="21496" y="4101"/>
                      <a:pt x="21447" y="4215"/>
                    </a:cubicBezTo>
                    <a:cubicBezTo>
                      <a:pt x="21399" y="4340"/>
                      <a:pt x="21360" y="4471"/>
                      <a:pt x="21267" y="4575"/>
                    </a:cubicBezTo>
                    <a:cubicBezTo>
                      <a:pt x="21243" y="4607"/>
                      <a:pt x="21243" y="4658"/>
                      <a:pt x="21226" y="4700"/>
                    </a:cubicBezTo>
                    <a:cubicBezTo>
                      <a:pt x="21208" y="4748"/>
                      <a:pt x="21191" y="4800"/>
                      <a:pt x="21170" y="4845"/>
                    </a:cubicBezTo>
                    <a:cubicBezTo>
                      <a:pt x="21146" y="4894"/>
                      <a:pt x="21104" y="4935"/>
                      <a:pt x="21090" y="4984"/>
                    </a:cubicBezTo>
                    <a:cubicBezTo>
                      <a:pt x="21007" y="5243"/>
                      <a:pt x="20855" y="5469"/>
                      <a:pt x="20713" y="5697"/>
                    </a:cubicBezTo>
                    <a:cubicBezTo>
                      <a:pt x="20665" y="5777"/>
                      <a:pt x="20623" y="5854"/>
                      <a:pt x="20626" y="5947"/>
                    </a:cubicBezTo>
                    <a:cubicBezTo>
                      <a:pt x="20630" y="6113"/>
                      <a:pt x="20547" y="6234"/>
                      <a:pt x="20436" y="6348"/>
                    </a:cubicBezTo>
                    <a:cubicBezTo>
                      <a:pt x="20377" y="6415"/>
                      <a:pt x="20315" y="6490"/>
                      <a:pt x="20290" y="6570"/>
                    </a:cubicBezTo>
                    <a:cubicBezTo>
                      <a:pt x="20252" y="6706"/>
                      <a:pt x="20187" y="6820"/>
                      <a:pt x="20100" y="6923"/>
                    </a:cubicBezTo>
                    <a:cubicBezTo>
                      <a:pt x="20041" y="6992"/>
                      <a:pt x="20003" y="7072"/>
                      <a:pt x="20020" y="7179"/>
                    </a:cubicBezTo>
                    <a:close/>
                    <a:moveTo>
                      <a:pt x="8868" y="11388"/>
                    </a:moveTo>
                    <a:cubicBezTo>
                      <a:pt x="8632" y="11506"/>
                      <a:pt x="8445" y="11589"/>
                      <a:pt x="8227" y="11561"/>
                    </a:cubicBezTo>
                    <a:cubicBezTo>
                      <a:pt x="8188" y="11554"/>
                      <a:pt x="8140" y="11578"/>
                      <a:pt x="8099" y="11596"/>
                    </a:cubicBezTo>
                    <a:cubicBezTo>
                      <a:pt x="7995" y="11647"/>
                      <a:pt x="7898" y="11717"/>
                      <a:pt x="7787" y="11748"/>
                    </a:cubicBezTo>
                    <a:cubicBezTo>
                      <a:pt x="7600" y="11797"/>
                      <a:pt x="7410" y="11824"/>
                      <a:pt x="7219" y="11873"/>
                    </a:cubicBezTo>
                    <a:cubicBezTo>
                      <a:pt x="7042" y="11914"/>
                      <a:pt x="6848" y="11818"/>
                      <a:pt x="6658" y="11880"/>
                    </a:cubicBezTo>
                    <a:cubicBezTo>
                      <a:pt x="6630" y="11887"/>
                      <a:pt x="6592" y="11859"/>
                      <a:pt x="6558" y="11855"/>
                    </a:cubicBezTo>
                    <a:cubicBezTo>
                      <a:pt x="6478" y="11845"/>
                      <a:pt x="6395" y="11831"/>
                      <a:pt x="6315" y="11842"/>
                    </a:cubicBezTo>
                    <a:cubicBezTo>
                      <a:pt x="6135" y="11866"/>
                      <a:pt x="5962" y="11855"/>
                      <a:pt x="5782" y="11852"/>
                    </a:cubicBezTo>
                    <a:cubicBezTo>
                      <a:pt x="5456" y="11845"/>
                      <a:pt x="5141" y="11831"/>
                      <a:pt x="4826" y="11731"/>
                    </a:cubicBezTo>
                    <a:cubicBezTo>
                      <a:pt x="4764" y="11710"/>
                      <a:pt x="4676" y="11658"/>
                      <a:pt x="4587" y="11735"/>
                    </a:cubicBezTo>
                    <a:cubicBezTo>
                      <a:pt x="4604" y="11762"/>
                      <a:pt x="4614" y="11800"/>
                      <a:pt x="4639" y="11821"/>
                    </a:cubicBezTo>
                    <a:cubicBezTo>
                      <a:pt x="4805" y="11963"/>
                      <a:pt x="5009" y="12032"/>
                      <a:pt x="5221" y="12084"/>
                    </a:cubicBezTo>
                    <a:cubicBezTo>
                      <a:pt x="5380" y="12039"/>
                      <a:pt x="5522" y="12095"/>
                      <a:pt x="5664" y="12150"/>
                    </a:cubicBezTo>
                    <a:cubicBezTo>
                      <a:pt x="5712" y="12167"/>
                      <a:pt x="5771" y="12174"/>
                      <a:pt x="5824" y="12174"/>
                    </a:cubicBezTo>
                    <a:cubicBezTo>
                      <a:pt x="6021" y="12174"/>
                      <a:pt x="6218" y="12171"/>
                      <a:pt x="6415" y="12160"/>
                    </a:cubicBezTo>
                    <a:cubicBezTo>
                      <a:pt x="6523" y="12157"/>
                      <a:pt x="6630" y="12160"/>
                      <a:pt x="6734" y="12105"/>
                    </a:cubicBezTo>
                    <a:cubicBezTo>
                      <a:pt x="6783" y="12077"/>
                      <a:pt x="6855" y="12088"/>
                      <a:pt x="6917" y="12077"/>
                    </a:cubicBezTo>
                    <a:cubicBezTo>
                      <a:pt x="7050" y="12056"/>
                      <a:pt x="7191" y="12056"/>
                      <a:pt x="7309" y="12005"/>
                    </a:cubicBezTo>
                    <a:cubicBezTo>
                      <a:pt x="7475" y="11935"/>
                      <a:pt x="7641" y="11863"/>
                      <a:pt x="7819" y="11863"/>
                    </a:cubicBezTo>
                    <a:cubicBezTo>
                      <a:pt x="7967" y="11863"/>
                      <a:pt x="8060" y="11759"/>
                      <a:pt x="8193" y="11724"/>
                    </a:cubicBezTo>
                    <a:cubicBezTo>
                      <a:pt x="8348" y="11686"/>
                      <a:pt x="8497" y="11623"/>
                      <a:pt x="8646" y="11561"/>
                    </a:cubicBezTo>
                    <a:cubicBezTo>
                      <a:pt x="8719" y="11534"/>
                      <a:pt x="8805" y="11523"/>
                      <a:pt x="8868" y="11388"/>
                    </a:cubicBezTo>
                    <a:close/>
                    <a:moveTo>
                      <a:pt x="43412" y="11415"/>
                    </a:moveTo>
                    <a:cubicBezTo>
                      <a:pt x="43406" y="11433"/>
                      <a:pt x="43399" y="11447"/>
                      <a:pt x="43388" y="11465"/>
                    </a:cubicBezTo>
                    <a:cubicBezTo>
                      <a:pt x="43420" y="11481"/>
                      <a:pt x="43447" y="11506"/>
                      <a:pt x="43479" y="11516"/>
                    </a:cubicBezTo>
                    <a:cubicBezTo>
                      <a:pt x="43652" y="11585"/>
                      <a:pt x="43825" y="11665"/>
                      <a:pt x="44005" y="11721"/>
                    </a:cubicBezTo>
                    <a:cubicBezTo>
                      <a:pt x="44150" y="11762"/>
                      <a:pt x="44272" y="11866"/>
                      <a:pt x="44431" y="11866"/>
                    </a:cubicBezTo>
                    <a:cubicBezTo>
                      <a:pt x="44604" y="11869"/>
                      <a:pt x="44756" y="11942"/>
                      <a:pt x="44913" y="12008"/>
                    </a:cubicBezTo>
                    <a:cubicBezTo>
                      <a:pt x="45033" y="12056"/>
                      <a:pt x="45175" y="12060"/>
                      <a:pt x="45308" y="12080"/>
                    </a:cubicBezTo>
                    <a:cubicBezTo>
                      <a:pt x="45370" y="12088"/>
                      <a:pt x="45439" y="12077"/>
                      <a:pt x="45490" y="12105"/>
                    </a:cubicBezTo>
                    <a:cubicBezTo>
                      <a:pt x="45594" y="12157"/>
                      <a:pt x="45698" y="12157"/>
                      <a:pt x="45806" y="12164"/>
                    </a:cubicBezTo>
                    <a:cubicBezTo>
                      <a:pt x="46003" y="12171"/>
                      <a:pt x="46201" y="12178"/>
                      <a:pt x="46398" y="12171"/>
                    </a:cubicBezTo>
                    <a:cubicBezTo>
                      <a:pt x="46485" y="12171"/>
                      <a:pt x="46575" y="12140"/>
                      <a:pt x="46658" y="12112"/>
                    </a:cubicBezTo>
                    <a:cubicBezTo>
                      <a:pt x="46737" y="12088"/>
                      <a:pt x="46810" y="12060"/>
                      <a:pt x="46894" y="12071"/>
                    </a:cubicBezTo>
                    <a:cubicBezTo>
                      <a:pt x="47164" y="12098"/>
                      <a:pt x="47378" y="11967"/>
                      <a:pt x="47586" y="11821"/>
                    </a:cubicBezTo>
                    <a:cubicBezTo>
                      <a:pt x="47621" y="11797"/>
                      <a:pt x="47645" y="11751"/>
                      <a:pt x="47589" y="11696"/>
                    </a:cubicBezTo>
                    <a:cubicBezTo>
                      <a:pt x="47514" y="11710"/>
                      <a:pt x="47427" y="11724"/>
                      <a:pt x="47340" y="11748"/>
                    </a:cubicBezTo>
                    <a:cubicBezTo>
                      <a:pt x="47063" y="11828"/>
                      <a:pt x="46783" y="11863"/>
                      <a:pt x="46492" y="11849"/>
                    </a:cubicBezTo>
                    <a:cubicBezTo>
                      <a:pt x="46430" y="11849"/>
                      <a:pt x="46367" y="11859"/>
                      <a:pt x="46305" y="11859"/>
                    </a:cubicBezTo>
                    <a:cubicBezTo>
                      <a:pt x="46225" y="11863"/>
                      <a:pt x="46145" y="11863"/>
                      <a:pt x="46066" y="11859"/>
                    </a:cubicBezTo>
                    <a:cubicBezTo>
                      <a:pt x="46014" y="11855"/>
                      <a:pt x="45958" y="11839"/>
                      <a:pt x="45906" y="11842"/>
                    </a:cubicBezTo>
                    <a:cubicBezTo>
                      <a:pt x="45810" y="11845"/>
                      <a:pt x="45712" y="11869"/>
                      <a:pt x="45615" y="11873"/>
                    </a:cubicBezTo>
                    <a:cubicBezTo>
                      <a:pt x="45508" y="11876"/>
                      <a:pt x="45401" y="11859"/>
                      <a:pt x="45293" y="11859"/>
                    </a:cubicBezTo>
                    <a:cubicBezTo>
                      <a:pt x="45137" y="11859"/>
                      <a:pt x="44975" y="11922"/>
                      <a:pt x="44830" y="11804"/>
                    </a:cubicBezTo>
                    <a:cubicBezTo>
                      <a:pt x="44812" y="11793"/>
                      <a:pt x="44774" y="11814"/>
                      <a:pt x="44750" y="11807"/>
                    </a:cubicBezTo>
                    <a:cubicBezTo>
                      <a:pt x="44590" y="11759"/>
                      <a:pt x="44421" y="11765"/>
                      <a:pt x="44269" y="11658"/>
                    </a:cubicBezTo>
                    <a:cubicBezTo>
                      <a:pt x="44168" y="11585"/>
                      <a:pt x="44032" y="11543"/>
                      <a:pt x="43887" y="11558"/>
                    </a:cubicBezTo>
                    <a:cubicBezTo>
                      <a:pt x="43783" y="11568"/>
                      <a:pt x="43676" y="11519"/>
                      <a:pt x="43572" y="11492"/>
                    </a:cubicBezTo>
                    <a:cubicBezTo>
                      <a:pt x="43516" y="11475"/>
                      <a:pt x="43465" y="11440"/>
                      <a:pt x="43412" y="11415"/>
                    </a:cubicBezTo>
                    <a:close/>
                    <a:moveTo>
                      <a:pt x="9034" y="10498"/>
                    </a:moveTo>
                    <a:cubicBezTo>
                      <a:pt x="8784" y="10622"/>
                      <a:pt x="8546" y="10640"/>
                      <a:pt x="8310" y="10678"/>
                    </a:cubicBezTo>
                    <a:cubicBezTo>
                      <a:pt x="8182" y="10699"/>
                      <a:pt x="8047" y="10709"/>
                      <a:pt x="7926" y="10750"/>
                    </a:cubicBezTo>
                    <a:cubicBezTo>
                      <a:pt x="7718" y="10820"/>
                      <a:pt x="7510" y="10858"/>
                      <a:pt x="7292" y="10837"/>
                    </a:cubicBezTo>
                    <a:cubicBezTo>
                      <a:pt x="7212" y="10830"/>
                      <a:pt x="7129" y="10837"/>
                      <a:pt x="7050" y="10858"/>
                    </a:cubicBezTo>
                    <a:cubicBezTo>
                      <a:pt x="6928" y="10889"/>
                      <a:pt x="6810" y="10917"/>
                      <a:pt x="6686" y="10862"/>
                    </a:cubicBezTo>
                    <a:cubicBezTo>
                      <a:pt x="6346" y="10886"/>
                      <a:pt x="6011" y="10810"/>
                      <a:pt x="5657" y="10789"/>
                    </a:cubicBezTo>
                    <a:cubicBezTo>
                      <a:pt x="5647" y="10827"/>
                      <a:pt x="5626" y="10869"/>
                      <a:pt x="5632" y="10907"/>
                    </a:cubicBezTo>
                    <a:cubicBezTo>
                      <a:pt x="5637" y="10938"/>
                      <a:pt x="5671" y="10972"/>
                      <a:pt x="5699" y="10982"/>
                    </a:cubicBezTo>
                    <a:cubicBezTo>
                      <a:pt x="5955" y="11066"/>
                      <a:pt x="6214" y="11142"/>
                      <a:pt x="6489" y="11142"/>
                    </a:cubicBezTo>
                    <a:cubicBezTo>
                      <a:pt x="6623" y="11142"/>
                      <a:pt x="6755" y="11139"/>
                      <a:pt x="6887" y="11097"/>
                    </a:cubicBezTo>
                    <a:cubicBezTo>
                      <a:pt x="7021" y="11174"/>
                      <a:pt x="7146" y="11111"/>
                      <a:pt x="7278" y="11083"/>
                    </a:cubicBezTo>
                    <a:cubicBezTo>
                      <a:pt x="7323" y="11073"/>
                      <a:pt x="7368" y="11080"/>
                      <a:pt x="7413" y="11080"/>
                    </a:cubicBezTo>
                    <a:cubicBezTo>
                      <a:pt x="7510" y="11080"/>
                      <a:pt x="7614" y="11097"/>
                      <a:pt x="7707" y="11073"/>
                    </a:cubicBezTo>
                    <a:cubicBezTo>
                      <a:pt x="7808" y="11049"/>
                      <a:pt x="7902" y="10987"/>
                      <a:pt x="8001" y="10941"/>
                    </a:cubicBezTo>
                    <a:cubicBezTo>
                      <a:pt x="8092" y="10952"/>
                      <a:pt x="8193" y="11011"/>
                      <a:pt x="8282" y="10934"/>
                    </a:cubicBezTo>
                    <a:cubicBezTo>
                      <a:pt x="8400" y="10830"/>
                      <a:pt x="8546" y="10789"/>
                      <a:pt x="8695" y="10750"/>
                    </a:cubicBezTo>
                    <a:cubicBezTo>
                      <a:pt x="8823" y="10716"/>
                      <a:pt x="8944" y="10661"/>
                      <a:pt x="9034" y="10498"/>
                    </a:cubicBezTo>
                    <a:close/>
                    <a:moveTo>
                      <a:pt x="27930" y="2948"/>
                    </a:moveTo>
                    <a:cubicBezTo>
                      <a:pt x="27810" y="3165"/>
                      <a:pt x="27792" y="3367"/>
                      <a:pt x="27893" y="3574"/>
                    </a:cubicBezTo>
                    <a:cubicBezTo>
                      <a:pt x="27927" y="3651"/>
                      <a:pt x="27948" y="3723"/>
                      <a:pt x="27948" y="3803"/>
                    </a:cubicBezTo>
                    <a:cubicBezTo>
                      <a:pt x="27948" y="3848"/>
                      <a:pt x="27938" y="3907"/>
                      <a:pt x="27962" y="3938"/>
                    </a:cubicBezTo>
                    <a:cubicBezTo>
                      <a:pt x="28083" y="4087"/>
                      <a:pt x="28063" y="4274"/>
                      <a:pt x="28101" y="4444"/>
                    </a:cubicBezTo>
                    <a:cubicBezTo>
                      <a:pt x="28111" y="4489"/>
                      <a:pt x="28125" y="4530"/>
                      <a:pt x="28135" y="4575"/>
                    </a:cubicBezTo>
                    <a:cubicBezTo>
                      <a:pt x="28149" y="4644"/>
                      <a:pt x="28176" y="4717"/>
                      <a:pt x="28170" y="4783"/>
                    </a:cubicBezTo>
                    <a:cubicBezTo>
                      <a:pt x="28152" y="4960"/>
                      <a:pt x="28208" y="5101"/>
                      <a:pt x="28312" y="5234"/>
                    </a:cubicBezTo>
                    <a:cubicBezTo>
                      <a:pt x="28374" y="5313"/>
                      <a:pt x="28416" y="5403"/>
                      <a:pt x="28416" y="5507"/>
                    </a:cubicBezTo>
                    <a:cubicBezTo>
                      <a:pt x="28413" y="5597"/>
                      <a:pt x="28457" y="5659"/>
                      <a:pt x="28512" y="5725"/>
                    </a:cubicBezTo>
                    <a:cubicBezTo>
                      <a:pt x="28579" y="5798"/>
                      <a:pt x="28648" y="5874"/>
                      <a:pt x="28686" y="5961"/>
                    </a:cubicBezTo>
                    <a:cubicBezTo>
                      <a:pt x="28748" y="6120"/>
                      <a:pt x="28859" y="6255"/>
                      <a:pt x="28894" y="6428"/>
                    </a:cubicBezTo>
                    <a:cubicBezTo>
                      <a:pt x="28897" y="6452"/>
                      <a:pt x="28918" y="6477"/>
                      <a:pt x="28939" y="6494"/>
                    </a:cubicBezTo>
                    <a:cubicBezTo>
                      <a:pt x="28956" y="6514"/>
                      <a:pt x="28969" y="6564"/>
                      <a:pt x="29025" y="6525"/>
                    </a:cubicBezTo>
                    <a:cubicBezTo>
                      <a:pt x="29019" y="6407"/>
                      <a:pt x="28960" y="6307"/>
                      <a:pt x="28907" y="6207"/>
                    </a:cubicBezTo>
                    <a:cubicBezTo>
                      <a:pt x="28845" y="6089"/>
                      <a:pt x="28772" y="5974"/>
                      <a:pt x="28703" y="5860"/>
                    </a:cubicBezTo>
                    <a:cubicBezTo>
                      <a:pt x="28665" y="5795"/>
                      <a:pt x="28644" y="5729"/>
                      <a:pt x="28679" y="5652"/>
                    </a:cubicBezTo>
                    <a:cubicBezTo>
                      <a:pt x="28741" y="5510"/>
                      <a:pt x="28689" y="5386"/>
                      <a:pt x="28610" y="5275"/>
                    </a:cubicBezTo>
                    <a:cubicBezTo>
                      <a:pt x="28533" y="5157"/>
                      <a:pt x="28482" y="5036"/>
                      <a:pt x="28471" y="4898"/>
                    </a:cubicBezTo>
                    <a:cubicBezTo>
                      <a:pt x="28467" y="4797"/>
                      <a:pt x="28437" y="4703"/>
                      <a:pt x="28374" y="4620"/>
                    </a:cubicBezTo>
                    <a:cubicBezTo>
                      <a:pt x="28312" y="4530"/>
                      <a:pt x="28280" y="4430"/>
                      <a:pt x="28274" y="4319"/>
                    </a:cubicBezTo>
                    <a:cubicBezTo>
                      <a:pt x="28256" y="4125"/>
                      <a:pt x="28250" y="3928"/>
                      <a:pt x="28135" y="3751"/>
                    </a:cubicBezTo>
                    <a:cubicBezTo>
                      <a:pt x="28104" y="3702"/>
                      <a:pt x="28093" y="3626"/>
                      <a:pt x="28104" y="3568"/>
                    </a:cubicBezTo>
                    <a:cubicBezTo>
                      <a:pt x="28163" y="3339"/>
                      <a:pt x="28063" y="3155"/>
                      <a:pt x="27930" y="2948"/>
                    </a:cubicBezTo>
                    <a:close/>
                    <a:moveTo>
                      <a:pt x="39523" y="8143"/>
                    </a:moveTo>
                    <a:cubicBezTo>
                      <a:pt x="39582" y="8094"/>
                      <a:pt x="39561" y="8049"/>
                      <a:pt x="39537" y="8018"/>
                    </a:cubicBezTo>
                    <a:cubicBezTo>
                      <a:pt x="39398" y="7841"/>
                      <a:pt x="39302" y="7633"/>
                      <a:pt x="39121" y="7491"/>
                    </a:cubicBezTo>
                    <a:cubicBezTo>
                      <a:pt x="39094" y="7470"/>
                      <a:pt x="39059" y="7443"/>
                      <a:pt x="39052" y="7412"/>
                    </a:cubicBezTo>
                    <a:cubicBezTo>
                      <a:pt x="39011" y="7235"/>
                      <a:pt x="38890" y="7090"/>
                      <a:pt x="38837" y="6920"/>
                    </a:cubicBezTo>
                    <a:cubicBezTo>
                      <a:pt x="38765" y="6671"/>
                      <a:pt x="38626" y="6466"/>
                      <a:pt x="38471" y="6269"/>
                    </a:cubicBezTo>
                    <a:cubicBezTo>
                      <a:pt x="38397" y="6175"/>
                      <a:pt x="38304" y="6099"/>
                      <a:pt x="38338" y="5961"/>
                    </a:cubicBezTo>
                    <a:cubicBezTo>
                      <a:pt x="38346" y="5937"/>
                      <a:pt x="38308" y="5902"/>
                      <a:pt x="38290" y="5870"/>
                    </a:cubicBezTo>
                    <a:cubicBezTo>
                      <a:pt x="38217" y="5756"/>
                      <a:pt x="38141" y="5646"/>
                      <a:pt x="38079" y="5528"/>
                    </a:cubicBezTo>
                    <a:cubicBezTo>
                      <a:pt x="38009" y="5396"/>
                      <a:pt x="37905" y="5306"/>
                      <a:pt x="37774" y="5195"/>
                    </a:cubicBezTo>
                    <a:cubicBezTo>
                      <a:pt x="37764" y="5261"/>
                      <a:pt x="37739" y="5309"/>
                      <a:pt x="37750" y="5341"/>
                    </a:cubicBezTo>
                    <a:cubicBezTo>
                      <a:pt x="37781" y="5427"/>
                      <a:pt x="37812" y="5514"/>
                      <a:pt x="37868" y="5579"/>
                    </a:cubicBezTo>
                    <a:cubicBezTo>
                      <a:pt x="37947" y="5680"/>
                      <a:pt x="37978" y="5801"/>
                      <a:pt x="38047" y="5899"/>
                    </a:cubicBezTo>
                    <a:cubicBezTo>
                      <a:pt x="38117" y="6009"/>
                      <a:pt x="38138" y="6130"/>
                      <a:pt x="38200" y="6241"/>
                    </a:cubicBezTo>
                    <a:cubicBezTo>
                      <a:pt x="38238" y="6300"/>
                      <a:pt x="38245" y="6383"/>
                      <a:pt x="38290" y="6431"/>
                    </a:cubicBezTo>
                    <a:cubicBezTo>
                      <a:pt x="38439" y="6594"/>
                      <a:pt x="38515" y="6799"/>
                      <a:pt x="38619" y="6986"/>
                    </a:cubicBezTo>
                    <a:cubicBezTo>
                      <a:pt x="38712" y="7152"/>
                      <a:pt x="38851" y="7277"/>
                      <a:pt x="38952" y="7436"/>
                    </a:cubicBezTo>
                    <a:cubicBezTo>
                      <a:pt x="39115" y="7696"/>
                      <a:pt x="39333" y="7907"/>
                      <a:pt x="39523" y="8143"/>
                    </a:cubicBezTo>
                    <a:close/>
                    <a:moveTo>
                      <a:pt x="14440" y="5189"/>
                    </a:moveTo>
                    <a:cubicBezTo>
                      <a:pt x="14336" y="5299"/>
                      <a:pt x="14250" y="5368"/>
                      <a:pt x="14191" y="5455"/>
                    </a:cubicBezTo>
                    <a:cubicBezTo>
                      <a:pt x="14084" y="5608"/>
                      <a:pt x="13994" y="5774"/>
                      <a:pt x="13893" y="5933"/>
                    </a:cubicBezTo>
                    <a:cubicBezTo>
                      <a:pt x="13890" y="5940"/>
                      <a:pt x="13887" y="5950"/>
                      <a:pt x="13890" y="5961"/>
                    </a:cubicBezTo>
                    <a:cubicBezTo>
                      <a:pt x="13921" y="6096"/>
                      <a:pt x="13828" y="6172"/>
                      <a:pt x="13758" y="6269"/>
                    </a:cubicBezTo>
                    <a:cubicBezTo>
                      <a:pt x="13651" y="6421"/>
                      <a:pt x="13519" y="6556"/>
                      <a:pt x="13454" y="6740"/>
                    </a:cubicBezTo>
                    <a:cubicBezTo>
                      <a:pt x="13377" y="6958"/>
                      <a:pt x="13280" y="7169"/>
                      <a:pt x="13187" y="7384"/>
                    </a:cubicBezTo>
                    <a:cubicBezTo>
                      <a:pt x="13173" y="7416"/>
                      <a:pt x="13155" y="7450"/>
                      <a:pt x="13128" y="7467"/>
                    </a:cubicBezTo>
                    <a:cubicBezTo>
                      <a:pt x="12934" y="7613"/>
                      <a:pt x="12837" y="7831"/>
                      <a:pt x="12691" y="8011"/>
                    </a:cubicBezTo>
                    <a:cubicBezTo>
                      <a:pt x="12664" y="8042"/>
                      <a:pt x="12643" y="8087"/>
                      <a:pt x="12677" y="8132"/>
                    </a:cubicBezTo>
                    <a:cubicBezTo>
                      <a:pt x="12691" y="8129"/>
                      <a:pt x="12715" y="8132"/>
                      <a:pt x="12723" y="8122"/>
                    </a:cubicBezTo>
                    <a:cubicBezTo>
                      <a:pt x="13107" y="7651"/>
                      <a:pt x="13523" y="7200"/>
                      <a:pt x="13786" y="6647"/>
                    </a:cubicBezTo>
                    <a:cubicBezTo>
                      <a:pt x="13810" y="6598"/>
                      <a:pt x="13848" y="6556"/>
                      <a:pt x="13876" y="6511"/>
                    </a:cubicBezTo>
                    <a:cubicBezTo>
                      <a:pt x="13921" y="6436"/>
                      <a:pt x="13970" y="6362"/>
                      <a:pt x="14007" y="6283"/>
                    </a:cubicBezTo>
                    <a:cubicBezTo>
                      <a:pt x="14066" y="6165"/>
                      <a:pt x="14119" y="6041"/>
                      <a:pt x="14170" y="5919"/>
                    </a:cubicBezTo>
                    <a:cubicBezTo>
                      <a:pt x="14222" y="5798"/>
                      <a:pt x="14277" y="5680"/>
                      <a:pt x="14365" y="5576"/>
                    </a:cubicBezTo>
                    <a:cubicBezTo>
                      <a:pt x="14416" y="5507"/>
                      <a:pt x="14448" y="5417"/>
                      <a:pt x="14475" y="5334"/>
                    </a:cubicBezTo>
                    <a:cubicBezTo>
                      <a:pt x="14485" y="5309"/>
                      <a:pt x="14461" y="5268"/>
                      <a:pt x="14440" y="5189"/>
                    </a:cubicBezTo>
                    <a:close/>
                    <a:moveTo>
                      <a:pt x="38941" y="5299"/>
                    </a:moveTo>
                    <a:cubicBezTo>
                      <a:pt x="38944" y="5510"/>
                      <a:pt x="39028" y="5701"/>
                      <a:pt x="39152" y="5833"/>
                    </a:cubicBezTo>
                    <a:cubicBezTo>
                      <a:pt x="39333" y="6023"/>
                      <a:pt x="39520" y="6207"/>
                      <a:pt x="39689" y="6404"/>
                    </a:cubicBezTo>
                    <a:cubicBezTo>
                      <a:pt x="40081" y="6868"/>
                      <a:pt x="40569" y="7229"/>
                      <a:pt x="41016" y="7633"/>
                    </a:cubicBezTo>
                    <a:cubicBezTo>
                      <a:pt x="41037" y="7651"/>
                      <a:pt x="41075" y="7651"/>
                      <a:pt x="41120" y="7665"/>
                    </a:cubicBezTo>
                    <a:cubicBezTo>
                      <a:pt x="41106" y="7627"/>
                      <a:pt x="41102" y="7609"/>
                      <a:pt x="41092" y="7595"/>
                    </a:cubicBezTo>
                    <a:cubicBezTo>
                      <a:pt x="40451" y="6958"/>
                      <a:pt x="39845" y="6293"/>
                      <a:pt x="39246" y="5618"/>
                    </a:cubicBezTo>
                    <a:cubicBezTo>
                      <a:pt x="39215" y="5587"/>
                      <a:pt x="39173" y="5531"/>
                      <a:pt x="39146" y="5538"/>
                    </a:cubicBezTo>
                    <a:cubicBezTo>
                      <a:pt x="39069" y="5552"/>
                      <a:pt x="39059" y="5507"/>
                      <a:pt x="39035" y="5462"/>
                    </a:cubicBezTo>
                    <a:cubicBezTo>
                      <a:pt x="39007" y="5406"/>
                      <a:pt x="38973" y="5355"/>
                      <a:pt x="38941" y="5299"/>
                    </a:cubicBezTo>
                    <a:close/>
                    <a:moveTo>
                      <a:pt x="50399" y="10785"/>
                    </a:moveTo>
                    <a:cubicBezTo>
                      <a:pt x="50353" y="10824"/>
                      <a:pt x="50332" y="10834"/>
                      <a:pt x="50319" y="10854"/>
                    </a:cubicBezTo>
                    <a:cubicBezTo>
                      <a:pt x="50139" y="11118"/>
                      <a:pt x="49851" y="11267"/>
                      <a:pt x="49647" y="11502"/>
                    </a:cubicBezTo>
                    <a:cubicBezTo>
                      <a:pt x="49637" y="11516"/>
                      <a:pt x="49613" y="11523"/>
                      <a:pt x="49595" y="11523"/>
                    </a:cubicBezTo>
                    <a:cubicBezTo>
                      <a:pt x="49512" y="11519"/>
                      <a:pt x="49477" y="11596"/>
                      <a:pt x="49422" y="11637"/>
                    </a:cubicBezTo>
                    <a:cubicBezTo>
                      <a:pt x="49335" y="11700"/>
                      <a:pt x="49248" y="11765"/>
                      <a:pt x="49162" y="11824"/>
                    </a:cubicBezTo>
                    <a:cubicBezTo>
                      <a:pt x="49002" y="11928"/>
                      <a:pt x="48840" y="12026"/>
                      <a:pt x="48639" y="12011"/>
                    </a:cubicBezTo>
                    <a:cubicBezTo>
                      <a:pt x="48615" y="12011"/>
                      <a:pt x="48591" y="12032"/>
                      <a:pt x="48563" y="12039"/>
                    </a:cubicBezTo>
                    <a:cubicBezTo>
                      <a:pt x="48470" y="12071"/>
                      <a:pt x="48376" y="12098"/>
                      <a:pt x="48279" y="12130"/>
                    </a:cubicBezTo>
                    <a:cubicBezTo>
                      <a:pt x="48258" y="12184"/>
                      <a:pt x="48230" y="12247"/>
                      <a:pt x="48196" y="12327"/>
                    </a:cubicBezTo>
                    <a:cubicBezTo>
                      <a:pt x="48268" y="12312"/>
                      <a:pt x="48321" y="12312"/>
                      <a:pt x="48369" y="12296"/>
                    </a:cubicBezTo>
                    <a:cubicBezTo>
                      <a:pt x="48625" y="12213"/>
                      <a:pt x="48882" y="12130"/>
                      <a:pt x="49135" y="12039"/>
                    </a:cubicBezTo>
                    <a:cubicBezTo>
                      <a:pt x="49352" y="11959"/>
                      <a:pt x="49564" y="11869"/>
                      <a:pt x="49758" y="11735"/>
                    </a:cubicBezTo>
                    <a:cubicBezTo>
                      <a:pt x="49838" y="11679"/>
                      <a:pt x="49859" y="11561"/>
                      <a:pt x="49938" y="11548"/>
                    </a:cubicBezTo>
                    <a:cubicBezTo>
                      <a:pt x="50091" y="11516"/>
                      <a:pt x="50083" y="11388"/>
                      <a:pt x="50142" y="11298"/>
                    </a:cubicBezTo>
                    <a:cubicBezTo>
                      <a:pt x="50225" y="11169"/>
                      <a:pt x="50270" y="11021"/>
                      <a:pt x="50381" y="10910"/>
                    </a:cubicBezTo>
                    <a:cubicBezTo>
                      <a:pt x="50399" y="10889"/>
                      <a:pt x="50391" y="10848"/>
                      <a:pt x="50399" y="10785"/>
                    </a:cubicBezTo>
                    <a:close/>
                    <a:moveTo>
                      <a:pt x="27107" y="9286"/>
                    </a:moveTo>
                    <a:cubicBezTo>
                      <a:pt x="27141" y="9147"/>
                      <a:pt x="27169" y="9036"/>
                      <a:pt x="27078" y="8933"/>
                    </a:cubicBezTo>
                    <a:cubicBezTo>
                      <a:pt x="27058" y="8908"/>
                      <a:pt x="27054" y="8867"/>
                      <a:pt x="27048" y="8832"/>
                    </a:cubicBezTo>
                    <a:cubicBezTo>
                      <a:pt x="27020" y="8721"/>
                      <a:pt x="26979" y="8613"/>
                      <a:pt x="26982" y="8493"/>
                    </a:cubicBezTo>
                    <a:cubicBezTo>
                      <a:pt x="26989" y="8343"/>
                      <a:pt x="26888" y="8226"/>
                      <a:pt x="26843" y="8091"/>
                    </a:cubicBezTo>
                    <a:cubicBezTo>
                      <a:pt x="26822" y="8031"/>
                      <a:pt x="26784" y="7959"/>
                      <a:pt x="26808" y="7918"/>
                    </a:cubicBezTo>
                    <a:cubicBezTo>
                      <a:pt x="26861" y="7814"/>
                      <a:pt x="26812" y="7727"/>
                      <a:pt x="26798" y="7633"/>
                    </a:cubicBezTo>
                    <a:cubicBezTo>
                      <a:pt x="26795" y="7623"/>
                      <a:pt x="26757" y="7616"/>
                      <a:pt x="26722" y="7603"/>
                    </a:cubicBezTo>
                    <a:cubicBezTo>
                      <a:pt x="26722" y="7834"/>
                      <a:pt x="26635" y="8049"/>
                      <a:pt x="26725" y="8264"/>
                    </a:cubicBezTo>
                    <a:cubicBezTo>
                      <a:pt x="26736" y="8288"/>
                      <a:pt x="26729" y="8319"/>
                      <a:pt x="26722" y="8343"/>
                    </a:cubicBezTo>
                    <a:cubicBezTo>
                      <a:pt x="26704" y="8410"/>
                      <a:pt x="26718" y="8465"/>
                      <a:pt x="26739" y="8527"/>
                    </a:cubicBezTo>
                    <a:cubicBezTo>
                      <a:pt x="26767" y="8621"/>
                      <a:pt x="26778" y="8721"/>
                      <a:pt x="26798" y="8815"/>
                    </a:cubicBezTo>
                    <a:cubicBezTo>
                      <a:pt x="26822" y="8918"/>
                      <a:pt x="26847" y="9026"/>
                      <a:pt x="26881" y="9126"/>
                    </a:cubicBezTo>
                    <a:cubicBezTo>
                      <a:pt x="26912" y="9216"/>
                      <a:pt x="26982" y="9268"/>
                      <a:pt x="27107" y="9286"/>
                    </a:cubicBezTo>
                    <a:close/>
                    <a:moveTo>
                      <a:pt x="51427" y="8461"/>
                    </a:moveTo>
                    <a:cubicBezTo>
                      <a:pt x="51410" y="8562"/>
                      <a:pt x="51376" y="8631"/>
                      <a:pt x="51392" y="8680"/>
                    </a:cubicBezTo>
                    <a:cubicBezTo>
                      <a:pt x="51451" y="8867"/>
                      <a:pt x="51358" y="9057"/>
                      <a:pt x="51421" y="9237"/>
                    </a:cubicBezTo>
                    <a:cubicBezTo>
                      <a:pt x="51427" y="9262"/>
                      <a:pt x="51424" y="9296"/>
                      <a:pt x="51413" y="9317"/>
                    </a:cubicBezTo>
                    <a:cubicBezTo>
                      <a:pt x="51358" y="9421"/>
                      <a:pt x="51341" y="9539"/>
                      <a:pt x="51309" y="9649"/>
                    </a:cubicBezTo>
                    <a:cubicBezTo>
                      <a:pt x="51285" y="9736"/>
                      <a:pt x="51243" y="9815"/>
                      <a:pt x="51216" y="9898"/>
                    </a:cubicBezTo>
                    <a:cubicBezTo>
                      <a:pt x="51195" y="9975"/>
                      <a:pt x="51184" y="10058"/>
                      <a:pt x="51164" y="10135"/>
                    </a:cubicBezTo>
                    <a:cubicBezTo>
                      <a:pt x="51143" y="10221"/>
                      <a:pt x="51115" y="10301"/>
                      <a:pt x="51088" y="10401"/>
                    </a:cubicBezTo>
                    <a:cubicBezTo>
                      <a:pt x="51184" y="10373"/>
                      <a:pt x="51192" y="10311"/>
                      <a:pt x="51189" y="10248"/>
                    </a:cubicBezTo>
                    <a:cubicBezTo>
                      <a:pt x="51189" y="10176"/>
                      <a:pt x="51216" y="10124"/>
                      <a:pt x="51264" y="10061"/>
                    </a:cubicBezTo>
                    <a:cubicBezTo>
                      <a:pt x="51358" y="9948"/>
                      <a:pt x="51462" y="9829"/>
                      <a:pt x="51469" y="9663"/>
                    </a:cubicBezTo>
                    <a:cubicBezTo>
                      <a:pt x="51472" y="9594"/>
                      <a:pt x="51517" y="9528"/>
                      <a:pt x="51534" y="9459"/>
                    </a:cubicBezTo>
                    <a:cubicBezTo>
                      <a:pt x="51573" y="9275"/>
                      <a:pt x="51625" y="9091"/>
                      <a:pt x="51635" y="8904"/>
                    </a:cubicBezTo>
                    <a:cubicBezTo>
                      <a:pt x="51642" y="8787"/>
                      <a:pt x="51583" y="8666"/>
                      <a:pt x="51545" y="8548"/>
                    </a:cubicBezTo>
                    <a:cubicBezTo>
                      <a:pt x="51534" y="8520"/>
                      <a:pt x="51490" y="8506"/>
                      <a:pt x="51427" y="8461"/>
                    </a:cubicBezTo>
                    <a:close/>
                    <a:moveTo>
                      <a:pt x="13720" y="3592"/>
                    </a:moveTo>
                    <a:cubicBezTo>
                      <a:pt x="13679" y="3640"/>
                      <a:pt x="13651" y="3664"/>
                      <a:pt x="13633" y="3692"/>
                    </a:cubicBezTo>
                    <a:cubicBezTo>
                      <a:pt x="13315" y="4201"/>
                      <a:pt x="12996" y="4714"/>
                      <a:pt x="12681" y="5223"/>
                    </a:cubicBezTo>
                    <a:cubicBezTo>
                      <a:pt x="12671" y="5240"/>
                      <a:pt x="12674" y="5268"/>
                      <a:pt x="12671" y="5313"/>
                    </a:cubicBezTo>
                    <a:cubicBezTo>
                      <a:pt x="12864" y="5178"/>
                      <a:pt x="13027" y="5043"/>
                      <a:pt x="13152" y="4859"/>
                    </a:cubicBezTo>
                    <a:cubicBezTo>
                      <a:pt x="13246" y="4721"/>
                      <a:pt x="13267" y="4537"/>
                      <a:pt x="13409" y="4426"/>
                    </a:cubicBezTo>
                    <a:cubicBezTo>
                      <a:pt x="13513" y="4191"/>
                      <a:pt x="13616" y="3952"/>
                      <a:pt x="13720" y="3717"/>
                    </a:cubicBezTo>
                    <a:cubicBezTo>
                      <a:pt x="13730" y="3688"/>
                      <a:pt x="13720" y="3651"/>
                      <a:pt x="13720" y="3592"/>
                    </a:cubicBezTo>
                    <a:close/>
                    <a:moveTo>
                      <a:pt x="39547" y="5243"/>
                    </a:moveTo>
                    <a:cubicBezTo>
                      <a:pt x="39219" y="4711"/>
                      <a:pt x="38886" y="4174"/>
                      <a:pt x="38554" y="3640"/>
                    </a:cubicBezTo>
                    <a:cubicBezTo>
                      <a:pt x="38550" y="3633"/>
                      <a:pt x="38525" y="3637"/>
                      <a:pt x="38508" y="3633"/>
                    </a:cubicBezTo>
                    <a:cubicBezTo>
                      <a:pt x="38474" y="3688"/>
                      <a:pt x="38515" y="3737"/>
                      <a:pt x="38536" y="3782"/>
                    </a:cubicBezTo>
                    <a:cubicBezTo>
                      <a:pt x="38605" y="3938"/>
                      <a:pt x="38682" y="4091"/>
                      <a:pt x="38751" y="4246"/>
                    </a:cubicBezTo>
                    <a:cubicBezTo>
                      <a:pt x="38803" y="4357"/>
                      <a:pt x="38824" y="4485"/>
                      <a:pt x="38934" y="4569"/>
                    </a:cubicBezTo>
                    <a:cubicBezTo>
                      <a:pt x="38959" y="4589"/>
                      <a:pt x="38969" y="4631"/>
                      <a:pt x="38979" y="4665"/>
                    </a:cubicBezTo>
                    <a:cubicBezTo>
                      <a:pt x="39080" y="4939"/>
                      <a:pt x="39277" y="5126"/>
                      <a:pt x="39547" y="5243"/>
                    </a:cubicBezTo>
                    <a:close/>
                    <a:moveTo>
                      <a:pt x="16276" y="2833"/>
                    </a:moveTo>
                    <a:cubicBezTo>
                      <a:pt x="16227" y="2874"/>
                      <a:pt x="16197" y="2895"/>
                      <a:pt x="16176" y="2923"/>
                    </a:cubicBezTo>
                    <a:cubicBezTo>
                      <a:pt x="16079" y="3072"/>
                      <a:pt x="15940" y="3197"/>
                      <a:pt x="15902" y="3384"/>
                    </a:cubicBezTo>
                    <a:cubicBezTo>
                      <a:pt x="15767" y="3519"/>
                      <a:pt x="15732" y="3688"/>
                      <a:pt x="15722" y="3875"/>
                    </a:cubicBezTo>
                    <a:cubicBezTo>
                      <a:pt x="15719" y="3966"/>
                      <a:pt x="15670" y="4046"/>
                      <a:pt x="15594" y="4104"/>
                    </a:cubicBezTo>
                    <a:cubicBezTo>
                      <a:pt x="15476" y="4184"/>
                      <a:pt x="15469" y="4316"/>
                      <a:pt x="15449" y="4436"/>
                    </a:cubicBezTo>
                    <a:cubicBezTo>
                      <a:pt x="15445" y="4454"/>
                      <a:pt x="15473" y="4482"/>
                      <a:pt x="15490" y="4495"/>
                    </a:cubicBezTo>
                    <a:cubicBezTo>
                      <a:pt x="15497" y="4503"/>
                      <a:pt x="15528" y="4492"/>
                      <a:pt x="15535" y="4482"/>
                    </a:cubicBezTo>
                    <a:cubicBezTo>
                      <a:pt x="15656" y="4274"/>
                      <a:pt x="15774" y="4066"/>
                      <a:pt x="15895" y="3854"/>
                    </a:cubicBezTo>
                    <a:cubicBezTo>
                      <a:pt x="15864" y="3692"/>
                      <a:pt x="15954" y="3557"/>
                      <a:pt x="16027" y="3432"/>
                    </a:cubicBezTo>
                    <a:cubicBezTo>
                      <a:pt x="16120" y="3280"/>
                      <a:pt x="16148" y="3096"/>
                      <a:pt x="16266" y="2958"/>
                    </a:cubicBezTo>
                    <a:cubicBezTo>
                      <a:pt x="16283" y="2937"/>
                      <a:pt x="16272" y="2892"/>
                      <a:pt x="16276" y="2833"/>
                    </a:cubicBezTo>
                    <a:close/>
                    <a:moveTo>
                      <a:pt x="8268" y="9975"/>
                    </a:moveTo>
                    <a:cubicBezTo>
                      <a:pt x="8597" y="9937"/>
                      <a:pt x="8858" y="9743"/>
                      <a:pt x="9159" y="9649"/>
                    </a:cubicBezTo>
                    <a:cubicBezTo>
                      <a:pt x="9149" y="9431"/>
                      <a:pt x="9360" y="9358"/>
                      <a:pt x="9453" y="9206"/>
                    </a:cubicBezTo>
                    <a:cubicBezTo>
                      <a:pt x="9443" y="9199"/>
                      <a:pt x="9429" y="9189"/>
                      <a:pt x="9425" y="9192"/>
                    </a:cubicBezTo>
                    <a:cubicBezTo>
                      <a:pt x="9055" y="9441"/>
                      <a:pt x="8687" y="9698"/>
                      <a:pt x="8292" y="9909"/>
                    </a:cubicBezTo>
                    <a:cubicBezTo>
                      <a:pt x="8282" y="9916"/>
                      <a:pt x="8282" y="9940"/>
                      <a:pt x="8268" y="9975"/>
                    </a:cubicBezTo>
                    <a:close/>
                    <a:moveTo>
                      <a:pt x="24398" y="4042"/>
                    </a:moveTo>
                    <a:cubicBezTo>
                      <a:pt x="24319" y="4222"/>
                      <a:pt x="24290" y="4412"/>
                      <a:pt x="24270" y="4607"/>
                    </a:cubicBezTo>
                    <a:cubicBezTo>
                      <a:pt x="24242" y="4894"/>
                      <a:pt x="24231" y="5181"/>
                      <a:pt x="24215" y="5469"/>
                    </a:cubicBezTo>
                    <a:cubicBezTo>
                      <a:pt x="24211" y="5507"/>
                      <a:pt x="24221" y="5545"/>
                      <a:pt x="24228" y="5625"/>
                    </a:cubicBezTo>
                    <a:cubicBezTo>
                      <a:pt x="24273" y="5555"/>
                      <a:pt x="24301" y="5528"/>
                      <a:pt x="24308" y="5496"/>
                    </a:cubicBezTo>
                    <a:cubicBezTo>
                      <a:pt x="24329" y="5382"/>
                      <a:pt x="24349" y="5264"/>
                      <a:pt x="24356" y="5150"/>
                    </a:cubicBezTo>
                    <a:cubicBezTo>
                      <a:pt x="24374" y="4869"/>
                      <a:pt x="24384" y="4589"/>
                      <a:pt x="24398" y="4312"/>
                    </a:cubicBezTo>
                    <a:cubicBezTo>
                      <a:pt x="24402" y="4222"/>
                      <a:pt x="24398" y="4132"/>
                      <a:pt x="24398" y="4042"/>
                    </a:cubicBezTo>
                    <a:close/>
                    <a:moveTo>
                      <a:pt x="29036" y="1984"/>
                    </a:moveTo>
                    <a:cubicBezTo>
                      <a:pt x="29046" y="2064"/>
                      <a:pt x="29036" y="2130"/>
                      <a:pt x="29060" y="2182"/>
                    </a:cubicBezTo>
                    <a:cubicBezTo>
                      <a:pt x="29108" y="2289"/>
                      <a:pt x="29122" y="2400"/>
                      <a:pt x="29126" y="2518"/>
                    </a:cubicBezTo>
                    <a:cubicBezTo>
                      <a:pt x="29126" y="2580"/>
                      <a:pt x="29132" y="2643"/>
                      <a:pt x="29147" y="2702"/>
                    </a:cubicBezTo>
                    <a:cubicBezTo>
                      <a:pt x="29153" y="2729"/>
                      <a:pt x="29181" y="2753"/>
                      <a:pt x="29206" y="2785"/>
                    </a:cubicBezTo>
                    <a:cubicBezTo>
                      <a:pt x="29285" y="2639"/>
                      <a:pt x="29278" y="2508"/>
                      <a:pt x="29226" y="2369"/>
                    </a:cubicBezTo>
                    <a:cubicBezTo>
                      <a:pt x="29185" y="2262"/>
                      <a:pt x="29161" y="2150"/>
                      <a:pt x="29122" y="2040"/>
                    </a:cubicBezTo>
                    <a:cubicBezTo>
                      <a:pt x="29115" y="2022"/>
                      <a:pt x="29081" y="2012"/>
                      <a:pt x="29036" y="1984"/>
                    </a:cubicBezTo>
                    <a:close/>
                    <a:moveTo>
                      <a:pt x="23026" y="2767"/>
                    </a:moveTo>
                    <a:cubicBezTo>
                      <a:pt x="23096" y="2705"/>
                      <a:pt x="23106" y="2628"/>
                      <a:pt x="23106" y="2545"/>
                    </a:cubicBezTo>
                    <a:cubicBezTo>
                      <a:pt x="23109" y="2414"/>
                      <a:pt x="23120" y="2283"/>
                      <a:pt x="23172" y="2158"/>
                    </a:cubicBezTo>
                    <a:cubicBezTo>
                      <a:pt x="23189" y="2116"/>
                      <a:pt x="23172" y="2064"/>
                      <a:pt x="23168" y="1992"/>
                    </a:cubicBezTo>
                    <a:cubicBezTo>
                      <a:pt x="23127" y="2026"/>
                      <a:pt x="23099" y="2040"/>
                      <a:pt x="23093" y="2061"/>
                    </a:cubicBezTo>
                    <a:cubicBezTo>
                      <a:pt x="23058" y="2179"/>
                      <a:pt x="23037" y="2303"/>
                      <a:pt x="22989" y="2417"/>
                    </a:cubicBezTo>
                    <a:cubicBezTo>
                      <a:pt x="22936" y="2545"/>
                      <a:pt x="22957" y="2657"/>
                      <a:pt x="23026" y="2767"/>
                    </a:cubicBezTo>
                    <a:close/>
                    <a:moveTo>
                      <a:pt x="26507" y="6373"/>
                    </a:moveTo>
                    <a:cubicBezTo>
                      <a:pt x="26570" y="6352"/>
                      <a:pt x="26590" y="6303"/>
                      <a:pt x="26584" y="6244"/>
                    </a:cubicBezTo>
                    <a:cubicBezTo>
                      <a:pt x="26576" y="6203"/>
                      <a:pt x="26570" y="6155"/>
                      <a:pt x="26546" y="6116"/>
                    </a:cubicBezTo>
                    <a:cubicBezTo>
                      <a:pt x="26472" y="5992"/>
                      <a:pt x="26452" y="5867"/>
                      <a:pt x="26507" y="5729"/>
                    </a:cubicBezTo>
                    <a:cubicBezTo>
                      <a:pt x="26538" y="5649"/>
                      <a:pt x="26504" y="5579"/>
                      <a:pt x="26428" y="5483"/>
                    </a:cubicBezTo>
                    <a:lnTo>
                      <a:pt x="26428" y="5701"/>
                    </a:lnTo>
                    <a:cubicBezTo>
                      <a:pt x="26428" y="5808"/>
                      <a:pt x="26438" y="5916"/>
                      <a:pt x="26421" y="6023"/>
                    </a:cubicBezTo>
                    <a:cubicBezTo>
                      <a:pt x="26400" y="6155"/>
                      <a:pt x="26421" y="6269"/>
                      <a:pt x="26507" y="6373"/>
                    </a:cubicBezTo>
                    <a:close/>
                    <a:moveTo>
                      <a:pt x="16941" y="10155"/>
                    </a:moveTo>
                    <a:cubicBezTo>
                      <a:pt x="17124" y="9996"/>
                      <a:pt x="17270" y="9868"/>
                      <a:pt x="17415" y="9743"/>
                    </a:cubicBezTo>
                    <a:cubicBezTo>
                      <a:pt x="17423" y="9736"/>
                      <a:pt x="17429" y="9726"/>
                      <a:pt x="17429" y="9719"/>
                    </a:cubicBezTo>
                    <a:cubicBezTo>
                      <a:pt x="17429" y="9715"/>
                      <a:pt x="17423" y="9708"/>
                      <a:pt x="17415" y="9701"/>
                    </a:cubicBezTo>
                    <a:cubicBezTo>
                      <a:pt x="16983" y="9951"/>
                      <a:pt x="16983" y="9951"/>
                      <a:pt x="16941" y="10155"/>
                    </a:cubicBezTo>
                    <a:close/>
                    <a:moveTo>
                      <a:pt x="6997" y="10179"/>
                    </a:moveTo>
                    <a:cubicBezTo>
                      <a:pt x="7025" y="10255"/>
                      <a:pt x="7080" y="10276"/>
                      <a:pt x="7149" y="10269"/>
                    </a:cubicBezTo>
                    <a:cubicBezTo>
                      <a:pt x="7267" y="10263"/>
                      <a:pt x="7371" y="10234"/>
                      <a:pt x="7469" y="10100"/>
                    </a:cubicBezTo>
                    <a:cubicBezTo>
                      <a:pt x="7288" y="10141"/>
                      <a:pt x="7129" y="10051"/>
                      <a:pt x="6997" y="10179"/>
                    </a:cubicBezTo>
                    <a:close/>
                    <a:moveTo>
                      <a:pt x="26667" y="7401"/>
                    </a:moveTo>
                    <a:cubicBezTo>
                      <a:pt x="26729" y="7204"/>
                      <a:pt x="26722" y="7159"/>
                      <a:pt x="26618" y="6944"/>
                    </a:cubicBezTo>
                    <a:cubicBezTo>
                      <a:pt x="26546" y="6965"/>
                      <a:pt x="26514" y="7024"/>
                      <a:pt x="26535" y="7086"/>
                    </a:cubicBezTo>
                    <a:cubicBezTo>
                      <a:pt x="26570" y="7194"/>
                      <a:pt x="26621" y="7298"/>
                      <a:pt x="26667" y="7401"/>
                    </a:cubicBezTo>
                    <a:close/>
                    <a:moveTo>
                      <a:pt x="26213" y="3189"/>
                    </a:moveTo>
                    <a:cubicBezTo>
                      <a:pt x="26074" y="3436"/>
                      <a:pt x="26192" y="3643"/>
                      <a:pt x="26234" y="3859"/>
                    </a:cubicBezTo>
                    <a:cubicBezTo>
                      <a:pt x="26244" y="3737"/>
                      <a:pt x="26293" y="3616"/>
                      <a:pt x="26223" y="3495"/>
                    </a:cubicBezTo>
                    <a:cubicBezTo>
                      <a:pt x="26202" y="3456"/>
                      <a:pt x="26223" y="3391"/>
                      <a:pt x="26231" y="3339"/>
                    </a:cubicBezTo>
                    <a:cubicBezTo>
                      <a:pt x="26237" y="3298"/>
                      <a:pt x="26275" y="3259"/>
                      <a:pt x="26213" y="3189"/>
                    </a:cubicBezTo>
                    <a:close/>
                    <a:moveTo>
                      <a:pt x="34906" y="9823"/>
                    </a:moveTo>
                    <a:cubicBezTo>
                      <a:pt x="35010" y="9916"/>
                      <a:pt x="35117" y="10010"/>
                      <a:pt x="35221" y="10100"/>
                    </a:cubicBezTo>
                    <a:cubicBezTo>
                      <a:pt x="35232" y="10110"/>
                      <a:pt x="35253" y="10103"/>
                      <a:pt x="35287" y="10103"/>
                    </a:cubicBezTo>
                    <a:cubicBezTo>
                      <a:pt x="35280" y="10065"/>
                      <a:pt x="35280" y="10023"/>
                      <a:pt x="35263" y="10006"/>
                    </a:cubicBezTo>
                    <a:cubicBezTo>
                      <a:pt x="35156" y="9927"/>
                      <a:pt x="35069" y="9815"/>
                      <a:pt x="34906" y="9823"/>
                    </a:cubicBezTo>
                    <a:close/>
                    <a:moveTo>
                      <a:pt x="1252" y="7838"/>
                    </a:moveTo>
                    <a:cubicBezTo>
                      <a:pt x="1154" y="7956"/>
                      <a:pt x="1151" y="8060"/>
                      <a:pt x="1164" y="8167"/>
                    </a:cubicBezTo>
                    <a:cubicBezTo>
                      <a:pt x="1172" y="8209"/>
                      <a:pt x="1196" y="8226"/>
                      <a:pt x="1252" y="8212"/>
                    </a:cubicBezTo>
                    <a:close/>
                    <a:moveTo>
                      <a:pt x="9602" y="9130"/>
                    </a:moveTo>
                    <a:cubicBezTo>
                      <a:pt x="9785" y="9046"/>
                      <a:pt x="9785" y="9046"/>
                      <a:pt x="9876" y="8929"/>
                    </a:cubicBezTo>
                    <a:cubicBezTo>
                      <a:pt x="9671" y="8943"/>
                      <a:pt x="9668" y="8946"/>
                      <a:pt x="9602" y="9130"/>
                    </a:cubicBezTo>
                    <a:close/>
                    <a:moveTo>
                      <a:pt x="1577" y="7470"/>
                    </a:moveTo>
                    <a:cubicBezTo>
                      <a:pt x="1598" y="7384"/>
                      <a:pt x="1622" y="7298"/>
                      <a:pt x="1636" y="7214"/>
                    </a:cubicBezTo>
                    <a:cubicBezTo>
                      <a:pt x="1639" y="7176"/>
                      <a:pt x="1612" y="7149"/>
                      <a:pt x="1546" y="7163"/>
                    </a:cubicBezTo>
                    <a:cubicBezTo>
                      <a:pt x="1529" y="7259"/>
                      <a:pt x="1546" y="7363"/>
                      <a:pt x="1577" y="7470"/>
                    </a:cubicBezTo>
                    <a:close/>
                    <a:moveTo>
                      <a:pt x="25029" y="5784"/>
                    </a:moveTo>
                    <a:cubicBezTo>
                      <a:pt x="24984" y="5923"/>
                      <a:pt x="24949" y="6023"/>
                      <a:pt x="24994" y="6189"/>
                    </a:cubicBezTo>
                    <a:cubicBezTo>
                      <a:pt x="25042" y="6033"/>
                      <a:pt x="25104" y="5937"/>
                      <a:pt x="25029" y="5784"/>
                    </a:cubicBezTo>
                    <a:close/>
                    <a:moveTo>
                      <a:pt x="51002" y="8253"/>
                    </a:moveTo>
                    <a:cubicBezTo>
                      <a:pt x="51101" y="8115"/>
                      <a:pt x="51050" y="8007"/>
                      <a:pt x="51026" y="7886"/>
                    </a:cubicBezTo>
                    <a:cubicBezTo>
                      <a:pt x="50967" y="8098"/>
                      <a:pt x="50967" y="8098"/>
                      <a:pt x="51002" y="8253"/>
                    </a:cubicBezTo>
                    <a:close/>
                    <a:moveTo>
                      <a:pt x="50628" y="7429"/>
                    </a:moveTo>
                    <a:lnTo>
                      <a:pt x="50655" y="7429"/>
                    </a:lnTo>
                    <a:cubicBezTo>
                      <a:pt x="50665" y="7357"/>
                      <a:pt x="50679" y="7280"/>
                      <a:pt x="50686" y="7208"/>
                    </a:cubicBezTo>
                    <a:cubicBezTo>
                      <a:pt x="50686" y="7187"/>
                      <a:pt x="50658" y="7166"/>
                      <a:pt x="50644" y="7149"/>
                    </a:cubicBezTo>
                    <a:cubicBezTo>
                      <a:pt x="50628" y="7173"/>
                      <a:pt x="50593" y="7197"/>
                      <a:pt x="50596" y="7221"/>
                    </a:cubicBezTo>
                    <a:cubicBezTo>
                      <a:pt x="50599" y="7291"/>
                      <a:pt x="50617" y="7360"/>
                      <a:pt x="50628" y="7429"/>
                    </a:cubicBezTo>
                    <a:close/>
                    <a:moveTo>
                      <a:pt x="41244" y="7713"/>
                    </a:moveTo>
                    <a:cubicBezTo>
                      <a:pt x="41227" y="7727"/>
                      <a:pt x="41214" y="7741"/>
                      <a:pt x="41200" y="7755"/>
                    </a:cubicBezTo>
                    <a:cubicBezTo>
                      <a:pt x="41244" y="7824"/>
                      <a:pt x="41300" y="7879"/>
                      <a:pt x="41435" y="7932"/>
                    </a:cubicBezTo>
                    <a:cubicBezTo>
                      <a:pt x="41345" y="7828"/>
                      <a:pt x="41293" y="7772"/>
                      <a:pt x="41244" y="7713"/>
                    </a:cubicBezTo>
                    <a:close/>
                    <a:moveTo>
                      <a:pt x="24945" y="4239"/>
                    </a:moveTo>
                    <a:cubicBezTo>
                      <a:pt x="24911" y="4278"/>
                      <a:pt x="24890" y="4295"/>
                      <a:pt x="24876" y="4316"/>
                    </a:cubicBezTo>
                    <a:cubicBezTo>
                      <a:pt x="24852" y="4353"/>
                      <a:pt x="24842" y="4395"/>
                      <a:pt x="24883" y="4430"/>
                    </a:cubicBezTo>
                    <a:cubicBezTo>
                      <a:pt x="24890" y="4436"/>
                      <a:pt x="24904" y="4436"/>
                      <a:pt x="24907" y="4433"/>
                    </a:cubicBezTo>
                    <a:cubicBezTo>
                      <a:pt x="24925" y="4406"/>
                      <a:pt x="24942" y="4381"/>
                      <a:pt x="24952" y="4350"/>
                    </a:cubicBezTo>
                    <a:cubicBezTo>
                      <a:pt x="24959" y="4326"/>
                      <a:pt x="24949" y="4298"/>
                      <a:pt x="24945" y="4239"/>
                    </a:cubicBezTo>
                    <a:close/>
                    <a:moveTo>
                      <a:pt x="4400" y="11115"/>
                    </a:moveTo>
                    <a:cubicBezTo>
                      <a:pt x="4414" y="11104"/>
                      <a:pt x="4424" y="11090"/>
                      <a:pt x="4438" y="11080"/>
                    </a:cubicBezTo>
                    <a:cubicBezTo>
                      <a:pt x="4403" y="11031"/>
                      <a:pt x="4369" y="10979"/>
                      <a:pt x="4327" y="10931"/>
                    </a:cubicBezTo>
                    <a:cubicBezTo>
                      <a:pt x="4317" y="10920"/>
                      <a:pt x="4282" y="10931"/>
                      <a:pt x="4257" y="10931"/>
                    </a:cubicBezTo>
                    <a:cubicBezTo>
                      <a:pt x="4261" y="10955"/>
                      <a:pt x="4251" y="10990"/>
                      <a:pt x="4261" y="11000"/>
                    </a:cubicBezTo>
                    <a:cubicBezTo>
                      <a:pt x="4302" y="11045"/>
                      <a:pt x="4355" y="11076"/>
                      <a:pt x="4400" y="11115"/>
                    </a:cubicBezTo>
                    <a:close/>
                    <a:moveTo>
                      <a:pt x="47760" y="11132"/>
                    </a:moveTo>
                    <a:cubicBezTo>
                      <a:pt x="47884" y="11090"/>
                      <a:pt x="47939" y="11041"/>
                      <a:pt x="47978" y="10976"/>
                    </a:cubicBezTo>
                    <a:cubicBezTo>
                      <a:pt x="47984" y="10962"/>
                      <a:pt x="47953" y="10928"/>
                      <a:pt x="47926" y="10883"/>
                    </a:cubicBezTo>
                    <a:cubicBezTo>
                      <a:pt x="47870" y="10966"/>
                      <a:pt x="47829" y="11028"/>
                      <a:pt x="47760" y="11132"/>
                    </a:cubicBezTo>
                    <a:close/>
                    <a:moveTo>
                      <a:pt x="1792" y="10629"/>
                    </a:moveTo>
                    <a:cubicBezTo>
                      <a:pt x="1802" y="10525"/>
                      <a:pt x="1757" y="10484"/>
                      <a:pt x="1681" y="10450"/>
                    </a:cubicBezTo>
                    <a:cubicBezTo>
                      <a:pt x="1642" y="10550"/>
                      <a:pt x="1698" y="10592"/>
                      <a:pt x="1792" y="10629"/>
                    </a:cubicBezTo>
                    <a:close/>
                    <a:moveTo>
                      <a:pt x="50416" y="10592"/>
                    </a:moveTo>
                    <a:cubicBezTo>
                      <a:pt x="50558" y="10550"/>
                      <a:pt x="50558" y="10550"/>
                      <a:pt x="50516" y="10439"/>
                    </a:cubicBezTo>
                    <a:cubicBezTo>
                      <a:pt x="50478" y="10498"/>
                      <a:pt x="50447" y="10543"/>
                      <a:pt x="50416" y="10592"/>
                    </a:cubicBezTo>
                    <a:close/>
                    <a:moveTo>
                      <a:pt x="32278" y="2525"/>
                    </a:moveTo>
                    <a:cubicBezTo>
                      <a:pt x="32243" y="2604"/>
                      <a:pt x="32243" y="2604"/>
                      <a:pt x="32284" y="2663"/>
                    </a:cubicBezTo>
                    <a:cubicBezTo>
                      <a:pt x="32291" y="2649"/>
                      <a:pt x="32309" y="2633"/>
                      <a:pt x="32309" y="2622"/>
                    </a:cubicBezTo>
                    <a:cubicBezTo>
                      <a:pt x="32302" y="2587"/>
                      <a:pt x="32288" y="2556"/>
                      <a:pt x="32278" y="2525"/>
                    </a:cubicBezTo>
                    <a:close/>
                    <a:moveTo>
                      <a:pt x="10222" y="8746"/>
                    </a:moveTo>
                    <a:cubicBezTo>
                      <a:pt x="10118" y="8701"/>
                      <a:pt x="10066" y="8746"/>
                      <a:pt x="10028" y="8800"/>
                    </a:cubicBezTo>
                    <a:cubicBezTo>
                      <a:pt x="10021" y="8808"/>
                      <a:pt x="10035" y="8829"/>
                      <a:pt x="10042" y="8849"/>
                    </a:cubicBezTo>
                    <a:cubicBezTo>
                      <a:pt x="10073" y="8832"/>
                      <a:pt x="10104" y="8815"/>
                      <a:pt x="10132" y="8797"/>
                    </a:cubicBezTo>
                    <a:cubicBezTo>
                      <a:pt x="10159" y="8780"/>
                      <a:pt x="10191" y="8763"/>
                      <a:pt x="10222" y="8746"/>
                    </a:cubicBezTo>
                    <a:close/>
                    <a:moveTo>
                      <a:pt x="19934" y="2670"/>
                    </a:moveTo>
                    <a:cubicBezTo>
                      <a:pt x="19941" y="2674"/>
                      <a:pt x="19951" y="2674"/>
                      <a:pt x="19958" y="2677"/>
                    </a:cubicBezTo>
                    <a:cubicBezTo>
                      <a:pt x="19971" y="2639"/>
                      <a:pt x="19985" y="2601"/>
                      <a:pt x="19996" y="2559"/>
                    </a:cubicBezTo>
                    <a:cubicBezTo>
                      <a:pt x="19996" y="2549"/>
                      <a:pt x="19985" y="2525"/>
                      <a:pt x="19975" y="2525"/>
                    </a:cubicBezTo>
                    <a:cubicBezTo>
                      <a:pt x="19965" y="2521"/>
                      <a:pt x="19934" y="2532"/>
                      <a:pt x="19934" y="2539"/>
                    </a:cubicBezTo>
                    <a:cubicBezTo>
                      <a:pt x="19930" y="2584"/>
                      <a:pt x="19934" y="2628"/>
                      <a:pt x="19934" y="2670"/>
                    </a:cubicBezTo>
                    <a:close/>
                    <a:moveTo>
                      <a:pt x="24121" y="6584"/>
                    </a:moveTo>
                    <a:cubicBezTo>
                      <a:pt x="24128" y="6581"/>
                      <a:pt x="24138" y="6577"/>
                      <a:pt x="24145" y="6570"/>
                    </a:cubicBezTo>
                    <a:cubicBezTo>
                      <a:pt x="24197" y="6522"/>
                      <a:pt x="24204" y="6456"/>
                      <a:pt x="24162" y="6431"/>
                    </a:cubicBezTo>
                    <a:cubicBezTo>
                      <a:pt x="24156" y="6428"/>
                      <a:pt x="24145" y="6428"/>
                      <a:pt x="24138" y="6428"/>
                    </a:cubicBezTo>
                    <a:cubicBezTo>
                      <a:pt x="24100" y="6445"/>
                      <a:pt x="24079" y="6522"/>
                      <a:pt x="24103" y="6567"/>
                    </a:cubicBezTo>
                    <a:cubicBezTo>
                      <a:pt x="24107" y="6573"/>
                      <a:pt x="24114" y="6577"/>
                      <a:pt x="24121" y="6584"/>
                    </a:cubicBezTo>
                    <a:close/>
                    <a:moveTo>
                      <a:pt x="5678" y="10522"/>
                    </a:moveTo>
                    <a:cubicBezTo>
                      <a:pt x="5674" y="10515"/>
                      <a:pt x="5671" y="10509"/>
                      <a:pt x="5671" y="10498"/>
                    </a:cubicBezTo>
                    <a:cubicBezTo>
                      <a:pt x="5632" y="10509"/>
                      <a:pt x="5598" y="10512"/>
                      <a:pt x="5567" y="10525"/>
                    </a:cubicBezTo>
                    <a:cubicBezTo>
                      <a:pt x="5557" y="10529"/>
                      <a:pt x="5553" y="10557"/>
                      <a:pt x="5557" y="10567"/>
                    </a:cubicBezTo>
                    <a:cubicBezTo>
                      <a:pt x="5563" y="10578"/>
                      <a:pt x="5587" y="10584"/>
                      <a:pt x="5598" y="10581"/>
                    </a:cubicBezTo>
                    <a:cubicBezTo>
                      <a:pt x="5626" y="10563"/>
                      <a:pt x="5650" y="10543"/>
                      <a:pt x="5678" y="10522"/>
                    </a:cubicBezTo>
                    <a:close/>
                    <a:moveTo>
                      <a:pt x="28616" y="3283"/>
                    </a:moveTo>
                    <a:cubicBezTo>
                      <a:pt x="28627" y="3283"/>
                      <a:pt x="28634" y="3280"/>
                      <a:pt x="28644" y="3280"/>
                    </a:cubicBezTo>
                    <a:cubicBezTo>
                      <a:pt x="28641" y="3235"/>
                      <a:pt x="28637" y="3186"/>
                      <a:pt x="28634" y="3141"/>
                    </a:cubicBezTo>
                    <a:lnTo>
                      <a:pt x="28616" y="3141"/>
                    </a:lnTo>
                    <a:close/>
                    <a:moveTo>
                      <a:pt x="26241" y="4465"/>
                    </a:moveTo>
                    <a:cubicBezTo>
                      <a:pt x="26255" y="4471"/>
                      <a:pt x="26265" y="4482"/>
                      <a:pt x="26275" y="4492"/>
                    </a:cubicBezTo>
                    <a:cubicBezTo>
                      <a:pt x="26279" y="4478"/>
                      <a:pt x="26282" y="4465"/>
                      <a:pt x="26282" y="4450"/>
                    </a:cubicBezTo>
                    <a:cubicBezTo>
                      <a:pt x="26282" y="4447"/>
                      <a:pt x="26268" y="4436"/>
                      <a:pt x="26268" y="4436"/>
                    </a:cubicBezTo>
                    <a:cubicBezTo>
                      <a:pt x="26258" y="4444"/>
                      <a:pt x="26251" y="4454"/>
                      <a:pt x="26241" y="4465"/>
                    </a:cubicBezTo>
                    <a:close/>
                    <a:moveTo>
                      <a:pt x="24872" y="7214"/>
                    </a:moveTo>
                    <a:cubicBezTo>
                      <a:pt x="24886" y="7179"/>
                      <a:pt x="24901" y="7155"/>
                      <a:pt x="24904" y="7131"/>
                    </a:cubicBezTo>
                    <a:cubicBezTo>
                      <a:pt x="24911" y="7100"/>
                      <a:pt x="24917" y="7059"/>
                      <a:pt x="24866" y="7062"/>
                    </a:cubicBezTo>
                    <a:cubicBezTo>
                      <a:pt x="24855" y="7062"/>
                      <a:pt x="24842" y="7104"/>
                      <a:pt x="24842" y="7128"/>
                    </a:cubicBezTo>
                    <a:cubicBezTo>
                      <a:pt x="24842" y="7152"/>
                      <a:pt x="24855" y="7176"/>
                      <a:pt x="24872" y="7214"/>
                    </a:cubicBezTo>
                    <a:close/>
                    <a:moveTo>
                      <a:pt x="15909" y="7197"/>
                    </a:moveTo>
                    <a:cubicBezTo>
                      <a:pt x="15819" y="7214"/>
                      <a:pt x="15788" y="7259"/>
                      <a:pt x="15840" y="7357"/>
                    </a:cubicBezTo>
                    <a:cubicBezTo>
                      <a:pt x="15871" y="7283"/>
                      <a:pt x="15888" y="7242"/>
                      <a:pt x="15909" y="7197"/>
                    </a:cubicBezTo>
                    <a:close/>
                    <a:moveTo>
                      <a:pt x="37216" y="5434"/>
                    </a:moveTo>
                    <a:cubicBezTo>
                      <a:pt x="37203" y="5455"/>
                      <a:pt x="37189" y="5475"/>
                      <a:pt x="37192" y="5483"/>
                    </a:cubicBezTo>
                    <a:cubicBezTo>
                      <a:pt x="37210" y="5500"/>
                      <a:pt x="37230" y="5517"/>
                      <a:pt x="37251" y="5534"/>
                    </a:cubicBezTo>
                    <a:cubicBezTo>
                      <a:pt x="37254" y="5517"/>
                      <a:pt x="37272" y="5500"/>
                      <a:pt x="37269" y="5490"/>
                    </a:cubicBezTo>
                    <a:cubicBezTo>
                      <a:pt x="37254" y="5469"/>
                      <a:pt x="37234" y="5455"/>
                      <a:pt x="37216" y="5434"/>
                    </a:cubicBezTo>
                    <a:close/>
                    <a:moveTo>
                      <a:pt x="17640" y="9549"/>
                    </a:moveTo>
                    <a:cubicBezTo>
                      <a:pt x="17634" y="9542"/>
                      <a:pt x="17627" y="9539"/>
                      <a:pt x="17620" y="9532"/>
                    </a:cubicBezTo>
                    <a:cubicBezTo>
                      <a:pt x="17602" y="9553"/>
                      <a:pt x="17589" y="9577"/>
                      <a:pt x="17572" y="9598"/>
                    </a:cubicBezTo>
                    <a:cubicBezTo>
                      <a:pt x="17581" y="9601"/>
                      <a:pt x="17592" y="9604"/>
                      <a:pt x="17599" y="9601"/>
                    </a:cubicBezTo>
                    <a:cubicBezTo>
                      <a:pt x="17613" y="9583"/>
                      <a:pt x="17627" y="9566"/>
                      <a:pt x="17640" y="9549"/>
                    </a:cubicBezTo>
                    <a:close/>
                    <a:moveTo>
                      <a:pt x="28561" y="1603"/>
                    </a:moveTo>
                    <a:cubicBezTo>
                      <a:pt x="28579" y="1583"/>
                      <a:pt x="28595" y="1569"/>
                      <a:pt x="28595" y="1555"/>
                    </a:cubicBezTo>
                    <a:cubicBezTo>
                      <a:pt x="28592" y="1531"/>
                      <a:pt x="28582" y="1506"/>
                      <a:pt x="28575" y="1479"/>
                    </a:cubicBezTo>
                    <a:cubicBezTo>
                      <a:pt x="28561" y="1500"/>
                      <a:pt x="28547" y="1514"/>
                      <a:pt x="28547" y="1527"/>
                    </a:cubicBezTo>
                    <a:cubicBezTo>
                      <a:pt x="28547" y="1548"/>
                      <a:pt x="28554" y="1573"/>
                      <a:pt x="28561" y="1603"/>
                    </a:cubicBezTo>
                    <a:close/>
                    <a:moveTo>
                      <a:pt x="23948" y="4589"/>
                    </a:moveTo>
                    <a:cubicBezTo>
                      <a:pt x="23958" y="4589"/>
                      <a:pt x="23972" y="4586"/>
                      <a:pt x="23982" y="4586"/>
                    </a:cubicBezTo>
                    <a:cubicBezTo>
                      <a:pt x="23979" y="4548"/>
                      <a:pt x="23972" y="4513"/>
                      <a:pt x="23965" y="4475"/>
                    </a:cubicBezTo>
                    <a:cubicBezTo>
                      <a:pt x="23958" y="4478"/>
                      <a:pt x="23948" y="4478"/>
                      <a:pt x="23937" y="4478"/>
                    </a:cubicBezTo>
                    <a:cubicBezTo>
                      <a:pt x="23940" y="4516"/>
                      <a:pt x="23945" y="4551"/>
                      <a:pt x="23948" y="4589"/>
                    </a:cubicBezTo>
                    <a:close/>
                    <a:moveTo>
                      <a:pt x="23640" y="3100"/>
                    </a:moveTo>
                    <a:cubicBezTo>
                      <a:pt x="23629" y="3079"/>
                      <a:pt x="23625" y="3065"/>
                      <a:pt x="23619" y="3052"/>
                    </a:cubicBezTo>
                    <a:cubicBezTo>
                      <a:pt x="23605" y="3061"/>
                      <a:pt x="23584" y="3065"/>
                      <a:pt x="23577" y="3079"/>
                    </a:cubicBezTo>
                    <a:cubicBezTo>
                      <a:pt x="23571" y="3090"/>
                      <a:pt x="23577" y="3111"/>
                      <a:pt x="23577" y="3124"/>
                    </a:cubicBezTo>
                    <a:cubicBezTo>
                      <a:pt x="23598" y="3117"/>
                      <a:pt x="23619" y="3106"/>
                      <a:pt x="23640" y="3100"/>
                    </a:cubicBezTo>
                    <a:close/>
                    <a:moveTo>
                      <a:pt x="9242" y="10470"/>
                    </a:moveTo>
                    <a:cubicBezTo>
                      <a:pt x="9252" y="10463"/>
                      <a:pt x="9266" y="10456"/>
                      <a:pt x="9277" y="10446"/>
                    </a:cubicBezTo>
                    <a:cubicBezTo>
                      <a:pt x="9269" y="10439"/>
                      <a:pt x="9259" y="10418"/>
                      <a:pt x="9252" y="10421"/>
                    </a:cubicBezTo>
                    <a:cubicBezTo>
                      <a:pt x="9238" y="10425"/>
                      <a:pt x="9227" y="10439"/>
                      <a:pt x="9214" y="10446"/>
                    </a:cubicBezTo>
                    <a:cubicBezTo>
                      <a:pt x="9224" y="10456"/>
                      <a:pt x="9232" y="10463"/>
                      <a:pt x="9242" y="10470"/>
                    </a:cubicBezTo>
                    <a:close/>
                    <a:moveTo>
                      <a:pt x="28384" y="10501"/>
                    </a:moveTo>
                    <a:cubicBezTo>
                      <a:pt x="28371" y="10509"/>
                      <a:pt x="28364" y="10512"/>
                      <a:pt x="28357" y="10512"/>
                    </a:cubicBezTo>
                    <a:cubicBezTo>
                      <a:pt x="28374" y="10536"/>
                      <a:pt x="28392" y="10557"/>
                      <a:pt x="28408" y="10578"/>
                    </a:cubicBezTo>
                    <a:cubicBezTo>
                      <a:pt x="28413" y="10571"/>
                      <a:pt x="28423" y="10563"/>
                      <a:pt x="28419" y="10560"/>
                    </a:cubicBezTo>
                    <a:cubicBezTo>
                      <a:pt x="28408" y="10539"/>
                      <a:pt x="28395" y="10519"/>
                      <a:pt x="28384" y="10501"/>
                    </a:cubicBezTo>
                    <a:close/>
                    <a:moveTo>
                      <a:pt x="46703" y="10550"/>
                    </a:moveTo>
                    <a:cubicBezTo>
                      <a:pt x="46651" y="10539"/>
                      <a:pt x="46633" y="10450"/>
                      <a:pt x="46561" y="10529"/>
                    </a:cubicBezTo>
                    <a:cubicBezTo>
                      <a:pt x="46596" y="10567"/>
                      <a:pt x="46627" y="10608"/>
                      <a:pt x="46703" y="10550"/>
                    </a:cubicBezTo>
                    <a:close/>
                    <a:moveTo>
                      <a:pt x="22036" y="10824"/>
                    </a:moveTo>
                    <a:cubicBezTo>
                      <a:pt x="22046" y="10830"/>
                      <a:pt x="22057" y="10841"/>
                      <a:pt x="22067" y="10848"/>
                    </a:cubicBezTo>
                    <a:cubicBezTo>
                      <a:pt x="22091" y="10813"/>
                      <a:pt x="22112" y="10782"/>
                      <a:pt x="22137" y="10747"/>
                    </a:cubicBezTo>
                    <a:cubicBezTo>
                      <a:pt x="22126" y="10741"/>
                      <a:pt x="22116" y="10733"/>
                      <a:pt x="22105" y="10726"/>
                    </a:cubicBezTo>
                    <a:cubicBezTo>
                      <a:pt x="22081" y="10761"/>
                      <a:pt x="22060" y="10792"/>
                      <a:pt x="22036" y="10824"/>
                    </a:cubicBezTo>
                    <a:close/>
                    <a:moveTo>
                      <a:pt x="15012" y="5445"/>
                    </a:moveTo>
                    <a:cubicBezTo>
                      <a:pt x="14991" y="5459"/>
                      <a:pt x="14971" y="5469"/>
                      <a:pt x="14956" y="5486"/>
                    </a:cubicBezTo>
                    <a:cubicBezTo>
                      <a:pt x="14950" y="5493"/>
                      <a:pt x="14960" y="5514"/>
                      <a:pt x="14963" y="5528"/>
                    </a:cubicBezTo>
                    <a:cubicBezTo>
                      <a:pt x="14984" y="5517"/>
                      <a:pt x="15005" y="5510"/>
                      <a:pt x="15019" y="5493"/>
                    </a:cubicBezTo>
                    <a:cubicBezTo>
                      <a:pt x="15025" y="5486"/>
                      <a:pt x="15015" y="5465"/>
                      <a:pt x="15012" y="5445"/>
                    </a:cubicBezTo>
                    <a:close/>
                    <a:moveTo>
                      <a:pt x="36372" y="7315"/>
                    </a:moveTo>
                    <a:cubicBezTo>
                      <a:pt x="36382" y="7312"/>
                      <a:pt x="36392" y="7308"/>
                      <a:pt x="36402" y="7304"/>
                    </a:cubicBezTo>
                    <a:cubicBezTo>
                      <a:pt x="36402" y="7277"/>
                      <a:pt x="36406" y="7253"/>
                      <a:pt x="36399" y="7229"/>
                    </a:cubicBezTo>
                    <a:cubicBezTo>
                      <a:pt x="36399" y="7214"/>
                      <a:pt x="36378" y="7204"/>
                      <a:pt x="36368" y="7194"/>
                    </a:cubicBezTo>
                    <a:cubicBezTo>
                      <a:pt x="36358" y="7211"/>
                      <a:pt x="36337" y="7232"/>
                      <a:pt x="36340" y="7249"/>
                    </a:cubicBezTo>
                    <a:cubicBezTo>
                      <a:pt x="36340" y="7273"/>
                      <a:pt x="36361" y="7294"/>
                      <a:pt x="36372" y="7315"/>
                    </a:cubicBezTo>
                    <a:close/>
                    <a:moveTo>
                      <a:pt x="34726" y="9628"/>
                    </a:moveTo>
                    <a:cubicBezTo>
                      <a:pt x="34733" y="9667"/>
                      <a:pt x="34743" y="9740"/>
                      <a:pt x="34806" y="9691"/>
                    </a:cubicBezTo>
                    <a:cubicBezTo>
                      <a:pt x="34778" y="9670"/>
                      <a:pt x="34751" y="9649"/>
                      <a:pt x="34726" y="9628"/>
                    </a:cubicBezTo>
                    <a:close/>
                    <a:moveTo>
                      <a:pt x="2657" y="7582"/>
                    </a:moveTo>
                    <a:cubicBezTo>
                      <a:pt x="2644" y="7537"/>
                      <a:pt x="2637" y="7512"/>
                      <a:pt x="2630" y="7491"/>
                    </a:cubicBezTo>
                    <a:cubicBezTo>
                      <a:pt x="2627" y="7485"/>
                      <a:pt x="2612" y="7485"/>
                      <a:pt x="2606" y="7481"/>
                    </a:cubicBezTo>
                    <a:cubicBezTo>
                      <a:pt x="2598" y="7495"/>
                      <a:pt x="2585" y="7512"/>
                      <a:pt x="2588" y="7519"/>
                    </a:cubicBezTo>
                    <a:cubicBezTo>
                      <a:pt x="2602" y="7537"/>
                      <a:pt x="2623" y="7550"/>
                      <a:pt x="2657" y="7582"/>
                    </a:cubicBezTo>
                    <a:close/>
                    <a:moveTo>
                      <a:pt x="23640" y="1597"/>
                    </a:moveTo>
                    <a:cubicBezTo>
                      <a:pt x="23650" y="1583"/>
                      <a:pt x="23664" y="1569"/>
                      <a:pt x="23664" y="1555"/>
                    </a:cubicBezTo>
                    <a:cubicBezTo>
                      <a:pt x="23664" y="1544"/>
                      <a:pt x="23646" y="1531"/>
                      <a:pt x="23640" y="1520"/>
                    </a:cubicBezTo>
                    <a:cubicBezTo>
                      <a:pt x="23633" y="1534"/>
                      <a:pt x="23615" y="1544"/>
                      <a:pt x="23615" y="1559"/>
                    </a:cubicBezTo>
                    <a:cubicBezTo>
                      <a:pt x="23615" y="1573"/>
                      <a:pt x="23633" y="1583"/>
                      <a:pt x="23640" y="1597"/>
                    </a:cubicBezTo>
                    <a:close/>
                    <a:moveTo>
                      <a:pt x="23868" y="10522"/>
                    </a:moveTo>
                    <a:cubicBezTo>
                      <a:pt x="23854" y="10519"/>
                      <a:pt x="23837" y="10509"/>
                      <a:pt x="23833" y="10512"/>
                    </a:cubicBezTo>
                    <a:cubicBezTo>
                      <a:pt x="23823" y="10525"/>
                      <a:pt x="23816" y="10543"/>
                      <a:pt x="23809" y="10557"/>
                    </a:cubicBezTo>
                    <a:cubicBezTo>
                      <a:pt x="23823" y="10563"/>
                      <a:pt x="23837" y="10567"/>
                      <a:pt x="23851" y="10574"/>
                    </a:cubicBezTo>
                    <a:cubicBezTo>
                      <a:pt x="23857" y="10557"/>
                      <a:pt x="23862" y="10543"/>
                      <a:pt x="23868" y="10522"/>
                    </a:cubicBezTo>
                    <a:close/>
                    <a:moveTo>
                      <a:pt x="10305" y="8631"/>
                    </a:moveTo>
                    <a:cubicBezTo>
                      <a:pt x="10312" y="8627"/>
                      <a:pt x="10319" y="8624"/>
                      <a:pt x="10326" y="8621"/>
                    </a:cubicBezTo>
                    <a:cubicBezTo>
                      <a:pt x="10319" y="8618"/>
                      <a:pt x="10316" y="8610"/>
                      <a:pt x="10312" y="8607"/>
                    </a:cubicBezTo>
                    <a:cubicBezTo>
                      <a:pt x="10305" y="8613"/>
                      <a:pt x="10298" y="8621"/>
                      <a:pt x="10287" y="8627"/>
                    </a:cubicBezTo>
                    <a:cubicBezTo>
                      <a:pt x="10295" y="8627"/>
                      <a:pt x="10301" y="8631"/>
                      <a:pt x="10305" y="8631"/>
                    </a:cubicBezTo>
                    <a:close/>
                    <a:moveTo>
                      <a:pt x="16325" y="4534"/>
                    </a:moveTo>
                    <a:cubicBezTo>
                      <a:pt x="16321" y="4530"/>
                      <a:pt x="16318" y="4524"/>
                      <a:pt x="16311" y="4516"/>
                    </a:cubicBezTo>
                    <a:cubicBezTo>
                      <a:pt x="16307" y="4519"/>
                      <a:pt x="16301" y="4527"/>
                      <a:pt x="16297" y="4530"/>
                    </a:cubicBezTo>
                    <a:cubicBezTo>
                      <a:pt x="16304" y="4537"/>
                      <a:pt x="16311" y="4548"/>
                      <a:pt x="16318" y="4554"/>
                    </a:cubicBezTo>
                    <a:cubicBezTo>
                      <a:pt x="16318" y="4548"/>
                      <a:pt x="16321" y="4540"/>
                      <a:pt x="16325" y="4534"/>
                    </a:cubicBezTo>
                    <a:close/>
                    <a:moveTo>
                      <a:pt x="23955" y="4759"/>
                    </a:moveTo>
                    <a:cubicBezTo>
                      <a:pt x="23951" y="4766"/>
                      <a:pt x="23948" y="4773"/>
                      <a:pt x="23948" y="4780"/>
                    </a:cubicBezTo>
                    <a:cubicBezTo>
                      <a:pt x="23948" y="4783"/>
                      <a:pt x="23958" y="4786"/>
                      <a:pt x="23961" y="4790"/>
                    </a:cubicBezTo>
                    <a:cubicBezTo>
                      <a:pt x="23965" y="4783"/>
                      <a:pt x="23972" y="4776"/>
                      <a:pt x="23972" y="4769"/>
                    </a:cubicBezTo>
                    <a:cubicBezTo>
                      <a:pt x="23972" y="4766"/>
                      <a:pt x="23958" y="4762"/>
                      <a:pt x="23955" y="4759"/>
                    </a:cubicBezTo>
                    <a:close/>
                    <a:moveTo>
                      <a:pt x="34491" y="9486"/>
                    </a:moveTo>
                    <a:cubicBezTo>
                      <a:pt x="34497" y="9490"/>
                      <a:pt x="34505" y="9494"/>
                      <a:pt x="34511" y="9494"/>
                    </a:cubicBezTo>
                    <a:cubicBezTo>
                      <a:pt x="34515" y="9494"/>
                      <a:pt x="34515" y="9483"/>
                      <a:pt x="34518" y="9476"/>
                    </a:cubicBezTo>
                    <a:cubicBezTo>
                      <a:pt x="34511" y="9476"/>
                      <a:pt x="34505" y="9473"/>
                      <a:pt x="34497" y="9470"/>
                    </a:cubicBezTo>
                    <a:cubicBezTo>
                      <a:pt x="34494" y="9470"/>
                      <a:pt x="34491" y="9480"/>
                      <a:pt x="34491" y="9486"/>
                    </a:cubicBezTo>
                    <a:close/>
                    <a:moveTo>
                      <a:pt x="50097" y="10010"/>
                    </a:moveTo>
                    <a:cubicBezTo>
                      <a:pt x="50097" y="10002"/>
                      <a:pt x="50100" y="9999"/>
                      <a:pt x="50104" y="9992"/>
                    </a:cubicBezTo>
                    <a:cubicBezTo>
                      <a:pt x="50097" y="9996"/>
                      <a:pt x="50091" y="9999"/>
                      <a:pt x="50083" y="10002"/>
                    </a:cubicBezTo>
                    <a:cubicBezTo>
                      <a:pt x="50087" y="10006"/>
                      <a:pt x="50091" y="10010"/>
                      <a:pt x="50097" y="10010"/>
                    </a:cubicBezTo>
                    <a:close/>
                    <a:moveTo>
                      <a:pt x="2159" y="10010"/>
                    </a:moveTo>
                    <a:cubicBezTo>
                      <a:pt x="2159" y="10023"/>
                      <a:pt x="2155" y="10034"/>
                      <a:pt x="2152" y="10047"/>
                    </a:cubicBezTo>
                    <a:cubicBezTo>
                      <a:pt x="2159" y="10041"/>
                      <a:pt x="2166" y="10037"/>
                      <a:pt x="2166" y="10031"/>
                    </a:cubicBezTo>
                    <a:cubicBezTo>
                      <a:pt x="2169" y="10026"/>
                      <a:pt x="2162" y="10017"/>
                      <a:pt x="2159" y="10010"/>
                    </a:cubicBezTo>
                    <a:close/>
                    <a:moveTo>
                      <a:pt x="23862" y="1382"/>
                    </a:moveTo>
                    <a:cubicBezTo>
                      <a:pt x="23857" y="1375"/>
                      <a:pt x="23857" y="1368"/>
                      <a:pt x="23854" y="1361"/>
                    </a:cubicBezTo>
                    <a:cubicBezTo>
                      <a:pt x="23847" y="1361"/>
                      <a:pt x="23837" y="1365"/>
                      <a:pt x="23837" y="1368"/>
                    </a:cubicBezTo>
                    <a:cubicBezTo>
                      <a:pt x="23837" y="1375"/>
                      <a:pt x="23841" y="1382"/>
                      <a:pt x="23844" y="1389"/>
                    </a:cubicBezTo>
                    <a:cubicBezTo>
                      <a:pt x="23847" y="1389"/>
                      <a:pt x="23854" y="1386"/>
                      <a:pt x="23862" y="1382"/>
                    </a:cubicBezTo>
                    <a:close/>
                    <a:moveTo>
                      <a:pt x="38346" y="10127"/>
                    </a:moveTo>
                    <a:lnTo>
                      <a:pt x="38346" y="10141"/>
                    </a:lnTo>
                    <a:lnTo>
                      <a:pt x="38363" y="10135"/>
                    </a:lnTo>
                    <a:close/>
                    <a:moveTo>
                      <a:pt x="28395" y="1423"/>
                    </a:moveTo>
                    <a:lnTo>
                      <a:pt x="28402" y="1441"/>
                    </a:lnTo>
                    <a:lnTo>
                      <a:pt x="28408" y="1423"/>
                    </a:lnTo>
                    <a:close/>
                    <a:moveTo>
                      <a:pt x="42997" y="10442"/>
                    </a:moveTo>
                    <a:cubicBezTo>
                      <a:pt x="42990" y="10446"/>
                      <a:pt x="42983" y="10446"/>
                      <a:pt x="42980" y="10453"/>
                    </a:cubicBezTo>
                    <a:cubicBezTo>
                      <a:pt x="42980" y="10456"/>
                      <a:pt x="42987" y="10463"/>
                      <a:pt x="42990" y="10470"/>
                    </a:cubicBezTo>
                    <a:cubicBezTo>
                      <a:pt x="42997" y="10463"/>
                      <a:pt x="43008" y="10456"/>
                      <a:pt x="43017" y="10450"/>
                    </a:cubicBezTo>
                    <a:cubicBezTo>
                      <a:pt x="43011" y="10446"/>
                      <a:pt x="43004" y="10442"/>
                      <a:pt x="42997" y="10442"/>
                    </a:cubicBezTo>
                    <a:close/>
                    <a:moveTo>
                      <a:pt x="14894" y="7446"/>
                    </a:moveTo>
                    <a:cubicBezTo>
                      <a:pt x="14894" y="7454"/>
                      <a:pt x="14891" y="7460"/>
                      <a:pt x="14887" y="7464"/>
                    </a:cubicBezTo>
                    <a:cubicBezTo>
                      <a:pt x="14894" y="7467"/>
                      <a:pt x="14897" y="7470"/>
                      <a:pt x="14905" y="7470"/>
                    </a:cubicBezTo>
                    <a:cubicBezTo>
                      <a:pt x="14905" y="7464"/>
                      <a:pt x="14908" y="7457"/>
                      <a:pt x="14908" y="7454"/>
                    </a:cubicBezTo>
                    <a:cubicBezTo>
                      <a:pt x="14908" y="7450"/>
                      <a:pt x="14901" y="7450"/>
                      <a:pt x="14894" y="7446"/>
                    </a:cubicBezTo>
                    <a:close/>
                    <a:moveTo>
                      <a:pt x="37352" y="7460"/>
                    </a:moveTo>
                    <a:cubicBezTo>
                      <a:pt x="37352" y="7475"/>
                      <a:pt x="37348" y="7485"/>
                      <a:pt x="37344" y="7499"/>
                    </a:cubicBezTo>
                    <a:cubicBezTo>
                      <a:pt x="37352" y="7491"/>
                      <a:pt x="37358" y="7488"/>
                      <a:pt x="37362" y="7485"/>
                    </a:cubicBezTo>
                    <a:cubicBezTo>
                      <a:pt x="37362" y="7478"/>
                      <a:pt x="37355" y="7470"/>
                      <a:pt x="37352" y="7460"/>
                    </a:cubicBezTo>
                    <a:close/>
                    <a:moveTo>
                      <a:pt x="49602" y="7478"/>
                    </a:moveTo>
                    <a:cubicBezTo>
                      <a:pt x="49598" y="7485"/>
                      <a:pt x="49598" y="7495"/>
                      <a:pt x="49595" y="7502"/>
                    </a:cubicBezTo>
                    <a:lnTo>
                      <a:pt x="49626" y="7502"/>
                    </a:lnTo>
                    <a:cubicBezTo>
                      <a:pt x="49626" y="7495"/>
                      <a:pt x="49626" y="7488"/>
                      <a:pt x="49623" y="7481"/>
                    </a:cubicBezTo>
                    <a:cubicBezTo>
                      <a:pt x="49619" y="7478"/>
                      <a:pt x="49609" y="7481"/>
                      <a:pt x="49602" y="7478"/>
                    </a:cubicBezTo>
                    <a:close/>
                    <a:moveTo>
                      <a:pt x="49827" y="7699"/>
                    </a:moveTo>
                    <a:cubicBezTo>
                      <a:pt x="49824" y="7699"/>
                      <a:pt x="49813" y="7699"/>
                      <a:pt x="49813" y="7703"/>
                    </a:cubicBezTo>
                    <a:cubicBezTo>
                      <a:pt x="49810" y="7710"/>
                      <a:pt x="49810" y="7716"/>
                      <a:pt x="49810" y="7724"/>
                    </a:cubicBezTo>
                    <a:cubicBezTo>
                      <a:pt x="49817" y="7724"/>
                      <a:pt x="49827" y="7720"/>
                      <a:pt x="49834" y="7720"/>
                    </a:cubicBezTo>
                    <a:cubicBezTo>
                      <a:pt x="49834" y="7713"/>
                      <a:pt x="49830" y="7706"/>
                      <a:pt x="49827" y="7699"/>
                    </a:cubicBezTo>
                    <a:close/>
                    <a:moveTo>
                      <a:pt x="20924" y="11319"/>
                    </a:moveTo>
                    <a:cubicBezTo>
                      <a:pt x="20917" y="11326"/>
                      <a:pt x="20911" y="11329"/>
                      <a:pt x="20911" y="11336"/>
                    </a:cubicBezTo>
                    <a:cubicBezTo>
                      <a:pt x="20911" y="11343"/>
                      <a:pt x="20914" y="11350"/>
                      <a:pt x="20917" y="11361"/>
                    </a:cubicBezTo>
                    <a:cubicBezTo>
                      <a:pt x="20921" y="11353"/>
                      <a:pt x="20931" y="11346"/>
                      <a:pt x="20931" y="11343"/>
                    </a:cubicBezTo>
                    <a:cubicBezTo>
                      <a:pt x="20931" y="11336"/>
                      <a:pt x="20927" y="11326"/>
                      <a:pt x="20924" y="11319"/>
                    </a:cubicBezTo>
                    <a:close/>
                    <a:moveTo>
                      <a:pt x="46970" y="11312"/>
                    </a:moveTo>
                    <a:lnTo>
                      <a:pt x="46953" y="11322"/>
                    </a:lnTo>
                    <a:lnTo>
                      <a:pt x="46970" y="1132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86" name="Google Shape;686;p37"/>
          <p:cNvGrpSpPr/>
          <p:nvPr/>
        </p:nvGrpSpPr>
        <p:grpSpPr>
          <a:xfrm>
            <a:off x="3249883" y="1930404"/>
            <a:ext cx="701412" cy="1181975"/>
            <a:chOff x="3286519" y="1930404"/>
            <a:chExt cx="701412" cy="1181975"/>
          </a:xfrm>
        </p:grpSpPr>
        <p:sp>
          <p:nvSpPr>
            <p:cNvPr id="687" name="Google Shape;687;p37"/>
            <p:cNvSpPr/>
            <p:nvPr/>
          </p:nvSpPr>
          <p:spPr>
            <a:xfrm>
              <a:off x="3286519" y="23795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88" name="Google Shape;688;p37"/>
            <p:cNvGrpSpPr/>
            <p:nvPr/>
          </p:nvGrpSpPr>
          <p:grpSpPr>
            <a:xfrm>
              <a:off x="3382688" y="1930404"/>
              <a:ext cx="531438" cy="1181975"/>
              <a:chOff x="1551463" y="1222254"/>
              <a:chExt cx="531438" cy="1181975"/>
            </a:xfrm>
          </p:grpSpPr>
          <p:sp>
            <p:nvSpPr>
              <p:cNvPr id="689" name="Google Shape;689;p37"/>
              <p:cNvSpPr/>
              <p:nvPr/>
            </p:nvSpPr>
            <p:spPr>
              <a:xfrm>
                <a:off x="1693926" y="1222254"/>
                <a:ext cx="354325" cy="422650"/>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 name="Google Shape;690;p37"/>
              <p:cNvSpPr/>
              <p:nvPr/>
            </p:nvSpPr>
            <p:spPr>
              <a:xfrm>
                <a:off x="1573826" y="1629996"/>
                <a:ext cx="509075" cy="120825"/>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 name="Google Shape;691;p37"/>
              <p:cNvSpPr/>
              <p:nvPr/>
            </p:nvSpPr>
            <p:spPr>
              <a:xfrm>
                <a:off x="1551463" y="2273909"/>
                <a:ext cx="509128" cy="130320"/>
              </a:xfrm>
              <a:custGeom>
                <a:rect b="b" l="l" r="r" t="t"/>
                <a:pathLst>
                  <a:path extrusionOk="0" h="13373" w="52245">
                    <a:moveTo>
                      <a:pt x="2474" y="12790"/>
                    </a:moveTo>
                    <a:cubicBezTo>
                      <a:pt x="2474" y="12784"/>
                      <a:pt x="2474" y="12774"/>
                      <a:pt x="2470" y="12766"/>
                    </a:cubicBezTo>
                    <a:cubicBezTo>
                      <a:pt x="2425" y="12659"/>
                      <a:pt x="2273" y="12686"/>
                      <a:pt x="2238" y="12558"/>
                    </a:cubicBezTo>
                    <a:cubicBezTo>
                      <a:pt x="2200" y="12437"/>
                      <a:pt x="2069" y="12406"/>
                      <a:pt x="1979" y="12333"/>
                    </a:cubicBezTo>
                    <a:cubicBezTo>
                      <a:pt x="1896" y="12264"/>
                      <a:pt x="1809" y="12199"/>
                      <a:pt x="1719" y="12140"/>
                    </a:cubicBezTo>
                    <a:cubicBezTo>
                      <a:pt x="1258" y="11831"/>
                      <a:pt x="853" y="11460"/>
                      <a:pt x="514" y="11021"/>
                    </a:cubicBezTo>
                    <a:cubicBezTo>
                      <a:pt x="195" y="10605"/>
                      <a:pt x="29" y="10135"/>
                      <a:pt x="15" y="9615"/>
                    </a:cubicBezTo>
                    <a:cubicBezTo>
                      <a:pt x="1" y="9126"/>
                      <a:pt x="21" y="8642"/>
                      <a:pt x="174" y="8167"/>
                    </a:cubicBezTo>
                    <a:cubicBezTo>
                      <a:pt x="379" y="7519"/>
                      <a:pt x="749" y="6986"/>
                      <a:pt x="1268" y="6556"/>
                    </a:cubicBezTo>
                    <a:cubicBezTo>
                      <a:pt x="1428" y="6421"/>
                      <a:pt x="1608" y="6314"/>
                      <a:pt x="1802" y="6241"/>
                    </a:cubicBezTo>
                    <a:cubicBezTo>
                      <a:pt x="2273" y="6071"/>
                      <a:pt x="2755" y="5958"/>
                      <a:pt x="3257" y="5950"/>
                    </a:cubicBezTo>
                    <a:cubicBezTo>
                      <a:pt x="3686" y="5943"/>
                      <a:pt x="4078" y="6047"/>
                      <a:pt x="4417" y="6321"/>
                    </a:cubicBezTo>
                    <a:cubicBezTo>
                      <a:pt x="4542" y="6425"/>
                      <a:pt x="4670" y="6525"/>
                      <a:pt x="4822" y="6588"/>
                    </a:cubicBezTo>
                    <a:cubicBezTo>
                      <a:pt x="4957" y="6643"/>
                      <a:pt x="5041" y="6743"/>
                      <a:pt x="5075" y="6885"/>
                    </a:cubicBezTo>
                    <a:cubicBezTo>
                      <a:pt x="5117" y="7080"/>
                      <a:pt x="5179" y="7270"/>
                      <a:pt x="5203" y="7464"/>
                    </a:cubicBezTo>
                    <a:cubicBezTo>
                      <a:pt x="5224" y="7641"/>
                      <a:pt x="5213" y="7824"/>
                      <a:pt x="5193" y="8004"/>
                    </a:cubicBezTo>
                    <a:cubicBezTo>
                      <a:pt x="5172" y="8184"/>
                      <a:pt x="5030" y="8302"/>
                      <a:pt x="4902" y="8413"/>
                    </a:cubicBezTo>
                    <a:cubicBezTo>
                      <a:pt x="4805" y="8493"/>
                      <a:pt x="4694" y="8555"/>
                      <a:pt x="4593" y="8631"/>
                    </a:cubicBezTo>
                    <a:cubicBezTo>
                      <a:pt x="4323" y="8839"/>
                      <a:pt x="4026" y="8825"/>
                      <a:pt x="3721" y="8728"/>
                    </a:cubicBezTo>
                    <a:cubicBezTo>
                      <a:pt x="3610" y="8693"/>
                      <a:pt x="3554" y="8597"/>
                      <a:pt x="3492" y="8506"/>
                    </a:cubicBezTo>
                    <a:cubicBezTo>
                      <a:pt x="3434" y="8423"/>
                      <a:pt x="3381" y="8343"/>
                      <a:pt x="3423" y="8233"/>
                    </a:cubicBezTo>
                    <a:cubicBezTo>
                      <a:pt x="3434" y="8198"/>
                      <a:pt x="3416" y="8146"/>
                      <a:pt x="3405" y="8105"/>
                    </a:cubicBezTo>
                    <a:cubicBezTo>
                      <a:pt x="3371" y="7935"/>
                      <a:pt x="3399" y="7790"/>
                      <a:pt x="3513" y="7651"/>
                    </a:cubicBezTo>
                    <a:cubicBezTo>
                      <a:pt x="3624" y="7519"/>
                      <a:pt x="3808" y="7516"/>
                      <a:pt x="3891" y="7668"/>
                    </a:cubicBezTo>
                    <a:cubicBezTo>
                      <a:pt x="3946" y="7769"/>
                      <a:pt x="3970" y="7886"/>
                      <a:pt x="4011" y="8011"/>
                    </a:cubicBezTo>
                    <a:cubicBezTo>
                      <a:pt x="4136" y="7980"/>
                      <a:pt x="4248" y="7921"/>
                      <a:pt x="4320" y="7820"/>
                    </a:cubicBezTo>
                    <a:cubicBezTo>
                      <a:pt x="4420" y="7682"/>
                      <a:pt x="4552" y="7574"/>
                      <a:pt x="4687" y="7485"/>
                    </a:cubicBezTo>
                    <a:cubicBezTo>
                      <a:pt x="4705" y="7387"/>
                      <a:pt x="4639" y="7350"/>
                      <a:pt x="4587" y="7298"/>
                    </a:cubicBezTo>
                    <a:cubicBezTo>
                      <a:pt x="4518" y="7229"/>
                      <a:pt x="4521" y="7229"/>
                      <a:pt x="4597" y="7117"/>
                    </a:cubicBezTo>
                    <a:cubicBezTo>
                      <a:pt x="4642" y="7051"/>
                      <a:pt x="4577" y="7027"/>
                      <a:pt x="4538" y="6997"/>
                    </a:cubicBezTo>
                    <a:cubicBezTo>
                      <a:pt x="4494" y="7048"/>
                      <a:pt x="4448" y="7090"/>
                      <a:pt x="4382" y="7031"/>
                    </a:cubicBezTo>
                    <a:cubicBezTo>
                      <a:pt x="4358" y="7007"/>
                      <a:pt x="4334" y="6976"/>
                      <a:pt x="4313" y="6944"/>
                    </a:cubicBezTo>
                    <a:cubicBezTo>
                      <a:pt x="4268" y="6879"/>
                      <a:pt x="4296" y="6823"/>
                      <a:pt x="4390" y="6795"/>
                    </a:cubicBezTo>
                    <a:cubicBezTo>
                      <a:pt x="4420" y="6785"/>
                      <a:pt x="4452" y="6778"/>
                      <a:pt x="4479" y="6768"/>
                    </a:cubicBezTo>
                    <a:cubicBezTo>
                      <a:pt x="4462" y="6671"/>
                      <a:pt x="4393" y="6709"/>
                      <a:pt x="4348" y="6695"/>
                    </a:cubicBezTo>
                    <a:cubicBezTo>
                      <a:pt x="4286" y="6677"/>
                      <a:pt x="4223" y="6660"/>
                      <a:pt x="4161" y="6667"/>
                    </a:cubicBezTo>
                    <a:cubicBezTo>
                      <a:pt x="4115" y="6674"/>
                      <a:pt x="4070" y="6719"/>
                      <a:pt x="4026" y="6743"/>
                    </a:cubicBezTo>
                    <a:cubicBezTo>
                      <a:pt x="4016" y="6747"/>
                      <a:pt x="3991" y="6751"/>
                      <a:pt x="3984" y="6743"/>
                    </a:cubicBezTo>
                    <a:cubicBezTo>
                      <a:pt x="3918" y="6677"/>
                      <a:pt x="3866" y="6736"/>
                      <a:pt x="3811" y="6757"/>
                    </a:cubicBezTo>
                    <a:cubicBezTo>
                      <a:pt x="3554" y="6858"/>
                      <a:pt x="3319" y="7007"/>
                      <a:pt x="3084" y="7155"/>
                    </a:cubicBezTo>
                    <a:cubicBezTo>
                      <a:pt x="3039" y="7184"/>
                      <a:pt x="2997" y="7232"/>
                      <a:pt x="2948" y="7238"/>
                    </a:cubicBezTo>
                    <a:cubicBezTo>
                      <a:pt x="2817" y="7263"/>
                      <a:pt x="2803" y="7366"/>
                      <a:pt x="2810" y="7454"/>
                    </a:cubicBezTo>
                    <a:cubicBezTo>
                      <a:pt x="2820" y="7533"/>
                      <a:pt x="2799" y="7592"/>
                      <a:pt x="2758" y="7651"/>
                    </a:cubicBezTo>
                    <a:cubicBezTo>
                      <a:pt x="2744" y="7675"/>
                      <a:pt x="2731" y="7696"/>
                      <a:pt x="2710" y="7716"/>
                    </a:cubicBezTo>
                    <a:cubicBezTo>
                      <a:pt x="2440" y="8036"/>
                      <a:pt x="2464" y="8375"/>
                      <a:pt x="2633" y="8725"/>
                    </a:cubicBezTo>
                    <a:cubicBezTo>
                      <a:pt x="2681" y="8821"/>
                      <a:pt x="2723" y="8915"/>
                      <a:pt x="2740" y="9026"/>
                    </a:cubicBezTo>
                    <a:cubicBezTo>
                      <a:pt x="2751" y="9109"/>
                      <a:pt x="2810" y="9189"/>
                      <a:pt x="2855" y="9265"/>
                    </a:cubicBezTo>
                    <a:cubicBezTo>
                      <a:pt x="3014" y="9553"/>
                      <a:pt x="3271" y="9719"/>
                      <a:pt x="3572" y="9833"/>
                    </a:cubicBezTo>
                    <a:cubicBezTo>
                      <a:pt x="3880" y="9954"/>
                      <a:pt x="4198" y="9989"/>
                      <a:pt x="4521" y="9996"/>
                    </a:cubicBezTo>
                    <a:cubicBezTo>
                      <a:pt x="5421" y="10013"/>
                      <a:pt x="6284" y="9857"/>
                      <a:pt x="7091" y="9445"/>
                    </a:cubicBezTo>
                    <a:cubicBezTo>
                      <a:pt x="7292" y="9341"/>
                      <a:pt x="7507" y="9272"/>
                      <a:pt x="7694" y="9144"/>
                    </a:cubicBezTo>
                    <a:cubicBezTo>
                      <a:pt x="8199" y="8797"/>
                      <a:pt x="8725" y="8475"/>
                      <a:pt x="9162" y="8039"/>
                    </a:cubicBezTo>
                    <a:cubicBezTo>
                      <a:pt x="9390" y="7810"/>
                      <a:pt x="9598" y="7558"/>
                      <a:pt x="9799" y="7304"/>
                    </a:cubicBezTo>
                    <a:cubicBezTo>
                      <a:pt x="10402" y="6546"/>
                      <a:pt x="10998" y="5784"/>
                      <a:pt x="11593" y="5026"/>
                    </a:cubicBezTo>
                    <a:cubicBezTo>
                      <a:pt x="11711" y="4877"/>
                      <a:pt x="11822" y="4724"/>
                      <a:pt x="11940" y="4575"/>
                    </a:cubicBezTo>
                    <a:cubicBezTo>
                      <a:pt x="11971" y="4534"/>
                      <a:pt x="12020" y="4506"/>
                      <a:pt x="12058" y="4471"/>
                    </a:cubicBezTo>
                    <a:lnTo>
                      <a:pt x="12050" y="4465"/>
                    </a:lnTo>
                    <a:cubicBezTo>
                      <a:pt x="12006" y="4551"/>
                      <a:pt x="11967" y="4641"/>
                      <a:pt x="11912" y="4721"/>
                    </a:cubicBezTo>
                    <a:cubicBezTo>
                      <a:pt x="11788" y="4898"/>
                      <a:pt x="11656" y="5071"/>
                      <a:pt x="11518" y="5237"/>
                    </a:cubicBezTo>
                    <a:cubicBezTo>
                      <a:pt x="11272" y="5538"/>
                      <a:pt x="11084" y="5874"/>
                      <a:pt x="10894" y="6210"/>
                    </a:cubicBezTo>
                    <a:cubicBezTo>
                      <a:pt x="10873" y="6244"/>
                      <a:pt x="10873" y="6290"/>
                      <a:pt x="10856" y="6345"/>
                    </a:cubicBezTo>
                    <a:cubicBezTo>
                      <a:pt x="10897" y="6327"/>
                      <a:pt x="10915" y="6327"/>
                      <a:pt x="10925" y="6314"/>
                    </a:cubicBezTo>
                    <a:cubicBezTo>
                      <a:pt x="11091" y="6113"/>
                      <a:pt x="11257" y="5916"/>
                      <a:pt x="11420" y="5711"/>
                    </a:cubicBezTo>
                    <a:cubicBezTo>
                      <a:pt x="11472" y="5642"/>
                      <a:pt x="11510" y="5555"/>
                      <a:pt x="11552" y="5480"/>
                    </a:cubicBezTo>
                    <a:cubicBezTo>
                      <a:pt x="11597" y="5400"/>
                      <a:pt x="11631" y="5317"/>
                      <a:pt x="11687" y="5247"/>
                    </a:cubicBezTo>
                    <a:cubicBezTo>
                      <a:pt x="11857" y="5036"/>
                      <a:pt x="11996" y="4807"/>
                      <a:pt x="12134" y="4579"/>
                    </a:cubicBezTo>
                    <a:cubicBezTo>
                      <a:pt x="12175" y="4510"/>
                      <a:pt x="12193" y="4430"/>
                      <a:pt x="12220" y="4353"/>
                    </a:cubicBezTo>
                    <a:lnTo>
                      <a:pt x="12213" y="4364"/>
                    </a:lnTo>
                    <a:cubicBezTo>
                      <a:pt x="12248" y="4312"/>
                      <a:pt x="12335" y="4295"/>
                      <a:pt x="12311" y="4204"/>
                    </a:cubicBezTo>
                    <a:cubicBezTo>
                      <a:pt x="12276" y="4219"/>
                      <a:pt x="12245" y="4233"/>
                      <a:pt x="12213" y="4246"/>
                    </a:cubicBezTo>
                    <a:lnTo>
                      <a:pt x="12220" y="4253"/>
                    </a:lnTo>
                    <a:cubicBezTo>
                      <a:pt x="12237" y="4212"/>
                      <a:pt x="12241" y="4163"/>
                      <a:pt x="12269" y="4129"/>
                    </a:cubicBezTo>
                    <a:cubicBezTo>
                      <a:pt x="12573" y="3717"/>
                      <a:pt x="12868" y="3298"/>
                      <a:pt x="13193" y="2899"/>
                    </a:cubicBezTo>
                    <a:cubicBezTo>
                      <a:pt x="13425" y="2612"/>
                      <a:pt x="13710" y="2372"/>
                      <a:pt x="13986" y="2140"/>
                    </a:cubicBezTo>
                    <a:cubicBezTo>
                      <a:pt x="14226" y="2196"/>
                      <a:pt x="14236" y="2203"/>
                      <a:pt x="14427" y="2075"/>
                    </a:cubicBezTo>
                    <a:cubicBezTo>
                      <a:pt x="14835" y="1794"/>
                      <a:pt x="15241" y="1506"/>
                      <a:pt x="15646" y="1223"/>
                    </a:cubicBezTo>
                    <a:cubicBezTo>
                      <a:pt x="15812" y="1101"/>
                      <a:pt x="15978" y="973"/>
                      <a:pt x="16144" y="852"/>
                    </a:cubicBezTo>
                    <a:cubicBezTo>
                      <a:pt x="16217" y="800"/>
                      <a:pt x="16280" y="737"/>
                      <a:pt x="16387" y="769"/>
                    </a:cubicBezTo>
                    <a:cubicBezTo>
                      <a:pt x="16425" y="783"/>
                      <a:pt x="16484" y="737"/>
                      <a:pt x="16529" y="710"/>
                    </a:cubicBezTo>
                    <a:cubicBezTo>
                      <a:pt x="16761" y="564"/>
                      <a:pt x="17010" y="464"/>
                      <a:pt x="17266" y="374"/>
                    </a:cubicBezTo>
                    <a:cubicBezTo>
                      <a:pt x="17415" y="318"/>
                      <a:pt x="17578" y="270"/>
                      <a:pt x="17724" y="426"/>
                    </a:cubicBezTo>
                    <a:cubicBezTo>
                      <a:pt x="17738" y="502"/>
                      <a:pt x="17714" y="571"/>
                      <a:pt x="17634" y="623"/>
                    </a:cubicBezTo>
                    <a:cubicBezTo>
                      <a:pt x="17485" y="721"/>
                      <a:pt x="17332" y="817"/>
                      <a:pt x="17183" y="921"/>
                    </a:cubicBezTo>
                    <a:cubicBezTo>
                      <a:pt x="17104" y="977"/>
                      <a:pt x="17028" y="1042"/>
                      <a:pt x="16955" y="1105"/>
                    </a:cubicBezTo>
                    <a:cubicBezTo>
                      <a:pt x="16941" y="1119"/>
                      <a:pt x="16951" y="1153"/>
                      <a:pt x="16948" y="1178"/>
                    </a:cubicBezTo>
                    <a:cubicBezTo>
                      <a:pt x="16927" y="1178"/>
                      <a:pt x="16910" y="1178"/>
                      <a:pt x="16889" y="1174"/>
                    </a:cubicBezTo>
                    <a:cubicBezTo>
                      <a:pt x="16892" y="1181"/>
                      <a:pt x="16900" y="1191"/>
                      <a:pt x="16900" y="1191"/>
                    </a:cubicBezTo>
                    <a:cubicBezTo>
                      <a:pt x="16916" y="1188"/>
                      <a:pt x="16931" y="1178"/>
                      <a:pt x="16945" y="1170"/>
                    </a:cubicBezTo>
                    <a:cubicBezTo>
                      <a:pt x="17249" y="1060"/>
                      <a:pt x="17540" y="918"/>
                      <a:pt x="17810" y="734"/>
                    </a:cubicBezTo>
                    <a:cubicBezTo>
                      <a:pt x="18064" y="558"/>
                      <a:pt x="18330" y="405"/>
                      <a:pt x="18586" y="235"/>
                    </a:cubicBezTo>
                    <a:cubicBezTo>
                      <a:pt x="18662" y="184"/>
                      <a:pt x="18732" y="184"/>
                      <a:pt x="18818" y="214"/>
                    </a:cubicBezTo>
                    <a:cubicBezTo>
                      <a:pt x="18832" y="267"/>
                      <a:pt x="18846" y="315"/>
                      <a:pt x="18860" y="367"/>
                    </a:cubicBezTo>
                    <a:cubicBezTo>
                      <a:pt x="18877" y="367"/>
                      <a:pt x="18895" y="374"/>
                      <a:pt x="18911" y="367"/>
                    </a:cubicBezTo>
                    <a:cubicBezTo>
                      <a:pt x="19023" y="336"/>
                      <a:pt x="19133" y="298"/>
                      <a:pt x="19248" y="267"/>
                    </a:cubicBezTo>
                    <a:cubicBezTo>
                      <a:pt x="19379" y="229"/>
                      <a:pt x="19504" y="197"/>
                      <a:pt x="19643" y="267"/>
                    </a:cubicBezTo>
                    <a:cubicBezTo>
                      <a:pt x="19698" y="294"/>
                      <a:pt x="19784" y="280"/>
                      <a:pt x="19851" y="259"/>
                    </a:cubicBezTo>
                    <a:cubicBezTo>
                      <a:pt x="19930" y="239"/>
                      <a:pt x="20000" y="211"/>
                      <a:pt x="20086" y="225"/>
                    </a:cubicBezTo>
                    <a:cubicBezTo>
                      <a:pt x="20134" y="232"/>
                      <a:pt x="20187" y="190"/>
                      <a:pt x="20235" y="173"/>
                    </a:cubicBezTo>
                    <a:cubicBezTo>
                      <a:pt x="20374" y="125"/>
                      <a:pt x="20505" y="66"/>
                      <a:pt x="20644" y="27"/>
                    </a:cubicBezTo>
                    <a:cubicBezTo>
                      <a:pt x="20719" y="3"/>
                      <a:pt x="20803" y="0"/>
                      <a:pt x="20882" y="3"/>
                    </a:cubicBezTo>
                    <a:cubicBezTo>
                      <a:pt x="21028" y="14"/>
                      <a:pt x="21108" y="111"/>
                      <a:pt x="21108" y="256"/>
                    </a:cubicBezTo>
                    <a:cubicBezTo>
                      <a:pt x="21108" y="308"/>
                      <a:pt x="21101" y="360"/>
                      <a:pt x="21098" y="409"/>
                    </a:cubicBezTo>
                    <a:cubicBezTo>
                      <a:pt x="21160" y="464"/>
                      <a:pt x="21208" y="412"/>
                      <a:pt x="21250" y="395"/>
                    </a:cubicBezTo>
                    <a:cubicBezTo>
                      <a:pt x="21426" y="326"/>
                      <a:pt x="21600" y="243"/>
                      <a:pt x="21773" y="173"/>
                    </a:cubicBezTo>
                    <a:cubicBezTo>
                      <a:pt x="21867" y="139"/>
                      <a:pt x="21963" y="114"/>
                      <a:pt x="22060" y="93"/>
                    </a:cubicBezTo>
                    <a:cubicBezTo>
                      <a:pt x="22268" y="45"/>
                      <a:pt x="22423" y="135"/>
                      <a:pt x="22548" y="294"/>
                    </a:cubicBezTo>
                    <a:cubicBezTo>
                      <a:pt x="22594" y="350"/>
                      <a:pt x="22635" y="409"/>
                      <a:pt x="22684" y="478"/>
                    </a:cubicBezTo>
                    <a:cubicBezTo>
                      <a:pt x="22763" y="446"/>
                      <a:pt x="22839" y="422"/>
                      <a:pt x="22912" y="388"/>
                    </a:cubicBezTo>
                    <a:cubicBezTo>
                      <a:pt x="23113" y="301"/>
                      <a:pt x="23296" y="301"/>
                      <a:pt x="23435" y="505"/>
                    </a:cubicBezTo>
                    <a:cubicBezTo>
                      <a:pt x="23483" y="488"/>
                      <a:pt x="23529" y="478"/>
                      <a:pt x="23566" y="457"/>
                    </a:cubicBezTo>
                    <a:cubicBezTo>
                      <a:pt x="23771" y="367"/>
                      <a:pt x="23951" y="395"/>
                      <a:pt x="24111" y="550"/>
                    </a:cubicBezTo>
                    <a:cubicBezTo>
                      <a:pt x="24121" y="564"/>
                      <a:pt x="24142" y="568"/>
                      <a:pt x="24145" y="568"/>
                    </a:cubicBezTo>
                    <a:cubicBezTo>
                      <a:pt x="24298" y="550"/>
                      <a:pt x="24447" y="502"/>
                      <a:pt x="24581" y="526"/>
                    </a:cubicBezTo>
                    <a:cubicBezTo>
                      <a:pt x="24703" y="550"/>
                      <a:pt x="24807" y="665"/>
                      <a:pt x="24928" y="721"/>
                    </a:cubicBezTo>
                    <a:cubicBezTo>
                      <a:pt x="25056" y="779"/>
                      <a:pt x="25142" y="873"/>
                      <a:pt x="25226" y="977"/>
                    </a:cubicBezTo>
                    <a:cubicBezTo>
                      <a:pt x="25246" y="1004"/>
                      <a:pt x="25267" y="1032"/>
                      <a:pt x="25291" y="1053"/>
                    </a:cubicBezTo>
                    <a:cubicBezTo>
                      <a:pt x="25333" y="1084"/>
                      <a:pt x="25379" y="1111"/>
                      <a:pt x="25420" y="1140"/>
                    </a:cubicBezTo>
                    <a:cubicBezTo>
                      <a:pt x="25454" y="1074"/>
                      <a:pt x="25457" y="1004"/>
                      <a:pt x="25551" y="994"/>
                    </a:cubicBezTo>
                    <a:cubicBezTo>
                      <a:pt x="25596" y="991"/>
                      <a:pt x="25635" y="929"/>
                      <a:pt x="25679" y="900"/>
                    </a:cubicBezTo>
                    <a:cubicBezTo>
                      <a:pt x="25783" y="831"/>
                      <a:pt x="25891" y="838"/>
                      <a:pt x="25977" y="921"/>
                    </a:cubicBezTo>
                    <a:cubicBezTo>
                      <a:pt x="26092" y="1032"/>
                      <a:pt x="26223" y="1136"/>
                      <a:pt x="26216" y="1316"/>
                    </a:cubicBezTo>
                    <a:cubicBezTo>
                      <a:pt x="26293" y="1333"/>
                      <a:pt x="26303" y="1288"/>
                      <a:pt x="26320" y="1247"/>
                    </a:cubicBezTo>
                    <a:cubicBezTo>
                      <a:pt x="26338" y="1205"/>
                      <a:pt x="26348" y="1164"/>
                      <a:pt x="26365" y="1119"/>
                    </a:cubicBezTo>
                    <a:cubicBezTo>
                      <a:pt x="26428" y="938"/>
                      <a:pt x="26497" y="897"/>
                      <a:pt x="26691" y="938"/>
                    </a:cubicBezTo>
                    <a:cubicBezTo>
                      <a:pt x="26750" y="953"/>
                      <a:pt x="26808" y="973"/>
                      <a:pt x="26885" y="998"/>
                    </a:cubicBezTo>
                    <a:cubicBezTo>
                      <a:pt x="26926" y="793"/>
                      <a:pt x="27078" y="721"/>
                      <a:pt x="27255" y="710"/>
                    </a:cubicBezTo>
                    <a:cubicBezTo>
                      <a:pt x="27356" y="703"/>
                      <a:pt x="27428" y="641"/>
                      <a:pt x="27494" y="596"/>
                    </a:cubicBezTo>
                    <a:cubicBezTo>
                      <a:pt x="27619" y="505"/>
                      <a:pt x="27740" y="502"/>
                      <a:pt x="27876" y="534"/>
                    </a:cubicBezTo>
                    <a:cubicBezTo>
                      <a:pt x="27935" y="547"/>
                      <a:pt x="27997" y="568"/>
                      <a:pt x="28055" y="582"/>
                    </a:cubicBezTo>
                    <a:cubicBezTo>
                      <a:pt x="28184" y="537"/>
                      <a:pt x="28256" y="384"/>
                      <a:pt x="28408" y="405"/>
                    </a:cubicBezTo>
                    <a:cubicBezTo>
                      <a:pt x="28530" y="422"/>
                      <a:pt x="28651" y="461"/>
                      <a:pt x="28797" y="492"/>
                    </a:cubicBezTo>
                    <a:cubicBezTo>
                      <a:pt x="28817" y="471"/>
                      <a:pt x="28852" y="430"/>
                      <a:pt x="28891" y="398"/>
                    </a:cubicBezTo>
                    <a:cubicBezTo>
                      <a:pt x="28990" y="315"/>
                      <a:pt x="29108" y="322"/>
                      <a:pt x="29226" y="357"/>
                    </a:cubicBezTo>
                    <a:cubicBezTo>
                      <a:pt x="29327" y="392"/>
                      <a:pt x="29427" y="436"/>
                      <a:pt x="29535" y="478"/>
                    </a:cubicBezTo>
                    <a:cubicBezTo>
                      <a:pt x="29583" y="416"/>
                      <a:pt x="29631" y="363"/>
                      <a:pt x="29669" y="305"/>
                    </a:cubicBezTo>
                    <a:cubicBezTo>
                      <a:pt x="29787" y="135"/>
                      <a:pt x="29946" y="42"/>
                      <a:pt x="30151" y="93"/>
                    </a:cubicBezTo>
                    <a:cubicBezTo>
                      <a:pt x="30334" y="135"/>
                      <a:pt x="30511" y="208"/>
                      <a:pt x="30691" y="267"/>
                    </a:cubicBezTo>
                    <a:cubicBezTo>
                      <a:pt x="30833" y="315"/>
                      <a:pt x="30958" y="416"/>
                      <a:pt x="31124" y="436"/>
                    </a:cubicBezTo>
                    <a:cubicBezTo>
                      <a:pt x="31124" y="367"/>
                      <a:pt x="31121" y="308"/>
                      <a:pt x="31124" y="246"/>
                    </a:cubicBezTo>
                    <a:cubicBezTo>
                      <a:pt x="31124" y="104"/>
                      <a:pt x="31214" y="7"/>
                      <a:pt x="31356" y="3"/>
                    </a:cubicBezTo>
                    <a:cubicBezTo>
                      <a:pt x="31436" y="0"/>
                      <a:pt x="31519" y="7"/>
                      <a:pt x="31595" y="31"/>
                    </a:cubicBezTo>
                    <a:cubicBezTo>
                      <a:pt x="31727" y="69"/>
                      <a:pt x="31851" y="118"/>
                      <a:pt x="31976" y="170"/>
                    </a:cubicBezTo>
                    <a:cubicBezTo>
                      <a:pt x="32053" y="201"/>
                      <a:pt x="32118" y="243"/>
                      <a:pt x="32208" y="225"/>
                    </a:cubicBezTo>
                    <a:cubicBezTo>
                      <a:pt x="32257" y="218"/>
                      <a:pt x="32312" y="239"/>
                      <a:pt x="32361" y="259"/>
                    </a:cubicBezTo>
                    <a:cubicBezTo>
                      <a:pt x="32440" y="298"/>
                      <a:pt x="32531" y="301"/>
                      <a:pt x="32596" y="264"/>
                    </a:cubicBezTo>
                    <a:cubicBezTo>
                      <a:pt x="32714" y="197"/>
                      <a:pt x="32825" y="225"/>
                      <a:pt x="32935" y="253"/>
                    </a:cubicBezTo>
                    <a:cubicBezTo>
                      <a:pt x="33074" y="288"/>
                      <a:pt x="33209" y="333"/>
                      <a:pt x="33344" y="371"/>
                    </a:cubicBezTo>
                    <a:cubicBezTo>
                      <a:pt x="33358" y="350"/>
                      <a:pt x="33368" y="336"/>
                      <a:pt x="33379" y="322"/>
                    </a:cubicBezTo>
                    <a:cubicBezTo>
                      <a:pt x="33396" y="284"/>
                      <a:pt x="33403" y="225"/>
                      <a:pt x="33434" y="211"/>
                    </a:cubicBezTo>
                    <a:cubicBezTo>
                      <a:pt x="33479" y="194"/>
                      <a:pt x="33541" y="190"/>
                      <a:pt x="33587" y="208"/>
                    </a:cubicBezTo>
                    <a:cubicBezTo>
                      <a:pt x="33670" y="243"/>
                      <a:pt x="33749" y="291"/>
                      <a:pt x="33826" y="339"/>
                    </a:cubicBezTo>
                    <a:cubicBezTo>
                      <a:pt x="34013" y="461"/>
                      <a:pt x="34206" y="579"/>
                      <a:pt x="34387" y="713"/>
                    </a:cubicBezTo>
                    <a:cubicBezTo>
                      <a:pt x="34654" y="908"/>
                      <a:pt x="34948" y="1039"/>
                      <a:pt x="35250" y="1164"/>
                    </a:cubicBezTo>
                    <a:cubicBezTo>
                      <a:pt x="35270" y="1174"/>
                      <a:pt x="35294" y="1178"/>
                      <a:pt x="35346" y="1188"/>
                    </a:cubicBezTo>
                    <a:cubicBezTo>
                      <a:pt x="35277" y="1084"/>
                      <a:pt x="35197" y="1028"/>
                      <a:pt x="35117" y="973"/>
                    </a:cubicBezTo>
                    <a:cubicBezTo>
                      <a:pt x="34962" y="866"/>
                      <a:pt x="34802" y="766"/>
                      <a:pt x="34647" y="658"/>
                    </a:cubicBezTo>
                    <a:cubicBezTo>
                      <a:pt x="34609" y="633"/>
                      <a:pt x="34570" y="609"/>
                      <a:pt x="34539" y="579"/>
                    </a:cubicBezTo>
                    <a:cubicBezTo>
                      <a:pt x="34476" y="516"/>
                      <a:pt x="34491" y="409"/>
                      <a:pt x="34567" y="371"/>
                    </a:cubicBezTo>
                    <a:cubicBezTo>
                      <a:pt x="34639" y="336"/>
                      <a:pt x="34705" y="308"/>
                      <a:pt x="34799" y="329"/>
                    </a:cubicBezTo>
                    <a:cubicBezTo>
                      <a:pt x="35066" y="392"/>
                      <a:pt x="35308" y="509"/>
                      <a:pt x="35550" y="627"/>
                    </a:cubicBezTo>
                    <a:cubicBezTo>
                      <a:pt x="35606" y="654"/>
                      <a:pt x="35658" y="689"/>
                      <a:pt x="35713" y="721"/>
                    </a:cubicBezTo>
                    <a:cubicBezTo>
                      <a:pt x="35744" y="737"/>
                      <a:pt x="35782" y="776"/>
                      <a:pt x="35806" y="769"/>
                    </a:cubicBezTo>
                    <a:cubicBezTo>
                      <a:pt x="35990" y="724"/>
                      <a:pt x="36091" y="862"/>
                      <a:pt x="36212" y="949"/>
                    </a:cubicBezTo>
                    <a:cubicBezTo>
                      <a:pt x="36482" y="1143"/>
                      <a:pt x="36746" y="1351"/>
                      <a:pt x="37016" y="1544"/>
                    </a:cubicBezTo>
                    <a:cubicBezTo>
                      <a:pt x="37265" y="1725"/>
                      <a:pt x="37521" y="1894"/>
                      <a:pt x="37777" y="2061"/>
                    </a:cubicBezTo>
                    <a:cubicBezTo>
                      <a:pt x="37988" y="2199"/>
                      <a:pt x="37996" y="2196"/>
                      <a:pt x="38249" y="2140"/>
                    </a:cubicBezTo>
                    <a:cubicBezTo>
                      <a:pt x="38550" y="2421"/>
                      <a:pt x="38882" y="2687"/>
                      <a:pt x="39139" y="3031"/>
                    </a:cubicBezTo>
                    <a:cubicBezTo>
                      <a:pt x="39422" y="3405"/>
                      <a:pt x="39697" y="3785"/>
                      <a:pt x="39977" y="4163"/>
                    </a:cubicBezTo>
                    <a:cubicBezTo>
                      <a:pt x="39887" y="4170"/>
                      <a:pt x="39866" y="4194"/>
                      <a:pt x="39908" y="4253"/>
                    </a:cubicBezTo>
                    <a:cubicBezTo>
                      <a:pt x="39925" y="4274"/>
                      <a:pt x="39956" y="4288"/>
                      <a:pt x="39983" y="4305"/>
                    </a:cubicBezTo>
                    <a:lnTo>
                      <a:pt x="39977" y="4298"/>
                    </a:lnTo>
                    <a:cubicBezTo>
                      <a:pt x="40071" y="4644"/>
                      <a:pt x="40313" y="4904"/>
                      <a:pt x="40496" y="5202"/>
                    </a:cubicBezTo>
                    <a:cubicBezTo>
                      <a:pt x="40555" y="5293"/>
                      <a:pt x="40614" y="5379"/>
                      <a:pt x="40669" y="5472"/>
                    </a:cubicBezTo>
                    <a:cubicBezTo>
                      <a:pt x="40728" y="5563"/>
                      <a:pt x="40773" y="5662"/>
                      <a:pt x="40835" y="5746"/>
                    </a:cubicBezTo>
                    <a:cubicBezTo>
                      <a:pt x="40985" y="5940"/>
                      <a:pt x="41137" y="6124"/>
                      <a:pt x="41293" y="6311"/>
                    </a:cubicBezTo>
                    <a:cubicBezTo>
                      <a:pt x="41303" y="6327"/>
                      <a:pt x="41331" y="6327"/>
                      <a:pt x="41380" y="6348"/>
                    </a:cubicBezTo>
                    <a:cubicBezTo>
                      <a:pt x="41362" y="6290"/>
                      <a:pt x="41355" y="6255"/>
                      <a:pt x="41342" y="6228"/>
                    </a:cubicBezTo>
                    <a:cubicBezTo>
                      <a:pt x="41155" y="5899"/>
                      <a:pt x="40974" y="5569"/>
                      <a:pt x="40736" y="5272"/>
                    </a:cubicBezTo>
                    <a:cubicBezTo>
                      <a:pt x="40590" y="5091"/>
                      <a:pt x="40448" y="4904"/>
                      <a:pt x="40309" y="4717"/>
                    </a:cubicBezTo>
                    <a:cubicBezTo>
                      <a:pt x="40282" y="4676"/>
                      <a:pt x="40271" y="4620"/>
                      <a:pt x="40254" y="4572"/>
                    </a:cubicBezTo>
                    <a:lnTo>
                      <a:pt x="40250" y="4579"/>
                    </a:lnTo>
                    <a:cubicBezTo>
                      <a:pt x="40285" y="4603"/>
                      <a:pt x="40323" y="4628"/>
                      <a:pt x="40351" y="4658"/>
                    </a:cubicBezTo>
                    <a:cubicBezTo>
                      <a:pt x="40894" y="5355"/>
                      <a:pt x="41438" y="6054"/>
                      <a:pt x="41986" y="6751"/>
                    </a:cubicBezTo>
                    <a:cubicBezTo>
                      <a:pt x="42235" y="7069"/>
                      <a:pt x="42495" y="7384"/>
                      <a:pt x="42751" y="7699"/>
                    </a:cubicBezTo>
                    <a:cubicBezTo>
                      <a:pt x="43014" y="8025"/>
                      <a:pt x="43326" y="8302"/>
                      <a:pt x="43662" y="8544"/>
                    </a:cubicBezTo>
                    <a:cubicBezTo>
                      <a:pt x="44029" y="8808"/>
                      <a:pt x="44414" y="9046"/>
                      <a:pt x="44788" y="9296"/>
                    </a:cubicBezTo>
                    <a:cubicBezTo>
                      <a:pt x="45626" y="9698"/>
                      <a:pt x="46488" y="10010"/>
                      <a:pt x="47434" y="9996"/>
                    </a:cubicBezTo>
                    <a:cubicBezTo>
                      <a:pt x="47721" y="9989"/>
                      <a:pt x="48012" y="9992"/>
                      <a:pt x="48296" y="9940"/>
                    </a:cubicBezTo>
                    <a:cubicBezTo>
                      <a:pt x="48500" y="9906"/>
                      <a:pt x="48708" y="9833"/>
                      <a:pt x="48899" y="9722"/>
                    </a:cubicBezTo>
                    <a:cubicBezTo>
                      <a:pt x="49106" y="9604"/>
                      <a:pt x="49259" y="9441"/>
                      <a:pt x="49391" y="9241"/>
                    </a:cubicBezTo>
                    <a:cubicBezTo>
                      <a:pt x="49446" y="9158"/>
                      <a:pt x="49485" y="9078"/>
                      <a:pt x="49491" y="8971"/>
                    </a:cubicBezTo>
                    <a:cubicBezTo>
                      <a:pt x="49498" y="8894"/>
                      <a:pt x="49539" y="8818"/>
                      <a:pt x="49581" y="8749"/>
                    </a:cubicBezTo>
                    <a:cubicBezTo>
                      <a:pt x="49706" y="8548"/>
                      <a:pt x="49723" y="8322"/>
                      <a:pt x="49709" y="8098"/>
                    </a:cubicBezTo>
                    <a:cubicBezTo>
                      <a:pt x="49699" y="7969"/>
                      <a:pt x="49619" y="7862"/>
                      <a:pt x="49547" y="7761"/>
                    </a:cubicBezTo>
                    <a:cubicBezTo>
                      <a:pt x="49477" y="7657"/>
                      <a:pt x="49373" y="7571"/>
                      <a:pt x="49426" y="7426"/>
                    </a:cubicBezTo>
                    <a:cubicBezTo>
                      <a:pt x="49367" y="7366"/>
                      <a:pt x="49376" y="7273"/>
                      <a:pt x="49269" y="7229"/>
                    </a:cubicBezTo>
                    <a:cubicBezTo>
                      <a:pt x="49114" y="7169"/>
                      <a:pt x="48986" y="7041"/>
                      <a:pt x="48836" y="6958"/>
                    </a:cubicBezTo>
                    <a:cubicBezTo>
                      <a:pt x="48681" y="6872"/>
                      <a:pt x="48508" y="6816"/>
                      <a:pt x="48352" y="6726"/>
                    </a:cubicBezTo>
                    <a:cubicBezTo>
                      <a:pt x="48283" y="6685"/>
                      <a:pt x="48224" y="6816"/>
                      <a:pt x="48161" y="6712"/>
                    </a:cubicBezTo>
                    <a:cubicBezTo>
                      <a:pt x="48126" y="6650"/>
                      <a:pt x="48054" y="6660"/>
                      <a:pt x="47988" y="6667"/>
                    </a:cubicBezTo>
                    <a:cubicBezTo>
                      <a:pt x="47918" y="6677"/>
                      <a:pt x="47846" y="6685"/>
                      <a:pt x="47776" y="6702"/>
                    </a:cubicBezTo>
                    <a:cubicBezTo>
                      <a:pt x="47749" y="6709"/>
                      <a:pt x="47731" y="6747"/>
                      <a:pt x="47711" y="6771"/>
                    </a:cubicBezTo>
                    <a:cubicBezTo>
                      <a:pt x="47780" y="6834"/>
                      <a:pt x="47898" y="6740"/>
                      <a:pt x="47929" y="6854"/>
                    </a:cubicBezTo>
                    <a:cubicBezTo>
                      <a:pt x="47960" y="6958"/>
                      <a:pt x="47853" y="6986"/>
                      <a:pt x="47811" y="7048"/>
                    </a:cubicBezTo>
                    <a:cubicBezTo>
                      <a:pt x="47808" y="7055"/>
                      <a:pt x="47794" y="7055"/>
                      <a:pt x="47787" y="7059"/>
                    </a:cubicBezTo>
                    <a:cubicBezTo>
                      <a:pt x="47677" y="7010"/>
                      <a:pt x="47677" y="7010"/>
                      <a:pt x="47600" y="7096"/>
                    </a:cubicBezTo>
                    <a:cubicBezTo>
                      <a:pt x="47635" y="7121"/>
                      <a:pt x="47669" y="7145"/>
                      <a:pt x="47718" y="7179"/>
                    </a:cubicBezTo>
                    <a:cubicBezTo>
                      <a:pt x="47677" y="7232"/>
                      <a:pt x="47642" y="7280"/>
                      <a:pt x="47603" y="7329"/>
                    </a:cubicBezTo>
                    <a:cubicBezTo>
                      <a:pt x="47576" y="7371"/>
                      <a:pt x="47548" y="7416"/>
                      <a:pt x="47510" y="7467"/>
                    </a:cubicBezTo>
                    <a:cubicBezTo>
                      <a:pt x="47669" y="7574"/>
                      <a:pt x="47808" y="7686"/>
                      <a:pt x="47918" y="7831"/>
                    </a:cubicBezTo>
                    <a:cubicBezTo>
                      <a:pt x="47978" y="7911"/>
                      <a:pt x="48085" y="7959"/>
                      <a:pt x="48179" y="8025"/>
                    </a:cubicBezTo>
                    <a:cubicBezTo>
                      <a:pt x="48268" y="7953"/>
                      <a:pt x="48254" y="7855"/>
                      <a:pt x="48283" y="7772"/>
                    </a:cubicBezTo>
                    <a:cubicBezTo>
                      <a:pt x="48321" y="7651"/>
                      <a:pt x="48396" y="7571"/>
                      <a:pt x="48529" y="7554"/>
                    </a:cubicBezTo>
                    <a:cubicBezTo>
                      <a:pt x="48563" y="7550"/>
                      <a:pt x="48608" y="7550"/>
                      <a:pt x="48633" y="7571"/>
                    </a:cubicBezTo>
                    <a:cubicBezTo>
                      <a:pt x="48719" y="7647"/>
                      <a:pt x="48809" y="7734"/>
                      <a:pt x="48820" y="7855"/>
                    </a:cubicBezTo>
                    <a:cubicBezTo>
                      <a:pt x="48826" y="7942"/>
                      <a:pt x="48864" y="8031"/>
                      <a:pt x="48812" y="8122"/>
                    </a:cubicBezTo>
                    <a:cubicBezTo>
                      <a:pt x="48802" y="8143"/>
                      <a:pt x="48791" y="8177"/>
                      <a:pt x="48799" y="8198"/>
                    </a:cubicBezTo>
                    <a:cubicBezTo>
                      <a:pt x="48874" y="8378"/>
                      <a:pt x="48743" y="8489"/>
                      <a:pt x="48657" y="8610"/>
                    </a:cubicBezTo>
                    <a:cubicBezTo>
                      <a:pt x="48618" y="8666"/>
                      <a:pt x="48553" y="8714"/>
                      <a:pt x="48487" y="8735"/>
                    </a:cubicBezTo>
                    <a:cubicBezTo>
                      <a:pt x="48171" y="8832"/>
                      <a:pt x="47867" y="8832"/>
                      <a:pt x="47593" y="8607"/>
                    </a:cubicBezTo>
                    <a:cubicBezTo>
                      <a:pt x="47517" y="8544"/>
                      <a:pt x="47434" y="8489"/>
                      <a:pt x="47351" y="8434"/>
                    </a:cubicBezTo>
                    <a:cubicBezTo>
                      <a:pt x="47236" y="8357"/>
                      <a:pt x="47157" y="8247"/>
                      <a:pt x="47081" y="8135"/>
                    </a:cubicBezTo>
                    <a:cubicBezTo>
                      <a:pt x="47053" y="8091"/>
                      <a:pt x="47036" y="8036"/>
                      <a:pt x="47032" y="7983"/>
                    </a:cubicBezTo>
                    <a:cubicBezTo>
                      <a:pt x="47001" y="7613"/>
                      <a:pt x="47039" y="7249"/>
                      <a:pt x="47146" y="6893"/>
                    </a:cubicBezTo>
                    <a:cubicBezTo>
                      <a:pt x="47188" y="6754"/>
                      <a:pt x="47264" y="6643"/>
                      <a:pt x="47396" y="6588"/>
                    </a:cubicBezTo>
                    <a:cubicBezTo>
                      <a:pt x="47541" y="6529"/>
                      <a:pt x="47666" y="6439"/>
                      <a:pt x="47784" y="6342"/>
                    </a:cubicBezTo>
                    <a:cubicBezTo>
                      <a:pt x="48209" y="5988"/>
                      <a:pt x="48705" y="5912"/>
                      <a:pt x="49235" y="5964"/>
                    </a:cubicBezTo>
                    <a:cubicBezTo>
                      <a:pt x="49560" y="5995"/>
                      <a:pt x="49875" y="6071"/>
                      <a:pt x="50191" y="6158"/>
                    </a:cubicBezTo>
                    <a:cubicBezTo>
                      <a:pt x="50478" y="6241"/>
                      <a:pt x="50745" y="6376"/>
                      <a:pt x="50977" y="6570"/>
                    </a:cubicBezTo>
                    <a:cubicBezTo>
                      <a:pt x="51683" y="7169"/>
                      <a:pt x="52099" y="7924"/>
                      <a:pt x="52186" y="8853"/>
                    </a:cubicBezTo>
                    <a:cubicBezTo>
                      <a:pt x="52217" y="9195"/>
                      <a:pt x="52244" y="9535"/>
                      <a:pt x="52189" y="9881"/>
                    </a:cubicBezTo>
                    <a:cubicBezTo>
                      <a:pt x="52120" y="10301"/>
                      <a:pt x="51971" y="10678"/>
                      <a:pt x="51715" y="11017"/>
                    </a:cubicBezTo>
                    <a:cubicBezTo>
                      <a:pt x="51371" y="11468"/>
                      <a:pt x="50956" y="11839"/>
                      <a:pt x="50485" y="12154"/>
                    </a:cubicBezTo>
                    <a:cubicBezTo>
                      <a:pt x="50343" y="12250"/>
                      <a:pt x="50208" y="12354"/>
                      <a:pt x="50070" y="12455"/>
                    </a:cubicBezTo>
                    <a:cubicBezTo>
                      <a:pt x="50049" y="12472"/>
                      <a:pt x="50014" y="12489"/>
                      <a:pt x="50014" y="12510"/>
                    </a:cubicBezTo>
                    <a:cubicBezTo>
                      <a:pt x="49993" y="12635"/>
                      <a:pt x="49875" y="12662"/>
                      <a:pt x="49758" y="12749"/>
                    </a:cubicBezTo>
                    <a:cubicBezTo>
                      <a:pt x="49838" y="12756"/>
                      <a:pt x="49879" y="12763"/>
                      <a:pt x="49917" y="12760"/>
                    </a:cubicBezTo>
                    <a:cubicBezTo>
                      <a:pt x="49979" y="12753"/>
                      <a:pt x="50041" y="12739"/>
                      <a:pt x="50104" y="12736"/>
                    </a:cubicBezTo>
                    <a:cubicBezTo>
                      <a:pt x="50184" y="12728"/>
                      <a:pt x="50243" y="12766"/>
                      <a:pt x="50257" y="12819"/>
                    </a:cubicBezTo>
                    <a:cubicBezTo>
                      <a:pt x="50274" y="12912"/>
                      <a:pt x="50246" y="12992"/>
                      <a:pt x="50166" y="13023"/>
                    </a:cubicBezTo>
                    <a:cubicBezTo>
                      <a:pt x="50100" y="13051"/>
                      <a:pt x="50032" y="13071"/>
                      <a:pt x="49963" y="13092"/>
                    </a:cubicBezTo>
                    <a:cubicBezTo>
                      <a:pt x="49360" y="13272"/>
                      <a:pt x="48743" y="13338"/>
                      <a:pt x="48120" y="13359"/>
                    </a:cubicBezTo>
                    <a:cubicBezTo>
                      <a:pt x="47656" y="13372"/>
                      <a:pt x="47199" y="13321"/>
                      <a:pt x="46741" y="13255"/>
                    </a:cubicBezTo>
                    <a:cubicBezTo>
                      <a:pt x="46170" y="13172"/>
                      <a:pt x="45602" y="13081"/>
                      <a:pt x="45041" y="12936"/>
                    </a:cubicBezTo>
                    <a:cubicBezTo>
                      <a:pt x="44171" y="12715"/>
                      <a:pt x="43329" y="12416"/>
                      <a:pt x="42523" y="12026"/>
                    </a:cubicBezTo>
                    <a:cubicBezTo>
                      <a:pt x="42304" y="11922"/>
                      <a:pt x="42079" y="11883"/>
                      <a:pt x="41844" y="11859"/>
                    </a:cubicBezTo>
                    <a:cubicBezTo>
                      <a:pt x="41823" y="11855"/>
                      <a:pt x="41802" y="11880"/>
                      <a:pt x="41761" y="11901"/>
                    </a:cubicBezTo>
                    <a:cubicBezTo>
                      <a:pt x="41847" y="11997"/>
                      <a:pt x="41958" y="12001"/>
                      <a:pt x="42055" y="12036"/>
                    </a:cubicBezTo>
                    <a:cubicBezTo>
                      <a:pt x="42155" y="12077"/>
                      <a:pt x="42259" y="12101"/>
                      <a:pt x="42367" y="12136"/>
                    </a:cubicBezTo>
                    <a:cubicBezTo>
                      <a:pt x="42367" y="12167"/>
                      <a:pt x="42373" y="12195"/>
                      <a:pt x="42367" y="12216"/>
                    </a:cubicBezTo>
                    <a:cubicBezTo>
                      <a:pt x="42339" y="12323"/>
                      <a:pt x="42294" y="12368"/>
                      <a:pt x="42207" y="12358"/>
                    </a:cubicBezTo>
                    <a:cubicBezTo>
                      <a:pt x="42090" y="12347"/>
                      <a:pt x="41975" y="12327"/>
                      <a:pt x="41858" y="12302"/>
                    </a:cubicBezTo>
                    <a:cubicBezTo>
                      <a:pt x="41698" y="12271"/>
                      <a:pt x="41542" y="12237"/>
                      <a:pt x="41383" y="12202"/>
                    </a:cubicBezTo>
                    <a:cubicBezTo>
                      <a:pt x="41269" y="12178"/>
                      <a:pt x="41168" y="12125"/>
                      <a:pt x="41123" y="12008"/>
                    </a:cubicBezTo>
                    <a:cubicBezTo>
                      <a:pt x="41089" y="12021"/>
                      <a:pt x="41064" y="12026"/>
                      <a:pt x="41057" y="12036"/>
                    </a:cubicBezTo>
                    <a:cubicBezTo>
                      <a:pt x="40968" y="12208"/>
                      <a:pt x="40822" y="12226"/>
                      <a:pt x="40645" y="12208"/>
                    </a:cubicBezTo>
                    <a:cubicBezTo>
                      <a:pt x="40084" y="12157"/>
                      <a:pt x="39547" y="12008"/>
                      <a:pt x="39011" y="11839"/>
                    </a:cubicBezTo>
                    <a:cubicBezTo>
                      <a:pt x="38893" y="11800"/>
                      <a:pt x="38775" y="11755"/>
                      <a:pt x="38653" y="11714"/>
                    </a:cubicBezTo>
                    <a:cubicBezTo>
                      <a:pt x="38612" y="11703"/>
                      <a:pt x="38570" y="11696"/>
                      <a:pt x="38481" y="11676"/>
                    </a:cubicBezTo>
                    <a:cubicBezTo>
                      <a:pt x="38813" y="11991"/>
                      <a:pt x="39225" y="12015"/>
                      <a:pt x="39568" y="12184"/>
                    </a:cubicBezTo>
                    <a:cubicBezTo>
                      <a:pt x="39308" y="12226"/>
                      <a:pt x="39308" y="12226"/>
                      <a:pt x="39101" y="12164"/>
                    </a:cubicBezTo>
                    <a:cubicBezTo>
                      <a:pt x="38408" y="11956"/>
                      <a:pt x="37736" y="11689"/>
                      <a:pt x="37085" y="11374"/>
                    </a:cubicBezTo>
                    <a:cubicBezTo>
                      <a:pt x="37053" y="11361"/>
                      <a:pt x="37019" y="11346"/>
                      <a:pt x="36981" y="11332"/>
                    </a:cubicBezTo>
                    <a:cubicBezTo>
                      <a:pt x="36939" y="11398"/>
                      <a:pt x="36981" y="11423"/>
                      <a:pt x="37023" y="11460"/>
                    </a:cubicBezTo>
                    <a:cubicBezTo>
                      <a:pt x="37116" y="11537"/>
                      <a:pt x="37116" y="11585"/>
                      <a:pt x="37033" y="11647"/>
                    </a:cubicBezTo>
                    <a:cubicBezTo>
                      <a:pt x="37012" y="11662"/>
                      <a:pt x="36978" y="11665"/>
                      <a:pt x="36960" y="11682"/>
                    </a:cubicBezTo>
                    <a:cubicBezTo>
                      <a:pt x="36780" y="11904"/>
                      <a:pt x="36555" y="11863"/>
                      <a:pt x="36323" y="11793"/>
                    </a:cubicBezTo>
                    <a:cubicBezTo>
                      <a:pt x="36316" y="11790"/>
                      <a:pt x="36305" y="11783"/>
                      <a:pt x="36299" y="11783"/>
                    </a:cubicBezTo>
                    <a:cubicBezTo>
                      <a:pt x="35918" y="11721"/>
                      <a:pt x="35585" y="11530"/>
                      <a:pt x="35250" y="11361"/>
                    </a:cubicBezTo>
                    <a:cubicBezTo>
                      <a:pt x="35200" y="11336"/>
                      <a:pt x="35152" y="11315"/>
                      <a:pt x="35107" y="11298"/>
                    </a:cubicBezTo>
                    <a:cubicBezTo>
                      <a:pt x="34875" y="11447"/>
                      <a:pt x="34657" y="11398"/>
                      <a:pt x="34442" y="11287"/>
                    </a:cubicBezTo>
                    <a:cubicBezTo>
                      <a:pt x="34352" y="11243"/>
                      <a:pt x="34269" y="11190"/>
                      <a:pt x="34141" y="11121"/>
                    </a:cubicBezTo>
                    <a:cubicBezTo>
                      <a:pt x="34172" y="11194"/>
                      <a:pt x="34190" y="11228"/>
                      <a:pt x="34214" y="11284"/>
                    </a:cubicBezTo>
                    <a:cubicBezTo>
                      <a:pt x="34172" y="11273"/>
                      <a:pt x="34141" y="11270"/>
                      <a:pt x="34117" y="11257"/>
                    </a:cubicBezTo>
                    <a:cubicBezTo>
                      <a:pt x="33940" y="11163"/>
                      <a:pt x="33767" y="11070"/>
                      <a:pt x="33594" y="10976"/>
                    </a:cubicBezTo>
                    <a:cubicBezTo>
                      <a:pt x="33541" y="10948"/>
                      <a:pt x="33490" y="10934"/>
                      <a:pt x="33437" y="11003"/>
                    </a:cubicBezTo>
                    <a:cubicBezTo>
                      <a:pt x="33608" y="11204"/>
                      <a:pt x="33816" y="11374"/>
                      <a:pt x="34016" y="11568"/>
                    </a:cubicBezTo>
                    <a:cubicBezTo>
                      <a:pt x="33964" y="11647"/>
                      <a:pt x="33915" y="11696"/>
                      <a:pt x="33819" y="11727"/>
                    </a:cubicBezTo>
                    <a:cubicBezTo>
                      <a:pt x="33555" y="11807"/>
                      <a:pt x="33327" y="11765"/>
                      <a:pt x="33112" y="11603"/>
                    </a:cubicBezTo>
                    <a:cubicBezTo>
                      <a:pt x="33026" y="11537"/>
                      <a:pt x="32939" y="11471"/>
                      <a:pt x="32849" y="11402"/>
                    </a:cubicBezTo>
                    <a:cubicBezTo>
                      <a:pt x="32804" y="11433"/>
                      <a:pt x="32759" y="11465"/>
                      <a:pt x="32728" y="11489"/>
                    </a:cubicBezTo>
                    <a:cubicBezTo>
                      <a:pt x="32392" y="11495"/>
                      <a:pt x="32156" y="11332"/>
                      <a:pt x="31945" y="11107"/>
                    </a:cubicBezTo>
                    <a:cubicBezTo>
                      <a:pt x="31699" y="10844"/>
                      <a:pt x="31447" y="10581"/>
                      <a:pt x="31193" y="10325"/>
                    </a:cubicBezTo>
                    <a:cubicBezTo>
                      <a:pt x="31058" y="10193"/>
                      <a:pt x="30916" y="10068"/>
                      <a:pt x="30771" y="9943"/>
                    </a:cubicBezTo>
                    <a:cubicBezTo>
                      <a:pt x="30747" y="9923"/>
                      <a:pt x="30708" y="9913"/>
                      <a:pt x="30660" y="9892"/>
                    </a:cubicBezTo>
                    <a:cubicBezTo>
                      <a:pt x="30660" y="9940"/>
                      <a:pt x="30649" y="9978"/>
                      <a:pt x="30664" y="10006"/>
                    </a:cubicBezTo>
                    <a:cubicBezTo>
                      <a:pt x="30750" y="10183"/>
                      <a:pt x="30830" y="10363"/>
                      <a:pt x="30948" y="10525"/>
                    </a:cubicBezTo>
                    <a:cubicBezTo>
                      <a:pt x="31093" y="10720"/>
                      <a:pt x="31218" y="10928"/>
                      <a:pt x="31353" y="11128"/>
                    </a:cubicBezTo>
                    <a:cubicBezTo>
                      <a:pt x="31408" y="11215"/>
                      <a:pt x="31442" y="11308"/>
                      <a:pt x="31412" y="11426"/>
                    </a:cubicBezTo>
                    <a:cubicBezTo>
                      <a:pt x="31346" y="11481"/>
                      <a:pt x="31273" y="11543"/>
                      <a:pt x="31186" y="11617"/>
                    </a:cubicBezTo>
                    <a:cubicBezTo>
                      <a:pt x="31152" y="11606"/>
                      <a:pt x="31110" y="11582"/>
                      <a:pt x="31068" y="11578"/>
                    </a:cubicBezTo>
                    <a:cubicBezTo>
                      <a:pt x="30923" y="11572"/>
                      <a:pt x="30819" y="11502"/>
                      <a:pt x="30733" y="11385"/>
                    </a:cubicBezTo>
                    <a:cubicBezTo>
                      <a:pt x="30660" y="11281"/>
                      <a:pt x="30649" y="11287"/>
                      <a:pt x="30515" y="11356"/>
                    </a:cubicBezTo>
                    <a:cubicBezTo>
                      <a:pt x="30483" y="11371"/>
                      <a:pt x="30442" y="11391"/>
                      <a:pt x="30414" y="11385"/>
                    </a:cubicBezTo>
                    <a:cubicBezTo>
                      <a:pt x="30234" y="11332"/>
                      <a:pt x="30033" y="11322"/>
                      <a:pt x="29922" y="11135"/>
                    </a:cubicBezTo>
                    <a:cubicBezTo>
                      <a:pt x="29912" y="11121"/>
                      <a:pt x="29895" y="11115"/>
                      <a:pt x="29884" y="11104"/>
                    </a:cubicBezTo>
                    <a:lnTo>
                      <a:pt x="29593" y="11104"/>
                    </a:lnTo>
                    <a:cubicBezTo>
                      <a:pt x="29576" y="11132"/>
                      <a:pt x="29562" y="11156"/>
                      <a:pt x="29548" y="11180"/>
                    </a:cubicBezTo>
                    <a:cubicBezTo>
                      <a:pt x="29510" y="11153"/>
                      <a:pt x="29472" y="11125"/>
                      <a:pt x="29420" y="11086"/>
                    </a:cubicBezTo>
                    <a:cubicBezTo>
                      <a:pt x="29368" y="11142"/>
                      <a:pt x="29319" y="11190"/>
                      <a:pt x="29271" y="11239"/>
                    </a:cubicBezTo>
                    <a:cubicBezTo>
                      <a:pt x="29164" y="11215"/>
                      <a:pt x="29084" y="11115"/>
                      <a:pt x="28963" y="11153"/>
                    </a:cubicBezTo>
                    <a:cubicBezTo>
                      <a:pt x="28939" y="11159"/>
                      <a:pt x="28894" y="11132"/>
                      <a:pt x="28870" y="11107"/>
                    </a:cubicBezTo>
                    <a:cubicBezTo>
                      <a:pt x="28800" y="11038"/>
                      <a:pt x="28734" y="10962"/>
                      <a:pt x="28672" y="10886"/>
                    </a:cubicBezTo>
                    <a:cubicBezTo>
                      <a:pt x="28624" y="10834"/>
                      <a:pt x="28582" y="10775"/>
                      <a:pt x="28533" y="10706"/>
                    </a:cubicBezTo>
                    <a:cubicBezTo>
                      <a:pt x="28419" y="10792"/>
                      <a:pt x="28319" y="10872"/>
                      <a:pt x="28191" y="10972"/>
                    </a:cubicBezTo>
                    <a:cubicBezTo>
                      <a:pt x="28097" y="10993"/>
                      <a:pt x="27948" y="10958"/>
                      <a:pt x="27861" y="11094"/>
                    </a:cubicBezTo>
                    <a:cubicBezTo>
                      <a:pt x="27778" y="11076"/>
                      <a:pt x="27699" y="11052"/>
                      <a:pt x="27623" y="11038"/>
                    </a:cubicBezTo>
                    <a:cubicBezTo>
                      <a:pt x="27481" y="11014"/>
                      <a:pt x="27328" y="11007"/>
                      <a:pt x="27335" y="10803"/>
                    </a:cubicBezTo>
                    <a:cubicBezTo>
                      <a:pt x="27335" y="10789"/>
                      <a:pt x="27318" y="10771"/>
                      <a:pt x="27304" y="10761"/>
                    </a:cubicBezTo>
                    <a:cubicBezTo>
                      <a:pt x="27238" y="10702"/>
                      <a:pt x="27172" y="10647"/>
                      <a:pt x="27103" y="10592"/>
                    </a:cubicBezTo>
                    <a:cubicBezTo>
                      <a:pt x="27006" y="10750"/>
                      <a:pt x="27152" y="10907"/>
                      <a:pt x="27078" y="11052"/>
                    </a:cubicBezTo>
                    <a:cubicBezTo>
                      <a:pt x="26885" y="11083"/>
                      <a:pt x="26733" y="11021"/>
                      <a:pt x="26611" y="10872"/>
                    </a:cubicBezTo>
                    <a:cubicBezTo>
                      <a:pt x="26549" y="10795"/>
                      <a:pt x="26476" y="10726"/>
                      <a:pt x="26410" y="10654"/>
                    </a:cubicBezTo>
                    <a:cubicBezTo>
                      <a:pt x="26338" y="10675"/>
                      <a:pt x="26265" y="10696"/>
                      <a:pt x="26185" y="10720"/>
                    </a:cubicBezTo>
                    <a:cubicBezTo>
                      <a:pt x="26154" y="10834"/>
                      <a:pt x="26122" y="10955"/>
                      <a:pt x="26095" y="11070"/>
                    </a:cubicBezTo>
                    <a:cubicBezTo>
                      <a:pt x="26015" y="11104"/>
                      <a:pt x="25946" y="11125"/>
                      <a:pt x="25891" y="11163"/>
                    </a:cubicBezTo>
                    <a:cubicBezTo>
                      <a:pt x="25839" y="11194"/>
                      <a:pt x="25807" y="11260"/>
                      <a:pt x="25724" y="11222"/>
                    </a:cubicBezTo>
                    <a:cubicBezTo>
                      <a:pt x="25735" y="11177"/>
                      <a:pt x="25745" y="11135"/>
                      <a:pt x="25763" y="11076"/>
                    </a:cubicBezTo>
                    <a:cubicBezTo>
                      <a:pt x="25724" y="11073"/>
                      <a:pt x="25694" y="11073"/>
                      <a:pt x="25662" y="11066"/>
                    </a:cubicBezTo>
                    <a:cubicBezTo>
                      <a:pt x="25448" y="11028"/>
                      <a:pt x="25333" y="10848"/>
                      <a:pt x="25416" y="10654"/>
                    </a:cubicBezTo>
                    <a:cubicBezTo>
                      <a:pt x="25489" y="10491"/>
                      <a:pt x="25441" y="10335"/>
                      <a:pt x="25441" y="10176"/>
                    </a:cubicBezTo>
                    <a:cubicBezTo>
                      <a:pt x="25389" y="10130"/>
                      <a:pt x="25340" y="10093"/>
                      <a:pt x="25278" y="10044"/>
                    </a:cubicBezTo>
                    <a:cubicBezTo>
                      <a:pt x="25295" y="9961"/>
                      <a:pt x="25312" y="9878"/>
                      <a:pt x="25344" y="9736"/>
                    </a:cubicBezTo>
                    <a:cubicBezTo>
                      <a:pt x="25285" y="9805"/>
                      <a:pt x="25264" y="9826"/>
                      <a:pt x="25246" y="9854"/>
                    </a:cubicBezTo>
                    <a:cubicBezTo>
                      <a:pt x="25219" y="9895"/>
                      <a:pt x="25201" y="9961"/>
                      <a:pt x="25163" y="9985"/>
                    </a:cubicBezTo>
                    <a:cubicBezTo>
                      <a:pt x="25039" y="10058"/>
                      <a:pt x="24976" y="10204"/>
                      <a:pt x="24834" y="10259"/>
                    </a:cubicBezTo>
                    <a:cubicBezTo>
                      <a:pt x="24776" y="10283"/>
                      <a:pt x="24730" y="10359"/>
                      <a:pt x="24696" y="10418"/>
                    </a:cubicBezTo>
                    <a:cubicBezTo>
                      <a:pt x="24630" y="10536"/>
                      <a:pt x="24571" y="10657"/>
                      <a:pt x="24516" y="10779"/>
                    </a:cubicBezTo>
                    <a:cubicBezTo>
                      <a:pt x="24471" y="10896"/>
                      <a:pt x="24374" y="10938"/>
                      <a:pt x="24266" y="10958"/>
                    </a:cubicBezTo>
                    <a:cubicBezTo>
                      <a:pt x="24187" y="10972"/>
                      <a:pt x="24107" y="10969"/>
                      <a:pt x="24041" y="10969"/>
                    </a:cubicBezTo>
                    <a:cubicBezTo>
                      <a:pt x="23920" y="10879"/>
                      <a:pt x="23806" y="10795"/>
                      <a:pt x="23699" y="10712"/>
                    </a:cubicBezTo>
                    <a:cubicBezTo>
                      <a:pt x="23587" y="10841"/>
                      <a:pt x="23491" y="10958"/>
                      <a:pt x="23390" y="11073"/>
                    </a:cubicBezTo>
                    <a:cubicBezTo>
                      <a:pt x="23342" y="11132"/>
                      <a:pt x="23283" y="11156"/>
                      <a:pt x="23203" y="11156"/>
                    </a:cubicBezTo>
                    <a:cubicBezTo>
                      <a:pt x="23127" y="11159"/>
                      <a:pt x="23051" y="11201"/>
                      <a:pt x="22957" y="11232"/>
                    </a:cubicBezTo>
                    <a:cubicBezTo>
                      <a:pt x="22926" y="11201"/>
                      <a:pt x="22885" y="11159"/>
                      <a:pt x="22832" y="11104"/>
                    </a:cubicBezTo>
                    <a:cubicBezTo>
                      <a:pt x="22684" y="11163"/>
                      <a:pt x="22524" y="11100"/>
                      <a:pt x="22369" y="11097"/>
                    </a:cubicBezTo>
                    <a:cubicBezTo>
                      <a:pt x="22271" y="11169"/>
                      <a:pt x="22188" y="11257"/>
                      <a:pt x="22088" y="11305"/>
                    </a:cubicBezTo>
                    <a:cubicBezTo>
                      <a:pt x="21995" y="11353"/>
                      <a:pt x="21880" y="11364"/>
                      <a:pt x="21773" y="11391"/>
                    </a:cubicBezTo>
                    <a:cubicBezTo>
                      <a:pt x="21721" y="11361"/>
                      <a:pt x="21669" y="11326"/>
                      <a:pt x="21613" y="11287"/>
                    </a:cubicBezTo>
                    <a:cubicBezTo>
                      <a:pt x="21571" y="11315"/>
                      <a:pt x="21523" y="11332"/>
                      <a:pt x="21502" y="11367"/>
                    </a:cubicBezTo>
                    <a:cubicBezTo>
                      <a:pt x="21419" y="11499"/>
                      <a:pt x="21305" y="11572"/>
                      <a:pt x="21149" y="11582"/>
                    </a:cubicBezTo>
                    <a:cubicBezTo>
                      <a:pt x="21114" y="11585"/>
                      <a:pt x="21080" y="11606"/>
                      <a:pt x="21045" y="11620"/>
                    </a:cubicBezTo>
                    <a:cubicBezTo>
                      <a:pt x="20986" y="11572"/>
                      <a:pt x="20931" y="11530"/>
                      <a:pt x="20876" y="11485"/>
                    </a:cubicBezTo>
                    <a:cubicBezTo>
                      <a:pt x="20789" y="11409"/>
                      <a:pt x="20772" y="11350"/>
                      <a:pt x="20813" y="11246"/>
                    </a:cubicBezTo>
                    <a:cubicBezTo>
                      <a:pt x="20837" y="11190"/>
                      <a:pt x="20869" y="11135"/>
                      <a:pt x="20903" y="11080"/>
                    </a:cubicBezTo>
                    <a:cubicBezTo>
                      <a:pt x="20976" y="10969"/>
                      <a:pt x="21056" y="10858"/>
                      <a:pt x="21128" y="10744"/>
                    </a:cubicBezTo>
                    <a:cubicBezTo>
                      <a:pt x="21360" y="10384"/>
                      <a:pt x="21592" y="10020"/>
                      <a:pt x="21825" y="9660"/>
                    </a:cubicBezTo>
                    <a:cubicBezTo>
                      <a:pt x="21880" y="9577"/>
                      <a:pt x="21929" y="9490"/>
                      <a:pt x="21932" y="9386"/>
                    </a:cubicBezTo>
                    <a:cubicBezTo>
                      <a:pt x="21915" y="9390"/>
                      <a:pt x="21894" y="9386"/>
                      <a:pt x="21887" y="9393"/>
                    </a:cubicBezTo>
                    <a:cubicBezTo>
                      <a:pt x="21576" y="9732"/>
                      <a:pt x="21271" y="10079"/>
                      <a:pt x="20955" y="10415"/>
                    </a:cubicBezTo>
                    <a:cubicBezTo>
                      <a:pt x="20703" y="10681"/>
                      <a:pt x="20443" y="10948"/>
                      <a:pt x="20179" y="11208"/>
                    </a:cubicBezTo>
                    <a:cubicBezTo>
                      <a:pt x="20027" y="11353"/>
                      <a:pt x="19854" y="11450"/>
                      <a:pt x="19632" y="11478"/>
                    </a:cubicBezTo>
                    <a:cubicBezTo>
                      <a:pt x="19532" y="11492"/>
                      <a:pt x="19463" y="11478"/>
                      <a:pt x="19389" y="11398"/>
                    </a:cubicBezTo>
                    <a:cubicBezTo>
                      <a:pt x="19286" y="11475"/>
                      <a:pt x="19182" y="11543"/>
                      <a:pt x="19085" y="11623"/>
                    </a:cubicBezTo>
                    <a:cubicBezTo>
                      <a:pt x="18936" y="11745"/>
                      <a:pt x="18753" y="11748"/>
                      <a:pt x="18579" y="11780"/>
                    </a:cubicBezTo>
                    <a:cubicBezTo>
                      <a:pt x="18534" y="11786"/>
                      <a:pt x="18479" y="11741"/>
                      <a:pt x="18424" y="11717"/>
                    </a:cubicBezTo>
                    <a:cubicBezTo>
                      <a:pt x="18246" y="11762"/>
                      <a:pt x="18105" y="11904"/>
                      <a:pt x="17880" y="11942"/>
                    </a:cubicBezTo>
                    <a:cubicBezTo>
                      <a:pt x="18008" y="11731"/>
                      <a:pt x="18171" y="11596"/>
                      <a:pt x="18326" y="11454"/>
                    </a:cubicBezTo>
                    <a:cubicBezTo>
                      <a:pt x="18486" y="11308"/>
                      <a:pt x="18638" y="11159"/>
                      <a:pt x="18791" y="11014"/>
                    </a:cubicBezTo>
                    <a:cubicBezTo>
                      <a:pt x="18756" y="10948"/>
                      <a:pt x="18711" y="10941"/>
                      <a:pt x="18670" y="10962"/>
                    </a:cubicBezTo>
                    <a:cubicBezTo>
                      <a:pt x="18579" y="11003"/>
                      <a:pt x="18493" y="11056"/>
                      <a:pt x="18406" y="11100"/>
                    </a:cubicBezTo>
                    <a:cubicBezTo>
                      <a:pt x="18288" y="11163"/>
                      <a:pt x="18171" y="11225"/>
                      <a:pt x="18053" y="11287"/>
                    </a:cubicBezTo>
                    <a:cubicBezTo>
                      <a:pt x="18032" y="11249"/>
                      <a:pt x="18018" y="11225"/>
                      <a:pt x="17997" y="11190"/>
                    </a:cubicBezTo>
                    <a:cubicBezTo>
                      <a:pt x="17970" y="11201"/>
                      <a:pt x="17935" y="11208"/>
                      <a:pt x="17907" y="11222"/>
                    </a:cubicBezTo>
                    <a:cubicBezTo>
                      <a:pt x="17856" y="11243"/>
                      <a:pt x="17810" y="11278"/>
                      <a:pt x="17762" y="11298"/>
                    </a:cubicBezTo>
                    <a:cubicBezTo>
                      <a:pt x="17551" y="11388"/>
                      <a:pt x="17340" y="11471"/>
                      <a:pt x="17135" y="11287"/>
                    </a:cubicBezTo>
                    <a:cubicBezTo>
                      <a:pt x="16913" y="11395"/>
                      <a:pt x="16702" y="11499"/>
                      <a:pt x="16491" y="11596"/>
                    </a:cubicBezTo>
                    <a:cubicBezTo>
                      <a:pt x="16345" y="11665"/>
                      <a:pt x="16203" y="11745"/>
                      <a:pt x="16034" y="11751"/>
                    </a:cubicBezTo>
                    <a:cubicBezTo>
                      <a:pt x="15981" y="11755"/>
                      <a:pt x="15930" y="11780"/>
                      <a:pt x="15882" y="11804"/>
                    </a:cubicBezTo>
                    <a:cubicBezTo>
                      <a:pt x="15805" y="11842"/>
                      <a:pt x="15725" y="11834"/>
                      <a:pt x="15646" y="11845"/>
                    </a:cubicBezTo>
                    <a:cubicBezTo>
                      <a:pt x="15428" y="11869"/>
                      <a:pt x="15306" y="11717"/>
                      <a:pt x="15158" y="11613"/>
                    </a:cubicBezTo>
                    <a:cubicBezTo>
                      <a:pt x="15123" y="11585"/>
                      <a:pt x="15119" y="11534"/>
                      <a:pt x="15154" y="11492"/>
                    </a:cubicBezTo>
                    <a:cubicBezTo>
                      <a:pt x="15185" y="11454"/>
                      <a:pt x="15265" y="11450"/>
                      <a:pt x="15237" y="11356"/>
                    </a:cubicBezTo>
                    <a:cubicBezTo>
                      <a:pt x="15196" y="11367"/>
                      <a:pt x="15154" y="11371"/>
                      <a:pt x="15116" y="11388"/>
                    </a:cubicBezTo>
                    <a:cubicBezTo>
                      <a:pt x="14603" y="11637"/>
                      <a:pt x="14077" y="11845"/>
                      <a:pt x="13540" y="12036"/>
                    </a:cubicBezTo>
                    <a:cubicBezTo>
                      <a:pt x="13353" y="12101"/>
                      <a:pt x="13163" y="12164"/>
                      <a:pt x="12968" y="12208"/>
                    </a:cubicBezTo>
                    <a:cubicBezTo>
                      <a:pt x="12861" y="12233"/>
                      <a:pt x="12744" y="12213"/>
                      <a:pt x="12626" y="12188"/>
                    </a:cubicBezTo>
                    <a:cubicBezTo>
                      <a:pt x="12858" y="12105"/>
                      <a:pt x="13086" y="12026"/>
                      <a:pt x="13315" y="11946"/>
                    </a:cubicBezTo>
                    <a:cubicBezTo>
                      <a:pt x="13446" y="11904"/>
                      <a:pt x="13561" y="11831"/>
                      <a:pt x="13665" y="11748"/>
                    </a:cubicBezTo>
                    <a:cubicBezTo>
                      <a:pt x="13689" y="11731"/>
                      <a:pt x="13689" y="11689"/>
                      <a:pt x="13703" y="11658"/>
                    </a:cubicBezTo>
                    <a:cubicBezTo>
                      <a:pt x="13710" y="11655"/>
                      <a:pt x="13716" y="11647"/>
                      <a:pt x="13724" y="11647"/>
                    </a:cubicBezTo>
                    <a:cubicBezTo>
                      <a:pt x="13730" y="11652"/>
                      <a:pt x="13734" y="11658"/>
                      <a:pt x="13741" y="11665"/>
                    </a:cubicBezTo>
                    <a:cubicBezTo>
                      <a:pt x="13727" y="11658"/>
                      <a:pt x="13716" y="11655"/>
                      <a:pt x="13706" y="11647"/>
                    </a:cubicBezTo>
                    <a:cubicBezTo>
                      <a:pt x="13353" y="11814"/>
                      <a:pt x="12979" y="11914"/>
                      <a:pt x="12605" y="12018"/>
                    </a:cubicBezTo>
                    <a:cubicBezTo>
                      <a:pt x="12255" y="12115"/>
                      <a:pt x="11902" y="12178"/>
                      <a:pt x="11542" y="12213"/>
                    </a:cubicBezTo>
                    <a:cubicBezTo>
                      <a:pt x="11382" y="12226"/>
                      <a:pt x="11257" y="12199"/>
                      <a:pt x="11178" y="12046"/>
                    </a:cubicBezTo>
                    <a:cubicBezTo>
                      <a:pt x="11171" y="12036"/>
                      <a:pt x="11150" y="12029"/>
                      <a:pt x="11119" y="12008"/>
                    </a:cubicBezTo>
                    <a:cubicBezTo>
                      <a:pt x="11102" y="12026"/>
                      <a:pt x="11084" y="12050"/>
                      <a:pt x="11064" y="12071"/>
                    </a:cubicBezTo>
                    <a:cubicBezTo>
                      <a:pt x="11008" y="12112"/>
                      <a:pt x="10956" y="12178"/>
                      <a:pt x="10894" y="12192"/>
                    </a:cubicBezTo>
                    <a:cubicBezTo>
                      <a:pt x="10610" y="12254"/>
                      <a:pt x="10329" y="12306"/>
                      <a:pt x="10042" y="12354"/>
                    </a:cubicBezTo>
                    <a:cubicBezTo>
                      <a:pt x="9996" y="12361"/>
                      <a:pt x="9931" y="12344"/>
                      <a:pt x="9897" y="12312"/>
                    </a:cubicBezTo>
                    <a:cubicBezTo>
                      <a:pt x="9862" y="12278"/>
                      <a:pt x="9862" y="12216"/>
                      <a:pt x="9841" y="12150"/>
                    </a:cubicBezTo>
                    <a:cubicBezTo>
                      <a:pt x="10052" y="12077"/>
                      <a:pt x="10253" y="12008"/>
                      <a:pt x="10488" y="11928"/>
                    </a:cubicBezTo>
                    <a:cubicBezTo>
                      <a:pt x="10433" y="11887"/>
                      <a:pt x="10405" y="11855"/>
                      <a:pt x="10385" y="11855"/>
                    </a:cubicBezTo>
                    <a:cubicBezTo>
                      <a:pt x="10142" y="11883"/>
                      <a:pt x="9907" y="11928"/>
                      <a:pt x="9681" y="12036"/>
                    </a:cubicBezTo>
                    <a:cubicBezTo>
                      <a:pt x="8799" y="12462"/>
                      <a:pt x="7877" y="12777"/>
                      <a:pt x="6925" y="13002"/>
                    </a:cubicBezTo>
                    <a:cubicBezTo>
                      <a:pt x="6433" y="13120"/>
                      <a:pt x="5931" y="13185"/>
                      <a:pt x="5432" y="13262"/>
                    </a:cubicBezTo>
                    <a:cubicBezTo>
                      <a:pt x="4992" y="13327"/>
                      <a:pt x="4552" y="13372"/>
                      <a:pt x="4109" y="13359"/>
                    </a:cubicBezTo>
                    <a:cubicBezTo>
                      <a:pt x="3485" y="13338"/>
                      <a:pt x="2865" y="13272"/>
                      <a:pt x="2266" y="13092"/>
                    </a:cubicBezTo>
                    <a:cubicBezTo>
                      <a:pt x="2197" y="13071"/>
                      <a:pt x="2128" y="13051"/>
                      <a:pt x="2062" y="13023"/>
                    </a:cubicBezTo>
                    <a:cubicBezTo>
                      <a:pt x="2037" y="13012"/>
                      <a:pt x="2016" y="12992"/>
                      <a:pt x="1989" y="12971"/>
                    </a:cubicBezTo>
                    <a:cubicBezTo>
                      <a:pt x="1986" y="12940"/>
                      <a:pt x="1975" y="12905"/>
                      <a:pt x="1975" y="12870"/>
                    </a:cubicBezTo>
                    <a:cubicBezTo>
                      <a:pt x="1979" y="12777"/>
                      <a:pt x="2021" y="12728"/>
                      <a:pt x="2104" y="12736"/>
                    </a:cubicBezTo>
                    <a:cubicBezTo>
                      <a:pt x="2228" y="12749"/>
                      <a:pt x="2353" y="12774"/>
                      <a:pt x="2478" y="12790"/>
                    </a:cubicBezTo>
                    <a:cubicBezTo>
                      <a:pt x="2488" y="12787"/>
                      <a:pt x="2494" y="12784"/>
                      <a:pt x="2505" y="12784"/>
                    </a:cubicBezTo>
                    <a:cubicBezTo>
                      <a:pt x="2512" y="12780"/>
                      <a:pt x="2515" y="12777"/>
                      <a:pt x="2523" y="12774"/>
                    </a:cubicBezTo>
                    <a:cubicBezTo>
                      <a:pt x="2509" y="12780"/>
                      <a:pt x="2491" y="12787"/>
                      <a:pt x="2474" y="12790"/>
                    </a:cubicBezTo>
                    <a:close/>
                    <a:moveTo>
                      <a:pt x="18067" y="3747"/>
                    </a:moveTo>
                    <a:cubicBezTo>
                      <a:pt x="18136" y="3730"/>
                      <a:pt x="18136" y="3688"/>
                      <a:pt x="18108" y="3637"/>
                    </a:cubicBezTo>
                    <a:cubicBezTo>
                      <a:pt x="18139" y="3626"/>
                      <a:pt x="18188" y="3626"/>
                      <a:pt x="18202" y="3605"/>
                    </a:cubicBezTo>
                    <a:cubicBezTo>
                      <a:pt x="18365" y="3349"/>
                      <a:pt x="18548" y="3100"/>
                      <a:pt x="18680" y="2826"/>
                    </a:cubicBezTo>
                    <a:cubicBezTo>
                      <a:pt x="18908" y="2334"/>
                      <a:pt x="19103" y="1832"/>
                      <a:pt x="19306" y="1330"/>
                    </a:cubicBezTo>
                    <a:cubicBezTo>
                      <a:pt x="19324" y="1295"/>
                      <a:pt x="19317" y="1250"/>
                      <a:pt x="19320" y="1191"/>
                    </a:cubicBezTo>
                    <a:cubicBezTo>
                      <a:pt x="19186" y="1250"/>
                      <a:pt x="19158" y="1365"/>
                      <a:pt x="19116" y="1458"/>
                    </a:cubicBezTo>
                    <a:cubicBezTo>
                      <a:pt x="18804" y="2106"/>
                      <a:pt x="18500" y="2761"/>
                      <a:pt x="18198" y="3411"/>
                    </a:cubicBezTo>
                    <a:cubicBezTo>
                      <a:pt x="18163" y="3488"/>
                      <a:pt x="18143" y="3568"/>
                      <a:pt x="18118" y="3643"/>
                    </a:cubicBezTo>
                    <a:cubicBezTo>
                      <a:pt x="18105" y="3682"/>
                      <a:pt x="18088" y="3717"/>
                      <a:pt x="18074" y="3755"/>
                    </a:cubicBezTo>
                    <a:cubicBezTo>
                      <a:pt x="18070" y="3768"/>
                      <a:pt x="18064" y="3782"/>
                      <a:pt x="18059" y="3792"/>
                    </a:cubicBezTo>
                    <a:cubicBezTo>
                      <a:pt x="18059" y="3779"/>
                      <a:pt x="18064" y="3765"/>
                      <a:pt x="18067" y="3747"/>
                    </a:cubicBezTo>
                    <a:close/>
                    <a:moveTo>
                      <a:pt x="34723" y="3543"/>
                    </a:moveTo>
                    <a:cubicBezTo>
                      <a:pt x="34719" y="3588"/>
                      <a:pt x="34716" y="3637"/>
                      <a:pt x="34778" y="3651"/>
                    </a:cubicBezTo>
                    <a:cubicBezTo>
                      <a:pt x="34802" y="3734"/>
                      <a:pt x="34826" y="3813"/>
                      <a:pt x="34851" y="3896"/>
                    </a:cubicBezTo>
                    <a:cubicBezTo>
                      <a:pt x="34959" y="4076"/>
                      <a:pt x="35066" y="4257"/>
                      <a:pt x="35173" y="4441"/>
                    </a:cubicBezTo>
                    <a:cubicBezTo>
                      <a:pt x="35183" y="4423"/>
                      <a:pt x="35194" y="4412"/>
                      <a:pt x="35194" y="4409"/>
                    </a:cubicBezTo>
                    <a:cubicBezTo>
                      <a:pt x="35104" y="4236"/>
                      <a:pt x="35013" y="4066"/>
                      <a:pt x="34920" y="3896"/>
                    </a:cubicBezTo>
                    <a:cubicBezTo>
                      <a:pt x="34917" y="3886"/>
                      <a:pt x="34871" y="3896"/>
                      <a:pt x="34847" y="3896"/>
                    </a:cubicBezTo>
                    <a:cubicBezTo>
                      <a:pt x="34892" y="3859"/>
                      <a:pt x="34900" y="3813"/>
                      <a:pt x="34882" y="3761"/>
                    </a:cubicBezTo>
                    <a:cubicBezTo>
                      <a:pt x="34868" y="3723"/>
                      <a:pt x="34844" y="3688"/>
                      <a:pt x="34826" y="3651"/>
                    </a:cubicBezTo>
                    <a:cubicBezTo>
                      <a:pt x="34844" y="3623"/>
                      <a:pt x="34882" y="3588"/>
                      <a:pt x="34875" y="3568"/>
                    </a:cubicBezTo>
                    <a:cubicBezTo>
                      <a:pt x="34816" y="3401"/>
                      <a:pt x="34761" y="3224"/>
                      <a:pt x="34580" y="3141"/>
                    </a:cubicBezTo>
                    <a:cubicBezTo>
                      <a:pt x="34574" y="3111"/>
                      <a:pt x="34567" y="3086"/>
                      <a:pt x="34567" y="3058"/>
                    </a:cubicBezTo>
                    <a:cubicBezTo>
                      <a:pt x="34570" y="2923"/>
                      <a:pt x="34511" y="2830"/>
                      <a:pt x="34407" y="2743"/>
                    </a:cubicBezTo>
                    <a:cubicBezTo>
                      <a:pt x="34356" y="2702"/>
                      <a:pt x="34328" y="2628"/>
                      <a:pt x="34289" y="2566"/>
                    </a:cubicBezTo>
                    <a:cubicBezTo>
                      <a:pt x="34248" y="2497"/>
                      <a:pt x="34235" y="2404"/>
                      <a:pt x="34113" y="2334"/>
                    </a:cubicBezTo>
                    <a:cubicBezTo>
                      <a:pt x="34141" y="2404"/>
                      <a:pt x="34151" y="2435"/>
                      <a:pt x="34165" y="2462"/>
                    </a:cubicBezTo>
                    <a:cubicBezTo>
                      <a:pt x="34310" y="2764"/>
                      <a:pt x="34452" y="3061"/>
                      <a:pt x="34601" y="3360"/>
                    </a:cubicBezTo>
                    <a:cubicBezTo>
                      <a:pt x="34615" y="3387"/>
                      <a:pt x="34647" y="3408"/>
                      <a:pt x="34668" y="3432"/>
                    </a:cubicBezTo>
                    <a:cubicBezTo>
                      <a:pt x="34660" y="3480"/>
                      <a:pt x="34664" y="3526"/>
                      <a:pt x="34723" y="3543"/>
                    </a:cubicBezTo>
                    <a:close/>
                    <a:moveTo>
                      <a:pt x="31266" y="2372"/>
                    </a:moveTo>
                    <a:cubicBezTo>
                      <a:pt x="31270" y="2379"/>
                      <a:pt x="31273" y="2387"/>
                      <a:pt x="31273" y="2396"/>
                    </a:cubicBezTo>
                    <a:cubicBezTo>
                      <a:pt x="31273" y="2400"/>
                      <a:pt x="31266" y="2407"/>
                      <a:pt x="31263" y="2411"/>
                    </a:cubicBezTo>
                    <a:cubicBezTo>
                      <a:pt x="31266" y="2400"/>
                      <a:pt x="31270" y="2387"/>
                      <a:pt x="31273" y="2376"/>
                    </a:cubicBezTo>
                    <a:cubicBezTo>
                      <a:pt x="31249" y="2345"/>
                      <a:pt x="31228" y="2313"/>
                      <a:pt x="31207" y="2283"/>
                    </a:cubicBezTo>
                    <a:cubicBezTo>
                      <a:pt x="31124" y="2102"/>
                      <a:pt x="31044" y="1922"/>
                      <a:pt x="30954" y="1746"/>
                    </a:cubicBezTo>
                    <a:cubicBezTo>
                      <a:pt x="30895" y="1635"/>
                      <a:pt x="30819" y="1534"/>
                      <a:pt x="30747" y="1434"/>
                    </a:cubicBezTo>
                    <a:cubicBezTo>
                      <a:pt x="30733" y="1410"/>
                      <a:pt x="30694" y="1402"/>
                      <a:pt x="30632" y="1372"/>
                    </a:cubicBezTo>
                    <a:cubicBezTo>
                      <a:pt x="30667" y="1538"/>
                      <a:pt x="30726" y="1656"/>
                      <a:pt x="30802" y="1766"/>
                    </a:cubicBezTo>
                    <a:cubicBezTo>
                      <a:pt x="30910" y="1922"/>
                      <a:pt x="31017" y="2075"/>
                      <a:pt x="31131" y="2227"/>
                    </a:cubicBezTo>
                    <a:cubicBezTo>
                      <a:pt x="31148" y="2251"/>
                      <a:pt x="31183" y="2262"/>
                      <a:pt x="31211" y="2279"/>
                    </a:cubicBezTo>
                    <a:cubicBezTo>
                      <a:pt x="31204" y="2324"/>
                      <a:pt x="31207" y="2366"/>
                      <a:pt x="31266" y="2372"/>
                    </a:cubicBezTo>
                    <a:close/>
                    <a:moveTo>
                      <a:pt x="20973" y="2313"/>
                    </a:moveTo>
                    <a:cubicBezTo>
                      <a:pt x="21021" y="2303"/>
                      <a:pt x="21069" y="2293"/>
                      <a:pt x="21039" y="2224"/>
                    </a:cubicBezTo>
                    <a:cubicBezTo>
                      <a:pt x="21069" y="2209"/>
                      <a:pt x="21108" y="2203"/>
                      <a:pt x="21125" y="2182"/>
                    </a:cubicBezTo>
                    <a:cubicBezTo>
                      <a:pt x="21229" y="2043"/>
                      <a:pt x="21326" y="1905"/>
                      <a:pt x="21423" y="1766"/>
                    </a:cubicBezTo>
                    <a:cubicBezTo>
                      <a:pt x="21499" y="1656"/>
                      <a:pt x="21555" y="1538"/>
                      <a:pt x="21600" y="1365"/>
                    </a:cubicBezTo>
                    <a:cubicBezTo>
                      <a:pt x="21527" y="1406"/>
                      <a:pt x="21482" y="1420"/>
                      <a:pt x="21461" y="1448"/>
                    </a:cubicBezTo>
                    <a:cubicBezTo>
                      <a:pt x="21395" y="1544"/>
                      <a:pt x="21326" y="1642"/>
                      <a:pt x="21274" y="1746"/>
                    </a:cubicBezTo>
                    <a:cubicBezTo>
                      <a:pt x="21194" y="1905"/>
                      <a:pt x="21122" y="2067"/>
                      <a:pt x="21049" y="2230"/>
                    </a:cubicBezTo>
                    <a:cubicBezTo>
                      <a:pt x="21024" y="2262"/>
                      <a:pt x="21000" y="2289"/>
                      <a:pt x="20976" y="2321"/>
                    </a:cubicBezTo>
                    <a:cubicBezTo>
                      <a:pt x="20980" y="2342"/>
                      <a:pt x="20980" y="2362"/>
                      <a:pt x="20980" y="2331"/>
                    </a:cubicBezTo>
                    <a:cubicBezTo>
                      <a:pt x="20983" y="2358"/>
                      <a:pt x="20980" y="2337"/>
                      <a:pt x="20973" y="2313"/>
                    </a:cubicBezTo>
                    <a:close/>
                    <a:moveTo>
                      <a:pt x="29863" y="10293"/>
                    </a:moveTo>
                    <a:lnTo>
                      <a:pt x="29863" y="10460"/>
                    </a:lnTo>
                    <a:cubicBezTo>
                      <a:pt x="29901" y="10488"/>
                      <a:pt x="29936" y="10512"/>
                      <a:pt x="29978" y="10543"/>
                    </a:cubicBezTo>
                    <a:cubicBezTo>
                      <a:pt x="29967" y="10463"/>
                      <a:pt x="29936" y="10425"/>
                      <a:pt x="29863" y="10463"/>
                    </a:cubicBezTo>
                    <a:cubicBezTo>
                      <a:pt x="29909" y="10408"/>
                      <a:pt x="29881" y="10352"/>
                      <a:pt x="29863" y="10293"/>
                    </a:cubicBezTo>
                    <a:cubicBezTo>
                      <a:pt x="29846" y="10252"/>
                      <a:pt x="29829" y="10214"/>
                      <a:pt x="29812" y="10172"/>
                    </a:cubicBezTo>
                    <a:cubicBezTo>
                      <a:pt x="29808" y="10176"/>
                      <a:pt x="29808" y="10186"/>
                      <a:pt x="29805" y="10189"/>
                    </a:cubicBezTo>
                    <a:cubicBezTo>
                      <a:pt x="29797" y="10193"/>
                      <a:pt x="29784" y="10186"/>
                      <a:pt x="29784" y="10186"/>
                    </a:cubicBezTo>
                    <a:cubicBezTo>
                      <a:pt x="29784" y="10172"/>
                      <a:pt x="29787" y="10159"/>
                      <a:pt x="29787" y="10145"/>
                    </a:cubicBezTo>
                    <a:cubicBezTo>
                      <a:pt x="29794" y="10155"/>
                      <a:pt x="29801" y="10162"/>
                      <a:pt x="29812" y="10172"/>
                    </a:cubicBezTo>
                    <a:cubicBezTo>
                      <a:pt x="29808" y="10221"/>
                      <a:pt x="29797" y="10276"/>
                      <a:pt x="29863" y="10293"/>
                    </a:cubicBezTo>
                    <a:close/>
                    <a:moveTo>
                      <a:pt x="22379" y="10228"/>
                    </a:moveTo>
                    <a:cubicBezTo>
                      <a:pt x="22389" y="10221"/>
                      <a:pt x="22399" y="10214"/>
                      <a:pt x="22410" y="10210"/>
                    </a:cubicBezTo>
                    <a:cubicBezTo>
                      <a:pt x="22410" y="10214"/>
                      <a:pt x="22413" y="10221"/>
                      <a:pt x="22417" y="10228"/>
                    </a:cubicBezTo>
                    <a:cubicBezTo>
                      <a:pt x="22407" y="10231"/>
                      <a:pt x="22396" y="10231"/>
                      <a:pt x="22386" y="10234"/>
                    </a:cubicBezTo>
                    <a:cubicBezTo>
                      <a:pt x="22382" y="10290"/>
                      <a:pt x="22379" y="10346"/>
                      <a:pt x="22379" y="10401"/>
                    </a:cubicBezTo>
                    <a:cubicBezTo>
                      <a:pt x="22354" y="10405"/>
                      <a:pt x="22327" y="10405"/>
                      <a:pt x="22310" y="10418"/>
                    </a:cubicBezTo>
                    <a:cubicBezTo>
                      <a:pt x="22278" y="10442"/>
                      <a:pt x="22251" y="10477"/>
                      <a:pt x="22223" y="10512"/>
                    </a:cubicBezTo>
                    <a:cubicBezTo>
                      <a:pt x="22223" y="10529"/>
                      <a:pt x="22220" y="10543"/>
                      <a:pt x="22220" y="10560"/>
                    </a:cubicBezTo>
                    <a:cubicBezTo>
                      <a:pt x="22220" y="10563"/>
                      <a:pt x="22226" y="10567"/>
                      <a:pt x="22230" y="10571"/>
                    </a:cubicBezTo>
                    <a:cubicBezTo>
                      <a:pt x="22226" y="10550"/>
                      <a:pt x="22223" y="10525"/>
                      <a:pt x="22220" y="10504"/>
                    </a:cubicBezTo>
                    <a:cubicBezTo>
                      <a:pt x="22327" y="10546"/>
                      <a:pt x="22337" y="10453"/>
                      <a:pt x="22369" y="10391"/>
                    </a:cubicBezTo>
                    <a:cubicBezTo>
                      <a:pt x="22410" y="10338"/>
                      <a:pt x="22407" y="10283"/>
                      <a:pt x="22379" y="10228"/>
                    </a:cubicBezTo>
                    <a:close/>
                    <a:moveTo>
                      <a:pt x="17703" y="5933"/>
                    </a:moveTo>
                    <a:cubicBezTo>
                      <a:pt x="17706" y="5926"/>
                      <a:pt x="17710" y="5923"/>
                      <a:pt x="17714" y="5916"/>
                    </a:cubicBezTo>
                    <a:lnTo>
                      <a:pt x="17714" y="5902"/>
                    </a:lnTo>
                    <a:cubicBezTo>
                      <a:pt x="17714" y="5916"/>
                      <a:pt x="17714" y="5926"/>
                      <a:pt x="17710" y="5940"/>
                    </a:cubicBezTo>
                    <a:cubicBezTo>
                      <a:pt x="17634" y="5964"/>
                      <a:pt x="17631" y="5985"/>
                      <a:pt x="17672" y="6068"/>
                    </a:cubicBezTo>
                    <a:cubicBezTo>
                      <a:pt x="17640" y="6071"/>
                      <a:pt x="17599" y="6065"/>
                      <a:pt x="17581" y="6086"/>
                    </a:cubicBezTo>
                    <a:cubicBezTo>
                      <a:pt x="17530" y="6137"/>
                      <a:pt x="17512" y="6203"/>
                      <a:pt x="17551" y="6273"/>
                    </a:cubicBezTo>
                    <a:cubicBezTo>
                      <a:pt x="17461" y="6276"/>
                      <a:pt x="17436" y="6303"/>
                      <a:pt x="17426" y="6421"/>
                    </a:cubicBezTo>
                    <a:cubicBezTo>
                      <a:pt x="17391" y="6411"/>
                      <a:pt x="17360" y="6397"/>
                      <a:pt x="17319" y="6383"/>
                    </a:cubicBezTo>
                    <a:cubicBezTo>
                      <a:pt x="17194" y="6529"/>
                      <a:pt x="17069" y="6667"/>
                      <a:pt x="16948" y="6813"/>
                    </a:cubicBezTo>
                    <a:cubicBezTo>
                      <a:pt x="16595" y="7242"/>
                      <a:pt x="16242" y="7675"/>
                      <a:pt x="15888" y="8108"/>
                    </a:cubicBezTo>
                    <a:cubicBezTo>
                      <a:pt x="15770" y="8253"/>
                      <a:pt x="15642" y="8389"/>
                      <a:pt x="15490" y="8506"/>
                    </a:cubicBezTo>
                    <a:cubicBezTo>
                      <a:pt x="15345" y="8621"/>
                      <a:pt x="15265" y="8805"/>
                      <a:pt x="15095" y="8904"/>
                    </a:cubicBezTo>
                    <a:cubicBezTo>
                      <a:pt x="14960" y="9126"/>
                      <a:pt x="14742" y="9278"/>
                      <a:pt x="14621" y="9480"/>
                    </a:cubicBezTo>
                    <a:cubicBezTo>
                      <a:pt x="14531" y="9511"/>
                      <a:pt x="14440" y="9511"/>
                      <a:pt x="14399" y="9556"/>
                    </a:cubicBezTo>
                    <a:cubicBezTo>
                      <a:pt x="14295" y="9667"/>
                      <a:pt x="14212" y="9795"/>
                      <a:pt x="14119" y="9916"/>
                    </a:cubicBezTo>
                    <a:cubicBezTo>
                      <a:pt x="14111" y="9927"/>
                      <a:pt x="14119" y="9951"/>
                      <a:pt x="14119" y="9968"/>
                    </a:cubicBezTo>
                    <a:cubicBezTo>
                      <a:pt x="14184" y="9957"/>
                      <a:pt x="14274" y="9916"/>
                      <a:pt x="14309" y="9943"/>
                    </a:cubicBezTo>
                    <a:cubicBezTo>
                      <a:pt x="14448" y="10047"/>
                      <a:pt x="14565" y="9996"/>
                      <a:pt x="14680" y="9923"/>
                    </a:cubicBezTo>
                    <a:cubicBezTo>
                      <a:pt x="14793" y="9850"/>
                      <a:pt x="14905" y="9770"/>
                      <a:pt x="15005" y="9684"/>
                    </a:cubicBezTo>
                    <a:cubicBezTo>
                      <a:pt x="15345" y="9396"/>
                      <a:pt x="15636" y="9067"/>
                      <a:pt x="15916" y="8725"/>
                    </a:cubicBezTo>
                    <a:cubicBezTo>
                      <a:pt x="16096" y="8514"/>
                      <a:pt x="16251" y="8285"/>
                      <a:pt x="16401" y="8046"/>
                    </a:cubicBezTo>
                    <a:cubicBezTo>
                      <a:pt x="16505" y="7883"/>
                      <a:pt x="16577" y="7692"/>
                      <a:pt x="16744" y="7571"/>
                    </a:cubicBezTo>
                    <a:lnTo>
                      <a:pt x="16737" y="7571"/>
                    </a:lnTo>
                    <a:cubicBezTo>
                      <a:pt x="16792" y="7529"/>
                      <a:pt x="16838" y="7485"/>
                      <a:pt x="16775" y="7412"/>
                    </a:cubicBezTo>
                    <a:cubicBezTo>
                      <a:pt x="16841" y="7329"/>
                      <a:pt x="16900" y="7235"/>
                      <a:pt x="16979" y="7166"/>
                    </a:cubicBezTo>
                    <a:cubicBezTo>
                      <a:pt x="17118" y="7051"/>
                      <a:pt x="17201" y="6909"/>
                      <a:pt x="17256" y="6747"/>
                    </a:cubicBezTo>
                    <a:cubicBezTo>
                      <a:pt x="17305" y="6722"/>
                      <a:pt x="17315" y="6681"/>
                      <a:pt x="17311" y="6633"/>
                    </a:cubicBezTo>
                    <a:cubicBezTo>
                      <a:pt x="17370" y="6618"/>
                      <a:pt x="17374" y="6577"/>
                      <a:pt x="17370" y="6532"/>
                    </a:cubicBezTo>
                    <a:cubicBezTo>
                      <a:pt x="17388" y="6494"/>
                      <a:pt x="17402" y="6452"/>
                      <a:pt x="17419" y="6415"/>
                    </a:cubicBezTo>
                    <a:cubicBezTo>
                      <a:pt x="17509" y="6404"/>
                      <a:pt x="17506" y="6317"/>
                      <a:pt x="17544" y="6265"/>
                    </a:cubicBezTo>
                    <a:cubicBezTo>
                      <a:pt x="17586" y="6199"/>
                      <a:pt x="17627" y="6130"/>
                      <a:pt x="17665" y="6061"/>
                    </a:cubicBezTo>
                    <a:cubicBezTo>
                      <a:pt x="17675" y="6020"/>
                      <a:pt x="17690" y="5974"/>
                      <a:pt x="17703" y="5933"/>
                    </a:cubicBezTo>
                    <a:close/>
                    <a:moveTo>
                      <a:pt x="16875" y="4731"/>
                    </a:moveTo>
                    <a:cubicBezTo>
                      <a:pt x="16948" y="4727"/>
                      <a:pt x="16937" y="4676"/>
                      <a:pt x="16931" y="4623"/>
                    </a:cubicBezTo>
                    <a:cubicBezTo>
                      <a:pt x="17041" y="4544"/>
                      <a:pt x="17094" y="4433"/>
                      <a:pt x="17090" y="4298"/>
                    </a:cubicBezTo>
                    <a:cubicBezTo>
                      <a:pt x="17118" y="4281"/>
                      <a:pt x="17159" y="4270"/>
                      <a:pt x="17173" y="4246"/>
                    </a:cubicBezTo>
                    <a:cubicBezTo>
                      <a:pt x="17239" y="4125"/>
                      <a:pt x="17301" y="4000"/>
                      <a:pt x="17364" y="3875"/>
                    </a:cubicBezTo>
                    <a:cubicBezTo>
                      <a:pt x="17388" y="3824"/>
                      <a:pt x="17405" y="3765"/>
                      <a:pt x="17423" y="3706"/>
                    </a:cubicBezTo>
                    <a:cubicBezTo>
                      <a:pt x="17498" y="3654"/>
                      <a:pt x="17530" y="3581"/>
                      <a:pt x="17527" y="3491"/>
                    </a:cubicBezTo>
                    <a:cubicBezTo>
                      <a:pt x="17592" y="3477"/>
                      <a:pt x="17589" y="3429"/>
                      <a:pt x="17586" y="3381"/>
                    </a:cubicBezTo>
                    <a:cubicBezTo>
                      <a:pt x="17602" y="3363"/>
                      <a:pt x="17631" y="3352"/>
                      <a:pt x="17640" y="3332"/>
                    </a:cubicBezTo>
                    <a:cubicBezTo>
                      <a:pt x="17783" y="3041"/>
                      <a:pt x="17925" y="2753"/>
                      <a:pt x="18064" y="2462"/>
                    </a:cubicBezTo>
                    <a:cubicBezTo>
                      <a:pt x="18077" y="2435"/>
                      <a:pt x="18084" y="2400"/>
                      <a:pt x="18101" y="2331"/>
                    </a:cubicBezTo>
                    <a:cubicBezTo>
                      <a:pt x="18011" y="2387"/>
                      <a:pt x="17997" y="2449"/>
                      <a:pt x="17970" y="2497"/>
                    </a:cubicBezTo>
                    <a:cubicBezTo>
                      <a:pt x="17914" y="2598"/>
                      <a:pt x="17887" y="2705"/>
                      <a:pt x="17773" y="2771"/>
                    </a:cubicBezTo>
                    <a:cubicBezTo>
                      <a:pt x="17714" y="2805"/>
                      <a:pt x="17693" y="2906"/>
                      <a:pt x="17655" y="2975"/>
                    </a:cubicBezTo>
                    <a:cubicBezTo>
                      <a:pt x="17706" y="3100"/>
                      <a:pt x="17637" y="3165"/>
                      <a:pt x="17540" y="3221"/>
                    </a:cubicBezTo>
                    <a:cubicBezTo>
                      <a:pt x="17533" y="3228"/>
                      <a:pt x="17537" y="3256"/>
                      <a:pt x="17537" y="3273"/>
                    </a:cubicBezTo>
                    <a:cubicBezTo>
                      <a:pt x="17503" y="3298"/>
                      <a:pt x="17457" y="3314"/>
                      <a:pt x="17440" y="3346"/>
                    </a:cubicBezTo>
                    <a:cubicBezTo>
                      <a:pt x="17394" y="3429"/>
                      <a:pt x="17364" y="3519"/>
                      <a:pt x="17329" y="3598"/>
                    </a:cubicBezTo>
                    <a:cubicBezTo>
                      <a:pt x="17367" y="3640"/>
                      <a:pt x="17399" y="3675"/>
                      <a:pt x="17429" y="3713"/>
                    </a:cubicBezTo>
                    <a:cubicBezTo>
                      <a:pt x="17360" y="3699"/>
                      <a:pt x="17343" y="3758"/>
                      <a:pt x="17319" y="3803"/>
                    </a:cubicBezTo>
                    <a:cubicBezTo>
                      <a:pt x="17263" y="3910"/>
                      <a:pt x="17207" y="4017"/>
                      <a:pt x="17156" y="4129"/>
                    </a:cubicBezTo>
                    <a:cubicBezTo>
                      <a:pt x="17132" y="4184"/>
                      <a:pt x="17118" y="4243"/>
                      <a:pt x="17097" y="4302"/>
                    </a:cubicBezTo>
                    <a:cubicBezTo>
                      <a:pt x="17014" y="4395"/>
                      <a:pt x="16976" y="4513"/>
                      <a:pt x="16937" y="4631"/>
                    </a:cubicBezTo>
                    <a:cubicBezTo>
                      <a:pt x="16868" y="4641"/>
                      <a:pt x="16872" y="4686"/>
                      <a:pt x="16879" y="4738"/>
                    </a:cubicBezTo>
                    <a:cubicBezTo>
                      <a:pt x="16868" y="4752"/>
                      <a:pt x="16858" y="4769"/>
                      <a:pt x="16844" y="4783"/>
                    </a:cubicBezTo>
                    <a:cubicBezTo>
                      <a:pt x="16851" y="4786"/>
                      <a:pt x="16858" y="4790"/>
                      <a:pt x="16865" y="4794"/>
                    </a:cubicBezTo>
                    <a:cubicBezTo>
                      <a:pt x="16868" y="4773"/>
                      <a:pt x="16872" y="4752"/>
                      <a:pt x="16875" y="4731"/>
                    </a:cubicBezTo>
                    <a:close/>
                    <a:moveTo>
                      <a:pt x="35952" y="4482"/>
                    </a:moveTo>
                    <a:cubicBezTo>
                      <a:pt x="35942" y="4495"/>
                      <a:pt x="35931" y="4510"/>
                      <a:pt x="35931" y="4524"/>
                    </a:cubicBezTo>
                    <a:cubicBezTo>
                      <a:pt x="35928" y="4534"/>
                      <a:pt x="35939" y="4540"/>
                      <a:pt x="35945" y="4551"/>
                    </a:cubicBezTo>
                    <a:cubicBezTo>
                      <a:pt x="35945" y="4544"/>
                      <a:pt x="35942" y="4534"/>
                      <a:pt x="35942" y="4527"/>
                    </a:cubicBezTo>
                    <a:cubicBezTo>
                      <a:pt x="35945" y="4513"/>
                      <a:pt x="35949" y="4499"/>
                      <a:pt x="35952" y="4485"/>
                    </a:cubicBezTo>
                    <a:lnTo>
                      <a:pt x="35918" y="4485"/>
                    </a:lnTo>
                    <a:cubicBezTo>
                      <a:pt x="35918" y="4478"/>
                      <a:pt x="35921" y="4475"/>
                      <a:pt x="35921" y="4468"/>
                    </a:cubicBezTo>
                    <a:cubicBezTo>
                      <a:pt x="35931" y="4471"/>
                      <a:pt x="35942" y="4478"/>
                      <a:pt x="35952" y="4482"/>
                    </a:cubicBezTo>
                    <a:close/>
                    <a:moveTo>
                      <a:pt x="35461" y="7523"/>
                    </a:moveTo>
                    <a:lnTo>
                      <a:pt x="35450" y="7523"/>
                    </a:lnTo>
                    <a:cubicBezTo>
                      <a:pt x="35461" y="7523"/>
                      <a:pt x="35474" y="7523"/>
                      <a:pt x="35478" y="7526"/>
                    </a:cubicBezTo>
                    <a:cubicBezTo>
                      <a:pt x="35523" y="7662"/>
                      <a:pt x="35637" y="7748"/>
                      <a:pt x="35710" y="7865"/>
                    </a:cubicBezTo>
                    <a:cubicBezTo>
                      <a:pt x="35776" y="7973"/>
                      <a:pt x="35838" y="8081"/>
                      <a:pt x="35910" y="8184"/>
                    </a:cubicBezTo>
                    <a:cubicBezTo>
                      <a:pt x="36289" y="8749"/>
                      <a:pt x="36732" y="9254"/>
                      <a:pt x="37240" y="9701"/>
                    </a:cubicBezTo>
                    <a:cubicBezTo>
                      <a:pt x="37334" y="9785"/>
                      <a:pt x="37438" y="9857"/>
                      <a:pt x="37545" y="9923"/>
                    </a:cubicBezTo>
                    <a:cubicBezTo>
                      <a:pt x="37663" y="9996"/>
                      <a:pt x="37785" y="10055"/>
                      <a:pt x="37916" y="9943"/>
                    </a:cubicBezTo>
                    <a:cubicBezTo>
                      <a:pt x="37937" y="9927"/>
                      <a:pt x="37999" y="9951"/>
                      <a:pt x="38038" y="9961"/>
                    </a:cubicBezTo>
                    <a:cubicBezTo>
                      <a:pt x="38072" y="9968"/>
                      <a:pt x="38103" y="9996"/>
                      <a:pt x="38117" y="9940"/>
                    </a:cubicBezTo>
                    <a:cubicBezTo>
                      <a:pt x="38055" y="9854"/>
                      <a:pt x="37985" y="9770"/>
                      <a:pt x="37930" y="9681"/>
                    </a:cubicBezTo>
                    <a:cubicBezTo>
                      <a:pt x="37857" y="9553"/>
                      <a:pt x="37753" y="9483"/>
                      <a:pt x="37619" y="9494"/>
                    </a:cubicBezTo>
                    <a:cubicBezTo>
                      <a:pt x="37518" y="9369"/>
                      <a:pt x="37435" y="9248"/>
                      <a:pt x="37334" y="9147"/>
                    </a:cubicBezTo>
                    <a:cubicBezTo>
                      <a:pt x="37245" y="9061"/>
                      <a:pt x="37178" y="8950"/>
                      <a:pt x="37088" y="8874"/>
                    </a:cubicBezTo>
                    <a:cubicBezTo>
                      <a:pt x="37005" y="8800"/>
                      <a:pt x="36939" y="8721"/>
                      <a:pt x="36870" y="8642"/>
                    </a:cubicBezTo>
                    <a:cubicBezTo>
                      <a:pt x="36821" y="8589"/>
                      <a:pt x="36773" y="8530"/>
                      <a:pt x="36714" y="8489"/>
                    </a:cubicBezTo>
                    <a:cubicBezTo>
                      <a:pt x="36580" y="8399"/>
                      <a:pt x="36476" y="8274"/>
                      <a:pt x="36375" y="8150"/>
                    </a:cubicBezTo>
                    <a:cubicBezTo>
                      <a:pt x="36077" y="7790"/>
                      <a:pt x="35786" y="7422"/>
                      <a:pt x="35488" y="7062"/>
                    </a:cubicBezTo>
                    <a:cubicBezTo>
                      <a:pt x="35339" y="6882"/>
                      <a:pt x="35183" y="6706"/>
                      <a:pt x="35028" y="6532"/>
                    </a:cubicBezTo>
                    <a:cubicBezTo>
                      <a:pt x="34996" y="6494"/>
                      <a:pt x="34962" y="6473"/>
                      <a:pt x="34913" y="6504"/>
                    </a:cubicBezTo>
                    <a:cubicBezTo>
                      <a:pt x="34917" y="6480"/>
                      <a:pt x="34920" y="6456"/>
                      <a:pt x="34924" y="6436"/>
                    </a:cubicBezTo>
                    <a:cubicBezTo>
                      <a:pt x="34924" y="6436"/>
                      <a:pt x="34913" y="6431"/>
                      <a:pt x="34906" y="6428"/>
                    </a:cubicBezTo>
                    <a:cubicBezTo>
                      <a:pt x="34903" y="6452"/>
                      <a:pt x="34903" y="6477"/>
                      <a:pt x="34900" y="6498"/>
                    </a:cubicBezTo>
                    <a:lnTo>
                      <a:pt x="34806" y="6498"/>
                    </a:lnTo>
                    <a:cubicBezTo>
                      <a:pt x="34813" y="6480"/>
                      <a:pt x="34826" y="6460"/>
                      <a:pt x="34823" y="6449"/>
                    </a:cubicBezTo>
                    <a:cubicBezTo>
                      <a:pt x="34751" y="6303"/>
                      <a:pt x="34678" y="6158"/>
                      <a:pt x="34598" y="6012"/>
                    </a:cubicBezTo>
                    <a:cubicBezTo>
                      <a:pt x="34591" y="6002"/>
                      <a:pt x="34550" y="6012"/>
                      <a:pt x="34529" y="6009"/>
                    </a:cubicBezTo>
                    <a:cubicBezTo>
                      <a:pt x="34535" y="5995"/>
                      <a:pt x="34550" y="5982"/>
                      <a:pt x="34553" y="5968"/>
                    </a:cubicBezTo>
                    <a:cubicBezTo>
                      <a:pt x="34553" y="5958"/>
                      <a:pt x="34535" y="5947"/>
                      <a:pt x="34529" y="5937"/>
                    </a:cubicBezTo>
                    <a:cubicBezTo>
                      <a:pt x="34529" y="5943"/>
                      <a:pt x="34526" y="5950"/>
                      <a:pt x="34526" y="5958"/>
                    </a:cubicBezTo>
                    <a:cubicBezTo>
                      <a:pt x="34526" y="5974"/>
                      <a:pt x="34529" y="5992"/>
                      <a:pt x="34532" y="6009"/>
                    </a:cubicBezTo>
                    <a:cubicBezTo>
                      <a:pt x="34626" y="6169"/>
                      <a:pt x="34719" y="6332"/>
                      <a:pt x="34813" y="6490"/>
                    </a:cubicBezTo>
                    <a:cubicBezTo>
                      <a:pt x="34865" y="6577"/>
                      <a:pt x="34917" y="6664"/>
                      <a:pt x="34969" y="6747"/>
                    </a:cubicBezTo>
                    <a:lnTo>
                      <a:pt x="34959" y="6747"/>
                    </a:lnTo>
                    <a:cubicBezTo>
                      <a:pt x="35003" y="6771"/>
                      <a:pt x="35052" y="6795"/>
                      <a:pt x="35100" y="6820"/>
                    </a:cubicBezTo>
                    <a:lnTo>
                      <a:pt x="35028" y="6820"/>
                    </a:lnTo>
                    <a:cubicBezTo>
                      <a:pt x="35028" y="6844"/>
                      <a:pt x="35021" y="6875"/>
                      <a:pt x="35034" y="6893"/>
                    </a:cubicBezTo>
                    <a:cubicBezTo>
                      <a:pt x="35052" y="6920"/>
                      <a:pt x="35083" y="6938"/>
                      <a:pt x="35107" y="6962"/>
                    </a:cubicBezTo>
                    <a:cubicBezTo>
                      <a:pt x="35125" y="7007"/>
                      <a:pt x="35135" y="7072"/>
                      <a:pt x="35170" y="7096"/>
                    </a:cubicBezTo>
                    <a:cubicBezTo>
                      <a:pt x="35277" y="7163"/>
                      <a:pt x="35333" y="7273"/>
                      <a:pt x="35419" y="7357"/>
                    </a:cubicBezTo>
                    <a:cubicBezTo>
                      <a:pt x="35367" y="7429"/>
                      <a:pt x="35416" y="7475"/>
                      <a:pt x="35461" y="7523"/>
                    </a:cubicBezTo>
                    <a:close/>
                    <a:moveTo>
                      <a:pt x="30078" y="10779"/>
                    </a:moveTo>
                    <a:cubicBezTo>
                      <a:pt x="30088" y="10768"/>
                      <a:pt x="30106" y="10754"/>
                      <a:pt x="30109" y="10741"/>
                    </a:cubicBezTo>
                    <a:cubicBezTo>
                      <a:pt x="30109" y="10730"/>
                      <a:pt x="30092" y="10716"/>
                      <a:pt x="30082" y="10706"/>
                    </a:cubicBezTo>
                    <a:cubicBezTo>
                      <a:pt x="30078" y="10712"/>
                      <a:pt x="30071" y="10720"/>
                      <a:pt x="30075" y="10726"/>
                    </a:cubicBezTo>
                    <a:cubicBezTo>
                      <a:pt x="30075" y="10744"/>
                      <a:pt x="30078" y="10761"/>
                      <a:pt x="30082" y="10779"/>
                    </a:cubicBezTo>
                    <a:cubicBezTo>
                      <a:pt x="30096" y="10789"/>
                      <a:pt x="30106" y="10806"/>
                      <a:pt x="30120" y="10813"/>
                    </a:cubicBezTo>
                    <a:cubicBezTo>
                      <a:pt x="30137" y="10820"/>
                      <a:pt x="30158" y="10824"/>
                      <a:pt x="30179" y="10827"/>
                    </a:cubicBezTo>
                    <a:cubicBezTo>
                      <a:pt x="30165" y="10806"/>
                      <a:pt x="30161" y="10775"/>
                      <a:pt x="30141" y="10765"/>
                    </a:cubicBezTo>
                    <a:cubicBezTo>
                      <a:pt x="30127" y="10758"/>
                      <a:pt x="30099" y="10775"/>
                      <a:pt x="30078" y="10779"/>
                    </a:cubicBezTo>
                    <a:close/>
                    <a:moveTo>
                      <a:pt x="35322" y="4679"/>
                    </a:moveTo>
                    <a:cubicBezTo>
                      <a:pt x="35322" y="4703"/>
                      <a:pt x="35322" y="4727"/>
                      <a:pt x="35325" y="4748"/>
                    </a:cubicBezTo>
                    <a:cubicBezTo>
                      <a:pt x="35325" y="4756"/>
                      <a:pt x="35333" y="4762"/>
                      <a:pt x="35339" y="4766"/>
                    </a:cubicBezTo>
                    <a:cubicBezTo>
                      <a:pt x="35346" y="4756"/>
                      <a:pt x="35363" y="4735"/>
                      <a:pt x="35360" y="4731"/>
                    </a:cubicBezTo>
                    <a:cubicBezTo>
                      <a:pt x="35349" y="4714"/>
                      <a:pt x="35333" y="4700"/>
                      <a:pt x="35315" y="4682"/>
                    </a:cubicBezTo>
                    <a:cubicBezTo>
                      <a:pt x="35333" y="4613"/>
                      <a:pt x="35301" y="4575"/>
                      <a:pt x="35232" y="4534"/>
                    </a:cubicBezTo>
                    <a:cubicBezTo>
                      <a:pt x="35235" y="4613"/>
                      <a:pt x="35245" y="4669"/>
                      <a:pt x="35322" y="4679"/>
                    </a:cubicBezTo>
                    <a:close/>
                    <a:moveTo>
                      <a:pt x="24038" y="10266"/>
                    </a:moveTo>
                    <a:cubicBezTo>
                      <a:pt x="24097" y="10224"/>
                      <a:pt x="24145" y="10176"/>
                      <a:pt x="24142" y="10096"/>
                    </a:cubicBezTo>
                    <a:cubicBezTo>
                      <a:pt x="24246" y="10065"/>
                      <a:pt x="24311" y="9996"/>
                      <a:pt x="24353" y="9860"/>
                    </a:cubicBezTo>
                    <a:cubicBezTo>
                      <a:pt x="24201" y="9902"/>
                      <a:pt x="24190" y="10017"/>
                      <a:pt x="24148" y="10103"/>
                    </a:cubicBezTo>
                    <a:cubicBezTo>
                      <a:pt x="24079" y="10138"/>
                      <a:pt x="24044" y="10197"/>
                      <a:pt x="24044" y="10273"/>
                    </a:cubicBezTo>
                    <a:cubicBezTo>
                      <a:pt x="24024" y="10283"/>
                      <a:pt x="24003" y="10293"/>
                      <a:pt x="23986" y="10307"/>
                    </a:cubicBezTo>
                    <a:cubicBezTo>
                      <a:pt x="23979" y="10314"/>
                      <a:pt x="23993" y="10335"/>
                      <a:pt x="23996" y="10349"/>
                    </a:cubicBezTo>
                    <a:cubicBezTo>
                      <a:pt x="24003" y="10346"/>
                      <a:pt x="24017" y="10346"/>
                      <a:pt x="24017" y="10338"/>
                    </a:cubicBezTo>
                    <a:cubicBezTo>
                      <a:pt x="24028" y="10314"/>
                      <a:pt x="24031" y="10290"/>
                      <a:pt x="24038" y="10266"/>
                    </a:cubicBezTo>
                    <a:close/>
                    <a:moveTo>
                      <a:pt x="15237" y="4973"/>
                    </a:moveTo>
                    <a:cubicBezTo>
                      <a:pt x="15383" y="4890"/>
                      <a:pt x="15389" y="4880"/>
                      <a:pt x="15372" y="4655"/>
                    </a:cubicBezTo>
                    <a:cubicBezTo>
                      <a:pt x="15324" y="4776"/>
                      <a:pt x="15279" y="4880"/>
                      <a:pt x="15237" y="4984"/>
                    </a:cubicBezTo>
                    <a:cubicBezTo>
                      <a:pt x="15237" y="5002"/>
                      <a:pt x="15233" y="5022"/>
                      <a:pt x="15237" y="5005"/>
                    </a:cubicBezTo>
                    <a:close/>
                    <a:moveTo>
                      <a:pt x="23948" y="4150"/>
                    </a:moveTo>
                    <a:cubicBezTo>
                      <a:pt x="23975" y="4142"/>
                      <a:pt x="23999" y="4135"/>
                      <a:pt x="24024" y="4125"/>
                    </a:cubicBezTo>
                    <a:cubicBezTo>
                      <a:pt x="24038" y="4038"/>
                      <a:pt x="24052" y="3955"/>
                      <a:pt x="24059" y="3869"/>
                    </a:cubicBezTo>
                    <a:cubicBezTo>
                      <a:pt x="24059" y="3851"/>
                      <a:pt x="24034" y="3834"/>
                      <a:pt x="24017" y="3810"/>
                    </a:cubicBezTo>
                    <a:cubicBezTo>
                      <a:pt x="23993" y="3934"/>
                      <a:pt x="23972" y="4042"/>
                      <a:pt x="23951" y="4153"/>
                    </a:cubicBezTo>
                    <a:cubicBezTo>
                      <a:pt x="23955" y="4194"/>
                      <a:pt x="23955" y="4236"/>
                      <a:pt x="23958" y="4278"/>
                    </a:cubicBezTo>
                    <a:cubicBezTo>
                      <a:pt x="23969" y="4274"/>
                      <a:pt x="23975" y="4270"/>
                      <a:pt x="23986" y="4270"/>
                    </a:cubicBezTo>
                    <a:cubicBezTo>
                      <a:pt x="23972" y="4229"/>
                      <a:pt x="23961" y="4191"/>
                      <a:pt x="23948" y="4150"/>
                    </a:cubicBezTo>
                    <a:close/>
                    <a:moveTo>
                      <a:pt x="42352" y="8888"/>
                    </a:moveTo>
                    <a:cubicBezTo>
                      <a:pt x="42277" y="8898"/>
                      <a:pt x="42249" y="8839"/>
                      <a:pt x="42204" y="8797"/>
                    </a:cubicBezTo>
                    <a:cubicBezTo>
                      <a:pt x="42111" y="8704"/>
                      <a:pt x="42107" y="8707"/>
                      <a:pt x="41962" y="8687"/>
                    </a:cubicBezTo>
                    <a:cubicBezTo>
                      <a:pt x="42086" y="8787"/>
                      <a:pt x="42183" y="8904"/>
                      <a:pt x="42352" y="8888"/>
                    </a:cubicBezTo>
                    <a:cubicBezTo>
                      <a:pt x="42349" y="8904"/>
                      <a:pt x="42339" y="8929"/>
                      <a:pt x="42346" y="8939"/>
                    </a:cubicBezTo>
                    <a:cubicBezTo>
                      <a:pt x="42412" y="9036"/>
                      <a:pt x="42456" y="9064"/>
                      <a:pt x="42619" y="9109"/>
                    </a:cubicBezTo>
                    <a:cubicBezTo>
                      <a:pt x="42602" y="8946"/>
                      <a:pt x="42456" y="8943"/>
                      <a:pt x="42352" y="8888"/>
                    </a:cubicBezTo>
                    <a:close/>
                    <a:moveTo>
                      <a:pt x="49044" y="11249"/>
                    </a:moveTo>
                    <a:cubicBezTo>
                      <a:pt x="49218" y="11215"/>
                      <a:pt x="49370" y="11159"/>
                      <a:pt x="49408" y="10958"/>
                    </a:cubicBezTo>
                    <a:cubicBezTo>
                      <a:pt x="49439" y="10948"/>
                      <a:pt x="49480" y="10952"/>
                      <a:pt x="49501" y="10931"/>
                    </a:cubicBezTo>
                    <a:cubicBezTo>
                      <a:pt x="49637" y="10806"/>
                      <a:pt x="49771" y="10675"/>
                      <a:pt x="49903" y="10539"/>
                    </a:cubicBezTo>
                    <a:cubicBezTo>
                      <a:pt x="49976" y="10463"/>
                      <a:pt x="49993" y="10317"/>
                      <a:pt x="49958" y="10183"/>
                    </a:cubicBezTo>
                    <a:cubicBezTo>
                      <a:pt x="49921" y="10234"/>
                      <a:pt x="49886" y="10273"/>
                      <a:pt x="49862" y="10314"/>
                    </a:cubicBezTo>
                    <a:cubicBezTo>
                      <a:pt x="49751" y="10498"/>
                      <a:pt x="49664" y="10696"/>
                      <a:pt x="49477" y="10824"/>
                    </a:cubicBezTo>
                    <a:cubicBezTo>
                      <a:pt x="49439" y="10848"/>
                      <a:pt x="49436" y="10917"/>
                      <a:pt x="49415" y="10966"/>
                    </a:cubicBezTo>
                    <a:cubicBezTo>
                      <a:pt x="49266" y="11028"/>
                      <a:pt x="49141" y="11118"/>
                      <a:pt x="49051" y="11257"/>
                    </a:cubicBezTo>
                    <a:cubicBezTo>
                      <a:pt x="49027" y="11263"/>
                      <a:pt x="48999" y="11270"/>
                      <a:pt x="48975" y="11278"/>
                    </a:cubicBezTo>
                    <a:cubicBezTo>
                      <a:pt x="48982" y="11281"/>
                      <a:pt x="48989" y="11291"/>
                      <a:pt x="48992" y="11291"/>
                    </a:cubicBezTo>
                    <a:cubicBezTo>
                      <a:pt x="49010" y="11278"/>
                      <a:pt x="49027" y="11263"/>
                      <a:pt x="49044" y="11249"/>
                    </a:cubicBezTo>
                    <a:close/>
                    <a:moveTo>
                      <a:pt x="45217" y="10238"/>
                    </a:moveTo>
                    <a:cubicBezTo>
                      <a:pt x="45234" y="10242"/>
                      <a:pt x="45249" y="10245"/>
                      <a:pt x="45266" y="10248"/>
                    </a:cubicBezTo>
                    <a:cubicBezTo>
                      <a:pt x="45273" y="10248"/>
                      <a:pt x="45279" y="10245"/>
                      <a:pt x="45287" y="10242"/>
                    </a:cubicBezTo>
                    <a:cubicBezTo>
                      <a:pt x="45276" y="10234"/>
                      <a:pt x="45266" y="10221"/>
                      <a:pt x="45255" y="10224"/>
                    </a:cubicBezTo>
                    <a:cubicBezTo>
                      <a:pt x="45238" y="10224"/>
                      <a:pt x="45224" y="10238"/>
                      <a:pt x="45210" y="10245"/>
                    </a:cubicBezTo>
                    <a:cubicBezTo>
                      <a:pt x="45228" y="10183"/>
                      <a:pt x="45207" y="10138"/>
                      <a:pt x="45148" y="10120"/>
                    </a:cubicBezTo>
                    <a:cubicBezTo>
                      <a:pt x="45065" y="10096"/>
                      <a:pt x="44909" y="10110"/>
                      <a:pt x="44781" y="10145"/>
                    </a:cubicBezTo>
                    <a:cubicBezTo>
                      <a:pt x="44996" y="10287"/>
                      <a:pt x="44996" y="10287"/>
                      <a:pt x="45217" y="10238"/>
                    </a:cubicBezTo>
                    <a:close/>
                    <a:moveTo>
                      <a:pt x="3125" y="11270"/>
                    </a:moveTo>
                    <a:lnTo>
                      <a:pt x="3212" y="11270"/>
                    </a:lnTo>
                    <a:lnTo>
                      <a:pt x="3212" y="11270"/>
                    </a:lnTo>
                    <a:lnTo>
                      <a:pt x="3125" y="11270"/>
                    </a:lnTo>
                    <a:cubicBezTo>
                      <a:pt x="3143" y="11208"/>
                      <a:pt x="3118" y="11163"/>
                      <a:pt x="3066" y="11132"/>
                    </a:cubicBezTo>
                    <a:cubicBezTo>
                      <a:pt x="2893" y="11035"/>
                      <a:pt x="2785" y="10869"/>
                      <a:pt x="2644" y="10733"/>
                    </a:cubicBezTo>
                    <a:cubicBezTo>
                      <a:pt x="2512" y="10613"/>
                      <a:pt x="2436" y="10442"/>
                      <a:pt x="2349" y="10287"/>
                    </a:cubicBezTo>
                    <a:cubicBezTo>
                      <a:pt x="2328" y="10252"/>
                      <a:pt x="2294" y="10228"/>
                      <a:pt x="2238" y="10165"/>
                    </a:cubicBezTo>
                    <a:cubicBezTo>
                      <a:pt x="2232" y="10346"/>
                      <a:pt x="2256" y="10474"/>
                      <a:pt x="2356" y="10574"/>
                    </a:cubicBezTo>
                    <a:cubicBezTo>
                      <a:pt x="2425" y="10647"/>
                      <a:pt x="2491" y="10720"/>
                      <a:pt x="2564" y="10785"/>
                    </a:cubicBezTo>
                    <a:cubicBezTo>
                      <a:pt x="2751" y="10948"/>
                      <a:pt x="2900" y="11156"/>
                      <a:pt x="3125" y="11270"/>
                    </a:cubicBezTo>
                    <a:close/>
                    <a:moveTo>
                      <a:pt x="42872" y="9216"/>
                    </a:moveTo>
                    <a:cubicBezTo>
                      <a:pt x="42859" y="9209"/>
                      <a:pt x="42845" y="9199"/>
                      <a:pt x="42827" y="9195"/>
                    </a:cubicBezTo>
                    <a:cubicBezTo>
                      <a:pt x="42817" y="9195"/>
                      <a:pt x="42803" y="9203"/>
                      <a:pt x="42789" y="9206"/>
                    </a:cubicBezTo>
                    <a:cubicBezTo>
                      <a:pt x="42800" y="9216"/>
                      <a:pt x="42810" y="9237"/>
                      <a:pt x="42817" y="9237"/>
                    </a:cubicBezTo>
                    <a:cubicBezTo>
                      <a:pt x="42838" y="9230"/>
                      <a:pt x="42859" y="9216"/>
                      <a:pt x="42879" y="9206"/>
                    </a:cubicBezTo>
                    <a:cubicBezTo>
                      <a:pt x="42848" y="9262"/>
                      <a:pt x="42859" y="9307"/>
                      <a:pt x="42904" y="9348"/>
                    </a:cubicBezTo>
                    <a:cubicBezTo>
                      <a:pt x="42997" y="9431"/>
                      <a:pt x="43067" y="9532"/>
                      <a:pt x="43087" y="9657"/>
                    </a:cubicBezTo>
                    <a:cubicBezTo>
                      <a:pt x="43382" y="9750"/>
                      <a:pt x="43628" y="9940"/>
                      <a:pt x="43953" y="9964"/>
                    </a:cubicBezTo>
                    <a:cubicBezTo>
                      <a:pt x="43911" y="9850"/>
                      <a:pt x="43815" y="9836"/>
                      <a:pt x="43741" y="9795"/>
                    </a:cubicBezTo>
                    <a:cubicBezTo>
                      <a:pt x="43433" y="9628"/>
                      <a:pt x="43142" y="9441"/>
                      <a:pt x="42872" y="9216"/>
                    </a:cubicBezTo>
                    <a:close/>
                    <a:moveTo>
                      <a:pt x="36818" y="4530"/>
                    </a:moveTo>
                    <a:cubicBezTo>
                      <a:pt x="36787" y="4679"/>
                      <a:pt x="36821" y="4815"/>
                      <a:pt x="36925" y="4932"/>
                    </a:cubicBezTo>
                    <a:cubicBezTo>
                      <a:pt x="36925" y="4869"/>
                      <a:pt x="36915" y="4807"/>
                      <a:pt x="36898" y="4752"/>
                    </a:cubicBezTo>
                    <a:cubicBezTo>
                      <a:pt x="36874" y="4676"/>
                      <a:pt x="36842" y="4603"/>
                      <a:pt x="36818" y="4530"/>
                    </a:cubicBezTo>
                    <a:cubicBezTo>
                      <a:pt x="36791" y="4444"/>
                      <a:pt x="36773" y="4361"/>
                      <a:pt x="36742" y="4278"/>
                    </a:cubicBezTo>
                    <a:cubicBezTo>
                      <a:pt x="36717" y="4222"/>
                      <a:pt x="36690" y="4156"/>
                      <a:pt x="36649" y="4118"/>
                    </a:cubicBezTo>
                    <a:cubicBezTo>
                      <a:pt x="36538" y="4032"/>
                      <a:pt x="36500" y="3917"/>
                      <a:pt x="36492" y="3785"/>
                    </a:cubicBezTo>
                    <a:cubicBezTo>
                      <a:pt x="36482" y="3657"/>
                      <a:pt x="36465" y="3536"/>
                      <a:pt x="36361" y="3443"/>
                    </a:cubicBezTo>
                    <a:cubicBezTo>
                      <a:pt x="36343" y="3426"/>
                      <a:pt x="36326" y="3397"/>
                      <a:pt x="36319" y="3373"/>
                    </a:cubicBezTo>
                    <a:cubicBezTo>
                      <a:pt x="36278" y="3189"/>
                      <a:pt x="36143" y="3061"/>
                      <a:pt x="36043" y="2916"/>
                    </a:cubicBezTo>
                    <a:cubicBezTo>
                      <a:pt x="36025" y="2889"/>
                      <a:pt x="35993" y="2874"/>
                      <a:pt x="35949" y="2833"/>
                    </a:cubicBezTo>
                    <a:cubicBezTo>
                      <a:pt x="35949" y="2889"/>
                      <a:pt x="35939" y="2919"/>
                      <a:pt x="35949" y="2937"/>
                    </a:cubicBezTo>
                    <a:cubicBezTo>
                      <a:pt x="35977" y="2986"/>
                      <a:pt x="36028" y="3020"/>
                      <a:pt x="36039" y="3069"/>
                    </a:cubicBezTo>
                    <a:cubicBezTo>
                      <a:pt x="36094" y="3349"/>
                      <a:pt x="36354" y="3554"/>
                      <a:pt x="36333" y="3862"/>
                    </a:cubicBezTo>
                    <a:cubicBezTo>
                      <a:pt x="36333" y="3875"/>
                      <a:pt x="36347" y="3893"/>
                      <a:pt x="36358" y="3910"/>
                    </a:cubicBezTo>
                    <a:cubicBezTo>
                      <a:pt x="36447" y="4073"/>
                      <a:pt x="36541" y="4239"/>
                      <a:pt x="36628" y="4406"/>
                    </a:cubicBezTo>
                    <a:cubicBezTo>
                      <a:pt x="36669" y="4485"/>
                      <a:pt x="36725" y="4530"/>
                      <a:pt x="36818" y="4530"/>
                    </a:cubicBezTo>
                    <a:close/>
                    <a:moveTo>
                      <a:pt x="1068" y="10065"/>
                    </a:moveTo>
                    <a:cubicBezTo>
                      <a:pt x="1061" y="10151"/>
                      <a:pt x="1051" y="10238"/>
                      <a:pt x="1054" y="10325"/>
                    </a:cubicBezTo>
                    <a:cubicBezTo>
                      <a:pt x="1054" y="10363"/>
                      <a:pt x="1078" y="10411"/>
                      <a:pt x="1127" y="10376"/>
                    </a:cubicBezTo>
                    <a:cubicBezTo>
                      <a:pt x="1106" y="10269"/>
                      <a:pt x="1089" y="10165"/>
                      <a:pt x="1068" y="10065"/>
                    </a:cubicBezTo>
                    <a:cubicBezTo>
                      <a:pt x="1054" y="10044"/>
                      <a:pt x="1026" y="10023"/>
                      <a:pt x="1023" y="9999"/>
                    </a:cubicBezTo>
                    <a:cubicBezTo>
                      <a:pt x="992" y="9777"/>
                      <a:pt x="888" y="9580"/>
                      <a:pt x="832" y="9369"/>
                    </a:cubicBezTo>
                    <a:cubicBezTo>
                      <a:pt x="811" y="9292"/>
                      <a:pt x="811" y="9209"/>
                      <a:pt x="811" y="9130"/>
                    </a:cubicBezTo>
                    <a:cubicBezTo>
                      <a:pt x="815" y="8946"/>
                      <a:pt x="822" y="8759"/>
                      <a:pt x="829" y="8572"/>
                    </a:cubicBezTo>
                    <a:cubicBezTo>
                      <a:pt x="829" y="8534"/>
                      <a:pt x="808" y="8496"/>
                      <a:pt x="766" y="8499"/>
                    </a:cubicBezTo>
                    <a:cubicBezTo>
                      <a:pt x="736" y="8503"/>
                      <a:pt x="691" y="8524"/>
                      <a:pt x="680" y="8548"/>
                    </a:cubicBezTo>
                    <a:cubicBezTo>
                      <a:pt x="642" y="8662"/>
                      <a:pt x="583" y="8784"/>
                      <a:pt x="587" y="8901"/>
                    </a:cubicBezTo>
                    <a:cubicBezTo>
                      <a:pt x="587" y="9057"/>
                      <a:pt x="624" y="9220"/>
                      <a:pt x="662" y="9372"/>
                    </a:cubicBezTo>
                    <a:cubicBezTo>
                      <a:pt x="697" y="9511"/>
                      <a:pt x="753" y="9642"/>
                      <a:pt x="784" y="9785"/>
                    </a:cubicBezTo>
                    <a:cubicBezTo>
                      <a:pt x="805" y="9881"/>
                      <a:pt x="884" y="9968"/>
                      <a:pt x="947" y="10051"/>
                    </a:cubicBezTo>
                    <a:cubicBezTo>
                      <a:pt x="974" y="10089"/>
                      <a:pt x="1023" y="10096"/>
                      <a:pt x="1068" y="10065"/>
                    </a:cubicBezTo>
                    <a:close/>
                    <a:moveTo>
                      <a:pt x="32852" y="4447"/>
                    </a:moveTo>
                    <a:cubicBezTo>
                      <a:pt x="32856" y="4426"/>
                      <a:pt x="32860" y="4406"/>
                      <a:pt x="32866" y="4385"/>
                    </a:cubicBezTo>
                    <a:lnTo>
                      <a:pt x="32856" y="4385"/>
                    </a:lnTo>
                    <a:cubicBezTo>
                      <a:pt x="32856" y="4406"/>
                      <a:pt x="32852" y="4423"/>
                      <a:pt x="32849" y="4444"/>
                    </a:cubicBezTo>
                    <a:cubicBezTo>
                      <a:pt x="32929" y="4748"/>
                      <a:pt x="33008" y="5053"/>
                      <a:pt x="33088" y="5358"/>
                    </a:cubicBezTo>
                    <a:cubicBezTo>
                      <a:pt x="33102" y="5410"/>
                      <a:pt x="33109" y="5465"/>
                      <a:pt x="33137" y="5510"/>
                    </a:cubicBezTo>
                    <a:cubicBezTo>
                      <a:pt x="33313" y="5787"/>
                      <a:pt x="33379" y="6110"/>
                      <a:pt x="33504" y="6407"/>
                    </a:cubicBezTo>
                    <a:cubicBezTo>
                      <a:pt x="33521" y="6445"/>
                      <a:pt x="33541" y="6498"/>
                      <a:pt x="33531" y="6535"/>
                    </a:cubicBezTo>
                    <a:cubicBezTo>
                      <a:pt x="33483" y="6733"/>
                      <a:pt x="33604" y="6879"/>
                      <a:pt x="33680" y="7034"/>
                    </a:cubicBezTo>
                    <a:cubicBezTo>
                      <a:pt x="33725" y="7128"/>
                      <a:pt x="33811" y="7194"/>
                      <a:pt x="33954" y="7221"/>
                    </a:cubicBezTo>
                    <a:cubicBezTo>
                      <a:pt x="33923" y="7145"/>
                      <a:pt x="33909" y="7093"/>
                      <a:pt x="33885" y="7048"/>
                    </a:cubicBezTo>
                    <a:cubicBezTo>
                      <a:pt x="33666" y="6612"/>
                      <a:pt x="33514" y="6151"/>
                      <a:pt x="33379" y="5683"/>
                    </a:cubicBezTo>
                    <a:cubicBezTo>
                      <a:pt x="33258" y="5278"/>
                      <a:pt x="33074" y="4898"/>
                      <a:pt x="32929" y="4499"/>
                    </a:cubicBezTo>
                    <a:cubicBezTo>
                      <a:pt x="32918" y="4475"/>
                      <a:pt x="32876" y="4465"/>
                      <a:pt x="32852" y="4447"/>
                    </a:cubicBezTo>
                    <a:close/>
                    <a:moveTo>
                      <a:pt x="34127" y="3702"/>
                    </a:moveTo>
                    <a:cubicBezTo>
                      <a:pt x="34131" y="3720"/>
                      <a:pt x="34134" y="3734"/>
                      <a:pt x="34137" y="3751"/>
                    </a:cubicBezTo>
                    <a:cubicBezTo>
                      <a:pt x="34144" y="3744"/>
                      <a:pt x="34155" y="3737"/>
                      <a:pt x="34161" y="3726"/>
                    </a:cubicBezTo>
                    <a:cubicBezTo>
                      <a:pt x="34148" y="3723"/>
                      <a:pt x="34134" y="3717"/>
                      <a:pt x="34120" y="3709"/>
                    </a:cubicBezTo>
                    <a:cubicBezTo>
                      <a:pt x="34082" y="3592"/>
                      <a:pt x="34051" y="3467"/>
                      <a:pt x="34003" y="3352"/>
                    </a:cubicBezTo>
                    <a:cubicBezTo>
                      <a:pt x="33802" y="2909"/>
                      <a:pt x="33600" y="2470"/>
                      <a:pt x="33393" y="2030"/>
                    </a:cubicBezTo>
                    <a:cubicBezTo>
                      <a:pt x="33268" y="1770"/>
                      <a:pt x="33133" y="1514"/>
                      <a:pt x="33001" y="1257"/>
                    </a:cubicBezTo>
                    <a:cubicBezTo>
                      <a:pt x="32980" y="1215"/>
                      <a:pt x="32943" y="1191"/>
                      <a:pt x="32894" y="1247"/>
                    </a:cubicBezTo>
                    <a:cubicBezTo>
                      <a:pt x="32905" y="1278"/>
                      <a:pt x="32911" y="1313"/>
                      <a:pt x="32925" y="1344"/>
                    </a:cubicBezTo>
                    <a:cubicBezTo>
                      <a:pt x="33102" y="1776"/>
                      <a:pt x="33282" y="2209"/>
                      <a:pt x="33458" y="2643"/>
                    </a:cubicBezTo>
                    <a:cubicBezTo>
                      <a:pt x="33604" y="3007"/>
                      <a:pt x="33826" y="3322"/>
                      <a:pt x="34044" y="3640"/>
                    </a:cubicBezTo>
                    <a:cubicBezTo>
                      <a:pt x="34065" y="3667"/>
                      <a:pt x="34099" y="3682"/>
                      <a:pt x="34127" y="3702"/>
                    </a:cubicBezTo>
                    <a:close/>
                    <a:moveTo>
                      <a:pt x="13225" y="5697"/>
                    </a:moveTo>
                    <a:cubicBezTo>
                      <a:pt x="13183" y="5642"/>
                      <a:pt x="13142" y="5590"/>
                      <a:pt x="13097" y="5528"/>
                    </a:cubicBezTo>
                    <a:cubicBezTo>
                      <a:pt x="12968" y="5597"/>
                      <a:pt x="12906" y="5718"/>
                      <a:pt x="12813" y="5815"/>
                    </a:cubicBezTo>
                    <a:cubicBezTo>
                      <a:pt x="12726" y="5905"/>
                      <a:pt x="12643" y="5999"/>
                      <a:pt x="12557" y="6092"/>
                    </a:cubicBezTo>
                    <a:cubicBezTo>
                      <a:pt x="12466" y="6189"/>
                      <a:pt x="12373" y="6290"/>
                      <a:pt x="12282" y="6390"/>
                    </a:cubicBezTo>
                    <a:cubicBezTo>
                      <a:pt x="12196" y="6484"/>
                      <a:pt x="12113" y="6577"/>
                      <a:pt x="12026" y="6667"/>
                    </a:cubicBezTo>
                    <a:cubicBezTo>
                      <a:pt x="11937" y="6768"/>
                      <a:pt x="11843" y="6868"/>
                      <a:pt x="11749" y="6965"/>
                    </a:cubicBezTo>
                    <a:cubicBezTo>
                      <a:pt x="11659" y="7062"/>
                      <a:pt x="11562" y="7159"/>
                      <a:pt x="11469" y="7253"/>
                    </a:cubicBezTo>
                    <a:cubicBezTo>
                      <a:pt x="11379" y="7346"/>
                      <a:pt x="11289" y="7433"/>
                      <a:pt x="11206" y="7526"/>
                    </a:cubicBezTo>
                    <a:cubicBezTo>
                      <a:pt x="11123" y="7616"/>
                      <a:pt x="11001" y="7672"/>
                      <a:pt x="10942" y="7844"/>
                    </a:cubicBezTo>
                    <a:cubicBezTo>
                      <a:pt x="11202" y="7630"/>
                      <a:pt x="11424" y="7446"/>
                      <a:pt x="11642" y="7263"/>
                    </a:cubicBezTo>
                    <a:cubicBezTo>
                      <a:pt x="12095" y="6879"/>
                      <a:pt x="12515" y="6460"/>
                      <a:pt x="12906" y="6016"/>
                    </a:cubicBezTo>
                    <a:cubicBezTo>
                      <a:pt x="13006" y="5902"/>
                      <a:pt x="13093" y="5777"/>
                      <a:pt x="13225" y="5697"/>
                    </a:cubicBezTo>
                    <a:cubicBezTo>
                      <a:pt x="13263" y="5559"/>
                      <a:pt x="13301" y="5421"/>
                      <a:pt x="13353" y="5247"/>
                    </a:cubicBezTo>
                    <a:cubicBezTo>
                      <a:pt x="13180" y="5392"/>
                      <a:pt x="13155" y="5534"/>
                      <a:pt x="13225" y="5697"/>
                    </a:cubicBezTo>
                    <a:close/>
                    <a:moveTo>
                      <a:pt x="3676" y="12202"/>
                    </a:moveTo>
                    <a:lnTo>
                      <a:pt x="3672" y="12208"/>
                    </a:lnTo>
                    <a:cubicBezTo>
                      <a:pt x="3770" y="12302"/>
                      <a:pt x="3891" y="12312"/>
                      <a:pt x="4026" y="12323"/>
                    </a:cubicBezTo>
                    <a:cubicBezTo>
                      <a:pt x="3998" y="12247"/>
                      <a:pt x="3974" y="12188"/>
                      <a:pt x="3946" y="12115"/>
                    </a:cubicBezTo>
                    <a:cubicBezTo>
                      <a:pt x="3752" y="12105"/>
                      <a:pt x="3572" y="11980"/>
                      <a:pt x="3361" y="11984"/>
                    </a:cubicBezTo>
                    <a:cubicBezTo>
                      <a:pt x="3319" y="11984"/>
                      <a:pt x="3277" y="11952"/>
                      <a:pt x="3236" y="11932"/>
                    </a:cubicBezTo>
                    <a:cubicBezTo>
                      <a:pt x="2990" y="11824"/>
                      <a:pt x="2817" y="11599"/>
                      <a:pt x="2568" y="11495"/>
                    </a:cubicBezTo>
                    <a:cubicBezTo>
                      <a:pt x="2432" y="11287"/>
                      <a:pt x="2176" y="11211"/>
                      <a:pt x="2041" y="11000"/>
                    </a:cubicBezTo>
                    <a:cubicBezTo>
                      <a:pt x="1986" y="10913"/>
                      <a:pt x="1899" y="10844"/>
                      <a:pt x="1829" y="10768"/>
                    </a:cubicBezTo>
                    <a:cubicBezTo>
                      <a:pt x="1823" y="10789"/>
                      <a:pt x="1813" y="10806"/>
                      <a:pt x="1816" y="10824"/>
                    </a:cubicBezTo>
                    <a:cubicBezTo>
                      <a:pt x="1823" y="10858"/>
                      <a:pt x="1834" y="10893"/>
                      <a:pt x="1850" y="10920"/>
                    </a:cubicBezTo>
                    <a:cubicBezTo>
                      <a:pt x="1917" y="11031"/>
                      <a:pt x="1979" y="11139"/>
                      <a:pt x="2048" y="11243"/>
                    </a:cubicBezTo>
                    <a:cubicBezTo>
                      <a:pt x="2125" y="11353"/>
                      <a:pt x="2128" y="11523"/>
                      <a:pt x="2304" y="11554"/>
                    </a:cubicBezTo>
                    <a:cubicBezTo>
                      <a:pt x="2318" y="11558"/>
                      <a:pt x="2332" y="11578"/>
                      <a:pt x="2339" y="11593"/>
                    </a:cubicBezTo>
                    <a:cubicBezTo>
                      <a:pt x="2370" y="11662"/>
                      <a:pt x="2432" y="11693"/>
                      <a:pt x="2488" y="11741"/>
                    </a:cubicBezTo>
                    <a:cubicBezTo>
                      <a:pt x="2606" y="11845"/>
                      <a:pt x="2748" y="11897"/>
                      <a:pt x="2886" y="11952"/>
                    </a:cubicBezTo>
                    <a:cubicBezTo>
                      <a:pt x="3115" y="12039"/>
                      <a:pt x="3343" y="12122"/>
                      <a:pt x="3572" y="12202"/>
                    </a:cubicBezTo>
                    <a:cubicBezTo>
                      <a:pt x="3603" y="12213"/>
                      <a:pt x="3642" y="12202"/>
                      <a:pt x="3676" y="12202"/>
                    </a:cubicBezTo>
                    <a:close/>
                    <a:moveTo>
                      <a:pt x="43243" y="10533"/>
                    </a:moveTo>
                    <a:cubicBezTo>
                      <a:pt x="43229" y="10522"/>
                      <a:pt x="43219" y="10512"/>
                      <a:pt x="43205" y="10504"/>
                    </a:cubicBezTo>
                    <a:cubicBezTo>
                      <a:pt x="43205" y="10504"/>
                      <a:pt x="43198" y="10512"/>
                      <a:pt x="43191" y="10515"/>
                    </a:cubicBezTo>
                    <a:cubicBezTo>
                      <a:pt x="43212" y="10519"/>
                      <a:pt x="43229" y="10522"/>
                      <a:pt x="43246" y="10525"/>
                    </a:cubicBezTo>
                    <a:cubicBezTo>
                      <a:pt x="43257" y="10557"/>
                      <a:pt x="43260" y="10595"/>
                      <a:pt x="43281" y="10619"/>
                    </a:cubicBezTo>
                    <a:cubicBezTo>
                      <a:pt x="43361" y="10696"/>
                      <a:pt x="43461" y="10733"/>
                      <a:pt x="43569" y="10761"/>
                    </a:cubicBezTo>
                    <a:cubicBezTo>
                      <a:pt x="43697" y="10792"/>
                      <a:pt x="43832" y="10827"/>
                      <a:pt x="43932" y="10924"/>
                    </a:cubicBezTo>
                    <a:cubicBezTo>
                      <a:pt x="43984" y="10972"/>
                      <a:pt x="44043" y="10976"/>
                      <a:pt x="44109" y="10966"/>
                    </a:cubicBezTo>
                    <a:cubicBezTo>
                      <a:pt x="44160" y="10955"/>
                      <a:pt x="44213" y="10945"/>
                      <a:pt x="44261" y="10938"/>
                    </a:cubicBezTo>
                    <a:cubicBezTo>
                      <a:pt x="44403" y="11076"/>
                      <a:pt x="44566" y="11107"/>
                      <a:pt x="44742" y="11086"/>
                    </a:cubicBezTo>
                    <a:cubicBezTo>
                      <a:pt x="44864" y="11070"/>
                      <a:pt x="44978" y="11073"/>
                      <a:pt x="45089" y="11121"/>
                    </a:cubicBezTo>
                    <a:cubicBezTo>
                      <a:pt x="45113" y="11128"/>
                      <a:pt x="45148" y="11145"/>
                      <a:pt x="45169" y="11139"/>
                    </a:cubicBezTo>
                    <a:cubicBezTo>
                      <a:pt x="45311" y="11073"/>
                      <a:pt x="45449" y="11135"/>
                      <a:pt x="45588" y="11142"/>
                    </a:cubicBezTo>
                    <a:cubicBezTo>
                      <a:pt x="45906" y="11159"/>
                      <a:pt x="46214" y="11090"/>
                      <a:pt x="46513" y="10990"/>
                    </a:cubicBezTo>
                    <a:cubicBezTo>
                      <a:pt x="46561" y="10972"/>
                      <a:pt x="46599" y="10945"/>
                      <a:pt x="46596" y="10896"/>
                    </a:cubicBezTo>
                    <a:cubicBezTo>
                      <a:pt x="46592" y="10854"/>
                      <a:pt x="46571" y="10816"/>
                      <a:pt x="46561" y="10785"/>
                    </a:cubicBezTo>
                    <a:cubicBezTo>
                      <a:pt x="46523" y="10785"/>
                      <a:pt x="46505" y="10782"/>
                      <a:pt x="46488" y="10785"/>
                    </a:cubicBezTo>
                    <a:cubicBezTo>
                      <a:pt x="46118" y="10865"/>
                      <a:pt x="45736" y="10837"/>
                      <a:pt x="45366" y="10903"/>
                    </a:cubicBezTo>
                    <a:cubicBezTo>
                      <a:pt x="45349" y="10907"/>
                      <a:pt x="45332" y="10899"/>
                      <a:pt x="45314" y="10893"/>
                    </a:cubicBezTo>
                    <a:cubicBezTo>
                      <a:pt x="45158" y="10841"/>
                      <a:pt x="44999" y="10841"/>
                      <a:pt x="44833" y="10844"/>
                    </a:cubicBezTo>
                    <a:cubicBezTo>
                      <a:pt x="44684" y="10844"/>
                      <a:pt x="44521" y="10837"/>
                      <a:pt x="44386" y="10782"/>
                    </a:cubicBezTo>
                    <a:cubicBezTo>
                      <a:pt x="44234" y="10716"/>
                      <a:pt x="44064" y="10761"/>
                      <a:pt x="43925" y="10671"/>
                    </a:cubicBezTo>
                    <a:cubicBezTo>
                      <a:pt x="43690" y="10661"/>
                      <a:pt x="43461" y="10613"/>
                      <a:pt x="43243" y="10533"/>
                    </a:cubicBezTo>
                    <a:close/>
                    <a:moveTo>
                      <a:pt x="37975" y="8209"/>
                    </a:moveTo>
                    <a:cubicBezTo>
                      <a:pt x="37850" y="7953"/>
                      <a:pt x="37702" y="7803"/>
                      <a:pt x="37501" y="7745"/>
                    </a:cubicBezTo>
                    <a:cubicBezTo>
                      <a:pt x="37507" y="7775"/>
                      <a:pt x="37507" y="7800"/>
                      <a:pt x="37518" y="7820"/>
                    </a:cubicBezTo>
                    <a:cubicBezTo>
                      <a:pt x="37539" y="7852"/>
                      <a:pt x="37556" y="7894"/>
                      <a:pt x="37584" y="7907"/>
                    </a:cubicBezTo>
                    <a:cubicBezTo>
                      <a:pt x="37705" y="7962"/>
                      <a:pt x="37777" y="8066"/>
                      <a:pt x="37860" y="8156"/>
                    </a:cubicBezTo>
                    <a:cubicBezTo>
                      <a:pt x="37889" y="8184"/>
                      <a:pt x="37937" y="8188"/>
                      <a:pt x="37978" y="8205"/>
                    </a:cubicBezTo>
                    <a:cubicBezTo>
                      <a:pt x="38038" y="8312"/>
                      <a:pt x="38089" y="8423"/>
                      <a:pt x="38159" y="8524"/>
                    </a:cubicBezTo>
                    <a:cubicBezTo>
                      <a:pt x="38200" y="8579"/>
                      <a:pt x="38266" y="8613"/>
                      <a:pt x="38321" y="8659"/>
                    </a:cubicBezTo>
                    <a:cubicBezTo>
                      <a:pt x="38383" y="8711"/>
                      <a:pt x="38460" y="8752"/>
                      <a:pt x="38505" y="8815"/>
                    </a:cubicBezTo>
                    <a:cubicBezTo>
                      <a:pt x="38678" y="9054"/>
                      <a:pt x="38875" y="9268"/>
                      <a:pt x="39118" y="9445"/>
                    </a:cubicBezTo>
                    <a:cubicBezTo>
                      <a:pt x="39160" y="9473"/>
                      <a:pt x="39211" y="9507"/>
                      <a:pt x="39232" y="9553"/>
                    </a:cubicBezTo>
                    <a:cubicBezTo>
                      <a:pt x="39294" y="9677"/>
                      <a:pt x="39409" y="9740"/>
                      <a:pt x="39516" y="9795"/>
                    </a:cubicBezTo>
                    <a:cubicBezTo>
                      <a:pt x="39624" y="9847"/>
                      <a:pt x="39713" y="9913"/>
                      <a:pt x="39796" y="9996"/>
                    </a:cubicBezTo>
                    <a:cubicBezTo>
                      <a:pt x="39831" y="10034"/>
                      <a:pt x="39884" y="10058"/>
                      <a:pt x="39929" y="10089"/>
                    </a:cubicBezTo>
                    <a:cubicBezTo>
                      <a:pt x="40101" y="10218"/>
                      <a:pt x="40295" y="10311"/>
                      <a:pt x="40466" y="10446"/>
                    </a:cubicBezTo>
                    <a:cubicBezTo>
                      <a:pt x="40718" y="10647"/>
                      <a:pt x="41019" y="10765"/>
                      <a:pt x="41342" y="10827"/>
                    </a:cubicBezTo>
                    <a:cubicBezTo>
                      <a:pt x="41428" y="10844"/>
                      <a:pt x="41505" y="10841"/>
                      <a:pt x="41601" y="10782"/>
                    </a:cubicBezTo>
                    <a:cubicBezTo>
                      <a:pt x="41435" y="10709"/>
                      <a:pt x="41328" y="10598"/>
                      <a:pt x="41172" y="10557"/>
                    </a:cubicBezTo>
                    <a:cubicBezTo>
                      <a:pt x="41092" y="10536"/>
                      <a:pt x="41030" y="10453"/>
                      <a:pt x="40957" y="10405"/>
                    </a:cubicBezTo>
                    <a:cubicBezTo>
                      <a:pt x="40905" y="10366"/>
                      <a:pt x="40856" y="10328"/>
                      <a:pt x="40801" y="10304"/>
                    </a:cubicBezTo>
                    <a:cubicBezTo>
                      <a:pt x="40535" y="10189"/>
                      <a:pt x="40282" y="10061"/>
                      <a:pt x="40071" y="9854"/>
                    </a:cubicBezTo>
                    <a:cubicBezTo>
                      <a:pt x="39977" y="9764"/>
                      <a:pt x="39849" y="9705"/>
                      <a:pt x="39734" y="9632"/>
                    </a:cubicBezTo>
                    <a:cubicBezTo>
                      <a:pt x="39689" y="9604"/>
                      <a:pt x="39638" y="9583"/>
                      <a:pt x="39599" y="9545"/>
                    </a:cubicBezTo>
                    <a:cubicBezTo>
                      <a:pt x="39454" y="9414"/>
                      <a:pt x="39315" y="9272"/>
                      <a:pt x="39139" y="9182"/>
                    </a:cubicBezTo>
                    <a:cubicBezTo>
                      <a:pt x="39115" y="9171"/>
                      <a:pt x="39083" y="9150"/>
                      <a:pt x="39083" y="9130"/>
                    </a:cubicBezTo>
                    <a:cubicBezTo>
                      <a:pt x="39069" y="9005"/>
                      <a:pt x="38976" y="8977"/>
                      <a:pt x="38882" y="8936"/>
                    </a:cubicBezTo>
                    <a:cubicBezTo>
                      <a:pt x="38827" y="8912"/>
                      <a:pt x="38771" y="8874"/>
                      <a:pt x="38727" y="8829"/>
                    </a:cubicBezTo>
                    <a:cubicBezTo>
                      <a:pt x="38640" y="8742"/>
                      <a:pt x="38554" y="8648"/>
                      <a:pt x="38471" y="8555"/>
                    </a:cubicBezTo>
                    <a:cubicBezTo>
                      <a:pt x="38332" y="8413"/>
                      <a:pt x="38166" y="8312"/>
                      <a:pt x="37999" y="8209"/>
                    </a:cubicBezTo>
                    <a:cubicBezTo>
                      <a:pt x="37993" y="8205"/>
                      <a:pt x="37982" y="8209"/>
                      <a:pt x="37975" y="8209"/>
                    </a:cubicBezTo>
                    <a:close/>
                    <a:moveTo>
                      <a:pt x="19379" y="4852"/>
                    </a:moveTo>
                    <a:cubicBezTo>
                      <a:pt x="19276" y="4935"/>
                      <a:pt x="19172" y="5018"/>
                      <a:pt x="19071" y="5106"/>
                    </a:cubicBezTo>
                    <a:cubicBezTo>
                      <a:pt x="19044" y="5130"/>
                      <a:pt x="19026" y="5164"/>
                      <a:pt x="19012" y="5195"/>
                    </a:cubicBezTo>
                    <a:cubicBezTo>
                      <a:pt x="18929" y="5455"/>
                      <a:pt x="18735" y="5659"/>
                      <a:pt x="18676" y="5929"/>
                    </a:cubicBezTo>
                    <a:cubicBezTo>
                      <a:pt x="18670" y="5953"/>
                      <a:pt x="18649" y="5974"/>
                      <a:pt x="18635" y="5999"/>
                    </a:cubicBezTo>
                    <a:cubicBezTo>
                      <a:pt x="18590" y="6089"/>
                      <a:pt x="18545" y="6175"/>
                      <a:pt x="18500" y="6262"/>
                    </a:cubicBezTo>
                    <a:cubicBezTo>
                      <a:pt x="18371" y="6508"/>
                      <a:pt x="18278" y="6775"/>
                      <a:pt x="18105" y="6997"/>
                    </a:cubicBezTo>
                    <a:cubicBezTo>
                      <a:pt x="18032" y="7090"/>
                      <a:pt x="17980" y="7187"/>
                      <a:pt x="17956" y="7308"/>
                    </a:cubicBezTo>
                    <a:cubicBezTo>
                      <a:pt x="17939" y="7391"/>
                      <a:pt x="17887" y="7475"/>
                      <a:pt x="17835" y="7547"/>
                    </a:cubicBezTo>
                    <a:cubicBezTo>
                      <a:pt x="17696" y="7741"/>
                      <a:pt x="17596" y="7962"/>
                      <a:pt x="17440" y="8153"/>
                    </a:cubicBezTo>
                    <a:cubicBezTo>
                      <a:pt x="17315" y="8302"/>
                      <a:pt x="17249" y="8499"/>
                      <a:pt x="17166" y="8676"/>
                    </a:cubicBezTo>
                    <a:cubicBezTo>
                      <a:pt x="17128" y="8756"/>
                      <a:pt x="17094" y="8842"/>
                      <a:pt x="17153" y="8929"/>
                    </a:cubicBezTo>
                    <a:cubicBezTo>
                      <a:pt x="17364" y="8912"/>
                      <a:pt x="17360" y="8912"/>
                      <a:pt x="17457" y="8763"/>
                    </a:cubicBezTo>
                    <a:cubicBezTo>
                      <a:pt x="17485" y="8717"/>
                      <a:pt x="17519" y="8676"/>
                      <a:pt x="17561" y="8642"/>
                    </a:cubicBezTo>
                    <a:cubicBezTo>
                      <a:pt x="17637" y="8576"/>
                      <a:pt x="17696" y="8496"/>
                      <a:pt x="17717" y="8396"/>
                    </a:cubicBezTo>
                    <a:cubicBezTo>
                      <a:pt x="17738" y="8295"/>
                      <a:pt x="17786" y="8212"/>
                      <a:pt x="17856" y="8140"/>
                    </a:cubicBezTo>
                    <a:cubicBezTo>
                      <a:pt x="17911" y="8077"/>
                      <a:pt x="17949" y="8011"/>
                      <a:pt x="17973" y="7932"/>
                    </a:cubicBezTo>
                    <a:cubicBezTo>
                      <a:pt x="18043" y="7675"/>
                      <a:pt x="18205" y="7467"/>
                      <a:pt x="18340" y="7246"/>
                    </a:cubicBezTo>
                    <a:cubicBezTo>
                      <a:pt x="18361" y="7218"/>
                      <a:pt x="18389" y="7190"/>
                      <a:pt x="18417" y="7169"/>
                    </a:cubicBezTo>
                    <a:cubicBezTo>
                      <a:pt x="18607" y="7031"/>
                      <a:pt x="18673" y="6820"/>
                      <a:pt x="18711" y="6612"/>
                    </a:cubicBezTo>
                    <a:cubicBezTo>
                      <a:pt x="18749" y="6415"/>
                      <a:pt x="18822" y="6231"/>
                      <a:pt x="18895" y="6047"/>
                    </a:cubicBezTo>
                    <a:cubicBezTo>
                      <a:pt x="18970" y="5857"/>
                      <a:pt x="19061" y="5670"/>
                      <a:pt x="19119" y="5472"/>
                    </a:cubicBezTo>
                    <a:cubicBezTo>
                      <a:pt x="19165" y="5323"/>
                      <a:pt x="19223" y="5184"/>
                      <a:pt x="19327" y="5071"/>
                    </a:cubicBezTo>
                    <a:cubicBezTo>
                      <a:pt x="19389" y="4997"/>
                      <a:pt x="19394" y="4928"/>
                      <a:pt x="19369" y="4845"/>
                    </a:cubicBezTo>
                    <a:cubicBezTo>
                      <a:pt x="19404" y="4818"/>
                      <a:pt x="19448" y="4797"/>
                      <a:pt x="19466" y="4762"/>
                    </a:cubicBezTo>
                    <a:cubicBezTo>
                      <a:pt x="19480" y="4735"/>
                      <a:pt x="19463" y="4690"/>
                      <a:pt x="19456" y="4641"/>
                    </a:cubicBezTo>
                    <a:cubicBezTo>
                      <a:pt x="19373" y="4707"/>
                      <a:pt x="19386" y="4783"/>
                      <a:pt x="19379" y="4852"/>
                    </a:cubicBezTo>
                    <a:close/>
                    <a:moveTo>
                      <a:pt x="27847" y="8811"/>
                    </a:moveTo>
                    <a:cubicBezTo>
                      <a:pt x="27879" y="8829"/>
                      <a:pt x="27924" y="8835"/>
                      <a:pt x="27935" y="8859"/>
                    </a:cubicBezTo>
                    <a:cubicBezTo>
                      <a:pt x="27959" y="8915"/>
                      <a:pt x="27965" y="8977"/>
                      <a:pt x="27979" y="9033"/>
                    </a:cubicBezTo>
                    <a:cubicBezTo>
                      <a:pt x="28073" y="9099"/>
                      <a:pt x="28159" y="9164"/>
                      <a:pt x="28250" y="9223"/>
                    </a:cubicBezTo>
                    <a:cubicBezTo>
                      <a:pt x="28280" y="9244"/>
                      <a:pt x="28325" y="9251"/>
                      <a:pt x="28371" y="9265"/>
                    </a:cubicBezTo>
                    <a:cubicBezTo>
                      <a:pt x="28378" y="9220"/>
                      <a:pt x="28381" y="9195"/>
                      <a:pt x="28384" y="9168"/>
                    </a:cubicBezTo>
                    <a:cubicBezTo>
                      <a:pt x="28398" y="8946"/>
                      <a:pt x="28246" y="8759"/>
                      <a:pt x="28239" y="8541"/>
                    </a:cubicBezTo>
                    <a:cubicBezTo>
                      <a:pt x="28236" y="8485"/>
                      <a:pt x="28170" y="8437"/>
                      <a:pt x="28142" y="8378"/>
                    </a:cubicBezTo>
                    <a:cubicBezTo>
                      <a:pt x="28122" y="8333"/>
                      <a:pt x="28090" y="8274"/>
                      <a:pt x="28097" y="8229"/>
                    </a:cubicBezTo>
                    <a:cubicBezTo>
                      <a:pt x="28135" y="8001"/>
                      <a:pt x="28007" y="7814"/>
                      <a:pt x="27965" y="7606"/>
                    </a:cubicBezTo>
                    <a:cubicBezTo>
                      <a:pt x="27910" y="7342"/>
                      <a:pt x="27775" y="7096"/>
                      <a:pt x="27730" y="6837"/>
                    </a:cubicBezTo>
                    <a:cubicBezTo>
                      <a:pt x="27678" y="6514"/>
                      <a:pt x="27484" y="6234"/>
                      <a:pt x="27481" y="5905"/>
                    </a:cubicBezTo>
                    <a:cubicBezTo>
                      <a:pt x="27481" y="5899"/>
                      <a:pt x="27473" y="5888"/>
                      <a:pt x="27473" y="5881"/>
                    </a:cubicBezTo>
                    <a:cubicBezTo>
                      <a:pt x="27457" y="5791"/>
                      <a:pt x="27439" y="5704"/>
                      <a:pt x="27422" y="5618"/>
                    </a:cubicBezTo>
                    <a:cubicBezTo>
                      <a:pt x="27398" y="5486"/>
                      <a:pt x="27401" y="5355"/>
                      <a:pt x="27297" y="5240"/>
                    </a:cubicBezTo>
                    <a:cubicBezTo>
                      <a:pt x="27217" y="5154"/>
                      <a:pt x="27221" y="5026"/>
                      <a:pt x="27217" y="4908"/>
                    </a:cubicBezTo>
                    <a:cubicBezTo>
                      <a:pt x="27211" y="4727"/>
                      <a:pt x="27186" y="4548"/>
                      <a:pt x="27166" y="4371"/>
                    </a:cubicBezTo>
                    <a:cubicBezTo>
                      <a:pt x="27162" y="4350"/>
                      <a:pt x="27137" y="4332"/>
                      <a:pt x="27110" y="4298"/>
                    </a:cubicBezTo>
                    <a:cubicBezTo>
                      <a:pt x="27096" y="4353"/>
                      <a:pt x="27083" y="4391"/>
                      <a:pt x="27078" y="4433"/>
                    </a:cubicBezTo>
                    <a:cubicBezTo>
                      <a:pt x="27075" y="4495"/>
                      <a:pt x="27072" y="4558"/>
                      <a:pt x="27083" y="4620"/>
                    </a:cubicBezTo>
                    <a:cubicBezTo>
                      <a:pt x="27120" y="4904"/>
                      <a:pt x="27162" y="5192"/>
                      <a:pt x="27203" y="5475"/>
                    </a:cubicBezTo>
                    <a:cubicBezTo>
                      <a:pt x="27235" y="5697"/>
                      <a:pt x="27273" y="5919"/>
                      <a:pt x="27294" y="6145"/>
                    </a:cubicBezTo>
                    <a:cubicBezTo>
                      <a:pt x="27300" y="6262"/>
                      <a:pt x="27321" y="6376"/>
                      <a:pt x="27363" y="6487"/>
                    </a:cubicBezTo>
                    <a:cubicBezTo>
                      <a:pt x="27408" y="6615"/>
                      <a:pt x="27449" y="6740"/>
                      <a:pt x="27408" y="6879"/>
                    </a:cubicBezTo>
                    <a:cubicBezTo>
                      <a:pt x="27401" y="6913"/>
                      <a:pt x="27398" y="6955"/>
                      <a:pt x="27411" y="6986"/>
                    </a:cubicBezTo>
                    <a:cubicBezTo>
                      <a:pt x="27543" y="7273"/>
                      <a:pt x="27477" y="7613"/>
                      <a:pt x="27654" y="7890"/>
                    </a:cubicBezTo>
                    <a:cubicBezTo>
                      <a:pt x="27668" y="7911"/>
                      <a:pt x="27664" y="7942"/>
                      <a:pt x="27668" y="7969"/>
                    </a:cubicBezTo>
                    <a:cubicBezTo>
                      <a:pt x="27674" y="8119"/>
                      <a:pt x="27727" y="8250"/>
                      <a:pt x="27785" y="8381"/>
                    </a:cubicBezTo>
                    <a:cubicBezTo>
                      <a:pt x="27806" y="8430"/>
                      <a:pt x="27831" y="8493"/>
                      <a:pt x="27813" y="8534"/>
                    </a:cubicBezTo>
                    <a:cubicBezTo>
                      <a:pt x="27775" y="8642"/>
                      <a:pt x="27817" y="8728"/>
                      <a:pt x="27855" y="8818"/>
                    </a:cubicBezTo>
                    <a:cubicBezTo>
                      <a:pt x="27837" y="8818"/>
                      <a:pt x="27817" y="8811"/>
                      <a:pt x="27806" y="8818"/>
                    </a:cubicBezTo>
                    <a:cubicBezTo>
                      <a:pt x="27785" y="8832"/>
                      <a:pt x="27772" y="8853"/>
                      <a:pt x="27758" y="8870"/>
                    </a:cubicBezTo>
                    <a:cubicBezTo>
                      <a:pt x="27758" y="8874"/>
                      <a:pt x="27772" y="8891"/>
                      <a:pt x="27772" y="8891"/>
                    </a:cubicBezTo>
                    <a:cubicBezTo>
                      <a:pt x="27789" y="8880"/>
                      <a:pt x="27810" y="8870"/>
                      <a:pt x="27823" y="8856"/>
                    </a:cubicBezTo>
                    <a:cubicBezTo>
                      <a:pt x="27834" y="8846"/>
                      <a:pt x="27841" y="8829"/>
                      <a:pt x="27847" y="8811"/>
                    </a:cubicBezTo>
                    <a:close/>
                    <a:moveTo>
                      <a:pt x="31997" y="9275"/>
                    </a:moveTo>
                    <a:cubicBezTo>
                      <a:pt x="31925" y="9046"/>
                      <a:pt x="31858" y="8835"/>
                      <a:pt x="31789" y="8624"/>
                    </a:cubicBezTo>
                    <a:cubicBezTo>
                      <a:pt x="31768" y="8565"/>
                      <a:pt x="31741" y="8503"/>
                      <a:pt x="31699" y="8458"/>
                    </a:cubicBezTo>
                    <a:cubicBezTo>
                      <a:pt x="31530" y="8268"/>
                      <a:pt x="31453" y="8022"/>
                      <a:pt x="31318" y="7810"/>
                    </a:cubicBezTo>
                    <a:cubicBezTo>
                      <a:pt x="31294" y="7775"/>
                      <a:pt x="31276" y="7727"/>
                      <a:pt x="31276" y="7682"/>
                    </a:cubicBezTo>
                    <a:cubicBezTo>
                      <a:pt x="31270" y="7526"/>
                      <a:pt x="31183" y="7408"/>
                      <a:pt x="31093" y="7298"/>
                    </a:cubicBezTo>
                    <a:cubicBezTo>
                      <a:pt x="31017" y="7204"/>
                      <a:pt x="30972" y="7100"/>
                      <a:pt x="30961" y="6979"/>
                    </a:cubicBezTo>
                    <a:cubicBezTo>
                      <a:pt x="30954" y="6927"/>
                      <a:pt x="30948" y="6858"/>
                      <a:pt x="30913" y="6830"/>
                    </a:cubicBezTo>
                    <a:cubicBezTo>
                      <a:pt x="30795" y="6736"/>
                      <a:pt x="30777" y="6602"/>
                      <a:pt x="30733" y="6477"/>
                    </a:cubicBezTo>
                    <a:cubicBezTo>
                      <a:pt x="30698" y="6386"/>
                      <a:pt x="30646" y="6300"/>
                      <a:pt x="30608" y="6210"/>
                    </a:cubicBezTo>
                    <a:cubicBezTo>
                      <a:pt x="30539" y="6037"/>
                      <a:pt x="30438" y="5878"/>
                      <a:pt x="30379" y="5697"/>
                    </a:cubicBezTo>
                    <a:cubicBezTo>
                      <a:pt x="30331" y="5563"/>
                      <a:pt x="30251" y="5441"/>
                      <a:pt x="30269" y="5288"/>
                    </a:cubicBezTo>
                    <a:cubicBezTo>
                      <a:pt x="30269" y="5275"/>
                      <a:pt x="30258" y="5254"/>
                      <a:pt x="30248" y="5240"/>
                    </a:cubicBezTo>
                    <a:cubicBezTo>
                      <a:pt x="30144" y="5091"/>
                      <a:pt x="30058" y="4935"/>
                      <a:pt x="30050" y="4748"/>
                    </a:cubicBezTo>
                    <a:cubicBezTo>
                      <a:pt x="30047" y="4741"/>
                      <a:pt x="30043" y="4731"/>
                      <a:pt x="30037" y="4724"/>
                    </a:cubicBezTo>
                    <a:cubicBezTo>
                      <a:pt x="29967" y="4648"/>
                      <a:pt x="29957" y="4548"/>
                      <a:pt x="29940" y="4450"/>
                    </a:cubicBezTo>
                    <a:cubicBezTo>
                      <a:pt x="29919" y="4353"/>
                      <a:pt x="29895" y="4257"/>
                      <a:pt x="29856" y="4166"/>
                    </a:cubicBezTo>
                    <a:cubicBezTo>
                      <a:pt x="29805" y="4042"/>
                      <a:pt x="29743" y="3921"/>
                      <a:pt x="29680" y="3803"/>
                    </a:cubicBezTo>
                    <a:cubicBezTo>
                      <a:pt x="29649" y="3751"/>
                      <a:pt x="29562" y="3765"/>
                      <a:pt x="29551" y="3824"/>
                    </a:cubicBezTo>
                    <a:cubicBezTo>
                      <a:pt x="29538" y="3900"/>
                      <a:pt x="29521" y="3983"/>
                      <a:pt x="29535" y="4059"/>
                    </a:cubicBezTo>
                    <a:cubicBezTo>
                      <a:pt x="29583" y="4353"/>
                      <a:pt x="29652" y="4641"/>
                      <a:pt x="29746" y="4925"/>
                    </a:cubicBezTo>
                    <a:cubicBezTo>
                      <a:pt x="29801" y="5095"/>
                      <a:pt x="29877" y="5258"/>
                      <a:pt x="29940" y="5427"/>
                    </a:cubicBezTo>
                    <a:cubicBezTo>
                      <a:pt x="29960" y="5486"/>
                      <a:pt x="29981" y="5545"/>
                      <a:pt x="29992" y="5608"/>
                    </a:cubicBezTo>
                    <a:cubicBezTo>
                      <a:pt x="30023" y="5795"/>
                      <a:pt x="30085" y="5974"/>
                      <a:pt x="30179" y="6137"/>
                    </a:cubicBezTo>
                    <a:cubicBezTo>
                      <a:pt x="30230" y="6234"/>
                      <a:pt x="30255" y="6335"/>
                      <a:pt x="30283" y="6439"/>
                    </a:cubicBezTo>
                    <a:cubicBezTo>
                      <a:pt x="30299" y="6508"/>
                      <a:pt x="30310" y="6581"/>
                      <a:pt x="30324" y="6650"/>
                    </a:cubicBezTo>
                    <a:cubicBezTo>
                      <a:pt x="30397" y="6695"/>
                      <a:pt x="30466" y="6733"/>
                      <a:pt x="30542" y="6778"/>
                    </a:cubicBezTo>
                    <a:cubicBezTo>
                      <a:pt x="30549" y="6851"/>
                      <a:pt x="30556" y="6923"/>
                      <a:pt x="30556" y="6992"/>
                    </a:cubicBezTo>
                    <a:cubicBezTo>
                      <a:pt x="30556" y="7083"/>
                      <a:pt x="30584" y="7163"/>
                      <a:pt x="30664" y="7197"/>
                    </a:cubicBezTo>
                    <a:cubicBezTo>
                      <a:pt x="30851" y="7277"/>
                      <a:pt x="30892" y="7433"/>
                      <a:pt x="30910" y="7609"/>
                    </a:cubicBezTo>
                    <a:cubicBezTo>
                      <a:pt x="30916" y="7689"/>
                      <a:pt x="30937" y="7772"/>
                      <a:pt x="30975" y="7841"/>
                    </a:cubicBezTo>
                    <a:cubicBezTo>
                      <a:pt x="31048" y="7977"/>
                      <a:pt x="31135" y="8101"/>
                      <a:pt x="31214" y="8233"/>
                    </a:cubicBezTo>
                    <a:cubicBezTo>
                      <a:pt x="31260" y="8309"/>
                      <a:pt x="31325" y="8375"/>
                      <a:pt x="31311" y="8479"/>
                    </a:cubicBezTo>
                    <a:cubicBezTo>
                      <a:pt x="31308" y="8496"/>
                      <a:pt x="31329" y="8530"/>
                      <a:pt x="31349" y="8544"/>
                    </a:cubicBezTo>
                    <a:cubicBezTo>
                      <a:pt x="31474" y="8618"/>
                      <a:pt x="31512" y="8756"/>
                      <a:pt x="31581" y="8870"/>
                    </a:cubicBezTo>
                    <a:cubicBezTo>
                      <a:pt x="31679" y="9036"/>
                      <a:pt x="31796" y="9182"/>
                      <a:pt x="31997" y="9275"/>
                    </a:cubicBezTo>
                    <a:close/>
                    <a:moveTo>
                      <a:pt x="32988" y="8731"/>
                    </a:moveTo>
                    <a:cubicBezTo>
                      <a:pt x="33005" y="8696"/>
                      <a:pt x="33029" y="8666"/>
                      <a:pt x="33033" y="8634"/>
                    </a:cubicBezTo>
                    <a:cubicBezTo>
                      <a:pt x="33057" y="8440"/>
                      <a:pt x="33029" y="8268"/>
                      <a:pt x="32915" y="8098"/>
                    </a:cubicBezTo>
                    <a:cubicBezTo>
                      <a:pt x="32780" y="7894"/>
                      <a:pt x="32659" y="7678"/>
                      <a:pt x="32579" y="7454"/>
                    </a:cubicBezTo>
                    <a:cubicBezTo>
                      <a:pt x="32502" y="7238"/>
                      <a:pt x="32406" y="7038"/>
                      <a:pt x="32284" y="6851"/>
                    </a:cubicBezTo>
                    <a:cubicBezTo>
                      <a:pt x="32211" y="6743"/>
                      <a:pt x="32163" y="6629"/>
                      <a:pt x="32136" y="6508"/>
                    </a:cubicBezTo>
                    <a:cubicBezTo>
                      <a:pt x="32094" y="6327"/>
                      <a:pt x="32028" y="6169"/>
                      <a:pt x="31876" y="6051"/>
                    </a:cubicBezTo>
                    <a:cubicBezTo>
                      <a:pt x="31841" y="6027"/>
                      <a:pt x="31803" y="5978"/>
                      <a:pt x="31807" y="5943"/>
                    </a:cubicBezTo>
                    <a:cubicBezTo>
                      <a:pt x="31816" y="5825"/>
                      <a:pt x="31775" y="5736"/>
                      <a:pt x="31706" y="5646"/>
                    </a:cubicBezTo>
                    <a:cubicBezTo>
                      <a:pt x="31685" y="5614"/>
                      <a:pt x="31685" y="5559"/>
                      <a:pt x="31688" y="5514"/>
                    </a:cubicBezTo>
                    <a:cubicBezTo>
                      <a:pt x="31692" y="5392"/>
                      <a:pt x="31644" y="5288"/>
                      <a:pt x="31578" y="5189"/>
                    </a:cubicBezTo>
                    <a:cubicBezTo>
                      <a:pt x="31505" y="5077"/>
                      <a:pt x="31426" y="4967"/>
                      <a:pt x="31377" y="4845"/>
                    </a:cubicBezTo>
                    <a:cubicBezTo>
                      <a:pt x="31276" y="4596"/>
                      <a:pt x="31176" y="4347"/>
                      <a:pt x="31010" y="4129"/>
                    </a:cubicBezTo>
                    <a:cubicBezTo>
                      <a:pt x="30985" y="4097"/>
                      <a:pt x="30989" y="4046"/>
                      <a:pt x="30972" y="4004"/>
                    </a:cubicBezTo>
                    <a:cubicBezTo>
                      <a:pt x="30920" y="3872"/>
                      <a:pt x="30895" y="3730"/>
                      <a:pt x="30795" y="3616"/>
                    </a:cubicBezTo>
                    <a:cubicBezTo>
                      <a:pt x="30747" y="3554"/>
                      <a:pt x="30715" y="3474"/>
                      <a:pt x="30684" y="3401"/>
                    </a:cubicBezTo>
                    <a:cubicBezTo>
                      <a:pt x="30605" y="3210"/>
                      <a:pt x="30528" y="3017"/>
                      <a:pt x="30445" y="2830"/>
                    </a:cubicBezTo>
                    <a:cubicBezTo>
                      <a:pt x="30400" y="2726"/>
                      <a:pt x="30358" y="2615"/>
                      <a:pt x="30221" y="2577"/>
                    </a:cubicBezTo>
                    <a:cubicBezTo>
                      <a:pt x="30179" y="2691"/>
                      <a:pt x="30221" y="2781"/>
                      <a:pt x="30272" y="2868"/>
                    </a:cubicBezTo>
                    <a:cubicBezTo>
                      <a:pt x="30366" y="3031"/>
                      <a:pt x="30438" y="3204"/>
                      <a:pt x="30459" y="3397"/>
                    </a:cubicBezTo>
                    <a:cubicBezTo>
                      <a:pt x="30487" y="3654"/>
                      <a:pt x="30608" y="3865"/>
                      <a:pt x="30788" y="4007"/>
                    </a:cubicBezTo>
                    <a:cubicBezTo>
                      <a:pt x="30819" y="4108"/>
                      <a:pt x="30826" y="4198"/>
                      <a:pt x="30868" y="4257"/>
                    </a:cubicBezTo>
                    <a:cubicBezTo>
                      <a:pt x="30927" y="4340"/>
                      <a:pt x="30944" y="4416"/>
                      <a:pt x="30934" y="4510"/>
                    </a:cubicBezTo>
                    <a:cubicBezTo>
                      <a:pt x="30930" y="4561"/>
                      <a:pt x="30940" y="4620"/>
                      <a:pt x="30964" y="4662"/>
                    </a:cubicBezTo>
                    <a:cubicBezTo>
                      <a:pt x="31023" y="4762"/>
                      <a:pt x="31107" y="4849"/>
                      <a:pt x="31159" y="4949"/>
                    </a:cubicBezTo>
                    <a:cubicBezTo>
                      <a:pt x="31249" y="5136"/>
                      <a:pt x="31332" y="5323"/>
                      <a:pt x="31457" y="5490"/>
                    </a:cubicBezTo>
                    <a:cubicBezTo>
                      <a:pt x="31477" y="5514"/>
                      <a:pt x="31463" y="5563"/>
                      <a:pt x="31474" y="5593"/>
                    </a:cubicBezTo>
                    <a:cubicBezTo>
                      <a:pt x="31491" y="5642"/>
                      <a:pt x="31505" y="5701"/>
                      <a:pt x="31540" y="5736"/>
                    </a:cubicBezTo>
                    <a:cubicBezTo>
                      <a:pt x="31640" y="5829"/>
                      <a:pt x="31682" y="5937"/>
                      <a:pt x="31692" y="6068"/>
                    </a:cubicBezTo>
                    <a:cubicBezTo>
                      <a:pt x="31699" y="6217"/>
                      <a:pt x="31751" y="6348"/>
                      <a:pt x="31848" y="6463"/>
                    </a:cubicBezTo>
                    <a:cubicBezTo>
                      <a:pt x="31910" y="6539"/>
                      <a:pt x="31962" y="6623"/>
                      <a:pt x="31990" y="6722"/>
                    </a:cubicBezTo>
                    <a:cubicBezTo>
                      <a:pt x="32004" y="6771"/>
                      <a:pt x="32028" y="6830"/>
                      <a:pt x="32066" y="6861"/>
                    </a:cubicBezTo>
                    <a:cubicBezTo>
                      <a:pt x="32142" y="6923"/>
                      <a:pt x="32163" y="7003"/>
                      <a:pt x="32187" y="7093"/>
                    </a:cubicBezTo>
                    <a:cubicBezTo>
                      <a:pt x="32215" y="7184"/>
                      <a:pt x="32281" y="7256"/>
                      <a:pt x="32299" y="7363"/>
                    </a:cubicBezTo>
                    <a:cubicBezTo>
                      <a:pt x="32336" y="7623"/>
                      <a:pt x="32472" y="7855"/>
                      <a:pt x="32590" y="8084"/>
                    </a:cubicBezTo>
                    <a:cubicBezTo>
                      <a:pt x="32644" y="8194"/>
                      <a:pt x="32707" y="8298"/>
                      <a:pt x="32748" y="8420"/>
                    </a:cubicBezTo>
                    <a:cubicBezTo>
                      <a:pt x="32787" y="8541"/>
                      <a:pt x="32828" y="8680"/>
                      <a:pt x="32988" y="8731"/>
                    </a:cubicBezTo>
                    <a:close/>
                    <a:moveTo>
                      <a:pt x="2578" y="6768"/>
                    </a:moveTo>
                    <a:cubicBezTo>
                      <a:pt x="2408" y="6802"/>
                      <a:pt x="2307" y="6906"/>
                      <a:pt x="2214" y="7010"/>
                    </a:cubicBezTo>
                    <a:cubicBezTo>
                      <a:pt x="2104" y="7131"/>
                      <a:pt x="2079" y="7301"/>
                      <a:pt x="2027" y="7454"/>
                    </a:cubicBezTo>
                    <a:cubicBezTo>
                      <a:pt x="1996" y="7540"/>
                      <a:pt x="2016" y="7609"/>
                      <a:pt x="2072" y="7678"/>
                    </a:cubicBezTo>
                    <a:cubicBezTo>
                      <a:pt x="2090" y="7699"/>
                      <a:pt x="2083" y="7748"/>
                      <a:pt x="2079" y="7782"/>
                    </a:cubicBezTo>
                    <a:cubicBezTo>
                      <a:pt x="2072" y="7890"/>
                      <a:pt x="2062" y="7997"/>
                      <a:pt x="2055" y="8105"/>
                    </a:cubicBezTo>
                    <a:cubicBezTo>
                      <a:pt x="2051" y="8150"/>
                      <a:pt x="2027" y="8202"/>
                      <a:pt x="2045" y="8236"/>
                    </a:cubicBezTo>
                    <a:cubicBezTo>
                      <a:pt x="2093" y="8343"/>
                      <a:pt x="2069" y="8447"/>
                      <a:pt x="2058" y="8555"/>
                    </a:cubicBezTo>
                    <a:cubicBezTo>
                      <a:pt x="2027" y="8891"/>
                      <a:pt x="2075" y="9213"/>
                      <a:pt x="2221" y="9524"/>
                    </a:cubicBezTo>
                    <a:cubicBezTo>
                      <a:pt x="2339" y="9777"/>
                      <a:pt x="2533" y="9985"/>
                      <a:pt x="2633" y="10248"/>
                    </a:cubicBezTo>
                    <a:cubicBezTo>
                      <a:pt x="2644" y="10280"/>
                      <a:pt x="2675" y="10307"/>
                      <a:pt x="2702" y="10328"/>
                    </a:cubicBezTo>
                    <a:cubicBezTo>
                      <a:pt x="2827" y="10418"/>
                      <a:pt x="2945" y="10519"/>
                      <a:pt x="3076" y="10595"/>
                    </a:cubicBezTo>
                    <a:cubicBezTo>
                      <a:pt x="3170" y="10647"/>
                      <a:pt x="3260" y="10702"/>
                      <a:pt x="3351" y="10765"/>
                    </a:cubicBezTo>
                    <a:cubicBezTo>
                      <a:pt x="3444" y="10830"/>
                      <a:pt x="3554" y="10869"/>
                      <a:pt x="3658" y="10924"/>
                    </a:cubicBezTo>
                    <a:cubicBezTo>
                      <a:pt x="3762" y="10979"/>
                      <a:pt x="3800" y="10987"/>
                      <a:pt x="3915" y="10962"/>
                    </a:cubicBezTo>
                    <a:cubicBezTo>
                      <a:pt x="3749" y="10827"/>
                      <a:pt x="3593" y="10678"/>
                      <a:pt x="3416" y="10567"/>
                    </a:cubicBezTo>
                    <a:cubicBezTo>
                      <a:pt x="3305" y="10498"/>
                      <a:pt x="3222" y="10411"/>
                      <a:pt x="3139" y="10317"/>
                    </a:cubicBezTo>
                    <a:cubicBezTo>
                      <a:pt x="3084" y="10255"/>
                      <a:pt x="3031" y="10197"/>
                      <a:pt x="2980" y="10135"/>
                    </a:cubicBezTo>
                    <a:cubicBezTo>
                      <a:pt x="2921" y="10068"/>
                      <a:pt x="2848" y="10006"/>
                      <a:pt x="2803" y="9930"/>
                    </a:cubicBezTo>
                    <a:cubicBezTo>
                      <a:pt x="2647" y="9657"/>
                      <a:pt x="2481" y="9390"/>
                      <a:pt x="2405" y="9078"/>
                    </a:cubicBezTo>
                    <a:cubicBezTo>
                      <a:pt x="2356" y="8888"/>
                      <a:pt x="2297" y="8696"/>
                      <a:pt x="2249" y="8506"/>
                    </a:cubicBezTo>
                    <a:cubicBezTo>
                      <a:pt x="2232" y="8437"/>
                      <a:pt x="2232" y="8364"/>
                      <a:pt x="2235" y="8292"/>
                    </a:cubicBezTo>
                    <a:cubicBezTo>
                      <a:pt x="2242" y="8087"/>
                      <a:pt x="2245" y="7883"/>
                      <a:pt x="2249" y="7678"/>
                    </a:cubicBezTo>
                    <a:cubicBezTo>
                      <a:pt x="2253" y="7470"/>
                      <a:pt x="2307" y="7298"/>
                      <a:pt x="2408" y="7121"/>
                    </a:cubicBezTo>
                    <a:cubicBezTo>
                      <a:pt x="2470" y="7010"/>
                      <a:pt x="2523" y="6885"/>
                      <a:pt x="2578" y="6768"/>
                    </a:cubicBezTo>
                    <a:close/>
                    <a:moveTo>
                      <a:pt x="49633" y="6747"/>
                    </a:moveTo>
                    <a:cubicBezTo>
                      <a:pt x="49706" y="6893"/>
                      <a:pt x="49768" y="7017"/>
                      <a:pt x="49827" y="7142"/>
                    </a:cubicBezTo>
                    <a:cubicBezTo>
                      <a:pt x="49886" y="7263"/>
                      <a:pt x="49945" y="7387"/>
                      <a:pt x="49966" y="7516"/>
                    </a:cubicBezTo>
                    <a:cubicBezTo>
                      <a:pt x="49987" y="7637"/>
                      <a:pt x="49958" y="7758"/>
                      <a:pt x="49993" y="7886"/>
                    </a:cubicBezTo>
                    <a:cubicBezTo>
                      <a:pt x="50028" y="8001"/>
                      <a:pt x="50000" y="8135"/>
                      <a:pt x="49997" y="8260"/>
                    </a:cubicBezTo>
                    <a:cubicBezTo>
                      <a:pt x="49997" y="8322"/>
                      <a:pt x="50004" y="8389"/>
                      <a:pt x="49990" y="8447"/>
                    </a:cubicBezTo>
                    <a:cubicBezTo>
                      <a:pt x="49945" y="8631"/>
                      <a:pt x="49893" y="8811"/>
                      <a:pt x="49844" y="8995"/>
                    </a:cubicBezTo>
                    <a:cubicBezTo>
                      <a:pt x="49768" y="9286"/>
                      <a:pt x="49640" y="9549"/>
                      <a:pt x="49488" y="9809"/>
                    </a:cubicBezTo>
                    <a:cubicBezTo>
                      <a:pt x="49339" y="10072"/>
                      <a:pt x="49103" y="10259"/>
                      <a:pt x="48927" y="10498"/>
                    </a:cubicBezTo>
                    <a:cubicBezTo>
                      <a:pt x="48923" y="10504"/>
                      <a:pt x="48913" y="10509"/>
                      <a:pt x="48906" y="10512"/>
                    </a:cubicBezTo>
                    <a:cubicBezTo>
                      <a:pt x="48726" y="10647"/>
                      <a:pt x="48545" y="10779"/>
                      <a:pt x="48366" y="10910"/>
                    </a:cubicBezTo>
                    <a:cubicBezTo>
                      <a:pt x="48342" y="10928"/>
                      <a:pt x="48293" y="10934"/>
                      <a:pt x="48331" y="10990"/>
                    </a:cubicBezTo>
                    <a:cubicBezTo>
                      <a:pt x="48366" y="10987"/>
                      <a:pt x="48404" y="10987"/>
                      <a:pt x="48435" y="10972"/>
                    </a:cubicBezTo>
                    <a:cubicBezTo>
                      <a:pt x="48594" y="10896"/>
                      <a:pt x="48753" y="10816"/>
                      <a:pt x="48913" y="10737"/>
                    </a:cubicBezTo>
                    <a:cubicBezTo>
                      <a:pt x="48975" y="10706"/>
                      <a:pt x="49034" y="10664"/>
                      <a:pt x="49093" y="10622"/>
                    </a:cubicBezTo>
                    <a:cubicBezTo>
                      <a:pt x="49235" y="10525"/>
                      <a:pt x="49376" y="10432"/>
                      <a:pt x="49515" y="10332"/>
                    </a:cubicBezTo>
                    <a:cubicBezTo>
                      <a:pt x="49557" y="10301"/>
                      <a:pt x="49598" y="10255"/>
                      <a:pt x="49616" y="10207"/>
                    </a:cubicBezTo>
                    <a:cubicBezTo>
                      <a:pt x="49672" y="10044"/>
                      <a:pt x="49789" y="9916"/>
                      <a:pt x="49872" y="9767"/>
                    </a:cubicBezTo>
                    <a:cubicBezTo>
                      <a:pt x="50017" y="9514"/>
                      <a:pt x="50153" y="9262"/>
                      <a:pt x="50163" y="8967"/>
                    </a:cubicBezTo>
                    <a:cubicBezTo>
                      <a:pt x="50166" y="8805"/>
                      <a:pt x="50166" y="8642"/>
                      <a:pt x="50163" y="8479"/>
                    </a:cubicBezTo>
                    <a:cubicBezTo>
                      <a:pt x="50163" y="8410"/>
                      <a:pt x="50145" y="8340"/>
                      <a:pt x="50170" y="8268"/>
                    </a:cubicBezTo>
                    <a:cubicBezTo>
                      <a:pt x="50187" y="8202"/>
                      <a:pt x="50174" y="8125"/>
                      <a:pt x="50170" y="8052"/>
                    </a:cubicBezTo>
                    <a:cubicBezTo>
                      <a:pt x="50163" y="7973"/>
                      <a:pt x="50160" y="7890"/>
                      <a:pt x="50142" y="7814"/>
                    </a:cubicBezTo>
                    <a:cubicBezTo>
                      <a:pt x="50121" y="7713"/>
                      <a:pt x="50163" y="7641"/>
                      <a:pt x="50222" y="7574"/>
                    </a:cubicBezTo>
                    <a:cubicBezTo>
                      <a:pt x="50132" y="7135"/>
                      <a:pt x="50014" y="6893"/>
                      <a:pt x="49633" y="6747"/>
                    </a:cubicBezTo>
                    <a:close/>
                    <a:moveTo>
                      <a:pt x="24779" y="4935"/>
                    </a:moveTo>
                    <a:cubicBezTo>
                      <a:pt x="24855" y="5085"/>
                      <a:pt x="24813" y="5240"/>
                      <a:pt x="24772" y="5396"/>
                    </a:cubicBezTo>
                    <a:cubicBezTo>
                      <a:pt x="24748" y="5483"/>
                      <a:pt x="24738" y="5573"/>
                      <a:pt x="24734" y="5662"/>
                    </a:cubicBezTo>
                    <a:cubicBezTo>
                      <a:pt x="24734" y="5825"/>
                      <a:pt x="24751" y="5988"/>
                      <a:pt x="24744" y="6148"/>
                    </a:cubicBezTo>
                    <a:cubicBezTo>
                      <a:pt x="24741" y="6234"/>
                      <a:pt x="24703" y="6321"/>
                      <a:pt x="24682" y="6407"/>
                    </a:cubicBezTo>
                    <a:cubicBezTo>
                      <a:pt x="24672" y="6449"/>
                      <a:pt x="24651" y="6498"/>
                      <a:pt x="24661" y="6532"/>
                    </a:cubicBezTo>
                    <a:cubicBezTo>
                      <a:pt x="24699" y="6643"/>
                      <a:pt x="24672" y="6743"/>
                      <a:pt x="24634" y="6847"/>
                    </a:cubicBezTo>
                    <a:cubicBezTo>
                      <a:pt x="24613" y="6913"/>
                      <a:pt x="24578" y="6997"/>
                      <a:pt x="24599" y="7055"/>
                    </a:cubicBezTo>
                    <a:cubicBezTo>
                      <a:pt x="24647" y="7208"/>
                      <a:pt x="24602" y="7342"/>
                      <a:pt x="24540" y="7470"/>
                    </a:cubicBezTo>
                    <a:cubicBezTo>
                      <a:pt x="24477" y="7599"/>
                      <a:pt x="24457" y="7734"/>
                      <a:pt x="24467" y="7865"/>
                    </a:cubicBezTo>
                    <a:cubicBezTo>
                      <a:pt x="24481" y="8025"/>
                      <a:pt x="24453" y="8177"/>
                      <a:pt x="24412" y="8319"/>
                    </a:cubicBezTo>
                    <a:cubicBezTo>
                      <a:pt x="24364" y="8493"/>
                      <a:pt x="24325" y="8662"/>
                      <a:pt x="24301" y="8839"/>
                    </a:cubicBezTo>
                    <a:cubicBezTo>
                      <a:pt x="24273" y="9036"/>
                      <a:pt x="24311" y="9216"/>
                      <a:pt x="24364" y="9396"/>
                    </a:cubicBezTo>
                    <a:cubicBezTo>
                      <a:pt x="24377" y="9441"/>
                      <a:pt x="24423" y="9476"/>
                      <a:pt x="24457" y="9518"/>
                    </a:cubicBezTo>
                    <a:cubicBezTo>
                      <a:pt x="24581" y="9462"/>
                      <a:pt x="24637" y="9386"/>
                      <a:pt x="24651" y="9265"/>
                    </a:cubicBezTo>
                    <a:cubicBezTo>
                      <a:pt x="24668" y="9095"/>
                      <a:pt x="24693" y="8925"/>
                      <a:pt x="24727" y="8759"/>
                    </a:cubicBezTo>
                    <a:cubicBezTo>
                      <a:pt x="24755" y="8638"/>
                      <a:pt x="24789" y="8517"/>
                      <a:pt x="24755" y="8389"/>
                    </a:cubicBezTo>
                    <a:cubicBezTo>
                      <a:pt x="24741" y="8337"/>
                      <a:pt x="24730" y="8271"/>
                      <a:pt x="24751" y="8229"/>
                    </a:cubicBezTo>
                    <a:cubicBezTo>
                      <a:pt x="24813" y="8115"/>
                      <a:pt x="24783" y="8001"/>
                      <a:pt x="24789" y="7886"/>
                    </a:cubicBezTo>
                    <a:cubicBezTo>
                      <a:pt x="24793" y="7796"/>
                      <a:pt x="24786" y="7703"/>
                      <a:pt x="24807" y="7616"/>
                    </a:cubicBezTo>
                    <a:cubicBezTo>
                      <a:pt x="24831" y="7516"/>
                      <a:pt x="24876" y="7429"/>
                      <a:pt x="24786" y="7339"/>
                    </a:cubicBezTo>
                    <a:cubicBezTo>
                      <a:pt x="24772" y="7329"/>
                      <a:pt x="24776" y="7288"/>
                      <a:pt x="24783" y="7263"/>
                    </a:cubicBezTo>
                    <a:cubicBezTo>
                      <a:pt x="24834" y="7096"/>
                      <a:pt x="24838" y="6927"/>
                      <a:pt x="24821" y="6757"/>
                    </a:cubicBezTo>
                    <a:cubicBezTo>
                      <a:pt x="24817" y="6695"/>
                      <a:pt x="24842" y="6657"/>
                      <a:pt x="24917" y="6660"/>
                    </a:cubicBezTo>
                    <a:cubicBezTo>
                      <a:pt x="24938" y="6660"/>
                      <a:pt x="24976" y="6594"/>
                      <a:pt x="24976" y="6556"/>
                    </a:cubicBezTo>
                    <a:cubicBezTo>
                      <a:pt x="24984" y="6473"/>
                      <a:pt x="24890" y="6535"/>
                      <a:pt x="24855" y="6484"/>
                    </a:cubicBezTo>
                    <a:cubicBezTo>
                      <a:pt x="24834" y="6283"/>
                      <a:pt x="24883" y="6075"/>
                      <a:pt x="24866" y="5870"/>
                    </a:cubicBezTo>
                    <a:cubicBezTo>
                      <a:pt x="24848" y="5667"/>
                      <a:pt x="24872" y="5469"/>
                      <a:pt x="24893" y="5264"/>
                    </a:cubicBezTo>
                    <a:cubicBezTo>
                      <a:pt x="24917" y="5060"/>
                      <a:pt x="24928" y="4856"/>
                      <a:pt x="24945" y="4610"/>
                    </a:cubicBezTo>
                    <a:cubicBezTo>
                      <a:pt x="24880" y="4738"/>
                      <a:pt x="24834" y="4831"/>
                      <a:pt x="24779" y="4935"/>
                    </a:cubicBezTo>
                    <a:close/>
                    <a:moveTo>
                      <a:pt x="10624" y="10795"/>
                    </a:moveTo>
                    <a:cubicBezTo>
                      <a:pt x="10696" y="10841"/>
                      <a:pt x="10773" y="10854"/>
                      <a:pt x="10838" y="10837"/>
                    </a:cubicBezTo>
                    <a:cubicBezTo>
                      <a:pt x="11098" y="10775"/>
                      <a:pt x="11361" y="10720"/>
                      <a:pt x="11587" y="10557"/>
                    </a:cubicBezTo>
                    <a:cubicBezTo>
                      <a:pt x="11725" y="10456"/>
                      <a:pt x="11857" y="10342"/>
                      <a:pt x="12009" y="10269"/>
                    </a:cubicBezTo>
                    <a:cubicBezTo>
                      <a:pt x="12324" y="10114"/>
                      <a:pt x="12557" y="9839"/>
                      <a:pt x="12875" y="9687"/>
                    </a:cubicBezTo>
                    <a:cubicBezTo>
                      <a:pt x="12910" y="9670"/>
                      <a:pt x="12941" y="9628"/>
                      <a:pt x="12965" y="9590"/>
                    </a:cubicBezTo>
                    <a:cubicBezTo>
                      <a:pt x="13006" y="9518"/>
                      <a:pt x="13069" y="9473"/>
                      <a:pt x="13134" y="9424"/>
                    </a:cubicBezTo>
                    <a:cubicBezTo>
                      <a:pt x="13356" y="9258"/>
                      <a:pt x="13550" y="9061"/>
                      <a:pt x="13710" y="8832"/>
                    </a:cubicBezTo>
                    <a:cubicBezTo>
                      <a:pt x="13741" y="8787"/>
                      <a:pt x="13772" y="8738"/>
                      <a:pt x="13817" y="8714"/>
                    </a:cubicBezTo>
                    <a:cubicBezTo>
                      <a:pt x="13970" y="8642"/>
                      <a:pt x="14094" y="8548"/>
                      <a:pt x="14132" y="8371"/>
                    </a:cubicBezTo>
                    <a:cubicBezTo>
                      <a:pt x="14139" y="8347"/>
                      <a:pt x="14160" y="8322"/>
                      <a:pt x="14181" y="8309"/>
                    </a:cubicBezTo>
                    <a:cubicBezTo>
                      <a:pt x="14357" y="8209"/>
                      <a:pt x="14444" y="8011"/>
                      <a:pt x="14624" y="7918"/>
                    </a:cubicBezTo>
                    <a:cubicBezTo>
                      <a:pt x="14686" y="7886"/>
                      <a:pt x="14683" y="7879"/>
                      <a:pt x="14728" y="7699"/>
                    </a:cubicBezTo>
                    <a:cubicBezTo>
                      <a:pt x="14552" y="7796"/>
                      <a:pt x="14427" y="7928"/>
                      <a:pt x="14319" y="8066"/>
                    </a:cubicBezTo>
                    <a:cubicBezTo>
                      <a:pt x="14226" y="8191"/>
                      <a:pt x="14108" y="8285"/>
                      <a:pt x="13983" y="8371"/>
                    </a:cubicBezTo>
                    <a:cubicBezTo>
                      <a:pt x="13887" y="8437"/>
                      <a:pt x="13799" y="8506"/>
                      <a:pt x="13720" y="8597"/>
                    </a:cubicBezTo>
                    <a:cubicBezTo>
                      <a:pt x="13616" y="8717"/>
                      <a:pt x="13492" y="8829"/>
                      <a:pt x="13363" y="8925"/>
                    </a:cubicBezTo>
                    <a:cubicBezTo>
                      <a:pt x="13280" y="8987"/>
                      <a:pt x="13163" y="8995"/>
                      <a:pt x="13138" y="9130"/>
                    </a:cubicBezTo>
                    <a:cubicBezTo>
                      <a:pt x="13131" y="9161"/>
                      <a:pt x="13072" y="9185"/>
                      <a:pt x="13038" y="9213"/>
                    </a:cubicBezTo>
                    <a:cubicBezTo>
                      <a:pt x="13000" y="9237"/>
                      <a:pt x="12955" y="9251"/>
                      <a:pt x="12923" y="9278"/>
                    </a:cubicBezTo>
                    <a:cubicBezTo>
                      <a:pt x="12747" y="9445"/>
                      <a:pt x="12567" y="9604"/>
                      <a:pt x="12345" y="9711"/>
                    </a:cubicBezTo>
                    <a:cubicBezTo>
                      <a:pt x="12266" y="9750"/>
                      <a:pt x="12189" y="9809"/>
                      <a:pt x="12130" y="9874"/>
                    </a:cubicBezTo>
                    <a:cubicBezTo>
                      <a:pt x="11981" y="10037"/>
                      <a:pt x="11788" y="10130"/>
                      <a:pt x="11593" y="10228"/>
                    </a:cubicBezTo>
                    <a:cubicBezTo>
                      <a:pt x="11451" y="10301"/>
                      <a:pt x="11296" y="10349"/>
                      <a:pt x="11185" y="10477"/>
                    </a:cubicBezTo>
                    <a:cubicBezTo>
                      <a:pt x="11147" y="10522"/>
                      <a:pt x="11081" y="10543"/>
                      <a:pt x="11025" y="10574"/>
                    </a:cubicBezTo>
                    <a:cubicBezTo>
                      <a:pt x="10960" y="10605"/>
                      <a:pt x="10890" y="10626"/>
                      <a:pt x="10832" y="10661"/>
                    </a:cubicBezTo>
                    <a:cubicBezTo>
                      <a:pt x="10762" y="10702"/>
                      <a:pt x="10696" y="10747"/>
                      <a:pt x="10624" y="10795"/>
                    </a:cubicBezTo>
                    <a:close/>
                    <a:moveTo>
                      <a:pt x="20020" y="7179"/>
                    </a:moveTo>
                    <a:cubicBezTo>
                      <a:pt x="20048" y="7066"/>
                      <a:pt x="20221" y="7080"/>
                      <a:pt x="20217" y="6944"/>
                    </a:cubicBezTo>
                    <a:cubicBezTo>
                      <a:pt x="20297" y="6861"/>
                      <a:pt x="20380" y="6778"/>
                      <a:pt x="20457" y="6692"/>
                    </a:cubicBezTo>
                    <a:cubicBezTo>
                      <a:pt x="20491" y="6653"/>
                      <a:pt x="20516" y="6602"/>
                      <a:pt x="20543" y="6556"/>
                    </a:cubicBezTo>
                    <a:cubicBezTo>
                      <a:pt x="20574" y="6511"/>
                      <a:pt x="20599" y="6460"/>
                      <a:pt x="20640" y="6425"/>
                    </a:cubicBezTo>
                    <a:cubicBezTo>
                      <a:pt x="20786" y="6307"/>
                      <a:pt x="20862" y="6148"/>
                      <a:pt x="20921" y="5971"/>
                    </a:cubicBezTo>
                    <a:cubicBezTo>
                      <a:pt x="20965" y="5822"/>
                      <a:pt x="21035" y="5680"/>
                      <a:pt x="21149" y="5579"/>
                    </a:cubicBezTo>
                    <a:cubicBezTo>
                      <a:pt x="21281" y="5462"/>
                      <a:pt x="21336" y="5313"/>
                      <a:pt x="21374" y="5157"/>
                    </a:cubicBezTo>
                    <a:cubicBezTo>
                      <a:pt x="21405" y="5032"/>
                      <a:pt x="21447" y="4918"/>
                      <a:pt x="21527" y="4815"/>
                    </a:cubicBezTo>
                    <a:cubicBezTo>
                      <a:pt x="21568" y="4759"/>
                      <a:pt x="21596" y="4690"/>
                      <a:pt x="21617" y="4620"/>
                    </a:cubicBezTo>
                    <a:cubicBezTo>
                      <a:pt x="21648" y="4499"/>
                      <a:pt x="21686" y="4381"/>
                      <a:pt x="21748" y="4267"/>
                    </a:cubicBezTo>
                    <a:cubicBezTo>
                      <a:pt x="21814" y="4139"/>
                      <a:pt x="21846" y="4000"/>
                      <a:pt x="21797" y="3834"/>
                    </a:cubicBezTo>
                    <a:cubicBezTo>
                      <a:pt x="21738" y="3859"/>
                      <a:pt x="21672" y="3862"/>
                      <a:pt x="21645" y="3896"/>
                    </a:cubicBezTo>
                    <a:cubicBezTo>
                      <a:pt x="21571" y="3997"/>
                      <a:pt x="21496" y="4101"/>
                      <a:pt x="21447" y="4215"/>
                    </a:cubicBezTo>
                    <a:cubicBezTo>
                      <a:pt x="21399" y="4340"/>
                      <a:pt x="21360" y="4471"/>
                      <a:pt x="21267" y="4575"/>
                    </a:cubicBezTo>
                    <a:cubicBezTo>
                      <a:pt x="21243" y="4607"/>
                      <a:pt x="21243" y="4658"/>
                      <a:pt x="21226" y="4700"/>
                    </a:cubicBezTo>
                    <a:cubicBezTo>
                      <a:pt x="21208" y="4748"/>
                      <a:pt x="21191" y="4800"/>
                      <a:pt x="21170" y="4845"/>
                    </a:cubicBezTo>
                    <a:cubicBezTo>
                      <a:pt x="21146" y="4894"/>
                      <a:pt x="21104" y="4935"/>
                      <a:pt x="21090" y="4984"/>
                    </a:cubicBezTo>
                    <a:cubicBezTo>
                      <a:pt x="21007" y="5243"/>
                      <a:pt x="20855" y="5469"/>
                      <a:pt x="20713" y="5697"/>
                    </a:cubicBezTo>
                    <a:cubicBezTo>
                      <a:pt x="20665" y="5777"/>
                      <a:pt x="20623" y="5854"/>
                      <a:pt x="20626" y="5947"/>
                    </a:cubicBezTo>
                    <a:cubicBezTo>
                      <a:pt x="20630" y="6113"/>
                      <a:pt x="20547" y="6234"/>
                      <a:pt x="20436" y="6348"/>
                    </a:cubicBezTo>
                    <a:cubicBezTo>
                      <a:pt x="20377" y="6415"/>
                      <a:pt x="20315" y="6490"/>
                      <a:pt x="20290" y="6570"/>
                    </a:cubicBezTo>
                    <a:cubicBezTo>
                      <a:pt x="20252" y="6706"/>
                      <a:pt x="20187" y="6820"/>
                      <a:pt x="20100" y="6923"/>
                    </a:cubicBezTo>
                    <a:cubicBezTo>
                      <a:pt x="20041" y="6992"/>
                      <a:pt x="20003" y="7072"/>
                      <a:pt x="20020" y="7179"/>
                    </a:cubicBezTo>
                    <a:close/>
                    <a:moveTo>
                      <a:pt x="8868" y="11388"/>
                    </a:moveTo>
                    <a:cubicBezTo>
                      <a:pt x="8632" y="11506"/>
                      <a:pt x="8445" y="11589"/>
                      <a:pt x="8227" y="11561"/>
                    </a:cubicBezTo>
                    <a:cubicBezTo>
                      <a:pt x="8188" y="11554"/>
                      <a:pt x="8140" y="11578"/>
                      <a:pt x="8099" y="11596"/>
                    </a:cubicBezTo>
                    <a:cubicBezTo>
                      <a:pt x="7995" y="11647"/>
                      <a:pt x="7898" y="11717"/>
                      <a:pt x="7787" y="11748"/>
                    </a:cubicBezTo>
                    <a:cubicBezTo>
                      <a:pt x="7600" y="11797"/>
                      <a:pt x="7410" y="11824"/>
                      <a:pt x="7219" y="11873"/>
                    </a:cubicBezTo>
                    <a:cubicBezTo>
                      <a:pt x="7042" y="11914"/>
                      <a:pt x="6848" y="11818"/>
                      <a:pt x="6658" y="11880"/>
                    </a:cubicBezTo>
                    <a:cubicBezTo>
                      <a:pt x="6630" y="11887"/>
                      <a:pt x="6592" y="11859"/>
                      <a:pt x="6558" y="11855"/>
                    </a:cubicBezTo>
                    <a:cubicBezTo>
                      <a:pt x="6478" y="11845"/>
                      <a:pt x="6395" y="11831"/>
                      <a:pt x="6315" y="11842"/>
                    </a:cubicBezTo>
                    <a:cubicBezTo>
                      <a:pt x="6135" y="11866"/>
                      <a:pt x="5962" y="11855"/>
                      <a:pt x="5782" y="11852"/>
                    </a:cubicBezTo>
                    <a:cubicBezTo>
                      <a:pt x="5456" y="11845"/>
                      <a:pt x="5141" y="11831"/>
                      <a:pt x="4826" y="11731"/>
                    </a:cubicBezTo>
                    <a:cubicBezTo>
                      <a:pt x="4764" y="11710"/>
                      <a:pt x="4676" y="11658"/>
                      <a:pt x="4587" y="11735"/>
                    </a:cubicBezTo>
                    <a:cubicBezTo>
                      <a:pt x="4604" y="11762"/>
                      <a:pt x="4614" y="11800"/>
                      <a:pt x="4639" y="11821"/>
                    </a:cubicBezTo>
                    <a:cubicBezTo>
                      <a:pt x="4805" y="11963"/>
                      <a:pt x="5009" y="12032"/>
                      <a:pt x="5221" y="12084"/>
                    </a:cubicBezTo>
                    <a:cubicBezTo>
                      <a:pt x="5380" y="12039"/>
                      <a:pt x="5522" y="12095"/>
                      <a:pt x="5664" y="12150"/>
                    </a:cubicBezTo>
                    <a:cubicBezTo>
                      <a:pt x="5712" y="12167"/>
                      <a:pt x="5771" y="12174"/>
                      <a:pt x="5824" y="12174"/>
                    </a:cubicBezTo>
                    <a:cubicBezTo>
                      <a:pt x="6021" y="12174"/>
                      <a:pt x="6218" y="12171"/>
                      <a:pt x="6415" y="12160"/>
                    </a:cubicBezTo>
                    <a:cubicBezTo>
                      <a:pt x="6523" y="12157"/>
                      <a:pt x="6630" y="12160"/>
                      <a:pt x="6734" y="12105"/>
                    </a:cubicBezTo>
                    <a:cubicBezTo>
                      <a:pt x="6783" y="12077"/>
                      <a:pt x="6855" y="12088"/>
                      <a:pt x="6917" y="12077"/>
                    </a:cubicBezTo>
                    <a:cubicBezTo>
                      <a:pt x="7050" y="12056"/>
                      <a:pt x="7191" y="12056"/>
                      <a:pt x="7309" y="12005"/>
                    </a:cubicBezTo>
                    <a:cubicBezTo>
                      <a:pt x="7475" y="11935"/>
                      <a:pt x="7641" y="11863"/>
                      <a:pt x="7819" y="11863"/>
                    </a:cubicBezTo>
                    <a:cubicBezTo>
                      <a:pt x="7967" y="11863"/>
                      <a:pt x="8060" y="11759"/>
                      <a:pt x="8193" y="11724"/>
                    </a:cubicBezTo>
                    <a:cubicBezTo>
                      <a:pt x="8348" y="11686"/>
                      <a:pt x="8497" y="11623"/>
                      <a:pt x="8646" y="11561"/>
                    </a:cubicBezTo>
                    <a:cubicBezTo>
                      <a:pt x="8719" y="11534"/>
                      <a:pt x="8805" y="11523"/>
                      <a:pt x="8868" y="11388"/>
                    </a:cubicBezTo>
                    <a:close/>
                    <a:moveTo>
                      <a:pt x="43412" y="11415"/>
                    </a:moveTo>
                    <a:cubicBezTo>
                      <a:pt x="43406" y="11433"/>
                      <a:pt x="43399" y="11447"/>
                      <a:pt x="43388" y="11465"/>
                    </a:cubicBezTo>
                    <a:cubicBezTo>
                      <a:pt x="43420" y="11481"/>
                      <a:pt x="43447" y="11506"/>
                      <a:pt x="43479" y="11516"/>
                    </a:cubicBezTo>
                    <a:cubicBezTo>
                      <a:pt x="43652" y="11585"/>
                      <a:pt x="43825" y="11665"/>
                      <a:pt x="44005" y="11721"/>
                    </a:cubicBezTo>
                    <a:cubicBezTo>
                      <a:pt x="44150" y="11762"/>
                      <a:pt x="44272" y="11866"/>
                      <a:pt x="44431" y="11866"/>
                    </a:cubicBezTo>
                    <a:cubicBezTo>
                      <a:pt x="44604" y="11869"/>
                      <a:pt x="44756" y="11942"/>
                      <a:pt x="44913" y="12008"/>
                    </a:cubicBezTo>
                    <a:cubicBezTo>
                      <a:pt x="45033" y="12056"/>
                      <a:pt x="45175" y="12060"/>
                      <a:pt x="45308" y="12080"/>
                    </a:cubicBezTo>
                    <a:cubicBezTo>
                      <a:pt x="45370" y="12088"/>
                      <a:pt x="45439" y="12077"/>
                      <a:pt x="45490" y="12105"/>
                    </a:cubicBezTo>
                    <a:cubicBezTo>
                      <a:pt x="45594" y="12157"/>
                      <a:pt x="45698" y="12157"/>
                      <a:pt x="45806" y="12164"/>
                    </a:cubicBezTo>
                    <a:cubicBezTo>
                      <a:pt x="46003" y="12171"/>
                      <a:pt x="46201" y="12178"/>
                      <a:pt x="46398" y="12171"/>
                    </a:cubicBezTo>
                    <a:cubicBezTo>
                      <a:pt x="46485" y="12171"/>
                      <a:pt x="46575" y="12140"/>
                      <a:pt x="46658" y="12112"/>
                    </a:cubicBezTo>
                    <a:cubicBezTo>
                      <a:pt x="46737" y="12088"/>
                      <a:pt x="46810" y="12060"/>
                      <a:pt x="46894" y="12071"/>
                    </a:cubicBezTo>
                    <a:cubicBezTo>
                      <a:pt x="47164" y="12098"/>
                      <a:pt x="47378" y="11967"/>
                      <a:pt x="47586" y="11821"/>
                    </a:cubicBezTo>
                    <a:cubicBezTo>
                      <a:pt x="47621" y="11797"/>
                      <a:pt x="47645" y="11751"/>
                      <a:pt x="47589" y="11696"/>
                    </a:cubicBezTo>
                    <a:cubicBezTo>
                      <a:pt x="47514" y="11710"/>
                      <a:pt x="47427" y="11724"/>
                      <a:pt x="47340" y="11748"/>
                    </a:cubicBezTo>
                    <a:cubicBezTo>
                      <a:pt x="47063" y="11828"/>
                      <a:pt x="46783" y="11863"/>
                      <a:pt x="46492" y="11849"/>
                    </a:cubicBezTo>
                    <a:cubicBezTo>
                      <a:pt x="46430" y="11849"/>
                      <a:pt x="46367" y="11859"/>
                      <a:pt x="46305" y="11859"/>
                    </a:cubicBezTo>
                    <a:cubicBezTo>
                      <a:pt x="46225" y="11863"/>
                      <a:pt x="46145" y="11863"/>
                      <a:pt x="46066" y="11859"/>
                    </a:cubicBezTo>
                    <a:cubicBezTo>
                      <a:pt x="46014" y="11855"/>
                      <a:pt x="45958" y="11839"/>
                      <a:pt x="45906" y="11842"/>
                    </a:cubicBezTo>
                    <a:cubicBezTo>
                      <a:pt x="45810" y="11845"/>
                      <a:pt x="45712" y="11869"/>
                      <a:pt x="45615" y="11873"/>
                    </a:cubicBezTo>
                    <a:cubicBezTo>
                      <a:pt x="45508" y="11876"/>
                      <a:pt x="45401" y="11859"/>
                      <a:pt x="45293" y="11859"/>
                    </a:cubicBezTo>
                    <a:cubicBezTo>
                      <a:pt x="45137" y="11859"/>
                      <a:pt x="44975" y="11922"/>
                      <a:pt x="44830" y="11804"/>
                    </a:cubicBezTo>
                    <a:cubicBezTo>
                      <a:pt x="44812" y="11793"/>
                      <a:pt x="44774" y="11814"/>
                      <a:pt x="44750" y="11807"/>
                    </a:cubicBezTo>
                    <a:cubicBezTo>
                      <a:pt x="44590" y="11759"/>
                      <a:pt x="44421" y="11765"/>
                      <a:pt x="44269" y="11658"/>
                    </a:cubicBezTo>
                    <a:cubicBezTo>
                      <a:pt x="44168" y="11585"/>
                      <a:pt x="44032" y="11543"/>
                      <a:pt x="43887" y="11558"/>
                    </a:cubicBezTo>
                    <a:cubicBezTo>
                      <a:pt x="43783" y="11568"/>
                      <a:pt x="43676" y="11519"/>
                      <a:pt x="43572" y="11492"/>
                    </a:cubicBezTo>
                    <a:cubicBezTo>
                      <a:pt x="43516" y="11475"/>
                      <a:pt x="43465" y="11440"/>
                      <a:pt x="43412" y="11415"/>
                    </a:cubicBezTo>
                    <a:close/>
                    <a:moveTo>
                      <a:pt x="9034" y="10498"/>
                    </a:moveTo>
                    <a:cubicBezTo>
                      <a:pt x="8784" y="10622"/>
                      <a:pt x="8546" y="10640"/>
                      <a:pt x="8310" y="10678"/>
                    </a:cubicBezTo>
                    <a:cubicBezTo>
                      <a:pt x="8182" y="10699"/>
                      <a:pt x="8047" y="10709"/>
                      <a:pt x="7926" y="10750"/>
                    </a:cubicBezTo>
                    <a:cubicBezTo>
                      <a:pt x="7718" y="10820"/>
                      <a:pt x="7510" y="10858"/>
                      <a:pt x="7292" y="10837"/>
                    </a:cubicBezTo>
                    <a:cubicBezTo>
                      <a:pt x="7212" y="10830"/>
                      <a:pt x="7129" y="10837"/>
                      <a:pt x="7050" y="10858"/>
                    </a:cubicBezTo>
                    <a:cubicBezTo>
                      <a:pt x="6928" y="10889"/>
                      <a:pt x="6810" y="10917"/>
                      <a:pt x="6686" y="10862"/>
                    </a:cubicBezTo>
                    <a:cubicBezTo>
                      <a:pt x="6346" y="10886"/>
                      <a:pt x="6011" y="10810"/>
                      <a:pt x="5657" y="10789"/>
                    </a:cubicBezTo>
                    <a:cubicBezTo>
                      <a:pt x="5647" y="10827"/>
                      <a:pt x="5626" y="10869"/>
                      <a:pt x="5632" y="10907"/>
                    </a:cubicBezTo>
                    <a:cubicBezTo>
                      <a:pt x="5637" y="10938"/>
                      <a:pt x="5671" y="10972"/>
                      <a:pt x="5699" y="10982"/>
                    </a:cubicBezTo>
                    <a:cubicBezTo>
                      <a:pt x="5955" y="11066"/>
                      <a:pt x="6214" y="11142"/>
                      <a:pt x="6489" y="11142"/>
                    </a:cubicBezTo>
                    <a:cubicBezTo>
                      <a:pt x="6623" y="11142"/>
                      <a:pt x="6755" y="11139"/>
                      <a:pt x="6887" y="11097"/>
                    </a:cubicBezTo>
                    <a:cubicBezTo>
                      <a:pt x="7021" y="11174"/>
                      <a:pt x="7146" y="11111"/>
                      <a:pt x="7278" y="11083"/>
                    </a:cubicBezTo>
                    <a:cubicBezTo>
                      <a:pt x="7323" y="11073"/>
                      <a:pt x="7368" y="11080"/>
                      <a:pt x="7413" y="11080"/>
                    </a:cubicBezTo>
                    <a:cubicBezTo>
                      <a:pt x="7510" y="11080"/>
                      <a:pt x="7614" y="11097"/>
                      <a:pt x="7707" y="11073"/>
                    </a:cubicBezTo>
                    <a:cubicBezTo>
                      <a:pt x="7808" y="11049"/>
                      <a:pt x="7902" y="10987"/>
                      <a:pt x="8001" y="10941"/>
                    </a:cubicBezTo>
                    <a:cubicBezTo>
                      <a:pt x="8092" y="10952"/>
                      <a:pt x="8193" y="11011"/>
                      <a:pt x="8282" y="10934"/>
                    </a:cubicBezTo>
                    <a:cubicBezTo>
                      <a:pt x="8400" y="10830"/>
                      <a:pt x="8546" y="10789"/>
                      <a:pt x="8695" y="10750"/>
                    </a:cubicBezTo>
                    <a:cubicBezTo>
                      <a:pt x="8823" y="10716"/>
                      <a:pt x="8944" y="10661"/>
                      <a:pt x="9034" y="10498"/>
                    </a:cubicBezTo>
                    <a:close/>
                    <a:moveTo>
                      <a:pt x="27930" y="2948"/>
                    </a:moveTo>
                    <a:cubicBezTo>
                      <a:pt x="27810" y="3165"/>
                      <a:pt x="27792" y="3367"/>
                      <a:pt x="27893" y="3574"/>
                    </a:cubicBezTo>
                    <a:cubicBezTo>
                      <a:pt x="27927" y="3651"/>
                      <a:pt x="27948" y="3723"/>
                      <a:pt x="27948" y="3803"/>
                    </a:cubicBezTo>
                    <a:cubicBezTo>
                      <a:pt x="27948" y="3848"/>
                      <a:pt x="27938" y="3907"/>
                      <a:pt x="27962" y="3938"/>
                    </a:cubicBezTo>
                    <a:cubicBezTo>
                      <a:pt x="28083" y="4087"/>
                      <a:pt x="28063" y="4274"/>
                      <a:pt x="28101" y="4444"/>
                    </a:cubicBezTo>
                    <a:cubicBezTo>
                      <a:pt x="28111" y="4489"/>
                      <a:pt x="28125" y="4530"/>
                      <a:pt x="28135" y="4575"/>
                    </a:cubicBezTo>
                    <a:cubicBezTo>
                      <a:pt x="28149" y="4644"/>
                      <a:pt x="28176" y="4717"/>
                      <a:pt x="28170" y="4783"/>
                    </a:cubicBezTo>
                    <a:cubicBezTo>
                      <a:pt x="28152" y="4960"/>
                      <a:pt x="28208" y="5101"/>
                      <a:pt x="28312" y="5234"/>
                    </a:cubicBezTo>
                    <a:cubicBezTo>
                      <a:pt x="28374" y="5313"/>
                      <a:pt x="28416" y="5403"/>
                      <a:pt x="28416" y="5507"/>
                    </a:cubicBezTo>
                    <a:cubicBezTo>
                      <a:pt x="28413" y="5597"/>
                      <a:pt x="28457" y="5659"/>
                      <a:pt x="28512" y="5725"/>
                    </a:cubicBezTo>
                    <a:cubicBezTo>
                      <a:pt x="28579" y="5798"/>
                      <a:pt x="28648" y="5874"/>
                      <a:pt x="28686" y="5961"/>
                    </a:cubicBezTo>
                    <a:cubicBezTo>
                      <a:pt x="28748" y="6120"/>
                      <a:pt x="28859" y="6255"/>
                      <a:pt x="28894" y="6428"/>
                    </a:cubicBezTo>
                    <a:cubicBezTo>
                      <a:pt x="28897" y="6452"/>
                      <a:pt x="28918" y="6477"/>
                      <a:pt x="28939" y="6494"/>
                    </a:cubicBezTo>
                    <a:cubicBezTo>
                      <a:pt x="28956" y="6514"/>
                      <a:pt x="28969" y="6564"/>
                      <a:pt x="29025" y="6525"/>
                    </a:cubicBezTo>
                    <a:cubicBezTo>
                      <a:pt x="29019" y="6407"/>
                      <a:pt x="28960" y="6307"/>
                      <a:pt x="28907" y="6207"/>
                    </a:cubicBezTo>
                    <a:cubicBezTo>
                      <a:pt x="28845" y="6089"/>
                      <a:pt x="28772" y="5974"/>
                      <a:pt x="28703" y="5860"/>
                    </a:cubicBezTo>
                    <a:cubicBezTo>
                      <a:pt x="28665" y="5795"/>
                      <a:pt x="28644" y="5729"/>
                      <a:pt x="28679" y="5652"/>
                    </a:cubicBezTo>
                    <a:cubicBezTo>
                      <a:pt x="28741" y="5510"/>
                      <a:pt x="28689" y="5386"/>
                      <a:pt x="28610" y="5275"/>
                    </a:cubicBezTo>
                    <a:cubicBezTo>
                      <a:pt x="28533" y="5157"/>
                      <a:pt x="28482" y="5036"/>
                      <a:pt x="28471" y="4898"/>
                    </a:cubicBezTo>
                    <a:cubicBezTo>
                      <a:pt x="28467" y="4797"/>
                      <a:pt x="28437" y="4703"/>
                      <a:pt x="28374" y="4620"/>
                    </a:cubicBezTo>
                    <a:cubicBezTo>
                      <a:pt x="28312" y="4530"/>
                      <a:pt x="28280" y="4430"/>
                      <a:pt x="28274" y="4319"/>
                    </a:cubicBezTo>
                    <a:cubicBezTo>
                      <a:pt x="28256" y="4125"/>
                      <a:pt x="28250" y="3928"/>
                      <a:pt x="28135" y="3751"/>
                    </a:cubicBezTo>
                    <a:cubicBezTo>
                      <a:pt x="28104" y="3702"/>
                      <a:pt x="28093" y="3626"/>
                      <a:pt x="28104" y="3568"/>
                    </a:cubicBezTo>
                    <a:cubicBezTo>
                      <a:pt x="28163" y="3339"/>
                      <a:pt x="28063" y="3155"/>
                      <a:pt x="27930" y="2948"/>
                    </a:cubicBezTo>
                    <a:close/>
                    <a:moveTo>
                      <a:pt x="39523" y="8143"/>
                    </a:moveTo>
                    <a:cubicBezTo>
                      <a:pt x="39582" y="8094"/>
                      <a:pt x="39561" y="8049"/>
                      <a:pt x="39537" y="8018"/>
                    </a:cubicBezTo>
                    <a:cubicBezTo>
                      <a:pt x="39398" y="7841"/>
                      <a:pt x="39302" y="7633"/>
                      <a:pt x="39121" y="7491"/>
                    </a:cubicBezTo>
                    <a:cubicBezTo>
                      <a:pt x="39094" y="7470"/>
                      <a:pt x="39059" y="7443"/>
                      <a:pt x="39052" y="7412"/>
                    </a:cubicBezTo>
                    <a:cubicBezTo>
                      <a:pt x="39011" y="7235"/>
                      <a:pt x="38890" y="7090"/>
                      <a:pt x="38837" y="6920"/>
                    </a:cubicBezTo>
                    <a:cubicBezTo>
                      <a:pt x="38765" y="6671"/>
                      <a:pt x="38626" y="6466"/>
                      <a:pt x="38471" y="6269"/>
                    </a:cubicBezTo>
                    <a:cubicBezTo>
                      <a:pt x="38397" y="6175"/>
                      <a:pt x="38304" y="6099"/>
                      <a:pt x="38338" y="5961"/>
                    </a:cubicBezTo>
                    <a:cubicBezTo>
                      <a:pt x="38346" y="5937"/>
                      <a:pt x="38308" y="5902"/>
                      <a:pt x="38290" y="5870"/>
                    </a:cubicBezTo>
                    <a:cubicBezTo>
                      <a:pt x="38217" y="5756"/>
                      <a:pt x="38141" y="5646"/>
                      <a:pt x="38079" y="5528"/>
                    </a:cubicBezTo>
                    <a:cubicBezTo>
                      <a:pt x="38009" y="5396"/>
                      <a:pt x="37905" y="5306"/>
                      <a:pt x="37774" y="5195"/>
                    </a:cubicBezTo>
                    <a:cubicBezTo>
                      <a:pt x="37764" y="5261"/>
                      <a:pt x="37739" y="5309"/>
                      <a:pt x="37750" y="5341"/>
                    </a:cubicBezTo>
                    <a:cubicBezTo>
                      <a:pt x="37781" y="5427"/>
                      <a:pt x="37812" y="5514"/>
                      <a:pt x="37868" y="5579"/>
                    </a:cubicBezTo>
                    <a:cubicBezTo>
                      <a:pt x="37947" y="5680"/>
                      <a:pt x="37978" y="5801"/>
                      <a:pt x="38047" y="5899"/>
                    </a:cubicBezTo>
                    <a:cubicBezTo>
                      <a:pt x="38117" y="6009"/>
                      <a:pt x="38138" y="6130"/>
                      <a:pt x="38200" y="6241"/>
                    </a:cubicBezTo>
                    <a:cubicBezTo>
                      <a:pt x="38238" y="6300"/>
                      <a:pt x="38245" y="6383"/>
                      <a:pt x="38290" y="6431"/>
                    </a:cubicBezTo>
                    <a:cubicBezTo>
                      <a:pt x="38439" y="6594"/>
                      <a:pt x="38515" y="6799"/>
                      <a:pt x="38619" y="6986"/>
                    </a:cubicBezTo>
                    <a:cubicBezTo>
                      <a:pt x="38712" y="7152"/>
                      <a:pt x="38851" y="7277"/>
                      <a:pt x="38952" y="7436"/>
                    </a:cubicBezTo>
                    <a:cubicBezTo>
                      <a:pt x="39115" y="7696"/>
                      <a:pt x="39333" y="7907"/>
                      <a:pt x="39523" y="8143"/>
                    </a:cubicBezTo>
                    <a:close/>
                    <a:moveTo>
                      <a:pt x="14440" y="5189"/>
                    </a:moveTo>
                    <a:cubicBezTo>
                      <a:pt x="14336" y="5299"/>
                      <a:pt x="14250" y="5368"/>
                      <a:pt x="14191" y="5455"/>
                    </a:cubicBezTo>
                    <a:cubicBezTo>
                      <a:pt x="14084" y="5608"/>
                      <a:pt x="13994" y="5774"/>
                      <a:pt x="13893" y="5933"/>
                    </a:cubicBezTo>
                    <a:cubicBezTo>
                      <a:pt x="13890" y="5940"/>
                      <a:pt x="13887" y="5950"/>
                      <a:pt x="13890" y="5961"/>
                    </a:cubicBezTo>
                    <a:cubicBezTo>
                      <a:pt x="13921" y="6096"/>
                      <a:pt x="13828" y="6172"/>
                      <a:pt x="13758" y="6269"/>
                    </a:cubicBezTo>
                    <a:cubicBezTo>
                      <a:pt x="13651" y="6421"/>
                      <a:pt x="13519" y="6556"/>
                      <a:pt x="13454" y="6740"/>
                    </a:cubicBezTo>
                    <a:cubicBezTo>
                      <a:pt x="13377" y="6958"/>
                      <a:pt x="13280" y="7169"/>
                      <a:pt x="13187" y="7384"/>
                    </a:cubicBezTo>
                    <a:cubicBezTo>
                      <a:pt x="13173" y="7416"/>
                      <a:pt x="13155" y="7450"/>
                      <a:pt x="13128" y="7467"/>
                    </a:cubicBezTo>
                    <a:cubicBezTo>
                      <a:pt x="12934" y="7613"/>
                      <a:pt x="12837" y="7831"/>
                      <a:pt x="12691" y="8011"/>
                    </a:cubicBezTo>
                    <a:cubicBezTo>
                      <a:pt x="12664" y="8042"/>
                      <a:pt x="12643" y="8087"/>
                      <a:pt x="12677" y="8132"/>
                    </a:cubicBezTo>
                    <a:cubicBezTo>
                      <a:pt x="12691" y="8129"/>
                      <a:pt x="12715" y="8132"/>
                      <a:pt x="12723" y="8122"/>
                    </a:cubicBezTo>
                    <a:cubicBezTo>
                      <a:pt x="13107" y="7651"/>
                      <a:pt x="13523" y="7200"/>
                      <a:pt x="13786" y="6647"/>
                    </a:cubicBezTo>
                    <a:cubicBezTo>
                      <a:pt x="13810" y="6598"/>
                      <a:pt x="13848" y="6556"/>
                      <a:pt x="13876" y="6511"/>
                    </a:cubicBezTo>
                    <a:cubicBezTo>
                      <a:pt x="13921" y="6436"/>
                      <a:pt x="13970" y="6362"/>
                      <a:pt x="14007" y="6283"/>
                    </a:cubicBezTo>
                    <a:cubicBezTo>
                      <a:pt x="14066" y="6165"/>
                      <a:pt x="14119" y="6041"/>
                      <a:pt x="14170" y="5919"/>
                    </a:cubicBezTo>
                    <a:cubicBezTo>
                      <a:pt x="14222" y="5798"/>
                      <a:pt x="14277" y="5680"/>
                      <a:pt x="14365" y="5576"/>
                    </a:cubicBezTo>
                    <a:cubicBezTo>
                      <a:pt x="14416" y="5507"/>
                      <a:pt x="14448" y="5417"/>
                      <a:pt x="14475" y="5334"/>
                    </a:cubicBezTo>
                    <a:cubicBezTo>
                      <a:pt x="14485" y="5309"/>
                      <a:pt x="14461" y="5268"/>
                      <a:pt x="14440" y="5189"/>
                    </a:cubicBezTo>
                    <a:close/>
                    <a:moveTo>
                      <a:pt x="38941" y="5299"/>
                    </a:moveTo>
                    <a:cubicBezTo>
                      <a:pt x="38944" y="5510"/>
                      <a:pt x="39028" y="5701"/>
                      <a:pt x="39152" y="5833"/>
                    </a:cubicBezTo>
                    <a:cubicBezTo>
                      <a:pt x="39333" y="6023"/>
                      <a:pt x="39520" y="6207"/>
                      <a:pt x="39689" y="6404"/>
                    </a:cubicBezTo>
                    <a:cubicBezTo>
                      <a:pt x="40081" y="6868"/>
                      <a:pt x="40569" y="7229"/>
                      <a:pt x="41016" y="7633"/>
                    </a:cubicBezTo>
                    <a:cubicBezTo>
                      <a:pt x="41037" y="7651"/>
                      <a:pt x="41075" y="7651"/>
                      <a:pt x="41120" y="7665"/>
                    </a:cubicBezTo>
                    <a:cubicBezTo>
                      <a:pt x="41106" y="7627"/>
                      <a:pt x="41102" y="7609"/>
                      <a:pt x="41092" y="7595"/>
                    </a:cubicBezTo>
                    <a:cubicBezTo>
                      <a:pt x="40451" y="6958"/>
                      <a:pt x="39845" y="6293"/>
                      <a:pt x="39246" y="5618"/>
                    </a:cubicBezTo>
                    <a:cubicBezTo>
                      <a:pt x="39215" y="5587"/>
                      <a:pt x="39173" y="5531"/>
                      <a:pt x="39146" y="5538"/>
                    </a:cubicBezTo>
                    <a:cubicBezTo>
                      <a:pt x="39069" y="5552"/>
                      <a:pt x="39059" y="5507"/>
                      <a:pt x="39035" y="5462"/>
                    </a:cubicBezTo>
                    <a:cubicBezTo>
                      <a:pt x="39007" y="5406"/>
                      <a:pt x="38973" y="5355"/>
                      <a:pt x="38941" y="5299"/>
                    </a:cubicBezTo>
                    <a:close/>
                    <a:moveTo>
                      <a:pt x="50399" y="10785"/>
                    </a:moveTo>
                    <a:cubicBezTo>
                      <a:pt x="50353" y="10824"/>
                      <a:pt x="50332" y="10834"/>
                      <a:pt x="50319" y="10854"/>
                    </a:cubicBezTo>
                    <a:cubicBezTo>
                      <a:pt x="50139" y="11118"/>
                      <a:pt x="49851" y="11267"/>
                      <a:pt x="49647" y="11502"/>
                    </a:cubicBezTo>
                    <a:cubicBezTo>
                      <a:pt x="49637" y="11516"/>
                      <a:pt x="49613" y="11523"/>
                      <a:pt x="49595" y="11523"/>
                    </a:cubicBezTo>
                    <a:cubicBezTo>
                      <a:pt x="49512" y="11519"/>
                      <a:pt x="49477" y="11596"/>
                      <a:pt x="49422" y="11637"/>
                    </a:cubicBezTo>
                    <a:cubicBezTo>
                      <a:pt x="49335" y="11700"/>
                      <a:pt x="49248" y="11765"/>
                      <a:pt x="49162" y="11824"/>
                    </a:cubicBezTo>
                    <a:cubicBezTo>
                      <a:pt x="49002" y="11928"/>
                      <a:pt x="48840" y="12026"/>
                      <a:pt x="48639" y="12011"/>
                    </a:cubicBezTo>
                    <a:cubicBezTo>
                      <a:pt x="48615" y="12011"/>
                      <a:pt x="48591" y="12032"/>
                      <a:pt x="48563" y="12039"/>
                    </a:cubicBezTo>
                    <a:cubicBezTo>
                      <a:pt x="48470" y="12071"/>
                      <a:pt x="48376" y="12098"/>
                      <a:pt x="48279" y="12130"/>
                    </a:cubicBezTo>
                    <a:cubicBezTo>
                      <a:pt x="48258" y="12184"/>
                      <a:pt x="48230" y="12247"/>
                      <a:pt x="48196" y="12327"/>
                    </a:cubicBezTo>
                    <a:cubicBezTo>
                      <a:pt x="48268" y="12312"/>
                      <a:pt x="48321" y="12312"/>
                      <a:pt x="48369" y="12296"/>
                    </a:cubicBezTo>
                    <a:cubicBezTo>
                      <a:pt x="48625" y="12213"/>
                      <a:pt x="48882" y="12130"/>
                      <a:pt x="49135" y="12039"/>
                    </a:cubicBezTo>
                    <a:cubicBezTo>
                      <a:pt x="49352" y="11959"/>
                      <a:pt x="49564" y="11869"/>
                      <a:pt x="49758" y="11735"/>
                    </a:cubicBezTo>
                    <a:cubicBezTo>
                      <a:pt x="49838" y="11679"/>
                      <a:pt x="49859" y="11561"/>
                      <a:pt x="49938" y="11548"/>
                    </a:cubicBezTo>
                    <a:cubicBezTo>
                      <a:pt x="50091" y="11516"/>
                      <a:pt x="50083" y="11388"/>
                      <a:pt x="50142" y="11298"/>
                    </a:cubicBezTo>
                    <a:cubicBezTo>
                      <a:pt x="50225" y="11169"/>
                      <a:pt x="50270" y="11021"/>
                      <a:pt x="50381" y="10910"/>
                    </a:cubicBezTo>
                    <a:cubicBezTo>
                      <a:pt x="50399" y="10889"/>
                      <a:pt x="50391" y="10848"/>
                      <a:pt x="50399" y="10785"/>
                    </a:cubicBezTo>
                    <a:close/>
                    <a:moveTo>
                      <a:pt x="27107" y="9286"/>
                    </a:moveTo>
                    <a:cubicBezTo>
                      <a:pt x="27141" y="9147"/>
                      <a:pt x="27169" y="9036"/>
                      <a:pt x="27078" y="8933"/>
                    </a:cubicBezTo>
                    <a:cubicBezTo>
                      <a:pt x="27058" y="8908"/>
                      <a:pt x="27054" y="8867"/>
                      <a:pt x="27048" y="8832"/>
                    </a:cubicBezTo>
                    <a:cubicBezTo>
                      <a:pt x="27020" y="8721"/>
                      <a:pt x="26979" y="8613"/>
                      <a:pt x="26982" y="8493"/>
                    </a:cubicBezTo>
                    <a:cubicBezTo>
                      <a:pt x="26989" y="8343"/>
                      <a:pt x="26888" y="8226"/>
                      <a:pt x="26843" y="8091"/>
                    </a:cubicBezTo>
                    <a:cubicBezTo>
                      <a:pt x="26822" y="8031"/>
                      <a:pt x="26784" y="7959"/>
                      <a:pt x="26808" y="7918"/>
                    </a:cubicBezTo>
                    <a:cubicBezTo>
                      <a:pt x="26861" y="7814"/>
                      <a:pt x="26812" y="7727"/>
                      <a:pt x="26798" y="7633"/>
                    </a:cubicBezTo>
                    <a:cubicBezTo>
                      <a:pt x="26795" y="7623"/>
                      <a:pt x="26757" y="7616"/>
                      <a:pt x="26722" y="7603"/>
                    </a:cubicBezTo>
                    <a:cubicBezTo>
                      <a:pt x="26722" y="7834"/>
                      <a:pt x="26635" y="8049"/>
                      <a:pt x="26725" y="8264"/>
                    </a:cubicBezTo>
                    <a:cubicBezTo>
                      <a:pt x="26736" y="8288"/>
                      <a:pt x="26729" y="8319"/>
                      <a:pt x="26722" y="8343"/>
                    </a:cubicBezTo>
                    <a:cubicBezTo>
                      <a:pt x="26704" y="8410"/>
                      <a:pt x="26718" y="8465"/>
                      <a:pt x="26739" y="8527"/>
                    </a:cubicBezTo>
                    <a:cubicBezTo>
                      <a:pt x="26767" y="8621"/>
                      <a:pt x="26778" y="8721"/>
                      <a:pt x="26798" y="8815"/>
                    </a:cubicBezTo>
                    <a:cubicBezTo>
                      <a:pt x="26822" y="8918"/>
                      <a:pt x="26847" y="9026"/>
                      <a:pt x="26881" y="9126"/>
                    </a:cubicBezTo>
                    <a:cubicBezTo>
                      <a:pt x="26912" y="9216"/>
                      <a:pt x="26982" y="9268"/>
                      <a:pt x="27107" y="9286"/>
                    </a:cubicBezTo>
                    <a:close/>
                    <a:moveTo>
                      <a:pt x="51427" y="8461"/>
                    </a:moveTo>
                    <a:cubicBezTo>
                      <a:pt x="51410" y="8562"/>
                      <a:pt x="51376" y="8631"/>
                      <a:pt x="51392" y="8680"/>
                    </a:cubicBezTo>
                    <a:cubicBezTo>
                      <a:pt x="51451" y="8867"/>
                      <a:pt x="51358" y="9057"/>
                      <a:pt x="51421" y="9237"/>
                    </a:cubicBezTo>
                    <a:cubicBezTo>
                      <a:pt x="51427" y="9262"/>
                      <a:pt x="51424" y="9296"/>
                      <a:pt x="51413" y="9317"/>
                    </a:cubicBezTo>
                    <a:cubicBezTo>
                      <a:pt x="51358" y="9421"/>
                      <a:pt x="51341" y="9539"/>
                      <a:pt x="51309" y="9649"/>
                    </a:cubicBezTo>
                    <a:cubicBezTo>
                      <a:pt x="51285" y="9736"/>
                      <a:pt x="51243" y="9815"/>
                      <a:pt x="51216" y="9898"/>
                    </a:cubicBezTo>
                    <a:cubicBezTo>
                      <a:pt x="51195" y="9975"/>
                      <a:pt x="51184" y="10058"/>
                      <a:pt x="51164" y="10135"/>
                    </a:cubicBezTo>
                    <a:cubicBezTo>
                      <a:pt x="51143" y="10221"/>
                      <a:pt x="51115" y="10301"/>
                      <a:pt x="51088" y="10401"/>
                    </a:cubicBezTo>
                    <a:cubicBezTo>
                      <a:pt x="51184" y="10373"/>
                      <a:pt x="51192" y="10311"/>
                      <a:pt x="51189" y="10248"/>
                    </a:cubicBezTo>
                    <a:cubicBezTo>
                      <a:pt x="51189" y="10176"/>
                      <a:pt x="51216" y="10124"/>
                      <a:pt x="51264" y="10061"/>
                    </a:cubicBezTo>
                    <a:cubicBezTo>
                      <a:pt x="51358" y="9948"/>
                      <a:pt x="51462" y="9829"/>
                      <a:pt x="51469" y="9663"/>
                    </a:cubicBezTo>
                    <a:cubicBezTo>
                      <a:pt x="51472" y="9594"/>
                      <a:pt x="51517" y="9528"/>
                      <a:pt x="51534" y="9459"/>
                    </a:cubicBezTo>
                    <a:cubicBezTo>
                      <a:pt x="51573" y="9275"/>
                      <a:pt x="51625" y="9091"/>
                      <a:pt x="51635" y="8904"/>
                    </a:cubicBezTo>
                    <a:cubicBezTo>
                      <a:pt x="51642" y="8787"/>
                      <a:pt x="51583" y="8666"/>
                      <a:pt x="51545" y="8548"/>
                    </a:cubicBezTo>
                    <a:cubicBezTo>
                      <a:pt x="51534" y="8520"/>
                      <a:pt x="51490" y="8506"/>
                      <a:pt x="51427" y="8461"/>
                    </a:cubicBezTo>
                    <a:close/>
                    <a:moveTo>
                      <a:pt x="13720" y="3592"/>
                    </a:moveTo>
                    <a:cubicBezTo>
                      <a:pt x="13679" y="3640"/>
                      <a:pt x="13651" y="3664"/>
                      <a:pt x="13633" y="3692"/>
                    </a:cubicBezTo>
                    <a:cubicBezTo>
                      <a:pt x="13315" y="4201"/>
                      <a:pt x="12996" y="4714"/>
                      <a:pt x="12681" y="5223"/>
                    </a:cubicBezTo>
                    <a:cubicBezTo>
                      <a:pt x="12671" y="5240"/>
                      <a:pt x="12674" y="5268"/>
                      <a:pt x="12671" y="5313"/>
                    </a:cubicBezTo>
                    <a:cubicBezTo>
                      <a:pt x="12864" y="5178"/>
                      <a:pt x="13027" y="5043"/>
                      <a:pt x="13152" y="4859"/>
                    </a:cubicBezTo>
                    <a:cubicBezTo>
                      <a:pt x="13246" y="4721"/>
                      <a:pt x="13267" y="4537"/>
                      <a:pt x="13409" y="4426"/>
                    </a:cubicBezTo>
                    <a:cubicBezTo>
                      <a:pt x="13513" y="4191"/>
                      <a:pt x="13616" y="3952"/>
                      <a:pt x="13720" y="3717"/>
                    </a:cubicBezTo>
                    <a:cubicBezTo>
                      <a:pt x="13730" y="3688"/>
                      <a:pt x="13720" y="3651"/>
                      <a:pt x="13720" y="3592"/>
                    </a:cubicBezTo>
                    <a:close/>
                    <a:moveTo>
                      <a:pt x="39547" y="5243"/>
                    </a:moveTo>
                    <a:cubicBezTo>
                      <a:pt x="39219" y="4711"/>
                      <a:pt x="38886" y="4174"/>
                      <a:pt x="38554" y="3640"/>
                    </a:cubicBezTo>
                    <a:cubicBezTo>
                      <a:pt x="38550" y="3633"/>
                      <a:pt x="38525" y="3637"/>
                      <a:pt x="38508" y="3633"/>
                    </a:cubicBezTo>
                    <a:cubicBezTo>
                      <a:pt x="38474" y="3688"/>
                      <a:pt x="38515" y="3737"/>
                      <a:pt x="38536" y="3782"/>
                    </a:cubicBezTo>
                    <a:cubicBezTo>
                      <a:pt x="38605" y="3938"/>
                      <a:pt x="38682" y="4091"/>
                      <a:pt x="38751" y="4246"/>
                    </a:cubicBezTo>
                    <a:cubicBezTo>
                      <a:pt x="38803" y="4357"/>
                      <a:pt x="38824" y="4485"/>
                      <a:pt x="38934" y="4569"/>
                    </a:cubicBezTo>
                    <a:cubicBezTo>
                      <a:pt x="38959" y="4589"/>
                      <a:pt x="38969" y="4631"/>
                      <a:pt x="38979" y="4665"/>
                    </a:cubicBezTo>
                    <a:cubicBezTo>
                      <a:pt x="39080" y="4939"/>
                      <a:pt x="39277" y="5126"/>
                      <a:pt x="39547" y="5243"/>
                    </a:cubicBezTo>
                    <a:close/>
                    <a:moveTo>
                      <a:pt x="16276" y="2833"/>
                    </a:moveTo>
                    <a:cubicBezTo>
                      <a:pt x="16227" y="2874"/>
                      <a:pt x="16197" y="2895"/>
                      <a:pt x="16176" y="2923"/>
                    </a:cubicBezTo>
                    <a:cubicBezTo>
                      <a:pt x="16079" y="3072"/>
                      <a:pt x="15940" y="3197"/>
                      <a:pt x="15902" y="3384"/>
                    </a:cubicBezTo>
                    <a:cubicBezTo>
                      <a:pt x="15767" y="3519"/>
                      <a:pt x="15732" y="3688"/>
                      <a:pt x="15722" y="3875"/>
                    </a:cubicBezTo>
                    <a:cubicBezTo>
                      <a:pt x="15719" y="3966"/>
                      <a:pt x="15670" y="4046"/>
                      <a:pt x="15594" y="4104"/>
                    </a:cubicBezTo>
                    <a:cubicBezTo>
                      <a:pt x="15476" y="4184"/>
                      <a:pt x="15469" y="4316"/>
                      <a:pt x="15449" y="4436"/>
                    </a:cubicBezTo>
                    <a:cubicBezTo>
                      <a:pt x="15445" y="4454"/>
                      <a:pt x="15473" y="4482"/>
                      <a:pt x="15490" y="4495"/>
                    </a:cubicBezTo>
                    <a:cubicBezTo>
                      <a:pt x="15497" y="4503"/>
                      <a:pt x="15528" y="4492"/>
                      <a:pt x="15535" y="4482"/>
                    </a:cubicBezTo>
                    <a:cubicBezTo>
                      <a:pt x="15656" y="4274"/>
                      <a:pt x="15774" y="4066"/>
                      <a:pt x="15895" y="3854"/>
                    </a:cubicBezTo>
                    <a:cubicBezTo>
                      <a:pt x="15864" y="3692"/>
                      <a:pt x="15954" y="3557"/>
                      <a:pt x="16027" y="3432"/>
                    </a:cubicBezTo>
                    <a:cubicBezTo>
                      <a:pt x="16120" y="3280"/>
                      <a:pt x="16148" y="3096"/>
                      <a:pt x="16266" y="2958"/>
                    </a:cubicBezTo>
                    <a:cubicBezTo>
                      <a:pt x="16283" y="2937"/>
                      <a:pt x="16272" y="2892"/>
                      <a:pt x="16276" y="2833"/>
                    </a:cubicBezTo>
                    <a:close/>
                    <a:moveTo>
                      <a:pt x="8268" y="9975"/>
                    </a:moveTo>
                    <a:cubicBezTo>
                      <a:pt x="8597" y="9937"/>
                      <a:pt x="8858" y="9743"/>
                      <a:pt x="9159" y="9649"/>
                    </a:cubicBezTo>
                    <a:cubicBezTo>
                      <a:pt x="9149" y="9431"/>
                      <a:pt x="9360" y="9358"/>
                      <a:pt x="9453" y="9206"/>
                    </a:cubicBezTo>
                    <a:cubicBezTo>
                      <a:pt x="9443" y="9199"/>
                      <a:pt x="9429" y="9189"/>
                      <a:pt x="9425" y="9192"/>
                    </a:cubicBezTo>
                    <a:cubicBezTo>
                      <a:pt x="9055" y="9441"/>
                      <a:pt x="8687" y="9698"/>
                      <a:pt x="8292" y="9909"/>
                    </a:cubicBezTo>
                    <a:cubicBezTo>
                      <a:pt x="8282" y="9916"/>
                      <a:pt x="8282" y="9940"/>
                      <a:pt x="8268" y="9975"/>
                    </a:cubicBezTo>
                    <a:close/>
                    <a:moveTo>
                      <a:pt x="24398" y="4042"/>
                    </a:moveTo>
                    <a:cubicBezTo>
                      <a:pt x="24319" y="4222"/>
                      <a:pt x="24290" y="4412"/>
                      <a:pt x="24270" y="4607"/>
                    </a:cubicBezTo>
                    <a:cubicBezTo>
                      <a:pt x="24242" y="4894"/>
                      <a:pt x="24231" y="5181"/>
                      <a:pt x="24215" y="5469"/>
                    </a:cubicBezTo>
                    <a:cubicBezTo>
                      <a:pt x="24211" y="5507"/>
                      <a:pt x="24221" y="5545"/>
                      <a:pt x="24228" y="5625"/>
                    </a:cubicBezTo>
                    <a:cubicBezTo>
                      <a:pt x="24273" y="5555"/>
                      <a:pt x="24301" y="5528"/>
                      <a:pt x="24308" y="5496"/>
                    </a:cubicBezTo>
                    <a:cubicBezTo>
                      <a:pt x="24329" y="5382"/>
                      <a:pt x="24349" y="5264"/>
                      <a:pt x="24356" y="5150"/>
                    </a:cubicBezTo>
                    <a:cubicBezTo>
                      <a:pt x="24374" y="4869"/>
                      <a:pt x="24384" y="4589"/>
                      <a:pt x="24398" y="4312"/>
                    </a:cubicBezTo>
                    <a:cubicBezTo>
                      <a:pt x="24402" y="4222"/>
                      <a:pt x="24398" y="4132"/>
                      <a:pt x="24398" y="4042"/>
                    </a:cubicBezTo>
                    <a:close/>
                    <a:moveTo>
                      <a:pt x="29036" y="1984"/>
                    </a:moveTo>
                    <a:cubicBezTo>
                      <a:pt x="29046" y="2064"/>
                      <a:pt x="29036" y="2130"/>
                      <a:pt x="29060" y="2182"/>
                    </a:cubicBezTo>
                    <a:cubicBezTo>
                      <a:pt x="29108" y="2289"/>
                      <a:pt x="29122" y="2400"/>
                      <a:pt x="29126" y="2518"/>
                    </a:cubicBezTo>
                    <a:cubicBezTo>
                      <a:pt x="29126" y="2580"/>
                      <a:pt x="29132" y="2643"/>
                      <a:pt x="29147" y="2702"/>
                    </a:cubicBezTo>
                    <a:cubicBezTo>
                      <a:pt x="29153" y="2729"/>
                      <a:pt x="29181" y="2753"/>
                      <a:pt x="29206" y="2785"/>
                    </a:cubicBezTo>
                    <a:cubicBezTo>
                      <a:pt x="29285" y="2639"/>
                      <a:pt x="29278" y="2508"/>
                      <a:pt x="29226" y="2369"/>
                    </a:cubicBezTo>
                    <a:cubicBezTo>
                      <a:pt x="29185" y="2262"/>
                      <a:pt x="29161" y="2150"/>
                      <a:pt x="29122" y="2040"/>
                    </a:cubicBezTo>
                    <a:cubicBezTo>
                      <a:pt x="29115" y="2022"/>
                      <a:pt x="29081" y="2012"/>
                      <a:pt x="29036" y="1984"/>
                    </a:cubicBezTo>
                    <a:close/>
                    <a:moveTo>
                      <a:pt x="23026" y="2767"/>
                    </a:moveTo>
                    <a:cubicBezTo>
                      <a:pt x="23096" y="2705"/>
                      <a:pt x="23106" y="2628"/>
                      <a:pt x="23106" y="2545"/>
                    </a:cubicBezTo>
                    <a:cubicBezTo>
                      <a:pt x="23109" y="2414"/>
                      <a:pt x="23120" y="2283"/>
                      <a:pt x="23172" y="2158"/>
                    </a:cubicBezTo>
                    <a:cubicBezTo>
                      <a:pt x="23189" y="2116"/>
                      <a:pt x="23172" y="2064"/>
                      <a:pt x="23168" y="1992"/>
                    </a:cubicBezTo>
                    <a:cubicBezTo>
                      <a:pt x="23127" y="2026"/>
                      <a:pt x="23099" y="2040"/>
                      <a:pt x="23093" y="2061"/>
                    </a:cubicBezTo>
                    <a:cubicBezTo>
                      <a:pt x="23058" y="2179"/>
                      <a:pt x="23037" y="2303"/>
                      <a:pt x="22989" y="2417"/>
                    </a:cubicBezTo>
                    <a:cubicBezTo>
                      <a:pt x="22936" y="2545"/>
                      <a:pt x="22957" y="2657"/>
                      <a:pt x="23026" y="2767"/>
                    </a:cubicBezTo>
                    <a:close/>
                    <a:moveTo>
                      <a:pt x="26507" y="6373"/>
                    </a:moveTo>
                    <a:cubicBezTo>
                      <a:pt x="26570" y="6352"/>
                      <a:pt x="26590" y="6303"/>
                      <a:pt x="26584" y="6244"/>
                    </a:cubicBezTo>
                    <a:cubicBezTo>
                      <a:pt x="26576" y="6203"/>
                      <a:pt x="26570" y="6155"/>
                      <a:pt x="26546" y="6116"/>
                    </a:cubicBezTo>
                    <a:cubicBezTo>
                      <a:pt x="26472" y="5992"/>
                      <a:pt x="26452" y="5867"/>
                      <a:pt x="26507" y="5729"/>
                    </a:cubicBezTo>
                    <a:cubicBezTo>
                      <a:pt x="26538" y="5649"/>
                      <a:pt x="26504" y="5579"/>
                      <a:pt x="26428" y="5483"/>
                    </a:cubicBezTo>
                    <a:lnTo>
                      <a:pt x="26428" y="5701"/>
                    </a:lnTo>
                    <a:cubicBezTo>
                      <a:pt x="26428" y="5808"/>
                      <a:pt x="26438" y="5916"/>
                      <a:pt x="26421" y="6023"/>
                    </a:cubicBezTo>
                    <a:cubicBezTo>
                      <a:pt x="26400" y="6155"/>
                      <a:pt x="26421" y="6269"/>
                      <a:pt x="26507" y="6373"/>
                    </a:cubicBezTo>
                    <a:close/>
                    <a:moveTo>
                      <a:pt x="16941" y="10155"/>
                    </a:moveTo>
                    <a:cubicBezTo>
                      <a:pt x="17124" y="9996"/>
                      <a:pt x="17270" y="9868"/>
                      <a:pt x="17415" y="9743"/>
                    </a:cubicBezTo>
                    <a:cubicBezTo>
                      <a:pt x="17423" y="9736"/>
                      <a:pt x="17429" y="9726"/>
                      <a:pt x="17429" y="9719"/>
                    </a:cubicBezTo>
                    <a:cubicBezTo>
                      <a:pt x="17429" y="9715"/>
                      <a:pt x="17423" y="9708"/>
                      <a:pt x="17415" y="9701"/>
                    </a:cubicBezTo>
                    <a:cubicBezTo>
                      <a:pt x="16983" y="9951"/>
                      <a:pt x="16983" y="9951"/>
                      <a:pt x="16941" y="10155"/>
                    </a:cubicBezTo>
                    <a:close/>
                    <a:moveTo>
                      <a:pt x="6997" y="10179"/>
                    </a:moveTo>
                    <a:cubicBezTo>
                      <a:pt x="7025" y="10255"/>
                      <a:pt x="7080" y="10276"/>
                      <a:pt x="7149" y="10269"/>
                    </a:cubicBezTo>
                    <a:cubicBezTo>
                      <a:pt x="7267" y="10263"/>
                      <a:pt x="7371" y="10234"/>
                      <a:pt x="7469" y="10100"/>
                    </a:cubicBezTo>
                    <a:cubicBezTo>
                      <a:pt x="7288" y="10141"/>
                      <a:pt x="7129" y="10051"/>
                      <a:pt x="6997" y="10179"/>
                    </a:cubicBezTo>
                    <a:close/>
                    <a:moveTo>
                      <a:pt x="26667" y="7401"/>
                    </a:moveTo>
                    <a:cubicBezTo>
                      <a:pt x="26729" y="7204"/>
                      <a:pt x="26722" y="7159"/>
                      <a:pt x="26618" y="6944"/>
                    </a:cubicBezTo>
                    <a:cubicBezTo>
                      <a:pt x="26546" y="6965"/>
                      <a:pt x="26514" y="7024"/>
                      <a:pt x="26535" y="7086"/>
                    </a:cubicBezTo>
                    <a:cubicBezTo>
                      <a:pt x="26570" y="7194"/>
                      <a:pt x="26621" y="7298"/>
                      <a:pt x="26667" y="7401"/>
                    </a:cubicBezTo>
                    <a:close/>
                    <a:moveTo>
                      <a:pt x="26213" y="3189"/>
                    </a:moveTo>
                    <a:cubicBezTo>
                      <a:pt x="26074" y="3436"/>
                      <a:pt x="26192" y="3643"/>
                      <a:pt x="26234" y="3859"/>
                    </a:cubicBezTo>
                    <a:cubicBezTo>
                      <a:pt x="26244" y="3737"/>
                      <a:pt x="26293" y="3616"/>
                      <a:pt x="26223" y="3495"/>
                    </a:cubicBezTo>
                    <a:cubicBezTo>
                      <a:pt x="26202" y="3456"/>
                      <a:pt x="26223" y="3391"/>
                      <a:pt x="26231" y="3339"/>
                    </a:cubicBezTo>
                    <a:cubicBezTo>
                      <a:pt x="26237" y="3298"/>
                      <a:pt x="26275" y="3259"/>
                      <a:pt x="26213" y="3189"/>
                    </a:cubicBezTo>
                    <a:close/>
                    <a:moveTo>
                      <a:pt x="34906" y="9823"/>
                    </a:moveTo>
                    <a:cubicBezTo>
                      <a:pt x="35010" y="9916"/>
                      <a:pt x="35117" y="10010"/>
                      <a:pt x="35221" y="10100"/>
                    </a:cubicBezTo>
                    <a:cubicBezTo>
                      <a:pt x="35232" y="10110"/>
                      <a:pt x="35253" y="10103"/>
                      <a:pt x="35287" y="10103"/>
                    </a:cubicBezTo>
                    <a:cubicBezTo>
                      <a:pt x="35280" y="10065"/>
                      <a:pt x="35280" y="10023"/>
                      <a:pt x="35263" y="10006"/>
                    </a:cubicBezTo>
                    <a:cubicBezTo>
                      <a:pt x="35156" y="9927"/>
                      <a:pt x="35069" y="9815"/>
                      <a:pt x="34906" y="9823"/>
                    </a:cubicBezTo>
                    <a:close/>
                    <a:moveTo>
                      <a:pt x="1252" y="7838"/>
                    </a:moveTo>
                    <a:cubicBezTo>
                      <a:pt x="1154" y="7956"/>
                      <a:pt x="1151" y="8060"/>
                      <a:pt x="1164" y="8167"/>
                    </a:cubicBezTo>
                    <a:cubicBezTo>
                      <a:pt x="1172" y="8209"/>
                      <a:pt x="1196" y="8226"/>
                      <a:pt x="1252" y="8212"/>
                    </a:cubicBezTo>
                    <a:close/>
                    <a:moveTo>
                      <a:pt x="9602" y="9130"/>
                    </a:moveTo>
                    <a:cubicBezTo>
                      <a:pt x="9785" y="9046"/>
                      <a:pt x="9785" y="9046"/>
                      <a:pt x="9876" y="8929"/>
                    </a:cubicBezTo>
                    <a:cubicBezTo>
                      <a:pt x="9671" y="8943"/>
                      <a:pt x="9668" y="8946"/>
                      <a:pt x="9602" y="9130"/>
                    </a:cubicBezTo>
                    <a:close/>
                    <a:moveTo>
                      <a:pt x="1577" y="7470"/>
                    </a:moveTo>
                    <a:cubicBezTo>
                      <a:pt x="1598" y="7384"/>
                      <a:pt x="1622" y="7298"/>
                      <a:pt x="1636" y="7214"/>
                    </a:cubicBezTo>
                    <a:cubicBezTo>
                      <a:pt x="1639" y="7176"/>
                      <a:pt x="1612" y="7149"/>
                      <a:pt x="1546" y="7163"/>
                    </a:cubicBezTo>
                    <a:cubicBezTo>
                      <a:pt x="1529" y="7259"/>
                      <a:pt x="1546" y="7363"/>
                      <a:pt x="1577" y="7470"/>
                    </a:cubicBezTo>
                    <a:close/>
                    <a:moveTo>
                      <a:pt x="25029" y="5784"/>
                    </a:moveTo>
                    <a:cubicBezTo>
                      <a:pt x="24984" y="5923"/>
                      <a:pt x="24949" y="6023"/>
                      <a:pt x="24994" y="6189"/>
                    </a:cubicBezTo>
                    <a:cubicBezTo>
                      <a:pt x="25042" y="6033"/>
                      <a:pt x="25104" y="5937"/>
                      <a:pt x="25029" y="5784"/>
                    </a:cubicBezTo>
                    <a:close/>
                    <a:moveTo>
                      <a:pt x="51002" y="8253"/>
                    </a:moveTo>
                    <a:cubicBezTo>
                      <a:pt x="51101" y="8115"/>
                      <a:pt x="51050" y="8007"/>
                      <a:pt x="51026" y="7886"/>
                    </a:cubicBezTo>
                    <a:cubicBezTo>
                      <a:pt x="50967" y="8098"/>
                      <a:pt x="50967" y="8098"/>
                      <a:pt x="51002" y="8253"/>
                    </a:cubicBezTo>
                    <a:close/>
                    <a:moveTo>
                      <a:pt x="50628" y="7429"/>
                    </a:moveTo>
                    <a:lnTo>
                      <a:pt x="50655" y="7429"/>
                    </a:lnTo>
                    <a:cubicBezTo>
                      <a:pt x="50665" y="7357"/>
                      <a:pt x="50679" y="7280"/>
                      <a:pt x="50686" y="7208"/>
                    </a:cubicBezTo>
                    <a:cubicBezTo>
                      <a:pt x="50686" y="7187"/>
                      <a:pt x="50658" y="7166"/>
                      <a:pt x="50644" y="7149"/>
                    </a:cubicBezTo>
                    <a:cubicBezTo>
                      <a:pt x="50628" y="7173"/>
                      <a:pt x="50593" y="7197"/>
                      <a:pt x="50596" y="7221"/>
                    </a:cubicBezTo>
                    <a:cubicBezTo>
                      <a:pt x="50599" y="7291"/>
                      <a:pt x="50617" y="7360"/>
                      <a:pt x="50628" y="7429"/>
                    </a:cubicBezTo>
                    <a:close/>
                    <a:moveTo>
                      <a:pt x="41244" y="7713"/>
                    </a:moveTo>
                    <a:cubicBezTo>
                      <a:pt x="41227" y="7727"/>
                      <a:pt x="41214" y="7741"/>
                      <a:pt x="41200" y="7755"/>
                    </a:cubicBezTo>
                    <a:cubicBezTo>
                      <a:pt x="41244" y="7824"/>
                      <a:pt x="41300" y="7879"/>
                      <a:pt x="41435" y="7932"/>
                    </a:cubicBezTo>
                    <a:cubicBezTo>
                      <a:pt x="41345" y="7828"/>
                      <a:pt x="41293" y="7772"/>
                      <a:pt x="41244" y="7713"/>
                    </a:cubicBezTo>
                    <a:close/>
                    <a:moveTo>
                      <a:pt x="24945" y="4239"/>
                    </a:moveTo>
                    <a:cubicBezTo>
                      <a:pt x="24911" y="4278"/>
                      <a:pt x="24890" y="4295"/>
                      <a:pt x="24876" y="4316"/>
                    </a:cubicBezTo>
                    <a:cubicBezTo>
                      <a:pt x="24852" y="4353"/>
                      <a:pt x="24842" y="4395"/>
                      <a:pt x="24883" y="4430"/>
                    </a:cubicBezTo>
                    <a:cubicBezTo>
                      <a:pt x="24890" y="4436"/>
                      <a:pt x="24904" y="4436"/>
                      <a:pt x="24907" y="4433"/>
                    </a:cubicBezTo>
                    <a:cubicBezTo>
                      <a:pt x="24925" y="4406"/>
                      <a:pt x="24942" y="4381"/>
                      <a:pt x="24952" y="4350"/>
                    </a:cubicBezTo>
                    <a:cubicBezTo>
                      <a:pt x="24959" y="4326"/>
                      <a:pt x="24949" y="4298"/>
                      <a:pt x="24945" y="4239"/>
                    </a:cubicBezTo>
                    <a:close/>
                    <a:moveTo>
                      <a:pt x="4400" y="11115"/>
                    </a:moveTo>
                    <a:cubicBezTo>
                      <a:pt x="4414" y="11104"/>
                      <a:pt x="4424" y="11090"/>
                      <a:pt x="4438" y="11080"/>
                    </a:cubicBezTo>
                    <a:cubicBezTo>
                      <a:pt x="4403" y="11031"/>
                      <a:pt x="4369" y="10979"/>
                      <a:pt x="4327" y="10931"/>
                    </a:cubicBezTo>
                    <a:cubicBezTo>
                      <a:pt x="4317" y="10920"/>
                      <a:pt x="4282" y="10931"/>
                      <a:pt x="4257" y="10931"/>
                    </a:cubicBezTo>
                    <a:cubicBezTo>
                      <a:pt x="4261" y="10955"/>
                      <a:pt x="4251" y="10990"/>
                      <a:pt x="4261" y="11000"/>
                    </a:cubicBezTo>
                    <a:cubicBezTo>
                      <a:pt x="4302" y="11045"/>
                      <a:pt x="4355" y="11076"/>
                      <a:pt x="4400" y="11115"/>
                    </a:cubicBezTo>
                    <a:close/>
                    <a:moveTo>
                      <a:pt x="47760" y="11132"/>
                    </a:moveTo>
                    <a:cubicBezTo>
                      <a:pt x="47884" y="11090"/>
                      <a:pt x="47939" y="11041"/>
                      <a:pt x="47978" y="10976"/>
                    </a:cubicBezTo>
                    <a:cubicBezTo>
                      <a:pt x="47984" y="10962"/>
                      <a:pt x="47953" y="10928"/>
                      <a:pt x="47926" y="10883"/>
                    </a:cubicBezTo>
                    <a:cubicBezTo>
                      <a:pt x="47870" y="10966"/>
                      <a:pt x="47829" y="11028"/>
                      <a:pt x="47760" y="11132"/>
                    </a:cubicBezTo>
                    <a:close/>
                    <a:moveTo>
                      <a:pt x="1792" y="10629"/>
                    </a:moveTo>
                    <a:cubicBezTo>
                      <a:pt x="1802" y="10525"/>
                      <a:pt x="1757" y="10484"/>
                      <a:pt x="1681" y="10450"/>
                    </a:cubicBezTo>
                    <a:cubicBezTo>
                      <a:pt x="1642" y="10550"/>
                      <a:pt x="1698" y="10592"/>
                      <a:pt x="1792" y="10629"/>
                    </a:cubicBezTo>
                    <a:close/>
                    <a:moveTo>
                      <a:pt x="50416" y="10592"/>
                    </a:moveTo>
                    <a:cubicBezTo>
                      <a:pt x="50558" y="10550"/>
                      <a:pt x="50558" y="10550"/>
                      <a:pt x="50516" y="10439"/>
                    </a:cubicBezTo>
                    <a:cubicBezTo>
                      <a:pt x="50478" y="10498"/>
                      <a:pt x="50447" y="10543"/>
                      <a:pt x="50416" y="10592"/>
                    </a:cubicBezTo>
                    <a:close/>
                    <a:moveTo>
                      <a:pt x="32278" y="2525"/>
                    </a:moveTo>
                    <a:cubicBezTo>
                      <a:pt x="32243" y="2604"/>
                      <a:pt x="32243" y="2604"/>
                      <a:pt x="32284" y="2663"/>
                    </a:cubicBezTo>
                    <a:cubicBezTo>
                      <a:pt x="32291" y="2649"/>
                      <a:pt x="32309" y="2633"/>
                      <a:pt x="32309" y="2622"/>
                    </a:cubicBezTo>
                    <a:cubicBezTo>
                      <a:pt x="32302" y="2587"/>
                      <a:pt x="32288" y="2556"/>
                      <a:pt x="32278" y="2525"/>
                    </a:cubicBezTo>
                    <a:close/>
                    <a:moveTo>
                      <a:pt x="10222" y="8746"/>
                    </a:moveTo>
                    <a:cubicBezTo>
                      <a:pt x="10118" y="8701"/>
                      <a:pt x="10066" y="8746"/>
                      <a:pt x="10028" y="8800"/>
                    </a:cubicBezTo>
                    <a:cubicBezTo>
                      <a:pt x="10021" y="8808"/>
                      <a:pt x="10035" y="8829"/>
                      <a:pt x="10042" y="8849"/>
                    </a:cubicBezTo>
                    <a:cubicBezTo>
                      <a:pt x="10073" y="8832"/>
                      <a:pt x="10104" y="8815"/>
                      <a:pt x="10132" y="8797"/>
                    </a:cubicBezTo>
                    <a:cubicBezTo>
                      <a:pt x="10159" y="8780"/>
                      <a:pt x="10191" y="8763"/>
                      <a:pt x="10222" y="8746"/>
                    </a:cubicBezTo>
                    <a:close/>
                    <a:moveTo>
                      <a:pt x="19934" y="2670"/>
                    </a:moveTo>
                    <a:cubicBezTo>
                      <a:pt x="19941" y="2674"/>
                      <a:pt x="19951" y="2674"/>
                      <a:pt x="19958" y="2677"/>
                    </a:cubicBezTo>
                    <a:cubicBezTo>
                      <a:pt x="19971" y="2639"/>
                      <a:pt x="19985" y="2601"/>
                      <a:pt x="19996" y="2559"/>
                    </a:cubicBezTo>
                    <a:cubicBezTo>
                      <a:pt x="19996" y="2549"/>
                      <a:pt x="19985" y="2525"/>
                      <a:pt x="19975" y="2525"/>
                    </a:cubicBezTo>
                    <a:cubicBezTo>
                      <a:pt x="19965" y="2521"/>
                      <a:pt x="19934" y="2532"/>
                      <a:pt x="19934" y="2539"/>
                    </a:cubicBezTo>
                    <a:cubicBezTo>
                      <a:pt x="19930" y="2584"/>
                      <a:pt x="19934" y="2628"/>
                      <a:pt x="19934" y="2670"/>
                    </a:cubicBezTo>
                    <a:close/>
                    <a:moveTo>
                      <a:pt x="24121" y="6584"/>
                    </a:moveTo>
                    <a:cubicBezTo>
                      <a:pt x="24128" y="6581"/>
                      <a:pt x="24138" y="6577"/>
                      <a:pt x="24145" y="6570"/>
                    </a:cubicBezTo>
                    <a:cubicBezTo>
                      <a:pt x="24197" y="6522"/>
                      <a:pt x="24204" y="6456"/>
                      <a:pt x="24162" y="6431"/>
                    </a:cubicBezTo>
                    <a:cubicBezTo>
                      <a:pt x="24156" y="6428"/>
                      <a:pt x="24145" y="6428"/>
                      <a:pt x="24138" y="6428"/>
                    </a:cubicBezTo>
                    <a:cubicBezTo>
                      <a:pt x="24100" y="6445"/>
                      <a:pt x="24079" y="6522"/>
                      <a:pt x="24103" y="6567"/>
                    </a:cubicBezTo>
                    <a:cubicBezTo>
                      <a:pt x="24107" y="6573"/>
                      <a:pt x="24114" y="6577"/>
                      <a:pt x="24121" y="6584"/>
                    </a:cubicBezTo>
                    <a:close/>
                    <a:moveTo>
                      <a:pt x="5678" y="10522"/>
                    </a:moveTo>
                    <a:cubicBezTo>
                      <a:pt x="5674" y="10515"/>
                      <a:pt x="5671" y="10509"/>
                      <a:pt x="5671" y="10498"/>
                    </a:cubicBezTo>
                    <a:cubicBezTo>
                      <a:pt x="5632" y="10509"/>
                      <a:pt x="5598" y="10512"/>
                      <a:pt x="5567" y="10525"/>
                    </a:cubicBezTo>
                    <a:cubicBezTo>
                      <a:pt x="5557" y="10529"/>
                      <a:pt x="5553" y="10557"/>
                      <a:pt x="5557" y="10567"/>
                    </a:cubicBezTo>
                    <a:cubicBezTo>
                      <a:pt x="5563" y="10578"/>
                      <a:pt x="5587" y="10584"/>
                      <a:pt x="5598" y="10581"/>
                    </a:cubicBezTo>
                    <a:cubicBezTo>
                      <a:pt x="5626" y="10563"/>
                      <a:pt x="5650" y="10543"/>
                      <a:pt x="5678" y="10522"/>
                    </a:cubicBezTo>
                    <a:close/>
                    <a:moveTo>
                      <a:pt x="28616" y="3283"/>
                    </a:moveTo>
                    <a:cubicBezTo>
                      <a:pt x="28627" y="3283"/>
                      <a:pt x="28634" y="3280"/>
                      <a:pt x="28644" y="3280"/>
                    </a:cubicBezTo>
                    <a:cubicBezTo>
                      <a:pt x="28641" y="3235"/>
                      <a:pt x="28637" y="3186"/>
                      <a:pt x="28634" y="3141"/>
                    </a:cubicBezTo>
                    <a:lnTo>
                      <a:pt x="28616" y="3141"/>
                    </a:lnTo>
                    <a:close/>
                    <a:moveTo>
                      <a:pt x="26241" y="4465"/>
                    </a:moveTo>
                    <a:cubicBezTo>
                      <a:pt x="26255" y="4471"/>
                      <a:pt x="26265" y="4482"/>
                      <a:pt x="26275" y="4492"/>
                    </a:cubicBezTo>
                    <a:cubicBezTo>
                      <a:pt x="26279" y="4478"/>
                      <a:pt x="26282" y="4465"/>
                      <a:pt x="26282" y="4450"/>
                    </a:cubicBezTo>
                    <a:cubicBezTo>
                      <a:pt x="26282" y="4447"/>
                      <a:pt x="26268" y="4436"/>
                      <a:pt x="26268" y="4436"/>
                    </a:cubicBezTo>
                    <a:cubicBezTo>
                      <a:pt x="26258" y="4444"/>
                      <a:pt x="26251" y="4454"/>
                      <a:pt x="26241" y="4465"/>
                    </a:cubicBezTo>
                    <a:close/>
                    <a:moveTo>
                      <a:pt x="24872" y="7214"/>
                    </a:moveTo>
                    <a:cubicBezTo>
                      <a:pt x="24886" y="7179"/>
                      <a:pt x="24901" y="7155"/>
                      <a:pt x="24904" y="7131"/>
                    </a:cubicBezTo>
                    <a:cubicBezTo>
                      <a:pt x="24911" y="7100"/>
                      <a:pt x="24917" y="7059"/>
                      <a:pt x="24866" y="7062"/>
                    </a:cubicBezTo>
                    <a:cubicBezTo>
                      <a:pt x="24855" y="7062"/>
                      <a:pt x="24842" y="7104"/>
                      <a:pt x="24842" y="7128"/>
                    </a:cubicBezTo>
                    <a:cubicBezTo>
                      <a:pt x="24842" y="7152"/>
                      <a:pt x="24855" y="7176"/>
                      <a:pt x="24872" y="7214"/>
                    </a:cubicBezTo>
                    <a:close/>
                    <a:moveTo>
                      <a:pt x="15909" y="7197"/>
                    </a:moveTo>
                    <a:cubicBezTo>
                      <a:pt x="15819" y="7214"/>
                      <a:pt x="15788" y="7259"/>
                      <a:pt x="15840" y="7357"/>
                    </a:cubicBezTo>
                    <a:cubicBezTo>
                      <a:pt x="15871" y="7283"/>
                      <a:pt x="15888" y="7242"/>
                      <a:pt x="15909" y="7197"/>
                    </a:cubicBezTo>
                    <a:close/>
                    <a:moveTo>
                      <a:pt x="37216" y="5434"/>
                    </a:moveTo>
                    <a:cubicBezTo>
                      <a:pt x="37203" y="5455"/>
                      <a:pt x="37189" y="5475"/>
                      <a:pt x="37192" y="5483"/>
                    </a:cubicBezTo>
                    <a:cubicBezTo>
                      <a:pt x="37210" y="5500"/>
                      <a:pt x="37230" y="5517"/>
                      <a:pt x="37251" y="5534"/>
                    </a:cubicBezTo>
                    <a:cubicBezTo>
                      <a:pt x="37254" y="5517"/>
                      <a:pt x="37272" y="5500"/>
                      <a:pt x="37269" y="5490"/>
                    </a:cubicBezTo>
                    <a:cubicBezTo>
                      <a:pt x="37254" y="5469"/>
                      <a:pt x="37234" y="5455"/>
                      <a:pt x="37216" y="5434"/>
                    </a:cubicBezTo>
                    <a:close/>
                    <a:moveTo>
                      <a:pt x="17640" y="9549"/>
                    </a:moveTo>
                    <a:cubicBezTo>
                      <a:pt x="17634" y="9542"/>
                      <a:pt x="17627" y="9539"/>
                      <a:pt x="17620" y="9532"/>
                    </a:cubicBezTo>
                    <a:cubicBezTo>
                      <a:pt x="17602" y="9553"/>
                      <a:pt x="17589" y="9577"/>
                      <a:pt x="17572" y="9598"/>
                    </a:cubicBezTo>
                    <a:cubicBezTo>
                      <a:pt x="17581" y="9601"/>
                      <a:pt x="17592" y="9604"/>
                      <a:pt x="17599" y="9601"/>
                    </a:cubicBezTo>
                    <a:cubicBezTo>
                      <a:pt x="17613" y="9583"/>
                      <a:pt x="17627" y="9566"/>
                      <a:pt x="17640" y="9549"/>
                    </a:cubicBezTo>
                    <a:close/>
                    <a:moveTo>
                      <a:pt x="28561" y="1603"/>
                    </a:moveTo>
                    <a:cubicBezTo>
                      <a:pt x="28579" y="1583"/>
                      <a:pt x="28595" y="1569"/>
                      <a:pt x="28595" y="1555"/>
                    </a:cubicBezTo>
                    <a:cubicBezTo>
                      <a:pt x="28592" y="1531"/>
                      <a:pt x="28582" y="1506"/>
                      <a:pt x="28575" y="1479"/>
                    </a:cubicBezTo>
                    <a:cubicBezTo>
                      <a:pt x="28561" y="1500"/>
                      <a:pt x="28547" y="1514"/>
                      <a:pt x="28547" y="1527"/>
                    </a:cubicBezTo>
                    <a:cubicBezTo>
                      <a:pt x="28547" y="1548"/>
                      <a:pt x="28554" y="1573"/>
                      <a:pt x="28561" y="1603"/>
                    </a:cubicBezTo>
                    <a:close/>
                    <a:moveTo>
                      <a:pt x="23948" y="4589"/>
                    </a:moveTo>
                    <a:cubicBezTo>
                      <a:pt x="23958" y="4589"/>
                      <a:pt x="23972" y="4586"/>
                      <a:pt x="23982" y="4586"/>
                    </a:cubicBezTo>
                    <a:cubicBezTo>
                      <a:pt x="23979" y="4548"/>
                      <a:pt x="23972" y="4513"/>
                      <a:pt x="23965" y="4475"/>
                    </a:cubicBezTo>
                    <a:cubicBezTo>
                      <a:pt x="23958" y="4478"/>
                      <a:pt x="23948" y="4478"/>
                      <a:pt x="23937" y="4478"/>
                    </a:cubicBezTo>
                    <a:cubicBezTo>
                      <a:pt x="23940" y="4516"/>
                      <a:pt x="23945" y="4551"/>
                      <a:pt x="23948" y="4589"/>
                    </a:cubicBezTo>
                    <a:close/>
                    <a:moveTo>
                      <a:pt x="23640" y="3100"/>
                    </a:moveTo>
                    <a:cubicBezTo>
                      <a:pt x="23629" y="3079"/>
                      <a:pt x="23625" y="3065"/>
                      <a:pt x="23619" y="3052"/>
                    </a:cubicBezTo>
                    <a:cubicBezTo>
                      <a:pt x="23605" y="3061"/>
                      <a:pt x="23584" y="3065"/>
                      <a:pt x="23577" y="3079"/>
                    </a:cubicBezTo>
                    <a:cubicBezTo>
                      <a:pt x="23571" y="3090"/>
                      <a:pt x="23577" y="3111"/>
                      <a:pt x="23577" y="3124"/>
                    </a:cubicBezTo>
                    <a:cubicBezTo>
                      <a:pt x="23598" y="3117"/>
                      <a:pt x="23619" y="3106"/>
                      <a:pt x="23640" y="3100"/>
                    </a:cubicBezTo>
                    <a:close/>
                    <a:moveTo>
                      <a:pt x="9242" y="10470"/>
                    </a:moveTo>
                    <a:cubicBezTo>
                      <a:pt x="9252" y="10463"/>
                      <a:pt x="9266" y="10456"/>
                      <a:pt x="9277" y="10446"/>
                    </a:cubicBezTo>
                    <a:cubicBezTo>
                      <a:pt x="9269" y="10439"/>
                      <a:pt x="9259" y="10418"/>
                      <a:pt x="9252" y="10421"/>
                    </a:cubicBezTo>
                    <a:cubicBezTo>
                      <a:pt x="9238" y="10425"/>
                      <a:pt x="9227" y="10439"/>
                      <a:pt x="9214" y="10446"/>
                    </a:cubicBezTo>
                    <a:cubicBezTo>
                      <a:pt x="9224" y="10456"/>
                      <a:pt x="9232" y="10463"/>
                      <a:pt x="9242" y="10470"/>
                    </a:cubicBezTo>
                    <a:close/>
                    <a:moveTo>
                      <a:pt x="28384" y="10501"/>
                    </a:moveTo>
                    <a:cubicBezTo>
                      <a:pt x="28371" y="10509"/>
                      <a:pt x="28364" y="10512"/>
                      <a:pt x="28357" y="10512"/>
                    </a:cubicBezTo>
                    <a:cubicBezTo>
                      <a:pt x="28374" y="10536"/>
                      <a:pt x="28392" y="10557"/>
                      <a:pt x="28408" y="10578"/>
                    </a:cubicBezTo>
                    <a:cubicBezTo>
                      <a:pt x="28413" y="10571"/>
                      <a:pt x="28423" y="10563"/>
                      <a:pt x="28419" y="10560"/>
                    </a:cubicBezTo>
                    <a:cubicBezTo>
                      <a:pt x="28408" y="10539"/>
                      <a:pt x="28395" y="10519"/>
                      <a:pt x="28384" y="10501"/>
                    </a:cubicBezTo>
                    <a:close/>
                    <a:moveTo>
                      <a:pt x="46703" y="10550"/>
                    </a:moveTo>
                    <a:cubicBezTo>
                      <a:pt x="46651" y="10539"/>
                      <a:pt x="46633" y="10450"/>
                      <a:pt x="46561" y="10529"/>
                    </a:cubicBezTo>
                    <a:cubicBezTo>
                      <a:pt x="46596" y="10567"/>
                      <a:pt x="46627" y="10608"/>
                      <a:pt x="46703" y="10550"/>
                    </a:cubicBezTo>
                    <a:close/>
                    <a:moveTo>
                      <a:pt x="22036" y="10824"/>
                    </a:moveTo>
                    <a:cubicBezTo>
                      <a:pt x="22046" y="10830"/>
                      <a:pt x="22057" y="10841"/>
                      <a:pt x="22067" y="10848"/>
                    </a:cubicBezTo>
                    <a:cubicBezTo>
                      <a:pt x="22091" y="10813"/>
                      <a:pt x="22112" y="10782"/>
                      <a:pt x="22137" y="10747"/>
                    </a:cubicBezTo>
                    <a:cubicBezTo>
                      <a:pt x="22126" y="10741"/>
                      <a:pt x="22116" y="10733"/>
                      <a:pt x="22105" y="10726"/>
                    </a:cubicBezTo>
                    <a:cubicBezTo>
                      <a:pt x="22081" y="10761"/>
                      <a:pt x="22060" y="10792"/>
                      <a:pt x="22036" y="10824"/>
                    </a:cubicBezTo>
                    <a:close/>
                    <a:moveTo>
                      <a:pt x="15012" y="5445"/>
                    </a:moveTo>
                    <a:cubicBezTo>
                      <a:pt x="14991" y="5459"/>
                      <a:pt x="14971" y="5469"/>
                      <a:pt x="14956" y="5486"/>
                    </a:cubicBezTo>
                    <a:cubicBezTo>
                      <a:pt x="14950" y="5493"/>
                      <a:pt x="14960" y="5514"/>
                      <a:pt x="14963" y="5528"/>
                    </a:cubicBezTo>
                    <a:cubicBezTo>
                      <a:pt x="14984" y="5517"/>
                      <a:pt x="15005" y="5510"/>
                      <a:pt x="15019" y="5493"/>
                    </a:cubicBezTo>
                    <a:cubicBezTo>
                      <a:pt x="15025" y="5486"/>
                      <a:pt x="15015" y="5465"/>
                      <a:pt x="15012" y="5445"/>
                    </a:cubicBezTo>
                    <a:close/>
                    <a:moveTo>
                      <a:pt x="36372" y="7315"/>
                    </a:moveTo>
                    <a:cubicBezTo>
                      <a:pt x="36382" y="7312"/>
                      <a:pt x="36392" y="7308"/>
                      <a:pt x="36402" y="7304"/>
                    </a:cubicBezTo>
                    <a:cubicBezTo>
                      <a:pt x="36402" y="7277"/>
                      <a:pt x="36406" y="7253"/>
                      <a:pt x="36399" y="7229"/>
                    </a:cubicBezTo>
                    <a:cubicBezTo>
                      <a:pt x="36399" y="7214"/>
                      <a:pt x="36378" y="7204"/>
                      <a:pt x="36368" y="7194"/>
                    </a:cubicBezTo>
                    <a:cubicBezTo>
                      <a:pt x="36358" y="7211"/>
                      <a:pt x="36337" y="7232"/>
                      <a:pt x="36340" y="7249"/>
                    </a:cubicBezTo>
                    <a:cubicBezTo>
                      <a:pt x="36340" y="7273"/>
                      <a:pt x="36361" y="7294"/>
                      <a:pt x="36372" y="7315"/>
                    </a:cubicBezTo>
                    <a:close/>
                    <a:moveTo>
                      <a:pt x="34726" y="9628"/>
                    </a:moveTo>
                    <a:cubicBezTo>
                      <a:pt x="34733" y="9667"/>
                      <a:pt x="34743" y="9740"/>
                      <a:pt x="34806" y="9691"/>
                    </a:cubicBezTo>
                    <a:cubicBezTo>
                      <a:pt x="34778" y="9670"/>
                      <a:pt x="34751" y="9649"/>
                      <a:pt x="34726" y="9628"/>
                    </a:cubicBezTo>
                    <a:close/>
                    <a:moveTo>
                      <a:pt x="2657" y="7582"/>
                    </a:moveTo>
                    <a:cubicBezTo>
                      <a:pt x="2644" y="7537"/>
                      <a:pt x="2637" y="7512"/>
                      <a:pt x="2630" y="7491"/>
                    </a:cubicBezTo>
                    <a:cubicBezTo>
                      <a:pt x="2627" y="7485"/>
                      <a:pt x="2612" y="7485"/>
                      <a:pt x="2606" y="7481"/>
                    </a:cubicBezTo>
                    <a:cubicBezTo>
                      <a:pt x="2598" y="7495"/>
                      <a:pt x="2585" y="7512"/>
                      <a:pt x="2588" y="7519"/>
                    </a:cubicBezTo>
                    <a:cubicBezTo>
                      <a:pt x="2602" y="7537"/>
                      <a:pt x="2623" y="7550"/>
                      <a:pt x="2657" y="7582"/>
                    </a:cubicBezTo>
                    <a:close/>
                    <a:moveTo>
                      <a:pt x="23640" y="1597"/>
                    </a:moveTo>
                    <a:cubicBezTo>
                      <a:pt x="23650" y="1583"/>
                      <a:pt x="23664" y="1569"/>
                      <a:pt x="23664" y="1555"/>
                    </a:cubicBezTo>
                    <a:cubicBezTo>
                      <a:pt x="23664" y="1544"/>
                      <a:pt x="23646" y="1531"/>
                      <a:pt x="23640" y="1520"/>
                    </a:cubicBezTo>
                    <a:cubicBezTo>
                      <a:pt x="23633" y="1534"/>
                      <a:pt x="23615" y="1544"/>
                      <a:pt x="23615" y="1559"/>
                    </a:cubicBezTo>
                    <a:cubicBezTo>
                      <a:pt x="23615" y="1573"/>
                      <a:pt x="23633" y="1583"/>
                      <a:pt x="23640" y="1597"/>
                    </a:cubicBezTo>
                    <a:close/>
                    <a:moveTo>
                      <a:pt x="23868" y="10522"/>
                    </a:moveTo>
                    <a:cubicBezTo>
                      <a:pt x="23854" y="10519"/>
                      <a:pt x="23837" y="10509"/>
                      <a:pt x="23833" y="10512"/>
                    </a:cubicBezTo>
                    <a:cubicBezTo>
                      <a:pt x="23823" y="10525"/>
                      <a:pt x="23816" y="10543"/>
                      <a:pt x="23809" y="10557"/>
                    </a:cubicBezTo>
                    <a:cubicBezTo>
                      <a:pt x="23823" y="10563"/>
                      <a:pt x="23837" y="10567"/>
                      <a:pt x="23851" y="10574"/>
                    </a:cubicBezTo>
                    <a:cubicBezTo>
                      <a:pt x="23857" y="10557"/>
                      <a:pt x="23862" y="10543"/>
                      <a:pt x="23868" y="10522"/>
                    </a:cubicBezTo>
                    <a:close/>
                    <a:moveTo>
                      <a:pt x="10305" y="8631"/>
                    </a:moveTo>
                    <a:cubicBezTo>
                      <a:pt x="10312" y="8627"/>
                      <a:pt x="10319" y="8624"/>
                      <a:pt x="10326" y="8621"/>
                    </a:cubicBezTo>
                    <a:cubicBezTo>
                      <a:pt x="10319" y="8618"/>
                      <a:pt x="10316" y="8610"/>
                      <a:pt x="10312" y="8607"/>
                    </a:cubicBezTo>
                    <a:cubicBezTo>
                      <a:pt x="10305" y="8613"/>
                      <a:pt x="10298" y="8621"/>
                      <a:pt x="10287" y="8627"/>
                    </a:cubicBezTo>
                    <a:cubicBezTo>
                      <a:pt x="10295" y="8627"/>
                      <a:pt x="10301" y="8631"/>
                      <a:pt x="10305" y="8631"/>
                    </a:cubicBezTo>
                    <a:close/>
                    <a:moveTo>
                      <a:pt x="16325" y="4534"/>
                    </a:moveTo>
                    <a:cubicBezTo>
                      <a:pt x="16321" y="4530"/>
                      <a:pt x="16318" y="4524"/>
                      <a:pt x="16311" y="4516"/>
                    </a:cubicBezTo>
                    <a:cubicBezTo>
                      <a:pt x="16307" y="4519"/>
                      <a:pt x="16301" y="4527"/>
                      <a:pt x="16297" y="4530"/>
                    </a:cubicBezTo>
                    <a:cubicBezTo>
                      <a:pt x="16304" y="4537"/>
                      <a:pt x="16311" y="4548"/>
                      <a:pt x="16318" y="4554"/>
                    </a:cubicBezTo>
                    <a:cubicBezTo>
                      <a:pt x="16318" y="4548"/>
                      <a:pt x="16321" y="4540"/>
                      <a:pt x="16325" y="4534"/>
                    </a:cubicBezTo>
                    <a:close/>
                    <a:moveTo>
                      <a:pt x="23955" y="4759"/>
                    </a:moveTo>
                    <a:cubicBezTo>
                      <a:pt x="23951" y="4766"/>
                      <a:pt x="23948" y="4773"/>
                      <a:pt x="23948" y="4780"/>
                    </a:cubicBezTo>
                    <a:cubicBezTo>
                      <a:pt x="23948" y="4783"/>
                      <a:pt x="23958" y="4786"/>
                      <a:pt x="23961" y="4790"/>
                    </a:cubicBezTo>
                    <a:cubicBezTo>
                      <a:pt x="23965" y="4783"/>
                      <a:pt x="23972" y="4776"/>
                      <a:pt x="23972" y="4769"/>
                    </a:cubicBezTo>
                    <a:cubicBezTo>
                      <a:pt x="23972" y="4766"/>
                      <a:pt x="23958" y="4762"/>
                      <a:pt x="23955" y="4759"/>
                    </a:cubicBezTo>
                    <a:close/>
                    <a:moveTo>
                      <a:pt x="34491" y="9486"/>
                    </a:moveTo>
                    <a:cubicBezTo>
                      <a:pt x="34497" y="9490"/>
                      <a:pt x="34505" y="9494"/>
                      <a:pt x="34511" y="9494"/>
                    </a:cubicBezTo>
                    <a:cubicBezTo>
                      <a:pt x="34515" y="9494"/>
                      <a:pt x="34515" y="9483"/>
                      <a:pt x="34518" y="9476"/>
                    </a:cubicBezTo>
                    <a:cubicBezTo>
                      <a:pt x="34511" y="9476"/>
                      <a:pt x="34505" y="9473"/>
                      <a:pt x="34497" y="9470"/>
                    </a:cubicBezTo>
                    <a:cubicBezTo>
                      <a:pt x="34494" y="9470"/>
                      <a:pt x="34491" y="9480"/>
                      <a:pt x="34491" y="9486"/>
                    </a:cubicBezTo>
                    <a:close/>
                    <a:moveTo>
                      <a:pt x="50097" y="10010"/>
                    </a:moveTo>
                    <a:cubicBezTo>
                      <a:pt x="50097" y="10002"/>
                      <a:pt x="50100" y="9999"/>
                      <a:pt x="50104" y="9992"/>
                    </a:cubicBezTo>
                    <a:cubicBezTo>
                      <a:pt x="50097" y="9996"/>
                      <a:pt x="50091" y="9999"/>
                      <a:pt x="50083" y="10002"/>
                    </a:cubicBezTo>
                    <a:cubicBezTo>
                      <a:pt x="50087" y="10006"/>
                      <a:pt x="50091" y="10010"/>
                      <a:pt x="50097" y="10010"/>
                    </a:cubicBezTo>
                    <a:close/>
                    <a:moveTo>
                      <a:pt x="2159" y="10010"/>
                    </a:moveTo>
                    <a:cubicBezTo>
                      <a:pt x="2159" y="10023"/>
                      <a:pt x="2155" y="10034"/>
                      <a:pt x="2152" y="10047"/>
                    </a:cubicBezTo>
                    <a:cubicBezTo>
                      <a:pt x="2159" y="10041"/>
                      <a:pt x="2166" y="10037"/>
                      <a:pt x="2166" y="10031"/>
                    </a:cubicBezTo>
                    <a:cubicBezTo>
                      <a:pt x="2169" y="10026"/>
                      <a:pt x="2162" y="10017"/>
                      <a:pt x="2159" y="10010"/>
                    </a:cubicBezTo>
                    <a:close/>
                    <a:moveTo>
                      <a:pt x="23862" y="1382"/>
                    </a:moveTo>
                    <a:cubicBezTo>
                      <a:pt x="23857" y="1375"/>
                      <a:pt x="23857" y="1368"/>
                      <a:pt x="23854" y="1361"/>
                    </a:cubicBezTo>
                    <a:cubicBezTo>
                      <a:pt x="23847" y="1361"/>
                      <a:pt x="23837" y="1365"/>
                      <a:pt x="23837" y="1368"/>
                    </a:cubicBezTo>
                    <a:cubicBezTo>
                      <a:pt x="23837" y="1375"/>
                      <a:pt x="23841" y="1382"/>
                      <a:pt x="23844" y="1389"/>
                    </a:cubicBezTo>
                    <a:cubicBezTo>
                      <a:pt x="23847" y="1389"/>
                      <a:pt x="23854" y="1386"/>
                      <a:pt x="23862" y="1382"/>
                    </a:cubicBezTo>
                    <a:close/>
                    <a:moveTo>
                      <a:pt x="38346" y="10127"/>
                    </a:moveTo>
                    <a:lnTo>
                      <a:pt x="38346" y="10141"/>
                    </a:lnTo>
                    <a:lnTo>
                      <a:pt x="38363" y="10135"/>
                    </a:lnTo>
                    <a:close/>
                    <a:moveTo>
                      <a:pt x="28395" y="1423"/>
                    </a:moveTo>
                    <a:lnTo>
                      <a:pt x="28402" y="1441"/>
                    </a:lnTo>
                    <a:lnTo>
                      <a:pt x="28408" y="1423"/>
                    </a:lnTo>
                    <a:close/>
                    <a:moveTo>
                      <a:pt x="42997" y="10442"/>
                    </a:moveTo>
                    <a:cubicBezTo>
                      <a:pt x="42990" y="10446"/>
                      <a:pt x="42983" y="10446"/>
                      <a:pt x="42980" y="10453"/>
                    </a:cubicBezTo>
                    <a:cubicBezTo>
                      <a:pt x="42980" y="10456"/>
                      <a:pt x="42987" y="10463"/>
                      <a:pt x="42990" y="10470"/>
                    </a:cubicBezTo>
                    <a:cubicBezTo>
                      <a:pt x="42997" y="10463"/>
                      <a:pt x="43008" y="10456"/>
                      <a:pt x="43017" y="10450"/>
                    </a:cubicBezTo>
                    <a:cubicBezTo>
                      <a:pt x="43011" y="10446"/>
                      <a:pt x="43004" y="10442"/>
                      <a:pt x="42997" y="10442"/>
                    </a:cubicBezTo>
                    <a:close/>
                    <a:moveTo>
                      <a:pt x="14894" y="7446"/>
                    </a:moveTo>
                    <a:cubicBezTo>
                      <a:pt x="14894" y="7454"/>
                      <a:pt x="14891" y="7460"/>
                      <a:pt x="14887" y="7464"/>
                    </a:cubicBezTo>
                    <a:cubicBezTo>
                      <a:pt x="14894" y="7467"/>
                      <a:pt x="14897" y="7470"/>
                      <a:pt x="14905" y="7470"/>
                    </a:cubicBezTo>
                    <a:cubicBezTo>
                      <a:pt x="14905" y="7464"/>
                      <a:pt x="14908" y="7457"/>
                      <a:pt x="14908" y="7454"/>
                    </a:cubicBezTo>
                    <a:cubicBezTo>
                      <a:pt x="14908" y="7450"/>
                      <a:pt x="14901" y="7450"/>
                      <a:pt x="14894" y="7446"/>
                    </a:cubicBezTo>
                    <a:close/>
                    <a:moveTo>
                      <a:pt x="37352" y="7460"/>
                    </a:moveTo>
                    <a:cubicBezTo>
                      <a:pt x="37352" y="7475"/>
                      <a:pt x="37348" y="7485"/>
                      <a:pt x="37344" y="7499"/>
                    </a:cubicBezTo>
                    <a:cubicBezTo>
                      <a:pt x="37352" y="7491"/>
                      <a:pt x="37358" y="7488"/>
                      <a:pt x="37362" y="7485"/>
                    </a:cubicBezTo>
                    <a:cubicBezTo>
                      <a:pt x="37362" y="7478"/>
                      <a:pt x="37355" y="7470"/>
                      <a:pt x="37352" y="7460"/>
                    </a:cubicBezTo>
                    <a:close/>
                    <a:moveTo>
                      <a:pt x="49602" y="7478"/>
                    </a:moveTo>
                    <a:cubicBezTo>
                      <a:pt x="49598" y="7485"/>
                      <a:pt x="49598" y="7495"/>
                      <a:pt x="49595" y="7502"/>
                    </a:cubicBezTo>
                    <a:lnTo>
                      <a:pt x="49626" y="7502"/>
                    </a:lnTo>
                    <a:cubicBezTo>
                      <a:pt x="49626" y="7495"/>
                      <a:pt x="49626" y="7488"/>
                      <a:pt x="49623" y="7481"/>
                    </a:cubicBezTo>
                    <a:cubicBezTo>
                      <a:pt x="49619" y="7478"/>
                      <a:pt x="49609" y="7481"/>
                      <a:pt x="49602" y="7478"/>
                    </a:cubicBezTo>
                    <a:close/>
                    <a:moveTo>
                      <a:pt x="49827" y="7699"/>
                    </a:moveTo>
                    <a:cubicBezTo>
                      <a:pt x="49824" y="7699"/>
                      <a:pt x="49813" y="7699"/>
                      <a:pt x="49813" y="7703"/>
                    </a:cubicBezTo>
                    <a:cubicBezTo>
                      <a:pt x="49810" y="7710"/>
                      <a:pt x="49810" y="7716"/>
                      <a:pt x="49810" y="7724"/>
                    </a:cubicBezTo>
                    <a:cubicBezTo>
                      <a:pt x="49817" y="7724"/>
                      <a:pt x="49827" y="7720"/>
                      <a:pt x="49834" y="7720"/>
                    </a:cubicBezTo>
                    <a:cubicBezTo>
                      <a:pt x="49834" y="7713"/>
                      <a:pt x="49830" y="7706"/>
                      <a:pt x="49827" y="7699"/>
                    </a:cubicBezTo>
                    <a:close/>
                    <a:moveTo>
                      <a:pt x="20924" y="11319"/>
                    </a:moveTo>
                    <a:cubicBezTo>
                      <a:pt x="20917" y="11326"/>
                      <a:pt x="20911" y="11329"/>
                      <a:pt x="20911" y="11336"/>
                    </a:cubicBezTo>
                    <a:cubicBezTo>
                      <a:pt x="20911" y="11343"/>
                      <a:pt x="20914" y="11350"/>
                      <a:pt x="20917" y="11361"/>
                    </a:cubicBezTo>
                    <a:cubicBezTo>
                      <a:pt x="20921" y="11353"/>
                      <a:pt x="20931" y="11346"/>
                      <a:pt x="20931" y="11343"/>
                    </a:cubicBezTo>
                    <a:cubicBezTo>
                      <a:pt x="20931" y="11336"/>
                      <a:pt x="20927" y="11326"/>
                      <a:pt x="20924" y="11319"/>
                    </a:cubicBezTo>
                    <a:close/>
                    <a:moveTo>
                      <a:pt x="46970" y="11312"/>
                    </a:moveTo>
                    <a:lnTo>
                      <a:pt x="46953" y="11322"/>
                    </a:lnTo>
                    <a:lnTo>
                      <a:pt x="46970" y="1132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2" name="Google Shape;692;p37"/>
          <p:cNvGrpSpPr/>
          <p:nvPr/>
        </p:nvGrpSpPr>
        <p:grpSpPr>
          <a:xfrm>
            <a:off x="5192670" y="1930404"/>
            <a:ext cx="701412" cy="1181975"/>
            <a:chOff x="5082269" y="1930404"/>
            <a:chExt cx="701412" cy="1181975"/>
          </a:xfrm>
        </p:grpSpPr>
        <p:sp>
          <p:nvSpPr>
            <p:cNvPr id="693" name="Google Shape;693;p37"/>
            <p:cNvSpPr/>
            <p:nvPr/>
          </p:nvSpPr>
          <p:spPr>
            <a:xfrm>
              <a:off x="5082269" y="23795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694" name="Google Shape;694;p37"/>
            <p:cNvGrpSpPr/>
            <p:nvPr/>
          </p:nvGrpSpPr>
          <p:grpSpPr>
            <a:xfrm>
              <a:off x="5178438" y="1930404"/>
              <a:ext cx="531438" cy="1181975"/>
              <a:chOff x="1551463" y="1222254"/>
              <a:chExt cx="531438" cy="1181975"/>
            </a:xfrm>
          </p:grpSpPr>
          <p:sp>
            <p:nvSpPr>
              <p:cNvPr id="695" name="Google Shape;695;p37"/>
              <p:cNvSpPr/>
              <p:nvPr/>
            </p:nvSpPr>
            <p:spPr>
              <a:xfrm>
                <a:off x="1693926" y="1222254"/>
                <a:ext cx="354325" cy="422650"/>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 name="Google Shape;696;p37"/>
              <p:cNvSpPr/>
              <p:nvPr/>
            </p:nvSpPr>
            <p:spPr>
              <a:xfrm>
                <a:off x="1573826" y="1629996"/>
                <a:ext cx="509075" cy="120825"/>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 name="Google Shape;697;p37"/>
              <p:cNvSpPr/>
              <p:nvPr/>
            </p:nvSpPr>
            <p:spPr>
              <a:xfrm>
                <a:off x="1551463" y="2273909"/>
                <a:ext cx="509128" cy="130320"/>
              </a:xfrm>
              <a:custGeom>
                <a:rect b="b" l="l" r="r" t="t"/>
                <a:pathLst>
                  <a:path extrusionOk="0" h="13373" w="52245">
                    <a:moveTo>
                      <a:pt x="2474" y="12790"/>
                    </a:moveTo>
                    <a:cubicBezTo>
                      <a:pt x="2474" y="12784"/>
                      <a:pt x="2474" y="12774"/>
                      <a:pt x="2470" y="12766"/>
                    </a:cubicBezTo>
                    <a:cubicBezTo>
                      <a:pt x="2425" y="12659"/>
                      <a:pt x="2273" y="12686"/>
                      <a:pt x="2238" y="12558"/>
                    </a:cubicBezTo>
                    <a:cubicBezTo>
                      <a:pt x="2200" y="12437"/>
                      <a:pt x="2069" y="12406"/>
                      <a:pt x="1979" y="12333"/>
                    </a:cubicBezTo>
                    <a:cubicBezTo>
                      <a:pt x="1896" y="12264"/>
                      <a:pt x="1809" y="12199"/>
                      <a:pt x="1719" y="12140"/>
                    </a:cubicBezTo>
                    <a:cubicBezTo>
                      <a:pt x="1258" y="11831"/>
                      <a:pt x="853" y="11460"/>
                      <a:pt x="514" y="11021"/>
                    </a:cubicBezTo>
                    <a:cubicBezTo>
                      <a:pt x="195" y="10605"/>
                      <a:pt x="29" y="10135"/>
                      <a:pt x="15" y="9615"/>
                    </a:cubicBezTo>
                    <a:cubicBezTo>
                      <a:pt x="1" y="9126"/>
                      <a:pt x="21" y="8642"/>
                      <a:pt x="174" y="8167"/>
                    </a:cubicBezTo>
                    <a:cubicBezTo>
                      <a:pt x="379" y="7519"/>
                      <a:pt x="749" y="6986"/>
                      <a:pt x="1268" y="6556"/>
                    </a:cubicBezTo>
                    <a:cubicBezTo>
                      <a:pt x="1428" y="6421"/>
                      <a:pt x="1608" y="6314"/>
                      <a:pt x="1802" y="6241"/>
                    </a:cubicBezTo>
                    <a:cubicBezTo>
                      <a:pt x="2273" y="6071"/>
                      <a:pt x="2755" y="5958"/>
                      <a:pt x="3257" y="5950"/>
                    </a:cubicBezTo>
                    <a:cubicBezTo>
                      <a:pt x="3686" y="5943"/>
                      <a:pt x="4078" y="6047"/>
                      <a:pt x="4417" y="6321"/>
                    </a:cubicBezTo>
                    <a:cubicBezTo>
                      <a:pt x="4542" y="6425"/>
                      <a:pt x="4670" y="6525"/>
                      <a:pt x="4822" y="6588"/>
                    </a:cubicBezTo>
                    <a:cubicBezTo>
                      <a:pt x="4957" y="6643"/>
                      <a:pt x="5041" y="6743"/>
                      <a:pt x="5075" y="6885"/>
                    </a:cubicBezTo>
                    <a:cubicBezTo>
                      <a:pt x="5117" y="7080"/>
                      <a:pt x="5179" y="7270"/>
                      <a:pt x="5203" y="7464"/>
                    </a:cubicBezTo>
                    <a:cubicBezTo>
                      <a:pt x="5224" y="7641"/>
                      <a:pt x="5213" y="7824"/>
                      <a:pt x="5193" y="8004"/>
                    </a:cubicBezTo>
                    <a:cubicBezTo>
                      <a:pt x="5172" y="8184"/>
                      <a:pt x="5030" y="8302"/>
                      <a:pt x="4902" y="8413"/>
                    </a:cubicBezTo>
                    <a:cubicBezTo>
                      <a:pt x="4805" y="8493"/>
                      <a:pt x="4694" y="8555"/>
                      <a:pt x="4593" y="8631"/>
                    </a:cubicBezTo>
                    <a:cubicBezTo>
                      <a:pt x="4323" y="8839"/>
                      <a:pt x="4026" y="8825"/>
                      <a:pt x="3721" y="8728"/>
                    </a:cubicBezTo>
                    <a:cubicBezTo>
                      <a:pt x="3610" y="8693"/>
                      <a:pt x="3554" y="8597"/>
                      <a:pt x="3492" y="8506"/>
                    </a:cubicBezTo>
                    <a:cubicBezTo>
                      <a:pt x="3434" y="8423"/>
                      <a:pt x="3381" y="8343"/>
                      <a:pt x="3423" y="8233"/>
                    </a:cubicBezTo>
                    <a:cubicBezTo>
                      <a:pt x="3434" y="8198"/>
                      <a:pt x="3416" y="8146"/>
                      <a:pt x="3405" y="8105"/>
                    </a:cubicBezTo>
                    <a:cubicBezTo>
                      <a:pt x="3371" y="7935"/>
                      <a:pt x="3399" y="7790"/>
                      <a:pt x="3513" y="7651"/>
                    </a:cubicBezTo>
                    <a:cubicBezTo>
                      <a:pt x="3624" y="7519"/>
                      <a:pt x="3808" y="7516"/>
                      <a:pt x="3891" y="7668"/>
                    </a:cubicBezTo>
                    <a:cubicBezTo>
                      <a:pt x="3946" y="7769"/>
                      <a:pt x="3970" y="7886"/>
                      <a:pt x="4011" y="8011"/>
                    </a:cubicBezTo>
                    <a:cubicBezTo>
                      <a:pt x="4136" y="7980"/>
                      <a:pt x="4248" y="7921"/>
                      <a:pt x="4320" y="7820"/>
                    </a:cubicBezTo>
                    <a:cubicBezTo>
                      <a:pt x="4420" y="7682"/>
                      <a:pt x="4552" y="7574"/>
                      <a:pt x="4687" y="7485"/>
                    </a:cubicBezTo>
                    <a:cubicBezTo>
                      <a:pt x="4705" y="7387"/>
                      <a:pt x="4639" y="7350"/>
                      <a:pt x="4587" y="7298"/>
                    </a:cubicBezTo>
                    <a:cubicBezTo>
                      <a:pt x="4518" y="7229"/>
                      <a:pt x="4521" y="7229"/>
                      <a:pt x="4597" y="7117"/>
                    </a:cubicBezTo>
                    <a:cubicBezTo>
                      <a:pt x="4642" y="7051"/>
                      <a:pt x="4577" y="7027"/>
                      <a:pt x="4538" y="6997"/>
                    </a:cubicBezTo>
                    <a:cubicBezTo>
                      <a:pt x="4494" y="7048"/>
                      <a:pt x="4448" y="7090"/>
                      <a:pt x="4382" y="7031"/>
                    </a:cubicBezTo>
                    <a:cubicBezTo>
                      <a:pt x="4358" y="7007"/>
                      <a:pt x="4334" y="6976"/>
                      <a:pt x="4313" y="6944"/>
                    </a:cubicBezTo>
                    <a:cubicBezTo>
                      <a:pt x="4268" y="6879"/>
                      <a:pt x="4296" y="6823"/>
                      <a:pt x="4390" y="6795"/>
                    </a:cubicBezTo>
                    <a:cubicBezTo>
                      <a:pt x="4420" y="6785"/>
                      <a:pt x="4452" y="6778"/>
                      <a:pt x="4479" y="6768"/>
                    </a:cubicBezTo>
                    <a:cubicBezTo>
                      <a:pt x="4462" y="6671"/>
                      <a:pt x="4393" y="6709"/>
                      <a:pt x="4348" y="6695"/>
                    </a:cubicBezTo>
                    <a:cubicBezTo>
                      <a:pt x="4286" y="6677"/>
                      <a:pt x="4223" y="6660"/>
                      <a:pt x="4161" y="6667"/>
                    </a:cubicBezTo>
                    <a:cubicBezTo>
                      <a:pt x="4115" y="6674"/>
                      <a:pt x="4070" y="6719"/>
                      <a:pt x="4026" y="6743"/>
                    </a:cubicBezTo>
                    <a:cubicBezTo>
                      <a:pt x="4016" y="6747"/>
                      <a:pt x="3991" y="6751"/>
                      <a:pt x="3984" y="6743"/>
                    </a:cubicBezTo>
                    <a:cubicBezTo>
                      <a:pt x="3918" y="6677"/>
                      <a:pt x="3866" y="6736"/>
                      <a:pt x="3811" y="6757"/>
                    </a:cubicBezTo>
                    <a:cubicBezTo>
                      <a:pt x="3554" y="6858"/>
                      <a:pt x="3319" y="7007"/>
                      <a:pt x="3084" y="7155"/>
                    </a:cubicBezTo>
                    <a:cubicBezTo>
                      <a:pt x="3039" y="7184"/>
                      <a:pt x="2997" y="7232"/>
                      <a:pt x="2948" y="7238"/>
                    </a:cubicBezTo>
                    <a:cubicBezTo>
                      <a:pt x="2817" y="7263"/>
                      <a:pt x="2803" y="7366"/>
                      <a:pt x="2810" y="7454"/>
                    </a:cubicBezTo>
                    <a:cubicBezTo>
                      <a:pt x="2820" y="7533"/>
                      <a:pt x="2799" y="7592"/>
                      <a:pt x="2758" y="7651"/>
                    </a:cubicBezTo>
                    <a:cubicBezTo>
                      <a:pt x="2744" y="7675"/>
                      <a:pt x="2731" y="7696"/>
                      <a:pt x="2710" y="7716"/>
                    </a:cubicBezTo>
                    <a:cubicBezTo>
                      <a:pt x="2440" y="8036"/>
                      <a:pt x="2464" y="8375"/>
                      <a:pt x="2633" y="8725"/>
                    </a:cubicBezTo>
                    <a:cubicBezTo>
                      <a:pt x="2681" y="8821"/>
                      <a:pt x="2723" y="8915"/>
                      <a:pt x="2740" y="9026"/>
                    </a:cubicBezTo>
                    <a:cubicBezTo>
                      <a:pt x="2751" y="9109"/>
                      <a:pt x="2810" y="9189"/>
                      <a:pt x="2855" y="9265"/>
                    </a:cubicBezTo>
                    <a:cubicBezTo>
                      <a:pt x="3014" y="9553"/>
                      <a:pt x="3271" y="9719"/>
                      <a:pt x="3572" y="9833"/>
                    </a:cubicBezTo>
                    <a:cubicBezTo>
                      <a:pt x="3880" y="9954"/>
                      <a:pt x="4198" y="9989"/>
                      <a:pt x="4521" y="9996"/>
                    </a:cubicBezTo>
                    <a:cubicBezTo>
                      <a:pt x="5421" y="10013"/>
                      <a:pt x="6284" y="9857"/>
                      <a:pt x="7091" y="9445"/>
                    </a:cubicBezTo>
                    <a:cubicBezTo>
                      <a:pt x="7292" y="9341"/>
                      <a:pt x="7507" y="9272"/>
                      <a:pt x="7694" y="9144"/>
                    </a:cubicBezTo>
                    <a:cubicBezTo>
                      <a:pt x="8199" y="8797"/>
                      <a:pt x="8725" y="8475"/>
                      <a:pt x="9162" y="8039"/>
                    </a:cubicBezTo>
                    <a:cubicBezTo>
                      <a:pt x="9390" y="7810"/>
                      <a:pt x="9598" y="7558"/>
                      <a:pt x="9799" y="7304"/>
                    </a:cubicBezTo>
                    <a:cubicBezTo>
                      <a:pt x="10402" y="6546"/>
                      <a:pt x="10998" y="5784"/>
                      <a:pt x="11593" y="5026"/>
                    </a:cubicBezTo>
                    <a:cubicBezTo>
                      <a:pt x="11711" y="4877"/>
                      <a:pt x="11822" y="4724"/>
                      <a:pt x="11940" y="4575"/>
                    </a:cubicBezTo>
                    <a:cubicBezTo>
                      <a:pt x="11971" y="4534"/>
                      <a:pt x="12020" y="4506"/>
                      <a:pt x="12058" y="4471"/>
                    </a:cubicBezTo>
                    <a:lnTo>
                      <a:pt x="12050" y="4465"/>
                    </a:lnTo>
                    <a:cubicBezTo>
                      <a:pt x="12006" y="4551"/>
                      <a:pt x="11967" y="4641"/>
                      <a:pt x="11912" y="4721"/>
                    </a:cubicBezTo>
                    <a:cubicBezTo>
                      <a:pt x="11788" y="4898"/>
                      <a:pt x="11656" y="5071"/>
                      <a:pt x="11518" y="5237"/>
                    </a:cubicBezTo>
                    <a:cubicBezTo>
                      <a:pt x="11272" y="5538"/>
                      <a:pt x="11084" y="5874"/>
                      <a:pt x="10894" y="6210"/>
                    </a:cubicBezTo>
                    <a:cubicBezTo>
                      <a:pt x="10873" y="6244"/>
                      <a:pt x="10873" y="6290"/>
                      <a:pt x="10856" y="6345"/>
                    </a:cubicBezTo>
                    <a:cubicBezTo>
                      <a:pt x="10897" y="6327"/>
                      <a:pt x="10915" y="6327"/>
                      <a:pt x="10925" y="6314"/>
                    </a:cubicBezTo>
                    <a:cubicBezTo>
                      <a:pt x="11091" y="6113"/>
                      <a:pt x="11257" y="5916"/>
                      <a:pt x="11420" y="5711"/>
                    </a:cubicBezTo>
                    <a:cubicBezTo>
                      <a:pt x="11472" y="5642"/>
                      <a:pt x="11510" y="5555"/>
                      <a:pt x="11552" y="5480"/>
                    </a:cubicBezTo>
                    <a:cubicBezTo>
                      <a:pt x="11597" y="5400"/>
                      <a:pt x="11631" y="5317"/>
                      <a:pt x="11687" y="5247"/>
                    </a:cubicBezTo>
                    <a:cubicBezTo>
                      <a:pt x="11857" y="5036"/>
                      <a:pt x="11996" y="4807"/>
                      <a:pt x="12134" y="4579"/>
                    </a:cubicBezTo>
                    <a:cubicBezTo>
                      <a:pt x="12175" y="4510"/>
                      <a:pt x="12193" y="4430"/>
                      <a:pt x="12220" y="4353"/>
                    </a:cubicBezTo>
                    <a:lnTo>
                      <a:pt x="12213" y="4364"/>
                    </a:lnTo>
                    <a:cubicBezTo>
                      <a:pt x="12248" y="4312"/>
                      <a:pt x="12335" y="4295"/>
                      <a:pt x="12311" y="4204"/>
                    </a:cubicBezTo>
                    <a:cubicBezTo>
                      <a:pt x="12276" y="4219"/>
                      <a:pt x="12245" y="4233"/>
                      <a:pt x="12213" y="4246"/>
                    </a:cubicBezTo>
                    <a:lnTo>
                      <a:pt x="12220" y="4253"/>
                    </a:lnTo>
                    <a:cubicBezTo>
                      <a:pt x="12237" y="4212"/>
                      <a:pt x="12241" y="4163"/>
                      <a:pt x="12269" y="4129"/>
                    </a:cubicBezTo>
                    <a:cubicBezTo>
                      <a:pt x="12573" y="3717"/>
                      <a:pt x="12868" y="3298"/>
                      <a:pt x="13193" y="2899"/>
                    </a:cubicBezTo>
                    <a:cubicBezTo>
                      <a:pt x="13425" y="2612"/>
                      <a:pt x="13710" y="2372"/>
                      <a:pt x="13986" y="2140"/>
                    </a:cubicBezTo>
                    <a:cubicBezTo>
                      <a:pt x="14226" y="2196"/>
                      <a:pt x="14236" y="2203"/>
                      <a:pt x="14427" y="2075"/>
                    </a:cubicBezTo>
                    <a:cubicBezTo>
                      <a:pt x="14835" y="1794"/>
                      <a:pt x="15241" y="1506"/>
                      <a:pt x="15646" y="1223"/>
                    </a:cubicBezTo>
                    <a:cubicBezTo>
                      <a:pt x="15812" y="1101"/>
                      <a:pt x="15978" y="973"/>
                      <a:pt x="16144" y="852"/>
                    </a:cubicBezTo>
                    <a:cubicBezTo>
                      <a:pt x="16217" y="800"/>
                      <a:pt x="16280" y="737"/>
                      <a:pt x="16387" y="769"/>
                    </a:cubicBezTo>
                    <a:cubicBezTo>
                      <a:pt x="16425" y="783"/>
                      <a:pt x="16484" y="737"/>
                      <a:pt x="16529" y="710"/>
                    </a:cubicBezTo>
                    <a:cubicBezTo>
                      <a:pt x="16761" y="564"/>
                      <a:pt x="17010" y="464"/>
                      <a:pt x="17266" y="374"/>
                    </a:cubicBezTo>
                    <a:cubicBezTo>
                      <a:pt x="17415" y="318"/>
                      <a:pt x="17578" y="270"/>
                      <a:pt x="17724" y="426"/>
                    </a:cubicBezTo>
                    <a:cubicBezTo>
                      <a:pt x="17738" y="502"/>
                      <a:pt x="17714" y="571"/>
                      <a:pt x="17634" y="623"/>
                    </a:cubicBezTo>
                    <a:cubicBezTo>
                      <a:pt x="17485" y="721"/>
                      <a:pt x="17332" y="817"/>
                      <a:pt x="17183" y="921"/>
                    </a:cubicBezTo>
                    <a:cubicBezTo>
                      <a:pt x="17104" y="977"/>
                      <a:pt x="17028" y="1042"/>
                      <a:pt x="16955" y="1105"/>
                    </a:cubicBezTo>
                    <a:cubicBezTo>
                      <a:pt x="16941" y="1119"/>
                      <a:pt x="16951" y="1153"/>
                      <a:pt x="16948" y="1178"/>
                    </a:cubicBezTo>
                    <a:cubicBezTo>
                      <a:pt x="16927" y="1178"/>
                      <a:pt x="16910" y="1178"/>
                      <a:pt x="16889" y="1174"/>
                    </a:cubicBezTo>
                    <a:cubicBezTo>
                      <a:pt x="16892" y="1181"/>
                      <a:pt x="16900" y="1191"/>
                      <a:pt x="16900" y="1191"/>
                    </a:cubicBezTo>
                    <a:cubicBezTo>
                      <a:pt x="16916" y="1188"/>
                      <a:pt x="16931" y="1178"/>
                      <a:pt x="16945" y="1170"/>
                    </a:cubicBezTo>
                    <a:cubicBezTo>
                      <a:pt x="17249" y="1060"/>
                      <a:pt x="17540" y="918"/>
                      <a:pt x="17810" y="734"/>
                    </a:cubicBezTo>
                    <a:cubicBezTo>
                      <a:pt x="18064" y="558"/>
                      <a:pt x="18330" y="405"/>
                      <a:pt x="18586" y="235"/>
                    </a:cubicBezTo>
                    <a:cubicBezTo>
                      <a:pt x="18662" y="184"/>
                      <a:pt x="18732" y="184"/>
                      <a:pt x="18818" y="214"/>
                    </a:cubicBezTo>
                    <a:cubicBezTo>
                      <a:pt x="18832" y="267"/>
                      <a:pt x="18846" y="315"/>
                      <a:pt x="18860" y="367"/>
                    </a:cubicBezTo>
                    <a:cubicBezTo>
                      <a:pt x="18877" y="367"/>
                      <a:pt x="18895" y="374"/>
                      <a:pt x="18911" y="367"/>
                    </a:cubicBezTo>
                    <a:cubicBezTo>
                      <a:pt x="19023" y="336"/>
                      <a:pt x="19133" y="298"/>
                      <a:pt x="19248" y="267"/>
                    </a:cubicBezTo>
                    <a:cubicBezTo>
                      <a:pt x="19379" y="229"/>
                      <a:pt x="19504" y="197"/>
                      <a:pt x="19643" y="267"/>
                    </a:cubicBezTo>
                    <a:cubicBezTo>
                      <a:pt x="19698" y="294"/>
                      <a:pt x="19784" y="280"/>
                      <a:pt x="19851" y="259"/>
                    </a:cubicBezTo>
                    <a:cubicBezTo>
                      <a:pt x="19930" y="239"/>
                      <a:pt x="20000" y="211"/>
                      <a:pt x="20086" y="225"/>
                    </a:cubicBezTo>
                    <a:cubicBezTo>
                      <a:pt x="20134" y="232"/>
                      <a:pt x="20187" y="190"/>
                      <a:pt x="20235" y="173"/>
                    </a:cubicBezTo>
                    <a:cubicBezTo>
                      <a:pt x="20374" y="125"/>
                      <a:pt x="20505" y="66"/>
                      <a:pt x="20644" y="27"/>
                    </a:cubicBezTo>
                    <a:cubicBezTo>
                      <a:pt x="20719" y="3"/>
                      <a:pt x="20803" y="0"/>
                      <a:pt x="20882" y="3"/>
                    </a:cubicBezTo>
                    <a:cubicBezTo>
                      <a:pt x="21028" y="14"/>
                      <a:pt x="21108" y="111"/>
                      <a:pt x="21108" y="256"/>
                    </a:cubicBezTo>
                    <a:cubicBezTo>
                      <a:pt x="21108" y="308"/>
                      <a:pt x="21101" y="360"/>
                      <a:pt x="21098" y="409"/>
                    </a:cubicBezTo>
                    <a:cubicBezTo>
                      <a:pt x="21160" y="464"/>
                      <a:pt x="21208" y="412"/>
                      <a:pt x="21250" y="395"/>
                    </a:cubicBezTo>
                    <a:cubicBezTo>
                      <a:pt x="21426" y="326"/>
                      <a:pt x="21600" y="243"/>
                      <a:pt x="21773" y="173"/>
                    </a:cubicBezTo>
                    <a:cubicBezTo>
                      <a:pt x="21867" y="139"/>
                      <a:pt x="21963" y="114"/>
                      <a:pt x="22060" y="93"/>
                    </a:cubicBezTo>
                    <a:cubicBezTo>
                      <a:pt x="22268" y="45"/>
                      <a:pt x="22423" y="135"/>
                      <a:pt x="22548" y="294"/>
                    </a:cubicBezTo>
                    <a:cubicBezTo>
                      <a:pt x="22594" y="350"/>
                      <a:pt x="22635" y="409"/>
                      <a:pt x="22684" y="478"/>
                    </a:cubicBezTo>
                    <a:cubicBezTo>
                      <a:pt x="22763" y="446"/>
                      <a:pt x="22839" y="422"/>
                      <a:pt x="22912" y="388"/>
                    </a:cubicBezTo>
                    <a:cubicBezTo>
                      <a:pt x="23113" y="301"/>
                      <a:pt x="23296" y="301"/>
                      <a:pt x="23435" y="505"/>
                    </a:cubicBezTo>
                    <a:cubicBezTo>
                      <a:pt x="23483" y="488"/>
                      <a:pt x="23529" y="478"/>
                      <a:pt x="23566" y="457"/>
                    </a:cubicBezTo>
                    <a:cubicBezTo>
                      <a:pt x="23771" y="367"/>
                      <a:pt x="23951" y="395"/>
                      <a:pt x="24111" y="550"/>
                    </a:cubicBezTo>
                    <a:cubicBezTo>
                      <a:pt x="24121" y="564"/>
                      <a:pt x="24142" y="568"/>
                      <a:pt x="24145" y="568"/>
                    </a:cubicBezTo>
                    <a:cubicBezTo>
                      <a:pt x="24298" y="550"/>
                      <a:pt x="24447" y="502"/>
                      <a:pt x="24581" y="526"/>
                    </a:cubicBezTo>
                    <a:cubicBezTo>
                      <a:pt x="24703" y="550"/>
                      <a:pt x="24807" y="665"/>
                      <a:pt x="24928" y="721"/>
                    </a:cubicBezTo>
                    <a:cubicBezTo>
                      <a:pt x="25056" y="779"/>
                      <a:pt x="25142" y="873"/>
                      <a:pt x="25226" y="977"/>
                    </a:cubicBezTo>
                    <a:cubicBezTo>
                      <a:pt x="25246" y="1004"/>
                      <a:pt x="25267" y="1032"/>
                      <a:pt x="25291" y="1053"/>
                    </a:cubicBezTo>
                    <a:cubicBezTo>
                      <a:pt x="25333" y="1084"/>
                      <a:pt x="25379" y="1111"/>
                      <a:pt x="25420" y="1140"/>
                    </a:cubicBezTo>
                    <a:cubicBezTo>
                      <a:pt x="25454" y="1074"/>
                      <a:pt x="25457" y="1004"/>
                      <a:pt x="25551" y="994"/>
                    </a:cubicBezTo>
                    <a:cubicBezTo>
                      <a:pt x="25596" y="991"/>
                      <a:pt x="25635" y="929"/>
                      <a:pt x="25679" y="900"/>
                    </a:cubicBezTo>
                    <a:cubicBezTo>
                      <a:pt x="25783" y="831"/>
                      <a:pt x="25891" y="838"/>
                      <a:pt x="25977" y="921"/>
                    </a:cubicBezTo>
                    <a:cubicBezTo>
                      <a:pt x="26092" y="1032"/>
                      <a:pt x="26223" y="1136"/>
                      <a:pt x="26216" y="1316"/>
                    </a:cubicBezTo>
                    <a:cubicBezTo>
                      <a:pt x="26293" y="1333"/>
                      <a:pt x="26303" y="1288"/>
                      <a:pt x="26320" y="1247"/>
                    </a:cubicBezTo>
                    <a:cubicBezTo>
                      <a:pt x="26338" y="1205"/>
                      <a:pt x="26348" y="1164"/>
                      <a:pt x="26365" y="1119"/>
                    </a:cubicBezTo>
                    <a:cubicBezTo>
                      <a:pt x="26428" y="938"/>
                      <a:pt x="26497" y="897"/>
                      <a:pt x="26691" y="938"/>
                    </a:cubicBezTo>
                    <a:cubicBezTo>
                      <a:pt x="26750" y="953"/>
                      <a:pt x="26808" y="973"/>
                      <a:pt x="26885" y="998"/>
                    </a:cubicBezTo>
                    <a:cubicBezTo>
                      <a:pt x="26926" y="793"/>
                      <a:pt x="27078" y="721"/>
                      <a:pt x="27255" y="710"/>
                    </a:cubicBezTo>
                    <a:cubicBezTo>
                      <a:pt x="27356" y="703"/>
                      <a:pt x="27428" y="641"/>
                      <a:pt x="27494" y="596"/>
                    </a:cubicBezTo>
                    <a:cubicBezTo>
                      <a:pt x="27619" y="505"/>
                      <a:pt x="27740" y="502"/>
                      <a:pt x="27876" y="534"/>
                    </a:cubicBezTo>
                    <a:cubicBezTo>
                      <a:pt x="27935" y="547"/>
                      <a:pt x="27997" y="568"/>
                      <a:pt x="28055" y="582"/>
                    </a:cubicBezTo>
                    <a:cubicBezTo>
                      <a:pt x="28184" y="537"/>
                      <a:pt x="28256" y="384"/>
                      <a:pt x="28408" y="405"/>
                    </a:cubicBezTo>
                    <a:cubicBezTo>
                      <a:pt x="28530" y="422"/>
                      <a:pt x="28651" y="461"/>
                      <a:pt x="28797" y="492"/>
                    </a:cubicBezTo>
                    <a:cubicBezTo>
                      <a:pt x="28817" y="471"/>
                      <a:pt x="28852" y="430"/>
                      <a:pt x="28891" y="398"/>
                    </a:cubicBezTo>
                    <a:cubicBezTo>
                      <a:pt x="28990" y="315"/>
                      <a:pt x="29108" y="322"/>
                      <a:pt x="29226" y="357"/>
                    </a:cubicBezTo>
                    <a:cubicBezTo>
                      <a:pt x="29327" y="392"/>
                      <a:pt x="29427" y="436"/>
                      <a:pt x="29535" y="478"/>
                    </a:cubicBezTo>
                    <a:cubicBezTo>
                      <a:pt x="29583" y="416"/>
                      <a:pt x="29631" y="363"/>
                      <a:pt x="29669" y="305"/>
                    </a:cubicBezTo>
                    <a:cubicBezTo>
                      <a:pt x="29787" y="135"/>
                      <a:pt x="29946" y="42"/>
                      <a:pt x="30151" y="93"/>
                    </a:cubicBezTo>
                    <a:cubicBezTo>
                      <a:pt x="30334" y="135"/>
                      <a:pt x="30511" y="208"/>
                      <a:pt x="30691" y="267"/>
                    </a:cubicBezTo>
                    <a:cubicBezTo>
                      <a:pt x="30833" y="315"/>
                      <a:pt x="30958" y="416"/>
                      <a:pt x="31124" y="436"/>
                    </a:cubicBezTo>
                    <a:cubicBezTo>
                      <a:pt x="31124" y="367"/>
                      <a:pt x="31121" y="308"/>
                      <a:pt x="31124" y="246"/>
                    </a:cubicBezTo>
                    <a:cubicBezTo>
                      <a:pt x="31124" y="104"/>
                      <a:pt x="31214" y="7"/>
                      <a:pt x="31356" y="3"/>
                    </a:cubicBezTo>
                    <a:cubicBezTo>
                      <a:pt x="31436" y="0"/>
                      <a:pt x="31519" y="7"/>
                      <a:pt x="31595" y="31"/>
                    </a:cubicBezTo>
                    <a:cubicBezTo>
                      <a:pt x="31727" y="69"/>
                      <a:pt x="31851" y="118"/>
                      <a:pt x="31976" y="170"/>
                    </a:cubicBezTo>
                    <a:cubicBezTo>
                      <a:pt x="32053" y="201"/>
                      <a:pt x="32118" y="243"/>
                      <a:pt x="32208" y="225"/>
                    </a:cubicBezTo>
                    <a:cubicBezTo>
                      <a:pt x="32257" y="218"/>
                      <a:pt x="32312" y="239"/>
                      <a:pt x="32361" y="259"/>
                    </a:cubicBezTo>
                    <a:cubicBezTo>
                      <a:pt x="32440" y="298"/>
                      <a:pt x="32531" y="301"/>
                      <a:pt x="32596" y="264"/>
                    </a:cubicBezTo>
                    <a:cubicBezTo>
                      <a:pt x="32714" y="197"/>
                      <a:pt x="32825" y="225"/>
                      <a:pt x="32935" y="253"/>
                    </a:cubicBezTo>
                    <a:cubicBezTo>
                      <a:pt x="33074" y="288"/>
                      <a:pt x="33209" y="333"/>
                      <a:pt x="33344" y="371"/>
                    </a:cubicBezTo>
                    <a:cubicBezTo>
                      <a:pt x="33358" y="350"/>
                      <a:pt x="33368" y="336"/>
                      <a:pt x="33379" y="322"/>
                    </a:cubicBezTo>
                    <a:cubicBezTo>
                      <a:pt x="33396" y="284"/>
                      <a:pt x="33403" y="225"/>
                      <a:pt x="33434" y="211"/>
                    </a:cubicBezTo>
                    <a:cubicBezTo>
                      <a:pt x="33479" y="194"/>
                      <a:pt x="33541" y="190"/>
                      <a:pt x="33587" y="208"/>
                    </a:cubicBezTo>
                    <a:cubicBezTo>
                      <a:pt x="33670" y="243"/>
                      <a:pt x="33749" y="291"/>
                      <a:pt x="33826" y="339"/>
                    </a:cubicBezTo>
                    <a:cubicBezTo>
                      <a:pt x="34013" y="461"/>
                      <a:pt x="34206" y="579"/>
                      <a:pt x="34387" y="713"/>
                    </a:cubicBezTo>
                    <a:cubicBezTo>
                      <a:pt x="34654" y="908"/>
                      <a:pt x="34948" y="1039"/>
                      <a:pt x="35250" y="1164"/>
                    </a:cubicBezTo>
                    <a:cubicBezTo>
                      <a:pt x="35270" y="1174"/>
                      <a:pt x="35294" y="1178"/>
                      <a:pt x="35346" y="1188"/>
                    </a:cubicBezTo>
                    <a:cubicBezTo>
                      <a:pt x="35277" y="1084"/>
                      <a:pt x="35197" y="1028"/>
                      <a:pt x="35117" y="973"/>
                    </a:cubicBezTo>
                    <a:cubicBezTo>
                      <a:pt x="34962" y="866"/>
                      <a:pt x="34802" y="766"/>
                      <a:pt x="34647" y="658"/>
                    </a:cubicBezTo>
                    <a:cubicBezTo>
                      <a:pt x="34609" y="633"/>
                      <a:pt x="34570" y="609"/>
                      <a:pt x="34539" y="579"/>
                    </a:cubicBezTo>
                    <a:cubicBezTo>
                      <a:pt x="34476" y="516"/>
                      <a:pt x="34491" y="409"/>
                      <a:pt x="34567" y="371"/>
                    </a:cubicBezTo>
                    <a:cubicBezTo>
                      <a:pt x="34639" y="336"/>
                      <a:pt x="34705" y="308"/>
                      <a:pt x="34799" y="329"/>
                    </a:cubicBezTo>
                    <a:cubicBezTo>
                      <a:pt x="35066" y="392"/>
                      <a:pt x="35308" y="509"/>
                      <a:pt x="35550" y="627"/>
                    </a:cubicBezTo>
                    <a:cubicBezTo>
                      <a:pt x="35606" y="654"/>
                      <a:pt x="35658" y="689"/>
                      <a:pt x="35713" y="721"/>
                    </a:cubicBezTo>
                    <a:cubicBezTo>
                      <a:pt x="35744" y="737"/>
                      <a:pt x="35782" y="776"/>
                      <a:pt x="35806" y="769"/>
                    </a:cubicBezTo>
                    <a:cubicBezTo>
                      <a:pt x="35990" y="724"/>
                      <a:pt x="36091" y="862"/>
                      <a:pt x="36212" y="949"/>
                    </a:cubicBezTo>
                    <a:cubicBezTo>
                      <a:pt x="36482" y="1143"/>
                      <a:pt x="36746" y="1351"/>
                      <a:pt x="37016" y="1544"/>
                    </a:cubicBezTo>
                    <a:cubicBezTo>
                      <a:pt x="37265" y="1725"/>
                      <a:pt x="37521" y="1894"/>
                      <a:pt x="37777" y="2061"/>
                    </a:cubicBezTo>
                    <a:cubicBezTo>
                      <a:pt x="37988" y="2199"/>
                      <a:pt x="37996" y="2196"/>
                      <a:pt x="38249" y="2140"/>
                    </a:cubicBezTo>
                    <a:cubicBezTo>
                      <a:pt x="38550" y="2421"/>
                      <a:pt x="38882" y="2687"/>
                      <a:pt x="39139" y="3031"/>
                    </a:cubicBezTo>
                    <a:cubicBezTo>
                      <a:pt x="39422" y="3405"/>
                      <a:pt x="39697" y="3785"/>
                      <a:pt x="39977" y="4163"/>
                    </a:cubicBezTo>
                    <a:cubicBezTo>
                      <a:pt x="39887" y="4170"/>
                      <a:pt x="39866" y="4194"/>
                      <a:pt x="39908" y="4253"/>
                    </a:cubicBezTo>
                    <a:cubicBezTo>
                      <a:pt x="39925" y="4274"/>
                      <a:pt x="39956" y="4288"/>
                      <a:pt x="39983" y="4305"/>
                    </a:cubicBezTo>
                    <a:lnTo>
                      <a:pt x="39977" y="4298"/>
                    </a:lnTo>
                    <a:cubicBezTo>
                      <a:pt x="40071" y="4644"/>
                      <a:pt x="40313" y="4904"/>
                      <a:pt x="40496" y="5202"/>
                    </a:cubicBezTo>
                    <a:cubicBezTo>
                      <a:pt x="40555" y="5293"/>
                      <a:pt x="40614" y="5379"/>
                      <a:pt x="40669" y="5472"/>
                    </a:cubicBezTo>
                    <a:cubicBezTo>
                      <a:pt x="40728" y="5563"/>
                      <a:pt x="40773" y="5662"/>
                      <a:pt x="40835" y="5746"/>
                    </a:cubicBezTo>
                    <a:cubicBezTo>
                      <a:pt x="40985" y="5940"/>
                      <a:pt x="41137" y="6124"/>
                      <a:pt x="41293" y="6311"/>
                    </a:cubicBezTo>
                    <a:cubicBezTo>
                      <a:pt x="41303" y="6327"/>
                      <a:pt x="41331" y="6327"/>
                      <a:pt x="41380" y="6348"/>
                    </a:cubicBezTo>
                    <a:cubicBezTo>
                      <a:pt x="41362" y="6290"/>
                      <a:pt x="41355" y="6255"/>
                      <a:pt x="41342" y="6228"/>
                    </a:cubicBezTo>
                    <a:cubicBezTo>
                      <a:pt x="41155" y="5899"/>
                      <a:pt x="40974" y="5569"/>
                      <a:pt x="40736" y="5272"/>
                    </a:cubicBezTo>
                    <a:cubicBezTo>
                      <a:pt x="40590" y="5091"/>
                      <a:pt x="40448" y="4904"/>
                      <a:pt x="40309" y="4717"/>
                    </a:cubicBezTo>
                    <a:cubicBezTo>
                      <a:pt x="40282" y="4676"/>
                      <a:pt x="40271" y="4620"/>
                      <a:pt x="40254" y="4572"/>
                    </a:cubicBezTo>
                    <a:lnTo>
                      <a:pt x="40250" y="4579"/>
                    </a:lnTo>
                    <a:cubicBezTo>
                      <a:pt x="40285" y="4603"/>
                      <a:pt x="40323" y="4628"/>
                      <a:pt x="40351" y="4658"/>
                    </a:cubicBezTo>
                    <a:cubicBezTo>
                      <a:pt x="40894" y="5355"/>
                      <a:pt x="41438" y="6054"/>
                      <a:pt x="41986" y="6751"/>
                    </a:cubicBezTo>
                    <a:cubicBezTo>
                      <a:pt x="42235" y="7069"/>
                      <a:pt x="42495" y="7384"/>
                      <a:pt x="42751" y="7699"/>
                    </a:cubicBezTo>
                    <a:cubicBezTo>
                      <a:pt x="43014" y="8025"/>
                      <a:pt x="43326" y="8302"/>
                      <a:pt x="43662" y="8544"/>
                    </a:cubicBezTo>
                    <a:cubicBezTo>
                      <a:pt x="44029" y="8808"/>
                      <a:pt x="44414" y="9046"/>
                      <a:pt x="44788" y="9296"/>
                    </a:cubicBezTo>
                    <a:cubicBezTo>
                      <a:pt x="45626" y="9698"/>
                      <a:pt x="46488" y="10010"/>
                      <a:pt x="47434" y="9996"/>
                    </a:cubicBezTo>
                    <a:cubicBezTo>
                      <a:pt x="47721" y="9989"/>
                      <a:pt x="48012" y="9992"/>
                      <a:pt x="48296" y="9940"/>
                    </a:cubicBezTo>
                    <a:cubicBezTo>
                      <a:pt x="48500" y="9906"/>
                      <a:pt x="48708" y="9833"/>
                      <a:pt x="48899" y="9722"/>
                    </a:cubicBezTo>
                    <a:cubicBezTo>
                      <a:pt x="49106" y="9604"/>
                      <a:pt x="49259" y="9441"/>
                      <a:pt x="49391" y="9241"/>
                    </a:cubicBezTo>
                    <a:cubicBezTo>
                      <a:pt x="49446" y="9158"/>
                      <a:pt x="49485" y="9078"/>
                      <a:pt x="49491" y="8971"/>
                    </a:cubicBezTo>
                    <a:cubicBezTo>
                      <a:pt x="49498" y="8894"/>
                      <a:pt x="49539" y="8818"/>
                      <a:pt x="49581" y="8749"/>
                    </a:cubicBezTo>
                    <a:cubicBezTo>
                      <a:pt x="49706" y="8548"/>
                      <a:pt x="49723" y="8322"/>
                      <a:pt x="49709" y="8098"/>
                    </a:cubicBezTo>
                    <a:cubicBezTo>
                      <a:pt x="49699" y="7969"/>
                      <a:pt x="49619" y="7862"/>
                      <a:pt x="49547" y="7761"/>
                    </a:cubicBezTo>
                    <a:cubicBezTo>
                      <a:pt x="49477" y="7657"/>
                      <a:pt x="49373" y="7571"/>
                      <a:pt x="49426" y="7426"/>
                    </a:cubicBezTo>
                    <a:cubicBezTo>
                      <a:pt x="49367" y="7366"/>
                      <a:pt x="49376" y="7273"/>
                      <a:pt x="49269" y="7229"/>
                    </a:cubicBezTo>
                    <a:cubicBezTo>
                      <a:pt x="49114" y="7169"/>
                      <a:pt x="48986" y="7041"/>
                      <a:pt x="48836" y="6958"/>
                    </a:cubicBezTo>
                    <a:cubicBezTo>
                      <a:pt x="48681" y="6872"/>
                      <a:pt x="48508" y="6816"/>
                      <a:pt x="48352" y="6726"/>
                    </a:cubicBezTo>
                    <a:cubicBezTo>
                      <a:pt x="48283" y="6685"/>
                      <a:pt x="48224" y="6816"/>
                      <a:pt x="48161" y="6712"/>
                    </a:cubicBezTo>
                    <a:cubicBezTo>
                      <a:pt x="48126" y="6650"/>
                      <a:pt x="48054" y="6660"/>
                      <a:pt x="47988" y="6667"/>
                    </a:cubicBezTo>
                    <a:cubicBezTo>
                      <a:pt x="47918" y="6677"/>
                      <a:pt x="47846" y="6685"/>
                      <a:pt x="47776" y="6702"/>
                    </a:cubicBezTo>
                    <a:cubicBezTo>
                      <a:pt x="47749" y="6709"/>
                      <a:pt x="47731" y="6747"/>
                      <a:pt x="47711" y="6771"/>
                    </a:cubicBezTo>
                    <a:cubicBezTo>
                      <a:pt x="47780" y="6834"/>
                      <a:pt x="47898" y="6740"/>
                      <a:pt x="47929" y="6854"/>
                    </a:cubicBezTo>
                    <a:cubicBezTo>
                      <a:pt x="47960" y="6958"/>
                      <a:pt x="47853" y="6986"/>
                      <a:pt x="47811" y="7048"/>
                    </a:cubicBezTo>
                    <a:cubicBezTo>
                      <a:pt x="47808" y="7055"/>
                      <a:pt x="47794" y="7055"/>
                      <a:pt x="47787" y="7059"/>
                    </a:cubicBezTo>
                    <a:cubicBezTo>
                      <a:pt x="47677" y="7010"/>
                      <a:pt x="47677" y="7010"/>
                      <a:pt x="47600" y="7096"/>
                    </a:cubicBezTo>
                    <a:cubicBezTo>
                      <a:pt x="47635" y="7121"/>
                      <a:pt x="47669" y="7145"/>
                      <a:pt x="47718" y="7179"/>
                    </a:cubicBezTo>
                    <a:cubicBezTo>
                      <a:pt x="47677" y="7232"/>
                      <a:pt x="47642" y="7280"/>
                      <a:pt x="47603" y="7329"/>
                    </a:cubicBezTo>
                    <a:cubicBezTo>
                      <a:pt x="47576" y="7371"/>
                      <a:pt x="47548" y="7416"/>
                      <a:pt x="47510" y="7467"/>
                    </a:cubicBezTo>
                    <a:cubicBezTo>
                      <a:pt x="47669" y="7574"/>
                      <a:pt x="47808" y="7686"/>
                      <a:pt x="47918" y="7831"/>
                    </a:cubicBezTo>
                    <a:cubicBezTo>
                      <a:pt x="47978" y="7911"/>
                      <a:pt x="48085" y="7959"/>
                      <a:pt x="48179" y="8025"/>
                    </a:cubicBezTo>
                    <a:cubicBezTo>
                      <a:pt x="48268" y="7953"/>
                      <a:pt x="48254" y="7855"/>
                      <a:pt x="48283" y="7772"/>
                    </a:cubicBezTo>
                    <a:cubicBezTo>
                      <a:pt x="48321" y="7651"/>
                      <a:pt x="48396" y="7571"/>
                      <a:pt x="48529" y="7554"/>
                    </a:cubicBezTo>
                    <a:cubicBezTo>
                      <a:pt x="48563" y="7550"/>
                      <a:pt x="48608" y="7550"/>
                      <a:pt x="48633" y="7571"/>
                    </a:cubicBezTo>
                    <a:cubicBezTo>
                      <a:pt x="48719" y="7647"/>
                      <a:pt x="48809" y="7734"/>
                      <a:pt x="48820" y="7855"/>
                    </a:cubicBezTo>
                    <a:cubicBezTo>
                      <a:pt x="48826" y="7942"/>
                      <a:pt x="48864" y="8031"/>
                      <a:pt x="48812" y="8122"/>
                    </a:cubicBezTo>
                    <a:cubicBezTo>
                      <a:pt x="48802" y="8143"/>
                      <a:pt x="48791" y="8177"/>
                      <a:pt x="48799" y="8198"/>
                    </a:cubicBezTo>
                    <a:cubicBezTo>
                      <a:pt x="48874" y="8378"/>
                      <a:pt x="48743" y="8489"/>
                      <a:pt x="48657" y="8610"/>
                    </a:cubicBezTo>
                    <a:cubicBezTo>
                      <a:pt x="48618" y="8666"/>
                      <a:pt x="48553" y="8714"/>
                      <a:pt x="48487" y="8735"/>
                    </a:cubicBezTo>
                    <a:cubicBezTo>
                      <a:pt x="48171" y="8832"/>
                      <a:pt x="47867" y="8832"/>
                      <a:pt x="47593" y="8607"/>
                    </a:cubicBezTo>
                    <a:cubicBezTo>
                      <a:pt x="47517" y="8544"/>
                      <a:pt x="47434" y="8489"/>
                      <a:pt x="47351" y="8434"/>
                    </a:cubicBezTo>
                    <a:cubicBezTo>
                      <a:pt x="47236" y="8357"/>
                      <a:pt x="47157" y="8247"/>
                      <a:pt x="47081" y="8135"/>
                    </a:cubicBezTo>
                    <a:cubicBezTo>
                      <a:pt x="47053" y="8091"/>
                      <a:pt x="47036" y="8036"/>
                      <a:pt x="47032" y="7983"/>
                    </a:cubicBezTo>
                    <a:cubicBezTo>
                      <a:pt x="47001" y="7613"/>
                      <a:pt x="47039" y="7249"/>
                      <a:pt x="47146" y="6893"/>
                    </a:cubicBezTo>
                    <a:cubicBezTo>
                      <a:pt x="47188" y="6754"/>
                      <a:pt x="47264" y="6643"/>
                      <a:pt x="47396" y="6588"/>
                    </a:cubicBezTo>
                    <a:cubicBezTo>
                      <a:pt x="47541" y="6529"/>
                      <a:pt x="47666" y="6439"/>
                      <a:pt x="47784" y="6342"/>
                    </a:cubicBezTo>
                    <a:cubicBezTo>
                      <a:pt x="48209" y="5988"/>
                      <a:pt x="48705" y="5912"/>
                      <a:pt x="49235" y="5964"/>
                    </a:cubicBezTo>
                    <a:cubicBezTo>
                      <a:pt x="49560" y="5995"/>
                      <a:pt x="49875" y="6071"/>
                      <a:pt x="50191" y="6158"/>
                    </a:cubicBezTo>
                    <a:cubicBezTo>
                      <a:pt x="50478" y="6241"/>
                      <a:pt x="50745" y="6376"/>
                      <a:pt x="50977" y="6570"/>
                    </a:cubicBezTo>
                    <a:cubicBezTo>
                      <a:pt x="51683" y="7169"/>
                      <a:pt x="52099" y="7924"/>
                      <a:pt x="52186" y="8853"/>
                    </a:cubicBezTo>
                    <a:cubicBezTo>
                      <a:pt x="52217" y="9195"/>
                      <a:pt x="52244" y="9535"/>
                      <a:pt x="52189" y="9881"/>
                    </a:cubicBezTo>
                    <a:cubicBezTo>
                      <a:pt x="52120" y="10301"/>
                      <a:pt x="51971" y="10678"/>
                      <a:pt x="51715" y="11017"/>
                    </a:cubicBezTo>
                    <a:cubicBezTo>
                      <a:pt x="51371" y="11468"/>
                      <a:pt x="50956" y="11839"/>
                      <a:pt x="50485" y="12154"/>
                    </a:cubicBezTo>
                    <a:cubicBezTo>
                      <a:pt x="50343" y="12250"/>
                      <a:pt x="50208" y="12354"/>
                      <a:pt x="50070" y="12455"/>
                    </a:cubicBezTo>
                    <a:cubicBezTo>
                      <a:pt x="50049" y="12472"/>
                      <a:pt x="50014" y="12489"/>
                      <a:pt x="50014" y="12510"/>
                    </a:cubicBezTo>
                    <a:cubicBezTo>
                      <a:pt x="49993" y="12635"/>
                      <a:pt x="49875" y="12662"/>
                      <a:pt x="49758" y="12749"/>
                    </a:cubicBezTo>
                    <a:cubicBezTo>
                      <a:pt x="49838" y="12756"/>
                      <a:pt x="49879" y="12763"/>
                      <a:pt x="49917" y="12760"/>
                    </a:cubicBezTo>
                    <a:cubicBezTo>
                      <a:pt x="49979" y="12753"/>
                      <a:pt x="50041" y="12739"/>
                      <a:pt x="50104" y="12736"/>
                    </a:cubicBezTo>
                    <a:cubicBezTo>
                      <a:pt x="50184" y="12728"/>
                      <a:pt x="50243" y="12766"/>
                      <a:pt x="50257" y="12819"/>
                    </a:cubicBezTo>
                    <a:cubicBezTo>
                      <a:pt x="50274" y="12912"/>
                      <a:pt x="50246" y="12992"/>
                      <a:pt x="50166" y="13023"/>
                    </a:cubicBezTo>
                    <a:cubicBezTo>
                      <a:pt x="50100" y="13051"/>
                      <a:pt x="50032" y="13071"/>
                      <a:pt x="49963" y="13092"/>
                    </a:cubicBezTo>
                    <a:cubicBezTo>
                      <a:pt x="49360" y="13272"/>
                      <a:pt x="48743" y="13338"/>
                      <a:pt x="48120" y="13359"/>
                    </a:cubicBezTo>
                    <a:cubicBezTo>
                      <a:pt x="47656" y="13372"/>
                      <a:pt x="47199" y="13321"/>
                      <a:pt x="46741" y="13255"/>
                    </a:cubicBezTo>
                    <a:cubicBezTo>
                      <a:pt x="46170" y="13172"/>
                      <a:pt x="45602" y="13081"/>
                      <a:pt x="45041" y="12936"/>
                    </a:cubicBezTo>
                    <a:cubicBezTo>
                      <a:pt x="44171" y="12715"/>
                      <a:pt x="43329" y="12416"/>
                      <a:pt x="42523" y="12026"/>
                    </a:cubicBezTo>
                    <a:cubicBezTo>
                      <a:pt x="42304" y="11922"/>
                      <a:pt x="42079" y="11883"/>
                      <a:pt x="41844" y="11859"/>
                    </a:cubicBezTo>
                    <a:cubicBezTo>
                      <a:pt x="41823" y="11855"/>
                      <a:pt x="41802" y="11880"/>
                      <a:pt x="41761" y="11901"/>
                    </a:cubicBezTo>
                    <a:cubicBezTo>
                      <a:pt x="41847" y="11997"/>
                      <a:pt x="41958" y="12001"/>
                      <a:pt x="42055" y="12036"/>
                    </a:cubicBezTo>
                    <a:cubicBezTo>
                      <a:pt x="42155" y="12077"/>
                      <a:pt x="42259" y="12101"/>
                      <a:pt x="42367" y="12136"/>
                    </a:cubicBezTo>
                    <a:cubicBezTo>
                      <a:pt x="42367" y="12167"/>
                      <a:pt x="42373" y="12195"/>
                      <a:pt x="42367" y="12216"/>
                    </a:cubicBezTo>
                    <a:cubicBezTo>
                      <a:pt x="42339" y="12323"/>
                      <a:pt x="42294" y="12368"/>
                      <a:pt x="42207" y="12358"/>
                    </a:cubicBezTo>
                    <a:cubicBezTo>
                      <a:pt x="42090" y="12347"/>
                      <a:pt x="41975" y="12327"/>
                      <a:pt x="41858" y="12302"/>
                    </a:cubicBezTo>
                    <a:cubicBezTo>
                      <a:pt x="41698" y="12271"/>
                      <a:pt x="41542" y="12237"/>
                      <a:pt x="41383" y="12202"/>
                    </a:cubicBezTo>
                    <a:cubicBezTo>
                      <a:pt x="41269" y="12178"/>
                      <a:pt x="41168" y="12125"/>
                      <a:pt x="41123" y="12008"/>
                    </a:cubicBezTo>
                    <a:cubicBezTo>
                      <a:pt x="41089" y="12021"/>
                      <a:pt x="41064" y="12026"/>
                      <a:pt x="41057" y="12036"/>
                    </a:cubicBezTo>
                    <a:cubicBezTo>
                      <a:pt x="40968" y="12208"/>
                      <a:pt x="40822" y="12226"/>
                      <a:pt x="40645" y="12208"/>
                    </a:cubicBezTo>
                    <a:cubicBezTo>
                      <a:pt x="40084" y="12157"/>
                      <a:pt x="39547" y="12008"/>
                      <a:pt x="39011" y="11839"/>
                    </a:cubicBezTo>
                    <a:cubicBezTo>
                      <a:pt x="38893" y="11800"/>
                      <a:pt x="38775" y="11755"/>
                      <a:pt x="38653" y="11714"/>
                    </a:cubicBezTo>
                    <a:cubicBezTo>
                      <a:pt x="38612" y="11703"/>
                      <a:pt x="38570" y="11696"/>
                      <a:pt x="38481" y="11676"/>
                    </a:cubicBezTo>
                    <a:cubicBezTo>
                      <a:pt x="38813" y="11991"/>
                      <a:pt x="39225" y="12015"/>
                      <a:pt x="39568" y="12184"/>
                    </a:cubicBezTo>
                    <a:cubicBezTo>
                      <a:pt x="39308" y="12226"/>
                      <a:pt x="39308" y="12226"/>
                      <a:pt x="39101" y="12164"/>
                    </a:cubicBezTo>
                    <a:cubicBezTo>
                      <a:pt x="38408" y="11956"/>
                      <a:pt x="37736" y="11689"/>
                      <a:pt x="37085" y="11374"/>
                    </a:cubicBezTo>
                    <a:cubicBezTo>
                      <a:pt x="37053" y="11361"/>
                      <a:pt x="37019" y="11346"/>
                      <a:pt x="36981" y="11332"/>
                    </a:cubicBezTo>
                    <a:cubicBezTo>
                      <a:pt x="36939" y="11398"/>
                      <a:pt x="36981" y="11423"/>
                      <a:pt x="37023" y="11460"/>
                    </a:cubicBezTo>
                    <a:cubicBezTo>
                      <a:pt x="37116" y="11537"/>
                      <a:pt x="37116" y="11585"/>
                      <a:pt x="37033" y="11647"/>
                    </a:cubicBezTo>
                    <a:cubicBezTo>
                      <a:pt x="37012" y="11662"/>
                      <a:pt x="36978" y="11665"/>
                      <a:pt x="36960" y="11682"/>
                    </a:cubicBezTo>
                    <a:cubicBezTo>
                      <a:pt x="36780" y="11904"/>
                      <a:pt x="36555" y="11863"/>
                      <a:pt x="36323" y="11793"/>
                    </a:cubicBezTo>
                    <a:cubicBezTo>
                      <a:pt x="36316" y="11790"/>
                      <a:pt x="36305" y="11783"/>
                      <a:pt x="36299" y="11783"/>
                    </a:cubicBezTo>
                    <a:cubicBezTo>
                      <a:pt x="35918" y="11721"/>
                      <a:pt x="35585" y="11530"/>
                      <a:pt x="35250" y="11361"/>
                    </a:cubicBezTo>
                    <a:cubicBezTo>
                      <a:pt x="35200" y="11336"/>
                      <a:pt x="35152" y="11315"/>
                      <a:pt x="35107" y="11298"/>
                    </a:cubicBezTo>
                    <a:cubicBezTo>
                      <a:pt x="34875" y="11447"/>
                      <a:pt x="34657" y="11398"/>
                      <a:pt x="34442" y="11287"/>
                    </a:cubicBezTo>
                    <a:cubicBezTo>
                      <a:pt x="34352" y="11243"/>
                      <a:pt x="34269" y="11190"/>
                      <a:pt x="34141" y="11121"/>
                    </a:cubicBezTo>
                    <a:cubicBezTo>
                      <a:pt x="34172" y="11194"/>
                      <a:pt x="34190" y="11228"/>
                      <a:pt x="34214" y="11284"/>
                    </a:cubicBezTo>
                    <a:cubicBezTo>
                      <a:pt x="34172" y="11273"/>
                      <a:pt x="34141" y="11270"/>
                      <a:pt x="34117" y="11257"/>
                    </a:cubicBezTo>
                    <a:cubicBezTo>
                      <a:pt x="33940" y="11163"/>
                      <a:pt x="33767" y="11070"/>
                      <a:pt x="33594" y="10976"/>
                    </a:cubicBezTo>
                    <a:cubicBezTo>
                      <a:pt x="33541" y="10948"/>
                      <a:pt x="33490" y="10934"/>
                      <a:pt x="33437" y="11003"/>
                    </a:cubicBezTo>
                    <a:cubicBezTo>
                      <a:pt x="33608" y="11204"/>
                      <a:pt x="33816" y="11374"/>
                      <a:pt x="34016" y="11568"/>
                    </a:cubicBezTo>
                    <a:cubicBezTo>
                      <a:pt x="33964" y="11647"/>
                      <a:pt x="33915" y="11696"/>
                      <a:pt x="33819" y="11727"/>
                    </a:cubicBezTo>
                    <a:cubicBezTo>
                      <a:pt x="33555" y="11807"/>
                      <a:pt x="33327" y="11765"/>
                      <a:pt x="33112" y="11603"/>
                    </a:cubicBezTo>
                    <a:cubicBezTo>
                      <a:pt x="33026" y="11537"/>
                      <a:pt x="32939" y="11471"/>
                      <a:pt x="32849" y="11402"/>
                    </a:cubicBezTo>
                    <a:cubicBezTo>
                      <a:pt x="32804" y="11433"/>
                      <a:pt x="32759" y="11465"/>
                      <a:pt x="32728" y="11489"/>
                    </a:cubicBezTo>
                    <a:cubicBezTo>
                      <a:pt x="32392" y="11495"/>
                      <a:pt x="32156" y="11332"/>
                      <a:pt x="31945" y="11107"/>
                    </a:cubicBezTo>
                    <a:cubicBezTo>
                      <a:pt x="31699" y="10844"/>
                      <a:pt x="31447" y="10581"/>
                      <a:pt x="31193" y="10325"/>
                    </a:cubicBezTo>
                    <a:cubicBezTo>
                      <a:pt x="31058" y="10193"/>
                      <a:pt x="30916" y="10068"/>
                      <a:pt x="30771" y="9943"/>
                    </a:cubicBezTo>
                    <a:cubicBezTo>
                      <a:pt x="30747" y="9923"/>
                      <a:pt x="30708" y="9913"/>
                      <a:pt x="30660" y="9892"/>
                    </a:cubicBezTo>
                    <a:cubicBezTo>
                      <a:pt x="30660" y="9940"/>
                      <a:pt x="30649" y="9978"/>
                      <a:pt x="30664" y="10006"/>
                    </a:cubicBezTo>
                    <a:cubicBezTo>
                      <a:pt x="30750" y="10183"/>
                      <a:pt x="30830" y="10363"/>
                      <a:pt x="30948" y="10525"/>
                    </a:cubicBezTo>
                    <a:cubicBezTo>
                      <a:pt x="31093" y="10720"/>
                      <a:pt x="31218" y="10928"/>
                      <a:pt x="31353" y="11128"/>
                    </a:cubicBezTo>
                    <a:cubicBezTo>
                      <a:pt x="31408" y="11215"/>
                      <a:pt x="31442" y="11308"/>
                      <a:pt x="31412" y="11426"/>
                    </a:cubicBezTo>
                    <a:cubicBezTo>
                      <a:pt x="31346" y="11481"/>
                      <a:pt x="31273" y="11543"/>
                      <a:pt x="31186" y="11617"/>
                    </a:cubicBezTo>
                    <a:cubicBezTo>
                      <a:pt x="31152" y="11606"/>
                      <a:pt x="31110" y="11582"/>
                      <a:pt x="31068" y="11578"/>
                    </a:cubicBezTo>
                    <a:cubicBezTo>
                      <a:pt x="30923" y="11572"/>
                      <a:pt x="30819" y="11502"/>
                      <a:pt x="30733" y="11385"/>
                    </a:cubicBezTo>
                    <a:cubicBezTo>
                      <a:pt x="30660" y="11281"/>
                      <a:pt x="30649" y="11287"/>
                      <a:pt x="30515" y="11356"/>
                    </a:cubicBezTo>
                    <a:cubicBezTo>
                      <a:pt x="30483" y="11371"/>
                      <a:pt x="30442" y="11391"/>
                      <a:pt x="30414" y="11385"/>
                    </a:cubicBezTo>
                    <a:cubicBezTo>
                      <a:pt x="30234" y="11332"/>
                      <a:pt x="30033" y="11322"/>
                      <a:pt x="29922" y="11135"/>
                    </a:cubicBezTo>
                    <a:cubicBezTo>
                      <a:pt x="29912" y="11121"/>
                      <a:pt x="29895" y="11115"/>
                      <a:pt x="29884" y="11104"/>
                    </a:cubicBezTo>
                    <a:lnTo>
                      <a:pt x="29593" y="11104"/>
                    </a:lnTo>
                    <a:cubicBezTo>
                      <a:pt x="29576" y="11132"/>
                      <a:pt x="29562" y="11156"/>
                      <a:pt x="29548" y="11180"/>
                    </a:cubicBezTo>
                    <a:cubicBezTo>
                      <a:pt x="29510" y="11153"/>
                      <a:pt x="29472" y="11125"/>
                      <a:pt x="29420" y="11086"/>
                    </a:cubicBezTo>
                    <a:cubicBezTo>
                      <a:pt x="29368" y="11142"/>
                      <a:pt x="29319" y="11190"/>
                      <a:pt x="29271" y="11239"/>
                    </a:cubicBezTo>
                    <a:cubicBezTo>
                      <a:pt x="29164" y="11215"/>
                      <a:pt x="29084" y="11115"/>
                      <a:pt x="28963" y="11153"/>
                    </a:cubicBezTo>
                    <a:cubicBezTo>
                      <a:pt x="28939" y="11159"/>
                      <a:pt x="28894" y="11132"/>
                      <a:pt x="28870" y="11107"/>
                    </a:cubicBezTo>
                    <a:cubicBezTo>
                      <a:pt x="28800" y="11038"/>
                      <a:pt x="28734" y="10962"/>
                      <a:pt x="28672" y="10886"/>
                    </a:cubicBezTo>
                    <a:cubicBezTo>
                      <a:pt x="28624" y="10834"/>
                      <a:pt x="28582" y="10775"/>
                      <a:pt x="28533" y="10706"/>
                    </a:cubicBezTo>
                    <a:cubicBezTo>
                      <a:pt x="28419" y="10792"/>
                      <a:pt x="28319" y="10872"/>
                      <a:pt x="28191" y="10972"/>
                    </a:cubicBezTo>
                    <a:cubicBezTo>
                      <a:pt x="28097" y="10993"/>
                      <a:pt x="27948" y="10958"/>
                      <a:pt x="27861" y="11094"/>
                    </a:cubicBezTo>
                    <a:cubicBezTo>
                      <a:pt x="27778" y="11076"/>
                      <a:pt x="27699" y="11052"/>
                      <a:pt x="27623" y="11038"/>
                    </a:cubicBezTo>
                    <a:cubicBezTo>
                      <a:pt x="27481" y="11014"/>
                      <a:pt x="27328" y="11007"/>
                      <a:pt x="27335" y="10803"/>
                    </a:cubicBezTo>
                    <a:cubicBezTo>
                      <a:pt x="27335" y="10789"/>
                      <a:pt x="27318" y="10771"/>
                      <a:pt x="27304" y="10761"/>
                    </a:cubicBezTo>
                    <a:cubicBezTo>
                      <a:pt x="27238" y="10702"/>
                      <a:pt x="27172" y="10647"/>
                      <a:pt x="27103" y="10592"/>
                    </a:cubicBezTo>
                    <a:cubicBezTo>
                      <a:pt x="27006" y="10750"/>
                      <a:pt x="27152" y="10907"/>
                      <a:pt x="27078" y="11052"/>
                    </a:cubicBezTo>
                    <a:cubicBezTo>
                      <a:pt x="26885" y="11083"/>
                      <a:pt x="26733" y="11021"/>
                      <a:pt x="26611" y="10872"/>
                    </a:cubicBezTo>
                    <a:cubicBezTo>
                      <a:pt x="26549" y="10795"/>
                      <a:pt x="26476" y="10726"/>
                      <a:pt x="26410" y="10654"/>
                    </a:cubicBezTo>
                    <a:cubicBezTo>
                      <a:pt x="26338" y="10675"/>
                      <a:pt x="26265" y="10696"/>
                      <a:pt x="26185" y="10720"/>
                    </a:cubicBezTo>
                    <a:cubicBezTo>
                      <a:pt x="26154" y="10834"/>
                      <a:pt x="26122" y="10955"/>
                      <a:pt x="26095" y="11070"/>
                    </a:cubicBezTo>
                    <a:cubicBezTo>
                      <a:pt x="26015" y="11104"/>
                      <a:pt x="25946" y="11125"/>
                      <a:pt x="25891" y="11163"/>
                    </a:cubicBezTo>
                    <a:cubicBezTo>
                      <a:pt x="25839" y="11194"/>
                      <a:pt x="25807" y="11260"/>
                      <a:pt x="25724" y="11222"/>
                    </a:cubicBezTo>
                    <a:cubicBezTo>
                      <a:pt x="25735" y="11177"/>
                      <a:pt x="25745" y="11135"/>
                      <a:pt x="25763" y="11076"/>
                    </a:cubicBezTo>
                    <a:cubicBezTo>
                      <a:pt x="25724" y="11073"/>
                      <a:pt x="25694" y="11073"/>
                      <a:pt x="25662" y="11066"/>
                    </a:cubicBezTo>
                    <a:cubicBezTo>
                      <a:pt x="25448" y="11028"/>
                      <a:pt x="25333" y="10848"/>
                      <a:pt x="25416" y="10654"/>
                    </a:cubicBezTo>
                    <a:cubicBezTo>
                      <a:pt x="25489" y="10491"/>
                      <a:pt x="25441" y="10335"/>
                      <a:pt x="25441" y="10176"/>
                    </a:cubicBezTo>
                    <a:cubicBezTo>
                      <a:pt x="25389" y="10130"/>
                      <a:pt x="25340" y="10093"/>
                      <a:pt x="25278" y="10044"/>
                    </a:cubicBezTo>
                    <a:cubicBezTo>
                      <a:pt x="25295" y="9961"/>
                      <a:pt x="25312" y="9878"/>
                      <a:pt x="25344" y="9736"/>
                    </a:cubicBezTo>
                    <a:cubicBezTo>
                      <a:pt x="25285" y="9805"/>
                      <a:pt x="25264" y="9826"/>
                      <a:pt x="25246" y="9854"/>
                    </a:cubicBezTo>
                    <a:cubicBezTo>
                      <a:pt x="25219" y="9895"/>
                      <a:pt x="25201" y="9961"/>
                      <a:pt x="25163" y="9985"/>
                    </a:cubicBezTo>
                    <a:cubicBezTo>
                      <a:pt x="25039" y="10058"/>
                      <a:pt x="24976" y="10204"/>
                      <a:pt x="24834" y="10259"/>
                    </a:cubicBezTo>
                    <a:cubicBezTo>
                      <a:pt x="24776" y="10283"/>
                      <a:pt x="24730" y="10359"/>
                      <a:pt x="24696" y="10418"/>
                    </a:cubicBezTo>
                    <a:cubicBezTo>
                      <a:pt x="24630" y="10536"/>
                      <a:pt x="24571" y="10657"/>
                      <a:pt x="24516" y="10779"/>
                    </a:cubicBezTo>
                    <a:cubicBezTo>
                      <a:pt x="24471" y="10896"/>
                      <a:pt x="24374" y="10938"/>
                      <a:pt x="24266" y="10958"/>
                    </a:cubicBezTo>
                    <a:cubicBezTo>
                      <a:pt x="24187" y="10972"/>
                      <a:pt x="24107" y="10969"/>
                      <a:pt x="24041" y="10969"/>
                    </a:cubicBezTo>
                    <a:cubicBezTo>
                      <a:pt x="23920" y="10879"/>
                      <a:pt x="23806" y="10795"/>
                      <a:pt x="23699" y="10712"/>
                    </a:cubicBezTo>
                    <a:cubicBezTo>
                      <a:pt x="23587" y="10841"/>
                      <a:pt x="23491" y="10958"/>
                      <a:pt x="23390" y="11073"/>
                    </a:cubicBezTo>
                    <a:cubicBezTo>
                      <a:pt x="23342" y="11132"/>
                      <a:pt x="23283" y="11156"/>
                      <a:pt x="23203" y="11156"/>
                    </a:cubicBezTo>
                    <a:cubicBezTo>
                      <a:pt x="23127" y="11159"/>
                      <a:pt x="23051" y="11201"/>
                      <a:pt x="22957" y="11232"/>
                    </a:cubicBezTo>
                    <a:cubicBezTo>
                      <a:pt x="22926" y="11201"/>
                      <a:pt x="22885" y="11159"/>
                      <a:pt x="22832" y="11104"/>
                    </a:cubicBezTo>
                    <a:cubicBezTo>
                      <a:pt x="22684" y="11163"/>
                      <a:pt x="22524" y="11100"/>
                      <a:pt x="22369" y="11097"/>
                    </a:cubicBezTo>
                    <a:cubicBezTo>
                      <a:pt x="22271" y="11169"/>
                      <a:pt x="22188" y="11257"/>
                      <a:pt x="22088" y="11305"/>
                    </a:cubicBezTo>
                    <a:cubicBezTo>
                      <a:pt x="21995" y="11353"/>
                      <a:pt x="21880" y="11364"/>
                      <a:pt x="21773" y="11391"/>
                    </a:cubicBezTo>
                    <a:cubicBezTo>
                      <a:pt x="21721" y="11361"/>
                      <a:pt x="21669" y="11326"/>
                      <a:pt x="21613" y="11287"/>
                    </a:cubicBezTo>
                    <a:cubicBezTo>
                      <a:pt x="21571" y="11315"/>
                      <a:pt x="21523" y="11332"/>
                      <a:pt x="21502" y="11367"/>
                    </a:cubicBezTo>
                    <a:cubicBezTo>
                      <a:pt x="21419" y="11499"/>
                      <a:pt x="21305" y="11572"/>
                      <a:pt x="21149" y="11582"/>
                    </a:cubicBezTo>
                    <a:cubicBezTo>
                      <a:pt x="21114" y="11585"/>
                      <a:pt x="21080" y="11606"/>
                      <a:pt x="21045" y="11620"/>
                    </a:cubicBezTo>
                    <a:cubicBezTo>
                      <a:pt x="20986" y="11572"/>
                      <a:pt x="20931" y="11530"/>
                      <a:pt x="20876" y="11485"/>
                    </a:cubicBezTo>
                    <a:cubicBezTo>
                      <a:pt x="20789" y="11409"/>
                      <a:pt x="20772" y="11350"/>
                      <a:pt x="20813" y="11246"/>
                    </a:cubicBezTo>
                    <a:cubicBezTo>
                      <a:pt x="20837" y="11190"/>
                      <a:pt x="20869" y="11135"/>
                      <a:pt x="20903" y="11080"/>
                    </a:cubicBezTo>
                    <a:cubicBezTo>
                      <a:pt x="20976" y="10969"/>
                      <a:pt x="21056" y="10858"/>
                      <a:pt x="21128" y="10744"/>
                    </a:cubicBezTo>
                    <a:cubicBezTo>
                      <a:pt x="21360" y="10384"/>
                      <a:pt x="21592" y="10020"/>
                      <a:pt x="21825" y="9660"/>
                    </a:cubicBezTo>
                    <a:cubicBezTo>
                      <a:pt x="21880" y="9577"/>
                      <a:pt x="21929" y="9490"/>
                      <a:pt x="21932" y="9386"/>
                    </a:cubicBezTo>
                    <a:cubicBezTo>
                      <a:pt x="21915" y="9390"/>
                      <a:pt x="21894" y="9386"/>
                      <a:pt x="21887" y="9393"/>
                    </a:cubicBezTo>
                    <a:cubicBezTo>
                      <a:pt x="21576" y="9732"/>
                      <a:pt x="21271" y="10079"/>
                      <a:pt x="20955" y="10415"/>
                    </a:cubicBezTo>
                    <a:cubicBezTo>
                      <a:pt x="20703" y="10681"/>
                      <a:pt x="20443" y="10948"/>
                      <a:pt x="20179" y="11208"/>
                    </a:cubicBezTo>
                    <a:cubicBezTo>
                      <a:pt x="20027" y="11353"/>
                      <a:pt x="19854" y="11450"/>
                      <a:pt x="19632" y="11478"/>
                    </a:cubicBezTo>
                    <a:cubicBezTo>
                      <a:pt x="19532" y="11492"/>
                      <a:pt x="19463" y="11478"/>
                      <a:pt x="19389" y="11398"/>
                    </a:cubicBezTo>
                    <a:cubicBezTo>
                      <a:pt x="19286" y="11475"/>
                      <a:pt x="19182" y="11543"/>
                      <a:pt x="19085" y="11623"/>
                    </a:cubicBezTo>
                    <a:cubicBezTo>
                      <a:pt x="18936" y="11745"/>
                      <a:pt x="18753" y="11748"/>
                      <a:pt x="18579" y="11780"/>
                    </a:cubicBezTo>
                    <a:cubicBezTo>
                      <a:pt x="18534" y="11786"/>
                      <a:pt x="18479" y="11741"/>
                      <a:pt x="18424" y="11717"/>
                    </a:cubicBezTo>
                    <a:cubicBezTo>
                      <a:pt x="18246" y="11762"/>
                      <a:pt x="18105" y="11904"/>
                      <a:pt x="17880" y="11942"/>
                    </a:cubicBezTo>
                    <a:cubicBezTo>
                      <a:pt x="18008" y="11731"/>
                      <a:pt x="18171" y="11596"/>
                      <a:pt x="18326" y="11454"/>
                    </a:cubicBezTo>
                    <a:cubicBezTo>
                      <a:pt x="18486" y="11308"/>
                      <a:pt x="18638" y="11159"/>
                      <a:pt x="18791" y="11014"/>
                    </a:cubicBezTo>
                    <a:cubicBezTo>
                      <a:pt x="18756" y="10948"/>
                      <a:pt x="18711" y="10941"/>
                      <a:pt x="18670" y="10962"/>
                    </a:cubicBezTo>
                    <a:cubicBezTo>
                      <a:pt x="18579" y="11003"/>
                      <a:pt x="18493" y="11056"/>
                      <a:pt x="18406" y="11100"/>
                    </a:cubicBezTo>
                    <a:cubicBezTo>
                      <a:pt x="18288" y="11163"/>
                      <a:pt x="18171" y="11225"/>
                      <a:pt x="18053" y="11287"/>
                    </a:cubicBezTo>
                    <a:cubicBezTo>
                      <a:pt x="18032" y="11249"/>
                      <a:pt x="18018" y="11225"/>
                      <a:pt x="17997" y="11190"/>
                    </a:cubicBezTo>
                    <a:cubicBezTo>
                      <a:pt x="17970" y="11201"/>
                      <a:pt x="17935" y="11208"/>
                      <a:pt x="17907" y="11222"/>
                    </a:cubicBezTo>
                    <a:cubicBezTo>
                      <a:pt x="17856" y="11243"/>
                      <a:pt x="17810" y="11278"/>
                      <a:pt x="17762" y="11298"/>
                    </a:cubicBezTo>
                    <a:cubicBezTo>
                      <a:pt x="17551" y="11388"/>
                      <a:pt x="17340" y="11471"/>
                      <a:pt x="17135" y="11287"/>
                    </a:cubicBezTo>
                    <a:cubicBezTo>
                      <a:pt x="16913" y="11395"/>
                      <a:pt x="16702" y="11499"/>
                      <a:pt x="16491" y="11596"/>
                    </a:cubicBezTo>
                    <a:cubicBezTo>
                      <a:pt x="16345" y="11665"/>
                      <a:pt x="16203" y="11745"/>
                      <a:pt x="16034" y="11751"/>
                    </a:cubicBezTo>
                    <a:cubicBezTo>
                      <a:pt x="15981" y="11755"/>
                      <a:pt x="15930" y="11780"/>
                      <a:pt x="15882" y="11804"/>
                    </a:cubicBezTo>
                    <a:cubicBezTo>
                      <a:pt x="15805" y="11842"/>
                      <a:pt x="15725" y="11834"/>
                      <a:pt x="15646" y="11845"/>
                    </a:cubicBezTo>
                    <a:cubicBezTo>
                      <a:pt x="15428" y="11869"/>
                      <a:pt x="15306" y="11717"/>
                      <a:pt x="15158" y="11613"/>
                    </a:cubicBezTo>
                    <a:cubicBezTo>
                      <a:pt x="15123" y="11585"/>
                      <a:pt x="15119" y="11534"/>
                      <a:pt x="15154" y="11492"/>
                    </a:cubicBezTo>
                    <a:cubicBezTo>
                      <a:pt x="15185" y="11454"/>
                      <a:pt x="15265" y="11450"/>
                      <a:pt x="15237" y="11356"/>
                    </a:cubicBezTo>
                    <a:cubicBezTo>
                      <a:pt x="15196" y="11367"/>
                      <a:pt x="15154" y="11371"/>
                      <a:pt x="15116" y="11388"/>
                    </a:cubicBezTo>
                    <a:cubicBezTo>
                      <a:pt x="14603" y="11637"/>
                      <a:pt x="14077" y="11845"/>
                      <a:pt x="13540" y="12036"/>
                    </a:cubicBezTo>
                    <a:cubicBezTo>
                      <a:pt x="13353" y="12101"/>
                      <a:pt x="13163" y="12164"/>
                      <a:pt x="12968" y="12208"/>
                    </a:cubicBezTo>
                    <a:cubicBezTo>
                      <a:pt x="12861" y="12233"/>
                      <a:pt x="12744" y="12213"/>
                      <a:pt x="12626" y="12188"/>
                    </a:cubicBezTo>
                    <a:cubicBezTo>
                      <a:pt x="12858" y="12105"/>
                      <a:pt x="13086" y="12026"/>
                      <a:pt x="13315" y="11946"/>
                    </a:cubicBezTo>
                    <a:cubicBezTo>
                      <a:pt x="13446" y="11904"/>
                      <a:pt x="13561" y="11831"/>
                      <a:pt x="13665" y="11748"/>
                    </a:cubicBezTo>
                    <a:cubicBezTo>
                      <a:pt x="13689" y="11731"/>
                      <a:pt x="13689" y="11689"/>
                      <a:pt x="13703" y="11658"/>
                    </a:cubicBezTo>
                    <a:cubicBezTo>
                      <a:pt x="13710" y="11655"/>
                      <a:pt x="13716" y="11647"/>
                      <a:pt x="13724" y="11647"/>
                    </a:cubicBezTo>
                    <a:cubicBezTo>
                      <a:pt x="13730" y="11652"/>
                      <a:pt x="13734" y="11658"/>
                      <a:pt x="13741" y="11665"/>
                    </a:cubicBezTo>
                    <a:cubicBezTo>
                      <a:pt x="13727" y="11658"/>
                      <a:pt x="13716" y="11655"/>
                      <a:pt x="13706" y="11647"/>
                    </a:cubicBezTo>
                    <a:cubicBezTo>
                      <a:pt x="13353" y="11814"/>
                      <a:pt x="12979" y="11914"/>
                      <a:pt x="12605" y="12018"/>
                    </a:cubicBezTo>
                    <a:cubicBezTo>
                      <a:pt x="12255" y="12115"/>
                      <a:pt x="11902" y="12178"/>
                      <a:pt x="11542" y="12213"/>
                    </a:cubicBezTo>
                    <a:cubicBezTo>
                      <a:pt x="11382" y="12226"/>
                      <a:pt x="11257" y="12199"/>
                      <a:pt x="11178" y="12046"/>
                    </a:cubicBezTo>
                    <a:cubicBezTo>
                      <a:pt x="11171" y="12036"/>
                      <a:pt x="11150" y="12029"/>
                      <a:pt x="11119" y="12008"/>
                    </a:cubicBezTo>
                    <a:cubicBezTo>
                      <a:pt x="11102" y="12026"/>
                      <a:pt x="11084" y="12050"/>
                      <a:pt x="11064" y="12071"/>
                    </a:cubicBezTo>
                    <a:cubicBezTo>
                      <a:pt x="11008" y="12112"/>
                      <a:pt x="10956" y="12178"/>
                      <a:pt x="10894" y="12192"/>
                    </a:cubicBezTo>
                    <a:cubicBezTo>
                      <a:pt x="10610" y="12254"/>
                      <a:pt x="10329" y="12306"/>
                      <a:pt x="10042" y="12354"/>
                    </a:cubicBezTo>
                    <a:cubicBezTo>
                      <a:pt x="9996" y="12361"/>
                      <a:pt x="9931" y="12344"/>
                      <a:pt x="9897" y="12312"/>
                    </a:cubicBezTo>
                    <a:cubicBezTo>
                      <a:pt x="9862" y="12278"/>
                      <a:pt x="9862" y="12216"/>
                      <a:pt x="9841" y="12150"/>
                    </a:cubicBezTo>
                    <a:cubicBezTo>
                      <a:pt x="10052" y="12077"/>
                      <a:pt x="10253" y="12008"/>
                      <a:pt x="10488" y="11928"/>
                    </a:cubicBezTo>
                    <a:cubicBezTo>
                      <a:pt x="10433" y="11887"/>
                      <a:pt x="10405" y="11855"/>
                      <a:pt x="10385" y="11855"/>
                    </a:cubicBezTo>
                    <a:cubicBezTo>
                      <a:pt x="10142" y="11883"/>
                      <a:pt x="9907" y="11928"/>
                      <a:pt x="9681" y="12036"/>
                    </a:cubicBezTo>
                    <a:cubicBezTo>
                      <a:pt x="8799" y="12462"/>
                      <a:pt x="7877" y="12777"/>
                      <a:pt x="6925" y="13002"/>
                    </a:cubicBezTo>
                    <a:cubicBezTo>
                      <a:pt x="6433" y="13120"/>
                      <a:pt x="5931" y="13185"/>
                      <a:pt x="5432" y="13262"/>
                    </a:cubicBezTo>
                    <a:cubicBezTo>
                      <a:pt x="4992" y="13327"/>
                      <a:pt x="4552" y="13372"/>
                      <a:pt x="4109" y="13359"/>
                    </a:cubicBezTo>
                    <a:cubicBezTo>
                      <a:pt x="3485" y="13338"/>
                      <a:pt x="2865" y="13272"/>
                      <a:pt x="2266" y="13092"/>
                    </a:cubicBezTo>
                    <a:cubicBezTo>
                      <a:pt x="2197" y="13071"/>
                      <a:pt x="2128" y="13051"/>
                      <a:pt x="2062" y="13023"/>
                    </a:cubicBezTo>
                    <a:cubicBezTo>
                      <a:pt x="2037" y="13012"/>
                      <a:pt x="2016" y="12992"/>
                      <a:pt x="1989" y="12971"/>
                    </a:cubicBezTo>
                    <a:cubicBezTo>
                      <a:pt x="1986" y="12940"/>
                      <a:pt x="1975" y="12905"/>
                      <a:pt x="1975" y="12870"/>
                    </a:cubicBezTo>
                    <a:cubicBezTo>
                      <a:pt x="1979" y="12777"/>
                      <a:pt x="2021" y="12728"/>
                      <a:pt x="2104" y="12736"/>
                    </a:cubicBezTo>
                    <a:cubicBezTo>
                      <a:pt x="2228" y="12749"/>
                      <a:pt x="2353" y="12774"/>
                      <a:pt x="2478" y="12790"/>
                    </a:cubicBezTo>
                    <a:cubicBezTo>
                      <a:pt x="2488" y="12787"/>
                      <a:pt x="2494" y="12784"/>
                      <a:pt x="2505" y="12784"/>
                    </a:cubicBezTo>
                    <a:cubicBezTo>
                      <a:pt x="2512" y="12780"/>
                      <a:pt x="2515" y="12777"/>
                      <a:pt x="2523" y="12774"/>
                    </a:cubicBezTo>
                    <a:cubicBezTo>
                      <a:pt x="2509" y="12780"/>
                      <a:pt x="2491" y="12787"/>
                      <a:pt x="2474" y="12790"/>
                    </a:cubicBezTo>
                    <a:close/>
                    <a:moveTo>
                      <a:pt x="18067" y="3747"/>
                    </a:moveTo>
                    <a:cubicBezTo>
                      <a:pt x="18136" y="3730"/>
                      <a:pt x="18136" y="3688"/>
                      <a:pt x="18108" y="3637"/>
                    </a:cubicBezTo>
                    <a:cubicBezTo>
                      <a:pt x="18139" y="3626"/>
                      <a:pt x="18188" y="3626"/>
                      <a:pt x="18202" y="3605"/>
                    </a:cubicBezTo>
                    <a:cubicBezTo>
                      <a:pt x="18365" y="3349"/>
                      <a:pt x="18548" y="3100"/>
                      <a:pt x="18680" y="2826"/>
                    </a:cubicBezTo>
                    <a:cubicBezTo>
                      <a:pt x="18908" y="2334"/>
                      <a:pt x="19103" y="1832"/>
                      <a:pt x="19306" y="1330"/>
                    </a:cubicBezTo>
                    <a:cubicBezTo>
                      <a:pt x="19324" y="1295"/>
                      <a:pt x="19317" y="1250"/>
                      <a:pt x="19320" y="1191"/>
                    </a:cubicBezTo>
                    <a:cubicBezTo>
                      <a:pt x="19186" y="1250"/>
                      <a:pt x="19158" y="1365"/>
                      <a:pt x="19116" y="1458"/>
                    </a:cubicBezTo>
                    <a:cubicBezTo>
                      <a:pt x="18804" y="2106"/>
                      <a:pt x="18500" y="2761"/>
                      <a:pt x="18198" y="3411"/>
                    </a:cubicBezTo>
                    <a:cubicBezTo>
                      <a:pt x="18163" y="3488"/>
                      <a:pt x="18143" y="3568"/>
                      <a:pt x="18118" y="3643"/>
                    </a:cubicBezTo>
                    <a:cubicBezTo>
                      <a:pt x="18105" y="3682"/>
                      <a:pt x="18088" y="3717"/>
                      <a:pt x="18074" y="3755"/>
                    </a:cubicBezTo>
                    <a:cubicBezTo>
                      <a:pt x="18070" y="3768"/>
                      <a:pt x="18064" y="3782"/>
                      <a:pt x="18059" y="3792"/>
                    </a:cubicBezTo>
                    <a:cubicBezTo>
                      <a:pt x="18059" y="3779"/>
                      <a:pt x="18064" y="3765"/>
                      <a:pt x="18067" y="3747"/>
                    </a:cubicBezTo>
                    <a:close/>
                    <a:moveTo>
                      <a:pt x="34723" y="3543"/>
                    </a:moveTo>
                    <a:cubicBezTo>
                      <a:pt x="34719" y="3588"/>
                      <a:pt x="34716" y="3637"/>
                      <a:pt x="34778" y="3651"/>
                    </a:cubicBezTo>
                    <a:cubicBezTo>
                      <a:pt x="34802" y="3734"/>
                      <a:pt x="34826" y="3813"/>
                      <a:pt x="34851" y="3896"/>
                    </a:cubicBezTo>
                    <a:cubicBezTo>
                      <a:pt x="34959" y="4076"/>
                      <a:pt x="35066" y="4257"/>
                      <a:pt x="35173" y="4441"/>
                    </a:cubicBezTo>
                    <a:cubicBezTo>
                      <a:pt x="35183" y="4423"/>
                      <a:pt x="35194" y="4412"/>
                      <a:pt x="35194" y="4409"/>
                    </a:cubicBezTo>
                    <a:cubicBezTo>
                      <a:pt x="35104" y="4236"/>
                      <a:pt x="35013" y="4066"/>
                      <a:pt x="34920" y="3896"/>
                    </a:cubicBezTo>
                    <a:cubicBezTo>
                      <a:pt x="34917" y="3886"/>
                      <a:pt x="34871" y="3896"/>
                      <a:pt x="34847" y="3896"/>
                    </a:cubicBezTo>
                    <a:cubicBezTo>
                      <a:pt x="34892" y="3859"/>
                      <a:pt x="34900" y="3813"/>
                      <a:pt x="34882" y="3761"/>
                    </a:cubicBezTo>
                    <a:cubicBezTo>
                      <a:pt x="34868" y="3723"/>
                      <a:pt x="34844" y="3688"/>
                      <a:pt x="34826" y="3651"/>
                    </a:cubicBezTo>
                    <a:cubicBezTo>
                      <a:pt x="34844" y="3623"/>
                      <a:pt x="34882" y="3588"/>
                      <a:pt x="34875" y="3568"/>
                    </a:cubicBezTo>
                    <a:cubicBezTo>
                      <a:pt x="34816" y="3401"/>
                      <a:pt x="34761" y="3224"/>
                      <a:pt x="34580" y="3141"/>
                    </a:cubicBezTo>
                    <a:cubicBezTo>
                      <a:pt x="34574" y="3111"/>
                      <a:pt x="34567" y="3086"/>
                      <a:pt x="34567" y="3058"/>
                    </a:cubicBezTo>
                    <a:cubicBezTo>
                      <a:pt x="34570" y="2923"/>
                      <a:pt x="34511" y="2830"/>
                      <a:pt x="34407" y="2743"/>
                    </a:cubicBezTo>
                    <a:cubicBezTo>
                      <a:pt x="34356" y="2702"/>
                      <a:pt x="34328" y="2628"/>
                      <a:pt x="34289" y="2566"/>
                    </a:cubicBezTo>
                    <a:cubicBezTo>
                      <a:pt x="34248" y="2497"/>
                      <a:pt x="34235" y="2404"/>
                      <a:pt x="34113" y="2334"/>
                    </a:cubicBezTo>
                    <a:cubicBezTo>
                      <a:pt x="34141" y="2404"/>
                      <a:pt x="34151" y="2435"/>
                      <a:pt x="34165" y="2462"/>
                    </a:cubicBezTo>
                    <a:cubicBezTo>
                      <a:pt x="34310" y="2764"/>
                      <a:pt x="34452" y="3061"/>
                      <a:pt x="34601" y="3360"/>
                    </a:cubicBezTo>
                    <a:cubicBezTo>
                      <a:pt x="34615" y="3387"/>
                      <a:pt x="34647" y="3408"/>
                      <a:pt x="34668" y="3432"/>
                    </a:cubicBezTo>
                    <a:cubicBezTo>
                      <a:pt x="34660" y="3480"/>
                      <a:pt x="34664" y="3526"/>
                      <a:pt x="34723" y="3543"/>
                    </a:cubicBezTo>
                    <a:close/>
                    <a:moveTo>
                      <a:pt x="31266" y="2372"/>
                    </a:moveTo>
                    <a:cubicBezTo>
                      <a:pt x="31270" y="2379"/>
                      <a:pt x="31273" y="2387"/>
                      <a:pt x="31273" y="2396"/>
                    </a:cubicBezTo>
                    <a:cubicBezTo>
                      <a:pt x="31273" y="2400"/>
                      <a:pt x="31266" y="2407"/>
                      <a:pt x="31263" y="2411"/>
                    </a:cubicBezTo>
                    <a:cubicBezTo>
                      <a:pt x="31266" y="2400"/>
                      <a:pt x="31270" y="2387"/>
                      <a:pt x="31273" y="2376"/>
                    </a:cubicBezTo>
                    <a:cubicBezTo>
                      <a:pt x="31249" y="2345"/>
                      <a:pt x="31228" y="2313"/>
                      <a:pt x="31207" y="2283"/>
                    </a:cubicBezTo>
                    <a:cubicBezTo>
                      <a:pt x="31124" y="2102"/>
                      <a:pt x="31044" y="1922"/>
                      <a:pt x="30954" y="1746"/>
                    </a:cubicBezTo>
                    <a:cubicBezTo>
                      <a:pt x="30895" y="1635"/>
                      <a:pt x="30819" y="1534"/>
                      <a:pt x="30747" y="1434"/>
                    </a:cubicBezTo>
                    <a:cubicBezTo>
                      <a:pt x="30733" y="1410"/>
                      <a:pt x="30694" y="1402"/>
                      <a:pt x="30632" y="1372"/>
                    </a:cubicBezTo>
                    <a:cubicBezTo>
                      <a:pt x="30667" y="1538"/>
                      <a:pt x="30726" y="1656"/>
                      <a:pt x="30802" y="1766"/>
                    </a:cubicBezTo>
                    <a:cubicBezTo>
                      <a:pt x="30910" y="1922"/>
                      <a:pt x="31017" y="2075"/>
                      <a:pt x="31131" y="2227"/>
                    </a:cubicBezTo>
                    <a:cubicBezTo>
                      <a:pt x="31148" y="2251"/>
                      <a:pt x="31183" y="2262"/>
                      <a:pt x="31211" y="2279"/>
                    </a:cubicBezTo>
                    <a:cubicBezTo>
                      <a:pt x="31204" y="2324"/>
                      <a:pt x="31207" y="2366"/>
                      <a:pt x="31266" y="2372"/>
                    </a:cubicBezTo>
                    <a:close/>
                    <a:moveTo>
                      <a:pt x="20973" y="2313"/>
                    </a:moveTo>
                    <a:cubicBezTo>
                      <a:pt x="21021" y="2303"/>
                      <a:pt x="21069" y="2293"/>
                      <a:pt x="21039" y="2224"/>
                    </a:cubicBezTo>
                    <a:cubicBezTo>
                      <a:pt x="21069" y="2209"/>
                      <a:pt x="21108" y="2203"/>
                      <a:pt x="21125" y="2182"/>
                    </a:cubicBezTo>
                    <a:cubicBezTo>
                      <a:pt x="21229" y="2043"/>
                      <a:pt x="21326" y="1905"/>
                      <a:pt x="21423" y="1766"/>
                    </a:cubicBezTo>
                    <a:cubicBezTo>
                      <a:pt x="21499" y="1656"/>
                      <a:pt x="21555" y="1538"/>
                      <a:pt x="21600" y="1365"/>
                    </a:cubicBezTo>
                    <a:cubicBezTo>
                      <a:pt x="21527" y="1406"/>
                      <a:pt x="21482" y="1420"/>
                      <a:pt x="21461" y="1448"/>
                    </a:cubicBezTo>
                    <a:cubicBezTo>
                      <a:pt x="21395" y="1544"/>
                      <a:pt x="21326" y="1642"/>
                      <a:pt x="21274" y="1746"/>
                    </a:cubicBezTo>
                    <a:cubicBezTo>
                      <a:pt x="21194" y="1905"/>
                      <a:pt x="21122" y="2067"/>
                      <a:pt x="21049" y="2230"/>
                    </a:cubicBezTo>
                    <a:cubicBezTo>
                      <a:pt x="21024" y="2262"/>
                      <a:pt x="21000" y="2289"/>
                      <a:pt x="20976" y="2321"/>
                    </a:cubicBezTo>
                    <a:cubicBezTo>
                      <a:pt x="20980" y="2342"/>
                      <a:pt x="20980" y="2362"/>
                      <a:pt x="20980" y="2331"/>
                    </a:cubicBezTo>
                    <a:cubicBezTo>
                      <a:pt x="20983" y="2358"/>
                      <a:pt x="20980" y="2337"/>
                      <a:pt x="20973" y="2313"/>
                    </a:cubicBezTo>
                    <a:close/>
                    <a:moveTo>
                      <a:pt x="29863" y="10293"/>
                    </a:moveTo>
                    <a:lnTo>
                      <a:pt x="29863" y="10460"/>
                    </a:lnTo>
                    <a:cubicBezTo>
                      <a:pt x="29901" y="10488"/>
                      <a:pt x="29936" y="10512"/>
                      <a:pt x="29978" y="10543"/>
                    </a:cubicBezTo>
                    <a:cubicBezTo>
                      <a:pt x="29967" y="10463"/>
                      <a:pt x="29936" y="10425"/>
                      <a:pt x="29863" y="10463"/>
                    </a:cubicBezTo>
                    <a:cubicBezTo>
                      <a:pt x="29909" y="10408"/>
                      <a:pt x="29881" y="10352"/>
                      <a:pt x="29863" y="10293"/>
                    </a:cubicBezTo>
                    <a:cubicBezTo>
                      <a:pt x="29846" y="10252"/>
                      <a:pt x="29829" y="10214"/>
                      <a:pt x="29812" y="10172"/>
                    </a:cubicBezTo>
                    <a:cubicBezTo>
                      <a:pt x="29808" y="10176"/>
                      <a:pt x="29808" y="10186"/>
                      <a:pt x="29805" y="10189"/>
                    </a:cubicBezTo>
                    <a:cubicBezTo>
                      <a:pt x="29797" y="10193"/>
                      <a:pt x="29784" y="10186"/>
                      <a:pt x="29784" y="10186"/>
                    </a:cubicBezTo>
                    <a:cubicBezTo>
                      <a:pt x="29784" y="10172"/>
                      <a:pt x="29787" y="10159"/>
                      <a:pt x="29787" y="10145"/>
                    </a:cubicBezTo>
                    <a:cubicBezTo>
                      <a:pt x="29794" y="10155"/>
                      <a:pt x="29801" y="10162"/>
                      <a:pt x="29812" y="10172"/>
                    </a:cubicBezTo>
                    <a:cubicBezTo>
                      <a:pt x="29808" y="10221"/>
                      <a:pt x="29797" y="10276"/>
                      <a:pt x="29863" y="10293"/>
                    </a:cubicBezTo>
                    <a:close/>
                    <a:moveTo>
                      <a:pt x="22379" y="10228"/>
                    </a:moveTo>
                    <a:cubicBezTo>
                      <a:pt x="22389" y="10221"/>
                      <a:pt x="22399" y="10214"/>
                      <a:pt x="22410" y="10210"/>
                    </a:cubicBezTo>
                    <a:cubicBezTo>
                      <a:pt x="22410" y="10214"/>
                      <a:pt x="22413" y="10221"/>
                      <a:pt x="22417" y="10228"/>
                    </a:cubicBezTo>
                    <a:cubicBezTo>
                      <a:pt x="22407" y="10231"/>
                      <a:pt x="22396" y="10231"/>
                      <a:pt x="22386" y="10234"/>
                    </a:cubicBezTo>
                    <a:cubicBezTo>
                      <a:pt x="22382" y="10290"/>
                      <a:pt x="22379" y="10346"/>
                      <a:pt x="22379" y="10401"/>
                    </a:cubicBezTo>
                    <a:cubicBezTo>
                      <a:pt x="22354" y="10405"/>
                      <a:pt x="22327" y="10405"/>
                      <a:pt x="22310" y="10418"/>
                    </a:cubicBezTo>
                    <a:cubicBezTo>
                      <a:pt x="22278" y="10442"/>
                      <a:pt x="22251" y="10477"/>
                      <a:pt x="22223" y="10512"/>
                    </a:cubicBezTo>
                    <a:cubicBezTo>
                      <a:pt x="22223" y="10529"/>
                      <a:pt x="22220" y="10543"/>
                      <a:pt x="22220" y="10560"/>
                    </a:cubicBezTo>
                    <a:cubicBezTo>
                      <a:pt x="22220" y="10563"/>
                      <a:pt x="22226" y="10567"/>
                      <a:pt x="22230" y="10571"/>
                    </a:cubicBezTo>
                    <a:cubicBezTo>
                      <a:pt x="22226" y="10550"/>
                      <a:pt x="22223" y="10525"/>
                      <a:pt x="22220" y="10504"/>
                    </a:cubicBezTo>
                    <a:cubicBezTo>
                      <a:pt x="22327" y="10546"/>
                      <a:pt x="22337" y="10453"/>
                      <a:pt x="22369" y="10391"/>
                    </a:cubicBezTo>
                    <a:cubicBezTo>
                      <a:pt x="22410" y="10338"/>
                      <a:pt x="22407" y="10283"/>
                      <a:pt x="22379" y="10228"/>
                    </a:cubicBezTo>
                    <a:close/>
                    <a:moveTo>
                      <a:pt x="17703" y="5933"/>
                    </a:moveTo>
                    <a:cubicBezTo>
                      <a:pt x="17706" y="5926"/>
                      <a:pt x="17710" y="5923"/>
                      <a:pt x="17714" y="5916"/>
                    </a:cubicBezTo>
                    <a:lnTo>
                      <a:pt x="17714" y="5902"/>
                    </a:lnTo>
                    <a:cubicBezTo>
                      <a:pt x="17714" y="5916"/>
                      <a:pt x="17714" y="5926"/>
                      <a:pt x="17710" y="5940"/>
                    </a:cubicBezTo>
                    <a:cubicBezTo>
                      <a:pt x="17634" y="5964"/>
                      <a:pt x="17631" y="5985"/>
                      <a:pt x="17672" y="6068"/>
                    </a:cubicBezTo>
                    <a:cubicBezTo>
                      <a:pt x="17640" y="6071"/>
                      <a:pt x="17599" y="6065"/>
                      <a:pt x="17581" y="6086"/>
                    </a:cubicBezTo>
                    <a:cubicBezTo>
                      <a:pt x="17530" y="6137"/>
                      <a:pt x="17512" y="6203"/>
                      <a:pt x="17551" y="6273"/>
                    </a:cubicBezTo>
                    <a:cubicBezTo>
                      <a:pt x="17461" y="6276"/>
                      <a:pt x="17436" y="6303"/>
                      <a:pt x="17426" y="6421"/>
                    </a:cubicBezTo>
                    <a:cubicBezTo>
                      <a:pt x="17391" y="6411"/>
                      <a:pt x="17360" y="6397"/>
                      <a:pt x="17319" y="6383"/>
                    </a:cubicBezTo>
                    <a:cubicBezTo>
                      <a:pt x="17194" y="6529"/>
                      <a:pt x="17069" y="6667"/>
                      <a:pt x="16948" y="6813"/>
                    </a:cubicBezTo>
                    <a:cubicBezTo>
                      <a:pt x="16595" y="7242"/>
                      <a:pt x="16242" y="7675"/>
                      <a:pt x="15888" y="8108"/>
                    </a:cubicBezTo>
                    <a:cubicBezTo>
                      <a:pt x="15770" y="8253"/>
                      <a:pt x="15642" y="8389"/>
                      <a:pt x="15490" y="8506"/>
                    </a:cubicBezTo>
                    <a:cubicBezTo>
                      <a:pt x="15345" y="8621"/>
                      <a:pt x="15265" y="8805"/>
                      <a:pt x="15095" y="8904"/>
                    </a:cubicBezTo>
                    <a:cubicBezTo>
                      <a:pt x="14960" y="9126"/>
                      <a:pt x="14742" y="9278"/>
                      <a:pt x="14621" y="9480"/>
                    </a:cubicBezTo>
                    <a:cubicBezTo>
                      <a:pt x="14531" y="9511"/>
                      <a:pt x="14440" y="9511"/>
                      <a:pt x="14399" y="9556"/>
                    </a:cubicBezTo>
                    <a:cubicBezTo>
                      <a:pt x="14295" y="9667"/>
                      <a:pt x="14212" y="9795"/>
                      <a:pt x="14119" y="9916"/>
                    </a:cubicBezTo>
                    <a:cubicBezTo>
                      <a:pt x="14111" y="9927"/>
                      <a:pt x="14119" y="9951"/>
                      <a:pt x="14119" y="9968"/>
                    </a:cubicBezTo>
                    <a:cubicBezTo>
                      <a:pt x="14184" y="9957"/>
                      <a:pt x="14274" y="9916"/>
                      <a:pt x="14309" y="9943"/>
                    </a:cubicBezTo>
                    <a:cubicBezTo>
                      <a:pt x="14448" y="10047"/>
                      <a:pt x="14565" y="9996"/>
                      <a:pt x="14680" y="9923"/>
                    </a:cubicBezTo>
                    <a:cubicBezTo>
                      <a:pt x="14793" y="9850"/>
                      <a:pt x="14905" y="9770"/>
                      <a:pt x="15005" y="9684"/>
                    </a:cubicBezTo>
                    <a:cubicBezTo>
                      <a:pt x="15345" y="9396"/>
                      <a:pt x="15636" y="9067"/>
                      <a:pt x="15916" y="8725"/>
                    </a:cubicBezTo>
                    <a:cubicBezTo>
                      <a:pt x="16096" y="8514"/>
                      <a:pt x="16251" y="8285"/>
                      <a:pt x="16401" y="8046"/>
                    </a:cubicBezTo>
                    <a:cubicBezTo>
                      <a:pt x="16505" y="7883"/>
                      <a:pt x="16577" y="7692"/>
                      <a:pt x="16744" y="7571"/>
                    </a:cubicBezTo>
                    <a:lnTo>
                      <a:pt x="16737" y="7571"/>
                    </a:lnTo>
                    <a:cubicBezTo>
                      <a:pt x="16792" y="7529"/>
                      <a:pt x="16838" y="7485"/>
                      <a:pt x="16775" y="7412"/>
                    </a:cubicBezTo>
                    <a:cubicBezTo>
                      <a:pt x="16841" y="7329"/>
                      <a:pt x="16900" y="7235"/>
                      <a:pt x="16979" y="7166"/>
                    </a:cubicBezTo>
                    <a:cubicBezTo>
                      <a:pt x="17118" y="7051"/>
                      <a:pt x="17201" y="6909"/>
                      <a:pt x="17256" y="6747"/>
                    </a:cubicBezTo>
                    <a:cubicBezTo>
                      <a:pt x="17305" y="6722"/>
                      <a:pt x="17315" y="6681"/>
                      <a:pt x="17311" y="6633"/>
                    </a:cubicBezTo>
                    <a:cubicBezTo>
                      <a:pt x="17370" y="6618"/>
                      <a:pt x="17374" y="6577"/>
                      <a:pt x="17370" y="6532"/>
                    </a:cubicBezTo>
                    <a:cubicBezTo>
                      <a:pt x="17388" y="6494"/>
                      <a:pt x="17402" y="6452"/>
                      <a:pt x="17419" y="6415"/>
                    </a:cubicBezTo>
                    <a:cubicBezTo>
                      <a:pt x="17509" y="6404"/>
                      <a:pt x="17506" y="6317"/>
                      <a:pt x="17544" y="6265"/>
                    </a:cubicBezTo>
                    <a:cubicBezTo>
                      <a:pt x="17586" y="6199"/>
                      <a:pt x="17627" y="6130"/>
                      <a:pt x="17665" y="6061"/>
                    </a:cubicBezTo>
                    <a:cubicBezTo>
                      <a:pt x="17675" y="6020"/>
                      <a:pt x="17690" y="5974"/>
                      <a:pt x="17703" y="5933"/>
                    </a:cubicBezTo>
                    <a:close/>
                    <a:moveTo>
                      <a:pt x="16875" y="4731"/>
                    </a:moveTo>
                    <a:cubicBezTo>
                      <a:pt x="16948" y="4727"/>
                      <a:pt x="16937" y="4676"/>
                      <a:pt x="16931" y="4623"/>
                    </a:cubicBezTo>
                    <a:cubicBezTo>
                      <a:pt x="17041" y="4544"/>
                      <a:pt x="17094" y="4433"/>
                      <a:pt x="17090" y="4298"/>
                    </a:cubicBezTo>
                    <a:cubicBezTo>
                      <a:pt x="17118" y="4281"/>
                      <a:pt x="17159" y="4270"/>
                      <a:pt x="17173" y="4246"/>
                    </a:cubicBezTo>
                    <a:cubicBezTo>
                      <a:pt x="17239" y="4125"/>
                      <a:pt x="17301" y="4000"/>
                      <a:pt x="17364" y="3875"/>
                    </a:cubicBezTo>
                    <a:cubicBezTo>
                      <a:pt x="17388" y="3824"/>
                      <a:pt x="17405" y="3765"/>
                      <a:pt x="17423" y="3706"/>
                    </a:cubicBezTo>
                    <a:cubicBezTo>
                      <a:pt x="17498" y="3654"/>
                      <a:pt x="17530" y="3581"/>
                      <a:pt x="17527" y="3491"/>
                    </a:cubicBezTo>
                    <a:cubicBezTo>
                      <a:pt x="17592" y="3477"/>
                      <a:pt x="17589" y="3429"/>
                      <a:pt x="17586" y="3381"/>
                    </a:cubicBezTo>
                    <a:cubicBezTo>
                      <a:pt x="17602" y="3363"/>
                      <a:pt x="17631" y="3352"/>
                      <a:pt x="17640" y="3332"/>
                    </a:cubicBezTo>
                    <a:cubicBezTo>
                      <a:pt x="17783" y="3041"/>
                      <a:pt x="17925" y="2753"/>
                      <a:pt x="18064" y="2462"/>
                    </a:cubicBezTo>
                    <a:cubicBezTo>
                      <a:pt x="18077" y="2435"/>
                      <a:pt x="18084" y="2400"/>
                      <a:pt x="18101" y="2331"/>
                    </a:cubicBezTo>
                    <a:cubicBezTo>
                      <a:pt x="18011" y="2387"/>
                      <a:pt x="17997" y="2449"/>
                      <a:pt x="17970" y="2497"/>
                    </a:cubicBezTo>
                    <a:cubicBezTo>
                      <a:pt x="17914" y="2598"/>
                      <a:pt x="17887" y="2705"/>
                      <a:pt x="17773" y="2771"/>
                    </a:cubicBezTo>
                    <a:cubicBezTo>
                      <a:pt x="17714" y="2805"/>
                      <a:pt x="17693" y="2906"/>
                      <a:pt x="17655" y="2975"/>
                    </a:cubicBezTo>
                    <a:cubicBezTo>
                      <a:pt x="17706" y="3100"/>
                      <a:pt x="17637" y="3165"/>
                      <a:pt x="17540" y="3221"/>
                    </a:cubicBezTo>
                    <a:cubicBezTo>
                      <a:pt x="17533" y="3228"/>
                      <a:pt x="17537" y="3256"/>
                      <a:pt x="17537" y="3273"/>
                    </a:cubicBezTo>
                    <a:cubicBezTo>
                      <a:pt x="17503" y="3298"/>
                      <a:pt x="17457" y="3314"/>
                      <a:pt x="17440" y="3346"/>
                    </a:cubicBezTo>
                    <a:cubicBezTo>
                      <a:pt x="17394" y="3429"/>
                      <a:pt x="17364" y="3519"/>
                      <a:pt x="17329" y="3598"/>
                    </a:cubicBezTo>
                    <a:cubicBezTo>
                      <a:pt x="17367" y="3640"/>
                      <a:pt x="17399" y="3675"/>
                      <a:pt x="17429" y="3713"/>
                    </a:cubicBezTo>
                    <a:cubicBezTo>
                      <a:pt x="17360" y="3699"/>
                      <a:pt x="17343" y="3758"/>
                      <a:pt x="17319" y="3803"/>
                    </a:cubicBezTo>
                    <a:cubicBezTo>
                      <a:pt x="17263" y="3910"/>
                      <a:pt x="17207" y="4017"/>
                      <a:pt x="17156" y="4129"/>
                    </a:cubicBezTo>
                    <a:cubicBezTo>
                      <a:pt x="17132" y="4184"/>
                      <a:pt x="17118" y="4243"/>
                      <a:pt x="17097" y="4302"/>
                    </a:cubicBezTo>
                    <a:cubicBezTo>
                      <a:pt x="17014" y="4395"/>
                      <a:pt x="16976" y="4513"/>
                      <a:pt x="16937" y="4631"/>
                    </a:cubicBezTo>
                    <a:cubicBezTo>
                      <a:pt x="16868" y="4641"/>
                      <a:pt x="16872" y="4686"/>
                      <a:pt x="16879" y="4738"/>
                    </a:cubicBezTo>
                    <a:cubicBezTo>
                      <a:pt x="16868" y="4752"/>
                      <a:pt x="16858" y="4769"/>
                      <a:pt x="16844" y="4783"/>
                    </a:cubicBezTo>
                    <a:cubicBezTo>
                      <a:pt x="16851" y="4786"/>
                      <a:pt x="16858" y="4790"/>
                      <a:pt x="16865" y="4794"/>
                    </a:cubicBezTo>
                    <a:cubicBezTo>
                      <a:pt x="16868" y="4773"/>
                      <a:pt x="16872" y="4752"/>
                      <a:pt x="16875" y="4731"/>
                    </a:cubicBezTo>
                    <a:close/>
                    <a:moveTo>
                      <a:pt x="35952" y="4482"/>
                    </a:moveTo>
                    <a:cubicBezTo>
                      <a:pt x="35942" y="4495"/>
                      <a:pt x="35931" y="4510"/>
                      <a:pt x="35931" y="4524"/>
                    </a:cubicBezTo>
                    <a:cubicBezTo>
                      <a:pt x="35928" y="4534"/>
                      <a:pt x="35939" y="4540"/>
                      <a:pt x="35945" y="4551"/>
                    </a:cubicBezTo>
                    <a:cubicBezTo>
                      <a:pt x="35945" y="4544"/>
                      <a:pt x="35942" y="4534"/>
                      <a:pt x="35942" y="4527"/>
                    </a:cubicBezTo>
                    <a:cubicBezTo>
                      <a:pt x="35945" y="4513"/>
                      <a:pt x="35949" y="4499"/>
                      <a:pt x="35952" y="4485"/>
                    </a:cubicBezTo>
                    <a:lnTo>
                      <a:pt x="35918" y="4485"/>
                    </a:lnTo>
                    <a:cubicBezTo>
                      <a:pt x="35918" y="4478"/>
                      <a:pt x="35921" y="4475"/>
                      <a:pt x="35921" y="4468"/>
                    </a:cubicBezTo>
                    <a:cubicBezTo>
                      <a:pt x="35931" y="4471"/>
                      <a:pt x="35942" y="4478"/>
                      <a:pt x="35952" y="4482"/>
                    </a:cubicBezTo>
                    <a:close/>
                    <a:moveTo>
                      <a:pt x="35461" y="7523"/>
                    </a:moveTo>
                    <a:lnTo>
                      <a:pt x="35450" y="7523"/>
                    </a:lnTo>
                    <a:cubicBezTo>
                      <a:pt x="35461" y="7523"/>
                      <a:pt x="35474" y="7523"/>
                      <a:pt x="35478" y="7526"/>
                    </a:cubicBezTo>
                    <a:cubicBezTo>
                      <a:pt x="35523" y="7662"/>
                      <a:pt x="35637" y="7748"/>
                      <a:pt x="35710" y="7865"/>
                    </a:cubicBezTo>
                    <a:cubicBezTo>
                      <a:pt x="35776" y="7973"/>
                      <a:pt x="35838" y="8081"/>
                      <a:pt x="35910" y="8184"/>
                    </a:cubicBezTo>
                    <a:cubicBezTo>
                      <a:pt x="36289" y="8749"/>
                      <a:pt x="36732" y="9254"/>
                      <a:pt x="37240" y="9701"/>
                    </a:cubicBezTo>
                    <a:cubicBezTo>
                      <a:pt x="37334" y="9785"/>
                      <a:pt x="37438" y="9857"/>
                      <a:pt x="37545" y="9923"/>
                    </a:cubicBezTo>
                    <a:cubicBezTo>
                      <a:pt x="37663" y="9996"/>
                      <a:pt x="37785" y="10055"/>
                      <a:pt x="37916" y="9943"/>
                    </a:cubicBezTo>
                    <a:cubicBezTo>
                      <a:pt x="37937" y="9927"/>
                      <a:pt x="37999" y="9951"/>
                      <a:pt x="38038" y="9961"/>
                    </a:cubicBezTo>
                    <a:cubicBezTo>
                      <a:pt x="38072" y="9968"/>
                      <a:pt x="38103" y="9996"/>
                      <a:pt x="38117" y="9940"/>
                    </a:cubicBezTo>
                    <a:cubicBezTo>
                      <a:pt x="38055" y="9854"/>
                      <a:pt x="37985" y="9770"/>
                      <a:pt x="37930" y="9681"/>
                    </a:cubicBezTo>
                    <a:cubicBezTo>
                      <a:pt x="37857" y="9553"/>
                      <a:pt x="37753" y="9483"/>
                      <a:pt x="37619" y="9494"/>
                    </a:cubicBezTo>
                    <a:cubicBezTo>
                      <a:pt x="37518" y="9369"/>
                      <a:pt x="37435" y="9248"/>
                      <a:pt x="37334" y="9147"/>
                    </a:cubicBezTo>
                    <a:cubicBezTo>
                      <a:pt x="37245" y="9061"/>
                      <a:pt x="37178" y="8950"/>
                      <a:pt x="37088" y="8874"/>
                    </a:cubicBezTo>
                    <a:cubicBezTo>
                      <a:pt x="37005" y="8800"/>
                      <a:pt x="36939" y="8721"/>
                      <a:pt x="36870" y="8642"/>
                    </a:cubicBezTo>
                    <a:cubicBezTo>
                      <a:pt x="36821" y="8589"/>
                      <a:pt x="36773" y="8530"/>
                      <a:pt x="36714" y="8489"/>
                    </a:cubicBezTo>
                    <a:cubicBezTo>
                      <a:pt x="36580" y="8399"/>
                      <a:pt x="36476" y="8274"/>
                      <a:pt x="36375" y="8150"/>
                    </a:cubicBezTo>
                    <a:cubicBezTo>
                      <a:pt x="36077" y="7790"/>
                      <a:pt x="35786" y="7422"/>
                      <a:pt x="35488" y="7062"/>
                    </a:cubicBezTo>
                    <a:cubicBezTo>
                      <a:pt x="35339" y="6882"/>
                      <a:pt x="35183" y="6706"/>
                      <a:pt x="35028" y="6532"/>
                    </a:cubicBezTo>
                    <a:cubicBezTo>
                      <a:pt x="34996" y="6494"/>
                      <a:pt x="34962" y="6473"/>
                      <a:pt x="34913" y="6504"/>
                    </a:cubicBezTo>
                    <a:cubicBezTo>
                      <a:pt x="34917" y="6480"/>
                      <a:pt x="34920" y="6456"/>
                      <a:pt x="34924" y="6436"/>
                    </a:cubicBezTo>
                    <a:cubicBezTo>
                      <a:pt x="34924" y="6436"/>
                      <a:pt x="34913" y="6431"/>
                      <a:pt x="34906" y="6428"/>
                    </a:cubicBezTo>
                    <a:cubicBezTo>
                      <a:pt x="34903" y="6452"/>
                      <a:pt x="34903" y="6477"/>
                      <a:pt x="34900" y="6498"/>
                    </a:cubicBezTo>
                    <a:lnTo>
                      <a:pt x="34806" y="6498"/>
                    </a:lnTo>
                    <a:cubicBezTo>
                      <a:pt x="34813" y="6480"/>
                      <a:pt x="34826" y="6460"/>
                      <a:pt x="34823" y="6449"/>
                    </a:cubicBezTo>
                    <a:cubicBezTo>
                      <a:pt x="34751" y="6303"/>
                      <a:pt x="34678" y="6158"/>
                      <a:pt x="34598" y="6012"/>
                    </a:cubicBezTo>
                    <a:cubicBezTo>
                      <a:pt x="34591" y="6002"/>
                      <a:pt x="34550" y="6012"/>
                      <a:pt x="34529" y="6009"/>
                    </a:cubicBezTo>
                    <a:cubicBezTo>
                      <a:pt x="34535" y="5995"/>
                      <a:pt x="34550" y="5982"/>
                      <a:pt x="34553" y="5968"/>
                    </a:cubicBezTo>
                    <a:cubicBezTo>
                      <a:pt x="34553" y="5958"/>
                      <a:pt x="34535" y="5947"/>
                      <a:pt x="34529" y="5937"/>
                    </a:cubicBezTo>
                    <a:cubicBezTo>
                      <a:pt x="34529" y="5943"/>
                      <a:pt x="34526" y="5950"/>
                      <a:pt x="34526" y="5958"/>
                    </a:cubicBezTo>
                    <a:cubicBezTo>
                      <a:pt x="34526" y="5974"/>
                      <a:pt x="34529" y="5992"/>
                      <a:pt x="34532" y="6009"/>
                    </a:cubicBezTo>
                    <a:cubicBezTo>
                      <a:pt x="34626" y="6169"/>
                      <a:pt x="34719" y="6332"/>
                      <a:pt x="34813" y="6490"/>
                    </a:cubicBezTo>
                    <a:cubicBezTo>
                      <a:pt x="34865" y="6577"/>
                      <a:pt x="34917" y="6664"/>
                      <a:pt x="34969" y="6747"/>
                    </a:cubicBezTo>
                    <a:lnTo>
                      <a:pt x="34959" y="6747"/>
                    </a:lnTo>
                    <a:cubicBezTo>
                      <a:pt x="35003" y="6771"/>
                      <a:pt x="35052" y="6795"/>
                      <a:pt x="35100" y="6820"/>
                    </a:cubicBezTo>
                    <a:lnTo>
                      <a:pt x="35028" y="6820"/>
                    </a:lnTo>
                    <a:cubicBezTo>
                      <a:pt x="35028" y="6844"/>
                      <a:pt x="35021" y="6875"/>
                      <a:pt x="35034" y="6893"/>
                    </a:cubicBezTo>
                    <a:cubicBezTo>
                      <a:pt x="35052" y="6920"/>
                      <a:pt x="35083" y="6938"/>
                      <a:pt x="35107" y="6962"/>
                    </a:cubicBezTo>
                    <a:cubicBezTo>
                      <a:pt x="35125" y="7007"/>
                      <a:pt x="35135" y="7072"/>
                      <a:pt x="35170" y="7096"/>
                    </a:cubicBezTo>
                    <a:cubicBezTo>
                      <a:pt x="35277" y="7163"/>
                      <a:pt x="35333" y="7273"/>
                      <a:pt x="35419" y="7357"/>
                    </a:cubicBezTo>
                    <a:cubicBezTo>
                      <a:pt x="35367" y="7429"/>
                      <a:pt x="35416" y="7475"/>
                      <a:pt x="35461" y="7523"/>
                    </a:cubicBezTo>
                    <a:close/>
                    <a:moveTo>
                      <a:pt x="30078" y="10779"/>
                    </a:moveTo>
                    <a:cubicBezTo>
                      <a:pt x="30088" y="10768"/>
                      <a:pt x="30106" y="10754"/>
                      <a:pt x="30109" y="10741"/>
                    </a:cubicBezTo>
                    <a:cubicBezTo>
                      <a:pt x="30109" y="10730"/>
                      <a:pt x="30092" y="10716"/>
                      <a:pt x="30082" y="10706"/>
                    </a:cubicBezTo>
                    <a:cubicBezTo>
                      <a:pt x="30078" y="10712"/>
                      <a:pt x="30071" y="10720"/>
                      <a:pt x="30075" y="10726"/>
                    </a:cubicBezTo>
                    <a:cubicBezTo>
                      <a:pt x="30075" y="10744"/>
                      <a:pt x="30078" y="10761"/>
                      <a:pt x="30082" y="10779"/>
                    </a:cubicBezTo>
                    <a:cubicBezTo>
                      <a:pt x="30096" y="10789"/>
                      <a:pt x="30106" y="10806"/>
                      <a:pt x="30120" y="10813"/>
                    </a:cubicBezTo>
                    <a:cubicBezTo>
                      <a:pt x="30137" y="10820"/>
                      <a:pt x="30158" y="10824"/>
                      <a:pt x="30179" y="10827"/>
                    </a:cubicBezTo>
                    <a:cubicBezTo>
                      <a:pt x="30165" y="10806"/>
                      <a:pt x="30161" y="10775"/>
                      <a:pt x="30141" y="10765"/>
                    </a:cubicBezTo>
                    <a:cubicBezTo>
                      <a:pt x="30127" y="10758"/>
                      <a:pt x="30099" y="10775"/>
                      <a:pt x="30078" y="10779"/>
                    </a:cubicBezTo>
                    <a:close/>
                    <a:moveTo>
                      <a:pt x="35322" y="4679"/>
                    </a:moveTo>
                    <a:cubicBezTo>
                      <a:pt x="35322" y="4703"/>
                      <a:pt x="35322" y="4727"/>
                      <a:pt x="35325" y="4748"/>
                    </a:cubicBezTo>
                    <a:cubicBezTo>
                      <a:pt x="35325" y="4756"/>
                      <a:pt x="35333" y="4762"/>
                      <a:pt x="35339" y="4766"/>
                    </a:cubicBezTo>
                    <a:cubicBezTo>
                      <a:pt x="35346" y="4756"/>
                      <a:pt x="35363" y="4735"/>
                      <a:pt x="35360" y="4731"/>
                    </a:cubicBezTo>
                    <a:cubicBezTo>
                      <a:pt x="35349" y="4714"/>
                      <a:pt x="35333" y="4700"/>
                      <a:pt x="35315" y="4682"/>
                    </a:cubicBezTo>
                    <a:cubicBezTo>
                      <a:pt x="35333" y="4613"/>
                      <a:pt x="35301" y="4575"/>
                      <a:pt x="35232" y="4534"/>
                    </a:cubicBezTo>
                    <a:cubicBezTo>
                      <a:pt x="35235" y="4613"/>
                      <a:pt x="35245" y="4669"/>
                      <a:pt x="35322" y="4679"/>
                    </a:cubicBezTo>
                    <a:close/>
                    <a:moveTo>
                      <a:pt x="24038" y="10266"/>
                    </a:moveTo>
                    <a:cubicBezTo>
                      <a:pt x="24097" y="10224"/>
                      <a:pt x="24145" y="10176"/>
                      <a:pt x="24142" y="10096"/>
                    </a:cubicBezTo>
                    <a:cubicBezTo>
                      <a:pt x="24246" y="10065"/>
                      <a:pt x="24311" y="9996"/>
                      <a:pt x="24353" y="9860"/>
                    </a:cubicBezTo>
                    <a:cubicBezTo>
                      <a:pt x="24201" y="9902"/>
                      <a:pt x="24190" y="10017"/>
                      <a:pt x="24148" y="10103"/>
                    </a:cubicBezTo>
                    <a:cubicBezTo>
                      <a:pt x="24079" y="10138"/>
                      <a:pt x="24044" y="10197"/>
                      <a:pt x="24044" y="10273"/>
                    </a:cubicBezTo>
                    <a:cubicBezTo>
                      <a:pt x="24024" y="10283"/>
                      <a:pt x="24003" y="10293"/>
                      <a:pt x="23986" y="10307"/>
                    </a:cubicBezTo>
                    <a:cubicBezTo>
                      <a:pt x="23979" y="10314"/>
                      <a:pt x="23993" y="10335"/>
                      <a:pt x="23996" y="10349"/>
                    </a:cubicBezTo>
                    <a:cubicBezTo>
                      <a:pt x="24003" y="10346"/>
                      <a:pt x="24017" y="10346"/>
                      <a:pt x="24017" y="10338"/>
                    </a:cubicBezTo>
                    <a:cubicBezTo>
                      <a:pt x="24028" y="10314"/>
                      <a:pt x="24031" y="10290"/>
                      <a:pt x="24038" y="10266"/>
                    </a:cubicBezTo>
                    <a:close/>
                    <a:moveTo>
                      <a:pt x="15237" y="4973"/>
                    </a:moveTo>
                    <a:cubicBezTo>
                      <a:pt x="15383" y="4890"/>
                      <a:pt x="15389" y="4880"/>
                      <a:pt x="15372" y="4655"/>
                    </a:cubicBezTo>
                    <a:cubicBezTo>
                      <a:pt x="15324" y="4776"/>
                      <a:pt x="15279" y="4880"/>
                      <a:pt x="15237" y="4984"/>
                    </a:cubicBezTo>
                    <a:cubicBezTo>
                      <a:pt x="15237" y="5002"/>
                      <a:pt x="15233" y="5022"/>
                      <a:pt x="15237" y="5005"/>
                    </a:cubicBezTo>
                    <a:close/>
                    <a:moveTo>
                      <a:pt x="23948" y="4150"/>
                    </a:moveTo>
                    <a:cubicBezTo>
                      <a:pt x="23975" y="4142"/>
                      <a:pt x="23999" y="4135"/>
                      <a:pt x="24024" y="4125"/>
                    </a:cubicBezTo>
                    <a:cubicBezTo>
                      <a:pt x="24038" y="4038"/>
                      <a:pt x="24052" y="3955"/>
                      <a:pt x="24059" y="3869"/>
                    </a:cubicBezTo>
                    <a:cubicBezTo>
                      <a:pt x="24059" y="3851"/>
                      <a:pt x="24034" y="3834"/>
                      <a:pt x="24017" y="3810"/>
                    </a:cubicBezTo>
                    <a:cubicBezTo>
                      <a:pt x="23993" y="3934"/>
                      <a:pt x="23972" y="4042"/>
                      <a:pt x="23951" y="4153"/>
                    </a:cubicBezTo>
                    <a:cubicBezTo>
                      <a:pt x="23955" y="4194"/>
                      <a:pt x="23955" y="4236"/>
                      <a:pt x="23958" y="4278"/>
                    </a:cubicBezTo>
                    <a:cubicBezTo>
                      <a:pt x="23969" y="4274"/>
                      <a:pt x="23975" y="4270"/>
                      <a:pt x="23986" y="4270"/>
                    </a:cubicBezTo>
                    <a:cubicBezTo>
                      <a:pt x="23972" y="4229"/>
                      <a:pt x="23961" y="4191"/>
                      <a:pt x="23948" y="4150"/>
                    </a:cubicBezTo>
                    <a:close/>
                    <a:moveTo>
                      <a:pt x="42352" y="8888"/>
                    </a:moveTo>
                    <a:cubicBezTo>
                      <a:pt x="42277" y="8898"/>
                      <a:pt x="42249" y="8839"/>
                      <a:pt x="42204" y="8797"/>
                    </a:cubicBezTo>
                    <a:cubicBezTo>
                      <a:pt x="42111" y="8704"/>
                      <a:pt x="42107" y="8707"/>
                      <a:pt x="41962" y="8687"/>
                    </a:cubicBezTo>
                    <a:cubicBezTo>
                      <a:pt x="42086" y="8787"/>
                      <a:pt x="42183" y="8904"/>
                      <a:pt x="42352" y="8888"/>
                    </a:cubicBezTo>
                    <a:cubicBezTo>
                      <a:pt x="42349" y="8904"/>
                      <a:pt x="42339" y="8929"/>
                      <a:pt x="42346" y="8939"/>
                    </a:cubicBezTo>
                    <a:cubicBezTo>
                      <a:pt x="42412" y="9036"/>
                      <a:pt x="42456" y="9064"/>
                      <a:pt x="42619" y="9109"/>
                    </a:cubicBezTo>
                    <a:cubicBezTo>
                      <a:pt x="42602" y="8946"/>
                      <a:pt x="42456" y="8943"/>
                      <a:pt x="42352" y="8888"/>
                    </a:cubicBezTo>
                    <a:close/>
                    <a:moveTo>
                      <a:pt x="49044" y="11249"/>
                    </a:moveTo>
                    <a:cubicBezTo>
                      <a:pt x="49218" y="11215"/>
                      <a:pt x="49370" y="11159"/>
                      <a:pt x="49408" y="10958"/>
                    </a:cubicBezTo>
                    <a:cubicBezTo>
                      <a:pt x="49439" y="10948"/>
                      <a:pt x="49480" y="10952"/>
                      <a:pt x="49501" y="10931"/>
                    </a:cubicBezTo>
                    <a:cubicBezTo>
                      <a:pt x="49637" y="10806"/>
                      <a:pt x="49771" y="10675"/>
                      <a:pt x="49903" y="10539"/>
                    </a:cubicBezTo>
                    <a:cubicBezTo>
                      <a:pt x="49976" y="10463"/>
                      <a:pt x="49993" y="10317"/>
                      <a:pt x="49958" y="10183"/>
                    </a:cubicBezTo>
                    <a:cubicBezTo>
                      <a:pt x="49921" y="10234"/>
                      <a:pt x="49886" y="10273"/>
                      <a:pt x="49862" y="10314"/>
                    </a:cubicBezTo>
                    <a:cubicBezTo>
                      <a:pt x="49751" y="10498"/>
                      <a:pt x="49664" y="10696"/>
                      <a:pt x="49477" y="10824"/>
                    </a:cubicBezTo>
                    <a:cubicBezTo>
                      <a:pt x="49439" y="10848"/>
                      <a:pt x="49436" y="10917"/>
                      <a:pt x="49415" y="10966"/>
                    </a:cubicBezTo>
                    <a:cubicBezTo>
                      <a:pt x="49266" y="11028"/>
                      <a:pt x="49141" y="11118"/>
                      <a:pt x="49051" y="11257"/>
                    </a:cubicBezTo>
                    <a:cubicBezTo>
                      <a:pt x="49027" y="11263"/>
                      <a:pt x="48999" y="11270"/>
                      <a:pt x="48975" y="11278"/>
                    </a:cubicBezTo>
                    <a:cubicBezTo>
                      <a:pt x="48982" y="11281"/>
                      <a:pt x="48989" y="11291"/>
                      <a:pt x="48992" y="11291"/>
                    </a:cubicBezTo>
                    <a:cubicBezTo>
                      <a:pt x="49010" y="11278"/>
                      <a:pt x="49027" y="11263"/>
                      <a:pt x="49044" y="11249"/>
                    </a:cubicBezTo>
                    <a:close/>
                    <a:moveTo>
                      <a:pt x="45217" y="10238"/>
                    </a:moveTo>
                    <a:cubicBezTo>
                      <a:pt x="45234" y="10242"/>
                      <a:pt x="45249" y="10245"/>
                      <a:pt x="45266" y="10248"/>
                    </a:cubicBezTo>
                    <a:cubicBezTo>
                      <a:pt x="45273" y="10248"/>
                      <a:pt x="45279" y="10245"/>
                      <a:pt x="45287" y="10242"/>
                    </a:cubicBezTo>
                    <a:cubicBezTo>
                      <a:pt x="45276" y="10234"/>
                      <a:pt x="45266" y="10221"/>
                      <a:pt x="45255" y="10224"/>
                    </a:cubicBezTo>
                    <a:cubicBezTo>
                      <a:pt x="45238" y="10224"/>
                      <a:pt x="45224" y="10238"/>
                      <a:pt x="45210" y="10245"/>
                    </a:cubicBezTo>
                    <a:cubicBezTo>
                      <a:pt x="45228" y="10183"/>
                      <a:pt x="45207" y="10138"/>
                      <a:pt x="45148" y="10120"/>
                    </a:cubicBezTo>
                    <a:cubicBezTo>
                      <a:pt x="45065" y="10096"/>
                      <a:pt x="44909" y="10110"/>
                      <a:pt x="44781" y="10145"/>
                    </a:cubicBezTo>
                    <a:cubicBezTo>
                      <a:pt x="44996" y="10287"/>
                      <a:pt x="44996" y="10287"/>
                      <a:pt x="45217" y="10238"/>
                    </a:cubicBezTo>
                    <a:close/>
                    <a:moveTo>
                      <a:pt x="3125" y="11270"/>
                    </a:moveTo>
                    <a:lnTo>
                      <a:pt x="3212" y="11270"/>
                    </a:lnTo>
                    <a:lnTo>
                      <a:pt x="3212" y="11270"/>
                    </a:lnTo>
                    <a:lnTo>
                      <a:pt x="3125" y="11270"/>
                    </a:lnTo>
                    <a:cubicBezTo>
                      <a:pt x="3143" y="11208"/>
                      <a:pt x="3118" y="11163"/>
                      <a:pt x="3066" y="11132"/>
                    </a:cubicBezTo>
                    <a:cubicBezTo>
                      <a:pt x="2893" y="11035"/>
                      <a:pt x="2785" y="10869"/>
                      <a:pt x="2644" y="10733"/>
                    </a:cubicBezTo>
                    <a:cubicBezTo>
                      <a:pt x="2512" y="10613"/>
                      <a:pt x="2436" y="10442"/>
                      <a:pt x="2349" y="10287"/>
                    </a:cubicBezTo>
                    <a:cubicBezTo>
                      <a:pt x="2328" y="10252"/>
                      <a:pt x="2294" y="10228"/>
                      <a:pt x="2238" y="10165"/>
                    </a:cubicBezTo>
                    <a:cubicBezTo>
                      <a:pt x="2232" y="10346"/>
                      <a:pt x="2256" y="10474"/>
                      <a:pt x="2356" y="10574"/>
                    </a:cubicBezTo>
                    <a:cubicBezTo>
                      <a:pt x="2425" y="10647"/>
                      <a:pt x="2491" y="10720"/>
                      <a:pt x="2564" y="10785"/>
                    </a:cubicBezTo>
                    <a:cubicBezTo>
                      <a:pt x="2751" y="10948"/>
                      <a:pt x="2900" y="11156"/>
                      <a:pt x="3125" y="11270"/>
                    </a:cubicBezTo>
                    <a:close/>
                    <a:moveTo>
                      <a:pt x="42872" y="9216"/>
                    </a:moveTo>
                    <a:cubicBezTo>
                      <a:pt x="42859" y="9209"/>
                      <a:pt x="42845" y="9199"/>
                      <a:pt x="42827" y="9195"/>
                    </a:cubicBezTo>
                    <a:cubicBezTo>
                      <a:pt x="42817" y="9195"/>
                      <a:pt x="42803" y="9203"/>
                      <a:pt x="42789" y="9206"/>
                    </a:cubicBezTo>
                    <a:cubicBezTo>
                      <a:pt x="42800" y="9216"/>
                      <a:pt x="42810" y="9237"/>
                      <a:pt x="42817" y="9237"/>
                    </a:cubicBezTo>
                    <a:cubicBezTo>
                      <a:pt x="42838" y="9230"/>
                      <a:pt x="42859" y="9216"/>
                      <a:pt x="42879" y="9206"/>
                    </a:cubicBezTo>
                    <a:cubicBezTo>
                      <a:pt x="42848" y="9262"/>
                      <a:pt x="42859" y="9307"/>
                      <a:pt x="42904" y="9348"/>
                    </a:cubicBezTo>
                    <a:cubicBezTo>
                      <a:pt x="42997" y="9431"/>
                      <a:pt x="43067" y="9532"/>
                      <a:pt x="43087" y="9657"/>
                    </a:cubicBezTo>
                    <a:cubicBezTo>
                      <a:pt x="43382" y="9750"/>
                      <a:pt x="43628" y="9940"/>
                      <a:pt x="43953" y="9964"/>
                    </a:cubicBezTo>
                    <a:cubicBezTo>
                      <a:pt x="43911" y="9850"/>
                      <a:pt x="43815" y="9836"/>
                      <a:pt x="43741" y="9795"/>
                    </a:cubicBezTo>
                    <a:cubicBezTo>
                      <a:pt x="43433" y="9628"/>
                      <a:pt x="43142" y="9441"/>
                      <a:pt x="42872" y="9216"/>
                    </a:cubicBezTo>
                    <a:close/>
                    <a:moveTo>
                      <a:pt x="36818" y="4530"/>
                    </a:moveTo>
                    <a:cubicBezTo>
                      <a:pt x="36787" y="4679"/>
                      <a:pt x="36821" y="4815"/>
                      <a:pt x="36925" y="4932"/>
                    </a:cubicBezTo>
                    <a:cubicBezTo>
                      <a:pt x="36925" y="4869"/>
                      <a:pt x="36915" y="4807"/>
                      <a:pt x="36898" y="4752"/>
                    </a:cubicBezTo>
                    <a:cubicBezTo>
                      <a:pt x="36874" y="4676"/>
                      <a:pt x="36842" y="4603"/>
                      <a:pt x="36818" y="4530"/>
                    </a:cubicBezTo>
                    <a:cubicBezTo>
                      <a:pt x="36791" y="4444"/>
                      <a:pt x="36773" y="4361"/>
                      <a:pt x="36742" y="4278"/>
                    </a:cubicBezTo>
                    <a:cubicBezTo>
                      <a:pt x="36717" y="4222"/>
                      <a:pt x="36690" y="4156"/>
                      <a:pt x="36649" y="4118"/>
                    </a:cubicBezTo>
                    <a:cubicBezTo>
                      <a:pt x="36538" y="4032"/>
                      <a:pt x="36500" y="3917"/>
                      <a:pt x="36492" y="3785"/>
                    </a:cubicBezTo>
                    <a:cubicBezTo>
                      <a:pt x="36482" y="3657"/>
                      <a:pt x="36465" y="3536"/>
                      <a:pt x="36361" y="3443"/>
                    </a:cubicBezTo>
                    <a:cubicBezTo>
                      <a:pt x="36343" y="3426"/>
                      <a:pt x="36326" y="3397"/>
                      <a:pt x="36319" y="3373"/>
                    </a:cubicBezTo>
                    <a:cubicBezTo>
                      <a:pt x="36278" y="3189"/>
                      <a:pt x="36143" y="3061"/>
                      <a:pt x="36043" y="2916"/>
                    </a:cubicBezTo>
                    <a:cubicBezTo>
                      <a:pt x="36025" y="2889"/>
                      <a:pt x="35993" y="2874"/>
                      <a:pt x="35949" y="2833"/>
                    </a:cubicBezTo>
                    <a:cubicBezTo>
                      <a:pt x="35949" y="2889"/>
                      <a:pt x="35939" y="2919"/>
                      <a:pt x="35949" y="2937"/>
                    </a:cubicBezTo>
                    <a:cubicBezTo>
                      <a:pt x="35977" y="2986"/>
                      <a:pt x="36028" y="3020"/>
                      <a:pt x="36039" y="3069"/>
                    </a:cubicBezTo>
                    <a:cubicBezTo>
                      <a:pt x="36094" y="3349"/>
                      <a:pt x="36354" y="3554"/>
                      <a:pt x="36333" y="3862"/>
                    </a:cubicBezTo>
                    <a:cubicBezTo>
                      <a:pt x="36333" y="3875"/>
                      <a:pt x="36347" y="3893"/>
                      <a:pt x="36358" y="3910"/>
                    </a:cubicBezTo>
                    <a:cubicBezTo>
                      <a:pt x="36447" y="4073"/>
                      <a:pt x="36541" y="4239"/>
                      <a:pt x="36628" y="4406"/>
                    </a:cubicBezTo>
                    <a:cubicBezTo>
                      <a:pt x="36669" y="4485"/>
                      <a:pt x="36725" y="4530"/>
                      <a:pt x="36818" y="4530"/>
                    </a:cubicBezTo>
                    <a:close/>
                    <a:moveTo>
                      <a:pt x="1068" y="10065"/>
                    </a:moveTo>
                    <a:cubicBezTo>
                      <a:pt x="1061" y="10151"/>
                      <a:pt x="1051" y="10238"/>
                      <a:pt x="1054" y="10325"/>
                    </a:cubicBezTo>
                    <a:cubicBezTo>
                      <a:pt x="1054" y="10363"/>
                      <a:pt x="1078" y="10411"/>
                      <a:pt x="1127" y="10376"/>
                    </a:cubicBezTo>
                    <a:cubicBezTo>
                      <a:pt x="1106" y="10269"/>
                      <a:pt x="1089" y="10165"/>
                      <a:pt x="1068" y="10065"/>
                    </a:cubicBezTo>
                    <a:cubicBezTo>
                      <a:pt x="1054" y="10044"/>
                      <a:pt x="1026" y="10023"/>
                      <a:pt x="1023" y="9999"/>
                    </a:cubicBezTo>
                    <a:cubicBezTo>
                      <a:pt x="992" y="9777"/>
                      <a:pt x="888" y="9580"/>
                      <a:pt x="832" y="9369"/>
                    </a:cubicBezTo>
                    <a:cubicBezTo>
                      <a:pt x="811" y="9292"/>
                      <a:pt x="811" y="9209"/>
                      <a:pt x="811" y="9130"/>
                    </a:cubicBezTo>
                    <a:cubicBezTo>
                      <a:pt x="815" y="8946"/>
                      <a:pt x="822" y="8759"/>
                      <a:pt x="829" y="8572"/>
                    </a:cubicBezTo>
                    <a:cubicBezTo>
                      <a:pt x="829" y="8534"/>
                      <a:pt x="808" y="8496"/>
                      <a:pt x="766" y="8499"/>
                    </a:cubicBezTo>
                    <a:cubicBezTo>
                      <a:pt x="736" y="8503"/>
                      <a:pt x="691" y="8524"/>
                      <a:pt x="680" y="8548"/>
                    </a:cubicBezTo>
                    <a:cubicBezTo>
                      <a:pt x="642" y="8662"/>
                      <a:pt x="583" y="8784"/>
                      <a:pt x="587" y="8901"/>
                    </a:cubicBezTo>
                    <a:cubicBezTo>
                      <a:pt x="587" y="9057"/>
                      <a:pt x="624" y="9220"/>
                      <a:pt x="662" y="9372"/>
                    </a:cubicBezTo>
                    <a:cubicBezTo>
                      <a:pt x="697" y="9511"/>
                      <a:pt x="753" y="9642"/>
                      <a:pt x="784" y="9785"/>
                    </a:cubicBezTo>
                    <a:cubicBezTo>
                      <a:pt x="805" y="9881"/>
                      <a:pt x="884" y="9968"/>
                      <a:pt x="947" y="10051"/>
                    </a:cubicBezTo>
                    <a:cubicBezTo>
                      <a:pt x="974" y="10089"/>
                      <a:pt x="1023" y="10096"/>
                      <a:pt x="1068" y="10065"/>
                    </a:cubicBezTo>
                    <a:close/>
                    <a:moveTo>
                      <a:pt x="32852" y="4447"/>
                    </a:moveTo>
                    <a:cubicBezTo>
                      <a:pt x="32856" y="4426"/>
                      <a:pt x="32860" y="4406"/>
                      <a:pt x="32866" y="4385"/>
                    </a:cubicBezTo>
                    <a:lnTo>
                      <a:pt x="32856" y="4385"/>
                    </a:lnTo>
                    <a:cubicBezTo>
                      <a:pt x="32856" y="4406"/>
                      <a:pt x="32852" y="4423"/>
                      <a:pt x="32849" y="4444"/>
                    </a:cubicBezTo>
                    <a:cubicBezTo>
                      <a:pt x="32929" y="4748"/>
                      <a:pt x="33008" y="5053"/>
                      <a:pt x="33088" y="5358"/>
                    </a:cubicBezTo>
                    <a:cubicBezTo>
                      <a:pt x="33102" y="5410"/>
                      <a:pt x="33109" y="5465"/>
                      <a:pt x="33137" y="5510"/>
                    </a:cubicBezTo>
                    <a:cubicBezTo>
                      <a:pt x="33313" y="5787"/>
                      <a:pt x="33379" y="6110"/>
                      <a:pt x="33504" y="6407"/>
                    </a:cubicBezTo>
                    <a:cubicBezTo>
                      <a:pt x="33521" y="6445"/>
                      <a:pt x="33541" y="6498"/>
                      <a:pt x="33531" y="6535"/>
                    </a:cubicBezTo>
                    <a:cubicBezTo>
                      <a:pt x="33483" y="6733"/>
                      <a:pt x="33604" y="6879"/>
                      <a:pt x="33680" y="7034"/>
                    </a:cubicBezTo>
                    <a:cubicBezTo>
                      <a:pt x="33725" y="7128"/>
                      <a:pt x="33811" y="7194"/>
                      <a:pt x="33954" y="7221"/>
                    </a:cubicBezTo>
                    <a:cubicBezTo>
                      <a:pt x="33923" y="7145"/>
                      <a:pt x="33909" y="7093"/>
                      <a:pt x="33885" y="7048"/>
                    </a:cubicBezTo>
                    <a:cubicBezTo>
                      <a:pt x="33666" y="6612"/>
                      <a:pt x="33514" y="6151"/>
                      <a:pt x="33379" y="5683"/>
                    </a:cubicBezTo>
                    <a:cubicBezTo>
                      <a:pt x="33258" y="5278"/>
                      <a:pt x="33074" y="4898"/>
                      <a:pt x="32929" y="4499"/>
                    </a:cubicBezTo>
                    <a:cubicBezTo>
                      <a:pt x="32918" y="4475"/>
                      <a:pt x="32876" y="4465"/>
                      <a:pt x="32852" y="4447"/>
                    </a:cubicBezTo>
                    <a:close/>
                    <a:moveTo>
                      <a:pt x="34127" y="3702"/>
                    </a:moveTo>
                    <a:cubicBezTo>
                      <a:pt x="34131" y="3720"/>
                      <a:pt x="34134" y="3734"/>
                      <a:pt x="34137" y="3751"/>
                    </a:cubicBezTo>
                    <a:cubicBezTo>
                      <a:pt x="34144" y="3744"/>
                      <a:pt x="34155" y="3737"/>
                      <a:pt x="34161" y="3726"/>
                    </a:cubicBezTo>
                    <a:cubicBezTo>
                      <a:pt x="34148" y="3723"/>
                      <a:pt x="34134" y="3717"/>
                      <a:pt x="34120" y="3709"/>
                    </a:cubicBezTo>
                    <a:cubicBezTo>
                      <a:pt x="34082" y="3592"/>
                      <a:pt x="34051" y="3467"/>
                      <a:pt x="34003" y="3352"/>
                    </a:cubicBezTo>
                    <a:cubicBezTo>
                      <a:pt x="33802" y="2909"/>
                      <a:pt x="33600" y="2470"/>
                      <a:pt x="33393" y="2030"/>
                    </a:cubicBezTo>
                    <a:cubicBezTo>
                      <a:pt x="33268" y="1770"/>
                      <a:pt x="33133" y="1514"/>
                      <a:pt x="33001" y="1257"/>
                    </a:cubicBezTo>
                    <a:cubicBezTo>
                      <a:pt x="32980" y="1215"/>
                      <a:pt x="32943" y="1191"/>
                      <a:pt x="32894" y="1247"/>
                    </a:cubicBezTo>
                    <a:cubicBezTo>
                      <a:pt x="32905" y="1278"/>
                      <a:pt x="32911" y="1313"/>
                      <a:pt x="32925" y="1344"/>
                    </a:cubicBezTo>
                    <a:cubicBezTo>
                      <a:pt x="33102" y="1776"/>
                      <a:pt x="33282" y="2209"/>
                      <a:pt x="33458" y="2643"/>
                    </a:cubicBezTo>
                    <a:cubicBezTo>
                      <a:pt x="33604" y="3007"/>
                      <a:pt x="33826" y="3322"/>
                      <a:pt x="34044" y="3640"/>
                    </a:cubicBezTo>
                    <a:cubicBezTo>
                      <a:pt x="34065" y="3667"/>
                      <a:pt x="34099" y="3682"/>
                      <a:pt x="34127" y="3702"/>
                    </a:cubicBezTo>
                    <a:close/>
                    <a:moveTo>
                      <a:pt x="13225" y="5697"/>
                    </a:moveTo>
                    <a:cubicBezTo>
                      <a:pt x="13183" y="5642"/>
                      <a:pt x="13142" y="5590"/>
                      <a:pt x="13097" y="5528"/>
                    </a:cubicBezTo>
                    <a:cubicBezTo>
                      <a:pt x="12968" y="5597"/>
                      <a:pt x="12906" y="5718"/>
                      <a:pt x="12813" y="5815"/>
                    </a:cubicBezTo>
                    <a:cubicBezTo>
                      <a:pt x="12726" y="5905"/>
                      <a:pt x="12643" y="5999"/>
                      <a:pt x="12557" y="6092"/>
                    </a:cubicBezTo>
                    <a:cubicBezTo>
                      <a:pt x="12466" y="6189"/>
                      <a:pt x="12373" y="6290"/>
                      <a:pt x="12282" y="6390"/>
                    </a:cubicBezTo>
                    <a:cubicBezTo>
                      <a:pt x="12196" y="6484"/>
                      <a:pt x="12113" y="6577"/>
                      <a:pt x="12026" y="6667"/>
                    </a:cubicBezTo>
                    <a:cubicBezTo>
                      <a:pt x="11937" y="6768"/>
                      <a:pt x="11843" y="6868"/>
                      <a:pt x="11749" y="6965"/>
                    </a:cubicBezTo>
                    <a:cubicBezTo>
                      <a:pt x="11659" y="7062"/>
                      <a:pt x="11562" y="7159"/>
                      <a:pt x="11469" y="7253"/>
                    </a:cubicBezTo>
                    <a:cubicBezTo>
                      <a:pt x="11379" y="7346"/>
                      <a:pt x="11289" y="7433"/>
                      <a:pt x="11206" y="7526"/>
                    </a:cubicBezTo>
                    <a:cubicBezTo>
                      <a:pt x="11123" y="7616"/>
                      <a:pt x="11001" y="7672"/>
                      <a:pt x="10942" y="7844"/>
                    </a:cubicBezTo>
                    <a:cubicBezTo>
                      <a:pt x="11202" y="7630"/>
                      <a:pt x="11424" y="7446"/>
                      <a:pt x="11642" y="7263"/>
                    </a:cubicBezTo>
                    <a:cubicBezTo>
                      <a:pt x="12095" y="6879"/>
                      <a:pt x="12515" y="6460"/>
                      <a:pt x="12906" y="6016"/>
                    </a:cubicBezTo>
                    <a:cubicBezTo>
                      <a:pt x="13006" y="5902"/>
                      <a:pt x="13093" y="5777"/>
                      <a:pt x="13225" y="5697"/>
                    </a:cubicBezTo>
                    <a:cubicBezTo>
                      <a:pt x="13263" y="5559"/>
                      <a:pt x="13301" y="5421"/>
                      <a:pt x="13353" y="5247"/>
                    </a:cubicBezTo>
                    <a:cubicBezTo>
                      <a:pt x="13180" y="5392"/>
                      <a:pt x="13155" y="5534"/>
                      <a:pt x="13225" y="5697"/>
                    </a:cubicBezTo>
                    <a:close/>
                    <a:moveTo>
                      <a:pt x="3676" y="12202"/>
                    </a:moveTo>
                    <a:lnTo>
                      <a:pt x="3672" y="12208"/>
                    </a:lnTo>
                    <a:cubicBezTo>
                      <a:pt x="3770" y="12302"/>
                      <a:pt x="3891" y="12312"/>
                      <a:pt x="4026" y="12323"/>
                    </a:cubicBezTo>
                    <a:cubicBezTo>
                      <a:pt x="3998" y="12247"/>
                      <a:pt x="3974" y="12188"/>
                      <a:pt x="3946" y="12115"/>
                    </a:cubicBezTo>
                    <a:cubicBezTo>
                      <a:pt x="3752" y="12105"/>
                      <a:pt x="3572" y="11980"/>
                      <a:pt x="3361" y="11984"/>
                    </a:cubicBezTo>
                    <a:cubicBezTo>
                      <a:pt x="3319" y="11984"/>
                      <a:pt x="3277" y="11952"/>
                      <a:pt x="3236" y="11932"/>
                    </a:cubicBezTo>
                    <a:cubicBezTo>
                      <a:pt x="2990" y="11824"/>
                      <a:pt x="2817" y="11599"/>
                      <a:pt x="2568" y="11495"/>
                    </a:cubicBezTo>
                    <a:cubicBezTo>
                      <a:pt x="2432" y="11287"/>
                      <a:pt x="2176" y="11211"/>
                      <a:pt x="2041" y="11000"/>
                    </a:cubicBezTo>
                    <a:cubicBezTo>
                      <a:pt x="1986" y="10913"/>
                      <a:pt x="1899" y="10844"/>
                      <a:pt x="1829" y="10768"/>
                    </a:cubicBezTo>
                    <a:cubicBezTo>
                      <a:pt x="1823" y="10789"/>
                      <a:pt x="1813" y="10806"/>
                      <a:pt x="1816" y="10824"/>
                    </a:cubicBezTo>
                    <a:cubicBezTo>
                      <a:pt x="1823" y="10858"/>
                      <a:pt x="1834" y="10893"/>
                      <a:pt x="1850" y="10920"/>
                    </a:cubicBezTo>
                    <a:cubicBezTo>
                      <a:pt x="1917" y="11031"/>
                      <a:pt x="1979" y="11139"/>
                      <a:pt x="2048" y="11243"/>
                    </a:cubicBezTo>
                    <a:cubicBezTo>
                      <a:pt x="2125" y="11353"/>
                      <a:pt x="2128" y="11523"/>
                      <a:pt x="2304" y="11554"/>
                    </a:cubicBezTo>
                    <a:cubicBezTo>
                      <a:pt x="2318" y="11558"/>
                      <a:pt x="2332" y="11578"/>
                      <a:pt x="2339" y="11593"/>
                    </a:cubicBezTo>
                    <a:cubicBezTo>
                      <a:pt x="2370" y="11662"/>
                      <a:pt x="2432" y="11693"/>
                      <a:pt x="2488" y="11741"/>
                    </a:cubicBezTo>
                    <a:cubicBezTo>
                      <a:pt x="2606" y="11845"/>
                      <a:pt x="2748" y="11897"/>
                      <a:pt x="2886" y="11952"/>
                    </a:cubicBezTo>
                    <a:cubicBezTo>
                      <a:pt x="3115" y="12039"/>
                      <a:pt x="3343" y="12122"/>
                      <a:pt x="3572" y="12202"/>
                    </a:cubicBezTo>
                    <a:cubicBezTo>
                      <a:pt x="3603" y="12213"/>
                      <a:pt x="3642" y="12202"/>
                      <a:pt x="3676" y="12202"/>
                    </a:cubicBezTo>
                    <a:close/>
                    <a:moveTo>
                      <a:pt x="43243" y="10533"/>
                    </a:moveTo>
                    <a:cubicBezTo>
                      <a:pt x="43229" y="10522"/>
                      <a:pt x="43219" y="10512"/>
                      <a:pt x="43205" y="10504"/>
                    </a:cubicBezTo>
                    <a:cubicBezTo>
                      <a:pt x="43205" y="10504"/>
                      <a:pt x="43198" y="10512"/>
                      <a:pt x="43191" y="10515"/>
                    </a:cubicBezTo>
                    <a:cubicBezTo>
                      <a:pt x="43212" y="10519"/>
                      <a:pt x="43229" y="10522"/>
                      <a:pt x="43246" y="10525"/>
                    </a:cubicBezTo>
                    <a:cubicBezTo>
                      <a:pt x="43257" y="10557"/>
                      <a:pt x="43260" y="10595"/>
                      <a:pt x="43281" y="10619"/>
                    </a:cubicBezTo>
                    <a:cubicBezTo>
                      <a:pt x="43361" y="10696"/>
                      <a:pt x="43461" y="10733"/>
                      <a:pt x="43569" y="10761"/>
                    </a:cubicBezTo>
                    <a:cubicBezTo>
                      <a:pt x="43697" y="10792"/>
                      <a:pt x="43832" y="10827"/>
                      <a:pt x="43932" y="10924"/>
                    </a:cubicBezTo>
                    <a:cubicBezTo>
                      <a:pt x="43984" y="10972"/>
                      <a:pt x="44043" y="10976"/>
                      <a:pt x="44109" y="10966"/>
                    </a:cubicBezTo>
                    <a:cubicBezTo>
                      <a:pt x="44160" y="10955"/>
                      <a:pt x="44213" y="10945"/>
                      <a:pt x="44261" y="10938"/>
                    </a:cubicBezTo>
                    <a:cubicBezTo>
                      <a:pt x="44403" y="11076"/>
                      <a:pt x="44566" y="11107"/>
                      <a:pt x="44742" y="11086"/>
                    </a:cubicBezTo>
                    <a:cubicBezTo>
                      <a:pt x="44864" y="11070"/>
                      <a:pt x="44978" y="11073"/>
                      <a:pt x="45089" y="11121"/>
                    </a:cubicBezTo>
                    <a:cubicBezTo>
                      <a:pt x="45113" y="11128"/>
                      <a:pt x="45148" y="11145"/>
                      <a:pt x="45169" y="11139"/>
                    </a:cubicBezTo>
                    <a:cubicBezTo>
                      <a:pt x="45311" y="11073"/>
                      <a:pt x="45449" y="11135"/>
                      <a:pt x="45588" y="11142"/>
                    </a:cubicBezTo>
                    <a:cubicBezTo>
                      <a:pt x="45906" y="11159"/>
                      <a:pt x="46214" y="11090"/>
                      <a:pt x="46513" y="10990"/>
                    </a:cubicBezTo>
                    <a:cubicBezTo>
                      <a:pt x="46561" y="10972"/>
                      <a:pt x="46599" y="10945"/>
                      <a:pt x="46596" y="10896"/>
                    </a:cubicBezTo>
                    <a:cubicBezTo>
                      <a:pt x="46592" y="10854"/>
                      <a:pt x="46571" y="10816"/>
                      <a:pt x="46561" y="10785"/>
                    </a:cubicBezTo>
                    <a:cubicBezTo>
                      <a:pt x="46523" y="10785"/>
                      <a:pt x="46505" y="10782"/>
                      <a:pt x="46488" y="10785"/>
                    </a:cubicBezTo>
                    <a:cubicBezTo>
                      <a:pt x="46118" y="10865"/>
                      <a:pt x="45736" y="10837"/>
                      <a:pt x="45366" y="10903"/>
                    </a:cubicBezTo>
                    <a:cubicBezTo>
                      <a:pt x="45349" y="10907"/>
                      <a:pt x="45332" y="10899"/>
                      <a:pt x="45314" y="10893"/>
                    </a:cubicBezTo>
                    <a:cubicBezTo>
                      <a:pt x="45158" y="10841"/>
                      <a:pt x="44999" y="10841"/>
                      <a:pt x="44833" y="10844"/>
                    </a:cubicBezTo>
                    <a:cubicBezTo>
                      <a:pt x="44684" y="10844"/>
                      <a:pt x="44521" y="10837"/>
                      <a:pt x="44386" y="10782"/>
                    </a:cubicBezTo>
                    <a:cubicBezTo>
                      <a:pt x="44234" y="10716"/>
                      <a:pt x="44064" y="10761"/>
                      <a:pt x="43925" y="10671"/>
                    </a:cubicBezTo>
                    <a:cubicBezTo>
                      <a:pt x="43690" y="10661"/>
                      <a:pt x="43461" y="10613"/>
                      <a:pt x="43243" y="10533"/>
                    </a:cubicBezTo>
                    <a:close/>
                    <a:moveTo>
                      <a:pt x="37975" y="8209"/>
                    </a:moveTo>
                    <a:cubicBezTo>
                      <a:pt x="37850" y="7953"/>
                      <a:pt x="37702" y="7803"/>
                      <a:pt x="37501" y="7745"/>
                    </a:cubicBezTo>
                    <a:cubicBezTo>
                      <a:pt x="37507" y="7775"/>
                      <a:pt x="37507" y="7800"/>
                      <a:pt x="37518" y="7820"/>
                    </a:cubicBezTo>
                    <a:cubicBezTo>
                      <a:pt x="37539" y="7852"/>
                      <a:pt x="37556" y="7894"/>
                      <a:pt x="37584" y="7907"/>
                    </a:cubicBezTo>
                    <a:cubicBezTo>
                      <a:pt x="37705" y="7962"/>
                      <a:pt x="37777" y="8066"/>
                      <a:pt x="37860" y="8156"/>
                    </a:cubicBezTo>
                    <a:cubicBezTo>
                      <a:pt x="37889" y="8184"/>
                      <a:pt x="37937" y="8188"/>
                      <a:pt x="37978" y="8205"/>
                    </a:cubicBezTo>
                    <a:cubicBezTo>
                      <a:pt x="38038" y="8312"/>
                      <a:pt x="38089" y="8423"/>
                      <a:pt x="38159" y="8524"/>
                    </a:cubicBezTo>
                    <a:cubicBezTo>
                      <a:pt x="38200" y="8579"/>
                      <a:pt x="38266" y="8613"/>
                      <a:pt x="38321" y="8659"/>
                    </a:cubicBezTo>
                    <a:cubicBezTo>
                      <a:pt x="38383" y="8711"/>
                      <a:pt x="38460" y="8752"/>
                      <a:pt x="38505" y="8815"/>
                    </a:cubicBezTo>
                    <a:cubicBezTo>
                      <a:pt x="38678" y="9054"/>
                      <a:pt x="38875" y="9268"/>
                      <a:pt x="39118" y="9445"/>
                    </a:cubicBezTo>
                    <a:cubicBezTo>
                      <a:pt x="39160" y="9473"/>
                      <a:pt x="39211" y="9507"/>
                      <a:pt x="39232" y="9553"/>
                    </a:cubicBezTo>
                    <a:cubicBezTo>
                      <a:pt x="39294" y="9677"/>
                      <a:pt x="39409" y="9740"/>
                      <a:pt x="39516" y="9795"/>
                    </a:cubicBezTo>
                    <a:cubicBezTo>
                      <a:pt x="39624" y="9847"/>
                      <a:pt x="39713" y="9913"/>
                      <a:pt x="39796" y="9996"/>
                    </a:cubicBezTo>
                    <a:cubicBezTo>
                      <a:pt x="39831" y="10034"/>
                      <a:pt x="39884" y="10058"/>
                      <a:pt x="39929" y="10089"/>
                    </a:cubicBezTo>
                    <a:cubicBezTo>
                      <a:pt x="40101" y="10218"/>
                      <a:pt x="40295" y="10311"/>
                      <a:pt x="40466" y="10446"/>
                    </a:cubicBezTo>
                    <a:cubicBezTo>
                      <a:pt x="40718" y="10647"/>
                      <a:pt x="41019" y="10765"/>
                      <a:pt x="41342" y="10827"/>
                    </a:cubicBezTo>
                    <a:cubicBezTo>
                      <a:pt x="41428" y="10844"/>
                      <a:pt x="41505" y="10841"/>
                      <a:pt x="41601" y="10782"/>
                    </a:cubicBezTo>
                    <a:cubicBezTo>
                      <a:pt x="41435" y="10709"/>
                      <a:pt x="41328" y="10598"/>
                      <a:pt x="41172" y="10557"/>
                    </a:cubicBezTo>
                    <a:cubicBezTo>
                      <a:pt x="41092" y="10536"/>
                      <a:pt x="41030" y="10453"/>
                      <a:pt x="40957" y="10405"/>
                    </a:cubicBezTo>
                    <a:cubicBezTo>
                      <a:pt x="40905" y="10366"/>
                      <a:pt x="40856" y="10328"/>
                      <a:pt x="40801" y="10304"/>
                    </a:cubicBezTo>
                    <a:cubicBezTo>
                      <a:pt x="40535" y="10189"/>
                      <a:pt x="40282" y="10061"/>
                      <a:pt x="40071" y="9854"/>
                    </a:cubicBezTo>
                    <a:cubicBezTo>
                      <a:pt x="39977" y="9764"/>
                      <a:pt x="39849" y="9705"/>
                      <a:pt x="39734" y="9632"/>
                    </a:cubicBezTo>
                    <a:cubicBezTo>
                      <a:pt x="39689" y="9604"/>
                      <a:pt x="39638" y="9583"/>
                      <a:pt x="39599" y="9545"/>
                    </a:cubicBezTo>
                    <a:cubicBezTo>
                      <a:pt x="39454" y="9414"/>
                      <a:pt x="39315" y="9272"/>
                      <a:pt x="39139" y="9182"/>
                    </a:cubicBezTo>
                    <a:cubicBezTo>
                      <a:pt x="39115" y="9171"/>
                      <a:pt x="39083" y="9150"/>
                      <a:pt x="39083" y="9130"/>
                    </a:cubicBezTo>
                    <a:cubicBezTo>
                      <a:pt x="39069" y="9005"/>
                      <a:pt x="38976" y="8977"/>
                      <a:pt x="38882" y="8936"/>
                    </a:cubicBezTo>
                    <a:cubicBezTo>
                      <a:pt x="38827" y="8912"/>
                      <a:pt x="38771" y="8874"/>
                      <a:pt x="38727" y="8829"/>
                    </a:cubicBezTo>
                    <a:cubicBezTo>
                      <a:pt x="38640" y="8742"/>
                      <a:pt x="38554" y="8648"/>
                      <a:pt x="38471" y="8555"/>
                    </a:cubicBezTo>
                    <a:cubicBezTo>
                      <a:pt x="38332" y="8413"/>
                      <a:pt x="38166" y="8312"/>
                      <a:pt x="37999" y="8209"/>
                    </a:cubicBezTo>
                    <a:cubicBezTo>
                      <a:pt x="37993" y="8205"/>
                      <a:pt x="37982" y="8209"/>
                      <a:pt x="37975" y="8209"/>
                    </a:cubicBezTo>
                    <a:close/>
                    <a:moveTo>
                      <a:pt x="19379" y="4852"/>
                    </a:moveTo>
                    <a:cubicBezTo>
                      <a:pt x="19276" y="4935"/>
                      <a:pt x="19172" y="5018"/>
                      <a:pt x="19071" y="5106"/>
                    </a:cubicBezTo>
                    <a:cubicBezTo>
                      <a:pt x="19044" y="5130"/>
                      <a:pt x="19026" y="5164"/>
                      <a:pt x="19012" y="5195"/>
                    </a:cubicBezTo>
                    <a:cubicBezTo>
                      <a:pt x="18929" y="5455"/>
                      <a:pt x="18735" y="5659"/>
                      <a:pt x="18676" y="5929"/>
                    </a:cubicBezTo>
                    <a:cubicBezTo>
                      <a:pt x="18670" y="5953"/>
                      <a:pt x="18649" y="5974"/>
                      <a:pt x="18635" y="5999"/>
                    </a:cubicBezTo>
                    <a:cubicBezTo>
                      <a:pt x="18590" y="6089"/>
                      <a:pt x="18545" y="6175"/>
                      <a:pt x="18500" y="6262"/>
                    </a:cubicBezTo>
                    <a:cubicBezTo>
                      <a:pt x="18371" y="6508"/>
                      <a:pt x="18278" y="6775"/>
                      <a:pt x="18105" y="6997"/>
                    </a:cubicBezTo>
                    <a:cubicBezTo>
                      <a:pt x="18032" y="7090"/>
                      <a:pt x="17980" y="7187"/>
                      <a:pt x="17956" y="7308"/>
                    </a:cubicBezTo>
                    <a:cubicBezTo>
                      <a:pt x="17939" y="7391"/>
                      <a:pt x="17887" y="7475"/>
                      <a:pt x="17835" y="7547"/>
                    </a:cubicBezTo>
                    <a:cubicBezTo>
                      <a:pt x="17696" y="7741"/>
                      <a:pt x="17596" y="7962"/>
                      <a:pt x="17440" y="8153"/>
                    </a:cubicBezTo>
                    <a:cubicBezTo>
                      <a:pt x="17315" y="8302"/>
                      <a:pt x="17249" y="8499"/>
                      <a:pt x="17166" y="8676"/>
                    </a:cubicBezTo>
                    <a:cubicBezTo>
                      <a:pt x="17128" y="8756"/>
                      <a:pt x="17094" y="8842"/>
                      <a:pt x="17153" y="8929"/>
                    </a:cubicBezTo>
                    <a:cubicBezTo>
                      <a:pt x="17364" y="8912"/>
                      <a:pt x="17360" y="8912"/>
                      <a:pt x="17457" y="8763"/>
                    </a:cubicBezTo>
                    <a:cubicBezTo>
                      <a:pt x="17485" y="8717"/>
                      <a:pt x="17519" y="8676"/>
                      <a:pt x="17561" y="8642"/>
                    </a:cubicBezTo>
                    <a:cubicBezTo>
                      <a:pt x="17637" y="8576"/>
                      <a:pt x="17696" y="8496"/>
                      <a:pt x="17717" y="8396"/>
                    </a:cubicBezTo>
                    <a:cubicBezTo>
                      <a:pt x="17738" y="8295"/>
                      <a:pt x="17786" y="8212"/>
                      <a:pt x="17856" y="8140"/>
                    </a:cubicBezTo>
                    <a:cubicBezTo>
                      <a:pt x="17911" y="8077"/>
                      <a:pt x="17949" y="8011"/>
                      <a:pt x="17973" y="7932"/>
                    </a:cubicBezTo>
                    <a:cubicBezTo>
                      <a:pt x="18043" y="7675"/>
                      <a:pt x="18205" y="7467"/>
                      <a:pt x="18340" y="7246"/>
                    </a:cubicBezTo>
                    <a:cubicBezTo>
                      <a:pt x="18361" y="7218"/>
                      <a:pt x="18389" y="7190"/>
                      <a:pt x="18417" y="7169"/>
                    </a:cubicBezTo>
                    <a:cubicBezTo>
                      <a:pt x="18607" y="7031"/>
                      <a:pt x="18673" y="6820"/>
                      <a:pt x="18711" y="6612"/>
                    </a:cubicBezTo>
                    <a:cubicBezTo>
                      <a:pt x="18749" y="6415"/>
                      <a:pt x="18822" y="6231"/>
                      <a:pt x="18895" y="6047"/>
                    </a:cubicBezTo>
                    <a:cubicBezTo>
                      <a:pt x="18970" y="5857"/>
                      <a:pt x="19061" y="5670"/>
                      <a:pt x="19119" y="5472"/>
                    </a:cubicBezTo>
                    <a:cubicBezTo>
                      <a:pt x="19165" y="5323"/>
                      <a:pt x="19223" y="5184"/>
                      <a:pt x="19327" y="5071"/>
                    </a:cubicBezTo>
                    <a:cubicBezTo>
                      <a:pt x="19389" y="4997"/>
                      <a:pt x="19394" y="4928"/>
                      <a:pt x="19369" y="4845"/>
                    </a:cubicBezTo>
                    <a:cubicBezTo>
                      <a:pt x="19404" y="4818"/>
                      <a:pt x="19448" y="4797"/>
                      <a:pt x="19466" y="4762"/>
                    </a:cubicBezTo>
                    <a:cubicBezTo>
                      <a:pt x="19480" y="4735"/>
                      <a:pt x="19463" y="4690"/>
                      <a:pt x="19456" y="4641"/>
                    </a:cubicBezTo>
                    <a:cubicBezTo>
                      <a:pt x="19373" y="4707"/>
                      <a:pt x="19386" y="4783"/>
                      <a:pt x="19379" y="4852"/>
                    </a:cubicBezTo>
                    <a:close/>
                    <a:moveTo>
                      <a:pt x="27847" y="8811"/>
                    </a:moveTo>
                    <a:cubicBezTo>
                      <a:pt x="27879" y="8829"/>
                      <a:pt x="27924" y="8835"/>
                      <a:pt x="27935" y="8859"/>
                    </a:cubicBezTo>
                    <a:cubicBezTo>
                      <a:pt x="27959" y="8915"/>
                      <a:pt x="27965" y="8977"/>
                      <a:pt x="27979" y="9033"/>
                    </a:cubicBezTo>
                    <a:cubicBezTo>
                      <a:pt x="28073" y="9099"/>
                      <a:pt x="28159" y="9164"/>
                      <a:pt x="28250" y="9223"/>
                    </a:cubicBezTo>
                    <a:cubicBezTo>
                      <a:pt x="28280" y="9244"/>
                      <a:pt x="28325" y="9251"/>
                      <a:pt x="28371" y="9265"/>
                    </a:cubicBezTo>
                    <a:cubicBezTo>
                      <a:pt x="28378" y="9220"/>
                      <a:pt x="28381" y="9195"/>
                      <a:pt x="28384" y="9168"/>
                    </a:cubicBezTo>
                    <a:cubicBezTo>
                      <a:pt x="28398" y="8946"/>
                      <a:pt x="28246" y="8759"/>
                      <a:pt x="28239" y="8541"/>
                    </a:cubicBezTo>
                    <a:cubicBezTo>
                      <a:pt x="28236" y="8485"/>
                      <a:pt x="28170" y="8437"/>
                      <a:pt x="28142" y="8378"/>
                    </a:cubicBezTo>
                    <a:cubicBezTo>
                      <a:pt x="28122" y="8333"/>
                      <a:pt x="28090" y="8274"/>
                      <a:pt x="28097" y="8229"/>
                    </a:cubicBezTo>
                    <a:cubicBezTo>
                      <a:pt x="28135" y="8001"/>
                      <a:pt x="28007" y="7814"/>
                      <a:pt x="27965" y="7606"/>
                    </a:cubicBezTo>
                    <a:cubicBezTo>
                      <a:pt x="27910" y="7342"/>
                      <a:pt x="27775" y="7096"/>
                      <a:pt x="27730" y="6837"/>
                    </a:cubicBezTo>
                    <a:cubicBezTo>
                      <a:pt x="27678" y="6514"/>
                      <a:pt x="27484" y="6234"/>
                      <a:pt x="27481" y="5905"/>
                    </a:cubicBezTo>
                    <a:cubicBezTo>
                      <a:pt x="27481" y="5899"/>
                      <a:pt x="27473" y="5888"/>
                      <a:pt x="27473" y="5881"/>
                    </a:cubicBezTo>
                    <a:cubicBezTo>
                      <a:pt x="27457" y="5791"/>
                      <a:pt x="27439" y="5704"/>
                      <a:pt x="27422" y="5618"/>
                    </a:cubicBezTo>
                    <a:cubicBezTo>
                      <a:pt x="27398" y="5486"/>
                      <a:pt x="27401" y="5355"/>
                      <a:pt x="27297" y="5240"/>
                    </a:cubicBezTo>
                    <a:cubicBezTo>
                      <a:pt x="27217" y="5154"/>
                      <a:pt x="27221" y="5026"/>
                      <a:pt x="27217" y="4908"/>
                    </a:cubicBezTo>
                    <a:cubicBezTo>
                      <a:pt x="27211" y="4727"/>
                      <a:pt x="27186" y="4548"/>
                      <a:pt x="27166" y="4371"/>
                    </a:cubicBezTo>
                    <a:cubicBezTo>
                      <a:pt x="27162" y="4350"/>
                      <a:pt x="27137" y="4332"/>
                      <a:pt x="27110" y="4298"/>
                    </a:cubicBezTo>
                    <a:cubicBezTo>
                      <a:pt x="27096" y="4353"/>
                      <a:pt x="27083" y="4391"/>
                      <a:pt x="27078" y="4433"/>
                    </a:cubicBezTo>
                    <a:cubicBezTo>
                      <a:pt x="27075" y="4495"/>
                      <a:pt x="27072" y="4558"/>
                      <a:pt x="27083" y="4620"/>
                    </a:cubicBezTo>
                    <a:cubicBezTo>
                      <a:pt x="27120" y="4904"/>
                      <a:pt x="27162" y="5192"/>
                      <a:pt x="27203" y="5475"/>
                    </a:cubicBezTo>
                    <a:cubicBezTo>
                      <a:pt x="27235" y="5697"/>
                      <a:pt x="27273" y="5919"/>
                      <a:pt x="27294" y="6145"/>
                    </a:cubicBezTo>
                    <a:cubicBezTo>
                      <a:pt x="27300" y="6262"/>
                      <a:pt x="27321" y="6376"/>
                      <a:pt x="27363" y="6487"/>
                    </a:cubicBezTo>
                    <a:cubicBezTo>
                      <a:pt x="27408" y="6615"/>
                      <a:pt x="27449" y="6740"/>
                      <a:pt x="27408" y="6879"/>
                    </a:cubicBezTo>
                    <a:cubicBezTo>
                      <a:pt x="27401" y="6913"/>
                      <a:pt x="27398" y="6955"/>
                      <a:pt x="27411" y="6986"/>
                    </a:cubicBezTo>
                    <a:cubicBezTo>
                      <a:pt x="27543" y="7273"/>
                      <a:pt x="27477" y="7613"/>
                      <a:pt x="27654" y="7890"/>
                    </a:cubicBezTo>
                    <a:cubicBezTo>
                      <a:pt x="27668" y="7911"/>
                      <a:pt x="27664" y="7942"/>
                      <a:pt x="27668" y="7969"/>
                    </a:cubicBezTo>
                    <a:cubicBezTo>
                      <a:pt x="27674" y="8119"/>
                      <a:pt x="27727" y="8250"/>
                      <a:pt x="27785" y="8381"/>
                    </a:cubicBezTo>
                    <a:cubicBezTo>
                      <a:pt x="27806" y="8430"/>
                      <a:pt x="27831" y="8493"/>
                      <a:pt x="27813" y="8534"/>
                    </a:cubicBezTo>
                    <a:cubicBezTo>
                      <a:pt x="27775" y="8642"/>
                      <a:pt x="27817" y="8728"/>
                      <a:pt x="27855" y="8818"/>
                    </a:cubicBezTo>
                    <a:cubicBezTo>
                      <a:pt x="27837" y="8818"/>
                      <a:pt x="27817" y="8811"/>
                      <a:pt x="27806" y="8818"/>
                    </a:cubicBezTo>
                    <a:cubicBezTo>
                      <a:pt x="27785" y="8832"/>
                      <a:pt x="27772" y="8853"/>
                      <a:pt x="27758" y="8870"/>
                    </a:cubicBezTo>
                    <a:cubicBezTo>
                      <a:pt x="27758" y="8874"/>
                      <a:pt x="27772" y="8891"/>
                      <a:pt x="27772" y="8891"/>
                    </a:cubicBezTo>
                    <a:cubicBezTo>
                      <a:pt x="27789" y="8880"/>
                      <a:pt x="27810" y="8870"/>
                      <a:pt x="27823" y="8856"/>
                    </a:cubicBezTo>
                    <a:cubicBezTo>
                      <a:pt x="27834" y="8846"/>
                      <a:pt x="27841" y="8829"/>
                      <a:pt x="27847" y="8811"/>
                    </a:cubicBezTo>
                    <a:close/>
                    <a:moveTo>
                      <a:pt x="31997" y="9275"/>
                    </a:moveTo>
                    <a:cubicBezTo>
                      <a:pt x="31925" y="9046"/>
                      <a:pt x="31858" y="8835"/>
                      <a:pt x="31789" y="8624"/>
                    </a:cubicBezTo>
                    <a:cubicBezTo>
                      <a:pt x="31768" y="8565"/>
                      <a:pt x="31741" y="8503"/>
                      <a:pt x="31699" y="8458"/>
                    </a:cubicBezTo>
                    <a:cubicBezTo>
                      <a:pt x="31530" y="8268"/>
                      <a:pt x="31453" y="8022"/>
                      <a:pt x="31318" y="7810"/>
                    </a:cubicBezTo>
                    <a:cubicBezTo>
                      <a:pt x="31294" y="7775"/>
                      <a:pt x="31276" y="7727"/>
                      <a:pt x="31276" y="7682"/>
                    </a:cubicBezTo>
                    <a:cubicBezTo>
                      <a:pt x="31270" y="7526"/>
                      <a:pt x="31183" y="7408"/>
                      <a:pt x="31093" y="7298"/>
                    </a:cubicBezTo>
                    <a:cubicBezTo>
                      <a:pt x="31017" y="7204"/>
                      <a:pt x="30972" y="7100"/>
                      <a:pt x="30961" y="6979"/>
                    </a:cubicBezTo>
                    <a:cubicBezTo>
                      <a:pt x="30954" y="6927"/>
                      <a:pt x="30948" y="6858"/>
                      <a:pt x="30913" y="6830"/>
                    </a:cubicBezTo>
                    <a:cubicBezTo>
                      <a:pt x="30795" y="6736"/>
                      <a:pt x="30777" y="6602"/>
                      <a:pt x="30733" y="6477"/>
                    </a:cubicBezTo>
                    <a:cubicBezTo>
                      <a:pt x="30698" y="6386"/>
                      <a:pt x="30646" y="6300"/>
                      <a:pt x="30608" y="6210"/>
                    </a:cubicBezTo>
                    <a:cubicBezTo>
                      <a:pt x="30539" y="6037"/>
                      <a:pt x="30438" y="5878"/>
                      <a:pt x="30379" y="5697"/>
                    </a:cubicBezTo>
                    <a:cubicBezTo>
                      <a:pt x="30331" y="5563"/>
                      <a:pt x="30251" y="5441"/>
                      <a:pt x="30269" y="5288"/>
                    </a:cubicBezTo>
                    <a:cubicBezTo>
                      <a:pt x="30269" y="5275"/>
                      <a:pt x="30258" y="5254"/>
                      <a:pt x="30248" y="5240"/>
                    </a:cubicBezTo>
                    <a:cubicBezTo>
                      <a:pt x="30144" y="5091"/>
                      <a:pt x="30058" y="4935"/>
                      <a:pt x="30050" y="4748"/>
                    </a:cubicBezTo>
                    <a:cubicBezTo>
                      <a:pt x="30047" y="4741"/>
                      <a:pt x="30043" y="4731"/>
                      <a:pt x="30037" y="4724"/>
                    </a:cubicBezTo>
                    <a:cubicBezTo>
                      <a:pt x="29967" y="4648"/>
                      <a:pt x="29957" y="4548"/>
                      <a:pt x="29940" y="4450"/>
                    </a:cubicBezTo>
                    <a:cubicBezTo>
                      <a:pt x="29919" y="4353"/>
                      <a:pt x="29895" y="4257"/>
                      <a:pt x="29856" y="4166"/>
                    </a:cubicBezTo>
                    <a:cubicBezTo>
                      <a:pt x="29805" y="4042"/>
                      <a:pt x="29743" y="3921"/>
                      <a:pt x="29680" y="3803"/>
                    </a:cubicBezTo>
                    <a:cubicBezTo>
                      <a:pt x="29649" y="3751"/>
                      <a:pt x="29562" y="3765"/>
                      <a:pt x="29551" y="3824"/>
                    </a:cubicBezTo>
                    <a:cubicBezTo>
                      <a:pt x="29538" y="3900"/>
                      <a:pt x="29521" y="3983"/>
                      <a:pt x="29535" y="4059"/>
                    </a:cubicBezTo>
                    <a:cubicBezTo>
                      <a:pt x="29583" y="4353"/>
                      <a:pt x="29652" y="4641"/>
                      <a:pt x="29746" y="4925"/>
                    </a:cubicBezTo>
                    <a:cubicBezTo>
                      <a:pt x="29801" y="5095"/>
                      <a:pt x="29877" y="5258"/>
                      <a:pt x="29940" y="5427"/>
                    </a:cubicBezTo>
                    <a:cubicBezTo>
                      <a:pt x="29960" y="5486"/>
                      <a:pt x="29981" y="5545"/>
                      <a:pt x="29992" y="5608"/>
                    </a:cubicBezTo>
                    <a:cubicBezTo>
                      <a:pt x="30023" y="5795"/>
                      <a:pt x="30085" y="5974"/>
                      <a:pt x="30179" y="6137"/>
                    </a:cubicBezTo>
                    <a:cubicBezTo>
                      <a:pt x="30230" y="6234"/>
                      <a:pt x="30255" y="6335"/>
                      <a:pt x="30283" y="6439"/>
                    </a:cubicBezTo>
                    <a:cubicBezTo>
                      <a:pt x="30299" y="6508"/>
                      <a:pt x="30310" y="6581"/>
                      <a:pt x="30324" y="6650"/>
                    </a:cubicBezTo>
                    <a:cubicBezTo>
                      <a:pt x="30397" y="6695"/>
                      <a:pt x="30466" y="6733"/>
                      <a:pt x="30542" y="6778"/>
                    </a:cubicBezTo>
                    <a:cubicBezTo>
                      <a:pt x="30549" y="6851"/>
                      <a:pt x="30556" y="6923"/>
                      <a:pt x="30556" y="6992"/>
                    </a:cubicBezTo>
                    <a:cubicBezTo>
                      <a:pt x="30556" y="7083"/>
                      <a:pt x="30584" y="7163"/>
                      <a:pt x="30664" y="7197"/>
                    </a:cubicBezTo>
                    <a:cubicBezTo>
                      <a:pt x="30851" y="7277"/>
                      <a:pt x="30892" y="7433"/>
                      <a:pt x="30910" y="7609"/>
                    </a:cubicBezTo>
                    <a:cubicBezTo>
                      <a:pt x="30916" y="7689"/>
                      <a:pt x="30937" y="7772"/>
                      <a:pt x="30975" y="7841"/>
                    </a:cubicBezTo>
                    <a:cubicBezTo>
                      <a:pt x="31048" y="7977"/>
                      <a:pt x="31135" y="8101"/>
                      <a:pt x="31214" y="8233"/>
                    </a:cubicBezTo>
                    <a:cubicBezTo>
                      <a:pt x="31260" y="8309"/>
                      <a:pt x="31325" y="8375"/>
                      <a:pt x="31311" y="8479"/>
                    </a:cubicBezTo>
                    <a:cubicBezTo>
                      <a:pt x="31308" y="8496"/>
                      <a:pt x="31329" y="8530"/>
                      <a:pt x="31349" y="8544"/>
                    </a:cubicBezTo>
                    <a:cubicBezTo>
                      <a:pt x="31474" y="8618"/>
                      <a:pt x="31512" y="8756"/>
                      <a:pt x="31581" y="8870"/>
                    </a:cubicBezTo>
                    <a:cubicBezTo>
                      <a:pt x="31679" y="9036"/>
                      <a:pt x="31796" y="9182"/>
                      <a:pt x="31997" y="9275"/>
                    </a:cubicBezTo>
                    <a:close/>
                    <a:moveTo>
                      <a:pt x="32988" y="8731"/>
                    </a:moveTo>
                    <a:cubicBezTo>
                      <a:pt x="33005" y="8696"/>
                      <a:pt x="33029" y="8666"/>
                      <a:pt x="33033" y="8634"/>
                    </a:cubicBezTo>
                    <a:cubicBezTo>
                      <a:pt x="33057" y="8440"/>
                      <a:pt x="33029" y="8268"/>
                      <a:pt x="32915" y="8098"/>
                    </a:cubicBezTo>
                    <a:cubicBezTo>
                      <a:pt x="32780" y="7894"/>
                      <a:pt x="32659" y="7678"/>
                      <a:pt x="32579" y="7454"/>
                    </a:cubicBezTo>
                    <a:cubicBezTo>
                      <a:pt x="32502" y="7238"/>
                      <a:pt x="32406" y="7038"/>
                      <a:pt x="32284" y="6851"/>
                    </a:cubicBezTo>
                    <a:cubicBezTo>
                      <a:pt x="32211" y="6743"/>
                      <a:pt x="32163" y="6629"/>
                      <a:pt x="32136" y="6508"/>
                    </a:cubicBezTo>
                    <a:cubicBezTo>
                      <a:pt x="32094" y="6327"/>
                      <a:pt x="32028" y="6169"/>
                      <a:pt x="31876" y="6051"/>
                    </a:cubicBezTo>
                    <a:cubicBezTo>
                      <a:pt x="31841" y="6027"/>
                      <a:pt x="31803" y="5978"/>
                      <a:pt x="31807" y="5943"/>
                    </a:cubicBezTo>
                    <a:cubicBezTo>
                      <a:pt x="31816" y="5825"/>
                      <a:pt x="31775" y="5736"/>
                      <a:pt x="31706" y="5646"/>
                    </a:cubicBezTo>
                    <a:cubicBezTo>
                      <a:pt x="31685" y="5614"/>
                      <a:pt x="31685" y="5559"/>
                      <a:pt x="31688" y="5514"/>
                    </a:cubicBezTo>
                    <a:cubicBezTo>
                      <a:pt x="31692" y="5392"/>
                      <a:pt x="31644" y="5288"/>
                      <a:pt x="31578" y="5189"/>
                    </a:cubicBezTo>
                    <a:cubicBezTo>
                      <a:pt x="31505" y="5077"/>
                      <a:pt x="31426" y="4967"/>
                      <a:pt x="31377" y="4845"/>
                    </a:cubicBezTo>
                    <a:cubicBezTo>
                      <a:pt x="31276" y="4596"/>
                      <a:pt x="31176" y="4347"/>
                      <a:pt x="31010" y="4129"/>
                    </a:cubicBezTo>
                    <a:cubicBezTo>
                      <a:pt x="30985" y="4097"/>
                      <a:pt x="30989" y="4046"/>
                      <a:pt x="30972" y="4004"/>
                    </a:cubicBezTo>
                    <a:cubicBezTo>
                      <a:pt x="30920" y="3872"/>
                      <a:pt x="30895" y="3730"/>
                      <a:pt x="30795" y="3616"/>
                    </a:cubicBezTo>
                    <a:cubicBezTo>
                      <a:pt x="30747" y="3554"/>
                      <a:pt x="30715" y="3474"/>
                      <a:pt x="30684" y="3401"/>
                    </a:cubicBezTo>
                    <a:cubicBezTo>
                      <a:pt x="30605" y="3210"/>
                      <a:pt x="30528" y="3017"/>
                      <a:pt x="30445" y="2830"/>
                    </a:cubicBezTo>
                    <a:cubicBezTo>
                      <a:pt x="30400" y="2726"/>
                      <a:pt x="30358" y="2615"/>
                      <a:pt x="30221" y="2577"/>
                    </a:cubicBezTo>
                    <a:cubicBezTo>
                      <a:pt x="30179" y="2691"/>
                      <a:pt x="30221" y="2781"/>
                      <a:pt x="30272" y="2868"/>
                    </a:cubicBezTo>
                    <a:cubicBezTo>
                      <a:pt x="30366" y="3031"/>
                      <a:pt x="30438" y="3204"/>
                      <a:pt x="30459" y="3397"/>
                    </a:cubicBezTo>
                    <a:cubicBezTo>
                      <a:pt x="30487" y="3654"/>
                      <a:pt x="30608" y="3865"/>
                      <a:pt x="30788" y="4007"/>
                    </a:cubicBezTo>
                    <a:cubicBezTo>
                      <a:pt x="30819" y="4108"/>
                      <a:pt x="30826" y="4198"/>
                      <a:pt x="30868" y="4257"/>
                    </a:cubicBezTo>
                    <a:cubicBezTo>
                      <a:pt x="30927" y="4340"/>
                      <a:pt x="30944" y="4416"/>
                      <a:pt x="30934" y="4510"/>
                    </a:cubicBezTo>
                    <a:cubicBezTo>
                      <a:pt x="30930" y="4561"/>
                      <a:pt x="30940" y="4620"/>
                      <a:pt x="30964" y="4662"/>
                    </a:cubicBezTo>
                    <a:cubicBezTo>
                      <a:pt x="31023" y="4762"/>
                      <a:pt x="31107" y="4849"/>
                      <a:pt x="31159" y="4949"/>
                    </a:cubicBezTo>
                    <a:cubicBezTo>
                      <a:pt x="31249" y="5136"/>
                      <a:pt x="31332" y="5323"/>
                      <a:pt x="31457" y="5490"/>
                    </a:cubicBezTo>
                    <a:cubicBezTo>
                      <a:pt x="31477" y="5514"/>
                      <a:pt x="31463" y="5563"/>
                      <a:pt x="31474" y="5593"/>
                    </a:cubicBezTo>
                    <a:cubicBezTo>
                      <a:pt x="31491" y="5642"/>
                      <a:pt x="31505" y="5701"/>
                      <a:pt x="31540" y="5736"/>
                    </a:cubicBezTo>
                    <a:cubicBezTo>
                      <a:pt x="31640" y="5829"/>
                      <a:pt x="31682" y="5937"/>
                      <a:pt x="31692" y="6068"/>
                    </a:cubicBezTo>
                    <a:cubicBezTo>
                      <a:pt x="31699" y="6217"/>
                      <a:pt x="31751" y="6348"/>
                      <a:pt x="31848" y="6463"/>
                    </a:cubicBezTo>
                    <a:cubicBezTo>
                      <a:pt x="31910" y="6539"/>
                      <a:pt x="31962" y="6623"/>
                      <a:pt x="31990" y="6722"/>
                    </a:cubicBezTo>
                    <a:cubicBezTo>
                      <a:pt x="32004" y="6771"/>
                      <a:pt x="32028" y="6830"/>
                      <a:pt x="32066" y="6861"/>
                    </a:cubicBezTo>
                    <a:cubicBezTo>
                      <a:pt x="32142" y="6923"/>
                      <a:pt x="32163" y="7003"/>
                      <a:pt x="32187" y="7093"/>
                    </a:cubicBezTo>
                    <a:cubicBezTo>
                      <a:pt x="32215" y="7184"/>
                      <a:pt x="32281" y="7256"/>
                      <a:pt x="32299" y="7363"/>
                    </a:cubicBezTo>
                    <a:cubicBezTo>
                      <a:pt x="32336" y="7623"/>
                      <a:pt x="32472" y="7855"/>
                      <a:pt x="32590" y="8084"/>
                    </a:cubicBezTo>
                    <a:cubicBezTo>
                      <a:pt x="32644" y="8194"/>
                      <a:pt x="32707" y="8298"/>
                      <a:pt x="32748" y="8420"/>
                    </a:cubicBezTo>
                    <a:cubicBezTo>
                      <a:pt x="32787" y="8541"/>
                      <a:pt x="32828" y="8680"/>
                      <a:pt x="32988" y="8731"/>
                    </a:cubicBezTo>
                    <a:close/>
                    <a:moveTo>
                      <a:pt x="2578" y="6768"/>
                    </a:moveTo>
                    <a:cubicBezTo>
                      <a:pt x="2408" y="6802"/>
                      <a:pt x="2307" y="6906"/>
                      <a:pt x="2214" y="7010"/>
                    </a:cubicBezTo>
                    <a:cubicBezTo>
                      <a:pt x="2104" y="7131"/>
                      <a:pt x="2079" y="7301"/>
                      <a:pt x="2027" y="7454"/>
                    </a:cubicBezTo>
                    <a:cubicBezTo>
                      <a:pt x="1996" y="7540"/>
                      <a:pt x="2016" y="7609"/>
                      <a:pt x="2072" y="7678"/>
                    </a:cubicBezTo>
                    <a:cubicBezTo>
                      <a:pt x="2090" y="7699"/>
                      <a:pt x="2083" y="7748"/>
                      <a:pt x="2079" y="7782"/>
                    </a:cubicBezTo>
                    <a:cubicBezTo>
                      <a:pt x="2072" y="7890"/>
                      <a:pt x="2062" y="7997"/>
                      <a:pt x="2055" y="8105"/>
                    </a:cubicBezTo>
                    <a:cubicBezTo>
                      <a:pt x="2051" y="8150"/>
                      <a:pt x="2027" y="8202"/>
                      <a:pt x="2045" y="8236"/>
                    </a:cubicBezTo>
                    <a:cubicBezTo>
                      <a:pt x="2093" y="8343"/>
                      <a:pt x="2069" y="8447"/>
                      <a:pt x="2058" y="8555"/>
                    </a:cubicBezTo>
                    <a:cubicBezTo>
                      <a:pt x="2027" y="8891"/>
                      <a:pt x="2075" y="9213"/>
                      <a:pt x="2221" y="9524"/>
                    </a:cubicBezTo>
                    <a:cubicBezTo>
                      <a:pt x="2339" y="9777"/>
                      <a:pt x="2533" y="9985"/>
                      <a:pt x="2633" y="10248"/>
                    </a:cubicBezTo>
                    <a:cubicBezTo>
                      <a:pt x="2644" y="10280"/>
                      <a:pt x="2675" y="10307"/>
                      <a:pt x="2702" y="10328"/>
                    </a:cubicBezTo>
                    <a:cubicBezTo>
                      <a:pt x="2827" y="10418"/>
                      <a:pt x="2945" y="10519"/>
                      <a:pt x="3076" y="10595"/>
                    </a:cubicBezTo>
                    <a:cubicBezTo>
                      <a:pt x="3170" y="10647"/>
                      <a:pt x="3260" y="10702"/>
                      <a:pt x="3351" y="10765"/>
                    </a:cubicBezTo>
                    <a:cubicBezTo>
                      <a:pt x="3444" y="10830"/>
                      <a:pt x="3554" y="10869"/>
                      <a:pt x="3658" y="10924"/>
                    </a:cubicBezTo>
                    <a:cubicBezTo>
                      <a:pt x="3762" y="10979"/>
                      <a:pt x="3800" y="10987"/>
                      <a:pt x="3915" y="10962"/>
                    </a:cubicBezTo>
                    <a:cubicBezTo>
                      <a:pt x="3749" y="10827"/>
                      <a:pt x="3593" y="10678"/>
                      <a:pt x="3416" y="10567"/>
                    </a:cubicBezTo>
                    <a:cubicBezTo>
                      <a:pt x="3305" y="10498"/>
                      <a:pt x="3222" y="10411"/>
                      <a:pt x="3139" y="10317"/>
                    </a:cubicBezTo>
                    <a:cubicBezTo>
                      <a:pt x="3084" y="10255"/>
                      <a:pt x="3031" y="10197"/>
                      <a:pt x="2980" y="10135"/>
                    </a:cubicBezTo>
                    <a:cubicBezTo>
                      <a:pt x="2921" y="10068"/>
                      <a:pt x="2848" y="10006"/>
                      <a:pt x="2803" y="9930"/>
                    </a:cubicBezTo>
                    <a:cubicBezTo>
                      <a:pt x="2647" y="9657"/>
                      <a:pt x="2481" y="9390"/>
                      <a:pt x="2405" y="9078"/>
                    </a:cubicBezTo>
                    <a:cubicBezTo>
                      <a:pt x="2356" y="8888"/>
                      <a:pt x="2297" y="8696"/>
                      <a:pt x="2249" y="8506"/>
                    </a:cubicBezTo>
                    <a:cubicBezTo>
                      <a:pt x="2232" y="8437"/>
                      <a:pt x="2232" y="8364"/>
                      <a:pt x="2235" y="8292"/>
                    </a:cubicBezTo>
                    <a:cubicBezTo>
                      <a:pt x="2242" y="8087"/>
                      <a:pt x="2245" y="7883"/>
                      <a:pt x="2249" y="7678"/>
                    </a:cubicBezTo>
                    <a:cubicBezTo>
                      <a:pt x="2253" y="7470"/>
                      <a:pt x="2307" y="7298"/>
                      <a:pt x="2408" y="7121"/>
                    </a:cubicBezTo>
                    <a:cubicBezTo>
                      <a:pt x="2470" y="7010"/>
                      <a:pt x="2523" y="6885"/>
                      <a:pt x="2578" y="6768"/>
                    </a:cubicBezTo>
                    <a:close/>
                    <a:moveTo>
                      <a:pt x="49633" y="6747"/>
                    </a:moveTo>
                    <a:cubicBezTo>
                      <a:pt x="49706" y="6893"/>
                      <a:pt x="49768" y="7017"/>
                      <a:pt x="49827" y="7142"/>
                    </a:cubicBezTo>
                    <a:cubicBezTo>
                      <a:pt x="49886" y="7263"/>
                      <a:pt x="49945" y="7387"/>
                      <a:pt x="49966" y="7516"/>
                    </a:cubicBezTo>
                    <a:cubicBezTo>
                      <a:pt x="49987" y="7637"/>
                      <a:pt x="49958" y="7758"/>
                      <a:pt x="49993" y="7886"/>
                    </a:cubicBezTo>
                    <a:cubicBezTo>
                      <a:pt x="50028" y="8001"/>
                      <a:pt x="50000" y="8135"/>
                      <a:pt x="49997" y="8260"/>
                    </a:cubicBezTo>
                    <a:cubicBezTo>
                      <a:pt x="49997" y="8322"/>
                      <a:pt x="50004" y="8389"/>
                      <a:pt x="49990" y="8447"/>
                    </a:cubicBezTo>
                    <a:cubicBezTo>
                      <a:pt x="49945" y="8631"/>
                      <a:pt x="49893" y="8811"/>
                      <a:pt x="49844" y="8995"/>
                    </a:cubicBezTo>
                    <a:cubicBezTo>
                      <a:pt x="49768" y="9286"/>
                      <a:pt x="49640" y="9549"/>
                      <a:pt x="49488" y="9809"/>
                    </a:cubicBezTo>
                    <a:cubicBezTo>
                      <a:pt x="49339" y="10072"/>
                      <a:pt x="49103" y="10259"/>
                      <a:pt x="48927" y="10498"/>
                    </a:cubicBezTo>
                    <a:cubicBezTo>
                      <a:pt x="48923" y="10504"/>
                      <a:pt x="48913" y="10509"/>
                      <a:pt x="48906" y="10512"/>
                    </a:cubicBezTo>
                    <a:cubicBezTo>
                      <a:pt x="48726" y="10647"/>
                      <a:pt x="48545" y="10779"/>
                      <a:pt x="48366" y="10910"/>
                    </a:cubicBezTo>
                    <a:cubicBezTo>
                      <a:pt x="48342" y="10928"/>
                      <a:pt x="48293" y="10934"/>
                      <a:pt x="48331" y="10990"/>
                    </a:cubicBezTo>
                    <a:cubicBezTo>
                      <a:pt x="48366" y="10987"/>
                      <a:pt x="48404" y="10987"/>
                      <a:pt x="48435" y="10972"/>
                    </a:cubicBezTo>
                    <a:cubicBezTo>
                      <a:pt x="48594" y="10896"/>
                      <a:pt x="48753" y="10816"/>
                      <a:pt x="48913" y="10737"/>
                    </a:cubicBezTo>
                    <a:cubicBezTo>
                      <a:pt x="48975" y="10706"/>
                      <a:pt x="49034" y="10664"/>
                      <a:pt x="49093" y="10622"/>
                    </a:cubicBezTo>
                    <a:cubicBezTo>
                      <a:pt x="49235" y="10525"/>
                      <a:pt x="49376" y="10432"/>
                      <a:pt x="49515" y="10332"/>
                    </a:cubicBezTo>
                    <a:cubicBezTo>
                      <a:pt x="49557" y="10301"/>
                      <a:pt x="49598" y="10255"/>
                      <a:pt x="49616" y="10207"/>
                    </a:cubicBezTo>
                    <a:cubicBezTo>
                      <a:pt x="49672" y="10044"/>
                      <a:pt x="49789" y="9916"/>
                      <a:pt x="49872" y="9767"/>
                    </a:cubicBezTo>
                    <a:cubicBezTo>
                      <a:pt x="50017" y="9514"/>
                      <a:pt x="50153" y="9262"/>
                      <a:pt x="50163" y="8967"/>
                    </a:cubicBezTo>
                    <a:cubicBezTo>
                      <a:pt x="50166" y="8805"/>
                      <a:pt x="50166" y="8642"/>
                      <a:pt x="50163" y="8479"/>
                    </a:cubicBezTo>
                    <a:cubicBezTo>
                      <a:pt x="50163" y="8410"/>
                      <a:pt x="50145" y="8340"/>
                      <a:pt x="50170" y="8268"/>
                    </a:cubicBezTo>
                    <a:cubicBezTo>
                      <a:pt x="50187" y="8202"/>
                      <a:pt x="50174" y="8125"/>
                      <a:pt x="50170" y="8052"/>
                    </a:cubicBezTo>
                    <a:cubicBezTo>
                      <a:pt x="50163" y="7973"/>
                      <a:pt x="50160" y="7890"/>
                      <a:pt x="50142" y="7814"/>
                    </a:cubicBezTo>
                    <a:cubicBezTo>
                      <a:pt x="50121" y="7713"/>
                      <a:pt x="50163" y="7641"/>
                      <a:pt x="50222" y="7574"/>
                    </a:cubicBezTo>
                    <a:cubicBezTo>
                      <a:pt x="50132" y="7135"/>
                      <a:pt x="50014" y="6893"/>
                      <a:pt x="49633" y="6747"/>
                    </a:cubicBezTo>
                    <a:close/>
                    <a:moveTo>
                      <a:pt x="24779" y="4935"/>
                    </a:moveTo>
                    <a:cubicBezTo>
                      <a:pt x="24855" y="5085"/>
                      <a:pt x="24813" y="5240"/>
                      <a:pt x="24772" y="5396"/>
                    </a:cubicBezTo>
                    <a:cubicBezTo>
                      <a:pt x="24748" y="5483"/>
                      <a:pt x="24738" y="5573"/>
                      <a:pt x="24734" y="5662"/>
                    </a:cubicBezTo>
                    <a:cubicBezTo>
                      <a:pt x="24734" y="5825"/>
                      <a:pt x="24751" y="5988"/>
                      <a:pt x="24744" y="6148"/>
                    </a:cubicBezTo>
                    <a:cubicBezTo>
                      <a:pt x="24741" y="6234"/>
                      <a:pt x="24703" y="6321"/>
                      <a:pt x="24682" y="6407"/>
                    </a:cubicBezTo>
                    <a:cubicBezTo>
                      <a:pt x="24672" y="6449"/>
                      <a:pt x="24651" y="6498"/>
                      <a:pt x="24661" y="6532"/>
                    </a:cubicBezTo>
                    <a:cubicBezTo>
                      <a:pt x="24699" y="6643"/>
                      <a:pt x="24672" y="6743"/>
                      <a:pt x="24634" y="6847"/>
                    </a:cubicBezTo>
                    <a:cubicBezTo>
                      <a:pt x="24613" y="6913"/>
                      <a:pt x="24578" y="6997"/>
                      <a:pt x="24599" y="7055"/>
                    </a:cubicBezTo>
                    <a:cubicBezTo>
                      <a:pt x="24647" y="7208"/>
                      <a:pt x="24602" y="7342"/>
                      <a:pt x="24540" y="7470"/>
                    </a:cubicBezTo>
                    <a:cubicBezTo>
                      <a:pt x="24477" y="7599"/>
                      <a:pt x="24457" y="7734"/>
                      <a:pt x="24467" y="7865"/>
                    </a:cubicBezTo>
                    <a:cubicBezTo>
                      <a:pt x="24481" y="8025"/>
                      <a:pt x="24453" y="8177"/>
                      <a:pt x="24412" y="8319"/>
                    </a:cubicBezTo>
                    <a:cubicBezTo>
                      <a:pt x="24364" y="8493"/>
                      <a:pt x="24325" y="8662"/>
                      <a:pt x="24301" y="8839"/>
                    </a:cubicBezTo>
                    <a:cubicBezTo>
                      <a:pt x="24273" y="9036"/>
                      <a:pt x="24311" y="9216"/>
                      <a:pt x="24364" y="9396"/>
                    </a:cubicBezTo>
                    <a:cubicBezTo>
                      <a:pt x="24377" y="9441"/>
                      <a:pt x="24423" y="9476"/>
                      <a:pt x="24457" y="9518"/>
                    </a:cubicBezTo>
                    <a:cubicBezTo>
                      <a:pt x="24581" y="9462"/>
                      <a:pt x="24637" y="9386"/>
                      <a:pt x="24651" y="9265"/>
                    </a:cubicBezTo>
                    <a:cubicBezTo>
                      <a:pt x="24668" y="9095"/>
                      <a:pt x="24693" y="8925"/>
                      <a:pt x="24727" y="8759"/>
                    </a:cubicBezTo>
                    <a:cubicBezTo>
                      <a:pt x="24755" y="8638"/>
                      <a:pt x="24789" y="8517"/>
                      <a:pt x="24755" y="8389"/>
                    </a:cubicBezTo>
                    <a:cubicBezTo>
                      <a:pt x="24741" y="8337"/>
                      <a:pt x="24730" y="8271"/>
                      <a:pt x="24751" y="8229"/>
                    </a:cubicBezTo>
                    <a:cubicBezTo>
                      <a:pt x="24813" y="8115"/>
                      <a:pt x="24783" y="8001"/>
                      <a:pt x="24789" y="7886"/>
                    </a:cubicBezTo>
                    <a:cubicBezTo>
                      <a:pt x="24793" y="7796"/>
                      <a:pt x="24786" y="7703"/>
                      <a:pt x="24807" y="7616"/>
                    </a:cubicBezTo>
                    <a:cubicBezTo>
                      <a:pt x="24831" y="7516"/>
                      <a:pt x="24876" y="7429"/>
                      <a:pt x="24786" y="7339"/>
                    </a:cubicBezTo>
                    <a:cubicBezTo>
                      <a:pt x="24772" y="7329"/>
                      <a:pt x="24776" y="7288"/>
                      <a:pt x="24783" y="7263"/>
                    </a:cubicBezTo>
                    <a:cubicBezTo>
                      <a:pt x="24834" y="7096"/>
                      <a:pt x="24838" y="6927"/>
                      <a:pt x="24821" y="6757"/>
                    </a:cubicBezTo>
                    <a:cubicBezTo>
                      <a:pt x="24817" y="6695"/>
                      <a:pt x="24842" y="6657"/>
                      <a:pt x="24917" y="6660"/>
                    </a:cubicBezTo>
                    <a:cubicBezTo>
                      <a:pt x="24938" y="6660"/>
                      <a:pt x="24976" y="6594"/>
                      <a:pt x="24976" y="6556"/>
                    </a:cubicBezTo>
                    <a:cubicBezTo>
                      <a:pt x="24984" y="6473"/>
                      <a:pt x="24890" y="6535"/>
                      <a:pt x="24855" y="6484"/>
                    </a:cubicBezTo>
                    <a:cubicBezTo>
                      <a:pt x="24834" y="6283"/>
                      <a:pt x="24883" y="6075"/>
                      <a:pt x="24866" y="5870"/>
                    </a:cubicBezTo>
                    <a:cubicBezTo>
                      <a:pt x="24848" y="5667"/>
                      <a:pt x="24872" y="5469"/>
                      <a:pt x="24893" y="5264"/>
                    </a:cubicBezTo>
                    <a:cubicBezTo>
                      <a:pt x="24917" y="5060"/>
                      <a:pt x="24928" y="4856"/>
                      <a:pt x="24945" y="4610"/>
                    </a:cubicBezTo>
                    <a:cubicBezTo>
                      <a:pt x="24880" y="4738"/>
                      <a:pt x="24834" y="4831"/>
                      <a:pt x="24779" y="4935"/>
                    </a:cubicBezTo>
                    <a:close/>
                    <a:moveTo>
                      <a:pt x="10624" y="10795"/>
                    </a:moveTo>
                    <a:cubicBezTo>
                      <a:pt x="10696" y="10841"/>
                      <a:pt x="10773" y="10854"/>
                      <a:pt x="10838" y="10837"/>
                    </a:cubicBezTo>
                    <a:cubicBezTo>
                      <a:pt x="11098" y="10775"/>
                      <a:pt x="11361" y="10720"/>
                      <a:pt x="11587" y="10557"/>
                    </a:cubicBezTo>
                    <a:cubicBezTo>
                      <a:pt x="11725" y="10456"/>
                      <a:pt x="11857" y="10342"/>
                      <a:pt x="12009" y="10269"/>
                    </a:cubicBezTo>
                    <a:cubicBezTo>
                      <a:pt x="12324" y="10114"/>
                      <a:pt x="12557" y="9839"/>
                      <a:pt x="12875" y="9687"/>
                    </a:cubicBezTo>
                    <a:cubicBezTo>
                      <a:pt x="12910" y="9670"/>
                      <a:pt x="12941" y="9628"/>
                      <a:pt x="12965" y="9590"/>
                    </a:cubicBezTo>
                    <a:cubicBezTo>
                      <a:pt x="13006" y="9518"/>
                      <a:pt x="13069" y="9473"/>
                      <a:pt x="13134" y="9424"/>
                    </a:cubicBezTo>
                    <a:cubicBezTo>
                      <a:pt x="13356" y="9258"/>
                      <a:pt x="13550" y="9061"/>
                      <a:pt x="13710" y="8832"/>
                    </a:cubicBezTo>
                    <a:cubicBezTo>
                      <a:pt x="13741" y="8787"/>
                      <a:pt x="13772" y="8738"/>
                      <a:pt x="13817" y="8714"/>
                    </a:cubicBezTo>
                    <a:cubicBezTo>
                      <a:pt x="13970" y="8642"/>
                      <a:pt x="14094" y="8548"/>
                      <a:pt x="14132" y="8371"/>
                    </a:cubicBezTo>
                    <a:cubicBezTo>
                      <a:pt x="14139" y="8347"/>
                      <a:pt x="14160" y="8322"/>
                      <a:pt x="14181" y="8309"/>
                    </a:cubicBezTo>
                    <a:cubicBezTo>
                      <a:pt x="14357" y="8209"/>
                      <a:pt x="14444" y="8011"/>
                      <a:pt x="14624" y="7918"/>
                    </a:cubicBezTo>
                    <a:cubicBezTo>
                      <a:pt x="14686" y="7886"/>
                      <a:pt x="14683" y="7879"/>
                      <a:pt x="14728" y="7699"/>
                    </a:cubicBezTo>
                    <a:cubicBezTo>
                      <a:pt x="14552" y="7796"/>
                      <a:pt x="14427" y="7928"/>
                      <a:pt x="14319" y="8066"/>
                    </a:cubicBezTo>
                    <a:cubicBezTo>
                      <a:pt x="14226" y="8191"/>
                      <a:pt x="14108" y="8285"/>
                      <a:pt x="13983" y="8371"/>
                    </a:cubicBezTo>
                    <a:cubicBezTo>
                      <a:pt x="13887" y="8437"/>
                      <a:pt x="13799" y="8506"/>
                      <a:pt x="13720" y="8597"/>
                    </a:cubicBezTo>
                    <a:cubicBezTo>
                      <a:pt x="13616" y="8717"/>
                      <a:pt x="13492" y="8829"/>
                      <a:pt x="13363" y="8925"/>
                    </a:cubicBezTo>
                    <a:cubicBezTo>
                      <a:pt x="13280" y="8987"/>
                      <a:pt x="13163" y="8995"/>
                      <a:pt x="13138" y="9130"/>
                    </a:cubicBezTo>
                    <a:cubicBezTo>
                      <a:pt x="13131" y="9161"/>
                      <a:pt x="13072" y="9185"/>
                      <a:pt x="13038" y="9213"/>
                    </a:cubicBezTo>
                    <a:cubicBezTo>
                      <a:pt x="13000" y="9237"/>
                      <a:pt x="12955" y="9251"/>
                      <a:pt x="12923" y="9278"/>
                    </a:cubicBezTo>
                    <a:cubicBezTo>
                      <a:pt x="12747" y="9445"/>
                      <a:pt x="12567" y="9604"/>
                      <a:pt x="12345" y="9711"/>
                    </a:cubicBezTo>
                    <a:cubicBezTo>
                      <a:pt x="12266" y="9750"/>
                      <a:pt x="12189" y="9809"/>
                      <a:pt x="12130" y="9874"/>
                    </a:cubicBezTo>
                    <a:cubicBezTo>
                      <a:pt x="11981" y="10037"/>
                      <a:pt x="11788" y="10130"/>
                      <a:pt x="11593" y="10228"/>
                    </a:cubicBezTo>
                    <a:cubicBezTo>
                      <a:pt x="11451" y="10301"/>
                      <a:pt x="11296" y="10349"/>
                      <a:pt x="11185" y="10477"/>
                    </a:cubicBezTo>
                    <a:cubicBezTo>
                      <a:pt x="11147" y="10522"/>
                      <a:pt x="11081" y="10543"/>
                      <a:pt x="11025" y="10574"/>
                    </a:cubicBezTo>
                    <a:cubicBezTo>
                      <a:pt x="10960" y="10605"/>
                      <a:pt x="10890" y="10626"/>
                      <a:pt x="10832" y="10661"/>
                    </a:cubicBezTo>
                    <a:cubicBezTo>
                      <a:pt x="10762" y="10702"/>
                      <a:pt x="10696" y="10747"/>
                      <a:pt x="10624" y="10795"/>
                    </a:cubicBezTo>
                    <a:close/>
                    <a:moveTo>
                      <a:pt x="20020" y="7179"/>
                    </a:moveTo>
                    <a:cubicBezTo>
                      <a:pt x="20048" y="7066"/>
                      <a:pt x="20221" y="7080"/>
                      <a:pt x="20217" y="6944"/>
                    </a:cubicBezTo>
                    <a:cubicBezTo>
                      <a:pt x="20297" y="6861"/>
                      <a:pt x="20380" y="6778"/>
                      <a:pt x="20457" y="6692"/>
                    </a:cubicBezTo>
                    <a:cubicBezTo>
                      <a:pt x="20491" y="6653"/>
                      <a:pt x="20516" y="6602"/>
                      <a:pt x="20543" y="6556"/>
                    </a:cubicBezTo>
                    <a:cubicBezTo>
                      <a:pt x="20574" y="6511"/>
                      <a:pt x="20599" y="6460"/>
                      <a:pt x="20640" y="6425"/>
                    </a:cubicBezTo>
                    <a:cubicBezTo>
                      <a:pt x="20786" y="6307"/>
                      <a:pt x="20862" y="6148"/>
                      <a:pt x="20921" y="5971"/>
                    </a:cubicBezTo>
                    <a:cubicBezTo>
                      <a:pt x="20965" y="5822"/>
                      <a:pt x="21035" y="5680"/>
                      <a:pt x="21149" y="5579"/>
                    </a:cubicBezTo>
                    <a:cubicBezTo>
                      <a:pt x="21281" y="5462"/>
                      <a:pt x="21336" y="5313"/>
                      <a:pt x="21374" y="5157"/>
                    </a:cubicBezTo>
                    <a:cubicBezTo>
                      <a:pt x="21405" y="5032"/>
                      <a:pt x="21447" y="4918"/>
                      <a:pt x="21527" y="4815"/>
                    </a:cubicBezTo>
                    <a:cubicBezTo>
                      <a:pt x="21568" y="4759"/>
                      <a:pt x="21596" y="4690"/>
                      <a:pt x="21617" y="4620"/>
                    </a:cubicBezTo>
                    <a:cubicBezTo>
                      <a:pt x="21648" y="4499"/>
                      <a:pt x="21686" y="4381"/>
                      <a:pt x="21748" y="4267"/>
                    </a:cubicBezTo>
                    <a:cubicBezTo>
                      <a:pt x="21814" y="4139"/>
                      <a:pt x="21846" y="4000"/>
                      <a:pt x="21797" y="3834"/>
                    </a:cubicBezTo>
                    <a:cubicBezTo>
                      <a:pt x="21738" y="3859"/>
                      <a:pt x="21672" y="3862"/>
                      <a:pt x="21645" y="3896"/>
                    </a:cubicBezTo>
                    <a:cubicBezTo>
                      <a:pt x="21571" y="3997"/>
                      <a:pt x="21496" y="4101"/>
                      <a:pt x="21447" y="4215"/>
                    </a:cubicBezTo>
                    <a:cubicBezTo>
                      <a:pt x="21399" y="4340"/>
                      <a:pt x="21360" y="4471"/>
                      <a:pt x="21267" y="4575"/>
                    </a:cubicBezTo>
                    <a:cubicBezTo>
                      <a:pt x="21243" y="4607"/>
                      <a:pt x="21243" y="4658"/>
                      <a:pt x="21226" y="4700"/>
                    </a:cubicBezTo>
                    <a:cubicBezTo>
                      <a:pt x="21208" y="4748"/>
                      <a:pt x="21191" y="4800"/>
                      <a:pt x="21170" y="4845"/>
                    </a:cubicBezTo>
                    <a:cubicBezTo>
                      <a:pt x="21146" y="4894"/>
                      <a:pt x="21104" y="4935"/>
                      <a:pt x="21090" y="4984"/>
                    </a:cubicBezTo>
                    <a:cubicBezTo>
                      <a:pt x="21007" y="5243"/>
                      <a:pt x="20855" y="5469"/>
                      <a:pt x="20713" y="5697"/>
                    </a:cubicBezTo>
                    <a:cubicBezTo>
                      <a:pt x="20665" y="5777"/>
                      <a:pt x="20623" y="5854"/>
                      <a:pt x="20626" y="5947"/>
                    </a:cubicBezTo>
                    <a:cubicBezTo>
                      <a:pt x="20630" y="6113"/>
                      <a:pt x="20547" y="6234"/>
                      <a:pt x="20436" y="6348"/>
                    </a:cubicBezTo>
                    <a:cubicBezTo>
                      <a:pt x="20377" y="6415"/>
                      <a:pt x="20315" y="6490"/>
                      <a:pt x="20290" y="6570"/>
                    </a:cubicBezTo>
                    <a:cubicBezTo>
                      <a:pt x="20252" y="6706"/>
                      <a:pt x="20187" y="6820"/>
                      <a:pt x="20100" y="6923"/>
                    </a:cubicBezTo>
                    <a:cubicBezTo>
                      <a:pt x="20041" y="6992"/>
                      <a:pt x="20003" y="7072"/>
                      <a:pt x="20020" y="7179"/>
                    </a:cubicBezTo>
                    <a:close/>
                    <a:moveTo>
                      <a:pt x="8868" y="11388"/>
                    </a:moveTo>
                    <a:cubicBezTo>
                      <a:pt x="8632" y="11506"/>
                      <a:pt x="8445" y="11589"/>
                      <a:pt x="8227" y="11561"/>
                    </a:cubicBezTo>
                    <a:cubicBezTo>
                      <a:pt x="8188" y="11554"/>
                      <a:pt x="8140" y="11578"/>
                      <a:pt x="8099" y="11596"/>
                    </a:cubicBezTo>
                    <a:cubicBezTo>
                      <a:pt x="7995" y="11647"/>
                      <a:pt x="7898" y="11717"/>
                      <a:pt x="7787" y="11748"/>
                    </a:cubicBezTo>
                    <a:cubicBezTo>
                      <a:pt x="7600" y="11797"/>
                      <a:pt x="7410" y="11824"/>
                      <a:pt x="7219" y="11873"/>
                    </a:cubicBezTo>
                    <a:cubicBezTo>
                      <a:pt x="7042" y="11914"/>
                      <a:pt x="6848" y="11818"/>
                      <a:pt x="6658" y="11880"/>
                    </a:cubicBezTo>
                    <a:cubicBezTo>
                      <a:pt x="6630" y="11887"/>
                      <a:pt x="6592" y="11859"/>
                      <a:pt x="6558" y="11855"/>
                    </a:cubicBezTo>
                    <a:cubicBezTo>
                      <a:pt x="6478" y="11845"/>
                      <a:pt x="6395" y="11831"/>
                      <a:pt x="6315" y="11842"/>
                    </a:cubicBezTo>
                    <a:cubicBezTo>
                      <a:pt x="6135" y="11866"/>
                      <a:pt x="5962" y="11855"/>
                      <a:pt x="5782" y="11852"/>
                    </a:cubicBezTo>
                    <a:cubicBezTo>
                      <a:pt x="5456" y="11845"/>
                      <a:pt x="5141" y="11831"/>
                      <a:pt x="4826" y="11731"/>
                    </a:cubicBezTo>
                    <a:cubicBezTo>
                      <a:pt x="4764" y="11710"/>
                      <a:pt x="4676" y="11658"/>
                      <a:pt x="4587" y="11735"/>
                    </a:cubicBezTo>
                    <a:cubicBezTo>
                      <a:pt x="4604" y="11762"/>
                      <a:pt x="4614" y="11800"/>
                      <a:pt x="4639" y="11821"/>
                    </a:cubicBezTo>
                    <a:cubicBezTo>
                      <a:pt x="4805" y="11963"/>
                      <a:pt x="5009" y="12032"/>
                      <a:pt x="5221" y="12084"/>
                    </a:cubicBezTo>
                    <a:cubicBezTo>
                      <a:pt x="5380" y="12039"/>
                      <a:pt x="5522" y="12095"/>
                      <a:pt x="5664" y="12150"/>
                    </a:cubicBezTo>
                    <a:cubicBezTo>
                      <a:pt x="5712" y="12167"/>
                      <a:pt x="5771" y="12174"/>
                      <a:pt x="5824" y="12174"/>
                    </a:cubicBezTo>
                    <a:cubicBezTo>
                      <a:pt x="6021" y="12174"/>
                      <a:pt x="6218" y="12171"/>
                      <a:pt x="6415" y="12160"/>
                    </a:cubicBezTo>
                    <a:cubicBezTo>
                      <a:pt x="6523" y="12157"/>
                      <a:pt x="6630" y="12160"/>
                      <a:pt x="6734" y="12105"/>
                    </a:cubicBezTo>
                    <a:cubicBezTo>
                      <a:pt x="6783" y="12077"/>
                      <a:pt x="6855" y="12088"/>
                      <a:pt x="6917" y="12077"/>
                    </a:cubicBezTo>
                    <a:cubicBezTo>
                      <a:pt x="7050" y="12056"/>
                      <a:pt x="7191" y="12056"/>
                      <a:pt x="7309" y="12005"/>
                    </a:cubicBezTo>
                    <a:cubicBezTo>
                      <a:pt x="7475" y="11935"/>
                      <a:pt x="7641" y="11863"/>
                      <a:pt x="7819" y="11863"/>
                    </a:cubicBezTo>
                    <a:cubicBezTo>
                      <a:pt x="7967" y="11863"/>
                      <a:pt x="8060" y="11759"/>
                      <a:pt x="8193" y="11724"/>
                    </a:cubicBezTo>
                    <a:cubicBezTo>
                      <a:pt x="8348" y="11686"/>
                      <a:pt x="8497" y="11623"/>
                      <a:pt x="8646" y="11561"/>
                    </a:cubicBezTo>
                    <a:cubicBezTo>
                      <a:pt x="8719" y="11534"/>
                      <a:pt x="8805" y="11523"/>
                      <a:pt x="8868" y="11388"/>
                    </a:cubicBezTo>
                    <a:close/>
                    <a:moveTo>
                      <a:pt x="43412" y="11415"/>
                    </a:moveTo>
                    <a:cubicBezTo>
                      <a:pt x="43406" y="11433"/>
                      <a:pt x="43399" y="11447"/>
                      <a:pt x="43388" y="11465"/>
                    </a:cubicBezTo>
                    <a:cubicBezTo>
                      <a:pt x="43420" y="11481"/>
                      <a:pt x="43447" y="11506"/>
                      <a:pt x="43479" y="11516"/>
                    </a:cubicBezTo>
                    <a:cubicBezTo>
                      <a:pt x="43652" y="11585"/>
                      <a:pt x="43825" y="11665"/>
                      <a:pt x="44005" y="11721"/>
                    </a:cubicBezTo>
                    <a:cubicBezTo>
                      <a:pt x="44150" y="11762"/>
                      <a:pt x="44272" y="11866"/>
                      <a:pt x="44431" y="11866"/>
                    </a:cubicBezTo>
                    <a:cubicBezTo>
                      <a:pt x="44604" y="11869"/>
                      <a:pt x="44756" y="11942"/>
                      <a:pt x="44913" y="12008"/>
                    </a:cubicBezTo>
                    <a:cubicBezTo>
                      <a:pt x="45033" y="12056"/>
                      <a:pt x="45175" y="12060"/>
                      <a:pt x="45308" y="12080"/>
                    </a:cubicBezTo>
                    <a:cubicBezTo>
                      <a:pt x="45370" y="12088"/>
                      <a:pt x="45439" y="12077"/>
                      <a:pt x="45490" y="12105"/>
                    </a:cubicBezTo>
                    <a:cubicBezTo>
                      <a:pt x="45594" y="12157"/>
                      <a:pt x="45698" y="12157"/>
                      <a:pt x="45806" y="12164"/>
                    </a:cubicBezTo>
                    <a:cubicBezTo>
                      <a:pt x="46003" y="12171"/>
                      <a:pt x="46201" y="12178"/>
                      <a:pt x="46398" y="12171"/>
                    </a:cubicBezTo>
                    <a:cubicBezTo>
                      <a:pt x="46485" y="12171"/>
                      <a:pt x="46575" y="12140"/>
                      <a:pt x="46658" y="12112"/>
                    </a:cubicBezTo>
                    <a:cubicBezTo>
                      <a:pt x="46737" y="12088"/>
                      <a:pt x="46810" y="12060"/>
                      <a:pt x="46894" y="12071"/>
                    </a:cubicBezTo>
                    <a:cubicBezTo>
                      <a:pt x="47164" y="12098"/>
                      <a:pt x="47378" y="11967"/>
                      <a:pt x="47586" y="11821"/>
                    </a:cubicBezTo>
                    <a:cubicBezTo>
                      <a:pt x="47621" y="11797"/>
                      <a:pt x="47645" y="11751"/>
                      <a:pt x="47589" y="11696"/>
                    </a:cubicBezTo>
                    <a:cubicBezTo>
                      <a:pt x="47514" y="11710"/>
                      <a:pt x="47427" y="11724"/>
                      <a:pt x="47340" y="11748"/>
                    </a:cubicBezTo>
                    <a:cubicBezTo>
                      <a:pt x="47063" y="11828"/>
                      <a:pt x="46783" y="11863"/>
                      <a:pt x="46492" y="11849"/>
                    </a:cubicBezTo>
                    <a:cubicBezTo>
                      <a:pt x="46430" y="11849"/>
                      <a:pt x="46367" y="11859"/>
                      <a:pt x="46305" y="11859"/>
                    </a:cubicBezTo>
                    <a:cubicBezTo>
                      <a:pt x="46225" y="11863"/>
                      <a:pt x="46145" y="11863"/>
                      <a:pt x="46066" y="11859"/>
                    </a:cubicBezTo>
                    <a:cubicBezTo>
                      <a:pt x="46014" y="11855"/>
                      <a:pt x="45958" y="11839"/>
                      <a:pt x="45906" y="11842"/>
                    </a:cubicBezTo>
                    <a:cubicBezTo>
                      <a:pt x="45810" y="11845"/>
                      <a:pt x="45712" y="11869"/>
                      <a:pt x="45615" y="11873"/>
                    </a:cubicBezTo>
                    <a:cubicBezTo>
                      <a:pt x="45508" y="11876"/>
                      <a:pt x="45401" y="11859"/>
                      <a:pt x="45293" y="11859"/>
                    </a:cubicBezTo>
                    <a:cubicBezTo>
                      <a:pt x="45137" y="11859"/>
                      <a:pt x="44975" y="11922"/>
                      <a:pt x="44830" y="11804"/>
                    </a:cubicBezTo>
                    <a:cubicBezTo>
                      <a:pt x="44812" y="11793"/>
                      <a:pt x="44774" y="11814"/>
                      <a:pt x="44750" y="11807"/>
                    </a:cubicBezTo>
                    <a:cubicBezTo>
                      <a:pt x="44590" y="11759"/>
                      <a:pt x="44421" y="11765"/>
                      <a:pt x="44269" y="11658"/>
                    </a:cubicBezTo>
                    <a:cubicBezTo>
                      <a:pt x="44168" y="11585"/>
                      <a:pt x="44032" y="11543"/>
                      <a:pt x="43887" y="11558"/>
                    </a:cubicBezTo>
                    <a:cubicBezTo>
                      <a:pt x="43783" y="11568"/>
                      <a:pt x="43676" y="11519"/>
                      <a:pt x="43572" y="11492"/>
                    </a:cubicBezTo>
                    <a:cubicBezTo>
                      <a:pt x="43516" y="11475"/>
                      <a:pt x="43465" y="11440"/>
                      <a:pt x="43412" y="11415"/>
                    </a:cubicBezTo>
                    <a:close/>
                    <a:moveTo>
                      <a:pt x="9034" y="10498"/>
                    </a:moveTo>
                    <a:cubicBezTo>
                      <a:pt x="8784" y="10622"/>
                      <a:pt x="8546" y="10640"/>
                      <a:pt x="8310" y="10678"/>
                    </a:cubicBezTo>
                    <a:cubicBezTo>
                      <a:pt x="8182" y="10699"/>
                      <a:pt x="8047" y="10709"/>
                      <a:pt x="7926" y="10750"/>
                    </a:cubicBezTo>
                    <a:cubicBezTo>
                      <a:pt x="7718" y="10820"/>
                      <a:pt x="7510" y="10858"/>
                      <a:pt x="7292" y="10837"/>
                    </a:cubicBezTo>
                    <a:cubicBezTo>
                      <a:pt x="7212" y="10830"/>
                      <a:pt x="7129" y="10837"/>
                      <a:pt x="7050" y="10858"/>
                    </a:cubicBezTo>
                    <a:cubicBezTo>
                      <a:pt x="6928" y="10889"/>
                      <a:pt x="6810" y="10917"/>
                      <a:pt x="6686" y="10862"/>
                    </a:cubicBezTo>
                    <a:cubicBezTo>
                      <a:pt x="6346" y="10886"/>
                      <a:pt x="6011" y="10810"/>
                      <a:pt x="5657" y="10789"/>
                    </a:cubicBezTo>
                    <a:cubicBezTo>
                      <a:pt x="5647" y="10827"/>
                      <a:pt x="5626" y="10869"/>
                      <a:pt x="5632" y="10907"/>
                    </a:cubicBezTo>
                    <a:cubicBezTo>
                      <a:pt x="5637" y="10938"/>
                      <a:pt x="5671" y="10972"/>
                      <a:pt x="5699" y="10982"/>
                    </a:cubicBezTo>
                    <a:cubicBezTo>
                      <a:pt x="5955" y="11066"/>
                      <a:pt x="6214" y="11142"/>
                      <a:pt x="6489" y="11142"/>
                    </a:cubicBezTo>
                    <a:cubicBezTo>
                      <a:pt x="6623" y="11142"/>
                      <a:pt x="6755" y="11139"/>
                      <a:pt x="6887" y="11097"/>
                    </a:cubicBezTo>
                    <a:cubicBezTo>
                      <a:pt x="7021" y="11174"/>
                      <a:pt x="7146" y="11111"/>
                      <a:pt x="7278" y="11083"/>
                    </a:cubicBezTo>
                    <a:cubicBezTo>
                      <a:pt x="7323" y="11073"/>
                      <a:pt x="7368" y="11080"/>
                      <a:pt x="7413" y="11080"/>
                    </a:cubicBezTo>
                    <a:cubicBezTo>
                      <a:pt x="7510" y="11080"/>
                      <a:pt x="7614" y="11097"/>
                      <a:pt x="7707" y="11073"/>
                    </a:cubicBezTo>
                    <a:cubicBezTo>
                      <a:pt x="7808" y="11049"/>
                      <a:pt x="7902" y="10987"/>
                      <a:pt x="8001" y="10941"/>
                    </a:cubicBezTo>
                    <a:cubicBezTo>
                      <a:pt x="8092" y="10952"/>
                      <a:pt x="8193" y="11011"/>
                      <a:pt x="8282" y="10934"/>
                    </a:cubicBezTo>
                    <a:cubicBezTo>
                      <a:pt x="8400" y="10830"/>
                      <a:pt x="8546" y="10789"/>
                      <a:pt x="8695" y="10750"/>
                    </a:cubicBezTo>
                    <a:cubicBezTo>
                      <a:pt x="8823" y="10716"/>
                      <a:pt x="8944" y="10661"/>
                      <a:pt x="9034" y="10498"/>
                    </a:cubicBezTo>
                    <a:close/>
                    <a:moveTo>
                      <a:pt x="27930" y="2948"/>
                    </a:moveTo>
                    <a:cubicBezTo>
                      <a:pt x="27810" y="3165"/>
                      <a:pt x="27792" y="3367"/>
                      <a:pt x="27893" y="3574"/>
                    </a:cubicBezTo>
                    <a:cubicBezTo>
                      <a:pt x="27927" y="3651"/>
                      <a:pt x="27948" y="3723"/>
                      <a:pt x="27948" y="3803"/>
                    </a:cubicBezTo>
                    <a:cubicBezTo>
                      <a:pt x="27948" y="3848"/>
                      <a:pt x="27938" y="3907"/>
                      <a:pt x="27962" y="3938"/>
                    </a:cubicBezTo>
                    <a:cubicBezTo>
                      <a:pt x="28083" y="4087"/>
                      <a:pt x="28063" y="4274"/>
                      <a:pt x="28101" y="4444"/>
                    </a:cubicBezTo>
                    <a:cubicBezTo>
                      <a:pt x="28111" y="4489"/>
                      <a:pt x="28125" y="4530"/>
                      <a:pt x="28135" y="4575"/>
                    </a:cubicBezTo>
                    <a:cubicBezTo>
                      <a:pt x="28149" y="4644"/>
                      <a:pt x="28176" y="4717"/>
                      <a:pt x="28170" y="4783"/>
                    </a:cubicBezTo>
                    <a:cubicBezTo>
                      <a:pt x="28152" y="4960"/>
                      <a:pt x="28208" y="5101"/>
                      <a:pt x="28312" y="5234"/>
                    </a:cubicBezTo>
                    <a:cubicBezTo>
                      <a:pt x="28374" y="5313"/>
                      <a:pt x="28416" y="5403"/>
                      <a:pt x="28416" y="5507"/>
                    </a:cubicBezTo>
                    <a:cubicBezTo>
                      <a:pt x="28413" y="5597"/>
                      <a:pt x="28457" y="5659"/>
                      <a:pt x="28512" y="5725"/>
                    </a:cubicBezTo>
                    <a:cubicBezTo>
                      <a:pt x="28579" y="5798"/>
                      <a:pt x="28648" y="5874"/>
                      <a:pt x="28686" y="5961"/>
                    </a:cubicBezTo>
                    <a:cubicBezTo>
                      <a:pt x="28748" y="6120"/>
                      <a:pt x="28859" y="6255"/>
                      <a:pt x="28894" y="6428"/>
                    </a:cubicBezTo>
                    <a:cubicBezTo>
                      <a:pt x="28897" y="6452"/>
                      <a:pt x="28918" y="6477"/>
                      <a:pt x="28939" y="6494"/>
                    </a:cubicBezTo>
                    <a:cubicBezTo>
                      <a:pt x="28956" y="6514"/>
                      <a:pt x="28969" y="6564"/>
                      <a:pt x="29025" y="6525"/>
                    </a:cubicBezTo>
                    <a:cubicBezTo>
                      <a:pt x="29019" y="6407"/>
                      <a:pt x="28960" y="6307"/>
                      <a:pt x="28907" y="6207"/>
                    </a:cubicBezTo>
                    <a:cubicBezTo>
                      <a:pt x="28845" y="6089"/>
                      <a:pt x="28772" y="5974"/>
                      <a:pt x="28703" y="5860"/>
                    </a:cubicBezTo>
                    <a:cubicBezTo>
                      <a:pt x="28665" y="5795"/>
                      <a:pt x="28644" y="5729"/>
                      <a:pt x="28679" y="5652"/>
                    </a:cubicBezTo>
                    <a:cubicBezTo>
                      <a:pt x="28741" y="5510"/>
                      <a:pt x="28689" y="5386"/>
                      <a:pt x="28610" y="5275"/>
                    </a:cubicBezTo>
                    <a:cubicBezTo>
                      <a:pt x="28533" y="5157"/>
                      <a:pt x="28482" y="5036"/>
                      <a:pt x="28471" y="4898"/>
                    </a:cubicBezTo>
                    <a:cubicBezTo>
                      <a:pt x="28467" y="4797"/>
                      <a:pt x="28437" y="4703"/>
                      <a:pt x="28374" y="4620"/>
                    </a:cubicBezTo>
                    <a:cubicBezTo>
                      <a:pt x="28312" y="4530"/>
                      <a:pt x="28280" y="4430"/>
                      <a:pt x="28274" y="4319"/>
                    </a:cubicBezTo>
                    <a:cubicBezTo>
                      <a:pt x="28256" y="4125"/>
                      <a:pt x="28250" y="3928"/>
                      <a:pt x="28135" y="3751"/>
                    </a:cubicBezTo>
                    <a:cubicBezTo>
                      <a:pt x="28104" y="3702"/>
                      <a:pt x="28093" y="3626"/>
                      <a:pt x="28104" y="3568"/>
                    </a:cubicBezTo>
                    <a:cubicBezTo>
                      <a:pt x="28163" y="3339"/>
                      <a:pt x="28063" y="3155"/>
                      <a:pt x="27930" y="2948"/>
                    </a:cubicBezTo>
                    <a:close/>
                    <a:moveTo>
                      <a:pt x="39523" y="8143"/>
                    </a:moveTo>
                    <a:cubicBezTo>
                      <a:pt x="39582" y="8094"/>
                      <a:pt x="39561" y="8049"/>
                      <a:pt x="39537" y="8018"/>
                    </a:cubicBezTo>
                    <a:cubicBezTo>
                      <a:pt x="39398" y="7841"/>
                      <a:pt x="39302" y="7633"/>
                      <a:pt x="39121" y="7491"/>
                    </a:cubicBezTo>
                    <a:cubicBezTo>
                      <a:pt x="39094" y="7470"/>
                      <a:pt x="39059" y="7443"/>
                      <a:pt x="39052" y="7412"/>
                    </a:cubicBezTo>
                    <a:cubicBezTo>
                      <a:pt x="39011" y="7235"/>
                      <a:pt x="38890" y="7090"/>
                      <a:pt x="38837" y="6920"/>
                    </a:cubicBezTo>
                    <a:cubicBezTo>
                      <a:pt x="38765" y="6671"/>
                      <a:pt x="38626" y="6466"/>
                      <a:pt x="38471" y="6269"/>
                    </a:cubicBezTo>
                    <a:cubicBezTo>
                      <a:pt x="38397" y="6175"/>
                      <a:pt x="38304" y="6099"/>
                      <a:pt x="38338" y="5961"/>
                    </a:cubicBezTo>
                    <a:cubicBezTo>
                      <a:pt x="38346" y="5937"/>
                      <a:pt x="38308" y="5902"/>
                      <a:pt x="38290" y="5870"/>
                    </a:cubicBezTo>
                    <a:cubicBezTo>
                      <a:pt x="38217" y="5756"/>
                      <a:pt x="38141" y="5646"/>
                      <a:pt x="38079" y="5528"/>
                    </a:cubicBezTo>
                    <a:cubicBezTo>
                      <a:pt x="38009" y="5396"/>
                      <a:pt x="37905" y="5306"/>
                      <a:pt x="37774" y="5195"/>
                    </a:cubicBezTo>
                    <a:cubicBezTo>
                      <a:pt x="37764" y="5261"/>
                      <a:pt x="37739" y="5309"/>
                      <a:pt x="37750" y="5341"/>
                    </a:cubicBezTo>
                    <a:cubicBezTo>
                      <a:pt x="37781" y="5427"/>
                      <a:pt x="37812" y="5514"/>
                      <a:pt x="37868" y="5579"/>
                    </a:cubicBezTo>
                    <a:cubicBezTo>
                      <a:pt x="37947" y="5680"/>
                      <a:pt x="37978" y="5801"/>
                      <a:pt x="38047" y="5899"/>
                    </a:cubicBezTo>
                    <a:cubicBezTo>
                      <a:pt x="38117" y="6009"/>
                      <a:pt x="38138" y="6130"/>
                      <a:pt x="38200" y="6241"/>
                    </a:cubicBezTo>
                    <a:cubicBezTo>
                      <a:pt x="38238" y="6300"/>
                      <a:pt x="38245" y="6383"/>
                      <a:pt x="38290" y="6431"/>
                    </a:cubicBezTo>
                    <a:cubicBezTo>
                      <a:pt x="38439" y="6594"/>
                      <a:pt x="38515" y="6799"/>
                      <a:pt x="38619" y="6986"/>
                    </a:cubicBezTo>
                    <a:cubicBezTo>
                      <a:pt x="38712" y="7152"/>
                      <a:pt x="38851" y="7277"/>
                      <a:pt x="38952" y="7436"/>
                    </a:cubicBezTo>
                    <a:cubicBezTo>
                      <a:pt x="39115" y="7696"/>
                      <a:pt x="39333" y="7907"/>
                      <a:pt x="39523" y="8143"/>
                    </a:cubicBezTo>
                    <a:close/>
                    <a:moveTo>
                      <a:pt x="14440" y="5189"/>
                    </a:moveTo>
                    <a:cubicBezTo>
                      <a:pt x="14336" y="5299"/>
                      <a:pt x="14250" y="5368"/>
                      <a:pt x="14191" y="5455"/>
                    </a:cubicBezTo>
                    <a:cubicBezTo>
                      <a:pt x="14084" y="5608"/>
                      <a:pt x="13994" y="5774"/>
                      <a:pt x="13893" y="5933"/>
                    </a:cubicBezTo>
                    <a:cubicBezTo>
                      <a:pt x="13890" y="5940"/>
                      <a:pt x="13887" y="5950"/>
                      <a:pt x="13890" y="5961"/>
                    </a:cubicBezTo>
                    <a:cubicBezTo>
                      <a:pt x="13921" y="6096"/>
                      <a:pt x="13828" y="6172"/>
                      <a:pt x="13758" y="6269"/>
                    </a:cubicBezTo>
                    <a:cubicBezTo>
                      <a:pt x="13651" y="6421"/>
                      <a:pt x="13519" y="6556"/>
                      <a:pt x="13454" y="6740"/>
                    </a:cubicBezTo>
                    <a:cubicBezTo>
                      <a:pt x="13377" y="6958"/>
                      <a:pt x="13280" y="7169"/>
                      <a:pt x="13187" y="7384"/>
                    </a:cubicBezTo>
                    <a:cubicBezTo>
                      <a:pt x="13173" y="7416"/>
                      <a:pt x="13155" y="7450"/>
                      <a:pt x="13128" y="7467"/>
                    </a:cubicBezTo>
                    <a:cubicBezTo>
                      <a:pt x="12934" y="7613"/>
                      <a:pt x="12837" y="7831"/>
                      <a:pt x="12691" y="8011"/>
                    </a:cubicBezTo>
                    <a:cubicBezTo>
                      <a:pt x="12664" y="8042"/>
                      <a:pt x="12643" y="8087"/>
                      <a:pt x="12677" y="8132"/>
                    </a:cubicBezTo>
                    <a:cubicBezTo>
                      <a:pt x="12691" y="8129"/>
                      <a:pt x="12715" y="8132"/>
                      <a:pt x="12723" y="8122"/>
                    </a:cubicBezTo>
                    <a:cubicBezTo>
                      <a:pt x="13107" y="7651"/>
                      <a:pt x="13523" y="7200"/>
                      <a:pt x="13786" y="6647"/>
                    </a:cubicBezTo>
                    <a:cubicBezTo>
                      <a:pt x="13810" y="6598"/>
                      <a:pt x="13848" y="6556"/>
                      <a:pt x="13876" y="6511"/>
                    </a:cubicBezTo>
                    <a:cubicBezTo>
                      <a:pt x="13921" y="6436"/>
                      <a:pt x="13970" y="6362"/>
                      <a:pt x="14007" y="6283"/>
                    </a:cubicBezTo>
                    <a:cubicBezTo>
                      <a:pt x="14066" y="6165"/>
                      <a:pt x="14119" y="6041"/>
                      <a:pt x="14170" y="5919"/>
                    </a:cubicBezTo>
                    <a:cubicBezTo>
                      <a:pt x="14222" y="5798"/>
                      <a:pt x="14277" y="5680"/>
                      <a:pt x="14365" y="5576"/>
                    </a:cubicBezTo>
                    <a:cubicBezTo>
                      <a:pt x="14416" y="5507"/>
                      <a:pt x="14448" y="5417"/>
                      <a:pt x="14475" y="5334"/>
                    </a:cubicBezTo>
                    <a:cubicBezTo>
                      <a:pt x="14485" y="5309"/>
                      <a:pt x="14461" y="5268"/>
                      <a:pt x="14440" y="5189"/>
                    </a:cubicBezTo>
                    <a:close/>
                    <a:moveTo>
                      <a:pt x="38941" y="5299"/>
                    </a:moveTo>
                    <a:cubicBezTo>
                      <a:pt x="38944" y="5510"/>
                      <a:pt x="39028" y="5701"/>
                      <a:pt x="39152" y="5833"/>
                    </a:cubicBezTo>
                    <a:cubicBezTo>
                      <a:pt x="39333" y="6023"/>
                      <a:pt x="39520" y="6207"/>
                      <a:pt x="39689" y="6404"/>
                    </a:cubicBezTo>
                    <a:cubicBezTo>
                      <a:pt x="40081" y="6868"/>
                      <a:pt x="40569" y="7229"/>
                      <a:pt x="41016" y="7633"/>
                    </a:cubicBezTo>
                    <a:cubicBezTo>
                      <a:pt x="41037" y="7651"/>
                      <a:pt x="41075" y="7651"/>
                      <a:pt x="41120" y="7665"/>
                    </a:cubicBezTo>
                    <a:cubicBezTo>
                      <a:pt x="41106" y="7627"/>
                      <a:pt x="41102" y="7609"/>
                      <a:pt x="41092" y="7595"/>
                    </a:cubicBezTo>
                    <a:cubicBezTo>
                      <a:pt x="40451" y="6958"/>
                      <a:pt x="39845" y="6293"/>
                      <a:pt x="39246" y="5618"/>
                    </a:cubicBezTo>
                    <a:cubicBezTo>
                      <a:pt x="39215" y="5587"/>
                      <a:pt x="39173" y="5531"/>
                      <a:pt x="39146" y="5538"/>
                    </a:cubicBezTo>
                    <a:cubicBezTo>
                      <a:pt x="39069" y="5552"/>
                      <a:pt x="39059" y="5507"/>
                      <a:pt x="39035" y="5462"/>
                    </a:cubicBezTo>
                    <a:cubicBezTo>
                      <a:pt x="39007" y="5406"/>
                      <a:pt x="38973" y="5355"/>
                      <a:pt x="38941" y="5299"/>
                    </a:cubicBezTo>
                    <a:close/>
                    <a:moveTo>
                      <a:pt x="50399" y="10785"/>
                    </a:moveTo>
                    <a:cubicBezTo>
                      <a:pt x="50353" y="10824"/>
                      <a:pt x="50332" y="10834"/>
                      <a:pt x="50319" y="10854"/>
                    </a:cubicBezTo>
                    <a:cubicBezTo>
                      <a:pt x="50139" y="11118"/>
                      <a:pt x="49851" y="11267"/>
                      <a:pt x="49647" y="11502"/>
                    </a:cubicBezTo>
                    <a:cubicBezTo>
                      <a:pt x="49637" y="11516"/>
                      <a:pt x="49613" y="11523"/>
                      <a:pt x="49595" y="11523"/>
                    </a:cubicBezTo>
                    <a:cubicBezTo>
                      <a:pt x="49512" y="11519"/>
                      <a:pt x="49477" y="11596"/>
                      <a:pt x="49422" y="11637"/>
                    </a:cubicBezTo>
                    <a:cubicBezTo>
                      <a:pt x="49335" y="11700"/>
                      <a:pt x="49248" y="11765"/>
                      <a:pt x="49162" y="11824"/>
                    </a:cubicBezTo>
                    <a:cubicBezTo>
                      <a:pt x="49002" y="11928"/>
                      <a:pt x="48840" y="12026"/>
                      <a:pt x="48639" y="12011"/>
                    </a:cubicBezTo>
                    <a:cubicBezTo>
                      <a:pt x="48615" y="12011"/>
                      <a:pt x="48591" y="12032"/>
                      <a:pt x="48563" y="12039"/>
                    </a:cubicBezTo>
                    <a:cubicBezTo>
                      <a:pt x="48470" y="12071"/>
                      <a:pt x="48376" y="12098"/>
                      <a:pt x="48279" y="12130"/>
                    </a:cubicBezTo>
                    <a:cubicBezTo>
                      <a:pt x="48258" y="12184"/>
                      <a:pt x="48230" y="12247"/>
                      <a:pt x="48196" y="12327"/>
                    </a:cubicBezTo>
                    <a:cubicBezTo>
                      <a:pt x="48268" y="12312"/>
                      <a:pt x="48321" y="12312"/>
                      <a:pt x="48369" y="12296"/>
                    </a:cubicBezTo>
                    <a:cubicBezTo>
                      <a:pt x="48625" y="12213"/>
                      <a:pt x="48882" y="12130"/>
                      <a:pt x="49135" y="12039"/>
                    </a:cubicBezTo>
                    <a:cubicBezTo>
                      <a:pt x="49352" y="11959"/>
                      <a:pt x="49564" y="11869"/>
                      <a:pt x="49758" y="11735"/>
                    </a:cubicBezTo>
                    <a:cubicBezTo>
                      <a:pt x="49838" y="11679"/>
                      <a:pt x="49859" y="11561"/>
                      <a:pt x="49938" y="11548"/>
                    </a:cubicBezTo>
                    <a:cubicBezTo>
                      <a:pt x="50091" y="11516"/>
                      <a:pt x="50083" y="11388"/>
                      <a:pt x="50142" y="11298"/>
                    </a:cubicBezTo>
                    <a:cubicBezTo>
                      <a:pt x="50225" y="11169"/>
                      <a:pt x="50270" y="11021"/>
                      <a:pt x="50381" y="10910"/>
                    </a:cubicBezTo>
                    <a:cubicBezTo>
                      <a:pt x="50399" y="10889"/>
                      <a:pt x="50391" y="10848"/>
                      <a:pt x="50399" y="10785"/>
                    </a:cubicBezTo>
                    <a:close/>
                    <a:moveTo>
                      <a:pt x="27107" y="9286"/>
                    </a:moveTo>
                    <a:cubicBezTo>
                      <a:pt x="27141" y="9147"/>
                      <a:pt x="27169" y="9036"/>
                      <a:pt x="27078" y="8933"/>
                    </a:cubicBezTo>
                    <a:cubicBezTo>
                      <a:pt x="27058" y="8908"/>
                      <a:pt x="27054" y="8867"/>
                      <a:pt x="27048" y="8832"/>
                    </a:cubicBezTo>
                    <a:cubicBezTo>
                      <a:pt x="27020" y="8721"/>
                      <a:pt x="26979" y="8613"/>
                      <a:pt x="26982" y="8493"/>
                    </a:cubicBezTo>
                    <a:cubicBezTo>
                      <a:pt x="26989" y="8343"/>
                      <a:pt x="26888" y="8226"/>
                      <a:pt x="26843" y="8091"/>
                    </a:cubicBezTo>
                    <a:cubicBezTo>
                      <a:pt x="26822" y="8031"/>
                      <a:pt x="26784" y="7959"/>
                      <a:pt x="26808" y="7918"/>
                    </a:cubicBezTo>
                    <a:cubicBezTo>
                      <a:pt x="26861" y="7814"/>
                      <a:pt x="26812" y="7727"/>
                      <a:pt x="26798" y="7633"/>
                    </a:cubicBezTo>
                    <a:cubicBezTo>
                      <a:pt x="26795" y="7623"/>
                      <a:pt x="26757" y="7616"/>
                      <a:pt x="26722" y="7603"/>
                    </a:cubicBezTo>
                    <a:cubicBezTo>
                      <a:pt x="26722" y="7834"/>
                      <a:pt x="26635" y="8049"/>
                      <a:pt x="26725" y="8264"/>
                    </a:cubicBezTo>
                    <a:cubicBezTo>
                      <a:pt x="26736" y="8288"/>
                      <a:pt x="26729" y="8319"/>
                      <a:pt x="26722" y="8343"/>
                    </a:cubicBezTo>
                    <a:cubicBezTo>
                      <a:pt x="26704" y="8410"/>
                      <a:pt x="26718" y="8465"/>
                      <a:pt x="26739" y="8527"/>
                    </a:cubicBezTo>
                    <a:cubicBezTo>
                      <a:pt x="26767" y="8621"/>
                      <a:pt x="26778" y="8721"/>
                      <a:pt x="26798" y="8815"/>
                    </a:cubicBezTo>
                    <a:cubicBezTo>
                      <a:pt x="26822" y="8918"/>
                      <a:pt x="26847" y="9026"/>
                      <a:pt x="26881" y="9126"/>
                    </a:cubicBezTo>
                    <a:cubicBezTo>
                      <a:pt x="26912" y="9216"/>
                      <a:pt x="26982" y="9268"/>
                      <a:pt x="27107" y="9286"/>
                    </a:cubicBezTo>
                    <a:close/>
                    <a:moveTo>
                      <a:pt x="51427" y="8461"/>
                    </a:moveTo>
                    <a:cubicBezTo>
                      <a:pt x="51410" y="8562"/>
                      <a:pt x="51376" y="8631"/>
                      <a:pt x="51392" y="8680"/>
                    </a:cubicBezTo>
                    <a:cubicBezTo>
                      <a:pt x="51451" y="8867"/>
                      <a:pt x="51358" y="9057"/>
                      <a:pt x="51421" y="9237"/>
                    </a:cubicBezTo>
                    <a:cubicBezTo>
                      <a:pt x="51427" y="9262"/>
                      <a:pt x="51424" y="9296"/>
                      <a:pt x="51413" y="9317"/>
                    </a:cubicBezTo>
                    <a:cubicBezTo>
                      <a:pt x="51358" y="9421"/>
                      <a:pt x="51341" y="9539"/>
                      <a:pt x="51309" y="9649"/>
                    </a:cubicBezTo>
                    <a:cubicBezTo>
                      <a:pt x="51285" y="9736"/>
                      <a:pt x="51243" y="9815"/>
                      <a:pt x="51216" y="9898"/>
                    </a:cubicBezTo>
                    <a:cubicBezTo>
                      <a:pt x="51195" y="9975"/>
                      <a:pt x="51184" y="10058"/>
                      <a:pt x="51164" y="10135"/>
                    </a:cubicBezTo>
                    <a:cubicBezTo>
                      <a:pt x="51143" y="10221"/>
                      <a:pt x="51115" y="10301"/>
                      <a:pt x="51088" y="10401"/>
                    </a:cubicBezTo>
                    <a:cubicBezTo>
                      <a:pt x="51184" y="10373"/>
                      <a:pt x="51192" y="10311"/>
                      <a:pt x="51189" y="10248"/>
                    </a:cubicBezTo>
                    <a:cubicBezTo>
                      <a:pt x="51189" y="10176"/>
                      <a:pt x="51216" y="10124"/>
                      <a:pt x="51264" y="10061"/>
                    </a:cubicBezTo>
                    <a:cubicBezTo>
                      <a:pt x="51358" y="9948"/>
                      <a:pt x="51462" y="9829"/>
                      <a:pt x="51469" y="9663"/>
                    </a:cubicBezTo>
                    <a:cubicBezTo>
                      <a:pt x="51472" y="9594"/>
                      <a:pt x="51517" y="9528"/>
                      <a:pt x="51534" y="9459"/>
                    </a:cubicBezTo>
                    <a:cubicBezTo>
                      <a:pt x="51573" y="9275"/>
                      <a:pt x="51625" y="9091"/>
                      <a:pt x="51635" y="8904"/>
                    </a:cubicBezTo>
                    <a:cubicBezTo>
                      <a:pt x="51642" y="8787"/>
                      <a:pt x="51583" y="8666"/>
                      <a:pt x="51545" y="8548"/>
                    </a:cubicBezTo>
                    <a:cubicBezTo>
                      <a:pt x="51534" y="8520"/>
                      <a:pt x="51490" y="8506"/>
                      <a:pt x="51427" y="8461"/>
                    </a:cubicBezTo>
                    <a:close/>
                    <a:moveTo>
                      <a:pt x="13720" y="3592"/>
                    </a:moveTo>
                    <a:cubicBezTo>
                      <a:pt x="13679" y="3640"/>
                      <a:pt x="13651" y="3664"/>
                      <a:pt x="13633" y="3692"/>
                    </a:cubicBezTo>
                    <a:cubicBezTo>
                      <a:pt x="13315" y="4201"/>
                      <a:pt x="12996" y="4714"/>
                      <a:pt x="12681" y="5223"/>
                    </a:cubicBezTo>
                    <a:cubicBezTo>
                      <a:pt x="12671" y="5240"/>
                      <a:pt x="12674" y="5268"/>
                      <a:pt x="12671" y="5313"/>
                    </a:cubicBezTo>
                    <a:cubicBezTo>
                      <a:pt x="12864" y="5178"/>
                      <a:pt x="13027" y="5043"/>
                      <a:pt x="13152" y="4859"/>
                    </a:cubicBezTo>
                    <a:cubicBezTo>
                      <a:pt x="13246" y="4721"/>
                      <a:pt x="13267" y="4537"/>
                      <a:pt x="13409" y="4426"/>
                    </a:cubicBezTo>
                    <a:cubicBezTo>
                      <a:pt x="13513" y="4191"/>
                      <a:pt x="13616" y="3952"/>
                      <a:pt x="13720" y="3717"/>
                    </a:cubicBezTo>
                    <a:cubicBezTo>
                      <a:pt x="13730" y="3688"/>
                      <a:pt x="13720" y="3651"/>
                      <a:pt x="13720" y="3592"/>
                    </a:cubicBezTo>
                    <a:close/>
                    <a:moveTo>
                      <a:pt x="39547" y="5243"/>
                    </a:moveTo>
                    <a:cubicBezTo>
                      <a:pt x="39219" y="4711"/>
                      <a:pt x="38886" y="4174"/>
                      <a:pt x="38554" y="3640"/>
                    </a:cubicBezTo>
                    <a:cubicBezTo>
                      <a:pt x="38550" y="3633"/>
                      <a:pt x="38525" y="3637"/>
                      <a:pt x="38508" y="3633"/>
                    </a:cubicBezTo>
                    <a:cubicBezTo>
                      <a:pt x="38474" y="3688"/>
                      <a:pt x="38515" y="3737"/>
                      <a:pt x="38536" y="3782"/>
                    </a:cubicBezTo>
                    <a:cubicBezTo>
                      <a:pt x="38605" y="3938"/>
                      <a:pt x="38682" y="4091"/>
                      <a:pt x="38751" y="4246"/>
                    </a:cubicBezTo>
                    <a:cubicBezTo>
                      <a:pt x="38803" y="4357"/>
                      <a:pt x="38824" y="4485"/>
                      <a:pt x="38934" y="4569"/>
                    </a:cubicBezTo>
                    <a:cubicBezTo>
                      <a:pt x="38959" y="4589"/>
                      <a:pt x="38969" y="4631"/>
                      <a:pt x="38979" y="4665"/>
                    </a:cubicBezTo>
                    <a:cubicBezTo>
                      <a:pt x="39080" y="4939"/>
                      <a:pt x="39277" y="5126"/>
                      <a:pt x="39547" y="5243"/>
                    </a:cubicBezTo>
                    <a:close/>
                    <a:moveTo>
                      <a:pt x="16276" y="2833"/>
                    </a:moveTo>
                    <a:cubicBezTo>
                      <a:pt x="16227" y="2874"/>
                      <a:pt x="16197" y="2895"/>
                      <a:pt x="16176" y="2923"/>
                    </a:cubicBezTo>
                    <a:cubicBezTo>
                      <a:pt x="16079" y="3072"/>
                      <a:pt x="15940" y="3197"/>
                      <a:pt x="15902" y="3384"/>
                    </a:cubicBezTo>
                    <a:cubicBezTo>
                      <a:pt x="15767" y="3519"/>
                      <a:pt x="15732" y="3688"/>
                      <a:pt x="15722" y="3875"/>
                    </a:cubicBezTo>
                    <a:cubicBezTo>
                      <a:pt x="15719" y="3966"/>
                      <a:pt x="15670" y="4046"/>
                      <a:pt x="15594" y="4104"/>
                    </a:cubicBezTo>
                    <a:cubicBezTo>
                      <a:pt x="15476" y="4184"/>
                      <a:pt x="15469" y="4316"/>
                      <a:pt x="15449" y="4436"/>
                    </a:cubicBezTo>
                    <a:cubicBezTo>
                      <a:pt x="15445" y="4454"/>
                      <a:pt x="15473" y="4482"/>
                      <a:pt x="15490" y="4495"/>
                    </a:cubicBezTo>
                    <a:cubicBezTo>
                      <a:pt x="15497" y="4503"/>
                      <a:pt x="15528" y="4492"/>
                      <a:pt x="15535" y="4482"/>
                    </a:cubicBezTo>
                    <a:cubicBezTo>
                      <a:pt x="15656" y="4274"/>
                      <a:pt x="15774" y="4066"/>
                      <a:pt x="15895" y="3854"/>
                    </a:cubicBezTo>
                    <a:cubicBezTo>
                      <a:pt x="15864" y="3692"/>
                      <a:pt x="15954" y="3557"/>
                      <a:pt x="16027" y="3432"/>
                    </a:cubicBezTo>
                    <a:cubicBezTo>
                      <a:pt x="16120" y="3280"/>
                      <a:pt x="16148" y="3096"/>
                      <a:pt x="16266" y="2958"/>
                    </a:cubicBezTo>
                    <a:cubicBezTo>
                      <a:pt x="16283" y="2937"/>
                      <a:pt x="16272" y="2892"/>
                      <a:pt x="16276" y="2833"/>
                    </a:cubicBezTo>
                    <a:close/>
                    <a:moveTo>
                      <a:pt x="8268" y="9975"/>
                    </a:moveTo>
                    <a:cubicBezTo>
                      <a:pt x="8597" y="9937"/>
                      <a:pt x="8858" y="9743"/>
                      <a:pt x="9159" y="9649"/>
                    </a:cubicBezTo>
                    <a:cubicBezTo>
                      <a:pt x="9149" y="9431"/>
                      <a:pt x="9360" y="9358"/>
                      <a:pt x="9453" y="9206"/>
                    </a:cubicBezTo>
                    <a:cubicBezTo>
                      <a:pt x="9443" y="9199"/>
                      <a:pt x="9429" y="9189"/>
                      <a:pt x="9425" y="9192"/>
                    </a:cubicBezTo>
                    <a:cubicBezTo>
                      <a:pt x="9055" y="9441"/>
                      <a:pt x="8687" y="9698"/>
                      <a:pt x="8292" y="9909"/>
                    </a:cubicBezTo>
                    <a:cubicBezTo>
                      <a:pt x="8282" y="9916"/>
                      <a:pt x="8282" y="9940"/>
                      <a:pt x="8268" y="9975"/>
                    </a:cubicBezTo>
                    <a:close/>
                    <a:moveTo>
                      <a:pt x="24398" y="4042"/>
                    </a:moveTo>
                    <a:cubicBezTo>
                      <a:pt x="24319" y="4222"/>
                      <a:pt x="24290" y="4412"/>
                      <a:pt x="24270" y="4607"/>
                    </a:cubicBezTo>
                    <a:cubicBezTo>
                      <a:pt x="24242" y="4894"/>
                      <a:pt x="24231" y="5181"/>
                      <a:pt x="24215" y="5469"/>
                    </a:cubicBezTo>
                    <a:cubicBezTo>
                      <a:pt x="24211" y="5507"/>
                      <a:pt x="24221" y="5545"/>
                      <a:pt x="24228" y="5625"/>
                    </a:cubicBezTo>
                    <a:cubicBezTo>
                      <a:pt x="24273" y="5555"/>
                      <a:pt x="24301" y="5528"/>
                      <a:pt x="24308" y="5496"/>
                    </a:cubicBezTo>
                    <a:cubicBezTo>
                      <a:pt x="24329" y="5382"/>
                      <a:pt x="24349" y="5264"/>
                      <a:pt x="24356" y="5150"/>
                    </a:cubicBezTo>
                    <a:cubicBezTo>
                      <a:pt x="24374" y="4869"/>
                      <a:pt x="24384" y="4589"/>
                      <a:pt x="24398" y="4312"/>
                    </a:cubicBezTo>
                    <a:cubicBezTo>
                      <a:pt x="24402" y="4222"/>
                      <a:pt x="24398" y="4132"/>
                      <a:pt x="24398" y="4042"/>
                    </a:cubicBezTo>
                    <a:close/>
                    <a:moveTo>
                      <a:pt x="29036" y="1984"/>
                    </a:moveTo>
                    <a:cubicBezTo>
                      <a:pt x="29046" y="2064"/>
                      <a:pt x="29036" y="2130"/>
                      <a:pt x="29060" y="2182"/>
                    </a:cubicBezTo>
                    <a:cubicBezTo>
                      <a:pt x="29108" y="2289"/>
                      <a:pt x="29122" y="2400"/>
                      <a:pt x="29126" y="2518"/>
                    </a:cubicBezTo>
                    <a:cubicBezTo>
                      <a:pt x="29126" y="2580"/>
                      <a:pt x="29132" y="2643"/>
                      <a:pt x="29147" y="2702"/>
                    </a:cubicBezTo>
                    <a:cubicBezTo>
                      <a:pt x="29153" y="2729"/>
                      <a:pt x="29181" y="2753"/>
                      <a:pt x="29206" y="2785"/>
                    </a:cubicBezTo>
                    <a:cubicBezTo>
                      <a:pt x="29285" y="2639"/>
                      <a:pt x="29278" y="2508"/>
                      <a:pt x="29226" y="2369"/>
                    </a:cubicBezTo>
                    <a:cubicBezTo>
                      <a:pt x="29185" y="2262"/>
                      <a:pt x="29161" y="2150"/>
                      <a:pt x="29122" y="2040"/>
                    </a:cubicBezTo>
                    <a:cubicBezTo>
                      <a:pt x="29115" y="2022"/>
                      <a:pt x="29081" y="2012"/>
                      <a:pt x="29036" y="1984"/>
                    </a:cubicBezTo>
                    <a:close/>
                    <a:moveTo>
                      <a:pt x="23026" y="2767"/>
                    </a:moveTo>
                    <a:cubicBezTo>
                      <a:pt x="23096" y="2705"/>
                      <a:pt x="23106" y="2628"/>
                      <a:pt x="23106" y="2545"/>
                    </a:cubicBezTo>
                    <a:cubicBezTo>
                      <a:pt x="23109" y="2414"/>
                      <a:pt x="23120" y="2283"/>
                      <a:pt x="23172" y="2158"/>
                    </a:cubicBezTo>
                    <a:cubicBezTo>
                      <a:pt x="23189" y="2116"/>
                      <a:pt x="23172" y="2064"/>
                      <a:pt x="23168" y="1992"/>
                    </a:cubicBezTo>
                    <a:cubicBezTo>
                      <a:pt x="23127" y="2026"/>
                      <a:pt x="23099" y="2040"/>
                      <a:pt x="23093" y="2061"/>
                    </a:cubicBezTo>
                    <a:cubicBezTo>
                      <a:pt x="23058" y="2179"/>
                      <a:pt x="23037" y="2303"/>
                      <a:pt x="22989" y="2417"/>
                    </a:cubicBezTo>
                    <a:cubicBezTo>
                      <a:pt x="22936" y="2545"/>
                      <a:pt x="22957" y="2657"/>
                      <a:pt x="23026" y="2767"/>
                    </a:cubicBezTo>
                    <a:close/>
                    <a:moveTo>
                      <a:pt x="26507" y="6373"/>
                    </a:moveTo>
                    <a:cubicBezTo>
                      <a:pt x="26570" y="6352"/>
                      <a:pt x="26590" y="6303"/>
                      <a:pt x="26584" y="6244"/>
                    </a:cubicBezTo>
                    <a:cubicBezTo>
                      <a:pt x="26576" y="6203"/>
                      <a:pt x="26570" y="6155"/>
                      <a:pt x="26546" y="6116"/>
                    </a:cubicBezTo>
                    <a:cubicBezTo>
                      <a:pt x="26472" y="5992"/>
                      <a:pt x="26452" y="5867"/>
                      <a:pt x="26507" y="5729"/>
                    </a:cubicBezTo>
                    <a:cubicBezTo>
                      <a:pt x="26538" y="5649"/>
                      <a:pt x="26504" y="5579"/>
                      <a:pt x="26428" y="5483"/>
                    </a:cubicBezTo>
                    <a:lnTo>
                      <a:pt x="26428" y="5701"/>
                    </a:lnTo>
                    <a:cubicBezTo>
                      <a:pt x="26428" y="5808"/>
                      <a:pt x="26438" y="5916"/>
                      <a:pt x="26421" y="6023"/>
                    </a:cubicBezTo>
                    <a:cubicBezTo>
                      <a:pt x="26400" y="6155"/>
                      <a:pt x="26421" y="6269"/>
                      <a:pt x="26507" y="6373"/>
                    </a:cubicBezTo>
                    <a:close/>
                    <a:moveTo>
                      <a:pt x="16941" y="10155"/>
                    </a:moveTo>
                    <a:cubicBezTo>
                      <a:pt x="17124" y="9996"/>
                      <a:pt x="17270" y="9868"/>
                      <a:pt x="17415" y="9743"/>
                    </a:cubicBezTo>
                    <a:cubicBezTo>
                      <a:pt x="17423" y="9736"/>
                      <a:pt x="17429" y="9726"/>
                      <a:pt x="17429" y="9719"/>
                    </a:cubicBezTo>
                    <a:cubicBezTo>
                      <a:pt x="17429" y="9715"/>
                      <a:pt x="17423" y="9708"/>
                      <a:pt x="17415" y="9701"/>
                    </a:cubicBezTo>
                    <a:cubicBezTo>
                      <a:pt x="16983" y="9951"/>
                      <a:pt x="16983" y="9951"/>
                      <a:pt x="16941" y="10155"/>
                    </a:cubicBezTo>
                    <a:close/>
                    <a:moveTo>
                      <a:pt x="6997" y="10179"/>
                    </a:moveTo>
                    <a:cubicBezTo>
                      <a:pt x="7025" y="10255"/>
                      <a:pt x="7080" y="10276"/>
                      <a:pt x="7149" y="10269"/>
                    </a:cubicBezTo>
                    <a:cubicBezTo>
                      <a:pt x="7267" y="10263"/>
                      <a:pt x="7371" y="10234"/>
                      <a:pt x="7469" y="10100"/>
                    </a:cubicBezTo>
                    <a:cubicBezTo>
                      <a:pt x="7288" y="10141"/>
                      <a:pt x="7129" y="10051"/>
                      <a:pt x="6997" y="10179"/>
                    </a:cubicBezTo>
                    <a:close/>
                    <a:moveTo>
                      <a:pt x="26667" y="7401"/>
                    </a:moveTo>
                    <a:cubicBezTo>
                      <a:pt x="26729" y="7204"/>
                      <a:pt x="26722" y="7159"/>
                      <a:pt x="26618" y="6944"/>
                    </a:cubicBezTo>
                    <a:cubicBezTo>
                      <a:pt x="26546" y="6965"/>
                      <a:pt x="26514" y="7024"/>
                      <a:pt x="26535" y="7086"/>
                    </a:cubicBezTo>
                    <a:cubicBezTo>
                      <a:pt x="26570" y="7194"/>
                      <a:pt x="26621" y="7298"/>
                      <a:pt x="26667" y="7401"/>
                    </a:cubicBezTo>
                    <a:close/>
                    <a:moveTo>
                      <a:pt x="26213" y="3189"/>
                    </a:moveTo>
                    <a:cubicBezTo>
                      <a:pt x="26074" y="3436"/>
                      <a:pt x="26192" y="3643"/>
                      <a:pt x="26234" y="3859"/>
                    </a:cubicBezTo>
                    <a:cubicBezTo>
                      <a:pt x="26244" y="3737"/>
                      <a:pt x="26293" y="3616"/>
                      <a:pt x="26223" y="3495"/>
                    </a:cubicBezTo>
                    <a:cubicBezTo>
                      <a:pt x="26202" y="3456"/>
                      <a:pt x="26223" y="3391"/>
                      <a:pt x="26231" y="3339"/>
                    </a:cubicBezTo>
                    <a:cubicBezTo>
                      <a:pt x="26237" y="3298"/>
                      <a:pt x="26275" y="3259"/>
                      <a:pt x="26213" y="3189"/>
                    </a:cubicBezTo>
                    <a:close/>
                    <a:moveTo>
                      <a:pt x="34906" y="9823"/>
                    </a:moveTo>
                    <a:cubicBezTo>
                      <a:pt x="35010" y="9916"/>
                      <a:pt x="35117" y="10010"/>
                      <a:pt x="35221" y="10100"/>
                    </a:cubicBezTo>
                    <a:cubicBezTo>
                      <a:pt x="35232" y="10110"/>
                      <a:pt x="35253" y="10103"/>
                      <a:pt x="35287" y="10103"/>
                    </a:cubicBezTo>
                    <a:cubicBezTo>
                      <a:pt x="35280" y="10065"/>
                      <a:pt x="35280" y="10023"/>
                      <a:pt x="35263" y="10006"/>
                    </a:cubicBezTo>
                    <a:cubicBezTo>
                      <a:pt x="35156" y="9927"/>
                      <a:pt x="35069" y="9815"/>
                      <a:pt x="34906" y="9823"/>
                    </a:cubicBezTo>
                    <a:close/>
                    <a:moveTo>
                      <a:pt x="1252" y="7838"/>
                    </a:moveTo>
                    <a:cubicBezTo>
                      <a:pt x="1154" y="7956"/>
                      <a:pt x="1151" y="8060"/>
                      <a:pt x="1164" y="8167"/>
                    </a:cubicBezTo>
                    <a:cubicBezTo>
                      <a:pt x="1172" y="8209"/>
                      <a:pt x="1196" y="8226"/>
                      <a:pt x="1252" y="8212"/>
                    </a:cubicBezTo>
                    <a:close/>
                    <a:moveTo>
                      <a:pt x="9602" y="9130"/>
                    </a:moveTo>
                    <a:cubicBezTo>
                      <a:pt x="9785" y="9046"/>
                      <a:pt x="9785" y="9046"/>
                      <a:pt x="9876" y="8929"/>
                    </a:cubicBezTo>
                    <a:cubicBezTo>
                      <a:pt x="9671" y="8943"/>
                      <a:pt x="9668" y="8946"/>
                      <a:pt x="9602" y="9130"/>
                    </a:cubicBezTo>
                    <a:close/>
                    <a:moveTo>
                      <a:pt x="1577" y="7470"/>
                    </a:moveTo>
                    <a:cubicBezTo>
                      <a:pt x="1598" y="7384"/>
                      <a:pt x="1622" y="7298"/>
                      <a:pt x="1636" y="7214"/>
                    </a:cubicBezTo>
                    <a:cubicBezTo>
                      <a:pt x="1639" y="7176"/>
                      <a:pt x="1612" y="7149"/>
                      <a:pt x="1546" y="7163"/>
                    </a:cubicBezTo>
                    <a:cubicBezTo>
                      <a:pt x="1529" y="7259"/>
                      <a:pt x="1546" y="7363"/>
                      <a:pt x="1577" y="7470"/>
                    </a:cubicBezTo>
                    <a:close/>
                    <a:moveTo>
                      <a:pt x="25029" y="5784"/>
                    </a:moveTo>
                    <a:cubicBezTo>
                      <a:pt x="24984" y="5923"/>
                      <a:pt x="24949" y="6023"/>
                      <a:pt x="24994" y="6189"/>
                    </a:cubicBezTo>
                    <a:cubicBezTo>
                      <a:pt x="25042" y="6033"/>
                      <a:pt x="25104" y="5937"/>
                      <a:pt x="25029" y="5784"/>
                    </a:cubicBezTo>
                    <a:close/>
                    <a:moveTo>
                      <a:pt x="51002" y="8253"/>
                    </a:moveTo>
                    <a:cubicBezTo>
                      <a:pt x="51101" y="8115"/>
                      <a:pt x="51050" y="8007"/>
                      <a:pt x="51026" y="7886"/>
                    </a:cubicBezTo>
                    <a:cubicBezTo>
                      <a:pt x="50967" y="8098"/>
                      <a:pt x="50967" y="8098"/>
                      <a:pt x="51002" y="8253"/>
                    </a:cubicBezTo>
                    <a:close/>
                    <a:moveTo>
                      <a:pt x="50628" y="7429"/>
                    </a:moveTo>
                    <a:lnTo>
                      <a:pt x="50655" y="7429"/>
                    </a:lnTo>
                    <a:cubicBezTo>
                      <a:pt x="50665" y="7357"/>
                      <a:pt x="50679" y="7280"/>
                      <a:pt x="50686" y="7208"/>
                    </a:cubicBezTo>
                    <a:cubicBezTo>
                      <a:pt x="50686" y="7187"/>
                      <a:pt x="50658" y="7166"/>
                      <a:pt x="50644" y="7149"/>
                    </a:cubicBezTo>
                    <a:cubicBezTo>
                      <a:pt x="50628" y="7173"/>
                      <a:pt x="50593" y="7197"/>
                      <a:pt x="50596" y="7221"/>
                    </a:cubicBezTo>
                    <a:cubicBezTo>
                      <a:pt x="50599" y="7291"/>
                      <a:pt x="50617" y="7360"/>
                      <a:pt x="50628" y="7429"/>
                    </a:cubicBezTo>
                    <a:close/>
                    <a:moveTo>
                      <a:pt x="41244" y="7713"/>
                    </a:moveTo>
                    <a:cubicBezTo>
                      <a:pt x="41227" y="7727"/>
                      <a:pt x="41214" y="7741"/>
                      <a:pt x="41200" y="7755"/>
                    </a:cubicBezTo>
                    <a:cubicBezTo>
                      <a:pt x="41244" y="7824"/>
                      <a:pt x="41300" y="7879"/>
                      <a:pt x="41435" y="7932"/>
                    </a:cubicBezTo>
                    <a:cubicBezTo>
                      <a:pt x="41345" y="7828"/>
                      <a:pt x="41293" y="7772"/>
                      <a:pt x="41244" y="7713"/>
                    </a:cubicBezTo>
                    <a:close/>
                    <a:moveTo>
                      <a:pt x="24945" y="4239"/>
                    </a:moveTo>
                    <a:cubicBezTo>
                      <a:pt x="24911" y="4278"/>
                      <a:pt x="24890" y="4295"/>
                      <a:pt x="24876" y="4316"/>
                    </a:cubicBezTo>
                    <a:cubicBezTo>
                      <a:pt x="24852" y="4353"/>
                      <a:pt x="24842" y="4395"/>
                      <a:pt x="24883" y="4430"/>
                    </a:cubicBezTo>
                    <a:cubicBezTo>
                      <a:pt x="24890" y="4436"/>
                      <a:pt x="24904" y="4436"/>
                      <a:pt x="24907" y="4433"/>
                    </a:cubicBezTo>
                    <a:cubicBezTo>
                      <a:pt x="24925" y="4406"/>
                      <a:pt x="24942" y="4381"/>
                      <a:pt x="24952" y="4350"/>
                    </a:cubicBezTo>
                    <a:cubicBezTo>
                      <a:pt x="24959" y="4326"/>
                      <a:pt x="24949" y="4298"/>
                      <a:pt x="24945" y="4239"/>
                    </a:cubicBezTo>
                    <a:close/>
                    <a:moveTo>
                      <a:pt x="4400" y="11115"/>
                    </a:moveTo>
                    <a:cubicBezTo>
                      <a:pt x="4414" y="11104"/>
                      <a:pt x="4424" y="11090"/>
                      <a:pt x="4438" y="11080"/>
                    </a:cubicBezTo>
                    <a:cubicBezTo>
                      <a:pt x="4403" y="11031"/>
                      <a:pt x="4369" y="10979"/>
                      <a:pt x="4327" y="10931"/>
                    </a:cubicBezTo>
                    <a:cubicBezTo>
                      <a:pt x="4317" y="10920"/>
                      <a:pt x="4282" y="10931"/>
                      <a:pt x="4257" y="10931"/>
                    </a:cubicBezTo>
                    <a:cubicBezTo>
                      <a:pt x="4261" y="10955"/>
                      <a:pt x="4251" y="10990"/>
                      <a:pt x="4261" y="11000"/>
                    </a:cubicBezTo>
                    <a:cubicBezTo>
                      <a:pt x="4302" y="11045"/>
                      <a:pt x="4355" y="11076"/>
                      <a:pt x="4400" y="11115"/>
                    </a:cubicBezTo>
                    <a:close/>
                    <a:moveTo>
                      <a:pt x="47760" y="11132"/>
                    </a:moveTo>
                    <a:cubicBezTo>
                      <a:pt x="47884" y="11090"/>
                      <a:pt x="47939" y="11041"/>
                      <a:pt x="47978" y="10976"/>
                    </a:cubicBezTo>
                    <a:cubicBezTo>
                      <a:pt x="47984" y="10962"/>
                      <a:pt x="47953" y="10928"/>
                      <a:pt x="47926" y="10883"/>
                    </a:cubicBezTo>
                    <a:cubicBezTo>
                      <a:pt x="47870" y="10966"/>
                      <a:pt x="47829" y="11028"/>
                      <a:pt x="47760" y="11132"/>
                    </a:cubicBezTo>
                    <a:close/>
                    <a:moveTo>
                      <a:pt x="1792" y="10629"/>
                    </a:moveTo>
                    <a:cubicBezTo>
                      <a:pt x="1802" y="10525"/>
                      <a:pt x="1757" y="10484"/>
                      <a:pt x="1681" y="10450"/>
                    </a:cubicBezTo>
                    <a:cubicBezTo>
                      <a:pt x="1642" y="10550"/>
                      <a:pt x="1698" y="10592"/>
                      <a:pt x="1792" y="10629"/>
                    </a:cubicBezTo>
                    <a:close/>
                    <a:moveTo>
                      <a:pt x="50416" y="10592"/>
                    </a:moveTo>
                    <a:cubicBezTo>
                      <a:pt x="50558" y="10550"/>
                      <a:pt x="50558" y="10550"/>
                      <a:pt x="50516" y="10439"/>
                    </a:cubicBezTo>
                    <a:cubicBezTo>
                      <a:pt x="50478" y="10498"/>
                      <a:pt x="50447" y="10543"/>
                      <a:pt x="50416" y="10592"/>
                    </a:cubicBezTo>
                    <a:close/>
                    <a:moveTo>
                      <a:pt x="32278" y="2525"/>
                    </a:moveTo>
                    <a:cubicBezTo>
                      <a:pt x="32243" y="2604"/>
                      <a:pt x="32243" y="2604"/>
                      <a:pt x="32284" y="2663"/>
                    </a:cubicBezTo>
                    <a:cubicBezTo>
                      <a:pt x="32291" y="2649"/>
                      <a:pt x="32309" y="2633"/>
                      <a:pt x="32309" y="2622"/>
                    </a:cubicBezTo>
                    <a:cubicBezTo>
                      <a:pt x="32302" y="2587"/>
                      <a:pt x="32288" y="2556"/>
                      <a:pt x="32278" y="2525"/>
                    </a:cubicBezTo>
                    <a:close/>
                    <a:moveTo>
                      <a:pt x="10222" y="8746"/>
                    </a:moveTo>
                    <a:cubicBezTo>
                      <a:pt x="10118" y="8701"/>
                      <a:pt x="10066" y="8746"/>
                      <a:pt x="10028" y="8800"/>
                    </a:cubicBezTo>
                    <a:cubicBezTo>
                      <a:pt x="10021" y="8808"/>
                      <a:pt x="10035" y="8829"/>
                      <a:pt x="10042" y="8849"/>
                    </a:cubicBezTo>
                    <a:cubicBezTo>
                      <a:pt x="10073" y="8832"/>
                      <a:pt x="10104" y="8815"/>
                      <a:pt x="10132" y="8797"/>
                    </a:cubicBezTo>
                    <a:cubicBezTo>
                      <a:pt x="10159" y="8780"/>
                      <a:pt x="10191" y="8763"/>
                      <a:pt x="10222" y="8746"/>
                    </a:cubicBezTo>
                    <a:close/>
                    <a:moveTo>
                      <a:pt x="19934" y="2670"/>
                    </a:moveTo>
                    <a:cubicBezTo>
                      <a:pt x="19941" y="2674"/>
                      <a:pt x="19951" y="2674"/>
                      <a:pt x="19958" y="2677"/>
                    </a:cubicBezTo>
                    <a:cubicBezTo>
                      <a:pt x="19971" y="2639"/>
                      <a:pt x="19985" y="2601"/>
                      <a:pt x="19996" y="2559"/>
                    </a:cubicBezTo>
                    <a:cubicBezTo>
                      <a:pt x="19996" y="2549"/>
                      <a:pt x="19985" y="2525"/>
                      <a:pt x="19975" y="2525"/>
                    </a:cubicBezTo>
                    <a:cubicBezTo>
                      <a:pt x="19965" y="2521"/>
                      <a:pt x="19934" y="2532"/>
                      <a:pt x="19934" y="2539"/>
                    </a:cubicBezTo>
                    <a:cubicBezTo>
                      <a:pt x="19930" y="2584"/>
                      <a:pt x="19934" y="2628"/>
                      <a:pt x="19934" y="2670"/>
                    </a:cubicBezTo>
                    <a:close/>
                    <a:moveTo>
                      <a:pt x="24121" y="6584"/>
                    </a:moveTo>
                    <a:cubicBezTo>
                      <a:pt x="24128" y="6581"/>
                      <a:pt x="24138" y="6577"/>
                      <a:pt x="24145" y="6570"/>
                    </a:cubicBezTo>
                    <a:cubicBezTo>
                      <a:pt x="24197" y="6522"/>
                      <a:pt x="24204" y="6456"/>
                      <a:pt x="24162" y="6431"/>
                    </a:cubicBezTo>
                    <a:cubicBezTo>
                      <a:pt x="24156" y="6428"/>
                      <a:pt x="24145" y="6428"/>
                      <a:pt x="24138" y="6428"/>
                    </a:cubicBezTo>
                    <a:cubicBezTo>
                      <a:pt x="24100" y="6445"/>
                      <a:pt x="24079" y="6522"/>
                      <a:pt x="24103" y="6567"/>
                    </a:cubicBezTo>
                    <a:cubicBezTo>
                      <a:pt x="24107" y="6573"/>
                      <a:pt x="24114" y="6577"/>
                      <a:pt x="24121" y="6584"/>
                    </a:cubicBezTo>
                    <a:close/>
                    <a:moveTo>
                      <a:pt x="5678" y="10522"/>
                    </a:moveTo>
                    <a:cubicBezTo>
                      <a:pt x="5674" y="10515"/>
                      <a:pt x="5671" y="10509"/>
                      <a:pt x="5671" y="10498"/>
                    </a:cubicBezTo>
                    <a:cubicBezTo>
                      <a:pt x="5632" y="10509"/>
                      <a:pt x="5598" y="10512"/>
                      <a:pt x="5567" y="10525"/>
                    </a:cubicBezTo>
                    <a:cubicBezTo>
                      <a:pt x="5557" y="10529"/>
                      <a:pt x="5553" y="10557"/>
                      <a:pt x="5557" y="10567"/>
                    </a:cubicBezTo>
                    <a:cubicBezTo>
                      <a:pt x="5563" y="10578"/>
                      <a:pt x="5587" y="10584"/>
                      <a:pt x="5598" y="10581"/>
                    </a:cubicBezTo>
                    <a:cubicBezTo>
                      <a:pt x="5626" y="10563"/>
                      <a:pt x="5650" y="10543"/>
                      <a:pt x="5678" y="10522"/>
                    </a:cubicBezTo>
                    <a:close/>
                    <a:moveTo>
                      <a:pt x="28616" y="3283"/>
                    </a:moveTo>
                    <a:cubicBezTo>
                      <a:pt x="28627" y="3283"/>
                      <a:pt x="28634" y="3280"/>
                      <a:pt x="28644" y="3280"/>
                    </a:cubicBezTo>
                    <a:cubicBezTo>
                      <a:pt x="28641" y="3235"/>
                      <a:pt x="28637" y="3186"/>
                      <a:pt x="28634" y="3141"/>
                    </a:cubicBezTo>
                    <a:lnTo>
                      <a:pt x="28616" y="3141"/>
                    </a:lnTo>
                    <a:close/>
                    <a:moveTo>
                      <a:pt x="26241" y="4465"/>
                    </a:moveTo>
                    <a:cubicBezTo>
                      <a:pt x="26255" y="4471"/>
                      <a:pt x="26265" y="4482"/>
                      <a:pt x="26275" y="4492"/>
                    </a:cubicBezTo>
                    <a:cubicBezTo>
                      <a:pt x="26279" y="4478"/>
                      <a:pt x="26282" y="4465"/>
                      <a:pt x="26282" y="4450"/>
                    </a:cubicBezTo>
                    <a:cubicBezTo>
                      <a:pt x="26282" y="4447"/>
                      <a:pt x="26268" y="4436"/>
                      <a:pt x="26268" y="4436"/>
                    </a:cubicBezTo>
                    <a:cubicBezTo>
                      <a:pt x="26258" y="4444"/>
                      <a:pt x="26251" y="4454"/>
                      <a:pt x="26241" y="4465"/>
                    </a:cubicBezTo>
                    <a:close/>
                    <a:moveTo>
                      <a:pt x="24872" y="7214"/>
                    </a:moveTo>
                    <a:cubicBezTo>
                      <a:pt x="24886" y="7179"/>
                      <a:pt x="24901" y="7155"/>
                      <a:pt x="24904" y="7131"/>
                    </a:cubicBezTo>
                    <a:cubicBezTo>
                      <a:pt x="24911" y="7100"/>
                      <a:pt x="24917" y="7059"/>
                      <a:pt x="24866" y="7062"/>
                    </a:cubicBezTo>
                    <a:cubicBezTo>
                      <a:pt x="24855" y="7062"/>
                      <a:pt x="24842" y="7104"/>
                      <a:pt x="24842" y="7128"/>
                    </a:cubicBezTo>
                    <a:cubicBezTo>
                      <a:pt x="24842" y="7152"/>
                      <a:pt x="24855" y="7176"/>
                      <a:pt x="24872" y="7214"/>
                    </a:cubicBezTo>
                    <a:close/>
                    <a:moveTo>
                      <a:pt x="15909" y="7197"/>
                    </a:moveTo>
                    <a:cubicBezTo>
                      <a:pt x="15819" y="7214"/>
                      <a:pt x="15788" y="7259"/>
                      <a:pt x="15840" y="7357"/>
                    </a:cubicBezTo>
                    <a:cubicBezTo>
                      <a:pt x="15871" y="7283"/>
                      <a:pt x="15888" y="7242"/>
                      <a:pt x="15909" y="7197"/>
                    </a:cubicBezTo>
                    <a:close/>
                    <a:moveTo>
                      <a:pt x="37216" y="5434"/>
                    </a:moveTo>
                    <a:cubicBezTo>
                      <a:pt x="37203" y="5455"/>
                      <a:pt x="37189" y="5475"/>
                      <a:pt x="37192" y="5483"/>
                    </a:cubicBezTo>
                    <a:cubicBezTo>
                      <a:pt x="37210" y="5500"/>
                      <a:pt x="37230" y="5517"/>
                      <a:pt x="37251" y="5534"/>
                    </a:cubicBezTo>
                    <a:cubicBezTo>
                      <a:pt x="37254" y="5517"/>
                      <a:pt x="37272" y="5500"/>
                      <a:pt x="37269" y="5490"/>
                    </a:cubicBezTo>
                    <a:cubicBezTo>
                      <a:pt x="37254" y="5469"/>
                      <a:pt x="37234" y="5455"/>
                      <a:pt x="37216" y="5434"/>
                    </a:cubicBezTo>
                    <a:close/>
                    <a:moveTo>
                      <a:pt x="17640" y="9549"/>
                    </a:moveTo>
                    <a:cubicBezTo>
                      <a:pt x="17634" y="9542"/>
                      <a:pt x="17627" y="9539"/>
                      <a:pt x="17620" y="9532"/>
                    </a:cubicBezTo>
                    <a:cubicBezTo>
                      <a:pt x="17602" y="9553"/>
                      <a:pt x="17589" y="9577"/>
                      <a:pt x="17572" y="9598"/>
                    </a:cubicBezTo>
                    <a:cubicBezTo>
                      <a:pt x="17581" y="9601"/>
                      <a:pt x="17592" y="9604"/>
                      <a:pt x="17599" y="9601"/>
                    </a:cubicBezTo>
                    <a:cubicBezTo>
                      <a:pt x="17613" y="9583"/>
                      <a:pt x="17627" y="9566"/>
                      <a:pt x="17640" y="9549"/>
                    </a:cubicBezTo>
                    <a:close/>
                    <a:moveTo>
                      <a:pt x="28561" y="1603"/>
                    </a:moveTo>
                    <a:cubicBezTo>
                      <a:pt x="28579" y="1583"/>
                      <a:pt x="28595" y="1569"/>
                      <a:pt x="28595" y="1555"/>
                    </a:cubicBezTo>
                    <a:cubicBezTo>
                      <a:pt x="28592" y="1531"/>
                      <a:pt x="28582" y="1506"/>
                      <a:pt x="28575" y="1479"/>
                    </a:cubicBezTo>
                    <a:cubicBezTo>
                      <a:pt x="28561" y="1500"/>
                      <a:pt x="28547" y="1514"/>
                      <a:pt x="28547" y="1527"/>
                    </a:cubicBezTo>
                    <a:cubicBezTo>
                      <a:pt x="28547" y="1548"/>
                      <a:pt x="28554" y="1573"/>
                      <a:pt x="28561" y="1603"/>
                    </a:cubicBezTo>
                    <a:close/>
                    <a:moveTo>
                      <a:pt x="23948" y="4589"/>
                    </a:moveTo>
                    <a:cubicBezTo>
                      <a:pt x="23958" y="4589"/>
                      <a:pt x="23972" y="4586"/>
                      <a:pt x="23982" y="4586"/>
                    </a:cubicBezTo>
                    <a:cubicBezTo>
                      <a:pt x="23979" y="4548"/>
                      <a:pt x="23972" y="4513"/>
                      <a:pt x="23965" y="4475"/>
                    </a:cubicBezTo>
                    <a:cubicBezTo>
                      <a:pt x="23958" y="4478"/>
                      <a:pt x="23948" y="4478"/>
                      <a:pt x="23937" y="4478"/>
                    </a:cubicBezTo>
                    <a:cubicBezTo>
                      <a:pt x="23940" y="4516"/>
                      <a:pt x="23945" y="4551"/>
                      <a:pt x="23948" y="4589"/>
                    </a:cubicBezTo>
                    <a:close/>
                    <a:moveTo>
                      <a:pt x="23640" y="3100"/>
                    </a:moveTo>
                    <a:cubicBezTo>
                      <a:pt x="23629" y="3079"/>
                      <a:pt x="23625" y="3065"/>
                      <a:pt x="23619" y="3052"/>
                    </a:cubicBezTo>
                    <a:cubicBezTo>
                      <a:pt x="23605" y="3061"/>
                      <a:pt x="23584" y="3065"/>
                      <a:pt x="23577" y="3079"/>
                    </a:cubicBezTo>
                    <a:cubicBezTo>
                      <a:pt x="23571" y="3090"/>
                      <a:pt x="23577" y="3111"/>
                      <a:pt x="23577" y="3124"/>
                    </a:cubicBezTo>
                    <a:cubicBezTo>
                      <a:pt x="23598" y="3117"/>
                      <a:pt x="23619" y="3106"/>
                      <a:pt x="23640" y="3100"/>
                    </a:cubicBezTo>
                    <a:close/>
                    <a:moveTo>
                      <a:pt x="9242" y="10470"/>
                    </a:moveTo>
                    <a:cubicBezTo>
                      <a:pt x="9252" y="10463"/>
                      <a:pt x="9266" y="10456"/>
                      <a:pt x="9277" y="10446"/>
                    </a:cubicBezTo>
                    <a:cubicBezTo>
                      <a:pt x="9269" y="10439"/>
                      <a:pt x="9259" y="10418"/>
                      <a:pt x="9252" y="10421"/>
                    </a:cubicBezTo>
                    <a:cubicBezTo>
                      <a:pt x="9238" y="10425"/>
                      <a:pt x="9227" y="10439"/>
                      <a:pt x="9214" y="10446"/>
                    </a:cubicBezTo>
                    <a:cubicBezTo>
                      <a:pt x="9224" y="10456"/>
                      <a:pt x="9232" y="10463"/>
                      <a:pt x="9242" y="10470"/>
                    </a:cubicBezTo>
                    <a:close/>
                    <a:moveTo>
                      <a:pt x="28384" y="10501"/>
                    </a:moveTo>
                    <a:cubicBezTo>
                      <a:pt x="28371" y="10509"/>
                      <a:pt x="28364" y="10512"/>
                      <a:pt x="28357" y="10512"/>
                    </a:cubicBezTo>
                    <a:cubicBezTo>
                      <a:pt x="28374" y="10536"/>
                      <a:pt x="28392" y="10557"/>
                      <a:pt x="28408" y="10578"/>
                    </a:cubicBezTo>
                    <a:cubicBezTo>
                      <a:pt x="28413" y="10571"/>
                      <a:pt x="28423" y="10563"/>
                      <a:pt x="28419" y="10560"/>
                    </a:cubicBezTo>
                    <a:cubicBezTo>
                      <a:pt x="28408" y="10539"/>
                      <a:pt x="28395" y="10519"/>
                      <a:pt x="28384" y="10501"/>
                    </a:cubicBezTo>
                    <a:close/>
                    <a:moveTo>
                      <a:pt x="46703" y="10550"/>
                    </a:moveTo>
                    <a:cubicBezTo>
                      <a:pt x="46651" y="10539"/>
                      <a:pt x="46633" y="10450"/>
                      <a:pt x="46561" y="10529"/>
                    </a:cubicBezTo>
                    <a:cubicBezTo>
                      <a:pt x="46596" y="10567"/>
                      <a:pt x="46627" y="10608"/>
                      <a:pt x="46703" y="10550"/>
                    </a:cubicBezTo>
                    <a:close/>
                    <a:moveTo>
                      <a:pt x="22036" y="10824"/>
                    </a:moveTo>
                    <a:cubicBezTo>
                      <a:pt x="22046" y="10830"/>
                      <a:pt x="22057" y="10841"/>
                      <a:pt x="22067" y="10848"/>
                    </a:cubicBezTo>
                    <a:cubicBezTo>
                      <a:pt x="22091" y="10813"/>
                      <a:pt x="22112" y="10782"/>
                      <a:pt x="22137" y="10747"/>
                    </a:cubicBezTo>
                    <a:cubicBezTo>
                      <a:pt x="22126" y="10741"/>
                      <a:pt x="22116" y="10733"/>
                      <a:pt x="22105" y="10726"/>
                    </a:cubicBezTo>
                    <a:cubicBezTo>
                      <a:pt x="22081" y="10761"/>
                      <a:pt x="22060" y="10792"/>
                      <a:pt x="22036" y="10824"/>
                    </a:cubicBezTo>
                    <a:close/>
                    <a:moveTo>
                      <a:pt x="15012" y="5445"/>
                    </a:moveTo>
                    <a:cubicBezTo>
                      <a:pt x="14991" y="5459"/>
                      <a:pt x="14971" y="5469"/>
                      <a:pt x="14956" y="5486"/>
                    </a:cubicBezTo>
                    <a:cubicBezTo>
                      <a:pt x="14950" y="5493"/>
                      <a:pt x="14960" y="5514"/>
                      <a:pt x="14963" y="5528"/>
                    </a:cubicBezTo>
                    <a:cubicBezTo>
                      <a:pt x="14984" y="5517"/>
                      <a:pt x="15005" y="5510"/>
                      <a:pt x="15019" y="5493"/>
                    </a:cubicBezTo>
                    <a:cubicBezTo>
                      <a:pt x="15025" y="5486"/>
                      <a:pt x="15015" y="5465"/>
                      <a:pt x="15012" y="5445"/>
                    </a:cubicBezTo>
                    <a:close/>
                    <a:moveTo>
                      <a:pt x="36372" y="7315"/>
                    </a:moveTo>
                    <a:cubicBezTo>
                      <a:pt x="36382" y="7312"/>
                      <a:pt x="36392" y="7308"/>
                      <a:pt x="36402" y="7304"/>
                    </a:cubicBezTo>
                    <a:cubicBezTo>
                      <a:pt x="36402" y="7277"/>
                      <a:pt x="36406" y="7253"/>
                      <a:pt x="36399" y="7229"/>
                    </a:cubicBezTo>
                    <a:cubicBezTo>
                      <a:pt x="36399" y="7214"/>
                      <a:pt x="36378" y="7204"/>
                      <a:pt x="36368" y="7194"/>
                    </a:cubicBezTo>
                    <a:cubicBezTo>
                      <a:pt x="36358" y="7211"/>
                      <a:pt x="36337" y="7232"/>
                      <a:pt x="36340" y="7249"/>
                    </a:cubicBezTo>
                    <a:cubicBezTo>
                      <a:pt x="36340" y="7273"/>
                      <a:pt x="36361" y="7294"/>
                      <a:pt x="36372" y="7315"/>
                    </a:cubicBezTo>
                    <a:close/>
                    <a:moveTo>
                      <a:pt x="34726" y="9628"/>
                    </a:moveTo>
                    <a:cubicBezTo>
                      <a:pt x="34733" y="9667"/>
                      <a:pt x="34743" y="9740"/>
                      <a:pt x="34806" y="9691"/>
                    </a:cubicBezTo>
                    <a:cubicBezTo>
                      <a:pt x="34778" y="9670"/>
                      <a:pt x="34751" y="9649"/>
                      <a:pt x="34726" y="9628"/>
                    </a:cubicBezTo>
                    <a:close/>
                    <a:moveTo>
                      <a:pt x="2657" y="7582"/>
                    </a:moveTo>
                    <a:cubicBezTo>
                      <a:pt x="2644" y="7537"/>
                      <a:pt x="2637" y="7512"/>
                      <a:pt x="2630" y="7491"/>
                    </a:cubicBezTo>
                    <a:cubicBezTo>
                      <a:pt x="2627" y="7485"/>
                      <a:pt x="2612" y="7485"/>
                      <a:pt x="2606" y="7481"/>
                    </a:cubicBezTo>
                    <a:cubicBezTo>
                      <a:pt x="2598" y="7495"/>
                      <a:pt x="2585" y="7512"/>
                      <a:pt x="2588" y="7519"/>
                    </a:cubicBezTo>
                    <a:cubicBezTo>
                      <a:pt x="2602" y="7537"/>
                      <a:pt x="2623" y="7550"/>
                      <a:pt x="2657" y="7582"/>
                    </a:cubicBezTo>
                    <a:close/>
                    <a:moveTo>
                      <a:pt x="23640" y="1597"/>
                    </a:moveTo>
                    <a:cubicBezTo>
                      <a:pt x="23650" y="1583"/>
                      <a:pt x="23664" y="1569"/>
                      <a:pt x="23664" y="1555"/>
                    </a:cubicBezTo>
                    <a:cubicBezTo>
                      <a:pt x="23664" y="1544"/>
                      <a:pt x="23646" y="1531"/>
                      <a:pt x="23640" y="1520"/>
                    </a:cubicBezTo>
                    <a:cubicBezTo>
                      <a:pt x="23633" y="1534"/>
                      <a:pt x="23615" y="1544"/>
                      <a:pt x="23615" y="1559"/>
                    </a:cubicBezTo>
                    <a:cubicBezTo>
                      <a:pt x="23615" y="1573"/>
                      <a:pt x="23633" y="1583"/>
                      <a:pt x="23640" y="1597"/>
                    </a:cubicBezTo>
                    <a:close/>
                    <a:moveTo>
                      <a:pt x="23868" y="10522"/>
                    </a:moveTo>
                    <a:cubicBezTo>
                      <a:pt x="23854" y="10519"/>
                      <a:pt x="23837" y="10509"/>
                      <a:pt x="23833" y="10512"/>
                    </a:cubicBezTo>
                    <a:cubicBezTo>
                      <a:pt x="23823" y="10525"/>
                      <a:pt x="23816" y="10543"/>
                      <a:pt x="23809" y="10557"/>
                    </a:cubicBezTo>
                    <a:cubicBezTo>
                      <a:pt x="23823" y="10563"/>
                      <a:pt x="23837" y="10567"/>
                      <a:pt x="23851" y="10574"/>
                    </a:cubicBezTo>
                    <a:cubicBezTo>
                      <a:pt x="23857" y="10557"/>
                      <a:pt x="23862" y="10543"/>
                      <a:pt x="23868" y="10522"/>
                    </a:cubicBezTo>
                    <a:close/>
                    <a:moveTo>
                      <a:pt x="10305" y="8631"/>
                    </a:moveTo>
                    <a:cubicBezTo>
                      <a:pt x="10312" y="8627"/>
                      <a:pt x="10319" y="8624"/>
                      <a:pt x="10326" y="8621"/>
                    </a:cubicBezTo>
                    <a:cubicBezTo>
                      <a:pt x="10319" y="8618"/>
                      <a:pt x="10316" y="8610"/>
                      <a:pt x="10312" y="8607"/>
                    </a:cubicBezTo>
                    <a:cubicBezTo>
                      <a:pt x="10305" y="8613"/>
                      <a:pt x="10298" y="8621"/>
                      <a:pt x="10287" y="8627"/>
                    </a:cubicBezTo>
                    <a:cubicBezTo>
                      <a:pt x="10295" y="8627"/>
                      <a:pt x="10301" y="8631"/>
                      <a:pt x="10305" y="8631"/>
                    </a:cubicBezTo>
                    <a:close/>
                    <a:moveTo>
                      <a:pt x="16325" y="4534"/>
                    </a:moveTo>
                    <a:cubicBezTo>
                      <a:pt x="16321" y="4530"/>
                      <a:pt x="16318" y="4524"/>
                      <a:pt x="16311" y="4516"/>
                    </a:cubicBezTo>
                    <a:cubicBezTo>
                      <a:pt x="16307" y="4519"/>
                      <a:pt x="16301" y="4527"/>
                      <a:pt x="16297" y="4530"/>
                    </a:cubicBezTo>
                    <a:cubicBezTo>
                      <a:pt x="16304" y="4537"/>
                      <a:pt x="16311" y="4548"/>
                      <a:pt x="16318" y="4554"/>
                    </a:cubicBezTo>
                    <a:cubicBezTo>
                      <a:pt x="16318" y="4548"/>
                      <a:pt x="16321" y="4540"/>
                      <a:pt x="16325" y="4534"/>
                    </a:cubicBezTo>
                    <a:close/>
                    <a:moveTo>
                      <a:pt x="23955" y="4759"/>
                    </a:moveTo>
                    <a:cubicBezTo>
                      <a:pt x="23951" y="4766"/>
                      <a:pt x="23948" y="4773"/>
                      <a:pt x="23948" y="4780"/>
                    </a:cubicBezTo>
                    <a:cubicBezTo>
                      <a:pt x="23948" y="4783"/>
                      <a:pt x="23958" y="4786"/>
                      <a:pt x="23961" y="4790"/>
                    </a:cubicBezTo>
                    <a:cubicBezTo>
                      <a:pt x="23965" y="4783"/>
                      <a:pt x="23972" y="4776"/>
                      <a:pt x="23972" y="4769"/>
                    </a:cubicBezTo>
                    <a:cubicBezTo>
                      <a:pt x="23972" y="4766"/>
                      <a:pt x="23958" y="4762"/>
                      <a:pt x="23955" y="4759"/>
                    </a:cubicBezTo>
                    <a:close/>
                    <a:moveTo>
                      <a:pt x="34491" y="9486"/>
                    </a:moveTo>
                    <a:cubicBezTo>
                      <a:pt x="34497" y="9490"/>
                      <a:pt x="34505" y="9494"/>
                      <a:pt x="34511" y="9494"/>
                    </a:cubicBezTo>
                    <a:cubicBezTo>
                      <a:pt x="34515" y="9494"/>
                      <a:pt x="34515" y="9483"/>
                      <a:pt x="34518" y="9476"/>
                    </a:cubicBezTo>
                    <a:cubicBezTo>
                      <a:pt x="34511" y="9476"/>
                      <a:pt x="34505" y="9473"/>
                      <a:pt x="34497" y="9470"/>
                    </a:cubicBezTo>
                    <a:cubicBezTo>
                      <a:pt x="34494" y="9470"/>
                      <a:pt x="34491" y="9480"/>
                      <a:pt x="34491" y="9486"/>
                    </a:cubicBezTo>
                    <a:close/>
                    <a:moveTo>
                      <a:pt x="50097" y="10010"/>
                    </a:moveTo>
                    <a:cubicBezTo>
                      <a:pt x="50097" y="10002"/>
                      <a:pt x="50100" y="9999"/>
                      <a:pt x="50104" y="9992"/>
                    </a:cubicBezTo>
                    <a:cubicBezTo>
                      <a:pt x="50097" y="9996"/>
                      <a:pt x="50091" y="9999"/>
                      <a:pt x="50083" y="10002"/>
                    </a:cubicBezTo>
                    <a:cubicBezTo>
                      <a:pt x="50087" y="10006"/>
                      <a:pt x="50091" y="10010"/>
                      <a:pt x="50097" y="10010"/>
                    </a:cubicBezTo>
                    <a:close/>
                    <a:moveTo>
                      <a:pt x="2159" y="10010"/>
                    </a:moveTo>
                    <a:cubicBezTo>
                      <a:pt x="2159" y="10023"/>
                      <a:pt x="2155" y="10034"/>
                      <a:pt x="2152" y="10047"/>
                    </a:cubicBezTo>
                    <a:cubicBezTo>
                      <a:pt x="2159" y="10041"/>
                      <a:pt x="2166" y="10037"/>
                      <a:pt x="2166" y="10031"/>
                    </a:cubicBezTo>
                    <a:cubicBezTo>
                      <a:pt x="2169" y="10026"/>
                      <a:pt x="2162" y="10017"/>
                      <a:pt x="2159" y="10010"/>
                    </a:cubicBezTo>
                    <a:close/>
                    <a:moveTo>
                      <a:pt x="23862" y="1382"/>
                    </a:moveTo>
                    <a:cubicBezTo>
                      <a:pt x="23857" y="1375"/>
                      <a:pt x="23857" y="1368"/>
                      <a:pt x="23854" y="1361"/>
                    </a:cubicBezTo>
                    <a:cubicBezTo>
                      <a:pt x="23847" y="1361"/>
                      <a:pt x="23837" y="1365"/>
                      <a:pt x="23837" y="1368"/>
                    </a:cubicBezTo>
                    <a:cubicBezTo>
                      <a:pt x="23837" y="1375"/>
                      <a:pt x="23841" y="1382"/>
                      <a:pt x="23844" y="1389"/>
                    </a:cubicBezTo>
                    <a:cubicBezTo>
                      <a:pt x="23847" y="1389"/>
                      <a:pt x="23854" y="1386"/>
                      <a:pt x="23862" y="1382"/>
                    </a:cubicBezTo>
                    <a:close/>
                    <a:moveTo>
                      <a:pt x="38346" y="10127"/>
                    </a:moveTo>
                    <a:lnTo>
                      <a:pt x="38346" y="10141"/>
                    </a:lnTo>
                    <a:lnTo>
                      <a:pt x="38363" y="10135"/>
                    </a:lnTo>
                    <a:close/>
                    <a:moveTo>
                      <a:pt x="28395" y="1423"/>
                    </a:moveTo>
                    <a:lnTo>
                      <a:pt x="28402" y="1441"/>
                    </a:lnTo>
                    <a:lnTo>
                      <a:pt x="28408" y="1423"/>
                    </a:lnTo>
                    <a:close/>
                    <a:moveTo>
                      <a:pt x="42997" y="10442"/>
                    </a:moveTo>
                    <a:cubicBezTo>
                      <a:pt x="42990" y="10446"/>
                      <a:pt x="42983" y="10446"/>
                      <a:pt x="42980" y="10453"/>
                    </a:cubicBezTo>
                    <a:cubicBezTo>
                      <a:pt x="42980" y="10456"/>
                      <a:pt x="42987" y="10463"/>
                      <a:pt x="42990" y="10470"/>
                    </a:cubicBezTo>
                    <a:cubicBezTo>
                      <a:pt x="42997" y="10463"/>
                      <a:pt x="43008" y="10456"/>
                      <a:pt x="43017" y="10450"/>
                    </a:cubicBezTo>
                    <a:cubicBezTo>
                      <a:pt x="43011" y="10446"/>
                      <a:pt x="43004" y="10442"/>
                      <a:pt x="42997" y="10442"/>
                    </a:cubicBezTo>
                    <a:close/>
                    <a:moveTo>
                      <a:pt x="14894" y="7446"/>
                    </a:moveTo>
                    <a:cubicBezTo>
                      <a:pt x="14894" y="7454"/>
                      <a:pt x="14891" y="7460"/>
                      <a:pt x="14887" y="7464"/>
                    </a:cubicBezTo>
                    <a:cubicBezTo>
                      <a:pt x="14894" y="7467"/>
                      <a:pt x="14897" y="7470"/>
                      <a:pt x="14905" y="7470"/>
                    </a:cubicBezTo>
                    <a:cubicBezTo>
                      <a:pt x="14905" y="7464"/>
                      <a:pt x="14908" y="7457"/>
                      <a:pt x="14908" y="7454"/>
                    </a:cubicBezTo>
                    <a:cubicBezTo>
                      <a:pt x="14908" y="7450"/>
                      <a:pt x="14901" y="7450"/>
                      <a:pt x="14894" y="7446"/>
                    </a:cubicBezTo>
                    <a:close/>
                    <a:moveTo>
                      <a:pt x="37352" y="7460"/>
                    </a:moveTo>
                    <a:cubicBezTo>
                      <a:pt x="37352" y="7475"/>
                      <a:pt x="37348" y="7485"/>
                      <a:pt x="37344" y="7499"/>
                    </a:cubicBezTo>
                    <a:cubicBezTo>
                      <a:pt x="37352" y="7491"/>
                      <a:pt x="37358" y="7488"/>
                      <a:pt x="37362" y="7485"/>
                    </a:cubicBezTo>
                    <a:cubicBezTo>
                      <a:pt x="37362" y="7478"/>
                      <a:pt x="37355" y="7470"/>
                      <a:pt x="37352" y="7460"/>
                    </a:cubicBezTo>
                    <a:close/>
                    <a:moveTo>
                      <a:pt x="49602" y="7478"/>
                    </a:moveTo>
                    <a:cubicBezTo>
                      <a:pt x="49598" y="7485"/>
                      <a:pt x="49598" y="7495"/>
                      <a:pt x="49595" y="7502"/>
                    </a:cubicBezTo>
                    <a:lnTo>
                      <a:pt x="49626" y="7502"/>
                    </a:lnTo>
                    <a:cubicBezTo>
                      <a:pt x="49626" y="7495"/>
                      <a:pt x="49626" y="7488"/>
                      <a:pt x="49623" y="7481"/>
                    </a:cubicBezTo>
                    <a:cubicBezTo>
                      <a:pt x="49619" y="7478"/>
                      <a:pt x="49609" y="7481"/>
                      <a:pt x="49602" y="7478"/>
                    </a:cubicBezTo>
                    <a:close/>
                    <a:moveTo>
                      <a:pt x="49827" y="7699"/>
                    </a:moveTo>
                    <a:cubicBezTo>
                      <a:pt x="49824" y="7699"/>
                      <a:pt x="49813" y="7699"/>
                      <a:pt x="49813" y="7703"/>
                    </a:cubicBezTo>
                    <a:cubicBezTo>
                      <a:pt x="49810" y="7710"/>
                      <a:pt x="49810" y="7716"/>
                      <a:pt x="49810" y="7724"/>
                    </a:cubicBezTo>
                    <a:cubicBezTo>
                      <a:pt x="49817" y="7724"/>
                      <a:pt x="49827" y="7720"/>
                      <a:pt x="49834" y="7720"/>
                    </a:cubicBezTo>
                    <a:cubicBezTo>
                      <a:pt x="49834" y="7713"/>
                      <a:pt x="49830" y="7706"/>
                      <a:pt x="49827" y="7699"/>
                    </a:cubicBezTo>
                    <a:close/>
                    <a:moveTo>
                      <a:pt x="20924" y="11319"/>
                    </a:moveTo>
                    <a:cubicBezTo>
                      <a:pt x="20917" y="11326"/>
                      <a:pt x="20911" y="11329"/>
                      <a:pt x="20911" y="11336"/>
                    </a:cubicBezTo>
                    <a:cubicBezTo>
                      <a:pt x="20911" y="11343"/>
                      <a:pt x="20914" y="11350"/>
                      <a:pt x="20917" y="11361"/>
                    </a:cubicBezTo>
                    <a:cubicBezTo>
                      <a:pt x="20921" y="11353"/>
                      <a:pt x="20931" y="11346"/>
                      <a:pt x="20931" y="11343"/>
                    </a:cubicBezTo>
                    <a:cubicBezTo>
                      <a:pt x="20931" y="11336"/>
                      <a:pt x="20927" y="11326"/>
                      <a:pt x="20924" y="11319"/>
                    </a:cubicBezTo>
                    <a:close/>
                    <a:moveTo>
                      <a:pt x="46970" y="11312"/>
                    </a:moveTo>
                    <a:lnTo>
                      <a:pt x="46953" y="11322"/>
                    </a:lnTo>
                    <a:lnTo>
                      <a:pt x="46970" y="1132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698" name="Google Shape;698;p37"/>
          <p:cNvGrpSpPr/>
          <p:nvPr/>
        </p:nvGrpSpPr>
        <p:grpSpPr>
          <a:xfrm>
            <a:off x="7135469" y="1930404"/>
            <a:ext cx="701412" cy="1181975"/>
            <a:chOff x="6878019" y="1930404"/>
            <a:chExt cx="701412" cy="1181975"/>
          </a:xfrm>
        </p:grpSpPr>
        <p:sp>
          <p:nvSpPr>
            <p:cNvPr id="699" name="Google Shape;699;p37"/>
            <p:cNvSpPr/>
            <p:nvPr/>
          </p:nvSpPr>
          <p:spPr>
            <a:xfrm>
              <a:off x="6878019" y="23795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700" name="Google Shape;700;p37"/>
            <p:cNvGrpSpPr/>
            <p:nvPr/>
          </p:nvGrpSpPr>
          <p:grpSpPr>
            <a:xfrm>
              <a:off x="6974188" y="1930404"/>
              <a:ext cx="531438" cy="1181975"/>
              <a:chOff x="1551463" y="1222254"/>
              <a:chExt cx="531438" cy="1181975"/>
            </a:xfrm>
          </p:grpSpPr>
          <p:sp>
            <p:nvSpPr>
              <p:cNvPr id="701" name="Google Shape;701;p37"/>
              <p:cNvSpPr/>
              <p:nvPr/>
            </p:nvSpPr>
            <p:spPr>
              <a:xfrm>
                <a:off x="1693926" y="1222254"/>
                <a:ext cx="354325" cy="422650"/>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 name="Google Shape;702;p37"/>
              <p:cNvSpPr/>
              <p:nvPr/>
            </p:nvSpPr>
            <p:spPr>
              <a:xfrm>
                <a:off x="1573826" y="1629996"/>
                <a:ext cx="509075" cy="120825"/>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 name="Google Shape;703;p37"/>
              <p:cNvSpPr/>
              <p:nvPr/>
            </p:nvSpPr>
            <p:spPr>
              <a:xfrm>
                <a:off x="1551463" y="2273909"/>
                <a:ext cx="509128" cy="130320"/>
              </a:xfrm>
              <a:custGeom>
                <a:rect b="b" l="l" r="r" t="t"/>
                <a:pathLst>
                  <a:path extrusionOk="0" h="13373" w="52245">
                    <a:moveTo>
                      <a:pt x="2474" y="12790"/>
                    </a:moveTo>
                    <a:cubicBezTo>
                      <a:pt x="2474" y="12784"/>
                      <a:pt x="2474" y="12774"/>
                      <a:pt x="2470" y="12766"/>
                    </a:cubicBezTo>
                    <a:cubicBezTo>
                      <a:pt x="2425" y="12659"/>
                      <a:pt x="2273" y="12686"/>
                      <a:pt x="2238" y="12558"/>
                    </a:cubicBezTo>
                    <a:cubicBezTo>
                      <a:pt x="2200" y="12437"/>
                      <a:pt x="2069" y="12406"/>
                      <a:pt x="1979" y="12333"/>
                    </a:cubicBezTo>
                    <a:cubicBezTo>
                      <a:pt x="1896" y="12264"/>
                      <a:pt x="1809" y="12199"/>
                      <a:pt x="1719" y="12140"/>
                    </a:cubicBezTo>
                    <a:cubicBezTo>
                      <a:pt x="1258" y="11831"/>
                      <a:pt x="853" y="11460"/>
                      <a:pt x="514" y="11021"/>
                    </a:cubicBezTo>
                    <a:cubicBezTo>
                      <a:pt x="195" y="10605"/>
                      <a:pt x="29" y="10135"/>
                      <a:pt x="15" y="9615"/>
                    </a:cubicBezTo>
                    <a:cubicBezTo>
                      <a:pt x="1" y="9126"/>
                      <a:pt x="21" y="8642"/>
                      <a:pt x="174" y="8167"/>
                    </a:cubicBezTo>
                    <a:cubicBezTo>
                      <a:pt x="379" y="7519"/>
                      <a:pt x="749" y="6986"/>
                      <a:pt x="1268" y="6556"/>
                    </a:cubicBezTo>
                    <a:cubicBezTo>
                      <a:pt x="1428" y="6421"/>
                      <a:pt x="1608" y="6314"/>
                      <a:pt x="1802" y="6241"/>
                    </a:cubicBezTo>
                    <a:cubicBezTo>
                      <a:pt x="2273" y="6071"/>
                      <a:pt x="2755" y="5958"/>
                      <a:pt x="3257" y="5950"/>
                    </a:cubicBezTo>
                    <a:cubicBezTo>
                      <a:pt x="3686" y="5943"/>
                      <a:pt x="4078" y="6047"/>
                      <a:pt x="4417" y="6321"/>
                    </a:cubicBezTo>
                    <a:cubicBezTo>
                      <a:pt x="4542" y="6425"/>
                      <a:pt x="4670" y="6525"/>
                      <a:pt x="4822" y="6588"/>
                    </a:cubicBezTo>
                    <a:cubicBezTo>
                      <a:pt x="4957" y="6643"/>
                      <a:pt x="5041" y="6743"/>
                      <a:pt x="5075" y="6885"/>
                    </a:cubicBezTo>
                    <a:cubicBezTo>
                      <a:pt x="5117" y="7080"/>
                      <a:pt x="5179" y="7270"/>
                      <a:pt x="5203" y="7464"/>
                    </a:cubicBezTo>
                    <a:cubicBezTo>
                      <a:pt x="5224" y="7641"/>
                      <a:pt x="5213" y="7824"/>
                      <a:pt x="5193" y="8004"/>
                    </a:cubicBezTo>
                    <a:cubicBezTo>
                      <a:pt x="5172" y="8184"/>
                      <a:pt x="5030" y="8302"/>
                      <a:pt x="4902" y="8413"/>
                    </a:cubicBezTo>
                    <a:cubicBezTo>
                      <a:pt x="4805" y="8493"/>
                      <a:pt x="4694" y="8555"/>
                      <a:pt x="4593" y="8631"/>
                    </a:cubicBezTo>
                    <a:cubicBezTo>
                      <a:pt x="4323" y="8839"/>
                      <a:pt x="4026" y="8825"/>
                      <a:pt x="3721" y="8728"/>
                    </a:cubicBezTo>
                    <a:cubicBezTo>
                      <a:pt x="3610" y="8693"/>
                      <a:pt x="3554" y="8597"/>
                      <a:pt x="3492" y="8506"/>
                    </a:cubicBezTo>
                    <a:cubicBezTo>
                      <a:pt x="3434" y="8423"/>
                      <a:pt x="3381" y="8343"/>
                      <a:pt x="3423" y="8233"/>
                    </a:cubicBezTo>
                    <a:cubicBezTo>
                      <a:pt x="3434" y="8198"/>
                      <a:pt x="3416" y="8146"/>
                      <a:pt x="3405" y="8105"/>
                    </a:cubicBezTo>
                    <a:cubicBezTo>
                      <a:pt x="3371" y="7935"/>
                      <a:pt x="3399" y="7790"/>
                      <a:pt x="3513" y="7651"/>
                    </a:cubicBezTo>
                    <a:cubicBezTo>
                      <a:pt x="3624" y="7519"/>
                      <a:pt x="3808" y="7516"/>
                      <a:pt x="3891" y="7668"/>
                    </a:cubicBezTo>
                    <a:cubicBezTo>
                      <a:pt x="3946" y="7769"/>
                      <a:pt x="3970" y="7886"/>
                      <a:pt x="4011" y="8011"/>
                    </a:cubicBezTo>
                    <a:cubicBezTo>
                      <a:pt x="4136" y="7980"/>
                      <a:pt x="4248" y="7921"/>
                      <a:pt x="4320" y="7820"/>
                    </a:cubicBezTo>
                    <a:cubicBezTo>
                      <a:pt x="4420" y="7682"/>
                      <a:pt x="4552" y="7574"/>
                      <a:pt x="4687" y="7485"/>
                    </a:cubicBezTo>
                    <a:cubicBezTo>
                      <a:pt x="4705" y="7387"/>
                      <a:pt x="4639" y="7350"/>
                      <a:pt x="4587" y="7298"/>
                    </a:cubicBezTo>
                    <a:cubicBezTo>
                      <a:pt x="4518" y="7229"/>
                      <a:pt x="4521" y="7229"/>
                      <a:pt x="4597" y="7117"/>
                    </a:cubicBezTo>
                    <a:cubicBezTo>
                      <a:pt x="4642" y="7051"/>
                      <a:pt x="4577" y="7027"/>
                      <a:pt x="4538" y="6997"/>
                    </a:cubicBezTo>
                    <a:cubicBezTo>
                      <a:pt x="4494" y="7048"/>
                      <a:pt x="4448" y="7090"/>
                      <a:pt x="4382" y="7031"/>
                    </a:cubicBezTo>
                    <a:cubicBezTo>
                      <a:pt x="4358" y="7007"/>
                      <a:pt x="4334" y="6976"/>
                      <a:pt x="4313" y="6944"/>
                    </a:cubicBezTo>
                    <a:cubicBezTo>
                      <a:pt x="4268" y="6879"/>
                      <a:pt x="4296" y="6823"/>
                      <a:pt x="4390" y="6795"/>
                    </a:cubicBezTo>
                    <a:cubicBezTo>
                      <a:pt x="4420" y="6785"/>
                      <a:pt x="4452" y="6778"/>
                      <a:pt x="4479" y="6768"/>
                    </a:cubicBezTo>
                    <a:cubicBezTo>
                      <a:pt x="4462" y="6671"/>
                      <a:pt x="4393" y="6709"/>
                      <a:pt x="4348" y="6695"/>
                    </a:cubicBezTo>
                    <a:cubicBezTo>
                      <a:pt x="4286" y="6677"/>
                      <a:pt x="4223" y="6660"/>
                      <a:pt x="4161" y="6667"/>
                    </a:cubicBezTo>
                    <a:cubicBezTo>
                      <a:pt x="4115" y="6674"/>
                      <a:pt x="4070" y="6719"/>
                      <a:pt x="4026" y="6743"/>
                    </a:cubicBezTo>
                    <a:cubicBezTo>
                      <a:pt x="4016" y="6747"/>
                      <a:pt x="3991" y="6751"/>
                      <a:pt x="3984" y="6743"/>
                    </a:cubicBezTo>
                    <a:cubicBezTo>
                      <a:pt x="3918" y="6677"/>
                      <a:pt x="3866" y="6736"/>
                      <a:pt x="3811" y="6757"/>
                    </a:cubicBezTo>
                    <a:cubicBezTo>
                      <a:pt x="3554" y="6858"/>
                      <a:pt x="3319" y="7007"/>
                      <a:pt x="3084" y="7155"/>
                    </a:cubicBezTo>
                    <a:cubicBezTo>
                      <a:pt x="3039" y="7184"/>
                      <a:pt x="2997" y="7232"/>
                      <a:pt x="2948" y="7238"/>
                    </a:cubicBezTo>
                    <a:cubicBezTo>
                      <a:pt x="2817" y="7263"/>
                      <a:pt x="2803" y="7366"/>
                      <a:pt x="2810" y="7454"/>
                    </a:cubicBezTo>
                    <a:cubicBezTo>
                      <a:pt x="2820" y="7533"/>
                      <a:pt x="2799" y="7592"/>
                      <a:pt x="2758" y="7651"/>
                    </a:cubicBezTo>
                    <a:cubicBezTo>
                      <a:pt x="2744" y="7675"/>
                      <a:pt x="2731" y="7696"/>
                      <a:pt x="2710" y="7716"/>
                    </a:cubicBezTo>
                    <a:cubicBezTo>
                      <a:pt x="2440" y="8036"/>
                      <a:pt x="2464" y="8375"/>
                      <a:pt x="2633" y="8725"/>
                    </a:cubicBezTo>
                    <a:cubicBezTo>
                      <a:pt x="2681" y="8821"/>
                      <a:pt x="2723" y="8915"/>
                      <a:pt x="2740" y="9026"/>
                    </a:cubicBezTo>
                    <a:cubicBezTo>
                      <a:pt x="2751" y="9109"/>
                      <a:pt x="2810" y="9189"/>
                      <a:pt x="2855" y="9265"/>
                    </a:cubicBezTo>
                    <a:cubicBezTo>
                      <a:pt x="3014" y="9553"/>
                      <a:pt x="3271" y="9719"/>
                      <a:pt x="3572" y="9833"/>
                    </a:cubicBezTo>
                    <a:cubicBezTo>
                      <a:pt x="3880" y="9954"/>
                      <a:pt x="4198" y="9989"/>
                      <a:pt x="4521" y="9996"/>
                    </a:cubicBezTo>
                    <a:cubicBezTo>
                      <a:pt x="5421" y="10013"/>
                      <a:pt x="6284" y="9857"/>
                      <a:pt x="7091" y="9445"/>
                    </a:cubicBezTo>
                    <a:cubicBezTo>
                      <a:pt x="7292" y="9341"/>
                      <a:pt x="7507" y="9272"/>
                      <a:pt x="7694" y="9144"/>
                    </a:cubicBezTo>
                    <a:cubicBezTo>
                      <a:pt x="8199" y="8797"/>
                      <a:pt x="8725" y="8475"/>
                      <a:pt x="9162" y="8039"/>
                    </a:cubicBezTo>
                    <a:cubicBezTo>
                      <a:pt x="9390" y="7810"/>
                      <a:pt x="9598" y="7558"/>
                      <a:pt x="9799" y="7304"/>
                    </a:cubicBezTo>
                    <a:cubicBezTo>
                      <a:pt x="10402" y="6546"/>
                      <a:pt x="10998" y="5784"/>
                      <a:pt x="11593" y="5026"/>
                    </a:cubicBezTo>
                    <a:cubicBezTo>
                      <a:pt x="11711" y="4877"/>
                      <a:pt x="11822" y="4724"/>
                      <a:pt x="11940" y="4575"/>
                    </a:cubicBezTo>
                    <a:cubicBezTo>
                      <a:pt x="11971" y="4534"/>
                      <a:pt x="12020" y="4506"/>
                      <a:pt x="12058" y="4471"/>
                    </a:cubicBezTo>
                    <a:lnTo>
                      <a:pt x="12050" y="4465"/>
                    </a:lnTo>
                    <a:cubicBezTo>
                      <a:pt x="12006" y="4551"/>
                      <a:pt x="11967" y="4641"/>
                      <a:pt x="11912" y="4721"/>
                    </a:cubicBezTo>
                    <a:cubicBezTo>
                      <a:pt x="11788" y="4898"/>
                      <a:pt x="11656" y="5071"/>
                      <a:pt x="11518" y="5237"/>
                    </a:cubicBezTo>
                    <a:cubicBezTo>
                      <a:pt x="11272" y="5538"/>
                      <a:pt x="11084" y="5874"/>
                      <a:pt x="10894" y="6210"/>
                    </a:cubicBezTo>
                    <a:cubicBezTo>
                      <a:pt x="10873" y="6244"/>
                      <a:pt x="10873" y="6290"/>
                      <a:pt x="10856" y="6345"/>
                    </a:cubicBezTo>
                    <a:cubicBezTo>
                      <a:pt x="10897" y="6327"/>
                      <a:pt x="10915" y="6327"/>
                      <a:pt x="10925" y="6314"/>
                    </a:cubicBezTo>
                    <a:cubicBezTo>
                      <a:pt x="11091" y="6113"/>
                      <a:pt x="11257" y="5916"/>
                      <a:pt x="11420" y="5711"/>
                    </a:cubicBezTo>
                    <a:cubicBezTo>
                      <a:pt x="11472" y="5642"/>
                      <a:pt x="11510" y="5555"/>
                      <a:pt x="11552" y="5480"/>
                    </a:cubicBezTo>
                    <a:cubicBezTo>
                      <a:pt x="11597" y="5400"/>
                      <a:pt x="11631" y="5317"/>
                      <a:pt x="11687" y="5247"/>
                    </a:cubicBezTo>
                    <a:cubicBezTo>
                      <a:pt x="11857" y="5036"/>
                      <a:pt x="11996" y="4807"/>
                      <a:pt x="12134" y="4579"/>
                    </a:cubicBezTo>
                    <a:cubicBezTo>
                      <a:pt x="12175" y="4510"/>
                      <a:pt x="12193" y="4430"/>
                      <a:pt x="12220" y="4353"/>
                    </a:cubicBezTo>
                    <a:lnTo>
                      <a:pt x="12213" y="4364"/>
                    </a:lnTo>
                    <a:cubicBezTo>
                      <a:pt x="12248" y="4312"/>
                      <a:pt x="12335" y="4295"/>
                      <a:pt x="12311" y="4204"/>
                    </a:cubicBezTo>
                    <a:cubicBezTo>
                      <a:pt x="12276" y="4219"/>
                      <a:pt x="12245" y="4233"/>
                      <a:pt x="12213" y="4246"/>
                    </a:cubicBezTo>
                    <a:lnTo>
                      <a:pt x="12220" y="4253"/>
                    </a:lnTo>
                    <a:cubicBezTo>
                      <a:pt x="12237" y="4212"/>
                      <a:pt x="12241" y="4163"/>
                      <a:pt x="12269" y="4129"/>
                    </a:cubicBezTo>
                    <a:cubicBezTo>
                      <a:pt x="12573" y="3717"/>
                      <a:pt x="12868" y="3298"/>
                      <a:pt x="13193" y="2899"/>
                    </a:cubicBezTo>
                    <a:cubicBezTo>
                      <a:pt x="13425" y="2612"/>
                      <a:pt x="13710" y="2372"/>
                      <a:pt x="13986" y="2140"/>
                    </a:cubicBezTo>
                    <a:cubicBezTo>
                      <a:pt x="14226" y="2196"/>
                      <a:pt x="14236" y="2203"/>
                      <a:pt x="14427" y="2075"/>
                    </a:cubicBezTo>
                    <a:cubicBezTo>
                      <a:pt x="14835" y="1794"/>
                      <a:pt x="15241" y="1506"/>
                      <a:pt x="15646" y="1223"/>
                    </a:cubicBezTo>
                    <a:cubicBezTo>
                      <a:pt x="15812" y="1101"/>
                      <a:pt x="15978" y="973"/>
                      <a:pt x="16144" y="852"/>
                    </a:cubicBezTo>
                    <a:cubicBezTo>
                      <a:pt x="16217" y="800"/>
                      <a:pt x="16280" y="737"/>
                      <a:pt x="16387" y="769"/>
                    </a:cubicBezTo>
                    <a:cubicBezTo>
                      <a:pt x="16425" y="783"/>
                      <a:pt x="16484" y="737"/>
                      <a:pt x="16529" y="710"/>
                    </a:cubicBezTo>
                    <a:cubicBezTo>
                      <a:pt x="16761" y="564"/>
                      <a:pt x="17010" y="464"/>
                      <a:pt x="17266" y="374"/>
                    </a:cubicBezTo>
                    <a:cubicBezTo>
                      <a:pt x="17415" y="318"/>
                      <a:pt x="17578" y="270"/>
                      <a:pt x="17724" y="426"/>
                    </a:cubicBezTo>
                    <a:cubicBezTo>
                      <a:pt x="17738" y="502"/>
                      <a:pt x="17714" y="571"/>
                      <a:pt x="17634" y="623"/>
                    </a:cubicBezTo>
                    <a:cubicBezTo>
                      <a:pt x="17485" y="721"/>
                      <a:pt x="17332" y="817"/>
                      <a:pt x="17183" y="921"/>
                    </a:cubicBezTo>
                    <a:cubicBezTo>
                      <a:pt x="17104" y="977"/>
                      <a:pt x="17028" y="1042"/>
                      <a:pt x="16955" y="1105"/>
                    </a:cubicBezTo>
                    <a:cubicBezTo>
                      <a:pt x="16941" y="1119"/>
                      <a:pt x="16951" y="1153"/>
                      <a:pt x="16948" y="1178"/>
                    </a:cubicBezTo>
                    <a:cubicBezTo>
                      <a:pt x="16927" y="1178"/>
                      <a:pt x="16910" y="1178"/>
                      <a:pt x="16889" y="1174"/>
                    </a:cubicBezTo>
                    <a:cubicBezTo>
                      <a:pt x="16892" y="1181"/>
                      <a:pt x="16900" y="1191"/>
                      <a:pt x="16900" y="1191"/>
                    </a:cubicBezTo>
                    <a:cubicBezTo>
                      <a:pt x="16916" y="1188"/>
                      <a:pt x="16931" y="1178"/>
                      <a:pt x="16945" y="1170"/>
                    </a:cubicBezTo>
                    <a:cubicBezTo>
                      <a:pt x="17249" y="1060"/>
                      <a:pt x="17540" y="918"/>
                      <a:pt x="17810" y="734"/>
                    </a:cubicBezTo>
                    <a:cubicBezTo>
                      <a:pt x="18064" y="558"/>
                      <a:pt x="18330" y="405"/>
                      <a:pt x="18586" y="235"/>
                    </a:cubicBezTo>
                    <a:cubicBezTo>
                      <a:pt x="18662" y="184"/>
                      <a:pt x="18732" y="184"/>
                      <a:pt x="18818" y="214"/>
                    </a:cubicBezTo>
                    <a:cubicBezTo>
                      <a:pt x="18832" y="267"/>
                      <a:pt x="18846" y="315"/>
                      <a:pt x="18860" y="367"/>
                    </a:cubicBezTo>
                    <a:cubicBezTo>
                      <a:pt x="18877" y="367"/>
                      <a:pt x="18895" y="374"/>
                      <a:pt x="18911" y="367"/>
                    </a:cubicBezTo>
                    <a:cubicBezTo>
                      <a:pt x="19023" y="336"/>
                      <a:pt x="19133" y="298"/>
                      <a:pt x="19248" y="267"/>
                    </a:cubicBezTo>
                    <a:cubicBezTo>
                      <a:pt x="19379" y="229"/>
                      <a:pt x="19504" y="197"/>
                      <a:pt x="19643" y="267"/>
                    </a:cubicBezTo>
                    <a:cubicBezTo>
                      <a:pt x="19698" y="294"/>
                      <a:pt x="19784" y="280"/>
                      <a:pt x="19851" y="259"/>
                    </a:cubicBezTo>
                    <a:cubicBezTo>
                      <a:pt x="19930" y="239"/>
                      <a:pt x="20000" y="211"/>
                      <a:pt x="20086" y="225"/>
                    </a:cubicBezTo>
                    <a:cubicBezTo>
                      <a:pt x="20134" y="232"/>
                      <a:pt x="20187" y="190"/>
                      <a:pt x="20235" y="173"/>
                    </a:cubicBezTo>
                    <a:cubicBezTo>
                      <a:pt x="20374" y="125"/>
                      <a:pt x="20505" y="66"/>
                      <a:pt x="20644" y="27"/>
                    </a:cubicBezTo>
                    <a:cubicBezTo>
                      <a:pt x="20719" y="3"/>
                      <a:pt x="20803" y="0"/>
                      <a:pt x="20882" y="3"/>
                    </a:cubicBezTo>
                    <a:cubicBezTo>
                      <a:pt x="21028" y="14"/>
                      <a:pt x="21108" y="111"/>
                      <a:pt x="21108" y="256"/>
                    </a:cubicBezTo>
                    <a:cubicBezTo>
                      <a:pt x="21108" y="308"/>
                      <a:pt x="21101" y="360"/>
                      <a:pt x="21098" y="409"/>
                    </a:cubicBezTo>
                    <a:cubicBezTo>
                      <a:pt x="21160" y="464"/>
                      <a:pt x="21208" y="412"/>
                      <a:pt x="21250" y="395"/>
                    </a:cubicBezTo>
                    <a:cubicBezTo>
                      <a:pt x="21426" y="326"/>
                      <a:pt x="21600" y="243"/>
                      <a:pt x="21773" y="173"/>
                    </a:cubicBezTo>
                    <a:cubicBezTo>
                      <a:pt x="21867" y="139"/>
                      <a:pt x="21963" y="114"/>
                      <a:pt x="22060" y="93"/>
                    </a:cubicBezTo>
                    <a:cubicBezTo>
                      <a:pt x="22268" y="45"/>
                      <a:pt x="22423" y="135"/>
                      <a:pt x="22548" y="294"/>
                    </a:cubicBezTo>
                    <a:cubicBezTo>
                      <a:pt x="22594" y="350"/>
                      <a:pt x="22635" y="409"/>
                      <a:pt x="22684" y="478"/>
                    </a:cubicBezTo>
                    <a:cubicBezTo>
                      <a:pt x="22763" y="446"/>
                      <a:pt x="22839" y="422"/>
                      <a:pt x="22912" y="388"/>
                    </a:cubicBezTo>
                    <a:cubicBezTo>
                      <a:pt x="23113" y="301"/>
                      <a:pt x="23296" y="301"/>
                      <a:pt x="23435" y="505"/>
                    </a:cubicBezTo>
                    <a:cubicBezTo>
                      <a:pt x="23483" y="488"/>
                      <a:pt x="23529" y="478"/>
                      <a:pt x="23566" y="457"/>
                    </a:cubicBezTo>
                    <a:cubicBezTo>
                      <a:pt x="23771" y="367"/>
                      <a:pt x="23951" y="395"/>
                      <a:pt x="24111" y="550"/>
                    </a:cubicBezTo>
                    <a:cubicBezTo>
                      <a:pt x="24121" y="564"/>
                      <a:pt x="24142" y="568"/>
                      <a:pt x="24145" y="568"/>
                    </a:cubicBezTo>
                    <a:cubicBezTo>
                      <a:pt x="24298" y="550"/>
                      <a:pt x="24447" y="502"/>
                      <a:pt x="24581" y="526"/>
                    </a:cubicBezTo>
                    <a:cubicBezTo>
                      <a:pt x="24703" y="550"/>
                      <a:pt x="24807" y="665"/>
                      <a:pt x="24928" y="721"/>
                    </a:cubicBezTo>
                    <a:cubicBezTo>
                      <a:pt x="25056" y="779"/>
                      <a:pt x="25142" y="873"/>
                      <a:pt x="25226" y="977"/>
                    </a:cubicBezTo>
                    <a:cubicBezTo>
                      <a:pt x="25246" y="1004"/>
                      <a:pt x="25267" y="1032"/>
                      <a:pt x="25291" y="1053"/>
                    </a:cubicBezTo>
                    <a:cubicBezTo>
                      <a:pt x="25333" y="1084"/>
                      <a:pt x="25379" y="1111"/>
                      <a:pt x="25420" y="1140"/>
                    </a:cubicBezTo>
                    <a:cubicBezTo>
                      <a:pt x="25454" y="1074"/>
                      <a:pt x="25457" y="1004"/>
                      <a:pt x="25551" y="994"/>
                    </a:cubicBezTo>
                    <a:cubicBezTo>
                      <a:pt x="25596" y="991"/>
                      <a:pt x="25635" y="929"/>
                      <a:pt x="25679" y="900"/>
                    </a:cubicBezTo>
                    <a:cubicBezTo>
                      <a:pt x="25783" y="831"/>
                      <a:pt x="25891" y="838"/>
                      <a:pt x="25977" y="921"/>
                    </a:cubicBezTo>
                    <a:cubicBezTo>
                      <a:pt x="26092" y="1032"/>
                      <a:pt x="26223" y="1136"/>
                      <a:pt x="26216" y="1316"/>
                    </a:cubicBezTo>
                    <a:cubicBezTo>
                      <a:pt x="26293" y="1333"/>
                      <a:pt x="26303" y="1288"/>
                      <a:pt x="26320" y="1247"/>
                    </a:cubicBezTo>
                    <a:cubicBezTo>
                      <a:pt x="26338" y="1205"/>
                      <a:pt x="26348" y="1164"/>
                      <a:pt x="26365" y="1119"/>
                    </a:cubicBezTo>
                    <a:cubicBezTo>
                      <a:pt x="26428" y="938"/>
                      <a:pt x="26497" y="897"/>
                      <a:pt x="26691" y="938"/>
                    </a:cubicBezTo>
                    <a:cubicBezTo>
                      <a:pt x="26750" y="953"/>
                      <a:pt x="26808" y="973"/>
                      <a:pt x="26885" y="998"/>
                    </a:cubicBezTo>
                    <a:cubicBezTo>
                      <a:pt x="26926" y="793"/>
                      <a:pt x="27078" y="721"/>
                      <a:pt x="27255" y="710"/>
                    </a:cubicBezTo>
                    <a:cubicBezTo>
                      <a:pt x="27356" y="703"/>
                      <a:pt x="27428" y="641"/>
                      <a:pt x="27494" y="596"/>
                    </a:cubicBezTo>
                    <a:cubicBezTo>
                      <a:pt x="27619" y="505"/>
                      <a:pt x="27740" y="502"/>
                      <a:pt x="27876" y="534"/>
                    </a:cubicBezTo>
                    <a:cubicBezTo>
                      <a:pt x="27935" y="547"/>
                      <a:pt x="27997" y="568"/>
                      <a:pt x="28055" y="582"/>
                    </a:cubicBezTo>
                    <a:cubicBezTo>
                      <a:pt x="28184" y="537"/>
                      <a:pt x="28256" y="384"/>
                      <a:pt x="28408" y="405"/>
                    </a:cubicBezTo>
                    <a:cubicBezTo>
                      <a:pt x="28530" y="422"/>
                      <a:pt x="28651" y="461"/>
                      <a:pt x="28797" y="492"/>
                    </a:cubicBezTo>
                    <a:cubicBezTo>
                      <a:pt x="28817" y="471"/>
                      <a:pt x="28852" y="430"/>
                      <a:pt x="28891" y="398"/>
                    </a:cubicBezTo>
                    <a:cubicBezTo>
                      <a:pt x="28990" y="315"/>
                      <a:pt x="29108" y="322"/>
                      <a:pt x="29226" y="357"/>
                    </a:cubicBezTo>
                    <a:cubicBezTo>
                      <a:pt x="29327" y="392"/>
                      <a:pt x="29427" y="436"/>
                      <a:pt x="29535" y="478"/>
                    </a:cubicBezTo>
                    <a:cubicBezTo>
                      <a:pt x="29583" y="416"/>
                      <a:pt x="29631" y="363"/>
                      <a:pt x="29669" y="305"/>
                    </a:cubicBezTo>
                    <a:cubicBezTo>
                      <a:pt x="29787" y="135"/>
                      <a:pt x="29946" y="42"/>
                      <a:pt x="30151" y="93"/>
                    </a:cubicBezTo>
                    <a:cubicBezTo>
                      <a:pt x="30334" y="135"/>
                      <a:pt x="30511" y="208"/>
                      <a:pt x="30691" y="267"/>
                    </a:cubicBezTo>
                    <a:cubicBezTo>
                      <a:pt x="30833" y="315"/>
                      <a:pt x="30958" y="416"/>
                      <a:pt x="31124" y="436"/>
                    </a:cubicBezTo>
                    <a:cubicBezTo>
                      <a:pt x="31124" y="367"/>
                      <a:pt x="31121" y="308"/>
                      <a:pt x="31124" y="246"/>
                    </a:cubicBezTo>
                    <a:cubicBezTo>
                      <a:pt x="31124" y="104"/>
                      <a:pt x="31214" y="7"/>
                      <a:pt x="31356" y="3"/>
                    </a:cubicBezTo>
                    <a:cubicBezTo>
                      <a:pt x="31436" y="0"/>
                      <a:pt x="31519" y="7"/>
                      <a:pt x="31595" y="31"/>
                    </a:cubicBezTo>
                    <a:cubicBezTo>
                      <a:pt x="31727" y="69"/>
                      <a:pt x="31851" y="118"/>
                      <a:pt x="31976" y="170"/>
                    </a:cubicBezTo>
                    <a:cubicBezTo>
                      <a:pt x="32053" y="201"/>
                      <a:pt x="32118" y="243"/>
                      <a:pt x="32208" y="225"/>
                    </a:cubicBezTo>
                    <a:cubicBezTo>
                      <a:pt x="32257" y="218"/>
                      <a:pt x="32312" y="239"/>
                      <a:pt x="32361" y="259"/>
                    </a:cubicBezTo>
                    <a:cubicBezTo>
                      <a:pt x="32440" y="298"/>
                      <a:pt x="32531" y="301"/>
                      <a:pt x="32596" y="264"/>
                    </a:cubicBezTo>
                    <a:cubicBezTo>
                      <a:pt x="32714" y="197"/>
                      <a:pt x="32825" y="225"/>
                      <a:pt x="32935" y="253"/>
                    </a:cubicBezTo>
                    <a:cubicBezTo>
                      <a:pt x="33074" y="288"/>
                      <a:pt x="33209" y="333"/>
                      <a:pt x="33344" y="371"/>
                    </a:cubicBezTo>
                    <a:cubicBezTo>
                      <a:pt x="33358" y="350"/>
                      <a:pt x="33368" y="336"/>
                      <a:pt x="33379" y="322"/>
                    </a:cubicBezTo>
                    <a:cubicBezTo>
                      <a:pt x="33396" y="284"/>
                      <a:pt x="33403" y="225"/>
                      <a:pt x="33434" y="211"/>
                    </a:cubicBezTo>
                    <a:cubicBezTo>
                      <a:pt x="33479" y="194"/>
                      <a:pt x="33541" y="190"/>
                      <a:pt x="33587" y="208"/>
                    </a:cubicBezTo>
                    <a:cubicBezTo>
                      <a:pt x="33670" y="243"/>
                      <a:pt x="33749" y="291"/>
                      <a:pt x="33826" y="339"/>
                    </a:cubicBezTo>
                    <a:cubicBezTo>
                      <a:pt x="34013" y="461"/>
                      <a:pt x="34206" y="579"/>
                      <a:pt x="34387" y="713"/>
                    </a:cubicBezTo>
                    <a:cubicBezTo>
                      <a:pt x="34654" y="908"/>
                      <a:pt x="34948" y="1039"/>
                      <a:pt x="35250" y="1164"/>
                    </a:cubicBezTo>
                    <a:cubicBezTo>
                      <a:pt x="35270" y="1174"/>
                      <a:pt x="35294" y="1178"/>
                      <a:pt x="35346" y="1188"/>
                    </a:cubicBezTo>
                    <a:cubicBezTo>
                      <a:pt x="35277" y="1084"/>
                      <a:pt x="35197" y="1028"/>
                      <a:pt x="35117" y="973"/>
                    </a:cubicBezTo>
                    <a:cubicBezTo>
                      <a:pt x="34962" y="866"/>
                      <a:pt x="34802" y="766"/>
                      <a:pt x="34647" y="658"/>
                    </a:cubicBezTo>
                    <a:cubicBezTo>
                      <a:pt x="34609" y="633"/>
                      <a:pt x="34570" y="609"/>
                      <a:pt x="34539" y="579"/>
                    </a:cubicBezTo>
                    <a:cubicBezTo>
                      <a:pt x="34476" y="516"/>
                      <a:pt x="34491" y="409"/>
                      <a:pt x="34567" y="371"/>
                    </a:cubicBezTo>
                    <a:cubicBezTo>
                      <a:pt x="34639" y="336"/>
                      <a:pt x="34705" y="308"/>
                      <a:pt x="34799" y="329"/>
                    </a:cubicBezTo>
                    <a:cubicBezTo>
                      <a:pt x="35066" y="392"/>
                      <a:pt x="35308" y="509"/>
                      <a:pt x="35550" y="627"/>
                    </a:cubicBezTo>
                    <a:cubicBezTo>
                      <a:pt x="35606" y="654"/>
                      <a:pt x="35658" y="689"/>
                      <a:pt x="35713" y="721"/>
                    </a:cubicBezTo>
                    <a:cubicBezTo>
                      <a:pt x="35744" y="737"/>
                      <a:pt x="35782" y="776"/>
                      <a:pt x="35806" y="769"/>
                    </a:cubicBezTo>
                    <a:cubicBezTo>
                      <a:pt x="35990" y="724"/>
                      <a:pt x="36091" y="862"/>
                      <a:pt x="36212" y="949"/>
                    </a:cubicBezTo>
                    <a:cubicBezTo>
                      <a:pt x="36482" y="1143"/>
                      <a:pt x="36746" y="1351"/>
                      <a:pt x="37016" y="1544"/>
                    </a:cubicBezTo>
                    <a:cubicBezTo>
                      <a:pt x="37265" y="1725"/>
                      <a:pt x="37521" y="1894"/>
                      <a:pt x="37777" y="2061"/>
                    </a:cubicBezTo>
                    <a:cubicBezTo>
                      <a:pt x="37988" y="2199"/>
                      <a:pt x="37996" y="2196"/>
                      <a:pt x="38249" y="2140"/>
                    </a:cubicBezTo>
                    <a:cubicBezTo>
                      <a:pt x="38550" y="2421"/>
                      <a:pt x="38882" y="2687"/>
                      <a:pt x="39139" y="3031"/>
                    </a:cubicBezTo>
                    <a:cubicBezTo>
                      <a:pt x="39422" y="3405"/>
                      <a:pt x="39697" y="3785"/>
                      <a:pt x="39977" y="4163"/>
                    </a:cubicBezTo>
                    <a:cubicBezTo>
                      <a:pt x="39887" y="4170"/>
                      <a:pt x="39866" y="4194"/>
                      <a:pt x="39908" y="4253"/>
                    </a:cubicBezTo>
                    <a:cubicBezTo>
                      <a:pt x="39925" y="4274"/>
                      <a:pt x="39956" y="4288"/>
                      <a:pt x="39983" y="4305"/>
                    </a:cubicBezTo>
                    <a:lnTo>
                      <a:pt x="39977" y="4298"/>
                    </a:lnTo>
                    <a:cubicBezTo>
                      <a:pt x="40071" y="4644"/>
                      <a:pt x="40313" y="4904"/>
                      <a:pt x="40496" y="5202"/>
                    </a:cubicBezTo>
                    <a:cubicBezTo>
                      <a:pt x="40555" y="5293"/>
                      <a:pt x="40614" y="5379"/>
                      <a:pt x="40669" y="5472"/>
                    </a:cubicBezTo>
                    <a:cubicBezTo>
                      <a:pt x="40728" y="5563"/>
                      <a:pt x="40773" y="5662"/>
                      <a:pt x="40835" y="5746"/>
                    </a:cubicBezTo>
                    <a:cubicBezTo>
                      <a:pt x="40985" y="5940"/>
                      <a:pt x="41137" y="6124"/>
                      <a:pt x="41293" y="6311"/>
                    </a:cubicBezTo>
                    <a:cubicBezTo>
                      <a:pt x="41303" y="6327"/>
                      <a:pt x="41331" y="6327"/>
                      <a:pt x="41380" y="6348"/>
                    </a:cubicBezTo>
                    <a:cubicBezTo>
                      <a:pt x="41362" y="6290"/>
                      <a:pt x="41355" y="6255"/>
                      <a:pt x="41342" y="6228"/>
                    </a:cubicBezTo>
                    <a:cubicBezTo>
                      <a:pt x="41155" y="5899"/>
                      <a:pt x="40974" y="5569"/>
                      <a:pt x="40736" y="5272"/>
                    </a:cubicBezTo>
                    <a:cubicBezTo>
                      <a:pt x="40590" y="5091"/>
                      <a:pt x="40448" y="4904"/>
                      <a:pt x="40309" y="4717"/>
                    </a:cubicBezTo>
                    <a:cubicBezTo>
                      <a:pt x="40282" y="4676"/>
                      <a:pt x="40271" y="4620"/>
                      <a:pt x="40254" y="4572"/>
                    </a:cubicBezTo>
                    <a:lnTo>
                      <a:pt x="40250" y="4579"/>
                    </a:lnTo>
                    <a:cubicBezTo>
                      <a:pt x="40285" y="4603"/>
                      <a:pt x="40323" y="4628"/>
                      <a:pt x="40351" y="4658"/>
                    </a:cubicBezTo>
                    <a:cubicBezTo>
                      <a:pt x="40894" y="5355"/>
                      <a:pt x="41438" y="6054"/>
                      <a:pt x="41986" y="6751"/>
                    </a:cubicBezTo>
                    <a:cubicBezTo>
                      <a:pt x="42235" y="7069"/>
                      <a:pt x="42495" y="7384"/>
                      <a:pt x="42751" y="7699"/>
                    </a:cubicBezTo>
                    <a:cubicBezTo>
                      <a:pt x="43014" y="8025"/>
                      <a:pt x="43326" y="8302"/>
                      <a:pt x="43662" y="8544"/>
                    </a:cubicBezTo>
                    <a:cubicBezTo>
                      <a:pt x="44029" y="8808"/>
                      <a:pt x="44414" y="9046"/>
                      <a:pt x="44788" y="9296"/>
                    </a:cubicBezTo>
                    <a:cubicBezTo>
                      <a:pt x="45626" y="9698"/>
                      <a:pt x="46488" y="10010"/>
                      <a:pt x="47434" y="9996"/>
                    </a:cubicBezTo>
                    <a:cubicBezTo>
                      <a:pt x="47721" y="9989"/>
                      <a:pt x="48012" y="9992"/>
                      <a:pt x="48296" y="9940"/>
                    </a:cubicBezTo>
                    <a:cubicBezTo>
                      <a:pt x="48500" y="9906"/>
                      <a:pt x="48708" y="9833"/>
                      <a:pt x="48899" y="9722"/>
                    </a:cubicBezTo>
                    <a:cubicBezTo>
                      <a:pt x="49106" y="9604"/>
                      <a:pt x="49259" y="9441"/>
                      <a:pt x="49391" y="9241"/>
                    </a:cubicBezTo>
                    <a:cubicBezTo>
                      <a:pt x="49446" y="9158"/>
                      <a:pt x="49485" y="9078"/>
                      <a:pt x="49491" y="8971"/>
                    </a:cubicBezTo>
                    <a:cubicBezTo>
                      <a:pt x="49498" y="8894"/>
                      <a:pt x="49539" y="8818"/>
                      <a:pt x="49581" y="8749"/>
                    </a:cubicBezTo>
                    <a:cubicBezTo>
                      <a:pt x="49706" y="8548"/>
                      <a:pt x="49723" y="8322"/>
                      <a:pt x="49709" y="8098"/>
                    </a:cubicBezTo>
                    <a:cubicBezTo>
                      <a:pt x="49699" y="7969"/>
                      <a:pt x="49619" y="7862"/>
                      <a:pt x="49547" y="7761"/>
                    </a:cubicBezTo>
                    <a:cubicBezTo>
                      <a:pt x="49477" y="7657"/>
                      <a:pt x="49373" y="7571"/>
                      <a:pt x="49426" y="7426"/>
                    </a:cubicBezTo>
                    <a:cubicBezTo>
                      <a:pt x="49367" y="7366"/>
                      <a:pt x="49376" y="7273"/>
                      <a:pt x="49269" y="7229"/>
                    </a:cubicBezTo>
                    <a:cubicBezTo>
                      <a:pt x="49114" y="7169"/>
                      <a:pt x="48986" y="7041"/>
                      <a:pt x="48836" y="6958"/>
                    </a:cubicBezTo>
                    <a:cubicBezTo>
                      <a:pt x="48681" y="6872"/>
                      <a:pt x="48508" y="6816"/>
                      <a:pt x="48352" y="6726"/>
                    </a:cubicBezTo>
                    <a:cubicBezTo>
                      <a:pt x="48283" y="6685"/>
                      <a:pt x="48224" y="6816"/>
                      <a:pt x="48161" y="6712"/>
                    </a:cubicBezTo>
                    <a:cubicBezTo>
                      <a:pt x="48126" y="6650"/>
                      <a:pt x="48054" y="6660"/>
                      <a:pt x="47988" y="6667"/>
                    </a:cubicBezTo>
                    <a:cubicBezTo>
                      <a:pt x="47918" y="6677"/>
                      <a:pt x="47846" y="6685"/>
                      <a:pt x="47776" y="6702"/>
                    </a:cubicBezTo>
                    <a:cubicBezTo>
                      <a:pt x="47749" y="6709"/>
                      <a:pt x="47731" y="6747"/>
                      <a:pt x="47711" y="6771"/>
                    </a:cubicBezTo>
                    <a:cubicBezTo>
                      <a:pt x="47780" y="6834"/>
                      <a:pt x="47898" y="6740"/>
                      <a:pt x="47929" y="6854"/>
                    </a:cubicBezTo>
                    <a:cubicBezTo>
                      <a:pt x="47960" y="6958"/>
                      <a:pt x="47853" y="6986"/>
                      <a:pt x="47811" y="7048"/>
                    </a:cubicBezTo>
                    <a:cubicBezTo>
                      <a:pt x="47808" y="7055"/>
                      <a:pt x="47794" y="7055"/>
                      <a:pt x="47787" y="7059"/>
                    </a:cubicBezTo>
                    <a:cubicBezTo>
                      <a:pt x="47677" y="7010"/>
                      <a:pt x="47677" y="7010"/>
                      <a:pt x="47600" y="7096"/>
                    </a:cubicBezTo>
                    <a:cubicBezTo>
                      <a:pt x="47635" y="7121"/>
                      <a:pt x="47669" y="7145"/>
                      <a:pt x="47718" y="7179"/>
                    </a:cubicBezTo>
                    <a:cubicBezTo>
                      <a:pt x="47677" y="7232"/>
                      <a:pt x="47642" y="7280"/>
                      <a:pt x="47603" y="7329"/>
                    </a:cubicBezTo>
                    <a:cubicBezTo>
                      <a:pt x="47576" y="7371"/>
                      <a:pt x="47548" y="7416"/>
                      <a:pt x="47510" y="7467"/>
                    </a:cubicBezTo>
                    <a:cubicBezTo>
                      <a:pt x="47669" y="7574"/>
                      <a:pt x="47808" y="7686"/>
                      <a:pt x="47918" y="7831"/>
                    </a:cubicBezTo>
                    <a:cubicBezTo>
                      <a:pt x="47978" y="7911"/>
                      <a:pt x="48085" y="7959"/>
                      <a:pt x="48179" y="8025"/>
                    </a:cubicBezTo>
                    <a:cubicBezTo>
                      <a:pt x="48268" y="7953"/>
                      <a:pt x="48254" y="7855"/>
                      <a:pt x="48283" y="7772"/>
                    </a:cubicBezTo>
                    <a:cubicBezTo>
                      <a:pt x="48321" y="7651"/>
                      <a:pt x="48396" y="7571"/>
                      <a:pt x="48529" y="7554"/>
                    </a:cubicBezTo>
                    <a:cubicBezTo>
                      <a:pt x="48563" y="7550"/>
                      <a:pt x="48608" y="7550"/>
                      <a:pt x="48633" y="7571"/>
                    </a:cubicBezTo>
                    <a:cubicBezTo>
                      <a:pt x="48719" y="7647"/>
                      <a:pt x="48809" y="7734"/>
                      <a:pt x="48820" y="7855"/>
                    </a:cubicBezTo>
                    <a:cubicBezTo>
                      <a:pt x="48826" y="7942"/>
                      <a:pt x="48864" y="8031"/>
                      <a:pt x="48812" y="8122"/>
                    </a:cubicBezTo>
                    <a:cubicBezTo>
                      <a:pt x="48802" y="8143"/>
                      <a:pt x="48791" y="8177"/>
                      <a:pt x="48799" y="8198"/>
                    </a:cubicBezTo>
                    <a:cubicBezTo>
                      <a:pt x="48874" y="8378"/>
                      <a:pt x="48743" y="8489"/>
                      <a:pt x="48657" y="8610"/>
                    </a:cubicBezTo>
                    <a:cubicBezTo>
                      <a:pt x="48618" y="8666"/>
                      <a:pt x="48553" y="8714"/>
                      <a:pt x="48487" y="8735"/>
                    </a:cubicBezTo>
                    <a:cubicBezTo>
                      <a:pt x="48171" y="8832"/>
                      <a:pt x="47867" y="8832"/>
                      <a:pt x="47593" y="8607"/>
                    </a:cubicBezTo>
                    <a:cubicBezTo>
                      <a:pt x="47517" y="8544"/>
                      <a:pt x="47434" y="8489"/>
                      <a:pt x="47351" y="8434"/>
                    </a:cubicBezTo>
                    <a:cubicBezTo>
                      <a:pt x="47236" y="8357"/>
                      <a:pt x="47157" y="8247"/>
                      <a:pt x="47081" y="8135"/>
                    </a:cubicBezTo>
                    <a:cubicBezTo>
                      <a:pt x="47053" y="8091"/>
                      <a:pt x="47036" y="8036"/>
                      <a:pt x="47032" y="7983"/>
                    </a:cubicBezTo>
                    <a:cubicBezTo>
                      <a:pt x="47001" y="7613"/>
                      <a:pt x="47039" y="7249"/>
                      <a:pt x="47146" y="6893"/>
                    </a:cubicBezTo>
                    <a:cubicBezTo>
                      <a:pt x="47188" y="6754"/>
                      <a:pt x="47264" y="6643"/>
                      <a:pt x="47396" y="6588"/>
                    </a:cubicBezTo>
                    <a:cubicBezTo>
                      <a:pt x="47541" y="6529"/>
                      <a:pt x="47666" y="6439"/>
                      <a:pt x="47784" y="6342"/>
                    </a:cubicBezTo>
                    <a:cubicBezTo>
                      <a:pt x="48209" y="5988"/>
                      <a:pt x="48705" y="5912"/>
                      <a:pt x="49235" y="5964"/>
                    </a:cubicBezTo>
                    <a:cubicBezTo>
                      <a:pt x="49560" y="5995"/>
                      <a:pt x="49875" y="6071"/>
                      <a:pt x="50191" y="6158"/>
                    </a:cubicBezTo>
                    <a:cubicBezTo>
                      <a:pt x="50478" y="6241"/>
                      <a:pt x="50745" y="6376"/>
                      <a:pt x="50977" y="6570"/>
                    </a:cubicBezTo>
                    <a:cubicBezTo>
                      <a:pt x="51683" y="7169"/>
                      <a:pt x="52099" y="7924"/>
                      <a:pt x="52186" y="8853"/>
                    </a:cubicBezTo>
                    <a:cubicBezTo>
                      <a:pt x="52217" y="9195"/>
                      <a:pt x="52244" y="9535"/>
                      <a:pt x="52189" y="9881"/>
                    </a:cubicBezTo>
                    <a:cubicBezTo>
                      <a:pt x="52120" y="10301"/>
                      <a:pt x="51971" y="10678"/>
                      <a:pt x="51715" y="11017"/>
                    </a:cubicBezTo>
                    <a:cubicBezTo>
                      <a:pt x="51371" y="11468"/>
                      <a:pt x="50956" y="11839"/>
                      <a:pt x="50485" y="12154"/>
                    </a:cubicBezTo>
                    <a:cubicBezTo>
                      <a:pt x="50343" y="12250"/>
                      <a:pt x="50208" y="12354"/>
                      <a:pt x="50070" y="12455"/>
                    </a:cubicBezTo>
                    <a:cubicBezTo>
                      <a:pt x="50049" y="12472"/>
                      <a:pt x="50014" y="12489"/>
                      <a:pt x="50014" y="12510"/>
                    </a:cubicBezTo>
                    <a:cubicBezTo>
                      <a:pt x="49993" y="12635"/>
                      <a:pt x="49875" y="12662"/>
                      <a:pt x="49758" y="12749"/>
                    </a:cubicBezTo>
                    <a:cubicBezTo>
                      <a:pt x="49838" y="12756"/>
                      <a:pt x="49879" y="12763"/>
                      <a:pt x="49917" y="12760"/>
                    </a:cubicBezTo>
                    <a:cubicBezTo>
                      <a:pt x="49979" y="12753"/>
                      <a:pt x="50041" y="12739"/>
                      <a:pt x="50104" y="12736"/>
                    </a:cubicBezTo>
                    <a:cubicBezTo>
                      <a:pt x="50184" y="12728"/>
                      <a:pt x="50243" y="12766"/>
                      <a:pt x="50257" y="12819"/>
                    </a:cubicBezTo>
                    <a:cubicBezTo>
                      <a:pt x="50274" y="12912"/>
                      <a:pt x="50246" y="12992"/>
                      <a:pt x="50166" y="13023"/>
                    </a:cubicBezTo>
                    <a:cubicBezTo>
                      <a:pt x="50100" y="13051"/>
                      <a:pt x="50032" y="13071"/>
                      <a:pt x="49963" y="13092"/>
                    </a:cubicBezTo>
                    <a:cubicBezTo>
                      <a:pt x="49360" y="13272"/>
                      <a:pt x="48743" y="13338"/>
                      <a:pt x="48120" y="13359"/>
                    </a:cubicBezTo>
                    <a:cubicBezTo>
                      <a:pt x="47656" y="13372"/>
                      <a:pt x="47199" y="13321"/>
                      <a:pt x="46741" y="13255"/>
                    </a:cubicBezTo>
                    <a:cubicBezTo>
                      <a:pt x="46170" y="13172"/>
                      <a:pt x="45602" y="13081"/>
                      <a:pt x="45041" y="12936"/>
                    </a:cubicBezTo>
                    <a:cubicBezTo>
                      <a:pt x="44171" y="12715"/>
                      <a:pt x="43329" y="12416"/>
                      <a:pt x="42523" y="12026"/>
                    </a:cubicBezTo>
                    <a:cubicBezTo>
                      <a:pt x="42304" y="11922"/>
                      <a:pt x="42079" y="11883"/>
                      <a:pt x="41844" y="11859"/>
                    </a:cubicBezTo>
                    <a:cubicBezTo>
                      <a:pt x="41823" y="11855"/>
                      <a:pt x="41802" y="11880"/>
                      <a:pt x="41761" y="11901"/>
                    </a:cubicBezTo>
                    <a:cubicBezTo>
                      <a:pt x="41847" y="11997"/>
                      <a:pt x="41958" y="12001"/>
                      <a:pt x="42055" y="12036"/>
                    </a:cubicBezTo>
                    <a:cubicBezTo>
                      <a:pt x="42155" y="12077"/>
                      <a:pt x="42259" y="12101"/>
                      <a:pt x="42367" y="12136"/>
                    </a:cubicBezTo>
                    <a:cubicBezTo>
                      <a:pt x="42367" y="12167"/>
                      <a:pt x="42373" y="12195"/>
                      <a:pt x="42367" y="12216"/>
                    </a:cubicBezTo>
                    <a:cubicBezTo>
                      <a:pt x="42339" y="12323"/>
                      <a:pt x="42294" y="12368"/>
                      <a:pt x="42207" y="12358"/>
                    </a:cubicBezTo>
                    <a:cubicBezTo>
                      <a:pt x="42090" y="12347"/>
                      <a:pt x="41975" y="12327"/>
                      <a:pt x="41858" y="12302"/>
                    </a:cubicBezTo>
                    <a:cubicBezTo>
                      <a:pt x="41698" y="12271"/>
                      <a:pt x="41542" y="12237"/>
                      <a:pt x="41383" y="12202"/>
                    </a:cubicBezTo>
                    <a:cubicBezTo>
                      <a:pt x="41269" y="12178"/>
                      <a:pt x="41168" y="12125"/>
                      <a:pt x="41123" y="12008"/>
                    </a:cubicBezTo>
                    <a:cubicBezTo>
                      <a:pt x="41089" y="12021"/>
                      <a:pt x="41064" y="12026"/>
                      <a:pt x="41057" y="12036"/>
                    </a:cubicBezTo>
                    <a:cubicBezTo>
                      <a:pt x="40968" y="12208"/>
                      <a:pt x="40822" y="12226"/>
                      <a:pt x="40645" y="12208"/>
                    </a:cubicBezTo>
                    <a:cubicBezTo>
                      <a:pt x="40084" y="12157"/>
                      <a:pt x="39547" y="12008"/>
                      <a:pt x="39011" y="11839"/>
                    </a:cubicBezTo>
                    <a:cubicBezTo>
                      <a:pt x="38893" y="11800"/>
                      <a:pt x="38775" y="11755"/>
                      <a:pt x="38653" y="11714"/>
                    </a:cubicBezTo>
                    <a:cubicBezTo>
                      <a:pt x="38612" y="11703"/>
                      <a:pt x="38570" y="11696"/>
                      <a:pt x="38481" y="11676"/>
                    </a:cubicBezTo>
                    <a:cubicBezTo>
                      <a:pt x="38813" y="11991"/>
                      <a:pt x="39225" y="12015"/>
                      <a:pt x="39568" y="12184"/>
                    </a:cubicBezTo>
                    <a:cubicBezTo>
                      <a:pt x="39308" y="12226"/>
                      <a:pt x="39308" y="12226"/>
                      <a:pt x="39101" y="12164"/>
                    </a:cubicBezTo>
                    <a:cubicBezTo>
                      <a:pt x="38408" y="11956"/>
                      <a:pt x="37736" y="11689"/>
                      <a:pt x="37085" y="11374"/>
                    </a:cubicBezTo>
                    <a:cubicBezTo>
                      <a:pt x="37053" y="11361"/>
                      <a:pt x="37019" y="11346"/>
                      <a:pt x="36981" y="11332"/>
                    </a:cubicBezTo>
                    <a:cubicBezTo>
                      <a:pt x="36939" y="11398"/>
                      <a:pt x="36981" y="11423"/>
                      <a:pt x="37023" y="11460"/>
                    </a:cubicBezTo>
                    <a:cubicBezTo>
                      <a:pt x="37116" y="11537"/>
                      <a:pt x="37116" y="11585"/>
                      <a:pt x="37033" y="11647"/>
                    </a:cubicBezTo>
                    <a:cubicBezTo>
                      <a:pt x="37012" y="11662"/>
                      <a:pt x="36978" y="11665"/>
                      <a:pt x="36960" y="11682"/>
                    </a:cubicBezTo>
                    <a:cubicBezTo>
                      <a:pt x="36780" y="11904"/>
                      <a:pt x="36555" y="11863"/>
                      <a:pt x="36323" y="11793"/>
                    </a:cubicBezTo>
                    <a:cubicBezTo>
                      <a:pt x="36316" y="11790"/>
                      <a:pt x="36305" y="11783"/>
                      <a:pt x="36299" y="11783"/>
                    </a:cubicBezTo>
                    <a:cubicBezTo>
                      <a:pt x="35918" y="11721"/>
                      <a:pt x="35585" y="11530"/>
                      <a:pt x="35250" y="11361"/>
                    </a:cubicBezTo>
                    <a:cubicBezTo>
                      <a:pt x="35200" y="11336"/>
                      <a:pt x="35152" y="11315"/>
                      <a:pt x="35107" y="11298"/>
                    </a:cubicBezTo>
                    <a:cubicBezTo>
                      <a:pt x="34875" y="11447"/>
                      <a:pt x="34657" y="11398"/>
                      <a:pt x="34442" y="11287"/>
                    </a:cubicBezTo>
                    <a:cubicBezTo>
                      <a:pt x="34352" y="11243"/>
                      <a:pt x="34269" y="11190"/>
                      <a:pt x="34141" y="11121"/>
                    </a:cubicBezTo>
                    <a:cubicBezTo>
                      <a:pt x="34172" y="11194"/>
                      <a:pt x="34190" y="11228"/>
                      <a:pt x="34214" y="11284"/>
                    </a:cubicBezTo>
                    <a:cubicBezTo>
                      <a:pt x="34172" y="11273"/>
                      <a:pt x="34141" y="11270"/>
                      <a:pt x="34117" y="11257"/>
                    </a:cubicBezTo>
                    <a:cubicBezTo>
                      <a:pt x="33940" y="11163"/>
                      <a:pt x="33767" y="11070"/>
                      <a:pt x="33594" y="10976"/>
                    </a:cubicBezTo>
                    <a:cubicBezTo>
                      <a:pt x="33541" y="10948"/>
                      <a:pt x="33490" y="10934"/>
                      <a:pt x="33437" y="11003"/>
                    </a:cubicBezTo>
                    <a:cubicBezTo>
                      <a:pt x="33608" y="11204"/>
                      <a:pt x="33816" y="11374"/>
                      <a:pt x="34016" y="11568"/>
                    </a:cubicBezTo>
                    <a:cubicBezTo>
                      <a:pt x="33964" y="11647"/>
                      <a:pt x="33915" y="11696"/>
                      <a:pt x="33819" y="11727"/>
                    </a:cubicBezTo>
                    <a:cubicBezTo>
                      <a:pt x="33555" y="11807"/>
                      <a:pt x="33327" y="11765"/>
                      <a:pt x="33112" y="11603"/>
                    </a:cubicBezTo>
                    <a:cubicBezTo>
                      <a:pt x="33026" y="11537"/>
                      <a:pt x="32939" y="11471"/>
                      <a:pt x="32849" y="11402"/>
                    </a:cubicBezTo>
                    <a:cubicBezTo>
                      <a:pt x="32804" y="11433"/>
                      <a:pt x="32759" y="11465"/>
                      <a:pt x="32728" y="11489"/>
                    </a:cubicBezTo>
                    <a:cubicBezTo>
                      <a:pt x="32392" y="11495"/>
                      <a:pt x="32156" y="11332"/>
                      <a:pt x="31945" y="11107"/>
                    </a:cubicBezTo>
                    <a:cubicBezTo>
                      <a:pt x="31699" y="10844"/>
                      <a:pt x="31447" y="10581"/>
                      <a:pt x="31193" y="10325"/>
                    </a:cubicBezTo>
                    <a:cubicBezTo>
                      <a:pt x="31058" y="10193"/>
                      <a:pt x="30916" y="10068"/>
                      <a:pt x="30771" y="9943"/>
                    </a:cubicBezTo>
                    <a:cubicBezTo>
                      <a:pt x="30747" y="9923"/>
                      <a:pt x="30708" y="9913"/>
                      <a:pt x="30660" y="9892"/>
                    </a:cubicBezTo>
                    <a:cubicBezTo>
                      <a:pt x="30660" y="9940"/>
                      <a:pt x="30649" y="9978"/>
                      <a:pt x="30664" y="10006"/>
                    </a:cubicBezTo>
                    <a:cubicBezTo>
                      <a:pt x="30750" y="10183"/>
                      <a:pt x="30830" y="10363"/>
                      <a:pt x="30948" y="10525"/>
                    </a:cubicBezTo>
                    <a:cubicBezTo>
                      <a:pt x="31093" y="10720"/>
                      <a:pt x="31218" y="10928"/>
                      <a:pt x="31353" y="11128"/>
                    </a:cubicBezTo>
                    <a:cubicBezTo>
                      <a:pt x="31408" y="11215"/>
                      <a:pt x="31442" y="11308"/>
                      <a:pt x="31412" y="11426"/>
                    </a:cubicBezTo>
                    <a:cubicBezTo>
                      <a:pt x="31346" y="11481"/>
                      <a:pt x="31273" y="11543"/>
                      <a:pt x="31186" y="11617"/>
                    </a:cubicBezTo>
                    <a:cubicBezTo>
                      <a:pt x="31152" y="11606"/>
                      <a:pt x="31110" y="11582"/>
                      <a:pt x="31068" y="11578"/>
                    </a:cubicBezTo>
                    <a:cubicBezTo>
                      <a:pt x="30923" y="11572"/>
                      <a:pt x="30819" y="11502"/>
                      <a:pt x="30733" y="11385"/>
                    </a:cubicBezTo>
                    <a:cubicBezTo>
                      <a:pt x="30660" y="11281"/>
                      <a:pt x="30649" y="11287"/>
                      <a:pt x="30515" y="11356"/>
                    </a:cubicBezTo>
                    <a:cubicBezTo>
                      <a:pt x="30483" y="11371"/>
                      <a:pt x="30442" y="11391"/>
                      <a:pt x="30414" y="11385"/>
                    </a:cubicBezTo>
                    <a:cubicBezTo>
                      <a:pt x="30234" y="11332"/>
                      <a:pt x="30033" y="11322"/>
                      <a:pt x="29922" y="11135"/>
                    </a:cubicBezTo>
                    <a:cubicBezTo>
                      <a:pt x="29912" y="11121"/>
                      <a:pt x="29895" y="11115"/>
                      <a:pt x="29884" y="11104"/>
                    </a:cubicBezTo>
                    <a:lnTo>
                      <a:pt x="29593" y="11104"/>
                    </a:lnTo>
                    <a:cubicBezTo>
                      <a:pt x="29576" y="11132"/>
                      <a:pt x="29562" y="11156"/>
                      <a:pt x="29548" y="11180"/>
                    </a:cubicBezTo>
                    <a:cubicBezTo>
                      <a:pt x="29510" y="11153"/>
                      <a:pt x="29472" y="11125"/>
                      <a:pt x="29420" y="11086"/>
                    </a:cubicBezTo>
                    <a:cubicBezTo>
                      <a:pt x="29368" y="11142"/>
                      <a:pt x="29319" y="11190"/>
                      <a:pt x="29271" y="11239"/>
                    </a:cubicBezTo>
                    <a:cubicBezTo>
                      <a:pt x="29164" y="11215"/>
                      <a:pt x="29084" y="11115"/>
                      <a:pt x="28963" y="11153"/>
                    </a:cubicBezTo>
                    <a:cubicBezTo>
                      <a:pt x="28939" y="11159"/>
                      <a:pt x="28894" y="11132"/>
                      <a:pt x="28870" y="11107"/>
                    </a:cubicBezTo>
                    <a:cubicBezTo>
                      <a:pt x="28800" y="11038"/>
                      <a:pt x="28734" y="10962"/>
                      <a:pt x="28672" y="10886"/>
                    </a:cubicBezTo>
                    <a:cubicBezTo>
                      <a:pt x="28624" y="10834"/>
                      <a:pt x="28582" y="10775"/>
                      <a:pt x="28533" y="10706"/>
                    </a:cubicBezTo>
                    <a:cubicBezTo>
                      <a:pt x="28419" y="10792"/>
                      <a:pt x="28319" y="10872"/>
                      <a:pt x="28191" y="10972"/>
                    </a:cubicBezTo>
                    <a:cubicBezTo>
                      <a:pt x="28097" y="10993"/>
                      <a:pt x="27948" y="10958"/>
                      <a:pt x="27861" y="11094"/>
                    </a:cubicBezTo>
                    <a:cubicBezTo>
                      <a:pt x="27778" y="11076"/>
                      <a:pt x="27699" y="11052"/>
                      <a:pt x="27623" y="11038"/>
                    </a:cubicBezTo>
                    <a:cubicBezTo>
                      <a:pt x="27481" y="11014"/>
                      <a:pt x="27328" y="11007"/>
                      <a:pt x="27335" y="10803"/>
                    </a:cubicBezTo>
                    <a:cubicBezTo>
                      <a:pt x="27335" y="10789"/>
                      <a:pt x="27318" y="10771"/>
                      <a:pt x="27304" y="10761"/>
                    </a:cubicBezTo>
                    <a:cubicBezTo>
                      <a:pt x="27238" y="10702"/>
                      <a:pt x="27172" y="10647"/>
                      <a:pt x="27103" y="10592"/>
                    </a:cubicBezTo>
                    <a:cubicBezTo>
                      <a:pt x="27006" y="10750"/>
                      <a:pt x="27152" y="10907"/>
                      <a:pt x="27078" y="11052"/>
                    </a:cubicBezTo>
                    <a:cubicBezTo>
                      <a:pt x="26885" y="11083"/>
                      <a:pt x="26733" y="11021"/>
                      <a:pt x="26611" y="10872"/>
                    </a:cubicBezTo>
                    <a:cubicBezTo>
                      <a:pt x="26549" y="10795"/>
                      <a:pt x="26476" y="10726"/>
                      <a:pt x="26410" y="10654"/>
                    </a:cubicBezTo>
                    <a:cubicBezTo>
                      <a:pt x="26338" y="10675"/>
                      <a:pt x="26265" y="10696"/>
                      <a:pt x="26185" y="10720"/>
                    </a:cubicBezTo>
                    <a:cubicBezTo>
                      <a:pt x="26154" y="10834"/>
                      <a:pt x="26122" y="10955"/>
                      <a:pt x="26095" y="11070"/>
                    </a:cubicBezTo>
                    <a:cubicBezTo>
                      <a:pt x="26015" y="11104"/>
                      <a:pt x="25946" y="11125"/>
                      <a:pt x="25891" y="11163"/>
                    </a:cubicBezTo>
                    <a:cubicBezTo>
                      <a:pt x="25839" y="11194"/>
                      <a:pt x="25807" y="11260"/>
                      <a:pt x="25724" y="11222"/>
                    </a:cubicBezTo>
                    <a:cubicBezTo>
                      <a:pt x="25735" y="11177"/>
                      <a:pt x="25745" y="11135"/>
                      <a:pt x="25763" y="11076"/>
                    </a:cubicBezTo>
                    <a:cubicBezTo>
                      <a:pt x="25724" y="11073"/>
                      <a:pt x="25694" y="11073"/>
                      <a:pt x="25662" y="11066"/>
                    </a:cubicBezTo>
                    <a:cubicBezTo>
                      <a:pt x="25448" y="11028"/>
                      <a:pt x="25333" y="10848"/>
                      <a:pt x="25416" y="10654"/>
                    </a:cubicBezTo>
                    <a:cubicBezTo>
                      <a:pt x="25489" y="10491"/>
                      <a:pt x="25441" y="10335"/>
                      <a:pt x="25441" y="10176"/>
                    </a:cubicBezTo>
                    <a:cubicBezTo>
                      <a:pt x="25389" y="10130"/>
                      <a:pt x="25340" y="10093"/>
                      <a:pt x="25278" y="10044"/>
                    </a:cubicBezTo>
                    <a:cubicBezTo>
                      <a:pt x="25295" y="9961"/>
                      <a:pt x="25312" y="9878"/>
                      <a:pt x="25344" y="9736"/>
                    </a:cubicBezTo>
                    <a:cubicBezTo>
                      <a:pt x="25285" y="9805"/>
                      <a:pt x="25264" y="9826"/>
                      <a:pt x="25246" y="9854"/>
                    </a:cubicBezTo>
                    <a:cubicBezTo>
                      <a:pt x="25219" y="9895"/>
                      <a:pt x="25201" y="9961"/>
                      <a:pt x="25163" y="9985"/>
                    </a:cubicBezTo>
                    <a:cubicBezTo>
                      <a:pt x="25039" y="10058"/>
                      <a:pt x="24976" y="10204"/>
                      <a:pt x="24834" y="10259"/>
                    </a:cubicBezTo>
                    <a:cubicBezTo>
                      <a:pt x="24776" y="10283"/>
                      <a:pt x="24730" y="10359"/>
                      <a:pt x="24696" y="10418"/>
                    </a:cubicBezTo>
                    <a:cubicBezTo>
                      <a:pt x="24630" y="10536"/>
                      <a:pt x="24571" y="10657"/>
                      <a:pt x="24516" y="10779"/>
                    </a:cubicBezTo>
                    <a:cubicBezTo>
                      <a:pt x="24471" y="10896"/>
                      <a:pt x="24374" y="10938"/>
                      <a:pt x="24266" y="10958"/>
                    </a:cubicBezTo>
                    <a:cubicBezTo>
                      <a:pt x="24187" y="10972"/>
                      <a:pt x="24107" y="10969"/>
                      <a:pt x="24041" y="10969"/>
                    </a:cubicBezTo>
                    <a:cubicBezTo>
                      <a:pt x="23920" y="10879"/>
                      <a:pt x="23806" y="10795"/>
                      <a:pt x="23699" y="10712"/>
                    </a:cubicBezTo>
                    <a:cubicBezTo>
                      <a:pt x="23587" y="10841"/>
                      <a:pt x="23491" y="10958"/>
                      <a:pt x="23390" y="11073"/>
                    </a:cubicBezTo>
                    <a:cubicBezTo>
                      <a:pt x="23342" y="11132"/>
                      <a:pt x="23283" y="11156"/>
                      <a:pt x="23203" y="11156"/>
                    </a:cubicBezTo>
                    <a:cubicBezTo>
                      <a:pt x="23127" y="11159"/>
                      <a:pt x="23051" y="11201"/>
                      <a:pt x="22957" y="11232"/>
                    </a:cubicBezTo>
                    <a:cubicBezTo>
                      <a:pt x="22926" y="11201"/>
                      <a:pt x="22885" y="11159"/>
                      <a:pt x="22832" y="11104"/>
                    </a:cubicBezTo>
                    <a:cubicBezTo>
                      <a:pt x="22684" y="11163"/>
                      <a:pt x="22524" y="11100"/>
                      <a:pt x="22369" y="11097"/>
                    </a:cubicBezTo>
                    <a:cubicBezTo>
                      <a:pt x="22271" y="11169"/>
                      <a:pt x="22188" y="11257"/>
                      <a:pt x="22088" y="11305"/>
                    </a:cubicBezTo>
                    <a:cubicBezTo>
                      <a:pt x="21995" y="11353"/>
                      <a:pt x="21880" y="11364"/>
                      <a:pt x="21773" y="11391"/>
                    </a:cubicBezTo>
                    <a:cubicBezTo>
                      <a:pt x="21721" y="11361"/>
                      <a:pt x="21669" y="11326"/>
                      <a:pt x="21613" y="11287"/>
                    </a:cubicBezTo>
                    <a:cubicBezTo>
                      <a:pt x="21571" y="11315"/>
                      <a:pt x="21523" y="11332"/>
                      <a:pt x="21502" y="11367"/>
                    </a:cubicBezTo>
                    <a:cubicBezTo>
                      <a:pt x="21419" y="11499"/>
                      <a:pt x="21305" y="11572"/>
                      <a:pt x="21149" y="11582"/>
                    </a:cubicBezTo>
                    <a:cubicBezTo>
                      <a:pt x="21114" y="11585"/>
                      <a:pt x="21080" y="11606"/>
                      <a:pt x="21045" y="11620"/>
                    </a:cubicBezTo>
                    <a:cubicBezTo>
                      <a:pt x="20986" y="11572"/>
                      <a:pt x="20931" y="11530"/>
                      <a:pt x="20876" y="11485"/>
                    </a:cubicBezTo>
                    <a:cubicBezTo>
                      <a:pt x="20789" y="11409"/>
                      <a:pt x="20772" y="11350"/>
                      <a:pt x="20813" y="11246"/>
                    </a:cubicBezTo>
                    <a:cubicBezTo>
                      <a:pt x="20837" y="11190"/>
                      <a:pt x="20869" y="11135"/>
                      <a:pt x="20903" y="11080"/>
                    </a:cubicBezTo>
                    <a:cubicBezTo>
                      <a:pt x="20976" y="10969"/>
                      <a:pt x="21056" y="10858"/>
                      <a:pt x="21128" y="10744"/>
                    </a:cubicBezTo>
                    <a:cubicBezTo>
                      <a:pt x="21360" y="10384"/>
                      <a:pt x="21592" y="10020"/>
                      <a:pt x="21825" y="9660"/>
                    </a:cubicBezTo>
                    <a:cubicBezTo>
                      <a:pt x="21880" y="9577"/>
                      <a:pt x="21929" y="9490"/>
                      <a:pt x="21932" y="9386"/>
                    </a:cubicBezTo>
                    <a:cubicBezTo>
                      <a:pt x="21915" y="9390"/>
                      <a:pt x="21894" y="9386"/>
                      <a:pt x="21887" y="9393"/>
                    </a:cubicBezTo>
                    <a:cubicBezTo>
                      <a:pt x="21576" y="9732"/>
                      <a:pt x="21271" y="10079"/>
                      <a:pt x="20955" y="10415"/>
                    </a:cubicBezTo>
                    <a:cubicBezTo>
                      <a:pt x="20703" y="10681"/>
                      <a:pt x="20443" y="10948"/>
                      <a:pt x="20179" y="11208"/>
                    </a:cubicBezTo>
                    <a:cubicBezTo>
                      <a:pt x="20027" y="11353"/>
                      <a:pt x="19854" y="11450"/>
                      <a:pt x="19632" y="11478"/>
                    </a:cubicBezTo>
                    <a:cubicBezTo>
                      <a:pt x="19532" y="11492"/>
                      <a:pt x="19463" y="11478"/>
                      <a:pt x="19389" y="11398"/>
                    </a:cubicBezTo>
                    <a:cubicBezTo>
                      <a:pt x="19286" y="11475"/>
                      <a:pt x="19182" y="11543"/>
                      <a:pt x="19085" y="11623"/>
                    </a:cubicBezTo>
                    <a:cubicBezTo>
                      <a:pt x="18936" y="11745"/>
                      <a:pt x="18753" y="11748"/>
                      <a:pt x="18579" y="11780"/>
                    </a:cubicBezTo>
                    <a:cubicBezTo>
                      <a:pt x="18534" y="11786"/>
                      <a:pt x="18479" y="11741"/>
                      <a:pt x="18424" y="11717"/>
                    </a:cubicBezTo>
                    <a:cubicBezTo>
                      <a:pt x="18246" y="11762"/>
                      <a:pt x="18105" y="11904"/>
                      <a:pt x="17880" y="11942"/>
                    </a:cubicBezTo>
                    <a:cubicBezTo>
                      <a:pt x="18008" y="11731"/>
                      <a:pt x="18171" y="11596"/>
                      <a:pt x="18326" y="11454"/>
                    </a:cubicBezTo>
                    <a:cubicBezTo>
                      <a:pt x="18486" y="11308"/>
                      <a:pt x="18638" y="11159"/>
                      <a:pt x="18791" y="11014"/>
                    </a:cubicBezTo>
                    <a:cubicBezTo>
                      <a:pt x="18756" y="10948"/>
                      <a:pt x="18711" y="10941"/>
                      <a:pt x="18670" y="10962"/>
                    </a:cubicBezTo>
                    <a:cubicBezTo>
                      <a:pt x="18579" y="11003"/>
                      <a:pt x="18493" y="11056"/>
                      <a:pt x="18406" y="11100"/>
                    </a:cubicBezTo>
                    <a:cubicBezTo>
                      <a:pt x="18288" y="11163"/>
                      <a:pt x="18171" y="11225"/>
                      <a:pt x="18053" y="11287"/>
                    </a:cubicBezTo>
                    <a:cubicBezTo>
                      <a:pt x="18032" y="11249"/>
                      <a:pt x="18018" y="11225"/>
                      <a:pt x="17997" y="11190"/>
                    </a:cubicBezTo>
                    <a:cubicBezTo>
                      <a:pt x="17970" y="11201"/>
                      <a:pt x="17935" y="11208"/>
                      <a:pt x="17907" y="11222"/>
                    </a:cubicBezTo>
                    <a:cubicBezTo>
                      <a:pt x="17856" y="11243"/>
                      <a:pt x="17810" y="11278"/>
                      <a:pt x="17762" y="11298"/>
                    </a:cubicBezTo>
                    <a:cubicBezTo>
                      <a:pt x="17551" y="11388"/>
                      <a:pt x="17340" y="11471"/>
                      <a:pt x="17135" y="11287"/>
                    </a:cubicBezTo>
                    <a:cubicBezTo>
                      <a:pt x="16913" y="11395"/>
                      <a:pt x="16702" y="11499"/>
                      <a:pt x="16491" y="11596"/>
                    </a:cubicBezTo>
                    <a:cubicBezTo>
                      <a:pt x="16345" y="11665"/>
                      <a:pt x="16203" y="11745"/>
                      <a:pt x="16034" y="11751"/>
                    </a:cubicBezTo>
                    <a:cubicBezTo>
                      <a:pt x="15981" y="11755"/>
                      <a:pt x="15930" y="11780"/>
                      <a:pt x="15882" y="11804"/>
                    </a:cubicBezTo>
                    <a:cubicBezTo>
                      <a:pt x="15805" y="11842"/>
                      <a:pt x="15725" y="11834"/>
                      <a:pt x="15646" y="11845"/>
                    </a:cubicBezTo>
                    <a:cubicBezTo>
                      <a:pt x="15428" y="11869"/>
                      <a:pt x="15306" y="11717"/>
                      <a:pt x="15158" y="11613"/>
                    </a:cubicBezTo>
                    <a:cubicBezTo>
                      <a:pt x="15123" y="11585"/>
                      <a:pt x="15119" y="11534"/>
                      <a:pt x="15154" y="11492"/>
                    </a:cubicBezTo>
                    <a:cubicBezTo>
                      <a:pt x="15185" y="11454"/>
                      <a:pt x="15265" y="11450"/>
                      <a:pt x="15237" y="11356"/>
                    </a:cubicBezTo>
                    <a:cubicBezTo>
                      <a:pt x="15196" y="11367"/>
                      <a:pt x="15154" y="11371"/>
                      <a:pt x="15116" y="11388"/>
                    </a:cubicBezTo>
                    <a:cubicBezTo>
                      <a:pt x="14603" y="11637"/>
                      <a:pt x="14077" y="11845"/>
                      <a:pt x="13540" y="12036"/>
                    </a:cubicBezTo>
                    <a:cubicBezTo>
                      <a:pt x="13353" y="12101"/>
                      <a:pt x="13163" y="12164"/>
                      <a:pt x="12968" y="12208"/>
                    </a:cubicBezTo>
                    <a:cubicBezTo>
                      <a:pt x="12861" y="12233"/>
                      <a:pt x="12744" y="12213"/>
                      <a:pt x="12626" y="12188"/>
                    </a:cubicBezTo>
                    <a:cubicBezTo>
                      <a:pt x="12858" y="12105"/>
                      <a:pt x="13086" y="12026"/>
                      <a:pt x="13315" y="11946"/>
                    </a:cubicBezTo>
                    <a:cubicBezTo>
                      <a:pt x="13446" y="11904"/>
                      <a:pt x="13561" y="11831"/>
                      <a:pt x="13665" y="11748"/>
                    </a:cubicBezTo>
                    <a:cubicBezTo>
                      <a:pt x="13689" y="11731"/>
                      <a:pt x="13689" y="11689"/>
                      <a:pt x="13703" y="11658"/>
                    </a:cubicBezTo>
                    <a:cubicBezTo>
                      <a:pt x="13710" y="11655"/>
                      <a:pt x="13716" y="11647"/>
                      <a:pt x="13724" y="11647"/>
                    </a:cubicBezTo>
                    <a:cubicBezTo>
                      <a:pt x="13730" y="11652"/>
                      <a:pt x="13734" y="11658"/>
                      <a:pt x="13741" y="11665"/>
                    </a:cubicBezTo>
                    <a:cubicBezTo>
                      <a:pt x="13727" y="11658"/>
                      <a:pt x="13716" y="11655"/>
                      <a:pt x="13706" y="11647"/>
                    </a:cubicBezTo>
                    <a:cubicBezTo>
                      <a:pt x="13353" y="11814"/>
                      <a:pt x="12979" y="11914"/>
                      <a:pt x="12605" y="12018"/>
                    </a:cubicBezTo>
                    <a:cubicBezTo>
                      <a:pt x="12255" y="12115"/>
                      <a:pt x="11902" y="12178"/>
                      <a:pt x="11542" y="12213"/>
                    </a:cubicBezTo>
                    <a:cubicBezTo>
                      <a:pt x="11382" y="12226"/>
                      <a:pt x="11257" y="12199"/>
                      <a:pt x="11178" y="12046"/>
                    </a:cubicBezTo>
                    <a:cubicBezTo>
                      <a:pt x="11171" y="12036"/>
                      <a:pt x="11150" y="12029"/>
                      <a:pt x="11119" y="12008"/>
                    </a:cubicBezTo>
                    <a:cubicBezTo>
                      <a:pt x="11102" y="12026"/>
                      <a:pt x="11084" y="12050"/>
                      <a:pt x="11064" y="12071"/>
                    </a:cubicBezTo>
                    <a:cubicBezTo>
                      <a:pt x="11008" y="12112"/>
                      <a:pt x="10956" y="12178"/>
                      <a:pt x="10894" y="12192"/>
                    </a:cubicBezTo>
                    <a:cubicBezTo>
                      <a:pt x="10610" y="12254"/>
                      <a:pt x="10329" y="12306"/>
                      <a:pt x="10042" y="12354"/>
                    </a:cubicBezTo>
                    <a:cubicBezTo>
                      <a:pt x="9996" y="12361"/>
                      <a:pt x="9931" y="12344"/>
                      <a:pt x="9897" y="12312"/>
                    </a:cubicBezTo>
                    <a:cubicBezTo>
                      <a:pt x="9862" y="12278"/>
                      <a:pt x="9862" y="12216"/>
                      <a:pt x="9841" y="12150"/>
                    </a:cubicBezTo>
                    <a:cubicBezTo>
                      <a:pt x="10052" y="12077"/>
                      <a:pt x="10253" y="12008"/>
                      <a:pt x="10488" y="11928"/>
                    </a:cubicBezTo>
                    <a:cubicBezTo>
                      <a:pt x="10433" y="11887"/>
                      <a:pt x="10405" y="11855"/>
                      <a:pt x="10385" y="11855"/>
                    </a:cubicBezTo>
                    <a:cubicBezTo>
                      <a:pt x="10142" y="11883"/>
                      <a:pt x="9907" y="11928"/>
                      <a:pt x="9681" y="12036"/>
                    </a:cubicBezTo>
                    <a:cubicBezTo>
                      <a:pt x="8799" y="12462"/>
                      <a:pt x="7877" y="12777"/>
                      <a:pt x="6925" y="13002"/>
                    </a:cubicBezTo>
                    <a:cubicBezTo>
                      <a:pt x="6433" y="13120"/>
                      <a:pt x="5931" y="13185"/>
                      <a:pt x="5432" y="13262"/>
                    </a:cubicBezTo>
                    <a:cubicBezTo>
                      <a:pt x="4992" y="13327"/>
                      <a:pt x="4552" y="13372"/>
                      <a:pt x="4109" y="13359"/>
                    </a:cubicBezTo>
                    <a:cubicBezTo>
                      <a:pt x="3485" y="13338"/>
                      <a:pt x="2865" y="13272"/>
                      <a:pt x="2266" y="13092"/>
                    </a:cubicBezTo>
                    <a:cubicBezTo>
                      <a:pt x="2197" y="13071"/>
                      <a:pt x="2128" y="13051"/>
                      <a:pt x="2062" y="13023"/>
                    </a:cubicBezTo>
                    <a:cubicBezTo>
                      <a:pt x="2037" y="13012"/>
                      <a:pt x="2016" y="12992"/>
                      <a:pt x="1989" y="12971"/>
                    </a:cubicBezTo>
                    <a:cubicBezTo>
                      <a:pt x="1986" y="12940"/>
                      <a:pt x="1975" y="12905"/>
                      <a:pt x="1975" y="12870"/>
                    </a:cubicBezTo>
                    <a:cubicBezTo>
                      <a:pt x="1979" y="12777"/>
                      <a:pt x="2021" y="12728"/>
                      <a:pt x="2104" y="12736"/>
                    </a:cubicBezTo>
                    <a:cubicBezTo>
                      <a:pt x="2228" y="12749"/>
                      <a:pt x="2353" y="12774"/>
                      <a:pt x="2478" y="12790"/>
                    </a:cubicBezTo>
                    <a:cubicBezTo>
                      <a:pt x="2488" y="12787"/>
                      <a:pt x="2494" y="12784"/>
                      <a:pt x="2505" y="12784"/>
                    </a:cubicBezTo>
                    <a:cubicBezTo>
                      <a:pt x="2512" y="12780"/>
                      <a:pt x="2515" y="12777"/>
                      <a:pt x="2523" y="12774"/>
                    </a:cubicBezTo>
                    <a:cubicBezTo>
                      <a:pt x="2509" y="12780"/>
                      <a:pt x="2491" y="12787"/>
                      <a:pt x="2474" y="12790"/>
                    </a:cubicBezTo>
                    <a:close/>
                    <a:moveTo>
                      <a:pt x="18067" y="3747"/>
                    </a:moveTo>
                    <a:cubicBezTo>
                      <a:pt x="18136" y="3730"/>
                      <a:pt x="18136" y="3688"/>
                      <a:pt x="18108" y="3637"/>
                    </a:cubicBezTo>
                    <a:cubicBezTo>
                      <a:pt x="18139" y="3626"/>
                      <a:pt x="18188" y="3626"/>
                      <a:pt x="18202" y="3605"/>
                    </a:cubicBezTo>
                    <a:cubicBezTo>
                      <a:pt x="18365" y="3349"/>
                      <a:pt x="18548" y="3100"/>
                      <a:pt x="18680" y="2826"/>
                    </a:cubicBezTo>
                    <a:cubicBezTo>
                      <a:pt x="18908" y="2334"/>
                      <a:pt x="19103" y="1832"/>
                      <a:pt x="19306" y="1330"/>
                    </a:cubicBezTo>
                    <a:cubicBezTo>
                      <a:pt x="19324" y="1295"/>
                      <a:pt x="19317" y="1250"/>
                      <a:pt x="19320" y="1191"/>
                    </a:cubicBezTo>
                    <a:cubicBezTo>
                      <a:pt x="19186" y="1250"/>
                      <a:pt x="19158" y="1365"/>
                      <a:pt x="19116" y="1458"/>
                    </a:cubicBezTo>
                    <a:cubicBezTo>
                      <a:pt x="18804" y="2106"/>
                      <a:pt x="18500" y="2761"/>
                      <a:pt x="18198" y="3411"/>
                    </a:cubicBezTo>
                    <a:cubicBezTo>
                      <a:pt x="18163" y="3488"/>
                      <a:pt x="18143" y="3568"/>
                      <a:pt x="18118" y="3643"/>
                    </a:cubicBezTo>
                    <a:cubicBezTo>
                      <a:pt x="18105" y="3682"/>
                      <a:pt x="18088" y="3717"/>
                      <a:pt x="18074" y="3755"/>
                    </a:cubicBezTo>
                    <a:cubicBezTo>
                      <a:pt x="18070" y="3768"/>
                      <a:pt x="18064" y="3782"/>
                      <a:pt x="18059" y="3792"/>
                    </a:cubicBezTo>
                    <a:cubicBezTo>
                      <a:pt x="18059" y="3779"/>
                      <a:pt x="18064" y="3765"/>
                      <a:pt x="18067" y="3747"/>
                    </a:cubicBezTo>
                    <a:close/>
                    <a:moveTo>
                      <a:pt x="34723" y="3543"/>
                    </a:moveTo>
                    <a:cubicBezTo>
                      <a:pt x="34719" y="3588"/>
                      <a:pt x="34716" y="3637"/>
                      <a:pt x="34778" y="3651"/>
                    </a:cubicBezTo>
                    <a:cubicBezTo>
                      <a:pt x="34802" y="3734"/>
                      <a:pt x="34826" y="3813"/>
                      <a:pt x="34851" y="3896"/>
                    </a:cubicBezTo>
                    <a:cubicBezTo>
                      <a:pt x="34959" y="4076"/>
                      <a:pt x="35066" y="4257"/>
                      <a:pt x="35173" y="4441"/>
                    </a:cubicBezTo>
                    <a:cubicBezTo>
                      <a:pt x="35183" y="4423"/>
                      <a:pt x="35194" y="4412"/>
                      <a:pt x="35194" y="4409"/>
                    </a:cubicBezTo>
                    <a:cubicBezTo>
                      <a:pt x="35104" y="4236"/>
                      <a:pt x="35013" y="4066"/>
                      <a:pt x="34920" y="3896"/>
                    </a:cubicBezTo>
                    <a:cubicBezTo>
                      <a:pt x="34917" y="3886"/>
                      <a:pt x="34871" y="3896"/>
                      <a:pt x="34847" y="3896"/>
                    </a:cubicBezTo>
                    <a:cubicBezTo>
                      <a:pt x="34892" y="3859"/>
                      <a:pt x="34900" y="3813"/>
                      <a:pt x="34882" y="3761"/>
                    </a:cubicBezTo>
                    <a:cubicBezTo>
                      <a:pt x="34868" y="3723"/>
                      <a:pt x="34844" y="3688"/>
                      <a:pt x="34826" y="3651"/>
                    </a:cubicBezTo>
                    <a:cubicBezTo>
                      <a:pt x="34844" y="3623"/>
                      <a:pt x="34882" y="3588"/>
                      <a:pt x="34875" y="3568"/>
                    </a:cubicBezTo>
                    <a:cubicBezTo>
                      <a:pt x="34816" y="3401"/>
                      <a:pt x="34761" y="3224"/>
                      <a:pt x="34580" y="3141"/>
                    </a:cubicBezTo>
                    <a:cubicBezTo>
                      <a:pt x="34574" y="3111"/>
                      <a:pt x="34567" y="3086"/>
                      <a:pt x="34567" y="3058"/>
                    </a:cubicBezTo>
                    <a:cubicBezTo>
                      <a:pt x="34570" y="2923"/>
                      <a:pt x="34511" y="2830"/>
                      <a:pt x="34407" y="2743"/>
                    </a:cubicBezTo>
                    <a:cubicBezTo>
                      <a:pt x="34356" y="2702"/>
                      <a:pt x="34328" y="2628"/>
                      <a:pt x="34289" y="2566"/>
                    </a:cubicBezTo>
                    <a:cubicBezTo>
                      <a:pt x="34248" y="2497"/>
                      <a:pt x="34235" y="2404"/>
                      <a:pt x="34113" y="2334"/>
                    </a:cubicBezTo>
                    <a:cubicBezTo>
                      <a:pt x="34141" y="2404"/>
                      <a:pt x="34151" y="2435"/>
                      <a:pt x="34165" y="2462"/>
                    </a:cubicBezTo>
                    <a:cubicBezTo>
                      <a:pt x="34310" y="2764"/>
                      <a:pt x="34452" y="3061"/>
                      <a:pt x="34601" y="3360"/>
                    </a:cubicBezTo>
                    <a:cubicBezTo>
                      <a:pt x="34615" y="3387"/>
                      <a:pt x="34647" y="3408"/>
                      <a:pt x="34668" y="3432"/>
                    </a:cubicBezTo>
                    <a:cubicBezTo>
                      <a:pt x="34660" y="3480"/>
                      <a:pt x="34664" y="3526"/>
                      <a:pt x="34723" y="3543"/>
                    </a:cubicBezTo>
                    <a:close/>
                    <a:moveTo>
                      <a:pt x="31266" y="2372"/>
                    </a:moveTo>
                    <a:cubicBezTo>
                      <a:pt x="31270" y="2379"/>
                      <a:pt x="31273" y="2387"/>
                      <a:pt x="31273" y="2396"/>
                    </a:cubicBezTo>
                    <a:cubicBezTo>
                      <a:pt x="31273" y="2400"/>
                      <a:pt x="31266" y="2407"/>
                      <a:pt x="31263" y="2411"/>
                    </a:cubicBezTo>
                    <a:cubicBezTo>
                      <a:pt x="31266" y="2400"/>
                      <a:pt x="31270" y="2387"/>
                      <a:pt x="31273" y="2376"/>
                    </a:cubicBezTo>
                    <a:cubicBezTo>
                      <a:pt x="31249" y="2345"/>
                      <a:pt x="31228" y="2313"/>
                      <a:pt x="31207" y="2283"/>
                    </a:cubicBezTo>
                    <a:cubicBezTo>
                      <a:pt x="31124" y="2102"/>
                      <a:pt x="31044" y="1922"/>
                      <a:pt x="30954" y="1746"/>
                    </a:cubicBezTo>
                    <a:cubicBezTo>
                      <a:pt x="30895" y="1635"/>
                      <a:pt x="30819" y="1534"/>
                      <a:pt x="30747" y="1434"/>
                    </a:cubicBezTo>
                    <a:cubicBezTo>
                      <a:pt x="30733" y="1410"/>
                      <a:pt x="30694" y="1402"/>
                      <a:pt x="30632" y="1372"/>
                    </a:cubicBezTo>
                    <a:cubicBezTo>
                      <a:pt x="30667" y="1538"/>
                      <a:pt x="30726" y="1656"/>
                      <a:pt x="30802" y="1766"/>
                    </a:cubicBezTo>
                    <a:cubicBezTo>
                      <a:pt x="30910" y="1922"/>
                      <a:pt x="31017" y="2075"/>
                      <a:pt x="31131" y="2227"/>
                    </a:cubicBezTo>
                    <a:cubicBezTo>
                      <a:pt x="31148" y="2251"/>
                      <a:pt x="31183" y="2262"/>
                      <a:pt x="31211" y="2279"/>
                    </a:cubicBezTo>
                    <a:cubicBezTo>
                      <a:pt x="31204" y="2324"/>
                      <a:pt x="31207" y="2366"/>
                      <a:pt x="31266" y="2372"/>
                    </a:cubicBezTo>
                    <a:close/>
                    <a:moveTo>
                      <a:pt x="20973" y="2313"/>
                    </a:moveTo>
                    <a:cubicBezTo>
                      <a:pt x="21021" y="2303"/>
                      <a:pt x="21069" y="2293"/>
                      <a:pt x="21039" y="2224"/>
                    </a:cubicBezTo>
                    <a:cubicBezTo>
                      <a:pt x="21069" y="2209"/>
                      <a:pt x="21108" y="2203"/>
                      <a:pt x="21125" y="2182"/>
                    </a:cubicBezTo>
                    <a:cubicBezTo>
                      <a:pt x="21229" y="2043"/>
                      <a:pt x="21326" y="1905"/>
                      <a:pt x="21423" y="1766"/>
                    </a:cubicBezTo>
                    <a:cubicBezTo>
                      <a:pt x="21499" y="1656"/>
                      <a:pt x="21555" y="1538"/>
                      <a:pt x="21600" y="1365"/>
                    </a:cubicBezTo>
                    <a:cubicBezTo>
                      <a:pt x="21527" y="1406"/>
                      <a:pt x="21482" y="1420"/>
                      <a:pt x="21461" y="1448"/>
                    </a:cubicBezTo>
                    <a:cubicBezTo>
                      <a:pt x="21395" y="1544"/>
                      <a:pt x="21326" y="1642"/>
                      <a:pt x="21274" y="1746"/>
                    </a:cubicBezTo>
                    <a:cubicBezTo>
                      <a:pt x="21194" y="1905"/>
                      <a:pt x="21122" y="2067"/>
                      <a:pt x="21049" y="2230"/>
                    </a:cubicBezTo>
                    <a:cubicBezTo>
                      <a:pt x="21024" y="2262"/>
                      <a:pt x="21000" y="2289"/>
                      <a:pt x="20976" y="2321"/>
                    </a:cubicBezTo>
                    <a:cubicBezTo>
                      <a:pt x="20980" y="2342"/>
                      <a:pt x="20980" y="2362"/>
                      <a:pt x="20980" y="2331"/>
                    </a:cubicBezTo>
                    <a:cubicBezTo>
                      <a:pt x="20983" y="2358"/>
                      <a:pt x="20980" y="2337"/>
                      <a:pt x="20973" y="2313"/>
                    </a:cubicBezTo>
                    <a:close/>
                    <a:moveTo>
                      <a:pt x="29863" y="10293"/>
                    </a:moveTo>
                    <a:lnTo>
                      <a:pt x="29863" y="10460"/>
                    </a:lnTo>
                    <a:cubicBezTo>
                      <a:pt x="29901" y="10488"/>
                      <a:pt x="29936" y="10512"/>
                      <a:pt x="29978" y="10543"/>
                    </a:cubicBezTo>
                    <a:cubicBezTo>
                      <a:pt x="29967" y="10463"/>
                      <a:pt x="29936" y="10425"/>
                      <a:pt x="29863" y="10463"/>
                    </a:cubicBezTo>
                    <a:cubicBezTo>
                      <a:pt x="29909" y="10408"/>
                      <a:pt x="29881" y="10352"/>
                      <a:pt x="29863" y="10293"/>
                    </a:cubicBezTo>
                    <a:cubicBezTo>
                      <a:pt x="29846" y="10252"/>
                      <a:pt x="29829" y="10214"/>
                      <a:pt x="29812" y="10172"/>
                    </a:cubicBezTo>
                    <a:cubicBezTo>
                      <a:pt x="29808" y="10176"/>
                      <a:pt x="29808" y="10186"/>
                      <a:pt x="29805" y="10189"/>
                    </a:cubicBezTo>
                    <a:cubicBezTo>
                      <a:pt x="29797" y="10193"/>
                      <a:pt x="29784" y="10186"/>
                      <a:pt x="29784" y="10186"/>
                    </a:cubicBezTo>
                    <a:cubicBezTo>
                      <a:pt x="29784" y="10172"/>
                      <a:pt x="29787" y="10159"/>
                      <a:pt x="29787" y="10145"/>
                    </a:cubicBezTo>
                    <a:cubicBezTo>
                      <a:pt x="29794" y="10155"/>
                      <a:pt x="29801" y="10162"/>
                      <a:pt x="29812" y="10172"/>
                    </a:cubicBezTo>
                    <a:cubicBezTo>
                      <a:pt x="29808" y="10221"/>
                      <a:pt x="29797" y="10276"/>
                      <a:pt x="29863" y="10293"/>
                    </a:cubicBezTo>
                    <a:close/>
                    <a:moveTo>
                      <a:pt x="22379" y="10228"/>
                    </a:moveTo>
                    <a:cubicBezTo>
                      <a:pt x="22389" y="10221"/>
                      <a:pt x="22399" y="10214"/>
                      <a:pt x="22410" y="10210"/>
                    </a:cubicBezTo>
                    <a:cubicBezTo>
                      <a:pt x="22410" y="10214"/>
                      <a:pt x="22413" y="10221"/>
                      <a:pt x="22417" y="10228"/>
                    </a:cubicBezTo>
                    <a:cubicBezTo>
                      <a:pt x="22407" y="10231"/>
                      <a:pt x="22396" y="10231"/>
                      <a:pt x="22386" y="10234"/>
                    </a:cubicBezTo>
                    <a:cubicBezTo>
                      <a:pt x="22382" y="10290"/>
                      <a:pt x="22379" y="10346"/>
                      <a:pt x="22379" y="10401"/>
                    </a:cubicBezTo>
                    <a:cubicBezTo>
                      <a:pt x="22354" y="10405"/>
                      <a:pt x="22327" y="10405"/>
                      <a:pt x="22310" y="10418"/>
                    </a:cubicBezTo>
                    <a:cubicBezTo>
                      <a:pt x="22278" y="10442"/>
                      <a:pt x="22251" y="10477"/>
                      <a:pt x="22223" y="10512"/>
                    </a:cubicBezTo>
                    <a:cubicBezTo>
                      <a:pt x="22223" y="10529"/>
                      <a:pt x="22220" y="10543"/>
                      <a:pt x="22220" y="10560"/>
                    </a:cubicBezTo>
                    <a:cubicBezTo>
                      <a:pt x="22220" y="10563"/>
                      <a:pt x="22226" y="10567"/>
                      <a:pt x="22230" y="10571"/>
                    </a:cubicBezTo>
                    <a:cubicBezTo>
                      <a:pt x="22226" y="10550"/>
                      <a:pt x="22223" y="10525"/>
                      <a:pt x="22220" y="10504"/>
                    </a:cubicBezTo>
                    <a:cubicBezTo>
                      <a:pt x="22327" y="10546"/>
                      <a:pt x="22337" y="10453"/>
                      <a:pt x="22369" y="10391"/>
                    </a:cubicBezTo>
                    <a:cubicBezTo>
                      <a:pt x="22410" y="10338"/>
                      <a:pt x="22407" y="10283"/>
                      <a:pt x="22379" y="10228"/>
                    </a:cubicBezTo>
                    <a:close/>
                    <a:moveTo>
                      <a:pt x="17703" y="5933"/>
                    </a:moveTo>
                    <a:cubicBezTo>
                      <a:pt x="17706" y="5926"/>
                      <a:pt x="17710" y="5923"/>
                      <a:pt x="17714" y="5916"/>
                    </a:cubicBezTo>
                    <a:lnTo>
                      <a:pt x="17714" y="5902"/>
                    </a:lnTo>
                    <a:cubicBezTo>
                      <a:pt x="17714" y="5916"/>
                      <a:pt x="17714" y="5926"/>
                      <a:pt x="17710" y="5940"/>
                    </a:cubicBezTo>
                    <a:cubicBezTo>
                      <a:pt x="17634" y="5964"/>
                      <a:pt x="17631" y="5985"/>
                      <a:pt x="17672" y="6068"/>
                    </a:cubicBezTo>
                    <a:cubicBezTo>
                      <a:pt x="17640" y="6071"/>
                      <a:pt x="17599" y="6065"/>
                      <a:pt x="17581" y="6086"/>
                    </a:cubicBezTo>
                    <a:cubicBezTo>
                      <a:pt x="17530" y="6137"/>
                      <a:pt x="17512" y="6203"/>
                      <a:pt x="17551" y="6273"/>
                    </a:cubicBezTo>
                    <a:cubicBezTo>
                      <a:pt x="17461" y="6276"/>
                      <a:pt x="17436" y="6303"/>
                      <a:pt x="17426" y="6421"/>
                    </a:cubicBezTo>
                    <a:cubicBezTo>
                      <a:pt x="17391" y="6411"/>
                      <a:pt x="17360" y="6397"/>
                      <a:pt x="17319" y="6383"/>
                    </a:cubicBezTo>
                    <a:cubicBezTo>
                      <a:pt x="17194" y="6529"/>
                      <a:pt x="17069" y="6667"/>
                      <a:pt x="16948" y="6813"/>
                    </a:cubicBezTo>
                    <a:cubicBezTo>
                      <a:pt x="16595" y="7242"/>
                      <a:pt x="16242" y="7675"/>
                      <a:pt x="15888" y="8108"/>
                    </a:cubicBezTo>
                    <a:cubicBezTo>
                      <a:pt x="15770" y="8253"/>
                      <a:pt x="15642" y="8389"/>
                      <a:pt x="15490" y="8506"/>
                    </a:cubicBezTo>
                    <a:cubicBezTo>
                      <a:pt x="15345" y="8621"/>
                      <a:pt x="15265" y="8805"/>
                      <a:pt x="15095" y="8904"/>
                    </a:cubicBezTo>
                    <a:cubicBezTo>
                      <a:pt x="14960" y="9126"/>
                      <a:pt x="14742" y="9278"/>
                      <a:pt x="14621" y="9480"/>
                    </a:cubicBezTo>
                    <a:cubicBezTo>
                      <a:pt x="14531" y="9511"/>
                      <a:pt x="14440" y="9511"/>
                      <a:pt x="14399" y="9556"/>
                    </a:cubicBezTo>
                    <a:cubicBezTo>
                      <a:pt x="14295" y="9667"/>
                      <a:pt x="14212" y="9795"/>
                      <a:pt x="14119" y="9916"/>
                    </a:cubicBezTo>
                    <a:cubicBezTo>
                      <a:pt x="14111" y="9927"/>
                      <a:pt x="14119" y="9951"/>
                      <a:pt x="14119" y="9968"/>
                    </a:cubicBezTo>
                    <a:cubicBezTo>
                      <a:pt x="14184" y="9957"/>
                      <a:pt x="14274" y="9916"/>
                      <a:pt x="14309" y="9943"/>
                    </a:cubicBezTo>
                    <a:cubicBezTo>
                      <a:pt x="14448" y="10047"/>
                      <a:pt x="14565" y="9996"/>
                      <a:pt x="14680" y="9923"/>
                    </a:cubicBezTo>
                    <a:cubicBezTo>
                      <a:pt x="14793" y="9850"/>
                      <a:pt x="14905" y="9770"/>
                      <a:pt x="15005" y="9684"/>
                    </a:cubicBezTo>
                    <a:cubicBezTo>
                      <a:pt x="15345" y="9396"/>
                      <a:pt x="15636" y="9067"/>
                      <a:pt x="15916" y="8725"/>
                    </a:cubicBezTo>
                    <a:cubicBezTo>
                      <a:pt x="16096" y="8514"/>
                      <a:pt x="16251" y="8285"/>
                      <a:pt x="16401" y="8046"/>
                    </a:cubicBezTo>
                    <a:cubicBezTo>
                      <a:pt x="16505" y="7883"/>
                      <a:pt x="16577" y="7692"/>
                      <a:pt x="16744" y="7571"/>
                    </a:cubicBezTo>
                    <a:lnTo>
                      <a:pt x="16737" y="7571"/>
                    </a:lnTo>
                    <a:cubicBezTo>
                      <a:pt x="16792" y="7529"/>
                      <a:pt x="16838" y="7485"/>
                      <a:pt x="16775" y="7412"/>
                    </a:cubicBezTo>
                    <a:cubicBezTo>
                      <a:pt x="16841" y="7329"/>
                      <a:pt x="16900" y="7235"/>
                      <a:pt x="16979" y="7166"/>
                    </a:cubicBezTo>
                    <a:cubicBezTo>
                      <a:pt x="17118" y="7051"/>
                      <a:pt x="17201" y="6909"/>
                      <a:pt x="17256" y="6747"/>
                    </a:cubicBezTo>
                    <a:cubicBezTo>
                      <a:pt x="17305" y="6722"/>
                      <a:pt x="17315" y="6681"/>
                      <a:pt x="17311" y="6633"/>
                    </a:cubicBezTo>
                    <a:cubicBezTo>
                      <a:pt x="17370" y="6618"/>
                      <a:pt x="17374" y="6577"/>
                      <a:pt x="17370" y="6532"/>
                    </a:cubicBezTo>
                    <a:cubicBezTo>
                      <a:pt x="17388" y="6494"/>
                      <a:pt x="17402" y="6452"/>
                      <a:pt x="17419" y="6415"/>
                    </a:cubicBezTo>
                    <a:cubicBezTo>
                      <a:pt x="17509" y="6404"/>
                      <a:pt x="17506" y="6317"/>
                      <a:pt x="17544" y="6265"/>
                    </a:cubicBezTo>
                    <a:cubicBezTo>
                      <a:pt x="17586" y="6199"/>
                      <a:pt x="17627" y="6130"/>
                      <a:pt x="17665" y="6061"/>
                    </a:cubicBezTo>
                    <a:cubicBezTo>
                      <a:pt x="17675" y="6020"/>
                      <a:pt x="17690" y="5974"/>
                      <a:pt x="17703" y="5933"/>
                    </a:cubicBezTo>
                    <a:close/>
                    <a:moveTo>
                      <a:pt x="16875" y="4731"/>
                    </a:moveTo>
                    <a:cubicBezTo>
                      <a:pt x="16948" y="4727"/>
                      <a:pt x="16937" y="4676"/>
                      <a:pt x="16931" y="4623"/>
                    </a:cubicBezTo>
                    <a:cubicBezTo>
                      <a:pt x="17041" y="4544"/>
                      <a:pt x="17094" y="4433"/>
                      <a:pt x="17090" y="4298"/>
                    </a:cubicBezTo>
                    <a:cubicBezTo>
                      <a:pt x="17118" y="4281"/>
                      <a:pt x="17159" y="4270"/>
                      <a:pt x="17173" y="4246"/>
                    </a:cubicBezTo>
                    <a:cubicBezTo>
                      <a:pt x="17239" y="4125"/>
                      <a:pt x="17301" y="4000"/>
                      <a:pt x="17364" y="3875"/>
                    </a:cubicBezTo>
                    <a:cubicBezTo>
                      <a:pt x="17388" y="3824"/>
                      <a:pt x="17405" y="3765"/>
                      <a:pt x="17423" y="3706"/>
                    </a:cubicBezTo>
                    <a:cubicBezTo>
                      <a:pt x="17498" y="3654"/>
                      <a:pt x="17530" y="3581"/>
                      <a:pt x="17527" y="3491"/>
                    </a:cubicBezTo>
                    <a:cubicBezTo>
                      <a:pt x="17592" y="3477"/>
                      <a:pt x="17589" y="3429"/>
                      <a:pt x="17586" y="3381"/>
                    </a:cubicBezTo>
                    <a:cubicBezTo>
                      <a:pt x="17602" y="3363"/>
                      <a:pt x="17631" y="3352"/>
                      <a:pt x="17640" y="3332"/>
                    </a:cubicBezTo>
                    <a:cubicBezTo>
                      <a:pt x="17783" y="3041"/>
                      <a:pt x="17925" y="2753"/>
                      <a:pt x="18064" y="2462"/>
                    </a:cubicBezTo>
                    <a:cubicBezTo>
                      <a:pt x="18077" y="2435"/>
                      <a:pt x="18084" y="2400"/>
                      <a:pt x="18101" y="2331"/>
                    </a:cubicBezTo>
                    <a:cubicBezTo>
                      <a:pt x="18011" y="2387"/>
                      <a:pt x="17997" y="2449"/>
                      <a:pt x="17970" y="2497"/>
                    </a:cubicBezTo>
                    <a:cubicBezTo>
                      <a:pt x="17914" y="2598"/>
                      <a:pt x="17887" y="2705"/>
                      <a:pt x="17773" y="2771"/>
                    </a:cubicBezTo>
                    <a:cubicBezTo>
                      <a:pt x="17714" y="2805"/>
                      <a:pt x="17693" y="2906"/>
                      <a:pt x="17655" y="2975"/>
                    </a:cubicBezTo>
                    <a:cubicBezTo>
                      <a:pt x="17706" y="3100"/>
                      <a:pt x="17637" y="3165"/>
                      <a:pt x="17540" y="3221"/>
                    </a:cubicBezTo>
                    <a:cubicBezTo>
                      <a:pt x="17533" y="3228"/>
                      <a:pt x="17537" y="3256"/>
                      <a:pt x="17537" y="3273"/>
                    </a:cubicBezTo>
                    <a:cubicBezTo>
                      <a:pt x="17503" y="3298"/>
                      <a:pt x="17457" y="3314"/>
                      <a:pt x="17440" y="3346"/>
                    </a:cubicBezTo>
                    <a:cubicBezTo>
                      <a:pt x="17394" y="3429"/>
                      <a:pt x="17364" y="3519"/>
                      <a:pt x="17329" y="3598"/>
                    </a:cubicBezTo>
                    <a:cubicBezTo>
                      <a:pt x="17367" y="3640"/>
                      <a:pt x="17399" y="3675"/>
                      <a:pt x="17429" y="3713"/>
                    </a:cubicBezTo>
                    <a:cubicBezTo>
                      <a:pt x="17360" y="3699"/>
                      <a:pt x="17343" y="3758"/>
                      <a:pt x="17319" y="3803"/>
                    </a:cubicBezTo>
                    <a:cubicBezTo>
                      <a:pt x="17263" y="3910"/>
                      <a:pt x="17207" y="4017"/>
                      <a:pt x="17156" y="4129"/>
                    </a:cubicBezTo>
                    <a:cubicBezTo>
                      <a:pt x="17132" y="4184"/>
                      <a:pt x="17118" y="4243"/>
                      <a:pt x="17097" y="4302"/>
                    </a:cubicBezTo>
                    <a:cubicBezTo>
                      <a:pt x="17014" y="4395"/>
                      <a:pt x="16976" y="4513"/>
                      <a:pt x="16937" y="4631"/>
                    </a:cubicBezTo>
                    <a:cubicBezTo>
                      <a:pt x="16868" y="4641"/>
                      <a:pt x="16872" y="4686"/>
                      <a:pt x="16879" y="4738"/>
                    </a:cubicBezTo>
                    <a:cubicBezTo>
                      <a:pt x="16868" y="4752"/>
                      <a:pt x="16858" y="4769"/>
                      <a:pt x="16844" y="4783"/>
                    </a:cubicBezTo>
                    <a:cubicBezTo>
                      <a:pt x="16851" y="4786"/>
                      <a:pt x="16858" y="4790"/>
                      <a:pt x="16865" y="4794"/>
                    </a:cubicBezTo>
                    <a:cubicBezTo>
                      <a:pt x="16868" y="4773"/>
                      <a:pt x="16872" y="4752"/>
                      <a:pt x="16875" y="4731"/>
                    </a:cubicBezTo>
                    <a:close/>
                    <a:moveTo>
                      <a:pt x="35952" y="4482"/>
                    </a:moveTo>
                    <a:cubicBezTo>
                      <a:pt x="35942" y="4495"/>
                      <a:pt x="35931" y="4510"/>
                      <a:pt x="35931" y="4524"/>
                    </a:cubicBezTo>
                    <a:cubicBezTo>
                      <a:pt x="35928" y="4534"/>
                      <a:pt x="35939" y="4540"/>
                      <a:pt x="35945" y="4551"/>
                    </a:cubicBezTo>
                    <a:cubicBezTo>
                      <a:pt x="35945" y="4544"/>
                      <a:pt x="35942" y="4534"/>
                      <a:pt x="35942" y="4527"/>
                    </a:cubicBezTo>
                    <a:cubicBezTo>
                      <a:pt x="35945" y="4513"/>
                      <a:pt x="35949" y="4499"/>
                      <a:pt x="35952" y="4485"/>
                    </a:cubicBezTo>
                    <a:lnTo>
                      <a:pt x="35918" y="4485"/>
                    </a:lnTo>
                    <a:cubicBezTo>
                      <a:pt x="35918" y="4478"/>
                      <a:pt x="35921" y="4475"/>
                      <a:pt x="35921" y="4468"/>
                    </a:cubicBezTo>
                    <a:cubicBezTo>
                      <a:pt x="35931" y="4471"/>
                      <a:pt x="35942" y="4478"/>
                      <a:pt x="35952" y="4482"/>
                    </a:cubicBezTo>
                    <a:close/>
                    <a:moveTo>
                      <a:pt x="35461" y="7523"/>
                    </a:moveTo>
                    <a:lnTo>
                      <a:pt x="35450" y="7523"/>
                    </a:lnTo>
                    <a:cubicBezTo>
                      <a:pt x="35461" y="7523"/>
                      <a:pt x="35474" y="7523"/>
                      <a:pt x="35478" y="7526"/>
                    </a:cubicBezTo>
                    <a:cubicBezTo>
                      <a:pt x="35523" y="7662"/>
                      <a:pt x="35637" y="7748"/>
                      <a:pt x="35710" y="7865"/>
                    </a:cubicBezTo>
                    <a:cubicBezTo>
                      <a:pt x="35776" y="7973"/>
                      <a:pt x="35838" y="8081"/>
                      <a:pt x="35910" y="8184"/>
                    </a:cubicBezTo>
                    <a:cubicBezTo>
                      <a:pt x="36289" y="8749"/>
                      <a:pt x="36732" y="9254"/>
                      <a:pt x="37240" y="9701"/>
                    </a:cubicBezTo>
                    <a:cubicBezTo>
                      <a:pt x="37334" y="9785"/>
                      <a:pt x="37438" y="9857"/>
                      <a:pt x="37545" y="9923"/>
                    </a:cubicBezTo>
                    <a:cubicBezTo>
                      <a:pt x="37663" y="9996"/>
                      <a:pt x="37785" y="10055"/>
                      <a:pt x="37916" y="9943"/>
                    </a:cubicBezTo>
                    <a:cubicBezTo>
                      <a:pt x="37937" y="9927"/>
                      <a:pt x="37999" y="9951"/>
                      <a:pt x="38038" y="9961"/>
                    </a:cubicBezTo>
                    <a:cubicBezTo>
                      <a:pt x="38072" y="9968"/>
                      <a:pt x="38103" y="9996"/>
                      <a:pt x="38117" y="9940"/>
                    </a:cubicBezTo>
                    <a:cubicBezTo>
                      <a:pt x="38055" y="9854"/>
                      <a:pt x="37985" y="9770"/>
                      <a:pt x="37930" y="9681"/>
                    </a:cubicBezTo>
                    <a:cubicBezTo>
                      <a:pt x="37857" y="9553"/>
                      <a:pt x="37753" y="9483"/>
                      <a:pt x="37619" y="9494"/>
                    </a:cubicBezTo>
                    <a:cubicBezTo>
                      <a:pt x="37518" y="9369"/>
                      <a:pt x="37435" y="9248"/>
                      <a:pt x="37334" y="9147"/>
                    </a:cubicBezTo>
                    <a:cubicBezTo>
                      <a:pt x="37245" y="9061"/>
                      <a:pt x="37178" y="8950"/>
                      <a:pt x="37088" y="8874"/>
                    </a:cubicBezTo>
                    <a:cubicBezTo>
                      <a:pt x="37005" y="8800"/>
                      <a:pt x="36939" y="8721"/>
                      <a:pt x="36870" y="8642"/>
                    </a:cubicBezTo>
                    <a:cubicBezTo>
                      <a:pt x="36821" y="8589"/>
                      <a:pt x="36773" y="8530"/>
                      <a:pt x="36714" y="8489"/>
                    </a:cubicBezTo>
                    <a:cubicBezTo>
                      <a:pt x="36580" y="8399"/>
                      <a:pt x="36476" y="8274"/>
                      <a:pt x="36375" y="8150"/>
                    </a:cubicBezTo>
                    <a:cubicBezTo>
                      <a:pt x="36077" y="7790"/>
                      <a:pt x="35786" y="7422"/>
                      <a:pt x="35488" y="7062"/>
                    </a:cubicBezTo>
                    <a:cubicBezTo>
                      <a:pt x="35339" y="6882"/>
                      <a:pt x="35183" y="6706"/>
                      <a:pt x="35028" y="6532"/>
                    </a:cubicBezTo>
                    <a:cubicBezTo>
                      <a:pt x="34996" y="6494"/>
                      <a:pt x="34962" y="6473"/>
                      <a:pt x="34913" y="6504"/>
                    </a:cubicBezTo>
                    <a:cubicBezTo>
                      <a:pt x="34917" y="6480"/>
                      <a:pt x="34920" y="6456"/>
                      <a:pt x="34924" y="6436"/>
                    </a:cubicBezTo>
                    <a:cubicBezTo>
                      <a:pt x="34924" y="6436"/>
                      <a:pt x="34913" y="6431"/>
                      <a:pt x="34906" y="6428"/>
                    </a:cubicBezTo>
                    <a:cubicBezTo>
                      <a:pt x="34903" y="6452"/>
                      <a:pt x="34903" y="6477"/>
                      <a:pt x="34900" y="6498"/>
                    </a:cubicBezTo>
                    <a:lnTo>
                      <a:pt x="34806" y="6498"/>
                    </a:lnTo>
                    <a:cubicBezTo>
                      <a:pt x="34813" y="6480"/>
                      <a:pt x="34826" y="6460"/>
                      <a:pt x="34823" y="6449"/>
                    </a:cubicBezTo>
                    <a:cubicBezTo>
                      <a:pt x="34751" y="6303"/>
                      <a:pt x="34678" y="6158"/>
                      <a:pt x="34598" y="6012"/>
                    </a:cubicBezTo>
                    <a:cubicBezTo>
                      <a:pt x="34591" y="6002"/>
                      <a:pt x="34550" y="6012"/>
                      <a:pt x="34529" y="6009"/>
                    </a:cubicBezTo>
                    <a:cubicBezTo>
                      <a:pt x="34535" y="5995"/>
                      <a:pt x="34550" y="5982"/>
                      <a:pt x="34553" y="5968"/>
                    </a:cubicBezTo>
                    <a:cubicBezTo>
                      <a:pt x="34553" y="5958"/>
                      <a:pt x="34535" y="5947"/>
                      <a:pt x="34529" y="5937"/>
                    </a:cubicBezTo>
                    <a:cubicBezTo>
                      <a:pt x="34529" y="5943"/>
                      <a:pt x="34526" y="5950"/>
                      <a:pt x="34526" y="5958"/>
                    </a:cubicBezTo>
                    <a:cubicBezTo>
                      <a:pt x="34526" y="5974"/>
                      <a:pt x="34529" y="5992"/>
                      <a:pt x="34532" y="6009"/>
                    </a:cubicBezTo>
                    <a:cubicBezTo>
                      <a:pt x="34626" y="6169"/>
                      <a:pt x="34719" y="6332"/>
                      <a:pt x="34813" y="6490"/>
                    </a:cubicBezTo>
                    <a:cubicBezTo>
                      <a:pt x="34865" y="6577"/>
                      <a:pt x="34917" y="6664"/>
                      <a:pt x="34969" y="6747"/>
                    </a:cubicBezTo>
                    <a:lnTo>
                      <a:pt x="34959" y="6747"/>
                    </a:lnTo>
                    <a:cubicBezTo>
                      <a:pt x="35003" y="6771"/>
                      <a:pt x="35052" y="6795"/>
                      <a:pt x="35100" y="6820"/>
                    </a:cubicBezTo>
                    <a:lnTo>
                      <a:pt x="35028" y="6820"/>
                    </a:lnTo>
                    <a:cubicBezTo>
                      <a:pt x="35028" y="6844"/>
                      <a:pt x="35021" y="6875"/>
                      <a:pt x="35034" y="6893"/>
                    </a:cubicBezTo>
                    <a:cubicBezTo>
                      <a:pt x="35052" y="6920"/>
                      <a:pt x="35083" y="6938"/>
                      <a:pt x="35107" y="6962"/>
                    </a:cubicBezTo>
                    <a:cubicBezTo>
                      <a:pt x="35125" y="7007"/>
                      <a:pt x="35135" y="7072"/>
                      <a:pt x="35170" y="7096"/>
                    </a:cubicBezTo>
                    <a:cubicBezTo>
                      <a:pt x="35277" y="7163"/>
                      <a:pt x="35333" y="7273"/>
                      <a:pt x="35419" y="7357"/>
                    </a:cubicBezTo>
                    <a:cubicBezTo>
                      <a:pt x="35367" y="7429"/>
                      <a:pt x="35416" y="7475"/>
                      <a:pt x="35461" y="7523"/>
                    </a:cubicBezTo>
                    <a:close/>
                    <a:moveTo>
                      <a:pt x="30078" y="10779"/>
                    </a:moveTo>
                    <a:cubicBezTo>
                      <a:pt x="30088" y="10768"/>
                      <a:pt x="30106" y="10754"/>
                      <a:pt x="30109" y="10741"/>
                    </a:cubicBezTo>
                    <a:cubicBezTo>
                      <a:pt x="30109" y="10730"/>
                      <a:pt x="30092" y="10716"/>
                      <a:pt x="30082" y="10706"/>
                    </a:cubicBezTo>
                    <a:cubicBezTo>
                      <a:pt x="30078" y="10712"/>
                      <a:pt x="30071" y="10720"/>
                      <a:pt x="30075" y="10726"/>
                    </a:cubicBezTo>
                    <a:cubicBezTo>
                      <a:pt x="30075" y="10744"/>
                      <a:pt x="30078" y="10761"/>
                      <a:pt x="30082" y="10779"/>
                    </a:cubicBezTo>
                    <a:cubicBezTo>
                      <a:pt x="30096" y="10789"/>
                      <a:pt x="30106" y="10806"/>
                      <a:pt x="30120" y="10813"/>
                    </a:cubicBezTo>
                    <a:cubicBezTo>
                      <a:pt x="30137" y="10820"/>
                      <a:pt x="30158" y="10824"/>
                      <a:pt x="30179" y="10827"/>
                    </a:cubicBezTo>
                    <a:cubicBezTo>
                      <a:pt x="30165" y="10806"/>
                      <a:pt x="30161" y="10775"/>
                      <a:pt x="30141" y="10765"/>
                    </a:cubicBezTo>
                    <a:cubicBezTo>
                      <a:pt x="30127" y="10758"/>
                      <a:pt x="30099" y="10775"/>
                      <a:pt x="30078" y="10779"/>
                    </a:cubicBezTo>
                    <a:close/>
                    <a:moveTo>
                      <a:pt x="35322" y="4679"/>
                    </a:moveTo>
                    <a:cubicBezTo>
                      <a:pt x="35322" y="4703"/>
                      <a:pt x="35322" y="4727"/>
                      <a:pt x="35325" y="4748"/>
                    </a:cubicBezTo>
                    <a:cubicBezTo>
                      <a:pt x="35325" y="4756"/>
                      <a:pt x="35333" y="4762"/>
                      <a:pt x="35339" y="4766"/>
                    </a:cubicBezTo>
                    <a:cubicBezTo>
                      <a:pt x="35346" y="4756"/>
                      <a:pt x="35363" y="4735"/>
                      <a:pt x="35360" y="4731"/>
                    </a:cubicBezTo>
                    <a:cubicBezTo>
                      <a:pt x="35349" y="4714"/>
                      <a:pt x="35333" y="4700"/>
                      <a:pt x="35315" y="4682"/>
                    </a:cubicBezTo>
                    <a:cubicBezTo>
                      <a:pt x="35333" y="4613"/>
                      <a:pt x="35301" y="4575"/>
                      <a:pt x="35232" y="4534"/>
                    </a:cubicBezTo>
                    <a:cubicBezTo>
                      <a:pt x="35235" y="4613"/>
                      <a:pt x="35245" y="4669"/>
                      <a:pt x="35322" y="4679"/>
                    </a:cubicBezTo>
                    <a:close/>
                    <a:moveTo>
                      <a:pt x="24038" y="10266"/>
                    </a:moveTo>
                    <a:cubicBezTo>
                      <a:pt x="24097" y="10224"/>
                      <a:pt x="24145" y="10176"/>
                      <a:pt x="24142" y="10096"/>
                    </a:cubicBezTo>
                    <a:cubicBezTo>
                      <a:pt x="24246" y="10065"/>
                      <a:pt x="24311" y="9996"/>
                      <a:pt x="24353" y="9860"/>
                    </a:cubicBezTo>
                    <a:cubicBezTo>
                      <a:pt x="24201" y="9902"/>
                      <a:pt x="24190" y="10017"/>
                      <a:pt x="24148" y="10103"/>
                    </a:cubicBezTo>
                    <a:cubicBezTo>
                      <a:pt x="24079" y="10138"/>
                      <a:pt x="24044" y="10197"/>
                      <a:pt x="24044" y="10273"/>
                    </a:cubicBezTo>
                    <a:cubicBezTo>
                      <a:pt x="24024" y="10283"/>
                      <a:pt x="24003" y="10293"/>
                      <a:pt x="23986" y="10307"/>
                    </a:cubicBezTo>
                    <a:cubicBezTo>
                      <a:pt x="23979" y="10314"/>
                      <a:pt x="23993" y="10335"/>
                      <a:pt x="23996" y="10349"/>
                    </a:cubicBezTo>
                    <a:cubicBezTo>
                      <a:pt x="24003" y="10346"/>
                      <a:pt x="24017" y="10346"/>
                      <a:pt x="24017" y="10338"/>
                    </a:cubicBezTo>
                    <a:cubicBezTo>
                      <a:pt x="24028" y="10314"/>
                      <a:pt x="24031" y="10290"/>
                      <a:pt x="24038" y="10266"/>
                    </a:cubicBezTo>
                    <a:close/>
                    <a:moveTo>
                      <a:pt x="15237" y="4973"/>
                    </a:moveTo>
                    <a:cubicBezTo>
                      <a:pt x="15383" y="4890"/>
                      <a:pt x="15389" y="4880"/>
                      <a:pt x="15372" y="4655"/>
                    </a:cubicBezTo>
                    <a:cubicBezTo>
                      <a:pt x="15324" y="4776"/>
                      <a:pt x="15279" y="4880"/>
                      <a:pt x="15237" y="4984"/>
                    </a:cubicBezTo>
                    <a:cubicBezTo>
                      <a:pt x="15237" y="5002"/>
                      <a:pt x="15233" y="5022"/>
                      <a:pt x="15237" y="5005"/>
                    </a:cubicBezTo>
                    <a:close/>
                    <a:moveTo>
                      <a:pt x="23948" y="4150"/>
                    </a:moveTo>
                    <a:cubicBezTo>
                      <a:pt x="23975" y="4142"/>
                      <a:pt x="23999" y="4135"/>
                      <a:pt x="24024" y="4125"/>
                    </a:cubicBezTo>
                    <a:cubicBezTo>
                      <a:pt x="24038" y="4038"/>
                      <a:pt x="24052" y="3955"/>
                      <a:pt x="24059" y="3869"/>
                    </a:cubicBezTo>
                    <a:cubicBezTo>
                      <a:pt x="24059" y="3851"/>
                      <a:pt x="24034" y="3834"/>
                      <a:pt x="24017" y="3810"/>
                    </a:cubicBezTo>
                    <a:cubicBezTo>
                      <a:pt x="23993" y="3934"/>
                      <a:pt x="23972" y="4042"/>
                      <a:pt x="23951" y="4153"/>
                    </a:cubicBezTo>
                    <a:cubicBezTo>
                      <a:pt x="23955" y="4194"/>
                      <a:pt x="23955" y="4236"/>
                      <a:pt x="23958" y="4278"/>
                    </a:cubicBezTo>
                    <a:cubicBezTo>
                      <a:pt x="23969" y="4274"/>
                      <a:pt x="23975" y="4270"/>
                      <a:pt x="23986" y="4270"/>
                    </a:cubicBezTo>
                    <a:cubicBezTo>
                      <a:pt x="23972" y="4229"/>
                      <a:pt x="23961" y="4191"/>
                      <a:pt x="23948" y="4150"/>
                    </a:cubicBezTo>
                    <a:close/>
                    <a:moveTo>
                      <a:pt x="42352" y="8888"/>
                    </a:moveTo>
                    <a:cubicBezTo>
                      <a:pt x="42277" y="8898"/>
                      <a:pt x="42249" y="8839"/>
                      <a:pt x="42204" y="8797"/>
                    </a:cubicBezTo>
                    <a:cubicBezTo>
                      <a:pt x="42111" y="8704"/>
                      <a:pt x="42107" y="8707"/>
                      <a:pt x="41962" y="8687"/>
                    </a:cubicBezTo>
                    <a:cubicBezTo>
                      <a:pt x="42086" y="8787"/>
                      <a:pt x="42183" y="8904"/>
                      <a:pt x="42352" y="8888"/>
                    </a:cubicBezTo>
                    <a:cubicBezTo>
                      <a:pt x="42349" y="8904"/>
                      <a:pt x="42339" y="8929"/>
                      <a:pt x="42346" y="8939"/>
                    </a:cubicBezTo>
                    <a:cubicBezTo>
                      <a:pt x="42412" y="9036"/>
                      <a:pt x="42456" y="9064"/>
                      <a:pt x="42619" y="9109"/>
                    </a:cubicBezTo>
                    <a:cubicBezTo>
                      <a:pt x="42602" y="8946"/>
                      <a:pt x="42456" y="8943"/>
                      <a:pt x="42352" y="8888"/>
                    </a:cubicBezTo>
                    <a:close/>
                    <a:moveTo>
                      <a:pt x="49044" y="11249"/>
                    </a:moveTo>
                    <a:cubicBezTo>
                      <a:pt x="49218" y="11215"/>
                      <a:pt x="49370" y="11159"/>
                      <a:pt x="49408" y="10958"/>
                    </a:cubicBezTo>
                    <a:cubicBezTo>
                      <a:pt x="49439" y="10948"/>
                      <a:pt x="49480" y="10952"/>
                      <a:pt x="49501" y="10931"/>
                    </a:cubicBezTo>
                    <a:cubicBezTo>
                      <a:pt x="49637" y="10806"/>
                      <a:pt x="49771" y="10675"/>
                      <a:pt x="49903" y="10539"/>
                    </a:cubicBezTo>
                    <a:cubicBezTo>
                      <a:pt x="49976" y="10463"/>
                      <a:pt x="49993" y="10317"/>
                      <a:pt x="49958" y="10183"/>
                    </a:cubicBezTo>
                    <a:cubicBezTo>
                      <a:pt x="49921" y="10234"/>
                      <a:pt x="49886" y="10273"/>
                      <a:pt x="49862" y="10314"/>
                    </a:cubicBezTo>
                    <a:cubicBezTo>
                      <a:pt x="49751" y="10498"/>
                      <a:pt x="49664" y="10696"/>
                      <a:pt x="49477" y="10824"/>
                    </a:cubicBezTo>
                    <a:cubicBezTo>
                      <a:pt x="49439" y="10848"/>
                      <a:pt x="49436" y="10917"/>
                      <a:pt x="49415" y="10966"/>
                    </a:cubicBezTo>
                    <a:cubicBezTo>
                      <a:pt x="49266" y="11028"/>
                      <a:pt x="49141" y="11118"/>
                      <a:pt x="49051" y="11257"/>
                    </a:cubicBezTo>
                    <a:cubicBezTo>
                      <a:pt x="49027" y="11263"/>
                      <a:pt x="48999" y="11270"/>
                      <a:pt x="48975" y="11278"/>
                    </a:cubicBezTo>
                    <a:cubicBezTo>
                      <a:pt x="48982" y="11281"/>
                      <a:pt x="48989" y="11291"/>
                      <a:pt x="48992" y="11291"/>
                    </a:cubicBezTo>
                    <a:cubicBezTo>
                      <a:pt x="49010" y="11278"/>
                      <a:pt x="49027" y="11263"/>
                      <a:pt x="49044" y="11249"/>
                    </a:cubicBezTo>
                    <a:close/>
                    <a:moveTo>
                      <a:pt x="45217" y="10238"/>
                    </a:moveTo>
                    <a:cubicBezTo>
                      <a:pt x="45234" y="10242"/>
                      <a:pt x="45249" y="10245"/>
                      <a:pt x="45266" y="10248"/>
                    </a:cubicBezTo>
                    <a:cubicBezTo>
                      <a:pt x="45273" y="10248"/>
                      <a:pt x="45279" y="10245"/>
                      <a:pt x="45287" y="10242"/>
                    </a:cubicBezTo>
                    <a:cubicBezTo>
                      <a:pt x="45276" y="10234"/>
                      <a:pt x="45266" y="10221"/>
                      <a:pt x="45255" y="10224"/>
                    </a:cubicBezTo>
                    <a:cubicBezTo>
                      <a:pt x="45238" y="10224"/>
                      <a:pt x="45224" y="10238"/>
                      <a:pt x="45210" y="10245"/>
                    </a:cubicBezTo>
                    <a:cubicBezTo>
                      <a:pt x="45228" y="10183"/>
                      <a:pt x="45207" y="10138"/>
                      <a:pt x="45148" y="10120"/>
                    </a:cubicBezTo>
                    <a:cubicBezTo>
                      <a:pt x="45065" y="10096"/>
                      <a:pt x="44909" y="10110"/>
                      <a:pt x="44781" y="10145"/>
                    </a:cubicBezTo>
                    <a:cubicBezTo>
                      <a:pt x="44996" y="10287"/>
                      <a:pt x="44996" y="10287"/>
                      <a:pt x="45217" y="10238"/>
                    </a:cubicBezTo>
                    <a:close/>
                    <a:moveTo>
                      <a:pt x="3125" y="11270"/>
                    </a:moveTo>
                    <a:lnTo>
                      <a:pt x="3212" y="11270"/>
                    </a:lnTo>
                    <a:lnTo>
                      <a:pt x="3212" y="11270"/>
                    </a:lnTo>
                    <a:lnTo>
                      <a:pt x="3125" y="11270"/>
                    </a:lnTo>
                    <a:cubicBezTo>
                      <a:pt x="3143" y="11208"/>
                      <a:pt x="3118" y="11163"/>
                      <a:pt x="3066" y="11132"/>
                    </a:cubicBezTo>
                    <a:cubicBezTo>
                      <a:pt x="2893" y="11035"/>
                      <a:pt x="2785" y="10869"/>
                      <a:pt x="2644" y="10733"/>
                    </a:cubicBezTo>
                    <a:cubicBezTo>
                      <a:pt x="2512" y="10613"/>
                      <a:pt x="2436" y="10442"/>
                      <a:pt x="2349" y="10287"/>
                    </a:cubicBezTo>
                    <a:cubicBezTo>
                      <a:pt x="2328" y="10252"/>
                      <a:pt x="2294" y="10228"/>
                      <a:pt x="2238" y="10165"/>
                    </a:cubicBezTo>
                    <a:cubicBezTo>
                      <a:pt x="2232" y="10346"/>
                      <a:pt x="2256" y="10474"/>
                      <a:pt x="2356" y="10574"/>
                    </a:cubicBezTo>
                    <a:cubicBezTo>
                      <a:pt x="2425" y="10647"/>
                      <a:pt x="2491" y="10720"/>
                      <a:pt x="2564" y="10785"/>
                    </a:cubicBezTo>
                    <a:cubicBezTo>
                      <a:pt x="2751" y="10948"/>
                      <a:pt x="2900" y="11156"/>
                      <a:pt x="3125" y="11270"/>
                    </a:cubicBezTo>
                    <a:close/>
                    <a:moveTo>
                      <a:pt x="42872" y="9216"/>
                    </a:moveTo>
                    <a:cubicBezTo>
                      <a:pt x="42859" y="9209"/>
                      <a:pt x="42845" y="9199"/>
                      <a:pt x="42827" y="9195"/>
                    </a:cubicBezTo>
                    <a:cubicBezTo>
                      <a:pt x="42817" y="9195"/>
                      <a:pt x="42803" y="9203"/>
                      <a:pt x="42789" y="9206"/>
                    </a:cubicBezTo>
                    <a:cubicBezTo>
                      <a:pt x="42800" y="9216"/>
                      <a:pt x="42810" y="9237"/>
                      <a:pt x="42817" y="9237"/>
                    </a:cubicBezTo>
                    <a:cubicBezTo>
                      <a:pt x="42838" y="9230"/>
                      <a:pt x="42859" y="9216"/>
                      <a:pt x="42879" y="9206"/>
                    </a:cubicBezTo>
                    <a:cubicBezTo>
                      <a:pt x="42848" y="9262"/>
                      <a:pt x="42859" y="9307"/>
                      <a:pt x="42904" y="9348"/>
                    </a:cubicBezTo>
                    <a:cubicBezTo>
                      <a:pt x="42997" y="9431"/>
                      <a:pt x="43067" y="9532"/>
                      <a:pt x="43087" y="9657"/>
                    </a:cubicBezTo>
                    <a:cubicBezTo>
                      <a:pt x="43382" y="9750"/>
                      <a:pt x="43628" y="9940"/>
                      <a:pt x="43953" y="9964"/>
                    </a:cubicBezTo>
                    <a:cubicBezTo>
                      <a:pt x="43911" y="9850"/>
                      <a:pt x="43815" y="9836"/>
                      <a:pt x="43741" y="9795"/>
                    </a:cubicBezTo>
                    <a:cubicBezTo>
                      <a:pt x="43433" y="9628"/>
                      <a:pt x="43142" y="9441"/>
                      <a:pt x="42872" y="9216"/>
                    </a:cubicBezTo>
                    <a:close/>
                    <a:moveTo>
                      <a:pt x="36818" y="4530"/>
                    </a:moveTo>
                    <a:cubicBezTo>
                      <a:pt x="36787" y="4679"/>
                      <a:pt x="36821" y="4815"/>
                      <a:pt x="36925" y="4932"/>
                    </a:cubicBezTo>
                    <a:cubicBezTo>
                      <a:pt x="36925" y="4869"/>
                      <a:pt x="36915" y="4807"/>
                      <a:pt x="36898" y="4752"/>
                    </a:cubicBezTo>
                    <a:cubicBezTo>
                      <a:pt x="36874" y="4676"/>
                      <a:pt x="36842" y="4603"/>
                      <a:pt x="36818" y="4530"/>
                    </a:cubicBezTo>
                    <a:cubicBezTo>
                      <a:pt x="36791" y="4444"/>
                      <a:pt x="36773" y="4361"/>
                      <a:pt x="36742" y="4278"/>
                    </a:cubicBezTo>
                    <a:cubicBezTo>
                      <a:pt x="36717" y="4222"/>
                      <a:pt x="36690" y="4156"/>
                      <a:pt x="36649" y="4118"/>
                    </a:cubicBezTo>
                    <a:cubicBezTo>
                      <a:pt x="36538" y="4032"/>
                      <a:pt x="36500" y="3917"/>
                      <a:pt x="36492" y="3785"/>
                    </a:cubicBezTo>
                    <a:cubicBezTo>
                      <a:pt x="36482" y="3657"/>
                      <a:pt x="36465" y="3536"/>
                      <a:pt x="36361" y="3443"/>
                    </a:cubicBezTo>
                    <a:cubicBezTo>
                      <a:pt x="36343" y="3426"/>
                      <a:pt x="36326" y="3397"/>
                      <a:pt x="36319" y="3373"/>
                    </a:cubicBezTo>
                    <a:cubicBezTo>
                      <a:pt x="36278" y="3189"/>
                      <a:pt x="36143" y="3061"/>
                      <a:pt x="36043" y="2916"/>
                    </a:cubicBezTo>
                    <a:cubicBezTo>
                      <a:pt x="36025" y="2889"/>
                      <a:pt x="35993" y="2874"/>
                      <a:pt x="35949" y="2833"/>
                    </a:cubicBezTo>
                    <a:cubicBezTo>
                      <a:pt x="35949" y="2889"/>
                      <a:pt x="35939" y="2919"/>
                      <a:pt x="35949" y="2937"/>
                    </a:cubicBezTo>
                    <a:cubicBezTo>
                      <a:pt x="35977" y="2986"/>
                      <a:pt x="36028" y="3020"/>
                      <a:pt x="36039" y="3069"/>
                    </a:cubicBezTo>
                    <a:cubicBezTo>
                      <a:pt x="36094" y="3349"/>
                      <a:pt x="36354" y="3554"/>
                      <a:pt x="36333" y="3862"/>
                    </a:cubicBezTo>
                    <a:cubicBezTo>
                      <a:pt x="36333" y="3875"/>
                      <a:pt x="36347" y="3893"/>
                      <a:pt x="36358" y="3910"/>
                    </a:cubicBezTo>
                    <a:cubicBezTo>
                      <a:pt x="36447" y="4073"/>
                      <a:pt x="36541" y="4239"/>
                      <a:pt x="36628" y="4406"/>
                    </a:cubicBezTo>
                    <a:cubicBezTo>
                      <a:pt x="36669" y="4485"/>
                      <a:pt x="36725" y="4530"/>
                      <a:pt x="36818" y="4530"/>
                    </a:cubicBezTo>
                    <a:close/>
                    <a:moveTo>
                      <a:pt x="1068" y="10065"/>
                    </a:moveTo>
                    <a:cubicBezTo>
                      <a:pt x="1061" y="10151"/>
                      <a:pt x="1051" y="10238"/>
                      <a:pt x="1054" y="10325"/>
                    </a:cubicBezTo>
                    <a:cubicBezTo>
                      <a:pt x="1054" y="10363"/>
                      <a:pt x="1078" y="10411"/>
                      <a:pt x="1127" y="10376"/>
                    </a:cubicBezTo>
                    <a:cubicBezTo>
                      <a:pt x="1106" y="10269"/>
                      <a:pt x="1089" y="10165"/>
                      <a:pt x="1068" y="10065"/>
                    </a:cubicBezTo>
                    <a:cubicBezTo>
                      <a:pt x="1054" y="10044"/>
                      <a:pt x="1026" y="10023"/>
                      <a:pt x="1023" y="9999"/>
                    </a:cubicBezTo>
                    <a:cubicBezTo>
                      <a:pt x="992" y="9777"/>
                      <a:pt x="888" y="9580"/>
                      <a:pt x="832" y="9369"/>
                    </a:cubicBezTo>
                    <a:cubicBezTo>
                      <a:pt x="811" y="9292"/>
                      <a:pt x="811" y="9209"/>
                      <a:pt x="811" y="9130"/>
                    </a:cubicBezTo>
                    <a:cubicBezTo>
                      <a:pt x="815" y="8946"/>
                      <a:pt x="822" y="8759"/>
                      <a:pt x="829" y="8572"/>
                    </a:cubicBezTo>
                    <a:cubicBezTo>
                      <a:pt x="829" y="8534"/>
                      <a:pt x="808" y="8496"/>
                      <a:pt x="766" y="8499"/>
                    </a:cubicBezTo>
                    <a:cubicBezTo>
                      <a:pt x="736" y="8503"/>
                      <a:pt x="691" y="8524"/>
                      <a:pt x="680" y="8548"/>
                    </a:cubicBezTo>
                    <a:cubicBezTo>
                      <a:pt x="642" y="8662"/>
                      <a:pt x="583" y="8784"/>
                      <a:pt x="587" y="8901"/>
                    </a:cubicBezTo>
                    <a:cubicBezTo>
                      <a:pt x="587" y="9057"/>
                      <a:pt x="624" y="9220"/>
                      <a:pt x="662" y="9372"/>
                    </a:cubicBezTo>
                    <a:cubicBezTo>
                      <a:pt x="697" y="9511"/>
                      <a:pt x="753" y="9642"/>
                      <a:pt x="784" y="9785"/>
                    </a:cubicBezTo>
                    <a:cubicBezTo>
                      <a:pt x="805" y="9881"/>
                      <a:pt x="884" y="9968"/>
                      <a:pt x="947" y="10051"/>
                    </a:cubicBezTo>
                    <a:cubicBezTo>
                      <a:pt x="974" y="10089"/>
                      <a:pt x="1023" y="10096"/>
                      <a:pt x="1068" y="10065"/>
                    </a:cubicBezTo>
                    <a:close/>
                    <a:moveTo>
                      <a:pt x="32852" y="4447"/>
                    </a:moveTo>
                    <a:cubicBezTo>
                      <a:pt x="32856" y="4426"/>
                      <a:pt x="32860" y="4406"/>
                      <a:pt x="32866" y="4385"/>
                    </a:cubicBezTo>
                    <a:lnTo>
                      <a:pt x="32856" y="4385"/>
                    </a:lnTo>
                    <a:cubicBezTo>
                      <a:pt x="32856" y="4406"/>
                      <a:pt x="32852" y="4423"/>
                      <a:pt x="32849" y="4444"/>
                    </a:cubicBezTo>
                    <a:cubicBezTo>
                      <a:pt x="32929" y="4748"/>
                      <a:pt x="33008" y="5053"/>
                      <a:pt x="33088" y="5358"/>
                    </a:cubicBezTo>
                    <a:cubicBezTo>
                      <a:pt x="33102" y="5410"/>
                      <a:pt x="33109" y="5465"/>
                      <a:pt x="33137" y="5510"/>
                    </a:cubicBezTo>
                    <a:cubicBezTo>
                      <a:pt x="33313" y="5787"/>
                      <a:pt x="33379" y="6110"/>
                      <a:pt x="33504" y="6407"/>
                    </a:cubicBezTo>
                    <a:cubicBezTo>
                      <a:pt x="33521" y="6445"/>
                      <a:pt x="33541" y="6498"/>
                      <a:pt x="33531" y="6535"/>
                    </a:cubicBezTo>
                    <a:cubicBezTo>
                      <a:pt x="33483" y="6733"/>
                      <a:pt x="33604" y="6879"/>
                      <a:pt x="33680" y="7034"/>
                    </a:cubicBezTo>
                    <a:cubicBezTo>
                      <a:pt x="33725" y="7128"/>
                      <a:pt x="33811" y="7194"/>
                      <a:pt x="33954" y="7221"/>
                    </a:cubicBezTo>
                    <a:cubicBezTo>
                      <a:pt x="33923" y="7145"/>
                      <a:pt x="33909" y="7093"/>
                      <a:pt x="33885" y="7048"/>
                    </a:cubicBezTo>
                    <a:cubicBezTo>
                      <a:pt x="33666" y="6612"/>
                      <a:pt x="33514" y="6151"/>
                      <a:pt x="33379" y="5683"/>
                    </a:cubicBezTo>
                    <a:cubicBezTo>
                      <a:pt x="33258" y="5278"/>
                      <a:pt x="33074" y="4898"/>
                      <a:pt x="32929" y="4499"/>
                    </a:cubicBezTo>
                    <a:cubicBezTo>
                      <a:pt x="32918" y="4475"/>
                      <a:pt x="32876" y="4465"/>
                      <a:pt x="32852" y="4447"/>
                    </a:cubicBezTo>
                    <a:close/>
                    <a:moveTo>
                      <a:pt x="34127" y="3702"/>
                    </a:moveTo>
                    <a:cubicBezTo>
                      <a:pt x="34131" y="3720"/>
                      <a:pt x="34134" y="3734"/>
                      <a:pt x="34137" y="3751"/>
                    </a:cubicBezTo>
                    <a:cubicBezTo>
                      <a:pt x="34144" y="3744"/>
                      <a:pt x="34155" y="3737"/>
                      <a:pt x="34161" y="3726"/>
                    </a:cubicBezTo>
                    <a:cubicBezTo>
                      <a:pt x="34148" y="3723"/>
                      <a:pt x="34134" y="3717"/>
                      <a:pt x="34120" y="3709"/>
                    </a:cubicBezTo>
                    <a:cubicBezTo>
                      <a:pt x="34082" y="3592"/>
                      <a:pt x="34051" y="3467"/>
                      <a:pt x="34003" y="3352"/>
                    </a:cubicBezTo>
                    <a:cubicBezTo>
                      <a:pt x="33802" y="2909"/>
                      <a:pt x="33600" y="2470"/>
                      <a:pt x="33393" y="2030"/>
                    </a:cubicBezTo>
                    <a:cubicBezTo>
                      <a:pt x="33268" y="1770"/>
                      <a:pt x="33133" y="1514"/>
                      <a:pt x="33001" y="1257"/>
                    </a:cubicBezTo>
                    <a:cubicBezTo>
                      <a:pt x="32980" y="1215"/>
                      <a:pt x="32943" y="1191"/>
                      <a:pt x="32894" y="1247"/>
                    </a:cubicBezTo>
                    <a:cubicBezTo>
                      <a:pt x="32905" y="1278"/>
                      <a:pt x="32911" y="1313"/>
                      <a:pt x="32925" y="1344"/>
                    </a:cubicBezTo>
                    <a:cubicBezTo>
                      <a:pt x="33102" y="1776"/>
                      <a:pt x="33282" y="2209"/>
                      <a:pt x="33458" y="2643"/>
                    </a:cubicBezTo>
                    <a:cubicBezTo>
                      <a:pt x="33604" y="3007"/>
                      <a:pt x="33826" y="3322"/>
                      <a:pt x="34044" y="3640"/>
                    </a:cubicBezTo>
                    <a:cubicBezTo>
                      <a:pt x="34065" y="3667"/>
                      <a:pt x="34099" y="3682"/>
                      <a:pt x="34127" y="3702"/>
                    </a:cubicBezTo>
                    <a:close/>
                    <a:moveTo>
                      <a:pt x="13225" y="5697"/>
                    </a:moveTo>
                    <a:cubicBezTo>
                      <a:pt x="13183" y="5642"/>
                      <a:pt x="13142" y="5590"/>
                      <a:pt x="13097" y="5528"/>
                    </a:cubicBezTo>
                    <a:cubicBezTo>
                      <a:pt x="12968" y="5597"/>
                      <a:pt x="12906" y="5718"/>
                      <a:pt x="12813" y="5815"/>
                    </a:cubicBezTo>
                    <a:cubicBezTo>
                      <a:pt x="12726" y="5905"/>
                      <a:pt x="12643" y="5999"/>
                      <a:pt x="12557" y="6092"/>
                    </a:cubicBezTo>
                    <a:cubicBezTo>
                      <a:pt x="12466" y="6189"/>
                      <a:pt x="12373" y="6290"/>
                      <a:pt x="12282" y="6390"/>
                    </a:cubicBezTo>
                    <a:cubicBezTo>
                      <a:pt x="12196" y="6484"/>
                      <a:pt x="12113" y="6577"/>
                      <a:pt x="12026" y="6667"/>
                    </a:cubicBezTo>
                    <a:cubicBezTo>
                      <a:pt x="11937" y="6768"/>
                      <a:pt x="11843" y="6868"/>
                      <a:pt x="11749" y="6965"/>
                    </a:cubicBezTo>
                    <a:cubicBezTo>
                      <a:pt x="11659" y="7062"/>
                      <a:pt x="11562" y="7159"/>
                      <a:pt x="11469" y="7253"/>
                    </a:cubicBezTo>
                    <a:cubicBezTo>
                      <a:pt x="11379" y="7346"/>
                      <a:pt x="11289" y="7433"/>
                      <a:pt x="11206" y="7526"/>
                    </a:cubicBezTo>
                    <a:cubicBezTo>
                      <a:pt x="11123" y="7616"/>
                      <a:pt x="11001" y="7672"/>
                      <a:pt x="10942" y="7844"/>
                    </a:cubicBezTo>
                    <a:cubicBezTo>
                      <a:pt x="11202" y="7630"/>
                      <a:pt x="11424" y="7446"/>
                      <a:pt x="11642" y="7263"/>
                    </a:cubicBezTo>
                    <a:cubicBezTo>
                      <a:pt x="12095" y="6879"/>
                      <a:pt x="12515" y="6460"/>
                      <a:pt x="12906" y="6016"/>
                    </a:cubicBezTo>
                    <a:cubicBezTo>
                      <a:pt x="13006" y="5902"/>
                      <a:pt x="13093" y="5777"/>
                      <a:pt x="13225" y="5697"/>
                    </a:cubicBezTo>
                    <a:cubicBezTo>
                      <a:pt x="13263" y="5559"/>
                      <a:pt x="13301" y="5421"/>
                      <a:pt x="13353" y="5247"/>
                    </a:cubicBezTo>
                    <a:cubicBezTo>
                      <a:pt x="13180" y="5392"/>
                      <a:pt x="13155" y="5534"/>
                      <a:pt x="13225" y="5697"/>
                    </a:cubicBezTo>
                    <a:close/>
                    <a:moveTo>
                      <a:pt x="3676" y="12202"/>
                    </a:moveTo>
                    <a:lnTo>
                      <a:pt x="3672" y="12208"/>
                    </a:lnTo>
                    <a:cubicBezTo>
                      <a:pt x="3770" y="12302"/>
                      <a:pt x="3891" y="12312"/>
                      <a:pt x="4026" y="12323"/>
                    </a:cubicBezTo>
                    <a:cubicBezTo>
                      <a:pt x="3998" y="12247"/>
                      <a:pt x="3974" y="12188"/>
                      <a:pt x="3946" y="12115"/>
                    </a:cubicBezTo>
                    <a:cubicBezTo>
                      <a:pt x="3752" y="12105"/>
                      <a:pt x="3572" y="11980"/>
                      <a:pt x="3361" y="11984"/>
                    </a:cubicBezTo>
                    <a:cubicBezTo>
                      <a:pt x="3319" y="11984"/>
                      <a:pt x="3277" y="11952"/>
                      <a:pt x="3236" y="11932"/>
                    </a:cubicBezTo>
                    <a:cubicBezTo>
                      <a:pt x="2990" y="11824"/>
                      <a:pt x="2817" y="11599"/>
                      <a:pt x="2568" y="11495"/>
                    </a:cubicBezTo>
                    <a:cubicBezTo>
                      <a:pt x="2432" y="11287"/>
                      <a:pt x="2176" y="11211"/>
                      <a:pt x="2041" y="11000"/>
                    </a:cubicBezTo>
                    <a:cubicBezTo>
                      <a:pt x="1986" y="10913"/>
                      <a:pt x="1899" y="10844"/>
                      <a:pt x="1829" y="10768"/>
                    </a:cubicBezTo>
                    <a:cubicBezTo>
                      <a:pt x="1823" y="10789"/>
                      <a:pt x="1813" y="10806"/>
                      <a:pt x="1816" y="10824"/>
                    </a:cubicBezTo>
                    <a:cubicBezTo>
                      <a:pt x="1823" y="10858"/>
                      <a:pt x="1834" y="10893"/>
                      <a:pt x="1850" y="10920"/>
                    </a:cubicBezTo>
                    <a:cubicBezTo>
                      <a:pt x="1917" y="11031"/>
                      <a:pt x="1979" y="11139"/>
                      <a:pt x="2048" y="11243"/>
                    </a:cubicBezTo>
                    <a:cubicBezTo>
                      <a:pt x="2125" y="11353"/>
                      <a:pt x="2128" y="11523"/>
                      <a:pt x="2304" y="11554"/>
                    </a:cubicBezTo>
                    <a:cubicBezTo>
                      <a:pt x="2318" y="11558"/>
                      <a:pt x="2332" y="11578"/>
                      <a:pt x="2339" y="11593"/>
                    </a:cubicBezTo>
                    <a:cubicBezTo>
                      <a:pt x="2370" y="11662"/>
                      <a:pt x="2432" y="11693"/>
                      <a:pt x="2488" y="11741"/>
                    </a:cubicBezTo>
                    <a:cubicBezTo>
                      <a:pt x="2606" y="11845"/>
                      <a:pt x="2748" y="11897"/>
                      <a:pt x="2886" y="11952"/>
                    </a:cubicBezTo>
                    <a:cubicBezTo>
                      <a:pt x="3115" y="12039"/>
                      <a:pt x="3343" y="12122"/>
                      <a:pt x="3572" y="12202"/>
                    </a:cubicBezTo>
                    <a:cubicBezTo>
                      <a:pt x="3603" y="12213"/>
                      <a:pt x="3642" y="12202"/>
                      <a:pt x="3676" y="12202"/>
                    </a:cubicBezTo>
                    <a:close/>
                    <a:moveTo>
                      <a:pt x="43243" y="10533"/>
                    </a:moveTo>
                    <a:cubicBezTo>
                      <a:pt x="43229" y="10522"/>
                      <a:pt x="43219" y="10512"/>
                      <a:pt x="43205" y="10504"/>
                    </a:cubicBezTo>
                    <a:cubicBezTo>
                      <a:pt x="43205" y="10504"/>
                      <a:pt x="43198" y="10512"/>
                      <a:pt x="43191" y="10515"/>
                    </a:cubicBezTo>
                    <a:cubicBezTo>
                      <a:pt x="43212" y="10519"/>
                      <a:pt x="43229" y="10522"/>
                      <a:pt x="43246" y="10525"/>
                    </a:cubicBezTo>
                    <a:cubicBezTo>
                      <a:pt x="43257" y="10557"/>
                      <a:pt x="43260" y="10595"/>
                      <a:pt x="43281" y="10619"/>
                    </a:cubicBezTo>
                    <a:cubicBezTo>
                      <a:pt x="43361" y="10696"/>
                      <a:pt x="43461" y="10733"/>
                      <a:pt x="43569" y="10761"/>
                    </a:cubicBezTo>
                    <a:cubicBezTo>
                      <a:pt x="43697" y="10792"/>
                      <a:pt x="43832" y="10827"/>
                      <a:pt x="43932" y="10924"/>
                    </a:cubicBezTo>
                    <a:cubicBezTo>
                      <a:pt x="43984" y="10972"/>
                      <a:pt x="44043" y="10976"/>
                      <a:pt x="44109" y="10966"/>
                    </a:cubicBezTo>
                    <a:cubicBezTo>
                      <a:pt x="44160" y="10955"/>
                      <a:pt x="44213" y="10945"/>
                      <a:pt x="44261" y="10938"/>
                    </a:cubicBezTo>
                    <a:cubicBezTo>
                      <a:pt x="44403" y="11076"/>
                      <a:pt x="44566" y="11107"/>
                      <a:pt x="44742" y="11086"/>
                    </a:cubicBezTo>
                    <a:cubicBezTo>
                      <a:pt x="44864" y="11070"/>
                      <a:pt x="44978" y="11073"/>
                      <a:pt x="45089" y="11121"/>
                    </a:cubicBezTo>
                    <a:cubicBezTo>
                      <a:pt x="45113" y="11128"/>
                      <a:pt x="45148" y="11145"/>
                      <a:pt x="45169" y="11139"/>
                    </a:cubicBezTo>
                    <a:cubicBezTo>
                      <a:pt x="45311" y="11073"/>
                      <a:pt x="45449" y="11135"/>
                      <a:pt x="45588" y="11142"/>
                    </a:cubicBezTo>
                    <a:cubicBezTo>
                      <a:pt x="45906" y="11159"/>
                      <a:pt x="46214" y="11090"/>
                      <a:pt x="46513" y="10990"/>
                    </a:cubicBezTo>
                    <a:cubicBezTo>
                      <a:pt x="46561" y="10972"/>
                      <a:pt x="46599" y="10945"/>
                      <a:pt x="46596" y="10896"/>
                    </a:cubicBezTo>
                    <a:cubicBezTo>
                      <a:pt x="46592" y="10854"/>
                      <a:pt x="46571" y="10816"/>
                      <a:pt x="46561" y="10785"/>
                    </a:cubicBezTo>
                    <a:cubicBezTo>
                      <a:pt x="46523" y="10785"/>
                      <a:pt x="46505" y="10782"/>
                      <a:pt x="46488" y="10785"/>
                    </a:cubicBezTo>
                    <a:cubicBezTo>
                      <a:pt x="46118" y="10865"/>
                      <a:pt x="45736" y="10837"/>
                      <a:pt x="45366" y="10903"/>
                    </a:cubicBezTo>
                    <a:cubicBezTo>
                      <a:pt x="45349" y="10907"/>
                      <a:pt x="45332" y="10899"/>
                      <a:pt x="45314" y="10893"/>
                    </a:cubicBezTo>
                    <a:cubicBezTo>
                      <a:pt x="45158" y="10841"/>
                      <a:pt x="44999" y="10841"/>
                      <a:pt x="44833" y="10844"/>
                    </a:cubicBezTo>
                    <a:cubicBezTo>
                      <a:pt x="44684" y="10844"/>
                      <a:pt x="44521" y="10837"/>
                      <a:pt x="44386" y="10782"/>
                    </a:cubicBezTo>
                    <a:cubicBezTo>
                      <a:pt x="44234" y="10716"/>
                      <a:pt x="44064" y="10761"/>
                      <a:pt x="43925" y="10671"/>
                    </a:cubicBezTo>
                    <a:cubicBezTo>
                      <a:pt x="43690" y="10661"/>
                      <a:pt x="43461" y="10613"/>
                      <a:pt x="43243" y="10533"/>
                    </a:cubicBezTo>
                    <a:close/>
                    <a:moveTo>
                      <a:pt x="37975" y="8209"/>
                    </a:moveTo>
                    <a:cubicBezTo>
                      <a:pt x="37850" y="7953"/>
                      <a:pt x="37702" y="7803"/>
                      <a:pt x="37501" y="7745"/>
                    </a:cubicBezTo>
                    <a:cubicBezTo>
                      <a:pt x="37507" y="7775"/>
                      <a:pt x="37507" y="7800"/>
                      <a:pt x="37518" y="7820"/>
                    </a:cubicBezTo>
                    <a:cubicBezTo>
                      <a:pt x="37539" y="7852"/>
                      <a:pt x="37556" y="7894"/>
                      <a:pt x="37584" y="7907"/>
                    </a:cubicBezTo>
                    <a:cubicBezTo>
                      <a:pt x="37705" y="7962"/>
                      <a:pt x="37777" y="8066"/>
                      <a:pt x="37860" y="8156"/>
                    </a:cubicBezTo>
                    <a:cubicBezTo>
                      <a:pt x="37889" y="8184"/>
                      <a:pt x="37937" y="8188"/>
                      <a:pt x="37978" y="8205"/>
                    </a:cubicBezTo>
                    <a:cubicBezTo>
                      <a:pt x="38038" y="8312"/>
                      <a:pt x="38089" y="8423"/>
                      <a:pt x="38159" y="8524"/>
                    </a:cubicBezTo>
                    <a:cubicBezTo>
                      <a:pt x="38200" y="8579"/>
                      <a:pt x="38266" y="8613"/>
                      <a:pt x="38321" y="8659"/>
                    </a:cubicBezTo>
                    <a:cubicBezTo>
                      <a:pt x="38383" y="8711"/>
                      <a:pt x="38460" y="8752"/>
                      <a:pt x="38505" y="8815"/>
                    </a:cubicBezTo>
                    <a:cubicBezTo>
                      <a:pt x="38678" y="9054"/>
                      <a:pt x="38875" y="9268"/>
                      <a:pt x="39118" y="9445"/>
                    </a:cubicBezTo>
                    <a:cubicBezTo>
                      <a:pt x="39160" y="9473"/>
                      <a:pt x="39211" y="9507"/>
                      <a:pt x="39232" y="9553"/>
                    </a:cubicBezTo>
                    <a:cubicBezTo>
                      <a:pt x="39294" y="9677"/>
                      <a:pt x="39409" y="9740"/>
                      <a:pt x="39516" y="9795"/>
                    </a:cubicBezTo>
                    <a:cubicBezTo>
                      <a:pt x="39624" y="9847"/>
                      <a:pt x="39713" y="9913"/>
                      <a:pt x="39796" y="9996"/>
                    </a:cubicBezTo>
                    <a:cubicBezTo>
                      <a:pt x="39831" y="10034"/>
                      <a:pt x="39884" y="10058"/>
                      <a:pt x="39929" y="10089"/>
                    </a:cubicBezTo>
                    <a:cubicBezTo>
                      <a:pt x="40101" y="10218"/>
                      <a:pt x="40295" y="10311"/>
                      <a:pt x="40466" y="10446"/>
                    </a:cubicBezTo>
                    <a:cubicBezTo>
                      <a:pt x="40718" y="10647"/>
                      <a:pt x="41019" y="10765"/>
                      <a:pt x="41342" y="10827"/>
                    </a:cubicBezTo>
                    <a:cubicBezTo>
                      <a:pt x="41428" y="10844"/>
                      <a:pt x="41505" y="10841"/>
                      <a:pt x="41601" y="10782"/>
                    </a:cubicBezTo>
                    <a:cubicBezTo>
                      <a:pt x="41435" y="10709"/>
                      <a:pt x="41328" y="10598"/>
                      <a:pt x="41172" y="10557"/>
                    </a:cubicBezTo>
                    <a:cubicBezTo>
                      <a:pt x="41092" y="10536"/>
                      <a:pt x="41030" y="10453"/>
                      <a:pt x="40957" y="10405"/>
                    </a:cubicBezTo>
                    <a:cubicBezTo>
                      <a:pt x="40905" y="10366"/>
                      <a:pt x="40856" y="10328"/>
                      <a:pt x="40801" y="10304"/>
                    </a:cubicBezTo>
                    <a:cubicBezTo>
                      <a:pt x="40535" y="10189"/>
                      <a:pt x="40282" y="10061"/>
                      <a:pt x="40071" y="9854"/>
                    </a:cubicBezTo>
                    <a:cubicBezTo>
                      <a:pt x="39977" y="9764"/>
                      <a:pt x="39849" y="9705"/>
                      <a:pt x="39734" y="9632"/>
                    </a:cubicBezTo>
                    <a:cubicBezTo>
                      <a:pt x="39689" y="9604"/>
                      <a:pt x="39638" y="9583"/>
                      <a:pt x="39599" y="9545"/>
                    </a:cubicBezTo>
                    <a:cubicBezTo>
                      <a:pt x="39454" y="9414"/>
                      <a:pt x="39315" y="9272"/>
                      <a:pt x="39139" y="9182"/>
                    </a:cubicBezTo>
                    <a:cubicBezTo>
                      <a:pt x="39115" y="9171"/>
                      <a:pt x="39083" y="9150"/>
                      <a:pt x="39083" y="9130"/>
                    </a:cubicBezTo>
                    <a:cubicBezTo>
                      <a:pt x="39069" y="9005"/>
                      <a:pt x="38976" y="8977"/>
                      <a:pt x="38882" y="8936"/>
                    </a:cubicBezTo>
                    <a:cubicBezTo>
                      <a:pt x="38827" y="8912"/>
                      <a:pt x="38771" y="8874"/>
                      <a:pt x="38727" y="8829"/>
                    </a:cubicBezTo>
                    <a:cubicBezTo>
                      <a:pt x="38640" y="8742"/>
                      <a:pt x="38554" y="8648"/>
                      <a:pt x="38471" y="8555"/>
                    </a:cubicBezTo>
                    <a:cubicBezTo>
                      <a:pt x="38332" y="8413"/>
                      <a:pt x="38166" y="8312"/>
                      <a:pt x="37999" y="8209"/>
                    </a:cubicBezTo>
                    <a:cubicBezTo>
                      <a:pt x="37993" y="8205"/>
                      <a:pt x="37982" y="8209"/>
                      <a:pt x="37975" y="8209"/>
                    </a:cubicBezTo>
                    <a:close/>
                    <a:moveTo>
                      <a:pt x="19379" y="4852"/>
                    </a:moveTo>
                    <a:cubicBezTo>
                      <a:pt x="19276" y="4935"/>
                      <a:pt x="19172" y="5018"/>
                      <a:pt x="19071" y="5106"/>
                    </a:cubicBezTo>
                    <a:cubicBezTo>
                      <a:pt x="19044" y="5130"/>
                      <a:pt x="19026" y="5164"/>
                      <a:pt x="19012" y="5195"/>
                    </a:cubicBezTo>
                    <a:cubicBezTo>
                      <a:pt x="18929" y="5455"/>
                      <a:pt x="18735" y="5659"/>
                      <a:pt x="18676" y="5929"/>
                    </a:cubicBezTo>
                    <a:cubicBezTo>
                      <a:pt x="18670" y="5953"/>
                      <a:pt x="18649" y="5974"/>
                      <a:pt x="18635" y="5999"/>
                    </a:cubicBezTo>
                    <a:cubicBezTo>
                      <a:pt x="18590" y="6089"/>
                      <a:pt x="18545" y="6175"/>
                      <a:pt x="18500" y="6262"/>
                    </a:cubicBezTo>
                    <a:cubicBezTo>
                      <a:pt x="18371" y="6508"/>
                      <a:pt x="18278" y="6775"/>
                      <a:pt x="18105" y="6997"/>
                    </a:cubicBezTo>
                    <a:cubicBezTo>
                      <a:pt x="18032" y="7090"/>
                      <a:pt x="17980" y="7187"/>
                      <a:pt x="17956" y="7308"/>
                    </a:cubicBezTo>
                    <a:cubicBezTo>
                      <a:pt x="17939" y="7391"/>
                      <a:pt x="17887" y="7475"/>
                      <a:pt x="17835" y="7547"/>
                    </a:cubicBezTo>
                    <a:cubicBezTo>
                      <a:pt x="17696" y="7741"/>
                      <a:pt x="17596" y="7962"/>
                      <a:pt x="17440" y="8153"/>
                    </a:cubicBezTo>
                    <a:cubicBezTo>
                      <a:pt x="17315" y="8302"/>
                      <a:pt x="17249" y="8499"/>
                      <a:pt x="17166" y="8676"/>
                    </a:cubicBezTo>
                    <a:cubicBezTo>
                      <a:pt x="17128" y="8756"/>
                      <a:pt x="17094" y="8842"/>
                      <a:pt x="17153" y="8929"/>
                    </a:cubicBezTo>
                    <a:cubicBezTo>
                      <a:pt x="17364" y="8912"/>
                      <a:pt x="17360" y="8912"/>
                      <a:pt x="17457" y="8763"/>
                    </a:cubicBezTo>
                    <a:cubicBezTo>
                      <a:pt x="17485" y="8717"/>
                      <a:pt x="17519" y="8676"/>
                      <a:pt x="17561" y="8642"/>
                    </a:cubicBezTo>
                    <a:cubicBezTo>
                      <a:pt x="17637" y="8576"/>
                      <a:pt x="17696" y="8496"/>
                      <a:pt x="17717" y="8396"/>
                    </a:cubicBezTo>
                    <a:cubicBezTo>
                      <a:pt x="17738" y="8295"/>
                      <a:pt x="17786" y="8212"/>
                      <a:pt x="17856" y="8140"/>
                    </a:cubicBezTo>
                    <a:cubicBezTo>
                      <a:pt x="17911" y="8077"/>
                      <a:pt x="17949" y="8011"/>
                      <a:pt x="17973" y="7932"/>
                    </a:cubicBezTo>
                    <a:cubicBezTo>
                      <a:pt x="18043" y="7675"/>
                      <a:pt x="18205" y="7467"/>
                      <a:pt x="18340" y="7246"/>
                    </a:cubicBezTo>
                    <a:cubicBezTo>
                      <a:pt x="18361" y="7218"/>
                      <a:pt x="18389" y="7190"/>
                      <a:pt x="18417" y="7169"/>
                    </a:cubicBezTo>
                    <a:cubicBezTo>
                      <a:pt x="18607" y="7031"/>
                      <a:pt x="18673" y="6820"/>
                      <a:pt x="18711" y="6612"/>
                    </a:cubicBezTo>
                    <a:cubicBezTo>
                      <a:pt x="18749" y="6415"/>
                      <a:pt x="18822" y="6231"/>
                      <a:pt x="18895" y="6047"/>
                    </a:cubicBezTo>
                    <a:cubicBezTo>
                      <a:pt x="18970" y="5857"/>
                      <a:pt x="19061" y="5670"/>
                      <a:pt x="19119" y="5472"/>
                    </a:cubicBezTo>
                    <a:cubicBezTo>
                      <a:pt x="19165" y="5323"/>
                      <a:pt x="19223" y="5184"/>
                      <a:pt x="19327" y="5071"/>
                    </a:cubicBezTo>
                    <a:cubicBezTo>
                      <a:pt x="19389" y="4997"/>
                      <a:pt x="19394" y="4928"/>
                      <a:pt x="19369" y="4845"/>
                    </a:cubicBezTo>
                    <a:cubicBezTo>
                      <a:pt x="19404" y="4818"/>
                      <a:pt x="19448" y="4797"/>
                      <a:pt x="19466" y="4762"/>
                    </a:cubicBezTo>
                    <a:cubicBezTo>
                      <a:pt x="19480" y="4735"/>
                      <a:pt x="19463" y="4690"/>
                      <a:pt x="19456" y="4641"/>
                    </a:cubicBezTo>
                    <a:cubicBezTo>
                      <a:pt x="19373" y="4707"/>
                      <a:pt x="19386" y="4783"/>
                      <a:pt x="19379" y="4852"/>
                    </a:cubicBezTo>
                    <a:close/>
                    <a:moveTo>
                      <a:pt x="27847" y="8811"/>
                    </a:moveTo>
                    <a:cubicBezTo>
                      <a:pt x="27879" y="8829"/>
                      <a:pt x="27924" y="8835"/>
                      <a:pt x="27935" y="8859"/>
                    </a:cubicBezTo>
                    <a:cubicBezTo>
                      <a:pt x="27959" y="8915"/>
                      <a:pt x="27965" y="8977"/>
                      <a:pt x="27979" y="9033"/>
                    </a:cubicBezTo>
                    <a:cubicBezTo>
                      <a:pt x="28073" y="9099"/>
                      <a:pt x="28159" y="9164"/>
                      <a:pt x="28250" y="9223"/>
                    </a:cubicBezTo>
                    <a:cubicBezTo>
                      <a:pt x="28280" y="9244"/>
                      <a:pt x="28325" y="9251"/>
                      <a:pt x="28371" y="9265"/>
                    </a:cubicBezTo>
                    <a:cubicBezTo>
                      <a:pt x="28378" y="9220"/>
                      <a:pt x="28381" y="9195"/>
                      <a:pt x="28384" y="9168"/>
                    </a:cubicBezTo>
                    <a:cubicBezTo>
                      <a:pt x="28398" y="8946"/>
                      <a:pt x="28246" y="8759"/>
                      <a:pt x="28239" y="8541"/>
                    </a:cubicBezTo>
                    <a:cubicBezTo>
                      <a:pt x="28236" y="8485"/>
                      <a:pt x="28170" y="8437"/>
                      <a:pt x="28142" y="8378"/>
                    </a:cubicBezTo>
                    <a:cubicBezTo>
                      <a:pt x="28122" y="8333"/>
                      <a:pt x="28090" y="8274"/>
                      <a:pt x="28097" y="8229"/>
                    </a:cubicBezTo>
                    <a:cubicBezTo>
                      <a:pt x="28135" y="8001"/>
                      <a:pt x="28007" y="7814"/>
                      <a:pt x="27965" y="7606"/>
                    </a:cubicBezTo>
                    <a:cubicBezTo>
                      <a:pt x="27910" y="7342"/>
                      <a:pt x="27775" y="7096"/>
                      <a:pt x="27730" y="6837"/>
                    </a:cubicBezTo>
                    <a:cubicBezTo>
                      <a:pt x="27678" y="6514"/>
                      <a:pt x="27484" y="6234"/>
                      <a:pt x="27481" y="5905"/>
                    </a:cubicBezTo>
                    <a:cubicBezTo>
                      <a:pt x="27481" y="5899"/>
                      <a:pt x="27473" y="5888"/>
                      <a:pt x="27473" y="5881"/>
                    </a:cubicBezTo>
                    <a:cubicBezTo>
                      <a:pt x="27457" y="5791"/>
                      <a:pt x="27439" y="5704"/>
                      <a:pt x="27422" y="5618"/>
                    </a:cubicBezTo>
                    <a:cubicBezTo>
                      <a:pt x="27398" y="5486"/>
                      <a:pt x="27401" y="5355"/>
                      <a:pt x="27297" y="5240"/>
                    </a:cubicBezTo>
                    <a:cubicBezTo>
                      <a:pt x="27217" y="5154"/>
                      <a:pt x="27221" y="5026"/>
                      <a:pt x="27217" y="4908"/>
                    </a:cubicBezTo>
                    <a:cubicBezTo>
                      <a:pt x="27211" y="4727"/>
                      <a:pt x="27186" y="4548"/>
                      <a:pt x="27166" y="4371"/>
                    </a:cubicBezTo>
                    <a:cubicBezTo>
                      <a:pt x="27162" y="4350"/>
                      <a:pt x="27137" y="4332"/>
                      <a:pt x="27110" y="4298"/>
                    </a:cubicBezTo>
                    <a:cubicBezTo>
                      <a:pt x="27096" y="4353"/>
                      <a:pt x="27083" y="4391"/>
                      <a:pt x="27078" y="4433"/>
                    </a:cubicBezTo>
                    <a:cubicBezTo>
                      <a:pt x="27075" y="4495"/>
                      <a:pt x="27072" y="4558"/>
                      <a:pt x="27083" y="4620"/>
                    </a:cubicBezTo>
                    <a:cubicBezTo>
                      <a:pt x="27120" y="4904"/>
                      <a:pt x="27162" y="5192"/>
                      <a:pt x="27203" y="5475"/>
                    </a:cubicBezTo>
                    <a:cubicBezTo>
                      <a:pt x="27235" y="5697"/>
                      <a:pt x="27273" y="5919"/>
                      <a:pt x="27294" y="6145"/>
                    </a:cubicBezTo>
                    <a:cubicBezTo>
                      <a:pt x="27300" y="6262"/>
                      <a:pt x="27321" y="6376"/>
                      <a:pt x="27363" y="6487"/>
                    </a:cubicBezTo>
                    <a:cubicBezTo>
                      <a:pt x="27408" y="6615"/>
                      <a:pt x="27449" y="6740"/>
                      <a:pt x="27408" y="6879"/>
                    </a:cubicBezTo>
                    <a:cubicBezTo>
                      <a:pt x="27401" y="6913"/>
                      <a:pt x="27398" y="6955"/>
                      <a:pt x="27411" y="6986"/>
                    </a:cubicBezTo>
                    <a:cubicBezTo>
                      <a:pt x="27543" y="7273"/>
                      <a:pt x="27477" y="7613"/>
                      <a:pt x="27654" y="7890"/>
                    </a:cubicBezTo>
                    <a:cubicBezTo>
                      <a:pt x="27668" y="7911"/>
                      <a:pt x="27664" y="7942"/>
                      <a:pt x="27668" y="7969"/>
                    </a:cubicBezTo>
                    <a:cubicBezTo>
                      <a:pt x="27674" y="8119"/>
                      <a:pt x="27727" y="8250"/>
                      <a:pt x="27785" y="8381"/>
                    </a:cubicBezTo>
                    <a:cubicBezTo>
                      <a:pt x="27806" y="8430"/>
                      <a:pt x="27831" y="8493"/>
                      <a:pt x="27813" y="8534"/>
                    </a:cubicBezTo>
                    <a:cubicBezTo>
                      <a:pt x="27775" y="8642"/>
                      <a:pt x="27817" y="8728"/>
                      <a:pt x="27855" y="8818"/>
                    </a:cubicBezTo>
                    <a:cubicBezTo>
                      <a:pt x="27837" y="8818"/>
                      <a:pt x="27817" y="8811"/>
                      <a:pt x="27806" y="8818"/>
                    </a:cubicBezTo>
                    <a:cubicBezTo>
                      <a:pt x="27785" y="8832"/>
                      <a:pt x="27772" y="8853"/>
                      <a:pt x="27758" y="8870"/>
                    </a:cubicBezTo>
                    <a:cubicBezTo>
                      <a:pt x="27758" y="8874"/>
                      <a:pt x="27772" y="8891"/>
                      <a:pt x="27772" y="8891"/>
                    </a:cubicBezTo>
                    <a:cubicBezTo>
                      <a:pt x="27789" y="8880"/>
                      <a:pt x="27810" y="8870"/>
                      <a:pt x="27823" y="8856"/>
                    </a:cubicBezTo>
                    <a:cubicBezTo>
                      <a:pt x="27834" y="8846"/>
                      <a:pt x="27841" y="8829"/>
                      <a:pt x="27847" y="8811"/>
                    </a:cubicBezTo>
                    <a:close/>
                    <a:moveTo>
                      <a:pt x="31997" y="9275"/>
                    </a:moveTo>
                    <a:cubicBezTo>
                      <a:pt x="31925" y="9046"/>
                      <a:pt x="31858" y="8835"/>
                      <a:pt x="31789" y="8624"/>
                    </a:cubicBezTo>
                    <a:cubicBezTo>
                      <a:pt x="31768" y="8565"/>
                      <a:pt x="31741" y="8503"/>
                      <a:pt x="31699" y="8458"/>
                    </a:cubicBezTo>
                    <a:cubicBezTo>
                      <a:pt x="31530" y="8268"/>
                      <a:pt x="31453" y="8022"/>
                      <a:pt x="31318" y="7810"/>
                    </a:cubicBezTo>
                    <a:cubicBezTo>
                      <a:pt x="31294" y="7775"/>
                      <a:pt x="31276" y="7727"/>
                      <a:pt x="31276" y="7682"/>
                    </a:cubicBezTo>
                    <a:cubicBezTo>
                      <a:pt x="31270" y="7526"/>
                      <a:pt x="31183" y="7408"/>
                      <a:pt x="31093" y="7298"/>
                    </a:cubicBezTo>
                    <a:cubicBezTo>
                      <a:pt x="31017" y="7204"/>
                      <a:pt x="30972" y="7100"/>
                      <a:pt x="30961" y="6979"/>
                    </a:cubicBezTo>
                    <a:cubicBezTo>
                      <a:pt x="30954" y="6927"/>
                      <a:pt x="30948" y="6858"/>
                      <a:pt x="30913" y="6830"/>
                    </a:cubicBezTo>
                    <a:cubicBezTo>
                      <a:pt x="30795" y="6736"/>
                      <a:pt x="30777" y="6602"/>
                      <a:pt x="30733" y="6477"/>
                    </a:cubicBezTo>
                    <a:cubicBezTo>
                      <a:pt x="30698" y="6386"/>
                      <a:pt x="30646" y="6300"/>
                      <a:pt x="30608" y="6210"/>
                    </a:cubicBezTo>
                    <a:cubicBezTo>
                      <a:pt x="30539" y="6037"/>
                      <a:pt x="30438" y="5878"/>
                      <a:pt x="30379" y="5697"/>
                    </a:cubicBezTo>
                    <a:cubicBezTo>
                      <a:pt x="30331" y="5563"/>
                      <a:pt x="30251" y="5441"/>
                      <a:pt x="30269" y="5288"/>
                    </a:cubicBezTo>
                    <a:cubicBezTo>
                      <a:pt x="30269" y="5275"/>
                      <a:pt x="30258" y="5254"/>
                      <a:pt x="30248" y="5240"/>
                    </a:cubicBezTo>
                    <a:cubicBezTo>
                      <a:pt x="30144" y="5091"/>
                      <a:pt x="30058" y="4935"/>
                      <a:pt x="30050" y="4748"/>
                    </a:cubicBezTo>
                    <a:cubicBezTo>
                      <a:pt x="30047" y="4741"/>
                      <a:pt x="30043" y="4731"/>
                      <a:pt x="30037" y="4724"/>
                    </a:cubicBezTo>
                    <a:cubicBezTo>
                      <a:pt x="29967" y="4648"/>
                      <a:pt x="29957" y="4548"/>
                      <a:pt x="29940" y="4450"/>
                    </a:cubicBezTo>
                    <a:cubicBezTo>
                      <a:pt x="29919" y="4353"/>
                      <a:pt x="29895" y="4257"/>
                      <a:pt x="29856" y="4166"/>
                    </a:cubicBezTo>
                    <a:cubicBezTo>
                      <a:pt x="29805" y="4042"/>
                      <a:pt x="29743" y="3921"/>
                      <a:pt x="29680" y="3803"/>
                    </a:cubicBezTo>
                    <a:cubicBezTo>
                      <a:pt x="29649" y="3751"/>
                      <a:pt x="29562" y="3765"/>
                      <a:pt x="29551" y="3824"/>
                    </a:cubicBezTo>
                    <a:cubicBezTo>
                      <a:pt x="29538" y="3900"/>
                      <a:pt x="29521" y="3983"/>
                      <a:pt x="29535" y="4059"/>
                    </a:cubicBezTo>
                    <a:cubicBezTo>
                      <a:pt x="29583" y="4353"/>
                      <a:pt x="29652" y="4641"/>
                      <a:pt x="29746" y="4925"/>
                    </a:cubicBezTo>
                    <a:cubicBezTo>
                      <a:pt x="29801" y="5095"/>
                      <a:pt x="29877" y="5258"/>
                      <a:pt x="29940" y="5427"/>
                    </a:cubicBezTo>
                    <a:cubicBezTo>
                      <a:pt x="29960" y="5486"/>
                      <a:pt x="29981" y="5545"/>
                      <a:pt x="29992" y="5608"/>
                    </a:cubicBezTo>
                    <a:cubicBezTo>
                      <a:pt x="30023" y="5795"/>
                      <a:pt x="30085" y="5974"/>
                      <a:pt x="30179" y="6137"/>
                    </a:cubicBezTo>
                    <a:cubicBezTo>
                      <a:pt x="30230" y="6234"/>
                      <a:pt x="30255" y="6335"/>
                      <a:pt x="30283" y="6439"/>
                    </a:cubicBezTo>
                    <a:cubicBezTo>
                      <a:pt x="30299" y="6508"/>
                      <a:pt x="30310" y="6581"/>
                      <a:pt x="30324" y="6650"/>
                    </a:cubicBezTo>
                    <a:cubicBezTo>
                      <a:pt x="30397" y="6695"/>
                      <a:pt x="30466" y="6733"/>
                      <a:pt x="30542" y="6778"/>
                    </a:cubicBezTo>
                    <a:cubicBezTo>
                      <a:pt x="30549" y="6851"/>
                      <a:pt x="30556" y="6923"/>
                      <a:pt x="30556" y="6992"/>
                    </a:cubicBezTo>
                    <a:cubicBezTo>
                      <a:pt x="30556" y="7083"/>
                      <a:pt x="30584" y="7163"/>
                      <a:pt x="30664" y="7197"/>
                    </a:cubicBezTo>
                    <a:cubicBezTo>
                      <a:pt x="30851" y="7277"/>
                      <a:pt x="30892" y="7433"/>
                      <a:pt x="30910" y="7609"/>
                    </a:cubicBezTo>
                    <a:cubicBezTo>
                      <a:pt x="30916" y="7689"/>
                      <a:pt x="30937" y="7772"/>
                      <a:pt x="30975" y="7841"/>
                    </a:cubicBezTo>
                    <a:cubicBezTo>
                      <a:pt x="31048" y="7977"/>
                      <a:pt x="31135" y="8101"/>
                      <a:pt x="31214" y="8233"/>
                    </a:cubicBezTo>
                    <a:cubicBezTo>
                      <a:pt x="31260" y="8309"/>
                      <a:pt x="31325" y="8375"/>
                      <a:pt x="31311" y="8479"/>
                    </a:cubicBezTo>
                    <a:cubicBezTo>
                      <a:pt x="31308" y="8496"/>
                      <a:pt x="31329" y="8530"/>
                      <a:pt x="31349" y="8544"/>
                    </a:cubicBezTo>
                    <a:cubicBezTo>
                      <a:pt x="31474" y="8618"/>
                      <a:pt x="31512" y="8756"/>
                      <a:pt x="31581" y="8870"/>
                    </a:cubicBezTo>
                    <a:cubicBezTo>
                      <a:pt x="31679" y="9036"/>
                      <a:pt x="31796" y="9182"/>
                      <a:pt x="31997" y="9275"/>
                    </a:cubicBezTo>
                    <a:close/>
                    <a:moveTo>
                      <a:pt x="32988" y="8731"/>
                    </a:moveTo>
                    <a:cubicBezTo>
                      <a:pt x="33005" y="8696"/>
                      <a:pt x="33029" y="8666"/>
                      <a:pt x="33033" y="8634"/>
                    </a:cubicBezTo>
                    <a:cubicBezTo>
                      <a:pt x="33057" y="8440"/>
                      <a:pt x="33029" y="8268"/>
                      <a:pt x="32915" y="8098"/>
                    </a:cubicBezTo>
                    <a:cubicBezTo>
                      <a:pt x="32780" y="7894"/>
                      <a:pt x="32659" y="7678"/>
                      <a:pt x="32579" y="7454"/>
                    </a:cubicBezTo>
                    <a:cubicBezTo>
                      <a:pt x="32502" y="7238"/>
                      <a:pt x="32406" y="7038"/>
                      <a:pt x="32284" y="6851"/>
                    </a:cubicBezTo>
                    <a:cubicBezTo>
                      <a:pt x="32211" y="6743"/>
                      <a:pt x="32163" y="6629"/>
                      <a:pt x="32136" y="6508"/>
                    </a:cubicBezTo>
                    <a:cubicBezTo>
                      <a:pt x="32094" y="6327"/>
                      <a:pt x="32028" y="6169"/>
                      <a:pt x="31876" y="6051"/>
                    </a:cubicBezTo>
                    <a:cubicBezTo>
                      <a:pt x="31841" y="6027"/>
                      <a:pt x="31803" y="5978"/>
                      <a:pt x="31807" y="5943"/>
                    </a:cubicBezTo>
                    <a:cubicBezTo>
                      <a:pt x="31816" y="5825"/>
                      <a:pt x="31775" y="5736"/>
                      <a:pt x="31706" y="5646"/>
                    </a:cubicBezTo>
                    <a:cubicBezTo>
                      <a:pt x="31685" y="5614"/>
                      <a:pt x="31685" y="5559"/>
                      <a:pt x="31688" y="5514"/>
                    </a:cubicBezTo>
                    <a:cubicBezTo>
                      <a:pt x="31692" y="5392"/>
                      <a:pt x="31644" y="5288"/>
                      <a:pt x="31578" y="5189"/>
                    </a:cubicBezTo>
                    <a:cubicBezTo>
                      <a:pt x="31505" y="5077"/>
                      <a:pt x="31426" y="4967"/>
                      <a:pt x="31377" y="4845"/>
                    </a:cubicBezTo>
                    <a:cubicBezTo>
                      <a:pt x="31276" y="4596"/>
                      <a:pt x="31176" y="4347"/>
                      <a:pt x="31010" y="4129"/>
                    </a:cubicBezTo>
                    <a:cubicBezTo>
                      <a:pt x="30985" y="4097"/>
                      <a:pt x="30989" y="4046"/>
                      <a:pt x="30972" y="4004"/>
                    </a:cubicBezTo>
                    <a:cubicBezTo>
                      <a:pt x="30920" y="3872"/>
                      <a:pt x="30895" y="3730"/>
                      <a:pt x="30795" y="3616"/>
                    </a:cubicBezTo>
                    <a:cubicBezTo>
                      <a:pt x="30747" y="3554"/>
                      <a:pt x="30715" y="3474"/>
                      <a:pt x="30684" y="3401"/>
                    </a:cubicBezTo>
                    <a:cubicBezTo>
                      <a:pt x="30605" y="3210"/>
                      <a:pt x="30528" y="3017"/>
                      <a:pt x="30445" y="2830"/>
                    </a:cubicBezTo>
                    <a:cubicBezTo>
                      <a:pt x="30400" y="2726"/>
                      <a:pt x="30358" y="2615"/>
                      <a:pt x="30221" y="2577"/>
                    </a:cubicBezTo>
                    <a:cubicBezTo>
                      <a:pt x="30179" y="2691"/>
                      <a:pt x="30221" y="2781"/>
                      <a:pt x="30272" y="2868"/>
                    </a:cubicBezTo>
                    <a:cubicBezTo>
                      <a:pt x="30366" y="3031"/>
                      <a:pt x="30438" y="3204"/>
                      <a:pt x="30459" y="3397"/>
                    </a:cubicBezTo>
                    <a:cubicBezTo>
                      <a:pt x="30487" y="3654"/>
                      <a:pt x="30608" y="3865"/>
                      <a:pt x="30788" y="4007"/>
                    </a:cubicBezTo>
                    <a:cubicBezTo>
                      <a:pt x="30819" y="4108"/>
                      <a:pt x="30826" y="4198"/>
                      <a:pt x="30868" y="4257"/>
                    </a:cubicBezTo>
                    <a:cubicBezTo>
                      <a:pt x="30927" y="4340"/>
                      <a:pt x="30944" y="4416"/>
                      <a:pt x="30934" y="4510"/>
                    </a:cubicBezTo>
                    <a:cubicBezTo>
                      <a:pt x="30930" y="4561"/>
                      <a:pt x="30940" y="4620"/>
                      <a:pt x="30964" y="4662"/>
                    </a:cubicBezTo>
                    <a:cubicBezTo>
                      <a:pt x="31023" y="4762"/>
                      <a:pt x="31107" y="4849"/>
                      <a:pt x="31159" y="4949"/>
                    </a:cubicBezTo>
                    <a:cubicBezTo>
                      <a:pt x="31249" y="5136"/>
                      <a:pt x="31332" y="5323"/>
                      <a:pt x="31457" y="5490"/>
                    </a:cubicBezTo>
                    <a:cubicBezTo>
                      <a:pt x="31477" y="5514"/>
                      <a:pt x="31463" y="5563"/>
                      <a:pt x="31474" y="5593"/>
                    </a:cubicBezTo>
                    <a:cubicBezTo>
                      <a:pt x="31491" y="5642"/>
                      <a:pt x="31505" y="5701"/>
                      <a:pt x="31540" y="5736"/>
                    </a:cubicBezTo>
                    <a:cubicBezTo>
                      <a:pt x="31640" y="5829"/>
                      <a:pt x="31682" y="5937"/>
                      <a:pt x="31692" y="6068"/>
                    </a:cubicBezTo>
                    <a:cubicBezTo>
                      <a:pt x="31699" y="6217"/>
                      <a:pt x="31751" y="6348"/>
                      <a:pt x="31848" y="6463"/>
                    </a:cubicBezTo>
                    <a:cubicBezTo>
                      <a:pt x="31910" y="6539"/>
                      <a:pt x="31962" y="6623"/>
                      <a:pt x="31990" y="6722"/>
                    </a:cubicBezTo>
                    <a:cubicBezTo>
                      <a:pt x="32004" y="6771"/>
                      <a:pt x="32028" y="6830"/>
                      <a:pt x="32066" y="6861"/>
                    </a:cubicBezTo>
                    <a:cubicBezTo>
                      <a:pt x="32142" y="6923"/>
                      <a:pt x="32163" y="7003"/>
                      <a:pt x="32187" y="7093"/>
                    </a:cubicBezTo>
                    <a:cubicBezTo>
                      <a:pt x="32215" y="7184"/>
                      <a:pt x="32281" y="7256"/>
                      <a:pt x="32299" y="7363"/>
                    </a:cubicBezTo>
                    <a:cubicBezTo>
                      <a:pt x="32336" y="7623"/>
                      <a:pt x="32472" y="7855"/>
                      <a:pt x="32590" y="8084"/>
                    </a:cubicBezTo>
                    <a:cubicBezTo>
                      <a:pt x="32644" y="8194"/>
                      <a:pt x="32707" y="8298"/>
                      <a:pt x="32748" y="8420"/>
                    </a:cubicBezTo>
                    <a:cubicBezTo>
                      <a:pt x="32787" y="8541"/>
                      <a:pt x="32828" y="8680"/>
                      <a:pt x="32988" y="8731"/>
                    </a:cubicBezTo>
                    <a:close/>
                    <a:moveTo>
                      <a:pt x="2578" y="6768"/>
                    </a:moveTo>
                    <a:cubicBezTo>
                      <a:pt x="2408" y="6802"/>
                      <a:pt x="2307" y="6906"/>
                      <a:pt x="2214" y="7010"/>
                    </a:cubicBezTo>
                    <a:cubicBezTo>
                      <a:pt x="2104" y="7131"/>
                      <a:pt x="2079" y="7301"/>
                      <a:pt x="2027" y="7454"/>
                    </a:cubicBezTo>
                    <a:cubicBezTo>
                      <a:pt x="1996" y="7540"/>
                      <a:pt x="2016" y="7609"/>
                      <a:pt x="2072" y="7678"/>
                    </a:cubicBezTo>
                    <a:cubicBezTo>
                      <a:pt x="2090" y="7699"/>
                      <a:pt x="2083" y="7748"/>
                      <a:pt x="2079" y="7782"/>
                    </a:cubicBezTo>
                    <a:cubicBezTo>
                      <a:pt x="2072" y="7890"/>
                      <a:pt x="2062" y="7997"/>
                      <a:pt x="2055" y="8105"/>
                    </a:cubicBezTo>
                    <a:cubicBezTo>
                      <a:pt x="2051" y="8150"/>
                      <a:pt x="2027" y="8202"/>
                      <a:pt x="2045" y="8236"/>
                    </a:cubicBezTo>
                    <a:cubicBezTo>
                      <a:pt x="2093" y="8343"/>
                      <a:pt x="2069" y="8447"/>
                      <a:pt x="2058" y="8555"/>
                    </a:cubicBezTo>
                    <a:cubicBezTo>
                      <a:pt x="2027" y="8891"/>
                      <a:pt x="2075" y="9213"/>
                      <a:pt x="2221" y="9524"/>
                    </a:cubicBezTo>
                    <a:cubicBezTo>
                      <a:pt x="2339" y="9777"/>
                      <a:pt x="2533" y="9985"/>
                      <a:pt x="2633" y="10248"/>
                    </a:cubicBezTo>
                    <a:cubicBezTo>
                      <a:pt x="2644" y="10280"/>
                      <a:pt x="2675" y="10307"/>
                      <a:pt x="2702" y="10328"/>
                    </a:cubicBezTo>
                    <a:cubicBezTo>
                      <a:pt x="2827" y="10418"/>
                      <a:pt x="2945" y="10519"/>
                      <a:pt x="3076" y="10595"/>
                    </a:cubicBezTo>
                    <a:cubicBezTo>
                      <a:pt x="3170" y="10647"/>
                      <a:pt x="3260" y="10702"/>
                      <a:pt x="3351" y="10765"/>
                    </a:cubicBezTo>
                    <a:cubicBezTo>
                      <a:pt x="3444" y="10830"/>
                      <a:pt x="3554" y="10869"/>
                      <a:pt x="3658" y="10924"/>
                    </a:cubicBezTo>
                    <a:cubicBezTo>
                      <a:pt x="3762" y="10979"/>
                      <a:pt x="3800" y="10987"/>
                      <a:pt x="3915" y="10962"/>
                    </a:cubicBezTo>
                    <a:cubicBezTo>
                      <a:pt x="3749" y="10827"/>
                      <a:pt x="3593" y="10678"/>
                      <a:pt x="3416" y="10567"/>
                    </a:cubicBezTo>
                    <a:cubicBezTo>
                      <a:pt x="3305" y="10498"/>
                      <a:pt x="3222" y="10411"/>
                      <a:pt x="3139" y="10317"/>
                    </a:cubicBezTo>
                    <a:cubicBezTo>
                      <a:pt x="3084" y="10255"/>
                      <a:pt x="3031" y="10197"/>
                      <a:pt x="2980" y="10135"/>
                    </a:cubicBezTo>
                    <a:cubicBezTo>
                      <a:pt x="2921" y="10068"/>
                      <a:pt x="2848" y="10006"/>
                      <a:pt x="2803" y="9930"/>
                    </a:cubicBezTo>
                    <a:cubicBezTo>
                      <a:pt x="2647" y="9657"/>
                      <a:pt x="2481" y="9390"/>
                      <a:pt x="2405" y="9078"/>
                    </a:cubicBezTo>
                    <a:cubicBezTo>
                      <a:pt x="2356" y="8888"/>
                      <a:pt x="2297" y="8696"/>
                      <a:pt x="2249" y="8506"/>
                    </a:cubicBezTo>
                    <a:cubicBezTo>
                      <a:pt x="2232" y="8437"/>
                      <a:pt x="2232" y="8364"/>
                      <a:pt x="2235" y="8292"/>
                    </a:cubicBezTo>
                    <a:cubicBezTo>
                      <a:pt x="2242" y="8087"/>
                      <a:pt x="2245" y="7883"/>
                      <a:pt x="2249" y="7678"/>
                    </a:cubicBezTo>
                    <a:cubicBezTo>
                      <a:pt x="2253" y="7470"/>
                      <a:pt x="2307" y="7298"/>
                      <a:pt x="2408" y="7121"/>
                    </a:cubicBezTo>
                    <a:cubicBezTo>
                      <a:pt x="2470" y="7010"/>
                      <a:pt x="2523" y="6885"/>
                      <a:pt x="2578" y="6768"/>
                    </a:cubicBezTo>
                    <a:close/>
                    <a:moveTo>
                      <a:pt x="49633" y="6747"/>
                    </a:moveTo>
                    <a:cubicBezTo>
                      <a:pt x="49706" y="6893"/>
                      <a:pt x="49768" y="7017"/>
                      <a:pt x="49827" y="7142"/>
                    </a:cubicBezTo>
                    <a:cubicBezTo>
                      <a:pt x="49886" y="7263"/>
                      <a:pt x="49945" y="7387"/>
                      <a:pt x="49966" y="7516"/>
                    </a:cubicBezTo>
                    <a:cubicBezTo>
                      <a:pt x="49987" y="7637"/>
                      <a:pt x="49958" y="7758"/>
                      <a:pt x="49993" y="7886"/>
                    </a:cubicBezTo>
                    <a:cubicBezTo>
                      <a:pt x="50028" y="8001"/>
                      <a:pt x="50000" y="8135"/>
                      <a:pt x="49997" y="8260"/>
                    </a:cubicBezTo>
                    <a:cubicBezTo>
                      <a:pt x="49997" y="8322"/>
                      <a:pt x="50004" y="8389"/>
                      <a:pt x="49990" y="8447"/>
                    </a:cubicBezTo>
                    <a:cubicBezTo>
                      <a:pt x="49945" y="8631"/>
                      <a:pt x="49893" y="8811"/>
                      <a:pt x="49844" y="8995"/>
                    </a:cubicBezTo>
                    <a:cubicBezTo>
                      <a:pt x="49768" y="9286"/>
                      <a:pt x="49640" y="9549"/>
                      <a:pt x="49488" y="9809"/>
                    </a:cubicBezTo>
                    <a:cubicBezTo>
                      <a:pt x="49339" y="10072"/>
                      <a:pt x="49103" y="10259"/>
                      <a:pt x="48927" y="10498"/>
                    </a:cubicBezTo>
                    <a:cubicBezTo>
                      <a:pt x="48923" y="10504"/>
                      <a:pt x="48913" y="10509"/>
                      <a:pt x="48906" y="10512"/>
                    </a:cubicBezTo>
                    <a:cubicBezTo>
                      <a:pt x="48726" y="10647"/>
                      <a:pt x="48545" y="10779"/>
                      <a:pt x="48366" y="10910"/>
                    </a:cubicBezTo>
                    <a:cubicBezTo>
                      <a:pt x="48342" y="10928"/>
                      <a:pt x="48293" y="10934"/>
                      <a:pt x="48331" y="10990"/>
                    </a:cubicBezTo>
                    <a:cubicBezTo>
                      <a:pt x="48366" y="10987"/>
                      <a:pt x="48404" y="10987"/>
                      <a:pt x="48435" y="10972"/>
                    </a:cubicBezTo>
                    <a:cubicBezTo>
                      <a:pt x="48594" y="10896"/>
                      <a:pt x="48753" y="10816"/>
                      <a:pt x="48913" y="10737"/>
                    </a:cubicBezTo>
                    <a:cubicBezTo>
                      <a:pt x="48975" y="10706"/>
                      <a:pt x="49034" y="10664"/>
                      <a:pt x="49093" y="10622"/>
                    </a:cubicBezTo>
                    <a:cubicBezTo>
                      <a:pt x="49235" y="10525"/>
                      <a:pt x="49376" y="10432"/>
                      <a:pt x="49515" y="10332"/>
                    </a:cubicBezTo>
                    <a:cubicBezTo>
                      <a:pt x="49557" y="10301"/>
                      <a:pt x="49598" y="10255"/>
                      <a:pt x="49616" y="10207"/>
                    </a:cubicBezTo>
                    <a:cubicBezTo>
                      <a:pt x="49672" y="10044"/>
                      <a:pt x="49789" y="9916"/>
                      <a:pt x="49872" y="9767"/>
                    </a:cubicBezTo>
                    <a:cubicBezTo>
                      <a:pt x="50017" y="9514"/>
                      <a:pt x="50153" y="9262"/>
                      <a:pt x="50163" y="8967"/>
                    </a:cubicBezTo>
                    <a:cubicBezTo>
                      <a:pt x="50166" y="8805"/>
                      <a:pt x="50166" y="8642"/>
                      <a:pt x="50163" y="8479"/>
                    </a:cubicBezTo>
                    <a:cubicBezTo>
                      <a:pt x="50163" y="8410"/>
                      <a:pt x="50145" y="8340"/>
                      <a:pt x="50170" y="8268"/>
                    </a:cubicBezTo>
                    <a:cubicBezTo>
                      <a:pt x="50187" y="8202"/>
                      <a:pt x="50174" y="8125"/>
                      <a:pt x="50170" y="8052"/>
                    </a:cubicBezTo>
                    <a:cubicBezTo>
                      <a:pt x="50163" y="7973"/>
                      <a:pt x="50160" y="7890"/>
                      <a:pt x="50142" y="7814"/>
                    </a:cubicBezTo>
                    <a:cubicBezTo>
                      <a:pt x="50121" y="7713"/>
                      <a:pt x="50163" y="7641"/>
                      <a:pt x="50222" y="7574"/>
                    </a:cubicBezTo>
                    <a:cubicBezTo>
                      <a:pt x="50132" y="7135"/>
                      <a:pt x="50014" y="6893"/>
                      <a:pt x="49633" y="6747"/>
                    </a:cubicBezTo>
                    <a:close/>
                    <a:moveTo>
                      <a:pt x="24779" y="4935"/>
                    </a:moveTo>
                    <a:cubicBezTo>
                      <a:pt x="24855" y="5085"/>
                      <a:pt x="24813" y="5240"/>
                      <a:pt x="24772" y="5396"/>
                    </a:cubicBezTo>
                    <a:cubicBezTo>
                      <a:pt x="24748" y="5483"/>
                      <a:pt x="24738" y="5573"/>
                      <a:pt x="24734" y="5662"/>
                    </a:cubicBezTo>
                    <a:cubicBezTo>
                      <a:pt x="24734" y="5825"/>
                      <a:pt x="24751" y="5988"/>
                      <a:pt x="24744" y="6148"/>
                    </a:cubicBezTo>
                    <a:cubicBezTo>
                      <a:pt x="24741" y="6234"/>
                      <a:pt x="24703" y="6321"/>
                      <a:pt x="24682" y="6407"/>
                    </a:cubicBezTo>
                    <a:cubicBezTo>
                      <a:pt x="24672" y="6449"/>
                      <a:pt x="24651" y="6498"/>
                      <a:pt x="24661" y="6532"/>
                    </a:cubicBezTo>
                    <a:cubicBezTo>
                      <a:pt x="24699" y="6643"/>
                      <a:pt x="24672" y="6743"/>
                      <a:pt x="24634" y="6847"/>
                    </a:cubicBezTo>
                    <a:cubicBezTo>
                      <a:pt x="24613" y="6913"/>
                      <a:pt x="24578" y="6997"/>
                      <a:pt x="24599" y="7055"/>
                    </a:cubicBezTo>
                    <a:cubicBezTo>
                      <a:pt x="24647" y="7208"/>
                      <a:pt x="24602" y="7342"/>
                      <a:pt x="24540" y="7470"/>
                    </a:cubicBezTo>
                    <a:cubicBezTo>
                      <a:pt x="24477" y="7599"/>
                      <a:pt x="24457" y="7734"/>
                      <a:pt x="24467" y="7865"/>
                    </a:cubicBezTo>
                    <a:cubicBezTo>
                      <a:pt x="24481" y="8025"/>
                      <a:pt x="24453" y="8177"/>
                      <a:pt x="24412" y="8319"/>
                    </a:cubicBezTo>
                    <a:cubicBezTo>
                      <a:pt x="24364" y="8493"/>
                      <a:pt x="24325" y="8662"/>
                      <a:pt x="24301" y="8839"/>
                    </a:cubicBezTo>
                    <a:cubicBezTo>
                      <a:pt x="24273" y="9036"/>
                      <a:pt x="24311" y="9216"/>
                      <a:pt x="24364" y="9396"/>
                    </a:cubicBezTo>
                    <a:cubicBezTo>
                      <a:pt x="24377" y="9441"/>
                      <a:pt x="24423" y="9476"/>
                      <a:pt x="24457" y="9518"/>
                    </a:cubicBezTo>
                    <a:cubicBezTo>
                      <a:pt x="24581" y="9462"/>
                      <a:pt x="24637" y="9386"/>
                      <a:pt x="24651" y="9265"/>
                    </a:cubicBezTo>
                    <a:cubicBezTo>
                      <a:pt x="24668" y="9095"/>
                      <a:pt x="24693" y="8925"/>
                      <a:pt x="24727" y="8759"/>
                    </a:cubicBezTo>
                    <a:cubicBezTo>
                      <a:pt x="24755" y="8638"/>
                      <a:pt x="24789" y="8517"/>
                      <a:pt x="24755" y="8389"/>
                    </a:cubicBezTo>
                    <a:cubicBezTo>
                      <a:pt x="24741" y="8337"/>
                      <a:pt x="24730" y="8271"/>
                      <a:pt x="24751" y="8229"/>
                    </a:cubicBezTo>
                    <a:cubicBezTo>
                      <a:pt x="24813" y="8115"/>
                      <a:pt x="24783" y="8001"/>
                      <a:pt x="24789" y="7886"/>
                    </a:cubicBezTo>
                    <a:cubicBezTo>
                      <a:pt x="24793" y="7796"/>
                      <a:pt x="24786" y="7703"/>
                      <a:pt x="24807" y="7616"/>
                    </a:cubicBezTo>
                    <a:cubicBezTo>
                      <a:pt x="24831" y="7516"/>
                      <a:pt x="24876" y="7429"/>
                      <a:pt x="24786" y="7339"/>
                    </a:cubicBezTo>
                    <a:cubicBezTo>
                      <a:pt x="24772" y="7329"/>
                      <a:pt x="24776" y="7288"/>
                      <a:pt x="24783" y="7263"/>
                    </a:cubicBezTo>
                    <a:cubicBezTo>
                      <a:pt x="24834" y="7096"/>
                      <a:pt x="24838" y="6927"/>
                      <a:pt x="24821" y="6757"/>
                    </a:cubicBezTo>
                    <a:cubicBezTo>
                      <a:pt x="24817" y="6695"/>
                      <a:pt x="24842" y="6657"/>
                      <a:pt x="24917" y="6660"/>
                    </a:cubicBezTo>
                    <a:cubicBezTo>
                      <a:pt x="24938" y="6660"/>
                      <a:pt x="24976" y="6594"/>
                      <a:pt x="24976" y="6556"/>
                    </a:cubicBezTo>
                    <a:cubicBezTo>
                      <a:pt x="24984" y="6473"/>
                      <a:pt x="24890" y="6535"/>
                      <a:pt x="24855" y="6484"/>
                    </a:cubicBezTo>
                    <a:cubicBezTo>
                      <a:pt x="24834" y="6283"/>
                      <a:pt x="24883" y="6075"/>
                      <a:pt x="24866" y="5870"/>
                    </a:cubicBezTo>
                    <a:cubicBezTo>
                      <a:pt x="24848" y="5667"/>
                      <a:pt x="24872" y="5469"/>
                      <a:pt x="24893" y="5264"/>
                    </a:cubicBezTo>
                    <a:cubicBezTo>
                      <a:pt x="24917" y="5060"/>
                      <a:pt x="24928" y="4856"/>
                      <a:pt x="24945" y="4610"/>
                    </a:cubicBezTo>
                    <a:cubicBezTo>
                      <a:pt x="24880" y="4738"/>
                      <a:pt x="24834" y="4831"/>
                      <a:pt x="24779" y="4935"/>
                    </a:cubicBezTo>
                    <a:close/>
                    <a:moveTo>
                      <a:pt x="10624" y="10795"/>
                    </a:moveTo>
                    <a:cubicBezTo>
                      <a:pt x="10696" y="10841"/>
                      <a:pt x="10773" y="10854"/>
                      <a:pt x="10838" y="10837"/>
                    </a:cubicBezTo>
                    <a:cubicBezTo>
                      <a:pt x="11098" y="10775"/>
                      <a:pt x="11361" y="10720"/>
                      <a:pt x="11587" y="10557"/>
                    </a:cubicBezTo>
                    <a:cubicBezTo>
                      <a:pt x="11725" y="10456"/>
                      <a:pt x="11857" y="10342"/>
                      <a:pt x="12009" y="10269"/>
                    </a:cubicBezTo>
                    <a:cubicBezTo>
                      <a:pt x="12324" y="10114"/>
                      <a:pt x="12557" y="9839"/>
                      <a:pt x="12875" y="9687"/>
                    </a:cubicBezTo>
                    <a:cubicBezTo>
                      <a:pt x="12910" y="9670"/>
                      <a:pt x="12941" y="9628"/>
                      <a:pt x="12965" y="9590"/>
                    </a:cubicBezTo>
                    <a:cubicBezTo>
                      <a:pt x="13006" y="9518"/>
                      <a:pt x="13069" y="9473"/>
                      <a:pt x="13134" y="9424"/>
                    </a:cubicBezTo>
                    <a:cubicBezTo>
                      <a:pt x="13356" y="9258"/>
                      <a:pt x="13550" y="9061"/>
                      <a:pt x="13710" y="8832"/>
                    </a:cubicBezTo>
                    <a:cubicBezTo>
                      <a:pt x="13741" y="8787"/>
                      <a:pt x="13772" y="8738"/>
                      <a:pt x="13817" y="8714"/>
                    </a:cubicBezTo>
                    <a:cubicBezTo>
                      <a:pt x="13970" y="8642"/>
                      <a:pt x="14094" y="8548"/>
                      <a:pt x="14132" y="8371"/>
                    </a:cubicBezTo>
                    <a:cubicBezTo>
                      <a:pt x="14139" y="8347"/>
                      <a:pt x="14160" y="8322"/>
                      <a:pt x="14181" y="8309"/>
                    </a:cubicBezTo>
                    <a:cubicBezTo>
                      <a:pt x="14357" y="8209"/>
                      <a:pt x="14444" y="8011"/>
                      <a:pt x="14624" y="7918"/>
                    </a:cubicBezTo>
                    <a:cubicBezTo>
                      <a:pt x="14686" y="7886"/>
                      <a:pt x="14683" y="7879"/>
                      <a:pt x="14728" y="7699"/>
                    </a:cubicBezTo>
                    <a:cubicBezTo>
                      <a:pt x="14552" y="7796"/>
                      <a:pt x="14427" y="7928"/>
                      <a:pt x="14319" y="8066"/>
                    </a:cubicBezTo>
                    <a:cubicBezTo>
                      <a:pt x="14226" y="8191"/>
                      <a:pt x="14108" y="8285"/>
                      <a:pt x="13983" y="8371"/>
                    </a:cubicBezTo>
                    <a:cubicBezTo>
                      <a:pt x="13887" y="8437"/>
                      <a:pt x="13799" y="8506"/>
                      <a:pt x="13720" y="8597"/>
                    </a:cubicBezTo>
                    <a:cubicBezTo>
                      <a:pt x="13616" y="8717"/>
                      <a:pt x="13492" y="8829"/>
                      <a:pt x="13363" y="8925"/>
                    </a:cubicBezTo>
                    <a:cubicBezTo>
                      <a:pt x="13280" y="8987"/>
                      <a:pt x="13163" y="8995"/>
                      <a:pt x="13138" y="9130"/>
                    </a:cubicBezTo>
                    <a:cubicBezTo>
                      <a:pt x="13131" y="9161"/>
                      <a:pt x="13072" y="9185"/>
                      <a:pt x="13038" y="9213"/>
                    </a:cubicBezTo>
                    <a:cubicBezTo>
                      <a:pt x="13000" y="9237"/>
                      <a:pt x="12955" y="9251"/>
                      <a:pt x="12923" y="9278"/>
                    </a:cubicBezTo>
                    <a:cubicBezTo>
                      <a:pt x="12747" y="9445"/>
                      <a:pt x="12567" y="9604"/>
                      <a:pt x="12345" y="9711"/>
                    </a:cubicBezTo>
                    <a:cubicBezTo>
                      <a:pt x="12266" y="9750"/>
                      <a:pt x="12189" y="9809"/>
                      <a:pt x="12130" y="9874"/>
                    </a:cubicBezTo>
                    <a:cubicBezTo>
                      <a:pt x="11981" y="10037"/>
                      <a:pt x="11788" y="10130"/>
                      <a:pt x="11593" y="10228"/>
                    </a:cubicBezTo>
                    <a:cubicBezTo>
                      <a:pt x="11451" y="10301"/>
                      <a:pt x="11296" y="10349"/>
                      <a:pt x="11185" y="10477"/>
                    </a:cubicBezTo>
                    <a:cubicBezTo>
                      <a:pt x="11147" y="10522"/>
                      <a:pt x="11081" y="10543"/>
                      <a:pt x="11025" y="10574"/>
                    </a:cubicBezTo>
                    <a:cubicBezTo>
                      <a:pt x="10960" y="10605"/>
                      <a:pt x="10890" y="10626"/>
                      <a:pt x="10832" y="10661"/>
                    </a:cubicBezTo>
                    <a:cubicBezTo>
                      <a:pt x="10762" y="10702"/>
                      <a:pt x="10696" y="10747"/>
                      <a:pt x="10624" y="10795"/>
                    </a:cubicBezTo>
                    <a:close/>
                    <a:moveTo>
                      <a:pt x="20020" y="7179"/>
                    </a:moveTo>
                    <a:cubicBezTo>
                      <a:pt x="20048" y="7066"/>
                      <a:pt x="20221" y="7080"/>
                      <a:pt x="20217" y="6944"/>
                    </a:cubicBezTo>
                    <a:cubicBezTo>
                      <a:pt x="20297" y="6861"/>
                      <a:pt x="20380" y="6778"/>
                      <a:pt x="20457" y="6692"/>
                    </a:cubicBezTo>
                    <a:cubicBezTo>
                      <a:pt x="20491" y="6653"/>
                      <a:pt x="20516" y="6602"/>
                      <a:pt x="20543" y="6556"/>
                    </a:cubicBezTo>
                    <a:cubicBezTo>
                      <a:pt x="20574" y="6511"/>
                      <a:pt x="20599" y="6460"/>
                      <a:pt x="20640" y="6425"/>
                    </a:cubicBezTo>
                    <a:cubicBezTo>
                      <a:pt x="20786" y="6307"/>
                      <a:pt x="20862" y="6148"/>
                      <a:pt x="20921" y="5971"/>
                    </a:cubicBezTo>
                    <a:cubicBezTo>
                      <a:pt x="20965" y="5822"/>
                      <a:pt x="21035" y="5680"/>
                      <a:pt x="21149" y="5579"/>
                    </a:cubicBezTo>
                    <a:cubicBezTo>
                      <a:pt x="21281" y="5462"/>
                      <a:pt x="21336" y="5313"/>
                      <a:pt x="21374" y="5157"/>
                    </a:cubicBezTo>
                    <a:cubicBezTo>
                      <a:pt x="21405" y="5032"/>
                      <a:pt x="21447" y="4918"/>
                      <a:pt x="21527" y="4815"/>
                    </a:cubicBezTo>
                    <a:cubicBezTo>
                      <a:pt x="21568" y="4759"/>
                      <a:pt x="21596" y="4690"/>
                      <a:pt x="21617" y="4620"/>
                    </a:cubicBezTo>
                    <a:cubicBezTo>
                      <a:pt x="21648" y="4499"/>
                      <a:pt x="21686" y="4381"/>
                      <a:pt x="21748" y="4267"/>
                    </a:cubicBezTo>
                    <a:cubicBezTo>
                      <a:pt x="21814" y="4139"/>
                      <a:pt x="21846" y="4000"/>
                      <a:pt x="21797" y="3834"/>
                    </a:cubicBezTo>
                    <a:cubicBezTo>
                      <a:pt x="21738" y="3859"/>
                      <a:pt x="21672" y="3862"/>
                      <a:pt x="21645" y="3896"/>
                    </a:cubicBezTo>
                    <a:cubicBezTo>
                      <a:pt x="21571" y="3997"/>
                      <a:pt x="21496" y="4101"/>
                      <a:pt x="21447" y="4215"/>
                    </a:cubicBezTo>
                    <a:cubicBezTo>
                      <a:pt x="21399" y="4340"/>
                      <a:pt x="21360" y="4471"/>
                      <a:pt x="21267" y="4575"/>
                    </a:cubicBezTo>
                    <a:cubicBezTo>
                      <a:pt x="21243" y="4607"/>
                      <a:pt x="21243" y="4658"/>
                      <a:pt x="21226" y="4700"/>
                    </a:cubicBezTo>
                    <a:cubicBezTo>
                      <a:pt x="21208" y="4748"/>
                      <a:pt x="21191" y="4800"/>
                      <a:pt x="21170" y="4845"/>
                    </a:cubicBezTo>
                    <a:cubicBezTo>
                      <a:pt x="21146" y="4894"/>
                      <a:pt x="21104" y="4935"/>
                      <a:pt x="21090" y="4984"/>
                    </a:cubicBezTo>
                    <a:cubicBezTo>
                      <a:pt x="21007" y="5243"/>
                      <a:pt x="20855" y="5469"/>
                      <a:pt x="20713" y="5697"/>
                    </a:cubicBezTo>
                    <a:cubicBezTo>
                      <a:pt x="20665" y="5777"/>
                      <a:pt x="20623" y="5854"/>
                      <a:pt x="20626" y="5947"/>
                    </a:cubicBezTo>
                    <a:cubicBezTo>
                      <a:pt x="20630" y="6113"/>
                      <a:pt x="20547" y="6234"/>
                      <a:pt x="20436" y="6348"/>
                    </a:cubicBezTo>
                    <a:cubicBezTo>
                      <a:pt x="20377" y="6415"/>
                      <a:pt x="20315" y="6490"/>
                      <a:pt x="20290" y="6570"/>
                    </a:cubicBezTo>
                    <a:cubicBezTo>
                      <a:pt x="20252" y="6706"/>
                      <a:pt x="20187" y="6820"/>
                      <a:pt x="20100" y="6923"/>
                    </a:cubicBezTo>
                    <a:cubicBezTo>
                      <a:pt x="20041" y="6992"/>
                      <a:pt x="20003" y="7072"/>
                      <a:pt x="20020" y="7179"/>
                    </a:cubicBezTo>
                    <a:close/>
                    <a:moveTo>
                      <a:pt x="8868" y="11388"/>
                    </a:moveTo>
                    <a:cubicBezTo>
                      <a:pt x="8632" y="11506"/>
                      <a:pt x="8445" y="11589"/>
                      <a:pt x="8227" y="11561"/>
                    </a:cubicBezTo>
                    <a:cubicBezTo>
                      <a:pt x="8188" y="11554"/>
                      <a:pt x="8140" y="11578"/>
                      <a:pt x="8099" y="11596"/>
                    </a:cubicBezTo>
                    <a:cubicBezTo>
                      <a:pt x="7995" y="11647"/>
                      <a:pt x="7898" y="11717"/>
                      <a:pt x="7787" y="11748"/>
                    </a:cubicBezTo>
                    <a:cubicBezTo>
                      <a:pt x="7600" y="11797"/>
                      <a:pt x="7410" y="11824"/>
                      <a:pt x="7219" y="11873"/>
                    </a:cubicBezTo>
                    <a:cubicBezTo>
                      <a:pt x="7042" y="11914"/>
                      <a:pt x="6848" y="11818"/>
                      <a:pt x="6658" y="11880"/>
                    </a:cubicBezTo>
                    <a:cubicBezTo>
                      <a:pt x="6630" y="11887"/>
                      <a:pt x="6592" y="11859"/>
                      <a:pt x="6558" y="11855"/>
                    </a:cubicBezTo>
                    <a:cubicBezTo>
                      <a:pt x="6478" y="11845"/>
                      <a:pt x="6395" y="11831"/>
                      <a:pt x="6315" y="11842"/>
                    </a:cubicBezTo>
                    <a:cubicBezTo>
                      <a:pt x="6135" y="11866"/>
                      <a:pt x="5962" y="11855"/>
                      <a:pt x="5782" y="11852"/>
                    </a:cubicBezTo>
                    <a:cubicBezTo>
                      <a:pt x="5456" y="11845"/>
                      <a:pt x="5141" y="11831"/>
                      <a:pt x="4826" y="11731"/>
                    </a:cubicBezTo>
                    <a:cubicBezTo>
                      <a:pt x="4764" y="11710"/>
                      <a:pt x="4676" y="11658"/>
                      <a:pt x="4587" y="11735"/>
                    </a:cubicBezTo>
                    <a:cubicBezTo>
                      <a:pt x="4604" y="11762"/>
                      <a:pt x="4614" y="11800"/>
                      <a:pt x="4639" y="11821"/>
                    </a:cubicBezTo>
                    <a:cubicBezTo>
                      <a:pt x="4805" y="11963"/>
                      <a:pt x="5009" y="12032"/>
                      <a:pt x="5221" y="12084"/>
                    </a:cubicBezTo>
                    <a:cubicBezTo>
                      <a:pt x="5380" y="12039"/>
                      <a:pt x="5522" y="12095"/>
                      <a:pt x="5664" y="12150"/>
                    </a:cubicBezTo>
                    <a:cubicBezTo>
                      <a:pt x="5712" y="12167"/>
                      <a:pt x="5771" y="12174"/>
                      <a:pt x="5824" y="12174"/>
                    </a:cubicBezTo>
                    <a:cubicBezTo>
                      <a:pt x="6021" y="12174"/>
                      <a:pt x="6218" y="12171"/>
                      <a:pt x="6415" y="12160"/>
                    </a:cubicBezTo>
                    <a:cubicBezTo>
                      <a:pt x="6523" y="12157"/>
                      <a:pt x="6630" y="12160"/>
                      <a:pt x="6734" y="12105"/>
                    </a:cubicBezTo>
                    <a:cubicBezTo>
                      <a:pt x="6783" y="12077"/>
                      <a:pt x="6855" y="12088"/>
                      <a:pt x="6917" y="12077"/>
                    </a:cubicBezTo>
                    <a:cubicBezTo>
                      <a:pt x="7050" y="12056"/>
                      <a:pt x="7191" y="12056"/>
                      <a:pt x="7309" y="12005"/>
                    </a:cubicBezTo>
                    <a:cubicBezTo>
                      <a:pt x="7475" y="11935"/>
                      <a:pt x="7641" y="11863"/>
                      <a:pt x="7819" y="11863"/>
                    </a:cubicBezTo>
                    <a:cubicBezTo>
                      <a:pt x="7967" y="11863"/>
                      <a:pt x="8060" y="11759"/>
                      <a:pt x="8193" y="11724"/>
                    </a:cubicBezTo>
                    <a:cubicBezTo>
                      <a:pt x="8348" y="11686"/>
                      <a:pt x="8497" y="11623"/>
                      <a:pt x="8646" y="11561"/>
                    </a:cubicBezTo>
                    <a:cubicBezTo>
                      <a:pt x="8719" y="11534"/>
                      <a:pt x="8805" y="11523"/>
                      <a:pt x="8868" y="11388"/>
                    </a:cubicBezTo>
                    <a:close/>
                    <a:moveTo>
                      <a:pt x="43412" y="11415"/>
                    </a:moveTo>
                    <a:cubicBezTo>
                      <a:pt x="43406" y="11433"/>
                      <a:pt x="43399" y="11447"/>
                      <a:pt x="43388" y="11465"/>
                    </a:cubicBezTo>
                    <a:cubicBezTo>
                      <a:pt x="43420" y="11481"/>
                      <a:pt x="43447" y="11506"/>
                      <a:pt x="43479" y="11516"/>
                    </a:cubicBezTo>
                    <a:cubicBezTo>
                      <a:pt x="43652" y="11585"/>
                      <a:pt x="43825" y="11665"/>
                      <a:pt x="44005" y="11721"/>
                    </a:cubicBezTo>
                    <a:cubicBezTo>
                      <a:pt x="44150" y="11762"/>
                      <a:pt x="44272" y="11866"/>
                      <a:pt x="44431" y="11866"/>
                    </a:cubicBezTo>
                    <a:cubicBezTo>
                      <a:pt x="44604" y="11869"/>
                      <a:pt x="44756" y="11942"/>
                      <a:pt x="44913" y="12008"/>
                    </a:cubicBezTo>
                    <a:cubicBezTo>
                      <a:pt x="45033" y="12056"/>
                      <a:pt x="45175" y="12060"/>
                      <a:pt x="45308" y="12080"/>
                    </a:cubicBezTo>
                    <a:cubicBezTo>
                      <a:pt x="45370" y="12088"/>
                      <a:pt x="45439" y="12077"/>
                      <a:pt x="45490" y="12105"/>
                    </a:cubicBezTo>
                    <a:cubicBezTo>
                      <a:pt x="45594" y="12157"/>
                      <a:pt x="45698" y="12157"/>
                      <a:pt x="45806" y="12164"/>
                    </a:cubicBezTo>
                    <a:cubicBezTo>
                      <a:pt x="46003" y="12171"/>
                      <a:pt x="46201" y="12178"/>
                      <a:pt x="46398" y="12171"/>
                    </a:cubicBezTo>
                    <a:cubicBezTo>
                      <a:pt x="46485" y="12171"/>
                      <a:pt x="46575" y="12140"/>
                      <a:pt x="46658" y="12112"/>
                    </a:cubicBezTo>
                    <a:cubicBezTo>
                      <a:pt x="46737" y="12088"/>
                      <a:pt x="46810" y="12060"/>
                      <a:pt x="46894" y="12071"/>
                    </a:cubicBezTo>
                    <a:cubicBezTo>
                      <a:pt x="47164" y="12098"/>
                      <a:pt x="47378" y="11967"/>
                      <a:pt x="47586" y="11821"/>
                    </a:cubicBezTo>
                    <a:cubicBezTo>
                      <a:pt x="47621" y="11797"/>
                      <a:pt x="47645" y="11751"/>
                      <a:pt x="47589" y="11696"/>
                    </a:cubicBezTo>
                    <a:cubicBezTo>
                      <a:pt x="47514" y="11710"/>
                      <a:pt x="47427" y="11724"/>
                      <a:pt x="47340" y="11748"/>
                    </a:cubicBezTo>
                    <a:cubicBezTo>
                      <a:pt x="47063" y="11828"/>
                      <a:pt x="46783" y="11863"/>
                      <a:pt x="46492" y="11849"/>
                    </a:cubicBezTo>
                    <a:cubicBezTo>
                      <a:pt x="46430" y="11849"/>
                      <a:pt x="46367" y="11859"/>
                      <a:pt x="46305" y="11859"/>
                    </a:cubicBezTo>
                    <a:cubicBezTo>
                      <a:pt x="46225" y="11863"/>
                      <a:pt x="46145" y="11863"/>
                      <a:pt x="46066" y="11859"/>
                    </a:cubicBezTo>
                    <a:cubicBezTo>
                      <a:pt x="46014" y="11855"/>
                      <a:pt x="45958" y="11839"/>
                      <a:pt x="45906" y="11842"/>
                    </a:cubicBezTo>
                    <a:cubicBezTo>
                      <a:pt x="45810" y="11845"/>
                      <a:pt x="45712" y="11869"/>
                      <a:pt x="45615" y="11873"/>
                    </a:cubicBezTo>
                    <a:cubicBezTo>
                      <a:pt x="45508" y="11876"/>
                      <a:pt x="45401" y="11859"/>
                      <a:pt x="45293" y="11859"/>
                    </a:cubicBezTo>
                    <a:cubicBezTo>
                      <a:pt x="45137" y="11859"/>
                      <a:pt x="44975" y="11922"/>
                      <a:pt x="44830" y="11804"/>
                    </a:cubicBezTo>
                    <a:cubicBezTo>
                      <a:pt x="44812" y="11793"/>
                      <a:pt x="44774" y="11814"/>
                      <a:pt x="44750" y="11807"/>
                    </a:cubicBezTo>
                    <a:cubicBezTo>
                      <a:pt x="44590" y="11759"/>
                      <a:pt x="44421" y="11765"/>
                      <a:pt x="44269" y="11658"/>
                    </a:cubicBezTo>
                    <a:cubicBezTo>
                      <a:pt x="44168" y="11585"/>
                      <a:pt x="44032" y="11543"/>
                      <a:pt x="43887" y="11558"/>
                    </a:cubicBezTo>
                    <a:cubicBezTo>
                      <a:pt x="43783" y="11568"/>
                      <a:pt x="43676" y="11519"/>
                      <a:pt x="43572" y="11492"/>
                    </a:cubicBezTo>
                    <a:cubicBezTo>
                      <a:pt x="43516" y="11475"/>
                      <a:pt x="43465" y="11440"/>
                      <a:pt x="43412" y="11415"/>
                    </a:cubicBezTo>
                    <a:close/>
                    <a:moveTo>
                      <a:pt x="9034" y="10498"/>
                    </a:moveTo>
                    <a:cubicBezTo>
                      <a:pt x="8784" y="10622"/>
                      <a:pt x="8546" y="10640"/>
                      <a:pt x="8310" y="10678"/>
                    </a:cubicBezTo>
                    <a:cubicBezTo>
                      <a:pt x="8182" y="10699"/>
                      <a:pt x="8047" y="10709"/>
                      <a:pt x="7926" y="10750"/>
                    </a:cubicBezTo>
                    <a:cubicBezTo>
                      <a:pt x="7718" y="10820"/>
                      <a:pt x="7510" y="10858"/>
                      <a:pt x="7292" y="10837"/>
                    </a:cubicBezTo>
                    <a:cubicBezTo>
                      <a:pt x="7212" y="10830"/>
                      <a:pt x="7129" y="10837"/>
                      <a:pt x="7050" y="10858"/>
                    </a:cubicBezTo>
                    <a:cubicBezTo>
                      <a:pt x="6928" y="10889"/>
                      <a:pt x="6810" y="10917"/>
                      <a:pt x="6686" y="10862"/>
                    </a:cubicBezTo>
                    <a:cubicBezTo>
                      <a:pt x="6346" y="10886"/>
                      <a:pt x="6011" y="10810"/>
                      <a:pt x="5657" y="10789"/>
                    </a:cubicBezTo>
                    <a:cubicBezTo>
                      <a:pt x="5647" y="10827"/>
                      <a:pt x="5626" y="10869"/>
                      <a:pt x="5632" y="10907"/>
                    </a:cubicBezTo>
                    <a:cubicBezTo>
                      <a:pt x="5637" y="10938"/>
                      <a:pt x="5671" y="10972"/>
                      <a:pt x="5699" y="10982"/>
                    </a:cubicBezTo>
                    <a:cubicBezTo>
                      <a:pt x="5955" y="11066"/>
                      <a:pt x="6214" y="11142"/>
                      <a:pt x="6489" y="11142"/>
                    </a:cubicBezTo>
                    <a:cubicBezTo>
                      <a:pt x="6623" y="11142"/>
                      <a:pt x="6755" y="11139"/>
                      <a:pt x="6887" y="11097"/>
                    </a:cubicBezTo>
                    <a:cubicBezTo>
                      <a:pt x="7021" y="11174"/>
                      <a:pt x="7146" y="11111"/>
                      <a:pt x="7278" y="11083"/>
                    </a:cubicBezTo>
                    <a:cubicBezTo>
                      <a:pt x="7323" y="11073"/>
                      <a:pt x="7368" y="11080"/>
                      <a:pt x="7413" y="11080"/>
                    </a:cubicBezTo>
                    <a:cubicBezTo>
                      <a:pt x="7510" y="11080"/>
                      <a:pt x="7614" y="11097"/>
                      <a:pt x="7707" y="11073"/>
                    </a:cubicBezTo>
                    <a:cubicBezTo>
                      <a:pt x="7808" y="11049"/>
                      <a:pt x="7902" y="10987"/>
                      <a:pt x="8001" y="10941"/>
                    </a:cubicBezTo>
                    <a:cubicBezTo>
                      <a:pt x="8092" y="10952"/>
                      <a:pt x="8193" y="11011"/>
                      <a:pt x="8282" y="10934"/>
                    </a:cubicBezTo>
                    <a:cubicBezTo>
                      <a:pt x="8400" y="10830"/>
                      <a:pt x="8546" y="10789"/>
                      <a:pt x="8695" y="10750"/>
                    </a:cubicBezTo>
                    <a:cubicBezTo>
                      <a:pt x="8823" y="10716"/>
                      <a:pt x="8944" y="10661"/>
                      <a:pt x="9034" y="10498"/>
                    </a:cubicBezTo>
                    <a:close/>
                    <a:moveTo>
                      <a:pt x="27930" y="2948"/>
                    </a:moveTo>
                    <a:cubicBezTo>
                      <a:pt x="27810" y="3165"/>
                      <a:pt x="27792" y="3367"/>
                      <a:pt x="27893" y="3574"/>
                    </a:cubicBezTo>
                    <a:cubicBezTo>
                      <a:pt x="27927" y="3651"/>
                      <a:pt x="27948" y="3723"/>
                      <a:pt x="27948" y="3803"/>
                    </a:cubicBezTo>
                    <a:cubicBezTo>
                      <a:pt x="27948" y="3848"/>
                      <a:pt x="27938" y="3907"/>
                      <a:pt x="27962" y="3938"/>
                    </a:cubicBezTo>
                    <a:cubicBezTo>
                      <a:pt x="28083" y="4087"/>
                      <a:pt x="28063" y="4274"/>
                      <a:pt x="28101" y="4444"/>
                    </a:cubicBezTo>
                    <a:cubicBezTo>
                      <a:pt x="28111" y="4489"/>
                      <a:pt x="28125" y="4530"/>
                      <a:pt x="28135" y="4575"/>
                    </a:cubicBezTo>
                    <a:cubicBezTo>
                      <a:pt x="28149" y="4644"/>
                      <a:pt x="28176" y="4717"/>
                      <a:pt x="28170" y="4783"/>
                    </a:cubicBezTo>
                    <a:cubicBezTo>
                      <a:pt x="28152" y="4960"/>
                      <a:pt x="28208" y="5101"/>
                      <a:pt x="28312" y="5234"/>
                    </a:cubicBezTo>
                    <a:cubicBezTo>
                      <a:pt x="28374" y="5313"/>
                      <a:pt x="28416" y="5403"/>
                      <a:pt x="28416" y="5507"/>
                    </a:cubicBezTo>
                    <a:cubicBezTo>
                      <a:pt x="28413" y="5597"/>
                      <a:pt x="28457" y="5659"/>
                      <a:pt x="28512" y="5725"/>
                    </a:cubicBezTo>
                    <a:cubicBezTo>
                      <a:pt x="28579" y="5798"/>
                      <a:pt x="28648" y="5874"/>
                      <a:pt x="28686" y="5961"/>
                    </a:cubicBezTo>
                    <a:cubicBezTo>
                      <a:pt x="28748" y="6120"/>
                      <a:pt x="28859" y="6255"/>
                      <a:pt x="28894" y="6428"/>
                    </a:cubicBezTo>
                    <a:cubicBezTo>
                      <a:pt x="28897" y="6452"/>
                      <a:pt x="28918" y="6477"/>
                      <a:pt x="28939" y="6494"/>
                    </a:cubicBezTo>
                    <a:cubicBezTo>
                      <a:pt x="28956" y="6514"/>
                      <a:pt x="28969" y="6564"/>
                      <a:pt x="29025" y="6525"/>
                    </a:cubicBezTo>
                    <a:cubicBezTo>
                      <a:pt x="29019" y="6407"/>
                      <a:pt x="28960" y="6307"/>
                      <a:pt x="28907" y="6207"/>
                    </a:cubicBezTo>
                    <a:cubicBezTo>
                      <a:pt x="28845" y="6089"/>
                      <a:pt x="28772" y="5974"/>
                      <a:pt x="28703" y="5860"/>
                    </a:cubicBezTo>
                    <a:cubicBezTo>
                      <a:pt x="28665" y="5795"/>
                      <a:pt x="28644" y="5729"/>
                      <a:pt x="28679" y="5652"/>
                    </a:cubicBezTo>
                    <a:cubicBezTo>
                      <a:pt x="28741" y="5510"/>
                      <a:pt x="28689" y="5386"/>
                      <a:pt x="28610" y="5275"/>
                    </a:cubicBezTo>
                    <a:cubicBezTo>
                      <a:pt x="28533" y="5157"/>
                      <a:pt x="28482" y="5036"/>
                      <a:pt x="28471" y="4898"/>
                    </a:cubicBezTo>
                    <a:cubicBezTo>
                      <a:pt x="28467" y="4797"/>
                      <a:pt x="28437" y="4703"/>
                      <a:pt x="28374" y="4620"/>
                    </a:cubicBezTo>
                    <a:cubicBezTo>
                      <a:pt x="28312" y="4530"/>
                      <a:pt x="28280" y="4430"/>
                      <a:pt x="28274" y="4319"/>
                    </a:cubicBezTo>
                    <a:cubicBezTo>
                      <a:pt x="28256" y="4125"/>
                      <a:pt x="28250" y="3928"/>
                      <a:pt x="28135" y="3751"/>
                    </a:cubicBezTo>
                    <a:cubicBezTo>
                      <a:pt x="28104" y="3702"/>
                      <a:pt x="28093" y="3626"/>
                      <a:pt x="28104" y="3568"/>
                    </a:cubicBezTo>
                    <a:cubicBezTo>
                      <a:pt x="28163" y="3339"/>
                      <a:pt x="28063" y="3155"/>
                      <a:pt x="27930" y="2948"/>
                    </a:cubicBezTo>
                    <a:close/>
                    <a:moveTo>
                      <a:pt x="39523" y="8143"/>
                    </a:moveTo>
                    <a:cubicBezTo>
                      <a:pt x="39582" y="8094"/>
                      <a:pt x="39561" y="8049"/>
                      <a:pt x="39537" y="8018"/>
                    </a:cubicBezTo>
                    <a:cubicBezTo>
                      <a:pt x="39398" y="7841"/>
                      <a:pt x="39302" y="7633"/>
                      <a:pt x="39121" y="7491"/>
                    </a:cubicBezTo>
                    <a:cubicBezTo>
                      <a:pt x="39094" y="7470"/>
                      <a:pt x="39059" y="7443"/>
                      <a:pt x="39052" y="7412"/>
                    </a:cubicBezTo>
                    <a:cubicBezTo>
                      <a:pt x="39011" y="7235"/>
                      <a:pt x="38890" y="7090"/>
                      <a:pt x="38837" y="6920"/>
                    </a:cubicBezTo>
                    <a:cubicBezTo>
                      <a:pt x="38765" y="6671"/>
                      <a:pt x="38626" y="6466"/>
                      <a:pt x="38471" y="6269"/>
                    </a:cubicBezTo>
                    <a:cubicBezTo>
                      <a:pt x="38397" y="6175"/>
                      <a:pt x="38304" y="6099"/>
                      <a:pt x="38338" y="5961"/>
                    </a:cubicBezTo>
                    <a:cubicBezTo>
                      <a:pt x="38346" y="5937"/>
                      <a:pt x="38308" y="5902"/>
                      <a:pt x="38290" y="5870"/>
                    </a:cubicBezTo>
                    <a:cubicBezTo>
                      <a:pt x="38217" y="5756"/>
                      <a:pt x="38141" y="5646"/>
                      <a:pt x="38079" y="5528"/>
                    </a:cubicBezTo>
                    <a:cubicBezTo>
                      <a:pt x="38009" y="5396"/>
                      <a:pt x="37905" y="5306"/>
                      <a:pt x="37774" y="5195"/>
                    </a:cubicBezTo>
                    <a:cubicBezTo>
                      <a:pt x="37764" y="5261"/>
                      <a:pt x="37739" y="5309"/>
                      <a:pt x="37750" y="5341"/>
                    </a:cubicBezTo>
                    <a:cubicBezTo>
                      <a:pt x="37781" y="5427"/>
                      <a:pt x="37812" y="5514"/>
                      <a:pt x="37868" y="5579"/>
                    </a:cubicBezTo>
                    <a:cubicBezTo>
                      <a:pt x="37947" y="5680"/>
                      <a:pt x="37978" y="5801"/>
                      <a:pt x="38047" y="5899"/>
                    </a:cubicBezTo>
                    <a:cubicBezTo>
                      <a:pt x="38117" y="6009"/>
                      <a:pt x="38138" y="6130"/>
                      <a:pt x="38200" y="6241"/>
                    </a:cubicBezTo>
                    <a:cubicBezTo>
                      <a:pt x="38238" y="6300"/>
                      <a:pt x="38245" y="6383"/>
                      <a:pt x="38290" y="6431"/>
                    </a:cubicBezTo>
                    <a:cubicBezTo>
                      <a:pt x="38439" y="6594"/>
                      <a:pt x="38515" y="6799"/>
                      <a:pt x="38619" y="6986"/>
                    </a:cubicBezTo>
                    <a:cubicBezTo>
                      <a:pt x="38712" y="7152"/>
                      <a:pt x="38851" y="7277"/>
                      <a:pt x="38952" y="7436"/>
                    </a:cubicBezTo>
                    <a:cubicBezTo>
                      <a:pt x="39115" y="7696"/>
                      <a:pt x="39333" y="7907"/>
                      <a:pt x="39523" y="8143"/>
                    </a:cubicBezTo>
                    <a:close/>
                    <a:moveTo>
                      <a:pt x="14440" y="5189"/>
                    </a:moveTo>
                    <a:cubicBezTo>
                      <a:pt x="14336" y="5299"/>
                      <a:pt x="14250" y="5368"/>
                      <a:pt x="14191" y="5455"/>
                    </a:cubicBezTo>
                    <a:cubicBezTo>
                      <a:pt x="14084" y="5608"/>
                      <a:pt x="13994" y="5774"/>
                      <a:pt x="13893" y="5933"/>
                    </a:cubicBezTo>
                    <a:cubicBezTo>
                      <a:pt x="13890" y="5940"/>
                      <a:pt x="13887" y="5950"/>
                      <a:pt x="13890" y="5961"/>
                    </a:cubicBezTo>
                    <a:cubicBezTo>
                      <a:pt x="13921" y="6096"/>
                      <a:pt x="13828" y="6172"/>
                      <a:pt x="13758" y="6269"/>
                    </a:cubicBezTo>
                    <a:cubicBezTo>
                      <a:pt x="13651" y="6421"/>
                      <a:pt x="13519" y="6556"/>
                      <a:pt x="13454" y="6740"/>
                    </a:cubicBezTo>
                    <a:cubicBezTo>
                      <a:pt x="13377" y="6958"/>
                      <a:pt x="13280" y="7169"/>
                      <a:pt x="13187" y="7384"/>
                    </a:cubicBezTo>
                    <a:cubicBezTo>
                      <a:pt x="13173" y="7416"/>
                      <a:pt x="13155" y="7450"/>
                      <a:pt x="13128" y="7467"/>
                    </a:cubicBezTo>
                    <a:cubicBezTo>
                      <a:pt x="12934" y="7613"/>
                      <a:pt x="12837" y="7831"/>
                      <a:pt x="12691" y="8011"/>
                    </a:cubicBezTo>
                    <a:cubicBezTo>
                      <a:pt x="12664" y="8042"/>
                      <a:pt x="12643" y="8087"/>
                      <a:pt x="12677" y="8132"/>
                    </a:cubicBezTo>
                    <a:cubicBezTo>
                      <a:pt x="12691" y="8129"/>
                      <a:pt x="12715" y="8132"/>
                      <a:pt x="12723" y="8122"/>
                    </a:cubicBezTo>
                    <a:cubicBezTo>
                      <a:pt x="13107" y="7651"/>
                      <a:pt x="13523" y="7200"/>
                      <a:pt x="13786" y="6647"/>
                    </a:cubicBezTo>
                    <a:cubicBezTo>
                      <a:pt x="13810" y="6598"/>
                      <a:pt x="13848" y="6556"/>
                      <a:pt x="13876" y="6511"/>
                    </a:cubicBezTo>
                    <a:cubicBezTo>
                      <a:pt x="13921" y="6436"/>
                      <a:pt x="13970" y="6362"/>
                      <a:pt x="14007" y="6283"/>
                    </a:cubicBezTo>
                    <a:cubicBezTo>
                      <a:pt x="14066" y="6165"/>
                      <a:pt x="14119" y="6041"/>
                      <a:pt x="14170" y="5919"/>
                    </a:cubicBezTo>
                    <a:cubicBezTo>
                      <a:pt x="14222" y="5798"/>
                      <a:pt x="14277" y="5680"/>
                      <a:pt x="14365" y="5576"/>
                    </a:cubicBezTo>
                    <a:cubicBezTo>
                      <a:pt x="14416" y="5507"/>
                      <a:pt x="14448" y="5417"/>
                      <a:pt x="14475" y="5334"/>
                    </a:cubicBezTo>
                    <a:cubicBezTo>
                      <a:pt x="14485" y="5309"/>
                      <a:pt x="14461" y="5268"/>
                      <a:pt x="14440" y="5189"/>
                    </a:cubicBezTo>
                    <a:close/>
                    <a:moveTo>
                      <a:pt x="38941" y="5299"/>
                    </a:moveTo>
                    <a:cubicBezTo>
                      <a:pt x="38944" y="5510"/>
                      <a:pt x="39028" y="5701"/>
                      <a:pt x="39152" y="5833"/>
                    </a:cubicBezTo>
                    <a:cubicBezTo>
                      <a:pt x="39333" y="6023"/>
                      <a:pt x="39520" y="6207"/>
                      <a:pt x="39689" y="6404"/>
                    </a:cubicBezTo>
                    <a:cubicBezTo>
                      <a:pt x="40081" y="6868"/>
                      <a:pt x="40569" y="7229"/>
                      <a:pt x="41016" y="7633"/>
                    </a:cubicBezTo>
                    <a:cubicBezTo>
                      <a:pt x="41037" y="7651"/>
                      <a:pt x="41075" y="7651"/>
                      <a:pt x="41120" y="7665"/>
                    </a:cubicBezTo>
                    <a:cubicBezTo>
                      <a:pt x="41106" y="7627"/>
                      <a:pt x="41102" y="7609"/>
                      <a:pt x="41092" y="7595"/>
                    </a:cubicBezTo>
                    <a:cubicBezTo>
                      <a:pt x="40451" y="6958"/>
                      <a:pt x="39845" y="6293"/>
                      <a:pt x="39246" y="5618"/>
                    </a:cubicBezTo>
                    <a:cubicBezTo>
                      <a:pt x="39215" y="5587"/>
                      <a:pt x="39173" y="5531"/>
                      <a:pt x="39146" y="5538"/>
                    </a:cubicBezTo>
                    <a:cubicBezTo>
                      <a:pt x="39069" y="5552"/>
                      <a:pt x="39059" y="5507"/>
                      <a:pt x="39035" y="5462"/>
                    </a:cubicBezTo>
                    <a:cubicBezTo>
                      <a:pt x="39007" y="5406"/>
                      <a:pt x="38973" y="5355"/>
                      <a:pt x="38941" y="5299"/>
                    </a:cubicBezTo>
                    <a:close/>
                    <a:moveTo>
                      <a:pt x="50399" y="10785"/>
                    </a:moveTo>
                    <a:cubicBezTo>
                      <a:pt x="50353" y="10824"/>
                      <a:pt x="50332" y="10834"/>
                      <a:pt x="50319" y="10854"/>
                    </a:cubicBezTo>
                    <a:cubicBezTo>
                      <a:pt x="50139" y="11118"/>
                      <a:pt x="49851" y="11267"/>
                      <a:pt x="49647" y="11502"/>
                    </a:cubicBezTo>
                    <a:cubicBezTo>
                      <a:pt x="49637" y="11516"/>
                      <a:pt x="49613" y="11523"/>
                      <a:pt x="49595" y="11523"/>
                    </a:cubicBezTo>
                    <a:cubicBezTo>
                      <a:pt x="49512" y="11519"/>
                      <a:pt x="49477" y="11596"/>
                      <a:pt x="49422" y="11637"/>
                    </a:cubicBezTo>
                    <a:cubicBezTo>
                      <a:pt x="49335" y="11700"/>
                      <a:pt x="49248" y="11765"/>
                      <a:pt x="49162" y="11824"/>
                    </a:cubicBezTo>
                    <a:cubicBezTo>
                      <a:pt x="49002" y="11928"/>
                      <a:pt x="48840" y="12026"/>
                      <a:pt x="48639" y="12011"/>
                    </a:cubicBezTo>
                    <a:cubicBezTo>
                      <a:pt x="48615" y="12011"/>
                      <a:pt x="48591" y="12032"/>
                      <a:pt x="48563" y="12039"/>
                    </a:cubicBezTo>
                    <a:cubicBezTo>
                      <a:pt x="48470" y="12071"/>
                      <a:pt x="48376" y="12098"/>
                      <a:pt x="48279" y="12130"/>
                    </a:cubicBezTo>
                    <a:cubicBezTo>
                      <a:pt x="48258" y="12184"/>
                      <a:pt x="48230" y="12247"/>
                      <a:pt x="48196" y="12327"/>
                    </a:cubicBezTo>
                    <a:cubicBezTo>
                      <a:pt x="48268" y="12312"/>
                      <a:pt x="48321" y="12312"/>
                      <a:pt x="48369" y="12296"/>
                    </a:cubicBezTo>
                    <a:cubicBezTo>
                      <a:pt x="48625" y="12213"/>
                      <a:pt x="48882" y="12130"/>
                      <a:pt x="49135" y="12039"/>
                    </a:cubicBezTo>
                    <a:cubicBezTo>
                      <a:pt x="49352" y="11959"/>
                      <a:pt x="49564" y="11869"/>
                      <a:pt x="49758" y="11735"/>
                    </a:cubicBezTo>
                    <a:cubicBezTo>
                      <a:pt x="49838" y="11679"/>
                      <a:pt x="49859" y="11561"/>
                      <a:pt x="49938" y="11548"/>
                    </a:cubicBezTo>
                    <a:cubicBezTo>
                      <a:pt x="50091" y="11516"/>
                      <a:pt x="50083" y="11388"/>
                      <a:pt x="50142" y="11298"/>
                    </a:cubicBezTo>
                    <a:cubicBezTo>
                      <a:pt x="50225" y="11169"/>
                      <a:pt x="50270" y="11021"/>
                      <a:pt x="50381" y="10910"/>
                    </a:cubicBezTo>
                    <a:cubicBezTo>
                      <a:pt x="50399" y="10889"/>
                      <a:pt x="50391" y="10848"/>
                      <a:pt x="50399" y="10785"/>
                    </a:cubicBezTo>
                    <a:close/>
                    <a:moveTo>
                      <a:pt x="27107" y="9286"/>
                    </a:moveTo>
                    <a:cubicBezTo>
                      <a:pt x="27141" y="9147"/>
                      <a:pt x="27169" y="9036"/>
                      <a:pt x="27078" y="8933"/>
                    </a:cubicBezTo>
                    <a:cubicBezTo>
                      <a:pt x="27058" y="8908"/>
                      <a:pt x="27054" y="8867"/>
                      <a:pt x="27048" y="8832"/>
                    </a:cubicBezTo>
                    <a:cubicBezTo>
                      <a:pt x="27020" y="8721"/>
                      <a:pt x="26979" y="8613"/>
                      <a:pt x="26982" y="8493"/>
                    </a:cubicBezTo>
                    <a:cubicBezTo>
                      <a:pt x="26989" y="8343"/>
                      <a:pt x="26888" y="8226"/>
                      <a:pt x="26843" y="8091"/>
                    </a:cubicBezTo>
                    <a:cubicBezTo>
                      <a:pt x="26822" y="8031"/>
                      <a:pt x="26784" y="7959"/>
                      <a:pt x="26808" y="7918"/>
                    </a:cubicBezTo>
                    <a:cubicBezTo>
                      <a:pt x="26861" y="7814"/>
                      <a:pt x="26812" y="7727"/>
                      <a:pt x="26798" y="7633"/>
                    </a:cubicBezTo>
                    <a:cubicBezTo>
                      <a:pt x="26795" y="7623"/>
                      <a:pt x="26757" y="7616"/>
                      <a:pt x="26722" y="7603"/>
                    </a:cubicBezTo>
                    <a:cubicBezTo>
                      <a:pt x="26722" y="7834"/>
                      <a:pt x="26635" y="8049"/>
                      <a:pt x="26725" y="8264"/>
                    </a:cubicBezTo>
                    <a:cubicBezTo>
                      <a:pt x="26736" y="8288"/>
                      <a:pt x="26729" y="8319"/>
                      <a:pt x="26722" y="8343"/>
                    </a:cubicBezTo>
                    <a:cubicBezTo>
                      <a:pt x="26704" y="8410"/>
                      <a:pt x="26718" y="8465"/>
                      <a:pt x="26739" y="8527"/>
                    </a:cubicBezTo>
                    <a:cubicBezTo>
                      <a:pt x="26767" y="8621"/>
                      <a:pt x="26778" y="8721"/>
                      <a:pt x="26798" y="8815"/>
                    </a:cubicBezTo>
                    <a:cubicBezTo>
                      <a:pt x="26822" y="8918"/>
                      <a:pt x="26847" y="9026"/>
                      <a:pt x="26881" y="9126"/>
                    </a:cubicBezTo>
                    <a:cubicBezTo>
                      <a:pt x="26912" y="9216"/>
                      <a:pt x="26982" y="9268"/>
                      <a:pt x="27107" y="9286"/>
                    </a:cubicBezTo>
                    <a:close/>
                    <a:moveTo>
                      <a:pt x="51427" y="8461"/>
                    </a:moveTo>
                    <a:cubicBezTo>
                      <a:pt x="51410" y="8562"/>
                      <a:pt x="51376" y="8631"/>
                      <a:pt x="51392" y="8680"/>
                    </a:cubicBezTo>
                    <a:cubicBezTo>
                      <a:pt x="51451" y="8867"/>
                      <a:pt x="51358" y="9057"/>
                      <a:pt x="51421" y="9237"/>
                    </a:cubicBezTo>
                    <a:cubicBezTo>
                      <a:pt x="51427" y="9262"/>
                      <a:pt x="51424" y="9296"/>
                      <a:pt x="51413" y="9317"/>
                    </a:cubicBezTo>
                    <a:cubicBezTo>
                      <a:pt x="51358" y="9421"/>
                      <a:pt x="51341" y="9539"/>
                      <a:pt x="51309" y="9649"/>
                    </a:cubicBezTo>
                    <a:cubicBezTo>
                      <a:pt x="51285" y="9736"/>
                      <a:pt x="51243" y="9815"/>
                      <a:pt x="51216" y="9898"/>
                    </a:cubicBezTo>
                    <a:cubicBezTo>
                      <a:pt x="51195" y="9975"/>
                      <a:pt x="51184" y="10058"/>
                      <a:pt x="51164" y="10135"/>
                    </a:cubicBezTo>
                    <a:cubicBezTo>
                      <a:pt x="51143" y="10221"/>
                      <a:pt x="51115" y="10301"/>
                      <a:pt x="51088" y="10401"/>
                    </a:cubicBezTo>
                    <a:cubicBezTo>
                      <a:pt x="51184" y="10373"/>
                      <a:pt x="51192" y="10311"/>
                      <a:pt x="51189" y="10248"/>
                    </a:cubicBezTo>
                    <a:cubicBezTo>
                      <a:pt x="51189" y="10176"/>
                      <a:pt x="51216" y="10124"/>
                      <a:pt x="51264" y="10061"/>
                    </a:cubicBezTo>
                    <a:cubicBezTo>
                      <a:pt x="51358" y="9948"/>
                      <a:pt x="51462" y="9829"/>
                      <a:pt x="51469" y="9663"/>
                    </a:cubicBezTo>
                    <a:cubicBezTo>
                      <a:pt x="51472" y="9594"/>
                      <a:pt x="51517" y="9528"/>
                      <a:pt x="51534" y="9459"/>
                    </a:cubicBezTo>
                    <a:cubicBezTo>
                      <a:pt x="51573" y="9275"/>
                      <a:pt x="51625" y="9091"/>
                      <a:pt x="51635" y="8904"/>
                    </a:cubicBezTo>
                    <a:cubicBezTo>
                      <a:pt x="51642" y="8787"/>
                      <a:pt x="51583" y="8666"/>
                      <a:pt x="51545" y="8548"/>
                    </a:cubicBezTo>
                    <a:cubicBezTo>
                      <a:pt x="51534" y="8520"/>
                      <a:pt x="51490" y="8506"/>
                      <a:pt x="51427" y="8461"/>
                    </a:cubicBezTo>
                    <a:close/>
                    <a:moveTo>
                      <a:pt x="13720" y="3592"/>
                    </a:moveTo>
                    <a:cubicBezTo>
                      <a:pt x="13679" y="3640"/>
                      <a:pt x="13651" y="3664"/>
                      <a:pt x="13633" y="3692"/>
                    </a:cubicBezTo>
                    <a:cubicBezTo>
                      <a:pt x="13315" y="4201"/>
                      <a:pt x="12996" y="4714"/>
                      <a:pt x="12681" y="5223"/>
                    </a:cubicBezTo>
                    <a:cubicBezTo>
                      <a:pt x="12671" y="5240"/>
                      <a:pt x="12674" y="5268"/>
                      <a:pt x="12671" y="5313"/>
                    </a:cubicBezTo>
                    <a:cubicBezTo>
                      <a:pt x="12864" y="5178"/>
                      <a:pt x="13027" y="5043"/>
                      <a:pt x="13152" y="4859"/>
                    </a:cubicBezTo>
                    <a:cubicBezTo>
                      <a:pt x="13246" y="4721"/>
                      <a:pt x="13267" y="4537"/>
                      <a:pt x="13409" y="4426"/>
                    </a:cubicBezTo>
                    <a:cubicBezTo>
                      <a:pt x="13513" y="4191"/>
                      <a:pt x="13616" y="3952"/>
                      <a:pt x="13720" y="3717"/>
                    </a:cubicBezTo>
                    <a:cubicBezTo>
                      <a:pt x="13730" y="3688"/>
                      <a:pt x="13720" y="3651"/>
                      <a:pt x="13720" y="3592"/>
                    </a:cubicBezTo>
                    <a:close/>
                    <a:moveTo>
                      <a:pt x="39547" y="5243"/>
                    </a:moveTo>
                    <a:cubicBezTo>
                      <a:pt x="39219" y="4711"/>
                      <a:pt x="38886" y="4174"/>
                      <a:pt x="38554" y="3640"/>
                    </a:cubicBezTo>
                    <a:cubicBezTo>
                      <a:pt x="38550" y="3633"/>
                      <a:pt x="38525" y="3637"/>
                      <a:pt x="38508" y="3633"/>
                    </a:cubicBezTo>
                    <a:cubicBezTo>
                      <a:pt x="38474" y="3688"/>
                      <a:pt x="38515" y="3737"/>
                      <a:pt x="38536" y="3782"/>
                    </a:cubicBezTo>
                    <a:cubicBezTo>
                      <a:pt x="38605" y="3938"/>
                      <a:pt x="38682" y="4091"/>
                      <a:pt x="38751" y="4246"/>
                    </a:cubicBezTo>
                    <a:cubicBezTo>
                      <a:pt x="38803" y="4357"/>
                      <a:pt x="38824" y="4485"/>
                      <a:pt x="38934" y="4569"/>
                    </a:cubicBezTo>
                    <a:cubicBezTo>
                      <a:pt x="38959" y="4589"/>
                      <a:pt x="38969" y="4631"/>
                      <a:pt x="38979" y="4665"/>
                    </a:cubicBezTo>
                    <a:cubicBezTo>
                      <a:pt x="39080" y="4939"/>
                      <a:pt x="39277" y="5126"/>
                      <a:pt x="39547" y="5243"/>
                    </a:cubicBezTo>
                    <a:close/>
                    <a:moveTo>
                      <a:pt x="16276" y="2833"/>
                    </a:moveTo>
                    <a:cubicBezTo>
                      <a:pt x="16227" y="2874"/>
                      <a:pt x="16197" y="2895"/>
                      <a:pt x="16176" y="2923"/>
                    </a:cubicBezTo>
                    <a:cubicBezTo>
                      <a:pt x="16079" y="3072"/>
                      <a:pt x="15940" y="3197"/>
                      <a:pt x="15902" y="3384"/>
                    </a:cubicBezTo>
                    <a:cubicBezTo>
                      <a:pt x="15767" y="3519"/>
                      <a:pt x="15732" y="3688"/>
                      <a:pt x="15722" y="3875"/>
                    </a:cubicBezTo>
                    <a:cubicBezTo>
                      <a:pt x="15719" y="3966"/>
                      <a:pt x="15670" y="4046"/>
                      <a:pt x="15594" y="4104"/>
                    </a:cubicBezTo>
                    <a:cubicBezTo>
                      <a:pt x="15476" y="4184"/>
                      <a:pt x="15469" y="4316"/>
                      <a:pt x="15449" y="4436"/>
                    </a:cubicBezTo>
                    <a:cubicBezTo>
                      <a:pt x="15445" y="4454"/>
                      <a:pt x="15473" y="4482"/>
                      <a:pt x="15490" y="4495"/>
                    </a:cubicBezTo>
                    <a:cubicBezTo>
                      <a:pt x="15497" y="4503"/>
                      <a:pt x="15528" y="4492"/>
                      <a:pt x="15535" y="4482"/>
                    </a:cubicBezTo>
                    <a:cubicBezTo>
                      <a:pt x="15656" y="4274"/>
                      <a:pt x="15774" y="4066"/>
                      <a:pt x="15895" y="3854"/>
                    </a:cubicBezTo>
                    <a:cubicBezTo>
                      <a:pt x="15864" y="3692"/>
                      <a:pt x="15954" y="3557"/>
                      <a:pt x="16027" y="3432"/>
                    </a:cubicBezTo>
                    <a:cubicBezTo>
                      <a:pt x="16120" y="3280"/>
                      <a:pt x="16148" y="3096"/>
                      <a:pt x="16266" y="2958"/>
                    </a:cubicBezTo>
                    <a:cubicBezTo>
                      <a:pt x="16283" y="2937"/>
                      <a:pt x="16272" y="2892"/>
                      <a:pt x="16276" y="2833"/>
                    </a:cubicBezTo>
                    <a:close/>
                    <a:moveTo>
                      <a:pt x="8268" y="9975"/>
                    </a:moveTo>
                    <a:cubicBezTo>
                      <a:pt x="8597" y="9937"/>
                      <a:pt x="8858" y="9743"/>
                      <a:pt x="9159" y="9649"/>
                    </a:cubicBezTo>
                    <a:cubicBezTo>
                      <a:pt x="9149" y="9431"/>
                      <a:pt x="9360" y="9358"/>
                      <a:pt x="9453" y="9206"/>
                    </a:cubicBezTo>
                    <a:cubicBezTo>
                      <a:pt x="9443" y="9199"/>
                      <a:pt x="9429" y="9189"/>
                      <a:pt x="9425" y="9192"/>
                    </a:cubicBezTo>
                    <a:cubicBezTo>
                      <a:pt x="9055" y="9441"/>
                      <a:pt x="8687" y="9698"/>
                      <a:pt x="8292" y="9909"/>
                    </a:cubicBezTo>
                    <a:cubicBezTo>
                      <a:pt x="8282" y="9916"/>
                      <a:pt x="8282" y="9940"/>
                      <a:pt x="8268" y="9975"/>
                    </a:cubicBezTo>
                    <a:close/>
                    <a:moveTo>
                      <a:pt x="24398" y="4042"/>
                    </a:moveTo>
                    <a:cubicBezTo>
                      <a:pt x="24319" y="4222"/>
                      <a:pt x="24290" y="4412"/>
                      <a:pt x="24270" y="4607"/>
                    </a:cubicBezTo>
                    <a:cubicBezTo>
                      <a:pt x="24242" y="4894"/>
                      <a:pt x="24231" y="5181"/>
                      <a:pt x="24215" y="5469"/>
                    </a:cubicBezTo>
                    <a:cubicBezTo>
                      <a:pt x="24211" y="5507"/>
                      <a:pt x="24221" y="5545"/>
                      <a:pt x="24228" y="5625"/>
                    </a:cubicBezTo>
                    <a:cubicBezTo>
                      <a:pt x="24273" y="5555"/>
                      <a:pt x="24301" y="5528"/>
                      <a:pt x="24308" y="5496"/>
                    </a:cubicBezTo>
                    <a:cubicBezTo>
                      <a:pt x="24329" y="5382"/>
                      <a:pt x="24349" y="5264"/>
                      <a:pt x="24356" y="5150"/>
                    </a:cubicBezTo>
                    <a:cubicBezTo>
                      <a:pt x="24374" y="4869"/>
                      <a:pt x="24384" y="4589"/>
                      <a:pt x="24398" y="4312"/>
                    </a:cubicBezTo>
                    <a:cubicBezTo>
                      <a:pt x="24402" y="4222"/>
                      <a:pt x="24398" y="4132"/>
                      <a:pt x="24398" y="4042"/>
                    </a:cubicBezTo>
                    <a:close/>
                    <a:moveTo>
                      <a:pt x="29036" y="1984"/>
                    </a:moveTo>
                    <a:cubicBezTo>
                      <a:pt x="29046" y="2064"/>
                      <a:pt x="29036" y="2130"/>
                      <a:pt x="29060" y="2182"/>
                    </a:cubicBezTo>
                    <a:cubicBezTo>
                      <a:pt x="29108" y="2289"/>
                      <a:pt x="29122" y="2400"/>
                      <a:pt x="29126" y="2518"/>
                    </a:cubicBezTo>
                    <a:cubicBezTo>
                      <a:pt x="29126" y="2580"/>
                      <a:pt x="29132" y="2643"/>
                      <a:pt x="29147" y="2702"/>
                    </a:cubicBezTo>
                    <a:cubicBezTo>
                      <a:pt x="29153" y="2729"/>
                      <a:pt x="29181" y="2753"/>
                      <a:pt x="29206" y="2785"/>
                    </a:cubicBezTo>
                    <a:cubicBezTo>
                      <a:pt x="29285" y="2639"/>
                      <a:pt x="29278" y="2508"/>
                      <a:pt x="29226" y="2369"/>
                    </a:cubicBezTo>
                    <a:cubicBezTo>
                      <a:pt x="29185" y="2262"/>
                      <a:pt x="29161" y="2150"/>
                      <a:pt x="29122" y="2040"/>
                    </a:cubicBezTo>
                    <a:cubicBezTo>
                      <a:pt x="29115" y="2022"/>
                      <a:pt x="29081" y="2012"/>
                      <a:pt x="29036" y="1984"/>
                    </a:cubicBezTo>
                    <a:close/>
                    <a:moveTo>
                      <a:pt x="23026" y="2767"/>
                    </a:moveTo>
                    <a:cubicBezTo>
                      <a:pt x="23096" y="2705"/>
                      <a:pt x="23106" y="2628"/>
                      <a:pt x="23106" y="2545"/>
                    </a:cubicBezTo>
                    <a:cubicBezTo>
                      <a:pt x="23109" y="2414"/>
                      <a:pt x="23120" y="2283"/>
                      <a:pt x="23172" y="2158"/>
                    </a:cubicBezTo>
                    <a:cubicBezTo>
                      <a:pt x="23189" y="2116"/>
                      <a:pt x="23172" y="2064"/>
                      <a:pt x="23168" y="1992"/>
                    </a:cubicBezTo>
                    <a:cubicBezTo>
                      <a:pt x="23127" y="2026"/>
                      <a:pt x="23099" y="2040"/>
                      <a:pt x="23093" y="2061"/>
                    </a:cubicBezTo>
                    <a:cubicBezTo>
                      <a:pt x="23058" y="2179"/>
                      <a:pt x="23037" y="2303"/>
                      <a:pt x="22989" y="2417"/>
                    </a:cubicBezTo>
                    <a:cubicBezTo>
                      <a:pt x="22936" y="2545"/>
                      <a:pt x="22957" y="2657"/>
                      <a:pt x="23026" y="2767"/>
                    </a:cubicBezTo>
                    <a:close/>
                    <a:moveTo>
                      <a:pt x="26507" y="6373"/>
                    </a:moveTo>
                    <a:cubicBezTo>
                      <a:pt x="26570" y="6352"/>
                      <a:pt x="26590" y="6303"/>
                      <a:pt x="26584" y="6244"/>
                    </a:cubicBezTo>
                    <a:cubicBezTo>
                      <a:pt x="26576" y="6203"/>
                      <a:pt x="26570" y="6155"/>
                      <a:pt x="26546" y="6116"/>
                    </a:cubicBezTo>
                    <a:cubicBezTo>
                      <a:pt x="26472" y="5992"/>
                      <a:pt x="26452" y="5867"/>
                      <a:pt x="26507" y="5729"/>
                    </a:cubicBezTo>
                    <a:cubicBezTo>
                      <a:pt x="26538" y="5649"/>
                      <a:pt x="26504" y="5579"/>
                      <a:pt x="26428" y="5483"/>
                    </a:cubicBezTo>
                    <a:lnTo>
                      <a:pt x="26428" y="5701"/>
                    </a:lnTo>
                    <a:cubicBezTo>
                      <a:pt x="26428" y="5808"/>
                      <a:pt x="26438" y="5916"/>
                      <a:pt x="26421" y="6023"/>
                    </a:cubicBezTo>
                    <a:cubicBezTo>
                      <a:pt x="26400" y="6155"/>
                      <a:pt x="26421" y="6269"/>
                      <a:pt x="26507" y="6373"/>
                    </a:cubicBezTo>
                    <a:close/>
                    <a:moveTo>
                      <a:pt x="16941" y="10155"/>
                    </a:moveTo>
                    <a:cubicBezTo>
                      <a:pt x="17124" y="9996"/>
                      <a:pt x="17270" y="9868"/>
                      <a:pt x="17415" y="9743"/>
                    </a:cubicBezTo>
                    <a:cubicBezTo>
                      <a:pt x="17423" y="9736"/>
                      <a:pt x="17429" y="9726"/>
                      <a:pt x="17429" y="9719"/>
                    </a:cubicBezTo>
                    <a:cubicBezTo>
                      <a:pt x="17429" y="9715"/>
                      <a:pt x="17423" y="9708"/>
                      <a:pt x="17415" y="9701"/>
                    </a:cubicBezTo>
                    <a:cubicBezTo>
                      <a:pt x="16983" y="9951"/>
                      <a:pt x="16983" y="9951"/>
                      <a:pt x="16941" y="10155"/>
                    </a:cubicBezTo>
                    <a:close/>
                    <a:moveTo>
                      <a:pt x="6997" y="10179"/>
                    </a:moveTo>
                    <a:cubicBezTo>
                      <a:pt x="7025" y="10255"/>
                      <a:pt x="7080" y="10276"/>
                      <a:pt x="7149" y="10269"/>
                    </a:cubicBezTo>
                    <a:cubicBezTo>
                      <a:pt x="7267" y="10263"/>
                      <a:pt x="7371" y="10234"/>
                      <a:pt x="7469" y="10100"/>
                    </a:cubicBezTo>
                    <a:cubicBezTo>
                      <a:pt x="7288" y="10141"/>
                      <a:pt x="7129" y="10051"/>
                      <a:pt x="6997" y="10179"/>
                    </a:cubicBezTo>
                    <a:close/>
                    <a:moveTo>
                      <a:pt x="26667" y="7401"/>
                    </a:moveTo>
                    <a:cubicBezTo>
                      <a:pt x="26729" y="7204"/>
                      <a:pt x="26722" y="7159"/>
                      <a:pt x="26618" y="6944"/>
                    </a:cubicBezTo>
                    <a:cubicBezTo>
                      <a:pt x="26546" y="6965"/>
                      <a:pt x="26514" y="7024"/>
                      <a:pt x="26535" y="7086"/>
                    </a:cubicBezTo>
                    <a:cubicBezTo>
                      <a:pt x="26570" y="7194"/>
                      <a:pt x="26621" y="7298"/>
                      <a:pt x="26667" y="7401"/>
                    </a:cubicBezTo>
                    <a:close/>
                    <a:moveTo>
                      <a:pt x="26213" y="3189"/>
                    </a:moveTo>
                    <a:cubicBezTo>
                      <a:pt x="26074" y="3436"/>
                      <a:pt x="26192" y="3643"/>
                      <a:pt x="26234" y="3859"/>
                    </a:cubicBezTo>
                    <a:cubicBezTo>
                      <a:pt x="26244" y="3737"/>
                      <a:pt x="26293" y="3616"/>
                      <a:pt x="26223" y="3495"/>
                    </a:cubicBezTo>
                    <a:cubicBezTo>
                      <a:pt x="26202" y="3456"/>
                      <a:pt x="26223" y="3391"/>
                      <a:pt x="26231" y="3339"/>
                    </a:cubicBezTo>
                    <a:cubicBezTo>
                      <a:pt x="26237" y="3298"/>
                      <a:pt x="26275" y="3259"/>
                      <a:pt x="26213" y="3189"/>
                    </a:cubicBezTo>
                    <a:close/>
                    <a:moveTo>
                      <a:pt x="34906" y="9823"/>
                    </a:moveTo>
                    <a:cubicBezTo>
                      <a:pt x="35010" y="9916"/>
                      <a:pt x="35117" y="10010"/>
                      <a:pt x="35221" y="10100"/>
                    </a:cubicBezTo>
                    <a:cubicBezTo>
                      <a:pt x="35232" y="10110"/>
                      <a:pt x="35253" y="10103"/>
                      <a:pt x="35287" y="10103"/>
                    </a:cubicBezTo>
                    <a:cubicBezTo>
                      <a:pt x="35280" y="10065"/>
                      <a:pt x="35280" y="10023"/>
                      <a:pt x="35263" y="10006"/>
                    </a:cubicBezTo>
                    <a:cubicBezTo>
                      <a:pt x="35156" y="9927"/>
                      <a:pt x="35069" y="9815"/>
                      <a:pt x="34906" y="9823"/>
                    </a:cubicBezTo>
                    <a:close/>
                    <a:moveTo>
                      <a:pt x="1252" y="7838"/>
                    </a:moveTo>
                    <a:cubicBezTo>
                      <a:pt x="1154" y="7956"/>
                      <a:pt x="1151" y="8060"/>
                      <a:pt x="1164" y="8167"/>
                    </a:cubicBezTo>
                    <a:cubicBezTo>
                      <a:pt x="1172" y="8209"/>
                      <a:pt x="1196" y="8226"/>
                      <a:pt x="1252" y="8212"/>
                    </a:cubicBezTo>
                    <a:close/>
                    <a:moveTo>
                      <a:pt x="9602" y="9130"/>
                    </a:moveTo>
                    <a:cubicBezTo>
                      <a:pt x="9785" y="9046"/>
                      <a:pt x="9785" y="9046"/>
                      <a:pt x="9876" y="8929"/>
                    </a:cubicBezTo>
                    <a:cubicBezTo>
                      <a:pt x="9671" y="8943"/>
                      <a:pt x="9668" y="8946"/>
                      <a:pt x="9602" y="9130"/>
                    </a:cubicBezTo>
                    <a:close/>
                    <a:moveTo>
                      <a:pt x="1577" y="7470"/>
                    </a:moveTo>
                    <a:cubicBezTo>
                      <a:pt x="1598" y="7384"/>
                      <a:pt x="1622" y="7298"/>
                      <a:pt x="1636" y="7214"/>
                    </a:cubicBezTo>
                    <a:cubicBezTo>
                      <a:pt x="1639" y="7176"/>
                      <a:pt x="1612" y="7149"/>
                      <a:pt x="1546" y="7163"/>
                    </a:cubicBezTo>
                    <a:cubicBezTo>
                      <a:pt x="1529" y="7259"/>
                      <a:pt x="1546" y="7363"/>
                      <a:pt x="1577" y="7470"/>
                    </a:cubicBezTo>
                    <a:close/>
                    <a:moveTo>
                      <a:pt x="25029" y="5784"/>
                    </a:moveTo>
                    <a:cubicBezTo>
                      <a:pt x="24984" y="5923"/>
                      <a:pt x="24949" y="6023"/>
                      <a:pt x="24994" y="6189"/>
                    </a:cubicBezTo>
                    <a:cubicBezTo>
                      <a:pt x="25042" y="6033"/>
                      <a:pt x="25104" y="5937"/>
                      <a:pt x="25029" y="5784"/>
                    </a:cubicBezTo>
                    <a:close/>
                    <a:moveTo>
                      <a:pt x="51002" y="8253"/>
                    </a:moveTo>
                    <a:cubicBezTo>
                      <a:pt x="51101" y="8115"/>
                      <a:pt x="51050" y="8007"/>
                      <a:pt x="51026" y="7886"/>
                    </a:cubicBezTo>
                    <a:cubicBezTo>
                      <a:pt x="50967" y="8098"/>
                      <a:pt x="50967" y="8098"/>
                      <a:pt x="51002" y="8253"/>
                    </a:cubicBezTo>
                    <a:close/>
                    <a:moveTo>
                      <a:pt x="50628" y="7429"/>
                    </a:moveTo>
                    <a:lnTo>
                      <a:pt x="50655" y="7429"/>
                    </a:lnTo>
                    <a:cubicBezTo>
                      <a:pt x="50665" y="7357"/>
                      <a:pt x="50679" y="7280"/>
                      <a:pt x="50686" y="7208"/>
                    </a:cubicBezTo>
                    <a:cubicBezTo>
                      <a:pt x="50686" y="7187"/>
                      <a:pt x="50658" y="7166"/>
                      <a:pt x="50644" y="7149"/>
                    </a:cubicBezTo>
                    <a:cubicBezTo>
                      <a:pt x="50628" y="7173"/>
                      <a:pt x="50593" y="7197"/>
                      <a:pt x="50596" y="7221"/>
                    </a:cubicBezTo>
                    <a:cubicBezTo>
                      <a:pt x="50599" y="7291"/>
                      <a:pt x="50617" y="7360"/>
                      <a:pt x="50628" y="7429"/>
                    </a:cubicBezTo>
                    <a:close/>
                    <a:moveTo>
                      <a:pt x="41244" y="7713"/>
                    </a:moveTo>
                    <a:cubicBezTo>
                      <a:pt x="41227" y="7727"/>
                      <a:pt x="41214" y="7741"/>
                      <a:pt x="41200" y="7755"/>
                    </a:cubicBezTo>
                    <a:cubicBezTo>
                      <a:pt x="41244" y="7824"/>
                      <a:pt x="41300" y="7879"/>
                      <a:pt x="41435" y="7932"/>
                    </a:cubicBezTo>
                    <a:cubicBezTo>
                      <a:pt x="41345" y="7828"/>
                      <a:pt x="41293" y="7772"/>
                      <a:pt x="41244" y="7713"/>
                    </a:cubicBezTo>
                    <a:close/>
                    <a:moveTo>
                      <a:pt x="24945" y="4239"/>
                    </a:moveTo>
                    <a:cubicBezTo>
                      <a:pt x="24911" y="4278"/>
                      <a:pt x="24890" y="4295"/>
                      <a:pt x="24876" y="4316"/>
                    </a:cubicBezTo>
                    <a:cubicBezTo>
                      <a:pt x="24852" y="4353"/>
                      <a:pt x="24842" y="4395"/>
                      <a:pt x="24883" y="4430"/>
                    </a:cubicBezTo>
                    <a:cubicBezTo>
                      <a:pt x="24890" y="4436"/>
                      <a:pt x="24904" y="4436"/>
                      <a:pt x="24907" y="4433"/>
                    </a:cubicBezTo>
                    <a:cubicBezTo>
                      <a:pt x="24925" y="4406"/>
                      <a:pt x="24942" y="4381"/>
                      <a:pt x="24952" y="4350"/>
                    </a:cubicBezTo>
                    <a:cubicBezTo>
                      <a:pt x="24959" y="4326"/>
                      <a:pt x="24949" y="4298"/>
                      <a:pt x="24945" y="4239"/>
                    </a:cubicBezTo>
                    <a:close/>
                    <a:moveTo>
                      <a:pt x="4400" y="11115"/>
                    </a:moveTo>
                    <a:cubicBezTo>
                      <a:pt x="4414" y="11104"/>
                      <a:pt x="4424" y="11090"/>
                      <a:pt x="4438" y="11080"/>
                    </a:cubicBezTo>
                    <a:cubicBezTo>
                      <a:pt x="4403" y="11031"/>
                      <a:pt x="4369" y="10979"/>
                      <a:pt x="4327" y="10931"/>
                    </a:cubicBezTo>
                    <a:cubicBezTo>
                      <a:pt x="4317" y="10920"/>
                      <a:pt x="4282" y="10931"/>
                      <a:pt x="4257" y="10931"/>
                    </a:cubicBezTo>
                    <a:cubicBezTo>
                      <a:pt x="4261" y="10955"/>
                      <a:pt x="4251" y="10990"/>
                      <a:pt x="4261" y="11000"/>
                    </a:cubicBezTo>
                    <a:cubicBezTo>
                      <a:pt x="4302" y="11045"/>
                      <a:pt x="4355" y="11076"/>
                      <a:pt x="4400" y="11115"/>
                    </a:cubicBezTo>
                    <a:close/>
                    <a:moveTo>
                      <a:pt x="47760" y="11132"/>
                    </a:moveTo>
                    <a:cubicBezTo>
                      <a:pt x="47884" y="11090"/>
                      <a:pt x="47939" y="11041"/>
                      <a:pt x="47978" y="10976"/>
                    </a:cubicBezTo>
                    <a:cubicBezTo>
                      <a:pt x="47984" y="10962"/>
                      <a:pt x="47953" y="10928"/>
                      <a:pt x="47926" y="10883"/>
                    </a:cubicBezTo>
                    <a:cubicBezTo>
                      <a:pt x="47870" y="10966"/>
                      <a:pt x="47829" y="11028"/>
                      <a:pt x="47760" y="11132"/>
                    </a:cubicBezTo>
                    <a:close/>
                    <a:moveTo>
                      <a:pt x="1792" y="10629"/>
                    </a:moveTo>
                    <a:cubicBezTo>
                      <a:pt x="1802" y="10525"/>
                      <a:pt x="1757" y="10484"/>
                      <a:pt x="1681" y="10450"/>
                    </a:cubicBezTo>
                    <a:cubicBezTo>
                      <a:pt x="1642" y="10550"/>
                      <a:pt x="1698" y="10592"/>
                      <a:pt x="1792" y="10629"/>
                    </a:cubicBezTo>
                    <a:close/>
                    <a:moveTo>
                      <a:pt x="50416" y="10592"/>
                    </a:moveTo>
                    <a:cubicBezTo>
                      <a:pt x="50558" y="10550"/>
                      <a:pt x="50558" y="10550"/>
                      <a:pt x="50516" y="10439"/>
                    </a:cubicBezTo>
                    <a:cubicBezTo>
                      <a:pt x="50478" y="10498"/>
                      <a:pt x="50447" y="10543"/>
                      <a:pt x="50416" y="10592"/>
                    </a:cubicBezTo>
                    <a:close/>
                    <a:moveTo>
                      <a:pt x="32278" y="2525"/>
                    </a:moveTo>
                    <a:cubicBezTo>
                      <a:pt x="32243" y="2604"/>
                      <a:pt x="32243" y="2604"/>
                      <a:pt x="32284" y="2663"/>
                    </a:cubicBezTo>
                    <a:cubicBezTo>
                      <a:pt x="32291" y="2649"/>
                      <a:pt x="32309" y="2633"/>
                      <a:pt x="32309" y="2622"/>
                    </a:cubicBezTo>
                    <a:cubicBezTo>
                      <a:pt x="32302" y="2587"/>
                      <a:pt x="32288" y="2556"/>
                      <a:pt x="32278" y="2525"/>
                    </a:cubicBezTo>
                    <a:close/>
                    <a:moveTo>
                      <a:pt x="10222" y="8746"/>
                    </a:moveTo>
                    <a:cubicBezTo>
                      <a:pt x="10118" y="8701"/>
                      <a:pt x="10066" y="8746"/>
                      <a:pt x="10028" y="8800"/>
                    </a:cubicBezTo>
                    <a:cubicBezTo>
                      <a:pt x="10021" y="8808"/>
                      <a:pt x="10035" y="8829"/>
                      <a:pt x="10042" y="8849"/>
                    </a:cubicBezTo>
                    <a:cubicBezTo>
                      <a:pt x="10073" y="8832"/>
                      <a:pt x="10104" y="8815"/>
                      <a:pt x="10132" y="8797"/>
                    </a:cubicBezTo>
                    <a:cubicBezTo>
                      <a:pt x="10159" y="8780"/>
                      <a:pt x="10191" y="8763"/>
                      <a:pt x="10222" y="8746"/>
                    </a:cubicBezTo>
                    <a:close/>
                    <a:moveTo>
                      <a:pt x="19934" y="2670"/>
                    </a:moveTo>
                    <a:cubicBezTo>
                      <a:pt x="19941" y="2674"/>
                      <a:pt x="19951" y="2674"/>
                      <a:pt x="19958" y="2677"/>
                    </a:cubicBezTo>
                    <a:cubicBezTo>
                      <a:pt x="19971" y="2639"/>
                      <a:pt x="19985" y="2601"/>
                      <a:pt x="19996" y="2559"/>
                    </a:cubicBezTo>
                    <a:cubicBezTo>
                      <a:pt x="19996" y="2549"/>
                      <a:pt x="19985" y="2525"/>
                      <a:pt x="19975" y="2525"/>
                    </a:cubicBezTo>
                    <a:cubicBezTo>
                      <a:pt x="19965" y="2521"/>
                      <a:pt x="19934" y="2532"/>
                      <a:pt x="19934" y="2539"/>
                    </a:cubicBezTo>
                    <a:cubicBezTo>
                      <a:pt x="19930" y="2584"/>
                      <a:pt x="19934" y="2628"/>
                      <a:pt x="19934" y="2670"/>
                    </a:cubicBezTo>
                    <a:close/>
                    <a:moveTo>
                      <a:pt x="24121" y="6584"/>
                    </a:moveTo>
                    <a:cubicBezTo>
                      <a:pt x="24128" y="6581"/>
                      <a:pt x="24138" y="6577"/>
                      <a:pt x="24145" y="6570"/>
                    </a:cubicBezTo>
                    <a:cubicBezTo>
                      <a:pt x="24197" y="6522"/>
                      <a:pt x="24204" y="6456"/>
                      <a:pt x="24162" y="6431"/>
                    </a:cubicBezTo>
                    <a:cubicBezTo>
                      <a:pt x="24156" y="6428"/>
                      <a:pt x="24145" y="6428"/>
                      <a:pt x="24138" y="6428"/>
                    </a:cubicBezTo>
                    <a:cubicBezTo>
                      <a:pt x="24100" y="6445"/>
                      <a:pt x="24079" y="6522"/>
                      <a:pt x="24103" y="6567"/>
                    </a:cubicBezTo>
                    <a:cubicBezTo>
                      <a:pt x="24107" y="6573"/>
                      <a:pt x="24114" y="6577"/>
                      <a:pt x="24121" y="6584"/>
                    </a:cubicBezTo>
                    <a:close/>
                    <a:moveTo>
                      <a:pt x="5678" y="10522"/>
                    </a:moveTo>
                    <a:cubicBezTo>
                      <a:pt x="5674" y="10515"/>
                      <a:pt x="5671" y="10509"/>
                      <a:pt x="5671" y="10498"/>
                    </a:cubicBezTo>
                    <a:cubicBezTo>
                      <a:pt x="5632" y="10509"/>
                      <a:pt x="5598" y="10512"/>
                      <a:pt x="5567" y="10525"/>
                    </a:cubicBezTo>
                    <a:cubicBezTo>
                      <a:pt x="5557" y="10529"/>
                      <a:pt x="5553" y="10557"/>
                      <a:pt x="5557" y="10567"/>
                    </a:cubicBezTo>
                    <a:cubicBezTo>
                      <a:pt x="5563" y="10578"/>
                      <a:pt x="5587" y="10584"/>
                      <a:pt x="5598" y="10581"/>
                    </a:cubicBezTo>
                    <a:cubicBezTo>
                      <a:pt x="5626" y="10563"/>
                      <a:pt x="5650" y="10543"/>
                      <a:pt x="5678" y="10522"/>
                    </a:cubicBezTo>
                    <a:close/>
                    <a:moveTo>
                      <a:pt x="28616" y="3283"/>
                    </a:moveTo>
                    <a:cubicBezTo>
                      <a:pt x="28627" y="3283"/>
                      <a:pt x="28634" y="3280"/>
                      <a:pt x="28644" y="3280"/>
                    </a:cubicBezTo>
                    <a:cubicBezTo>
                      <a:pt x="28641" y="3235"/>
                      <a:pt x="28637" y="3186"/>
                      <a:pt x="28634" y="3141"/>
                    </a:cubicBezTo>
                    <a:lnTo>
                      <a:pt x="28616" y="3141"/>
                    </a:lnTo>
                    <a:close/>
                    <a:moveTo>
                      <a:pt x="26241" y="4465"/>
                    </a:moveTo>
                    <a:cubicBezTo>
                      <a:pt x="26255" y="4471"/>
                      <a:pt x="26265" y="4482"/>
                      <a:pt x="26275" y="4492"/>
                    </a:cubicBezTo>
                    <a:cubicBezTo>
                      <a:pt x="26279" y="4478"/>
                      <a:pt x="26282" y="4465"/>
                      <a:pt x="26282" y="4450"/>
                    </a:cubicBezTo>
                    <a:cubicBezTo>
                      <a:pt x="26282" y="4447"/>
                      <a:pt x="26268" y="4436"/>
                      <a:pt x="26268" y="4436"/>
                    </a:cubicBezTo>
                    <a:cubicBezTo>
                      <a:pt x="26258" y="4444"/>
                      <a:pt x="26251" y="4454"/>
                      <a:pt x="26241" y="4465"/>
                    </a:cubicBezTo>
                    <a:close/>
                    <a:moveTo>
                      <a:pt x="24872" y="7214"/>
                    </a:moveTo>
                    <a:cubicBezTo>
                      <a:pt x="24886" y="7179"/>
                      <a:pt x="24901" y="7155"/>
                      <a:pt x="24904" y="7131"/>
                    </a:cubicBezTo>
                    <a:cubicBezTo>
                      <a:pt x="24911" y="7100"/>
                      <a:pt x="24917" y="7059"/>
                      <a:pt x="24866" y="7062"/>
                    </a:cubicBezTo>
                    <a:cubicBezTo>
                      <a:pt x="24855" y="7062"/>
                      <a:pt x="24842" y="7104"/>
                      <a:pt x="24842" y="7128"/>
                    </a:cubicBezTo>
                    <a:cubicBezTo>
                      <a:pt x="24842" y="7152"/>
                      <a:pt x="24855" y="7176"/>
                      <a:pt x="24872" y="7214"/>
                    </a:cubicBezTo>
                    <a:close/>
                    <a:moveTo>
                      <a:pt x="15909" y="7197"/>
                    </a:moveTo>
                    <a:cubicBezTo>
                      <a:pt x="15819" y="7214"/>
                      <a:pt x="15788" y="7259"/>
                      <a:pt x="15840" y="7357"/>
                    </a:cubicBezTo>
                    <a:cubicBezTo>
                      <a:pt x="15871" y="7283"/>
                      <a:pt x="15888" y="7242"/>
                      <a:pt x="15909" y="7197"/>
                    </a:cubicBezTo>
                    <a:close/>
                    <a:moveTo>
                      <a:pt x="37216" y="5434"/>
                    </a:moveTo>
                    <a:cubicBezTo>
                      <a:pt x="37203" y="5455"/>
                      <a:pt x="37189" y="5475"/>
                      <a:pt x="37192" y="5483"/>
                    </a:cubicBezTo>
                    <a:cubicBezTo>
                      <a:pt x="37210" y="5500"/>
                      <a:pt x="37230" y="5517"/>
                      <a:pt x="37251" y="5534"/>
                    </a:cubicBezTo>
                    <a:cubicBezTo>
                      <a:pt x="37254" y="5517"/>
                      <a:pt x="37272" y="5500"/>
                      <a:pt x="37269" y="5490"/>
                    </a:cubicBezTo>
                    <a:cubicBezTo>
                      <a:pt x="37254" y="5469"/>
                      <a:pt x="37234" y="5455"/>
                      <a:pt x="37216" y="5434"/>
                    </a:cubicBezTo>
                    <a:close/>
                    <a:moveTo>
                      <a:pt x="17640" y="9549"/>
                    </a:moveTo>
                    <a:cubicBezTo>
                      <a:pt x="17634" y="9542"/>
                      <a:pt x="17627" y="9539"/>
                      <a:pt x="17620" y="9532"/>
                    </a:cubicBezTo>
                    <a:cubicBezTo>
                      <a:pt x="17602" y="9553"/>
                      <a:pt x="17589" y="9577"/>
                      <a:pt x="17572" y="9598"/>
                    </a:cubicBezTo>
                    <a:cubicBezTo>
                      <a:pt x="17581" y="9601"/>
                      <a:pt x="17592" y="9604"/>
                      <a:pt x="17599" y="9601"/>
                    </a:cubicBezTo>
                    <a:cubicBezTo>
                      <a:pt x="17613" y="9583"/>
                      <a:pt x="17627" y="9566"/>
                      <a:pt x="17640" y="9549"/>
                    </a:cubicBezTo>
                    <a:close/>
                    <a:moveTo>
                      <a:pt x="28561" y="1603"/>
                    </a:moveTo>
                    <a:cubicBezTo>
                      <a:pt x="28579" y="1583"/>
                      <a:pt x="28595" y="1569"/>
                      <a:pt x="28595" y="1555"/>
                    </a:cubicBezTo>
                    <a:cubicBezTo>
                      <a:pt x="28592" y="1531"/>
                      <a:pt x="28582" y="1506"/>
                      <a:pt x="28575" y="1479"/>
                    </a:cubicBezTo>
                    <a:cubicBezTo>
                      <a:pt x="28561" y="1500"/>
                      <a:pt x="28547" y="1514"/>
                      <a:pt x="28547" y="1527"/>
                    </a:cubicBezTo>
                    <a:cubicBezTo>
                      <a:pt x="28547" y="1548"/>
                      <a:pt x="28554" y="1573"/>
                      <a:pt x="28561" y="1603"/>
                    </a:cubicBezTo>
                    <a:close/>
                    <a:moveTo>
                      <a:pt x="23948" y="4589"/>
                    </a:moveTo>
                    <a:cubicBezTo>
                      <a:pt x="23958" y="4589"/>
                      <a:pt x="23972" y="4586"/>
                      <a:pt x="23982" y="4586"/>
                    </a:cubicBezTo>
                    <a:cubicBezTo>
                      <a:pt x="23979" y="4548"/>
                      <a:pt x="23972" y="4513"/>
                      <a:pt x="23965" y="4475"/>
                    </a:cubicBezTo>
                    <a:cubicBezTo>
                      <a:pt x="23958" y="4478"/>
                      <a:pt x="23948" y="4478"/>
                      <a:pt x="23937" y="4478"/>
                    </a:cubicBezTo>
                    <a:cubicBezTo>
                      <a:pt x="23940" y="4516"/>
                      <a:pt x="23945" y="4551"/>
                      <a:pt x="23948" y="4589"/>
                    </a:cubicBezTo>
                    <a:close/>
                    <a:moveTo>
                      <a:pt x="23640" y="3100"/>
                    </a:moveTo>
                    <a:cubicBezTo>
                      <a:pt x="23629" y="3079"/>
                      <a:pt x="23625" y="3065"/>
                      <a:pt x="23619" y="3052"/>
                    </a:cubicBezTo>
                    <a:cubicBezTo>
                      <a:pt x="23605" y="3061"/>
                      <a:pt x="23584" y="3065"/>
                      <a:pt x="23577" y="3079"/>
                    </a:cubicBezTo>
                    <a:cubicBezTo>
                      <a:pt x="23571" y="3090"/>
                      <a:pt x="23577" y="3111"/>
                      <a:pt x="23577" y="3124"/>
                    </a:cubicBezTo>
                    <a:cubicBezTo>
                      <a:pt x="23598" y="3117"/>
                      <a:pt x="23619" y="3106"/>
                      <a:pt x="23640" y="3100"/>
                    </a:cubicBezTo>
                    <a:close/>
                    <a:moveTo>
                      <a:pt x="9242" y="10470"/>
                    </a:moveTo>
                    <a:cubicBezTo>
                      <a:pt x="9252" y="10463"/>
                      <a:pt x="9266" y="10456"/>
                      <a:pt x="9277" y="10446"/>
                    </a:cubicBezTo>
                    <a:cubicBezTo>
                      <a:pt x="9269" y="10439"/>
                      <a:pt x="9259" y="10418"/>
                      <a:pt x="9252" y="10421"/>
                    </a:cubicBezTo>
                    <a:cubicBezTo>
                      <a:pt x="9238" y="10425"/>
                      <a:pt x="9227" y="10439"/>
                      <a:pt x="9214" y="10446"/>
                    </a:cubicBezTo>
                    <a:cubicBezTo>
                      <a:pt x="9224" y="10456"/>
                      <a:pt x="9232" y="10463"/>
                      <a:pt x="9242" y="10470"/>
                    </a:cubicBezTo>
                    <a:close/>
                    <a:moveTo>
                      <a:pt x="28384" y="10501"/>
                    </a:moveTo>
                    <a:cubicBezTo>
                      <a:pt x="28371" y="10509"/>
                      <a:pt x="28364" y="10512"/>
                      <a:pt x="28357" y="10512"/>
                    </a:cubicBezTo>
                    <a:cubicBezTo>
                      <a:pt x="28374" y="10536"/>
                      <a:pt x="28392" y="10557"/>
                      <a:pt x="28408" y="10578"/>
                    </a:cubicBezTo>
                    <a:cubicBezTo>
                      <a:pt x="28413" y="10571"/>
                      <a:pt x="28423" y="10563"/>
                      <a:pt x="28419" y="10560"/>
                    </a:cubicBezTo>
                    <a:cubicBezTo>
                      <a:pt x="28408" y="10539"/>
                      <a:pt x="28395" y="10519"/>
                      <a:pt x="28384" y="10501"/>
                    </a:cubicBezTo>
                    <a:close/>
                    <a:moveTo>
                      <a:pt x="46703" y="10550"/>
                    </a:moveTo>
                    <a:cubicBezTo>
                      <a:pt x="46651" y="10539"/>
                      <a:pt x="46633" y="10450"/>
                      <a:pt x="46561" y="10529"/>
                    </a:cubicBezTo>
                    <a:cubicBezTo>
                      <a:pt x="46596" y="10567"/>
                      <a:pt x="46627" y="10608"/>
                      <a:pt x="46703" y="10550"/>
                    </a:cubicBezTo>
                    <a:close/>
                    <a:moveTo>
                      <a:pt x="22036" y="10824"/>
                    </a:moveTo>
                    <a:cubicBezTo>
                      <a:pt x="22046" y="10830"/>
                      <a:pt x="22057" y="10841"/>
                      <a:pt x="22067" y="10848"/>
                    </a:cubicBezTo>
                    <a:cubicBezTo>
                      <a:pt x="22091" y="10813"/>
                      <a:pt x="22112" y="10782"/>
                      <a:pt x="22137" y="10747"/>
                    </a:cubicBezTo>
                    <a:cubicBezTo>
                      <a:pt x="22126" y="10741"/>
                      <a:pt x="22116" y="10733"/>
                      <a:pt x="22105" y="10726"/>
                    </a:cubicBezTo>
                    <a:cubicBezTo>
                      <a:pt x="22081" y="10761"/>
                      <a:pt x="22060" y="10792"/>
                      <a:pt x="22036" y="10824"/>
                    </a:cubicBezTo>
                    <a:close/>
                    <a:moveTo>
                      <a:pt x="15012" y="5445"/>
                    </a:moveTo>
                    <a:cubicBezTo>
                      <a:pt x="14991" y="5459"/>
                      <a:pt x="14971" y="5469"/>
                      <a:pt x="14956" y="5486"/>
                    </a:cubicBezTo>
                    <a:cubicBezTo>
                      <a:pt x="14950" y="5493"/>
                      <a:pt x="14960" y="5514"/>
                      <a:pt x="14963" y="5528"/>
                    </a:cubicBezTo>
                    <a:cubicBezTo>
                      <a:pt x="14984" y="5517"/>
                      <a:pt x="15005" y="5510"/>
                      <a:pt x="15019" y="5493"/>
                    </a:cubicBezTo>
                    <a:cubicBezTo>
                      <a:pt x="15025" y="5486"/>
                      <a:pt x="15015" y="5465"/>
                      <a:pt x="15012" y="5445"/>
                    </a:cubicBezTo>
                    <a:close/>
                    <a:moveTo>
                      <a:pt x="36372" y="7315"/>
                    </a:moveTo>
                    <a:cubicBezTo>
                      <a:pt x="36382" y="7312"/>
                      <a:pt x="36392" y="7308"/>
                      <a:pt x="36402" y="7304"/>
                    </a:cubicBezTo>
                    <a:cubicBezTo>
                      <a:pt x="36402" y="7277"/>
                      <a:pt x="36406" y="7253"/>
                      <a:pt x="36399" y="7229"/>
                    </a:cubicBezTo>
                    <a:cubicBezTo>
                      <a:pt x="36399" y="7214"/>
                      <a:pt x="36378" y="7204"/>
                      <a:pt x="36368" y="7194"/>
                    </a:cubicBezTo>
                    <a:cubicBezTo>
                      <a:pt x="36358" y="7211"/>
                      <a:pt x="36337" y="7232"/>
                      <a:pt x="36340" y="7249"/>
                    </a:cubicBezTo>
                    <a:cubicBezTo>
                      <a:pt x="36340" y="7273"/>
                      <a:pt x="36361" y="7294"/>
                      <a:pt x="36372" y="7315"/>
                    </a:cubicBezTo>
                    <a:close/>
                    <a:moveTo>
                      <a:pt x="34726" y="9628"/>
                    </a:moveTo>
                    <a:cubicBezTo>
                      <a:pt x="34733" y="9667"/>
                      <a:pt x="34743" y="9740"/>
                      <a:pt x="34806" y="9691"/>
                    </a:cubicBezTo>
                    <a:cubicBezTo>
                      <a:pt x="34778" y="9670"/>
                      <a:pt x="34751" y="9649"/>
                      <a:pt x="34726" y="9628"/>
                    </a:cubicBezTo>
                    <a:close/>
                    <a:moveTo>
                      <a:pt x="2657" y="7582"/>
                    </a:moveTo>
                    <a:cubicBezTo>
                      <a:pt x="2644" y="7537"/>
                      <a:pt x="2637" y="7512"/>
                      <a:pt x="2630" y="7491"/>
                    </a:cubicBezTo>
                    <a:cubicBezTo>
                      <a:pt x="2627" y="7485"/>
                      <a:pt x="2612" y="7485"/>
                      <a:pt x="2606" y="7481"/>
                    </a:cubicBezTo>
                    <a:cubicBezTo>
                      <a:pt x="2598" y="7495"/>
                      <a:pt x="2585" y="7512"/>
                      <a:pt x="2588" y="7519"/>
                    </a:cubicBezTo>
                    <a:cubicBezTo>
                      <a:pt x="2602" y="7537"/>
                      <a:pt x="2623" y="7550"/>
                      <a:pt x="2657" y="7582"/>
                    </a:cubicBezTo>
                    <a:close/>
                    <a:moveTo>
                      <a:pt x="23640" y="1597"/>
                    </a:moveTo>
                    <a:cubicBezTo>
                      <a:pt x="23650" y="1583"/>
                      <a:pt x="23664" y="1569"/>
                      <a:pt x="23664" y="1555"/>
                    </a:cubicBezTo>
                    <a:cubicBezTo>
                      <a:pt x="23664" y="1544"/>
                      <a:pt x="23646" y="1531"/>
                      <a:pt x="23640" y="1520"/>
                    </a:cubicBezTo>
                    <a:cubicBezTo>
                      <a:pt x="23633" y="1534"/>
                      <a:pt x="23615" y="1544"/>
                      <a:pt x="23615" y="1559"/>
                    </a:cubicBezTo>
                    <a:cubicBezTo>
                      <a:pt x="23615" y="1573"/>
                      <a:pt x="23633" y="1583"/>
                      <a:pt x="23640" y="1597"/>
                    </a:cubicBezTo>
                    <a:close/>
                    <a:moveTo>
                      <a:pt x="23868" y="10522"/>
                    </a:moveTo>
                    <a:cubicBezTo>
                      <a:pt x="23854" y="10519"/>
                      <a:pt x="23837" y="10509"/>
                      <a:pt x="23833" y="10512"/>
                    </a:cubicBezTo>
                    <a:cubicBezTo>
                      <a:pt x="23823" y="10525"/>
                      <a:pt x="23816" y="10543"/>
                      <a:pt x="23809" y="10557"/>
                    </a:cubicBezTo>
                    <a:cubicBezTo>
                      <a:pt x="23823" y="10563"/>
                      <a:pt x="23837" y="10567"/>
                      <a:pt x="23851" y="10574"/>
                    </a:cubicBezTo>
                    <a:cubicBezTo>
                      <a:pt x="23857" y="10557"/>
                      <a:pt x="23862" y="10543"/>
                      <a:pt x="23868" y="10522"/>
                    </a:cubicBezTo>
                    <a:close/>
                    <a:moveTo>
                      <a:pt x="10305" y="8631"/>
                    </a:moveTo>
                    <a:cubicBezTo>
                      <a:pt x="10312" y="8627"/>
                      <a:pt x="10319" y="8624"/>
                      <a:pt x="10326" y="8621"/>
                    </a:cubicBezTo>
                    <a:cubicBezTo>
                      <a:pt x="10319" y="8618"/>
                      <a:pt x="10316" y="8610"/>
                      <a:pt x="10312" y="8607"/>
                    </a:cubicBezTo>
                    <a:cubicBezTo>
                      <a:pt x="10305" y="8613"/>
                      <a:pt x="10298" y="8621"/>
                      <a:pt x="10287" y="8627"/>
                    </a:cubicBezTo>
                    <a:cubicBezTo>
                      <a:pt x="10295" y="8627"/>
                      <a:pt x="10301" y="8631"/>
                      <a:pt x="10305" y="8631"/>
                    </a:cubicBezTo>
                    <a:close/>
                    <a:moveTo>
                      <a:pt x="16325" y="4534"/>
                    </a:moveTo>
                    <a:cubicBezTo>
                      <a:pt x="16321" y="4530"/>
                      <a:pt x="16318" y="4524"/>
                      <a:pt x="16311" y="4516"/>
                    </a:cubicBezTo>
                    <a:cubicBezTo>
                      <a:pt x="16307" y="4519"/>
                      <a:pt x="16301" y="4527"/>
                      <a:pt x="16297" y="4530"/>
                    </a:cubicBezTo>
                    <a:cubicBezTo>
                      <a:pt x="16304" y="4537"/>
                      <a:pt x="16311" y="4548"/>
                      <a:pt x="16318" y="4554"/>
                    </a:cubicBezTo>
                    <a:cubicBezTo>
                      <a:pt x="16318" y="4548"/>
                      <a:pt x="16321" y="4540"/>
                      <a:pt x="16325" y="4534"/>
                    </a:cubicBezTo>
                    <a:close/>
                    <a:moveTo>
                      <a:pt x="23955" y="4759"/>
                    </a:moveTo>
                    <a:cubicBezTo>
                      <a:pt x="23951" y="4766"/>
                      <a:pt x="23948" y="4773"/>
                      <a:pt x="23948" y="4780"/>
                    </a:cubicBezTo>
                    <a:cubicBezTo>
                      <a:pt x="23948" y="4783"/>
                      <a:pt x="23958" y="4786"/>
                      <a:pt x="23961" y="4790"/>
                    </a:cubicBezTo>
                    <a:cubicBezTo>
                      <a:pt x="23965" y="4783"/>
                      <a:pt x="23972" y="4776"/>
                      <a:pt x="23972" y="4769"/>
                    </a:cubicBezTo>
                    <a:cubicBezTo>
                      <a:pt x="23972" y="4766"/>
                      <a:pt x="23958" y="4762"/>
                      <a:pt x="23955" y="4759"/>
                    </a:cubicBezTo>
                    <a:close/>
                    <a:moveTo>
                      <a:pt x="34491" y="9486"/>
                    </a:moveTo>
                    <a:cubicBezTo>
                      <a:pt x="34497" y="9490"/>
                      <a:pt x="34505" y="9494"/>
                      <a:pt x="34511" y="9494"/>
                    </a:cubicBezTo>
                    <a:cubicBezTo>
                      <a:pt x="34515" y="9494"/>
                      <a:pt x="34515" y="9483"/>
                      <a:pt x="34518" y="9476"/>
                    </a:cubicBezTo>
                    <a:cubicBezTo>
                      <a:pt x="34511" y="9476"/>
                      <a:pt x="34505" y="9473"/>
                      <a:pt x="34497" y="9470"/>
                    </a:cubicBezTo>
                    <a:cubicBezTo>
                      <a:pt x="34494" y="9470"/>
                      <a:pt x="34491" y="9480"/>
                      <a:pt x="34491" y="9486"/>
                    </a:cubicBezTo>
                    <a:close/>
                    <a:moveTo>
                      <a:pt x="50097" y="10010"/>
                    </a:moveTo>
                    <a:cubicBezTo>
                      <a:pt x="50097" y="10002"/>
                      <a:pt x="50100" y="9999"/>
                      <a:pt x="50104" y="9992"/>
                    </a:cubicBezTo>
                    <a:cubicBezTo>
                      <a:pt x="50097" y="9996"/>
                      <a:pt x="50091" y="9999"/>
                      <a:pt x="50083" y="10002"/>
                    </a:cubicBezTo>
                    <a:cubicBezTo>
                      <a:pt x="50087" y="10006"/>
                      <a:pt x="50091" y="10010"/>
                      <a:pt x="50097" y="10010"/>
                    </a:cubicBezTo>
                    <a:close/>
                    <a:moveTo>
                      <a:pt x="2159" y="10010"/>
                    </a:moveTo>
                    <a:cubicBezTo>
                      <a:pt x="2159" y="10023"/>
                      <a:pt x="2155" y="10034"/>
                      <a:pt x="2152" y="10047"/>
                    </a:cubicBezTo>
                    <a:cubicBezTo>
                      <a:pt x="2159" y="10041"/>
                      <a:pt x="2166" y="10037"/>
                      <a:pt x="2166" y="10031"/>
                    </a:cubicBezTo>
                    <a:cubicBezTo>
                      <a:pt x="2169" y="10026"/>
                      <a:pt x="2162" y="10017"/>
                      <a:pt x="2159" y="10010"/>
                    </a:cubicBezTo>
                    <a:close/>
                    <a:moveTo>
                      <a:pt x="23862" y="1382"/>
                    </a:moveTo>
                    <a:cubicBezTo>
                      <a:pt x="23857" y="1375"/>
                      <a:pt x="23857" y="1368"/>
                      <a:pt x="23854" y="1361"/>
                    </a:cubicBezTo>
                    <a:cubicBezTo>
                      <a:pt x="23847" y="1361"/>
                      <a:pt x="23837" y="1365"/>
                      <a:pt x="23837" y="1368"/>
                    </a:cubicBezTo>
                    <a:cubicBezTo>
                      <a:pt x="23837" y="1375"/>
                      <a:pt x="23841" y="1382"/>
                      <a:pt x="23844" y="1389"/>
                    </a:cubicBezTo>
                    <a:cubicBezTo>
                      <a:pt x="23847" y="1389"/>
                      <a:pt x="23854" y="1386"/>
                      <a:pt x="23862" y="1382"/>
                    </a:cubicBezTo>
                    <a:close/>
                    <a:moveTo>
                      <a:pt x="38346" y="10127"/>
                    </a:moveTo>
                    <a:lnTo>
                      <a:pt x="38346" y="10141"/>
                    </a:lnTo>
                    <a:lnTo>
                      <a:pt x="38363" y="10135"/>
                    </a:lnTo>
                    <a:close/>
                    <a:moveTo>
                      <a:pt x="28395" y="1423"/>
                    </a:moveTo>
                    <a:lnTo>
                      <a:pt x="28402" y="1441"/>
                    </a:lnTo>
                    <a:lnTo>
                      <a:pt x="28408" y="1423"/>
                    </a:lnTo>
                    <a:close/>
                    <a:moveTo>
                      <a:pt x="42997" y="10442"/>
                    </a:moveTo>
                    <a:cubicBezTo>
                      <a:pt x="42990" y="10446"/>
                      <a:pt x="42983" y="10446"/>
                      <a:pt x="42980" y="10453"/>
                    </a:cubicBezTo>
                    <a:cubicBezTo>
                      <a:pt x="42980" y="10456"/>
                      <a:pt x="42987" y="10463"/>
                      <a:pt x="42990" y="10470"/>
                    </a:cubicBezTo>
                    <a:cubicBezTo>
                      <a:pt x="42997" y="10463"/>
                      <a:pt x="43008" y="10456"/>
                      <a:pt x="43017" y="10450"/>
                    </a:cubicBezTo>
                    <a:cubicBezTo>
                      <a:pt x="43011" y="10446"/>
                      <a:pt x="43004" y="10442"/>
                      <a:pt x="42997" y="10442"/>
                    </a:cubicBezTo>
                    <a:close/>
                    <a:moveTo>
                      <a:pt x="14894" y="7446"/>
                    </a:moveTo>
                    <a:cubicBezTo>
                      <a:pt x="14894" y="7454"/>
                      <a:pt x="14891" y="7460"/>
                      <a:pt x="14887" y="7464"/>
                    </a:cubicBezTo>
                    <a:cubicBezTo>
                      <a:pt x="14894" y="7467"/>
                      <a:pt x="14897" y="7470"/>
                      <a:pt x="14905" y="7470"/>
                    </a:cubicBezTo>
                    <a:cubicBezTo>
                      <a:pt x="14905" y="7464"/>
                      <a:pt x="14908" y="7457"/>
                      <a:pt x="14908" y="7454"/>
                    </a:cubicBezTo>
                    <a:cubicBezTo>
                      <a:pt x="14908" y="7450"/>
                      <a:pt x="14901" y="7450"/>
                      <a:pt x="14894" y="7446"/>
                    </a:cubicBezTo>
                    <a:close/>
                    <a:moveTo>
                      <a:pt x="37352" y="7460"/>
                    </a:moveTo>
                    <a:cubicBezTo>
                      <a:pt x="37352" y="7475"/>
                      <a:pt x="37348" y="7485"/>
                      <a:pt x="37344" y="7499"/>
                    </a:cubicBezTo>
                    <a:cubicBezTo>
                      <a:pt x="37352" y="7491"/>
                      <a:pt x="37358" y="7488"/>
                      <a:pt x="37362" y="7485"/>
                    </a:cubicBezTo>
                    <a:cubicBezTo>
                      <a:pt x="37362" y="7478"/>
                      <a:pt x="37355" y="7470"/>
                      <a:pt x="37352" y="7460"/>
                    </a:cubicBezTo>
                    <a:close/>
                    <a:moveTo>
                      <a:pt x="49602" y="7478"/>
                    </a:moveTo>
                    <a:cubicBezTo>
                      <a:pt x="49598" y="7485"/>
                      <a:pt x="49598" y="7495"/>
                      <a:pt x="49595" y="7502"/>
                    </a:cubicBezTo>
                    <a:lnTo>
                      <a:pt x="49626" y="7502"/>
                    </a:lnTo>
                    <a:cubicBezTo>
                      <a:pt x="49626" y="7495"/>
                      <a:pt x="49626" y="7488"/>
                      <a:pt x="49623" y="7481"/>
                    </a:cubicBezTo>
                    <a:cubicBezTo>
                      <a:pt x="49619" y="7478"/>
                      <a:pt x="49609" y="7481"/>
                      <a:pt x="49602" y="7478"/>
                    </a:cubicBezTo>
                    <a:close/>
                    <a:moveTo>
                      <a:pt x="49827" y="7699"/>
                    </a:moveTo>
                    <a:cubicBezTo>
                      <a:pt x="49824" y="7699"/>
                      <a:pt x="49813" y="7699"/>
                      <a:pt x="49813" y="7703"/>
                    </a:cubicBezTo>
                    <a:cubicBezTo>
                      <a:pt x="49810" y="7710"/>
                      <a:pt x="49810" y="7716"/>
                      <a:pt x="49810" y="7724"/>
                    </a:cubicBezTo>
                    <a:cubicBezTo>
                      <a:pt x="49817" y="7724"/>
                      <a:pt x="49827" y="7720"/>
                      <a:pt x="49834" y="7720"/>
                    </a:cubicBezTo>
                    <a:cubicBezTo>
                      <a:pt x="49834" y="7713"/>
                      <a:pt x="49830" y="7706"/>
                      <a:pt x="49827" y="7699"/>
                    </a:cubicBezTo>
                    <a:close/>
                    <a:moveTo>
                      <a:pt x="20924" y="11319"/>
                    </a:moveTo>
                    <a:cubicBezTo>
                      <a:pt x="20917" y="11326"/>
                      <a:pt x="20911" y="11329"/>
                      <a:pt x="20911" y="11336"/>
                    </a:cubicBezTo>
                    <a:cubicBezTo>
                      <a:pt x="20911" y="11343"/>
                      <a:pt x="20914" y="11350"/>
                      <a:pt x="20917" y="11361"/>
                    </a:cubicBezTo>
                    <a:cubicBezTo>
                      <a:pt x="20921" y="11353"/>
                      <a:pt x="20931" y="11346"/>
                      <a:pt x="20931" y="11343"/>
                    </a:cubicBezTo>
                    <a:cubicBezTo>
                      <a:pt x="20931" y="11336"/>
                      <a:pt x="20927" y="11326"/>
                      <a:pt x="20924" y="11319"/>
                    </a:cubicBezTo>
                    <a:close/>
                    <a:moveTo>
                      <a:pt x="46970" y="11312"/>
                    </a:moveTo>
                    <a:lnTo>
                      <a:pt x="46953" y="11322"/>
                    </a:lnTo>
                    <a:lnTo>
                      <a:pt x="46970" y="1132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704" name="Google Shape;704;p37"/>
          <p:cNvSpPr txBox="1"/>
          <p:nvPr>
            <p:ph idx="4294967295" type="subTitle"/>
          </p:nvPr>
        </p:nvSpPr>
        <p:spPr>
          <a:xfrm>
            <a:off x="828600" y="3467550"/>
            <a:ext cx="1658400" cy="7839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solidFill>
                  <a:srgbClr val="434343"/>
                </a:solidFill>
              </a:rPr>
              <a:t>Despite being red, Mars is actually cold </a:t>
            </a:r>
            <a:endParaRPr sz="1200">
              <a:solidFill>
                <a:srgbClr val="434343"/>
              </a:solidFill>
            </a:endParaRPr>
          </a:p>
        </p:txBody>
      </p:sp>
      <p:sp>
        <p:nvSpPr>
          <p:cNvPr id="705" name="Google Shape;705;p37"/>
          <p:cNvSpPr txBox="1"/>
          <p:nvPr>
            <p:ph idx="4294967295" type="subTitle"/>
          </p:nvPr>
        </p:nvSpPr>
        <p:spPr>
          <a:xfrm>
            <a:off x="4714176" y="3467550"/>
            <a:ext cx="1658400" cy="7839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solidFill>
                  <a:srgbClr val="434343"/>
                </a:solidFill>
              </a:rPr>
              <a:t>Mercury is </a:t>
            </a:r>
            <a:r>
              <a:rPr lang="en" sz="1200"/>
              <a:t>the closest planet to the Sun</a:t>
            </a:r>
            <a:endParaRPr sz="1200">
              <a:solidFill>
                <a:srgbClr val="434343"/>
              </a:solidFill>
            </a:endParaRPr>
          </a:p>
        </p:txBody>
      </p:sp>
      <p:sp>
        <p:nvSpPr>
          <p:cNvPr id="706" name="Google Shape;706;p37"/>
          <p:cNvSpPr txBox="1"/>
          <p:nvPr>
            <p:ph idx="4294967295" type="subTitle"/>
          </p:nvPr>
        </p:nvSpPr>
        <p:spPr>
          <a:xfrm>
            <a:off x="2771389" y="3467550"/>
            <a:ext cx="1658400" cy="7839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t>Venus is the second planet from the Sun</a:t>
            </a:r>
            <a:endParaRPr sz="1200"/>
          </a:p>
        </p:txBody>
      </p:sp>
      <p:sp>
        <p:nvSpPr>
          <p:cNvPr id="707" name="Google Shape;707;p37"/>
          <p:cNvSpPr txBox="1"/>
          <p:nvPr>
            <p:ph idx="4294967295" type="subTitle"/>
          </p:nvPr>
        </p:nvSpPr>
        <p:spPr>
          <a:xfrm>
            <a:off x="6656975" y="3467550"/>
            <a:ext cx="1658400" cy="7839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t>Neptune is the fourth-largest planet</a:t>
            </a:r>
            <a:endParaRPr sz="1200"/>
          </a:p>
        </p:txBody>
      </p:sp>
      <p:sp>
        <p:nvSpPr>
          <p:cNvPr id="708" name="Google Shape;708;p37"/>
          <p:cNvSpPr txBox="1"/>
          <p:nvPr>
            <p:ph idx="4294967295" type="subTitle"/>
          </p:nvPr>
        </p:nvSpPr>
        <p:spPr>
          <a:xfrm>
            <a:off x="1307100" y="2659450"/>
            <a:ext cx="701400" cy="235500"/>
          </a:xfrm>
          <a:prstGeom prst="rect">
            <a:avLst/>
          </a:prstGeom>
        </p:spPr>
        <p:txBody>
          <a:bodyPr anchorCtr="0" anchor="ctr" bIns="0" lIns="91425" spcFirstLastPara="1" rIns="91425" wrap="square" tIns="864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1</a:t>
            </a:r>
            <a:endParaRPr sz="1800">
              <a:solidFill>
                <a:srgbClr val="F3F3F3"/>
              </a:solidFill>
              <a:latin typeface="Anton"/>
              <a:ea typeface="Anton"/>
              <a:cs typeface="Anton"/>
              <a:sym typeface="Anton"/>
            </a:endParaRPr>
          </a:p>
        </p:txBody>
      </p:sp>
      <p:sp>
        <p:nvSpPr>
          <p:cNvPr id="709" name="Google Shape;709;p37"/>
          <p:cNvSpPr txBox="1"/>
          <p:nvPr>
            <p:ph idx="4294967295" type="subTitle"/>
          </p:nvPr>
        </p:nvSpPr>
        <p:spPr>
          <a:xfrm>
            <a:off x="5192676" y="2659450"/>
            <a:ext cx="701400" cy="235500"/>
          </a:xfrm>
          <a:prstGeom prst="rect">
            <a:avLst/>
          </a:prstGeom>
        </p:spPr>
        <p:txBody>
          <a:bodyPr anchorCtr="0" anchor="ctr" bIns="0" lIns="91425" spcFirstLastPara="1" rIns="91425" wrap="square" tIns="864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3</a:t>
            </a:r>
            <a:endParaRPr sz="1800">
              <a:solidFill>
                <a:srgbClr val="F3F3F3"/>
              </a:solidFill>
              <a:latin typeface="Anton"/>
              <a:ea typeface="Anton"/>
              <a:cs typeface="Anton"/>
              <a:sym typeface="Anton"/>
            </a:endParaRPr>
          </a:p>
        </p:txBody>
      </p:sp>
      <p:sp>
        <p:nvSpPr>
          <p:cNvPr id="710" name="Google Shape;710;p37"/>
          <p:cNvSpPr txBox="1"/>
          <p:nvPr>
            <p:ph idx="4294967295" type="subTitle"/>
          </p:nvPr>
        </p:nvSpPr>
        <p:spPr>
          <a:xfrm>
            <a:off x="3249894" y="2659450"/>
            <a:ext cx="701400" cy="235500"/>
          </a:xfrm>
          <a:prstGeom prst="rect">
            <a:avLst/>
          </a:prstGeom>
        </p:spPr>
        <p:txBody>
          <a:bodyPr anchorCtr="0" anchor="ctr" bIns="0" lIns="91425" spcFirstLastPara="1" rIns="91425" wrap="square" tIns="864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2</a:t>
            </a:r>
            <a:endParaRPr sz="1800">
              <a:solidFill>
                <a:srgbClr val="F3F3F3"/>
              </a:solidFill>
              <a:latin typeface="Anton"/>
              <a:ea typeface="Anton"/>
              <a:cs typeface="Anton"/>
              <a:sym typeface="Anton"/>
            </a:endParaRPr>
          </a:p>
        </p:txBody>
      </p:sp>
      <p:sp>
        <p:nvSpPr>
          <p:cNvPr id="711" name="Google Shape;711;p37"/>
          <p:cNvSpPr txBox="1"/>
          <p:nvPr>
            <p:ph idx="4294967295" type="subTitle"/>
          </p:nvPr>
        </p:nvSpPr>
        <p:spPr>
          <a:xfrm>
            <a:off x="7135462" y="2659450"/>
            <a:ext cx="701400" cy="235500"/>
          </a:xfrm>
          <a:prstGeom prst="rect">
            <a:avLst/>
          </a:prstGeom>
        </p:spPr>
        <p:txBody>
          <a:bodyPr anchorCtr="0" anchor="ctr" bIns="0" lIns="91425" spcFirstLastPara="1" rIns="91425" wrap="square" tIns="86400">
            <a:noAutofit/>
          </a:bodyPr>
          <a:lstStyle/>
          <a:p>
            <a:pPr indent="0" lvl="0" marL="0" rtl="0" algn="ctr">
              <a:spcBef>
                <a:spcPts val="0"/>
              </a:spcBef>
              <a:spcAft>
                <a:spcPts val="1600"/>
              </a:spcAft>
              <a:buNone/>
            </a:pPr>
            <a:r>
              <a:rPr lang="en" sz="1800">
                <a:solidFill>
                  <a:srgbClr val="F3F3F3"/>
                </a:solidFill>
                <a:latin typeface="Anton"/>
                <a:ea typeface="Anton"/>
                <a:cs typeface="Anton"/>
                <a:sym typeface="Anton"/>
              </a:rPr>
              <a:t>4</a:t>
            </a:r>
            <a:endParaRPr sz="1800">
              <a:solidFill>
                <a:srgbClr val="F3F3F3"/>
              </a:solidFill>
              <a:latin typeface="Anton"/>
              <a:ea typeface="Anton"/>
              <a:cs typeface="Anton"/>
              <a:sym typeface="Anton"/>
            </a:endParaRPr>
          </a:p>
        </p:txBody>
      </p:sp>
      <p:sp>
        <p:nvSpPr>
          <p:cNvPr id="712" name="Google Shape;712;p37"/>
          <p:cNvSpPr txBox="1"/>
          <p:nvPr>
            <p:ph idx="4294967295" type="subTitle"/>
          </p:nvPr>
        </p:nvSpPr>
        <p:spPr>
          <a:xfrm>
            <a:off x="828600" y="3216750"/>
            <a:ext cx="1658400" cy="3783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latin typeface="Anton"/>
                <a:ea typeface="Anton"/>
                <a:cs typeface="Anton"/>
                <a:sym typeface="Anton"/>
              </a:rPr>
              <a:t>MARS</a:t>
            </a:r>
            <a:r>
              <a:rPr lang="en" sz="1200">
                <a:solidFill>
                  <a:srgbClr val="434343"/>
                </a:solidFill>
                <a:latin typeface="Anton"/>
                <a:ea typeface="Anton"/>
                <a:cs typeface="Anton"/>
                <a:sym typeface="Anton"/>
              </a:rPr>
              <a:t> </a:t>
            </a:r>
            <a:endParaRPr sz="1200">
              <a:solidFill>
                <a:srgbClr val="434343"/>
              </a:solidFill>
              <a:latin typeface="Anton"/>
              <a:ea typeface="Anton"/>
              <a:cs typeface="Anton"/>
              <a:sym typeface="Anton"/>
            </a:endParaRPr>
          </a:p>
        </p:txBody>
      </p:sp>
      <p:sp>
        <p:nvSpPr>
          <p:cNvPr id="713" name="Google Shape;713;p37"/>
          <p:cNvSpPr txBox="1"/>
          <p:nvPr>
            <p:ph idx="4294967295" type="subTitle"/>
          </p:nvPr>
        </p:nvSpPr>
        <p:spPr>
          <a:xfrm>
            <a:off x="4714176" y="3216750"/>
            <a:ext cx="1658400" cy="3783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latin typeface="Anton"/>
                <a:ea typeface="Anton"/>
                <a:cs typeface="Anton"/>
                <a:sym typeface="Anton"/>
              </a:rPr>
              <a:t>MERCURY</a:t>
            </a:r>
            <a:endParaRPr sz="1200">
              <a:solidFill>
                <a:srgbClr val="434343"/>
              </a:solidFill>
              <a:latin typeface="Anton"/>
              <a:ea typeface="Anton"/>
              <a:cs typeface="Anton"/>
              <a:sym typeface="Anton"/>
            </a:endParaRPr>
          </a:p>
        </p:txBody>
      </p:sp>
      <p:sp>
        <p:nvSpPr>
          <p:cNvPr id="714" name="Google Shape;714;p37"/>
          <p:cNvSpPr txBox="1"/>
          <p:nvPr>
            <p:ph idx="4294967295" type="subTitle"/>
          </p:nvPr>
        </p:nvSpPr>
        <p:spPr>
          <a:xfrm>
            <a:off x="2771389" y="3216750"/>
            <a:ext cx="1658400" cy="3783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latin typeface="Anton"/>
                <a:ea typeface="Anton"/>
                <a:cs typeface="Anton"/>
                <a:sym typeface="Anton"/>
              </a:rPr>
              <a:t>VENUS</a:t>
            </a:r>
            <a:endParaRPr sz="1200">
              <a:latin typeface="Anton"/>
              <a:ea typeface="Anton"/>
              <a:cs typeface="Anton"/>
              <a:sym typeface="Anton"/>
            </a:endParaRPr>
          </a:p>
        </p:txBody>
      </p:sp>
      <p:sp>
        <p:nvSpPr>
          <p:cNvPr id="715" name="Google Shape;715;p37"/>
          <p:cNvSpPr txBox="1"/>
          <p:nvPr>
            <p:ph idx="4294967295" type="subTitle"/>
          </p:nvPr>
        </p:nvSpPr>
        <p:spPr>
          <a:xfrm>
            <a:off x="6656975" y="3216750"/>
            <a:ext cx="1658400" cy="378300"/>
          </a:xfrm>
          <a:prstGeom prst="rect">
            <a:avLst/>
          </a:prstGeom>
        </p:spPr>
        <p:txBody>
          <a:bodyPr anchorCtr="0" anchor="t" bIns="0" lIns="91425" spcFirstLastPara="1" rIns="91425" wrap="square" tIns="91425">
            <a:noAutofit/>
          </a:bodyPr>
          <a:lstStyle/>
          <a:p>
            <a:pPr indent="0" lvl="0" marL="0" rtl="0" algn="ctr">
              <a:spcBef>
                <a:spcPts val="0"/>
              </a:spcBef>
              <a:spcAft>
                <a:spcPts val="1600"/>
              </a:spcAft>
              <a:buNone/>
            </a:pPr>
            <a:r>
              <a:rPr lang="en" sz="1200">
                <a:latin typeface="Anton"/>
                <a:ea typeface="Anton"/>
                <a:cs typeface="Anton"/>
                <a:sym typeface="Anton"/>
              </a:rPr>
              <a:t>NEPTUNE</a:t>
            </a:r>
            <a:endParaRPr sz="1200">
              <a:latin typeface="Anton"/>
              <a:ea typeface="Anton"/>
              <a:cs typeface="Anton"/>
              <a:sym typeface="Anton"/>
            </a:endParaRPr>
          </a:p>
        </p:txBody>
      </p:sp>
    </p:spTree>
  </p:cSld>
  <p:clrMapOvr>
    <a:masterClrMapping/>
  </p:clrMapOvr>
</p:sld>
</file>

<file path=ppt/slides/slide1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19" name="Shape 719"/>
        <p:cNvGrpSpPr/>
        <p:nvPr/>
      </p:nvGrpSpPr>
      <p:grpSpPr>
        <a:xfrm>
          <a:off x="0" y="0"/>
          <a:ext cx="0" cy="0"/>
          <a:chOff x="0" y="0"/>
          <a:chExt cx="0" cy="0"/>
        </a:xfrm>
      </p:grpSpPr>
      <p:sp>
        <p:nvSpPr>
          <p:cNvPr id="720" name="Google Shape;720;p38"/>
          <p:cNvSpPr/>
          <p:nvPr/>
        </p:nvSpPr>
        <p:spPr>
          <a:xfrm>
            <a:off x="4165900" y="3910675"/>
            <a:ext cx="811997" cy="360359"/>
          </a:xfrm>
          <a:custGeom>
            <a:rect b="b" l="l" r="r" t="t"/>
            <a:pathLst>
              <a:path extrusionOk="0" h="22732" w="51222">
                <a:moveTo>
                  <a:pt x="50780" y="2082"/>
                </a:moveTo>
                <a:cubicBezTo>
                  <a:pt x="50700" y="1895"/>
                  <a:pt x="50635" y="1727"/>
                  <a:pt x="50601" y="1517"/>
                </a:cubicBezTo>
                <a:cubicBezTo>
                  <a:pt x="50497" y="858"/>
                  <a:pt x="50071" y="358"/>
                  <a:pt x="49480" y="161"/>
                </a:cubicBezTo>
                <a:cubicBezTo>
                  <a:pt x="49015" y="1"/>
                  <a:pt x="48462" y="80"/>
                  <a:pt x="47952" y="92"/>
                </a:cubicBezTo>
                <a:cubicBezTo>
                  <a:pt x="47788" y="96"/>
                  <a:pt x="47647" y="221"/>
                  <a:pt x="47739" y="515"/>
                </a:cubicBezTo>
                <a:cubicBezTo>
                  <a:pt x="48127" y="515"/>
                  <a:pt x="48534" y="504"/>
                  <a:pt x="48942" y="519"/>
                </a:cubicBezTo>
                <a:cubicBezTo>
                  <a:pt x="49190" y="530"/>
                  <a:pt x="49412" y="606"/>
                  <a:pt x="49507" y="881"/>
                </a:cubicBezTo>
                <a:cubicBezTo>
                  <a:pt x="49541" y="972"/>
                  <a:pt x="49617" y="1049"/>
                  <a:pt x="49667" y="1136"/>
                </a:cubicBezTo>
                <a:cubicBezTo>
                  <a:pt x="50056" y="1857"/>
                  <a:pt x="50368" y="2573"/>
                  <a:pt x="49617" y="3271"/>
                </a:cubicBezTo>
                <a:cubicBezTo>
                  <a:pt x="49552" y="3331"/>
                  <a:pt x="49507" y="3454"/>
                  <a:pt x="49507" y="3549"/>
                </a:cubicBezTo>
                <a:cubicBezTo>
                  <a:pt x="49507" y="4136"/>
                  <a:pt x="49099" y="4327"/>
                  <a:pt x="48664" y="4536"/>
                </a:cubicBezTo>
                <a:cubicBezTo>
                  <a:pt x="48409" y="3857"/>
                  <a:pt x="48409" y="3857"/>
                  <a:pt x="48615" y="3194"/>
                </a:cubicBezTo>
                <a:cubicBezTo>
                  <a:pt x="48321" y="3011"/>
                  <a:pt x="47952" y="2867"/>
                  <a:pt x="47921" y="2508"/>
                </a:cubicBezTo>
                <a:cubicBezTo>
                  <a:pt x="47814" y="2611"/>
                  <a:pt x="47719" y="2787"/>
                  <a:pt x="47605" y="2802"/>
                </a:cubicBezTo>
                <a:cubicBezTo>
                  <a:pt x="47231" y="2859"/>
                  <a:pt x="46850" y="2874"/>
                  <a:pt x="46473" y="2863"/>
                </a:cubicBezTo>
                <a:cubicBezTo>
                  <a:pt x="46316" y="2859"/>
                  <a:pt x="46164" y="2745"/>
                  <a:pt x="46004" y="2687"/>
                </a:cubicBezTo>
                <a:cubicBezTo>
                  <a:pt x="45947" y="2668"/>
                  <a:pt x="45882" y="2676"/>
                  <a:pt x="45790" y="2668"/>
                </a:cubicBezTo>
                <a:cubicBezTo>
                  <a:pt x="45722" y="2909"/>
                  <a:pt x="45653" y="3153"/>
                  <a:pt x="45547" y="3526"/>
                </a:cubicBezTo>
                <a:cubicBezTo>
                  <a:pt x="45410" y="3298"/>
                  <a:pt x="45333" y="3171"/>
                  <a:pt x="45253" y="3042"/>
                </a:cubicBezTo>
                <a:cubicBezTo>
                  <a:pt x="44594" y="3069"/>
                  <a:pt x="43988" y="3503"/>
                  <a:pt x="43298" y="3370"/>
                </a:cubicBezTo>
                <a:cubicBezTo>
                  <a:pt x="43287" y="2798"/>
                  <a:pt x="43320" y="2699"/>
                  <a:pt x="43663" y="2611"/>
                </a:cubicBezTo>
                <a:cubicBezTo>
                  <a:pt x="44426" y="2421"/>
                  <a:pt x="45192" y="2268"/>
                  <a:pt x="45924" y="1971"/>
                </a:cubicBezTo>
                <a:cubicBezTo>
                  <a:pt x="46145" y="1880"/>
                  <a:pt x="46377" y="1815"/>
                  <a:pt x="46602" y="1742"/>
                </a:cubicBezTo>
                <a:cubicBezTo>
                  <a:pt x="46801" y="1678"/>
                  <a:pt x="46995" y="1609"/>
                  <a:pt x="47197" y="1560"/>
                </a:cubicBezTo>
                <a:cubicBezTo>
                  <a:pt x="47406" y="1506"/>
                  <a:pt x="47620" y="1475"/>
                  <a:pt x="47890" y="1422"/>
                </a:cubicBezTo>
                <a:cubicBezTo>
                  <a:pt x="47772" y="1319"/>
                  <a:pt x="47727" y="1250"/>
                  <a:pt x="47685" y="1250"/>
                </a:cubicBezTo>
                <a:cubicBezTo>
                  <a:pt x="47025" y="1281"/>
                  <a:pt x="46389" y="1419"/>
                  <a:pt x="45790" y="1708"/>
                </a:cubicBezTo>
                <a:cubicBezTo>
                  <a:pt x="45295" y="1945"/>
                  <a:pt x="44766" y="2055"/>
                  <a:pt x="44209" y="2131"/>
                </a:cubicBezTo>
                <a:cubicBezTo>
                  <a:pt x="44342" y="1670"/>
                  <a:pt x="44952" y="1815"/>
                  <a:pt x="45127" y="1266"/>
                </a:cubicBezTo>
                <a:cubicBezTo>
                  <a:pt x="44457" y="1563"/>
                  <a:pt x="43637" y="1365"/>
                  <a:pt x="43496" y="2307"/>
                </a:cubicBezTo>
                <a:cubicBezTo>
                  <a:pt x="43062" y="2135"/>
                  <a:pt x="42890" y="2128"/>
                  <a:pt x="42547" y="2284"/>
                </a:cubicBezTo>
                <a:cubicBezTo>
                  <a:pt x="41987" y="2539"/>
                  <a:pt x="41411" y="2768"/>
                  <a:pt x="40878" y="3072"/>
                </a:cubicBezTo>
                <a:cubicBezTo>
                  <a:pt x="39837" y="3667"/>
                  <a:pt x="38720" y="4109"/>
                  <a:pt x="37680" y="4696"/>
                </a:cubicBezTo>
                <a:cubicBezTo>
                  <a:pt x="37547" y="4768"/>
                  <a:pt x="37360" y="4757"/>
                  <a:pt x="37177" y="4784"/>
                </a:cubicBezTo>
                <a:cubicBezTo>
                  <a:pt x="37082" y="4555"/>
                  <a:pt x="37005" y="4372"/>
                  <a:pt x="36922" y="4170"/>
                </a:cubicBezTo>
                <a:cubicBezTo>
                  <a:pt x="37798" y="3598"/>
                  <a:pt x="38724" y="3240"/>
                  <a:pt x="39651" y="2886"/>
                </a:cubicBezTo>
                <a:cubicBezTo>
                  <a:pt x="40775" y="2455"/>
                  <a:pt x="41918" y="2074"/>
                  <a:pt x="43028" y="1613"/>
                </a:cubicBezTo>
                <a:cubicBezTo>
                  <a:pt x="43531" y="1403"/>
                  <a:pt x="44060" y="1296"/>
                  <a:pt x="44567" y="1109"/>
                </a:cubicBezTo>
                <a:cubicBezTo>
                  <a:pt x="45081" y="927"/>
                  <a:pt x="45630" y="847"/>
                  <a:pt x="46164" y="724"/>
                </a:cubicBezTo>
                <a:cubicBezTo>
                  <a:pt x="46366" y="679"/>
                  <a:pt x="46580" y="664"/>
                  <a:pt x="46770" y="592"/>
                </a:cubicBezTo>
                <a:cubicBezTo>
                  <a:pt x="46956" y="527"/>
                  <a:pt x="47159" y="443"/>
                  <a:pt x="47185" y="191"/>
                </a:cubicBezTo>
                <a:cubicBezTo>
                  <a:pt x="47128" y="157"/>
                  <a:pt x="47063" y="84"/>
                  <a:pt x="47018" y="96"/>
                </a:cubicBezTo>
                <a:cubicBezTo>
                  <a:pt x="46187" y="260"/>
                  <a:pt x="45341" y="355"/>
                  <a:pt x="44552" y="698"/>
                </a:cubicBezTo>
                <a:cubicBezTo>
                  <a:pt x="44083" y="900"/>
                  <a:pt x="43591" y="1053"/>
                  <a:pt x="43111" y="1217"/>
                </a:cubicBezTo>
                <a:cubicBezTo>
                  <a:pt x="42528" y="1415"/>
                  <a:pt x="41914" y="1548"/>
                  <a:pt x="41366" y="1811"/>
                </a:cubicBezTo>
                <a:cubicBezTo>
                  <a:pt x="40199" y="2379"/>
                  <a:pt x="38884" y="2592"/>
                  <a:pt x="37806" y="3351"/>
                </a:cubicBezTo>
                <a:cubicBezTo>
                  <a:pt x="36605" y="3629"/>
                  <a:pt x="35679" y="4441"/>
                  <a:pt x="34600" y="4960"/>
                </a:cubicBezTo>
                <a:cubicBezTo>
                  <a:pt x="34368" y="5069"/>
                  <a:pt x="34208" y="5329"/>
                  <a:pt x="34013" y="5519"/>
                </a:cubicBezTo>
                <a:cubicBezTo>
                  <a:pt x="34105" y="5531"/>
                  <a:pt x="34196" y="5546"/>
                  <a:pt x="34284" y="5558"/>
                </a:cubicBezTo>
                <a:cubicBezTo>
                  <a:pt x="34319" y="5561"/>
                  <a:pt x="34352" y="5565"/>
                  <a:pt x="34384" y="5565"/>
                </a:cubicBezTo>
                <a:cubicBezTo>
                  <a:pt x="34349" y="5569"/>
                  <a:pt x="34310" y="5581"/>
                  <a:pt x="34273" y="5577"/>
                </a:cubicBezTo>
                <a:cubicBezTo>
                  <a:pt x="34189" y="5565"/>
                  <a:pt x="34105" y="5550"/>
                  <a:pt x="34018" y="5539"/>
                </a:cubicBezTo>
                <a:cubicBezTo>
                  <a:pt x="33423" y="5604"/>
                  <a:pt x="33038" y="5961"/>
                  <a:pt x="32729" y="6434"/>
                </a:cubicBezTo>
                <a:cubicBezTo>
                  <a:pt x="32657" y="6548"/>
                  <a:pt x="32614" y="6712"/>
                  <a:pt x="32508" y="6773"/>
                </a:cubicBezTo>
                <a:cubicBezTo>
                  <a:pt x="32074" y="7021"/>
                  <a:pt x="31639" y="7296"/>
                  <a:pt x="31166" y="7452"/>
                </a:cubicBezTo>
                <a:cubicBezTo>
                  <a:pt x="30519" y="7665"/>
                  <a:pt x="29840" y="7791"/>
                  <a:pt x="29173" y="7936"/>
                </a:cubicBezTo>
                <a:cubicBezTo>
                  <a:pt x="29051" y="7963"/>
                  <a:pt x="28891" y="7955"/>
                  <a:pt x="28781" y="7901"/>
                </a:cubicBezTo>
                <a:cubicBezTo>
                  <a:pt x="28392" y="7699"/>
                  <a:pt x="27976" y="7741"/>
                  <a:pt x="27564" y="7741"/>
                </a:cubicBezTo>
                <a:cubicBezTo>
                  <a:pt x="26779" y="7738"/>
                  <a:pt x="25991" y="7730"/>
                  <a:pt x="25202" y="7738"/>
                </a:cubicBezTo>
                <a:cubicBezTo>
                  <a:pt x="24413" y="7745"/>
                  <a:pt x="23613" y="7707"/>
                  <a:pt x="22839" y="7818"/>
                </a:cubicBezTo>
                <a:cubicBezTo>
                  <a:pt x="22461" y="7871"/>
                  <a:pt x="22126" y="7982"/>
                  <a:pt x="21756" y="7822"/>
                </a:cubicBezTo>
                <a:cubicBezTo>
                  <a:pt x="21604" y="7753"/>
                  <a:pt x="21425" y="7750"/>
                  <a:pt x="21253" y="7722"/>
                </a:cubicBezTo>
                <a:cubicBezTo>
                  <a:pt x="19912" y="7524"/>
                  <a:pt x="19393" y="7219"/>
                  <a:pt x="18429" y="6179"/>
                </a:cubicBezTo>
                <a:cubicBezTo>
                  <a:pt x="18139" y="5862"/>
                  <a:pt x="17808" y="5527"/>
                  <a:pt x="17308" y="5527"/>
                </a:cubicBezTo>
                <a:cubicBezTo>
                  <a:pt x="17224" y="5542"/>
                  <a:pt x="17141" y="5558"/>
                  <a:pt x="17057" y="5581"/>
                </a:cubicBezTo>
                <a:cubicBezTo>
                  <a:pt x="17027" y="5588"/>
                  <a:pt x="16999" y="5615"/>
                  <a:pt x="16973" y="5634"/>
                </a:cubicBezTo>
                <a:cubicBezTo>
                  <a:pt x="16996" y="5607"/>
                  <a:pt x="17011" y="5561"/>
                  <a:pt x="17038" y="5554"/>
                </a:cubicBezTo>
                <a:cubicBezTo>
                  <a:pt x="17129" y="5531"/>
                  <a:pt x="17221" y="5519"/>
                  <a:pt x="17312" y="5508"/>
                </a:cubicBezTo>
                <a:cubicBezTo>
                  <a:pt x="17175" y="5359"/>
                  <a:pt x="17057" y="5173"/>
                  <a:pt x="16889" y="5074"/>
                </a:cubicBezTo>
                <a:cubicBezTo>
                  <a:pt x="16001" y="4559"/>
                  <a:pt x="15106" y="4059"/>
                  <a:pt x="14202" y="3576"/>
                </a:cubicBezTo>
                <a:cubicBezTo>
                  <a:pt x="13935" y="3435"/>
                  <a:pt x="13600" y="3408"/>
                  <a:pt x="13345" y="3248"/>
                </a:cubicBezTo>
                <a:cubicBezTo>
                  <a:pt x="12105" y="2490"/>
                  <a:pt x="10699" y="2139"/>
                  <a:pt x="9373" y="1613"/>
                </a:cubicBezTo>
                <a:cubicBezTo>
                  <a:pt x="8622" y="1315"/>
                  <a:pt x="7802" y="1141"/>
                  <a:pt x="7067" y="801"/>
                </a:cubicBezTo>
                <a:cubicBezTo>
                  <a:pt x="6214" y="412"/>
                  <a:pt x="5295" y="325"/>
                  <a:pt x="4414" y="80"/>
                </a:cubicBezTo>
                <a:cubicBezTo>
                  <a:pt x="4338" y="58"/>
                  <a:pt x="4231" y="142"/>
                  <a:pt x="4140" y="176"/>
                </a:cubicBezTo>
                <a:cubicBezTo>
                  <a:pt x="4201" y="481"/>
                  <a:pt x="4430" y="569"/>
                  <a:pt x="4662" y="626"/>
                </a:cubicBezTo>
                <a:cubicBezTo>
                  <a:pt x="4998" y="706"/>
                  <a:pt x="5345" y="736"/>
                  <a:pt x="5679" y="824"/>
                </a:cubicBezTo>
                <a:cubicBezTo>
                  <a:pt x="6400" y="1011"/>
                  <a:pt x="7132" y="1174"/>
                  <a:pt x="7837" y="1426"/>
                </a:cubicBezTo>
                <a:cubicBezTo>
                  <a:pt x="9095" y="1872"/>
                  <a:pt x="10337" y="2367"/>
                  <a:pt x="11584" y="2847"/>
                </a:cubicBezTo>
                <a:cubicBezTo>
                  <a:pt x="12544" y="3217"/>
                  <a:pt x="13500" y="3587"/>
                  <a:pt x="14420" y="4170"/>
                </a:cubicBezTo>
                <a:cubicBezTo>
                  <a:pt x="14309" y="4395"/>
                  <a:pt x="14209" y="4597"/>
                  <a:pt x="14114" y="4784"/>
                </a:cubicBezTo>
                <a:cubicBezTo>
                  <a:pt x="13950" y="4768"/>
                  <a:pt x="13832" y="4784"/>
                  <a:pt x="13748" y="4742"/>
                </a:cubicBezTo>
                <a:cubicBezTo>
                  <a:pt x="12742" y="4242"/>
                  <a:pt x="11739" y="3728"/>
                  <a:pt x="10733" y="3225"/>
                </a:cubicBezTo>
                <a:cubicBezTo>
                  <a:pt x="10059" y="2890"/>
                  <a:pt x="9377" y="2562"/>
                  <a:pt x="8694" y="2242"/>
                </a:cubicBezTo>
                <a:cubicBezTo>
                  <a:pt x="8451" y="2124"/>
                  <a:pt x="8226" y="2154"/>
                  <a:pt x="7814" y="2318"/>
                </a:cubicBezTo>
                <a:cubicBezTo>
                  <a:pt x="7783" y="1959"/>
                  <a:pt x="7642" y="1628"/>
                  <a:pt x="7266" y="1582"/>
                </a:cubicBezTo>
                <a:cubicBezTo>
                  <a:pt x="6926" y="1537"/>
                  <a:pt x="6617" y="1220"/>
                  <a:pt x="6156" y="1422"/>
                </a:cubicBezTo>
                <a:cubicBezTo>
                  <a:pt x="6534" y="1655"/>
                  <a:pt x="6842" y="1845"/>
                  <a:pt x="7151" y="2036"/>
                </a:cubicBezTo>
                <a:cubicBezTo>
                  <a:pt x="6580" y="2040"/>
                  <a:pt x="6045" y="1948"/>
                  <a:pt x="5547" y="1712"/>
                </a:cubicBezTo>
                <a:cubicBezTo>
                  <a:pt x="4952" y="1422"/>
                  <a:pt x="4319" y="1278"/>
                  <a:pt x="3660" y="1255"/>
                </a:cubicBezTo>
                <a:cubicBezTo>
                  <a:pt x="3607" y="1255"/>
                  <a:pt x="3553" y="1361"/>
                  <a:pt x="3519" y="1399"/>
                </a:cubicBezTo>
                <a:cubicBezTo>
                  <a:pt x="4033" y="1560"/>
                  <a:pt x="4518" y="1723"/>
                  <a:pt x="5002" y="1864"/>
                </a:cubicBezTo>
                <a:cubicBezTo>
                  <a:pt x="5885" y="2119"/>
                  <a:pt x="6773" y="2356"/>
                  <a:pt x="7658" y="2611"/>
                </a:cubicBezTo>
                <a:cubicBezTo>
                  <a:pt x="8062" y="2726"/>
                  <a:pt x="8092" y="2817"/>
                  <a:pt x="7963" y="3412"/>
                </a:cubicBezTo>
                <a:cubicBezTo>
                  <a:pt x="7319" y="3412"/>
                  <a:pt x="6717" y="3153"/>
                  <a:pt x="6091" y="3030"/>
                </a:cubicBezTo>
                <a:cubicBezTo>
                  <a:pt x="6004" y="3160"/>
                  <a:pt x="5916" y="3290"/>
                  <a:pt x="5825" y="3427"/>
                </a:cubicBezTo>
                <a:cubicBezTo>
                  <a:pt x="5561" y="3194"/>
                  <a:pt x="5771" y="2787"/>
                  <a:pt x="5421" y="2638"/>
                </a:cubicBezTo>
                <a:cubicBezTo>
                  <a:pt x="5341" y="2687"/>
                  <a:pt x="5264" y="2772"/>
                  <a:pt x="5169" y="2794"/>
                </a:cubicBezTo>
                <a:cubicBezTo>
                  <a:pt x="4632" y="2932"/>
                  <a:pt x="4094" y="2802"/>
                  <a:pt x="3557" y="2737"/>
                </a:cubicBezTo>
                <a:cubicBezTo>
                  <a:pt x="3503" y="2729"/>
                  <a:pt x="3473" y="2531"/>
                  <a:pt x="3340" y="2177"/>
                </a:cubicBezTo>
                <a:cubicBezTo>
                  <a:pt x="3477" y="2951"/>
                  <a:pt x="2859" y="2951"/>
                  <a:pt x="2692" y="3298"/>
                </a:cubicBezTo>
                <a:cubicBezTo>
                  <a:pt x="2981" y="3751"/>
                  <a:pt x="2954" y="4151"/>
                  <a:pt x="2650" y="4543"/>
                </a:cubicBezTo>
                <a:cubicBezTo>
                  <a:pt x="2177" y="4304"/>
                  <a:pt x="1785" y="4056"/>
                  <a:pt x="1804" y="3465"/>
                </a:cubicBezTo>
                <a:cubicBezTo>
                  <a:pt x="1804" y="3366"/>
                  <a:pt x="1640" y="3267"/>
                  <a:pt x="1568" y="3157"/>
                </a:cubicBezTo>
                <a:cubicBezTo>
                  <a:pt x="1480" y="3016"/>
                  <a:pt x="1388" y="2870"/>
                  <a:pt x="1343" y="2714"/>
                </a:cubicBezTo>
                <a:cubicBezTo>
                  <a:pt x="1179" y="2181"/>
                  <a:pt x="1346" y="1689"/>
                  <a:pt x="1586" y="1227"/>
                </a:cubicBezTo>
                <a:cubicBezTo>
                  <a:pt x="1948" y="541"/>
                  <a:pt x="1998" y="530"/>
                  <a:pt x="2783" y="508"/>
                </a:cubicBezTo>
                <a:cubicBezTo>
                  <a:pt x="3077" y="496"/>
                  <a:pt x="3366" y="473"/>
                  <a:pt x="3866" y="446"/>
                </a:cubicBezTo>
                <a:cubicBezTo>
                  <a:pt x="3561" y="237"/>
                  <a:pt x="3438" y="80"/>
                  <a:pt x="3301" y="69"/>
                </a:cubicBezTo>
                <a:cubicBezTo>
                  <a:pt x="2963" y="47"/>
                  <a:pt x="2615" y="119"/>
                  <a:pt x="2277" y="92"/>
                </a:cubicBezTo>
                <a:cubicBezTo>
                  <a:pt x="1846" y="58"/>
                  <a:pt x="1537" y="244"/>
                  <a:pt x="1285" y="541"/>
                </a:cubicBezTo>
                <a:cubicBezTo>
                  <a:pt x="1011" y="877"/>
                  <a:pt x="618" y="1167"/>
                  <a:pt x="725" y="1700"/>
                </a:cubicBezTo>
                <a:cubicBezTo>
                  <a:pt x="740" y="1781"/>
                  <a:pt x="653" y="1883"/>
                  <a:pt x="615" y="1975"/>
                </a:cubicBezTo>
                <a:cubicBezTo>
                  <a:pt x="508" y="2261"/>
                  <a:pt x="370" y="2543"/>
                  <a:pt x="294" y="2836"/>
                </a:cubicBezTo>
                <a:cubicBezTo>
                  <a:pt x="24" y="3869"/>
                  <a:pt x="1" y="4826"/>
                  <a:pt x="702" y="5771"/>
                </a:cubicBezTo>
                <a:cubicBezTo>
                  <a:pt x="1225" y="6476"/>
                  <a:pt x="1529" y="7342"/>
                  <a:pt x="1922" y="8138"/>
                </a:cubicBezTo>
                <a:cubicBezTo>
                  <a:pt x="1948" y="8191"/>
                  <a:pt x="1948" y="8283"/>
                  <a:pt x="1918" y="8329"/>
                </a:cubicBezTo>
                <a:cubicBezTo>
                  <a:pt x="1781" y="8542"/>
                  <a:pt x="1892" y="8717"/>
                  <a:pt x="1967" y="8908"/>
                </a:cubicBezTo>
                <a:cubicBezTo>
                  <a:pt x="2124" y="9289"/>
                  <a:pt x="2268" y="9674"/>
                  <a:pt x="2406" y="10063"/>
                </a:cubicBezTo>
                <a:cubicBezTo>
                  <a:pt x="2569" y="10517"/>
                  <a:pt x="2620" y="10958"/>
                  <a:pt x="2536" y="11458"/>
                </a:cubicBezTo>
                <a:cubicBezTo>
                  <a:pt x="2432" y="12049"/>
                  <a:pt x="2280" y="12670"/>
                  <a:pt x="2490" y="13245"/>
                </a:cubicBezTo>
                <a:cubicBezTo>
                  <a:pt x="2558" y="13291"/>
                  <a:pt x="2589" y="13321"/>
                  <a:pt x="2620" y="13325"/>
                </a:cubicBezTo>
                <a:cubicBezTo>
                  <a:pt x="2768" y="13340"/>
                  <a:pt x="2966" y="13177"/>
                  <a:pt x="3050" y="13428"/>
                </a:cubicBezTo>
                <a:cubicBezTo>
                  <a:pt x="3095" y="13569"/>
                  <a:pt x="3046" y="13687"/>
                  <a:pt x="2882" y="13741"/>
                </a:cubicBezTo>
                <a:cubicBezTo>
                  <a:pt x="2589" y="13836"/>
                  <a:pt x="2589" y="14084"/>
                  <a:pt x="2604" y="14331"/>
                </a:cubicBezTo>
                <a:cubicBezTo>
                  <a:pt x="2643" y="15029"/>
                  <a:pt x="2886" y="15673"/>
                  <a:pt x="3141" y="16313"/>
                </a:cubicBezTo>
                <a:cubicBezTo>
                  <a:pt x="3545" y="17339"/>
                  <a:pt x="3969" y="18356"/>
                  <a:pt x="4338" y="19393"/>
                </a:cubicBezTo>
                <a:cubicBezTo>
                  <a:pt x="4509" y="19873"/>
                  <a:pt x="4571" y="20391"/>
                  <a:pt x="4689" y="20891"/>
                </a:cubicBezTo>
                <a:cubicBezTo>
                  <a:pt x="4727" y="21054"/>
                  <a:pt x="4761" y="21226"/>
                  <a:pt x="4833" y="21374"/>
                </a:cubicBezTo>
                <a:cubicBezTo>
                  <a:pt x="4982" y="21684"/>
                  <a:pt x="5153" y="21981"/>
                  <a:pt x="5318" y="22294"/>
                </a:cubicBezTo>
                <a:cubicBezTo>
                  <a:pt x="5973" y="22720"/>
                  <a:pt x="6625" y="22732"/>
                  <a:pt x="7257" y="22252"/>
                </a:cubicBezTo>
                <a:cubicBezTo>
                  <a:pt x="7688" y="21928"/>
                  <a:pt x="8207" y="21886"/>
                  <a:pt x="8703" y="21763"/>
                </a:cubicBezTo>
                <a:cubicBezTo>
                  <a:pt x="8759" y="21749"/>
                  <a:pt x="8828" y="21771"/>
                  <a:pt x="8858" y="21775"/>
                </a:cubicBezTo>
                <a:cubicBezTo>
                  <a:pt x="8939" y="21923"/>
                  <a:pt x="9011" y="22060"/>
                  <a:pt x="9114" y="22252"/>
                </a:cubicBezTo>
                <a:cubicBezTo>
                  <a:pt x="9400" y="22042"/>
                  <a:pt x="9628" y="21893"/>
                  <a:pt x="9838" y="21722"/>
                </a:cubicBezTo>
                <a:cubicBezTo>
                  <a:pt x="10615" y="21096"/>
                  <a:pt x="11359" y="20419"/>
                  <a:pt x="12174" y="19850"/>
                </a:cubicBezTo>
                <a:cubicBezTo>
                  <a:pt x="13078" y="19221"/>
                  <a:pt x="14035" y="18672"/>
                  <a:pt x="14991" y="18132"/>
                </a:cubicBezTo>
                <a:cubicBezTo>
                  <a:pt x="15856" y="17643"/>
                  <a:pt x="16684" y="17103"/>
                  <a:pt x="17514" y="16561"/>
                </a:cubicBezTo>
                <a:cubicBezTo>
                  <a:pt x="18749" y="15757"/>
                  <a:pt x="19931" y="14846"/>
                  <a:pt x="21356" y="14366"/>
                </a:cubicBezTo>
                <a:cubicBezTo>
                  <a:pt x="21394" y="14354"/>
                  <a:pt x="21398" y="14255"/>
                  <a:pt x="21417" y="14194"/>
                </a:cubicBezTo>
                <a:lnTo>
                  <a:pt x="21417" y="14194"/>
                </a:lnTo>
                <a:lnTo>
                  <a:pt x="21417" y="14190"/>
                </a:lnTo>
                <a:cubicBezTo>
                  <a:pt x="21421" y="14194"/>
                  <a:pt x="21421" y="14194"/>
                  <a:pt x="21425" y="14194"/>
                </a:cubicBezTo>
                <a:cubicBezTo>
                  <a:pt x="21611" y="14179"/>
                  <a:pt x="21798" y="14153"/>
                  <a:pt x="21984" y="14164"/>
                </a:cubicBezTo>
                <a:cubicBezTo>
                  <a:pt x="22023" y="14167"/>
                  <a:pt x="22061" y="14320"/>
                  <a:pt x="22080" y="14404"/>
                </a:cubicBezTo>
                <a:cubicBezTo>
                  <a:pt x="22080" y="14419"/>
                  <a:pt x="21958" y="14491"/>
                  <a:pt x="21924" y="14473"/>
                </a:cubicBezTo>
                <a:cubicBezTo>
                  <a:pt x="21752" y="14392"/>
                  <a:pt x="21588" y="14290"/>
                  <a:pt x="21425" y="14194"/>
                </a:cubicBezTo>
                <a:lnTo>
                  <a:pt x="21417" y="14194"/>
                </a:lnTo>
                <a:lnTo>
                  <a:pt x="21417" y="15131"/>
                </a:lnTo>
                <a:cubicBezTo>
                  <a:pt x="21512" y="15154"/>
                  <a:pt x="21581" y="15193"/>
                  <a:pt x="21646" y="15185"/>
                </a:cubicBezTo>
                <a:cubicBezTo>
                  <a:pt x="21962" y="15136"/>
                  <a:pt x="22111" y="15391"/>
                  <a:pt x="22336" y="15513"/>
                </a:cubicBezTo>
                <a:cubicBezTo>
                  <a:pt x="22556" y="15634"/>
                  <a:pt x="22869" y="15242"/>
                  <a:pt x="23185" y="15490"/>
                </a:cubicBezTo>
                <a:cubicBezTo>
                  <a:pt x="23281" y="15566"/>
                  <a:pt x="23448" y="15578"/>
                  <a:pt x="23582" y="15574"/>
                </a:cubicBezTo>
                <a:cubicBezTo>
                  <a:pt x="24176" y="15555"/>
                  <a:pt x="24744" y="15666"/>
                  <a:pt x="25282" y="15917"/>
                </a:cubicBezTo>
                <a:cubicBezTo>
                  <a:pt x="25598" y="16069"/>
                  <a:pt x="25888" y="15989"/>
                  <a:pt x="26174" y="15849"/>
                </a:cubicBezTo>
                <a:cubicBezTo>
                  <a:pt x="26650" y="15608"/>
                  <a:pt x="27157" y="15566"/>
                  <a:pt x="27679" y="15581"/>
                </a:cubicBezTo>
                <a:cubicBezTo>
                  <a:pt x="28148" y="15593"/>
                  <a:pt x="28621" y="15570"/>
                  <a:pt x="29070" y="15562"/>
                </a:cubicBezTo>
                <a:cubicBezTo>
                  <a:pt x="29230" y="15048"/>
                  <a:pt x="29036" y="14507"/>
                  <a:pt x="29467" y="14144"/>
                </a:cubicBezTo>
                <a:cubicBezTo>
                  <a:pt x="30568" y="14560"/>
                  <a:pt x="31601" y="15090"/>
                  <a:pt x="32572" y="15745"/>
                </a:cubicBezTo>
                <a:cubicBezTo>
                  <a:pt x="33564" y="16420"/>
                  <a:pt x="34574" y="17064"/>
                  <a:pt x="35587" y="17708"/>
                </a:cubicBezTo>
                <a:cubicBezTo>
                  <a:pt x="35992" y="17963"/>
                  <a:pt x="36437" y="18166"/>
                  <a:pt x="36845" y="18417"/>
                </a:cubicBezTo>
                <a:cubicBezTo>
                  <a:pt x="37901" y="19065"/>
                  <a:pt x="38972" y="19678"/>
                  <a:pt x="39929" y="20479"/>
                </a:cubicBezTo>
                <a:cubicBezTo>
                  <a:pt x="40588" y="21031"/>
                  <a:pt x="41274" y="21554"/>
                  <a:pt x="41960" y="22072"/>
                </a:cubicBezTo>
                <a:cubicBezTo>
                  <a:pt x="42044" y="22137"/>
                  <a:pt x="42242" y="22145"/>
                  <a:pt x="42326" y="22092"/>
                </a:cubicBezTo>
                <a:cubicBezTo>
                  <a:pt x="42418" y="22030"/>
                  <a:pt x="42437" y="21863"/>
                  <a:pt x="42483" y="21749"/>
                </a:cubicBezTo>
                <a:cubicBezTo>
                  <a:pt x="42833" y="21817"/>
                  <a:pt x="43183" y="21836"/>
                  <a:pt x="43492" y="21958"/>
                </a:cubicBezTo>
                <a:cubicBezTo>
                  <a:pt x="43805" y="22080"/>
                  <a:pt x="44060" y="22362"/>
                  <a:pt x="44377" y="22465"/>
                </a:cubicBezTo>
                <a:cubicBezTo>
                  <a:pt x="44708" y="22572"/>
                  <a:pt x="45097" y="22629"/>
                  <a:pt x="45440" y="22568"/>
                </a:cubicBezTo>
                <a:cubicBezTo>
                  <a:pt x="45798" y="22503"/>
                  <a:pt x="46092" y="22271"/>
                  <a:pt x="46252" y="21863"/>
                </a:cubicBezTo>
                <a:cubicBezTo>
                  <a:pt x="46427" y="21420"/>
                  <a:pt x="46664" y="21024"/>
                  <a:pt x="46682" y="20514"/>
                </a:cubicBezTo>
                <a:cubicBezTo>
                  <a:pt x="46694" y="20148"/>
                  <a:pt x="46847" y="19774"/>
                  <a:pt x="46979" y="19423"/>
                </a:cubicBezTo>
                <a:cubicBezTo>
                  <a:pt x="47368" y="18391"/>
                  <a:pt x="47784" y="17372"/>
                  <a:pt x="48177" y="16340"/>
                </a:cubicBezTo>
                <a:cubicBezTo>
                  <a:pt x="48397" y="15764"/>
                  <a:pt x="48638" y="15196"/>
                  <a:pt x="48699" y="14564"/>
                </a:cubicBezTo>
                <a:cubicBezTo>
                  <a:pt x="48740" y="14156"/>
                  <a:pt x="48748" y="13840"/>
                  <a:pt x="48310" y="13641"/>
                </a:cubicBezTo>
                <a:cubicBezTo>
                  <a:pt x="48177" y="13585"/>
                  <a:pt x="48298" y="13317"/>
                  <a:pt x="48481" y="13295"/>
                </a:cubicBezTo>
                <a:cubicBezTo>
                  <a:pt x="48608" y="13279"/>
                  <a:pt x="48733" y="13291"/>
                  <a:pt x="48855" y="13291"/>
                </a:cubicBezTo>
                <a:cubicBezTo>
                  <a:pt x="48855" y="12712"/>
                  <a:pt x="48946" y="12178"/>
                  <a:pt x="48832" y="11690"/>
                </a:cubicBezTo>
                <a:cubicBezTo>
                  <a:pt x="48664" y="10978"/>
                  <a:pt x="48824" y="10356"/>
                  <a:pt x="49046" y="9697"/>
                </a:cubicBezTo>
                <a:cubicBezTo>
                  <a:pt x="49202" y="9236"/>
                  <a:pt x="49644" y="8824"/>
                  <a:pt x="49380" y="8264"/>
                </a:cubicBezTo>
                <a:cubicBezTo>
                  <a:pt x="49606" y="7806"/>
                  <a:pt x="49831" y="7345"/>
                  <a:pt x="50059" y="6888"/>
                </a:cubicBezTo>
                <a:cubicBezTo>
                  <a:pt x="50258" y="6487"/>
                  <a:pt x="50395" y="6042"/>
                  <a:pt x="50669" y="5706"/>
                </a:cubicBezTo>
                <a:cubicBezTo>
                  <a:pt x="51118" y="5153"/>
                  <a:pt x="51222" y="4548"/>
                  <a:pt x="51218" y="3873"/>
                </a:cubicBezTo>
                <a:cubicBezTo>
                  <a:pt x="51210" y="3236"/>
                  <a:pt x="51020" y="2654"/>
                  <a:pt x="50780" y="2082"/>
                </a:cubicBezTo>
                <a:close/>
                <a:moveTo>
                  <a:pt x="729" y="5055"/>
                </a:moveTo>
                <a:cubicBezTo>
                  <a:pt x="272" y="4585"/>
                  <a:pt x="500" y="4056"/>
                  <a:pt x="493" y="3560"/>
                </a:cubicBezTo>
                <a:cubicBezTo>
                  <a:pt x="615" y="4037"/>
                  <a:pt x="893" y="4487"/>
                  <a:pt x="729" y="5055"/>
                </a:cubicBezTo>
                <a:close/>
                <a:moveTo>
                  <a:pt x="19546" y="7928"/>
                </a:moveTo>
                <a:cubicBezTo>
                  <a:pt x="19595" y="7928"/>
                  <a:pt x="19645" y="7993"/>
                  <a:pt x="19698" y="8031"/>
                </a:cubicBezTo>
                <a:cubicBezTo>
                  <a:pt x="19664" y="8077"/>
                  <a:pt x="19611" y="8165"/>
                  <a:pt x="19595" y="8157"/>
                </a:cubicBezTo>
                <a:cubicBezTo>
                  <a:pt x="19523" y="8126"/>
                  <a:pt x="19462" y="8073"/>
                  <a:pt x="19397" y="8028"/>
                </a:cubicBezTo>
                <a:cubicBezTo>
                  <a:pt x="19446" y="7993"/>
                  <a:pt x="19496" y="7924"/>
                  <a:pt x="19546" y="7928"/>
                </a:cubicBezTo>
                <a:close/>
                <a:moveTo>
                  <a:pt x="18860" y="7333"/>
                </a:moveTo>
                <a:cubicBezTo>
                  <a:pt x="18151" y="7417"/>
                  <a:pt x="18151" y="7417"/>
                  <a:pt x="17834" y="6712"/>
                </a:cubicBezTo>
                <a:cubicBezTo>
                  <a:pt x="18177" y="6922"/>
                  <a:pt x="18436" y="7078"/>
                  <a:pt x="18860" y="7333"/>
                </a:cubicBezTo>
                <a:close/>
                <a:moveTo>
                  <a:pt x="15986" y="14442"/>
                </a:moveTo>
                <a:cubicBezTo>
                  <a:pt x="16077" y="14313"/>
                  <a:pt x="16318" y="14274"/>
                  <a:pt x="16386" y="14144"/>
                </a:cubicBezTo>
                <a:cubicBezTo>
                  <a:pt x="16725" y="13481"/>
                  <a:pt x="17411" y="13458"/>
                  <a:pt x="17987" y="13230"/>
                </a:cubicBezTo>
                <a:cubicBezTo>
                  <a:pt x="18025" y="13219"/>
                  <a:pt x="18097" y="13295"/>
                  <a:pt x="18193" y="13360"/>
                </a:cubicBezTo>
                <a:cubicBezTo>
                  <a:pt x="18002" y="13863"/>
                  <a:pt x="17453" y="13886"/>
                  <a:pt x="17103" y="14167"/>
                </a:cubicBezTo>
                <a:cubicBezTo>
                  <a:pt x="16763" y="14442"/>
                  <a:pt x="16405" y="14697"/>
                  <a:pt x="15852" y="15113"/>
                </a:cubicBezTo>
                <a:cubicBezTo>
                  <a:pt x="15921" y="14743"/>
                  <a:pt x="15906" y="14560"/>
                  <a:pt x="15986" y="14442"/>
                </a:cubicBezTo>
                <a:close/>
                <a:moveTo>
                  <a:pt x="14385" y="14888"/>
                </a:moveTo>
                <a:cubicBezTo>
                  <a:pt x="14225" y="14529"/>
                  <a:pt x="14564" y="14404"/>
                  <a:pt x="14694" y="14221"/>
                </a:cubicBezTo>
                <a:cubicBezTo>
                  <a:pt x="14865" y="13977"/>
                  <a:pt x="15635" y="13736"/>
                  <a:pt x="16348" y="13706"/>
                </a:cubicBezTo>
                <a:cubicBezTo>
                  <a:pt x="15593" y="14240"/>
                  <a:pt x="15078" y="14670"/>
                  <a:pt x="14385" y="14888"/>
                </a:cubicBezTo>
                <a:close/>
                <a:moveTo>
                  <a:pt x="17278" y="12346"/>
                </a:moveTo>
                <a:cubicBezTo>
                  <a:pt x="17136" y="12437"/>
                  <a:pt x="16965" y="12513"/>
                  <a:pt x="16802" y="12524"/>
                </a:cubicBezTo>
                <a:cubicBezTo>
                  <a:pt x="16172" y="12578"/>
                  <a:pt x="15632" y="12849"/>
                  <a:pt x="15090" y="13138"/>
                </a:cubicBezTo>
                <a:cubicBezTo>
                  <a:pt x="14914" y="13230"/>
                  <a:pt x="14712" y="13268"/>
                  <a:pt x="14473" y="13348"/>
                </a:cubicBezTo>
                <a:cubicBezTo>
                  <a:pt x="14267" y="12997"/>
                  <a:pt x="14255" y="12689"/>
                  <a:pt x="14392" y="12373"/>
                </a:cubicBezTo>
                <a:cubicBezTo>
                  <a:pt x="15300" y="11778"/>
                  <a:pt x="16267" y="11942"/>
                  <a:pt x="17152" y="11736"/>
                </a:cubicBezTo>
                <a:cubicBezTo>
                  <a:pt x="17335" y="11694"/>
                  <a:pt x="17571" y="11900"/>
                  <a:pt x="17777" y="11987"/>
                </a:cubicBezTo>
                <a:cubicBezTo>
                  <a:pt x="17701" y="12292"/>
                  <a:pt x="17438" y="12239"/>
                  <a:pt x="17278" y="12346"/>
                </a:cubicBezTo>
                <a:close/>
                <a:moveTo>
                  <a:pt x="10029" y="14461"/>
                </a:moveTo>
                <a:cubicBezTo>
                  <a:pt x="10089" y="14034"/>
                  <a:pt x="10337" y="13748"/>
                  <a:pt x="10684" y="13295"/>
                </a:cubicBezTo>
                <a:cubicBezTo>
                  <a:pt x="10677" y="14316"/>
                  <a:pt x="10677" y="14316"/>
                  <a:pt x="10029" y="14461"/>
                </a:cubicBezTo>
                <a:close/>
                <a:moveTo>
                  <a:pt x="10497" y="16630"/>
                </a:moveTo>
                <a:cubicBezTo>
                  <a:pt x="10482" y="16683"/>
                  <a:pt x="10452" y="16728"/>
                  <a:pt x="10429" y="16778"/>
                </a:cubicBezTo>
                <a:cubicBezTo>
                  <a:pt x="10406" y="16760"/>
                  <a:pt x="10383" y="16737"/>
                  <a:pt x="10364" y="16718"/>
                </a:cubicBezTo>
                <a:cubicBezTo>
                  <a:pt x="10390" y="16664"/>
                  <a:pt x="10418" y="16614"/>
                  <a:pt x="10444" y="16565"/>
                </a:cubicBezTo>
                <a:cubicBezTo>
                  <a:pt x="10463" y="16588"/>
                  <a:pt x="10501" y="16614"/>
                  <a:pt x="10497" y="16630"/>
                </a:cubicBezTo>
                <a:close/>
                <a:moveTo>
                  <a:pt x="9476" y="15559"/>
                </a:moveTo>
                <a:cubicBezTo>
                  <a:pt x="9495" y="15048"/>
                  <a:pt x="9735" y="14960"/>
                  <a:pt x="10024" y="14964"/>
                </a:cubicBezTo>
                <a:cubicBezTo>
                  <a:pt x="10101" y="14964"/>
                  <a:pt x="10181" y="15036"/>
                  <a:pt x="10258" y="15075"/>
                </a:cubicBezTo>
                <a:cubicBezTo>
                  <a:pt x="10227" y="15128"/>
                  <a:pt x="10212" y="15208"/>
                  <a:pt x="10166" y="15231"/>
                </a:cubicBezTo>
                <a:cubicBezTo>
                  <a:pt x="9968" y="15337"/>
                  <a:pt x="9762" y="15425"/>
                  <a:pt x="9476" y="15559"/>
                </a:cubicBezTo>
                <a:close/>
                <a:moveTo>
                  <a:pt x="9674" y="16431"/>
                </a:moveTo>
                <a:cubicBezTo>
                  <a:pt x="9651" y="16450"/>
                  <a:pt x="9632" y="16473"/>
                  <a:pt x="9609" y="16492"/>
                </a:cubicBezTo>
                <a:cubicBezTo>
                  <a:pt x="9586" y="16443"/>
                  <a:pt x="9560" y="16394"/>
                  <a:pt x="9549" y="16343"/>
                </a:cubicBezTo>
                <a:cubicBezTo>
                  <a:pt x="9544" y="16332"/>
                  <a:pt x="9590" y="16306"/>
                  <a:pt x="9613" y="16290"/>
                </a:cubicBezTo>
                <a:cubicBezTo>
                  <a:pt x="9636" y="16336"/>
                  <a:pt x="9655" y="16385"/>
                  <a:pt x="9674" y="16431"/>
                </a:cubicBezTo>
                <a:close/>
                <a:moveTo>
                  <a:pt x="8268" y="15608"/>
                </a:moveTo>
                <a:cubicBezTo>
                  <a:pt x="8272" y="15597"/>
                  <a:pt x="8275" y="15585"/>
                  <a:pt x="8275" y="15578"/>
                </a:cubicBezTo>
                <a:cubicBezTo>
                  <a:pt x="8161" y="15608"/>
                  <a:pt x="8047" y="15639"/>
                  <a:pt x="7925" y="15669"/>
                </a:cubicBezTo>
                <a:cubicBezTo>
                  <a:pt x="7917" y="14968"/>
                  <a:pt x="7917" y="14968"/>
                  <a:pt x="8413" y="15044"/>
                </a:cubicBezTo>
                <a:cubicBezTo>
                  <a:pt x="8367" y="15223"/>
                  <a:pt x="8321" y="15402"/>
                  <a:pt x="8275" y="15578"/>
                </a:cubicBezTo>
                <a:cubicBezTo>
                  <a:pt x="8286" y="15574"/>
                  <a:pt x="8298" y="15570"/>
                  <a:pt x="8309" y="15570"/>
                </a:cubicBezTo>
                <a:lnTo>
                  <a:pt x="8306" y="15574"/>
                </a:lnTo>
                <a:cubicBezTo>
                  <a:pt x="8515" y="15395"/>
                  <a:pt x="8729" y="15212"/>
                  <a:pt x="9041" y="14948"/>
                </a:cubicBezTo>
                <a:cubicBezTo>
                  <a:pt x="8992" y="15185"/>
                  <a:pt x="8995" y="15314"/>
                  <a:pt x="8942" y="15406"/>
                </a:cubicBezTo>
                <a:cubicBezTo>
                  <a:pt x="8721" y="15780"/>
                  <a:pt x="8485" y="16146"/>
                  <a:pt x="8245" y="16512"/>
                </a:cubicBezTo>
                <a:cubicBezTo>
                  <a:pt x="8230" y="16535"/>
                  <a:pt x="8131" y="16508"/>
                  <a:pt x="8001" y="16500"/>
                </a:cubicBezTo>
                <a:cubicBezTo>
                  <a:pt x="8108" y="16180"/>
                  <a:pt x="8207" y="15879"/>
                  <a:pt x="8306" y="15574"/>
                </a:cubicBezTo>
                <a:cubicBezTo>
                  <a:pt x="8295" y="15585"/>
                  <a:pt x="8283" y="15597"/>
                  <a:pt x="8268" y="15608"/>
                </a:cubicBezTo>
                <a:close/>
                <a:moveTo>
                  <a:pt x="8142" y="14422"/>
                </a:moveTo>
                <a:cubicBezTo>
                  <a:pt x="7952" y="14389"/>
                  <a:pt x="7875" y="14225"/>
                  <a:pt x="7910" y="14026"/>
                </a:cubicBezTo>
                <a:cubicBezTo>
                  <a:pt x="7936" y="13874"/>
                  <a:pt x="8024" y="13813"/>
                  <a:pt x="8177" y="13771"/>
                </a:cubicBezTo>
                <a:cubicBezTo>
                  <a:pt x="8584" y="13657"/>
                  <a:pt x="8832" y="13337"/>
                  <a:pt x="8984" y="12788"/>
                </a:cubicBezTo>
                <a:cubicBezTo>
                  <a:pt x="8988" y="12788"/>
                  <a:pt x="8988" y="12788"/>
                  <a:pt x="8992" y="12784"/>
                </a:cubicBezTo>
                <a:cubicBezTo>
                  <a:pt x="8988" y="12784"/>
                  <a:pt x="8984" y="12781"/>
                  <a:pt x="8981" y="12776"/>
                </a:cubicBezTo>
                <a:cubicBezTo>
                  <a:pt x="8984" y="12781"/>
                  <a:pt x="8992" y="12781"/>
                  <a:pt x="8995" y="12784"/>
                </a:cubicBezTo>
                <a:cubicBezTo>
                  <a:pt x="9122" y="12742"/>
                  <a:pt x="9251" y="12704"/>
                  <a:pt x="9373" y="12654"/>
                </a:cubicBezTo>
                <a:cubicBezTo>
                  <a:pt x="9521" y="12589"/>
                  <a:pt x="9655" y="12452"/>
                  <a:pt x="9827" y="12598"/>
                </a:cubicBezTo>
                <a:cubicBezTo>
                  <a:pt x="9850" y="12616"/>
                  <a:pt x="9873" y="12666"/>
                  <a:pt x="9864" y="12689"/>
                </a:cubicBezTo>
                <a:cubicBezTo>
                  <a:pt x="9773" y="12936"/>
                  <a:pt x="9556" y="12944"/>
                  <a:pt x="9354" y="12925"/>
                </a:cubicBezTo>
                <a:cubicBezTo>
                  <a:pt x="9229" y="12913"/>
                  <a:pt x="9114" y="12837"/>
                  <a:pt x="8995" y="12784"/>
                </a:cubicBezTo>
                <a:lnTo>
                  <a:pt x="8992" y="12784"/>
                </a:lnTo>
                <a:cubicBezTo>
                  <a:pt x="9171" y="12909"/>
                  <a:pt x="9361" y="13039"/>
                  <a:pt x="9605" y="13215"/>
                </a:cubicBezTo>
                <a:cubicBezTo>
                  <a:pt x="9720" y="13615"/>
                  <a:pt x="9857" y="14107"/>
                  <a:pt x="9274" y="14556"/>
                </a:cubicBezTo>
                <a:cubicBezTo>
                  <a:pt x="8946" y="14519"/>
                  <a:pt x="8538" y="14491"/>
                  <a:pt x="8142" y="14422"/>
                </a:cubicBezTo>
                <a:close/>
                <a:moveTo>
                  <a:pt x="8821" y="11838"/>
                </a:moveTo>
                <a:cubicBezTo>
                  <a:pt x="9255" y="11358"/>
                  <a:pt x="9823" y="11419"/>
                  <a:pt x="10314" y="11210"/>
                </a:cubicBezTo>
                <a:cubicBezTo>
                  <a:pt x="10345" y="11884"/>
                  <a:pt x="10276" y="12010"/>
                  <a:pt x="9838" y="12041"/>
                </a:cubicBezTo>
                <a:cubicBezTo>
                  <a:pt x="9510" y="12063"/>
                  <a:pt x="9152" y="12178"/>
                  <a:pt x="8821" y="11838"/>
                </a:cubicBezTo>
                <a:close/>
                <a:moveTo>
                  <a:pt x="9457" y="17780"/>
                </a:moveTo>
                <a:lnTo>
                  <a:pt x="9526" y="17952"/>
                </a:lnTo>
                <a:cubicBezTo>
                  <a:pt x="9484" y="17975"/>
                  <a:pt x="9438" y="17998"/>
                  <a:pt x="9392" y="18021"/>
                </a:cubicBezTo>
                <a:cubicBezTo>
                  <a:pt x="9389" y="17956"/>
                  <a:pt x="9377" y="17891"/>
                  <a:pt x="9380" y="17830"/>
                </a:cubicBezTo>
                <a:cubicBezTo>
                  <a:pt x="9380" y="17812"/>
                  <a:pt x="9430" y="17796"/>
                  <a:pt x="9457" y="17780"/>
                </a:cubicBezTo>
                <a:close/>
                <a:moveTo>
                  <a:pt x="10383" y="12605"/>
                </a:moveTo>
                <a:cubicBezTo>
                  <a:pt x="10402" y="12586"/>
                  <a:pt x="10432" y="12540"/>
                  <a:pt x="10441" y="12544"/>
                </a:cubicBezTo>
                <a:cubicBezTo>
                  <a:pt x="10486" y="12566"/>
                  <a:pt x="10527" y="12601"/>
                  <a:pt x="10570" y="12631"/>
                </a:cubicBezTo>
                <a:cubicBezTo>
                  <a:pt x="10550" y="12651"/>
                  <a:pt x="10527" y="12670"/>
                  <a:pt x="10509" y="12693"/>
                </a:cubicBezTo>
                <a:cubicBezTo>
                  <a:pt x="10467" y="12662"/>
                  <a:pt x="10425" y="12635"/>
                  <a:pt x="10383" y="12605"/>
                </a:cubicBezTo>
                <a:close/>
                <a:moveTo>
                  <a:pt x="11236" y="15444"/>
                </a:moveTo>
                <a:cubicBezTo>
                  <a:pt x="11081" y="15741"/>
                  <a:pt x="10967" y="16069"/>
                  <a:pt x="10589" y="16176"/>
                </a:cubicBezTo>
                <a:cubicBezTo>
                  <a:pt x="10536" y="15646"/>
                  <a:pt x="10536" y="15646"/>
                  <a:pt x="11236" y="15444"/>
                </a:cubicBezTo>
                <a:close/>
                <a:moveTo>
                  <a:pt x="11153" y="13402"/>
                </a:moveTo>
                <a:cubicBezTo>
                  <a:pt x="11637" y="13219"/>
                  <a:pt x="12102" y="13043"/>
                  <a:pt x="12601" y="12856"/>
                </a:cubicBezTo>
                <a:cubicBezTo>
                  <a:pt x="12517" y="13329"/>
                  <a:pt x="12316" y="13919"/>
                  <a:pt x="12125" y="14057"/>
                </a:cubicBezTo>
                <a:cubicBezTo>
                  <a:pt x="11973" y="14171"/>
                  <a:pt x="11767" y="14240"/>
                  <a:pt x="11572" y="14267"/>
                </a:cubicBezTo>
                <a:cubicBezTo>
                  <a:pt x="11347" y="14297"/>
                  <a:pt x="11259" y="14091"/>
                  <a:pt x="11149" y="13939"/>
                </a:cubicBezTo>
                <a:cubicBezTo>
                  <a:pt x="11138" y="13954"/>
                  <a:pt x="11130" y="13965"/>
                  <a:pt x="11118" y="13977"/>
                </a:cubicBezTo>
                <a:cubicBezTo>
                  <a:pt x="11111" y="14034"/>
                  <a:pt x="11104" y="14088"/>
                  <a:pt x="11096" y="14144"/>
                </a:cubicBezTo>
                <a:cubicBezTo>
                  <a:pt x="11081" y="14122"/>
                  <a:pt x="11042" y="14088"/>
                  <a:pt x="11046" y="14079"/>
                </a:cubicBezTo>
                <a:cubicBezTo>
                  <a:pt x="11069" y="14042"/>
                  <a:pt x="11092" y="14011"/>
                  <a:pt x="11118" y="13977"/>
                </a:cubicBezTo>
                <a:cubicBezTo>
                  <a:pt x="11122" y="13954"/>
                  <a:pt x="11127" y="13931"/>
                  <a:pt x="11127" y="13912"/>
                </a:cubicBezTo>
                <a:cubicBezTo>
                  <a:pt x="11134" y="13919"/>
                  <a:pt x="11141" y="13931"/>
                  <a:pt x="11149" y="13939"/>
                </a:cubicBezTo>
                <a:cubicBezTo>
                  <a:pt x="11153" y="13939"/>
                  <a:pt x="11153" y="13935"/>
                  <a:pt x="11157" y="13931"/>
                </a:cubicBezTo>
                <a:cubicBezTo>
                  <a:pt x="11153" y="13764"/>
                  <a:pt x="11153" y="13599"/>
                  <a:pt x="11153" y="13402"/>
                </a:cubicBezTo>
                <a:close/>
                <a:moveTo>
                  <a:pt x="11458" y="12647"/>
                </a:moveTo>
                <a:cubicBezTo>
                  <a:pt x="11496" y="12612"/>
                  <a:pt x="11546" y="12586"/>
                  <a:pt x="11591" y="12555"/>
                </a:cubicBezTo>
                <a:cubicBezTo>
                  <a:pt x="11607" y="12578"/>
                  <a:pt x="11621" y="12598"/>
                  <a:pt x="11637" y="12620"/>
                </a:cubicBezTo>
                <a:cubicBezTo>
                  <a:pt x="11588" y="12658"/>
                  <a:pt x="11538" y="12693"/>
                  <a:pt x="11488" y="12730"/>
                </a:cubicBezTo>
                <a:cubicBezTo>
                  <a:pt x="11477" y="12704"/>
                  <a:pt x="11450" y="12654"/>
                  <a:pt x="11458" y="12647"/>
                </a:cubicBezTo>
                <a:close/>
                <a:moveTo>
                  <a:pt x="13185" y="12364"/>
                </a:moveTo>
                <a:cubicBezTo>
                  <a:pt x="12914" y="12643"/>
                  <a:pt x="12700" y="12445"/>
                  <a:pt x="12483" y="12364"/>
                </a:cubicBezTo>
                <a:lnTo>
                  <a:pt x="12471" y="12364"/>
                </a:lnTo>
                <a:lnTo>
                  <a:pt x="12468" y="12364"/>
                </a:lnTo>
                <a:cubicBezTo>
                  <a:pt x="12448" y="12445"/>
                  <a:pt x="12460" y="12552"/>
                  <a:pt x="12411" y="12616"/>
                </a:cubicBezTo>
                <a:cubicBezTo>
                  <a:pt x="12380" y="12654"/>
                  <a:pt x="12258" y="12624"/>
                  <a:pt x="12179" y="12628"/>
                </a:cubicBezTo>
                <a:cubicBezTo>
                  <a:pt x="12193" y="12578"/>
                  <a:pt x="12193" y="12506"/>
                  <a:pt x="12228" y="12479"/>
                </a:cubicBezTo>
                <a:cubicBezTo>
                  <a:pt x="12300" y="12429"/>
                  <a:pt x="12388" y="12403"/>
                  <a:pt x="12468" y="12364"/>
                </a:cubicBezTo>
                <a:lnTo>
                  <a:pt x="12468" y="12357"/>
                </a:lnTo>
                <a:cubicBezTo>
                  <a:pt x="12476" y="12361"/>
                  <a:pt x="12479" y="12361"/>
                  <a:pt x="12483" y="12364"/>
                </a:cubicBezTo>
                <a:close/>
                <a:moveTo>
                  <a:pt x="12833" y="11557"/>
                </a:moveTo>
                <a:cubicBezTo>
                  <a:pt x="12883" y="11564"/>
                  <a:pt x="12929" y="11576"/>
                  <a:pt x="12979" y="11583"/>
                </a:cubicBezTo>
                <a:cubicBezTo>
                  <a:pt x="12951" y="11599"/>
                  <a:pt x="12921" y="11622"/>
                  <a:pt x="12898" y="11618"/>
                </a:cubicBezTo>
                <a:cubicBezTo>
                  <a:pt x="12872" y="11610"/>
                  <a:pt x="12856" y="11576"/>
                  <a:pt x="12833" y="11557"/>
                </a:cubicBezTo>
                <a:close/>
                <a:moveTo>
                  <a:pt x="12216" y="11896"/>
                </a:moveTo>
                <a:cubicBezTo>
                  <a:pt x="12186" y="11900"/>
                  <a:pt x="12140" y="11827"/>
                  <a:pt x="12102" y="11789"/>
                </a:cubicBezTo>
                <a:cubicBezTo>
                  <a:pt x="12167" y="11736"/>
                  <a:pt x="12232" y="11678"/>
                  <a:pt x="12304" y="11633"/>
                </a:cubicBezTo>
                <a:cubicBezTo>
                  <a:pt x="12311" y="11629"/>
                  <a:pt x="12369" y="11709"/>
                  <a:pt x="12430" y="11785"/>
                </a:cubicBezTo>
                <a:cubicBezTo>
                  <a:pt x="12353" y="11827"/>
                  <a:pt x="12288" y="11880"/>
                  <a:pt x="12216" y="11896"/>
                </a:cubicBezTo>
                <a:close/>
                <a:moveTo>
                  <a:pt x="11424" y="15826"/>
                </a:moveTo>
                <a:cubicBezTo>
                  <a:pt x="11576" y="15520"/>
                  <a:pt x="11785" y="15246"/>
                  <a:pt x="12007" y="14911"/>
                </a:cubicBezTo>
                <a:cubicBezTo>
                  <a:pt x="12372" y="14842"/>
                  <a:pt x="12712" y="14476"/>
                  <a:pt x="13173" y="14549"/>
                </a:cubicBezTo>
                <a:cubicBezTo>
                  <a:pt x="13329" y="14839"/>
                  <a:pt x="13264" y="15063"/>
                  <a:pt x="13093" y="15246"/>
                </a:cubicBezTo>
                <a:cubicBezTo>
                  <a:pt x="12906" y="15448"/>
                  <a:pt x="12696" y="15631"/>
                  <a:pt x="12483" y="15806"/>
                </a:cubicBezTo>
                <a:cubicBezTo>
                  <a:pt x="12037" y="16172"/>
                  <a:pt x="11584" y="16526"/>
                  <a:pt x="11023" y="16976"/>
                </a:cubicBezTo>
                <a:cubicBezTo>
                  <a:pt x="11012" y="16431"/>
                  <a:pt x="11267" y="16138"/>
                  <a:pt x="11424" y="15826"/>
                </a:cubicBezTo>
                <a:close/>
                <a:moveTo>
                  <a:pt x="12673" y="14026"/>
                </a:moveTo>
                <a:cubicBezTo>
                  <a:pt x="12742" y="13523"/>
                  <a:pt x="13013" y="13157"/>
                  <a:pt x="13817" y="12471"/>
                </a:cubicBezTo>
                <a:cubicBezTo>
                  <a:pt x="14003" y="12948"/>
                  <a:pt x="14012" y="12952"/>
                  <a:pt x="13748" y="13634"/>
                </a:cubicBezTo>
                <a:cubicBezTo>
                  <a:pt x="13459" y="13859"/>
                  <a:pt x="13097" y="13981"/>
                  <a:pt x="12673" y="14026"/>
                </a:cubicBezTo>
                <a:close/>
                <a:moveTo>
                  <a:pt x="13931" y="14476"/>
                </a:moveTo>
                <a:cubicBezTo>
                  <a:pt x="13935" y="14468"/>
                  <a:pt x="13970" y="14476"/>
                  <a:pt x="13989" y="14480"/>
                </a:cubicBezTo>
                <a:cubicBezTo>
                  <a:pt x="13981" y="14510"/>
                  <a:pt x="13977" y="14545"/>
                  <a:pt x="13970" y="14575"/>
                </a:cubicBezTo>
                <a:cubicBezTo>
                  <a:pt x="13947" y="14572"/>
                  <a:pt x="13928" y="14572"/>
                  <a:pt x="13905" y="14568"/>
                </a:cubicBezTo>
                <a:cubicBezTo>
                  <a:pt x="13912" y="14537"/>
                  <a:pt x="13920" y="14503"/>
                  <a:pt x="13931" y="14476"/>
                </a:cubicBezTo>
                <a:close/>
                <a:moveTo>
                  <a:pt x="12285" y="10786"/>
                </a:moveTo>
                <a:cubicBezTo>
                  <a:pt x="11168" y="10890"/>
                  <a:pt x="10055" y="10920"/>
                  <a:pt x="8935" y="10684"/>
                </a:cubicBezTo>
                <a:cubicBezTo>
                  <a:pt x="9461" y="10360"/>
                  <a:pt x="10033" y="10272"/>
                  <a:pt x="10592" y="10188"/>
                </a:cubicBezTo>
                <a:cubicBezTo>
                  <a:pt x="11538" y="10044"/>
                  <a:pt x="12490" y="9945"/>
                  <a:pt x="13444" y="9841"/>
                </a:cubicBezTo>
                <a:cubicBezTo>
                  <a:pt x="14049" y="9777"/>
                  <a:pt x="14663" y="9716"/>
                  <a:pt x="15269" y="9876"/>
                </a:cubicBezTo>
                <a:cubicBezTo>
                  <a:pt x="15475" y="9929"/>
                  <a:pt x="15627" y="10047"/>
                  <a:pt x="15723" y="10325"/>
                </a:cubicBezTo>
                <a:cubicBezTo>
                  <a:pt x="15365" y="10413"/>
                  <a:pt x="15052" y="10508"/>
                  <a:pt x="14735" y="10570"/>
                </a:cubicBezTo>
                <a:cubicBezTo>
                  <a:pt x="14534" y="10608"/>
                  <a:pt x="14328" y="10596"/>
                  <a:pt x="14122" y="10615"/>
                </a:cubicBezTo>
                <a:cubicBezTo>
                  <a:pt x="13509" y="10668"/>
                  <a:pt x="12898" y="10730"/>
                  <a:pt x="12285" y="10786"/>
                </a:cubicBezTo>
                <a:close/>
                <a:moveTo>
                  <a:pt x="11115" y="6861"/>
                </a:moveTo>
                <a:cubicBezTo>
                  <a:pt x="11641" y="6858"/>
                  <a:pt x="11984" y="6907"/>
                  <a:pt x="12190" y="7018"/>
                </a:cubicBezTo>
                <a:cubicBezTo>
                  <a:pt x="13123" y="7521"/>
                  <a:pt x="14057" y="8028"/>
                  <a:pt x="15048" y="8565"/>
                </a:cubicBezTo>
                <a:cubicBezTo>
                  <a:pt x="15170" y="8385"/>
                  <a:pt x="15292" y="8207"/>
                  <a:pt x="15429" y="7996"/>
                </a:cubicBezTo>
                <a:cubicBezTo>
                  <a:pt x="15601" y="8202"/>
                  <a:pt x="16009" y="8237"/>
                  <a:pt x="15860" y="8641"/>
                </a:cubicBezTo>
                <a:lnTo>
                  <a:pt x="15871" y="8641"/>
                </a:lnTo>
                <a:cubicBezTo>
                  <a:pt x="15879" y="8645"/>
                  <a:pt x="15891" y="8649"/>
                  <a:pt x="15898" y="8656"/>
                </a:cubicBezTo>
                <a:cubicBezTo>
                  <a:pt x="15966" y="8629"/>
                  <a:pt x="16035" y="8603"/>
                  <a:pt x="16104" y="8584"/>
                </a:cubicBezTo>
                <a:cubicBezTo>
                  <a:pt x="16127" y="8576"/>
                  <a:pt x="16158" y="8614"/>
                  <a:pt x="16188" y="8629"/>
                </a:cubicBezTo>
                <a:cubicBezTo>
                  <a:pt x="16142" y="8664"/>
                  <a:pt x="16093" y="8725"/>
                  <a:pt x="16051" y="8721"/>
                </a:cubicBezTo>
                <a:cubicBezTo>
                  <a:pt x="16001" y="8717"/>
                  <a:pt x="15952" y="8683"/>
                  <a:pt x="15898" y="8656"/>
                </a:cubicBezTo>
                <a:cubicBezTo>
                  <a:pt x="15883" y="8664"/>
                  <a:pt x="15864" y="8672"/>
                  <a:pt x="15845" y="8675"/>
                </a:cubicBezTo>
                <a:cubicBezTo>
                  <a:pt x="15852" y="8664"/>
                  <a:pt x="15856" y="8652"/>
                  <a:pt x="15860" y="8641"/>
                </a:cubicBezTo>
                <a:cubicBezTo>
                  <a:pt x="14816" y="8893"/>
                  <a:pt x="13798" y="8660"/>
                  <a:pt x="12685" y="8557"/>
                </a:cubicBezTo>
                <a:cubicBezTo>
                  <a:pt x="12872" y="8416"/>
                  <a:pt x="12986" y="8329"/>
                  <a:pt x="13146" y="8207"/>
                </a:cubicBezTo>
                <a:cubicBezTo>
                  <a:pt x="12590" y="7589"/>
                  <a:pt x="11644" y="7555"/>
                  <a:pt x="11115" y="6861"/>
                </a:cubicBezTo>
                <a:close/>
                <a:moveTo>
                  <a:pt x="11454" y="8253"/>
                </a:moveTo>
                <a:cubicBezTo>
                  <a:pt x="11412" y="8126"/>
                  <a:pt x="11363" y="8012"/>
                  <a:pt x="11343" y="7894"/>
                </a:cubicBezTo>
                <a:cubicBezTo>
                  <a:pt x="11336" y="7852"/>
                  <a:pt x="11389" y="7768"/>
                  <a:pt x="11431" y="7760"/>
                </a:cubicBezTo>
                <a:cubicBezTo>
                  <a:pt x="11473" y="7750"/>
                  <a:pt x="11553" y="7783"/>
                  <a:pt x="11584" y="7825"/>
                </a:cubicBezTo>
                <a:cubicBezTo>
                  <a:pt x="11698" y="7982"/>
                  <a:pt x="11690" y="8126"/>
                  <a:pt x="11454" y="8253"/>
                </a:cubicBezTo>
                <a:close/>
                <a:moveTo>
                  <a:pt x="16153" y="11180"/>
                </a:moveTo>
                <a:cubicBezTo>
                  <a:pt x="16127" y="11187"/>
                  <a:pt x="16104" y="11198"/>
                  <a:pt x="16077" y="11194"/>
                </a:cubicBezTo>
                <a:cubicBezTo>
                  <a:pt x="16070" y="11194"/>
                  <a:pt x="16066" y="11161"/>
                  <a:pt x="16058" y="11141"/>
                </a:cubicBezTo>
                <a:cubicBezTo>
                  <a:pt x="16084" y="11134"/>
                  <a:pt x="16107" y="11129"/>
                  <a:pt x="16135" y="11126"/>
                </a:cubicBezTo>
                <a:cubicBezTo>
                  <a:pt x="16138" y="11141"/>
                  <a:pt x="16146" y="11161"/>
                  <a:pt x="16153" y="11180"/>
                </a:cubicBezTo>
                <a:close/>
                <a:moveTo>
                  <a:pt x="16786" y="11152"/>
                </a:moveTo>
                <a:cubicBezTo>
                  <a:pt x="16809" y="11129"/>
                  <a:pt x="16844" y="11084"/>
                  <a:pt x="16851" y="11088"/>
                </a:cubicBezTo>
                <a:cubicBezTo>
                  <a:pt x="16897" y="11115"/>
                  <a:pt x="16942" y="11149"/>
                  <a:pt x="16988" y="11183"/>
                </a:cubicBezTo>
                <a:cubicBezTo>
                  <a:pt x="16965" y="11203"/>
                  <a:pt x="16942" y="11225"/>
                  <a:pt x="16920" y="11248"/>
                </a:cubicBezTo>
                <a:cubicBezTo>
                  <a:pt x="16878" y="11217"/>
                  <a:pt x="16832" y="11187"/>
                  <a:pt x="16786" y="11152"/>
                </a:cubicBezTo>
                <a:close/>
                <a:moveTo>
                  <a:pt x="16592" y="7250"/>
                </a:moveTo>
                <a:cubicBezTo>
                  <a:pt x="16985" y="7212"/>
                  <a:pt x="17076" y="7498"/>
                  <a:pt x="17282" y="7753"/>
                </a:cubicBezTo>
                <a:cubicBezTo>
                  <a:pt x="17198" y="7829"/>
                  <a:pt x="17103" y="7901"/>
                  <a:pt x="17027" y="7989"/>
                </a:cubicBezTo>
                <a:cubicBezTo>
                  <a:pt x="16965" y="8061"/>
                  <a:pt x="16923" y="8153"/>
                  <a:pt x="16835" y="8302"/>
                </a:cubicBezTo>
                <a:cubicBezTo>
                  <a:pt x="16695" y="8218"/>
                  <a:pt x="16610" y="8168"/>
                  <a:pt x="16524" y="8119"/>
                </a:cubicBezTo>
                <a:cubicBezTo>
                  <a:pt x="16546" y="7825"/>
                  <a:pt x="16569" y="7544"/>
                  <a:pt x="16592" y="7250"/>
                </a:cubicBezTo>
                <a:close/>
                <a:moveTo>
                  <a:pt x="15224" y="4925"/>
                </a:moveTo>
                <a:cubicBezTo>
                  <a:pt x="15460" y="5085"/>
                  <a:pt x="15673" y="5280"/>
                  <a:pt x="15891" y="5463"/>
                </a:cubicBezTo>
                <a:lnTo>
                  <a:pt x="15940" y="5463"/>
                </a:lnTo>
                <a:cubicBezTo>
                  <a:pt x="15940" y="5466"/>
                  <a:pt x="15944" y="5474"/>
                  <a:pt x="15944" y="5477"/>
                </a:cubicBezTo>
                <a:cubicBezTo>
                  <a:pt x="16001" y="5458"/>
                  <a:pt x="16062" y="5424"/>
                  <a:pt x="16104" y="5443"/>
                </a:cubicBezTo>
                <a:cubicBezTo>
                  <a:pt x="16180" y="5477"/>
                  <a:pt x="16241" y="5554"/>
                  <a:pt x="16302" y="5615"/>
                </a:cubicBezTo>
                <a:cubicBezTo>
                  <a:pt x="16306" y="5623"/>
                  <a:pt x="16264" y="5691"/>
                  <a:pt x="16249" y="5691"/>
                </a:cubicBezTo>
                <a:cubicBezTo>
                  <a:pt x="16158" y="5679"/>
                  <a:pt x="16058" y="5676"/>
                  <a:pt x="15982" y="5634"/>
                </a:cubicBezTo>
                <a:cubicBezTo>
                  <a:pt x="15952" y="5618"/>
                  <a:pt x="15952" y="5539"/>
                  <a:pt x="15944" y="5477"/>
                </a:cubicBezTo>
                <a:cubicBezTo>
                  <a:pt x="15936" y="5481"/>
                  <a:pt x="15929" y="5486"/>
                  <a:pt x="15921" y="5486"/>
                </a:cubicBezTo>
                <a:cubicBezTo>
                  <a:pt x="15910" y="5477"/>
                  <a:pt x="15901" y="5470"/>
                  <a:pt x="15891" y="5463"/>
                </a:cubicBezTo>
                <a:cubicBezTo>
                  <a:pt x="15498" y="5474"/>
                  <a:pt x="15129" y="5412"/>
                  <a:pt x="14861" y="4951"/>
                </a:cubicBezTo>
                <a:cubicBezTo>
                  <a:pt x="15010" y="4937"/>
                  <a:pt x="15155" y="4875"/>
                  <a:pt x="15224" y="4925"/>
                </a:cubicBezTo>
                <a:close/>
                <a:moveTo>
                  <a:pt x="14164" y="5435"/>
                </a:moveTo>
                <a:cubicBezTo>
                  <a:pt x="14191" y="5435"/>
                  <a:pt x="14237" y="5477"/>
                  <a:pt x="14232" y="5486"/>
                </a:cubicBezTo>
                <a:cubicBezTo>
                  <a:pt x="14217" y="5535"/>
                  <a:pt x="14186" y="5577"/>
                  <a:pt x="14160" y="5623"/>
                </a:cubicBezTo>
                <a:cubicBezTo>
                  <a:pt x="14137" y="5577"/>
                  <a:pt x="14110" y="5531"/>
                  <a:pt x="14095" y="5481"/>
                </a:cubicBezTo>
                <a:cubicBezTo>
                  <a:pt x="14091" y="5474"/>
                  <a:pt x="14141" y="5432"/>
                  <a:pt x="14164" y="5435"/>
                </a:cubicBezTo>
                <a:close/>
                <a:moveTo>
                  <a:pt x="12819" y="4712"/>
                </a:moveTo>
                <a:cubicBezTo>
                  <a:pt x="12883" y="4765"/>
                  <a:pt x="12948" y="4822"/>
                  <a:pt x="13016" y="4875"/>
                </a:cubicBezTo>
                <a:cubicBezTo>
                  <a:pt x="12956" y="4921"/>
                  <a:pt x="12887" y="5013"/>
                  <a:pt x="12842" y="5001"/>
                </a:cubicBezTo>
                <a:cubicBezTo>
                  <a:pt x="12777" y="4982"/>
                  <a:pt x="12731" y="4895"/>
                  <a:pt x="12673" y="4837"/>
                </a:cubicBezTo>
                <a:cubicBezTo>
                  <a:pt x="12715" y="4799"/>
                  <a:pt x="12758" y="4765"/>
                  <a:pt x="12819" y="4712"/>
                </a:cubicBezTo>
                <a:close/>
                <a:moveTo>
                  <a:pt x="16341" y="7078"/>
                </a:moveTo>
                <a:cubicBezTo>
                  <a:pt x="16325" y="7132"/>
                  <a:pt x="16298" y="7219"/>
                  <a:pt x="16260" y="7361"/>
                </a:cubicBezTo>
                <a:cubicBezTo>
                  <a:pt x="15810" y="7150"/>
                  <a:pt x="15322" y="7132"/>
                  <a:pt x="14934" y="6812"/>
                </a:cubicBezTo>
                <a:cubicBezTo>
                  <a:pt x="14816" y="6712"/>
                  <a:pt x="14617" y="6705"/>
                  <a:pt x="14457" y="6652"/>
                </a:cubicBezTo>
                <a:cubicBezTo>
                  <a:pt x="14046" y="6515"/>
                  <a:pt x="13630" y="6404"/>
                  <a:pt x="13253" y="6167"/>
                </a:cubicBezTo>
                <a:cubicBezTo>
                  <a:pt x="12803" y="5889"/>
                  <a:pt x="12339" y="5641"/>
                  <a:pt x="11778" y="5581"/>
                </a:cubicBezTo>
                <a:cubicBezTo>
                  <a:pt x="11290" y="5531"/>
                  <a:pt x="10935" y="5169"/>
                  <a:pt x="10589" y="4780"/>
                </a:cubicBezTo>
                <a:cubicBezTo>
                  <a:pt x="12617" y="5222"/>
                  <a:pt x="14496" y="6072"/>
                  <a:pt x="16341" y="7078"/>
                </a:cubicBezTo>
                <a:close/>
                <a:moveTo>
                  <a:pt x="10615" y="7635"/>
                </a:moveTo>
                <a:cubicBezTo>
                  <a:pt x="10624" y="7635"/>
                  <a:pt x="10631" y="7631"/>
                  <a:pt x="10638" y="7631"/>
                </a:cubicBezTo>
                <a:cubicBezTo>
                  <a:pt x="10634" y="7642"/>
                  <a:pt x="10634" y="7653"/>
                  <a:pt x="10634" y="7665"/>
                </a:cubicBezTo>
                <a:cubicBezTo>
                  <a:pt x="10745" y="7913"/>
                  <a:pt x="10638" y="8157"/>
                  <a:pt x="10581" y="8404"/>
                </a:cubicBezTo>
                <a:cubicBezTo>
                  <a:pt x="10601" y="8157"/>
                  <a:pt x="10615" y="7913"/>
                  <a:pt x="10634" y="7665"/>
                </a:cubicBezTo>
                <a:cubicBezTo>
                  <a:pt x="10631" y="7658"/>
                  <a:pt x="10631" y="7650"/>
                  <a:pt x="10627" y="7646"/>
                </a:cubicBezTo>
                <a:cubicBezTo>
                  <a:pt x="10624" y="7642"/>
                  <a:pt x="10619" y="7639"/>
                  <a:pt x="10615" y="7635"/>
                </a:cubicBezTo>
                <a:cubicBezTo>
                  <a:pt x="10532" y="7658"/>
                  <a:pt x="10418" y="7718"/>
                  <a:pt x="10360" y="7685"/>
                </a:cubicBezTo>
                <a:cubicBezTo>
                  <a:pt x="9991" y="7460"/>
                  <a:pt x="9628" y="7224"/>
                  <a:pt x="9289" y="6956"/>
                </a:cubicBezTo>
                <a:cubicBezTo>
                  <a:pt x="9224" y="6907"/>
                  <a:pt x="9247" y="6747"/>
                  <a:pt x="9236" y="6621"/>
                </a:cubicBezTo>
                <a:cubicBezTo>
                  <a:pt x="9229" y="6617"/>
                  <a:pt x="9217" y="6613"/>
                  <a:pt x="9209" y="6610"/>
                </a:cubicBezTo>
                <a:cubicBezTo>
                  <a:pt x="9194" y="6613"/>
                  <a:pt x="9178" y="6617"/>
                  <a:pt x="9164" y="6617"/>
                </a:cubicBezTo>
                <a:cubicBezTo>
                  <a:pt x="9125" y="6633"/>
                  <a:pt x="9083" y="6644"/>
                  <a:pt x="9046" y="6659"/>
                </a:cubicBezTo>
                <a:cubicBezTo>
                  <a:pt x="9068" y="6647"/>
                  <a:pt x="9087" y="6636"/>
                  <a:pt x="9110" y="6633"/>
                </a:cubicBezTo>
                <a:cubicBezTo>
                  <a:pt x="9129" y="6624"/>
                  <a:pt x="9148" y="6621"/>
                  <a:pt x="9164" y="6617"/>
                </a:cubicBezTo>
                <a:cubicBezTo>
                  <a:pt x="9186" y="6610"/>
                  <a:pt x="9213" y="6602"/>
                  <a:pt x="9236" y="6594"/>
                </a:cubicBezTo>
                <a:lnTo>
                  <a:pt x="9236" y="6621"/>
                </a:lnTo>
                <a:cubicBezTo>
                  <a:pt x="9777" y="6858"/>
                  <a:pt x="10223" y="7212"/>
                  <a:pt x="10615" y="7635"/>
                </a:cubicBezTo>
                <a:close/>
                <a:moveTo>
                  <a:pt x="8446" y="6751"/>
                </a:moveTo>
                <a:cubicBezTo>
                  <a:pt x="8748" y="6972"/>
                  <a:pt x="9152" y="7101"/>
                  <a:pt x="9308" y="7673"/>
                </a:cubicBezTo>
                <a:cubicBezTo>
                  <a:pt x="8779" y="7433"/>
                  <a:pt x="8393" y="7231"/>
                  <a:pt x="8047" y="6766"/>
                </a:cubicBezTo>
                <a:cubicBezTo>
                  <a:pt x="8241" y="6754"/>
                  <a:pt x="8382" y="6701"/>
                  <a:pt x="8446" y="6751"/>
                </a:cubicBezTo>
                <a:close/>
                <a:moveTo>
                  <a:pt x="8416" y="5382"/>
                </a:moveTo>
                <a:cubicBezTo>
                  <a:pt x="8446" y="5356"/>
                  <a:pt x="8478" y="5317"/>
                  <a:pt x="8515" y="5303"/>
                </a:cubicBezTo>
                <a:cubicBezTo>
                  <a:pt x="8527" y="5294"/>
                  <a:pt x="8561" y="5340"/>
                  <a:pt x="8584" y="5363"/>
                </a:cubicBezTo>
                <a:cubicBezTo>
                  <a:pt x="8557" y="5379"/>
                  <a:pt x="8531" y="5398"/>
                  <a:pt x="8504" y="5412"/>
                </a:cubicBezTo>
                <a:cubicBezTo>
                  <a:pt x="8474" y="5405"/>
                  <a:pt x="8443" y="5394"/>
                  <a:pt x="8416" y="5382"/>
                </a:cubicBezTo>
                <a:close/>
                <a:moveTo>
                  <a:pt x="9018" y="3618"/>
                </a:moveTo>
                <a:cubicBezTo>
                  <a:pt x="9079" y="3633"/>
                  <a:pt x="9137" y="3667"/>
                  <a:pt x="9194" y="3694"/>
                </a:cubicBezTo>
                <a:cubicBezTo>
                  <a:pt x="9137" y="3716"/>
                  <a:pt x="9076" y="3748"/>
                  <a:pt x="9015" y="3762"/>
                </a:cubicBezTo>
                <a:cubicBezTo>
                  <a:pt x="9000" y="3762"/>
                  <a:pt x="8954" y="3713"/>
                  <a:pt x="8954" y="3690"/>
                </a:cubicBezTo>
                <a:cubicBezTo>
                  <a:pt x="8954" y="3663"/>
                  <a:pt x="9004" y="3614"/>
                  <a:pt x="9018" y="3618"/>
                </a:cubicBezTo>
                <a:close/>
                <a:moveTo>
                  <a:pt x="9278" y="4346"/>
                </a:moveTo>
                <a:cubicBezTo>
                  <a:pt x="9327" y="4365"/>
                  <a:pt x="9347" y="4460"/>
                  <a:pt x="9377" y="4521"/>
                </a:cubicBezTo>
                <a:cubicBezTo>
                  <a:pt x="9320" y="4555"/>
                  <a:pt x="9251" y="4628"/>
                  <a:pt x="9213" y="4612"/>
                </a:cubicBezTo>
                <a:cubicBezTo>
                  <a:pt x="8306" y="4311"/>
                  <a:pt x="7331" y="4223"/>
                  <a:pt x="6488" y="3736"/>
                </a:cubicBezTo>
                <a:cubicBezTo>
                  <a:pt x="6453" y="3720"/>
                  <a:pt x="6465" y="3625"/>
                  <a:pt x="6450" y="3519"/>
                </a:cubicBezTo>
                <a:cubicBezTo>
                  <a:pt x="7429" y="3709"/>
                  <a:pt x="8371" y="3972"/>
                  <a:pt x="9278" y="4346"/>
                </a:cubicBezTo>
                <a:close/>
                <a:moveTo>
                  <a:pt x="7463" y="4719"/>
                </a:moveTo>
                <a:cubicBezTo>
                  <a:pt x="7448" y="4746"/>
                  <a:pt x="7426" y="4795"/>
                  <a:pt x="7417" y="4791"/>
                </a:cubicBezTo>
                <a:cubicBezTo>
                  <a:pt x="7364" y="4777"/>
                  <a:pt x="7319" y="4754"/>
                  <a:pt x="7269" y="4731"/>
                </a:cubicBezTo>
                <a:cubicBezTo>
                  <a:pt x="7315" y="4703"/>
                  <a:pt x="7357" y="4673"/>
                  <a:pt x="7406" y="4654"/>
                </a:cubicBezTo>
                <a:cubicBezTo>
                  <a:pt x="7417" y="4650"/>
                  <a:pt x="7445" y="4696"/>
                  <a:pt x="7463" y="4719"/>
                </a:cubicBezTo>
                <a:close/>
                <a:moveTo>
                  <a:pt x="6160" y="4471"/>
                </a:moveTo>
                <a:cubicBezTo>
                  <a:pt x="5958" y="4422"/>
                  <a:pt x="5817" y="4383"/>
                  <a:pt x="5619" y="4334"/>
                </a:cubicBezTo>
                <a:cubicBezTo>
                  <a:pt x="5882" y="4124"/>
                  <a:pt x="6019" y="4174"/>
                  <a:pt x="6160" y="4471"/>
                </a:cubicBezTo>
                <a:close/>
                <a:moveTo>
                  <a:pt x="5413" y="4853"/>
                </a:moveTo>
                <a:cubicBezTo>
                  <a:pt x="5839" y="5058"/>
                  <a:pt x="6274" y="5264"/>
                  <a:pt x="6819" y="5523"/>
                </a:cubicBezTo>
                <a:lnTo>
                  <a:pt x="6819" y="5882"/>
                </a:lnTo>
                <a:cubicBezTo>
                  <a:pt x="6827" y="5878"/>
                  <a:pt x="6835" y="5874"/>
                  <a:pt x="6842" y="5866"/>
                </a:cubicBezTo>
                <a:cubicBezTo>
                  <a:pt x="6838" y="5874"/>
                  <a:pt x="6835" y="5882"/>
                  <a:pt x="6827" y="5889"/>
                </a:cubicBezTo>
                <a:cubicBezTo>
                  <a:pt x="7250" y="5897"/>
                  <a:pt x="7292" y="6316"/>
                  <a:pt x="7547" y="6518"/>
                </a:cubicBezTo>
                <a:cubicBezTo>
                  <a:pt x="7486" y="6728"/>
                  <a:pt x="7433" y="6918"/>
                  <a:pt x="7376" y="7109"/>
                </a:cubicBezTo>
                <a:cubicBezTo>
                  <a:pt x="7303" y="7082"/>
                  <a:pt x="7243" y="7059"/>
                  <a:pt x="7178" y="7041"/>
                </a:cubicBezTo>
                <a:cubicBezTo>
                  <a:pt x="7280" y="6758"/>
                  <a:pt x="7136" y="6598"/>
                  <a:pt x="6911" y="6457"/>
                </a:cubicBezTo>
                <a:cubicBezTo>
                  <a:pt x="6667" y="6304"/>
                  <a:pt x="6625" y="6103"/>
                  <a:pt x="6827" y="5889"/>
                </a:cubicBezTo>
                <a:cubicBezTo>
                  <a:pt x="6823" y="5889"/>
                  <a:pt x="6819" y="5885"/>
                  <a:pt x="6819" y="5885"/>
                </a:cubicBezTo>
                <a:lnTo>
                  <a:pt x="6819" y="5882"/>
                </a:lnTo>
                <a:cubicBezTo>
                  <a:pt x="6671" y="5969"/>
                  <a:pt x="6526" y="6053"/>
                  <a:pt x="6377" y="6140"/>
                </a:cubicBezTo>
                <a:lnTo>
                  <a:pt x="6381" y="6140"/>
                </a:lnTo>
                <a:cubicBezTo>
                  <a:pt x="6282" y="6309"/>
                  <a:pt x="6183" y="6476"/>
                  <a:pt x="6084" y="6640"/>
                </a:cubicBezTo>
                <a:cubicBezTo>
                  <a:pt x="4810" y="6450"/>
                  <a:pt x="4678" y="6107"/>
                  <a:pt x="5413" y="4853"/>
                </a:cubicBezTo>
                <a:close/>
                <a:moveTo>
                  <a:pt x="2154" y="7856"/>
                </a:moveTo>
                <a:cubicBezTo>
                  <a:pt x="2143" y="7833"/>
                  <a:pt x="2117" y="7795"/>
                  <a:pt x="2120" y="7791"/>
                </a:cubicBezTo>
                <a:cubicBezTo>
                  <a:pt x="2143" y="7768"/>
                  <a:pt x="2173" y="7757"/>
                  <a:pt x="2203" y="7738"/>
                </a:cubicBezTo>
                <a:cubicBezTo>
                  <a:pt x="2208" y="7764"/>
                  <a:pt x="2223" y="7795"/>
                  <a:pt x="2215" y="7818"/>
                </a:cubicBezTo>
                <a:cubicBezTo>
                  <a:pt x="2208" y="7833"/>
                  <a:pt x="2173" y="7841"/>
                  <a:pt x="2154" y="7856"/>
                </a:cubicBezTo>
                <a:close/>
                <a:moveTo>
                  <a:pt x="2574" y="9574"/>
                </a:moveTo>
                <a:cubicBezTo>
                  <a:pt x="2551" y="9571"/>
                  <a:pt x="2505" y="9533"/>
                  <a:pt x="2509" y="9518"/>
                </a:cubicBezTo>
                <a:cubicBezTo>
                  <a:pt x="2524" y="9465"/>
                  <a:pt x="2555" y="9414"/>
                  <a:pt x="2578" y="9365"/>
                </a:cubicBezTo>
                <a:cubicBezTo>
                  <a:pt x="2600" y="9414"/>
                  <a:pt x="2627" y="9468"/>
                  <a:pt x="2638" y="9521"/>
                </a:cubicBezTo>
                <a:cubicBezTo>
                  <a:pt x="2643" y="9533"/>
                  <a:pt x="2597" y="9574"/>
                  <a:pt x="2574" y="9574"/>
                </a:cubicBezTo>
                <a:close/>
                <a:moveTo>
                  <a:pt x="2806" y="7524"/>
                </a:moveTo>
                <a:cubicBezTo>
                  <a:pt x="2592" y="7235"/>
                  <a:pt x="2551" y="6891"/>
                  <a:pt x="2532" y="6537"/>
                </a:cubicBezTo>
                <a:cubicBezTo>
                  <a:pt x="2528" y="6408"/>
                  <a:pt x="2551" y="6258"/>
                  <a:pt x="2360" y="6232"/>
                </a:cubicBezTo>
                <a:lnTo>
                  <a:pt x="2360" y="6232"/>
                </a:lnTo>
                <a:lnTo>
                  <a:pt x="2360" y="6228"/>
                </a:lnTo>
                <a:lnTo>
                  <a:pt x="2360" y="6228"/>
                </a:lnTo>
                <a:cubicBezTo>
                  <a:pt x="2314" y="6114"/>
                  <a:pt x="2291" y="5989"/>
                  <a:pt x="2223" y="5889"/>
                </a:cubicBezTo>
                <a:cubicBezTo>
                  <a:pt x="2094" y="5699"/>
                  <a:pt x="2215" y="5611"/>
                  <a:pt x="2372" y="5493"/>
                </a:cubicBezTo>
                <a:cubicBezTo>
                  <a:pt x="2532" y="5752"/>
                  <a:pt x="2414" y="5992"/>
                  <a:pt x="2360" y="6228"/>
                </a:cubicBezTo>
                <a:lnTo>
                  <a:pt x="2360" y="6232"/>
                </a:lnTo>
                <a:cubicBezTo>
                  <a:pt x="2738" y="5901"/>
                  <a:pt x="2928" y="5497"/>
                  <a:pt x="2966" y="4986"/>
                </a:cubicBezTo>
                <a:cubicBezTo>
                  <a:pt x="3008" y="4483"/>
                  <a:pt x="3137" y="3987"/>
                  <a:pt x="3237" y="3454"/>
                </a:cubicBezTo>
                <a:cubicBezTo>
                  <a:pt x="3908" y="3313"/>
                  <a:pt x="4472" y="3702"/>
                  <a:pt x="5074" y="3831"/>
                </a:cubicBezTo>
                <a:cubicBezTo>
                  <a:pt x="5044" y="4136"/>
                  <a:pt x="5039" y="4395"/>
                  <a:pt x="4990" y="4650"/>
                </a:cubicBezTo>
                <a:cubicBezTo>
                  <a:pt x="4940" y="4914"/>
                  <a:pt x="4861" y="5173"/>
                  <a:pt x="4777" y="5432"/>
                </a:cubicBezTo>
                <a:cubicBezTo>
                  <a:pt x="4692" y="5687"/>
                  <a:pt x="4586" y="5938"/>
                  <a:pt x="4495" y="6183"/>
                </a:cubicBezTo>
                <a:cubicBezTo>
                  <a:pt x="3763" y="6258"/>
                  <a:pt x="3663" y="6179"/>
                  <a:pt x="3656" y="5550"/>
                </a:cubicBezTo>
                <a:cubicBezTo>
                  <a:pt x="3652" y="5314"/>
                  <a:pt x="3633" y="5078"/>
                  <a:pt x="3618" y="4841"/>
                </a:cubicBezTo>
                <a:cubicBezTo>
                  <a:pt x="3618" y="4822"/>
                  <a:pt x="3568" y="4807"/>
                  <a:pt x="3489" y="4761"/>
                </a:cubicBezTo>
                <a:cubicBezTo>
                  <a:pt x="3241" y="4883"/>
                  <a:pt x="3340" y="5161"/>
                  <a:pt x="3275" y="5359"/>
                </a:cubicBezTo>
                <a:cubicBezTo>
                  <a:pt x="3183" y="5618"/>
                  <a:pt x="3031" y="5885"/>
                  <a:pt x="3046" y="6140"/>
                </a:cubicBezTo>
                <a:cubicBezTo>
                  <a:pt x="3058" y="6381"/>
                  <a:pt x="3100" y="6583"/>
                  <a:pt x="2986" y="6819"/>
                </a:cubicBezTo>
                <a:cubicBezTo>
                  <a:pt x="2882" y="7021"/>
                  <a:pt x="2867" y="7269"/>
                  <a:pt x="2806" y="7524"/>
                </a:cubicBezTo>
                <a:close/>
                <a:moveTo>
                  <a:pt x="2905" y="12220"/>
                </a:moveTo>
                <a:cubicBezTo>
                  <a:pt x="2901" y="12170"/>
                  <a:pt x="2890" y="12121"/>
                  <a:pt x="2894" y="12072"/>
                </a:cubicBezTo>
                <a:cubicBezTo>
                  <a:pt x="2898" y="12060"/>
                  <a:pt x="2947" y="12056"/>
                  <a:pt x="2974" y="12049"/>
                </a:cubicBezTo>
                <a:cubicBezTo>
                  <a:pt x="2989" y="12072"/>
                  <a:pt x="3023" y="12113"/>
                  <a:pt x="3016" y="12121"/>
                </a:cubicBezTo>
                <a:cubicBezTo>
                  <a:pt x="2986" y="12159"/>
                  <a:pt x="2943" y="12190"/>
                  <a:pt x="2905" y="12220"/>
                </a:cubicBezTo>
                <a:close/>
                <a:moveTo>
                  <a:pt x="3343" y="9254"/>
                </a:moveTo>
                <a:cubicBezTo>
                  <a:pt x="3222" y="9011"/>
                  <a:pt x="3146" y="8744"/>
                  <a:pt x="3042" y="8473"/>
                </a:cubicBezTo>
                <a:cubicBezTo>
                  <a:pt x="3233" y="7845"/>
                  <a:pt x="3427" y="7196"/>
                  <a:pt x="3633" y="6506"/>
                </a:cubicBezTo>
                <a:cubicBezTo>
                  <a:pt x="3804" y="6529"/>
                  <a:pt x="3995" y="6560"/>
                  <a:pt x="4270" y="6598"/>
                </a:cubicBezTo>
                <a:cubicBezTo>
                  <a:pt x="4117" y="7296"/>
                  <a:pt x="3763" y="7791"/>
                  <a:pt x="3873" y="8424"/>
                </a:cubicBezTo>
                <a:cubicBezTo>
                  <a:pt x="3957" y="8271"/>
                  <a:pt x="4087" y="8123"/>
                  <a:pt x="4110" y="7963"/>
                </a:cubicBezTo>
                <a:cubicBezTo>
                  <a:pt x="4159" y="7581"/>
                  <a:pt x="4361" y="7356"/>
                  <a:pt x="4742" y="7178"/>
                </a:cubicBezTo>
                <a:cubicBezTo>
                  <a:pt x="4715" y="7993"/>
                  <a:pt x="4407" y="8675"/>
                  <a:pt x="4037" y="9331"/>
                </a:cubicBezTo>
                <a:cubicBezTo>
                  <a:pt x="3908" y="9556"/>
                  <a:pt x="3469" y="9510"/>
                  <a:pt x="3343" y="9254"/>
                </a:cubicBezTo>
                <a:close/>
                <a:moveTo>
                  <a:pt x="4681" y="10600"/>
                </a:moveTo>
                <a:cubicBezTo>
                  <a:pt x="4643" y="11031"/>
                  <a:pt x="4578" y="11458"/>
                  <a:pt x="4525" y="11889"/>
                </a:cubicBezTo>
                <a:cubicBezTo>
                  <a:pt x="4467" y="11892"/>
                  <a:pt x="4411" y="11896"/>
                  <a:pt x="4353" y="11900"/>
                </a:cubicBezTo>
                <a:cubicBezTo>
                  <a:pt x="4228" y="11442"/>
                  <a:pt x="4102" y="10989"/>
                  <a:pt x="3973" y="10524"/>
                </a:cubicBezTo>
                <a:cubicBezTo>
                  <a:pt x="4052" y="10452"/>
                  <a:pt x="4113" y="10360"/>
                  <a:pt x="4201" y="10325"/>
                </a:cubicBezTo>
                <a:cubicBezTo>
                  <a:pt x="4319" y="10280"/>
                  <a:pt x="4476" y="10223"/>
                  <a:pt x="4578" y="10265"/>
                </a:cubicBezTo>
                <a:cubicBezTo>
                  <a:pt x="4647" y="10299"/>
                  <a:pt x="4689" y="10489"/>
                  <a:pt x="4681" y="10600"/>
                </a:cubicBezTo>
                <a:close/>
                <a:moveTo>
                  <a:pt x="4358" y="9819"/>
                </a:moveTo>
                <a:cubicBezTo>
                  <a:pt x="4487" y="9106"/>
                  <a:pt x="4792" y="8542"/>
                  <a:pt x="4982" y="7947"/>
                </a:cubicBezTo>
                <a:cubicBezTo>
                  <a:pt x="5218" y="7924"/>
                  <a:pt x="5421" y="7905"/>
                  <a:pt x="5607" y="7887"/>
                </a:cubicBezTo>
                <a:cubicBezTo>
                  <a:pt x="5744" y="7627"/>
                  <a:pt x="5516" y="7600"/>
                  <a:pt x="5413" y="7490"/>
                </a:cubicBezTo>
                <a:cubicBezTo>
                  <a:pt x="5356" y="7425"/>
                  <a:pt x="5310" y="7292"/>
                  <a:pt x="5341" y="7224"/>
                </a:cubicBezTo>
                <a:cubicBezTo>
                  <a:pt x="5371" y="7147"/>
                  <a:pt x="5493" y="7101"/>
                  <a:pt x="5581" y="7071"/>
                </a:cubicBezTo>
                <a:cubicBezTo>
                  <a:pt x="5642" y="7052"/>
                  <a:pt x="5718" y="7094"/>
                  <a:pt x="5783" y="7094"/>
                </a:cubicBezTo>
                <a:cubicBezTo>
                  <a:pt x="6050" y="7086"/>
                  <a:pt x="6073" y="7547"/>
                  <a:pt x="6476" y="7387"/>
                </a:cubicBezTo>
                <a:cubicBezTo>
                  <a:pt x="6708" y="7296"/>
                  <a:pt x="7060" y="7482"/>
                  <a:pt x="7349" y="7562"/>
                </a:cubicBezTo>
                <a:cubicBezTo>
                  <a:pt x="7609" y="7639"/>
                  <a:pt x="7856" y="7741"/>
                  <a:pt x="8142" y="7845"/>
                </a:cubicBezTo>
                <a:cubicBezTo>
                  <a:pt x="7517" y="8130"/>
                  <a:pt x="6942" y="7562"/>
                  <a:pt x="6274" y="7825"/>
                </a:cubicBezTo>
                <a:cubicBezTo>
                  <a:pt x="6427" y="7936"/>
                  <a:pt x="6534" y="8070"/>
                  <a:pt x="6659" y="8096"/>
                </a:cubicBezTo>
                <a:cubicBezTo>
                  <a:pt x="7399" y="8264"/>
                  <a:pt x="8138" y="8431"/>
                  <a:pt x="8908" y="8378"/>
                </a:cubicBezTo>
                <a:cubicBezTo>
                  <a:pt x="9175" y="8359"/>
                  <a:pt x="9449" y="8393"/>
                  <a:pt x="9720" y="8511"/>
                </a:cubicBezTo>
                <a:cubicBezTo>
                  <a:pt x="9354" y="8531"/>
                  <a:pt x="8988" y="8550"/>
                  <a:pt x="8622" y="8568"/>
                </a:cubicBezTo>
                <a:cubicBezTo>
                  <a:pt x="8210" y="8591"/>
                  <a:pt x="7795" y="8629"/>
                  <a:pt x="7384" y="8629"/>
                </a:cubicBezTo>
                <a:cubicBezTo>
                  <a:pt x="7025" y="8629"/>
                  <a:pt x="6659" y="8515"/>
                  <a:pt x="6335" y="8714"/>
                </a:cubicBezTo>
                <a:lnTo>
                  <a:pt x="6335" y="8962"/>
                </a:lnTo>
                <a:lnTo>
                  <a:pt x="13642" y="8962"/>
                </a:lnTo>
                <a:cubicBezTo>
                  <a:pt x="13649" y="9007"/>
                  <a:pt x="13660" y="9057"/>
                  <a:pt x="13672" y="9102"/>
                </a:cubicBezTo>
                <a:cubicBezTo>
                  <a:pt x="13584" y="9136"/>
                  <a:pt x="13497" y="9194"/>
                  <a:pt x="13405" y="9205"/>
                </a:cubicBezTo>
                <a:cubicBezTo>
                  <a:pt x="13101" y="9231"/>
                  <a:pt x="12791" y="9240"/>
                  <a:pt x="12483" y="9259"/>
                </a:cubicBezTo>
                <a:cubicBezTo>
                  <a:pt x="11660" y="9308"/>
                  <a:pt x="10837" y="9354"/>
                  <a:pt x="10013" y="9419"/>
                </a:cubicBezTo>
                <a:cubicBezTo>
                  <a:pt x="9857" y="9430"/>
                  <a:pt x="9678" y="9506"/>
                  <a:pt x="9563" y="9609"/>
                </a:cubicBezTo>
                <a:cubicBezTo>
                  <a:pt x="9491" y="9678"/>
                  <a:pt x="9521" y="9853"/>
                  <a:pt x="9510" y="9959"/>
                </a:cubicBezTo>
                <a:cubicBezTo>
                  <a:pt x="9106" y="10089"/>
                  <a:pt x="8717" y="10227"/>
                  <a:pt x="8325" y="10345"/>
                </a:cubicBezTo>
                <a:cubicBezTo>
                  <a:pt x="8096" y="10410"/>
                  <a:pt x="7860" y="10474"/>
                  <a:pt x="7623" y="10478"/>
                </a:cubicBezTo>
                <a:cubicBezTo>
                  <a:pt x="6983" y="10485"/>
                  <a:pt x="6335" y="10406"/>
                  <a:pt x="5767" y="10657"/>
                </a:cubicBezTo>
                <a:cubicBezTo>
                  <a:pt x="5466" y="10367"/>
                  <a:pt x="5790" y="10151"/>
                  <a:pt x="5707" y="9929"/>
                </a:cubicBezTo>
                <a:cubicBezTo>
                  <a:pt x="5657" y="9891"/>
                  <a:pt x="5603" y="9826"/>
                  <a:pt x="5554" y="9826"/>
                </a:cubicBezTo>
                <a:cubicBezTo>
                  <a:pt x="5181" y="9815"/>
                  <a:pt x="4807" y="9819"/>
                  <a:pt x="4358" y="9819"/>
                </a:cubicBezTo>
                <a:close/>
                <a:moveTo>
                  <a:pt x="5108" y="10455"/>
                </a:moveTo>
                <a:cubicBezTo>
                  <a:pt x="5089" y="10463"/>
                  <a:pt x="5070" y="10466"/>
                  <a:pt x="5055" y="10474"/>
                </a:cubicBezTo>
                <a:cubicBezTo>
                  <a:pt x="5047" y="10452"/>
                  <a:pt x="5035" y="10425"/>
                  <a:pt x="5039" y="10402"/>
                </a:cubicBezTo>
                <a:cubicBezTo>
                  <a:pt x="5039" y="10394"/>
                  <a:pt x="5070" y="10390"/>
                  <a:pt x="5089" y="10383"/>
                </a:cubicBezTo>
                <a:cubicBezTo>
                  <a:pt x="5097" y="10406"/>
                  <a:pt x="5100" y="10432"/>
                  <a:pt x="5108" y="10455"/>
                </a:cubicBezTo>
                <a:close/>
                <a:moveTo>
                  <a:pt x="5074" y="15551"/>
                </a:moveTo>
                <a:cubicBezTo>
                  <a:pt x="4902" y="15612"/>
                  <a:pt x="4815" y="15528"/>
                  <a:pt x="4819" y="15372"/>
                </a:cubicBezTo>
                <a:cubicBezTo>
                  <a:pt x="4826" y="14934"/>
                  <a:pt x="4849" y="14496"/>
                  <a:pt x="4875" y="14057"/>
                </a:cubicBezTo>
                <a:cubicBezTo>
                  <a:pt x="4875" y="14015"/>
                  <a:pt x="4963" y="13981"/>
                  <a:pt x="5009" y="13942"/>
                </a:cubicBezTo>
                <a:cubicBezTo>
                  <a:pt x="5249" y="14404"/>
                  <a:pt x="5249" y="14404"/>
                  <a:pt x="5074" y="15551"/>
                </a:cubicBezTo>
                <a:close/>
                <a:moveTo>
                  <a:pt x="5303" y="13348"/>
                </a:moveTo>
                <a:cubicBezTo>
                  <a:pt x="4933" y="13108"/>
                  <a:pt x="4761" y="12841"/>
                  <a:pt x="4895" y="12536"/>
                </a:cubicBezTo>
                <a:cubicBezTo>
                  <a:pt x="5078" y="12128"/>
                  <a:pt x="5169" y="11701"/>
                  <a:pt x="5287" y="11279"/>
                </a:cubicBezTo>
                <a:cubicBezTo>
                  <a:pt x="5345" y="11084"/>
                  <a:pt x="5496" y="11034"/>
                  <a:pt x="5733" y="11187"/>
                </a:cubicBezTo>
                <a:cubicBezTo>
                  <a:pt x="5699" y="11523"/>
                  <a:pt x="5336" y="11770"/>
                  <a:pt x="5401" y="12178"/>
                </a:cubicBezTo>
                <a:cubicBezTo>
                  <a:pt x="5455" y="12524"/>
                  <a:pt x="5348" y="12899"/>
                  <a:pt x="5303" y="13348"/>
                </a:cubicBezTo>
                <a:close/>
                <a:moveTo>
                  <a:pt x="5466" y="15140"/>
                </a:moveTo>
                <a:cubicBezTo>
                  <a:pt x="5554" y="14827"/>
                  <a:pt x="5626" y="14198"/>
                  <a:pt x="5596" y="13840"/>
                </a:cubicBezTo>
                <a:cubicBezTo>
                  <a:pt x="5570" y="13500"/>
                  <a:pt x="5565" y="13154"/>
                  <a:pt x="5596" y="12814"/>
                </a:cubicBezTo>
                <a:cubicBezTo>
                  <a:pt x="5607" y="12681"/>
                  <a:pt x="5733" y="12555"/>
                  <a:pt x="5829" y="12392"/>
                </a:cubicBezTo>
                <a:cubicBezTo>
                  <a:pt x="6160" y="12807"/>
                  <a:pt x="5668" y="13245"/>
                  <a:pt x="6015" y="13650"/>
                </a:cubicBezTo>
                <a:cubicBezTo>
                  <a:pt x="6320" y="13516"/>
                  <a:pt x="6617" y="13382"/>
                  <a:pt x="6911" y="13249"/>
                </a:cubicBezTo>
                <a:cubicBezTo>
                  <a:pt x="6762" y="12963"/>
                  <a:pt x="6622" y="12696"/>
                  <a:pt x="6484" y="12433"/>
                </a:cubicBezTo>
                <a:cubicBezTo>
                  <a:pt x="6587" y="12373"/>
                  <a:pt x="6640" y="12311"/>
                  <a:pt x="6690" y="12315"/>
                </a:cubicBezTo>
                <a:cubicBezTo>
                  <a:pt x="6891" y="12323"/>
                  <a:pt x="7090" y="12350"/>
                  <a:pt x="7266" y="12369"/>
                </a:cubicBezTo>
                <a:cubicBezTo>
                  <a:pt x="7486" y="12666"/>
                  <a:pt x="7384" y="12944"/>
                  <a:pt x="7299" y="13188"/>
                </a:cubicBezTo>
                <a:cubicBezTo>
                  <a:pt x="7174" y="13542"/>
                  <a:pt x="7041" y="13916"/>
                  <a:pt x="6812" y="14198"/>
                </a:cubicBezTo>
                <a:cubicBezTo>
                  <a:pt x="6465" y="14625"/>
                  <a:pt x="6099" y="15022"/>
                  <a:pt x="5874" y="15536"/>
                </a:cubicBezTo>
                <a:cubicBezTo>
                  <a:pt x="5832" y="15631"/>
                  <a:pt x="5649" y="15666"/>
                  <a:pt x="5455" y="15768"/>
                </a:cubicBezTo>
                <a:cubicBezTo>
                  <a:pt x="5455" y="15516"/>
                  <a:pt x="5417" y="15314"/>
                  <a:pt x="5466" y="15140"/>
                </a:cubicBezTo>
                <a:close/>
                <a:moveTo>
                  <a:pt x="5665" y="18440"/>
                </a:moveTo>
                <a:cubicBezTo>
                  <a:pt x="5653" y="18466"/>
                  <a:pt x="5561" y="18456"/>
                  <a:pt x="5508" y="18463"/>
                </a:cubicBezTo>
                <a:cubicBezTo>
                  <a:pt x="5508" y="18410"/>
                  <a:pt x="5493" y="18348"/>
                  <a:pt x="5512" y="18303"/>
                </a:cubicBezTo>
                <a:cubicBezTo>
                  <a:pt x="5539" y="18250"/>
                  <a:pt x="5593" y="18208"/>
                  <a:pt x="5753" y="18036"/>
                </a:cubicBezTo>
                <a:cubicBezTo>
                  <a:pt x="5707" y="18269"/>
                  <a:pt x="5702" y="18360"/>
                  <a:pt x="5665" y="18440"/>
                </a:cubicBezTo>
                <a:close/>
                <a:moveTo>
                  <a:pt x="5813" y="22152"/>
                </a:moveTo>
                <a:cubicBezTo>
                  <a:pt x="5760" y="21763"/>
                  <a:pt x="5962" y="21520"/>
                  <a:pt x="6145" y="21082"/>
                </a:cubicBezTo>
                <a:cubicBezTo>
                  <a:pt x="6256" y="21474"/>
                  <a:pt x="6316" y="21691"/>
                  <a:pt x="6385" y="21946"/>
                </a:cubicBezTo>
                <a:cubicBezTo>
                  <a:pt x="6187" y="22015"/>
                  <a:pt x="6034" y="22072"/>
                  <a:pt x="5813" y="22152"/>
                </a:cubicBezTo>
                <a:close/>
                <a:moveTo>
                  <a:pt x="6343" y="19153"/>
                </a:moveTo>
                <a:cubicBezTo>
                  <a:pt x="6221" y="19001"/>
                  <a:pt x="6110" y="18920"/>
                  <a:pt x="6087" y="18821"/>
                </a:cubicBezTo>
                <a:cubicBezTo>
                  <a:pt x="5913" y="18040"/>
                  <a:pt x="6068" y="17258"/>
                  <a:pt x="6126" y="16477"/>
                </a:cubicBezTo>
                <a:cubicBezTo>
                  <a:pt x="6133" y="16359"/>
                  <a:pt x="6247" y="16252"/>
                  <a:pt x="6320" y="16138"/>
                </a:cubicBezTo>
                <a:cubicBezTo>
                  <a:pt x="6316" y="16127"/>
                  <a:pt x="6312" y="16115"/>
                  <a:pt x="6305" y="16104"/>
                </a:cubicBezTo>
                <a:cubicBezTo>
                  <a:pt x="6316" y="16107"/>
                  <a:pt x="6328" y="16111"/>
                  <a:pt x="6339" y="16115"/>
                </a:cubicBezTo>
                <a:cubicBezTo>
                  <a:pt x="6442" y="15989"/>
                  <a:pt x="6560" y="15882"/>
                  <a:pt x="6655" y="15757"/>
                </a:cubicBezTo>
                <a:cubicBezTo>
                  <a:pt x="6880" y="15460"/>
                  <a:pt x="7097" y="15159"/>
                  <a:pt x="7334" y="14830"/>
                </a:cubicBezTo>
                <a:cubicBezTo>
                  <a:pt x="7635" y="15402"/>
                  <a:pt x="7642" y="15677"/>
                  <a:pt x="7395" y="16577"/>
                </a:cubicBezTo>
                <a:cubicBezTo>
                  <a:pt x="6976" y="16595"/>
                  <a:pt x="6708" y="16214"/>
                  <a:pt x="6339" y="16115"/>
                </a:cubicBezTo>
                <a:lnTo>
                  <a:pt x="6328" y="16127"/>
                </a:lnTo>
                <a:cubicBezTo>
                  <a:pt x="6324" y="16130"/>
                  <a:pt x="6324" y="16134"/>
                  <a:pt x="6320" y="16138"/>
                </a:cubicBezTo>
                <a:cubicBezTo>
                  <a:pt x="6388" y="16283"/>
                  <a:pt x="6442" y="16435"/>
                  <a:pt x="6530" y="16565"/>
                </a:cubicBezTo>
                <a:cubicBezTo>
                  <a:pt x="6690" y="16816"/>
                  <a:pt x="6705" y="17064"/>
                  <a:pt x="6648" y="17354"/>
                </a:cubicBezTo>
                <a:cubicBezTo>
                  <a:pt x="6534" y="17914"/>
                  <a:pt x="6453" y="18486"/>
                  <a:pt x="6343" y="19153"/>
                </a:cubicBezTo>
                <a:close/>
                <a:moveTo>
                  <a:pt x="6667" y="19050"/>
                </a:moveTo>
                <a:cubicBezTo>
                  <a:pt x="6751" y="18535"/>
                  <a:pt x="6762" y="17986"/>
                  <a:pt x="7357" y="17606"/>
                </a:cubicBezTo>
                <a:cubicBezTo>
                  <a:pt x="7376" y="17918"/>
                  <a:pt x="7395" y="18188"/>
                  <a:pt x="7417" y="18539"/>
                </a:cubicBezTo>
                <a:cubicBezTo>
                  <a:pt x="7867" y="18394"/>
                  <a:pt x="7959" y="18051"/>
                  <a:pt x="8138" y="17777"/>
                </a:cubicBezTo>
                <a:cubicBezTo>
                  <a:pt x="8317" y="17491"/>
                  <a:pt x="8531" y="17228"/>
                  <a:pt x="8736" y="16946"/>
                </a:cubicBezTo>
                <a:cubicBezTo>
                  <a:pt x="8935" y="16996"/>
                  <a:pt x="9087" y="17034"/>
                  <a:pt x="9301" y="17087"/>
                </a:cubicBezTo>
                <a:cubicBezTo>
                  <a:pt x="9194" y="17327"/>
                  <a:pt x="9152" y="17541"/>
                  <a:pt x="9026" y="17682"/>
                </a:cubicBezTo>
                <a:cubicBezTo>
                  <a:pt x="8416" y="18368"/>
                  <a:pt x="8256" y="19344"/>
                  <a:pt x="7559" y="19991"/>
                </a:cubicBezTo>
                <a:cubicBezTo>
                  <a:pt x="7368" y="19522"/>
                  <a:pt x="7368" y="19522"/>
                  <a:pt x="6667" y="19050"/>
                </a:cubicBezTo>
                <a:close/>
                <a:moveTo>
                  <a:pt x="8607" y="20579"/>
                </a:moveTo>
                <a:cubicBezTo>
                  <a:pt x="8561" y="20815"/>
                  <a:pt x="8455" y="21005"/>
                  <a:pt x="8017" y="21020"/>
                </a:cubicBezTo>
                <a:cubicBezTo>
                  <a:pt x="8142" y="20742"/>
                  <a:pt x="8207" y="20556"/>
                  <a:pt x="8309" y="20396"/>
                </a:cubicBezTo>
                <a:cubicBezTo>
                  <a:pt x="8344" y="20338"/>
                  <a:pt x="8469" y="20338"/>
                  <a:pt x="8553" y="20311"/>
                </a:cubicBezTo>
                <a:cubicBezTo>
                  <a:pt x="8573" y="20399"/>
                  <a:pt x="8622" y="20494"/>
                  <a:pt x="8607" y="20579"/>
                </a:cubicBezTo>
                <a:close/>
                <a:moveTo>
                  <a:pt x="9655" y="19344"/>
                </a:moveTo>
                <a:cubicBezTo>
                  <a:pt x="9366" y="19381"/>
                  <a:pt x="9087" y="19522"/>
                  <a:pt x="8733" y="19641"/>
                </a:cubicBezTo>
                <a:cubicBezTo>
                  <a:pt x="8668" y="19580"/>
                  <a:pt x="8599" y="19541"/>
                  <a:pt x="8569" y="19485"/>
                </a:cubicBezTo>
                <a:cubicBezTo>
                  <a:pt x="8420" y="19198"/>
                  <a:pt x="8504" y="18894"/>
                  <a:pt x="8733" y="18939"/>
                </a:cubicBezTo>
                <a:cubicBezTo>
                  <a:pt x="9152" y="19027"/>
                  <a:pt x="9380" y="18783"/>
                  <a:pt x="9640" y="18570"/>
                </a:cubicBezTo>
                <a:cubicBezTo>
                  <a:pt x="10455" y="17891"/>
                  <a:pt x="11278" y="17212"/>
                  <a:pt x="12186" y="16660"/>
                </a:cubicBezTo>
                <a:cubicBezTo>
                  <a:pt x="13234" y="16016"/>
                  <a:pt x="14313" y="15425"/>
                  <a:pt x="15380" y="14816"/>
                </a:cubicBezTo>
                <a:cubicBezTo>
                  <a:pt x="15398" y="14808"/>
                  <a:pt x="15433" y="14830"/>
                  <a:pt x="15463" y="14842"/>
                </a:cubicBezTo>
                <a:cubicBezTo>
                  <a:pt x="15384" y="15296"/>
                  <a:pt x="15212" y="15589"/>
                  <a:pt x="14808" y="15863"/>
                </a:cubicBezTo>
                <a:cubicBezTo>
                  <a:pt x="14217" y="16267"/>
                  <a:pt x="13600" y="16637"/>
                  <a:pt x="13028" y="17061"/>
                </a:cubicBezTo>
                <a:cubicBezTo>
                  <a:pt x="12254" y="17636"/>
                  <a:pt x="11503" y="18238"/>
                  <a:pt x="10761" y="18852"/>
                </a:cubicBezTo>
                <a:cubicBezTo>
                  <a:pt x="10432" y="19126"/>
                  <a:pt x="10086" y="19290"/>
                  <a:pt x="9655" y="19344"/>
                </a:cubicBezTo>
                <a:close/>
                <a:moveTo>
                  <a:pt x="13157" y="17449"/>
                </a:moveTo>
                <a:cubicBezTo>
                  <a:pt x="13016" y="17738"/>
                  <a:pt x="12941" y="17910"/>
                  <a:pt x="12682" y="17747"/>
                </a:cubicBezTo>
                <a:cubicBezTo>
                  <a:pt x="12814" y="17662"/>
                  <a:pt x="12933" y="17587"/>
                  <a:pt x="13157" y="17449"/>
                </a:cubicBezTo>
                <a:close/>
                <a:moveTo>
                  <a:pt x="18010" y="15246"/>
                </a:moveTo>
                <a:cubicBezTo>
                  <a:pt x="17156" y="15616"/>
                  <a:pt x="16363" y="16077"/>
                  <a:pt x="15792" y="16836"/>
                </a:cubicBezTo>
                <a:cubicBezTo>
                  <a:pt x="15292" y="17499"/>
                  <a:pt x="14522" y="17738"/>
                  <a:pt x="13829" y="18059"/>
                </a:cubicBezTo>
                <a:cubicBezTo>
                  <a:pt x="13192" y="18352"/>
                  <a:pt x="12636" y="18707"/>
                  <a:pt x="12163" y="19217"/>
                </a:cubicBezTo>
                <a:cubicBezTo>
                  <a:pt x="11850" y="19557"/>
                  <a:pt x="11484" y="19842"/>
                  <a:pt x="11008" y="19926"/>
                </a:cubicBezTo>
                <a:cubicBezTo>
                  <a:pt x="11000" y="19938"/>
                  <a:pt x="10997" y="19949"/>
                  <a:pt x="10989" y="19961"/>
                </a:cubicBezTo>
                <a:cubicBezTo>
                  <a:pt x="10970" y="19968"/>
                  <a:pt x="10951" y="19976"/>
                  <a:pt x="10932" y="19979"/>
                </a:cubicBezTo>
                <a:cubicBezTo>
                  <a:pt x="10909" y="20014"/>
                  <a:pt x="10882" y="20053"/>
                  <a:pt x="10860" y="20086"/>
                </a:cubicBezTo>
                <a:cubicBezTo>
                  <a:pt x="10840" y="20064"/>
                  <a:pt x="10821" y="20044"/>
                  <a:pt x="10802" y="20025"/>
                </a:cubicBezTo>
                <a:cubicBezTo>
                  <a:pt x="10848" y="20011"/>
                  <a:pt x="10890" y="19995"/>
                  <a:pt x="10932" y="19979"/>
                </a:cubicBezTo>
                <a:cubicBezTo>
                  <a:pt x="10944" y="19965"/>
                  <a:pt x="10955" y="19953"/>
                  <a:pt x="10962" y="19938"/>
                </a:cubicBezTo>
                <a:cubicBezTo>
                  <a:pt x="10978" y="19934"/>
                  <a:pt x="10993" y="19930"/>
                  <a:pt x="11008" y="19926"/>
                </a:cubicBezTo>
                <a:cubicBezTo>
                  <a:pt x="11092" y="19801"/>
                  <a:pt x="11160" y="19664"/>
                  <a:pt x="11264" y="19560"/>
                </a:cubicBezTo>
                <a:cubicBezTo>
                  <a:pt x="12010" y="18818"/>
                  <a:pt x="12876" y="18211"/>
                  <a:pt x="13718" y="17583"/>
                </a:cubicBezTo>
                <a:cubicBezTo>
                  <a:pt x="13897" y="17446"/>
                  <a:pt x="14122" y="17327"/>
                  <a:pt x="14122" y="17052"/>
                </a:cubicBezTo>
                <a:cubicBezTo>
                  <a:pt x="14114" y="17052"/>
                  <a:pt x="14103" y="17061"/>
                  <a:pt x="14095" y="17061"/>
                </a:cubicBezTo>
                <a:cubicBezTo>
                  <a:pt x="14088" y="17057"/>
                  <a:pt x="14080" y="17049"/>
                  <a:pt x="14072" y="17041"/>
                </a:cubicBezTo>
                <a:cubicBezTo>
                  <a:pt x="13939" y="17061"/>
                  <a:pt x="13806" y="17080"/>
                  <a:pt x="13665" y="17098"/>
                </a:cubicBezTo>
                <a:cubicBezTo>
                  <a:pt x="13787" y="16793"/>
                  <a:pt x="13928" y="16900"/>
                  <a:pt x="14072" y="17041"/>
                </a:cubicBezTo>
                <a:cubicBezTo>
                  <a:pt x="14091" y="17038"/>
                  <a:pt x="14107" y="17038"/>
                  <a:pt x="14122" y="17034"/>
                </a:cubicBezTo>
                <a:lnTo>
                  <a:pt x="14122" y="17052"/>
                </a:lnTo>
                <a:cubicBezTo>
                  <a:pt x="14793" y="16805"/>
                  <a:pt x="15349" y="16382"/>
                  <a:pt x="15901" y="15947"/>
                </a:cubicBezTo>
                <a:cubicBezTo>
                  <a:pt x="16264" y="15662"/>
                  <a:pt x="16561" y="15273"/>
                  <a:pt x="17129" y="15314"/>
                </a:cubicBezTo>
                <a:cubicBezTo>
                  <a:pt x="17370" y="15334"/>
                  <a:pt x="17617" y="15086"/>
                  <a:pt x="17876" y="15002"/>
                </a:cubicBezTo>
                <a:cubicBezTo>
                  <a:pt x="18051" y="14945"/>
                  <a:pt x="18200" y="14720"/>
                  <a:pt x="18486" y="14907"/>
                </a:cubicBezTo>
                <a:cubicBezTo>
                  <a:pt x="18315" y="15033"/>
                  <a:pt x="18177" y="15173"/>
                  <a:pt x="18010" y="15246"/>
                </a:cubicBezTo>
                <a:close/>
                <a:moveTo>
                  <a:pt x="18612" y="9419"/>
                </a:moveTo>
                <a:cubicBezTo>
                  <a:pt x="18433" y="9106"/>
                  <a:pt x="18010" y="8934"/>
                  <a:pt x="17659" y="8675"/>
                </a:cubicBezTo>
                <a:cubicBezTo>
                  <a:pt x="18353" y="8633"/>
                  <a:pt x="19073" y="9041"/>
                  <a:pt x="19599" y="9796"/>
                </a:cubicBezTo>
                <a:cubicBezTo>
                  <a:pt x="19203" y="9704"/>
                  <a:pt x="18874" y="9872"/>
                  <a:pt x="18612" y="9419"/>
                </a:cubicBezTo>
                <a:close/>
                <a:moveTo>
                  <a:pt x="18925" y="14552"/>
                </a:moveTo>
                <a:cubicBezTo>
                  <a:pt x="18909" y="14522"/>
                  <a:pt x="18894" y="14496"/>
                  <a:pt x="18879" y="14468"/>
                </a:cubicBezTo>
                <a:cubicBezTo>
                  <a:pt x="18932" y="14450"/>
                  <a:pt x="18981" y="14422"/>
                  <a:pt x="19034" y="14415"/>
                </a:cubicBezTo>
                <a:cubicBezTo>
                  <a:pt x="19050" y="14411"/>
                  <a:pt x="19073" y="14461"/>
                  <a:pt x="19092" y="14487"/>
                </a:cubicBezTo>
                <a:cubicBezTo>
                  <a:pt x="19034" y="14507"/>
                  <a:pt x="18978" y="14529"/>
                  <a:pt x="18925" y="14552"/>
                </a:cubicBezTo>
                <a:close/>
                <a:moveTo>
                  <a:pt x="18821" y="11043"/>
                </a:moveTo>
                <a:cubicBezTo>
                  <a:pt x="19226" y="10539"/>
                  <a:pt x="19409" y="10535"/>
                  <a:pt x="19945" y="10928"/>
                </a:cubicBezTo>
                <a:cubicBezTo>
                  <a:pt x="19652" y="11358"/>
                  <a:pt x="19282" y="11099"/>
                  <a:pt x="18821" y="11043"/>
                </a:cubicBezTo>
                <a:close/>
                <a:moveTo>
                  <a:pt x="21222" y="10082"/>
                </a:moveTo>
                <a:cubicBezTo>
                  <a:pt x="21493" y="9377"/>
                  <a:pt x="21013" y="9102"/>
                  <a:pt x="20563" y="8786"/>
                </a:cubicBezTo>
                <a:cubicBezTo>
                  <a:pt x="20429" y="8694"/>
                  <a:pt x="20308" y="8587"/>
                  <a:pt x="20190" y="8485"/>
                </a:cubicBezTo>
                <a:cubicBezTo>
                  <a:pt x="20174" y="8469"/>
                  <a:pt x="20186" y="8420"/>
                  <a:pt x="20186" y="8195"/>
                </a:cubicBezTo>
                <a:cubicBezTo>
                  <a:pt x="20483" y="8413"/>
                  <a:pt x="20666" y="8550"/>
                  <a:pt x="20853" y="8679"/>
                </a:cubicBezTo>
                <a:cubicBezTo>
                  <a:pt x="21047" y="8812"/>
                  <a:pt x="21249" y="8939"/>
                  <a:pt x="21478" y="9087"/>
                </a:cubicBezTo>
                <a:lnTo>
                  <a:pt x="21478" y="10188"/>
                </a:lnTo>
                <a:cubicBezTo>
                  <a:pt x="21349" y="10257"/>
                  <a:pt x="21158" y="10246"/>
                  <a:pt x="21222" y="10082"/>
                </a:cubicBezTo>
                <a:close/>
                <a:moveTo>
                  <a:pt x="21474" y="12918"/>
                </a:moveTo>
                <a:cubicBezTo>
                  <a:pt x="21458" y="12959"/>
                  <a:pt x="21390" y="12982"/>
                  <a:pt x="21344" y="13013"/>
                </a:cubicBezTo>
                <a:cubicBezTo>
                  <a:pt x="21337" y="12955"/>
                  <a:pt x="21303" y="12887"/>
                  <a:pt x="21321" y="12841"/>
                </a:cubicBezTo>
                <a:cubicBezTo>
                  <a:pt x="21340" y="12799"/>
                  <a:pt x="21409" y="12776"/>
                  <a:pt x="21458" y="12746"/>
                </a:cubicBezTo>
                <a:cubicBezTo>
                  <a:pt x="21467" y="12803"/>
                  <a:pt x="21493" y="12872"/>
                  <a:pt x="21474" y="12918"/>
                </a:cubicBezTo>
                <a:close/>
                <a:moveTo>
                  <a:pt x="22797" y="8828"/>
                </a:moveTo>
                <a:cubicBezTo>
                  <a:pt x="22895" y="8843"/>
                  <a:pt x="22995" y="8858"/>
                  <a:pt x="23094" y="8870"/>
                </a:cubicBezTo>
                <a:cubicBezTo>
                  <a:pt x="23078" y="8888"/>
                  <a:pt x="23059" y="8916"/>
                  <a:pt x="23045" y="8916"/>
                </a:cubicBezTo>
                <a:cubicBezTo>
                  <a:pt x="22957" y="8916"/>
                  <a:pt x="22873" y="8908"/>
                  <a:pt x="22789" y="8900"/>
                </a:cubicBezTo>
                <a:cubicBezTo>
                  <a:pt x="22789" y="8877"/>
                  <a:pt x="22793" y="8851"/>
                  <a:pt x="22797" y="8828"/>
                </a:cubicBezTo>
                <a:close/>
                <a:moveTo>
                  <a:pt x="22561" y="9456"/>
                </a:moveTo>
                <a:cubicBezTo>
                  <a:pt x="22793" y="9453"/>
                  <a:pt x="22892" y="9510"/>
                  <a:pt x="22869" y="9685"/>
                </a:cubicBezTo>
                <a:cubicBezTo>
                  <a:pt x="22793" y="10174"/>
                  <a:pt x="22721" y="10661"/>
                  <a:pt x="22644" y="11149"/>
                </a:cubicBezTo>
                <a:cubicBezTo>
                  <a:pt x="22259" y="10562"/>
                  <a:pt x="22350" y="9998"/>
                  <a:pt x="22561" y="9456"/>
                </a:cubicBezTo>
                <a:close/>
                <a:moveTo>
                  <a:pt x="23155" y="13092"/>
                </a:moveTo>
                <a:cubicBezTo>
                  <a:pt x="23041" y="13043"/>
                  <a:pt x="22899" y="13027"/>
                  <a:pt x="22881" y="12971"/>
                </a:cubicBezTo>
                <a:cubicBezTo>
                  <a:pt x="22735" y="12544"/>
                  <a:pt x="22846" y="12144"/>
                  <a:pt x="23059" y="11537"/>
                </a:cubicBezTo>
                <a:cubicBezTo>
                  <a:pt x="23242" y="12186"/>
                  <a:pt x="23334" y="12612"/>
                  <a:pt x="23155" y="13092"/>
                </a:cubicBezTo>
                <a:close/>
                <a:moveTo>
                  <a:pt x="24245" y="10429"/>
                </a:moveTo>
                <a:cubicBezTo>
                  <a:pt x="24184" y="11321"/>
                  <a:pt x="24123" y="12209"/>
                  <a:pt x="24058" y="13101"/>
                </a:cubicBezTo>
                <a:cubicBezTo>
                  <a:pt x="24051" y="13199"/>
                  <a:pt x="24009" y="13298"/>
                  <a:pt x="23925" y="13627"/>
                </a:cubicBezTo>
                <a:cubicBezTo>
                  <a:pt x="23776" y="13317"/>
                  <a:pt x="23673" y="13207"/>
                  <a:pt x="23677" y="13092"/>
                </a:cubicBezTo>
                <a:cubicBezTo>
                  <a:pt x="23681" y="12330"/>
                  <a:pt x="23506" y="11595"/>
                  <a:pt x="23338" y="10860"/>
                </a:cubicBezTo>
                <a:cubicBezTo>
                  <a:pt x="23273" y="10562"/>
                  <a:pt x="23261" y="10246"/>
                  <a:pt x="23270" y="9937"/>
                </a:cubicBezTo>
                <a:cubicBezTo>
                  <a:pt x="23273" y="9643"/>
                  <a:pt x="23624" y="9487"/>
                  <a:pt x="23879" y="9651"/>
                </a:cubicBezTo>
                <a:cubicBezTo>
                  <a:pt x="24088" y="9780"/>
                  <a:pt x="24268" y="9945"/>
                  <a:pt x="24257" y="10223"/>
                </a:cubicBezTo>
                <a:cubicBezTo>
                  <a:pt x="24253" y="10292"/>
                  <a:pt x="24248" y="10360"/>
                  <a:pt x="24245" y="10429"/>
                </a:cubicBezTo>
                <a:close/>
                <a:moveTo>
                  <a:pt x="28529" y="8854"/>
                </a:moveTo>
                <a:cubicBezTo>
                  <a:pt x="28456" y="8877"/>
                  <a:pt x="28388" y="8904"/>
                  <a:pt x="28315" y="8916"/>
                </a:cubicBezTo>
                <a:cubicBezTo>
                  <a:pt x="28292" y="8919"/>
                  <a:pt x="28266" y="8877"/>
                  <a:pt x="28213" y="8835"/>
                </a:cubicBezTo>
                <a:cubicBezTo>
                  <a:pt x="28338" y="8843"/>
                  <a:pt x="28433" y="8851"/>
                  <a:pt x="28529" y="8854"/>
                </a:cubicBezTo>
                <a:close/>
                <a:moveTo>
                  <a:pt x="26943" y="8626"/>
                </a:moveTo>
                <a:cubicBezTo>
                  <a:pt x="26951" y="8645"/>
                  <a:pt x="26955" y="8664"/>
                  <a:pt x="26962" y="8683"/>
                </a:cubicBezTo>
                <a:cubicBezTo>
                  <a:pt x="26932" y="8672"/>
                  <a:pt x="26897" y="8660"/>
                  <a:pt x="26867" y="8649"/>
                </a:cubicBezTo>
                <a:cubicBezTo>
                  <a:pt x="26890" y="8641"/>
                  <a:pt x="26917" y="8633"/>
                  <a:pt x="26943" y="8626"/>
                </a:cubicBezTo>
                <a:close/>
                <a:moveTo>
                  <a:pt x="24443" y="8705"/>
                </a:moveTo>
                <a:cubicBezTo>
                  <a:pt x="24420" y="8698"/>
                  <a:pt x="24408" y="8672"/>
                  <a:pt x="24390" y="8652"/>
                </a:cubicBezTo>
                <a:cubicBezTo>
                  <a:pt x="24420" y="8641"/>
                  <a:pt x="24459" y="8614"/>
                  <a:pt x="24473" y="8626"/>
                </a:cubicBezTo>
                <a:cubicBezTo>
                  <a:pt x="24500" y="8641"/>
                  <a:pt x="24515" y="8679"/>
                  <a:pt x="24535" y="8710"/>
                </a:cubicBezTo>
                <a:cubicBezTo>
                  <a:pt x="24504" y="8710"/>
                  <a:pt x="24470" y="8717"/>
                  <a:pt x="24443" y="8705"/>
                </a:cubicBezTo>
                <a:close/>
                <a:moveTo>
                  <a:pt x="24748" y="10779"/>
                </a:moveTo>
                <a:cubicBezTo>
                  <a:pt x="25068" y="11419"/>
                  <a:pt x="25003" y="12060"/>
                  <a:pt x="25026" y="12902"/>
                </a:cubicBezTo>
                <a:cubicBezTo>
                  <a:pt x="24828" y="12601"/>
                  <a:pt x="24691" y="12479"/>
                  <a:pt x="24668" y="12338"/>
                </a:cubicBezTo>
                <a:cubicBezTo>
                  <a:pt x="24596" y="11903"/>
                  <a:pt x="24558" y="11461"/>
                  <a:pt x="24531" y="11023"/>
                </a:cubicBezTo>
                <a:cubicBezTo>
                  <a:pt x="24527" y="10958"/>
                  <a:pt x="24653" y="10886"/>
                  <a:pt x="24748" y="10779"/>
                </a:cubicBezTo>
                <a:close/>
                <a:moveTo>
                  <a:pt x="24767" y="15131"/>
                </a:moveTo>
                <a:cubicBezTo>
                  <a:pt x="24706" y="15140"/>
                  <a:pt x="24633" y="15036"/>
                  <a:pt x="24565" y="14983"/>
                </a:cubicBezTo>
                <a:cubicBezTo>
                  <a:pt x="24649" y="14903"/>
                  <a:pt x="24721" y="14800"/>
                  <a:pt x="24825" y="14758"/>
                </a:cubicBezTo>
                <a:cubicBezTo>
                  <a:pt x="24866" y="14739"/>
                  <a:pt x="24962" y="14842"/>
                  <a:pt x="25117" y="14948"/>
                </a:cubicBezTo>
                <a:cubicBezTo>
                  <a:pt x="24957" y="15036"/>
                  <a:pt x="24866" y="15120"/>
                  <a:pt x="24767" y="15131"/>
                </a:cubicBezTo>
                <a:close/>
                <a:moveTo>
                  <a:pt x="25655" y="13467"/>
                </a:moveTo>
                <a:cubicBezTo>
                  <a:pt x="25598" y="13402"/>
                  <a:pt x="25534" y="13363"/>
                  <a:pt x="25525" y="13317"/>
                </a:cubicBezTo>
                <a:cubicBezTo>
                  <a:pt x="25430" y="12445"/>
                  <a:pt x="25335" y="11569"/>
                  <a:pt x="25244" y="10695"/>
                </a:cubicBezTo>
                <a:cubicBezTo>
                  <a:pt x="25232" y="10688"/>
                  <a:pt x="25228" y="10677"/>
                  <a:pt x="25217" y="10668"/>
                </a:cubicBezTo>
                <a:lnTo>
                  <a:pt x="25217" y="10638"/>
                </a:lnTo>
                <a:cubicBezTo>
                  <a:pt x="24962" y="10485"/>
                  <a:pt x="25038" y="10283"/>
                  <a:pt x="25217" y="9956"/>
                </a:cubicBezTo>
                <a:lnTo>
                  <a:pt x="25217" y="10638"/>
                </a:lnTo>
                <a:cubicBezTo>
                  <a:pt x="25224" y="10642"/>
                  <a:pt x="25228" y="10646"/>
                  <a:pt x="25240" y="10654"/>
                </a:cubicBezTo>
                <a:cubicBezTo>
                  <a:pt x="25240" y="10665"/>
                  <a:pt x="25244" y="10680"/>
                  <a:pt x="25244" y="10695"/>
                </a:cubicBezTo>
                <a:cubicBezTo>
                  <a:pt x="25552" y="10946"/>
                  <a:pt x="25552" y="11335"/>
                  <a:pt x="25617" y="11678"/>
                </a:cubicBezTo>
                <a:cubicBezTo>
                  <a:pt x="25717" y="12186"/>
                  <a:pt x="25750" y="12704"/>
                  <a:pt x="25792" y="13219"/>
                </a:cubicBezTo>
                <a:cubicBezTo>
                  <a:pt x="25800" y="13295"/>
                  <a:pt x="25708" y="13375"/>
                  <a:pt x="25655" y="13467"/>
                </a:cubicBezTo>
                <a:close/>
                <a:moveTo>
                  <a:pt x="26795" y="14107"/>
                </a:moveTo>
                <a:cubicBezTo>
                  <a:pt x="26604" y="13558"/>
                  <a:pt x="26978" y="13230"/>
                  <a:pt x="27187" y="12772"/>
                </a:cubicBezTo>
                <a:cubicBezTo>
                  <a:pt x="27374" y="13386"/>
                  <a:pt x="27351" y="13451"/>
                  <a:pt x="26795" y="14107"/>
                </a:cubicBezTo>
                <a:close/>
                <a:moveTo>
                  <a:pt x="26318" y="13493"/>
                </a:moveTo>
                <a:cubicBezTo>
                  <a:pt x="26060" y="12883"/>
                  <a:pt x="26120" y="12266"/>
                  <a:pt x="26037" y="11678"/>
                </a:cubicBezTo>
                <a:cubicBezTo>
                  <a:pt x="25949" y="11080"/>
                  <a:pt x="25613" y="10531"/>
                  <a:pt x="25625" y="9926"/>
                </a:cubicBezTo>
                <a:cubicBezTo>
                  <a:pt x="26338" y="9510"/>
                  <a:pt x="26512" y="10131"/>
                  <a:pt x="26764" y="10478"/>
                </a:cubicBezTo>
                <a:cubicBezTo>
                  <a:pt x="27252" y="10345"/>
                  <a:pt x="27061" y="9636"/>
                  <a:pt x="27618" y="9632"/>
                </a:cubicBezTo>
                <a:cubicBezTo>
                  <a:pt x="27877" y="9785"/>
                  <a:pt x="27660" y="9998"/>
                  <a:pt x="27652" y="10169"/>
                </a:cubicBezTo>
                <a:cubicBezTo>
                  <a:pt x="27648" y="10276"/>
                  <a:pt x="27416" y="10356"/>
                  <a:pt x="27363" y="10482"/>
                </a:cubicBezTo>
                <a:cubicBezTo>
                  <a:pt x="27302" y="10635"/>
                  <a:pt x="27336" y="10821"/>
                  <a:pt x="27313" y="10989"/>
                </a:cubicBezTo>
                <a:cubicBezTo>
                  <a:pt x="27203" y="11797"/>
                  <a:pt x="26776" y="12887"/>
                  <a:pt x="26318" y="13493"/>
                </a:cubicBezTo>
                <a:close/>
                <a:moveTo>
                  <a:pt x="27492" y="12353"/>
                </a:moveTo>
                <a:cubicBezTo>
                  <a:pt x="27275" y="12148"/>
                  <a:pt x="27321" y="12007"/>
                  <a:pt x="27492" y="11880"/>
                </a:cubicBezTo>
                <a:lnTo>
                  <a:pt x="27492" y="11835"/>
                </a:lnTo>
                <a:cubicBezTo>
                  <a:pt x="27508" y="11820"/>
                  <a:pt x="27519" y="11808"/>
                  <a:pt x="27530" y="11793"/>
                </a:cubicBezTo>
                <a:cubicBezTo>
                  <a:pt x="27550" y="11690"/>
                  <a:pt x="27541" y="11724"/>
                  <a:pt x="27530" y="11793"/>
                </a:cubicBezTo>
                <a:cubicBezTo>
                  <a:pt x="27576" y="11743"/>
                  <a:pt x="27603" y="11713"/>
                  <a:pt x="27530" y="11793"/>
                </a:cubicBezTo>
                <a:cubicBezTo>
                  <a:pt x="27527" y="11812"/>
                  <a:pt x="27523" y="11835"/>
                  <a:pt x="27519" y="11861"/>
                </a:cubicBezTo>
                <a:cubicBezTo>
                  <a:pt x="27511" y="11866"/>
                  <a:pt x="27504" y="11873"/>
                  <a:pt x="27492" y="11880"/>
                </a:cubicBezTo>
                <a:close/>
                <a:moveTo>
                  <a:pt x="27770" y="14964"/>
                </a:moveTo>
                <a:cubicBezTo>
                  <a:pt x="27747" y="14960"/>
                  <a:pt x="27733" y="14865"/>
                  <a:pt x="27713" y="14816"/>
                </a:cubicBezTo>
                <a:cubicBezTo>
                  <a:pt x="27789" y="14793"/>
                  <a:pt x="27873" y="14755"/>
                  <a:pt x="27949" y="14758"/>
                </a:cubicBezTo>
                <a:cubicBezTo>
                  <a:pt x="27980" y="14762"/>
                  <a:pt x="28007" y="14857"/>
                  <a:pt x="28044" y="14934"/>
                </a:cubicBezTo>
                <a:cubicBezTo>
                  <a:pt x="27949" y="14948"/>
                  <a:pt x="27858" y="14971"/>
                  <a:pt x="27770" y="14964"/>
                </a:cubicBezTo>
                <a:close/>
                <a:moveTo>
                  <a:pt x="28410" y="12673"/>
                </a:moveTo>
                <a:cubicBezTo>
                  <a:pt x="28186" y="13184"/>
                  <a:pt x="28205" y="13832"/>
                  <a:pt x="27508" y="14221"/>
                </a:cubicBezTo>
                <a:cubicBezTo>
                  <a:pt x="27694" y="13055"/>
                  <a:pt x="28278" y="12079"/>
                  <a:pt x="28236" y="10969"/>
                </a:cubicBezTo>
                <a:cubicBezTo>
                  <a:pt x="28388" y="11530"/>
                  <a:pt x="28677" y="12075"/>
                  <a:pt x="28410" y="12673"/>
                </a:cubicBezTo>
                <a:close/>
                <a:moveTo>
                  <a:pt x="28975" y="10722"/>
                </a:moveTo>
                <a:cubicBezTo>
                  <a:pt x="28975" y="10821"/>
                  <a:pt x="28864" y="10924"/>
                  <a:pt x="28723" y="11164"/>
                </a:cubicBezTo>
                <a:cubicBezTo>
                  <a:pt x="28540" y="10501"/>
                  <a:pt x="28563" y="9982"/>
                  <a:pt x="28419" y="9483"/>
                </a:cubicBezTo>
                <a:cubicBezTo>
                  <a:pt x="28593" y="9472"/>
                  <a:pt x="28689" y="9442"/>
                  <a:pt x="28716" y="9468"/>
                </a:cubicBezTo>
                <a:cubicBezTo>
                  <a:pt x="29017" y="9838"/>
                  <a:pt x="28978" y="10288"/>
                  <a:pt x="28975" y="10722"/>
                </a:cubicBezTo>
                <a:close/>
                <a:moveTo>
                  <a:pt x="45295" y="4258"/>
                </a:moveTo>
                <a:cubicBezTo>
                  <a:pt x="45406" y="4223"/>
                  <a:pt x="45520" y="4216"/>
                  <a:pt x="45635" y="4200"/>
                </a:cubicBezTo>
                <a:cubicBezTo>
                  <a:pt x="45646" y="4242"/>
                  <a:pt x="45653" y="4285"/>
                  <a:pt x="45665" y="4327"/>
                </a:cubicBezTo>
                <a:cubicBezTo>
                  <a:pt x="45554" y="4365"/>
                  <a:pt x="45443" y="4403"/>
                  <a:pt x="45329" y="4434"/>
                </a:cubicBezTo>
                <a:cubicBezTo>
                  <a:pt x="45306" y="4437"/>
                  <a:pt x="45241" y="4406"/>
                  <a:pt x="45246" y="4403"/>
                </a:cubicBezTo>
                <a:cubicBezTo>
                  <a:pt x="45257" y="4349"/>
                  <a:pt x="45264" y="4265"/>
                  <a:pt x="45295" y="4258"/>
                </a:cubicBezTo>
                <a:close/>
                <a:moveTo>
                  <a:pt x="45878" y="4791"/>
                </a:moveTo>
                <a:cubicBezTo>
                  <a:pt x="46145" y="5218"/>
                  <a:pt x="46511" y="5554"/>
                  <a:pt x="46332" y="6080"/>
                </a:cubicBezTo>
                <a:cubicBezTo>
                  <a:pt x="46156" y="6591"/>
                  <a:pt x="45703" y="6613"/>
                  <a:pt x="45276" y="6689"/>
                </a:cubicBezTo>
                <a:cubicBezTo>
                  <a:pt x="45150" y="6476"/>
                  <a:pt x="45051" y="6309"/>
                  <a:pt x="44952" y="6140"/>
                </a:cubicBezTo>
                <a:lnTo>
                  <a:pt x="44952" y="6140"/>
                </a:lnTo>
                <a:cubicBezTo>
                  <a:pt x="45143" y="6190"/>
                  <a:pt x="45333" y="6270"/>
                  <a:pt x="45524" y="6274"/>
                </a:cubicBezTo>
                <a:cubicBezTo>
                  <a:pt x="45684" y="6281"/>
                  <a:pt x="45840" y="6194"/>
                  <a:pt x="45722" y="5992"/>
                </a:cubicBezTo>
                <a:cubicBezTo>
                  <a:pt x="45455" y="6045"/>
                  <a:pt x="45204" y="6091"/>
                  <a:pt x="44956" y="6140"/>
                </a:cubicBezTo>
                <a:cubicBezTo>
                  <a:pt x="44807" y="6053"/>
                  <a:pt x="44662" y="5969"/>
                  <a:pt x="44514" y="5882"/>
                </a:cubicBezTo>
                <a:lnTo>
                  <a:pt x="44514" y="5885"/>
                </a:lnTo>
                <a:cubicBezTo>
                  <a:pt x="44514" y="5885"/>
                  <a:pt x="44510" y="5885"/>
                  <a:pt x="44506" y="5889"/>
                </a:cubicBezTo>
                <a:cubicBezTo>
                  <a:pt x="44674" y="6057"/>
                  <a:pt x="44693" y="6270"/>
                  <a:pt x="44502" y="6388"/>
                </a:cubicBezTo>
                <a:cubicBezTo>
                  <a:pt x="44217" y="6564"/>
                  <a:pt x="44094" y="6793"/>
                  <a:pt x="44083" y="7105"/>
                </a:cubicBezTo>
                <a:cubicBezTo>
                  <a:pt x="43744" y="7082"/>
                  <a:pt x="44049" y="6698"/>
                  <a:pt x="43652" y="6682"/>
                </a:cubicBezTo>
                <a:cubicBezTo>
                  <a:pt x="44011" y="6358"/>
                  <a:pt x="44041" y="5912"/>
                  <a:pt x="44506" y="5889"/>
                </a:cubicBezTo>
                <a:cubicBezTo>
                  <a:pt x="44502" y="5882"/>
                  <a:pt x="44495" y="5874"/>
                  <a:pt x="44487" y="5866"/>
                </a:cubicBezTo>
                <a:cubicBezTo>
                  <a:pt x="44499" y="5874"/>
                  <a:pt x="44506" y="5878"/>
                  <a:pt x="44514" y="5882"/>
                </a:cubicBezTo>
                <a:lnTo>
                  <a:pt x="44514" y="5493"/>
                </a:lnTo>
                <a:cubicBezTo>
                  <a:pt x="44769" y="5398"/>
                  <a:pt x="45017" y="5329"/>
                  <a:pt x="45241" y="5215"/>
                </a:cubicBezTo>
                <a:cubicBezTo>
                  <a:pt x="45452" y="5108"/>
                  <a:pt x="45635" y="4955"/>
                  <a:pt x="45878" y="4791"/>
                </a:cubicBezTo>
                <a:close/>
                <a:moveTo>
                  <a:pt x="45604" y="9895"/>
                </a:moveTo>
                <a:cubicBezTo>
                  <a:pt x="45646" y="10100"/>
                  <a:pt x="45688" y="10299"/>
                  <a:pt x="45730" y="10497"/>
                </a:cubicBezTo>
                <a:cubicBezTo>
                  <a:pt x="45672" y="10535"/>
                  <a:pt x="45612" y="10612"/>
                  <a:pt x="45566" y="10600"/>
                </a:cubicBezTo>
                <a:cubicBezTo>
                  <a:pt x="44994" y="10485"/>
                  <a:pt x="44423" y="10466"/>
                  <a:pt x="43843" y="10474"/>
                </a:cubicBezTo>
                <a:cubicBezTo>
                  <a:pt x="43545" y="10478"/>
                  <a:pt x="43241" y="10383"/>
                  <a:pt x="42947" y="10306"/>
                </a:cubicBezTo>
                <a:cubicBezTo>
                  <a:pt x="42581" y="10215"/>
                  <a:pt x="42223" y="10093"/>
                  <a:pt x="41785" y="9963"/>
                </a:cubicBezTo>
                <a:cubicBezTo>
                  <a:pt x="41816" y="9750"/>
                  <a:pt x="41853" y="9567"/>
                  <a:pt x="41647" y="9491"/>
                </a:cubicBezTo>
                <a:cubicBezTo>
                  <a:pt x="41522" y="9445"/>
                  <a:pt x="41381" y="9419"/>
                  <a:pt x="41248" y="9411"/>
                </a:cubicBezTo>
                <a:cubicBezTo>
                  <a:pt x="40058" y="9331"/>
                  <a:pt x="38866" y="9259"/>
                  <a:pt x="37665" y="9053"/>
                </a:cubicBezTo>
                <a:cubicBezTo>
                  <a:pt x="37832" y="9034"/>
                  <a:pt x="37997" y="9015"/>
                  <a:pt x="38160" y="9003"/>
                </a:cubicBezTo>
                <a:cubicBezTo>
                  <a:pt x="38366" y="8992"/>
                  <a:pt x="38576" y="8992"/>
                  <a:pt x="38782" y="8984"/>
                </a:cubicBezTo>
                <a:cubicBezTo>
                  <a:pt x="38987" y="8976"/>
                  <a:pt x="39193" y="8953"/>
                  <a:pt x="39399" y="8953"/>
                </a:cubicBezTo>
                <a:cubicBezTo>
                  <a:pt x="39605" y="8950"/>
                  <a:pt x="39814" y="8969"/>
                  <a:pt x="40020" y="8972"/>
                </a:cubicBezTo>
                <a:cubicBezTo>
                  <a:pt x="40226" y="8976"/>
                  <a:pt x="40432" y="8976"/>
                  <a:pt x="40641" y="8972"/>
                </a:cubicBezTo>
                <a:cubicBezTo>
                  <a:pt x="40847" y="8972"/>
                  <a:pt x="41053" y="8969"/>
                  <a:pt x="41259" y="8965"/>
                </a:cubicBezTo>
                <a:cubicBezTo>
                  <a:pt x="41468" y="8962"/>
                  <a:pt x="41674" y="8962"/>
                  <a:pt x="41880" y="8957"/>
                </a:cubicBezTo>
                <a:cubicBezTo>
                  <a:pt x="42086" y="8950"/>
                  <a:pt x="42291" y="8942"/>
                  <a:pt x="42497" y="8939"/>
                </a:cubicBezTo>
                <a:cubicBezTo>
                  <a:pt x="42703" y="8939"/>
                  <a:pt x="42909" y="8942"/>
                  <a:pt x="43115" y="8946"/>
                </a:cubicBezTo>
                <a:cubicBezTo>
                  <a:pt x="43320" y="8950"/>
                  <a:pt x="43526" y="8957"/>
                  <a:pt x="43737" y="8962"/>
                </a:cubicBezTo>
                <a:cubicBezTo>
                  <a:pt x="43942" y="8969"/>
                  <a:pt x="44148" y="8980"/>
                  <a:pt x="44354" y="8972"/>
                </a:cubicBezTo>
                <a:cubicBezTo>
                  <a:pt x="44560" y="8969"/>
                  <a:pt x="44766" y="8950"/>
                  <a:pt x="44956" y="8934"/>
                </a:cubicBezTo>
                <a:cubicBezTo>
                  <a:pt x="45047" y="8652"/>
                  <a:pt x="44864" y="8614"/>
                  <a:pt x="44701" y="8607"/>
                </a:cubicBezTo>
                <a:cubicBezTo>
                  <a:pt x="44049" y="8587"/>
                  <a:pt x="43397" y="8580"/>
                  <a:pt x="42745" y="8565"/>
                </a:cubicBezTo>
                <a:cubicBezTo>
                  <a:pt x="42368" y="8557"/>
                  <a:pt x="41994" y="8538"/>
                  <a:pt x="41614" y="8477"/>
                </a:cubicBezTo>
                <a:cubicBezTo>
                  <a:pt x="42761" y="8306"/>
                  <a:pt x="43969" y="8492"/>
                  <a:pt x="45143" y="7856"/>
                </a:cubicBezTo>
                <a:cubicBezTo>
                  <a:pt x="44400" y="7551"/>
                  <a:pt x="43813" y="8134"/>
                  <a:pt x="43172" y="7845"/>
                </a:cubicBezTo>
                <a:cubicBezTo>
                  <a:pt x="43645" y="7685"/>
                  <a:pt x="44083" y="7490"/>
                  <a:pt x="44544" y="7402"/>
                </a:cubicBezTo>
                <a:cubicBezTo>
                  <a:pt x="44884" y="7333"/>
                  <a:pt x="45241" y="7414"/>
                  <a:pt x="45531" y="7117"/>
                </a:cubicBezTo>
                <a:cubicBezTo>
                  <a:pt x="45596" y="7052"/>
                  <a:pt x="45905" y="7109"/>
                  <a:pt x="45978" y="7201"/>
                </a:cubicBezTo>
                <a:cubicBezTo>
                  <a:pt x="46096" y="7364"/>
                  <a:pt x="45950" y="7505"/>
                  <a:pt x="45779" y="7589"/>
                </a:cubicBezTo>
                <a:cubicBezTo>
                  <a:pt x="45730" y="7616"/>
                  <a:pt x="45703" y="7688"/>
                  <a:pt x="45661" y="7750"/>
                </a:cubicBezTo>
                <a:cubicBezTo>
                  <a:pt x="45798" y="8058"/>
                  <a:pt x="46092" y="7841"/>
                  <a:pt x="46339" y="7951"/>
                </a:cubicBezTo>
                <a:cubicBezTo>
                  <a:pt x="46545" y="8489"/>
                  <a:pt x="46766" y="9060"/>
                  <a:pt x="46988" y="9636"/>
                </a:cubicBezTo>
                <a:cubicBezTo>
                  <a:pt x="46580" y="10074"/>
                  <a:pt x="46042" y="9666"/>
                  <a:pt x="45604" y="9895"/>
                </a:cubicBezTo>
                <a:close/>
                <a:moveTo>
                  <a:pt x="46298" y="10398"/>
                </a:moveTo>
                <a:cubicBezTo>
                  <a:pt x="46275" y="10413"/>
                  <a:pt x="46248" y="10429"/>
                  <a:pt x="46225" y="10443"/>
                </a:cubicBezTo>
                <a:cubicBezTo>
                  <a:pt x="46233" y="10421"/>
                  <a:pt x="46240" y="10398"/>
                  <a:pt x="46248" y="10375"/>
                </a:cubicBezTo>
                <a:cubicBezTo>
                  <a:pt x="46263" y="10383"/>
                  <a:pt x="46282" y="10390"/>
                  <a:pt x="46298" y="10398"/>
                </a:cubicBezTo>
                <a:close/>
                <a:moveTo>
                  <a:pt x="43062" y="15604"/>
                </a:moveTo>
                <a:cubicBezTo>
                  <a:pt x="43051" y="15593"/>
                  <a:pt x="43035" y="15581"/>
                  <a:pt x="43023" y="15570"/>
                </a:cubicBezTo>
                <a:cubicBezTo>
                  <a:pt x="43123" y="15875"/>
                  <a:pt x="43225" y="16180"/>
                  <a:pt x="43332" y="16500"/>
                </a:cubicBezTo>
                <a:cubicBezTo>
                  <a:pt x="43202" y="16508"/>
                  <a:pt x="43115" y="16538"/>
                  <a:pt x="43088" y="16512"/>
                </a:cubicBezTo>
                <a:cubicBezTo>
                  <a:pt x="42699" y="16127"/>
                  <a:pt x="42471" y="15646"/>
                  <a:pt x="42288" y="15154"/>
                </a:cubicBezTo>
                <a:cubicBezTo>
                  <a:pt x="42471" y="14980"/>
                  <a:pt x="42547" y="15124"/>
                  <a:pt x="42634" y="15208"/>
                </a:cubicBezTo>
                <a:cubicBezTo>
                  <a:pt x="42764" y="15326"/>
                  <a:pt x="42894" y="15448"/>
                  <a:pt x="43023" y="15570"/>
                </a:cubicBezTo>
                <a:lnTo>
                  <a:pt x="43023" y="15566"/>
                </a:lnTo>
                <a:cubicBezTo>
                  <a:pt x="43035" y="15570"/>
                  <a:pt x="43042" y="15574"/>
                  <a:pt x="43054" y="15578"/>
                </a:cubicBezTo>
                <a:cubicBezTo>
                  <a:pt x="43012" y="15398"/>
                  <a:pt x="42966" y="15223"/>
                  <a:pt x="42921" y="15044"/>
                </a:cubicBezTo>
                <a:cubicBezTo>
                  <a:pt x="43420" y="14968"/>
                  <a:pt x="43420" y="14968"/>
                  <a:pt x="43405" y="15669"/>
                </a:cubicBezTo>
                <a:cubicBezTo>
                  <a:pt x="43287" y="15639"/>
                  <a:pt x="43172" y="15608"/>
                  <a:pt x="43054" y="15578"/>
                </a:cubicBezTo>
                <a:cubicBezTo>
                  <a:pt x="43058" y="15585"/>
                  <a:pt x="43058" y="15593"/>
                  <a:pt x="43062" y="15604"/>
                </a:cubicBezTo>
                <a:close/>
                <a:moveTo>
                  <a:pt x="41023" y="15086"/>
                </a:moveTo>
                <a:cubicBezTo>
                  <a:pt x="41628" y="14953"/>
                  <a:pt x="41628" y="14953"/>
                  <a:pt x="41911" y="15516"/>
                </a:cubicBezTo>
                <a:cubicBezTo>
                  <a:pt x="41503" y="15433"/>
                  <a:pt x="41239" y="15342"/>
                  <a:pt x="41023" y="15086"/>
                </a:cubicBezTo>
                <a:close/>
                <a:moveTo>
                  <a:pt x="41777" y="16447"/>
                </a:moveTo>
                <a:cubicBezTo>
                  <a:pt x="41781" y="16462"/>
                  <a:pt x="41735" y="16481"/>
                  <a:pt x="41709" y="16500"/>
                </a:cubicBezTo>
                <a:cubicBezTo>
                  <a:pt x="41689" y="16447"/>
                  <a:pt x="41667" y="16394"/>
                  <a:pt x="41651" y="16340"/>
                </a:cubicBezTo>
                <a:cubicBezTo>
                  <a:pt x="41651" y="16329"/>
                  <a:pt x="41701" y="16310"/>
                  <a:pt x="41728" y="16294"/>
                </a:cubicBezTo>
                <a:cubicBezTo>
                  <a:pt x="41747" y="16343"/>
                  <a:pt x="41770" y="16394"/>
                  <a:pt x="41777" y="16447"/>
                </a:cubicBezTo>
                <a:close/>
                <a:moveTo>
                  <a:pt x="40764" y="14262"/>
                </a:moveTo>
                <a:cubicBezTo>
                  <a:pt x="40535" y="14030"/>
                  <a:pt x="40615" y="13741"/>
                  <a:pt x="40672" y="13317"/>
                </a:cubicBezTo>
                <a:cubicBezTo>
                  <a:pt x="40896" y="13641"/>
                  <a:pt x="41056" y="13847"/>
                  <a:pt x="41183" y="14072"/>
                </a:cubicBezTo>
                <a:cubicBezTo>
                  <a:pt x="41251" y="14194"/>
                  <a:pt x="41415" y="14389"/>
                  <a:pt x="41175" y="14468"/>
                </a:cubicBezTo>
                <a:cubicBezTo>
                  <a:pt x="41068" y="14503"/>
                  <a:pt x="40866" y="14373"/>
                  <a:pt x="40764" y="14262"/>
                </a:cubicBezTo>
                <a:close/>
                <a:moveTo>
                  <a:pt x="40970" y="16664"/>
                </a:moveTo>
                <a:cubicBezTo>
                  <a:pt x="40947" y="16706"/>
                  <a:pt x="40919" y="16748"/>
                  <a:pt x="40896" y="16790"/>
                </a:cubicBezTo>
                <a:cubicBezTo>
                  <a:pt x="40874" y="16771"/>
                  <a:pt x="40836" y="16740"/>
                  <a:pt x="40840" y="16728"/>
                </a:cubicBezTo>
                <a:cubicBezTo>
                  <a:pt x="40855" y="16683"/>
                  <a:pt x="40885" y="16641"/>
                  <a:pt x="40912" y="16595"/>
                </a:cubicBezTo>
                <a:cubicBezTo>
                  <a:pt x="40931" y="16618"/>
                  <a:pt x="40950" y="16641"/>
                  <a:pt x="40970" y="16664"/>
                </a:cubicBezTo>
                <a:close/>
                <a:moveTo>
                  <a:pt x="35191" y="13703"/>
                </a:moveTo>
                <a:cubicBezTo>
                  <a:pt x="36391" y="13847"/>
                  <a:pt x="36563" y="13954"/>
                  <a:pt x="36986" y="14811"/>
                </a:cubicBezTo>
                <a:cubicBezTo>
                  <a:pt x="36533" y="14884"/>
                  <a:pt x="36224" y="14579"/>
                  <a:pt x="35919" y="14358"/>
                </a:cubicBezTo>
                <a:cubicBezTo>
                  <a:pt x="35675" y="14179"/>
                  <a:pt x="35286" y="14102"/>
                  <a:pt x="35191" y="13703"/>
                </a:cubicBezTo>
                <a:close/>
                <a:moveTo>
                  <a:pt x="35416" y="15063"/>
                </a:moveTo>
                <a:cubicBezTo>
                  <a:pt x="34951" y="14716"/>
                  <a:pt x="34612" y="14434"/>
                  <a:pt x="34250" y="14190"/>
                </a:cubicBezTo>
                <a:cubicBezTo>
                  <a:pt x="33888" y="13947"/>
                  <a:pt x="33503" y="13733"/>
                  <a:pt x="33137" y="13512"/>
                </a:cubicBezTo>
                <a:cubicBezTo>
                  <a:pt x="33194" y="13261"/>
                  <a:pt x="33290" y="13161"/>
                  <a:pt x="33499" y="13253"/>
                </a:cubicBezTo>
                <a:cubicBezTo>
                  <a:pt x="33686" y="13333"/>
                  <a:pt x="33869" y="13455"/>
                  <a:pt x="34063" y="13481"/>
                </a:cubicBezTo>
                <a:cubicBezTo>
                  <a:pt x="34398" y="13527"/>
                  <a:pt x="34600" y="13699"/>
                  <a:pt x="34787" y="13970"/>
                </a:cubicBezTo>
                <a:cubicBezTo>
                  <a:pt x="34917" y="14153"/>
                  <a:pt x="35191" y="14236"/>
                  <a:pt x="35325" y="14419"/>
                </a:cubicBezTo>
                <a:cubicBezTo>
                  <a:pt x="35416" y="14545"/>
                  <a:pt x="35382" y="14762"/>
                  <a:pt x="35416" y="15063"/>
                </a:cubicBezTo>
                <a:close/>
                <a:moveTo>
                  <a:pt x="35481" y="8668"/>
                </a:moveTo>
                <a:cubicBezTo>
                  <a:pt x="35469" y="8664"/>
                  <a:pt x="35458" y="8660"/>
                  <a:pt x="35446" y="8656"/>
                </a:cubicBezTo>
                <a:cubicBezTo>
                  <a:pt x="35393" y="8683"/>
                  <a:pt x="35339" y="8721"/>
                  <a:pt x="35286" y="8721"/>
                </a:cubicBezTo>
                <a:cubicBezTo>
                  <a:pt x="35241" y="8725"/>
                  <a:pt x="35191" y="8668"/>
                  <a:pt x="35146" y="8637"/>
                </a:cubicBezTo>
                <a:cubicBezTo>
                  <a:pt x="35168" y="8618"/>
                  <a:pt x="35199" y="8580"/>
                  <a:pt x="35221" y="8584"/>
                </a:cubicBezTo>
                <a:cubicBezTo>
                  <a:pt x="35298" y="8603"/>
                  <a:pt x="35374" y="8629"/>
                  <a:pt x="35446" y="8656"/>
                </a:cubicBezTo>
                <a:cubicBezTo>
                  <a:pt x="35454" y="8652"/>
                  <a:pt x="35462" y="8649"/>
                  <a:pt x="35466" y="8645"/>
                </a:cubicBezTo>
                <a:cubicBezTo>
                  <a:pt x="35469" y="8645"/>
                  <a:pt x="35469" y="8649"/>
                  <a:pt x="35473" y="8649"/>
                </a:cubicBezTo>
                <a:cubicBezTo>
                  <a:pt x="35321" y="8237"/>
                  <a:pt x="35728" y="8207"/>
                  <a:pt x="35911" y="7982"/>
                </a:cubicBezTo>
                <a:cubicBezTo>
                  <a:pt x="36025" y="8188"/>
                  <a:pt x="36122" y="8359"/>
                  <a:pt x="36240" y="8573"/>
                </a:cubicBezTo>
                <a:cubicBezTo>
                  <a:pt x="37200" y="8061"/>
                  <a:pt x="38126" y="7558"/>
                  <a:pt x="39063" y="7086"/>
                </a:cubicBezTo>
                <a:cubicBezTo>
                  <a:pt x="39387" y="6926"/>
                  <a:pt x="39758" y="6853"/>
                  <a:pt x="40101" y="6739"/>
                </a:cubicBezTo>
                <a:cubicBezTo>
                  <a:pt x="40222" y="7002"/>
                  <a:pt x="40047" y="7101"/>
                  <a:pt x="39918" y="7173"/>
                </a:cubicBezTo>
                <a:cubicBezTo>
                  <a:pt x="39533" y="7395"/>
                  <a:pt x="39132" y="7585"/>
                  <a:pt x="38739" y="7795"/>
                </a:cubicBezTo>
                <a:cubicBezTo>
                  <a:pt x="38564" y="7890"/>
                  <a:pt x="38396" y="8001"/>
                  <a:pt x="38259" y="8084"/>
                </a:cubicBezTo>
                <a:cubicBezTo>
                  <a:pt x="38191" y="8416"/>
                  <a:pt x="38481" y="8321"/>
                  <a:pt x="38564" y="8450"/>
                </a:cubicBezTo>
                <a:cubicBezTo>
                  <a:pt x="38534" y="8492"/>
                  <a:pt x="38503" y="8568"/>
                  <a:pt x="38465" y="8573"/>
                </a:cubicBezTo>
                <a:cubicBezTo>
                  <a:pt x="37722" y="8649"/>
                  <a:pt x="36975" y="8733"/>
                  <a:pt x="36228" y="8774"/>
                </a:cubicBezTo>
                <a:cubicBezTo>
                  <a:pt x="35980" y="8790"/>
                  <a:pt x="35725" y="8694"/>
                  <a:pt x="35473" y="8649"/>
                </a:cubicBezTo>
                <a:cubicBezTo>
                  <a:pt x="35473" y="8652"/>
                  <a:pt x="35477" y="8660"/>
                  <a:pt x="35481" y="8668"/>
                </a:cubicBezTo>
                <a:close/>
                <a:moveTo>
                  <a:pt x="35290" y="11168"/>
                </a:moveTo>
                <a:cubicBezTo>
                  <a:pt x="35264" y="11175"/>
                  <a:pt x="35241" y="11187"/>
                  <a:pt x="35218" y="11198"/>
                </a:cubicBezTo>
                <a:cubicBezTo>
                  <a:pt x="35195" y="11183"/>
                  <a:pt x="35176" y="11168"/>
                  <a:pt x="35153" y="11152"/>
                </a:cubicBezTo>
                <a:cubicBezTo>
                  <a:pt x="35199" y="11157"/>
                  <a:pt x="35244" y="11164"/>
                  <a:pt x="35290" y="11168"/>
                </a:cubicBezTo>
                <a:close/>
                <a:moveTo>
                  <a:pt x="39986" y="7913"/>
                </a:moveTo>
                <a:cubicBezTo>
                  <a:pt x="39963" y="8024"/>
                  <a:pt x="39913" y="8130"/>
                  <a:pt x="39876" y="8241"/>
                </a:cubicBezTo>
                <a:cubicBezTo>
                  <a:pt x="39833" y="8237"/>
                  <a:pt x="39795" y="8230"/>
                  <a:pt x="39753" y="8225"/>
                </a:cubicBezTo>
                <a:cubicBezTo>
                  <a:pt x="39738" y="8115"/>
                  <a:pt x="39696" y="7996"/>
                  <a:pt x="39719" y="7894"/>
                </a:cubicBezTo>
                <a:cubicBezTo>
                  <a:pt x="39735" y="7833"/>
                  <a:pt x="39853" y="7799"/>
                  <a:pt x="39925" y="7753"/>
                </a:cubicBezTo>
                <a:cubicBezTo>
                  <a:pt x="39948" y="7806"/>
                  <a:pt x="39997" y="7868"/>
                  <a:pt x="39986" y="7913"/>
                </a:cubicBezTo>
                <a:close/>
                <a:moveTo>
                  <a:pt x="35923" y="9937"/>
                </a:moveTo>
                <a:cubicBezTo>
                  <a:pt x="36476" y="9678"/>
                  <a:pt x="37070" y="9750"/>
                  <a:pt x="37634" y="9815"/>
                </a:cubicBezTo>
                <a:cubicBezTo>
                  <a:pt x="39128" y="9991"/>
                  <a:pt x="40615" y="10223"/>
                  <a:pt x="42101" y="10440"/>
                </a:cubicBezTo>
                <a:cubicBezTo>
                  <a:pt x="42215" y="10459"/>
                  <a:pt x="42314" y="10550"/>
                  <a:pt x="42421" y="10608"/>
                </a:cubicBezTo>
                <a:cubicBezTo>
                  <a:pt x="41526" y="10951"/>
                  <a:pt x="40657" y="10939"/>
                  <a:pt x="39818" y="10832"/>
                </a:cubicBezTo>
                <a:cubicBezTo>
                  <a:pt x="38442" y="10654"/>
                  <a:pt x="37032" y="10722"/>
                  <a:pt x="35698" y="10371"/>
                </a:cubicBezTo>
                <a:cubicBezTo>
                  <a:pt x="35618" y="10105"/>
                  <a:pt x="35770" y="10005"/>
                  <a:pt x="35923" y="9937"/>
                </a:cubicBezTo>
                <a:close/>
                <a:moveTo>
                  <a:pt x="40794" y="11149"/>
                </a:moveTo>
                <a:cubicBezTo>
                  <a:pt x="41510" y="11397"/>
                  <a:pt x="42067" y="11358"/>
                  <a:pt x="42471" y="11789"/>
                </a:cubicBezTo>
                <a:cubicBezTo>
                  <a:pt x="42437" y="12067"/>
                  <a:pt x="42200" y="12072"/>
                  <a:pt x="42017" y="12063"/>
                </a:cubicBezTo>
                <a:cubicBezTo>
                  <a:pt x="41720" y="12044"/>
                  <a:pt x="41399" y="12018"/>
                  <a:pt x="41133" y="11900"/>
                </a:cubicBezTo>
                <a:cubicBezTo>
                  <a:pt x="41000" y="11838"/>
                  <a:pt x="40970" y="11560"/>
                  <a:pt x="40794" y="11149"/>
                </a:cubicBezTo>
                <a:close/>
                <a:moveTo>
                  <a:pt x="40947" y="12616"/>
                </a:moveTo>
                <a:cubicBezTo>
                  <a:pt x="40905" y="12639"/>
                  <a:pt x="40863" y="12670"/>
                  <a:pt x="40817" y="12684"/>
                </a:cubicBezTo>
                <a:cubicBezTo>
                  <a:pt x="40805" y="12689"/>
                  <a:pt x="40778" y="12647"/>
                  <a:pt x="40756" y="12628"/>
                </a:cubicBezTo>
                <a:cubicBezTo>
                  <a:pt x="40801" y="12598"/>
                  <a:pt x="40847" y="12570"/>
                  <a:pt x="40893" y="12544"/>
                </a:cubicBezTo>
                <a:cubicBezTo>
                  <a:pt x="40912" y="12566"/>
                  <a:pt x="40931" y="12589"/>
                  <a:pt x="40947" y="12616"/>
                </a:cubicBezTo>
                <a:close/>
                <a:moveTo>
                  <a:pt x="38824" y="12373"/>
                </a:moveTo>
                <a:cubicBezTo>
                  <a:pt x="38843" y="12361"/>
                  <a:pt x="38861" y="12350"/>
                  <a:pt x="38880" y="12341"/>
                </a:cubicBezTo>
                <a:cubicBezTo>
                  <a:pt x="38889" y="12353"/>
                  <a:pt x="38892" y="12373"/>
                  <a:pt x="38892" y="12387"/>
                </a:cubicBezTo>
                <a:cubicBezTo>
                  <a:pt x="38984" y="12464"/>
                  <a:pt x="39067" y="12547"/>
                  <a:pt x="39151" y="12628"/>
                </a:cubicBezTo>
                <a:cubicBezTo>
                  <a:pt x="39125" y="12643"/>
                  <a:pt x="39098" y="12670"/>
                  <a:pt x="39072" y="12670"/>
                </a:cubicBezTo>
                <a:cubicBezTo>
                  <a:pt x="38831" y="12681"/>
                  <a:pt x="38907" y="12510"/>
                  <a:pt x="38892" y="12387"/>
                </a:cubicBezTo>
                <a:cubicBezTo>
                  <a:pt x="38884" y="12380"/>
                  <a:pt x="38873" y="12373"/>
                  <a:pt x="38866" y="12361"/>
                </a:cubicBezTo>
                <a:cubicBezTo>
                  <a:pt x="38850" y="12364"/>
                  <a:pt x="38835" y="12369"/>
                  <a:pt x="38824" y="12373"/>
                </a:cubicBezTo>
                <a:cubicBezTo>
                  <a:pt x="38621" y="12479"/>
                  <a:pt x="38412" y="12566"/>
                  <a:pt x="38111" y="12452"/>
                </a:cubicBezTo>
                <a:cubicBezTo>
                  <a:pt x="38363" y="12220"/>
                  <a:pt x="38610" y="12403"/>
                  <a:pt x="38824" y="12373"/>
                </a:cubicBezTo>
                <a:close/>
                <a:moveTo>
                  <a:pt x="38374" y="11549"/>
                </a:moveTo>
                <a:cubicBezTo>
                  <a:pt x="38404" y="11537"/>
                  <a:pt x="38431" y="11523"/>
                  <a:pt x="38458" y="11526"/>
                </a:cubicBezTo>
                <a:cubicBezTo>
                  <a:pt x="38469" y="11526"/>
                  <a:pt x="38477" y="11569"/>
                  <a:pt x="38488" y="11591"/>
                </a:cubicBezTo>
                <a:cubicBezTo>
                  <a:pt x="38458" y="11602"/>
                  <a:pt x="38431" y="11610"/>
                  <a:pt x="38400" y="11622"/>
                </a:cubicBezTo>
                <a:cubicBezTo>
                  <a:pt x="38393" y="11599"/>
                  <a:pt x="38381" y="11572"/>
                  <a:pt x="38374" y="11549"/>
                </a:cubicBezTo>
                <a:close/>
                <a:moveTo>
                  <a:pt x="38922" y="11713"/>
                </a:moveTo>
                <a:cubicBezTo>
                  <a:pt x="38972" y="11687"/>
                  <a:pt x="39037" y="11629"/>
                  <a:pt x="39072" y="11644"/>
                </a:cubicBezTo>
                <a:cubicBezTo>
                  <a:pt x="39144" y="11678"/>
                  <a:pt x="39200" y="11747"/>
                  <a:pt x="39277" y="11815"/>
                </a:cubicBezTo>
                <a:cubicBezTo>
                  <a:pt x="39190" y="11854"/>
                  <a:pt x="39113" y="11915"/>
                  <a:pt x="39082" y="11896"/>
                </a:cubicBezTo>
                <a:cubicBezTo>
                  <a:pt x="39018" y="11858"/>
                  <a:pt x="38975" y="11778"/>
                  <a:pt x="38922" y="11713"/>
                </a:cubicBezTo>
                <a:close/>
                <a:moveTo>
                  <a:pt x="40180" y="13393"/>
                </a:moveTo>
                <a:lnTo>
                  <a:pt x="40180" y="13931"/>
                </a:lnTo>
                <a:cubicBezTo>
                  <a:pt x="40180" y="13935"/>
                  <a:pt x="40184" y="13935"/>
                  <a:pt x="40184" y="13939"/>
                </a:cubicBezTo>
                <a:cubicBezTo>
                  <a:pt x="40192" y="13931"/>
                  <a:pt x="40196" y="13919"/>
                  <a:pt x="40203" y="13912"/>
                </a:cubicBezTo>
                <a:cubicBezTo>
                  <a:pt x="40207" y="13935"/>
                  <a:pt x="40207" y="13954"/>
                  <a:pt x="40210" y="13973"/>
                </a:cubicBezTo>
                <a:cubicBezTo>
                  <a:pt x="40238" y="14007"/>
                  <a:pt x="40264" y="14042"/>
                  <a:pt x="40287" y="14079"/>
                </a:cubicBezTo>
                <a:cubicBezTo>
                  <a:pt x="40291" y="14088"/>
                  <a:pt x="40256" y="14122"/>
                  <a:pt x="40238" y="14144"/>
                </a:cubicBezTo>
                <a:cubicBezTo>
                  <a:pt x="40230" y="14088"/>
                  <a:pt x="40219" y="14030"/>
                  <a:pt x="40210" y="13973"/>
                </a:cubicBezTo>
                <a:cubicBezTo>
                  <a:pt x="40203" y="13961"/>
                  <a:pt x="40192" y="13950"/>
                  <a:pt x="40184" y="13939"/>
                </a:cubicBezTo>
                <a:cubicBezTo>
                  <a:pt x="40073" y="14088"/>
                  <a:pt x="39990" y="14285"/>
                  <a:pt x="39758" y="14271"/>
                </a:cubicBezTo>
                <a:cubicBezTo>
                  <a:pt x="39483" y="14251"/>
                  <a:pt x="39216" y="14198"/>
                  <a:pt x="39090" y="13896"/>
                </a:cubicBezTo>
                <a:cubicBezTo>
                  <a:pt x="39052" y="13801"/>
                  <a:pt x="38991" y="13718"/>
                  <a:pt x="38945" y="13627"/>
                </a:cubicBezTo>
                <a:cubicBezTo>
                  <a:pt x="38843" y="13421"/>
                  <a:pt x="38743" y="13210"/>
                  <a:pt x="38606" y="12925"/>
                </a:cubicBezTo>
                <a:cubicBezTo>
                  <a:pt x="39220" y="12936"/>
                  <a:pt x="39666" y="13238"/>
                  <a:pt x="40180" y="13393"/>
                </a:cubicBezTo>
                <a:close/>
                <a:moveTo>
                  <a:pt x="39712" y="12578"/>
                </a:moveTo>
                <a:cubicBezTo>
                  <a:pt x="39765" y="12586"/>
                  <a:pt x="39822" y="12589"/>
                  <a:pt x="39876" y="12598"/>
                </a:cubicBezTo>
                <a:cubicBezTo>
                  <a:pt x="39872" y="12628"/>
                  <a:pt x="39867" y="12658"/>
                  <a:pt x="39864" y="12693"/>
                </a:cubicBezTo>
                <a:cubicBezTo>
                  <a:pt x="39814" y="12681"/>
                  <a:pt x="39761" y="12673"/>
                  <a:pt x="39715" y="12651"/>
                </a:cubicBezTo>
                <a:cubicBezTo>
                  <a:pt x="39704" y="12647"/>
                  <a:pt x="39712" y="12605"/>
                  <a:pt x="39712" y="12578"/>
                </a:cubicBezTo>
                <a:close/>
                <a:moveTo>
                  <a:pt x="37367" y="14427"/>
                </a:moveTo>
                <a:cubicBezTo>
                  <a:pt x="37387" y="14457"/>
                  <a:pt x="37409" y="14480"/>
                  <a:pt x="37413" y="14510"/>
                </a:cubicBezTo>
                <a:cubicBezTo>
                  <a:pt x="37420" y="14537"/>
                  <a:pt x="37406" y="14568"/>
                  <a:pt x="37398" y="14598"/>
                </a:cubicBezTo>
                <a:cubicBezTo>
                  <a:pt x="37383" y="14572"/>
                  <a:pt x="37364" y="14549"/>
                  <a:pt x="37348" y="14522"/>
                </a:cubicBezTo>
                <a:cubicBezTo>
                  <a:pt x="37352" y="14491"/>
                  <a:pt x="37360" y="14461"/>
                  <a:pt x="37367" y="14427"/>
                </a:cubicBezTo>
                <a:close/>
                <a:moveTo>
                  <a:pt x="37455" y="12491"/>
                </a:moveTo>
                <a:cubicBezTo>
                  <a:pt x="38138" y="12963"/>
                  <a:pt x="38446" y="13333"/>
                  <a:pt x="38694" y="13939"/>
                </a:cubicBezTo>
                <a:cubicBezTo>
                  <a:pt x="37779" y="14042"/>
                  <a:pt x="37227" y="13539"/>
                  <a:pt x="37455" y="12491"/>
                </a:cubicBezTo>
                <a:close/>
                <a:moveTo>
                  <a:pt x="38088" y="14579"/>
                </a:moveTo>
                <a:cubicBezTo>
                  <a:pt x="38629" y="14450"/>
                  <a:pt x="38953" y="14865"/>
                  <a:pt x="39364" y="14903"/>
                </a:cubicBezTo>
                <a:cubicBezTo>
                  <a:pt x="39670" y="15559"/>
                  <a:pt x="40127" y="16081"/>
                  <a:pt x="40275" y="16801"/>
                </a:cubicBezTo>
                <a:cubicBezTo>
                  <a:pt x="39524" y="16366"/>
                  <a:pt x="38846" y="15852"/>
                  <a:pt x="38240" y="15250"/>
                </a:cubicBezTo>
                <a:cubicBezTo>
                  <a:pt x="38050" y="15063"/>
                  <a:pt x="38065" y="14830"/>
                  <a:pt x="38088" y="14579"/>
                </a:cubicBezTo>
                <a:close/>
                <a:moveTo>
                  <a:pt x="39909" y="15291"/>
                </a:moveTo>
                <a:cubicBezTo>
                  <a:pt x="40801" y="15654"/>
                  <a:pt x="40801" y="15654"/>
                  <a:pt x="40736" y="16176"/>
                </a:cubicBezTo>
                <a:cubicBezTo>
                  <a:pt x="40367" y="16062"/>
                  <a:pt x="40245" y="15741"/>
                  <a:pt x="39909" y="15291"/>
                </a:cubicBezTo>
                <a:close/>
                <a:moveTo>
                  <a:pt x="41888" y="17773"/>
                </a:moveTo>
                <a:cubicBezTo>
                  <a:pt x="41914" y="17830"/>
                  <a:pt x="41945" y="17884"/>
                  <a:pt x="41971" y="17941"/>
                </a:cubicBezTo>
                <a:cubicBezTo>
                  <a:pt x="41930" y="17967"/>
                  <a:pt x="41888" y="17994"/>
                  <a:pt x="41846" y="18021"/>
                </a:cubicBezTo>
                <a:cubicBezTo>
                  <a:pt x="41839" y="17960"/>
                  <a:pt x="41819" y="17898"/>
                  <a:pt x="41819" y="17838"/>
                </a:cubicBezTo>
                <a:cubicBezTo>
                  <a:pt x="41819" y="17815"/>
                  <a:pt x="41865" y="17792"/>
                  <a:pt x="41888" y="17773"/>
                </a:cubicBezTo>
                <a:close/>
                <a:moveTo>
                  <a:pt x="41697" y="13210"/>
                </a:moveTo>
                <a:cubicBezTo>
                  <a:pt x="41865" y="13101"/>
                  <a:pt x="42025" y="12990"/>
                  <a:pt x="42182" y="12887"/>
                </a:cubicBezTo>
                <a:cubicBezTo>
                  <a:pt x="42006" y="12967"/>
                  <a:pt x="41819" y="12955"/>
                  <a:pt x="41633" y="12867"/>
                </a:cubicBezTo>
                <a:cubicBezTo>
                  <a:pt x="41549" y="12830"/>
                  <a:pt x="41510" y="12693"/>
                  <a:pt x="41358" y="12448"/>
                </a:cubicBezTo>
                <a:cubicBezTo>
                  <a:pt x="41796" y="12601"/>
                  <a:pt x="42063" y="12696"/>
                  <a:pt x="42326" y="12788"/>
                </a:cubicBezTo>
                <a:cubicBezTo>
                  <a:pt x="42337" y="12781"/>
                  <a:pt x="42349" y="12772"/>
                  <a:pt x="42365" y="12765"/>
                </a:cubicBezTo>
                <a:cubicBezTo>
                  <a:pt x="42353" y="12772"/>
                  <a:pt x="42342" y="12781"/>
                  <a:pt x="42330" y="12788"/>
                </a:cubicBezTo>
                <a:cubicBezTo>
                  <a:pt x="42333" y="12791"/>
                  <a:pt x="42342" y="12791"/>
                  <a:pt x="42345" y="12795"/>
                </a:cubicBezTo>
                <a:cubicBezTo>
                  <a:pt x="42497" y="13333"/>
                  <a:pt x="42703" y="13565"/>
                  <a:pt x="43229" y="13782"/>
                </a:cubicBezTo>
                <a:cubicBezTo>
                  <a:pt x="43382" y="13843"/>
                  <a:pt x="43382" y="13851"/>
                  <a:pt x="43394" y="14293"/>
                </a:cubicBezTo>
                <a:cubicBezTo>
                  <a:pt x="42947" y="14670"/>
                  <a:pt x="42440" y="14545"/>
                  <a:pt x="42006" y="14499"/>
                </a:cubicBezTo>
                <a:cubicBezTo>
                  <a:pt x="41461" y="14118"/>
                  <a:pt x="41659" y="13638"/>
                  <a:pt x="41697" y="13210"/>
                </a:cubicBezTo>
                <a:close/>
                <a:moveTo>
                  <a:pt x="43313" y="6705"/>
                </a:moveTo>
                <a:cubicBezTo>
                  <a:pt x="42955" y="7231"/>
                  <a:pt x="42558" y="7425"/>
                  <a:pt x="42082" y="7658"/>
                </a:cubicBezTo>
                <a:cubicBezTo>
                  <a:pt x="42342" y="7032"/>
                  <a:pt x="42502" y="6907"/>
                  <a:pt x="43313" y="6705"/>
                </a:cubicBezTo>
                <a:close/>
                <a:moveTo>
                  <a:pt x="42772" y="5329"/>
                </a:moveTo>
                <a:cubicBezTo>
                  <a:pt x="42803" y="5317"/>
                  <a:pt x="42833" y="5306"/>
                  <a:pt x="42859" y="5294"/>
                </a:cubicBezTo>
                <a:cubicBezTo>
                  <a:pt x="42868" y="5333"/>
                  <a:pt x="42879" y="5375"/>
                  <a:pt x="42886" y="5412"/>
                </a:cubicBezTo>
                <a:cubicBezTo>
                  <a:pt x="42856" y="5409"/>
                  <a:pt x="42817" y="5412"/>
                  <a:pt x="42791" y="5398"/>
                </a:cubicBezTo>
                <a:cubicBezTo>
                  <a:pt x="42776" y="5389"/>
                  <a:pt x="42780" y="5352"/>
                  <a:pt x="42772" y="5329"/>
                </a:cubicBezTo>
                <a:close/>
                <a:moveTo>
                  <a:pt x="43858" y="4731"/>
                </a:moveTo>
                <a:cubicBezTo>
                  <a:pt x="43908" y="4700"/>
                  <a:pt x="43957" y="4670"/>
                  <a:pt x="44006" y="4639"/>
                </a:cubicBezTo>
                <a:cubicBezTo>
                  <a:pt x="44022" y="4666"/>
                  <a:pt x="44041" y="4692"/>
                  <a:pt x="44057" y="4715"/>
                </a:cubicBezTo>
                <a:cubicBezTo>
                  <a:pt x="44011" y="4746"/>
                  <a:pt x="43969" y="4777"/>
                  <a:pt x="43920" y="4795"/>
                </a:cubicBezTo>
                <a:cubicBezTo>
                  <a:pt x="43908" y="4799"/>
                  <a:pt x="43877" y="4754"/>
                  <a:pt x="43858" y="4731"/>
                </a:cubicBezTo>
                <a:close/>
                <a:moveTo>
                  <a:pt x="42319" y="3618"/>
                </a:moveTo>
                <a:cubicBezTo>
                  <a:pt x="42333" y="3614"/>
                  <a:pt x="42360" y="3667"/>
                  <a:pt x="42383" y="3690"/>
                </a:cubicBezTo>
                <a:cubicBezTo>
                  <a:pt x="42326" y="3716"/>
                  <a:pt x="42273" y="3748"/>
                  <a:pt x="42212" y="3759"/>
                </a:cubicBezTo>
                <a:cubicBezTo>
                  <a:pt x="42193" y="3762"/>
                  <a:pt x="42162" y="3716"/>
                  <a:pt x="42140" y="3694"/>
                </a:cubicBezTo>
                <a:cubicBezTo>
                  <a:pt x="42196" y="3667"/>
                  <a:pt x="42254" y="3633"/>
                  <a:pt x="42319" y="3618"/>
                </a:cubicBezTo>
                <a:close/>
                <a:moveTo>
                  <a:pt x="42075" y="4323"/>
                </a:moveTo>
                <a:cubicBezTo>
                  <a:pt x="42989" y="3976"/>
                  <a:pt x="43923" y="3697"/>
                  <a:pt x="45002" y="3496"/>
                </a:cubicBezTo>
                <a:cubicBezTo>
                  <a:pt x="44312" y="4079"/>
                  <a:pt x="43119" y="4487"/>
                  <a:pt x="41960" y="4571"/>
                </a:cubicBezTo>
                <a:cubicBezTo>
                  <a:pt x="42002" y="4471"/>
                  <a:pt x="42017" y="4346"/>
                  <a:pt x="42075" y="4323"/>
                </a:cubicBezTo>
                <a:close/>
                <a:moveTo>
                  <a:pt x="42124" y="6617"/>
                </a:moveTo>
                <a:lnTo>
                  <a:pt x="42124" y="6613"/>
                </a:lnTo>
                <a:cubicBezTo>
                  <a:pt x="42189" y="6610"/>
                  <a:pt x="42254" y="6606"/>
                  <a:pt x="42319" y="6606"/>
                </a:cubicBezTo>
                <a:cubicBezTo>
                  <a:pt x="42258" y="6610"/>
                  <a:pt x="42193" y="6613"/>
                  <a:pt x="42131" y="6617"/>
                </a:cubicBezTo>
                <a:lnTo>
                  <a:pt x="42124" y="6617"/>
                </a:lnTo>
                <a:cubicBezTo>
                  <a:pt x="42128" y="6644"/>
                  <a:pt x="42143" y="6675"/>
                  <a:pt x="42143" y="6701"/>
                </a:cubicBezTo>
                <a:cubicBezTo>
                  <a:pt x="42140" y="6930"/>
                  <a:pt x="42017" y="7097"/>
                  <a:pt x="41816" y="7159"/>
                </a:cubicBezTo>
                <a:cubicBezTo>
                  <a:pt x="41438" y="7269"/>
                  <a:pt x="41259" y="7795"/>
                  <a:pt x="40767" y="7653"/>
                </a:cubicBezTo>
                <a:cubicBezTo>
                  <a:pt x="40748" y="7650"/>
                  <a:pt x="40729" y="7639"/>
                  <a:pt x="40713" y="7627"/>
                </a:cubicBezTo>
                <a:lnTo>
                  <a:pt x="40702" y="7639"/>
                </a:lnTo>
                <a:cubicBezTo>
                  <a:pt x="40695" y="7653"/>
                  <a:pt x="40695" y="7669"/>
                  <a:pt x="40687" y="7685"/>
                </a:cubicBezTo>
                <a:cubicBezTo>
                  <a:pt x="40702" y="7787"/>
                  <a:pt x="40718" y="7890"/>
                  <a:pt x="40729" y="7993"/>
                </a:cubicBezTo>
                <a:cubicBezTo>
                  <a:pt x="40741" y="8123"/>
                  <a:pt x="40748" y="8253"/>
                  <a:pt x="40767" y="8515"/>
                </a:cubicBezTo>
                <a:cubicBezTo>
                  <a:pt x="40607" y="8168"/>
                  <a:pt x="40618" y="7924"/>
                  <a:pt x="40687" y="7685"/>
                </a:cubicBezTo>
                <a:cubicBezTo>
                  <a:pt x="40683" y="7658"/>
                  <a:pt x="40683" y="7635"/>
                  <a:pt x="40680" y="7608"/>
                </a:cubicBezTo>
                <a:cubicBezTo>
                  <a:pt x="40691" y="7616"/>
                  <a:pt x="40702" y="7623"/>
                  <a:pt x="40713" y="7627"/>
                </a:cubicBezTo>
                <a:cubicBezTo>
                  <a:pt x="41137" y="7227"/>
                  <a:pt x="41556" y="6816"/>
                  <a:pt x="42124" y="6617"/>
                </a:cubicBezTo>
                <a:close/>
                <a:moveTo>
                  <a:pt x="38500" y="4735"/>
                </a:moveTo>
                <a:cubicBezTo>
                  <a:pt x="38530" y="4719"/>
                  <a:pt x="38637" y="4777"/>
                  <a:pt x="38648" y="4818"/>
                </a:cubicBezTo>
                <a:cubicBezTo>
                  <a:pt x="38664" y="4868"/>
                  <a:pt x="38618" y="4982"/>
                  <a:pt x="38587" y="4986"/>
                </a:cubicBezTo>
                <a:cubicBezTo>
                  <a:pt x="38495" y="5001"/>
                  <a:pt x="38396" y="4978"/>
                  <a:pt x="38233" y="4963"/>
                </a:cubicBezTo>
                <a:cubicBezTo>
                  <a:pt x="38351" y="4856"/>
                  <a:pt x="38416" y="4777"/>
                  <a:pt x="38500" y="4735"/>
                </a:cubicBezTo>
                <a:close/>
                <a:moveTo>
                  <a:pt x="37165" y="5428"/>
                </a:moveTo>
                <a:cubicBezTo>
                  <a:pt x="37196" y="5477"/>
                  <a:pt x="37223" y="5527"/>
                  <a:pt x="37253" y="5572"/>
                </a:cubicBezTo>
                <a:cubicBezTo>
                  <a:pt x="37227" y="5588"/>
                  <a:pt x="37200" y="5604"/>
                  <a:pt x="37173" y="5623"/>
                </a:cubicBezTo>
                <a:cubicBezTo>
                  <a:pt x="37151" y="5577"/>
                  <a:pt x="37116" y="5535"/>
                  <a:pt x="37100" y="5489"/>
                </a:cubicBezTo>
                <a:cubicBezTo>
                  <a:pt x="37097" y="5477"/>
                  <a:pt x="37142" y="5451"/>
                  <a:pt x="37165" y="5428"/>
                </a:cubicBezTo>
                <a:close/>
                <a:moveTo>
                  <a:pt x="35230" y="5443"/>
                </a:moveTo>
                <a:cubicBezTo>
                  <a:pt x="35271" y="5424"/>
                  <a:pt x="35332" y="5458"/>
                  <a:pt x="35390" y="5477"/>
                </a:cubicBezTo>
                <a:cubicBezTo>
                  <a:pt x="35390" y="5474"/>
                  <a:pt x="35393" y="5466"/>
                  <a:pt x="35393" y="5463"/>
                </a:cubicBezTo>
                <a:cubicBezTo>
                  <a:pt x="35404" y="5463"/>
                  <a:pt x="35416" y="5463"/>
                  <a:pt x="35431" y="5466"/>
                </a:cubicBezTo>
                <a:cubicBezTo>
                  <a:pt x="35660" y="5134"/>
                  <a:pt x="35942" y="4891"/>
                  <a:pt x="36445" y="4895"/>
                </a:cubicBezTo>
                <a:cubicBezTo>
                  <a:pt x="36391" y="5035"/>
                  <a:pt x="36384" y="5146"/>
                  <a:pt x="36327" y="5192"/>
                </a:cubicBezTo>
                <a:cubicBezTo>
                  <a:pt x="36068" y="5401"/>
                  <a:pt x="35763" y="5493"/>
                  <a:pt x="35431" y="5466"/>
                </a:cubicBezTo>
                <a:lnTo>
                  <a:pt x="35413" y="5486"/>
                </a:lnTo>
                <a:cubicBezTo>
                  <a:pt x="35404" y="5486"/>
                  <a:pt x="35397" y="5481"/>
                  <a:pt x="35390" y="5477"/>
                </a:cubicBezTo>
                <a:cubicBezTo>
                  <a:pt x="35382" y="5539"/>
                  <a:pt x="35382" y="5618"/>
                  <a:pt x="35351" y="5637"/>
                </a:cubicBezTo>
                <a:cubicBezTo>
                  <a:pt x="35271" y="5676"/>
                  <a:pt x="35176" y="5679"/>
                  <a:pt x="35084" y="5691"/>
                </a:cubicBezTo>
                <a:cubicBezTo>
                  <a:pt x="35070" y="5691"/>
                  <a:pt x="35028" y="5618"/>
                  <a:pt x="35031" y="5615"/>
                </a:cubicBezTo>
                <a:cubicBezTo>
                  <a:pt x="35092" y="5554"/>
                  <a:pt x="35153" y="5477"/>
                  <a:pt x="35230" y="5443"/>
                </a:cubicBezTo>
                <a:close/>
                <a:moveTo>
                  <a:pt x="35096" y="6949"/>
                </a:moveTo>
                <a:cubicBezTo>
                  <a:pt x="36681" y="6232"/>
                  <a:pt x="38236" y="5440"/>
                  <a:pt x="39898" y="4902"/>
                </a:cubicBezTo>
                <a:cubicBezTo>
                  <a:pt x="40058" y="4849"/>
                  <a:pt x="40219" y="4795"/>
                  <a:pt x="40386" y="4757"/>
                </a:cubicBezTo>
                <a:cubicBezTo>
                  <a:pt x="40500" y="4735"/>
                  <a:pt x="40627" y="4738"/>
                  <a:pt x="40859" y="4719"/>
                </a:cubicBezTo>
                <a:cubicBezTo>
                  <a:pt x="40458" y="5222"/>
                  <a:pt x="40027" y="5504"/>
                  <a:pt x="39524" y="5592"/>
                </a:cubicBezTo>
                <a:cubicBezTo>
                  <a:pt x="39018" y="5683"/>
                  <a:pt x="38549" y="5809"/>
                  <a:pt x="38145" y="6140"/>
                </a:cubicBezTo>
                <a:cubicBezTo>
                  <a:pt x="38015" y="6244"/>
                  <a:pt x="37863" y="6355"/>
                  <a:pt x="37710" y="6388"/>
                </a:cubicBezTo>
                <a:cubicBezTo>
                  <a:pt x="36838" y="6564"/>
                  <a:pt x="36079" y="7032"/>
                  <a:pt x="35244" y="7303"/>
                </a:cubicBezTo>
                <a:cubicBezTo>
                  <a:pt x="35176" y="7326"/>
                  <a:pt x="35016" y="7261"/>
                  <a:pt x="35001" y="7204"/>
                </a:cubicBezTo>
                <a:cubicBezTo>
                  <a:pt x="34982" y="7132"/>
                  <a:pt x="35031" y="6976"/>
                  <a:pt x="35096" y="6949"/>
                </a:cubicBezTo>
                <a:close/>
                <a:moveTo>
                  <a:pt x="34384" y="7342"/>
                </a:moveTo>
                <a:cubicBezTo>
                  <a:pt x="34448" y="7280"/>
                  <a:pt x="34555" y="7257"/>
                  <a:pt x="34722" y="7181"/>
                </a:cubicBezTo>
                <a:cubicBezTo>
                  <a:pt x="34764" y="7521"/>
                  <a:pt x="34802" y="7750"/>
                  <a:pt x="34810" y="7974"/>
                </a:cubicBezTo>
                <a:cubicBezTo>
                  <a:pt x="34813" y="8050"/>
                  <a:pt x="34745" y="8157"/>
                  <a:pt x="34681" y="8199"/>
                </a:cubicBezTo>
                <a:cubicBezTo>
                  <a:pt x="34620" y="8233"/>
                  <a:pt x="34482" y="8230"/>
                  <a:pt x="34437" y="8184"/>
                </a:cubicBezTo>
                <a:cubicBezTo>
                  <a:pt x="34307" y="8054"/>
                  <a:pt x="34204" y="7894"/>
                  <a:pt x="34067" y="7715"/>
                </a:cubicBezTo>
                <a:cubicBezTo>
                  <a:pt x="34169" y="7589"/>
                  <a:pt x="34265" y="7452"/>
                  <a:pt x="34384" y="7342"/>
                </a:cubicBezTo>
                <a:close/>
                <a:moveTo>
                  <a:pt x="34535" y="11183"/>
                </a:moveTo>
                <a:cubicBezTo>
                  <a:pt x="34482" y="11203"/>
                  <a:pt x="34433" y="11229"/>
                  <a:pt x="34384" y="11236"/>
                </a:cubicBezTo>
                <a:cubicBezTo>
                  <a:pt x="34368" y="11236"/>
                  <a:pt x="34333" y="11183"/>
                  <a:pt x="34338" y="11161"/>
                </a:cubicBezTo>
                <a:cubicBezTo>
                  <a:pt x="34338" y="11138"/>
                  <a:pt x="34387" y="11092"/>
                  <a:pt x="34398" y="11099"/>
                </a:cubicBezTo>
                <a:cubicBezTo>
                  <a:pt x="34448" y="11118"/>
                  <a:pt x="34490" y="11152"/>
                  <a:pt x="34535" y="11183"/>
                </a:cubicBezTo>
                <a:close/>
                <a:moveTo>
                  <a:pt x="34379" y="11782"/>
                </a:moveTo>
                <a:cubicBezTo>
                  <a:pt x="34581" y="11808"/>
                  <a:pt x="34787" y="11824"/>
                  <a:pt x="34989" y="11835"/>
                </a:cubicBezTo>
                <a:cubicBezTo>
                  <a:pt x="35641" y="11869"/>
                  <a:pt x="36270" y="11998"/>
                  <a:pt x="36971" y="12350"/>
                </a:cubicBezTo>
                <a:lnTo>
                  <a:pt x="36971" y="13264"/>
                </a:lnTo>
                <a:cubicBezTo>
                  <a:pt x="36243" y="13382"/>
                  <a:pt x="35824" y="12784"/>
                  <a:pt x="35230" y="12670"/>
                </a:cubicBezTo>
                <a:cubicBezTo>
                  <a:pt x="34669" y="12559"/>
                  <a:pt x="34124" y="12357"/>
                  <a:pt x="33537" y="12186"/>
                </a:cubicBezTo>
                <a:cubicBezTo>
                  <a:pt x="33995" y="11729"/>
                  <a:pt x="33995" y="11732"/>
                  <a:pt x="34379" y="11782"/>
                </a:cubicBezTo>
                <a:close/>
                <a:moveTo>
                  <a:pt x="33518" y="6693"/>
                </a:moveTo>
                <a:cubicBezTo>
                  <a:pt x="33438" y="7082"/>
                  <a:pt x="33316" y="7303"/>
                  <a:pt x="33075" y="7414"/>
                </a:cubicBezTo>
                <a:cubicBezTo>
                  <a:pt x="32943" y="7475"/>
                  <a:pt x="32748" y="7482"/>
                  <a:pt x="32626" y="7254"/>
                </a:cubicBezTo>
                <a:cubicBezTo>
                  <a:pt x="32889" y="7090"/>
                  <a:pt x="33149" y="6926"/>
                  <a:pt x="33518" y="6693"/>
                </a:cubicBezTo>
                <a:close/>
                <a:moveTo>
                  <a:pt x="31830" y="7940"/>
                </a:moveTo>
                <a:cubicBezTo>
                  <a:pt x="31841" y="7932"/>
                  <a:pt x="31902" y="8019"/>
                  <a:pt x="31937" y="8065"/>
                </a:cubicBezTo>
                <a:cubicBezTo>
                  <a:pt x="31891" y="8104"/>
                  <a:pt x="31841" y="8138"/>
                  <a:pt x="31791" y="8176"/>
                </a:cubicBezTo>
                <a:cubicBezTo>
                  <a:pt x="31742" y="8146"/>
                  <a:pt x="31692" y="8111"/>
                  <a:pt x="31639" y="8081"/>
                </a:cubicBezTo>
                <a:cubicBezTo>
                  <a:pt x="31700" y="8031"/>
                  <a:pt x="31761" y="7974"/>
                  <a:pt x="31830" y="7940"/>
                </a:cubicBezTo>
                <a:close/>
                <a:moveTo>
                  <a:pt x="29981" y="13017"/>
                </a:moveTo>
                <a:cubicBezTo>
                  <a:pt x="29932" y="12948"/>
                  <a:pt x="29879" y="12887"/>
                  <a:pt x="29836" y="12814"/>
                </a:cubicBezTo>
                <a:cubicBezTo>
                  <a:pt x="29828" y="12803"/>
                  <a:pt x="29867" y="12765"/>
                  <a:pt x="29882" y="12738"/>
                </a:cubicBezTo>
                <a:lnTo>
                  <a:pt x="30050" y="12906"/>
                </a:lnTo>
                <a:cubicBezTo>
                  <a:pt x="30016" y="12963"/>
                  <a:pt x="29997" y="12990"/>
                  <a:pt x="29981" y="13017"/>
                </a:cubicBezTo>
                <a:close/>
                <a:moveTo>
                  <a:pt x="30980" y="8705"/>
                </a:moveTo>
                <a:cubicBezTo>
                  <a:pt x="30820" y="8824"/>
                  <a:pt x="30614" y="8881"/>
                  <a:pt x="30461" y="9007"/>
                </a:cubicBezTo>
                <a:cubicBezTo>
                  <a:pt x="30134" y="9277"/>
                  <a:pt x="29863" y="9583"/>
                  <a:pt x="30122" y="10059"/>
                </a:cubicBezTo>
                <a:cubicBezTo>
                  <a:pt x="30141" y="10093"/>
                  <a:pt x="30034" y="10192"/>
                  <a:pt x="29981" y="10269"/>
                </a:cubicBezTo>
                <a:cubicBezTo>
                  <a:pt x="29909" y="10196"/>
                  <a:pt x="29833" y="10154"/>
                  <a:pt x="29833" y="10109"/>
                </a:cubicBezTo>
                <a:cubicBezTo>
                  <a:pt x="29821" y="9803"/>
                  <a:pt x="29825" y="9498"/>
                  <a:pt x="29825" y="9140"/>
                </a:cubicBezTo>
                <a:cubicBezTo>
                  <a:pt x="30027" y="8999"/>
                  <a:pt x="30248" y="8851"/>
                  <a:pt x="30461" y="8694"/>
                </a:cubicBezTo>
                <a:cubicBezTo>
                  <a:pt x="30648" y="8557"/>
                  <a:pt x="30827" y="8416"/>
                  <a:pt x="31014" y="8275"/>
                </a:cubicBezTo>
                <a:cubicBezTo>
                  <a:pt x="31068" y="8321"/>
                  <a:pt x="31124" y="8362"/>
                  <a:pt x="31182" y="8408"/>
                </a:cubicBezTo>
                <a:cubicBezTo>
                  <a:pt x="31113" y="8508"/>
                  <a:pt x="31068" y="8637"/>
                  <a:pt x="30980" y="8705"/>
                </a:cubicBezTo>
                <a:close/>
                <a:moveTo>
                  <a:pt x="32389" y="14552"/>
                </a:moveTo>
                <a:cubicBezTo>
                  <a:pt x="32333" y="14533"/>
                  <a:pt x="32280" y="14499"/>
                  <a:pt x="32222" y="14473"/>
                </a:cubicBezTo>
                <a:cubicBezTo>
                  <a:pt x="32245" y="14450"/>
                  <a:pt x="32275" y="14408"/>
                  <a:pt x="32291" y="14411"/>
                </a:cubicBezTo>
                <a:cubicBezTo>
                  <a:pt x="32348" y="14422"/>
                  <a:pt x="32398" y="14454"/>
                  <a:pt x="32447" y="14476"/>
                </a:cubicBezTo>
                <a:cubicBezTo>
                  <a:pt x="32428" y="14503"/>
                  <a:pt x="32401" y="14556"/>
                  <a:pt x="32389" y="14552"/>
                </a:cubicBezTo>
                <a:close/>
                <a:moveTo>
                  <a:pt x="32405" y="11084"/>
                </a:moveTo>
                <a:cubicBezTo>
                  <a:pt x="32142" y="11103"/>
                  <a:pt x="31879" y="11134"/>
                  <a:pt x="31616" y="11129"/>
                </a:cubicBezTo>
                <a:cubicBezTo>
                  <a:pt x="31543" y="11126"/>
                  <a:pt x="31429" y="11011"/>
                  <a:pt x="31418" y="10936"/>
                </a:cubicBezTo>
                <a:cubicBezTo>
                  <a:pt x="31406" y="10871"/>
                  <a:pt x="31502" y="10733"/>
                  <a:pt x="31571" y="10718"/>
                </a:cubicBezTo>
                <a:cubicBezTo>
                  <a:pt x="31768" y="10672"/>
                  <a:pt x="31978" y="10642"/>
                  <a:pt x="32180" y="10665"/>
                </a:cubicBezTo>
                <a:cubicBezTo>
                  <a:pt x="32287" y="10677"/>
                  <a:pt x="32378" y="10814"/>
                  <a:pt x="32474" y="10893"/>
                </a:cubicBezTo>
                <a:cubicBezTo>
                  <a:pt x="32451" y="10958"/>
                  <a:pt x="32428" y="11020"/>
                  <a:pt x="32405" y="11084"/>
                </a:cubicBezTo>
                <a:close/>
                <a:moveTo>
                  <a:pt x="32732" y="9354"/>
                </a:moveTo>
                <a:cubicBezTo>
                  <a:pt x="32572" y="9849"/>
                  <a:pt x="32173" y="9734"/>
                  <a:pt x="31818" y="9757"/>
                </a:cubicBezTo>
                <a:cubicBezTo>
                  <a:pt x="32085" y="9122"/>
                  <a:pt x="32691" y="8740"/>
                  <a:pt x="33701" y="8626"/>
                </a:cubicBezTo>
                <a:cubicBezTo>
                  <a:pt x="33441" y="8839"/>
                  <a:pt x="33255" y="9003"/>
                  <a:pt x="33053" y="9155"/>
                </a:cubicBezTo>
                <a:cubicBezTo>
                  <a:pt x="32954" y="9231"/>
                  <a:pt x="32760" y="9262"/>
                  <a:pt x="32732" y="9354"/>
                </a:cubicBezTo>
                <a:close/>
                <a:moveTo>
                  <a:pt x="40340" y="19968"/>
                </a:moveTo>
                <a:lnTo>
                  <a:pt x="40340" y="19938"/>
                </a:lnTo>
                <a:cubicBezTo>
                  <a:pt x="39860" y="19842"/>
                  <a:pt x="39487" y="19560"/>
                  <a:pt x="39167" y="19214"/>
                </a:cubicBezTo>
                <a:cubicBezTo>
                  <a:pt x="38694" y="18703"/>
                  <a:pt x="38160" y="18306"/>
                  <a:pt x="37494" y="18067"/>
                </a:cubicBezTo>
                <a:cubicBezTo>
                  <a:pt x="37047" y="17907"/>
                  <a:pt x="36602" y="17708"/>
                  <a:pt x="36205" y="17453"/>
                </a:cubicBezTo>
                <a:cubicBezTo>
                  <a:pt x="35865" y="17235"/>
                  <a:pt x="35545" y="16950"/>
                  <a:pt x="35309" y="16630"/>
                </a:cubicBezTo>
                <a:cubicBezTo>
                  <a:pt x="34859" y="16023"/>
                  <a:pt x="34234" y="15699"/>
                  <a:pt x="33590" y="15379"/>
                </a:cubicBezTo>
                <a:cubicBezTo>
                  <a:pt x="33343" y="15258"/>
                  <a:pt x="32996" y="15223"/>
                  <a:pt x="32885" y="14873"/>
                </a:cubicBezTo>
                <a:cubicBezTo>
                  <a:pt x="33183" y="14724"/>
                  <a:pt x="33346" y="14983"/>
                  <a:pt x="33560" y="15048"/>
                </a:cubicBezTo>
                <a:cubicBezTo>
                  <a:pt x="33784" y="15113"/>
                  <a:pt x="34006" y="15342"/>
                  <a:pt x="34212" y="15319"/>
                </a:cubicBezTo>
                <a:cubicBezTo>
                  <a:pt x="34741" y="15265"/>
                  <a:pt x="35061" y="15589"/>
                  <a:pt x="35359" y="15891"/>
                </a:cubicBezTo>
                <a:cubicBezTo>
                  <a:pt x="35801" y="16336"/>
                  <a:pt x="36388" y="16542"/>
                  <a:pt x="36857" y="16931"/>
                </a:cubicBezTo>
                <a:cubicBezTo>
                  <a:pt x="36952" y="17011"/>
                  <a:pt x="37100" y="17026"/>
                  <a:pt x="37230" y="17068"/>
                </a:cubicBezTo>
                <a:cubicBezTo>
                  <a:pt x="37227" y="17061"/>
                  <a:pt x="37223" y="17052"/>
                  <a:pt x="37219" y="17045"/>
                </a:cubicBezTo>
                <a:cubicBezTo>
                  <a:pt x="37234" y="17045"/>
                  <a:pt x="37249" y="17049"/>
                  <a:pt x="37265" y="17049"/>
                </a:cubicBezTo>
                <a:cubicBezTo>
                  <a:pt x="37406" y="16908"/>
                  <a:pt x="37543" y="16793"/>
                  <a:pt x="37668" y="17098"/>
                </a:cubicBezTo>
                <a:cubicBezTo>
                  <a:pt x="37531" y="17080"/>
                  <a:pt x="37398" y="17064"/>
                  <a:pt x="37265" y="17049"/>
                </a:cubicBezTo>
                <a:cubicBezTo>
                  <a:pt x="37257" y="17057"/>
                  <a:pt x="37249" y="17064"/>
                  <a:pt x="37242" y="17072"/>
                </a:cubicBezTo>
                <a:cubicBezTo>
                  <a:pt x="37237" y="17068"/>
                  <a:pt x="37234" y="17068"/>
                  <a:pt x="37230" y="17068"/>
                </a:cubicBezTo>
                <a:cubicBezTo>
                  <a:pt x="37420" y="17613"/>
                  <a:pt x="37924" y="17842"/>
                  <a:pt x="38358" y="18132"/>
                </a:cubicBezTo>
                <a:cubicBezTo>
                  <a:pt x="39094" y="18627"/>
                  <a:pt x="39719" y="19237"/>
                  <a:pt x="40333" y="19865"/>
                </a:cubicBezTo>
                <a:cubicBezTo>
                  <a:pt x="40348" y="19881"/>
                  <a:pt x="40344" y="19907"/>
                  <a:pt x="40340" y="19938"/>
                </a:cubicBezTo>
                <a:cubicBezTo>
                  <a:pt x="40348" y="19938"/>
                  <a:pt x="40356" y="19942"/>
                  <a:pt x="40363" y="19942"/>
                </a:cubicBezTo>
                <a:cubicBezTo>
                  <a:pt x="40421" y="19968"/>
                  <a:pt x="40474" y="19995"/>
                  <a:pt x="40527" y="20022"/>
                </a:cubicBezTo>
                <a:cubicBezTo>
                  <a:pt x="40466" y="20002"/>
                  <a:pt x="40402" y="19988"/>
                  <a:pt x="40340" y="19968"/>
                </a:cubicBezTo>
                <a:close/>
                <a:moveTo>
                  <a:pt x="38278" y="17544"/>
                </a:moveTo>
                <a:cubicBezTo>
                  <a:pt x="38309" y="17544"/>
                  <a:pt x="38347" y="17537"/>
                  <a:pt x="38370" y="17548"/>
                </a:cubicBezTo>
                <a:cubicBezTo>
                  <a:pt x="38458" y="17613"/>
                  <a:pt x="38541" y="17682"/>
                  <a:pt x="38629" y="17750"/>
                </a:cubicBezTo>
                <a:cubicBezTo>
                  <a:pt x="38606" y="17784"/>
                  <a:pt x="38583" y="17819"/>
                  <a:pt x="38560" y="17849"/>
                </a:cubicBezTo>
                <a:cubicBezTo>
                  <a:pt x="38469" y="17796"/>
                  <a:pt x="38370" y="17747"/>
                  <a:pt x="38286" y="17678"/>
                </a:cubicBezTo>
                <a:cubicBezTo>
                  <a:pt x="38263" y="17659"/>
                  <a:pt x="38282" y="17590"/>
                  <a:pt x="38278" y="17544"/>
                </a:cubicBezTo>
                <a:close/>
                <a:moveTo>
                  <a:pt x="42627" y="19610"/>
                </a:moveTo>
                <a:cubicBezTo>
                  <a:pt x="42604" y="19629"/>
                  <a:pt x="42570" y="19636"/>
                  <a:pt x="42543" y="19645"/>
                </a:cubicBezTo>
                <a:cubicBezTo>
                  <a:pt x="42291" y="19545"/>
                  <a:pt x="42052" y="19374"/>
                  <a:pt x="41800" y="19358"/>
                </a:cubicBezTo>
                <a:cubicBezTo>
                  <a:pt x="41244" y="19328"/>
                  <a:pt x="40836" y="19065"/>
                  <a:pt x="40424" y="18734"/>
                </a:cubicBezTo>
                <a:cubicBezTo>
                  <a:pt x="39566" y="18048"/>
                  <a:pt x="38694" y="17381"/>
                  <a:pt x="37817" y="16718"/>
                </a:cubicBezTo>
                <a:cubicBezTo>
                  <a:pt x="37547" y="16515"/>
                  <a:pt x="37242" y="16355"/>
                  <a:pt x="36952" y="16180"/>
                </a:cubicBezTo>
                <a:cubicBezTo>
                  <a:pt x="36479" y="15894"/>
                  <a:pt x="36083" y="15528"/>
                  <a:pt x="35816" y="15040"/>
                </a:cubicBezTo>
                <a:cubicBezTo>
                  <a:pt x="35793" y="14999"/>
                  <a:pt x="35843" y="14918"/>
                  <a:pt x="35874" y="14788"/>
                </a:cubicBezTo>
                <a:cubicBezTo>
                  <a:pt x="36433" y="14960"/>
                  <a:pt x="36894" y="15314"/>
                  <a:pt x="37379" y="15593"/>
                </a:cubicBezTo>
                <a:cubicBezTo>
                  <a:pt x="38267" y="16107"/>
                  <a:pt x="39105" y="16698"/>
                  <a:pt x="39974" y="17243"/>
                </a:cubicBezTo>
                <a:cubicBezTo>
                  <a:pt x="40615" y="17643"/>
                  <a:pt x="41160" y="18169"/>
                  <a:pt x="41758" y="18623"/>
                </a:cubicBezTo>
                <a:cubicBezTo>
                  <a:pt x="41968" y="18779"/>
                  <a:pt x="42143" y="19024"/>
                  <a:pt x="42474" y="18936"/>
                </a:cubicBezTo>
                <a:cubicBezTo>
                  <a:pt x="42673" y="18882"/>
                  <a:pt x="42806" y="18996"/>
                  <a:pt x="42856" y="19187"/>
                </a:cubicBezTo>
                <a:cubicBezTo>
                  <a:pt x="42905" y="19389"/>
                  <a:pt x="42761" y="19499"/>
                  <a:pt x="42627" y="19610"/>
                </a:cubicBezTo>
                <a:close/>
                <a:moveTo>
                  <a:pt x="43051" y="20994"/>
                </a:moveTo>
                <a:cubicBezTo>
                  <a:pt x="42749" y="20739"/>
                  <a:pt x="42753" y="20734"/>
                  <a:pt x="42955" y="20269"/>
                </a:cubicBezTo>
                <a:cubicBezTo>
                  <a:pt x="43058" y="20491"/>
                  <a:pt x="43160" y="20708"/>
                  <a:pt x="43271" y="20940"/>
                </a:cubicBezTo>
                <a:cubicBezTo>
                  <a:pt x="43157" y="20971"/>
                  <a:pt x="43073" y="21017"/>
                  <a:pt x="43051" y="20994"/>
                </a:cubicBezTo>
                <a:close/>
                <a:moveTo>
                  <a:pt x="44140" y="19374"/>
                </a:moveTo>
                <a:cubicBezTo>
                  <a:pt x="43839" y="19481"/>
                  <a:pt x="43946" y="19786"/>
                  <a:pt x="43774" y="19995"/>
                </a:cubicBezTo>
                <a:cubicBezTo>
                  <a:pt x="43660" y="19865"/>
                  <a:pt x="43526" y="19755"/>
                  <a:pt x="43447" y="19618"/>
                </a:cubicBezTo>
                <a:cubicBezTo>
                  <a:pt x="42974" y="18802"/>
                  <a:pt x="42516" y="17983"/>
                  <a:pt x="42006" y="17080"/>
                </a:cubicBezTo>
                <a:cubicBezTo>
                  <a:pt x="42280" y="17018"/>
                  <a:pt x="42414" y="16992"/>
                  <a:pt x="42616" y="16950"/>
                </a:cubicBezTo>
                <a:cubicBezTo>
                  <a:pt x="42970" y="17460"/>
                  <a:pt x="43336" y="17986"/>
                  <a:pt x="43706" y="18516"/>
                </a:cubicBezTo>
                <a:cubicBezTo>
                  <a:pt x="44182" y="18329"/>
                  <a:pt x="43846" y="17960"/>
                  <a:pt x="43950" y="17712"/>
                </a:cubicBezTo>
                <a:cubicBezTo>
                  <a:pt x="44006" y="17708"/>
                  <a:pt x="44080" y="17678"/>
                  <a:pt x="44117" y="17701"/>
                </a:cubicBezTo>
                <a:cubicBezTo>
                  <a:pt x="44560" y="18005"/>
                  <a:pt x="44537" y="18524"/>
                  <a:pt x="44704" y="19031"/>
                </a:cubicBezTo>
                <a:cubicBezTo>
                  <a:pt x="44529" y="19142"/>
                  <a:pt x="44346" y="19298"/>
                  <a:pt x="44140" y="19374"/>
                </a:cubicBezTo>
                <a:close/>
                <a:moveTo>
                  <a:pt x="44780" y="17872"/>
                </a:moveTo>
                <a:cubicBezTo>
                  <a:pt x="44606" y="17247"/>
                  <a:pt x="44639" y="16675"/>
                  <a:pt x="45005" y="16134"/>
                </a:cubicBezTo>
                <a:cubicBezTo>
                  <a:pt x="45005" y="16134"/>
                  <a:pt x="45005" y="16130"/>
                  <a:pt x="45002" y="16130"/>
                </a:cubicBezTo>
                <a:cubicBezTo>
                  <a:pt x="45002" y="16130"/>
                  <a:pt x="45002" y="16127"/>
                  <a:pt x="44998" y="16127"/>
                </a:cubicBezTo>
                <a:cubicBezTo>
                  <a:pt x="44678" y="16283"/>
                  <a:pt x="44346" y="16447"/>
                  <a:pt x="43976" y="16630"/>
                </a:cubicBezTo>
                <a:cubicBezTo>
                  <a:pt x="43663" y="16051"/>
                  <a:pt x="43751" y="15497"/>
                  <a:pt x="43820" y="14971"/>
                </a:cubicBezTo>
                <a:cubicBezTo>
                  <a:pt x="44052" y="14842"/>
                  <a:pt x="44129" y="14983"/>
                  <a:pt x="44205" y="15082"/>
                </a:cubicBezTo>
                <a:cubicBezTo>
                  <a:pt x="44476" y="15425"/>
                  <a:pt x="44735" y="15776"/>
                  <a:pt x="44998" y="16127"/>
                </a:cubicBezTo>
                <a:cubicBezTo>
                  <a:pt x="45005" y="16123"/>
                  <a:pt x="45009" y="16123"/>
                  <a:pt x="45013" y="16119"/>
                </a:cubicBezTo>
                <a:cubicBezTo>
                  <a:pt x="45009" y="16123"/>
                  <a:pt x="45009" y="16130"/>
                  <a:pt x="45005" y="16134"/>
                </a:cubicBezTo>
                <a:cubicBezTo>
                  <a:pt x="45058" y="16218"/>
                  <a:pt x="45150" y="16298"/>
                  <a:pt x="45162" y="16389"/>
                </a:cubicBezTo>
                <a:cubicBezTo>
                  <a:pt x="45283" y="17258"/>
                  <a:pt x="45482" y="18132"/>
                  <a:pt x="45169" y="19004"/>
                </a:cubicBezTo>
                <a:cubicBezTo>
                  <a:pt x="45162" y="19027"/>
                  <a:pt x="45112" y="19035"/>
                  <a:pt x="45036" y="19069"/>
                </a:cubicBezTo>
                <a:cubicBezTo>
                  <a:pt x="44998" y="19012"/>
                  <a:pt x="44921" y="18950"/>
                  <a:pt x="44914" y="18878"/>
                </a:cubicBezTo>
                <a:cubicBezTo>
                  <a:pt x="44864" y="18543"/>
                  <a:pt x="44875" y="18192"/>
                  <a:pt x="44780" y="17872"/>
                </a:cubicBezTo>
                <a:close/>
                <a:moveTo>
                  <a:pt x="44949" y="21951"/>
                </a:moveTo>
                <a:cubicBezTo>
                  <a:pt x="45025" y="21684"/>
                  <a:pt x="45086" y="21466"/>
                  <a:pt x="45196" y="21077"/>
                </a:cubicBezTo>
                <a:cubicBezTo>
                  <a:pt x="45371" y="21501"/>
                  <a:pt x="45482" y="21763"/>
                  <a:pt x="45653" y="22167"/>
                </a:cubicBezTo>
                <a:cubicBezTo>
                  <a:pt x="45333" y="22069"/>
                  <a:pt x="45162" y="22015"/>
                  <a:pt x="44949" y="21951"/>
                </a:cubicBezTo>
                <a:close/>
                <a:moveTo>
                  <a:pt x="45744" y="18489"/>
                </a:moveTo>
                <a:cubicBezTo>
                  <a:pt x="45699" y="18417"/>
                  <a:pt x="45646" y="18352"/>
                  <a:pt x="45615" y="18276"/>
                </a:cubicBezTo>
                <a:cubicBezTo>
                  <a:pt x="45607" y="18250"/>
                  <a:pt x="45658" y="18200"/>
                  <a:pt x="45691" y="18146"/>
                </a:cubicBezTo>
                <a:cubicBezTo>
                  <a:pt x="45753" y="18230"/>
                  <a:pt x="45813" y="18299"/>
                  <a:pt x="45855" y="18379"/>
                </a:cubicBezTo>
                <a:cubicBezTo>
                  <a:pt x="45863" y="18394"/>
                  <a:pt x="45787" y="18452"/>
                  <a:pt x="45744" y="18489"/>
                </a:cubicBezTo>
                <a:close/>
                <a:moveTo>
                  <a:pt x="45809" y="15719"/>
                </a:moveTo>
                <a:cubicBezTo>
                  <a:pt x="45672" y="15627"/>
                  <a:pt x="45489" y="15555"/>
                  <a:pt x="45390" y="15421"/>
                </a:cubicBezTo>
                <a:cubicBezTo>
                  <a:pt x="45116" y="15075"/>
                  <a:pt x="44898" y="14686"/>
                  <a:pt x="44624" y="14343"/>
                </a:cubicBezTo>
                <a:cubicBezTo>
                  <a:pt x="44182" y="13787"/>
                  <a:pt x="43920" y="13188"/>
                  <a:pt x="43965" y="12403"/>
                </a:cubicBezTo>
                <a:cubicBezTo>
                  <a:pt x="44247" y="12364"/>
                  <a:pt x="44502" y="12330"/>
                  <a:pt x="44868" y="12281"/>
                </a:cubicBezTo>
                <a:cubicBezTo>
                  <a:pt x="44704" y="12666"/>
                  <a:pt x="44575" y="12955"/>
                  <a:pt x="44446" y="13253"/>
                </a:cubicBezTo>
                <a:cubicBezTo>
                  <a:pt x="44715" y="13382"/>
                  <a:pt x="44990" y="13508"/>
                  <a:pt x="45241" y="13627"/>
                </a:cubicBezTo>
                <a:cubicBezTo>
                  <a:pt x="45486" y="13546"/>
                  <a:pt x="45475" y="13379"/>
                  <a:pt x="45452" y="13203"/>
                </a:cubicBezTo>
                <a:cubicBezTo>
                  <a:pt x="45417" y="12971"/>
                  <a:pt x="45394" y="12738"/>
                  <a:pt x="45364" y="12502"/>
                </a:cubicBezTo>
                <a:cubicBezTo>
                  <a:pt x="45646" y="12410"/>
                  <a:pt x="45695" y="12605"/>
                  <a:pt x="45722" y="12746"/>
                </a:cubicBezTo>
                <a:cubicBezTo>
                  <a:pt x="45844" y="13363"/>
                  <a:pt x="45776" y="13965"/>
                  <a:pt x="45516" y="14564"/>
                </a:cubicBezTo>
                <a:cubicBezTo>
                  <a:pt x="45680" y="14911"/>
                  <a:pt x="46103" y="15193"/>
                  <a:pt x="45809" y="15719"/>
                </a:cubicBezTo>
                <a:close/>
                <a:moveTo>
                  <a:pt x="45924" y="12395"/>
                </a:moveTo>
                <a:cubicBezTo>
                  <a:pt x="45932" y="12010"/>
                  <a:pt x="45920" y="11648"/>
                  <a:pt x="45635" y="11347"/>
                </a:cubicBezTo>
                <a:cubicBezTo>
                  <a:pt x="45604" y="11317"/>
                  <a:pt x="45665" y="11126"/>
                  <a:pt x="45718" y="11111"/>
                </a:cubicBezTo>
                <a:cubicBezTo>
                  <a:pt x="45795" y="11080"/>
                  <a:pt x="45927" y="11115"/>
                  <a:pt x="45992" y="11172"/>
                </a:cubicBezTo>
                <a:cubicBezTo>
                  <a:pt x="46061" y="11236"/>
                  <a:pt x="46096" y="11354"/>
                  <a:pt x="46107" y="11454"/>
                </a:cubicBezTo>
                <a:cubicBezTo>
                  <a:pt x="46149" y="11793"/>
                  <a:pt x="46240" y="12113"/>
                  <a:pt x="46400" y="12422"/>
                </a:cubicBezTo>
                <a:cubicBezTo>
                  <a:pt x="46591" y="12781"/>
                  <a:pt x="46430" y="13059"/>
                  <a:pt x="46031" y="13371"/>
                </a:cubicBezTo>
                <a:cubicBezTo>
                  <a:pt x="45981" y="12941"/>
                  <a:pt x="45920" y="12670"/>
                  <a:pt x="45924" y="12395"/>
                </a:cubicBezTo>
                <a:close/>
                <a:moveTo>
                  <a:pt x="46328" y="15570"/>
                </a:moveTo>
                <a:cubicBezTo>
                  <a:pt x="46019" y="14461"/>
                  <a:pt x="46019" y="14419"/>
                  <a:pt x="46351" y="13931"/>
                </a:cubicBezTo>
                <a:cubicBezTo>
                  <a:pt x="46557" y="14705"/>
                  <a:pt x="46549" y="15246"/>
                  <a:pt x="46328" y="15570"/>
                </a:cubicBezTo>
                <a:close/>
                <a:moveTo>
                  <a:pt x="46934" y="12044"/>
                </a:moveTo>
                <a:cubicBezTo>
                  <a:pt x="46694" y="11652"/>
                  <a:pt x="46755" y="11347"/>
                  <a:pt x="46740" y="11050"/>
                </a:cubicBezTo>
                <a:cubicBezTo>
                  <a:pt x="46728" y="10791"/>
                  <a:pt x="46675" y="10535"/>
                  <a:pt x="46625" y="10169"/>
                </a:cubicBezTo>
                <a:cubicBezTo>
                  <a:pt x="46930" y="10283"/>
                  <a:pt x="47136" y="10360"/>
                  <a:pt x="47380" y="10448"/>
                </a:cubicBezTo>
                <a:cubicBezTo>
                  <a:pt x="47235" y="10969"/>
                  <a:pt x="47102" y="11446"/>
                  <a:pt x="46934" y="12044"/>
                </a:cubicBezTo>
                <a:close/>
                <a:moveTo>
                  <a:pt x="47502" y="9483"/>
                </a:moveTo>
                <a:cubicBezTo>
                  <a:pt x="46938" y="8824"/>
                  <a:pt x="46724" y="8290"/>
                  <a:pt x="46613" y="7238"/>
                </a:cubicBezTo>
                <a:cubicBezTo>
                  <a:pt x="47322" y="7338"/>
                  <a:pt x="47052" y="8149"/>
                  <a:pt x="47544" y="8477"/>
                </a:cubicBezTo>
                <a:cubicBezTo>
                  <a:pt x="47597" y="7818"/>
                  <a:pt x="47243" y="7326"/>
                  <a:pt x="47094" y="6773"/>
                </a:cubicBezTo>
                <a:cubicBezTo>
                  <a:pt x="47193" y="6487"/>
                  <a:pt x="47418" y="6473"/>
                  <a:pt x="47757" y="6545"/>
                </a:cubicBezTo>
                <a:cubicBezTo>
                  <a:pt x="47834" y="6914"/>
                  <a:pt x="47883" y="7254"/>
                  <a:pt x="47982" y="7581"/>
                </a:cubicBezTo>
                <a:cubicBezTo>
                  <a:pt x="48070" y="7875"/>
                  <a:pt x="48211" y="8153"/>
                  <a:pt x="48321" y="8424"/>
                </a:cubicBezTo>
                <a:cubicBezTo>
                  <a:pt x="47944" y="9308"/>
                  <a:pt x="47944" y="9308"/>
                  <a:pt x="47502" y="9483"/>
                </a:cubicBezTo>
                <a:close/>
                <a:moveTo>
                  <a:pt x="48356" y="12223"/>
                </a:moveTo>
                <a:cubicBezTo>
                  <a:pt x="48351" y="12170"/>
                  <a:pt x="48348" y="12117"/>
                  <a:pt x="48348" y="12063"/>
                </a:cubicBezTo>
                <a:cubicBezTo>
                  <a:pt x="48348" y="12060"/>
                  <a:pt x="48402" y="12056"/>
                  <a:pt x="48428" y="12056"/>
                </a:cubicBezTo>
                <a:cubicBezTo>
                  <a:pt x="48432" y="12105"/>
                  <a:pt x="48443" y="12155"/>
                  <a:pt x="48439" y="12209"/>
                </a:cubicBezTo>
                <a:cubicBezTo>
                  <a:pt x="48439" y="12212"/>
                  <a:pt x="48386" y="12216"/>
                  <a:pt x="48356" y="12223"/>
                </a:cubicBezTo>
                <a:close/>
                <a:moveTo>
                  <a:pt x="48759" y="9579"/>
                </a:moveTo>
                <a:cubicBezTo>
                  <a:pt x="48737" y="9529"/>
                  <a:pt x="48710" y="9479"/>
                  <a:pt x="48699" y="9430"/>
                </a:cubicBezTo>
                <a:cubicBezTo>
                  <a:pt x="48694" y="9414"/>
                  <a:pt x="48733" y="9388"/>
                  <a:pt x="48756" y="9365"/>
                </a:cubicBezTo>
                <a:cubicBezTo>
                  <a:pt x="48779" y="9414"/>
                  <a:pt x="48809" y="9465"/>
                  <a:pt x="48824" y="9518"/>
                </a:cubicBezTo>
                <a:cubicBezTo>
                  <a:pt x="48828" y="9529"/>
                  <a:pt x="48782" y="9556"/>
                  <a:pt x="48759" y="9579"/>
                </a:cubicBezTo>
                <a:close/>
                <a:moveTo>
                  <a:pt x="48977" y="6228"/>
                </a:moveTo>
                <a:lnTo>
                  <a:pt x="48973" y="6232"/>
                </a:lnTo>
                <a:lnTo>
                  <a:pt x="48973" y="6236"/>
                </a:lnTo>
                <a:lnTo>
                  <a:pt x="48973" y="6232"/>
                </a:lnTo>
                <a:cubicBezTo>
                  <a:pt x="48916" y="6301"/>
                  <a:pt x="48824" y="6362"/>
                  <a:pt x="48809" y="6438"/>
                </a:cubicBezTo>
                <a:cubicBezTo>
                  <a:pt x="48737" y="6796"/>
                  <a:pt x="48683" y="7159"/>
                  <a:pt x="48599" y="7673"/>
                </a:cubicBezTo>
                <a:cubicBezTo>
                  <a:pt x="48237" y="6629"/>
                  <a:pt x="48256" y="5657"/>
                  <a:pt x="47887" y="4742"/>
                </a:cubicBezTo>
                <a:cubicBezTo>
                  <a:pt x="47799" y="4814"/>
                  <a:pt x="47677" y="4868"/>
                  <a:pt x="47670" y="4932"/>
                </a:cubicBezTo>
                <a:cubicBezTo>
                  <a:pt x="47654" y="5173"/>
                  <a:pt x="47681" y="5412"/>
                  <a:pt x="47677" y="5653"/>
                </a:cubicBezTo>
                <a:cubicBezTo>
                  <a:pt x="47665" y="6126"/>
                  <a:pt x="47567" y="6198"/>
                  <a:pt x="46930" y="6236"/>
                </a:cubicBezTo>
                <a:cubicBezTo>
                  <a:pt x="46408" y="5539"/>
                  <a:pt x="46351" y="4700"/>
                  <a:pt x="46256" y="3877"/>
                </a:cubicBezTo>
                <a:cubicBezTo>
                  <a:pt x="47441" y="3427"/>
                  <a:pt x="47441" y="3427"/>
                  <a:pt x="48123" y="3491"/>
                </a:cubicBezTo>
                <a:cubicBezTo>
                  <a:pt x="48214" y="4091"/>
                  <a:pt x="48279" y="4696"/>
                  <a:pt x="48402" y="5291"/>
                </a:cubicBezTo>
                <a:cubicBezTo>
                  <a:pt x="48478" y="5660"/>
                  <a:pt x="48657" y="5996"/>
                  <a:pt x="48973" y="6232"/>
                </a:cubicBezTo>
                <a:lnTo>
                  <a:pt x="48973" y="6232"/>
                </a:lnTo>
                <a:cubicBezTo>
                  <a:pt x="48939" y="6012"/>
                  <a:pt x="48905" y="5790"/>
                  <a:pt x="48863" y="5508"/>
                </a:cubicBezTo>
                <a:cubicBezTo>
                  <a:pt x="49125" y="5572"/>
                  <a:pt x="49236" y="5649"/>
                  <a:pt x="49106" y="5889"/>
                </a:cubicBezTo>
                <a:cubicBezTo>
                  <a:pt x="49049" y="5996"/>
                  <a:pt x="49019" y="6114"/>
                  <a:pt x="48977" y="6228"/>
                </a:cubicBezTo>
                <a:close/>
                <a:moveTo>
                  <a:pt x="49156" y="7856"/>
                </a:moveTo>
                <a:cubicBezTo>
                  <a:pt x="49144" y="7833"/>
                  <a:pt x="49118" y="7795"/>
                  <a:pt x="49122" y="7791"/>
                </a:cubicBezTo>
                <a:cubicBezTo>
                  <a:pt x="49144" y="7768"/>
                  <a:pt x="49175" y="7757"/>
                  <a:pt x="49206" y="7738"/>
                </a:cubicBezTo>
                <a:cubicBezTo>
                  <a:pt x="49209" y="7764"/>
                  <a:pt x="49220" y="7795"/>
                  <a:pt x="49217" y="7818"/>
                </a:cubicBezTo>
                <a:cubicBezTo>
                  <a:pt x="49209" y="7833"/>
                  <a:pt x="49175" y="7841"/>
                  <a:pt x="49156" y="7856"/>
                </a:cubicBezTo>
                <a:close/>
                <a:moveTo>
                  <a:pt x="50612" y="5092"/>
                </a:moveTo>
                <a:cubicBezTo>
                  <a:pt x="50452" y="4479"/>
                  <a:pt x="50711" y="4049"/>
                  <a:pt x="50829" y="3591"/>
                </a:cubicBezTo>
                <a:cubicBezTo>
                  <a:pt x="50871" y="4063"/>
                  <a:pt x="51009" y="4548"/>
                  <a:pt x="50612" y="5092"/>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 name="Google Shape;721;p38"/>
          <p:cNvSpPr/>
          <p:nvPr/>
        </p:nvSpPr>
        <p:spPr>
          <a:xfrm>
            <a:off x="4049000" y="1793325"/>
            <a:ext cx="1031625" cy="156475"/>
          </a:xfrm>
          <a:custGeom>
            <a:rect b="b" l="l" r="r" t="t"/>
            <a:pathLst>
              <a:path extrusionOk="0" h="6259" w="41265">
                <a:moveTo>
                  <a:pt x="37970" y="2390"/>
                </a:moveTo>
                <a:cubicBezTo>
                  <a:pt x="37988" y="2400"/>
                  <a:pt x="38005" y="2414"/>
                  <a:pt x="38026" y="2428"/>
                </a:cubicBezTo>
                <a:cubicBezTo>
                  <a:pt x="38005" y="2449"/>
                  <a:pt x="37988" y="2470"/>
                  <a:pt x="37970" y="2491"/>
                </a:cubicBezTo>
                <a:cubicBezTo>
                  <a:pt x="37954" y="2480"/>
                  <a:pt x="37919" y="2466"/>
                  <a:pt x="37922" y="2459"/>
                </a:cubicBezTo>
                <a:cubicBezTo>
                  <a:pt x="37929" y="2435"/>
                  <a:pt x="37954" y="2414"/>
                  <a:pt x="37970" y="2390"/>
                </a:cubicBezTo>
                <a:close/>
                <a:moveTo>
                  <a:pt x="7356" y="2501"/>
                </a:moveTo>
                <a:cubicBezTo>
                  <a:pt x="7380" y="2501"/>
                  <a:pt x="7401" y="2504"/>
                  <a:pt x="7416" y="2512"/>
                </a:cubicBezTo>
                <a:cubicBezTo>
                  <a:pt x="7447" y="2528"/>
                  <a:pt x="7464" y="2566"/>
                  <a:pt x="7464" y="2595"/>
                </a:cubicBezTo>
                <a:cubicBezTo>
                  <a:pt x="7461" y="2622"/>
                  <a:pt x="7436" y="2674"/>
                  <a:pt x="7412" y="2678"/>
                </a:cubicBezTo>
                <a:cubicBezTo>
                  <a:pt x="7355" y="2681"/>
                  <a:pt x="7297" y="2682"/>
                  <a:pt x="7239" y="2682"/>
                </a:cubicBezTo>
                <a:cubicBezTo>
                  <a:pt x="7181" y="2682"/>
                  <a:pt x="7123" y="2681"/>
                  <a:pt x="7066" y="2681"/>
                </a:cubicBezTo>
                <a:cubicBezTo>
                  <a:pt x="7045" y="2678"/>
                  <a:pt x="7032" y="2657"/>
                  <a:pt x="7014" y="2646"/>
                </a:cubicBezTo>
                <a:cubicBezTo>
                  <a:pt x="7020" y="2586"/>
                  <a:pt x="7233" y="2501"/>
                  <a:pt x="7356" y="2501"/>
                </a:cubicBezTo>
                <a:close/>
                <a:moveTo>
                  <a:pt x="35313" y="2490"/>
                </a:moveTo>
                <a:cubicBezTo>
                  <a:pt x="35367" y="2490"/>
                  <a:pt x="35417" y="2508"/>
                  <a:pt x="35460" y="2542"/>
                </a:cubicBezTo>
                <a:cubicBezTo>
                  <a:pt x="35477" y="2556"/>
                  <a:pt x="35498" y="2566"/>
                  <a:pt x="35515" y="2577"/>
                </a:cubicBezTo>
                <a:cubicBezTo>
                  <a:pt x="35547" y="2601"/>
                  <a:pt x="35577" y="2625"/>
                  <a:pt x="35609" y="2649"/>
                </a:cubicBezTo>
                <a:cubicBezTo>
                  <a:pt x="35547" y="2667"/>
                  <a:pt x="35484" y="2688"/>
                  <a:pt x="35460" y="2694"/>
                </a:cubicBezTo>
                <a:lnTo>
                  <a:pt x="35342" y="2694"/>
                </a:lnTo>
                <a:cubicBezTo>
                  <a:pt x="35235" y="2694"/>
                  <a:pt x="35141" y="2684"/>
                  <a:pt x="35158" y="2590"/>
                </a:cubicBezTo>
                <a:cubicBezTo>
                  <a:pt x="35162" y="2563"/>
                  <a:pt x="35179" y="2521"/>
                  <a:pt x="35211" y="2512"/>
                </a:cubicBezTo>
                <a:cubicBezTo>
                  <a:pt x="35245" y="2497"/>
                  <a:pt x="35280" y="2490"/>
                  <a:pt x="35313" y="2490"/>
                </a:cubicBezTo>
                <a:close/>
                <a:moveTo>
                  <a:pt x="36167" y="3017"/>
                </a:moveTo>
                <a:cubicBezTo>
                  <a:pt x="36187" y="3031"/>
                  <a:pt x="36204" y="3041"/>
                  <a:pt x="36222" y="3052"/>
                </a:cubicBezTo>
                <a:cubicBezTo>
                  <a:pt x="36187" y="3062"/>
                  <a:pt x="36156" y="3079"/>
                  <a:pt x="36118" y="3083"/>
                </a:cubicBezTo>
                <a:cubicBezTo>
                  <a:pt x="36117" y="3083"/>
                  <a:pt x="36116" y="3083"/>
                  <a:pt x="36116" y="3083"/>
                </a:cubicBezTo>
                <a:cubicBezTo>
                  <a:pt x="36105" y="3083"/>
                  <a:pt x="36086" y="3061"/>
                  <a:pt x="36069" y="3052"/>
                </a:cubicBezTo>
                <a:cubicBezTo>
                  <a:pt x="36100" y="3041"/>
                  <a:pt x="36135" y="3027"/>
                  <a:pt x="36167" y="3017"/>
                </a:cubicBezTo>
                <a:close/>
                <a:moveTo>
                  <a:pt x="36655" y="3097"/>
                </a:moveTo>
                <a:cubicBezTo>
                  <a:pt x="36720" y="3114"/>
                  <a:pt x="36765" y="3124"/>
                  <a:pt x="36803" y="3138"/>
                </a:cubicBezTo>
                <a:cubicBezTo>
                  <a:pt x="36811" y="3142"/>
                  <a:pt x="36811" y="3166"/>
                  <a:pt x="36800" y="3172"/>
                </a:cubicBezTo>
                <a:cubicBezTo>
                  <a:pt x="36773" y="3198"/>
                  <a:pt x="36719" y="3211"/>
                  <a:pt x="36670" y="3211"/>
                </a:cubicBezTo>
                <a:cubicBezTo>
                  <a:pt x="36618" y="3211"/>
                  <a:pt x="36570" y="3197"/>
                  <a:pt x="36557" y="3169"/>
                </a:cubicBezTo>
                <a:cubicBezTo>
                  <a:pt x="36547" y="3152"/>
                  <a:pt x="36624" y="3117"/>
                  <a:pt x="36655" y="3097"/>
                </a:cubicBezTo>
                <a:close/>
                <a:moveTo>
                  <a:pt x="6411" y="3100"/>
                </a:moveTo>
                <a:cubicBezTo>
                  <a:pt x="6497" y="3100"/>
                  <a:pt x="6547" y="3138"/>
                  <a:pt x="6554" y="3207"/>
                </a:cubicBezTo>
                <a:cubicBezTo>
                  <a:pt x="6557" y="3242"/>
                  <a:pt x="6546" y="3273"/>
                  <a:pt x="6554" y="3308"/>
                </a:cubicBezTo>
                <a:cubicBezTo>
                  <a:pt x="6567" y="3370"/>
                  <a:pt x="6512" y="3398"/>
                  <a:pt x="6436" y="3408"/>
                </a:cubicBezTo>
                <a:cubicBezTo>
                  <a:pt x="6421" y="3410"/>
                  <a:pt x="6407" y="3411"/>
                  <a:pt x="6394" y="3411"/>
                </a:cubicBezTo>
                <a:cubicBezTo>
                  <a:pt x="6308" y="3411"/>
                  <a:pt x="6254" y="3374"/>
                  <a:pt x="6249" y="3305"/>
                </a:cubicBezTo>
                <a:lnTo>
                  <a:pt x="6249" y="3252"/>
                </a:lnTo>
                <a:cubicBezTo>
                  <a:pt x="6249" y="3239"/>
                  <a:pt x="6252" y="3221"/>
                  <a:pt x="6249" y="3204"/>
                </a:cubicBezTo>
                <a:cubicBezTo>
                  <a:pt x="6231" y="3142"/>
                  <a:pt x="6290" y="3114"/>
                  <a:pt x="6367" y="3103"/>
                </a:cubicBezTo>
                <a:cubicBezTo>
                  <a:pt x="6382" y="3101"/>
                  <a:pt x="6397" y="3100"/>
                  <a:pt x="6411" y="3100"/>
                </a:cubicBezTo>
                <a:close/>
                <a:moveTo>
                  <a:pt x="26558" y="3408"/>
                </a:moveTo>
                <a:cubicBezTo>
                  <a:pt x="26576" y="3433"/>
                  <a:pt x="26600" y="3453"/>
                  <a:pt x="26607" y="3477"/>
                </a:cubicBezTo>
                <a:cubicBezTo>
                  <a:pt x="26611" y="3484"/>
                  <a:pt x="26576" y="3498"/>
                  <a:pt x="26558" y="3512"/>
                </a:cubicBezTo>
                <a:cubicBezTo>
                  <a:pt x="26545" y="3488"/>
                  <a:pt x="26520" y="3467"/>
                  <a:pt x="26513" y="3443"/>
                </a:cubicBezTo>
                <a:cubicBezTo>
                  <a:pt x="26510" y="3433"/>
                  <a:pt x="26545" y="3418"/>
                  <a:pt x="26558" y="3408"/>
                </a:cubicBezTo>
                <a:close/>
                <a:moveTo>
                  <a:pt x="19976" y="3712"/>
                </a:moveTo>
                <a:cubicBezTo>
                  <a:pt x="19987" y="3712"/>
                  <a:pt x="19999" y="3713"/>
                  <a:pt x="20009" y="3713"/>
                </a:cubicBezTo>
                <a:cubicBezTo>
                  <a:pt x="20033" y="3733"/>
                  <a:pt x="20082" y="3765"/>
                  <a:pt x="20075" y="3772"/>
                </a:cubicBezTo>
                <a:cubicBezTo>
                  <a:pt x="20055" y="3795"/>
                  <a:pt x="20037" y="3804"/>
                  <a:pt x="20020" y="3804"/>
                </a:cubicBezTo>
                <a:cubicBezTo>
                  <a:pt x="19991" y="3804"/>
                  <a:pt x="19965" y="3780"/>
                  <a:pt x="19943" y="3758"/>
                </a:cubicBezTo>
                <a:cubicBezTo>
                  <a:pt x="19933" y="3748"/>
                  <a:pt x="19933" y="3723"/>
                  <a:pt x="19943" y="3717"/>
                </a:cubicBezTo>
                <a:cubicBezTo>
                  <a:pt x="19951" y="3713"/>
                  <a:pt x="19963" y="3712"/>
                  <a:pt x="19976" y="3712"/>
                </a:cubicBezTo>
                <a:close/>
                <a:moveTo>
                  <a:pt x="23975" y="3817"/>
                </a:moveTo>
                <a:cubicBezTo>
                  <a:pt x="23992" y="3827"/>
                  <a:pt x="24006" y="3837"/>
                  <a:pt x="24026" y="3851"/>
                </a:cubicBezTo>
                <a:cubicBezTo>
                  <a:pt x="24010" y="3872"/>
                  <a:pt x="23992" y="3896"/>
                  <a:pt x="23975" y="3917"/>
                </a:cubicBezTo>
                <a:cubicBezTo>
                  <a:pt x="23957" y="3907"/>
                  <a:pt x="23922" y="3893"/>
                  <a:pt x="23927" y="3886"/>
                </a:cubicBezTo>
                <a:cubicBezTo>
                  <a:pt x="23933" y="3862"/>
                  <a:pt x="23957" y="3837"/>
                  <a:pt x="23975" y="3817"/>
                </a:cubicBezTo>
                <a:close/>
                <a:moveTo>
                  <a:pt x="25647" y="4021"/>
                </a:moveTo>
                <a:cubicBezTo>
                  <a:pt x="25665" y="4042"/>
                  <a:pt x="25682" y="4063"/>
                  <a:pt x="25703" y="4087"/>
                </a:cubicBezTo>
                <a:cubicBezTo>
                  <a:pt x="25682" y="4098"/>
                  <a:pt x="25665" y="4112"/>
                  <a:pt x="25647" y="4122"/>
                </a:cubicBezTo>
                <a:cubicBezTo>
                  <a:pt x="25631" y="4098"/>
                  <a:pt x="25606" y="4077"/>
                  <a:pt x="25599" y="4053"/>
                </a:cubicBezTo>
                <a:cubicBezTo>
                  <a:pt x="25596" y="4045"/>
                  <a:pt x="25631" y="4032"/>
                  <a:pt x="25647" y="4021"/>
                </a:cubicBezTo>
                <a:close/>
                <a:moveTo>
                  <a:pt x="26430" y="4136"/>
                </a:moveTo>
                <a:cubicBezTo>
                  <a:pt x="26451" y="4149"/>
                  <a:pt x="26469" y="4160"/>
                  <a:pt x="26483" y="4174"/>
                </a:cubicBezTo>
                <a:cubicBezTo>
                  <a:pt x="26451" y="4184"/>
                  <a:pt x="26416" y="4198"/>
                  <a:pt x="26382" y="4205"/>
                </a:cubicBezTo>
                <a:cubicBezTo>
                  <a:pt x="26368" y="4205"/>
                  <a:pt x="26347" y="4184"/>
                  <a:pt x="26333" y="4174"/>
                </a:cubicBezTo>
                <a:cubicBezTo>
                  <a:pt x="26365" y="4160"/>
                  <a:pt x="26400" y="4149"/>
                  <a:pt x="26430" y="4136"/>
                </a:cubicBezTo>
                <a:close/>
                <a:moveTo>
                  <a:pt x="10408" y="4139"/>
                </a:moveTo>
                <a:cubicBezTo>
                  <a:pt x="10443" y="4146"/>
                  <a:pt x="10474" y="4160"/>
                  <a:pt x="10509" y="4174"/>
                </a:cubicBezTo>
                <a:cubicBezTo>
                  <a:pt x="10491" y="4184"/>
                  <a:pt x="10474" y="4195"/>
                  <a:pt x="10456" y="4208"/>
                </a:cubicBezTo>
                <a:cubicBezTo>
                  <a:pt x="10422" y="4198"/>
                  <a:pt x="10391" y="4184"/>
                  <a:pt x="10357" y="4174"/>
                </a:cubicBezTo>
                <a:cubicBezTo>
                  <a:pt x="10373" y="4160"/>
                  <a:pt x="10394" y="4139"/>
                  <a:pt x="10408" y="4139"/>
                </a:cubicBezTo>
                <a:close/>
                <a:moveTo>
                  <a:pt x="14668" y="4139"/>
                </a:moveTo>
                <a:cubicBezTo>
                  <a:pt x="14703" y="4146"/>
                  <a:pt x="14734" y="4160"/>
                  <a:pt x="14769" y="4174"/>
                </a:cubicBezTo>
                <a:cubicBezTo>
                  <a:pt x="14751" y="4184"/>
                  <a:pt x="14734" y="4195"/>
                  <a:pt x="14716" y="4208"/>
                </a:cubicBezTo>
                <a:cubicBezTo>
                  <a:pt x="14682" y="4198"/>
                  <a:pt x="14651" y="4184"/>
                  <a:pt x="14617" y="4174"/>
                </a:cubicBezTo>
                <a:cubicBezTo>
                  <a:pt x="14633" y="4160"/>
                  <a:pt x="14654" y="4139"/>
                  <a:pt x="14668" y="4139"/>
                </a:cubicBezTo>
                <a:close/>
                <a:moveTo>
                  <a:pt x="17916" y="4243"/>
                </a:moveTo>
                <a:cubicBezTo>
                  <a:pt x="17930" y="4243"/>
                  <a:pt x="17949" y="4264"/>
                  <a:pt x="17966" y="4274"/>
                </a:cubicBezTo>
                <a:cubicBezTo>
                  <a:pt x="17931" y="4285"/>
                  <a:pt x="17896" y="4302"/>
                  <a:pt x="17862" y="4305"/>
                </a:cubicBezTo>
                <a:cubicBezTo>
                  <a:pt x="17861" y="4306"/>
                  <a:pt x="17860" y="4306"/>
                  <a:pt x="17859" y="4306"/>
                </a:cubicBezTo>
                <a:cubicBezTo>
                  <a:pt x="17845" y="4306"/>
                  <a:pt x="17826" y="4284"/>
                  <a:pt x="17813" y="4274"/>
                </a:cubicBezTo>
                <a:cubicBezTo>
                  <a:pt x="17844" y="4264"/>
                  <a:pt x="17879" y="4246"/>
                  <a:pt x="17913" y="4243"/>
                </a:cubicBezTo>
                <a:cubicBezTo>
                  <a:pt x="17914" y="4243"/>
                  <a:pt x="17915" y="4243"/>
                  <a:pt x="17916" y="4243"/>
                </a:cubicBezTo>
                <a:close/>
                <a:moveTo>
                  <a:pt x="25675" y="4243"/>
                </a:moveTo>
                <a:cubicBezTo>
                  <a:pt x="25688" y="4243"/>
                  <a:pt x="25707" y="4264"/>
                  <a:pt x="25724" y="4274"/>
                </a:cubicBezTo>
                <a:cubicBezTo>
                  <a:pt x="25689" y="4285"/>
                  <a:pt x="25658" y="4302"/>
                  <a:pt x="25620" y="4305"/>
                </a:cubicBezTo>
                <a:cubicBezTo>
                  <a:pt x="25619" y="4306"/>
                  <a:pt x="25619" y="4306"/>
                  <a:pt x="25618" y="4306"/>
                </a:cubicBezTo>
                <a:cubicBezTo>
                  <a:pt x="25607" y="4306"/>
                  <a:pt x="25588" y="4284"/>
                  <a:pt x="25572" y="4274"/>
                </a:cubicBezTo>
                <a:cubicBezTo>
                  <a:pt x="25606" y="4264"/>
                  <a:pt x="25637" y="4246"/>
                  <a:pt x="25672" y="4243"/>
                </a:cubicBezTo>
                <a:cubicBezTo>
                  <a:pt x="25673" y="4243"/>
                  <a:pt x="25674" y="4243"/>
                  <a:pt x="25675" y="4243"/>
                </a:cubicBezTo>
                <a:close/>
                <a:moveTo>
                  <a:pt x="28561" y="4544"/>
                </a:moveTo>
                <a:cubicBezTo>
                  <a:pt x="28582" y="4558"/>
                  <a:pt x="28598" y="4569"/>
                  <a:pt x="28612" y="4579"/>
                </a:cubicBezTo>
                <a:cubicBezTo>
                  <a:pt x="28582" y="4593"/>
                  <a:pt x="28547" y="4606"/>
                  <a:pt x="28512" y="4614"/>
                </a:cubicBezTo>
                <a:cubicBezTo>
                  <a:pt x="28498" y="4614"/>
                  <a:pt x="28478" y="4593"/>
                  <a:pt x="28464" y="4579"/>
                </a:cubicBezTo>
                <a:cubicBezTo>
                  <a:pt x="28494" y="4569"/>
                  <a:pt x="28529" y="4555"/>
                  <a:pt x="28561" y="4544"/>
                </a:cubicBezTo>
                <a:close/>
                <a:moveTo>
                  <a:pt x="21716" y="4548"/>
                </a:moveTo>
                <a:cubicBezTo>
                  <a:pt x="21730" y="4548"/>
                  <a:pt x="21751" y="4569"/>
                  <a:pt x="21769" y="4579"/>
                </a:cubicBezTo>
                <a:cubicBezTo>
                  <a:pt x="21734" y="4593"/>
                  <a:pt x="21703" y="4603"/>
                  <a:pt x="21668" y="4617"/>
                </a:cubicBezTo>
                <a:cubicBezTo>
                  <a:pt x="21651" y="4603"/>
                  <a:pt x="21633" y="4593"/>
                  <a:pt x="21616" y="4579"/>
                </a:cubicBezTo>
                <a:cubicBezTo>
                  <a:pt x="21651" y="4569"/>
                  <a:pt x="21682" y="4555"/>
                  <a:pt x="21716" y="4548"/>
                </a:cubicBezTo>
                <a:close/>
                <a:moveTo>
                  <a:pt x="26410" y="4531"/>
                </a:moveTo>
                <a:cubicBezTo>
                  <a:pt x="26424" y="4551"/>
                  <a:pt x="26448" y="4572"/>
                  <a:pt x="26454" y="4596"/>
                </a:cubicBezTo>
                <a:cubicBezTo>
                  <a:pt x="26458" y="4606"/>
                  <a:pt x="26424" y="4620"/>
                  <a:pt x="26410" y="4631"/>
                </a:cubicBezTo>
                <a:cubicBezTo>
                  <a:pt x="26392" y="4606"/>
                  <a:pt x="26368" y="4585"/>
                  <a:pt x="26361" y="4561"/>
                </a:cubicBezTo>
                <a:cubicBezTo>
                  <a:pt x="26358" y="4555"/>
                  <a:pt x="26392" y="4541"/>
                  <a:pt x="26410" y="4531"/>
                </a:cubicBezTo>
                <a:close/>
                <a:moveTo>
                  <a:pt x="7950" y="4429"/>
                </a:moveTo>
                <a:cubicBezTo>
                  <a:pt x="8046" y="4429"/>
                  <a:pt x="8093" y="4479"/>
                  <a:pt x="8074" y="4551"/>
                </a:cubicBezTo>
                <a:cubicBezTo>
                  <a:pt x="8061" y="4599"/>
                  <a:pt x="8025" y="4632"/>
                  <a:pt x="7947" y="4632"/>
                </a:cubicBezTo>
                <a:cubicBezTo>
                  <a:pt x="7940" y="4632"/>
                  <a:pt x="7933" y="4632"/>
                  <a:pt x="7925" y="4631"/>
                </a:cubicBezTo>
                <a:cubicBezTo>
                  <a:pt x="7811" y="4627"/>
                  <a:pt x="7755" y="4585"/>
                  <a:pt x="7776" y="4482"/>
                </a:cubicBezTo>
                <a:cubicBezTo>
                  <a:pt x="7811" y="4468"/>
                  <a:pt x="7863" y="4433"/>
                  <a:pt x="7921" y="4430"/>
                </a:cubicBezTo>
                <a:cubicBezTo>
                  <a:pt x="7931" y="4429"/>
                  <a:pt x="7941" y="4429"/>
                  <a:pt x="7950" y="4429"/>
                </a:cubicBezTo>
                <a:close/>
                <a:moveTo>
                  <a:pt x="26239" y="4745"/>
                </a:moveTo>
                <a:cubicBezTo>
                  <a:pt x="26239" y="4745"/>
                  <a:pt x="26240" y="4745"/>
                  <a:pt x="26240" y="4745"/>
                </a:cubicBezTo>
                <a:cubicBezTo>
                  <a:pt x="26275" y="4756"/>
                  <a:pt x="26306" y="4769"/>
                  <a:pt x="26330" y="4790"/>
                </a:cubicBezTo>
                <a:cubicBezTo>
                  <a:pt x="26341" y="4801"/>
                  <a:pt x="26341" y="4825"/>
                  <a:pt x="26330" y="4832"/>
                </a:cubicBezTo>
                <a:cubicBezTo>
                  <a:pt x="26324" y="4836"/>
                  <a:pt x="26310" y="4838"/>
                  <a:pt x="26295" y="4838"/>
                </a:cubicBezTo>
                <a:cubicBezTo>
                  <a:pt x="26283" y="4838"/>
                  <a:pt x="26271" y="4836"/>
                  <a:pt x="26264" y="4832"/>
                </a:cubicBezTo>
                <a:cubicBezTo>
                  <a:pt x="26237" y="4818"/>
                  <a:pt x="26216" y="4793"/>
                  <a:pt x="26192" y="4777"/>
                </a:cubicBezTo>
                <a:cubicBezTo>
                  <a:pt x="26207" y="4764"/>
                  <a:pt x="26233" y="4745"/>
                  <a:pt x="26239" y="4745"/>
                </a:cubicBezTo>
                <a:close/>
                <a:moveTo>
                  <a:pt x="26352" y="4832"/>
                </a:moveTo>
                <a:cubicBezTo>
                  <a:pt x="26367" y="4832"/>
                  <a:pt x="26386" y="4835"/>
                  <a:pt x="26400" y="4835"/>
                </a:cubicBezTo>
                <a:cubicBezTo>
                  <a:pt x="26424" y="4856"/>
                  <a:pt x="26472" y="4884"/>
                  <a:pt x="26465" y="4894"/>
                </a:cubicBezTo>
                <a:cubicBezTo>
                  <a:pt x="26446" y="4916"/>
                  <a:pt x="26428" y="4924"/>
                  <a:pt x="26411" y="4924"/>
                </a:cubicBezTo>
                <a:cubicBezTo>
                  <a:pt x="26381" y="4924"/>
                  <a:pt x="26355" y="4900"/>
                  <a:pt x="26333" y="4881"/>
                </a:cubicBezTo>
                <a:cubicBezTo>
                  <a:pt x="26323" y="4870"/>
                  <a:pt x="26323" y="4842"/>
                  <a:pt x="26333" y="4835"/>
                </a:cubicBezTo>
                <a:cubicBezTo>
                  <a:pt x="26338" y="4833"/>
                  <a:pt x="26344" y="4832"/>
                  <a:pt x="26352" y="4832"/>
                </a:cubicBezTo>
                <a:close/>
                <a:moveTo>
                  <a:pt x="24983" y="5035"/>
                </a:moveTo>
                <a:cubicBezTo>
                  <a:pt x="24999" y="5035"/>
                  <a:pt x="25014" y="5036"/>
                  <a:pt x="25028" y="5039"/>
                </a:cubicBezTo>
                <a:cubicBezTo>
                  <a:pt x="25065" y="5053"/>
                  <a:pt x="25111" y="5088"/>
                  <a:pt x="25111" y="5109"/>
                </a:cubicBezTo>
                <a:cubicBezTo>
                  <a:pt x="25104" y="5154"/>
                  <a:pt x="25080" y="5202"/>
                  <a:pt x="25038" y="5237"/>
                </a:cubicBezTo>
                <a:cubicBezTo>
                  <a:pt x="25028" y="5245"/>
                  <a:pt x="24997" y="5249"/>
                  <a:pt x="24965" y="5249"/>
                </a:cubicBezTo>
                <a:cubicBezTo>
                  <a:pt x="24941" y="5249"/>
                  <a:pt x="24916" y="5247"/>
                  <a:pt x="24899" y="5240"/>
                </a:cubicBezTo>
                <a:cubicBezTo>
                  <a:pt x="24841" y="5216"/>
                  <a:pt x="24789" y="5178"/>
                  <a:pt x="24740" y="5143"/>
                </a:cubicBezTo>
                <a:cubicBezTo>
                  <a:pt x="24712" y="5122"/>
                  <a:pt x="24702" y="5095"/>
                  <a:pt x="24681" y="5074"/>
                </a:cubicBezTo>
                <a:cubicBezTo>
                  <a:pt x="24723" y="5060"/>
                  <a:pt x="24765" y="5047"/>
                  <a:pt x="24809" y="5039"/>
                </a:cubicBezTo>
                <a:cubicBezTo>
                  <a:pt x="24816" y="5038"/>
                  <a:pt x="24824" y="5038"/>
                  <a:pt x="24832" y="5038"/>
                </a:cubicBezTo>
                <a:cubicBezTo>
                  <a:pt x="24848" y="5038"/>
                  <a:pt x="24866" y="5039"/>
                  <a:pt x="24883" y="5039"/>
                </a:cubicBezTo>
                <a:cubicBezTo>
                  <a:pt x="24915" y="5039"/>
                  <a:pt x="24950" y="5035"/>
                  <a:pt x="24983" y="5035"/>
                </a:cubicBezTo>
                <a:close/>
                <a:moveTo>
                  <a:pt x="17798" y="5141"/>
                </a:moveTo>
                <a:cubicBezTo>
                  <a:pt x="17912" y="5141"/>
                  <a:pt x="17959" y="5178"/>
                  <a:pt x="17966" y="5244"/>
                </a:cubicBezTo>
                <a:cubicBezTo>
                  <a:pt x="17972" y="5306"/>
                  <a:pt x="17924" y="5334"/>
                  <a:pt x="17848" y="5344"/>
                </a:cubicBezTo>
                <a:cubicBezTo>
                  <a:pt x="17832" y="5346"/>
                  <a:pt x="17817" y="5347"/>
                  <a:pt x="17803" y="5347"/>
                </a:cubicBezTo>
                <a:cubicBezTo>
                  <a:pt x="17708" y="5347"/>
                  <a:pt x="17652" y="5307"/>
                  <a:pt x="17664" y="5240"/>
                </a:cubicBezTo>
                <a:cubicBezTo>
                  <a:pt x="17672" y="5202"/>
                  <a:pt x="17720" y="5167"/>
                  <a:pt x="17741" y="5143"/>
                </a:cubicBezTo>
                <a:cubicBezTo>
                  <a:pt x="17761" y="5141"/>
                  <a:pt x="17780" y="5141"/>
                  <a:pt x="17798" y="5141"/>
                </a:cubicBezTo>
                <a:close/>
                <a:moveTo>
                  <a:pt x="3624" y="0"/>
                </a:moveTo>
                <a:cubicBezTo>
                  <a:pt x="0" y="6172"/>
                  <a:pt x="21606" y="6259"/>
                  <a:pt x="21606" y="6259"/>
                </a:cubicBezTo>
                <a:cubicBezTo>
                  <a:pt x="32235" y="5826"/>
                  <a:pt x="36928" y="4523"/>
                  <a:pt x="38875" y="3218"/>
                </a:cubicBezTo>
                <a:cubicBezTo>
                  <a:pt x="38878" y="3214"/>
                  <a:pt x="38882" y="3211"/>
                  <a:pt x="38885" y="3204"/>
                </a:cubicBezTo>
                <a:cubicBezTo>
                  <a:pt x="38885" y="3207"/>
                  <a:pt x="38889" y="3207"/>
                  <a:pt x="38889" y="3207"/>
                </a:cubicBezTo>
                <a:cubicBezTo>
                  <a:pt x="41265" y="1607"/>
                  <a:pt x="39505" y="0"/>
                  <a:pt x="39505" y="0"/>
                </a:cubicBezTo>
                <a:lnTo>
                  <a:pt x="39505" y="0"/>
                </a:lnTo>
                <a:cubicBezTo>
                  <a:pt x="39505" y="1"/>
                  <a:pt x="35328" y="3408"/>
                  <a:pt x="21959" y="3471"/>
                </a:cubicBezTo>
                <a:cubicBezTo>
                  <a:pt x="21800" y="3472"/>
                  <a:pt x="21643" y="3473"/>
                  <a:pt x="21486" y="3473"/>
                </a:cubicBezTo>
                <a:cubicBezTo>
                  <a:pt x="20890" y="3473"/>
                  <a:pt x="20312" y="3463"/>
                  <a:pt x="19750" y="3447"/>
                </a:cubicBezTo>
                <a:lnTo>
                  <a:pt x="19750" y="3447"/>
                </a:lnTo>
                <a:cubicBezTo>
                  <a:pt x="19812" y="3488"/>
                  <a:pt x="19878" y="3526"/>
                  <a:pt x="19937" y="3571"/>
                </a:cubicBezTo>
                <a:cubicBezTo>
                  <a:pt x="19974" y="3595"/>
                  <a:pt x="19943" y="3664"/>
                  <a:pt x="19943" y="3713"/>
                </a:cubicBezTo>
                <a:cubicBezTo>
                  <a:pt x="19898" y="3703"/>
                  <a:pt x="19846" y="3699"/>
                  <a:pt x="19819" y="3679"/>
                </a:cubicBezTo>
                <a:cubicBezTo>
                  <a:pt x="19697" y="3602"/>
                  <a:pt x="19579" y="3519"/>
                  <a:pt x="19459" y="3439"/>
                </a:cubicBezTo>
                <a:cubicBezTo>
                  <a:pt x="17785" y="3391"/>
                  <a:pt x="16268" y="3280"/>
                  <a:pt x="14887" y="3131"/>
                </a:cubicBezTo>
                <a:lnTo>
                  <a:pt x="14887" y="3131"/>
                </a:lnTo>
                <a:cubicBezTo>
                  <a:pt x="14900" y="3138"/>
                  <a:pt x="14911" y="3148"/>
                  <a:pt x="14921" y="3156"/>
                </a:cubicBezTo>
                <a:cubicBezTo>
                  <a:pt x="14887" y="3166"/>
                  <a:pt x="14855" y="3180"/>
                  <a:pt x="14820" y="3186"/>
                </a:cubicBezTo>
                <a:cubicBezTo>
                  <a:pt x="14807" y="3186"/>
                  <a:pt x="14786" y="3166"/>
                  <a:pt x="14769" y="3156"/>
                </a:cubicBezTo>
                <a:cubicBezTo>
                  <a:pt x="14796" y="3145"/>
                  <a:pt x="14828" y="3135"/>
                  <a:pt x="14855" y="3127"/>
                </a:cubicBezTo>
                <a:cubicBezTo>
                  <a:pt x="14620" y="3100"/>
                  <a:pt x="14384" y="3076"/>
                  <a:pt x="14152" y="3044"/>
                </a:cubicBezTo>
                <a:lnTo>
                  <a:pt x="14152" y="3044"/>
                </a:lnTo>
                <a:cubicBezTo>
                  <a:pt x="14197" y="3076"/>
                  <a:pt x="14239" y="3110"/>
                  <a:pt x="14280" y="3138"/>
                </a:cubicBezTo>
                <a:cubicBezTo>
                  <a:pt x="14291" y="3145"/>
                  <a:pt x="14256" y="3201"/>
                  <a:pt x="14235" y="3201"/>
                </a:cubicBezTo>
                <a:cubicBezTo>
                  <a:pt x="14185" y="3204"/>
                  <a:pt x="14134" y="3207"/>
                  <a:pt x="14084" y="3207"/>
                </a:cubicBezTo>
                <a:cubicBezTo>
                  <a:pt x="13969" y="3207"/>
                  <a:pt x="13860" y="3189"/>
                  <a:pt x="13785" y="3107"/>
                </a:cubicBezTo>
                <a:cubicBezTo>
                  <a:pt x="13765" y="3083"/>
                  <a:pt x="13747" y="3058"/>
                  <a:pt x="13730" y="3038"/>
                </a:cubicBezTo>
                <a:cubicBezTo>
                  <a:pt x="13765" y="3027"/>
                  <a:pt x="13802" y="3014"/>
                  <a:pt x="13840" y="3006"/>
                </a:cubicBezTo>
                <a:cubicBezTo>
                  <a:pt x="6522" y="2061"/>
                  <a:pt x="3624" y="0"/>
                  <a:pt x="3624"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 name="Google Shape;722;p38"/>
          <p:cNvSpPr/>
          <p:nvPr/>
        </p:nvSpPr>
        <p:spPr>
          <a:xfrm>
            <a:off x="4244250" y="1457500"/>
            <a:ext cx="715250" cy="395650"/>
          </a:xfrm>
          <a:custGeom>
            <a:rect b="b" l="l" r="r" t="t"/>
            <a:pathLst>
              <a:path extrusionOk="0" h="15826" w="28610">
                <a:moveTo>
                  <a:pt x="13194" y="134"/>
                </a:moveTo>
                <a:cubicBezTo>
                  <a:pt x="13243" y="134"/>
                  <a:pt x="13293" y="146"/>
                  <a:pt x="13321" y="172"/>
                </a:cubicBezTo>
                <a:cubicBezTo>
                  <a:pt x="13328" y="178"/>
                  <a:pt x="13332" y="196"/>
                  <a:pt x="13324" y="206"/>
                </a:cubicBezTo>
                <a:cubicBezTo>
                  <a:pt x="13302" y="232"/>
                  <a:pt x="13252" y="245"/>
                  <a:pt x="13201" y="245"/>
                </a:cubicBezTo>
                <a:cubicBezTo>
                  <a:pt x="13152" y="245"/>
                  <a:pt x="13103" y="233"/>
                  <a:pt x="13075" y="209"/>
                </a:cubicBezTo>
                <a:cubicBezTo>
                  <a:pt x="13065" y="199"/>
                  <a:pt x="13072" y="185"/>
                  <a:pt x="13068" y="175"/>
                </a:cubicBezTo>
                <a:cubicBezTo>
                  <a:pt x="13092" y="148"/>
                  <a:pt x="13142" y="134"/>
                  <a:pt x="13194" y="134"/>
                </a:cubicBezTo>
                <a:close/>
                <a:moveTo>
                  <a:pt x="9927" y="1654"/>
                </a:moveTo>
                <a:cubicBezTo>
                  <a:pt x="9996" y="1671"/>
                  <a:pt x="10062" y="1685"/>
                  <a:pt x="10128" y="1702"/>
                </a:cubicBezTo>
                <a:cubicBezTo>
                  <a:pt x="10135" y="1702"/>
                  <a:pt x="10135" y="1730"/>
                  <a:pt x="10128" y="1734"/>
                </a:cubicBezTo>
                <a:cubicBezTo>
                  <a:pt x="10086" y="1758"/>
                  <a:pt x="10006" y="1770"/>
                  <a:pt x="9926" y="1770"/>
                </a:cubicBezTo>
                <a:cubicBezTo>
                  <a:pt x="9846" y="1770"/>
                  <a:pt x="9766" y="1758"/>
                  <a:pt x="9726" y="1734"/>
                </a:cubicBezTo>
                <a:cubicBezTo>
                  <a:pt x="9716" y="1730"/>
                  <a:pt x="9719" y="1702"/>
                  <a:pt x="9726" y="1702"/>
                </a:cubicBezTo>
                <a:cubicBezTo>
                  <a:pt x="9788" y="1685"/>
                  <a:pt x="9854" y="1671"/>
                  <a:pt x="9927" y="1654"/>
                </a:cubicBezTo>
                <a:close/>
                <a:moveTo>
                  <a:pt x="14179" y="2902"/>
                </a:moveTo>
                <a:cubicBezTo>
                  <a:pt x="14191" y="2902"/>
                  <a:pt x="14205" y="2903"/>
                  <a:pt x="14211" y="2907"/>
                </a:cubicBezTo>
                <a:cubicBezTo>
                  <a:pt x="14288" y="2946"/>
                  <a:pt x="14291" y="3053"/>
                  <a:pt x="14208" y="3070"/>
                </a:cubicBezTo>
                <a:cubicBezTo>
                  <a:pt x="14207" y="3071"/>
                  <a:pt x="14205" y="3071"/>
                  <a:pt x="14203" y="3071"/>
                </a:cubicBezTo>
                <a:cubicBezTo>
                  <a:pt x="14178" y="3071"/>
                  <a:pt x="14130" y="3024"/>
                  <a:pt x="14101" y="3005"/>
                </a:cubicBezTo>
                <a:cubicBezTo>
                  <a:pt x="14128" y="2960"/>
                  <a:pt x="14142" y="2931"/>
                  <a:pt x="14163" y="2904"/>
                </a:cubicBezTo>
                <a:cubicBezTo>
                  <a:pt x="14165" y="2903"/>
                  <a:pt x="14171" y="2902"/>
                  <a:pt x="14179" y="2902"/>
                </a:cubicBezTo>
                <a:close/>
                <a:moveTo>
                  <a:pt x="9622" y="2890"/>
                </a:moveTo>
                <a:lnTo>
                  <a:pt x="9699" y="2966"/>
                </a:lnTo>
                <a:cubicBezTo>
                  <a:pt x="9670" y="3008"/>
                  <a:pt x="9646" y="3049"/>
                  <a:pt x="9622" y="3091"/>
                </a:cubicBezTo>
                <a:cubicBezTo>
                  <a:pt x="9598" y="3049"/>
                  <a:pt x="9556" y="3008"/>
                  <a:pt x="9550" y="2966"/>
                </a:cubicBezTo>
                <a:cubicBezTo>
                  <a:pt x="9546" y="2942"/>
                  <a:pt x="9598" y="2915"/>
                  <a:pt x="9622" y="2890"/>
                </a:cubicBezTo>
                <a:close/>
                <a:moveTo>
                  <a:pt x="13730" y="3091"/>
                </a:moveTo>
                <a:cubicBezTo>
                  <a:pt x="13748" y="3115"/>
                  <a:pt x="13768" y="3136"/>
                  <a:pt x="13778" y="3160"/>
                </a:cubicBezTo>
                <a:cubicBezTo>
                  <a:pt x="13778" y="3171"/>
                  <a:pt x="13748" y="3185"/>
                  <a:pt x="13730" y="3195"/>
                </a:cubicBezTo>
                <a:cubicBezTo>
                  <a:pt x="13713" y="3171"/>
                  <a:pt x="13692" y="3150"/>
                  <a:pt x="13674" y="3129"/>
                </a:cubicBezTo>
                <a:cubicBezTo>
                  <a:pt x="13695" y="3115"/>
                  <a:pt x="13713" y="3105"/>
                  <a:pt x="13730" y="3091"/>
                </a:cubicBezTo>
                <a:close/>
                <a:moveTo>
                  <a:pt x="3394" y="4120"/>
                </a:moveTo>
                <a:cubicBezTo>
                  <a:pt x="3412" y="4130"/>
                  <a:pt x="3447" y="4147"/>
                  <a:pt x="3444" y="4151"/>
                </a:cubicBezTo>
                <a:cubicBezTo>
                  <a:pt x="3426" y="4175"/>
                  <a:pt x="3402" y="4196"/>
                  <a:pt x="3374" y="4213"/>
                </a:cubicBezTo>
                <a:cubicBezTo>
                  <a:pt x="3368" y="4216"/>
                  <a:pt x="3357" y="4218"/>
                  <a:pt x="3345" y="4218"/>
                </a:cubicBezTo>
                <a:cubicBezTo>
                  <a:pt x="3332" y="4218"/>
                  <a:pt x="3317" y="4215"/>
                  <a:pt x="3311" y="4210"/>
                </a:cubicBezTo>
                <a:cubicBezTo>
                  <a:pt x="3298" y="4203"/>
                  <a:pt x="3298" y="4178"/>
                  <a:pt x="3308" y="4168"/>
                </a:cubicBezTo>
                <a:cubicBezTo>
                  <a:pt x="3332" y="4147"/>
                  <a:pt x="3367" y="4137"/>
                  <a:pt x="3394" y="4120"/>
                </a:cubicBezTo>
                <a:close/>
                <a:moveTo>
                  <a:pt x="3275" y="4208"/>
                </a:moveTo>
                <a:cubicBezTo>
                  <a:pt x="3288" y="4208"/>
                  <a:pt x="3300" y="4210"/>
                  <a:pt x="3305" y="4213"/>
                </a:cubicBezTo>
                <a:cubicBezTo>
                  <a:pt x="3316" y="4224"/>
                  <a:pt x="3308" y="4245"/>
                  <a:pt x="3308" y="4258"/>
                </a:cubicBezTo>
                <a:cubicBezTo>
                  <a:pt x="3279" y="4274"/>
                  <a:pt x="3238" y="4303"/>
                  <a:pt x="3224" y="4303"/>
                </a:cubicBezTo>
                <a:cubicBezTo>
                  <a:pt x="3223" y="4303"/>
                  <a:pt x="3222" y="4303"/>
                  <a:pt x="3222" y="4303"/>
                </a:cubicBezTo>
                <a:cubicBezTo>
                  <a:pt x="3128" y="4266"/>
                  <a:pt x="3191" y="4237"/>
                  <a:pt x="3242" y="4213"/>
                </a:cubicBezTo>
                <a:cubicBezTo>
                  <a:pt x="3249" y="4210"/>
                  <a:pt x="3263" y="4208"/>
                  <a:pt x="3275" y="4208"/>
                </a:cubicBezTo>
                <a:close/>
                <a:moveTo>
                  <a:pt x="16465" y="5527"/>
                </a:moveTo>
                <a:cubicBezTo>
                  <a:pt x="16558" y="5527"/>
                  <a:pt x="16651" y="5548"/>
                  <a:pt x="16691" y="5591"/>
                </a:cubicBezTo>
                <a:cubicBezTo>
                  <a:pt x="16715" y="5620"/>
                  <a:pt x="16684" y="5692"/>
                  <a:pt x="16639" y="5720"/>
                </a:cubicBezTo>
                <a:cubicBezTo>
                  <a:pt x="16595" y="5748"/>
                  <a:pt x="16504" y="5737"/>
                  <a:pt x="16459" y="5744"/>
                </a:cubicBezTo>
                <a:cubicBezTo>
                  <a:pt x="16387" y="5734"/>
                  <a:pt x="16314" y="5741"/>
                  <a:pt x="16296" y="5724"/>
                </a:cubicBezTo>
                <a:cubicBezTo>
                  <a:pt x="16262" y="5685"/>
                  <a:pt x="16224" y="5623"/>
                  <a:pt x="16248" y="5591"/>
                </a:cubicBezTo>
                <a:cubicBezTo>
                  <a:pt x="16282" y="5548"/>
                  <a:pt x="16373" y="5527"/>
                  <a:pt x="16465" y="5527"/>
                </a:cubicBezTo>
                <a:close/>
                <a:moveTo>
                  <a:pt x="2196" y="5861"/>
                </a:moveTo>
                <a:cubicBezTo>
                  <a:pt x="2209" y="5861"/>
                  <a:pt x="2225" y="5883"/>
                  <a:pt x="2242" y="5893"/>
                </a:cubicBezTo>
                <a:cubicBezTo>
                  <a:pt x="2210" y="5903"/>
                  <a:pt x="2176" y="5921"/>
                  <a:pt x="2141" y="5924"/>
                </a:cubicBezTo>
                <a:cubicBezTo>
                  <a:pt x="2140" y="5924"/>
                  <a:pt x="2139" y="5924"/>
                  <a:pt x="2138" y="5924"/>
                </a:cubicBezTo>
                <a:cubicBezTo>
                  <a:pt x="2124" y="5924"/>
                  <a:pt x="2105" y="5902"/>
                  <a:pt x="2089" y="5893"/>
                </a:cubicBezTo>
                <a:cubicBezTo>
                  <a:pt x="2124" y="5882"/>
                  <a:pt x="2158" y="5866"/>
                  <a:pt x="2193" y="5862"/>
                </a:cubicBezTo>
                <a:cubicBezTo>
                  <a:pt x="2194" y="5861"/>
                  <a:pt x="2195" y="5861"/>
                  <a:pt x="2196" y="5861"/>
                </a:cubicBezTo>
                <a:close/>
                <a:moveTo>
                  <a:pt x="11129" y="6256"/>
                </a:moveTo>
                <a:cubicBezTo>
                  <a:pt x="11160" y="6291"/>
                  <a:pt x="11212" y="6326"/>
                  <a:pt x="11212" y="6357"/>
                </a:cubicBezTo>
                <a:cubicBezTo>
                  <a:pt x="11215" y="6386"/>
                  <a:pt x="11277" y="6452"/>
                  <a:pt x="11179" y="6452"/>
                </a:cubicBezTo>
                <a:cubicBezTo>
                  <a:pt x="11171" y="6452"/>
                  <a:pt x="11161" y="6452"/>
                  <a:pt x="11150" y="6451"/>
                </a:cubicBezTo>
                <a:cubicBezTo>
                  <a:pt x="11118" y="6448"/>
                  <a:pt x="11091" y="6409"/>
                  <a:pt x="11070" y="6381"/>
                </a:cubicBezTo>
                <a:cubicBezTo>
                  <a:pt x="11059" y="6371"/>
                  <a:pt x="11067" y="6350"/>
                  <a:pt x="11067" y="6336"/>
                </a:cubicBezTo>
                <a:cubicBezTo>
                  <a:pt x="11088" y="6309"/>
                  <a:pt x="11108" y="6285"/>
                  <a:pt x="11129" y="6256"/>
                </a:cubicBezTo>
                <a:close/>
                <a:moveTo>
                  <a:pt x="11239" y="6451"/>
                </a:moveTo>
                <a:cubicBezTo>
                  <a:pt x="11253" y="6451"/>
                  <a:pt x="11272" y="6454"/>
                  <a:pt x="11288" y="6454"/>
                </a:cubicBezTo>
                <a:cubicBezTo>
                  <a:pt x="11309" y="6475"/>
                  <a:pt x="11361" y="6502"/>
                  <a:pt x="11354" y="6513"/>
                </a:cubicBezTo>
                <a:cubicBezTo>
                  <a:pt x="11333" y="6535"/>
                  <a:pt x="11315" y="6543"/>
                  <a:pt x="11298" y="6543"/>
                </a:cubicBezTo>
                <a:cubicBezTo>
                  <a:pt x="11269" y="6543"/>
                  <a:pt x="11244" y="6519"/>
                  <a:pt x="11222" y="6499"/>
                </a:cubicBezTo>
                <a:cubicBezTo>
                  <a:pt x="11212" y="6489"/>
                  <a:pt x="11212" y="6461"/>
                  <a:pt x="11222" y="6454"/>
                </a:cubicBezTo>
                <a:cubicBezTo>
                  <a:pt x="11226" y="6452"/>
                  <a:pt x="11232" y="6451"/>
                  <a:pt x="11239" y="6451"/>
                </a:cubicBezTo>
                <a:close/>
                <a:moveTo>
                  <a:pt x="5210" y="6759"/>
                </a:moveTo>
                <a:cubicBezTo>
                  <a:pt x="5227" y="6769"/>
                  <a:pt x="5244" y="6780"/>
                  <a:pt x="5265" y="6793"/>
                </a:cubicBezTo>
                <a:cubicBezTo>
                  <a:pt x="5248" y="6817"/>
                  <a:pt x="5227" y="6838"/>
                  <a:pt x="5210" y="6859"/>
                </a:cubicBezTo>
                <a:cubicBezTo>
                  <a:pt x="5192" y="6849"/>
                  <a:pt x="5158" y="6835"/>
                  <a:pt x="5161" y="6828"/>
                </a:cubicBezTo>
                <a:cubicBezTo>
                  <a:pt x="5172" y="6804"/>
                  <a:pt x="5192" y="6780"/>
                  <a:pt x="5210" y="6759"/>
                </a:cubicBezTo>
                <a:close/>
                <a:moveTo>
                  <a:pt x="14113" y="7061"/>
                </a:moveTo>
                <a:cubicBezTo>
                  <a:pt x="14165" y="7061"/>
                  <a:pt x="14216" y="7074"/>
                  <a:pt x="14239" y="7098"/>
                </a:cubicBezTo>
                <a:cubicBezTo>
                  <a:pt x="14236" y="7113"/>
                  <a:pt x="14242" y="7126"/>
                  <a:pt x="14232" y="7133"/>
                </a:cubicBezTo>
                <a:cubicBezTo>
                  <a:pt x="14205" y="7158"/>
                  <a:pt x="14156" y="7170"/>
                  <a:pt x="14108" y="7170"/>
                </a:cubicBezTo>
                <a:cubicBezTo>
                  <a:pt x="14056" y="7170"/>
                  <a:pt x="14004" y="7156"/>
                  <a:pt x="13983" y="7129"/>
                </a:cubicBezTo>
                <a:cubicBezTo>
                  <a:pt x="13976" y="7123"/>
                  <a:pt x="13980" y="7105"/>
                  <a:pt x="13986" y="7098"/>
                </a:cubicBezTo>
                <a:cubicBezTo>
                  <a:pt x="14013" y="7073"/>
                  <a:pt x="14064" y="7061"/>
                  <a:pt x="14113" y="7061"/>
                </a:cubicBezTo>
                <a:close/>
                <a:moveTo>
                  <a:pt x="21336" y="7573"/>
                </a:moveTo>
                <a:cubicBezTo>
                  <a:pt x="21353" y="7586"/>
                  <a:pt x="21370" y="7597"/>
                  <a:pt x="21391" y="7611"/>
                </a:cubicBezTo>
                <a:cubicBezTo>
                  <a:pt x="21374" y="7632"/>
                  <a:pt x="21353" y="7653"/>
                  <a:pt x="21336" y="7677"/>
                </a:cubicBezTo>
                <a:cubicBezTo>
                  <a:pt x="21319" y="7663"/>
                  <a:pt x="21287" y="7649"/>
                  <a:pt x="21287" y="7642"/>
                </a:cubicBezTo>
                <a:cubicBezTo>
                  <a:pt x="21298" y="7618"/>
                  <a:pt x="21319" y="7597"/>
                  <a:pt x="21336" y="7573"/>
                </a:cubicBezTo>
                <a:close/>
                <a:moveTo>
                  <a:pt x="4782" y="7898"/>
                </a:moveTo>
                <a:cubicBezTo>
                  <a:pt x="4794" y="7898"/>
                  <a:pt x="4813" y="7920"/>
                  <a:pt x="4828" y="7930"/>
                </a:cubicBezTo>
                <a:cubicBezTo>
                  <a:pt x="4794" y="7940"/>
                  <a:pt x="4763" y="7957"/>
                  <a:pt x="4729" y="7960"/>
                </a:cubicBezTo>
                <a:cubicBezTo>
                  <a:pt x="4728" y="7961"/>
                  <a:pt x="4726" y="7961"/>
                  <a:pt x="4725" y="7961"/>
                </a:cubicBezTo>
                <a:cubicBezTo>
                  <a:pt x="4711" y="7961"/>
                  <a:pt x="4692" y="7939"/>
                  <a:pt x="4676" y="7930"/>
                </a:cubicBezTo>
                <a:cubicBezTo>
                  <a:pt x="4711" y="7919"/>
                  <a:pt x="4742" y="7902"/>
                  <a:pt x="4780" y="7898"/>
                </a:cubicBezTo>
                <a:cubicBezTo>
                  <a:pt x="4781" y="7898"/>
                  <a:pt x="4782" y="7898"/>
                  <a:pt x="4782" y="7898"/>
                </a:cubicBezTo>
                <a:close/>
                <a:moveTo>
                  <a:pt x="9491" y="8200"/>
                </a:moveTo>
                <a:cubicBezTo>
                  <a:pt x="9512" y="8214"/>
                  <a:pt x="9529" y="8224"/>
                  <a:pt x="9546" y="8235"/>
                </a:cubicBezTo>
                <a:cubicBezTo>
                  <a:pt x="9512" y="8248"/>
                  <a:pt x="9480" y="8262"/>
                  <a:pt x="9442" y="8269"/>
                </a:cubicBezTo>
                <a:cubicBezTo>
                  <a:pt x="9432" y="8269"/>
                  <a:pt x="9411" y="8248"/>
                  <a:pt x="9394" y="8235"/>
                </a:cubicBezTo>
                <a:cubicBezTo>
                  <a:pt x="9425" y="8224"/>
                  <a:pt x="9459" y="8210"/>
                  <a:pt x="9491" y="8200"/>
                </a:cubicBezTo>
                <a:close/>
                <a:moveTo>
                  <a:pt x="18812" y="8082"/>
                </a:moveTo>
                <a:cubicBezTo>
                  <a:pt x="18926" y="8082"/>
                  <a:pt x="18972" y="8120"/>
                  <a:pt x="18980" y="8186"/>
                </a:cubicBezTo>
                <a:cubicBezTo>
                  <a:pt x="18988" y="8248"/>
                  <a:pt x="18939" y="8276"/>
                  <a:pt x="18860" y="8286"/>
                </a:cubicBezTo>
                <a:cubicBezTo>
                  <a:pt x="18844" y="8288"/>
                  <a:pt x="18830" y="8289"/>
                  <a:pt x="18816" y="8289"/>
                </a:cubicBezTo>
                <a:cubicBezTo>
                  <a:pt x="18723" y="8289"/>
                  <a:pt x="18667" y="8249"/>
                  <a:pt x="18679" y="8182"/>
                </a:cubicBezTo>
                <a:cubicBezTo>
                  <a:pt x="18686" y="8144"/>
                  <a:pt x="18735" y="8110"/>
                  <a:pt x="18756" y="8085"/>
                </a:cubicBezTo>
                <a:cubicBezTo>
                  <a:pt x="18776" y="8083"/>
                  <a:pt x="18795" y="8082"/>
                  <a:pt x="18812" y="8082"/>
                </a:cubicBezTo>
                <a:close/>
                <a:moveTo>
                  <a:pt x="1376" y="8816"/>
                </a:moveTo>
                <a:cubicBezTo>
                  <a:pt x="1377" y="8816"/>
                  <a:pt x="1378" y="8816"/>
                  <a:pt x="1379" y="8817"/>
                </a:cubicBezTo>
                <a:cubicBezTo>
                  <a:pt x="1417" y="8820"/>
                  <a:pt x="1449" y="8837"/>
                  <a:pt x="1483" y="8847"/>
                </a:cubicBezTo>
                <a:cubicBezTo>
                  <a:pt x="1466" y="8858"/>
                  <a:pt x="1449" y="8868"/>
                  <a:pt x="1428" y="8882"/>
                </a:cubicBezTo>
                <a:cubicBezTo>
                  <a:pt x="1396" y="8871"/>
                  <a:pt x="1362" y="8858"/>
                  <a:pt x="1331" y="8847"/>
                </a:cubicBezTo>
                <a:cubicBezTo>
                  <a:pt x="1347" y="8838"/>
                  <a:pt x="1366" y="8816"/>
                  <a:pt x="1376" y="8816"/>
                </a:cubicBezTo>
                <a:close/>
                <a:moveTo>
                  <a:pt x="16462" y="9004"/>
                </a:moveTo>
                <a:cubicBezTo>
                  <a:pt x="16480" y="9014"/>
                  <a:pt x="16497" y="9020"/>
                  <a:pt x="16515" y="9031"/>
                </a:cubicBezTo>
                <a:cubicBezTo>
                  <a:pt x="16549" y="9052"/>
                  <a:pt x="16580" y="9079"/>
                  <a:pt x="16619" y="9100"/>
                </a:cubicBezTo>
                <a:cubicBezTo>
                  <a:pt x="16681" y="9135"/>
                  <a:pt x="16702" y="9173"/>
                  <a:pt x="16619" y="9201"/>
                </a:cubicBezTo>
                <a:cubicBezTo>
                  <a:pt x="16599" y="9208"/>
                  <a:pt x="16568" y="9213"/>
                  <a:pt x="16539" y="9213"/>
                </a:cubicBezTo>
                <a:cubicBezTo>
                  <a:pt x="16514" y="9213"/>
                  <a:pt x="16490" y="9209"/>
                  <a:pt x="16477" y="9201"/>
                </a:cubicBezTo>
                <a:cubicBezTo>
                  <a:pt x="16432" y="9173"/>
                  <a:pt x="16408" y="9128"/>
                  <a:pt x="16379" y="9093"/>
                </a:cubicBezTo>
                <a:cubicBezTo>
                  <a:pt x="16414" y="9055"/>
                  <a:pt x="16438" y="9031"/>
                  <a:pt x="16462" y="9004"/>
                </a:cubicBezTo>
                <a:close/>
                <a:moveTo>
                  <a:pt x="4579" y="9523"/>
                </a:moveTo>
                <a:cubicBezTo>
                  <a:pt x="4611" y="9536"/>
                  <a:pt x="4645" y="9547"/>
                  <a:pt x="4676" y="9561"/>
                </a:cubicBezTo>
                <a:cubicBezTo>
                  <a:pt x="4659" y="9571"/>
                  <a:pt x="4638" y="9592"/>
                  <a:pt x="4628" y="9592"/>
                </a:cubicBezTo>
                <a:cubicBezTo>
                  <a:pt x="4590" y="9585"/>
                  <a:pt x="4558" y="9571"/>
                  <a:pt x="4524" y="9561"/>
                </a:cubicBezTo>
                <a:cubicBezTo>
                  <a:pt x="4542" y="9547"/>
                  <a:pt x="4558" y="9536"/>
                  <a:pt x="4579" y="9523"/>
                </a:cubicBezTo>
                <a:close/>
                <a:moveTo>
                  <a:pt x="5237" y="9731"/>
                </a:moveTo>
                <a:cubicBezTo>
                  <a:pt x="5248" y="9731"/>
                  <a:pt x="5269" y="9752"/>
                  <a:pt x="5286" y="9762"/>
                </a:cubicBezTo>
                <a:cubicBezTo>
                  <a:pt x="5251" y="9776"/>
                  <a:pt x="5220" y="9789"/>
                  <a:pt x="5182" y="9797"/>
                </a:cubicBezTo>
                <a:cubicBezTo>
                  <a:pt x="5172" y="9797"/>
                  <a:pt x="5151" y="9776"/>
                  <a:pt x="5133" y="9762"/>
                </a:cubicBezTo>
                <a:cubicBezTo>
                  <a:pt x="5168" y="9752"/>
                  <a:pt x="5199" y="9738"/>
                  <a:pt x="5237" y="9731"/>
                </a:cubicBezTo>
                <a:close/>
                <a:moveTo>
                  <a:pt x="19358" y="10427"/>
                </a:moveTo>
                <a:cubicBezTo>
                  <a:pt x="19375" y="10438"/>
                  <a:pt x="19393" y="10447"/>
                  <a:pt x="19413" y="10462"/>
                </a:cubicBezTo>
                <a:cubicBezTo>
                  <a:pt x="19396" y="10482"/>
                  <a:pt x="19375" y="10507"/>
                  <a:pt x="19358" y="10527"/>
                </a:cubicBezTo>
                <a:cubicBezTo>
                  <a:pt x="19341" y="10516"/>
                  <a:pt x="19309" y="10503"/>
                  <a:pt x="19309" y="10492"/>
                </a:cubicBezTo>
                <a:cubicBezTo>
                  <a:pt x="19320" y="10468"/>
                  <a:pt x="19341" y="10447"/>
                  <a:pt x="19358" y="10427"/>
                </a:cubicBezTo>
                <a:close/>
                <a:moveTo>
                  <a:pt x="3253" y="10745"/>
                </a:moveTo>
                <a:cubicBezTo>
                  <a:pt x="3274" y="10759"/>
                  <a:pt x="3291" y="10770"/>
                  <a:pt x="3308" y="10783"/>
                </a:cubicBezTo>
                <a:cubicBezTo>
                  <a:pt x="3274" y="10794"/>
                  <a:pt x="3242" y="10807"/>
                  <a:pt x="3204" y="10815"/>
                </a:cubicBezTo>
                <a:cubicBezTo>
                  <a:pt x="3194" y="10815"/>
                  <a:pt x="3173" y="10794"/>
                  <a:pt x="3156" y="10783"/>
                </a:cubicBezTo>
                <a:cubicBezTo>
                  <a:pt x="3191" y="10770"/>
                  <a:pt x="3222" y="10756"/>
                  <a:pt x="3253" y="10745"/>
                </a:cubicBezTo>
                <a:close/>
                <a:moveTo>
                  <a:pt x="16470" y="10732"/>
                </a:moveTo>
                <a:cubicBezTo>
                  <a:pt x="16483" y="10753"/>
                  <a:pt x="16507" y="10777"/>
                  <a:pt x="16515" y="10801"/>
                </a:cubicBezTo>
                <a:cubicBezTo>
                  <a:pt x="16518" y="10807"/>
                  <a:pt x="16483" y="10822"/>
                  <a:pt x="16470" y="10832"/>
                </a:cubicBezTo>
                <a:cubicBezTo>
                  <a:pt x="16449" y="10812"/>
                  <a:pt x="16432" y="10787"/>
                  <a:pt x="16414" y="10766"/>
                </a:cubicBezTo>
                <a:cubicBezTo>
                  <a:pt x="16435" y="10753"/>
                  <a:pt x="16452" y="10742"/>
                  <a:pt x="16470" y="10732"/>
                </a:cubicBezTo>
                <a:close/>
                <a:moveTo>
                  <a:pt x="993" y="10835"/>
                </a:moveTo>
                <a:cubicBezTo>
                  <a:pt x="1079" y="10835"/>
                  <a:pt x="1347" y="10958"/>
                  <a:pt x="1324" y="10981"/>
                </a:cubicBezTo>
                <a:cubicBezTo>
                  <a:pt x="1289" y="11015"/>
                  <a:pt x="1209" y="11026"/>
                  <a:pt x="1161" y="11043"/>
                </a:cubicBezTo>
                <a:cubicBezTo>
                  <a:pt x="1067" y="11036"/>
                  <a:pt x="995" y="11036"/>
                  <a:pt x="929" y="11019"/>
                </a:cubicBezTo>
                <a:cubicBezTo>
                  <a:pt x="901" y="11009"/>
                  <a:pt x="884" y="10967"/>
                  <a:pt x="873" y="10940"/>
                </a:cubicBezTo>
                <a:cubicBezTo>
                  <a:pt x="853" y="10881"/>
                  <a:pt x="908" y="10846"/>
                  <a:pt x="984" y="10836"/>
                </a:cubicBezTo>
                <a:cubicBezTo>
                  <a:pt x="987" y="10835"/>
                  <a:pt x="990" y="10835"/>
                  <a:pt x="993" y="10835"/>
                </a:cubicBezTo>
                <a:close/>
                <a:moveTo>
                  <a:pt x="3760" y="11236"/>
                </a:moveTo>
                <a:cubicBezTo>
                  <a:pt x="3809" y="11236"/>
                  <a:pt x="3859" y="11248"/>
                  <a:pt x="3887" y="11272"/>
                </a:cubicBezTo>
                <a:cubicBezTo>
                  <a:pt x="3897" y="11282"/>
                  <a:pt x="3897" y="11300"/>
                  <a:pt x="3890" y="11306"/>
                </a:cubicBezTo>
                <a:cubicBezTo>
                  <a:pt x="3868" y="11333"/>
                  <a:pt x="3817" y="11347"/>
                  <a:pt x="3765" y="11347"/>
                </a:cubicBezTo>
                <a:cubicBezTo>
                  <a:pt x="3717" y="11347"/>
                  <a:pt x="3667" y="11335"/>
                  <a:pt x="3641" y="11310"/>
                </a:cubicBezTo>
                <a:cubicBezTo>
                  <a:pt x="3634" y="11303"/>
                  <a:pt x="3637" y="11285"/>
                  <a:pt x="3637" y="11275"/>
                </a:cubicBezTo>
                <a:cubicBezTo>
                  <a:pt x="3660" y="11249"/>
                  <a:pt x="3710" y="11236"/>
                  <a:pt x="3760" y="11236"/>
                </a:cubicBezTo>
                <a:close/>
                <a:moveTo>
                  <a:pt x="12666" y="11255"/>
                </a:moveTo>
                <a:cubicBezTo>
                  <a:pt x="12676" y="11255"/>
                  <a:pt x="12686" y="11256"/>
                  <a:pt x="12688" y="11258"/>
                </a:cubicBezTo>
                <a:cubicBezTo>
                  <a:pt x="12709" y="11282"/>
                  <a:pt x="12722" y="11314"/>
                  <a:pt x="12750" y="11355"/>
                </a:cubicBezTo>
                <a:cubicBezTo>
                  <a:pt x="12719" y="11375"/>
                  <a:pt x="12670" y="11424"/>
                  <a:pt x="12644" y="11424"/>
                </a:cubicBezTo>
                <a:cubicBezTo>
                  <a:pt x="12644" y="11424"/>
                  <a:pt x="12643" y="11424"/>
                  <a:pt x="12642" y="11424"/>
                </a:cubicBezTo>
                <a:cubicBezTo>
                  <a:pt x="12559" y="11407"/>
                  <a:pt x="12563" y="11296"/>
                  <a:pt x="12639" y="11258"/>
                </a:cubicBezTo>
                <a:cubicBezTo>
                  <a:pt x="12644" y="11256"/>
                  <a:pt x="12655" y="11255"/>
                  <a:pt x="12666" y="11255"/>
                </a:cubicBezTo>
                <a:close/>
                <a:moveTo>
                  <a:pt x="10100" y="11359"/>
                </a:moveTo>
                <a:cubicBezTo>
                  <a:pt x="10121" y="11369"/>
                  <a:pt x="10138" y="11383"/>
                  <a:pt x="10156" y="11393"/>
                </a:cubicBezTo>
                <a:cubicBezTo>
                  <a:pt x="10121" y="11403"/>
                  <a:pt x="10086" y="11421"/>
                  <a:pt x="10052" y="11424"/>
                </a:cubicBezTo>
                <a:cubicBezTo>
                  <a:pt x="10051" y="11424"/>
                  <a:pt x="10050" y="11425"/>
                  <a:pt x="10049" y="11425"/>
                </a:cubicBezTo>
                <a:cubicBezTo>
                  <a:pt x="10035" y="11425"/>
                  <a:pt x="10016" y="11403"/>
                  <a:pt x="10003" y="11393"/>
                </a:cubicBezTo>
                <a:cubicBezTo>
                  <a:pt x="10034" y="11379"/>
                  <a:pt x="10069" y="11369"/>
                  <a:pt x="10100" y="11359"/>
                </a:cubicBezTo>
                <a:close/>
                <a:moveTo>
                  <a:pt x="6828" y="11743"/>
                </a:moveTo>
                <a:cubicBezTo>
                  <a:pt x="6858" y="11763"/>
                  <a:pt x="6935" y="11798"/>
                  <a:pt x="6927" y="11816"/>
                </a:cubicBezTo>
                <a:cubicBezTo>
                  <a:pt x="6915" y="11844"/>
                  <a:pt x="6867" y="11858"/>
                  <a:pt x="6816" y="11858"/>
                </a:cubicBezTo>
                <a:cubicBezTo>
                  <a:pt x="6766" y="11858"/>
                  <a:pt x="6712" y="11845"/>
                  <a:pt x="6685" y="11819"/>
                </a:cubicBezTo>
                <a:cubicBezTo>
                  <a:pt x="6675" y="11812"/>
                  <a:pt x="6675" y="11788"/>
                  <a:pt x="6678" y="11784"/>
                </a:cubicBezTo>
                <a:cubicBezTo>
                  <a:pt x="6719" y="11771"/>
                  <a:pt x="6761" y="11760"/>
                  <a:pt x="6828" y="11743"/>
                </a:cubicBezTo>
                <a:close/>
                <a:moveTo>
                  <a:pt x="13602" y="11971"/>
                </a:moveTo>
                <a:cubicBezTo>
                  <a:pt x="13615" y="11971"/>
                  <a:pt x="13636" y="11992"/>
                  <a:pt x="13654" y="12003"/>
                </a:cubicBezTo>
                <a:cubicBezTo>
                  <a:pt x="13619" y="12017"/>
                  <a:pt x="13588" y="12030"/>
                  <a:pt x="13550" y="12038"/>
                </a:cubicBezTo>
                <a:cubicBezTo>
                  <a:pt x="13540" y="12038"/>
                  <a:pt x="13519" y="12017"/>
                  <a:pt x="13502" y="12003"/>
                </a:cubicBezTo>
                <a:cubicBezTo>
                  <a:pt x="13536" y="11992"/>
                  <a:pt x="13567" y="11979"/>
                  <a:pt x="13602" y="11971"/>
                </a:cubicBezTo>
                <a:close/>
                <a:moveTo>
                  <a:pt x="1069" y="11853"/>
                </a:moveTo>
                <a:cubicBezTo>
                  <a:pt x="1088" y="11853"/>
                  <a:pt x="1108" y="11862"/>
                  <a:pt x="1126" y="11867"/>
                </a:cubicBezTo>
                <a:cubicBezTo>
                  <a:pt x="1196" y="11892"/>
                  <a:pt x="1188" y="11909"/>
                  <a:pt x="1126" y="11940"/>
                </a:cubicBezTo>
                <a:cubicBezTo>
                  <a:pt x="1038" y="11983"/>
                  <a:pt x="984" y="12059"/>
                  <a:pt x="852" y="12059"/>
                </a:cubicBezTo>
                <a:cubicBezTo>
                  <a:pt x="845" y="12059"/>
                  <a:pt x="837" y="12059"/>
                  <a:pt x="828" y="12058"/>
                </a:cubicBezTo>
                <a:cubicBezTo>
                  <a:pt x="659" y="12044"/>
                  <a:pt x="489" y="12044"/>
                  <a:pt x="319" y="12038"/>
                </a:cubicBezTo>
                <a:cubicBezTo>
                  <a:pt x="298" y="12038"/>
                  <a:pt x="281" y="12017"/>
                  <a:pt x="264" y="12003"/>
                </a:cubicBezTo>
                <a:cubicBezTo>
                  <a:pt x="281" y="11992"/>
                  <a:pt x="298" y="11971"/>
                  <a:pt x="319" y="11971"/>
                </a:cubicBezTo>
                <a:cubicBezTo>
                  <a:pt x="369" y="11964"/>
                  <a:pt x="425" y="11951"/>
                  <a:pt x="474" y="11951"/>
                </a:cubicBezTo>
                <a:cubicBezTo>
                  <a:pt x="493" y="11951"/>
                  <a:pt x="511" y="11953"/>
                  <a:pt x="527" y="11958"/>
                </a:cubicBezTo>
                <a:cubicBezTo>
                  <a:pt x="560" y="11965"/>
                  <a:pt x="591" y="11969"/>
                  <a:pt x="620" y="11969"/>
                </a:cubicBezTo>
                <a:cubicBezTo>
                  <a:pt x="789" y="11969"/>
                  <a:pt x="901" y="11860"/>
                  <a:pt x="1060" y="11854"/>
                </a:cubicBezTo>
                <a:cubicBezTo>
                  <a:pt x="1063" y="11854"/>
                  <a:pt x="1066" y="11853"/>
                  <a:pt x="1069" y="11853"/>
                </a:cubicBezTo>
                <a:close/>
                <a:moveTo>
                  <a:pt x="19968" y="12009"/>
                </a:moveTo>
                <a:cubicBezTo>
                  <a:pt x="20006" y="12096"/>
                  <a:pt x="20037" y="12137"/>
                  <a:pt x="20037" y="12183"/>
                </a:cubicBezTo>
                <a:cubicBezTo>
                  <a:pt x="20040" y="12207"/>
                  <a:pt x="19992" y="12231"/>
                  <a:pt x="19968" y="12259"/>
                </a:cubicBezTo>
                <a:cubicBezTo>
                  <a:pt x="19940" y="12231"/>
                  <a:pt x="19895" y="12207"/>
                  <a:pt x="19895" y="12183"/>
                </a:cubicBezTo>
                <a:cubicBezTo>
                  <a:pt x="19899" y="12137"/>
                  <a:pt x="19930" y="12096"/>
                  <a:pt x="19968" y="12009"/>
                </a:cubicBezTo>
                <a:close/>
                <a:moveTo>
                  <a:pt x="22555" y="12155"/>
                </a:moveTo>
                <a:cubicBezTo>
                  <a:pt x="22580" y="12200"/>
                  <a:pt x="22617" y="12241"/>
                  <a:pt x="22624" y="12283"/>
                </a:cubicBezTo>
                <a:cubicBezTo>
                  <a:pt x="22628" y="12308"/>
                  <a:pt x="22580" y="12335"/>
                  <a:pt x="22555" y="12359"/>
                </a:cubicBezTo>
                <a:cubicBezTo>
                  <a:pt x="22527" y="12335"/>
                  <a:pt x="22503" y="12308"/>
                  <a:pt x="22465" y="12270"/>
                </a:cubicBezTo>
                <a:cubicBezTo>
                  <a:pt x="22492" y="12238"/>
                  <a:pt x="22524" y="12196"/>
                  <a:pt x="22555" y="12155"/>
                </a:cubicBezTo>
                <a:close/>
                <a:moveTo>
                  <a:pt x="1257" y="12376"/>
                </a:moveTo>
                <a:cubicBezTo>
                  <a:pt x="1266" y="12376"/>
                  <a:pt x="1275" y="12377"/>
                  <a:pt x="1282" y="12380"/>
                </a:cubicBezTo>
                <a:cubicBezTo>
                  <a:pt x="1358" y="12418"/>
                  <a:pt x="1355" y="12519"/>
                  <a:pt x="1279" y="12546"/>
                </a:cubicBezTo>
                <a:cubicBezTo>
                  <a:pt x="1273" y="12549"/>
                  <a:pt x="1265" y="12550"/>
                  <a:pt x="1256" y="12550"/>
                </a:cubicBezTo>
                <a:cubicBezTo>
                  <a:pt x="1245" y="12550"/>
                  <a:pt x="1233" y="12548"/>
                  <a:pt x="1227" y="12546"/>
                </a:cubicBezTo>
                <a:cubicBezTo>
                  <a:pt x="1150" y="12508"/>
                  <a:pt x="1154" y="12408"/>
                  <a:pt x="1230" y="12377"/>
                </a:cubicBezTo>
                <a:cubicBezTo>
                  <a:pt x="1239" y="12377"/>
                  <a:pt x="1248" y="12376"/>
                  <a:pt x="1257" y="12376"/>
                </a:cubicBezTo>
                <a:close/>
                <a:moveTo>
                  <a:pt x="5667" y="12768"/>
                </a:moveTo>
                <a:cubicBezTo>
                  <a:pt x="5685" y="12789"/>
                  <a:pt x="5705" y="12813"/>
                  <a:pt x="5715" y="12837"/>
                </a:cubicBezTo>
                <a:cubicBezTo>
                  <a:pt x="5715" y="12844"/>
                  <a:pt x="5685" y="12858"/>
                  <a:pt x="5667" y="12869"/>
                </a:cubicBezTo>
                <a:cubicBezTo>
                  <a:pt x="5646" y="12848"/>
                  <a:pt x="5629" y="12823"/>
                  <a:pt x="5611" y="12802"/>
                </a:cubicBezTo>
                <a:cubicBezTo>
                  <a:pt x="5632" y="12789"/>
                  <a:pt x="5650" y="12778"/>
                  <a:pt x="5667" y="12768"/>
                </a:cubicBezTo>
                <a:close/>
                <a:moveTo>
                  <a:pt x="3592" y="13270"/>
                </a:moveTo>
                <a:cubicBezTo>
                  <a:pt x="3658" y="13288"/>
                  <a:pt x="3700" y="13298"/>
                  <a:pt x="3738" y="13312"/>
                </a:cubicBezTo>
                <a:cubicBezTo>
                  <a:pt x="3744" y="13315"/>
                  <a:pt x="3744" y="13339"/>
                  <a:pt x="3734" y="13347"/>
                </a:cubicBezTo>
                <a:cubicBezTo>
                  <a:pt x="3707" y="13372"/>
                  <a:pt x="3654" y="13385"/>
                  <a:pt x="3604" y="13385"/>
                </a:cubicBezTo>
                <a:cubicBezTo>
                  <a:pt x="3552" y="13385"/>
                  <a:pt x="3504" y="13371"/>
                  <a:pt x="3492" y="13343"/>
                </a:cubicBezTo>
                <a:cubicBezTo>
                  <a:pt x="3485" y="13326"/>
                  <a:pt x="3561" y="13291"/>
                  <a:pt x="3592" y="13270"/>
                </a:cubicBezTo>
                <a:close/>
                <a:moveTo>
                  <a:pt x="9556" y="13574"/>
                </a:moveTo>
                <a:cubicBezTo>
                  <a:pt x="9582" y="13574"/>
                  <a:pt x="9606" y="13577"/>
                  <a:pt x="9615" y="13585"/>
                </a:cubicBezTo>
                <a:cubicBezTo>
                  <a:pt x="9660" y="13617"/>
                  <a:pt x="9712" y="13679"/>
                  <a:pt x="9691" y="13707"/>
                </a:cubicBezTo>
                <a:cubicBezTo>
                  <a:pt x="9623" y="13801"/>
                  <a:pt x="9534" y="13888"/>
                  <a:pt x="9353" y="13888"/>
                </a:cubicBezTo>
                <a:cubicBezTo>
                  <a:pt x="9340" y="13888"/>
                  <a:pt x="9327" y="13888"/>
                  <a:pt x="9314" y="13887"/>
                </a:cubicBezTo>
                <a:lnTo>
                  <a:pt x="9168" y="13887"/>
                </a:lnTo>
                <a:cubicBezTo>
                  <a:pt x="9136" y="13887"/>
                  <a:pt x="9102" y="13889"/>
                  <a:pt x="9070" y="13889"/>
                </a:cubicBezTo>
                <a:cubicBezTo>
                  <a:pt x="9054" y="13889"/>
                  <a:pt x="9038" y="13888"/>
                  <a:pt x="9023" y="13887"/>
                </a:cubicBezTo>
                <a:cubicBezTo>
                  <a:pt x="9002" y="13883"/>
                  <a:pt x="8968" y="13866"/>
                  <a:pt x="8971" y="13856"/>
                </a:cubicBezTo>
                <a:cubicBezTo>
                  <a:pt x="8975" y="13831"/>
                  <a:pt x="8999" y="13790"/>
                  <a:pt x="9013" y="13790"/>
                </a:cubicBezTo>
                <a:cubicBezTo>
                  <a:pt x="9023" y="13791"/>
                  <a:pt x="9033" y="13791"/>
                  <a:pt x="9043" y="13791"/>
                </a:cubicBezTo>
                <a:cubicBezTo>
                  <a:pt x="9258" y="13791"/>
                  <a:pt x="9328" y="13648"/>
                  <a:pt x="9477" y="13585"/>
                </a:cubicBezTo>
                <a:cubicBezTo>
                  <a:pt x="9495" y="13578"/>
                  <a:pt x="9527" y="13574"/>
                  <a:pt x="9556" y="13574"/>
                </a:cubicBezTo>
                <a:close/>
                <a:moveTo>
                  <a:pt x="11110" y="13994"/>
                </a:moveTo>
                <a:cubicBezTo>
                  <a:pt x="11146" y="13994"/>
                  <a:pt x="11182" y="14026"/>
                  <a:pt x="11219" y="14043"/>
                </a:cubicBezTo>
                <a:cubicBezTo>
                  <a:pt x="11181" y="14057"/>
                  <a:pt x="11142" y="14088"/>
                  <a:pt x="11104" y="14088"/>
                </a:cubicBezTo>
                <a:cubicBezTo>
                  <a:pt x="11039" y="14088"/>
                  <a:pt x="10973" y="14067"/>
                  <a:pt x="10848" y="14043"/>
                </a:cubicBezTo>
                <a:cubicBezTo>
                  <a:pt x="10973" y="14015"/>
                  <a:pt x="11039" y="13994"/>
                  <a:pt x="11104" y="13994"/>
                </a:cubicBezTo>
                <a:cubicBezTo>
                  <a:pt x="11106" y="13994"/>
                  <a:pt x="11108" y="13994"/>
                  <a:pt x="11110" y="13994"/>
                </a:cubicBezTo>
                <a:close/>
                <a:moveTo>
                  <a:pt x="15525" y="14111"/>
                </a:moveTo>
                <a:cubicBezTo>
                  <a:pt x="15526" y="14111"/>
                  <a:pt x="15527" y="14111"/>
                  <a:pt x="15527" y="14112"/>
                </a:cubicBezTo>
                <a:cubicBezTo>
                  <a:pt x="15566" y="14116"/>
                  <a:pt x="15597" y="14132"/>
                  <a:pt x="15631" y="14143"/>
                </a:cubicBezTo>
                <a:cubicBezTo>
                  <a:pt x="15614" y="14153"/>
                  <a:pt x="15597" y="14164"/>
                  <a:pt x="15576" y="14178"/>
                </a:cubicBezTo>
                <a:cubicBezTo>
                  <a:pt x="15545" y="14167"/>
                  <a:pt x="15514" y="14153"/>
                  <a:pt x="15479" y="14143"/>
                </a:cubicBezTo>
                <a:cubicBezTo>
                  <a:pt x="15495" y="14133"/>
                  <a:pt x="15515" y="14111"/>
                  <a:pt x="15525" y="14111"/>
                </a:cubicBezTo>
                <a:close/>
                <a:moveTo>
                  <a:pt x="19405" y="13994"/>
                </a:moveTo>
                <a:cubicBezTo>
                  <a:pt x="19467" y="13994"/>
                  <a:pt x="19534" y="14017"/>
                  <a:pt x="19580" y="14043"/>
                </a:cubicBezTo>
                <a:cubicBezTo>
                  <a:pt x="19604" y="14057"/>
                  <a:pt x="19583" y="14105"/>
                  <a:pt x="19583" y="14137"/>
                </a:cubicBezTo>
                <a:lnTo>
                  <a:pt x="19587" y="14137"/>
                </a:lnTo>
                <a:cubicBezTo>
                  <a:pt x="19587" y="14171"/>
                  <a:pt x="19597" y="14206"/>
                  <a:pt x="19583" y="14236"/>
                </a:cubicBezTo>
                <a:cubicBezTo>
                  <a:pt x="19573" y="14257"/>
                  <a:pt x="19525" y="14268"/>
                  <a:pt x="19490" y="14282"/>
                </a:cubicBezTo>
                <a:cubicBezTo>
                  <a:pt x="19427" y="14216"/>
                  <a:pt x="19285" y="14191"/>
                  <a:pt x="19279" y="14095"/>
                </a:cubicBezTo>
                <a:cubicBezTo>
                  <a:pt x="19279" y="14033"/>
                  <a:pt x="19320" y="13994"/>
                  <a:pt x="19393" y="13994"/>
                </a:cubicBezTo>
                <a:cubicBezTo>
                  <a:pt x="19397" y="13994"/>
                  <a:pt x="19401" y="13994"/>
                  <a:pt x="19405" y="13994"/>
                </a:cubicBezTo>
                <a:close/>
                <a:moveTo>
                  <a:pt x="5552" y="14295"/>
                </a:moveTo>
                <a:cubicBezTo>
                  <a:pt x="5615" y="14313"/>
                  <a:pt x="5680" y="14330"/>
                  <a:pt x="5743" y="14348"/>
                </a:cubicBezTo>
                <a:cubicBezTo>
                  <a:pt x="5680" y="14365"/>
                  <a:pt x="5618" y="14389"/>
                  <a:pt x="5552" y="14393"/>
                </a:cubicBezTo>
                <a:cubicBezTo>
                  <a:pt x="5551" y="14393"/>
                  <a:pt x="5549" y="14393"/>
                  <a:pt x="5547" y="14393"/>
                </a:cubicBezTo>
                <a:cubicBezTo>
                  <a:pt x="5514" y="14393"/>
                  <a:pt x="5475" y="14364"/>
                  <a:pt x="5439" y="14348"/>
                </a:cubicBezTo>
                <a:cubicBezTo>
                  <a:pt x="5477" y="14330"/>
                  <a:pt x="5514" y="14313"/>
                  <a:pt x="5552" y="14295"/>
                </a:cubicBezTo>
                <a:close/>
                <a:moveTo>
                  <a:pt x="12210" y="14704"/>
                </a:moveTo>
                <a:cubicBezTo>
                  <a:pt x="12223" y="14725"/>
                  <a:pt x="12247" y="14746"/>
                  <a:pt x="12255" y="14770"/>
                </a:cubicBezTo>
                <a:cubicBezTo>
                  <a:pt x="12258" y="14781"/>
                  <a:pt x="12223" y="14794"/>
                  <a:pt x="12210" y="14805"/>
                </a:cubicBezTo>
                <a:cubicBezTo>
                  <a:pt x="12189" y="14784"/>
                  <a:pt x="12172" y="14760"/>
                  <a:pt x="12154" y="14739"/>
                </a:cubicBezTo>
                <a:cubicBezTo>
                  <a:pt x="12175" y="14725"/>
                  <a:pt x="12192" y="14714"/>
                  <a:pt x="12210" y="14704"/>
                </a:cubicBezTo>
                <a:close/>
                <a:moveTo>
                  <a:pt x="5000" y="14599"/>
                </a:moveTo>
                <a:cubicBezTo>
                  <a:pt x="5084" y="14599"/>
                  <a:pt x="5128" y="14640"/>
                  <a:pt x="5137" y="14704"/>
                </a:cubicBezTo>
                <a:cubicBezTo>
                  <a:pt x="5144" y="14767"/>
                  <a:pt x="5092" y="14794"/>
                  <a:pt x="5015" y="14805"/>
                </a:cubicBezTo>
                <a:cubicBezTo>
                  <a:pt x="5000" y="14807"/>
                  <a:pt x="4986" y="14807"/>
                  <a:pt x="4973" y="14807"/>
                </a:cubicBezTo>
                <a:cubicBezTo>
                  <a:pt x="4881" y="14807"/>
                  <a:pt x="4828" y="14767"/>
                  <a:pt x="4828" y="14673"/>
                </a:cubicBezTo>
                <a:cubicBezTo>
                  <a:pt x="4853" y="14659"/>
                  <a:pt x="4895" y="14615"/>
                  <a:pt x="4946" y="14604"/>
                </a:cubicBezTo>
                <a:cubicBezTo>
                  <a:pt x="4966" y="14600"/>
                  <a:pt x="4984" y="14599"/>
                  <a:pt x="5000" y="14599"/>
                </a:cubicBezTo>
                <a:close/>
                <a:moveTo>
                  <a:pt x="7340" y="14659"/>
                </a:moveTo>
                <a:cubicBezTo>
                  <a:pt x="7378" y="14743"/>
                  <a:pt x="7409" y="14787"/>
                  <a:pt x="7413" y="14829"/>
                </a:cubicBezTo>
                <a:cubicBezTo>
                  <a:pt x="7413" y="14853"/>
                  <a:pt x="7364" y="14881"/>
                  <a:pt x="7340" y="14905"/>
                </a:cubicBezTo>
                <a:cubicBezTo>
                  <a:pt x="7315" y="14881"/>
                  <a:pt x="7267" y="14853"/>
                  <a:pt x="7267" y="14829"/>
                </a:cubicBezTo>
                <a:cubicBezTo>
                  <a:pt x="7271" y="14787"/>
                  <a:pt x="7301" y="14743"/>
                  <a:pt x="7340" y="14659"/>
                </a:cubicBezTo>
                <a:close/>
                <a:moveTo>
                  <a:pt x="23466" y="14905"/>
                </a:moveTo>
                <a:cubicBezTo>
                  <a:pt x="23483" y="14930"/>
                  <a:pt x="23507" y="14950"/>
                  <a:pt x="23515" y="14974"/>
                </a:cubicBezTo>
                <a:cubicBezTo>
                  <a:pt x="23518" y="14984"/>
                  <a:pt x="23483" y="14999"/>
                  <a:pt x="23466" y="15009"/>
                </a:cubicBezTo>
                <a:cubicBezTo>
                  <a:pt x="23448" y="14984"/>
                  <a:pt x="23432" y="14964"/>
                  <a:pt x="23414" y="14943"/>
                </a:cubicBezTo>
                <a:cubicBezTo>
                  <a:pt x="23432" y="14930"/>
                  <a:pt x="23448" y="14919"/>
                  <a:pt x="23466" y="14905"/>
                </a:cubicBezTo>
                <a:close/>
                <a:moveTo>
                  <a:pt x="14208" y="15432"/>
                </a:moveTo>
                <a:cubicBezTo>
                  <a:pt x="14229" y="15446"/>
                  <a:pt x="14246" y="15456"/>
                  <a:pt x="14263" y="15467"/>
                </a:cubicBezTo>
                <a:cubicBezTo>
                  <a:pt x="14229" y="15477"/>
                  <a:pt x="14194" y="15494"/>
                  <a:pt x="14159" y="15497"/>
                </a:cubicBezTo>
                <a:cubicBezTo>
                  <a:pt x="14158" y="15498"/>
                  <a:pt x="14158" y="15498"/>
                  <a:pt x="14157" y="15498"/>
                </a:cubicBezTo>
                <a:cubicBezTo>
                  <a:pt x="14146" y="15498"/>
                  <a:pt x="14127" y="15476"/>
                  <a:pt x="14111" y="15467"/>
                </a:cubicBezTo>
                <a:cubicBezTo>
                  <a:pt x="14142" y="15456"/>
                  <a:pt x="14177" y="15442"/>
                  <a:pt x="14208" y="15432"/>
                </a:cubicBezTo>
                <a:close/>
                <a:moveTo>
                  <a:pt x="13596" y="0"/>
                </a:moveTo>
                <a:cubicBezTo>
                  <a:pt x="5084" y="0"/>
                  <a:pt x="1945" y="4805"/>
                  <a:pt x="808" y="8812"/>
                </a:cubicBezTo>
                <a:cubicBezTo>
                  <a:pt x="811" y="8815"/>
                  <a:pt x="815" y="8815"/>
                  <a:pt x="818" y="8815"/>
                </a:cubicBezTo>
                <a:cubicBezTo>
                  <a:pt x="821" y="8815"/>
                  <a:pt x="823" y="8815"/>
                  <a:pt x="825" y="8817"/>
                </a:cubicBezTo>
                <a:cubicBezTo>
                  <a:pt x="901" y="8854"/>
                  <a:pt x="897" y="8955"/>
                  <a:pt x="822" y="8983"/>
                </a:cubicBezTo>
                <a:cubicBezTo>
                  <a:pt x="816" y="8984"/>
                  <a:pt x="809" y="8985"/>
                  <a:pt x="801" y="8985"/>
                </a:cubicBezTo>
                <a:cubicBezTo>
                  <a:pt x="790" y="8985"/>
                  <a:pt x="778" y="8983"/>
                  <a:pt x="769" y="8979"/>
                </a:cubicBezTo>
                <a:cubicBezTo>
                  <a:pt x="766" y="8979"/>
                  <a:pt x="766" y="8975"/>
                  <a:pt x="763" y="8975"/>
                </a:cubicBezTo>
                <a:cubicBezTo>
                  <a:pt x="1" y="11774"/>
                  <a:pt x="205" y="14140"/>
                  <a:pt x="205" y="14140"/>
                </a:cubicBezTo>
                <a:cubicBezTo>
                  <a:pt x="205" y="14140"/>
                  <a:pt x="6775" y="15825"/>
                  <a:pt x="14830" y="15825"/>
                </a:cubicBezTo>
                <a:cubicBezTo>
                  <a:pt x="18857" y="15825"/>
                  <a:pt x="23256" y="15404"/>
                  <a:pt x="27390" y="14140"/>
                </a:cubicBezTo>
                <a:cubicBezTo>
                  <a:pt x="27390" y="14140"/>
                  <a:pt x="28609" y="130"/>
                  <a:pt x="13796" y="1"/>
                </a:cubicBezTo>
                <a:cubicBezTo>
                  <a:pt x="13729" y="1"/>
                  <a:pt x="13662" y="0"/>
                  <a:pt x="13596"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 name="Google Shape;723;p38"/>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EVENT DESCRIPTION</a:t>
            </a:r>
            <a:endParaRPr/>
          </a:p>
        </p:txBody>
      </p:sp>
      <p:grpSp>
        <p:nvGrpSpPr>
          <p:cNvPr id="724" name="Google Shape;724;p38"/>
          <p:cNvGrpSpPr/>
          <p:nvPr/>
        </p:nvGrpSpPr>
        <p:grpSpPr>
          <a:xfrm>
            <a:off x="3894083" y="1829270"/>
            <a:ext cx="1355609" cy="2254650"/>
            <a:chOff x="3248900" y="1801050"/>
            <a:chExt cx="561050" cy="933100"/>
          </a:xfrm>
        </p:grpSpPr>
        <p:sp>
          <p:nvSpPr>
            <p:cNvPr id="725" name="Google Shape;725;p38"/>
            <p:cNvSpPr/>
            <p:nvPr/>
          </p:nvSpPr>
          <p:spPr>
            <a:xfrm>
              <a:off x="3271125" y="2261550"/>
              <a:ext cx="538825" cy="472600"/>
            </a:xfrm>
            <a:custGeom>
              <a:rect b="b" l="l" r="r" t="t"/>
              <a:pathLst>
                <a:path extrusionOk="0" h="18904" w="21553">
                  <a:moveTo>
                    <a:pt x="11110" y="4815"/>
                  </a:moveTo>
                  <a:cubicBezTo>
                    <a:pt x="11175" y="4811"/>
                    <a:pt x="11219" y="4770"/>
                    <a:pt x="11243" y="4716"/>
                  </a:cubicBezTo>
                  <a:cubicBezTo>
                    <a:pt x="11266" y="4651"/>
                    <a:pt x="11280" y="4583"/>
                    <a:pt x="11301" y="4519"/>
                  </a:cubicBezTo>
                  <a:cubicBezTo>
                    <a:pt x="11321" y="4467"/>
                    <a:pt x="11328" y="4403"/>
                    <a:pt x="11409" y="4382"/>
                  </a:cubicBezTo>
                  <a:cubicBezTo>
                    <a:pt x="11420" y="4403"/>
                    <a:pt x="11440" y="4430"/>
                    <a:pt x="11437" y="4450"/>
                  </a:cubicBezTo>
                  <a:cubicBezTo>
                    <a:pt x="11420" y="4515"/>
                    <a:pt x="11392" y="4577"/>
                    <a:pt x="11372" y="4645"/>
                  </a:cubicBezTo>
                  <a:cubicBezTo>
                    <a:pt x="11351" y="4709"/>
                    <a:pt x="11304" y="4784"/>
                    <a:pt x="11324" y="4838"/>
                  </a:cubicBezTo>
                  <a:cubicBezTo>
                    <a:pt x="11382" y="5006"/>
                    <a:pt x="11297" y="5182"/>
                    <a:pt x="11372" y="5349"/>
                  </a:cubicBezTo>
                  <a:cubicBezTo>
                    <a:pt x="11399" y="5410"/>
                    <a:pt x="11376" y="5496"/>
                    <a:pt x="11376" y="5591"/>
                  </a:cubicBezTo>
                  <a:cubicBezTo>
                    <a:pt x="11471" y="5431"/>
                    <a:pt x="11511" y="5308"/>
                    <a:pt x="11515" y="5206"/>
                  </a:cubicBezTo>
                  <a:cubicBezTo>
                    <a:pt x="11522" y="5070"/>
                    <a:pt x="11522" y="4937"/>
                    <a:pt x="11532" y="4801"/>
                  </a:cubicBezTo>
                  <a:cubicBezTo>
                    <a:pt x="11539" y="4703"/>
                    <a:pt x="11569" y="4610"/>
                    <a:pt x="11651" y="4525"/>
                  </a:cubicBezTo>
                  <a:cubicBezTo>
                    <a:pt x="11719" y="4604"/>
                    <a:pt x="11651" y="4675"/>
                    <a:pt x="11654" y="4743"/>
                  </a:cubicBezTo>
                  <a:cubicBezTo>
                    <a:pt x="11668" y="5056"/>
                    <a:pt x="11665" y="5373"/>
                    <a:pt x="11678" y="5686"/>
                  </a:cubicBezTo>
                  <a:cubicBezTo>
                    <a:pt x="11682" y="5782"/>
                    <a:pt x="11703" y="5880"/>
                    <a:pt x="11733" y="5972"/>
                  </a:cubicBezTo>
                  <a:cubicBezTo>
                    <a:pt x="11846" y="6326"/>
                    <a:pt x="12050" y="6623"/>
                    <a:pt x="12339" y="6857"/>
                  </a:cubicBezTo>
                  <a:cubicBezTo>
                    <a:pt x="12611" y="7079"/>
                    <a:pt x="12874" y="7321"/>
                    <a:pt x="13194" y="7481"/>
                  </a:cubicBezTo>
                  <a:cubicBezTo>
                    <a:pt x="13378" y="7572"/>
                    <a:pt x="13565" y="7657"/>
                    <a:pt x="13755" y="7739"/>
                  </a:cubicBezTo>
                  <a:cubicBezTo>
                    <a:pt x="13898" y="7800"/>
                    <a:pt x="14045" y="7855"/>
                    <a:pt x="14195" y="7910"/>
                  </a:cubicBezTo>
                  <a:cubicBezTo>
                    <a:pt x="14259" y="7886"/>
                    <a:pt x="14211" y="7831"/>
                    <a:pt x="14228" y="7767"/>
                  </a:cubicBezTo>
                  <a:cubicBezTo>
                    <a:pt x="14277" y="7811"/>
                    <a:pt x="14317" y="7845"/>
                    <a:pt x="14371" y="7896"/>
                  </a:cubicBezTo>
                  <a:cubicBezTo>
                    <a:pt x="14420" y="7893"/>
                    <a:pt x="14487" y="7876"/>
                    <a:pt x="14549" y="7889"/>
                  </a:cubicBezTo>
                  <a:cubicBezTo>
                    <a:pt x="14603" y="7899"/>
                    <a:pt x="14651" y="7940"/>
                    <a:pt x="14702" y="7971"/>
                  </a:cubicBezTo>
                  <a:cubicBezTo>
                    <a:pt x="14835" y="8056"/>
                    <a:pt x="15001" y="8039"/>
                    <a:pt x="15141" y="8111"/>
                  </a:cubicBezTo>
                  <a:cubicBezTo>
                    <a:pt x="15189" y="8138"/>
                    <a:pt x="15250" y="8141"/>
                    <a:pt x="15308" y="8155"/>
                  </a:cubicBezTo>
                  <a:cubicBezTo>
                    <a:pt x="15366" y="8107"/>
                    <a:pt x="15342" y="8066"/>
                    <a:pt x="15287" y="8050"/>
                  </a:cubicBezTo>
                  <a:cubicBezTo>
                    <a:pt x="15196" y="8019"/>
                    <a:pt x="15097" y="8005"/>
                    <a:pt x="15001" y="7978"/>
                  </a:cubicBezTo>
                  <a:cubicBezTo>
                    <a:pt x="14971" y="7971"/>
                    <a:pt x="14940" y="7943"/>
                    <a:pt x="14852" y="7889"/>
                  </a:cubicBezTo>
                  <a:cubicBezTo>
                    <a:pt x="15155" y="7896"/>
                    <a:pt x="15386" y="7957"/>
                    <a:pt x="15621" y="7964"/>
                  </a:cubicBezTo>
                  <a:cubicBezTo>
                    <a:pt x="15638" y="7899"/>
                    <a:pt x="15605" y="7889"/>
                    <a:pt x="15567" y="7879"/>
                  </a:cubicBezTo>
                  <a:cubicBezTo>
                    <a:pt x="15332" y="7804"/>
                    <a:pt x="15094" y="7743"/>
                    <a:pt x="14869" y="7651"/>
                  </a:cubicBezTo>
                  <a:cubicBezTo>
                    <a:pt x="14555" y="7518"/>
                    <a:pt x="14239" y="7389"/>
                    <a:pt x="13933" y="7239"/>
                  </a:cubicBezTo>
                  <a:cubicBezTo>
                    <a:pt x="13633" y="7096"/>
                    <a:pt x="13326" y="6970"/>
                    <a:pt x="13040" y="6799"/>
                  </a:cubicBezTo>
                  <a:cubicBezTo>
                    <a:pt x="12798" y="6653"/>
                    <a:pt x="12540" y="6521"/>
                    <a:pt x="12329" y="6337"/>
                  </a:cubicBezTo>
                  <a:cubicBezTo>
                    <a:pt x="12091" y="6125"/>
                    <a:pt x="11866" y="5884"/>
                    <a:pt x="11832" y="5533"/>
                  </a:cubicBezTo>
                  <a:cubicBezTo>
                    <a:pt x="11815" y="5349"/>
                    <a:pt x="11743" y="5172"/>
                    <a:pt x="11777" y="4981"/>
                  </a:cubicBezTo>
                  <a:cubicBezTo>
                    <a:pt x="11791" y="4917"/>
                    <a:pt x="11760" y="4846"/>
                    <a:pt x="11753" y="4777"/>
                  </a:cubicBezTo>
                  <a:cubicBezTo>
                    <a:pt x="11753" y="4743"/>
                    <a:pt x="11767" y="4709"/>
                    <a:pt x="11780" y="4648"/>
                  </a:cubicBezTo>
                  <a:cubicBezTo>
                    <a:pt x="11890" y="4740"/>
                    <a:pt x="11896" y="4846"/>
                    <a:pt x="11886" y="4934"/>
                  </a:cubicBezTo>
                  <a:cubicBezTo>
                    <a:pt x="11859" y="5128"/>
                    <a:pt x="11931" y="5302"/>
                    <a:pt x="11981" y="5482"/>
                  </a:cubicBezTo>
                  <a:cubicBezTo>
                    <a:pt x="11989" y="5509"/>
                    <a:pt x="12002" y="5553"/>
                    <a:pt x="12019" y="5557"/>
                  </a:cubicBezTo>
                  <a:cubicBezTo>
                    <a:pt x="12165" y="5570"/>
                    <a:pt x="12159" y="5707"/>
                    <a:pt x="12206" y="5795"/>
                  </a:cubicBezTo>
                  <a:cubicBezTo>
                    <a:pt x="12298" y="5969"/>
                    <a:pt x="12407" y="6129"/>
                    <a:pt x="12574" y="6245"/>
                  </a:cubicBezTo>
                  <a:cubicBezTo>
                    <a:pt x="12856" y="6439"/>
                    <a:pt x="13156" y="6606"/>
                    <a:pt x="13463" y="6766"/>
                  </a:cubicBezTo>
                  <a:cubicBezTo>
                    <a:pt x="13933" y="7011"/>
                    <a:pt x="14440" y="7171"/>
                    <a:pt x="14913" y="7412"/>
                  </a:cubicBezTo>
                  <a:cubicBezTo>
                    <a:pt x="15069" y="7491"/>
                    <a:pt x="15243" y="7535"/>
                    <a:pt x="15413" y="7586"/>
                  </a:cubicBezTo>
                  <a:cubicBezTo>
                    <a:pt x="15645" y="7657"/>
                    <a:pt x="15886" y="7712"/>
                    <a:pt x="16115" y="7794"/>
                  </a:cubicBezTo>
                  <a:cubicBezTo>
                    <a:pt x="16343" y="7879"/>
                    <a:pt x="16581" y="7869"/>
                    <a:pt x="16813" y="7896"/>
                  </a:cubicBezTo>
                  <a:cubicBezTo>
                    <a:pt x="16823" y="7899"/>
                    <a:pt x="16837" y="7872"/>
                    <a:pt x="16864" y="7845"/>
                  </a:cubicBezTo>
                  <a:cubicBezTo>
                    <a:pt x="16793" y="7797"/>
                    <a:pt x="16711" y="7818"/>
                    <a:pt x="16642" y="7797"/>
                  </a:cubicBezTo>
                  <a:cubicBezTo>
                    <a:pt x="16578" y="7780"/>
                    <a:pt x="16510" y="7760"/>
                    <a:pt x="16445" y="7739"/>
                  </a:cubicBezTo>
                  <a:cubicBezTo>
                    <a:pt x="16156" y="7654"/>
                    <a:pt x="15859" y="7583"/>
                    <a:pt x="15573" y="7481"/>
                  </a:cubicBezTo>
                  <a:cubicBezTo>
                    <a:pt x="15094" y="7310"/>
                    <a:pt x="14627" y="7106"/>
                    <a:pt x="14178" y="6871"/>
                  </a:cubicBezTo>
                  <a:cubicBezTo>
                    <a:pt x="13810" y="6681"/>
                    <a:pt x="13500" y="6408"/>
                    <a:pt x="13238" y="6084"/>
                  </a:cubicBezTo>
                  <a:cubicBezTo>
                    <a:pt x="13146" y="5972"/>
                    <a:pt x="13047" y="5864"/>
                    <a:pt x="12959" y="5744"/>
                  </a:cubicBezTo>
                  <a:cubicBezTo>
                    <a:pt x="12740" y="5458"/>
                    <a:pt x="12526" y="5165"/>
                    <a:pt x="12291" y="4893"/>
                  </a:cubicBezTo>
                  <a:cubicBezTo>
                    <a:pt x="12193" y="4777"/>
                    <a:pt x="12094" y="4682"/>
                    <a:pt x="11964" y="4604"/>
                  </a:cubicBezTo>
                  <a:cubicBezTo>
                    <a:pt x="11869" y="4549"/>
                    <a:pt x="11743" y="4515"/>
                    <a:pt x="11682" y="4379"/>
                  </a:cubicBezTo>
                  <a:cubicBezTo>
                    <a:pt x="11712" y="4362"/>
                    <a:pt x="11743" y="4324"/>
                    <a:pt x="11770" y="4327"/>
                  </a:cubicBezTo>
                  <a:cubicBezTo>
                    <a:pt x="11846" y="4327"/>
                    <a:pt x="11927" y="4291"/>
                    <a:pt x="11995" y="4355"/>
                  </a:cubicBezTo>
                  <a:cubicBezTo>
                    <a:pt x="12033" y="4389"/>
                    <a:pt x="12077" y="4413"/>
                    <a:pt x="12121" y="4437"/>
                  </a:cubicBezTo>
                  <a:cubicBezTo>
                    <a:pt x="12155" y="4454"/>
                    <a:pt x="12189" y="4467"/>
                    <a:pt x="12223" y="4481"/>
                  </a:cubicBezTo>
                  <a:cubicBezTo>
                    <a:pt x="12237" y="4475"/>
                    <a:pt x="12250" y="4467"/>
                    <a:pt x="12250" y="4464"/>
                  </a:cubicBezTo>
                  <a:cubicBezTo>
                    <a:pt x="12257" y="4413"/>
                    <a:pt x="12261" y="4365"/>
                    <a:pt x="12264" y="4314"/>
                  </a:cubicBezTo>
                  <a:cubicBezTo>
                    <a:pt x="12325" y="4266"/>
                    <a:pt x="12393" y="4291"/>
                    <a:pt x="12454" y="4311"/>
                  </a:cubicBezTo>
                  <a:cubicBezTo>
                    <a:pt x="12550" y="4345"/>
                    <a:pt x="12591" y="4184"/>
                    <a:pt x="12693" y="4253"/>
                  </a:cubicBezTo>
                  <a:cubicBezTo>
                    <a:pt x="12754" y="4294"/>
                    <a:pt x="12809" y="4352"/>
                    <a:pt x="12877" y="4379"/>
                  </a:cubicBezTo>
                  <a:cubicBezTo>
                    <a:pt x="12959" y="4417"/>
                    <a:pt x="13047" y="4403"/>
                    <a:pt x="13133" y="4359"/>
                  </a:cubicBezTo>
                  <a:cubicBezTo>
                    <a:pt x="13105" y="4321"/>
                    <a:pt x="13081" y="4294"/>
                    <a:pt x="13054" y="4256"/>
                  </a:cubicBezTo>
                  <a:cubicBezTo>
                    <a:pt x="13122" y="4233"/>
                    <a:pt x="13180" y="4212"/>
                    <a:pt x="13241" y="4192"/>
                  </a:cubicBezTo>
                  <a:cubicBezTo>
                    <a:pt x="13238" y="4171"/>
                    <a:pt x="13238" y="4151"/>
                    <a:pt x="13231" y="4140"/>
                  </a:cubicBezTo>
                  <a:cubicBezTo>
                    <a:pt x="13210" y="4120"/>
                    <a:pt x="13187" y="4090"/>
                    <a:pt x="13160" y="4086"/>
                  </a:cubicBezTo>
                  <a:cubicBezTo>
                    <a:pt x="12976" y="4069"/>
                    <a:pt x="12816" y="3977"/>
                    <a:pt x="12646" y="3919"/>
                  </a:cubicBezTo>
                  <a:cubicBezTo>
                    <a:pt x="12557" y="3889"/>
                    <a:pt x="12468" y="3892"/>
                    <a:pt x="12390" y="3939"/>
                  </a:cubicBezTo>
                  <a:cubicBezTo>
                    <a:pt x="12308" y="3984"/>
                    <a:pt x="12240" y="3974"/>
                    <a:pt x="12179" y="3909"/>
                  </a:cubicBezTo>
                  <a:cubicBezTo>
                    <a:pt x="12172" y="3837"/>
                    <a:pt x="12234" y="3821"/>
                    <a:pt x="12271" y="3821"/>
                  </a:cubicBezTo>
                  <a:cubicBezTo>
                    <a:pt x="12475" y="3821"/>
                    <a:pt x="12679" y="3804"/>
                    <a:pt x="12877" y="3837"/>
                  </a:cubicBezTo>
                  <a:cubicBezTo>
                    <a:pt x="13285" y="3912"/>
                    <a:pt x="13667" y="4062"/>
                    <a:pt x="13973" y="4352"/>
                  </a:cubicBezTo>
                  <a:cubicBezTo>
                    <a:pt x="14184" y="4546"/>
                    <a:pt x="14412" y="4706"/>
                    <a:pt x="14657" y="4852"/>
                  </a:cubicBezTo>
                  <a:cubicBezTo>
                    <a:pt x="14995" y="5050"/>
                    <a:pt x="15311" y="5278"/>
                    <a:pt x="15635" y="5499"/>
                  </a:cubicBezTo>
                  <a:cubicBezTo>
                    <a:pt x="15886" y="5673"/>
                    <a:pt x="16163" y="5798"/>
                    <a:pt x="16455" y="5884"/>
                  </a:cubicBezTo>
                  <a:cubicBezTo>
                    <a:pt x="16557" y="5911"/>
                    <a:pt x="16691" y="5897"/>
                    <a:pt x="16796" y="5860"/>
                  </a:cubicBezTo>
                  <a:cubicBezTo>
                    <a:pt x="16936" y="5812"/>
                    <a:pt x="17071" y="5741"/>
                    <a:pt x="17181" y="5649"/>
                  </a:cubicBezTo>
                  <a:cubicBezTo>
                    <a:pt x="17324" y="5530"/>
                    <a:pt x="17487" y="5465"/>
                    <a:pt x="17657" y="5383"/>
                  </a:cubicBezTo>
                  <a:cubicBezTo>
                    <a:pt x="17627" y="5628"/>
                    <a:pt x="17385" y="5646"/>
                    <a:pt x="17259" y="5775"/>
                  </a:cubicBezTo>
                  <a:cubicBezTo>
                    <a:pt x="17280" y="5836"/>
                    <a:pt x="17313" y="5829"/>
                    <a:pt x="17354" y="5812"/>
                  </a:cubicBezTo>
                  <a:cubicBezTo>
                    <a:pt x="17521" y="5724"/>
                    <a:pt x="17668" y="5611"/>
                    <a:pt x="17780" y="5455"/>
                  </a:cubicBezTo>
                  <a:cubicBezTo>
                    <a:pt x="17920" y="5264"/>
                    <a:pt x="18066" y="5080"/>
                    <a:pt x="18256" y="4937"/>
                  </a:cubicBezTo>
                  <a:cubicBezTo>
                    <a:pt x="18301" y="4904"/>
                    <a:pt x="18325" y="4846"/>
                    <a:pt x="18352" y="4794"/>
                  </a:cubicBezTo>
                  <a:cubicBezTo>
                    <a:pt x="18358" y="4784"/>
                    <a:pt x="18349" y="4756"/>
                    <a:pt x="18335" y="4743"/>
                  </a:cubicBezTo>
                  <a:cubicBezTo>
                    <a:pt x="18325" y="4733"/>
                    <a:pt x="18304" y="4726"/>
                    <a:pt x="18284" y="4723"/>
                  </a:cubicBezTo>
                  <a:cubicBezTo>
                    <a:pt x="18277" y="4723"/>
                    <a:pt x="18267" y="4730"/>
                    <a:pt x="18260" y="4736"/>
                  </a:cubicBezTo>
                  <a:cubicBezTo>
                    <a:pt x="18206" y="4774"/>
                    <a:pt x="18138" y="4842"/>
                    <a:pt x="18093" y="4743"/>
                  </a:cubicBezTo>
                  <a:cubicBezTo>
                    <a:pt x="18063" y="4672"/>
                    <a:pt x="18138" y="4604"/>
                    <a:pt x="18195" y="4587"/>
                  </a:cubicBezTo>
                  <a:cubicBezTo>
                    <a:pt x="18362" y="4546"/>
                    <a:pt x="18498" y="4454"/>
                    <a:pt x="18648" y="4382"/>
                  </a:cubicBezTo>
                  <a:cubicBezTo>
                    <a:pt x="18853" y="4283"/>
                    <a:pt x="19016" y="4140"/>
                    <a:pt x="19081" y="3906"/>
                  </a:cubicBezTo>
                  <a:cubicBezTo>
                    <a:pt x="19087" y="3872"/>
                    <a:pt x="19118" y="3841"/>
                    <a:pt x="19135" y="3817"/>
                  </a:cubicBezTo>
                  <a:cubicBezTo>
                    <a:pt x="19200" y="3780"/>
                    <a:pt x="19237" y="3912"/>
                    <a:pt x="19295" y="3831"/>
                  </a:cubicBezTo>
                  <a:cubicBezTo>
                    <a:pt x="19326" y="3790"/>
                    <a:pt x="19318" y="3739"/>
                    <a:pt x="19271" y="3705"/>
                  </a:cubicBezTo>
                  <a:lnTo>
                    <a:pt x="19265" y="3705"/>
                  </a:lnTo>
                  <a:cubicBezTo>
                    <a:pt x="19472" y="3670"/>
                    <a:pt x="19554" y="3483"/>
                    <a:pt x="19694" y="3367"/>
                  </a:cubicBezTo>
                  <a:cubicBezTo>
                    <a:pt x="19707" y="3354"/>
                    <a:pt x="19721" y="3334"/>
                    <a:pt x="19721" y="3317"/>
                  </a:cubicBezTo>
                  <a:cubicBezTo>
                    <a:pt x="19700" y="3139"/>
                    <a:pt x="19854" y="3045"/>
                    <a:pt x="19918" y="2908"/>
                  </a:cubicBezTo>
                  <a:cubicBezTo>
                    <a:pt x="19986" y="2772"/>
                    <a:pt x="20085" y="2649"/>
                    <a:pt x="20173" y="2517"/>
                  </a:cubicBezTo>
                  <a:cubicBezTo>
                    <a:pt x="20197" y="2438"/>
                    <a:pt x="20105" y="2397"/>
                    <a:pt x="20119" y="2305"/>
                  </a:cubicBezTo>
                  <a:cubicBezTo>
                    <a:pt x="20146" y="2142"/>
                    <a:pt x="20123" y="1972"/>
                    <a:pt x="20119" y="1805"/>
                  </a:cubicBezTo>
                  <a:cubicBezTo>
                    <a:pt x="20115" y="1723"/>
                    <a:pt x="20150" y="1676"/>
                    <a:pt x="20221" y="1651"/>
                  </a:cubicBezTo>
                  <a:cubicBezTo>
                    <a:pt x="20221" y="1648"/>
                    <a:pt x="20225" y="1648"/>
                    <a:pt x="20225" y="1648"/>
                  </a:cubicBezTo>
                  <a:cubicBezTo>
                    <a:pt x="20204" y="1819"/>
                    <a:pt x="20258" y="1975"/>
                    <a:pt x="20306" y="2132"/>
                  </a:cubicBezTo>
                  <a:cubicBezTo>
                    <a:pt x="20340" y="2244"/>
                    <a:pt x="20360" y="2360"/>
                    <a:pt x="20391" y="2473"/>
                  </a:cubicBezTo>
                  <a:cubicBezTo>
                    <a:pt x="20405" y="2530"/>
                    <a:pt x="20426" y="2584"/>
                    <a:pt x="20442" y="2639"/>
                  </a:cubicBezTo>
                  <a:cubicBezTo>
                    <a:pt x="20476" y="2762"/>
                    <a:pt x="20514" y="2884"/>
                    <a:pt x="20544" y="3010"/>
                  </a:cubicBezTo>
                  <a:cubicBezTo>
                    <a:pt x="20596" y="3228"/>
                    <a:pt x="20637" y="3449"/>
                    <a:pt x="20684" y="3670"/>
                  </a:cubicBezTo>
                  <a:cubicBezTo>
                    <a:pt x="20698" y="3732"/>
                    <a:pt x="20742" y="3742"/>
                    <a:pt x="20814" y="3708"/>
                  </a:cubicBezTo>
                  <a:cubicBezTo>
                    <a:pt x="20851" y="3626"/>
                    <a:pt x="20830" y="3527"/>
                    <a:pt x="20807" y="3436"/>
                  </a:cubicBezTo>
                  <a:cubicBezTo>
                    <a:pt x="20708" y="3075"/>
                    <a:pt x="20695" y="2701"/>
                    <a:pt x="20623" y="2336"/>
                  </a:cubicBezTo>
                  <a:cubicBezTo>
                    <a:pt x="20569" y="2057"/>
                    <a:pt x="20514" y="1781"/>
                    <a:pt x="20476" y="1498"/>
                  </a:cubicBezTo>
                  <a:cubicBezTo>
                    <a:pt x="20439" y="1219"/>
                    <a:pt x="20426" y="933"/>
                    <a:pt x="20398" y="650"/>
                  </a:cubicBezTo>
                  <a:cubicBezTo>
                    <a:pt x="20395" y="603"/>
                    <a:pt x="20378" y="555"/>
                    <a:pt x="20371" y="524"/>
                  </a:cubicBezTo>
                  <a:cubicBezTo>
                    <a:pt x="20324" y="491"/>
                    <a:pt x="20272" y="474"/>
                    <a:pt x="20255" y="439"/>
                  </a:cubicBezTo>
                  <a:cubicBezTo>
                    <a:pt x="20221" y="375"/>
                    <a:pt x="20299" y="287"/>
                    <a:pt x="20214" y="225"/>
                  </a:cubicBezTo>
                  <a:cubicBezTo>
                    <a:pt x="20211" y="221"/>
                    <a:pt x="20228" y="180"/>
                    <a:pt x="20235" y="180"/>
                  </a:cubicBezTo>
                  <a:cubicBezTo>
                    <a:pt x="20320" y="174"/>
                    <a:pt x="20313" y="106"/>
                    <a:pt x="20333" y="55"/>
                  </a:cubicBezTo>
                  <a:cubicBezTo>
                    <a:pt x="20344" y="34"/>
                    <a:pt x="20374" y="10"/>
                    <a:pt x="20395" y="10"/>
                  </a:cubicBezTo>
                  <a:cubicBezTo>
                    <a:pt x="20418" y="10"/>
                    <a:pt x="20459" y="31"/>
                    <a:pt x="20467" y="51"/>
                  </a:cubicBezTo>
                  <a:cubicBezTo>
                    <a:pt x="20511" y="221"/>
                    <a:pt x="20558" y="392"/>
                    <a:pt x="20582" y="565"/>
                  </a:cubicBezTo>
                  <a:cubicBezTo>
                    <a:pt x="20643" y="961"/>
                    <a:pt x="20660" y="1365"/>
                    <a:pt x="20753" y="1758"/>
                  </a:cubicBezTo>
                  <a:cubicBezTo>
                    <a:pt x="20858" y="2227"/>
                    <a:pt x="20855" y="2714"/>
                    <a:pt x="21014" y="3174"/>
                  </a:cubicBezTo>
                  <a:cubicBezTo>
                    <a:pt x="21059" y="3300"/>
                    <a:pt x="21066" y="3443"/>
                    <a:pt x="21086" y="3579"/>
                  </a:cubicBezTo>
                  <a:cubicBezTo>
                    <a:pt x="21141" y="3898"/>
                    <a:pt x="21236" y="4205"/>
                    <a:pt x="21375" y="4502"/>
                  </a:cubicBezTo>
                  <a:cubicBezTo>
                    <a:pt x="21454" y="4668"/>
                    <a:pt x="21484" y="4859"/>
                    <a:pt x="21535" y="5039"/>
                  </a:cubicBezTo>
                  <a:cubicBezTo>
                    <a:pt x="21419" y="5145"/>
                    <a:pt x="21345" y="5251"/>
                    <a:pt x="21433" y="5407"/>
                  </a:cubicBezTo>
                  <a:cubicBezTo>
                    <a:pt x="21471" y="5472"/>
                    <a:pt x="21477" y="5553"/>
                    <a:pt x="21484" y="5632"/>
                  </a:cubicBezTo>
                  <a:cubicBezTo>
                    <a:pt x="21498" y="5795"/>
                    <a:pt x="21481" y="5966"/>
                    <a:pt x="21515" y="6122"/>
                  </a:cubicBezTo>
                  <a:cubicBezTo>
                    <a:pt x="21553" y="6299"/>
                    <a:pt x="21488" y="6456"/>
                    <a:pt x="21460" y="6616"/>
                  </a:cubicBezTo>
                  <a:cubicBezTo>
                    <a:pt x="21413" y="6906"/>
                    <a:pt x="21338" y="7188"/>
                    <a:pt x="21273" y="7474"/>
                  </a:cubicBezTo>
                  <a:cubicBezTo>
                    <a:pt x="21270" y="7494"/>
                    <a:pt x="21263" y="7514"/>
                    <a:pt x="21259" y="7532"/>
                  </a:cubicBezTo>
                  <a:cubicBezTo>
                    <a:pt x="21232" y="7654"/>
                    <a:pt x="21113" y="7736"/>
                    <a:pt x="21133" y="7882"/>
                  </a:cubicBezTo>
                  <a:cubicBezTo>
                    <a:pt x="21151" y="8009"/>
                    <a:pt x="21144" y="8138"/>
                    <a:pt x="21137" y="8264"/>
                  </a:cubicBezTo>
                  <a:cubicBezTo>
                    <a:pt x="21124" y="8458"/>
                    <a:pt x="21127" y="8658"/>
                    <a:pt x="21075" y="8846"/>
                  </a:cubicBezTo>
                  <a:cubicBezTo>
                    <a:pt x="21008" y="9098"/>
                    <a:pt x="20902" y="9343"/>
                    <a:pt x="20800" y="9585"/>
                  </a:cubicBezTo>
                  <a:cubicBezTo>
                    <a:pt x="20667" y="9912"/>
                    <a:pt x="20494" y="10218"/>
                    <a:pt x="20303" y="10514"/>
                  </a:cubicBezTo>
                  <a:cubicBezTo>
                    <a:pt x="20289" y="10531"/>
                    <a:pt x="20279" y="10549"/>
                    <a:pt x="20272" y="10566"/>
                  </a:cubicBezTo>
                  <a:cubicBezTo>
                    <a:pt x="20109" y="11083"/>
                    <a:pt x="19721" y="11441"/>
                    <a:pt x="19377" y="11829"/>
                  </a:cubicBezTo>
                  <a:cubicBezTo>
                    <a:pt x="19370" y="11791"/>
                    <a:pt x="19363" y="11751"/>
                    <a:pt x="19356" y="11713"/>
                  </a:cubicBezTo>
                  <a:cubicBezTo>
                    <a:pt x="19390" y="11693"/>
                    <a:pt x="19425" y="11669"/>
                    <a:pt x="19479" y="11635"/>
                  </a:cubicBezTo>
                  <a:cubicBezTo>
                    <a:pt x="19377" y="11625"/>
                    <a:pt x="19390" y="11689"/>
                    <a:pt x="19367" y="11719"/>
                  </a:cubicBezTo>
                  <a:cubicBezTo>
                    <a:pt x="19230" y="11781"/>
                    <a:pt x="19230" y="11781"/>
                    <a:pt x="19285" y="11883"/>
                  </a:cubicBezTo>
                  <a:cubicBezTo>
                    <a:pt x="19108" y="12060"/>
                    <a:pt x="18910" y="12220"/>
                    <a:pt x="18853" y="12486"/>
                  </a:cubicBezTo>
                  <a:cubicBezTo>
                    <a:pt x="18836" y="12557"/>
                    <a:pt x="18798" y="12632"/>
                    <a:pt x="18754" y="12697"/>
                  </a:cubicBezTo>
                  <a:cubicBezTo>
                    <a:pt x="18567" y="12980"/>
                    <a:pt x="18389" y="13272"/>
                    <a:pt x="18229" y="13572"/>
                  </a:cubicBezTo>
                  <a:cubicBezTo>
                    <a:pt x="18174" y="13674"/>
                    <a:pt x="18107" y="13770"/>
                    <a:pt x="18039" y="13865"/>
                  </a:cubicBezTo>
                  <a:cubicBezTo>
                    <a:pt x="18025" y="13888"/>
                    <a:pt x="17995" y="13913"/>
                    <a:pt x="17970" y="13913"/>
                  </a:cubicBezTo>
                  <a:cubicBezTo>
                    <a:pt x="17821" y="13923"/>
                    <a:pt x="17763" y="14025"/>
                    <a:pt x="17750" y="14144"/>
                  </a:cubicBezTo>
                  <a:cubicBezTo>
                    <a:pt x="17736" y="14249"/>
                    <a:pt x="17678" y="14311"/>
                    <a:pt x="17602" y="14348"/>
                  </a:cubicBezTo>
                  <a:cubicBezTo>
                    <a:pt x="17535" y="14383"/>
                    <a:pt x="17558" y="14512"/>
                    <a:pt x="17436" y="14481"/>
                  </a:cubicBezTo>
                  <a:cubicBezTo>
                    <a:pt x="17409" y="14474"/>
                    <a:pt x="17361" y="14535"/>
                    <a:pt x="17324" y="14562"/>
                  </a:cubicBezTo>
                  <a:cubicBezTo>
                    <a:pt x="17272" y="14593"/>
                    <a:pt x="17225" y="14628"/>
                    <a:pt x="17173" y="14655"/>
                  </a:cubicBezTo>
                  <a:cubicBezTo>
                    <a:pt x="17150" y="14665"/>
                    <a:pt x="17120" y="14661"/>
                    <a:pt x="17051" y="14672"/>
                  </a:cubicBezTo>
                  <a:cubicBezTo>
                    <a:pt x="17334" y="14468"/>
                    <a:pt x="17511" y="14219"/>
                    <a:pt x="17647" y="13943"/>
                  </a:cubicBezTo>
                  <a:cubicBezTo>
                    <a:pt x="17657" y="13923"/>
                    <a:pt x="17640" y="13892"/>
                    <a:pt x="17630" y="13838"/>
                  </a:cubicBezTo>
                  <a:cubicBezTo>
                    <a:pt x="17525" y="13970"/>
                    <a:pt x="17429" y="14079"/>
                    <a:pt x="17341" y="14199"/>
                  </a:cubicBezTo>
                  <a:cubicBezTo>
                    <a:pt x="17228" y="14348"/>
                    <a:pt x="17106" y="14485"/>
                    <a:pt x="16949" y="14593"/>
                  </a:cubicBezTo>
                  <a:cubicBezTo>
                    <a:pt x="16775" y="14713"/>
                    <a:pt x="16609" y="14845"/>
                    <a:pt x="16449" y="14988"/>
                  </a:cubicBezTo>
                  <a:cubicBezTo>
                    <a:pt x="16333" y="15090"/>
                    <a:pt x="16234" y="15216"/>
                    <a:pt x="16128" y="15332"/>
                  </a:cubicBezTo>
                  <a:cubicBezTo>
                    <a:pt x="15982" y="15492"/>
                    <a:pt x="15952" y="15509"/>
                    <a:pt x="15689" y="15629"/>
                  </a:cubicBezTo>
                  <a:cubicBezTo>
                    <a:pt x="15645" y="15645"/>
                    <a:pt x="15597" y="15673"/>
                    <a:pt x="15570" y="15706"/>
                  </a:cubicBezTo>
                  <a:cubicBezTo>
                    <a:pt x="15457" y="15843"/>
                    <a:pt x="15287" y="15915"/>
                    <a:pt x="15199" y="16081"/>
                  </a:cubicBezTo>
                  <a:cubicBezTo>
                    <a:pt x="15168" y="16139"/>
                    <a:pt x="15083" y="16184"/>
                    <a:pt x="15015" y="16207"/>
                  </a:cubicBezTo>
                  <a:cubicBezTo>
                    <a:pt x="14974" y="16224"/>
                    <a:pt x="14964" y="16245"/>
                    <a:pt x="14940" y="16275"/>
                  </a:cubicBezTo>
                  <a:cubicBezTo>
                    <a:pt x="14896" y="16333"/>
                    <a:pt x="14862" y="16452"/>
                    <a:pt x="14742" y="16354"/>
                  </a:cubicBezTo>
                  <a:cubicBezTo>
                    <a:pt x="14733" y="16344"/>
                    <a:pt x="14692" y="16367"/>
                    <a:pt x="14665" y="16377"/>
                  </a:cubicBezTo>
                  <a:cubicBezTo>
                    <a:pt x="14563" y="16408"/>
                    <a:pt x="14460" y="16435"/>
                    <a:pt x="14362" y="16470"/>
                  </a:cubicBezTo>
                  <a:cubicBezTo>
                    <a:pt x="14269" y="16500"/>
                    <a:pt x="14181" y="16534"/>
                    <a:pt x="14093" y="16568"/>
                  </a:cubicBezTo>
                  <a:cubicBezTo>
                    <a:pt x="13973" y="16613"/>
                    <a:pt x="13857" y="16660"/>
                    <a:pt x="13752" y="16704"/>
                  </a:cubicBezTo>
                  <a:cubicBezTo>
                    <a:pt x="13718" y="16779"/>
                    <a:pt x="13691" y="16841"/>
                    <a:pt x="13667" y="16899"/>
                  </a:cubicBezTo>
                  <a:cubicBezTo>
                    <a:pt x="13636" y="16899"/>
                    <a:pt x="13616" y="16905"/>
                    <a:pt x="13598" y="16902"/>
                  </a:cubicBezTo>
                  <a:cubicBezTo>
                    <a:pt x="13565" y="16888"/>
                    <a:pt x="13527" y="16854"/>
                    <a:pt x="13496" y="16861"/>
                  </a:cubicBezTo>
                  <a:cubicBezTo>
                    <a:pt x="13463" y="16864"/>
                    <a:pt x="13419" y="16899"/>
                    <a:pt x="13408" y="16929"/>
                  </a:cubicBezTo>
                  <a:cubicBezTo>
                    <a:pt x="13333" y="17157"/>
                    <a:pt x="13146" y="17284"/>
                    <a:pt x="12990" y="17440"/>
                  </a:cubicBezTo>
                  <a:cubicBezTo>
                    <a:pt x="12795" y="17631"/>
                    <a:pt x="12550" y="17729"/>
                    <a:pt x="12322" y="17862"/>
                  </a:cubicBezTo>
                  <a:cubicBezTo>
                    <a:pt x="12275" y="17889"/>
                    <a:pt x="12217" y="17909"/>
                    <a:pt x="12159" y="17920"/>
                  </a:cubicBezTo>
                  <a:cubicBezTo>
                    <a:pt x="11964" y="17950"/>
                    <a:pt x="11811" y="18035"/>
                    <a:pt x="11716" y="18209"/>
                  </a:cubicBezTo>
                  <a:cubicBezTo>
                    <a:pt x="11672" y="18288"/>
                    <a:pt x="11614" y="18356"/>
                    <a:pt x="11556" y="18437"/>
                  </a:cubicBezTo>
                  <a:cubicBezTo>
                    <a:pt x="11488" y="18428"/>
                    <a:pt x="11420" y="18423"/>
                    <a:pt x="11359" y="18403"/>
                  </a:cubicBezTo>
                  <a:cubicBezTo>
                    <a:pt x="11318" y="18390"/>
                    <a:pt x="11290" y="18407"/>
                    <a:pt x="11253" y="18414"/>
                  </a:cubicBezTo>
                  <a:cubicBezTo>
                    <a:pt x="11140" y="18444"/>
                    <a:pt x="11140" y="18437"/>
                    <a:pt x="11090" y="18315"/>
                  </a:cubicBezTo>
                  <a:cubicBezTo>
                    <a:pt x="11082" y="18298"/>
                    <a:pt x="11073" y="18280"/>
                    <a:pt x="11065" y="18264"/>
                  </a:cubicBezTo>
                  <a:cubicBezTo>
                    <a:pt x="11004" y="18383"/>
                    <a:pt x="11004" y="18437"/>
                    <a:pt x="11076" y="18642"/>
                  </a:cubicBezTo>
                  <a:cubicBezTo>
                    <a:pt x="11021" y="18720"/>
                    <a:pt x="10963" y="18805"/>
                    <a:pt x="10892" y="18904"/>
                  </a:cubicBezTo>
                  <a:cubicBezTo>
                    <a:pt x="10845" y="18852"/>
                    <a:pt x="10810" y="18819"/>
                    <a:pt x="10779" y="18781"/>
                  </a:cubicBezTo>
                  <a:cubicBezTo>
                    <a:pt x="10749" y="18744"/>
                    <a:pt x="10729" y="18673"/>
                    <a:pt x="10694" y="18669"/>
                  </a:cubicBezTo>
                  <a:cubicBezTo>
                    <a:pt x="10490" y="18645"/>
                    <a:pt x="10408" y="18441"/>
                    <a:pt x="10235" y="18356"/>
                  </a:cubicBezTo>
                  <a:cubicBezTo>
                    <a:pt x="10215" y="18379"/>
                    <a:pt x="10194" y="18400"/>
                    <a:pt x="10183" y="18420"/>
                  </a:cubicBezTo>
                  <a:cubicBezTo>
                    <a:pt x="10174" y="18448"/>
                    <a:pt x="10174" y="18475"/>
                    <a:pt x="10170" y="18502"/>
                  </a:cubicBezTo>
                  <a:cubicBezTo>
                    <a:pt x="10146" y="18495"/>
                    <a:pt x="10119" y="18495"/>
                    <a:pt x="10112" y="18485"/>
                  </a:cubicBezTo>
                  <a:cubicBezTo>
                    <a:pt x="10027" y="18291"/>
                    <a:pt x="9874" y="18155"/>
                    <a:pt x="9701" y="18049"/>
                  </a:cubicBezTo>
                  <a:cubicBezTo>
                    <a:pt x="9632" y="18005"/>
                    <a:pt x="9660" y="17944"/>
                    <a:pt x="9632" y="17886"/>
                  </a:cubicBezTo>
                  <a:cubicBezTo>
                    <a:pt x="9353" y="17831"/>
                    <a:pt x="9132" y="17647"/>
                    <a:pt x="8876" y="17525"/>
                  </a:cubicBezTo>
                  <a:cubicBezTo>
                    <a:pt x="8761" y="17467"/>
                    <a:pt x="8621" y="17422"/>
                    <a:pt x="8552" y="17287"/>
                  </a:cubicBezTo>
                  <a:cubicBezTo>
                    <a:pt x="8365" y="17202"/>
                    <a:pt x="8233" y="17051"/>
                    <a:pt x="8100" y="16902"/>
                  </a:cubicBezTo>
                  <a:cubicBezTo>
                    <a:pt x="7817" y="16806"/>
                    <a:pt x="7609" y="16548"/>
                    <a:pt x="7300" y="16531"/>
                  </a:cubicBezTo>
                  <a:cubicBezTo>
                    <a:pt x="7265" y="16452"/>
                    <a:pt x="7320" y="16354"/>
                    <a:pt x="7208" y="16319"/>
                  </a:cubicBezTo>
                  <a:cubicBezTo>
                    <a:pt x="7194" y="16364"/>
                    <a:pt x="7177" y="16408"/>
                    <a:pt x="7153" y="16470"/>
                  </a:cubicBezTo>
                  <a:cubicBezTo>
                    <a:pt x="7099" y="16456"/>
                    <a:pt x="7045" y="16449"/>
                    <a:pt x="6990" y="16432"/>
                  </a:cubicBezTo>
                  <a:cubicBezTo>
                    <a:pt x="6908" y="16401"/>
                    <a:pt x="6836" y="16303"/>
                    <a:pt x="6731" y="16391"/>
                  </a:cubicBezTo>
                  <a:cubicBezTo>
                    <a:pt x="6721" y="16398"/>
                    <a:pt x="6666" y="16374"/>
                    <a:pt x="6657" y="16354"/>
                  </a:cubicBezTo>
                  <a:cubicBezTo>
                    <a:pt x="6588" y="16207"/>
                    <a:pt x="6401" y="16197"/>
                    <a:pt x="6326" y="16071"/>
                  </a:cubicBezTo>
                  <a:cubicBezTo>
                    <a:pt x="6248" y="15938"/>
                    <a:pt x="6118" y="15863"/>
                    <a:pt x="6019" y="15761"/>
                  </a:cubicBezTo>
                  <a:cubicBezTo>
                    <a:pt x="5948" y="15690"/>
                    <a:pt x="5866" y="15652"/>
                    <a:pt x="5781" y="15608"/>
                  </a:cubicBezTo>
                  <a:cubicBezTo>
                    <a:pt x="5659" y="15543"/>
                    <a:pt x="5529" y="15486"/>
                    <a:pt x="5434" y="15366"/>
                  </a:cubicBezTo>
                  <a:cubicBezTo>
                    <a:pt x="5254" y="15134"/>
                    <a:pt x="5026" y="14951"/>
                    <a:pt x="4811" y="14746"/>
                  </a:cubicBezTo>
                  <a:cubicBezTo>
                    <a:pt x="4746" y="14682"/>
                    <a:pt x="4655" y="14638"/>
                    <a:pt x="4573" y="14583"/>
                  </a:cubicBezTo>
                  <a:cubicBezTo>
                    <a:pt x="4423" y="14485"/>
                    <a:pt x="4314" y="14348"/>
                    <a:pt x="4205" y="14209"/>
                  </a:cubicBezTo>
                  <a:cubicBezTo>
                    <a:pt x="4110" y="14093"/>
                    <a:pt x="4034" y="13957"/>
                    <a:pt x="3895" y="13851"/>
                  </a:cubicBezTo>
                  <a:cubicBezTo>
                    <a:pt x="3943" y="14124"/>
                    <a:pt x="4174" y="14450"/>
                    <a:pt x="4454" y="14651"/>
                  </a:cubicBezTo>
                  <a:cubicBezTo>
                    <a:pt x="4419" y="14689"/>
                    <a:pt x="4378" y="14665"/>
                    <a:pt x="4351" y="14648"/>
                  </a:cubicBezTo>
                  <a:cubicBezTo>
                    <a:pt x="4290" y="14614"/>
                    <a:pt x="4218" y="14580"/>
                    <a:pt x="4188" y="14529"/>
                  </a:cubicBezTo>
                  <a:cubicBezTo>
                    <a:pt x="4140" y="14447"/>
                    <a:pt x="4034" y="14526"/>
                    <a:pt x="3994" y="14430"/>
                  </a:cubicBezTo>
                  <a:cubicBezTo>
                    <a:pt x="3970" y="14372"/>
                    <a:pt x="3905" y="14331"/>
                    <a:pt x="3854" y="14287"/>
                  </a:cubicBezTo>
                  <a:cubicBezTo>
                    <a:pt x="3803" y="14243"/>
                    <a:pt x="3803" y="14188"/>
                    <a:pt x="3786" y="14130"/>
                  </a:cubicBezTo>
                  <a:cubicBezTo>
                    <a:pt x="3759" y="14028"/>
                    <a:pt x="3718" y="13926"/>
                    <a:pt x="3582" y="13913"/>
                  </a:cubicBezTo>
                  <a:cubicBezTo>
                    <a:pt x="3544" y="13905"/>
                    <a:pt x="3500" y="13861"/>
                    <a:pt x="3480" y="13824"/>
                  </a:cubicBezTo>
                  <a:cubicBezTo>
                    <a:pt x="3347" y="13619"/>
                    <a:pt x="3221" y="13412"/>
                    <a:pt x="3095" y="13204"/>
                  </a:cubicBezTo>
                  <a:cubicBezTo>
                    <a:pt x="3020" y="13082"/>
                    <a:pt x="2966" y="12939"/>
                    <a:pt x="2873" y="12830"/>
                  </a:cubicBezTo>
                  <a:cubicBezTo>
                    <a:pt x="2703" y="12626"/>
                    <a:pt x="2642" y="12381"/>
                    <a:pt x="2574" y="12135"/>
                  </a:cubicBezTo>
                  <a:cubicBezTo>
                    <a:pt x="2543" y="12029"/>
                    <a:pt x="2516" y="11927"/>
                    <a:pt x="2397" y="11883"/>
                  </a:cubicBezTo>
                  <a:cubicBezTo>
                    <a:pt x="2376" y="11873"/>
                    <a:pt x="2349" y="11836"/>
                    <a:pt x="2353" y="11818"/>
                  </a:cubicBezTo>
                  <a:cubicBezTo>
                    <a:pt x="2380" y="11682"/>
                    <a:pt x="2274" y="11631"/>
                    <a:pt x="2199" y="11553"/>
                  </a:cubicBezTo>
                  <a:cubicBezTo>
                    <a:pt x="2155" y="11573"/>
                    <a:pt x="2114" y="11594"/>
                    <a:pt x="2060" y="11621"/>
                  </a:cubicBezTo>
                  <a:cubicBezTo>
                    <a:pt x="2090" y="11669"/>
                    <a:pt x="2114" y="11710"/>
                    <a:pt x="2142" y="11751"/>
                  </a:cubicBezTo>
                  <a:cubicBezTo>
                    <a:pt x="2125" y="11751"/>
                    <a:pt x="2097" y="11757"/>
                    <a:pt x="2090" y="11751"/>
                  </a:cubicBezTo>
                  <a:cubicBezTo>
                    <a:pt x="1907" y="11546"/>
                    <a:pt x="1723" y="11342"/>
                    <a:pt x="1549" y="11127"/>
                  </a:cubicBezTo>
                  <a:cubicBezTo>
                    <a:pt x="1481" y="11045"/>
                    <a:pt x="1430" y="10946"/>
                    <a:pt x="1389" y="10848"/>
                  </a:cubicBezTo>
                  <a:cubicBezTo>
                    <a:pt x="1270" y="10566"/>
                    <a:pt x="1100" y="10313"/>
                    <a:pt x="957" y="10048"/>
                  </a:cubicBezTo>
                  <a:cubicBezTo>
                    <a:pt x="800" y="9766"/>
                    <a:pt x="660" y="9469"/>
                    <a:pt x="582" y="9156"/>
                  </a:cubicBezTo>
                  <a:cubicBezTo>
                    <a:pt x="552" y="9020"/>
                    <a:pt x="467" y="8914"/>
                    <a:pt x="442" y="8774"/>
                  </a:cubicBezTo>
                  <a:cubicBezTo>
                    <a:pt x="395" y="8509"/>
                    <a:pt x="392" y="8247"/>
                    <a:pt x="395" y="7981"/>
                  </a:cubicBezTo>
                  <a:cubicBezTo>
                    <a:pt x="395" y="7841"/>
                    <a:pt x="388" y="7723"/>
                    <a:pt x="303" y="7596"/>
                  </a:cubicBezTo>
                  <a:cubicBezTo>
                    <a:pt x="231" y="7487"/>
                    <a:pt x="214" y="7338"/>
                    <a:pt x="184" y="7201"/>
                  </a:cubicBezTo>
                  <a:cubicBezTo>
                    <a:pt x="129" y="6946"/>
                    <a:pt x="88" y="6684"/>
                    <a:pt x="38" y="6425"/>
                  </a:cubicBezTo>
                  <a:cubicBezTo>
                    <a:pt x="17" y="6320"/>
                    <a:pt x="0" y="6218"/>
                    <a:pt x="27" y="6105"/>
                  </a:cubicBezTo>
                  <a:cubicBezTo>
                    <a:pt x="47" y="6023"/>
                    <a:pt x="10" y="5932"/>
                    <a:pt x="27" y="5847"/>
                  </a:cubicBezTo>
                  <a:cubicBezTo>
                    <a:pt x="54" y="5683"/>
                    <a:pt x="41" y="5516"/>
                    <a:pt x="115" y="5356"/>
                  </a:cubicBezTo>
                  <a:cubicBezTo>
                    <a:pt x="173" y="5234"/>
                    <a:pt x="160" y="5226"/>
                    <a:pt x="7" y="5029"/>
                  </a:cubicBezTo>
                  <a:cubicBezTo>
                    <a:pt x="47" y="4876"/>
                    <a:pt x="68" y="4692"/>
                    <a:pt x="146" y="4539"/>
                  </a:cubicBezTo>
                  <a:cubicBezTo>
                    <a:pt x="327" y="4171"/>
                    <a:pt x="412" y="3780"/>
                    <a:pt x="487" y="3384"/>
                  </a:cubicBezTo>
                  <a:cubicBezTo>
                    <a:pt x="517" y="3241"/>
                    <a:pt x="548" y="3095"/>
                    <a:pt x="579" y="2952"/>
                  </a:cubicBezTo>
                  <a:cubicBezTo>
                    <a:pt x="599" y="2867"/>
                    <a:pt x="619" y="2782"/>
                    <a:pt x="633" y="2693"/>
                  </a:cubicBezTo>
                  <a:cubicBezTo>
                    <a:pt x="715" y="2200"/>
                    <a:pt x="797" y="1706"/>
                    <a:pt x="868" y="1212"/>
                  </a:cubicBezTo>
                  <a:cubicBezTo>
                    <a:pt x="906" y="981"/>
                    <a:pt x="919" y="746"/>
                    <a:pt x="953" y="511"/>
                  </a:cubicBezTo>
                  <a:cubicBezTo>
                    <a:pt x="973" y="375"/>
                    <a:pt x="1004" y="242"/>
                    <a:pt x="1042" y="109"/>
                  </a:cubicBezTo>
                  <a:cubicBezTo>
                    <a:pt x="1055" y="68"/>
                    <a:pt x="1096" y="34"/>
                    <a:pt x="1120" y="1"/>
                  </a:cubicBezTo>
                  <a:cubicBezTo>
                    <a:pt x="1256" y="7"/>
                    <a:pt x="1178" y="208"/>
                    <a:pt x="1317" y="191"/>
                  </a:cubicBezTo>
                  <a:cubicBezTo>
                    <a:pt x="1297" y="290"/>
                    <a:pt x="1284" y="389"/>
                    <a:pt x="1256" y="484"/>
                  </a:cubicBezTo>
                  <a:cubicBezTo>
                    <a:pt x="1253" y="497"/>
                    <a:pt x="1205" y="497"/>
                    <a:pt x="1165" y="507"/>
                  </a:cubicBezTo>
                  <a:cubicBezTo>
                    <a:pt x="1147" y="620"/>
                    <a:pt x="1120" y="732"/>
                    <a:pt x="1110" y="851"/>
                  </a:cubicBezTo>
                  <a:cubicBezTo>
                    <a:pt x="1089" y="1063"/>
                    <a:pt x="1083" y="1280"/>
                    <a:pt x="1062" y="1492"/>
                  </a:cubicBezTo>
                  <a:cubicBezTo>
                    <a:pt x="1052" y="1621"/>
                    <a:pt x="1035" y="1747"/>
                    <a:pt x="1008" y="1873"/>
                  </a:cubicBezTo>
                  <a:cubicBezTo>
                    <a:pt x="916" y="2292"/>
                    <a:pt x="844" y="2718"/>
                    <a:pt x="797" y="3147"/>
                  </a:cubicBezTo>
                  <a:cubicBezTo>
                    <a:pt x="780" y="3310"/>
                    <a:pt x="736" y="3474"/>
                    <a:pt x="708" y="3637"/>
                  </a:cubicBezTo>
                  <a:cubicBezTo>
                    <a:pt x="698" y="3694"/>
                    <a:pt x="715" y="3705"/>
                    <a:pt x="841" y="3722"/>
                  </a:cubicBezTo>
                  <a:cubicBezTo>
                    <a:pt x="888" y="3497"/>
                    <a:pt x="940" y="3269"/>
                    <a:pt x="987" y="3040"/>
                  </a:cubicBezTo>
                  <a:cubicBezTo>
                    <a:pt x="1001" y="2993"/>
                    <a:pt x="1008" y="2946"/>
                    <a:pt x="1022" y="2897"/>
                  </a:cubicBezTo>
                  <a:cubicBezTo>
                    <a:pt x="1096" y="2625"/>
                    <a:pt x="1174" y="2353"/>
                    <a:pt x="1246" y="2080"/>
                  </a:cubicBezTo>
                  <a:cubicBezTo>
                    <a:pt x="1270" y="1986"/>
                    <a:pt x="1287" y="1887"/>
                    <a:pt x="1287" y="1788"/>
                  </a:cubicBezTo>
                  <a:cubicBezTo>
                    <a:pt x="1284" y="1574"/>
                    <a:pt x="1270" y="1355"/>
                    <a:pt x="1259" y="1141"/>
                  </a:cubicBezTo>
                  <a:cubicBezTo>
                    <a:pt x="1256" y="1114"/>
                    <a:pt x="1239" y="1087"/>
                    <a:pt x="1229" y="1059"/>
                  </a:cubicBezTo>
                  <a:lnTo>
                    <a:pt x="1226" y="1059"/>
                  </a:lnTo>
                  <a:cubicBezTo>
                    <a:pt x="1246" y="1056"/>
                    <a:pt x="1267" y="1056"/>
                    <a:pt x="1304" y="1049"/>
                  </a:cubicBezTo>
                  <a:cubicBezTo>
                    <a:pt x="1413" y="1168"/>
                    <a:pt x="1495" y="1308"/>
                    <a:pt x="1447" y="1485"/>
                  </a:cubicBezTo>
                  <a:cubicBezTo>
                    <a:pt x="1419" y="1587"/>
                    <a:pt x="1440" y="1676"/>
                    <a:pt x="1464" y="1771"/>
                  </a:cubicBezTo>
                  <a:cubicBezTo>
                    <a:pt x="1504" y="1934"/>
                    <a:pt x="1539" y="2097"/>
                    <a:pt x="1580" y="2258"/>
                  </a:cubicBezTo>
                  <a:cubicBezTo>
                    <a:pt x="1600" y="2322"/>
                    <a:pt x="1631" y="2383"/>
                    <a:pt x="1661" y="2445"/>
                  </a:cubicBezTo>
                  <a:cubicBezTo>
                    <a:pt x="1682" y="2489"/>
                    <a:pt x="1726" y="2530"/>
                    <a:pt x="1729" y="2575"/>
                  </a:cubicBezTo>
                  <a:cubicBezTo>
                    <a:pt x="1750" y="2803"/>
                    <a:pt x="1933" y="2949"/>
                    <a:pt x="2015" y="3147"/>
                  </a:cubicBezTo>
                  <a:cubicBezTo>
                    <a:pt x="2131" y="3197"/>
                    <a:pt x="2043" y="3347"/>
                    <a:pt x="2152" y="3416"/>
                  </a:cubicBezTo>
                  <a:cubicBezTo>
                    <a:pt x="2240" y="3466"/>
                    <a:pt x="2260" y="3572"/>
                    <a:pt x="2281" y="3667"/>
                  </a:cubicBezTo>
                  <a:cubicBezTo>
                    <a:pt x="2291" y="3705"/>
                    <a:pt x="2322" y="3732"/>
                    <a:pt x="2342" y="3763"/>
                  </a:cubicBezTo>
                  <a:cubicBezTo>
                    <a:pt x="2383" y="3817"/>
                    <a:pt x="2438" y="3865"/>
                    <a:pt x="2465" y="3926"/>
                  </a:cubicBezTo>
                  <a:cubicBezTo>
                    <a:pt x="2587" y="4189"/>
                    <a:pt x="2656" y="4250"/>
                    <a:pt x="2935" y="4399"/>
                  </a:cubicBezTo>
                  <a:cubicBezTo>
                    <a:pt x="3057" y="4461"/>
                    <a:pt x="3170" y="4536"/>
                    <a:pt x="3302" y="4573"/>
                  </a:cubicBezTo>
                  <a:cubicBezTo>
                    <a:pt x="3360" y="4590"/>
                    <a:pt x="3404" y="4658"/>
                    <a:pt x="3445" y="4709"/>
                  </a:cubicBezTo>
                  <a:cubicBezTo>
                    <a:pt x="3453" y="4716"/>
                    <a:pt x="3412" y="4767"/>
                    <a:pt x="3388" y="4791"/>
                  </a:cubicBezTo>
                  <a:cubicBezTo>
                    <a:pt x="3381" y="4797"/>
                    <a:pt x="3350" y="4784"/>
                    <a:pt x="3333" y="4774"/>
                  </a:cubicBezTo>
                  <a:cubicBezTo>
                    <a:pt x="3286" y="4750"/>
                    <a:pt x="3234" y="4679"/>
                    <a:pt x="3190" y="4761"/>
                  </a:cubicBezTo>
                  <a:cubicBezTo>
                    <a:pt x="3156" y="4818"/>
                    <a:pt x="3204" y="4876"/>
                    <a:pt x="3252" y="4910"/>
                  </a:cubicBezTo>
                  <a:cubicBezTo>
                    <a:pt x="3462" y="5074"/>
                    <a:pt x="3629" y="5281"/>
                    <a:pt x="3789" y="5496"/>
                  </a:cubicBezTo>
                  <a:cubicBezTo>
                    <a:pt x="3895" y="5639"/>
                    <a:pt x="4038" y="5744"/>
                    <a:pt x="4201" y="5819"/>
                  </a:cubicBezTo>
                  <a:cubicBezTo>
                    <a:pt x="4218" y="5826"/>
                    <a:pt x="4249" y="5809"/>
                    <a:pt x="4293" y="5798"/>
                  </a:cubicBezTo>
                  <a:cubicBezTo>
                    <a:pt x="4160" y="5646"/>
                    <a:pt x="3912" y="5635"/>
                    <a:pt x="3874" y="5380"/>
                  </a:cubicBezTo>
                  <a:cubicBezTo>
                    <a:pt x="4021" y="5465"/>
                    <a:pt x="4171" y="5503"/>
                    <a:pt x="4300" y="5605"/>
                  </a:cubicBezTo>
                  <a:cubicBezTo>
                    <a:pt x="4426" y="5710"/>
                    <a:pt x="4576" y="5798"/>
                    <a:pt x="4729" y="5856"/>
                  </a:cubicBezTo>
                  <a:cubicBezTo>
                    <a:pt x="4862" y="5905"/>
                    <a:pt x="5008" y="5914"/>
                    <a:pt x="5158" y="5864"/>
                  </a:cubicBezTo>
                  <a:cubicBezTo>
                    <a:pt x="5464" y="5758"/>
                    <a:pt x="5741" y="5601"/>
                    <a:pt x="6009" y="5421"/>
                  </a:cubicBezTo>
                  <a:cubicBezTo>
                    <a:pt x="6398" y="5159"/>
                    <a:pt x="6800" y="4913"/>
                    <a:pt x="7188" y="4654"/>
                  </a:cubicBezTo>
                  <a:cubicBezTo>
                    <a:pt x="7310" y="4577"/>
                    <a:pt x="7422" y="4478"/>
                    <a:pt x="7531" y="4382"/>
                  </a:cubicBezTo>
                  <a:cubicBezTo>
                    <a:pt x="7784" y="4161"/>
                    <a:pt x="8059" y="3980"/>
                    <a:pt x="8396" y="3912"/>
                  </a:cubicBezTo>
                  <a:cubicBezTo>
                    <a:pt x="8508" y="3892"/>
                    <a:pt x="8610" y="3841"/>
                    <a:pt x="8730" y="3827"/>
                  </a:cubicBezTo>
                  <a:cubicBezTo>
                    <a:pt x="8907" y="3804"/>
                    <a:pt x="9077" y="3848"/>
                    <a:pt x="9251" y="3821"/>
                  </a:cubicBezTo>
                  <a:cubicBezTo>
                    <a:pt x="9288" y="3813"/>
                    <a:pt x="9333" y="3858"/>
                    <a:pt x="9410" y="3898"/>
                  </a:cubicBezTo>
                  <a:cubicBezTo>
                    <a:pt x="9319" y="3930"/>
                    <a:pt x="9247" y="3977"/>
                    <a:pt x="9217" y="3960"/>
                  </a:cubicBezTo>
                  <a:cubicBezTo>
                    <a:pt x="9053" y="3862"/>
                    <a:pt x="8900" y="3919"/>
                    <a:pt x="8744" y="3970"/>
                  </a:cubicBezTo>
                  <a:cubicBezTo>
                    <a:pt x="8624" y="4008"/>
                    <a:pt x="8525" y="4093"/>
                    <a:pt x="8386" y="4082"/>
                  </a:cubicBezTo>
                  <a:cubicBezTo>
                    <a:pt x="8356" y="4079"/>
                    <a:pt x="8315" y="4137"/>
                    <a:pt x="8263" y="4181"/>
                  </a:cubicBezTo>
                  <a:cubicBezTo>
                    <a:pt x="8345" y="4205"/>
                    <a:pt x="8406" y="4225"/>
                    <a:pt x="8485" y="4253"/>
                  </a:cubicBezTo>
                  <a:cubicBezTo>
                    <a:pt x="8458" y="4283"/>
                    <a:pt x="8437" y="4314"/>
                    <a:pt x="8414" y="4341"/>
                  </a:cubicBezTo>
                  <a:cubicBezTo>
                    <a:pt x="8423" y="4355"/>
                    <a:pt x="8430" y="4376"/>
                    <a:pt x="8441" y="4379"/>
                  </a:cubicBezTo>
                  <a:cubicBezTo>
                    <a:pt x="8557" y="4399"/>
                    <a:pt x="8665" y="4426"/>
                    <a:pt x="8757" y="4301"/>
                  </a:cubicBezTo>
                  <a:cubicBezTo>
                    <a:pt x="8805" y="4236"/>
                    <a:pt x="8900" y="4198"/>
                    <a:pt x="8989" y="4287"/>
                  </a:cubicBezTo>
                  <a:cubicBezTo>
                    <a:pt x="9009" y="4307"/>
                    <a:pt x="9057" y="4304"/>
                    <a:pt x="9094" y="4304"/>
                  </a:cubicBezTo>
                  <a:cubicBezTo>
                    <a:pt x="9152" y="4304"/>
                    <a:pt x="9206" y="4294"/>
                    <a:pt x="9264" y="4291"/>
                  </a:cubicBezTo>
                  <a:cubicBezTo>
                    <a:pt x="9275" y="4359"/>
                    <a:pt x="9281" y="4417"/>
                    <a:pt x="9292" y="4495"/>
                  </a:cubicBezTo>
                  <a:cubicBezTo>
                    <a:pt x="9380" y="4447"/>
                    <a:pt x="9455" y="4406"/>
                    <a:pt x="9527" y="4365"/>
                  </a:cubicBezTo>
                  <a:cubicBezTo>
                    <a:pt x="9635" y="4301"/>
                    <a:pt x="9741" y="4301"/>
                    <a:pt x="9839" y="4362"/>
                  </a:cubicBezTo>
                  <a:cubicBezTo>
                    <a:pt x="9847" y="4470"/>
                    <a:pt x="9765" y="4495"/>
                    <a:pt x="9710" y="4519"/>
                  </a:cubicBezTo>
                  <a:cubicBezTo>
                    <a:pt x="9418" y="4658"/>
                    <a:pt x="9223" y="4899"/>
                    <a:pt x="9033" y="5152"/>
                  </a:cubicBezTo>
                  <a:cubicBezTo>
                    <a:pt x="8774" y="5492"/>
                    <a:pt x="8512" y="5836"/>
                    <a:pt x="8243" y="6173"/>
                  </a:cubicBezTo>
                  <a:cubicBezTo>
                    <a:pt x="8172" y="6262"/>
                    <a:pt x="8076" y="6334"/>
                    <a:pt x="7991" y="6415"/>
                  </a:cubicBezTo>
                  <a:cubicBezTo>
                    <a:pt x="7644" y="6745"/>
                    <a:pt x="7229" y="6963"/>
                    <a:pt x="6789" y="7140"/>
                  </a:cubicBezTo>
                  <a:cubicBezTo>
                    <a:pt x="6701" y="7178"/>
                    <a:pt x="6612" y="7225"/>
                    <a:pt x="6527" y="7266"/>
                  </a:cubicBezTo>
                  <a:cubicBezTo>
                    <a:pt x="6506" y="7273"/>
                    <a:pt x="6493" y="7286"/>
                    <a:pt x="6473" y="7294"/>
                  </a:cubicBezTo>
                  <a:cubicBezTo>
                    <a:pt x="6217" y="7385"/>
                    <a:pt x="5962" y="7481"/>
                    <a:pt x="5703" y="7563"/>
                  </a:cubicBezTo>
                  <a:cubicBezTo>
                    <a:pt x="5478" y="7634"/>
                    <a:pt x="5250" y="7692"/>
                    <a:pt x="5022" y="7753"/>
                  </a:cubicBezTo>
                  <a:cubicBezTo>
                    <a:pt x="4910" y="7784"/>
                    <a:pt x="4801" y="7811"/>
                    <a:pt x="4688" y="7838"/>
                  </a:cubicBezTo>
                  <a:cubicBezTo>
                    <a:pt x="4682" y="7899"/>
                    <a:pt x="4729" y="7907"/>
                    <a:pt x="4763" y="7903"/>
                  </a:cubicBezTo>
                  <a:cubicBezTo>
                    <a:pt x="5128" y="7872"/>
                    <a:pt x="5478" y="7800"/>
                    <a:pt x="5822" y="7678"/>
                  </a:cubicBezTo>
                  <a:cubicBezTo>
                    <a:pt x="6074" y="7590"/>
                    <a:pt x="6330" y="7522"/>
                    <a:pt x="6578" y="7429"/>
                  </a:cubicBezTo>
                  <a:cubicBezTo>
                    <a:pt x="6751" y="7368"/>
                    <a:pt x="6918" y="7283"/>
                    <a:pt x="7092" y="7208"/>
                  </a:cubicBezTo>
                  <a:cubicBezTo>
                    <a:pt x="7296" y="7120"/>
                    <a:pt x="7507" y="7038"/>
                    <a:pt x="7712" y="6942"/>
                  </a:cubicBezTo>
                  <a:cubicBezTo>
                    <a:pt x="8178" y="6728"/>
                    <a:pt x="8634" y="6500"/>
                    <a:pt x="9039" y="6183"/>
                  </a:cubicBezTo>
                  <a:cubicBezTo>
                    <a:pt x="9190" y="6068"/>
                    <a:pt x="9285" y="5908"/>
                    <a:pt x="9357" y="5734"/>
                  </a:cubicBezTo>
                  <a:cubicBezTo>
                    <a:pt x="9387" y="5659"/>
                    <a:pt x="9397" y="5578"/>
                    <a:pt x="9500" y="5564"/>
                  </a:cubicBezTo>
                  <a:cubicBezTo>
                    <a:pt x="9513" y="5561"/>
                    <a:pt x="9537" y="5543"/>
                    <a:pt x="9540" y="5530"/>
                  </a:cubicBezTo>
                  <a:cubicBezTo>
                    <a:pt x="9578" y="5366"/>
                    <a:pt x="9663" y="5220"/>
                    <a:pt x="9656" y="5047"/>
                  </a:cubicBezTo>
                  <a:cubicBezTo>
                    <a:pt x="9649" y="4948"/>
                    <a:pt x="9663" y="4849"/>
                    <a:pt x="9676" y="4753"/>
                  </a:cubicBezTo>
                  <a:cubicBezTo>
                    <a:pt x="9680" y="4723"/>
                    <a:pt x="9717" y="4695"/>
                    <a:pt x="9737" y="4668"/>
                  </a:cubicBezTo>
                  <a:cubicBezTo>
                    <a:pt x="9758" y="4685"/>
                    <a:pt x="9772" y="4692"/>
                    <a:pt x="9772" y="4699"/>
                  </a:cubicBezTo>
                  <a:cubicBezTo>
                    <a:pt x="9786" y="5053"/>
                    <a:pt x="9745" y="5400"/>
                    <a:pt x="9656" y="5741"/>
                  </a:cubicBezTo>
                  <a:cubicBezTo>
                    <a:pt x="9649" y="5778"/>
                    <a:pt x="9632" y="5816"/>
                    <a:pt x="9611" y="5850"/>
                  </a:cubicBezTo>
                  <a:cubicBezTo>
                    <a:pt x="9451" y="6095"/>
                    <a:pt x="9275" y="6326"/>
                    <a:pt x="9009" y="6473"/>
                  </a:cubicBezTo>
                  <a:cubicBezTo>
                    <a:pt x="8753" y="6616"/>
                    <a:pt x="8516" y="6790"/>
                    <a:pt x="8257" y="6929"/>
                  </a:cubicBezTo>
                  <a:cubicBezTo>
                    <a:pt x="8015" y="7062"/>
                    <a:pt x="7756" y="7147"/>
                    <a:pt x="7518" y="7277"/>
                  </a:cubicBezTo>
                  <a:cubicBezTo>
                    <a:pt x="7372" y="7358"/>
                    <a:pt x="7221" y="7433"/>
                    <a:pt x="7068" y="7491"/>
                  </a:cubicBezTo>
                  <a:cubicBezTo>
                    <a:pt x="6704" y="7627"/>
                    <a:pt x="6333" y="7750"/>
                    <a:pt x="5969" y="7879"/>
                  </a:cubicBezTo>
                  <a:cubicBezTo>
                    <a:pt x="5942" y="7889"/>
                    <a:pt x="5921" y="7910"/>
                    <a:pt x="5863" y="7947"/>
                  </a:cubicBezTo>
                  <a:cubicBezTo>
                    <a:pt x="6027" y="7974"/>
                    <a:pt x="6146" y="7940"/>
                    <a:pt x="6264" y="7927"/>
                  </a:cubicBezTo>
                  <a:cubicBezTo>
                    <a:pt x="6380" y="7916"/>
                    <a:pt x="6493" y="7893"/>
                    <a:pt x="6680" y="7862"/>
                  </a:cubicBezTo>
                  <a:cubicBezTo>
                    <a:pt x="6591" y="7934"/>
                    <a:pt x="6564" y="7968"/>
                    <a:pt x="6530" y="7978"/>
                  </a:cubicBezTo>
                  <a:cubicBezTo>
                    <a:pt x="6435" y="8009"/>
                    <a:pt x="6336" y="8022"/>
                    <a:pt x="6244" y="8050"/>
                  </a:cubicBezTo>
                  <a:cubicBezTo>
                    <a:pt x="6207" y="8063"/>
                    <a:pt x="6179" y="8094"/>
                    <a:pt x="6220" y="8158"/>
                  </a:cubicBezTo>
                  <a:cubicBezTo>
                    <a:pt x="6445" y="8073"/>
                    <a:pt x="6704" y="8077"/>
                    <a:pt x="6912" y="7923"/>
                  </a:cubicBezTo>
                  <a:cubicBezTo>
                    <a:pt x="6993" y="7862"/>
                    <a:pt x="7078" y="7889"/>
                    <a:pt x="7167" y="7907"/>
                  </a:cubicBezTo>
                  <a:cubicBezTo>
                    <a:pt x="7204" y="7862"/>
                    <a:pt x="7242" y="7814"/>
                    <a:pt x="7293" y="7746"/>
                  </a:cubicBezTo>
                  <a:cubicBezTo>
                    <a:pt x="7306" y="7821"/>
                    <a:pt x="7314" y="7862"/>
                    <a:pt x="7320" y="7913"/>
                  </a:cubicBezTo>
                  <a:cubicBezTo>
                    <a:pt x="7906" y="7698"/>
                    <a:pt x="8481" y="7487"/>
                    <a:pt x="8948" y="7058"/>
                  </a:cubicBezTo>
                  <a:cubicBezTo>
                    <a:pt x="9039" y="6973"/>
                    <a:pt x="9145" y="6898"/>
                    <a:pt x="9244" y="6817"/>
                  </a:cubicBezTo>
                  <a:cubicBezTo>
                    <a:pt x="9533" y="6579"/>
                    <a:pt x="9710" y="6265"/>
                    <a:pt x="9830" y="5918"/>
                  </a:cubicBezTo>
                  <a:cubicBezTo>
                    <a:pt x="9853" y="5843"/>
                    <a:pt x="9857" y="5762"/>
                    <a:pt x="9860" y="5683"/>
                  </a:cubicBezTo>
                  <a:cubicBezTo>
                    <a:pt x="9867" y="5369"/>
                    <a:pt x="9874" y="5056"/>
                    <a:pt x="9877" y="4743"/>
                  </a:cubicBezTo>
                  <a:cubicBezTo>
                    <a:pt x="9880" y="4675"/>
                    <a:pt x="9867" y="4610"/>
                    <a:pt x="9857" y="4511"/>
                  </a:cubicBezTo>
                  <a:cubicBezTo>
                    <a:pt x="9952" y="4587"/>
                    <a:pt x="9982" y="4662"/>
                    <a:pt x="9993" y="4747"/>
                  </a:cubicBezTo>
                  <a:cubicBezTo>
                    <a:pt x="10010" y="4859"/>
                    <a:pt x="10040" y="4978"/>
                    <a:pt x="10027" y="5087"/>
                  </a:cubicBezTo>
                  <a:cubicBezTo>
                    <a:pt x="10003" y="5261"/>
                    <a:pt x="10072" y="5407"/>
                    <a:pt x="10119" y="5564"/>
                  </a:cubicBezTo>
                  <a:cubicBezTo>
                    <a:pt x="10122" y="5567"/>
                    <a:pt x="10139" y="5567"/>
                    <a:pt x="10157" y="5570"/>
                  </a:cubicBezTo>
                  <a:cubicBezTo>
                    <a:pt x="10157" y="5506"/>
                    <a:pt x="10150" y="5441"/>
                    <a:pt x="10157" y="5377"/>
                  </a:cubicBezTo>
                  <a:cubicBezTo>
                    <a:pt x="10163" y="5319"/>
                    <a:pt x="10201" y="5264"/>
                    <a:pt x="10201" y="5206"/>
                  </a:cubicBezTo>
                  <a:cubicBezTo>
                    <a:pt x="10197" y="5094"/>
                    <a:pt x="10180" y="4985"/>
                    <a:pt x="10215" y="4869"/>
                  </a:cubicBezTo>
                  <a:cubicBezTo>
                    <a:pt x="10248" y="4750"/>
                    <a:pt x="10157" y="4645"/>
                    <a:pt x="10119" y="4536"/>
                  </a:cubicBezTo>
                  <a:cubicBezTo>
                    <a:pt x="10102" y="4488"/>
                    <a:pt x="10058" y="4426"/>
                    <a:pt x="10150" y="4376"/>
                  </a:cubicBezTo>
                  <a:cubicBezTo>
                    <a:pt x="10235" y="4450"/>
                    <a:pt x="10245" y="4560"/>
                    <a:pt x="10276" y="4662"/>
                  </a:cubicBezTo>
                  <a:cubicBezTo>
                    <a:pt x="10296" y="4743"/>
                    <a:pt x="10334" y="4805"/>
                    <a:pt x="10425" y="4818"/>
                  </a:cubicBezTo>
                  <a:cubicBezTo>
                    <a:pt x="10388" y="4910"/>
                    <a:pt x="10317" y="5002"/>
                    <a:pt x="10323" y="5087"/>
                  </a:cubicBezTo>
                  <a:cubicBezTo>
                    <a:pt x="10344" y="5267"/>
                    <a:pt x="10293" y="5435"/>
                    <a:pt x="10268" y="5608"/>
                  </a:cubicBezTo>
                  <a:cubicBezTo>
                    <a:pt x="10255" y="5741"/>
                    <a:pt x="10224" y="5874"/>
                    <a:pt x="10252" y="6013"/>
                  </a:cubicBezTo>
                  <a:cubicBezTo>
                    <a:pt x="10296" y="5945"/>
                    <a:pt x="10334" y="5877"/>
                    <a:pt x="10347" y="5802"/>
                  </a:cubicBezTo>
                  <a:cubicBezTo>
                    <a:pt x="10371" y="5642"/>
                    <a:pt x="10367" y="5476"/>
                    <a:pt x="10425" y="5319"/>
                  </a:cubicBezTo>
                  <a:cubicBezTo>
                    <a:pt x="10432" y="5298"/>
                    <a:pt x="10432" y="5257"/>
                    <a:pt x="10419" y="5240"/>
                  </a:cubicBezTo>
                  <a:cubicBezTo>
                    <a:pt x="10367" y="5176"/>
                    <a:pt x="10391" y="5121"/>
                    <a:pt x="10411" y="5053"/>
                  </a:cubicBezTo>
                  <a:cubicBezTo>
                    <a:pt x="10432" y="4978"/>
                    <a:pt x="10419" y="4899"/>
                    <a:pt x="10422" y="4822"/>
                  </a:cubicBezTo>
                  <a:cubicBezTo>
                    <a:pt x="10408" y="4797"/>
                    <a:pt x="10395" y="4777"/>
                    <a:pt x="10381" y="4750"/>
                  </a:cubicBezTo>
                  <a:cubicBezTo>
                    <a:pt x="10408" y="4747"/>
                    <a:pt x="10432" y="4733"/>
                    <a:pt x="10443" y="4740"/>
                  </a:cubicBezTo>
                  <a:cubicBezTo>
                    <a:pt x="10528" y="4794"/>
                    <a:pt x="10592" y="4866"/>
                    <a:pt x="10633" y="4958"/>
                  </a:cubicBezTo>
                  <a:cubicBezTo>
                    <a:pt x="10667" y="5039"/>
                    <a:pt x="10715" y="5111"/>
                    <a:pt x="10759" y="5193"/>
                  </a:cubicBezTo>
                  <a:cubicBezTo>
                    <a:pt x="10906" y="5050"/>
                    <a:pt x="10909" y="4808"/>
                    <a:pt x="11120" y="4733"/>
                  </a:cubicBezTo>
                  <a:cubicBezTo>
                    <a:pt x="11167" y="4767"/>
                    <a:pt x="11151" y="4794"/>
                    <a:pt x="11117" y="4822"/>
                  </a:cubicBezTo>
                  <a:cubicBezTo>
                    <a:pt x="11052" y="4978"/>
                    <a:pt x="11222" y="5141"/>
                    <a:pt x="11100" y="5295"/>
                  </a:cubicBezTo>
                  <a:cubicBezTo>
                    <a:pt x="11178" y="5479"/>
                    <a:pt x="11167" y="5676"/>
                    <a:pt x="11198" y="5864"/>
                  </a:cubicBezTo>
                  <a:cubicBezTo>
                    <a:pt x="11205" y="5921"/>
                    <a:pt x="11239" y="5979"/>
                    <a:pt x="11324" y="6030"/>
                  </a:cubicBezTo>
                  <a:cubicBezTo>
                    <a:pt x="11294" y="5819"/>
                    <a:pt x="11269" y="5639"/>
                    <a:pt x="11243" y="5458"/>
                  </a:cubicBezTo>
                  <a:cubicBezTo>
                    <a:pt x="11233" y="5373"/>
                    <a:pt x="11195" y="5281"/>
                    <a:pt x="11208" y="5199"/>
                  </a:cubicBezTo>
                  <a:cubicBezTo>
                    <a:pt x="11233" y="5050"/>
                    <a:pt x="11188" y="4931"/>
                    <a:pt x="11110" y="4815"/>
                  </a:cubicBezTo>
                  <a:close/>
                  <a:moveTo>
                    <a:pt x="10930" y="7314"/>
                  </a:moveTo>
                  <a:cubicBezTo>
                    <a:pt x="10926" y="7331"/>
                    <a:pt x="10919" y="7348"/>
                    <a:pt x="10916" y="7365"/>
                  </a:cubicBezTo>
                  <a:cubicBezTo>
                    <a:pt x="10912" y="7358"/>
                    <a:pt x="10906" y="7351"/>
                    <a:pt x="10902" y="7344"/>
                  </a:cubicBezTo>
                  <a:cubicBezTo>
                    <a:pt x="10916" y="7335"/>
                    <a:pt x="10930" y="7327"/>
                    <a:pt x="10943" y="7317"/>
                  </a:cubicBezTo>
                  <a:cubicBezTo>
                    <a:pt x="10930" y="7310"/>
                    <a:pt x="10919" y="7307"/>
                    <a:pt x="10906" y="7300"/>
                  </a:cubicBezTo>
                  <a:cubicBezTo>
                    <a:pt x="10912" y="7297"/>
                    <a:pt x="10919" y="7294"/>
                    <a:pt x="10926" y="7290"/>
                  </a:cubicBezTo>
                  <a:cubicBezTo>
                    <a:pt x="10926" y="7297"/>
                    <a:pt x="10930" y="7304"/>
                    <a:pt x="10930" y="7314"/>
                  </a:cubicBezTo>
                  <a:close/>
                  <a:moveTo>
                    <a:pt x="6782" y="5567"/>
                  </a:moveTo>
                  <a:cubicBezTo>
                    <a:pt x="6800" y="5564"/>
                    <a:pt x="6816" y="5564"/>
                    <a:pt x="6833" y="5561"/>
                  </a:cubicBezTo>
                  <a:cubicBezTo>
                    <a:pt x="6841" y="5557"/>
                    <a:pt x="6844" y="5550"/>
                    <a:pt x="6850" y="5543"/>
                  </a:cubicBezTo>
                  <a:cubicBezTo>
                    <a:pt x="6836" y="5540"/>
                    <a:pt x="6816" y="5526"/>
                    <a:pt x="6809" y="5533"/>
                  </a:cubicBezTo>
                  <a:cubicBezTo>
                    <a:pt x="6800" y="5540"/>
                    <a:pt x="6796" y="5561"/>
                    <a:pt x="6789" y="5574"/>
                  </a:cubicBezTo>
                  <a:cubicBezTo>
                    <a:pt x="6745" y="5574"/>
                    <a:pt x="6701" y="5570"/>
                    <a:pt x="6657" y="5570"/>
                  </a:cubicBezTo>
                  <a:cubicBezTo>
                    <a:pt x="6666" y="5523"/>
                    <a:pt x="6673" y="5476"/>
                    <a:pt x="6690" y="5404"/>
                  </a:cubicBezTo>
                  <a:cubicBezTo>
                    <a:pt x="6578" y="5468"/>
                    <a:pt x="6493" y="5520"/>
                    <a:pt x="6412" y="5570"/>
                  </a:cubicBezTo>
                  <a:cubicBezTo>
                    <a:pt x="6244" y="5673"/>
                    <a:pt x="6085" y="5782"/>
                    <a:pt x="5893" y="5839"/>
                  </a:cubicBezTo>
                  <a:cubicBezTo>
                    <a:pt x="5856" y="5853"/>
                    <a:pt x="5826" y="5901"/>
                    <a:pt x="5788" y="5928"/>
                  </a:cubicBezTo>
                  <a:cubicBezTo>
                    <a:pt x="5720" y="5982"/>
                    <a:pt x="5652" y="6044"/>
                    <a:pt x="5577" y="6081"/>
                  </a:cubicBezTo>
                  <a:cubicBezTo>
                    <a:pt x="5482" y="6129"/>
                    <a:pt x="5379" y="6163"/>
                    <a:pt x="5277" y="6194"/>
                  </a:cubicBezTo>
                  <a:cubicBezTo>
                    <a:pt x="5227" y="6211"/>
                    <a:pt x="5196" y="6102"/>
                    <a:pt x="5124" y="6156"/>
                  </a:cubicBezTo>
                  <a:cubicBezTo>
                    <a:pt x="5100" y="6194"/>
                    <a:pt x="5073" y="6235"/>
                    <a:pt x="5049" y="6272"/>
                  </a:cubicBezTo>
                  <a:cubicBezTo>
                    <a:pt x="4954" y="6227"/>
                    <a:pt x="4869" y="6180"/>
                    <a:pt x="4780" y="6279"/>
                  </a:cubicBezTo>
                  <a:cubicBezTo>
                    <a:pt x="4767" y="6296"/>
                    <a:pt x="4712" y="6279"/>
                    <a:pt x="4675" y="6279"/>
                  </a:cubicBezTo>
                  <a:cubicBezTo>
                    <a:pt x="4630" y="6282"/>
                    <a:pt x="4579" y="6258"/>
                    <a:pt x="4552" y="6320"/>
                  </a:cubicBezTo>
                  <a:cubicBezTo>
                    <a:pt x="4583" y="6340"/>
                    <a:pt x="4610" y="6361"/>
                    <a:pt x="4641" y="6381"/>
                  </a:cubicBezTo>
                  <a:cubicBezTo>
                    <a:pt x="4620" y="6411"/>
                    <a:pt x="4603" y="6449"/>
                    <a:pt x="4576" y="6466"/>
                  </a:cubicBezTo>
                  <a:cubicBezTo>
                    <a:pt x="4545" y="6483"/>
                    <a:pt x="4501" y="6483"/>
                    <a:pt x="4467" y="6490"/>
                  </a:cubicBezTo>
                  <a:cubicBezTo>
                    <a:pt x="4433" y="6436"/>
                    <a:pt x="4405" y="6388"/>
                    <a:pt x="4372" y="6330"/>
                  </a:cubicBezTo>
                  <a:cubicBezTo>
                    <a:pt x="4303" y="6370"/>
                    <a:pt x="4246" y="6401"/>
                    <a:pt x="4195" y="6432"/>
                  </a:cubicBezTo>
                  <a:cubicBezTo>
                    <a:pt x="4215" y="6483"/>
                    <a:pt x="4229" y="6517"/>
                    <a:pt x="4239" y="6538"/>
                  </a:cubicBezTo>
                  <a:cubicBezTo>
                    <a:pt x="4086" y="6714"/>
                    <a:pt x="4069" y="6463"/>
                    <a:pt x="3963" y="6456"/>
                  </a:cubicBezTo>
                  <a:cubicBezTo>
                    <a:pt x="3980" y="6513"/>
                    <a:pt x="3994" y="6562"/>
                    <a:pt x="4007" y="6612"/>
                  </a:cubicBezTo>
                  <a:cubicBezTo>
                    <a:pt x="3854" y="6629"/>
                    <a:pt x="3854" y="6629"/>
                    <a:pt x="3786" y="6473"/>
                  </a:cubicBezTo>
                  <a:cubicBezTo>
                    <a:pt x="3605" y="6667"/>
                    <a:pt x="3354" y="6606"/>
                    <a:pt x="3136" y="6664"/>
                  </a:cubicBezTo>
                  <a:cubicBezTo>
                    <a:pt x="3000" y="6616"/>
                    <a:pt x="2870" y="6664"/>
                    <a:pt x="2734" y="6687"/>
                  </a:cubicBezTo>
                  <a:cubicBezTo>
                    <a:pt x="2567" y="6718"/>
                    <a:pt x="2390" y="6722"/>
                    <a:pt x="2219" y="6732"/>
                  </a:cubicBezTo>
                  <a:cubicBezTo>
                    <a:pt x="2036" y="6738"/>
                    <a:pt x="1852" y="6738"/>
                    <a:pt x="1607" y="6745"/>
                  </a:cubicBezTo>
                  <a:cubicBezTo>
                    <a:pt x="1699" y="6803"/>
                    <a:pt x="1737" y="6840"/>
                    <a:pt x="1777" y="6851"/>
                  </a:cubicBezTo>
                  <a:cubicBezTo>
                    <a:pt x="2407" y="7004"/>
                    <a:pt x="3044" y="7099"/>
                    <a:pt x="3698" y="7038"/>
                  </a:cubicBezTo>
                  <a:cubicBezTo>
                    <a:pt x="3973" y="7011"/>
                    <a:pt x="4242" y="6950"/>
                    <a:pt x="4494" y="6844"/>
                  </a:cubicBezTo>
                  <a:cubicBezTo>
                    <a:pt x="4930" y="6667"/>
                    <a:pt x="5359" y="6480"/>
                    <a:pt x="5758" y="6224"/>
                  </a:cubicBezTo>
                  <a:cubicBezTo>
                    <a:pt x="6013" y="6057"/>
                    <a:pt x="6272" y="5905"/>
                    <a:pt x="6527" y="5741"/>
                  </a:cubicBezTo>
                  <a:cubicBezTo>
                    <a:pt x="6575" y="5710"/>
                    <a:pt x="6612" y="5663"/>
                    <a:pt x="6657" y="5622"/>
                  </a:cubicBezTo>
                  <a:cubicBezTo>
                    <a:pt x="6711" y="5632"/>
                    <a:pt x="6755" y="5622"/>
                    <a:pt x="6782" y="5567"/>
                  </a:cubicBezTo>
                  <a:close/>
                  <a:moveTo>
                    <a:pt x="14753" y="5567"/>
                  </a:moveTo>
                  <a:cubicBezTo>
                    <a:pt x="14780" y="5622"/>
                    <a:pt x="14828" y="5632"/>
                    <a:pt x="14882" y="5622"/>
                  </a:cubicBezTo>
                  <a:cubicBezTo>
                    <a:pt x="14923" y="5663"/>
                    <a:pt x="14961" y="5710"/>
                    <a:pt x="15008" y="5741"/>
                  </a:cubicBezTo>
                  <a:cubicBezTo>
                    <a:pt x="15553" y="6064"/>
                    <a:pt x="16064" y="6449"/>
                    <a:pt x="16667" y="6677"/>
                  </a:cubicBezTo>
                  <a:cubicBezTo>
                    <a:pt x="16775" y="6718"/>
                    <a:pt x="16881" y="6772"/>
                    <a:pt x="16986" y="6820"/>
                  </a:cubicBezTo>
                  <a:cubicBezTo>
                    <a:pt x="17259" y="6936"/>
                    <a:pt x="17545" y="7008"/>
                    <a:pt x="17838" y="7038"/>
                  </a:cubicBezTo>
                  <a:cubicBezTo>
                    <a:pt x="18492" y="7099"/>
                    <a:pt x="19128" y="7004"/>
                    <a:pt x="19758" y="6851"/>
                  </a:cubicBezTo>
                  <a:cubicBezTo>
                    <a:pt x="19802" y="6840"/>
                    <a:pt x="19837" y="6803"/>
                    <a:pt x="19911" y="6755"/>
                  </a:cubicBezTo>
                  <a:cubicBezTo>
                    <a:pt x="19714" y="6742"/>
                    <a:pt x="19557" y="6711"/>
                    <a:pt x="19404" y="6722"/>
                  </a:cubicBezTo>
                  <a:cubicBezTo>
                    <a:pt x="19142" y="6735"/>
                    <a:pt x="18883" y="6718"/>
                    <a:pt x="18631" y="6643"/>
                  </a:cubicBezTo>
                  <a:cubicBezTo>
                    <a:pt x="18597" y="6633"/>
                    <a:pt x="18556" y="6643"/>
                    <a:pt x="18515" y="6643"/>
                  </a:cubicBezTo>
                  <a:cubicBezTo>
                    <a:pt x="18246" y="6656"/>
                    <a:pt x="17978" y="6650"/>
                    <a:pt x="17745" y="6483"/>
                  </a:cubicBezTo>
                  <a:cubicBezTo>
                    <a:pt x="17674" y="6653"/>
                    <a:pt x="17674" y="6653"/>
                    <a:pt x="17528" y="6589"/>
                  </a:cubicBezTo>
                  <a:cubicBezTo>
                    <a:pt x="17541" y="6551"/>
                    <a:pt x="17558" y="6510"/>
                    <a:pt x="17586" y="6436"/>
                  </a:cubicBezTo>
                  <a:cubicBezTo>
                    <a:pt x="17477" y="6483"/>
                    <a:pt x="17443" y="6694"/>
                    <a:pt x="17296" y="6551"/>
                  </a:cubicBezTo>
                  <a:cubicBezTo>
                    <a:pt x="17310" y="6507"/>
                    <a:pt x="17321" y="6466"/>
                    <a:pt x="17337" y="6411"/>
                  </a:cubicBezTo>
                  <a:cubicBezTo>
                    <a:pt x="17269" y="6388"/>
                    <a:pt x="17211" y="6364"/>
                    <a:pt x="17146" y="6340"/>
                  </a:cubicBezTo>
                  <a:cubicBezTo>
                    <a:pt x="17120" y="6398"/>
                    <a:pt x="17099" y="6439"/>
                    <a:pt x="17068" y="6497"/>
                  </a:cubicBezTo>
                  <a:cubicBezTo>
                    <a:pt x="17017" y="6477"/>
                    <a:pt x="16963" y="6459"/>
                    <a:pt x="16912" y="6432"/>
                  </a:cubicBezTo>
                  <a:cubicBezTo>
                    <a:pt x="16901" y="6425"/>
                    <a:pt x="16901" y="6381"/>
                    <a:pt x="16912" y="6361"/>
                  </a:cubicBezTo>
                  <a:cubicBezTo>
                    <a:pt x="16922" y="6334"/>
                    <a:pt x="17000" y="6364"/>
                    <a:pt x="16969" y="6279"/>
                  </a:cubicBezTo>
                  <a:cubicBezTo>
                    <a:pt x="16915" y="6285"/>
                    <a:pt x="16857" y="6303"/>
                    <a:pt x="16806" y="6296"/>
                  </a:cubicBezTo>
                  <a:cubicBezTo>
                    <a:pt x="16752" y="6285"/>
                    <a:pt x="16708" y="6231"/>
                    <a:pt x="16656" y="6224"/>
                  </a:cubicBezTo>
                  <a:cubicBezTo>
                    <a:pt x="16606" y="6221"/>
                    <a:pt x="16548" y="6255"/>
                    <a:pt x="16493" y="6268"/>
                  </a:cubicBezTo>
                  <a:cubicBezTo>
                    <a:pt x="16486" y="6272"/>
                    <a:pt x="16476" y="6262"/>
                    <a:pt x="16466" y="6258"/>
                  </a:cubicBezTo>
                  <a:cubicBezTo>
                    <a:pt x="16445" y="6218"/>
                    <a:pt x="16422" y="6177"/>
                    <a:pt x="16405" y="6142"/>
                  </a:cubicBezTo>
                  <a:cubicBezTo>
                    <a:pt x="16315" y="6146"/>
                    <a:pt x="16275" y="6214"/>
                    <a:pt x="16172" y="6170"/>
                  </a:cubicBezTo>
                  <a:cubicBezTo>
                    <a:pt x="16006" y="6092"/>
                    <a:pt x="15825" y="6051"/>
                    <a:pt x="15713" y="5880"/>
                  </a:cubicBezTo>
                  <a:cubicBezTo>
                    <a:pt x="15699" y="5860"/>
                    <a:pt x="15669" y="5847"/>
                    <a:pt x="15641" y="5839"/>
                  </a:cubicBezTo>
                  <a:cubicBezTo>
                    <a:pt x="15424" y="5771"/>
                    <a:pt x="15240" y="5639"/>
                    <a:pt x="15049" y="5526"/>
                  </a:cubicBezTo>
                  <a:cubicBezTo>
                    <a:pt x="14984" y="5489"/>
                    <a:pt x="14930" y="5435"/>
                    <a:pt x="14841" y="5418"/>
                  </a:cubicBezTo>
                  <a:cubicBezTo>
                    <a:pt x="14858" y="5482"/>
                    <a:pt x="14869" y="5526"/>
                    <a:pt x="14879" y="5570"/>
                  </a:cubicBezTo>
                  <a:cubicBezTo>
                    <a:pt x="14835" y="5570"/>
                    <a:pt x="14791" y="5574"/>
                    <a:pt x="14746" y="5574"/>
                  </a:cubicBezTo>
                  <a:cubicBezTo>
                    <a:pt x="14739" y="5561"/>
                    <a:pt x="14739" y="5540"/>
                    <a:pt x="14726" y="5533"/>
                  </a:cubicBezTo>
                  <a:cubicBezTo>
                    <a:pt x="14719" y="5526"/>
                    <a:pt x="14698" y="5540"/>
                    <a:pt x="14685" y="5543"/>
                  </a:cubicBezTo>
                  <a:cubicBezTo>
                    <a:pt x="14692" y="5550"/>
                    <a:pt x="14695" y="5557"/>
                    <a:pt x="14702" y="5561"/>
                  </a:cubicBezTo>
                  <a:cubicBezTo>
                    <a:pt x="14719" y="5564"/>
                    <a:pt x="14736" y="5567"/>
                    <a:pt x="14753" y="5567"/>
                  </a:cubicBezTo>
                  <a:close/>
                  <a:moveTo>
                    <a:pt x="354" y="5360"/>
                  </a:moveTo>
                  <a:cubicBezTo>
                    <a:pt x="347" y="5369"/>
                    <a:pt x="340" y="5383"/>
                    <a:pt x="333" y="5394"/>
                  </a:cubicBezTo>
                  <a:cubicBezTo>
                    <a:pt x="330" y="5397"/>
                    <a:pt x="324" y="5397"/>
                    <a:pt x="316" y="5397"/>
                  </a:cubicBezTo>
                  <a:cubicBezTo>
                    <a:pt x="324" y="5383"/>
                    <a:pt x="330" y="5369"/>
                    <a:pt x="340" y="5356"/>
                  </a:cubicBezTo>
                  <a:cubicBezTo>
                    <a:pt x="344" y="5353"/>
                    <a:pt x="354" y="5353"/>
                    <a:pt x="360" y="5353"/>
                  </a:cubicBezTo>
                  <a:cubicBezTo>
                    <a:pt x="347" y="5342"/>
                    <a:pt x="333" y="5336"/>
                    <a:pt x="324" y="5325"/>
                  </a:cubicBezTo>
                  <a:cubicBezTo>
                    <a:pt x="320" y="5325"/>
                    <a:pt x="330" y="5312"/>
                    <a:pt x="333" y="5305"/>
                  </a:cubicBezTo>
                  <a:cubicBezTo>
                    <a:pt x="340" y="5322"/>
                    <a:pt x="347" y="5339"/>
                    <a:pt x="354" y="5360"/>
                  </a:cubicBezTo>
                  <a:close/>
                  <a:moveTo>
                    <a:pt x="21188" y="5356"/>
                  </a:moveTo>
                  <a:cubicBezTo>
                    <a:pt x="21195" y="5339"/>
                    <a:pt x="21198" y="5319"/>
                    <a:pt x="21205" y="5302"/>
                  </a:cubicBezTo>
                  <a:cubicBezTo>
                    <a:pt x="21209" y="5308"/>
                    <a:pt x="21212" y="5315"/>
                    <a:pt x="21218" y="5322"/>
                  </a:cubicBezTo>
                  <a:cubicBezTo>
                    <a:pt x="21205" y="5333"/>
                    <a:pt x="21191" y="5339"/>
                    <a:pt x="21178" y="5349"/>
                  </a:cubicBezTo>
                  <a:cubicBezTo>
                    <a:pt x="21195" y="5366"/>
                    <a:pt x="21209" y="5383"/>
                    <a:pt x="21226" y="5400"/>
                  </a:cubicBezTo>
                  <a:cubicBezTo>
                    <a:pt x="21222" y="5397"/>
                    <a:pt x="21218" y="5397"/>
                    <a:pt x="21215" y="5394"/>
                  </a:cubicBezTo>
                  <a:cubicBezTo>
                    <a:pt x="21205" y="5380"/>
                    <a:pt x="21198" y="5366"/>
                    <a:pt x="21188" y="5356"/>
                  </a:cubicBezTo>
                  <a:close/>
                  <a:moveTo>
                    <a:pt x="14671" y="5182"/>
                  </a:moveTo>
                  <a:cubicBezTo>
                    <a:pt x="14657" y="5190"/>
                    <a:pt x="14648" y="5193"/>
                    <a:pt x="14634" y="5199"/>
                  </a:cubicBezTo>
                  <a:lnTo>
                    <a:pt x="14634" y="5176"/>
                  </a:lnTo>
                  <a:cubicBezTo>
                    <a:pt x="14648" y="5179"/>
                    <a:pt x="14661" y="5182"/>
                    <a:pt x="14675" y="5186"/>
                  </a:cubicBezTo>
                  <a:cubicBezTo>
                    <a:pt x="14671" y="5237"/>
                    <a:pt x="14665" y="5284"/>
                    <a:pt x="14661" y="5333"/>
                  </a:cubicBezTo>
                  <a:cubicBezTo>
                    <a:pt x="14671" y="5333"/>
                    <a:pt x="14681" y="5336"/>
                    <a:pt x="14692" y="5336"/>
                  </a:cubicBezTo>
                  <a:cubicBezTo>
                    <a:pt x="14685" y="5284"/>
                    <a:pt x="14678" y="5234"/>
                    <a:pt x="14671" y="5182"/>
                  </a:cubicBezTo>
                  <a:close/>
                  <a:moveTo>
                    <a:pt x="6864" y="5182"/>
                  </a:moveTo>
                  <a:cubicBezTo>
                    <a:pt x="6857" y="5234"/>
                    <a:pt x="6850" y="5284"/>
                    <a:pt x="6844" y="5336"/>
                  </a:cubicBezTo>
                  <a:lnTo>
                    <a:pt x="6877" y="5336"/>
                  </a:lnTo>
                  <a:cubicBezTo>
                    <a:pt x="6871" y="5284"/>
                    <a:pt x="6867" y="5237"/>
                    <a:pt x="6861" y="5190"/>
                  </a:cubicBezTo>
                  <a:cubicBezTo>
                    <a:pt x="6874" y="5186"/>
                    <a:pt x="6888" y="5182"/>
                    <a:pt x="6902" y="5176"/>
                  </a:cubicBezTo>
                  <a:lnTo>
                    <a:pt x="6902" y="5203"/>
                  </a:lnTo>
                  <a:cubicBezTo>
                    <a:pt x="6888" y="5196"/>
                    <a:pt x="6877" y="5190"/>
                    <a:pt x="6864" y="5182"/>
                  </a:cubicBezTo>
                  <a:close/>
                  <a:moveTo>
                    <a:pt x="19758" y="3657"/>
                  </a:moveTo>
                  <a:cubicBezTo>
                    <a:pt x="19625" y="3653"/>
                    <a:pt x="19625" y="3653"/>
                    <a:pt x="19588" y="3760"/>
                  </a:cubicBezTo>
                  <a:cubicBezTo>
                    <a:pt x="19649" y="3722"/>
                    <a:pt x="19700" y="3688"/>
                    <a:pt x="19752" y="3650"/>
                  </a:cubicBezTo>
                  <a:cubicBezTo>
                    <a:pt x="19755" y="3620"/>
                    <a:pt x="19755" y="3589"/>
                    <a:pt x="19758" y="3562"/>
                  </a:cubicBezTo>
                  <a:cubicBezTo>
                    <a:pt x="19747" y="3562"/>
                    <a:pt x="19741" y="3562"/>
                    <a:pt x="19734" y="3565"/>
                  </a:cubicBezTo>
                  <a:cubicBezTo>
                    <a:pt x="19741" y="3596"/>
                    <a:pt x="19747" y="3626"/>
                    <a:pt x="19758" y="3657"/>
                  </a:cubicBezTo>
                  <a:close/>
                  <a:moveTo>
                    <a:pt x="13496" y="7886"/>
                  </a:moveTo>
                  <a:cubicBezTo>
                    <a:pt x="13455" y="7882"/>
                    <a:pt x="13419" y="7879"/>
                    <a:pt x="13381" y="7879"/>
                  </a:cubicBezTo>
                  <a:cubicBezTo>
                    <a:pt x="13378" y="7879"/>
                    <a:pt x="13364" y="7889"/>
                    <a:pt x="13367" y="7893"/>
                  </a:cubicBezTo>
                  <a:cubicBezTo>
                    <a:pt x="13374" y="7907"/>
                    <a:pt x="13391" y="7930"/>
                    <a:pt x="13394" y="7927"/>
                  </a:cubicBezTo>
                  <a:cubicBezTo>
                    <a:pt x="13428" y="7916"/>
                    <a:pt x="13463" y="7896"/>
                    <a:pt x="13496" y="7879"/>
                  </a:cubicBezTo>
                  <a:cubicBezTo>
                    <a:pt x="13490" y="7927"/>
                    <a:pt x="13483" y="7971"/>
                    <a:pt x="13476" y="8022"/>
                  </a:cubicBezTo>
                  <a:cubicBezTo>
                    <a:pt x="13558" y="8036"/>
                    <a:pt x="13623" y="8046"/>
                    <a:pt x="13687" y="8056"/>
                  </a:cubicBezTo>
                  <a:cubicBezTo>
                    <a:pt x="13708" y="8070"/>
                    <a:pt x="13728" y="8086"/>
                    <a:pt x="13752" y="8094"/>
                  </a:cubicBezTo>
                  <a:cubicBezTo>
                    <a:pt x="13755" y="8097"/>
                    <a:pt x="13769" y="8073"/>
                    <a:pt x="13779" y="8059"/>
                  </a:cubicBezTo>
                  <a:cubicBezTo>
                    <a:pt x="13772" y="8056"/>
                    <a:pt x="13762" y="8046"/>
                    <a:pt x="13755" y="8050"/>
                  </a:cubicBezTo>
                  <a:cubicBezTo>
                    <a:pt x="13732" y="8053"/>
                    <a:pt x="13708" y="8059"/>
                    <a:pt x="13684" y="8066"/>
                  </a:cubicBezTo>
                  <a:cubicBezTo>
                    <a:pt x="13660" y="8042"/>
                    <a:pt x="13639" y="8012"/>
                    <a:pt x="13612" y="7995"/>
                  </a:cubicBezTo>
                  <a:cubicBezTo>
                    <a:pt x="13568" y="7964"/>
                    <a:pt x="13504" y="7954"/>
                    <a:pt x="13496" y="7886"/>
                  </a:cubicBezTo>
                  <a:close/>
                  <a:moveTo>
                    <a:pt x="19390" y="4107"/>
                  </a:moveTo>
                  <a:cubicBezTo>
                    <a:pt x="19417" y="4073"/>
                    <a:pt x="19448" y="4041"/>
                    <a:pt x="19472" y="4008"/>
                  </a:cubicBezTo>
                  <a:cubicBezTo>
                    <a:pt x="19475" y="4001"/>
                    <a:pt x="19458" y="3974"/>
                    <a:pt x="19445" y="3967"/>
                  </a:cubicBezTo>
                  <a:cubicBezTo>
                    <a:pt x="19435" y="3964"/>
                    <a:pt x="19408" y="3974"/>
                    <a:pt x="19400" y="3984"/>
                  </a:cubicBezTo>
                  <a:cubicBezTo>
                    <a:pt x="19373" y="4025"/>
                    <a:pt x="19356" y="4066"/>
                    <a:pt x="19394" y="4110"/>
                  </a:cubicBezTo>
                  <a:cubicBezTo>
                    <a:pt x="19339" y="4117"/>
                    <a:pt x="19285" y="4120"/>
                    <a:pt x="19227" y="4127"/>
                  </a:cubicBezTo>
                  <a:cubicBezTo>
                    <a:pt x="19104" y="4236"/>
                    <a:pt x="18982" y="4345"/>
                    <a:pt x="18927" y="4488"/>
                  </a:cubicBezTo>
                  <a:cubicBezTo>
                    <a:pt x="18992" y="4672"/>
                    <a:pt x="19081" y="4811"/>
                    <a:pt x="19230" y="4913"/>
                  </a:cubicBezTo>
                  <a:cubicBezTo>
                    <a:pt x="19323" y="4971"/>
                    <a:pt x="19367" y="5074"/>
                    <a:pt x="19400" y="5179"/>
                  </a:cubicBezTo>
                  <a:cubicBezTo>
                    <a:pt x="19543" y="5608"/>
                    <a:pt x="19673" y="6037"/>
                    <a:pt x="19741" y="6500"/>
                  </a:cubicBezTo>
                  <a:cubicBezTo>
                    <a:pt x="19877" y="6466"/>
                    <a:pt x="20017" y="6571"/>
                    <a:pt x="20167" y="6477"/>
                  </a:cubicBezTo>
                  <a:cubicBezTo>
                    <a:pt x="19918" y="5717"/>
                    <a:pt x="19659" y="4968"/>
                    <a:pt x="19461" y="4154"/>
                  </a:cubicBezTo>
                  <a:cubicBezTo>
                    <a:pt x="19397" y="4250"/>
                    <a:pt x="19356" y="4314"/>
                    <a:pt x="19312" y="4372"/>
                  </a:cubicBezTo>
                  <a:cubicBezTo>
                    <a:pt x="19292" y="4396"/>
                    <a:pt x="19254" y="4406"/>
                    <a:pt x="19220" y="4426"/>
                  </a:cubicBezTo>
                  <a:cubicBezTo>
                    <a:pt x="19220" y="4311"/>
                    <a:pt x="19220" y="4216"/>
                    <a:pt x="19224" y="4123"/>
                  </a:cubicBezTo>
                  <a:cubicBezTo>
                    <a:pt x="19278" y="4117"/>
                    <a:pt x="19336" y="4113"/>
                    <a:pt x="19390" y="4107"/>
                  </a:cubicBezTo>
                  <a:close/>
                  <a:moveTo>
                    <a:pt x="7848" y="8059"/>
                  </a:moveTo>
                  <a:cubicBezTo>
                    <a:pt x="7919" y="8036"/>
                    <a:pt x="8005" y="8063"/>
                    <a:pt x="8062" y="7995"/>
                  </a:cubicBezTo>
                  <a:cubicBezTo>
                    <a:pt x="8056" y="7954"/>
                    <a:pt x="8049" y="7916"/>
                    <a:pt x="8042" y="7882"/>
                  </a:cubicBezTo>
                  <a:cubicBezTo>
                    <a:pt x="8066" y="7899"/>
                    <a:pt x="8087" y="7920"/>
                    <a:pt x="8114" y="7930"/>
                  </a:cubicBezTo>
                  <a:cubicBezTo>
                    <a:pt x="8148" y="7940"/>
                    <a:pt x="8189" y="7913"/>
                    <a:pt x="8168" y="7893"/>
                  </a:cubicBezTo>
                  <a:cubicBezTo>
                    <a:pt x="8161" y="7882"/>
                    <a:pt x="8141" y="7872"/>
                    <a:pt x="8128" y="7872"/>
                  </a:cubicBezTo>
                  <a:cubicBezTo>
                    <a:pt x="8096" y="7872"/>
                    <a:pt x="8070" y="7879"/>
                    <a:pt x="8042" y="7882"/>
                  </a:cubicBezTo>
                  <a:cubicBezTo>
                    <a:pt x="8032" y="7954"/>
                    <a:pt x="7971" y="7964"/>
                    <a:pt x="7923" y="7995"/>
                  </a:cubicBezTo>
                  <a:cubicBezTo>
                    <a:pt x="7895" y="8012"/>
                    <a:pt x="7875" y="8042"/>
                    <a:pt x="7851" y="8066"/>
                  </a:cubicBezTo>
                  <a:cubicBezTo>
                    <a:pt x="7828" y="8059"/>
                    <a:pt x="7804" y="8053"/>
                    <a:pt x="7780" y="8050"/>
                  </a:cubicBezTo>
                  <a:cubicBezTo>
                    <a:pt x="7773" y="8046"/>
                    <a:pt x="7763" y="8056"/>
                    <a:pt x="7756" y="8059"/>
                  </a:cubicBezTo>
                  <a:cubicBezTo>
                    <a:pt x="7766" y="8073"/>
                    <a:pt x="7780" y="8097"/>
                    <a:pt x="7784" y="8094"/>
                  </a:cubicBezTo>
                  <a:cubicBezTo>
                    <a:pt x="7807" y="8086"/>
                    <a:pt x="7828" y="8070"/>
                    <a:pt x="7848" y="8059"/>
                  </a:cubicBezTo>
                  <a:close/>
                  <a:moveTo>
                    <a:pt x="17123" y="8989"/>
                  </a:moveTo>
                  <a:cubicBezTo>
                    <a:pt x="17218" y="9010"/>
                    <a:pt x="17286" y="8979"/>
                    <a:pt x="17344" y="8883"/>
                  </a:cubicBezTo>
                  <a:cubicBezTo>
                    <a:pt x="17245" y="8897"/>
                    <a:pt x="17153" y="8887"/>
                    <a:pt x="17129" y="8996"/>
                  </a:cubicBezTo>
                  <a:cubicBezTo>
                    <a:pt x="17120" y="9006"/>
                    <a:pt x="17109" y="9016"/>
                    <a:pt x="17102" y="9026"/>
                  </a:cubicBezTo>
                  <a:cubicBezTo>
                    <a:pt x="17109" y="9016"/>
                    <a:pt x="17116" y="9002"/>
                    <a:pt x="17123" y="8989"/>
                  </a:cubicBezTo>
                  <a:close/>
                  <a:moveTo>
                    <a:pt x="4548" y="7058"/>
                  </a:moveTo>
                  <a:cubicBezTo>
                    <a:pt x="4539" y="7130"/>
                    <a:pt x="4477" y="7099"/>
                    <a:pt x="4440" y="7116"/>
                  </a:cubicBezTo>
                  <a:cubicBezTo>
                    <a:pt x="4413" y="7130"/>
                    <a:pt x="4389" y="7157"/>
                    <a:pt x="4365" y="7181"/>
                  </a:cubicBezTo>
                  <a:cubicBezTo>
                    <a:pt x="4365" y="7181"/>
                    <a:pt x="4378" y="7201"/>
                    <a:pt x="4382" y="7201"/>
                  </a:cubicBezTo>
                  <a:cubicBezTo>
                    <a:pt x="4416" y="7192"/>
                    <a:pt x="4454" y="7184"/>
                    <a:pt x="4481" y="7161"/>
                  </a:cubicBezTo>
                  <a:cubicBezTo>
                    <a:pt x="4508" y="7134"/>
                    <a:pt x="4525" y="7093"/>
                    <a:pt x="4548" y="7058"/>
                  </a:cubicBezTo>
                  <a:cubicBezTo>
                    <a:pt x="4624" y="7085"/>
                    <a:pt x="4702" y="7157"/>
                    <a:pt x="4770" y="7045"/>
                  </a:cubicBezTo>
                  <a:cubicBezTo>
                    <a:pt x="4900" y="7055"/>
                    <a:pt x="5018" y="7008"/>
                    <a:pt x="5134" y="6953"/>
                  </a:cubicBezTo>
                  <a:cubicBezTo>
                    <a:pt x="5366" y="6844"/>
                    <a:pt x="5598" y="6742"/>
                    <a:pt x="5829" y="6636"/>
                  </a:cubicBezTo>
                  <a:cubicBezTo>
                    <a:pt x="6081" y="6524"/>
                    <a:pt x="6340" y="6432"/>
                    <a:pt x="6575" y="6299"/>
                  </a:cubicBezTo>
                  <a:cubicBezTo>
                    <a:pt x="6925" y="6102"/>
                    <a:pt x="7273" y="5897"/>
                    <a:pt x="7592" y="5649"/>
                  </a:cubicBezTo>
                  <a:cubicBezTo>
                    <a:pt x="7702" y="5564"/>
                    <a:pt x="7831" y="5499"/>
                    <a:pt x="7919" y="5400"/>
                  </a:cubicBezTo>
                  <a:cubicBezTo>
                    <a:pt x="8199" y="5101"/>
                    <a:pt x="8512" y="4842"/>
                    <a:pt x="8843" y="4577"/>
                  </a:cubicBezTo>
                  <a:cubicBezTo>
                    <a:pt x="8733" y="4529"/>
                    <a:pt x="8655" y="4569"/>
                    <a:pt x="8587" y="4618"/>
                  </a:cubicBezTo>
                  <a:cubicBezTo>
                    <a:pt x="8450" y="4712"/>
                    <a:pt x="8321" y="4815"/>
                    <a:pt x="8185" y="4917"/>
                  </a:cubicBezTo>
                  <a:cubicBezTo>
                    <a:pt x="8056" y="5012"/>
                    <a:pt x="7927" y="5114"/>
                    <a:pt x="7790" y="5206"/>
                  </a:cubicBezTo>
                  <a:cubicBezTo>
                    <a:pt x="7592" y="5336"/>
                    <a:pt x="7413" y="5485"/>
                    <a:pt x="7215" y="5611"/>
                  </a:cubicBezTo>
                  <a:cubicBezTo>
                    <a:pt x="6854" y="5847"/>
                    <a:pt x="6473" y="6051"/>
                    <a:pt x="6112" y="6285"/>
                  </a:cubicBezTo>
                  <a:cubicBezTo>
                    <a:pt x="5700" y="6554"/>
                    <a:pt x="5267" y="6786"/>
                    <a:pt x="4818" y="6987"/>
                  </a:cubicBezTo>
                  <a:cubicBezTo>
                    <a:pt x="4798" y="6994"/>
                    <a:pt x="4787" y="7028"/>
                    <a:pt x="4773" y="7049"/>
                  </a:cubicBezTo>
                  <a:cubicBezTo>
                    <a:pt x="4699" y="7052"/>
                    <a:pt x="4624" y="7055"/>
                    <a:pt x="4548" y="7058"/>
                  </a:cubicBezTo>
                  <a:close/>
                  <a:moveTo>
                    <a:pt x="16990" y="7058"/>
                  </a:moveTo>
                  <a:cubicBezTo>
                    <a:pt x="16915" y="7055"/>
                    <a:pt x="16837" y="7052"/>
                    <a:pt x="16762" y="7049"/>
                  </a:cubicBezTo>
                  <a:cubicBezTo>
                    <a:pt x="16758" y="7031"/>
                    <a:pt x="16755" y="7004"/>
                    <a:pt x="16744" y="7000"/>
                  </a:cubicBezTo>
                  <a:cubicBezTo>
                    <a:pt x="16258" y="6783"/>
                    <a:pt x="15805" y="6510"/>
                    <a:pt x="15349" y="6245"/>
                  </a:cubicBezTo>
                  <a:cubicBezTo>
                    <a:pt x="14831" y="5945"/>
                    <a:pt x="14334" y="5615"/>
                    <a:pt x="13840" y="5275"/>
                  </a:cubicBezTo>
                  <a:cubicBezTo>
                    <a:pt x="13548" y="5070"/>
                    <a:pt x="13265" y="4846"/>
                    <a:pt x="12976" y="4634"/>
                  </a:cubicBezTo>
                  <a:cubicBezTo>
                    <a:pt x="12897" y="4580"/>
                    <a:pt x="12812" y="4532"/>
                    <a:pt x="12696" y="4566"/>
                  </a:cubicBezTo>
                  <a:cubicBezTo>
                    <a:pt x="12932" y="4770"/>
                    <a:pt x="13163" y="4944"/>
                    <a:pt x="13364" y="5152"/>
                  </a:cubicBezTo>
                  <a:cubicBezTo>
                    <a:pt x="13565" y="5356"/>
                    <a:pt x="13786" y="5533"/>
                    <a:pt x="14014" y="5704"/>
                  </a:cubicBezTo>
                  <a:cubicBezTo>
                    <a:pt x="14436" y="6010"/>
                    <a:pt x="14889" y="6262"/>
                    <a:pt x="15355" y="6493"/>
                  </a:cubicBezTo>
                  <a:cubicBezTo>
                    <a:pt x="15625" y="6626"/>
                    <a:pt x="15904" y="6749"/>
                    <a:pt x="16186" y="6857"/>
                  </a:cubicBezTo>
                  <a:cubicBezTo>
                    <a:pt x="16377" y="6933"/>
                    <a:pt x="16548" y="7065"/>
                    <a:pt x="16769" y="7045"/>
                  </a:cubicBezTo>
                  <a:cubicBezTo>
                    <a:pt x="16834" y="7157"/>
                    <a:pt x="16912" y="7082"/>
                    <a:pt x="16990" y="7058"/>
                  </a:cubicBezTo>
                  <a:cubicBezTo>
                    <a:pt x="17027" y="7106"/>
                    <a:pt x="17058" y="7154"/>
                    <a:pt x="17102" y="7195"/>
                  </a:cubicBezTo>
                  <a:cubicBezTo>
                    <a:pt x="17109" y="7205"/>
                    <a:pt x="17146" y="7184"/>
                    <a:pt x="17170" y="7181"/>
                  </a:cubicBezTo>
                  <a:cubicBezTo>
                    <a:pt x="17164" y="7164"/>
                    <a:pt x="17160" y="7147"/>
                    <a:pt x="17150" y="7134"/>
                  </a:cubicBezTo>
                  <a:cubicBezTo>
                    <a:pt x="17106" y="7082"/>
                    <a:pt x="17010" y="7154"/>
                    <a:pt x="16990" y="7058"/>
                  </a:cubicBezTo>
                  <a:close/>
                  <a:moveTo>
                    <a:pt x="4413" y="8993"/>
                  </a:moveTo>
                  <a:cubicBezTo>
                    <a:pt x="4426" y="8999"/>
                    <a:pt x="4436" y="9006"/>
                    <a:pt x="4450" y="9013"/>
                  </a:cubicBezTo>
                  <a:cubicBezTo>
                    <a:pt x="4436" y="9010"/>
                    <a:pt x="4419" y="9002"/>
                    <a:pt x="4405" y="8996"/>
                  </a:cubicBezTo>
                  <a:cubicBezTo>
                    <a:pt x="4331" y="8911"/>
                    <a:pt x="4331" y="8911"/>
                    <a:pt x="4171" y="8908"/>
                  </a:cubicBezTo>
                  <a:cubicBezTo>
                    <a:pt x="4259" y="8952"/>
                    <a:pt x="4317" y="9023"/>
                    <a:pt x="4413" y="8993"/>
                  </a:cubicBezTo>
                  <a:close/>
                  <a:moveTo>
                    <a:pt x="14559" y="16242"/>
                  </a:moveTo>
                  <a:cubicBezTo>
                    <a:pt x="14586" y="16217"/>
                    <a:pt x="14634" y="16190"/>
                    <a:pt x="14637" y="16163"/>
                  </a:cubicBezTo>
                  <a:cubicBezTo>
                    <a:pt x="14644" y="16071"/>
                    <a:pt x="14692" y="16000"/>
                    <a:pt x="14733" y="15925"/>
                  </a:cubicBezTo>
                  <a:cubicBezTo>
                    <a:pt x="14767" y="15867"/>
                    <a:pt x="14791" y="15799"/>
                    <a:pt x="14800" y="15734"/>
                  </a:cubicBezTo>
                  <a:cubicBezTo>
                    <a:pt x="14821" y="15612"/>
                    <a:pt x="14828" y="15489"/>
                    <a:pt x="14841" y="15353"/>
                  </a:cubicBezTo>
                  <a:cubicBezTo>
                    <a:pt x="14804" y="15366"/>
                    <a:pt x="14780" y="15376"/>
                    <a:pt x="14756" y="15387"/>
                  </a:cubicBezTo>
                  <a:cubicBezTo>
                    <a:pt x="14770" y="15268"/>
                    <a:pt x="14767" y="15148"/>
                    <a:pt x="14800" y="15040"/>
                  </a:cubicBezTo>
                  <a:cubicBezTo>
                    <a:pt x="14913" y="14705"/>
                    <a:pt x="14930" y="14365"/>
                    <a:pt x="14934" y="14021"/>
                  </a:cubicBezTo>
                  <a:cubicBezTo>
                    <a:pt x="14937" y="13681"/>
                    <a:pt x="14940" y="13337"/>
                    <a:pt x="14916" y="12993"/>
                  </a:cubicBezTo>
                  <a:cubicBezTo>
                    <a:pt x="14896" y="12721"/>
                    <a:pt x="14838" y="12452"/>
                    <a:pt x="14794" y="12183"/>
                  </a:cubicBezTo>
                  <a:cubicBezTo>
                    <a:pt x="14763" y="11992"/>
                    <a:pt x="14709" y="11801"/>
                    <a:pt x="14695" y="11608"/>
                  </a:cubicBezTo>
                  <a:cubicBezTo>
                    <a:pt x="14668" y="11290"/>
                    <a:pt x="14572" y="10991"/>
                    <a:pt x="14501" y="10688"/>
                  </a:cubicBezTo>
                  <a:cubicBezTo>
                    <a:pt x="14436" y="10395"/>
                    <a:pt x="14259" y="10157"/>
                    <a:pt x="14154" y="9881"/>
                  </a:cubicBezTo>
                  <a:cubicBezTo>
                    <a:pt x="14103" y="9749"/>
                    <a:pt x="14045" y="9612"/>
                    <a:pt x="13929" y="9513"/>
                  </a:cubicBezTo>
                  <a:cubicBezTo>
                    <a:pt x="13898" y="9486"/>
                    <a:pt x="13871" y="9452"/>
                    <a:pt x="13861" y="9414"/>
                  </a:cubicBezTo>
                  <a:cubicBezTo>
                    <a:pt x="13813" y="9221"/>
                    <a:pt x="13691" y="9074"/>
                    <a:pt x="13571" y="8917"/>
                  </a:cubicBezTo>
                  <a:cubicBezTo>
                    <a:pt x="13507" y="8832"/>
                    <a:pt x="13442" y="8781"/>
                    <a:pt x="13340" y="8757"/>
                  </a:cubicBezTo>
                  <a:cubicBezTo>
                    <a:pt x="13210" y="8730"/>
                    <a:pt x="13081" y="8693"/>
                    <a:pt x="12941" y="8658"/>
                  </a:cubicBezTo>
                  <a:cubicBezTo>
                    <a:pt x="12938" y="8689"/>
                    <a:pt x="12932" y="8727"/>
                    <a:pt x="12928" y="8765"/>
                  </a:cubicBezTo>
                  <a:cubicBezTo>
                    <a:pt x="12850" y="8707"/>
                    <a:pt x="12748" y="8669"/>
                    <a:pt x="12696" y="8594"/>
                  </a:cubicBezTo>
                  <a:cubicBezTo>
                    <a:pt x="12536" y="8366"/>
                    <a:pt x="12284" y="8308"/>
                    <a:pt x="12056" y="8202"/>
                  </a:cubicBezTo>
                  <a:cubicBezTo>
                    <a:pt x="12029" y="8189"/>
                    <a:pt x="11989" y="8206"/>
                    <a:pt x="11927" y="8213"/>
                  </a:cubicBezTo>
                  <a:cubicBezTo>
                    <a:pt x="11975" y="8305"/>
                    <a:pt x="12002" y="8380"/>
                    <a:pt x="12046" y="8441"/>
                  </a:cubicBezTo>
                  <a:cubicBezTo>
                    <a:pt x="12267" y="8740"/>
                    <a:pt x="12492" y="9037"/>
                    <a:pt x="12652" y="9378"/>
                  </a:cubicBezTo>
                  <a:cubicBezTo>
                    <a:pt x="12758" y="9439"/>
                    <a:pt x="12771" y="9568"/>
                    <a:pt x="12850" y="9656"/>
                  </a:cubicBezTo>
                  <a:cubicBezTo>
                    <a:pt x="12979" y="9799"/>
                    <a:pt x="13081" y="9973"/>
                    <a:pt x="13156" y="10154"/>
                  </a:cubicBezTo>
                  <a:cubicBezTo>
                    <a:pt x="13235" y="10341"/>
                    <a:pt x="13374" y="10504"/>
                    <a:pt x="13384" y="10722"/>
                  </a:cubicBezTo>
                  <a:cubicBezTo>
                    <a:pt x="13384" y="10756"/>
                    <a:pt x="13419" y="10790"/>
                    <a:pt x="13435" y="10828"/>
                  </a:cubicBezTo>
                  <a:cubicBezTo>
                    <a:pt x="13480" y="10933"/>
                    <a:pt x="13537" y="11039"/>
                    <a:pt x="13565" y="11151"/>
                  </a:cubicBezTo>
                  <a:cubicBezTo>
                    <a:pt x="13647" y="11495"/>
                    <a:pt x="13711" y="11842"/>
                    <a:pt x="13793" y="12183"/>
                  </a:cubicBezTo>
                  <a:cubicBezTo>
                    <a:pt x="13895" y="12605"/>
                    <a:pt x="13905" y="13041"/>
                    <a:pt x="13977" y="13463"/>
                  </a:cubicBezTo>
                  <a:cubicBezTo>
                    <a:pt x="13983" y="13504"/>
                    <a:pt x="13991" y="13541"/>
                    <a:pt x="13991" y="13582"/>
                  </a:cubicBezTo>
                  <a:cubicBezTo>
                    <a:pt x="13991" y="14072"/>
                    <a:pt x="13997" y="14562"/>
                    <a:pt x="13994" y="15053"/>
                  </a:cubicBezTo>
                  <a:cubicBezTo>
                    <a:pt x="13994" y="15230"/>
                    <a:pt x="13977" y="15407"/>
                    <a:pt x="13956" y="15581"/>
                  </a:cubicBezTo>
                  <a:cubicBezTo>
                    <a:pt x="13929" y="15849"/>
                    <a:pt x="13892" y="16119"/>
                    <a:pt x="13857" y="16394"/>
                  </a:cubicBezTo>
                  <a:cubicBezTo>
                    <a:pt x="14113" y="16357"/>
                    <a:pt x="14228" y="16214"/>
                    <a:pt x="14242" y="15976"/>
                  </a:cubicBezTo>
                  <a:cubicBezTo>
                    <a:pt x="14246" y="15907"/>
                    <a:pt x="14259" y="15840"/>
                    <a:pt x="14266" y="15772"/>
                  </a:cubicBezTo>
                  <a:cubicBezTo>
                    <a:pt x="14290" y="15608"/>
                    <a:pt x="14307" y="15441"/>
                    <a:pt x="14331" y="15277"/>
                  </a:cubicBezTo>
                  <a:cubicBezTo>
                    <a:pt x="14351" y="15142"/>
                    <a:pt x="14392" y="15005"/>
                    <a:pt x="14395" y="14873"/>
                  </a:cubicBezTo>
                  <a:cubicBezTo>
                    <a:pt x="14409" y="14263"/>
                    <a:pt x="14395" y="13654"/>
                    <a:pt x="14354" y="13047"/>
                  </a:cubicBezTo>
                  <a:cubicBezTo>
                    <a:pt x="14317" y="12479"/>
                    <a:pt x="14181" y="11921"/>
                    <a:pt x="14021" y="11372"/>
                  </a:cubicBezTo>
                  <a:cubicBezTo>
                    <a:pt x="13905" y="10971"/>
                    <a:pt x="13793" y="10566"/>
                    <a:pt x="13636" y="10170"/>
                  </a:cubicBezTo>
                  <a:cubicBezTo>
                    <a:pt x="13463" y="9731"/>
                    <a:pt x="13272" y="9312"/>
                    <a:pt x="12969" y="8944"/>
                  </a:cubicBezTo>
                  <a:cubicBezTo>
                    <a:pt x="12921" y="8887"/>
                    <a:pt x="12904" y="8826"/>
                    <a:pt x="12918" y="8754"/>
                  </a:cubicBezTo>
                  <a:cubicBezTo>
                    <a:pt x="12945" y="8765"/>
                    <a:pt x="12979" y="8765"/>
                    <a:pt x="12999" y="8785"/>
                  </a:cubicBezTo>
                  <a:cubicBezTo>
                    <a:pt x="13169" y="8931"/>
                    <a:pt x="13330" y="9095"/>
                    <a:pt x="13422" y="9299"/>
                  </a:cubicBezTo>
                  <a:cubicBezTo>
                    <a:pt x="13534" y="9551"/>
                    <a:pt x="13714" y="9762"/>
                    <a:pt x="13799" y="10024"/>
                  </a:cubicBezTo>
                  <a:cubicBezTo>
                    <a:pt x="13834" y="10137"/>
                    <a:pt x="13909" y="10236"/>
                    <a:pt x="13942" y="10344"/>
                  </a:cubicBezTo>
                  <a:cubicBezTo>
                    <a:pt x="14079" y="10787"/>
                    <a:pt x="14211" y="11226"/>
                    <a:pt x="14331" y="11669"/>
                  </a:cubicBezTo>
                  <a:cubicBezTo>
                    <a:pt x="14420" y="11999"/>
                    <a:pt x="14487" y="12332"/>
                    <a:pt x="14563" y="12667"/>
                  </a:cubicBezTo>
                  <a:cubicBezTo>
                    <a:pt x="14576" y="12724"/>
                    <a:pt x="14583" y="12782"/>
                    <a:pt x="14579" y="12840"/>
                  </a:cubicBezTo>
                  <a:cubicBezTo>
                    <a:pt x="14555" y="13173"/>
                    <a:pt x="14607" y="13504"/>
                    <a:pt x="14624" y="13838"/>
                  </a:cubicBezTo>
                  <a:cubicBezTo>
                    <a:pt x="14648" y="14396"/>
                    <a:pt x="14624" y="14951"/>
                    <a:pt x="14511" y="15499"/>
                  </a:cubicBezTo>
                  <a:cubicBezTo>
                    <a:pt x="14501" y="15557"/>
                    <a:pt x="14497" y="15615"/>
                    <a:pt x="14508" y="15673"/>
                  </a:cubicBezTo>
                  <a:cubicBezTo>
                    <a:pt x="14511" y="15697"/>
                    <a:pt x="14559" y="15714"/>
                    <a:pt x="14586" y="15734"/>
                  </a:cubicBezTo>
                  <a:cubicBezTo>
                    <a:pt x="14518" y="15772"/>
                    <a:pt x="14487" y="15840"/>
                    <a:pt x="14429" y="15901"/>
                  </a:cubicBezTo>
                  <a:cubicBezTo>
                    <a:pt x="14491" y="15925"/>
                    <a:pt x="14528" y="15942"/>
                    <a:pt x="14576" y="15962"/>
                  </a:cubicBezTo>
                  <a:cubicBezTo>
                    <a:pt x="14563" y="16020"/>
                    <a:pt x="14538" y="16074"/>
                    <a:pt x="14535" y="16132"/>
                  </a:cubicBezTo>
                  <a:cubicBezTo>
                    <a:pt x="14532" y="16166"/>
                    <a:pt x="14552" y="16204"/>
                    <a:pt x="14563" y="16238"/>
                  </a:cubicBezTo>
                  <a:cubicBezTo>
                    <a:pt x="14545" y="16234"/>
                    <a:pt x="14532" y="16234"/>
                    <a:pt x="14514" y="16234"/>
                  </a:cubicBezTo>
                  <a:lnTo>
                    <a:pt x="14514" y="16231"/>
                  </a:lnTo>
                  <a:cubicBezTo>
                    <a:pt x="14532" y="16234"/>
                    <a:pt x="14545" y="16238"/>
                    <a:pt x="14559" y="16242"/>
                  </a:cubicBezTo>
                  <a:close/>
                  <a:moveTo>
                    <a:pt x="871" y="8696"/>
                  </a:moveTo>
                  <a:cubicBezTo>
                    <a:pt x="868" y="8724"/>
                    <a:pt x="855" y="8754"/>
                    <a:pt x="865" y="8778"/>
                  </a:cubicBezTo>
                  <a:cubicBezTo>
                    <a:pt x="871" y="8795"/>
                    <a:pt x="902" y="8809"/>
                    <a:pt x="923" y="8815"/>
                  </a:cubicBezTo>
                  <a:cubicBezTo>
                    <a:pt x="929" y="8815"/>
                    <a:pt x="950" y="8785"/>
                    <a:pt x="953" y="8771"/>
                  </a:cubicBezTo>
                  <a:cubicBezTo>
                    <a:pt x="953" y="8713"/>
                    <a:pt x="926" y="8683"/>
                    <a:pt x="865" y="8703"/>
                  </a:cubicBezTo>
                  <a:cubicBezTo>
                    <a:pt x="964" y="8359"/>
                    <a:pt x="926" y="8009"/>
                    <a:pt x="929" y="7661"/>
                  </a:cubicBezTo>
                  <a:cubicBezTo>
                    <a:pt x="929" y="7600"/>
                    <a:pt x="902" y="7555"/>
                    <a:pt x="841" y="7522"/>
                  </a:cubicBezTo>
                  <a:cubicBezTo>
                    <a:pt x="773" y="7484"/>
                    <a:pt x="725" y="7423"/>
                    <a:pt x="722" y="7335"/>
                  </a:cubicBezTo>
                  <a:cubicBezTo>
                    <a:pt x="722" y="7317"/>
                    <a:pt x="687" y="7297"/>
                    <a:pt x="667" y="7280"/>
                  </a:cubicBezTo>
                  <a:cubicBezTo>
                    <a:pt x="613" y="7341"/>
                    <a:pt x="684" y="7371"/>
                    <a:pt x="684" y="7416"/>
                  </a:cubicBezTo>
                  <a:cubicBezTo>
                    <a:pt x="681" y="7474"/>
                    <a:pt x="660" y="7532"/>
                    <a:pt x="664" y="7590"/>
                  </a:cubicBezTo>
                  <a:cubicBezTo>
                    <a:pt x="674" y="7695"/>
                    <a:pt x="695" y="7797"/>
                    <a:pt x="712" y="7903"/>
                  </a:cubicBezTo>
                  <a:cubicBezTo>
                    <a:pt x="885" y="8036"/>
                    <a:pt x="844" y="8216"/>
                    <a:pt x="794" y="8380"/>
                  </a:cubicBezTo>
                  <a:cubicBezTo>
                    <a:pt x="756" y="8512"/>
                    <a:pt x="783" y="8608"/>
                    <a:pt x="871" y="8696"/>
                  </a:cubicBezTo>
                  <a:close/>
                  <a:moveTo>
                    <a:pt x="20664" y="8699"/>
                  </a:moveTo>
                  <a:cubicBezTo>
                    <a:pt x="20766" y="8597"/>
                    <a:pt x="20783" y="8488"/>
                    <a:pt x="20732" y="8352"/>
                  </a:cubicBezTo>
                  <a:cubicBezTo>
                    <a:pt x="20681" y="8223"/>
                    <a:pt x="20674" y="8063"/>
                    <a:pt x="20762" y="7964"/>
                  </a:cubicBezTo>
                  <a:cubicBezTo>
                    <a:pt x="20841" y="7876"/>
                    <a:pt x="20855" y="7800"/>
                    <a:pt x="20851" y="7702"/>
                  </a:cubicBezTo>
                  <a:cubicBezTo>
                    <a:pt x="20851" y="7637"/>
                    <a:pt x="20851" y="7569"/>
                    <a:pt x="20858" y="7505"/>
                  </a:cubicBezTo>
                  <a:cubicBezTo>
                    <a:pt x="20861" y="7433"/>
                    <a:pt x="20875" y="7362"/>
                    <a:pt x="20885" y="7283"/>
                  </a:cubicBezTo>
                  <a:cubicBezTo>
                    <a:pt x="20858" y="7294"/>
                    <a:pt x="20827" y="7300"/>
                    <a:pt x="20827" y="7307"/>
                  </a:cubicBezTo>
                  <a:cubicBezTo>
                    <a:pt x="20807" y="7409"/>
                    <a:pt x="20762" y="7484"/>
                    <a:pt x="20671" y="7539"/>
                  </a:cubicBezTo>
                  <a:cubicBezTo>
                    <a:pt x="20637" y="7559"/>
                    <a:pt x="20610" y="7621"/>
                    <a:pt x="20610" y="7661"/>
                  </a:cubicBezTo>
                  <a:cubicBezTo>
                    <a:pt x="20610" y="8009"/>
                    <a:pt x="20572" y="8359"/>
                    <a:pt x="20671" y="8703"/>
                  </a:cubicBezTo>
                  <a:cubicBezTo>
                    <a:pt x="20610" y="8683"/>
                    <a:pt x="20582" y="8710"/>
                    <a:pt x="20585" y="8771"/>
                  </a:cubicBezTo>
                  <a:cubicBezTo>
                    <a:pt x="20585" y="8785"/>
                    <a:pt x="20610" y="8815"/>
                    <a:pt x="20613" y="8815"/>
                  </a:cubicBezTo>
                  <a:cubicBezTo>
                    <a:pt x="20637" y="8809"/>
                    <a:pt x="20664" y="8795"/>
                    <a:pt x="20671" y="8778"/>
                  </a:cubicBezTo>
                  <a:cubicBezTo>
                    <a:pt x="20681" y="8754"/>
                    <a:pt x="20667" y="8724"/>
                    <a:pt x="20664" y="8699"/>
                  </a:cubicBezTo>
                  <a:close/>
                  <a:moveTo>
                    <a:pt x="17549" y="6013"/>
                  </a:moveTo>
                  <a:cubicBezTo>
                    <a:pt x="17607" y="6057"/>
                    <a:pt x="17678" y="6075"/>
                    <a:pt x="17729" y="6150"/>
                  </a:cubicBezTo>
                  <a:cubicBezTo>
                    <a:pt x="17824" y="6285"/>
                    <a:pt x="18022" y="6323"/>
                    <a:pt x="18219" y="6289"/>
                  </a:cubicBezTo>
                  <a:cubicBezTo>
                    <a:pt x="18168" y="6194"/>
                    <a:pt x="18113" y="6098"/>
                    <a:pt x="18072" y="6003"/>
                  </a:cubicBezTo>
                  <a:cubicBezTo>
                    <a:pt x="18025" y="5897"/>
                    <a:pt x="17991" y="5792"/>
                    <a:pt x="17943" y="5663"/>
                  </a:cubicBezTo>
                  <a:cubicBezTo>
                    <a:pt x="17814" y="5744"/>
                    <a:pt x="17695" y="5809"/>
                    <a:pt x="17589" y="5891"/>
                  </a:cubicBezTo>
                  <a:cubicBezTo>
                    <a:pt x="17558" y="5911"/>
                    <a:pt x="17566" y="5976"/>
                    <a:pt x="17555" y="6023"/>
                  </a:cubicBezTo>
                  <a:cubicBezTo>
                    <a:pt x="17528" y="5979"/>
                    <a:pt x="17497" y="5990"/>
                    <a:pt x="17456" y="6007"/>
                  </a:cubicBezTo>
                  <a:cubicBezTo>
                    <a:pt x="17382" y="6044"/>
                    <a:pt x="17307" y="6023"/>
                    <a:pt x="17242" y="5990"/>
                  </a:cubicBezTo>
                  <a:cubicBezTo>
                    <a:pt x="17214" y="5935"/>
                    <a:pt x="17187" y="5887"/>
                    <a:pt x="17160" y="5839"/>
                  </a:cubicBezTo>
                  <a:cubicBezTo>
                    <a:pt x="17068" y="5887"/>
                    <a:pt x="17024" y="5941"/>
                    <a:pt x="17027" y="6040"/>
                  </a:cubicBezTo>
                  <a:cubicBezTo>
                    <a:pt x="17194" y="6119"/>
                    <a:pt x="17368" y="6163"/>
                    <a:pt x="17545" y="6180"/>
                  </a:cubicBezTo>
                  <a:cubicBezTo>
                    <a:pt x="17593" y="6115"/>
                    <a:pt x="17607" y="6064"/>
                    <a:pt x="17549" y="6013"/>
                  </a:cubicBezTo>
                  <a:close/>
                  <a:moveTo>
                    <a:pt x="3984" y="6013"/>
                  </a:moveTo>
                  <a:cubicBezTo>
                    <a:pt x="3980" y="5986"/>
                    <a:pt x="3990" y="5945"/>
                    <a:pt x="3976" y="5928"/>
                  </a:cubicBezTo>
                  <a:cubicBezTo>
                    <a:pt x="3858" y="5826"/>
                    <a:pt x="3742" y="5707"/>
                    <a:pt x="3575" y="5690"/>
                  </a:cubicBezTo>
                  <a:cubicBezTo>
                    <a:pt x="3534" y="5806"/>
                    <a:pt x="3503" y="5908"/>
                    <a:pt x="3462" y="6007"/>
                  </a:cubicBezTo>
                  <a:cubicBezTo>
                    <a:pt x="3418" y="6105"/>
                    <a:pt x="3364" y="6204"/>
                    <a:pt x="3296" y="6337"/>
                  </a:cubicBezTo>
                  <a:cubicBezTo>
                    <a:pt x="3381" y="6316"/>
                    <a:pt x="3425" y="6303"/>
                    <a:pt x="3473" y="6296"/>
                  </a:cubicBezTo>
                  <a:cubicBezTo>
                    <a:pt x="3633" y="6282"/>
                    <a:pt x="3779" y="6248"/>
                    <a:pt x="3858" y="6081"/>
                  </a:cubicBezTo>
                  <a:cubicBezTo>
                    <a:pt x="3874" y="6048"/>
                    <a:pt x="3943" y="6037"/>
                    <a:pt x="3984" y="6017"/>
                  </a:cubicBezTo>
                  <a:cubicBezTo>
                    <a:pt x="3929" y="6064"/>
                    <a:pt x="3943" y="6119"/>
                    <a:pt x="3994" y="6180"/>
                  </a:cubicBezTo>
                  <a:cubicBezTo>
                    <a:pt x="4171" y="6153"/>
                    <a:pt x="4358" y="6133"/>
                    <a:pt x="4542" y="6010"/>
                  </a:cubicBezTo>
                  <a:cubicBezTo>
                    <a:pt x="4477" y="5945"/>
                    <a:pt x="4471" y="5853"/>
                    <a:pt x="4365" y="5853"/>
                  </a:cubicBezTo>
                  <a:cubicBezTo>
                    <a:pt x="4338" y="5905"/>
                    <a:pt x="4311" y="5955"/>
                    <a:pt x="4287" y="6007"/>
                  </a:cubicBezTo>
                  <a:cubicBezTo>
                    <a:pt x="4185" y="6095"/>
                    <a:pt x="4079" y="5945"/>
                    <a:pt x="3984" y="6013"/>
                  </a:cubicBezTo>
                  <a:close/>
                  <a:moveTo>
                    <a:pt x="14998" y="15853"/>
                  </a:moveTo>
                  <a:cubicBezTo>
                    <a:pt x="15015" y="15857"/>
                    <a:pt x="15042" y="15863"/>
                    <a:pt x="15056" y="15857"/>
                  </a:cubicBezTo>
                  <a:cubicBezTo>
                    <a:pt x="15270" y="15717"/>
                    <a:pt x="15451" y="15540"/>
                    <a:pt x="15570" y="15312"/>
                  </a:cubicBezTo>
                  <a:cubicBezTo>
                    <a:pt x="15682" y="15094"/>
                    <a:pt x="15788" y="14876"/>
                    <a:pt x="15897" y="14655"/>
                  </a:cubicBezTo>
                  <a:cubicBezTo>
                    <a:pt x="15941" y="14566"/>
                    <a:pt x="15985" y="14375"/>
                    <a:pt x="15989" y="14273"/>
                  </a:cubicBezTo>
                  <a:cubicBezTo>
                    <a:pt x="15952" y="14307"/>
                    <a:pt x="15921" y="14328"/>
                    <a:pt x="15900" y="14358"/>
                  </a:cubicBezTo>
                  <a:cubicBezTo>
                    <a:pt x="15866" y="14406"/>
                    <a:pt x="15846" y="14464"/>
                    <a:pt x="15819" y="14512"/>
                  </a:cubicBezTo>
                  <a:cubicBezTo>
                    <a:pt x="15734" y="14658"/>
                    <a:pt x="15676" y="14825"/>
                    <a:pt x="15560" y="14937"/>
                  </a:cubicBezTo>
                  <a:cubicBezTo>
                    <a:pt x="15437" y="15053"/>
                    <a:pt x="15366" y="15179"/>
                    <a:pt x="15322" y="15329"/>
                  </a:cubicBezTo>
                  <a:cubicBezTo>
                    <a:pt x="15267" y="15499"/>
                    <a:pt x="15192" y="15652"/>
                    <a:pt x="15039" y="15761"/>
                  </a:cubicBezTo>
                  <a:cubicBezTo>
                    <a:pt x="15015" y="15775"/>
                    <a:pt x="15015" y="15826"/>
                    <a:pt x="15001" y="15860"/>
                  </a:cubicBezTo>
                  <a:cubicBezTo>
                    <a:pt x="14967" y="15867"/>
                    <a:pt x="14930" y="15863"/>
                    <a:pt x="14899" y="15877"/>
                  </a:cubicBezTo>
                  <a:cubicBezTo>
                    <a:pt x="14893" y="15880"/>
                    <a:pt x="14899" y="15925"/>
                    <a:pt x="14899" y="15992"/>
                  </a:cubicBezTo>
                  <a:cubicBezTo>
                    <a:pt x="14947" y="15925"/>
                    <a:pt x="14971" y="15890"/>
                    <a:pt x="14998" y="15853"/>
                  </a:cubicBezTo>
                  <a:close/>
                  <a:moveTo>
                    <a:pt x="2812" y="8809"/>
                  </a:moveTo>
                  <a:cubicBezTo>
                    <a:pt x="2898" y="8768"/>
                    <a:pt x="2979" y="8727"/>
                    <a:pt x="3064" y="8686"/>
                  </a:cubicBezTo>
                  <a:cubicBezTo>
                    <a:pt x="3006" y="8546"/>
                    <a:pt x="2989" y="8533"/>
                    <a:pt x="2908" y="8529"/>
                  </a:cubicBezTo>
                  <a:cubicBezTo>
                    <a:pt x="2840" y="8526"/>
                    <a:pt x="2836" y="8581"/>
                    <a:pt x="2819" y="8625"/>
                  </a:cubicBezTo>
                  <a:cubicBezTo>
                    <a:pt x="2809" y="8642"/>
                    <a:pt x="2778" y="8649"/>
                    <a:pt x="2755" y="8663"/>
                  </a:cubicBezTo>
                  <a:cubicBezTo>
                    <a:pt x="2724" y="8372"/>
                    <a:pt x="2697" y="8342"/>
                    <a:pt x="2489" y="8359"/>
                  </a:cubicBezTo>
                  <a:cubicBezTo>
                    <a:pt x="2397" y="8846"/>
                    <a:pt x="2383" y="9337"/>
                    <a:pt x="2475" y="9843"/>
                  </a:cubicBezTo>
                  <a:cubicBezTo>
                    <a:pt x="2567" y="9711"/>
                    <a:pt x="2533" y="9568"/>
                    <a:pt x="2564" y="9442"/>
                  </a:cubicBezTo>
                  <a:cubicBezTo>
                    <a:pt x="2601" y="9299"/>
                    <a:pt x="2656" y="9163"/>
                    <a:pt x="2689" y="9020"/>
                  </a:cubicBezTo>
                  <a:cubicBezTo>
                    <a:pt x="2703" y="8958"/>
                    <a:pt x="2673" y="8887"/>
                    <a:pt x="2669" y="8819"/>
                  </a:cubicBezTo>
                  <a:cubicBezTo>
                    <a:pt x="2662" y="8774"/>
                    <a:pt x="2717" y="8751"/>
                    <a:pt x="2775" y="8774"/>
                  </a:cubicBezTo>
                  <a:cubicBezTo>
                    <a:pt x="2792" y="8781"/>
                    <a:pt x="2805" y="8801"/>
                    <a:pt x="2819" y="8815"/>
                  </a:cubicBezTo>
                  <a:cubicBezTo>
                    <a:pt x="2812" y="8829"/>
                    <a:pt x="2805" y="8842"/>
                    <a:pt x="2799" y="8856"/>
                  </a:cubicBezTo>
                  <a:cubicBezTo>
                    <a:pt x="2802" y="8839"/>
                    <a:pt x="2805" y="8822"/>
                    <a:pt x="2812" y="8809"/>
                  </a:cubicBezTo>
                  <a:close/>
                  <a:moveTo>
                    <a:pt x="18723" y="8809"/>
                  </a:moveTo>
                  <a:cubicBezTo>
                    <a:pt x="18733" y="8822"/>
                    <a:pt x="18743" y="8832"/>
                    <a:pt x="18754" y="8846"/>
                  </a:cubicBezTo>
                  <a:cubicBezTo>
                    <a:pt x="18740" y="8836"/>
                    <a:pt x="18730" y="8826"/>
                    <a:pt x="18716" y="8815"/>
                  </a:cubicBezTo>
                  <a:cubicBezTo>
                    <a:pt x="18757" y="8778"/>
                    <a:pt x="18798" y="8720"/>
                    <a:pt x="18876" y="8809"/>
                  </a:cubicBezTo>
                  <a:cubicBezTo>
                    <a:pt x="18798" y="8962"/>
                    <a:pt x="18866" y="9115"/>
                    <a:pt x="18917" y="9275"/>
                  </a:cubicBezTo>
                  <a:cubicBezTo>
                    <a:pt x="18951" y="9384"/>
                    <a:pt x="18999" y="9489"/>
                    <a:pt x="18985" y="9612"/>
                  </a:cubicBezTo>
                  <a:cubicBezTo>
                    <a:pt x="18979" y="9684"/>
                    <a:pt x="19019" y="9758"/>
                    <a:pt x="19037" y="9830"/>
                  </a:cubicBezTo>
                  <a:cubicBezTo>
                    <a:pt x="19149" y="9329"/>
                    <a:pt x="19149" y="8836"/>
                    <a:pt x="19043" y="8342"/>
                  </a:cubicBezTo>
                  <a:cubicBezTo>
                    <a:pt x="18832" y="8372"/>
                    <a:pt x="18808" y="8400"/>
                    <a:pt x="18798" y="8567"/>
                  </a:cubicBezTo>
                  <a:cubicBezTo>
                    <a:pt x="18798" y="8601"/>
                    <a:pt x="18787" y="8631"/>
                    <a:pt x="18781" y="8672"/>
                  </a:cubicBezTo>
                  <a:cubicBezTo>
                    <a:pt x="18696" y="8625"/>
                    <a:pt x="18699" y="8482"/>
                    <a:pt x="18573" y="8536"/>
                  </a:cubicBezTo>
                  <a:cubicBezTo>
                    <a:pt x="18501" y="8570"/>
                    <a:pt x="18454" y="8608"/>
                    <a:pt x="18495" y="8703"/>
                  </a:cubicBezTo>
                  <a:cubicBezTo>
                    <a:pt x="18567" y="8737"/>
                    <a:pt x="18644" y="8771"/>
                    <a:pt x="18723" y="8809"/>
                  </a:cubicBezTo>
                  <a:close/>
                  <a:moveTo>
                    <a:pt x="17525" y="8441"/>
                  </a:moveTo>
                  <a:cubicBezTo>
                    <a:pt x="17419" y="8444"/>
                    <a:pt x="17321" y="8390"/>
                    <a:pt x="17205" y="8438"/>
                  </a:cubicBezTo>
                  <a:cubicBezTo>
                    <a:pt x="16977" y="8529"/>
                    <a:pt x="16728" y="8577"/>
                    <a:pt x="16493" y="8663"/>
                  </a:cubicBezTo>
                  <a:cubicBezTo>
                    <a:pt x="16455" y="8672"/>
                    <a:pt x="16414" y="8696"/>
                    <a:pt x="16381" y="8689"/>
                  </a:cubicBezTo>
                  <a:cubicBezTo>
                    <a:pt x="16186" y="8658"/>
                    <a:pt x="15999" y="8785"/>
                    <a:pt x="15801" y="8707"/>
                  </a:cubicBezTo>
                  <a:cubicBezTo>
                    <a:pt x="15784" y="8703"/>
                    <a:pt x="15761" y="8703"/>
                    <a:pt x="15743" y="8713"/>
                  </a:cubicBezTo>
                  <a:cubicBezTo>
                    <a:pt x="15638" y="8768"/>
                    <a:pt x="15536" y="8737"/>
                    <a:pt x="15430" y="8716"/>
                  </a:cubicBezTo>
                  <a:cubicBezTo>
                    <a:pt x="15335" y="8699"/>
                    <a:pt x="15233" y="8703"/>
                    <a:pt x="15155" y="8785"/>
                  </a:cubicBezTo>
                  <a:cubicBezTo>
                    <a:pt x="15176" y="8795"/>
                    <a:pt x="15189" y="8809"/>
                    <a:pt x="15206" y="8812"/>
                  </a:cubicBezTo>
                  <a:cubicBezTo>
                    <a:pt x="15451" y="8873"/>
                    <a:pt x="15703" y="8914"/>
                    <a:pt x="15955" y="8928"/>
                  </a:cubicBezTo>
                  <a:cubicBezTo>
                    <a:pt x="16101" y="8935"/>
                    <a:pt x="16258" y="8958"/>
                    <a:pt x="16394" y="8924"/>
                  </a:cubicBezTo>
                  <a:cubicBezTo>
                    <a:pt x="16677" y="8850"/>
                    <a:pt x="16963" y="8788"/>
                    <a:pt x="17231" y="8669"/>
                  </a:cubicBezTo>
                  <a:cubicBezTo>
                    <a:pt x="17324" y="8628"/>
                    <a:pt x="17412" y="8584"/>
                    <a:pt x="17494" y="8533"/>
                  </a:cubicBezTo>
                  <a:cubicBezTo>
                    <a:pt x="17514" y="8520"/>
                    <a:pt x="17511" y="8468"/>
                    <a:pt x="17521" y="8434"/>
                  </a:cubicBezTo>
                  <a:cubicBezTo>
                    <a:pt x="17589" y="8485"/>
                    <a:pt x="17660" y="8533"/>
                    <a:pt x="17715" y="8570"/>
                  </a:cubicBezTo>
                  <a:cubicBezTo>
                    <a:pt x="17844" y="8540"/>
                    <a:pt x="17943" y="8506"/>
                    <a:pt x="18049" y="8492"/>
                  </a:cubicBezTo>
                  <a:cubicBezTo>
                    <a:pt x="18161" y="8479"/>
                    <a:pt x="18273" y="8471"/>
                    <a:pt x="18358" y="8369"/>
                  </a:cubicBezTo>
                  <a:cubicBezTo>
                    <a:pt x="18325" y="8359"/>
                    <a:pt x="18308" y="8345"/>
                    <a:pt x="18291" y="8349"/>
                  </a:cubicBezTo>
                  <a:cubicBezTo>
                    <a:pt x="18066" y="8407"/>
                    <a:pt x="17838" y="8441"/>
                    <a:pt x="17607" y="8410"/>
                  </a:cubicBezTo>
                  <a:cubicBezTo>
                    <a:pt x="17579" y="8407"/>
                    <a:pt x="17552" y="8430"/>
                    <a:pt x="17525" y="8441"/>
                  </a:cubicBezTo>
                  <a:close/>
                  <a:moveTo>
                    <a:pt x="4011" y="8441"/>
                  </a:moveTo>
                  <a:cubicBezTo>
                    <a:pt x="3967" y="8430"/>
                    <a:pt x="3915" y="8400"/>
                    <a:pt x="3874" y="8410"/>
                  </a:cubicBezTo>
                  <a:cubicBezTo>
                    <a:pt x="3708" y="8444"/>
                    <a:pt x="3547" y="8403"/>
                    <a:pt x="3388" y="8383"/>
                  </a:cubicBezTo>
                  <a:cubicBezTo>
                    <a:pt x="3323" y="8376"/>
                    <a:pt x="3258" y="8359"/>
                    <a:pt x="3132" y="8336"/>
                  </a:cubicBezTo>
                  <a:cubicBezTo>
                    <a:pt x="3368" y="8550"/>
                    <a:pt x="3629" y="8451"/>
                    <a:pt x="3817" y="8581"/>
                  </a:cubicBezTo>
                  <a:cubicBezTo>
                    <a:pt x="3891" y="8526"/>
                    <a:pt x="3956" y="8479"/>
                    <a:pt x="4017" y="8434"/>
                  </a:cubicBezTo>
                  <a:cubicBezTo>
                    <a:pt x="4017" y="8461"/>
                    <a:pt x="4007" y="8502"/>
                    <a:pt x="4021" y="8512"/>
                  </a:cubicBezTo>
                  <a:cubicBezTo>
                    <a:pt x="4065" y="8550"/>
                    <a:pt x="4116" y="8584"/>
                    <a:pt x="4171" y="8608"/>
                  </a:cubicBezTo>
                  <a:cubicBezTo>
                    <a:pt x="4419" y="8716"/>
                    <a:pt x="4678" y="8806"/>
                    <a:pt x="4944" y="8870"/>
                  </a:cubicBezTo>
                  <a:cubicBezTo>
                    <a:pt x="5145" y="8921"/>
                    <a:pt x="5342" y="8962"/>
                    <a:pt x="5549" y="8928"/>
                  </a:cubicBezTo>
                  <a:cubicBezTo>
                    <a:pt x="5703" y="8904"/>
                    <a:pt x="5860" y="8894"/>
                    <a:pt x="6016" y="8870"/>
                  </a:cubicBezTo>
                  <a:cubicBezTo>
                    <a:pt x="6135" y="8853"/>
                    <a:pt x="6258" y="8829"/>
                    <a:pt x="6407" y="8801"/>
                  </a:cubicBezTo>
                  <a:cubicBezTo>
                    <a:pt x="6299" y="8710"/>
                    <a:pt x="6203" y="8699"/>
                    <a:pt x="6108" y="8716"/>
                  </a:cubicBezTo>
                  <a:cubicBezTo>
                    <a:pt x="5999" y="8737"/>
                    <a:pt x="5897" y="8765"/>
                    <a:pt x="5791" y="8713"/>
                  </a:cubicBezTo>
                  <a:cubicBezTo>
                    <a:pt x="5761" y="8699"/>
                    <a:pt x="5713" y="8713"/>
                    <a:pt x="5676" y="8720"/>
                  </a:cubicBezTo>
                  <a:cubicBezTo>
                    <a:pt x="5478" y="8761"/>
                    <a:pt x="5288" y="8699"/>
                    <a:pt x="5100" y="8672"/>
                  </a:cubicBezTo>
                  <a:cubicBezTo>
                    <a:pt x="4875" y="8642"/>
                    <a:pt x="4658" y="8546"/>
                    <a:pt x="4440" y="8475"/>
                  </a:cubicBezTo>
                  <a:cubicBezTo>
                    <a:pt x="4297" y="8427"/>
                    <a:pt x="4160" y="8407"/>
                    <a:pt x="4011" y="8441"/>
                  </a:cubicBezTo>
                  <a:close/>
                  <a:moveTo>
                    <a:pt x="1542" y="10201"/>
                  </a:moveTo>
                  <a:cubicBezTo>
                    <a:pt x="1536" y="10228"/>
                    <a:pt x="1529" y="10256"/>
                    <a:pt x="1529" y="10283"/>
                  </a:cubicBezTo>
                  <a:cubicBezTo>
                    <a:pt x="1529" y="10289"/>
                    <a:pt x="1545" y="10300"/>
                    <a:pt x="1553" y="10310"/>
                  </a:cubicBezTo>
                  <a:cubicBezTo>
                    <a:pt x="1553" y="10303"/>
                    <a:pt x="1549" y="10293"/>
                    <a:pt x="1549" y="10283"/>
                  </a:cubicBezTo>
                  <a:cubicBezTo>
                    <a:pt x="1545" y="10256"/>
                    <a:pt x="1545" y="10231"/>
                    <a:pt x="1542" y="10204"/>
                  </a:cubicBezTo>
                  <a:cubicBezTo>
                    <a:pt x="1525" y="10096"/>
                    <a:pt x="1515" y="9990"/>
                    <a:pt x="1495" y="9884"/>
                  </a:cubicBezTo>
                  <a:cubicBezTo>
                    <a:pt x="1454" y="9673"/>
                    <a:pt x="1396" y="9466"/>
                    <a:pt x="1361" y="9255"/>
                  </a:cubicBezTo>
                  <a:cubicBezTo>
                    <a:pt x="1331" y="9043"/>
                    <a:pt x="1311" y="8829"/>
                    <a:pt x="1311" y="8614"/>
                  </a:cubicBezTo>
                  <a:cubicBezTo>
                    <a:pt x="1314" y="8421"/>
                    <a:pt x="1352" y="8226"/>
                    <a:pt x="1375" y="8032"/>
                  </a:cubicBezTo>
                  <a:cubicBezTo>
                    <a:pt x="1375" y="8019"/>
                    <a:pt x="1402" y="8012"/>
                    <a:pt x="1433" y="7988"/>
                  </a:cubicBezTo>
                  <a:cubicBezTo>
                    <a:pt x="1440" y="8039"/>
                    <a:pt x="1447" y="8083"/>
                    <a:pt x="1451" y="8127"/>
                  </a:cubicBezTo>
                  <a:cubicBezTo>
                    <a:pt x="1457" y="8185"/>
                    <a:pt x="1457" y="8243"/>
                    <a:pt x="1468" y="8301"/>
                  </a:cubicBezTo>
                  <a:cubicBezTo>
                    <a:pt x="1474" y="8349"/>
                    <a:pt x="1495" y="8397"/>
                    <a:pt x="1515" y="8441"/>
                  </a:cubicBezTo>
                  <a:cubicBezTo>
                    <a:pt x="1536" y="8485"/>
                    <a:pt x="1488" y="8560"/>
                    <a:pt x="1573" y="8577"/>
                  </a:cubicBezTo>
                  <a:cubicBezTo>
                    <a:pt x="1706" y="8386"/>
                    <a:pt x="1815" y="8196"/>
                    <a:pt x="1737" y="7947"/>
                  </a:cubicBezTo>
                  <a:cubicBezTo>
                    <a:pt x="1668" y="7927"/>
                    <a:pt x="1603" y="7903"/>
                    <a:pt x="1539" y="7886"/>
                  </a:cubicBezTo>
                  <a:cubicBezTo>
                    <a:pt x="1454" y="7869"/>
                    <a:pt x="1375" y="7872"/>
                    <a:pt x="1325" y="7764"/>
                  </a:cubicBezTo>
                  <a:cubicBezTo>
                    <a:pt x="1297" y="7702"/>
                    <a:pt x="1195" y="7654"/>
                    <a:pt x="1083" y="7695"/>
                  </a:cubicBezTo>
                  <a:cubicBezTo>
                    <a:pt x="1075" y="7750"/>
                    <a:pt x="1069" y="7808"/>
                    <a:pt x="1069" y="7862"/>
                  </a:cubicBezTo>
                  <a:cubicBezTo>
                    <a:pt x="1069" y="7920"/>
                    <a:pt x="1086" y="7978"/>
                    <a:pt x="1080" y="8036"/>
                  </a:cubicBezTo>
                  <a:cubicBezTo>
                    <a:pt x="1055" y="8229"/>
                    <a:pt x="1066" y="8430"/>
                    <a:pt x="1103" y="8584"/>
                  </a:cubicBezTo>
                  <a:cubicBezTo>
                    <a:pt x="1133" y="8713"/>
                    <a:pt x="1161" y="8850"/>
                    <a:pt x="1165" y="8985"/>
                  </a:cubicBezTo>
                  <a:cubicBezTo>
                    <a:pt x="1168" y="9078"/>
                    <a:pt x="1185" y="9156"/>
                    <a:pt x="1209" y="9241"/>
                  </a:cubicBezTo>
                  <a:cubicBezTo>
                    <a:pt x="1280" y="9472"/>
                    <a:pt x="1328" y="9711"/>
                    <a:pt x="1386" y="9945"/>
                  </a:cubicBezTo>
                  <a:cubicBezTo>
                    <a:pt x="1402" y="10014"/>
                    <a:pt x="1419" y="10082"/>
                    <a:pt x="1451" y="10143"/>
                  </a:cubicBezTo>
                  <a:cubicBezTo>
                    <a:pt x="1464" y="10170"/>
                    <a:pt x="1512" y="10181"/>
                    <a:pt x="1542" y="10201"/>
                  </a:cubicBezTo>
                  <a:close/>
                  <a:moveTo>
                    <a:pt x="19993" y="10198"/>
                  </a:moveTo>
                  <a:cubicBezTo>
                    <a:pt x="20082" y="10198"/>
                    <a:pt x="20109" y="10129"/>
                    <a:pt x="20123" y="10061"/>
                  </a:cubicBezTo>
                  <a:cubicBezTo>
                    <a:pt x="20150" y="9929"/>
                    <a:pt x="20163" y="9789"/>
                    <a:pt x="20204" y="9659"/>
                  </a:cubicBezTo>
                  <a:cubicBezTo>
                    <a:pt x="20289" y="9384"/>
                    <a:pt x="20381" y="9108"/>
                    <a:pt x="20381" y="8812"/>
                  </a:cubicBezTo>
                  <a:cubicBezTo>
                    <a:pt x="20381" y="8734"/>
                    <a:pt x="20415" y="8658"/>
                    <a:pt x="20432" y="8584"/>
                  </a:cubicBezTo>
                  <a:cubicBezTo>
                    <a:pt x="20446" y="8526"/>
                    <a:pt x="20459" y="8468"/>
                    <a:pt x="20470" y="8410"/>
                  </a:cubicBezTo>
                  <a:cubicBezTo>
                    <a:pt x="20507" y="8189"/>
                    <a:pt x="20439" y="7971"/>
                    <a:pt x="20463" y="7750"/>
                  </a:cubicBezTo>
                  <a:cubicBezTo>
                    <a:pt x="20463" y="7726"/>
                    <a:pt x="20436" y="7698"/>
                    <a:pt x="20415" y="7661"/>
                  </a:cubicBezTo>
                  <a:cubicBezTo>
                    <a:pt x="20351" y="7688"/>
                    <a:pt x="20255" y="7698"/>
                    <a:pt x="20235" y="7743"/>
                  </a:cubicBezTo>
                  <a:cubicBezTo>
                    <a:pt x="20170" y="7879"/>
                    <a:pt x="20047" y="7866"/>
                    <a:pt x="19942" y="7899"/>
                  </a:cubicBezTo>
                  <a:cubicBezTo>
                    <a:pt x="19890" y="7916"/>
                    <a:pt x="19837" y="7940"/>
                    <a:pt x="19788" y="7961"/>
                  </a:cubicBezTo>
                  <a:cubicBezTo>
                    <a:pt x="19734" y="8216"/>
                    <a:pt x="19833" y="8407"/>
                    <a:pt x="19983" y="8597"/>
                  </a:cubicBezTo>
                  <a:cubicBezTo>
                    <a:pt x="20017" y="8485"/>
                    <a:pt x="20051" y="8397"/>
                    <a:pt x="20068" y="8305"/>
                  </a:cubicBezTo>
                  <a:cubicBezTo>
                    <a:pt x="20088" y="8202"/>
                    <a:pt x="20092" y="8097"/>
                    <a:pt x="20102" y="7988"/>
                  </a:cubicBezTo>
                  <a:cubicBezTo>
                    <a:pt x="20132" y="8009"/>
                    <a:pt x="20160" y="8019"/>
                    <a:pt x="20160" y="8032"/>
                  </a:cubicBezTo>
                  <a:cubicBezTo>
                    <a:pt x="20184" y="8223"/>
                    <a:pt x="20217" y="8417"/>
                    <a:pt x="20225" y="8611"/>
                  </a:cubicBezTo>
                  <a:cubicBezTo>
                    <a:pt x="20228" y="8774"/>
                    <a:pt x="20204" y="8941"/>
                    <a:pt x="20187" y="9105"/>
                  </a:cubicBezTo>
                  <a:cubicBezTo>
                    <a:pt x="20176" y="9203"/>
                    <a:pt x="20160" y="9299"/>
                    <a:pt x="20143" y="9394"/>
                  </a:cubicBezTo>
                  <a:cubicBezTo>
                    <a:pt x="20095" y="9664"/>
                    <a:pt x="20044" y="9932"/>
                    <a:pt x="19993" y="10201"/>
                  </a:cubicBezTo>
                  <a:lnTo>
                    <a:pt x="19993" y="10307"/>
                  </a:lnTo>
                  <a:cubicBezTo>
                    <a:pt x="20000" y="10307"/>
                    <a:pt x="20007" y="10307"/>
                    <a:pt x="20010" y="10303"/>
                  </a:cubicBezTo>
                  <a:cubicBezTo>
                    <a:pt x="20007" y="10269"/>
                    <a:pt x="20000" y="10231"/>
                    <a:pt x="19993" y="10198"/>
                  </a:cubicBezTo>
                  <a:close/>
                  <a:moveTo>
                    <a:pt x="19533" y="10750"/>
                  </a:moveTo>
                  <a:cubicBezTo>
                    <a:pt x="19581" y="10763"/>
                    <a:pt x="19615" y="10742"/>
                    <a:pt x="19625" y="10705"/>
                  </a:cubicBezTo>
                  <a:cubicBezTo>
                    <a:pt x="19686" y="10481"/>
                    <a:pt x="19761" y="10256"/>
                    <a:pt x="19741" y="10017"/>
                  </a:cubicBezTo>
                  <a:cubicBezTo>
                    <a:pt x="19727" y="9830"/>
                    <a:pt x="19707" y="9646"/>
                    <a:pt x="19758" y="9463"/>
                  </a:cubicBezTo>
                  <a:cubicBezTo>
                    <a:pt x="19765" y="9435"/>
                    <a:pt x="19768" y="9404"/>
                    <a:pt x="19761" y="9378"/>
                  </a:cubicBezTo>
                  <a:cubicBezTo>
                    <a:pt x="19727" y="9251"/>
                    <a:pt x="19738" y="9128"/>
                    <a:pt x="19758" y="9002"/>
                  </a:cubicBezTo>
                  <a:cubicBezTo>
                    <a:pt x="19765" y="8965"/>
                    <a:pt x="19768" y="8917"/>
                    <a:pt x="19747" y="8890"/>
                  </a:cubicBezTo>
                  <a:cubicBezTo>
                    <a:pt x="19670" y="8768"/>
                    <a:pt x="19680" y="8628"/>
                    <a:pt x="19663" y="8492"/>
                  </a:cubicBezTo>
                  <a:cubicBezTo>
                    <a:pt x="19656" y="8413"/>
                    <a:pt x="19645" y="8339"/>
                    <a:pt x="19574" y="8284"/>
                  </a:cubicBezTo>
                  <a:cubicBezTo>
                    <a:pt x="19527" y="8250"/>
                    <a:pt x="19499" y="8193"/>
                    <a:pt x="19466" y="8148"/>
                  </a:cubicBezTo>
                  <a:cubicBezTo>
                    <a:pt x="19380" y="8168"/>
                    <a:pt x="19298" y="8185"/>
                    <a:pt x="19220" y="8206"/>
                  </a:cubicBezTo>
                  <a:cubicBezTo>
                    <a:pt x="19149" y="8315"/>
                    <a:pt x="19139" y="8421"/>
                    <a:pt x="19183" y="8543"/>
                  </a:cubicBezTo>
                  <a:cubicBezTo>
                    <a:pt x="19213" y="8635"/>
                    <a:pt x="19233" y="8734"/>
                    <a:pt x="19244" y="8829"/>
                  </a:cubicBezTo>
                  <a:cubicBezTo>
                    <a:pt x="19268" y="9060"/>
                    <a:pt x="19285" y="9296"/>
                    <a:pt x="19298" y="9530"/>
                  </a:cubicBezTo>
                  <a:cubicBezTo>
                    <a:pt x="19302" y="9585"/>
                    <a:pt x="19285" y="9646"/>
                    <a:pt x="19278" y="9700"/>
                  </a:cubicBezTo>
                  <a:cubicBezTo>
                    <a:pt x="19247" y="9884"/>
                    <a:pt x="19257" y="10065"/>
                    <a:pt x="19288" y="10259"/>
                  </a:cubicBezTo>
                  <a:cubicBezTo>
                    <a:pt x="19390" y="10225"/>
                    <a:pt x="19397" y="10154"/>
                    <a:pt x="19394" y="10088"/>
                  </a:cubicBezTo>
                  <a:cubicBezTo>
                    <a:pt x="19390" y="9922"/>
                    <a:pt x="19363" y="9758"/>
                    <a:pt x="19411" y="9592"/>
                  </a:cubicBezTo>
                  <a:cubicBezTo>
                    <a:pt x="19417" y="9565"/>
                    <a:pt x="19400" y="9534"/>
                    <a:pt x="19400" y="9503"/>
                  </a:cubicBezTo>
                  <a:cubicBezTo>
                    <a:pt x="19384" y="9136"/>
                    <a:pt x="19363" y="8765"/>
                    <a:pt x="19350" y="8393"/>
                  </a:cubicBezTo>
                  <a:cubicBezTo>
                    <a:pt x="19346" y="8345"/>
                    <a:pt x="19377" y="8298"/>
                    <a:pt x="19466" y="8328"/>
                  </a:cubicBezTo>
                  <a:cubicBezTo>
                    <a:pt x="19475" y="8383"/>
                    <a:pt x="19496" y="8448"/>
                    <a:pt x="19499" y="8515"/>
                  </a:cubicBezTo>
                  <a:cubicBezTo>
                    <a:pt x="19510" y="8836"/>
                    <a:pt x="19629" y="9149"/>
                    <a:pt x="19568" y="9476"/>
                  </a:cubicBezTo>
                  <a:cubicBezTo>
                    <a:pt x="19560" y="9507"/>
                    <a:pt x="19578" y="9534"/>
                    <a:pt x="19578" y="9565"/>
                  </a:cubicBezTo>
                  <a:cubicBezTo>
                    <a:pt x="19591" y="9857"/>
                    <a:pt x="19618" y="10154"/>
                    <a:pt x="19533" y="10440"/>
                  </a:cubicBezTo>
                  <a:cubicBezTo>
                    <a:pt x="19502" y="10545"/>
                    <a:pt x="19493" y="10651"/>
                    <a:pt x="19540" y="10756"/>
                  </a:cubicBezTo>
                  <a:cubicBezTo>
                    <a:pt x="19502" y="10835"/>
                    <a:pt x="19461" y="10916"/>
                    <a:pt x="19533" y="11056"/>
                  </a:cubicBezTo>
                  <a:close/>
                  <a:moveTo>
                    <a:pt x="18580" y="8829"/>
                  </a:moveTo>
                  <a:cubicBezTo>
                    <a:pt x="18573" y="8859"/>
                    <a:pt x="18567" y="8890"/>
                    <a:pt x="18559" y="8917"/>
                  </a:cubicBezTo>
                  <a:cubicBezTo>
                    <a:pt x="18559" y="8917"/>
                    <a:pt x="18563" y="8921"/>
                    <a:pt x="18567" y="8921"/>
                  </a:cubicBezTo>
                  <a:cubicBezTo>
                    <a:pt x="18570" y="8890"/>
                    <a:pt x="18577" y="8859"/>
                    <a:pt x="18580" y="8832"/>
                  </a:cubicBezTo>
                  <a:cubicBezTo>
                    <a:pt x="18457" y="8846"/>
                    <a:pt x="18413" y="8703"/>
                    <a:pt x="18284" y="8686"/>
                  </a:cubicBezTo>
                  <a:cubicBezTo>
                    <a:pt x="18195" y="8734"/>
                    <a:pt x="18089" y="8788"/>
                    <a:pt x="17970" y="8850"/>
                  </a:cubicBezTo>
                  <a:cubicBezTo>
                    <a:pt x="18100" y="9020"/>
                    <a:pt x="18158" y="9200"/>
                    <a:pt x="18182" y="9394"/>
                  </a:cubicBezTo>
                  <a:cubicBezTo>
                    <a:pt x="18185" y="9425"/>
                    <a:pt x="18202" y="9452"/>
                    <a:pt x="18209" y="9480"/>
                  </a:cubicBezTo>
                  <a:cubicBezTo>
                    <a:pt x="18308" y="9830"/>
                    <a:pt x="18358" y="10187"/>
                    <a:pt x="18342" y="10552"/>
                  </a:cubicBezTo>
                  <a:cubicBezTo>
                    <a:pt x="18335" y="10698"/>
                    <a:pt x="18314" y="10841"/>
                    <a:pt x="18328" y="10984"/>
                  </a:cubicBezTo>
                  <a:cubicBezTo>
                    <a:pt x="18338" y="11138"/>
                    <a:pt x="18311" y="11277"/>
                    <a:pt x="18281" y="11424"/>
                  </a:cubicBezTo>
                  <a:cubicBezTo>
                    <a:pt x="18250" y="11576"/>
                    <a:pt x="18215" y="11730"/>
                    <a:pt x="18179" y="11883"/>
                  </a:cubicBezTo>
                  <a:cubicBezTo>
                    <a:pt x="18110" y="12176"/>
                    <a:pt x="18080" y="12479"/>
                    <a:pt x="17964" y="12761"/>
                  </a:cubicBezTo>
                  <a:cubicBezTo>
                    <a:pt x="17882" y="12962"/>
                    <a:pt x="17814" y="13167"/>
                    <a:pt x="17745" y="13368"/>
                  </a:cubicBezTo>
                  <a:cubicBezTo>
                    <a:pt x="17718" y="13443"/>
                    <a:pt x="17701" y="13517"/>
                    <a:pt x="17681" y="13596"/>
                  </a:cubicBezTo>
                  <a:cubicBezTo>
                    <a:pt x="17678" y="13610"/>
                    <a:pt x="17692" y="13630"/>
                    <a:pt x="17705" y="13664"/>
                  </a:cubicBezTo>
                  <a:cubicBezTo>
                    <a:pt x="17745" y="13654"/>
                    <a:pt x="17811" y="13657"/>
                    <a:pt x="17824" y="13633"/>
                  </a:cubicBezTo>
                  <a:cubicBezTo>
                    <a:pt x="17916" y="13449"/>
                    <a:pt x="18025" y="13269"/>
                    <a:pt x="18080" y="13075"/>
                  </a:cubicBezTo>
                  <a:cubicBezTo>
                    <a:pt x="18154" y="12792"/>
                    <a:pt x="18301" y="12530"/>
                    <a:pt x="18301" y="12227"/>
                  </a:cubicBezTo>
                  <a:cubicBezTo>
                    <a:pt x="18434" y="11883"/>
                    <a:pt x="18420" y="11512"/>
                    <a:pt x="18468" y="11158"/>
                  </a:cubicBezTo>
                  <a:cubicBezTo>
                    <a:pt x="18526" y="10712"/>
                    <a:pt x="18492" y="10256"/>
                    <a:pt x="18529" y="9807"/>
                  </a:cubicBezTo>
                  <a:cubicBezTo>
                    <a:pt x="18539" y="9708"/>
                    <a:pt x="18546" y="9606"/>
                    <a:pt x="18518" y="9513"/>
                  </a:cubicBezTo>
                  <a:cubicBezTo>
                    <a:pt x="18465" y="9337"/>
                    <a:pt x="18522" y="9163"/>
                    <a:pt x="18512" y="8985"/>
                  </a:cubicBezTo>
                  <a:cubicBezTo>
                    <a:pt x="18509" y="8935"/>
                    <a:pt x="18556" y="8883"/>
                    <a:pt x="18580" y="8829"/>
                  </a:cubicBezTo>
                  <a:close/>
                  <a:moveTo>
                    <a:pt x="2959" y="8829"/>
                  </a:moveTo>
                  <a:cubicBezTo>
                    <a:pt x="2979" y="8873"/>
                    <a:pt x="3024" y="8914"/>
                    <a:pt x="3020" y="8958"/>
                  </a:cubicBezTo>
                  <a:cubicBezTo>
                    <a:pt x="3020" y="9132"/>
                    <a:pt x="3054" y="9306"/>
                    <a:pt x="3027" y="9483"/>
                  </a:cubicBezTo>
                  <a:cubicBezTo>
                    <a:pt x="3000" y="9667"/>
                    <a:pt x="3020" y="9857"/>
                    <a:pt x="3024" y="10041"/>
                  </a:cubicBezTo>
                  <a:cubicBezTo>
                    <a:pt x="3024" y="10140"/>
                    <a:pt x="3047" y="10239"/>
                    <a:pt x="3044" y="10338"/>
                  </a:cubicBezTo>
                  <a:cubicBezTo>
                    <a:pt x="3041" y="10688"/>
                    <a:pt x="3051" y="11039"/>
                    <a:pt x="3105" y="11389"/>
                  </a:cubicBezTo>
                  <a:cubicBezTo>
                    <a:pt x="3153" y="11689"/>
                    <a:pt x="3190" y="11988"/>
                    <a:pt x="3238" y="12288"/>
                  </a:cubicBezTo>
                  <a:cubicBezTo>
                    <a:pt x="3313" y="12752"/>
                    <a:pt x="3500" y="13167"/>
                    <a:pt x="3677" y="13589"/>
                  </a:cubicBezTo>
                  <a:cubicBezTo>
                    <a:pt x="3687" y="13606"/>
                    <a:pt x="3698" y="13623"/>
                    <a:pt x="3711" y="13637"/>
                  </a:cubicBezTo>
                  <a:cubicBezTo>
                    <a:pt x="3762" y="13695"/>
                    <a:pt x="3813" y="13684"/>
                    <a:pt x="3861" y="13627"/>
                  </a:cubicBezTo>
                  <a:cubicBezTo>
                    <a:pt x="3851" y="13579"/>
                    <a:pt x="3851" y="13528"/>
                    <a:pt x="3833" y="13484"/>
                  </a:cubicBezTo>
                  <a:cubicBezTo>
                    <a:pt x="3766" y="13289"/>
                    <a:pt x="3690" y="13096"/>
                    <a:pt x="3623" y="12901"/>
                  </a:cubicBezTo>
                  <a:cubicBezTo>
                    <a:pt x="3568" y="12755"/>
                    <a:pt x="3511" y="12609"/>
                    <a:pt x="3473" y="12458"/>
                  </a:cubicBezTo>
                  <a:cubicBezTo>
                    <a:pt x="3388" y="12087"/>
                    <a:pt x="3319" y="11710"/>
                    <a:pt x="3234" y="11339"/>
                  </a:cubicBezTo>
                  <a:cubicBezTo>
                    <a:pt x="3197" y="11182"/>
                    <a:pt x="3231" y="11025"/>
                    <a:pt x="3214" y="10869"/>
                  </a:cubicBezTo>
                  <a:cubicBezTo>
                    <a:pt x="3184" y="10579"/>
                    <a:pt x="3184" y="10289"/>
                    <a:pt x="3225" y="9997"/>
                  </a:cubicBezTo>
                  <a:cubicBezTo>
                    <a:pt x="3282" y="9602"/>
                    <a:pt x="3357" y="9210"/>
                    <a:pt x="3551" y="8836"/>
                  </a:cubicBezTo>
                  <a:cubicBezTo>
                    <a:pt x="3439" y="8781"/>
                    <a:pt x="3327" y="8727"/>
                    <a:pt x="3231" y="8683"/>
                  </a:cubicBezTo>
                  <a:cubicBezTo>
                    <a:pt x="3118" y="8730"/>
                    <a:pt x="3071" y="8839"/>
                    <a:pt x="2955" y="8832"/>
                  </a:cubicBezTo>
                  <a:cubicBezTo>
                    <a:pt x="2962" y="8859"/>
                    <a:pt x="2966" y="8890"/>
                    <a:pt x="2969" y="8917"/>
                  </a:cubicBezTo>
                  <a:lnTo>
                    <a:pt x="2975" y="8917"/>
                  </a:lnTo>
                  <a:cubicBezTo>
                    <a:pt x="2969" y="8887"/>
                    <a:pt x="2966" y="8859"/>
                    <a:pt x="2959" y="8829"/>
                  </a:cubicBezTo>
                  <a:close/>
                  <a:moveTo>
                    <a:pt x="6973" y="16242"/>
                  </a:moveTo>
                  <a:cubicBezTo>
                    <a:pt x="6990" y="16242"/>
                    <a:pt x="7007" y="16238"/>
                    <a:pt x="7024" y="16234"/>
                  </a:cubicBezTo>
                  <a:cubicBezTo>
                    <a:pt x="7034" y="16234"/>
                    <a:pt x="7041" y="16228"/>
                    <a:pt x="7048" y="16224"/>
                  </a:cubicBezTo>
                  <a:cubicBezTo>
                    <a:pt x="7041" y="16228"/>
                    <a:pt x="7031" y="16231"/>
                    <a:pt x="7020" y="16234"/>
                  </a:cubicBezTo>
                  <a:cubicBezTo>
                    <a:pt x="7004" y="16238"/>
                    <a:pt x="6987" y="16238"/>
                    <a:pt x="6970" y="16238"/>
                  </a:cubicBezTo>
                  <a:cubicBezTo>
                    <a:pt x="7078" y="16153"/>
                    <a:pt x="6905" y="16037"/>
                    <a:pt x="6997" y="15945"/>
                  </a:cubicBezTo>
                  <a:cubicBezTo>
                    <a:pt x="7109" y="15962"/>
                    <a:pt x="7099" y="16153"/>
                    <a:pt x="7245" y="16122"/>
                  </a:cubicBezTo>
                  <a:cubicBezTo>
                    <a:pt x="7290" y="16017"/>
                    <a:pt x="7225" y="15935"/>
                    <a:pt x="7191" y="15843"/>
                  </a:cubicBezTo>
                  <a:cubicBezTo>
                    <a:pt x="7095" y="15598"/>
                    <a:pt x="6987" y="15356"/>
                    <a:pt x="6915" y="15104"/>
                  </a:cubicBezTo>
                  <a:cubicBezTo>
                    <a:pt x="6775" y="14611"/>
                    <a:pt x="6748" y="14100"/>
                    <a:pt x="6724" y="13592"/>
                  </a:cubicBezTo>
                  <a:cubicBezTo>
                    <a:pt x="6711" y="13272"/>
                    <a:pt x="6731" y="12948"/>
                    <a:pt x="6745" y="12629"/>
                  </a:cubicBezTo>
                  <a:cubicBezTo>
                    <a:pt x="6759" y="12404"/>
                    <a:pt x="6782" y="12180"/>
                    <a:pt x="6809" y="11955"/>
                  </a:cubicBezTo>
                  <a:cubicBezTo>
                    <a:pt x="6830" y="11801"/>
                    <a:pt x="6891" y="11648"/>
                    <a:pt x="6888" y="11495"/>
                  </a:cubicBezTo>
                  <a:cubicBezTo>
                    <a:pt x="6888" y="11267"/>
                    <a:pt x="7004" y="11056"/>
                    <a:pt x="6970" y="10828"/>
                  </a:cubicBezTo>
                  <a:cubicBezTo>
                    <a:pt x="7041" y="10647"/>
                    <a:pt x="7010" y="10443"/>
                    <a:pt x="7106" y="10259"/>
                  </a:cubicBezTo>
                  <a:cubicBezTo>
                    <a:pt x="7147" y="10181"/>
                    <a:pt x="7174" y="10075"/>
                    <a:pt x="7116" y="9963"/>
                  </a:cubicBezTo>
                  <a:cubicBezTo>
                    <a:pt x="7034" y="10038"/>
                    <a:pt x="7010" y="10133"/>
                    <a:pt x="6990" y="10225"/>
                  </a:cubicBezTo>
                  <a:cubicBezTo>
                    <a:pt x="6956" y="10385"/>
                    <a:pt x="6925" y="10545"/>
                    <a:pt x="6864" y="10698"/>
                  </a:cubicBezTo>
                  <a:cubicBezTo>
                    <a:pt x="6830" y="10780"/>
                    <a:pt x="6796" y="10861"/>
                    <a:pt x="6779" y="10946"/>
                  </a:cubicBezTo>
                  <a:cubicBezTo>
                    <a:pt x="6714" y="11301"/>
                    <a:pt x="6639" y="11655"/>
                    <a:pt x="6585" y="12013"/>
                  </a:cubicBezTo>
                  <a:cubicBezTo>
                    <a:pt x="6523" y="12431"/>
                    <a:pt x="6558" y="12850"/>
                    <a:pt x="6555" y="13269"/>
                  </a:cubicBezTo>
                  <a:cubicBezTo>
                    <a:pt x="6550" y="13589"/>
                    <a:pt x="6585" y="13909"/>
                    <a:pt x="6602" y="14232"/>
                  </a:cubicBezTo>
                  <a:cubicBezTo>
                    <a:pt x="6608" y="14369"/>
                    <a:pt x="6612" y="14505"/>
                    <a:pt x="6636" y="14641"/>
                  </a:cubicBezTo>
                  <a:cubicBezTo>
                    <a:pt x="6673" y="14862"/>
                    <a:pt x="6728" y="15080"/>
                    <a:pt x="6779" y="15298"/>
                  </a:cubicBezTo>
                  <a:cubicBezTo>
                    <a:pt x="6782" y="15312"/>
                    <a:pt x="6806" y="15322"/>
                    <a:pt x="6820" y="15335"/>
                  </a:cubicBezTo>
                  <a:lnTo>
                    <a:pt x="6820" y="15335"/>
                  </a:lnTo>
                  <a:cubicBezTo>
                    <a:pt x="6779" y="15343"/>
                    <a:pt x="6738" y="15346"/>
                    <a:pt x="6690" y="15353"/>
                  </a:cubicBezTo>
                  <a:cubicBezTo>
                    <a:pt x="6728" y="15604"/>
                    <a:pt x="6711" y="15853"/>
                    <a:pt x="6874" y="16054"/>
                  </a:cubicBezTo>
                  <a:cubicBezTo>
                    <a:pt x="6894" y="16078"/>
                    <a:pt x="6881" y="16129"/>
                    <a:pt x="6898" y="16163"/>
                  </a:cubicBezTo>
                  <a:cubicBezTo>
                    <a:pt x="6912" y="16193"/>
                    <a:pt x="6946" y="16214"/>
                    <a:pt x="6973" y="16242"/>
                  </a:cubicBezTo>
                  <a:close/>
                  <a:moveTo>
                    <a:pt x="14334" y="9547"/>
                  </a:moveTo>
                  <a:cubicBezTo>
                    <a:pt x="14375" y="9571"/>
                    <a:pt x="14436" y="9585"/>
                    <a:pt x="14453" y="9619"/>
                  </a:cubicBezTo>
                  <a:cubicBezTo>
                    <a:pt x="14559" y="9810"/>
                    <a:pt x="14671" y="9994"/>
                    <a:pt x="14742" y="10195"/>
                  </a:cubicBezTo>
                  <a:cubicBezTo>
                    <a:pt x="14849" y="10490"/>
                    <a:pt x="14923" y="10797"/>
                    <a:pt x="15008" y="11100"/>
                  </a:cubicBezTo>
                  <a:cubicBezTo>
                    <a:pt x="15056" y="11270"/>
                    <a:pt x="15135" y="11437"/>
                    <a:pt x="15148" y="11611"/>
                  </a:cubicBezTo>
                  <a:cubicBezTo>
                    <a:pt x="15176" y="11988"/>
                    <a:pt x="15240" y="12367"/>
                    <a:pt x="15226" y="12752"/>
                  </a:cubicBezTo>
                  <a:cubicBezTo>
                    <a:pt x="15216" y="13065"/>
                    <a:pt x="15199" y="13377"/>
                    <a:pt x="15189" y="13691"/>
                  </a:cubicBezTo>
                  <a:cubicBezTo>
                    <a:pt x="15182" y="13861"/>
                    <a:pt x="15189" y="14035"/>
                    <a:pt x="15189" y="14246"/>
                  </a:cubicBezTo>
                  <a:cubicBezTo>
                    <a:pt x="15298" y="14127"/>
                    <a:pt x="15339" y="14028"/>
                    <a:pt x="15339" y="13902"/>
                  </a:cubicBezTo>
                  <a:cubicBezTo>
                    <a:pt x="15339" y="13511"/>
                    <a:pt x="15328" y="13123"/>
                    <a:pt x="15345" y="12731"/>
                  </a:cubicBezTo>
                  <a:cubicBezTo>
                    <a:pt x="15359" y="12367"/>
                    <a:pt x="15291" y="12009"/>
                    <a:pt x="15294" y="11648"/>
                  </a:cubicBezTo>
                  <a:cubicBezTo>
                    <a:pt x="15294" y="11590"/>
                    <a:pt x="15278" y="11532"/>
                    <a:pt x="15274" y="11474"/>
                  </a:cubicBezTo>
                  <a:cubicBezTo>
                    <a:pt x="15247" y="11250"/>
                    <a:pt x="15209" y="11028"/>
                    <a:pt x="15202" y="10803"/>
                  </a:cubicBezTo>
                  <a:cubicBezTo>
                    <a:pt x="15192" y="10511"/>
                    <a:pt x="15202" y="10218"/>
                    <a:pt x="15114" y="9932"/>
                  </a:cubicBezTo>
                  <a:cubicBezTo>
                    <a:pt x="15090" y="9854"/>
                    <a:pt x="15100" y="9758"/>
                    <a:pt x="15110" y="9673"/>
                  </a:cubicBezTo>
                  <a:cubicBezTo>
                    <a:pt x="15121" y="9565"/>
                    <a:pt x="15117" y="9463"/>
                    <a:pt x="15100" y="9387"/>
                  </a:cubicBezTo>
                  <a:cubicBezTo>
                    <a:pt x="14828" y="9258"/>
                    <a:pt x="14583" y="9139"/>
                    <a:pt x="14338" y="9023"/>
                  </a:cubicBezTo>
                  <a:cubicBezTo>
                    <a:pt x="14310" y="9013"/>
                    <a:pt x="14277" y="8993"/>
                    <a:pt x="14256" y="9002"/>
                  </a:cubicBezTo>
                  <a:cubicBezTo>
                    <a:pt x="14164" y="9047"/>
                    <a:pt x="14113" y="8958"/>
                    <a:pt x="14041" y="8944"/>
                  </a:cubicBezTo>
                  <a:cubicBezTo>
                    <a:pt x="13966" y="8935"/>
                    <a:pt x="13888" y="8938"/>
                    <a:pt x="13810" y="8935"/>
                  </a:cubicBezTo>
                  <a:cubicBezTo>
                    <a:pt x="13803" y="8911"/>
                    <a:pt x="13796" y="8887"/>
                    <a:pt x="13790" y="8863"/>
                  </a:cubicBezTo>
                  <a:cubicBezTo>
                    <a:pt x="13776" y="8883"/>
                    <a:pt x="13759" y="8900"/>
                    <a:pt x="13745" y="8921"/>
                  </a:cubicBezTo>
                  <a:cubicBezTo>
                    <a:pt x="13769" y="8924"/>
                    <a:pt x="13793" y="8924"/>
                    <a:pt x="13817" y="8928"/>
                  </a:cubicBezTo>
                  <a:cubicBezTo>
                    <a:pt x="13848" y="9006"/>
                    <a:pt x="13857" y="9108"/>
                    <a:pt x="13912" y="9166"/>
                  </a:cubicBezTo>
                  <a:cubicBezTo>
                    <a:pt x="14062" y="9326"/>
                    <a:pt x="14147" y="9524"/>
                    <a:pt x="14249" y="9711"/>
                  </a:cubicBezTo>
                  <a:cubicBezTo>
                    <a:pt x="14259" y="9731"/>
                    <a:pt x="14290" y="9741"/>
                    <a:pt x="14313" y="9762"/>
                  </a:cubicBezTo>
                  <a:cubicBezTo>
                    <a:pt x="14324" y="9680"/>
                    <a:pt x="14334" y="9609"/>
                    <a:pt x="14341" y="9537"/>
                  </a:cubicBezTo>
                  <a:close/>
                  <a:moveTo>
                    <a:pt x="7865" y="5713"/>
                  </a:moveTo>
                  <a:cubicBezTo>
                    <a:pt x="7725" y="5928"/>
                    <a:pt x="7487" y="6027"/>
                    <a:pt x="7290" y="6163"/>
                  </a:cubicBezTo>
                  <a:cubicBezTo>
                    <a:pt x="6993" y="6364"/>
                    <a:pt x="6666" y="6521"/>
                    <a:pt x="6343" y="6684"/>
                  </a:cubicBezTo>
                  <a:cubicBezTo>
                    <a:pt x="6081" y="6813"/>
                    <a:pt x="5805" y="6909"/>
                    <a:pt x="5546" y="7041"/>
                  </a:cubicBezTo>
                  <a:cubicBezTo>
                    <a:pt x="5325" y="7151"/>
                    <a:pt x="5097" y="7232"/>
                    <a:pt x="4862" y="7300"/>
                  </a:cubicBezTo>
                  <a:cubicBezTo>
                    <a:pt x="4508" y="7409"/>
                    <a:pt x="4147" y="7491"/>
                    <a:pt x="3772" y="7481"/>
                  </a:cubicBezTo>
                  <a:cubicBezTo>
                    <a:pt x="3616" y="7474"/>
                    <a:pt x="3453" y="7498"/>
                    <a:pt x="3302" y="7457"/>
                  </a:cubicBezTo>
                  <a:cubicBezTo>
                    <a:pt x="3071" y="7399"/>
                    <a:pt x="2836" y="7344"/>
                    <a:pt x="2604" y="7283"/>
                  </a:cubicBezTo>
                  <a:cubicBezTo>
                    <a:pt x="2359" y="7222"/>
                    <a:pt x="2114" y="7143"/>
                    <a:pt x="1869" y="7076"/>
                  </a:cubicBezTo>
                  <a:cubicBezTo>
                    <a:pt x="1757" y="7045"/>
                    <a:pt x="1641" y="7031"/>
                    <a:pt x="1532" y="6991"/>
                  </a:cubicBezTo>
                  <a:cubicBezTo>
                    <a:pt x="1325" y="6912"/>
                    <a:pt x="1130" y="6803"/>
                    <a:pt x="919" y="6738"/>
                  </a:cubicBezTo>
                  <a:cubicBezTo>
                    <a:pt x="800" y="6705"/>
                    <a:pt x="687" y="6660"/>
                    <a:pt x="623" y="6541"/>
                  </a:cubicBezTo>
                  <a:cubicBezTo>
                    <a:pt x="619" y="6531"/>
                    <a:pt x="589" y="6534"/>
                    <a:pt x="572" y="6534"/>
                  </a:cubicBezTo>
                  <a:cubicBezTo>
                    <a:pt x="490" y="6650"/>
                    <a:pt x="476" y="6776"/>
                    <a:pt x="508" y="6906"/>
                  </a:cubicBezTo>
                  <a:cubicBezTo>
                    <a:pt x="950" y="7297"/>
                    <a:pt x="1133" y="7396"/>
                    <a:pt x="1348" y="7351"/>
                  </a:cubicBezTo>
                  <a:cubicBezTo>
                    <a:pt x="1236" y="7277"/>
                    <a:pt x="1130" y="7208"/>
                    <a:pt x="1031" y="7137"/>
                  </a:cubicBezTo>
                  <a:cubicBezTo>
                    <a:pt x="984" y="7099"/>
                    <a:pt x="957" y="7049"/>
                    <a:pt x="1001" y="6983"/>
                  </a:cubicBezTo>
                  <a:cubicBezTo>
                    <a:pt x="1028" y="6987"/>
                    <a:pt x="1059" y="6987"/>
                    <a:pt x="1083" y="7000"/>
                  </a:cubicBezTo>
                  <a:cubicBezTo>
                    <a:pt x="1308" y="7099"/>
                    <a:pt x="1532" y="7205"/>
                    <a:pt x="1757" y="7300"/>
                  </a:cubicBezTo>
                  <a:cubicBezTo>
                    <a:pt x="1954" y="7382"/>
                    <a:pt x="2155" y="7464"/>
                    <a:pt x="2356" y="7539"/>
                  </a:cubicBezTo>
                  <a:cubicBezTo>
                    <a:pt x="2656" y="7644"/>
                    <a:pt x="2975" y="7665"/>
                    <a:pt x="3282" y="7685"/>
                  </a:cubicBezTo>
                  <a:cubicBezTo>
                    <a:pt x="3701" y="7715"/>
                    <a:pt x="4127" y="7723"/>
                    <a:pt x="4542" y="7607"/>
                  </a:cubicBezTo>
                  <a:cubicBezTo>
                    <a:pt x="4872" y="7514"/>
                    <a:pt x="5202" y="7429"/>
                    <a:pt x="5536" y="7348"/>
                  </a:cubicBezTo>
                  <a:cubicBezTo>
                    <a:pt x="5942" y="7249"/>
                    <a:pt x="6305" y="7055"/>
                    <a:pt x="6690" y="6906"/>
                  </a:cubicBezTo>
                  <a:cubicBezTo>
                    <a:pt x="6929" y="6813"/>
                    <a:pt x="7157" y="6697"/>
                    <a:pt x="7372" y="6562"/>
                  </a:cubicBezTo>
                  <a:cubicBezTo>
                    <a:pt x="7592" y="6422"/>
                    <a:pt x="7804" y="6265"/>
                    <a:pt x="7967" y="6054"/>
                  </a:cubicBezTo>
                  <a:cubicBezTo>
                    <a:pt x="7797" y="6105"/>
                    <a:pt x="7654" y="6231"/>
                    <a:pt x="7436" y="6268"/>
                  </a:cubicBezTo>
                  <a:cubicBezTo>
                    <a:pt x="7596" y="6112"/>
                    <a:pt x="7729" y="5982"/>
                    <a:pt x="7862" y="5853"/>
                  </a:cubicBezTo>
                  <a:cubicBezTo>
                    <a:pt x="7903" y="5812"/>
                    <a:pt x="7886" y="5765"/>
                    <a:pt x="7862" y="5721"/>
                  </a:cubicBezTo>
                  <a:cubicBezTo>
                    <a:pt x="7882" y="5704"/>
                    <a:pt x="7899" y="5680"/>
                    <a:pt x="7906" y="5727"/>
                  </a:cubicBezTo>
                  <a:cubicBezTo>
                    <a:pt x="7892" y="5724"/>
                    <a:pt x="7878" y="5721"/>
                    <a:pt x="7865" y="5713"/>
                  </a:cubicBezTo>
                  <a:close/>
                  <a:moveTo>
                    <a:pt x="13670" y="5713"/>
                  </a:moveTo>
                  <a:cubicBezTo>
                    <a:pt x="13656" y="5717"/>
                    <a:pt x="13643" y="5724"/>
                    <a:pt x="13629" y="5727"/>
                  </a:cubicBezTo>
                  <a:cubicBezTo>
                    <a:pt x="13633" y="5721"/>
                    <a:pt x="13633" y="5710"/>
                    <a:pt x="13633" y="5704"/>
                  </a:cubicBezTo>
                  <a:cubicBezTo>
                    <a:pt x="13647" y="5710"/>
                    <a:pt x="13660" y="5713"/>
                    <a:pt x="13674" y="5717"/>
                  </a:cubicBezTo>
                  <a:cubicBezTo>
                    <a:pt x="13643" y="5775"/>
                    <a:pt x="13639" y="5826"/>
                    <a:pt x="13694" y="5877"/>
                  </a:cubicBezTo>
                  <a:cubicBezTo>
                    <a:pt x="13762" y="5935"/>
                    <a:pt x="13830" y="5993"/>
                    <a:pt x="13881" y="6064"/>
                  </a:cubicBezTo>
                  <a:cubicBezTo>
                    <a:pt x="13933" y="6133"/>
                    <a:pt x="14027" y="6163"/>
                    <a:pt x="14082" y="6296"/>
                  </a:cubicBezTo>
                  <a:cubicBezTo>
                    <a:pt x="13884" y="6194"/>
                    <a:pt x="13732" y="6119"/>
                    <a:pt x="13578" y="6040"/>
                  </a:cubicBezTo>
                  <a:cubicBezTo>
                    <a:pt x="13582" y="6095"/>
                    <a:pt x="13602" y="6122"/>
                    <a:pt x="13629" y="6146"/>
                  </a:cubicBezTo>
                  <a:cubicBezTo>
                    <a:pt x="13966" y="6452"/>
                    <a:pt x="14341" y="6701"/>
                    <a:pt x="14767" y="6868"/>
                  </a:cubicBezTo>
                  <a:cubicBezTo>
                    <a:pt x="15121" y="7008"/>
                    <a:pt x="15462" y="7195"/>
                    <a:pt x="15832" y="7297"/>
                  </a:cubicBezTo>
                  <a:cubicBezTo>
                    <a:pt x="16040" y="7355"/>
                    <a:pt x="16251" y="7396"/>
                    <a:pt x="16455" y="7467"/>
                  </a:cubicBezTo>
                  <a:cubicBezTo>
                    <a:pt x="16973" y="7648"/>
                    <a:pt x="17504" y="7715"/>
                    <a:pt x="18049" y="7695"/>
                  </a:cubicBezTo>
                  <a:cubicBezTo>
                    <a:pt x="18232" y="7688"/>
                    <a:pt x="18416" y="7644"/>
                    <a:pt x="18600" y="7641"/>
                  </a:cubicBezTo>
                  <a:cubicBezTo>
                    <a:pt x="18894" y="7634"/>
                    <a:pt x="19162" y="7552"/>
                    <a:pt x="19428" y="7443"/>
                  </a:cubicBezTo>
                  <a:cubicBezTo>
                    <a:pt x="19761" y="7307"/>
                    <a:pt x="20092" y="7157"/>
                    <a:pt x="20426" y="7011"/>
                  </a:cubicBezTo>
                  <a:cubicBezTo>
                    <a:pt x="20470" y="6994"/>
                    <a:pt x="20514" y="6960"/>
                    <a:pt x="20565" y="7014"/>
                  </a:cubicBezTo>
                  <a:cubicBezTo>
                    <a:pt x="20555" y="7049"/>
                    <a:pt x="20552" y="7099"/>
                    <a:pt x="20528" y="7116"/>
                  </a:cubicBezTo>
                  <a:cubicBezTo>
                    <a:pt x="20442" y="7181"/>
                    <a:pt x="20347" y="7232"/>
                    <a:pt x="20262" y="7290"/>
                  </a:cubicBezTo>
                  <a:cubicBezTo>
                    <a:pt x="20235" y="7307"/>
                    <a:pt x="20217" y="7338"/>
                    <a:pt x="20170" y="7396"/>
                  </a:cubicBezTo>
                  <a:cubicBezTo>
                    <a:pt x="20572" y="7351"/>
                    <a:pt x="20789" y="7096"/>
                    <a:pt x="21039" y="6902"/>
                  </a:cubicBezTo>
                  <a:cubicBezTo>
                    <a:pt x="21035" y="6653"/>
                    <a:pt x="21035" y="6653"/>
                    <a:pt x="20936" y="6531"/>
                  </a:cubicBezTo>
                  <a:cubicBezTo>
                    <a:pt x="20875" y="6589"/>
                    <a:pt x="20820" y="6664"/>
                    <a:pt x="20749" y="6701"/>
                  </a:cubicBezTo>
                  <a:cubicBezTo>
                    <a:pt x="20677" y="6742"/>
                    <a:pt x="20589" y="6745"/>
                    <a:pt x="20511" y="6763"/>
                  </a:cubicBezTo>
                  <a:cubicBezTo>
                    <a:pt x="20490" y="6769"/>
                    <a:pt x="20470" y="6769"/>
                    <a:pt x="20453" y="6776"/>
                  </a:cubicBezTo>
                  <a:cubicBezTo>
                    <a:pt x="20197" y="6922"/>
                    <a:pt x="19925" y="7018"/>
                    <a:pt x="19639" y="7093"/>
                  </a:cubicBezTo>
                  <a:cubicBezTo>
                    <a:pt x="19274" y="7188"/>
                    <a:pt x="18910" y="7286"/>
                    <a:pt x="18542" y="7371"/>
                  </a:cubicBezTo>
                  <a:cubicBezTo>
                    <a:pt x="18430" y="7399"/>
                    <a:pt x="18317" y="7453"/>
                    <a:pt x="18206" y="7464"/>
                  </a:cubicBezTo>
                  <a:cubicBezTo>
                    <a:pt x="17970" y="7484"/>
                    <a:pt x="17732" y="7505"/>
                    <a:pt x="17504" y="7478"/>
                  </a:cubicBezTo>
                  <a:cubicBezTo>
                    <a:pt x="16956" y="7409"/>
                    <a:pt x="16428" y="7269"/>
                    <a:pt x="15938" y="7011"/>
                  </a:cubicBezTo>
                  <a:cubicBezTo>
                    <a:pt x="15886" y="6983"/>
                    <a:pt x="15836" y="6956"/>
                    <a:pt x="15781" y="6933"/>
                  </a:cubicBezTo>
                  <a:cubicBezTo>
                    <a:pt x="15413" y="6776"/>
                    <a:pt x="15049" y="6623"/>
                    <a:pt x="14702" y="6422"/>
                  </a:cubicBezTo>
                  <a:cubicBezTo>
                    <a:pt x="14481" y="6296"/>
                    <a:pt x="14259" y="6180"/>
                    <a:pt x="14055" y="6023"/>
                  </a:cubicBezTo>
                  <a:cubicBezTo>
                    <a:pt x="13925" y="5925"/>
                    <a:pt x="13772" y="5850"/>
                    <a:pt x="13670" y="5713"/>
                  </a:cubicBezTo>
                  <a:close/>
                  <a:moveTo>
                    <a:pt x="8781" y="12050"/>
                  </a:moveTo>
                  <a:cubicBezTo>
                    <a:pt x="8914" y="12013"/>
                    <a:pt x="8948" y="11907"/>
                    <a:pt x="8961" y="11784"/>
                  </a:cubicBezTo>
                  <a:cubicBezTo>
                    <a:pt x="8968" y="11730"/>
                    <a:pt x="8992" y="11666"/>
                    <a:pt x="9080" y="11706"/>
                  </a:cubicBezTo>
                  <a:cubicBezTo>
                    <a:pt x="9060" y="11791"/>
                    <a:pt x="9067" y="11897"/>
                    <a:pt x="9019" y="11955"/>
                  </a:cubicBezTo>
                  <a:cubicBezTo>
                    <a:pt x="8893" y="12122"/>
                    <a:pt x="8893" y="12319"/>
                    <a:pt x="8843" y="12503"/>
                  </a:cubicBezTo>
                  <a:cubicBezTo>
                    <a:pt x="8798" y="12670"/>
                    <a:pt x="8761" y="12843"/>
                    <a:pt x="8750" y="13017"/>
                  </a:cubicBezTo>
                  <a:cubicBezTo>
                    <a:pt x="8740" y="13184"/>
                    <a:pt x="8740" y="13347"/>
                    <a:pt x="8692" y="13507"/>
                  </a:cubicBezTo>
                  <a:cubicBezTo>
                    <a:pt x="8682" y="13545"/>
                    <a:pt x="8662" y="13592"/>
                    <a:pt x="8675" y="13619"/>
                  </a:cubicBezTo>
                  <a:cubicBezTo>
                    <a:pt x="8733" y="13732"/>
                    <a:pt x="8675" y="13831"/>
                    <a:pt x="8659" y="13933"/>
                  </a:cubicBezTo>
                  <a:cubicBezTo>
                    <a:pt x="8642" y="14052"/>
                    <a:pt x="8584" y="14174"/>
                    <a:pt x="8610" y="14280"/>
                  </a:cubicBezTo>
                  <a:cubicBezTo>
                    <a:pt x="8659" y="14457"/>
                    <a:pt x="8614" y="14628"/>
                    <a:pt x="8638" y="14801"/>
                  </a:cubicBezTo>
                  <a:cubicBezTo>
                    <a:pt x="8659" y="14944"/>
                    <a:pt x="8679" y="15090"/>
                    <a:pt x="8621" y="15233"/>
                  </a:cubicBezTo>
                  <a:cubicBezTo>
                    <a:pt x="8601" y="15285"/>
                    <a:pt x="8621" y="15349"/>
                    <a:pt x="8628" y="15407"/>
                  </a:cubicBezTo>
                  <a:cubicBezTo>
                    <a:pt x="8631" y="15448"/>
                    <a:pt x="8648" y="15486"/>
                    <a:pt x="8573" y="15496"/>
                  </a:cubicBezTo>
                  <a:cubicBezTo>
                    <a:pt x="8549" y="15397"/>
                    <a:pt x="8516" y="15295"/>
                    <a:pt x="8502" y="15192"/>
                  </a:cubicBezTo>
                  <a:cubicBezTo>
                    <a:pt x="8458" y="14767"/>
                    <a:pt x="8499" y="14338"/>
                    <a:pt x="8546" y="13913"/>
                  </a:cubicBezTo>
                  <a:cubicBezTo>
                    <a:pt x="8563" y="13770"/>
                    <a:pt x="8566" y="13627"/>
                    <a:pt x="8570" y="13484"/>
                  </a:cubicBezTo>
                  <a:cubicBezTo>
                    <a:pt x="8570" y="13252"/>
                    <a:pt x="8607" y="13020"/>
                    <a:pt x="8631" y="12789"/>
                  </a:cubicBezTo>
                  <a:cubicBezTo>
                    <a:pt x="8634" y="12782"/>
                    <a:pt x="8645" y="12772"/>
                    <a:pt x="8648" y="12761"/>
                  </a:cubicBezTo>
                  <a:cubicBezTo>
                    <a:pt x="8668" y="12649"/>
                    <a:pt x="8689" y="12537"/>
                    <a:pt x="8709" y="12421"/>
                  </a:cubicBezTo>
                  <a:cubicBezTo>
                    <a:pt x="8709" y="12414"/>
                    <a:pt x="8686" y="12401"/>
                    <a:pt x="8665" y="12381"/>
                  </a:cubicBezTo>
                  <a:cubicBezTo>
                    <a:pt x="8587" y="12510"/>
                    <a:pt x="8601" y="12639"/>
                    <a:pt x="8655" y="12769"/>
                  </a:cubicBezTo>
                  <a:cubicBezTo>
                    <a:pt x="8590" y="12755"/>
                    <a:pt x="8532" y="12752"/>
                    <a:pt x="8519" y="12833"/>
                  </a:cubicBezTo>
                  <a:cubicBezTo>
                    <a:pt x="8481" y="12993"/>
                    <a:pt x="8454" y="13160"/>
                    <a:pt x="8417" y="13320"/>
                  </a:cubicBezTo>
                  <a:cubicBezTo>
                    <a:pt x="8373" y="13500"/>
                    <a:pt x="8345" y="13681"/>
                    <a:pt x="8338" y="13868"/>
                  </a:cubicBezTo>
                  <a:cubicBezTo>
                    <a:pt x="8324" y="14219"/>
                    <a:pt x="8291" y="14570"/>
                    <a:pt x="8294" y="14924"/>
                  </a:cubicBezTo>
                  <a:cubicBezTo>
                    <a:pt x="8294" y="14999"/>
                    <a:pt x="8257" y="15077"/>
                    <a:pt x="8263" y="15155"/>
                  </a:cubicBezTo>
                  <a:cubicBezTo>
                    <a:pt x="8274" y="15387"/>
                    <a:pt x="8297" y="15621"/>
                    <a:pt x="8321" y="15853"/>
                  </a:cubicBezTo>
                  <a:cubicBezTo>
                    <a:pt x="8328" y="15907"/>
                    <a:pt x="8359" y="15972"/>
                    <a:pt x="8400" y="16006"/>
                  </a:cubicBezTo>
                  <a:cubicBezTo>
                    <a:pt x="8539" y="16135"/>
                    <a:pt x="8593" y="16323"/>
                    <a:pt x="8720" y="16462"/>
                  </a:cubicBezTo>
                  <a:cubicBezTo>
                    <a:pt x="8761" y="16507"/>
                    <a:pt x="8767" y="16585"/>
                    <a:pt x="8791" y="16646"/>
                  </a:cubicBezTo>
                  <a:cubicBezTo>
                    <a:pt x="8747" y="16684"/>
                    <a:pt x="8713" y="16711"/>
                    <a:pt x="8672" y="16742"/>
                  </a:cubicBezTo>
                  <a:cubicBezTo>
                    <a:pt x="8713" y="16854"/>
                    <a:pt x="8815" y="16864"/>
                    <a:pt x="8928" y="16939"/>
                  </a:cubicBezTo>
                  <a:cubicBezTo>
                    <a:pt x="8914" y="16830"/>
                    <a:pt x="8910" y="16765"/>
                    <a:pt x="8896" y="16704"/>
                  </a:cubicBezTo>
                  <a:cubicBezTo>
                    <a:pt x="8883" y="16619"/>
                    <a:pt x="8873" y="16531"/>
                    <a:pt x="8843" y="16449"/>
                  </a:cubicBezTo>
                  <a:cubicBezTo>
                    <a:pt x="8788" y="16299"/>
                    <a:pt x="8843" y="16156"/>
                    <a:pt x="8838" y="16010"/>
                  </a:cubicBezTo>
                  <a:cubicBezTo>
                    <a:pt x="8829" y="15785"/>
                    <a:pt x="8818" y="15557"/>
                    <a:pt x="8832" y="15335"/>
                  </a:cubicBezTo>
                  <a:cubicBezTo>
                    <a:pt x="8863" y="14914"/>
                    <a:pt x="8900" y="14495"/>
                    <a:pt x="8948" y="14079"/>
                  </a:cubicBezTo>
                  <a:cubicBezTo>
                    <a:pt x="8999" y="13660"/>
                    <a:pt x="9063" y="13245"/>
                    <a:pt x="9129" y="12830"/>
                  </a:cubicBezTo>
                  <a:cubicBezTo>
                    <a:pt x="9156" y="12636"/>
                    <a:pt x="9186" y="12438"/>
                    <a:pt x="9247" y="12254"/>
                  </a:cubicBezTo>
                  <a:cubicBezTo>
                    <a:pt x="9390" y="11815"/>
                    <a:pt x="9486" y="11366"/>
                    <a:pt x="9564" y="10913"/>
                  </a:cubicBezTo>
                  <a:cubicBezTo>
                    <a:pt x="9503" y="10896"/>
                    <a:pt x="9451" y="10882"/>
                    <a:pt x="9383" y="10865"/>
                  </a:cubicBezTo>
                  <a:cubicBezTo>
                    <a:pt x="9424" y="10800"/>
                    <a:pt x="9451" y="10756"/>
                    <a:pt x="9476" y="10718"/>
                  </a:cubicBezTo>
                  <a:cubicBezTo>
                    <a:pt x="9544" y="10736"/>
                    <a:pt x="9509" y="10831"/>
                    <a:pt x="9588" y="10811"/>
                  </a:cubicBezTo>
                  <a:cubicBezTo>
                    <a:pt x="9608" y="10701"/>
                    <a:pt x="9635" y="10589"/>
                    <a:pt x="9646" y="10477"/>
                  </a:cubicBezTo>
                  <a:cubicBezTo>
                    <a:pt x="9676" y="10137"/>
                    <a:pt x="9704" y="9793"/>
                    <a:pt x="9728" y="9452"/>
                  </a:cubicBezTo>
                  <a:cubicBezTo>
                    <a:pt x="9731" y="9394"/>
                    <a:pt x="9724" y="9333"/>
                    <a:pt x="9714" y="9275"/>
                  </a:cubicBezTo>
                  <a:cubicBezTo>
                    <a:pt x="9710" y="9255"/>
                    <a:pt x="9680" y="9238"/>
                    <a:pt x="9652" y="9207"/>
                  </a:cubicBezTo>
                  <a:cubicBezTo>
                    <a:pt x="9635" y="9244"/>
                    <a:pt x="9611" y="9271"/>
                    <a:pt x="9615" y="9292"/>
                  </a:cubicBezTo>
                  <a:cubicBezTo>
                    <a:pt x="9656" y="9466"/>
                    <a:pt x="9594" y="9619"/>
                    <a:pt x="9520" y="9769"/>
                  </a:cubicBezTo>
                  <a:cubicBezTo>
                    <a:pt x="9459" y="9892"/>
                    <a:pt x="9421" y="10021"/>
                    <a:pt x="9410" y="10164"/>
                  </a:cubicBezTo>
                  <a:cubicBezTo>
                    <a:pt x="9404" y="10276"/>
                    <a:pt x="9346" y="10385"/>
                    <a:pt x="9308" y="10497"/>
                  </a:cubicBezTo>
                  <a:cubicBezTo>
                    <a:pt x="9295" y="10531"/>
                    <a:pt x="9261" y="10566"/>
                    <a:pt x="9258" y="10599"/>
                  </a:cubicBezTo>
                  <a:cubicBezTo>
                    <a:pt x="9227" y="10889"/>
                    <a:pt x="9084" y="11138"/>
                    <a:pt x="8961" y="11393"/>
                  </a:cubicBezTo>
                  <a:cubicBezTo>
                    <a:pt x="8859" y="11600"/>
                    <a:pt x="8767" y="11815"/>
                    <a:pt x="8788" y="12060"/>
                  </a:cubicBezTo>
                  <a:cubicBezTo>
                    <a:pt x="8781" y="12074"/>
                    <a:pt x="8777" y="12087"/>
                    <a:pt x="8771" y="12101"/>
                  </a:cubicBezTo>
                  <a:cubicBezTo>
                    <a:pt x="8774" y="12084"/>
                    <a:pt x="8777" y="12067"/>
                    <a:pt x="8781" y="12050"/>
                  </a:cubicBezTo>
                  <a:close/>
                  <a:moveTo>
                    <a:pt x="11399" y="8121"/>
                  </a:moveTo>
                  <a:lnTo>
                    <a:pt x="11389" y="8111"/>
                  </a:lnTo>
                  <a:cubicBezTo>
                    <a:pt x="11399" y="8237"/>
                    <a:pt x="11392" y="8366"/>
                    <a:pt x="11420" y="8492"/>
                  </a:cubicBezTo>
                  <a:cubicBezTo>
                    <a:pt x="11494" y="8853"/>
                    <a:pt x="11583" y="9214"/>
                    <a:pt x="11662" y="9574"/>
                  </a:cubicBezTo>
                  <a:cubicBezTo>
                    <a:pt x="11692" y="9700"/>
                    <a:pt x="11733" y="9816"/>
                    <a:pt x="11784" y="9936"/>
                  </a:cubicBezTo>
                  <a:cubicBezTo>
                    <a:pt x="11838" y="10072"/>
                    <a:pt x="11886" y="10218"/>
                    <a:pt x="11886" y="10361"/>
                  </a:cubicBezTo>
                  <a:cubicBezTo>
                    <a:pt x="11896" y="10770"/>
                    <a:pt x="12022" y="11151"/>
                    <a:pt x="12101" y="11543"/>
                  </a:cubicBezTo>
                  <a:cubicBezTo>
                    <a:pt x="12152" y="11822"/>
                    <a:pt x="12257" y="12087"/>
                    <a:pt x="12322" y="12363"/>
                  </a:cubicBezTo>
                  <a:cubicBezTo>
                    <a:pt x="12414" y="12744"/>
                    <a:pt x="12454" y="13136"/>
                    <a:pt x="12509" y="13525"/>
                  </a:cubicBezTo>
                  <a:cubicBezTo>
                    <a:pt x="12550" y="13814"/>
                    <a:pt x="12581" y="14103"/>
                    <a:pt x="12615" y="14396"/>
                  </a:cubicBezTo>
                  <a:cubicBezTo>
                    <a:pt x="12649" y="14709"/>
                    <a:pt x="12686" y="15019"/>
                    <a:pt x="12704" y="15332"/>
                  </a:cubicBezTo>
                  <a:cubicBezTo>
                    <a:pt x="12717" y="15577"/>
                    <a:pt x="12679" y="15826"/>
                    <a:pt x="12704" y="16068"/>
                  </a:cubicBezTo>
                  <a:cubicBezTo>
                    <a:pt x="12724" y="16299"/>
                    <a:pt x="12690" y="16517"/>
                    <a:pt x="12632" y="16735"/>
                  </a:cubicBezTo>
                  <a:cubicBezTo>
                    <a:pt x="12618" y="16786"/>
                    <a:pt x="12622" y="16841"/>
                    <a:pt x="12615" y="16902"/>
                  </a:cubicBezTo>
                  <a:cubicBezTo>
                    <a:pt x="12806" y="16875"/>
                    <a:pt x="12891" y="16769"/>
                    <a:pt x="12918" y="16605"/>
                  </a:cubicBezTo>
                  <a:cubicBezTo>
                    <a:pt x="12959" y="16385"/>
                    <a:pt x="13010" y="16163"/>
                    <a:pt x="13037" y="15942"/>
                  </a:cubicBezTo>
                  <a:cubicBezTo>
                    <a:pt x="13071" y="15706"/>
                    <a:pt x="13092" y="15472"/>
                    <a:pt x="13102" y="15237"/>
                  </a:cubicBezTo>
                  <a:cubicBezTo>
                    <a:pt x="13119" y="14804"/>
                    <a:pt x="13112" y="14372"/>
                    <a:pt x="13071" y="13943"/>
                  </a:cubicBezTo>
                  <a:cubicBezTo>
                    <a:pt x="13034" y="13572"/>
                    <a:pt x="12999" y="13201"/>
                    <a:pt x="12938" y="12833"/>
                  </a:cubicBezTo>
                  <a:cubicBezTo>
                    <a:pt x="12870" y="12431"/>
                    <a:pt x="12754" y="12037"/>
                    <a:pt x="12686" y="11631"/>
                  </a:cubicBezTo>
                  <a:cubicBezTo>
                    <a:pt x="12642" y="11369"/>
                    <a:pt x="12567" y="11117"/>
                    <a:pt x="12482" y="10865"/>
                  </a:cubicBezTo>
                  <a:cubicBezTo>
                    <a:pt x="12400" y="10613"/>
                    <a:pt x="12339" y="10354"/>
                    <a:pt x="12267" y="10102"/>
                  </a:cubicBezTo>
                  <a:cubicBezTo>
                    <a:pt x="12261" y="10072"/>
                    <a:pt x="12250" y="10044"/>
                    <a:pt x="12244" y="10017"/>
                  </a:cubicBezTo>
                  <a:cubicBezTo>
                    <a:pt x="12138" y="9721"/>
                    <a:pt x="12033" y="9425"/>
                    <a:pt x="11927" y="9128"/>
                  </a:cubicBezTo>
                  <a:cubicBezTo>
                    <a:pt x="11917" y="9101"/>
                    <a:pt x="11907" y="9074"/>
                    <a:pt x="11896" y="9047"/>
                  </a:cubicBezTo>
                  <a:cubicBezTo>
                    <a:pt x="11770" y="8785"/>
                    <a:pt x="11645" y="8523"/>
                    <a:pt x="11519" y="8260"/>
                  </a:cubicBezTo>
                  <a:cubicBezTo>
                    <a:pt x="11522" y="8117"/>
                    <a:pt x="11699" y="8104"/>
                    <a:pt x="11743" y="7988"/>
                  </a:cubicBezTo>
                  <a:cubicBezTo>
                    <a:pt x="11645" y="7913"/>
                    <a:pt x="11556" y="7849"/>
                    <a:pt x="11474" y="7784"/>
                  </a:cubicBezTo>
                  <a:cubicBezTo>
                    <a:pt x="11389" y="7715"/>
                    <a:pt x="11348" y="7600"/>
                    <a:pt x="11246" y="7539"/>
                  </a:cubicBezTo>
                  <a:cubicBezTo>
                    <a:pt x="11195" y="7641"/>
                    <a:pt x="11290" y="7678"/>
                    <a:pt x="11297" y="7743"/>
                  </a:cubicBezTo>
                  <a:cubicBezTo>
                    <a:pt x="11304" y="7818"/>
                    <a:pt x="11294" y="7899"/>
                    <a:pt x="11310" y="7971"/>
                  </a:cubicBezTo>
                  <a:cubicBezTo>
                    <a:pt x="11324" y="8025"/>
                    <a:pt x="11368" y="8070"/>
                    <a:pt x="11399" y="8121"/>
                  </a:cubicBezTo>
                  <a:close/>
                  <a:moveTo>
                    <a:pt x="9629" y="8488"/>
                  </a:moveTo>
                  <a:lnTo>
                    <a:pt x="9629" y="8495"/>
                  </a:lnTo>
                  <a:cubicBezTo>
                    <a:pt x="9629" y="8390"/>
                    <a:pt x="9652" y="8281"/>
                    <a:pt x="9567" y="8193"/>
                  </a:cubicBezTo>
                  <a:cubicBezTo>
                    <a:pt x="9397" y="8185"/>
                    <a:pt x="9278" y="8305"/>
                    <a:pt x="9138" y="8352"/>
                  </a:cubicBezTo>
                  <a:cubicBezTo>
                    <a:pt x="9091" y="8458"/>
                    <a:pt x="9152" y="8584"/>
                    <a:pt x="9036" y="8669"/>
                  </a:cubicBezTo>
                  <a:cubicBezTo>
                    <a:pt x="9022" y="8584"/>
                    <a:pt x="9013" y="8506"/>
                    <a:pt x="8999" y="8400"/>
                  </a:cubicBezTo>
                  <a:cubicBezTo>
                    <a:pt x="8825" y="8520"/>
                    <a:pt x="8634" y="8550"/>
                    <a:pt x="8508" y="8689"/>
                  </a:cubicBezTo>
                  <a:cubicBezTo>
                    <a:pt x="8464" y="8740"/>
                    <a:pt x="8406" y="8747"/>
                    <a:pt x="8345" y="8744"/>
                  </a:cubicBezTo>
                  <a:cubicBezTo>
                    <a:pt x="8128" y="8727"/>
                    <a:pt x="7953" y="8911"/>
                    <a:pt x="7729" y="8883"/>
                  </a:cubicBezTo>
                  <a:cubicBezTo>
                    <a:pt x="7654" y="9002"/>
                    <a:pt x="7521" y="8985"/>
                    <a:pt x="7416" y="8993"/>
                  </a:cubicBezTo>
                  <a:cubicBezTo>
                    <a:pt x="7273" y="8999"/>
                    <a:pt x="7160" y="9057"/>
                    <a:pt x="7037" y="9112"/>
                  </a:cubicBezTo>
                  <a:cubicBezTo>
                    <a:pt x="6836" y="9200"/>
                    <a:pt x="6632" y="9292"/>
                    <a:pt x="6418" y="9384"/>
                  </a:cubicBezTo>
                  <a:cubicBezTo>
                    <a:pt x="6435" y="9664"/>
                    <a:pt x="6452" y="9936"/>
                    <a:pt x="6360" y="10198"/>
                  </a:cubicBezTo>
                  <a:cubicBezTo>
                    <a:pt x="6343" y="10242"/>
                    <a:pt x="6353" y="10297"/>
                    <a:pt x="6350" y="10347"/>
                  </a:cubicBezTo>
                  <a:cubicBezTo>
                    <a:pt x="6346" y="10531"/>
                    <a:pt x="6350" y="10718"/>
                    <a:pt x="6333" y="10902"/>
                  </a:cubicBezTo>
                  <a:cubicBezTo>
                    <a:pt x="6292" y="11270"/>
                    <a:pt x="6228" y="11638"/>
                    <a:pt x="6231" y="12013"/>
                  </a:cubicBezTo>
                  <a:cubicBezTo>
                    <a:pt x="6231" y="12043"/>
                    <a:pt x="6231" y="12074"/>
                    <a:pt x="6224" y="12101"/>
                  </a:cubicBezTo>
                  <a:cubicBezTo>
                    <a:pt x="6149" y="12381"/>
                    <a:pt x="6197" y="12667"/>
                    <a:pt x="6183" y="12948"/>
                  </a:cubicBezTo>
                  <a:cubicBezTo>
                    <a:pt x="6176" y="13143"/>
                    <a:pt x="6190" y="13337"/>
                    <a:pt x="6187" y="13534"/>
                  </a:cubicBezTo>
                  <a:cubicBezTo>
                    <a:pt x="6183" y="13800"/>
                    <a:pt x="6166" y="14076"/>
                    <a:pt x="6380" y="14342"/>
                  </a:cubicBezTo>
                  <a:cubicBezTo>
                    <a:pt x="6367" y="14072"/>
                    <a:pt x="6357" y="13841"/>
                    <a:pt x="6343" y="13610"/>
                  </a:cubicBezTo>
                  <a:cubicBezTo>
                    <a:pt x="6340" y="13531"/>
                    <a:pt x="6316" y="13453"/>
                    <a:pt x="6316" y="13377"/>
                  </a:cubicBezTo>
                  <a:cubicBezTo>
                    <a:pt x="6322" y="12867"/>
                    <a:pt x="6292" y="12356"/>
                    <a:pt x="6371" y="11849"/>
                  </a:cubicBezTo>
                  <a:cubicBezTo>
                    <a:pt x="6384" y="11754"/>
                    <a:pt x="6371" y="11652"/>
                    <a:pt x="6398" y="11559"/>
                  </a:cubicBezTo>
                  <a:cubicBezTo>
                    <a:pt x="6469" y="11284"/>
                    <a:pt x="6558" y="11012"/>
                    <a:pt x="6639" y="10739"/>
                  </a:cubicBezTo>
                  <a:cubicBezTo>
                    <a:pt x="6680" y="10607"/>
                    <a:pt x="6734" y="10477"/>
                    <a:pt x="6755" y="10344"/>
                  </a:cubicBezTo>
                  <a:cubicBezTo>
                    <a:pt x="6796" y="10072"/>
                    <a:pt x="6952" y="9854"/>
                    <a:pt x="7082" y="9626"/>
                  </a:cubicBezTo>
                  <a:cubicBezTo>
                    <a:pt x="7143" y="9516"/>
                    <a:pt x="7229" y="9422"/>
                    <a:pt x="7265" y="9296"/>
                  </a:cubicBezTo>
                  <a:cubicBezTo>
                    <a:pt x="7286" y="9227"/>
                    <a:pt x="7351" y="9186"/>
                    <a:pt x="7429" y="9145"/>
                  </a:cubicBezTo>
                  <a:cubicBezTo>
                    <a:pt x="7429" y="9200"/>
                    <a:pt x="7433" y="9230"/>
                    <a:pt x="7426" y="9258"/>
                  </a:cubicBezTo>
                  <a:cubicBezTo>
                    <a:pt x="7296" y="9772"/>
                    <a:pt x="7310" y="10310"/>
                    <a:pt x="7150" y="10821"/>
                  </a:cubicBezTo>
                  <a:cubicBezTo>
                    <a:pt x="7136" y="10865"/>
                    <a:pt x="7136" y="10916"/>
                    <a:pt x="7133" y="10967"/>
                  </a:cubicBezTo>
                  <a:cubicBezTo>
                    <a:pt x="7122" y="11182"/>
                    <a:pt x="7122" y="11396"/>
                    <a:pt x="7045" y="11600"/>
                  </a:cubicBezTo>
                  <a:cubicBezTo>
                    <a:pt x="7024" y="11655"/>
                    <a:pt x="7034" y="11716"/>
                    <a:pt x="7031" y="11778"/>
                  </a:cubicBezTo>
                  <a:cubicBezTo>
                    <a:pt x="7020" y="11914"/>
                    <a:pt x="7024" y="12054"/>
                    <a:pt x="6993" y="12186"/>
                  </a:cubicBezTo>
                  <a:cubicBezTo>
                    <a:pt x="6956" y="12323"/>
                    <a:pt x="6952" y="12455"/>
                    <a:pt x="6959" y="12595"/>
                  </a:cubicBezTo>
                  <a:cubicBezTo>
                    <a:pt x="6963" y="12700"/>
                    <a:pt x="6949" y="12810"/>
                    <a:pt x="6946" y="12918"/>
                  </a:cubicBezTo>
                  <a:cubicBezTo>
                    <a:pt x="6939" y="13096"/>
                    <a:pt x="6929" y="13272"/>
                    <a:pt x="6932" y="13446"/>
                  </a:cubicBezTo>
                  <a:cubicBezTo>
                    <a:pt x="6932" y="13633"/>
                    <a:pt x="6935" y="13820"/>
                    <a:pt x="6952" y="14004"/>
                  </a:cubicBezTo>
                  <a:cubicBezTo>
                    <a:pt x="6970" y="14199"/>
                    <a:pt x="6963" y="14396"/>
                    <a:pt x="7037" y="14580"/>
                  </a:cubicBezTo>
                  <a:cubicBezTo>
                    <a:pt x="7061" y="14644"/>
                    <a:pt x="7068" y="14716"/>
                    <a:pt x="7082" y="14781"/>
                  </a:cubicBezTo>
                  <a:cubicBezTo>
                    <a:pt x="7174" y="15237"/>
                    <a:pt x="7290" y="15683"/>
                    <a:pt x="7559" y="16068"/>
                  </a:cubicBezTo>
                  <a:cubicBezTo>
                    <a:pt x="7579" y="16095"/>
                    <a:pt x="7609" y="16115"/>
                    <a:pt x="7661" y="16163"/>
                  </a:cubicBezTo>
                  <a:cubicBezTo>
                    <a:pt x="7661" y="16068"/>
                    <a:pt x="7664" y="16010"/>
                    <a:pt x="7661" y="15956"/>
                  </a:cubicBezTo>
                  <a:cubicBezTo>
                    <a:pt x="7644" y="15751"/>
                    <a:pt x="7623" y="15547"/>
                    <a:pt x="7600" y="15343"/>
                  </a:cubicBezTo>
                  <a:cubicBezTo>
                    <a:pt x="7596" y="15291"/>
                    <a:pt x="7592" y="15244"/>
                    <a:pt x="7582" y="15196"/>
                  </a:cubicBezTo>
                  <a:cubicBezTo>
                    <a:pt x="7521" y="14937"/>
                    <a:pt x="7449" y="14682"/>
                    <a:pt x="7405" y="14419"/>
                  </a:cubicBezTo>
                  <a:cubicBezTo>
                    <a:pt x="7361" y="14171"/>
                    <a:pt x="7331" y="13916"/>
                    <a:pt x="7331" y="13660"/>
                  </a:cubicBezTo>
                  <a:cubicBezTo>
                    <a:pt x="7334" y="13409"/>
                    <a:pt x="7270" y="13153"/>
                    <a:pt x="7347" y="12901"/>
                  </a:cubicBezTo>
                  <a:cubicBezTo>
                    <a:pt x="7358" y="12871"/>
                    <a:pt x="7331" y="12826"/>
                    <a:pt x="7327" y="12789"/>
                  </a:cubicBezTo>
                  <a:cubicBezTo>
                    <a:pt x="7323" y="12741"/>
                    <a:pt x="7320" y="12690"/>
                    <a:pt x="7323" y="12642"/>
                  </a:cubicBezTo>
                  <a:cubicBezTo>
                    <a:pt x="7334" y="12466"/>
                    <a:pt x="7358" y="12288"/>
                    <a:pt x="7355" y="12115"/>
                  </a:cubicBezTo>
                  <a:cubicBezTo>
                    <a:pt x="7351" y="11679"/>
                    <a:pt x="7443" y="11253"/>
                    <a:pt x="7490" y="10824"/>
                  </a:cubicBezTo>
                  <a:cubicBezTo>
                    <a:pt x="7518" y="10603"/>
                    <a:pt x="7592" y="10385"/>
                    <a:pt x="7617" y="10160"/>
                  </a:cubicBezTo>
                  <a:cubicBezTo>
                    <a:pt x="7664" y="9690"/>
                    <a:pt x="7909" y="9316"/>
                    <a:pt x="8158" y="8938"/>
                  </a:cubicBezTo>
                  <a:cubicBezTo>
                    <a:pt x="8185" y="8894"/>
                    <a:pt x="8243" y="8863"/>
                    <a:pt x="8284" y="8829"/>
                  </a:cubicBezTo>
                  <a:cubicBezTo>
                    <a:pt x="8373" y="8873"/>
                    <a:pt x="8386" y="8928"/>
                    <a:pt x="8335" y="8999"/>
                  </a:cubicBezTo>
                  <a:cubicBezTo>
                    <a:pt x="8236" y="9142"/>
                    <a:pt x="8128" y="9282"/>
                    <a:pt x="8046" y="9431"/>
                  </a:cubicBezTo>
                  <a:cubicBezTo>
                    <a:pt x="7964" y="9574"/>
                    <a:pt x="7892" y="9731"/>
                    <a:pt x="7848" y="9888"/>
                  </a:cubicBezTo>
                  <a:cubicBezTo>
                    <a:pt x="7804" y="10048"/>
                    <a:pt x="7801" y="10218"/>
                    <a:pt x="7776" y="10385"/>
                  </a:cubicBezTo>
                  <a:cubicBezTo>
                    <a:pt x="7770" y="10432"/>
                    <a:pt x="7760" y="10481"/>
                    <a:pt x="7752" y="10528"/>
                  </a:cubicBezTo>
                  <a:cubicBezTo>
                    <a:pt x="7708" y="10855"/>
                    <a:pt x="7600" y="11175"/>
                    <a:pt x="7641" y="11515"/>
                  </a:cubicBezTo>
                  <a:cubicBezTo>
                    <a:pt x="7644" y="11553"/>
                    <a:pt x="7627" y="11590"/>
                    <a:pt x="7623" y="11631"/>
                  </a:cubicBezTo>
                  <a:cubicBezTo>
                    <a:pt x="7596" y="11894"/>
                    <a:pt x="7556" y="12156"/>
                    <a:pt x="7548" y="12421"/>
                  </a:cubicBezTo>
                  <a:cubicBezTo>
                    <a:pt x="7535" y="12871"/>
                    <a:pt x="7545" y="13324"/>
                    <a:pt x="7548" y="13773"/>
                  </a:cubicBezTo>
                  <a:cubicBezTo>
                    <a:pt x="7548" y="13847"/>
                    <a:pt x="7559" y="13919"/>
                    <a:pt x="7562" y="13990"/>
                  </a:cubicBezTo>
                  <a:cubicBezTo>
                    <a:pt x="7613" y="13660"/>
                    <a:pt x="7600" y="13330"/>
                    <a:pt x="7641" y="13000"/>
                  </a:cubicBezTo>
                  <a:cubicBezTo>
                    <a:pt x="7667" y="12748"/>
                    <a:pt x="7691" y="12496"/>
                    <a:pt x="7732" y="12244"/>
                  </a:cubicBezTo>
                  <a:cubicBezTo>
                    <a:pt x="7773" y="11992"/>
                    <a:pt x="7845" y="11747"/>
                    <a:pt x="7895" y="11495"/>
                  </a:cubicBezTo>
                  <a:cubicBezTo>
                    <a:pt x="7947" y="11246"/>
                    <a:pt x="7977" y="10995"/>
                    <a:pt x="8131" y="10780"/>
                  </a:cubicBezTo>
                  <a:cubicBezTo>
                    <a:pt x="8158" y="10739"/>
                    <a:pt x="8172" y="10688"/>
                    <a:pt x="8178" y="10640"/>
                  </a:cubicBezTo>
                  <a:cubicBezTo>
                    <a:pt x="8185" y="10538"/>
                    <a:pt x="8236" y="10456"/>
                    <a:pt x="8280" y="10368"/>
                  </a:cubicBezTo>
                  <a:cubicBezTo>
                    <a:pt x="8420" y="10088"/>
                    <a:pt x="8546" y="9799"/>
                    <a:pt x="8675" y="9513"/>
                  </a:cubicBezTo>
                  <a:cubicBezTo>
                    <a:pt x="8706" y="9442"/>
                    <a:pt x="8733" y="9370"/>
                    <a:pt x="8764" y="9296"/>
                  </a:cubicBezTo>
                  <a:cubicBezTo>
                    <a:pt x="8791" y="9221"/>
                    <a:pt x="8818" y="9145"/>
                    <a:pt x="8849" y="9067"/>
                  </a:cubicBezTo>
                  <a:cubicBezTo>
                    <a:pt x="8870" y="9084"/>
                    <a:pt x="8883" y="9092"/>
                    <a:pt x="8883" y="9098"/>
                  </a:cubicBezTo>
                  <a:cubicBezTo>
                    <a:pt x="8887" y="9251"/>
                    <a:pt x="8890" y="9404"/>
                    <a:pt x="8890" y="9561"/>
                  </a:cubicBezTo>
                  <a:cubicBezTo>
                    <a:pt x="8890" y="9578"/>
                    <a:pt x="8876" y="9598"/>
                    <a:pt x="8866" y="9612"/>
                  </a:cubicBezTo>
                  <a:cubicBezTo>
                    <a:pt x="8686" y="9878"/>
                    <a:pt x="8614" y="10187"/>
                    <a:pt x="8549" y="10487"/>
                  </a:cubicBezTo>
                  <a:cubicBezTo>
                    <a:pt x="8485" y="10787"/>
                    <a:pt x="8382" y="11069"/>
                    <a:pt x="8304" y="11362"/>
                  </a:cubicBezTo>
                  <a:cubicBezTo>
                    <a:pt x="8168" y="11862"/>
                    <a:pt x="8021" y="12360"/>
                    <a:pt x="7936" y="12871"/>
                  </a:cubicBezTo>
                  <a:cubicBezTo>
                    <a:pt x="7882" y="13181"/>
                    <a:pt x="7858" y="13490"/>
                    <a:pt x="7855" y="13803"/>
                  </a:cubicBezTo>
                  <a:cubicBezTo>
                    <a:pt x="7855" y="14086"/>
                    <a:pt x="7878" y="14369"/>
                    <a:pt x="7903" y="14648"/>
                  </a:cubicBezTo>
                  <a:cubicBezTo>
                    <a:pt x="7913" y="14791"/>
                    <a:pt x="7947" y="14930"/>
                    <a:pt x="7977" y="15131"/>
                  </a:cubicBezTo>
                  <a:cubicBezTo>
                    <a:pt x="8015" y="15036"/>
                    <a:pt x="8042" y="15002"/>
                    <a:pt x="8042" y="14968"/>
                  </a:cubicBezTo>
                  <a:cubicBezTo>
                    <a:pt x="8056" y="14733"/>
                    <a:pt x="8062" y="14498"/>
                    <a:pt x="8076" y="14260"/>
                  </a:cubicBezTo>
                  <a:cubicBezTo>
                    <a:pt x="8087" y="14066"/>
                    <a:pt x="8100" y="13868"/>
                    <a:pt x="8120" y="13674"/>
                  </a:cubicBezTo>
                  <a:cubicBezTo>
                    <a:pt x="8151" y="13371"/>
                    <a:pt x="8246" y="13078"/>
                    <a:pt x="8304" y="12782"/>
                  </a:cubicBezTo>
                  <a:cubicBezTo>
                    <a:pt x="8386" y="12356"/>
                    <a:pt x="8557" y="11958"/>
                    <a:pt x="8679" y="11546"/>
                  </a:cubicBezTo>
                  <a:cubicBezTo>
                    <a:pt x="8774" y="11219"/>
                    <a:pt x="8934" y="10910"/>
                    <a:pt x="9057" y="10586"/>
                  </a:cubicBezTo>
                  <a:cubicBezTo>
                    <a:pt x="9190" y="10228"/>
                    <a:pt x="9319" y="9871"/>
                    <a:pt x="9448" y="9513"/>
                  </a:cubicBezTo>
                  <a:cubicBezTo>
                    <a:pt x="9533" y="9265"/>
                    <a:pt x="9574" y="9020"/>
                    <a:pt x="9553" y="8765"/>
                  </a:cubicBezTo>
                  <a:cubicBezTo>
                    <a:pt x="9544" y="8655"/>
                    <a:pt x="9578" y="8570"/>
                    <a:pt x="9629" y="8488"/>
                  </a:cubicBezTo>
                  <a:close/>
                  <a:moveTo>
                    <a:pt x="6377" y="15662"/>
                  </a:moveTo>
                  <a:cubicBezTo>
                    <a:pt x="6333" y="15584"/>
                    <a:pt x="6275" y="15523"/>
                    <a:pt x="6258" y="15455"/>
                  </a:cubicBezTo>
                  <a:cubicBezTo>
                    <a:pt x="6166" y="15043"/>
                    <a:pt x="6030" y="14638"/>
                    <a:pt x="5996" y="14215"/>
                  </a:cubicBezTo>
                  <a:cubicBezTo>
                    <a:pt x="5958" y="13786"/>
                    <a:pt x="5860" y="13368"/>
                    <a:pt x="5778" y="12945"/>
                  </a:cubicBezTo>
                  <a:cubicBezTo>
                    <a:pt x="5710" y="12601"/>
                    <a:pt x="5662" y="12251"/>
                    <a:pt x="5607" y="11903"/>
                  </a:cubicBezTo>
                  <a:cubicBezTo>
                    <a:pt x="5604" y="11873"/>
                    <a:pt x="5607" y="11845"/>
                    <a:pt x="5604" y="11815"/>
                  </a:cubicBezTo>
                  <a:cubicBezTo>
                    <a:pt x="5598" y="11706"/>
                    <a:pt x="5590" y="11600"/>
                    <a:pt x="5580" y="11492"/>
                  </a:cubicBezTo>
                  <a:cubicBezTo>
                    <a:pt x="5560" y="11308"/>
                    <a:pt x="5522" y="11124"/>
                    <a:pt x="5522" y="10937"/>
                  </a:cubicBezTo>
                  <a:cubicBezTo>
                    <a:pt x="5522" y="10674"/>
                    <a:pt x="5540" y="10409"/>
                    <a:pt x="5560" y="10143"/>
                  </a:cubicBezTo>
                  <a:cubicBezTo>
                    <a:pt x="5570" y="10041"/>
                    <a:pt x="5580" y="9929"/>
                    <a:pt x="5676" y="9854"/>
                  </a:cubicBezTo>
                  <a:cubicBezTo>
                    <a:pt x="5720" y="9816"/>
                    <a:pt x="5788" y="9807"/>
                    <a:pt x="5805" y="9837"/>
                  </a:cubicBezTo>
                  <a:cubicBezTo>
                    <a:pt x="5829" y="9888"/>
                    <a:pt x="5781" y="9898"/>
                    <a:pt x="5761" y="9929"/>
                  </a:cubicBezTo>
                  <a:cubicBezTo>
                    <a:pt x="5737" y="9966"/>
                    <a:pt x="5720" y="10014"/>
                    <a:pt x="5720" y="10061"/>
                  </a:cubicBezTo>
                  <a:cubicBezTo>
                    <a:pt x="5717" y="10481"/>
                    <a:pt x="5703" y="10899"/>
                    <a:pt x="5754" y="11318"/>
                  </a:cubicBezTo>
                  <a:cubicBezTo>
                    <a:pt x="5795" y="11658"/>
                    <a:pt x="5835" y="11996"/>
                    <a:pt x="5921" y="12329"/>
                  </a:cubicBezTo>
                  <a:cubicBezTo>
                    <a:pt x="6027" y="12265"/>
                    <a:pt x="6003" y="12159"/>
                    <a:pt x="6006" y="12064"/>
                  </a:cubicBezTo>
                  <a:cubicBezTo>
                    <a:pt x="6009" y="11965"/>
                    <a:pt x="5989" y="11862"/>
                    <a:pt x="6006" y="11771"/>
                  </a:cubicBezTo>
                  <a:cubicBezTo>
                    <a:pt x="6047" y="11576"/>
                    <a:pt x="6050" y="11380"/>
                    <a:pt x="6067" y="11185"/>
                  </a:cubicBezTo>
                  <a:cubicBezTo>
                    <a:pt x="6081" y="11001"/>
                    <a:pt x="6118" y="10817"/>
                    <a:pt x="6149" y="10633"/>
                  </a:cubicBezTo>
                  <a:cubicBezTo>
                    <a:pt x="6220" y="10242"/>
                    <a:pt x="6193" y="9837"/>
                    <a:pt x="6353" y="9459"/>
                  </a:cubicBezTo>
                  <a:cubicBezTo>
                    <a:pt x="6360" y="9445"/>
                    <a:pt x="6309" y="9381"/>
                    <a:pt x="6292" y="9381"/>
                  </a:cubicBezTo>
                  <a:cubicBezTo>
                    <a:pt x="6176" y="9394"/>
                    <a:pt x="6064" y="9418"/>
                    <a:pt x="5958" y="9439"/>
                  </a:cubicBezTo>
                  <a:cubicBezTo>
                    <a:pt x="5911" y="9530"/>
                    <a:pt x="5982" y="9653"/>
                    <a:pt x="5860" y="9700"/>
                  </a:cubicBezTo>
                  <a:cubicBezTo>
                    <a:pt x="5741" y="9646"/>
                    <a:pt x="5887" y="9534"/>
                    <a:pt x="5788" y="9452"/>
                  </a:cubicBezTo>
                  <a:cubicBezTo>
                    <a:pt x="5587" y="9418"/>
                    <a:pt x="5366" y="9480"/>
                    <a:pt x="5151" y="9483"/>
                  </a:cubicBezTo>
                  <a:cubicBezTo>
                    <a:pt x="5131" y="9521"/>
                    <a:pt x="5124" y="9557"/>
                    <a:pt x="5104" y="9571"/>
                  </a:cubicBezTo>
                  <a:cubicBezTo>
                    <a:pt x="4981" y="9646"/>
                    <a:pt x="4961" y="9755"/>
                    <a:pt x="4947" y="9895"/>
                  </a:cubicBezTo>
                  <a:cubicBezTo>
                    <a:pt x="4927" y="10184"/>
                    <a:pt x="4900" y="10473"/>
                    <a:pt x="4910" y="10767"/>
                  </a:cubicBezTo>
                  <a:cubicBezTo>
                    <a:pt x="4920" y="11117"/>
                    <a:pt x="4838" y="11468"/>
                    <a:pt x="4900" y="11822"/>
                  </a:cubicBezTo>
                  <a:cubicBezTo>
                    <a:pt x="4930" y="12013"/>
                    <a:pt x="4923" y="12213"/>
                    <a:pt x="4964" y="12404"/>
                  </a:cubicBezTo>
                  <a:cubicBezTo>
                    <a:pt x="5015" y="12649"/>
                    <a:pt x="5097" y="12891"/>
                    <a:pt x="5158" y="13140"/>
                  </a:cubicBezTo>
                  <a:cubicBezTo>
                    <a:pt x="5250" y="13528"/>
                    <a:pt x="5376" y="13909"/>
                    <a:pt x="5499" y="14290"/>
                  </a:cubicBezTo>
                  <a:cubicBezTo>
                    <a:pt x="5553" y="14457"/>
                    <a:pt x="5625" y="14620"/>
                    <a:pt x="5700" y="14777"/>
                  </a:cubicBezTo>
                  <a:cubicBezTo>
                    <a:pt x="5768" y="14930"/>
                    <a:pt x="5856" y="15073"/>
                    <a:pt x="5924" y="15223"/>
                  </a:cubicBezTo>
                  <a:cubicBezTo>
                    <a:pt x="6009" y="15404"/>
                    <a:pt x="6121" y="15563"/>
                    <a:pt x="6269" y="15697"/>
                  </a:cubicBezTo>
                  <a:cubicBezTo>
                    <a:pt x="6391" y="15805"/>
                    <a:pt x="6523" y="15901"/>
                    <a:pt x="6653" y="16003"/>
                  </a:cubicBezTo>
                  <a:cubicBezTo>
                    <a:pt x="6660" y="15822"/>
                    <a:pt x="6626" y="15744"/>
                    <a:pt x="6459" y="15560"/>
                  </a:cubicBezTo>
                  <a:cubicBezTo>
                    <a:pt x="6435" y="15588"/>
                    <a:pt x="6415" y="15618"/>
                    <a:pt x="6377" y="15662"/>
                  </a:cubicBezTo>
                  <a:close/>
                  <a:moveTo>
                    <a:pt x="15621" y="12360"/>
                  </a:moveTo>
                  <a:cubicBezTo>
                    <a:pt x="15641" y="12233"/>
                    <a:pt x="15641" y="12142"/>
                    <a:pt x="15669" y="12064"/>
                  </a:cubicBezTo>
                  <a:cubicBezTo>
                    <a:pt x="15740" y="11866"/>
                    <a:pt x="15768" y="11666"/>
                    <a:pt x="15764" y="11457"/>
                  </a:cubicBezTo>
                  <a:cubicBezTo>
                    <a:pt x="15761" y="11389"/>
                    <a:pt x="15761" y="11314"/>
                    <a:pt x="15784" y="11253"/>
                  </a:cubicBezTo>
                  <a:cubicBezTo>
                    <a:pt x="15836" y="11130"/>
                    <a:pt x="15825" y="11004"/>
                    <a:pt x="15825" y="10879"/>
                  </a:cubicBezTo>
                  <a:cubicBezTo>
                    <a:pt x="15822" y="10732"/>
                    <a:pt x="15829" y="10583"/>
                    <a:pt x="15829" y="10436"/>
                  </a:cubicBezTo>
                  <a:cubicBezTo>
                    <a:pt x="15829" y="10300"/>
                    <a:pt x="15822" y="10164"/>
                    <a:pt x="15819" y="10024"/>
                  </a:cubicBezTo>
                  <a:cubicBezTo>
                    <a:pt x="15819" y="9970"/>
                    <a:pt x="15795" y="9936"/>
                    <a:pt x="15751" y="9905"/>
                  </a:cubicBezTo>
                  <a:cubicBezTo>
                    <a:pt x="15734" y="9895"/>
                    <a:pt x="15740" y="9857"/>
                    <a:pt x="15734" y="9833"/>
                  </a:cubicBezTo>
                  <a:cubicBezTo>
                    <a:pt x="15771" y="9833"/>
                    <a:pt x="15812" y="9827"/>
                    <a:pt x="15839" y="9840"/>
                  </a:cubicBezTo>
                  <a:cubicBezTo>
                    <a:pt x="15958" y="9909"/>
                    <a:pt x="15958" y="10038"/>
                    <a:pt x="15975" y="10150"/>
                  </a:cubicBezTo>
                  <a:cubicBezTo>
                    <a:pt x="15993" y="10286"/>
                    <a:pt x="15993" y="10423"/>
                    <a:pt x="15999" y="10562"/>
                  </a:cubicBezTo>
                  <a:cubicBezTo>
                    <a:pt x="16009" y="10776"/>
                    <a:pt x="16023" y="10991"/>
                    <a:pt x="15989" y="11205"/>
                  </a:cubicBezTo>
                  <a:cubicBezTo>
                    <a:pt x="15924" y="11611"/>
                    <a:pt x="15952" y="12029"/>
                    <a:pt x="15829" y="12428"/>
                  </a:cubicBezTo>
                  <a:cubicBezTo>
                    <a:pt x="15819" y="12455"/>
                    <a:pt x="15819" y="12486"/>
                    <a:pt x="15822" y="12516"/>
                  </a:cubicBezTo>
                  <a:cubicBezTo>
                    <a:pt x="15836" y="12826"/>
                    <a:pt x="15699" y="13109"/>
                    <a:pt x="15666" y="13412"/>
                  </a:cubicBezTo>
                  <a:cubicBezTo>
                    <a:pt x="15652" y="13534"/>
                    <a:pt x="15605" y="13654"/>
                    <a:pt x="15594" y="13783"/>
                  </a:cubicBezTo>
                  <a:cubicBezTo>
                    <a:pt x="15567" y="14072"/>
                    <a:pt x="15526" y="14362"/>
                    <a:pt x="15485" y="14675"/>
                  </a:cubicBezTo>
                  <a:cubicBezTo>
                    <a:pt x="15652" y="14505"/>
                    <a:pt x="15764" y="14311"/>
                    <a:pt x="15842" y="14117"/>
                  </a:cubicBezTo>
                  <a:cubicBezTo>
                    <a:pt x="15979" y="13790"/>
                    <a:pt x="16200" y="13511"/>
                    <a:pt x="16306" y="13170"/>
                  </a:cubicBezTo>
                  <a:cubicBezTo>
                    <a:pt x="16377" y="12948"/>
                    <a:pt x="16469" y="12731"/>
                    <a:pt x="16524" y="12503"/>
                  </a:cubicBezTo>
                  <a:cubicBezTo>
                    <a:pt x="16585" y="12233"/>
                    <a:pt x="16636" y="11968"/>
                    <a:pt x="16646" y="11689"/>
                  </a:cubicBezTo>
                  <a:cubicBezTo>
                    <a:pt x="16653" y="11492"/>
                    <a:pt x="16659" y="11301"/>
                    <a:pt x="16636" y="11103"/>
                  </a:cubicBezTo>
                  <a:cubicBezTo>
                    <a:pt x="16619" y="10960"/>
                    <a:pt x="16609" y="10811"/>
                    <a:pt x="16619" y="10665"/>
                  </a:cubicBezTo>
                  <a:cubicBezTo>
                    <a:pt x="16632" y="10361"/>
                    <a:pt x="16612" y="10065"/>
                    <a:pt x="16516" y="9772"/>
                  </a:cubicBezTo>
                  <a:cubicBezTo>
                    <a:pt x="16479" y="9659"/>
                    <a:pt x="16431" y="9561"/>
                    <a:pt x="16356" y="9463"/>
                  </a:cubicBezTo>
                  <a:cubicBezTo>
                    <a:pt x="16142" y="9510"/>
                    <a:pt x="15931" y="9394"/>
                    <a:pt x="15720" y="9463"/>
                  </a:cubicBezTo>
                  <a:cubicBezTo>
                    <a:pt x="15716" y="9476"/>
                    <a:pt x="15669" y="9704"/>
                    <a:pt x="15669" y="9700"/>
                  </a:cubicBezTo>
                  <a:cubicBezTo>
                    <a:pt x="15553" y="9650"/>
                    <a:pt x="15631" y="9524"/>
                    <a:pt x="15580" y="9442"/>
                  </a:cubicBezTo>
                  <a:cubicBezTo>
                    <a:pt x="15471" y="9418"/>
                    <a:pt x="15369" y="9394"/>
                    <a:pt x="15264" y="9373"/>
                  </a:cubicBezTo>
                  <a:cubicBezTo>
                    <a:pt x="15216" y="9367"/>
                    <a:pt x="15168" y="9425"/>
                    <a:pt x="15182" y="9469"/>
                  </a:cubicBezTo>
                  <a:cubicBezTo>
                    <a:pt x="15209" y="9551"/>
                    <a:pt x="15257" y="9632"/>
                    <a:pt x="15267" y="9714"/>
                  </a:cubicBezTo>
                  <a:cubicBezTo>
                    <a:pt x="15294" y="9966"/>
                    <a:pt x="15352" y="10215"/>
                    <a:pt x="15363" y="10467"/>
                  </a:cubicBezTo>
                  <a:cubicBezTo>
                    <a:pt x="15366" y="10575"/>
                    <a:pt x="15376" y="10688"/>
                    <a:pt x="15407" y="10787"/>
                  </a:cubicBezTo>
                  <a:cubicBezTo>
                    <a:pt x="15465" y="10960"/>
                    <a:pt x="15468" y="11134"/>
                    <a:pt x="15478" y="11311"/>
                  </a:cubicBezTo>
                  <a:cubicBezTo>
                    <a:pt x="15488" y="11427"/>
                    <a:pt x="15502" y="11546"/>
                    <a:pt x="15509" y="11661"/>
                  </a:cubicBezTo>
                  <a:cubicBezTo>
                    <a:pt x="15519" y="11788"/>
                    <a:pt x="15529" y="11914"/>
                    <a:pt x="15529" y="12040"/>
                  </a:cubicBezTo>
                  <a:cubicBezTo>
                    <a:pt x="15533" y="12139"/>
                    <a:pt x="15523" y="12238"/>
                    <a:pt x="15621" y="12360"/>
                  </a:cubicBezTo>
                  <a:close/>
                  <a:moveTo>
                    <a:pt x="13623" y="16534"/>
                  </a:moveTo>
                  <a:cubicBezTo>
                    <a:pt x="13643" y="16265"/>
                    <a:pt x="13660" y="16013"/>
                    <a:pt x="13684" y="15761"/>
                  </a:cubicBezTo>
                  <a:cubicBezTo>
                    <a:pt x="13694" y="15632"/>
                    <a:pt x="13728" y="15506"/>
                    <a:pt x="13725" y="15380"/>
                  </a:cubicBezTo>
                  <a:cubicBezTo>
                    <a:pt x="13711" y="14852"/>
                    <a:pt x="13766" y="14325"/>
                    <a:pt x="13721" y="13797"/>
                  </a:cubicBezTo>
                  <a:cubicBezTo>
                    <a:pt x="13687" y="13415"/>
                    <a:pt x="13687" y="13034"/>
                    <a:pt x="13633" y="12653"/>
                  </a:cubicBezTo>
                  <a:cubicBezTo>
                    <a:pt x="13592" y="12370"/>
                    <a:pt x="13548" y="12090"/>
                    <a:pt x="13459" y="11815"/>
                  </a:cubicBezTo>
                  <a:cubicBezTo>
                    <a:pt x="13361" y="11498"/>
                    <a:pt x="13285" y="11175"/>
                    <a:pt x="13142" y="10869"/>
                  </a:cubicBezTo>
                  <a:cubicBezTo>
                    <a:pt x="13037" y="10647"/>
                    <a:pt x="12979" y="10402"/>
                    <a:pt x="12867" y="10187"/>
                  </a:cubicBezTo>
                  <a:cubicBezTo>
                    <a:pt x="12754" y="9973"/>
                    <a:pt x="12655" y="9752"/>
                    <a:pt x="12540" y="9537"/>
                  </a:cubicBezTo>
                  <a:cubicBezTo>
                    <a:pt x="12506" y="9480"/>
                    <a:pt x="12475" y="9418"/>
                    <a:pt x="12445" y="9360"/>
                  </a:cubicBezTo>
                  <a:cubicBezTo>
                    <a:pt x="12295" y="9074"/>
                    <a:pt x="12155" y="8785"/>
                    <a:pt x="11940" y="8540"/>
                  </a:cubicBezTo>
                  <a:cubicBezTo>
                    <a:pt x="11903" y="8499"/>
                    <a:pt x="11893" y="8434"/>
                    <a:pt x="11862" y="8386"/>
                  </a:cubicBezTo>
                  <a:cubicBezTo>
                    <a:pt x="11828" y="8328"/>
                    <a:pt x="11788" y="8274"/>
                    <a:pt x="11743" y="8226"/>
                  </a:cubicBezTo>
                  <a:cubicBezTo>
                    <a:pt x="11733" y="8213"/>
                    <a:pt x="11682" y="8216"/>
                    <a:pt x="11668" y="8229"/>
                  </a:cubicBezTo>
                  <a:cubicBezTo>
                    <a:pt x="11651" y="8247"/>
                    <a:pt x="11641" y="8291"/>
                    <a:pt x="11651" y="8308"/>
                  </a:cubicBezTo>
                  <a:cubicBezTo>
                    <a:pt x="11750" y="8485"/>
                    <a:pt x="11866" y="8655"/>
                    <a:pt x="11958" y="8839"/>
                  </a:cubicBezTo>
                  <a:cubicBezTo>
                    <a:pt x="12077" y="9074"/>
                    <a:pt x="12176" y="9319"/>
                    <a:pt x="12281" y="9561"/>
                  </a:cubicBezTo>
                  <a:cubicBezTo>
                    <a:pt x="12302" y="9606"/>
                    <a:pt x="12311" y="9656"/>
                    <a:pt x="12325" y="9704"/>
                  </a:cubicBezTo>
                  <a:cubicBezTo>
                    <a:pt x="12352" y="9807"/>
                    <a:pt x="12366" y="9915"/>
                    <a:pt x="12404" y="10014"/>
                  </a:cubicBezTo>
                  <a:cubicBezTo>
                    <a:pt x="12475" y="10218"/>
                    <a:pt x="12561" y="10415"/>
                    <a:pt x="12635" y="10616"/>
                  </a:cubicBezTo>
                  <a:cubicBezTo>
                    <a:pt x="12679" y="10736"/>
                    <a:pt x="12724" y="10855"/>
                    <a:pt x="12754" y="10981"/>
                  </a:cubicBezTo>
                  <a:cubicBezTo>
                    <a:pt x="12839" y="11331"/>
                    <a:pt x="12918" y="11686"/>
                    <a:pt x="12993" y="12040"/>
                  </a:cubicBezTo>
                  <a:cubicBezTo>
                    <a:pt x="13040" y="12268"/>
                    <a:pt x="13098" y="12496"/>
                    <a:pt x="13156" y="12724"/>
                  </a:cubicBezTo>
                  <a:cubicBezTo>
                    <a:pt x="13227" y="13014"/>
                    <a:pt x="13245" y="13320"/>
                    <a:pt x="13282" y="13623"/>
                  </a:cubicBezTo>
                  <a:cubicBezTo>
                    <a:pt x="13303" y="13766"/>
                    <a:pt x="13323" y="13913"/>
                    <a:pt x="13330" y="14059"/>
                  </a:cubicBezTo>
                  <a:cubicBezTo>
                    <a:pt x="13343" y="14369"/>
                    <a:pt x="13357" y="14682"/>
                    <a:pt x="13347" y="14999"/>
                  </a:cubicBezTo>
                  <a:cubicBezTo>
                    <a:pt x="13337" y="15380"/>
                    <a:pt x="13299" y="15758"/>
                    <a:pt x="13245" y="16132"/>
                  </a:cubicBezTo>
                  <a:cubicBezTo>
                    <a:pt x="13218" y="16313"/>
                    <a:pt x="13194" y="16490"/>
                    <a:pt x="13169" y="16674"/>
                  </a:cubicBezTo>
                  <a:cubicBezTo>
                    <a:pt x="13343" y="16698"/>
                    <a:pt x="13466" y="16609"/>
                    <a:pt x="13623" y="16534"/>
                  </a:cubicBezTo>
                  <a:close/>
                  <a:moveTo>
                    <a:pt x="9496" y="17202"/>
                  </a:moveTo>
                  <a:cubicBezTo>
                    <a:pt x="9513" y="17154"/>
                    <a:pt x="9527" y="17133"/>
                    <a:pt x="9527" y="17116"/>
                  </a:cubicBezTo>
                  <a:cubicBezTo>
                    <a:pt x="9492" y="16725"/>
                    <a:pt x="9445" y="16336"/>
                    <a:pt x="9305" y="15962"/>
                  </a:cubicBezTo>
                  <a:cubicBezTo>
                    <a:pt x="9244" y="15799"/>
                    <a:pt x="9214" y="15625"/>
                    <a:pt x="9220" y="15445"/>
                  </a:cubicBezTo>
                  <a:cubicBezTo>
                    <a:pt x="9223" y="15210"/>
                    <a:pt x="9210" y="14975"/>
                    <a:pt x="9206" y="14740"/>
                  </a:cubicBezTo>
                  <a:cubicBezTo>
                    <a:pt x="9206" y="14661"/>
                    <a:pt x="9217" y="14583"/>
                    <a:pt x="9223" y="14505"/>
                  </a:cubicBezTo>
                  <a:cubicBezTo>
                    <a:pt x="9237" y="14317"/>
                    <a:pt x="9247" y="14133"/>
                    <a:pt x="9264" y="13946"/>
                  </a:cubicBezTo>
                  <a:cubicBezTo>
                    <a:pt x="9272" y="13861"/>
                    <a:pt x="9278" y="13773"/>
                    <a:pt x="9292" y="13688"/>
                  </a:cubicBezTo>
                  <a:cubicBezTo>
                    <a:pt x="9366" y="13303"/>
                    <a:pt x="9496" y="12932"/>
                    <a:pt x="9629" y="12564"/>
                  </a:cubicBezTo>
                  <a:cubicBezTo>
                    <a:pt x="9809" y="12057"/>
                    <a:pt x="9993" y="11546"/>
                    <a:pt x="10119" y="11022"/>
                  </a:cubicBezTo>
                  <a:cubicBezTo>
                    <a:pt x="10262" y="10440"/>
                    <a:pt x="10388" y="9857"/>
                    <a:pt x="10334" y="9251"/>
                  </a:cubicBezTo>
                  <a:cubicBezTo>
                    <a:pt x="10326" y="9200"/>
                    <a:pt x="10337" y="9153"/>
                    <a:pt x="10337" y="9105"/>
                  </a:cubicBezTo>
                  <a:cubicBezTo>
                    <a:pt x="10340" y="8996"/>
                    <a:pt x="10344" y="8890"/>
                    <a:pt x="10344" y="8785"/>
                  </a:cubicBezTo>
                  <a:cubicBezTo>
                    <a:pt x="10344" y="8696"/>
                    <a:pt x="10323" y="8604"/>
                    <a:pt x="10340" y="8520"/>
                  </a:cubicBezTo>
                  <a:cubicBezTo>
                    <a:pt x="10395" y="8233"/>
                    <a:pt x="10326" y="7951"/>
                    <a:pt x="10313" y="7668"/>
                  </a:cubicBezTo>
                  <a:cubicBezTo>
                    <a:pt x="10309" y="7641"/>
                    <a:pt x="10279" y="7610"/>
                    <a:pt x="10255" y="7572"/>
                  </a:cubicBezTo>
                  <a:cubicBezTo>
                    <a:pt x="10143" y="7685"/>
                    <a:pt x="10061" y="7811"/>
                    <a:pt x="9946" y="7866"/>
                  </a:cubicBezTo>
                  <a:cubicBezTo>
                    <a:pt x="9701" y="7981"/>
                    <a:pt x="9701" y="8165"/>
                    <a:pt x="9737" y="8380"/>
                  </a:cubicBezTo>
                  <a:cubicBezTo>
                    <a:pt x="9741" y="8400"/>
                    <a:pt x="9751" y="8417"/>
                    <a:pt x="9758" y="8434"/>
                  </a:cubicBezTo>
                  <a:cubicBezTo>
                    <a:pt x="9823" y="8716"/>
                    <a:pt x="9925" y="8996"/>
                    <a:pt x="9867" y="9296"/>
                  </a:cubicBezTo>
                  <a:cubicBezTo>
                    <a:pt x="9915" y="9500"/>
                    <a:pt x="9897" y="9700"/>
                    <a:pt x="9836" y="9898"/>
                  </a:cubicBezTo>
                  <a:cubicBezTo>
                    <a:pt x="9826" y="9936"/>
                    <a:pt x="9823" y="9980"/>
                    <a:pt x="9833" y="10017"/>
                  </a:cubicBezTo>
                  <a:cubicBezTo>
                    <a:pt x="9864" y="10154"/>
                    <a:pt x="9839" y="10286"/>
                    <a:pt x="9816" y="10423"/>
                  </a:cubicBezTo>
                  <a:cubicBezTo>
                    <a:pt x="9775" y="10654"/>
                    <a:pt x="9728" y="10885"/>
                    <a:pt x="9710" y="11121"/>
                  </a:cubicBezTo>
                  <a:cubicBezTo>
                    <a:pt x="9687" y="11495"/>
                    <a:pt x="9537" y="11842"/>
                    <a:pt x="9482" y="12210"/>
                  </a:cubicBezTo>
                  <a:cubicBezTo>
                    <a:pt x="9479" y="12238"/>
                    <a:pt x="9451" y="12261"/>
                    <a:pt x="9442" y="12288"/>
                  </a:cubicBezTo>
                  <a:cubicBezTo>
                    <a:pt x="9421" y="12350"/>
                    <a:pt x="9397" y="12414"/>
                    <a:pt x="9383" y="12483"/>
                  </a:cubicBezTo>
                  <a:cubicBezTo>
                    <a:pt x="9363" y="12585"/>
                    <a:pt x="9343" y="12690"/>
                    <a:pt x="9329" y="12799"/>
                  </a:cubicBezTo>
                  <a:cubicBezTo>
                    <a:pt x="9305" y="12980"/>
                    <a:pt x="9292" y="13167"/>
                    <a:pt x="9267" y="13347"/>
                  </a:cubicBezTo>
                  <a:cubicBezTo>
                    <a:pt x="9237" y="13599"/>
                    <a:pt x="9231" y="13855"/>
                    <a:pt x="9142" y="14100"/>
                  </a:cubicBezTo>
                  <a:cubicBezTo>
                    <a:pt x="9101" y="14202"/>
                    <a:pt x="9111" y="14331"/>
                    <a:pt x="9121" y="14447"/>
                  </a:cubicBezTo>
                  <a:cubicBezTo>
                    <a:pt x="9132" y="14566"/>
                    <a:pt x="9132" y="14682"/>
                    <a:pt x="9097" y="14798"/>
                  </a:cubicBezTo>
                  <a:cubicBezTo>
                    <a:pt x="9050" y="14937"/>
                    <a:pt x="9043" y="15084"/>
                    <a:pt x="9057" y="15233"/>
                  </a:cubicBezTo>
                  <a:cubicBezTo>
                    <a:pt x="9067" y="15370"/>
                    <a:pt x="9057" y="15506"/>
                    <a:pt x="9039" y="15642"/>
                  </a:cubicBezTo>
                  <a:cubicBezTo>
                    <a:pt x="8999" y="15992"/>
                    <a:pt x="8951" y="16344"/>
                    <a:pt x="9091" y="16684"/>
                  </a:cubicBezTo>
                  <a:cubicBezTo>
                    <a:pt x="9104" y="16718"/>
                    <a:pt x="9104" y="16762"/>
                    <a:pt x="9101" y="16800"/>
                  </a:cubicBezTo>
                  <a:cubicBezTo>
                    <a:pt x="9091" y="16939"/>
                    <a:pt x="9165" y="17024"/>
                    <a:pt x="9272" y="17086"/>
                  </a:cubicBezTo>
                  <a:cubicBezTo>
                    <a:pt x="9339" y="17127"/>
                    <a:pt x="9407" y="17157"/>
                    <a:pt x="9496" y="17202"/>
                  </a:cubicBezTo>
                  <a:close/>
                  <a:moveTo>
                    <a:pt x="11351" y="9136"/>
                  </a:moveTo>
                  <a:cubicBezTo>
                    <a:pt x="11335" y="9227"/>
                    <a:pt x="11318" y="9265"/>
                    <a:pt x="11321" y="9296"/>
                  </a:cubicBezTo>
                  <a:cubicBezTo>
                    <a:pt x="11328" y="9353"/>
                    <a:pt x="11362" y="9414"/>
                    <a:pt x="11351" y="9469"/>
                  </a:cubicBezTo>
                  <a:cubicBezTo>
                    <a:pt x="11307" y="9690"/>
                    <a:pt x="11376" y="9898"/>
                    <a:pt x="11406" y="10109"/>
                  </a:cubicBezTo>
                  <a:cubicBezTo>
                    <a:pt x="11464" y="10535"/>
                    <a:pt x="11542" y="10960"/>
                    <a:pt x="11604" y="11386"/>
                  </a:cubicBezTo>
                  <a:cubicBezTo>
                    <a:pt x="11648" y="11675"/>
                    <a:pt x="11678" y="11968"/>
                    <a:pt x="11719" y="12261"/>
                  </a:cubicBezTo>
                  <a:cubicBezTo>
                    <a:pt x="11767" y="12609"/>
                    <a:pt x="11832" y="12959"/>
                    <a:pt x="11862" y="13306"/>
                  </a:cubicBezTo>
                  <a:cubicBezTo>
                    <a:pt x="11896" y="13725"/>
                    <a:pt x="11985" y="14141"/>
                    <a:pt x="11978" y="14562"/>
                  </a:cubicBezTo>
                  <a:cubicBezTo>
                    <a:pt x="12043" y="14743"/>
                    <a:pt x="11989" y="14930"/>
                    <a:pt x="12016" y="15118"/>
                  </a:cubicBezTo>
                  <a:cubicBezTo>
                    <a:pt x="12060" y="15424"/>
                    <a:pt x="12066" y="15741"/>
                    <a:pt x="12056" y="16054"/>
                  </a:cubicBezTo>
                  <a:cubicBezTo>
                    <a:pt x="12043" y="16425"/>
                    <a:pt x="12066" y="16800"/>
                    <a:pt x="12005" y="17171"/>
                  </a:cubicBezTo>
                  <a:cubicBezTo>
                    <a:pt x="12005" y="17174"/>
                    <a:pt x="12019" y="17185"/>
                    <a:pt x="12039" y="17202"/>
                  </a:cubicBezTo>
                  <a:cubicBezTo>
                    <a:pt x="12083" y="17181"/>
                    <a:pt x="12135" y="17161"/>
                    <a:pt x="12186" y="17136"/>
                  </a:cubicBezTo>
                  <a:cubicBezTo>
                    <a:pt x="12342" y="17055"/>
                    <a:pt x="12465" y="16949"/>
                    <a:pt x="12434" y="16745"/>
                  </a:cubicBezTo>
                  <a:cubicBezTo>
                    <a:pt x="12427" y="16711"/>
                    <a:pt x="12445" y="16667"/>
                    <a:pt x="12462" y="16633"/>
                  </a:cubicBezTo>
                  <a:cubicBezTo>
                    <a:pt x="12557" y="16429"/>
                    <a:pt x="12543" y="16207"/>
                    <a:pt x="12533" y="15996"/>
                  </a:cubicBezTo>
                  <a:cubicBezTo>
                    <a:pt x="12512" y="15697"/>
                    <a:pt x="12462" y="15397"/>
                    <a:pt x="12485" y="15090"/>
                  </a:cubicBezTo>
                  <a:cubicBezTo>
                    <a:pt x="12492" y="15005"/>
                    <a:pt x="12465" y="14917"/>
                    <a:pt x="12451" y="14828"/>
                  </a:cubicBezTo>
                  <a:cubicBezTo>
                    <a:pt x="12441" y="14771"/>
                    <a:pt x="12404" y="14713"/>
                    <a:pt x="12414" y="14658"/>
                  </a:cubicBezTo>
                  <a:cubicBezTo>
                    <a:pt x="12475" y="14338"/>
                    <a:pt x="12360" y="14039"/>
                    <a:pt x="12322" y="13729"/>
                  </a:cubicBezTo>
                  <a:cubicBezTo>
                    <a:pt x="12298" y="13528"/>
                    <a:pt x="12284" y="13320"/>
                    <a:pt x="12257" y="13119"/>
                  </a:cubicBezTo>
                  <a:cubicBezTo>
                    <a:pt x="12226" y="12904"/>
                    <a:pt x="12189" y="12697"/>
                    <a:pt x="12152" y="12486"/>
                  </a:cubicBezTo>
                  <a:cubicBezTo>
                    <a:pt x="12145" y="12438"/>
                    <a:pt x="12148" y="12384"/>
                    <a:pt x="12124" y="12343"/>
                  </a:cubicBezTo>
                  <a:cubicBezTo>
                    <a:pt x="12002" y="12125"/>
                    <a:pt x="11985" y="11876"/>
                    <a:pt x="11920" y="11641"/>
                  </a:cubicBezTo>
                  <a:cubicBezTo>
                    <a:pt x="11828" y="11301"/>
                    <a:pt x="11743" y="10960"/>
                    <a:pt x="11726" y="10603"/>
                  </a:cubicBezTo>
                  <a:cubicBezTo>
                    <a:pt x="11723" y="10525"/>
                    <a:pt x="11703" y="10446"/>
                    <a:pt x="11672" y="10374"/>
                  </a:cubicBezTo>
                  <a:cubicBezTo>
                    <a:pt x="11569" y="10146"/>
                    <a:pt x="11546" y="9901"/>
                    <a:pt x="11505" y="9664"/>
                  </a:cubicBezTo>
                  <a:cubicBezTo>
                    <a:pt x="11478" y="9500"/>
                    <a:pt x="11433" y="9343"/>
                    <a:pt x="11351" y="9136"/>
                  </a:cubicBezTo>
                  <a:close/>
                  <a:moveTo>
                    <a:pt x="11100" y="17978"/>
                  </a:moveTo>
                  <a:cubicBezTo>
                    <a:pt x="11117" y="17927"/>
                    <a:pt x="11144" y="17872"/>
                    <a:pt x="11151" y="17818"/>
                  </a:cubicBezTo>
                  <a:cubicBezTo>
                    <a:pt x="11188" y="17576"/>
                    <a:pt x="11233" y="17334"/>
                    <a:pt x="11256" y="17089"/>
                  </a:cubicBezTo>
                  <a:cubicBezTo>
                    <a:pt x="11290" y="16765"/>
                    <a:pt x="11321" y="16442"/>
                    <a:pt x="11331" y="16119"/>
                  </a:cubicBezTo>
                  <a:cubicBezTo>
                    <a:pt x="11341" y="15805"/>
                    <a:pt x="11328" y="15492"/>
                    <a:pt x="11324" y="15179"/>
                  </a:cubicBezTo>
                  <a:cubicBezTo>
                    <a:pt x="11324" y="15080"/>
                    <a:pt x="11318" y="14982"/>
                    <a:pt x="11310" y="14883"/>
                  </a:cubicBezTo>
                  <a:cubicBezTo>
                    <a:pt x="11283" y="14512"/>
                    <a:pt x="11256" y="14141"/>
                    <a:pt x="11222" y="13766"/>
                  </a:cubicBezTo>
                  <a:cubicBezTo>
                    <a:pt x="11202" y="13534"/>
                    <a:pt x="11181" y="13300"/>
                    <a:pt x="11140" y="13068"/>
                  </a:cubicBezTo>
                  <a:cubicBezTo>
                    <a:pt x="11106" y="12846"/>
                    <a:pt x="11038" y="12632"/>
                    <a:pt x="11028" y="12404"/>
                  </a:cubicBezTo>
                  <a:cubicBezTo>
                    <a:pt x="11024" y="12278"/>
                    <a:pt x="10988" y="12152"/>
                    <a:pt x="10963" y="12026"/>
                  </a:cubicBezTo>
                  <a:cubicBezTo>
                    <a:pt x="10947" y="11941"/>
                    <a:pt x="10930" y="11856"/>
                    <a:pt x="10916" y="11771"/>
                  </a:cubicBezTo>
                  <a:cubicBezTo>
                    <a:pt x="10865" y="11471"/>
                    <a:pt x="10796" y="11179"/>
                    <a:pt x="10779" y="10875"/>
                  </a:cubicBezTo>
                  <a:cubicBezTo>
                    <a:pt x="10779" y="10848"/>
                    <a:pt x="10752" y="10828"/>
                    <a:pt x="10732" y="10790"/>
                  </a:cubicBezTo>
                  <a:cubicBezTo>
                    <a:pt x="10711" y="10824"/>
                    <a:pt x="10691" y="10841"/>
                    <a:pt x="10684" y="10865"/>
                  </a:cubicBezTo>
                  <a:cubicBezTo>
                    <a:pt x="10623" y="11069"/>
                    <a:pt x="10504" y="11260"/>
                    <a:pt x="10497" y="11482"/>
                  </a:cubicBezTo>
                  <a:cubicBezTo>
                    <a:pt x="10367" y="11696"/>
                    <a:pt x="10411" y="11924"/>
                    <a:pt x="10469" y="12139"/>
                  </a:cubicBezTo>
                  <a:cubicBezTo>
                    <a:pt x="10565" y="12475"/>
                    <a:pt x="10589" y="12830"/>
                    <a:pt x="10708" y="13163"/>
                  </a:cubicBezTo>
                  <a:cubicBezTo>
                    <a:pt x="10725" y="13208"/>
                    <a:pt x="10715" y="13262"/>
                    <a:pt x="10718" y="13310"/>
                  </a:cubicBezTo>
                  <a:cubicBezTo>
                    <a:pt x="10725" y="13388"/>
                    <a:pt x="10722" y="13467"/>
                    <a:pt x="10738" y="13541"/>
                  </a:cubicBezTo>
                  <a:cubicBezTo>
                    <a:pt x="10854" y="14031"/>
                    <a:pt x="10922" y="14522"/>
                    <a:pt x="10930" y="15026"/>
                  </a:cubicBezTo>
                  <a:cubicBezTo>
                    <a:pt x="10936" y="15438"/>
                    <a:pt x="10983" y="15846"/>
                    <a:pt x="10963" y="16258"/>
                  </a:cubicBezTo>
                  <a:cubicBezTo>
                    <a:pt x="10963" y="16316"/>
                    <a:pt x="10970" y="16377"/>
                    <a:pt x="10977" y="16435"/>
                  </a:cubicBezTo>
                  <a:cubicBezTo>
                    <a:pt x="11015" y="16718"/>
                    <a:pt x="11035" y="16998"/>
                    <a:pt x="11015" y="17279"/>
                  </a:cubicBezTo>
                  <a:cubicBezTo>
                    <a:pt x="11001" y="17511"/>
                    <a:pt x="11001" y="17746"/>
                    <a:pt x="11100" y="17978"/>
                  </a:cubicBezTo>
                  <a:close/>
                  <a:moveTo>
                    <a:pt x="10320" y="12108"/>
                  </a:moveTo>
                  <a:cubicBezTo>
                    <a:pt x="10204" y="12288"/>
                    <a:pt x="10197" y="12288"/>
                    <a:pt x="10211" y="12387"/>
                  </a:cubicBezTo>
                  <a:cubicBezTo>
                    <a:pt x="10242" y="12632"/>
                    <a:pt x="10177" y="12867"/>
                    <a:pt x="10157" y="13109"/>
                  </a:cubicBezTo>
                  <a:cubicBezTo>
                    <a:pt x="10139" y="13341"/>
                    <a:pt x="10085" y="13572"/>
                    <a:pt x="10054" y="13803"/>
                  </a:cubicBezTo>
                  <a:cubicBezTo>
                    <a:pt x="10023" y="14066"/>
                    <a:pt x="9956" y="14325"/>
                    <a:pt x="9966" y="14590"/>
                  </a:cubicBezTo>
                  <a:cubicBezTo>
                    <a:pt x="9976" y="14856"/>
                    <a:pt x="9987" y="15121"/>
                    <a:pt x="9973" y="15387"/>
                  </a:cubicBezTo>
                  <a:cubicBezTo>
                    <a:pt x="9942" y="16013"/>
                    <a:pt x="10048" y="16616"/>
                    <a:pt x="10268" y="17202"/>
                  </a:cubicBezTo>
                  <a:cubicBezTo>
                    <a:pt x="10293" y="17266"/>
                    <a:pt x="10323" y="17331"/>
                    <a:pt x="10330" y="17395"/>
                  </a:cubicBezTo>
                  <a:cubicBezTo>
                    <a:pt x="10347" y="17570"/>
                    <a:pt x="10436" y="17713"/>
                    <a:pt x="10497" y="17865"/>
                  </a:cubicBezTo>
                  <a:cubicBezTo>
                    <a:pt x="10545" y="17991"/>
                    <a:pt x="10599" y="18117"/>
                    <a:pt x="10647" y="18244"/>
                  </a:cubicBezTo>
                  <a:cubicBezTo>
                    <a:pt x="10684" y="18342"/>
                    <a:pt x="10759" y="18454"/>
                    <a:pt x="10912" y="18591"/>
                  </a:cubicBezTo>
                  <a:cubicBezTo>
                    <a:pt x="10776" y="18329"/>
                    <a:pt x="10814" y="18070"/>
                    <a:pt x="10691" y="17851"/>
                  </a:cubicBezTo>
                  <a:cubicBezTo>
                    <a:pt x="10664" y="17804"/>
                    <a:pt x="10677" y="17736"/>
                    <a:pt x="10667" y="17678"/>
                  </a:cubicBezTo>
                  <a:cubicBezTo>
                    <a:pt x="10626" y="17358"/>
                    <a:pt x="10592" y="17038"/>
                    <a:pt x="10497" y="16728"/>
                  </a:cubicBezTo>
                  <a:cubicBezTo>
                    <a:pt x="10480" y="16680"/>
                    <a:pt x="10466" y="16633"/>
                    <a:pt x="10460" y="16585"/>
                  </a:cubicBezTo>
                  <a:cubicBezTo>
                    <a:pt x="10367" y="15962"/>
                    <a:pt x="10279" y="15343"/>
                    <a:pt x="10191" y="14719"/>
                  </a:cubicBezTo>
                  <a:cubicBezTo>
                    <a:pt x="10180" y="14661"/>
                    <a:pt x="10180" y="14600"/>
                    <a:pt x="10180" y="14542"/>
                  </a:cubicBezTo>
                  <a:cubicBezTo>
                    <a:pt x="10191" y="14202"/>
                    <a:pt x="10201" y="13858"/>
                    <a:pt x="10218" y="13514"/>
                  </a:cubicBezTo>
                  <a:cubicBezTo>
                    <a:pt x="10228" y="13391"/>
                    <a:pt x="10259" y="13266"/>
                    <a:pt x="10282" y="13143"/>
                  </a:cubicBezTo>
                  <a:cubicBezTo>
                    <a:pt x="10282" y="13136"/>
                    <a:pt x="10296" y="13132"/>
                    <a:pt x="10303" y="13129"/>
                  </a:cubicBezTo>
                  <a:cubicBezTo>
                    <a:pt x="10419" y="13316"/>
                    <a:pt x="10429" y="13354"/>
                    <a:pt x="10405" y="13500"/>
                  </a:cubicBezTo>
                  <a:cubicBezTo>
                    <a:pt x="10398" y="13548"/>
                    <a:pt x="10371" y="13599"/>
                    <a:pt x="10381" y="13643"/>
                  </a:cubicBezTo>
                  <a:cubicBezTo>
                    <a:pt x="10411" y="13793"/>
                    <a:pt x="10381" y="13936"/>
                    <a:pt x="10361" y="14083"/>
                  </a:cubicBezTo>
                  <a:cubicBezTo>
                    <a:pt x="10347" y="14178"/>
                    <a:pt x="10347" y="14276"/>
                    <a:pt x="10354" y="14375"/>
                  </a:cubicBezTo>
                  <a:cubicBezTo>
                    <a:pt x="10367" y="14512"/>
                    <a:pt x="10395" y="14644"/>
                    <a:pt x="10408" y="14781"/>
                  </a:cubicBezTo>
                  <a:cubicBezTo>
                    <a:pt x="10456" y="15159"/>
                    <a:pt x="10497" y="15540"/>
                    <a:pt x="10545" y="15918"/>
                  </a:cubicBezTo>
                  <a:cubicBezTo>
                    <a:pt x="10559" y="16044"/>
                    <a:pt x="10572" y="16173"/>
                    <a:pt x="10616" y="16292"/>
                  </a:cubicBezTo>
                  <a:cubicBezTo>
                    <a:pt x="10702" y="16517"/>
                    <a:pt x="10732" y="16748"/>
                    <a:pt x="10742" y="16984"/>
                  </a:cubicBezTo>
                  <a:cubicBezTo>
                    <a:pt x="10746" y="17048"/>
                    <a:pt x="10708" y="17123"/>
                    <a:pt x="10807" y="17185"/>
                  </a:cubicBezTo>
                  <a:cubicBezTo>
                    <a:pt x="10796" y="16919"/>
                    <a:pt x="10827" y="16667"/>
                    <a:pt x="10783" y="16418"/>
                  </a:cubicBezTo>
                  <a:cubicBezTo>
                    <a:pt x="10742" y="16193"/>
                    <a:pt x="10752" y="15969"/>
                    <a:pt x="10742" y="15744"/>
                  </a:cubicBezTo>
                  <a:cubicBezTo>
                    <a:pt x="10732" y="15567"/>
                    <a:pt x="10725" y="15390"/>
                    <a:pt x="10722" y="15213"/>
                  </a:cubicBezTo>
                  <a:cubicBezTo>
                    <a:pt x="10718" y="15012"/>
                    <a:pt x="10725" y="14808"/>
                    <a:pt x="10722" y="14603"/>
                  </a:cubicBezTo>
                  <a:cubicBezTo>
                    <a:pt x="10718" y="14515"/>
                    <a:pt x="10715" y="14423"/>
                    <a:pt x="10691" y="14342"/>
                  </a:cubicBezTo>
                  <a:cubicBezTo>
                    <a:pt x="10620" y="14120"/>
                    <a:pt x="10616" y="13896"/>
                    <a:pt x="10595" y="13671"/>
                  </a:cubicBezTo>
                  <a:cubicBezTo>
                    <a:pt x="10589" y="13592"/>
                    <a:pt x="10582" y="13514"/>
                    <a:pt x="10565" y="13439"/>
                  </a:cubicBezTo>
                  <a:cubicBezTo>
                    <a:pt x="10518" y="13211"/>
                    <a:pt x="10425" y="12989"/>
                    <a:pt x="10473" y="12752"/>
                  </a:cubicBezTo>
                  <a:cubicBezTo>
                    <a:pt x="10473" y="12738"/>
                    <a:pt x="10436" y="12714"/>
                    <a:pt x="10419" y="12697"/>
                  </a:cubicBezTo>
                  <a:cubicBezTo>
                    <a:pt x="10317" y="12744"/>
                    <a:pt x="10429" y="12864"/>
                    <a:pt x="10309" y="12918"/>
                  </a:cubicBezTo>
                  <a:cubicBezTo>
                    <a:pt x="10330" y="12700"/>
                    <a:pt x="10344" y="12499"/>
                    <a:pt x="10391" y="12302"/>
                  </a:cubicBezTo>
                  <a:cubicBezTo>
                    <a:pt x="10408" y="12230"/>
                    <a:pt x="10408" y="12166"/>
                    <a:pt x="10320" y="12108"/>
                  </a:cubicBezTo>
                  <a:close/>
                  <a:moveTo>
                    <a:pt x="11457" y="17760"/>
                  </a:moveTo>
                  <a:cubicBezTo>
                    <a:pt x="11617" y="17699"/>
                    <a:pt x="11621" y="17702"/>
                    <a:pt x="11637" y="17651"/>
                  </a:cubicBezTo>
                  <a:cubicBezTo>
                    <a:pt x="11662" y="17586"/>
                    <a:pt x="11685" y="17521"/>
                    <a:pt x="11695" y="17457"/>
                  </a:cubicBezTo>
                  <a:cubicBezTo>
                    <a:pt x="11811" y="16715"/>
                    <a:pt x="11801" y="15969"/>
                    <a:pt x="11784" y="15220"/>
                  </a:cubicBezTo>
                  <a:cubicBezTo>
                    <a:pt x="11780" y="15134"/>
                    <a:pt x="11757" y="15046"/>
                    <a:pt x="11750" y="14958"/>
                  </a:cubicBezTo>
                  <a:cubicBezTo>
                    <a:pt x="11730" y="14539"/>
                    <a:pt x="11723" y="14117"/>
                    <a:pt x="11668" y="13698"/>
                  </a:cubicBezTo>
                  <a:cubicBezTo>
                    <a:pt x="11641" y="13487"/>
                    <a:pt x="11624" y="13269"/>
                    <a:pt x="11596" y="13058"/>
                  </a:cubicBezTo>
                  <a:cubicBezTo>
                    <a:pt x="11529" y="12571"/>
                    <a:pt x="11453" y="12087"/>
                    <a:pt x="11386" y="11600"/>
                  </a:cubicBezTo>
                  <a:cubicBezTo>
                    <a:pt x="11345" y="11311"/>
                    <a:pt x="11307" y="11022"/>
                    <a:pt x="11277" y="10729"/>
                  </a:cubicBezTo>
                  <a:cubicBezTo>
                    <a:pt x="11205" y="10116"/>
                    <a:pt x="11096" y="9507"/>
                    <a:pt x="11144" y="8887"/>
                  </a:cubicBezTo>
                  <a:cubicBezTo>
                    <a:pt x="11175" y="8495"/>
                    <a:pt x="11106" y="8104"/>
                    <a:pt x="11090" y="7712"/>
                  </a:cubicBezTo>
                  <a:cubicBezTo>
                    <a:pt x="11090" y="7695"/>
                    <a:pt x="11055" y="7678"/>
                    <a:pt x="11035" y="7661"/>
                  </a:cubicBezTo>
                  <a:cubicBezTo>
                    <a:pt x="11021" y="7685"/>
                    <a:pt x="11004" y="7702"/>
                    <a:pt x="11004" y="7719"/>
                  </a:cubicBezTo>
                  <a:cubicBezTo>
                    <a:pt x="11015" y="8053"/>
                    <a:pt x="11028" y="8386"/>
                    <a:pt x="11038" y="8720"/>
                  </a:cubicBezTo>
                  <a:cubicBezTo>
                    <a:pt x="11045" y="8972"/>
                    <a:pt x="11049" y="9227"/>
                    <a:pt x="10983" y="9480"/>
                  </a:cubicBezTo>
                  <a:cubicBezTo>
                    <a:pt x="10970" y="9524"/>
                    <a:pt x="10974" y="9574"/>
                    <a:pt x="10970" y="9626"/>
                  </a:cubicBezTo>
                  <a:cubicBezTo>
                    <a:pt x="10953" y="9772"/>
                    <a:pt x="10947" y="9918"/>
                    <a:pt x="10922" y="10061"/>
                  </a:cubicBezTo>
                  <a:cubicBezTo>
                    <a:pt x="10885" y="10256"/>
                    <a:pt x="10861" y="10450"/>
                    <a:pt x="10912" y="10644"/>
                  </a:cubicBezTo>
                  <a:cubicBezTo>
                    <a:pt x="10947" y="10787"/>
                    <a:pt x="10970" y="10930"/>
                    <a:pt x="10994" y="11076"/>
                  </a:cubicBezTo>
                  <a:cubicBezTo>
                    <a:pt x="11065" y="11468"/>
                    <a:pt x="11147" y="11859"/>
                    <a:pt x="11202" y="12254"/>
                  </a:cubicBezTo>
                  <a:cubicBezTo>
                    <a:pt x="11229" y="12448"/>
                    <a:pt x="11266" y="12639"/>
                    <a:pt x="11328" y="12826"/>
                  </a:cubicBezTo>
                  <a:cubicBezTo>
                    <a:pt x="11348" y="12891"/>
                    <a:pt x="11355" y="12959"/>
                    <a:pt x="11362" y="13027"/>
                  </a:cubicBezTo>
                  <a:cubicBezTo>
                    <a:pt x="11409" y="13504"/>
                    <a:pt x="11471" y="13977"/>
                    <a:pt x="11522" y="14454"/>
                  </a:cubicBezTo>
                  <a:cubicBezTo>
                    <a:pt x="11590" y="15060"/>
                    <a:pt x="11560" y="15670"/>
                    <a:pt x="11569" y="16275"/>
                  </a:cubicBezTo>
                  <a:cubicBezTo>
                    <a:pt x="11576" y="16698"/>
                    <a:pt x="11546" y="17116"/>
                    <a:pt x="11450" y="17529"/>
                  </a:cubicBezTo>
                  <a:cubicBezTo>
                    <a:pt x="11433" y="17600"/>
                    <a:pt x="11453" y="17678"/>
                    <a:pt x="11457" y="17760"/>
                  </a:cubicBezTo>
                  <a:close/>
                  <a:moveTo>
                    <a:pt x="17044" y="9316"/>
                  </a:moveTo>
                  <a:cubicBezTo>
                    <a:pt x="17157" y="9623"/>
                    <a:pt x="17184" y="9915"/>
                    <a:pt x="17211" y="10208"/>
                  </a:cubicBezTo>
                  <a:cubicBezTo>
                    <a:pt x="17225" y="10354"/>
                    <a:pt x="17242" y="10504"/>
                    <a:pt x="17228" y="10647"/>
                  </a:cubicBezTo>
                  <a:cubicBezTo>
                    <a:pt x="17181" y="11066"/>
                    <a:pt x="17173" y="11488"/>
                    <a:pt x="17123" y="11907"/>
                  </a:cubicBezTo>
                  <a:cubicBezTo>
                    <a:pt x="17082" y="12251"/>
                    <a:pt x="16966" y="12574"/>
                    <a:pt x="16932" y="12918"/>
                  </a:cubicBezTo>
                  <a:cubicBezTo>
                    <a:pt x="16928" y="12945"/>
                    <a:pt x="16905" y="12969"/>
                    <a:pt x="16895" y="13000"/>
                  </a:cubicBezTo>
                  <a:cubicBezTo>
                    <a:pt x="16857" y="13119"/>
                    <a:pt x="16826" y="13245"/>
                    <a:pt x="16782" y="13364"/>
                  </a:cubicBezTo>
                  <a:cubicBezTo>
                    <a:pt x="16714" y="13569"/>
                    <a:pt x="16642" y="13773"/>
                    <a:pt x="16565" y="13970"/>
                  </a:cubicBezTo>
                  <a:cubicBezTo>
                    <a:pt x="16449" y="14263"/>
                    <a:pt x="16333" y="14556"/>
                    <a:pt x="16149" y="14815"/>
                  </a:cubicBezTo>
                  <a:cubicBezTo>
                    <a:pt x="16125" y="14848"/>
                    <a:pt x="16132" y="14903"/>
                    <a:pt x="16119" y="14985"/>
                  </a:cubicBezTo>
                  <a:cubicBezTo>
                    <a:pt x="16336" y="14818"/>
                    <a:pt x="16458" y="14631"/>
                    <a:pt x="16574" y="14440"/>
                  </a:cubicBezTo>
                  <a:cubicBezTo>
                    <a:pt x="16663" y="14287"/>
                    <a:pt x="16731" y="14124"/>
                    <a:pt x="16820" y="13970"/>
                  </a:cubicBezTo>
                  <a:cubicBezTo>
                    <a:pt x="16928" y="13783"/>
                    <a:pt x="17014" y="13589"/>
                    <a:pt x="17099" y="13391"/>
                  </a:cubicBezTo>
                  <a:cubicBezTo>
                    <a:pt x="17211" y="13129"/>
                    <a:pt x="17280" y="12850"/>
                    <a:pt x="17456" y="12618"/>
                  </a:cubicBezTo>
                  <a:cubicBezTo>
                    <a:pt x="17467" y="12605"/>
                    <a:pt x="17473" y="12585"/>
                    <a:pt x="17473" y="12564"/>
                  </a:cubicBezTo>
                  <a:cubicBezTo>
                    <a:pt x="17459" y="12373"/>
                    <a:pt x="17541" y="12197"/>
                    <a:pt x="17555" y="12013"/>
                  </a:cubicBezTo>
                  <a:cubicBezTo>
                    <a:pt x="17569" y="11771"/>
                    <a:pt x="17572" y="11526"/>
                    <a:pt x="17630" y="11287"/>
                  </a:cubicBezTo>
                  <a:cubicBezTo>
                    <a:pt x="17643" y="11229"/>
                    <a:pt x="17640" y="11168"/>
                    <a:pt x="17637" y="11110"/>
                  </a:cubicBezTo>
                  <a:cubicBezTo>
                    <a:pt x="17634" y="10848"/>
                    <a:pt x="17616" y="10583"/>
                    <a:pt x="17627" y="10317"/>
                  </a:cubicBezTo>
                  <a:cubicBezTo>
                    <a:pt x="17643" y="9936"/>
                    <a:pt x="17607" y="9561"/>
                    <a:pt x="17562" y="9183"/>
                  </a:cubicBezTo>
                  <a:cubicBezTo>
                    <a:pt x="17558" y="9159"/>
                    <a:pt x="17541" y="9136"/>
                    <a:pt x="17528" y="9105"/>
                  </a:cubicBezTo>
                  <a:cubicBezTo>
                    <a:pt x="17348" y="9122"/>
                    <a:pt x="17225" y="9248"/>
                    <a:pt x="17044" y="9316"/>
                  </a:cubicBezTo>
                  <a:close/>
                  <a:moveTo>
                    <a:pt x="3973" y="9101"/>
                  </a:moveTo>
                  <a:cubicBezTo>
                    <a:pt x="3949" y="9428"/>
                    <a:pt x="3919" y="9728"/>
                    <a:pt x="3905" y="10027"/>
                  </a:cubicBezTo>
                  <a:cubicBezTo>
                    <a:pt x="3891" y="10300"/>
                    <a:pt x="3895" y="10572"/>
                    <a:pt x="3895" y="10841"/>
                  </a:cubicBezTo>
                  <a:cubicBezTo>
                    <a:pt x="3895" y="11008"/>
                    <a:pt x="3905" y="11175"/>
                    <a:pt x="3915" y="11342"/>
                  </a:cubicBezTo>
                  <a:cubicBezTo>
                    <a:pt x="3926" y="11488"/>
                    <a:pt x="3946" y="11631"/>
                    <a:pt x="3963" y="11778"/>
                  </a:cubicBezTo>
                  <a:cubicBezTo>
                    <a:pt x="3994" y="12040"/>
                    <a:pt x="4028" y="12299"/>
                    <a:pt x="4062" y="12560"/>
                  </a:cubicBezTo>
                  <a:cubicBezTo>
                    <a:pt x="4065" y="12588"/>
                    <a:pt x="4075" y="12618"/>
                    <a:pt x="4092" y="12642"/>
                  </a:cubicBezTo>
                  <a:cubicBezTo>
                    <a:pt x="4229" y="12816"/>
                    <a:pt x="4287" y="13027"/>
                    <a:pt x="4372" y="13225"/>
                  </a:cubicBezTo>
                  <a:cubicBezTo>
                    <a:pt x="4474" y="13456"/>
                    <a:pt x="4548" y="13698"/>
                    <a:pt x="4688" y="13916"/>
                  </a:cubicBezTo>
                  <a:cubicBezTo>
                    <a:pt x="4794" y="14079"/>
                    <a:pt x="4862" y="14267"/>
                    <a:pt x="4961" y="14437"/>
                  </a:cubicBezTo>
                  <a:cubicBezTo>
                    <a:pt x="5073" y="14631"/>
                    <a:pt x="5199" y="14815"/>
                    <a:pt x="5386" y="14964"/>
                  </a:cubicBezTo>
                  <a:cubicBezTo>
                    <a:pt x="5400" y="14828"/>
                    <a:pt x="5406" y="14818"/>
                    <a:pt x="5345" y="14740"/>
                  </a:cubicBezTo>
                  <a:cubicBezTo>
                    <a:pt x="5230" y="14600"/>
                    <a:pt x="5172" y="14433"/>
                    <a:pt x="5093" y="14273"/>
                  </a:cubicBezTo>
                  <a:cubicBezTo>
                    <a:pt x="5032" y="14144"/>
                    <a:pt x="4968" y="14008"/>
                    <a:pt x="4923" y="13868"/>
                  </a:cubicBezTo>
                  <a:cubicBezTo>
                    <a:pt x="4798" y="13497"/>
                    <a:pt x="4685" y="13123"/>
                    <a:pt x="4566" y="12748"/>
                  </a:cubicBezTo>
                  <a:cubicBezTo>
                    <a:pt x="4562" y="12738"/>
                    <a:pt x="4559" y="12731"/>
                    <a:pt x="4559" y="12721"/>
                  </a:cubicBezTo>
                  <a:cubicBezTo>
                    <a:pt x="4556" y="12581"/>
                    <a:pt x="4521" y="12448"/>
                    <a:pt x="4474" y="12319"/>
                  </a:cubicBezTo>
                  <a:cubicBezTo>
                    <a:pt x="4446" y="12247"/>
                    <a:pt x="4440" y="12166"/>
                    <a:pt x="4433" y="12087"/>
                  </a:cubicBezTo>
                  <a:cubicBezTo>
                    <a:pt x="4399" y="11727"/>
                    <a:pt x="4365" y="11366"/>
                    <a:pt x="4338" y="11001"/>
                  </a:cubicBezTo>
                  <a:cubicBezTo>
                    <a:pt x="4331" y="10926"/>
                    <a:pt x="4341" y="10844"/>
                    <a:pt x="4334" y="10767"/>
                  </a:cubicBezTo>
                  <a:cubicBezTo>
                    <a:pt x="4280" y="10330"/>
                    <a:pt x="4348" y="9909"/>
                    <a:pt x="4436" y="9483"/>
                  </a:cubicBezTo>
                  <a:cubicBezTo>
                    <a:pt x="4446" y="9428"/>
                    <a:pt x="4463" y="9373"/>
                    <a:pt x="4477" y="9312"/>
                  </a:cubicBezTo>
                  <a:cubicBezTo>
                    <a:pt x="4344" y="9244"/>
                    <a:pt x="4226" y="9180"/>
                    <a:pt x="4103" y="9122"/>
                  </a:cubicBezTo>
                  <a:cubicBezTo>
                    <a:pt x="4079" y="9108"/>
                    <a:pt x="4045" y="9112"/>
                    <a:pt x="3973" y="9101"/>
                  </a:cubicBezTo>
                  <a:close/>
                  <a:moveTo>
                    <a:pt x="2383" y="6463"/>
                  </a:moveTo>
                  <a:cubicBezTo>
                    <a:pt x="2403" y="6316"/>
                    <a:pt x="2400" y="6183"/>
                    <a:pt x="2444" y="6071"/>
                  </a:cubicBezTo>
                  <a:cubicBezTo>
                    <a:pt x="2554" y="5809"/>
                    <a:pt x="2697" y="5564"/>
                    <a:pt x="2857" y="5329"/>
                  </a:cubicBezTo>
                  <a:cubicBezTo>
                    <a:pt x="2877" y="5302"/>
                    <a:pt x="2914" y="5284"/>
                    <a:pt x="2955" y="5251"/>
                  </a:cubicBezTo>
                  <a:cubicBezTo>
                    <a:pt x="2989" y="5315"/>
                    <a:pt x="3006" y="5369"/>
                    <a:pt x="3041" y="5414"/>
                  </a:cubicBezTo>
                  <a:cubicBezTo>
                    <a:pt x="3082" y="5462"/>
                    <a:pt x="3136" y="5499"/>
                    <a:pt x="3184" y="5540"/>
                  </a:cubicBezTo>
                  <a:cubicBezTo>
                    <a:pt x="3167" y="5564"/>
                    <a:pt x="3159" y="5588"/>
                    <a:pt x="3146" y="5598"/>
                  </a:cubicBezTo>
                  <a:cubicBezTo>
                    <a:pt x="3122" y="5615"/>
                    <a:pt x="3082" y="5615"/>
                    <a:pt x="3068" y="5639"/>
                  </a:cubicBezTo>
                  <a:cubicBezTo>
                    <a:pt x="2959" y="5839"/>
                    <a:pt x="2840" y="6040"/>
                    <a:pt x="2747" y="6252"/>
                  </a:cubicBezTo>
                  <a:cubicBezTo>
                    <a:pt x="2689" y="6381"/>
                    <a:pt x="2747" y="6439"/>
                    <a:pt x="2881" y="6415"/>
                  </a:cubicBezTo>
                  <a:cubicBezTo>
                    <a:pt x="2948" y="6405"/>
                    <a:pt x="3013" y="6388"/>
                    <a:pt x="3064" y="6374"/>
                  </a:cubicBezTo>
                  <a:cubicBezTo>
                    <a:pt x="3214" y="6081"/>
                    <a:pt x="3357" y="5806"/>
                    <a:pt x="3497" y="5530"/>
                  </a:cubicBezTo>
                  <a:cubicBezTo>
                    <a:pt x="3299" y="5482"/>
                    <a:pt x="3299" y="5292"/>
                    <a:pt x="3245" y="5152"/>
                  </a:cubicBezTo>
                  <a:cubicBezTo>
                    <a:pt x="3207" y="5162"/>
                    <a:pt x="3190" y="5162"/>
                    <a:pt x="3173" y="5169"/>
                  </a:cubicBezTo>
                  <a:cubicBezTo>
                    <a:pt x="3051" y="5226"/>
                    <a:pt x="3010" y="5223"/>
                    <a:pt x="2952" y="5138"/>
                  </a:cubicBezTo>
                  <a:cubicBezTo>
                    <a:pt x="2931" y="5108"/>
                    <a:pt x="2925" y="5063"/>
                    <a:pt x="2898" y="5036"/>
                  </a:cubicBezTo>
                  <a:cubicBezTo>
                    <a:pt x="2805" y="4944"/>
                    <a:pt x="2744" y="4805"/>
                    <a:pt x="2577" y="4832"/>
                  </a:cubicBezTo>
                  <a:cubicBezTo>
                    <a:pt x="2251" y="5257"/>
                    <a:pt x="2152" y="5768"/>
                    <a:pt x="2036" y="6272"/>
                  </a:cubicBezTo>
                  <a:cubicBezTo>
                    <a:pt x="2023" y="6340"/>
                    <a:pt x="1974" y="6415"/>
                    <a:pt x="2036" y="6507"/>
                  </a:cubicBezTo>
                  <a:cubicBezTo>
                    <a:pt x="2148" y="6507"/>
                    <a:pt x="2264" y="6524"/>
                    <a:pt x="2383" y="6463"/>
                  </a:cubicBezTo>
                  <a:close/>
                  <a:moveTo>
                    <a:pt x="18961" y="4822"/>
                  </a:moveTo>
                  <a:cubicBezTo>
                    <a:pt x="18921" y="4828"/>
                    <a:pt x="18894" y="4828"/>
                    <a:pt x="18866" y="4838"/>
                  </a:cubicBezTo>
                  <a:cubicBezTo>
                    <a:pt x="18839" y="4846"/>
                    <a:pt x="18804" y="4852"/>
                    <a:pt x="18787" y="4873"/>
                  </a:cubicBezTo>
                  <a:cubicBezTo>
                    <a:pt x="18723" y="4958"/>
                    <a:pt x="18638" y="5019"/>
                    <a:pt x="18590" y="5121"/>
                  </a:cubicBezTo>
                  <a:cubicBezTo>
                    <a:pt x="18536" y="5237"/>
                    <a:pt x="18501" y="5234"/>
                    <a:pt x="18352" y="5165"/>
                  </a:cubicBezTo>
                  <a:cubicBezTo>
                    <a:pt x="18338" y="5159"/>
                    <a:pt x="18317" y="5162"/>
                    <a:pt x="18294" y="5159"/>
                  </a:cubicBezTo>
                  <a:cubicBezTo>
                    <a:pt x="18240" y="5305"/>
                    <a:pt x="18223" y="5482"/>
                    <a:pt x="18039" y="5533"/>
                  </a:cubicBezTo>
                  <a:cubicBezTo>
                    <a:pt x="18188" y="5819"/>
                    <a:pt x="18335" y="6102"/>
                    <a:pt x="18481" y="6384"/>
                  </a:cubicBezTo>
                  <a:cubicBezTo>
                    <a:pt x="18550" y="6398"/>
                    <a:pt x="18608" y="6408"/>
                    <a:pt x="18665" y="6422"/>
                  </a:cubicBezTo>
                  <a:cubicBezTo>
                    <a:pt x="18672" y="6422"/>
                    <a:pt x="18682" y="6425"/>
                    <a:pt x="18693" y="6425"/>
                  </a:cubicBezTo>
                  <a:cubicBezTo>
                    <a:pt x="18771" y="6432"/>
                    <a:pt x="18822" y="6381"/>
                    <a:pt x="18804" y="6296"/>
                  </a:cubicBezTo>
                  <a:cubicBezTo>
                    <a:pt x="18791" y="6241"/>
                    <a:pt x="18784" y="6166"/>
                    <a:pt x="18746" y="6136"/>
                  </a:cubicBezTo>
                  <a:cubicBezTo>
                    <a:pt x="18655" y="6061"/>
                    <a:pt x="18635" y="5952"/>
                    <a:pt x="18590" y="5860"/>
                  </a:cubicBezTo>
                  <a:cubicBezTo>
                    <a:pt x="18532" y="5734"/>
                    <a:pt x="18465" y="5625"/>
                    <a:pt x="18342" y="5550"/>
                  </a:cubicBezTo>
                  <a:cubicBezTo>
                    <a:pt x="18399" y="5503"/>
                    <a:pt x="18451" y="5472"/>
                    <a:pt x="18485" y="5427"/>
                  </a:cubicBezTo>
                  <a:cubicBezTo>
                    <a:pt x="18522" y="5380"/>
                    <a:pt x="18546" y="5319"/>
                    <a:pt x="18590" y="5237"/>
                  </a:cubicBezTo>
                  <a:cubicBezTo>
                    <a:pt x="18641" y="5295"/>
                    <a:pt x="18679" y="5322"/>
                    <a:pt x="18702" y="5363"/>
                  </a:cubicBezTo>
                  <a:cubicBezTo>
                    <a:pt x="18764" y="5462"/>
                    <a:pt x="18812" y="5570"/>
                    <a:pt x="18876" y="5666"/>
                  </a:cubicBezTo>
                  <a:cubicBezTo>
                    <a:pt x="19040" y="5905"/>
                    <a:pt x="19162" y="6153"/>
                    <a:pt x="19135" y="6452"/>
                  </a:cubicBezTo>
                  <a:cubicBezTo>
                    <a:pt x="19274" y="6524"/>
                    <a:pt x="19400" y="6527"/>
                    <a:pt x="19554" y="6469"/>
                  </a:cubicBezTo>
                  <a:cubicBezTo>
                    <a:pt x="19425" y="6129"/>
                    <a:pt x="19414" y="5775"/>
                    <a:pt x="19274" y="5441"/>
                  </a:cubicBezTo>
                  <a:cubicBezTo>
                    <a:pt x="19186" y="5223"/>
                    <a:pt x="19081" y="5022"/>
                    <a:pt x="18961" y="4822"/>
                  </a:cubicBezTo>
                  <a:close/>
                  <a:moveTo>
                    <a:pt x="1795" y="6490"/>
                  </a:moveTo>
                  <a:cubicBezTo>
                    <a:pt x="1866" y="6037"/>
                    <a:pt x="1995" y="5608"/>
                    <a:pt x="2135" y="5179"/>
                  </a:cubicBezTo>
                  <a:cubicBezTo>
                    <a:pt x="2179" y="5039"/>
                    <a:pt x="2254" y="4920"/>
                    <a:pt x="2373" y="4852"/>
                  </a:cubicBezTo>
                  <a:cubicBezTo>
                    <a:pt x="2519" y="4767"/>
                    <a:pt x="2546" y="4638"/>
                    <a:pt x="2571" y="4495"/>
                  </a:cubicBezTo>
                  <a:cubicBezTo>
                    <a:pt x="2526" y="4478"/>
                    <a:pt x="2475" y="4434"/>
                    <a:pt x="2448" y="4376"/>
                  </a:cubicBezTo>
                  <a:cubicBezTo>
                    <a:pt x="2411" y="4301"/>
                    <a:pt x="2407" y="4301"/>
                    <a:pt x="2332" y="4396"/>
                  </a:cubicBezTo>
                  <a:cubicBezTo>
                    <a:pt x="2326" y="4409"/>
                    <a:pt x="2301" y="4413"/>
                    <a:pt x="2281" y="4420"/>
                  </a:cubicBezTo>
                  <a:cubicBezTo>
                    <a:pt x="2233" y="4382"/>
                    <a:pt x="2186" y="4345"/>
                    <a:pt x="2117" y="4291"/>
                  </a:cubicBezTo>
                  <a:cubicBezTo>
                    <a:pt x="2070" y="4423"/>
                    <a:pt x="2026" y="4532"/>
                    <a:pt x="1992" y="4641"/>
                  </a:cubicBezTo>
                  <a:cubicBezTo>
                    <a:pt x="1961" y="4736"/>
                    <a:pt x="1917" y="4835"/>
                    <a:pt x="1930" y="4924"/>
                  </a:cubicBezTo>
                  <a:cubicBezTo>
                    <a:pt x="1947" y="5060"/>
                    <a:pt x="1815" y="5104"/>
                    <a:pt x="1801" y="5210"/>
                  </a:cubicBezTo>
                  <a:cubicBezTo>
                    <a:pt x="1777" y="5418"/>
                    <a:pt x="1699" y="5608"/>
                    <a:pt x="1597" y="5789"/>
                  </a:cubicBezTo>
                  <a:cubicBezTo>
                    <a:pt x="1573" y="5826"/>
                    <a:pt x="1570" y="5880"/>
                    <a:pt x="1621" y="5918"/>
                  </a:cubicBezTo>
                  <a:cubicBezTo>
                    <a:pt x="1647" y="5938"/>
                    <a:pt x="1665" y="5969"/>
                    <a:pt x="1699" y="6013"/>
                  </a:cubicBezTo>
                  <a:cubicBezTo>
                    <a:pt x="1433" y="6088"/>
                    <a:pt x="1416" y="6293"/>
                    <a:pt x="1379" y="6513"/>
                  </a:cubicBezTo>
                  <a:cubicBezTo>
                    <a:pt x="1532" y="6504"/>
                    <a:pt x="1665" y="6497"/>
                    <a:pt x="1795" y="6490"/>
                  </a:cubicBezTo>
                  <a:close/>
                  <a:moveTo>
                    <a:pt x="10664" y="7085"/>
                  </a:moveTo>
                  <a:cubicBezTo>
                    <a:pt x="10586" y="7174"/>
                    <a:pt x="10545" y="7215"/>
                    <a:pt x="10504" y="7259"/>
                  </a:cubicBezTo>
                  <a:cubicBezTo>
                    <a:pt x="10411" y="7351"/>
                    <a:pt x="10391" y="7453"/>
                    <a:pt x="10456" y="7576"/>
                  </a:cubicBezTo>
                  <a:cubicBezTo>
                    <a:pt x="10490" y="7644"/>
                    <a:pt x="10501" y="7729"/>
                    <a:pt x="10504" y="7804"/>
                  </a:cubicBezTo>
                  <a:cubicBezTo>
                    <a:pt x="10524" y="8155"/>
                    <a:pt x="10538" y="8506"/>
                    <a:pt x="10548" y="8853"/>
                  </a:cubicBezTo>
                  <a:cubicBezTo>
                    <a:pt x="10554" y="9067"/>
                    <a:pt x="10541" y="9282"/>
                    <a:pt x="10548" y="9493"/>
                  </a:cubicBezTo>
                  <a:cubicBezTo>
                    <a:pt x="10554" y="9700"/>
                    <a:pt x="10538" y="9898"/>
                    <a:pt x="10497" y="10099"/>
                  </a:cubicBezTo>
                  <a:cubicBezTo>
                    <a:pt x="10460" y="10280"/>
                    <a:pt x="10429" y="10464"/>
                    <a:pt x="10452" y="10678"/>
                  </a:cubicBezTo>
                  <a:cubicBezTo>
                    <a:pt x="10483" y="10630"/>
                    <a:pt x="10504" y="10610"/>
                    <a:pt x="10510" y="10583"/>
                  </a:cubicBezTo>
                  <a:cubicBezTo>
                    <a:pt x="10559" y="10443"/>
                    <a:pt x="10630" y="10303"/>
                    <a:pt x="10633" y="10164"/>
                  </a:cubicBezTo>
                  <a:cubicBezTo>
                    <a:pt x="10640" y="10003"/>
                    <a:pt x="10705" y="9868"/>
                    <a:pt x="10738" y="9721"/>
                  </a:cubicBezTo>
                  <a:cubicBezTo>
                    <a:pt x="10746" y="9694"/>
                    <a:pt x="10738" y="9664"/>
                    <a:pt x="10742" y="9632"/>
                  </a:cubicBezTo>
                  <a:cubicBezTo>
                    <a:pt x="10749" y="9544"/>
                    <a:pt x="10759" y="9459"/>
                    <a:pt x="10766" y="9370"/>
                  </a:cubicBezTo>
                  <a:cubicBezTo>
                    <a:pt x="10779" y="9037"/>
                    <a:pt x="10814" y="8703"/>
                    <a:pt x="10807" y="8372"/>
                  </a:cubicBezTo>
                  <a:cubicBezTo>
                    <a:pt x="10804" y="8039"/>
                    <a:pt x="10766" y="7709"/>
                    <a:pt x="10738" y="7379"/>
                  </a:cubicBezTo>
                  <a:cubicBezTo>
                    <a:pt x="10729" y="7294"/>
                    <a:pt x="10697" y="7212"/>
                    <a:pt x="10664" y="7085"/>
                  </a:cubicBezTo>
                  <a:close/>
                  <a:moveTo>
                    <a:pt x="20511" y="3939"/>
                  </a:moveTo>
                  <a:cubicBezTo>
                    <a:pt x="20449" y="4028"/>
                    <a:pt x="20476" y="4107"/>
                    <a:pt x="20494" y="4181"/>
                  </a:cubicBezTo>
                  <a:cubicBezTo>
                    <a:pt x="20500" y="4229"/>
                    <a:pt x="20521" y="4274"/>
                    <a:pt x="20524" y="4321"/>
                  </a:cubicBezTo>
                  <a:cubicBezTo>
                    <a:pt x="20555" y="4648"/>
                    <a:pt x="20596" y="4978"/>
                    <a:pt x="20606" y="5308"/>
                  </a:cubicBezTo>
                  <a:cubicBezTo>
                    <a:pt x="20616" y="5700"/>
                    <a:pt x="20766" y="6048"/>
                    <a:pt x="20871" y="6405"/>
                  </a:cubicBezTo>
                  <a:cubicBezTo>
                    <a:pt x="21031" y="6425"/>
                    <a:pt x="21161" y="6367"/>
                    <a:pt x="21191" y="6241"/>
                  </a:cubicBezTo>
                  <a:cubicBezTo>
                    <a:pt x="21243" y="6054"/>
                    <a:pt x="21294" y="5864"/>
                    <a:pt x="21259" y="5663"/>
                  </a:cubicBezTo>
                  <a:cubicBezTo>
                    <a:pt x="21256" y="5652"/>
                    <a:pt x="21232" y="5646"/>
                    <a:pt x="21218" y="5635"/>
                  </a:cubicBezTo>
                  <a:cubicBezTo>
                    <a:pt x="21202" y="5680"/>
                    <a:pt x="21185" y="5721"/>
                    <a:pt x="21168" y="5765"/>
                  </a:cubicBezTo>
                  <a:cubicBezTo>
                    <a:pt x="21069" y="5741"/>
                    <a:pt x="21062" y="5666"/>
                    <a:pt x="21045" y="5601"/>
                  </a:cubicBezTo>
                  <a:cubicBezTo>
                    <a:pt x="20926" y="5220"/>
                    <a:pt x="20810" y="4838"/>
                    <a:pt x="20695" y="4457"/>
                  </a:cubicBezTo>
                  <a:cubicBezTo>
                    <a:pt x="20654" y="4318"/>
                    <a:pt x="20619" y="4175"/>
                    <a:pt x="20575" y="4035"/>
                  </a:cubicBezTo>
                  <a:cubicBezTo>
                    <a:pt x="20565" y="4001"/>
                    <a:pt x="20538" y="3977"/>
                    <a:pt x="20511" y="3939"/>
                  </a:cubicBezTo>
                  <a:close/>
                  <a:moveTo>
                    <a:pt x="293" y="5605"/>
                  </a:moveTo>
                  <a:cubicBezTo>
                    <a:pt x="235" y="5816"/>
                    <a:pt x="299" y="5979"/>
                    <a:pt x="320" y="6142"/>
                  </a:cubicBezTo>
                  <a:cubicBezTo>
                    <a:pt x="324" y="6207"/>
                    <a:pt x="330" y="6272"/>
                    <a:pt x="395" y="6323"/>
                  </a:cubicBezTo>
                  <a:cubicBezTo>
                    <a:pt x="476" y="6388"/>
                    <a:pt x="555" y="6432"/>
                    <a:pt x="664" y="6398"/>
                  </a:cubicBezTo>
                  <a:cubicBezTo>
                    <a:pt x="712" y="6262"/>
                    <a:pt x="759" y="6122"/>
                    <a:pt x="807" y="5986"/>
                  </a:cubicBezTo>
                  <a:cubicBezTo>
                    <a:pt x="919" y="5669"/>
                    <a:pt x="940" y="5333"/>
                    <a:pt x="964" y="5006"/>
                  </a:cubicBezTo>
                  <a:cubicBezTo>
                    <a:pt x="973" y="4859"/>
                    <a:pt x="987" y="4712"/>
                    <a:pt x="998" y="4569"/>
                  </a:cubicBezTo>
                  <a:cubicBezTo>
                    <a:pt x="1008" y="4417"/>
                    <a:pt x="1008" y="4260"/>
                    <a:pt x="1055" y="4110"/>
                  </a:cubicBezTo>
                  <a:cubicBezTo>
                    <a:pt x="1072" y="4062"/>
                    <a:pt x="1089" y="3994"/>
                    <a:pt x="1004" y="3950"/>
                  </a:cubicBezTo>
                  <a:cubicBezTo>
                    <a:pt x="984" y="3991"/>
                    <a:pt x="964" y="4035"/>
                    <a:pt x="950" y="4076"/>
                  </a:cubicBezTo>
                  <a:cubicBezTo>
                    <a:pt x="926" y="4161"/>
                    <a:pt x="912" y="4250"/>
                    <a:pt x="885" y="4332"/>
                  </a:cubicBezTo>
                  <a:cubicBezTo>
                    <a:pt x="786" y="4658"/>
                    <a:pt x="681" y="4981"/>
                    <a:pt x="579" y="5308"/>
                  </a:cubicBezTo>
                  <a:cubicBezTo>
                    <a:pt x="538" y="5438"/>
                    <a:pt x="500" y="5567"/>
                    <a:pt x="456" y="5696"/>
                  </a:cubicBezTo>
                  <a:cubicBezTo>
                    <a:pt x="446" y="5724"/>
                    <a:pt x="409" y="5744"/>
                    <a:pt x="378" y="5775"/>
                  </a:cubicBezTo>
                  <a:cubicBezTo>
                    <a:pt x="351" y="5713"/>
                    <a:pt x="330" y="5676"/>
                    <a:pt x="293" y="5605"/>
                  </a:cubicBezTo>
                  <a:close/>
                  <a:moveTo>
                    <a:pt x="2084" y="8152"/>
                  </a:moveTo>
                  <a:cubicBezTo>
                    <a:pt x="1907" y="8284"/>
                    <a:pt x="1856" y="8465"/>
                    <a:pt x="1856" y="8669"/>
                  </a:cubicBezTo>
                  <a:cubicBezTo>
                    <a:pt x="1856" y="8727"/>
                    <a:pt x="1828" y="8781"/>
                    <a:pt x="1811" y="8839"/>
                  </a:cubicBezTo>
                  <a:cubicBezTo>
                    <a:pt x="1801" y="8877"/>
                    <a:pt x="1764" y="8914"/>
                    <a:pt x="1774" y="8944"/>
                  </a:cubicBezTo>
                  <a:cubicBezTo>
                    <a:pt x="1815" y="9118"/>
                    <a:pt x="1760" y="9296"/>
                    <a:pt x="1784" y="9466"/>
                  </a:cubicBezTo>
                  <a:cubicBezTo>
                    <a:pt x="1811" y="9643"/>
                    <a:pt x="1808" y="9816"/>
                    <a:pt x="1798" y="9994"/>
                  </a:cubicBezTo>
                  <a:cubicBezTo>
                    <a:pt x="1790" y="10150"/>
                    <a:pt x="1798" y="10303"/>
                    <a:pt x="1845" y="10456"/>
                  </a:cubicBezTo>
                  <a:cubicBezTo>
                    <a:pt x="1907" y="10660"/>
                    <a:pt x="1947" y="10872"/>
                    <a:pt x="2002" y="11080"/>
                  </a:cubicBezTo>
                  <a:cubicBezTo>
                    <a:pt x="2015" y="11127"/>
                    <a:pt x="2046" y="11168"/>
                    <a:pt x="2104" y="11273"/>
                  </a:cubicBezTo>
                  <a:cubicBezTo>
                    <a:pt x="2097" y="11144"/>
                    <a:pt x="2104" y="11083"/>
                    <a:pt x="2090" y="11028"/>
                  </a:cubicBezTo>
                  <a:cubicBezTo>
                    <a:pt x="2046" y="10869"/>
                    <a:pt x="2019" y="10705"/>
                    <a:pt x="2023" y="10535"/>
                  </a:cubicBezTo>
                  <a:cubicBezTo>
                    <a:pt x="2026" y="10497"/>
                    <a:pt x="2009" y="10460"/>
                    <a:pt x="1999" y="10423"/>
                  </a:cubicBezTo>
                  <a:cubicBezTo>
                    <a:pt x="1947" y="10269"/>
                    <a:pt x="1944" y="10113"/>
                    <a:pt x="1947" y="9953"/>
                  </a:cubicBezTo>
                  <a:cubicBezTo>
                    <a:pt x="1951" y="9700"/>
                    <a:pt x="1951" y="9445"/>
                    <a:pt x="1958" y="9194"/>
                  </a:cubicBezTo>
                  <a:cubicBezTo>
                    <a:pt x="1958" y="9115"/>
                    <a:pt x="1965" y="9033"/>
                    <a:pt x="1974" y="8958"/>
                  </a:cubicBezTo>
                  <a:cubicBezTo>
                    <a:pt x="1995" y="8792"/>
                    <a:pt x="2019" y="8628"/>
                    <a:pt x="2043" y="8461"/>
                  </a:cubicBezTo>
                  <a:cubicBezTo>
                    <a:pt x="2053" y="8410"/>
                    <a:pt x="2076" y="8359"/>
                    <a:pt x="2090" y="8308"/>
                  </a:cubicBezTo>
                  <a:cubicBezTo>
                    <a:pt x="2172" y="8322"/>
                    <a:pt x="2193" y="8363"/>
                    <a:pt x="2189" y="8417"/>
                  </a:cubicBezTo>
                  <a:cubicBezTo>
                    <a:pt x="2172" y="8788"/>
                    <a:pt x="2145" y="9159"/>
                    <a:pt x="2135" y="9530"/>
                  </a:cubicBezTo>
                  <a:cubicBezTo>
                    <a:pt x="2128" y="9735"/>
                    <a:pt x="2142" y="9939"/>
                    <a:pt x="2148" y="10143"/>
                  </a:cubicBezTo>
                  <a:cubicBezTo>
                    <a:pt x="2148" y="10164"/>
                    <a:pt x="2158" y="10181"/>
                    <a:pt x="2166" y="10201"/>
                  </a:cubicBezTo>
                  <a:cubicBezTo>
                    <a:pt x="2183" y="10245"/>
                    <a:pt x="2210" y="10259"/>
                    <a:pt x="2260" y="10225"/>
                  </a:cubicBezTo>
                  <a:cubicBezTo>
                    <a:pt x="2264" y="10133"/>
                    <a:pt x="2281" y="10035"/>
                    <a:pt x="2274" y="9939"/>
                  </a:cubicBezTo>
                  <a:cubicBezTo>
                    <a:pt x="2251" y="9687"/>
                    <a:pt x="2257" y="9435"/>
                    <a:pt x="2271" y="9180"/>
                  </a:cubicBezTo>
                  <a:cubicBezTo>
                    <a:pt x="2288" y="8965"/>
                    <a:pt x="2291" y="8751"/>
                    <a:pt x="2356" y="8543"/>
                  </a:cubicBezTo>
                  <a:cubicBezTo>
                    <a:pt x="2394" y="8421"/>
                    <a:pt x="2387" y="8315"/>
                    <a:pt x="2318" y="8206"/>
                  </a:cubicBezTo>
                  <a:cubicBezTo>
                    <a:pt x="2237" y="8185"/>
                    <a:pt x="2155" y="8168"/>
                    <a:pt x="2084" y="8152"/>
                  </a:cubicBezTo>
                  <a:close/>
                  <a:moveTo>
                    <a:pt x="4624" y="9350"/>
                  </a:moveTo>
                  <a:cubicBezTo>
                    <a:pt x="4532" y="9486"/>
                    <a:pt x="4518" y="9636"/>
                    <a:pt x="4528" y="9796"/>
                  </a:cubicBezTo>
                  <a:cubicBezTo>
                    <a:pt x="4542" y="10021"/>
                    <a:pt x="4552" y="10249"/>
                    <a:pt x="4532" y="10473"/>
                  </a:cubicBezTo>
                  <a:cubicBezTo>
                    <a:pt x="4501" y="10875"/>
                    <a:pt x="4569" y="11267"/>
                    <a:pt x="4610" y="11666"/>
                  </a:cubicBezTo>
                  <a:cubicBezTo>
                    <a:pt x="4614" y="11693"/>
                    <a:pt x="4624" y="11747"/>
                    <a:pt x="4685" y="11719"/>
                  </a:cubicBezTo>
                  <a:cubicBezTo>
                    <a:pt x="4678" y="11641"/>
                    <a:pt x="4647" y="11559"/>
                    <a:pt x="4671" y="11495"/>
                  </a:cubicBezTo>
                  <a:cubicBezTo>
                    <a:pt x="4709" y="11396"/>
                    <a:pt x="4705" y="11308"/>
                    <a:pt x="4691" y="11209"/>
                  </a:cubicBezTo>
                  <a:cubicBezTo>
                    <a:pt x="4685" y="11161"/>
                    <a:pt x="4678" y="11107"/>
                    <a:pt x="4688" y="11062"/>
                  </a:cubicBezTo>
                  <a:cubicBezTo>
                    <a:pt x="4763" y="10787"/>
                    <a:pt x="4712" y="10501"/>
                    <a:pt x="4773" y="10222"/>
                  </a:cubicBezTo>
                  <a:cubicBezTo>
                    <a:pt x="4818" y="10014"/>
                    <a:pt x="4842" y="9799"/>
                    <a:pt x="4933" y="9602"/>
                  </a:cubicBezTo>
                  <a:cubicBezTo>
                    <a:pt x="4954" y="9554"/>
                    <a:pt x="4957" y="9496"/>
                    <a:pt x="4971" y="9452"/>
                  </a:cubicBezTo>
                  <a:cubicBezTo>
                    <a:pt x="4859" y="9353"/>
                    <a:pt x="4743" y="9346"/>
                    <a:pt x="4624" y="9350"/>
                  </a:cubicBezTo>
                  <a:close/>
                  <a:moveTo>
                    <a:pt x="17790" y="11559"/>
                  </a:moveTo>
                  <a:cubicBezTo>
                    <a:pt x="17835" y="11308"/>
                    <a:pt x="17954" y="11080"/>
                    <a:pt x="17940" y="10817"/>
                  </a:cubicBezTo>
                  <a:cubicBezTo>
                    <a:pt x="17916" y="10392"/>
                    <a:pt x="17987" y="9959"/>
                    <a:pt x="17872" y="9534"/>
                  </a:cubicBezTo>
                  <a:cubicBezTo>
                    <a:pt x="17865" y="9510"/>
                    <a:pt x="17875" y="9439"/>
                    <a:pt x="17946" y="9435"/>
                  </a:cubicBezTo>
                  <a:cubicBezTo>
                    <a:pt x="17964" y="9459"/>
                    <a:pt x="17995" y="9483"/>
                    <a:pt x="17995" y="9507"/>
                  </a:cubicBezTo>
                  <a:cubicBezTo>
                    <a:pt x="17998" y="9664"/>
                    <a:pt x="18059" y="9810"/>
                    <a:pt x="18076" y="9963"/>
                  </a:cubicBezTo>
                  <a:cubicBezTo>
                    <a:pt x="18080" y="10003"/>
                    <a:pt x="18093" y="10035"/>
                    <a:pt x="18161" y="10017"/>
                  </a:cubicBezTo>
                  <a:cubicBezTo>
                    <a:pt x="18174" y="9843"/>
                    <a:pt x="18154" y="9673"/>
                    <a:pt x="18089" y="9507"/>
                  </a:cubicBezTo>
                  <a:cubicBezTo>
                    <a:pt x="18042" y="9391"/>
                    <a:pt x="17981" y="9279"/>
                    <a:pt x="17984" y="9142"/>
                  </a:cubicBezTo>
                  <a:cubicBezTo>
                    <a:pt x="17984" y="9092"/>
                    <a:pt x="17940" y="9037"/>
                    <a:pt x="17909" y="8989"/>
                  </a:cubicBezTo>
                  <a:cubicBezTo>
                    <a:pt x="17896" y="8965"/>
                    <a:pt x="17868" y="8952"/>
                    <a:pt x="17844" y="8935"/>
                  </a:cubicBezTo>
                  <a:cubicBezTo>
                    <a:pt x="17780" y="8962"/>
                    <a:pt x="17718" y="8989"/>
                    <a:pt x="17651" y="9020"/>
                  </a:cubicBezTo>
                  <a:cubicBezTo>
                    <a:pt x="17651" y="9081"/>
                    <a:pt x="17643" y="9128"/>
                    <a:pt x="17651" y="9176"/>
                  </a:cubicBezTo>
                  <a:cubicBezTo>
                    <a:pt x="17688" y="9418"/>
                    <a:pt x="17732" y="9659"/>
                    <a:pt x="17770" y="9901"/>
                  </a:cubicBezTo>
                  <a:cubicBezTo>
                    <a:pt x="17780" y="9966"/>
                    <a:pt x="17773" y="10035"/>
                    <a:pt x="17783" y="10102"/>
                  </a:cubicBezTo>
                  <a:cubicBezTo>
                    <a:pt x="17814" y="10334"/>
                    <a:pt x="17766" y="10562"/>
                    <a:pt x="17794" y="10797"/>
                  </a:cubicBezTo>
                  <a:cubicBezTo>
                    <a:pt x="17814" y="10974"/>
                    <a:pt x="17852" y="11165"/>
                    <a:pt x="17759" y="11345"/>
                  </a:cubicBezTo>
                  <a:cubicBezTo>
                    <a:pt x="17732" y="11400"/>
                    <a:pt x="17777" y="11488"/>
                    <a:pt x="17790" y="11559"/>
                  </a:cubicBezTo>
                  <a:close/>
                  <a:moveTo>
                    <a:pt x="3667" y="8928"/>
                  </a:moveTo>
                  <a:cubicBezTo>
                    <a:pt x="3623" y="8999"/>
                    <a:pt x="3565" y="9051"/>
                    <a:pt x="3561" y="9101"/>
                  </a:cubicBezTo>
                  <a:cubicBezTo>
                    <a:pt x="3555" y="9271"/>
                    <a:pt x="3470" y="9418"/>
                    <a:pt x="3425" y="9574"/>
                  </a:cubicBezTo>
                  <a:cubicBezTo>
                    <a:pt x="3388" y="9704"/>
                    <a:pt x="3388" y="9843"/>
                    <a:pt x="3374" y="9980"/>
                  </a:cubicBezTo>
                  <a:cubicBezTo>
                    <a:pt x="3374" y="9997"/>
                    <a:pt x="3404" y="10017"/>
                    <a:pt x="3422" y="10038"/>
                  </a:cubicBezTo>
                  <a:cubicBezTo>
                    <a:pt x="3527" y="9837"/>
                    <a:pt x="3483" y="9609"/>
                    <a:pt x="3592" y="9418"/>
                  </a:cubicBezTo>
                  <a:cubicBezTo>
                    <a:pt x="3667" y="9476"/>
                    <a:pt x="3670" y="9530"/>
                    <a:pt x="3660" y="9609"/>
                  </a:cubicBezTo>
                  <a:cubicBezTo>
                    <a:pt x="3633" y="9810"/>
                    <a:pt x="3551" y="10011"/>
                    <a:pt x="3585" y="10215"/>
                  </a:cubicBezTo>
                  <a:cubicBezTo>
                    <a:pt x="3643" y="10593"/>
                    <a:pt x="3534" y="10981"/>
                    <a:pt x="3674" y="11352"/>
                  </a:cubicBezTo>
                  <a:cubicBezTo>
                    <a:pt x="3684" y="11375"/>
                    <a:pt x="3674" y="11410"/>
                    <a:pt x="3681" y="11437"/>
                  </a:cubicBezTo>
                  <a:cubicBezTo>
                    <a:pt x="3687" y="11478"/>
                    <a:pt x="3708" y="11518"/>
                    <a:pt x="3728" y="11584"/>
                  </a:cubicBezTo>
                  <a:cubicBezTo>
                    <a:pt x="3772" y="11465"/>
                    <a:pt x="3800" y="11375"/>
                    <a:pt x="3759" y="11273"/>
                  </a:cubicBezTo>
                  <a:cubicBezTo>
                    <a:pt x="3728" y="11205"/>
                    <a:pt x="3731" y="11124"/>
                    <a:pt x="3735" y="11045"/>
                  </a:cubicBezTo>
                  <a:cubicBezTo>
                    <a:pt x="3739" y="10841"/>
                    <a:pt x="3756" y="10640"/>
                    <a:pt x="3756" y="10436"/>
                  </a:cubicBezTo>
                  <a:cubicBezTo>
                    <a:pt x="3756" y="10204"/>
                    <a:pt x="3739" y="9973"/>
                    <a:pt x="3803" y="9745"/>
                  </a:cubicBezTo>
                  <a:cubicBezTo>
                    <a:pt x="3854" y="9557"/>
                    <a:pt x="3864" y="9357"/>
                    <a:pt x="3888" y="9163"/>
                  </a:cubicBezTo>
                  <a:cubicBezTo>
                    <a:pt x="3891" y="9115"/>
                    <a:pt x="3878" y="9067"/>
                    <a:pt x="3874" y="9013"/>
                  </a:cubicBezTo>
                  <a:cubicBezTo>
                    <a:pt x="3810" y="8985"/>
                    <a:pt x="3745" y="8958"/>
                    <a:pt x="3667" y="8928"/>
                  </a:cubicBezTo>
                  <a:close/>
                  <a:moveTo>
                    <a:pt x="10289" y="6473"/>
                  </a:moveTo>
                  <a:cubicBezTo>
                    <a:pt x="10102" y="6779"/>
                    <a:pt x="9911" y="7028"/>
                    <a:pt x="9707" y="7273"/>
                  </a:cubicBezTo>
                  <a:cubicBezTo>
                    <a:pt x="9503" y="7525"/>
                    <a:pt x="9264" y="7739"/>
                    <a:pt x="9013" y="7937"/>
                  </a:cubicBezTo>
                  <a:cubicBezTo>
                    <a:pt x="8761" y="8135"/>
                    <a:pt x="8491" y="8311"/>
                    <a:pt x="8172" y="8540"/>
                  </a:cubicBezTo>
                  <a:cubicBezTo>
                    <a:pt x="8335" y="8488"/>
                    <a:pt x="8441" y="8506"/>
                    <a:pt x="8536" y="8444"/>
                  </a:cubicBezTo>
                  <a:cubicBezTo>
                    <a:pt x="8730" y="8315"/>
                    <a:pt x="8931" y="8193"/>
                    <a:pt x="9132" y="8066"/>
                  </a:cubicBezTo>
                  <a:cubicBezTo>
                    <a:pt x="9492" y="7838"/>
                    <a:pt x="9775" y="7539"/>
                    <a:pt x="10010" y="7181"/>
                  </a:cubicBezTo>
                  <a:cubicBezTo>
                    <a:pt x="10136" y="6991"/>
                    <a:pt x="10183" y="6769"/>
                    <a:pt x="10313" y="6582"/>
                  </a:cubicBezTo>
                  <a:cubicBezTo>
                    <a:pt x="10320" y="6571"/>
                    <a:pt x="10306" y="6548"/>
                    <a:pt x="10289" y="6473"/>
                  </a:cubicBezTo>
                  <a:close/>
                  <a:moveTo>
                    <a:pt x="11253" y="6483"/>
                  </a:moveTo>
                  <a:cubicBezTo>
                    <a:pt x="11229" y="6538"/>
                    <a:pt x="11222" y="6548"/>
                    <a:pt x="11222" y="6554"/>
                  </a:cubicBezTo>
                  <a:cubicBezTo>
                    <a:pt x="11307" y="6738"/>
                    <a:pt x="11386" y="6926"/>
                    <a:pt x="11478" y="7106"/>
                  </a:cubicBezTo>
                  <a:cubicBezTo>
                    <a:pt x="11604" y="7355"/>
                    <a:pt x="11805" y="7545"/>
                    <a:pt x="11985" y="7750"/>
                  </a:cubicBezTo>
                  <a:cubicBezTo>
                    <a:pt x="12029" y="7800"/>
                    <a:pt x="12091" y="7835"/>
                    <a:pt x="12145" y="7876"/>
                  </a:cubicBezTo>
                  <a:cubicBezTo>
                    <a:pt x="12397" y="8063"/>
                    <a:pt x="12659" y="8233"/>
                    <a:pt x="12928" y="8393"/>
                  </a:cubicBezTo>
                  <a:cubicBezTo>
                    <a:pt x="13051" y="8465"/>
                    <a:pt x="13166" y="8509"/>
                    <a:pt x="13320" y="8506"/>
                  </a:cubicBezTo>
                  <a:cubicBezTo>
                    <a:pt x="13044" y="8311"/>
                    <a:pt x="12778" y="8135"/>
                    <a:pt x="12523" y="7937"/>
                  </a:cubicBezTo>
                  <a:cubicBezTo>
                    <a:pt x="12271" y="7739"/>
                    <a:pt x="12036" y="7525"/>
                    <a:pt x="11828" y="7273"/>
                  </a:cubicBezTo>
                  <a:cubicBezTo>
                    <a:pt x="11627" y="7028"/>
                    <a:pt x="11433" y="6779"/>
                    <a:pt x="11253" y="6483"/>
                  </a:cubicBezTo>
                  <a:close/>
                  <a:moveTo>
                    <a:pt x="16912" y="9346"/>
                  </a:moveTo>
                  <a:cubicBezTo>
                    <a:pt x="16789" y="9360"/>
                    <a:pt x="16642" y="9326"/>
                    <a:pt x="16585" y="9483"/>
                  </a:cubicBezTo>
                  <a:cubicBezTo>
                    <a:pt x="16642" y="9677"/>
                    <a:pt x="16691" y="9857"/>
                    <a:pt x="16758" y="10027"/>
                  </a:cubicBezTo>
                  <a:cubicBezTo>
                    <a:pt x="16826" y="10204"/>
                    <a:pt x="16830" y="10392"/>
                    <a:pt x="16871" y="10572"/>
                  </a:cubicBezTo>
                  <a:cubicBezTo>
                    <a:pt x="16908" y="10742"/>
                    <a:pt x="16887" y="10926"/>
                    <a:pt x="16973" y="11097"/>
                  </a:cubicBezTo>
                  <a:cubicBezTo>
                    <a:pt x="16997" y="10981"/>
                    <a:pt x="17010" y="10865"/>
                    <a:pt x="17010" y="10750"/>
                  </a:cubicBezTo>
                  <a:cubicBezTo>
                    <a:pt x="17014" y="10426"/>
                    <a:pt x="17000" y="10102"/>
                    <a:pt x="17010" y="9782"/>
                  </a:cubicBezTo>
                  <a:cubicBezTo>
                    <a:pt x="17017" y="9629"/>
                    <a:pt x="16994" y="9493"/>
                    <a:pt x="16912" y="9346"/>
                  </a:cubicBezTo>
                  <a:close/>
                  <a:moveTo>
                    <a:pt x="17888" y="12189"/>
                  </a:moveTo>
                  <a:cubicBezTo>
                    <a:pt x="17790" y="12180"/>
                    <a:pt x="17783" y="12244"/>
                    <a:pt x="17766" y="12299"/>
                  </a:cubicBezTo>
                  <a:cubicBezTo>
                    <a:pt x="17709" y="12496"/>
                    <a:pt x="17671" y="12700"/>
                    <a:pt x="17562" y="12881"/>
                  </a:cubicBezTo>
                  <a:cubicBezTo>
                    <a:pt x="17467" y="13038"/>
                    <a:pt x="17392" y="13204"/>
                    <a:pt x="17337" y="13385"/>
                  </a:cubicBezTo>
                  <a:cubicBezTo>
                    <a:pt x="17303" y="13504"/>
                    <a:pt x="17259" y="13630"/>
                    <a:pt x="17184" y="13725"/>
                  </a:cubicBezTo>
                  <a:cubicBezTo>
                    <a:pt x="17065" y="13875"/>
                    <a:pt x="17000" y="14045"/>
                    <a:pt x="16925" y="14215"/>
                  </a:cubicBezTo>
                  <a:cubicBezTo>
                    <a:pt x="16912" y="14246"/>
                    <a:pt x="16918" y="14284"/>
                    <a:pt x="16915" y="14334"/>
                  </a:cubicBezTo>
                  <a:cubicBezTo>
                    <a:pt x="17106" y="14280"/>
                    <a:pt x="17205" y="14161"/>
                    <a:pt x="17255" y="14008"/>
                  </a:cubicBezTo>
                  <a:cubicBezTo>
                    <a:pt x="17378" y="13640"/>
                    <a:pt x="17620" y="13316"/>
                    <a:pt x="17684" y="12922"/>
                  </a:cubicBezTo>
                  <a:cubicBezTo>
                    <a:pt x="17688" y="12904"/>
                    <a:pt x="17698" y="12884"/>
                    <a:pt x="17709" y="12871"/>
                  </a:cubicBezTo>
                  <a:cubicBezTo>
                    <a:pt x="17783" y="12792"/>
                    <a:pt x="17773" y="12694"/>
                    <a:pt x="17790" y="12595"/>
                  </a:cubicBezTo>
                  <a:cubicBezTo>
                    <a:pt x="17807" y="12503"/>
                    <a:pt x="17858" y="12417"/>
                    <a:pt x="17885" y="12326"/>
                  </a:cubicBezTo>
                  <a:cubicBezTo>
                    <a:pt x="17899" y="12282"/>
                    <a:pt x="17888" y="12233"/>
                    <a:pt x="17888" y="12189"/>
                  </a:cubicBezTo>
                  <a:close/>
                  <a:moveTo>
                    <a:pt x="4682" y="14342"/>
                  </a:moveTo>
                  <a:cubicBezTo>
                    <a:pt x="4566" y="14113"/>
                    <a:pt x="4498" y="13940"/>
                    <a:pt x="4392" y="13790"/>
                  </a:cubicBezTo>
                  <a:cubicBezTo>
                    <a:pt x="4303" y="13657"/>
                    <a:pt x="4246" y="13514"/>
                    <a:pt x="4195" y="13371"/>
                  </a:cubicBezTo>
                  <a:cubicBezTo>
                    <a:pt x="4137" y="13208"/>
                    <a:pt x="4069" y="13047"/>
                    <a:pt x="3987" y="12895"/>
                  </a:cubicBezTo>
                  <a:cubicBezTo>
                    <a:pt x="3919" y="12765"/>
                    <a:pt x="3871" y="12626"/>
                    <a:pt x="3824" y="12486"/>
                  </a:cubicBezTo>
                  <a:cubicBezTo>
                    <a:pt x="3793" y="12404"/>
                    <a:pt x="3776" y="12315"/>
                    <a:pt x="3745" y="12233"/>
                  </a:cubicBezTo>
                  <a:cubicBezTo>
                    <a:pt x="3735" y="12210"/>
                    <a:pt x="3694" y="12197"/>
                    <a:pt x="3633" y="12156"/>
                  </a:cubicBezTo>
                  <a:cubicBezTo>
                    <a:pt x="3646" y="12274"/>
                    <a:pt x="3629" y="12367"/>
                    <a:pt x="3670" y="12421"/>
                  </a:cubicBezTo>
                  <a:cubicBezTo>
                    <a:pt x="3752" y="12533"/>
                    <a:pt x="3715" y="12676"/>
                    <a:pt x="3776" y="12779"/>
                  </a:cubicBezTo>
                  <a:cubicBezTo>
                    <a:pt x="3844" y="12895"/>
                    <a:pt x="3858" y="13017"/>
                    <a:pt x="3905" y="13132"/>
                  </a:cubicBezTo>
                  <a:cubicBezTo>
                    <a:pt x="3953" y="13252"/>
                    <a:pt x="4011" y="13364"/>
                    <a:pt x="4058" y="13480"/>
                  </a:cubicBezTo>
                  <a:cubicBezTo>
                    <a:pt x="4140" y="13668"/>
                    <a:pt x="4215" y="13858"/>
                    <a:pt x="4297" y="14048"/>
                  </a:cubicBezTo>
                  <a:cubicBezTo>
                    <a:pt x="4358" y="14185"/>
                    <a:pt x="4446" y="14290"/>
                    <a:pt x="4682" y="14342"/>
                  </a:cubicBezTo>
                  <a:close/>
                  <a:moveTo>
                    <a:pt x="19595" y="4066"/>
                  </a:moveTo>
                  <a:cubicBezTo>
                    <a:pt x="19683" y="4291"/>
                    <a:pt x="19785" y="4457"/>
                    <a:pt x="19809" y="4634"/>
                  </a:cubicBezTo>
                  <a:cubicBezTo>
                    <a:pt x="19864" y="5009"/>
                    <a:pt x="20027" y="5346"/>
                    <a:pt x="20132" y="5704"/>
                  </a:cubicBezTo>
                  <a:cubicBezTo>
                    <a:pt x="20140" y="5727"/>
                    <a:pt x="20160" y="5744"/>
                    <a:pt x="20181" y="5778"/>
                  </a:cubicBezTo>
                  <a:cubicBezTo>
                    <a:pt x="20228" y="5737"/>
                    <a:pt x="20242" y="5690"/>
                    <a:pt x="20235" y="5642"/>
                  </a:cubicBezTo>
                  <a:cubicBezTo>
                    <a:pt x="20197" y="5421"/>
                    <a:pt x="20176" y="5199"/>
                    <a:pt x="20115" y="4985"/>
                  </a:cubicBezTo>
                  <a:cubicBezTo>
                    <a:pt x="20068" y="4818"/>
                    <a:pt x="20065" y="4634"/>
                    <a:pt x="19959" y="4484"/>
                  </a:cubicBezTo>
                  <a:cubicBezTo>
                    <a:pt x="19860" y="4345"/>
                    <a:pt x="19806" y="4171"/>
                    <a:pt x="19595" y="4066"/>
                  </a:cubicBezTo>
                  <a:close/>
                  <a:moveTo>
                    <a:pt x="1924" y="4117"/>
                  </a:moveTo>
                  <a:cubicBezTo>
                    <a:pt x="1688" y="4260"/>
                    <a:pt x="1553" y="4475"/>
                    <a:pt x="1478" y="4733"/>
                  </a:cubicBezTo>
                  <a:cubicBezTo>
                    <a:pt x="1406" y="4975"/>
                    <a:pt x="1382" y="5226"/>
                    <a:pt x="1314" y="5472"/>
                  </a:cubicBezTo>
                  <a:cubicBezTo>
                    <a:pt x="1290" y="5564"/>
                    <a:pt x="1259" y="5680"/>
                    <a:pt x="1366" y="5792"/>
                  </a:cubicBezTo>
                  <a:cubicBezTo>
                    <a:pt x="1419" y="5646"/>
                    <a:pt x="1468" y="5520"/>
                    <a:pt x="1509" y="5394"/>
                  </a:cubicBezTo>
                  <a:cubicBezTo>
                    <a:pt x="1576" y="5186"/>
                    <a:pt x="1638" y="4981"/>
                    <a:pt x="1699" y="4774"/>
                  </a:cubicBezTo>
                  <a:cubicBezTo>
                    <a:pt x="1737" y="4654"/>
                    <a:pt x="1764" y="4529"/>
                    <a:pt x="1804" y="4409"/>
                  </a:cubicBezTo>
                  <a:cubicBezTo>
                    <a:pt x="1839" y="4311"/>
                    <a:pt x="1883" y="4216"/>
                    <a:pt x="1924" y="4117"/>
                  </a:cubicBezTo>
                  <a:close/>
                  <a:moveTo>
                    <a:pt x="19969" y="3408"/>
                  </a:moveTo>
                  <a:cubicBezTo>
                    <a:pt x="19959" y="3501"/>
                    <a:pt x="19918" y="3603"/>
                    <a:pt x="19952" y="3670"/>
                  </a:cubicBezTo>
                  <a:cubicBezTo>
                    <a:pt x="20013" y="3796"/>
                    <a:pt x="19997" y="3939"/>
                    <a:pt x="20047" y="4062"/>
                  </a:cubicBezTo>
                  <a:cubicBezTo>
                    <a:pt x="20140" y="4277"/>
                    <a:pt x="20156" y="4515"/>
                    <a:pt x="20275" y="4720"/>
                  </a:cubicBezTo>
                  <a:cubicBezTo>
                    <a:pt x="20289" y="4747"/>
                    <a:pt x="20313" y="4770"/>
                    <a:pt x="20347" y="4811"/>
                  </a:cubicBezTo>
                  <a:cubicBezTo>
                    <a:pt x="20337" y="4209"/>
                    <a:pt x="20221" y="3657"/>
                    <a:pt x="20033" y="3085"/>
                  </a:cubicBezTo>
                  <a:cubicBezTo>
                    <a:pt x="19976" y="3183"/>
                    <a:pt x="19881" y="3228"/>
                    <a:pt x="19884" y="3347"/>
                  </a:cubicBezTo>
                  <a:cubicBezTo>
                    <a:pt x="19915" y="3367"/>
                    <a:pt x="19945" y="3392"/>
                    <a:pt x="19969" y="3408"/>
                  </a:cubicBezTo>
                  <a:close/>
                  <a:moveTo>
                    <a:pt x="1515" y="3106"/>
                  </a:moveTo>
                  <a:cubicBezTo>
                    <a:pt x="1317" y="3559"/>
                    <a:pt x="1171" y="4335"/>
                    <a:pt x="1212" y="4811"/>
                  </a:cubicBezTo>
                  <a:cubicBezTo>
                    <a:pt x="1276" y="4672"/>
                    <a:pt x="1352" y="4556"/>
                    <a:pt x="1389" y="4426"/>
                  </a:cubicBezTo>
                  <a:cubicBezTo>
                    <a:pt x="1451" y="4222"/>
                    <a:pt x="1464" y="4001"/>
                    <a:pt x="1542" y="3804"/>
                  </a:cubicBezTo>
                  <a:cubicBezTo>
                    <a:pt x="1597" y="3664"/>
                    <a:pt x="1594" y="3541"/>
                    <a:pt x="1559" y="3416"/>
                  </a:cubicBezTo>
                  <a:cubicBezTo>
                    <a:pt x="1597" y="3388"/>
                    <a:pt x="1627" y="3361"/>
                    <a:pt x="1652" y="3340"/>
                  </a:cubicBezTo>
                  <a:cubicBezTo>
                    <a:pt x="1647" y="3313"/>
                    <a:pt x="1647" y="3290"/>
                    <a:pt x="1638" y="3276"/>
                  </a:cubicBezTo>
                  <a:cubicBezTo>
                    <a:pt x="1600" y="3218"/>
                    <a:pt x="1559" y="3163"/>
                    <a:pt x="1515" y="3106"/>
                  </a:cubicBezTo>
                  <a:close/>
                  <a:moveTo>
                    <a:pt x="7872" y="16531"/>
                  </a:moveTo>
                  <a:cubicBezTo>
                    <a:pt x="7998" y="16582"/>
                    <a:pt x="8093" y="16633"/>
                    <a:pt x="8195" y="16663"/>
                  </a:cubicBezTo>
                  <a:cubicBezTo>
                    <a:pt x="8243" y="16677"/>
                    <a:pt x="8301" y="16660"/>
                    <a:pt x="8352" y="16657"/>
                  </a:cubicBezTo>
                  <a:cubicBezTo>
                    <a:pt x="8356" y="16630"/>
                    <a:pt x="8362" y="16616"/>
                    <a:pt x="8356" y="16609"/>
                  </a:cubicBezTo>
                  <a:cubicBezTo>
                    <a:pt x="8253" y="16421"/>
                    <a:pt x="8189" y="16221"/>
                    <a:pt x="8123" y="16017"/>
                  </a:cubicBezTo>
                  <a:cubicBezTo>
                    <a:pt x="8090" y="15907"/>
                    <a:pt x="8059" y="15775"/>
                    <a:pt x="7957" y="15690"/>
                  </a:cubicBezTo>
                  <a:cubicBezTo>
                    <a:pt x="7936" y="15714"/>
                    <a:pt x="7919" y="15724"/>
                    <a:pt x="7913" y="15741"/>
                  </a:cubicBezTo>
                  <a:cubicBezTo>
                    <a:pt x="7899" y="15775"/>
                    <a:pt x="7889" y="15813"/>
                    <a:pt x="7878" y="15846"/>
                  </a:cubicBezTo>
                  <a:cubicBezTo>
                    <a:pt x="8008" y="15976"/>
                    <a:pt x="8008" y="15976"/>
                    <a:pt x="8059" y="16129"/>
                  </a:cubicBezTo>
                  <a:cubicBezTo>
                    <a:pt x="8001" y="16078"/>
                    <a:pt x="7964" y="16044"/>
                    <a:pt x="7913" y="16000"/>
                  </a:cubicBezTo>
                  <a:cubicBezTo>
                    <a:pt x="7899" y="16085"/>
                    <a:pt x="7878" y="16156"/>
                    <a:pt x="7875" y="16228"/>
                  </a:cubicBezTo>
                  <a:cubicBezTo>
                    <a:pt x="7868" y="16323"/>
                    <a:pt x="7872" y="16418"/>
                    <a:pt x="7872" y="16531"/>
                  </a:cubicBezTo>
                  <a:close/>
                  <a:moveTo>
                    <a:pt x="9754" y="16357"/>
                  </a:moveTo>
                  <a:cubicBezTo>
                    <a:pt x="9734" y="16980"/>
                    <a:pt x="9915" y="17787"/>
                    <a:pt x="10337" y="18084"/>
                  </a:cubicBezTo>
                  <a:cubicBezTo>
                    <a:pt x="10350" y="17981"/>
                    <a:pt x="10276" y="17917"/>
                    <a:pt x="10248" y="17838"/>
                  </a:cubicBezTo>
                  <a:cubicBezTo>
                    <a:pt x="10174" y="17606"/>
                    <a:pt x="10081" y="17378"/>
                    <a:pt x="10000" y="17150"/>
                  </a:cubicBezTo>
                  <a:cubicBezTo>
                    <a:pt x="9952" y="17011"/>
                    <a:pt x="9816" y="16899"/>
                    <a:pt x="9877" y="16725"/>
                  </a:cubicBezTo>
                  <a:cubicBezTo>
                    <a:pt x="9884" y="16704"/>
                    <a:pt x="9857" y="16671"/>
                    <a:pt x="9850" y="16643"/>
                  </a:cubicBezTo>
                  <a:cubicBezTo>
                    <a:pt x="9819" y="16551"/>
                    <a:pt x="9789" y="16459"/>
                    <a:pt x="9754" y="16357"/>
                  </a:cubicBezTo>
                  <a:close/>
                  <a:moveTo>
                    <a:pt x="1958" y="7729"/>
                  </a:moveTo>
                  <a:cubicBezTo>
                    <a:pt x="2056" y="7797"/>
                    <a:pt x="2114" y="7852"/>
                    <a:pt x="2183" y="7882"/>
                  </a:cubicBezTo>
                  <a:cubicBezTo>
                    <a:pt x="2496" y="8019"/>
                    <a:pt x="2829" y="8080"/>
                    <a:pt x="3167" y="8121"/>
                  </a:cubicBezTo>
                  <a:cubicBezTo>
                    <a:pt x="3176" y="8124"/>
                    <a:pt x="3190" y="8100"/>
                    <a:pt x="3207" y="8083"/>
                  </a:cubicBezTo>
                  <a:cubicBezTo>
                    <a:pt x="3190" y="8059"/>
                    <a:pt x="3180" y="8025"/>
                    <a:pt x="3156" y="8019"/>
                  </a:cubicBezTo>
                  <a:cubicBezTo>
                    <a:pt x="2901" y="7930"/>
                    <a:pt x="2645" y="7835"/>
                    <a:pt x="2383" y="7767"/>
                  </a:cubicBezTo>
                  <a:cubicBezTo>
                    <a:pt x="2264" y="7736"/>
                    <a:pt x="2145" y="7665"/>
                    <a:pt x="1958" y="7729"/>
                  </a:cubicBezTo>
                  <a:close/>
                  <a:moveTo>
                    <a:pt x="18284" y="8127"/>
                  </a:moveTo>
                  <a:cubicBezTo>
                    <a:pt x="18706" y="8090"/>
                    <a:pt x="19064" y="8012"/>
                    <a:pt x="19400" y="7858"/>
                  </a:cubicBezTo>
                  <a:cubicBezTo>
                    <a:pt x="19455" y="7835"/>
                    <a:pt x="19496" y="7777"/>
                    <a:pt x="19560" y="7719"/>
                  </a:cubicBezTo>
                  <a:cubicBezTo>
                    <a:pt x="19502" y="7709"/>
                    <a:pt x="19472" y="7692"/>
                    <a:pt x="19448" y="7698"/>
                  </a:cubicBezTo>
                  <a:cubicBezTo>
                    <a:pt x="19111" y="7791"/>
                    <a:pt x="18771" y="7882"/>
                    <a:pt x="18437" y="7981"/>
                  </a:cubicBezTo>
                  <a:cubicBezTo>
                    <a:pt x="18393" y="7995"/>
                    <a:pt x="18362" y="8053"/>
                    <a:pt x="18284" y="8127"/>
                  </a:cubicBezTo>
                  <a:close/>
                  <a:moveTo>
                    <a:pt x="18706" y="10882"/>
                  </a:moveTo>
                  <a:cubicBezTo>
                    <a:pt x="18842" y="10599"/>
                    <a:pt x="18849" y="10596"/>
                    <a:pt x="18832" y="10501"/>
                  </a:cubicBezTo>
                  <a:cubicBezTo>
                    <a:pt x="18784" y="10239"/>
                    <a:pt x="18791" y="9976"/>
                    <a:pt x="18795" y="9714"/>
                  </a:cubicBezTo>
                  <a:cubicBezTo>
                    <a:pt x="18795" y="9568"/>
                    <a:pt x="18774" y="9425"/>
                    <a:pt x="18730" y="9285"/>
                  </a:cubicBezTo>
                  <a:cubicBezTo>
                    <a:pt x="18631" y="9309"/>
                    <a:pt x="18608" y="9370"/>
                    <a:pt x="18614" y="9442"/>
                  </a:cubicBezTo>
                  <a:cubicBezTo>
                    <a:pt x="18631" y="9588"/>
                    <a:pt x="18658" y="9731"/>
                    <a:pt x="18679" y="9878"/>
                  </a:cubicBezTo>
                  <a:cubicBezTo>
                    <a:pt x="18689" y="9942"/>
                    <a:pt x="18699" y="10011"/>
                    <a:pt x="18696" y="10079"/>
                  </a:cubicBezTo>
                  <a:cubicBezTo>
                    <a:pt x="18689" y="10272"/>
                    <a:pt x="18675" y="10467"/>
                    <a:pt x="18669" y="10660"/>
                  </a:cubicBezTo>
                  <a:cubicBezTo>
                    <a:pt x="18669" y="10726"/>
                    <a:pt x="18693" y="10790"/>
                    <a:pt x="18706" y="10882"/>
                  </a:cubicBezTo>
                  <a:close/>
                  <a:moveTo>
                    <a:pt x="2840" y="10910"/>
                  </a:moveTo>
                  <a:cubicBezTo>
                    <a:pt x="2850" y="10753"/>
                    <a:pt x="2863" y="10657"/>
                    <a:pt x="2863" y="10566"/>
                  </a:cubicBezTo>
                  <a:cubicBezTo>
                    <a:pt x="2860" y="10388"/>
                    <a:pt x="2853" y="10215"/>
                    <a:pt x="2840" y="10038"/>
                  </a:cubicBezTo>
                  <a:cubicBezTo>
                    <a:pt x="2826" y="9857"/>
                    <a:pt x="2884" y="9673"/>
                    <a:pt x="2911" y="9489"/>
                  </a:cubicBezTo>
                  <a:cubicBezTo>
                    <a:pt x="2918" y="9459"/>
                    <a:pt x="2931" y="9425"/>
                    <a:pt x="2918" y="9404"/>
                  </a:cubicBezTo>
                  <a:cubicBezTo>
                    <a:pt x="2898" y="9360"/>
                    <a:pt x="2904" y="9279"/>
                    <a:pt x="2796" y="9299"/>
                  </a:cubicBezTo>
                  <a:cubicBezTo>
                    <a:pt x="2751" y="9483"/>
                    <a:pt x="2738" y="9673"/>
                    <a:pt x="2741" y="9871"/>
                  </a:cubicBezTo>
                  <a:cubicBezTo>
                    <a:pt x="2741" y="10044"/>
                    <a:pt x="2755" y="10225"/>
                    <a:pt x="2720" y="10392"/>
                  </a:cubicBezTo>
                  <a:cubicBezTo>
                    <a:pt x="2683" y="10569"/>
                    <a:pt x="2730" y="10709"/>
                    <a:pt x="2840" y="10910"/>
                  </a:cubicBezTo>
                  <a:close/>
                  <a:moveTo>
                    <a:pt x="13439" y="5601"/>
                  </a:moveTo>
                  <a:cubicBezTo>
                    <a:pt x="13439" y="5584"/>
                    <a:pt x="13449" y="5561"/>
                    <a:pt x="13439" y="5550"/>
                  </a:cubicBezTo>
                  <a:cubicBezTo>
                    <a:pt x="13276" y="5387"/>
                    <a:pt x="13108" y="5223"/>
                    <a:pt x="12945" y="5060"/>
                  </a:cubicBezTo>
                  <a:cubicBezTo>
                    <a:pt x="12806" y="4913"/>
                    <a:pt x="12669" y="4764"/>
                    <a:pt x="12526" y="4621"/>
                  </a:cubicBezTo>
                  <a:cubicBezTo>
                    <a:pt x="12495" y="4590"/>
                    <a:pt x="12445" y="4566"/>
                    <a:pt x="12400" y="4641"/>
                  </a:cubicBezTo>
                  <a:cubicBezTo>
                    <a:pt x="12550" y="4825"/>
                    <a:pt x="12690" y="5026"/>
                    <a:pt x="12860" y="5196"/>
                  </a:cubicBezTo>
                  <a:cubicBezTo>
                    <a:pt x="13020" y="5349"/>
                    <a:pt x="13210" y="5472"/>
                    <a:pt x="13391" y="5608"/>
                  </a:cubicBezTo>
                  <a:cubicBezTo>
                    <a:pt x="13398" y="5615"/>
                    <a:pt x="13422" y="5605"/>
                    <a:pt x="13439" y="5601"/>
                  </a:cubicBezTo>
                  <a:close/>
                  <a:moveTo>
                    <a:pt x="9149" y="4607"/>
                  </a:moveTo>
                  <a:cubicBezTo>
                    <a:pt x="9067" y="4583"/>
                    <a:pt x="9022" y="4600"/>
                    <a:pt x="8989" y="4638"/>
                  </a:cubicBezTo>
                  <a:cubicBezTo>
                    <a:pt x="8808" y="4825"/>
                    <a:pt x="8634" y="5019"/>
                    <a:pt x="8454" y="5206"/>
                  </a:cubicBezTo>
                  <a:cubicBezTo>
                    <a:pt x="8345" y="5315"/>
                    <a:pt x="8233" y="5421"/>
                    <a:pt x="8120" y="5526"/>
                  </a:cubicBezTo>
                  <a:cubicBezTo>
                    <a:pt x="8090" y="5557"/>
                    <a:pt x="8073" y="5584"/>
                    <a:pt x="8128" y="5622"/>
                  </a:cubicBezTo>
                  <a:cubicBezTo>
                    <a:pt x="8516" y="5349"/>
                    <a:pt x="8863" y="5033"/>
                    <a:pt x="9149" y="4607"/>
                  </a:cubicBezTo>
                  <a:close/>
                  <a:moveTo>
                    <a:pt x="17088" y="8094"/>
                  </a:moveTo>
                  <a:cubicBezTo>
                    <a:pt x="17231" y="8107"/>
                    <a:pt x="17316" y="8114"/>
                    <a:pt x="17402" y="8121"/>
                  </a:cubicBezTo>
                  <a:cubicBezTo>
                    <a:pt x="17415" y="8124"/>
                    <a:pt x="17426" y="8135"/>
                    <a:pt x="17423" y="8135"/>
                  </a:cubicBezTo>
                  <a:cubicBezTo>
                    <a:pt x="17378" y="8172"/>
                    <a:pt x="17334" y="8209"/>
                    <a:pt x="17266" y="8267"/>
                  </a:cubicBezTo>
                  <a:cubicBezTo>
                    <a:pt x="17555" y="8240"/>
                    <a:pt x="17654" y="8196"/>
                    <a:pt x="17848" y="8012"/>
                  </a:cubicBezTo>
                  <a:cubicBezTo>
                    <a:pt x="17817" y="7988"/>
                    <a:pt x="17780" y="7940"/>
                    <a:pt x="17759" y="7947"/>
                  </a:cubicBezTo>
                  <a:cubicBezTo>
                    <a:pt x="17651" y="7984"/>
                    <a:pt x="17552" y="7943"/>
                    <a:pt x="17450" y="7927"/>
                  </a:cubicBezTo>
                  <a:cubicBezTo>
                    <a:pt x="17313" y="7903"/>
                    <a:pt x="17211" y="7957"/>
                    <a:pt x="17088" y="8094"/>
                  </a:cubicBezTo>
                  <a:close/>
                  <a:moveTo>
                    <a:pt x="4433" y="8086"/>
                  </a:moveTo>
                  <a:cubicBezTo>
                    <a:pt x="4331" y="7954"/>
                    <a:pt x="4229" y="7910"/>
                    <a:pt x="4089" y="7927"/>
                  </a:cubicBezTo>
                  <a:cubicBezTo>
                    <a:pt x="3987" y="7940"/>
                    <a:pt x="3888" y="7992"/>
                    <a:pt x="3779" y="7947"/>
                  </a:cubicBezTo>
                  <a:cubicBezTo>
                    <a:pt x="3762" y="7940"/>
                    <a:pt x="3721" y="7984"/>
                    <a:pt x="3690" y="8005"/>
                  </a:cubicBezTo>
                  <a:cubicBezTo>
                    <a:pt x="3882" y="8202"/>
                    <a:pt x="4055" y="8274"/>
                    <a:pt x="4259" y="8240"/>
                  </a:cubicBezTo>
                  <a:cubicBezTo>
                    <a:pt x="4198" y="8196"/>
                    <a:pt x="4150" y="8158"/>
                    <a:pt x="4110" y="8131"/>
                  </a:cubicBezTo>
                  <a:cubicBezTo>
                    <a:pt x="4205" y="8117"/>
                    <a:pt x="4303" y="8104"/>
                    <a:pt x="4433" y="8086"/>
                  </a:cubicBezTo>
                  <a:close/>
                  <a:moveTo>
                    <a:pt x="2788" y="11246"/>
                  </a:moveTo>
                  <a:cubicBezTo>
                    <a:pt x="2792" y="11628"/>
                    <a:pt x="2890" y="12122"/>
                    <a:pt x="2989" y="12265"/>
                  </a:cubicBezTo>
                  <a:cubicBezTo>
                    <a:pt x="2996" y="12247"/>
                    <a:pt x="3013" y="12227"/>
                    <a:pt x="3010" y="12213"/>
                  </a:cubicBezTo>
                  <a:cubicBezTo>
                    <a:pt x="2972" y="11972"/>
                    <a:pt x="2921" y="11737"/>
                    <a:pt x="2914" y="11492"/>
                  </a:cubicBezTo>
                  <a:cubicBezTo>
                    <a:pt x="2914" y="11403"/>
                    <a:pt x="2890" y="11322"/>
                    <a:pt x="2788" y="11246"/>
                  </a:cubicBezTo>
                  <a:close/>
                  <a:moveTo>
                    <a:pt x="18532" y="12261"/>
                  </a:moveTo>
                  <a:cubicBezTo>
                    <a:pt x="18658" y="11927"/>
                    <a:pt x="18774" y="11604"/>
                    <a:pt x="18751" y="11250"/>
                  </a:cubicBezTo>
                  <a:cubicBezTo>
                    <a:pt x="18628" y="11314"/>
                    <a:pt x="18624" y="11427"/>
                    <a:pt x="18617" y="11532"/>
                  </a:cubicBezTo>
                  <a:cubicBezTo>
                    <a:pt x="18608" y="11675"/>
                    <a:pt x="18600" y="11822"/>
                    <a:pt x="18559" y="11965"/>
                  </a:cubicBezTo>
                  <a:cubicBezTo>
                    <a:pt x="18532" y="12057"/>
                    <a:pt x="18542" y="12162"/>
                    <a:pt x="18532" y="12261"/>
                  </a:cubicBezTo>
                  <a:close/>
                  <a:moveTo>
                    <a:pt x="20409" y="5911"/>
                  </a:moveTo>
                  <a:cubicBezTo>
                    <a:pt x="20371" y="6125"/>
                    <a:pt x="20354" y="6306"/>
                    <a:pt x="20405" y="6507"/>
                  </a:cubicBezTo>
                  <a:cubicBezTo>
                    <a:pt x="20483" y="6504"/>
                    <a:pt x="20558" y="6500"/>
                    <a:pt x="20626" y="6497"/>
                  </a:cubicBezTo>
                  <a:cubicBezTo>
                    <a:pt x="20657" y="6299"/>
                    <a:pt x="20657" y="6299"/>
                    <a:pt x="20503" y="6207"/>
                  </a:cubicBezTo>
                  <a:cubicBezTo>
                    <a:pt x="20473" y="6122"/>
                    <a:pt x="20548" y="6010"/>
                    <a:pt x="20409" y="5911"/>
                  </a:cubicBezTo>
                  <a:close/>
                  <a:moveTo>
                    <a:pt x="1130" y="5918"/>
                  </a:moveTo>
                  <a:cubicBezTo>
                    <a:pt x="1086" y="5945"/>
                    <a:pt x="1072" y="5949"/>
                    <a:pt x="1072" y="5955"/>
                  </a:cubicBezTo>
                  <a:cubicBezTo>
                    <a:pt x="1059" y="6020"/>
                    <a:pt x="1039" y="6084"/>
                    <a:pt x="1042" y="6150"/>
                  </a:cubicBezTo>
                  <a:cubicBezTo>
                    <a:pt x="1049" y="6265"/>
                    <a:pt x="902" y="6221"/>
                    <a:pt x="896" y="6306"/>
                  </a:cubicBezTo>
                  <a:cubicBezTo>
                    <a:pt x="888" y="6361"/>
                    <a:pt x="892" y="6419"/>
                    <a:pt x="892" y="6483"/>
                  </a:cubicBezTo>
                  <a:cubicBezTo>
                    <a:pt x="940" y="6493"/>
                    <a:pt x="977" y="6507"/>
                    <a:pt x="1014" y="6510"/>
                  </a:cubicBezTo>
                  <a:cubicBezTo>
                    <a:pt x="1052" y="6513"/>
                    <a:pt x="1089" y="6504"/>
                    <a:pt x="1133" y="6497"/>
                  </a:cubicBezTo>
                  <a:cubicBezTo>
                    <a:pt x="1185" y="6309"/>
                    <a:pt x="1165" y="6129"/>
                    <a:pt x="1130" y="5918"/>
                  </a:cubicBezTo>
                  <a:close/>
                  <a:moveTo>
                    <a:pt x="13316" y="4590"/>
                  </a:moveTo>
                  <a:cubicBezTo>
                    <a:pt x="13510" y="4764"/>
                    <a:pt x="13674" y="4893"/>
                    <a:pt x="13915" y="4951"/>
                  </a:cubicBezTo>
                  <a:cubicBezTo>
                    <a:pt x="13898" y="4890"/>
                    <a:pt x="13902" y="4846"/>
                    <a:pt x="13878" y="4825"/>
                  </a:cubicBezTo>
                  <a:cubicBezTo>
                    <a:pt x="13759" y="4716"/>
                    <a:pt x="13647" y="4593"/>
                    <a:pt x="13483" y="4546"/>
                  </a:cubicBezTo>
                  <a:cubicBezTo>
                    <a:pt x="13442" y="4536"/>
                    <a:pt x="13394" y="4569"/>
                    <a:pt x="13316" y="4590"/>
                  </a:cubicBezTo>
                  <a:close/>
                  <a:moveTo>
                    <a:pt x="10953" y="5410"/>
                  </a:moveTo>
                  <a:cubicBezTo>
                    <a:pt x="10881" y="5707"/>
                    <a:pt x="10872" y="6309"/>
                    <a:pt x="10930" y="6554"/>
                  </a:cubicBezTo>
                  <a:cubicBezTo>
                    <a:pt x="10936" y="6579"/>
                    <a:pt x="10967" y="6592"/>
                    <a:pt x="11001" y="6623"/>
                  </a:cubicBezTo>
                  <a:cubicBezTo>
                    <a:pt x="11082" y="6452"/>
                    <a:pt x="10957" y="6289"/>
                    <a:pt x="11024" y="6136"/>
                  </a:cubicBezTo>
                  <a:cubicBezTo>
                    <a:pt x="11001" y="5908"/>
                    <a:pt x="10980" y="5680"/>
                    <a:pt x="10953" y="5410"/>
                  </a:cubicBezTo>
                  <a:close/>
                  <a:moveTo>
                    <a:pt x="10575" y="5448"/>
                  </a:moveTo>
                  <a:cubicBezTo>
                    <a:pt x="10568" y="5523"/>
                    <a:pt x="10562" y="5601"/>
                    <a:pt x="10554" y="5676"/>
                  </a:cubicBezTo>
                  <a:cubicBezTo>
                    <a:pt x="10551" y="5754"/>
                    <a:pt x="10548" y="5833"/>
                    <a:pt x="10541" y="5911"/>
                  </a:cubicBezTo>
                  <a:cubicBezTo>
                    <a:pt x="10534" y="5996"/>
                    <a:pt x="10490" y="6075"/>
                    <a:pt x="10521" y="6170"/>
                  </a:cubicBezTo>
                  <a:cubicBezTo>
                    <a:pt x="10541" y="6241"/>
                    <a:pt x="10534" y="6323"/>
                    <a:pt x="10528" y="6398"/>
                  </a:cubicBezTo>
                  <a:cubicBezTo>
                    <a:pt x="10521" y="6473"/>
                    <a:pt x="10460" y="6548"/>
                    <a:pt x="10562" y="6616"/>
                  </a:cubicBezTo>
                  <a:cubicBezTo>
                    <a:pt x="10582" y="6585"/>
                    <a:pt x="10613" y="6554"/>
                    <a:pt x="10616" y="6521"/>
                  </a:cubicBezTo>
                  <a:cubicBezTo>
                    <a:pt x="10636" y="6163"/>
                    <a:pt x="10677" y="5806"/>
                    <a:pt x="10575" y="5448"/>
                  </a:cubicBezTo>
                  <a:close/>
                  <a:moveTo>
                    <a:pt x="7603" y="4954"/>
                  </a:moveTo>
                  <a:cubicBezTo>
                    <a:pt x="7953" y="4832"/>
                    <a:pt x="8076" y="4750"/>
                    <a:pt x="8189" y="4573"/>
                  </a:cubicBezTo>
                  <a:cubicBezTo>
                    <a:pt x="8128" y="4566"/>
                    <a:pt x="8059" y="4536"/>
                    <a:pt x="8018" y="4556"/>
                  </a:cubicBezTo>
                  <a:cubicBezTo>
                    <a:pt x="7862" y="4645"/>
                    <a:pt x="7694" y="4723"/>
                    <a:pt x="7603" y="4954"/>
                  </a:cubicBezTo>
                  <a:close/>
                  <a:moveTo>
                    <a:pt x="1161" y="3436"/>
                  </a:moveTo>
                  <a:cubicBezTo>
                    <a:pt x="1290" y="3375"/>
                    <a:pt x="1253" y="3262"/>
                    <a:pt x="1287" y="3177"/>
                  </a:cubicBezTo>
                  <a:cubicBezTo>
                    <a:pt x="1325" y="3089"/>
                    <a:pt x="1375" y="3010"/>
                    <a:pt x="1427" y="2911"/>
                  </a:cubicBezTo>
                  <a:cubicBezTo>
                    <a:pt x="1386" y="2853"/>
                    <a:pt x="1416" y="2748"/>
                    <a:pt x="1290" y="2704"/>
                  </a:cubicBezTo>
                  <a:cubicBezTo>
                    <a:pt x="1250" y="2952"/>
                    <a:pt x="1096" y="3167"/>
                    <a:pt x="1161" y="3436"/>
                  </a:cubicBezTo>
                  <a:close/>
                  <a:moveTo>
                    <a:pt x="20102" y="2952"/>
                  </a:moveTo>
                  <a:cubicBezTo>
                    <a:pt x="20217" y="3040"/>
                    <a:pt x="20258" y="3167"/>
                    <a:pt x="20272" y="3306"/>
                  </a:cubicBezTo>
                  <a:cubicBezTo>
                    <a:pt x="20275" y="3351"/>
                    <a:pt x="20324" y="3388"/>
                    <a:pt x="20388" y="3490"/>
                  </a:cubicBezTo>
                  <a:cubicBezTo>
                    <a:pt x="20388" y="3351"/>
                    <a:pt x="20398" y="3286"/>
                    <a:pt x="20388" y="3221"/>
                  </a:cubicBezTo>
                  <a:cubicBezTo>
                    <a:pt x="20354" y="3045"/>
                    <a:pt x="20293" y="2874"/>
                    <a:pt x="20231" y="2701"/>
                  </a:cubicBezTo>
                  <a:cubicBezTo>
                    <a:pt x="20197" y="2724"/>
                    <a:pt x="20176" y="2731"/>
                    <a:pt x="20170" y="2745"/>
                  </a:cubicBezTo>
                  <a:cubicBezTo>
                    <a:pt x="20146" y="2809"/>
                    <a:pt x="20126" y="2874"/>
                    <a:pt x="20102" y="2952"/>
                  </a:cubicBezTo>
                  <a:close/>
                  <a:moveTo>
                    <a:pt x="9476" y="6950"/>
                  </a:moveTo>
                  <a:cubicBezTo>
                    <a:pt x="9247" y="7126"/>
                    <a:pt x="9071" y="7259"/>
                    <a:pt x="8893" y="7396"/>
                  </a:cubicBezTo>
                  <a:cubicBezTo>
                    <a:pt x="8852" y="7429"/>
                    <a:pt x="8825" y="7464"/>
                    <a:pt x="8890" y="7511"/>
                  </a:cubicBezTo>
                  <a:cubicBezTo>
                    <a:pt x="9074" y="7389"/>
                    <a:pt x="9258" y="7266"/>
                    <a:pt x="9438" y="7134"/>
                  </a:cubicBezTo>
                  <a:cubicBezTo>
                    <a:pt x="9465" y="7113"/>
                    <a:pt x="9459" y="7049"/>
                    <a:pt x="9476" y="6950"/>
                  </a:cubicBezTo>
                  <a:close/>
                  <a:moveTo>
                    <a:pt x="9656" y="13361"/>
                  </a:moveTo>
                  <a:cubicBezTo>
                    <a:pt x="9639" y="13357"/>
                    <a:pt x="9622" y="13351"/>
                    <a:pt x="9602" y="13347"/>
                  </a:cubicBezTo>
                  <a:cubicBezTo>
                    <a:pt x="9527" y="13657"/>
                    <a:pt x="9476" y="13967"/>
                    <a:pt x="9462" y="14301"/>
                  </a:cubicBezTo>
                  <a:cubicBezTo>
                    <a:pt x="9492" y="14284"/>
                    <a:pt x="9509" y="14280"/>
                    <a:pt x="9509" y="14273"/>
                  </a:cubicBezTo>
                  <a:cubicBezTo>
                    <a:pt x="9561" y="13970"/>
                    <a:pt x="9608" y="13664"/>
                    <a:pt x="9656" y="13361"/>
                  </a:cubicBezTo>
                  <a:close/>
                  <a:moveTo>
                    <a:pt x="12087" y="6973"/>
                  </a:moveTo>
                  <a:cubicBezTo>
                    <a:pt x="12070" y="7065"/>
                    <a:pt x="12066" y="7120"/>
                    <a:pt x="12132" y="7157"/>
                  </a:cubicBezTo>
                  <a:cubicBezTo>
                    <a:pt x="12213" y="7208"/>
                    <a:pt x="12291" y="7266"/>
                    <a:pt x="12369" y="7321"/>
                  </a:cubicBezTo>
                  <a:cubicBezTo>
                    <a:pt x="12465" y="7389"/>
                    <a:pt x="12561" y="7453"/>
                    <a:pt x="12652" y="7514"/>
                  </a:cubicBezTo>
                  <a:cubicBezTo>
                    <a:pt x="12700" y="7467"/>
                    <a:pt x="12690" y="7429"/>
                    <a:pt x="12655" y="7406"/>
                  </a:cubicBezTo>
                  <a:cubicBezTo>
                    <a:pt x="12475" y="7266"/>
                    <a:pt x="12291" y="7126"/>
                    <a:pt x="12087" y="6973"/>
                  </a:cubicBezTo>
                  <a:close/>
                  <a:moveTo>
                    <a:pt x="4702" y="12346"/>
                  </a:moveTo>
                  <a:cubicBezTo>
                    <a:pt x="4726" y="12489"/>
                    <a:pt x="4736" y="12636"/>
                    <a:pt x="4784" y="12772"/>
                  </a:cubicBezTo>
                  <a:cubicBezTo>
                    <a:pt x="4825" y="12901"/>
                    <a:pt x="4794" y="13061"/>
                    <a:pt x="4971" y="13208"/>
                  </a:cubicBezTo>
                  <a:cubicBezTo>
                    <a:pt x="4903" y="12871"/>
                    <a:pt x="4842" y="12598"/>
                    <a:pt x="4702" y="12346"/>
                  </a:cubicBezTo>
                  <a:close/>
                  <a:moveTo>
                    <a:pt x="16606" y="13204"/>
                  </a:moveTo>
                  <a:cubicBezTo>
                    <a:pt x="16728" y="13051"/>
                    <a:pt x="16721" y="12904"/>
                    <a:pt x="16752" y="12779"/>
                  </a:cubicBezTo>
                  <a:cubicBezTo>
                    <a:pt x="16779" y="12649"/>
                    <a:pt x="16864" y="12516"/>
                    <a:pt x="16799" y="12363"/>
                  </a:cubicBezTo>
                  <a:cubicBezTo>
                    <a:pt x="16721" y="12551"/>
                    <a:pt x="16612" y="13003"/>
                    <a:pt x="16606" y="13204"/>
                  </a:cubicBezTo>
                  <a:close/>
                  <a:moveTo>
                    <a:pt x="190" y="6357"/>
                  </a:moveTo>
                  <a:cubicBezTo>
                    <a:pt x="194" y="6449"/>
                    <a:pt x="194" y="6534"/>
                    <a:pt x="208" y="6616"/>
                  </a:cubicBezTo>
                  <a:cubicBezTo>
                    <a:pt x="214" y="6667"/>
                    <a:pt x="252" y="6701"/>
                    <a:pt x="310" y="6697"/>
                  </a:cubicBezTo>
                  <a:cubicBezTo>
                    <a:pt x="360" y="6694"/>
                    <a:pt x="405" y="6647"/>
                    <a:pt x="388" y="6599"/>
                  </a:cubicBezTo>
                  <a:cubicBezTo>
                    <a:pt x="357" y="6517"/>
                    <a:pt x="320" y="6439"/>
                    <a:pt x="275" y="6367"/>
                  </a:cubicBezTo>
                  <a:cubicBezTo>
                    <a:pt x="269" y="6354"/>
                    <a:pt x="225" y="6361"/>
                    <a:pt x="190" y="6357"/>
                  </a:cubicBezTo>
                  <a:close/>
                  <a:moveTo>
                    <a:pt x="21348" y="6357"/>
                  </a:moveTo>
                  <a:cubicBezTo>
                    <a:pt x="21311" y="6361"/>
                    <a:pt x="21270" y="6354"/>
                    <a:pt x="21259" y="6367"/>
                  </a:cubicBezTo>
                  <a:cubicBezTo>
                    <a:pt x="21218" y="6439"/>
                    <a:pt x="21178" y="6517"/>
                    <a:pt x="21147" y="6595"/>
                  </a:cubicBezTo>
                  <a:cubicBezTo>
                    <a:pt x="21130" y="6643"/>
                    <a:pt x="21178" y="6694"/>
                    <a:pt x="21226" y="6697"/>
                  </a:cubicBezTo>
                  <a:cubicBezTo>
                    <a:pt x="21284" y="6701"/>
                    <a:pt x="21321" y="6667"/>
                    <a:pt x="21331" y="6620"/>
                  </a:cubicBezTo>
                  <a:cubicBezTo>
                    <a:pt x="21341" y="6534"/>
                    <a:pt x="21341" y="6449"/>
                    <a:pt x="21348" y="6357"/>
                  </a:cubicBezTo>
                  <a:close/>
                  <a:moveTo>
                    <a:pt x="9553" y="17620"/>
                  </a:moveTo>
                  <a:cubicBezTo>
                    <a:pt x="9561" y="17603"/>
                    <a:pt x="9564" y="17590"/>
                    <a:pt x="9571" y="17573"/>
                  </a:cubicBezTo>
                  <a:cubicBezTo>
                    <a:pt x="9547" y="17545"/>
                    <a:pt x="9523" y="17515"/>
                    <a:pt x="9496" y="17491"/>
                  </a:cubicBezTo>
                  <a:cubicBezTo>
                    <a:pt x="9424" y="17433"/>
                    <a:pt x="9366" y="17348"/>
                    <a:pt x="9254" y="17375"/>
                  </a:cubicBezTo>
                  <a:cubicBezTo>
                    <a:pt x="9247" y="17375"/>
                    <a:pt x="9240" y="17389"/>
                    <a:pt x="9240" y="17395"/>
                  </a:cubicBezTo>
                  <a:cubicBezTo>
                    <a:pt x="9240" y="17515"/>
                    <a:pt x="9353" y="17538"/>
                    <a:pt x="9424" y="17590"/>
                  </a:cubicBezTo>
                  <a:cubicBezTo>
                    <a:pt x="9459" y="17614"/>
                    <a:pt x="9509" y="17610"/>
                    <a:pt x="9553" y="17620"/>
                  </a:cubicBezTo>
                  <a:close/>
                  <a:moveTo>
                    <a:pt x="1586" y="2799"/>
                  </a:moveTo>
                  <a:cubicBezTo>
                    <a:pt x="1586" y="2660"/>
                    <a:pt x="1522" y="2540"/>
                    <a:pt x="1491" y="2394"/>
                  </a:cubicBezTo>
                  <a:cubicBezTo>
                    <a:pt x="1430" y="2428"/>
                    <a:pt x="1393" y="2448"/>
                    <a:pt x="1335" y="2479"/>
                  </a:cubicBezTo>
                  <a:cubicBezTo>
                    <a:pt x="1430" y="2591"/>
                    <a:pt x="1478" y="2714"/>
                    <a:pt x="1586" y="2799"/>
                  </a:cubicBezTo>
                  <a:close/>
                  <a:moveTo>
                    <a:pt x="11882" y="6973"/>
                  </a:moveTo>
                  <a:cubicBezTo>
                    <a:pt x="11920" y="6909"/>
                    <a:pt x="11944" y="6881"/>
                    <a:pt x="11954" y="6851"/>
                  </a:cubicBezTo>
                  <a:cubicBezTo>
                    <a:pt x="11958" y="6837"/>
                    <a:pt x="11944" y="6813"/>
                    <a:pt x="11931" y="6799"/>
                  </a:cubicBezTo>
                  <a:cubicBezTo>
                    <a:pt x="11862" y="6722"/>
                    <a:pt x="11794" y="6643"/>
                    <a:pt x="11716" y="6554"/>
                  </a:cubicBezTo>
                  <a:cubicBezTo>
                    <a:pt x="11685" y="6738"/>
                    <a:pt x="11828" y="6810"/>
                    <a:pt x="11882" y="6973"/>
                  </a:cubicBezTo>
                  <a:close/>
                  <a:moveTo>
                    <a:pt x="12291" y="17358"/>
                  </a:moveTo>
                  <a:cubicBezTo>
                    <a:pt x="12145" y="17372"/>
                    <a:pt x="12070" y="17463"/>
                    <a:pt x="11985" y="17542"/>
                  </a:cubicBezTo>
                  <a:cubicBezTo>
                    <a:pt x="11978" y="17549"/>
                    <a:pt x="11981" y="17579"/>
                    <a:pt x="11992" y="17593"/>
                  </a:cubicBezTo>
                  <a:cubicBezTo>
                    <a:pt x="11998" y="17606"/>
                    <a:pt x="12025" y="17617"/>
                    <a:pt x="12039" y="17614"/>
                  </a:cubicBezTo>
                  <a:cubicBezTo>
                    <a:pt x="12145" y="17590"/>
                    <a:pt x="12234" y="17532"/>
                    <a:pt x="12295" y="17440"/>
                  </a:cubicBezTo>
                  <a:cubicBezTo>
                    <a:pt x="12302" y="17427"/>
                    <a:pt x="12291" y="17402"/>
                    <a:pt x="12291" y="17358"/>
                  </a:cubicBezTo>
                  <a:close/>
                  <a:moveTo>
                    <a:pt x="9819" y="6544"/>
                  </a:moveTo>
                  <a:cubicBezTo>
                    <a:pt x="9734" y="6650"/>
                    <a:pt x="9652" y="6738"/>
                    <a:pt x="9591" y="6834"/>
                  </a:cubicBezTo>
                  <a:cubicBezTo>
                    <a:pt x="9558" y="6888"/>
                    <a:pt x="9594" y="6922"/>
                    <a:pt x="9673" y="6922"/>
                  </a:cubicBezTo>
                  <a:cubicBezTo>
                    <a:pt x="9717" y="6807"/>
                    <a:pt x="9857" y="6728"/>
                    <a:pt x="9819" y="6544"/>
                  </a:cubicBezTo>
                  <a:close/>
                  <a:moveTo>
                    <a:pt x="19216" y="10844"/>
                  </a:moveTo>
                  <a:cubicBezTo>
                    <a:pt x="19241" y="10852"/>
                    <a:pt x="19265" y="10861"/>
                    <a:pt x="19288" y="10869"/>
                  </a:cubicBezTo>
                  <a:cubicBezTo>
                    <a:pt x="19326" y="10767"/>
                    <a:pt x="19292" y="10654"/>
                    <a:pt x="19268" y="10545"/>
                  </a:cubicBezTo>
                  <a:cubicBezTo>
                    <a:pt x="19251" y="10644"/>
                    <a:pt x="19233" y="10742"/>
                    <a:pt x="19216" y="10844"/>
                  </a:cubicBezTo>
                  <a:close/>
                  <a:moveTo>
                    <a:pt x="2257" y="10549"/>
                  </a:moveTo>
                  <a:cubicBezTo>
                    <a:pt x="2230" y="10776"/>
                    <a:pt x="2230" y="10776"/>
                    <a:pt x="2298" y="10885"/>
                  </a:cubicBezTo>
                  <a:cubicBezTo>
                    <a:pt x="2318" y="10759"/>
                    <a:pt x="2312" y="10660"/>
                    <a:pt x="2257" y="10549"/>
                  </a:cubicBezTo>
                  <a:close/>
                  <a:moveTo>
                    <a:pt x="12754" y="17150"/>
                  </a:moveTo>
                  <a:cubicBezTo>
                    <a:pt x="12635" y="17136"/>
                    <a:pt x="12570" y="17181"/>
                    <a:pt x="12512" y="17239"/>
                  </a:cubicBezTo>
                  <a:cubicBezTo>
                    <a:pt x="12482" y="17266"/>
                    <a:pt x="12472" y="17304"/>
                    <a:pt x="12533" y="17341"/>
                  </a:cubicBezTo>
                  <a:cubicBezTo>
                    <a:pt x="12597" y="17287"/>
                    <a:pt x="12740" y="17324"/>
                    <a:pt x="12754" y="17150"/>
                  </a:cubicBezTo>
                  <a:close/>
                  <a:moveTo>
                    <a:pt x="2771" y="4658"/>
                  </a:moveTo>
                  <a:cubicBezTo>
                    <a:pt x="2782" y="4774"/>
                    <a:pt x="2802" y="4846"/>
                    <a:pt x="2911" y="4869"/>
                  </a:cubicBezTo>
                  <a:cubicBezTo>
                    <a:pt x="2928" y="4764"/>
                    <a:pt x="2881" y="4716"/>
                    <a:pt x="2771" y="4658"/>
                  </a:cubicBezTo>
                  <a:close/>
                  <a:moveTo>
                    <a:pt x="21093" y="4920"/>
                  </a:moveTo>
                  <a:cubicBezTo>
                    <a:pt x="21113" y="4828"/>
                    <a:pt x="21124" y="4736"/>
                    <a:pt x="21035" y="4638"/>
                  </a:cubicBezTo>
                  <a:cubicBezTo>
                    <a:pt x="21011" y="4761"/>
                    <a:pt x="21018" y="4846"/>
                    <a:pt x="21093" y="4920"/>
                  </a:cubicBezTo>
                  <a:close/>
                  <a:moveTo>
                    <a:pt x="487" y="4613"/>
                  </a:moveTo>
                  <a:cubicBezTo>
                    <a:pt x="418" y="4747"/>
                    <a:pt x="412" y="4835"/>
                    <a:pt x="426" y="4975"/>
                  </a:cubicBezTo>
                  <a:cubicBezTo>
                    <a:pt x="524" y="4852"/>
                    <a:pt x="524" y="4764"/>
                    <a:pt x="487" y="4613"/>
                  </a:cubicBezTo>
                  <a:close/>
                  <a:moveTo>
                    <a:pt x="18760" y="4651"/>
                  </a:moveTo>
                  <a:cubicBezTo>
                    <a:pt x="18661" y="4706"/>
                    <a:pt x="18608" y="4761"/>
                    <a:pt x="18621" y="4869"/>
                  </a:cubicBezTo>
                  <a:cubicBezTo>
                    <a:pt x="18737" y="4842"/>
                    <a:pt x="18757" y="4770"/>
                    <a:pt x="18760" y="4651"/>
                  </a:cubicBezTo>
                  <a:close/>
                  <a:moveTo>
                    <a:pt x="9009" y="17320"/>
                  </a:moveTo>
                  <a:cubicBezTo>
                    <a:pt x="9071" y="17243"/>
                    <a:pt x="9006" y="17218"/>
                    <a:pt x="8961" y="17191"/>
                  </a:cubicBezTo>
                  <a:cubicBezTo>
                    <a:pt x="8890" y="17150"/>
                    <a:pt x="8835" y="17164"/>
                    <a:pt x="8794" y="17252"/>
                  </a:cubicBezTo>
                  <a:cubicBezTo>
                    <a:pt x="8866" y="17273"/>
                    <a:pt x="8937" y="17297"/>
                    <a:pt x="9009" y="17320"/>
                  </a:cubicBezTo>
                  <a:close/>
                  <a:moveTo>
                    <a:pt x="732" y="3793"/>
                  </a:moveTo>
                  <a:cubicBezTo>
                    <a:pt x="619" y="3878"/>
                    <a:pt x="619" y="3892"/>
                    <a:pt x="732" y="3970"/>
                  </a:cubicBezTo>
                  <a:close/>
                  <a:moveTo>
                    <a:pt x="20868" y="3813"/>
                  </a:moveTo>
                  <a:cubicBezTo>
                    <a:pt x="20851" y="3796"/>
                    <a:pt x="20824" y="3804"/>
                    <a:pt x="20824" y="3807"/>
                  </a:cubicBezTo>
                  <a:cubicBezTo>
                    <a:pt x="20814" y="3851"/>
                    <a:pt x="20803" y="3892"/>
                    <a:pt x="20800" y="3939"/>
                  </a:cubicBezTo>
                  <a:cubicBezTo>
                    <a:pt x="20800" y="3947"/>
                    <a:pt x="20834" y="3967"/>
                    <a:pt x="20838" y="3964"/>
                  </a:cubicBezTo>
                  <a:cubicBezTo>
                    <a:pt x="20858" y="3947"/>
                    <a:pt x="20885" y="3926"/>
                    <a:pt x="20885" y="3903"/>
                  </a:cubicBezTo>
                  <a:cubicBezTo>
                    <a:pt x="20888" y="3872"/>
                    <a:pt x="20885" y="3827"/>
                    <a:pt x="20868" y="3813"/>
                  </a:cubicBezTo>
                  <a:close/>
                  <a:moveTo>
                    <a:pt x="5087" y="13739"/>
                  </a:moveTo>
                  <a:cubicBezTo>
                    <a:pt x="5124" y="13640"/>
                    <a:pt x="5084" y="13586"/>
                    <a:pt x="5008" y="13548"/>
                  </a:cubicBezTo>
                  <a:cubicBezTo>
                    <a:pt x="5032" y="13606"/>
                    <a:pt x="5056" y="13664"/>
                    <a:pt x="5087" y="13739"/>
                  </a:cubicBezTo>
                  <a:close/>
                  <a:moveTo>
                    <a:pt x="16425" y="13695"/>
                  </a:moveTo>
                  <a:cubicBezTo>
                    <a:pt x="16510" y="13613"/>
                    <a:pt x="16510" y="13613"/>
                    <a:pt x="16483" y="13521"/>
                  </a:cubicBezTo>
                  <a:cubicBezTo>
                    <a:pt x="16458" y="13589"/>
                    <a:pt x="16442" y="13643"/>
                    <a:pt x="16425" y="13695"/>
                  </a:cubicBezTo>
                  <a:close/>
                  <a:moveTo>
                    <a:pt x="2145" y="3997"/>
                  </a:moveTo>
                  <a:cubicBezTo>
                    <a:pt x="2128" y="3980"/>
                    <a:pt x="2111" y="3964"/>
                    <a:pt x="2094" y="3947"/>
                  </a:cubicBezTo>
                  <a:cubicBezTo>
                    <a:pt x="2090" y="3953"/>
                    <a:pt x="2076" y="3964"/>
                    <a:pt x="2076" y="3967"/>
                  </a:cubicBezTo>
                  <a:cubicBezTo>
                    <a:pt x="2090" y="3988"/>
                    <a:pt x="2108" y="4005"/>
                    <a:pt x="2121" y="4025"/>
                  </a:cubicBezTo>
                  <a:cubicBezTo>
                    <a:pt x="2128" y="4018"/>
                    <a:pt x="2131" y="4011"/>
                    <a:pt x="2145" y="3997"/>
                  </a:cubicBezTo>
                  <a:close/>
                  <a:moveTo>
                    <a:pt x="681" y="4233"/>
                  </a:moveTo>
                  <a:cubicBezTo>
                    <a:pt x="667" y="4202"/>
                    <a:pt x="660" y="4184"/>
                    <a:pt x="654" y="4168"/>
                  </a:cubicBezTo>
                  <a:cubicBezTo>
                    <a:pt x="637" y="4189"/>
                    <a:pt x="613" y="4202"/>
                    <a:pt x="602" y="4222"/>
                  </a:cubicBezTo>
                  <a:cubicBezTo>
                    <a:pt x="599" y="4229"/>
                    <a:pt x="623" y="4266"/>
                    <a:pt x="626" y="4263"/>
                  </a:cubicBezTo>
                  <a:cubicBezTo>
                    <a:pt x="646" y="4256"/>
                    <a:pt x="664" y="4243"/>
                    <a:pt x="681" y="4233"/>
                  </a:cubicBezTo>
                  <a:close/>
                  <a:moveTo>
                    <a:pt x="20970" y="4202"/>
                  </a:moveTo>
                  <a:cubicBezTo>
                    <a:pt x="20940" y="4192"/>
                    <a:pt x="20916" y="4178"/>
                    <a:pt x="20888" y="4171"/>
                  </a:cubicBezTo>
                  <a:cubicBezTo>
                    <a:pt x="20882" y="4171"/>
                    <a:pt x="20861" y="4202"/>
                    <a:pt x="20865" y="4212"/>
                  </a:cubicBezTo>
                  <a:cubicBezTo>
                    <a:pt x="20871" y="4233"/>
                    <a:pt x="20888" y="4250"/>
                    <a:pt x="20902" y="4266"/>
                  </a:cubicBezTo>
                  <a:cubicBezTo>
                    <a:pt x="20912" y="4256"/>
                    <a:pt x="20926" y="4243"/>
                    <a:pt x="20970" y="4202"/>
                  </a:cubicBezTo>
                  <a:close/>
                  <a:moveTo>
                    <a:pt x="16922" y="11243"/>
                  </a:moveTo>
                  <a:cubicBezTo>
                    <a:pt x="16912" y="11304"/>
                    <a:pt x="16905" y="11322"/>
                    <a:pt x="16905" y="11339"/>
                  </a:cubicBezTo>
                  <a:cubicBezTo>
                    <a:pt x="16908" y="11375"/>
                    <a:pt x="16912" y="11430"/>
                    <a:pt x="16959" y="11369"/>
                  </a:cubicBezTo>
                  <a:cubicBezTo>
                    <a:pt x="16969" y="11352"/>
                    <a:pt x="16942" y="11308"/>
                    <a:pt x="16922" y="11243"/>
                  </a:cubicBezTo>
                  <a:close/>
                  <a:moveTo>
                    <a:pt x="1971" y="3739"/>
                  </a:moveTo>
                  <a:cubicBezTo>
                    <a:pt x="1958" y="3715"/>
                    <a:pt x="1944" y="3688"/>
                    <a:pt x="1924" y="3670"/>
                  </a:cubicBezTo>
                  <a:cubicBezTo>
                    <a:pt x="1913" y="3661"/>
                    <a:pt x="1889" y="3664"/>
                    <a:pt x="1872" y="3664"/>
                  </a:cubicBezTo>
                  <a:cubicBezTo>
                    <a:pt x="1869" y="3664"/>
                    <a:pt x="1862" y="3684"/>
                    <a:pt x="1866" y="3684"/>
                  </a:cubicBezTo>
                  <a:cubicBezTo>
                    <a:pt x="1889" y="3711"/>
                    <a:pt x="1917" y="3735"/>
                    <a:pt x="1947" y="3760"/>
                  </a:cubicBezTo>
                  <a:cubicBezTo>
                    <a:pt x="1947" y="3760"/>
                    <a:pt x="1961" y="3749"/>
                    <a:pt x="1971" y="3739"/>
                  </a:cubicBezTo>
                  <a:close/>
                  <a:moveTo>
                    <a:pt x="1679" y="10746"/>
                  </a:moveTo>
                  <a:cubicBezTo>
                    <a:pt x="1675" y="10763"/>
                    <a:pt x="1661" y="10783"/>
                    <a:pt x="1668" y="10797"/>
                  </a:cubicBezTo>
                  <a:cubicBezTo>
                    <a:pt x="1675" y="10808"/>
                    <a:pt x="1699" y="10811"/>
                    <a:pt x="1716" y="10817"/>
                  </a:cubicBezTo>
                  <a:cubicBezTo>
                    <a:pt x="1719" y="10803"/>
                    <a:pt x="1729" y="10783"/>
                    <a:pt x="1723" y="10773"/>
                  </a:cubicBezTo>
                  <a:cubicBezTo>
                    <a:pt x="1716" y="10759"/>
                    <a:pt x="1696" y="10753"/>
                    <a:pt x="1679" y="10746"/>
                  </a:cubicBezTo>
                  <a:close/>
                  <a:moveTo>
                    <a:pt x="19854" y="10742"/>
                  </a:moveTo>
                  <a:cubicBezTo>
                    <a:pt x="19840" y="10753"/>
                    <a:pt x="19819" y="10763"/>
                    <a:pt x="19809" y="10776"/>
                  </a:cubicBezTo>
                  <a:cubicBezTo>
                    <a:pt x="19806" y="10787"/>
                    <a:pt x="19819" y="10808"/>
                    <a:pt x="19826" y="10821"/>
                  </a:cubicBezTo>
                  <a:cubicBezTo>
                    <a:pt x="19840" y="10811"/>
                    <a:pt x="19864" y="10808"/>
                    <a:pt x="19870" y="10790"/>
                  </a:cubicBezTo>
                  <a:cubicBezTo>
                    <a:pt x="19874" y="10780"/>
                    <a:pt x="19860" y="10759"/>
                    <a:pt x="19854" y="10742"/>
                  </a:cubicBezTo>
                  <a:close/>
                  <a:moveTo>
                    <a:pt x="9442" y="14845"/>
                  </a:moveTo>
                  <a:cubicBezTo>
                    <a:pt x="9451" y="14845"/>
                    <a:pt x="9465" y="14845"/>
                    <a:pt x="9479" y="14848"/>
                  </a:cubicBezTo>
                  <a:cubicBezTo>
                    <a:pt x="9482" y="14808"/>
                    <a:pt x="9486" y="14767"/>
                    <a:pt x="9486" y="14726"/>
                  </a:cubicBezTo>
                  <a:cubicBezTo>
                    <a:pt x="9476" y="14726"/>
                    <a:pt x="9462" y="14723"/>
                    <a:pt x="9451" y="14723"/>
                  </a:cubicBezTo>
                  <a:cubicBezTo>
                    <a:pt x="9448" y="14763"/>
                    <a:pt x="9445" y="14804"/>
                    <a:pt x="9442" y="14845"/>
                  </a:cubicBezTo>
                  <a:close/>
                  <a:moveTo>
                    <a:pt x="1866" y="3252"/>
                  </a:moveTo>
                  <a:cubicBezTo>
                    <a:pt x="1845" y="3252"/>
                    <a:pt x="1831" y="3252"/>
                    <a:pt x="1831" y="3255"/>
                  </a:cubicBezTo>
                  <a:cubicBezTo>
                    <a:pt x="1825" y="3282"/>
                    <a:pt x="1818" y="3310"/>
                    <a:pt x="1822" y="3337"/>
                  </a:cubicBezTo>
                  <a:cubicBezTo>
                    <a:pt x="1825" y="3347"/>
                    <a:pt x="1849" y="3358"/>
                    <a:pt x="1866" y="3364"/>
                  </a:cubicBezTo>
                  <a:cubicBezTo>
                    <a:pt x="1872" y="3364"/>
                    <a:pt x="1889" y="3354"/>
                    <a:pt x="1889" y="3351"/>
                  </a:cubicBezTo>
                  <a:cubicBezTo>
                    <a:pt x="1883" y="3317"/>
                    <a:pt x="1876" y="3282"/>
                    <a:pt x="1866" y="3252"/>
                  </a:cubicBezTo>
                  <a:close/>
                  <a:moveTo>
                    <a:pt x="5397" y="9214"/>
                  </a:moveTo>
                  <a:cubicBezTo>
                    <a:pt x="5386" y="9203"/>
                    <a:pt x="5379" y="9194"/>
                    <a:pt x="5376" y="9194"/>
                  </a:cubicBezTo>
                  <a:cubicBezTo>
                    <a:pt x="5352" y="9197"/>
                    <a:pt x="5332" y="9203"/>
                    <a:pt x="5308" y="9207"/>
                  </a:cubicBezTo>
                  <a:cubicBezTo>
                    <a:pt x="5335" y="9210"/>
                    <a:pt x="5362" y="9210"/>
                    <a:pt x="5397" y="9214"/>
                  </a:cubicBezTo>
                  <a:close/>
                  <a:moveTo>
                    <a:pt x="16234" y="9203"/>
                  </a:moveTo>
                  <a:cubicBezTo>
                    <a:pt x="16217" y="9200"/>
                    <a:pt x="16200" y="9194"/>
                    <a:pt x="16183" y="9194"/>
                  </a:cubicBezTo>
                  <a:cubicBezTo>
                    <a:pt x="16172" y="9194"/>
                    <a:pt x="16163" y="9207"/>
                    <a:pt x="16152" y="9210"/>
                  </a:cubicBezTo>
                  <a:cubicBezTo>
                    <a:pt x="16163" y="9214"/>
                    <a:pt x="16169" y="9217"/>
                    <a:pt x="16180" y="9217"/>
                  </a:cubicBezTo>
                  <a:cubicBezTo>
                    <a:pt x="16197" y="9214"/>
                    <a:pt x="16217" y="9207"/>
                    <a:pt x="16234" y="9203"/>
                  </a:cubicBezTo>
                  <a:close/>
                  <a:moveTo>
                    <a:pt x="2546" y="6367"/>
                  </a:moveTo>
                  <a:cubicBezTo>
                    <a:pt x="2533" y="6378"/>
                    <a:pt x="2513" y="6384"/>
                    <a:pt x="2505" y="6398"/>
                  </a:cubicBezTo>
                  <a:cubicBezTo>
                    <a:pt x="2502" y="6408"/>
                    <a:pt x="2516" y="6428"/>
                    <a:pt x="2523" y="6442"/>
                  </a:cubicBezTo>
                  <a:cubicBezTo>
                    <a:pt x="2540" y="6432"/>
                    <a:pt x="2557" y="6422"/>
                    <a:pt x="2571" y="6405"/>
                  </a:cubicBezTo>
                  <a:cubicBezTo>
                    <a:pt x="2574" y="6405"/>
                    <a:pt x="2557" y="6381"/>
                    <a:pt x="2546" y="6367"/>
                  </a:cubicBezTo>
                  <a:close/>
                  <a:moveTo>
                    <a:pt x="15866" y="8526"/>
                  </a:moveTo>
                  <a:cubicBezTo>
                    <a:pt x="15886" y="8509"/>
                    <a:pt x="15904" y="8492"/>
                    <a:pt x="15921" y="8475"/>
                  </a:cubicBezTo>
                  <a:cubicBezTo>
                    <a:pt x="15921" y="8475"/>
                    <a:pt x="15907" y="8454"/>
                    <a:pt x="15904" y="8454"/>
                  </a:cubicBezTo>
                  <a:cubicBezTo>
                    <a:pt x="15880" y="8461"/>
                    <a:pt x="15859" y="8468"/>
                    <a:pt x="15836" y="8479"/>
                  </a:cubicBezTo>
                  <a:cubicBezTo>
                    <a:pt x="15842" y="8488"/>
                    <a:pt x="15853" y="8502"/>
                    <a:pt x="15866" y="8526"/>
                  </a:cubicBezTo>
                  <a:close/>
                  <a:moveTo>
                    <a:pt x="15543" y="8121"/>
                  </a:moveTo>
                  <a:cubicBezTo>
                    <a:pt x="15533" y="8127"/>
                    <a:pt x="15515" y="8135"/>
                    <a:pt x="15498" y="8141"/>
                  </a:cubicBezTo>
                  <a:cubicBezTo>
                    <a:pt x="15509" y="8158"/>
                    <a:pt x="15515" y="8175"/>
                    <a:pt x="15526" y="8193"/>
                  </a:cubicBezTo>
                  <a:cubicBezTo>
                    <a:pt x="15543" y="8179"/>
                    <a:pt x="15564" y="8168"/>
                    <a:pt x="15580" y="8155"/>
                  </a:cubicBezTo>
                  <a:cubicBezTo>
                    <a:pt x="15570" y="8144"/>
                    <a:pt x="15556" y="8131"/>
                    <a:pt x="15543" y="8121"/>
                  </a:cubicBezTo>
                  <a:close/>
                  <a:moveTo>
                    <a:pt x="19002" y="6367"/>
                  </a:moveTo>
                  <a:cubicBezTo>
                    <a:pt x="18988" y="6378"/>
                    <a:pt x="18968" y="6384"/>
                    <a:pt x="18965" y="6395"/>
                  </a:cubicBezTo>
                  <a:cubicBezTo>
                    <a:pt x="18961" y="6411"/>
                    <a:pt x="18975" y="6428"/>
                    <a:pt x="18979" y="6446"/>
                  </a:cubicBezTo>
                  <a:cubicBezTo>
                    <a:pt x="18996" y="6432"/>
                    <a:pt x="19016" y="6422"/>
                    <a:pt x="19032" y="6408"/>
                  </a:cubicBezTo>
                  <a:cubicBezTo>
                    <a:pt x="19023" y="6395"/>
                    <a:pt x="19012" y="6381"/>
                    <a:pt x="19002" y="6367"/>
                  </a:cubicBezTo>
                  <a:close/>
                  <a:moveTo>
                    <a:pt x="5965" y="8485"/>
                  </a:moveTo>
                  <a:cubicBezTo>
                    <a:pt x="5951" y="8485"/>
                    <a:pt x="5934" y="8485"/>
                    <a:pt x="5921" y="8488"/>
                  </a:cubicBezTo>
                  <a:cubicBezTo>
                    <a:pt x="5928" y="8492"/>
                    <a:pt x="5931" y="8499"/>
                    <a:pt x="5938" y="8502"/>
                  </a:cubicBezTo>
                  <a:cubicBezTo>
                    <a:pt x="5945" y="8506"/>
                    <a:pt x="5955" y="8506"/>
                    <a:pt x="5962" y="8502"/>
                  </a:cubicBezTo>
                  <a:cubicBezTo>
                    <a:pt x="5965" y="8502"/>
                    <a:pt x="5965" y="8492"/>
                    <a:pt x="5965" y="8485"/>
                  </a:cubicBezTo>
                  <a:close/>
                  <a:moveTo>
                    <a:pt x="1611" y="7487"/>
                  </a:moveTo>
                  <a:cubicBezTo>
                    <a:pt x="1600" y="7474"/>
                    <a:pt x="1590" y="7453"/>
                    <a:pt x="1576" y="7443"/>
                  </a:cubicBezTo>
                  <a:cubicBezTo>
                    <a:pt x="1566" y="7440"/>
                    <a:pt x="1545" y="7450"/>
                    <a:pt x="1532" y="7453"/>
                  </a:cubicBezTo>
                  <a:cubicBezTo>
                    <a:pt x="1542" y="7470"/>
                    <a:pt x="1545" y="7494"/>
                    <a:pt x="1559" y="7498"/>
                  </a:cubicBezTo>
                  <a:cubicBezTo>
                    <a:pt x="1573" y="7505"/>
                    <a:pt x="1594" y="7494"/>
                    <a:pt x="1611" y="7487"/>
                  </a:cubicBezTo>
                  <a:close/>
                  <a:moveTo>
                    <a:pt x="19980" y="7426"/>
                  </a:moveTo>
                  <a:cubicBezTo>
                    <a:pt x="19962" y="7447"/>
                    <a:pt x="19942" y="7467"/>
                    <a:pt x="19925" y="7487"/>
                  </a:cubicBezTo>
                  <a:cubicBezTo>
                    <a:pt x="19935" y="7494"/>
                    <a:pt x="19945" y="7505"/>
                    <a:pt x="19949" y="7501"/>
                  </a:cubicBezTo>
                  <a:cubicBezTo>
                    <a:pt x="19969" y="7487"/>
                    <a:pt x="19986" y="7470"/>
                    <a:pt x="20003" y="7453"/>
                  </a:cubicBezTo>
                  <a:cubicBezTo>
                    <a:pt x="20003" y="7453"/>
                    <a:pt x="19993" y="7440"/>
                    <a:pt x="19980" y="7426"/>
                  </a:cubicBezTo>
                  <a:close/>
                  <a:moveTo>
                    <a:pt x="20973" y="4461"/>
                  </a:moveTo>
                  <a:cubicBezTo>
                    <a:pt x="20970" y="4454"/>
                    <a:pt x="20967" y="4444"/>
                    <a:pt x="20963" y="4440"/>
                  </a:cubicBezTo>
                  <a:cubicBezTo>
                    <a:pt x="20957" y="4437"/>
                    <a:pt x="20946" y="4440"/>
                    <a:pt x="20940" y="4444"/>
                  </a:cubicBezTo>
                  <a:cubicBezTo>
                    <a:pt x="20946" y="4454"/>
                    <a:pt x="20953" y="4464"/>
                    <a:pt x="20960" y="4475"/>
                  </a:cubicBezTo>
                  <a:cubicBezTo>
                    <a:pt x="20963" y="4470"/>
                    <a:pt x="20970" y="4464"/>
                    <a:pt x="20973" y="4461"/>
                  </a:cubicBezTo>
                  <a:close/>
                  <a:moveTo>
                    <a:pt x="593" y="4470"/>
                  </a:moveTo>
                  <a:cubicBezTo>
                    <a:pt x="596" y="4464"/>
                    <a:pt x="599" y="4457"/>
                    <a:pt x="602" y="4450"/>
                  </a:cubicBezTo>
                  <a:lnTo>
                    <a:pt x="565" y="4450"/>
                  </a:lnTo>
                  <a:cubicBezTo>
                    <a:pt x="565" y="4457"/>
                    <a:pt x="565" y="4470"/>
                    <a:pt x="572" y="4470"/>
                  </a:cubicBezTo>
                  <a:cubicBezTo>
                    <a:pt x="575" y="4475"/>
                    <a:pt x="585" y="4470"/>
                    <a:pt x="593" y="4470"/>
                  </a:cubicBezTo>
                  <a:close/>
                  <a:moveTo>
                    <a:pt x="4746" y="8328"/>
                  </a:moveTo>
                  <a:cubicBezTo>
                    <a:pt x="4732" y="8322"/>
                    <a:pt x="4719" y="8311"/>
                    <a:pt x="4705" y="8305"/>
                  </a:cubicBezTo>
                  <a:cubicBezTo>
                    <a:pt x="4702" y="8305"/>
                    <a:pt x="4691" y="8315"/>
                    <a:pt x="4685" y="8322"/>
                  </a:cubicBezTo>
                  <a:cubicBezTo>
                    <a:pt x="4699" y="8332"/>
                    <a:pt x="4712" y="8342"/>
                    <a:pt x="4729" y="8349"/>
                  </a:cubicBezTo>
                  <a:cubicBezTo>
                    <a:pt x="4729" y="8349"/>
                    <a:pt x="4740" y="8336"/>
                    <a:pt x="4746" y="8328"/>
                  </a:cubicBezTo>
                  <a:close/>
                  <a:moveTo>
                    <a:pt x="16830" y="8308"/>
                  </a:moveTo>
                  <a:cubicBezTo>
                    <a:pt x="16820" y="8311"/>
                    <a:pt x="16806" y="8322"/>
                    <a:pt x="16793" y="8328"/>
                  </a:cubicBezTo>
                  <a:cubicBezTo>
                    <a:pt x="16796" y="8336"/>
                    <a:pt x="16802" y="8349"/>
                    <a:pt x="16806" y="8349"/>
                  </a:cubicBezTo>
                  <a:cubicBezTo>
                    <a:pt x="16820" y="8342"/>
                    <a:pt x="16837" y="8332"/>
                    <a:pt x="16851" y="8322"/>
                  </a:cubicBezTo>
                  <a:cubicBezTo>
                    <a:pt x="16843" y="8318"/>
                    <a:pt x="16837" y="8311"/>
                    <a:pt x="16830" y="8308"/>
                  </a:cubicBezTo>
                  <a:close/>
                  <a:moveTo>
                    <a:pt x="15625" y="8488"/>
                  </a:moveTo>
                  <a:cubicBezTo>
                    <a:pt x="15618" y="8485"/>
                    <a:pt x="15608" y="8479"/>
                    <a:pt x="15600" y="8482"/>
                  </a:cubicBezTo>
                  <a:cubicBezTo>
                    <a:pt x="15594" y="8485"/>
                    <a:pt x="15591" y="8495"/>
                    <a:pt x="15587" y="8502"/>
                  </a:cubicBezTo>
                  <a:cubicBezTo>
                    <a:pt x="15594" y="8502"/>
                    <a:pt x="15605" y="8502"/>
                    <a:pt x="15611" y="8499"/>
                  </a:cubicBezTo>
                  <a:cubicBezTo>
                    <a:pt x="15618" y="8499"/>
                    <a:pt x="15621" y="8492"/>
                    <a:pt x="15625" y="8488"/>
                  </a:cubicBezTo>
                  <a:close/>
                  <a:moveTo>
                    <a:pt x="5996" y="8121"/>
                  </a:moveTo>
                  <a:cubicBezTo>
                    <a:pt x="5982" y="8127"/>
                    <a:pt x="5958" y="8135"/>
                    <a:pt x="5955" y="8144"/>
                  </a:cubicBezTo>
                  <a:cubicBezTo>
                    <a:pt x="5955" y="8162"/>
                    <a:pt x="5969" y="8182"/>
                    <a:pt x="5975" y="8199"/>
                  </a:cubicBezTo>
                  <a:cubicBezTo>
                    <a:pt x="5992" y="8182"/>
                    <a:pt x="6013" y="8165"/>
                    <a:pt x="6033" y="8152"/>
                  </a:cubicBezTo>
                  <a:cubicBezTo>
                    <a:pt x="6023" y="8141"/>
                    <a:pt x="6009" y="8131"/>
                    <a:pt x="5996" y="8121"/>
                  </a:cubicBezTo>
                  <a:close/>
                  <a:moveTo>
                    <a:pt x="5710" y="8506"/>
                  </a:moveTo>
                  <a:cubicBezTo>
                    <a:pt x="5692" y="8482"/>
                    <a:pt x="5689" y="8458"/>
                    <a:pt x="5676" y="8451"/>
                  </a:cubicBezTo>
                  <a:cubicBezTo>
                    <a:pt x="5662" y="8448"/>
                    <a:pt x="5638" y="8454"/>
                    <a:pt x="5625" y="8461"/>
                  </a:cubicBezTo>
                  <a:cubicBezTo>
                    <a:pt x="5618" y="8468"/>
                    <a:pt x="5625" y="8502"/>
                    <a:pt x="5628" y="8506"/>
                  </a:cubicBezTo>
                  <a:cubicBezTo>
                    <a:pt x="5652" y="8509"/>
                    <a:pt x="5679" y="8506"/>
                    <a:pt x="5710" y="8506"/>
                  </a:cubicBezTo>
                  <a:close/>
                  <a:moveTo>
                    <a:pt x="2505" y="10024"/>
                  </a:moveTo>
                  <a:cubicBezTo>
                    <a:pt x="2499" y="10007"/>
                    <a:pt x="2492" y="9994"/>
                    <a:pt x="2485" y="9976"/>
                  </a:cubicBezTo>
                  <a:cubicBezTo>
                    <a:pt x="2479" y="9983"/>
                    <a:pt x="2469" y="9990"/>
                    <a:pt x="2469" y="9997"/>
                  </a:cubicBezTo>
                  <a:cubicBezTo>
                    <a:pt x="2469" y="10017"/>
                    <a:pt x="2475" y="10035"/>
                    <a:pt x="2479" y="10055"/>
                  </a:cubicBezTo>
                  <a:cubicBezTo>
                    <a:pt x="2485" y="10044"/>
                    <a:pt x="2496" y="10035"/>
                    <a:pt x="2505" y="10024"/>
                  </a:cubicBezTo>
                  <a:close/>
                  <a:moveTo>
                    <a:pt x="19043" y="10065"/>
                  </a:moveTo>
                  <a:cubicBezTo>
                    <a:pt x="19050" y="10065"/>
                    <a:pt x="19060" y="10065"/>
                    <a:pt x="19067" y="10061"/>
                  </a:cubicBezTo>
                  <a:cubicBezTo>
                    <a:pt x="19064" y="10035"/>
                    <a:pt x="19057" y="10003"/>
                    <a:pt x="19053" y="9976"/>
                  </a:cubicBezTo>
                  <a:cubicBezTo>
                    <a:pt x="19046" y="9980"/>
                    <a:pt x="19032" y="9986"/>
                    <a:pt x="19032" y="9994"/>
                  </a:cubicBezTo>
                  <a:cubicBezTo>
                    <a:pt x="19037" y="10017"/>
                    <a:pt x="19040" y="10041"/>
                    <a:pt x="19043" y="10065"/>
                  </a:cubicBezTo>
                  <a:close/>
                  <a:moveTo>
                    <a:pt x="3398" y="10201"/>
                  </a:moveTo>
                  <a:lnTo>
                    <a:pt x="3398" y="10178"/>
                  </a:lnTo>
                  <a:cubicBezTo>
                    <a:pt x="3388" y="10181"/>
                    <a:pt x="3377" y="10184"/>
                    <a:pt x="3374" y="10191"/>
                  </a:cubicBezTo>
                  <a:cubicBezTo>
                    <a:pt x="3371" y="10195"/>
                    <a:pt x="3377" y="10204"/>
                    <a:pt x="3381" y="10211"/>
                  </a:cubicBezTo>
                  <a:cubicBezTo>
                    <a:pt x="3388" y="10208"/>
                    <a:pt x="3391" y="10204"/>
                    <a:pt x="3398" y="10201"/>
                  </a:cubicBezTo>
                  <a:close/>
                  <a:moveTo>
                    <a:pt x="18165" y="10184"/>
                  </a:moveTo>
                  <a:cubicBezTo>
                    <a:pt x="18161" y="10178"/>
                    <a:pt x="18158" y="10170"/>
                    <a:pt x="18154" y="10164"/>
                  </a:cubicBezTo>
                  <a:cubicBezTo>
                    <a:pt x="18151" y="10170"/>
                    <a:pt x="18141" y="10178"/>
                    <a:pt x="18141" y="10181"/>
                  </a:cubicBezTo>
                  <a:cubicBezTo>
                    <a:pt x="18144" y="10191"/>
                    <a:pt x="18154" y="10201"/>
                    <a:pt x="18158" y="10208"/>
                  </a:cubicBezTo>
                  <a:cubicBezTo>
                    <a:pt x="18161" y="10201"/>
                    <a:pt x="18161" y="10195"/>
                    <a:pt x="18165" y="10184"/>
                  </a:cubicBezTo>
                  <a:close/>
                  <a:moveTo>
                    <a:pt x="5008" y="13388"/>
                  </a:moveTo>
                  <a:cubicBezTo>
                    <a:pt x="5002" y="13364"/>
                    <a:pt x="4991" y="13341"/>
                    <a:pt x="4985" y="13316"/>
                  </a:cubicBezTo>
                  <a:cubicBezTo>
                    <a:pt x="4974" y="13327"/>
                    <a:pt x="4957" y="13337"/>
                    <a:pt x="4954" y="13347"/>
                  </a:cubicBezTo>
                  <a:cubicBezTo>
                    <a:pt x="4954" y="13364"/>
                    <a:pt x="4961" y="13382"/>
                    <a:pt x="4964" y="13398"/>
                  </a:cubicBezTo>
                  <a:cubicBezTo>
                    <a:pt x="4977" y="13395"/>
                    <a:pt x="4991" y="13391"/>
                    <a:pt x="5008" y="13388"/>
                  </a:cubicBezTo>
                  <a:close/>
                  <a:moveTo>
                    <a:pt x="16588" y="13354"/>
                  </a:moveTo>
                  <a:cubicBezTo>
                    <a:pt x="16571" y="13337"/>
                    <a:pt x="16565" y="13327"/>
                    <a:pt x="16554" y="13316"/>
                  </a:cubicBezTo>
                  <a:cubicBezTo>
                    <a:pt x="16544" y="13330"/>
                    <a:pt x="16534" y="13347"/>
                    <a:pt x="16530" y="13361"/>
                  </a:cubicBezTo>
                  <a:cubicBezTo>
                    <a:pt x="16530" y="13377"/>
                    <a:pt x="16544" y="13391"/>
                    <a:pt x="16551" y="13405"/>
                  </a:cubicBezTo>
                  <a:cubicBezTo>
                    <a:pt x="16565" y="13388"/>
                    <a:pt x="16574" y="13371"/>
                    <a:pt x="16588" y="13354"/>
                  </a:cubicBezTo>
                  <a:close/>
                  <a:moveTo>
                    <a:pt x="11409" y="18216"/>
                  </a:moveTo>
                  <a:cubicBezTo>
                    <a:pt x="11399" y="18199"/>
                    <a:pt x="11389" y="18186"/>
                    <a:pt x="11382" y="18175"/>
                  </a:cubicBezTo>
                  <a:cubicBezTo>
                    <a:pt x="11368" y="18182"/>
                    <a:pt x="11351" y="18192"/>
                    <a:pt x="11345" y="18203"/>
                  </a:cubicBezTo>
                  <a:cubicBezTo>
                    <a:pt x="11341" y="18216"/>
                    <a:pt x="11348" y="18236"/>
                    <a:pt x="11351" y="18253"/>
                  </a:cubicBezTo>
                  <a:cubicBezTo>
                    <a:pt x="11372" y="18240"/>
                    <a:pt x="11389" y="18230"/>
                    <a:pt x="11409" y="18216"/>
                  </a:cubicBezTo>
                  <a:close/>
                  <a:moveTo>
                    <a:pt x="7617" y="8141"/>
                  </a:moveTo>
                  <a:lnTo>
                    <a:pt x="7596" y="8127"/>
                  </a:lnTo>
                  <a:lnTo>
                    <a:pt x="7592" y="8144"/>
                  </a:lnTo>
                  <a:close/>
                  <a:moveTo>
                    <a:pt x="13946" y="8141"/>
                  </a:moveTo>
                  <a:lnTo>
                    <a:pt x="13929" y="8127"/>
                  </a:lnTo>
                  <a:lnTo>
                    <a:pt x="13925" y="8144"/>
                  </a:lnTo>
                  <a:close/>
                  <a:moveTo>
                    <a:pt x="6149" y="8499"/>
                  </a:moveTo>
                  <a:cubicBezTo>
                    <a:pt x="6132" y="8495"/>
                    <a:pt x="6121" y="8492"/>
                    <a:pt x="6112" y="8488"/>
                  </a:cubicBezTo>
                  <a:cubicBezTo>
                    <a:pt x="6115" y="8495"/>
                    <a:pt x="6118" y="8506"/>
                    <a:pt x="6118" y="8506"/>
                  </a:cubicBezTo>
                  <a:cubicBezTo>
                    <a:pt x="6129" y="8506"/>
                    <a:pt x="6135" y="8502"/>
                    <a:pt x="6149" y="8499"/>
                  </a:cubicBezTo>
                  <a:close/>
                  <a:moveTo>
                    <a:pt x="15393" y="8499"/>
                  </a:moveTo>
                  <a:cubicBezTo>
                    <a:pt x="15400" y="8502"/>
                    <a:pt x="15407" y="8502"/>
                    <a:pt x="15413" y="8506"/>
                  </a:cubicBezTo>
                  <a:cubicBezTo>
                    <a:pt x="15410" y="8499"/>
                    <a:pt x="15403" y="8492"/>
                    <a:pt x="15400" y="8482"/>
                  </a:cubicBezTo>
                  <a:cubicBezTo>
                    <a:pt x="15396" y="8488"/>
                    <a:pt x="15393" y="8495"/>
                    <a:pt x="15393" y="8499"/>
                  </a:cubicBezTo>
                  <a:close/>
                  <a:moveTo>
                    <a:pt x="20476" y="3732"/>
                  </a:moveTo>
                  <a:cubicBezTo>
                    <a:pt x="20473" y="3725"/>
                    <a:pt x="20470" y="3719"/>
                    <a:pt x="20467" y="3711"/>
                  </a:cubicBezTo>
                  <a:cubicBezTo>
                    <a:pt x="20459" y="3719"/>
                    <a:pt x="20449" y="3725"/>
                    <a:pt x="20449" y="3725"/>
                  </a:cubicBezTo>
                  <a:cubicBezTo>
                    <a:pt x="20456" y="3735"/>
                    <a:pt x="20463" y="3746"/>
                    <a:pt x="20470" y="3755"/>
                  </a:cubicBezTo>
                  <a:cubicBezTo>
                    <a:pt x="20473" y="3749"/>
                    <a:pt x="20473" y="3739"/>
                    <a:pt x="20476" y="3732"/>
                  </a:cubicBezTo>
                  <a:close/>
                  <a:moveTo>
                    <a:pt x="1072" y="3755"/>
                  </a:moveTo>
                  <a:cubicBezTo>
                    <a:pt x="1075" y="3752"/>
                    <a:pt x="1086" y="3749"/>
                    <a:pt x="1086" y="3742"/>
                  </a:cubicBezTo>
                  <a:cubicBezTo>
                    <a:pt x="1089" y="3735"/>
                    <a:pt x="1086" y="3729"/>
                    <a:pt x="1086" y="3719"/>
                  </a:cubicBezTo>
                  <a:cubicBezTo>
                    <a:pt x="1075" y="3725"/>
                    <a:pt x="1066" y="3729"/>
                    <a:pt x="1059" y="3735"/>
                  </a:cubicBezTo>
                  <a:cubicBezTo>
                    <a:pt x="1059" y="3739"/>
                    <a:pt x="1066" y="3749"/>
                    <a:pt x="1072" y="3755"/>
                  </a:cubicBezTo>
                  <a:close/>
                  <a:moveTo>
                    <a:pt x="651" y="8826"/>
                  </a:moveTo>
                  <a:lnTo>
                    <a:pt x="657" y="8842"/>
                  </a:lnTo>
                  <a:lnTo>
                    <a:pt x="664" y="8822"/>
                  </a:lnTo>
                  <a:close/>
                  <a:moveTo>
                    <a:pt x="20888" y="8826"/>
                  </a:moveTo>
                  <a:lnTo>
                    <a:pt x="20871" y="8822"/>
                  </a:lnTo>
                  <a:lnTo>
                    <a:pt x="20878" y="8842"/>
                  </a:lnTo>
                  <a:close/>
                  <a:moveTo>
                    <a:pt x="11430" y="6293"/>
                  </a:moveTo>
                  <a:lnTo>
                    <a:pt x="11420" y="6272"/>
                  </a:lnTo>
                  <a:lnTo>
                    <a:pt x="11409" y="6293"/>
                  </a:lnTo>
                  <a:close/>
                  <a:moveTo>
                    <a:pt x="10109" y="6282"/>
                  </a:moveTo>
                  <a:lnTo>
                    <a:pt x="10116" y="6303"/>
                  </a:lnTo>
                  <a:lnTo>
                    <a:pt x="10125" y="6282"/>
                  </a:lnTo>
                  <a:close/>
                  <a:moveTo>
                    <a:pt x="1396" y="6718"/>
                  </a:moveTo>
                  <a:lnTo>
                    <a:pt x="1413" y="6732"/>
                  </a:lnTo>
                  <a:lnTo>
                    <a:pt x="1419" y="6711"/>
                  </a:lnTo>
                  <a:close/>
                  <a:moveTo>
                    <a:pt x="14429" y="9963"/>
                  </a:moveTo>
                  <a:cubicBezTo>
                    <a:pt x="14426" y="9980"/>
                    <a:pt x="14416" y="9994"/>
                    <a:pt x="14416" y="10011"/>
                  </a:cubicBezTo>
                  <a:cubicBezTo>
                    <a:pt x="14416" y="10014"/>
                    <a:pt x="14426" y="10021"/>
                    <a:pt x="14429" y="10027"/>
                  </a:cubicBezTo>
                  <a:cubicBezTo>
                    <a:pt x="14440" y="10017"/>
                    <a:pt x="14453" y="10007"/>
                    <a:pt x="14453" y="9994"/>
                  </a:cubicBezTo>
                  <a:cubicBezTo>
                    <a:pt x="14453" y="9986"/>
                    <a:pt x="14440" y="9976"/>
                    <a:pt x="14429" y="9963"/>
                  </a:cubicBezTo>
                  <a:close/>
                  <a:moveTo>
                    <a:pt x="2502" y="10552"/>
                  </a:moveTo>
                  <a:cubicBezTo>
                    <a:pt x="2499" y="10545"/>
                    <a:pt x="2496" y="10538"/>
                    <a:pt x="2492" y="10528"/>
                  </a:cubicBezTo>
                  <a:cubicBezTo>
                    <a:pt x="2489" y="10538"/>
                    <a:pt x="2485" y="10549"/>
                    <a:pt x="2482" y="10558"/>
                  </a:cubicBezTo>
                  <a:cubicBezTo>
                    <a:pt x="2489" y="10558"/>
                    <a:pt x="2496" y="10555"/>
                    <a:pt x="2502" y="10552"/>
                  </a:cubicBezTo>
                  <a:close/>
                  <a:moveTo>
                    <a:pt x="19053" y="10562"/>
                  </a:moveTo>
                  <a:cubicBezTo>
                    <a:pt x="19057" y="10555"/>
                    <a:pt x="19060" y="10545"/>
                    <a:pt x="19060" y="10538"/>
                  </a:cubicBezTo>
                  <a:cubicBezTo>
                    <a:pt x="19053" y="10542"/>
                    <a:pt x="19043" y="10549"/>
                    <a:pt x="19037" y="10552"/>
                  </a:cubicBezTo>
                  <a:cubicBezTo>
                    <a:pt x="19040" y="10555"/>
                    <a:pt x="19046" y="10558"/>
                    <a:pt x="19053" y="10562"/>
                  </a:cubicBezTo>
                  <a:close/>
                  <a:moveTo>
                    <a:pt x="20132" y="6711"/>
                  </a:moveTo>
                  <a:lnTo>
                    <a:pt x="20112" y="6722"/>
                  </a:lnTo>
                  <a:lnTo>
                    <a:pt x="20132" y="6728"/>
                  </a:lnTo>
                  <a:close/>
                  <a:moveTo>
                    <a:pt x="2857" y="11001"/>
                  </a:moveTo>
                  <a:cubicBezTo>
                    <a:pt x="2853" y="10998"/>
                    <a:pt x="2846" y="10991"/>
                    <a:pt x="2843" y="10984"/>
                  </a:cubicBezTo>
                  <a:cubicBezTo>
                    <a:pt x="2840" y="10987"/>
                    <a:pt x="2829" y="10998"/>
                    <a:pt x="2829" y="10998"/>
                  </a:cubicBezTo>
                  <a:cubicBezTo>
                    <a:pt x="2832" y="11008"/>
                    <a:pt x="2843" y="11015"/>
                    <a:pt x="2850" y="11025"/>
                  </a:cubicBezTo>
                  <a:cubicBezTo>
                    <a:pt x="2850" y="11018"/>
                    <a:pt x="2853" y="11012"/>
                    <a:pt x="2857" y="11001"/>
                  </a:cubicBezTo>
                  <a:close/>
                  <a:moveTo>
                    <a:pt x="18689" y="10991"/>
                  </a:moveTo>
                  <a:cubicBezTo>
                    <a:pt x="18685" y="11001"/>
                    <a:pt x="18682" y="11008"/>
                    <a:pt x="18682" y="11018"/>
                  </a:cubicBezTo>
                  <a:cubicBezTo>
                    <a:pt x="18682" y="11022"/>
                    <a:pt x="18696" y="11022"/>
                    <a:pt x="18702" y="11025"/>
                  </a:cubicBezTo>
                  <a:cubicBezTo>
                    <a:pt x="18702" y="11018"/>
                    <a:pt x="18710" y="11008"/>
                    <a:pt x="18710" y="11001"/>
                  </a:cubicBezTo>
                  <a:cubicBezTo>
                    <a:pt x="18706" y="10998"/>
                    <a:pt x="18696" y="10995"/>
                    <a:pt x="18689" y="10991"/>
                  </a:cubicBezTo>
                  <a:close/>
                  <a:moveTo>
                    <a:pt x="19755" y="11066"/>
                  </a:moveTo>
                  <a:cubicBezTo>
                    <a:pt x="19747" y="11066"/>
                    <a:pt x="19741" y="11069"/>
                    <a:pt x="19734" y="11073"/>
                  </a:cubicBezTo>
                  <a:cubicBezTo>
                    <a:pt x="19741" y="11083"/>
                    <a:pt x="19747" y="11094"/>
                    <a:pt x="19752" y="11107"/>
                  </a:cubicBezTo>
                  <a:cubicBezTo>
                    <a:pt x="19758" y="11100"/>
                    <a:pt x="19765" y="11094"/>
                    <a:pt x="19765" y="11086"/>
                  </a:cubicBezTo>
                  <a:cubicBezTo>
                    <a:pt x="19768" y="11080"/>
                    <a:pt x="19758" y="11073"/>
                    <a:pt x="19755" y="11066"/>
                  </a:cubicBezTo>
                  <a:close/>
                  <a:moveTo>
                    <a:pt x="19461" y="11202"/>
                  </a:moveTo>
                  <a:cubicBezTo>
                    <a:pt x="19469" y="11188"/>
                    <a:pt x="19475" y="11175"/>
                    <a:pt x="19479" y="11158"/>
                  </a:cubicBezTo>
                  <a:cubicBezTo>
                    <a:pt x="19479" y="11155"/>
                    <a:pt x="19466" y="11147"/>
                    <a:pt x="19458" y="11141"/>
                  </a:cubicBezTo>
                  <a:cubicBezTo>
                    <a:pt x="19455" y="11158"/>
                    <a:pt x="19448" y="11171"/>
                    <a:pt x="19445" y="11185"/>
                  </a:cubicBezTo>
                  <a:cubicBezTo>
                    <a:pt x="19441" y="11188"/>
                    <a:pt x="19455" y="11196"/>
                    <a:pt x="19461" y="11202"/>
                  </a:cubicBezTo>
                  <a:close/>
                  <a:moveTo>
                    <a:pt x="19101" y="11751"/>
                  </a:moveTo>
                  <a:cubicBezTo>
                    <a:pt x="19111" y="11751"/>
                    <a:pt x="19118" y="11747"/>
                    <a:pt x="19125" y="11747"/>
                  </a:cubicBezTo>
                  <a:cubicBezTo>
                    <a:pt x="19125" y="11737"/>
                    <a:pt x="19122" y="11727"/>
                    <a:pt x="19118" y="11719"/>
                  </a:cubicBezTo>
                  <a:cubicBezTo>
                    <a:pt x="19114" y="11719"/>
                    <a:pt x="19098" y="11723"/>
                    <a:pt x="19098" y="11727"/>
                  </a:cubicBezTo>
                  <a:cubicBezTo>
                    <a:pt x="19094" y="11733"/>
                    <a:pt x="19101" y="11743"/>
                    <a:pt x="19101" y="11751"/>
                  </a:cubicBezTo>
                  <a:close/>
                  <a:moveTo>
                    <a:pt x="3085" y="12626"/>
                  </a:moveTo>
                  <a:cubicBezTo>
                    <a:pt x="3078" y="12629"/>
                    <a:pt x="3064" y="12636"/>
                    <a:pt x="3068" y="12639"/>
                  </a:cubicBezTo>
                  <a:cubicBezTo>
                    <a:pt x="3068" y="12656"/>
                    <a:pt x="3078" y="12673"/>
                    <a:pt x="3082" y="12687"/>
                  </a:cubicBezTo>
                  <a:cubicBezTo>
                    <a:pt x="3088" y="12683"/>
                    <a:pt x="3102" y="12676"/>
                    <a:pt x="3102" y="12670"/>
                  </a:cubicBezTo>
                  <a:cubicBezTo>
                    <a:pt x="3098" y="12653"/>
                    <a:pt x="3091" y="12639"/>
                    <a:pt x="3085" y="12626"/>
                  </a:cubicBezTo>
                  <a:close/>
                  <a:moveTo>
                    <a:pt x="18465" y="12676"/>
                  </a:moveTo>
                  <a:cubicBezTo>
                    <a:pt x="18468" y="12670"/>
                    <a:pt x="18468" y="12659"/>
                    <a:pt x="18468" y="12653"/>
                  </a:cubicBezTo>
                  <a:cubicBezTo>
                    <a:pt x="18457" y="12653"/>
                    <a:pt x="18447" y="12656"/>
                    <a:pt x="18437" y="12659"/>
                  </a:cubicBezTo>
                  <a:cubicBezTo>
                    <a:pt x="18440" y="12667"/>
                    <a:pt x="18440" y="12676"/>
                    <a:pt x="18447" y="12683"/>
                  </a:cubicBezTo>
                  <a:cubicBezTo>
                    <a:pt x="18447" y="12683"/>
                    <a:pt x="18457" y="12680"/>
                    <a:pt x="18465" y="12676"/>
                  </a:cubicBezTo>
                  <a:close/>
                  <a:moveTo>
                    <a:pt x="9710" y="13132"/>
                  </a:moveTo>
                  <a:lnTo>
                    <a:pt x="9696" y="13129"/>
                  </a:lnTo>
                  <a:lnTo>
                    <a:pt x="9701" y="13153"/>
                  </a:lnTo>
                  <a:close/>
                  <a:moveTo>
                    <a:pt x="3616" y="7964"/>
                  </a:moveTo>
                  <a:cubicBezTo>
                    <a:pt x="3613" y="7961"/>
                    <a:pt x="3609" y="7954"/>
                    <a:pt x="3602" y="7954"/>
                  </a:cubicBezTo>
                  <a:cubicBezTo>
                    <a:pt x="3596" y="7951"/>
                    <a:pt x="3588" y="7957"/>
                    <a:pt x="3582" y="7961"/>
                  </a:cubicBezTo>
                  <a:cubicBezTo>
                    <a:pt x="3585" y="7964"/>
                    <a:pt x="3592" y="7971"/>
                    <a:pt x="3599" y="7971"/>
                  </a:cubicBezTo>
                  <a:cubicBezTo>
                    <a:pt x="3602" y="7974"/>
                    <a:pt x="3609" y="7968"/>
                    <a:pt x="3616" y="7964"/>
                  </a:cubicBezTo>
                  <a:close/>
                  <a:moveTo>
                    <a:pt x="6398" y="14546"/>
                  </a:moveTo>
                  <a:lnTo>
                    <a:pt x="6384" y="14546"/>
                  </a:lnTo>
                  <a:lnTo>
                    <a:pt x="6391" y="14562"/>
                  </a:lnTo>
                  <a:close/>
                  <a:moveTo>
                    <a:pt x="9465" y="14542"/>
                  </a:moveTo>
                  <a:cubicBezTo>
                    <a:pt x="9462" y="14553"/>
                    <a:pt x="9459" y="14559"/>
                    <a:pt x="9459" y="14566"/>
                  </a:cubicBezTo>
                  <a:cubicBezTo>
                    <a:pt x="9459" y="14570"/>
                    <a:pt x="9468" y="14573"/>
                    <a:pt x="9476" y="14576"/>
                  </a:cubicBezTo>
                  <a:cubicBezTo>
                    <a:pt x="9479" y="14566"/>
                    <a:pt x="9482" y="14559"/>
                    <a:pt x="9482" y="14553"/>
                  </a:cubicBezTo>
                  <a:cubicBezTo>
                    <a:pt x="9479" y="14549"/>
                    <a:pt x="9468" y="14546"/>
                    <a:pt x="9465" y="14542"/>
                  </a:cubicBezTo>
                  <a:close/>
                  <a:moveTo>
                    <a:pt x="14382" y="5022"/>
                  </a:moveTo>
                  <a:cubicBezTo>
                    <a:pt x="14382" y="5012"/>
                    <a:pt x="14385" y="5002"/>
                    <a:pt x="14382" y="4998"/>
                  </a:cubicBezTo>
                  <a:cubicBezTo>
                    <a:pt x="14375" y="4992"/>
                    <a:pt x="14365" y="4992"/>
                    <a:pt x="14354" y="4992"/>
                  </a:cubicBezTo>
                  <a:cubicBezTo>
                    <a:pt x="14358" y="5002"/>
                    <a:pt x="14358" y="5016"/>
                    <a:pt x="14362" y="5029"/>
                  </a:cubicBezTo>
                  <a:cubicBezTo>
                    <a:pt x="14368" y="5026"/>
                    <a:pt x="14375" y="5022"/>
                    <a:pt x="14382" y="5022"/>
                  </a:cubicBezTo>
                  <a:close/>
                  <a:moveTo>
                    <a:pt x="8642" y="17113"/>
                  </a:moveTo>
                  <a:cubicBezTo>
                    <a:pt x="8645" y="17120"/>
                    <a:pt x="8645" y="17130"/>
                    <a:pt x="8648" y="17133"/>
                  </a:cubicBezTo>
                  <a:cubicBezTo>
                    <a:pt x="8655" y="17136"/>
                    <a:pt x="8665" y="17136"/>
                    <a:pt x="8672" y="17141"/>
                  </a:cubicBezTo>
                  <a:cubicBezTo>
                    <a:pt x="8668" y="17130"/>
                    <a:pt x="8668" y="17120"/>
                    <a:pt x="8665" y="17106"/>
                  </a:cubicBezTo>
                  <a:cubicBezTo>
                    <a:pt x="8659" y="17109"/>
                    <a:pt x="8648" y="17113"/>
                    <a:pt x="8642" y="17113"/>
                  </a:cubicBezTo>
                  <a:close/>
                  <a:moveTo>
                    <a:pt x="7150" y="4998"/>
                  </a:moveTo>
                  <a:cubicBezTo>
                    <a:pt x="7150" y="5009"/>
                    <a:pt x="7150" y="5019"/>
                    <a:pt x="7153" y="5022"/>
                  </a:cubicBezTo>
                  <a:cubicBezTo>
                    <a:pt x="7157" y="5026"/>
                    <a:pt x="7167" y="5026"/>
                    <a:pt x="7177" y="5029"/>
                  </a:cubicBezTo>
                  <a:cubicBezTo>
                    <a:pt x="7174" y="5016"/>
                    <a:pt x="7174" y="5002"/>
                    <a:pt x="7174" y="4992"/>
                  </a:cubicBezTo>
                  <a:cubicBezTo>
                    <a:pt x="7163" y="4995"/>
                    <a:pt x="7157" y="4998"/>
                    <a:pt x="7150" y="4998"/>
                  </a:cubicBezTo>
                  <a:close/>
                  <a:moveTo>
                    <a:pt x="17950" y="7968"/>
                  </a:moveTo>
                  <a:cubicBezTo>
                    <a:pt x="17946" y="7961"/>
                    <a:pt x="17946" y="7954"/>
                    <a:pt x="17943" y="7954"/>
                  </a:cubicBezTo>
                  <a:cubicBezTo>
                    <a:pt x="17937" y="7951"/>
                    <a:pt x="17929" y="7954"/>
                    <a:pt x="17923" y="7957"/>
                  </a:cubicBezTo>
                  <a:cubicBezTo>
                    <a:pt x="17926" y="7964"/>
                    <a:pt x="17926" y="7974"/>
                    <a:pt x="17929" y="7974"/>
                  </a:cubicBezTo>
                  <a:cubicBezTo>
                    <a:pt x="17937" y="7974"/>
                    <a:pt x="17943" y="7971"/>
                    <a:pt x="17950" y="7968"/>
                  </a:cubicBezTo>
                  <a:close/>
                  <a:moveTo>
                    <a:pt x="1784" y="11107"/>
                  </a:moveTo>
                  <a:cubicBezTo>
                    <a:pt x="1790" y="11103"/>
                    <a:pt x="1804" y="11103"/>
                    <a:pt x="1808" y="11097"/>
                  </a:cubicBezTo>
                  <a:cubicBezTo>
                    <a:pt x="1808" y="11089"/>
                    <a:pt x="1804" y="11080"/>
                    <a:pt x="1801" y="11073"/>
                  </a:cubicBezTo>
                  <a:cubicBezTo>
                    <a:pt x="1790" y="11076"/>
                    <a:pt x="1781" y="11083"/>
                    <a:pt x="1767" y="11086"/>
                  </a:cubicBezTo>
                  <a:cubicBezTo>
                    <a:pt x="1774" y="11094"/>
                    <a:pt x="1777" y="11100"/>
                    <a:pt x="1784" y="11107"/>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 name="Google Shape;726;p38"/>
            <p:cNvSpPr/>
            <p:nvPr/>
          </p:nvSpPr>
          <p:spPr>
            <a:xfrm>
              <a:off x="3248900" y="1801050"/>
              <a:ext cx="546825" cy="317350"/>
            </a:xfrm>
            <a:custGeom>
              <a:rect b="b" l="l" r="r" t="t"/>
              <a:pathLst>
                <a:path extrusionOk="0" h="12694" w="21873">
                  <a:moveTo>
                    <a:pt x="21686" y="9857"/>
                  </a:moveTo>
                  <a:cubicBezTo>
                    <a:pt x="21474" y="9963"/>
                    <a:pt x="21321" y="10140"/>
                    <a:pt x="21151" y="10293"/>
                  </a:cubicBezTo>
                  <a:cubicBezTo>
                    <a:pt x="21062" y="10372"/>
                    <a:pt x="20988" y="10460"/>
                    <a:pt x="20848" y="10443"/>
                  </a:cubicBezTo>
                  <a:cubicBezTo>
                    <a:pt x="20817" y="10436"/>
                    <a:pt x="20763" y="10460"/>
                    <a:pt x="20749" y="10487"/>
                  </a:cubicBezTo>
                  <a:cubicBezTo>
                    <a:pt x="20718" y="10559"/>
                    <a:pt x="20688" y="10562"/>
                    <a:pt x="20616" y="10538"/>
                  </a:cubicBezTo>
                  <a:cubicBezTo>
                    <a:pt x="20572" y="10521"/>
                    <a:pt x="20514" y="10551"/>
                    <a:pt x="20453" y="10562"/>
                  </a:cubicBezTo>
                  <a:cubicBezTo>
                    <a:pt x="20457" y="10477"/>
                    <a:pt x="20463" y="10402"/>
                    <a:pt x="20467" y="10320"/>
                  </a:cubicBezTo>
                  <a:cubicBezTo>
                    <a:pt x="20575" y="10256"/>
                    <a:pt x="20688" y="10238"/>
                    <a:pt x="20804" y="10242"/>
                  </a:cubicBezTo>
                  <a:lnTo>
                    <a:pt x="20811" y="10238"/>
                  </a:lnTo>
                  <a:cubicBezTo>
                    <a:pt x="20831" y="10252"/>
                    <a:pt x="20861" y="10279"/>
                    <a:pt x="20865" y="10276"/>
                  </a:cubicBezTo>
                  <a:cubicBezTo>
                    <a:pt x="20916" y="10232"/>
                    <a:pt x="20960" y="10180"/>
                    <a:pt x="21008" y="10136"/>
                  </a:cubicBezTo>
                  <a:cubicBezTo>
                    <a:pt x="20886" y="9987"/>
                    <a:pt x="20878" y="9979"/>
                    <a:pt x="20984" y="9867"/>
                  </a:cubicBezTo>
                  <a:cubicBezTo>
                    <a:pt x="21158" y="9690"/>
                    <a:pt x="21263" y="9465"/>
                    <a:pt x="21400" y="9261"/>
                  </a:cubicBezTo>
                  <a:cubicBezTo>
                    <a:pt x="21485" y="9135"/>
                    <a:pt x="21474" y="9077"/>
                    <a:pt x="21372" y="8955"/>
                  </a:cubicBezTo>
                  <a:cubicBezTo>
                    <a:pt x="21359" y="8965"/>
                    <a:pt x="21335" y="8972"/>
                    <a:pt x="21328" y="8986"/>
                  </a:cubicBezTo>
                  <a:cubicBezTo>
                    <a:pt x="21284" y="9094"/>
                    <a:pt x="21253" y="9210"/>
                    <a:pt x="21199" y="9313"/>
                  </a:cubicBezTo>
                  <a:cubicBezTo>
                    <a:pt x="21144" y="9411"/>
                    <a:pt x="21021" y="9469"/>
                    <a:pt x="20998" y="9595"/>
                  </a:cubicBezTo>
                  <a:cubicBezTo>
                    <a:pt x="20998" y="9602"/>
                    <a:pt x="20991" y="9612"/>
                    <a:pt x="20984" y="9619"/>
                  </a:cubicBezTo>
                  <a:cubicBezTo>
                    <a:pt x="20841" y="9800"/>
                    <a:pt x="20691" y="9976"/>
                    <a:pt x="20511" y="10122"/>
                  </a:cubicBezTo>
                  <a:cubicBezTo>
                    <a:pt x="20484" y="10143"/>
                    <a:pt x="20436" y="10136"/>
                    <a:pt x="20391" y="10140"/>
                  </a:cubicBezTo>
                  <a:cubicBezTo>
                    <a:pt x="20375" y="10055"/>
                    <a:pt x="20382" y="9987"/>
                    <a:pt x="20449" y="9925"/>
                  </a:cubicBezTo>
                  <a:cubicBezTo>
                    <a:pt x="20514" y="9867"/>
                    <a:pt x="20569" y="9800"/>
                    <a:pt x="20633" y="9738"/>
                  </a:cubicBezTo>
                  <a:cubicBezTo>
                    <a:pt x="20940" y="9438"/>
                    <a:pt x="21083" y="9057"/>
                    <a:pt x="21161" y="8645"/>
                  </a:cubicBezTo>
                  <a:cubicBezTo>
                    <a:pt x="21168" y="8615"/>
                    <a:pt x="21147" y="8574"/>
                    <a:pt x="21137" y="8540"/>
                  </a:cubicBezTo>
                  <a:cubicBezTo>
                    <a:pt x="21137" y="8533"/>
                    <a:pt x="21120" y="8533"/>
                    <a:pt x="21097" y="8522"/>
                  </a:cubicBezTo>
                  <a:cubicBezTo>
                    <a:pt x="21015" y="8717"/>
                    <a:pt x="20933" y="8914"/>
                    <a:pt x="20851" y="9108"/>
                  </a:cubicBezTo>
                  <a:cubicBezTo>
                    <a:pt x="20834" y="9146"/>
                    <a:pt x="20834" y="9193"/>
                    <a:pt x="20807" y="9217"/>
                  </a:cubicBezTo>
                  <a:cubicBezTo>
                    <a:pt x="20633" y="9377"/>
                    <a:pt x="20555" y="9608"/>
                    <a:pt x="20378" y="9769"/>
                  </a:cubicBezTo>
                  <a:cubicBezTo>
                    <a:pt x="20207" y="9925"/>
                    <a:pt x="20044" y="10092"/>
                    <a:pt x="19830" y="10201"/>
                  </a:cubicBezTo>
                  <a:cubicBezTo>
                    <a:pt x="19789" y="10221"/>
                    <a:pt x="19758" y="10265"/>
                    <a:pt x="19721" y="10293"/>
                  </a:cubicBezTo>
                  <a:cubicBezTo>
                    <a:pt x="19690" y="10314"/>
                    <a:pt x="19653" y="10341"/>
                    <a:pt x="19626" y="10334"/>
                  </a:cubicBezTo>
                  <a:cubicBezTo>
                    <a:pt x="19561" y="10320"/>
                    <a:pt x="19574" y="10259"/>
                    <a:pt x="19578" y="10211"/>
                  </a:cubicBezTo>
                  <a:cubicBezTo>
                    <a:pt x="19582" y="10147"/>
                    <a:pt x="19615" y="10109"/>
                    <a:pt x="19673" y="10075"/>
                  </a:cubicBezTo>
                  <a:cubicBezTo>
                    <a:pt x="19827" y="9987"/>
                    <a:pt x="19966" y="9881"/>
                    <a:pt x="20092" y="9759"/>
                  </a:cubicBezTo>
                  <a:cubicBezTo>
                    <a:pt x="20198" y="9653"/>
                    <a:pt x="20303" y="9564"/>
                    <a:pt x="20286" y="9387"/>
                  </a:cubicBezTo>
                  <a:cubicBezTo>
                    <a:pt x="20279" y="9309"/>
                    <a:pt x="20344" y="9224"/>
                    <a:pt x="20378" y="9142"/>
                  </a:cubicBezTo>
                  <a:cubicBezTo>
                    <a:pt x="20446" y="8958"/>
                    <a:pt x="20490" y="8771"/>
                    <a:pt x="20484" y="8574"/>
                  </a:cubicBezTo>
                  <a:cubicBezTo>
                    <a:pt x="20416" y="8560"/>
                    <a:pt x="20412" y="8607"/>
                    <a:pt x="20402" y="8642"/>
                  </a:cubicBezTo>
                  <a:cubicBezTo>
                    <a:pt x="20388" y="8686"/>
                    <a:pt x="20399" y="8758"/>
                    <a:pt x="20371" y="8778"/>
                  </a:cubicBezTo>
                  <a:cubicBezTo>
                    <a:pt x="20235" y="8880"/>
                    <a:pt x="20215" y="9047"/>
                    <a:pt x="20140" y="9179"/>
                  </a:cubicBezTo>
                  <a:cubicBezTo>
                    <a:pt x="20102" y="9251"/>
                    <a:pt x="20075" y="9316"/>
                    <a:pt x="19993" y="9350"/>
                  </a:cubicBezTo>
                  <a:cubicBezTo>
                    <a:pt x="19864" y="9398"/>
                    <a:pt x="19844" y="9547"/>
                    <a:pt x="19758" y="9639"/>
                  </a:cubicBezTo>
                  <a:cubicBezTo>
                    <a:pt x="19673" y="9537"/>
                    <a:pt x="19656" y="9469"/>
                    <a:pt x="19725" y="9415"/>
                  </a:cubicBezTo>
                  <a:cubicBezTo>
                    <a:pt x="19857" y="9305"/>
                    <a:pt x="19905" y="9149"/>
                    <a:pt x="20003" y="8975"/>
                  </a:cubicBezTo>
                  <a:cubicBezTo>
                    <a:pt x="19956" y="8942"/>
                    <a:pt x="19908" y="8907"/>
                    <a:pt x="19854" y="8870"/>
                  </a:cubicBezTo>
                  <a:cubicBezTo>
                    <a:pt x="19898" y="8672"/>
                    <a:pt x="20003" y="8495"/>
                    <a:pt x="20075" y="8301"/>
                  </a:cubicBezTo>
                  <a:cubicBezTo>
                    <a:pt x="20143" y="8111"/>
                    <a:pt x="20177" y="7910"/>
                    <a:pt x="20225" y="7722"/>
                  </a:cubicBezTo>
                  <a:cubicBezTo>
                    <a:pt x="20163" y="7664"/>
                    <a:pt x="20136" y="7695"/>
                    <a:pt x="20116" y="7729"/>
                  </a:cubicBezTo>
                  <a:cubicBezTo>
                    <a:pt x="20064" y="7811"/>
                    <a:pt x="19990" y="7784"/>
                    <a:pt x="19929" y="7770"/>
                  </a:cubicBezTo>
                  <a:cubicBezTo>
                    <a:pt x="19819" y="7740"/>
                    <a:pt x="19721" y="7746"/>
                    <a:pt x="19612" y="7773"/>
                  </a:cubicBezTo>
                  <a:cubicBezTo>
                    <a:pt x="19323" y="7848"/>
                    <a:pt x="19027" y="7790"/>
                    <a:pt x="18737" y="7801"/>
                  </a:cubicBezTo>
                  <a:cubicBezTo>
                    <a:pt x="18380" y="7814"/>
                    <a:pt x="18042" y="7695"/>
                    <a:pt x="17691" y="7664"/>
                  </a:cubicBezTo>
                  <a:cubicBezTo>
                    <a:pt x="17671" y="7664"/>
                    <a:pt x="17651" y="7664"/>
                    <a:pt x="17633" y="7655"/>
                  </a:cubicBezTo>
                  <a:cubicBezTo>
                    <a:pt x="17399" y="7548"/>
                    <a:pt x="17157" y="7498"/>
                    <a:pt x="16898" y="7532"/>
                  </a:cubicBezTo>
                  <a:cubicBezTo>
                    <a:pt x="16882" y="7535"/>
                    <a:pt x="16854" y="7535"/>
                    <a:pt x="16841" y="7528"/>
                  </a:cubicBezTo>
                  <a:cubicBezTo>
                    <a:pt x="16626" y="7382"/>
                    <a:pt x="16367" y="7273"/>
                    <a:pt x="16310" y="6976"/>
                  </a:cubicBezTo>
                  <a:cubicBezTo>
                    <a:pt x="16265" y="6745"/>
                    <a:pt x="16217" y="6514"/>
                    <a:pt x="16167" y="6269"/>
                  </a:cubicBezTo>
                  <a:cubicBezTo>
                    <a:pt x="16030" y="6316"/>
                    <a:pt x="15928" y="6408"/>
                    <a:pt x="15815" y="6480"/>
                  </a:cubicBezTo>
                  <a:cubicBezTo>
                    <a:pt x="15754" y="6520"/>
                    <a:pt x="15680" y="6551"/>
                    <a:pt x="15611" y="6585"/>
                  </a:cubicBezTo>
                  <a:cubicBezTo>
                    <a:pt x="15394" y="6687"/>
                    <a:pt x="15152" y="6739"/>
                    <a:pt x="14934" y="6847"/>
                  </a:cubicBezTo>
                  <a:cubicBezTo>
                    <a:pt x="14794" y="6915"/>
                    <a:pt x="14651" y="6967"/>
                    <a:pt x="14501" y="7011"/>
                  </a:cubicBezTo>
                  <a:cubicBezTo>
                    <a:pt x="14437" y="7031"/>
                    <a:pt x="14372" y="7055"/>
                    <a:pt x="14317" y="7096"/>
                  </a:cubicBezTo>
                  <a:cubicBezTo>
                    <a:pt x="14256" y="7137"/>
                    <a:pt x="14201" y="7168"/>
                    <a:pt x="14127" y="7164"/>
                  </a:cubicBezTo>
                  <a:cubicBezTo>
                    <a:pt x="14099" y="7160"/>
                    <a:pt x="14058" y="7160"/>
                    <a:pt x="14042" y="7177"/>
                  </a:cubicBezTo>
                  <a:cubicBezTo>
                    <a:pt x="13844" y="7355"/>
                    <a:pt x="13565" y="7338"/>
                    <a:pt x="13347" y="7477"/>
                  </a:cubicBezTo>
                  <a:cubicBezTo>
                    <a:pt x="13194" y="7573"/>
                    <a:pt x="13017" y="7655"/>
                    <a:pt x="12820" y="7617"/>
                  </a:cubicBezTo>
                  <a:cubicBezTo>
                    <a:pt x="12659" y="7702"/>
                    <a:pt x="12472" y="7617"/>
                    <a:pt x="12309" y="7702"/>
                  </a:cubicBezTo>
                  <a:cubicBezTo>
                    <a:pt x="12265" y="7726"/>
                    <a:pt x="12196" y="7702"/>
                    <a:pt x="12142" y="7699"/>
                  </a:cubicBezTo>
                  <a:cubicBezTo>
                    <a:pt x="12015" y="7691"/>
                    <a:pt x="11893" y="7709"/>
                    <a:pt x="11781" y="7760"/>
                  </a:cubicBezTo>
                  <a:cubicBezTo>
                    <a:pt x="11655" y="7702"/>
                    <a:pt x="11556" y="7807"/>
                    <a:pt x="11440" y="7818"/>
                  </a:cubicBezTo>
                  <a:cubicBezTo>
                    <a:pt x="11318" y="7828"/>
                    <a:pt x="11192" y="7872"/>
                    <a:pt x="11069" y="7906"/>
                  </a:cubicBezTo>
                  <a:cubicBezTo>
                    <a:pt x="10675" y="8012"/>
                    <a:pt x="10290" y="8155"/>
                    <a:pt x="9878" y="8202"/>
                  </a:cubicBezTo>
                  <a:cubicBezTo>
                    <a:pt x="9803" y="8213"/>
                    <a:pt x="9735" y="8260"/>
                    <a:pt x="9660" y="8277"/>
                  </a:cubicBezTo>
                  <a:cubicBezTo>
                    <a:pt x="9285" y="8345"/>
                    <a:pt x="8924" y="8472"/>
                    <a:pt x="8547" y="8526"/>
                  </a:cubicBezTo>
                  <a:cubicBezTo>
                    <a:pt x="8393" y="8631"/>
                    <a:pt x="8199" y="8574"/>
                    <a:pt x="8042" y="8648"/>
                  </a:cubicBezTo>
                  <a:cubicBezTo>
                    <a:pt x="7756" y="8628"/>
                    <a:pt x="7491" y="8754"/>
                    <a:pt x="7205" y="8758"/>
                  </a:cubicBezTo>
                  <a:cubicBezTo>
                    <a:pt x="6963" y="8758"/>
                    <a:pt x="6724" y="8832"/>
                    <a:pt x="6483" y="8870"/>
                  </a:cubicBezTo>
                  <a:cubicBezTo>
                    <a:pt x="6394" y="8884"/>
                    <a:pt x="6306" y="8887"/>
                    <a:pt x="6221" y="8893"/>
                  </a:cubicBezTo>
                  <a:cubicBezTo>
                    <a:pt x="6173" y="8897"/>
                    <a:pt x="6112" y="8884"/>
                    <a:pt x="6078" y="8904"/>
                  </a:cubicBezTo>
                  <a:cubicBezTo>
                    <a:pt x="5976" y="8969"/>
                    <a:pt x="5874" y="8955"/>
                    <a:pt x="5764" y="8942"/>
                  </a:cubicBezTo>
                  <a:cubicBezTo>
                    <a:pt x="5707" y="8934"/>
                    <a:pt x="5649" y="8934"/>
                    <a:pt x="5591" y="8938"/>
                  </a:cubicBezTo>
                  <a:cubicBezTo>
                    <a:pt x="5472" y="8945"/>
                    <a:pt x="5472" y="8945"/>
                    <a:pt x="5360" y="9054"/>
                  </a:cubicBezTo>
                  <a:cubicBezTo>
                    <a:pt x="5335" y="9033"/>
                    <a:pt x="5312" y="9016"/>
                    <a:pt x="5288" y="8999"/>
                  </a:cubicBezTo>
                  <a:cubicBezTo>
                    <a:pt x="5271" y="9023"/>
                    <a:pt x="5258" y="9057"/>
                    <a:pt x="5233" y="9064"/>
                  </a:cubicBezTo>
                  <a:cubicBezTo>
                    <a:pt x="5128" y="9098"/>
                    <a:pt x="5016" y="9125"/>
                    <a:pt x="4906" y="9156"/>
                  </a:cubicBezTo>
                  <a:cubicBezTo>
                    <a:pt x="4743" y="9197"/>
                    <a:pt x="4747" y="9193"/>
                    <a:pt x="4733" y="9367"/>
                  </a:cubicBezTo>
                  <a:cubicBezTo>
                    <a:pt x="4730" y="9404"/>
                    <a:pt x="4726" y="9442"/>
                    <a:pt x="4709" y="9476"/>
                  </a:cubicBezTo>
                  <a:cubicBezTo>
                    <a:pt x="4648" y="9632"/>
                    <a:pt x="4645" y="9800"/>
                    <a:pt x="4628" y="9963"/>
                  </a:cubicBezTo>
                  <a:cubicBezTo>
                    <a:pt x="4614" y="10092"/>
                    <a:pt x="4628" y="10211"/>
                    <a:pt x="4678" y="10334"/>
                  </a:cubicBezTo>
                  <a:cubicBezTo>
                    <a:pt x="4733" y="10463"/>
                    <a:pt x="4750" y="10606"/>
                    <a:pt x="4791" y="10770"/>
                  </a:cubicBezTo>
                  <a:cubicBezTo>
                    <a:pt x="4525" y="10654"/>
                    <a:pt x="4563" y="10375"/>
                    <a:pt x="4413" y="10218"/>
                  </a:cubicBezTo>
                  <a:cubicBezTo>
                    <a:pt x="4430" y="10150"/>
                    <a:pt x="4454" y="10089"/>
                    <a:pt x="4457" y="10024"/>
                  </a:cubicBezTo>
                  <a:cubicBezTo>
                    <a:pt x="4464" y="9970"/>
                    <a:pt x="4450" y="9912"/>
                    <a:pt x="4447" y="9854"/>
                  </a:cubicBezTo>
                  <a:cubicBezTo>
                    <a:pt x="4382" y="9850"/>
                    <a:pt x="4324" y="9847"/>
                    <a:pt x="4266" y="9844"/>
                  </a:cubicBezTo>
                  <a:cubicBezTo>
                    <a:pt x="4158" y="10290"/>
                    <a:pt x="4181" y="10449"/>
                    <a:pt x="4461" y="10770"/>
                  </a:cubicBezTo>
                  <a:cubicBezTo>
                    <a:pt x="4433" y="10804"/>
                    <a:pt x="4406" y="10837"/>
                    <a:pt x="4382" y="10865"/>
                  </a:cubicBezTo>
                  <a:cubicBezTo>
                    <a:pt x="4239" y="10862"/>
                    <a:pt x="4205" y="10732"/>
                    <a:pt x="4103" y="10674"/>
                  </a:cubicBezTo>
                  <a:cubicBezTo>
                    <a:pt x="4042" y="10776"/>
                    <a:pt x="4168" y="10824"/>
                    <a:pt x="4168" y="10906"/>
                  </a:cubicBezTo>
                  <a:cubicBezTo>
                    <a:pt x="3855" y="10933"/>
                    <a:pt x="3667" y="10899"/>
                    <a:pt x="3119" y="10708"/>
                  </a:cubicBezTo>
                  <a:cubicBezTo>
                    <a:pt x="3190" y="10783"/>
                    <a:pt x="3235" y="10824"/>
                    <a:pt x="3272" y="10875"/>
                  </a:cubicBezTo>
                  <a:cubicBezTo>
                    <a:pt x="3286" y="10892"/>
                    <a:pt x="3289" y="10940"/>
                    <a:pt x="3279" y="10953"/>
                  </a:cubicBezTo>
                  <a:cubicBezTo>
                    <a:pt x="3251" y="10974"/>
                    <a:pt x="3215" y="10994"/>
                    <a:pt x="3180" y="10991"/>
                  </a:cubicBezTo>
                  <a:cubicBezTo>
                    <a:pt x="3143" y="10988"/>
                    <a:pt x="3099" y="10971"/>
                    <a:pt x="3075" y="10944"/>
                  </a:cubicBezTo>
                  <a:cubicBezTo>
                    <a:pt x="2962" y="10801"/>
                    <a:pt x="2809" y="10694"/>
                    <a:pt x="2724" y="10515"/>
                  </a:cubicBezTo>
                  <a:cubicBezTo>
                    <a:pt x="2643" y="10341"/>
                    <a:pt x="2513" y="10191"/>
                    <a:pt x="2425" y="10010"/>
                  </a:cubicBezTo>
                  <a:cubicBezTo>
                    <a:pt x="2360" y="9877"/>
                    <a:pt x="2227" y="9775"/>
                    <a:pt x="2125" y="9660"/>
                  </a:cubicBezTo>
                  <a:cubicBezTo>
                    <a:pt x="2071" y="9684"/>
                    <a:pt x="2094" y="9718"/>
                    <a:pt x="2112" y="9751"/>
                  </a:cubicBezTo>
                  <a:cubicBezTo>
                    <a:pt x="2305" y="10136"/>
                    <a:pt x="2527" y="10504"/>
                    <a:pt x="2775" y="10855"/>
                  </a:cubicBezTo>
                  <a:cubicBezTo>
                    <a:pt x="2813" y="10909"/>
                    <a:pt x="2860" y="10960"/>
                    <a:pt x="2904" y="11011"/>
                  </a:cubicBezTo>
                  <a:cubicBezTo>
                    <a:pt x="3000" y="11128"/>
                    <a:pt x="3085" y="11246"/>
                    <a:pt x="3044" y="11406"/>
                  </a:cubicBezTo>
                  <a:lnTo>
                    <a:pt x="3051" y="11400"/>
                  </a:lnTo>
                  <a:cubicBezTo>
                    <a:pt x="3020" y="11400"/>
                    <a:pt x="2993" y="11403"/>
                    <a:pt x="2962" y="11400"/>
                  </a:cubicBezTo>
                  <a:cubicBezTo>
                    <a:pt x="2693" y="11373"/>
                    <a:pt x="2693" y="11373"/>
                    <a:pt x="2451" y="11219"/>
                  </a:cubicBezTo>
                  <a:cubicBezTo>
                    <a:pt x="2404" y="11243"/>
                    <a:pt x="2407" y="11284"/>
                    <a:pt x="2431" y="11315"/>
                  </a:cubicBezTo>
                  <a:cubicBezTo>
                    <a:pt x="2475" y="11379"/>
                    <a:pt x="2530" y="11437"/>
                    <a:pt x="2577" y="11499"/>
                  </a:cubicBezTo>
                  <a:cubicBezTo>
                    <a:pt x="2632" y="11570"/>
                    <a:pt x="2687" y="11638"/>
                    <a:pt x="2734" y="11713"/>
                  </a:cubicBezTo>
                  <a:cubicBezTo>
                    <a:pt x="2765" y="11764"/>
                    <a:pt x="2775" y="11829"/>
                    <a:pt x="2728" y="11873"/>
                  </a:cubicBezTo>
                  <a:cubicBezTo>
                    <a:pt x="2684" y="11914"/>
                    <a:pt x="2629" y="11941"/>
                    <a:pt x="2568" y="11907"/>
                  </a:cubicBezTo>
                  <a:cubicBezTo>
                    <a:pt x="2513" y="11879"/>
                    <a:pt x="2465" y="11843"/>
                    <a:pt x="2404" y="11907"/>
                  </a:cubicBezTo>
                  <a:cubicBezTo>
                    <a:pt x="2407" y="12016"/>
                    <a:pt x="2520" y="12057"/>
                    <a:pt x="2561" y="12145"/>
                  </a:cubicBezTo>
                  <a:cubicBezTo>
                    <a:pt x="2602" y="12234"/>
                    <a:pt x="2673" y="12319"/>
                    <a:pt x="2676" y="12407"/>
                  </a:cubicBezTo>
                  <a:cubicBezTo>
                    <a:pt x="2684" y="12506"/>
                    <a:pt x="2822" y="12561"/>
                    <a:pt x="2745" y="12693"/>
                  </a:cubicBezTo>
                  <a:cubicBezTo>
                    <a:pt x="2632" y="12581"/>
                    <a:pt x="2513" y="12489"/>
                    <a:pt x="2421" y="12366"/>
                  </a:cubicBezTo>
                  <a:cubicBezTo>
                    <a:pt x="2282" y="12179"/>
                    <a:pt x="2128" y="11999"/>
                    <a:pt x="1992" y="11808"/>
                  </a:cubicBezTo>
                  <a:cubicBezTo>
                    <a:pt x="1903" y="11682"/>
                    <a:pt x="1924" y="11634"/>
                    <a:pt x="2077" y="11529"/>
                  </a:cubicBezTo>
                  <a:cubicBezTo>
                    <a:pt x="2162" y="11566"/>
                    <a:pt x="2247" y="11604"/>
                    <a:pt x="2398" y="11665"/>
                  </a:cubicBezTo>
                  <a:cubicBezTo>
                    <a:pt x="2261" y="11471"/>
                    <a:pt x="2159" y="11335"/>
                    <a:pt x="2063" y="11192"/>
                  </a:cubicBezTo>
                  <a:cubicBezTo>
                    <a:pt x="2036" y="11154"/>
                    <a:pt x="2002" y="11114"/>
                    <a:pt x="1992" y="11070"/>
                  </a:cubicBezTo>
                  <a:cubicBezTo>
                    <a:pt x="1985" y="11025"/>
                    <a:pt x="1996" y="10971"/>
                    <a:pt x="2019" y="10933"/>
                  </a:cubicBezTo>
                  <a:cubicBezTo>
                    <a:pt x="2054" y="10882"/>
                    <a:pt x="2112" y="10858"/>
                    <a:pt x="2176" y="10882"/>
                  </a:cubicBezTo>
                  <a:cubicBezTo>
                    <a:pt x="2244" y="10909"/>
                    <a:pt x="2312" y="10944"/>
                    <a:pt x="2418" y="10988"/>
                  </a:cubicBezTo>
                  <a:cubicBezTo>
                    <a:pt x="2393" y="10919"/>
                    <a:pt x="2390" y="10882"/>
                    <a:pt x="2370" y="10851"/>
                  </a:cubicBezTo>
                  <a:cubicBezTo>
                    <a:pt x="2308" y="10752"/>
                    <a:pt x="2237" y="10658"/>
                    <a:pt x="2176" y="10559"/>
                  </a:cubicBezTo>
                  <a:cubicBezTo>
                    <a:pt x="2084" y="10408"/>
                    <a:pt x="1972" y="10262"/>
                    <a:pt x="2043" y="10068"/>
                  </a:cubicBezTo>
                  <a:cubicBezTo>
                    <a:pt x="2005" y="9959"/>
                    <a:pt x="1972" y="9847"/>
                    <a:pt x="1931" y="9738"/>
                  </a:cubicBezTo>
                  <a:cubicBezTo>
                    <a:pt x="1893" y="9639"/>
                    <a:pt x="1846" y="9541"/>
                    <a:pt x="1812" y="9438"/>
                  </a:cubicBezTo>
                  <a:cubicBezTo>
                    <a:pt x="1798" y="9398"/>
                    <a:pt x="1812" y="9346"/>
                    <a:pt x="1812" y="9299"/>
                  </a:cubicBezTo>
                  <a:cubicBezTo>
                    <a:pt x="1812" y="9261"/>
                    <a:pt x="1829" y="9207"/>
                    <a:pt x="1812" y="9187"/>
                  </a:cubicBezTo>
                  <a:cubicBezTo>
                    <a:pt x="1703" y="9085"/>
                    <a:pt x="1710" y="8907"/>
                    <a:pt x="1576" y="8819"/>
                  </a:cubicBezTo>
                  <a:cubicBezTo>
                    <a:pt x="1540" y="8795"/>
                    <a:pt x="1508" y="8747"/>
                    <a:pt x="1491" y="8703"/>
                  </a:cubicBezTo>
                  <a:cubicBezTo>
                    <a:pt x="1430" y="8519"/>
                    <a:pt x="1372" y="8332"/>
                    <a:pt x="1301" y="8111"/>
                  </a:cubicBezTo>
                  <a:cubicBezTo>
                    <a:pt x="1012" y="7790"/>
                    <a:pt x="702" y="7430"/>
                    <a:pt x="416" y="7058"/>
                  </a:cubicBezTo>
                  <a:cubicBezTo>
                    <a:pt x="477" y="6970"/>
                    <a:pt x="528" y="7004"/>
                    <a:pt x="552" y="7038"/>
                  </a:cubicBezTo>
                  <a:cubicBezTo>
                    <a:pt x="610" y="7127"/>
                    <a:pt x="657" y="7226"/>
                    <a:pt x="770" y="7256"/>
                  </a:cubicBezTo>
                  <a:cubicBezTo>
                    <a:pt x="845" y="7201"/>
                    <a:pt x="776" y="7147"/>
                    <a:pt x="776" y="7099"/>
                  </a:cubicBezTo>
                  <a:cubicBezTo>
                    <a:pt x="773" y="7052"/>
                    <a:pt x="770" y="7004"/>
                    <a:pt x="767" y="6963"/>
                  </a:cubicBezTo>
                  <a:cubicBezTo>
                    <a:pt x="834" y="6915"/>
                    <a:pt x="865" y="6949"/>
                    <a:pt x="896" y="6994"/>
                  </a:cubicBezTo>
                  <a:cubicBezTo>
                    <a:pt x="1025" y="7205"/>
                    <a:pt x="1196" y="7375"/>
                    <a:pt x="1410" y="7504"/>
                  </a:cubicBezTo>
                  <a:cubicBezTo>
                    <a:pt x="1502" y="7562"/>
                    <a:pt x="1553" y="7512"/>
                    <a:pt x="1604" y="7443"/>
                  </a:cubicBezTo>
                  <a:cubicBezTo>
                    <a:pt x="1733" y="7678"/>
                    <a:pt x="1931" y="7818"/>
                    <a:pt x="2197" y="7852"/>
                  </a:cubicBezTo>
                  <a:cubicBezTo>
                    <a:pt x="2367" y="7879"/>
                    <a:pt x="2541" y="7903"/>
                    <a:pt x="2707" y="7927"/>
                  </a:cubicBezTo>
                  <a:cubicBezTo>
                    <a:pt x="2741" y="7859"/>
                    <a:pt x="2704" y="7838"/>
                    <a:pt x="2670" y="7825"/>
                  </a:cubicBezTo>
                  <a:cubicBezTo>
                    <a:pt x="2581" y="7780"/>
                    <a:pt x="2496" y="7740"/>
                    <a:pt x="2434" y="7655"/>
                  </a:cubicBezTo>
                  <a:cubicBezTo>
                    <a:pt x="2407" y="7617"/>
                    <a:pt x="2363" y="7589"/>
                    <a:pt x="2322" y="7562"/>
                  </a:cubicBezTo>
                  <a:cubicBezTo>
                    <a:pt x="2142" y="7430"/>
                    <a:pt x="1958" y="7303"/>
                    <a:pt x="1777" y="7168"/>
                  </a:cubicBezTo>
                  <a:cubicBezTo>
                    <a:pt x="1733" y="7133"/>
                    <a:pt x="1710" y="7072"/>
                    <a:pt x="1672" y="7028"/>
                  </a:cubicBezTo>
                  <a:cubicBezTo>
                    <a:pt x="1570" y="6899"/>
                    <a:pt x="1570" y="6899"/>
                    <a:pt x="1359" y="6871"/>
                  </a:cubicBezTo>
                  <a:cubicBezTo>
                    <a:pt x="1352" y="6830"/>
                    <a:pt x="1339" y="6786"/>
                    <a:pt x="1335" y="6742"/>
                  </a:cubicBezTo>
                  <a:cubicBezTo>
                    <a:pt x="1328" y="6626"/>
                    <a:pt x="1246" y="6561"/>
                    <a:pt x="1155" y="6534"/>
                  </a:cubicBezTo>
                  <a:cubicBezTo>
                    <a:pt x="991" y="6486"/>
                    <a:pt x="886" y="6363"/>
                    <a:pt x="793" y="6248"/>
                  </a:cubicBezTo>
                  <a:cubicBezTo>
                    <a:pt x="633" y="6041"/>
                    <a:pt x="507" y="5805"/>
                    <a:pt x="368" y="5581"/>
                  </a:cubicBezTo>
                  <a:cubicBezTo>
                    <a:pt x="382" y="5441"/>
                    <a:pt x="279" y="5346"/>
                    <a:pt x="232" y="5230"/>
                  </a:cubicBezTo>
                  <a:cubicBezTo>
                    <a:pt x="215" y="5193"/>
                    <a:pt x="208" y="5145"/>
                    <a:pt x="177" y="5125"/>
                  </a:cubicBezTo>
                  <a:cubicBezTo>
                    <a:pt x="0" y="5015"/>
                    <a:pt x="69" y="4852"/>
                    <a:pt x="82" y="4702"/>
                  </a:cubicBezTo>
                  <a:cubicBezTo>
                    <a:pt x="89" y="4655"/>
                    <a:pt x="116" y="4611"/>
                    <a:pt x="130" y="4562"/>
                  </a:cubicBezTo>
                  <a:cubicBezTo>
                    <a:pt x="160" y="4460"/>
                    <a:pt x="133" y="4372"/>
                    <a:pt x="52" y="4300"/>
                  </a:cubicBezTo>
                  <a:cubicBezTo>
                    <a:pt x="92" y="4218"/>
                    <a:pt x="215" y="4212"/>
                    <a:pt x="208" y="4103"/>
                  </a:cubicBezTo>
                  <a:cubicBezTo>
                    <a:pt x="204" y="4025"/>
                    <a:pt x="221" y="3943"/>
                    <a:pt x="306" y="3896"/>
                  </a:cubicBezTo>
                  <a:cubicBezTo>
                    <a:pt x="396" y="4086"/>
                    <a:pt x="412" y="4280"/>
                    <a:pt x="327" y="4474"/>
                  </a:cubicBezTo>
                  <a:cubicBezTo>
                    <a:pt x="385" y="4504"/>
                    <a:pt x="446" y="4518"/>
                    <a:pt x="460" y="4549"/>
                  </a:cubicBezTo>
                  <a:cubicBezTo>
                    <a:pt x="511" y="4675"/>
                    <a:pt x="592" y="4750"/>
                    <a:pt x="715" y="4811"/>
                  </a:cubicBezTo>
                  <a:cubicBezTo>
                    <a:pt x="817" y="4862"/>
                    <a:pt x="899" y="4958"/>
                    <a:pt x="981" y="5040"/>
                  </a:cubicBezTo>
                  <a:cubicBezTo>
                    <a:pt x="1066" y="5131"/>
                    <a:pt x="1168" y="5175"/>
                    <a:pt x="1284" y="5206"/>
                  </a:cubicBezTo>
                  <a:cubicBezTo>
                    <a:pt x="1406" y="5240"/>
                    <a:pt x="1526" y="5274"/>
                    <a:pt x="1648" y="5301"/>
                  </a:cubicBezTo>
                  <a:cubicBezTo>
                    <a:pt x="1675" y="5309"/>
                    <a:pt x="1706" y="5305"/>
                    <a:pt x="1733" y="5305"/>
                  </a:cubicBezTo>
                  <a:cubicBezTo>
                    <a:pt x="1750" y="5260"/>
                    <a:pt x="1764" y="5219"/>
                    <a:pt x="1699" y="5224"/>
                  </a:cubicBezTo>
                  <a:cubicBezTo>
                    <a:pt x="1611" y="5224"/>
                    <a:pt x="1597" y="5145"/>
                    <a:pt x="1556" y="5094"/>
                  </a:cubicBezTo>
                  <a:lnTo>
                    <a:pt x="1549" y="5101"/>
                  </a:lnTo>
                  <a:cubicBezTo>
                    <a:pt x="1655" y="5040"/>
                    <a:pt x="1744" y="5073"/>
                    <a:pt x="1805" y="5162"/>
                  </a:cubicBezTo>
                  <a:cubicBezTo>
                    <a:pt x="1835" y="5203"/>
                    <a:pt x="1862" y="5237"/>
                    <a:pt x="1917" y="5244"/>
                  </a:cubicBezTo>
                  <a:cubicBezTo>
                    <a:pt x="2156" y="5264"/>
                    <a:pt x="2367" y="5362"/>
                    <a:pt x="2571" y="5485"/>
                  </a:cubicBezTo>
                  <a:cubicBezTo>
                    <a:pt x="2581" y="5496"/>
                    <a:pt x="2605" y="5485"/>
                    <a:pt x="2635" y="5485"/>
                  </a:cubicBezTo>
                  <a:cubicBezTo>
                    <a:pt x="2659" y="5397"/>
                    <a:pt x="2608" y="5329"/>
                    <a:pt x="2541" y="5301"/>
                  </a:cubicBezTo>
                  <a:cubicBezTo>
                    <a:pt x="2308" y="5213"/>
                    <a:pt x="2165" y="5009"/>
                    <a:pt x="1961" y="4883"/>
                  </a:cubicBezTo>
                  <a:cubicBezTo>
                    <a:pt x="1853" y="4818"/>
                    <a:pt x="1771" y="4679"/>
                    <a:pt x="1719" y="4556"/>
                  </a:cubicBezTo>
                  <a:cubicBezTo>
                    <a:pt x="1678" y="4457"/>
                    <a:pt x="1614" y="4366"/>
                    <a:pt x="1590" y="4270"/>
                  </a:cubicBezTo>
                  <a:cubicBezTo>
                    <a:pt x="1556" y="4124"/>
                    <a:pt x="1474" y="4025"/>
                    <a:pt x="1389" y="3916"/>
                  </a:cubicBezTo>
                  <a:cubicBezTo>
                    <a:pt x="1304" y="3803"/>
                    <a:pt x="1196" y="3704"/>
                    <a:pt x="1178" y="3544"/>
                  </a:cubicBezTo>
                  <a:cubicBezTo>
                    <a:pt x="1172" y="3490"/>
                    <a:pt x="1097" y="3446"/>
                    <a:pt x="1045" y="3392"/>
                  </a:cubicBezTo>
                  <a:cubicBezTo>
                    <a:pt x="1141" y="3129"/>
                    <a:pt x="1161" y="2850"/>
                    <a:pt x="1178" y="2571"/>
                  </a:cubicBezTo>
                  <a:cubicBezTo>
                    <a:pt x="1185" y="2466"/>
                    <a:pt x="1213" y="2356"/>
                    <a:pt x="1243" y="2254"/>
                  </a:cubicBezTo>
                  <a:cubicBezTo>
                    <a:pt x="1267" y="2176"/>
                    <a:pt x="1331" y="2155"/>
                    <a:pt x="1417" y="2193"/>
                  </a:cubicBezTo>
                  <a:cubicBezTo>
                    <a:pt x="1392" y="2282"/>
                    <a:pt x="1369" y="2370"/>
                    <a:pt x="1342" y="2475"/>
                  </a:cubicBezTo>
                  <a:cubicBezTo>
                    <a:pt x="1386" y="2466"/>
                    <a:pt x="1420" y="2445"/>
                    <a:pt x="1433" y="2455"/>
                  </a:cubicBezTo>
                  <a:cubicBezTo>
                    <a:pt x="1546" y="2543"/>
                    <a:pt x="1689" y="2612"/>
                    <a:pt x="1744" y="2755"/>
                  </a:cubicBezTo>
                  <a:cubicBezTo>
                    <a:pt x="1774" y="2833"/>
                    <a:pt x="1826" y="2884"/>
                    <a:pt x="1883" y="2936"/>
                  </a:cubicBezTo>
                  <a:cubicBezTo>
                    <a:pt x="1989" y="3024"/>
                    <a:pt x="2091" y="3112"/>
                    <a:pt x="2203" y="3190"/>
                  </a:cubicBezTo>
                  <a:cubicBezTo>
                    <a:pt x="2255" y="3231"/>
                    <a:pt x="2322" y="3262"/>
                    <a:pt x="2387" y="3275"/>
                  </a:cubicBezTo>
                  <a:cubicBezTo>
                    <a:pt x="2796" y="3374"/>
                    <a:pt x="3207" y="3480"/>
                    <a:pt x="3627" y="3497"/>
                  </a:cubicBezTo>
                  <a:cubicBezTo>
                    <a:pt x="3878" y="3508"/>
                    <a:pt x="4134" y="3521"/>
                    <a:pt x="4386" y="3508"/>
                  </a:cubicBezTo>
                  <a:cubicBezTo>
                    <a:pt x="4661" y="3490"/>
                    <a:pt x="4934" y="3473"/>
                    <a:pt x="5209" y="3463"/>
                  </a:cubicBezTo>
                  <a:cubicBezTo>
                    <a:pt x="5544" y="3446"/>
                    <a:pt x="5870" y="3409"/>
                    <a:pt x="6201" y="3357"/>
                  </a:cubicBezTo>
                  <a:cubicBezTo>
                    <a:pt x="6773" y="3266"/>
                    <a:pt x="7334" y="3140"/>
                    <a:pt x="7899" y="3010"/>
                  </a:cubicBezTo>
                  <a:cubicBezTo>
                    <a:pt x="8338" y="2911"/>
                    <a:pt x="8778" y="2813"/>
                    <a:pt x="9221" y="2727"/>
                  </a:cubicBezTo>
                  <a:cubicBezTo>
                    <a:pt x="9411" y="2690"/>
                    <a:pt x="9612" y="2690"/>
                    <a:pt x="9803" y="2659"/>
                  </a:cubicBezTo>
                  <a:cubicBezTo>
                    <a:pt x="10164" y="2605"/>
                    <a:pt x="10521" y="2537"/>
                    <a:pt x="10879" y="2475"/>
                  </a:cubicBezTo>
                  <a:cubicBezTo>
                    <a:pt x="11011" y="2452"/>
                    <a:pt x="11148" y="2438"/>
                    <a:pt x="11352" y="2408"/>
                  </a:cubicBezTo>
                  <a:cubicBezTo>
                    <a:pt x="11270" y="2377"/>
                    <a:pt x="11250" y="2359"/>
                    <a:pt x="11233" y="2364"/>
                  </a:cubicBezTo>
                  <a:cubicBezTo>
                    <a:pt x="10950" y="2435"/>
                    <a:pt x="10657" y="2373"/>
                    <a:pt x="10368" y="2438"/>
                  </a:cubicBezTo>
                  <a:cubicBezTo>
                    <a:pt x="10164" y="2482"/>
                    <a:pt x="9942" y="2472"/>
                    <a:pt x="9727" y="2489"/>
                  </a:cubicBezTo>
                  <a:cubicBezTo>
                    <a:pt x="9616" y="2499"/>
                    <a:pt x="9499" y="2513"/>
                    <a:pt x="9384" y="2520"/>
                  </a:cubicBezTo>
                  <a:cubicBezTo>
                    <a:pt x="9210" y="2537"/>
                    <a:pt x="9033" y="2554"/>
                    <a:pt x="8856" y="2564"/>
                  </a:cubicBezTo>
                  <a:cubicBezTo>
                    <a:pt x="8682" y="2574"/>
                    <a:pt x="8509" y="2592"/>
                    <a:pt x="8335" y="2625"/>
                  </a:cubicBezTo>
                  <a:cubicBezTo>
                    <a:pt x="8019" y="2690"/>
                    <a:pt x="7695" y="2697"/>
                    <a:pt x="7378" y="2744"/>
                  </a:cubicBezTo>
                  <a:cubicBezTo>
                    <a:pt x="7062" y="2793"/>
                    <a:pt x="6732" y="2788"/>
                    <a:pt x="6435" y="2949"/>
                  </a:cubicBezTo>
                  <a:cubicBezTo>
                    <a:pt x="6361" y="2989"/>
                    <a:pt x="6265" y="3000"/>
                    <a:pt x="6177" y="3013"/>
                  </a:cubicBezTo>
                  <a:cubicBezTo>
                    <a:pt x="5993" y="3034"/>
                    <a:pt x="5809" y="3047"/>
                    <a:pt x="5638" y="3140"/>
                  </a:cubicBezTo>
                  <a:cubicBezTo>
                    <a:pt x="5621" y="3146"/>
                    <a:pt x="5598" y="3160"/>
                    <a:pt x="5584" y="3156"/>
                  </a:cubicBezTo>
                  <a:cubicBezTo>
                    <a:pt x="5414" y="3105"/>
                    <a:pt x="5254" y="3181"/>
                    <a:pt x="5094" y="3204"/>
                  </a:cubicBezTo>
                  <a:cubicBezTo>
                    <a:pt x="4815" y="3245"/>
                    <a:pt x="4535" y="3266"/>
                    <a:pt x="4253" y="3283"/>
                  </a:cubicBezTo>
                  <a:cubicBezTo>
                    <a:pt x="4147" y="3286"/>
                    <a:pt x="4038" y="3279"/>
                    <a:pt x="3933" y="3272"/>
                  </a:cubicBezTo>
                  <a:cubicBezTo>
                    <a:pt x="3807" y="3266"/>
                    <a:pt x="3681" y="3262"/>
                    <a:pt x="3558" y="3245"/>
                  </a:cubicBezTo>
                  <a:cubicBezTo>
                    <a:pt x="3262" y="3208"/>
                    <a:pt x="2956" y="3197"/>
                    <a:pt x="2679" y="3061"/>
                  </a:cubicBezTo>
                  <a:cubicBezTo>
                    <a:pt x="2506" y="2972"/>
                    <a:pt x="2336" y="2857"/>
                    <a:pt x="2152" y="2809"/>
                  </a:cubicBezTo>
                  <a:cubicBezTo>
                    <a:pt x="2009" y="2775"/>
                    <a:pt x="1989" y="2697"/>
                    <a:pt x="1961" y="2595"/>
                  </a:cubicBezTo>
                  <a:cubicBezTo>
                    <a:pt x="1961" y="2584"/>
                    <a:pt x="1985" y="2568"/>
                    <a:pt x="2009" y="2543"/>
                  </a:cubicBezTo>
                  <a:cubicBezTo>
                    <a:pt x="2040" y="2568"/>
                    <a:pt x="2071" y="2592"/>
                    <a:pt x="2094" y="2618"/>
                  </a:cubicBezTo>
                  <a:cubicBezTo>
                    <a:pt x="2165" y="2700"/>
                    <a:pt x="2250" y="2741"/>
                    <a:pt x="2370" y="2755"/>
                  </a:cubicBezTo>
                  <a:cubicBezTo>
                    <a:pt x="2554" y="2775"/>
                    <a:pt x="2734" y="2833"/>
                    <a:pt x="2912" y="2884"/>
                  </a:cubicBezTo>
                  <a:cubicBezTo>
                    <a:pt x="3347" y="3017"/>
                    <a:pt x="3793" y="3038"/>
                    <a:pt x="4243" y="3034"/>
                  </a:cubicBezTo>
                  <a:cubicBezTo>
                    <a:pt x="4552" y="3030"/>
                    <a:pt x="4865" y="2966"/>
                    <a:pt x="5176" y="2942"/>
                  </a:cubicBezTo>
                  <a:cubicBezTo>
                    <a:pt x="5414" y="2922"/>
                    <a:pt x="5632" y="2846"/>
                    <a:pt x="5894" y="2788"/>
                  </a:cubicBezTo>
                  <a:cubicBezTo>
                    <a:pt x="5833" y="2758"/>
                    <a:pt x="5795" y="2738"/>
                    <a:pt x="5754" y="2724"/>
                  </a:cubicBezTo>
                  <a:cubicBezTo>
                    <a:pt x="5544" y="2653"/>
                    <a:pt x="5312" y="2618"/>
                    <a:pt x="5121" y="2510"/>
                  </a:cubicBezTo>
                  <a:cubicBezTo>
                    <a:pt x="4811" y="2336"/>
                    <a:pt x="4505" y="2142"/>
                    <a:pt x="4328" y="1805"/>
                  </a:cubicBezTo>
                  <a:cubicBezTo>
                    <a:pt x="4257" y="1669"/>
                    <a:pt x="4164" y="1539"/>
                    <a:pt x="4076" y="1413"/>
                  </a:cubicBezTo>
                  <a:cubicBezTo>
                    <a:pt x="3998" y="1294"/>
                    <a:pt x="3977" y="1179"/>
                    <a:pt x="4056" y="1056"/>
                  </a:cubicBezTo>
                  <a:lnTo>
                    <a:pt x="4062" y="1063"/>
                  </a:lnTo>
                  <a:cubicBezTo>
                    <a:pt x="4086" y="1090"/>
                    <a:pt x="4123" y="1113"/>
                    <a:pt x="4137" y="1144"/>
                  </a:cubicBezTo>
                  <a:cubicBezTo>
                    <a:pt x="4161" y="1195"/>
                    <a:pt x="4161" y="1260"/>
                    <a:pt x="4188" y="1308"/>
                  </a:cubicBezTo>
                  <a:cubicBezTo>
                    <a:pt x="4362" y="1590"/>
                    <a:pt x="4583" y="1825"/>
                    <a:pt x="4832" y="2046"/>
                  </a:cubicBezTo>
                  <a:cubicBezTo>
                    <a:pt x="5148" y="2326"/>
                    <a:pt x="5530" y="2425"/>
                    <a:pt x="5921" y="2502"/>
                  </a:cubicBezTo>
                  <a:cubicBezTo>
                    <a:pt x="6371" y="2595"/>
                    <a:pt x="6820" y="2557"/>
                    <a:pt x="7263" y="2466"/>
                  </a:cubicBezTo>
                  <a:cubicBezTo>
                    <a:pt x="7521" y="2414"/>
                    <a:pt x="7770" y="2329"/>
                    <a:pt x="8029" y="2265"/>
                  </a:cubicBezTo>
                  <a:cubicBezTo>
                    <a:pt x="8121" y="2241"/>
                    <a:pt x="8216" y="2234"/>
                    <a:pt x="8379" y="2207"/>
                  </a:cubicBezTo>
                  <a:cubicBezTo>
                    <a:pt x="8284" y="2183"/>
                    <a:pt x="8253" y="2166"/>
                    <a:pt x="8226" y="2169"/>
                  </a:cubicBezTo>
                  <a:cubicBezTo>
                    <a:pt x="7975" y="2189"/>
                    <a:pt x="7719" y="2180"/>
                    <a:pt x="7467" y="2186"/>
                  </a:cubicBezTo>
                  <a:cubicBezTo>
                    <a:pt x="7153" y="2196"/>
                    <a:pt x="6847" y="2142"/>
                    <a:pt x="6534" y="2149"/>
                  </a:cubicBezTo>
                  <a:cubicBezTo>
                    <a:pt x="6408" y="2152"/>
                    <a:pt x="6272" y="2094"/>
                    <a:pt x="6143" y="2067"/>
                  </a:cubicBezTo>
                  <a:cubicBezTo>
                    <a:pt x="5812" y="1992"/>
                    <a:pt x="5356" y="1795"/>
                    <a:pt x="5087" y="1649"/>
                  </a:cubicBezTo>
                  <a:cubicBezTo>
                    <a:pt x="4845" y="1519"/>
                    <a:pt x="4620" y="1366"/>
                    <a:pt x="4440" y="1158"/>
                  </a:cubicBezTo>
                  <a:cubicBezTo>
                    <a:pt x="4359" y="1063"/>
                    <a:pt x="4301" y="947"/>
                    <a:pt x="4236" y="838"/>
                  </a:cubicBezTo>
                  <a:cubicBezTo>
                    <a:pt x="4208" y="786"/>
                    <a:pt x="4205" y="719"/>
                    <a:pt x="4168" y="678"/>
                  </a:cubicBezTo>
                  <a:cubicBezTo>
                    <a:pt x="4035" y="528"/>
                    <a:pt x="4028" y="365"/>
                    <a:pt x="4093" y="184"/>
                  </a:cubicBezTo>
                  <a:cubicBezTo>
                    <a:pt x="4106" y="143"/>
                    <a:pt x="4100" y="96"/>
                    <a:pt x="4110" y="0"/>
                  </a:cubicBezTo>
                  <a:cubicBezTo>
                    <a:pt x="4164" y="62"/>
                    <a:pt x="4202" y="85"/>
                    <a:pt x="4205" y="112"/>
                  </a:cubicBezTo>
                  <a:cubicBezTo>
                    <a:pt x="4219" y="263"/>
                    <a:pt x="4293" y="385"/>
                    <a:pt x="4369" y="511"/>
                  </a:cubicBezTo>
                  <a:cubicBezTo>
                    <a:pt x="4382" y="538"/>
                    <a:pt x="4396" y="572"/>
                    <a:pt x="4420" y="582"/>
                  </a:cubicBezTo>
                  <a:cubicBezTo>
                    <a:pt x="4488" y="613"/>
                    <a:pt x="4573" y="620"/>
                    <a:pt x="4634" y="661"/>
                  </a:cubicBezTo>
                  <a:cubicBezTo>
                    <a:pt x="4686" y="698"/>
                    <a:pt x="4702" y="783"/>
                    <a:pt x="4780" y="794"/>
                  </a:cubicBezTo>
                  <a:cubicBezTo>
                    <a:pt x="4818" y="797"/>
                    <a:pt x="4856" y="773"/>
                    <a:pt x="4893" y="763"/>
                  </a:cubicBezTo>
                  <a:lnTo>
                    <a:pt x="4883" y="750"/>
                  </a:lnTo>
                  <a:cubicBezTo>
                    <a:pt x="4903" y="807"/>
                    <a:pt x="4934" y="827"/>
                    <a:pt x="4975" y="766"/>
                  </a:cubicBezTo>
                  <a:cubicBezTo>
                    <a:pt x="4992" y="742"/>
                    <a:pt x="4999" y="715"/>
                    <a:pt x="5008" y="688"/>
                  </a:cubicBezTo>
                  <a:lnTo>
                    <a:pt x="5005" y="695"/>
                  </a:lnTo>
                  <a:cubicBezTo>
                    <a:pt x="5036" y="657"/>
                    <a:pt x="5070" y="623"/>
                    <a:pt x="5107" y="579"/>
                  </a:cubicBezTo>
                  <a:cubicBezTo>
                    <a:pt x="5421" y="637"/>
                    <a:pt x="5744" y="664"/>
                    <a:pt x="6064" y="664"/>
                  </a:cubicBezTo>
                  <a:cubicBezTo>
                    <a:pt x="6105" y="664"/>
                    <a:pt x="6146" y="678"/>
                    <a:pt x="6183" y="668"/>
                  </a:cubicBezTo>
                  <a:cubicBezTo>
                    <a:pt x="6469" y="593"/>
                    <a:pt x="6762" y="599"/>
                    <a:pt x="7055" y="566"/>
                  </a:cubicBezTo>
                  <a:cubicBezTo>
                    <a:pt x="7324" y="531"/>
                    <a:pt x="7600" y="528"/>
                    <a:pt x="7868" y="491"/>
                  </a:cubicBezTo>
                  <a:cubicBezTo>
                    <a:pt x="8168" y="450"/>
                    <a:pt x="8468" y="419"/>
                    <a:pt x="8767" y="371"/>
                  </a:cubicBezTo>
                  <a:cubicBezTo>
                    <a:pt x="8846" y="357"/>
                    <a:pt x="8924" y="348"/>
                    <a:pt x="8999" y="344"/>
                  </a:cubicBezTo>
                  <a:cubicBezTo>
                    <a:pt x="9323" y="327"/>
                    <a:pt x="9642" y="310"/>
                    <a:pt x="9966" y="300"/>
                  </a:cubicBezTo>
                  <a:cubicBezTo>
                    <a:pt x="10071" y="296"/>
                    <a:pt x="10177" y="313"/>
                    <a:pt x="10286" y="321"/>
                  </a:cubicBezTo>
                  <a:cubicBezTo>
                    <a:pt x="10334" y="324"/>
                    <a:pt x="10385" y="337"/>
                    <a:pt x="10433" y="327"/>
                  </a:cubicBezTo>
                  <a:cubicBezTo>
                    <a:pt x="10671" y="263"/>
                    <a:pt x="10916" y="317"/>
                    <a:pt x="11157" y="290"/>
                  </a:cubicBezTo>
                  <a:cubicBezTo>
                    <a:pt x="11270" y="280"/>
                    <a:pt x="11390" y="293"/>
                    <a:pt x="11505" y="303"/>
                  </a:cubicBezTo>
                  <a:cubicBezTo>
                    <a:pt x="11641" y="313"/>
                    <a:pt x="11774" y="330"/>
                    <a:pt x="11913" y="303"/>
                  </a:cubicBezTo>
                  <a:cubicBezTo>
                    <a:pt x="11968" y="293"/>
                    <a:pt x="12029" y="317"/>
                    <a:pt x="12084" y="327"/>
                  </a:cubicBezTo>
                  <a:cubicBezTo>
                    <a:pt x="12135" y="334"/>
                    <a:pt x="12183" y="354"/>
                    <a:pt x="12230" y="348"/>
                  </a:cubicBezTo>
                  <a:cubicBezTo>
                    <a:pt x="12465" y="310"/>
                    <a:pt x="12697" y="361"/>
                    <a:pt x="12932" y="378"/>
                  </a:cubicBezTo>
                  <a:cubicBezTo>
                    <a:pt x="13017" y="388"/>
                    <a:pt x="13106" y="388"/>
                    <a:pt x="13194" y="392"/>
                  </a:cubicBezTo>
                  <a:cubicBezTo>
                    <a:pt x="13225" y="392"/>
                    <a:pt x="13255" y="382"/>
                    <a:pt x="13282" y="385"/>
                  </a:cubicBezTo>
                  <a:cubicBezTo>
                    <a:pt x="13524" y="423"/>
                    <a:pt x="13776" y="436"/>
                    <a:pt x="14008" y="511"/>
                  </a:cubicBezTo>
                  <a:cubicBezTo>
                    <a:pt x="14157" y="562"/>
                    <a:pt x="14311" y="538"/>
                    <a:pt x="14457" y="603"/>
                  </a:cubicBezTo>
                  <a:cubicBezTo>
                    <a:pt x="14590" y="661"/>
                    <a:pt x="14743" y="674"/>
                    <a:pt x="14883" y="709"/>
                  </a:cubicBezTo>
                  <a:cubicBezTo>
                    <a:pt x="14920" y="719"/>
                    <a:pt x="14954" y="742"/>
                    <a:pt x="14992" y="753"/>
                  </a:cubicBezTo>
                  <a:cubicBezTo>
                    <a:pt x="15131" y="797"/>
                    <a:pt x="15260" y="865"/>
                    <a:pt x="15407" y="875"/>
                  </a:cubicBezTo>
                  <a:cubicBezTo>
                    <a:pt x="15455" y="879"/>
                    <a:pt x="15506" y="896"/>
                    <a:pt x="15550" y="916"/>
                  </a:cubicBezTo>
                  <a:cubicBezTo>
                    <a:pt x="15832" y="1042"/>
                    <a:pt x="16115" y="1171"/>
                    <a:pt x="16398" y="1301"/>
                  </a:cubicBezTo>
                  <a:cubicBezTo>
                    <a:pt x="16469" y="1331"/>
                    <a:pt x="16544" y="1355"/>
                    <a:pt x="16637" y="1389"/>
                  </a:cubicBezTo>
                  <a:cubicBezTo>
                    <a:pt x="16667" y="1338"/>
                    <a:pt x="16701" y="1294"/>
                    <a:pt x="16718" y="1243"/>
                  </a:cubicBezTo>
                  <a:cubicBezTo>
                    <a:pt x="16755" y="1141"/>
                    <a:pt x="16775" y="1036"/>
                    <a:pt x="16816" y="937"/>
                  </a:cubicBezTo>
                  <a:cubicBezTo>
                    <a:pt x="16837" y="889"/>
                    <a:pt x="16888" y="844"/>
                    <a:pt x="16936" y="814"/>
                  </a:cubicBezTo>
                  <a:cubicBezTo>
                    <a:pt x="16976" y="783"/>
                    <a:pt x="17066" y="848"/>
                    <a:pt x="17058" y="902"/>
                  </a:cubicBezTo>
                  <a:cubicBezTo>
                    <a:pt x="17055" y="929"/>
                    <a:pt x="17055" y="967"/>
                    <a:pt x="17038" y="987"/>
                  </a:cubicBezTo>
                  <a:cubicBezTo>
                    <a:pt x="16902" y="1144"/>
                    <a:pt x="16918" y="1352"/>
                    <a:pt x="16861" y="1532"/>
                  </a:cubicBezTo>
                  <a:cubicBezTo>
                    <a:pt x="16841" y="1587"/>
                    <a:pt x="16891" y="1617"/>
                    <a:pt x="16953" y="1611"/>
                  </a:cubicBezTo>
                  <a:cubicBezTo>
                    <a:pt x="17028" y="1573"/>
                    <a:pt x="17028" y="1495"/>
                    <a:pt x="17025" y="1434"/>
                  </a:cubicBezTo>
                  <a:cubicBezTo>
                    <a:pt x="17017" y="1215"/>
                    <a:pt x="17137" y="1063"/>
                    <a:pt x="17276" y="920"/>
                  </a:cubicBezTo>
                  <a:cubicBezTo>
                    <a:pt x="17347" y="844"/>
                    <a:pt x="17426" y="773"/>
                    <a:pt x="17511" y="695"/>
                  </a:cubicBezTo>
                  <a:cubicBezTo>
                    <a:pt x="17525" y="722"/>
                    <a:pt x="17548" y="746"/>
                    <a:pt x="17548" y="766"/>
                  </a:cubicBezTo>
                  <a:cubicBezTo>
                    <a:pt x="17511" y="1270"/>
                    <a:pt x="17528" y="1767"/>
                    <a:pt x="17699" y="2247"/>
                  </a:cubicBezTo>
                  <a:cubicBezTo>
                    <a:pt x="17746" y="2387"/>
                    <a:pt x="17804" y="2523"/>
                    <a:pt x="17866" y="2656"/>
                  </a:cubicBezTo>
                  <a:cubicBezTo>
                    <a:pt x="17892" y="2717"/>
                    <a:pt x="17940" y="2768"/>
                    <a:pt x="17981" y="2823"/>
                  </a:cubicBezTo>
                  <a:cubicBezTo>
                    <a:pt x="18015" y="2870"/>
                    <a:pt x="18076" y="2908"/>
                    <a:pt x="18090" y="2959"/>
                  </a:cubicBezTo>
                  <a:cubicBezTo>
                    <a:pt x="18148" y="3173"/>
                    <a:pt x="18315" y="3235"/>
                    <a:pt x="18505" y="3269"/>
                  </a:cubicBezTo>
                  <a:cubicBezTo>
                    <a:pt x="18581" y="3286"/>
                    <a:pt x="18655" y="3316"/>
                    <a:pt x="18720" y="3357"/>
                  </a:cubicBezTo>
                  <a:cubicBezTo>
                    <a:pt x="18907" y="3476"/>
                    <a:pt x="19098" y="3593"/>
                    <a:pt x="19305" y="3674"/>
                  </a:cubicBezTo>
                  <a:cubicBezTo>
                    <a:pt x="19411" y="3718"/>
                    <a:pt x="19500" y="3803"/>
                    <a:pt x="19605" y="3858"/>
                  </a:cubicBezTo>
                  <a:cubicBezTo>
                    <a:pt x="19836" y="3984"/>
                    <a:pt x="20051" y="4130"/>
                    <a:pt x="20259" y="4290"/>
                  </a:cubicBezTo>
                  <a:cubicBezTo>
                    <a:pt x="20375" y="4379"/>
                    <a:pt x="20440" y="4495"/>
                    <a:pt x="20538" y="4590"/>
                  </a:cubicBezTo>
                  <a:cubicBezTo>
                    <a:pt x="20705" y="4750"/>
                    <a:pt x="20882" y="4900"/>
                    <a:pt x="21042" y="5073"/>
                  </a:cubicBezTo>
                  <a:cubicBezTo>
                    <a:pt x="21213" y="5257"/>
                    <a:pt x="21338" y="5465"/>
                    <a:pt x="21478" y="5662"/>
                  </a:cubicBezTo>
                  <a:cubicBezTo>
                    <a:pt x="21560" y="5782"/>
                    <a:pt x="21604" y="5928"/>
                    <a:pt x="21651" y="6064"/>
                  </a:cubicBezTo>
                  <a:cubicBezTo>
                    <a:pt x="21754" y="6363"/>
                    <a:pt x="21798" y="6674"/>
                    <a:pt x="21791" y="6990"/>
                  </a:cubicBezTo>
                  <a:cubicBezTo>
                    <a:pt x="21791" y="7096"/>
                    <a:pt x="21747" y="7198"/>
                    <a:pt x="21730" y="7303"/>
                  </a:cubicBezTo>
                  <a:cubicBezTo>
                    <a:pt x="21709" y="7409"/>
                    <a:pt x="21696" y="7515"/>
                    <a:pt x="21686" y="7620"/>
                  </a:cubicBezTo>
                  <a:cubicBezTo>
                    <a:pt x="21682" y="7647"/>
                    <a:pt x="21689" y="7691"/>
                    <a:pt x="21706" y="7702"/>
                  </a:cubicBezTo>
                  <a:cubicBezTo>
                    <a:pt x="21812" y="7763"/>
                    <a:pt x="21798" y="7862"/>
                    <a:pt x="21808" y="7961"/>
                  </a:cubicBezTo>
                  <a:cubicBezTo>
                    <a:pt x="21821" y="8056"/>
                    <a:pt x="21873" y="8151"/>
                    <a:pt x="21801" y="8243"/>
                  </a:cubicBezTo>
                  <a:cubicBezTo>
                    <a:pt x="21815" y="8406"/>
                    <a:pt x="21767" y="8574"/>
                    <a:pt x="21835" y="8737"/>
                  </a:cubicBezTo>
                  <a:cubicBezTo>
                    <a:pt x="21866" y="8802"/>
                    <a:pt x="21856" y="8876"/>
                    <a:pt x="21774" y="8907"/>
                  </a:cubicBezTo>
                  <a:cubicBezTo>
                    <a:pt x="21692" y="8938"/>
                    <a:pt x="21682" y="9006"/>
                    <a:pt x="21689" y="9074"/>
                  </a:cubicBezTo>
                  <a:cubicBezTo>
                    <a:pt x="21692" y="9162"/>
                    <a:pt x="21716" y="9248"/>
                    <a:pt x="21723" y="9333"/>
                  </a:cubicBezTo>
                  <a:cubicBezTo>
                    <a:pt x="21730" y="9411"/>
                    <a:pt x="21730" y="9486"/>
                    <a:pt x="21733" y="9564"/>
                  </a:cubicBezTo>
                  <a:lnTo>
                    <a:pt x="21736" y="9558"/>
                  </a:lnTo>
                  <a:cubicBezTo>
                    <a:pt x="21651" y="9646"/>
                    <a:pt x="21675" y="9759"/>
                    <a:pt x="21675" y="9864"/>
                  </a:cubicBezTo>
                  <a:close/>
                  <a:moveTo>
                    <a:pt x="16302" y="1577"/>
                  </a:moveTo>
                  <a:cubicBezTo>
                    <a:pt x="16282" y="1563"/>
                    <a:pt x="16265" y="1550"/>
                    <a:pt x="16248" y="1536"/>
                  </a:cubicBezTo>
                  <a:cubicBezTo>
                    <a:pt x="16244" y="1532"/>
                    <a:pt x="16234" y="1542"/>
                    <a:pt x="16228" y="1550"/>
                  </a:cubicBezTo>
                  <a:cubicBezTo>
                    <a:pt x="16248" y="1559"/>
                    <a:pt x="16265" y="1570"/>
                    <a:pt x="16285" y="1577"/>
                  </a:cubicBezTo>
                  <a:cubicBezTo>
                    <a:pt x="16292" y="1580"/>
                    <a:pt x="16302" y="1573"/>
                    <a:pt x="16310" y="1570"/>
                  </a:cubicBezTo>
                  <a:cubicBezTo>
                    <a:pt x="16323" y="1583"/>
                    <a:pt x="16333" y="1597"/>
                    <a:pt x="16346" y="1608"/>
                  </a:cubicBezTo>
                  <a:cubicBezTo>
                    <a:pt x="16351" y="1611"/>
                    <a:pt x="16360" y="1608"/>
                    <a:pt x="16367" y="1604"/>
                  </a:cubicBezTo>
                  <a:cubicBezTo>
                    <a:pt x="16346" y="1597"/>
                    <a:pt x="16323" y="1587"/>
                    <a:pt x="16302" y="1577"/>
                  </a:cubicBezTo>
                  <a:close/>
                  <a:moveTo>
                    <a:pt x="1311" y="5877"/>
                  </a:moveTo>
                  <a:cubicBezTo>
                    <a:pt x="1246" y="5860"/>
                    <a:pt x="1182" y="5843"/>
                    <a:pt x="1120" y="5877"/>
                  </a:cubicBezTo>
                  <a:cubicBezTo>
                    <a:pt x="1134" y="5826"/>
                    <a:pt x="1175" y="5771"/>
                    <a:pt x="1114" y="5720"/>
                  </a:cubicBezTo>
                  <a:cubicBezTo>
                    <a:pt x="1025" y="5645"/>
                    <a:pt x="936" y="5571"/>
                    <a:pt x="845" y="5499"/>
                  </a:cubicBezTo>
                  <a:cubicBezTo>
                    <a:pt x="834" y="5489"/>
                    <a:pt x="800" y="5496"/>
                    <a:pt x="793" y="5502"/>
                  </a:cubicBezTo>
                  <a:cubicBezTo>
                    <a:pt x="784" y="5526"/>
                    <a:pt x="767" y="5564"/>
                    <a:pt x="776" y="5577"/>
                  </a:cubicBezTo>
                  <a:cubicBezTo>
                    <a:pt x="804" y="5615"/>
                    <a:pt x="841" y="5648"/>
                    <a:pt x="878" y="5680"/>
                  </a:cubicBezTo>
                  <a:cubicBezTo>
                    <a:pt x="957" y="5747"/>
                    <a:pt x="1039" y="5812"/>
                    <a:pt x="1120" y="5877"/>
                  </a:cubicBezTo>
                  <a:cubicBezTo>
                    <a:pt x="1188" y="5877"/>
                    <a:pt x="1257" y="5873"/>
                    <a:pt x="1325" y="5870"/>
                  </a:cubicBezTo>
                  <a:cubicBezTo>
                    <a:pt x="1318" y="5894"/>
                    <a:pt x="1315" y="5914"/>
                    <a:pt x="1311" y="5939"/>
                  </a:cubicBezTo>
                  <a:cubicBezTo>
                    <a:pt x="1328" y="5934"/>
                    <a:pt x="1342" y="5934"/>
                    <a:pt x="1356" y="5931"/>
                  </a:cubicBezTo>
                  <a:cubicBezTo>
                    <a:pt x="1342" y="5914"/>
                    <a:pt x="1328" y="5894"/>
                    <a:pt x="1311" y="5877"/>
                  </a:cubicBezTo>
                  <a:close/>
                  <a:moveTo>
                    <a:pt x="12360" y="6098"/>
                  </a:moveTo>
                  <a:cubicBezTo>
                    <a:pt x="12353" y="6115"/>
                    <a:pt x="12342" y="6132"/>
                    <a:pt x="12342" y="6149"/>
                  </a:cubicBezTo>
                  <a:cubicBezTo>
                    <a:pt x="12342" y="6159"/>
                    <a:pt x="12360" y="6173"/>
                    <a:pt x="12367" y="6184"/>
                  </a:cubicBezTo>
                  <a:cubicBezTo>
                    <a:pt x="12373" y="6170"/>
                    <a:pt x="12391" y="6156"/>
                    <a:pt x="12387" y="6143"/>
                  </a:cubicBezTo>
                  <a:cubicBezTo>
                    <a:pt x="12383" y="6126"/>
                    <a:pt x="12370" y="6112"/>
                    <a:pt x="12360" y="6098"/>
                  </a:cubicBezTo>
                  <a:cubicBezTo>
                    <a:pt x="12421" y="6136"/>
                    <a:pt x="12476" y="6139"/>
                    <a:pt x="12526" y="6088"/>
                  </a:cubicBezTo>
                  <a:cubicBezTo>
                    <a:pt x="12595" y="6064"/>
                    <a:pt x="12694" y="6095"/>
                    <a:pt x="12721" y="5979"/>
                  </a:cubicBezTo>
                  <a:cubicBezTo>
                    <a:pt x="12581" y="6010"/>
                    <a:pt x="12581" y="6010"/>
                    <a:pt x="12534" y="6091"/>
                  </a:cubicBezTo>
                  <a:cubicBezTo>
                    <a:pt x="12476" y="6095"/>
                    <a:pt x="12418" y="6095"/>
                    <a:pt x="12360" y="6098"/>
                  </a:cubicBezTo>
                  <a:close/>
                  <a:moveTo>
                    <a:pt x="21345" y="6868"/>
                  </a:moveTo>
                  <a:cubicBezTo>
                    <a:pt x="21356" y="6878"/>
                    <a:pt x="21362" y="6885"/>
                    <a:pt x="21372" y="6895"/>
                  </a:cubicBezTo>
                  <a:cubicBezTo>
                    <a:pt x="21359" y="6902"/>
                    <a:pt x="21342" y="6905"/>
                    <a:pt x="21328" y="6912"/>
                  </a:cubicBezTo>
                  <a:cubicBezTo>
                    <a:pt x="21331" y="6899"/>
                    <a:pt x="21338" y="6888"/>
                    <a:pt x="21342" y="6874"/>
                  </a:cubicBezTo>
                  <a:cubicBezTo>
                    <a:pt x="21352" y="6871"/>
                    <a:pt x="21359" y="6864"/>
                    <a:pt x="21369" y="6864"/>
                  </a:cubicBezTo>
                  <a:cubicBezTo>
                    <a:pt x="21372" y="6864"/>
                    <a:pt x="21379" y="6878"/>
                    <a:pt x="21386" y="6882"/>
                  </a:cubicBezTo>
                  <a:cubicBezTo>
                    <a:pt x="21372" y="6878"/>
                    <a:pt x="21359" y="6874"/>
                    <a:pt x="21345" y="6868"/>
                  </a:cubicBezTo>
                  <a:close/>
                  <a:moveTo>
                    <a:pt x="14974" y="5288"/>
                  </a:moveTo>
                  <a:cubicBezTo>
                    <a:pt x="14916" y="5329"/>
                    <a:pt x="14842" y="5166"/>
                    <a:pt x="14791" y="5301"/>
                  </a:cubicBezTo>
                  <a:cubicBezTo>
                    <a:pt x="14852" y="5298"/>
                    <a:pt x="14913" y="5291"/>
                    <a:pt x="14974" y="5285"/>
                  </a:cubicBezTo>
                  <a:cubicBezTo>
                    <a:pt x="14954" y="5237"/>
                    <a:pt x="15029" y="5155"/>
                    <a:pt x="14924" y="5134"/>
                  </a:cubicBezTo>
                  <a:cubicBezTo>
                    <a:pt x="14961" y="5060"/>
                    <a:pt x="14965" y="4933"/>
                    <a:pt x="15073" y="4944"/>
                  </a:cubicBezTo>
                  <a:cubicBezTo>
                    <a:pt x="15196" y="4954"/>
                    <a:pt x="15233" y="4872"/>
                    <a:pt x="15309" y="4818"/>
                  </a:cubicBezTo>
                  <a:cubicBezTo>
                    <a:pt x="15441" y="4723"/>
                    <a:pt x="15441" y="4539"/>
                    <a:pt x="15577" y="4454"/>
                  </a:cubicBezTo>
                  <a:cubicBezTo>
                    <a:pt x="15591" y="4447"/>
                    <a:pt x="15587" y="4393"/>
                    <a:pt x="15574" y="4379"/>
                  </a:cubicBezTo>
                  <a:cubicBezTo>
                    <a:pt x="15560" y="4358"/>
                    <a:pt x="15519" y="4345"/>
                    <a:pt x="15499" y="4355"/>
                  </a:cubicBezTo>
                  <a:cubicBezTo>
                    <a:pt x="15366" y="4410"/>
                    <a:pt x="15223" y="4454"/>
                    <a:pt x="15162" y="4607"/>
                  </a:cubicBezTo>
                  <a:cubicBezTo>
                    <a:pt x="15111" y="4733"/>
                    <a:pt x="15005" y="4795"/>
                    <a:pt x="14886" y="4848"/>
                  </a:cubicBezTo>
                  <a:cubicBezTo>
                    <a:pt x="14563" y="4991"/>
                    <a:pt x="14229" y="5121"/>
                    <a:pt x="13946" y="5346"/>
                  </a:cubicBezTo>
                  <a:cubicBezTo>
                    <a:pt x="13742" y="5411"/>
                    <a:pt x="13589" y="5577"/>
                    <a:pt x="13378" y="5632"/>
                  </a:cubicBezTo>
                  <a:cubicBezTo>
                    <a:pt x="13289" y="5656"/>
                    <a:pt x="13214" y="5738"/>
                    <a:pt x="13139" y="5799"/>
                  </a:cubicBezTo>
                  <a:cubicBezTo>
                    <a:pt x="13126" y="5809"/>
                    <a:pt x="13139" y="5853"/>
                    <a:pt x="13136" y="5877"/>
                  </a:cubicBezTo>
                  <a:cubicBezTo>
                    <a:pt x="13078" y="5819"/>
                    <a:pt x="13017" y="5796"/>
                    <a:pt x="12935" y="5840"/>
                  </a:cubicBezTo>
                  <a:cubicBezTo>
                    <a:pt x="12891" y="5863"/>
                    <a:pt x="12853" y="5877"/>
                    <a:pt x="12881" y="5955"/>
                  </a:cubicBezTo>
                  <a:cubicBezTo>
                    <a:pt x="12966" y="5928"/>
                    <a:pt x="13051" y="5901"/>
                    <a:pt x="13136" y="5873"/>
                  </a:cubicBezTo>
                  <a:cubicBezTo>
                    <a:pt x="13228" y="5914"/>
                    <a:pt x="13307" y="5890"/>
                    <a:pt x="13378" y="5826"/>
                  </a:cubicBezTo>
                  <a:cubicBezTo>
                    <a:pt x="13429" y="5782"/>
                    <a:pt x="13473" y="5724"/>
                    <a:pt x="13531" y="5693"/>
                  </a:cubicBezTo>
                  <a:cubicBezTo>
                    <a:pt x="13705" y="5612"/>
                    <a:pt x="13882" y="5540"/>
                    <a:pt x="14058" y="5461"/>
                  </a:cubicBezTo>
                  <a:cubicBezTo>
                    <a:pt x="14198" y="5400"/>
                    <a:pt x="14338" y="5329"/>
                    <a:pt x="14491" y="5298"/>
                  </a:cubicBezTo>
                  <a:cubicBezTo>
                    <a:pt x="14532" y="5291"/>
                    <a:pt x="14573" y="5257"/>
                    <a:pt x="14610" y="5230"/>
                  </a:cubicBezTo>
                  <a:cubicBezTo>
                    <a:pt x="14675" y="5186"/>
                    <a:pt x="14737" y="5138"/>
                    <a:pt x="14801" y="5097"/>
                  </a:cubicBezTo>
                  <a:cubicBezTo>
                    <a:pt x="14855" y="5060"/>
                    <a:pt x="14893" y="5101"/>
                    <a:pt x="14934" y="5125"/>
                  </a:cubicBezTo>
                  <a:cubicBezTo>
                    <a:pt x="14947" y="5179"/>
                    <a:pt x="14961" y="5233"/>
                    <a:pt x="14974" y="5288"/>
                  </a:cubicBezTo>
                  <a:close/>
                  <a:moveTo>
                    <a:pt x="17463" y="3909"/>
                  </a:moveTo>
                  <a:cubicBezTo>
                    <a:pt x="17423" y="4042"/>
                    <a:pt x="17423" y="4042"/>
                    <a:pt x="17556" y="4107"/>
                  </a:cubicBezTo>
                  <a:cubicBezTo>
                    <a:pt x="17521" y="4035"/>
                    <a:pt x="17490" y="3970"/>
                    <a:pt x="17460" y="3909"/>
                  </a:cubicBezTo>
                  <a:cubicBezTo>
                    <a:pt x="17454" y="3844"/>
                    <a:pt x="17443" y="3783"/>
                    <a:pt x="17433" y="3718"/>
                  </a:cubicBezTo>
                  <a:cubicBezTo>
                    <a:pt x="17467" y="3732"/>
                    <a:pt x="17515" y="3736"/>
                    <a:pt x="17531" y="3762"/>
                  </a:cubicBezTo>
                  <a:cubicBezTo>
                    <a:pt x="17597" y="3858"/>
                    <a:pt x="17674" y="3953"/>
                    <a:pt x="17699" y="4062"/>
                  </a:cubicBezTo>
                  <a:cubicBezTo>
                    <a:pt x="17726" y="4171"/>
                    <a:pt x="17787" y="4226"/>
                    <a:pt x="17869" y="4280"/>
                  </a:cubicBezTo>
                  <a:cubicBezTo>
                    <a:pt x="17933" y="4325"/>
                    <a:pt x="17998" y="4369"/>
                    <a:pt x="18049" y="4427"/>
                  </a:cubicBezTo>
                  <a:cubicBezTo>
                    <a:pt x="18192" y="4597"/>
                    <a:pt x="18189" y="4597"/>
                    <a:pt x="18468" y="4682"/>
                  </a:cubicBezTo>
                  <a:cubicBezTo>
                    <a:pt x="18325" y="4504"/>
                    <a:pt x="18192" y="4321"/>
                    <a:pt x="17998" y="4188"/>
                  </a:cubicBezTo>
                  <a:cubicBezTo>
                    <a:pt x="17944" y="4151"/>
                    <a:pt x="17913" y="4083"/>
                    <a:pt x="17869" y="4028"/>
                  </a:cubicBezTo>
                  <a:cubicBezTo>
                    <a:pt x="17817" y="3960"/>
                    <a:pt x="17767" y="3888"/>
                    <a:pt x="17712" y="3817"/>
                  </a:cubicBezTo>
                  <a:cubicBezTo>
                    <a:pt x="17617" y="3698"/>
                    <a:pt x="17498" y="3593"/>
                    <a:pt x="17454" y="3432"/>
                  </a:cubicBezTo>
                  <a:cubicBezTo>
                    <a:pt x="17443" y="3401"/>
                    <a:pt x="17396" y="3385"/>
                    <a:pt x="17365" y="3357"/>
                  </a:cubicBezTo>
                  <a:cubicBezTo>
                    <a:pt x="17361" y="3238"/>
                    <a:pt x="17327" y="3132"/>
                    <a:pt x="17222" y="3065"/>
                  </a:cubicBezTo>
                  <a:cubicBezTo>
                    <a:pt x="17177" y="3099"/>
                    <a:pt x="17137" y="3132"/>
                    <a:pt x="17092" y="3167"/>
                  </a:cubicBezTo>
                  <a:cubicBezTo>
                    <a:pt x="17031" y="3071"/>
                    <a:pt x="16980" y="2993"/>
                    <a:pt x="16918" y="2901"/>
                  </a:cubicBezTo>
                  <a:cubicBezTo>
                    <a:pt x="16857" y="3061"/>
                    <a:pt x="16987" y="3156"/>
                    <a:pt x="16997" y="3279"/>
                  </a:cubicBezTo>
                  <a:cubicBezTo>
                    <a:pt x="17004" y="3344"/>
                    <a:pt x="17075" y="3405"/>
                    <a:pt x="17133" y="3490"/>
                  </a:cubicBezTo>
                  <a:cubicBezTo>
                    <a:pt x="17181" y="3398"/>
                    <a:pt x="17215" y="3337"/>
                    <a:pt x="17249" y="3269"/>
                  </a:cubicBezTo>
                  <a:cubicBezTo>
                    <a:pt x="17297" y="3299"/>
                    <a:pt x="17334" y="3327"/>
                    <a:pt x="17375" y="3351"/>
                  </a:cubicBezTo>
                  <a:cubicBezTo>
                    <a:pt x="17355" y="3483"/>
                    <a:pt x="17324" y="3619"/>
                    <a:pt x="17443" y="3725"/>
                  </a:cubicBezTo>
                  <a:lnTo>
                    <a:pt x="17314" y="3725"/>
                  </a:lnTo>
                  <a:cubicBezTo>
                    <a:pt x="17334" y="3810"/>
                    <a:pt x="17352" y="3875"/>
                    <a:pt x="17372" y="3946"/>
                  </a:cubicBezTo>
                  <a:cubicBezTo>
                    <a:pt x="17416" y="3926"/>
                    <a:pt x="17440" y="3916"/>
                    <a:pt x="17463" y="3909"/>
                  </a:cubicBezTo>
                  <a:close/>
                  <a:moveTo>
                    <a:pt x="2036" y="4488"/>
                  </a:moveTo>
                  <a:cubicBezTo>
                    <a:pt x="1969" y="4672"/>
                    <a:pt x="1982" y="4699"/>
                    <a:pt x="2162" y="4723"/>
                  </a:cubicBezTo>
                  <a:cubicBezTo>
                    <a:pt x="2179" y="4872"/>
                    <a:pt x="2353" y="4883"/>
                    <a:pt x="2404" y="5002"/>
                  </a:cubicBezTo>
                  <a:cubicBezTo>
                    <a:pt x="2414" y="5026"/>
                    <a:pt x="2438" y="5050"/>
                    <a:pt x="2459" y="5063"/>
                  </a:cubicBezTo>
                  <a:cubicBezTo>
                    <a:pt x="2679" y="5189"/>
                    <a:pt x="2898" y="5315"/>
                    <a:pt x="3122" y="5434"/>
                  </a:cubicBezTo>
                  <a:cubicBezTo>
                    <a:pt x="3245" y="5499"/>
                    <a:pt x="3378" y="5554"/>
                    <a:pt x="3517" y="5526"/>
                  </a:cubicBezTo>
                  <a:cubicBezTo>
                    <a:pt x="3742" y="5479"/>
                    <a:pt x="3963" y="5557"/>
                    <a:pt x="4188" y="5523"/>
                  </a:cubicBezTo>
                  <a:cubicBezTo>
                    <a:pt x="4232" y="5516"/>
                    <a:pt x="4287" y="5571"/>
                    <a:pt x="4342" y="5591"/>
                  </a:cubicBezTo>
                  <a:cubicBezTo>
                    <a:pt x="4389" y="5612"/>
                    <a:pt x="4403" y="5639"/>
                    <a:pt x="4406" y="5697"/>
                  </a:cubicBezTo>
                  <a:cubicBezTo>
                    <a:pt x="4409" y="5768"/>
                    <a:pt x="4474" y="5778"/>
                    <a:pt x="4529" y="5720"/>
                  </a:cubicBezTo>
                  <a:cubicBezTo>
                    <a:pt x="4552" y="5693"/>
                    <a:pt x="4566" y="5659"/>
                    <a:pt x="4583" y="5628"/>
                  </a:cubicBezTo>
                  <a:cubicBezTo>
                    <a:pt x="4634" y="5642"/>
                    <a:pt x="4672" y="5653"/>
                    <a:pt x="4713" y="5659"/>
                  </a:cubicBezTo>
                  <a:cubicBezTo>
                    <a:pt x="4709" y="5669"/>
                    <a:pt x="4706" y="5680"/>
                    <a:pt x="4706" y="5686"/>
                  </a:cubicBezTo>
                  <a:cubicBezTo>
                    <a:pt x="4702" y="5727"/>
                    <a:pt x="4699" y="5768"/>
                    <a:pt x="4757" y="5765"/>
                  </a:cubicBezTo>
                  <a:cubicBezTo>
                    <a:pt x="4771" y="5765"/>
                    <a:pt x="4798" y="5744"/>
                    <a:pt x="4794" y="5741"/>
                  </a:cubicBezTo>
                  <a:cubicBezTo>
                    <a:pt x="4788" y="5714"/>
                    <a:pt x="4774" y="5689"/>
                    <a:pt x="4757" y="5669"/>
                  </a:cubicBezTo>
                  <a:cubicBezTo>
                    <a:pt x="4747" y="5659"/>
                    <a:pt x="4722" y="5666"/>
                    <a:pt x="4702" y="5666"/>
                  </a:cubicBezTo>
                  <a:cubicBezTo>
                    <a:pt x="4722" y="5632"/>
                    <a:pt x="4743" y="5601"/>
                    <a:pt x="4771" y="5550"/>
                  </a:cubicBezTo>
                  <a:cubicBezTo>
                    <a:pt x="4856" y="5584"/>
                    <a:pt x="4934" y="5615"/>
                    <a:pt x="5016" y="5648"/>
                  </a:cubicBezTo>
                  <a:cubicBezTo>
                    <a:pt x="5074" y="5669"/>
                    <a:pt x="5002" y="5775"/>
                    <a:pt x="5097" y="5771"/>
                  </a:cubicBezTo>
                  <a:cubicBezTo>
                    <a:pt x="5155" y="5771"/>
                    <a:pt x="5217" y="5775"/>
                    <a:pt x="5274" y="5771"/>
                  </a:cubicBezTo>
                  <a:cubicBezTo>
                    <a:pt x="5352" y="5765"/>
                    <a:pt x="5431" y="5761"/>
                    <a:pt x="5506" y="5747"/>
                  </a:cubicBezTo>
                  <a:cubicBezTo>
                    <a:pt x="5805" y="5700"/>
                    <a:pt x="6105" y="5639"/>
                    <a:pt x="6405" y="5608"/>
                  </a:cubicBezTo>
                  <a:cubicBezTo>
                    <a:pt x="6622" y="5587"/>
                    <a:pt x="6827" y="5523"/>
                    <a:pt x="7038" y="5475"/>
                  </a:cubicBezTo>
                  <a:cubicBezTo>
                    <a:pt x="7372" y="5400"/>
                    <a:pt x="7695" y="5291"/>
                    <a:pt x="8029" y="5206"/>
                  </a:cubicBezTo>
                  <a:cubicBezTo>
                    <a:pt x="8485" y="5087"/>
                    <a:pt x="8941" y="4978"/>
                    <a:pt x="9401" y="4866"/>
                  </a:cubicBezTo>
                  <a:cubicBezTo>
                    <a:pt x="9646" y="4808"/>
                    <a:pt x="9895" y="4750"/>
                    <a:pt x="10143" y="4692"/>
                  </a:cubicBezTo>
                  <a:cubicBezTo>
                    <a:pt x="10402" y="4638"/>
                    <a:pt x="10661" y="4583"/>
                    <a:pt x="10920" y="4529"/>
                  </a:cubicBezTo>
                  <a:cubicBezTo>
                    <a:pt x="10957" y="4518"/>
                    <a:pt x="10994" y="4504"/>
                    <a:pt x="10974" y="4437"/>
                  </a:cubicBezTo>
                  <a:cubicBezTo>
                    <a:pt x="10929" y="4440"/>
                    <a:pt x="10882" y="4443"/>
                    <a:pt x="10838" y="4451"/>
                  </a:cubicBezTo>
                  <a:cubicBezTo>
                    <a:pt x="10514" y="4512"/>
                    <a:pt x="10188" y="4573"/>
                    <a:pt x="9864" y="4634"/>
                  </a:cubicBezTo>
                  <a:cubicBezTo>
                    <a:pt x="9469" y="4705"/>
                    <a:pt x="9070" y="4705"/>
                    <a:pt x="8676" y="4764"/>
                  </a:cubicBezTo>
                  <a:cubicBezTo>
                    <a:pt x="8355" y="4811"/>
                    <a:pt x="8029" y="4815"/>
                    <a:pt x="7716" y="4897"/>
                  </a:cubicBezTo>
                  <a:cubicBezTo>
                    <a:pt x="7661" y="4913"/>
                    <a:pt x="7600" y="4907"/>
                    <a:pt x="7542" y="4910"/>
                  </a:cubicBezTo>
                  <a:cubicBezTo>
                    <a:pt x="7484" y="4913"/>
                    <a:pt x="7426" y="4917"/>
                    <a:pt x="7368" y="4920"/>
                  </a:cubicBezTo>
                  <a:cubicBezTo>
                    <a:pt x="7273" y="4930"/>
                    <a:pt x="7174" y="4947"/>
                    <a:pt x="7079" y="4951"/>
                  </a:cubicBezTo>
                  <a:cubicBezTo>
                    <a:pt x="6902" y="4954"/>
                    <a:pt x="6721" y="4933"/>
                    <a:pt x="6551" y="4961"/>
                  </a:cubicBezTo>
                  <a:cubicBezTo>
                    <a:pt x="6262" y="5005"/>
                    <a:pt x="5973" y="5005"/>
                    <a:pt x="5683" y="5032"/>
                  </a:cubicBezTo>
                  <a:cubicBezTo>
                    <a:pt x="5397" y="5063"/>
                    <a:pt x="5104" y="5056"/>
                    <a:pt x="4811" y="5063"/>
                  </a:cubicBezTo>
                  <a:cubicBezTo>
                    <a:pt x="4522" y="5067"/>
                    <a:pt x="4229" y="5076"/>
                    <a:pt x="3936" y="5056"/>
                  </a:cubicBezTo>
                  <a:cubicBezTo>
                    <a:pt x="3790" y="5046"/>
                    <a:pt x="3647" y="5009"/>
                    <a:pt x="3504" y="5005"/>
                  </a:cubicBezTo>
                  <a:cubicBezTo>
                    <a:pt x="3300" y="4999"/>
                    <a:pt x="3102" y="4961"/>
                    <a:pt x="2901" y="4930"/>
                  </a:cubicBezTo>
                  <a:cubicBezTo>
                    <a:pt x="2827" y="4920"/>
                    <a:pt x="2738" y="4903"/>
                    <a:pt x="2684" y="4859"/>
                  </a:cubicBezTo>
                  <a:cubicBezTo>
                    <a:pt x="2591" y="4777"/>
                    <a:pt x="2462" y="4815"/>
                    <a:pt x="2370" y="4733"/>
                  </a:cubicBezTo>
                  <a:cubicBezTo>
                    <a:pt x="2329" y="4699"/>
                    <a:pt x="2241" y="4716"/>
                    <a:pt x="2169" y="4713"/>
                  </a:cubicBezTo>
                  <a:cubicBezTo>
                    <a:pt x="2179" y="4641"/>
                    <a:pt x="2121" y="4617"/>
                    <a:pt x="2084" y="4580"/>
                  </a:cubicBezTo>
                  <a:cubicBezTo>
                    <a:pt x="2060" y="4556"/>
                    <a:pt x="2054" y="4518"/>
                    <a:pt x="2040" y="4488"/>
                  </a:cubicBezTo>
                  <a:cubicBezTo>
                    <a:pt x="2005" y="4478"/>
                    <a:pt x="1961" y="4481"/>
                    <a:pt x="1941" y="4460"/>
                  </a:cubicBezTo>
                  <a:cubicBezTo>
                    <a:pt x="1897" y="4410"/>
                    <a:pt x="1870" y="4348"/>
                    <a:pt x="1832" y="4294"/>
                  </a:cubicBezTo>
                  <a:cubicBezTo>
                    <a:pt x="1826" y="4287"/>
                    <a:pt x="1801" y="4294"/>
                    <a:pt x="1768" y="4294"/>
                  </a:cubicBezTo>
                  <a:cubicBezTo>
                    <a:pt x="1815" y="4375"/>
                    <a:pt x="1856" y="4443"/>
                    <a:pt x="1897" y="4512"/>
                  </a:cubicBezTo>
                  <a:cubicBezTo>
                    <a:pt x="1928" y="4501"/>
                    <a:pt x="1948" y="4491"/>
                    <a:pt x="1964" y="4488"/>
                  </a:cubicBezTo>
                  <a:cubicBezTo>
                    <a:pt x="1989" y="4484"/>
                    <a:pt x="2013" y="4488"/>
                    <a:pt x="2036" y="4488"/>
                  </a:cubicBezTo>
                  <a:close/>
                  <a:moveTo>
                    <a:pt x="13241" y="3797"/>
                  </a:moveTo>
                  <a:cubicBezTo>
                    <a:pt x="13477" y="3753"/>
                    <a:pt x="13477" y="3753"/>
                    <a:pt x="13609" y="3643"/>
                  </a:cubicBezTo>
                  <a:cubicBezTo>
                    <a:pt x="13486" y="3667"/>
                    <a:pt x="13392" y="3684"/>
                    <a:pt x="13303" y="3712"/>
                  </a:cubicBezTo>
                  <a:cubicBezTo>
                    <a:pt x="13276" y="3718"/>
                    <a:pt x="13262" y="3773"/>
                    <a:pt x="13245" y="3800"/>
                  </a:cubicBezTo>
                  <a:cubicBezTo>
                    <a:pt x="13129" y="3732"/>
                    <a:pt x="13129" y="3732"/>
                    <a:pt x="12980" y="3830"/>
                  </a:cubicBezTo>
                  <a:cubicBezTo>
                    <a:pt x="13092" y="3817"/>
                    <a:pt x="13167" y="3807"/>
                    <a:pt x="13241" y="3797"/>
                  </a:cubicBezTo>
                  <a:close/>
                  <a:moveTo>
                    <a:pt x="20038" y="5227"/>
                  </a:moveTo>
                  <a:cubicBezTo>
                    <a:pt x="19987" y="5172"/>
                    <a:pt x="19932" y="5162"/>
                    <a:pt x="19877" y="5224"/>
                  </a:cubicBezTo>
                  <a:cubicBezTo>
                    <a:pt x="19885" y="5179"/>
                    <a:pt x="19891" y="5134"/>
                    <a:pt x="19901" y="5081"/>
                  </a:cubicBezTo>
                  <a:cubicBezTo>
                    <a:pt x="19758" y="5063"/>
                    <a:pt x="19649" y="4961"/>
                    <a:pt x="19510" y="5015"/>
                  </a:cubicBezTo>
                  <a:cubicBezTo>
                    <a:pt x="19513" y="5094"/>
                    <a:pt x="19564" y="5111"/>
                    <a:pt x="19609" y="5125"/>
                  </a:cubicBezTo>
                  <a:cubicBezTo>
                    <a:pt x="19697" y="5158"/>
                    <a:pt x="19789" y="5186"/>
                    <a:pt x="19881" y="5213"/>
                  </a:cubicBezTo>
                  <a:cubicBezTo>
                    <a:pt x="19939" y="5244"/>
                    <a:pt x="19993" y="5260"/>
                    <a:pt x="20048" y="5216"/>
                  </a:cubicBezTo>
                  <a:cubicBezTo>
                    <a:pt x="20048" y="5274"/>
                    <a:pt x="20041" y="5336"/>
                    <a:pt x="20113" y="5362"/>
                  </a:cubicBezTo>
                  <a:cubicBezTo>
                    <a:pt x="20160" y="5383"/>
                    <a:pt x="20201" y="5448"/>
                    <a:pt x="20259" y="5380"/>
                  </a:cubicBezTo>
                  <a:cubicBezTo>
                    <a:pt x="20248" y="5237"/>
                    <a:pt x="20109" y="5281"/>
                    <a:pt x="20038" y="5227"/>
                  </a:cubicBezTo>
                  <a:close/>
                  <a:moveTo>
                    <a:pt x="19010" y="6905"/>
                  </a:moveTo>
                  <a:cubicBezTo>
                    <a:pt x="19043" y="6960"/>
                    <a:pt x="19091" y="6967"/>
                    <a:pt x="19142" y="6953"/>
                  </a:cubicBezTo>
                  <a:cubicBezTo>
                    <a:pt x="19193" y="7034"/>
                    <a:pt x="19278" y="7062"/>
                    <a:pt x="19360" y="7089"/>
                  </a:cubicBezTo>
                  <a:cubicBezTo>
                    <a:pt x="19506" y="7140"/>
                    <a:pt x="19663" y="7174"/>
                    <a:pt x="19806" y="7239"/>
                  </a:cubicBezTo>
                  <a:cubicBezTo>
                    <a:pt x="19953" y="7303"/>
                    <a:pt x="20133" y="7276"/>
                    <a:pt x="20252" y="7413"/>
                  </a:cubicBezTo>
                  <a:cubicBezTo>
                    <a:pt x="20262" y="7423"/>
                    <a:pt x="20320" y="7409"/>
                    <a:pt x="20327" y="7396"/>
                  </a:cubicBezTo>
                  <a:cubicBezTo>
                    <a:pt x="20371" y="7287"/>
                    <a:pt x="20453" y="7290"/>
                    <a:pt x="20504" y="7361"/>
                  </a:cubicBezTo>
                  <a:cubicBezTo>
                    <a:pt x="20589" y="7487"/>
                    <a:pt x="20702" y="7474"/>
                    <a:pt x="20817" y="7454"/>
                  </a:cubicBezTo>
                  <a:cubicBezTo>
                    <a:pt x="20845" y="7450"/>
                    <a:pt x="20865" y="7409"/>
                    <a:pt x="20899" y="7378"/>
                  </a:cubicBezTo>
                  <a:cubicBezTo>
                    <a:pt x="20811" y="7317"/>
                    <a:pt x="20735" y="7276"/>
                    <a:pt x="20674" y="7218"/>
                  </a:cubicBezTo>
                  <a:cubicBezTo>
                    <a:pt x="20603" y="7147"/>
                    <a:pt x="20501" y="7174"/>
                    <a:pt x="20436" y="7133"/>
                  </a:cubicBezTo>
                  <a:cubicBezTo>
                    <a:pt x="20300" y="7048"/>
                    <a:pt x="20154" y="7011"/>
                    <a:pt x="20017" y="6949"/>
                  </a:cubicBezTo>
                  <a:cubicBezTo>
                    <a:pt x="19850" y="7103"/>
                    <a:pt x="19670" y="7086"/>
                    <a:pt x="19503" y="6994"/>
                  </a:cubicBezTo>
                  <a:cubicBezTo>
                    <a:pt x="19381" y="6929"/>
                    <a:pt x="19264" y="6915"/>
                    <a:pt x="19139" y="6960"/>
                  </a:cubicBezTo>
                  <a:cubicBezTo>
                    <a:pt x="19112" y="6891"/>
                    <a:pt x="19063" y="6891"/>
                    <a:pt x="19006" y="6915"/>
                  </a:cubicBezTo>
                  <a:cubicBezTo>
                    <a:pt x="18969" y="6871"/>
                    <a:pt x="18941" y="6820"/>
                    <a:pt x="18897" y="6793"/>
                  </a:cubicBezTo>
                  <a:cubicBezTo>
                    <a:pt x="18849" y="6759"/>
                    <a:pt x="18791" y="6745"/>
                    <a:pt x="18737" y="6728"/>
                  </a:cubicBezTo>
                  <a:cubicBezTo>
                    <a:pt x="18692" y="6715"/>
                    <a:pt x="18645" y="6708"/>
                    <a:pt x="18553" y="6687"/>
                  </a:cubicBezTo>
                  <a:cubicBezTo>
                    <a:pt x="18716" y="6820"/>
                    <a:pt x="18853" y="6888"/>
                    <a:pt x="19010" y="6905"/>
                  </a:cubicBezTo>
                  <a:close/>
                  <a:moveTo>
                    <a:pt x="19149" y="6657"/>
                  </a:moveTo>
                  <a:cubicBezTo>
                    <a:pt x="19101" y="6643"/>
                    <a:pt x="19050" y="6629"/>
                    <a:pt x="19002" y="6619"/>
                  </a:cubicBezTo>
                  <a:cubicBezTo>
                    <a:pt x="19016" y="6558"/>
                    <a:pt x="18969" y="6527"/>
                    <a:pt x="18931" y="6507"/>
                  </a:cubicBezTo>
                  <a:cubicBezTo>
                    <a:pt x="18822" y="6445"/>
                    <a:pt x="18710" y="6388"/>
                    <a:pt x="18594" y="6333"/>
                  </a:cubicBezTo>
                  <a:cubicBezTo>
                    <a:pt x="18584" y="6330"/>
                    <a:pt x="18563" y="6347"/>
                    <a:pt x="18532" y="6360"/>
                  </a:cubicBezTo>
                  <a:cubicBezTo>
                    <a:pt x="18662" y="6511"/>
                    <a:pt x="18822" y="6582"/>
                    <a:pt x="19010" y="6613"/>
                  </a:cubicBezTo>
                  <a:cubicBezTo>
                    <a:pt x="19060" y="6623"/>
                    <a:pt x="19108" y="6636"/>
                    <a:pt x="19159" y="6646"/>
                  </a:cubicBezTo>
                  <a:cubicBezTo>
                    <a:pt x="19132" y="6742"/>
                    <a:pt x="19193" y="6786"/>
                    <a:pt x="19264" y="6783"/>
                  </a:cubicBezTo>
                  <a:cubicBezTo>
                    <a:pt x="19387" y="6783"/>
                    <a:pt x="19489" y="6827"/>
                    <a:pt x="19595" y="6885"/>
                  </a:cubicBezTo>
                  <a:cubicBezTo>
                    <a:pt x="19622" y="6899"/>
                    <a:pt x="19663" y="6885"/>
                    <a:pt x="19762" y="6885"/>
                  </a:cubicBezTo>
                  <a:cubicBezTo>
                    <a:pt x="19537" y="6752"/>
                    <a:pt x="19346" y="6698"/>
                    <a:pt x="19149" y="6657"/>
                  </a:cubicBezTo>
                  <a:close/>
                  <a:moveTo>
                    <a:pt x="3521" y="9152"/>
                  </a:moveTo>
                  <a:cubicBezTo>
                    <a:pt x="3517" y="9129"/>
                    <a:pt x="3514" y="9108"/>
                    <a:pt x="3507" y="9088"/>
                  </a:cubicBezTo>
                  <a:cubicBezTo>
                    <a:pt x="3501" y="9091"/>
                    <a:pt x="3493" y="9098"/>
                    <a:pt x="3487" y="9101"/>
                  </a:cubicBezTo>
                  <a:cubicBezTo>
                    <a:pt x="3501" y="9118"/>
                    <a:pt x="3514" y="9132"/>
                    <a:pt x="3528" y="9146"/>
                  </a:cubicBezTo>
                  <a:cubicBezTo>
                    <a:pt x="3644" y="9456"/>
                    <a:pt x="3725" y="9550"/>
                    <a:pt x="3922" y="9585"/>
                  </a:cubicBezTo>
                  <a:cubicBezTo>
                    <a:pt x="3909" y="9534"/>
                    <a:pt x="3913" y="9479"/>
                    <a:pt x="3885" y="9448"/>
                  </a:cubicBezTo>
                  <a:cubicBezTo>
                    <a:pt x="3807" y="9357"/>
                    <a:pt x="3718" y="9268"/>
                    <a:pt x="3627" y="9183"/>
                  </a:cubicBezTo>
                  <a:cubicBezTo>
                    <a:pt x="3603" y="9162"/>
                    <a:pt x="3558" y="9162"/>
                    <a:pt x="3521" y="9152"/>
                  </a:cubicBezTo>
                  <a:close/>
                  <a:moveTo>
                    <a:pt x="3306" y="10436"/>
                  </a:moveTo>
                  <a:cubicBezTo>
                    <a:pt x="3259" y="10399"/>
                    <a:pt x="3211" y="10361"/>
                    <a:pt x="3157" y="10320"/>
                  </a:cubicBezTo>
                  <a:cubicBezTo>
                    <a:pt x="3126" y="10381"/>
                    <a:pt x="3136" y="10422"/>
                    <a:pt x="3177" y="10429"/>
                  </a:cubicBezTo>
                  <a:cubicBezTo>
                    <a:pt x="3221" y="10439"/>
                    <a:pt x="3269" y="10429"/>
                    <a:pt x="3317" y="10429"/>
                  </a:cubicBezTo>
                  <a:cubicBezTo>
                    <a:pt x="3344" y="10630"/>
                    <a:pt x="3524" y="10633"/>
                    <a:pt x="3657" y="10691"/>
                  </a:cubicBezTo>
                  <a:cubicBezTo>
                    <a:pt x="3708" y="10712"/>
                    <a:pt x="3773" y="10702"/>
                    <a:pt x="3831" y="10702"/>
                  </a:cubicBezTo>
                  <a:cubicBezTo>
                    <a:pt x="3837" y="10702"/>
                    <a:pt x="3848" y="10674"/>
                    <a:pt x="3864" y="10644"/>
                  </a:cubicBezTo>
                  <a:cubicBezTo>
                    <a:pt x="3770" y="10600"/>
                    <a:pt x="3674" y="10551"/>
                    <a:pt x="3578" y="10518"/>
                  </a:cubicBezTo>
                  <a:cubicBezTo>
                    <a:pt x="3490" y="10484"/>
                    <a:pt x="3399" y="10463"/>
                    <a:pt x="3306" y="10436"/>
                  </a:cubicBezTo>
                  <a:close/>
                  <a:moveTo>
                    <a:pt x="3378" y="9537"/>
                  </a:moveTo>
                  <a:cubicBezTo>
                    <a:pt x="3405" y="9541"/>
                    <a:pt x="3432" y="9547"/>
                    <a:pt x="3460" y="9547"/>
                  </a:cubicBezTo>
                  <a:cubicBezTo>
                    <a:pt x="3463" y="9547"/>
                    <a:pt x="3470" y="9541"/>
                    <a:pt x="3476" y="9537"/>
                  </a:cubicBezTo>
                  <a:cubicBezTo>
                    <a:pt x="3466" y="9523"/>
                    <a:pt x="3453" y="9503"/>
                    <a:pt x="3446" y="9506"/>
                  </a:cubicBezTo>
                  <a:cubicBezTo>
                    <a:pt x="3419" y="9517"/>
                    <a:pt x="3399" y="9530"/>
                    <a:pt x="3374" y="9544"/>
                  </a:cubicBezTo>
                  <a:cubicBezTo>
                    <a:pt x="3419" y="9448"/>
                    <a:pt x="3429" y="9363"/>
                    <a:pt x="3347" y="9275"/>
                  </a:cubicBezTo>
                  <a:cubicBezTo>
                    <a:pt x="3292" y="9220"/>
                    <a:pt x="3272" y="9142"/>
                    <a:pt x="3228" y="9077"/>
                  </a:cubicBezTo>
                  <a:cubicBezTo>
                    <a:pt x="3180" y="9009"/>
                    <a:pt x="3119" y="8948"/>
                    <a:pt x="3072" y="8876"/>
                  </a:cubicBezTo>
                  <a:cubicBezTo>
                    <a:pt x="3010" y="8791"/>
                    <a:pt x="2959" y="8826"/>
                    <a:pt x="2904" y="8884"/>
                  </a:cubicBezTo>
                  <a:cubicBezTo>
                    <a:pt x="2915" y="9023"/>
                    <a:pt x="2976" y="9129"/>
                    <a:pt x="3064" y="9244"/>
                  </a:cubicBezTo>
                  <a:cubicBezTo>
                    <a:pt x="3157" y="9363"/>
                    <a:pt x="3283" y="9432"/>
                    <a:pt x="3378" y="9537"/>
                  </a:cubicBezTo>
                  <a:close/>
                  <a:moveTo>
                    <a:pt x="3688" y="10198"/>
                  </a:moveTo>
                  <a:cubicBezTo>
                    <a:pt x="3746" y="10174"/>
                    <a:pt x="3807" y="10147"/>
                    <a:pt x="3864" y="10122"/>
                  </a:cubicBezTo>
                  <a:cubicBezTo>
                    <a:pt x="3820" y="9918"/>
                    <a:pt x="3820" y="9918"/>
                    <a:pt x="3627" y="9827"/>
                  </a:cubicBezTo>
                  <a:cubicBezTo>
                    <a:pt x="3578" y="9854"/>
                    <a:pt x="3531" y="9881"/>
                    <a:pt x="3487" y="9908"/>
                  </a:cubicBezTo>
                  <a:cubicBezTo>
                    <a:pt x="3422" y="9836"/>
                    <a:pt x="3426" y="9721"/>
                    <a:pt x="3303" y="9731"/>
                  </a:cubicBezTo>
                  <a:cubicBezTo>
                    <a:pt x="3256" y="9734"/>
                    <a:pt x="3201" y="9742"/>
                    <a:pt x="3160" y="9724"/>
                  </a:cubicBezTo>
                  <a:cubicBezTo>
                    <a:pt x="3113" y="9704"/>
                    <a:pt x="3078" y="9657"/>
                    <a:pt x="3010" y="9591"/>
                  </a:cubicBezTo>
                  <a:cubicBezTo>
                    <a:pt x="3072" y="9742"/>
                    <a:pt x="2904" y="9827"/>
                    <a:pt x="3003" y="9943"/>
                  </a:cubicBezTo>
                  <a:cubicBezTo>
                    <a:pt x="3085" y="10037"/>
                    <a:pt x="3177" y="10095"/>
                    <a:pt x="3289" y="10133"/>
                  </a:cubicBezTo>
                  <a:cubicBezTo>
                    <a:pt x="3320" y="10082"/>
                    <a:pt x="3344" y="10041"/>
                    <a:pt x="3371" y="10000"/>
                  </a:cubicBezTo>
                  <a:cubicBezTo>
                    <a:pt x="3487" y="10130"/>
                    <a:pt x="3657" y="10259"/>
                    <a:pt x="3793" y="10320"/>
                  </a:cubicBezTo>
                  <a:cubicBezTo>
                    <a:pt x="3783" y="10252"/>
                    <a:pt x="3742" y="10218"/>
                    <a:pt x="3685" y="10198"/>
                  </a:cubicBezTo>
                  <a:close/>
                  <a:moveTo>
                    <a:pt x="17801" y="4692"/>
                  </a:moveTo>
                  <a:cubicBezTo>
                    <a:pt x="17756" y="4668"/>
                    <a:pt x="17712" y="4644"/>
                    <a:pt x="17647" y="4611"/>
                  </a:cubicBezTo>
                  <a:cubicBezTo>
                    <a:pt x="17685" y="4723"/>
                    <a:pt x="17740" y="4719"/>
                    <a:pt x="17807" y="4682"/>
                  </a:cubicBezTo>
                  <a:cubicBezTo>
                    <a:pt x="17763" y="4757"/>
                    <a:pt x="17794" y="4815"/>
                    <a:pt x="17848" y="4862"/>
                  </a:cubicBezTo>
                  <a:cubicBezTo>
                    <a:pt x="18097" y="5070"/>
                    <a:pt x="18348" y="5260"/>
                    <a:pt x="18639" y="5411"/>
                  </a:cubicBezTo>
                  <a:cubicBezTo>
                    <a:pt x="18978" y="5584"/>
                    <a:pt x="19313" y="5765"/>
                    <a:pt x="19673" y="5890"/>
                  </a:cubicBezTo>
                  <a:cubicBezTo>
                    <a:pt x="19775" y="5925"/>
                    <a:pt x="19868" y="5986"/>
                    <a:pt x="19959" y="6041"/>
                  </a:cubicBezTo>
                  <a:cubicBezTo>
                    <a:pt x="20232" y="6197"/>
                    <a:pt x="20493" y="6368"/>
                    <a:pt x="20763" y="6527"/>
                  </a:cubicBezTo>
                  <a:cubicBezTo>
                    <a:pt x="20861" y="6585"/>
                    <a:pt x="20936" y="6684"/>
                    <a:pt x="21018" y="6766"/>
                  </a:cubicBezTo>
                  <a:cubicBezTo>
                    <a:pt x="21049" y="6800"/>
                    <a:pt x="21073" y="6837"/>
                    <a:pt x="21100" y="6874"/>
                  </a:cubicBezTo>
                  <a:cubicBezTo>
                    <a:pt x="21131" y="6742"/>
                    <a:pt x="21151" y="6623"/>
                    <a:pt x="21073" y="6511"/>
                  </a:cubicBezTo>
                  <a:cubicBezTo>
                    <a:pt x="20977" y="6363"/>
                    <a:pt x="20851" y="6238"/>
                    <a:pt x="20743" y="6105"/>
                  </a:cubicBezTo>
                  <a:cubicBezTo>
                    <a:pt x="20610" y="5942"/>
                    <a:pt x="20460" y="5850"/>
                    <a:pt x="20262" y="5802"/>
                  </a:cubicBezTo>
                  <a:cubicBezTo>
                    <a:pt x="20130" y="5771"/>
                    <a:pt x="19973" y="5768"/>
                    <a:pt x="19871" y="5689"/>
                  </a:cubicBezTo>
                  <a:cubicBezTo>
                    <a:pt x="19748" y="5595"/>
                    <a:pt x="19619" y="5615"/>
                    <a:pt x="19489" y="5587"/>
                  </a:cubicBezTo>
                  <a:cubicBezTo>
                    <a:pt x="19462" y="5581"/>
                    <a:pt x="19439" y="5560"/>
                    <a:pt x="19411" y="5546"/>
                  </a:cubicBezTo>
                  <a:cubicBezTo>
                    <a:pt x="19238" y="5458"/>
                    <a:pt x="19071" y="5349"/>
                    <a:pt x="18876" y="5291"/>
                  </a:cubicBezTo>
                  <a:cubicBezTo>
                    <a:pt x="18788" y="5268"/>
                    <a:pt x="18696" y="5199"/>
                    <a:pt x="18645" y="5125"/>
                  </a:cubicBezTo>
                  <a:cubicBezTo>
                    <a:pt x="18584" y="5043"/>
                    <a:pt x="18519" y="5015"/>
                    <a:pt x="18430" y="4991"/>
                  </a:cubicBezTo>
                  <a:cubicBezTo>
                    <a:pt x="18202" y="4930"/>
                    <a:pt x="17995" y="4828"/>
                    <a:pt x="17801" y="4692"/>
                  </a:cubicBezTo>
                  <a:close/>
                  <a:moveTo>
                    <a:pt x="16071" y="2516"/>
                  </a:moveTo>
                  <a:cubicBezTo>
                    <a:pt x="15986" y="2469"/>
                    <a:pt x="15908" y="2408"/>
                    <a:pt x="15815" y="2380"/>
                  </a:cubicBezTo>
                  <a:cubicBezTo>
                    <a:pt x="15713" y="2350"/>
                    <a:pt x="15611" y="2326"/>
                    <a:pt x="15519" y="2261"/>
                  </a:cubicBezTo>
                  <a:cubicBezTo>
                    <a:pt x="15479" y="2234"/>
                    <a:pt x="15431" y="2224"/>
                    <a:pt x="15383" y="2210"/>
                  </a:cubicBezTo>
                  <a:cubicBezTo>
                    <a:pt x="15254" y="2172"/>
                    <a:pt x="15117" y="2169"/>
                    <a:pt x="14985" y="2131"/>
                  </a:cubicBezTo>
                  <a:cubicBezTo>
                    <a:pt x="14849" y="2098"/>
                    <a:pt x="14696" y="2125"/>
                    <a:pt x="14553" y="2131"/>
                  </a:cubicBezTo>
                  <a:cubicBezTo>
                    <a:pt x="14426" y="2142"/>
                    <a:pt x="14300" y="2159"/>
                    <a:pt x="14174" y="2176"/>
                  </a:cubicBezTo>
                  <a:cubicBezTo>
                    <a:pt x="14154" y="2180"/>
                    <a:pt x="14134" y="2200"/>
                    <a:pt x="14110" y="2216"/>
                  </a:cubicBezTo>
                  <a:cubicBezTo>
                    <a:pt x="14137" y="2234"/>
                    <a:pt x="14154" y="2254"/>
                    <a:pt x="14168" y="2254"/>
                  </a:cubicBezTo>
                  <a:cubicBezTo>
                    <a:pt x="14542" y="2298"/>
                    <a:pt x="14916" y="2356"/>
                    <a:pt x="15284" y="2431"/>
                  </a:cubicBezTo>
                  <a:cubicBezTo>
                    <a:pt x="15400" y="2452"/>
                    <a:pt x="15513" y="2475"/>
                    <a:pt x="15625" y="2499"/>
                  </a:cubicBezTo>
                  <a:cubicBezTo>
                    <a:pt x="15771" y="2533"/>
                    <a:pt x="15925" y="2598"/>
                    <a:pt x="16078" y="2507"/>
                  </a:cubicBezTo>
                  <a:cubicBezTo>
                    <a:pt x="16149" y="2639"/>
                    <a:pt x="16319" y="2659"/>
                    <a:pt x="16415" y="2796"/>
                  </a:cubicBezTo>
                  <a:cubicBezTo>
                    <a:pt x="16214" y="2860"/>
                    <a:pt x="16030" y="2690"/>
                    <a:pt x="15867" y="2819"/>
                  </a:cubicBezTo>
                  <a:cubicBezTo>
                    <a:pt x="15727" y="2670"/>
                    <a:pt x="15727" y="2670"/>
                    <a:pt x="15513" y="2653"/>
                  </a:cubicBezTo>
                  <a:cubicBezTo>
                    <a:pt x="15475" y="2650"/>
                    <a:pt x="15427" y="2650"/>
                    <a:pt x="15400" y="2625"/>
                  </a:cubicBezTo>
                  <a:cubicBezTo>
                    <a:pt x="15315" y="2564"/>
                    <a:pt x="15206" y="2564"/>
                    <a:pt x="15121" y="2568"/>
                  </a:cubicBezTo>
                  <a:cubicBezTo>
                    <a:pt x="14849" y="2574"/>
                    <a:pt x="14590" y="2445"/>
                    <a:pt x="14314" y="2513"/>
                  </a:cubicBezTo>
                  <a:cubicBezTo>
                    <a:pt x="14076" y="2472"/>
                    <a:pt x="13834" y="2462"/>
                    <a:pt x="13593" y="2445"/>
                  </a:cubicBezTo>
                  <a:cubicBezTo>
                    <a:pt x="13269" y="2421"/>
                    <a:pt x="12955" y="2380"/>
                    <a:pt x="12636" y="2458"/>
                  </a:cubicBezTo>
                  <a:cubicBezTo>
                    <a:pt x="12428" y="2510"/>
                    <a:pt x="12213" y="2516"/>
                    <a:pt x="12002" y="2551"/>
                  </a:cubicBezTo>
                  <a:cubicBezTo>
                    <a:pt x="11931" y="2560"/>
                    <a:pt x="11852" y="2584"/>
                    <a:pt x="11832" y="2697"/>
                  </a:cubicBezTo>
                  <a:cubicBezTo>
                    <a:pt x="11897" y="2697"/>
                    <a:pt x="11954" y="2700"/>
                    <a:pt x="12009" y="2694"/>
                  </a:cubicBezTo>
                  <a:cubicBezTo>
                    <a:pt x="12077" y="2686"/>
                    <a:pt x="12149" y="2645"/>
                    <a:pt x="12210" y="2659"/>
                  </a:cubicBezTo>
                  <a:cubicBezTo>
                    <a:pt x="12414" y="2714"/>
                    <a:pt x="12615" y="2680"/>
                    <a:pt x="12820" y="2686"/>
                  </a:cubicBezTo>
                  <a:cubicBezTo>
                    <a:pt x="13262" y="2700"/>
                    <a:pt x="13701" y="2707"/>
                    <a:pt x="14140" y="2741"/>
                  </a:cubicBezTo>
                  <a:cubicBezTo>
                    <a:pt x="14344" y="2758"/>
                    <a:pt x="14549" y="2775"/>
                    <a:pt x="14757" y="2761"/>
                  </a:cubicBezTo>
                  <a:cubicBezTo>
                    <a:pt x="14920" y="2752"/>
                    <a:pt x="15087" y="2731"/>
                    <a:pt x="15251" y="2765"/>
                  </a:cubicBezTo>
                  <a:cubicBezTo>
                    <a:pt x="15322" y="2779"/>
                    <a:pt x="15383" y="2761"/>
                    <a:pt x="15444" y="2717"/>
                  </a:cubicBezTo>
                  <a:cubicBezTo>
                    <a:pt x="15506" y="2676"/>
                    <a:pt x="15577" y="2686"/>
                    <a:pt x="15628" y="2744"/>
                  </a:cubicBezTo>
                  <a:cubicBezTo>
                    <a:pt x="15680" y="2802"/>
                    <a:pt x="15639" y="2854"/>
                    <a:pt x="15622" y="2908"/>
                  </a:cubicBezTo>
                  <a:cubicBezTo>
                    <a:pt x="15615" y="2922"/>
                    <a:pt x="15631" y="2942"/>
                    <a:pt x="15652" y="2986"/>
                  </a:cubicBezTo>
                  <a:cubicBezTo>
                    <a:pt x="15921" y="3041"/>
                    <a:pt x="16203" y="3074"/>
                    <a:pt x="16486" y="3099"/>
                  </a:cubicBezTo>
                  <a:cubicBezTo>
                    <a:pt x="16520" y="3027"/>
                    <a:pt x="16534" y="2969"/>
                    <a:pt x="16565" y="2922"/>
                  </a:cubicBezTo>
                  <a:cubicBezTo>
                    <a:pt x="16616" y="2840"/>
                    <a:pt x="16588" y="2768"/>
                    <a:pt x="16558" y="2697"/>
                  </a:cubicBezTo>
                  <a:cubicBezTo>
                    <a:pt x="16534" y="2639"/>
                    <a:pt x="16483" y="2615"/>
                    <a:pt x="16418" y="2612"/>
                  </a:cubicBezTo>
                  <a:cubicBezTo>
                    <a:pt x="16374" y="2605"/>
                    <a:pt x="16337" y="2571"/>
                    <a:pt x="16296" y="2547"/>
                  </a:cubicBezTo>
                  <a:cubicBezTo>
                    <a:pt x="16224" y="2502"/>
                    <a:pt x="16153" y="2482"/>
                    <a:pt x="16071" y="2516"/>
                  </a:cubicBezTo>
                  <a:close/>
                  <a:moveTo>
                    <a:pt x="3603" y="7535"/>
                  </a:moveTo>
                  <a:cubicBezTo>
                    <a:pt x="3708" y="7559"/>
                    <a:pt x="3828" y="7559"/>
                    <a:pt x="3913" y="7614"/>
                  </a:cubicBezTo>
                  <a:cubicBezTo>
                    <a:pt x="4134" y="7753"/>
                    <a:pt x="4392" y="7784"/>
                    <a:pt x="4634" y="7842"/>
                  </a:cubicBezTo>
                  <a:cubicBezTo>
                    <a:pt x="4992" y="7930"/>
                    <a:pt x="5363" y="7971"/>
                    <a:pt x="5737" y="7971"/>
                  </a:cubicBezTo>
                  <a:cubicBezTo>
                    <a:pt x="6136" y="7974"/>
                    <a:pt x="6517" y="7900"/>
                    <a:pt x="6895" y="7798"/>
                  </a:cubicBezTo>
                  <a:cubicBezTo>
                    <a:pt x="7215" y="7709"/>
                    <a:pt x="7528" y="7603"/>
                    <a:pt x="7848" y="7508"/>
                  </a:cubicBezTo>
                  <a:cubicBezTo>
                    <a:pt x="8233" y="7396"/>
                    <a:pt x="8628" y="7307"/>
                    <a:pt x="8996" y="7140"/>
                  </a:cubicBezTo>
                  <a:cubicBezTo>
                    <a:pt x="9047" y="7116"/>
                    <a:pt x="9108" y="7113"/>
                    <a:pt x="9166" y="7096"/>
                  </a:cubicBezTo>
                  <a:cubicBezTo>
                    <a:pt x="9589" y="6967"/>
                    <a:pt x="10010" y="6841"/>
                    <a:pt x="10429" y="6704"/>
                  </a:cubicBezTo>
                  <a:cubicBezTo>
                    <a:pt x="10579" y="6657"/>
                    <a:pt x="10722" y="6588"/>
                    <a:pt x="10862" y="6524"/>
                  </a:cubicBezTo>
                  <a:cubicBezTo>
                    <a:pt x="10916" y="6497"/>
                    <a:pt x="10957" y="6442"/>
                    <a:pt x="11019" y="6391"/>
                  </a:cubicBezTo>
                  <a:cubicBezTo>
                    <a:pt x="10889" y="6360"/>
                    <a:pt x="10800" y="6415"/>
                    <a:pt x="10708" y="6442"/>
                  </a:cubicBezTo>
                  <a:cubicBezTo>
                    <a:pt x="9960" y="6674"/>
                    <a:pt x="9237" y="6980"/>
                    <a:pt x="8481" y="7195"/>
                  </a:cubicBezTo>
                  <a:cubicBezTo>
                    <a:pt x="8104" y="7300"/>
                    <a:pt x="7733" y="7409"/>
                    <a:pt x="7341" y="7440"/>
                  </a:cubicBezTo>
                  <a:cubicBezTo>
                    <a:pt x="7096" y="7460"/>
                    <a:pt x="6851" y="7512"/>
                    <a:pt x="6609" y="7498"/>
                  </a:cubicBezTo>
                  <a:cubicBezTo>
                    <a:pt x="6054" y="7471"/>
                    <a:pt x="5492" y="7562"/>
                    <a:pt x="4941" y="7436"/>
                  </a:cubicBezTo>
                  <a:cubicBezTo>
                    <a:pt x="4910" y="7433"/>
                    <a:pt x="4879" y="7433"/>
                    <a:pt x="4852" y="7433"/>
                  </a:cubicBezTo>
                  <a:cubicBezTo>
                    <a:pt x="4301" y="7419"/>
                    <a:pt x="3756" y="7375"/>
                    <a:pt x="3231" y="7201"/>
                  </a:cubicBezTo>
                  <a:cubicBezTo>
                    <a:pt x="3194" y="7191"/>
                    <a:pt x="3157" y="7191"/>
                    <a:pt x="3119" y="7185"/>
                  </a:cubicBezTo>
                  <a:cubicBezTo>
                    <a:pt x="3058" y="7355"/>
                    <a:pt x="3061" y="7344"/>
                    <a:pt x="2932" y="7290"/>
                  </a:cubicBezTo>
                  <a:cubicBezTo>
                    <a:pt x="2833" y="7246"/>
                    <a:pt x="2775" y="7185"/>
                    <a:pt x="2772" y="7089"/>
                  </a:cubicBezTo>
                  <a:cubicBezTo>
                    <a:pt x="2271" y="6851"/>
                    <a:pt x="1815" y="6561"/>
                    <a:pt x="1372" y="6252"/>
                  </a:cubicBezTo>
                  <a:cubicBezTo>
                    <a:pt x="1321" y="6316"/>
                    <a:pt x="1348" y="6371"/>
                    <a:pt x="1386" y="6415"/>
                  </a:cubicBezTo>
                  <a:cubicBezTo>
                    <a:pt x="1424" y="6459"/>
                    <a:pt x="1488" y="6480"/>
                    <a:pt x="1519" y="6527"/>
                  </a:cubicBezTo>
                  <a:cubicBezTo>
                    <a:pt x="1750" y="6854"/>
                    <a:pt x="2071" y="7079"/>
                    <a:pt x="2380" y="7320"/>
                  </a:cubicBezTo>
                  <a:cubicBezTo>
                    <a:pt x="2496" y="7409"/>
                    <a:pt x="2612" y="7504"/>
                    <a:pt x="2745" y="7566"/>
                  </a:cubicBezTo>
                  <a:cubicBezTo>
                    <a:pt x="3082" y="7726"/>
                    <a:pt x="3422" y="7879"/>
                    <a:pt x="3770" y="8012"/>
                  </a:cubicBezTo>
                  <a:cubicBezTo>
                    <a:pt x="3930" y="8073"/>
                    <a:pt x="4110" y="8097"/>
                    <a:pt x="4280" y="8114"/>
                  </a:cubicBezTo>
                  <a:cubicBezTo>
                    <a:pt x="4471" y="8131"/>
                    <a:pt x="4471" y="8117"/>
                    <a:pt x="4600" y="8206"/>
                  </a:cubicBezTo>
                  <a:cubicBezTo>
                    <a:pt x="4641" y="8189"/>
                    <a:pt x="4689" y="8158"/>
                    <a:pt x="4730" y="8158"/>
                  </a:cubicBezTo>
                  <a:cubicBezTo>
                    <a:pt x="4777" y="8161"/>
                    <a:pt x="4825" y="8196"/>
                    <a:pt x="4920" y="8233"/>
                  </a:cubicBezTo>
                  <a:cubicBezTo>
                    <a:pt x="4876" y="8158"/>
                    <a:pt x="4859" y="8104"/>
                    <a:pt x="4842" y="8104"/>
                  </a:cubicBezTo>
                  <a:cubicBezTo>
                    <a:pt x="4675" y="8100"/>
                    <a:pt x="4543" y="7950"/>
                    <a:pt x="4365" y="7988"/>
                  </a:cubicBezTo>
                  <a:cubicBezTo>
                    <a:pt x="4334" y="7995"/>
                    <a:pt x="4287" y="7971"/>
                    <a:pt x="4260" y="7947"/>
                  </a:cubicBezTo>
                  <a:cubicBezTo>
                    <a:pt x="4154" y="7848"/>
                    <a:pt x="4018" y="7811"/>
                    <a:pt x="3885" y="7787"/>
                  </a:cubicBezTo>
                  <a:cubicBezTo>
                    <a:pt x="3725" y="7760"/>
                    <a:pt x="3644" y="7671"/>
                    <a:pt x="3609" y="7525"/>
                  </a:cubicBezTo>
                  <a:close/>
                  <a:moveTo>
                    <a:pt x="5308" y="926"/>
                  </a:moveTo>
                  <a:cubicBezTo>
                    <a:pt x="5288" y="913"/>
                    <a:pt x="5264" y="896"/>
                    <a:pt x="5240" y="885"/>
                  </a:cubicBezTo>
                  <a:cubicBezTo>
                    <a:pt x="5237" y="882"/>
                    <a:pt x="5220" y="906"/>
                    <a:pt x="5209" y="916"/>
                  </a:cubicBezTo>
                  <a:cubicBezTo>
                    <a:pt x="5220" y="920"/>
                    <a:pt x="5227" y="926"/>
                    <a:pt x="5233" y="926"/>
                  </a:cubicBezTo>
                  <a:cubicBezTo>
                    <a:pt x="5261" y="923"/>
                    <a:pt x="5288" y="920"/>
                    <a:pt x="5315" y="920"/>
                  </a:cubicBezTo>
                  <a:cubicBezTo>
                    <a:pt x="5332" y="940"/>
                    <a:pt x="5346" y="970"/>
                    <a:pt x="5370" y="981"/>
                  </a:cubicBezTo>
                  <a:cubicBezTo>
                    <a:pt x="5567" y="1076"/>
                    <a:pt x="5778" y="1100"/>
                    <a:pt x="5996" y="1097"/>
                  </a:cubicBezTo>
                  <a:cubicBezTo>
                    <a:pt x="6289" y="1097"/>
                    <a:pt x="6581" y="1100"/>
                    <a:pt x="6875" y="1097"/>
                  </a:cubicBezTo>
                  <a:cubicBezTo>
                    <a:pt x="7079" y="1097"/>
                    <a:pt x="7287" y="1090"/>
                    <a:pt x="7491" y="1090"/>
                  </a:cubicBezTo>
                  <a:cubicBezTo>
                    <a:pt x="7835" y="1093"/>
                    <a:pt x="8175" y="1083"/>
                    <a:pt x="8519" y="1052"/>
                  </a:cubicBezTo>
                  <a:cubicBezTo>
                    <a:pt x="8849" y="1025"/>
                    <a:pt x="9183" y="1032"/>
                    <a:pt x="9513" y="1025"/>
                  </a:cubicBezTo>
                  <a:cubicBezTo>
                    <a:pt x="9837" y="1022"/>
                    <a:pt x="10156" y="1025"/>
                    <a:pt x="10477" y="1022"/>
                  </a:cubicBezTo>
                  <a:cubicBezTo>
                    <a:pt x="10661" y="1022"/>
                    <a:pt x="10848" y="1018"/>
                    <a:pt x="11032" y="1018"/>
                  </a:cubicBezTo>
                  <a:cubicBezTo>
                    <a:pt x="11264" y="1022"/>
                    <a:pt x="11495" y="1022"/>
                    <a:pt x="11726" y="1036"/>
                  </a:cubicBezTo>
                  <a:cubicBezTo>
                    <a:pt x="12183" y="1063"/>
                    <a:pt x="12642" y="1066"/>
                    <a:pt x="13102" y="1086"/>
                  </a:cubicBezTo>
                  <a:cubicBezTo>
                    <a:pt x="13238" y="1093"/>
                    <a:pt x="13374" y="1107"/>
                    <a:pt x="13507" y="1138"/>
                  </a:cubicBezTo>
                  <a:cubicBezTo>
                    <a:pt x="13736" y="1188"/>
                    <a:pt x="13970" y="1195"/>
                    <a:pt x="14201" y="1260"/>
                  </a:cubicBezTo>
                  <a:cubicBezTo>
                    <a:pt x="14375" y="1311"/>
                    <a:pt x="14566" y="1314"/>
                    <a:pt x="14753" y="1325"/>
                  </a:cubicBezTo>
                  <a:cubicBezTo>
                    <a:pt x="14849" y="1328"/>
                    <a:pt x="14947" y="1328"/>
                    <a:pt x="15043" y="1342"/>
                  </a:cubicBezTo>
                  <a:cubicBezTo>
                    <a:pt x="15237" y="1376"/>
                    <a:pt x="15434" y="1379"/>
                    <a:pt x="15622" y="1444"/>
                  </a:cubicBezTo>
                  <a:cubicBezTo>
                    <a:pt x="15676" y="1465"/>
                    <a:pt x="15741" y="1461"/>
                    <a:pt x="15799" y="1457"/>
                  </a:cubicBezTo>
                  <a:cubicBezTo>
                    <a:pt x="15826" y="1454"/>
                    <a:pt x="15853" y="1420"/>
                    <a:pt x="15884" y="1399"/>
                  </a:cubicBezTo>
                  <a:cubicBezTo>
                    <a:pt x="15782" y="1281"/>
                    <a:pt x="15659" y="1243"/>
                    <a:pt x="15529" y="1223"/>
                  </a:cubicBezTo>
                  <a:cubicBezTo>
                    <a:pt x="15475" y="1215"/>
                    <a:pt x="15407" y="1219"/>
                    <a:pt x="15359" y="1192"/>
                  </a:cubicBezTo>
                  <a:cubicBezTo>
                    <a:pt x="15162" y="1083"/>
                    <a:pt x="14947" y="1025"/>
                    <a:pt x="14729" y="967"/>
                  </a:cubicBezTo>
                  <a:cubicBezTo>
                    <a:pt x="14464" y="899"/>
                    <a:pt x="14205" y="824"/>
                    <a:pt x="13933" y="786"/>
                  </a:cubicBezTo>
                  <a:cubicBezTo>
                    <a:pt x="13797" y="766"/>
                    <a:pt x="13650" y="797"/>
                    <a:pt x="13531" y="742"/>
                  </a:cubicBezTo>
                  <a:cubicBezTo>
                    <a:pt x="13378" y="668"/>
                    <a:pt x="13218" y="725"/>
                    <a:pt x="13071" y="664"/>
                  </a:cubicBezTo>
                  <a:cubicBezTo>
                    <a:pt x="12908" y="719"/>
                    <a:pt x="12744" y="593"/>
                    <a:pt x="12584" y="671"/>
                  </a:cubicBezTo>
                  <a:cubicBezTo>
                    <a:pt x="12561" y="681"/>
                    <a:pt x="12520" y="678"/>
                    <a:pt x="12496" y="668"/>
                  </a:cubicBezTo>
                  <a:cubicBezTo>
                    <a:pt x="12394" y="616"/>
                    <a:pt x="12292" y="610"/>
                    <a:pt x="12183" y="647"/>
                  </a:cubicBezTo>
                  <a:cubicBezTo>
                    <a:pt x="12149" y="657"/>
                    <a:pt x="12101" y="651"/>
                    <a:pt x="12070" y="630"/>
                  </a:cubicBezTo>
                  <a:cubicBezTo>
                    <a:pt x="12015" y="599"/>
                    <a:pt x="11965" y="607"/>
                    <a:pt x="11904" y="607"/>
                  </a:cubicBezTo>
                  <a:cubicBezTo>
                    <a:pt x="11652" y="603"/>
                    <a:pt x="11399" y="651"/>
                    <a:pt x="11148" y="613"/>
                  </a:cubicBezTo>
                  <a:cubicBezTo>
                    <a:pt x="11110" y="610"/>
                    <a:pt x="11069" y="620"/>
                    <a:pt x="11032" y="620"/>
                  </a:cubicBezTo>
                  <a:cubicBezTo>
                    <a:pt x="10885" y="623"/>
                    <a:pt x="10739" y="657"/>
                    <a:pt x="10596" y="593"/>
                  </a:cubicBezTo>
                  <a:cubicBezTo>
                    <a:pt x="10565" y="579"/>
                    <a:pt x="10521" y="596"/>
                    <a:pt x="10483" y="599"/>
                  </a:cubicBezTo>
                  <a:cubicBezTo>
                    <a:pt x="10436" y="607"/>
                    <a:pt x="10385" y="630"/>
                    <a:pt x="10344" y="620"/>
                  </a:cubicBezTo>
                  <a:cubicBezTo>
                    <a:pt x="10184" y="576"/>
                    <a:pt x="10013" y="681"/>
                    <a:pt x="9857" y="589"/>
                  </a:cubicBezTo>
                  <a:cubicBezTo>
                    <a:pt x="9609" y="651"/>
                    <a:pt x="9347" y="589"/>
                    <a:pt x="9102" y="668"/>
                  </a:cubicBezTo>
                  <a:cubicBezTo>
                    <a:pt x="9047" y="684"/>
                    <a:pt x="8979" y="695"/>
                    <a:pt x="8924" y="684"/>
                  </a:cubicBezTo>
                  <a:cubicBezTo>
                    <a:pt x="8699" y="634"/>
                    <a:pt x="8485" y="678"/>
                    <a:pt x="8270" y="732"/>
                  </a:cubicBezTo>
                  <a:cubicBezTo>
                    <a:pt x="8230" y="742"/>
                    <a:pt x="8189" y="750"/>
                    <a:pt x="8151" y="746"/>
                  </a:cubicBezTo>
                  <a:cubicBezTo>
                    <a:pt x="8036" y="732"/>
                    <a:pt x="7920" y="698"/>
                    <a:pt x="7811" y="780"/>
                  </a:cubicBezTo>
                  <a:cubicBezTo>
                    <a:pt x="7685" y="739"/>
                    <a:pt x="7566" y="794"/>
                    <a:pt x="7444" y="811"/>
                  </a:cubicBezTo>
                  <a:cubicBezTo>
                    <a:pt x="7395" y="817"/>
                    <a:pt x="7337" y="855"/>
                    <a:pt x="7304" y="841"/>
                  </a:cubicBezTo>
                  <a:cubicBezTo>
                    <a:pt x="7171" y="783"/>
                    <a:pt x="7038" y="893"/>
                    <a:pt x="6908" y="827"/>
                  </a:cubicBezTo>
                  <a:cubicBezTo>
                    <a:pt x="6773" y="889"/>
                    <a:pt x="6626" y="848"/>
                    <a:pt x="6483" y="885"/>
                  </a:cubicBezTo>
                  <a:cubicBezTo>
                    <a:pt x="6391" y="909"/>
                    <a:pt x="6282" y="916"/>
                    <a:pt x="6166" y="885"/>
                  </a:cubicBezTo>
                  <a:cubicBezTo>
                    <a:pt x="6003" y="844"/>
                    <a:pt x="5819" y="862"/>
                    <a:pt x="5646" y="855"/>
                  </a:cubicBezTo>
                  <a:cubicBezTo>
                    <a:pt x="5629" y="855"/>
                    <a:pt x="5608" y="872"/>
                    <a:pt x="5594" y="885"/>
                  </a:cubicBezTo>
                  <a:cubicBezTo>
                    <a:pt x="5509" y="964"/>
                    <a:pt x="5441" y="882"/>
                    <a:pt x="5370" y="855"/>
                  </a:cubicBezTo>
                  <a:cubicBezTo>
                    <a:pt x="5349" y="879"/>
                    <a:pt x="5329" y="902"/>
                    <a:pt x="5308" y="926"/>
                  </a:cubicBezTo>
                  <a:close/>
                  <a:moveTo>
                    <a:pt x="654" y="5101"/>
                  </a:moveTo>
                  <a:cubicBezTo>
                    <a:pt x="664" y="5084"/>
                    <a:pt x="677" y="5070"/>
                    <a:pt x="682" y="5053"/>
                  </a:cubicBezTo>
                  <a:cubicBezTo>
                    <a:pt x="685" y="5043"/>
                    <a:pt x="664" y="5029"/>
                    <a:pt x="657" y="5019"/>
                  </a:cubicBezTo>
                  <a:cubicBezTo>
                    <a:pt x="654" y="5026"/>
                    <a:pt x="647" y="5036"/>
                    <a:pt x="647" y="5043"/>
                  </a:cubicBezTo>
                  <a:cubicBezTo>
                    <a:pt x="650" y="5060"/>
                    <a:pt x="654" y="5081"/>
                    <a:pt x="654" y="5097"/>
                  </a:cubicBezTo>
                  <a:cubicBezTo>
                    <a:pt x="743" y="5216"/>
                    <a:pt x="820" y="5339"/>
                    <a:pt x="981" y="5380"/>
                  </a:cubicBezTo>
                  <a:cubicBezTo>
                    <a:pt x="1032" y="5394"/>
                    <a:pt x="1083" y="5441"/>
                    <a:pt x="1120" y="5485"/>
                  </a:cubicBezTo>
                  <a:cubicBezTo>
                    <a:pt x="1226" y="5615"/>
                    <a:pt x="1362" y="5707"/>
                    <a:pt x="1505" y="5788"/>
                  </a:cubicBezTo>
                  <a:cubicBezTo>
                    <a:pt x="1607" y="5850"/>
                    <a:pt x="1716" y="5890"/>
                    <a:pt x="1815" y="5955"/>
                  </a:cubicBezTo>
                  <a:cubicBezTo>
                    <a:pt x="2101" y="6146"/>
                    <a:pt x="2425" y="6248"/>
                    <a:pt x="2745" y="6363"/>
                  </a:cubicBezTo>
                  <a:cubicBezTo>
                    <a:pt x="2847" y="6401"/>
                    <a:pt x="2949" y="6453"/>
                    <a:pt x="3051" y="6462"/>
                  </a:cubicBezTo>
                  <a:cubicBezTo>
                    <a:pt x="3374" y="6500"/>
                    <a:pt x="3694" y="6531"/>
                    <a:pt x="4018" y="6547"/>
                  </a:cubicBezTo>
                  <a:cubicBezTo>
                    <a:pt x="4467" y="6575"/>
                    <a:pt x="4917" y="6514"/>
                    <a:pt x="5366" y="6514"/>
                  </a:cubicBezTo>
                  <a:cubicBezTo>
                    <a:pt x="5778" y="6514"/>
                    <a:pt x="6190" y="6462"/>
                    <a:pt x="6599" y="6425"/>
                  </a:cubicBezTo>
                  <a:cubicBezTo>
                    <a:pt x="6980" y="6391"/>
                    <a:pt x="7362" y="6354"/>
                    <a:pt x="7739" y="6310"/>
                  </a:cubicBezTo>
                  <a:cubicBezTo>
                    <a:pt x="8138" y="6261"/>
                    <a:pt x="8533" y="6187"/>
                    <a:pt x="8935" y="6153"/>
                  </a:cubicBezTo>
                  <a:cubicBezTo>
                    <a:pt x="9251" y="6126"/>
                    <a:pt x="9554" y="6051"/>
                    <a:pt x="9861" y="5993"/>
                  </a:cubicBezTo>
                  <a:cubicBezTo>
                    <a:pt x="10197" y="5925"/>
                    <a:pt x="10532" y="5843"/>
                    <a:pt x="10865" y="5771"/>
                  </a:cubicBezTo>
                  <a:cubicBezTo>
                    <a:pt x="11165" y="5710"/>
                    <a:pt x="11457" y="5645"/>
                    <a:pt x="11729" y="5502"/>
                  </a:cubicBezTo>
                  <a:cubicBezTo>
                    <a:pt x="11832" y="5448"/>
                    <a:pt x="11944" y="5403"/>
                    <a:pt x="12056" y="5370"/>
                  </a:cubicBezTo>
                  <a:cubicBezTo>
                    <a:pt x="12452" y="5260"/>
                    <a:pt x="12809" y="5043"/>
                    <a:pt x="13204" y="4927"/>
                  </a:cubicBezTo>
                  <a:cubicBezTo>
                    <a:pt x="13361" y="4880"/>
                    <a:pt x="13504" y="4784"/>
                    <a:pt x="13650" y="4705"/>
                  </a:cubicBezTo>
                  <a:cubicBezTo>
                    <a:pt x="13670" y="4696"/>
                    <a:pt x="13681" y="4665"/>
                    <a:pt x="13725" y="4603"/>
                  </a:cubicBezTo>
                  <a:cubicBezTo>
                    <a:pt x="13596" y="4652"/>
                    <a:pt x="13507" y="4685"/>
                    <a:pt x="13419" y="4716"/>
                  </a:cubicBezTo>
                  <a:cubicBezTo>
                    <a:pt x="13327" y="4746"/>
                    <a:pt x="13228" y="4760"/>
                    <a:pt x="13139" y="4798"/>
                  </a:cubicBezTo>
                  <a:cubicBezTo>
                    <a:pt x="12870" y="4913"/>
                    <a:pt x="12592" y="4999"/>
                    <a:pt x="12309" y="5081"/>
                  </a:cubicBezTo>
                  <a:cubicBezTo>
                    <a:pt x="11927" y="5189"/>
                    <a:pt x="11546" y="5305"/>
                    <a:pt x="11154" y="5390"/>
                  </a:cubicBezTo>
                  <a:cubicBezTo>
                    <a:pt x="10549" y="5519"/>
                    <a:pt x="9952" y="5693"/>
                    <a:pt x="9343" y="5823"/>
                  </a:cubicBezTo>
                  <a:cubicBezTo>
                    <a:pt x="8676" y="5966"/>
                    <a:pt x="8005" y="6085"/>
                    <a:pt x="7324" y="6126"/>
                  </a:cubicBezTo>
                  <a:cubicBezTo>
                    <a:pt x="7103" y="6136"/>
                    <a:pt x="6885" y="6204"/>
                    <a:pt x="6663" y="6143"/>
                  </a:cubicBezTo>
                  <a:cubicBezTo>
                    <a:pt x="6364" y="6190"/>
                    <a:pt x="6061" y="6184"/>
                    <a:pt x="5758" y="6176"/>
                  </a:cubicBezTo>
                  <a:cubicBezTo>
                    <a:pt x="5574" y="6173"/>
                    <a:pt x="5390" y="6176"/>
                    <a:pt x="5206" y="6173"/>
                  </a:cubicBezTo>
                  <a:cubicBezTo>
                    <a:pt x="4954" y="6167"/>
                    <a:pt x="4702" y="6187"/>
                    <a:pt x="4447" y="6139"/>
                  </a:cubicBezTo>
                  <a:cubicBezTo>
                    <a:pt x="4096" y="6071"/>
                    <a:pt x="3729" y="6074"/>
                    <a:pt x="3399" y="5904"/>
                  </a:cubicBezTo>
                  <a:cubicBezTo>
                    <a:pt x="3374" y="5894"/>
                    <a:pt x="3341" y="5890"/>
                    <a:pt x="3313" y="5894"/>
                  </a:cubicBezTo>
                  <a:cubicBezTo>
                    <a:pt x="3129" y="5904"/>
                    <a:pt x="2970" y="5823"/>
                    <a:pt x="2806" y="5758"/>
                  </a:cubicBezTo>
                  <a:cubicBezTo>
                    <a:pt x="2720" y="5724"/>
                    <a:pt x="2646" y="5697"/>
                    <a:pt x="2550" y="5730"/>
                  </a:cubicBezTo>
                  <a:cubicBezTo>
                    <a:pt x="2425" y="5775"/>
                    <a:pt x="2308" y="5656"/>
                    <a:pt x="2176" y="5700"/>
                  </a:cubicBezTo>
                  <a:cubicBezTo>
                    <a:pt x="2139" y="5710"/>
                    <a:pt x="2087" y="5669"/>
                    <a:pt x="2040" y="5656"/>
                  </a:cubicBezTo>
                  <a:cubicBezTo>
                    <a:pt x="1862" y="5604"/>
                    <a:pt x="1710" y="5482"/>
                    <a:pt x="1515" y="5489"/>
                  </a:cubicBezTo>
                  <a:cubicBezTo>
                    <a:pt x="1478" y="5489"/>
                    <a:pt x="1444" y="5458"/>
                    <a:pt x="1410" y="5441"/>
                  </a:cubicBezTo>
                  <a:cubicBezTo>
                    <a:pt x="1339" y="5407"/>
                    <a:pt x="1270" y="5373"/>
                    <a:pt x="1199" y="5346"/>
                  </a:cubicBezTo>
                  <a:cubicBezTo>
                    <a:pt x="1097" y="5309"/>
                    <a:pt x="998" y="5281"/>
                    <a:pt x="919" y="5193"/>
                  </a:cubicBezTo>
                  <a:cubicBezTo>
                    <a:pt x="855" y="5114"/>
                    <a:pt x="753" y="5097"/>
                    <a:pt x="654" y="5101"/>
                  </a:cubicBezTo>
                  <a:close/>
                  <a:moveTo>
                    <a:pt x="2237" y="3786"/>
                  </a:moveTo>
                  <a:lnTo>
                    <a:pt x="1992" y="3786"/>
                  </a:lnTo>
                  <a:cubicBezTo>
                    <a:pt x="1941" y="3708"/>
                    <a:pt x="1911" y="3633"/>
                    <a:pt x="1856" y="3589"/>
                  </a:cubicBezTo>
                  <a:cubicBezTo>
                    <a:pt x="1791" y="3538"/>
                    <a:pt x="1710" y="3511"/>
                    <a:pt x="1634" y="3476"/>
                  </a:cubicBezTo>
                  <a:cubicBezTo>
                    <a:pt x="1617" y="3388"/>
                    <a:pt x="1597" y="3303"/>
                    <a:pt x="1590" y="3217"/>
                  </a:cubicBezTo>
                  <a:cubicBezTo>
                    <a:pt x="1590" y="3164"/>
                    <a:pt x="1614" y="3109"/>
                    <a:pt x="1628" y="3054"/>
                  </a:cubicBezTo>
                  <a:cubicBezTo>
                    <a:pt x="1699" y="3095"/>
                    <a:pt x="1768" y="3136"/>
                    <a:pt x="1846" y="3184"/>
                  </a:cubicBezTo>
                  <a:cubicBezTo>
                    <a:pt x="1853" y="3079"/>
                    <a:pt x="1815" y="3013"/>
                    <a:pt x="1754" y="2966"/>
                  </a:cubicBezTo>
                  <a:cubicBezTo>
                    <a:pt x="1713" y="2936"/>
                    <a:pt x="1689" y="2860"/>
                    <a:pt x="1611" y="2895"/>
                  </a:cubicBezTo>
                  <a:cubicBezTo>
                    <a:pt x="1621" y="2952"/>
                    <a:pt x="1631" y="3007"/>
                    <a:pt x="1638" y="3065"/>
                  </a:cubicBezTo>
                  <a:lnTo>
                    <a:pt x="1335" y="3065"/>
                  </a:lnTo>
                  <a:cubicBezTo>
                    <a:pt x="1342" y="3143"/>
                    <a:pt x="1352" y="3222"/>
                    <a:pt x="1356" y="3296"/>
                  </a:cubicBezTo>
                  <a:cubicBezTo>
                    <a:pt x="1362" y="3432"/>
                    <a:pt x="1482" y="3514"/>
                    <a:pt x="1522" y="3633"/>
                  </a:cubicBezTo>
                  <a:cubicBezTo>
                    <a:pt x="1549" y="3715"/>
                    <a:pt x="1560" y="3810"/>
                    <a:pt x="1689" y="3780"/>
                  </a:cubicBezTo>
                  <a:cubicBezTo>
                    <a:pt x="1699" y="3776"/>
                    <a:pt x="1727" y="3800"/>
                    <a:pt x="1730" y="3817"/>
                  </a:cubicBezTo>
                  <a:cubicBezTo>
                    <a:pt x="1821" y="4075"/>
                    <a:pt x="2067" y="4171"/>
                    <a:pt x="2275" y="4276"/>
                  </a:cubicBezTo>
                  <a:cubicBezTo>
                    <a:pt x="2523" y="4402"/>
                    <a:pt x="2806" y="4464"/>
                    <a:pt x="3078" y="4553"/>
                  </a:cubicBezTo>
                  <a:cubicBezTo>
                    <a:pt x="3542" y="4699"/>
                    <a:pt x="4021" y="4699"/>
                    <a:pt x="4498" y="4702"/>
                  </a:cubicBezTo>
                  <a:cubicBezTo>
                    <a:pt x="4743" y="4702"/>
                    <a:pt x="4992" y="4668"/>
                    <a:pt x="5233" y="4682"/>
                  </a:cubicBezTo>
                  <a:cubicBezTo>
                    <a:pt x="5588" y="4702"/>
                    <a:pt x="5938" y="4688"/>
                    <a:pt x="6289" y="4652"/>
                  </a:cubicBezTo>
                  <a:cubicBezTo>
                    <a:pt x="6738" y="4600"/>
                    <a:pt x="7181" y="4539"/>
                    <a:pt x="7627" y="4478"/>
                  </a:cubicBezTo>
                  <a:cubicBezTo>
                    <a:pt x="8203" y="4396"/>
                    <a:pt x="8778" y="4321"/>
                    <a:pt x="9347" y="4223"/>
                  </a:cubicBezTo>
                  <a:cubicBezTo>
                    <a:pt x="9919" y="4124"/>
                    <a:pt x="10480" y="3998"/>
                    <a:pt x="11049" y="3885"/>
                  </a:cubicBezTo>
                  <a:cubicBezTo>
                    <a:pt x="11529" y="3786"/>
                    <a:pt x="12012" y="3695"/>
                    <a:pt x="12493" y="3596"/>
                  </a:cubicBezTo>
                  <a:cubicBezTo>
                    <a:pt x="12639" y="3565"/>
                    <a:pt x="12779" y="3514"/>
                    <a:pt x="12922" y="3487"/>
                  </a:cubicBezTo>
                  <a:cubicBezTo>
                    <a:pt x="13211" y="3426"/>
                    <a:pt x="13504" y="3392"/>
                    <a:pt x="13786" y="3320"/>
                  </a:cubicBezTo>
                  <a:cubicBezTo>
                    <a:pt x="14130" y="3231"/>
                    <a:pt x="14474" y="3164"/>
                    <a:pt x="14825" y="3136"/>
                  </a:cubicBezTo>
                  <a:cubicBezTo>
                    <a:pt x="14903" y="3129"/>
                    <a:pt x="14978" y="3115"/>
                    <a:pt x="15097" y="3102"/>
                  </a:cubicBezTo>
                  <a:cubicBezTo>
                    <a:pt x="15036" y="3061"/>
                    <a:pt x="15009" y="3027"/>
                    <a:pt x="14974" y="3024"/>
                  </a:cubicBezTo>
                  <a:cubicBezTo>
                    <a:pt x="14880" y="3013"/>
                    <a:pt x="14770" y="2989"/>
                    <a:pt x="14685" y="3021"/>
                  </a:cubicBezTo>
                  <a:cubicBezTo>
                    <a:pt x="14226" y="3177"/>
                    <a:pt x="13736" y="3156"/>
                    <a:pt x="13266" y="3242"/>
                  </a:cubicBezTo>
                  <a:cubicBezTo>
                    <a:pt x="12959" y="3299"/>
                    <a:pt x="12642" y="3299"/>
                    <a:pt x="12333" y="3337"/>
                  </a:cubicBezTo>
                  <a:cubicBezTo>
                    <a:pt x="11798" y="3401"/>
                    <a:pt x="11264" y="3473"/>
                    <a:pt x="10728" y="3541"/>
                  </a:cubicBezTo>
                  <a:cubicBezTo>
                    <a:pt x="10283" y="3599"/>
                    <a:pt x="9837" y="3657"/>
                    <a:pt x="9391" y="3715"/>
                  </a:cubicBezTo>
                  <a:cubicBezTo>
                    <a:pt x="9200" y="3742"/>
                    <a:pt x="9003" y="3810"/>
                    <a:pt x="8816" y="3789"/>
                  </a:cubicBezTo>
                  <a:cubicBezTo>
                    <a:pt x="8574" y="3759"/>
                    <a:pt x="8352" y="3851"/>
                    <a:pt x="8114" y="3834"/>
                  </a:cubicBezTo>
                  <a:cubicBezTo>
                    <a:pt x="7971" y="3824"/>
                    <a:pt x="7824" y="3861"/>
                    <a:pt x="7681" y="3882"/>
                  </a:cubicBezTo>
                  <a:cubicBezTo>
                    <a:pt x="7439" y="3916"/>
                    <a:pt x="7202" y="3960"/>
                    <a:pt x="6960" y="3994"/>
                  </a:cubicBezTo>
                  <a:cubicBezTo>
                    <a:pt x="6718" y="4028"/>
                    <a:pt x="6476" y="4045"/>
                    <a:pt x="6241" y="4107"/>
                  </a:cubicBezTo>
                  <a:cubicBezTo>
                    <a:pt x="6112" y="4141"/>
                    <a:pt x="5969" y="4124"/>
                    <a:pt x="5833" y="4124"/>
                  </a:cubicBezTo>
                  <a:cubicBezTo>
                    <a:pt x="5707" y="4124"/>
                    <a:pt x="5594" y="4209"/>
                    <a:pt x="5458" y="4144"/>
                  </a:cubicBezTo>
                  <a:cubicBezTo>
                    <a:pt x="5329" y="4083"/>
                    <a:pt x="5203" y="4209"/>
                    <a:pt x="5060" y="4198"/>
                  </a:cubicBezTo>
                  <a:cubicBezTo>
                    <a:pt x="4927" y="4191"/>
                    <a:pt x="4791" y="4223"/>
                    <a:pt x="4655" y="4223"/>
                  </a:cubicBezTo>
                  <a:cubicBezTo>
                    <a:pt x="4494" y="4223"/>
                    <a:pt x="4334" y="4270"/>
                    <a:pt x="4171" y="4236"/>
                  </a:cubicBezTo>
                  <a:cubicBezTo>
                    <a:pt x="4154" y="4232"/>
                    <a:pt x="4127" y="4239"/>
                    <a:pt x="4117" y="4253"/>
                  </a:cubicBezTo>
                  <a:cubicBezTo>
                    <a:pt x="4021" y="4341"/>
                    <a:pt x="3960" y="4259"/>
                    <a:pt x="3889" y="4212"/>
                  </a:cubicBezTo>
                  <a:cubicBezTo>
                    <a:pt x="3848" y="4250"/>
                    <a:pt x="3807" y="4287"/>
                    <a:pt x="3766" y="4325"/>
                  </a:cubicBezTo>
                  <a:cubicBezTo>
                    <a:pt x="3698" y="4273"/>
                    <a:pt x="3657" y="4273"/>
                    <a:pt x="3565" y="4284"/>
                  </a:cubicBezTo>
                  <a:cubicBezTo>
                    <a:pt x="3534" y="4287"/>
                    <a:pt x="3501" y="4256"/>
                    <a:pt x="3466" y="4239"/>
                  </a:cubicBezTo>
                  <a:cubicBezTo>
                    <a:pt x="3484" y="4226"/>
                    <a:pt x="3501" y="4215"/>
                    <a:pt x="3517" y="4202"/>
                  </a:cubicBezTo>
                  <a:cubicBezTo>
                    <a:pt x="3511" y="4195"/>
                    <a:pt x="3504" y="4191"/>
                    <a:pt x="3501" y="4185"/>
                  </a:cubicBezTo>
                  <a:cubicBezTo>
                    <a:pt x="3490" y="4205"/>
                    <a:pt x="3484" y="4226"/>
                    <a:pt x="3476" y="4246"/>
                  </a:cubicBezTo>
                  <a:cubicBezTo>
                    <a:pt x="3394" y="4273"/>
                    <a:pt x="3313" y="4300"/>
                    <a:pt x="3242" y="4325"/>
                  </a:cubicBezTo>
                  <a:cubicBezTo>
                    <a:pt x="3143" y="4287"/>
                    <a:pt x="3051" y="4226"/>
                    <a:pt x="2962" y="4229"/>
                  </a:cubicBezTo>
                  <a:cubicBezTo>
                    <a:pt x="2877" y="4236"/>
                    <a:pt x="2813" y="4246"/>
                    <a:pt x="2758" y="4174"/>
                  </a:cubicBezTo>
                  <a:cubicBezTo>
                    <a:pt x="2626" y="4178"/>
                    <a:pt x="2520" y="4124"/>
                    <a:pt x="2442" y="4014"/>
                  </a:cubicBezTo>
                  <a:cubicBezTo>
                    <a:pt x="2434" y="4004"/>
                    <a:pt x="2407" y="4004"/>
                    <a:pt x="2387" y="4004"/>
                  </a:cubicBezTo>
                  <a:cubicBezTo>
                    <a:pt x="2234" y="4004"/>
                    <a:pt x="2227" y="3896"/>
                    <a:pt x="2227" y="3783"/>
                  </a:cubicBezTo>
                  <a:cubicBezTo>
                    <a:pt x="2206" y="3742"/>
                    <a:pt x="2183" y="3701"/>
                    <a:pt x="2162" y="3660"/>
                  </a:cubicBezTo>
                  <a:cubicBezTo>
                    <a:pt x="2152" y="3728"/>
                    <a:pt x="2189" y="3759"/>
                    <a:pt x="2237" y="3786"/>
                  </a:cubicBezTo>
                  <a:close/>
                  <a:moveTo>
                    <a:pt x="6779" y="5850"/>
                  </a:moveTo>
                  <a:cubicBezTo>
                    <a:pt x="6782" y="5860"/>
                    <a:pt x="6782" y="5873"/>
                    <a:pt x="6786" y="5884"/>
                  </a:cubicBezTo>
                  <a:cubicBezTo>
                    <a:pt x="6871" y="5887"/>
                    <a:pt x="6960" y="5908"/>
                    <a:pt x="7041" y="5890"/>
                  </a:cubicBezTo>
                  <a:cubicBezTo>
                    <a:pt x="7439" y="5819"/>
                    <a:pt x="7845" y="5836"/>
                    <a:pt x="8240" y="5765"/>
                  </a:cubicBezTo>
                  <a:cubicBezTo>
                    <a:pt x="8512" y="5717"/>
                    <a:pt x="8784" y="5676"/>
                    <a:pt x="9050" y="5618"/>
                  </a:cubicBezTo>
                  <a:cubicBezTo>
                    <a:pt x="9356" y="5554"/>
                    <a:pt x="9656" y="5448"/>
                    <a:pt x="9963" y="5400"/>
                  </a:cubicBezTo>
                  <a:cubicBezTo>
                    <a:pt x="10460" y="5326"/>
                    <a:pt x="10933" y="5155"/>
                    <a:pt x="11423" y="5060"/>
                  </a:cubicBezTo>
                  <a:cubicBezTo>
                    <a:pt x="11703" y="5005"/>
                    <a:pt x="11971" y="4910"/>
                    <a:pt x="12244" y="4828"/>
                  </a:cubicBezTo>
                  <a:cubicBezTo>
                    <a:pt x="12516" y="4750"/>
                    <a:pt x="12789" y="4672"/>
                    <a:pt x="13057" y="4583"/>
                  </a:cubicBezTo>
                  <a:cubicBezTo>
                    <a:pt x="13316" y="4498"/>
                    <a:pt x="13572" y="4399"/>
                    <a:pt x="13830" y="4314"/>
                  </a:cubicBezTo>
                  <a:cubicBezTo>
                    <a:pt x="14072" y="4239"/>
                    <a:pt x="14308" y="4147"/>
                    <a:pt x="14539" y="4045"/>
                  </a:cubicBezTo>
                  <a:cubicBezTo>
                    <a:pt x="14630" y="4004"/>
                    <a:pt x="14685" y="4045"/>
                    <a:pt x="14753" y="4093"/>
                  </a:cubicBezTo>
                  <a:cubicBezTo>
                    <a:pt x="14655" y="4144"/>
                    <a:pt x="14559" y="4178"/>
                    <a:pt x="14518" y="4311"/>
                  </a:cubicBezTo>
                  <a:cubicBezTo>
                    <a:pt x="14580" y="4294"/>
                    <a:pt x="14627" y="4290"/>
                    <a:pt x="14671" y="4273"/>
                  </a:cubicBezTo>
                  <a:cubicBezTo>
                    <a:pt x="14951" y="4157"/>
                    <a:pt x="15243" y="4080"/>
                    <a:pt x="15543" y="4028"/>
                  </a:cubicBezTo>
                  <a:cubicBezTo>
                    <a:pt x="15645" y="4011"/>
                    <a:pt x="15730" y="3932"/>
                    <a:pt x="15853" y="3967"/>
                  </a:cubicBezTo>
                  <a:cubicBezTo>
                    <a:pt x="15917" y="3984"/>
                    <a:pt x="15969" y="3919"/>
                    <a:pt x="15962" y="3838"/>
                  </a:cubicBezTo>
                  <a:cubicBezTo>
                    <a:pt x="15897" y="3827"/>
                    <a:pt x="15836" y="3830"/>
                    <a:pt x="15782" y="3814"/>
                  </a:cubicBezTo>
                  <a:cubicBezTo>
                    <a:pt x="15604" y="3749"/>
                    <a:pt x="15434" y="3830"/>
                    <a:pt x="15264" y="3838"/>
                  </a:cubicBezTo>
                  <a:cubicBezTo>
                    <a:pt x="15202" y="3841"/>
                    <a:pt x="15152" y="3926"/>
                    <a:pt x="15090" y="3973"/>
                  </a:cubicBezTo>
                  <a:cubicBezTo>
                    <a:pt x="15070" y="3987"/>
                    <a:pt x="15039" y="3994"/>
                    <a:pt x="15005" y="4011"/>
                  </a:cubicBezTo>
                  <a:cubicBezTo>
                    <a:pt x="14937" y="3916"/>
                    <a:pt x="14859" y="3871"/>
                    <a:pt x="14729" y="3902"/>
                  </a:cubicBezTo>
                  <a:cubicBezTo>
                    <a:pt x="14634" y="3926"/>
                    <a:pt x="14525" y="3892"/>
                    <a:pt x="14416" y="3926"/>
                  </a:cubicBezTo>
                  <a:cubicBezTo>
                    <a:pt x="14287" y="3964"/>
                    <a:pt x="14144" y="3977"/>
                    <a:pt x="14011" y="3960"/>
                  </a:cubicBezTo>
                  <a:cubicBezTo>
                    <a:pt x="13807" y="3937"/>
                    <a:pt x="13626" y="4025"/>
                    <a:pt x="13436" y="4055"/>
                  </a:cubicBezTo>
                  <a:cubicBezTo>
                    <a:pt x="13241" y="4086"/>
                    <a:pt x="13057" y="4195"/>
                    <a:pt x="12867" y="4259"/>
                  </a:cubicBezTo>
                  <a:cubicBezTo>
                    <a:pt x="12731" y="4311"/>
                    <a:pt x="12588" y="4348"/>
                    <a:pt x="12449" y="4386"/>
                  </a:cubicBezTo>
                  <a:cubicBezTo>
                    <a:pt x="12254" y="4440"/>
                    <a:pt x="12050" y="4481"/>
                    <a:pt x="11859" y="4549"/>
                  </a:cubicBezTo>
                  <a:cubicBezTo>
                    <a:pt x="11676" y="4614"/>
                    <a:pt x="11488" y="4665"/>
                    <a:pt x="11297" y="4705"/>
                  </a:cubicBezTo>
                  <a:cubicBezTo>
                    <a:pt x="10841" y="4804"/>
                    <a:pt x="10381" y="4910"/>
                    <a:pt x="9928" y="5026"/>
                  </a:cubicBezTo>
                  <a:cubicBezTo>
                    <a:pt x="9796" y="5060"/>
                    <a:pt x="9656" y="5070"/>
                    <a:pt x="9531" y="5114"/>
                  </a:cubicBezTo>
                  <a:cubicBezTo>
                    <a:pt x="9196" y="5227"/>
                    <a:pt x="8856" y="5301"/>
                    <a:pt x="8516" y="5376"/>
                  </a:cubicBezTo>
                  <a:cubicBezTo>
                    <a:pt x="8002" y="5489"/>
                    <a:pt x="7497" y="5639"/>
                    <a:pt x="6987" y="5758"/>
                  </a:cubicBezTo>
                  <a:cubicBezTo>
                    <a:pt x="6912" y="5775"/>
                    <a:pt x="6847" y="5819"/>
                    <a:pt x="6779" y="5850"/>
                  </a:cubicBezTo>
                  <a:close/>
                  <a:moveTo>
                    <a:pt x="2459" y="3575"/>
                  </a:moveTo>
                  <a:cubicBezTo>
                    <a:pt x="2503" y="3610"/>
                    <a:pt x="2547" y="3646"/>
                    <a:pt x="2595" y="3671"/>
                  </a:cubicBezTo>
                  <a:cubicBezTo>
                    <a:pt x="2646" y="3698"/>
                    <a:pt x="2711" y="3701"/>
                    <a:pt x="2761" y="3728"/>
                  </a:cubicBezTo>
                  <a:cubicBezTo>
                    <a:pt x="3099" y="3923"/>
                    <a:pt x="3473" y="3943"/>
                    <a:pt x="3844" y="3964"/>
                  </a:cubicBezTo>
                  <a:cubicBezTo>
                    <a:pt x="4086" y="3973"/>
                    <a:pt x="4331" y="3946"/>
                    <a:pt x="4576" y="3953"/>
                  </a:cubicBezTo>
                  <a:cubicBezTo>
                    <a:pt x="5080" y="3964"/>
                    <a:pt x="5571" y="3847"/>
                    <a:pt x="6071" y="3841"/>
                  </a:cubicBezTo>
                  <a:cubicBezTo>
                    <a:pt x="6091" y="3841"/>
                    <a:pt x="6108" y="3838"/>
                    <a:pt x="6129" y="3834"/>
                  </a:cubicBezTo>
                  <a:cubicBezTo>
                    <a:pt x="6438" y="3786"/>
                    <a:pt x="6749" y="3742"/>
                    <a:pt x="7059" y="3695"/>
                  </a:cubicBezTo>
                  <a:cubicBezTo>
                    <a:pt x="7252" y="3664"/>
                    <a:pt x="7447" y="3623"/>
                    <a:pt x="7637" y="3602"/>
                  </a:cubicBezTo>
                  <a:cubicBezTo>
                    <a:pt x="8097" y="3555"/>
                    <a:pt x="8556" y="3541"/>
                    <a:pt x="9012" y="3470"/>
                  </a:cubicBezTo>
                  <a:cubicBezTo>
                    <a:pt x="9265" y="3432"/>
                    <a:pt x="9520" y="3415"/>
                    <a:pt x="9772" y="3385"/>
                  </a:cubicBezTo>
                  <a:cubicBezTo>
                    <a:pt x="9915" y="3368"/>
                    <a:pt x="10065" y="3360"/>
                    <a:pt x="10208" y="3330"/>
                  </a:cubicBezTo>
                  <a:cubicBezTo>
                    <a:pt x="10436" y="3283"/>
                    <a:pt x="10664" y="3235"/>
                    <a:pt x="10903" y="3228"/>
                  </a:cubicBezTo>
                  <a:cubicBezTo>
                    <a:pt x="11127" y="3222"/>
                    <a:pt x="11355" y="3208"/>
                    <a:pt x="11577" y="3160"/>
                  </a:cubicBezTo>
                  <a:cubicBezTo>
                    <a:pt x="12040" y="3058"/>
                    <a:pt x="12513" y="3058"/>
                    <a:pt x="12976" y="2989"/>
                  </a:cubicBezTo>
                  <a:cubicBezTo>
                    <a:pt x="12996" y="2986"/>
                    <a:pt x="13013" y="2959"/>
                    <a:pt x="13044" y="2936"/>
                  </a:cubicBezTo>
                  <a:cubicBezTo>
                    <a:pt x="12983" y="2895"/>
                    <a:pt x="12935" y="2922"/>
                    <a:pt x="12891" y="2922"/>
                  </a:cubicBezTo>
                  <a:cubicBezTo>
                    <a:pt x="12850" y="2925"/>
                    <a:pt x="12812" y="2911"/>
                    <a:pt x="12771" y="2908"/>
                  </a:cubicBezTo>
                  <a:cubicBezTo>
                    <a:pt x="12724" y="2904"/>
                    <a:pt x="12677" y="2898"/>
                    <a:pt x="12628" y="2895"/>
                  </a:cubicBezTo>
                  <a:cubicBezTo>
                    <a:pt x="12428" y="2887"/>
                    <a:pt x="12220" y="2925"/>
                    <a:pt x="12023" y="2837"/>
                  </a:cubicBezTo>
                  <a:cubicBezTo>
                    <a:pt x="11999" y="2826"/>
                    <a:pt x="11965" y="2829"/>
                    <a:pt x="11938" y="2837"/>
                  </a:cubicBezTo>
                  <a:cubicBezTo>
                    <a:pt x="11774" y="2895"/>
                    <a:pt x="11676" y="2843"/>
                    <a:pt x="11627" y="2676"/>
                  </a:cubicBezTo>
                  <a:cubicBezTo>
                    <a:pt x="11611" y="2625"/>
                    <a:pt x="11550" y="2625"/>
                    <a:pt x="11515" y="2676"/>
                  </a:cubicBezTo>
                  <a:cubicBezTo>
                    <a:pt x="11495" y="2741"/>
                    <a:pt x="11600" y="2793"/>
                    <a:pt x="11515" y="2874"/>
                  </a:cubicBezTo>
                  <a:cubicBezTo>
                    <a:pt x="11475" y="2816"/>
                    <a:pt x="11437" y="2761"/>
                    <a:pt x="11399" y="2711"/>
                  </a:cubicBezTo>
                  <a:cubicBezTo>
                    <a:pt x="11382" y="2707"/>
                    <a:pt x="11362" y="2694"/>
                    <a:pt x="11341" y="2697"/>
                  </a:cubicBezTo>
                  <a:cubicBezTo>
                    <a:pt x="10998" y="2748"/>
                    <a:pt x="10651" y="2799"/>
                    <a:pt x="10304" y="2850"/>
                  </a:cubicBezTo>
                  <a:cubicBezTo>
                    <a:pt x="10140" y="2878"/>
                    <a:pt x="9977" y="2908"/>
                    <a:pt x="9813" y="2936"/>
                  </a:cubicBezTo>
                  <a:cubicBezTo>
                    <a:pt x="9602" y="2972"/>
                    <a:pt x="9388" y="3000"/>
                    <a:pt x="9176" y="3047"/>
                  </a:cubicBezTo>
                  <a:cubicBezTo>
                    <a:pt x="8965" y="3092"/>
                    <a:pt x="8754" y="3109"/>
                    <a:pt x="8543" y="3153"/>
                  </a:cubicBezTo>
                  <a:cubicBezTo>
                    <a:pt x="8165" y="3231"/>
                    <a:pt x="7797" y="3357"/>
                    <a:pt x="7409" y="3398"/>
                  </a:cubicBezTo>
                  <a:cubicBezTo>
                    <a:pt x="7055" y="3561"/>
                    <a:pt x="6653" y="3494"/>
                    <a:pt x="6295" y="3640"/>
                  </a:cubicBezTo>
                  <a:cubicBezTo>
                    <a:pt x="6289" y="3643"/>
                    <a:pt x="6279" y="3643"/>
                    <a:pt x="6268" y="3643"/>
                  </a:cubicBezTo>
                  <a:cubicBezTo>
                    <a:pt x="6108" y="3633"/>
                    <a:pt x="5955" y="3667"/>
                    <a:pt x="5805" y="3704"/>
                  </a:cubicBezTo>
                  <a:cubicBezTo>
                    <a:pt x="5748" y="3718"/>
                    <a:pt x="5687" y="3725"/>
                    <a:pt x="5629" y="3718"/>
                  </a:cubicBezTo>
                  <a:cubicBezTo>
                    <a:pt x="5209" y="3667"/>
                    <a:pt x="4791" y="3749"/>
                    <a:pt x="4372" y="3759"/>
                  </a:cubicBezTo>
                  <a:cubicBezTo>
                    <a:pt x="3991" y="3769"/>
                    <a:pt x="3616" y="3766"/>
                    <a:pt x="3238" y="3708"/>
                  </a:cubicBezTo>
                  <a:cubicBezTo>
                    <a:pt x="3122" y="3691"/>
                    <a:pt x="3010" y="3651"/>
                    <a:pt x="2894" y="3633"/>
                  </a:cubicBezTo>
                  <a:cubicBezTo>
                    <a:pt x="2796" y="3623"/>
                    <a:pt x="2704" y="3610"/>
                    <a:pt x="2622" y="3544"/>
                  </a:cubicBezTo>
                  <a:cubicBezTo>
                    <a:pt x="2577" y="3511"/>
                    <a:pt x="2516" y="3497"/>
                    <a:pt x="2459" y="3575"/>
                  </a:cubicBezTo>
                  <a:close/>
                  <a:moveTo>
                    <a:pt x="12503" y="1440"/>
                  </a:moveTo>
                  <a:lnTo>
                    <a:pt x="12503" y="1376"/>
                  </a:lnTo>
                  <a:cubicBezTo>
                    <a:pt x="12465" y="1369"/>
                    <a:pt x="12431" y="1363"/>
                    <a:pt x="12394" y="1363"/>
                  </a:cubicBezTo>
                  <a:cubicBezTo>
                    <a:pt x="12278" y="1355"/>
                    <a:pt x="12163" y="1355"/>
                    <a:pt x="12047" y="1352"/>
                  </a:cubicBezTo>
                  <a:cubicBezTo>
                    <a:pt x="11900" y="1349"/>
                    <a:pt x="11754" y="1338"/>
                    <a:pt x="11611" y="1349"/>
                  </a:cubicBezTo>
                  <a:cubicBezTo>
                    <a:pt x="11454" y="1358"/>
                    <a:pt x="11300" y="1304"/>
                    <a:pt x="11144" y="1358"/>
                  </a:cubicBezTo>
                  <a:cubicBezTo>
                    <a:pt x="11104" y="1372"/>
                    <a:pt x="11049" y="1363"/>
                    <a:pt x="11001" y="1358"/>
                  </a:cubicBezTo>
                  <a:cubicBezTo>
                    <a:pt x="10681" y="1328"/>
                    <a:pt x="10361" y="1366"/>
                    <a:pt x="10041" y="1345"/>
                  </a:cubicBezTo>
                  <a:cubicBezTo>
                    <a:pt x="9762" y="1325"/>
                    <a:pt x="9476" y="1352"/>
                    <a:pt x="9196" y="1363"/>
                  </a:cubicBezTo>
                  <a:cubicBezTo>
                    <a:pt x="8874" y="1372"/>
                    <a:pt x="8553" y="1389"/>
                    <a:pt x="8233" y="1399"/>
                  </a:cubicBezTo>
                  <a:cubicBezTo>
                    <a:pt x="7909" y="1410"/>
                    <a:pt x="7587" y="1416"/>
                    <a:pt x="7266" y="1413"/>
                  </a:cubicBezTo>
                  <a:cubicBezTo>
                    <a:pt x="6892" y="1407"/>
                    <a:pt x="6520" y="1383"/>
                    <a:pt x="6149" y="1403"/>
                  </a:cubicBezTo>
                  <a:cubicBezTo>
                    <a:pt x="5989" y="1410"/>
                    <a:pt x="5816" y="1447"/>
                    <a:pt x="5666" y="1331"/>
                  </a:cubicBezTo>
                  <a:cubicBezTo>
                    <a:pt x="5618" y="1297"/>
                    <a:pt x="5533" y="1311"/>
                    <a:pt x="5465" y="1297"/>
                  </a:cubicBezTo>
                  <a:cubicBezTo>
                    <a:pt x="5410" y="1291"/>
                    <a:pt x="5339" y="1294"/>
                    <a:pt x="5305" y="1260"/>
                  </a:cubicBezTo>
                  <a:cubicBezTo>
                    <a:pt x="5138" y="1113"/>
                    <a:pt x="4883" y="1154"/>
                    <a:pt x="4743" y="970"/>
                  </a:cubicBezTo>
                  <a:cubicBezTo>
                    <a:pt x="4740" y="967"/>
                    <a:pt x="4722" y="974"/>
                    <a:pt x="4713" y="978"/>
                  </a:cubicBezTo>
                  <a:cubicBezTo>
                    <a:pt x="4641" y="991"/>
                    <a:pt x="4607" y="943"/>
                    <a:pt x="4576" y="889"/>
                  </a:cubicBezTo>
                  <a:cubicBezTo>
                    <a:pt x="4559" y="855"/>
                    <a:pt x="4546" y="817"/>
                    <a:pt x="4525" y="783"/>
                  </a:cubicBezTo>
                  <a:cubicBezTo>
                    <a:pt x="4494" y="736"/>
                    <a:pt x="4447" y="729"/>
                    <a:pt x="4396" y="750"/>
                  </a:cubicBezTo>
                  <a:cubicBezTo>
                    <a:pt x="4351" y="763"/>
                    <a:pt x="4348" y="824"/>
                    <a:pt x="4386" y="872"/>
                  </a:cubicBezTo>
                  <a:cubicBezTo>
                    <a:pt x="4392" y="879"/>
                    <a:pt x="4392" y="893"/>
                    <a:pt x="4400" y="899"/>
                  </a:cubicBezTo>
                  <a:cubicBezTo>
                    <a:pt x="4485" y="987"/>
                    <a:pt x="5012" y="1379"/>
                    <a:pt x="5128" y="1430"/>
                  </a:cubicBezTo>
                  <a:cubicBezTo>
                    <a:pt x="5227" y="1471"/>
                    <a:pt x="5335" y="1495"/>
                    <a:pt x="5431" y="1542"/>
                  </a:cubicBezTo>
                  <a:cubicBezTo>
                    <a:pt x="5819" y="1751"/>
                    <a:pt x="6241" y="1825"/>
                    <a:pt x="6670" y="1886"/>
                  </a:cubicBezTo>
                  <a:cubicBezTo>
                    <a:pt x="6908" y="1921"/>
                    <a:pt x="7153" y="1894"/>
                    <a:pt x="7395" y="1903"/>
                  </a:cubicBezTo>
                  <a:cubicBezTo>
                    <a:pt x="7838" y="1924"/>
                    <a:pt x="8277" y="1869"/>
                    <a:pt x="8717" y="1849"/>
                  </a:cubicBezTo>
                  <a:cubicBezTo>
                    <a:pt x="8982" y="1839"/>
                    <a:pt x="9245" y="1798"/>
                    <a:pt x="9507" y="1778"/>
                  </a:cubicBezTo>
                  <a:cubicBezTo>
                    <a:pt x="9799" y="1751"/>
                    <a:pt x="10095" y="1733"/>
                    <a:pt x="10389" y="1702"/>
                  </a:cubicBezTo>
                  <a:cubicBezTo>
                    <a:pt x="10692" y="1669"/>
                    <a:pt x="10991" y="1614"/>
                    <a:pt x="11291" y="1580"/>
                  </a:cubicBezTo>
                  <a:cubicBezTo>
                    <a:pt x="11611" y="1542"/>
                    <a:pt x="11934" y="1515"/>
                    <a:pt x="12254" y="1481"/>
                  </a:cubicBezTo>
                  <a:cubicBezTo>
                    <a:pt x="12339" y="1474"/>
                    <a:pt x="12421" y="1454"/>
                    <a:pt x="12503" y="1440"/>
                  </a:cubicBezTo>
                  <a:close/>
                  <a:moveTo>
                    <a:pt x="1917" y="6292"/>
                  </a:moveTo>
                  <a:cubicBezTo>
                    <a:pt x="1975" y="6371"/>
                    <a:pt x="1985" y="6404"/>
                    <a:pt x="2009" y="6415"/>
                  </a:cubicBezTo>
                  <a:cubicBezTo>
                    <a:pt x="2268" y="6555"/>
                    <a:pt x="2523" y="6704"/>
                    <a:pt x="2792" y="6824"/>
                  </a:cubicBezTo>
                  <a:cubicBezTo>
                    <a:pt x="2970" y="6899"/>
                    <a:pt x="3167" y="6929"/>
                    <a:pt x="3354" y="6976"/>
                  </a:cubicBezTo>
                  <a:cubicBezTo>
                    <a:pt x="3487" y="7011"/>
                    <a:pt x="3619" y="7048"/>
                    <a:pt x="3756" y="7072"/>
                  </a:cubicBezTo>
                  <a:cubicBezTo>
                    <a:pt x="4181" y="7144"/>
                    <a:pt x="4610" y="7150"/>
                    <a:pt x="5043" y="7185"/>
                  </a:cubicBezTo>
                  <a:cubicBezTo>
                    <a:pt x="5148" y="7195"/>
                    <a:pt x="5258" y="7222"/>
                    <a:pt x="5363" y="7218"/>
                  </a:cubicBezTo>
                  <a:cubicBezTo>
                    <a:pt x="5932" y="7205"/>
                    <a:pt x="6500" y="7239"/>
                    <a:pt x="7065" y="7191"/>
                  </a:cubicBezTo>
                  <a:cubicBezTo>
                    <a:pt x="7362" y="7164"/>
                    <a:pt x="7654" y="7144"/>
                    <a:pt x="7940" y="7065"/>
                  </a:cubicBezTo>
                  <a:cubicBezTo>
                    <a:pt x="8270" y="6973"/>
                    <a:pt x="8597" y="6874"/>
                    <a:pt x="8924" y="6766"/>
                  </a:cubicBezTo>
                  <a:cubicBezTo>
                    <a:pt x="9135" y="6698"/>
                    <a:pt x="9339" y="6599"/>
                    <a:pt x="9554" y="6527"/>
                  </a:cubicBezTo>
                  <a:cubicBezTo>
                    <a:pt x="9861" y="6432"/>
                    <a:pt x="10147" y="6272"/>
                    <a:pt x="10470" y="6234"/>
                  </a:cubicBezTo>
                  <a:cubicBezTo>
                    <a:pt x="10514" y="6231"/>
                    <a:pt x="10719" y="6126"/>
                    <a:pt x="10769" y="6088"/>
                  </a:cubicBezTo>
                  <a:cubicBezTo>
                    <a:pt x="10603" y="6129"/>
                    <a:pt x="10453" y="6180"/>
                    <a:pt x="10299" y="6200"/>
                  </a:cubicBezTo>
                  <a:cubicBezTo>
                    <a:pt x="10058" y="6231"/>
                    <a:pt x="9823" y="6292"/>
                    <a:pt x="9589" y="6347"/>
                  </a:cubicBezTo>
                  <a:cubicBezTo>
                    <a:pt x="9531" y="6360"/>
                    <a:pt x="9473" y="6391"/>
                    <a:pt x="9418" y="6384"/>
                  </a:cubicBezTo>
                  <a:cubicBezTo>
                    <a:pt x="9275" y="6368"/>
                    <a:pt x="9146" y="6401"/>
                    <a:pt x="9009" y="6429"/>
                  </a:cubicBezTo>
                  <a:cubicBezTo>
                    <a:pt x="8856" y="6456"/>
                    <a:pt x="8699" y="6497"/>
                    <a:pt x="8547" y="6493"/>
                  </a:cubicBezTo>
                  <a:cubicBezTo>
                    <a:pt x="8244" y="6493"/>
                    <a:pt x="7950" y="6582"/>
                    <a:pt x="7651" y="6602"/>
                  </a:cubicBezTo>
                  <a:cubicBezTo>
                    <a:pt x="7515" y="6609"/>
                    <a:pt x="7382" y="6650"/>
                    <a:pt x="7246" y="6660"/>
                  </a:cubicBezTo>
                  <a:cubicBezTo>
                    <a:pt x="6936" y="6684"/>
                    <a:pt x="6622" y="6677"/>
                    <a:pt x="6316" y="6748"/>
                  </a:cubicBezTo>
                  <a:cubicBezTo>
                    <a:pt x="6187" y="6704"/>
                    <a:pt x="6067" y="6793"/>
                    <a:pt x="5942" y="6776"/>
                  </a:cubicBezTo>
                  <a:cubicBezTo>
                    <a:pt x="5503" y="6711"/>
                    <a:pt x="5063" y="6844"/>
                    <a:pt x="4624" y="6800"/>
                  </a:cubicBezTo>
                  <a:cubicBezTo>
                    <a:pt x="4617" y="6797"/>
                    <a:pt x="4607" y="6803"/>
                    <a:pt x="4597" y="6803"/>
                  </a:cubicBezTo>
                  <a:cubicBezTo>
                    <a:pt x="4403" y="6806"/>
                    <a:pt x="4208" y="6824"/>
                    <a:pt x="4018" y="6813"/>
                  </a:cubicBezTo>
                  <a:cubicBezTo>
                    <a:pt x="3674" y="6800"/>
                    <a:pt x="3337" y="6739"/>
                    <a:pt x="3000" y="6684"/>
                  </a:cubicBezTo>
                  <a:cubicBezTo>
                    <a:pt x="2769" y="6643"/>
                    <a:pt x="2554" y="6565"/>
                    <a:pt x="2349" y="6453"/>
                  </a:cubicBezTo>
                  <a:cubicBezTo>
                    <a:pt x="2230" y="6388"/>
                    <a:pt x="2107" y="6340"/>
                    <a:pt x="1917" y="6292"/>
                  </a:cubicBezTo>
                  <a:close/>
                  <a:moveTo>
                    <a:pt x="11192" y="7246"/>
                  </a:moveTo>
                  <a:cubicBezTo>
                    <a:pt x="11297" y="7249"/>
                    <a:pt x="11390" y="7232"/>
                    <a:pt x="11471" y="7137"/>
                  </a:cubicBezTo>
                  <a:cubicBezTo>
                    <a:pt x="11533" y="7065"/>
                    <a:pt x="11648" y="7028"/>
                    <a:pt x="11750" y="6997"/>
                  </a:cubicBezTo>
                  <a:cubicBezTo>
                    <a:pt x="11944" y="6940"/>
                    <a:pt x="12145" y="6895"/>
                    <a:pt x="12342" y="6844"/>
                  </a:cubicBezTo>
                  <a:cubicBezTo>
                    <a:pt x="12534" y="6797"/>
                    <a:pt x="12727" y="6762"/>
                    <a:pt x="12908" y="6684"/>
                  </a:cubicBezTo>
                  <a:cubicBezTo>
                    <a:pt x="13065" y="6619"/>
                    <a:pt x="13221" y="6578"/>
                    <a:pt x="13381" y="6544"/>
                  </a:cubicBezTo>
                  <a:cubicBezTo>
                    <a:pt x="13756" y="6462"/>
                    <a:pt x="14130" y="6384"/>
                    <a:pt x="14498" y="6282"/>
                  </a:cubicBezTo>
                  <a:cubicBezTo>
                    <a:pt x="14743" y="6214"/>
                    <a:pt x="14971" y="6095"/>
                    <a:pt x="15213" y="6024"/>
                  </a:cubicBezTo>
                  <a:cubicBezTo>
                    <a:pt x="15414" y="5966"/>
                    <a:pt x="15560" y="5843"/>
                    <a:pt x="15697" y="5707"/>
                  </a:cubicBezTo>
                  <a:cubicBezTo>
                    <a:pt x="15774" y="5632"/>
                    <a:pt x="15832" y="5540"/>
                    <a:pt x="15897" y="5458"/>
                  </a:cubicBezTo>
                  <a:cubicBezTo>
                    <a:pt x="15948" y="5394"/>
                    <a:pt x="15972" y="5322"/>
                    <a:pt x="15962" y="5240"/>
                  </a:cubicBezTo>
                  <a:cubicBezTo>
                    <a:pt x="15952" y="5138"/>
                    <a:pt x="15972" y="5046"/>
                    <a:pt x="16020" y="4954"/>
                  </a:cubicBezTo>
                  <a:cubicBezTo>
                    <a:pt x="16044" y="4917"/>
                    <a:pt x="16044" y="4862"/>
                    <a:pt x="16040" y="4815"/>
                  </a:cubicBezTo>
                  <a:cubicBezTo>
                    <a:pt x="16037" y="4713"/>
                    <a:pt x="16020" y="4611"/>
                    <a:pt x="16013" y="4509"/>
                  </a:cubicBezTo>
                  <a:cubicBezTo>
                    <a:pt x="16010" y="4454"/>
                    <a:pt x="16040" y="4416"/>
                    <a:pt x="16101" y="4423"/>
                  </a:cubicBezTo>
                  <a:cubicBezTo>
                    <a:pt x="16228" y="4586"/>
                    <a:pt x="16126" y="4784"/>
                    <a:pt x="16173" y="4971"/>
                  </a:cubicBezTo>
                  <a:cubicBezTo>
                    <a:pt x="16203" y="4965"/>
                    <a:pt x="16248" y="4961"/>
                    <a:pt x="16252" y="4951"/>
                  </a:cubicBezTo>
                  <a:cubicBezTo>
                    <a:pt x="16261" y="4907"/>
                    <a:pt x="16252" y="4856"/>
                    <a:pt x="16265" y="4815"/>
                  </a:cubicBezTo>
                  <a:cubicBezTo>
                    <a:pt x="16296" y="4699"/>
                    <a:pt x="16337" y="4594"/>
                    <a:pt x="16265" y="4474"/>
                  </a:cubicBezTo>
                  <a:cubicBezTo>
                    <a:pt x="16248" y="4443"/>
                    <a:pt x="16285" y="4382"/>
                    <a:pt x="16285" y="4334"/>
                  </a:cubicBezTo>
                  <a:cubicBezTo>
                    <a:pt x="16289" y="4297"/>
                    <a:pt x="16279" y="4263"/>
                    <a:pt x="16272" y="4212"/>
                  </a:cubicBezTo>
                  <a:cubicBezTo>
                    <a:pt x="16200" y="4250"/>
                    <a:pt x="16146" y="4297"/>
                    <a:pt x="16091" y="4304"/>
                  </a:cubicBezTo>
                  <a:cubicBezTo>
                    <a:pt x="16027" y="4311"/>
                    <a:pt x="15958" y="4284"/>
                    <a:pt x="15894" y="4270"/>
                  </a:cubicBezTo>
                  <a:cubicBezTo>
                    <a:pt x="15792" y="4341"/>
                    <a:pt x="15707" y="4419"/>
                    <a:pt x="15792" y="4559"/>
                  </a:cubicBezTo>
                  <a:cubicBezTo>
                    <a:pt x="15802" y="4580"/>
                    <a:pt x="15782" y="4617"/>
                    <a:pt x="15782" y="4644"/>
                  </a:cubicBezTo>
                  <a:cubicBezTo>
                    <a:pt x="15799" y="4825"/>
                    <a:pt x="15724" y="4982"/>
                    <a:pt x="15676" y="5148"/>
                  </a:cubicBezTo>
                  <a:cubicBezTo>
                    <a:pt x="15625" y="5322"/>
                    <a:pt x="15529" y="5448"/>
                    <a:pt x="15390" y="5546"/>
                  </a:cubicBezTo>
                  <a:cubicBezTo>
                    <a:pt x="15125" y="5730"/>
                    <a:pt x="14855" y="5908"/>
                    <a:pt x="14539" y="5989"/>
                  </a:cubicBezTo>
                  <a:cubicBezTo>
                    <a:pt x="14491" y="6000"/>
                    <a:pt x="14451" y="6030"/>
                    <a:pt x="14402" y="6047"/>
                  </a:cubicBezTo>
                  <a:cubicBezTo>
                    <a:pt x="14283" y="6088"/>
                    <a:pt x="14165" y="6129"/>
                    <a:pt x="14045" y="6163"/>
                  </a:cubicBezTo>
                  <a:cubicBezTo>
                    <a:pt x="13950" y="6190"/>
                    <a:pt x="13851" y="6207"/>
                    <a:pt x="13759" y="6231"/>
                  </a:cubicBezTo>
                  <a:cubicBezTo>
                    <a:pt x="13514" y="6299"/>
                    <a:pt x="13272" y="6368"/>
                    <a:pt x="13030" y="6439"/>
                  </a:cubicBezTo>
                  <a:cubicBezTo>
                    <a:pt x="12935" y="6466"/>
                    <a:pt x="12843" y="6497"/>
                    <a:pt x="12751" y="6524"/>
                  </a:cubicBezTo>
                  <a:cubicBezTo>
                    <a:pt x="12543" y="6592"/>
                    <a:pt x="12342" y="6684"/>
                    <a:pt x="12135" y="6715"/>
                  </a:cubicBezTo>
                  <a:cubicBezTo>
                    <a:pt x="11869" y="6756"/>
                    <a:pt x="11635" y="6895"/>
                    <a:pt x="11366" y="6895"/>
                  </a:cubicBezTo>
                  <a:cubicBezTo>
                    <a:pt x="11229" y="6973"/>
                    <a:pt x="11066" y="6970"/>
                    <a:pt x="10920" y="7021"/>
                  </a:cubicBezTo>
                  <a:cubicBezTo>
                    <a:pt x="10739" y="7083"/>
                    <a:pt x="10576" y="7212"/>
                    <a:pt x="10371" y="7201"/>
                  </a:cubicBezTo>
                  <a:cubicBezTo>
                    <a:pt x="10354" y="7201"/>
                    <a:pt x="10331" y="7212"/>
                    <a:pt x="10317" y="7222"/>
                  </a:cubicBezTo>
                  <a:cubicBezTo>
                    <a:pt x="10181" y="7358"/>
                    <a:pt x="9986" y="7385"/>
                    <a:pt x="9837" y="7487"/>
                  </a:cubicBezTo>
                  <a:cubicBezTo>
                    <a:pt x="9799" y="7515"/>
                    <a:pt x="9745" y="7528"/>
                    <a:pt x="9755" y="7593"/>
                  </a:cubicBezTo>
                  <a:cubicBezTo>
                    <a:pt x="9779" y="7597"/>
                    <a:pt x="9796" y="7603"/>
                    <a:pt x="9817" y="7600"/>
                  </a:cubicBezTo>
                  <a:cubicBezTo>
                    <a:pt x="10184" y="7569"/>
                    <a:pt x="10541" y="7443"/>
                    <a:pt x="10920" y="7467"/>
                  </a:cubicBezTo>
                  <a:cubicBezTo>
                    <a:pt x="11052" y="7474"/>
                    <a:pt x="11168" y="7409"/>
                    <a:pt x="11192" y="7246"/>
                  </a:cubicBezTo>
                  <a:close/>
                  <a:moveTo>
                    <a:pt x="16704" y="3619"/>
                  </a:moveTo>
                  <a:cubicBezTo>
                    <a:pt x="16704" y="3701"/>
                    <a:pt x="16687" y="3773"/>
                    <a:pt x="16708" y="3830"/>
                  </a:cubicBezTo>
                  <a:cubicBezTo>
                    <a:pt x="16803" y="4096"/>
                    <a:pt x="16923" y="4348"/>
                    <a:pt x="17052" y="4600"/>
                  </a:cubicBezTo>
                  <a:cubicBezTo>
                    <a:pt x="17290" y="5060"/>
                    <a:pt x="17630" y="5424"/>
                    <a:pt x="18049" y="5724"/>
                  </a:cubicBezTo>
                  <a:cubicBezTo>
                    <a:pt x="18389" y="5966"/>
                    <a:pt x="18741" y="6194"/>
                    <a:pt x="19121" y="6371"/>
                  </a:cubicBezTo>
                  <a:cubicBezTo>
                    <a:pt x="19231" y="6422"/>
                    <a:pt x="19349" y="6432"/>
                    <a:pt x="19445" y="6486"/>
                  </a:cubicBezTo>
                  <a:cubicBezTo>
                    <a:pt x="19558" y="6551"/>
                    <a:pt x="19684" y="6575"/>
                    <a:pt x="19789" y="6633"/>
                  </a:cubicBezTo>
                  <a:cubicBezTo>
                    <a:pt x="19898" y="6690"/>
                    <a:pt x="20020" y="6681"/>
                    <a:pt x="20122" y="6742"/>
                  </a:cubicBezTo>
                  <a:cubicBezTo>
                    <a:pt x="20364" y="6885"/>
                    <a:pt x="20661" y="6919"/>
                    <a:pt x="20886" y="7103"/>
                  </a:cubicBezTo>
                  <a:cubicBezTo>
                    <a:pt x="20889" y="7106"/>
                    <a:pt x="20899" y="7099"/>
                    <a:pt x="20919" y="7092"/>
                  </a:cubicBezTo>
                  <a:cubicBezTo>
                    <a:pt x="20913" y="6976"/>
                    <a:pt x="20875" y="6885"/>
                    <a:pt x="20746" y="6871"/>
                  </a:cubicBezTo>
                  <a:cubicBezTo>
                    <a:pt x="20688" y="6868"/>
                    <a:pt x="20650" y="6854"/>
                    <a:pt x="20627" y="6806"/>
                  </a:cubicBezTo>
                  <a:cubicBezTo>
                    <a:pt x="20603" y="6759"/>
                    <a:pt x="20575" y="6731"/>
                    <a:pt x="20521" y="6718"/>
                  </a:cubicBezTo>
                  <a:cubicBezTo>
                    <a:pt x="20350" y="6670"/>
                    <a:pt x="20201" y="6582"/>
                    <a:pt x="20069" y="6462"/>
                  </a:cubicBezTo>
                  <a:cubicBezTo>
                    <a:pt x="20017" y="6422"/>
                    <a:pt x="19953" y="6395"/>
                    <a:pt x="19895" y="6363"/>
                  </a:cubicBezTo>
                  <a:cubicBezTo>
                    <a:pt x="19850" y="6340"/>
                    <a:pt x="19796" y="6327"/>
                    <a:pt x="19772" y="6289"/>
                  </a:cubicBezTo>
                  <a:cubicBezTo>
                    <a:pt x="19693" y="6170"/>
                    <a:pt x="19561" y="6200"/>
                    <a:pt x="19456" y="6159"/>
                  </a:cubicBezTo>
                  <a:cubicBezTo>
                    <a:pt x="19336" y="6112"/>
                    <a:pt x="19285" y="5962"/>
                    <a:pt x="19135" y="5966"/>
                  </a:cubicBezTo>
                  <a:cubicBezTo>
                    <a:pt x="19091" y="5966"/>
                    <a:pt x="19040" y="5945"/>
                    <a:pt x="18999" y="5918"/>
                  </a:cubicBezTo>
                  <a:cubicBezTo>
                    <a:pt x="18826" y="5809"/>
                    <a:pt x="18639" y="5734"/>
                    <a:pt x="18471" y="5615"/>
                  </a:cubicBezTo>
                  <a:cubicBezTo>
                    <a:pt x="18335" y="5519"/>
                    <a:pt x="18189" y="5441"/>
                    <a:pt x="18056" y="5342"/>
                  </a:cubicBezTo>
                  <a:cubicBezTo>
                    <a:pt x="17933" y="5247"/>
                    <a:pt x="17828" y="5125"/>
                    <a:pt x="17705" y="5029"/>
                  </a:cubicBezTo>
                  <a:cubicBezTo>
                    <a:pt x="17545" y="4907"/>
                    <a:pt x="17433" y="4746"/>
                    <a:pt x="17334" y="4576"/>
                  </a:cubicBezTo>
                  <a:cubicBezTo>
                    <a:pt x="17259" y="4440"/>
                    <a:pt x="17195" y="4304"/>
                    <a:pt x="17092" y="4182"/>
                  </a:cubicBezTo>
                  <a:cubicBezTo>
                    <a:pt x="17011" y="4086"/>
                    <a:pt x="16926" y="3967"/>
                    <a:pt x="16932" y="3810"/>
                  </a:cubicBezTo>
                  <a:cubicBezTo>
                    <a:pt x="16939" y="3704"/>
                    <a:pt x="16854" y="3640"/>
                    <a:pt x="16704" y="3619"/>
                  </a:cubicBezTo>
                  <a:close/>
                  <a:moveTo>
                    <a:pt x="19261" y="7535"/>
                  </a:moveTo>
                  <a:cubicBezTo>
                    <a:pt x="18958" y="7433"/>
                    <a:pt x="18724" y="7341"/>
                    <a:pt x="18478" y="7276"/>
                  </a:cubicBezTo>
                  <a:cubicBezTo>
                    <a:pt x="18271" y="7222"/>
                    <a:pt x="18076" y="7130"/>
                    <a:pt x="17875" y="7065"/>
                  </a:cubicBezTo>
                  <a:cubicBezTo>
                    <a:pt x="17709" y="7011"/>
                    <a:pt x="17589" y="6895"/>
                    <a:pt x="17460" y="6803"/>
                  </a:cubicBezTo>
                  <a:cubicBezTo>
                    <a:pt x="17157" y="6592"/>
                    <a:pt x="16841" y="6388"/>
                    <a:pt x="16673" y="6037"/>
                  </a:cubicBezTo>
                  <a:cubicBezTo>
                    <a:pt x="16650" y="5986"/>
                    <a:pt x="16605" y="5945"/>
                    <a:pt x="16555" y="5877"/>
                  </a:cubicBezTo>
                  <a:cubicBezTo>
                    <a:pt x="16497" y="5972"/>
                    <a:pt x="16395" y="6027"/>
                    <a:pt x="16401" y="6132"/>
                  </a:cubicBezTo>
                  <a:cubicBezTo>
                    <a:pt x="16412" y="6282"/>
                    <a:pt x="16371" y="6435"/>
                    <a:pt x="16476" y="6582"/>
                  </a:cubicBezTo>
                  <a:cubicBezTo>
                    <a:pt x="16690" y="6874"/>
                    <a:pt x="16967" y="7089"/>
                    <a:pt x="17266" y="7273"/>
                  </a:cubicBezTo>
                  <a:cubicBezTo>
                    <a:pt x="17294" y="7287"/>
                    <a:pt x="17320" y="7300"/>
                    <a:pt x="17347" y="7307"/>
                  </a:cubicBezTo>
                  <a:cubicBezTo>
                    <a:pt x="17583" y="7365"/>
                    <a:pt x="17814" y="7430"/>
                    <a:pt x="18053" y="7477"/>
                  </a:cubicBezTo>
                  <a:cubicBezTo>
                    <a:pt x="18427" y="7552"/>
                    <a:pt x="18809" y="7593"/>
                    <a:pt x="19261" y="7535"/>
                  </a:cubicBezTo>
                  <a:close/>
                  <a:moveTo>
                    <a:pt x="17664" y="3211"/>
                  </a:moveTo>
                  <a:cubicBezTo>
                    <a:pt x="17705" y="3275"/>
                    <a:pt x="17740" y="3333"/>
                    <a:pt x="17776" y="3385"/>
                  </a:cubicBezTo>
                  <a:cubicBezTo>
                    <a:pt x="17817" y="3439"/>
                    <a:pt x="17858" y="3503"/>
                    <a:pt x="17913" y="3528"/>
                  </a:cubicBezTo>
                  <a:cubicBezTo>
                    <a:pt x="18009" y="3572"/>
                    <a:pt x="18076" y="3633"/>
                    <a:pt x="18124" y="3725"/>
                  </a:cubicBezTo>
                  <a:cubicBezTo>
                    <a:pt x="18144" y="3762"/>
                    <a:pt x="18185" y="3803"/>
                    <a:pt x="18226" y="3817"/>
                  </a:cubicBezTo>
                  <a:cubicBezTo>
                    <a:pt x="18414" y="3868"/>
                    <a:pt x="18549" y="4004"/>
                    <a:pt x="18686" y="4120"/>
                  </a:cubicBezTo>
                  <a:cubicBezTo>
                    <a:pt x="18835" y="4246"/>
                    <a:pt x="18996" y="4345"/>
                    <a:pt x="19170" y="4430"/>
                  </a:cubicBezTo>
                  <a:cubicBezTo>
                    <a:pt x="19313" y="4498"/>
                    <a:pt x="19448" y="4580"/>
                    <a:pt x="19571" y="4675"/>
                  </a:cubicBezTo>
                  <a:cubicBezTo>
                    <a:pt x="19653" y="4737"/>
                    <a:pt x="19721" y="4795"/>
                    <a:pt x="19830" y="4790"/>
                  </a:cubicBezTo>
                  <a:cubicBezTo>
                    <a:pt x="19912" y="4790"/>
                    <a:pt x="19993" y="4825"/>
                    <a:pt x="20020" y="4907"/>
                  </a:cubicBezTo>
                  <a:cubicBezTo>
                    <a:pt x="20055" y="5029"/>
                    <a:pt x="20143" y="5070"/>
                    <a:pt x="20245" y="5114"/>
                  </a:cubicBezTo>
                  <a:cubicBezTo>
                    <a:pt x="20399" y="5186"/>
                    <a:pt x="20511" y="5312"/>
                    <a:pt x="20630" y="5431"/>
                  </a:cubicBezTo>
                  <a:cubicBezTo>
                    <a:pt x="20668" y="5472"/>
                    <a:pt x="20715" y="5519"/>
                    <a:pt x="20787" y="5444"/>
                  </a:cubicBezTo>
                  <a:cubicBezTo>
                    <a:pt x="20749" y="5309"/>
                    <a:pt x="20688" y="5175"/>
                    <a:pt x="20613" y="5053"/>
                  </a:cubicBezTo>
                  <a:cubicBezTo>
                    <a:pt x="20559" y="4968"/>
                    <a:pt x="20467" y="4900"/>
                    <a:pt x="20382" y="4839"/>
                  </a:cubicBezTo>
                  <a:cubicBezTo>
                    <a:pt x="20276" y="4764"/>
                    <a:pt x="20143" y="4726"/>
                    <a:pt x="20055" y="4641"/>
                  </a:cubicBezTo>
                  <a:cubicBezTo>
                    <a:pt x="19959" y="4549"/>
                    <a:pt x="19840" y="4504"/>
                    <a:pt x="19728" y="4451"/>
                  </a:cubicBezTo>
                  <a:cubicBezTo>
                    <a:pt x="19599" y="4386"/>
                    <a:pt x="19469" y="4317"/>
                    <a:pt x="19336" y="4256"/>
                  </a:cubicBezTo>
                  <a:cubicBezTo>
                    <a:pt x="19002" y="4089"/>
                    <a:pt x="18689" y="3902"/>
                    <a:pt x="18389" y="3681"/>
                  </a:cubicBezTo>
                  <a:cubicBezTo>
                    <a:pt x="18263" y="3589"/>
                    <a:pt x="18144" y="3494"/>
                    <a:pt x="18062" y="3354"/>
                  </a:cubicBezTo>
                  <a:cubicBezTo>
                    <a:pt x="17991" y="3225"/>
                    <a:pt x="17862" y="3181"/>
                    <a:pt x="17726" y="3156"/>
                  </a:cubicBezTo>
                  <a:cubicBezTo>
                    <a:pt x="17712" y="3153"/>
                    <a:pt x="17695" y="3181"/>
                    <a:pt x="17664" y="3211"/>
                  </a:cubicBezTo>
                  <a:close/>
                  <a:moveTo>
                    <a:pt x="9499" y="7293"/>
                  </a:moveTo>
                  <a:cubicBezTo>
                    <a:pt x="9446" y="7293"/>
                    <a:pt x="9394" y="7280"/>
                    <a:pt x="9353" y="7293"/>
                  </a:cubicBezTo>
                  <a:cubicBezTo>
                    <a:pt x="9169" y="7355"/>
                    <a:pt x="8989" y="7426"/>
                    <a:pt x="8808" y="7491"/>
                  </a:cubicBezTo>
                  <a:cubicBezTo>
                    <a:pt x="8662" y="7542"/>
                    <a:pt x="8516" y="7617"/>
                    <a:pt x="8366" y="7630"/>
                  </a:cubicBezTo>
                  <a:cubicBezTo>
                    <a:pt x="7954" y="7668"/>
                    <a:pt x="7593" y="7879"/>
                    <a:pt x="7198" y="7968"/>
                  </a:cubicBezTo>
                  <a:cubicBezTo>
                    <a:pt x="7031" y="8005"/>
                    <a:pt x="6867" y="8084"/>
                    <a:pt x="6697" y="8111"/>
                  </a:cubicBezTo>
                  <a:cubicBezTo>
                    <a:pt x="6476" y="8145"/>
                    <a:pt x="6255" y="8172"/>
                    <a:pt x="6034" y="8202"/>
                  </a:cubicBezTo>
                  <a:cubicBezTo>
                    <a:pt x="6030" y="8332"/>
                    <a:pt x="6054" y="8366"/>
                    <a:pt x="6136" y="8359"/>
                  </a:cubicBezTo>
                  <a:cubicBezTo>
                    <a:pt x="6234" y="8352"/>
                    <a:pt x="6333" y="8329"/>
                    <a:pt x="6429" y="8335"/>
                  </a:cubicBezTo>
                  <a:cubicBezTo>
                    <a:pt x="6837" y="8373"/>
                    <a:pt x="7232" y="8281"/>
                    <a:pt x="7613" y="8169"/>
                  </a:cubicBezTo>
                  <a:cubicBezTo>
                    <a:pt x="8046" y="8043"/>
                    <a:pt x="8478" y="7906"/>
                    <a:pt x="8874" y="7691"/>
                  </a:cubicBezTo>
                  <a:cubicBezTo>
                    <a:pt x="9088" y="7576"/>
                    <a:pt x="9333" y="7515"/>
                    <a:pt x="9499" y="7293"/>
                  </a:cubicBezTo>
                  <a:close/>
                  <a:moveTo>
                    <a:pt x="14263" y="6568"/>
                  </a:moveTo>
                  <a:cubicBezTo>
                    <a:pt x="13926" y="6643"/>
                    <a:pt x="13589" y="6718"/>
                    <a:pt x="13249" y="6800"/>
                  </a:cubicBezTo>
                  <a:cubicBezTo>
                    <a:pt x="13088" y="6841"/>
                    <a:pt x="12935" y="6899"/>
                    <a:pt x="12775" y="6936"/>
                  </a:cubicBezTo>
                  <a:cubicBezTo>
                    <a:pt x="12615" y="6973"/>
                    <a:pt x="12449" y="6984"/>
                    <a:pt x="12312" y="7092"/>
                  </a:cubicBezTo>
                  <a:cubicBezTo>
                    <a:pt x="12087" y="7079"/>
                    <a:pt x="11890" y="7235"/>
                    <a:pt x="11658" y="7191"/>
                  </a:cubicBezTo>
                  <a:cubicBezTo>
                    <a:pt x="11635" y="7185"/>
                    <a:pt x="11591" y="7198"/>
                    <a:pt x="11583" y="7215"/>
                  </a:cubicBezTo>
                  <a:cubicBezTo>
                    <a:pt x="11533" y="7331"/>
                    <a:pt x="11410" y="7283"/>
                    <a:pt x="11335" y="7324"/>
                  </a:cubicBezTo>
                  <a:cubicBezTo>
                    <a:pt x="11328" y="7385"/>
                    <a:pt x="11355" y="7409"/>
                    <a:pt x="11399" y="7405"/>
                  </a:cubicBezTo>
                  <a:cubicBezTo>
                    <a:pt x="11495" y="7396"/>
                    <a:pt x="11594" y="7378"/>
                    <a:pt x="11689" y="7369"/>
                  </a:cubicBezTo>
                  <a:cubicBezTo>
                    <a:pt x="11900" y="7341"/>
                    <a:pt x="12114" y="7320"/>
                    <a:pt x="12326" y="7290"/>
                  </a:cubicBezTo>
                  <a:cubicBezTo>
                    <a:pt x="12510" y="7262"/>
                    <a:pt x="12694" y="7232"/>
                    <a:pt x="12874" y="7188"/>
                  </a:cubicBezTo>
                  <a:cubicBezTo>
                    <a:pt x="13041" y="7144"/>
                    <a:pt x="13228" y="7150"/>
                    <a:pt x="13368" y="7021"/>
                  </a:cubicBezTo>
                  <a:cubicBezTo>
                    <a:pt x="13480" y="7034"/>
                    <a:pt x="13552" y="6858"/>
                    <a:pt x="13684" y="6956"/>
                  </a:cubicBezTo>
                  <a:cubicBezTo>
                    <a:pt x="13698" y="6967"/>
                    <a:pt x="13749" y="6926"/>
                    <a:pt x="13783" y="6915"/>
                  </a:cubicBezTo>
                  <a:cubicBezTo>
                    <a:pt x="13936" y="6874"/>
                    <a:pt x="14066" y="6766"/>
                    <a:pt x="14242" y="6779"/>
                  </a:cubicBezTo>
                  <a:cubicBezTo>
                    <a:pt x="14331" y="6786"/>
                    <a:pt x="14338" y="6718"/>
                    <a:pt x="14263" y="6568"/>
                  </a:cubicBezTo>
                  <a:close/>
                  <a:moveTo>
                    <a:pt x="18417" y="6987"/>
                  </a:moveTo>
                  <a:cubicBezTo>
                    <a:pt x="18417" y="6970"/>
                    <a:pt x="18424" y="6946"/>
                    <a:pt x="18417" y="6936"/>
                  </a:cubicBezTo>
                  <a:cubicBezTo>
                    <a:pt x="18386" y="6899"/>
                    <a:pt x="18359" y="6847"/>
                    <a:pt x="18318" y="6830"/>
                  </a:cubicBezTo>
                  <a:cubicBezTo>
                    <a:pt x="18205" y="6779"/>
                    <a:pt x="18128" y="6694"/>
                    <a:pt x="18039" y="6616"/>
                  </a:cubicBezTo>
                  <a:cubicBezTo>
                    <a:pt x="17899" y="6497"/>
                    <a:pt x="17756" y="6371"/>
                    <a:pt x="17603" y="6269"/>
                  </a:cubicBezTo>
                  <a:cubicBezTo>
                    <a:pt x="17490" y="6197"/>
                    <a:pt x="17396" y="6118"/>
                    <a:pt x="17324" y="6013"/>
                  </a:cubicBezTo>
                  <a:cubicBezTo>
                    <a:pt x="17171" y="5788"/>
                    <a:pt x="16963" y="5604"/>
                    <a:pt x="16847" y="5356"/>
                  </a:cubicBezTo>
                  <a:cubicBezTo>
                    <a:pt x="16827" y="5312"/>
                    <a:pt x="16793" y="5271"/>
                    <a:pt x="16759" y="5237"/>
                  </a:cubicBezTo>
                  <a:cubicBezTo>
                    <a:pt x="16742" y="5216"/>
                    <a:pt x="16711" y="5213"/>
                    <a:pt x="16687" y="5206"/>
                  </a:cubicBezTo>
                  <a:cubicBezTo>
                    <a:pt x="16677" y="5219"/>
                    <a:pt x="16667" y="5227"/>
                    <a:pt x="16667" y="5233"/>
                  </a:cubicBezTo>
                  <a:cubicBezTo>
                    <a:pt x="16677" y="5397"/>
                    <a:pt x="16766" y="5550"/>
                    <a:pt x="16708" y="5724"/>
                  </a:cubicBezTo>
                  <a:cubicBezTo>
                    <a:pt x="16701" y="5751"/>
                    <a:pt x="16728" y="5799"/>
                    <a:pt x="16752" y="5826"/>
                  </a:cubicBezTo>
                  <a:cubicBezTo>
                    <a:pt x="16793" y="5881"/>
                    <a:pt x="16841" y="5928"/>
                    <a:pt x="16885" y="5983"/>
                  </a:cubicBezTo>
                  <a:cubicBezTo>
                    <a:pt x="17092" y="6220"/>
                    <a:pt x="17347" y="6401"/>
                    <a:pt x="17583" y="6605"/>
                  </a:cubicBezTo>
                  <a:cubicBezTo>
                    <a:pt x="17814" y="6810"/>
                    <a:pt x="18103" y="6912"/>
                    <a:pt x="18393" y="7001"/>
                  </a:cubicBezTo>
                  <a:cubicBezTo>
                    <a:pt x="18400" y="7001"/>
                    <a:pt x="18410" y="6990"/>
                    <a:pt x="18417" y="6987"/>
                  </a:cubicBezTo>
                  <a:close/>
                  <a:moveTo>
                    <a:pt x="16412" y="3381"/>
                  </a:moveTo>
                  <a:cubicBezTo>
                    <a:pt x="16057" y="3299"/>
                    <a:pt x="15710" y="3316"/>
                    <a:pt x="15359" y="3368"/>
                  </a:cubicBezTo>
                  <a:cubicBezTo>
                    <a:pt x="15325" y="3371"/>
                    <a:pt x="15284" y="3388"/>
                    <a:pt x="15254" y="3409"/>
                  </a:cubicBezTo>
                  <a:cubicBezTo>
                    <a:pt x="15131" y="3503"/>
                    <a:pt x="14988" y="3535"/>
                    <a:pt x="14842" y="3544"/>
                  </a:cubicBezTo>
                  <a:cubicBezTo>
                    <a:pt x="14808" y="3548"/>
                    <a:pt x="14777" y="3579"/>
                    <a:pt x="14685" y="3623"/>
                  </a:cubicBezTo>
                  <a:cubicBezTo>
                    <a:pt x="14791" y="3633"/>
                    <a:pt x="14835" y="3643"/>
                    <a:pt x="14876" y="3640"/>
                  </a:cubicBezTo>
                  <a:cubicBezTo>
                    <a:pt x="14954" y="3633"/>
                    <a:pt x="15029" y="3610"/>
                    <a:pt x="15108" y="3606"/>
                  </a:cubicBezTo>
                  <a:cubicBezTo>
                    <a:pt x="15291" y="3599"/>
                    <a:pt x="15479" y="3606"/>
                    <a:pt x="15666" y="3593"/>
                  </a:cubicBezTo>
                  <a:cubicBezTo>
                    <a:pt x="15846" y="3582"/>
                    <a:pt x="16016" y="3599"/>
                    <a:pt x="16197" y="3687"/>
                  </a:cubicBezTo>
                  <a:cubicBezTo>
                    <a:pt x="16214" y="3769"/>
                    <a:pt x="16234" y="3861"/>
                    <a:pt x="16255" y="3953"/>
                  </a:cubicBezTo>
                  <a:cubicBezTo>
                    <a:pt x="16200" y="3987"/>
                    <a:pt x="16159" y="4011"/>
                    <a:pt x="16118" y="4035"/>
                  </a:cubicBezTo>
                  <a:cubicBezTo>
                    <a:pt x="16180" y="4100"/>
                    <a:pt x="16180" y="4100"/>
                    <a:pt x="16282" y="4093"/>
                  </a:cubicBezTo>
                  <a:cubicBezTo>
                    <a:pt x="16289" y="3977"/>
                    <a:pt x="16275" y="3861"/>
                    <a:pt x="16401" y="3783"/>
                  </a:cubicBezTo>
                  <a:cubicBezTo>
                    <a:pt x="16435" y="3759"/>
                    <a:pt x="16445" y="3674"/>
                    <a:pt x="16442" y="3619"/>
                  </a:cubicBezTo>
                  <a:cubicBezTo>
                    <a:pt x="16442" y="3541"/>
                    <a:pt x="16422" y="3467"/>
                    <a:pt x="16412" y="3381"/>
                  </a:cubicBezTo>
                  <a:close/>
                  <a:moveTo>
                    <a:pt x="11788" y="1866"/>
                  </a:moveTo>
                  <a:cubicBezTo>
                    <a:pt x="11886" y="1880"/>
                    <a:pt x="11941" y="1886"/>
                    <a:pt x="11999" y="1894"/>
                  </a:cubicBezTo>
                  <a:cubicBezTo>
                    <a:pt x="12094" y="1903"/>
                    <a:pt x="12193" y="1907"/>
                    <a:pt x="12288" y="1927"/>
                  </a:cubicBezTo>
                  <a:cubicBezTo>
                    <a:pt x="12489" y="1971"/>
                    <a:pt x="12686" y="2026"/>
                    <a:pt x="12884" y="2081"/>
                  </a:cubicBezTo>
                  <a:cubicBezTo>
                    <a:pt x="12980" y="2108"/>
                    <a:pt x="13071" y="2114"/>
                    <a:pt x="13170" y="2084"/>
                  </a:cubicBezTo>
                  <a:cubicBezTo>
                    <a:pt x="13245" y="2064"/>
                    <a:pt x="13323" y="2064"/>
                    <a:pt x="13401" y="2050"/>
                  </a:cubicBezTo>
                  <a:cubicBezTo>
                    <a:pt x="13558" y="2026"/>
                    <a:pt x="13711" y="2002"/>
                    <a:pt x="13865" y="1979"/>
                  </a:cubicBezTo>
                  <a:cubicBezTo>
                    <a:pt x="13882" y="1975"/>
                    <a:pt x="13892" y="1955"/>
                    <a:pt x="13919" y="1930"/>
                  </a:cubicBezTo>
                  <a:cubicBezTo>
                    <a:pt x="13879" y="1903"/>
                    <a:pt x="13844" y="1859"/>
                    <a:pt x="13803" y="1856"/>
                  </a:cubicBezTo>
                  <a:cubicBezTo>
                    <a:pt x="13695" y="1853"/>
                    <a:pt x="13579" y="1853"/>
                    <a:pt x="13470" y="1876"/>
                  </a:cubicBezTo>
                  <a:cubicBezTo>
                    <a:pt x="13405" y="1890"/>
                    <a:pt x="13351" y="1944"/>
                    <a:pt x="13279" y="1927"/>
                  </a:cubicBezTo>
                  <a:cubicBezTo>
                    <a:pt x="13211" y="1914"/>
                    <a:pt x="13143" y="1903"/>
                    <a:pt x="13075" y="1886"/>
                  </a:cubicBezTo>
                  <a:cubicBezTo>
                    <a:pt x="13017" y="1869"/>
                    <a:pt x="12942" y="1910"/>
                    <a:pt x="12898" y="1856"/>
                  </a:cubicBezTo>
                  <a:cubicBezTo>
                    <a:pt x="12942" y="1733"/>
                    <a:pt x="13024" y="1774"/>
                    <a:pt x="13102" y="1774"/>
                  </a:cubicBezTo>
                  <a:cubicBezTo>
                    <a:pt x="13167" y="1771"/>
                    <a:pt x="13208" y="1730"/>
                    <a:pt x="13160" y="1644"/>
                  </a:cubicBezTo>
                  <a:cubicBezTo>
                    <a:pt x="13013" y="1672"/>
                    <a:pt x="12860" y="1702"/>
                    <a:pt x="12707" y="1726"/>
                  </a:cubicBezTo>
                  <a:cubicBezTo>
                    <a:pt x="12564" y="1747"/>
                    <a:pt x="12411" y="1733"/>
                    <a:pt x="12275" y="1771"/>
                  </a:cubicBezTo>
                  <a:cubicBezTo>
                    <a:pt x="12128" y="1812"/>
                    <a:pt x="11965" y="1764"/>
                    <a:pt x="11788" y="1866"/>
                  </a:cubicBezTo>
                  <a:close/>
                  <a:moveTo>
                    <a:pt x="1611" y="8379"/>
                  </a:moveTo>
                  <a:cubicBezTo>
                    <a:pt x="1655" y="8584"/>
                    <a:pt x="1706" y="8737"/>
                    <a:pt x="1856" y="8839"/>
                  </a:cubicBezTo>
                  <a:cubicBezTo>
                    <a:pt x="1900" y="8999"/>
                    <a:pt x="2094" y="9044"/>
                    <a:pt x="2132" y="9207"/>
                  </a:cubicBezTo>
                  <a:cubicBezTo>
                    <a:pt x="2227" y="9264"/>
                    <a:pt x="2282" y="9398"/>
                    <a:pt x="2425" y="9377"/>
                  </a:cubicBezTo>
                  <a:cubicBezTo>
                    <a:pt x="2459" y="9374"/>
                    <a:pt x="2506" y="9363"/>
                    <a:pt x="2523" y="9340"/>
                  </a:cubicBezTo>
                  <a:cubicBezTo>
                    <a:pt x="2557" y="9295"/>
                    <a:pt x="2533" y="9248"/>
                    <a:pt x="2489" y="9214"/>
                  </a:cubicBezTo>
                  <a:cubicBezTo>
                    <a:pt x="2465" y="9200"/>
                    <a:pt x="2428" y="9187"/>
                    <a:pt x="2421" y="9166"/>
                  </a:cubicBezTo>
                  <a:cubicBezTo>
                    <a:pt x="2367" y="9019"/>
                    <a:pt x="2261" y="8921"/>
                    <a:pt x="2148" y="8826"/>
                  </a:cubicBezTo>
                  <a:cubicBezTo>
                    <a:pt x="2118" y="8802"/>
                    <a:pt x="2091" y="8768"/>
                    <a:pt x="2081" y="8730"/>
                  </a:cubicBezTo>
                  <a:cubicBezTo>
                    <a:pt x="2040" y="8584"/>
                    <a:pt x="1948" y="8502"/>
                    <a:pt x="1795" y="8482"/>
                  </a:cubicBezTo>
                  <a:cubicBezTo>
                    <a:pt x="1740" y="8472"/>
                    <a:pt x="1692" y="8424"/>
                    <a:pt x="1611" y="8379"/>
                  </a:cubicBezTo>
                  <a:close/>
                  <a:moveTo>
                    <a:pt x="20616" y="7620"/>
                  </a:moveTo>
                  <a:cubicBezTo>
                    <a:pt x="20613" y="7688"/>
                    <a:pt x="20603" y="7746"/>
                    <a:pt x="20610" y="7801"/>
                  </a:cubicBezTo>
                  <a:cubicBezTo>
                    <a:pt x="20623" y="7927"/>
                    <a:pt x="20641" y="8056"/>
                    <a:pt x="20671" y="8178"/>
                  </a:cubicBezTo>
                  <a:cubicBezTo>
                    <a:pt x="20705" y="8312"/>
                    <a:pt x="20726" y="8441"/>
                    <a:pt x="20712" y="8580"/>
                  </a:cubicBezTo>
                  <a:cubicBezTo>
                    <a:pt x="20705" y="8642"/>
                    <a:pt x="20688" y="8717"/>
                    <a:pt x="20756" y="8768"/>
                  </a:cubicBezTo>
                  <a:cubicBezTo>
                    <a:pt x="20882" y="8700"/>
                    <a:pt x="20869" y="8557"/>
                    <a:pt x="20916" y="8451"/>
                  </a:cubicBezTo>
                  <a:cubicBezTo>
                    <a:pt x="20960" y="8352"/>
                    <a:pt x="20977" y="8128"/>
                    <a:pt x="20974" y="7985"/>
                  </a:cubicBezTo>
                  <a:cubicBezTo>
                    <a:pt x="20974" y="7910"/>
                    <a:pt x="21001" y="7845"/>
                    <a:pt x="20940" y="7770"/>
                  </a:cubicBezTo>
                  <a:cubicBezTo>
                    <a:pt x="20861" y="7675"/>
                    <a:pt x="20770" y="7630"/>
                    <a:pt x="20616" y="7620"/>
                  </a:cubicBezTo>
                  <a:close/>
                  <a:moveTo>
                    <a:pt x="17740" y="2959"/>
                  </a:moveTo>
                  <a:cubicBezTo>
                    <a:pt x="17572" y="2717"/>
                    <a:pt x="17508" y="2452"/>
                    <a:pt x="17416" y="2196"/>
                  </a:cubicBezTo>
                  <a:cubicBezTo>
                    <a:pt x="17365" y="2053"/>
                    <a:pt x="17334" y="1917"/>
                    <a:pt x="17331" y="1767"/>
                  </a:cubicBezTo>
                  <a:cubicBezTo>
                    <a:pt x="17327" y="1649"/>
                    <a:pt x="17294" y="1526"/>
                    <a:pt x="17270" y="1376"/>
                  </a:cubicBezTo>
                  <a:cubicBezTo>
                    <a:pt x="17239" y="1430"/>
                    <a:pt x="17215" y="1451"/>
                    <a:pt x="17212" y="1474"/>
                  </a:cubicBezTo>
                  <a:cubicBezTo>
                    <a:pt x="17198" y="1542"/>
                    <a:pt x="17184" y="1611"/>
                    <a:pt x="17184" y="1679"/>
                  </a:cubicBezTo>
                  <a:cubicBezTo>
                    <a:pt x="17181" y="1876"/>
                    <a:pt x="17209" y="2070"/>
                    <a:pt x="17266" y="2257"/>
                  </a:cubicBezTo>
                  <a:cubicBezTo>
                    <a:pt x="17280" y="2302"/>
                    <a:pt x="17297" y="2350"/>
                    <a:pt x="17297" y="2397"/>
                  </a:cubicBezTo>
                  <a:cubicBezTo>
                    <a:pt x="17297" y="2547"/>
                    <a:pt x="17344" y="2683"/>
                    <a:pt x="17429" y="2806"/>
                  </a:cubicBezTo>
                  <a:cubicBezTo>
                    <a:pt x="17531" y="2857"/>
                    <a:pt x="17633" y="2908"/>
                    <a:pt x="17740" y="2959"/>
                  </a:cubicBezTo>
                  <a:close/>
                  <a:moveTo>
                    <a:pt x="3399" y="8567"/>
                  </a:moveTo>
                  <a:cubicBezTo>
                    <a:pt x="3350" y="8549"/>
                    <a:pt x="3320" y="8533"/>
                    <a:pt x="3289" y="8526"/>
                  </a:cubicBezTo>
                  <a:cubicBezTo>
                    <a:pt x="3184" y="8513"/>
                    <a:pt x="3064" y="8526"/>
                    <a:pt x="2976" y="8482"/>
                  </a:cubicBezTo>
                  <a:cubicBezTo>
                    <a:pt x="2761" y="8373"/>
                    <a:pt x="2516" y="8332"/>
                    <a:pt x="2322" y="8175"/>
                  </a:cubicBezTo>
                  <a:cubicBezTo>
                    <a:pt x="2247" y="8117"/>
                    <a:pt x="2159" y="8076"/>
                    <a:pt x="2063" y="8090"/>
                  </a:cubicBezTo>
                  <a:cubicBezTo>
                    <a:pt x="1992" y="8175"/>
                    <a:pt x="2022" y="8250"/>
                    <a:pt x="2074" y="8312"/>
                  </a:cubicBezTo>
                  <a:cubicBezTo>
                    <a:pt x="2145" y="8400"/>
                    <a:pt x="2234" y="8482"/>
                    <a:pt x="2363" y="8492"/>
                  </a:cubicBezTo>
                  <a:cubicBezTo>
                    <a:pt x="2571" y="8505"/>
                    <a:pt x="2772" y="8615"/>
                    <a:pt x="2990" y="8563"/>
                  </a:cubicBezTo>
                  <a:cubicBezTo>
                    <a:pt x="3041" y="8549"/>
                    <a:pt x="3102" y="8598"/>
                    <a:pt x="3160" y="8594"/>
                  </a:cubicBezTo>
                  <a:cubicBezTo>
                    <a:pt x="3231" y="8590"/>
                    <a:pt x="3306" y="8645"/>
                    <a:pt x="3399" y="8567"/>
                  </a:cubicBezTo>
                  <a:close/>
                  <a:moveTo>
                    <a:pt x="15744" y="1869"/>
                  </a:moveTo>
                  <a:cubicBezTo>
                    <a:pt x="15560" y="1787"/>
                    <a:pt x="15444" y="1723"/>
                    <a:pt x="15298" y="1751"/>
                  </a:cubicBezTo>
                  <a:cubicBezTo>
                    <a:pt x="15199" y="1771"/>
                    <a:pt x="15111" y="1747"/>
                    <a:pt x="15015" y="1710"/>
                  </a:cubicBezTo>
                  <a:cubicBezTo>
                    <a:pt x="14889" y="1658"/>
                    <a:pt x="14753" y="1624"/>
                    <a:pt x="14621" y="1611"/>
                  </a:cubicBezTo>
                  <a:cubicBezTo>
                    <a:pt x="14344" y="1587"/>
                    <a:pt x="14072" y="1594"/>
                    <a:pt x="13769" y="1669"/>
                  </a:cubicBezTo>
                  <a:cubicBezTo>
                    <a:pt x="13895" y="1685"/>
                    <a:pt x="13991" y="1699"/>
                    <a:pt x="14083" y="1713"/>
                  </a:cubicBezTo>
                  <a:cubicBezTo>
                    <a:pt x="14297" y="1747"/>
                    <a:pt x="14512" y="1771"/>
                    <a:pt x="14719" y="1818"/>
                  </a:cubicBezTo>
                  <a:cubicBezTo>
                    <a:pt x="14903" y="1856"/>
                    <a:pt x="15084" y="1894"/>
                    <a:pt x="15271" y="1880"/>
                  </a:cubicBezTo>
                  <a:cubicBezTo>
                    <a:pt x="15359" y="1873"/>
                    <a:pt x="15448" y="1886"/>
                    <a:pt x="15537" y="1886"/>
                  </a:cubicBezTo>
                  <a:cubicBezTo>
                    <a:pt x="15581" y="1886"/>
                    <a:pt x="15628" y="1880"/>
                    <a:pt x="15744" y="1869"/>
                  </a:cubicBezTo>
                  <a:close/>
                  <a:moveTo>
                    <a:pt x="16748" y="4515"/>
                  </a:moveTo>
                  <a:cubicBezTo>
                    <a:pt x="16731" y="4518"/>
                    <a:pt x="16711" y="4522"/>
                    <a:pt x="16690" y="4525"/>
                  </a:cubicBezTo>
                  <a:cubicBezTo>
                    <a:pt x="16687" y="4562"/>
                    <a:pt x="16670" y="4600"/>
                    <a:pt x="16677" y="4631"/>
                  </a:cubicBezTo>
                  <a:cubicBezTo>
                    <a:pt x="16690" y="4679"/>
                    <a:pt x="16735" y="4713"/>
                    <a:pt x="16748" y="4757"/>
                  </a:cubicBezTo>
                  <a:cubicBezTo>
                    <a:pt x="16816" y="4999"/>
                    <a:pt x="16953" y="5196"/>
                    <a:pt x="17143" y="5356"/>
                  </a:cubicBezTo>
                  <a:cubicBezTo>
                    <a:pt x="17204" y="5403"/>
                    <a:pt x="17273" y="5455"/>
                    <a:pt x="17307" y="5519"/>
                  </a:cubicBezTo>
                  <a:cubicBezTo>
                    <a:pt x="17388" y="5666"/>
                    <a:pt x="17528" y="5738"/>
                    <a:pt x="17658" y="5823"/>
                  </a:cubicBezTo>
                  <a:cubicBezTo>
                    <a:pt x="17682" y="5836"/>
                    <a:pt x="17726" y="5826"/>
                    <a:pt x="17797" y="5829"/>
                  </a:cubicBezTo>
                  <a:cubicBezTo>
                    <a:pt x="17729" y="5758"/>
                    <a:pt x="17699" y="5710"/>
                    <a:pt x="17651" y="5676"/>
                  </a:cubicBezTo>
                  <a:cubicBezTo>
                    <a:pt x="17297" y="5428"/>
                    <a:pt x="17069" y="5084"/>
                    <a:pt x="16868" y="4709"/>
                  </a:cubicBezTo>
                  <a:cubicBezTo>
                    <a:pt x="16833" y="4641"/>
                    <a:pt x="16789" y="4580"/>
                    <a:pt x="16748" y="4515"/>
                  </a:cubicBezTo>
                  <a:close/>
                  <a:moveTo>
                    <a:pt x="1876" y="8250"/>
                  </a:moveTo>
                  <a:cubicBezTo>
                    <a:pt x="1907" y="8158"/>
                    <a:pt x="1934" y="8076"/>
                    <a:pt x="1964" y="7985"/>
                  </a:cubicBezTo>
                  <a:cubicBezTo>
                    <a:pt x="1873" y="7961"/>
                    <a:pt x="1795" y="7954"/>
                    <a:pt x="1727" y="7923"/>
                  </a:cubicBezTo>
                  <a:cubicBezTo>
                    <a:pt x="1648" y="7889"/>
                    <a:pt x="1573" y="7842"/>
                    <a:pt x="1505" y="7787"/>
                  </a:cubicBezTo>
                  <a:cubicBezTo>
                    <a:pt x="1397" y="7705"/>
                    <a:pt x="1294" y="7614"/>
                    <a:pt x="1188" y="7525"/>
                  </a:cubicBezTo>
                  <a:cubicBezTo>
                    <a:pt x="1144" y="7491"/>
                    <a:pt x="1106" y="7436"/>
                    <a:pt x="1018" y="7491"/>
                  </a:cubicBezTo>
                  <a:cubicBezTo>
                    <a:pt x="1117" y="7597"/>
                    <a:pt x="1222" y="7695"/>
                    <a:pt x="1304" y="7804"/>
                  </a:cubicBezTo>
                  <a:cubicBezTo>
                    <a:pt x="1369" y="7892"/>
                    <a:pt x="1474" y="7920"/>
                    <a:pt x="1540" y="8012"/>
                  </a:cubicBezTo>
                  <a:cubicBezTo>
                    <a:pt x="1614" y="8114"/>
                    <a:pt x="1754" y="8169"/>
                    <a:pt x="1876" y="8250"/>
                  </a:cubicBezTo>
                  <a:close/>
                  <a:moveTo>
                    <a:pt x="16469" y="1935"/>
                  </a:moveTo>
                  <a:cubicBezTo>
                    <a:pt x="16340" y="2064"/>
                    <a:pt x="16214" y="2131"/>
                    <a:pt x="16047" y="2078"/>
                  </a:cubicBezTo>
                  <a:cubicBezTo>
                    <a:pt x="15983" y="2053"/>
                    <a:pt x="15911" y="2067"/>
                    <a:pt x="15867" y="2155"/>
                  </a:cubicBezTo>
                  <a:cubicBezTo>
                    <a:pt x="16088" y="2234"/>
                    <a:pt x="16302" y="2323"/>
                    <a:pt x="16530" y="2397"/>
                  </a:cubicBezTo>
                  <a:cubicBezTo>
                    <a:pt x="16547" y="2196"/>
                    <a:pt x="16538" y="2131"/>
                    <a:pt x="16469" y="1935"/>
                  </a:cubicBezTo>
                  <a:close/>
                  <a:moveTo>
                    <a:pt x="14685" y="5452"/>
                  </a:moveTo>
                  <a:cubicBezTo>
                    <a:pt x="14603" y="5346"/>
                    <a:pt x="14532" y="5380"/>
                    <a:pt x="14484" y="5424"/>
                  </a:cubicBezTo>
                  <a:cubicBezTo>
                    <a:pt x="14416" y="5485"/>
                    <a:pt x="14352" y="5526"/>
                    <a:pt x="14256" y="5530"/>
                  </a:cubicBezTo>
                  <a:cubicBezTo>
                    <a:pt x="14124" y="5533"/>
                    <a:pt x="14004" y="5571"/>
                    <a:pt x="13936" y="5700"/>
                  </a:cubicBezTo>
                  <a:cubicBezTo>
                    <a:pt x="13923" y="5730"/>
                    <a:pt x="13875" y="5747"/>
                    <a:pt x="13841" y="5758"/>
                  </a:cubicBezTo>
                  <a:cubicBezTo>
                    <a:pt x="13742" y="5788"/>
                    <a:pt x="13660" y="5860"/>
                    <a:pt x="13541" y="5857"/>
                  </a:cubicBezTo>
                  <a:cubicBezTo>
                    <a:pt x="13463" y="5853"/>
                    <a:pt x="13439" y="5921"/>
                    <a:pt x="13466" y="6003"/>
                  </a:cubicBezTo>
                  <a:cubicBezTo>
                    <a:pt x="13585" y="5955"/>
                    <a:pt x="13687" y="5901"/>
                    <a:pt x="13800" y="5873"/>
                  </a:cubicBezTo>
                  <a:cubicBezTo>
                    <a:pt x="14116" y="5791"/>
                    <a:pt x="14382" y="5612"/>
                    <a:pt x="14685" y="5452"/>
                  </a:cubicBezTo>
                  <a:close/>
                  <a:moveTo>
                    <a:pt x="10266" y="7790"/>
                  </a:moveTo>
                  <a:cubicBezTo>
                    <a:pt x="9820" y="7855"/>
                    <a:pt x="9384" y="7910"/>
                    <a:pt x="8959" y="8134"/>
                  </a:cubicBezTo>
                  <a:cubicBezTo>
                    <a:pt x="9391" y="8128"/>
                    <a:pt x="9762" y="7961"/>
                    <a:pt x="10153" y="7896"/>
                  </a:cubicBezTo>
                  <a:cubicBezTo>
                    <a:pt x="10197" y="7889"/>
                    <a:pt x="10249" y="7869"/>
                    <a:pt x="10266" y="7790"/>
                  </a:cubicBezTo>
                  <a:close/>
                  <a:moveTo>
                    <a:pt x="21593" y="8611"/>
                  </a:moveTo>
                  <a:cubicBezTo>
                    <a:pt x="21607" y="8482"/>
                    <a:pt x="21611" y="8414"/>
                    <a:pt x="21617" y="8349"/>
                  </a:cubicBezTo>
                  <a:cubicBezTo>
                    <a:pt x="21478" y="8247"/>
                    <a:pt x="21508" y="8070"/>
                    <a:pt x="21423" y="7941"/>
                  </a:cubicBezTo>
                  <a:cubicBezTo>
                    <a:pt x="21403" y="7910"/>
                    <a:pt x="21386" y="7852"/>
                    <a:pt x="21362" y="7848"/>
                  </a:cubicBezTo>
                  <a:cubicBezTo>
                    <a:pt x="21213" y="7818"/>
                    <a:pt x="21178" y="7688"/>
                    <a:pt x="21110" y="7518"/>
                  </a:cubicBezTo>
                  <a:cubicBezTo>
                    <a:pt x="21097" y="7695"/>
                    <a:pt x="21086" y="7801"/>
                    <a:pt x="21216" y="7872"/>
                  </a:cubicBezTo>
                  <a:cubicBezTo>
                    <a:pt x="21290" y="7916"/>
                    <a:pt x="21359" y="7977"/>
                    <a:pt x="21372" y="8073"/>
                  </a:cubicBezTo>
                  <a:cubicBezTo>
                    <a:pt x="21403" y="8247"/>
                    <a:pt x="21485" y="8403"/>
                    <a:pt x="21593" y="8611"/>
                  </a:cubicBezTo>
                  <a:close/>
                  <a:moveTo>
                    <a:pt x="4106" y="9146"/>
                  </a:moveTo>
                  <a:cubicBezTo>
                    <a:pt x="4069" y="9030"/>
                    <a:pt x="4062" y="8911"/>
                    <a:pt x="3936" y="8880"/>
                  </a:cubicBezTo>
                  <a:cubicBezTo>
                    <a:pt x="3844" y="8860"/>
                    <a:pt x="3749" y="8846"/>
                    <a:pt x="3681" y="8921"/>
                  </a:cubicBezTo>
                  <a:cubicBezTo>
                    <a:pt x="3705" y="9044"/>
                    <a:pt x="3797" y="9091"/>
                    <a:pt x="3864" y="9159"/>
                  </a:cubicBezTo>
                  <a:cubicBezTo>
                    <a:pt x="3940" y="9241"/>
                    <a:pt x="4018" y="9224"/>
                    <a:pt x="4106" y="9146"/>
                  </a:cubicBezTo>
                  <a:close/>
                  <a:moveTo>
                    <a:pt x="5033" y="8192"/>
                  </a:moveTo>
                  <a:cubicBezTo>
                    <a:pt x="5165" y="8321"/>
                    <a:pt x="5274" y="8349"/>
                    <a:pt x="5373" y="8304"/>
                  </a:cubicBezTo>
                  <a:cubicBezTo>
                    <a:pt x="5503" y="8250"/>
                    <a:pt x="5615" y="8254"/>
                    <a:pt x="5741" y="8298"/>
                  </a:cubicBezTo>
                  <a:cubicBezTo>
                    <a:pt x="5768" y="8308"/>
                    <a:pt x="5799" y="8304"/>
                    <a:pt x="5830" y="8301"/>
                  </a:cubicBezTo>
                  <a:cubicBezTo>
                    <a:pt x="5887" y="8298"/>
                    <a:pt x="5915" y="8271"/>
                    <a:pt x="5884" y="8192"/>
                  </a:cubicBezTo>
                  <a:close/>
                  <a:moveTo>
                    <a:pt x="21495" y="7606"/>
                  </a:moveTo>
                  <a:cubicBezTo>
                    <a:pt x="21519" y="7419"/>
                    <a:pt x="21474" y="7253"/>
                    <a:pt x="21356" y="7069"/>
                  </a:cubicBezTo>
                  <a:cubicBezTo>
                    <a:pt x="21321" y="7174"/>
                    <a:pt x="21294" y="7253"/>
                    <a:pt x="21274" y="7317"/>
                  </a:cubicBezTo>
                  <a:cubicBezTo>
                    <a:pt x="21335" y="7440"/>
                    <a:pt x="21389" y="7542"/>
                    <a:pt x="21495" y="7606"/>
                  </a:cubicBezTo>
                  <a:close/>
                  <a:moveTo>
                    <a:pt x="15840" y="6095"/>
                  </a:moveTo>
                  <a:cubicBezTo>
                    <a:pt x="16146" y="6006"/>
                    <a:pt x="16203" y="5918"/>
                    <a:pt x="16136" y="5693"/>
                  </a:cubicBezTo>
                  <a:cubicBezTo>
                    <a:pt x="16030" y="5832"/>
                    <a:pt x="15935" y="5962"/>
                    <a:pt x="15840" y="6095"/>
                  </a:cubicBezTo>
                  <a:close/>
                  <a:moveTo>
                    <a:pt x="3919" y="8414"/>
                  </a:moveTo>
                  <a:cubicBezTo>
                    <a:pt x="3735" y="8332"/>
                    <a:pt x="3565" y="8172"/>
                    <a:pt x="3306" y="8291"/>
                  </a:cubicBezTo>
                  <a:cubicBezTo>
                    <a:pt x="3514" y="8417"/>
                    <a:pt x="3725" y="8373"/>
                    <a:pt x="3919" y="8414"/>
                  </a:cubicBezTo>
                  <a:close/>
                  <a:moveTo>
                    <a:pt x="18887" y="5131"/>
                  </a:moveTo>
                  <a:cubicBezTo>
                    <a:pt x="19030" y="5206"/>
                    <a:pt x="19145" y="5271"/>
                    <a:pt x="19264" y="5326"/>
                  </a:cubicBezTo>
                  <a:cubicBezTo>
                    <a:pt x="19313" y="5349"/>
                    <a:pt x="19357" y="5322"/>
                    <a:pt x="19360" y="5257"/>
                  </a:cubicBezTo>
                  <a:cubicBezTo>
                    <a:pt x="19261" y="5145"/>
                    <a:pt x="19115" y="5114"/>
                    <a:pt x="18989" y="5053"/>
                  </a:cubicBezTo>
                  <a:cubicBezTo>
                    <a:pt x="18975" y="5046"/>
                    <a:pt x="18938" y="5090"/>
                    <a:pt x="18887" y="5131"/>
                  </a:cubicBezTo>
                  <a:close/>
                  <a:moveTo>
                    <a:pt x="18348" y="6265"/>
                  </a:moveTo>
                  <a:cubicBezTo>
                    <a:pt x="18230" y="6068"/>
                    <a:pt x="18070" y="6006"/>
                    <a:pt x="17937" y="5908"/>
                  </a:cubicBezTo>
                  <a:cubicBezTo>
                    <a:pt x="17924" y="5898"/>
                    <a:pt x="17889" y="5918"/>
                    <a:pt x="17862" y="5925"/>
                  </a:cubicBezTo>
                  <a:cubicBezTo>
                    <a:pt x="17869" y="5952"/>
                    <a:pt x="17875" y="5975"/>
                    <a:pt x="17886" y="6003"/>
                  </a:cubicBezTo>
                  <a:cubicBezTo>
                    <a:pt x="17889" y="6010"/>
                    <a:pt x="17896" y="6020"/>
                    <a:pt x="17906" y="6024"/>
                  </a:cubicBezTo>
                  <a:cubicBezTo>
                    <a:pt x="18022" y="6054"/>
                    <a:pt x="18094" y="6146"/>
                    <a:pt x="18192" y="6207"/>
                  </a:cubicBezTo>
                  <a:cubicBezTo>
                    <a:pt x="18223" y="6228"/>
                    <a:pt x="18260" y="6234"/>
                    <a:pt x="18348" y="6265"/>
                  </a:cubicBezTo>
                  <a:close/>
                  <a:moveTo>
                    <a:pt x="20276" y="8356"/>
                  </a:moveTo>
                  <a:cubicBezTo>
                    <a:pt x="20405" y="8209"/>
                    <a:pt x="20440" y="8063"/>
                    <a:pt x="20436" y="7906"/>
                  </a:cubicBezTo>
                  <a:cubicBezTo>
                    <a:pt x="20436" y="7886"/>
                    <a:pt x="20409" y="7848"/>
                    <a:pt x="20388" y="7848"/>
                  </a:cubicBezTo>
                  <a:cubicBezTo>
                    <a:pt x="20371" y="7845"/>
                    <a:pt x="20330" y="7872"/>
                    <a:pt x="20327" y="7892"/>
                  </a:cubicBezTo>
                  <a:cubicBezTo>
                    <a:pt x="20306" y="8035"/>
                    <a:pt x="20297" y="8178"/>
                    <a:pt x="20276" y="8356"/>
                  </a:cubicBezTo>
                  <a:close/>
                  <a:moveTo>
                    <a:pt x="2418" y="8822"/>
                  </a:moveTo>
                  <a:cubicBezTo>
                    <a:pt x="2434" y="8907"/>
                    <a:pt x="2510" y="8942"/>
                    <a:pt x="2564" y="8996"/>
                  </a:cubicBezTo>
                  <a:cubicBezTo>
                    <a:pt x="2618" y="9047"/>
                    <a:pt x="2666" y="9108"/>
                    <a:pt x="2724" y="9173"/>
                  </a:cubicBezTo>
                  <a:cubicBezTo>
                    <a:pt x="2769" y="8996"/>
                    <a:pt x="2646" y="8917"/>
                    <a:pt x="2550" y="8826"/>
                  </a:cubicBezTo>
                  <a:cubicBezTo>
                    <a:pt x="2513" y="8785"/>
                    <a:pt x="2465" y="8778"/>
                    <a:pt x="2418" y="8822"/>
                  </a:cubicBezTo>
                  <a:close/>
                  <a:moveTo>
                    <a:pt x="2693" y="9871"/>
                  </a:moveTo>
                  <a:cubicBezTo>
                    <a:pt x="2632" y="9932"/>
                    <a:pt x="2666" y="9973"/>
                    <a:pt x="2693" y="10010"/>
                  </a:cubicBezTo>
                  <a:cubicBezTo>
                    <a:pt x="2813" y="10174"/>
                    <a:pt x="2881" y="10225"/>
                    <a:pt x="3031" y="10265"/>
                  </a:cubicBezTo>
                  <a:cubicBezTo>
                    <a:pt x="2956" y="10089"/>
                    <a:pt x="2796" y="10007"/>
                    <a:pt x="2693" y="9871"/>
                  </a:cubicBezTo>
                  <a:close/>
                  <a:moveTo>
                    <a:pt x="1335" y="2632"/>
                  </a:moveTo>
                  <a:cubicBezTo>
                    <a:pt x="1304" y="2761"/>
                    <a:pt x="1277" y="2843"/>
                    <a:pt x="1359" y="2928"/>
                  </a:cubicBezTo>
                  <a:cubicBezTo>
                    <a:pt x="1392" y="2867"/>
                    <a:pt x="1427" y="2816"/>
                    <a:pt x="1464" y="2752"/>
                  </a:cubicBezTo>
                  <a:cubicBezTo>
                    <a:pt x="1427" y="2717"/>
                    <a:pt x="1392" y="2686"/>
                    <a:pt x="1335" y="2632"/>
                  </a:cubicBezTo>
                  <a:close/>
                  <a:moveTo>
                    <a:pt x="14617" y="6466"/>
                  </a:moveTo>
                  <a:cubicBezTo>
                    <a:pt x="14536" y="6462"/>
                    <a:pt x="14487" y="6497"/>
                    <a:pt x="14498" y="6582"/>
                  </a:cubicBezTo>
                  <a:cubicBezTo>
                    <a:pt x="14501" y="6609"/>
                    <a:pt x="14508" y="6633"/>
                    <a:pt x="14518" y="6684"/>
                  </a:cubicBezTo>
                  <a:cubicBezTo>
                    <a:pt x="14583" y="6643"/>
                    <a:pt x="14630" y="6609"/>
                    <a:pt x="14679" y="6578"/>
                  </a:cubicBezTo>
                  <a:cubicBezTo>
                    <a:pt x="14651" y="6531"/>
                    <a:pt x="14634" y="6497"/>
                    <a:pt x="14617" y="6466"/>
                  </a:cubicBezTo>
                  <a:close/>
                  <a:moveTo>
                    <a:pt x="490" y="5172"/>
                  </a:moveTo>
                  <a:cubicBezTo>
                    <a:pt x="504" y="5090"/>
                    <a:pt x="473" y="5032"/>
                    <a:pt x="385" y="5009"/>
                  </a:cubicBezTo>
                  <a:cubicBezTo>
                    <a:pt x="382" y="5009"/>
                    <a:pt x="364" y="5015"/>
                    <a:pt x="364" y="5023"/>
                  </a:cubicBezTo>
                  <a:cubicBezTo>
                    <a:pt x="344" y="5104"/>
                    <a:pt x="399" y="5142"/>
                    <a:pt x="457" y="5175"/>
                  </a:cubicBezTo>
                  <a:cubicBezTo>
                    <a:pt x="463" y="5179"/>
                    <a:pt x="473" y="5175"/>
                    <a:pt x="490" y="5172"/>
                  </a:cubicBezTo>
                  <a:close/>
                  <a:moveTo>
                    <a:pt x="18529" y="4297"/>
                  </a:moveTo>
                  <a:cubicBezTo>
                    <a:pt x="18424" y="4103"/>
                    <a:pt x="18400" y="4086"/>
                    <a:pt x="18383" y="4120"/>
                  </a:cubicBezTo>
                  <a:cubicBezTo>
                    <a:pt x="18434" y="4182"/>
                    <a:pt x="18482" y="4239"/>
                    <a:pt x="18529" y="4297"/>
                  </a:cubicBezTo>
                  <a:close/>
                  <a:moveTo>
                    <a:pt x="1669" y="6167"/>
                  </a:moveTo>
                  <a:cubicBezTo>
                    <a:pt x="1631" y="6064"/>
                    <a:pt x="1587" y="6013"/>
                    <a:pt x="1478" y="6027"/>
                  </a:cubicBezTo>
                  <a:cubicBezTo>
                    <a:pt x="1508" y="6126"/>
                    <a:pt x="1563" y="6163"/>
                    <a:pt x="1669" y="6167"/>
                  </a:cubicBezTo>
                  <a:close/>
                  <a:moveTo>
                    <a:pt x="16428" y="4270"/>
                  </a:moveTo>
                  <a:cubicBezTo>
                    <a:pt x="16469" y="4198"/>
                    <a:pt x="16520" y="4120"/>
                    <a:pt x="16412" y="4008"/>
                  </a:cubicBezTo>
                  <a:cubicBezTo>
                    <a:pt x="16418" y="4127"/>
                    <a:pt x="16422" y="4198"/>
                    <a:pt x="16428" y="4270"/>
                  </a:cubicBezTo>
                  <a:close/>
                  <a:moveTo>
                    <a:pt x="4202" y="9268"/>
                  </a:moveTo>
                  <a:cubicBezTo>
                    <a:pt x="4195" y="9415"/>
                    <a:pt x="4195" y="9415"/>
                    <a:pt x="4249" y="9496"/>
                  </a:cubicBezTo>
                  <a:cubicBezTo>
                    <a:pt x="4253" y="9503"/>
                    <a:pt x="4277" y="9493"/>
                    <a:pt x="4307" y="9486"/>
                  </a:cubicBezTo>
                  <a:cubicBezTo>
                    <a:pt x="4273" y="9421"/>
                    <a:pt x="4246" y="9357"/>
                    <a:pt x="4202" y="9268"/>
                  </a:cubicBezTo>
                  <a:close/>
                  <a:moveTo>
                    <a:pt x="21195" y="8192"/>
                  </a:moveTo>
                  <a:cubicBezTo>
                    <a:pt x="21025" y="8240"/>
                    <a:pt x="21209" y="8291"/>
                    <a:pt x="21175" y="8339"/>
                  </a:cubicBezTo>
                  <a:cubicBezTo>
                    <a:pt x="21182" y="8291"/>
                    <a:pt x="21188" y="8247"/>
                    <a:pt x="21195" y="8192"/>
                  </a:cubicBezTo>
                  <a:close/>
                  <a:moveTo>
                    <a:pt x="3248" y="8822"/>
                  </a:moveTo>
                  <a:cubicBezTo>
                    <a:pt x="3286" y="8982"/>
                    <a:pt x="3286" y="8982"/>
                    <a:pt x="3391" y="9013"/>
                  </a:cubicBezTo>
                  <a:cubicBezTo>
                    <a:pt x="3347" y="8951"/>
                    <a:pt x="3313" y="8907"/>
                    <a:pt x="3248" y="8822"/>
                  </a:cubicBezTo>
                  <a:close/>
                  <a:moveTo>
                    <a:pt x="21383" y="6153"/>
                  </a:moveTo>
                  <a:cubicBezTo>
                    <a:pt x="21376" y="6068"/>
                    <a:pt x="21379" y="6030"/>
                    <a:pt x="21369" y="6000"/>
                  </a:cubicBezTo>
                  <a:cubicBezTo>
                    <a:pt x="21359" y="5979"/>
                    <a:pt x="21331" y="5966"/>
                    <a:pt x="21311" y="5948"/>
                  </a:cubicBezTo>
                  <a:cubicBezTo>
                    <a:pt x="21304" y="5979"/>
                    <a:pt x="21290" y="6010"/>
                    <a:pt x="21298" y="6037"/>
                  </a:cubicBezTo>
                  <a:cubicBezTo>
                    <a:pt x="21304" y="6068"/>
                    <a:pt x="21331" y="6088"/>
                    <a:pt x="21383" y="6153"/>
                  </a:cubicBezTo>
                  <a:close/>
                  <a:moveTo>
                    <a:pt x="15206" y="5312"/>
                  </a:moveTo>
                  <a:cubicBezTo>
                    <a:pt x="15223" y="5326"/>
                    <a:pt x="15240" y="5336"/>
                    <a:pt x="15257" y="5349"/>
                  </a:cubicBezTo>
                  <a:cubicBezTo>
                    <a:pt x="15278" y="5322"/>
                    <a:pt x="15301" y="5295"/>
                    <a:pt x="15318" y="5264"/>
                  </a:cubicBezTo>
                  <a:cubicBezTo>
                    <a:pt x="15329" y="5247"/>
                    <a:pt x="15322" y="5224"/>
                    <a:pt x="15322" y="5148"/>
                  </a:cubicBezTo>
                  <a:cubicBezTo>
                    <a:pt x="15264" y="5230"/>
                    <a:pt x="15233" y="5271"/>
                    <a:pt x="15206" y="5312"/>
                  </a:cubicBezTo>
                  <a:close/>
                  <a:moveTo>
                    <a:pt x="2734" y="9448"/>
                  </a:moveTo>
                  <a:cubicBezTo>
                    <a:pt x="2690" y="9558"/>
                    <a:pt x="2745" y="9581"/>
                    <a:pt x="2863" y="9619"/>
                  </a:cubicBezTo>
                  <a:cubicBezTo>
                    <a:pt x="2802" y="9541"/>
                    <a:pt x="2772" y="9500"/>
                    <a:pt x="2734" y="9448"/>
                  </a:cubicBezTo>
                  <a:close/>
                  <a:moveTo>
                    <a:pt x="16891" y="2479"/>
                  </a:moveTo>
                  <a:lnTo>
                    <a:pt x="16851" y="2479"/>
                  </a:lnTo>
                  <a:cubicBezTo>
                    <a:pt x="16847" y="2510"/>
                    <a:pt x="16847" y="2543"/>
                    <a:pt x="16844" y="2578"/>
                  </a:cubicBezTo>
                  <a:lnTo>
                    <a:pt x="16891" y="2578"/>
                  </a:lnTo>
                  <a:close/>
                  <a:moveTo>
                    <a:pt x="18226" y="3977"/>
                  </a:moveTo>
                  <a:cubicBezTo>
                    <a:pt x="18216" y="3967"/>
                    <a:pt x="18202" y="3960"/>
                    <a:pt x="18192" y="3950"/>
                  </a:cubicBezTo>
                  <a:cubicBezTo>
                    <a:pt x="18185" y="3960"/>
                    <a:pt x="18178" y="3970"/>
                    <a:pt x="18172" y="3977"/>
                  </a:cubicBezTo>
                  <a:cubicBezTo>
                    <a:pt x="18185" y="3984"/>
                    <a:pt x="18202" y="3990"/>
                    <a:pt x="18216" y="3994"/>
                  </a:cubicBezTo>
                  <a:cubicBezTo>
                    <a:pt x="18219" y="3998"/>
                    <a:pt x="18223" y="3984"/>
                    <a:pt x="18226" y="3977"/>
                  </a:cubicBezTo>
                  <a:close/>
                  <a:moveTo>
                    <a:pt x="1924" y="5342"/>
                  </a:moveTo>
                  <a:cubicBezTo>
                    <a:pt x="1914" y="5332"/>
                    <a:pt x="1903" y="5309"/>
                    <a:pt x="1893" y="5309"/>
                  </a:cubicBezTo>
                  <a:cubicBezTo>
                    <a:pt x="1876" y="5305"/>
                    <a:pt x="1856" y="5315"/>
                    <a:pt x="1839" y="5322"/>
                  </a:cubicBezTo>
                  <a:cubicBezTo>
                    <a:pt x="1856" y="5342"/>
                    <a:pt x="1870" y="5359"/>
                    <a:pt x="1887" y="5380"/>
                  </a:cubicBezTo>
                  <a:cubicBezTo>
                    <a:pt x="1900" y="5367"/>
                    <a:pt x="1911" y="5356"/>
                    <a:pt x="1924" y="5342"/>
                  </a:cubicBezTo>
                  <a:close/>
                  <a:moveTo>
                    <a:pt x="2778" y="5502"/>
                  </a:moveTo>
                  <a:cubicBezTo>
                    <a:pt x="2772" y="5485"/>
                    <a:pt x="2769" y="5461"/>
                    <a:pt x="2755" y="5455"/>
                  </a:cubicBezTo>
                  <a:cubicBezTo>
                    <a:pt x="2745" y="5448"/>
                    <a:pt x="2714" y="5461"/>
                    <a:pt x="2711" y="5472"/>
                  </a:cubicBezTo>
                  <a:cubicBezTo>
                    <a:pt x="2707" y="5485"/>
                    <a:pt x="2720" y="5505"/>
                    <a:pt x="2728" y="5519"/>
                  </a:cubicBezTo>
                  <a:cubicBezTo>
                    <a:pt x="2745" y="5513"/>
                    <a:pt x="2761" y="5510"/>
                    <a:pt x="2778" y="5502"/>
                  </a:cubicBezTo>
                  <a:close/>
                  <a:moveTo>
                    <a:pt x="16476" y="5564"/>
                  </a:moveTo>
                  <a:cubicBezTo>
                    <a:pt x="16459" y="5550"/>
                    <a:pt x="16442" y="5533"/>
                    <a:pt x="16422" y="5516"/>
                  </a:cubicBezTo>
                  <a:cubicBezTo>
                    <a:pt x="16415" y="5533"/>
                    <a:pt x="16395" y="5554"/>
                    <a:pt x="16401" y="5564"/>
                  </a:cubicBezTo>
                  <a:cubicBezTo>
                    <a:pt x="16408" y="5587"/>
                    <a:pt x="16432" y="5604"/>
                    <a:pt x="16449" y="5625"/>
                  </a:cubicBezTo>
                  <a:cubicBezTo>
                    <a:pt x="16456" y="5608"/>
                    <a:pt x="16462" y="5591"/>
                    <a:pt x="16476" y="5564"/>
                  </a:cubicBezTo>
                  <a:close/>
                  <a:moveTo>
                    <a:pt x="13276" y="6082"/>
                  </a:moveTo>
                  <a:cubicBezTo>
                    <a:pt x="13293" y="6064"/>
                    <a:pt x="13310" y="6051"/>
                    <a:pt x="13330" y="6033"/>
                  </a:cubicBezTo>
                  <a:cubicBezTo>
                    <a:pt x="13313" y="6016"/>
                    <a:pt x="13293" y="6000"/>
                    <a:pt x="13276" y="5983"/>
                  </a:cubicBezTo>
                  <a:cubicBezTo>
                    <a:pt x="13258" y="6003"/>
                    <a:pt x="13241" y="6024"/>
                    <a:pt x="13231" y="6044"/>
                  </a:cubicBezTo>
                  <a:cubicBezTo>
                    <a:pt x="13228" y="6047"/>
                    <a:pt x="13255" y="6064"/>
                    <a:pt x="13276" y="6082"/>
                  </a:cubicBezTo>
                  <a:close/>
                  <a:moveTo>
                    <a:pt x="3099" y="8243"/>
                  </a:moveTo>
                  <a:cubicBezTo>
                    <a:pt x="3085" y="8233"/>
                    <a:pt x="3072" y="8227"/>
                    <a:pt x="3058" y="8219"/>
                  </a:cubicBezTo>
                  <a:cubicBezTo>
                    <a:pt x="3055" y="8219"/>
                    <a:pt x="3041" y="8233"/>
                    <a:pt x="3041" y="8233"/>
                  </a:cubicBezTo>
                  <a:cubicBezTo>
                    <a:pt x="3051" y="8247"/>
                    <a:pt x="3061" y="8260"/>
                    <a:pt x="3068" y="8274"/>
                  </a:cubicBezTo>
                  <a:close/>
                  <a:moveTo>
                    <a:pt x="21437" y="9643"/>
                  </a:moveTo>
                  <a:lnTo>
                    <a:pt x="21413" y="9643"/>
                  </a:lnTo>
                  <a:cubicBezTo>
                    <a:pt x="21417" y="9657"/>
                    <a:pt x="21420" y="9666"/>
                    <a:pt x="21423" y="9680"/>
                  </a:cubicBezTo>
                  <a:cubicBezTo>
                    <a:pt x="21430" y="9673"/>
                    <a:pt x="21441" y="9670"/>
                    <a:pt x="21444" y="9663"/>
                  </a:cubicBezTo>
                  <a:cubicBezTo>
                    <a:pt x="21444" y="9660"/>
                    <a:pt x="21441" y="9649"/>
                    <a:pt x="21437" y="9643"/>
                  </a:cubicBezTo>
                  <a:close/>
                  <a:moveTo>
                    <a:pt x="12053" y="6313"/>
                  </a:moveTo>
                  <a:cubicBezTo>
                    <a:pt x="12050" y="6302"/>
                    <a:pt x="12050" y="6296"/>
                    <a:pt x="12050" y="6289"/>
                  </a:cubicBezTo>
                  <a:cubicBezTo>
                    <a:pt x="12036" y="6296"/>
                    <a:pt x="12020" y="6302"/>
                    <a:pt x="12009" y="6310"/>
                  </a:cubicBezTo>
                  <a:cubicBezTo>
                    <a:pt x="12006" y="6313"/>
                    <a:pt x="12012" y="6327"/>
                    <a:pt x="12012" y="6337"/>
                  </a:cubicBezTo>
                  <a:cubicBezTo>
                    <a:pt x="12026" y="6327"/>
                    <a:pt x="12040" y="6319"/>
                    <a:pt x="12053" y="6313"/>
                  </a:cubicBezTo>
                  <a:close/>
                  <a:moveTo>
                    <a:pt x="2772" y="4086"/>
                  </a:moveTo>
                  <a:cubicBezTo>
                    <a:pt x="2799" y="4066"/>
                    <a:pt x="2819" y="4052"/>
                    <a:pt x="2836" y="4039"/>
                  </a:cubicBezTo>
                  <a:cubicBezTo>
                    <a:pt x="2827" y="4025"/>
                    <a:pt x="2816" y="4001"/>
                    <a:pt x="2802" y="4001"/>
                  </a:cubicBezTo>
                  <a:cubicBezTo>
                    <a:pt x="2778" y="4001"/>
                    <a:pt x="2758" y="4014"/>
                    <a:pt x="2734" y="4022"/>
                  </a:cubicBezTo>
                  <a:cubicBezTo>
                    <a:pt x="2745" y="4042"/>
                    <a:pt x="2758" y="4059"/>
                    <a:pt x="2772" y="4086"/>
                  </a:cubicBezTo>
                  <a:close/>
                  <a:moveTo>
                    <a:pt x="2448" y="3841"/>
                  </a:moveTo>
                  <a:cubicBezTo>
                    <a:pt x="2438" y="3851"/>
                    <a:pt x="2428" y="3865"/>
                    <a:pt x="2421" y="3875"/>
                  </a:cubicBezTo>
                  <a:cubicBezTo>
                    <a:pt x="2421" y="3882"/>
                    <a:pt x="2428" y="3892"/>
                    <a:pt x="2434" y="3899"/>
                  </a:cubicBezTo>
                  <a:cubicBezTo>
                    <a:pt x="2448" y="3892"/>
                    <a:pt x="2462" y="3882"/>
                    <a:pt x="2475" y="3875"/>
                  </a:cubicBezTo>
                  <a:cubicBezTo>
                    <a:pt x="2465" y="3865"/>
                    <a:pt x="2455" y="3851"/>
                    <a:pt x="2448" y="3841"/>
                  </a:cubicBezTo>
                  <a:close/>
                  <a:moveTo>
                    <a:pt x="17000" y="2166"/>
                  </a:moveTo>
                  <a:cubicBezTo>
                    <a:pt x="16980" y="2149"/>
                    <a:pt x="16959" y="2131"/>
                    <a:pt x="16936" y="2122"/>
                  </a:cubicBezTo>
                  <a:cubicBezTo>
                    <a:pt x="16932" y="2118"/>
                    <a:pt x="16915" y="2135"/>
                    <a:pt x="16915" y="2135"/>
                  </a:cubicBezTo>
                  <a:cubicBezTo>
                    <a:pt x="16929" y="2159"/>
                    <a:pt x="16946" y="2180"/>
                    <a:pt x="16963" y="2203"/>
                  </a:cubicBezTo>
                  <a:cubicBezTo>
                    <a:pt x="16973" y="2193"/>
                    <a:pt x="16984" y="2183"/>
                    <a:pt x="17000" y="2166"/>
                  </a:cubicBezTo>
                  <a:close/>
                  <a:moveTo>
                    <a:pt x="13575" y="1662"/>
                  </a:moveTo>
                  <a:cubicBezTo>
                    <a:pt x="13562" y="1652"/>
                    <a:pt x="13548" y="1638"/>
                    <a:pt x="13531" y="1638"/>
                  </a:cubicBezTo>
                  <a:cubicBezTo>
                    <a:pt x="13514" y="1638"/>
                    <a:pt x="13500" y="1652"/>
                    <a:pt x="13483" y="1662"/>
                  </a:cubicBezTo>
                  <a:cubicBezTo>
                    <a:pt x="13504" y="1672"/>
                    <a:pt x="13521" y="1689"/>
                    <a:pt x="13541" y="1693"/>
                  </a:cubicBezTo>
                  <a:cubicBezTo>
                    <a:pt x="13552" y="1696"/>
                    <a:pt x="13565" y="1672"/>
                    <a:pt x="13575" y="1662"/>
                  </a:cubicBezTo>
                  <a:close/>
                  <a:moveTo>
                    <a:pt x="17341" y="1182"/>
                  </a:moveTo>
                  <a:cubicBezTo>
                    <a:pt x="17338" y="1165"/>
                    <a:pt x="17334" y="1148"/>
                    <a:pt x="17327" y="1130"/>
                  </a:cubicBezTo>
                  <a:cubicBezTo>
                    <a:pt x="17320" y="1134"/>
                    <a:pt x="17307" y="1138"/>
                    <a:pt x="17303" y="1141"/>
                  </a:cubicBezTo>
                  <a:cubicBezTo>
                    <a:pt x="17300" y="1158"/>
                    <a:pt x="17300" y="1175"/>
                    <a:pt x="17300" y="1192"/>
                  </a:cubicBezTo>
                  <a:cubicBezTo>
                    <a:pt x="17314" y="1188"/>
                    <a:pt x="17327" y="1185"/>
                    <a:pt x="17341" y="1182"/>
                  </a:cubicBezTo>
                  <a:close/>
                  <a:moveTo>
                    <a:pt x="21287" y="9820"/>
                  </a:moveTo>
                  <a:cubicBezTo>
                    <a:pt x="21284" y="9827"/>
                    <a:pt x="21280" y="9833"/>
                    <a:pt x="21277" y="9841"/>
                  </a:cubicBezTo>
                  <a:cubicBezTo>
                    <a:pt x="21287" y="9841"/>
                    <a:pt x="21298" y="9844"/>
                    <a:pt x="21307" y="9844"/>
                  </a:cubicBezTo>
                  <a:cubicBezTo>
                    <a:pt x="21307" y="9836"/>
                    <a:pt x="21307" y="9830"/>
                    <a:pt x="21304" y="9823"/>
                  </a:cubicBezTo>
                  <a:cubicBezTo>
                    <a:pt x="21304" y="9820"/>
                    <a:pt x="21294" y="9820"/>
                    <a:pt x="21287" y="9820"/>
                  </a:cubicBezTo>
                  <a:close/>
                  <a:moveTo>
                    <a:pt x="4457" y="9687"/>
                  </a:moveTo>
                  <a:cubicBezTo>
                    <a:pt x="4454" y="9680"/>
                    <a:pt x="4454" y="9670"/>
                    <a:pt x="4450" y="9663"/>
                  </a:cubicBezTo>
                  <a:cubicBezTo>
                    <a:pt x="4447" y="9666"/>
                    <a:pt x="4436" y="9666"/>
                    <a:pt x="4436" y="9670"/>
                  </a:cubicBezTo>
                  <a:cubicBezTo>
                    <a:pt x="4436" y="9677"/>
                    <a:pt x="4440" y="9684"/>
                    <a:pt x="4440" y="9690"/>
                  </a:cubicBezTo>
                  <a:cubicBezTo>
                    <a:pt x="4447" y="9690"/>
                    <a:pt x="4450" y="9687"/>
                    <a:pt x="4457" y="9687"/>
                  </a:cubicBezTo>
                  <a:close/>
                  <a:moveTo>
                    <a:pt x="20028" y="8805"/>
                  </a:moveTo>
                  <a:cubicBezTo>
                    <a:pt x="20020" y="8808"/>
                    <a:pt x="20014" y="8812"/>
                    <a:pt x="20007" y="8815"/>
                  </a:cubicBezTo>
                  <a:cubicBezTo>
                    <a:pt x="20011" y="8822"/>
                    <a:pt x="20017" y="8829"/>
                    <a:pt x="20020" y="8832"/>
                  </a:cubicBezTo>
                  <a:cubicBezTo>
                    <a:pt x="20031" y="8826"/>
                    <a:pt x="20041" y="8819"/>
                    <a:pt x="20051" y="8812"/>
                  </a:cubicBezTo>
                  <a:cubicBezTo>
                    <a:pt x="20044" y="8808"/>
                    <a:pt x="20034" y="8805"/>
                    <a:pt x="20028" y="8805"/>
                  </a:cubicBezTo>
                  <a:close/>
                  <a:moveTo>
                    <a:pt x="5387" y="8635"/>
                  </a:moveTo>
                  <a:cubicBezTo>
                    <a:pt x="5390" y="8642"/>
                    <a:pt x="5390" y="8652"/>
                    <a:pt x="5393" y="8656"/>
                  </a:cubicBezTo>
                  <a:cubicBezTo>
                    <a:pt x="5401" y="8659"/>
                    <a:pt x="5407" y="8659"/>
                    <a:pt x="5417" y="8659"/>
                  </a:cubicBezTo>
                  <a:cubicBezTo>
                    <a:pt x="5414" y="8648"/>
                    <a:pt x="5414" y="8638"/>
                    <a:pt x="5410" y="8628"/>
                  </a:cubicBezTo>
                  <a:cubicBezTo>
                    <a:pt x="5404" y="8631"/>
                    <a:pt x="5397" y="8631"/>
                    <a:pt x="5387" y="8635"/>
                  </a:cubicBezTo>
                  <a:close/>
                  <a:moveTo>
                    <a:pt x="2840" y="7920"/>
                  </a:moveTo>
                  <a:cubicBezTo>
                    <a:pt x="2833" y="7927"/>
                    <a:pt x="2830" y="7933"/>
                    <a:pt x="2822" y="7941"/>
                  </a:cubicBezTo>
                  <a:cubicBezTo>
                    <a:pt x="2836" y="7947"/>
                    <a:pt x="2850" y="7957"/>
                    <a:pt x="2867" y="7961"/>
                  </a:cubicBezTo>
                  <a:cubicBezTo>
                    <a:pt x="2871" y="7964"/>
                    <a:pt x="2877" y="7950"/>
                    <a:pt x="2884" y="7944"/>
                  </a:cubicBezTo>
                  <a:cubicBezTo>
                    <a:pt x="2867" y="7933"/>
                    <a:pt x="2854" y="7927"/>
                    <a:pt x="2840" y="7920"/>
                  </a:cubicBezTo>
                  <a:close/>
                  <a:moveTo>
                    <a:pt x="19483" y="7566"/>
                  </a:moveTo>
                  <a:lnTo>
                    <a:pt x="19479" y="7586"/>
                  </a:lnTo>
                  <a:lnTo>
                    <a:pt x="19503" y="7579"/>
                  </a:lnTo>
                  <a:close/>
                  <a:moveTo>
                    <a:pt x="18639" y="7034"/>
                  </a:moveTo>
                  <a:cubicBezTo>
                    <a:pt x="18631" y="7038"/>
                    <a:pt x="18621" y="7042"/>
                    <a:pt x="18618" y="7048"/>
                  </a:cubicBezTo>
                  <a:cubicBezTo>
                    <a:pt x="18618" y="7055"/>
                    <a:pt x="18625" y="7062"/>
                    <a:pt x="18628" y="7072"/>
                  </a:cubicBezTo>
                  <a:cubicBezTo>
                    <a:pt x="18642" y="7062"/>
                    <a:pt x="18652" y="7055"/>
                    <a:pt x="18662" y="7045"/>
                  </a:cubicBezTo>
                  <a:cubicBezTo>
                    <a:pt x="18655" y="7042"/>
                    <a:pt x="18648" y="7038"/>
                    <a:pt x="18639" y="7034"/>
                  </a:cubicBezTo>
                  <a:close/>
                  <a:moveTo>
                    <a:pt x="12741" y="6200"/>
                  </a:moveTo>
                  <a:cubicBezTo>
                    <a:pt x="12735" y="6207"/>
                    <a:pt x="12724" y="6211"/>
                    <a:pt x="12721" y="6214"/>
                  </a:cubicBezTo>
                  <a:cubicBezTo>
                    <a:pt x="12717" y="6220"/>
                    <a:pt x="12727" y="6228"/>
                    <a:pt x="12731" y="6234"/>
                  </a:cubicBezTo>
                  <a:cubicBezTo>
                    <a:pt x="12741" y="6228"/>
                    <a:pt x="12751" y="6220"/>
                    <a:pt x="12762" y="6211"/>
                  </a:cubicBezTo>
                  <a:cubicBezTo>
                    <a:pt x="12755" y="6207"/>
                    <a:pt x="12748" y="6204"/>
                    <a:pt x="12741" y="6200"/>
                  </a:cubicBezTo>
                  <a:close/>
                  <a:moveTo>
                    <a:pt x="20507" y="5571"/>
                  </a:moveTo>
                  <a:lnTo>
                    <a:pt x="20487" y="5560"/>
                  </a:lnTo>
                  <a:lnTo>
                    <a:pt x="20484" y="5577"/>
                  </a:lnTo>
                  <a:close/>
                  <a:moveTo>
                    <a:pt x="19827" y="5458"/>
                  </a:moveTo>
                  <a:cubicBezTo>
                    <a:pt x="19819" y="5452"/>
                    <a:pt x="19813" y="5438"/>
                    <a:pt x="19810" y="5438"/>
                  </a:cubicBezTo>
                  <a:cubicBezTo>
                    <a:pt x="19792" y="5441"/>
                    <a:pt x="19775" y="5448"/>
                    <a:pt x="19762" y="5452"/>
                  </a:cubicBezTo>
                  <a:cubicBezTo>
                    <a:pt x="19769" y="5458"/>
                    <a:pt x="19772" y="5472"/>
                    <a:pt x="19778" y="5472"/>
                  </a:cubicBezTo>
                  <a:cubicBezTo>
                    <a:pt x="19796" y="5469"/>
                    <a:pt x="19810" y="5461"/>
                    <a:pt x="19827" y="5458"/>
                  </a:cubicBezTo>
                  <a:close/>
                  <a:moveTo>
                    <a:pt x="15077" y="5417"/>
                  </a:moveTo>
                  <a:lnTo>
                    <a:pt x="15084" y="5444"/>
                  </a:lnTo>
                  <a:lnTo>
                    <a:pt x="15094" y="5417"/>
                  </a:lnTo>
                  <a:close/>
                  <a:moveTo>
                    <a:pt x="16180" y="5087"/>
                  </a:moveTo>
                  <a:lnTo>
                    <a:pt x="16176" y="5101"/>
                  </a:lnTo>
                  <a:lnTo>
                    <a:pt x="16194" y="5097"/>
                  </a:lnTo>
                  <a:close/>
                  <a:moveTo>
                    <a:pt x="11410" y="4375"/>
                  </a:moveTo>
                  <a:lnTo>
                    <a:pt x="11390" y="4386"/>
                  </a:lnTo>
                  <a:lnTo>
                    <a:pt x="11410" y="4393"/>
                  </a:lnTo>
                  <a:close/>
                  <a:moveTo>
                    <a:pt x="2271" y="3436"/>
                  </a:moveTo>
                  <a:cubicBezTo>
                    <a:pt x="2258" y="3432"/>
                    <a:pt x="2244" y="3422"/>
                    <a:pt x="2230" y="3418"/>
                  </a:cubicBezTo>
                  <a:cubicBezTo>
                    <a:pt x="2224" y="3418"/>
                    <a:pt x="2217" y="3429"/>
                    <a:pt x="2210" y="3436"/>
                  </a:cubicBezTo>
                  <a:cubicBezTo>
                    <a:pt x="2220" y="3442"/>
                    <a:pt x="2230" y="3459"/>
                    <a:pt x="2237" y="3459"/>
                  </a:cubicBezTo>
                  <a:cubicBezTo>
                    <a:pt x="2247" y="3459"/>
                    <a:pt x="2258" y="3446"/>
                    <a:pt x="2271" y="3436"/>
                  </a:cubicBezTo>
                  <a:close/>
                  <a:moveTo>
                    <a:pt x="1812" y="3374"/>
                  </a:moveTo>
                  <a:cubicBezTo>
                    <a:pt x="1805" y="3371"/>
                    <a:pt x="1795" y="3365"/>
                    <a:pt x="1788" y="3368"/>
                  </a:cubicBezTo>
                  <a:cubicBezTo>
                    <a:pt x="1781" y="3368"/>
                    <a:pt x="1774" y="3378"/>
                    <a:pt x="1768" y="3385"/>
                  </a:cubicBezTo>
                  <a:cubicBezTo>
                    <a:pt x="1785" y="3388"/>
                    <a:pt x="1798" y="3395"/>
                    <a:pt x="1812" y="3398"/>
                  </a:cubicBezTo>
                  <a:close/>
                  <a:moveTo>
                    <a:pt x="15455" y="3041"/>
                  </a:moveTo>
                  <a:cubicBezTo>
                    <a:pt x="15461" y="3041"/>
                    <a:pt x="15468" y="3044"/>
                    <a:pt x="15475" y="3047"/>
                  </a:cubicBezTo>
                  <a:cubicBezTo>
                    <a:pt x="15479" y="3041"/>
                    <a:pt x="15482" y="3034"/>
                    <a:pt x="15482" y="3030"/>
                  </a:cubicBezTo>
                  <a:cubicBezTo>
                    <a:pt x="15479" y="3027"/>
                    <a:pt x="15468" y="3024"/>
                    <a:pt x="15461" y="3024"/>
                  </a:cubicBezTo>
                  <a:cubicBezTo>
                    <a:pt x="15461" y="3027"/>
                    <a:pt x="15458" y="3034"/>
                    <a:pt x="15455" y="3041"/>
                  </a:cubicBezTo>
                  <a:close/>
                  <a:moveTo>
                    <a:pt x="13330" y="1685"/>
                  </a:moveTo>
                  <a:cubicBezTo>
                    <a:pt x="13337" y="1682"/>
                    <a:pt x="13343" y="1679"/>
                    <a:pt x="13351" y="1675"/>
                  </a:cubicBezTo>
                  <a:cubicBezTo>
                    <a:pt x="13347" y="1669"/>
                    <a:pt x="13337" y="1655"/>
                    <a:pt x="13337" y="1658"/>
                  </a:cubicBezTo>
                  <a:cubicBezTo>
                    <a:pt x="13323" y="1662"/>
                    <a:pt x="13316" y="1672"/>
                    <a:pt x="13307" y="1679"/>
                  </a:cubicBezTo>
                  <a:cubicBezTo>
                    <a:pt x="13313" y="1682"/>
                    <a:pt x="13320" y="1685"/>
                    <a:pt x="13330" y="1685"/>
                  </a:cubicBezTo>
                  <a:close/>
                </a:path>
              </a:pathLst>
            </a:custGeom>
            <a:solidFill>
              <a:schemeClr val="lt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727" name="Google Shape;727;p38"/>
          <p:cNvSpPr txBox="1"/>
          <p:nvPr>
            <p:ph idx="1" type="subTitle"/>
          </p:nvPr>
        </p:nvSpPr>
        <p:spPr>
          <a:xfrm>
            <a:off x="1369163" y="2681875"/>
            <a:ext cx="1937700" cy="1228800"/>
          </a:xfrm>
          <a:prstGeom prst="rect">
            <a:avLst/>
          </a:prstGeom>
        </p:spPr>
        <p:txBody>
          <a:bodyPr anchorCtr="0" anchor="ctr" bIns="91425" lIns="91425" spcFirstLastPara="1" rIns="91425" wrap="square" tIns="270000">
            <a:noAutofit/>
          </a:bodyPr>
          <a:lstStyle/>
          <a:p>
            <a:pPr indent="0" lvl="0" marL="0" rtl="0" algn="r">
              <a:spcBef>
                <a:spcPts val="0"/>
              </a:spcBef>
              <a:spcAft>
                <a:spcPts val="1600"/>
              </a:spcAft>
              <a:buNone/>
            </a:pPr>
            <a:r>
              <a:rPr lang="en" sz="1200">
                <a:solidFill>
                  <a:srgbClr val="434343"/>
                </a:solidFill>
              </a:rPr>
              <a:t>Despite being red, Mars is actually a cold place</a:t>
            </a:r>
            <a:endParaRPr sz="1200">
              <a:solidFill>
                <a:srgbClr val="434343"/>
              </a:solidFill>
            </a:endParaRPr>
          </a:p>
        </p:txBody>
      </p:sp>
      <p:sp>
        <p:nvSpPr>
          <p:cNvPr id="728" name="Google Shape;728;p38"/>
          <p:cNvSpPr txBox="1"/>
          <p:nvPr>
            <p:ph idx="2" type="subTitle"/>
          </p:nvPr>
        </p:nvSpPr>
        <p:spPr>
          <a:xfrm>
            <a:off x="5836913" y="1375238"/>
            <a:ext cx="1937700" cy="1228800"/>
          </a:xfrm>
          <a:prstGeom prst="rect">
            <a:avLst/>
          </a:prstGeom>
        </p:spPr>
        <p:txBody>
          <a:bodyPr anchorCtr="0" anchor="ctr" bIns="91425" lIns="91425" spcFirstLastPara="1" rIns="91425" wrap="square" tIns="270000">
            <a:noAutofit/>
          </a:bodyPr>
          <a:lstStyle/>
          <a:p>
            <a:pPr indent="0" lvl="0" marL="0" rtl="0" algn="l">
              <a:spcBef>
                <a:spcPts val="0"/>
              </a:spcBef>
              <a:spcAft>
                <a:spcPts val="1600"/>
              </a:spcAft>
              <a:buNone/>
            </a:pPr>
            <a:r>
              <a:rPr lang="en" sz="1200">
                <a:solidFill>
                  <a:srgbClr val="434343"/>
                </a:solidFill>
              </a:rPr>
              <a:t>Mercury is the closest planet to the Sun</a:t>
            </a:r>
            <a:endParaRPr sz="1200">
              <a:solidFill>
                <a:srgbClr val="434343"/>
              </a:solidFill>
            </a:endParaRPr>
          </a:p>
        </p:txBody>
      </p:sp>
      <p:sp>
        <p:nvSpPr>
          <p:cNvPr id="729" name="Google Shape;729;p38"/>
          <p:cNvSpPr txBox="1"/>
          <p:nvPr>
            <p:ph idx="4294967295" type="subTitle"/>
          </p:nvPr>
        </p:nvSpPr>
        <p:spPr>
          <a:xfrm>
            <a:off x="5836913" y="2910313"/>
            <a:ext cx="1937700" cy="1228800"/>
          </a:xfrm>
          <a:prstGeom prst="rect">
            <a:avLst/>
          </a:prstGeom>
        </p:spPr>
        <p:txBody>
          <a:bodyPr anchorCtr="0" anchor="ctr" bIns="91425" lIns="91425" spcFirstLastPara="1" rIns="91425" wrap="square" tIns="270000">
            <a:noAutofit/>
          </a:bodyPr>
          <a:lstStyle/>
          <a:p>
            <a:pPr indent="0" lvl="0" marL="0" rtl="0" algn="l">
              <a:spcBef>
                <a:spcPts val="0"/>
              </a:spcBef>
              <a:spcAft>
                <a:spcPts val="1600"/>
              </a:spcAft>
              <a:buNone/>
            </a:pPr>
            <a:r>
              <a:rPr lang="en" sz="1200"/>
              <a:t>Neptune is the fourth-largest planet</a:t>
            </a:r>
            <a:endParaRPr sz="1200"/>
          </a:p>
        </p:txBody>
      </p:sp>
      <p:cxnSp>
        <p:nvCxnSpPr>
          <p:cNvPr id="730" name="Google Shape;730;p38"/>
          <p:cNvCxnSpPr>
            <a:stCxn id="728" idx="1"/>
          </p:cNvCxnSpPr>
          <p:nvPr/>
        </p:nvCxnSpPr>
        <p:spPr>
          <a:xfrm rot="10800000">
            <a:off x="4577513" y="1989638"/>
            <a:ext cx="1259400" cy="0"/>
          </a:xfrm>
          <a:prstGeom prst="straightConnector1">
            <a:avLst/>
          </a:prstGeom>
          <a:noFill/>
          <a:ln cap="flat" cmpd="sng" w="19050">
            <a:solidFill>
              <a:schemeClr val="dk2"/>
            </a:solidFill>
            <a:prstDash val="solid"/>
            <a:round/>
            <a:headEnd len="med" w="med" type="none"/>
            <a:tailEnd len="med" w="med" type="oval"/>
          </a:ln>
        </p:spPr>
      </p:cxnSp>
      <p:cxnSp>
        <p:nvCxnSpPr>
          <p:cNvPr id="731" name="Google Shape;731;p38"/>
          <p:cNvCxnSpPr>
            <a:stCxn id="727" idx="3"/>
          </p:cNvCxnSpPr>
          <p:nvPr/>
        </p:nvCxnSpPr>
        <p:spPr>
          <a:xfrm>
            <a:off x="3306863" y="3296275"/>
            <a:ext cx="1263600" cy="0"/>
          </a:xfrm>
          <a:prstGeom prst="straightConnector1">
            <a:avLst/>
          </a:prstGeom>
          <a:noFill/>
          <a:ln cap="flat" cmpd="sng" w="19050">
            <a:solidFill>
              <a:schemeClr val="dk2"/>
            </a:solidFill>
            <a:prstDash val="solid"/>
            <a:round/>
            <a:headEnd len="med" w="med" type="none"/>
            <a:tailEnd len="med" w="med" type="oval"/>
          </a:ln>
        </p:spPr>
      </p:cxnSp>
      <p:cxnSp>
        <p:nvCxnSpPr>
          <p:cNvPr id="732" name="Google Shape;732;p38"/>
          <p:cNvCxnSpPr>
            <a:stCxn id="729" idx="1"/>
          </p:cNvCxnSpPr>
          <p:nvPr/>
        </p:nvCxnSpPr>
        <p:spPr>
          <a:xfrm rot="10800000">
            <a:off x="4577513" y="3524713"/>
            <a:ext cx="1259400" cy="0"/>
          </a:xfrm>
          <a:prstGeom prst="straightConnector1">
            <a:avLst/>
          </a:prstGeom>
          <a:noFill/>
          <a:ln cap="flat" cmpd="sng" w="19050">
            <a:solidFill>
              <a:schemeClr val="dk2"/>
            </a:solidFill>
            <a:prstDash val="solid"/>
            <a:round/>
            <a:headEnd len="med" w="med" type="none"/>
            <a:tailEnd len="med" w="med" type="oval"/>
          </a:ln>
        </p:spPr>
      </p:cxnSp>
      <p:grpSp>
        <p:nvGrpSpPr>
          <p:cNvPr id="733" name="Google Shape;733;p38"/>
          <p:cNvGrpSpPr/>
          <p:nvPr/>
        </p:nvGrpSpPr>
        <p:grpSpPr>
          <a:xfrm>
            <a:off x="3352849" y="1443339"/>
            <a:ext cx="761593" cy="1503006"/>
            <a:chOff x="3463675" y="2030725"/>
            <a:chExt cx="604775" cy="1193525"/>
          </a:xfrm>
        </p:grpSpPr>
        <p:sp>
          <p:nvSpPr>
            <p:cNvPr id="734" name="Google Shape;734;p38"/>
            <p:cNvSpPr/>
            <p:nvPr/>
          </p:nvSpPr>
          <p:spPr>
            <a:xfrm>
              <a:off x="3601950" y="2997400"/>
              <a:ext cx="322650" cy="180800"/>
            </a:xfrm>
            <a:custGeom>
              <a:rect b="b" l="l" r="r" t="t"/>
              <a:pathLst>
                <a:path extrusionOk="0" h="7232" w="12906">
                  <a:moveTo>
                    <a:pt x="1" y="7107"/>
                  </a:moveTo>
                  <a:cubicBezTo>
                    <a:pt x="140" y="6830"/>
                    <a:pt x="337" y="6650"/>
                    <a:pt x="565" y="6511"/>
                  </a:cubicBezTo>
                  <a:cubicBezTo>
                    <a:pt x="1137" y="6168"/>
                    <a:pt x="1712" y="5825"/>
                    <a:pt x="2290" y="5496"/>
                  </a:cubicBezTo>
                  <a:cubicBezTo>
                    <a:pt x="3569" y="4772"/>
                    <a:pt x="4846" y="4048"/>
                    <a:pt x="6131" y="3349"/>
                  </a:cubicBezTo>
                  <a:cubicBezTo>
                    <a:pt x="7288" y="2718"/>
                    <a:pt x="8456" y="2112"/>
                    <a:pt x="9619" y="1503"/>
                  </a:cubicBezTo>
                  <a:cubicBezTo>
                    <a:pt x="10211" y="1191"/>
                    <a:pt x="10804" y="880"/>
                    <a:pt x="11403" y="585"/>
                  </a:cubicBezTo>
                  <a:cubicBezTo>
                    <a:pt x="11811" y="387"/>
                    <a:pt x="12238" y="215"/>
                    <a:pt x="12657" y="34"/>
                  </a:cubicBezTo>
                  <a:cubicBezTo>
                    <a:pt x="12702" y="13"/>
                    <a:pt x="12757" y="21"/>
                    <a:pt x="12906" y="0"/>
                  </a:cubicBezTo>
                  <a:cubicBezTo>
                    <a:pt x="12518" y="301"/>
                    <a:pt x="12220" y="568"/>
                    <a:pt x="11888" y="782"/>
                  </a:cubicBezTo>
                  <a:cubicBezTo>
                    <a:pt x="11250" y="1195"/>
                    <a:pt x="10582" y="1559"/>
                    <a:pt x="9952" y="1984"/>
                  </a:cubicBezTo>
                  <a:cubicBezTo>
                    <a:pt x="9671" y="2175"/>
                    <a:pt x="9387" y="2362"/>
                    <a:pt x="9103" y="2549"/>
                  </a:cubicBezTo>
                  <a:cubicBezTo>
                    <a:pt x="8518" y="2937"/>
                    <a:pt x="7884" y="3245"/>
                    <a:pt x="7264" y="3570"/>
                  </a:cubicBezTo>
                  <a:cubicBezTo>
                    <a:pt x="7094" y="3658"/>
                    <a:pt x="6935" y="3761"/>
                    <a:pt x="6772" y="3855"/>
                  </a:cubicBezTo>
                  <a:cubicBezTo>
                    <a:pt x="6461" y="4038"/>
                    <a:pt x="6163" y="4253"/>
                    <a:pt x="5837" y="4395"/>
                  </a:cubicBezTo>
                  <a:cubicBezTo>
                    <a:pt x="5220" y="4658"/>
                    <a:pt x="4725" y="5129"/>
                    <a:pt x="4112" y="5386"/>
                  </a:cubicBezTo>
                  <a:cubicBezTo>
                    <a:pt x="3420" y="5677"/>
                    <a:pt x="2789" y="6092"/>
                    <a:pt x="2100" y="6387"/>
                  </a:cubicBezTo>
                  <a:cubicBezTo>
                    <a:pt x="1608" y="6594"/>
                    <a:pt x="1151" y="6871"/>
                    <a:pt x="673" y="7107"/>
                  </a:cubicBezTo>
                  <a:cubicBezTo>
                    <a:pt x="538" y="7173"/>
                    <a:pt x="386" y="7211"/>
                    <a:pt x="236" y="7224"/>
                  </a:cubicBezTo>
                  <a:cubicBezTo>
                    <a:pt x="167" y="7232"/>
                    <a:pt x="87" y="7152"/>
                    <a:pt x="1" y="710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 name="Google Shape;735;p38"/>
            <p:cNvSpPr/>
            <p:nvPr/>
          </p:nvSpPr>
          <p:spPr>
            <a:xfrm>
              <a:off x="3856975" y="2030725"/>
              <a:ext cx="151875" cy="243600"/>
            </a:xfrm>
            <a:custGeom>
              <a:rect b="b" l="l" r="r" t="t"/>
              <a:pathLst>
                <a:path extrusionOk="0" h="9744" w="6075">
                  <a:moveTo>
                    <a:pt x="6037" y="9743"/>
                  </a:moveTo>
                  <a:cubicBezTo>
                    <a:pt x="5683" y="9393"/>
                    <a:pt x="5421" y="9099"/>
                    <a:pt x="5189" y="8784"/>
                  </a:cubicBezTo>
                  <a:cubicBezTo>
                    <a:pt x="4392" y="7713"/>
                    <a:pt x="3668" y="6591"/>
                    <a:pt x="2982" y="5448"/>
                  </a:cubicBezTo>
                  <a:cubicBezTo>
                    <a:pt x="2141" y="4042"/>
                    <a:pt x="1319" y="2625"/>
                    <a:pt x="492" y="1212"/>
                  </a:cubicBezTo>
                  <a:cubicBezTo>
                    <a:pt x="357" y="980"/>
                    <a:pt x="222" y="748"/>
                    <a:pt x="101" y="513"/>
                  </a:cubicBezTo>
                  <a:cubicBezTo>
                    <a:pt x="0" y="308"/>
                    <a:pt x="31" y="87"/>
                    <a:pt x="152" y="52"/>
                  </a:cubicBezTo>
                  <a:cubicBezTo>
                    <a:pt x="329" y="0"/>
                    <a:pt x="451" y="114"/>
                    <a:pt x="540" y="235"/>
                  </a:cubicBezTo>
                  <a:cubicBezTo>
                    <a:pt x="796" y="589"/>
                    <a:pt x="1060" y="942"/>
                    <a:pt x="1282" y="1316"/>
                  </a:cubicBezTo>
                  <a:cubicBezTo>
                    <a:pt x="1639" y="1919"/>
                    <a:pt x="1922" y="2570"/>
                    <a:pt x="2321" y="3145"/>
                  </a:cubicBezTo>
                  <a:cubicBezTo>
                    <a:pt x="2722" y="3727"/>
                    <a:pt x="2999" y="4374"/>
                    <a:pt x="3405" y="4949"/>
                  </a:cubicBezTo>
                  <a:cubicBezTo>
                    <a:pt x="3699" y="5372"/>
                    <a:pt x="3963" y="5812"/>
                    <a:pt x="4239" y="6241"/>
                  </a:cubicBezTo>
                  <a:cubicBezTo>
                    <a:pt x="4870" y="7218"/>
                    <a:pt x="5448" y="8223"/>
                    <a:pt x="5995" y="9244"/>
                  </a:cubicBezTo>
                  <a:cubicBezTo>
                    <a:pt x="6030" y="9310"/>
                    <a:pt x="6054" y="9387"/>
                    <a:pt x="6065" y="9459"/>
                  </a:cubicBezTo>
                  <a:cubicBezTo>
                    <a:pt x="6075" y="9511"/>
                    <a:pt x="6057" y="9569"/>
                    <a:pt x="6037" y="974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 name="Google Shape;736;p38"/>
            <p:cNvSpPr/>
            <p:nvPr/>
          </p:nvSpPr>
          <p:spPr>
            <a:xfrm>
              <a:off x="3591500" y="2216875"/>
              <a:ext cx="145575" cy="129650"/>
            </a:xfrm>
            <a:custGeom>
              <a:rect b="b" l="l" r="r" t="t"/>
              <a:pathLst>
                <a:path extrusionOk="0" h="5186" w="5823">
                  <a:moveTo>
                    <a:pt x="0" y="49"/>
                  </a:moveTo>
                  <a:cubicBezTo>
                    <a:pt x="318" y="0"/>
                    <a:pt x="502" y="101"/>
                    <a:pt x="658" y="243"/>
                  </a:cubicBezTo>
                  <a:cubicBezTo>
                    <a:pt x="1223" y="756"/>
                    <a:pt x="1839" y="1202"/>
                    <a:pt x="2379" y="1749"/>
                  </a:cubicBezTo>
                  <a:cubicBezTo>
                    <a:pt x="2913" y="2290"/>
                    <a:pt x="3533" y="2747"/>
                    <a:pt x="4091" y="3266"/>
                  </a:cubicBezTo>
                  <a:cubicBezTo>
                    <a:pt x="4703" y="3835"/>
                    <a:pt x="5323" y="4399"/>
                    <a:pt x="5822" y="5092"/>
                  </a:cubicBezTo>
                  <a:cubicBezTo>
                    <a:pt x="5659" y="5186"/>
                    <a:pt x="5583" y="5071"/>
                    <a:pt x="5500" y="5016"/>
                  </a:cubicBezTo>
                  <a:cubicBezTo>
                    <a:pt x="4489" y="4295"/>
                    <a:pt x="3495" y="3554"/>
                    <a:pt x="2570" y="2723"/>
                  </a:cubicBezTo>
                  <a:cubicBezTo>
                    <a:pt x="2057" y="2262"/>
                    <a:pt x="1538" y="1812"/>
                    <a:pt x="1039" y="1345"/>
                  </a:cubicBezTo>
                  <a:cubicBezTo>
                    <a:pt x="717" y="1043"/>
                    <a:pt x="419" y="721"/>
                    <a:pt x="125" y="395"/>
                  </a:cubicBezTo>
                  <a:cubicBezTo>
                    <a:pt x="59" y="323"/>
                    <a:pt x="52" y="198"/>
                    <a:pt x="0"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 name="Google Shape;737;p38"/>
            <p:cNvSpPr/>
            <p:nvPr/>
          </p:nvSpPr>
          <p:spPr>
            <a:xfrm>
              <a:off x="4007625" y="2038950"/>
              <a:ext cx="60825" cy="142025"/>
            </a:xfrm>
            <a:custGeom>
              <a:rect b="b" l="l" r="r" t="t"/>
              <a:pathLst>
                <a:path extrusionOk="0" h="5681" w="2433">
                  <a:moveTo>
                    <a:pt x="2325" y="5680"/>
                  </a:moveTo>
                  <a:cubicBezTo>
                    <a:pt x="2026" y="5362"/>
                    <a:pt x="1895" y="5022"/>
                    <a:pt x="1746" y="4697"/>
                  </a:cubicBezTo>
                  <a:cubicBezTo>
                    <a:pt x="1414" y="3969"/>
                    <a:pt x="1081" y="3245"/>
                    <a:pt x="773" y="2507"/>
                  </a:cubicBezTo>
                  <a:cubicBezTo>
                    <a:pt x="538" y="1946"/>
                    <a:pt x="333" y="1368"/>
                    <a:pt x="129" y="793"/>
                  </a:cubicBezTo>
                  <a:cubicBezTo>
                    <a:pt x="60" y="600"/>
                    <a:pt x="31" y="388"/>
                    <a:pt x="7" y="180"/>
                  </a:cubicBezTo>
                  <a:cubicBezTo>
                    <a:pt x="1" y="132"/>
                    <a:pt x="70" y="55"/>
                    <a:pt x="125" y="21"/>
                  </a:cubicBezTo>
                  <a:cubicBezTo>
                    <a:pt x="153" y="0"/>
                    <a:pt x="250" y="28"/>
                    <a:pt x="271" y="63"/>
                  </a:cubicBezTo>
                  <a:cubicBezTo>
                    <a:pt x="423" y="280"/>
                    <a:pt x="593" y="496"/>
                    <a:pt x="696" y="734"/>
                  </a:cubicBezTo>
                  <a:cubicBezTo>
                    <a:pt x="908" y="1219"/>
                    <a:pt x="1088" y="1718"/>
                    <a:pt x="1275" y="2213"/>
                  </a:cubicBezTo>
                  <a:cubicBezTo>
                    <a:pt x="1410" y="2566"/>
                    <a:pt x="1542" y="2927"/>
                    <a:pt x="1673" y="3284"/>
                  </a:cubicBezTo>
                  <a:cubicBezTo>
                    <a:pt x="1777" y="3567"/>
                    <a:pt x="1919" y="3831"/>
                    <a:pt x="2065" y="4101"/>
                  </a:cubicBezTo>
                  <a:cubicBezTo>
                    <a:pt x="2287" y="4513"/>
                    <a:pt x="2408" y="4980"/>
                    <a:pt x="2429" y="5462"/>
                  </a:cubicBezTo>
                  <a:cubicBezTo>
                    <a:pt x="2432" y="5511"/>
                    <a:pt x="2384" y="5559"/>
                    <a:pt x="2325" y="56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 name="Google Shape;738;p38"/>
            <p:cNvSpPr/>
            <p:nvPr/>
          </p:nvSpPr>
          <p:spPr>
            <a:xfrm>
              <a:off x="3463675" y="2658150"/>
              <a:ext cx="144625" cy="19325"/>
            </a:xfrm>
            <a:custGeom>
              <a:rect b="b" l="l" r="r" t="t"/>
              <a:pathLst>
                <a:path extrusionOk="0" h="773" w="5785">
                  <a:moveTo>
                    <a:pt x="1" y="478"/>
                  </a:moveTo>
                  <a:cubicBezTo>
                    <a:pt x="101" y="398"/>
                    <a:pt x="167" y="322"/>
                    <a:pt x="247" y="291"/>
                  </a:cubicBezTo>
                  <a:cubicBezTo>
                    <a:pt x="351" y="253"/>
                    <a:pt x="468" y="242"/>
                    <a:pt x="583" y="232"/>
                  </a:cubicBezTo>
                  <a:cubicBezTo>
                    <a:pt x="1798" y="121"/>
                    <a:pt x="3017" y="0"/>
                    <a:pt x="4240" y="107"/>
                  </a:cubicBezTo>
                  <a:cubicBezTo>
                    <a:pt x="4732" y="149"/>
                    <a:pt x="5227" y="166"/>
                    <a:pt x="5785" y="328"/>
                  </a:cubicBezTo>
                  <a:cubicBezTo>
                    <a:pt x="5608" y="405"/>
                    <a:pt x="5505" y="481"/>
                    <a:pt x="5390" y="495"/>
                  </a:cubicBezTo>
                  <a:cubicBezTo>
                    <a:pt x="4936" y="554"/>
                    <a:pt x="4483" y="616"/>
                    <a:pt x="4029" y="640"/>
                  </a:cubicBezTo>
                  <a:cubicBezTo>
                    <a:pt x="3021" y="692"/>
                    <a:pt x="2013" y="727"/>
                    <a:pt x="1005" y="765"/>
                  </a:cubicBezTo>
                  <a:cubicBezTo>
                    <a:pt x="815" y="772"/>
                    <a:pt x="624" y="755"/>
                    <a:pt x="434" y="748"/>
                  </a:cubicBezTo>
                  <a:cubicBezTo>
                    <a:pt x="271" y="741"/>
                    <a:pt x="150" y="661"/>
                    <a:pt x="1" y="47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 name="Google Shape;739;p38"/>
            <p:cNvSpPr/>
            <p:nvPr/>
          </p:nvSpPr>
          <p:spPr>
            <a:xfrm>
              <a:off x="3850900" y="3136350"/>
              <a:ext cx="94650" cy="87900"/>
            </a:xfrm>
            <a:custGeom>
              <a:rect b="b" l="l" r="r" t="t"/>
              <a:pathLst>
                <a:path extrusionOk="0" h="3516" w="3786">
                  <a:moveTo>
                    <a:pt x="3786" y="1"/>
                  </a:moveTo>
                  <a:cubicBezTo>
                    <a:pt x="3596" y="253"/>
                    <a:pt x="3485" y="427"/>
                    <a:pt x="3346" y="579"/>
                  </a:cubicBezTo>
                  <a:cubicBezTo>
                    <a:pt x="3059" y="908"/>
                    <a:pt x="2751" y="1220"/>
                    <a:pt x="2463" y="1549"/>
                  </a:cubicBezTo>
                  <a:cubicBezTo>
                    <a:pt x="2310" y="1719"/>
                    <a:pt x="2200" y="1927"/>
                    <a:pt x="2040" y="2090"/>
                  </a:cubicBezTo>
                  <a:cubicBezTo>
                    <a:pt x="1687" y="2464"/>
                    <a:pt x="1313" y="2817"/>
                    <a:pt x="953" y="3180"/>
                  </a:cubicBezTo>
                  <a:cubicBezTo>
                    <a:pt x="752" y="3378"/>
                    <a:pt x="499" y="3461"/>
                    <a:pt x="237" y="3506"/>
                  </a:cubicBezTo>
                  <a:cubicBezTo>
                    <a:pt x="177" y="3516"/>
                    <a:pt x="104" y="3454"/>
                    <a:pt x="0" y="3405"/>
                  </a:cubicBezTo>
                  <a:cubicBezTo>
                    <a:pt x="70" y="3287"/>
                    <a:pt x="108" y="3180"/>
                    <a:pt x="184" y="3111"/>
                  </a:cubicBezTo>
                  <a:cubicBezTo>
                    <a:pt x="1292" y="2058"/>
                    <a:pt x="2380" y="984"/>
                    <a:pt x="3589" y="42"/>
                  </a:cubicBezTo>
                  <a:cubicBezTo>
                    <a:pt x="3603" y="32"/>
                    <a:pt x="3627" y="36"/>
                    <a:pt x="37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 name="Google Shape;740;p38"/>
            <p:cNvSpPr/>
            <p:nvPr/>
          </p:nvSpPr>
          <p:spPr>
            <a:xfrm>
              <a:off x="3547925" y="2780550"/>
              <a:ext cx="77600" cy="26525"/>
            </a:xfrm>
            <a:custGeom>
              <a:rect b="b" l="l" r="r" t="t"/>
              <a:pathLst>
                <a:path extrusionOk="0" h="1061" w="3104">
                  <a:moveTo>
                    <a:pt x="3104" y="1"/>
                  </a:moveTo>
                  <a:cubicBezTo>
                    <a:pt x="3021" y="87"/>
                    <a:pt x="2990" y="140"/>
                    <a:pt x="2945" y="167"/>
                  </a:cubicBezTo>
                  <a:cubicBezTo>
                    <a:pt x="2273" y="538"/>
                    <a:pt x="1566" y="819"/>
                    <a:pt x="822" y="1002"/>
                  </a:cubicBezTo>
                  <a:cubicBezTo>
                    <a:pt x="638" y="1051"/>
                    <a:pt x="444" y="1057"/>
                    <a:pt x="253" y="1061"/>
                  </a:cubicBezTo>
                  <a:cubicBezTo>
                    <a:pt x="143" y="1061"/>
                    <a:pt x="25" y="1022"/>
                    <a:pt x="1" y="877"/>
                  </a:cubicBezTo>
                  <a:cubicBezTo>
                    <a:pt x="431" y="562"/>
                    <a:pt x="2314" y="15"/>
                    <a:pt x="31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1" name="Google Shape;741;p38"/>
          <p:cNvGrpSpPr/>
          <p:nvPr/>
        </p:nvGrpSpPr>
        <p:grpSpPr>
          <a:xfrm flipH="1">
            <a:off x="5036699" y="1443339"/>
            <a:ext cx="761593" cy="1503006"/>
            <a:chOff x="3463675" y="2030725"/>
            <a:chExt cx="604775" cy="1193525"/>
          </a:xfrm>
        </p:grpSpPr>
        <p:sp>
          <p:nvSpPr>
            <p:cNvPr id="742" name="Google Shape;742;p38"/>
            <p:cNvSpPr/>
            <p:nvPr/>
          </p:nvSpPr>
          <p:spPr>
            <a:xfrm>
              <a:off x="3601950" y="2997400"/>
              <a:ext cx="322650" cy="180800"/>
            </a:xfrm>
            <a:custGeom>
              <a:rect b="b" l="l" r="r" t="t"/>
              <a:pathLst>
                <a:path extrusionOk="0" h="7232" w="12906">
                  <a:moveTo>
                    <a:pt x="1" y="7107"/>
                  </a:moveTo>
                  <a:cubicBezTo>
                    <a:pt x="140" y="6830"/>
                    <a:pt x="337" y="6650"/>
                    <a:pt x="565" y="6511"/>
                  </a:cubicBezTo>
                  <a:cubicBezTo>
                    <a:pt x="1137" y="6168"/>
                    <a:pt x="1712" y="5825"/>
                    <a:pt x="2290" y="5496"/>
                  </a:cubicBezTo>
                  <a:cubicBezTo>
                    <a:pt x="3569" y="4772"/>
                    <a:pt x="4846" y="4048"/>
                    <a:pt x="6131" y="3349"/>
                  </a:cubicBezTo>
                  <a:cubicBezTo>
                    <a:pt x="7288" y="2718"/>
                    <a:pt x="8456" y="2112"/>
                    <a:pt x="9619" y="1503"/>
                  </a:cubicBezTo>
                  <a:cubicBezTo>
                    <a:pt x="10211" y="1191"/>
                    <a:pt x="10804" y="880"/>
                    <a:pt x="11403" y="585"/>
                  </a:cubicBezTo>
                  <a:cubicBezTo>
                    <a:pt x="11811" y="387"/>
                    <a:pt x="12238" y="215"/>
                    <a:pt x="12657" y="34"/>
                  </a:cubicBezTo>
                  <a:cubicBezTo>
                    <a:pt x="12702" y="13"/>
                    <a:pt x="12757" y="21"/>
                    <a:pt x="12906" y="0"/>
                  </a:cubicBezTo>
                  <a:cubicBezTo>
                    <a:pt x="12518" y="301"/>
                    <a:pt x="12220" y="568"/>
                    <a:pt x="11888" y="782"/>
                  </a:cubicBezTo>
                  <a:cubicBezTo>
                    <a:pt x="11250" y="1195"/>
                    <a:pt x="10582" y="1559"/>
                    <a:pt x="9952" y="1984"/>
                  </a:cubicBezTo>
                  <a:cubicBezTo>
                    <a:pt x="9671" y="2175"/>
                    <a:pt x="9387" y="2362"/>
                    <a:pt x="9103" y="2549"/>
                  </a:cubicBezTo>
                  <a:cubicBezTo>
                    <a:pt x="8518" y="2937"/>
                    <a:pt x="7884" y="3245"/>
                    <a:pt x="7264" y="3570"/>
                  </a:cubicBezTo>
                  <a:cubicBezTo>
                    <a:pt x="7094" y="3658"/>
                    <a:pt x="6935" y="3761"/>
                    <a:pt x="6772" y="3855"/>
                  </a:cubicBezTo>
                  <a:cubicBezTo>
                    <a:pt x="6461" y="4038"/>
                    <a:pt x="6163" y="4253"/>
                    <a:pt x="5837" y="4395"/>
                  </a:cubicBezTo>
                  <a:cubicBezTo>
                    <a:pt x="5220" y="4658"/>
                    <a:pt x="4725" y="5129"/>
                    <a:pt x="4112" y="5386"/>
                  </a:cubicBezTo>
                  <a:cubicBezTo>
                    <a:pt x="3420" y="5677"/>
                    <a:pt x="2789" y="6092"/>
                    <a:pt x="2100" y="6387"/>
                  </a:cubicBezTo>
                  <a:cubicBezTo>
                    <a:pt x="1608" y="6594"/>
                    <a:pt x="1151" y="6871"/>
                    <a:pt x="673" y="7107"/>
                  </a:cubicBezTo>
                  <a:cubicBezTo>
                    <a:pt x="538" y="7173"/>
                    <a:pt x="386" y="7211"/>
                    <a:pt x="236" y="7224"/>
                  </a:cubicBezTo>
                  <a:cubicBezTo>
                    <a:pt x="167" y="7232"/>
                    <a:pt x="87" y="7152"/>
                    <a:pt x="1" y="710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 name="Google Shape;743;p38"/>
            <p:cNvSpPr/>
            <p:nvPr/>
          </p:nvSpPr>
          <p:spPr>
            <a:xfrm>
              <a:off x="3856975" y="2030725"/>
              <a:ext cx="151875" cy="243600"/>
            </a:xfrm>
            <a:custGeom>
              <a:rect b="b" l="l" r="r" t="t"/>
              <a:pathLst>
                <a:path extrusionOk="0" h="9744" w="6075">
                  <a:moveTo>
                    <a:pt x="6037" y="9743"/>
                  </a:moveTo>
                  <a:cubicBezTo>
                    <a:pt x="5683" y="9393"/>
                    <a:pt x="5421" y="9099"/>
                    <a:pt x="5189" y="8784"/>
                  </a:cubicBezTo>
                  <a:cubicBezTo>
                    <a:pt x="4392" y="7713"/>
                    <a:pt x="3668" y="6591"/>
                    <a:pt x="2982" y="5448"/>
                  </a:cubicBezTo>
                  <a:cubicBezTo>
                    <a:pt x="2141" y="4042"/>
                    <a:pt x="1319" y="2625"/>
                    <a:pt x="492" y="1212"/>
                  </a:cubicBezTo>
                  <a:cubicBezTo>
                    <a:pt x="357" y="980"/>
                    <a:pt x="222" y="748"/>
                    <a:pt x="101" y="513"/>
                  </a:cubicBezTo>
                  <a:cubicBezTo>
                    <a:pt x="0" y="308"/>
                    <a:pt x="31" y="87"/>
                    <a:pt x="152" y="52"/>
                  </a:cubicBezTo>
                  <a:cubicBezTo>
                    <a:pt x="329" y="0"/>
                    <a:pt x="451" y="114"/>
                    <a:pt x="540" y="235"/>
                  </a:cubicBezTo>
                  <a:cubicBezTo>
                    <a:pt x="796" y="589"/>
                    <a:pt x="1060" y="942"/>
                    <a:pt x="1282" y="1316"/>
                  </a:cubicBezTo>
                  <a:cubicBezTo>
                    <a:pt x="1639" y="1919"/>
                    <a:pt x="1922" y="2570"/>
                    <a:pt x="2321" y="3145"/>
                  </a:cubicBezTo>
                  <a:cubicBezTo>
                    <a:pt x="2722" y="3727"/>
                    <a:pt x="2999" y="4374"/>
                    <a:pt x="3405" y="4949"/>
                  </a:cubicBezTo>
                  <a:cubicBezTo>
                    <a:pt x="3699" y="5372"/>
                    <a:pt x="3963" y="5812"/>
                    <a:pt x="4239" y="6241"/>
                  </a:cubicBezTo>
                  <a:cubicBezTo>
                    <a:pt x="4870" y="7218"/>
                    <a:pt x="5448" y="8223"/>
                    <a:pt x="5995" y="9244"/>
                  </a:cubicBezTo>
                  <a:cubicBezTo>
                    <a:pt x="6030" y="9310"/>
                    <a:pt x="6054" y="9387"/>
                    <a:pt x="6065" y="9459"/>
                  </a:cubicBezTo>
                  <a:cubicBezTo>
                    <a:pt x="6075" y="9511"/>
                    <a:pt x="6057" y="9569"/>
                    <a:pt x="6037" y="974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 name="Google Shape;744;p38"/>
            <p:cNvSpPr/>
            <p:nvPr/>
          </p:nvSpPr>
          <p:spPr>
            <a:xfrm>
              <a:off x="3591500" y="2216875"/>
              <a:ext cx="145575" cy="129650"/>
            </a:xfrm>
            <a:custGeom>
              <a:rect b="b" l="l" r="r" t="t"/>
              <a:pathLst>
                <a:path extrusionOk="0" h="5186" w="5823">
                  <a:moveTo>
                    <a:pt x="0" y="49"/>
                  </a:moveTo>
                  <a:cubicBezTo>
                    <a:pt x="318" y="0"/>
                    <a:pt x="502" y="101"/>
                    <a:pt x="658" y="243"/>
                  </a:cubicBezTo>
                  <a:cubicBezTo>
                    <a:pt x="1223" y="756"/>
                    <a:pt x="1839" y="1202"/>
                    <a:pt x="2379" y="1749"/>
                  </a:cubicBezTo>
                  <a:cubicBezTo>
                    <a:pt x="2913" y="2290"/>
                    <a:pt x="3533" y="2747"/>
                    <a:pt x="4091" y="3266"/>
                  </a:cubicBezTo>
                  <a:cubicBezTo>
                    <a:pt x="4703" y="3835"/>
                    <a:pt x="5323" y="4399"/>
                    <a:pt x="5822" y="5092"/>
                  </a:cubicBezTo>
                  <a:cubicBezTo>
                    <a:pt x="5659" y="5186"/>
                    <a:pt x="5583" y="5071"/>
                    <a:pt x="5500" y="5016"/>
                  </a:cubicBezTo>
                  <a:cubicBezTo>
                    <a:pt x="4489" y="4295"/>
                    <a:pt x="3495" y="3554"/>
                    <a:pt x="2570" y="2723"/>
                  </a:cubicBezTo>
                  <a:cubicBezTo>
                    <a:pt x="2057" y="2262"/>
                    <a:pt x="1538" y="1812"/>
                    <a:pt x="1039" y="1345"/>
                  </a:cubicBezTo>
                  <a:cubicBezTo>
                    <a:pt x="717" y="1043"/>
                    <a:pt x="419" y="721"/>
                    <a:pt x="125" y="395"/>
                  </a:cubicBezTo>
                  <a:cubicBezTo>
                    <a:pt x="59" y="323"/>
                    <a:pt x="52" y="198"/>
                    <a:pt x="0"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 name="Google Shape;745;p38"/>
            <p:cNvSpPr/>
            <p:nvPr/>
          </p:nvSpPr>
          <p:spPr>
            <a:xfrm>
              <a:off x="4007625" y="2038950"/>
              <a:ext cx="60825" cy="142025"/>
            </a:xfrm>
            <a:custGeom>
              <a:rect b="b" l="l" r="r" t="t"/>
              <a:pathLst>
                <a:path extrusionOk="0" h="5681" w="2433">
                  <a:moveTo>
                    <a:pt x="2325" y="5680"/>
                  </a:moveTo>
                  <a:cubicBezTo>
                    <a:pt x="2026" y="5362"/>
                    <a:pt x="1895" y="5022"/>
                    <a:pt x="1746" y="4697"/>
                  </a:cubicBezTo>
                  <a:cubicBezTo>
                    <a:pt x="1414" y="3969"/>
                    <a:pt x="1081" y="3245"/>
                    <a:pt x="773" y="2507"/>
                  </a:cubicBezTo>
                  <a:cubicBezTo>
                    <a:pt x="538" y="1946"/>
                    <a:pt x="333" y="1368"/>
                    <a:pt x="129" y="793"/>
                  </a:cubicBezTo>
                  <a:cubicBezTo>
                    <a:pt x="60" y="600"/>
                    <a:pt x="31" y="388"/>
                    <a:pt x="7" y="180"/>
                  </a:cubicBezTo>
                  <a:cubicBezTo>
                    <a:pt x="1" y="132"/>
                    <a:pt x="70" y="55"/>
                    <a:pt x="125" y="21"/>
                  </a:cubicBezTo>
                  <a:cubicBezTo>
                    <a:pt x="153" y="0"/>
                    <a:pt x="250" y="28"/>
                    <a:pt x="271" y="63"/>
                  </a:cubicBezTo>
                  <a:cubicBezTo>
                    <a:pt x="423" y="280"/>
                    <a:pt x="593" y="496"/>
                    <a:pt x="696" y="734"/>
                  </a:cubicBezTo>
                  <a:cubicBezTo>
                    <a:pt x="908" y="1219"/>
                    <a:pt x="1088" y="1718"/>
                    <a:pt x="1275" y="2213"/>
                  </a:cubicBezTo>
                  <a:cubicBezTo>
                    <a:pt x="1410" y="2566"/>
                    <a:pt x="1542" y="2927"/>
                    <a:pt x="1673" y="3284"/>
                  </a:cubicBezTo>
                  <a:cubicBezTo>
                    <a:pt x="1777" y="3567"/>
                    <a:pt x="1919" y="3831"/>
                    <a:pt x="2065" y="4101"/>
                  </a:cubicBezTo>
                  <a:cubicBezTo>
                    <a:pt x="2287" y="4513"/>
                    <a:pt x="2408" y="4980"/>
                    <a:pt x="2429" y="5462"/>
                  </a:cubicBezTo>
                  <a:cubicBezTo>
                    <a:pt x="2432" y="5511"/>
                    <a:pt x="2384" y="5559"/>
                    <a:pt x="2325" y="56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 name="Google Shape;746;p38"/>
            <p:cNvSpPr/>
            <p:nvPr/>
          </p:nvSpPr>
          <p:spPr>
            <a:xfrm>
              <a:off x="3463675" y="2658150"/>
              <a:ext cx="144625" cy="19325"/>
            </a:xfrm>
            <a:custGeom>
              <a:rect b="b" l="l" r="r" t="t"/>
              <a:pathLst>
                <a:path extrusionOk="0" h="773" w="5785">
                  <a:moveTo>
                    <a:pt x="1" y="478"/>
                  </a:moveTo>
                  <a:cubicBezTo>
                    <a:pt x="101" y="398"/>
                    <a:pt x="167" y="322"/>
                    <a:pt x="247" y="291"/>
                  </a:cubicBezTo>
                  <a:cubicBezTo>
                    <a:pt x="351" y="253"/>
                    <a:pt x="468" y="242"/>
                    <a:pt x="583" y="232"/>
                  </a:cubicBezTo>
                  <a:cubicBezTo>
                    <a:pt x="1798" y="121"/>
                    <a:pt x="3017" y="0"/>
                    <a:pt x="4240" y="107"/>
                  </a:cubicBezTo>
                  <a:cubicBezTo>
                    <a:pt x="4732" y="149"/>
                    <a:pt x="5227" y="166"/>
                    <a:pt x="5785" y="328"/>
                  </a:cubicBezTo>
                  <a:cubicBezTo>
                    <a:pt x="5608" y="405"/>
                    <a:pt x="5505" y="481"/>
                    <a:pt x="5390" y="495"/>
                  </a:cubicBezTo>
                  <a:cubicBezTo>
                    <a:pt x="4936" y="554"/>
                    <a:pt x="4483" y="616"/>
                    <a:pt x="4029" y="640"/>
                  </a:cubicBezTo>
                  <a:cubicBezTo>
                    <a:pt x="3021" y="692"/>
                    <a:pt x="2013" y="727"/>
                    <a:pt x="1005" y="765"/>
                  </a:cubicBezTo>
                  <a:cubicBezTo>
                    <a:pt x="815" y="772"/>
                    <a:pt x="624" y="755"/>
                    <a:pt x="434" y="748"/>
                  </a:cubicBezTo>
                  <a:cubicBezTo>
                    <a:pt x="271" y="741"/>
                    <a:pt x="150" y="661"/>
                    <a:pt x="1" y="47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 name="Google Shape;747;p38"/>
            <p:cNvSpPr/>
            <p:nvPr/>
          </p:nvSpPr>
          <p:spPr>
            <a:xfrm>
              <a:off x="3850900" y="3136350"/>
              <a:ext cx="94650" cy="87900"/>
            </a:xfrm>
            <a:custGeom>
              <a:rect b="b" l="l" r="r" t="t"/>
              <a:pathLst>
                <a:path extrusionOk="0" h="3516" w="3786">
                  <a:moveTo>
                    <a:pt x="3786" y="1"/>
                  </a:moveTo>
                  <a:cubicBezTo>
                    <a:pt x="3596" y="253"/>
                    <a:pt x="3485" y="427"/>
                    <a:pt x="3346" y="579"/>
                  </a:cubicBezTo>
                  <a:cubicBezTo>
                    <a:pt x="3059" y="908"/>
                    <a:pt x="2751" y="1220"/>
                    <a:pt x="2463" y="1549"/>
                  </a:cubicBezTo>
                  <a:cubicBezTo>
                    <a:pt x="2310" y="1719"/>
                    <a:pt x="2200" y="1927"/>
                    <a:pt x="2040" y="2090"/>
                  </a:cubicBezTo>
                  <a:cubicBezTo>
                    <a:pt x="1687" y="2464"/>
                    <a:pt x="1313" y="2817"/>
                    <a:pt x="953" y="3180"/>
                  </a:cubicBezTo>
                  <a:cubicBezTo>
                    <a:pt x="752" y="3378"/>
                    <a:pt x="499" y="3461"/>
                    <a:pt x="237" y="3506"/>
                  </a:cubicBezTo>
                  <a:cubicBezTo>
                    <a:pt x="177" y="3516"/>
                    <a:pt x="104" y="3454"/>
                    <a:pt x="0" y="3405"/>
                  </a:cubicBezTo>
                  <a:cubicBezTo>
                    <a:pt x="70" y="3287"/>
                    <a:pt x="108" y="3180"/>
                    <a:pt x="184" y="3111"/>
                  </a:cubicBezTo>
                  <a:cubicBezTo>
                    <a:pt x="1292" y="2058"/>
                    <a:pt x="2380" y="984"/>
                    <a:pt x="3589" y="42"/>
                  </a:cubicBezTo>
                  <a:cubicBezTo>
                    <a:pt x="3603" y="32"/>
                    <a:pt x="3627" y="36"/>
                    <a:pt x="378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 name="Google Shape;748;p38"/>
            <p:cNvSpPr/>
            <p:nvPr/>
          </p:nvSpPr>
          <p:spPr>
            <a:xfrm>
              <a:off x="3547925" y="2780550"/>
              <a:ext cx="77600" cy="26525"/>
            </a:xfrm>
            <a:custGeom>
              <a:rect b="b" l="l" r="r" t="t"/>
              <a:pathLst>
                <a:path extrusionOk="0" h="1061" w="3104">
                  <a:moveTo>
                    <a:pt x="3104" y="1"/>
                  </a:moveTo>
                  <a:cubicBezTo>
                    <a:pt x="3021" y="87"/>
                    <a:pt x="2990" y="140"/>
                    <a:pt x="2945" y="167"/>
                  </a:cubicBezTo>
                  <a:cubicBezTo>
                    <a:pt x="2273" y="538"/>
                    <a:pt x="1566" y="819"/>
                    <a:pt x="822" y="1002"/>
                  </a:cubicBezTo>
                  <a:cubicBezTo>
                    <a:pt x="638" y="1051"/>
                    <a:pt x="444" y="1057"/>
                    <a:pt x="253" y="1061"/>
                  </a:cubicBezTo>
                  <a:cubicBezTo>
                    <a:pt x="143" y="1061"/>
                    <a:pt x="25" y="1022"/>
                    <a:pt x="1" y="877"/>
                  </a:cubicBezTo>
                  <a:cubicBezTo>
                    <a:pt x="431" y="562"/>
                    <a:pt x="2314" y="15"/>
                    <a:pt x="310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49" name="Google Shape;749;p38"/>
          <p:cNvGrpSpPr/>
          <p:nvPr/>
        </p:nvGrpSpPr>
        <p:grpSpPr>
          <a:xfrm>
            <a:off x="720086" y="1102944"/>
            <a:ext cx="7703623" cy="3503325"/>
            <a:chOff x="720086" y="1102944"/>
            <a:chExt cx="7703623" cy="3503325"/>
          </a:xfrm>
        </p:grpSpPr>
        <p:grpSp>
          <p:nvGrpSpPr>
            <p:cNvPr id="750" name="Google Shape;750;p38"/>
            <p:cNvGrpSpPr/>
            <p:nvPr/>
          </p:nvGrpSpPr>
          <p:grpSpPr>
            <a:xfrm>
              <a:off x="720086" y="1102944"/>
              <a:ext cx="1161973" cy="3503325"/>
              <a:chOff x="3142275" y="1512225"/>
              <a:chExt cx="859575" cy="2591600"/>
            </a:xfrm>
          </p:grpSpPr>
          <p:sp>
            <p:nvSpPr>
              <p:cNvPr id="751" name="Google Shape;751;p38"/>
              <p:cNvSpPr/>
              <p:nvPr/>
            </p:nvSpPr>
            <p:spPr>
              <a:xfrm>
                <a:off x="3172575" y="1512225"/>
                <a:ext cx="829275" cy="809525"/>
              </a:xfrm>
              <a:custGeom>
                <a:rect b="b" l="l" r="r" t="t"/>
                <a:pathLst>
                  <a:path extrusionOk="0" h="32381" w="33171">
                    <a:moveTo>
                      <a:pt x="32869" y="170"/>
                    </a:moveTo>
                    <a:cubicBezTo>
                      <a:pt x="32731" y="28"/>
                      <a:pt x="32581" y="1"/>
                      <a:pt x="32405" y="77"/>
                    </a:cubicBezTo>
                    <a:cubicBezTo>
                      <a:pt x="32059" y="229"/>
                      <a:pt x="31841" y="475"/>
                      <a:pt x="31695" y="849"/>
                    </a:cubicBezTo>
                    <a:cubicBezTo>
                      <a:pt x="31231" y="2023"/>
                      <a:pt x="30473" y="2979"/>
                      <a:pt x="29433" y="3668"/>
                    </a:cubicBezTo>
                    <a:cubicBezTo>
                      <a:pt x="28311" y="4413"/>
                      <a:pt x="27116" y="5030"/>
                      <a:pt x="25835" y="5434"/>
                    </a:cubicBezTo>
                    <a:cubicBezTo>
                      <a:pt x="23864" y="6058"/>
                      <a:pt x="21858" y="6519"/>
                      <a:pt x="19794" y="6668"/>
                    </a:cubicBezTo>
                    <a:cubicBezTo>
                      <a:pt x="19681" y="6675"/>
                      <a:pt x="19556" y="6769"/>
                      <a:pt x="19434" y="6612"/>
                    </a:cubicBezTo>
                    <a:cubicBezTo>
                      <a:pt x="19625" y="6425"/>
                      <a:pt x="19819" y="6242"/>
                      <a:pt x="20006" y="6048"/>
                    </a:cubicBezTo>
                    <a:cubicBezTo>
                      <a:pt x="20657" y="5369"/>
                      <a:pt x="21131" y="4582"/>
                      <a:pt x="21294" y="3637"/>
                    </a:cubicBezTo>
                    <a:cubicBezTo>
                      <a:pt x="21439" y="2792"/>
                      <a:pt x="20899" y="2144"/>
                      <a:pt x="20134" y="2255"/>
                    </a:cubicBezTo>
                    <a:cubicBezTo>
                      <a:pt x="19902" y="2290"/>
                      <a:pt x="19663" y="2301"/>
                      <a:pt x="19444" y="2373"/>
                    </a:cubicBezTo>
                    <a:cubicBezTo>
                      <a:pt x="18378" y="2744"/>
                      <a:pt x="17460" y="3346"/>
                      <a:pt x="16736" y="4240"/>
                    </a:cubicBezTo>
                    <a:cubicBezTo>
                      <a:pt x="16466" y="4576"/>
                      <a:pt x="16272" y="4953"/>
                      <a:pt x="16189" y="5397"/>
                    </a:cubicBezTo>
                    <a:cubicBezTo>
                      <a:pt x="16102" y="5850"/>
                      <a:pt x="16234" y="6214"/>
                      <a:pt x="16525" y="6529"/>
                    </a:cubicBezTo>
                    <a:cubicBezTo>
                      <a:pt x="16656" y="6671"/>
                      <a:pt x="16816" y="6782"/>
                      <a:pt x="16968" y="6903"/>
                    </a:cubicBezTo>
                    <a:cubicBezTo>
                      <a:pt x="17100" y="7004"/>
                      <a:pt x="17238" y="7097"/>
                      <a:pt x="17411" y="7222"/>
                    </a:cubicBezTo>
                    <a:cubicBezTo>
                      <a:pt x="17193" y="7357"/>
                      <a:pt x="17021" y="7478"/>
                      <a:pt x="16834" y="7579"/>
                    </a:cubicBezTo>
                    <a:cubicBezTo>
                      <a:pt x="15870" y="8088"/>
                      <a:pt x="14866" y="8483"/>
                      <a:pt x="13813" y="8764"/>
                    </a:cubicBezTo>
                    <a:cubicBezTo>
                      <a:pt x="12892" y="9009"/>
                      <a:pt x="11971" y="9276"/>
                      <a:pt x="11060" y="9560"/>
                    </a:cubicBezTo>
                    <a:cubicBezTo>
                      <a:pt x="9716" y="9975"/>
                      <a:pt x="8434" y="10547"/>
                      <a:pt x="7191" y="11212"/>
                    </a:cubicBezTo>
                    <a:cubicBezTo>
                      <a:pt x="5840" y="11932"/>
                      <a:pt x="4631" y="12832"/>
                      <a:pt x="3727" y="14108"/>
                    </a:cubicBezTo>
                    <a:cubicBezTo>
                      <a:pt x="3035" y="15084"/>
                      <a:pt x="2570" y="16175"/>
                      <a:pt x="2179" y="17300"/>
                    </a:cubicBezTo>
                    <a:cubicBezTo>
                      <a:pt x="2079" y="17585"/>
                      <a:pt x="2002" y="17882"/>
                      <a:pt x="1947" y="18177"/>
                    </a:cubicBezTo>
                    <a:cubicBezTo>
                      <a:pt x="1840" y="18734"/>
                      <a:pt x="1809" y="19300"/>
                      <a:pt x="1902" y="19861"/>
                    </a:cubicBezTo>
                    <a:cubicBezTo>
                      <a:pt x="1992" y="20390"/>
                      <a:pt x="2262" y="20782"/>
                      <a:pt x="2733" y="21028"/>
                    </a:cubicBezTo>
                    <a:cubicBezTo>
                      <a:pt x="3121" y="21228"/>
                      <a:pt x="3523" y="21339"/>
                      <a:pt x="3963" y="21315"/>
                    </a:cubicBezTo>
                    <a:cubicBezTo>
                      <a:pt x="4365" y="21290"/>
                      <a:pt x="4766" y="21263"/>
                      <a:pt x="5150" y="21121"/>
                    </a:cubicBezTo>
                    <a:cubicBezTo>
                      <a:pt x="5265" y="21079"/>
                      <a:pt x="5386" y="21017"/>
                      <a:pt x="5521" y="21111"/>
                    </a:cubicBezTo>
                    <a:cubicBezTo>
                      <a:pt x="5649" y="21398"/>
                      <a:pt x="5529" y="21699"/>
                      <a:pt x="5524" y="21994"/>
                    </a:cubicBezTo>
                    <a:cubicBezTo>
                      <a:pt x="5508" y="22711"/>
                      <a:pt x="5462" y="23424"/>
                      <a:pt x="5396" y="24137"/>
                    </a:cubicBezTo>
                    <a:cubicBezTo>
                      <a:pt x="5317" y="25028"/>
                      <a:pt x="5022" y="25870"/>
                      <a:pt x="4790" y="26725"/>
                    </a:cubicBezTo>
                    <a:cubicBezTo>
                      <a:pt x="4461" y="27927"/>
                      <a:pt x="3973" y="29049"/>
                      <a:pt x="3249" y="30057"/>
                    </a:cubicBezTo>
                    <a:cubicBezTo>
                      <a:pt x="2882" y="30566"/>
                      <a:pt x="2463" y="31027"/>
                      <a:pt x="1958" y="31390"/>
                    </a:cubicBezTo>
                    <a:cubicBezTo>
                      <a:pt x="1774" y="31525"/>
                      <a:pt x="1584" y="31685"/>
                      <a:pt x="1289" y="31626"/>
                    </a:cubicBezTo>
                    <a:cubicBezTo>
                      <a:pt x="1202" y="31279"/>
                      <a:pt x="1157" y="30923"/>
                      <a:pt x="1254" y="30559"/>
                    </a:cubicBezTo>
                    <a:cubicBezTo>
                      <a:pt x="1296" y="30389"/>
                      <a:pt x="1323" y="30223"/>
                      <a:pt x="1254" y="30050"/>
                    </a:cubicBezTo>
                    <a:cubicBezTo>
                      <a:pt x="1175" y="29852"/>
                      <a:pt x="1067" y="29769"/>
                      <a:pt x="870" y="29777"/>
                    </a:cubicBezTo>
                    <a:cubicBezTo>
                      <a:pt x="503" y="29790"/>
                      <a:pt x="298" y="30033"/>
                      <a:pt x="160" y="30341"/>
                    </a:cubicBezTo>
                    <a:cubicBezTo>
                      <a:pt x="4" y="30691"/>
                      <a:pt x="1" y="31058"/>
                      <a:pt x="94" y="31425"/>
                    </a:cubicBezTo>
                    <a:cubicBezTo>
                      <a:pt x="188" y="31806"/>
                      <a:pt x="388" y="32080"/>
                      <a:pt x="776" y="32215"/>
                    </a:cubicBezTo>
                    <a:cubicBezTo>
                      <a:pt x="1195" y="32360"/>
                      <a:pt x="1601" y="32381"/>
                      <a:pt x="2027" y="32253"/>
                    </a:cubicBezTo>
                    <a:cubicBezTo>
                      <a:pt x="2511" y="32107"/>
                      <a:pt x="2885" y="31806"/>
                      <a:pt x="3232" y="31449"/>
                    </a:cubicBezTo>
                    <a:cubicBezTo>
                      <a:pt x="3852" y="30816"/>
                      <a:pt x="4229" y="30005"/>
                      <a:pt x="4746" y="29295"/>
                    </a:cubicBezTo>
                    <a:cubicBezTo>
                      <a:pt x="4797" y="29229"/>
                      <a:pt x="4825" y="29142"/>
                      <a:pt x="4856" y="29063"/>
                    </a:cubicBezTo>
                    <a:cubicBezTo>
                      <a:pt x="5227" y="28141"/>
                      <a:pt x="5545" y="27206"/>
                      <a:pt x="5771" y="26233"/>
                    </a:cubicBezTo>
                    <a:cubicBezTo>
                      <a:pt x="5996" y="25264"/>
                      <a:pt x="6186" y="24290"/>
                      <a:pt x="6221" y="23290"/>
                    </a:cubicBezTo>
                    <a:cubicBezTo>
                      <a:pt x="6248" y="22382"/>
                      <a:pt x="6263" y="21474"/>
                      <a:pt x="6280" y="20556"/>
                    </a:cubicBezTo>
                    <a:cubicBezTo>
                      <a:pt x="6709" y="20182"/>
                      <a:pt x="7108" y="19906"/>
                      <a:pt x="7450" y="19549"/>
                    </a:cubicBezTo>
                    <a:cubicBezTo>
                      <a:pt x="7887" y="19102"/>
                      <a:pt x="8309" y="18651"/>
                      <a:pt x="8680" y="18149"/>
                    </a:cubicBezTo>
                    <a:cubicBezTo>
                      <a:pt x="8974" y="17751"/>
                      <a:pt x="9189" y="17305"/>
                      <a:pt x="9332" y="16827"/>
                    </a:cubicBezTo>
                    <a:cubicBezTo>
                      <a:pt x="9484" y="16324"/>
                      <a:pt x="9311" y="16005"/>
                      <a:pt x="8805" y="15926"/>
                    </a:cubicBezTo>
                    <a:cubicBezTo>
                      <a:pt x="8015" y="15804"/>
                      <a:pt x="7270" y="15943"/>
                      <a:pt x="6675" y="16528"/>
                    </a:cubicBezTo>
                    <a:cubicBezTo>
                      <a:pt x="6269" y="16923"/>
                      <a:pt x="5961" y="17398"/>
                      <a:pt x="5830" y="17959"/>
                    </a:cubicBezTo>
                    <a:cubicBezTo>
                      <a:pt x="5719" y="18443"/>
                      <a:pt x="5601" y="18939"/>
                      <a:pt x="5594" y="19431"/>
                    </a:cubicBezTo>
                    <a:cubicBezTo>
                      <a:pt x="5580" y="20231"/>
                      <a:pt x="5601" y="20206"/>
                      <a:pt x="4797" y="20526"/>
                    </a:cubicBezTo>
                    <a:cubicBezTo>
                      <a:pt x="4330" y="20709"/>
                      <a:pt x="3852" y="20764"/>
                      <a:pt x="3360" y="20705"/>
                    </a:cubicBezTo>
                    <a:cubicBezTo>
                      <a:pt x="3024" y="20667"/>
                      <a:pt x="2640" y="20425"/>
                      <a:pt x="2623" y="19940"/>
                    </a:cubicBezTo>
                    <a:cubicBezTo>
                      <a:pt x="2608" y="19507"/>
                      <a:pt x="2584" y="19071"/>
                      <a:pt x="2629" y="18641"/>
                    </a:cubicBezTo>
                    <a:cubicBezTo>
                      <a:pt x="2727" y="17730"/>
                      <a:pt x="3097" y="16910"/>
                      <a:pt x="3454" y="16078"/>
                    </a:cubicBezTo>
                    <a:cubicBezTo>
                      <a:pt x="3810" y="15251"/>
                      <a:pt x="4303" y="14537"/>
                      <a:pt x="4846" y="13841"/>
                    </a:cubicBezTo>
                    <a:cubicBezTo>
                      <a:pt x="4950" y="13709"/>
                      <a:pt x="5057" y="13567"/>
                      <a:pt x="5192" y="13470"/>
                    </a:cubicBezTo>
                    <a:cubicBezTo>
                      <a:pt x="5930" y="12930"/>
                      <a:pt x="6584" y="12268"/>
                      <a:pt x="7447" y="11918"/>
                    </a:cubicBezTo>
                    <a:cubicBezTo>
                      <a:pt x="7506" y="11894"/>
                      <a:pt x="7554" y="11842"/>
                      <a:pt x="7610" y="11811"/>
                    </a:cubicBezTo>
                    <a:cubicBezTo>
                      <a:pt x="7943" y="11627"/>
                      <a:pt x="8278" y="11448"/>
                      <a:pt x="8614" y="11267"/>
                    </a:cubicBezTo>
                    <a:cubicBezTo>
                      <a:pt x="8967" y="11074"/>
                      <a:pt x="9356" y="10959"/>
                      <a:pt x="9722" y="10807"/>
                    </a:cubicBezTo>
                    <a:cubicBezTo>
                      <a:pt x="10647" y="10422"/>
                      <a:pt x="11589" y="10118"/>
                      <a:pt x="12542" y="9830"/>
                    </a:cubicBezTo>
                    <a:cubicBezTo>
                      <a:pt x="13411" y="9570"/>
                      <a:pt x="14332" y="9483"/>
                      <a:pt x="15157" y="9064"/>
                    </a:cubicBezTo>
                    <a:cubicBezTo>
                      <a:pt x="15213" y="9037"/>
                      <a:pt x="15282" y="9044"/>
                      <a:pt x="15344" y="9026"/>
                    </a:cubicBezTo>
                    <a:cubicBezTo>
                      <a:pt x="15566" y="8957"/>
                      <a:pt x="15798" y="8909"/>
                      <a:pt x="16006" y="8805"/>
                    </a:cubicBezTo>
                    <a:cubicBezTo>
                      <a:pt x="16684" y="8462"/>
                      <a:pt x="17401" y="8182"/>
                      <a:pt x="18018" y="7710"/>
                    </a:cubicBezTo>
                    <a:cubicBezTo>
                      <a:pt x="18239" y="7541"/>
                      <a:pt x="18485" y="7447"/>
                      <a:pt x="18790" y="7509"/>
                    </a:cubicBezTo>
                    <a:cubicBezTo>
                      <a:pt x="19036" y="7558"/>
                      <a:pt x="19302" y="7551"/>
                      <a:pt x="19552" y="7513"/>
                    </a:cubicBezTo>
                    <a:cubicBezTo>
                      <a:pt x="20664" y="7346"/>
                      <a:pt x="21796" y="7333"/>
                      <a:pt x="22887" y="7039"/>
                    </a:cubicBezTo>
                    <a:cubicBezTo>
                      <a:pt x="23601" y="6844"/>
                      <a:pt x="24342" y="6772"/>
                      <a:pt x="25031" y="6473"/>
                    </a:cubicBezTo>
                    <a:cubicBezTo>
                      <a:pt x="25125" y="6432"/>
                      <a:pt x="25236" y="6429"/>
                      <a:pt x="25340" y="6401"/>
                    </a:cubicBezTo>
                    <a:cubicBezTo>
                      <a:pt x="25606" y="6332"/>
                      <a:pt x="25877" y="6276"/>
                      <a:pt x="26136" y="6183"/>
                    </a:cubicBezTo>
                    <a:cubicBezTo>
                      <a:pt x="26472" y="6058"/>
                      <a:pt x="26798" y="5902"/>
                      <a:pt x="27130" y="5767"/>
                    </a:cubicBezTo>
                    <a:cubicBezTo>
                      <a:pt x="27383" y="5660"/>
                      <a:pt x="27660" y="5597"/>
                      <a:pt x="27892" y="5455"/>
                    </a:cubicBezTo>
                    <a:cubicBezTo>
                      <a:pt x="28602" y="5026"/>
                      <a:pt x="29374" y="4718"/>
                      <a:pt x="30050" y="4219"/>
                    </a:cubicBezTo>
                    <a:cubicBezTo>
                      <a:pt x="30320" y="4018"/>
                      <a:pt x="30649" y="3901"/>
                      <a:pt x="30944" y="3735"/>
                    </a:cubicBezTo>
                    <a:cubicBezTo>
                      <a:pt x="31072" y="3665"/>
                      <a:pt x="31210" y="3592"/>
                      <a:pt x="31307" y="3488"/>
                    </a:cubicBezTo>
                    <a:cubicBezTo>
                      <a:pt x="31664" y="3090"/>
                      <a:pt x="32073" y="2754"/>
                      <a:pt x="32412" y="2335"/>
                    </a:cubicBezTo>
                    <a:cubicBezTo>
                      <a:pt x="32762" y="1898"/>
                      <a:pt x="32897" y="1382"/>
                      <a:pt x="33073" y="880"/>
                    </a:cubicBezTo>
                    <a:cubicBezTo>
                      <a:pt x="33171" y="610"/>
                      <a:pt x="33064" y="368"/>
                      <a:pt x="32869" y="170"/>
                    </a:cubicBezTo>
                    <a:close/>
                    <a:moveTo>
                      <a:pt x="7302" y="16822"/>
                    </a:moveTo>
                    <a:cubicBezTo>
                      <a:pt x="7690" y="16480"/>
                      <a:pt x="8164" y="16286"/>
                      <a:pt x="8736" y="16421"/>
                    </a:cubicBezTo>
                    <a:cubicBezTo>
                      <a:pt x="8846" y="16702"/>
                      <a:pt x="8742" y="16899"/>
                      <a:pt x="8642" y="17083"/>
                    </a:cubicBezTo>
                    <a:cubicBezTo>
                      <a:pt x="8091" y="18094"/>
                      <a:pt x="7332" y="18918"/>
                      <a:pt x="6363" y="19639"/>
                    </a:cubicBezTo>
                    <a:cubicBezTo>
                      <a:pt x="6335" y="19487"/>
                      <a:pt x="6304" y="19393"/>
                      <a:pt x="6304" y="19295"/>
                    </a:cubicBezTo>
                    <a:cubicBezTo>
                      <a:pt x="6301" y="18333"/>
                      <a:pt x="6578" y="17467"/>
                      <a:pt x="7302" y="16822"/>
                    </a:cubicBezTo>
                    <a:close/>
                    <a:moveTo>
                      <a:pt x="18381" y="6536"/>
                    </a:moveTo>
                    <a:cubicBezTo>
                      <a:pt x="18173" y="6710"/>
                      <a:pt x="17962" y="6723"/>
                      <a:pt x="17730" y="6609"/>
                    </a:cubicBezTo>
                    <a:cubicBezTo>
                      <a:pt x="17488" y="6488"/>
                      <a:pt x="17221" y="6394"/>
                      <a:pt x="17075" y="6124"/>
                    </a:cubicBezTo>
                    <a:cubicBezTo>
                      <a:pt x="16878" y="5760"/>
                      <a:pt x="16850" y="5418"/>
                      <a:pt x="17055" y="5026"/>
                    </a:cubicBezTo>
                    <a:cubicBezTo>
                      <a:pt x="17401" y="4358"/>
                      <a:pt x="17914" y="3872"/>
                      <a:pt x="18517" y="3464"/>
                    </a:cubicBezTo>
                    <a:cubicBezTo>
                      <a:pt x="18939" y="3177"/>
                      <a:pt x="19361" y="2899"/>
                      <a:pt x="19871" y="2792"/>
                    </a:cubicBezTo>
                    <a:cubicBezTo>
                      <a:pt x="19975" y="2771"/>
                      <a:pt x="20075" y="2747"/>
                      <a:pt x="20071" y="2747"/>
                    </a:cubicBezTo>
                    <a:cubicBezTo>
                      <a:pt x="20242" y="2733"/>
                      <a:pt x="20307" y="2720"/>
                      <a:pt x="20370" y="2723"/>
                    </a:cubicBezTo>
                    <a:cubicBezTo>
                      <a:pt x="20591" y="2733"/>
                      <a:pt x="20715" y="2848"/>
                      <a:pt x="20761" y="3070"/>
                    </a:cubicBezTo>
                    <a:cubicBezTo>
                      <a:pt x="20837" y="3429"/>
                      <a:pt x="20740" y="3762"/>
                      <a:pt x="20570" y="4063"/>
                    </a:cubicBezTo>
                    <a:cubicBezTo>
                      <a:pt x="20359" y="4437"/>
                      <a:pt x="20141" y="4811"/>
                      <a:pt x="19874" y="5140"/>
                    </a:cubicBezTo>
                    <a:cubicBezTo>
                      <a:pt x="19441" y="5674"/>
                      <a:pt x="18904" y="6099"/>
                      <a:pt x="18381" y="653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 name="Google Shape;752;p38"/>
              <p:cNvSpPr/>
              <p:nvPr/>
            </p:nvSpPr>
            <p:spPr>
              <a:xfrm>
                <a:off x="3254400" y="2091750"/>
                <a:ext cx="109925" cy="262050"/>
              </a:xfrm>
              <a:custGeom>
                <a:rect b="b" l="l" r="r" t="t"/>
                <a:pathLst>
                  <a:path extrusionOk="0" h="10482" w="4397">
                    <a:moveTo>
                      <a:pt x="3907" y="0"/>
                    </a:moveTo>
                    <a:cubicBezTo>
                      <a:pt x="3779" y="98"/>
                      <a:pt x="3838" y="233"/>
                      <a:pt x="3842" y="354"/>
                    </a:cubicBezTo>
                    <a:cubicBezTo>
                      <a:pt x="3852" y="787"/>
                      <a:pt x="3897" y="1223"/>
                      <a:pt x="3880" y="1656"/>
                    </a:cubicBezTo>
                    <a:cubicBezTo>
                      <a:pt x="3838" y="2702"/>
                      <a:pt x="3658" y="3728"/>
                      <a:pt x="3399" y="4735"/>
                    </a:cubicBezTo>
                    <a:cubicBezTo>
                      <a:pt x="3263" y="5258"/>
                      <a:pt x="3069" y="5768"/>
                      <a:pt x="2854" y="6263"/>
                    </a:cubicBezTo>
                    <a:cubicBezTo>
                      <a:pt x="2446" y="7222"/>
                      <a:pt x="1840" y="8057"/>
                      <a:pt x="1209" y="8874"/>
                    </a:cubicBezTo>
                    <a:cubicBezTo>
                      <a:pt x="814" y="9384"/>
                      <a:pt x="406" y="9876"/>
                      <a:pt x="0" y="10378"/>
                    </a:cubicBezTo>
                    <a:cubicBezTo>
                      <a:pt x="21" y="10412"/>
                      <a:pt x="39" y="10447"/>
                      <a:pt x="56" y="10482"/>
                    </a:cubicBezTo>
                    <a:cubicBezTo>
                      <a:pt x="170" y="10443"/>
                      <a:pt x="295" y="10423"/>
                      <a:pt x="395" y="10357"/>
                    </a:cubicBezTo>
                    <a:cubicBezTo>
                      <a:pt x="1067" y="9931"/>
                      <a:pt x="1639" y="9384"/>
                      <a:pt x="2113" y="8739"/>
                    </a:cubicBezTo>
                    <a:cubicBezTo>
                      <a:pt x="2414" y="8327"/>
                      <a:pt x="2702" y="7901"/>
                      <a:pt x="2948" y="7454"/>
                    </a:cubicBezTo>
                    <a:cubicBezTo>
                      <a:pt x="3194" y="7004"/>
                      <a:pt x="3412" y="6530"/>
                      <a:pt x="3596" y="6044"/>
                    </a:cubicBezTo>
                    <a:cubicBezTo>
                      <a:pt x="3880" y="5296"/>
                      <a:pt x="4018" y="4503"/>
                      <a:pt x="4147" y="3710"/>
                    </a:cubicBezTo>
                    <a:cubicBezTo>
                      <a:pt x="4292" y="2810"/>
                      <a:pt x="4396" y="1909"/>
                      <a:pt x="4240" y="995"/>
                    </a:cubicBezTo>
                    <a:cubicBezTo>
                      <a:pt x="4174" y="607"/>
                      <a:pt x="4080" y="288"/>
                      <a:pt x="39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 name="Google Shape;753;p38"/>
              <p:cNvSpPr/>
              <p:nvPr/>
            </p:nvSpPr>
            <p:spPr>
              <a:xfrm>
                <a:off x="3743800" y="1639950"/>
                <a:ext cx="215775" cy="93025"/>
              </a:xfrm>
              <a:custGeom>
                <a:rect b="b" l="l" r="r" t="t"/>
                <a:pathLst>
                  <a:path extrusionOk="0" h="3721" w="8631">
                    <a:moveTo>
                      <a:pt x="4254" y="2147"/>
                    </a:moveTo>
                    <a:cubicBezTo>
                      <a:pt x="2934" y="2670"/>
                      <a:pt x="1632" y="3263"/>
                      <a:pt x="191" y="3384"/>
                    </a:cubicBezTo>
                    <a:cubicBezTo>
                      <a:pt x="128" y="3388"/>
                      <a:pt x="73" y="3460"/>
                      <a:pt x="0" y="3505"/>
                    </a:cubicBezTo>
                    <a:cubicBezTo>
                      <a:pt x="201" y="3717"/>
                      <a:pt x="416" y="3699"/>
                      <a:pt x="627" y="3703"/>
                    </a:cubicBezTo>
                    <a:cubicBezTo>
                      <a:pt x="1316" y="3720"/>
                      <a:pt x="1960" y="3522"/>
                      <a:pt x="2609" y="3305"/>
                    </a:cubicBezTo>
                    <a:cubicBezTo>
                      <a:pt x="4132" y="2785"/>
                      <a:pt x="5639" y="2224"/>
                      <a:pt x="7024" y="1375"/>
                    </a:cubicBezTo>
                    <a:cubicBezTo>
                      <a:pt x="7620" y="1011"/>
                      <a:pt x="8209" y="627"/>
                      <a:pt x="8631" y="0"/>
                    </a:cubicBezTo>
                    <a:cubicBezTo>
                      <a:pt x="8448" y="90"/>
                      <a:pt x="8261" y="177"/>
                      <a:pt x="8081" y="277"/>
                    </a:cubicBezTo>
                    <a:cubicBezTo>
                      <a:pt x="6837" y="974"/>
                      <a:pt x="5576" y="1628"/>
                      <a:pt x="4254" y="214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 name="Google Shape;754;p38"/>
              <p:cNvSpPr/>
              <p:nvPr/>
            </p:nvSpPr>
            <p:spPr>
              <a:xfrm>
                <a:off x="3175700" y="1839975"/>
                <a:ext cx="68425" cy="187825"/>
              </a:xfrm>
              <a:custGeom>
                <a:rect b="b" l="l" r="r" t="t"/>
                <a:pathLst>
                  <a:path extrusionOk="0" h="7513" w="2737">
                    <a:moveTo>
                      <a:pt x="253" y="6840"/>
                    </a:moveTo>
                    <a:cubicBezTo>
                      <a:pt x="336" y="7093"/>
                      <a:pt x="461" y="7360"/>
                      <a:pt x="790" y="7512"/>
                    </a:cubicBezTo>
                    <a:cubicBezTo>
                      <a:pt x="693" y="6962"/>
                      <a:pt x="520" y="6470"/>
                      <a:pt x="599" y="5950"/>
                    </a:cubicBezTo>
                    <a:cubicBezTo>
                      <a:pt x="447" y="4793"/>
                      <a:pt x="773" y="3723"/>
                      <a:pt x="1188" y="2681"/>
                    </a:cubicBezTo>
                    <a:cubicBezTo>
                      <a:pt x="1486" y="1939"/>
                      <a:pt x="1933" y="1274"/>
                      <a:pt x="2386" y="620"/>
                    </a:cubicBezTo>
                    <a:cubicBezTo>
                      <a:pt x="2515" y="433"/>
                      <a:pt x="2661" y="253"/>
                      <a:pt x="2736" y="0"/>
                    </a:cubicBezTo>
                    <a:cubicBezTo>
                      <a:pt x="2373" y="125"/>
                      <a:pt x="2373" y="125"/>
                      <a:pt x="2227" y="274"/>
                    </a:cubicBezTo>
                    <a:cubicBezTo>
                      <a:pt x="1272" y="1239"/>
                      <a:pt x="624" y="2387"/>
                      <a:pt x="257" y="3706"/>
                    </a:cubicBezTo>
                    <a:cubicBezTo>
                      <a:pt x="66" y="4382"/>
                      <a:pt x="1" y="5071"/>
                      <a:pt x="35" y="5763"/>
                    </a:cubicBezTo>
                    <a:cubicBezTo>
                      <a:pt x="49" y="6127"/>
                      <a:pt x="139" y="6494"/>
                      <a:pt x="253" y="684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 name="Google Shape;755;p38"/>
              <p:cNvSpPr/>
              <p:nvPr/>
            </p:nvSpPr>
            <p:spPr>
              <a:xfrm>
                <a:off x="3531825" y="1550925"/>
                <a:ext cx="107925" cy="132850"/>
              </a:xfrm>
              <a:custGeom>
                <a:rect b="b" l="l" r="r" t="t"/>
                <a:pathLst>
                  <a:path extrusionOk="0" h="5314" w="4317">
                    <a:moveTo>
                      <a:pt x="835" y="5314"/>
                    </a:moveTo>
                    <a:cubicBezTo>
                      <a:pt x="766" y="5088"/>
                      <a:pt x="731" y="4946"/>
                      <a:pt x="680" y="4812"/>
                    </a:cubicBezTo>
                    <a:cubicBezTo>
                      <a:pt x="479" y="4302"/>
                      <a:pt x="503" y="3790"/>
                      <a:pt x="680" y="3295"/>
                    </a:cubicBezTo>
                    <a:cubicBezTo>
                      <a:pt x="780" y="3014"/>
                      <a:pt x="922" y="2737"/>
                      <a:pt x="1099" y="2498"/>
                    </a:cubicBezTo>
                    <a:cubicBezTo>
                      <a:pt x="1711" y="1659"/>
                      <a:pt x="2446" y="953"/>
                      <a:pt x="3388" y="507"/>
                    </a:cubicBezTo>
                    <a:cubicBezTo>
                      <a:pt x="3599" y="406"/>
                      <a:pt x="3824" y="333"/>
                      <a:pt x="4035" y="236"/>
                    </a:cubicBezTo>
                    <a:cubicBezTo>
                      <a:pt x="4105" y="205"/>
                      <a:pt x="4160" y="142"/>
                      <a:pt x="4316" y="25"/>
                    </a:cubicBezTo>
                    <a:cubicBezTo>
                      <a:pt x="3935" y="0"/>
                      <a:pt x="3679" y="49"/>
                      <a:pt x="3423" y="132"/>
                    </a:cubicBezTo>
                    <a:cubicBezTo>
                      <a:pt x="2619" y="389"/>
                      <a:pt x="1927" y="825"/>
                      <a:pt x="1341" y="1448"/>
                    </a:cubicBezTo>
                    <a:cubicBezTo>
                      <a:pt x="822" y="2006"/>
                      <a:pt x="437" y="2650"/>
                      <a:pt x="202" y="3378"/>
                    </a:cubicBezTo>
                    <a:cubicBezTo>
                      <a:pt x="1" y="4008"/>
                      <a:pt x="42" y="4625"/>
                      <a:pt x="499" y="5147"/>
                    </a:cubicBezTo>
                    <a:cubicBezTo>
                      <a:pt x="558" y="5213"/>
                      <a:pt x="669" y="5234"/>
                      <a:pt x="835" y="531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 name="Google Shape;756;p38"/>
              <p:cNvSpPr/>
              <p:nvPr/>
            </p:nvSpPr>
            <p:spPr>
              <a:xfrm>
                <a:off x="3172575" y="3294300"/>
                <a:ext cx="829275" cy="809525"/>
              </a:xfrm>
              <a:custGeom>
                <a:rect b="b" l="l" r="r" t="t"/>
                <a:pathLst>
                  <a:path extrusionOk="0" h="32381" w="33171">
                    <a:moveTo>
                      <a:pt x="33073" y="31501"/>
                    </a:moveTo>
                    <a:cubicBezTo>
                      <a:pt x="32897" y="30995"/>
                      <a:pt x="32762" y="30483"/>
                      <a:pt x="32412" y="30046"/>
                    </a:cubicBezTo>
                    <a:cubicBezTo>
                      <a:pt x="32073" y="29627"/>
                      <a:pt x="31664" y="29287"/>
                      <a:pt x="31307" y="28892"/>
                    </a:cubicBezTo>
                    <a:cubicBezTo>
                      <a:pt x="31210" y="28785"/>
                      <a:pt x="31072" y="28716"/>
                      <a:pt x="30944" y="28643"/>
                    </a:cubicBezTo>
                    <a:cubicBezTo>
                      <a:pt x="30649" y="28481"/>
                      <a:pt x="30320" y="28360"/>
                      <a:pt x="30050" y="28158"/>
                    </a:cubicBezTo>
                    <a:cubicBezTo>
                      <a:pt x="29374" y="27663"/>
                      <a:pt x="28602" y="27351"/>
                      <a:pt x="27892" y="26926"/>
                    </a:cubicBezTo>
                    <a:cubicBezTo>
                      <a:pt x="27660" y="26784"/>
                      <a:pt x="27383" y="26718"/>
                      <a:pt x="27130" y="26614"/>
                    </a:cubicBezTo>
                    <a:cubicBezTo>
                      <a:pt x="26798" y="26475"/>
                      <a:pt x="26472" y="26320"/>
                      <a:pt x="26136" y="26198"/>
                    </a:cubicBezTo>
                    <a:cubicBezTo>
                      <a:pt x="25877" y="26104"/>
                      <a:pt x="25606" y="26050"/>
                      <a:pt x="25340" y="25976"/>
                    </a:cubicBezTo>
                    <a:cubicBezTo>
                      <a:pt x="25236" y="25952"/>
                      <a:pt x="25125" y="25946"/>
                      <a:pt x="25031" y="25904"/>
                    </a:cubicBezTo>
                    <a:cubicBezTo>
                      <a:pt x="24342" y="25609"/>
                      <a:pt x="23601" y="25537"/>
                      <a:pt x="22887" y="25343"/>
                    </a:cubicBezTo>
                    <a:cubicBezTo>
                      <a:pt x="21796" y="25048"/>
                      <a:pt x="20664" y="25035"/>
                      <a:pt x="19552" y="24868"/>
                    </a:cubicBezTo>
                    <a:cubicBezTo>
                      <a:pt x="19302" y="24830"/>
                      <a:pt x="19036" y="24819"/>
                      <a:pt x="18790" y="24872"/>
                    </a:cubicBezTo>
                    <a:cubicBezTo>
                      <a:pt x="18485" y="24934"/>
                      <a:pt x="18239" y="24840"/>
                      <a:pt x="18018" y="24667"/>
                    </a:cubicBezTo>
                    <a:cubicBezTo>
                      <a:pt x="17401" y="24196"/>
                      <a:pt x="16684" y="23916"/>
                      <a:pt x="16006" y="23572"/>
                    </a:cubicBezTo>
                    <a:cubicBezTo>
                      <a:pt x="15798" y="23473"/>
                      <a:pt x="15566" y="23424"/>
                      <a:pt x="15344" y="23355"/>
                    </a:cubicBezTo>
                    <a:cubicBezTo>
                      <a:pt x="15282" y="23334"/>
                      <a:pt x="15213" y="23341"/>
                      <a:pt x="15157" y="23313"/>
                    </a:cubicBezTo>
                    <a:cubicBezTo>
                      <a:pt x="14332" y="22898"/>
                      <a:pt x="13411" y="22811"/>
                      <a:pt x="12542" y="22551"/>
                    </a:cubicBezTo>
                    <a:cubicBezTo>
                      <a:pt x="11589" y="22263"/>
                      <a:pt x="10647" y="21956"/>
                      <a:pt x="9722" y="21574"/>
                    </a:cubicBezTo>
                    <a:cubicBezTo>
                      <a:pt x="9356" y="21422"/>
                      <a:pt x="8967" y="21307"/>
                      <a:pt x="8614" y="21114"/>
                    </a:cubicBezTo>
                    <a:cubicBezTo>
                      <a:pt x="8278" y="20933"/>
                      <a:pt x="7943" y="20750"/>
                      <a:pt x="7610" y="20567"/>
                    </a:cubicBezTo>
                    <a:cubicBezTo>
                      <a:pt x="7554" y="20535"/>
                      <a:pt x="7506" y="20487"/>
                      <a:pt x="7447" y="20463"/>
                    </a:cubicBezTo>
                    <a:cubicBezTo>
                      <a:pt x="6584" y="20113"/>
                      <a:pt x="5930" y="19451"/>
                      <a:pt x="5192" y="18911"/>
                    </a:cubicBezTo>
                    <a:cubicBezTo>
                      <a:pt x="5057" y="18814"/>
                      <a:pt x="4950" y="18672"/>
                      <a:pt x="4846" y="18537"/>
                    </a:cubicBezTo>
                    <a:cubicBezTo>
                      <a:pt x="4303" y="17844"/>
                      <a:pt x="3810" y="17130"/>
                      <a:pt x="3454" y="16303"/>
                    </a:cubicBezTo>
                    <a:cubicBezTo>
                      <a:pt x="3097" y="15472"/>
                      <a:pt x="2727" y="14651"/>
                      <a:pt x="2629" y="13736"/>
                    </a:cubicBezTo>
                    <a:cubicBezTo>
                      <a:pt x="2584" y="13311"/>
                      <a:pt x="2608" y="12874"/>
                      <a:pt x="2623" y="12441"/>
                    </a:cubicBezTo>
                    <a:cubicBezTo>
                      <a:pt x="2640" y="11956"/>
                      <a:pt x="3024" y="11714"/>
                      <a:pt x="3360" y="11672"/>
                    </a:cubicBezTo>
                    <a:cubicBezTo>
                      <a:pt x="3852" y="11617"/>
                      <a:pt x="4330" y="11669"/>
                      <a:pt x="4797" y="11856"/>
                    </a:cubicBezTo>
                    <a:cubicBezTo>
                      <a:pt x="5601" y="12174"/>
                      <a:pt x="5580" y="12150"/>
                      <a:pt x="5594" y="12950"/>
                    </a:cubicBezTo>
                    <a:cubicBezTo>
                      <a:pt x="5601" y="13442"/>
                      <a:pt x="5719" y="13938"/>
                      <a:pt x="5830" y="14422"/>
                    </a:cubicBezTo>
                    <a:cubicBezTo>
                      <a:pt x="5961" y="14983"/>
                      <a:pt x="6269" y="15458"/>
                      <a:pt x="6675" y="15853"/>
                    </a:cubicBezTo>
                    <a:cubicBezTo>
                      <a:pt x="7270" y="16438"/>
                      <a:pt x="8015" y="16577"/>
                      <a:pt x="8805" y="16452"/>
                    </a:cubicBezTo>
                    <a:cubicBezTo>
                      <a:pt x="9311" y="16372"/>
                      <a:pt x="9484" y="16057"/>
                      <a:pt x="9332" y="15551"/>
                    </a:cubicBezTo>
                    <a:cubicBezTo>
                      <a:pt x="9189" y="15077"/>
                      <a:pt x="8974" y="14630"/>
                      <a:pt x="8680" y="14228"/>
                    </a:cubicBezTo>
                    <a:cubicBezTo>
                      <a:pt x="8309" y="13730"/>
                      <a:pt x="7887" y="13279"/>
                      <a:pt x="7450" y="12833"/>
                    </a:cubicBezTo>
                    <a:cubicBezTo>
                      <a:pt x="7108" y="12475"/>
                      <a:pt x="6709" y="12199"/>
                      <a:pt x="6280" y="11821"/>
                    </a:cubicBezTo>
                    <a:cubicBezTo>
                      <a:pt x="6263" y="10907"/>
                      <a:pt x="6248" y="9999"/>
                      <a:pt x="6221" y="9092"/>
                    </a:cubicBezTo>
                    <a:cubicBezTo>
                      <a:pt x="6186" y="8091"/>
                      <a:pt x="5996" y="7118"/>
                      <a:pt x="5771" y="6148"/>
                    </a:cubicBezTo>
                    <a:cubicBezTo>
                      <a:pt x="5545" y="5175"/>
                      <a:pt x="5227" y="4239"/>
                      <a:pt x="4856" y="3318"/>
                    </a:cubicBezTo>
                    <a:cubicBezTo>
                      <a:pt x="4825" y="3239"/>
                      <a:pt x="4797" y="3152"/>
                      <a:pt x="4746" y="3082"/>
                    </a:cubicBezTo>
                    <a:cubicBezTo>
                      <a:pt x="4229" y="2376"/>
                      <a:pt x="3852" y="1565"/>
                      <a:pt x="3232" y="929"/>
                    </a:cubicBezTo>
                    <a:cubicBezTo>
                      <a:pt x="2885" y="572"/>
                      <a:pt x="2511" y="270"/>
                      <a:pt x="2027" y="125"/>
                    </a:cubicBezTo>
                    <a:cubicBezTo>
                      <a:pt x="1601" y="0"/>
                      <a:pt x="1195" y="21"/>
                      <a:pt x="776" y="166"/>
                    </a:cubicBezTo>
                    <a:cubicBezTo>
                      <a:pt x="388" y="302"/>
                      <a:pt x="188" y="575"/>
                      <a:pt x="94" y="953"/>
                    </a:cubicBezTo>
                    <a:cubicBezTo>
                      <a:pt x="1" y="1320"/>
                      <a:pt x="4" y="1690"/>
                      <a:pt x="160" y="2037"/>
                    </a:cubicBezTo>
                    <a:cubicBezTo>
                      <a:pt x="298" y="2348"/>
                      <a:pt x="503" y="2591"/>
                      <a:pt x="870" y="2604"/>
                    </a:cubicBezTo>
                    <a:cubicBezTo>
                      <a:pt x="1067" y="2612"/>
                      <a:pt x="1175" y="2525"/>
                      <a:pt x="1254" y="2331"/>
                    </a:cubicBezTo>
                    <a:cubicBezTo>
                      <a:pt x="1323" y="2158"/>
                      <a:pt x="1296" y="1992"/>
                      <a:pt x="1254" y="1822"/>
                    </a:cubicBezTo>
                    <a:cubicBezTo>
                      <a:pt x="1157" y="1458"/>
                      <a:pt x="1202" y="1101"/>
                      <a:pt x="1289" y="755"/>
                    </a:cubicBezTo>
                    <a:cubicBezTo>
                      <a:pt x="1584" y="697"/>
                      <a:pt x="1774" y="855"/>
                      <a:pt x="1958" y="988"/>
                    </a:cubicBezTo>
                    <a:cubicBezTo>
                      <a:pt x="2463" y="1354"/>
                      <a:pt x="2882" y="1815"/>
                      <a:pt x="3249" y="2324"/>
                    </a:cubicBezTo>
                    <a:cubicBezTo>
                      <a:pt x="3973" y="3332"/>
                      <a:pt x="4461" y="4454"/>
                      <a:pt x="4790" y="5653"/>
                    </a:cubicBezTo>
                    <a:cubicBezTo>
                      <a:pt x="5022" y="6508"/>
                      <a:pt x="5317" y="7353"/>
                      <a:pt x="5396" y="8244"/>
                    </a:cubicBezTo>
                    <a:cubicBezTo>
                      <a:pt x="5462" y="8953"/>
                      <a:pt x="5508" y="9670"/>
                      <a:pt x="5524" y="10384"/>
                    </a:cubicBezTo>
                    <a:cubicBezTo>
                      <a:pt x="5529" y="10682"/>
                      <a:pt x="5649" y="10983"/>
                      <a:pt x="5521" y="11270"/>
                    </a:cubicBezTo>
                    <a:cubicBezTo>
                      <a:pt x="5386" y="11364"/>
                      <a:pt x="5265" y="11302"/>
                      <a:pt x="5150" y="11260"/>
                    </a:cubicBezTo>
                    <a:cubicBezTo>
                      <a:pt x="4766" y="11115"/>
                      <a:pt x="4365" y="11091"/>
                      <a:pt x="3963" y="11066"/>
                    </a:cubicBezTo>
                    <a:cubicBezTo>
                      <a:pt x="3523" y="11041"/>
                      <a:pt x="3121" y="11150"/>
                      <a:pt x="2733" y="11353"/>
                    </a:cubicBezTo>
                    <a:cubicBezTo>
                      <a:pt x="2262" y="11599"/>
                      <a:pt x="1992" y="11991"/>
                      <a:pt x="1902" y="12517"/>
                    </a:cubicBezTo>
                    <a:cubicBezTo>
                      <a:pt x="1809" y="13082"/>
                      <a:pt x="1840" y="13647"/>
                      <a:pt x="1947" y="14200"/>
                    </a:cubicBezTo>
                    <a:cubicBezTo>
                      <a:pt x="2002" y="14499"/>
                      <a:pt x="2079" y="14796"/>
                      <a:pt x="2179" y="15080"/>
                    </a:cubicBezTo>
                    <a:cubicBezTo>
                      <a:pt x="2570" y="16206"/>
                      <a:pt x="3035" y="17297"/>
                      <a:pt x="3727" y="18270"/>
                    </a:cubicBezTo>
                    <a:cubicBezTo>
                      <a:pt x="4631" y="19545"/>
                      <a:pt x="5840" y="20445"/>
                      <a:pt x="7191" y="21169"/>
                    </a:cubicBezTo>
                    <a:cubicBezTo>
                      <a:pt x="8434" y="21834"/>
                      <a:pt x="9716" y="22405"/>
                      <a:pt x="11060" y="22821"/>
                    </a:cubicBezTo>
                    <a:cubicBezTo>
                      <a:pt x="11971" y="23105"/>
                      <a:pt x="12892" y="23369"/>
                      <a:pt x="13813" y="23618"/>
                    </a:cubicBezTo>
                    <a:cubicBezTo>
                      <a:pt x="14866" y="23898"/>
                      <a:pt x="15870" y="24290"/>
                      <a:pt x="16834" y="24803"/>
                    </a:cubicBezTo>
                    <a:cubicBezTo>
                      <a:pt x="17021" y="24902"/>
                      <a:pt x="17193" y="25024"/>
                      <a:pt x="17411" y="25159"/>
                    </a:cubicBezTo>
                    <a:cubicBezTo>
                      <a:pt x="17238" y="25281"/>
                      <a:pt x="17100" y="25374"/>
                      <a:pt x="16968" y="25478"/>
                    </a:cubicBezTo>
                    <a:cubicBezTo>
                      <a:pt x="16816" y="25596"/>
                      <a:pt x="16656" y="25710"/>
                      <a:pt x="16525" y="25852"/>
                    </a:cubicBezTo>
                    <a:cubicBezTo>
                      <a:pt x="16234" y="26167"/>
                      <a:pt x="16102" y="26531"/>
                      <a:pt x="16189" y="26985"/>
                    </a:cubicBezTo>
                    <a:cubicBezTo>
                      <a:pt x="16272" y="27424"/>
                      <a:pt x="16466" y="27805"/>
                      <a:pt x="16736" y="28141"/>
                    </a:cubicBezTo>
                    <a:cubicBezTo>
                      <a:pt x="17460" y="29031"/>
                      <a:pt x="18378" y="29637"/>
                      <a:pt x="19444" y="30005"/>
                    </a:cubicBezTo>
                    <a:cubicBezTo>
                      <a:pt x="19663" y="30081"/>
                      <a:pt x="19902" y="30091"/>
                      <a:pt x="20134" y="30123"/>
                    </a:cubicBezTo>
                    <a:cubicBezTo>
                      <a:pt x="20899" y="30233"/>
                      <a:pt x="21439" y="29589"/>
                      <a:pt x="21294" y="28744"/>
                    </a:cubicBezTo>
                    <a:cubicBezTo>
                      <a:pt x="21131" y="27799"/>
                      <a:pt x="20657" y="27012"/>
                      <a:pt x="20006" y="26333"/>
                    </a:cubicBezTo>
                    <a:cubicBezTo>
                      <a:pt x="19819" y="26139"/>
                      <a:pt x="19625" y="25956"/>
                      <a:pt x="19434" y="25765"/>
                    </a:cubicBezTo>
                    <a:cubicBezTo>
                      <a:pt x="19556" y="25613"/>
                      <a:pt x="19681" y="25706"/>
                      <a:pt x="19794" y="25713"/>
                    </a:cubicBezTo>
                    <a:cubicBezTo>
                      <a:pt x="21858" y="25858"/>
                      <a:pt x="23864" y="26320"/>
                      <a:pt x="25835" y="26947"/>
                    </a:cubicBezTo>
                    <a:cubicBezTo>
                      <a:pt x="27116" y="27351"/>
                      <a:pt x="28311" y="27965"/>
                      <a:pt x="29433" y="28713"/>
                    </a:cubicBezTo>
                    <a:cubicBezTo>
                      <a:pt x="30473" y="29402"/>
                      <a:pt x="31231" y="30355"/>
                      <a:pt x="31695" y="31532"/>
                    </a:cubicBezTo>
                    <a:cubicBezTo>
                      <a:pt x="31841" y="31906"/>
                      <a:pt x="32059" y="32152"/>
                      <a:pt x="32405" y="32305"/>
                    </a:cubicBezTo>
                    <a:cubicBezTo>
                      <a:pt x="32581" y="32380"/>
                      <a:pt x="32731" y="32353"/>
                      <a:pt x="32869" y="32211"/>
                    </a:cubicBezTo>
                    <a:cubicBezTo>
                      <a:pt x="33064" y="32010"/>
                      <a:pt x="33171" y="31771"/>
                      <a:pt x="33073" y="31501"/>
                    </a:cubicBezTo>
                    <a:close/>
                    <a:moveTo>
                      <a:pt x="6304" y="13082"/>
                    </a:moveTo>
                    <a:cubicBezTo>
                      <a:pt x="6304" y="12988"/>
                      <a:pt x="6335" y="12895"/>
                      <a:pt x="6363" y="12742"/>
                    </a:cubicBezTo>
                    <a:cubicBezTo>
                      <a:pt x="7332" y="13463"/>
                      <a:pt x="8091" y="14283"/>
                      <a:pt x="8642" y="15295"/>
                    </a:cubicBezTo>
                    <a:cubicBezTo>
                      <a:pt x="8742" y="15482"/>
                      <a:pt x="8846" y="15676"/>
                      <a:pt x="8736" y="15957"/>
                    </a:cubicBezTo>
                    <a:cubicBezTo>
                      <a:pt x="8164" y="16091"/>
                      <a:pt x="7690" y="15901"/>
                      <a:pt x="7302" y="15555"/>
                    </a:cubicBezTo>
                    <a:cubicBezTo>
                      <a:pt x="6578" y="14911"/>
                      <a:pt x="6301" y="14048"/>
                      <a:pt x="6304" y="13082"/>
                    </a:cubicBezTo>
                    <a:close/>
                    <a:moveTo>
                      <a:pt x="19874" y="27237"/>
                    </a:moveTo>
                    <a:cubicBezTo>
                      <a:pt x="20141" y="27570"/>
                      <a:pt x="20359" y="27944"/>
                      <a:pt x="20570" y="28315"/>
                    </a:cubicBezTo>
                    <a:cubicBezTo>
                      <a:pt x="20740" y="28619"/>
                      <a:pt x="20837" y="28951"/>
                      <a:pt x="20761" y="29312"/>
                    </a:cubicBezTo>
                    <a:cubicBezTo>
                      <a:pt x="20715" y="29530"/>
                      <a:pt x="20591" y="29648"/>
                      <a:pt x="20370" y="29658"/>
                    </a:cubicBezTo>
                    <a:cubicBezTo>
                      <a:pt x="20307" y="29661"/>
                      <a:pt x="20242" y="29648"/>
                      <a:pt x="20071" y="29634"/>
                    </a:cubicBezTo>
                    <a:cubicBezTo>
                      <a:pt x="20075" y="29634"/>
                      <a:pt x="19975" y="29606"/>
                      <a:pt x="19871" y="29586"/>
                    </a:cubicBezTo>
                    <a:cubicBezTo>
                      <a:pt x="19361" y="29482"/>
                      <a:pt x="18939" y="29204"/>
                      <a:pt x="18517" y="28917"/>
                    </a:cubicBezTo>
                    <a:cubicBezTo>
                      <a:pt x="17914" y="28505"/>
                      <a:pt x="17401" y="28024"/>
                      <a:pt x="17055" y="27355"/>
                    </a:cubicBezTo>
                    <a:cubicBezTo>
                      <a:pt x="16850" y="26960"/>
                      <a:pt x="16878" y="26617"/>
                      <a:pt x="17075" y="26253"/>
                    </a:cubicBezTo>
                    <a:cubicBezTo>
                      <a:pt x="17221" y="25987"/>
                      <a:pt x="17488" y="25893"/>
                      <a:pt x="17730" y="25772"/>
                    </a:cubicBezTo>
                    <a:cubicBezTo>
                      <a:pt x="17962" y="25658"/>
                      <a:pt x="18173" y="25671"/>
                      <a:pt x="18381" y="25845"/>
                    </a:cubicBezTo>
                    <a:cubicBezTo>
                      <a:pt x="18904" y="26282"/>
                      <a:pt x="19441" y="26707"/>
                      <a:pt x="19874" y="2723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 name="Google Shape;757;p38"/>
              <p:cNvSpPr/>
              <p:nvPr/>
            </p:nvSpPr>
            <p:spPr>
              <a:xfrm>
                <a:off x="3254400" y="3262150"/>
                <a:ext cx="109925" cy="262150"/>
              </a:xfrm>
              <a:custGeom>
                <a:rect b="b" l="l" r="r" t="t"/>
                <a:pathLst>
                  <a:path extrusionOk="0" h="10486" w="4397">
                    <a:moveTo>
                      <a:pt x="3907" y="10485"/>
                    </a:moveTo>
                    <a:cubicBezTo>
                      <a:pt x="3779" y="10388"/>
                      <a:pt x="3838" y="10249"/>
                      <a:pt x="3842" y="10132"/>
                    </a:cubicBezTo>
                    <a:cubicBezTo>
                      <a:pt x="3852" y="9696"/>
                      <a:pt x="3897" y="9263"/>
                      <a:pt x="3880" y="8830"/>
                    </a:cubicBezTo>
                    <a:cubicBezTo>
                      <a:pt x="3838" y="7784"/>
                      <a:pt x="3658" y="6755"/>
                      <a:pt x="3399" y="5747"/>
                    </a:cubicBezTo>
                    <a:cubicBezTo>
                      <a:pt x="3263" y="5228"/>
                      <a:pt x="3069" y="4718"/>
                      <a:pt x="2854" y="4223"/>
                    </a:cubicBezTo>
                    <a:cubicBezTo>
                      <a:pt x="2446" y="3264"/>
                      <a:pt x="1840" y="2426"/>
                      <a:pt x="1209" y="1609"/>
                    </a:cubicBezTo>
                    <a:cubicBezTo>
                      <a:pt x="814" y="1102"/>
                      <a:pt x="406" y="607"/>
                      <a:pt x="0" y="108"/>
                    </a:cubicBezTo>
                    <a:cubicBezTo>
                      <a:pt x="21" y="74"/>
                      <a:pt x="39" y="39"/>
                      <a:pt x="56" y="1"/>
                    </a:cubicBezTo>
                    <a:cubicBezTo>
                      <a:pt x="170" y="43"/>
                      <a:pt x="295" y="63"/>
                      <a:pt x="395" y="126"/>
                    </a:cubicBezTo>
                    <a:cubicBezTo>
                      <a:pt x="1067" y="555"/>
                      <a:pt x="1639" y="1099"/>
                      <a:pt x="2113" y="1747"/>
                    </a:cubicBezTo>
                    <a:cubicBezTo>
                      <a:pt x="2414" y="2159"/>
                      <a:pt x="2702" y="2585"/>
                      <a:pt x="2948" y="3032"/>
                    </a:cubicBezTo>
                    <a:cubicBezTo>
                      <a:pt x="3194" y="3482"/>
                      <a:pt x="3412" y="3957"/>
                      <a:pt x="3596" y="4438"/>
                    </a:cubicBezTo>
                    <a:cubicBezTo>
                      <a:pt x="3880" y="5190"/>
                      <a:pt x="4018" y="5983"/>
                      <a:pt x="4147" y="6776"/>
                    </a:cubicBezTo>
                    <a:cubicBezTo>
                      <a:pt x="4292" y="7677"/>
                      <a:pt x="4396" y="8577"/>
                      <a:pt x="4240" y="9491"/>
                    </a:cubicBezTo>
                    <a:cubicBezTo>
                      <a:pt x="4174" y="9879"/>
                      <a:pt x="4080" y="10195"/>
                      <a:pt x="3907" y="1048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 name="Google Shape;758;p38"/>
              <p:cNvSpPr/>
              <p:nvPr/>
            </p:nvSpPr>
            <p:spPr>
              <a:xfrm>
                <a:off x="3743800" y="3883000"/>
                <a:ext cx="215775" cy="93100"/>
              </a:xfrm>
              <a:custGeom>
                <a:rect b="b" l="l" r="r" t="t"/>
                <a:pathLst>
                  <a:path extrusionOk="0" h="3724" w="8631">
                    <a:moveTo>
                      <a:pt x="4254" y="1573"/>
                    </a:moveTo>
                    <a:cubicBezTo>
                      <a:pt x="2934" y="1054"/>
                      <a:pt x="1632" y="458"/>
                      <a:pt x="191" y="340"/>
                    </a:cubicBezTo>
                    <a:cubicBezTo>
                      <a:pt x="128" y="333"/>
                      <a:pt x="73" y="264"/>
                      <a:pt x="0" y="219"/>
                    </a:cubicBezTo>
                    <a:cubicBezTo>
                      <a:pt x="201" y="8"/>
                      <a:pt x="416" y="24"/>
                      <a:pt x="627" y="21"/>
                    </a:cubicBezTo>
                    <a:cubicBezTo>
                      <a:pt x="1316" y="0"/>
                      <a:pt x="1960" y="198"/>
                      <a:pt x="2609" y="419"/>
                    </a:cubicBezTo>
                    <a:cubicBezTo>
                      <a:pt x="4132" y="936"/>
                      <a:pt x="5639" y="1500"/>
                      <a:pt x="7024" y="2345"/>
                    </a:cubicBezTo>
                    <a:cubicBezTo>
                      <a:pt x="7620" y="2713"/>
                      <a:pt x="8209" y="3097"/>
                      <a:pt x="8631" y="3724"/>
                    </a:cubicBezTo>
                    <a:cubicBezTo>
                      <a:pt x="8448" y="3630"/>
                      <a:pt x="8261" y="3547"/>
                      <a:pt x="8081" y="3447"/>
                    </a:cubicBezTo>
                    <a:cubicBezTo>
                      <a:pt x="6837" y="2751"/>
                      <a:pt x="5576" y="2096"/>
                      <a:pt x="4254" y="157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 name="Google Shape;759;p38"/>
              <p:cNvSpPr/>
              <p:nvPr/>
            </p:nvSpPr>
            <p:spPr>
              <a:xfrm>
                <a:off x="3175700" y="3588175"/>
                <a:ext cx="68425" cy="187900"/>
              </a:xfrm>
              <a:custGeom>
                <a:rect b="b" l="l" r="r" t="t"/>
                <a:pathLst>
                  <a:path extrusionOk="0" h="7516" w="2737">
                    <a:moveTo>
                      <a:pt x="253" y="675"/>
                    </a:moveTo>
                    <a:cubicBezTo>
                      <a:pt x="336" y="423"/>
                      <a:pt x="461" y="153"/>
                      <a:pt x="790" y="1"/>
                    </a:cubicBezTo>
                    <a:cubicBezTo>
                      <a:pt x="693" y="554"/>
                      <a:pt x="520" y="1046"/>
                      <a:pt x="599" y="1566"/>
                    </a:cubicBezTo>
                    <a:cubicBezTo>
                      <a:pt x="447" y="2723"/>
                      <a:pt x="773" y="3793"/>
                      <a:pt x="1188" y="4832"/>
                    </a:cubicBezTo>
                    <a:cubicBezTo>
                      <a:pt x="1486" y="5573"/>
                      <a:pt x="1933" y="6238"/>
                      <a:pt x="2386" y="6892"/>
                    </a:cubicBezTo>
                    <a:cubicBezTo>
                      <a:pt x="2515" y="7079"/>
                      <a:pt x="2661" y="7260"/>
                      <a:pt x="2736" y="7516"/>
                    </a:cubicBezTo>
                    <a:cubicBezTo>
                      <a:pt x="2373" y="7391"/>
                      <a:pt x="2373" y="7391"/>
                      <a:pt x="2227" y="7242"/>
                    </a:cubicBezTo>
                    <a:cubicBezTo>
                      <a:pt x="1272" y="6276"/>
                      <a:pt x="624" y="5130"/>
                      <a:pt x="257" y="3810"/>
                    </a:cubicBezTo>
                    <a:cubicBezTo>
                      <a:pt x="66" y="3135"/>
                      <a:pt x="1" y="2445"/>
                      <a:pt x="35" y="1749"/>
                    </a:cubicBezTo>
                    <a:cubicBezTo>
                      <a:pt x="49" y="1390"/>
                      <a:pt x="139" y="1019"/>
                      <a:pt x="253" y="67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 name="Google Shape;760;p38"/>
              <p:cNvSpPr/>
              <p:nvPr/>
            </p:nvSpPr>
            <p:spPr>
              <a:xfrm>
                <a:off x="3531825" y="3932275"/>
                <a:ext cx="107925" cy="132850"/>
              </a:xfrm>
              <a:custGeom>
                <a:rect b="b" l="l" r="r" t="t"/>
                <a:pathLst>
                  <a:path extrusionOk="0" h="5314" w="4317">
                    <a:moveTo>
                      <a:pt x="835" y="0"/>
                    </a:moveTo>
                    <a:cubicBezTo>
                      <a:pt x="766" y="226"/>
                      <a:pt x="731" y="368"/>
                      <a:pt x="680" y="502"/>
                    </a:cubicBezTo>
                    <a:cubicBezTo>
                      <a:pt x="479" y="1009"/>
                      <a:pt x="503" y="1521"/>
                      <a:pt x="680" y="2019"/>
                    </a:cubicBezTo>
                    <a:cubicBezTo>
                      <a:pt x="780" y="2300"/>
                      <a:pt x="922" y="2574"/>
                      <a:pt x="1099" y="2812"/>
                    </a:cubicBezTo>
                    <a:cubicBezTo>
                      <a:pt x="1711" y="3651"/>
                      <a:pt x="2446" y="4358"/>
                      <a:pt x="3388" y="4807"/>
                    </a:cubicBezTo>
                    <a:cubicBezTo>
                      <a:pt x="3599" y="4908"/>
                      <a:pt x="3824" y="4981"/>
                      <a:pt x="4035" y="5078"/>
                    </a:cubicBezTo>
                    <a:cubicBezTo>
                      <a:pt x="4105" y="5109"/>
                      <a:pt x="4160" y="5171"/>
                      <a:pt x="4316" y="5289"/>
                    </a:cubicBezTo>
                    <a:cubicBezTo>
                      <a:pt x="3935" y="5314"/>
                      <a:pt x="3679" y="5265"/>
                      <a:pt x="3423" y="5181"/>
                    </a:cubicBezTo>
                    <a:cubicBezTo>
                      <a:pt x="2619" y="4922"/>
                      <a:pt x="1927" y="4489"/>
                      <a:pt x="1341" y="3866"/>
                    </a:cubicBezTo>
                    <a:cubicBezTo>
                      <a:pt x="822" y="3308"/>
                      <a:pt x="437" y="2664"/>
                      <a:pt x="202" y="1933"/>
                    </a:cubicBezTo>
                    <a:cubicBezTo>
                      <a:pt x="1" y="1306"/>
                      <a:pt x="42" y="689"/>
                      <a:pt x="499" y="167"/>
                    </a:cubicBezTo>
                    <a:cubicBezTo>
                      <a:pt x="558" y="98"/>
                      <a:pt x="669" y="80"/>
                      <a:pt x="8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 name="Google Shape;761;p38"/>
              <p:cNvSpPr/>
              <p:nvPr/>
            </p:nvSpPr>
            <p:spPr>
              <a:xfrm>
                <a:off x="3142275" y="2535525"/>
                <a:ext cx="173975" cy="181500"/>
              </a:xfrm>
              <a:custGeom>
                <a:rect b="b" l="l" r="r" t="t"/>
                <a:pathLst>
                  <a:path extrusionOk="0" h="7260" w="6959">
                    <a:moveTo>
                      <a:pt x="284" y="6813"/>
                    </a:moveTo>
                    <a:cubicBezTo>
                      <a:pt x="208" y="6886"/>
                      <a:pt x="115" y="6945"/>
                      <a:pt x="42" y="7021"/>
                    </a:cubicBezTo>
                    <a:cubicBezTo>
                      <a:pt x="14" y="7052"/>
                      <a:pt x="0" y="7124"/>
                      <a:pt x="14" y="7166"/>
                    </a:cubicBezTo>
                    <a:cubicBezTo>
                      <a:pt x="32" y="7204"/>
                      <a:pt x="91" y="7249"/>
                      <a:pt x="136" y="7253"/>
                    </a:cubicBezTo>
                    <a:cubicBezTo>
                      <a:pt x="222" y="7260"/>
                      <a:pt x="315" y="7257"/>
                      <a:pt x="395" y="7228"/>
                    </a:cubicBezTo>
                    <a:cubicBezTo>
                      <a:pt x="956" y="7045"/>
                      <a:pt x="1507" y="6824"/>
                      <a:pt x="2003" y="6501"/>
                    </a:cubicBezTo>
                    <a:cubicBezTo>
                      <a:pt x="2751" y="6010"/>
                      <a:pt x="3432" y="5431"/>
                      <a:pt x="4101" y="4835"/>
                    </a:cubicBezTo>
                    <a:cubicBezTo>
                      <a:pt x="4628" y="4371"/>
                      <a:pt x="5120" y="3873"/>
                      <a:pt x="5518" y="3291"/>
                    </a:cubicBezTo>
                    <a:cubicBezTo>
                      <a:pt x="5628" y="3124"/>
                      <a:pt x="5736" y="2958"/>
                      <a:pt x="5850" y="2795"/>
                    </a:cubicBezTo>
                    <a:cubicBezTo>
                      <a:pt x="6006" y="2573"/>
                      <a:pt x="6190" y="2373"/>
                      <a:pt x="6311" y="2134"/>
                    </a:cubicBezTo>
                    <a:cubicBezTo>
                      <a:pt x="6501" y="1767"/>
                      <a:pt x="6661" y="1379"/>
                      <a:pt x="6816" y="994"/>
                    </a:cubicBezTo>
                    <a:cubicBezTo>
                      <a:pt x="6882" y="832"/>
                      <a:pt x="6910" y="652"/>
                      <a:pt x="6958" y="474"/>
                    </a:cubicBezTo>
                    <a:cubicBezTo>
                      <a:pt x="6958" y="100"/>
                      <a:pt x="6633" y="1"/>
                      <a:pt x="6387" y="66"/>
                    </a:cubicBezTo>
                    <a:cubicBezTo>
                      <a:pt x="6304" y="90"/>
                      <a:pt x="6224" y="139"/>
                      <a:pt x="6155" y="194"/>
                    </a:cubicBezTo>
                    <a:cubicBezTo>
                      <a:pt x="5916" y="385"/>
                      <a:pt x="5670" y="568"/>
                      <a:pt x="5452" y="780"/>
                    </a:cubicBezTo>
                    <a:cubicBezTo>
                      <a:pt x="4610" y="1597"/>
                      <a:pt x="3886" y="2522"/>
                      <a:pt x="3149" y="3433"/>
                    </a:cubicBezTo>
                    <a:cubicBezTo>
                      <a:pt x="2362" y="4399"/>
                      <a:pt x="1587" y="5372"/>
                      <a:pt x="797" y="6335"/>
                    </a:cubicBezTo>
                    <a:cubicBezTo>
                      <a:pt x="648" y="6515"/>
                      <a:pt x="457" y="6657"/>
                      <a:pt x="284" y="68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 name="Google Shape;762;p38"/>
              <p:cNvSpPr/>
              <p:nvPr/>
            </p:nvSpPr>
            <p:spPr>
              <a:xfrm>
                <a:off x="3154650" y="2776325"/>
                <a:ext cx="224975" cy="63400"/>
              </a:xfrm>
              <a:custGeom>
                <a:rect b="b" l="l" r="r" t="t"/>
                <a:pathLst>
                  <a:path extrusionOk="0" h="2536" w="8999">
                    <a:moveTo>
                      <a:pt x="8351" y="364"/>
                    </a:moveTo>
                    <a:cubicBezTo>
                      <a:pt x="7752" y="177"/>
                      <a:pt x="7146" y="66"/>
                      <a:pt x="6516" y="59"/>
                    </a:cubicBezTo>
                    <a:cubicBezTo>
                      <a:pt x="5695" y="56"/>
                      <a:pt x="4870" y="0"/>
                      <a:pt x="4064" y="187"/>
                    </a:cubicBezTo>
                    <a:cubicBezTo>
                      <a:pt x="2796" y="478"/>
                      <a:pt x="1532" y="790"/>
                      <a:pt x="267" y="1102"/>
                    </a:cubicBezTo>
                    <a:cubicBezTo>
                      <a:pt x="236" y="1108"/>
                      <a:pt x="205" y="1122"/>
                      <a:pt x="173" y="1137"/>
                    </a:cubicBezTo>
                    <a:cubicBezTo>
                      <a:pt x="129" y="1140"/>
                      <a:pt x="84" y="1157"/>
                      <a:pt x="49" y="1202"/>
                    </a:cubicBezTo>
                    <a:cubicBezTo>
                      <a:pt x="35" y="1209"/>
                      <a:pt x="18" y="1220"/>
                      <a:pt x="0" y="1226"/>
                    </a:cubicBezTo>
                    <a:cubicBezTo>
                      <a:pt x="4" y="1244"/>
                      <a:pt x="11" y="1254"/>
                      <a:pt x="15" y="1268"/>
                    </a:cubicBezTo>
                    <a:cubicBezTo>
                      <a:pt x="11" y="1282"/>
                      <a:pt x="4" y="1292"/>
                      <a:pt x="0" y="1310"/>
                    </a:cubicBezTo>
                    <a:cubicBezTo>
                      <a:pt x="18" y="1316"/>
                      <a:pt x="35" y="1327"/>
                      <a:pt x="49" y="1334"/>
                    </a:cubicBezTo>
                    <a:cubicBezTo>
                      <a:pt x="84" y="1379"/>
                      <a:pt x="129" y="1396"/>
                      <a:pt x="173" y="1399"/>
                    </a:cubicBezTo>
                    <a:cubicBezTo>
                      <a:pt x="205" y="1413"/>
                      <a:pt x="236" y="1428"/>
                      <a:pt x="267" y="1434"/>
                    </a:cubicBezTo>
                    <a:cubicBezTo>
                      <a:pt x="1532" y="1743"/>
                      <a:pt x="2796" y="2058"/>
                      <a:pt x="4064" y="2349"/>
                    </a:cubicBezTo>
                    <a:cubicBezTo>
                      <a:pt x="4870" y="2536"/>
                      <a:pt x="5695" y="2480"/>
                      <a:pt x="6516" y="2473"/>
                    </a:cubicBezTo>
                    <a:cubicBezTo>
                      <a:pt x="7146" y="2470"/>
                      <a:pt x="7752" y="2359"/>
                      <a:pt x="8351" y="2172"/>
                    </a:cubicBezTo>
                    <a:cubicBezTo>
                      <a:pt x="8490" y="2127"/>
                      <a:pt x="8999" y="1843"/>
                      <a:pt x="8999" y="1268"/>
                    </a:cubicBezTo>
                    <a:cubicBezTo>
                      <a:pt x="8999" y="689"/>
                      <a:pt x="8490" y="409"/>
                      <a:pt x="8351" y="36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 name="Google Shape;763;p38"/>
              <p:cNvSpPr/>
              <p:nvPr/>
            </p:nvSpPr>
            <p:spPr>
              <a:xfrm>
                <a:off x="3163825" y="2699600"/>
                <a:ext cx="137950" cy="53200"/>
              </a:xfrm>
              <a:custGeom>
                <a:rect b="b" l="l" r="r" t="t"/>
                <a:pathLst>
                  <a:path extrusionOk="0" h="2128" w="5518">
                    <a:moveTo>
                      <a:pt x="5078" y="5"/>
                    </a:moveTo>
                    <a:cubicBezTo>
                      <a:pt x="4884" y="5"/>
                      <a:pt x="4687" y="25"/>
                      <a:pt x="4500" y="74"/>
                    </a:cubicBezTo>
                    <a:cubicBezTo>
                      <a:pt x="4261" y="136"/>
                      <a:pt x="4022" y="222"/>
                      <a:pt x="3793" y="316"/>
                    </a:cubicBezTo>
                    <a:cubicBezTo>
                      <a:pt x="3333" y="507"/>
                      <a:pt x="2882" y="721"/>
                      <a:pt x="2418" y="905"/>
                    </a:cubicBezTo>
                    <a:cubicBezTo>
                      <a:pt x="1635" y="1210"/>
                      <a:pt x="880" y="1576"/>
                      <a:pt x="136" y="1961"/>
                    </a:cubicBezTo>
                    <a:cubicBezTo>
                      <a:pt x="91" y="1982"/>
                      <a:pt x="46" y="2006"/>
                      <a:pt x="1" y="2030"/>
                    </a:cubicBezTo>
                    <a:cubicBezTo>
                      <a:pt x="14" y="2058"/>
                      <a:pt x="28" y="2086"/>
                      <a:pt x="42" y="2113"/>
                    </a:cubicBezTo>
                    <a:cubicBezTo>
                      <a:pt x="105" y="2117"/>
                      <a:pt x="164" y="2128"/>
                      <a:pt x="226" y="2124"/>
                    </a:cubicBezTo>
                    <a:cubicBezTo>
                      <a:pt x="845" y="2089"/>
                      <a:pt x="1469" y="2051"/>
                      <a:pt x="2092" y="2013"/>
                    </a:cubicBezTo>
                    <a:cubicBezTo>
                      <a:pt x="2955" y="1961"/>
                      <a:pt x="3776" y="1736"/>
                      <a:pt x="4541" y="1317"/>
                    </a:cubicBezTo>
                    <a:cubicBezTo>
                      <a:pt x="4819" y="1164"/>
                      <a:pt x="5081" y="970"/>
                      <a:pt x="5334" y="777"/>
                    </a:cubicBezTo>
                    <a:cubicBezTo>
                      <a:pt x="5511" y="641"/>
                      <a:pt x="5518" y="420"/>
                      <a:pt x="5470" y="226"/>
                    </a:cubicBezTo>
                    <a:cubicBezTo>
                      <a:pt x="5421" y="39"/>
                      <a:pt x="5238" y="0"/>
                      <a:pt x="5078"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 name="Google Shape;764;p38"/>
              <p:cNvSpPr/>
              <p:nvPr/>
            </p:nvSpPr>
            <p:spPr>
              <a:xfrm>
                <a:off x="3142275" y="2899000"/>
                <a:ext cx="173975" cy="181550"/>
              </a:xfrm>
              <a:custGeom>
                <a:rect b="b" l="l" r="r" t="t"/>
                <a:pathLst>
                  <a:path extrusionOk="0" h="7262" w="6959">
                    <a:moveTo>
                      <a:pt x="6958" y="6783"/>
                    </a:moveTo>
                    <a:cubicBezTo>
                      <a:pt x="6910" y="6609"/>
                      <a:pt x="6882" y="6430"/>
                      <a:pt x="6816" y="6264"/>
                    </a:cubicBezTo>
                    <a:cubicBezTo>
                      <a:pt x="6661" y="5879"/>
                      <a:pt x="6501" y="5495"/>
                      <a:pt x="6311" y="5127"/>
                    </a:cubicBezTo>
                    <a:cubicBezTo>
                      <a:pt x="6190" y="4888"/>
                      <a:pt x="6006" y="4684"/>
                      <a:pt x="5850" y="4466"/>
                    </a:cubicBezTo>
                    <a:cubicBezTo>
                      <a:pt x="5736" y="4303"/>
                      <a:pt x="5628" y="4133"/>
                      <a:pt x="5518" y="3970"/>
                    </a:cubicBezTo>
                    <a:cubicBezTo>
                      <a:pt x="5120" y="3385"/>
                      <a:pt x="4628" y="2890"/>
                      <a:pt x="4101" y="2422"/>
                    </a:cubicBezTo>
                    <a:cubicBezTo>
                      <a:pt x="3432" y="1830"/>
                      <a:pt x="2751" y="1248"/>
                      <a:pt x="2003" y="760"/>
                    </a:cubicBezTo>
                    <a:cubicBezTo>
                      <a:pt x="1507" y="437"/>
                      <a:pt x="956" y="212"/>
                      <a:pt x="395" y="29"/>
                    </a:cubicBezTo>
                    <a:cubicBezTo>
                      <a:pt x="315" y="4"/>
                      <a:pt x="222" y="1"/>
                      <a:pt x="136" y="8"/>
                    </a:cubicBezTo>
                    <a:cubicBezTo>
                      <a:pt x="91" y="12"/>
                      <a:pt x="32" y="53"/>
                      <a:pt x="14" y="95"/>
                    </a:cubicBezTo>
                    <a:cubicBezTo>
                      <a:pt x="0" y="133"/>
                      <a:pt x="14" y="209"/>
                      <a:pt x="42" y="240"/>
                    </a:cubicBezTo>
                    <a:cubicBezTo>
                      <a:pt x="115" y="316"/>
                      <a:pt x="208" y="375"/>
                      <a:pt x="284" y="448"/>
                    </a:cubicBezTo>
                    <a:cubicBezTo>
                      <a:pt x="457" y="604"/>
                      <a:pt x="648" y="746"/>
                      <a:pt x="797" y="926"/>
                    </a:cubicBezTo>
                    <a:cubicBezTo>
                      <a:pt x="1587" y="1889"/>
                      <a:pt x="2362" y="2862"/>
                      <a:pt x="3149" y="3828"/>
                    </a:cubicBezTo>
                    <a:cubicBezTo>
                      <a:pt x="3886" y="4739"/>
                      <a:pt x="4610" y="5664"/>
                      <a:pt x="5452" y="6481"/>
                    </a:cubicBezTo>
                    <a:cubicBezTo>
                      <a:pt x="5670" y="6692"/>
                      <a:pt x="5916" y="6876"/>
                      <a:pt x="6155" y="7063"/>
                    </a:cubicBezTo>
                    <a:cubicBezTo>
                      <a:pt x="6224" y="7119"/>
                      <a:pt x="6304" y="7170"/>
                      <a:pt x="6387" y="7195"/>
                    </a:cubicBezTo>
                    <a:cubicBezTo>
                      <a:pt x="6633" y="7261"/>
                      <a:pt x="6958" y="7157"/>
                      <a:pt x="6958" y="678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 name="Google Shape;765;p38"/>
              <p:cNvSpPr/>
              <p:nvPr/>
            </p:nvSpPr>
            <p:spPr>
              <a:xfrm>
                <a:off x="3163825" y="2863250"/>
                <a:ext cx="137950" cy="53200"/>
              </a:xfrm>
              <a:custGeom>
                <a:rect b="b" l="l" r="r" t="t"/>
                <a:pathLst>
                  <a:path extrusionOk="0" h="2128" w="5518">
                    <a:moveTo>
                      <a:pt x="3793" y="1813"/>
                    </a:moveTo>
                    <a:cubicBezTo>
                      <a:pt x="4022" y="1906"/>
                      <a:pt x="4261" y="1992"/>
                      <a:pt x="4500" y="2054"/>
                    </a:cubicBezTo>
                    <a:cubicBezTo>
                      <a:pt x="4687" y="2103"/>
                      <a:pt x="4884" y="2120"/>
                      <a:pt x="5078" y="2124"/>
                    </a:cubicBezTo>
                    <a:cubicBezTo>
                      <a:pt x="5238" y="2128"/>
                      <a:pt x="5421" y="2089"/>
                      <a:pt x="5470" y="1902"/>
                    </a:cubicBezTo>
                    <a:cubicBezTo>
                      <a:pt x="5518" y="1704"/>
                      <a:pt x="5511" y="1487"/>
                      <a:pt x="5334" y="1351"/>
                    </a:cubicBezTo>
                    <a:cubicBezTo>
                      <a:pt x="5081" y="1154"/>
                      <a:pt x="4819" y="960"/>
                      <a:pt x="4541" y="808"/>
                    </a:cubicBezTo>
                    <a:cubicBezTo>
                      <a:pt x="3776" y="392"/>
                      <a:pt x="2955" y="167"/>
                      <a:pt x="2092" y="115"/>
                    </a:cubicBezTo>
                    <a:cubicBezTo>
                      <a:pt x="1469" y="77"/>
                      <a:pt x="845" y="39"/>
                      <a:pt x="226" y="5"/>
                    </a:cubicBezTo>
                    <a:cubicBezTo>
                      <a:pt x="164" y="0"/>
                      <a:pt x="105" y="11"/>
                      <a:pt x="42" y="15"/>
                    </a:cubicBezTo>
                    <a:cubicBezTo>
                      <a:pt x="28" y="42"/>
                      <a:pt x="14" y="70"/>
                      <a:pt x="1" y="98"/>
                    </a:cubicBezTo>
                    <a:cubicBezTo>
                      <a:pt x="46" y="118"/>
                      <a:pt x="91" y="143"/>
                      <a:pt x="136" y="167"/>
                    </a:cubicBezTo>
                    <a:cubicBezTo>
                      <a:pt x="880" y="552"/>
                      <a:pt x="1635" y="919"/>
                      <a:pt x="2418" y="1223"/>
                    </a:cubicBezTo>
                    <a:cubicBezTo>
                      <a:pt x="2882" y="1404"/>
                      <a:pt x="3333" y="1621"/>
                      <a:pt x="3793" y="18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766" name="Google Shape;766;p38"/>
            <p:cNvGrpSpPr/>
            <p:nvPr/>
          </p:nvGrpSpPr>
          <p:grpSpPr>
            <a:xfrm flipH="1">
              <a:off x="7261736" y="1102944"/>
              <a:ext cx="1161973" cy="3503325"/>
              <a:chOff x="3142275" y="1512225"/>
              <a:chExt cx="859575" cy="2591600"/>
            </a:xfrm>
          </p:grpSpPr>
          <p:sp>
            <p:nvSpPr>
              <p:cNvPr id="767" name="Google Shape;767;p38"/>
              <p:cNvSpPr/>
              <p:nvPr/>
            </p:nvSpPr>
            <p:spPr>
              <a:xfrm>
                <a:off x="3172575" y="1512225"/>
                <a:ext cx="829275" cy="809525"/>
              </a:xfrm>
              <a:custGeom>
                <a:rect b="b" l="l" r="r" t="t"/>
                <a:pathLst>
                  <a:path extrusionOk="0" h="32381" w="33171">
                    <a:moveTo>
                      <a:pt x="32869" y="170"/>
                    </a:moveTo>
                    <a:cubicBezTo>
                      <a:pt x="32731" y="28"/>
                      <a:pt x="32581" y="1"/>
                      <a:pt x="32405" y="77"/>
                    </a:cubicBezTo>
                    <a:cubicBezTo>
                      <a:pt x="32059" y="229"/>
                      <a:pt x="31841" y="475"/>
                      <a:pt x="31695" y="849"/>
                    </a:cubicBezTo>
                    <a:cubicBezTo>
                      <a:pt x="31231" y="2023"/>
                      <a:pt x="30473" y="2979"/>
                      <a:pt x="29433" y="3668"/>
                    </a:cubicBezTo>
                    <a:cubicBezTo>
                      <a:pt x="28311" y="4413"/>
                      <a:pt x="27116" y="5030"/>
                      <a:pt x="25835" y="5434"/>
                    </a:cubicBezTo>
                    <a:cubicBezTo>
                      <a:pt x="23864" y="6058"/>
                      <a:pt x="21858" y="6519"/>
                      <a:pt x="19794" y="6668"/>
                    </a:cubicBezTo>
                    <a:cubicBezTo>
                      <a:pt x="19681" y="6675"/>
                      <a:pt x="19556" y="6769"/>
                      <a:pt x="19434" y="6612"/>
                    </a:cubicBezTo>
                    <a:cubicBezTo>
                      <a:pt x="19625" y="6425"/>
                      <a:pt x="19819" y="6242"/>
                      <a:pt x="20006" y="6048"/>
                    </a:cubicBezTo>
                    <a:cubicBezTo>
                      <a:pt x="20657" y="5369"/>
                      <a:pt x="21131" y="4582"/>
                      <a:pt x="21294" y="3637"/>
                    </a:cubicBezTo>
                    <a:cubicBezTo>
                      <a:pt x="21439" y="2792"/>
                      <a:pt x="20899" y="2144"/>
                      <a:pt x="20134" y="2255"/>
                    </a:cubicBezTo>
                    <a:cubicBezTo>
                      <a:pt x="19902" y="2290"/>
                      <a:pt x="19663" y="2301"/>
                      <a:pt x="19444" y="2373"/>
                    </a:cubicBezTo>
                    <a:cubicBezTo>
                      <a:pt x="18378" y="2744"/>
                      <a:pt x="17460" y="3346"/>
                      <a:pt x="16736" y="4240"/>
                    </a:cubicBezTo>
                    <a:cubicBezTo>
                      <a:pt x="16466" y="4576"/>
                      <a:pt x="16272" y="4953"/>
                      <a:pt x="16189" y="5397"/>
                    </a:cubicBezTo>
                    <a:cubicBezTo>
                      <a:pt x="16102" y="5850"/>
                      <a:pt x="16234" y="6214"/>
                      <a:pt x="16525" y="6529"/>
                    </a:cubicBezTo>
                    <a:cubicBezTo>
                      <a:pt x="16656" y="6671"/>
                      <a:pt x="16816" y="6782"/>
                      <a:pt x="16968" y="6903"/>
                    </a:cubicBezTo>
                    <a:cubicBezTo>
                      <a:pt x="17100" y="7004"/>
                      <a:pt x="17238" y="7097"/>
                      <a:pt x="17411" y="7222"/>
                    </a:cubicBezTo>
                    <a:cubicBezTo>
                      <a:pt x="17193" y="7357"/>
                      <a:pt x="17021" y="7478"/>
                      <a:pt x="16834" y="7579"/>
                    </a:cubicBezTo>
                    <a:cubicBezTo>
                      <a:pt x="15870" y="8088"/>
                      <a:pt x="14866" y="8483"/>
                      <a:pt x="13813" y="8764"/>
                    </a:cubicBezTo>
                    <a:cubicBezTo>
                      <a:pt x="12892" y="9009"/>
                      <a:pt x="11971" y="9276"/>
                      <a:pt x="11060" y="9560"/>
                    </a:cubicBezTo>
                    <a:cubicBezTo>
                      <a:pt x="9716" y="9975"/>
                      <a:pt x="8434" y="10547"/>
                      <a:pt x="7191" y="11212"/>
                    </a:cubicBezTo>
                    <a:cubicBezTo>
                      <a:pt x="5840" y="11932"/>
                      <a:pt x="4631" y="12832"/>
                      <a:pt x="3727" y="14108"/>
                    </a:cubicBezTo>
                    <a:cubicBezTo>
                      <a:pt x="3035" y="15084"/>
                      <a:pt x="2570" y="16175"/>
                      <a:pt x="2179" y="17300"/>
                    </a:cubicBezTo>
                    <a:cubicBezTo>
                      <a:pt x="2079" y="17585"/>
                      <a:pt x="2002" y="17882"/>
                      <a:pt x="1947" y="18177"/>
                    </a:cubicBezTo>
                    <a:cubicBezTo>
                      <a:pt x="1840" y="18734"/>
                      <a:pt x="1809" y="19300"/>
                      <a:pt x="1902" y="19861"/>
                    </a:cubicBezTo>
                    <a:cubicBezTo>
                      <a:pt x="1992" y="20390"/>
                      <a:pt x="2262" y="20782"/>
                      <a:pt x="2733" y="21028"/>
                    </a:cubicBezTo>
                    <a:cubicBezTo>
                      <a:pt x="3121" y="21228"/>
                      <a:pt x="3523" y="21339"/>
                      <a:pt x="3963" y="21315"/>
                    </a:cubicBezTo>
                    <a:cubicBezTo>
                      <a:pt x="4365" y="21290"/>
                      <a:pt x="4766" y="21263"/>
                      <a:pt x="5150" y="21121"/>
                    </a:cubicBezTo>
                    <a:cubicBezTo>
                      <a:pt x="5265" y="21079"/>
                      <a:pt x="5386" y="21017"/>
                      <a:pt x="5521" y="21111"/>
                    </a:cubicBezTo>
                    <a:cubicBezTo>
                      <a:pt x="5649" y="21398"/>
                      <a:pt x="5529" y="21699"/>
                      <a:pt x="5524" y="21994"/>
                    </a:cubicBezTo>
                    <a:cubicBezTo>
                      <a:pt x="5508" y="22711"/>
                      <a:pt x="5462" y="23424"/>
                      <a:pt x="5396" y="24137"/>
                    </a:cubicBezTo>
                    <a:cubicBezTo>
                      <a:pt x="5317" y="25028"/>
                      <a:pt x="5022" y="25870"/>
                      <a:pt x="4790" y="26725"/>
                    </a:cubicBezTo>
                    <a:cubicBezTo>
                      <a:pt x="4461" y="27927"/>
                      <a:pt x="3973" y="29049"/>
                      <a:pt x="3249" y="30057"/>
                    </a:cubicBezTo>
                    <a:cubicBezTo>
                      <a:pt x="2882" y="30566"/>
                      <a:pt x="2463" y="31027"/>
                      <a:pt x="1958" y="31390"/>
                    </a:cubicBezTo>
                    <a:cubicBezTo>
                      <a:pt x="1774" y="31525"/>
                      <a:pt x="1584" y="31685"/>
                      <a:pt x="1289" y="31626"/>
                    </a:cubicBezTo>
                    <a:cubicBezTo>
                      <a:pt x="1202" y="31279"/>
                      <a:pt x="1157" y="30923"/>
                      <a:pt x="1254" y="30559"/>
                    </a:cubicBezTo>
                    <a:cubicBezTo>
                      <a:pt x="1296" y="30389"/>
                      <a:pt x="1323" y="30223"/>
                      <a:pt x="1254" y="30050"/>
                    </a:cubicBezTo>
                    <a:cubicBezTo>
                      <a:pt x="1175" y="29852"/>
                      <a:pt x="1067" y="29769"/>
                      <a:pt x="870" y="29777"/>
                    </a:cubicBezTo>
                    <a:cubicBezTo>
                      <a:pt x="503" y="29790"/>
                      <a:pt x="298" y="30033"/>
                      <a:pt x="160" y="30341"/>
                    </a:cubicBezTo>
                    <a:cubicBezTo>
                      <a:pt x="4" y="30691"/>
                      <a:pt x="1" y="31058"/>
                      <a:pt x="94" y="31425"/>
                    </a:cubicBezTo>
                    <a:cubicBezTo>
                      <a:pt x="188" y="31806"/>
                      <a:pt x="388" y="32080"/>
                      <a:pt x="776" y="32215"/>
                    </a:cubicBezTo>
                    <a:cubicBezTo>
                      <a:pt x="1195" y="32360"/>
                      <a:pt x="1601" y="32381"/>
                      <a:pt x="2027" y="32253"/>
                    </a:cubicBezTo>
                    <a:cubicBezTo>
                      <a:pt x="2511" y="32107"/>
                      <a:pt x="2885" y="31806"/>
                      <a:pt x="3232" y="31449"/>
                    </a:cubicBezTo>
                    <a:cubicBezTo>
                      <a:pt x="3852" y="30816"/>
                      <a:pt x="4229" y="30005"/>
                      <a:pt x="4746" y="29295"/>
                    </a:cubicBezTo>
                    <a:cubicBezTo>
                      <a:pt x="4797" y="29229"/>
                      <a:pt x="4825" y="29142"/>
                      <a:pt x="4856" y="29063"/>
                    </a:cubicBezTo>
                    <a:cubicBezTo>
                      <a:pt x="5227" y="28141"/>
                      <a:pt x="5545" y="27206"/>
                      <a:pt x="5771" y="26233"/>
                    </a:cubicBezTo>
                    <a:cubicBezTo>
                      <a:pt x="5996" y="25264"/>
                      <a:pt x="6186" y="24290"/>
                      <a:pt x="6221" y="23290"/>
                    </a:cubicBezTo>
                    <a:cubicBezTo>
                      <a:pt x="6248" y="22382"/>
                      <a:pt x="6263" y="21474"/>
                      <a:pt x="6280" y="20556"/>
                    </a:cubicBezTo>
                    <a:cubicBezTo>
                      <a:pt x="6709" y="20182"/>
                      <a:pt x="7108" y="19906"/>
                      <a:pt x="7450" y="19549"/>
                    </a:cubicBezTo>
                    <a:cubicBezTo>
                      <a:pt x="7887" y="19102"/>
                      <a:pt x="8309" y="18651"/>
                      <a:pt x="8680" y="18149"/>
                    </a:cubicBezTo>
                    <a:cubicBezTo>
                      <a:pt x="8974" y="17751"/>
                      <a:pt x="9189" y="17305"/>
                      <a:pt x="9332" y="16827"/>
                    </a:cubicBezTo>
                    <a:cubicBezTo>
                      <a:pt x="9484" y="16324"/>
                      <a:pt x="9311" y="16005"/>
                      <a:pt x="8805" y="15926"/>
                    </a:cubicBezTo>
                    <a:cubicBezTo>
                      <a:pt x="8015" y="15804"/>
                      <a:pt x="7270" y="15943"/>
                      <a:pt x="6675" y="16528"/>
                    </a:cubicBezTo>
                    <a:cubicBezTo>
                      <a:pt x="6269" y="16923"/>
                      <a:pt x="5961" y="17398"/>
                      <a:pt x="5830" y="17959"/>
                    </a:cubicBezTo>
                    <a:cubicBezTo>
                      <a:pt x="5719" y="18443"/>
                      <a:pt x="5601" y="18939"/>
                      <a:pt x="5594" y="19431"/>
                    </a:cubicBezTo>
                    <a:cubicBezTo>
                      <a:pt x="5580" y="20231"/>
                      <a:pt x="5601" y="20206"/>
                      <a:pt x="4797" y="20526"/>
                    </a:cubicBezTo>
                    <a:cubicBezTo>
                      <a:pt x="4330" y="20709"/>
                      <a:pt x="3852" y="20764"/>
                      <a:pt x="3360" y="20705"/>
                    </a:cubicBezTo>
                    <a:cubicBezTo>
                      <a:pt x="3024" y="20667"/>
                      <a:pt x="2640" y="20425"/>
                      <a:pt x="2623" y="19940"/>
                    </a:cubicBezTo>
                    <a:cubicBezTo>
                      <a:pt x="2608" y="19507"/>
                      <a:pt x="2584" y="19071"/>
                      <a:pt x="2629" y="18641"/>
                    </a:cubicBezTo>
                    <a:cubicBezTo>
                      <a:pt x="2727" y="17730"/>
                      <a:pt x="3097" y="16910"/>
                      <a:pt x="3454" y="16078"/>
                    </a:cubicBezTo>
                    <a:cubicBezTo>
                      <a:pt x="3810" y="15251"/>
                      <a:pt x="4303" y="14537"/>
                      <a:pt x="4846" y="13841"/>
                    </a:cubicBezTo>
                    <a:cubicBezTo>
                      <a:pt x="4950" y="13709"/>
                      <a:pt x="5057" y="13567"/>
                      <a:pt x="5192" y="13470"/>
                    </a:cubicBezTo>
                    <a:cubicBezTo>
                      <a:pt x="5930" y="12930"/>
                      <a:pt x="6584" y="12268"/>
                      <a:pt x="7447" y="11918"/>
                    </a:cubicBezTo>
                    <a:cubicBezTo>
                      <a:pt x="7506" y="11894"/>
                      <a:pt x="7554" y="11842"/>
                      <a:pt x="7610" y="11811"/>
                    </a:cubicBezTo>
                    <a:cubicBezTo>
                      <a:pt x="7943" y="11627"/>
                      <a:pt x="8278" y="11448"/>
                      <a:pt x="8614" y="11267"/>
                    </a:cubicBezTo>
                    <a:cubicBezTo>
                      <a:pt x="8967" y="11074"/>
                      <a:pt x="9356" y="10959"/>
                      <a:pt x="9722" y="10807"/>
                    </a:cubicBezTo>
                    <a:cubicBezTo>
                      <a:pt x="10647" y="10422"/>
                      <a:pt x="11589" y="10118"/>
                      <a:pt x="12542" y="9830"/>
                    </a:cubicBezTo>
                    <a:cubicBezTo>
                      <a:pt x="13411" y="9570"/>
                      <a:pt x="14332" y="9483"/>
                      <a:pt x="15157" y="9064"/>
                    </a:cubicBezTo>
                    <a:cubicBezTo>
                      <a:pt x="15213" y="9037"/>
                      <a:pt x="15282" y="9044"/>
                      <a:pt x="15344" y="9026"/>
                    </a:cubicBezTo>
                    <a:cubicBezTo>
                      <a:pt x="15566" y="8957"/>
                      <a:pt x="15798" y="8909"/>
                      <a:pt x="16006" y="8805"/>
                    </a:cubicBezTo>
                    <a:cubicBezTo>
                      <a:pt x="16684" y="8462"/>
                      <a:pt x="17401" y="8182"/>
                      <a:pt x="18018" y="7710"/>
                    </a:cubicBezTo>
                    <a:cubicBezTo>
                      <a:pt x="18239" y="7541"/>
                      <a:pt x="18485" y="7447"/>
                      <a:pt x="18790" y="7509"/>
                    </a:cubicBezTo>
                    <a:cubicBezTo>
                      <a:pt x="19036" y="7558"/>
                      <a:pt x="19302" y="7551"/>
                      <a:pt x="19552" y="7513"/>
                    </a:cubicBezTo>
                    <a:cubicBezTo>
                      <a:pt x="20664" y="7346"/>
                      <a:pt x="21796" y="7333"/>
                      <a:pt x="22887" y="7039"/>
                    </a:cubicBezTo>
                    <a:cubicBezTo>
                      <a:pt x="23601" y="6844"/>
                      <a:pt x="24342" y="6772"/>
                      <a:pt x="25031" y="6473"/>
                    </a:cubicBezTo>
                    <a:cubicBezTo>
                      <a:pt x="25125" y="6432"/>
                      <a:pt x="25236" y="6429"/>
                      <a:pt x="25340" y="6401"/>
                    </a:cubicBezTo>
                    <a:cubicBezTo>
                      <a:pt x="25606" y="6332"/>
                      <a:pt x="25877" y="6276"/>
                      <a:pt x="26136" y="6183"/>
                    </a:cubicBezTo>
                    <a:cubicBezTo>
                      <a:pt x="26472" y="6058"/>
                      <a:pt x="26798" y="5902"/>
                      <a:pt x="27130" y="5767"/>
                    </a:cubicBezTo>
                    <a:cubicBezTo>
                      <a:pt x="27383" y="5660"/>
                      <a:pt x="27660" y="5597"/>
                      <a:pt x="27892" y="5455"/>
                    </a:cubicBezTo>
                    <a:cubicBezTo>
                      <a:pt x="28602" y="5026"/>
                      <a:pt x="29374" y="4718"/>
                      <a:pt x="30050" y="4219"/>
                    </a:cubicBezTo>
                    <a:cubicBezTo>
                      <a:pt x="30320" y="4018"/>
                      <a:pt x="30649" y="3901"/>
                      <a:pt x="30944" y="3735"/>
                    </a:cubicBezTo>
                    <a:cubicBezTo>
                      <a:pt x="31072" y="3665"/>
                      <a:pt x="31210" y="3592"/>
                      <a:pt x="31307" y="3488"/>
                    </a:cubicBezTo>
                    <a:cubicBezTo>
                      <a:pt x="31664" y="3090"/>
                      <a:pt x="32073" y="2754"/>
                      <a:pt x="32412" y="2335"/>
                    </a:cubicBezTo>
                    <a:cubicBezTo>
                      <a:pt x="32762" y="1898"/>
                      <a:pt x="32897" y="1382"/>
                      <a:pt x="33073" y="880"/>
                    </a:cubicBezTo>
                    <a:cubicBezTo>
                      <a:pt x="33171" y="610"/>
                      <a:pt x="33064" y="368"/>
                      <a:pt x="32869" y="170"/>
                    </a:cubicBezTo>
                    <a:close/>
                    <a:moveTo>
                      <a:pt x="7302" y="16822"/>
                    </a:moveTo>
                    <a:cubicBezTo>
                      <a:pt x="7690" y="16480"/>
                      <a:pt x="8164" y="16286"/>
                      <a:pt x="8736" y="16421"/>
                    </a:cubicBezTo>
                    <a:cubicBezTo>
                      <a:pt x="8846" y="16702"/>
                      <a:pt x="8742" y="16899"/>
                      <a:pt x="8642" y="17083"/>
                    </a:cubicBezTo>
                    <a:cubicBezTo>
                      <a:pt x="8091" y="18094"/>
                      <a:pt x="7332" y="18918"/>
                      <a:pt x="6363" y="19639"/>
                    </a:cubicBezTo>
                    <a:cubicBezTo>
                      <a:pt x="6335" y="19487"/>
                      <a:pt x="6304" y="19393"/>
                      <a:pt x="6304" y="19295"/>
                    </a:cubicBezTo>
                    <a:cubicBezTo>
                      <a:pt x="6301" y="18333"/>
                      <a:pt x="6578" y="17467"/>
                      <a:pt x="7302" y="16822"/>
                    </a:cubicBezTo>
                    <a:close/>
                    <a:moveTo>
                      <a:pt x="18381" y="6536"/>
                    </a:moveTo>
                    <a:cubicBezTo>
                      <a:pt x="18173" y="6710"/>
                      <a:pt x="17962" y="6723"/>
                      <a:pt x="17730" y="6609"/>
                    </a:cubicBezTo>
                    <a:cubicBezTo>
                      <a:pt x="17488" y="6488"/>
                      <a:pt x="17221" y="6394"/>
                      <a:pt x="17075" y="6124"/>
                    </a:cubicBezTo>
                    <a:cubicBezTo>
                      <a:pt x="16878" y="5760"/>
                      <a:pt x="16850" y="5418"/>
                      <a:pt x="17055" y="5026"/>
                    </a:cubicBezTo>
                    <a:cubicBezTo>
                      <a:pt x="17401" y="4358"/>
                      <a:pt x="17914" y="3872"/>
                      <a:pt x="18517" y="3464"/>
                    </a:cubicBezTo>
                    <a:cubicBezTo>
                      <a:pt x="18939" y="3177"/>
                      <a:pt x="19361" y="2899"/>
                      <a:pt x="19871" y="2792"/>
                    </a:cubicBezTo>
                    <a:cubicBezTo>
                      <a:pt x="19975" y="2771"/>
                      <a:pt x="20075" y="2747"/>
                      <a:pt x="20071" y="2747"/>
                    </a:cubicBezTo>
                    <a:cubicBezTo>
                      <a:pt x="20242" y="2733"/>
                      <a:pt x="20307" y="2720"/>
                      <a:pt x="20370" y="2723"/>
                    </a:cubicBezTo>
                    <a:cubicBezTo>
                      <a:pt x="20591" y="2733"/>
                      <a:pt x="20715" y="2848"/>
                      <a:pt x="20761" y="3070"/>
                    </a:cubicBezTo>
                    <a:cubicBezTo>
                      <a:pt x="20837" y="3429"/>
                      <a:pt x="20740" y="3762"/>
                      <a:pt x="20570" y="4063"/>
                    </a:cubicBezTo>
                    <a:cubicBezTo>
                      <a:pt x="20359" y="4437"/>
                      <a:pt x="20141" y="4811"/>
                      <a:pt x="19874" y="5140"/>
                    </a:cubicBezTo>
                    <a:cubicBezTo>
                      <a:pt x="19441" y="5674"/>
                      <a:pt x="18904" y="6099"/>
                      <a:pt x="18381" y="653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 name="Google Shape;768;p38"/>
              <p:cNvSpPr/>
              <p:nvPr/>
            </p:nvSpPr>
            <p:spPr>
              <a:xfrm>
                <a:off x="3254400" y="2091750"/>
                <a:ext cx="109925" cy="262050"/>
              </a:xfrm>
              <a:custGeom>
                <a:rect b="b" l="l" r="r" t="t"/>
                <a:pathLst>
                  <a:path extrusionOk="0" h="10482" w="4397">
                    <a:moveTo>
                      <a:pt x="3907" y="0"/>
                    </a:moveTo>
                    <a:cubicBezTo>
                      <a:pt x="3779" y="98"/>
                      <a:pt x="3838" y="233"/>
                      <a:pt x="3842" y="354"/>
                    </a:cubicBezTo>
                    <a:cubicBezTo>
                      <a:pt x="3852" y="787"/>
                      <a:pt x="3897" y="1223"/>
                      <a:pt x="3880" y="1656"/>
                    </a:cubicBezTo>
                    <a:cubicBezTo>
                      <a:pt x="3838" y="2702"/>
                      <a:pt x="3658" y="3728"/>
                      <a:pt x="3399" y="4735"/>
                    </a:cubicBezTo>
                    <a:cubicBezTo>
                      <a:pt x="3263" y="5258"/>
                      <a:pt x="3069" y="5768"/>
                      <a:pt x="2854" y="6263"/>
                    </a:cubicBezTo>
                    <a:cubicBezTo>
                      <a:pt x="2446" y="7222"/>
                      <a:pt x="1840" y="8057"/>
                      <a:pt x="1209" y="8874"/>
                    </a:cubicBezTo>
                    <a:cubicBezTo>
                      <a:pt x="814" y="9384"/>
                      <a:pt x="406" y="9876"/>
                      <a:pt x="0" y="10378"/>
                    </a:cubicBezTo>
                    <a:cubicBezTo>
                      <a:pt x="21" y="10412"/>
                      <a:pt x="39" y="10447"/>
                      <a:pt x="56" y="10482"/>
                    </a:cubicBezTo>
                    <a:cubicBezTo>
                      <a:pt x="170" y="10443"/>
                      <a:pt x="295" y="10423"/>
                      <a:pt x="395" y="10357"/>
                    </a:cubicBezTo>
                    <a:cubicBezTo>
                      <a:pt x="1067" y="9931"/>
                      <a:pt x="1639" y="9384"/>
                      <a:pt x="2113" y="8739"/>
                    </a:cubicBezTo>
                    <a:cubicBezTo>
                      <a:pt x="2414" y="8327"/>
                      <a:pt x="2702" y="7901"/>
                      <a:pt x="2948" y="7454"/>
                    </a:cubicBezTo>
                    <a:cubicBezTo>
                      <a:pt x="3194" y="7004"/>
                      <a:pt x="3412" y="6530"/>
                      <a:pt x="3596" y="6044"/>
                    </a:cubicBezTo>
                    <a:cubicBezTo>
                      <a:pt x="3880" y="5296"/>
                      <a:pt x="4018" y="4503"/>
                      <a:pt x="4147" y="3710"/>
                    </a:cubicBezTo>
                    <a:cubicBezTo>
                      <a:pt x="4292" y="2810"/>
                      <a:pt x="4396" y="1909"/>
                      <a:pt x="4240" y="995"/>
                    </a:cubicBezTo>
                    <a:cubicBezTo>
                      <a:pt x="4174" y="607"/>
                      <a:pt x="4080" y="288"/>
                      <a:pt x="390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 name="Google Shape;769;p38"/>
              <p:cNvSpPr/>
              <p:nvPr/>
            </p:nvSpPr>
            <p:spPr>
              <a:xfrm>
                <a:off x="3743800" y="1639950"/>
                <a:ext cx="215775" cy="93025"/>
              </a:xfrm>
              <a:custGeom>
                <a:rect b="b" l="l" r="r" t="t"/>
                <a:pathLst>
                  <a:path extrusionOk="0" h="3721" w="8631">
                    <a:moveTo>
                      <a:pt x="4254" y="2147"/>
                    </a:moveTo>
                    <a:cubicBezTo>
                      <a:pt x="2934" y="2670"/>
                      <a:pt x="1632" y="3263"/>
                      <a:pt x="191" y="3384"/>
                    </a:cubicBezTo>
                    <a:cubicBezTo>
                      <a:pt x="128" y="3388"/>
                      <a:pt x="73" y="3460"/>
                      <a:pt x="0" y="3505"/>
                    </a:cubicBezTo>
                    <a:cubicBezTo>
                      <a:pt x="201" y="3717"/>
                      <a:pt x="416" y="3699"/>
                      <a:pt x="627" y="3703"/>
                    </a:cubicBezTo>
                    <a:cubicBezTo>
                      <a:pt x="1316" y="3720"/>
                      <a:pt x="1960" y="3522"/>
                      <a:pt x="2609" y="3305"/>
                    </a:cubicBezTo>
                    <a:cubicBezTo>
                      <a:pt x="4132" y="2785"/>
                      <a:pt x="5639" y="2224"/>
                      <a:pt x="7024" y="1375"/>
                    </a:cubicBezTo>
                    <a:cubicBezTo>
                      <a:pt x="7620" y="1011"/>
                      <a:pt x="8209" y="627"/>
                      <a:pt x="8631" y="0"/>
                    </a:cubicBezTo>
                    <a:cubicBezTo>
                      <a:pt x="8448" y="90"/>
                      <a:pt x="8261" y="177"/>
                      <a:pt x="8081" y="277"/>
                    </a:cubicBezTo>
                    <a:cubicBezTo>
                      <a:pt x="6837" y="974"/>
                      <a:pt x="5576" y="1628"/>
                      <a:pt x="4254" y="214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 name="Google Shape;770;p38"/>
              <p:cNvSpPr/>
              <p:nvPr/>
            </p:nvSpPr>
            <p:spPr>
              <a:xfrm>
                <a:off x="3175700" y="1839975"/>
                <a:ext cx="68425" cy="187825"/>
              </a:xfrm>
              <a:custGeom>
                <a:rect b="b" l="l" r="r" t="t"/>
                <a:pathLst>
                  <a:path extrusionOk="0" h="7513" w="2737">
                    <a:moveTo>
                      <a:pt x="253" y="6840"/>
                    </a:moveTo>
                    <a:cubicBezTo>
                      <a:pt x="336" y="7093"/>
                      <a:pt x="461" y="7360"/>
                      <a:pt x="790" y="7512"/>
                    </a:cubicBezTo>
                    <a:cubicBezTo>
                      <a:pt x="693" y="6962"/>
                      <a:pt x="520" y="6470"/>
                      <a:pt x="599" y="5950"/>
                    </a:cubicBezTo>
                    <a:cubicBezTo>
                      <a:pt x="447" y="4793"/>
                      <a:pt x="773" y="3723"/>
                      <a:pt x="1188" y="2681"/>
                    </a:cubicBezTo>
                    <a:cubicBezTo>
                      <a:pt x="1486" y="1939"/>
                      <a:pt x="1933" y="1274"/>
                      <a:pt x="2386" y="620"/>
                    </a:cubicBezTo>
                    <a:cubicBezTo>
                      <a:pt x="2515" y="433"/>
                      <a:pt x="2661" y="253"/>
                      <a:pt x="2736" y="0"/>
                    </a:cubicBezTo>
                    <a:cubicBezTo>
                      <a:pt x="2373" y="125"/>
                      <a:pt x="2373" y="125"/>
                      <a:pt x="2227" y="274"/>
                    </a:cubicBezTo>
                    <a:cubicBezTo>
                      <a:pt x="1272" y="1239"/>
                      <a:pt x="624" y="2387"/>
                      <a:pt x="257" y="3706"/>
                    </a:cubicBezTo>
                    <a:cubicBezTo>
                      <a:pt x="66" y="4382"/>
                      <a:pt x="1" y="5071"/>
                      <a:pt x="35" y="5763"/>
                    </a:cubicBezTo>
                    <a:cubicBezTo>
                      <a:pt x="49" y="6127"/>
                      <a:pt x="139" y="6494"/>
                      <a:pt x="253" y="684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 name="Google Shape;771;p38"/>
              <p:cNvSpPr/>
              <p:nvPr/>
            </p:nvSpPr>
            <p:spPr>
              <a:xfrm>
                <a:off x="3531825" y="1550925"/>
                <a:ext cx="107925" cy="132850"/>
              </a:xfrm>
              <a:custGeom>
                <a:rect b="b" l="l" r="r" t="t"/>
                <a:pathLst>
                  <a:path extrusionOk="0" h="5314" w="4317">
                    <a:moveTo>
                      <a:pt x="835" y="5314"/>
                    </a:moveTo>
                    <a:cubicBezTo>
                      <a:pt x="766" y="5088"/>
                      <a:pt x="731" y="4946"/>
                      <a:pt x="680" y="4812"/>
                    </a:cubicBezTo>
                    <a:cubicBezTo>
                      <a:pt x="479" y="4302"/>
                      <a:pt x="503" y="3790"/>
                      <a:pt x="680" y="3295"/>
                    </a:cubicBezTo>
                    <a:cubicBezTo>
                      <a:pt x="780" y="3014"/>
                      <a:pt x="922" y="2737"/>
                      <a:pt x="1099" y="2498"/>
                    </a:cubicBezTo>
                    <a:cubicBezTo>
                      <a:pt x="1711" y="1659"/>
                      <a:pt x="2446" y="953"/>
                      <a:pt x="3388" y="507"/>
                    </a:cubicBezTo>
                    <a:cubicBezTo>
                      <a:pt x="3599" y="406"/>
                      <a:pt x="3824" y="333"/>
                      <a:pt x="4035" y="236"/>
                    </a:cubicBezTo>
                    <a:cubicBezTo>
                      <a:pt x="4105" y="205"/>
                      <a:pt x="4160" y="142"/>
                      <a:pt x="4316" y="25"/>
                    </a:cubicBezTo>
                    <a:cubicBezTo>
                      <a:pt x="3935" y="0"/>
                      <a:pt x="3679" y="49"/>
                      <a:pt x="3423" y="132"/>
                    </a:cubicBezTo>
                    <a:cubicBezTo>
                      <a:pt x="2619" y="389"/>
                      <a:pt x="1927" y="825"/>
                      <a:pt x="1341" y="1448"/>
                    </a:cubicBezTo>
                    <a:cubicBezTo>
                      <a:pt x="822" y="2006"/>
                      <a:pt x="437" y="2650"/>
                      <a:pt x="202" y="3378"/>
                    </a:cubicBezTo>
                    <a:cubicBezTo>
                      <a:pt x="1" y="4008"/>
                      <a:pt x="42" y="4625"/>
                      <a:pt x="499" y="5147"/>
                    </a:cubicBezTo>
                    <a:cubicBezTo>
                      <a:pt x="558" y="5213"/>
                      <a:pt x="669" y="5234"/>
                      <a:pt x="835" y="531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 name="Google Shape;772;p38"/>
              <p:cNvSpPr/>
              <p:nvPr/>
            </p:nvSpPr>
            <p:spPr>
              <a:xfrm>
                <a:off x="3172575" y="3294300"/>
                <a:ext cx="829275" cy="809525"/>
              </a:xfrm>
              <a:custGeom>
                <a:rect b="b" l="l" r="r" t="t"/>
                <a:pathLst>
                  <a:path extrusionOk="0" h="32381" w="33171">
                    <a:moveTo>
                      <a:pt x="33073" y="31501"/>
                    </a:moveTo>
                    <a:cubicBezTo>
                      <a:pt x="32897" y="30995"/>
                      <a:pt x="32762" y="30483"/>
                      <a:pt x="32412" y="30046"/>
                    </a:cubicBezTo>
                    <a:cubicBezTo>
                      <a:pt x="32073" y="29627"/>
                      <a:pt x="31664" y="29287"/>
                      <a:pt x="31307" y="28892"/>
                    </a:cubicBezTo>
                    <a:cubicBezTo>
                      <a:pt x="31210" y="28785"/>
                      <a:pt x="31072" y="28716"/>
                      <a:pt x="30944" y="28643"/>
                    </a:cubicBezTo>
                    <a:cubicBezTo>
                      <a:pt x="30649" y="28481"/>
                      <a:pt x="30320" y="28360"/>
                      <a:pt x="30050" y="28158"/>
                    </a:cubicBezTo>
                    <a:cubicBezTo>
                      <a:pt x="29374" y="27663"/>
                      <a:pt x="28602" y="27351"/>
                      <a:pt x="27892" y="26926"/>
                    </a:cubicBezTo>
                    <a:cubicBezTo>
                      <a:pt x="27660" y="26784"/>
                      <a:pt x="27383" y="26718"/>
                      <a:pt x="27130" y="26614"/>
                    </a:cubicBezTo>
                    <a:cubicBezTo>
                      <a:pt x="26798" y="26475"/>
                      <a:pt x="26472" y="26320"/>
                      <a:pt x="26136" y="26198"/>
                    </a:cubicBezTo>
                    <a:cubicBezTo>
                      <a:pt x="25877" y="26104"/>
                      <a:pt x="25606" y="26050"/>
                      <a:pt x="25340" y="25976"/>
                    </a:cubicBezTo>
                    <a:cubicBezTo>
                      <a:pt x="25236" y="25952"/>
                      <a:pt x="25125" y="25946"/>
                      <a:pt x="25031" y="25904"/>
                    </a:cubicBezTo>
                    <a:cubicBezTo>
                      <a:pt x="24342" y="25609"/>
                      <a:pt x="23601" y="25537"/>
                      <a:pt x="22887" y="25343"/>
                    </a:cubicBezTo>
                    <a:cubicBezTo>
                      <a:pt x="21796" y="25048"/>
                      <a:pt x="20664" y="25035"/>
                      <a:pt x="19552" y="24868"/>
                    </a:cubicBezTo>
                    <a:cubicBezTo>
                      <a:pt x="19302" y="24830"/>
                      <a:pt x="19036" y="24819"/>
                      <a:pt x="18790" y="24872"/>
                    </a:cubicBezTo>
                    <a:cubicBezTo>
                      <a:pt x="18485" y="24934"/>
                      <a:pt x="18239" y="24840"/>
                      <a:pt x="18018" y="24667"/>
                    </a:cubicBezTo>
                    <a:cubicBezTo>
                      <a:pt x="17401" y="24196"/>
                      <a:pt x="16684" y="23916"/>
                      <a:pt x="16006" y="23572"/>
                    </a:cubicBezTo>
                    <a:cubicBezTo>
                      <a:pt x="15798" y="23473"/>
                      <a:pt x="15566" y="23424"/>
                      <a:pt x="15344" y="23355"/>
                    </a:cubicBezTo>
                    <a:cubicBezTo>
                      <a:pt x="15282" y="23334"/>
                      <a:pt x="15213" y="23341"/>
                      <a:pt x="15157" y="23313"/>
                    </a:cubicBezTo>
                    <a:cubicBezTo>
                      <a:pt x="14332" y="22898"/>
                      <a:pt x="13411" y="22811"/>
                      <a:pt x="12542" y="22551"/>
                    </a:cubicBezTo>
                    <a:cubicBezTo>
                      <a:pt x="11589" y="22263"/>
                      <a:pt x="10647" y="21956"/>
                      <a:pt x="9722" y="21574"/>
                    </a:cubicBezTo>
                    <a:cubicBezTo>
                      <a:pt x="9356" y="21422"/>
                      <a:pt x="8967" y="21307"/>
                      <a:pt x="8614" y="21114"/>
                    </a:cubicBezTo>
                    <a:cubicBezTo>
                      <a:pt x="8278" y="20933"/>
                      <a:pt x="7943" y="20750"/>
                      <a:pt x="7610" y="20567"/>
                    </a:cubicBezTo>
                    <a:cubicBezTo>
                      <a:pt x="7554" y="20535"/>
                      <a:pt x="7506" y="20487"/>
                      <a:pt x="7447" y="20463"/>
                    </a:cubicBezTo>
                    <a:cubicBezTo>
                      <a:pt x="6584" y="20113"/>
                      <a:pt x="5930" y="19451"/>
                      <a:pt x="5192" y="18911"/>
                    </a:cubicBezTo>
                    <a:cubicBezTo>
                      <a:pt x="5057" y="18814"/>
                      <a:pt x="4950" y="18672"/>
                      <a:pt x="4846" y="18537"/>
                    </a:cubicBezTo>
                    <a:cubicBezTo>
                      <a:pt x="4303" y="17844"/>
                      <a:pt x="3810" y="17130"/>
                      <a:pt x="3454" y="16303"/>
                    </a:cubicBezTo>
                    <a:cubicBezTo>
                      <a:pt x="3097" y="15472"/>
                      <a:pt x="2727" y="14651"/>
                      <a:pt x="2629" y="13736"/>
                    </a:cubicBezTo>
                    <a:cubicBezTo>
                      <a:pt x="2584" y="13311"/>
                      <a:pt x="2608" y="12874"/>
                      <a:pt x="2623" y="12441"/>
                    </a:cubicBezTo>
                    <a:cubicBezTo>
                      <a:pt x="2640" y="11956"/>
                      <a:pt x="3024" y="11714"/>
                      <a:pt x="3360" y="11672"/>
                    </a:cubicBezTo>
                    <a:cubicBezTo>
                      <a:pt x="3852" y="11617"/>
                      <a:pt x="4330" y="11669"/>
                      <a:pt x="4797" y="11856"/>
                    </a:cubicBezTo>
                    <a:cubicBezTo>
                      <a:pt x="5601" y="12174"/>
                      <a:pt x="5580" y="12150"/>
                      <a:pt x="5594" y="12950"/>
                    </a:cubicBezTo>
                    <a:cubicBezTo>
                      <a:pt x="5601" y="13442"/>
                      <a:pt x="5719" y="13938"/>
                      <a:pt x="5830" y="14422"/>
                    </a:cubicBezTo>
                    <a:cubicBezTo>
                      <a:pt x="5961" y="14983"/>
                      <a:pt x="6269" y="15458"/>
                      <a:pt x="6675" y="15853"/>
                    </a:cubicBezTo>
                    <a:cubicBezTo>
                      <a:pt x="7270" y="16438"/>
                      <a:pt x="8015" y="16577"/>
                      <a:pt x="8805" y="16452"/>
                    </a:cubicBezTo>
                    <a:cubicBezTo>
                      <a:pt x="9311" y="16372"/>
                      <a:pt x="9484" y="16057"/>
                      <a:pt x="9332" y="15551"/>
                    </a:cubicBezTo>
                    <a:cubicBezTo>
                      <a:pt x="9189" y="15077"/>
                      <a:pt x="8974" y="14630"/>
                      <a:pt x="8680" y="14228"/>
                    </a:cubicBezTo>
                    <a:cubicBezTo>
                      <a:pt x="8309" y="13730"/>
                      <a:pt x="7887" y="13279"/>
                      <a:pt x="7450" y="12833"/>
                    </a:cubicBezTo>
                    <a:cubicBezTo>
                      <a:pt x="7108" y="12475"/>
                      <a:pt x="6709" y="12199"/>
                      <a:pt x="6280" y="11821"/>
                    </a:cubicBezTo>
                    <a:cubicBezTo>
                      <a:pt x="6263" y="10907"/>
                      <a:pt x="6248" y="9999"/>
                      <a:pt x="6221" y="9092"/>
                    </a:cubicBezTo>
                    <a:cubicBezTo>
                      <a:pt x="6186" y="8091"/>
                      <a:pt x="5996" y="7118"/>
                      <a:pt x="5771" y="6148"/>
                    </a:cubicBezTo>
                    <a:cubicBezTo>
                      <a:pt x="5545" y="5175"/>
                      <a:pt x="5227" y="4239"/>
                      <a:pt x="4856" y="3318"/>
                    </a:cubicBezTo>
                    <a:cubicBezTo>
                      <a:pt x="4825" y="3239"/>
                      <a:pt x="4797" y="3152"/>
                      <a:pt x="4746" y="3082"/>
                    </a:cubicBezTo>
                    <a:cubicBezTo>
                      <a:pt x="4229" y="2376"/>
                      <a:pt x="3852" y="1565"/>
                      <a:pt x="3232" y="929"/>
                    </a:cubicBezTo>
                    <a:cubicBezTo>
                      <a:pt x="2885" y="572"/>
                      <a:pt x="2511" y="270"/>
                      <a:pt x="2027" y="125"/>
                    </a:cubicBezTo>
                    <a:cubicBezTo>
                      <a:pt x="1601" y="0"/>
                      <a:pt x="1195" y="21"/>
                      <a:pt x="776" y="166"/>
                    </a:cubicBezTo>
                    <a:cubicBezTo>
                      <a:pt x="388" y="302"/>
                      <a:pt x="188" y="575"/>
                      <a:pt x="94" y="953"/>
                    </a:cubicBezTo>
                    <a:cubicBezTo>
                      <a:pt x="1" y="1320"/>
                      <a:pt x="4" y="1690"/>
                      <a:pt x="160" y="2037"/>
                    </a:cubicBezTo>
                    <a:cubicBezTo>
                      <a:pt x="298" y="2348"/>
                      <a:pt x="503" y="2591"/>
                      <a:pt x="870" y="2604"/>
                    </a:cubicBezTo>
                    <a:cubicBezTo>
                      <a:pt x="1067" y="2612"/>
                      <a:pt x="1175" y="2525"/>
                      <a:pt x="1254" y="2331"/>
                    </a:cubicBezTo>
                    <a:cubicBezTo>
                      <a:pt x="1323" y="2158"/>
                      <a:pt x="1296" y="1992"/>
                      <a:pt x="1254" y="1822"/>
                    </a:cubicBezTo>
                    <a:cubicBezTo>
                      <a:pt x="1157" y="1458"/>
                      <a:pt x="1202" y="1101"/>
                      <a:pt x="1289" y="755"/>
                    </a:cubicBezTo>
                    <a:cubicBezTo>
                      <a:pt x="1584" y="697"/>
                      <a:pt x="1774" y="855"/>
                      <a:pt x="1958" y="988"/>
                    </a:cubicBezTo>
                    <a:cubicBezTo>
                      <a:pt x="2463" y="1354"/>
                      <a:pt x="2882" y="1815"/>
                      <a:pt x="3249" y="2324"/>
                    </a:cubicBezTo>
                    <a:cubicBezTo>
                      <a:pt x="3973" y="3332"/>
                      <a:pt x="4461" y="4454"/>
                      <a:pt x="4790" y="5653"/>
                    </a:cubicBezTo>
                    <a:cubicBezTo>
                      <a:pt x="5022" y="6508"/>
                      <a:pt x="5317" y="7353"/>
                      <a:pt x="5396" y="8244"/>
                    </a:cubicBezTo>
                    <a:cubicBezTo>
                      <a:pt x="5462" y="8953"/>
                      <a:pt x="5508" y="9670"/>
                      <a:pt x="5524" y="10384"/>
                    </a:cubicBezTo>
                    <a:cubicBezTo>
                      <a:pt x="5529" y="10682"/>
                      <a:pt x="5649" y="10983"/>
                      <a:pt x="5521" y="11270"/>
                    </a:cubicBezTo>
                    <a:cubicBezTo>
                      <a:pt x="5386" y="11364"/>
                      <a:pt x="5265" y="11302"/>
                      <a:pt x="5150" y="11260"/>
                    </a:cubicBezTo>
                    <a:cubicBezTo>
                      <a:pt x="4766" y="11115"/>
                      <a:pt x="4365" y="11091"/>
                      <a:pt x="3963" y="11066"/>
                    </a:cubicBezTo>
                    <a:cubicBezTo>
                      <a:pt x="3523" y="11041"/>
                      <a:pt x="3121" y="11150"/>
                      <a:pt x="2733" y="11353"/>
                    </a:cubicBezTo>
                    <a:cubicBezTo>
                      <a:pt x="2262" y="11599"/>
                      <a:pt x="1992" y="11991"/>
                      <a:pt x="1902" y="12517"/>
                    </a:cubicBezTo>
                    <a:cubicBezTo>
                      <a:pt x="1809" y="13082"/>
                      <a:pt x="1840" y="13647"/>
                      <a:pt x="1947" y="14200"/>
                    </a:cubicBezTo>
                    <a:cubicBezTo>
                      <a:pt x="2002" y="14499"/>
                      <a:pt x="2079" y="14796"/>
                      <a:pt x="2179" y="15080"/>
                    </a:cubicBezTo>
                    <a:cubicBezTo>
                      <a:pt x="2570" y="16206"/>
                      <a:pt x="3035" y="17297"/>
                      <a:pt x="3727" y="18270"/>
                    </a:cubicBezTo>
                    <a:cubicBezTo>
                      <a:pt x="4631" y="19545"/>
                      <a:pt x="5840" y="20445"/>
                      <a:pt x="7191" y="21169"/>
                    </a:cubicBezTo>
                    <a:cubicBezTo>
                      <a:pt x="8434" y="21834"/>
                      <a:pt x="9716" y="22405"/>
                      <a:pt x="11060" y="22821"/>
                    </a:cubicBezTo>
                    <a:cubicBezTo>
                      <a:pt x="11971" y="23105"/>
                      <a:pt x="12892" y="23369"/>
                      <a:pt x="13813" y="23618"/>
                    </a:cubicBezTo>
                    <a:cubicBezTo>
                      <a:pt x="14866" y="23898"/>
                      <a:pt x="15870" y="24290"/>
                      <a:pt x="16834" y="24803"/>
                    </a:cubicBezTo>
                    <a:cubicBezTo>
                      <a:pt x="17021" y="24902"/>
                      <a:pt x="17193" y="25024"/>
                      <a:pt x="17411" y="25159"/>
                    </a:cubicBezTo>
                    <a:cubicBezTo>
                      <a:pt x="17238" y="25281"/>
                      <a:pt x="17100" y="25374"/>
                      <a:pt x="16968" y="25478"/>
                    </a:cubicBezTo>
                    <a:cubicBezTo>
                      <a:pt x="16816" y="25596"/>
                      <a:pt x="16656" y="25710"/>
                      <a:pt x="16525" y="25852"/>
                    </a:cubicBezTo>
                    <a:cubicBezTo>
                      <a:pt x="16234" y="26167"/>
                      <a:pt x="16102" y="26531"/>
                      <a:pt x="16189" y="26985"/>
                    </a:cubicBezTo>
                    <a:cubicBezTo>
                      <a:pt x="16272" y="27424"/>
                      <a:pt x="16466" y="27805"/>
                      <a:pt x="16736" y="28141"/>
                    </a:cubicBezTo>
                    <a:cubicBezTo>
                      <a:pt x="17460" y="29031"/>
                      <a:pt x="18378" y="29637"/>
                      <a:pt x="19444" y="30005"/>
                    </a:cubicBezTo>
                    <a:cubicBezTo>
                      <a:pt x="19663" y="30081"/>
                      <a:pt x="19902" y="30091"/>
                      <a:pt x="20134" y="30123"/>
                    </a:cubicBezTo>
                    <a:cubicBezTo>
                      <a:pt x="20899" y="30233"/>
                      <a:pt x="21439" y="29589"/>
                      <a:pt x="21294" y="28744"/>
                    </a:cubicBezTo>
                    <a:cubicBezTo>
                      <a:pt x="21131" y="27799"/>
                      <a:pt x="20657" y="27012"/>
                      <a:pt x="20006" y="26333"/>
                    </a:cubicBezTo>
                    <a:cubicBezTo>
                      <a:pt x="19819" y="26139"/>
                      <a:pt x="19625" y="25956"/>
                      <a:pt x="19434" y="25765"/>
                    </a:cubicBezTo>
                    <a:cubicBezTo>
                      <a:pt x="19556" y="25613"/>
                      <a:pt x="19681" y="25706"/>
                      <a:pt x="19794" y="25713"/>
                    </a:cubicBezTo>
                    <a:cubicBezTo>
                      <a:pt x="21858" y="25858"/>
                      <a:pt x="23864" y="26320"/>
                      <a:pt x="25835" y="26947"/>
                    </a:cubicBezTo>
                    <a:cubicBezTo>
                      <a:pt x="27116" y="27351"/>
                      <a:pt x="28311" y="27965"/>
                      <a:pt x="29433" y="28713"/>
                    </a:cubicBezTo>
                    <a:cubicBezTo>
                      <a:pt x="30473" y="29402"/>
                      <a:pt x="31231" y="30355"/>
                      <a:pt x="31695" y="31532"/>
                    </a:cubicBezTo>
                    <a:cubicBezTo>
                      <a:pt x="31841" y="31906"/>
                      <a:pt x="32059" y="32152"/>
                      <a:pt x="32405" y="32305"/>
                    </a:cubicBezTo>
                    <a:cubicBezTo>
                      <a:pt x="32581" y="32380"/>
                      <a:pt x="32731" y="32353"/>
                      <a:pt x="32869" y="32211"/>
                    </a:cubicBezTo>
                    <a:cubicBezTo>
                      <a:pt x="33064" y="32010"/>
                      <a:pt x="33171" y="31771"/>
                      <a:pt x="33073" y="31501"/>
                    </a:cubicBezTo>
                    <a:close/>
                    <a:moveTo>
                      <a:pt x="6304" y="13082"/>
                    </a:moveTo>
                    <a:cubicBezTo>
                      <a:pt x="6304" y="12988"/>
                      <a:pt x="6335" y="12895"/>
                      <a:pt x="6363" y="12742"/>
                    </a:cubicBezTo>
                    <a:cubicBezTo>
                      <a:pt x="7332" y="13463"/>
                      <a:pt x="8091" y="14283"/>
                      <a:pt x="8642" y="15295"/>
                    </a:cubicBezTo>
                    <a:cubicBezTo>
                      <a:pt x="8742" y="15482"/>
                      <a:pt x="8846" y="15676"/>
                      <a:pt x="8736" y="15957"/>
                    </a:cubicBezTo>
                    <a:cubicBezTo>
                      <a:pt x="8164" y="16091"/>
                      <a:pt x="7690" y="15901"/>
                      <a:pt x="7302" y="15555"/>
                    </a:cubicBezTo>
                    <a:cubicBezTo>
                      <a:pt x="6578" y="14911"/>
                      <a:pt x="6301" y="14048"/>
                      <a:pt x="6304" y="13082"/>
                    </a:cubicBezTo>
                    <a:close/>
                    <a:moveTo>
                      <a:pt x="19874" y="27237"/>
                    </a:moveTo>
                    <a:cubicBezTo>
                      <a:pt x="20141" y="27570"/>
                      <a:pt x="20359" y="27944"/>
                      <a:pt x="20570" y="28315"/>
                    </a:cubicBezTo>
                    <a:cubicBezTo>
                      <a:pt x="20740" y="28619"/>
                      <a:pt x="20837" y="28951"/>
                      <a:pt x="20761" y="29312"/>
                    </a:cubicBezTo>
                    <a:cubicBezTo>
                      <a:pt x="20715" y="29530"/>
                      <a:pt x="20591" y="29648"/>
                      <a:pt x="20370" y="29658"/>
                    </a:cubicBezTo>
                    <a:cubicBezTo>
                      <a:pt x="20307" y="29661"/>
                      <a:pt x="20242" y="29648"/>
                      <a:pt x="20071" y="29634"/>
                    </a:cubicBezTo>
                    <a:cubicBezTo>
                      <a:pt x="20075" y="29634"/>
                      <a:pt x="19975" y="29606"/>
                      <a:pt x="19871" y="29586"/>
                    </a:cubicBezTo>
                    <a:cubicBezTo>
                      <a:pt x="19361" y="29482"/>
                      <a:pt x="18939" y="29204"/>
                      <a:pt x="18517" y="28917"/>
                    </a:cubicBezTo>
                    <a:cubicBezTo>
                      <a:pt x="17914" y="28505"/>
                      <a:pt x="17401" y="28024"/>
                      <a:pt x="17055" y="27355"/>
                    </a:cubicBezTo>
                    <a:cubicBezTo>
                      <a:pt x="16850" y="26960"/>
                      <a:pt x="16878" y="26617"/>
                      <a:pt x="17075" y="26253"/>
                    </a:cubicBezTo>
                    <a:cubicBezTo>
                      <a:pt x="17221" y="25987"/>
                      <a:pt x="17488" y="25893"/>
                      <a:pt x="17730" y="25772"/>
                    </a:cubicBezTo>
                    <a:cubicBezTo>
                      <a:pt x="17962" y="25658"/>
                      <a:pt x="18173" y="25671"/>
                      <a:pt x="18381" y="25845"/>
                    </a:cubicBezTo>
                    <a:cubicBezTo>
                      <a:pt x="18904" y="26282"/>
                      <a:pt x="19441" y="26707"/>
                      <a:pt x="19874" y="2723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 name="Google Shape;773;p38"/>
              <p:cNvSpPr/>
              <p:nvPr/>
            </p:nvSpPr>
            <p:spPr>
              <a:xfrm>
                <a:off x="3254400" y="3262150"/>
                <a:ext cx="109925" cy="262150"/>
              </a:xfrm>
              <a:custGeom>
                <a:rect b="b" l="l" r="r" t="t"/>
                <a:pathLst>
                  <a:path extrusionOk="0" h="10486" w="4397">
                    <a:moveTo>
                      <a:pt x="3907" y="10485"/>
                    </a:moveTo>
                    <a:cubicBezTo>
                      <a:pt x="3779" y="10388"/>
                      <a:pt x="3838" y="10249"/>
                      <a:pt x="3842" y="10132"/>
                    </a:cubicBezTo>
                    <a:cubicBezTo>
                      <a:pt x="3852" y="9696"/>
                      <a:pt x="3897" y="9263"/>
                      <a:pt x="3880" y="8830"/>
                    </a:cubicBezTo>
                    <a:cubicBezTo>
                      <a:pt x="3838" y="7784"/>
                      <a:pt x="3658" y="6755"/>
                      <a:pt x="3399" y="5747"/>
                    </a:cubicBezTo>
                    <a:cubicBezTo>
                      <a:pt x="3263" y="5228"/>
                      <a:pt x="3069" y="4718"/>
                      <a:pt x="2854" y="4223"/>
                    </a:cubicBezTo>
                    <a:cubicBezTo>
                      <a:pt x="2446" y="3264"/>
                      <a:pt x="1840" y="2426"/>
                      <a:pt x="1209" y="1609"/>
                    </a:cubicBezTo>
                    <a:cubicBezTo>
                      <a:pt x="814" y="1102"/>
                      <a:pt x="406" y="607"/>
                      <a:pt x="0" y="108"/>
                    </a:cubicBezTo>
                    <a:cubicBezTo>
                      <a:pt x="21" y="74"/>
                      <a:pt x="39" y="39"/>
                      <a:pt x="56" y="1"/>
                    </a:cubicBezTo>
                    <a:cubicBezTo>
                      <a:pt x="170" y="43"/>
                      <a:pt x="295" y="63"/>
                      <a:pt x="395" y="126"/>
                    </a:cubicBezTo>
                    <a:cubicBezTo>
                      <a:pt x="1067" y="555"/>
                      <a:pt x="1639" y="1099"/>
                      <a:pt x="2113" y="1747"/>
                    </a:cubicBezTo>
                    <a:cubicBezTo>
                      <a:pt x="2414" y="2159"/>
                      <a:pt x="2702" y="2585"/>
                      <a:pt x="2948" y="3032"/>
                    </a:cubicBezTo>
                    <a:cubicBezTo>
                      <a:pt x="3194" y="3482"/>
                      <a:pt x="3412" y="3957"/>
                      <a:pt x="3596" y="4438"/>
                    </a:cubicBezTo>
                    <a:cubicBezTo>
                      <a:pt x="3880" y="5190"/>
                      <a:pt x="4018" y="5983"/>
                      <a:pt x="4147" y="6776"/>
                    </a:cubicBezTo>
                    <a:cubicBezTo>
                      <a:pt x="4292" y="7677"/>
                      <a:pt x="4396" y="8577"/>
                      <a:pt x="4240" y="9491"/>
                    </a:cubicBezTo>
                    <a:cubicBezTo>
                      <a:pt x="4174" y="9879"/>
                      <a:pt x="4080" y="10195"/>
                      <a:pt x="3907" y="1048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 name="Google Shape;774;p38"/>
              <p:cNvSpPr/>
              <p:nvPr/>
            </p:nvSpPr>
            <p:spPr>
              <a:xfrm>
                <a:off x="3743800" y="3883000"/>
                <a:ext cx="215775" cy="93100"/>
              </a:xfrm>
              <a:custGeom>
                <a:rect b="b" l="l" r="r" t="t"/>
                <a:pathLst>
                  <a:path extrusionOk="0" h="3724" w="8631">
                    <a:moveTo>
                      <a:pt x="4254" y="1573"/>
                    </a:moveTo>
                    <a:cubicBezTo>
                      <a:pt x="2934" y="1054"/>
                      <a:pt x="1632" y="458"/>
                      <a:pt x="191" y="340"/>
                    </a:cubicBezTo>
                    <a:cubicBezTo>
                      <a:pt x="128" y="333"/>
                      <a:pt x="73" y="264"/>
                      <a:pt x="0" y="219"/>
                    </a:cubicBezTo>
                    <a:cubicBezTo>
                      <a:pt x="201" y="8"/>
                      <a:pt x="416" y="24"/>
                      <a:pt x="627" y="21"/>
                    </a:cubicBezTo>
                    <a:cubicBezTo>
                      <a:pt x="1316" y="0"/>
                      <a:pt x="1960" y="198"/>
                      <a:pt x="2609" y="419"/>
                    </a:cubicBezTo>
                    <a:cubicBezTo>
                      <a:pt x="4132" y="936"/>
                      <a:pt x="5639" y="1500"/>
                      <a:pt x="7024" y="2345"/>
                    </a:cubicBezTo>
                    <a:cubicBezTo>
                      <a:pt x="7620" y="2713"/>
                      <a:pt x="8209" y="3097"/>
                      <a:pt x="8631" y="3724"/>
                    </a:cubicBezTo>
                    <a:cubicBezTo>
                      <a:pt x="8448" y="3630"/>
                      <a:pt x="8261" y="3547"/>
                      <a:pt x="8081" y="3447"/>
                    </a:cubicBezTo>
                    <a:cubicBezTo>
                      <a:pt x="6837" y="2751"/>
                      <a:pt x="5576" y="2096"/>
                      <a:pt x="4254" y="157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 name="Google Shape;775;p38"/>
              <p:cNvSpPr/>
              <p:nvPr/>
            </p:nvSpPr>
            <p:spPr>
              <a:xfrm>
                <a:off x="3175700" y="3588175"/>
                <a:ext cx="68425" cy="187900"/>
              </a:xfrm>
              <a:custGeom>
                <a:rect b="b" l="l" r="r" t="t"/>
                <a:pathLst>
                  <a:path extrusionOk="0" h="7516" w="2737">
                    <a:moveTo>
                      <a:pt x="253" y="675"/>
                    </a:moveTo>
                    <a:cubicBezTo>
                      <a:pt x="336" y="423"/>
                      <a:pt x="461" y="153"/>
                      <a:pt x="790" y="1"/>
                    </a:cubicBezTo>
                    <a:cubicBezTo>
                      <a:pt x="693" y="554"/>
                      <a:pt x="520" y="1046"/>
                      <a:pt x="599" y="1566"/>
                    </a:cubicBezTo>
                    <a:cubicBezTo>
                      <a:pt x="447" y="2723"/>
                      <a:pt x="773" y="3793"/>
                      <a:pt x="1188" y="4832"/>
                    </a:cubicBezTo>
                    <a:cubicBezTo>
                      <a:pt x="1486" y="5573"/>
                      <a:pt x="1933" y="6238"/>
                      <a:pt x="2386" y="6892"/>
                    </a:cubicBezTo>
                    <a:cubicBezTo>
                      <a:pt x="2515" y="7079"/>
                      <a:pt x="2661" y="7260"/>
                      <a:pt x="2736" y="7516"/>
                    </a:cubicBezTo>
                    <a:cubicBezTo>
                      <a:pt x="2373" y="7391"/>
                      <a:pt x="2373" y="7391"/>
                      <a:pt x="2227" y="7242"/>
                    </a:cubicBezTo>
                    <a:cubicBezTo>
                      <a:pt x="1272" y="6276"/>
                      <a:pt x="624" y="5130"/>
                      <a:pt x="257" y="3810"/>
                    </a:cubicBezTo>
                    <a:cubicBezTo>
                      <a:pt x="66" y="3135"/>
                      <a:pt x="1" y="2445"/>
                      <a:pt x="35" y="1749"/>
                    </a:cubicBezTo>
                    <a:cubicBezTo>
                      <a:pt x="49" y="1390"/>
                      <a:pt x="139" y="1019"/>
                      <a:pt x="253" y="67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 name="Google Shape;776;p38"/>
              <p:cNvSpPr/>
              <p:nvPr/>
            </p:nvSpPr>
            <p:spPr>
              <a:xfrm>
                <a:off x="3531825" y="3932275"/>
                <a:ext cx="107925" cy="132850"/>
              </a:xfrm>
              <a:custGeom>
                <a:rect b="b" l="l" r="r" t="t"/>
                <a:pathLst>
                  <a:path extrusionOk="0" h="5314" w="4317">
                    <a:moveTo>
                      <a:pt x="835" y="0"/>
                    </a:moveTo>
                    <a:cubicBezTo>
                      <a:pt x="766" y="226"/>
                      <a:pt x="731" y="368"/>
                      <a:pt x="680" y="502"/>
                    </a:cubicBezTo>
                    <a:cubicBezTo>
                      <a:pt x="479" y="1009"/>
                      <a:pt x="503" y="1521"/>
                      <a:pt x="680" y="2019"/>
                    </a:cubicBezTo>
                    <a:cubicBezTo>
                      <a:pt x="780" y="2300"/>
                      <a:pt x="922" y="2574"/>
                      <a:pt x="1099" y="2812"/>
                    </a:cubicBezTo>
                    <a:cubicBezTo>
                      <a:pt x="1711" y="3651"/>
                      <a:pt x="2446" y="4358"/>
                      <a:pt x="3388" y="4807"/>
                    </a:cubicBezTo>
                    <a:cubicBezTo>
                      <a:pt x="3599" y="4908"/>
                      <a:pt x="3824" y="4981"/>
                      <a:pt x="4035" y="5078"/>
                    </a:cubicBezTo>
                    <a:cubicBezTo>
                      <a:pt x="4105" y="5109"/>
                      <a:pt x="4160" y="5171"/>
                      <a:pt x="4316" y="5289"/>
                    </a:cubicBezTo>
                    <a:cubicBezTo>
                      <a:pt x="3935" y="5314"/>
                      <a:pt x="3679" y="5265"/>
                      <a:pt x="3423" y="5181"/>
                    </a:cubicBezTo>
                    <a:cubicBezTo>
                      <a:pt x="2619" y="4922"/>
                      <a:pt x="1927" y="4489"/>
                      <a:pt x="1341" y="3866"/>
                    </a:cubicBezTo>
                    <a:cubicBezTo>
                      <a:pt x="822" y="3308"/>
                      <a:pt x="437" y="2664"/>
                      <a:pt x="202" y="1933"/>
                    </a:cubicBezTo>
                    <a:cubicBezTo>
                      <a:pt x="1" y="1306"/>
                      <a:pt x="42" y="689"/>
                      <a:pt x="499" y="167"/>
                    </a:cubicBezTo>
                    <a:cubicBezTo>
                      <a:pt x="558" y="98"/>
                      <a:pt x="669" y="80"/>
                      <a:pt x="835"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 name="Google Shape;777;p38"/>
              <p:cNvSpPr/>
              <p:nvPr/>
            </p:nvSpPr>
            <p:spPr>
              <a:xfrm>
                <a:off x="3142275" y="2535525"/>
                <a:ext cx="173975" cy="181500"/>
              </a:xfrm>
              <a:custGeom>
                <a:rect b="b" l="l" r="r" t="t"/>
                <a:pathLst>
                  <a:path extrusionOk="0" h="7260" w="6959">
                    <a:moveTo>
                      <a:pt x="284" y="6813"/>
                    </a:moveTo>
                    <a:cubicBezTo>
                      <a:pt x="208" y="6886"/>
                      <a:pt x="115" y="6945"/>
                      <a:pt x="42" y="7021"/>
                    </a:cubicBezTo>
                    <a:cubicBezTo>
                      <a:pt x="14" y="7052"/>
                      <a:pt x="0" y="7124"/>
                      <a:pt x="14" y="7166"/>
                    </a:cubicBezTo>
                    <a:cubicBezTo>
                      <a:pt x="32" y="7204"/>
                      <a:pt x="91" y="7249"/>
                      <a:pt x="136" y="7253"/>
                    </a:cubicBezTo>
                    <a:cubicBezTo>
                      <a:pt x="222" y="7260"/>
                      <a:pt x="315" y="7257"/>
                      <a:pt x="395" y="7228"/>
                    </a:cubicBezTo>
                    <a:cubicBezTo>
                      <a:pt x="956" y="7045"/>
                      <a:pt x="1507" y="6824"/>
                      <a:pt x="2003" y="6501"/>
                    </a:cubicBezTo>
                    <a:cubicBezTo>
                      <a:pt x="2751" y="6010"/>
                      <a:pt x="3432" y="5431"/>
                      <a:pt x="4101" y="4835"/>
                    </a:cubicBezTo>
                    <a:cubicBezTo>
                      <a:pt x="4628" y="4371"/>
                      <a:pt x="5120" y="3873"/>
                      <a:pt x="5518" y="3291"/>
                    </a:cubicBezTo>
                    <a:cubicBezTo>
                      <a:pt x="5628" y="3124"/>
                      <a:pt x="5736" y="2958"/>
                      <a:pt x="5850" y="2795"/>
                    </a:cubicBezTo>
                    <a:cubicBezTo>
                      <a:pt x="6006" y="2573"/>
                      <a:pt x="6190" y="2373"/>
                      <a:pt x="6311" y="2134"/>
                    </a:cubicBezTo>
                    <a:cubicBezTo>
                      <a:pt x="6501" y="1767"/>
                      <a:pt x="6661" y="1379"/>
                      <a:pt x="6816" y="994"/>
                    </a:cubicBezTo>
                    <a:cubicBezTo>
                      <a:pt x="6882" y="832"/>
                      <a:pt x="6910" y="652"/>
                      <a:pt x="6958" y="474"/>
                    </a:cubicBezTo>
                    <a:cubicBezTo>
                      <a:pt x="6958" y="100"/>
                      <a:pt x="6633" y="1"/>
                      <a:pt x="6387" y="66"/>
                    </a:cubicBezTo>
                    <a:cubicBezTo>
                      <a:pt x="6304" y="90"/>
                      <a:pt x="6224" y="139"/>
                      <a:pt x="6155" y="194"/>
                    </a:cubicBezTo>
                    <a:cubicBezTo>
                      <a:pt x="5916" y="385"/>
                      <a:pt x="5670" y="568"/>
                      <a:pt x="5452" y="780"/>
                    </a:cubicBezTo>
                    <a:cubicBezTo>
                      <a:pt x="4610" y="1597"/>
                      <a:pt x="3886" y="2522"/>
                      <a:pt x="3149" y="3433"/>
                    </a:cubicBezTo>
                    <a:cubicBezTo>
                      <a:pt x="2362" y="4399"/>
                      <a:pt x="1587" y="5372"/>
                      <a:pt x="797" y="6335"/>
                    </a:cubicBezTo>
                    <a:cubicBezTo>
                      <a:pt x="648" y="6515"/>
                      <a:pt x="457" y="6657"/>
                      <a:pt x="284" y="68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 name="Google Shape;778;p38"/>
              <p:cNvSpPr/>
              <p:nvPr/>
            </p:nvSpPr>
            <p:spPr>
              <a:xfrm>
                <a:off x="3154650" y="2776325"/>
                <a:ext cx="224975" cy="63400"/>
              </a:xfrm>
              <a:custGeom>
                <a:rect b="b" l="l" r="r" t="t"/>
                <a:pathLst>
                  <a:path extrusionOk="0" h="2536" w="8999">
                    <a:moveTo>
                      <a:pt x="8351" y="364"/>
                    </a:moveTo>
                    <a:cubicBezTo>
                      <a:pt x="7752" y="177"/>
                      <a:pt x="7146" y="66"/>
                      <a:pt x="6516" y="59"/>
                    </a:cubicBezTo>
                    <a:cubicBezTo>
                      <a:pt x="5695" y="56"/>
                      <a:pt x="4870" y="0"/>
                      <a:pt x="4064" y="187"/>
                    </a:cubicBezTo>
                    <a:cubicBezTo>
                      <a:pt x="2796" y="478"/>
                      <a:pt x="1532" y="790"/>
                      <a:pt x="267" y="1102"/>
                    </a:cubicBezTo>
                    <a:cubicBezTo>
                      <a:pt x="236" y="1108"/>
                      <a:pt x="205" y="1122"/>
                      <a:pt x="173" y="1137"/>
                    </a:cubicBezTo>
                    <a:cubicBezTo>
                      <a:pt x="129" y="1140"/>
                      <a:pt x="84" y="1157"/>
                      <a:pt x="49" y="1202"/>
                    </a:cubicBezTo>
                    <a:cubicBezTo>
                      <a:pt x="35" y="1209"/>
                      <a:pt x="18" y="1220"/>
                      <a:pt x="0" y="1226"/>
                    </a:cubicBezTo>
                    <a:cubicBezTo>
                      <a:pt x="4" y="1244"/>
                      <a:pt x="11" y="1254"/>
                      <a:pt x="15" y="1268"/>
                    </a:cubicBezTo>
                    <a:cubicBezTo>
                      <a:pt x="11" y="1282"/>
                      <a:pt x="4" y="1292"/>
                      <a:pt x="0" y="1310"/>
                    </a:cubicBezTo>
                    <a:cubicBezTo>
                      <a:pt x="18" y="1316"/>
                      <a:pt x="35" y="1327"/>
                      <a:pt x="49" y="1334"/>
                    </a:cubicBezTo>
                    <a:cubicBezTo>
                      <a:pt x="84" y="1379"/>
                      <a:pt x="129" y="1396"/>
                      <a:pt x="173" y="1399"/>
                    </a:cubicBezTo>
                    <a:cubicBezTo>
                      <a:pt x="205" y="1413"/>
                      <a:pt x="236" y="1428"/>
                      <a:pt x="267" y="1434"/>
                    </a:cubicBezTo>
                    <a:cubicBezTo>
                      <a:pt x="1532" y="1743"/>
                      <a:pt x="2796" y="2058"/>
                      <a:pt x="4064" y="2349"/>
                    </a:cubicBezTo>
                    <a:cubicBezTo>
                      <a:pt x="4870" y="2536"/>
                      <a:pt x="5695" y="2480"/>
                      <a:pt x="6516" y="2473"/>
                    </a:cubicBezTo>
                    <a:cubicBezTo>
                      <a:pt x="7146" y="2470"/>
                      <a:pt x="7752" y="2359"/>
                      <a:pt x="8351" y="2172"/>
                    </a:cubicBezTo>
                    <a:cubicBezTo>
                      <a:pt x="8490" y="2127"/>
                      <a:pt x="8999" y="1843"/>
                      <a:pt x="8999" y="1268"/>
                    </a:cubicBezTo>
                    <a:cubicBezTo>
                      <a:pt x="8999" y="689"/>
                      <a:pt x="8490" y="409"/>
                      <a:pt x="8351" y="36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 name="Google Shape;779;p38"/>
              <p:cNvSpPr/>
              <p:nvPr/>
            </p:nvSpPr>
            <p:spPr>
              <a:xfrm>
                <a:off x="3163825" y="2699600"/>
                <a:ext cx="137950" cy="53200"/>
              </a:xfrm>
              <a:custGeom>
                <a:rect b="b" l="l" r="r" t="t"/>
                <a:pathLst>
                  <a:path extrusionOk="0" h="2128" w="5518">
                    <a:moveTo>
                      <a:pt x="5078" y="5"/>
                    </a:moveTo>
                    <a:cubicBezTo>
                      <a:pt x="4884" y="5"/>
                      <a:pt x="4687" y="25"/>
                      <a:pt x="4500" y="74"/>
                    </a:cubicBezTo>
                    <a:cubicBezTo>
                      <a:pt x="4261" y="136"/>
                      <a:pt x="4022" y="222"/>
                      <a:pt x="3793" y="316"/>
                    </a:cubicBezTo>
                    <a:cubicBezTo>
                      <a:pt x="3333" y="507"/>
                      <a:pt x="2882" y="721"/>
                      <a:pt x="2418" y="905"/>
                    </a:cubicBezTo>
                    <a:cubicBezTo>
                      <a:pt x="1635" y="1210"/>
                      <a:pt x="880" y="1576"/>
                      <a:pt x="136" y="1961"/>
                    </a:cubicBezTo>
                    <a:cubicBezTo>
                      <a:pt x="91" y="1982"/>
                      <a:pt x="46" y="2006"/>
                      <a:pt x="1" y="2030"/>
                    </a:cubicBezTo>
                    <a:cubicBezTo>
                      <a:pt x="14" y="2058"/>
                      <a:pt x="28" y="2086"/>
                      <a:pt x="42" y="2113"/>
                    </a:cubicBezTo>
                    <a:cubicBezTo>
                      <a:pt x="105" y="2117"/>
                      <a:pt x="164" y="2128"/>
                      <a:pt x="226" y="2124"/>
                    </a:cubicBezTo>
                    <a:cubicBezTo>
                      <a:pt x="845" y="2089"/>
                      <a:pt x="1469" y="2051"/>
                      <a:pt x="2092" y="2013"/>
                    </a:cubicBezTo>
                    <a:cubicBezTo>
                      <a:pt x="2955" y="1961"/>
                      <a:pt x="3776" y="1736"/>
                      <a:pt x="4541" y="1317"/>
                    </a:cubicBezTo>
                    <a:cubicBezTo>
                      <a:pt x="4819" y="1164"/>
                      <a:pt x="5081" y="970"/>
                      <a:pt x="5334" y="777"/>
                    </a:cubicBezTo>
                    <a:cubicBezTo>
                      <a:pt x="5511" y="641"/>
                      <a:pt x="5518" y="420"/>
                      <a:pt x="5470" y="226"/>
                    </a:cubicBezTo>
                    <a:cubicBezTo>
                      <a:pt x="5421" y="39"/>
                      <a:pt x="5238" y="0"/>
                      <a:pt x="5078"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 name="Google Shape;780;p38"/>
              <p:cNvSpPr/>
              <p:nvPr/>
            </p:nvSpPr>
            <p:spPr>
              <a:xfrm>
                <a:off x="3142275" y="2899000"/>
                <a:ext cx="173975" cy="181550"/>
              </a:xfrm>
              <a:custGeom>
                <a:rect b="b" l="l" r="r" t="t"/>
                <a:pathLst>
                  <a:path extrusionOk="0" h="7262" w="6959">
                    <a:moveTo>
                      <a:pt x="6958" y="6783"/>
                    </a:moveTo>
                    <a:cubicBezTo>
                      <a:pt x="6910" y="6609"/>
                      <a:pt x="6882" y="6430"/>
                      <a:pt x="6816" y="6264"/>
                    </a:cubicBezTo>
                    <a:cubicBezTo>
                      <a:pt x="6661" y="5879"/>
                      <a:pt x="6501" y="5495"/>
                      <a:pt x="6311" y="5127"/>
                    </a:cubicBezTo>
                    <a:cubicBezTo>
                      <a:pt x="6190" y="4888"/>
                      <a:pt x="6006" y="4684"/>
                      <a:pt x="5850" y="4466"/>
                    </a:cubicBezTo>
                    <a:cubicBezTo>
                      <a:pt x="5736" y="4303"/>
                      <a:pt x="5628" y="4133"/>
                      <a:pt x="5518" y="3970"/>
                    </a:cubicBezTo>
                    <a:cubicBezTo>
                      <a:pt x="5120" y="3385"/>
                      <a:pt x="4628" y="2890"/>
                      <a:pt x="4101" y="2422"/>
                    </a:cubicBezTo>
                    <a:cubicBezTo>
                      <a:pt x="3432" y="1830"/>
                      <a:pt x="2751" y="1248"/>
                      <a:pt x="2003" y="760"/>
                    </a:cubicBezTo>
                    <a:cubicBezTo>
                      <a:pt x="1507" y="437"/>
                      <a:pt x="956" y="212"/>
                      <a:pt x="395" y="29"/>
                    </a:cubicBezTo>
                    <a:cubicBezTo>
                      <a:pt x="315" y="4"/>
                      <a:pt x="222" y="1"/>
                      <a:pt x="136" y="8"/>
                    </a:cubicBezTo>
                    <a:cubicBezTo>
                      <a:pt x="91" y="12"/>
                      <a:pt x="32" y="53"/>
                      <a:pt x="14" y="95"/>
                    </a:cubicBezTo>
                    <a:cubicBezTo>
                      <a:pt x="0" y="133"/>
                      <a:pt x="14" y="209"/>
                      <a:pt x="42" y="240"/>
                    </a:cubicBezTo>
                    <a:cubicBezTo>
                      <a:pt x="115" y="316"/>
                      <a:pt x="208" y="375"/>
                      <a:pt x="284" y="448"/>
                    </a:cubicBezTo>
                    <a:cubicBezTo>
                      <a:pt x="457" y="604"/>
                      <a:pt x="648" y="746"/>
                      <a:pt x="797" y="926"/>
                    </a:cubicBezTo>
                    <a:cubicBezTo>
                      <a:pt x="1587" y="1889"/>
                      <a:pt x="2362" y="2862"/>
                      <a:pt x="3149" y="3828"/>
                    </a:cubicBezTo>
                    <a:cubicBezTo>
                      <a:pt x="3886" y="4739"/>
                      <a:pt x="4610" y="5664"/>
                      <a:pt x="5452" y="6481"/>
                    </a:cubicBezTo>
                    <a:cubicBezTo>
                      <a:pt x="5670" y="6692"/>
                      <a:pt x="5916" y="6876"/>
                      <a:pt x="6155" y="7063"/>
                    </a:cubicBezTo>
                    <a:cubicBezTo>
                      <a:pt x="6224" y="7119"/>
                      <a:pt x="6304" y="7170"/>
                      <a:pt x="6387" y="7195"/>
                    </a:cubicBezTo>
                    <a:cubicBezTo>
                      <a:pt x="6633" y="7261"/>
                      <a:pt x="6958" y="7157"/>
                      <a:pt x="6958" y="678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 name="Google Shape;781;p38"/>
              <p:cNvSpPr/>
              <p:nvPr/>
            </p:nvSpPr>
            <p:spPr>
              <a:xfrm>
                <a:off x="3163825" y="2863250"/>
                <a:ext cx="137950" cy="53200"/>
              </a:xfrm>
              <a:custGeom>
                <a:rect b="b" l="l" r="r" t="t"/>
                <a:pathLst>
                  <a:path extrusionOk="0" h="2128" w="5518">
                    <a:moveTo>
                      <a:pt x="3793" y="1813"/>
                    </a:moveTo>
                    <a:cubicBezTo>
                      <a:pt x="4022" y="1906"/>
                      <a:pt x="4261" y="1992"/>
                      <a:pt x="4500" y="2054"/>
                    </a:cubicBezTo>
                    <a:cubicBezTo>
                      <a:pt x="4687" y="2103"/>
                      <a:pt x="4884" y="2120"/>
                      <a:pt x="5078" y="2124"/>
                    </a:cubicBezTo>
                    <a:cubicBezTo>
                      <a:pt x="5238" y="2128"/>
                      <a:pt x="5421" y="2089"/>
                      <a:pt x="5470" y="1902"/>
                    </a:cubicBezTo>
                    <a:cubicBezTo>
                      <a:pt x="5518" y="1704"/>
                      <a:pt x="5511" y="1487"/>
                      <a:pt x="5334" y="1351"/>
                    </a:cubicBezTo>
                    <a:cubicBezTo>
                      <a:pt x="5081" y="1154"/>
                      <a:pt x="4819" y="960"/>
                      <a:pt x="4541" y="808"/>
                    </a:cubicBezTo>
                    <a:cubicBezTo>
                      <a:pt x="3776" y="392"/>
                      <a:pt x="2955" y="167"/>
                      <a:pt x="2092" y="115"/>
                    </a:cubicBezTo>
                    <a:cubicBezTo>
                      <a:pt x="1469" y="77"/>
                      <a:pt x="845" y="39"/>
                      <a:pt x="226" y="5"/>
                    </a:cubicBezTo>
                    <a:cubicBezTo>
                      <a:pt x="164" y="0"/>
                      <a:pt x="105" y="11"/>
                      <a:pt x="42" y="15"/>
                    </a:cubicBezTo>
                    <a:cubicBezTo>
                      <a:pt x="28" y="42"/>
                      <a:pt x="14" y="70"/>
                      <a:pt x="1" y="98"/>
                    </a:cubicBezTo>
                    <a:cubicBezTo>
                      <a:pt x="46" y="118"/>
                      <a:pt x="91" y="143"/>
                      <a:pt x="136" y="167"/>
                    </a:cubicBezTo>
                    <a:cubicBezTo>
                      <a:pt x="880" y="552"/>
                      <a:pt x="1635" y="919"/>
                      <a:pt x="2418" y="1223"/>
                    </a:cubicBezTo>
                    <a:cubicBezTo>
                      <a:pt x="2882" y="1404"/>
                      <a:pt x="3333" y="1621"/>
                      <a:pt x="3793" y="18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785" name="Shape 785"/>
        <p:cNvGrpSpPr/>
        <p:nvPr/>
      </p:nvGrpSpPr>
      <p:grpSpPr>
        <a:xfrm>
          <a:off x="0" y="0"/>
          <a:ext cx="0" cy="0"/>
          <a:chOff x="0" y="0"/>
          <a:chExt cx="0" cy="0"/>
        </a:xfrm>
      </p:grpSpPr>
      <p:grpSp>
        <p:nvGrpSpPr>
          <p:cNvPr id="786" name="Google Shape;786;p39"/>
          <p:cNvGrpSpPr/>
          <p:nvPr/>
        </p:nvGrpSpPr>
        <p:grpSpPr>
          <a:xfrm>
            <a:off x="1300607" y="1092303"/>
            <a:ext cx="1504365" cy="1873396"/>
            <a:chOff x="1443046" y="1339041"/>
            <a:chExt cx="1723410" cy="2146175"/>
          </a:xfrm>
        </p:grpSpPr>
        <p:grpSp>
          <p:nvGrpSpPr>
            <p:cNvPr id="787" name="Google Shape;787;p39"/>
            <p:cNvGrpSpPr/>
            <p:nvPr/>
          </p:nvGrpSpPr>
          <p:grpSpPr>
            <a:xfrm>
              <a:off x="1443046" y="1339041"/>
              <a:ext cx="840777" cy="2146175"/>
              <a:chOff x="719992" y="914164"/>
              <a:chExt cx="1548392" cy="3952440"/>
            </a:xfrm>
          </p:grpSpPr>
          <p:sp>
            <p:nvSpPr>
              <p:cNvPr id="788" name="Google Shape;788;p39"/>
              <p:cNvSpPr/>
              <p:nvPr/>
            </p:nvSpPr>
            <p:spPr>
              <a:xfrm rot="5400000">
                <a:off x="915322"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 name="Google Shape;789;p39"/>
              <p:cNvSpPr/>
              <p:nvPr/>
            </p:nvSpPr>
            <p:spPr>
              <a:xfrm rot="5400000">
                <a:off x="851207"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 name="Google Shape;790;p39"/>
              <p:cNvSpPr/>
              <p:nvPr/>
            </p:nvSpPr>
            <p:spPr>
              <a:xfrm rot="5400000">
                <a:off x="66589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 name="Google Shape;791;p39"/>
              <p:cNvSpPr/>
              <p:nvPr/>
            </p:nvSpPr>
            <p:spPr>
              <a:xfrm rot="5400000">
                <a:off x="742262"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 name="Google Shape;792;p39"/>
              <p:cNvSpPr/>
              <p:nvPr/>
            </p:nvSpPr>
            <p:spPr>
              <a:xfrm rot="5400000">
                <a:off x="915322"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 name="Google Shape;793;p39"/>
              <p:cNvSpPr/>
              <p:nvPr/>
            </p:nvSpPr>
            <p:spPr>
              <a:xfrm rot="5400000">
                <a:off x="851231"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 name="Google Shape;794;p39"/>
              <p:cNvSpPr/>
              <p:nvPr/>
            </p:nvSpPr>
            <p:spPr>
              <a:xfrm rot="5400000">
                <a:off x="66582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 name="Google Shape;795;p39"/>
              <p:cNvSpPr/>
              <p:nvPr/>
            </p:nvSpPr>
            <p:spPr>
              <a:xfrm rot="5400000">
                <a:off x="742262"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 name="Google Shape;796;p39"/>
              <p:cNvSpPr/>
              <p:nvPr/>
            </p:nvSpPr>
            <p:spPr>
              <a:xfrm rot="5400000">
                <a:off x="1555799"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 name="Google Shape;797;p39"/>
              <p:cNvSpPr/>
              <p:nvPr/>
            </p:nvSpPr>
            <p:spPr>
              <a:xfrm rot="5400000">
                <a:off x="1415290"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 name="Google Shape;798;p39"/>
              <p:cNvSpPr/>
              <p:nvPr/>
            </p:nvSpPr>
            <p:spPr>
              <a:xfrm rot="5400000">
                <a:off x="1441749"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 name="Google Shape;799;p39"/>
              <p:cNvSpPr/>
              <p:nvPr/>
            </p:nvSpPr>
            <p:spPr>
              <a:xfrm rot="5400000">
                <a:off x="1555871"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 name="Google Shape;800;p39"/>
              <p:cNvSpPr/>
              <p:nvPr/>
            </p:nvSpPr>
            <p:spPr>
              <a:xfrm rot="5400000">
                <a:off x="1415217"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 name="Google Shape;801;p39"/>
              <p:cNvSpPr/>
              <p:nvPr/>
            </p:nvSpPr>
            <p:spPr>
              <a:xfrm rot="5400000">
                <a:off x="1441870"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 name="Google Shape;802;p39"/>
              <p:cNvSpPr/>
              <p:nvPr/>
            </p:nvSpPr>
            <p:spPr>
              <a:xfrm rot="5400000">
                <a:off x="196405"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 name="Google Shape;803;p39"/>
              <p:cNvSpPr/>
              <p:nvPr/>
            </p:nvSpPr>
            <p:spPr>
              <a:xfrm rot="5400000">
                <a:off x="634545"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 name="Google Shape;804;p39"/>
              <p:cNvSpPr/>
              <p:nvPr/>
            </p:nvSpPr>
            <p:spPr>
              <a:xfrm rot="5400000">
                <a:off x="826120"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 name="Google Shape;805;p39"/>
              <p:cNvSpPr/>
              <p:nvPr/>
            </p:nvSpPr>
            <p:spPr>
              <a:xfrm rot="5400000">
                <a:off x="923869"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 name="Google Shape;806;p39"/>
              <p:cNvSpPr/>
              <p:nvPr/>
            </p:nvSpPr>
            <p:spPr>
              <a:xfrm rot="5400000">
                <a:off x="196405"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 name="Google Shape;807;p39"/>
              <p:cNvSpPr/>
              <p:nvPr/>
            </p:nvSpPr>
            <p:spPr>
              <a:xfrm rot="5400000">
                <a:off x="634569"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 name="Google Shape;808;p39"/>
              <p:cNvSpPr/>
              <p:nvPr/>
            </p:nvSpPr>
            <p:spPr>
              <a:xfrm rot="5400000">
                <a:off x="826120"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 name="Google Shape;809;p39"/>
              <p:cNvSpPr/>
              <p:nvPr/>
            </p:nvSpPr>
            <p:spPr>
              <a:xfrm rot="5400000">
                <a:off x="923845"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10" name="Google Shape;810;p39"/>
            <p:cNvGrpSpPr/>
            <p:nvPr/>
          </p:nvGrpSpPr>
          <p:grpSpPr>
            <a:xfrm>
              <a:off x="2325680" y="1339041"/>
              <a:ext cx="840777" cy="2146175"/>
              <a:chOff x="6875716" y="914164"/>
              <a:chExt cx="1548392" cy="3952440"/>
            </a:xfrm>
          </p:grpSpPr>
          <p:sp>
            <p:nvSpPr>
              <p:cNvPr id="811" name="Google Shape;811;p39"/>
              <p:cNvSpPr/>
              <p:nvPr/>
            </p:nvSpPr>
            <p:spPr>
              <a:xfrm flipH="1" rot="-5400000">
                <a:off x="8168057"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 name="Google Shape;812;p39"/>
              <p:cNvSpPr/>
              <p:nvPr/>
            </p:nvSpPr>
            <p:spPr>
              <a:xfrm flipH="1" rot="-5400000">
                <a:off x="8174293"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 name="Google Shape;813;p39"/>
              <p:cNvSpPr/>
              <p:nvPr/>
            </p:nvSpPr>
            <p:spPr>
              <a:xfrm flipH="1" rot="-5400000">
                <a:off x="827505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 name="Google Shape;814;p39"/>
              <p:cNvSpPr/>
              <p:nvPr/>
            </p:nvSpPr>
            <p:spPr>
              <a:xfrm flipH="1" rot="-5400000">
                <a:off x="8336350"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 name="Google Shape;815;p39"/>
              <p:cNvSpPr/>
              <p:nvPr/>
            </p:nvSpPr>
            <p:spPr>
              <a:xfrm flipH="1" rot="-5400000">
                <a:off x="8168057"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 name="Google Shape;816;p39"/>
              <p:cNvSpPr/>
              <p:nvPr/>
            </p:nvSpPr>
            <p:spPr>
              <a:xfrm flipH="1" rot="-5400000">
                <a:off x="8174317"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 name="Google Shape;817;p39"/>
              <p:cNvSpPr/>
              <p:nvPr/>
            </p:nvSpPr>
            <p:spPr>
              <a:xfrm flipH="1" rot="-5400000">
                <a:off x="827498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 name="Google Shape;818;p39"/>
              <p:cNvSpPr/>
              <p:nvPr/>
            </p:nvSpPr>
            <p:spPr>
              <a:xfrm flipH="1" rot="-5400000">
                <a:off x="8336350"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 name="Google Shape;819;p39"/>
              <p:cNvSpPr/>
              <p:nvPr/>
            </p:nvSpPr>
            <p:spPr>
              <a:xfrm flipH="1" rot="-5400000">
                <a:off x="7421838"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 name="Google Shape;820;p39"/>
              <p:cNvSpPr/>
              <p:nvPr/>
            </p:nvSpPr>
            <p:spPr>
              <a:xfrm flipH="1" rot="-5400000">
                <a:off x="7610837"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 name="Google Shape;821;p39"/>
              <p:cNvSpPr/>
              <p:nvPr/>
            </p:nvSpPr>
            <p:spPr>
              <a:xfrm flipH="1" rot="-5400000">
                <a:off x="7620780"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 name="Google Shape;822;p39"/>
              <p:cNvSpPr/>
              <p:nvPr/>
            </p:nvSpPr>
            <p:spPr>
              <a:xfrm flipH="1" rot="-5400000">
                <a:off x="7421910"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 name="Google Shape;823;p39"/>
              <p:cNvSpPr/>
              <p:nvPr/>
            </p:nvSpPr>
            <p:spPr>
              <a:xfrm flipH="1" rot="-5400000">
                <a:off x="7610764"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 name="Google Shape;824;p39"/>
              <p:cNvSpPr/>
              <p:nvPr/>
            </p:nvSpPr>
            <p:spPr>
              <a:xfrm flipH="1" rot="-5400000">
                <a:off x="7620901"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 name="Google Shape;825;p39"/>
              <p:cNvSpPr/>
              <p:nvPr/>
            </p:nvSpPr>
            <p:spPr>
              <a:xfrm flipH="1" rot="-5400000">
                <a:off x="7748023"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 name="Google Shape;826;p39"/>
              <p:cNvSpPr/>
              <p:nvPr/>
            </p:nvSpPr>
            <p:spPr>
              <a:xfrm flipH="1" rot="-5400000">
                <a:off x="8055814"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 name="Google Shape;827;p39"/>
              <p:cNvSpPr/>
              <p:nvPr/>
            </p:nvSpPr>
            <p:spPr>
              <a:xfrm flipH="1" rot="-5400000">
                <a:off x="8151661"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 name="Google Shape;828;p39"/>
              <p:cNvSpPr/>
              <p:nvPr/>
            </p:nvSpPr>
            <p:spPr>
              <a:xfrm flipH="1" rot="-5400000">
                <a:off x="8191050"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 name="Google Shape;829;p39"/>
              <p:cNvSpPr/>
              <p:nvPr/>
            </p:nvSpPr>
            <p:spPr>
              <a:xfrm flipH="1" rot="-5400000">
                <a:off x="7748023"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 name="Google Shape;830;p39"/>
              <p:cNvSpPr/>
              <p:nvPr/>
            </p:nvSpPr>
            <p:spPr>
              <a:xfrm flipH="1" rot="-5400000">
                <a:off x="8055838"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 name="Google Shape;831;p39"/>
              <p:cNvSpPr/>
              <p:nvPr/>
            </p:nvSpPr>
            <p:spPr>
              <a:xfrm flipH="1" rot="-5400000">
                <a:off x="8151661"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 name="Google Shape;832;p39"/>
              <p:cNvSpPr/>
              <p:nvPr/>
            </p:nvSpPr>
            <p:spPr>
              <a:xfrm flipH="1" rot="-5400000">
                <a:off x="8191026"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833" name="Google Shape;833;p39"/>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PRICING</a:t>
            </a:r>
            <a:endParaRPr/>
          </a:p>
        </p:txBody>
      </p:sp>
      <p:pic>
        <p:nvPicPr>
          <p:cNvPr id="834" name="Google Shape;834;p39"/>
          <p:cNvPicPr preferRelativeResize="0"/>
          <p:nvPr/>
        </p:nvPicPr>
        <p:blipFill rotWithShape="1">
          <a:blip r:embed="rId3">
            <a:alphaModFix/>
          </a:blip>
          <a:srcRect b="0" l="30062" r="30066" t="0"/>
          <a:stretch/>
        </p:blipFill>
        <p:spPr>
          <a:xfrm>
            <a:off x="1538988" y="1304139"/>
            <a:ext cx="1027603" cy="1449722"/>
          </a:xfrm>
          <a:prstGeom prst="rect">
            <a:avLst/>
          </a:prstGeom>
          <a:noFill/>
          <a:ln>
            <a:noFill/>
          </a:ln>
        </p:spPr>
      </p:pic>
      <p:grpSp>
        <p:nvGrpSpPr>
          <p:cNvPr id="835" name="Google Shape;835;p39"/>
          <p:cNvGrpSpPr/>
          <p:nvPr/>
        </p:nvGrpSpPr>
        <p:grpSpPr>
          <a:xfrm>
            <a:off x="3819819" y="1092303"/>
            <a:ext cx="1504365" cy="1873396"/>
            <a:chOff x="1443046" y="1339041"/>
            <a:chExt cx="1723410" cy="2146175"/>
          </a:xfrm>
        </p:grpSpPr>
        <p:grpSp>
          <p:nvGrpSpPr>
            <p:cNvPr id="836" name="Google Shape;836;p39"/>
            <p:cNvGrpSpPr/>
            <p:nvPr/>
          </p:nvGrpSpPr>
          <p:grpSpPr>
            <a:xfrm>
              <a:off x="1443046" y="1339041"/>
              <a:ext cx="840777" cy="2146175"/>
              <a:chOff x="719992" y="914164"/>
              <a:chExt cx="1548392" cy="3952440"/>
            </a:xfrm>
          </p:grpSpPr>
          <p:sp>
            <p:nvSpPr>
              <p:cNvPr id="837" name="Google Shape;837;p39"/>
              <p:cNvSpPr/>
              <p:nvPr/>
            </p:nvSpPr>
            <p:spPr>
              <a:xfrm rot="5400000">
                <a:off x="915322"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 name="Google Shape;838;p39"/>
              <p:cNvSpPr/>
              <p:nvPr/>
            </p:nvSpPr>
            <p:spPr>
              <a:xfrm rot="5400000">
                <a:off x="851207"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 name="Google Shape;839;p39"/>
              <p:cNvSpPr/>
              <p:nvPr/>
            </p:nvSpPr>
            <p:spPr>
              <a:xfrm rot="5400000">
                <a:off x="66589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0" name="Google Shape;840;p39"/>
              <p:cNvSpPr/>
              <p:nvPr/>
            </p:nvSpPr>
            <p:spPr>
              <a:xfrm rot="5400000">
                <a:off x="742262"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 name="Google Shape;841;p39"/>
              <p:cNvSpPr/>
              <p:nvPr/>
            </p:nvSpPr>
            <p:spPr>
              <a:xfrm rot="5400000">
                <a:off x="915322"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 name="Google Shape;842;p39"/>
              <p:cNvSpPr/>
              <p:nvPr/>
            </p:nvSpPr>
            <p:spPr>
              <a:xfrm rot="5400000">
                <a:off x="851231"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 name="Google Shape;843;p39"/>
              <p:cNvSpPr/>
              <p:nvPr/>
            </p:nvSpPr>
            <p:spPr>
              <a:xfrm rot="5400000">
                <a:off x="66582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 name="Google Shape;844;p39"/>
              <p:cNvSpPr/>
              <p:nvPr/>
            </p:nvSpPr>
            <p:spPr>
              <a:xfrm rot="5400000">
                <a:off x="742262"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 name="Google Shape;845;p39"/>
              <p:cNvSpPr/>
              <p:nvPr/>
            </p:nvSpPr>
            <p:spPr>
              <a:xfrm rot="5400000">
                <a:off x="1555799"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 name="Google Shape;846;p39"/>
              <p:cNvSpPr/>
              <p:nvPr/>
            </p:nvSpPr>
            <p:spPr>
              <a:xfrm rot="5400000">
                <a:off x="1415290"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 name="Google Shape;847;p39"/>
              <p:cNvSpPr/>
              <p:nvPr/>
            </p:nvSpPr>
            <p:spPr>
              <a:xfrm rot="5400000">
                <a:off x="1441749"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8" name="Google Shape;848;p39"/>
              <p:cNvSpPr/>
              <p:nvPr/>
            </p:nvSpPr>
            <p:spPr>
              <a:xfrm rot="5400000">
                <a:off x="1555871"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9" name="Google Shape;849;p39"/>
              <p:cNvSpPr/>
              <p:nvPr/>
            </p:nvSpPr>
            <p:spPr>
              <a:xfrm rot="5400000">
                <a:off x="1415217"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0" name="Google Shape;850;p39"/>
              <p:cNvSpPr/>
              <p:nvPr/>
            </p:nvSpPr>
            <p:spPr>
              <a:xfrm rot="5400000">
                <a:off x="1441870"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1" name="Google Shape;851;p39"/>
              <p:cNvSpPr/>
              <p:nvPr/>
            </p:nvSpPr>
            <p:spPr>
              <a:xfrm rot="5400000">
                <a:off x="196405"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 name="Google Shape;852;p39"/>
              <p:cNvSpPr/>
              <p:nvPr/>
            </p:nvSpPr>
            <p:spPr>
              <a:xfrm rot="5400000">
                <a:off x="634545"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 name="Google Shape;853;p39"/>
              <p:cNvSpPr/>
              <p:nvPr/>
            </p:nvSpPr>
            <p:spPr>
              <a:xfrm rot="5400000">
                <a:off x="826120"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 name="Google Shape;854;p39"/>
              <p:cNvSpPr/>
              <p:nvPr/>
            </p:nvSpPr>
            <p:spPr>
              <a:xfrm rot="5400000">
                <a:off x="923869"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 name="Google Shape;855;p39"/>
              <p:cNvSpPr/>
              <p:nvPr/>
            </p:nvSpPr>
            <p:spPr>
              <a:xfrm rot="5400000">
                <a:off x="196405"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 name="Google Shape;856;p39"/>
              <p:cNvSpPr/>
              <p:nvPr/>
            </p:nvSpPr>
            <p:spPr>
              <a:xfrm rot="5400000">
                <a:off x="634569"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 name="Google Shape;857;p39"/>
              <p:cNvSpPr/>
              <p:nvPr/>
            </p:nvSpPr>
            <p:spPr>
              <a:xfrm rot="5400000">
                <a:off x="826120"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 name="Google Shape;858;p39"/>
              <p:cNvSpPr/>
              <p:nvPr/>
            </p:nvSpPr>
            <p:spPr>
              <a:xfrm rot="5400000">
                <a:off x="923845"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9" name="Google Shape;859;p39"/>
            <p:cNvGrpSpPr/>
            <p:nvPr/>
          </p:nvGrpSpPr>
          <p:grpSpPr>
            <a:xfrm>
              <a:off x="2325680" y="1339041"/>
              <a:ext cx="840777" cy="2146175"/>
              <a:chOff x="6875716" y="914164"/>
              <a:chExt cx="1548392" cy="3952440"/>
            </a:xfrm>
          </p:grpSpPr>
          <p:sp>
            <p:nvSpPr>
              <p:cNvPr id="860" name="Google Shape;860;p39"/>
              <p:cNvSpPr/>
              <p:nvPr/>
            </p:nvSpPr>
            <p:spPr>
              <a:xfrm flipH="1" rot="-5400000">
                <a:off x="8168057"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 name="Google Shape;861;p39"/>
              <p:cNvSpPr/>
              <p:nvPr/>
            </p:nvSpPr>
            <p:spPr>
              <a:xfrm flipH="1" rot="-5400000">
                <a:off x="8174293"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 name="Google Shape;862;p39"/>
              <p:cNvSpPr/>
              <p:nvPr/>
            </p:nvSpPr>
            <p:spPr>
              <a:xfrm flipH="1" rot="-5400000">
                <a:off x="827505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 name="Google Shape;863;p39"/>
              <p:cNvSpPr/>
              <p:nvPr/>
            </p:nvSpPr>
            <p:spPr>
              <a:xfrm flipH="1" rot="-5400000">
                <a:off x="8336350"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 name="Google Shape;864;p39"/>
              <p:cNvSpPr/>
              <p:nvPr/>
            </p:nvSpPr>
            <p:spPr>
              <a:xfrm flipH="1" rot="-5400000">
                <a:off x="8168057"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5" name="Google Shape;865;p39"/>
              <p:cNvSpPr/>
              <p:nvPr/>
            </p:nvSpPr>
            <p:spPr>
              <a:xfrm flipH="1" rot="-5400000">
                <a:off x="8174317"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6" name="Google Shape;866;p39"/>
              <p:cNvSpPr/>
              <p:nvPr/>
            </p:nvSpPr>
            <p:spPr>
              <a:xfrm flipH="1" rot="-5400000">
                <a:off x="827498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7" name="Google Shape;867;p39"/>
              <p:cNvSpPr/>
              <p:nvPr/>
            </p:nvSpPr>
            <p:spPr>
              <a:xfrm flipH="1" rot="-5400000">
                <a:off x="8336350"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8" name="Google Shape;868;p39"/>
              <p:cNvSpPr/>
              <p:nvPr/>
            </p:nvSpPr>
            <p:spPr>
              <a:xfrm flipH="1" rot="-5400000">
                <a:off x="7421838"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 name="Google Shape;869;p39"/>
              <p:cNvSpPr/>
              <p:nvPr/>
            </p:nvSpPr>
            <p:spPr>
              <a:xfrm flipH="1" rot="-5400000">
                <a:off x="7610837"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 name="Google Shape;870;p39"/>
              <p:cNvSpPr/>
              <p:nvPr/>
            </p:nvSpPr>
            <p:spPr>
              <a:xfrm flipH="1" rot="-5400000">
                <a:off x="7620780"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 name="Google Shape;871;p39"/>
              <p:cNvSpPr/>
              <p:nvPr/>
            </p:nvSpPr>
            <p:spPr>
              <a:xfrm flipH="1" rot="-5400000">
                <a:off x="7421910"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 name="Google Shape;872;p39"/>
              <p:cNvSpPr/>
              <p:nvPr/>
            </p:nvSpPr>
            <p:spPr>
              <a:xfrm flipH="1" rot="-5400000">
                <a:off x="7610764"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 name="Google Shape;873;p39"/>
              <p:cNvSpPr/>
              <p:nvPr/>
            </p:nvSpPr>
            <p:spPr>
              <a:xfrm flipH="1" rot="-5400000">
                <a:off x="7620901"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 name="Google Shape;874;p39"/>
              <p:cNvSpPr/>
              <p:nvPr/>
            </p:nvSpPr>
            <p:spPr>
              <a:xfrm flipH="1" rot="-5400000">
                <a:off x="7748023"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 name="Google Shape;875;p39"/>
              <p:cNvSpPr/>
              <p:nvPr/>
            </p:nvSpPr>
            <p:spPr>
              <a:xfrm flipH="1" rot="-5400000">
                <a:off x="8055814"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 name="Google Shape;876;p39"/>
              <p:cNvSpPr/>
              <p:nvPr/>
            </p:nvSpPr>
            <p:spPr>
              <a:xfrm flipH="1" rot="-5400000">
                <a:off x="8151661"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 name="Google Shape;877;p39"/>
              <p:cNvSpPr/>
              <p:nvPr/>
            </p:nvSpPr>
            <p:spPr>
              <a:xfrm flipH="1" rot="-5400000">
                <a:off x="8191050"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 name="Google Shape;878;p39"/>
              <p:cNvSpPr/>
              <p:nvPr/>
            </p:nvSpPr>
            <p:spPr>
              <a:xfrm flipH="1" rot="-5400000">
                <a:off x="7748023"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9" name="Google Shape;879;p39"/>
              <p:cNvSpPr/>
              <p:nvPr/>
            </p:nvSpPr>
            <p:spPr>
              <a:xfrm flipH="1" rot="-5400000">
                <a:off x="8055838"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 name="Google Shape;880;p39"/>
              <p:cNvSpPr/>
              <p:nvPr/>
            </p:nvSpPr>
            <p:spPr>
              <a:xfrm flipH="1" rot="-5400000">
                <a:off x="8151661"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 name="Google Shape;881;p39"/>
              <p:cNvSpPr/>
              <p:nvPr/>
            </p:nvSpPr>
            <p:spPr>
              <a:xfrm flipH="1" rot="-5400000">
                <a:off x="8191026"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882" name="Google Shape;882;p39"/>
          <p:cNvPicPr preferRelativeResize="0"/>
          <p:nvPr/>
        </p:nvPicPr>
        <p:blipFill rotWithShape="1">
          <a:blip r:embed="rId4">
            <a:alphaModFix/>
          </a:blip>
          <a:srcRect b="0" l="14559" r="14559" t="0"/>
          <a:stretch/>
        </p:blipFill>
        <p:spPr>
          <a:xfrm>
            <a:off x="6577401" y="1304139"/>
            <a:ext cx="1027604" cy="1449723"/>
          </a:xfrm>
          <a:prstGeom prst="rect">
            <a:avLst/>
          </a:prstGeom>
          <a:noFill/>
          <a:ln>
            <a:noFill/>
          </a:ln>
        </p:spPr>
      </p:pic>
      <p:grpSp>
        <p:nvGrpSpPr>
          <p:cNvPr id="883" name="Google Shape;883;p39"/>
          <p:cNvGrpSpPr/>
          <p:nvPr/>
        </p:nvGrpSpPr>
        <p:grpSpPr>
          <a:xfrm>
            <a:off x="6339019" y="1092303"/>
            <a:ext cx="1504365" cy="1873396"/>
            <a:chOff x="1443046" y="1339041"/>
            <a:chExt cx="1723410" cy="2146175"/>
          </a:xfrm>
        </p:grpSpPr>
        <p:grpSp>
          <p:nvGrpSpPr>
            <p:cNvPr id="884" name="Google Shape;884;p39"/>
            <p:cNvGrpSpPr/>
            <p:nvPr/>
          </p:nvGrpSpPr>
          <p:grpSpPr>
            <a:xfrm>
              <a:off x="1443046" y="1339041"/>
              <a:ext cx="840777" cy="2146175"/>
              <a:chOff x="719992" y="914164"/>
              <a:chExt cx="1548392" cy="3952440"/>
            </a:xfrm>
          </p:grpSpPr>
          <p:sp>
            <p:nvSpPr>
              <p:cNvPr id="885" name="Google Shape;885;p39"/>
              <p:cNvSpPr/>
              <p:nvPr/>
            </p:nvSpPr>
            <p:spPr>
              <a:xfrm rot="5400000">
                <a:off x="915322"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 name="Google Shape;886;p39"/>
              <p:cNvSpPr/>
              <p:nvPr/>
            </p:nvSpPr>
            <p:spPr>
              <a:xfrm rot="5400000">
                <a:off x="851207"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 name="Google Shape;887;p39"/>
              <p:cNvSpPr/>
              <p:nvPr/>
            </p:nvSpPr>
            <p:spPr>
              <a:xfrm rot="5400000">
                <a:off x="66589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 name="Google Shape;888;p39"/>
              <p:cNvSpPr/>
              <p:nvPr/>
            </p:nvSpPr>
            <p:spPr>
              <a:xfrm rot="5400000">
                <a:off x="742262"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 name="Google Shape;889;p39"/>
              <p:cNvSpPr/>
              <p:nvPr/>
            </p:nvSpPr>
            <p:spPr>
              <a:xfrm rot="5400000">
                <a:off x="915322"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 name="Google Shape;890;p39"/>
              <p:cNvSpPr/>
              <p:nvPr/>
            </p:nvSpPr>
            <p:spPr>
              <a:xfrm rot="5400000">
                <a:off x="851231"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 name="Google Shape;891;p39"/>
              <p:cNvSpPr/>
              <p:nvPr/>
            </p:nvSpPr>
            <p:spPr>
              <a:xfrm rot="5400000">
                <a:off x="66582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 name="Google Shape;892;p39"/>
              <p:cNvSpPr/>
              <p:nvPr/>
            </p:nvSpPr>
            <p:spPr>
              <a:xfrm rot="5400000">
                <a:off x="742262"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3" name="Google Shape;893;p39"/>
              <p:cNvSpPr/>
              <p:nvPr/>
            </p:nvSpPr>
            <p:spPr>
              <a:xfrm rot="5400000">
                <a:off x="1555799"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4" name="Google Shape;894;p39"/>
              <p:cNvSpPr/>
              <p:nvPr/>
            </p:nvSpPr>
            <p:spPr>
              <a:xfrm rot="5400000">
                <a:off x="1415290"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5" name="Google Shape;895;p39"/>
              <p:cNvSpPr/>
              <p:nvPr/>
            </p:nvSpPr>
            <p:spPr>
              <a:xfrm rot="5400000">
                <a:off x="1441749"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6" name="Google Shape;896;p39"/>
              <p:cNvSpPr/>
              <p:nvPr/>
            </p:nvSpPr>
            <p:spPr>
              <a:xfrm rot="5400000">
                <a:off x="1555871"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 name="Google Shape;897;p39"/>
              <p:cNvSpPr/>
              <p:nvPr/>
            </p:nvSpPr>
            <p:spPr>
              <a:xfrm rot="5400000">
                <a:off x="1415217"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8" name="Google Shape;898;p39"/>
              <p:cNvSpPr/>
              <p:nvPr/>
            </p:nvSpPr>
            <p:spPr>
              <a:xfrm rot="5400000">
                <a:off x="1441870"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 name="Google Shape;899;p39"/>
              <p:cNvSpPr/>
              <p:nvPr/>
            </p:nvSpPr>
            <p:spPr>
              <a:xfrm rot="5400000">
                <a:off x="196405"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 name="Google Shape;900;p39"/>
              <p:cNvSpPr/>
              <p:nvPr/>
            </p:nvSpPr>
            <p:spPr>
              <a:xfrm rot="5400000">
                <a:off x="634545"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 name="Google Shape;901;p39"/>
              <p:cNvSpPr/>
              <p:nvPr/>
            </p:nvSpPr>
            <p:spPr>
              <a:xfrm rot="5400000">
                <a:off x="826120"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 name="Google Shape;902;p39"/>
              <p:cNvSpPr/>
              <p:nvPr/>
            </p:nvSpPr>
            <p:spPr>
              <a:xfrm rot="5400000">
                <a:off x="923869"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 name="Google Shape;903;p39"/>
              <p:cNvSpPr/>
              <p:nvPr/>
            </p:nvSpPr>
            <p:spPr>
              <a:xfrm rot="5400000">
                <a:off x="196405"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4" name="Google Shape;904;p39"/>
              <p:cNvSpPr/>
              <p:nvPr/>
            </p:nvSpPr>
            <p:spPr>
              <a:xfrm rot="5400000">
                <a:off x="634569"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5" name="Google Shape;905;p39"/>
              <p:cNvSpPr/>
              <p:nvPr/>
            </p:nvSpPr>
            <p:spPr>
              <a:xfrm rot="5400000">
                <a:off x="826120"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 name="Google Shape;906;p39"/>
              <p:cNvSpPr/>
              <p:nvPr/>
            </p:nvSpPr>
            <p:spPr>
              <a:xfrm rot="5400000">
                <a:off x="923845"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7" name="Google Shape;907;p39"/>
            <p:cNvGrpSpPr/>
            <p:nvPr/>
          </p:nvGrpSpPr>
          <p:grpSpPr>
            <a:xfrm>
              <a:off x="2325680" y="1339041"/>
              <a:ext cx="840777" cy="2146175"/>
              <a:chOff x="6875716" y="914164"/>
              <a:chExt cx="1548392" cy="3952440"/>
            </a:xfrm>
          </p:grpSpPr>
          <p:sp>
            <p:nvSpPr>
              <p:cNvPr id="908" name="Google Shape;908;p39"/>
              <p:cNvSpPr/>
              <p:nvPr/>
            </p:nvSpPr>
            <p:spPr>
              <a:xfrm flipH="1" rot="-5400000">
                <a:off x="8168057"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 name="Google Shape;909;p39"/>
              <p:cNvSpPr/>
              <p:nvPr/>
            </p:nvSpPr>
            <p:spPr>
              <a:xfrm flipH="1" rot="-5400000">
                <a:off x="8174293"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 name="Google Shape;910;p39"/>
              <p:cNvSpPr/>
              <p:nvPr/>
            </p:nvSpPr>
            <p:spPr>
              <a:xfrm flipH="1" rot="-5400000">
                <a:off x="827505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 name="Google Shape;911;p39"/>
              <p:cNvSpPr/>
              <p:nvPr/>
            </p:nvSpPr>
            <p:spPr>
              <a:xfrm flipH="1" rot="-5400000">
                <a:off x="8336350"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 name="Google Shape;912;p39"/>
              <p:cNvSpPr/>
              <p:nvPr/>
            </p:nvSpPr>
            <p:spPr>
              <a:xfrm flipH="1" rot="-5400000">
                <a:off x="8168057"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 name="Google Shape;913;p39"/>
              <p:cNvSpPr/>
              <p:nvPr/>
            </p:nvSpPr>
            <p:spPr>
              <a:xfrm flipH="1" rot="-5400000">
                <a:off x="8174317"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 name="Google Shape;914;p39"/>
              <p:cNvSpPr/>
              <p:nvPr/>
            </p:nvSpPr>
            <p:spPr>
              <a:xfrm flipH="1" rot="-5400000">
                <a:off x="827498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 name="Google Shape;915;p39"/>
              <p:cNvSpPr/>
              <p:nvPr/>
            </p:nvSpPr>
            <p:spPr>
              <a:xfrm flipH="1" rot="-5400000">
                <a:off x="8336350"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6" name="Google Shape;916;p39"/>
              <p:cNvSpPr/>
              <p:nvPr/>
            </p:nvSpPr>
            <p:spPr>
              <a:xfrm flipH="1" rot="-5400000">
                <a:off x="7421838"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 name="Google Shape;917;p39"/>
              <p:cNvSpPr/>
              <p:nvPr/>
            </p:nvSpPr>
            <p:spPr>
              <a:xfrm flipH="1" rot="-5400000">
                <a:off x="7610837"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 name="Google Shape;918;p39"/>
              <p:cNvSpPr/>
              <p:nvPr/>
            </p:nvSpPr>
            <p:spPr>
              <a:xfrm flipH="1" rot="-5400000">
                <a:off x="7620780"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 name="Google Shape;919;p39"/>
              <p:cNvSpPr/>
              <p:nvPr/>
            </p:nvSpPr>
            <p:spPr>
              <a:xfrm flipH="1" rot="-5400000">
                <a:off x="7421910"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 name="Google Shape;920;p39"/>
              <p:cNvSpPr/>
              <p:nvPr/>
            </p:nvSpPr>
            <p:spPr>
              <a:xfrm flipH="1" rot="-5400000">
                <a:off x="7610764"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 name="Google Shape;921;p39"/>
              <p:cNvSpPr/>
              <p:nvPr/>
            </p:nvSpPr>
            <p:spPr>
              <a:xfrm flipH="1" rot="-5400000">
                <a:off x="7620901"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 name="Google Shape;922;p39"/>
              <p:cNvSpPr/>
              <p:nvPr/>
            </p:nvSpPr>
            <p:spPr>
              <a:xfrm flipH="1" rot="-5400000">
                <a:off x="7748023"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 name="Google Shape;923;p39"/>
              <p:cNvSpPr/>
              <p:nvPr/>
            </p:nvSpPr>
            <p:spPr>
              <a:xfrm flipH="1" rot="-5400000">
                <a:off x="8055814"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 name="Google Shape;924;p39"/>
              <p:cNvSpPr/>
              <p:nvPr/>
            </p:nvSpPr>
            <p:spPr>
              <a:xfrm flipH="1" rot="-5400000">
                <a:off x="8151661"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 name="Google Shape;925;p39"/>
              <p:cNvSpPr/>
              <p:nvPr/>
            </p:nvSpPr>
            <p:spPr>
              <a:xfrm flipH="1" rot="-5400000">
                <a:off x="8191050"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 name="Google Shape;926;p39"/>
              <p:cNvSpPr/>
              <p:nvPr/>
            </p:nvSpPr>
            <p:spPr>
              <a:xfrm flipH="1" rot="-5400000">
                <a:off x="7748023"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 name="Google Shape;927;p39"/>
              <p:cNvSpPr/>
              <p:nvPr/>
            </p:nvSpPr>
            <p:spPr>
              <a:xfrm flipH="1" rot="-5400000">
                <a:off x="8055838"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 name="Google Shape;928;p39"/>
              <p:cNvSpPr/>
              <p:nvPr/>
            </p:nvSpPr>
            <p:spPr>
              <a:xfrm flipH="1" rot="-5400000">
                <a:off x="8151661"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 name="Google Shape;929;p39"/>
              <p:cNvSpPr/>
              <p:nvPr/>
            </p:nvSpPr>
            <p:spPr>
              <a:xfrm flipH="1" rot="-5400000">
                <a:off x="8191026"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pic>
        <p:nvPicPr>
          <p:cNvPr id="930" name="Google Shape;930;p39"/>
          <p:cNvPicPr preferRelativeResize="0"/>
          <p:nvPr/>
        </p:nvPicPr>
        <p:blipFill rotWithShape="1">
          <a:blip r:embed="rId5">
            <a:alphaModFix/>
          </a:blip>
          <a:srcRect b="3349" l="0" r="0" t="3358"/>
          <a:stretch/>
        </p:blipFill>
        <p:spPr>
          <a:xfrm>
            <a:off x="4058326" y="1304139"/>
            <a:ext cx="1027353" cy="1449722"/>
          </a:xfrm>
          <a:prstGeom prst="rect">
            <a:avLst/>
          </a:prstGeom>
          <a:noFill/>
          <a:ln>
            <a:noFill/>
          </a:ln>
        </p:spPr>
      </p:pic>
      <p:sp>
        <p:nvSpPr>
          <p:cNvPr id="931" name="Google Shape;931;p39"/>
          <p:cNvSpPr txBox="1"/>
          <p:nvPr>
            <p:ph idx="4294967295" type="subTitle"/>
          </p:nvPr>
        </p:nvSpPr>
        <p:spPr>
          <a:xfrm>
            <a:off x="808625" y="3656825"/>
            <a:ext cx="2196900" cy="6054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SzPts val="1200"/>
              <a:buChar char="●"/>
            </a:pPr>
            <a:r>
              <a:rPr lang="en" sz="1200"/>
              <a:t>Characteristic 1</a:t>
            </a:r>
            <a:endParaRPr sz="1200"/>
          </a:p>
          <a:p>
            <a:pPr indent="-304800" lvl="0" marL="457200" rtl="0" algn="ctr">
              <a:spcBef>
                <a:spcPts val="0"/>
              </a:spcBef>
              <a:spcAft>
                <a:spcPts val="0"/>
              </a:spcAft>
              <a:buClr>
                <a:schemeClr val="lt1"/>
              </a:buClr>
              <a:buSzPts val="1200"/>
              <a:buChar char="●"/>
            </a:pPr>
            <a:r>
              <a:rPr lang="en" sz="1200">
                <a:solidFill>
                  <a:schemeClr val="lt1"/>
                </a:solidFill>
              </a:rPr>
              <a:t>Characteristic 2</a:t>
            </a:r>
            <a:endParaRPr sz="1200">
              <a:solidFill>
                <a:schemeClr val="lt1"/>
              </a:solidFill>
            </a:endParaRPr>
          </a:p>
          <a:p>
            <a:pPr indent="-304800" lvl="0" marL="457200" rtl="0" algn="ctr">
              <a:spcBef>
                <a:spcPts val="0"/>
              </a:spcBef>
              <a:spcAft>
                <a:spcPts val="0"/>
              </a:spcAft>
              <a:buClr>
                <a:schemeClr val="lt1"/>
              </a:buClr>
              <a:buSzPts val="1200"/>
              <a:buChar char="●"/>
            </a:pPr>
            <a:r>
              <a:rPr lang="en" sz="1200">
                <a:solidFill>
                  <a:schemeClr val="lt1"/>
                </a:solidFill>
              </a:rPr>
              <a:t>Characteristic 3</a:t>
            </a:r>
            <a:endParaRPr sz="1200">
              <a:solidFill>
                <a:schemeClr val="lt1"/>
              </a:solidFill>
            </a:endParaRPr>
          </a:p>
        </p:txBody>
      </p:sp>
      <p:sp>
        <p:nvSpPr>
          <p:cNvPr id="932" name="Google Shape;932;p39"/>
          <p:cNvSpPr txBox="1"/>
          <p:nvPr>
            <p:ph idx="4294967295" type="subTitle"/>
          </p:nvPr>
        </p:nvSpPr>
        <p:spPr>
          <a:xfrm>
            <a:off x="1591875" y="3205875"/>
            <a:ext cx="921900" cy="3963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latin typeface="Anton"/>
                <a:ea typeface="Anton"/>
                <a:cs typeface="Anton"/>
                <a:sym typeface="Anton"/>
              </a:rPr>
              <a:t>$10,99</a:t>
            </a:r>
            <a:r>
              <a:rPr lang="en">
                <a:latin typeface="Anton"/>
                <a:ea typeface="Anton"/>
                <a:cs typeface="Anton"/>
                <a:sym typeface="Anton"/>
              </a:rPr>
              <a:t> </a:t>
            </a:r>
            <a:r>
              <a:rPr lang="en">
                <a:latin typeface="Anton"/>
                <a:ea typeface="Anton"/>
                <a:cs typeface="Anton"/>
                <a:sym typeface="Anton"/>
              </a:rPr>
              <a:t>BASIC</a:t>
            </a:r>
            <a:endParaRPr>
              <a:solidFill>
                <a:srgbClr val="434343"/>
              </a:solidFill>
              <a:latin typeface="Anton"/>
              <a:ea typeface="Anton"/>
              <a:cs typeface="Anton"/>
              <a:sym typeface="Anton"/>
            </a:endParaRPr>
          </a:p>
        </p:txBody>
      </p:sp>
      <p:sp>
        <p:nvSpPr>
          <p:cNvPr id="933" name="Google Shape;933;p39"/>
          <p:cNvSpPr txBox="1"/>
          <p:nvPr>
            <p:ph idx="4294967295" type="subTitle"/>
          </p:nvPr>
        </p:nvSpPr>
        <p:spPr>
          <a:xfrm>
            <a:off x="3960901" y="3205875"/>
            <a:ext cx="1222200" cy="3963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latin typeface="Anton"/>
                <a:ea typeface="Anton"/>
                <a:cs typeface="Anton"/>
                <a:sym typeface="Anton"/>
              </a:rPr>
              <a:t>$25,99 STANDARD</a:t>
            </a:r>
            <a:endParaRPr>
              <a:solidFill>
                <a:srgbClr val="434343"/>
              </a:solidFill>
              <a:latin typeface="Anton"/>
              <a:ea typeface="Anton"/>
              <a:cs typeface="Anton"/>
              <a:sym typeface="Anton"/>
            </a:endParaRPr>
          </a:p>
        </p:txBody>
      </p:sp>
      <p:sp>
        <p:nvSpPr>
          <p:cNvPr id="934" name="Google Shape;934;p39"/>
          <p:cNvSpPr txBox="1"/>
          <p:nvPr>
            <p:ph idx="4294967295" type="subTitle"/>
          </p:nvPr>
        </p:nvSpPr>
        <p:spPr>
          <a:xfrm>
            <a:off x="6480100" y="3205875"/>
            <a:ext cx="1222200" cy="3963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latin typeface="Anton"/>
                <a:ea typeface="Anton"/>
                <a:cs typeface="Anton"/>
                <a:sym typeface="Anton"/>
              </a:rPr>
              <a:t>$50,99 PREMIUM</a:t>
            </a:r>
            <a:endParaRPr>
              <a:solidFill>
                <a:srgbClr val="434343"/>
              </a:solidFill>
              <a:latin typeface="Anton"/>
              <a:ea typeface="Anton"/>
              <a:cs typeface="Anton"/>
              <a:sym typeface="Anton"/>
            </a:endParaRPr>
          </a:p>
        </p:txBody>
      </p:sp>
      <p:sp>
        <p:nvSpPr>
          <p:cNvPr id="935" name="Google Shape;935;p39"/>
          <p:cNvSpPr txBox="1"/>
          <p:nvPr>
            <p:ph idx="4294967295" type="subTitle"/>
          </p:nvPr>
        </p:nvSpPr>
        <p:spPr>
          <a:xfrm>
            <a:off x="3327825" y="3656825"/>
            <a:ext cx="2196900" cy="6054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SzPts val="1200"/>
              <a:buChar char="●"/>
            </a:pPr>
            <a:r>
              <a:rPr lang="en" sz="1200"/>
              <a:t>Characteristic 1</a:t>
            </a:r>
            <a:endParaRPr sz="1200"/>
          </a:p>
          <a:p>
            <a:pPr indent="-304800" lvl="0" marL="457200" rtl="0" algn="ctr">
              <a:spcBef>
                <a:spcPts val="0"/>
              </a:spcBef>
              <a:spcAft>
                <a:spcPts val="0"/>
              </a:spcAft>
              <a:buClr>
                <a:schemeClr val="lt1"/>
              </a:buClr>
              <a:buSzPts val="1200"/>
              <a:buChar char="●"/>
            </a:pPr>
            <a:r>
              <a:rPr lang="en" sz="1200">
                <a:solidFill>
                  <a:schemeClr val="lt1"/>
                </a:solidFill>
              </a:rPr>
              <a:t>Characteristic 2</a:t>
            </a:r>
            <a:endParaRPr sz="1200">
              <a:solidFill>
                <a:schemeClr val="lt1"/>
              </a:solidFill>
            </a:endParaRPr>
          </a:p>
          <a:p>
            <a:pPr indent="-304800" lvl="0" marL="457200" rtl="0" algn="ctr">
              <a:spcBef>
                <a:spcPts val="0"/>
              </a:spcBef>
              <a:spcAft>
                <a:spcPts val="0"/>
              </a:spcAft>
              <a:buClr>
                <a:schemeClr val="lt1"/>
              </a:buClr>
              <a:buSzPts val="1200"/>
              <a:buChar char="●"/>
            </a:pPr>
            <a:r>
              <a:rPr lang="en" sz="1200">
                <a:solidFill>
                  <a:schemeClr val="lt1"/>
                </a:solidFill>
              </a:rPr>
              <a:t>Characteristic 3</a:t>
            </a:r>
            <a:endParaRPr sz="1200">
              <a:solidFill>
                <a:schemeClr val="lt1"/>
              </a:solidFill>
            </a:endParaRPr>
          </a:p>
        </p:txBody>
      </p:sp>
      <p:sp>
        <p:nvSpPr>
          <p:cNvPr id="936" name="Google Shape;936;p39"/>
          <p:cNvSpPr txBox="1"/>
          <p:nvPr>
            <p:ph idx="4294967295" type="subTitle"/>
          </p:nvPr>
        </p:nvSpPr>
        <p:spPr>
          <a:xfrm>
            <a:off x="5847025" y="3656825"/>
            <a:ext cx="2196900" cy="605400"/>
          </a:xfrm>
          <a:prstGeom prst="rect">
            <a:avLst/>
          </a:prstGeom>
        </p:spPr>
        <p:txBody>
          <a:bodyPr anchorCtr="0" anchor="t" bIns="91425" lIns="91425" spcFirstLastPara="1" rIns="91425" wrap="square" tIns="91425">
            <a:noAutofit/>
          </a:bodyPr>
          <a:lstStyle/>
          <a:p>
            <a:pPr indent="-304800" lvl="0" marL="457200" rtl="0" algn="ctr">
              <a:spcBef>
                <a:spcPts val="0"/>
              </a:spcBef>
              <a:spcAft>
                <a:spcPts val="0"/>
              </a:spcAft>
              <a:buSzPts val="1200"/>
              <a:buChar char="●"/>
            </a:pPr>
            <a:r>
              <a:rPr lang="en" sz="1200"/>
              <a:t>Characteristic 1</a:t>
            </a:r>
            <a:endParaRPr sz="1200"/>
          </a:p>
          <a:p>
            <a:pPr indent="-304800" lvl="0" marL="457200" rtl="0" algn="ctr">
              <a:spcBef>
                <a:spcPts val="0"/>
              </a:spcBef>
              <a:spcAft>
                <a:spcPts val="0"/>
              </a:spcAft>
              <a:buClr>
                <a:schemeClr val="lt1"/>
              </a:buClr>
              <a:buSzPts val="1200"/>
              <a:buChar char="●"/>
            </a:pPr>
            <a:r>
              <a:rPr lang="en" sz="1200">
                <a:solidFill>
                  <a:schemeClr val="lt1"/>
                </a:solidFill>
              </a:rPr>
              <a:t>Characteristic 2</a:t>
            </a:r>
            <a:endParaRPr sz="1200">
              <a:solidFill>
                <a:schemeClr val="lt1"/>
              </a:solidFill>
            </a:endParaRPr>
          </a:p>
          <a:p>
            <a:pPr indent="-304800" lvl="0" marL="457200" rtl="0" algn="ctr">
              <a:spcBef>
                <a:spcPts val="0"/>
              </a:spcBef>
              <a:spcAft>
                <a:spcPts val="0"/>
              </a:spcAft>
              <a:buClr>
                <a:schemeClr val="lt1"/>
              </a:buClr>
              <a:buSzPts val="1200"/>
              <a:buChar char="●"/>
            </a:pPr>
            <a:r>
              <a:rPr lang="en" sz="1200">
                <a:solidFill>
                  <a:schemeClr val="lt1"/>
                </a:solidFill>
              </a:rPr>
              <a:t>Characteristic 3</a:t>
            </a:r>
            <a:endParaRPr sz="1200">
              <a:solidFill>
                <a:schemeClr val="lt1"/>
              </a:solidFill>
            </a:endParaRPr>
          </a:p>
        </p:txBody>
      </p:sp>
    </p:spTree>
  </p:cSld>
  <p:clrMapOvr>
    <a:masterClrMapping/>
  </p:clrMapOvr>
</p:sld>
</file>

<file path=ppt/slides/slide1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940" name="Shape 940"/>
        <p:cNvGrpSpPr/>
        <p:nvPr/>
      </p:nvGrpSpPr>
      <p:grpSpPr>
        <a:xfrm>
          <a:off x="0" y="0"/>
          <a:ext cx="0" cy="0"/>
          <a:chOff x="0" y="0"/>
          <a:chExt cx="0" cy="0"/>
        </a:xfrm>
      </p:grpSpPr>
      <p:sp>
        <p:nvSpPr>
          <p:cNvPr id="941" name="Google Shape;941;p40"/>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DISTRIBUTION CHANNELS</a:t>
            </a:r>
            <a:endParaRPr/>
          </a:p>
        </p:txBody>
      </p:sp>
      <p:sp>
        <p:nvSpPr>
          <p:cNvPr id="942" name="Google Shape;942;p40"/>
          <p:cNvSpPr txBox="1"/>
          <p:nvPr/>
        </p:nvSpPr>
        <p:spPr>
          <a:xfrm>
            <a:off x="719950" y="2743375"/>
            <a:ext cx="2321400" cy="60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Anton"/>
                <a:ea typeface="Anton"/>
                <a:cs typeface="Anton"/>
                <a:sym typeface="Anton"/>
              </a:rPr>
              <a:t>RESEARCH ORGANIZATION</a:t>
            </a:r>
            <a:endParaRPr>
              <a:solidFill>
                <a:srgbClr val="434343"/>
              </a:solidFill>
              <a:latin typeface="Anton"/>
              <a:ea typeface="Anton"/>
              <a:cs typeface="Anton"/>
              <a:sym typeface="Anton"/>
            </a:endParaRPr>
          </a:p>
        </p:txBody>
      </p:sp>
      <p:sp>
        <p:nvSpPr>
          <p:cNvPr id="943" name="Google Shape;943;p40"/>
          <p:cNvSpPr txBox="1"/>
          <p:nvPr/>
        </p:nvSpPr>
        <p:spPr>
          <a:xfrm>
            <a:off x="3407787" y="2743375"/>
            <a:ext cx="2321400" cy="60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Anton"/>
                <a:ea typeface="Anton"/>
                <a:cs typeface="Anton"/>
                <a:sym typeface="Anton"/>
              </a:rPr>
              <a:t>NGO</a:t>
            </a:r>
            <a:endParaRPr>
              <a:solidFill>
                <a:srgbClr val="434343"/>
              </a:solidFill>
              <a:latin typeface="Anton"/>
              <a:ea typeface="Anton"/>
              <a:cs typeface="Anton"/>
              <a:sym typeface="Anton"/>
            </a:endParaRPr>
          </a:p>
        </p:txBody>
      </p:sp>
      <p:sp>
        <p:nvSpPr>
          <p:cNvPr id="944" name="Google Shape;944;p40"/>
          <p:cNvSpPr txBox="1"/>
          <p:nvPr/>
        </p:nvSpPr>
        <p:spPr>
          <a:xfrm>
            <a:off x="6102606" y="2743375"/>
            <a:ext cx="2321400" cy="6054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434343"/>
                </a:solidFill>
                <a:latin typeface="Anton"/>
                <a:ea typeface="Anton"/>
                <a:cs typeface="Anton"/>
                <a:sym typeface="Anton"/>
              </a:rPr>
              <a:t>BENEFICIARIES</a:t>
            </a:r>
            <a:endParaRPr>
              <a:solidFill>
                <a:srgbClr val="434343"/>
              </a:solidFill>
              <a:latin typeface="Anton"/>
              <a:ea typeface="Anton"/>
              <a:cs typeface="Anton"/>
              <a:sym typeface="Anton"/>
            </a:endParaRPr>
          </a:p>
        </p:txBody>
      </p:sp>
      <p:sp>
        <p:nvSpPr>
          <p:cNvPr id="945" name="Google Shape;945;p40"/>
          <p:cNvSpPr txBox="1"/>
          <p:nvPr/>
        </p:nvSpPr>
        <p:spPr>
          <a:xfrm>
            <a:off x="720000" y="3348775"/>
            <a:ext cx="2321400" cy="80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Cutive Mono"/>
                <a:ea typeface="Cutive Mono"/>
                <a:cs typeface="Cutive Mono"/>
                <a:sym typeface="Cutive Mono"/>
              </a:rPr>
              <a:t>Here you can list the partners that make the event possible</a:t>
            </a:r>
            <a:endParaRPr sz="1200">
              <a:latin typeface="Cutive Mono"/>
              <a:ea typeface="Cutive Mono"/>
              <a:cs typeface="Cutive Mono"/>
              <a:sym typeface="Cutive Mono"/>
            </a:endParaRPr>
          </a:p>
        </p:txBody>
      </p:sp>
      <p:sp>
        <p:nvSpPr>
          <p:cNvPr id="946" name="Google Shape;946;p40"/>
          <p:cNvSpPr txBox="1"/>
          <p:nvPr/>
        </p:nvSpPr>
        <p:spPr>
          <a:xfrm>
            <a:off x="6102606" y="3348775"/>
            <a:ext cx="2321400" cy="80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Cutive Mono"/>
                <a:ea typeface="Cutive Mono"/>
                <a:cs typeface="Cutive Mono"/>
                <a:sym typeface="Cutive Mono"/>
              </a:rPr>
              <a:t>Here you can list the partners that make the event possible</a:t>
            </a:r>
            <a:endParaRPr sz="1200">
              <a:latin typeface="Cutive Mono"/>
              <a:ea typeface="Cutive Mono"/>
              <a:cs typeface="Cutive Mono"/>
              <a:sym typeface="Cutive Mono"/>
            </a:endParaRPr>
          </a:p>
        </p:txBody>
      </p:sp>
      <p:sp>
        <p:nvSpPr>
          <p:cNvPr id="947" name="Google Shape;947;p40"/>
          <p:cNvSpPr txBox="1"/>
          <p:nvPr/>
        </p:nvSpPr>
        <p:spPr>
          <a:xfrm>
            <a:off x="3411306" y="3348775"/>
            <a:ext cx="2321400" cy="803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Cutive Mono"/>
                <a:ea typeface="Cutive Mono"/>
                <a:cs typeface="Cutive Mono"/>
                <a:sym typeface="Cutive Mono"/>
              </a:rPr>
              <a:t>Here you can list the partners that make the event possible</a:t>
            </a:r>
            <a:endParaRPr sz="1200">
              <a:latin typeface="Cutive Mono"/>
              <a:ea typeface="Cutive Mono"/>
              <a:cs typeface="Cutive Mono"/>
              <a:sym typeface="Cutive Mono"/>
            </a:endParaRPr>
          </a:p>
        </p:txBody>
      </p:sp>
      <p:cxnSp>
        <p:nvCxnSpPr>
          <p:cNvPr id="948" name="Google Shape;948;p40"/>
          <p:cNvCxnSpPr>
            <a:stCxn id="942" idx="3"/>
            <a:endCxn id="943" idx="1"/>
          </p:cNvCxnSpPr>
          <p:nvPr/>
        </p:nvCxnSpPr>
        <p:spPr>
          <a:xfrm>
            <a:off x="3041350" y="3046075"/>
            <a:ext cx="366300" cy="0"/>
          </a:xfrm>
          <a:prstGeom prst="straightConnector1">
            <a:avLst/>
          </a:prstGeom>
          <a:noFill/>
          <a:ln cap="flat" cmpd="sng" w="19050">
            <a:solidFill>
              <a:srgbClr val="434343"/>
            </a:solidFill>
            <a:prstDash val="solid"/>
            <a:round/>
            <a:headEnd len="med" w="med" type="none"/>
            <a:tailEnd len="med" w="med" type="oval"/>
          </a:ln>
        </p:spPr>
      </p:cxnSp>
      <p:cxnSp>
        <p:nvCxnSpPr>
          <p:cNvPr id="949" name="Google Shape;949;p40"/>
          <p:cNvCxnSpPr>
            <a:stCxn id="943" idx="3"/>
            <a:endCxn id="944" idx="1"/>
          </p:cNvCxnSpPr>
          <p:nvPr/>
        </p:nvCxnSpPr>
        <p:spPr>
          <a:xfrm>
            <a:off x="5729187" y="3046075"/>
            <a:ext cx="373500" cy="0"/>
          </a:xfrm>
          <a:prstGeom prst="straightConnector1">
            <a:avLst/>
          </a:prstGeom>
          <a:noFill/>
          <a:ln cap="flat" cmpd="sng" w="19050">
            <a:solidFill>
              <a:srgbClr val="434343"/>
            </a:solidFill>
            <a:prstDash val="solid"/>
            <a:round/>
            <a:headEnd len="med" w="med" type="none"/>
            <a:tailEnd len="med" w="med" type="oval"/>
          </a:ln>
        </p:spPr>
      </p:cxnSp>
      <p:sp>
        <p:nvSpPr>
          <p:cNvPr id="950" name="Google Shape;950;p40"/>
          <p:cNvSpPr/>
          <p:nvPr/>
        </p:nvSpPr>
        <p:spPr>
          <a:xfrm>
            <a:off x="1529994" y="19152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 name="Google Shape;951;p40"/>
          <p:cNvSpPr/>
          <p:nvPr/>
        </p:nvSpPr>
        <p:spPr>
          <a:xfrm>
            <a:off x="4217769" y="19152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 name="Google Shape;952;p40"/>
          <p:cNvSpPr/>
          <p:nvPr/>
        </p:nvSpPr>
        <p:spPr>
          <a:xfrm>
            <a:off x="6905544" y="191527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53" name="Google Shape;953;p40"/>
          <p:cNvGrpSpPr/>
          <p:nvPr/>
        </p:nvGrpSpPr>
        <p:grpSpPr>
          <a:xfrm>
            <a:off x="975638" y="1567650"/>
            <a:ext cx="1810125" cy="981925"/>
            <a:chOff x="975638" y="1567650"/>
            <a:chExt cx="1810125" cy="981925"/>
          </a:xfrm>
        </p:grpSpPr>
        <p:sp>
          <p:nvSpPr>
            <p:cNvPr id="954" name="Google Shape;954;p40"/>
            <p:cNvSpPr/>
            <p:nvPr/>
          </p:nvSpPr>
          <p:spPr>
            <a:xfrm>
              <a:off x="1874588" y="1627925"/>
              <a:ext cx="12150" cy="85400"/>
            </a:xfrm>
            <a:custGeom>
              <a:rect b="b" l="l" r="r" t="t"/>
              <a:pathLst>
                <a:path extrusionOk="0" h="3416" w="486">
                  <a:moveTo>
                    <a:pt x="105" y="49"/>
                  </a:moveTo>
                  <a:cubicBezTo>
                    <a:pt x="8" y="208"/>
                    <a:pt x="28" y="388"/>
                    <a:pt x="22" y="565"/>
                  </a:cubicBezTo>
                  <a:cubicBezTo>
                    <a:pt x="11" y="849"/>
                    <a:pt x="1" y="1133"/>
                    <a:pt x="4" y="1417"/>
                  </a:cubicBezTo>
                  <a:cubicBezTo>
                    <a:pt x="18" y="1989"/>
                    <a:pt x="43" y="2556"/>
                    <a:pt x="67" y="3125"/>
                  </a:cubicBezTo>
                  <a:cubicBezTo>
                    <a:pt x="70" y="3245"/>
                    <a:pt x="73" y="3378"/>
                    <a:pt x="260" y="3416"/>
                  </a:cubicBezTo>
                  <a:cubicBezTo>
                    <a:pt x="433" y="3253"/>
                    <a:pt x="468" y="3021"/>
                    <a:pt x="471" y="2792"/>
                  </a:cubicBezTo>
                  <a:cubicBezTo>
                    <a:pt x="486" y="2009"/>
                    <a:pt x="486" y="1226"/>
                    <a:pt x="486" y="440"/>
                  </a:cubicBezTo>
                  <a:cubicBezTo>
                    <a:pt x="486" y="371"/>
                    <a:pt x="475" y="294"/>
                    <a:pt x="447" y="236"/>
                  </a:cubicBezTo>
                  <a:cubicBezTo>
                    <a:pt x="382" y="101"/>
                    <a:pt x="284" y="0"/>
                    <a:pt x="105"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 name="Google Shape;955;p40"/>
            <p:cNvSpPr/>
            <p:nvPr/>
          </p:nvSpPr>
          <p:spPr>
            <a:xfrm>
              <a:off x="2504788" y="2427300"/>
              <a:ext cx="280975" cy="51300"/>
            </a:xfrm>
            <a:custGeom>
              <a:rect b="b" l="l" r="r" t="t"/>
              <a:pathLst>
                <a:path extrusionOk="0" h="2052" w="11239">
                  <a:moveTo>
                    <a:pt x="10737" y="1677"/>
                  </a:moveTo>
                  <a:cubicBezTo>
                    <a:pt x="10017" y="1500"/>
                    <a:pt x="9300" y="1327"/>
                    <a:pt x="8576" y="1179"/>
                  </a:cubicBezTo>
                  <a:cubicBezTo>
                    <a:pt x="7960" y="1050"/>
                    <a:pt x="7332" y="957"/>
                    <a:pt x="6709" y="856"/>
                  </a:cubicBezTo>
                  <a:cubicBezTo>
                    <a:pt x="5798" y="711"/>
                    <a:pt x="4884" y="565"/>
                    <a:pt x="3970" y="437"/>
                  </a:cubicBezTo>
                  <a:cubicBezTo>
                    <a:pt x="2885" y="285"/>
                    <a:pt x="1801" y="153"/>
                    <a:pt x="717" y="21"/>
                  </a:cubicBezTo>
                  <a:cubicBezTo>
                    <a:pt x="565" y="1"/>
                    <a:pt x="405" y="1"/>
                    <a:pt x="256" y="25"/>
                  </a:cubicBezTo>
                  <a:cubicBezTo>
                    <a:pt x="180" y="36"/>
                    <a:pt x="114" y="119"/>
                    <a:pt x="0" y="202"/>
                  </a:cubicBezTo>
                  <a:cubicBezTo>
                    <a:pt x="197" y="354"/>
                    <a:pt x="367" y="385"/>
                    <a:pt x="530" y="420"/>
                  </a:cubicBezTo>
                  <a:cubicBezTo>
                    <a:pt x="921" y="506"/>
                    <a:pt x="1313" y="579"/>
                    <a:pt x="1708" y="642"/>
                  </a:cubicBezTo>
                  <a:cubicBezTo>
                    <a:pt x="2546" y="776"/>
                    <a:pt x="3384" y="888"/>
                    <a:pt x="4219" y="1026"/>
                  </a:cubicBezTo>
                  <a:cubicBezTo>
                    <a:pt x="5981" y="1317"/>
                    <a:pt x="7734" y="1677"/>
                    <a:pt x="9507" y="1898"/>
                  </a:cubicBezTo>
                  <a:cubicBezTo>
                    <a:pt x="9996" y="1957"/>
                    <a:pt x="10487" y="1992"/>
                    <a:pt x="10979" y="2031"/>
                  </a:cubicBezTo>
                  <a:cubicBezTo>
                    <a:pt x="11063" y="2037"/>
                    <a:pt x="11163" y="2051"/>
                    <a:pt x="11239" y="1933"/>
                  </a:cubicBezTo>
                  <a:cubicBezTo>
                    <a:pt x="11118" y="1764"/>
                    <a:pt x="10920" y="1722"/>
                    <a:pt x="10737" y="167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6" name="Google Shape;956;p40"/>
            <p:cNvSpPr/>
            <p:nvPr/>
          </p:nvSpPr>
          <p:spPr>
            <a:xfrm>
              <a:off x="2370988" y="2126225"/>
              <a:ext cx="267600" cy="81775"/>
            </a:xfrm>
            <a:custGeom>
              <a:rect b="b" l="l" r="r" t="t"/>
              <a:pathLst>
                <a:path extrusionOk="0" h="3271" w="10704">
                  <a:moveTo>
                    <a:pt x="10094" y="555"/>
                  </a:moveTo>
                  <a:cubicBezTo>
                    <a:pt x="10225" y="514"/>
                    <a:pt x="10353" y="458"/>
                    <a:pt x="10475" y="395"/>
                  </a:cubicBezTo>
                  <a:cubicBezTo>
                    <a:pt x="10623" y="323"/>
                    <a:pt x="10703" y="184"/>
                    <a:pt x="10647" y="115"/>
                  </a:cubicBezTo>
                  <a:cubicBezTo>
                    <a:pt x="10561" y="1"/>
                    <a:pt x="10447" y="67"/>
                    <a:pt x="10350" y="95"/>
                  </a:cubicBezTo>
                  <a:cubicBezTo>
                    <a:pt x="9830" y="233"/>
                    <a:pt x="9314" y="385"/>
                    <a:pt x="8795" y="528"/>
                  </a:cubicBezTo>
                  <a:cubicBezTo>
                    <a:pt x="7534" y="878"/>
                    <a:pt x="6273" y="1223"/>
                    <a:pt x="5009" y="1563"/>
                  </a:cubicBezTo>
                  <a:cubicBezTo>
                    <a:pt x="3839" y="1882"/>
                    <a:pt x="2661" y="2187"/>
                    <a:pt x="1490" y="2512"/>
                  </a:cubicBezTo>
                  <a:cubicBezTo>
                    <a:pt x="1092" y="2623"/>
                    <a:pt x="704" y="2782"/>
                    <a:pt x="316" y="2927"/>
                  </a:cubicBezTo>
                  <a:cubicBezTo>
                    <a:pt x="223" y="2962"/>
                    <a:pt x="146" y="3039"/>
                    <a:pt x="1" y="3139"/>
                  </a:cubicBezTo>
                  <a:cubicBezTo>
                    <a:pt x="271" y="3271"/>
                    <a:pt x="455" y="3247"/>
                    <a:pt x="631" y="3218"/>
                  </a:cubicBezTo>
                  <a:cubicBezTo>
                    <a:pt x="797" y="3194"/>
                    <a:pt x="963" y="3153"/>
                    <a:pt x="1126" y="3108"/>
                  </a:cubicBezTo>
                  <a:cubicBezTo>
                    <a:pt x="3091" y="2585"/>
                    <a:pt x="5057" y="2075"/>
                    <a:pt x="7011" y="1528"/>
                  </a:cubicBezTo>
                  <a:cubicBezTo>
                    <a:pt x="8050" y="1238"/>
                    <a:pt x="9068" y="884"/>
                    <a:pt x="10094" y="5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 name="Google Shape;957;p40"/>
            <p:cNvSpPr/>
            <p:nvPr/>
          </p:nvSpPr>
          <p:spPr>
            <a:xfrm>
              <a:off x="2463563" y="2489375"/>
              <a:ext cx="211475" cy="60200"/>
            </a:xfrm>
            <a:custGeom>
              <a:rect b="b" l="l" r="r" t="t"/>
              <a:pathLst>
                <a:path extrusionOk="0" h="2408" w="8459">
                  <a:moveTo>
                    <a:pt x="8258" y="2045"/>
                  </a:moveTo>
                  <a:cubicBezTo>
                    <a:pt x="8171" y="2010"/>
                    <a:pt x="8084" y="1979"/>
                    <a:pt x="7994" y="1951"/>
                  </a:cubicBezTo>
                  <a:cubicBezTo>
                    <a:pt x="7215" y="1715"/>
                    <a:pt x="6439" y="1459"/>
                    <a:pt x="5649" y="1252"/>
                  </a:cubicBezTo>
                  <a:cubicBezTo>
                    <a:pt x="4084" y="839"/>
                    <a:pt x="2515" y="451"/>
                    <a:pt x="946" y="63"/>
                  </a:cubicBezTo>
                  <a:cubicBezTo>
                    <a:pt x="756" y="15"/>
                    <a:pt x="551" y="11"/>
                    <a:pt x="354" y="5"/>
                  </a:cubicBezTo>
                  <a:cubicBezTo>
                    <a:pt x="211" y="1"/>
                    <a:pt x="80" y="53"/>
                    <a:pt x="0" y="226"/>
                  </a:cubicBezTo>
                  <a:cubicBezTo>
                    <a:pt x="70" y="292"/>
                    <a:pt x="136" y="375"/>
                    <a:pt x="219" y="430"/>
                  </a:cubicBezTo>
                  <a:cubicBezTo>
                    <a:pt x="451" y="593"/>
                    <a:pt x="721" y="659"/>
                    <a:pt x="991" y="725"/>
                  </a:cubicBezTo>
                  <a:cubicBezTo>
                    <a:pt x="1995" y="957"/>
                    <a:pt x="3000" y="1185"/>
                    <a:pt x="4004" y="1421"/>
                  </a:cubicBezTo>
                  <a:cubicBezTo>
                    <a:pt x="5400" y="1743"/>
                    <a:pt x="6792" y="2069"/>
                    <a:pt x="8188" y="2390"/>
                  </a:cubicBezTo>
                  <a:cubicBezTo>
                    <a:pt x="8271" y="2408"/>
                    <a:pt x="8365" y="2390"/>
                    <a:pt x="8458" y="2390"/>
                  </a:cubicBezTo>
                  <a:cubicBezTo>
                    <a:pt x="8389" y="2104"/>
                    <a:pt x="8389" y="2100"/>
                    <a:pt x="8258" y="20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 name="Google Shape;958;p40"/>
            <p:cNvSpPr/>
            <p:nvPr/>
          </p:nvSpPr>
          <p:spPr>
            <a:xfrm>
              <a:off x="2237313" y="1763175"/>
              <a:ext cx="176750" cy="174250"/>
            </a:xfrm>
            <a:custGeom>
              <a:rect b="b" l="l" r="r" t="t"/>
              <a:pathLst>
                <a:path extrusionOk="0" h="6970" w="7070">
                  <a:moveTo>
                    <a:pt x="6713" y="690"/>
                  </a:moveTo>
                  <a:cubicBezTo>
                    <a:pt x="6813" y="572"/>
                    <a:pt x="6913" y="454"/>
                    <a:pt x="7000" y="329"/>
                  </a:cubicBezTo>
                  <a:cubicBezTo>
                    <a:pt x="7069" y="229"/>
                    <a:pt x="7055" y="125"/>
                    <a:pt x="6917" y="1"/>
                  </a:cubicBezTo>
                  <a:cubicBezTo>
                    <a:pt x="6834" y="70"/>
                    <a:pt x="6761" y="121"/>
                    <a:pt x="6695" y="184"/>
                  </a:cubicBezTo>
                  <a:cubicBezTo>
                    <a:pt x="6349" y="516"/>
                    <a:pt x="6006" y="849"/>
                    <a:pt x="5663" y="1178"/>
                  </a:cubicBezTo>
                  <a:cubicBezTo>
                    <a:pt x="4174" y="2608"/>
                    <a:pt x="2681" y="4039"/>
                    <a:pt x="1195" y="5473"/>
                  </a:cubicBezTo>
                  <a:cubicBezTo>
                    <a:pt x="862" y="5795"/>
                    <a:pt x="547" y="6131"/>
                    <a:pt x="236" y="6474"/>
                  </a:cubicBezTo>
                  <a:cubicBezTo>
                    <a:pt x="138" y="6578"/>
                    <a:pt x="0" y="6692"/>
                    <a:pt x="60" y="6872"/>
                  </a:cubicBezTo>
                  <a:cubicBezTo>
                    <a:pt x="94" y="6969"/>
                    <a:pt x="298" y="6942"/>
                    <a:pt x="509" y="6771"/>
                  </a:cubicBezTo>
                  <a:cubicBezTo>
                    <a:pt x="776" y="6563"/>
                    <a:pt x="1032" y="6342"/>
                    <a:pt x="1278" y="6110"/>
                  </a:cubicBezTo>
                  <a:cubicBezTo>
                    <a:pt x="2165" y="5272"/>
                    <a:pt x="3045" y="4430"/>
                    <a:pt x="3921" y="3585"/>
                  </a:cubicBezTo>
                  <a:cubicBezTo>
                    <a:pt x="4887" y="2653"/>
                    <a:pt x="5829" y="1701"/>
                    <a:pt x="6713" y="69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 name="Google Shape;959;p40"/>
            <p:cNvSpPr/>
            <p:nvPr/>
          </p:nvSpPr>
          <p:spPr>
            <a:xfrm>
              <a:off x="2350913" y="1762475"/>
              <a:ext cx="257450" cy="174850"/>
            </a:xfrm>
            <a:custGeom>
              <a:rect b="b" l="l" r="r" t="t"/>
              <a:pathLst>
                <a:path extrusionOk="0" h="6994" w="10298">
                  <a:moveTo>
                    <a:pt x="3921" y="4545"/>
                  </a:moveTo>
                  <a:cubicBezTo>
                    <a:pt x="4496" y="4160"/>
                    <a:pt x="5075" y="3779"/>
                    <a:pt x="5646" y="3391"/>
                  </a:cubicBezTo>
                  <a:cubicBezTo>
                    <a:pt x="6993" y="2470"/>
                    <a:pt x="8333" y="1542"/>
                    <a:pt x="9677" y="617"/>
                  </a:cubicBezTo>
                  <a:cubicBezTo>
                    <a:pt x="9844" y="507"/>
                    <a:pt x="10010" y="392"/>
                    <a:pt x="10169" y="271"/>
                  </a:cubicBezTo>
                  <a:cubicBezTo>
                    <a:pt x="10221" y="229"/>
                    <a:pt x="10256" y="160"/>
                    <a:pt x="10297" y="104"/>
                  </a:cubicBezTo>
                  <a:cubicBezTo>
                    <a:pt x="10187" y="1"/>
                    <a:pt x="10104" y="70"/>
                    <a:pt x="10031" y="115"/>
                  </a:cubicBezTo>
                  <a:cubicBezTo>
                    <a:pt x="9546" y="413"/>
                    <a:pt x="9054" y="704"/>
                    <a:pt x="8579" y="1019"/>
                  </a:cubicBezTo>
                  <a:cubicBezTo>
                    <a:pt x="7121" y="1989"/>
                    <a:pt x="5677" y="2986"/>
                    <a:pt x="4209" y="3942"/>
                  </a:cubicBezTo>
                  <a:cubicBezTo>
                    <a:pt x="3101" y="4666"/>
                    <a:pt x="1968" y="5355"/>
                    <a:pt x="901" y="6142"/>
                  </a:cubicBezTo>
                  <a:cubicBezTo>
                    <a:pt x="655" y="6321"/>
                    <a:pt x="412" y="6516"/>
                    <a:pt x="177" y="6713"/>
                  </a:cubicBezTo>
                  <a:cubicBezTo>
                    <a:pt x="118" y="6762"/>
                    <a:pt x="91" y="6848"/>
                    <a:pt x="0" y="6994"/>
                  </a:cubicBezTo>
                  <a:cubicBezTo>
                    <a:pt x="180" y="6938"/>
                    <a:pt x="288" y="6928"/>
                    <a:pt x="374" y="6879"/>
                  </a:cubicBezTo>
                  <a:cubicBezTo>
                    <a:pt x="652" y="6713"/>
                    <a:pt x="925" y="6540"/>
                    <a:pt x="1192" y="6363"/>
                  </a:cubicBezTo>
                  <a:cubicBezTo>
                    <a:pt x="2103" y="5757"/>
                    <a:pt x="3010" y="5151"/>
                    <a:pt x="3921" y="45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 name="Google Shape;960;p40"/>
            <p:cNvSpPr/>
            <p:nvPr/>
          </p:nvSpPr>
          <p:spPr>
            <a:xfrm>
              <a:off x="2464513" y="2312925"/>
              <a:ext cx="100375" cy="11375"/>
            </a:xfrm>
            <a:custGeom>
              <a:rect b="b" l="l" r="r" t="t"/>
              <a:pathLst>
                <a:path extrusionOk="0" h="455" w="4015">
                  <a:moveTo>
                    <a:pt x="3765" y="125"/>
                  </a:moveTo>
                  <a:cubicBezTo>
                    <a:pt x="2633" y="18"/>
                    <a:pt x="1500" y="1"/>
                    <a:pt x="368" y="122"/>
                  </a:cubicBezTo>
                  <a:cubicBezTo>
                    <a:pt x="250" y="135"/>
                    <a:pt x="136" y="173"/>
                    <a:pt x="21" y="201"/>
                  </a:cubicBezTo>
                  <a:cubicBezTo>
                    <a:pt x="15" y="232"/>
                    <a:pt x="7" y="263"/>
                    <a:pt x="0" y="295"/>
                  </a:cubicBezTo>
                  <a:cubicBezTo>
                    <a:pt x="63" y="330"/>
                    <a:pt x="125" y="388"/>
                    <a:pt x="187" y="395"/>
                  </a:cubicBezTo>
                  <a:cubicBezTo>
                    <a:pt x="448" y="423"/>
                    <a:pt x="707" y="454"/>
                    <a:pt x="967" y="454"/>
                  </a:cubicBezTo>
                  <a:cubicBezTo>
                    <a:pt x="1826" y="450"/>
                    <a:pt x="2681" y="429"/>
                    <a:pt x="3540" y="416"/>
                  </a:cubicBezTo>
                  <a:cubicBezTo>
                    <a:pt x="3616" y="416"/>
                    <a:pt x="3696" y="423"/>
                    <a:pt x="3773" y="416"/>
                  </a:cubicBezTo>
                  <a:cubicBezTo>
                    <a:pt x="3911" y="409"/>
                    <a:pt x="4015" y="322"/>
                    <a:pt x="3990" y="239"/>
                  </a:cubicBezTo>
                  <a:cubicBezTo>
                    <a:pt x="3960" y="125"/>
                    <a:pt x="3856" y="132"/>
                    <a:pt x="3765" y="12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 name="Google Shape;961;p40"/>
            <p:cNvSpPr/>
            <p:nvPr/>
          </p:nvSpPr>
          <p:spPr>
            <a:xfrm>
              <a:off x="2369513" y="2050375"/>
              <a:ext cx="53900" cy="30275"/>
            </a:xfrm>
            <a:custGeom>
              <a:rect b="b" l="l" r="r" t="t"/>
              <a:pathLst>
                <a:path extrusionOk="0" h="1211" w="2156">
                  <a:moveTo>
                    <a:pt x="2155" y="122"/>
                  </a:moveTo>
                  <a:cubicBezTo>
                    <a:pt x="1958" y="8"/>
                    <a:pt x="1746" y="1"/>
                    <a:pt x="1549" y="104"/>
                  </a:cubicBezTo>
                  <a:cubicBezTo>
                    <a:pt x="1193" y="292"/>
                    <a:pt x="843" y="483"/>
                    <a:pt x="503" y="694"/>
                  </a:cubicBezTo>
                  <a:cubicBezTo>
                    <a:pt x="347" y="787"/>
                    <a:pt x="216" y="926"/>
                    <a:pt x="81" y="1050"/>
                  </a:cubicBezTo>
                  <a:cubicBezTo>
                    <a:pt x="46" y="1085"/>
                    <a:pt x="32" y="1144"/>
                    <a:pt x="1" y="1210"/>
                  </a:cubicBezTo>
                  <a:cubicBezTo>
                    <a:pt x="555" y="1144"/>
                    <a:pt x="1089" y="919"/>
                    <a:pt x="1879" y="416"/>
                  </a:cubicBezTo>
                  <a:cubicBezTo>
                    <a:pt x="1989" y="347"/>
                    <a:pt x="2141" y="309"/>
                    <a:pt x="2155" y="12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 name="Google Shape;962;p40"/>
            <p:cNvSpPr/>
            <p:nvPr/>
          </p:nvSpPr>
          <p:spPr>
            <a:xfrm>
              <a:off x="975638" y="2427300"/>
              <a:ext cx="281000" cy="51300"/>
            </a:xfrm>
            <a:custGeom>
              <a:rect b="b" l="l" r="r" t="t"/>
              <a:pathLst>
                <a:path extrusionOk="0" h="2052" w="11240">
                  <a:moveTo>
                    <a:pt x="9529" y="642"/>
                  </a:moveTo>
                  <a:cubicBezTo>
                    <a:pt x="9927" y="579"/>
                    <a:pt x="10319" y="506"/>
                    <a:pt x="10710" y="420"/>
                  </a:cubicBezTo>
                  <a:cubicBezTo>
                    <a:pt x="10872" y="385"/>
                    <a:pt x="11043" y="354"/>
                    <a:pt x="11240" y="202"/>
                  </a:cubicBezTo>
                  <a:cubicBezTo>
                    <a:pt x="11126" y="119"/>
                    <a:pt x="11059" y="36"/>
                    <a:pt x="10984" y="25"/>
                  </a:cubicBezTo>
                  <a:cubicBezTo>
                    <a:pt x="10831" y="1"/>
                    <a:pt x="10675" y="1"/>
                    <a:pt x="10523" y="21"/>
                  </a:cubicBezTo>
                  <a:cubicBezTo>
                    <a:pt x="9438" y="153"/>
                    <a:pt x="8351" y="285"/>
                    <a:pt x="7270" y="437"/>
                  </a:cubicBezTo>
                  <a:cubicBezTo>
                    <a:pt x="6356" y="565"/>
                    <a:pt x="5442" y="711"/>
                    <a:pt x="4531" y="856"/>
                  </a:cubicBezTo>
                  <a:cubicBezTo>
                    <a:pt x="3907" y="957"/>
                    <a:pt x="3280" y="1050"/>
                    <a:pt x="2664" y="1179"/>
                  </a:cubicBezTo>
                  <a:cubicBezTo>
                    <a:pt x="1940" y="1327"/>
                    <a:pt x="1220" y="1500"/>
                    <a:pt x="502" y="1677"/>
                  </a:cubicBezTo>
                  <a:cubicBezTo>
                    <a:pt x="319" y="1722"/>
                    <a:pt x="122" y="1764"/>
                    <a:pt x="0" y="1933"/>
                  </a:cubicBezTo>
                  <a:cubicBezTo>
                    <a:pt x="77" y="2051"/>
                    <a:pt x="177" y="2037"/>
                    <a:pt x="260" y="2031"/>
                  </a:cubicBezTo>
                  <a:cubicBezTo>
                    <a:pt x="752" y="1992"/>
                    <a:pt x="1244" y="1957"/>
                    <a:pt x="1733" y="1898"/>
                  </a:cubicBezTo>
                  <a:cubicBezTo>
                    <a:pt x="3506" y="1677"/>
                    <a:pt x="5255" y="1317"/>
                    <a:pt x="7018" y="1026"/>
                  </a:cubicBezTo>
                  <a:cubicBezTo>
                    <a:pt x="7856" y="888"/>
                    <a:pt x="8694" y="776"/>
                    <a:pt x="9529" y="6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 name="Google Shape;963;p40"/>
            <p:cNvSpPr/>
            <p:nvPr/>
          </p:nvSpPr>
          <p:spPr>
            <a:xfrm>
              <a:off x="1122738" y="2126225"/>
              <a:ext cx="267575" cy="81775"/>
            </a:xfrm>
            <a:custGeom>
              <a:rect b="b" l="l" r="r" t="t"/>
              <a:pathLst>
                <a:path extrusionOk="0" h="3271" w="10703">
                  <a:moveTo>
                    <a:pt x="9217" y="2512"/>
                  </a:moveTo>
                  <a:cubicBezTo>
                    <a:pt x="8047" y="2187"/>
                    <a:pt x="6869" y="1882"/>
                    <a:pt x="5695" y="1563"/>
                  </a:cubicBezTo>
                  <a:cubicBezTo>
                    <a:pt x="4435" y="1223"/>
                    <a:pt x="3174" y="878"/>
                    <a:pt x="1913" y="528"/>
                  </a:cubicBezTo>
                  <a:cubicBezTo>
                    <a:pt x="1393" y="385"/>
                    <a:pt x="878" y="233"/>
                    <a:pt x="358" y="95"/>
                  </a:cubicBezTo>
                  <a:cubicBezTo>
                    <a:pt x="261" y="67"/>
                    <a:pt x="146" y="1"/>
                    <a:pt x="60" y="115"/>
                  </a:cubicBezTo>
                  <a:cubicBezTo>
                    <a:pt x="1" y="184"/>
                    <a:pt x="80" y="323"/>
                    <a:pt x="229" y="395"/>
                  </a:cubicBezTo>
                  <a:cubicBezTo>
                    <a:pt x="354" y="458"/>
                    <a:pt x="483" y="514"/>
                    <a:pt x="614" y="555"/>
                  </a:cubicBezTo>
                  <a:cubicBezTo>
                    <a:pt x="1639" y="884"/>
                    <a:pt x="2657" y="1238"/>
                    <a:pt x="3693" y="1528"/>
                  </a:cubicBezTo>
                  <a:cubicBezTo>
                    <a:pt x="5650" y="2075"/>
                    <a:pt x="7617" y="2585"/>
                    <a:pt x="9581" y="3108"/>
                  </a:cubicBezTo>
                  <a:cubicBezTo>
                    <a:pt x="9744" y="3153"/>
                    <a:pt x="9907" y="3194"/>
                    <a:pt x="10076" y="3218"/>
                  </a:cubicBezTo>
                  <a:cubicBezTo>
                    <a:pt x="10253" y="3247"/>
                    <a:pt x="10437" y="3271"/>
                    <a:pt x="10703" y="3139"/>
                  </a:cubicBezTo>
                  <a:cubicBezTo>
                    <a:pt x="10557" y="3039"/>
                    <a:pt x="10485" y="2962"/>
                    <a:pt x="10391" y="2927"/>
                  </a:cubicBezTo>
                  <a:cubicBezTo>
                    <a:pt x="10004" y="2782"/>
                    <a:pt x="9616" y="2623"/>
                    <a:pt x="9217" y="251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 name="Google Shape;964;p40"/>
            <p:cNvSpPr/>
            <p:nvPr/>
          </p:nvSpPr>
          <p:spPr>
            <a:xfrm>
              <a:off x="1086363" y="2489375"/>
              <a:ext cx="211475" cy="60200"/>
            </a:xfrm>
            <a:custGeom>
              <a:rect b="b" l="l" r="r" t="t"/>
              <a:pathLst>
                <a:path extrusionOk="0" h="2408" w="8459">
                  <a:moveTo>
                    <a:pt x="8106" y="5"/>
                  </a:moveTo>
                  <a:cubicBezTo>
                    <a:pt x="7909" y="11"/>
                    <a:pt x="7704" y="15"/>
                    <a:pt x="7514" y="63"/>
                  </a:cubicBezTo>
                  <a:cubicBezTo>
                    <a:pt x="5944" y="451"/>
                    <a:pt x="4372" y="839"/>
                    <a:pt x="2811" y="1252"/>
                  </a:cubicBezTo>
                  <a:cubicBezTo>
                    <a:pt x="2021" y="1459"/>
                    <a:pt x="1245" y="1715"/>
                    <a:pt x="466" y="1951"/>
                  </a:cubicBezTo>
                  <a:cubicBezTo>
                    <a:pt x="375" y="1979"/>
                    <a:pt x="289" y="2010"/>
                    <a:pt x="202" y="2045"/>
                  </a:cubicBezTo>
                  <a:cubicBezTo>
                    <a:pt x="71" y="2100"/>
                    <a:pt x="71" y="2104"/>
                    <a:pt x="1" y="2390"/>
                  </a:cubicBezTo>
                  <a:cubicBezTo>
                    <a:pt x="95" y="2390"/>
                    <a:pt x="185" y="2408"/>
                    <a:pt x="268" y="2390"/>
                  </a:cubicBezTo>
                  <a:cubicBezTo>
                    <a:pt x="1663" y="2069"/>
                    <a:pt x="3060" y="1743"/>
                    <a:pt x="4452" y="1421"/>
                  </a:cubicBezTo>
                  <a:cubicBezTo>
                    <a:pt x="5456" y="1185"/>
                    <a:pt x="6464" y="957"/>
                    <a:pt x="7469" y="725"/>
                  </a:cubicBezTo>
                  <a:cubicBezTo>
                    <a:pt x="7739" y="659"/>
                    <a:pt x="8009" y="593"/>
                    <a:pt x="8241" y="430"/>
                  </a:cubicBezTo>
                  <a:cubicBezTo>
                    <a:pt x="8324" y="375"/>
                    <a:pt x="8390" y="292"/>
                    <a:pt x="8459" y="226"/>
                  </a:cubicBezTo>
                  <a:cubicBezTo>
                    <a:pt x="8380" y="53"/>
                    <a:pt x="8248" y="1"/>
                    <a:pt x="8106"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 name="Google Shape;965;p40"/>
            <p:cNvSpPr/>
            <p:nvPr/>
          </p:nvSpPr>
          <p:spPr>
            <a:xfrm>
              <a:off x="1347363" y="1763175"/>
              <a:ext cx="176750" cy="174250"/>
            </a:xfrm>
            <a:custGeom>
              <a:rect b="b" l="l" r="r" t="t"/>
              <a:pathLst>
                <a:path extrusionOk="0" h="6970" w="7070">
                  <a:moveTo>
                    <a:pt x="5874" y="5473"/>
                  </a:moveTo>
                  <a:cubicBezTo>
                    <a:pt x="4389" y="4039"/>
                    <a:pt x="2896" y="2608"/>
                    <a:pt x="1406" y="1178"/>
                  </a:cubicBezTo>
                  <a:cubicBezTo>
                    <a:pt x="1064" y="849"/>
                    <a:pt x="720" y="516"/>
                    <a:pt x="375" y="184"/>
                  </a:cubicBezTo>
                  <a:cubicBezTo>
                    <a:pt x="309" y="121"/>
                    <a:pt x="236" y="70"/>
                    <a:pt x="153" y="1"/>
                  </a:cubicBezTo>
                  <a:cubicBezTo>
                    <a:pt x="14" y="125"/>
                    <a:pt x="1" y="229"/>
                    <a:pt x="70" y="329"/>
                  </a:cubicBezTo>
                  <a:cubicBezTo>
                    <a:pt x="156" y="454"/>
                    <a:pt x="257" y="572"/>
                    <a:pt x="357" y="690"/>
                  </a:cubicBezTo>
                  <a:cubicBezTo>
                    <a:pt x="1240" y="1701"/>
                    <a:pt x="2183" y="2653"/>
                    <a:pt x="3145" y="3585"/>
                  </a:cubicBezTo>
                  <a:cubicBezTo>
                    <a:pt x="4021" y="4430"/>
                    <a:pt x="4905" y="5272"/>
                    <a:pt x="5788" y="6110"/>
                  </a:cubicBezTo>
                  <a:cubicBezTo>
                    <a:pt x="6034" y="6342"/>
                    <a:pt x="6290" y="6563"/>
                    <a:pt x="6557" y="6771"/>
                  </a:cubicBezTo>
                  <a:cubicBezTo>
                    <a:pt x="6772" y="6942"/>
                    <a:pt x="6976" y="6969"/>
                    <a:pt x="7010" y="6872"/>
                  </a:cubicBezTo>
                  <a:cubicBezTo>
                    <a:pt x="7069" y="6692"/>
                    <a:pt x="6931" y="6578"/>
                    <a:pt x="6834" y="6474"/>
                  </a:cubicBezTo>
                  <a:cubicBezTo>
                    <a:pt x="6522" y="6131"/>
                    <a:pt x="6203" y="5795"/>
                    <a:pt x="5874" y="547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 name="Google Shape;966;p40"/>
            <p:cNvSpPr/>
            <p:nvPr/>
          </p:nvSpPr>
          <p:spPr>
            <a:xfrm>
              <a:off x="1152988" y="1762475"/>
              <a:ext cx="257525" cy="174850"/>
            </a:xfrm>
            <a:custGeom>
              <a:rect b="b" l="l" r="r" t="t"/>
              <a:pathLst>
                <a:path extrusionOk="0" h="6994" w="10301">
                  <a:moveTo>
                    <a:pt x="9396" y="6142"/>
                  </a:moveTo>
                  <a:cubicBezTo>
                    <a:pt x="8329" y="5355"/>
                    <a:pt x="7200" y="4666"/>
                    <a:pt x="6092" y="3942"/>
                  </a:cubicBezTo>
                  <a:cubicBezTo>
                    <a:pt x="4623" y="2986"/>
                    <a:pt x="3180" y="1989"/>
                    <a:pt x="1717" y="1019"/>
                  </a:cubicBezTo>
                  <a:cubicBezTo>
                    <a:pt x="1247" y="704"/>
                    <a:pt x="755" y="413"/>
                    <a:pt x="270" y="115"/>
                  </a:cubicBezTo>
                  <a:cubicBezTo>
                    <a:pt x="194" y="70"/>
                    <a:pt x="114" y="1"/>
                    <a:pt x="0" y="104"/>
                  </a:cubicBezTo>
                  <a:cubicBezTo>
                    <a:pt x="45" y="160"/>
                    <a:pt x="76" y="229"/>
                    <a:pt x="131" y="271"/>
                  </a:cubicBezTo>
                  <a:cubicBezTo>
                    <a:pt x="291" y="392"/>
                    <a:pt x="457" y="507"/>
                    <a:pt x="624" y="617"/>
                  </a:cubicBezTo>
                  <a:cubicBezTo>
                    <a:pt x="1967" y="1542"/>
                    <a:pt x="3308" y="2470"/>
                    <a:pt x="4655" y="3391"/>
                  </a:cubicBezTo>
                  <a:cubicBezTo>
                    <a:pt x="5226" y="3779"/>
                    <a:pt x="5805" y="4160"/>
                    <a:pt x="6380" y="4545"/>
                  </a:cubicBezTo>
                  <a:cubicBezTo>
                    <a:pt x="7290" y="5151"/>
                    <a:pt x="8198" y="5757"/>
                    <a:pt x="9109" y="6363"/>
                  </a:cubicBezTo>
                  <a:cubicBezTo>
                    <a:pt x="9376" y="6540"/>
                    <a:pt x="9649" y="6713"/>
                    <a:pt x="9926" y="6879"/>
                  </a:cubicBezTo>
                  <a:cubicBezTo>
                    <a:pt x="10012" y="6928"/>
                    <a:pt x="10120" y="6938"/>
                    <a:pt x="10300" y="6994"/>
                  </a:cubicBezTo>
                  <a:cubicBezTo>
                    <a:pt x="10210" y="6848"/>
                    <a:pt x="10183" y="6762"/>
                    <a:pt x="10120" y="6713"/>
                  </a:cubicBezTo>
                  <a:cubicBezTo>
                    <a:pt x="9884" y="6516"/>
                    <a:pt x="9646" y="6321"/>
                    <a:pt x="9396" y="61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 name="Google Shape;967;p40"/>
            <p:cNvSpPr/>
            <p:nvPr/>
          </p:nvSpPr>
          <p:spPr>
            <a:xfrm>
              <a:off x="1196513" y="2312925"/>
              <a:ext cx="100400" cy="11375"/>
            </a:xfrm>
            <a:custGeom>
              <a:rect b="b" l="l" r="r" t="t"/>
              <a:pathLst>
                <a:path extrusionOk="0" h="455" w="4016">
                  <a:moveTo>
                    <a:pt x="472" y="416"/>
                  </a:moveTo>
                  <a:cubicBezTo>
                    <a:pt x="1331" y="429"/>
                    <a:pt x="2190" y="450"/>
                    <a:pt x="3049" y="454"/>
                  </a:cubicBezTo>
                  <a:cubicBezTo>
                    <a:pt x="3309" y="454"/>
                    <a:pt x="3568" y="423"/>
                    <a:pt x="3824" y="395"/>
                  </a:cubicBezTo>
                  <a:cubicBezTo>
                    <a:pt x="3891" y="388"/>
                    <a:pt x="3953" y="330"/>
                    <a:pt x="4015" y="295"/>
                  </a:cubicBezTo>
                  <a:cubicBezTo>
                    <a:pt x="4008" y="263"/>
                    <a:pt x="4001" y="232"/>
                    <a:pt x="3995" y="201"/>
                  </a:cubicBezTo>
                  <a:cubicBezTo>
                    <a:pt x="3880" y="173"/>
                    <a:pt x="3766" y="135"/>
                    <a:pt x="3648" y="122"/>
                  </a:cubicBezTo>
                  <a:cubicBezTo>
                    <a:pt x="2515" y="1"/>
                    <a:pt x="1383" y="18"/>
                    <a:pt x="250" y="125"/>
                  </a:cubicBezTo>
                  <a:cubicBezTo>
                    <a:pt x="160" y="132"/>
                    <a:pt x="56" y="125"/>
                    <a:pt x="26" y="239"/>
                  </a:cubicBezTo>
                  <a:cubicBezTo>
                    <a:pt x="1" y="322"/>
                    <a:pt x="104" y="409"/>
                    <a:pt x="243" y="416"/>
                  </a:cubicBezTo>
                  <a:cubicBezTo>
                    <a:pt x="320" y="423"/>
                    <a:pt x="395" y="416"/>
                    <a:pt x="472" y="41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 name="Google Shape;968;p40"/>
            <p:cNvSpPr/>
            <p:nvPr/>
          </p:nvSpPr>
          <p:spPr>
            <a:xfrm>
              <a:off x="1338013" y="2050375"/>
              <a:ext cx="53875" cy="30275"/>
            </a:xfrm>
            <a:custGeom>
              <a:rect b="b" l="l" r="r" t="t"/>
              <a:pathLst>
                <a:path extrusionOk="0" h="1211" w="2155">
                  <a:moveTo>
                    <a:pt x="1652" y="694"/>
                  </a:moveTo>
                  <a:cubicBezTo>
                    <a:pt x="1313" y="483"/>
                    <a:pt x="960" y="292"/>
                    <a:pt x="606" y="104"/>
                  </a:cubicBezTo>
                  <a:cubicBezTo>
                    <a:pt x="409" y="1"/>
                    <a:pt x="198" y="8"/>
                    <a:pt x="0" y="122"/>
                  </a:cubicBezTo>
                  <a:cubicBezTo>
                    <a:pt x="14" y="309"/>
                    <a:pt x="167" y="347"/>
                    <a:pt x="277" y="416"/>
                  </a:cubicBezTo>
                  <a:cubicBezTo>
                    <a:pt x="1067" y="919"/>
                    <a:pt x="1601" y="1144"/>
                    <a:pt x="2154" y="1210"/>
                  </a:cubicBezTo>
                  <a:cubicBezTo>
                    <a:pt x="2123" y="1144"/>
                    <a:pt x="2109" y="1085"/>
                    <a:pt x="2075" y="1050"/>
                  </a:cubicBezTo>
                  <a:cubicBezTo>
                    <a:pt x="1940" y="926"/>
                    <a:pt x="1808" y="787"/>
                    <a:pt x="1652" y="69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 name="Google Shape;969;p40"/>
            <p:cNvSpPr/>
            <p:nvPr/>
          </p:nvSpPr>
          <p:spPr>
            <a:xfrm>
              <a:off x="2044388" y="1567650"/>
              <a:ext cx="63075" cy="194600"/>
            </a:xfrm>
            <a:custGeom>
              <a:rect b="b" l="l" r="r" t="t"/>
              <a:pathLst>
                <a:path extrusionOk="0" h="7784" w="2523">
                  <a:moveTo>
                    <a:pt x="2300" y="42"/>
                  </a:moveTo>
                  <a:cubicBezTo>
                    <a:pt x="2255" y="146"/>
                    <a:pt x="2193" y="253"/>
                    <a:pt x="2158" y="371"/>
                  </a:cubicBezTo>
                  <a:cubicBezTo>
                    <a:pt x="1867" y="1286"/>
                    <a:pt x="1566" y="2197"/>
                    <a:pt x="1303" y="3118"/>
                  </a:cubicBezTo>
                  <a:cubicBezTo>
                    <a:pt x="988" y="4213"/>
                    <a:pt x="711" y="5314"/>
                    <a:pt x="326" y="6388"/>
                  </a:cubicBezTo>
                  <a:cubicBezTo>
                    <a:pt x="219" y="6689"/>
                    <a:pt x="142" y="7001"/>
                    <a:pt x="67" y="7309"/>
                  </a:cubicBezTo>
                  <a:cubicBezTo>
                    <a:pt x="35" y="7440"/>
                    <a:pt x="0" y="7586"/>
                    <a:pt x="166" y="7784"/>
                  </a:cubicBezTo>
                  <a:cubicBezTo>
                    <a:pt x="260" y="7579"/>
                    <a:pt x="344" y="7423"/>
                    <a:pt x="406" y="7261"/>
                  </a:cubicBezTo>
                  <a:cubicBezTo>
                    <a:pt x="565" y="6828"/>
                    <a:pt x="738" y="6395"/>
                    <a:pt x="870" y="5955"/>
                  </a:cubicBezTo>
                  <a:cubicBezTo>
                    <a:pt x="1379" y="4213"/>
                    <a:pt x="1875" y="2470"/>
                    <a:pt x="2373" y="728"/>
                  </a:cubicBezTo>
                  <a:cubicBezTo>
                    <a:pt x="2422" y="555"/>
                    <a:pt x="2473" y="385"/>
                    <a:pt x="2501" y="208"/>
                  </a:cubicBezTo>
                  <a:cubicBezTo>
                    <a:pt x="2522" y="87"/>
                    <a:pt x="2470" y="1"/>
                    <a:pt x="2300" y="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 name="Google Shape;970;p40"/>
            <p:cNvSpPr/>
            <p:nvPr/>
          </p:nvSpPr>
          <p:spPr>
            <a:xfrm>
              <a:off x="2194888" y="1730700"/>
              <a:ext cx="46850" cy="58650"/>
            </a:xfrm>
            <a:custGeom>
              <a:rect b="b" l="l" r="r" t="t"/>
              <a:pathLst>
                <a:path extrusionOk="0" h="2346" w="1874">
                  <a:moveTo>
                    <a:pt x="1870" y="160"/>
                  </a:moveTo>
                  <a:cubicBezTo>
                    <a:pt x="1867" y="111"/>
                    <a:pt x="1846" y="45"/>
                    <a:pt x="1808" y="21"/>
                  </a:cubicBezTo>
                  <a:cubicBezTo>
                    <a:pt x="1777" y="1"/>
                    <a:pt x="1697" y="1"/>
                    <a:pt x="1666" y="25"/>
                  </a:cubicBezTo>
                  <a:cubicBezTo>
                    <a:pt x="1583" y="90"/>
                    <a:pt x="1503" y="167"/>
                    <a:pt x="1441" y="250"/>
                  </a:cubicBezTo>
                  <a:cubicBezTo>
                    <a:pt x="1036" y="769"/>
                    <a:pt x="634" y="1289"/>
                    <a:pt x="239" y="1815"/>
                  </a:cubicBezTo>
                  <a:cubicBezTo>
                    <a:pt x="136" y="1951"/>
                    <a:pt x="11" y="2085"/>
                    <a:pt x="0" y="2346"/>
                  </a:cubicBezTo>
                  <a:cubicBezTo>
                    <a:pt x="94" y="2301"/>
                    <a:pt x="146" y="2286"/>
                    <a:pt x="187" y="2256"/>
                  </a:cubicBezTo>
                  <a:cubicBezTo>
                    <a:pt x="866" y="1719"/>
                    <a:pt x="1358" y="1019"/>
                    <a:pt x="1829" y="309"/>
                  </a:cubicBezTo>
                  <a:cubicBezTo>
                    <a:pt x="1856" y="267"/>
                    <a:pt x="1874" y="208"/>
                    <a:pt x="1870" y="16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1" name="Google Shape;971;p40"/>
            <p:cNvSpPr/>
            <p:nvPr/>
          </p:nvSpPr>
          <p:spPr>
            <a:xfrm>
              <a:off x="1653963" y="1567650"/>
              <a:ext cx="63050" cy="194600"/>
            </a:xfrm>
            <a:custGeom>
              <a:rect b="b" l="l" r="r" t="t"/>
              <a:pathLst>
                <a:path extrusionOk="0" h="7784" w="2522">
                  <a:moveTo>
                    <a:pt x="2197" y="6388"/>
                  </a:moveTo>
                  <a:cubicBezTo>
                    <a:pt x="1812" y="5314"/>
                    <a:pt x="1535" y="4213"/>
                    <a:pt x="1220" y="3118"/>
                  </a:cubicBezTo>
                  <a:cubicBezTo>
                    <a:pt x="953" y="2197"/>
                    <a:pt x="655" y="1286"/>
                    <a:pt x="364" y="371"/>
                  </a:cubicBezTo>
                  <a:cubicBezTo>
                    <a:pt x="327" y="253"/>
                    <a:pt x="268" y="146"/>
                    <a:pt x="218" y="42"/>
                  </a:cubicBezTo>
                  <a:cubicBezTo>
                    <a:pt x="52" y="1"/>
                    <a:pt x="1" y="87"/>
                    <a:pt x="18" y="208"/>
                  </a:cubicBezTo>
                  <a:cubicBezTo>
                    <a:pt x="49" y="385"/>
                    <a:pt x="101" y="555"/>
                    <a:pt x="149" y="728"/>
                  </a:cubicBezTo>
                  <a:cubicBezTo>
                    <a:pt x="648" y="2470"/>
                    <a:pt x="1144" y="4213"/>
                    <a:pt x="1652" y="5955"/>
                  </a:cubicBezTo>
                  <a:cubicBezTo>
                    <a:pt x="1785" y="6395"/>
                    <a:pt x="1954" y="6828"/>
                    <a:pt x="2117" y="7261"/>
                  </a:cubicBezTo>
                  <a:cubicBezTo>
                    <a:pt x="2176" y="7423"/>
                    <a:pt x="2263" y="7579"/>
                    <a:pt x="2356" y="7784"/>
                  </a:cubicBezTo>
                  <a:cubicBezTo>
                    <a:pt x="2522" y="7586"/>
                    <a:pt x="2488" y="7440"/>
                    <a:pt x="2456" y="7309"/>
                  </a:cubicBezTo>
                  <a:cubicBezTo>
                    <a:pt x="2380" y="7001"/>
                    <a:pt x="2304" y="6689"/>
                    <a:pt x="2197" y="638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2" name="Google Shape;972;p40"/>
            <p:cNvSpPr/>
            <p:nvPr/>
          </p:nvSpPr>
          <p:spPr>
            <a:xfrm>
              <a:off x="1519663" y="1730700"/>
              <a:ext cx="46875" cy="58650"/>
            </a:xfrm>
            <a:custGeom>
              <a:rect b="b" l="l" r="r" t="t"/>
              <a:pathLst>
                <a:path extrusionOk="0" h="2346" w="1875">
                  <a:moveTo>
                    <a:pt x="433" y="250"/>
                  </a:moveTo>
                  <a:cubicBezTo>
                    <a:pt x="368" y="167"/>
                    <a:pt x="291" y="90"/>
                    <a:pt x="208" y="25"/>
                  </a:cubicBezTo>
                  <a:cubicBezTo>
                    <a:pt x="177" y="1"/>
                    <a:pt x="98" y="1"/>
                    <a:pt x="63" y="21"/>
                  </a:cubicBezTo>
                  <a:cubicBezTo>
                    <a:pt x="29" y="45"/>
                    <a:pt x="5" y="111"/>
                    <a:pt x="5" y="160"/>
                  </a:cubicBezTo>
                  <a:cubicBezTo>
                    <a:pt x="0" y="208"/>
                    <a:pt x="18" y="267"/>
                    <a:pt x="46" y="309"/>
                  </a:cubicBezTo>
                  <a:cubicBezTo>
                    <a:pt x="517" y="1019"/>
                    <a:pt x="1009" y="1719"/>
                    <a:pt x="1688" y="2256"/>
                  </a:cubicBezTo>
                  <a:cubicBezTo>
                    <a:pt x="1729" y="2286"/>
                    <a:pt x="1781" y="2301"/>
                    <a:pt x="1875" y="2346"/>
                  </a:cubicBezTo>
                  <a:cubicBezTo>
                    <a:pt x="1864" y="2085"/>
                    <a:pt x="1736" y="1951"/>
                    <a:pt x="1635" y="1815"/>
                  </a:cubicBezTo>
                  <a:cubicBezTo>
                    <a:pt x="1241" y="1289"/>
                    <a:pt x="839" y="769"/>
                    <a:pt x="433" y="2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3" name="Google Shape;973;p40"/>
          <p:cNvGrpSpPr/>
          <p:nvPr/>
        </p:nvGrpSpPr>
        <p:grpSpPr>
          <a:xfrm>
            <a:off x="3666925" y="1567650"/>
            <a:ext cx="1810125" cy="981925"/>
            <a:chOff x="975638" y="1567650"/>
            <a:chExt cx="1810125" cy="981925"/>
          </a:xfrm>
        </p:grpSpPr>
        <p:sp>
          <p:nvSpPr>
            <p:cNvPr id="974" name="Google Shape;974;p40"/>
            <p:cNvSpPr/>
            <p:nvPr/>
          </p:nvSpPr>
          <p:spPr>
            <a:xfrm>
              <a:off x="1874588" y="1627925"/>
              <a:ext cx="12150" cy="85400"/>
            </a:xfrm>
            <a:custGeom>
              <a:rect b="b" l="l" r="r" t="t"/>
              <a:pathLst>
                <a:path extrusionOk="0" h="3416" w="486">
                  <a:moveTo>
                    <a:pt x="105" y="49"/>
                  </a:moveTo>
                  <a:cubicBezTo>
                    <a:pt x="8" y="208"/>
                    <a:pt x="28" y="388"/>
                    <a:pt x="22" y="565"/>
                  </a:cubicBezTo>
                  <a:cubicBezTo>
                    <a:pt x="11" y="849"/>
                    <a:pt x="1" y="1133"/>
                    <a:pt x="4" y="1417"/>
                  </a:cubicBezTo>
                  <a:cubicBezTo>
                    <a:pt x="18" y="1989"/>
                    <a:pt x="43" y="2556"/>
                    <a:pt x="67" y="3125"/>
                  </a:cubicBezTo>
                  <a:cubicBezTo>
                    <a:pt x="70" y="3245"/>
                    <a:pt x="73" y="3378"/>
                    <a:pt x="260" y="3416"/>
                  </a:cubicBezTo>
                  <a:cubicBezTo>
                    <a:pt x="433" y="3253"/>
                    <a:pt x="468" y="3021"/>
                    <a:pt x="471" y="2792"/>
                  </a:cubicBezTo>
                  <a:cubicBezTo>
                    <a:pt x="486" y="2009"/>
                    <a:pt x="486" y="1226"/>
                    <a:pt x="486" y="440"/>
                  </a:cubicBezTo>
                  <a:cubicBezTo>
                    <a:pt x="486" y="371"/>
                    <a:pt x="475" y="294"/>
                    <a:pt x="447" y="236"/>
                  </a:cubicBezTo>
                  <a:cubicBezTo>
                    <a:pt x="382" y="101"/>
                    <a:pt x="284" y="0"/>
                    <a:pt x="105"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 name="Google Shape;975;p40"/>
            <p:cNvSpPr/>
            <p:nvPr/>
          </p:nvSpPr>
          <p:spPr>
            <a:xfrm>
              <a:off x="2504788" y="2427300"/>
              <a:ext cx="280975" cy="51300"/>
            </a:xfrm>
            <a:custGeom>
              <a:rect b="b" l="l" r="r" t="t"/>
              <a:pathLst>
                <a:path extrusionOk="0" h="2052" w="11239">
                  <a:moveTo>
                    <a:pt x="10737" y="1677"/>
                  </a:moveTo>
                  <a:cubicBezTo>
                    <a:pt x="10017" y="1500"/>
                    <a:pt x="9300" y="1327"/>
                    <a:pt x="8576" y="1179"/>
                  </a:cubicBezTo>
                  <a:cubicBezTo>
                    <a:pt x="7960" y="1050"/>
                    <a:pt x="7332" y="957"/>
                    <a:pt x="6709" y="856"/>
                  </a:cubicBezTo>
                  <a:cubicBezTo>
                    <a:pt x="5798" y="711"/>
                    <a:pt x="4884" y="565"/>
                    <a:pt x="3970" y="437"/>
                  </a:cubicBezTo>
                  <a:cubicBezTo>
                    <a:pt x="2885" y="285"/>
                    <a:pt x="1801" y="153"/>
                    <a:pt x="717" y="21"/>
                  </a:cubicBezTo>
                  <a:cubicBezTo>
                    <a:pt x="565" y="1"/>
                    <a:pt x="405" y="1"/>
                    <a:pt x="256" y="25"/>
                  </a:cubicBezTo>
                  <a:cubicBezTo>
                    <a:pt x="180" y="36"/>
                    <a:pt x="114" y="119"/>
                    <a:pt x="0" y="202"/>
                  </a:cubicBezTo>
                  <a:cubicBezTo>
                    <a:pt x="197" y="354"/>
                    <a:pt x="367" y="385"/>
                    <a:pt x="530" y="420"/>
                  </a:cubicBezTo>
                  <a:cubicBezTo>
                    <a:pt x="921" y="506"/>
                    <a:pt x="1313" y="579"/>
                    <a:pt x="1708" y="642"/>
                  </a:cubicBezTo>
                  <a:cubicBezTo>
                    <a:pt x="2546" y="776"/>
                    <a:pt x="3384" y="888"/>
                    <a:pt x="4219" y="1026"/>
                  </a:cubicBezTo>
                  <a:cubicBezTo>
                    <a:pt x="5981" y="1317"/>
                    <a:pt x="7734" y="1677"/>
                    <a:pt x="9507" y="1898"/>
                  </a:cubicBezTo>
                  <a:cubicBezTo>
                    <a:pt x="9996" y="1957"/>
                    <a:pt x="10487" y="1992"/>
                    <a:pt x="10979" y="2031"/>
                  </a:cubicBezTo>
                  <a:cubicBezTo>
                    <a:pt x="11063" y="2037"/>
                    <a:pt x="11163" y="2051"/>
                    <a:pt x="11239" y="1933"/>
                  </a:cubicBezTo>
                  <a:cubicBezTo>
                    <a:pt x="11118" y="1764"/>
                    <a:pt x="10920" y="1722"/>
                    <a:pt x="10737" y="167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 name="Google Shape;976;p40"/>
            <p:cNvSpPr/>
            <p:nvPr/>
          </p:nvSpPr>
          <p:spPr>
            <a:xfrm>
              <a:off x="2370988" y="2126225"/>
              <a:ext cx="267600" cy="81775"/>
            </a:xfrm>
            <a:custGeom>
              <a:rect b="b" l="l" r="r" t="t"/>
              <a:pathLst>
                <a:path extrusionOk="0" h="3271" w="10704">
                  <a:moveTo>
                    <a:pt x="10094" y="555"/>
                  </a:moveTo>
                  <a:cubicBezTo>
                    <a:pt x="10225" y="514"/>
                    <a:pt x="10353" y="458"/>
                    <a:pt x="10475" y="395"/>
                  </a:cubicBezTo>
                  <a:cubicBezTo>
                    <a:pt x="10623" y="323"/>
                    <a:pt x="10703" y="184"/>
                    <a:pt x="10647" y="115"/>
                  </a:cubicBezTo>
                  <a:cubicBezTo>
                    <a:pt x="10561" y="1"/>
                    <a:pt x="10447" y="67"/>
                    <a:pt x="10350" y="95"/>
                  </a:cubicBezTo>
                  <a:cubicBezTo>
                    <a:pt x="9830" y="233"/>
                    <a:pt x="9314" y="385"/>
                    <a:pt x="8795" y="528"/>
                  </a:cubicBezTo>
                  <a:cubicBezTo>
                    <a:pt x="7534" y="878"/>
                    <a:pt x="6273" y="1223"/>
                    <a:pt x="5009" y="1563"/>
                  </a:cubicBezTo>
                  <a:cubicBezTo>
                    <a:pt x="3839" y="1882"/>
                    <a:pt x="2661" y="2187"/>
                    <a:pt x="1490" y="2512"/>
                  </a:cubicBezTo>
                  <a:cubicBezTo>
                    <a:pt x="1092" y="2623"/>
                    <a:pt x="704" y="2782"/>
                    <a:pt x="316" y="2927"/>
                  </a:cubicBezTo>
                  <a:cubicBezTo>
                    <a:pt x="223" y="2962"/>
                    <a:pt x="146" y="3039"/>
                    <a:pt x="1" y="3139"/>
                  </a:cubicBezTo>
                  <a:cubicBezTo>
                    <a:pt x="271" y="3271"/>
                    <a:pt x="455" y="3247"/>
                    <a:pt x="631" y="3218"/>
                  </a:cubicBezTo>
                  <a:cubicBezTo>
                    <a:pt x="797" y="3194"/>
                    <a:pt x="963" y="3153"/>
                    <a:pt x="1126" y="3108"/>
                  </a:cubicBezTo>
                  <a:cubicBezTo>
                    <a:pt x="3091" y="2585"/>
                    <a:pt x="5057" y="2075"/>
                    <a:pt x="7011" y="1528"/>
                  </a:cubicBezTo>
                  <a:cubicBezTo>
                    <a:pt x="8050" y="1238"/>
                    <a:pt x="9068" y="884"/>
                    <a:pt x="10094" y="5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 name="Google Shape;977;p40"/>
            <p:cNvSpPr/>
            <p:nvPr/>
          </p:nvSpPr>
          <p:spPr>
            <a:xfrm>
              <a:off x="2463563" y="2489375"/>
              <a:ext cx="211475" cy="60200"/>
            </a:xfrm>
            <a:custGeom>
              <a:rect b="b" l="l" r="r" t="t"/>
              <a:pathLst>
                <a:path extrusionOk="0" h="2408" w="8459">
                  <a:moveTo>
                    <a:pt x="8258" y="2045"/>
                  </a:moveTo>
                  <a:cubicBezTo>
                    <a:pt x="8171" y="2010"/>
                    <a:pt x="8084" y="1979"/>
                    <a:pt x="7994" y="1951"/>
                  </a:cubicBezTo>
                  <a:cubicBezTo>
                    <a:pt x="7215" y="1715"/>
                    <a:pt x="6439" y="1459"/>
                    <a:pt x="5649" y="1252"/>
                  </a:cubicBezTo>
                  <a:cubicBezTo>
                    <a:pt x="4084" y="839"/>
                    <a:pt x="2515" y="451"/>
                    <a:pt x="946" y="63"/>
                  </a:cubicBezTo>
                  <a:cubicBezTo>
                    <a:pt x="756" y="15"/>
                    <a:pt x="551" y="11"/>
                    <a:pt x="354" y="5"/>
                  </a:cubicBezTo>
                  <a:cubicBezTo>
                    <a:pt x="211" y="1"/>
                    <a:pt x="80" y="53"/>
                    <a:pt x="0" y="226"/>
                  </a:cubicBezTo>
                  <a:cubicBezTo>
                    <a:pt x="70" y="292"/>
                    <a:pt x="136" y="375"/>
                    <a:pt x="219" y="430"/>
                  </a:cubicBezTo>
                  <a:cubicBezTo>
                    <a:pt x="451" y="593"/>
                    <a:pt x="721" y="659"/>
                    <a:pt x="991" y="725"/>
                  </a:cubicBezTo>
                  <a:cubicBezTo>
                    <a:pt x="1995" y="957"/>
                    <a:pt x="3000" y="1185"/>
                    <a:pt x="4004" y="1421"/>
                  </a:cubicBezTo>
                  <a:cubicBezTo>
                    <a:pt x="5400" y="1743"/>
                    <a:pt x="6792" y="2069"/>
                    <a:pt x="8188" y="2390"/>
                  </a:cubicBezTo>
                  <a:cubicBezTo>
                    <a:pt x="8271" y="2408"/>
                    <a:pt x="8365" y="2390"/>
                    <a:pt x="8458" y="2390"/>
                  </a:cubicBezTo>
                  <a:cubicBezTo>
                    <a:pt x="8389" y="2104"/>
                    <a:pt x="8389" y="2100"/>
                    <a:pt x="8258" y="20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 name="Google Shape;978;p40"/>
            <p:cNvSpPr/>
            <p:nvPr/>
          </p:nvSpPr>
          <p:spPr>
            <a:xfrm>
              <a:off x="2237313" y="1763175"/>
              <a:ext cx="176750" cy="174250"/>
            </a:xfrm>
            <a:custGeom>
              <a:rect b="b" l="l" r="r" t="t"/>
              <a:pathLst>
                <a:path extrusionOk="0" h="6970" w="7070">
                  <a:moveTo>
                    <a:pt x="6713" y="690"/>
                  </a:moveTo>
                  <a:cubicBezTo>
                    <a:pt x="6813" y="572"/>
                    <a:pt x="6913" y="454"/>
                    <a:pt x="7000" y="329"/>
                  </a:cubicBezTo>
                  <a:cubicBezTo>
                    <a:pt x="7069" y="229"/>
                    <a:pt x="7055" y="125"/>
                    <a:pt x="6917" y="1"/>
                  </a:cubicBezTo>
                  <a:cubicBezTo>
                    <a:pt x="6834" y="70"/>
                    <a:pt x="6761" y="121"/>
                    <a:pt x="6695" y="184"/>
                  </a:cubicBezTo>
                  <a:cubicBezTo>
                    <a:pt x="6349" y="516"/>
                    <a:pt x="6006" y="849"/>
                    <a:pt x="5663" y="1178"/>
                  </a:cubicBezTo>
                  <a:cubicBezTo>
                    <a:pt x="4174" y="2608"/>
                    <a:pt x="2681" y="4039"/>
                    <a:pt x="1195" y="5473"/>
                  </a:cubicBezTo>
                  <a:cubicBezTo>
                    <a:pt x="862" y="5795"/>
                    <a:pt x="547" y="6131"/>
                    <a:pt x="236" y="6474"/>
                  </a:cubicBezTo>
                  <a:cubicBezTo>
                    <a:pt x="138" y="6578"/>
                    <a:pt x="0" y="6692"/>
                    <a:pt x="60" y="6872"/>
                  </a:cubicBezTo>
                  <a:cubicBezTo>
                    <a:pt x="94" y="6969"/>
                    <a:pt x="298" y="6942"/>
                    <a:pt x="509" y="6771"/>
                  </a:cubicBezTo>
                  <a:cubicBezTo>
                    <a:pt x="776" y="6563"/>
                    <a:pt x="1032" y="6342"/>
                    <a:pt x="1278" y="6110"/>
                  </a:cubicBezTo>
                  <a:cubicBezTo>
                    <a:pt x="2165" y="5272"/>
                    <a:pt x="3045" y="4430"/>
                    <a:pt x="3921" y="3585"/>
                  </a:cubicBezTo>
                  <a:cubicBezTo>
                    <a:pt x="4887" y="2653"/>
                    <a:pt x="5829" y="1701"/>
                    <a:pt x="6713" y="69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 name="Google Shape;979;p40"/>
            <p:cNvSpPr/>
            <p:nvPr/>
          </p:nvSpPr>
          <p:spPr>
            <a:xfrm>
              <a:off x="2350913" y="1762475"/>
              <a:ext cx="257450" cy="174850"/>
            </a:xfrm>
            <a:custGeom>
              <a:rect b="b" l="l" r="r" t="t"/>
              <a:pathLst>
                <a:path extrusionOk="0" h="6994" w="10298">
                  <a:moveTo>
                    <a:pt x="3921" y="4545"/>
                  </a:moveTo>
                  <a:cubicBezTo>
                    <a:pt x="4496" y="4160"/>
                    <a:pt x="5075" y="3779"/>
                    <a:pt x="5646" y="3391"/>
                  </a:cubicBezTo>
                  <a:cubicBezTo>
                    <a:pt x="6993" y="2470"/>
                    <a:pt x="8333" y="1542"/>
                    <a:pt x="9677" y="617"/>
                  </a:cubicBezTo>
                  <a:cubicBezTo>
                    <a:pt x="9844" y="507"/>
                    <a:pt x="10010" y="392"/>
                    <a:pt x="10169" y="271"/>
                  </a:cubicBezTo>
                  <a:cubicBezTo>
                    <a:pt x="10221" y="229"/>
                    <a:pt x="10256" y="160"/>
                    <a:pt x="10297" y="104"/>
                  </a:cubicBezTo>
                  <a:cubicBezTo>
                    <a:pt x="10187" y="1"/>
                    <a:pt x="10104" y="70"/>
                    <a:pt x="10031" y="115"/>
                  </a:cubicBezTo>
                  <a:cubicBezTo>
                    <a:pt x="9546" y="413"/>
                    <a:pt x="9054" y="704"/>
                    <a:pt x="8579" y="1019"/>
                  </a:cubicBezTo>
                  <a:cubicBezTo>
                    <a:pt x="7121" y="1989"/>
                    <a:pt x="5677" y="2986"/>
                    <a:pt x="4209" y="3942"/>
                  </a:cubicBezTo>
                  <a:cubicBezTo>
                    <a:pt x="3101" y="4666"/>
                    <a:pt x="1968" y="5355"/>
                    <a:pt x="901" y="6142"/>
                  </a:cubicBezTo>
                  <a:cubicBezTo>
                    <a:pt x="655" y="6321"/>
                    <a:pt x="412" y="6516"/>
                    <a:pt x="177" y="6713"/>
                  </a:cubicBezTo>
                  <a:cubicBezTo>
                    <a:pt x="118" y="6762"/>
                    <a:pt x="91" y="6848"/>
                    <a:pt x="0" y="6994"/>
                  </a:cubicBezTo>
                  <a:cubicBezTo>
                    <a:pt x="180" y="6938"/>
                    <a:pt x="288" y="6928"/>
                    <a:pt x="374" y="6879"/>
                  </a:cubicBezTo>
                  <a:cubicBezTo>
                    <a:pt x="652" y="6713"/>
                    <a:pt x="925" y="6540"/>
                    <a:pt x="1192" y="6363"/>
                  </a:cubicBezTo>
                  <a:cubicBezTo>
                    <a:pt x="2103" y="5757"/>
                    <a:pt x="3010" y="5151"/>
                    <a:pt x="3921" y="45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 name="Google Shape;980;p40"/>
            <p:cNvSpPr/>
            <p:nvPr/>
          </p:nvSpPr>
          <p:spPr>
            <a:xfrm>
              <a:off x="2464513" y="2312925"/>
              <a:ext cx="100375" cy="11375"/>
            </a:xfrm>
            <a:custGeom>
              <a:rect b="b" l="l" r="r" t="t"/>
              <a:pathLst>
                <a:path extrusionOk="0" h="455" w="4015">
                  <a:moveTo>
                    <a:pt x="3765" y="125"/>
                  </a:moveTo>
                  <a:cubicBezTo>
                    <a:pt x="2633" y="18"/>
                    <a:pt x="1500" y="1"/>
                    <a:pt x="368" y="122"/>
                  </a:cubicBezTo>
                  <a:cubicBezTo>
                    <a:pt x="250" y="135"/>
                    <a:pt x="136" y="173"/>
                    <a:pt x="21" y="201"/>
                  </a:cubicBezTo>
                  <a:cubicBezTo>
                    <a:pt x="15" y="232"/>
                    <a:pt x="7" y="263"/>
                    <a:pt x="0" y="295"/>
                  </a:cubicBezTo>
                  <a:cubicBezTo>
                    <a:pt x="63" y="330"/>
                    <a:pt x="125" y="388"/>
                    <a:pt x="187" y="395"/>
                  </a:cubicBezTo>
                  <a:cubicBezTo>
                    <a:pt x="448" y="423"/>
                    <a:pt x="707" y="454"/>
                    <a:pt x="967" y="454"/>
                  </a:cubicBezTo>
                  <a:cubicBezTo>
                    <a:pt x="1826" y="450"/>
                    <a:pt x="2681" y="429"/>
                    <a:pt x="3540" y="416"/>
                  </a:cubicBezTo>
                  <a:cubicBezTo>
                    <a:pt x="3616" y="416"/>
                    <a:pt x="3696" y="423"/>
                    <a:pt x="3773" y="416"/>
                  </a:cubicBezTo>
                  <a:cubicBezTo>
                    <a:pt x="3911" y="409"/>
                    <a:pt x="4015" y="322"/>
                    <a:pt x="3990" y="239"/>
                  </a:cubicBezTo>
                  <a:cubicBezTo>
                    <a:pt x="3960" y="125"/>
                    <a:pt x="3856" y="132"/>
                    <a:pt x="3765" y="12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 name="Google Shape;981;p40"/>
            <p:cNvSpPr/>
            <p:nvPr/>
          </p:nvSpPr>
          <p:spPr>
            <a:xfrm>
              <a:off x="2369513" y="2050375"/>
              <a:ext cx="53900" cy="30275"/>
            </a:xfrm>
            <a:custGeom>
              <a:rect b="b" l="l" r="r" t="t"/>
              <a:pathLst>
                <a:path extrusionOk="0" h="1211" w="2156">
                  <a:moveTo>
                    <a:pt x="2155" y="122"/>
                  </a:moveTo>
                  <a:cubicBezTo>
                    <a:pt x="1958" y="8"/>
                    <a:pt x="1746" y="1"/>
                    <a:pt x="1549" y="104"/>
                  </a:cubicBezTo>
                  <a:cubicBezTo>
                    <a:pt x="1193" y="292"/>
                    <a:pt x="843" y="483"/>
                    <a:pt x="503" y="694"/>
                  </a:cubicBezTo>
                  <a:cubicBezTo>
                    <a:pt x="347" y="787"/>
                    <a:pt x="216" y="926"/>
                    <a:pt x="81" y="1050"/>
                  </a:cubicBezTo>
                  <a:cubicBezTo>
                    <a:pt x="46" y="1085"/>
                    <a:pt x="32" y="1144"/>
                    <a:pt x="1" y="1210"/>
                  </a:cubicBezTo>
                  <a:cubicBezTo>
                    <a:pt x="555" y="1144"/>
                    <a:pt x="1089" y="919"/>
                    <a:pt x="1879" y="416"/>
                  </a:cubicBezTo>
                  <a:cubicBezTo>
                    <a:pt x="1989" y="347"/>
                    <a:pt x="2141" y="309"/>
                    <a:pt x="2155" y="12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 name="Google Shape;982;p40"/>
            <p:cNvSpPr/>
            <p:nvPr/>
          </p:nvSpPr>
          <p:spPr>
            <a:xfrm>
              <a:off x="975638" y="2427300"/>
              <a:ext cx="281000" cy="51300"/>
            </a:xfrm>
            <a:custGeom>
              <a:rect b="b" l="l" r="r" t="t"/>
              <a:pathLst>
                <a:path extrusionOk="0" h="2052" w="11240">
                  <a:moveTo>
                    <a:pt x="9529" y="642"/>
                  </a:moveTo>
                  <a:cubicBezTo>
                    <a:pt x="9927" y="579"/>
                    <a:pt x="10319" y="506"/>
                    <a:pt x="10710" y="420"/>
                  </a:cubicBezTo>
                  <a:cubicBezTo>
                    <a:pt x="10872" y="385"/>
                    <a:pt x="11043" y="354"/>
                    <a:pt x="11240" y="202"/>
                  </a:cubicBezTo>
                  <a:cubicBezTo>
                    <a:pt x="11126" y="119"/>
                    <a:pt x="11059" y="36"/>
                    <a:pt x="10984" y="25"/>
                  </a:cubicBezTo>
                  <a:cubicBezTo>
                    <a:pt x="10831" y="1"/>
                    <a:pt x="10675" y="1"/>
                    <a:pt x="10523" y="21"/>
                  </a:cubicBezTo>
                  <a:cubicBezTo>
                    <a:pt x="9438" y="153"/>
                    <a:pt x="8351" y="285"/>
                    <a:pt x="7270" y="437"/>
                  </a:cubicBezTo>
                  <a:cubicBezTo>
                    <a:pt x="6356" y="565"/>
                    <a:pt x="5442" y="711"/>
                    <a:pt x="4531" y="856"/>
                  </a:cubicBezTo>
                  <a:cubicBezTo>
                    <a:pt x="3907" y="957"/>
                    <a:pt x="3280" y="1050"/>
                    <a:pt x="2664" y="1179"/>
                  </a:cubicBezTo>
                  <a:cubicBezTo>
                    <a:pt x="1940" y="1327"/>
                    <a:pt x="1220" y="1500"/>
                    <a:pt x="502" y="1677"/>
                  </a:cubicBezTo>
                  <a:cubicBezTo>
                    <a:pt x="319" y="1722"/>
                    <a:pt x="122" y="1764"/>
                    <a:pt x="0" y="1933"/>
                  </a:cubicBezTo>
                  <a:cubicBezTo>
                    <a:pt x="77" y="2051"/>
                    <a:pt x="177" y="2037"/>
                    <a:pt x="260" y="2031"/>
                  </a:cubicBezTo>
                  <a:cubicBezTo>
                    <a:pt x="752" y="1992"/>
                    <a:pt x="1244" y="1957"/>
                    <a:pt x="1733" y="1898"/>
                  </a:cubicBezTo>
                  <a:cubicBezTo>
                    <a:pt x="3506" y="1677"/>
                    <a:pt x="5255" y="1317"/>
                    <a:pt x="7018" y="1026"/>
                  </a:cubicBezTo>
                  <a:cubicBezTo>
                    <a:pt x="7856" y="888"/>
                    <a:pt x="8694" y="776"/>
                    <a:pt x="9529" y="6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 name="Google Shape;983;p40"/>
            <p:cNvSpPr/>
            <p:nvPr/>
          </p:nvSpPr>
          <p:spPr>
            <a:xfrm>
              <a:off x="1122738" y="2126225"/>
              <a:ext cx="267575" cy="81775"/>
            </a:xfrm>
            <a:custGeom>
              <a:rect b="b" l="l" r="r" t="t"/>
              <a:pathLst>
                <a:path extrusionOk="0" h="3271" w="10703">
                  <a:moveTo>
                    <a:pt x="9217" y="2512"/>
                  </a:moveTo>
                  <a:cubicBezTo>
                    <a:pt x="8047" y="2187"/>
                    <a:pt x="6869" y="1882"/>
                    <a:pt x="5695" y="1563"/>
                  </a:cubicBezTo>
                  <a:cubicBezTo>
                    <a:pt x="4435" y="1223"/>
                    <a:pt x="3174" y="878"/>
                    <a:pt x="1913" y="528"/>
                  </a:cubicBezTo>
                  <a:cubicBezTo>
                    <a:pt x="1393" y="385"/>
                    <a:pt x="878" y="233"/>
                    <a:pt x="358" y="95"/>
                  </a:cubicBezTo>
                  <a:cubicBezTo>
                    <a:pt x="261" y="67"/>
                    <a:pt x="146" y="1"/>
                    <a:pt x="60" y="115"/>
                  </a:cubicBezTo>
                  <a:cubicBezTo>
                    <a:pt x="1" y="184"/>
                    <a:pt x="80" y="323"/>
                    <a:pt x="229" y="395"/>
                  </a:cubicBezTo>
                  <a:cubicBezTo>
                    <a:pt x="354" y="458"/>
                    <a:pt x="483" y="514"/>
                    <a:pt x="614" y="555"/>
                  </a:cubicBezTo>
                  <a:cubicBezTo>
                    <a:pt x="1639" y="884"/>
                    <a:pt x="2657" y="1238"/>
                    <a:pt x="3693" y="1528"/>
                  </a:cubicBezTo>
                  <a:cubicBezTo>
                    <a:pt x="5650" y="2075"/>
                    <a:pt x="7617" y="2585"/>
                    <a:pt x="9581" y="3108"/>
                  </a:cubicBezTo>
                  <a:cubicBezTo>
                    <a:pt x="9744" y="3153"/>
                    <a:pt x="9907" y="3194"/>
                    <a:pt x="10076" y="3218"/>
                  </a:cubicBezTo>
                  <a:cubicBezTo>
                    <a:pt x="10253" y="3247"/>
                    <a:pt x="10437" y="3271"/>
                    <a:pt x="10703" y="3139"/>
                  </a:cubicBezTo>
                  <a:cubicBezTo>
                    <a:pt x="10557" y="3039"/>
                    <a:pt x="10485" y="2962"/>
                    <a:pt x="10391" y="2927"/>
                  </a:cubicBezTo>
                  <a:cubicBezTo>
                    <a:pt x="10004" y="2782"/>
                    <a:pt x="9616" y="2623"/>
                    <a:pt x="9217" y="251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 name="Google Shape;984;p40"/>
            <p:cNvSpPr/>
            <p:nvPr/>
          </p:nvSpPr>
          <p:spPr>
            <a:xfrm>
              <a:off x="1086363" y="2489375"/>
              <a:ext cx="211475" cy="60200"/>
            </a:xfrm>
            <a:custGeom>
              <a:rect b="b" l="l" r="r" t="t"/>
              <a:pathLst>
                <a:path extrusionOk="0" h="2408" w="8459">
                  <a:moveTo>
                    <a:pt x="8106" y="5"/>
                  </a:moveTo>
                  <a:cubicBezTo>
                    <a:pt x="7909" y="11"/>
                    <a:pt x="7704" y="15"/>
                    <a:pt x="7514" y="63"/>
                  </a:cubicBezTo>
                  <a:cubicBezTo>
                    <a:pt x="5944" y="451"/>
                    <a:pt x="4372" y="839"/>
                    <a:pt x="2811" y="1252"/>
                  </a:cubicBezTo>
                  <a:cubicBezTo>
                    <a:pt x="2021" y="1459"/>
                    <a:pt x="1245" y="1715"/>
                    <a:pt x="466" y="1951"/>
                  </a:cubicBezTo>
                  <a:cubicBezTo>
                    <a:pt x="375" y="1979"/>
                    <a:pt x="289" y="2010"/>
                    <a:pt x="202" y="2045"/>
                  </a:cubicBezTo>
                  <a:cubicBezTo>
                    <a:pt x="71" y="2100"/>
                    <a:pt x="71" y="2104"/>
                    <a:pt x="1" y="2390"/>
                  </a:cubicBezTo>
                  <a:cubicBezTo>
                    <a:pt x="95" y="2390"/>
                    <a:pt x="185" y="2408"/>
                    <a:pt x="268" y="2390"/>
                  </a:cubicBezTo>
                  <a:cubicBezTo>
                    <a:pt x="1663" y="2069"/>
                    <a:pt x="3060" y="1743"/>
                    <a:pt x="4452" y="1421"/>
                  </a:cubicBezTo>
                  <a:cubicBezTo>
                    <a:pt x="5456" y="1185"/>
                    <a:pt x="6464" y="957"/>
                    <a:pt x="7469" y="725"/>
                  </a:cubicBezTo>
                  <a:cubicBezTo>
                    <a:pt x="7739" y="659"/>
                    <a:pt x="8009" y="593"/>
                    <a:pt x="8241" y="430"/>
                  </a:cubicBezTo>
                  <a:cubicBezTo>
                    <a:pt x="8324" y="375"/>
                    <a:pt x="8390" y="292"/>
                    <a:pt x="8459" y="226"/>
                  </a:cubicBezTo>
                  <a:cubicBezTo>
                    <a:pt x="8380" y="53"/>
                    <a:pt x="8248" y="1"/>
                    <a:pt x="8106"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 name="Google Shape;985;p40"/>
            <p:cNvSpPr/>
            <p:nvPr/>
          </p:nvSpPr>
          <p:spPr>
            <a:xfrm>
              <a:off x="1347363" y="1763175"/>
              <a:ext cx="176750" cy="174250"/>
            </a:xfrm>
            <a:custGeom>
              <a:rect b="b" l="l" r="r" t="t"/>
              <a:pathLst>
                <a:path extrusionOk="0" h="6970" w="7070">
                  <a:moveTo>
                    <a:pt x="5874" y="5473"/>
                  </a:moveTo>
                  <a:cubicBezTo>
                    <a:pt x="4389" y="4039"/>
                    <a:pt x="2896" y="2608"/>
                    <a:pt x="1406" y="1178"/>
                  </a:cubicBezTo>
                  <a:cubicBezTo>
                    <a:pt x="1064" y="849"/>
                    <a:pt x="720" y="516"/>
                    <a:pt x="375" y="184"/>
                  </a:cubicBezTo>
                  <a:cubicBezTo>
                    <a:pt x="309" y="121"/>
                    <a:pt x="236" y="70"/>
                    <a:pt x="153" y="1"/>
                  </a:cubicBezTo>
                  <a:cubicBezTo>
                    <a:pt x="14" y="125"/>
                    <a:pt x="1" y="229"/>
                    <a:pt x="70" y="329"/>
                  </a:cubicBezTo>
                  <a:cubicBezTo>
                    <a:pt x="156" y="454"/>
                    <a:pt x="257" y="572"/>
                    <a:pt x="357" y="690"/>
                  </a:cubicBezTo>
                  <a:cubicBezTo>
                    <a:pt x="1240" y="1701"/>
                    <a:pt x="2183" y="2653"/>
                    <a:pt x="3145" y="3585"/>
                  </a:cubicBezTo>
                  <a:cubicBezTo>
                    <a:pt x="4021" y="4430"/>
                    <a:pt x="4905" y="5272"/>
                    <a:pt x="5788" y="6110"/>
                  </a:cubicBezTo>
                  <a:cubicBezTo>
                    <a:pt x="6034" y="6342"/>
                    <a:pt x="6290" y="6563"/>
                    <a:pt x="6557" y="6771"/>
                  </a:cubicBezTo>
                  <a:cubicBezTo>
                    <a:pt x="6772" y="6942"/>
                    <a:pt x="6976" y="6969"/>
                    <a:pt x="7010" y="6872"/>
                  </a:cubicBezTo>
                  <a:cubicBezTo>
                    <a:pt x="7069" y="6692"/>
                    <a:pt x="6931" y="6578"/>
                    <a:pt x="6834" y="6474"/>
                  </a:cubicBezTo>
                  <a:cubicBezTo>
                    <a:pt x="6522" y="6131"/>
                    <a:pt x="6203" y="5795"/>
                    <a:pt x="5874" y="547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 name="Google Shape;986;p40"/>
            <p:cNvSpPr/>
            <p:nvPr/>
          </p:nvSpPr>
          <p:spPr>
            <a:xfrm>
              <a:off x="1152988" y="1762475"/>
              <a:ext cx="257525" cy="174850"/>
            </a:xfrm>
            <a:custGeom>
              <a:rect b="b" l="l" r="r" t="t"/>
              <a:pathLst>
                <a:path extrusionOk="0" h="6994" w="10301">
                  <a:moveTo>
                    <a:pt x="9396" y="6142"/>
                  </a:moveTo>
                  <a:cubicBezTo>
                    <a:pt x="8329" y="5355"/>
                    <a:pt x="7200" y="4666"/>
                    <a:pt x="6092" y="3942"/>
                  </a:cubicBezTo>
                  <a:cubicBezTo>
                    <a:pt x="4623" y="2986"/>
                    <a:pt x="3180" y="1989"/>
                    <a:pt x="1717" y="1019"/>
                  </a:cubicBezTo>
                  <a:cubicBezTo>
                    <a:pt x="1247" y="704"/>
                    <a:pt x="755" y="413"/>
                    <a:pt x="270" y="115"/>
                  </a:cubicBezTo>
                  <a:cubicBezTo>
                    <a:pt x="194" y="70"/>
                    <a:pt x="114" y="1"/>
                    <a:pt x="0" y="104"/>
                  </a:cubicBezTo>
                  <a:cubicBezTo>
                    <a:pt x="45" y="160"/>
                    <a:pt x="76" y="229"/>
                    <a:pt x="131" y="271"/>
                  </a:cubicBezTo>
                  <a:cubicBezTo>
                    <a:pt x="291" y="392"/>
                    <a:pt x="457" y="507"/>
                    <a:pt x="624" y="617"/>
                  </a:cubicBezTo>
                  <a:cubicBezTo>
                    <a:pt x="1967" y="1542"/>
                    <a:pt x="3308" y="2470"/>
                    <a:pt x="4655" y="3391"/>
                  </a:cubicBezTo>
                  <a:cubicBezTo>
                    <a:pt x="5226" y="3779"/>
                    <a:pt x="5805" y="4160"/>
                    <a:pt x="6380" y="4545"/>
                  </a:cubicBezTo>
                  <a:cubicBezTo>
                    <a:pt x="7290" y="5151"/>
                    <a:pt x="8198" y="5757"/>
                    <a:pt x="9109" y="6363"/>
                  </a:cubicBezTo>
                  <a:cubicBezTo>
                    <a:pt x="9376" y="6540"/>
                    <a:pt x="9649" y="6713"/>
                    <a:pt x="9926" y="6879"/>
                  </a:cubicBezTo>
                  <a:cubicBezTo>
                    <a:pt x="10012" y="6928"/>
                    <a:pt x="10120" y="6938"/>
                    <a:pt x="10300" y="6994"/>
                  </a:cubicBezTo>
                  <a:cubicBezTo>
                    <a:pt x="10210" y="6848"/>
                    <a:pt x="10183" y="6762"/>
                    <a:pt x="10120" y="6713"/>
                  </a:cubicBezTo>
                  <a:cubicBezTo>
                    <a:pt x="9884" y="6516"/>
                    <a:pt x="9646" y="6321"/>
                    <a:pt x="9396" y="61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 name="Google Shape;987;p40"/>
            <p:cNvSpPr/>
            <p:nvPr/>
          </p:nvSpPr>
          <p:spPr>
            <a:xfrm>
              <a:off x="1196513" y="2312925"/>
              <a:ext cx="100400" cy="11375"/>
            </a:xfrm>
            <a:custGeom>
              <a:rect b="b" l="l" r="r" t="t"/>
              <a:pathLst>
                <a:path extrusionOk="0" h="455" w="4016">
                  <a:moveTo>
                    <a:pt x="472" y="416"/>
                  </a:moveTo>
                  <a:cubicBezTo>
                    <a:pt x="1331" y="429"/>
                    <a:pt x="2190" y="450"/>
                    <a:pt x="3049" y="454"/>
                  </a:cubicBezTo>
                  <a:cubicBezTo>
                    <a:pt x="3309" y="454"/>
                    <a:pt x="3568" y="423"/>
                    <a:pt x="3824" y="395"/>
                  </a:cubicBezTo>
                  <a:cubicBezTo>
                    <a:pt x="3891" y="388"/>
                    <a:pt x="3953" y="330"/>
                    <a:pt x="4015" y="295"/>
                  </a:cubicBezTo>
                  <a:cubicBezTo>
                    <a:pt x="4008" y="263"/>
                    <a:pt x="4001" y="232"/>
                    <a:pt x="3995" y="201"/>
                  </a:cubicBezTo>
                  <a:cubicBezTo>
                    <a:pt x="3880" y="173"/>
                    <a:pt x="3766" y="135"/>
                    <a:pt x="3648" y="122"/>
                  </a:cubicBezTo>
                  <a:cubicBezTo>
                    <a:pt x="2515" y="1"/>
                    <a:pt x="1383" y="18"/>
                    <a:pt x="250" y="125"/>
                  </a:cubicBezTo>
                  <a:cubicBezTo>
                    <a:pt x="160" y="132"/>
                    <a:pt x="56" y="125"/>
                    <a:pt x="26" y="239"/>
                  </a:cubicBezTo>
                  <a:cubicBezTo>
                    <a:pt x="1" y="322"/>
                    <a:pt x="104" y="409"/>
                    <a:pt x="243" y="416"/>
                  </a:cubicBezTo>
                  <a:cubicBezTo>
                    <a:pt x="320" y="423"/>
                    <a:pt x="395" y="416"/>
                    <a:pt x="472" y="41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 name="Google Shape;988;p40"/>
            <p:cNvSpPr/>
            <p:nvPr/>
          </p:nvSpPr>
          <p:spPr>
            <a:xfrm>
              <a:off x="1338013" y="2050375"/>
              <a:ext cx="53875" cy="30275"/>
            </a:xfrm>
            <a:custGeom>
              <a:rect b="b" l="l" r="r" t="t"/>
              <a:pathLst>
                <a:path extrusionOk="0" h="1211" w="2155">
                  <a:moveTo>
                    <a:pt x="1652" y="694"/>
                  </a:moveTo>
                  <a:cubicBezTo>
                    <a:pt x="1313" y="483"/>
                    <a:pt x="960" y="292"/>
                    <a:pt x="606" y="104"/>
                  </a:cubicBezTo>
                  <a:cubicBezTo>
                    <a:pt x="409" y="1"/>
                    <a:pt x="198" y="8"/>
                    <a:pt x="0" y="122"/>
                  </a:cubicBezTo>
                  <a:cubicBezTo>
                    <a:pt x="14" y="309"/>
                    <a:pt x="167" y="347"/>
                    <a:pt x="277" y="416"/>
                  </a:cubicBezTo>
                  <a:cubicBezTo>
                    <a:pt x="1067" y="919"/>
                    <a:pt x="1601" y="1144"/>
                    <a:pt x="2154" y="1210"/>
                  </a:cubicBezTo>
                  <a:cubicBezTo>
                    <a:pt x="2123" y="1144"/>
                    <a:pt x="2109" y="1085"/>
                    <a:pt x="2075" y="1050"/>
                  </a:cubicBezTo>
                  <a:cubicBezTo>
                    <a:pt x="1940" y="926"/>
                    <a:pt x="1808" y="787"/>
                    <a:pt x="1652" y="69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 name="Google Shape;989;p40"/>
            <p:cNvSpPr/>
            <p:nvPr/>
          </p:nvSpPr>
          <p:spPr>
            <a:xfrm>
              <a:off x="2044388" y="1567650"/>
              <a:ext cx="63075" cy="194600"/>
            </a:xfrm>
            <a:custGeom>
              <a:rect b="b" l="l" r="r" t="t"/>
              <a:pathLst>
                <a:path extrusionOk="0" h="7784" w="2523">
                  <a:moveTo>
                    <a:pt x="2300" y="42"/>
                  </a:moveTo>
                  <a:cubicBezTo>
                    <a:pt x="2255" y="146"/>
                    <a:pt x="2193" y="253"/>
                    <a:pt x="2158" y="371"/>
                  </a:cubicBezTo>
                  <a:cubicBezTo>
                    <a:pt x="1867" y="1286"/>
                    <a:pt x="1566" y="2197"/>
                    <a:pt x="1303" y="3118"/>
                  </a:cubicBezTo>
                  <a:cubicBezTo>
                    <a:pt x="988" y="4213"/>
                    <a:pt x="711" y="5314"/>
                    <a:pt x="326" y="6388"/>
                  </a:cubicBezTo>
                  <a:cubicBezTo>
                    <a:pt x="219" y="6689"/>
                    <a:pt x="142" y="7001"/>
                    <a:pt x="67" y="7309"/>
                  </a:cubicBezTo>
                  <a:cubicBezTo>
                    <a:pt x="35" y="7440"/>
                    <a:pt x="0" y="7586"/>
                    <a:pt x="166" y="7784"/>
                  </a:cubicBezTo>
                  <a:cubicBezTo>
                    <a:pt x="260" y="7579"/>
                    <a:pt x="344" y="7423"/>
                    <a:pt x="406" y="7261"/>
                  </a:cubicBezTo>
                  <a:cubicBezTo>
                    <a:pt x="565" y="6828"/>
                    <a:pt x="738" y="6395"/>
                    <a:pt x="870" y="5955"/>
                  </a:cubicBezTo>
                  <a:cubicBezTo>
                    <a:pt x="1379" y="4213"/>
                    <a:pt x="1875" y="2470"/>
                    <a:pt x="2373" y="728"/>
                  </a:cubicBezTo>
                  <a:cubicBezTo>
                    <a:pt x="2422" y="555"/>
                    <a:pt x="2473" y="385"/>
                    <a:pt x="2501" y="208"/>
                  </a:cubicBezTo>
                  <a:cubicBezTo>
                    <a:pt x="2522" y="87"/>
                    <a:pt x="2470" y="1"/>
                    <a:pt x="2300" y="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 name="Google Shape;990;p40"/>
            <p:cNvSpPr/>
            <p:nvPr/>
          </p:nvSpPr>
          <p:spPr>
            <a:xfrm>
              <a:off x="2194888" y="1730700"/>
              <a:ext cx="46850" cy="58650"/>
            </a:xfrm>
            <a:custGeom>
              <a:rect b="b" l="l" r="r" t="t"/>
              <a:pathLst>
                <a:path extrusionOk="0" h="2346" w="1874">
                  <a:moveTo>
                    <a:pt x="1870" y="160"/>
                  </a:moveTo>
                  <a:cubicBezTo>
                    <a:pt x="1867" y="111"/>
                    <a:pt x="1846" y="45"/>
                    <a:pt x="1808" y="21"/>
                  </a:cubicBezTo>
                  <a:cubicBezTo>
                    <a:pt x="1777" y="1"/>
                    <a:pt x="1697" y="1"/>
                    <a:pt x="1666" y="25"/>
                  </a:cubicBezTo>
                  <a:cubicBezTo>
                    <a:pt x="1583" y="90"/>
                    <a:pt x="1503" y="167"/>
                    <a:pt x="1441" y="250"/>
                  </a:cubicBezTo>
                  <a:cubicBezTo>
                    <a:pt x="1036" y="769"/>
                    <a:pt x="634" y="1289"/>
                    <a:pt x="239" y="1815"/>
                  </a:cubicBezTo>
                  <a:cubicBezTo>
                    <a:pt x="136" y="1951"/>
                    <a:pt x="11" y="2085"/>
                    <a:pt x="0" y="2346"/>
                  </a:cubicBezTo>
                  <a:cubicBezTo>
                    <a:pt x="94" y="2301"/>
                    <a:pt x="146" y="2286"/>
                    <a:pt x="187" y="2256"/>
                  </a:cubicBezTo>
                  <a:cubicBezTo>
                    <a:pt x="866" y="1719"/>
                    <a:pt x="1358" y="1019"/>
                    <a:pt x="1829" y="309"/>
                  </a:cubicBezTo>
                  <a:cubicBezTo>
                    <a:pt x="1856" y="267"/>
                    <a:pt x="1874" y="208"/>
                    <a:pt x="1870" y="16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 name="Google Shape;991;p40"/>
            <p:cNvSpPr/>
            <p:nvPr/>
          </p:nvSpPr>
          <p:spPr>
            <a:xfrm>
              <a:off x="1653963" y="1567650"/>
              <a:ext cx="63050" cy="194600"/>
            </a:xfrm>
            <a:custGeom>
              <a:rect b="b" l="l" r="r" t="t"/>
              <a:pathLst>
                <a:path extrusionOk="0" h="7784" w="2522">
                  <a:moveTo>
                    <a:pt x="2197" y="6388"/>
                  </a:moveTo>
                  <a:cubicBezTo>
                    <a:pt x="1812" y="5314"/>
                    <a:pt x="1535" y="4213"/>
                    <a:pt x="1220" y="3118"/>
                  </a:cubicBezTo>
                  <a:cubicBezTo>
                    <a:pt x="953" y="2197"/>
                    <a:pt x="655" y="1286"/>
                    <a:pt x="364" y="371"/>
                  </a:cubicBezTo>
                  <a:cubicBezTo>
                    <a:pt x="327" y="253"/>
                    <a:pt x="268" y="146"/>
                    <a:pt x="218" y="42"/>
                  </a:cubicBezTo>
                  <a:cubicBezTo>
                    <a:pt x="52" y="1"/>
                    <a:pt x="1" y="87"/>
                    <a:pt x="18" y="208"/>
                  </a:cubicBezTo>
                  <a:cubicBezTo>
                    <a:pt x="49" y="385"/>
                    <a:pt x="101" y="555"/>
                    <a:pt x="149" y="728"/>
                  </a:cubicBezTo>
                  <a:cubicBezTo>
                    <a:pt x="648" y="2470"/>
                    <a:pt x="1144" y="4213"/>
                    <a:pt x="1652" y="5955"/>
                  </a:cubicBezTo>
                  <a:cubicBezTo>
                    <a:pt x="1785" y="6395"/>
                    <a:pt x="1954" y="6828"/>
                    <a:pt x="2117" y="7261"/>
                  </a:cubicBezTo>
                  <a:cubicBezTo>
                    <a:pt x="2176" y="7423"/>
                    <a:pt x="2263" y="7579"/>
                    <a:pt x="2356" y="7784"/>
                  </a:cubicBezTo>
                  <a:cubicBezTo>
                    <a:pt x="2522" y="7586"/>
                    <a:pt x="2488" y="7440"/>
                    <a:pt x="2456" y="7309"/>
                  </a:cubicBezTo>
                  <a:cubicBezTo>
                    <a:pt x="2380" y="7001"/>
                    <a:pt x="2304" y="6689"/>
                    <a:pt x="2197" y="638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 name="Google Shape;992;p40"/>
            <p:cNvSpPr/>
            <p:nvPr/>
          </p:nvSpPr>
          <p:spPr>
            <a:xfrm>
              <a:off x="1519663" y="1730700"/>
              <a:ext cx="46875" cy="58650"/>
            </a:xfrm>
            <a:custGeom>
              <a:rect b="b" l="l" r="r" t="t"/>
              <a:pathLst>
                <a:path extrusionOk="0" h="2346" w="1875">
                  <a:moveTo>
                    <a:pt x="433" y="250"/>
                  </a:moveTo>
                  <a:cubicBezTo>
                    <a:pt x="368" y="167"/>
                    <a:pt x="291" y="90"/>
                    <a:pt x="208" y="25"/>
                  </a:cubicBezTo>
                  <a:cubicBezTo>
                    <a:pt x="177" y="1"/>
                    <a:pt x="98" y="1"/>
                    <a:pt x="63" y="21"/>
                  </a:cubicBezTo>
                  <a:cubicBezTo>
                    <a:pt x="29" y="45"/>
                    <a:pt x="5" y="111"/>
                    <a:pt x="5" y="160"/>
                  </a:cubicBezTo>
                  <a:cubicBezTo>
                    <a:pt x="0" y="208"/>
                    <a:pt x="18" y="267"/>
                    <a:pt x="46" y="309"/>
                  </a:cubicBezTo>
                  <a:cubicBezTo>
                    <a:pt x="517" y="1019"/>
                    <a:pt x="1009" y="1719"/>
                    <a:pt x="1688" y="2256"/>
                  </a:cubicBezTo>
                  <a:cubicBezTo>
                    <a:pt x="1729" y="2286"/>
                    <a:pt x="1781" y="2301"/>
                    <a:pt x="1875" y="2346"/>
                  </a:cubicBezTo>
                  <a:cubicBezTo>
                    <a:pt x="1864" y="2085"/>
                    <a:pt x="1736" y="1951"/>
                    <a:pt x="1635" y="1815"/>
                  </a:cubicBezTo>
                  <a:cubicBezTo>
                    <a:pt x="1241" y="1289"/>
                    <a:pt x="839" y="769"/>
                    <a:pt x="433" y="2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 name="Google Shape;993;p40"/>
          <p:cNvGrpSpPr/>
          <p:nvPr/>
        </p:nvGrpSpPr>
        <p:grpSpPr>
          <a:xfrm>
            <a:off x="6358200" y="1567650"/>
            <a:ext cx="1810125" cy="981925"/>
            <a:chOff x="975638" y="1567650"/>
            <a:chExt cx="1810125" cy="981925"/>
          </a:xfrm>
        </p:grpSpPr>
        <p:sp>
          <p:nvSpPr>
            <p:cNvPr id="994" name="Google Shape;994;p40"/>
            <p:cNvSpPr/>
            <p:nvPr/>
          </p:nvSpPr>
          <p:spPr>
            <a:xfrm>
              <a:off x="1874588" y="1627925"/>
              <a:ext cx="12150" cy="85400"/>
            </a:xfrm>
            <a:custGeom>
              <a:rect b="b" l="l" r="r" t="t"/>
              <a:pathLst>
                <a:path extrusionOk="0" h="3416" w="486">
                  <a:moveTo>
                    <a:pt x="105" y="49"/>
                  </a:moveTo>
                  <a:cubicBezTo>
                    <a:pt x="8" y="208"/>
                    <a:pt x="28" y="388"/>
                    <a:pt x="22" y="565"/>
                  </a:cubicBezTo>
                  <a:cubicBezTo>
                    <a:pt x="11" y="849"/>
                    <a:pt x="1" y="1133"/>
                    <a:pt x="4" y="1417"/>
                  </a:cubicBezTo>
                  <a:cubicBezTo>
                    <a:pt x="18" y="1989"/>
                    <a:pt x="43" y="2556"/>
                    <a:pt x="67" y="3125"/>
                  </a:cubicBezTo>
                  <a:cubicBezTo>
                    <a:pt x="70" y="3245"/>
                    <a:pt x="73" y="3378"/>
                    <a:pt x="260" y="3416"/>
                  </a:cubicBezTo>
                  <a:cubicBezTo>
                    <a:pt x="433" y="3253"/>
                    <a:pt x="468" y="3021"/>
                    <a:pt x="471" y="2792"/>
                  </a:cubicBezTo>
                  <a:cubicBezTo>
                    <a:pt x="486" y="2009"/>
                    <a:pt x="486" y="1226"/>
                    <a:pt x="486" y="440"/>
                  </a:cubicBezTo>
                  <a:cubicBezTo>
                    <a:pt x="486" y="371"/>
                    <a:pt x="475" y="294"/>
                    <a:pt x="447" y="236"/>
                  </a:cubicBezTo>
                  <a:cubicBezTo>
                    <a:pt x="382" y="101"/>
                    <a:pt x="284" y="0"/>
                    <a:pt x="105" y="4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 name="Google Shape;995;p40"/>
            <p:cNvSpPr/>
            <p:nvPr/>
          </p:nvSpPr>
          <p:spPr>
            <a:xfrm>
              <a:off x="2504788" y="2427300"/>
              <a:ext cx="280975" cy="51300"/>
            </a:xfrm>
            <a:custGeom>
              <a:rect b="b" l="l" r="r" t="t"/>
              <a:pathLst>
                <a:path extrusionOk="0" h="2052" w="11239">
                  <a:moveTo>
                    <a:pt x="10737" y="1677"/>
                  </a:moveTo>
                  <a:cubicBezTo>
                    <a:pt x="10017" y="1500"/>
                    <a:pt x="9300" y="1327"/>
                    <a:pt x="8576" y="1179"/>
                  </a:cubicBezTo>
                  <a:cubicBezTo>
                    <a:pt x="7960" y="1050"/>
                    <a:pt x="7332" y="957"/>
                    <a:pt x="6709" y="856"/>
                  </a:cubicBezTo>
                  <a:cubicBezTo>
                    <a:pt x="5798" y="711"/>
                    <a:pt x="4884" y="565"/>
                    <a:pt x="3970" y="437"/>
                  </a:cubicBezTo>
                  <a:cubicBezTo>
                    <a:pt x="2885" y="285"/>
                    <a:pt x="1801" y="153"/>
                    <a:pt x="717" y="21"/>
                  </a:cubicBezTo>
                  <a:cubicBezTo>
                    <a:pt x="565" y="1"/>
                    <a:pt x="405" y="1"/>
                    <a:pt x="256" y="25"/>
                  </a:cubicBezTo>
                  <a:cubicBezTo>
                    <a:pt x="180" y="36"/>
                    <a:pt x="114" y="119"/>
                    <a:pt x="0" y="202"/>
                  </a:cubicBezTo>
                  <a:cubicBezTo>
                    <a:pt x="197" y="354"/>
                    <a:pt x="367" y="385"/>
                    <a:pt x="530" y="420"/>
                  </a:cubicBezTo>
                  <a:cubicBezTo>
                    <a:pt x="921" y="506"/>
                    <a:pt x="1313" y="579"/>
                    <a:pt x="1708" y="642"/>
                  </a:cubicBezTo>
                  <a:cubicBezTo>
                    <a:pt x="2546" y="776"/>
                    <a:pt x="3384" y="888"/>
                    <a:pt x="4219" y="1026"/>
                  </a:cubicBezTo>
                  <a:cubicBezTo>
                    <a:pt x="5981" y="1317"/>
                    <a:pt x="7734" y="1677"/>
                    <a:pt x="9507" y="1898"/>
                  </a:cubicBezTo>
                  <a:cubicBezTo>
                    <a:pt x="9996" y="1957"/>
                    <a:pt x="10487" y="1992"/>
                    <a:pt x="10979" y="2031"/>
                  </a:cubicBezTo>
                  <a:cubicBezTo>
                    <a:pt x="11063" y="2037"/>
                    <a:pt x="11163" y="2051"/>
                    <a:pt x="11239" y="1933"/>
                  </a:cubicBezTo>
                  <a:cubicBezTo>
                    <a:pt x="11118" y="1764"/>
                    <a:pt x="10920" y="1722"/>
                    <a:pt x="10737" y="167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 name="Google Shape;996;p40"/>
            <p:cNvSpPr/>
            <p:nvPr/>
          </p:nvSpPr>
          <p:spPr>
            <a:xfrm>
              <a:off x="2370988" y="2126225"/>
              <a:ext cx="267600" cy="81775"/>
            </a:xfrm>
            <a:custGeom>
              <a:rect b="b" l="l" r="r" t="t"/>
              <a:pathLst>
                <a:path extrusionOk="0" h="3271" w="10704">
                  <a:moveTo>
                    <a:pt x="10094" y="555"/>
                  </a:moveTo>
                  <a:cubicBezTo>
                    <a:pt x="10225" y="514"/>
                    <a:pt x="10353" y="458"/>
                    <a:pt x="10475" y="395"/>
                  </a:cubicBezTo>
                  <a:cubicBezTo>
                    <a:pt x="10623" y="323"/>
                    <a:pt x="10703" y="184"/>
                    <a:pt x="10647" y="115"/>
                  </a:cubicBezTo>
                  <a:cubicBezTo>
                    <a:pt x="10561" y="1"/>
                    <a:pt x="10447" y="67"/>
                    <a:pt x="10350" y="95"/>
                  </a:cubicBezTo>
                  <a:cubicBezTo>
                    <a:pt x="9830" y="233"/>
                    <a:pt x="9314" y="385"/>
                    <a:pt x="8795" y="528"/>
                  </a:cubicBezTo>
                  <a:cubicBezTo>
                    <a:pt x="7534" y="878"/>
                    <a:pt x="6273" y="1223"/>
                    <a:pt x="5009" y="1563"/>
                  </a:cubicBezTo>
                  <a:cubicBezTo>
                    <a:pt x="3839" y="1882"/>
                    <a:pt x="2661" y="2187"/>
                    <a:pt x="1490" y="2512"/>
                  </a:cubicBezTo>
                  <a:cubicBezTo>
                    <a:pt x="1092" y="2623"/>
                    <a:pt x="704" y="2782"/>
                    <a:pt x="316" y="2927"/>
                  </a:cubicBezTo>
                  <a:cubicBezTo>
                    <a:pt x="223" y="2962"/>
                    <a:pt x="146" y="3039"/>
                    <a:pt x="1" y="3139"/>
                  </a:cubicBezTo>
                  <a:cubicBezTo>
                    <a:pt x="271" y="3271"/>
                    <a:pt x="455" y="3247"/>
                    <a:pt x="631" y="3218"/>
                  </a:cubicBezTo>
                  <a:cubicBezTo>
                    <a:pt x="797" y="3194"/>
                    <a:pt x="963" y="3153"/>
                    <a:pt x="1126" y="3108"/>
                  </a:cubicBezTo>
                  <a:cubicBezTo>
                    <a:pt x="3091" y="2585"/>
                    <a:pt x="5057" y="2075"/>
                    <a:pt x="7011" y="1528"/>
                  </a:cubicBezTo>
                  <a:cubicBezTo>
                    <a:pt x="8050" y="1238"/>
                    <a:pt x="9068" y="884"/>
                    <a:pt x="10094" y="5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 name="Google Shape;997;p40"/>
            <p:cNvSpPr/>
            <p:nvPr/>
          </p:nvSpPr>
          <p:spPr>
            <a:xfrm>
              <a:off x="2463563" y="2489375"/>
              <a:ext cx="211475" cy="60200"/>
            </a:xfrm>
            <a:custGeom>
              <a:rect b="b" l="l" r="r" t="t"/>
              <a:pathLst>
                <a:path extrusionOk="0" h="2408" w="8459">
                  <a:moveTo>
                    <a:pt x="8258" y="2045"/>
                  </a:moveTo>
                  <a:cubicBezTo>
                    <a:pt x="8171" y="2010"/>
                    <a:pt x="8084" y="1979"/>
                    <a:pt x="7994" y="1951"/>
                  </a:cubicBezTo>
                  <a:cubicBezTo>
                    <a:pt x="7215" y="1715"/>
                    <a:pt x="6439" y="1459"/>
                    <a:pt x="5649" y="1252"/>
                  </a:cubicBezTo>
                  <a:cubicBezTo>
                    <a:pt x="4084" y="839"/>
                    <a:pt x="2515" y="451"/>
                    <a:pt x="946" y="63"/>
                  </a:cubicBezTo>
                  <a:cubicBezTo>
                    <a:pt x="756" y="15"/>
                    <a:pt x="551" y="11"/>
                    <a:pt x="354" y="5"/>
                  </a:cubicBezTo>
                  <a:cubicBezTo>
                    <a:pt x="211" y="1"/>
                    <a:pt x="80" y="53"/>
                    <a:pt x="0" y="226"/>
                  </a:cubicBezTo>
                  <a:cubicBezTo>
                    <a:pt x="70" y="292"/>
                    <a:pt x="136" y="375"/>
                    <a:pt x="219" y="430"/>
                  </a:cubicBezTo>
                  <a:cubicBezTo>
                    <a:pt x="451" y="593"/>
                    <a:pt x="721" y="659"/>
                    <a:pt x="991" y="725"/>
                  </a:cubicBezTo>
                  <a:cubicBezTo>
                    <a:pt x="1995" y="957"/>
                    <a:pt x="3000" y="1185"/>
                    <a:pt x="4004" y="1421"/>
                  </a:cubicBezTo>
                  <a:cubicBezTo>
                    <a:pt x="5400" y="1743"/>
                    <a:pt x="6792" y="2069"/>
                    <a:pt x="8188" y="2390"/>
                  </a:cubicBezTo>
                  <a:cubicBezTo>
                    <a:pt x="8271" y="2408"/>
                    <a:pt x="8365" y="2390"/>
                    <a:pt x="8458" y="2390"/>
                  </a:cubicBezTo>
                  <a:cubicBezTo>
                    <a:pt x="8389" y="2104"/>
                    <a:pt x="8389" y="2100"/>
                    <a:pt x="8258" y="20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 name="Google Shape;998;p40"/>
            <p:cNvSpPr/>
            <p:nvPr/>
          </p:nvSpPr>
          <p:spPr>
            <a:xfrm>
              <a:off x="2237313" y="1763175"/>
              <a:ext cx="176750" cy="174250"/>
            </a:xfrm>
            <a:custGeom>
              <a:rect b="b" l="l" r="r" t="t"/>
              <a:pathLst>
                <a:path extrusionOk="0" h="6970" w="7070">
                  <a:moveTo>
                    <a:pt x="6713" y="690"/>
                  </a:moveTo>
                  <a:cubicBezTo>
                    <a:pt x="6813" y="572"/>
                    <a:pt x="6913" y="454"/>
                    <a:pt x="7000" y="329"/>
                  </a:cubicBezTo>
                  <a:cubicBezTo>
                    <a:pt x="7069" y="229"/>
                    <a:pt x="7055" y="125"/>
                    <a:pt x="6917" y="1"/>
                  </a:cubicBezTo>
                  <a:cubicBezTo>
                    <a:pt x="6834" y="70"/>
                    <a:pt x="6761" y="121"/>
                    <a:pt x="6695" y="184"/>
                  </a:cubicBezTo>
                  <a:cubicBezTo>
                    <a:pt x="6349" y="516"/>
                    <a:pt x="6006" y="849"/>
                    <a:pt x="5663" y="1178"/>
                  </a:cubicBezTo>
                  <a:cubicBezTo>
                    <a:pt x="4174" y="2608"/>
                    <a:pt x="2681" y="4039"/>
                    <a:pt x="1195" y="5473"/>
                  </a:cubicBezTo>
                  <a:cubicBezTo>
                    <a:pt x="862" y="5795"/>
                    <a:pt x="547" y="6131"/>
                    <a:pt x="236" y="6474"/>
                  </a:cubicBezTo>
                  <a:cubicBezTo>
                    <a:pt x="138" y="6578"/>
                    <a:pt x="0" y="6692"/>
                    <a:pt x="60" y="6872"/>
                  </a:cubicBezTo>
                  <a:cubicBezTo>
                    <a:pt x="94" y="6969"/>
                    <a:pt x="298" y="6942"/>
                    <a:pt x="509" y="6771"/>
                  </a:cubicBezTo>
                  <a:cubicBezTo>
                    <a:pt x="776" y="6563"/>
                    <a:pt x="1032" y="6342"/>
                    <a:pt x="1278" y="6110"/>
                  </a:cubicBezTo>
                  <a:cubicBezTo>
                    <a:pt x="2165" y="5272"/>
                    <a:pt x="3045" y="4430"/>
                    <a:pt x="3921" y="3585"/>
                  </a:cubicBezTo>
                  <a:cubicBezTo>
                    <a:pt x="4887" y="2653"/>
                    <a:pt x="5829" y="1701"/>
                    <a:pt x="6713" y="69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 name="Google Shape;999;p40"/>
            <p:cNvSpPr/>
            <p:nvPr/>
          </p:nvSpPr>
          <p:spPr>
            <a:xfrm>
              <a:off x="2350913" y="1762475"/>
              <a:ext cx="257450" cy="174850"/>
            </a:xfrm>
            <a:custGeom>
              <a:rect b="b" l="l" r="r" t="t"/>
              <a:pathLst>
                <a:path extrusionOk="0" h="6994" w="10298">
                  <a:moveTo>
                    <a:pt x="3921" y="4545"/>
                  </a:moveTo>
                  <a:cubicBezTo>
                    <a:pt x="4496" y="4160"/>
                    <a:pt x="5075" y="3779"/>
                    <a:pt x="5646" y="3391"/>
                  </a:cubicBezTo>
                  <a:cubicBezTo>
                    <a:pt x="6993" y="2470"/>
                    <a:pt x="8333" y="1542"/>
                    <a:pt x="9677" y="617"/>
                  </a:cubicBezTo>
                  <a:cubicBezTo>
                    <a:pt x="9844" y="507"/>
                    <a:pt x="10010" y="392"/>
                    <a:pt x="10169" y="271"/>
                  </a:cubicBezTo>
                  <a:cubicBezTo>
                    <a:pt x="10221" y="229"/>
                    <a:pt x="10256" y="160"/>
                    <a:pt x="10297" y="104"/>
                  </a:cubicBezTo>
                  <a:cubicBezTo>
                    <a:pt x="10187" y="1"/>
                    <a:pt x="10104" y="70"/>
                    <a:pt x="10031" y="115"/>
                  </a:cubicBezTo>
                  <a:cubicBezTo>
                    <a:pt x="9546" y="413"/>
                    <a:pt x="9054" y="704"/>
                    <a:pt x="8579" y="1019"/>
                  </a:cubicBezTo>
                  <a:cubicBezTo>
                    <a:pt x="7121" y="1989"/>
                    <a:pt x="5677" y="2986"/>
                    <a:pt x="4209" y="3942"/>
                  </a:cubicBezTo>
                  <a:cubicBezTo>
                    <a:pt x="3101" y="4666"/>
                    <a:pt x="1968" y="5355"/>
                    <a:pt x="901" y="6142"/>
                  </a:cubicBezTo>
                  <a:cubicBezTo>
                    <a:pt x="655" y="6321"/>
                    <a:pt x="412" y="6516"/>
                    <a:pt x="177" y="6713"/>
                  </a:cubicBezTo>
                  <a:cubicBezTo>
                    <a:pt x="118" y="6762"/>
                    <a:pt x="91" y="6848"/>
                    <a:pt x="0" y="6994"/>
                  </a:cubicBezTo>
                  <a:cubicBezTo>
                    <a:pt x="180" y="6938"/>
                    <a:pt x="288" y="6928"/>
                    <a:pt x="374" y="6879"/>
                  </a:cubicBezTo>
                  <a:cubicBezTo>
                    <a:pt x="652" y="6713"/>
                    <a:pt x="925" y="6540"/>
                    <a:pt x="1192" y="6363"/>
                  </a:cubicBezTo>
                  <a:cubicBezTo>
                    <a:pt x="2103" y="5757"/>
                    <a:pt x="3010" y="5151"/>
                    <a:pt x="3921" y="454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 name="Google Shape;1000;p40"/>
            <p:cNvSpPr/>
            <p:nvPr/>
          </p:nvSpPr>
          <p:spPr>
            <a:xfrm>
              <a:off x="2464513" y="2312925"/>
              <a:ext cx="100375" cy="11375"/>
            </a:xfrm>
            <a:custGeom>
              <a:rect b="b" l="l" r="r" t="t"/>
              <a:pathLst>
                <a:path extrusionOk="0" h="455" w="4015">
                  <a:moveTo>
                    <a:pt x="3765" y="125"/>
                  </a:moveTo>
                  <a:cubicBezTo>
                    <a:pt x="2633" y="18"/>
                    <a:pt x="1500" y="1"/>
                    <a:pt x="368" y="122"/>
                  </a:cubicBezTo>
                  <a:cubicBezTo>
                    <a:pt x="250" y="135"/>
                    <a:pt x="136" y="173"/>
                    <a:pt x="21" y="201"/>
                  </a:cubicBezTo>
                  <a:cubicBezTo>
                    <a:pt x="15" y="232"/>
                    <a:pt x="7" y="263"/>
                    <a:pt x="0" y="295"/>
                  </a:cubicBezTo>
                  <a:cubicBezTo>
                    <a:pt x="63" y="330"/>
                    <a:pt x="125" y="388"/>
                    <a:pt x="187" y="395"/>
                  </a:cubicBezTo>
                  <a:cubicBezTo>
                    <a:pt x="448" y="423"/>
                    <a:pt x="707" y="454"/>
                    <a:pt x="967" y="454"/>
                  </a:cubicBezTo>
                  <a:cubicBezTo>
                    <a:pt x="1826" y="450"/>
                    <a:pt x="2681" y="429"/>
                    <a:pt x="3540" y="416"/>
                  </a:cubicBezTo>
                  <a:cubicBezTo>
                    <a:pt x="3616" y="416"/>
                    <a:pt x="3696" y="423"/>
                    <a:pt x="3773" y="416"/>
                  </a:cubicBezTo>
                  <a:cubicBezTo>
                    <a:pt x="3911" y="409"/>
                    <a:pt x="4015" y="322"/>
                    <a:pt x="3990" y="239"/>
                  </a:cubicBezTo>
                  <a:cubicBezTo>
                    <a:pt x="3960" y="125"/>
                    <a:pt x="3856" y="132"/>
                    <a:pt x="3765" y="12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 name="Google Shape;1001;p40"/>
            <p:cNvSpPr/>
            <p:nvPr/>
          </p:nvSpPr>
          <p:spPr>
            <a:xfrm>
              <a:off x="2369513" y="2050375"/>
              <a:ext cx="53900" cy="30275"/>
            </a:xfrm>
            <a:custGeom>
              <a:rect b="b" l="l" r="r" t="t"/>
              <a:pathLst>
                <a:path extrusionOk="0" h="1211" w="2156">
                  <a:moveTo>
                    <a:pt x="2155" y="122"/>
                  </a:moveTo>
                  <a:cubicBezTo>
                    <a:pt x="1958" y="8"/>
                    <a:pt x="1746" y="1"/>
                    <a:pt x="1549" y="104"/>
                  </a:cubicBezTo>
                  <a:cubicBezTo>
                    <a:pt x="1193" y="292"/>
                    <a:pt x="843" y="483"/>
                    <a:pt x="503" y="694"/>
                  </a:cubicBezTo>
                  <a:cubicBezTo>
                    <a:pt x="347" y="787"/>
                    <a:pt x="216" y="926"/>
                    <a:pt x="81" y="1050"/>
                  </a:cubicBezTo>
                  <a:cubicBezTo>
                    <a:pt x="46" y="1085"/>
                    <a:pt x="32" y="1144"/>
                    <a:pt x="1" y="1210"/>
                  </a:cubicBezTo>
                  <a:cubicBezTo>
                    <a:pt x="555" y="1144"/>
                    <a:pt x="1089" y="919"/>
                    <a:pt x="1879" y="416"/>
                  </a:cubicBezTo>
                  <a:cubicBezTo>
                    <a:pt x="1989" y="347"/>
                    <a:pt x="2141" y="309"/>
                    <a:pt x="2155" y="12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 name="Google Shape;1002;p40"/>
            <p:cNvSpPr/>
            <p:nvPr/>
          </p:nvSpPr>
          <p:spPr>
            <a:xfrm>
              <a:off x="975638" y="2427300"/>
              <a:ext cx="281000" cy="51300"/>
            </a:xfrm>
            <a:custGeom>
              <a:rect b="b" l="l" r="r" t="t"/>
              <a:pathLst>
                <a:path extrusionOk="0" h="2052" w="11240">
                  <a:moveTo>
                    <a:pt x="9529" y="642"/>
                  </a:moveTo>
                  <a:cubicBezTo>
                    <a:pt x="9927" y="579"/>
                    <a:pt x="10319" y="506"/>
                    <a:pt x="10710" y="420"/>
                  </a:cubicBezTo>
                  <a:cubicBezTo>
                    <a:pt x="10872" y="385"/>
                    <a:pt x="11043" y="354"/>
                    <a:pt x="11240" y="202"/>
                  </a:cubicBezTo>
                  <a:cubicBezTo>
                    <a:pt x="11126" y="119"/>
                    <a:pt x="11059" y="36"/>
                    <a:pt x="10984" y="25"/>
                  </a:cubicBezTo>
                  <a:cubicBezTo>
                    <a:pt x="10831" y="1"/>
                    <a:pt x="10675" y="1"/>
                    <a:pt x="10523" y="21"/>
                  </a:cubicBezTo>
                  <a:cubicBezTo>
                    <a:pt x="9438" y="153"/>
                    <a:pt x="8351" y="285"/>
                    <a:pt x="7270" y="437"/>
                  </a:cubicBezTo>
                  <a:cubicBezTo>
                    <a:pt x="6356" y="565"/>
                    <a:pt x="5442" y="711"/>
                    <a:pt x="4531" y="856"/>
                  </a:cubicBezTo>
                  <a:cubicBezTo>
                    <a:pt x="3907" y="957"/>
                    <a:pt x="3280" y="1050"/>
                    <a:pt x="2664" y="1179"/>
                  </a:cubicBezTo>
                  <a:cubicBezTo>
                    <a:pt x="1940" y="1327"/>
                    <a:pt x="1220" y="1500"/>
                    <a:pt x="502" y="1677"/>
                  </a:cubicBezTo>
                  <a:cubicBezTo>
                    <a:pt x="319" y="1722"/>
                    <a:pt x="122" y="1764"/>
                    <a:pt x="0" y="1933"/>
                  </a:cubicBezTo>
                  <a:cubicBezTo>
                    <a:pt x="77" y="2051"/>
                    <a:pt x="177" y="2037"/>
                    <a:pt x="260" y="2031"/>
                  </a:cubicBezTo>
                  <a:cubicBezTo>
                    <a:pt x="752" y="1992"/>
                    <a:pt x="1244" y="1957"/>
                    <a:pt x="1733" y="1898"/>
                  </a:cubicBezTo>
                  <a:cubicBezTo>
                    <a:pt x="3506" y="1677"/>
                    <a:pt x="5255" y="1317"/>
                    <a:pt x="7018" y="1026"/>
                  </a:cubicBezTo>
                  <a:cubicBezTo>
                    <a:pt x="7856" y="888"/>
                    <a:pt x="8694" y="776"/>
                    <a:pt x="9529" y="6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 name="Google Shape;1003;p40"/>
            <p:cNvSpPr/>
            <p:nvPr/>
          </p:nvSpPr>
          <p:spPr>
            <a:xfrm>
              <a:off x="1122738" y="2126225"/>
              <a:ext cx="267575" cy="81775"/>
            </a:xfrm>
            <a:custGeom>
              <a:rect b="b" l="l" r="r" t="t"/>
              <a:pathLst>
                <a:path extrusionOk="0" h="3271" w="10703">
                  <a:moveTo>
                    <a:pt x="9217" y="2512"/>
                  </a:moveTo>
                  <a:cubicBezTo>
                    <a:pt x="8047" y="2187"/>
                    <a:pt x="6869" y="1882"/>
                    <a:pt x="5695" y="1563"/>
                  </a:cubicBezTo>
                  <a:cubicBezTo>
                    <a:pt x="4435" y="1223"/>
                    <a:pt x="3174" y="878"/>
                    <a:pt x="1913" y="528"/>
                  </a:cubicBezTo>
                  <a:cubicBezTo>
                    <a:pt x="1393" y="385"/>
                    <a:pt x="878" y="233"/>
                    <a:pt x="358" y="95"/>
                  </a:cubicBezTo>
                  <a:cubicBezTo>
                    <a:pt x="261" y="67"/>
                    <a:pt x="146" y="1"/>
                    <a:pt x="60" y="115"/>
                  </a:cubicBezTo>
                  <a:cubicBezTo>
                    <a:pt x="1" y="184"/>
                    <a:pt x="80" y="323"/>
                    <a:pt x="229" y="395"/>
                  </a:cubicBezTo>
                  <a:cubicBezTo>
                    <a:pt x="354" y="458"/>
                    <a:pt x="483" y="514"/>
                    <a:pt x="614" y="555"/>
                  </a:cubicBezTo>
                  <a:cubicBezTo>
                    <a:pt x="1639" y="884"/>
                    <a:pt x="2657" y="1238"/>
                    <a:pt x="3693" y="1528"/>
                  </a:cubicBezTo>
                  <a:cubicBezTo>
                    <a:pt x="5650" y="2075"/>
                    <a:pt x="7617" y="2585"/>
                    <a:pt x="9581" y="3108"/>
                  </a:cubicBezTo>
                  <a:cubicBezTo>
                    <a:pt x="9744" y="3153"/>
                    <a:pt x="9907" y="3194"/>
                    <a:pt x="10076" y="3218"/>
                  </a:cubicBezTo>
                  <a:cubicBezTo>
                    <a:pt x="10253" y="3247"/>
                    <a:pt x="10437" y="3271"/>
                    <a:pt x="10703" y="3139"/>
                  </a:cubicBezTo>
                  <a:cubicBezTo>
                    <a:pt x="10557" y="3039"/>
                    <a:pt x="10485" y="2962"/>
                    <a:pt x="10391" y="2927"/>
                  </a:cubicBezTo>
                  <a:cubicBezTo>
                    <a:pt x="10004" y="2782"/>
                    <a:pt x="9616" y="2623"/>
                    <a:pt x="9217" y="251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 name="Google Shape;1004;p40"/>
            <p:cNvSpPr/>
            <p:nvPr/>
          </p:nvSpPr>
          <p:spPr>
            <a:xfrm>
              <a:off x="1086363" y="2489375"/>
              <a:ext cx="211475" cy="60200"/>
            </a:xfrm>
            <a:custGeom>
              <a:rect b="b" l="l" r="r" t="t"/>
              <a:pathLst>
                <a:path extrusionOk="0" h="2408" w="8459">
                  <a:moveTo>
                    <a:pt x="8106" y="5"/>
                  </a:moveTo>
                  <a:cubicBezTo>
                    <a:pt x="7909" y="11"/>
                    <a:pt x="7704" y="15"/>
                    <a:pt x="7514" y="63"/>
                  </a:cubicBezTo>
                  <a:cubicBezTo>
                    <a:pt x="5944" y="451"/>
                    <a:pt x="4372" y="839"/>
                    <a:pt x="2811" y="1252"/>
                  </a:cubicBezTo>
                  <a:cubicBezTo>
                    <a:pt x="2021" y="1459"/>
                    <a:pt x="1245" y="1715"/>
                    <a:pt x="466" y="1951"/>
                  </a:cubicBezTo>
                  <a:cubicBezTo>
                    <a:pt x="375" y="1979"/>
                    <a:pt x="289" y="2010"/>
                    <a:pt x="202" y="2045"/>
                  </a:cubicBezTo>
                  <a:cubicBezTo>
                    <a:pt x="71" y="2100"/>
                    <a:pt x="71" y="2104"/>
                    <a:pt x="1" y="2390"/>
                  </a:cubicBezTo>
                  <a:cubicBezTo>
                    <a:pt x="95" y="2390"/>
                    <a:pt x="185" y="2408"/>
                    <a:pt x="268" y="2390"/>
                  </a:cubicBezTo>
                  <a:cubicBezTo>
                    <a:pt x="1663" y="2069"/>
                    <a:pt x="3060" y="1743"/>
                    <a:pt x="4452" y="1421"/>
                  </a:cubicBezTo>
                  <a:cubicBezTo>
                    <a:pt x="5456" y="1185"/>
                    <a:pt x="6464" y="957"/>
                    <a:pt x="7469" y="725"/>
                  </a:cubicBezTo>
                  <a:cubicBezTo>
                    <a:pt x="7739" y="659"/>
                    <a:pt x="8009" y="593"/>
                    <a:pt x="8241" y="430"/>
                  </a:cubicBezTo>
                  <a:cubicBezTo>
                    <a:pt x="8324" y="375"/>
                    <a:pt x="8390" y="292"/>
                    <a:pt x="8459" y="226"/>
                  </a:cubicBezTo>
                  <a:cubicBezTo>
                    <a:pt x="8380" y="53"/>
                    <a:pt x="8248" y="1"/>
                    <a:pt x="8106" y="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 name="Google Shape;1005;p40"/>
            <p:cNvSpPr/>
            <p:nvPr/>
          </p:nvSpPr>
          <p:spPr>
            <a:xfrm>
              <a:off x="1347363" y="1763175"/>
              <a:ext cx="176750" cy="174250"/>
            </a:xfrm>
            <a:custGeom>
              <a:rect b="b" l="l" r="r" t="t"/>
              <a:pathLst>
                <a:path extrusionOk="0" h="6970" w="7070">
                  <a:moveTo>
                    <a:pt x="5874" y="5473"/>
                  </a:moveTo>
                  <a:cubicBezTo>
                    <a:pt x="4389" y="4039"/>
                    <a:pt x="2896" y="2608"/>
                    <a:pt x="1406" y="1178"/>
                  </a:cubicBezTo>
                  <a:cubicBezTo>
                    <a:pt x="1064" y="849"/>
                    <a:pt x="720" y="516"/>
                    <a:pt x="375" y="184"/>
                  </a:cubicBezTo>
                  <a:cubicBezTo>
                    <a:pt x="309" y="121"/>
                    <a:pt x="236" y="70"/>
                    <a:pt x="153" y="1"/>
                  </a:cubicBezTo>
                  <a:cubicBezTo>
                    <a:pt x="14" y="125"/>
                    <a:pt x="1" y="229"/>
                    <a:pt x="70" y="329"/>
                  </a:cubicBezTo>
                  <a:cubicBezTo>
                    <a:pt x="156" y="454"/>
                    <a:pt x="257" y="572"/>
                    <a:pt x="357" y="690"/>
                  </a:cubicBezTo>
                  <a:cubicBezTo>
                    <a:pt x="1240" y="1701"/>
                    <a:pt x="2183" y="2653"/>
                    <a:pt x="3145" y="3585"/>
                  </a:cubicBezTo>
                  <a:cubicBezTo>
                    <a:pt x="4021" y="4430"/>
                    <a:pt x="4905" y="5272"/>
                    <a:pt x="5788" y="6110"/>
                  </a:cubicBezTo>
                  <a:cubicBezTo>
                    <a:pt x="6034" y="6342"/>
                    <a:pt x="6290" y="6563"/>
                    <a:pt x="6557" y="6771"/>
                  </a:cubicBezTo>
                  <a:cubicBezTo>
                    <a:pt x="6772" y="6942"/>
                    <a:pt x="6976" y="6969"/>
                    <a:pt x="7010" y="6872"/>
                  </a:cubicBezTo>
                  <a:cubicBezTo>
                    <a:pt x="7069" y="6692"/>
                    <a:pt x="6931" y="6578"/>
                    <a:pt x="6834" y="6474"/>
                  </a:cubicBezTo>
                  <a:cubicBezTo>
                    <a:pt x="6522" y="6131"/>
                    <a:pt x="6203" y="5795"/>
                    <a:pt x="5874" y="547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 name="Google Shape;1006;p40"/>
            <p:cNvSpPr/>
            <p:nvPr/>
          </p:nvSpPr>
          <p:spPr>
            <a:xfrm>
              <a:off x="1152988" y="1762475"/>
              <a:ext cx="257525" cy="174850"/>
            </a:xfrm>
            <a:custGeom>
              <a:rect b="b" l="l" r="r" t="t"/>
              <a:pathLst>
                <a:path extrusionOk="0" h="6994" w="10301">
                  <a:moveTo>
                    <a:pt x="9396" y="6142"/>
                  </a:moveTo>
                  <a:cubicBezTo>
                    <a:pt x="8329" y="5355"/>
                    <a:pt x="7200" y="4666"/>
                    <a:pt x="6092" y="3942"/>
                  </a:cubicBezTo>
                  <a:cubicBezTo>
                    <a:pt x="4623" y="2986"/>
                    <a:pt x="3180" y="1989"/>
                    <a:pt x="1717" y="1019"/>
                  </a:cubicBezTo>
                  <a:cubicBezTo>
                    <a:pt x="1247" y="704"/>
                    <a:pt x="755" y="413"/>
                    <a:pt x="270" y="115"/>
                  </a:cubicBezTo>
                  <a:cubicBezTo>
                    <a:pt x="194" y="70"/>
                    <a:pt x="114" y="1"/>
                    <a:pt x="0" y="104"/>
                  </a:cubicBezTo>
                  <a:cubicBezTo>
                    <a:pt x="45" y="160"/>
                    <a:pt x="76" y="229"/>
                    <a:pt x="131" y="271"/>
                  </a:cubicBezTo>
                  <a:cubicBezTo>
                    <a:pt x="291" y="392"/>
                    <a:pt x="457" y="507"/>
                    <a:pt x="624" y="617"/>
                  </a:cubicBezTo>
                  <a:cubicBezTo>
                    <a:pt x="1967" y="1542"/>
                    <a:pt x="3308" y="2470"/>
                    <a:pt x="4655" y="3391"/>
                  </a:cubicBezTo>
                  <a:cubicBezTo>
                    <a:pt x="5226" y="3779"/>
                    <a:pt x="5805" y="4160"/>
                    <a:pt x="6380" y="4545"/>
                  </a:cubicBezTo>
                  <a:cubicBezTo>
                    <a:pt x="7290" y="5151"/>
                    <a:pt x="8198" y="5757"/>
                    <a:pt x="9109" y="6363"/>
                  </a:cubicBezTo>
                  <a:cubicBezTo>
                    <a:pt x="9376" y="6540"/>
                    <a:pt x="9649" y="6713"/>
                    <a:pt x="9926" y="6879"/>
                  </a:cubicBezTo>
                  <a:cubicBezTo>
                    <a:pt x="10012" y="6928"/>
                    <a:pt x="10120" y="6938"/>
                    <a:pt x="10300" y="6994"/>
                  </a:cubicBezTo>
                  <a:cubicBezTo>
                    <a:pt x="10210" y="6848"/>
                    <a:pt x="10183" y="6762"/>
                    <a:pt x="10120" y="6713"/>
                  </a:cubicBezTo>
                  <a:cubicBezTo>
                    <a:pt x="9884" y="6516"/>
                    <a:pt x="9646" y="6321"/>
                    <a:pt x="9396" y="61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 name="Google Shape;1007;p40"/>
            <p:cNvSpPr/>
            <p:nvPr/>
          </p:nvSpPr>
          <p:spPr>
            <a:xfrm>
              <a:off x="1196513" y="2312925"/>
              <a:ext cx="100400" cy="11375"/>
            </a:xfrm>
            <a:custGeom>
              <a:rect b="b" l="l" r="r" t="t"/>
              <a:pathLst>
                <a:path extrusionOk="0" h="455" w="4016">
                  <a:moveTo>
                    <a:pt x="472" y="416"/>
                  </a:moveTo>
                  <a:cubicBezTo>
                    <a:pt x="1331" y="429"/>
                    <a:pt x="2190" y="450"/>
                    <a:pt x="3049" y="454"/>
                  </a:cubicBezTo>
                  <a:cubicBezTo>
                    <a:pt x="3309" y="454"/>
                    <a:pt x="3568" y="423"/>
                    <a:pt x="3824" y="395"/>
                  </a:cubicBezTo>
                  <a:cubicBezTo>
                    <a:pt x="3891" y="388"/>
                    <a:pt x="3953" y="330"/>
                    <a:pt x="4015" y="295"/>
                  </a:cubicBezTo>
                  <a:cubicBezTo>
                    <a:pt x="4008" y="263"/>
                    <a:pt x="4001" y="232"/>
                    <a:pt x="3995" y="201"/>
                  </a:cubicBezTo>
                  <a:cubicBezTo>
                    <a:pt x="3880" y="173"/>
                    <a:pt x="3766" y="135"/>
                    <a:pt x="3648" y="122"/>
                  </a:cubicBezTo>
                  <a:cubicBezTo>
                    <a:pt x="2515" y="1"/>
                    <a:pt x="1383" y="18"/>
                    <a:pt x="250" y="125"/>
                  </a:cubicBezTo>
                  <a:cubicBezTo>
                    <a:pt x="160" y="132"/>
                    <a:pt x="56" y="125"/>
                    <a:pt x="26" y="239"/>
                  </a:cubicBezTo>
                  <a:cubicBezTo>
                    <a:pt x="1" y="322"/>
                    <a:pt x="104" y="409"/>
                    <a:pt x="243" y="416"/>
                  </a:cubicBezTo>
                  <a:cubicBezTo>
                    <a:pt x="320" y="423"/>
                    <a:pt x="395" y="416"/>
                    <a:pt x="472" y="41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 name="Google Shape;1008;p40"/>
            <p:cNvSpPr/>
            <p:nvPr/>
          </p:nvSpPr>
          <p:spPr>
            <a:xfrm>
              <a:off x="1338013" y="2050375"/>
              <a:ext cx="53875" cy="30275"/>
            </a:xfrm>
            <a:custGeom>
              <a:rect b="b" l="l" r="r" t="t"/>
              <a:pathLst>
                <a:path extrusionOk="0" h="1211" w="2155">
                  <a:moveTo>
                    <a:pt x="1652" y="694"/>
                  </a:moveTo>
                  <a:cubicBezTo>
                    <a:pt x="1313" y="483"/>
                    <a:pt x="960" y="292"/>
                    <a:pt x="606" y="104"/>
                  </a:cubicBezTo>
                  <a:cubicBezTo>
                    <a:pt x="409" y="1"/>
                    <a:pt x="198" y="8"/>
                    <a:pt x="0" y="122"/>
                  </a:cubicBezTo>
                  <a:cubicBezTo>
                    <a:pt x="14" y="309"/>
                    <a:pt x="167" y="347"/>
                    <a:pt x="277" y="416"/>
                  </a:cubicBezTo>
                  <a:cubicBezTo>
                    <a:pt x="1067" y="919"/>
                    <a:pt x="1601" y="1144"/>
                    <a:pt x="2154" y="1210"/>
                  </a:cubicBezTo>
                  <a:cubicBezTo>
                    <a:pt x="2123" y="1144"/>
                    <a:pt x="2109" y="1085"/>
                    <a:pt x="2075" y="1050"/>
                  </a:cubicBezTo>
                  <a:cubicBezTo>
                    <a:pt x="1940" y="926"/>
                    <a:pt x="1808" y="787"/>
                    <a:pt x="1652" y="69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 name="Google Shape;1009;p40"/>
            <p:cNvSpPr/>
            <p:nvPr/>
          </p:nvSpPr>
          <p:spPr>
            <a:xfrm>
              <a:off x="2044388" y="1567650"/>
              <a:ext cx="63075" cy="194600"/>
            </a:xfrm>
            <a:custGeom>
              <a:rect b="b" l="l" r="r" t="t"/>
              <a:pathLst>
                <a:path extrusionOk="0" h="7784" w="2523">
                  <a:moveTo>
                    <a:pt x="2300" y="42"/>
                  </a:moveTo>
                  <a:cubicBezTo>
                    <a:pt x="2255" y="146"/>
                    <a:pt x="2193" y="253"/>
                    <a:pt x="2158" y="371"/>
                  </a:cubicBezTo>
                  <a:cubicBezTo>
                    <a:pt x="1867" y="1286"/>
                    <a:pt x="1566" y="2197"/>
                    <a:pt x="1303" y="3118"/>
                  </a:cubicBezTo>
                  <a:cubicBezTo>
                    <a:pt x="988" y="4213"/>
                    <a:pt x="711" y="5314"/>
                    <a:pt x="326" y="6388"/>
                  </a:cubicBezTo>
                  <a:cubicBezTo>
                    <a:pt x="219" y="6689"/>
                    <a:pt x="142" y="7001"/>
                    <a:pt x="67" y="7309"/>
                  </a:cubicBezTo>
                  <a:cubicBezTo>
                    <a:pt x="35" y="7440"/>
                    <a:pt x="0" y="7586"/>
                    <a:pt x="166" y="7784"/>
                  </a:cubicBezTo>
                  <a:cubicBezTo>
                    <a:pt x="260" y="7579"/>
                    <a:pt x="344" y="7423"/>
                    <a:pt x="406" y="7261"/>
                  </a:cubicBezTo>
                  <a:cubicBezTo>
                    <a:pt x="565" y="6828"/>
                    <a:pt x="738" y="6395"/>
                    <a:pt x="870" y="5955"/>
                  </a:cubicBezTo>
                  <a:cubicBezTo>
                    <a:pt x="1379" y="4213"/>
                    <a:pt x="1875" y="2470"/>
                    <a:pt x="2373" y="728"/>
                  </a:cubicBezTo>
                  <a:cubicBezTo>
                    <a:pt x="2422" y="555"/>
                    <a:pt x="2473" y="385"/>
                    <a:pt x="2501" y="208"/>
                  </a:cubicBezTo>
                  <a:cubicBezTo>
                    <a:pt x="2522" y="87"/>
                    <a:pt x="2470" y="1"/>
                    <a:pt x="2300" y="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 name="Google Shape;1010;p40"/>
            <p:cNvSpPr/>
            <p:nvPr/>
          </p:nvSpPr>
          <p:spPr>
            <a:xfrm>
              <a:off x="2194888" y="1730700"/>
              <a:ext cx="46850" cy="58650"/>
            </a:xfrm>
            <a:custGeom>
              <a:rect b="b" l="l" r="r" t="t"/>
              <a:pathLst>
                <a:path extrusionOk="0" h="2346" w="1874">
                  <a:moveTo>
                    <a:pt x="1870" y="160"/>
                  </a:moveTo>
                  <a:cubicBezTo>
                    <a:pt x="1867" y="111"/>
                    <a:pt x="1846" y="45"/>
                    <a:pt x="1808" y="21"/>
                  </a:cubicBezTo>
                  <a:cubicBezTo>
                    <a:pt x="1777" y="1"/>
                    <a:pt x="1697" y="1"/>
                    <a:pt x="1666" y="25"/>
                  </a:cubicBezTo>
                  <a:cubicBezTo>
                    <a:pt x="1583" y="90"/>
                    <a:pt x="1503" y="167"/>
                    <a:pt x="1441" y="250"/>
                  </a:cubicBezTo>
                  <a:cubicBezTo>
                    <a:pt x="1036" y="769"/>
                    <a:pt x="634" y="1289"/>
                    <a:pt x="239" y="1815"/>
                  </a:cubicBezTo>
                  <a:cubicBezTo>
                    <a:pt x="136" y="1951"/>
                    <a:pt x="11" y="2085"/>
                    <a:pt x="0" y="2346"/>
                  </a:cubicBezTo>
                  <a:cubicBezTo>
                    <a:pt x="94" y="2301"/>
                    <a:pt x="146" y="2286"/>
                    <a:pt x="187" y="2256"/>
                  </a:cubicBezTo>
                  <a:cubicBezTo>
                    <a:pt x="866" y="1719"/>
                    <a:pt x="1358" y="1019"/>
                    <a:pt x="1829" y="309"/>
                  </a:cubicBezTo>
                  <a:cubicBezTo>
                    <a:pt x="1856" y="267"/>
                    <a:pt x="1874" y="208"/>
                    <a:pt x="1870" y="16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 name="Google Shape;1011;p40"/>
            <p:cNvSpPr/>
            <p:nvPr/>
          </p:nvSpPr>
          <p:spPr>
            <a:xfrm>
              <a:off x="1653963" y="1567650"/>
              <a:ext cx="63050" cy="194600"/>
            </a:xfrm>
            <a:custGeom>
              <a:rect b="b" l="l" r="r" t="t"/>
              <a:pathLst>
                <a:path extrusionOk="0" h="7784" w="2522">
                  <a:moveTo>
                    <a:pt x="2197" y="6388"/>
                  </a:moveTo>
                  <a:cubicBezTo>
                    <a:pt x="1812" y="5314"/>
                    <a:pt x="1535" y="4213"/>
                    <a:pt x="1220" y="3118"/>
                  </a:cubicBezTo>
                  <a:cubicBezTo>
                    <a:pt x="953" y="2197"/>
                    <a:pt x="655" y="1286"/>
                    <a:pt x="364" y="371"/>
                  </a:cubicBezTo>
                  <a:cubicBezTo>
                    <a:pt x="327" y="253"/>
                    <a:pt x="268" y="146"/>
                    <a:pt x="218" y="42"/>
                  </a:cubicBezTo>
                  <a:cubicBezTo>
                    <a:pt x="52" y="1"/>
                    <a:pt x="1" y="87"/>
                    <a:pt x="18" y="208"/>
                  </a:cubicBezTo>
                  <a:cubicBezTo>
                    <a:pt x="49" y="385"/>
                    <a:pt x="101" y="555"/>
                    <a:pt x="149" y="728"/>
                  </a:cubicBezTo>
                  <a:cubicBezTo>
                    <a:pt x="648" y="2470"/>
                    <a:pt x="1144" y="4213"/>
                    <a:pt x="1652" y="5955"/>
                  </a:cubicBezTo>
                  <a:cubicBezTo>
                    <a:pt x="1785" y="6395"/>
                    <a:pt x="1954" y="6828"/>
                    <a:pt x="2117" y="7261"/>
                  </a:cubicBezTo>
                  <a:cubicBezTo>
                    <a:pt x="2176" y="7423"/>
                    <a:pt x="2263" y="7579"/>
                    <a:pt x="2356" y="7784"/>
                  </a:cubicBezTo>
                  <a:cubicBezTo>
                    <a:pt x="2522" y="7586"/>
                    <a:pt x="2488" y="7440"/>
                    <a:pt x="2456" y="7309"/>
                  </a:cubicBezTo>
                  <a:cubicBezTo>
                    <a:pt x="2380" y="7001"/>
                    <a:pt x="2304" y="6689"/>
                    <a:pt x="2197" y="638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 name="Google Shape;1012;p40"/>
            <p:cNvSpPr/>
            <p:nvPr/>
          </p:nvSpPr>
          <p:spPr>
            <a:xfrm>
              <a:off x="1519663" y="1730700"/>
              <a:ext cx="46875" cy="58650"/>
            </a:xfrm>
            <a:custGeom>
              <a:rect b="b" l="l" r="r" t="t"/>
              <a:pathLst>
                <a:path extrusionOk="0" h="2346" w="1875">
                  <a:moveTo>
                    <a:pt x="433" y="250"/>
                  </a:moveTo>
                  <a:cubicBezTo>
                    <a:pt x="368" y="167"/>
                    <a:pt x="291" y="90"/>
                    <a:pt x="208" y="25"/>
                  </a:cubicBezTo>
                  <a:cubicBezTo>
                    <a:pt x="177" y="1"/>
                    <a:pt x="98" y="1"/>
                    <a:pt x="63" y="21"/>
                  </a:cubicBezTo>
                  <a:cubicBezTo>
                    <a:pt x="29" y="45"/>
                    <a:pt x="5" y="111"/>
                    <a:pt x="5" y="160"/>
                  </a:cubicBezTo>
                  <a:cubicBezTo>
                    <a:pt x="0" y="208"/>
                    <a:pt x="18" y="267"/>
                    <a:pt x="46" y="309"/>
                  </a:cubicBezTo>
                  <a:cubicBezTo>
                    <a:pt x="517" y="1019"/>
                    <a:pt x="1009" y="1719"/>
                    <a:pt x="1688" y="2256"/>
                  </a:cubicBezTo>
                  <a:cubicBezTo>
                    <a:pt x="1729" y="2286"/>
                    <a:pt x="1781" y="2301"/>
                    <a:pt x="1875" y="2346"/>
                  </a:cubicBezTo>
                  <a:cubicBezTo>
                    <a:pt x="1864" y="2085"/>
                    <a:pt x="1736" y="1951"/>
                    <a:pt x="1635" y="1815"/>
                  </a:cubicBezTo>
                  <a:cubicBezTo>
                    <a:pt x="1241" y="1289"/>
                    <a:pt x="839" y="769"/>
                    <a:pt x="433" y="2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 name="Google Shape;1013;p40"/>
          <p:cNvGrpSpPr/>
          <p:nvPr/>
        </p:nvGrpSpPr>
        <p:grpSpPr>
          <a:xfrm>
            <a:off x="7053214" y="2098212"/>
            <a:ext cx="406054" cy="335503"/>
            <a:chOff x="1190625" y="691525"/>
            <a:chExt cx="5219200" cy="4312375"/>
          </a:xfrm>
        </p:grpSpPr>
        <p:sp>
          <p:nvSpPr>
            <p:cNvPr id="1014" name="Google Shape;1014;p40"/>
            <p:cNvSpPr/>
            <p:nvPr/>
          </p:nvSpPr>
          <p:spPr>
            <a:xfrm>
              <a:off x="1190625" y="691525"/>
              <a:ext cx="5219200" cy="4312375"/>
            </a:xfrm>
            <a:custGeom>
              <a:rect b="b" l="l" r="r" t="t"/>
              <a:pathLst>
                <a:path extrusionOk="0" h="172495" w="208768">
                  <a:moveTo>
                    <a:pt x="111299" y="6133"/>
                  </a:moveTo>
                  <a:cubicBezTo>
                    <a:pt x="132208" y="6133"/>
                    <a:pt x="142973" y="22802"/>
                    <a:pt x="142973" y="31577"/>
                  </a:cubicBezTo>
                  <a:cubicBezTo>
                    <a:pt x="142973" y="38035"/>
                    <a:pt x="140265" y="48833"/>
                    <a:pt x="137134" y="52258"/>
                  </a:cubicBezTo>
                  <a:cubicBezTo>
                    <a:pt x="136253" y="50757"/>
                    <a:pt x="135046" y="47626"/>
                    <a:pt x="134296" y="45603"/>
                  </a:cubicBezTo>
                  <a:cubicBezTo>
                    <a:pt x="131980" y="39569"/>
                    <a:pt x="129990" y="34349"/>
                    <a:pt x="126141" y="33469"/>
                  </a:cubicBezTo>
                  <a:cubicBezTo>
                    <a:pt x="125871" y="33415"/>
                    <a:pt x="125529" y="33368"/>
                    <a:pt x="125135" y="33368"/>
                  </a:cubicBezTo>
                  <a:cubicBezTo>
                    <a:pt x="124102" y="33368"/>
                    <a:pt x="122716" y="33688"/>
                    <a:pt x="121346" y="35034"/>
                  </a:cubicBezTo>
                  <a:cubicBezTo>
                    <a:pt x="117271" y="38969"/>
                    <a:pt x="110760" y="40602"/>
                    <a:pt x="104341" y="40602"/>
                  </a:cubicBezTo>
                  <a:cubicBezTo>
                    <a:pt x="97350" y="40602"/>
                    <a:pt x="90468" y="38664"/>
                    <a:pt x="86965" y="35654"/>
                  </a:cubicBezTo>
                  <a:cubicBezTo>
                    <a:pt x="85348" y="34239"/>
                    <a:pt x="83839" y="33814"/>
                    <a:pt x="82620" y="33814"/>
                  </a:cubicBezTo>
                  <a:cubicBezTo>
                    <a:pt x="82068" y="33814"/>
                    <a:pt x="81575" y="33901"/>
                    <a:pt x="81158" y="34023"/>
                  </a:cubicBezTo>
                  <a:cubicBezTo>
                    <a:pt x="77048" y="35197"/>
                    <a:pt x="75319" y="40710"/>
                    <a:pt x="73525" y="46549"/>
                  </a:cubicBezTo>
                  <a:cubicBezTo>
                    <a:pt x="72938" y="48441"/>
                    <a:pt x="72123" y="51051"/>
                    <a:pt x="71438" y="52421"/>
                  </a:cubicBezTo>
                  <a:cubicBezTo>
                    <a:pt x="67817" y="48930"/>
                    <a:pt x="66153" y="38623"/>
                    <a:pt x="65794" y="33045"/>
                  </a:cubicBezTo>
                  <a:cubicBezTo>
                    <a:pt x="65468" y="27793"/>
                    <a:pt x="66675" y="23585"/>
                    <a:pt x="69382" y="20551"/>
                  </a:cubicBezTo>
                  <a:cubicBezTo>
                    <a:pt x="72644" y="16898"/>
                    <a:pt x="78027" y="14843"/>
                    <a:pt x="85366" y="14484"/>
                  </a:cubicBezTo>
                  <a:cubicBezTo>
                    <a:pt x="86280" y="14419"/>
                    <a:pt x="87128" y="13962"/>
                    <a:pt x="87682" y="13212"/>
                  </a:cubicBezTo>
                  <a:cubicBezTo>
                    <a:pt x="92869" y="6133"/>
                    <a:pt x="103503" y="6133"/>
                    <a:pt x="111299" y="6133"/>
                  </a:cubicBezTo>
                  <a:close/>
                  <a:moveTo>
                    <a:pt x="49060" y="29619"/>
                  </a:moveTo>
                  <a:cubicBezTo>
                    <a:pt x="52909" y="29619"/>
                    <a:pt x="56465" y="30272"/>
                    <a:pt x="59629" y="31544"/>
                  </a:cubicBezTo>
                  <a:cubicBezTo>
                    <a:pt x="59662" y="32164"/>
                    <a:pt x="59662" y="32784"/>
                    <a:pt x="59694" y="33436"/>
                  </a:cubicBezTo>
                  <a:cubicBezTo>
                    <a:pt x="59988" y="38068"/>
                    <a:pt x="60673" y="42309"/>
                    <a:pt x="61717" y="46027"/>
                  </a:cubicBezTo>
                  <a:cubicBezTo>
                    <a:pt x="58618" y="47202"/>
                    <a:pt x="56269" y="49844"/>
                    <a:pt x="55062" y="53595"/>
                  </a:cubicBezTo>
                  <a:cubicBezTo>
                    <a:pt x="51883" y="55657"/>
                    <a:pt x="47521" y="56581"/>
                    <a:pt x="43202" y="56581"/>
                  </a:cubicBezTo>
                  <a:cubicBezTo>
                    <a:pt x="37817" y="56581"/>
                    <a:pt x="32497" y="55144"/>
                    <a:pt x="29619" y="52682"/>
                  </a:cubicBezTo>
                  <a:cubicBezTo>
                    <a:pt x="28168" y="51432"/>
                    <a:pt x="26824" y="51052"/>
                    <a:pt x="25723" y="51052"/>
                  </a:cubicBezTo>
                  <a:cubicBezTo>
                    <a:pt x="25215" y="51052"/>
                    <a:pt x="24758" y="51133"/>
                    <a:pt x="24367" y="51246"/>
                  </a:cubicBezTo>
                  <a:cubicBezTo>
                    <a:pt x="20714" y="52290"/>
                    <a:pt x="19278" y="56922"/>
                    <a:pt x="17745" y="61815"/>
                  </a:cubicBezTo>
                  <a:cubicBezTo>
                    <a:pt x="17386" y="63022"/>
                    <a:pt x="16897" y="64588"/>
                    <a:pt x="16473" y="65730"/>
                  </a:cubicBezTo>
                  <a:cubicBezTo>
                    <a:pt x="15136" y="63870"/>
                    <a:pt x="13113" y="59206"/>
                    <a:pt x="12591" y="50953"/>
                  </a:cubicBezTo>
                  <a:cubicBezTo>
                    <a:pt x="12330" y="46810"/>
                    <a:pt x="13276" y="43516"/>
                    <a:pt x="15364" y="41167"/>
                  </a:cubicBezTo>
                  <a:cubicBezTo>
                    <a:pt x="17908" y="38296"/>
                    <a:pt x="22149" y="36698"/>
                    <a:pt x="27988" y="36404"/>
                  </a:cubicBezTo>
                  <a:cubicBezTo>
                    <a:pt x="28901" y="36372"/>
                    <a:pt x="29749" y="35915"/>
                    <a:pt x="30304" y="35165"/>
                  </a:cubicBezTo>
                  <a:cubicBezTo>
                    <a:pt x="34316" y="29619"/>
                    <a:pt x="42504" y="29619"/>
                    <a:pt x="49060" y="29619"/>
                  </a:cubicBezTo>
                  <a:close/>
                  <a:moveTo>
                    <a:pt x="63804" y="51801"/>
                  </a:moveTo>
                  <a:cubicBezTo>
                    <a:pt x="65468" y="55324"/>
                    <a:pt x="67262" y="57183"/>
                    <a:pt x="68926" y="58129"/>
                  </a:cubicBezTo>
                  <a:lnTo>
                    <a:pt x="68926" y="69807"/>
                  </a:lnTo>
                  <a:cubicBezTo>
                    <a:pt x="68110" y="70492"/>
                    <a:pt x="67034" y="71047"/>
                    <a:pt x="65696" y="71047"/>
                  </a:cubicBezTo>
                  <a:cubicBezTo>
                    <a:pt x="62239" y="71047"/>
                    <a:pt x="60151" y="65632"/>
                    <a:pt x="60151" y="60380"/>
                  </a:cubicBezTo>
                  <a:cubicBezTo>
                    <a:pt x="60151" y="56792"/>
                    <a:pt x="61162" y="53008"/>
                    <a:pt x="63804" y="51801"/>
                  </a:cubicBezTo>
                  <a:close/>
                  <a:moveTo>
                    <a:pt x="144636" y="51671"/>
                  </a:moveTo>
                  <a:cubicBezTo>
                    <a:pt x="147735" y="52747"/>
                    <a:pt x="148616" y="57085"/>
                    <a:pt x="148616" y="60380"/>
                  </a:cubicBezTo>
                  <a:cubicBezTo>
                    <a:pt x="148616" y="65632"/>
                    <a:pt x="146528" y="71047"/>
                    <a:pt x="143071" y="71047"/>
                  </a:cubicBezTo>
                  <a:cubicBezTo>
                    <a:pt x="141733" y="71047"/>
                    <a:pt x="140657" y="70492"/>
                    <a:pt x="139841" y="69807"/>
                  </a:cubicBezTo>
                  <a:lnTo>
                    <a:pt x="139841" y="57934"/>
                  </a:lnTo>
                  <a:cubicBezTo>
                    <a:pt x="141603" y="56824"/>
                    <a:pt x="143201" y="54737"/>
                    <a:pt x="144636" y="51671"/>
                  </a:cubicBezTo>
                  <a:close/>
                  <a:moveTo>
                    <a:pt x="10145" y="67034"/>
                  </a:moveTo>
                  <a:cubicBezTo>
                    <a:pt x="11221" y="69155"/>
                    <a:pt x="12493" y="70786"/>
                    <a:pt x="13994" y="71732"/>
                  </a:cubicBezTo>
                  <a:lnTo>
                    <a:pt x="13994" y="80670"/>
                  </a:lnTo>
                  <a:cubicBezTo>
                    <a:pt x="13439" y="81061"/>
                    <a:pt x="12754" y="81387"/>
                    <a:pt x="11939" y="81387"/>
                  </a:cubicBezTo>
                  <a:cubicBezTo>
                    <a:pt x="9786" y="81387"/>
                    <a:pt x="7992" y="77669"/>
                    <a:pt x="7992" y="73265"/>
                  </a:cubicBezTo>
                  <a:cubicBezTo>
                    <a:pt x="7992" y="71993"/>
                    <a:pt x="8188" y="68405"/>
                    <a:pt x="10145" y="67034"/>
                  </a:cubicBezTo>
                  <a:close/>
                  <a:moveTo>
                    <a:pt x="198361" y="66904"/>
                  </a:moveTo>
                  <a:cubicBezTo>
                    <a:pt x="200580" y="68111"/>
                    <a:pt x="200775" y="71927"/>
                    <a:pt x="200775" y="73265"/>
                  </a:cubicBezTo>
                  <a:cubicBezTo>
                    <a:pt x="200775" y="77669"/>
                    <a:pt x="198981" y="81387"/>
                    <a:pt x="196828" y="81387"/>
                  </a:cubicBezTo>
                  <a:cubicBezTo>
                    <a:pt x="196013" y="81387"/>
                    <a:pt x="195328" y="81061"/>
                    <a:pt x="194773" y="80670"/>
                  </a:cubicBezTo>
                  <a:lnTo>
                    <a:pt x="194773" y="71536"/>
                  </a:lnTo>
                  <a:cubicBezTo>
                    <a:pt x="196078" y="70623"/>
                    <a:pt x="197285" y="69057"/>
                    <a:pt x="198361" y="66904"/>
                  </a:cubicBezTo>
                  <a:close/>
                  <a:moveTo>
                    <a:pt x="25900" y="57509"/>
                  </a:moveTo>
                  <a:cubicBezTo>
                    <a:pt x="29488" y="60478"/>
                    <a:pt x="35425" y="62370"/>
                    <a:pt x="41819" y="62631"/>
                  </a:cubicBezTo>
                  <a:cubicBezTo>
                    <a:pt x="42336" y="62654"/>
                    <a:pt x="42851" y="62665"/>
                    <a:pt x="43362" y="62665"/>
                  </a:cubicBezTo>
                  <a:cubicBezTo>
                    <a:pt x="47229" y="62665"/>
                    <a:pt x="50882" y="62018"/>
                    <a:pt x="54051" y="60837"/>
                  </a:cubicBezTo>
                  <a:cubicBezTo>
                    <a:pt x="54214" y="70329"/>
                    <a:pt x="59042" y="77179"/>
                    <a:pt x="65696" y="77179"/>
                  </a:cubicBezTo>
                  <a:cubicBezTo>
                    <a:pt x="66023" y="77179"/>
                    <a:pt x="66381" y="77147"/>
                    <a:pt x="66740" y="77114"/>
                  </a:cubicBezTo>
                  <a:lnTo>
                    <a:pt x="66740" y="81583"/>
                  </a:lnTo>
                  <a:cubicBezTo>
                    <a:pt x="66740" y="94435"/>
                    <a:pt x="56269" y="104906"/>
                    <a:pt x="43417" y="104906"/>
                  </a:cubicBezTo>
                  <a:cubicBezTo>
                    <a:pt x="30565" y="104906"/>
                    <a:pt x="20126" y="94435"/>
                    <a:pt x="20126" y="81583"/>
                  </a:cubicBezTo>
                  <a:lnTo>
                    <a:pt x="20126" y="71373"/>
                  </a:lnTo>
                  <a:cubicBezTo>
                    <a:pt x="21692" y="69775"/>
                    <a:pt x="22606" y="66839"/>
                    <a:pt x="23617" y="63642"/>
                  </a:cubicBezTo>
                  <a:cubicBezTo>
                    <a:pt x="24139" y="61881"/>
                    <a:pt x="25085" y="58847"/>
                    <a:pt x="25900" y="57509"/>
                  </a:cubicBezTo>
                  <a:close/>
                  <a:moveTo>
                    <a:pt x="182051" y="57444"/>
                  </a:moveTo>
                  <a:cubicBezTo>
                    <a:pt x="182834" y="58847"/>
                    <a:pt x="183846" y="61456"/>
                    <a:pt x="184498" y="63185"/>
                  </a:cubicBezTo>
                  <a:cubicBezTo>
                    <a:pt x="185835" y="66676"/>
                    <a:pt x="186977" y="69677"/>
                    <a:pt x="188673" y="71275"/>
                  </a:cubicBezTo>
                  <a:lnTo>
                    <a:pt x="188673" y="81583"/>
                  </a:lnTo>
                  <a:cubicBezTo>
                    <a:pt x="188673" y="94435"/>
                    <a:pt x="178202" y="104906"/>
                    <a:pt x="165350" y="104906"/>
                  </a:cubicBezTo>
                  <a:cubicBezTo>
                    <a:pt x="152498" y="104906"/>
                    <a:pt x="142027" y="94435"/>
                    <a:pt x="142027" y="81583"/>
                  </a:cubicBezTo>
                  <a:lnTo>
                    <a:pt x="142027" y="77114"/>
                  </a:lnTo>
                  <a:cubicBezTo>
                    <a:pt x="142386" y="77147"/>
                    <a:pt x="142745" y="77179"/>
                    <a:pt x="143071" y="77179"/>
                  </a:cubicBezTo>
                  <a:cubicBezTo>
                    <a:pt x="149660" y="77179"/>
                    <a:pt x="154488" y="70460"/>
                    <a:pt x="154716" y="61098"/>
                  </a:cubicBezTo>
                  <a:cubicBezTo>
                    <a:pt x="157895" y="62129"/>
                    <a:pt x="161499" y="62680"/>
                    <a:pt x="165128" y="62680"/>
                  </a:cubicBezTo>
                  <a:cubicBezTo>
                    <a:pt x="171365" y="62680"/>
                    <a:pt x="177680" y="61053"/>
                    <a:pt x="182051" y="57444"/>
                  </a:cubicBezTo>
                  <a:close/>
                  <a:moveTo>
                    <a:pt x="111234" y="105363"/>
                  </a:moveTo>
                  <a:lnTo>
                    <a:pt x="111234" y="107320"/>
                  </a:lnTo>
                  <a:cubicBezTo>
                    <a:pt x="108559" y="107548"/>
                    <a:pt x="106145" y="108788"/>
                    <a:pt x="104351" y="110647"/>
                  </a:cubicBezTo>
                  <a:cubicBezTo>
                    <a:pt x="102589" y="108788"/>
                    <a:pt x="100208" y="107581"/>
                    <a:pt x="97533" y="107320"/>
                  </a:cubicBezTo>
                  <a:lnTo>
                    <a:pt x="97533" y="105363"/>
                  </a:lnTo>
                  <a:cubicBezTo>
                    <a:pt x="99784" y="105787"/>
                    <a:pt x="102068" y="106015"/>
                    <a:pt x="104416" y="106015"/>
                  </a:cubicBezTo>
                  <a:cubicBezTo>
                    <a:pt x="106700" y="106015"/>
                    <a:pt x="109016" y="105787"/>
                    <a:pt x="111234" y="105363"/>
                  </a:cubicBezTo>
                  <a:close/>
                  <a:moveTo>
                    <a:pt x="48441" y="110582"/>
                  </a:moveTo>
                  <a:lnTo>
                    <a:pt x="48441" y="117139"/>
                  </a:lnTo>
                  <a:lnTo>
                    <a:pt x="38426" y="117139"/>
                  </a:lnTo>
                  <a:lnTo>
                    <a:pt x="38426" y="110582"/>
                  </a:lnTo>
                  <a:cubicBezTo>
                    <a:pt x="40057" y="110843"/>
                    <a:pt x="41721" y="111006"/>
                    <a:pt x="43417" y="111006"/>
                  </a:cubicBezTo>
                  <a:cubicBezTo>
                    <a:pt x="45146" y="111006"/>
                    <a:pt x="46810" y="110843"/>
                    <a:pt x="48441" y="110582"/>
                  </a:cubicBezTo>
                  <a:close/>
                  <a:moveTo>
                    <a:pt x="170341" y="110582"/>
                  </a:moveTo>
                  <a:lnTo>
                    <a:pt x="170341" y="117139"/>
                  </a:lnTo>
                  <a:lnTo>
                    <a:pt x="160327" y="117139"/>
                  </a:lnTo>
                  <a:lnTo>
                    <a:pt x="160327" y="110582"/>
                  </a:lnTo>
                  <a:cubicBezTo>
                    <a:pt x="161958" y="110843"/>
                    <a:pt x="163621" y="111006"/>
                    <a:pt x="165350" y="111006"/>
                  </a:cubicBezTo>
                  <a:cubicBezTo>
                    <a:pt x="167046" y="111006"/>
                    <a:pt x="168743" y="110843"/>
                    <a:pt x="170341" y="110582"/>
                  </a:cubicBezTo>
                  <a:close/>
                  <a:moveTo>
                    <a:pt x="125065" y="39927"/>
                  </a:moveTo>
                  <a:cubicBezTo>
                    <a:pt x="126174" y="41460"/>
                    <a:pt x="127642" y="45342"/>
                    <a:pt x="128555" y="47789"/>
                  </a:cubicBezTo>
                  <a:cubicBezTo>
                    <a:pt x="130219" y="52127"/>
                    <a:pt x="131654" y="55846"/>
                    <a:pt x="133709" y="57640"/>
                  </a:cubicBezTo>
                  <a:lnTo>
                    <a:pt x="133709" y="70590"/>
                  </a:lnTo>
                  <a:cubicBezTo>
                    <a:pt x="133709" y="70721"/>
                    <a:pt x="133741" y="70851"/>
                    <a:pt x="133709" y="70981"/>
                  </a:cubicBezTo>
                  <a:cubicBezTo>
                    <a:pt x="133709" y="71014"/>
                    <a:pt x="133709" y="71047"/>
                    <a:pt x="133709" y="71079"/>
                  </a:cubicBezTo>
                  <a:cubicBezTo>
                    <a:pt x="133644" y="75353"/>
                    <a:pt x="132665" y="79430"/>
                    <a:pt x="130904" y="83116"/>
                  </a:cubicBezTo>
                  <a:cubicBezTo>
                    <a:pt x="130904" y="83149"/>
                    <a:pt x="130871" y="83181"/>
                    <a:pt x="130871" y="83214"/>
                  </a:cubicBezTo>
                  <a:cubicBezTo>
                    <a:pt x="127478" y="90358"/>
                    <a:pt x="121248" y="95968"/>
                    <a:pt x="113354" y="98513"/>
                  </a:cubicBezTo>
                  <a:cubicBezTo>
                    <a:pt x="110483" y="99426"/>
                    <a:pt x="107450" y="99883"/>
                    <a:pt x="104351" y="99883"/>
                  </a:cubicBezTo>
                  <a:cubicBezTo>
                    <a:pt x="101285" y="99883"/>
                    <a:pt x="98284" y="99426"/>
                    <a:pt x="95380" y="98480"/>
                  </a:cubicBezTo>
                  <a:cubicBezTo>
                    <a:pt x="93684" y="97958"/>
                    <a:pt x="91988" y="97240"/>
                    <a:pt x="90422" y="96360"/>
                  </a:cubicBezTo>
                  <a:cubicBezTo>
                    <a:pt x="89961" y="96119"/>
                    <a:pt x="89465" y="96005"/>
                    <a:pt x="88977" y="96005"/>
                  </a:cubicBezTo>
                  <a:cubicBezTo>
                    <a:pt x="87879" y="96005"/>
                    <a:pt x="86822" y="96583"/>
                    <a:pt x="86280" y="97599"/>
                  </a:cubicBezTo>
                  <a:cubicBezTo>
                    <a:pt x="85464" y="99100"/>
                    <a:pt x="86019" y="100927"/>
                    <a:pt x="87486" y="101742"/>
                  </a:cubicBezTo>
                  <a:cubicBezTo>
                    <a:pt x="88759" y="102427"/>
                    <a:pt x="90063" y="103014"/>
                    <a:pt x="91401" y="103569"/>
                  </a:cubicBezTo>
                  <a:lnTo>
                    <a:pt x="91401" y="107255"/>
                  </a:lnTo>
                  <a:lnTo>
                    <a:pt x="87193" y="107255"/>
                  </a:lnTo>
                  <a:cubicBezTo>
                    <a:pt x="85497" y="107255"/>
                    <a:pt x="84127" y="108625"/>
                    <a:pt x="84127" y="110321"/>
                  </a:cubicBezTo>
                  <a:lnTo>
                    <a:pt x="84127" y="117171"/>
                  </a:lnTo>
                  <a:cubicBezTo>
                    <a:pt x="71177" y="117139"/>
                    <a:pt x="66903" y="117130"/>
                    <a:pt x="64310" y="117130"/>
                  </a:cubicBezTo>
                  <a:cubicBezTo>
                    <a:pt x="61717" y="117130"/>
                    <a:pt x="60803" y="117139"/>
                    <a:pt x="54573" y="117139"/>
                  </a:cubicBezTo>
                  <a:lnTo>
                    <a:pt x="54573" y="108821"/>
                  </a:lnTo>
                  <a:cubicBezTo>
                    <a:pt x="63641" y="105102"/>
                    <a:pt x="70426" y="96980"/>
                    <a:pt x="72318" y="87128"/>
                  </a:cubicBezTo>
                  <a:cubicBezTo>
                    <a:pt x="72579" y="87226"/>
                    <a:pt x="72873" y="87259"/>
                    <a:pt x="73134" y="87324"/>
                  </a:cubicBezTo>
                  <a:cubicBezTo>
                    <a:pt x="74112" y="89151"/>
                    <a:pt x="75287" y="90912"/>
                    <a:pt x="76591" y="92608"/>
                  </a:cubicBezTo>
                  <a:cubicBezTo>
                    <a:pt x="77211" y="93359"/>
                    <a:pt x="78092" y="93750"/>
                    <a:pt x="79005" y="93750"/>
                  </a:cubicBezTo>
                  <a:cubicBezTo>
                    <a:pt x="79658" y="93750"/>
                    <a:pt x="80343" y="93522"/>
                    <a:pt x="80897" y="93098"/>
                  </a:cubicBezTo>
                  <a:cubicBezTo>
                    <a:pt x="82202" y="92054"/>
                    <a:pt x="82430" y="90129"/>
                    <a:pt x="81387" y="88792"/>
                  </a:cubicBezTo>
                  <a:cubicBezTo>
                    <a:pt x="80017" y="87063"/>
                    <a:pt x="78842" y="85171"/>
                    <a:pt x="77896" y="83214"/>
                  </a:cubicBezTo>
                  <a:cubicBezTo>
                    <a:pt x="77864" y="83181"/>
                    <a:pt x="77864" y="83116"/>
                    <a:pt x="77831" y="83051"/>
                  </a:cubicBezTo>
                  <a:cubicBezTo>
                    <a:pt x="76070" y="79332"/>
                    <a:pt x="75124" y="75287"/>
                    <a:pt x="75058" y="71079"/>
                  </a:cubicBezTo>
                  <a:cubicBezTo>
                    <a:pt x="75058" y="71047"/>
                    <a:pt x="75058" y="71014"/>
                    <a:pt x="75058" y="70981"/>
                  </a:cubicBezTo>
                  <a:cubicBezTo>
                    <a:pt x="75026" y="70851"/>
                    <a:pt x="75058" y="70721"/>
                    <a:pt x="75058" y="70590"/>
                  </a:cubicBezTo>
                  <a:lnTo>
                    <a:pt x="75058" y="57738"/>
                  </a:lnTo>
                  <a:cubicBezTo>
                    <a:pt x="77016" y="55944"/>
                    <a:pt x="78125" y="52356"/>
                    <a:pt x="79364" y="48376"/>
                  </a:cubicBezTo>
                  <a:cubicBezTo>
                    <a:pt x="80147" y="45832"/>
                    <a:pt x="81582" y="41265"/>
                    <a:pt x="82724" y="40058"/>
                  </a:cubicBezTo>
                  <a:cubicBezTo>
                    <a:pt x="89348" y="44711"/>
                    <a:pt x="97091" y="46681"/>
                    <a:pt x="104351" y="46681"/>
                  </a:cubicBezTo>
                  <a:cubicBezTo>
                    <a:pt x="112715" y="46681"/>
                    <a:pt x="120437" y="44066"/>
                    <a:pt x="125065" y="39927"/>
                  </a:cubicBezTo>
                  <a:close/>
                  <a:moveTo>
                    <a:pt x="96457" y="113387"/>
                  </a:moveTo>
                  <a:cubicBezTo>
                    <a:pt x="98773" y="113387"/>
                    <a:pt x="100698" y="114986"/>
                    <a:pt x="101219" y="117171"/>
                  </a:cubicBezTo>
                  <a:lnTo>
                    <a:pt x="90259" y="117171"/>
                  </a:lnTo>
                  <a:lnTo>
                    <a:pt x="90259" y="113387"/>
                  </a:lnTo>
                  <a:close/>
                  <a:moveTo>
                    <a:pt x="118475" y="113387"/>
                  </a:moveTo>
                  <a:lnTo>
                    <a:pt x="118475" y="117171"/>
                  </a:lnTo>
                  <a:lnTo>
                    <a:pt x="107515" y="117171"/>
                  </a:lnTo>
                  <a:cubicBezTo>
                    <a:pt x="108004" y="115018"/>
                    <a:pt x="109962" y="113387"/>
                    <a:pt x="112278" y="113387"/>
                  </a:cubicBezTo>
                  <a:close/>
                  <a:moveTo>
                    <a:pt x="136449" y="87128"/>
                  </a:moveTo>
                  <a:cubicBezTo>
                    <a:pt x="138341" y="96980"/>
                    <a:pt x="145126" y="105102"/>
                    <a:pt x="154227" y="108821"/>
                  </a:cubicBezTo>
                  <a:lnTo>
                    <a:pt x="154227" y="117139"/>
                  </a:lnTo>
                  <a:cubicBezTo>
                    <a:pt x="147280" y="117146"/>
                    <a:pt x="144328" y="117148"/>
                    <a:pt x="143381" y="117148"/>
                  </a:cubicBezTo>
                  <a:cubicBezTo>
                    <a:pt x="141692" y="117148"/>
                    <a:pt x="146380" y="117141"/>
                    <a:pt x="146158" y="117141"/>
                  </a:cubicBezTo>
                  <a:cubicBezTo>
                    <a:pt x="145954" y="117141"/>
                    <a:pt x="141646" y="117147"/>
                    <a:pt x="124608" y="117171"/>
                  </a:cubicBezTo>
                  <a:lnTo>
                    <a:pt x="124608" y="110321"/>
                  </a:lnTo>
                  <a:cubicBezTo>
                    <a:pt x="124608" y="108625"/>
                    <a:pt x="123238" y="107255"/>
                    <a:pt x="121542" y="107255"/>
                  </a:cubicBezTo>
                  <a:lnTo>
                    <a:pt x="117366" y="107255"/>
                  </a:lnTo>
                  <a:lnTo>
                    <a:pt x="117366" y="103569"/>
                  </a:lnTo>
                  <a:cubicBezTo>
                    <a:pt x="125326" y="100437"/>
                    <a:pt x="131752" y="94598"/>
                    <a:pt x="135633" y="87324"/>
                  </a:cubicBezTo>
                  <a:cubicBezTo>
                    <a:pt x="135894" y="87259"/>
                    <a:pt x="136188" y="87226"/>
                    <a:pt x="136449" y="87128"/>
                  </a:cubicBezTo>
                  <a:close/>
                  <a:moveTo>
                    <a:pt x="106276" y="123271"/>
                  </a:moveTo>
                  <a:lnTo>
                    <a:pt x="106276" y="143561"/>
                  </a:lnTo>
                  <a:cubicBezTo>
                    <a:pt x="106276" y="144605"/>
                    <a:pt x="105427" y="145453"/>
                    <a:pt x="104384" y="145453"/>
                  </a:cubicBezTo>
                  <a:cubicBezTo>
                    <a:pt x="103340" y="145453"/>
                    <a:pt x="102492" y="144605"/>
                    <a:pt x="102492" y="143561"/>
                  </a:cubicBezTo>
                  <a:lnTo>
                    <a:pt x="102492" y="123271"/>
                  </a:lnTo>
                  <a:close/>
                  <a:moveTo>
                    <a:pt x="192261" y="123238"/>
                  </a:moveTo>
                  <a:cubicBezTo>
                    <a:pt x="198003" y="123238"/>
                    <a:pt x="202667" y="127903"/>
                    <a:pt x="202667" y="133644"/>
                  </a:cubicBezTo>
                  <a:lnTo>
                    <a:pt x="202667" y="154912"/>
                  </a:lnTo>
                  <a:cubicBezTo>
                    <a:pt x="202667" y="156185"/>
                    <a:pt x="201623" y="157228"/>
                    <a:pt x="200319" y="157228"/>
                  </a:cubicBezTo>
                  <a:lnTo>
                    <a:pt x="191544" y="157228"/>
                  </a:lnTo>
                  <a:lnTo>
                    <a:pt x="191544" y="143887"/>
                  </a:lnTo>
                  <a:cubicBezTo>
                    <a:pt x="191544" y="142191"/>
                    <a:pt x="190174" y="140821"/>
                    <a:pt x="188478" y="140821"/>
                  </a:cubicBezTo>
                  <a:cubicBezTo>
                    <a:pt x="186781" y="140821"/>
                    <a:pt x="185444" y="142191"/>
                    <a:pt x="185444" y="143887"/>
                  </a:cubicBezTo>
                  <a:lnTo>
                    <a:pt x="185444" y="157228"/>
                  </a:lnTo>
                  <a:lnTo>
                    <a:pt x="157032" y="157228"/>
                  </a:lnTo>
                  <a:lnTo>
                    <a:pt x="157032" y="136743"/>
                  </a:lnTo>
                  <a:cubicBezTo>
                    <a:pt x="157032" y="131524"/>
                    <a:pt x="154977" y="126761"/>
                    <a:pt x="151617" y="123238"/>
                  </a:cubicBezTo>
                  <a:close/>
                  <a:moveTo>
                    <a:pt x="137460" y="123271"/>
                  </a:moveTo>
                  <a:cubicBezTo>
                    <a:pt x="144865" y="123271"/>
                    <a:pt x="150932" y="129338"/>
                    <a:pt x="150932" y="136743"/>
                  </a:cubicBezTo>
                  <a:lnTo>
                    <a:pt x="150932" y="162806"/>
                  </a:lnTo>
                  <a:cubicBezTo>
                    <a:pt x="150932" y="164764"/>
                    <a:pt x="149334" y="166362"/>
                    <a:pt x="147377" y="166362"/>
                  </a:cubicBezTo>
                  <a:lnTo>
                    <a:pt x="135862" y="166362"/>
                  </a:lnTo>
                  <a:lnTo>
                    <a:pt x="135862" y="149302"/>
                  </a:lnTo>
                  <a:cubicBezTo>
                    <a:pt x="135862" y="147606"/>
                    <a:pt x="134492" y="146235"/>
                    <a:pt x="132828" y="146235"/>
                  </a:cubicBezTo>
                  <a:cubicBezTo>
                    <a:pt x="131132" y="146235"/>
                    <a:pt x="129762" y="147606"/>
                    <a:pt x="129762" y="149302"/>
                  </a:cubicBezTo>
                  <a:lnTo>
                    <a:pt x="129762" y="166362"/>
                  </a:lnTo>
                  <a:lnTo>
                    <a:pt x="79005" y="166362"/>
                  </a:lnTo>
                  <a:lnTo>
                    <a:pt x="79005" y="149302"/>
                  </a:lnTo>
                  <a:cubicBezTo>
                    <a:pt x="79005" y="147606"/>
                    <a:pt x="77635" y="146235"/>
                    <a:pt x="75939" y="146235"/>
                  </a:cubicBezTo>
                  <a:cubicBezTo>
                    <a:pt x="74275" y="146235"/>
                    <a:pt x="72905" y="147606"/>
                    <a:pt x="72905" y="149302"/>
                  </a:cubicBezTo>
                  <a:lnTo>
                    <a:pt x="72905" y="166362"/>
                  </a:lnTo>
                  <a:lnTo>
                    <a:pt x="61391" y="166362"/>
                  </a:lnTo>
                  <a:cubicBezTo>
                    <a:pt x="59433" y="166362"/>
                    <a:pt x="57835" y="164764"/>
                    <a:pt x="57835" y="162806"/>
                  </a:cubicBezTo>
                  <a:lnTo>
                    <a:pt x="57835" y="136743"/>
                  </a:lnTo>
                  <a:cubicBezTo>
                    <a:pt x="57835" y="129338"/>
                    <a:pt x="63902" y="123271"/>
                    <a:pt x="71307" y="123271"/>
                  </a:cubicBezTo>
                  <a:lnTo>
                    <a:pt x="96359" y="123271"/>
                  </a:lnTo>
                  <a:lnTo>
                    <a:pt x="96359" y="143561"/>
                  </a:lnTo>
                  <a:cubicBezTo>
                    <a:pt x="96359" y="147964"/>
                    <a:pt x="99947" y="151585"/>
                    <a:pt x="104384" y="151585"/>
                  </a:cubicBezTo>
                  <a:cubicBezTo>
                    <a:pt x="108820" y="151585"/>
                    <a:pt x="112408" y="147964"/>
                    <a:pt x="112408" y="143561"/>
                  </a:cubicBezTo>
                  <a:lnTo>
                    <a:pt x="112408" y="123271"/>
                  </a:lnTo>
                  <a:close/>
                  <a:moveTo>
                    <a:pt x="111299" y="1"/>
                  </a:moveTo>
                  <a:cubicBezTo>
                    <a:pt x="103079" y="1"/>
                    <a:pt x="90814" y="1"/>
                    <a:pt x="83637" y="8449"/>
                  </a:cubicBezTo>
                  <a:cubicBezTo>
                    <a:pt x="75287" y="9134"/>
                    <a:pt x="68958" y="11809"/>
                    <a:pt x="64816" y="16474"/>
                  </a:cubicBezTo>
                  <a:cubicBezTo>
                    <a:pt x="62630" y="18953"/>
                    <a:pt x="61097" y="21889"/>
                    <a:pt x="60314" y="25281"/>
                  </a:cubicBezTo>
                  <a:cubicBezTo>
                    <a:pt x="56824" y="24074"/>
                    <a:pt x="53073" y="23487"/>
                    <a:pt x="49060" y="23487"/>
                  </a:cubicBezTo>
                  <a:cubicBezTo>
                    <a:pt x="42308" y="23487"/>
                    <a:pt x="32294" y="23487"/>
                    <a:pt x="26259" y="30402"/>
                  </a:cubicBezTo>
                  <a:cubicBezTo>
                    <a:pt x="19441" y="30990"/>
                    <a:pt x="14255" y="33240"/>
                    <a:pt x="10797" y="37089"/>
                  </a:cubicBezTo>
                  <a:cubicBezTo>
                    <a:pt x="7600" y="40678"/>
                    <a:pt x="6133" y="45603"/>
                    <a:pt x="6491" y="51344"/>
                  </a:cubicBezTo>
                  <a:cubicBezTo>
                    <a:pt x="6720" y="54737"/>
                    <a:pt x="7242" y="58162"/>
                    <a:pt x="8024" y="61228"/>
                  </a:cubicBezTo>
                  <a:cubicBezTo>
                    <a:pt x="4241" y="62990"/>
                    <a:pt x="1892" y="67393"/>
                    <a:pt x="1892" y="73265"/>
                  </a:cubicBezTo>
                  <a:cubicBezTo>
                    <a:pt x="1892" y="81518"/>
                    <a:pt x="6100" y="87520"/>
                    <a:pt x="11939" y="87520"/>
                  </a:cubicBezTo>
                  <a:cubicBezTo>
                    <a:pt x="12820" y="87520"/>
                    <a:pt x="13668" y="87389"/>
                    <a:pt x="14516" y="87128"/>
                  </a:cubicBezTo>
                  <a:cubicBezTo>
                    <a:pt x="16408" y="96980"/>
                    <a:pt x="23225" y="105102"/>
                    <a:pt x="32294" y="108821"/>
                  </a:cubicBezTo>
                  <a:lnTo>
                    <a:pt x="32294" y="117139"/>
                  </a:lnTo>
                  <a:lnTo>
                    <a:pt x="16506" y="117139"/>
                  </a:lnTo>
                  <a:cubicBezTo>
                    <a:pt x="7405" y="117139"/>
                    <a:pt x="0" y="124543"/>
                    <a:pt x="0" y="133644"/>
                  </a:cubicBezTo>
                  <a:lnTo>
                    <a:pt x="0" y="154912"/>
                  </a:lnTo>
                  <a:cubicBezTo>
                    <a:pt x="0" y="159577"/>
                    <a:pt x="3784" y="163361"/>
                    <a:pt x="8449" y="163361"/>
                  </a:cubicBezTo>
                  <a:lnTo>
                    <a:pt x="26161" y="163361"/>
                  </a:lnTo>
                  <a:cubicBezTo>
                    <a:pt x="27857" y="163361"/>
                    <a:pt x="29227" y="161991"/>
                    <a:pt x="29227" y="160295"/>
                  </a:cubicBezTo>
                  <a:cubicBezTo>
                    <a:pt x="29227" y="158598"/>
                    <a:pt x="27857" y="157228"/>
                    <a:pt x="26161" y="157228"/>
                  </a:cubicBezTo>
                  <a:lnTo>
                    <a:pt x="23323" y="157228"/>
                  </a:lnTo>
                  <a:lnTo>
                    <a:pt x="23323" y="143887"/>
                  </a:lnTo>
                  <a:cubicBezTo>
                    <a:pt x="23323" y="142191"/>
                    <a:pt x="21986" y="140821"/>
                    <a:pt x="20290" y="140821"/>
                  </a:cubicBezTo>
                  <a:cubicBezTo>
                    <a:pt x="18593" y="140821"/>
                    <a:pt x="17223" y="142191"/>
                    <a:pt x="17223" y="143887"/>
                  </a:cubicBezTo>
                  <a:lnTo>
                    <a:pt x="17223" y="157228"/>
                  </a:lnTo>
                  <a:lnTo>
                    <a:pt x="8449" y="157228"/>
                  </a:lnTo>
                  <a:cubicBezTo>
                    <a:pt x="7144" y="157228"/>
                    <a:pt x="6100" y="156185"/>
                    <a:pt x="6100" y="154912"/>
                  </a:cubicBezTo>
                  <a:lnTo>
                    <a:pt x="6100" y="133644"/>
                  </a:lnTo>
                  <a:cubicBezTo>
                    <a:pt x="6100" y="127903"/>
                    <a:pt x="10765" y="123238"/>
                    <a:pt x="16506" y="123238"/>
                  </a:cubicBezTo>
                  <a:lnTo>
                    <a:pt x="57150" y="123238"/>
                  </a:lnTo>
                  <a:cubicBezTo>
                    <a:pt x="53790" y="126761"/>
                    <a:pt x="51735" y="131524"/>
                    <a:pt x="51735" y="136743"/>
                  </a:cubicBezTo>
                  <a:lnTo>
                    <a:pt x="51735" y="157228"/>
                  </a:lnTo>
                  <a:lnTo>
                    <a:pt x="39274" y="157228"/>
                  </a:lnTo>
                  <a:cubicBezTo>
                    <a:pt x="37578" y="157228"/>
                    <a:pt x="36208" y="158598"/>
                    <a:pt x="36208" y="160295"/>
                  </a:cubicBezTo>
                  <a:cubicBezTo>
                    <a:pt x="36208" y="161991"/>
                    <a:pt x="37578" y="163361"/>
                    <a:pt x="39274" y="163361"/>
                  </a:cubicBezTo>
                  <a:lnTo>
                    <a:pt x="51735" y="163361"/>
                  </a:lnTo>
                  <a:cubicBezTo>
                    <a:pt x="52029" y="168450"/>
                    <a:pt x="56237" y="172494"/>
                    <a:pt x="61391" y="172494"/>
                  </a:cubicBezTo>
                  <a:lnTo>
                    <a:pt x="147377" y="172494"/>
                  </a:lnTo>
                  <a:cubicBezTo>
                    <a:pt x="152530" y="172494"/>
                    <a:pt x="156738" y="168450"/>
                    <a:pt x="157032" y="163361"/>
                  </a:cubicBezTo>
                  <a:lnTo>
                    <a:pt x="200319" y="163361"/>
                  </a:lnTo>
                  <a:cubicBezTo>
                    <a:pt x="204983" y="163361"/>
                    <a:pt x="208767" y="159577"/>
                    <a:pt x="208767" y="154912"/>
                  </a:cubicBezTo>
                  <a:lnTo>
                    <a:pt x="208767" y="133644"/>
                  </a:lnTo>
                  <a:cubicBezTo>
                    <a:pt x="208767" y="124543"/>
                    <a:pt x="201362" y="117139"/>
                    <a:pt x="192261" y="117139"/>
                  </a:cubicBezTo>
                  <a:lnTo>
                    <a:pt x="176473" y="117139"/>
                  </a:lnTo>
                  <a:lnTo>
                    <a:pt x="176473" y="108821"/>
                  </a:lnTo>
                  <a:cubicBezTo>
                    <a:pt x="185542" y="105102"/>
                    <a:pt x="192359" y="96980"/>
                    <a:pt x="194251" y="87128"/>
                  </a:cubicBezTo>
                  <a:cubicBezTo>
                    <a:pt x="195099" y="87389"/>
                    <a:pt x="195948" y="87520"/>
                    <a:pt x="196828" y="87520"/>
                  </a:cubicBezTo>
                  <a:cubicBezTo>
                    <a:pt x="202667" y="87520"/>
                    <a:pt x="206875" y="81518"/>
                    <a:pt x="206875" y="73265"/>
                  </a:cubicBezTo>
                  <a:cubicBezTo>
                    <a:pt x="206875" y="67295"/>
                    <a:pt x="204461" y="62827"/>
                    <a:pt x="200547" y="61163"/>
                  </a:cubicBezTo>
                  <a:cubicBezTo>
                    <a:pt x="201656" y="57314"/>
                    <a:pt x="202308" y="53138"/>
                    <a:pt x="202308" y="49779"/>
                  </a:cubicBezTo>
                  <a:cubicBezTo>
                    <a:pt x="202308" y="46647"/>
                    <a:pt x="200808" y="41004"/>
                    <a:pt x="196535" y="35491"/>
                  </a:cubicBezTo>
                  <a:cubicBezTo>
                    <a:pt x="195924" y="34709"/>
                    <a:pt x="195012" y="34295"/>
                    <a:pt x="194093" y="34295"/>
                  </a:cubicBezTo>
                  <a:cubicBezTo>
                    <a:pt x="193440" y="34295"/>
                    <a:pt x="192784" y="34503"/>
                    <a:pt x="192229" y="34937"/>
                  </a:cubicBezTo>
                  <a:cubicBezTo>
                    <a:pt x="190891" y="35980"/>
                    <a:pt x="190663" y="37905"/>
                    <a:pt x="191674" y="39242"/>
                  </a:cubicBezTo>
                  <a:cubicBezTo>
                    <a:pt x="195002" y="43516"/>
                    <a:pt x="196208" y="47887"/>
                    <a:pt x="196208" y="49779"/>
                  </a:cubicBezTo>
                  <a:cubicBezTo>
                    <a:pt x="196208" y="55944"/>
                    <a:pt x="193762" y="63153"/>
                    <a:pt x="192098" y="65632"/>
                  </a:cubicBezTo>
                  <a:cubicBezTo>
                    <a:pt x="191479" y="64327"/>
                    <a:pt x="190728" y="62370"/>
                    <a:pt x="190206" y="61000"/>
                  </a:cubicBezTo>
                  <a:cubicBezTo>
                    <a:pt x="188282" y="55944"/>
                    <a:pt x="186618" y="51540"/>
                    <a:pt x="183161" y="50790"/>
                  </a:cubicBezTo>
                  <a:cubicBezTo>
                    <a:pt x="182908" y="50734"/>
                    <a:pt x="182580" y="50686"/>
                    <a:pt x="182200" y="50686"/>
                  </a:cubicBezTo>
                  <a:cubicBezTo>
                    <a:pt x="181256" y="50686"/>
                    <a:pt x="179990" y="50983"/>
                    <a:pt x="178757" y="52192"/>
                  </a:cubicBezTo>
                  <a:cubicBezTo>
                    <a:pt x="175664" y="55176"/>
                    <a:pt x="170383" y="56526"/>
                    <a:pt x="165122" y="56526"/>
                  </a:cubicBezTo>
                  <a:cubicBezTo>
                    <a:pt x="161007" y="56526"/>
                    <a:pt x="156903" y="55700"/>
                    <a:pt x="153868" y="54182"/>
                  </a:cubicBezTo>
                  <a:cubicBezTo>
                    <a:pt x="152661" y="50007"/>
                    <a:pt x="150149" y="47136"/>
                    <a:pt x="146789" y="45929"/>
                  </a:cubicBezTo>
                  <a:cubicBezTo>
                    <a:pt x="147703" y="42863"/>
                    <a:pt x="148388" y="39569"/>
                    <a:pt x="148779" y="36502"/>
                  </a:cubicBezTo>
                  <a:cubicBezTo>
                    <a:pt x="149921" y="36404"/>
                    <a:pt x="151226" y="36502"/>
                    <a:pt x="152204" y="35165"/>
                  </a:cubicBezTo>
                  <a:cubicBezTo>
                    <a:pt x="156249" y="29619"/>
                    <a:pt x="164404" y="29619"/>
                    <a:pt x="170961" y="29619"/>
                  </a:cubicBezTo>
                  <a:cubicBezTo>
                    <a:pt x="175299" y="29619"/>
                    <a:pt x="179246" y="30435"/>
                    <a:pt x="182704" y="32033"/>
                  </a:cubicBezTo>
                  <a:cubicBezTo>
                    <a:pt x="183118" y="32227"/>
                    <a:pt x="183554" y="32319"/>
                    <a:pt x="183983" y="32319"/>
                  </a:cubicBezTo>
                  <a:cubicBezTo>
                    <a:pt x="185143" y="32319"/>
                    <a:pt x="186258" y="31652"/>
                    <a:pt x="186781" y="30533"/>
                  </a:cubicBezTo>
                  <a:cubicBezTo>
                    <a:pt x="187499" y="29000"/>
                    <a:pt x="186814" y="27206"/>
                    <a:pt x="185281" y="26488"/>
                  </a:cubicBezTo>
                  <a:cubicBezTo>
                    <a:pt x="181008" y="24498"/>
                    <a:pt x="176180" y="23487"/>
                    <a:pt x="170961" y="23487"/>
                  </a:cubicBezTo>
                  <a:cubicBezTo>
                    <a:pt x="164502" y="23487"/>
                    <a:pt x="155042" y="23487"/>
                    <a:pt x="148942" y="29587"/>
                  </a:cubicBezTo>
                  <a:cubicBezTo>
                    <a:pt x="147605" y="19442"/>
                    <a:pt x="136449" y="1"/>
                    <a:pt x="11129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 name="Google Shape;1015;p40"/>
            <p:cNvSpPr/>
            <p:nvPr/>
          </p:nvSpPr>
          <p:spPr>
            <a:xfrm>
              <a:off x="3355750" y="2472575"/>
              <a:ext cx="886475" cy="458325"/>
            </a:xfrm>
            <a:custGeom>
              <a:rect b="b" l="l" r="r" t="t"/>
              <a:pathLst>
                <a:path extrusionOk="0" h="18333" w="35459">
                  <a:moveTo>
                    <a:pt x="27336" y="6100"/>
                  </a:moveTo>
                  <a:cubicBezTo>
                    <a:pt x="28445" y="6100"/>
                    <a:pt x="29359" y="7014"/>
                    <a:pt x="29359" y="8123"/>
                  </a:cubicBezTo>
                  <a:lnTo>
                    <a:pt x="29359" y="12233"/>
                  </a:lnTo>
                  <a:lnTo>
                    <a:pt x="6101" y="12233"/>
                  </a:lnTo>
                  <a:lnTo>
                    <a:pt x="6101" y="8123"/>
                  </a:lnTo>
                  <a:lnTo>
                    <a:pt x="6133" y="8123"/>
                  </a:lnTo>
                  <a:cubicBezTo>
                    <a:pt x="6133" y="7014"/>
                    <a:pt x="7014" y="6100"/>
                    <a:pt x="8123" y="6100"/>
                  </a:cubicBezTo>
                  <a:close/>
                  <a:moveTo>
                    <a:pt x="8123" y="0"/>
                  </a:moveTo>
                  <a:cubicBezTo>
                    <a:pt x="3654" y="0"/>
                    <a:pt x="1" y="3621"/>
                    <a:pt x="1" y="8123"/>
                  </a:cubicBezTo>
                  <a:lnTo>
                    <a:pt x="1" y="13505"/>
                  </a:lnTo>
                  <a:cubicBezTo>
                    <a:pt x="1" y="16180"/>
                    <a:pt x="2186" y="18333"/>
                    <a:pt x="4828" y="18333"/>
                  </a:cubicBezTo>
                  <a:lnTo>
                    <a:pt x="30631" y="18333"/>
                  </a:lnTo>
                  <a:cubicBezTo>
                    <a:pt x="33306" y="18333"/>
                    <a:pt x="35459" y="16180"/>
                    <a:pt x="35459" y="13505"/>
                  </a:cubicBezTo>
                  <a:lnTo>
                    <a:pt x="35459" y="8123"/>
                  </a:lnTo>
                  <a:cubicBezTo>
                    <a:pt x="35459" y="3621"/>
                    <a:pt x="31838" y="0"/>
                    <a:pt x="2733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 name="Google Shape;1016;p40"/>
            <p:cNvSpPr/>
            <p:nvPr/>
          </p:nvSpPr>
          <p:spPr>
            <a:xfrm>
              <a:off x="1919675" y="2712325"/>
              <a:ext cx="713575" cy="458350"/>
            </a:xfrm>
            <a:custGeom>
              <a:rect b="b" l="l" r="r" t="t"/>
              <a:pathLst>
                <a:path extrusionOk="0" h="18334" w="28543">
                  <a:moveTo>
                    <a:pt x="21040" y="6101"/>
                  </a:moveTo>
                  <a:cubicBezTo>
                    <a:pt x="21790" y="6101"/>
                    <a:pt x="22410" y="6720"/>
                    <a:pt x="22410" y="7471"/>
                  </a:cubicBezTo>
                  <a:lnTo>
                    <a:pt x="22410" y="12233"/>
                  </a:lnTo>
                  <a:lnTo>
                    <a:pt x="6100" y="12233"/>
                  </a:lnTo>
                  <a:lnTo>
                    <a:pt x="6100" y="7471"/>
                  </a:lnTo>
                  <a:cubicBezTo>
                    <a:pt x="6100" y="6720"/>
                    <a:pt x="6720" y="6101"/>
                    <a:pt x="7470" y="6101"/>
                  </a:cubicBezTo>
                  <a:close/>
                  <a:moveTo>
                    <a:pt x="7470" y="1"/>
                  </a:moveTo>
                  <a:cubicBezTo>
                    <a:pt x="3360" y="1"/>
                    <a:pt x="0" y="3361"/>
                    <a:pt x="0" y="7471"/>
                  </a:cubicBezTo>
                  <a:lnTo>
                    <a:pt x="0" y="13734"/>
                  </a:lnTo>
                  <a:cubicBezTo>
                    <a:pt x="0" y="16278"/>
                    <a:pt x="2055" y="18333"/>
                    <a:pt x="4600" y="18333"/>
                  </a:cubicBezTo>
                  <a:lnTo>
                    <a:pt x="23911" y="18333"/>
                  </a:lnTo>
                  <a:cubicBezTo>
                    <a:pt x="26455" y="18333"/>
                    <a:pt x="28543" y="16278"/>
                    <a:pt x="28543" y="13734"/>
                  </a:cubicBezTo>
                  <a:lnTo>
                    <a:pt x="28543" y="7471"/>
                  </a:lnTo>
                  <a:cubicBezTo>
                    <a:pt x="28543" y="3361"/>
                    <a:pt x="25183" y="1"/>
                    <a:pt x="2104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 name="Google Shape;1017;p40"/>
            <p:cNvSpPr/>
            <p:nvPr/>
          </p:nvSpPr>
          <p:spPr>
            <a:xfrm>
              <a:off x="4967175" y="2712325"/>
              <a:ext cx="713575" cy="458350"/>
            </a:xfrm>
            <a:custGeom>
              <a:rect b="b" l="l" r="r" t="t"/>
              <a:pathLst>
                <a:path extrusionOk="0" h="18334" w="28543">
                  <a:moveTo>
                    <a:pt x="21040" y="6101"/>
                  </a:moveTo>
                  <a:cubicBezTo>
                    <a:pt x="21791" y="6101"/>
                    <a:pt x="22410" y="6720"/>
                    <a:pt x="22410" y="7471"/>
                  </a:cubicBezTo>
                  <a:lnTo>
                    <a:pt x="22410" y="12233"/>
                  </a:lnTo>
                  <a:lnTo>
                    <a:pt x="6101" y="12233"/>
                  </a:lnTo>
                  <a:lnTo>
                    <a:pt x="6101" y="7471"/>
                  </a:lnTo>
                  <a:cubicBezTo>
                    <a:pt x="6101" y="6720"/>
                    <a:pt x="6720" y="6101"/>
                    <a:pt x="7503" y="6101"/>
                  </a:cubicBezTo>
                  <a:close/>
                  <a:moveTo>
                    <a:pt x="7503" y="1"/>
                  </a:moveTo>
                  <a:cubicBezTo>
                    <a:pt x="3360" y="1"/>
                    <a:pt x="1" y="3361"/>
                    <a:pt x="1" y="7471"/>
                  </a:cubicBezTo>
                  <a:lnTo>
                    <a:pt x="1" y="13734"/>
                  </a:lnTo>
                  <a:cubicBezTo>
                    <a:pt x="1" y="16278"/>
                    <a:pt x="2056" y="18333"/>
                    <a:pt x="4600" y="18333"/>
                  </a:cubicBezTo>
                  <a:lnTo>
                    <a:pt x="23944" y="18333"/>
                  </a:lnTo>
                  <a:cubicBezTo>
                    <a:pt x="26455" y="18333"/>
                    <a:pt x="28543" y="16278"/>
                    <a:pt x="28543" y="13734"/>
                  </a:cubicBezTo>
                  <a:lnTo>
                    <a:pt x="28543" y="7471"/>
                  </a:lnTo>
                  <a:cubicBezTo>
                    <a:pt x="28543" y="3361"/>
                    <a:pt x="25183" y="1"/>
                    <a:pt x="2104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 name="Google Shape;1018;p40"/>
          <p:cNvGrpSpPr/>
          <p:nvPr/>
        </p:nvGrpSpPr>
        <p:grpSpPr>
          <a:xfrm>
            <a:off x="4368960" y="2062936"/>
            <a:ext cx="406054" cy="406054"/>
            <a:chOff x="1190625" y="238125"/>
            <a:chExt cx="5219200" cy="5219200"/>
          </a:xfrm>
        </p:grpSpPr>
        <p:sp>
          <p:nvSpPr>
            <p:cNvPr id="1019" name="Google Shape;1019;p40"/>
            <p:cNvSpPr/>
            <p:nvPr/>
          </p:nvSpPr>
          <p:spPr>
            <a:xfrm>
              <a:off x="2785725" y="238125"/>
              <a:ext cx="2028975" cy="3012000"/>
            </a:xfrm>
            <a:custGeom>
              <a:rect b="b" l="l" r="r" t="t"/>
              <a:pathLst>
                <a:path extrusionOk="0" h="120480" w="81159">
                  <a:moveTo>
                    <a:pt x="40580" y="19931"/>
                  </a:moveTo>
                  <a:cubicBezTo>
                    <a:pt x="53823" y="19931"/>
                    <a:pt x="61130" y="27335"/>
                    <a:pt x="61130" y="40807"/>
                  </a:cubicBezTo>
                  <a:cubicBezTo>
                    <a:pt x="61130" y="49941"/>
                    <a:pt x="47397" y="65631"/>
                    <a:pt x="40482" y="73166"/>
                  </a:cubicBezTo>
                  <a:cubicBezTo>
                    <a:pt x="27075" y="59466"/>
                    <a:pt x="20029" y="48310"/>
                    <a:pt x="20029" y="40807"/>
                  </a:cubicBezTo>
                  <a:cubicBezTo>
                    <a:pt x="20029" y="27335"/>
                    <a:pt x="27336" y="19931"/>
                    <a:pt x="40580" y="19931"/>
                  </a:cubicBezTo>
                  <a:close/>
                  <a:moveTo>
                    <a:pt x="30304" y="91303"/>
                  </a:moveTo>
                  <a:cubicBezTo>
                    <a:pt x="31446" y="92379"/>
                    <a:pt x="32555" y="93456"/>
                    <a:pt x="33729" y="94532"/>
                  </a:cubicBezTo>
                  <a:cubicBezTo>
                    <a:pt x="34480" y="95250"/>
                    <a:pt x="35230" y="95935"/>
                    <a:pt x="35980" y="96620"/>
                  </a:cubicBezTo>
                  <a:cubicBezTo>
                    <a:pt x="28739" y="102948"/>
                    <a:pt x="22084" y="108102"/>
                    <a:pt x="17680" y="111429"/>
                  </a:cubicBezTo>
                  <a:lnTo>
                    <a:pt x="17680" y="111429"/>
                  </a:lnTo>
                  <a:lnTo>
                    <a:pt x="17909" y="109016"/>
                  </a:lnTo>
                  <a:cubicBezTo>
                    <a:pt x="18072" y="107254"/>
                    <a:pt x="16865" y="105656"/>
                    <a:pt x="15071" y="105264"/>
                  </a:cubicBezTo>
                  <a:lnTo>
                    <a:pt x="13440" y="104938"/>
                  </a:lnTo>
                  <a:cubicBezTo>
                    <a:pt x="17648" y="101774"/>
                    <a:pt x="23748" y="96979"/>
                    <a:pt x="30304" y="91303"/>
                  </a:cubicBezTo>
                  <a:close/>
                  <a:moveTo>
                    <a:pt x="40580" y="0"/>
                  </a:moveTo>
                  <a:cubicBezTo>
                    <a:pt x="29097" y="0"/>
                    <a:pt x="19181" y="3653"/>
                    <a:pt x="11874" y="10569"/>
                  </a:cubicBezTo>
                  <a:cubicBezTo>
                    <a:pt x="4111" y="17941"/>
                    <a:pt x="0" y="28379"/>
                    <a:pt x="0" y="40807"/>
                  </a:cubicBezTo>
                  <a:cubicBezTo>
                    <a:pt x="0" y="49582"/>
                    <a:pt x="3752" y="59075"/>
                    <a:pt x="11417" y="69839"/>
                  </a:cubicBezTo>
                  <a:cubicBezTo>
                    <a:pt x="15267" y="75221"/>
                    <a:pt x="20160" y="80963"/>
                    <a:pt x="25966" y="86965"/>
                  </a:cubicBezTo>
                  <a:cubicBezTo>
                    <a:pt x="14940" y="96490"/>
                    <a:pt x="5383" y="103307"/>
                    <a:pt x="4241" y="104090"/>
                  </a:cubicBezTo>
                  <a:cubicBezTo>
                    <a:pt x="2056" y="105656"/>
                    <a:pt x="2806" y="109081"/>
                    <a:pt x="5415" y="109603"/>
                  </a:cubicBezTo>
                  <a:lnTo>
                    <a:pt x="11613" y="110810"/>
                  </a:lnTo>
                  <a:lnTo>
                    <a:pt x="11059" y="116616"/>
                  </a:lnTo>
                  <a:cubicBezTo>
                    <a:pt x="10866" y="118833"/>
                    <a:pt x="12666" y="120480"/>
                    <a:pt x="14593" y="120480"/>
                  </a:cubicBezTo>
                  <a:cubicBezTo>
                    <a:pt x="15275" y="120480"/>
                    <a:pt x="15973" y="120273"/>
                    <a:pt x="16604" y="119813"/>
                  </a:cubicBezTo>
                  <a:cubicBezTo>
                    <a:pt x="19507" y="117725"/>
                    <a:pt x="29391" y="110516"/>
                    <a:pt x="40580" y="100730"/>
                  </a:cubicBezTo>
                  <a:cubicBezTo>
                    <a:pt x="51638" y="110418"/>
                    <a:pt x="61424" y="117562"/>
                    <a:pt x="64555" y="119813"/>
                  </a:cubicBezTo>
                  <a:cubicBezTo>
                    <a:pt x="65186" y="120271"/>
                    <a:pt x="65890" y="120477"/>
                    <a:pt x="66579" y="120477"/>
                  </a:cubicBezTo>
                  <a:cubicBezTo>
                    <a:pt x="68494" y="120477"/>
                    <a:pt x="70301" y="118888"/>
                    <a:pt x="70133" y="116681"/>
                  </a:cubicBezTo>
                  <a:lnTo>
                    <a:pt x="69709" y="111332"/>
                  </a:lnTo>
                  <a:lnTo>
                    <a:pt x="75026" y="109798"/>
                  </a:lnTo>
                  <a:cubicBezTo>
                    <a:pt x="77897" y="108983"/>
                    <a:pt x="78516" y="105264"/>
                    <a:pt x="76103" y="103535"/>
                  </a:cubicBezTo>
                  <a:cubicBezTo>
                    <a:pt x="70688" y="99719"/>
                    <a:pt x="62989" y="93749"/>
                    <a:pt x="55030" y="86834"/>
                  </a:cubicBezTo>
                  <a:cubicBezTo>
                    <a:pt x="68274" y="72416"/>
                    <a:pt x="81159" y="55943"/>
                    <a:pt x="81159" y="40807"/>
                  </a:cubicBezTo>
                  <a:cubicBezTo>
                    <a:pt x="81159" y="35295"/>
                    <a:pt x="80343" y="30141"/>
                    <a:pt x="78745" y="25476"/>
                  </a:cubicBezTo>
                  <a:cubicBezTo>
                    <a:pt x="78305" y="24210"/>
                    <a:pt x="77129" y="23414"/>
                    <a:pt x="75864" y="23414"/>
                  </a:cubicBezTo>
                  <a:cubicBezTo>
                    <a:pt x="75533" y="23414"/>
                    <a:pt x="75195" y="23469"/>
                    <a:pt x="74863" y="23584"/>
                  </a:cubicBezTo>
                  <a:cubicBezTo>
                    <a:pt x="73265" y="24106"/>
                    <a:pt x="72417" y="25868"/>
                    <a:pt x="72938" y="27466"/>
                  </a:cubicBezTo>
                  <a:cubicBezTo>
                    <a:pt x="74341" y="31478"/>
                    <a:pt x="75026" y="35980"/>
                    <a:pt x="75026" y="40807"/>
                  </a:cubicBezTo>
                  <a:cubicBezTo>
                    <a:pt x="75026" y="53953"/>
                    <a:pt x="62304" y="69872"/>
                    <a:pt x="50463" y="82757"/>
                  </a:cubicBezTo>
                  <a:cubicBezTo>
                    <a:pt x="48571" y="81028"/>
                    <a:pt x="46647" y="79266"/>
                    <a:pt x="44820" y="77472"/>
                  </a:cubicBezTo>
                  <a:cubicBezTo>
                    <a:pt x="60315" y="60542"/>
                    <a:pt x="67263" y="49191"/>
                    <a:pt x="67263" y="40807"/>
                  </a:cubicBezTo>
                  <a:cubicBezTo>
                    <a:pt x="67263" y="23910"/>
                    <a:pt x="57281" y="13831"/>
                    <a:pt x="40580" y="13831"/>
                  </a:cubicBezTo>
                  <a:cubicBezTo>
                    <a:pt x="23878" y="13831"/>
                    <a:pt x="13897" y="23910"/>
                    <a:pt x="13897" y="40807"/>
                  </a:cubicBezTo>
                  <a:cubicBezTo>
                    <a:pt x="13897" y="50267"/>
                    <a:pt x="21725" y="62956"/>
                    <a:pt x="37154" y="78516"/>
                  </a:cubicBezTo>
                  <a:cubicBezTo>
                    <a:pt x="47462" y="88922"/>
                    <a:pt x="59499" y="98838"/>
                    <a:pt x="68241" y="105362"/>
                  </a:cubicBezTo>
                  <a:lnTo>
                    <a:pt x="65990" y="106015"/>
                  </a:lnTo>
                  <a:cubicBezTo>
                    <a:pt x="64392" y="106471"/>
                    <a:pt x="63316" y="108004"/>
                    <a:pt x="63446" y="109668"/>
                  </a:cubicBezTo>
                  <a:lnTo>
                    <a:pt x="63609" y="111527"/>
                  </a:lnTo>
                  <a:cubicBezTo>
                    <a:pt x="58651" y="107809"/>
                    <a:pt x="50920" y="101774"/>
                    <a:pt x="42667" y="94402"/>
                  </a:cubicBezTo>
                  <a:cubicBezTo>
                    <a:pt x="42635" y="94402"/>
                    <a:pt x="42635" y="94369"/>
                    <a:pt x="42602" y="94369"/>
                  </a:cubicBezTo>
                  <a:cubicBezTo>
                    <a:pt x="41069" y="92967"/>
                    <a:pt x="39503" y="91564"/>
                    <a:pt x="37905" y="90063"/>
                  </a:cubicBezTo>
                  <a:cubicBezTo>
                    <a:pt x="28836" y="81615"/>
                    <a:pt x="21595" y="73590"/>
                    <a:pt x="16408" y="66284"/>
                  </a:cubicBezTo>
                  <a:cubicBezTo>
                    <a:pt x="9493" y="56595"/>
                    <a:pt x="6133" y="48245"/>
                    <a:pt x="6133" y="40807"/>
                  </a:cubicBezTo>
                  <a:cubicBezTo>
                    <a:pt x="6133" y="30108"/>
                    <a:pt x="9591" y="21170"/>
                    <a:pt x="16082" y="15005"/>
                  </a:cubicBezTo>
                  <a:cubicBezTo>
                    <a:pt x="22247" y="9199"/>
                    <a:pt x="30696" y="6100"/>
                    <a:pt x="40580" y="6100"/>
                  </a:cubicBezTo>
                  <a:cubicBezTo>
                    <a:pt x="50463" y="6100"/>
                    <a:pt x="58912" y="9199"/>
                    <a:pt x="65077" y="15005"/>
                  </a:cubicBezTo>
                  <a:cubicBezTo>
                    <a:pt x="65762" y="15690"/>
                    <a:pt x="66447" y="16408"/>
                    <a:pt x="67100" y="17125"/>
                  </a:cubicBezTo>
                  <a:cubicBezTo>
                    <a:pt x="67711" y="17827"/>
                    <a:pt x="68570" y="18191"/>
                    <a:pt x="69431" y="18191"/>
                  </a:cubicBezTo>
                  <a:cubicBezTo>
                    <a:pt x="70132" y="18191"/>
                    <a:pt x="70834" y="17949"/>
                    <a:pt x="71405" y="17452"/>
                  </a:cubicBezTo>
                  <a:cubicBezTo>
                    <a:pt x="72678" y="16343"/>
                    <a:pt x="72841" y="14418"/>
                    <a:pt x="71732" y="13146"/>
                  </a:cubicBezTo>
                  <a:cubicBezTo>
                    <a:pt x="70949" y="12232"/>
                    <a:pt x="70133" y="11384"/>
                    <a:pt x="69285" y="10569"/>
                  </a:cubicBezTo>
                  <a:cubicBezTo>
                    <a:pt x="61978" y="3653"/>
                    <a:pt x="52062" y="0"/>
                    <a:pt x="4058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 name="Google Shape;1020;p40"/>
            <p:cNvSpPr/>
            <p:nvPr/>
          </p:nvSpPr>
          <p:spPr>
            <a:xfrm>
              <a:off x="1190625" y="3438925"/>
              <a:ext cx="5219200" cy="2018400"/>
            </a:xfrm>
            <a:custGeom>
              <a:rect b="b" l="l" r="r" t="t"/>
              <a:pathLst>
                <a:path extrusionOk="0" h="80736" w="208768">
                  <a:moveTo>
                    <a:pt x="36722" y="15912"/>
                  </a:moveTo>
                  <a:cubicBezTo>
                    <a:pt x="38679" y="15912"/>
                    <a:pt x="40642" y="16575"/>
                    <a:pt x="42243" y="17909"/>
                  </a:cubicBezTo>
                  <a:lnTo>
                    <a:pt x="70818" y="41820"/>
                  </a:lnTo>
                  <a:lnTo>
                    <a:pt x="65468" y="41820"/>
                  </a:lnTo>
                  <a:cubicBezTo>
                    <a:pt x="63054" y="41820"/>
                    <a:pt x="60673" y="41461"/>
                    <a:pt x="58390" y="40743"/>
                  </a:cubicBezTo>
                  <a:lnTo>
                    <a:pt x="33142" y="32719"/>
                  </a:lnTo>
                  <a:lnTo>
                    <a:pt x="31217" y="31088"/>
                  </a:lnTo>
                  <a:cubicBezTo>
                    <a:pt x="27727" y="28185"/>
                    <a:pt x="27107" y="23031"/>
                    <a:pt x="29847" y="19377"/>
                  </a:cubicBezTo>
                  <a:cubicBezTo>
                    <a:pt x="31556" y="17073"/>
                    <a:pt x="34133" y="15912"/>
                    <a:pt x="36722" y="15912"/>
                  </a:cubicBezTo>
                  <a:close/>
                  <a:moveTo>
                    <a:pt x="77896" y="1"/>
                  </a:moveTo>
                  <a:cubicBezTo>
                    <a:pt x="69448" y="1"/>
                    <a:pt x="62598" y="6851"/>
                    <a:pt x="62598" y="15300"/>
                  </a:cubicBezTo>
                  <a:cubicBezTo>
                    <a:pt x="62598" y="23716"/>
                    <a:pt x="69448" y="30598"/>
                    <a:pt x="77896" y="30598"/>
                  </a:cubicBezTo>
                  <a:lnTo>
                    <a:pt x="91531" y="30598"/>
                  </a:lnTo>
                  <a:lnTo>
                    <a:pt x="87421" y="37090"/>
                  </a:lnTo>
                  <a:cubicBezTo>
                    <a:pt x="85823" y="39667"/>
                    <a:pt x="83181" y="41330"/>
                    <a:pt x="80212" y="41722"/>
                  </a:cubicBezTo>
                  <a:lnTo>
                    <a:pt x="46190" y="13245"/>
                  </a:lnTo>
                  <a:cubicBezTo>
                    <a:pt x="43415" y="10912"/>
                    <a:pt x="40074" y="9800"/>
                    <a:pt x="36765" y="9800"/>
                  </a:cubicBezTo>
                  <a:cubicBezTo>
                    <a:pt x="32253" y="9800"/>
                    <a:pt x="27801" y="11866"/>
                    <a:pt x="24922" y="15724"/>
                  </a:cubicBezTo>
                  <a:cubicBezTo>
                    <a:pt x="21888" y="19801"/>
                    <a:pt x="21268" y="24955"/>
                    <a:pt x="22867" y="29457"/>
                  </a:cubicBezTo>
                  <a:lnTo>
                    <a:pt x="19180" y="28282"/>
                  </a:lnTo>
                  <a:cubicBezTo>
                    <a:pt x="17678" y="27809"/>
                    <a:pt x="16172" y="27586"/>
                    <a:pt x="14701" y="27586"/>
                  </a:cubicBezTo>
                  <a:cubicBezTo>
                    <a:pt x="6849" y="27586"/>
                    <a:pt x="0" y="33930"/>
                    <a:pt x="0" y="42309"/>
                  </a:cubicBezTo>
                  <a:cubicBezTo>
                    <a:pt x="0" y="48768"/>
                    <a:pt x="4110" y="54378"/>
                    <a:pt x="10275" y="56335"/>
                  </a:cubicBezTo>
                  <a:lnTo>
                    <a:pt x="54638" y="70427"/>
                  </a:lnTo>
                  <a:cubicBezTo>
                    <a:pt x="58781" y="71732"/>
                    <a:pt x="63087" y="72417"/>
                    <a:pt x="67458" y="72417"/>
                  </a:cubicBezTo>
                  <a:lnTo>
                    <a:pt x="78190" y="72417"/>
                  </a:lnTo>
                  <a:cubicBezTo>
                    <a:pt x="79886" y="72417"/>
                    <a:pt x="81256" y="71047"/>
                    <a:pt x="81256" y="69351"/>
                  </a:cubicBezTo>
                  <a:cubicBezTo>
                    <a:pt x="81256" y="67655"/>
                    <a:pt x="79886" y="66285"/>
                    <a:pt x="78190" y="66285"/>
                  </a:cubicBezTo>
                  <a:lnTo>
                    <a:pt x="67458" y="66285"/>
                  </a:lnTo>
                  <a:cubicBezTo>
                    <a:pt x="63739" y="66285"/>
                    <a:pt x="60053" y="65730"/>
                    <a:pt x="56498" y="64588"/>
                  </a:cubicBezTo>
                  <a:lnTo>
                    <a:pt x="12102" y="50497"/>
                  </a:lnTo>
                  <a:cubicBezTo>
                    <a:pt x="8514" y="49355"/>
                    <a:pt x="6100" y="46060"/>
                    <a:pt x="6100" y="42309"/>
                  </a:cubicBezTo>
                  <a:cubicBezTo>
                    <a:pt x="6100" y="37421"/>
                    <a:pt x="10122" y="33712"/>
                    <a:pt x="14703" y="33712"/>
                  </a:cubicBezTo>
                  <a:cubicBezTo>
                    <a:pt x="15564" y="33712"/>
                    <a:pt x="16444" y="33843"/>
                    <a:pt x="17321" y="34121"/>
                  </a:cubicBezTo>
                  <a:cubicBezTo>
                    <a:pt x="24628" y="36437"/>
                    <a:pt x="48995" y="44168"/>
                    <a:pt x="56530" y="46550"/>
                  </a:cubicBezTo>
                  <a:cubicBezTo>
                    <a:pt x="59433" y="47495"/>
                    <a:pt x="62434" y="47952"/>
                    <a:pt x="65468" y="47952"/>
                  </a:cubicBezTo>
                  <a:cubicBezTo>
                    <a:pt x="71845" y="47936"/>
                    <a:pt x="75164" y="47936"/>
                    <a:pt x="76971" y="47936"/>
                  </a:cubicBezTo>
                  <a:cubicBezTo>
                    <a:pt x="78777" y="47936"/>
                    <a:pt x="79071" y="47936"/>
                    <a:pt x="79397" y="47920"/>
                  </a:cubicBezTo>
                  <a:cubicBezTo>
                    <a:pt x="84779" y="47756"/>
                    <a:pt x="89705" y="44951"/>
                    <a:pt x="92608" y="40352"/>
                  </a:cubicBezTo>
                  <a:lnTo>
                    <a:pt x="98577" y="30892"/>
                  </a:lnTo>
                  <a:cubicBezTo>
                    <a:pt x="99393" y="29587"/>
                    <a:pt x="99458" y="27956"/>
                    <a:pt x="98708" y="26619"/>
                  </a:cubicBezTo>
                  <a:cubicBezTo>
                    <a:pt x="97990" y="25281"/>
                    <a:pt x="96587" y="24466"/>
                    <a:pt x="95054" y="24466"/>
                  </a:cubicBezTo>
                  <a:lnTo>
                    <a:pt x="77896" y="24466"/>
                  </a:lnTo>
                  <a:cubicBezTo>
                    <a:pt x="72808" y="24466"/>
                    <a:pt x="68697" y="20356"/>
                    <a:pt x="68697" y="15300"/>
                  </a:cubicBezTo>
                  <a:cubicBezTo>
                    <a:pt x="68697" y="10244"/>
                    <a:pt x="72808" y="6134"/>
                    <a:pt x="77896" y="6134"/>
                  </a:cubicBezTo>
                  <a:lnTo>
                    <a:pt x="117007" y="6134"/>
                  </a:lnTo>
                  <a:cubicBezTo>
                    <a:pt x="122096" y="6134"/>
                    <a:pt x="127087" y="6949"/>
                    <a:pt x="131915" y="8613"/>
                  </a:cubicBezTo>
                  <a:lnTo>
                    <a:pt x="164339" y="19801"/>
                  </a:lnTo>
                  <a:lnTo>
                    <a:pt x="164339" y="66285"/>
                  </a:lnTo>
                  <a:lnTo>
                    <a:pt x="91336" y="66285"/>
                  </a:lnTo>
                  <a:cubicBezTo>
                    <a:pt x="89639" y="66285"/>
                    <a:pt x="88269" y="67655"/>
                    <a:pt x="88269" y="69351"/>
                  </a:cubicBezTo>
                  <a:cubicBezTo>
                    <a:pt x="88269" y="71047"/>
                    <a:pt x="89639" y="72417"/>
                    <a:pt x="91336" y="72417"/>
                  </a:cubicBezTo>
                  <a:lnTo>
                    <a:pt x="164339" y="72417"/>
                  </a:lnTo>
                  <a:lnTo>
                    <a:pt x="164339" y="75222"/>
                  </a:lnTo>
                  <a:cubicBezTo>
                    <a:pt x="164339" y="78256"/>
                    <a:pt x="166785" y="80735"/>
                    <a:pt x="169819" y="80735"/>
                  </a:cubicBezTo>
                  <a:lnTo>
                    <a:pt x="203254" y="80735"/>
                  </a:lnTo>
                  <a:cubicBezTo>
                    <a:pt x="206288" y="80735"/>
                    <a:pt x="208767" y="78256"/>
                    <a:pt x="208767" y="75222"/>
                  </a:cubicBezTo>
                  <a:lnTo>
                    <a:pt x="208767" y="28478"/>
                  </a:lnTo>
                  <a:cubicBezTo>
                    <a:pt x="208767" y="26814"/>
                    <a:pt x="207397" y="25444"/>
                    <a:pt x="205701" y="25444"/>
                  </a:cubicBezTo>
                  <a:cubicBezTo>
                    <a:pt x="204005" y="25444"/>
                    <a:pt x="202667" y="26814"/>
                    <a:pt x="202667" y="28478"/>
                  </a:cubicBezTo>
                  <a:lnTo>
                    <a:pt x="202667" y="74635"/>
                  </a:lnTo>
                  <a:lnTo>
                    <a:pt x="170439" y="74635"/>
                  </a:lnTo>
                  <a:lnTo>
                    <a:pt x="170439" y="10602"/>
                  </a:lnTo>
                  <a:lnTo>
                    <a:pt x="202667" y="10602"/>
                  </a:lnTo>
                  <a:lnTo>
                    <a:pt x="202667" y="15528"/>
                  </a:lnTo>
                  <a:cubicBezTo>
                    <a:pt x="202667" y="17224"/>
                    <a:pt x="204005" y="18594"/>
                    <a:pt x="205701" y="18594"/>
                  </a:cubicBezTo>
                  <a:cubicBezTo>
                    <a:pt x="207397" y="18594"/>
                    <a:pt x="208767" y="17224"/>
                    <a:pt x="208767" y="15528"/>
                  </a:cubicBezTo>
                  <a:lnTo>
                    <a:pt x="208767" y="9983"/>
                  </a:lnTo>
                  <a:cubicBezTo>
                    <a:pt x="208767" y="6949"/>
                    <a:pt x="206288" y="4503"/>
                    <a:pt x="203254" y="4503"/>
                  </a:cubicBezTo>
                  <a:lnTo>
                    <a:pt x="169819" y="4503"/>
                  </a:lnTo>
                  <a:cubicBezTo>
                    <a:pt x="166785" y="4503"/>
                    <a:pt x="164339" y="6949"/>
                    <a:pt x="164339" y="9983"/>
                  </a:cubicBezTo>
                  <a:lnTo>
                    <a:pt x="164339" y="13342"/>
                  </a:lnTo>
                  <a:lnTo>
                    <a:pt x="133905" y="2839"/>
                  </a:lnTo>
                  <a:cubicBezTo>
                    <a:pt x="128457" y="947"/>
                    <a:pt x="122781" y="1"/>
                    <a:pt x="11700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 name="Google Shape;1021;p40"/>
          <p:cNvGrpSpPr/>
          <p:nvPr/>
        </p:nvGrpSpPr>
        <p:grpSpPr>
          <a:xfrm>
            <a:off x="1653899" y="2047550"/>
            <a:ext cx="436847" cy="436847"/>
            <a:chOff x="1190625" y="238125"/>
            <a:chExt cx="5219200" cy="5219200"/>
          </a:xfrm>
        </p:grpSpPr>
        <p:sp>
          <p:nvSpPr>
            <p:cNvPr id="1022" name="Google Shape;1022;p40"/>
            <p:cNvSpPr/>
            <p:nvPr/>
          </p:nvSpPr>
          <p:spPr>
            <a:xfrm>
              <a:off x="1190625" y="238125"/>
              <a:ext cx="3357400" cy="2647925"/>
            </a:xfrm>
            <a:custGeom>
              <a:rect b="b" l="l" r="r" t="t"/>
              <a:pathLst>
                <a:path extrusionOk="0" h="105917" w="134296">
                  <a:moveTo>
                    <a:pt x="86247" y="0"/>
                  </a:moveTo>
                  <a:cubicBezTo>
                    <a:pt x="84551" y="0"/>
                    <a:pt x="83181" y="1370"/>
                    <a:pt x="83181" y="3066"/>
                  </a:cubicBezTo>
                  <a:lnTo>
                    <a:pt x="83181" y="7405"/>
                  </a:lnTo>
                  <a:cubicBezTo>
                    <a:pt x="71046" y="7861"/>
                    <a:pt x="59596" y="11091"/>
                    <a:pt x="49484" y="16440"/>
                  </a:cubicBezTo>
                  <a:lnTo>
                    <a:pt x="47299" y="12689"/>
                  </a:lnTo>
                  <a:cubicBezTo>
                    <a:pt x="46727" y="11700"/>
                    <a:pt x="45696" y="11140"/>
                    <a:pt x="44635" y="11140"/>
                  </a:cubicBezTo>
                  <a:cubicBezTo>
                    <a:pt x="44122" y="11140"/>
                    <a:pt x="43602" y="11271"/>
                    <a:pt x="43123" y="11547"/>
                  </a:cubicBezTo>
                  <a:cubicBezTo>
                    <a:pt x="41656" y="12396"/>
                    <a:pt x="41166" y="14255"/>
                    <a:pt x="42014" y="15723"/>
                  </a:cubicBezTo>
                  <a:lnTo>
                    <a:pt x="44167" y="19507"/>
                  </a:lnTo>
                  <a:cubicBezTo>
                    <a:pt x="34251" y="25802"/>
                    <a:pt x="25802" y="34251"/>
                    <a:pt x="19507" y="44167"/>
                  </a:cubicBezTo>
                  <a:lnTo>
                    <a:pt x="15723" y="42014"/>
                  </a:lnTo>
                  <a:cubicBezTo>
                    <a:pt x="15236" y="41733"/>
                    <a:pt x="14705" y="41599"/>
                    <a:pt x="14183" y="41599"/>
                  </a:cubicBezTo>
                  <a:cubicBezTo>
                    <a:pt x="13132" y="41599"/>
                    <a:pt x="12114" y="42143"/>
                    <a:pt x="11547" y="43123"/>
                  </a:cubicBezTo>
                  <a:cubicBezTo>
                    <a:pt x="10699" y="44591"/>
                    <a:pt x="11221" y="46451"/>
                    <a:pt x="12689" y="47299"/>
                  </a:cubicBezTo>
                  <a:lnTo>
                    <a:pt x="16440" y="49484"/>
                  </a:lnTo>
                  <a:cubicBezTo>
                    <a:pt x="11091" y="59596"/>
                    <a:pt x="7861" y="71046"/>
                    <a:pt x="7405" y="83181"/>
                  </a:cubicBezTo>
                  <a:lnTo>
                    <a:pt x="3066" y="83181"/>
                  </a:lnTo>
                  <a:cubicBezTo>
                    <a:pt x="1370" y="83181"/>
                    <a:pt x="0" y="84551"/>
                    <a:pt x="0" y="86247"/>
                  </a:cubicBezTo>
                  <a:cubicBezTo>
                    <a:pt x="0" y="87943"/>
                    <a:pt x="1370" y="89313"/>
                    <a:pt x="3066" y="89313"/>
                  </a:cubicBezTo>
                  <a:lnTo>
                    <a:pt x="7405" y="89313"/>
                  </a:lnTo>
                  <a:cubicBezTo>
                    <a:pt x="7600" y="94108"/>
                    <a:pt x="8188" y="98871"/>
                    <a:pt x="9231" y="103535"/>
                  </a:cubicBezTo>
                  <a:cubicBezTo>
                    <a:pt x="9558" y="104971"/>
                    <a:pt x="10830" y="105917"/>
                    <a:pt x="12232" y="105917"/>
                  </a:cubicBezTo>
                  <a:cubicBezTo>
                    <a:pt x="12461" y="105917"/>
                    <a:pt x="12657" y="105917"/>
                    <a:pt x="12885" y="105851"/>
                  </a:cubicBezTo>
                  <a:cubicBezTo>
                    <a:pt x="14548" y="105493"/>
                    <a:pt x="15592" y="103862"/>
                    <a:pt x="15201" y="102198"/>
                  </a:cubicBezTo>
                  <a:cubicBezTo>
                    <a:pt x="14059" y="97011"/>
                    <a:pt x="13472" y="91629"/>
                    <a:pt x="13472" y="86247"/>
                  </a:cubicBezTo>
                  <a:cubicBezTo>
                    <a:pt x="13472" y="46092"/>
                    <a:pt x="46092" y="13472"/>
                    <a:pt x="86247" y="13472"/>
                  </a:cubicBezTo>
                  <a:cubicBezTo>
                    <a:pt x="102100" y="13472"/>
                    <a:pt x="116877" y="18528"/>
                    <a:pt x="129012" y="27368"/>
                  </a:cubicBezTo>
                  <a:cubicBezTo>
                    <a:pt x="129555" y="27756"/>
                    <a:pt x="130186" y="27944"/>
                    <a:pt x="130810" y="27944"/>
                  </a:cubicBezTo>
                  <a:cubicBezTo>
                    <a:pt x="131760" y="27944"/>
                    <a:pt x="132694" y="27510"/>
                    <a:pt x="133285" y="26683"/>
                  </a:cubicBezTo>
                  <a:cubicBezTo>
                    <a:pt x="134296" y="25313"/>
                    <a:pt x="134002" y="23388"/>
                    <a:pt x="132632" y="22410"/>
                  </a:cubicBezTo>
                  <a:cubicBezTo>
                    <a:pt x="131230" y="21399"/>
                    <a:pt x="129762" y="20420"/>
                    <a:pt x="128327" y="19474"/>
                  </a:cubicBezTo>
                  <a:lnTo>
                    <a:pt x="130479" y="15723"/>
                  </a:lnTo>
                  <a:cubicBezTo>
                    <a:pt x="131328" y="14255"/>
                    <a:pt x="130806" y="12396"/>
                    <a:pt x="129370" y="11547"/>
                  </a:cubicBezTo>
                  <a:cubicBezTo>
                    <a:pt x="128892" y="11271"/>
                    <a:pt x="128368" y="11140"/>
                    <a:pt x="127852" y="11140"/>
                  </a:cubicBezTo>
                  <a:cubicBezTo>
                    <a:pt x="126783" y="11140"/>
                    <a:pt x="125745" y="11700"/>
                    <a:pt x="125195" y="12689"/>
                  </a:cubicBezTo>
                  <a:lnTo>
                    <a:pt x="123010" y="16408"/>
                  </a:lnTo>
                  <a:cubicBezTo>
                    <a:pt x="112636" y="10928"/>
                    <a:pt x="101187" y="7861"/>
                    <a:pt x="89281" y="7405"/>
                  </a:cubicBezTo>
                  <a:lnTo>
                    <a:pt x="89281" y="3066"/>
                  </a:lnTo>
                  <a:cubicBezTo>
                    <a:pt x="89281" y="1370"/>
                    <a:pt x="87943" y="0"/>
                    <a:pt x="8624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 name="Google Shape;1023;p40"/>
            <p:cNvSpPr/>
            <p:nvPr/>
          </p:nvSpPr>
          <p:spPr>
            <a:xfrm>
              <a:off x="2324975" y="1029150"/>
              <a:ext cx="1011225" cy="1010425"/>
            </a:xfrm>
            <a:custGeom>
              <a:rect b="b" l="l" r="r" t="t"/>
              <a:pathLst>
                <a:path extrusionOk="0" h="40417" w="40449">
                  <a:moveTo>
                    <a:pt x="20225" y="6100"/>
                  </a:moveTo>
                  <a:cubicBezTo>
                    <a:pt x="27988" y="6100"/>
                    <a:pt x="34316" y="12428"/>
                    <a:pt x="34316" y="20225"/>
                  </a:cubicBezTo>
                  <a:cubicBezTo>
                    <a:pt x="34316" y="27988"/>
                    <a:pt x="27988" y="34316"/>
                    <a:pt x="20225" y="34316"/>
                  </a:cubicBezTo>
                  <a:cubicBezTo>
                    <a:pt x="12461" y="34316"/>
                    <a:pt x="6133" y="27988"/>
                    <a:pt x="6133" y="20225"/>
                  </a:cubicBezTo>
                  <a:cubicBezTo>
                    <a:pt x="6133" y="12428"/>
                    <a:pt x="12461" y="6100"/>
                    <a:pt x="20225" y="6100"/>
                  </a:cubicBezTo>
                  <a:close/>
                  <a:moveTo>
                    <a:pt x="20225" y="0"/>
                  </a:moveTo>
                  <a:cubicBezTo>
                    <a:pt x="9069" y="0"/>
                    <a:pt x="0" y="9069"/>
                    <a:pt x="0" y="20225"/>
                  </a:cubicBezTo>
                  <a:cubicBezTo>
                    <a:pt x="0" y="31348"/>
                    <a:pt x="9069" y="40416"/>
                    <a:pt x="20225" y="40416"/>
                  </a:cubicBezTo>
                  <a:cubicBezTo>
                    <a:pt x="31381" y="40416"/>
                    <a:pt x="40449" y="31348"/>
                    <a:pt x="40449" y="20225"/>
                  </a:cubicBezTo>
                  <a:cubicBezTo>
                    <a:pt x="40449" y="9069"/>
                    <a:pt x="31381" y="0"/>
                    <a:pt x="202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 name="Google Shape;1024;p40"/>
            <p:cNvSpPr/>
            <p:nvPr/>
          </p:nvSpPr>
          <p:spPr>
            <a:xfrm>
              <a:off x="2050150" y="2411400"/>
              <a:ext cx="702975" cy="703800"/>
            </a:xfrm>
            <a:custGeom>
              <a:rect b="b" l="l" r="r" t="t"/>
              <a:pathLst>
                <a:path extrusionOk="0" h="28152" w="28119">
                  <a:moveTo>
                    <a:pt x="14060" y="6133"/>
                  </a:moveTo>
                  <a:cubicBezTo>
                    <a:pt x="18431" y="6133"/>
                    <a:pt x="22019" y="9689"/>
                    <a:pt x="22019" y="14093"/>
                  </a:cubicBezTo>
                  <a:cubicBezTo>
                    <a:pt x="22019" y="18464"/>
                    <a:pt x="18431" y="22019"/>
                    <a:pt x="14060" y="22019"/>
                  </a:cubicBezTo>
                  <a:cubicBezTo>
                    <a:pt x="9688" y="22019"/>
                    <a:pt x="6133" y="18464"/>
                    <a:pt x="6133" y="14093"/>
                  </a:cubicBezTo>
                  <a:cubicBezTo>
                    <a:pt x="6133" y="9689"/>
                    <a:pt x="9688" y="6133"/>
                    <a:pt x="14060" y="6133"/>
                  </a:cubicBezTo>
                  <a:close/>
                  <a:moveTo>
                    <a:pt x="14060" y="1"/>
                  </a:moveTo>
                  <a:cubicBezTo>
                    <a:pt x="6296" y="1"/>
                    <a:pt x="0" y="6329"/>
                    <a:pt x="0" y="14093"/>
                  </a:cubicBezTo>
                  <a:cubicBezTo>
                    <a:pt x="0" y="21824"/>
                    <a:pt x="6296" y="28152"/>
                    <a:pt x="14060" y="28152"/>
                  </a:cubicBezTo>
                  <a:cubicBezTo>
                    <a:pt x="21823" y="28152"/>
                    <a:pt x="28119" y="21824"/>
                    <a:pt x="28119" y="14093"/>
                  </a:cubicBezTo>
                  <a:cubicBezTo>
                    <a:pt x="28119" y="6329"/>
                    <a:pt x="21823" y="1"/>
                    <a:pt x="1406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 name="Google Shape;1025;p40"/>
            <p:cNvSpPr/>
            <p:nvPr/>
          </p:nvSpPr>
          <p:spPr>
            <a:xfrm>
              <a:off x="3842600" y="1318650"/>
              <a:ext cx="694825" cy="694825"/>
            </a:xfrm>
            <a:custGeom>
              <a:rect b="b" l="l" r="r" t="t"/>
              <a:pathLst>
                <a:path extrusionOk="0" h="27793" w="27793">
                  <a:moveTo>
                    <a:pt x="13897" y="6100"/>
                  </a:moveTo>
                  <a:cubicBezTo>
                    <a:pt x="18203" y="6100"/>
                    <a:pt x="21693" y="9591"/>
                    <a:pt x="21693" y="13896"/>
                  </a:cubicBezTo>
                  <a:cubicBezTo>
                    <a:pt x="21693" y="18170"/>
                    <a:pt x="18203" y="21660"/>
                    <a:pt x="13897" y="21660"/>
                  </a:cubicBezTo>
                  <a:cubicBezTo>
                    <a:pt x="9624" y="21660"/>
                    <a:pt x="6133" y="18170"/>
                    <a:pt x="6133" y="13896"/>
                  </a:cubicBezTo>
                  <a:cubicBezTo>
                    <a:pt x="6133" y="9591"/>
                    <a:pt x="9624" y="6100"/>
                    <a:pt x="13897" y="6100"/>
                  </a:cubicBezTo>
                  <a:close/>
                  <a:moveTo>
                    <a:pt x="13897" y="0"/>
                  </a:moveTo>
                  <a:cubicBezTo>
                    <a:pt x="6231" y="0"/>
                    <a:pt x="1" y="6231"/>
                    <a:pt x="1" y="13896"/>
                  </a:cubicBezTo>
                  <a:cubicBezTo>
                    <a:pt x="1" y="21562"/>
                    <a:pt x="6231" y="27792"/>
                    <a:pt x="13897" y="27792"/>
                  </a:cubicBezTo>
                  <a:cubicBezTo>
                    <a:pt x="21563" y="27792"/>
                    <a:pt x="27793" y="21562"/>
                    <a:pt x="27793" y="13896"/>
                  </a:cubicBezTo>
                  <a:cubicBezTo>
                    <a:pt x="27793" y="6231"/>
                    <a:pt x="21563" y="0"/>
                    <a:pt x="13897"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 name="Google Shape;1026;p40"/>
            <p:cNvSpPr/>
            <p:nvPr/>
          </p:nvSpPr>
          <p:spPr>
            <a:xfrm>
              <a:off x="2816725" y="3323125"/>
              <a:ext cx="550475" cy="550500"/>
            </a:xfrm>
            <a:custGeom>
              <a:rect b="b" l="l" r="r" t="t"/>
              <a:pathLst>
                <a:path extrusionOk="0" h="22020" w="22019">
                  <a:moveTo>
                    <a:pt x="11026" y="6101"/>
                  </a:moveTo>
                  <a:cubicBezTo>
                    <a:pt x="13700" y="6101"/>
                    <a:pt x="15886" y="8319"/>
                    <a:pt x="15886" y="10994"/>
                  </a:cubicBezTo>
                  <a:cubicBezTo>
                    <a:pt x="15886" y="13701"/>
                    <a:pt x="13700" y="15887"/>
                    <a:pt x="11026" y="15887"/>
                  </a:cubicBezTo>
                  <a:cubicBezTo>
                    <a:pt x="8318" y="15887"/>
                    <a:pt x="6133" y="13701"/>
                    <a:pt x="6133" y="10994"/>
                  </a:cubicBezTo>
                  <a:cubicBezTo>
                    <a:pt x="6133" y="8319"/>
                    <a:pt x="8318" y="6101"/>
                    <a:pt x="11026" y="6101"/>
                  </a:cubicBezTo>
                  <a:close/>
                  <a:moveTo>
                    <a:pt x="11026" y="1"/>
                  </a:moveTo>
                  <a:cubicBezTo>
                    <a:pt x="4958" y="1"/>
                    <a:pt x="0" y="4927"/>
                    <a:pt x="0" y="10994"/>
                  </a:cubicBezTo>
                  <a:cubicBezTo>
                    <a:pt x="0" y="17061"/>
                    <a:pt x="4958" y="22019"/>
                    <a:pt x="11026" y="22019"/>
                  </a:cubicBezTo>
                  <a:cubicBezTo>
                    <a:pt x="17093" y="22019"/>
                    <a:pt x="22018" y="17061"/>
                    <a:pt x="22018" y="10994"/>
                  </a:cubicBezTo>
                  <a:cubicBezTo>
                    <a:pt x="22018" y="4927"/>
                    <a:pt x="17093" y="1"/>
                    <a:pt x="1102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 name="Google Shape;1027;p40"/>
            <p:cNvSpPr/>
            <p:nvPr/>
          </p:nvSpPr>
          <p:spPr>
            <a:xfrm>
              <a:off x="3147800" y="2152900"/>
              <a:ext cx="550500" cy="550475"/>
            </a:xfrm>
            <a:custGeom>
              <a:rect b="b" l="l" r="r" t="t"/>
              <a:pathLst>
                <a:path extrusionOk="0" h="22019" w="22020">
                  <a:moveTo>
                    <a:pt x="10994" y="6100"/>
                  </a:moveTo>
                  <a:cubicBezTo>
                    <a:pt x="13701" y="6100"/>
                    <a:pt x="15887" y="8319"/>
                    <a:pt x="15887" y="10993"/>
                  </a:cubicBezTo>
                  <a:cubicBezTo>
                    <a:pt x="15887" y="13701"/>
                    <a:pt x="13701" y="15886"/>
                    <a:pt x="10994" y="15886"/>
                  </a:cubicBezTo>
                  <a:cubicBezTo>
                    <a:pt x="8319" y="15886"/>
                    <a:pt x="6101" y="13701"/>
                    <a:pt x="6101" y="10993"/>
                  </a:cubicBezTo>
                  <a:cubicBezTo>
                    <a:pt x="6101" y="8319"/>
                    <a:pt x="8319" y="6100"/>
                    <a:pt x="10994" y="6100"/>
                  </a:cubicBezTo>
                  <a:close/>
                  <a:moveTo>
                    <a:pt x="10994" y="0"/>
                  </a:moveTo>
                  <a:cubicBezTo>
                    <a:pt x="4926" y="0"/>
                    <a:pt x="1" y="4926"/>
                    <a:pt x="1" y="10993"/>
                  </a:cubicBezTo>
                  <a:cubicBezTo>
                    <a:pt x="1" y="17061"/>
                    <a:pt x="4926" y="22019"/>
                    <a:pt x="10994" y="22019"/>
                  </a:cubicBezTo>
                  <a:cubicBezTo>
                    <a:pt x="17061" y="22019"/>
                    <a:pt x="22019" y="17061"/>
                    <a:pt x="22019" y="10993"/>
                  </a:cubicBezTo>
                  <a:cubicBezTo>
                    <a:pt x="22019" y="4926"/>
                    <a:pt x="17061" y="0"/>
                    <a:pt x="1099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 name="Google Shape;1028;p40"/>
            <p:cNvSpPr/>
            <p:nvPr/>
          </p:nvSpPr>
          <p:spPr>
            <a:xfrm>
              <a:off x="1458100" y="997850"/>
              <a:ext cx="4951725" cy="4459475"/>
            </a:xfrm>
            <a:custGeom>
              <a:rect b="b" l="l" r="r" t="t"/>
              <a:pathLst>
                <a:path extrusionOk="0" h="178379" w="198069">
                  <a:moveTo>
                    <a:pt x="126728" y="60620"/>
                  </a:moveTo>
                  <a:cubicBezTo>
                    <a:pt x="129762" y="60620"/>
                    <a:pt x="132567" y="62023"/>
                    <a:pt x="134427" y="64241"/>
                  </a:cubicBezTo>
                  <a:lnTo>
                    <a:pt x="117008" y="68351"/>
                  </a:lnTo>
                  <a:cubicBezTo>
                    <a:pt x="118019" y="63948"/>
                    <a:pt x="121999" y="60620"/>
                    <a:pt x="126728" y="60620"/>
                  </a:cubicBezTo>
                  <a:close/>
                  <a:moveTo>
                    <a:pt x="129983" y="0"/>
                  </a:moveTo>
                  <a:cubicBezTo>
                    <a:pt x="129216" y="0"/>
                    <a:pt x="128445" y="286"/>
                    <a:pt x="127838" y="861"/>
                  </a:cubicBezTo>
                  <a:cubicBezTo>
                    <a:pt x="126631" y="2035"/>
                    <a:pt x="126598" y="3960"/>
                    <a:pt x="127772" y="5167"/>
                  </a:cubicBezTo>
                  <a:cubicBezTo>
                    <a:pt x="140755" y="18541"/>
                    <a:pt x="148323" y="36482"/>
                    <a:pt x="148323" y="55858"/>
                  </a:cubicBezTo>
                  <a:cubicBezTo>
                    <a:pt x="148323" y="57717"/>
                    <a:pt x="148258" y="59577"/>
                    <a:pt x="148095" y="61436"/>
                  </a:cubicBezTo>
                  <a:cubicBezTo>
                    <a:pt x="147807" y="61391"/>
                    <a:pt x="147512" y="61366"/>
                    <a:pt x="147217" y="61366"/>
                  </a:cubicBezTo>
                  <a:cubicBezTo>
                    <a:pt x="146876" y="61366"/>
                    <a:pt x="146535" y="61399"/>
                    <a:pt x="146203" y="61469"/>
                  </a:cubicBezTo>
                  <a:lnTo>
                    <a:pt x="140788" y="62773"/>
                  </a:lnTo>
                  <a:cubicBezTo>
                    <a:pt x="137982" y="57750"/>
                    <a:pt x="132633" y="54521"/>
                    <a:pt x="126728" y="54521"/>
                  </a:cubicBezTo>
                  <a:cubicBezTo>
                    <a:pt x="118117" y="54521"/>
                    <a:pt x="111038" y="61338"/>
                    <a:pt x="110647" y="69852"/>
                  </a:cubicBezTo>
                  <a:lnTo>
                    <a:pt x="100274" y="72298"/>
                  </a:lnTo>
                  <a:cubicBezTo>
                    <a:pt x="98056" y="72820"/>
                    <a:pt x="96522" y="74745"/>
                    <a:pt x="96522" y="77028"/>
                  </a:cubicBezTo>
                  <a:cubicBezTo>
                    <a:pt x="96555" y="82574"/>
                    <a:pt x="97110" y="102276"/>
                    <a:pt x="103210" y="123185"/>
                  </a:cubicBezTo>
                  <a:cubicBezTo>
                    <a:pt x="94467" y="126806"/>
                    <a:pt x="85138" y="128633"/>
                    <a:pt x="75548" y="128633"/>
                  </a:cubicBezTo>
                  <a:cubicBezTo>
                    <a:pt x="62598" y="128633"/>
                    <a:pt x="50300" y="125273"/>
                    <a:pt x="39568" y="119173"/>
                  </a:cubicBezTo>
                  <a:cubicBezTo>
                    <a:pt x="39438" y="119075"/>
                    <a:pt x="39307" y="118977"/>
                    <a:pt x="39144" y="118880"/>
                  </a:cubicBezTo>
                  <a:cubicBezTo>
                    <a:pt x="39014" y="118782"/>
                    <a:pt x="38851" y="118716"/>
                    <a:pt x="38687" y="118684"/>
                  </a:cubicBezTo>
                  <a:cubicBezTo>
                    <a:pt x="28053" y="112421"/>
                    <a:pt x="19050" y="103516"/>
                    <a:pt x="12657" y="92555"/>
                  </a:cubicBezTo>
                  <a:cubicBezTo>
                    <a:pt x="12624" y="92457"/>
                    <a:pt x="12559" y="92360"/>
                    <a:pt x="12494" y="92229"/>
                  </a:cubicBezTo>
                  <a:cubicBezTo>
                    <a:pt x="12461" y="92131"/>
                    <a:pt x="12396" y="92033"/>
                    <a:pt x="12331" y="91935"/>
                  </a:cubicBezTo>
                  <a:cubicBezTo>
                    <a:pt x="10797" y="89293"/>
                    <a:pt x="9427" y="86488"/>
                    <a:pt x="8221" y="83585"/>
                  </a:cubicBezTo>
                  <a:cubicBezTo>
                    <a:pt x="7728" y="82403"/>
                    <a:pt x="6604" y="81686"/>
                    <a:pt x="5408" y="81686"/>
                  </a:cubicBezTo>
                  <a:cubicBezTo>
                    <a:pt x="5020" y="81686"/>
                    <a:pt x="4625" y="81761"/>
                    <a:pt x="4241" y="81921"/>
                  </a:cubicBezTo>
                  <a:cubicBezTo>
                    <a:pt x="2675" y="82574"/>
                    <a:pt x="1925" y="84368"/>
                    <a:pt x="2577" y="85933"/>
                  </a:cubicBezTo>
                  <a:cubicBezTo>
                    <a:pt x="3523" y="88217"/>
                    <a:pt x="4567" y="90468"/>
                    <a:pt x="5709" y="92621"/>
                  </a:cubicBezTo>
                  <a:lnTo>
                    <a:pt x="1990" y="94806"/>
                  </a:lnTo>
                  <a:cubicBezTo>
                    <a:pt x="522" y="95622"/>
                    <a:pt x="0" y="97513"/>
                    <a:pt x="848" y="98981"/>
                  </a:cubicBezTo>
                  <a:cubicBezTo>
                    <a:pt x="1415" y="99962"/>
                    <a:pt x="2448" y="100506"/>
                    <a:pt x="3499" y="100506"/>
                  </a:cubicBezTo>
                  <a:cubicBezTo>
                    <a:pt x="4021" y="100506"/>
                    <a:pt x="4547" y="100372"/>
                    <a:pt x="5024" y="100090"/>
                  </a:cubicBezTo>
                  <a:lnTo>
                    <a:pt x="8775" y="97938"/>
                  </a:lnTo>
                  <a:cubicBezTo>
                    <a:pt x="14516" y="107038"/>
                    <a:pt x="22117" y="114932"/>
                    <a:pt x="31152" y="121065"/>
                  </a:cubicBezTo>
                  <a:cubicBezTo>
                    <a:pt x="31903" y="121620"/>
                    <a:pt x="32685" y="122109"/>
                    <a:pt x="33468" y="122598"/>
                  </a:cubicBezTo>
                  <a:lnTo>
                    <a:pt x="31315" y="126349"/>
                  </a:lnTo>
                  <a:cubicBezTo>
                    <a:pt x="30467" y="127817"/>
                    <a:pt x="30957" y="129677"/>
                    <a:pt x="32424" y="130525"/>
                  </a:cubicBezTo>
                  <a:cubicBezTo>
                    <a:pt x="32912" y="130806"/>
                    <a:pt x="33442" y="130940"/>
                    <a:pt x="33964" y="130940"/>
                  </a:cubicBezTo>
                  <a:cubicBezTo>
                    <a:pt x="35015" y="130940"/>
                    <a:pt x="36033" y="130396"/>
                    <a:pt x="36600" y="129416"/>
                  </a:cubicBezTo>
                  <a:lnTo>
                    <a:pt x="38753" y="125664"/>
                  </a:lnTo>
                  <a:cubicBezTo>
                    <a:pt x="49158" y="131177"/>
                    <a:pt x="60641" y="134243"/>
                    <a:pt x="72482" y="134700"/>
                  </a:cubicBezTo>
                  <a:lnTo>
                    <a:pt x="72482" y="139039"/>
                  </a:lnTo>
                  <a:cubicBezTo>
                    <a:pt x="72482" y="140735"/>
                    <a:pt x="73852" y="142105"/>
                    <a:pt x="75548" y="142105"/>
                  </a:cubicBezTo>
                  <a:cubicBezTo>
                    <a:pt x="77244" y="142105"/>
                    <a:pt x="78582" y="140735"/>
                    <a:pt x="78582" y="139039"/>
                  </a:cubicBezTo>
                  <a:lnTo>
                    <a:pt x="78582" y="134700"/>
                  </a:lnTo>
                  <a:cubicBezTo>
                    <a:pt x="87748" y="134341"/>
                    <a:pt x="96653" y="132449"/>
                    <a:pt x="105069" y="129024"/>
                  </a:cubicBezTo>
                  <a:cubicBezTo>
                    <a:pt x="108461" y="138941"/>
                    <a:pt x="112767" y="147650"/>
                    <a:pt x="117889" y="154957"/>
                  </a:cubicBezTo>
                  <a:cubicBezTo>
                    <a:pt x="125391" y="165591"/>
                    <a:pt x="134688" y="173355"/>
                    <a:pt x="145550" y="178019"/>
                  </a:cubicBezTo>
                  <a:cubicBezTo>
                    <a:pt x="146105" y="178248"/>
                    <a:pt x="146724" y="178378"/>
                    <a:pt x="147312" y="178378"/>
                  </a:cubicBezTo>
                  <a:cubicBezTo>
                    <a:pt x="147899" y="178378"/>
                    <a:pt x="148486" y="178248"/>
                    <a:pt x="149040" y="178019"/>
                  </a:cubicBezTo>
                  <a:cubicBezTo>
                    <a:pt x="158044" y="174170"/>
                    <a:pt x="166003" y="168135"/>
                    <a:pt x="172690" y="160176"/>
                  </a:cubicBezTo>
                  <a:cubicBezTo>
                    <a:pt x="173766" y="158871"/>
                    <a:pt x="173603" y="156947"/>
                    <a:pt x="172331" y="155870"/>
                  </a:cubicBezTo>
                  <a:cubicBezTo>
                    <a:pt x="171754" y="155395"/>
                    <a:pt x="171057" y="155161"/>
                    <a:pt x="170365" y="155161"/>
                  </a:cubicBezTo>
                  <a:cubicBezTo>
                    <a:pt x="169491" y="155161"/>
                    <a:pt x="168626" y="155534"/>
                    <a:pt x="168025" y="156262"/>
                  </a:cubicBezTo>
                  <a:cubicBezTo>
                    <a:pt x="162121" y="163275"/>
                    <a:pt x="155140" y="168625"/>
                    <a:pt x="147312" y="172115"/>
                  </a:cubicBezTo>
                  <a:cubicBezTo>
                    <a:pt x="105754" y="153587"/>
                    <a:pt x="102851" y="89424"/>
                    <a:pt x="102655" y="78007"/>
                  </a:cubicBezTo>
                  <a:cubicBezTo>
                    <a:pt x="117530" y="74516"/>
                    <a:pt x="132339" y="71026"/>
                    <a:pt x="147312" y="67503"/>
                  </a:cubicBezTo>
                  <a:cubicBezTo>
                    <a:pt x="155010" y="69330"/>
                    <a:pt x="187532" y="76963"/>
                    <a:pt x="191936" y="78007"/>
                  </a:cubicBezTo>
                  <a:cubicBezTo>
                    <a:pt x="191805" y="86814"/>
                    <a:pt x="190305" y="120347"/>
                    <a:pt x="175202" y="145987"/>
                  </a:cubicBezTo>
                  <a:cubicBezTo>
                    <a:pt x="174353" y="147455"/>
                    <a:pt x="174843" y="149314"/>
                    <a:pt x="176311" y="150162"/>
                  </a:cubicBezTo>
                  <a:cubicBezTo>
                    <a:pt x="176795" y="150459"/>
                    <a:pt x="177332" y="150601"/>
                    <a:pt x="177863" y="150601"/>
                  </a:cubicBezTo>
                  <a:cubicBezTo>
                    <a:pt x="178905" y="150601"/>
                    <a:pt x="179924" y="150058"/>
                    <a:pt x="180486" y="149085"/>
                  </a:cubicBezTo>
                  <a:cubicBezTo>
                    <a:pt x="197057" y="120935"/>
                    <a:pt x="198036" y="84107"/>
                    <a:pt x="198068" y="77028"/>
                  </a:cubicBezTo>
                  <a:cubicBezTo>
                    <a:pt x="198068" y="74745"/>
                    <a:pt x="196535" y="72820"/>
                    <a:pt x="194349" y="72298"/>
                  </a:cubicBezTo>
                  <a:lnTo>
                    <a:pt x="154129" y="62839"/>
                  </a:lnTo>
                  <a:cubicBezTo>
                    <a:pt x="154260" y="61534"/>
                    <a:pt x="154325" y="60229"/>
                    <a:pt x="154390" y="58924"/>
                  </a:cubicBezTo>
                  <a:lnTo>
                    <a:pt x="158729" y="58924"/>
                  </a:lnTo>
                  <a:cubicBezTo>
                    <a:pt x="160425" y="58924"/>
                    <a:pt x="161795" y="57554"/>
                    <a:pt x="161795" y="55858"/>
                  </a:cubicBezTo>
                  <a:cubicBezTo>
                    <a:pt x="161795" y="54162"/>
                    <a:pt x="160425" y="52792"/>
                    <a:pt x="158729" y="52792"/>
                  </a:cubicBezTo>
                  <a:lnTo>
                    <a:pt x="154390" y="52792"/>
                  </a:lnTo>
                  <a:cubicBezTo>
                    <a:pt x="153933" y="40885"/>
                    <a:pt x="150835" y="29403"/>
                    <a:pt x="145354" y="19063"/>
                  </a:cubicBezTo>
                  <a:lnTo>
                    <a:pt x="149106" y="16910"/>
                  </a:lnTo>
                  <a:cubicBezTo>
                    <a:pt x="150574" y="16062"/>
                    <a:pt x="151063" y="14202"/>
                    <a:pt x="150215" y="12734"/>
                  </a:cubicBezTo>
                  <a:cubicBezTo>
                    <a:pt x="149648" y="11754"/>
                    <a:pt x="148630" y="11210"/>
                    <a:pt x="147579" y="11210"/>
                  </a:cubicBezTo>
                  <a:cubicBezTo>
                    <a:pt x="147057" y="11210"/>
                    <a:pt x="146527" y="11344"/>
                    <a:pt x="146039" y="11625"/>
                  </a:cubicBezTo>
                  <a:lnTo>
                    <a:pt x="142288" y="13778"/>
                  </a:lnTo>
                  <a:cubicBezTo>
                    <a:pt x="139418" y="9212"/>
                    <a:pt x="136025" y="4873"/>
                    <a:pt x="132176" y="926"/>
                  </a:cubicBezTo>
                  <a:cubicBezTo>
                    <a:pt x="131577" y="310"/>
                    <a:pt x="130782" y="0"/>
                    <a:pt x="12998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 name="Google Shape;1029;p40"/>
            <p:cNvSpPr/>
            <p:nvPr/>
          </p:nvSpPr>
          <p:spPr>
            <a:xfrm>
              <a:off x="4183475" y="2844450"/>
              <a:ext cx="1914825" cy="2276075"/>
            </a:xfrm>
            <a:custGeom>
              <a:rect b="b" l="l" r="r" t="t"/>
              <a:pathLst>
                <a:path extrusionOk="0" h="91043" w="76593">
                  <a:moveTo>
                    <a:pt x="38297" y="6198"/>
                  </a:moveTo>
                  <a:lnTo>
                    <a:pt x="70199" y="13733"/>
                  </a:lnTo>
                  <a:cubicBezTo>
                    <a:pt x="68698" y="31902"/>
                    <a:pt x="62631" y="69415"/>
                    <a:pt x="38297" y="84453"/>
                  </a:cubicBezTo>
                  <a:cubicBezTo>
                    <a:pt x="13930" y="69415"/>
                    <a:pt x="7895" y="31902"/>
                    <a:pt x="6394" y="13733"/>
                  </a:cubicBezTo>
                  <a:lnTo>
                    <a:pt x="38297" y="6198"/>
                  </a:lnTo>
                  <a:close/>
                  <a:moveTo>
                    <a:pt x="38280" y="0"/>
                  </a:moveTo>
                  <a:cubicBezTo>
                    <a:pt x="38044" y="0"/>
                    <a:pt x="37807" y="33"/>
                    <a:pt x="37579" y="98"/>
                  </a:cubicBezTo>
                  <a:lnTo>
                    <a:pt x="2447" y="8351"/>
                  </a:lnTo>
                  <a:cubicBezTo>
                    <a:pt x="980" y="8710"/>
                    <a:pt x="1" y="10047"/>
                    <a:pt x="99" y="11548"/>
                  </a:cubicBezTo>
                  <a:cubicBezTo>
                    <a:pt x="751" y="21660"/>
                    <a:pt x="2643" y="36828"/>
                    <a:pt x="7797" y="51735"/>
                  </a:cubicBezTo>
                  <a:cubicBezTo>
                    <a:pt x="14223" y="70361"/>
                    <a:pt x="23977" y="83474"/>
                    <a:pt x="36796" y="90651"/>
                  </a:cubicBezTo>
                  <a:cubicBezTo>
                    <a:pt x="37253" y="90912"/>
                    <a:pt x="37775" y="91042"/>
                    <a:pt x="38297" y="91042"/>
                  </a:cubicBezTo>
                  <a:cubicBezTo>
                    <a:pt x="38819" y="91042"/>
                    <a:pt x="39308" y="90912"/>
                    <a:pt x="39797" y="90651"/>
                  </a:cubicBezTo>
                  <a:cubicBezTo>
                    <a:pt x="52617" y="83442"/>
                    <a:pt x="62370" y="70361"/>
                    <a:pt x="68796" y="51735"/>
                  </a:cubicBezTo>
                  <a:cubicBezTo>
                    <a:pt x="73950" y="36828"/>
                    <a:pt x="75809" y="21660"/>
                    <a:pt x="76494" y="11548"/>
                  </a:cubicBezTo>
                  <a:cubicBezTo>
                    <a:pt x="76592" y="10047"/>
                    <a:pt x="75581" y="8710"/>
                    <a:pt x="74146" y="8351"/>
                  </a:cubicBezTo>
                  <a:lnTo>
                    <a:pt x="38982" y="98"/>
                  </a:lnTo>
                  <a:cubicBezTo>
                    <a:pt x="38753" y="33"/>
                    <a:pt x="38517" y="0"/>
                    <a:pt x="3828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 name="Google Shape;1030;p40"/>
            <p:cNvSpPr/>
            <p:nvPr/>
          </p:nvSpPr>
          <p:spPr>
            <a:xfrm>
              <a:off x="4740475" y="3442200"/>
              <a:ext cx="800025" cy="784525"/>
            </a:xfrm>
            <a:custGeom>
              <a:rect b="b" l="l" r="r" t="t"/>
              <a:pathLst>
                <a:path extrusionOk="0" h="31381" w="32001">
                  <a:moveTo>
                    <a:pt x="3376" y="0"/>
                  </a:moveTo>
                  <a:cubicBezTo>
                    <a:pt x="2594" y="0"/>
                    <a:pt x="1811" y="294"/>
                    <a:pt x="1207" y="881"/>
                  </a:cubicBezTo>
                  <a:cubicBezTo>
                    <a:pt x="0" y="2088"/>
                    <a:pt x="0" y="4013"/>
                    <a:pt x="1207" y="5220"/>
                  </a:cubicBezTo>
                  <a:lnTo>
                    <a:pt x="11678" y="15691"/>
                  </a:lnTo>
                  <a:lnTo>
                    <a:pt x="1207" y="26162"/>
                  </a:lnTo>
                  <a:cubicBezTo>
                    <a:pt x="0" y="27369"/>
                    <a:pt x="0" y="29293"/>
                    <a:pt x="1207" y="30500"/>
                  </a:cubicBezTo>
                  <a:cubicBezTo>
                    <a:pt x="1794" y="31087"/>
                    <a:pt x="2577" y="31381"/>
                    <a:pt x="3360" y="31381"/>
                  </a:cubicBezTo>
                  <a:cubicBezTo>
                    <a:pt x="4143" y="31381"/>
                    <a:pt x="4926" y="31087"/>
                    <a:pt x="5546" y="30500"/>
                  </a:cubicBezTo>
                  <a:lnTo>
                    <a:pt x="16017" y="20029"/>
                  </a:lnTo>
                  <a:lnTo>
                    <a:pt x="26488" y="30500"/>
                  </a:lnTo>
                  <a:cubicBezTo>
                    <a:pt x="27075" y="31087"/>
                    <a:pt x="27858" y="31381"/>
                    <a:pt x="28641" y="31381"/>
                  </a:cubicBezTo>
                  <a:cubicBezTo>
                    <a:pt x="29423" y="31381"/>
                    <a:pt x="30206" y="31087"/>
                    <a:pt x="30826" y="30500"/>
                  </a:cubicBezTo>
                  <a:cubicBezTo>
                    <a:pt x="32000" y="29293"/>
                    <a:pt x="32000" y="27369"/>
                    <a:pt x="30826" y="26162"/>
                  </a:cubicBezTo>
                  <a:lnTo>
                    <a:pt x="20322" y="15691"/>
                  </a:lnTo>
                  <a:lnTo>
                    <a:pt x="30826" y="5220"/>
                  </a:lnTo>
                  <a:cubicBezTo>
                    <a:pt x="32000" y="4013"/>
                    <a:pt x="32000" y="2088"/>
                    <a:pt x="30826" y="881"/>
                  </a:cubicBezTo>
                  <a:cubicBezTo>
                    <a:pt x="30223" y="294"/>
                    <a:pt x="29440" y="0"/>
                    <a:pt x="28657" y="0"/>
                  </a:cubicBezTo>
                  <a:cubicBezTo>
                    <a:pt x="27874" y="0"/>
                    <a:pt x="27091" y="294"/>
                    <a:pt x="26488" y="881"/>
                  </a:cubicBezTo>
                  <a:lnTo>
                    <a:pt x="16017" y="11352"/>
                  </a:lnTo>
                  <a:lnTo>
                    <a:pt x="5546" y="881"/>
                  </a:lnTo>
                  <a:cubicBezTo>
                    <a:pt x="4942" y="294"/>
                    <a:pt x="4159" y="0"/>
                    <a:pt x="3376"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54" name="Shape 154"/>
        <p:cNvGrpSpPr/>
        <p:nvPr/>
      </p:nvGrpSpPr>
      <p:grpSpPr>
        <a:xfrm>
          <a:off x="0" y="0"/>
          <a:ext cx="0" cy="0"/>
          <a:chOff x="0" y="0"/>
          <a:chExt cx="0" cy="0"/>
        </a:xfrm>
      </p:grpSpPr>
      <p:grpSp>
        <p:nvGrpSpPr>
          <p:cNvPr id="155" name="Google Shape;155;p23"/>
          <p:cNvGrpSpPr/>
          <p:nvPr/>
        </p:nvGrpSpPr>
        <p:grpSpPr>
          <a:xfrm>
            <a:off x="304800" y="310425"/>
            <a:ext cx="8534338" cy="792925"/>
            <a:chOff x="304800" y="304788"/>
            <a:chExt cx="8534338" cy="792925"/>
          </a:xfrm>
        </p:grpSpPr>
        <p:sp>
          <p:nvSpPr>
            <p:cNvPr id="156" name="Google Shape;156;p23"/>
            <p:cNvSpPr/>
            <p:nvPr/>
          </p:nvSpPr>
          <p:spPr>
            <a:xfrm>
              <a:off x="304800" y="443200"/>
              <a:ext cx="187975" cy="654500"/>
            </a:xfrm>
            <a:custGeom>
              <a:rect b="b" l="l" r="r" t="t"/>
              <a:pathLst>
                <a:path extrusionOk="0" h="26180" w="7519">
                  <a:moveTo>
                    <a:pt x="7430" y="4011"/>
                  </a:moveTo>
                  <a:cubicBezTo>
                    <a:pt x="7348" y="3657"/>
                    <a:pt x="7335" y="3296"/>
                    <a:pt x="7250" y="2939"/>
                  </a:cubicBezTo>
                  <a:cubicBezTo>
                    <a:pt x="7099" y="2302"/>
                    <a:pt x="6804" y="1775"/>
                    <a:pt x="6299" y="1362"/>
                  </a:cubicBezTo>
                  <a:cubicBezTo>
                    <a:pt x="6208" y="1291"/>
                    <a:pt x="6092" y="1243"/>
                    <a:pt x="6020" y="1158"/>
                  </a:cubicBezTo>
                  <a:cubicBezTo>
                    <a:pt x="5724" y="804"/>
                    <a:pt x="5325" y="593"/>
                    <a:pt x="4945" y="365"/>
                  </a:cubicBezTo>
                  <a:cubicBezTo>
                    <a:pt x="4570" y="140"/>
                    <a:pt x="4151" y="0"/>
                    <a:pt x="3712" y="170"/>
                  </a:cubicBezTo>
                  <a:cubicBezTo>
                    <a:pt x="3501" y="252"/>
                    <a:pt x="3307" y="392"/>
                    <a:pt x="3130" y="491"/>
                  </a:cubicBezTo>
                  <a:cubicBezTo>
                    <a:pt x="3045" y="810"/>
                    <a:pt x="3037" y="1066"/>
                    <a:pt x="3215" y="1335"/>
                  </a:cubicBezTo>
                  <a:cubicBezTo>
                    <a:pt x="3389" y="1600"/>
                    <a:pt x="3422" y="1927"/>
                    <a:pt x="3453" y="2244"/>
                  </a:cubicBezTo>
                  <a:cubicBezTo>
                    <a:pt x="3538" y="3123"/>
                    <a:pt x="3477" y="3987"/>
                    <a:pt x="3232" y="4842"/>
                  </a:cubicBezTo>
                  <a:cubicBezTo>
                    <a:pt x="3191" y="4985"/>
                    <a:pt x="3167" y="5135"/>
                    <a:pt x="3157" y="5281"/>
                  </a:cubicBezTo>
                  <a:cubicBezTo>
                    <a:pt x="3133" y="5751"/>
                    <a:pt x="3028" y="6200"/>
                    <a:pt x="2858" y="6637"/>
                  </a:cubicBezTo>
                  <a:cubicBezTo>
                    <a:pt x="2823" y="6728"/>
                    <a:pt x="2800" y="6827"/>
                    <a:pt x="2782" y="6926"/>
                  </a:cubicBezTo>
                  <a:cubicBezTo>
                    <a:pt x="2694" y="7446"/>
                    <a:pt x="2534" y="7947"/>
                    <a:pt x="2384" y="8455"/>
                  </a:cubicBezTo>
                  <a:cubicBezTo>
                    <a:pt x="2272" y="8832"/>
                    <a:pt x="2228" y="9231"/>
                    <a:pt x="2138" y="9619"/>
                  </a:cubicBezTo>
                  <a:cubicBezTo>
                    <a:pt x="2085" y="9860"/>
                    <a:pt x="2013" y="10099"/>
                    <a:pt x="1938" y="10334"/>
                  </a:cubicBezTo>
                  <a:cubicBezTo>
                    <a:pt x="1761" y="10872"/>
                    <a:pt x="1571" y="11403"/>
                    <a:pt x="1397" y="11938"/>
                  </a:cubicBezTo>
                  <a:cubicBezTo>
                    <a:pt x="1352" y="12063"/>
                    <a:pt x="1342" y="12197"/>
                    <a:pt x="1312" y="12326"/>
                  </a:cubicBezTo>
                  <a:cubicBezTo>
                    <a:pt x="1274" y="12483"/>
                    <a:pt x="1257" y="12656"/>
                    <a:pt x="1182" y="12796"/>
                  </a:cubicBezTo>
                  <a:cubicBezTo>
                    <a:pt x="1035" y="13064"/>
                    <a:pt x="1005" y="13364"/>
                    <a:pt x="913" y="13644"/>
                  </a:cubicBezTo>
                  <a:cubicBezTo>
                    <a:pt x="859" y="13800"/>
                    <a:pt x="825" y="13963"/>
                    <a:pt x="770" y="14117"/>
                  </a:cubicBezTo>
                  <a:cubicBezTo>
                    <a:pt x="719" y="14273"/>
                    <a:pt x="838" y="14447"/>
                    <a:pt x="705" y="14590"/>
                  </a:cubicBezTo>
                  <a:cubicBezTo>
                    <a:pt x="705" y="14985"/>
                    <a:pt x="634" y="15370"/>
                    <a:pt x="521" y="15751"/>
                  </a:cubicBezTo>
                  <a:cubicBezTo>
                    <a:pt x="494" y="15839"/>
                    <a:pt x="515" y="15948"/>
                    <a:pt x="529" y="16044"/>
                  </a:cubicBezTo>
                  <a:cubicBezTo>
                    <a:pt x="610" y="16517"/>
                    <a:pt x="454" y="16946"/>
                    <a:pt x="317" y="17385"/>
                  </a:cubicBezTo>
                  <a:cubicBezTo>
                    <a:pt x="259" y="17573"/>
                    <a:pt x="222" y="17770"/>
                    <a:pt x="191" y="17967"/>
                  </a:cubicBezTo>
                  <a:cubicBezTo>
                    <a:pt x="136" y="18342"/>
                    <a:pt x="38" y="18723"/>
                    <a:pt x="55" y="19098"/>
                  </a:cubicBezTo>
                  <a:cubicBezTo>
                    <a:pt x="75" y="19520"/>
                    <a:pt x="1" y="19956"/>
                    <a:pt x="154" y="20371"/>
                  </a:cubicBezTo>
                  <a:cubicBezTo>
                    <a:pt x="185" y="20463"/>
                    <a:pt x="185" y="20565"/>
                    <a:pt x="198" y="20664"/>
                  </a:cubicBezTo>
                  <a:cubicBezTo>
                    <a:pt x="218" y="20810"/>
                    <a:pt x="212" y="20970"/>
                    <a:pt x="266" y="21107"/>
                  </a:cubicBezTo>
                  <a:cubicBezTo>
                    <a:pt x="460" y="21597"/>
                    <a:pt x="525" y="22118"/>
                    <a:pt x="678" y="22619"/>
                  </a:cubicBezTo>
                  <a:cubicBezTo>
                    <a:pt x="705" y="22697"/>
                    <a:pt x="726" y="22779"/>
                    <a:pt x="763" y="22853"/>
                  </a:cubicBezTo>
                  <a:cubicBezTo>
                    <a:pt x="1073" y="23453"/>
                    <a:pt x="1332" y="24083"/>
                    <a:pt x="1709" y="24648"/>
                  </a:cubicBezTo>
                  <a:cubicBezTo>
                    <a:pt x="1839" y="24839"/>
                    <a:pt x="1986" y="25029"/>
                    <a:pt x="2159" y="25175"/>
                  </a:cubicBezTo>
                  <a:cubicBezTo>
                    <a:pt x="2592" y="25537"/>
                    <a:pt x="3065" y="25836"/>
                    <a:pt x="3569" y="26091"/>
                  </a:cubicBezTo>
                  <a:cubicBezTo>
                    <a:pt x="3705" y="26163"/>
                    <a:pt x="3828" y="26118"/>
                    <a:pt x="3953" y="26139"/>
                  </a:cubicBezTo>
                  <a:cubicBezTo>
                    <a:pt x="4233" y="26180"/>
                    <a:pt x="4461" y="26027"/>
                    <a:pt x="4709" y="25945"/>
                  </a:cubicBezTo>
                  <a:cubicBezTo>
                    <a:pt x="4791" y="25917"/>
                    <a:pt x="4863" y="25819"/>
                    <a:pt x="4910" y="25734"/>
                  </a:cubicBezTo>
                  <a:cubicBezTo>
                    <a:pt x="5003" y="25560"/>
                    <a:pt x="5074" y="25376"/>
                    <a:pt x="5149" y="25206"/>
                  </a:cubicBezTo>
                  <a:cubicBezTo>
                    <a:pt x="5023" y="25012"/>
                    <a:pt x="4917" y="24849"/>
                    <a:pt x="4794" y="24661"/>
                  </a:cubicBezTo>
                  <a:cubicBezTo>
                    <a:pt x="4692" y="24682"/>
                    <a:pt x="4587" y="24702"/>
                    <a:pt x="4440" y="24729"/>
                  </a:cubicBezTo>
                  <a:cubicBezTo>
                    <a:pt x="4498" y="24818"/>
                    <a:pt x="4522" y="24883"/>
                    <a:pt x="4566" y="24916"/>
                  </a:cubicBezTo>
                  <a:cubicBezTo>
                    <a:pt x="4672" y="24985"/>
                    <a:pt x="4753" y="25077"/>
                    <a:pt x="4740" y="25199"/>
                  </a:cubicBezTo>
                  <a:cubicBezTo>
                    <a:pt x="4723" y="25349"/>
                    <a:pt x="4676" y="25499"/>
                    <a:pt x="4628" y="25642"/>
                  </a:cubicBezTo>
                  <a:cubicBezTo>
                    <a:pt x="4618" y="25676"/>
                    <a:pt x="4543" y="25689"/>
                    <a:pt x="4467" y="25727"/>
                  </a:cubicBezTo>
                  <a:cubicBezTo>
                    <a:pt x="4444" y="25666"/>
                    <a:pt x="4437" y="25601"/>
                    <a:pt x="4400" y="25564"/>
                  </a:cubicBezTo>
                  <a:cubicBezTo>
                    <a:pt x="4345" y="25509"/>
                    <a:pt x="4277" y="25452"/>
                    <a:pt x="4206" y="25441"/>
                  </a:cubicBezTo>
                  <a:cubicBezTo>
                    <a:pt x="3981" y="25407"/>
                    <a:pt x="3749" y="25407"/>
                    <a:pt x="3524" y="25370"/>
                  </a:cubicBezTo>
                  <a:cubicBezTo>
                    <a:pt x="3119" y="25301"/>
                    <a:pt x="2847" y="25050"/>
                    <a:pt x="2657" y="24696"/>
                  </a:cubicBezTo>
                  <a:cubicBezTo>
                    <a:pt x="2616" y="24624"/>
                    <a:pt x="2578" y="24545"/>
                    <a:pt x="2527" y="24484"/>
                  </a:cubicBezTo>
                  <a:cubicBezTo>
                    <a:pt x="2006" y="23841"/>
                    <a:pt x="1904" y="23082"/>
                    <a:pt x="1901" y="22292"/>
                  </a:cubicBezTo>
                  <a:cubicBezTo>
                    <a:pt x="1901" y="21979"/>
                    <a:pt x="1904" y="21662"/>
                    <a:pt x="2016" y="21359"/>
                  </a:cubicBezTo>
                  <a:cubicBezTo>
                    <a:pt x="1979" y="20617"/>
                    <a:pt x="2278" y="19932"/>
                    <a:pt x="2408" y="19217"/>
                  </a:cubicBezTo>
                  <a:cubicBezTo>
                    <a:pt x="2473" y="18846"/>
                    <a:pt x="2616" y="18485"/>
                    <a:pt x="2718" y="18118"/>
                  </a:cubicBezTo>
                  <a:cubicBezTo>
                    <a:pt x="2786" y="17879"/>
                    <a:pt x="2827" y="17631"/>
                    <a:pt x="2908" y="17399"/>
                  </a:cubicBezTo>
                  <a:cubicBezTo>
                    <a:pt x="3017" y="17086"/>
                    <a:pt x="3144" y="16779"/>
                    <a:pt x="3276" y="16479"/>
                  </a:cubicBezTo>
                  <a:cubicBezTo>
                    <a:pt x="3586" y="15785"/>
                    <a:pt x="3903" y="15094"/>
                    <a:pt x="4216" y="14403"/>
                  </a:cubicBezTo>
                  <a:cubicBezTo>
                    <a:pt x="4250" y="14328"/>
                    <a:pt x="4284" y="14249"/>
                    <a:pt x="4328" y="14181"/>
                  </a:cubicBezTo>
                  <a:cubicBezTo>
                    <a:pt x="4539" y="13841"/>
                    <a:pt x="4703" y="13484"/>
                    <a:pt x="4842" y="13108"/>
                  </a:cubicBezTo>
                  <a:cubicBezTo>
                    <a:pt x="5036" y="12581"/>
                    <a:pt x="5275" y="12067"/>
                    <a:pt x="5468" y="11540"/>
                  </a:cubicBezTo>
                  <a:cubicBezTo>
                    <a:pt x="5611" y="11155"/>
                    <a:pt x="5710" y="10753"/>
                    <a:pt x="5836" y="10361"/>
                  </a:cubicBezTo>
                  <a:cubicBezTo>
                    <a:pt x="5897" y="10174"/>
                    <a:pt x="5922" y="9970"/>
                    <a:pt x="6081" y="9824"/>
                  </a:cubicBezTo>
                  <a:cubicBezTo>
                    <a:pt x="6129" y="9783"/>
                    <a:pt x="6170" y="9714"/>
                    <a:pt x="6174" y="9656"/>
                  </a:cubicBezTo>
                  <a:cubicBezTo>
                    <a:pt x="6194" y="9418"/>
                    <a:pt x="6344" y="9238"/>
                    <a:pt x="6422" y="9023"/>
                  </a:cubicBezTo>
                  <a:cubicBezTo>
                    <a:pt x="6510" y="8782"/>
                    <a:pt x="6562" y="8529"/>
                    <a:pt x="6688" y="8298"/>
                  </a:cubicBezTo>
                  <a:cubicBezTo>
                    <a:pt x="6786" y="8114"/>
                    <a:pt x="6854" y="7903"/>
                    <a:pt x="6892" y="7695"/>
                  </a:cubicBezTo>
                  <a:cubicBezTo>
                    <a:pt x="6970" y="7294"/>
                    <a:pt x="7069" y="6898"/>
                    <a:pt x="7181" y="6503"/>
                  </a:cubicBezTo>
                  <a:cubicBezTo>
                    <a:pt x="7260" y="6224"/>
                    <a:pt x="7263" y="5922"/>
                    <a:pt x="7304" y="5632"/>
                  </a:cubicBezTo>
                  <a:cubicBezTo>
                    <a:pt x="7327" y="5452"/>
                    <a:pt x="7345" y="5268"/>
                    <a:pt x="7393" y="5094"/>
                  </a:cubicBezTo>
                  <a:cubicBezTo>
                    <a:pt x="7491" y="4737"/>
                    <a:pt x="7519" y="4372"/>
                    <a:pt x="7430" y="4011"/>
                  </a:cubicBezTo>
                  <a:close/>
                  <a:moveTo>
                    <a:pt x="4079" y="25727"/>
                  </a:moveTo>
                  <a:cubicBezTo>
                    <a:pt x="4079" y="25717"/>
                    <a:pt x="4079" y="25703"/>
                    <a:pt x="4083" y="25697"/>
                  </a:cubicBezTo>
                  <a:cubicBezTo>
                    <a:pt x="4093" y="25686"/>
                    <a:pt x="4110" y="25683"/>
                    <a:pt x="4120" y="25676"/>
                  </a:cubicBezTo>
                  <a:lnTo>
                    <a:pt x="4120" y="25734"/>
                  </a:lnTo>
                  <a:cubicBezTo>
                    <a:pt x="4107" y="25734"/>
                    <a:pt x="4093" y="25730"/>
                    <a:pt x="4079" y="25727"/>
                  </a:cubicBezTo>
                  <a:close/>
                  <a:moveTo>
                    <a:pt x="3749" y="25805"/>
                  </a:moveTo>
                  <a:cubicBezTo>
                    <a:pt x="3756" y="25785"/>
                    <a:pt x="3770" y="25744"/>
                    <a:pt x="3777" y="25747"/>
                  </a:cubicBezTo>
                  <a:cubicBezTo>
                    <a:pt x="3804" y="25747"/>
                    <a:pt x="3828" y="25765"/>
                    <a:pt x="3851" y="25774"/>
                  </a:cubicBezTo>
                  <a:cubicBezTo>
                    <a:pt x="3831" y="25792"/>
                    <a:pt x="3814" y="25809"/>
                    <a:pt x="3790" y="25819"/>
                  </a:cubicBezTo>
                  <a:cubicBezTo>
                    <a:pt x="3780" y="25823"/>
                    <a:pt x="3763" y="25812"/>
                    <a:pt x="3749" y="25805"/>
                  </a:cubicBezTo>
                  <a:close/>
                  <a:moveTo>
                    <a:pt x="6728" y="6824"/>
                  </a:moveTo>
                  <a:cubicBezTo>
                    <a:pt x="6728" y="6824"/>
                    <a:pt x="6746" y="6816"/>
                    <a:pt x="6760" y="6813"/>
                  </a:cubicBezTo>
                  <a:cubicBezTo>
                    <a:pt x="6763" y="6844"/>
                    <a:pt x="6769" y="6871"/>
                    <a:pt x="6773" y="6898"/>
                  </a:cubicBezTo>
                  <a:cubicBezTo>
                    <a:pt x="6773" y="6898"/>
                    <a:pt x="6755" y="6902"/>
                    <a:pt x="6746" y="6905"/>
                  </a:cubicBezTo>
                  <a:cubicBezTo>
                    <a:pt x="6739" y="6878"/>
                    <a:pt x="6732" y="6851"/>
                    <a:pt x="6728" y="6824"/>
                  </a:cubicBezTo>
                  <a:close/>
                  <a:moveTo>
                    <a:pt x="1744" y="24058"/>
                  </a:moveTo>
                  <a:cubicBezTo>
                    <a:pt x="1764" y="24038"/>
                    <a:pt x="1781" y="24018"/>
                    <a:pt x="1802" y="24001"/>
                  </a:cubicBezTo>
                  <a:cubicBezTo>
                    <a:pt x="1808" y="23997"/>
                    <a:pt x="1843" y="24018"/>
                    <a:pt x="1839" y="24018"/>
                  </a:cubicBezTo>
                  <a:cubicBezTo>
                    <a:pt x="1832" y="24049"/>
                    <a:pt x="1822" y="24072"/>
                    <a:pt x="1812" y="24099"/>
                  </a:cubicBezTo>
                  <a:cubicBezTo>
                    <a:pt x="1788" y="24086"/>
                    <a:pt x="1768" y="24072"/>
                    <a:pt x="1744" y="24058"/>
                  </a:cubicBezTo>
                  <a:close/>
                  <a:moveTo>
                    <a:pt x="1536" y="23568"/>
                  </a:moveTo>
                  <a:cubicBezTo>
                    <a:pt x="1550" y="23565"/>
                    <a:pt x="1563" y="23552"/>
                    <a:pt x="1574" y="23555"/>
                  </a:cubicBezTo>
                  <a:cubicBezTo>
                    <a:pt x="1584" y="23558"/>
                    <a:pt x="1587" y="23575"/>
                    <a:pt x="1598" y="23589"/>
                  </a:cubicBezTo>
                  <a:cubicBezTo>
                    <a:pt x="1587" y="23602"/>
                    <a:pt x="1580" y="23616"/>
                    <a:pt x="1574" y="23629"/>
                  </a:cubicBezTo>
                  <a:cubicBezTo>
                    <a:pt x="1560" y="23609"/>
                    <a:pt x="1550" y="23589"/>
                    <a:pt x="1536" y="23568"/>
                  </a:cubicBezTo>
                  <a:close/>
                  <a:moveTo>
                    <a:pt x="1400" y="23098"/>
                  </a:moveTo>
                  <a:cubicBezTo>
                    <a:pt x="1423" y="23112"/>
                    <a:pt x="1455" y="23119"/>
                    <a:pt x="1468" y="23136"/>
                  </a:cubicBezTo>
                  <a:cubicBezTo>
                    <a:pt x="1485" y="23156"/>
                    <a:pt x="1489" y="23184"/>
                    <a:pt x="1495" y="23208"/>
                  </a:cubicBezTo>
                  <a:cubicBezTo>
                    <a:pt x="1502" y="23211"/>
                    <a:pt x="1505" y="23211"/>
                    <a:pt x="1513" y="23214"/>
                  </a:cubicBezTo>
                  <a:cubicBezTo>
                    <a:pt x="1513" y="23218"/>
                    <a:pt x="1516" y="23225"/>
                    <a:pt x="1519" y="23231"/>
                  </a:cubicBezTo>
                  <a:cubicBezTo>
                    <a:pt x="1540" y="23235"/>
                    <a:pt x="1560" y="23241"/>
                    <a:pt x="1580" y="23245"/>
                  </a:cubicBezTo>
                  <a:cubicBezTo>
                    <a:pt x="1571" y="23262"/>
                    <a:pt x="1557" y="23279"/>
                    <a:pt x="1543" y="23296"/>
                  </a:cubicBezTo>
                  <a:cubicBezTo>
                    <a:pt x="1536" y="23276"/>
                    <a:pt x="1526" y="23252"/>
                    <a:pt x="1519" y="23231"/>
                  </a:cubicBezTo>
                  <a:cubicBezTo>
                    <a:pt x="1513" y="23231"/>
                    <a:pt x="1509" y="23228"/>
                    <a:pt x="1502" y="23228"/>
                  </a:cubicBezTo>
                  <a:cubicBezTo>
                    <a:pt x="1499" y="23221"/>
                    <a:pt x="1499" y="23214"/>
                    <a:pt x="1495" y="23208"/>
                  </a:cubicBezTo>
                  <a:cubicBezTo>
                    <a:pt x="1472" y="23197"/>
                    <a:pt x="1441" y="23191"/>
                    <a:pt x="1423" y="23173"/>
                  </a:cubicBezTo>
                  <a:cubicBezTo>
                    <a:pt x="1407" y="23160"/>
                    <a:pt x="1407" y="23126"/>
                    <a:pt x="1400" y="23098"/>
                  </a:cubicBezTo>
                  <a:close/>
                  <a:moveTo>
                    <a:pt x="1002" y="22268"/>
                  </a:moveTo>
                  <a:cubicBezTo>
                    <a:pt x="1114" y="22363"/>
                    <a:pt x="1121" y="22458"/>
                    <a:pt x="1093" y="22601"/>
                  </a:cubicBezTo>
                  <a:cubicBezTo>
                    <a:pt x="950" y="22485"/>
                    <a:pt x="886" y="22400"/>
                    <a:pt x="1002" y="22268"/>
                  </a:cubicBezTo>
                  <a:close/>
                  <a:moveTo>
                    <a:pt x="941" y="20474"/>
                  </a:moveTo>
                  <a:cubicBezTo>
                    <a:pt x="985" y="20500"/>
                    <a:pt x="1022" y="20511"/>
                    <a:pt x="1029" y="20532"/>
                  </a:cubicBezTo>
                  <a:cubicBezTo>
                    <a:pt x="1039" y="20559"/>
                    <a:pt x="1029" y="20593"/>
                    <a:pt x="1026" y="20623"/>
                  </a:cubicBezTo>
                  <a:cubicBezTo>
                    <a:pt x="999" y="20620"/>
                    <a:pt x="954" y="20623"/>
                    <a:pt x="950" y="20613"/>
                  </a:cubicBezTo>
                  <a:cubicBezTo>
                    <a:pt x="941" y="20572"/>
                    <a:pt x="944" y="20528"/>
                    <a:pt x="941" y="20474"/>
                  </a:cubicBezTo>
                  <a:close/>
                  <a:moveTo>
                    <a:pt x="879" y="19745"/>
                  </a:moveTo>
                  <a:cubicBezTo>
                    <a:pt x="883" y="19534"/>
                    <a:pt x="889" y="19319"/>
                    <a:pt x="906" y="19108"/>
                  </a:cubicBezTo>
                  <a:cubicBezTo>
                    <a:pt x="927" y="18829"/>
                    <a:pt x="944" y="18547"/>
                    <a:pt x="988" y="18270"/>
                  </a:cubicBezTo>
                  <a:cubicBezTo>
                    <a:pt x="1131" y="17406"/>
                    <a:pt x="1390" y="16568"/>
                    <a:pt x="1550" y="15707"/>
                  </a:cubicBezTo>
                  <a:cubicBezTo>
                    <a:pt x="1560" y="15659"/>
                    <a:pt x="1571" y="15608"/>
                    <a:pt x="1591" y="15564"/>
                  </a:cubicBezTo>
                  <a:cubicBezTo>
                    <a:pt x="1775" y="15121"/>
                    <a:pt x="1802" y="14624"/>
                    <a:pt x="2047" y="14202"/>
                  </a:cubicBezTo>
                  <a:cubicBezTo>
                    <a:pt x="2071" y="13844"/>
                    <a:pt x="2265" y="13545"/>
                    <a:pt x="2371" y="13215"/>
                  </a:cubicBezTo>
                  <a:cubicBezTo>
                    <a:pt x="2418" y="13075"/>
                    <a:pt x="2483" y="12939"/>
                    <a:pt x="2534" y="12802"/>
                  </a:cubicBezTo>
                  <a:cubicBezTo>
                    <a:pt x="2707" y="12357"/>
                    <a:pt x="2858" y="11900"/>
                    <a:pt x="3058" y="11468"/>
                  </a:cubicBezTo>
                  <a:cubicBezTo>
                    <a:pt x="3368" y="10793"/>
                    <a:pt x="3712" y="10133"/>
                    <a:pt x="3923" y="9415"/>
                  </a:cubicBezTo>
                  <a:cubicBezTo>
                    <a:pt x="3998" y="9162"/>
                    <a:pt x="4114" y="8925"/>
                    <a:pt x="4209" y="8680"/>
                  </a:cubicBezTo>
                  <a:cubicBezTo>
                    <a:pt x="4291" y="8938"/>
                    <a:pt x="4260" y="9166"/>
                    <a:pt x="4189" y="9390"/>
                  </a:cubicBezTo>
                  <a:cubicBezTo>
                    <a:pt x="4096" y="9690"/>
                    <a:pt x="4008" y="9990"/>
                    <a:pt x="3923" y="10293"/>
                  </a:cubicBezTo>
                  <a:cubicBezTo>
                    <a:pt x="3801" y="10702"/>
                    <a:pt x="3712" y="11127"/>
                    <a:pt x="3555" y="11522"/>
                  </a:cubicBezTo>
                  <a:cubicBezTo>
                    <a:pt x="3273" y="12227"/>
                    <a:pt x="2952" y="12915"/>
                    <a:pt x="2684" y="13623"/>
                  </a:cubicBezTo>
                  <a:cubicBezTo>
                    <a:pt x="2510" y="14086"/>
                    <a:pt x="2353" y="14556"/>
                    <a:pt x="2179" y="15022"/>
                  </a:cubicBezTo>
                  <a:cubicBezTo>
                    <a:pt x="2085" y="15285"/>
                    <a:pt x="1962" y="15540"/>
                    <a:pt x="1877" y="15805"/>
                  </a:cubicBezTo>
                  <a:cubicBezTo>
                    <a:pt x="1791" y="16075"/>
                    <a:pt x="1775" y="16367"/>
                    <a:pt x="1665" y="16619"/>
                  </a:cubicBezTo>
                  <a:cubicBezTo>
                    <a:pt x="1509" y="16977"/>
                    <a:pt x="1472" y="17351"/>
                    <a:pt x="1403" y="17722"/>
                  </a:cubicBezTo>
                  <a:cubicBezTo>
                    <a:pt x="1383" y="17835"/>
                    <a:pt x="1373" y="17961"/>
                    <a:pt x="1315" y="18052"/>
                  </a:cubicBezTo>
                  <a:cubicBezTo>
                    <a:pt x="1244" y="18175"/>
                    <a:pt x="1223" y="18294"/>
                    <a:pt x="1209" y="18427"/>
                  </a:cubicBezTo>
                  <a:cubicBezTo>
                    <a:pt x="1186" y="18659"/>
                    <a:pt x="1151" y="18887"/>
                    <a:pt x="1117" y="19119"/>
                  </a:cubicBezTo>
                  <a:cubicBezTo>
                    <a:pt x="1084" y="19339"/>
                    <a:pt x="985" y="19554"/>
                    <a:pt x="1019" y="19789"/>
                  </a:cubicBezTo>
                  <a:cubicBezTo>
                    <a:pt x="1022" y="19830"/>
                    <a:pt x="974" y="19875"/>
                    <a:pt x="930" y="19963"/>
                  </a:cubicBezTo>
                  <a:cubicBezTo>
                    <a:pt x="906" y="19864"/>
                    <a:pt x="879" y="19806"/>
                    <a:pt x="879" y="19745"/>
                  </a:cubicBezTo>
                  <a:close/>
                  <a:moveTo>
                    <a:pt x="2711" y="11240"/>
                  </a:moveTo>
                  <a:cubicBezTo>
                    <a:pt x="2711" y="11243"/>
                    <a:pt x="2680" y="11229"/>
                    <a:pt x="2680" y="11229"/>
                  </a:cubicBezTo>
                  <a:cubicBezTo>
                    <a:pt x="2687" y="11202"/>
                    <a:pt x="2697" y="11175"/>
                    <a:pt x="2704" y="11147"/>
                  </a:cubicBezTo>
                  <a:cubicBezTo>
                    <a:pt x="2718" y="11151"/>
                    <a:pt x="2731" y="11155"/>
                    <a:pt x="2745" y="11158"/>
                  </a:cubicBezTo>
                  <a:cubicBezTo>
                    <a:pt x="2735" y="11185"/>
                    <a:pt x="2724" y="11213"/>
                    <a:pt x="2711" y="11240"/>
                  </a:cubicBezTo>
                  <a:close/>
                  <a:moveTo>
                    <a:pt x="2527" y="11757"/>
                  </a:moveTo>
                  <a:cubicBezTo>
                    <a:pt x="2514" y="11750"/>
                    <a:pt x="2496" y="11744"/>
                    <a:pt x="2490" y="11733"/>
                  </a:cubicBezTo>
                  <a:cubicBezTo>
                    <a:pt x="2486" y="11723"/>
                    <a:pt x="2493" y="11706"/>
                    <a:pt x="2496" y="11692"/>
                  </a:cubicBezTo>
                  <a:cubicBezTo>
                    <a:pt x="2510" y="11699"/>
                    <a:pt x="2523" y="11706"/>
                    <a:pt x="2534" y="11713"/>
                  </a:cubicBezTo>
                  <a:cubicBezTo>
                    <a:pt x="2534" y="11727"/>
                    <a:pt x="2531" y="11740"/>
                    <a:pt x="2527" y="11757"/>
                  </a:cubicBezTo>
                  <a:close/>
                  <a:moveTo>
                    <a:pt x="1087" y="16388"/>
                  </a:moveTo>
                  <a:cubicBezTo>
                    <a:pt x="1084" y="16381"/>
                    <a:pt x="1084" y="16374"/>
                    <a:pt x="1084" y="16367"/>
                  </a:cubicBezTo>
                  <a:cubicBezTo>
                    <a:pt x="1070" y="16357"/>
                    <a:pt x="1056" y="16347"/>
                    <a:pt x="1043" y="16336"/>
                  </a:cubicBezTo>
                  <a:cubicBezTo>
                    <a:pt x="1052" y="16330"/>
                    <a:pt x="1066" y="16323"/>
                    <a:pt x="1076" y="16316"/>
                  </a:cubicBezTo>
                  <a:cubicBezTo>
                    <a:pt x="1080" y="16333"/>
                    <a:pt x="1080" y="16350"/>
                    <a:pt x="1084" y="16367"/>
                  </a:cubicBezTo>
                  <a:cubicBezTo>
                    <a:pt x="1087" y="16371"/>
                    <a:pt x="1093" y="16374"/>
                    <a:pt x="1097" y="16377"/>
                  </a:cubicBezTo>
                  <a:cubicBezTo>
                    <a:pt x="1052" y="16438"/>
                    <a:pt x="1008" y="16500"/>
                    <a:pt x="961" y="16561"/>
                  </a:cubicBezTo>
                  <a:cubicBezTo>
                    <a:pt x="944" y="16459"/>
                    <a:pt x="958" y="16377"/>
                    <a:pt x="1087" y="16388"/>
                  </a:cubicBezTo>
                  <a:close/>
                  <a:moveTo>
                    <a:pt x="525" y="20120"/>
                  </a:moveTo>
                  <a:cubicBezTo>
                    <a:pt x="614" y="20304"/>
                    <a:pt x="644" y="20480"/>
                    <a:pt x="627" y="20671"/>
                  </a:cubicBezTo>
                  <a:cubicBezTo>
                    <a:pt x="576" y="20692"/>
                    <a:pt x="532" y="20708"/>
                    <a:pt x="488" y="20725"/>
                  </a:cubicBezTo>
                  <a:lnTo>
                    <a:pt x="484" y="20725"/>
                  </a:lnTo>
                  <a:lnTo>
                    <a:pt x="488" y="20725"/>
                  </a:lnTo>
                  <a:cubicBezTo>
                    <a:pt x="556" y="20790"/>
                    <a:pt x="631" y="20848"/>
                    <a:pt x="688" y="20920"/>
                  </a:cubicBezTo>
                  <a:cubicBezTo>
                    <a:pt x="719" y="20961"/>
                    <a:pt x="760" y="21035"/>
                    <a:pt x="641" y="21059"/>
                  </a:cubicBezTo>
                  <a:cubicBezTo>
                    <a:pt x="590" y="20950"/>
                    <a:pt x="539" y="20838"/>
                    <a:pt x="488" y="20725"/>
                  </a:cubicBezTo>
                  <a:lnTo>
                    <a:pt x="484" y="20725"/>
                  </a:lnTo>
                  <a:lnTo>
                    <a:pt x="488" y="20725"/>
                  </a:lnTo>
                  <a:cubicBezTo>
                    <a:pt x="570" y="20532"/>
                    <a:pt x="365" y="20327"/>
                    <a:pt x="525" y="20120"/>
                  </a:cubicBezTo>
                  <a:close/>
                  <a:moveTo>
                    <a:pt x="859" y="17382"/>
                  </a:moveTo>
                  <a:cubicBezTo>
                    <a:pt x="664" y="17252"/>
                    <a:pt x="722" y="17079"/>
                    <a:pt x="784" y="16908"/>
                  </a:cubicBezTo>
                  <a:cubicBezTo>
                    <a:pt x="807" y="16844"/>
                    <a:pt x="856" y="16810"/>
                    <a:pt x="923" y="16871"/>
                  </a:cubicBezTo>
                  <a:cubicBezTo>
                    <a:pt x="903" y="17041"/>
                    <a:pt x="879" y="17211"/>
                    <a:pt x="859" y="17382"/>
                  </a:cubicBezTo>
                  <a:lnTo>
                    <a:pt x="859" y="17382"/>
                  </a:lnTo>
                  <a:lnTo>
                    <a:pt x="859" y="17385"/>
                  </a:lnTo>
                  <a:lnTo>
                    <a:pt x="859" y="17385"/>
                  </a:lnTo>
                  <a:cubicBezTo>
                    <a:pt x="828" y="17419"/>
                    <a:pt x="780" y="17450"/>
                    <a:pt x="774" y="17488"/>
                  </a:cubicBezTo>
                  <a:cubicBezTo>
                    <a:pt x="753" y="17600"/>
                    <a:pt x="760" y="17719"/>
                    <a:pt x="733" y="17832"/>
                  </a:cubicBezTo>
                  <a:cubicBezTo>
                    <a:pt x="631" y="18264"/>
                    <a:pt x="573" y="18699"/>
                    <a:pt x="590" y="19146"/>
                  </a:cubicBezTo>
                  <a:cubicBezTo>
                    <a:pt x="593" y="19258"/>
                    <a:pt x="586" y="19374"/>
                    <a:pt x="573" y="19490"/>
                  </a:cubicBezTo>
                  <a:cubicBezTo>
                    <a:pt x="562" y="19557"/>
                    <a:pt x="521" y="19622"/>
                    <a:pt x="480" y="19727"/>
                  </a:cubicBezTo>
                  <a:cubicBezTo>
                    <a:pt x="443" y="19636"/>
                    <a:pt x="409" y="19592"/>
                    <a:pt x="406" y="19548"/>
                  </a:cubicBezTo>
                  <a:cubicBezTo>
                    <a:pt x="361" y="18897"/>
                    <a:pt x="480" y="18267"/>
                    <a:pt x="610" y="17637"/>
                  </a:cubicBezTo>
                  <a:cubicBezTo>
                    <a:pt x="641" y="17477"/>
                    <a:pt x="760" y="17450"/>
                    <a:pt x="859" y="17385"/>
                  </a:cubicBezTo>
                  <a:close/>
                  <a:moveTo>
                    <a:pt x="3521" y="800"/>
                  </a:moveTo>
                  <a:cubicBezTo>
                    <a:pt x="3521" y="835"/>
                    <a:pt x="3484" y="882"/>
                    <a:pt x="3450" y="899"/>
                  </a:cubicBezTo>
                  <a:cubicBezTo>
                    <a:pt x="3433" y="909"/>
                    <a:pt x="3364" y="862"/>
                    <a:pt x="3361" y="838"/>
                  </a:cubicBezTo>
                  <a:cubicBezTo>
                    <a:pt x="3358" y="800"/>
                    <a:pt x="3395" y="760"/>
                    <a:pt x="3426" y="695"/>
                  </a:cubicBezTo>
                  <a:cubicBezTo>
                    <a:pt x="3470" y="742"/>
                    <a:pt x="3521" y="769"/>
                    <a:pt x="3521" y="800"/>
                  </a:cubicBezTo>
                  <a:close/>
                  <a:moveTo>
                    <a:pt x="3868" y="603"/>
                  </a:moveTo>
                  <a:cubicBezTo>
                    <a:pt x="3841" y="617"/>
                    <a:pt x="3818" y="634"/>
                    <a:pt x="3790" y="640"/>
                  </a:cubicBezTo>
                  <a:cubicBezTo>
                    <a:pt x="3780" y="644"/>
                    <a:pt x="3763" y="631"/>
                    <a:pt x="3749" y="620"/>
                  </a:cubicBezTo>
                  <a:cubicBezTo>
                    <a:pt x="3770" y="603"/>
                    <a:pt x="3787" y="576"/>
                    <a:pt x="3814" y="565"/>
                  </a:cubicBezTo>
                  <a:cubicBezTo>
                    <a:pt x="3824" y="562"/>
                    <a:pt x="3848" y="590"/>
                    <a:pt x="3868" y="603"/>
                  </a:cubicBezTo>
                  <a:close/>
                  <a:moveTo>
                    <a:pt x="3944" y="978"/>
                  </a:moveTo>
                  <a:cubicBezTo>
                    <a:pt x="3936" y="988"/>
                    <a:pt x="3933" y="1011"/>
                    <a:pt x="3926" y="1011"/>
                  </a:cubicBezTo>
                  <a:cubicBezTo>
                    <a:pt x="3899" y="1015"/>
                    <a:pt x="3875" y="1008"/>
                    <a:pt x="3848" y="1008"/>
                  </a:cubicBezTo>
                  <a:cubicBezTo>
                    <a:pt x="3855" y="994"/>
                    <a:pt x="3859" y="967"/>
                    <a:pt x="3865" y="967"/>
                  </a:cubicBezTo>
                  <a:cubicBezTo>
                    <a:pt x="3892" y="967"/>
                    <a:pt x="3920" y="974"/>
                    <a:pt x="3944" y="978"/>
                  </a:cubicBezTo>
                  <a:close/>
                  <a:moveTo>
                    <a:pt x="4063" y="1645"/>
                  </a:moveTo>
                  <a:cubicBezTo>
                    <a:pt x="4192" y="1863"/>
                    <a:pt x="4277" y="2097"/>
                    <a:pt x="4280" y="2353"/>
                  </a:cubicBezTo>
                  <a:cubicBezTo>
                    <a:pt x="4291" y="2932"/>
                    <a:pt x="4318" y="3511"/>
                    <a:pt x="4308" y="4090"/>
                  </a:cubicBezTo>
                  <a:cubicBezTo>
                    <a:pt x="4297" y="4505"/>
                    <a:pt x="4134" y="4893"/>
                    <a:pt x="4083" y="5309"/>
                  </a:cubicBezTo>
                  <a:cubicBezTo>
                    <a:pt x="4025" y="5795"/>
                    <a:pt x="3868" y="6272"/>
                    <a:pt x="3746" y="6752"/>
                  </a:cubicBezTo>
                  <a:cubicBezTo>
                    <a:pt x="3695" y="6959"/>
                    <a:pt x="3593" y="7157"/>
                    <a:pt x="3562" y="7368"/>
                  </a:cubicBezTo>
                  <a:cubicBezTo>
                    <a:pt x="3470" y="7978"/>
                    <a:pt x="3225" y="8536"/>
                    <a:pt x="3024" y="9109"/>
                  </a:cubicBezTo>
                  <a:cubicBezTo>
                    <a:pt x="2929" y="9387"/>
                    <a:pt x="2820" y="9663"/>
                    <a:pt x="2721" y="9942"/>
                  </a:cubicBezTo>
                  <a:cubicBezTo>
                    <a:pt x="2633" y="10195"/>
                    <a:pt x="2558" y="10446"/>
                    <a:pt x="2473" y="10698"/>
                  </a:cubicBezTo>
                  <a:cubicBezTo>
                    <a:pt x="2170" y="11573"/>
                    <a:pt x="1846" y="12442"/>
                    <a:pt x="1611" y="13337"/>
                  </a:cubicBezTo>
                  <a:cubicBezTo>
                    <a:pt x="1485" y="13817"/>
                    <a:pt x="1339" y="14290"/>
                    <a:pt x="1182" y="14763"/>
                  </a:cubicBezTo>
                  <a:cubicBezTo>
                    <a:pt x="1080" y="15063"/>
                    <a:pt x="978" y="15370"/>
                    <a:pt x="774" y="15707"/>
                  </a:cubicBezTo>
                  <a:cubicBezTo>
                    <a:pt x="763" y="15584"/>
                    <a:pt x="743" y="15533"/>
                    <a:pt x="760" y="15495"/>
                  </a:cubicBezTo>
                  <a:cubicBezTo>
                    <a:pt x="859" y="15247"/>
                    <a:pt x="927" y="15002"/>
                    <a:pt x="944" y="14730"/>
                  </a:cubicBezTo>
                  <a:cubicBezTo>
                    <a:pt x="958" y="14485"/>
                    <a:pt x="1005" y="14229"/>
                    <a:pt x="1107" y="14007"/>
                  </a:cubicBezTo>
                  <a:cubicBezTo>
                    <a:pt x="1271" y="13644"/>
                    <a:pt x="1280" y="13242"/>
                    <a:pt x="1478" y="12884"/>
                  </a:cubicBezTo>
                  <a:cubicBezTo>
                    <a:pt x="1662" y="12544"/>
                    <a:pt x="1741" y="12145"/>
                    <a:pt x="1863" y="11771"/>
                  </a:cubicBezTo>
                  <a:cubicBezTo>
                    <a:pt x="2057" y="11155"/>
                    <a:pt x="2258" y="10545"/>
                    <a:pt x="2435" y="9926"/>
                  </a:cubicBezTo>
                  <a:cubicBezTo>
                    <a:pt x="2564" y="9466"/>
                    <a:pt x="2646" y="8992"/>
                    <a:pt x="2769" y="8529"/>
                  </a:cubicBezTo>
                  <a:cubicBezTo>
                    <a:pt x="2898" y="8053"/>
                    <a:pt x="3068" y="7586"/>
                    <a:pt x="3191" y="7106"/>
                  </a:cubicBezTo>
                  <a:cubicBezTo>
                    <a:pt x="3331" y="6561"/>
                    <a:pt x="3457" y="6010"/>
                    <a:pt x="3555" y="5455"/>
                  </a:cubicBezTo>
                  <a:cubicBezTo>
                    <a:pt x="3658" y="4890"/>
                    <a:pt x="3807" y="4331"/>
                    <a:pt x="3855" y="3749"/>
                  </a:cubicBezTo>
                  <a:cubicBezTo>
                    <a:pt x="3909" y="3054"/>
                    <a:pt x="3920" y="2367"/>
                    <a:pt x="3746" y="1682"/>
                  </a:cubicBezTo>
                  <a:cubicBezTo>
                    <a:pt x="3729" y="1604"/>
                    <a:pt x="3722" y="1522"/>
                    <a:pt x="3705" y="1403"/>
                  </a:cubicBezTo>
                  <a:cubicBezTo>
                    <a:pt x="3916" y="1431"/>
                    <a:pt x="3998" y="1533"/>
                    <a:pt x="4063" y="1645"/>
                  </a:cubicBezTo>
                  <a:close/>
                  <a:moveTo>
                    <a:pt x="4417" y="807"/>
                  </a:moveTo>
                  <a:cubicBezTo>
                    <a:pt x="4355" y="800"/>
                    <a:pt x="4335" y="807"/>
                    <a:pt x="4324" y="800"/>
                  </a:cubicBezTo>
                  <a:cubicBezTo>
                    <a:pt x="4274" y="760"/>
                    <a:pt x="4226" y="722"/>
                    <a:pt x="4181" y="678"/>
                  </a:cubicBezTo>
                  <a:cubicBezTo>
                    <a:pt x="4178" y="678"/>
                    <a:pt x="4202" y="640"/>
                    <a:pt x="4206" y="640"/>
                  </a:cubicBezTo>
                  <a:cubicBezTo>
                    <a:pt x="4260" y="667"/>
                    <a:pt x="4315" y="695"/>
                    <a:pt x="4365" y="725"/>
                  </a:cubicBezTo>
                  <a:cubicBezTo>
                    <a:pt x="4379" y="733"/>
                    <a:pt x="4382" y="749"/>
                    <a:pt x="4417" y="807"/>
                  </a:cubicBezTo>
                  <a:close/>
                  <a:moveTo>
                    <a:pt x="4376" y="6156"/>
                  </a:moveTo>
                  <a:cubicBezTo>
                    <a:pt x="4379" y="6159"/>
                    <a:pt x="4382" y="6163"/>
                    <a:pt x="4382" y="6167"/>
                  </a:cubicBezTo>
                  <a:cubicBezTo>
                    <a:pt x="4379" y="6167"/>
                    <a:pt x="4376" y="6170"/>
                    <a:pt x="4373" y="6173"/>
                  </a:cubicBezTo>
                  <a:cubicBezTo>
                    <a:pt x="4434" y="6490"/>
                    <a:pt x="4345" y="6789"/>
                    <a:pt x="4257" y="7086"/>
                  </a:cubicBezTo>
                  <a:cubicBezTo>
                    <a:pt x="4168" y="7388"/>
                    <a:pt x="4042" y="7685"/>
                    <a:pt x="4002" y="7991"/>
                  </a:cubicBezTo>
                  <a:cubicBezTo>
                    <a:pt x="3950" y="8380"/>
                    <a:pt x="3773" y="8716"/>
                    <a:pt x="3661" y="9077"/>
                  </a:cubicBezTo>
                  <a:cubicBezTo>
                    <a:pt x="3627" y="9186"/>
                    <a:pt x="3548" y="9282"/>
                    <a:pt x="3524" y="9395"/>
                  </a:cubicBezTo>
                  <a:cubicBezTo>
                    <a:pt x="3412" y="9860"/>
                    <a:pt x="3171" y="10276"/>
                    <a:pt x="2990" y="10712"/>
                  </a:cubicBezTo>
                  <a:cubicBezTo>
                    <a:pt x="2973" y="10756"/>
                    <a:pt x="2935" y="10845"/>
                    <a:pt x="2823" y="10753"/>
                  </a:cubicBezTo>
                  <a:cubicBezTo>
                    <a:pt x="3010" y="10239"/>
                    <a:pt x="3205" y="9711"/>
                    <a:pt x="3395" y="9186"/>
                  </a:cubicBezTo>
                  <a:cubicBezTo>
                    <a:pt x="3504" y="8894"/>
                    <a:pt x="3664" y="8608"/>
                    <a:pt x="3712" y="8304"/>
                  </a:cubicBezTo>
                  <a:cubicBezTo>
                    <a:pt x="3807" y="7695"/>
                    <a:pt x="4093" y="7143"/>
                    <a:pt x="4189" y="6538"/>
                  </a:cubicBezTo>
                  <a:cubicBezTo>
                    <a:pt x="4209" y="6408"/>
                    <a:pt x="4230" y="6252"/>
                    <a:pt x="4373" y="6173"/>
                  </a:cubicBezTo>
                  <a:cubicBezTo>
                    <a:pt x="4373" y="6170"/>
                    <a:pt x="4373" y="6167"/>
                    <a:pt x="4369" y="6163"/>
                  </a:cubicBezTo>
                  <a:cubicBezTo>
                    <a:pt x="4373" y="6159"/>
                    <a:pt x="4376" y="6159"/>
                    <a:pt x="4376" y="6156"/>
                  </a:cubicBezTo>
                  <a:cubicBezTo>
                    <a:pt x="4260" y="5996"/>
                    <a:pt x="4263" y="5989"/>
                    <a:pt x="4447" y="5738"/>
                  </a:cubicBezTo>
                  <a:cubicBezTo>
                    <a:pt x="4434" y="5914"/>
                    <a:pt x="4505" y="6047"/>
                    <a:pt x="4376" y="6156"/>
                  </a:cubicBezTo>
                  <a:close/>
                  <a:moveTo>
                    <a:pt x="5036" y="1652"/>
                  </a:moveTo>
                  <a:cubicBezTo>
                    <a:pt x="4965" y="1587"/>
                    <a:pt x="4910" y="1539"/>
                    <a:pt x="4856" y="1495"/>
                  </a:cubicBezTo>
                  <a:cubicBezTo>
                    <a:pt x="4948" y="1502"/>
                    <a:pt x="5064" y="1489"/>
                    <a:pt x="5036" y="1652"/>
                  </a:cubicBezTo>
                  <a:close/>
                  <a:moveTo>
                    <a:pt x="5298" y="1297"/>
                  </a:moveTo>
                  <a:cubicBezTo>
                    <a:pt x="5207" y="1226"/>
                    <a:pt x="5128" y="1168"/>
                    <a:pt x="5060" y="1104"/>
                  </a:cubicBezTo>
                  <a:cubicBezTo>
                    <a:pt x="5047" y="1090"/>
                    <a:pt x="5053" y="1039"/>
                    <a:pt x="5067" y="1019"/>
                  </a:cubicBezTo>
                  <a:cubicBezTo>
                    <a:pt x="5080" y="1001"/>
                    <a:pt x="5125" y="991"/>
                    <a:pt x="5146" y="1001"/>
                  </a:cubicBezTo>
                  <a:cubicBezTo>
                    <a:pt x="5254" y="1049"/>
                    <a:pt x="5325" y="1124"/>
                    <a:pt x="5298" y="1297"/>
                  </a:cubicBezTo>
                  <a:close/>
                  <a:moveTo>
                    <a:pt x="6163" y="3555"/>
                  </a:moveTo>
                  <a:cubicBezTo>
                    <a:pt x="6317" y="3854"/>
                    <a:pt x="6375" y="4188"/>
                    <a:pt x="6378" y="4515"/>
                  </a:cubicBezTo>
                  <a:cubicBezTo>
                    <a:pt x="6392" y="5342"/>
                    <a:pt x="6405" y="6170"/>
                    <a:pt x="6279" y="6994"/>
                  </a:cubicBezTo>
                  <a:cubicBezTo>
                    <a:pt x="6245" y="7205"/>
                    <a:pt x="6238" y="7423"/>
                    <a:pt x="6194" y="7630"/>
                  </a:cubicBezTo>
                  <a:cubicBezTo>
                    <a:pt x="6092" y="8083"/>
                    <a:pt x="5976" y="8532"/>
                    <a:pt x="5867" y="8982"/>
                  </a:cubicBezTo>
                  <a:cubicBezTo>
                    <a:pt x="5843" y="9077"/>
                    <a:pt x="5816" y="9176"/>
                    <a:pt x="5775" y="9265"/>
                  </a:cubicBezTo>
                  <a:cubicBezTo>
                    <a:pt x="5762" y="9296"/>
                    <a:pt x="5704" y="9309"/>
                    <a:pt x="5663" y="9326"/>
                  </a:cubicBezTo>
                  <a:cubicBezTo>
                    <a:pt x="5666" y="9329"/>
                    <a:pt x="5666" y="9333"/>
                    <a:pt x="5669" y="9333"/>
                  </a:cubicBezTo>
                  <a:cubicBezTo>
                    <a:pt x="5666" y="9340"/>
                    <a:pt x="5663" y="9340"/>
                    <a:pt x="5660" y="9346"/>
                  </a:cubicBezTo>
                  <a:cubicBezTo>
                    <a:pt x="5677" y="9428"/>
                    <a:pt x="5690" y="9510"/>
                    <a:pt x="5707" y="9591"/>
                  </a:cubicBezTo>
                  <a:cubicBezTo>
                    <a:pt x="5707" y="9595"/>
                    <a:pt x="5707" y="9595"/>
                    <a:pt x="5710" y="9595"/>
                  </a:cubicBezTo>
                  <a:lnTo>
                    <a:pt x="5707" y="9595"/>
                  </a:lnTo>
                  <a:lnTo>
                    <a:pt x="5707" y="9595"/>
                  </a:lnTo>
                  <a:cubicBezTo>
                    <a:pt x="5611" y="9857"/>
                    <a:pt x="5489" y="10113"/>
                    <a:pt x="5428" y="10378"/>
                  </a:cubicBezTo>
                  <a:cubicBezTo>
                    <a:pt x="5207" y="11318"/>
                    <a:pt x="4778" y="12183"/>
                    <a:pt x="4437" y="13075"/>
                  </a:cubicBezTo>
                  <a:cubicBezTo>
                    <a:pt x="4297" y="13446"/>
                    <a:pt x="4104" y="13793"/>
                    <a:pt x="3940" y="14154"/>
                  </a:cubicBezTo>
                  <a:cubicBezTo>
                    <a:pt x="3739" y="14590"/>
                    <a:pt x="3524" y="15022"/>
                    <a:pt x="3351" y="15472"/>
                  </a:cubicBezTo>
                  <a:cubicBezTo>
                    <a:pt x="3174" y="15932"/>
                    <a:pt x="2864" y="16340"/>
                    <a:pt x="2776" y="16837"/>
                  </a:cubicBezTo>
                  <a:cubicBezTo>
                    <a:pt x="2772" y="16854"/>
                    <a:pt x="2765" y="16871"/>
                    <a:pt x="2759" y="16885"/>
                  </a:cubicBezTo>
                  <a:cubicBezTo>
                    <a:pt x="2605" y="17089"/>
                    <a:pt x="2531" y="17321"/>
                    <a:pt x="2479" y="17569"/>
                  </a:cubicBezTo>
                  <a:cubicBezTo>
                    <a:pt x="2429" y="17824"/>
                    <a:pt x="2340" y="18073"/>
                    <a:pt x="2268" y="18328"/>
                  </a:cubicBezTo>
                  <a:cubicBezTo>
                    <a:pt x="2179" y="18649"/>
                    <a:pt x="2085" y="18965"/>
                    <a:pt x="2006" y="19285"/>
                  </a:cubicBezTo>
                  <a:cubicBezTo>
                    <a:pt x="1897" y="19735"/>
                    <a:pt x="1741" y="20184"/>
                    <a:pt x="1706" y="20640"/>
                  </a:cubicBezTo>
                  <a:cubicBezTo>
                    <a:pt x="1662" y="21267"/>
                    <a:pt x="1513" y="21880"/>
                    <a:pt x="1519" y="22510"/>
                  </a:cubicBezTo>
                  <a:cubicBezTo>
                    <a:pt x="1522" y="22564"/>
                    <a:pt x="1478" y="22619"/>
                    <a:pt x="1420" y="22751"/>
                  </a:cubicBezTo>
                  <a:cubicBezTo>
                    <a:pt x="1264" y="22380"/>
                    <a:pt x="1219" y="22081"/>
                    <a:pt x="1233" y="21767"/>
                  </a:cubicBezTo>
                  <a:cubicBezTo>
                    <a:pt x="1244" y="21522"/>
                    <a:pt x="1274" y="21270"/>
                    <a:pt x="1240" y="21028"/>
                  </a:cubicBezTo>
                  <a:cubicBezTo>
                    <a:pt x="1178" y="20579"/>
                    <a:pt x="1186" y="20140"/>
                    <a:pt x="1267" y="19700"/>
                  </a:cubicBezTo>
                  <a:cubicBezTo>
                    <a:pt x="1370" y="19152"/>
                    <a:pt x="1448" y="18601"/>
                    <a:pt x="1594" y="18063"/>
                  </a:cubicBezTo>
                  <a:cubicBezTo>
                    <a:pt x="1659" y="17824"/>
                    <a:pt x="1758" y="17603"/>
                    <a:pt x="1747" y="17345"/>
                  </a:cubicBezTo>
                  <a:cubicBezTo>
                    <a:pt x="1741" y="17202"/>
                    <a:pt x="1802" y="17051"/>
                    <a:pt x="1849" y="16912"/>
                  </a:cubicBezTo>
                  <a:cubicBezTo>
                    <a:pt x="1951" y="16581"/>
                    <a:pt x="2061" y="16255"/>
                    <a:pt x="2176" y="15932"/>
                  </a:cubicBezTo>
                  <a:cubicBezTo>
                    <a:pt x="2347" y="15465"/>
                    <a:pt x="2527" y="15002"/>
                    <a:pt x="2704" y="14539"/>
                  </a:cubicBezTo>
                  <a:cubicBezTo>
                    <a:pt x="2786" y="14324"/>
                    <a:pt x="2871" y="14110"/>
                    <a:pt x="2949" y="13892"/>
                  </a:cubicBezTo>
                  <a:cubicBezTo>
                    <a:pt x="2990" y="13787"/>
                    <a:pt x="3017" y="13671"/>
                    <a:pt x="3065" y="13569"/>
                  </a:cubicBezTo>
                  <a:cubicBezTo>
                    <a:pt x="3290" y="13088"/>
                    <a:pt x="3443" y="12577"/>
                    <a:pt x="3661" y="12098"/>
                  </a:cubicBezTo>
                  <a:cubicBezTo>
                    <a:pt x="3882" y="11617"/>
                    <a:pt x="4141" y="11144"/>
                    <a:pt x="4189" y="10603"/>
                  </a:cubicBezTo>
                  <a:cubicBezTo>
                    <a:pt x="4522" y="9701"/>
                    <a:pt x="4696" y="8761"/>
                    <a:pt x="4900" y="7825"/>
                  </a:cubicBezTo>
                  <a:cubicBezTo>
                    <a:pt x="5030" y="7242"/>
                    <a:pt x="4985" y="6633"/>
                    <a:pt x="5190" y="6065"/>
                  </a:cubicBezTo>
                  <a:cubicBezTo>
                    <a:pt x="5200" y="6034"/>
                    <a:pt x="5200" y="5999"/>
                    <a:pt x="5200" y="5966"/>
                  </a:cubicBezTo>
                  <a:cubicBezTo>
                    <a:pt x="5210" y="5288"/>
                    <a:pt x="5248" y="4610"/>
                    <a:pt x="5097" y="3936"/>
                  </a:cubicBezTo>
                  <a:cubicBezTo>
                    <a:pt x="5026" y="3620"/>
                    <a:pt x="4995" y="3296"/>
                    <a:pt x="4937" y="2901"/>
                  </a:cubicBezTo>
                  <a:cubicBezTo>
                    <a:pt x="5182" y="3098"/>
                    <a:pt x="5271" y="3303"/>
                    <a:pt x="5343" y="3521"/>
                  </a:cubicBezTo>
                  <a:cubicBezTo>
                    <a:pt x="5622" y="4379"/>
                    <a:pt x="5812" y="5247"/>
                    <a:pt x="5745" y="6156"/>
                  </a:cubicBezTo>
                  <a:cubicBezTo>
                    <a:pt x="5721" y="6469"/>
                    <a:pt x="5724" y="6786"/>
                    <a:pt x="5690" y="7099"/>
                  </a:cubicBezTo>
                  <a:cubicBezTo>
                    <a:pt x="5666" y="7344"/>
                    <a:pt x="5611" y="7589"/>
                    <a:pt x="5564" y="7831"/>
                  </a:cubicBezTo>
                  <a:cubicBezTo>
                    <a:pt x="5530" y="7991"/>
                    <a:pt x="5489" y="8152"/>
                    <a:pt x="5448" y="8308"/>
                  </a:cubicBezTo>
                  <a:cubicBezTo>
                    <a:pt x="5394" y="8516"/>
                    <a:pt x="5298" y="8724"/>
                    <a:pt x="5292" y="8931"/>
                  </a:cubicBezTo>
                  <a:cubicBezTo>
                    <a:pt x="5281" y="9173"/>
                    <a:pt x="5213" y="9387"/>
                    <a:pt x="5138" y="9609"/>
                  </a:cubicBezTo>
                  <a:cubicBezTo>
                    <a:pt x="4962" y="10123"/>
                    <a:pt x="4774" y="10633"/>
                    <a:pt x="4601" y="11151"/>
                  </a:cubicBezTo>
                  <a:cubicBezTo>
                    <a:pt x="4437" y="11638"/>
                    <a:pt x="4267" y="12121"/>
                    <a:pt x="4032" y="12581"/>
                  </a:cubicBezTo>
                  <a:cubicBezTo>
                    <a:pt x="3981" y="12684"/>
                    <a:pt x="3916" y="12786"/>
                    <a:pt x="3886" y="12894"/>
                  </a:cubicBezTo>
                  <a:cubicBezTo>
                    <a:pt x="3736" y="13490"/>
                    <a:pt x="3381" y="14004"/>
                    <a:pt x="3229" y="14600"/>
                  </a:cubicBezTo>
                  <a:cubicBezTo>
                    <a:pt x="3177" y="14804"/>
                    <a:pt x="3041" y="14985"/>
                    <a:pt x="2952" y="15182"/>
                  </a:cubicBezTo>
                  <a:cubicBezTo>
                    <a:pt x="2874" y="15360"/>
                    <a:pt x="2759" y="15540"/>
                    <a:pt x="2748" y="15723"/>
                  </a:cubicBezTo>
                  <a:cubicBezTo>
                    <a:pt x="2735" y="15955"/>
                    <a:pt x="2588" y="16116"/>
                    <a:pt x="2527" y="16320"/>
                  </a:cubicBezTo>
                  <a:cubicBezTo>
                    <a:pt x="2465" y="16541"/>
                    <a:pt x="2353" y="16745"/>
                    <a:pt x="2333" y="16983"/>
                  </a:cubicBezTo>
                  <a:cubicBezTo>
                    <a:pt x="2330" y="17055"/>
                    <a:pt x="2282" y="17140"/>
                    <a:pt x="2228" y="17194"/>
                  </a:cubicBezTo>
                  <a:cubicBezTo>
                    <a:pt x="1989" y="17412"/>
                    <a:pt x="1959" y="17661"/>
                    <a:pt x="2085" y="17950"/>
                  </a:cubicBezTo>
                  <a:cubicBezTo>
                    <a:pt x="2217" y="17886"/>
                    <a:pt x="2224" y="17770"/>
                    <a:pt x="2245" y="17654"/>
                  </a:cubicBezTo>
                  <a:cubicBezTo>
                    <a:pt x="2268" y="17542"/>
                    <a:pt x="2272" y="17412"/>
                    <a:pt x="2333" y="17324"/>
                  </a:cubicBezTo>
                  <a:cubicBezTo>
                    <a:pt x="2585" y="16966"/>
                    <a:pt x="2653" y="16534"/>
                    <a:pt x="2813" y="16139"/>
                  </a:cubicBezTo>
                  <a:cubicBezTo>
                    <a:pt x="2946" y="15819"/>
                    <a:pt x="3045" y="15478"/>
                    <a:pt x="3221" y="15182"/>
                  </a:cubicBezTo>
                  <a:cubicBezTo>
                    <a:pt x="3494" y="14726"/>
                    <a:pt x="3671" y="14229"/>
                    <a:pt x="3895" y="13752"/>
                  </a:cubicBezTo>
                  <a:cubicBezTo>
                    <a:pt x="4100" y="13323"/>
                    <a:pt x="4243" y="12863"/>
                    <a:pt x="4454" y="12438"/>
                  </a:cubicBezTo>
                  <a:cubicBezTo>
                    <a:pt x="4740" y="11856"/>
                    <a:pt x="4965" y="11257"/>
                    <a:pt x="5142" y="10633"/>
                  </a:cubicBezTo>
                  <a:cubicBezTo>
                    <a:pt x="5234" y="10317"/>
                    <a:pt x="5356" y="10007"/>
                    <a:pt x="5465" y="9694"/>
                  </a:cubicBezTo>
                  <a:cubicBezTo>
                    <a:pt x="5506" y="9571"/>
                    <a:pt x="5608" y="9582"/>
                    <a:pt x="5707" y="9595"/>
                  </a:cubicBezTo>
                  <a:lnTo>
                    <a:pt x="5707" y="9591"/>
                  </a:lnTo>
                  <a:cubicBezTo>
                    <a:pt x="5605" y="9524"/>
                    <a:pt x="5578" y="9442"/>
                    <a:pt x="5660" y="9346"/>
                  </a:cubicBezTo>
                  <a:cubicBezTo>
                    <a:pt x="5660" y="9340"/>
                    <a:pt x="5660" y="9333"/>
                    <a:pt x="5656" y="9329"/>
                  </a:cubicBezTo>
                  <a:cubicBezTo>
                    <a:pt x="5660" y="9329"/>
                    <a:pt x="5663" y="9326"/>
                    <a:pt x="5663" y="9326"/>
                  </a:cubicBezTo>
                  <a:cubicBezTo>
                    <a:pt x="5642" y="9285"/>
                    <a:pt x="5602" y="9234"/>
                    <a:pt x="5611" y="9203"/>
                  </a:cubicBezTo>
                  <a:cubicBezTo>
                    <a:pt x="5759" y="8785"/>
                    <a:pt x="5795" y="8339"/>
                    <a:pt x="5959" y="7924"/>
                  </a:cubicBezTo>
                  <a:cubicBezTo>
                    <a:pt x="6017" y="7773"/>
                    <a:pt x="6037" y="7603"/>
                    <a:pt x="6051" y="7440"/>
                  </a:cubicBezTo>
                  <a:cubicBezTo>
                    <a:pt x="6075" y="7143"/>
                    <a:pt x="6054" y="6841"/>
                    <a:pt x="6098" y="6548"/>
                  </a:cubicBezTo>
                  <a:cubicBezTo>
                    <a:pt x="6194" y="5904"/>
                    <a:pt x="6191" y="5264"/>
                    <a:pt x="6037" y="4635"/>
                  </a:cubicBezTo>
                  <a:cubicBezTo>
                    <a:pt x="5911" y="4124"/>
                    <a:pt x="5826" y="3599"/>
                    <a:pt x="5571" y="3123"/>
                  </a:cubicBezTo>
                  <a:cubicBezTo>
                    <a:pt x="5394" y="2792"/>
                    <a:pt x="5244" y="2452"/>
                    <a:pt x="5084" y="2111"/>
                  </a:cubicBezTo>
                  <a:lnTo>
                    <a:pt x="5064" y="2111"/>
                  </a:lnTo>
                  <a:cubicBezTo>
                    <a:pt x="5064" y="2097"/>
                    <a:pt x="5067" y="2087"/>
                    <a:pt x="5067" y="2074"/>
                  </a:cubicBezTo>
                  <a:cubicBezTo>
                    <a:pt x="5053" y="2050"/>
                    <a:pt x="5043" y="2026"/>
                    <a:pt x="5030" y="2003"/>
                  </a:cubicBezTo>
                  <a:lnTo>
                    <a:pt x="5070" y="2003"/>
                  </a:lnTo>
                  <a:cubicBezTo>
                    <a:pt x="5070" y="2026"/>
                    <a:pt x="5067" y="2050"/>
                    <a:pt x="5067" y="2074"/>
                  </a:cubicBezTo>
                  <a:cubicBezTo>
                    <a:pt x="5070" y="2081"/>
                    <a:pt x="5074" y="2091"/>
                    <a:pt x="5077" y="2097"/>
                  </a:cubicBezTo>
                  <a:cubicBezTo>
                    <a:pt x="5080" y="2101"/>
                    <a:pt x="5080" y="2108"/>
                    <a:pt x="5084" y="2111"/>
                  </a:cubicBezTo>
                  <a:cubicBezTo>
                    <a:pt x="5125" y="2108"/>
                    <a:pt x="5176" y="2101"/>
                    <a:pt x="5196" y="2122"/>
                  </a:cubicBezTo>
                  <a:cubicBezTo>
                    <a:pt x="5571" y="2523"/>
                    <a:pt x="6061" y="2847"/>
                    <a:pt x="6112" y="3470"/>
                  </a:cubicBezTo>
                  <a:cubicBezTo>
                    <a:pt x="6116" y="3497"/>
                    <a:pt x="6147" y="3524"/>
                    <a:pt x="6163" y="3555"/>
                  </a:cubicBezTo>
                  <a:close/>
                  <a:moveTo>
                    <a:pt x="7008" y="5152"/>
                  </a:moveTo>
                  <a:cubicBezTo>
                    <a:pt x="6953" y="5441"/>
                    <a:pt x="6960" y="5744"/>
                    <a:pt x="6929" y="6037"/>
                  </a:cubicBezTo>
                  <a:cubicBezTo>
                    <a:pt x="6923" y="6129"/>
                    <a:pt x="6885" y="6217"/>
                    <a:pt x="6854" y="6330"/>
                  </a:cubicBezTo>
                  <a:cubicBezTo>
                    <a:pt x="6810" y="6275"/>
                    <a:pt x="6773" y="6248"/>
                    <a:pt x="6773" y="6224"/>
                  </a:cubicBezTo>
                  <a:cubicBezTo>
                    <a:pt x="6773" y="5877"/>
                    <a:pt x="6755" y="5529"/>
                    <a:pt x="6793" y="5186"/>
                  </a:cubicBezTo>
                  <a:cubicBezTo>
                    <a:pt x="6821" y="4913"/>
                    <a:pt x="6813" y="4655"/>
                    <a:pt x="6766" y="4393"/>
                  </a:cubicBezTo>
                  <a:cubicBezTo>
                    <a:pt x="6739" y="4229"/>
                    <a:pt x="6694" y="4066"/>
                    <a:pt x="6688" y="3902"/>
                  </a:cubicBezTo>
                  <a:cubicBezTo>
                    <a:pt x="6678" y="3664"/>
                    <a:pt x="6633" y="3442"/>
                    <a:pt x="6538" y="3228"/>
                  </a:cubicBezTo>
                  <a:cubicBezTo>
                    <a:pt x="6510" y="3167"/>
                    <a:pt x="6483" y="3106"/>
                    <a:pt x="6469" y="3041"/>
                  </a:cubicBezTo>
                  <a:cubicBezTo>
                    <a:pt x="6395" y="2718"/>
                    <a:pt x="6320" y="2394"/>
                    <a:pt x="6249" y="2070"/>
                  </a:cubicBezTo>
                  <a:cubicBezTo>
                    <a:pt x="6245" y="2053"/>
                    <a:pt x="6241" y="2033"/>
                    <a:pt x="6249" y="2020"/>
                  </a:cubicBezTo>
                  <a:cubicBezTo>
                    <a:pt x="6252" y="2009"/>
                    <a:pt x="6272" y="2006"/>
                    <a:pt x="6296" y="1992"/>
                  </a:cubicBezTo>
                  <a:cubicBezTo>
                    <a:pt x="6331" y="2009"/>
                    <a:pt x="6388" y="2023"/>
                    <a:pt x="6408" y="2056"/>
                  </a:cubicBezTo>
                  <a:cubicBezTo>
                    <a:pt x="6661" y="2469"/>
                    <a:pt x="6903" y="2884"/>
                    <a:pt x="6953" y="3378"/>
                  </a:cubicBezTo>
                  <a:cubicBezTo>
                    <a:pt x="7011" y="3967"/>
                    <a:pt x="7123" y="4553"/>
                    <a:pt x="7008" y="515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 name="Google Shape;157;p23"/>
            <p:cNvSpPr/>
            <p:nvPr/>
          </p:nvSpPr>
          <p:spPr>
            <a:xfrm>
              <a:off x="443225" y="304800"/>
              <a:ext cx="654500" cy="187975"/>
            </a:xfrm>
            <a:custGeom>
              <a:rect b="b" l="l" r="r" t="t"/>
              <a:pathLst>
                <a:path extrusionOk="0" h="7519" w="26180">
                  <a:moveTo>
                    <a:pt x="5093" y="7396"/>
                  </a:moveTo>
                  <a:cubicBezTo>
                    <a:pt x="5267" y="7347"/>
                    <a:pt x="5451" y="7327"/>
                    <a:pt x="5631" y="7303"/>
                  </a:cubicBezTo>
                  <a:cubicBezTo>
                    <a:pt x="5921" y="7262"/>
                    <a:pt x="6220" y="7259"/>
                    <a:pt x="6500" y="7181"/>
                  </a:cubicBezTo>
                  <a:cubicBezTo>
                    <a:pt x="6898" y="7072"/>
                    <a:pt x="7293" y="6970"/>
                    <a:pt x="7694" y="6895"/>
                  </a:cubicBezTo>
                  <a:cubicBezTo>
                    <a:pt x="7903" y="6854"/>
                    <a:pt x="8110" y="6786"/>
                    <a:pt x="8297" y="6687"/>
                  </a:cubicBezTo>
                  <a:cubicBezTo>
                    <a:pt x="8529" y="6564"/>
                    <a:pt x="8781" y="6510"/>
                    <a:pt x="9022" y="6425"/>
                  </a:cubicBezTo>
                  <a:cubicBezTo>
                    <a:pt x="9237" y="6346"/>
                    <a:pt x="9418" y="6197"/>
                    <a:pt x="9656" y="6173"/>
                  </a:cubicBezTo>
                  <a:cubicBezTo>
                    <a:pt x="9714" y="6170"/>
                    <a:pt x="9782" y="6129"/>
                    <a:pt x="9823" y="6081"/>
                  </a:cubicBezTo>
                  <a:cubicBezTo>
                    <a:pt x="9969" y="5921"/>
                    <a:pt x="10174" y="5897"/>
                    <a:pt x="10358" y="5840"/>
                  </a:cubicBezTo>
                  <a:cubicBezTo>
                    <a:pt x="10749" y="5710"/>
                    <a:pt x="11154" y="5611"/>
                    <a:pt x="11539" y="5468"/>
                  </a:cubicBezTo>
                  <a:cubicBezTo>
                    <a:pt x="12066" y="5274"/>
                    <a:pt x="12581" y="5036"/>
                    <a:pt x="13108" y="4842"/>
                  </a:cubicBezTo>
                  <a:cubicBezTo>
                    <a:pt x="13483" y="4702"/>
                    <a:pt x="13840" y="4539"/>
                    <a:pt x="14178" y="4328"/>
                  </a:cubicBezTo>
                  <a:cubicBezTo>
                    <a:pt x="14249" y="4283"/>
                    <a:pt x="14327" y="4253"/>
                    <a:pt x="14402" y="4215"/>
                  </a:cubicBezTo>
                  <a:cubicBezTo>
                    <a:pt x="15094" y="3902"/>
                    <a:pt x="15781" y="3585"/>
                    <a:pt x="16476" y="3275"/>
                  </a:cubicBezTo>
                  <a:cubicBezTo>
                    <a:pt x="16779" y="3143"/>
                    <a:pt x="17085" y="3016"/>
                    <a:pt x="17398" y="2908"/>
                  </a:cubicBezTo>
                  <a:cubicBezTo>
                    <a:pt x="17630" y="2829"/>
                    <a:pt x="17879" y="2785"/>
                    <a:pt x="18117" y="2717"/>
                  </a:cubicBezTo>
                  <a:cubicBezTo>
                    <a:pt x="18485" y="2615"/>
                    <a:pt x="18842" y="2472"/>
                    <a:pt x="19216" y="2408"/>
                  </a:cubicBezTo>
                  <a:cubicBezTo>
                    <a:pt x="19931" y="2278"/>
                    <a:pt x="20616" y="1979"/>
                    <a:pt x="21358" y="2015"/>
                  </a:cubicBezTo>
                  <a:cubicBezTo>
                    <a:pt x="21661" y="1903"/>
                    <a:pt x="21974" y="1900"/>
                    <a:pt x="22291" y="1900"/>
                  </a:cubicBezTo>
                  <a:cubicBezTo>
                    <a:pt x="23077" y="1907"/>
                    <a:pt x="23841" y="2006"/>
                    <a:pt x="24480" y="2526"/>
                  </a:cubicBezTo>
                  <a:cubicBezTo>
                    <a:pt x="24545" y="2581"/>
                    <a:pt x="24623" y="2615"/>
                    <a:pt x="24695" y="2656"/>
                  </a:cubicBezTo>
                  <a:cubicBezTo>
                    <a:pt x="25049" y="2846"/>
                    <a:pt x="25298" y="3119"/>
                    <a:pt x="25369" y="3524"/>
                  </a:cubicBezTo>
                  <a:cubicBezTo>
                    <a:pt x="25406" y="3749"/>
                    <a:pt x="25406" y="3981"/>
                    <a:pt x="25441" y="4209"/>
                  </a:cubicBezTo>
                  <a:cubicBezTo>
                    <a:pt x="25451" y="4276"/>
                    <a:pt x="25508" y="4348"/>
                    <a:pt x="25563" y="4399"/>
                  </a:cubicBezTo>
                  <a:cubicBezTo>
                    <a:pt x="25597" y="4437"/>
                    <a:pt x="25662" y="4443"/>
                    <a:pt x="25723" y="4467"/>
                  </a:cubicBezTo>
                  <a:cubicBezTo>
                    <a:pt x="25686" y="4545"/>
                    <a:pt x="25676" y="4617"/>
                    <a:pt x="25642" y="4627"/>
                  </a:cubicBezTo>
                  <a:cubicBezTo>
                    <a:pt x="25499" y="4675"/>
                    <a:pt x="25349" y="4723"/>
                    <a:pt x="25199" y="4740"/>
                  </a:cubicBezTo>
                  <a:cubicBezTo>
                    <a:pt x="25076" y="4753"/>
                    <a:pt x="24985" y="4671"/>
                    <a:pt x="24913" y="4569"/>
                  </a:cubicBezTo>
                  <a:cubicBezTo>
                    <a:pt x="24882" y="4522"/>
                    <a:pt x="24818" y="4498"/>
                    <a:pt x="24729" y="4440"/>
                  </a:cubicBezTo>
                  <a:cubicBezTo>
                    <a:pt x="24699" y="4586"/>
                    <a:pt x="24678" y="4692"/>
                    <a:pt x="24658" y="4794"/>
                  </a:cubicBezTo>
                  <a:cubicBezTo>
                    <a:pt x="24848" y="4916"/>
                    <a:pt x="25012" y="5022"/>
                    <a:pt x="25206" y="5148"/>
                  </a:cubicBezTo>
                  <a:cubicBezTo>
                    <a:pt x="25376" y="5073"/>
                    <a:pt x="25560" y="5002"/>
                    <a:pt x="25733" y="4910"/>
                  </a:cubicBezTo>
                  <a:cubicBezTo>
                    <a:pt x="25819" y="4866"/>
                    <a:pt x="25917" y="4790"/>
                    <a:pt x="25941" y="4709"/>
                  </a:cubicBezTo>
                  <a:cubicBezTo>
                    <a:pt x="26023" y="4464"/>
                    <a:pt x="26179" y="4232"/>
                    <a:pt x="26138" y="3953"/>
                  </a:cubicBezTo>
                  <a:cubicBezTo>
                    <a:pt x="26118" y="3827"/>
                    <a:pt x="26162" y="3704"/>
                    <a:pt x="26091" y="3568"/>
                  </a:cubicBezTo>
                  <a:cubicBezTo>
                    <a:pt x="25832" y="3068"/>
                    <a:pt x="25533" y="2591"/>
                    <a:pt x="25175" y="2158"/>
                  </a:cubicBezTo>
                  <a:cubicBezTo>
                    <a:pt x="25029" y="1985"/>
                    <a:pt x="24838" y="1839"/>
                    <a:pt x="24647" y="1713"/>
                  </a:cubicBezTo>
                  <a:cubicBezTo>
                    <a:pt x="24082" y="1331"/>
                    <a:pt x="23452" y="1072"/>
                    <a:pt x="22849" y="763"/>
                  </a:cubicBezTo>
                  <a:cubicBezTo>
                    <a:pt x="22778" y="725"/>
                    <a:pt x="22697" y="705"/>
                    <a:pt x="22618" y="681"/>
                  </a:cubicBezTo>
                  <a:cubicBezTo>
                    <a:pt x="22117" y="528"/>
                    <a:pt x="21597" y="459"/>
                    <a:pt x="21103" y="266"/>
                  </a:cubicBezTo>
                  <a:cubicBezTo>
                    <a:pt x="20970" y="214"/>
                    <a:pt x="20810" y="218"/>
                    <a:pt x="20663" y="197"/>
                  </a:cubicBezTo>
                  <a:cubicBezTo>
                    <a:pt x="20565" y="184"/>
                    <a:pt x="20462" y="187"/>
                    <a:pt x="20371" y="153"/>
                  </a:cubicBezTo>
                  <a:cubicBezTo>
                    <a:pt x="19956" y="0"/>
                    <a:pt x="19519" y="79"/>
                    <a:pt x="19098" y="58"/>
                  </a:cubicBezTo>
                  <a:cubicBezTo>
                    <a:pt x="18723" y="38"/>
                    <a:pt x="18342" y="136"/>
                    <a:pt x="17967" y="194"/>
                  </a:cubicBezTo>
                  <a:cubicBezTo>
                    <a:pt x="17770" y="222"/>
                    <a:pt x="17572" y="258"/>
                    <a:pt x="17382" y="316"/>
                  </a:cubicBezTo>
                  <a:cubicBezTo>
                    <a:pt x="16945" y="453"/>
                    <a:pt x="16513" y="610"/>
                    <a:pt x="16043" y="531"/>
                  </a:cubicBezTo>
                  <a:cubicBezTo>
                    <a:pt x="15948" y="514"/>
                    <a:pt x="15839" y="494"/>
                    <a:pt x="15747" y="521"/>
                  </a:cubicBezTo>
                  <a:cubicBezTo>
                    <a:pt x="15369" y="637"/>
                    <a:pt x="14984" y="705"/>
                    <a:pt x="14590" y="708"/>
                  </a:cubicBezTo>
                  <a:cubicBezTo>
                    <a:pt x="14447" y="838"/>
                    <a:pt x="14269" y="719"/>
                    <a:pt x="14116" y="769"/>
                  </a:cubicBezTo>
                  <a:cubicBezTo>
                    <a:pt x="13960" y="824"/>
                    <a:pt x="13799" y="862"/>
                    <a:pt x="13643" y="912"/>
                  </a:cubicBezTo>
                  <a:cubicBezTo>
                    <a:pt x="13364" y="1008"/>
                    <a:pt x="13064" y="1035"/>
                    <a:pt x="12795" y="1182"/>
                  </a:cubicBezTo>
                  <a:cubicBezTo>
                    <a:pt x="12655" y="1256"/>
                    <a:pt x="12482" y="1273"/>
                    <a:pt x="12322" y="1311"/>
                  </a:cubicBezTo>
                  <a:cubicBezTo>
                    <a:pt x="12196" y="1345"/>
                    <a:pt x="12060" y="1355"/>
                    <a:pt x="11937" y="1396"/>
                  </a:cubicBezTo>
                  <a:cubicBezTo>
                    <a:pt x="11403" y="1573"/>
                    <a:pt x="10871" y="1760"/>
                    <a:pt x="10334" y="1938"/>
                  </a:cubicBezTo>
                  <a:cubicBezTo>
                    <a:pt x="10098" y="2015"/>
                    <a:pt x="9860" y="2084"/>
                    <a:pt x="9619" y="2138"/>
                  </a:cubicBezTo>
                  <a:cubicBezTo>
                    <a:pt x="9231" y="2227"/>
                    <a:pt x="8832" y="2271"/>
                    <a:pt x="8454" y="2383"/>
                  </a:cubicBezTo>
                  <a:cubicBezTo>
                    <a:pt x="7947" y="2533"/>
                    <a:pt x="7446" y="2694"/>
                    <a:pt x="6925" y="2782"/>
                  </a:cubicBezTo>
                  <a:cubicBezTo>
                    <a:pt x="6827" y="2799"/>
                    <a:pt x="6728" y="2823"/>
                    <a:pt x="6636" y="2857"/>
                  </a:cubicBezTo>
                  <a:cubicBezTo>
                    <a:pt x="6197" y="3027"/>
                    <a:pt x="5750" y="3136"/>
                    <a:pt x="5281" y="3159"/>
                  </a:cubicBezTo>
                  <a:cubicBezTo>
                    <a:pt x="5131" y="3167"/>
                    <a:pt x="4981" y="3190"/>
                    <a:pt x="4838" y="3231"/>
                  </a:cubicBezTo>
                  <a:cubicBezTo>
                    <a:pt x="3987" y="3476"/>
                    <a:pt x="3122" y="3538"/>
                    <a:pt x="2240" y="3453"/>
                  </a:cubicBezTo>
                  <a:cubicBezTo>
                    <a:pt x="1927" y="3422"/>
                    <a:pt x="1600" y="3388"/>
                    <a:pt x="1334" y="3214"/>
                  </a:cubicBezTo>
                  <a:cubicBezTo>
                    <a:pt x="1066" y="3037"/>
                    <a:pt x="810" y="3044"/>
                    <a:pt x="487" y="3129"/>
                  </a:cubicBezTo>
                  <a:cubicBezTo>
                    <a:pt x="388" y="3310"/>
                    <a:pt x="252" y="3500"/>
                    <a:pt x="170" y="3711"/>
                  </a:cubicBezTo>
                  <a:cubicBezTo>
                    <a:pt x="0" y="4151"/>
                    <a:pt x="140" y="4569"/>
                    <a:pt x="365" y="4944"/>
                  </a:cubicBezTo>
                  <a:cubicBezTo>
                    <a:pt x="592" y="5325"/>
                    <a:pt x="803" y="5727"/>
                    <a:pt x="1154" y="6019"/>
                  </a:cubicBezTo>
                  <a:cubicBezTo>
                    <a:pt x="1239" y="6095"/>
                    <a:pt x="1287" y="6211"/>
                    <a:pt x="1361" y="6299"/>
                  </a:cubicBezTo>
                  <a:cubicBezTo>
                    <a:pt x="1774" y="6806"/>
                    <a:pt x="2301" y="7099"/>
                    <a:pt x="2939" y="7249"/>
                  </a:cubicBezTo>
                  <a:cubicBezTo>
                    <a:pt x="3296" y="7334"/>
                    <a:pt x="3657" y="7347"/>
                    <a:pt x="4011" y="7433"/>
                  </a:cubicBezTo>
                  <a:cubicBezTo>
                    <a:pt x="4372" y="7518"/>
                    <a:pt x="4732" y="7494"/>
                    <a:pt x="5093" y="7396"/>
                  </a:cubicBezTo>
                  <a:close/>
                  <a:moveTo>
                    <a:pt x="25733" y="4124"/>
                  </a:moveTo>
                  <a:lnTo>
                    <a:pt x="25676" y="4124"/>
                  </a:lnTo>
                  <a:cubicBezTo>
                    <a:pt x="25682" y="4110"/>
                    <a:pt x="25686" y="4093"/>
                    <a:pt x="25696" y="4086"/>
                  </a:cubicBezTo>
                  <a:cubicBezTo>
                    <a:pt x="25703" y="4079"/>
                    <a:pt x="25717" y="4083"/>
                    <a:pt x="25727" y="4079"/>
                  </a:cubicBezTo>
                  <a:cubicBezTo>
                    <a:pt x="25730" y="4093"/>
                    <a:pt x="25733" y="4110"/>
                    <a:pt x="25733" y="4124"/>
                  </a:cubicBezTo>
                  <a:close/>
                  <a:moveTo>
                    <a:pt x="25819" y="3789"/>
                  </a:moveTo>
                  <a:cubicBezTo>
                    <a:pt x="25808" y="3813"/>
                    <a:pt x="25791" y="3834"/>
                    <a:pt x="25774" y="3854"/>
                  </a:cubicBezTo>
                  <a:cubicBezTo>
                    <a:pt x="25764" y="3827"/>
                    <a:pt x="25747" y="3803"/>
                    <a:pt x="25744" y="3776"/>
                  </a:cubicBezTo>
                  <a:cubicBezTo>
                    <a:pt x="25744" y="3769"/>
                    <a:pt x="25785" y="3759"/>
                    <a:pt x="25805" y="3749"/>
                  </a:cubicBezTo>
                  <a:cubicBezTo>
                    <a:pt x="25808" y="3762"/>
                    <a:pt x="25822" y="3780"/>
                    <a:pt x="25819" y="3789"/>
                  </a:cubicBezTo>
                  <a:close/>
                  <a:moveTo>
                    <a:pt x="6905" y="6745"/>
                  </a:moveTo>
                  <a:cubicBezTo>
                    <a:pt x="6902" y="6755"/>
                    <a:pt x="6898" y="6775"/>
                    <a:pt x="6898" y="6775"/>
                  </a:cubicBezTo>
                  <a:cubicBezTo>
                    <a:pt x="6871" y="6769"/>
                    <a:pt x="6840" y="6765"/>
                    <a:pt x="6813" y="6759"/>
                  </a:cubicBezTo>
                  <a:cubicBezTo>
                    <a:pt x="6816" y="6748"/>
                    <a:pt x="6823" y="6728"/>
                    <a:pt x="6823" y="6728"/>
                  </a:cubicBezTo>
                  <a:cubicBezTo>
                    <a:pt x="6850" y="6731"/>
                    <a:pt x="6877" y="6739"/>
                    <a:pt x="6905" y="6745"/>
                  </a:cubicBezTo>
                  <a:close/>
                  <a:moveTo>
                    <a:pt x="24099" y="1811"/>
                  </a:moveTo>
                  <a:cubicBezTo>
                    <a:pt x="24072" y="1822"/>
                    <a:pt x="24045" y="1836"/>
                    <a:pt x="24017" y="1842"/>
                  </a:cubicBezTo>
                  <a:cubicBezTo>
                    <a:pt x="24014" y="1842"/>
                    <a:pt x="23997" y="1808"/>
                    <a:pt x="24001" y="1805"/>
                  </a:cubicBezTo>
                  <a:cubicBezTo>
                    <a:pt x="24014" y="1781"/>
                    <a:pt x="24038" y="1764"/>
                    <a:pt x="24055" y="1747"/>
                  </a:cubicBezTo>
                  <a:cubicBezTo>
                    <a:pt x="24072" y="1767"/>
                    <a:pt x="24086" y="1787"/>
                    <a:pt x="24099" y="1811"/>
                  </a:cubicBezTo>
                  <a:close/>
                  <a:moveTo>
                    <a:pt x="23626" y="1573"/>
                  </a:moveTo>
                  <a:cubicBezTo>
                    <a:pt x="23613" y="1580"/>
                    <a:pt x="23602" y="1590"/>
                    <a:pt x="23588" y="1597"/>
                  </a:cubicBezTo>
                  <a:cubicBezTo>
                    <a:pt x="23575" y="1590"/>
                    <a:pt x="23558" y="1583"/>
                    <a:pt x="23555" y="1573"/>
                  </a:cubicBezTo>
                  <a:cubicBezTo>
                    <a:pt x="23551" y="1566"/>
                    <a:pt x="23561" y="1550"/>
                    <a:pt x="23568" y="1536"/>
                  </a:cubicBezTo>
                  <a:cubicBezTo>
                    <a:pt x="23588" y="1550"/>
                    <a:pt x="23609" y="1559"/>
                    <a:pt x="23626" y="1573"/>
                  </a:cubicBezTo>
                  <a:close/>
                  <a:moveTo>
                    <a:pt x="23173" y="1423"/>
                  </a:moveTo>
                  <a:cubicBezTo>
                    <a:pt x="23190" y="1443"/>
                    <a:pt x="23197" y="1471"/>
                    <a:pt x="23207" y="1495"/>
                  </a:cubicBezTo>
                  <a:cubicBezTo>
                    <a:pt x="23214" y="1498"/>
                    <a:pt x="23220" y="1501"/>
                    <a:pt x="23228" y="1501"/>
                  </a:cubicBezTo>
                  <a:cubicBezTo>
                    <a:pt x="23228" y="1509"/>
                    <a:pt x="23231" y="1512"/>
                    <a:pt x="23231" y="1519"/>
                  </a:cubicBezTo>
                  <a:cubicBezTo>
                    <a:pt x="23251" y="1529"/>
                    <a:pt x="23272" y="1536"/>
                    <a:pt x="23296" y="1542"/>
                  </a:cubicBezTo>
                  <a:cubicBezTo>
                    <a:pt x="23278" y="1556"/>
                    <a:pt x="23261" y="1570"/>
                    <a:pt x="23245" y="1583"/>
                  </a:cubicBezTo>
                  <a:cubicBezTo>
                    <a:pt x="23238" y="1559"/>
                    <a:pt x="23234" y="1539"/>
                    <a:pt x="23231" y="1519"/>
                  </a:cubicBezTo>
                  <a:cubicBezTo>
                    <a:pt x="23224" y="1515"/>
                    <a:pt x="23217" y="1515"/>
                    <a:pt x="23211" y="1512"/>
                  </a:cubicBezTo>
                  <a:cubicBezTo>
                    <a:pt x="23211" y="1509"/>
                    <a:pt x="23207" y="1501"/>
                    <a:pt x="23207" y="1495"/>
                  </a:cubicBezTo>
                  <a:cubicBezTo>
                    <a:pt x="23180" y="1492"/>
                    <a:pt x="23156" y="1484"/>
                    <a:pt x="23135" y="1471"/>
                  </a:cubicBezTo>
                  <a:cubicBezTo>
                    <a:pt x="23115" y="1454"/>
                    <a:pt x="23108" y="1423"/>
                    <a:pt x="23098" y="1399"/>
                  </a:cubicBezTo>
                  <a:cubicBezTo>
                    <a:pt x="23122" y="1407"/>
                    <a:pt x="23156" y="1407"/>
                    <a:pt x="23173" y="1423"/>
                  </a:cubicBezTo>
                  <a:close/>
                  <a:moveTo>
                    <a:pt x="22601" y="1093"/>
                  </a:moveTo>
                  <a:cubicBezTo>
                    <a:pt x="22458" y="1121"/>
                    <a:pt x="22362" y="1113"/>
                    <a:pt x="22268" y="1005"/>
                  </a:cubicBezTo>
                  <a:cubicBezTo>
                    <a:pt x="22400" y="885"/>
                    <a:pt x="22485" y="950"/>
                    <a:pt x="22601" y="1093"/>
                  </a:cubicBezTo>
                  <a:close/>
                  <a:moveTo>
                    <a:pt x="20613" y="953"/>
                  </a:moveTo>
                  <a:cubicBezTo>
                    <a:pt x="20623" y="953"/>
                    <a:pt x="20619" y="1001"/>
                    <a:pt x="20623" y="1025"/>
                  </a:cubicBezTo>
                  <a:cubicBezTo>
                    <a:pt x="20592" y="1028"/>
                    <a:pt x="20555" y="1042"/>
                    <a:pt x="20528" y="1028"/>
                  </a:cubicBezTo>
                  <a:cubicBezTo>
                    <a:pt x="20507" y="1022"/>
                    <a:pt x="20497" y="984"/>
                    <a:pt x="20473" y="940"/>
                  </a:cubicBezTo>
                  <a:cubicBezTo>
                    <a:pt x="20528" y="943"/>
                    <a:pt x="20572" y="943"/>
                    <a:pt x="20613" y="953"/>
                  </a:cubicBezTo>
                  <a:close/>
                  <a:moveTo>
                    <a:pt x="19962" y="929"/>
                  </a:moveTo>
                  <a:cubicBezTo>
                    <a:pt x="19874" y="978"/>
                    <a:pt x="19826" y="1022"/>
                    <a:pt x="19788" y="1018"/>
                  </a:cubicBezTo>
                  <a:cubicBezTo>
                    <a:pt x="19554" y="984"/>
                    <a:pt x="19339" y="1086"/>
                    <a:pt x="19118" y="1116"/>
                  </a:cubicBezTo>
                  <a:cubicBezTo>
                    <a:pt x="18886" y="1154"/>
                    <a:pt x="18658" y="1185"/>
                    <a:pt x="18427" y="1209"/>
                  </a:cubicBezTo>
                  <a:cubicBezTo>
                    <a:pt x="18294" y="1223"/>
                    <a:pt x="18171" y="1243"/>
                    <a:pt x="18052" y="1314"/>
                  </a:cubicBezTo>
                  <a:cubicBezTo>
                    <a:pt x="17957" y="1372"/>
                    <a:pt x="17834" y="1386"/>
                    <a:pt x="17722" y="1407"/>
                  </a:cubicBezTo>
                  <a:cubicBezTo>
                    <a:pt x="17351" y="1471"/>
                    <a:pt x="16976" y="1509"/>
                    <a:pt x="16619" y="1665"/>
                  </a:cubicBezTo>
                  <a:cubicBezTo>
                    <a:pt x="16367" y="1778"/>
                    <a:pt x="16070" y="1791"/>
                    <a:pt x="15805" y="1876"/>
                  </a:cubicBezTo>
                  <a:cubicBezTo>
                    <a:pt x="15539" y="1961"/>
                    <a:pt x="15284" y="2084"/>
                    <a:pt x="15022" y="2183"/>
                  </a:cubicBezTo>
                  <a:cubicBezTo>
                    <a:pt x="14555" y="2353"/>
                    <a:pt x="14085" y="2510"/>
                    <a:pt x="13623" y="2683"/>
                  </a:cubicBezTo>
                  <a:cubicBezTo>
                    <a:pt x="12911" y="2952"/>
                    <a:pt x="12223" y="3275"/>
                    <a:pt x="11522" y="3555"/>
                  </a:cubicBezTo>
                  <a:cubicBezTo>
                    <a:pt x="11123" y="3715"/>
                    <a:pt x="10702" y="3800"/>
                    <a:pt x="10289" y="3923"/>
                  </a:cubicBezTo>
                  <a:cubicBezTo>
                    <a:pt x="9990" y="4011"/>
                    <a:pt x="9687" y="4096"/>
                    <a:pt x="9387" y="4188"/>
                  </a:cubicBezTo>
                  <a:cubicBezTo>
                    <a:pt x="9165" y="4259"/>
                    <a:pt x="8937" y="4294"/>
                    <a:pt x="8679" y="4212"/>
                  </a:cubicBezTo>
                  <a:cubicBezTo>
                    <a:pt x="8924" y="4113"/>
                    <a:pt x="9162" y="3997"/>
                    <a:pt x="9415" y="3923"/>
                  </a:cubicBezTo>
                  <a:cubicBezTo>
                    <a:pt x="10133" y="3711"/>
                    <a:pt x="10790" y="3371"/>
                    <a:pt x="11467" y="3057"/>
                  </a:cubicBezTo>
                  <a:cubicBezTo>
                    <a:pt x="11899" y="2860"/>
                    <a:pt x="12356" y="2710"/>
                    <a:pt x="12802" y="2537"/>
                  </a:cubicBezTo>
                  <a:cubicBezTo>
                    <a:pt x="12938" y="2482"/>
                    <a:pt x="13075" y="2417"/>
                    <a:pt x="13214" y="2373"/>
                  </a:cubicBezTo>
                  <a:cubicBezTo>
                    <a:pt x="13544" y="2265"/>
                    <a:pt x="13843" y="2070"/>
                    <a:pt x="14201" y="2046"/>
                  </a:cubicBezTo>
                  <a:cubicBezTo>
                    <a:pt x="14624" y="1801"/>
                    <a:pt x="15117" y="1774"/>
                    <a:pt x="15560" y="1590"/>
                  </a:cubicBezTo>
                  <a:cubicBezTo>
                    <a:pt x="15608" y="1573"/>
                    <a:pt x="15655" y="1559"/>
                    <a:pt x="15707" y="1550"/>
                  </a:cubicBezTo>
                  <a:cubicBezTo>
                    <a:pt x="16565" y="1393"/>
                    <a:pt x="17405" y="1130"/>
                    <a:pt x="18270" y="987"/>
                  </a:cubicBezTo>
                  <a:cubicBezTo>
                    <a:pt x="18546" y="943"/>
                    <a:pt x="18825" y="926"/>
                    <a:pt x="19108" y="906"/>
                  </a:cubicBezTo>
                  <a:cubicBezTo>
                    <a:pt x="19318" y="888"/>
                    <a:pt x="19533" y="882"/>
                    <a:pt x="19744" y="879"/>
                  </a:cubicBezTo>
                  <a:cubicBezTo>
                    <a:pt x="19805" y="879"/>
                    <a:pt x="19863" y="906"/>
                    <a:pt x="19962" y="929"/>
                  </a:cubicBezTo>
                  <a:close/>
                  <a:moveTo>
                    <a:pt x="11158" y="2744"/>
                  </a:moveTo>
                  <a:cubicBezTo>
                    <a:pt x="11154" y="2730"/>
                    <a:pt x="11151" y="2717"/>
                    <a:pt x="11147" y="2707"/>
                  </a:cubicBezTo>
                  <a:cubicBezTo>
                    <a:pt x="11175" y="2697"/>
                    <a:pt x="11198" y="2686"/>
                    <a:pt x="11225" y="2680"/>
                  </a:cubicBezTo>
                  <a:cubicBezTo>
                    <a:pt x="11229" y="2680"/>
                    <a:pt x="11239" y="2710"/>
                    <a:pt x="11239" y="2710"/>
                  </a:cubicBezTo>
                  <a:cubicBezTo>
                    <a:pt x="11212" y="2724"/>
                    <a:pt x="11184" y="2734"/>
                    <a:pt x="11158" y="2744"/>
                  </a:cubicBezTo>
                  <a:close/>
                  <a:moveTo>
                    <a:pt x="11712" y="2537"/>
                  </a:moveTo>
                  <a:cubicBezTo>
                    <a:pt x="11703" y="2523"/>
                    <a:pt x="11695" y="2510"/>
                    <a:pt x="11689" y="2499"/>
                  </a:cubicBezTo>
                  <a:cubicBezTo>
                    <a:pt x="11706" y="2496"/>
                    <a:pt x="11723" y="2485"/>
                    <a:pt x="11733" y="2489"/>
                  </a:cubicBezTo>
                  <a:cubicBezTo>
                    <a:pt x="11743" y="2496"/>
                    <a:pt x="11750" y="2513"/>
                    <a:pt x="11756" y="2526"/>
                  </a:cubicBezTo>
                  <a:cubicBezTo>
                    <a:pt x="11739" y="2530"/>
                    <a:pt x="11726" y="2533"/>
                    <a:pt x="11712" y="2537"/>
                  </a:cubicBezTo>
                  <a:close/>
                  <a:moveTo>
                    <a:pt x="16561" y="960"/>
                  </a:moveTo>
                  <a:cubicBezTo>
                    <a:pt x="16499" y="1008"/>
                    <a:pt x="16438" y="1052"/>
                    <a:pt x="16373" y="1100"/>
                  </a:cubicBezTo>
                  <a:cubicBezTo>
                    <a:pt x="16370" y="1093"/>
                    <a:pt x="16367" y="1090"/>
                    <a:pt x="16364" y="1083"/>
                  </a:cubicBezTo>
                  <a:cubicBezTo>
                    <a:pt x="16350" y="1083"/>
                    <a:pt x="16333" y="1080"/>
                    <a:pt x="16315" y="1080"/>
                  </a:cubicBezTo>
                  <a:cubicBezTo>
                    <a:pt x="16323" y="1066"/>
                    <a:pt x="16329" y="1055"/>
                    <a:pt x="16336" y="1042"/>
                  </a:cubicBezTo>
                  <a:cubicBezTo>
                    <a:pt x="16346" y="1055"/>
                    <a:pt x="16356" y="1069"/>
                    <a:pt x="16364" y="1083"/>
                  </a:cubicBezTo>
                  <a:cubicBezTo>
                    <a:pt x="16373" y="1083"/>
                    <a:pt x="16381" y="1086"/>
                    <a:pt x="16387" y="1086"/>
                  </a:cubicBezTo>
                  <a:cubicBezTo>
                    <a:pt x="16377" y="957"/>
                    <a:pt x="16458" y="943"/>
                    <a:pt x="16561" y="960"/>
                  </a:cubicBezTo>
                  <a:close/>
                  <a:moveTo>
                    <a:pt x="20725" y="487"/>
                  </a:moveTo>
                  <a:lnTo>
                    <a:pt x="20725" y="483"/>
                  </a:lnTo>
                  <a:lnTo>
                    <a:pt x="20725" y="487"/>
                  </a:lnTo>
                  <a:cubicBezTo>
                    <a:pt x="20838" y="538"/>
                    <a:pt x="20946" y="589"/>
                    <a:pt x="21059" y="643"/>
                  </a:cubicBezTo>
                  <a:cubicBezTo>
                    <a:pt x="21034" y="759"/>
                    <a:pt x="20960" y="719"/>
                    <a:pt x="20919" y="687"/>
                  </a:cubicBezTo>
                  <a:cubicBezTo>
                    <a:pt x="20847" y="630"/>
                    <a:pt x="20789" y="555"/>
                    <a:pt x="20725" y="487"/>
                  </a:cubicBezTo>
                  <a:lnTo>
                    <a:pt x="20725" y="487"/>
                  </a:lnTo>
                  <a:lnTo>
                    <a:pt x="20725" y="487"/>
                  </a:lnTo>
                  <a:cubicBezTo>
                    <a:pt x="20704" y="531"/>
                    <a:pt x="20687" y="576"/>
                    <a:pt x="20667" y="626"/>
                  </a:cubicBezTo>
                  <a:cubicBezTo>
                    <a:pt x="20480" y="643"/>
                    <a:pt x="20299" y="616"/>
                    <a:pt x="20115" y="528"/>
                  </a:cubicBezTo>
                  <a:cubicBezTo>
                    <a:pt x="20327" y="368"/>
                    <a:pt x="20531" y="569"/>
                    <a:pt x="20725" y="487"/>
                  </a:cubicBezTo>
                  <a:close/>
                  <a:moveTo>
                    <a:pt x="17382" y="858"/>
                  </a:moveTo>
                  <a:cubicBezTo>
                    <a:pt x="17450" y="759"/>
                    <a:pt x="17477" y="640"/>
                    <a:pt x="17633" y="610"/>
                  </a:cubicBezTo>
                  <a:cubicBezTo>
                    <a:pt x="18267" y="480"/>
                    <a:pt x="18897" y="361"/>
                    <a:pt x="19543" y="409"/>
                  </a:cubicBezTo>
                  <a:cubicBezTo>
                    <a:pt x="19591" y="412"/>
                    <a:pt x="19635" y="442"/>
                    <a:pt x="19727" y="480"/>
                  </a:cubicBezTo>
                  <a:cubicBezTo>
                    <a:pt x="19622" y="524"/>
                    <a:pt x="19557" y="562"/>
                    <a:pt x="19489" y="572"/>
                  </a:cubicBezTo>
                  <a:cubicBezTo>
                    <a:pt x="19373" y="589"/>
                    <a:pt x="19257" y="593"/>
                    <a:pt x="19142" y="589"/>
                  </a:cubicBezTo>
                  <a:cubicBezTo>
                    <a:pt x="18699" y="572"/>
                    <a:pt x="18263" y="630"/>
                    <a:pt x="17831" y="736"/>
                  </a:cubicBezTo>
                  <a:cubicBezTo>
                    <a:pt x="17718" y="763"/>
                    <a:pt x="17599" y="753"/>
                    <a:pt x="17487" y="773"/>
                  </a:cubicBezTo>
                  <a:cubicBezTo>
                    <a:pt x="17450" y="780"/>
                    <a:pt x="17419" y="827"/>
                    <a:pt x="17382" y="858"/>
                  </a:cubicBezTo>
                  <a:lnTo>
                    <a:pt x="17382" y="858"/>
                  </a:lnTo>
                  <a:lnTo>
                    <a:pt x="17382" y="858"/>
                  </a:lnTo>
                  <a:lnTo>
                    <a:pt x="17382" y="858"/>
                  </a:lnTo>
                  <a:cubicBezTo>
                    <a:pt x="17211" y="879"/>
                    <a:pt x="17041" y="902"/>
                    <a:pt x="16871" y="923"/>
                  </a:cubicBezTo>
                  <a:cubicBezTo>
                    <a:pt x="16810" y="855"/>
                    <a:pt x="16843" y="807"/>
                    <a:pt x="16908" y="783"/>
                  </a:cubicBezTo>
                  <a:cubicBezTo>
                    <a:pt x="17079" y="722"/>
                    <a:pt x="17249" y="664"/>
                    <a:pt x="17382" y="858"/>
                  </a:cubicBezTo>
                  <a:close/>
                  <a:moveTo>
                    <a:pt x="695" y="3425"/>
                  </a:moveTo>
                  <a:cubicBezTo>
                    <a:pt x="759" y="3395"/>
                    <a:pt x="800" y="3357"/>
                    <a:pt x="834" y="3360"/>
                  </a:cubicBezTo>
                  <a:cubicBezTo>
                    <a:pt x="861" y="3364"/>
                    <a:pt x="909" y="3432"/>
                    <a:pt x="899" y="3453"/>
                  </a:cubicBezTo>
                  <a:cubicBezTo>
                    <a:pt x="882" y="3483"/>
                    <a:pt x="834" y="3521"/>
                    <a:pt x="797" y="3521"/>
                  </a:cubicBezTo>
                  <a:cubicBezTo>
                    <a:pt x="769" y="3524"/>
                    <a:pt x="739" y="3470"/>
                    <a:pt x="695" y="3425"/>
                  </a:cubicBezTo>
                  <a:close/>
                  <a:moveTo>
                    <a:pt x="565" y="3813"/>
                  </a:moveTo>
                  <a:cubicBezTo>
                    <a:pt x="575" y="3789"/>
                    <a:pt x="602" y="3772"/>
                    <a:pt x="619" y="3752"/>
                  </a:cubicBezTo>
                  <a:cubicBezTo>
                    <a:pt x="626" y="3766"/>
                    <a:pt x="643" y="3780"/>
                    <a:pt x="640" y="3789"/>
                  </a:cubicBezTo>
                  <a:cubicBezTo>
                    <a:pt x="633" y="3817"/>
                    <a:pt x="616" y="3841"/>
                    <a:pt x="602" y="3868"/>
                  </a:cubicBezTo>
                  <a:cubicBezTo>
                    <a:pt x="589" y="3847"/>
                    <a:pt x="558" y="3824"/>
                    <a:pt x="565" y="3813"/>
                  </a:cubicBezTo>
                  <a:close/>
                  <a:moveTo>
                    <a:pt x="967" y="3865"/>
                  </a:moveTo>
                  <a:cubicBezTo>
                    <a:pt x="967" y="3858"/>
                    <a:pt x="990" y="3854"/>
                    <a:pt x="1004" y="3847"/>
                  </a:cubicBezTo>
                  <a:cubicBezTo>
                    <a:pt x="1008" y="3874"/>
                    <a:pt x="1014" y="3899"/>
                    <a:pt x="1011" y="3926"/>
                  </a:cubicBezTo>
                  <a:cubicBezTo>
                    <a:pt x="1011" y="3932"/>
                    <a:pt x="987" y="3940"/>
                    <a:pt x="973" y="3946"/>
                  </a:cubicBezTo>
                  <a:cubicBezTo>
                    <a:pt x="970" y="3919"/>
                    <a:pt x="967" y="3892"/>
                    <a:pt x="967" y="3865"/>
                  </a:cubicBezTo>
                  <a:close/>
                  <a:moveTo>
                    <a:pt x="1402" y="3704"/>
                  </a:moveTo>
                  <a:cubicBezTo>
                    <a:pt x="1522" y="3722"/>
                    <a:pt x="1603" y="3728"/>
                    <a:pt x="1682" y="3749"/>
                  </a:cubicBezTo>
                  <a:cubicBezTo>
                    <a:pt x="2362" y="3919"/>
                    <a:pt x="3050" y="3909"/>
                    <a:pt x="3748" y="3854"/>
                  </a:cubicBezTo>
                  <a:cubicBezTo>
                    <a:pt x="4331" y="3807"/>
                    <a:pt x="4886" y="3657"/>
                    <a:pt x="5455" y="3555"/>
                  </a:cubicBezTo>
                  <a:cubicBezTo>
                    <a:pt x="6009" y="3456"/>
                    <a:pt x="6561" y="3330"/>
                    <a:pt x="7106" y="3190"/>
                  </a:cubicBezTo>
                  <a:cubicBezTo>
                    <a:pt x="7586" y="3068"/>
                    <a:pt x="8052" y="2898"/>
                    <a:pt x="8529" y="2768"/>
                  </a:cubicBezTo>
                  <a:cubicBezTo>
                    <a:pt x="8992" y="2645"/>
                    <a:pt x="9465" y="2564"/>
                    <a:pt x="9925" y="2435"/>
                  </a:cubicBezTo>
                  <a:cubicBezTo>
                    <a:pt x="10545" y="2257"/>
                    <a:pt x="11154" y="2056"/>
                    <a:pt x="11767" y="1863"/>
                  </a:cubicBezTo>
                  <a:cubicBezTo>
                    <a:pt x="12145" y="1743"/>
                    <a:pt x="12543" y="1665"/>
                    <a:pt x="12883" y="1478"/>
                  </a:cubicBezTo>
                  <a:cubicBezTo>
                    <a:pt x="13241" y="1280"/>
                    <a:pt x="13643" y="1270"/>
                    <a:pt x="14004" y="1107"/>
                  </a:cubicBezTo>
                  <a:cubicBezTo>
                    <a:pt x="14225" y="1005"/>
                    <a:pt x="14484" y="957"/>
                    <a:pt x="14726" y="943"/>
                  </a:cubicBezTo>
                  <a:cubicBezTo>
                    <a:pt x="14998" y="929"/>
                    <a:pt x="15247" y="862"/>
                    <a:pt x="15492" y="759"/>
                  </a:cubicBezTo>
                  <a:cubicBezTo>
                    <a:pt x="15529" y="745"/>
                    <a:pt x="15580" y="763"/>
                    <a:pt x="15707" y="773"/>
                  </a:cubicBezTo>
                  <a:cubicBezTo>
                    <a:pt x="15366" y="978"/>
                    <a:pt x="15063" y="1080"/>
                    <a:pt x="14760" y="1182"/>
                  </a:cubicBezTo>
                  <a:cubicBezTo>
                    <a:pt x="14290" y="1338"/>
                    <a:pt x="13817" y="1488"/>
                    <a:pt x="13337" y="1611"/>
                  </a:cubicBezTo>
                  <a:cubicBezTo>
                    <a:pt x="12441" y="1849"/>
                    <a:pt x="11573" y="2172"/>
                    <a:pt x="10694" y="2472"/>
                  </a:cubicBezTo>
                  <a:cubicBezTo>
                    <a:pt x="10446" y="2557"/>
                    <a:pt x="10191" y="2632"/>
                    <a:pt x="9942" y="2721"/>
                  </a:cubicBezTo>
                  <a:cubicBezTo>
                    <a:pt x="9663" y="2819"/>
                    <a:pt x="9387" y="2928"/>
                    <a:pt x="9108" y="3027"/>
                  </a:cubicBezTo>
                  <a:cubicBezTo>
                    <a:pt x="8532" y="3225"/>
                    <a:pt x="7974" y="3470"/>
                    <a:pt x="7364" y="3561"/>
                  </a:cubicBezTo>
                  <a:cubicBezTo>
                    <a:pt x="7157" y="3596"/>
                    <a:pt x="6959" y="3695"/>
                    <a:pt x="6751" y="3745"/>
                  </a:cubicBezTo>
                  <a:cubicBezTo>
                    <a:pt x="6272" y="3868"/>
                    <a:pt x="5795" y="4025"/>
                    <a:pt x="5304" y="4083"/>
                  </a:cubicBezTo>
                  <a:cubicBezTo>
                    <a:pt x="4892" y="4133"/>
                    <a:pt x="4501" y="4300"/>
                    <a:pt x="4089" y="4307"/>
                  </a:cubicBezTo>
                  <a:cubicBezTo>
                    <a:pt x="3511" y="4317"/>
                    <a:pt x="2931" y="4294"/>
                    <a:pt x="2353" y="4280"/>
                  </a:cubicBezTo>
                  <a:cubicBezTo>
                    <a:pt x="2097" y="4276"/>
                    <a:pt x="1862" y="4191"/>
                    <a:pt x="1644" y="4066"/>
                  </a:cubicBezTo>
                  <a:cubicBezTo>
                    <a:pt x="1532" y="4001"/>
                    <a:pt x="1430" y="3915"/>
                    <a:pt x="1402" y="3704"/>
                  </a:cubicBezTo>
                  <a:close/>
                  <a:moveTo>
                    <a:pt x="722" y="4365"/>
                  </a:moveTo>
                  <a:cubicBezTo>
                    <a:pt x="691" y="4314"/>
                    <a:pt x="667" y="4259"/>
                    <a:pt x="640" y="4205"/>
                  </a:cubicBezTo>
                  <a:cubicBezTo>
                    <a:pt x="640" y="4201"/>
                    <a:pt x="674" y="4181"/>
                    <a:pt x="677" y="4181"/>
                  </a:cubicBezTo>
                  <a:cubicBezTo>
                    <a:pt x="718" y="4229"/>
                    <a:pt x="759" y="4273"/>
                    <a:pt x="797" y="4324"/>
                  </a:cubicBezTo>
                  <a:cubicBezTo>
                    <a:pt x="807" y="4334"/>
                    <a:pt x="800" y="4355"/>
                    <a:pt x="807" y="4416"/>
                  </a:cubicBezTo>
                  <a:cubicBezTo>
                    <a:pt x="749" y="4382"/>
                    <a:pt x="728" y="4379"/>
                    <a:pt x="722" y="4365"/>
                  </a:cubicBezTo>
                  <a:close/>
                  <a:moveTo>
                    <a:pt x="5737" y="4446"/>
                  </a:moveTo>
                  <a:cubicBezTo>
                    <a:pt x="5989" y="4267"/>
                    <a:pt x="5996" y="4263"/>
                    <a:pt x="6156" y="4379"/>
                  </a:cubicBezTo>
                  <a:cubicBezTo>
                    <a:pt x="6156" y="4375"/>
                    <a:pt x="6159" y="4372"/>
                    <a:pt x="6162" y="4372"/>
                  </a:cubicBezTo>
                  <a:lnTo>
                    <a:pt x="6173" y="4372"/>
                  </a:lnTo>
                  <a:cubicBezTo>
                    <a:pt x="6251" y="4229"/>
                    <a:pt x="6407" y="4209"/>
                    <a:pt x="6537" y="4188"/>
                  </a:cubicBezTo>
                  <a:cubicBezTo>
                    <a:pt x="7143" y="4093"/>
                    <a:pt x="7694" y="3807"/>
                    <a:pt x="8304" y="3711"/>
                  </a:cubicBezTo>
                  <a:cubicBezTo>
                    <a:pt x="8607" y="3664"/>
                    <a:pt x="8893" y="3503"/>
                    <a:pt x="9186" y="3395"/>
                  </a:cubicBezTo>
                  <a:cubicBezTo>
                    <a:pt x="9710" y="3204"/>
                    <a:pt x="10235" y="3013"/>
                    <a:pt x="10752" y="2823"/>
                  </a:cubicBezTo>
                  <a:cubicBezTo>
                    <a:pt x="10845" y="2935"/>
                    <a:pt x="10752" y="2972"/>
                    <a:pt x="10711" y="2989"/>
                  </a:cubicBezTo>
                  <a:cubicBezTo>
                    <a:pt x="10273" y="3170"/>
                    <a:pt x="9860" y="3412"/>
                    <a:pt x="9390" y="3524"/>
                  </a:cubicBezTo>
                  <a:cubicBezTo>
                    <a:pt x="9281" y="3552"/>
                    <a:pt x="9186" y="3629"/>
                    <a:pt x="9077" y="3664"/>
                  </a:cubicBezTo>
                  <a:cubicBezTo>
                    <a:pt x="8716" y="3772"/>
                    <a:pt x="8376" y="3950"/>
                    <a:pt x="7991" y="4001"/>
                  </a:cubicBezTo>
                  <a:cubicBezTo>
                    <a:pt x="7685" y="4042"/>
                    <a:pt x="7388" y="4171"/>
                    <a:pt x="7086" y="4259"/>
                  </a:cubicBezTo>
                  <a:cubicBezTo>
                    <a:pt x="6786" y="4344"/>
                    <a:pt x="6489" y="4433"/>
                    <a:pt x="6173" y="4372"/>
                  </a:cubicBezTo>
                  <a:cubicBezTo>
                    <a:pt x="6170" y="4375"/>
                    <a:pt x="6166" y="4379"/>
                    <a:pt x="6166" y="4385"/>
                  </a:cubicBezTo>
                  <a:cubicBezTo>
                    <a:pt x="6162" y="4382"/>
                    <a:pt x="6159" y="4379"/>
                    <a:pt x="6156" y="4379"/>
                  </a:cubicBezTo>
                  <a:cubicBezTo>
                    <a:pt x="6047" y="4508"/>
                    <a:pt x="5914" y="4433"/>
                    <a:pt x="5737" y="4446"/>
                  </a:cubicBezTo>
                  <a:close/>
                  <a:moveTo>
                    <a:pt x="1491" y="4859"/>
                  </a:moveTo>
                  <a:cubicBezTo>
                    <a:pt x="1539" y="4913"/>
                    <a:pt x="1586" y="4968"/>
                    <a:pt x="1647" y="5039"/>
                  </a:cubicBezTo>
                  <a:cubicBezTo>
                    <a:pt x="1488" y="5063"/>
                    <a:pt x="1501" y="4947"/>
                    <a:pt x="1491" y="4859"/>
                  </a:cubicBezTo>
                  <a:close/>
                  <a:moveTo>
                    <a:pt x="998" y="5145"/>
                  </a:moveTo>
                  <a:cubicBezTo>
                    <a:pt x="990" y="5125"/>
                    <a:pt x="998" y="5080"/>
                    <a:pt x="1014" y="5070"/>
                  </a:cubicBezTo>
                  <a:cubicBezTo>
                    <a:pt x="1039" y="5053"/>
                    <a:pt x="1089" y="5046"/>
                    <a:pt x="1103" y="5059"/>
                  </a:cubicBezTo>
                  <a:cubicBezTo>
                    <a:pt x="1168" y="5128"/>
                    <a:pt x="1223" y="5206"/>
                    <a:pt x="1297" y="5298"/>
                  </a:cubicBezTo>
                  <a:cubicBezTo>
                    <a:pt x="1124" y="5329"/>
                    <a:pt x="1048" y="5254"/>
                    <a:pt x="998" y="5145"/>
                  </a:cubicBezTo>
                  <a:close/>
                  <a:moveTo>
                    <a:pt x="3470" y="6112"/>
                  </a:moveTo>
                  <a:cubicBezTo>
                    <a:pt x="2846" y="6060"/>
                    <a:pt x="2519" y="5570"/>
                    <a:pt x="2117" y="5196"/>
                  </a:cubicBezTo>
                  <a:cubicBezTo>
                    <a:pt x="2097" y="5175"/>
                    <a:pt x="2107" y="5128"/>
                    <a:pt x="2111" y="5084"/>
                  </a:cubicBezTo>
                  <a:cubicBezTo>
                    <a:pt x="2104" y="5084"/>
                    <a:pt x="2101" y="5080"/>
                    <a:pt x="2097" y="5080"/>
                  </a:cubicBezTo>
                  <a:cubicBezTo>
                    <a:pt x="2087" y="5073"/>
                    <a:pt x="2081" y="5070"/>
                    <a:pt x="2073" y="5067"/>
                  </a:cubicBezTo>
                  <a:cubicBezTo>
                    <a:pt x="2049" y="5067"/>
                    <a:pt x="2026" y="5070"/>
                    <a:pt x="2002" y="5070"/>
                  </a:cubicBezTo>
                  <a:lnTo>
                    <a:pt x="2002" y="5029"/>
                  </a:lnTo>
                  <a:cubicBezTo>
                    <a:pt x="2026" y="5043"/>
                    <a:pt x="2049" y="5056"/>
                    <a:pt x="2073" y="5067"/>
                  </a:cubicBezTo>
                  <a:cubicBezTo>
                    <a:pt x="2084" y="5067"/>
                    <a:pt x="2097" y="5067"/>
                    <a:pt x="2111" y="5063"/>
                  </a:cubicBezTo>
                  <a:lnTo>
                    <a:pt x="2111" y="5084"/>
                  </a:lnTo>
                  <a:cubicBezTo>
                    <a:pt x="2448" y="5243"/>
                    <a:pt x="2791" y="5397"/>
                    <a:pt x="3122" y="5574"/>
                  </a:cubicBezTo>
                  <a:cubicBezTo>
                    <a:pt x="3596" y="5829"/>
                    <a:pt x="4123" y="5911"/>
                    <a:pt x="4634" y="6037"/>
                  </a:cubicBezTo>
                  <a:cubicBezTo>
                    <a:pt x="5263" y="6190"/>
                    <a:pt x="5904" y="6193"/>
                    <a:pt x="6547" y="6098"/>
                  </a:cubicBezTo>
                  <a:cubicBezTo>
                    <a:pt x="6840" y="6054"/>
                    <a:pt x="7143" y="6074"/>
                    <a:pt x="7439" y="6050"/>
                  </a:cubicBezTo>
                  <a:cubicBezTo>
                    <a:pt x="7600" y="6037"/>
                    <a:pt x="7770" y="6016"/>
                    <a:pt x="7919" y="5958"/>
                  </a:cubicBezTo>
                  <a:cubicBezTo>
                    <a:pt x="8335" y="5795"/>
                    <a:pt x="8784" y="5758"/>
                    <a:pt x="9203" y="5611"/>
                  </a:cubicBezTo>
                  <a:cubicBezTo>
                    <a:pt x="9234" y="5601"/>
                    <a:pt x="9281" y="5642"/>
                    <a:pt x="9325" y="5666"/>
                  </a:cubicBezTo>
                  <a:cubicBezTo>
                    <a:pt x="9325" y="5662"/>
                    <a:pt x="9325" y="5659"/>
                    <a:pt x="9329" y="5659"/>
                  </a:cubicBezTo>
                  <a:cubicBezTo>
                    <a:pt x="9333" y="5659"/>
                    <a:pt x="9339" y="5659"/>
                    <a:pt x="9343" y="5662"/>
                  </a:cubicBezTo>
                  <a:cubicBezTo>
                    <a:pt x="9441" y="5577"/>
                    <a:pt x="9523" y="5604"/>
                    <a:pt x="9591" y="5706"/>
                  </a:cubicBezTo>
                  <a:lnTo>
                    <a:pt x="9594" y="5706"/>
                  </a:lnTo>
                  <a:cubicBezTo>
                    <a:pt x="9581" y="5608"/>
                    <a:pt x="9571" y="5509"/>
                    <a:pt x="9693" y="5465"/>
                  </a:cubicBezTo>
                  <a:cubicBezTo>
                    <a:pt x="10007" y="5356"/>
                    <a:pt x="10317" y="5237"/>
                    <a:pt x="10633" y="5145"/>
                  </a:cubicBezTo>
                  <a:cubicBezTo>
                    <a:pt x="11253" y="4964"/>
                    <a:pt x="11855" y="4743"/>
                    <a:pt x="12434" y="4454"/>
                  </a:cubicBezTo>
                  <a:cubicBezTo>
                    <a:pt x="12863" y="4246"/>
                    <a:pt x="13320" y="4099"/>
                    <a:pt x="13752" y="3895"/>
                  </a:cubicBezTo>
                  <a:cubicBezTo>
                    <a:pt x="14228" y="3670"/>
                    <a:pt x="14726" y="3497"/>
                    <a:pt x="15182" y="3221"/>
                  </a:cubicBezTo>
                  <a:cubicBezTo>
                    <a:pt x="15475" y="3044"/>
                    <a:pt x="15819" y="2949"/>
                    <a:pt x="16139" y="2816"/>
                  </a:cubicBezTo>
                  <a:cubicBezTo>
                    <a:pt x="16534" y="2653"/>
                    <a:pt x="16963" y="2587"/>
                    <a:pt x="17324" y="2332"/>
                  </a:cubicBezTo>
                  <a:cubicBezTo>
                    <a:pt x="17412" y="2271"/>
                    <a:pt x="17541" y="2268"/>
                    <a:pt x="17654" y="2247"/>
                  </a:cubicBezTo>
                  <a:cubicBezTo>
                    <a:pt x="17770" y="2224"/>
                    <a:pt x="17885" y="2216"/>
                    <a:pt x="17946" y="2084"/>
                  </a:cubicBezTo>
                  <a:cubicBezTo>
                    <a:pt x="17660" y="1958"/>
                    <a:pt x="17412" y="1988"/>
                    <a:pt x="17191" y="2227"/>
                  </a:cubicBezTo>
                  <a:cubicBezTo>
                    <a:pt x="17140" y="2281"/>
                    <a:pt x="17055" y="2329"/>
                    <a:pt x="16983" y="2336"/>
                  </a:cubicBezTo>
                  <a:cubicBezTo>
                    <a:pt x="16744" y="2356"/>
                    <a:pt x="16537" y="2465"/>
                    <a:pt x="16319" y="2530"/>
                  </a:cubicBezTo>
                  <a:cubicBezTo>
                    <a:pt x="16115" y="2587"/>
                    <a:pt x="15952" y="2738"/>
                    <a:pt x="15723" y="2751"/>
                  </a:cubicBezTo>
                  <a:cubicBezTo>
                    <a:pt x="15536" y="2761"/>
                    <a:pt x="15355" y="2873"/>
                    <a:pt x="15179" y="2952"/>
                  </a:cubicBezTo>
                  <a:cubicBezTo>
                    <a:pt x="14984" y="3041"/>
                    <a:pt x="14804" y="3177"/>
                    <a:pt x="14599" y="3228"/>
                  </a:cubicBezTo>
                  <a:cubicBezTo>
                    <a:pt x="14000" y="3381"/>
                    <a:pt x="13486" y="3739"/>
                    <a:pt x="12894" y="3888"/>
                  </a:cubicBezTo>
                  <a:cubicBezTo>
                    <a:pt x="12781" y="3915"/>
                    <a:pt x="12683" y="3981"/>
                    <a:pt x="12577" y="4031"/>
                  </a:cubicBezTo>
                  <a:cubicBezTo>
                    <a:pt x="12121" y="4267"/>
                    <a:pt x="11637" y="4437"/>
                    <a:pt x="11151" y="4600"/>
                  </a:cubicBezTo>
                  <a:cubicBezTo>
                    <a:pt x="10633" y="4773"/>
                    <a:pt x="10122" y="4961"/>
                    <a:pt x="9605" y="5141"/>
                  </a:cubicBezTo>
                  <a:cubicBezTo>
                    <a:pt x="9387" y="5216"/>
                    <a:pt x="9173" y="5281"/>
                    <a:pt x="8931" y="5291"/>
                  </a:cubicBezTo>
                  <a:cubicBezTo>
                    <a:pt x="8723" y="5298"/>
                    <a:pt x="8516" y="5393"/>
                    <a:pt x="8307" y="5447"/>
                  </a:cubicBezTo>
                  <a:cubicBezTo>
                    <a:pt x="8151" y="5488"/>
                    <a:pt x="7991" y="5529"/>
                    <a:pt x="7831" y="5563"/>
                  </a:cubicBezTo>
                  <a:cubicBezTo>
                    <a:pt x="7586" y="5611"/>
                    <a:pt x="7344" y="5666"/>
                    <a:pt x="7099" y="5693"/>
                  </a:cubicBezTo>
                  <a:cubicBezTo>
                    <a:pt x="6786" y="5724"/>
                    <a:pt x="6469" y="5720"/>
                    <a:pt x="6156" y="5744"/>
                  </a:cubicBezTo>
                  <a:cubicBezTo>
                    <a:pt x="5243" y="5815"/>
                    <a:pt x="4375" y="5621"/>
                    <a:pt x="3520" y="5342"/>
                  </a:cubicBezTo>
                  <a:cubicBezTo>
                    <a:pt x="3302" y="5271"/>
                    <a:pt x="3098" y="5186"/>
                    <a:pt x="2898" y="4937"/>
                  </a:cubicBezTo>
                  <a:cubicBezTo>
                    <a:pt x="3296" y="4998"/>
                    <a:pt x="3619" y="5029"/>
                    <a:pt x="3935" y="5097"/>
                  </a:cubicBezTo>
                  <a:cubicBezTo>
                    <a:pt x="4606" y="5247"/>
                    <a:pt x="5288" y="5213"/>
                    <a:pt x="5965" y="5202"/>
                  </a:cubicBezTo>
                  <a:cubicBezTo>
                    <a:pt x="5996" y="5199"/>
                    <a:pt x="6033" y="5199"/>
                    <a:pt x="6064" y="5189"/>
                  </a:cubicBezTo>
                  <a:cubicBezTo>
                    <a:pt x="6632" y="4985"/>
                    <a:pt x="7238" y="5029"/>
                    <a:pt x="7824" y="4903"/>
                  </a:cubicBezTo>
                  <a:cubicBezTo>
                    <a:pt x="8757" y="4696"/>
                    <a:pt x="9701" y="4522"/>
                    <a:pt x="10603" y="4188"/>
                  </a:cubicBezTo>
                  <a:cubicBezTo>
                    <a:pt x="11144" y="4140"/>
                    <a:pt x="11617" y="3882"/>
                    <a:pt x="12094" y="3664"/>
                  </a:cubicBezTo>
                  <a:cubicBezTo>
                    <a:pt x="12577" y="3442"/>
                    <a:pt x="13084" y="3289"/>
                    <a:pt x="13565" y="3068"/>
                  </a:cubicBezTo>
                  <a:cubicBezTo>
                    <a:pt x="13670" y="3016"/>
                    <a:pt x="13782" y="2993"/>
                    <a:pt x="13892" y="2952"/>
                  </a:cubicBezTo>
                  <a:cubicBezTo>
                    <a:pt x="14106" y="2870"/>
                    <a:pt x="14321" y="2785"/>
                    <a:pt x="14538" y="2703"/>
                  </a:cubicBezTo>
                  <a:cubicBezTo>
                    <a:pt x="15001" y="2526"/>
                    <a:pt x="15465" y="2346"/>
                    <a:pt x="15931" y="2176"/>
                  </a:cubicBezTo>
                  <a:cubicBezTo>
                    <a:pt x="16254" y="2060"/>
                    <a:pt x="16581" y="1954"/>
                    <a:pt x="16908" y="1849"/>
                  </a:cubicBezTo>
                  <a:cubicBezTo>
                    <a:pt x="17051" y="1801"/>
                    <a:pt x="17198" y="1740"/>
                    <a:pt x="17341" y="1747"/>
                  </a:cubicBezTo>
                  <a:cubicBezTo>
                    <a:pt x="17599" y="1757"/>
                    <a:pt x="17824" y="1658"/>
                    <a:pt x="18062" y="1594"/>
                  </a:cubicBezTo>
                  <a:cubicBezTo>
                    <a:pt x="18600" y="1447"/>
                    <a:pt x="19152" y="1369"/>
                    <a:pt x="19700" y="1267"/>
                  </a:cubicBezTo>
                  <a:cubicBezTo>
                    <a:pt x="20140" y="1185"/>
                    <a:pt x="20578" y="1178"/>
                    <a:pt x="21025" y="1243"/>
                  </a:cubicBezTo>
                  <a:cubicBezTo>
                    <a:pt x="21267" y="1277"/>
                    <a:pt x="21518" y="1246"/>
                    <a:pt x="21767" y="1233"/>
                  </a:cubicBezTo>
                  <a:cubicBezTo>
                    <a:pt x="22080" y="1219"/>
                    <a:pt x="22380" y="1267"/>
                    <a:pt x="22747" y="1423"/>
                  </a:cubicBezTo>
                  <a:cubicBezTo>
                    <a:pt x="22615" y="1478"/>
                    <a:pt x="22563" y="1522"/>
                    <a:pt x="22509" y="1522"/>
                  </a:cubicBezTo>
                  <a:cubicBezTo>
                    <a:pt x="21879" y="1515"/>
                    <a:pt x="21263" y="1662"/>
                    <a:pt x="20640" y="1709"/>
                  </a:cubicBezTo>
                  <a:cubicBezTo>
                    <a:pt x="20184" y="1740"/>
                    <a:pt x="19734" y="1897"/>
                    <a:pt x="19285" y="2006"/>
                  </a:cubicBezTo>
                  <a:cubicBezTo>
                    <a:pt x="18965" y="2087"/>
                    <a:pt x="18644" y="2179"/>
                    <a:pt x="18328" y="2268"/>
                  </a:cubicBezTo>
                  <a:cubicBezTo>
                    <a:pt x="18072" y="2339"/>
                    <a:pt x="17824" y="2428"/>
                    <a:pt x="17566" y="2482"/>
                  </a:cubicBezTo>
                  <a:cubicBezTo>
                    <a:pt x="17320" y="2533"/>
                    <a:pt x="17085" y="2605"/>
                    <a:pt x="16884" y="2758"/>
                  </a:cubicBezTo>
                  <a:cubicBezTo>
                    <a:pt x="16871" y="2768"/>
                    <a:pt x="16854" y="2775"/>
                    <a:pt x="16837" y="2775"/>
                  </a:cubicBezTo>
                  <a:cubicBezTo>
                    <a:pt x="16340" y="2864"/>
                    <a:pt x="15931" y="3173"/>
                    <a:pt x="15468" y="3351"/>
                  </a:cubicBezTo>
                  <a:cubicBezTo>
                    <a:pt x="15022" y="3524"/>
                    <a:pt x="14590" y="3739"/>
                    <a:pt x="14150" y="3940"/>
                  </a:cubicBezTo>
                  <a:cubicBezTo>
                    <a:pt x="13793" y="4103"/>
                    <a:pt x="13446" y="4300"/>
                    <a:pt x="13075" y="4440"/>
                  </a:cubicBezTo>
                  <a:cubicBezTo>
                    <a:pt x="12179" y="4777"/>
                    <a:pt x="11318" y="5206"/>
                    <a:pt x="10378" y="5427"/>
                  </a:cubicBezTo>
                  <a:cubicBezTo>
                    <a:pt x="10109" y="5488"/>
                    <a:pt x="9857" y="5611"/>
                    <a:pt x="9594" y="5706"/>
                  </a:cubicBezTo>
                  <a:lnTo>
                    <a:pt x="9594" y="5706"/>
                  </a:lnTo>
                  <a:lnTo>
                    <a:pt x="9594" y="5710"/>
                  </a:lnTo>
                  <a:cubicBezTo>
                    <a:pt x="9594" y="5706"/>
                    <a:pt x="9591" y="5706"/>
                    <a:pt x="9591" y="5706"/>
                  </a:cubicBezTo>
                  <a:cubicBezTo>
                    <a:pt x="9509" y="5689"/>
                    <a:pt x="9428" y="5676"/>
                    <a:pt x="9343" y="5662"/>
                  </a:cubicBezTo>
                  <a:cubicBezTo>
                    <a:pt x="9339" y="5662"/>
                    <a:pt x="9336" y="5666"/>
                    <a:pt x="9333" y="5669"/>
                  </a:cubicBezTo>
                  <a:cubicBezTo>
                    <a:pt x="9329" y="5669"/>
                    <a:pt x="9329" y="5666"/>
                    <a:pt x="9325" y="5666"/>
                  </a:cubicBezTo>
                  <a:cubicBezTo>
                    <a:pt x="9305" y="5706"/>
                    <a:pt x="9295" y="5761"/>
                    <a:pt x="9264" y="5774"/>
                  </a:cubicBezTo>
                  <a:cubicBezTo>
                    <a:pt x="9173" y="5815"/>
                    <a:pt x="9077" y="5843"/>
                    <a:pt x="8978" y="5867"/>
                  </a:cubicBezTo>
                  <a:cubicBezTo>
                    <a:pt x="8529" y="5979"/>
                    <a:pt x="8083" y="6095"/>
                    <a:pt x="7630" y="6193"/>
                  </a:cubicBezTo>
                  <a:cubicBezTo>
                    <a:pt x="7419" y="6238"/>
                    <a:pt x="7204" y="6244"/>
                    <a:pt x="6990" y="6278"/>
                  </a:cubicBezTo>
                  <a:cubicBezTo>
                    <a:pt x="6170" y="6408"/>
                    <a:pt x="5342" y="6391"/>
                    <a:pt x="4515" y="6377"/>
                  </a:cubicBezTo>
                  <a:cubicBezTo>
                    <a:pt x="4188" y="6374"/>
                    <a:pt x="3854" y="6319"/>
                    <a:pt x="3551" y="6162"/>
                  </a:cubicBezTo>
                  <a:cubicBezTo>
                    <a:pt x="3524" y="6149"/>
                    <a:pt x="3497" y="6115"/>
                    <a:pt x="3470" y="6112"/>
                  </a:cubicBezTo>
                  <a:close/>
                  <a:moveTo>
                    <a:pt x="3377" y="6953"/>
                  </a:moveTo>
                  <a:cubicBezTo>
                    <a:pt x="2884" y="6902"/>
                    <a:pt x="2469" y="6660"/>
                    <a:pt x="2056" y="6412"/>
                  </a:cubicBezTo>
                  <a:cubicBezTo>
                    <a:pt x="2023" y="6387"/>
                    <a:pt x="2009" y="6330"/>
                    <a:pt x="1991" y="6296"/>
                  </a:cubicBezTo>
                  <a:cubicBezTo>
                    <a:pt x="2005" y="6272"/>
                    <a:pt x="2009" y="6251"/>
                    <a:pt x="2019" y="6248"/>
                  </a:cubicBezTo>
                  <a:cubicBezTo>
                    <a:pt x="2032" y="6241"/>
                    <a:pt x="2053" y="6244"/>
                    <a:pt x="2067" y="6248"/>
                  </a:cubicBezTo>
                  <a:cubicBezTo>
                    <a:pt x="2390" y="6323"/>
                    <a:pt x="2717" y="6394"/>
                    <a:pt x="3041" y="6469"/>
                  </a:cubicBezTo>
                  <a:cubicBezTo>
                    <a:pt x="3102" y="6486"/>
                    <a:pt x="3167" y="6510"/>
                    <a:pt x="3225" y="6537"/>
                  </a:cubicBezTo>
                  <a:cubicBezTo>
                    <a:pt x="3442" y="6632"/>
                    <a:pt x="3663" y="6680"/>
                    <a:pt x="3902" y="6690"/>
                  </a:cubicBezTo>
                  <a:cubicBezTo>
                    <a:pt x="4065" y="6698"/>
                    <a:pt x="4229" y="6739"/>
                    <a:pt x="4392" y="6765"/>
                  </a:cubicBezTo>
                  <a:cubicBezTo>
                    <a:pt x="4655" y="6813"/>
                    <a:pt x="4913" y="6820"/>
                    <a:pt x="5182" y="6792"/>
                  </a:cubicBezTo>
                  <a:cubicBezTo>
                    <a:pt x="5526" y="6755"/>
                    <a:pt x="5876" y="6772"/>
                    <a:pt x="6224" y="6772"/>
                  </a:cubicBezTo>
                  <a:cubicBezTo>
                    <a:pt x="6248" y="6772"/>
                    <a:pt x="6272" y="6810"/>
                    <a:pt x="6330" y="6854"/>
                  </a:cubicBezTo>
                  <a:cubicBezTo>
                    <a:pt x="6217" y="6885"/>
                    <a:pt x="6129" y="6922"/>
                    <a:pt x="6036" y="6932"/>
                  </a:cubicBezTo>
                  <a:cubicBezTo>
                    <a:pt x="5741" y="6959"/>
                    <a:pt x="5441" y="6953"/>
                    <a:pt x="5148" y="7007"/>
                  </a:cubicBezTo>
                  <a:cubicBezTo>
                    <a:pt x="4552" y="7123"/>
                    <a:pt x="3967" y="7011"/>
                    <a:pt x="3377" y="695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8" name="Google Shape;158;p23"/>
            <p:cNvSpPr/>
            <p:nvPr/>
          </p:nvSpPr>
          <p:spPr>
            <a:xfrm rot="5400000">
              <a:off x="8279500" y="71525"/>
              <a:ext cx="187975" cy="654500"/>
            </a:xfrm>
            <a:custGeom>
              <a:rect b="b" l="l" r="r" t="t"/>
              <a:pathLst>
                <a:path extrusionOk="0" h="26180" w="7519">
                  <a:moveTo>
                    <a:pt x="7430" y="4011"/>
                  </a:moveTo>
                  <a:cubicBezTo>
                    <a:pt x="7348" y="3657"/>
                    <a:pt x="7335" y="3296"/>
                    <a:pt x="7250" y="2939"/>
                  </a:cubicBezTo>
                  <a:cubicBezTo>
                    <a:pt x="7099" y="2302"/>
                    <a:pt x="6804" y="1775"/>
                    <a:pt x="6299" y="1362"/>
                  </a:cubicBezTo>
                  <a:cubicBezTo>
                    <a:pt x="6208" y="1291"/>
                    <a:pt x="6092" y="1243"/>
                    <a:pt x="6020" y="1158"/>
                  </a:cubicBezTo>
                  <a:cubicBezTo>
                    <a:pt x="5724" y="804"/>
                    <a:pt x="5325" y="593"/>
                    <a:pt x="4945" y="365"/>
                  </a:cubicBezTo>
                  <a:cubicBezTo>
                    <a:pt x="4570" y="140"/>
                    <a:pt x="4151" y="0"/>
                    <a:pt x="3712" y="170"/>
                  </a:cubicBezTo>
                  <a:cubicBezTo>
                    <a:pt x="3501" y="252"/>
                    <a:pt x="3307" y="392"/>
                    <a:pt x="3130" y="491"/>
                  </a:cubicBezTo>
                  <a:cubicBezTo>
                    <a:pt x="3045" y="810"/>
                    <a:pt x="3037" y="1066"/>
                    <a:pt x="3215" y="1335"/>
                  </a:cubicBezTo>
                  <a:cubicBezTo>
                    <a:pt x="3389" y="1600"/>
                    <a:pt x="3422" y="1927"/>
                    <a:pt x="3453" y="2244"/>
                  </a:cubicBezTo>
                  <a:cubicBezTo>
                    <a:pt x="3538" y="3123"/>
                    <a:pt x="3477" y="3987"/>
                    <a:pt x="3232" y="4842"/>
                  </a:cubicBezTo>
                  <a:cubicBezTo>
                    <a:pt x="3191" y="4985"/>
                    <a:pt x="3167" y="5135"/>
                    <a:pt x="3157" y="5281"/>
                  </a:cubicBezTo>
                  <a:cubicBezTo>
                    <a:pt x="3133" y="5751"/>
                    <a:pt x="3028" y="6200"/>
                    <a:pt x="2858" y="6637"/>
                  </a:cubicBezTo>
                  <a:cubicBezTo>
                    <a:pt x="2823" y="6728"/>
                    <a:pt x="2800" y="6827"/>
                    <a:pt x="2782" y="6926"/>
                  </a:cubicBezTo>
                  <a:cubicBezTo>
                    <a:pt x="2694" y="7446"/>
                    <a:pt x="2534" y="7947"/>
                    <a:pt x="2384" y="8455"/>
                  </a:cubicBezTo>
                  <a:cubicBezTo>
                    <a:pt x="2272" y="8832"/>
                    <a:pt x="2228" y="9231"/>
                    <a:pt x="2138" y="9619"/>
                  </a:cubicBezTo>
                  <a:cubicBezTo>
                    <a:pt x="2085" y="9860"/>
                    <a:pt x="2013" y="10099"/>
                    <a:pt x="1938" y="10334"/>
                  </a:cubicBezTo>
                  <a:cubicBezTo>
                    <a:pt x="1761" y="10872"/>
                    <a:pt x="1571" y="11403"/>
                    <a:pt x="1397" y="11938"/>
                  </a:cubicBezTo>
                  <a:cubicBezTo>
                    <a:pt x="1352" y="12063"/>
                    <a:pt x="1342" y="12197"/>
                    <a:pt x="1312" y="12326"/>
                  </a:cubicBezTo>
                  <a:cubicBezTo>
                    <a:pt x="1274" y="12483"/>
                    <a:pt x="1257" y="12656"/>
                    <a:pt x="1182" y="12796"/>
                  </a:cubicBezTo>
                  <a:cubicBezTo>
                    <a:pt x="1035" y="13064"/>
                    <a:pt x="1005" y="13364"/>
                    <a:pt x="913" y="13644"/>
                  </a:cubicBezTo>
                  <a:cubicBezTo>
                    <a:pt x="859" y="13800"/>
                    <a:pt x="825" y="13963"/>
                    <a:pt x="770" y="14117"/>
                  </a:cubicBezTo>
                  <a:cubicBezTo>
                    <a:pt x="719" y="14273"/>
                    <a:pt x="838" y="14447"/>
                    <a:pt x="705" y="14590"/>
                  </a:cubicBezTo>
                  <a:cubicBezTo>
                    <a:pt x="705" y="14985"/>
                    <a:pt x="634" y="15370"/>
                    <a:pt x="521" y="15751"/>
                  </a:cubicBezTo>
                  <a:cubicBezTo>
                    <a:pt x="494" y="15839"/>
                    <a:pt x="515" y="15948"/>
                    <a:pt x="529" y="16044"/>
                  </a:cubicBezTo>
                  <a:cubicBezTo>
                    <a:pt x="610" y="16517"/>
                    <a:pt x="454" y="16946"/>
                    <a:pt x="317" y="17385"/>
                  </a:cubicBezTo>
                  <a:cubicBezTo>
                    <a:pt x="259" y="17573"/>
                    <a:pt x="222" y="17770"/>
                    <a:pt x="191" y="17967"/>
                  </a:cubicBezTo>
                  <a:cubicBezTo>
                    <a:pt x="136" y="18342"/>
                    <a:pt x="38" y="18723"/>
                    <a:pt x="55" y="19098"/>
                  </a:cubicBezTo>
                  <a:cubicBezTo>
                    <a:pt x="75" y="19520"/>
                    <a:pt x="1" y="19956"/>
                    <a:pt x="154" y="20371"/>
                  </a:cubicBezTo>
                  <a:cubicBezTo>
                    <a:pt x="185" y="20463"/>
                    <a:pt x="185" y="20565"/>
                    <a:pt x="198" y="20664"/>
                  </a:cubicBezTo>
                  <a:cubicBezTo>
                    <a:pt x="218" y="20810"/>
                    <a:pt x="212" y="20970"/>
                    <a:pt x="266" y="21107"/>
                  </a:cubicBezTo>
                  <a:cubicBezTo>
                    <a:pt x="460" y="21597"/>
                    <a:pt x="525" y="22118"/>
                    <a:pt x="678" y="22619"/>
                  </a:cubicBezTo>
                  <a:cubicBezTo>
                    <a:pt x="705" y="22697"/>
                    <a:pt x="726" y="22779"/>
                    <a:pt x="763" y="22853"/>
                  </a:cubicBezTo>
                  <a:cubicBezTo>
                    <a:pt x="1073" y="23453"/>
                    <a:pt x="1332" y="24083"/>
                    <a:pt x="1709" y="24648"/>
                  </a:cubicBezTo>
                  <a:cubicBezTo>
                    <a:pt x="1839" y="24839"/>
                    <a:pt x="1986" y="25029"/>
                    <a:pt x="2159" y="25175"/>
                  </a:cubicBezTo>
                  <a:cubicBezTo>
                    <a:pt x="2592" y="25537"/>
                    <a:pt x="3065" y="25836"/>
                    <a:pt x="3569" y="26091"/>
                  </a:cubicBezTo>
                  <a:cubicBezTo>
                    <a:pt x="3705" y="26163"/>
                    <a:pt x="3828" y="26118"/>
                    <a:pt x="3953" y="26139"/>
                  </a:cubicBezTo>
                  <a:cubicBezTo>
                    <a:pt x="4233" y="26180"/>
                    <a:pt x="4461" y="26027"/>
                    <a:pt x="4709" y="25945"/>
                  </a:cubicBezTo>
                  <a:cubicBezTo>
                    <a:pt x="4791" y="25917"/>
                    <a:pt x="4863" y="25819"/>
                    <a:pt x="4910" y="25734"/>
                  </a:cubicBezTo>
                  <a:cubicBezTo>
                    <a:pt x="5003" y="25560"/>
                    <a:pt x="5074" y="25376"/>
                    <a:pt x="5149" y="25206"/>
                  </a:cubicBezTo>
                  <a:cubicBezTo>
                    <a:pt x="5023" y="25012"/>
                    <a:pt x="4917" y="24849"/>
                    <a:pt x="4794" y="24661"/>
                  </a:cubicBezTo>
                  <a:cubicBezTo>
                    <a:pt x="4692" y="24682"/>
                    <a:pt x="4587" y="24702"/>
                    <a:pt x="4440" y="24729"/>
                  </a:cubicBezTo>
                  <a:cubicBezTo>
                    <a:pt x="4498" y="24818"/>
                    <a:pt x="4522" y="24883"/>
                    <a:pt x="4566" y="24916"/>
                  </a:cubicBezTo>
                  <a:cubicBezTo>
                    <a:pt x="4672" y="24985"/>
                    <a:pt x="4753" y="25077"/>
                    <a:pt x="4740" y="25199"/>
                  </a:cubicBezTo>
                  <a:cubicBezTo>
                    <a:pt x="4723" y="25349"/>
                    <a:pt x="4676" y="25499"/>
                    <a:pt x="4628" y="25642"/>
                  </a:cubicBezTo>
                  <a:cubicBezTo>
                    <a:pt x="4618" y="25676"/>
                    <a:pt x="4543" y="25689"/>
                    <a:pt x="4467" y="25727"/>
                  </a:cubicBezTo>
                  <a:cubicBezTo>
                    <a:pt x="4444" y="25666"/>
                    <a:pt x="4437" y="25601"/>
                    <a:pt x="4400" y="25564"/>
                  </a:cubicBezTo>
                  <a:cubicBezTo>
                    <a:pt x="4345" y="25509"/>
                    <a:pt x="4277" y="25452"/>
                    <a:pt x="4206" y="25441"/>
                  </a:cubicBezTo>
                  <a:cubicBezTo>
                    <a:pt x="3981" y="25407"/>
                    <a:pt x="3749" y="25407"/>
                    <a:pt x="3524" y="25370"/>
                  </a:cubicBezTo>
                  <a:cubicBezTo>
                    <a:pt x="3119" y="25301"/>
                    <a:pt x="2847" y="25050"/>
                    <a:pt x="2657" y="24696"/>
                  </a:cubicBezTo>
                  <a:cubicBezTo>
                    <a:pt x="2616" y="24624"/>
                    <a:pt x="2578" y="24545"/>
                    <a:pt x="2527" y="24484"/>
                  </a:cubicBezTo>
                  <a:cubicBezTo>
                    <a:pt x="2006" y="23841"/>
                    <a:pt x="1904" y="23082"/>
                    <a:pt x="1901" y="22292"/>
                  </a:cubicBezTo>
                  <a:cubicBezTo>
                    <a:pt x="1901" y="21979"/>
                    <a:pt x="1904" y="21662"/>
                    <a:pt x="2016" y="21359"/>
                  </a:cubicBezTo>
                  <a:cubicBezTo>
                    <a:pt x="1979" y="20617"/>
                    <a:pt x="2278" y="19932"/>
                    <a:pt x="2408" y="19217"/>
                  </a:cubicBezTo>
                  <a:cubicBezTo>
                    <a:pt x="2473" y="18846"/>
                    <a:pt x="2616" y="18485"/>
                    <a:pt x="2718" y="18118"/>
                  </a:cubicBezTo>
                  <a:cubicBezTo>
                    <a:pt x="2786" y="17879"/>
                    <a:pt x="2827" y="17631"/>
                    <a:pt x="2908" y="17399"/>
                  </a:cubicBezTo>
                  <a:cubicBezTo>
                    <a:pt x="3017" y="17086"/>
                    <a:pt x="3144" y="16779"/>
                    <a:pt x="3276" y="16479"/>
                  </a:cubicBezTo>
                  <a:cubicBezTo>
                    <a:pt x="3586" y="15785"/>
                    <a:pt x="3903" y="15094"/>
                    <a:pt x="4216" y="14403"/>
                  </a:cubicBezTo>
                  <a:cubicBezTo>
                    <a:pt x="4250" y="14328"/>
                    <a:pt x="4284" y="14249"/>
                    <a:pt x="4328" y="14181"/>
                  </a:cubicBezTo>
                  <a:cubicBezTo>
                    <a:pt x="4539" y="13841"/>
                    <a:pt x="4703" y="13484"/>
                    <a:pt x="4842" y="13108"/>
                  </a:cubicBezTo>
                  <a:cubicBezTo>
                    <a:pt x="5036" y="12581"/>
                    <a:pt x="5275" y="12067"/>
                    <a:pt x="5468" y="11540"/>
                  </a:cubicBezTo>
                  <a:cubicBezTo>
                    <a:pt x="5611" y="11155"/>
                    <a:pt x="5710" y="10753"/>
                    <a:pt x="5836" y="10361"/>
                  </a:cubicBezTo>
                  <a:cubicBezTo>
                    <a:pt x="5897" y="10174"/>
                    <a:pt x="5922" y="9970"/>
                    <a:pt x="6081" y="9824"/>
                  </a:cubicBezTo>
                  <a:cubicBezTo>
                    <a:pt x="6129" y="9783"/>
                    <a:pt x="6170" y="9714"/>
                    <a:pt x="6174" y="9656"/>
                  </a:cubicBezTo>
                  <a:cubicBezTo>
                    <a:pt x="6194" y="9418"/>
                    <a:pt x="6344" y="9238"/>
                    <a:pt x="6422" y="9023"/>
                  </a:cubicBezTo>
                  <a:cubicBezTo>
                    <a:pt x="6510" y="8782"/>
                    <a:pt x="6562" y="8529"/>
                    <a:pt x="6688" y="8298"/>
                  </a:cubicBezTo>
                  <a:cubicBezTo>
                    <a:pt x="6786" y="8114"/>
                    <a:pt x="6854" y="7903"/>
                    <a:pt x="6892" y="7695"/>
                  </a:cubicBezTo>
                  <a:cubicBezTo>
                    <a:pt x="6970" y="7294"/>
                    <a:pt x="7069" y="6898"/>
                    <a:pt x="7181" y="6503"/>
                  </a:cubicBezTo>
                  <a:cubicBezTo>
                    <a:pt x="7260" y="6224"/>
                    <a:pt x="7263" y="5922"/>
                    <a:pt x="7304" y="5632"/>
                  </a:cubicBezTo>
                  <a:cubicBezTo>
                    <a:pt x="7327" y="5452"/>
                    <a:pt x="7345" y="5268"/>
                    <a:pt x="7393" y="5094"/>
                  </a:cubicBezTo>
                  <a:cubicBezTo>
                    <a:pt x="7491" y="4737"/>
                    <a:pt x="7519" y="4372"/>
                    <a:pt x="7430" y="4011"/>
                  </a:cubicBezTo>
                  <a:close/>
                  <a:moveTo>
                    <a:pt x="4079" y="25727"/>
                  </a:moveTo>
                  <a:cubicBezTo>
                    <a:pt x="4079" y="25717"/>
                    <a:pt x="4079" y="25703"/>
                    <a:pt x="4083" y="25697"/>
                  </a:cubicBezTo>
                  <a:cubicBezTo>
                    <a:pt x="4093" y="25686"/>
                    <a:pt x="4110" y="25683"/>
                    <a:pt x="4120" y="25676"/>
                  </a:cubicBezTo>
                  <a:lnTo>
                    <a:pt x="4120" y="25734"/>
                  </a:lnTo>
                  <a:cubicBezTo>
                    <a:pt x="4107" y="25734"/>
                    <a:pt x="4093" y="25730"/>
                    <a:pt x="4079" y="25727"/>
                  </a:cubicBezTo>
                  <a:close/>
                  <a:moveTo>
                    <a:pt x="3749" y="25805"/>
                  </a:moveTo>
                  <a:cubicBezTo>
                    <a:pt x="3756" y="25785"/>
                    <a:pt x="3770" y="25744"/>
                    <a:pt x="3777" y="25747"/>
                  </a:cubicBezTo>
                  <a:cubicBezTo>
                    <a:pt x="3804" y="25747"/>
                    <a:pt x="3828" y="25765"/>
                    <a:pt x="3851" y="25774"/>
                  </a:cubicBezTo>
                  <a:cubicBezTo>
                    <a:pt x="3831" y="25792"/>
                    <a:pt x="3814" y="25809"/>
                    <a:pt x="3790" y="25819"/>
                  </a:cubicBezTo>
                  <a:cubicBezTo>
                    <a:pt x="3780" y="25823"/>
                    <a:pt x="3763" y="25812"/>
                    <a:pt x="3749" y="25805"/>
                  </a:cubicBezTo>
                  <a:close/>
                  <a:moveTo>
                    <a:pt x="6728" y="6824"/>
                  </a:moveTo>
                  <a:cubicBezTo>
                    <a:pt x="6728" y="6824"/>
                    <a:pt x="6746" y="6816"/>
                    <a:pt x="6760" y="6813"/>
                  </a:cubicBezTo>
                  <a:cubicBezTo>
                    <a:pt x="6763" y="6844"/>
                    <a:pt x="6769" y="6871"/>
                    <a:pt x="6773" y="6898"/>
                  </a:cubicBezTo>
                  <a:cubicBezTo>
                    <a:pt x="6773" y="6898"/>
                    <a:pt x="6755" y="6902"/>
                    <a:pt x="6746" y="6905"/>
                  </a:cubicBezTo>
                  <a:cubicBezTo>
                    <a:pt x="6739" y="6878"/>
                    <a:pt x="6732" y="6851"/>
                    <a:pt x="6728" y="6824"/>
                  </a:cubicBezTo>
                  <a:close/>
                  <a:moveTo>
                    <a:pt x="1744" y="24058"/>
                  </a:moveTo>
                  <a:cubicBezTo>
                    <a:pt x="1764" y="24038"/>
                    <a:pt x="1781" y="24018"/>
                    <a:pt x="1802" y="24001"/>
                  </a:cubicBezTo>
                  <a:cubicBezTo>
                    <a:pt x="1808" y="23997"/>
                    <a:pt x="1843" y="24018"/>
                    <a:pt x="1839" y="24018"/>
                  </a:cubicBezTo>
                  <a:cubicBezTo>
                    <a:pt x="1832" y="24049"/>
                    <a:pt x="1822" y="24072"/>
                    <a:pt x="1812" y="24099"/>
                  </a:cubicBezTo>
                  <a:cubicBezTo>
                    <a:pt x="1788" y="24086"/>
                    <a:pt x="1768" y="24072"/>
                    <a:pt x="1744" y="24058"/>
                  </a:cubicBezTo>
                  <a:close/>
                  <a:moveTo>
                    <a:pt x="1536" y="23568"/>
                  </a:moveTo>
                  <a:cubicBezTo>
                    <a:pt x="1550" y="23565"/>
                    <a:pt x="1563" y="23552"/>
                    <a:pt x="1574" y="23555"/>
                  </a:cubicBezTo>
                  <a:cubicBezTo>
                    <a:pt x="1584" y="23558"/>
                    <a:pt x="1587" y="23575"/>
                    <a:pt x="1598" y="23589"/>
                  </a:cubicBezTo>
                  <a:cubicBezTo>
                    <a:pt x="1587" y="23602"/>
                    <a:pt x="1580" y="23616"/>
                    <a:pt x="1574" y="23629"/>
                  </a:cubicBezTo>
                  <a:cubicBezTo>
                    <a:pt x="1560" y="23609"/>
                    <a:pt x="1550" y="23589"/>
                    <a:pt x="1536" y="23568"/>
                  </a:cubicBezTo>
                  <a:close/>
                  <a:moveTo>
                    <a:pt x="1400" y="23098"/>
                  </a:moveTo>
                  <a:cubicBezTo>
                    <a:pt x="1423" y="23112"/>
                    <a:pt x="1455" y="23119"/>
                    <a:pt x="1468" y="23136"/>
                  </a:cubicBezTo>
                  <a:cubicBezTo>
                    <a:pt x="1485" y="23156"/>
                    <a:pt x="1489" y="23184"/>
                    <a:pt x="1495" y="23208"/>
                  </a:cubicBezTo>
                  <a:cubicBezTo>
                    <a:pt x="1502" y="23211"/>
                    <a:pt x="1505" y="23211"/>
                    <a:pt x="1513" y="23214"/>
                  </a:cubicBezTo>
                  <a:cubicBezTo>
                    <a:pt x="1513" y="23218"/>
                    <a:pt x="1516" y="23225"/>
                    <a:pt x="1519" y="23231"/>
                  </a:cubicBezTo>
                  <a:cubicBezTo>
                    <a:pt x="1540" y="23235"/>
                    <a:pt x="1560" y="23241"/>
                    <a:pt x="1580" y="23245"/>
                  </a:cubicBezTo>
                  <a:cubicBezTo>
                    <a:pt x="1571" y="23262"/>
                    <a:pt x="1557" y="23279"/>
                    <a:pt x="1543" y="23296"/>
                  </a:cubicBezTo>
                  <a:cubicBezTo>
                    <a:pt x="1536" y="23276"/>
                    <a:pt x="1526" y="23252"/>
                    <a:pt x="1519" y="23231"/>
                  </a:cubicBezTo>
                  <a:cubicBezTo>
                    <a:pt x="1513" y="23231"/>
                    <a:pt x="1509" y="23228"/>
                    <a:pt x="1502" y="23228"/>
                  </a:cubicBezTo>
                  <a:cubicBezTo>
                    <a:pt x="1499" y="23221"/>
                    <a:pt x="1499" y="23214"/>
                    <a:pt x="1495" y="23208"/>
                  </a:cubicBezTo>
                  <a:cubicBezTo>
                    <a:pt x="1472" y="23197"/>
                    <a:pt x="1441" y="23191"/>
                    <a:pt x="1423" y="23173"/>
                  </a:cubicBezTo>
                  <a:cubicBezTo>
                    <a:pt x="1407" y="23160"/>
                    <a:pt x="1407" y="23126"/>
                    <a:pt x="1400" y="23098"/>
                  </a:cubicBezTo>
                  <a:close/>
                  <a:moveTo>
                    <a:pt x="1002" y="22268"/>
                  </a:moveTo>
                  <a:cubicBezTo>
                    <a:pt x="1114" y="22363"/>
                    <a:pt x="1121" y="22458"/>
                    <a:pt x="1093" y="22601"/>
                  </a:cubicBezTo>
                  <a:cubicBezTo>
                    <a:pt x="950" y="22485"/>
                    <a:pt x="886" y="22400"/>
                    <a:pt x="1002" y="22268"/>
                  </a:cubicBezTo>
                  <a:close/>
                  <a:moveTo>
                    <a:pt x="941" y="20474"/>
                  </a:moveTo>
                  <a:cubicBezTo>
                    <a:pt x="985" y="20500"/>
                    <a:pt x="1022" y="20511"/>
                    <a:pt x="1029" y="20532"/>
                  </a:cubicBezTo>
                  <a:cubicBezTo>
                    <a:pt x="1039" y="20559"/>
                    <a:pt x="1029" y="20593"/>
                    <a:pt x="1026" y="20623"/>
                  </a:cubicBezTo>
                  <a:cubicBezTo>
                    <a:pt x="999" y="20620"/>
                    <a:pt x="954" y="20623"/>
                    <a:pt x="950" y="20613"/>
                  </a:cubicBezTo>
                  <a:cubicBezTo>
                    <a:pt x="941" y="20572"/>
                    <a:pt x="944" y="20528"/>
                    <a:pt x="941" y="20474"/>
                  </a:cubicBezTo>
                  <a:close/>
                  <a:moveTo>
                    <a:pt x="879" y="19745"/>
                  </a:moveTo>
                  <a:cubicBezTo>
                    <a:pt x="883" y="19534"/>
                    <a:pt x="889" y="19319"/>
                    <a:pt x="906" y="19108"/>
                  </a:cubicBezTo>
                  <a:cubicBezTo>
                    <a:pt x="927" y="18829"/>
                    <a:pt x="944" y="18547"/>
                    <a:pt x="988" y="18270"/>
                  </a:cubicBezTo>
                  <a:cubicBezTo>
                    <a:pt x="1131" y="17406"/>
                    <a:pt x="1390" y="16568"/>
                    <a:pt x="1550" y="15707"/>
                  </a:cubicBezTo>
                  <a:cubicBezTo>
                    <a:pt x="1560" y="15659"/>
                    <a:pt x="1571" y="15608"/>
                    <a:pt x="1591" y="15564"/>
                  </a:cubicBezTo>
                  <a:cubicBezTo>
                    <a:pt x="1775" y="15121"/>
                    <a:pt x="1802" y="14624"/>
                    <a:pt x="2047" y="14202"/>
                  </a:cubicBezTo>
                  <a:cubicBezTo>
                    <a:pt x="2071" y="13844"/>
                    <a:pt x="2265" y="13545"/>
                    <a:pt x="2371" y="13215"/>
                  </a:cubicBezTo>
                  <a:cubicBezTo>
                    <a:pt x="2418" y="13075"/>
                    <a:pt x="2483" y="12939"/>
                    <a:pt x="2534" y="12802"/>
                  </a:cubicBezTo>
                  <a:cubicBezTo>
                    <a:pt x="2707" y="12357"/>
                    <a:pt x="2858" y="11900"/>
                    <a:pt x="3058" y="11468"/>
                  </a:cubicBezTo>
                  <a:cubicBezTo>
                    <a:pt x="3368" y="10793"/>
                    <a:pt x="3712" y="10133"/>
                    <a:pt x="3923" y="9415"/>
                  </a:cubicBezTo>
                  <a:cubicBezTo>
                    <a:pt x="3998" y="9162"/>
                    <a:pt x="4114" y="8925"/>
                    <a:pt x="4209" y="8680"/>
                  </a:cubicBezTo>
                  <a:cubicBezTo>
                    <a:pt x="4291" y="8938"/>
                    <a:pt x="4260" y="9166"/>
                    <a:pt x="4189" y="9390"/>
                  </a:cubicBezTo>
                  <a:cubicBezTo>
                    <a:pt x="4096" y="9690"/>
                    <a:pt x="4008" y="9990"/>
                    <a:pt x="3923" y="10293"/>
                  </a:cubicBezTo>
                  <a:cubicBezTo>
                    <a:pt x="3801" y="10702"/>
                    <a:pt x="3712" y="11127"/>
                    <a:pt x="3555" y="11522"/>
                  </a:cubicBezTo>
                  <a:cubicBezTo>
                    <a:pt x="3273" y="12227"/>
                    <a:pt x="2952" y="12915"/>
                    <a:pt x="2684" y="13623"/>
                  </a:cubicBezTo>
                  <a:cubicBezTo>
                    <a:pt x="2510" y="14086"/>
                    <a:pt x="2353" y="14556"/>
                    <a:pt x="2179" y="15022"/>
                  </a:cubicBezTo>
                  <a:cubicBezTo>
                    <a:pt x="2085" y="15285"/>
                    <a:pt x="1962" y="15540"/>
                    <a:pt x="1877" y="15805"/>
                  </a:cubicBezTo>
                  <a:cubicBezTo>
                    <a:pt x="1791" y="16075"/>
                    <a:pt x="1775" y="16367"/>
                    <a:pt x="1665" y="16619"/>
                  </a:cubicBezTo>
                  <a:cubicBezTo>
                    <a:pt x="1509" y="16977"/>
                    <a:pt x="1472" y="17351"/>
                    <a:pt x="1403" y="17722"/>
                  </a:cubicBezTo>
                  <a:cubicBezTo>
                    <a:pt x="1383" y="17835"/>
                    <a:pt x="1373" y="17961"/>
                    <a:pt x="1315" y="18052"/>
                  </a:cubicBezTo>
                  <a:cubicBezTo>
                    <a:pt x="1244" y="18175"/>
                    <a:pt x="1223" y="18294"/>
                    <a:pt x="1209" y="18427"/>
                  </a:cubicBezTo>
                  <a:cubicBezTo>
                    <a:pt x="1186" y="18659"/>
                    <a:pt x="1151" y="18887"/>
                    <a:pt x="1117" y="19119"/>
                  </a:cubicBezTo>
                  <a:cubicBezTo>
                    <a:pt x="1084" y="19339"/>
                    <a:pt x="985" y="19554"/>
                    <a:pt x="1019" y="19789"/>
                  </a:cubicBezTo>
                  <a:cubicBezTo>
                    <a:pt x="1022" y="19830"/>
                    <a:pt x="974" y="19875"/>
                    <a:pt x="930" y="19963"/>
                  </a:cubicBezTo>
                  <a:cubicBezTo>
                    <a:pt x="906" y="19864"/>
                    <a:pt x="879" y="19806"/>
                    <a:pt x="879" y="19745"/>
                  </a:cubicBezTo>
                  <a:close/>
                  <a:moveTo>
                    <a:pt x="2711" y="11240"/>
                  </a:moveTo>
                  <a:cubicBezTo>
                    <a:pt x="2711" y="11243"/>
                    <a:pt x="2680" y="11229"/>
                    <a:pt x="2680" y="11229"/>
                  </a:cubicBezTo>
                  <a:cubicBezTo>
                    <a:pt x="2687" y="11202"/>
                    <a:pt x="2697" y="11175"/>
                    <a:pt x="2704" y="11147"/>
                  </a:cubicBezTo>
                  <a:cubicBezTo>
                    <a:pt x="2718" y="11151"/>
                    <a:pt x="2731" y="11155"/>
                    <a:pt x="2745" y="11158"/>
                  </a:cubicBezTo>
                  <a:cubicBezTo>
                    <a:pt x="2735" y="11185"/>
                    <a:pt x="2724" y="11213"/>
                    <a:pt x="2711" y="11240"/>
                  </a:cubicBezTo>
                  <a:close/>
                  <a:moveTo>
                    <a:pt x="2527" y="11757"/>
                  </a:moveTo>
                  <a:cubicBezTo>
                    <a:pt x="2514" y="11750"/>
                    <a:pt x="2496" y="11744"/>
                    <a:pt x="2490" y="11733"/>
                  </a:cubicBezTo>
                  <a:cubicBezTo>
                    <a:pt x="2486" y="11723"/>
                    <a:pt x="2493" y="11706"/>
                    <a:pt x="2496" y="11692"/>
                  </a:cubicBezTo>
                  <a:cubicBezTo>
                    <a:pt x="2510" y="11699"/>
                    <a:pt x="2523" y="11706"/>
                    <a:pt x="2534" y="11713"/>
                  </a:cubicBezTo>
                  <a:cubicBezTo>
                    <a:pt x="2534" y="11727"/>
                    <a:pt x="2531" y="11740"/>
                    <a:pt x="2527" y="11757"/>
                  </a:cubicBezTo>
                  <a:close/>
                  <a:moveTo>
                    <a:pt x="1087" y="16388"/>
                  </a:moveTo>
                  <a:cubicBezTo>
                    <a:pt x="1084" y="16381"/>
                    <a:pt x="1084" y="16374"/>
                    <a:pt x="1084" y="16367"/>
                  </a:cubicBezTo>
                  <a:cubicBezTo>
                    <a:pt x="1070" y="16357"/>
                    <a:pt x="1056" y="16347"/>
                    <a:pt x="1043" y="16336"/>
                  </a:cubicBezTo>
                  <a:cubicBezTo>
                    <a:pt x="1052" y="16330"/>
                    <a:pt x="1066" y="16323"/>
                    <a:pt x="1076" y="16316"/>
                  </a:cubicBezTo>
                  <a:cubicBezTo>
                    <a:pt x="1080" y="16333"/>
                    <a:pt x="1080" y="16350"/>
                    <a:pt x="1084" y="16367"/>
                  </a:cubicBezTo>
                  <a:cubicBezTo>
                    <a:pt x="1087" y="16371"/>
                    <a:pt x="1093" y="16374"/>
                    <a:pt x="1097" y="16377"/>
                  </a:cubicBezTo>
                  <a:cubicBezTo>
                    <a:pt x="1052" y="16438"/>
                    <a:pt x="1008" y="16500"/>
                    <a:pt x="961" y="16561"/>
                  </a:cubicBezTo>
                  <a:cubicBezTo>
                    <a:pt x="944" y="16459"/>
                    <a:pt x="958" y="16377"/>
                    <a:pt x="1087" y="16388"/>
                  </a:cubicBezTo>
                  <a:close/>
                  <a:moveTo>
                    <a:pt x="525" y="20120"/>
                  </a:moveTo>
                  <a:cubicBezTo>
                    <a:pt x="614" y="20304"/>
                    <a:pt x="644" y="20480"/>
                    <a:pt x="627" y="20671"/>
                  </a:cubicBezTo>
                  <a:cubicBezTo>
                    <a:pt x="576" y="20692"/>
                    <a:pt x="532" y="20708"/>
                    <a:pt x="488" y="20725"/>
                  </a:cubicBezTo>
                  <a:lnTo>
                    <a:pt x="484" y="20725"/>
                  </a:lnTo>
                  <a:lnTo>
                    <a:pt x="488" y="20725"/>
                  </a:lnTo>
                  <a:cubicBezTo>
                    <a:pt x="556" y="20790"/>
                    <a:pt x="631" y="20848"/>
                    <a:pt x="688" y="20920"/>
                  </a:cubicBezTo>
                  <a:cubicBezTo>
                    <a:pt x="719" y="20961"/>
                    <a:pt x="760" y="21035"/>
                    <a:pt x="641" y="21059"/>
                  </a:cubicBezTo>
                  <a:cubicBezTo>
                    <a:pt x="590" y="20950"/>
                    <a:pt x="539" y="20838"/>
                    <a:pt x="488" y="20725"/>
                  </a:cubicBezTo>
                  <a:lnTo>
                    <a:pt x="484" y="20725"/>
                  </a:lnTo>
                  <a:lnTo>
                    <a:pt x="488" y="20725"/>
                  </a:lnTo>
                  <a:cubicBezTo>
                    <a:pt x="570" y="20532"/>
                    <a:pt x="365" y="20327"/>
                    <a:pt x="525" y="20120"/>
                  </a:cubicBezTo>
                  <a:close/>
                  <a:moveTo>
                    <a:pt x="859" y="17382"/>
                  </a:moveTo>
                  <a:cubicBezTo>
                    <a:pt x="664" y="17252"/>
                    <a:pt x="722" y="17079"/>
                    <a:pt x="784" y="16908"/>
                  </a:cubicBezTo>
                  <a:cubicBezTo>
                    <a:pt x="807" y="16844"/>
                    <a:pt x="856" y="16810"/>
                    <a:pt x="923" y="16871"/>
                  </a:cubicBezTo>
                  <a:cubicBezTo>
                    <a:pt x="903" y="17041"/>
                    <a:pt x="879" y="17211"/>
                    <a:pt x="859" y="17382"/>
                  </a:cubicBezTo>
                  <a:lnTo>
                    <a:pt x="859" y="17382"/>
                  </a:lnTo>
                  <a:lnTo>
                    <a:pt x="859" y="17385"/>
                  </a:lnTo>
                  <a:lnTo>
                    <a:pt x="859" y="17385"/>
                  </a:lnTo>
                  <a:cubicBezTo>
                    <a:pt x="828" y="17419"/>
                    <a:pt x="780" y="17450"/>
                    <a:pt x="774" y="17488"/>
                  </a:cubicBezTo>
                  <a:cubicBezTo>
                    <a:pt x="753" y="17600"/>
                    <a:pt x="760" y="17719"/>
                    <a:pt x="733" y="17832"/>
                  </a:cubicBezTo>
                  <a:cubicBezTo>
                    <a:pt x="631" y="18264"/>
                    <a:pt x="573" y="18699"/>
                    <a:pt x="590" y="19146"/>
                  </a:cubicBezTo>
                  <a:cubicBezTo>
                    <a:pt x="593" y="19258"/>
                    <a:pt x="586" y="19374"/>
                    <a:pt x="573" y="19490"/>
                  </a:cubicBezTo>
                  <a:cubicBezTo>
                    <a:pt x="562" y="19557"/>
                    <a:pt x="521" y="19622"/>
                    <a:pt x="480" y="19727"/>
                  </a:cubicBezTo>
                  <a:cubicBezTo>
                    <a:pt x="443" y="19636"/>
                    <a:pt x="409" y="19592"/>
                    <a:pt x="406" y="19548"/>
                  </a:cubicBezTo>
                  <a:cubicBezTo>
                    <a:pt x="361" y="18897"/>
                    <a:pt x="480" y="18267"/>
                    <a:pt x="610" y="17637"/>
                  </a:cubicBezTo>
                  <a:cubicBezTo>
                    <a:pt x="641" y="17477"/>
                    <a:pt x="760" y="17450"/>
                    <a:pt x="859" y="17385"/>
                  </a:cubicBezTo>
                  <a:close/>
                  <a:moveTo>
                    <a:pt x="3521" y="800"/>
                  </a:moveTo>
                  <a:cubicBezTo>
                    <a:pt x="3521" y="835"/>
                    <a:pt x="3484" y="882"/>
                    <a:pt x="3450" y="899"/>
                  </a:cubicBezTo>
                  <a:cubicBezTo>
                    <a:pt x="3433" y="909"/>
                    <a:pt x="3364" y="862"/>
                    <a:pt x="3361" y="838"/>
                  </a:cubicBezTo>
                  <a:cubicBezTo>
                    <a:pt x="3358" y="800"/>
                    <a:pt x="3395" y="760"/>
                    <a:pt x="3426" y="695"/>
                  </a:cubicBezTo>
                  <a:cubicBezTo>
                    <a:pt x="3470" y="742"/>
                    <a:pt x="3521" y="769"/>
                    <a:pt x="3521" y="800"/>
                  </a:cubicBezTo>
                  <a:close/>
                  <a:moveTo>
                    <a:pt x="3868" y="603"/>
                  </a:moveTo>
                  <a:cubicBezTo>
                    <a:pt x="3841" y="617"/>
                    <a:pt x="3818" y="634"/>
                    <a:pt x="3790" y="640"/>
                  </a:cubicBezTo>
                  <a:cubicBezTo>
                    <a:pt x="3780" y="644"/>
                    <a:pt x="3763" y="631"/>
                    <a:pt x="3749" y="620"/>
                  </a:cubicBezTo>
                  <a:cubicBezTo>
                    <a:pt x="3770" y="603"/>
                    <a:pt x="3787" y="576"/>
                    <a:pt x="3814" y="565"/>
                  </a:cubicBezTo>
                  <a:cubicBezTo>
                    <a:pt x="3824" y="562"/>
                    <a:pt x="3848" y="590"/>
                    <a:pt x="3868" y="603"/>
                  </a:cubicBezTo>
                  <a:close/>
                  <a:moveTo>
                    <a:pt x="3944" y="978"/>
                  </a:moveTo>
                  <a:cubicBezTo>
                    <a:pt x="3936" y="988"/>
                    <a:pt x="3933" y="1011"/>
                    <a:pt x="3926" y="1011"/>
                  </a:cubicBezTo>
                  <a:cubicBezTo>
                    <a:pt x="3899" y="1015"/>
                    <a:pt x="3875" y="1008"/>
                    <a:pt x="3848" y="1008"/>
                  </a:cubicBezTo>
                  <a:cubicBezTo>
                    <a:pt x="3855" y="994"/>
                    <a:pt x="3859" y="967"/>
                    <a:pt x="3865" y="967"/>
                  </a:cubicBezTo>
                  <a:cubicBezTo>
                    <a:pt x="3892" y="967"/>
                    <a:pt x="3920" y="974"/>
                    <a:pt x="3944" y="978"/>
                  </a:cubicBezTo>
                  <a:close/>
                  <a:moveTo>
                    <a:pt x="4063" y="1645"/>
                  </a:moveTo>
                  <a:cubicBezTo>
                    <a:pt x="4192" y="1863"/>
                    <a:pt x="4277" y="2097"/>
                    <a:pt x="4280" y="2353"/>
                  </a:cubicBezTo>
                  <a:cubicBezTo>
                    <a:pt x="4291" y="2932"/>
                    <a:pt x="4318" y="3511"/>
                    <a:pt x="4308" y="4090"/>
                  </a:cubicBezTo>
                  <a:cubicBezTo>
                    <a:pt x="4297" y="4505"/>
                    <a:pt x="4134" y="4893"/>
                    <a:pt x="4083" y="5309"/>
                  </a:cubicBezTo>
                  <a:cubicBezTo>
                    <a:pt x="4025" y="5795"/>
                    <a:pt x="3868" y="6272"/>
                    <a:pt x="3746" y="6752"/>
                  </a:cubicBezTo>
                  <a:cubicBezTo>
                    <a:pt x="3695" y="6959"/>
                    <a:pt x="3593" y="7157"/>
                    <a:pt x="3562" y="7368"/>
                  </a:cubicBezTo>
                  <a:cubicBezTo>
                    <a:pt x="3470" y="7978"/>
                    <a:pt x="3225" y="8536"/>
                    <a:pt x="3024" y="9109"/>
                  </a:cubicBezTo>
                  <a:cubicBezTo>
                    <a:pt x="2929" y="9387"/>
                    <a:pt x="2820" y="9663"/>
                    <a:pt x="2721" y="9942"/>
                  </a:cubicBezTo>
                  <a:cubicBezTo>
                    <a:pt x="2633" y="10195"/>
                    <a:pt x="2558" y="10446"/>
                    <a:pt x="2473" y="10698"/>
                  </a:cubicBezTo>
                  <a:cubicBezTo>
                    <a:pt x="2170" y="11573"/>
                    <a:pt x="1846" y="12442"/>
                    <a:pt x="1611" y="13337"/>
                  </a:cubicBezTo>
                  <a:cubicBezTo>
                    <a:pt x="1485" y="13817"/>
                    <a:pt x="1339" y="14290"/>
                    <a:pt x="1182" y="14763"/>
                  </a:cubicBezTo>
                  <a:cubicBezTo>
                    <a:pt x="1080" y="15063"/>
                    <a:pt x="978" y="15370"/>
                    <a:pt x="774" y="15707"/>
                  </a:cubicBezTo>
                  <a:cubicBezTo>
                    <a:pt x="763" y="15584"/>
                    <a:pt x="743" y="15533"/>
                    <a:pt x="760" y="15495"/>
                  </a:cubicBezTo>
                  <a:cubicBezTo>
                    <a:pt x="859" y="15247"/>
                    <a:pt x="927" y="15002"/>
                    <a:pt x="944" y="14730"/>
                  </a:cubicBezTo>
                  <a:cubicBezTo>
                    <a:pt x="958" y="14485"/>
                    <a:pt x="1005" y="14229"/>
                    <a:pt x="1107" y="14007"/>
                  </a:cubicBezTo>
                  <a:cubicBezTo>
                    <a:pt x="1271" y="13644"/>
                    <a:pt x="1280" y="13242"/>
                    <a:pt x="1478" y="12884"/>
                  </a:cubicBezTo>
                  <a:cubicBezTo>
                    <a:pt x="1662" y="12544"/>
                    <a:pt x="1741" y="12145"/>
                    <a:pt x="1863" y="11771"/>
                  </a:cubicBezTo>
                  <a:cubicBezTo>
                    <a:pt x="2057" y="11155"/>
                    <a:pt x="2258" y="10545"/>
                    <a:pt x="2435" y="9926"/>
                  </a:cubicBezTo>
                  <a:cubicBezTo>
                    <a:pt x="2564" y="9466"/>
                    <a:pt x="2646" y="8992"/>
                    <a:pt x="2769" y="8529"/>
                  </a:cubicBezTo>
                  <a:cubicBezTo>
                    <a:pt x="2898" y="8053"/>
                    <a:pt x="3068" y="7586"/>
                    <a:pt x="3191" y="7106"/>
                  </a:cubicBezTo>
                  <a:cubicBezTo>
                    <a:pt x="3331" y="6561"/>
                    <a:pt x="3457" y="6010"/>
                    <a:pt x="3555" y="5455"/>
                  </a:cubicBezTo>
                  <a:cubicBezTo>
                    <a:pt x="3658" y="4890"/>
                    <a:pt x="3807" y="4331"/>
                    <a:pt x="3855" y="3749"/>
                  </a:cubicBezTo>
                  <a:cubicBezTo>
                    <a:pt x="3909" y="3054"/>
                    <a:pt x="3920" y="2367"/>
                    <a:pt x="3746" y="1682"/>
                  </a:cubicBezTo>
                  <a:cubicBezTo>
                    <a:pt x="3729" y="1604"/>
                    <a:pt x="3722" y="1522"/>
                    <a:pt x="3705" y="1403"/>
                  </a:cubicBezTo>
                  <a:cubicBezTo>
                    <a:pt x="3916" y="1431"/>
                    <a:pt x="3998" y="1533"/>
                    <a:pt x="4063" y="1645"/>
                  </a:cubicBezTo>
                  <a:close/>
                  <a:moveTo>
                    <a:pt x="4417" y="807"/>
                  </a:moveTo>
                  <a:cubicBezTo>
                    <a:pt x="4355" y="800"/>
                    <a:pt x="4335" y="807"/>
                    <a:pt x="4324" y="800"/>
                  </a:cubicBezTo>
                  <a:cubicBezTo>
                    <a:pt x="4274" y="760"/>
                    <a:pt x="4226" y="722"/>
                    <a:pt x="4181" y="678"/>
                  </a:cubicBezTo>
                  <a:cubicBezTo>
                    <a:pt x="4178" y="678"/>
                    <a:pt x="4202" y="640"/>
                    <a:pt x="4206" y="640"/>
                  </a:cubicBezTo>
                  <a:cubicBezTo>
                    <a:pt x="4260" y="667"/>
                    <a:pt x="4315" y="695"/>
                    <a:pt x="4365" y="725"/>
                  </a:cubicBezTo>
                  <a:cubicBezTo>
                    <a:pt x="4379" y="733"/>
                    <a:pt x="4382" y="749"/>
                    <a:pt x="4417" y="807"/>
                  </a:cubicBezTo>
                  <a:close/>
                  <a:moveTo>
                    <a:pt x="4376" y="6156"/>
                  </a:moveTo>
                  <a:cubicBezTo>
                    <a:pt x="4379" y="6159"/>
                    <a:pt x="4382" y="6163"/>
                    <a:pt x="4382" y="6167"/>
                  </a:cubicBezTo>
                  <a:cubicBezTo>
                    <a:pt x="4379" y="6167"/>
                    <a:pt x="4376" y="6170"/>
                    <a:pt x="4373" y="6173"/>
                  </a:cubicBezTo>
                  <a:cubicBezTo>
                    <a:pt x="4434" y="6490"/>
                    <a:pt x="4345" y="6789"/>
                    <a:pt x="4257" y="7086"/>
                  </a:cubicBezTo>
                  <a:cubicBezTo>
                    <a:pt x="4168" y="7388"/>
                    <a:pt x="4042" y="7685"/>
                    <a:pt x="4002" y="7991"/>
                  </a:cubicBezTo>
                  <a:cubicBezTo>
                    <a:pt x="3950" y="8380"/>
                    <a:pt x="3773" y="8716"/>
                    <a:pt x="3661" y="9077"/>
                  </a:cubicBezTo>
                  <a:cubicBezTo>
                    <a:pt x="3627" y="9186"/>
                    <a:pt x="3548" y="9282"/>
                    <a:pt x="3524" y="9395"/>
                  </a:cubicBezTo>
                  <a:cubicBezTo>
                    <a:pt x="3412" y="9860"/>
                    <a:pt x="3171" y="10276"/>
                    <a:pt x="2990" y="10712"/>
                  </a:cubicBezTo>
                  <a:cubicBezTo>
                    <a:pt x="2973" y="10756"/>
                    <a:pt x="2935" y="10845"/>
                    <a:pt x="2823" y="10753"/>
                  </a:cubicBezTo>
                  <a:cubicBezTo>
                    <a:pt x="3010" y="10239"/>
                    <a:pt x="3205" y="9711"/>
                    <a:pt x="3395" y="9186"/>
                  </a:cubicBezTo>
                  <a:cubicBezTo>
                    <a:pt x="3504" y="8894"/>
                    <a:pt x="3664" y="8608"/>
                    <a:pt x="3712" y="8304"/>
                  </a:cubicBezTo>
                  <a:cubicBezTo>
                    <a:pt x="3807" y="7695"/>
                    <a:pt x="4093" y="7143"/>
                    <a:pt x="4189" y="6538"/>
                  </a:cubicBezTo>
                  <a:cubicBezTo>
                    <a:pt x="4209" y="6408"/>
                    <a:pt x="4230" y="6252"/>
                    <a:pt x="4373" y="6173"/>
                  </a:cubicBezTo>
                  <a:cubicBezTo>
                    <a:pt x="4373" y="6170"/>
                    <a:pt x="4373" y="6167"/>
                    <a:pt x="4369" y="6163"/>
                  </a:cubicBezTo>
                  <a:cubicBezTo>
                    <a:pt x="4373" y="6159"/>
                    <a:pt x="4376" y="6159"/>
                    <a:pt x="4376" y="6156"/>
                  </a:cubicBezTo>
                  <a:cubicBezTo>
                    <a:pt x="4260" y="5996"/>
                    <a:pt x="4263" y="5989"/>
                    <a:pt x="4447" y="5738"/>
                  </a:cubicBezTo>
                  <a:cubicBezTo>
                    <a:pt x="4434" y="5914"/>
                    <a:pt x="4505" y="6047"/>
                    <a:pt x="4376" y="6156"/>
                  </a:cubicBezTo>
                  <a:close/>
                  <a:moveTo>
                    <a:pt x="5036" y="1652"/>
                  </a:moveTo>
                  <a:cubicBezTo>
                    <a:pt x="4965" y="1587"/>
                    <a:pt x="4910" y="1539"/>
                    <a:pt x="4856" y="1495"/>
                  </a:cubicBezTo>
                  <a:cubicBezTo>
                    <a:pt x="4948" y="1502"/>
                    <a:pt x="5064" y="1489"/>
                    <a:pt x="5036" y="1652"/>
                  </a:cubicBezTo>
                  <a:close/>
                  <a:moveTo>
                    <a:pt x="5298" y="1297"/>
                  </a:moveTo>
                  <a:cubicBezTo>
                    <a:pt x="5207" y="1226"/>
                    <a:pt x="5128" y="1168"/>
                    <a:pt x="5060" y="1104"/>
                  </a:cubicBezTo>
                  <a:cubicBezTo>
                    <a:pt x="5047" y="1090"/>
                    <a:pt x="5053" y="1039"/>
                    <a:pt x="5067" y="1019"/>
                  </a:cubicBezTo>
                  <a:cubicBezTo>
                    <a:pt x="5080" y="1001"/>
                    <a:pt x="5125" y="991"/>
                    <a:pt x="5146" y="1001"/>
                  </a:cubicBezTo>
                  <a:cubicBezTo>
                    <a:pt x="5254" y="1049"/>
                    <a:pt x="5325" y="1124"/>
                    <a:pt x="5298" y="1297"/>
                  </a:cubicBezTo>
                  <a:close/>
                  <a:moveTo>
                    <a:pt x="6163" y="3555"/>
                  </a:moveTo>
                  <a:cubicBezTo>
                    <a:pt x="6317" y="3854"/>
                    <a:pt x="6375" y="4188"/>
                    <a:pt x="6378" y="4515"/>
                  </a:cubicBezTo>
                  <a:cubicBezTo>
                    <a:pt x="6392" y="5342"/>
                    <a:pt x="6405" y="6170"/>
                    <a:pt x="6279" y="6994"/>
                  </a:cubicBezTo>
                  <a:cubicBezTo>
                    <a:pt x="6245" y="7205"/>
                    <a:pt x="6238" y="7423"/>
                    <a:pt x="6194" y="7630"/>
                  </a:cubicBezTo>
                  <a:cubicBezTo>
                    <a:pt x="6092" y="8083"/>
                    <a:pt x="5976" y="8532"/>
                    <a:pt x="5867" y="8982"/>
                  </a:cubicBezTo>
                  <a:cubicBezTo>
                    <a:pt x="5843" y="9077"/>
                    <a:pt x="5816" y="9176"/>
                    <a:pt x="5775" y="9265"/>
                  </a:cubicBezTo>
                  <a:cubicBezTo>
                    <a:pt x="5762" y="9296"/>
                    <a:pt x="5704" y="9309"/>
                    <a:pt x="5663" y="9326"/>
                  </a:cubicBezTo>
                  <a:cubicBezTo>
                    <a:pt x="5666" y="9329"/>
                    <a:pt x="5666" y="9333"/>
                    <a:pt x="5669" y="9333"/>
                  </a:cubicBezTo>
                  <a:cubicBezTo>
                    <a:pt x="5666" y="9340"/>
                    <a:pt x="5663" y="9340"/>
                    <a:pt x="5660" y="9346"/>
                  </a:cubicBezTo>
                  <a:cubicBezTo>
                    <a:pt x="5677" y="9428"/>
                    <a:pt x="5690" y="9510"/>
                    <a:pt x="5707" y="9591"/>
                  </a:cubicBezTo>
                  <a:cubicBezTo>
                    <a:pt x="5707" y="9595"/>
                    <a:pt x="5707" y="9595"/>
                    <a:pt x="5710" y="9595"/>
                  </a:cubicBezTo>
                  <a:lnTo>
                    <a:pt x="5707" y="9595"/>
                  </a:lnTo>
                  <a:lnTo>
                    <a:pt x="5707" y="9595"/>
                  </a:lnTo>
                  <a:cubicBezTo>
                    <a:pt x="5611" y="9857"/>
                    <a:pt x="5489" y="10113"/>
                    <a:pt x="5428" y="10378"/>
                  </a:cubicBezTo>
                  <a:cubicBezTo>
                    <a:pt x="5207" y="11318"/>
                    <a:pt x="4778" y="12183"/>
                    <a:pt x="4437" y="13075"/>
                  </a:cubicBezTo>
                  <a:cubicBezTo>
                    <a:pt x="4297" y="13446"/>
                    <a:pt x="4104" y="13793"/>
                    <a:pt x="3940" y="14154"/>
                  </a:cubicBezTo>
                  <a:cubicBezTo>
                    <a:pt x="3739" y="14590"/>
                    <a:pt x="3524" y="15022"/>
                    <a:pt x="3351" y="15472"/>
                  </a:cubicBezTo>
                  <a:cubicBezTo>
                    <a:pt x="3174" y="15932"/>
                    <a:pt x="2864" y="16340"/>
                    <a:pt x="2776" y="16837"/>
                  </a:cubicBezTo>
                  <a:cubicBezTo>
                    <a:pt x="2772" y="16854"/>
                    <a:pt x="2765" y="16871"/>
                    <a:pt x="2759" y="16885"/>
                  </a:cubicBezTo>
                  <a:cubicBezTo>
                    <a:pt x="2605" y="17089"/>
                    <a:pt x="2531" y="17321"/>
                    <a:pt x="2479" y="17569"/>
                  </a:cubicBezTo>
                  <a:cubicBezTo>
                    <a:pt x="2429" y="17824"/>
                    <a:pt x="2340" y="18073"/>
                    <a:pt x="2268" y="18328"/>
                  </a:cubicBezTo>
                  <a:cubicBezTo>
                    <a:pt x="2179" y="18649"/>
                    <a:pt x="2085" y="18965"/>
                    <a:pt x="2006" y="19285"/>
                  </a:cubicBezTo>
                  <a:cubicBezTo>
                    <a:pt x="1897" y="19735"/>
                    <a:pt x="1741" y="20184"/>
                    <a:pt x="1706" y="20640"/>
                  </a:cubicBezTo>
                  <a:cubicBezTo>
                    <a:pt x="1662" y="21267"/>
                    <a:pt x="1513" y="21880"/>
                    <a:pt x="1519" y="22510"/>
                  </a:cubicBezTo>
                  <a:cubicBezTo>
                    <a:pt x="1522" y="22564"/>
                    <a:pt x="1478" y="22619"/>
                    <a:pt x="1420" y="22751"/>
                  </a:cubicBezTo>
                  <a:cubicBezTo>
                    <a:pt x="1264" y="22380"/>
                    <a:pt x="1219" y="22081"/>
                    <a:pt x="1233" y="21767"/>
                  </a:cubicBezTo>
                  <a:cubicBezTo>
                    <a:pt x="1244" y="21522"/>
                    <a:pt x="1274" y="21270"/>
                    <a:pt x="1240" y="21028"/>
                  </a:cubicBezTo>
                  <a:cubicBezTo>
                    <a:pt x="1178" y="20579"/>
                    <a:pt x="1186" y="20140"/>
                    <a:pt x="1267" y="19700"/>
                  </a:cubicBezTo>
                  <a:cubicBezTo>
                    <a:pt x="1370" y="19152"/>
                    <a:pt x="1448" y="18601"/>
                    <a:pt x="1594" y="18063"/>
                  </a:cubicBezTo>
                  <a:cubicBezTo>
                    <a:pt x="1659" y="17824"/>
                    <a:pt x="1758" y="17603"/>
                    <a:pt x="1747" y="17345"/>
                  </a:cubicBezTo>
                  <a:cubicBezTo>
                    <a:pt x="1741" y="17202"/>
                    <a:pt x="1802" y="17051"/>
                    <a:pt x="1849" y="16912"/>
                  </a:cubicBezTo>
                  <a:cubicBezTo>
                    <a:pt x="1951" y="16581"/>
                    <a:pt x="2061" y="16255"/>
                    <a:pt x="2176" y="15932"/>
                  </a:cubicBezTo>
                  <a:cubicBezTo>
                    <a:pt x="2347" y="15465"/>
                    <a:pt x="2527" y="15002"/>
                    <a:pt x="2704" y="14539"/>
                  </a:cubicBezTo>
                  <a:cubicBezTo>
                    <a:pt x="2786" y="14324"/>
                    <a:pt x="2871" y="14110"/>
                    <a:pt x="2949" y="13892"/>
                  </a:cubicBezTo>
                  <a:cubicBezTo>
                    <a:pt x="2990" y="13787"/>
                    <a:pt x="3017" y="13671"/>
                    <a:pt x="3065" y="13569"/>
                  </a:cubicBezTo>
                  <a:cubicBezTo>
                    <a:pt x="3290" y="13088"/>
                    <a:pt x="3443" y="12577"/>
                    <a:pt x="3661" y="12098"/>
                  </a:cubicBezTo>
                  <a:cubicBezTo>
                    <a:pt x="3882" y="11617"/>
                    <a:pt x="4141" y="11144"/>
                    <a:pt x="4189" y="10603"/>
                  </a:cubicBezTo>
                  <a:cubicBezTo>
                    <a:pt x="4522" y="9701"/>
                    <a:pt x="4696" y="8761"/>
                    <a:pt x="4900" y="7825"/>
                  </a:cubicBezTo>
                  <a:cubicBezTo>
                    <a:pt x="5030" y="7242"/>
                    <a:pt x="4985" y="6633"/>
                    <a:pt x="5190" y="6065"/>
                  </a:cubicBezTo>
                  <a:cubicBezTo>
                    <a:pt x="5200" y="6034"/>
                    <a:pt x="5200" y="5999"/>
                    <a:pt x="5200" y="5966"/>
                  </a:cubicBezTo>
                  <a:cubicBezTo>
                    <a:pt x="5210" y="5288"/>
                    <a:pt x="5248" y="4610"/>
                    <a:pt x="5097" y="3936"/>
                  </a:cubicBezTo>
                  <a:cubicBezTo>
                    <a:pt x="5026" y="3620"/>
                    <a:pt x="4995" y="3296"/>
                    <a:pt x="4937" y="2901"/>
                  </a:cubicBezTo>
                  <a:cubicBezTo>
                    <a:pt x="5182" y="3098"/>
                    <a:pt x="5271" y="3303"/>
                    <a:pt x="5343" y="3521"/>
                  </a:cubicBezTo>
                  <a:cubicBezTo>
                    <a:pt x="5622" y="4379"/>
                    <a:pt x="5812" y="5247"/>
                    <a:pt x="5745" y="6156"/>
                  </a:cubicBezTo>
                  <a:cubicBezTo>
                    <a:pt x="5721" y="6469"/>
                    <a:pt x="5724" y="6786"/>
                    <a:pt x="5690" y="7099"/>
                  </a:cubicBezTo>
                  <a:cubicBezTo>
                    <a:pt x="5666" y="7344"/>
                    <a:pt x="5611" y="7589"/>
                    <a:pt x="5564" y="7831"/>
                  </a:cubicBezTo>
                  <a:cubicBezTo>
                    <a:pt x="5530" y="7991"/>
                    <a:pt x="5489" y="8152"/>
                    <a:pt x="5448" y="8308"/>
                  </a:cubicBezTo>
                  <a:cubicBezTo>
                    <a:pt x="5394" y="8516"/>
                    <a:pt x="5298" y="8724"/>
                    <a:pt x="5292" y="8931"/>
                  </a:cubicBezTo>
                  <a:cubicBezTo>
                    <a:pt x="5281" y="9173"/>
                    <a:pt x="5213" y="9387"/>
                    <a:pt x="5138" y="9609"/>
                  </a:cubicBezTo>
                  <a:cubicBezTo>
                    <a:pt x="4962" y="10123"/>
                    <a:pt x="4774" y="10633"/>
                    <a:pt x="4601" y="11151"/>
                  </a:cubicBezTo>
                  <a:cubicBezTo>
                    <a:pt x="4437" y="11638"/>
                    <a:pt x="4267" y="12121"/>
                    <a:pt x="4032" y="12581"/>
                  </a:cubicBezTo>
                  <a:cubicBezTo>
                    <a:pt x="3981" y="12684"/>
                    <a:pt x="3916" y="12786"/>
                    <a:pt x="3886" y="12894"/>
                  </a:cubicBezTo>
                  <a:cubicBezTo>
                    <a:pt x="3736" y="13490"/>
                    <a:pt x="3381" y="14004"/>
                    <a:pt x="3229" y="14600"/>
                  </a:cubicBezTo>
                  <a:cubicBezTo>
                    <a:pt x="3177" y="14804"/>
                    <a:pt x="3041" y="14985"/>
                    <a:pt x="2952" y="15182"/>
                  </a:cubicBezTo>
                  <a:cubicBezTo>
                    <a:pt x="2874" y="15360"/>
                    <a:pt x="2759" y="15540"/>
                    <a:pt x="2748" y="15723"/>
                  </a:cubicBezTo>
                  <a:cubicBezTo>
                    <a:pt x="2735" y="15955"/>
                    <a:pt x="2588" y="16116"/>
                    <a:pt x="2527" y="16320"/>
                  </a:cubicBezTo>
                  <a:cubicBezTo>
                    <a:pt x="2465" y="16541"/>
                    <a:pt x="2353" y="16745"/>
                    <a:pt x="2333" y="16983"/>
                  </a:cubicBezTo>
                  <a:cubicBezTo>
                    <a:pt x="2330" y="17055"/>
                    <a:pt x="2282" y="17140"/>
                    <a:pt x="2228" y="17194"/>
                  </a:cubicBezTo>
                  <a:cubicBezTo>
                    <a:pt x="1989" y="17412"/>
                    <a:pt x="1959" y="17661"/>
                    <a:pt x="2085" y="17950"/>
                  </a:cubicBezTo>
                  <a:cubicBezTo>
                    <a:pt x="2217" y="17886"/>
                    <a:pt x="2224" y="17770"/>
                    <a:pt x="2245" y="17654"/>
                  </a:cubicBezTo>
                  <a:cubicBezTo>
                    <a:pt x="2268" y="17542"/>
                    <a:pt x="2272" y="17412"/>
                    <a:pt x="2333" y="17324"/>
                  </a:cubicBezTo>
                  <a:cubicBezTo>
                    <a:pt x="2585" y="16966"/>
                    <a:pt x="2653" y="16534"/>
                    <a:pt x="2813" y="16139"/>
                  </a:cubicBezTo>
                  <a:cubicBezTo>
                    <a:pt x="2946" y="15819"/>
                    <a:pt x="3045" y="15478"/>
                    <a:pt x="3221" y="15182"/>
                  </a:cubicBezTo>
                  <a:cubicBezTo>
                    <a:pt x="3494" y="14726"/>
                    <a:pt x="3671" y="14229"/>
                    <a:pt x="3895" y="13752"/>
                  </a:cubicBezTo>
                  <a:cubicBezTo>
                    <a:pt x="4100" y="13323"/>
                    <a:pt x="4243" y="12863"/>
                    <a:pt x="4454" y="12438"/>
                  </a:cubicBezTo>
                  <a:cubicBezTo>
                    <a:pt x="4740" y="11856"/>
                    <a:pt x="4965" y="11257"/>
                    <a:pt x="5142" y="10633"/>
                  </a:cubicBezTo>
                  <a:cubicBezTo>
                    <a:pt x="5234" y="10317"/>
                    <a:pt x="5356" y="10007"/>
                    <a:pt x="5465" y="9694"/>
                  </a:cubicBezTo>
                  <a:cubicBezTo>
                    <a:pt x="5506" y="9571"/>
                    <a:pt x="5608" y="9582"/>
                    <a:pt x="5707" y="9595"/>
                  </a:cubicBezTo>
                  <a:lnTo>
                    <a:pt x="5707" y="9591"/>
                  </a:lnTo>
                  <a:cubicBezTo>
                    <a:pt x="5605" y="9524"/>
                    <a:pt x="5578" y="9442"/>
                    <a:pt x="5660" y="9346"/>
                  </a:cubicBezTo>
                  <a:cubicBezTo>
                    <a:pt x="5660" y="9340"/>
                    <a:pt x="5660" y="9333"/>
                    <a:pt x="5656" y="9329"/>
                  </a:cubicBezTo>
                  <a:cubicBezTo>
                    <a:pt x="5660" y="9329"/>
                    <a:pt x="5663" y="9326"/>
                    <a:pt x="5663" y="9326"/>
                  </a:cubicBezTo>
                  <a:cubicBezTo>
                    <a:pt x="5642" y="9285"/>
                    <a:pt x="5602" y="9234"/>
                    <a:pt x="5611" y="9203"/>
                  </a:cubicBezTo>
                  <a:cubicBezTo>
                    <a:pt x="5759" y="8785"/>
                    <a:pt x="5795" y="8339"/>
                    <a:pt x="5959" y="7924"/>
                  </a:cubicBezTo>
                  <a:cubicBezTo>
                    <a:pt x="6017" y="7773"/>
                    <a:pt x="6037" y="7603"/>
                    <a:pt x="6051" y="7440"/>
                  </a:cubicBezTo>
                  <a:cubicBezTo>
                    <a:pt x="6075" y="7143"/>
                    <a:pt x="6054" y="6841"/>
                    <a:pt x="6098" y="6548"/>
                  </a:cubicBezTo>
                  <a:cubicBezTo>
                    <a:pt x="6194" y="5904"/>
                    <a:pt x="6191" y="5264"/>
                    <a:pt x="6037" y="4635"/>
                  </a:cubicBezTo>
                  <a:cubicBezTo>
                    <a:pt x="5911" y="4124"/>
                    <a:pt x="5826" y="3599"/>
                    <a:pt x="5571" y="3123"/>
                  </a:cubicBezTo>
                  <a:cubicBezTo>
                    <a:pt x="5394" y="2792"/>
                    <a:pt x="5244" y="2452"/>
                    <a:pt x="5084" y="2111"/>
                  </a:cubicBezTo>
                  <a:lnTo>
                    <a:pt x="5064" y="2111"/>
                  </a:lnTo>
                  <a:cubicBezTo>
                    <a:pt x="5064" y="2097"/>
                    <a:pt x="5067" y="2087"/>
                    <a:pt x="5067" y="2074"/>
                  </a:cubicBezTo>
                  <a:cubicBezTo>
                    <a:pt x="5053" y="2050"/>
                    <a:pt x="5043" y="2026"/>
                    <a:pt x="5030" y="2003"/>
                  </a:cubicBezTo>
                  <a:lnTo>
                    <a:pt x="5070" y="2003"/>
                  </a:lnTo>
                  <a:cubicBezTo>
                    <a:pt x="5070" y="2026"/>
                    <a:pt x="5067" y="2050"/>
                    <a:pt x="5067" y="2074"/>
                  </a:cubicBezTo>
                  <a:cubicBezTo>
                    <a:pt x="5070" y="2081"/>
                    <a:pt x="5074" y="2091"/>
                    <a:pt x="5077" y="2097"/>
                  </a:cubicBezTo>
                  <a:cubicBezTo>
                    <a:pt x="5080" y="2101"/>
                    <a:pt x="5080" y="2108"/>
                    <a:pt x="5084" y="2111"/>
                  </a:cubicBezTo>
                  <a:cubicBezTo>
                    <a:pt x="5125" y="2108"/>
                    <a:pt x="5176" y="2101"/>
                    <a:pt x="5196" y="2122"/>
                  </a:cubicBezTo>
                  <a:cubicBezTo>
                    <a:pt x="5571" y="2523"/>
                    <a:pt x="6061" y="2847"/>
                    <a:pt x="6112" y="3470"/>
                  </a:cubicBezTo>
                  <a:cubicBezTo>
                    <a:pt x="6116" y="3497"/>
                    <a:pt x="6147" y="3524"/>
                    <a:pt x="6163" y="3555"/>
                  </a:cubicBezTo>
                  <a:close/>
                  <a:moveTo>
                    <a:pt x="7008" y="5152"/>
                  </a:moveTo>
                  <a:cubicBezTo>
                    <a:pt x="6953" y="5441"/>
                    <a:pt x="6960" y="5744"/>
                    <a:pt x="6929" y="6037"/>
                  </a:cubicBezTo>
                  <a:cubicBezTo>
                    <a:pt x="6923" y="6129"/>
                    <a:pt x="6885" y="6217"/>
                    <a:pt x="6854" y="6330"/>
                  </a:cubicBezTo>
                  <a:cubicBezTo>
                    <a:pt x="6810" y="6275"/>
                    <a:pt x="6773" y="6248"/>
                    <a:pt x="6773" y="6224"/>
                  </a:cubicBezTo>
                  <a:cubicBezTo>
                    <a:pt x="6773" y="5877"/>
                    <a:pt x="6755" y="5529"/>
                    <a:pt x="6793" y="5186"/>
                  </a:cubicBezTo>
                  <a:cubicBezTo>
                    <a:pt x="6821" y="4913"/>
                    <a:pt x="6813" y="4655"/>
                    <a:pt x="6766" y="4393"/>
                  </a:cubicBezTo>
                  <a:cubicBezTo>
                    <a:pt x="6739" y="4229"/>
                    <a:pt x="6694" y="4066"/>
                    <a:pt x="6688" y="3902"/>
                  </a:cubicBezTo>
                  <a:cubicBezTo>
                    <a:pt x="6678" y="3664"/>
                    <a:pt x="6633" y="3442"/>
                    <a:pt x="6538" y="3228"/>
                  </a:cubicBezTo>
                  <a:cubicBezTo>
                    <a:pt x="6510" y="3167"/>
                    <a:pt x="6483" y="3106"/>
                    <a:pt x="6469" y="3041"/>
                  </a:cubicBezTo>
                  <a:cubicBezTo>
                    <a:pt x="6395" y="2718"/>
                    <a:pt x="6320" y="2394"/>
                    <a:pt x="6249" y="2070"/>
                  </a:cubicBezTo>
                  <a:cubicBezTo>
                    <a:pt x="6245" y="2053"/>
                    <a:pt x="6241" y="2033"/>
                    <a:pt x="6249" y="2020"/>
                  </a:cubicBezTo>
                  <a:cubicBezTo>
                    <a:pt x="6252" y="2009"/>
                    <a:pt x="6272" y="2006"/>
                    <a:pt x="6296" y="1992"/>
                  </a:cubicBezTo>
                  <a:cubicBezTo>
                    <a:pt x="6331" y="2009"/>
                    <a:pt x="6388" y="2023"/>
                    <a:pt x="6408" y="2056"/>
                  </a:cubicBezTo>
                  <a:cubicBezTo>
                    <a:pt x="6661" y="2469"/>
                    <a:pt x="6903" y="2884"/>
                    <a:pt x="6953" y="3378"/>
                  </a:cubicBezTo>
                  <a:cubicBezTo>
                    <a:pt x="7011" y="3967"/>
                    <a:pt x="7123" y="4553"/>
                    <a:pt x="7008" y="515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9" name="Google Shape;159;p23"/>
            <p:cNvSpPr/>
            <p:nvPr/>
          </p:nvSpPr>
          <p:spPr>
            <a:xfrm rot="5400000">
              <a:off x="8417900" y="676475"/>
              <a:ext cx="654500" cy="187975"/>
            </a:xfrm>
            <a:custGeom>
              <a:rect b="b" l="l" r="r" t="t"/>
              <a:pathLst>
                <a:path extrusionOk="0" h="7519" w="26180">
                  <a:moveTo>
                    <a:pt x="5093" y="7396"/>
                  </a:moveTo>
                  <a:cubicBezTo>
                    <a:pt x="5267" y="7347"/>
                    <a:pt x="5451" y="7327"/>
                    <a:pt x="5631" y="7303"/>
                  </a:cubicBezTo>
                  <a:cubicBezTo>
                    <a:pt x="5921" y="7262"/>
                    <a:pt x="6220" y="7259"/>
                    <a:pt x="6500" y="7181"/>
                  </a:cubicBezTo>
                  <a:cubicBezTo>
                    <a:pt x="6898" y="7072"/>
                    <a:pt x="7293" y="6970"/>
                    <a:pt x="7694" y="6895"/>
                  </a:cubicBezTo>
                  <a:cubicBezTo>
                    <a:pt x="7903" y="6854"/>
                    <a:pt x="8110" y="6786"/>
                    <a:pt x="8297" y="6687"/>
                  </a:cubicBezTo>
                  <a:cubicBezTo>
                    <a:pt x="8529" y="6564"/>
                    <a:pt x="8781" y="6510"/>
                    <a:pt x="9022" y="6425"/>
                  </a:cubicBezTo>
                  <a:cubicBezTo>
                    <a:pt x="9237" y="6346"/>
                    <a:pt x="9418" y="6197"/>
                    <a:pt x="9656" y="6173"/>
                  </a:cubicBezTo>
                  <a:cubicBezTo>
                    <a:pt x="9714" y="6170"/>
                    <a:pt x="9782" y="6129"/>
                    <a:pt x="9823" y="6081"/>
                  </a:cubicBezTo>
                  <a:cubicBezTo>
                    <a:pt x="9969" y="5921"/>
                    <a:pt x="10174" y="5897"/>
                    <a:pt x="10358" y="5840"/>
                  </a:cubicBezTo>
                  <a:cubicBezTo>
                    <a:pt x="10749" y="5710"/>
                    <a:pt x="11154" y="5611"/>
                    <a:pt x="11539" y="5468"/>
                  </a:cubicBezTo>
                  <a:cubicBezTo>
                    <a:pt x="12066" y="5274"/>
                    <a:pt x="12581" y="5036"/>
                    <a:pt x="13108" y="4842"/>
                  </a:cubicBezTo>
                  <a:cubicBezTo>
                    <a:pt x="13483" y="4702"/>
                    <a:pt x="13840" y="4539"/>
                    <a:pt x="14178" y="4328"/>
                  </a:cubicBezTo>
                  <a:cubicBezTo>
                    <a:pt x="14249" y="4283"/>
                    <a:pt x="14327" y="4253"/>
                    <a:pt x="14402" y="4215"/>
                  </a:cubicBezTo>
                  <a:cubicBezTo>
                    <a:pt x="15094" y="3902"/>
                    <a:pt x="15781" y="3585"/>
                    <a:pt x="16476" y="3275"/>
                  </a:cubicBezTo>
                  <a:cubicBezTo>
                    <a:pt x="16779" y="3143"/>
                    <a:pt x="17085" y="3016"/>
                    <a:pt x="17398" y="2908"/>
                  </a:cubicBezTo>
                  <a:cubicBezTo>
                    <a:pt x="17630" y="2829"/>
                    <a:pt x="17879" y="2785"/>
                    <a:pt x="18117" y="2717"/>
                  </a:cubicBezTo>
                  <a:cubicBezTo>
                    <a:pt x="18485" y="2615"/>
                    <a:pt x="18842" y="2472"/>
                    <a:pt x="19216" y="2408"/>
                  </a:cubicBezTo>
                  <a:cubicBezTo>
                    <a:pt x="19931" y="2278"/>
                    <a:pt x="20616" y="1979"/>
                    <a:pt x="21358" y="2015"/>
                  </a:cubicBezTo>
                  <a:cubicBezTo>
                    <a:pt x="21661" y="1903"/>
                    <a:pt x="21974" y="1900"/>
                    <a:pt x="22291" y="1900"/>
                  </a:cubicBezTo>
                  <a:cubicBezTo>
                    <a:pt x="23077" y="1907"/>
                    <a:pt x="23841" y="2006"/>
                    <a:pt x="24480" y="2526"/>
                  </a:cubicBezTo>
                  <a:cubicBezTo>
                    <a:pt x="24545" y="2581"/>
                    <a:pt x="24623" y="2615"/>
                    <a:pt x="24695" y="2656"/>
                  </a:cubicBezTo>
                  <a:cubicBezTo>
                    <a:pt x="25049" y="2846"/>
                    <a:pt x="25298" y="3119"/>
                    <a:pt x="25369" y="3524"/>
                  </a:cubicBezTo>
                  <a:cubicBezTo>
                    <a:pt x="25406" y="3749"/>
                    <a:pt x="25406" y="3981"/>
                    <a:pt x="25441" y="4209"/>
                  </a:cubicBezTo>
                  <a:cubicBezTo>
                    <a:pt x="25451" y="4276"/>
                    <a:pt x="25508" y="4348"/>
                    <a:pt x="25563" y="4399"/>
                  </a:cubicBezTo>
                  <a:cubicBezTo>
                    <a:pt x="25597" y="4437"/>
                    <a:pt x="25662" y="4443"/>
                    <a:pt x="25723" y="4467"/>
                  </a:cubicBezTo>
                  <a:cubicBezTo>
                    <a:pt x="25686" y="4545"/>
                    <a:pt x="25676" y="4617"/>
                    <a:pt x="25642" y="4627"/>
                  </a:cubicBezTo>
                  <a:cubicBezTo>
                    <a:pt x="25499" y="4675"/>
                    <a:pt x="25349" y="4723"/>
                    <a:pt x="25199" y="4740"/>
                  </a:cubicBezTo>
                  <a:cubicBezTo>
                    <a:pt x="25076" y="4753"/>
                    <a:pt x="24985" y="4671"/>
                    <a:pt x="24913" y="4569"/>
                  </a:cubicBezTo>
                  <a:cubicBezTo>
                    <a:pt x="24882" y="4522"/>
                    <a:pt x="24818" y="4498"/>
                    <a:pt x="24729" y="4440"/>
                  </a:cubicBezTo>
                  <a:cubicBezTo>
                    <a:pt x="24699" y="4586"/>
                    <a:pt x="24678" y="4692"/>
                    <a:pt x="24658" y="4794"/>
                  </a:cubicBezTo>
                  <a:cubicBezTo>
                    <a:pt x="24848" y="4916"/>
                    <a:pt x="25012" y="5022"/>
                    <a:pt x="25206" y="5148"/>
                  </a:cubicBezTo>
                  <a:cubicBezTo>
                    <a:pt x="25376" y="5073"/>
                    <a:pt x="25560" y="5002"/>
                    <a:pt x="25733" y="4910"/>
                  </a:cubicBezTo>
                  <a:cubicBezTo>
                    <a:pt x="25819" y="4866"/>
                    <a:pt x="25917" y="4790"/>
                    <a:pt x="25941" y="4709"/>
                  </a:cubicBezTo>
                  <a:cubicBezTo>
                    <a:pt x="26023" y="4464"/>
                    <a:pt x="26179" y="4232"/>
                    <a:pt x="26138" y="3953"/>
                  </a:cubicBezTo>
                  <a:cubicBezTo>
                    <a:pt x="26118" y="3827"/>
                    <a:pt x="26162" y="3704"/>
                    <a:pt x="26091" y="3568"/>
                  </a:cubicBezTo>
                  <a:cubicBezTo>
                    <a:pt x="25832" y="3068"/>
                    <a:pt x="25533" y="2591"/>
                    <a:pt x="25175" y="2158"/>
                  </a:cubicBezTo>
                  <a:cubicBezTo>
                    <a:pt x="25029" y="1985"/>
                    <a:pt x="24838" y="1839"/>
                    <a:pt x="24647" y="1713"/>
                  </a:cubicBezTo>
                  <a:cubicBezTo>
                    <a:pt x="24082" y="1331"/>
                    <a:pt x="23452" y="1072"/>
                    <a:pt x="22849" y="763"/>
                  </a:cubicBezTo>
                  <a:cubicBezTo>
                    <a:pt x="22778" y="725"/>
                    <a:pt x="22697" y="705"/>
                    <a:pt x="22618" y="681"/>
                  </a:cubicBezTo>
                  <a:cubicBezTo>
                    <a:pt x="22117" y="528"/>
                    <a:pt x="21597" y="459"/>
                    <a:pt x="21103" y="266"/>
                  </a:cubicBezTo>
                  <a:cubicBezTo>
                    <a:pt x="20970" y="214"/>
                    <a:pt x="20810" y="218"/>
                    <a:pt x="20663" y="197"/>
                  </a:cubicBezTo>
                  <a:cubicBezTo>
                    <a:pt x="20565" y="184"/>
                    <a:pt x="20462" y="187"/>
                    <a:pt x="20371" y="153"/>
                  </a:cubicBezTo>
                  <a:cubicBezTo>
                    <a:pt x="19956" y="0"/>
                    <a:pt x="19519" y="79"/>
                    <a:pt x="19098" y="58"/>
                  </a:cubicBezTo>
                  <a:cubicBezTo>
                    <a:pt x="18723" y="38"/>
                    <a:pt x="18342" y="136"/>
                    <a:pt x="17967" y="194"/>
                  </a:cubicBezTo>
                  <a:cubicBezTo>
                    <a:pt x="17770" y="222"/>
                    <a:pt x="17572" y="258"/>
                    <a:pt x="17382" y="316"/>
                  </a:cubicBezTo>
                  <a:cubicBezTo>
                    <a:pt x="16945" y="453"/>
                    <a:pt x="16513" y="610"/>
                    <a:pt x="16043" y="531"/>
                  </a:cubicBezTo>
                  <a:cubicBezTo>
                    <a:pt x="15948" y="514"/>
                    <a:pt x="15839" y="494"/>
                    <a:pt x="15747" y="521"/>
                  </a:cubicBezTo>
                  <a:cubicBezTo>
                    <a:pt x="15369" y="637"/>
                    <a:pt x="14984" y="705"/>
                    <a:pt x="14590" y="708"/>
                  </a:cubicBezTo>
                  <a:cubicBezTo>
                    <a:pt x="14447" y="838"/>
                    <a:pt x="14269" y="719"/>
                    <a:pt x="14116" y="769"/>
                  </a:cubicBezTo>
                  <a:cubicBezTo>
                    <a:pt x="13960" y="824"/>
                    <a:pt x="13799" y="862"/>
                    <a:pt x="13643" y="912"/>
                  </a:cubicBezTo>
                  <a:cubicBezTo>
                    <a:pt x="13364" y="1008"/>
                    <a:pt x="13064" y="1035"/>
                    <a:pt x="12795" y="1182"/>
                  </a:cubicBezTo>
                  <a:cubicBezTo>
                    <a:pt x="12655" y="1256"/>
                    <a:pt x="12482" y="1273"/>
                    <a:pt x="12322" y="1311"/>
                  </a:cubicBezTo>
                  <a:cubicBezTo>
                    <a:pt x="12196" y="1345"/>
                    <a:pt x="12060" y="1355"/>
                    <a:pt x="11937" y="1396"/>
                  </a:cubicBezTo>
                  <a:cubicBezTo>
                    <a:pt x="11403" y="1573"/>
                    <a:pt x="10871" y="1760"/>
                    <a:pt x="10334" y="1938"/>
                  </a:cubicBezTo>
                  <a:cubicBezTo>
                    <a:pt x="10098" y="2015"/>
                    <a:pt x="9860" y="2084"/>
                    <a:pt x="9619" y="2138"/>
                  </a:cubicBezTo>
                  <a:cubicBezTo>
                    <a:pt x="9231" y="2227"/>
                    <a:pt x="8832" y="2271"/>
                    <a:pt x="8454" y="2383"/>
                  </a:cubicBezTo>
                  <a:cubicBezTo>
                    <a:pt x="7947" y="2533"/>
                    <a:pt x="7446" y="2694"/>
                    <a:pt x="6925" y="2782"/>
                  </a:cubicBezTo>
                  <a:cubicBezTo>
                    <a:pt x="6827" y="2799"/>
                    <a:pt x="6728" y="2823"/>
                    <a:pt x="6636" y="2857"/>
                  </a:cubicBezTo>
                  <a:cubicBezTo>
                    <a:pt x="6197" y="3027"/>
                    <a:pt x="5750" y="3136"/>
                    <a:pt x="5281" y="3159"/>
                  </a:cubicBezTo>
                  <a:cubicBezTo>
                    <a:pt x="5131" y="3167"/>
                    <a:pt x="4981" y="3190"/>
                    <a:pt x="4838" y="3231"/>
                  </a:cubicBezTo>
                  <a:cubicBezTo>
                    <a:pt x="3987" y="3476"/>
                    <a:pt x="3122" y="3538"/>
                    <a:pt x="2240" y="3453"/>
                  </a:cubicBezTo>
                  <a:cubicBezTo>
                    <a:pt x="1927" y="3422"/>
                    <a:pt x="1600" y="3388"/>
                    <a:pt x="1334" y="3214"/>
                  </a:cubicBezTo>
                  <a:cubicBezTo>
                    <a:pt x="1066" y="3037"/>
                    <a:pt x="810" y="3044"/>
                    <a:pt x="487" y="3129"/>
                  </a:cubicBezTo>
                  <a:cubicBezTo>
                    <a:pt x="388" y="3310"/>
                    <a:pt x="252" y="3500"/>
                    <a:pt x="170" y="3711"/>
                  </a:cubicBezTo>
                  <a:cubicBezTo>
                    <a:pt x="0" y="4151"/>
                    <a:pt x="140" y="4569"/>
                    <a:pt x="365" y="4944"/>
                  </a:cubicBezTo>
                  <a:cubicBezTo>
                    <a:pt x="592" y="5325"/>
                    <a:pt x="803" y="5727"/>
                    <a:pt x="1154" y="6019"/>
                  </a:cubicBezTo>
                  <a:cubicBezTo>
                    <a:pt x="1239" y="6095"/>
                    <a:pt x="1287" y="6211"/>
                    <a:pt x="1361" y="6299"/>
                  </a:cubicBezTo>
                  <a:cubicBezTo>
                    <a:pt x="1774" y="6806"/>
                    <a:pt x="2301" y="7099"/>
                    <a:pt x="2939" y="7249"/>
                  </a:cubicBezTo>
                  <a:cubicBezTo>
                    <a:pt x="3296" y="7334"/>
                    <a:pt x="3657" y="7347"/>
                    <a:pt x="4011" y="7433"/>
                  </a:cubicBezTo>
                  <a:cubicBezTo>
                    <a:pt x="4372" y="7518"/>
                    <a:pt x="4732" y="7494"/>
                    <a:pt x="5093" y="7396"/>
                  </a:cubicBezTo>
                  <a:close/>
                  <a:moveTo>
                    <a:pt x="25733" y="4124"/>
                  </a:moveTo>
                  <a:lnTo>
                    <a:pt x="25676" y="4124"/>
                  </a:lnTo>
                  <a:cubicBezTo>
                    <a:pt x="25682" y="4110"/>
                    <a:pt x="25686" y="4093"/>
                    <a:pt x="25696" y="4086"/>
                  </a:cubicBezTo>
                  <a:cubicBezTo>
                    <a:pt x="25703" y="4079"/>
                    <a:pt x="25717" y="4083"/>
                    <a:pt x="25727" y="4079"/>
                  </a:cubicBezTo>
                  <a:cubicBezTo>
                    <a:pt x="25730" y="4093"/>
                    <a:pt x="25733" y="4110"/>
                    <a:pt x="25733" y="4124"/>
                  </a:cubicBezTo>
                  <a:close/>
                  <a:moveTo>
                    <a:pt x="25819" y="3789"/>
                  </a:moveTo>
                  <a:cubicBezTo>
                    <a:pt x="25808" y="3813"/>
                    <a:pt x="25791" y="3834"/>
                    <a:pt x="25774" y="3854"/>
                  </a:cubicBezTo>
                  <a:cubicBezTo>
                    <a:pt x="25764" y="3827"/>
                    <a:pt x="25747" y="3803"/>
                    <a:pt x="25744" y="3776"/>
                  </a:cubicBezTo>
                  <a:cubicBezTo>
                    <a:pt x="25744" y="3769"/>
                    <a:pt x="25785" y="3759"/>
                    <a:pt x="25805" y="3749"/>
                  </a:cubicBezTo>
                  <a:cubicBezTo>
                    <a:pt x="25808" y="3762"/>
                    <a:pt x="25822" y="3780"/>
                    <a:pt x="25819" y="3789"/>
                  </a:cubicBezTo>
                  <a:close/>
                  <a:moveTo>
                    <a:pt x="6905" y="6745"/>
                  </a:moveTo>
                  <a:cubicBezTo>
                    <a:pt x="6902" y="6755"/>
                    <a:pt x="6898" y="6775"/>
                    <a:pt x="6898" y="6775"/>
                  </a:cubicBezTo>
                  <a:cubicBezTo>
                    <a:pt x="6871" y="6769"/>
                    <a:pt x="6840" y="6765"/>
                    <a:pt x="6813" y="6759"/>
                  </a:cubicBezTo>
                  <a:cubicBezTo>
                    <a:pt x="6816" y="6748"/>
                    <a:pt x="6823" y="6728"/>
                    <a:pt x="6823" y="6728"/>
                  </a:cubicBezTo>
                  <a:cubicBezTo>
                    <a:pt x="6850" y="6731"/>
                    <a:pt x="6877" y="6739"/>
                    <a:pt x="6905" y="6745"/>
                  </a:cubicBezTo>
                  <a:close/>
                  <a:moveTo>
                    <a:pt x="24099" y="1811"/>
                  </a:moveTo>
                  <a:cubicBezTo>
                    <a:pt x="24072" y="1822"/>
                    <a:pt x="24045" y="1836"/>
                    <a:pt x="24017" y="1842"/>
                  </a:cubicBezTo>
                  <a:cubicBezTo>
                    <a:pt x="24014" y="1842"/>
                    <a:pt x="23997" y="1808"/>
                    <a:pt x="24001" y="1805"/>
                  </a:cubicBezTo>
                  <a:cubicBezTo>
                    <a:pt x="24014" y="1781"/>
                    <a:pt x="24038" y="1764"/>
                    <a:pt x="24055" y="1747"/>
                  </a:cubicBezTo>
                  <a:cubicBezTo>
                    <a:pt x="24072" y="1767"/>
                    <a:pt x="24086" y="1787"/>
                    <a:pt x="24099" y="1811"/>
                  </a:cubicBezTo>
                  <a:close/>
                  <a:moveTo>
                    <a:pt x="23626" y="1573"/>
                  </a:moveTo>
                  <a:cubicBezTo>
                    <a:pt x="23613" y="1580"/>
                    <a:pt x="23602" y="1590"/>
                    <a:pt x="23588" y="1597"/>
                  </a:cubicBezTo>
                  <a:cubicBezTo>
                    <a:pt x="23575" y="1590"/>
                    <a:pt x="23558" y="1583"/>
                    <a:pt x="23555" y="1573"/>
                  </a:cubicBezTo>
                  <a:cubicBezTo>
                    <a:pt x="23551" y="1566"/>
                    <a:pt x="23561" y="1550"/>
                    <a:pt x="23568" y="1536"/>
                  </a:cubicBezTo>
                  <a:cubicBezTo>
                    <a:pt x="23588" y="1550"/>
                    <a:pt x="23609" y="1559"/>
                    <a:pt x="23626" y="1573"/>
                  </a:cubicBezTo>
                  <a:close/>
                  <a:moveTo>
                    <a:pt x="23173" y="1423"/>
                  </a:moveTo>
                  <a:cubicBezTo>
                    <a:pt x="23190" y="1443"/>
                    <a:pt x="23197" y="1471"/>
                    <a:pt x="23207" y="1495"/>
                  </a:cubicBezTo>
                  <a:cubicBezTo>
                    <a:pt x="23214" y="1498"/>
                    <a:pt x="23220" y="1501"/>
                    <a:pt x="23228" y="1501"/>
                  </a:cubicBezTo>
                  <a:cubicBezTo>
                    <a:pt x="23228" y="1509"/>
                    <a:pt x="23231" y="1512"/>
                    <a:pt x="23231" y="1519"/>
                  </a:cubicBezTo>
                  <a:cubicBezTo>
                    <a:pt x="23251" y="1529"/>
                    <a:pt x="23272" y="1536"/>
                    <a:pt x="23296" y="1542"/>
                  </a:cubicBezTo>
                  <a:cubicBezTo>
                    <a:pt x="23278" y="1556"/>
                    <a:pt x="23261" y="1570"/>
                    <a:pt x="23245" y="1583"/>
                  </a:cubicBezTo>
                  <a:cubicBezTo>
                    <a:pt x="23238" y="1559"/>
                    <a:pt x="23234" y="1539"/>
                    <a:pt x="23231" y="1519"/>
                  </a:cubicBezTo>
                  <a:cubicBezTo>
                    <a:pt x="23224" y="1515"/>
                    <a:pt x="23217" y="1515"/>
                    <a:pt x="23211" y="1512"/>
                  </a:cubicBezTo>
                  <a:cubicBezTo>
                    <a:pt x="23211" y="1509"/>
                    <a:pt x="23207" y="1501"/>
                    <a:pt x="23207" y="1495"/>
                  </a:cubicBezTo>
                  <a:cubicBezTo>
                    <a:pt x="23180" y="1492"/>
                    <a:pt x="23156" y="1484"/>
                    <a:pt x="23135" y="1471"/>
                  </a:cubicBezTo>
                  <a:cubicBezTo>
                    <a:pt x="23115" y="1454"/>
                    <a:pt x="23108" y="1423"/>
                    <a:pt x="23098" y="1399"/>
                  </a:cubicBezTo>
                  <a:cubicBezTo>
                    <a:pt x="23122" y="1407"/>
                    <a:pt x="23156" y="1407"/>
                    <a:pt x="23173" y="1423"/>
                  </a:cubicBezTo>
                  <a:close/>
                  <a:moveTo>
                    <a:pt x="22601" y="1093"/>
                  </a:moveTo>
                  <a:cubicBezTo>
                    <a:pt x="22458" y="1121"/>
                    <a:pt x="22362" y="1113"/>
                    <a:pt x="22268" y="1005"/>
                  </a:cubicBezTo>
                  <a:cubicBezTo>
                    <a:pt x="22400" y="885"/>
                    <a:pt x="22485" y="950"/>
                    <a:pt x="22601" y="1093"/>
                  </a:cubicBezTo>
                  <a:close/>
                  <a:moveTo>
                    <a:pt x="20613" y="953"/>
                  </a:moveTo>
                  <a:cubicBezTo>
                    <a:pt x="20623" y="953"/>
                    <a:pt x="20619" y="1001"/>
                    <a:pt x="20623" y="1025"/>
                  </a:cubicBezTo>
                  <a:cubicBezTo>
                    <a:pt x="20592" y="1028"/>
                    <a:pt x="20555" y="1042"/>
                    <a:pt x="20528" y="1028"/>
                  </a:cubicBezTo>
                  <a:cubicBezTo>
                    <a:pt x="20507" y="1022"/>
                    <a:pt x="20497" y="984"/>
                    <a:pt x="20473" y="940"/>
                  </a:cubicBezTo>
                  <a:cubicBezTo>
                    <a:pt x="20528" y="943"/>
                    <a:pt x="20572" y="943"/>
                    <a:pt x="20613" y="953"/>
                  </a:cubicBezTo>
                  <a:close/>
                  <a:moveTo>
                    <a:pt x="19962" y="929"/>
                  </a:moveTo>
                  <a:cubicBezTo>
                    <a:pt x="19874" y="978"/>
                    <a:pt x="19826" y="1022"/>
                    <a:pt x="19788" y="1018"/>
                  </a:cubicBezTo>
                  <a:cubicBezTo>
                    <a:pt x="19554" y="984"/>
                    <a:pt x="19339" y="1086"/>
                    <a:pt x="19118" y="1116"/>
                  </a:cubicBezTo>
                  <a:cubicBezTo>
                    <a:pt x="18886" y="1154"/>
                    <a:pt x="18658" y="1185"/>
                    <a:pt x="18427" y="1209"/>
                  </a:cubicBezTo>
                  <a:cubicBezTo>
                    <a:pt x="18294" y="1223"/>
                    <a:pt x="18171" y="1243"/>
                    <a:pt x="18052" y="1314"/>
                  </a:cubicBezTo>
                  <a:cubicBezTo>
                    <a:pt x="17957" y="1372"/>
                    <a:pt x="17834" y="1386"/>
                    <a:pt x="17722" y="1407"/>
                  </a:cubicBezTo>
                  <a:cubicBezTo>
                    <a:pt x="17351" y="1471"/>
                    <a:pt x="16976" y="1509"/>
                    <a:pt x="16619" y="1665"/>
                  </a:cubicBezTo>
                  <a:cubicBezTo>
                    <a:pt x="16367" y="1778"/>
                    <a:pt x="16070" y="1791"/>
                    <a:pt x="15805" y="1876"/>
                  </a:cubicBezTo>
                  <a:cubicBezTo>
                    <a:pt x="15539" y="1961"/>
                    <a:pt x="15284" y="2084"/>
                    <a:pt x="15022" y="2183"/>
                  </a:cubicBezTo>
                  <a:cubicBezTo>
                    <a:pt x="14555" y="2353"/>
                    <a:pt x="14085" y="2510"/>
                    <a:pt x="13623" y="2683"/>
                  </a:cubicBezTo>
                  <a:cubicBezTo>
                    <a:pt x="12911" y="2952"/>
                    <a:pt x="12223" y="3275"/>
                    <a:pt x="11522" y="3555"/>
                  </a:cubicBezTo>
                  <a:cubicBezTo>
                    <a:pt x="11123" y="3715"/>
                    <a:pt x="10702" y="3800"/>
                    <a:pt x="10289" y="3923"/>
                  </a:cubicBezTo>
                  <a:cubicBezTo>
                    <a:pt x="9990" y="4011"/>
                    <a:pt x="9687" y="4096"/>
                    <a:pt x="9387" y="4188"/>
                  </a:cubicBezTo>
                  <a:cubicBezTo>
                    <a:pt x="9165" y="4259"/>
                    <a:pt x="8937" y="4294"/>
                    <a:pt x="8679" y="4212"/>
                  </a:cubicBezTo>
                  <a:cubicBezTo>
                    <a:pt x="8924" y="4113"/>
                    <a:pt x="9162" y="3997"/>
                    <a:pt x="9415" y="3923"/>
                  </a:cubicBezTo>
                  <a:cubicBezTo>
                    <a:pt x="10133" y="3711"/>
                    <a:pt x="10790" y="3371"/>
                    <a:pt x="11467" y="3057"/>
                  </a:cubicBezTo>
                  <a:cubicBezTo>
                    <a:pt x="11899" y="2860"/>
                    <a:pt x="12356" y="2710"/>
                    <a:pt x="12802" y="2537"/>
                  </a:cubicBezTo>
                  <a:cubicBezTo>
                    <a:pt x="12938" y="2482"/>
                    <a:pt x="13075" y="2417"/>
                    <a:pt x="13214" y="2373"/>
                  </a:cubicBezTo>
                  <a:cubicBezTo>
                    <a:pt x="13544" y="2265"/>
                    <a:pt x="13843" y="2070"/>
                    <a:pt x="14201" y="2046"/>
                  </a:cubicBezTo>
                  <a:cubicBezTo>
                    <a:pt x="14624" y="1801"/>
                    <a:pt x="15117" y="1774"/>
                    <a:pt x="15560" y="1590"/>
                  </a:cubicBezTo>
                  <a:cubicBezTo>
                    <a:pt x="15608" y="1573"/>
                    <a:pt x="15655" y="1559"/>
                    <a:pt x="15707" y="1550"/>
                  </a:cubicBezTo>
                  <a:cubicBezTo>
                    <a:pt x="16565" y="1393"/>
                    <a:pt x="17405" y="1130"/>
                    <a:pt x="18270" y="987"/>
                  </a:cubicBezTo>
                  <a:cubicBezTo>
                    <a:pt x="18546" y="943"/>
                    <a:pt x="18825" y="926"/>
                    <a:pt x="19108" y="906"/>
                  </a:cubicBezTo>
                  <a:cubicBezTo>
                    <a:pt x="19318" y="888"/>
                    <a:pt x="19533" y="882"/>
                    <a:pt x="19744" y="879"/>
                  </a:cubicBezTo>
                  <a:cubicBezTo>
                    <a:pt x="19805" y="879"/>
                    <a:pt x="19863" y="906"/>
                    <a:pt x="19962" y="929"/>
                  </a:cubicBezTo>
                  <a:close/>
                  <a:moveTo>
                    <a:pt x="11158" y="2744"/>
                  </a:moveTo>
                  <a:cubicBezTo>
                    <a:pt x="11154" y="2730"/>
                    <a:pt x="11151" y="2717"/>
                    <a:pt x="11147" y="2707"/>
                  </a:cubicBezTo>
                  <a:cubicBezTo>
                    <a:pt x="11175" y="2697"/>
                    <a:pt x="11198" y="2686"/>
                    <a:pt x="11225" y="2680"/>
                  </a:cubicBezTo>
                  <a:cubicBezTo>
                    <a:pt x="11229" y="2680"/>
                    <a:pt x="11239" y="2710"/>
                    <a:pt x="11239" y="2710"/>
                  </a:cubicBezTo>
                  <a:cubicBezTo>
                    <a:pt x="11212" y="2724"/>
                    <a:pt x="11184" y="2734"/>
                    <a:pt x="11158" y="2744"/>
                  </a:cubicBezTo>
                  <a:close/>
                  <a:moveTo>
                    <a:pt x="11712" y="2537"/>
                  </a:moveTo>
                  <a:cubicBezTo>
                    <a:pt x="11703" y="2523"/>
                    <a:pt x="11695" y="2510"/>
                    <a:pt x="11689" y="2499"/>
                  </a:cubicBezTo>
                  <a:cubicBezTo>
                    <a:pt x="11706" y="2496"/>
                    <a:pt x="11723" y="2485"/>
                    <a:pt x="11733" y="2489"/>
                  </a:cubicBezTo>
                  <a:cubicBezTo>
                    <a:pt x="11743" y="2496"/>
                    <a:pt x="11750" y="2513"/>
                    <a:pt x="11756" y="2526"/>
                  </a:cubicBezTo>
                  <a:cubicBezTo>
                    <a:pt x="11739" y="2530"/>
                    <a:pt x="11726" y="2533"/>
                    <a:pt x="11712" y="2537"/>
                  </a:cubicBezTo>
                  <a:close/>
                  <a:moveTo>
                    <a:pt x="16561" y="960"/>
                  </a:moveTo>
                  <a:cubicBezTo>
                    <a:pt x="16499" y="1008"/>
                    <a:pt x="16438" y="1052"/>
                    <a:pt x="16373" y="1100"/>
                  </a:cubicBezTo>
                  <a:cubicBezTo>
                    <a:pt x="16370" y="1093"/>
                    <a:pt x="16367" y="1090"/>
                    <a:pt x="16364" y="1083"/>
                  </a:cubicBezTo>
                  <a:cubicBezTo>
                    <a:pt x="16350" y="1083"/>
                    <a:pt x="16333" y="1080"/>
                    <a:pt x="16315" y="1080"/>
                  </a:cubicBezTo>
                  <a:cubicBezTo>
                    <a:pt x="16323" y="1066"/>
                    <a:pt x="16329" y="1055"/>
                    <a:pt x="16336" y="1042"/>
                  </a:cubicBezTo>
                  <a:cubicBezTo>
                    <a:pt x="16346" y="1055"/>
                    <a:pt x="16356" y="1069"/>
                    <a:pt x="16364" y="1083"/>
                  </a:cubicBezTo>
                  <a:cubicBezTo>
                    <a:pt x="16373" y="1083"/>
                    <a:pt x="16381" y="1086"/>
                    <a:pt x="16387" y="1086"/>
                  </a:cubicBezTo>
                  <a:cubicBezTo>
                    <a:pt x="16377" y="957"/>
                    <a:pt x="16458" y="943"/>
                    <a:pt x="16561" y="960"/>
                  </a:cubicBezTo>
                  <a:close/>
                  <a:moveTo>
                    <a:pt x="20725" y="487"/>
                  </a:moveTo>
                  <a:lnTo>
                    <a:pt x="20725" y="483"/>
                  </a:lnTo>
                  <a:lnTo>
                    <a:pt x="20725" y="487"/>
                  </a:lnTo>
                  <a:cubicBezTo>
                    <a:pt x="20838" y="538"/>
                    <a:pt x="20946" y="589"/>
                    <a:pt x="21059" y="643"/>
                  </a:cubicBezTo>
                  <a:cubicBezTo>
                    <a:pt x="21034" y="759"/>
                    <a:pt x="20960" y="719"/>
                    <a:pt x="20919" y="687"/>
                  </a:cubicBezTo>
                  <a:cubicBezTo>
                    <a:pt x="20847" y="630"/>
                    <a:pt x="20789" y="555"/>
                    <a:pt x="20725" y="487"/>
                  </a:cubicBezTo>
                  <a:lnTo>
                    <a:pt x="20725" y="487"/>
                  </a:lnTo>
                  <a:lnTo>
                    <a:pt x="20725" y="487"/>
                  </a:lnTo>
                  <a:cubicBezTo>
                    <a:pt x="20704" y="531"/>
                    <a:pt x="20687" y="576"/>
                    <a:pt x="20667" y="626"/>
                  </a:cubicBezTo>
                  <a:cubicBezTo>
                    <a:pt x="20480" y="643"/>
                    <a:pt x="20299" y="616"/>
                    <a:pt x="20115" y="528"/>
                  </a:cubicBezTo>
                  <a:cubicBezTo>
                    <a:pt x="20327" y="368"/>
                    <a:pt x="20531" y="569"/>
                    <a:pt x="20725" y="487"/>
                  </a:cubicBezTo>
                  <a:close/>
                  <a:moveTo>
                    <a:pt x="17382" y="858"/>
                  </a:moveTo>
                  <a:cubicBezTo>
                    <a:pt x="17450" y="759"/>
                    <a:pt x="17477" y="640"/>
                    <a:pt x="17633" y="610"/>
                  </a:cubicBezTo>
                  <a:cubicBezTo>
                    <a:pt x="18267" y="480"/>
                    <a:pt x="18897" y="361"/>
                    <a:pt x="19543" y="409"/>
                  </a:cubicBezTo>
                  <a:cubicBezTo>
                    <a:pt x="19591" y="412"/>
                    <a:pt x="19635" y="442"/>
                    <a:pt x="19727" y="480"/>
                  </a:cubicBezTo>
                  <a:cubicBezTo>
                    <a:pt x="19622" y="524"/>
                    <a:pt x="19557" y="562"/>
                    <a:pt x="19489" y="572"/>
                  </a:cubicBezTo>
                  <a:cubicBezTo>
                    <a:pt x="19373" y="589"/>
                    <a:pt x="19257" y="593"/>
                    <a:pt x="19142" y="589"/>
                  </a:cubicBezTo>
                  <a:cubicBezTo>
                    <a:pt x="18699" y="572"/>
                    <a:pt x="18263" y="630"/>
                    <a:pt x="17831" y="736"/>
                  </a:cubicBezTo>
                  <a:cubicBezTo>
                    <a:pt x="17718" y="763"/>
                    <a:pt x="17599" y="753"/>
                    <a:pt x="17487" y="773"/>
                  </a:cubicBezTo>
                  <a:cubicBezTo>
                    <a:pt x="17450" y="780"/>
                    <a:pt x="17419" y="827"/>
                    <a:pt x="17382" y="858"/>
                  </a:cubicBezTo>
                  <a:lnTo>
                    <a:pt x="17382" y="858"/>
                  </a:lnTo>
                  <a:lnTo>
                    <a:pt x="17382" y="858"/>
                  </a:lnTo>
                  <a:lnTo>
                    <a:pt x="17382" y="858"/>
                  </a:lnTo>
                  <a:cubicBezTo>
                    <a:pt x="17211" y="879"/>
                    <a:pt x="17041" y="902"/>
                    <a:pt x="16871" y="923"/>
                  </a:cubicBezTo>
                  <a:cubicBezTo>
                    <a:pt x="16810" y="855"/>
                    <a:pt x="16843" y="807"/>
                    <a:pt x="16908" y="783"/>
                  </a:cubicBezTo>
                  <a:cubicBezTo>
                    <a:pt x="17079" y="722"/>
                    <a:pt x="17249" y="664"/>
                    <a:pt x="17382" y="858"/>
                  </a:cubicBezTo>
                  <a:close/>
                  <a:moveTo>
                    <a:pt x="695" y="3425"/>
                  </a:moveTo>
                  <a:cubicBezTo>
                    <a:pt x="759" y="3395"/>
                    <a:pt x="800" y="3357"/>
                    <a:pt x="834" y="3360"/>
                  </a:cubicBezTo>
                  <a:cubicBezTo>
                    <a:pt x="861" y="3364"/>
                    <a:pt x="909" y="3432"/>
                    <a:pt x="899" y="3453"/>
                  </a:cubicBezTo>
                  <a:cubicBezTo>
                    <a:pt x="882" y="3483"/>
                    <a:pt x="834" y="3521"/>
                    <a:pt x="797" y="3521"/>
                  </a:cubicBezTo>
                  <a:cubicBezTo>
                    <a:pt x="769" y="3524"/>
                    <a:pt x="739" y="3470"/>
                    <a:pt x="695" y="3425"/>
                  </a:cubicBezTo>
                  <a:close/>
                  <a:moveTo>
                    <a:pt x="565" y="3813"/>
                  </a:moveTo>
                  <a:cubicBezTo>
                    <a:pt x="575" y="3789"/>
                    <a:pt x="602" y="3772"/>
                    <a:pt x="619" y="3752"/>
                  </a:cubicBezTo>
                  <a:cubicBezTo>
                    <a:pt x="626" y="3766"/>
                    <a:pt x="643" y="3780"/>
                    <a:pt x="640" y="3789"/>
                  </a:cubicBezTo>
                  <a:cubicBezTo>
                    <a:pt x="633" y="3817"/>
                    <a:pt x="616" y="3841"/>
                    <a:pt x="602" y="3868"/>
                  </a:cubicBezTo>
                  <a:cubicBezTo>
                    <a:pt x="589" y="3847"/>
                    <a:pt x="558" y="3824"/>
                    <a:pt x="565" y="3813"/>
                  </a:cubicBezTo>
                  <a:close/>
                  <a:moveTo>
                    <a:pt x="967" y="3865"/>
                  </a:moveTo>
                  <a:cubicBezTo>
                    <a:pt x="967" y="3858"/>
                    <a:pt x="990" y="3854"/>
                    <a:pt x="1004" y="3847"/>
                  </a:cubicBezTo>
                  <a:cubicBezTo>
                    <a:pt x="1008" y="3874"/>
                    <a:pt x="1014" y="3899"/>
                    <a:pt x="1011" y="3926"/>
                  </a:cubicBezTo>
                  <a:cubicBezTo>
                    <a:pt x="1011" y="3932"/>
                    <a:pt x="987" y="3940"/>
                    <a:pt x="973" y="3946"/>
                  </a:cubicBezTo>
                  <a:cubicBezTo>
                    <a:pt x="970" y="3919"/>
                    <a:pt x="967" y="3892"/>
                    <a:pt x="967" y="3865"/>
                  </a:cubicBezTo>
                  <a:close/>
                  <a:moveTo>
                    <a:pt x="1402" y="3704"/>
                  </a:moveTo>
                  <a:cubicBezTo>
                    <a:pt x="1522" y="3722"/>
                    <a:pt x="1603" y="3728"/>
                    <a:pt x="1682" y="3749"/>
                  </a:cubicBezTo>
                  <a:cubicBezTo>
                    <a:pt x="2362" y="3919"/>
                    <a:pt x="3050" y="3909"/>
                    <a:pt x="3748" y="3854"/>
                  </a:cubicBezTo>
                  <a:cubicBezTo>
                    <a:pt x="4331" y="3807"/>
                    <a:pt x="4886" y="3657"/>
                    <a:pt x="5455" y="3555"/>
                  </a:cubicBezTo>
                  <a:cubicBezTo>
                    <a:pt x="6009" y="3456"/>
                    <a:pt x="6561" y="3330"/>
                    <a:pt x="7106" y="3190"/>
                  </a:cubicBezTo>
                  <a:cubicBezTo>
                    <a:pt x="7586" y="3068"/>
                    <a:pt x="8052" y="2898"/>
                    <a:pt x="8529" y="2768"/>
                  </a:cubicBezTo>
                  <a:cubicBezTo>
                    <a:pt x="8992" y="2645"/>
                    <a:pt x="9465" y="2564"/>
                    <a:pt x="9925" y="2435"/>
                  </a:cubicBezTo>
                  <a:cubicBezTo>
                    <a:pt x="10545" y="2257"/>
                    <a:pt x="11154" y="2056"/>
                    <a:pt x="11767" y="1863"/>
                  </a:cubicBezTo>
                  <a:cubicBezTo>
                    <a:pt x="12145" y="1743"/>
                    <a:pt x="12543" y="1665"/>
                    <a:pt x="12883" y="1478"/>
                  </a:cubicBezTo>
                  <a:cubicBezTo>
                    <a:pt x="13241" y="1280"/>
                    <a:pt x="13643" y="1270"/>
                    <a:pt x="14004" y="1107"/>
                  </a:cubicBezTo>
                  <a:cubicBezTo>
                    <a:pt x="14225" y="1005"/>
                    <a:pt x="14484" y="957"/>
                    <a:pt x="14726" y="943"/>
                  </a:cubicBezTo>
                  <a:cubicBezTo>
                    <a:pt x="14998" y="929"/>
                    <a:pt x="15247" y="862"/>
                    <a:pt x="15492" y="759"/>
                  </a:cubicBezTo>
                  <a:cubicBezTo>
                    <a:pt x="15529" y="745"/>
                    <a:pt x="15580" y="763"/>
                    <a:pt x="15707" y="773"/>
                  </a:cubicBezTo>
                  <a:cubicBezTo>
                    <a:pt x="15366" y="978"/>
                    <a:pt x="15063" y="1080"/>
                    <a:pt x="14760" y="1182"/>
                  </a:cubicBezTo>
                  <a:cubicBezTo>
                    <a:pt x="14290" y="1338"/>
                    <a:pt x="13817" y="1488"/>
                    <a:pt x="13337" y="1611"/>
                  </a:cubicBezTo>
                  <a:cubicBezTo>
                    <a:pt x="12441" y="1849"/>
                    <a:pt x="11573" y="2172"/>
                    <a:pt x="10694" y="2472"/>
                  </a:cubicBezTo>
                  <a:cubicBezTo>
                    <a:pt x="10446" y="2557"/>
                    <a:pt x="10191" y="2632"/>
                    <a:pt x="9942" y="2721"/>
                  </a:cubicBezTo>
                  <a:cubicBezTo>
                    <a:pt x="9663" y="2819"/>
                    <a:pt x="9387" y="2928"/>
                    <a:pt x="9108" y="3027"/>
                  </a:cubicBezTo>
                  <a:cubicBezTo>
                    <a:pt x="8532" y="3225"/>
                    <a:pt x="7974" y="3470"/>
                    <a:pt x="7364" y="3561"/>
                  </a:cubicBezTo>
                  <a:cubicBezTo>
                    <a:pt x="7157" y="3596"/>
                    <a:pt x="6959" y="3695"/>
                    <a:pt x="6751" y="3745"/>
                  </a:cubicBezTo>
                  <a:cubicBezTo>
                    <a:pt x="6272" y="3868"/>
                    <a:pt x="5795" y="4025"/>
                    <a:pt x="5304" y="4083"/>
                  </a:cubicBezTo>
                  <a:cubicBezTo>
                    <a:pt x="4892" y="4133"/>
                    <a:pt x="4501" y="4300"/>
                    <a:pt x="4089" y="4307"/>
                  </a:cubicBezTo>
                  <a:cubicBezTo>
                    <a:pt x="3511" y="4317"/>
                    <a:pt x="2931" y="4294"/>
                    <a:pt x="2353" y="4280"/>
                  </a:cubicBezTo>
                  <a:cubicBezTo>
                    <a:pt x="2097" y="4276"/>
                    <a:pt x="1862" y="4191"/>
                    <a:pt x="1644" y="4066"/>
                  </a:cubicBezTo>
                  <a:cubicBezTo>
                    <a:pt x="1532" y="4001"/>
                    <a:pt x="1430" y="3915"/>
                    <a:pt x="1402" y="3704"/>
                  </a:cubicBezTo>
                  <a:close/>
                  <a:moveTo>
                    <a:pt x="722" y="4365"/>
                  </a:moveTo>
                  <a:cubicBezTo>
                    <a:pt x="691" y="4314"/>
                    <a:pt x="667" y="4259"/>
                    <a:pt x="640" y="4205"/>
                  </a:cubicBezTo>
                  <a:cubicBezTo>
                    <a:pt x="640" y="4201"/>
                    <a:pt x="674" y="4181"/>
                    <a:pt x="677" y="4181"/>
                  </a:cubicBezTo>
                  <a:cubicBezTo>
                    <a:pt x="718" y="4229"/>
                    <a:pt x="759" y="4273"/>
                    <a:pt x="797" y="4324"/>
                  </a:cubicBezTo>
                  <a:cubicBezTo>
                    <a:pt x="807" y="4334"/>
                    <a:pt x="800" y="4355"/>
                    <a:pt x="807" y="4416"/>
                  </a:cubicBezTo>
                  <a:cubicBezTo>
                    <a:pt x="749" y="4382"/>
                    <a:pt x="728" y="4379"/>
                    <a:pt x="722" y="4365"/>
                  </a:cubicBezTo>
                  <a:close/>
                  <a:moveTo>
                    <a:pt x="5737" y="4446"/>
                  </a:moveTo>
                  <a:cubicBezTo>
                    <a:pt x="5989" y="4267"/>
                    <a:pt x="5996" y="4263"/>
                    <a:pt x="6156" y="4379"/>
                  </a:cubicBezTo>
                  <a:cubicBezTo>
                    <a:pt x="6156" y="4375"/>
                    <a:pt x="6159" y="4372"/>
                    <a:pt x="6162" y="4372"/>
                  </a:cubicBezTo>
                  <a:lnTo>
                    <a:pt x="6173" y="4372"/>
                  </a:lnTo>
                  <a:cubicBezTo>
                    <a:pt x="6251" y="4229"/>
                    <a:pt x="6407" y="4209"/>
                    <a:pt x="6537" y="4188"/>
                  </a:cubicBezTo>
                  <a:cubicBezTo>
                    <a:pt x="7143" y="4093"/>
                    <a:pt x="7694" y="3807"/>
                    <a:pt x="8304" y="3711"/>
                  </a:cubicBezTo>
                  <a:cubicBezTo>
                    <a:pt x="8607" y="3664"/>
                    <a:pt x="8893" y="3503"/>
                    <a:pt x="9186" y="3395"/>
                  </a:cubicBezTo>
                  <a:cubicBezTo>
                    <a:pt x="9710" y="3204"/>
                    <a:pt x="10235" y="3013"/>
                    <a:pt x="10752" y="2823"/>
                  </a:cubicBezTo>
                  <a:cubicBezTo>
                    <a:pt x="10845" y="2935"/>
                    <a:pt x="10752" y="2972"/>
                    <a:pt x="10711" y="2989"/>
                  </a:cubicBezTo>
                  <a:cubicBezTo>
                    <a:pt x="10273" y="3170"/>
                    <a:pt x="9860" y="3412"/>
                    <a:pt x="9390" y="3524"/>
                  </a:cubicBezTo>
                  <a:cubicBezTo>
                    <a:pt x="9281" y="3552"/>
                    <a:pt x="9186" y="3629"/>
                    <a:pt x="9077" y="3664"/>
                  </a:cubicBezTo>
                  <a:cubicBezTo>
                    <a:pt x="8716" y="3772"/>
                    <a:pt x="8376" y="3950"/>
                    <a:pt x="7991" y="4001"/>
                  </a:cubicBezTo>
                  <a:cubicBezTo>
                    <a:pt x="7685" y="4042"/>
                    <a:pt x="7388" y="4171"/>
                    <a:pt x="7086" y="4259"/>
                  </a:cubicBezTo>
                  <a:cubicBezTo>
                    <a:pt x="6786" y="4344"/>
                    <a:pt x="6489" y="4433"/>
                    <a:pt x="6173" y="4372"/>
                  </a:cubicBezTo>
                  <a:cubicBezTo>
                    <a:pt x="6170" y="4375"/>
                    <a:pt x="6166" y="4379"/>
                    <a:pt x="6166" y="4385"/>
                  </a:cubicBezTo>
                  <a:cubicBezTo>
                    <a:pt x="6162" y="4382"/>
                    <a:pt x="6159" y="4379"/>
                    <a:pt x="6156" y="4379"/>
                  </a:cubicBezTo>
                  <a:cubicBezTo>
                    <a:pt x="6047" y="4508"/>
                    <a:pt x="5914" y="4433"/>
                    <a:pt x="5737" y="4446"/>
                  </a:cubicBezTo>
                  <a:close/>
                  <a:moveTo>
                    <a:pt x="1491" y="4859"/>
                  </a:moveTo>
                  <a:cubicBezTo>
                    <a:pt x="1539" y="4913"/>
                    <a:pt x="1586" y="4968"/>
                    <a:pt x="1647" y="5039"/>
                  </a:cubicBezTo>
                  <a:cubicBezTo>
                    <a:pt x="1488" y="5063"/>
                    <a:pt x="1501" y="4947"/>
                    <a:pt x="1491" y="4859"/>
                  </a:cubicBezTo>
                  <a:close/>
                  <a:moveTo>
                    <a:pt x="998" y="5145"/>
                  </a:moveTo>
                  <a:cubicBezTo>
                    <a:pt x="990" y="5125"/>
                    <a:pt x="998" y="5080"/>
                    <a:pt x="1014" y="5070"/>
                  </a:cubicBezTo>
                  <a:cubicBezTo>
                    <a:pt x="1039" y="5053"/>
                    <a:pt x="1089" y="5046"/>
                    <a:pt x="1103" y="5059"/>
                  </a:cubicBezTo>
                  <a:cubicBezTo>
                    <a:pt x="1168" y="5128"/>
                    <a:pt x="1223" y="5206"/>
                    <a:pt x="1297" y="5298"/>
                  </a:cubicBezTo>
                  <a:cubicBezTo>
                    <a:pt x="1124" y="5329"/>
                    <a:pt x="1048" y="5254"/>
                    <a:pt x="998" y="5145"/>
                  </a:cubicBezTo>
                  <a:close/>
                  <a:moveTo>
                    <a:pt x="3470" y="6112"/>
                  </a:moveTo>
                  <a:cubicBezTo>
                    <a:pt x="2846" y="6060"/>
                    <a:pt x="2519" y="5570"/>
                    <a:pt x="2117" y="5196"/>
                  </a:cubicBezTo>
                  <a:cubicBezTo>
                    <a:pt x="2097" y="5175"/>
                    <a:pt x="2107" y="5128"/>
                    <a:pt x="2111" y="5084"/>
                  </a:cubicBezTo>
                  <a:cubicBezTo>
                    <a:pt x="2104" y="5084"/>
                    <a:pt x="2101" y="5080"/>
                    <a:pt x="2097" y="5080"/>
                  </a:cubicBezTo>
                  <a:cubicBezTo>
                    <a:pt x="2087" y="5073"/>
                    <a:pt x="2081" y="5070"/>
                    <a:pt x="2073" y="5067"/>
                  </a:cubicBezTo>
                  <a:cubicBezTo>
                    <a:pt x="2049" y="5067"/>
                    <a:pt x="2026" y="5070"/>
                    <a:pt x="2002" y="5070"/>
                  </a:cubicBezTo>
                  <a:lnTo>
                    <a:pt x="2002" y="5029"/>
                  </a:lnTo>
                  <a:cubicBezTo>
                    <a:pt x="2026" y="5043"/>
                    <a:pt x="2049" y="5056"/>
                    <a:pt x="2073" y="5067"/>
                  </a:cubicBezTo>
                  <a:cubicBezTo>
                    <a:pt x="2084" y="5067"/>
                    <a:pt x="2097" y="5067"/>
                    <a:pt x="2111" y="5063"/>
                  </a:cubicBezTo>
                  <a:lnTo>
                    <a:pt x="2111" y="5084"/>
                  </a:lnTo>
                  <a:cubicBezTo>
                    <a:pt x="2448" y="5243"/>
                    <a:pt x="2791" y="5397"/>
                    <a:pt x="3122" y="5574"/>
                  </a:cubicBezTo>
                  <a:cubicBezTo>
                    <a:pt x="3596" y="5829"/>
                    <a:pt x="4123" y="5911"/>
                    <a:pt x="4634" y="6037"/>
                  </a:cubicBezTo>
                  <a:cubicBezTo>
                    <a:pt x="5263" y="6190"/>
                    <a:pt x="5904" y="6193"/>
                    <a:pt x="6547" y="6098"/>
                  </a:cubicBezTo>
                  <a:cubicBezTo>
                    <a:pt x="6840" y="6054"/>
                    <a:pt x="7143" y="6074"/>
                    <a:pt x="7439" y="6050"/>
                  </a:cubicBezTo>
                  <a:cubicBezTo>
                    <a:pt x="7600" y="6037"/>
                    <a:pt x="7770" y="6016"/>
                    <a:pt x="7919" y="5958"/>
                  </a:cubicBezTo>
                  <a:cubicBezTo>
                    <a:pt x="8335" y="5795"/>
                    <a:pt x="8784" y="5758"/>
                    <a:pt x="9203" y="5611"/>
                  </a:cubicBezTo>
                  <a:cubicBezTo>
                    <a:pt x="9234" y="5601"/>
                    <a:pt x="9281" y="5642"/>
                    <a:pt x="9325" y="5666"/>
                  </a:cubicBezTo>
                  <a:cubicBezTo>
                    <a:pt x="9325" y="5662"/>
                    <a:pt x="9325" y="5659"/>
                    <a:pt x="9329" y="5659"/>
                  </a:cubicBezTo>
                  <a:cubicBezTo>
                    <a:pt x="9333" y="5659"/>
                    <a:pt x="9339" y="5659"/>
                    <a:pt x="9343" y="5662"/>
                  </a:cubicBezTo>
                  <a:cubicBezTo>
                    <a:pt x="9441" y="5577"/>
                    <a:pt x="9523" y="5604"/>
                    <a:pt x="9591" y="5706"/>
                  </a:cubicBezTo>
                  <a:lnTo>
                    <a:pt x="9594" y="5706"/>
                  </a:lnTo>
                  <a:cubicBezTo>
                    <a:pt x="9581" y="5608"/>
                    <a:pt x="9571" y="5509"/>
                    <a:pt x="9693" y="5465"/>
                  </a:cubicBezTo>
                  <a:cubicBezTo>
                    <a:pt x="10007" y="5356"/>
                    <a:pt x="10317" y="5237"/>
                    <a:pt x="10633" y="5145"/>
                  </a:cubicBezTo>
                  <a:cubicBezTo>
                    <a:pt x="11253" y="4964"/>
                    <a:pt x="11855" y="4743"/>
                    <a:pt x="12434" y="4454"/>
                  </a:cubicBezTo>
                  <a:cubicBezTo>
                    <a:pt x="12863" y="4246"/>
                    <a:pt x="13320" y="4099"/>
                    <a:pt x="13752" y="3895"/>
                  </a:cubicBezTo>
                  <a:cubicBezTo>
                    <a:pt x="14228" y="3670"/>
                    <a:pt x="14726" y="3497"/>
                    <a:pt x="15182" y="3221"/>
                  </a:cubicBezTo>
                  <a:cubicBezTo>
                    <a:pt x="15475" y="3044"/>
                    <a:pt x="15819" y="2949"/>
                    <a:pt x="16139" y="2816"/>
                  </a:cubicBezTo>
                  <a:cubicBezTo>
                    <a:pt x="16534" y="2653"/>
                    <a:pt x="16963" y="2587"/>
                    <a:pt x="17324" y="2332"/>
                  </a:cubicBezTo>
                  <a:cubicBezTo>
                    <a:pt x="17412" y="2271"/>
                    <a:pt x="17541" y="2268"/>
                    <a:pt x="17654" y="2247"/>
                  </a:cubicBezTo>
                  <a:cubicBezTo>
                    <a:pt x="17770" y="2224"/>
                    <a:pt x="17885" y="2216"/>
                    <a:pt x="17946" y="2084"/>
                  </a:cubicBezTo>
                  <a:cubicBezTo>
                    <a:pt x="17660" y="1958"/>
                    <a:pt x="17412" y="1988"/>
                    <a:pt x="17191" y="2227"/>
                  </a:cubicBezTo>
                  <a:cubicBezTo>
                    <a:pt x="17140" y="2281"/>
                    <a:pt x="17055" y="2329"/>
                    <a:pt x="16983" y="2336"/>
                  </a:cubicBezTo>
                  <a:cubicBezTo>
                    <a:pt x="16744" y="2356"/>
                    <a:pt x="16537" y="2465"/>
                    <a:pt x="16319" y="2530"/>
                  </a:cubicBezTo>
                  <a:cubicBezTo>
                    <a:pt x="16115" y="2587"/>
                    <a:pt x="15952" y="2738"/>
                    <a:pt x="15723" y="2751"/>
                  </a:cubicBezTo>
                  <a:cubicBezTo>
                    <a:pt x="15536" y="2761"/>
                    <a:pt x="15355" y="2873"/>
                    <a:pt x="15179" y="2952"/>
                  </a:cubicBezTo>
                  <a:cubicBezTo>
                    <a:pt x="14984" y="3041"/>
                    <a:pt x="14804" y="3177"/>
                    <a:pt x="14599" y="3228"/>
                  </a:cubicBezTo>
                  <a:cubicBezTo>
                    <a:pt x="14000" y="3381"/>
                    <a:pt x="13486" y="3739"/>
                    <a:pt x="12894" y="3888"/>
                  </a:cubicBezTo>
                  <a:cubicBezTo>
                    <a:pt x="12781" y="3915"/>
                    <a:pt x="12683" y="3981"/>
                    <a:pt x="12577" y="4031"/>
                  </a:cubicBezTo>
                  <a:cubicBezTo>
                    <a:pt x="12121" y="4267"/>
                    <a:pt x="11637" y="4437"/>
                    <a:pt x="11151" y="4600"/>
                  </a:cubicBezTo>
                  <a:cubicBezTo>
                    <a:pt x="10633" y="4773"/>
                    <a:pt x="10122" y="4961"/>
                    <a:pt x="9605" y="5141"/>
                  </a:cubicBezTo>
                  <a:cubicBezTo>
                    <a:pt x="9387" y="5216"/>
                    <a:pt x="9173" y="5281"/>
                    <a:pt x="8931" y="5291"/>
                  </a:cubicBezTo>
                  <a:cubicBezTo>
                    <a:pt x="8723" y="5298"/>
                    <a:pt x="8516" y="5393"/>
                    <a:pt x="8307" y="5447"/>
                  </a:cubicBezTo>
                  <a:cubicBezTo>
                    <a:pt x="8151" y="5488"/>
                    <a:pt x="7991" y="5529"/>
                    <a:pt x="7831" y="5563"/>
                  </a:cubicBezTo>
                  <a:cubicBezTo>
                    <a:pt x="7586" y="5611"/>
                    <a:pt x="7344" y="5666"/>
                    <a:pt x="7099" y="5693"/>
                  </a:cubicBezTo>
                  <a:cubicBezTo>
                    <a:pt x="6786" y="5724"/>
                    <a:pt x="6469" y="5720"/>
                    <a:pt x="6156" y="5744"/>
                  </a:cubicBezTo>
                  <a:cubicBezTo>
                    <a:pt x="5243" y="5815"/>
                    <a:pt x="4375" y="5621"/>
                    <a:pt x="3520" y="5342"/>
                  </a:cubicBezTo>
                  <a:cubicBezTo>
                    <a:pt x="3302" y="5271"/>
                    <a:pt x="3098" y="5186"/>
                    <a:pt x="2898" y="4937"/>
                  </a:cubicBezTo>
                  <a:cubicBezTo>
                    <a:pt x="3296" y="4998"/>
                    <a:pt x="3619" y="5029"/>
                    <a:pt x="3935" y="5097"/>
                  </a:cubicBezTo>
                  <a:cubicBezTo>
                    <a:pt x="4606" y="5247"/>
                    <a:pt x="5288" y="5213"/>
                    <a:pt x="5965" y="5202"/>
                  </a:cubicBezTo>
                  <a:cubicBezTo>
                    <a:pt x="5996" y="5199"/>
                    <a:pt x="6033" y="5199"/>
                    <a:pt x="6064" y="5189"/>
                  </a:cubicBezTo>
                  <a:cubicBezTo>
                    <a:pt x="6632" y="4985"/>
                    <a:pt x="7238" y="5029"/>
                    <a:pt x="7824" y="4903"/>
                  </a:cubicBezTo>
                  <a:cubicBezTo>
                    <a:pt x="8757" y="4696"/>
                    <a:pt x="9701" y="4522"/>
                    <a:pt x="10603" y="4188"/>
                  </a:cubicBezTo>
                  <a:cubicBezTo>
                    <a:pt x="11144" y="4140"/>
                    <a:pt x="11617" y="3882"/>
                    <a:pt x="12094" y="3664"/>
                  </a:cubicBezTo>
                  <a:cubicBezTo>
                    <a:pt x="12577" y="3442"/>
                    <a:pt x="13084" y="3289"/>
                    <a:pt x="13565" y="3068"/>
                  </a:cubicBezTo>
                  <a:cubicBezTo>
                    <a:pt x="13670" y="3016"/>
                    <a:pt x="13782" y="2993"/>
                    <a:pt x="13892" y="2952"/>
                  </a:cubicBezTo>
                  <a:cubicBezTo>
                    <a:pt x="14106" y="2870"/>
                    <a:pt x="14321" y="2785"/>
                    <a:pt x="14538" y="2703"/>
                  </a:cubicBezTo>
                  <a:cubicBezTo>
                    <a:pt x="15001" y="2526"/>
                    <a:pt x="15465" y="2346"/>
                    <a:pt x="15931" y="2176"/>
                  </a:cubicBezTo>
                  <a:cubicBezTo>
                    <a:pt x="16254" y="2060"/>
                    <a:pt x="16581" y="1954"/>
                    <a:pt x="16908" y="1849"/>
                  </a:cubicBezTo>
                  <a:cubicBezTo>
                    <a:pt x="17051" y="1801"/>
                    <a:pt x="17198" y="1740"/>
                    <a:pt x="17341" y="1747"/>
                  </a:cubicBezTo>
                  <a:cubicBezTo>
                    <a:pt x="17599" y="1757"/>
                    <a:pt x="17824" y="1658"/>
                    <a:pt x="18062" y="1594"/>
                  </a:cubicBezTo>
                  <a:cubicBezTo>
                    <a:pt x="18600" y="1447"/>
                    <a:pt x="19152" y="1369"/>
                    <a:pt x="19700" y="1267"/>
                  </a:cubicBezTo>
                  <a:cubicBezTo>
                    <a:pt x="20140" y="1185"/>
                    <a:pt x="20578" y="1178"/>
                    <a:pt x="21025" y="1243"/>
                  </a:cubicBezTo>
                  <a:cubicBezTo>
                    <a:pt x="21267" y="1277"/>
                    <a:pt x="21518" y="1246"/>
                    <a:pt x="21767" y="1233"/>
                  </a:cubicBezTo>
                  <a:cubicBezTo>
                    <a:pt x="22080" y="1219"/>
                    <a:pt x="22380" y="1267"/>
                    <a:pt x="22747" y="1423"/>
                  </a:cubicBezTo>
                  <a:cubicBezTo>
                    <a:pt x="22615" y="1478"/>
                    <a:pt x="22563" y="1522"/>
                    <a:pt x="22509" y="1522"/>
                  </a:cubicBezTo>
                  <a:cubicBezTo>
                    <a:pt x="21879" y="1515"/>
                    <a:pt x="21263" y="1662"/>
                    <a:pt x="20640" y="1709"/>
                  </a:cubicBezTo>
                  <a:cubicBezTo>
                    <a:pt x="20184" y="1740"/>
                    <a:pt x="19734" y="1897"/>
                    <a:pt x="19285" y="2006"/>
                  </a:cubicBezTo>
                  <a:cubicBezTo>
                    <a:pt x="18965" y="2087"/>
                    <a:pt x="18644" y="2179"/>
                    <a:pt x="18328" y="2268"/>
                  </a:cubicBezTo>
                  <a:cubicBezTo>
                    <a:pt x="18072" y="2339"/>
                    <a:pt x="17824" y="2428"/>
                    <a:pt x="17566" y="2482"/>
                  </a:cubicBezTo>
                  <a:cubicBezTo>
                    <a:pt x="17320" y="2533"/>
                    <a:pt x="17085" y="2605"/>
                    <a:pt x="16884" y="2758"/>
                  </a:cubicBezTo>
                  <a:cubicBezTo>
                    <a:pt x="16871" y="2768"/>
                    <a:pt x="16854" y="2775"/>
                    <a:pt x="16837" y="2775"/>
                  </a:cubicBezTo>
                  <a:cubicBezTo>
                    <a:pt x="16340" y="2864"/>
                    <a:pt x="15931" y="3173"/>
                    <a:pt x="15468" y="3351"/>
                  </a:cubicBezTo>
                  <a:cubicBezTo>
                    <a:pt x="15022" y="3524"/>
                    <a:pt x="14590" y="3739"/>
                    <a:pt x="14150" y="3940"/>
                  </a:cubicBezTo>
                  <a:cubicBezTo>
                    <a:pt x="13793" y="4103"/>
                    <a:pt x="13446" y="4300"/>
                    <a:pt x="13075" y="4440"/>
                  </a:cubicBezTo>
                  <a:cubicBezTo>
                    <a:pt x="12179" y="4777"/>
                    <a:pt x="11318" y="5206"/>
                    <a:pt x="10378" y="5427"/>
                  </a:cubicBezTo>
                  <a:cubicBezTo>
                    <a:pt x="10109" y="5488"/>
                    <a:pt x="9857" y="5611"/>
                    <a:pt x="9594" y="5706"/>
                  </a:cubicBezTo>
                  <a:lnTo>
                    <a:pt x="9594" y="5706"/>
                  </a:lnTo>
                  <a:lnTo>
                    <a:pt x="9594" y="5710"/>
                  </a:lnTo>
                  <a:cubicBezTo>
                    <a:pt x="9594" y="5706"/>
                    <a:pt x="9591" y="5706"/>
                    <a:pt x="9591" y="5706"/>
                  </a:cubicBezTo>
                  <a:cubicBezTo>
                    <a:pt x="9509" y="5689"/>
                    <a:pt x="9428" y="5676"/>
                    <a:pt x="9343" y="5662"/>
                  </a:cubicBezTo>
                  <a:cubicBezTo>
                    <a:pt x="9339" y="5662"/>
                    <a:pt x="9336" y="5666"/>
                    <a:pt x="9333" y="5669"/>
                  </a:cubicBezTo>
                  <a:cubicBezTo>
                    <a:pt x="9329" y="5669"/>
                    <a:pt x="9329" y="5666"/>
                    <a:pt x="9325" y="5666"/>
                  </a:cubicBezTo>
                  <a:cubicBezTo>
                    <a:pt x="9305" y="5706"/>
                    <a:pt x="9295" y="5761"/>
                    <a:pt x="9264" y="5774"/>
                  </a:cubicBezTo>
                  <a:cubicBezTo>
                    <a:pt x="9173" y="5815"/>
                    <a:pt x="9077" y="5843"/>
                    <a:pt x="8978" y="5867"/>
                  </a:cubicBezTo>
                  <a:cubicBezTo>
                    <a:pt x="8529" y="5979"/>
                    <a:pt x="8083" y="6095"/>
                    <a:pt x="7630" y="6193"/>
                  </a:cubicBezTo>
                  <a:cubicBezTo>
                    <a:pt x="7419" y="6238"/>
                    <a:pt x="7204" y="6244"/>
                    <a:pt x="6990" y="6278"/>
                  </a:cubicBezTo>
                  <a:cubicBezTo>
                    <a:pt x="6170" y="6408"/>
                    <a:pt x="5342" y="6391"/>
                    <a:pt x="4515" y="6377"/>
                  </a:cubicBezTo>
                  <a:cubicBezTo>
                    <a:pt x="4188" y="6374"/>
                    <a:pt x="3854" y="6319"/>
                    <a:pt x="3551" y="6162"/>
                  </a:cubicBezTo>
                  <a:cubicBezTo>
                    <a:pt x="3524" y="6149"/>
                    <a:pt x="3497" y="6115"/>
                    <a:pt x="3470" y="6112"/>
                  </a:cubicBezTo>
                  <a:close/>
                  <a:moveTo>
                    <a:pt x="3377" y="6953"/>
                  </a:moveTo>
                  <a:cubicBezTo>
                    <a:pt x="2884" y="6902"/>
                    <a:pt x="2469" y="6660"/>
                    <a:pt x="2056" y="6412"/>
                  </a:cubicBezTo>
                  <a:cubicBezTo>
                    <a:pt x="2023" y="6387"/>
                    <a:pt x="2009" y="6330"/>
                    <a:pt x="1991" y="6296"/>
                  </a:cubicBezTo>
                  <a:cubicBezTo>
                    <a:pt x="2005" y="6272"/>
                    <a:pt x="2009" y="6251"/>
                    <a:pt x="2019" y="6248"/>
                  </a:cubicBezTo>
                  <a:cubicBezTo>
                    <a:pt x="2032" y="6241"/>
                    <a:pt x="2053" y="6244"/>
                    <a:pt x="2067" y="6248"/>
                  </a:cubicBezTo>
                  <a:cubicBezTo>
                    <a:pt x="2390" y="6323"/>
                    <a:pt x="2717" y="6394"/>
                    <a:pt x="3041" y="6469"/>
                  </a:cubicBezTo>
                  <a:cubicBezTo>
                    <a:pt x="3102" y="6486"/>
                    <a:pt x="3167" y="6510"/>
                    <a:pt x="3225" y="6537"/>
                  </a:cubicBezTo>
                  <a:cubicBezTo>
                    <a:pt x="3442" y="6632"/>
                    <a:pt x="3663" y="6680"/>
                    <a:pt x="3902" y="6690"/>
                  </a:cubicBezTo>
                  <a:cubicBezTo>
                    <a:pt x="4065" y="6698"/>
                    <a:pt x="4229" y="6739"/>
                    <a:pt x="4392" y="6765"/>
                  </a:cubicBezTo>
                  <a:cubicBezTo>
                    <a:pt x="4655" y="6813"/>
                    <a:pt x="4913" y="6820"/>
                    <a:pt x="5182" y="6792"/>
                  </a:cubicBezTo>
                  <a:cubicBezTo>
                    <a:pt x="5526" y="6755"/>
                    <a:pt x="5876" y="6772"/>
                    <a:pt x="6224" y="6772"/>
                  </a:cubicBezTo>
                  <a:cubicBezTo>
                    <a:pt x="6248" y="6772"/>
                    <a:pt x="6272" y="6810"/>
                    <a:pt x="6330" y="6854"/>
                  </a:cubicBezTo>
                  <a:cubicBezTo>
                    <a:pt x="6217" y="6885"/>
                    <a:pt x="6129" y="6922"/>
                    <a:pt x="6036" y="6932"/>
                  </a:cubicBezTo>
                  <a:cubicBezTo>
                    <a:pt x="5741" y="6959"/>
                    <a:pt x="5441" y="6953"/>
                    <a:pt x="5148" y="7007"/>
                  </a:cubicBezTo>
                  <a:cubicBezTo>
                    <a:pt x="4552" y="7123"/>
                    <a:pt x="3967" y="7011"/>
                    <a:pt x="3377" y="695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0" name="Google Shape;160;p23"/>
          <p:cNvSpPr txBox="1"/>
          <p:nvPr>
            <p:ph type="title"/>
          </p:nvPr>
        </p:nvSpPr>
        <p:spPr>
          <a:xfrm>
            <a:off x="719775" y="540000"/>
            <a:ext cx="7704300" cy="3828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CONTENTS OF THIS TEMPLATE</a:t>
            </a:r>
            <a:endParaRPr/>
          </a:p>
        </p:txBody>
      </p:sp>
      <p:sp>
        <p:nvSpPr>
          <p:cNvPr id="161" name="Google Shape;161;p23"/>
          <p:cNvSpPr txBox="1"/>
          <p:nvPr>
            <p:ph idx="1" type="body"/>
          </p:nvPr>
        </p:nvSpPr>
        <p:spPr>
          <a:xfrm>
            <a:off x="719850" y="1020825"/>
            <a:ext cx="7704300" cy="3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100"/>
              <a:t>Here’s what you’ll find in this </a:t>
            </a:r>
            <a:r>
              <a:rPr b="1" lang="en" sz="1100">
                <a:uFill>
                  <a:noFill/>
                </a:uFill>
                <a:hlinkClick r:id="rId3"/>
              </a:rPr>
              <a:t>Slidesgo</a:t>
            </a:r>
            <a:r>
              <a:rPr lang="en" sz="1100"/>
              <a:t> template: </a:t>
            </a:r>
            <a:br>
              <a:rPr lang="en" sz="1100"/>
            </a:br>
            <a:endParaRPr sz="1100"/>
          </a:p>
          <a:p>
            <a:pPr indent="-298450" lvl="0" marL="457200" rtl="0" algn="l">
              <a:spcBef>
                <a:spcPts val="0"/>
              </a:spcBef>
              <a:spcAft>
                <a:spcPts val="0"/>
              </a:spcAft>
              <a:buClr>
                <a:srgbClr val="434343"/>
              </a:buClr>
              <a:buSzPts val="1100"/>
              <a:buChar char="●"/>
            </a:pPr>
            <a:r>
              <a:rPr lang="en" sz="1100"/>
              <a:t>A slide structure based on a marketing campaign, which you can easily adapt to your needs. For more info on how to edit the template, please visit </a:t>
            </a:r>
            <a:r>
              <a:rPr b="1" lang="en" sz="1100">
                <a:uFill>
                  <a:noFill/>
                </a:uFill>
                <a:hlinkClick r:id="rId4"/>
              </a:rPr>
              <a:t>Slidesgo School</a:t>
            </a:r>
            <a:r>
              <a:rPr lang="en" sz="1100"/>
              <a:t> or read our </a:t>
            </a:r>
            <a:r>
              <a:rPr b="1" lang="en" sz="1100">
                <a:uFill>
                  <a:noFill/>
                </a:uFill>
                <a:hlinkClick r:id="rId5"/>
              </a:rPr>
              <a:t>FAQs</a:t>
            </a:r>
            <a:r>
              <a:rPr lang="en" sz="1100"/>
              <a:t>.</a:t>
            </a:r>
            <a:endParaRPr sz="1100"/>
          </a:p>
          <a:p>
            <a:pPr indent="-298450" lvl="0" marL="457200" rtl="0" algn="l">
              <a:spcBef>
                <a:spcPts val="0"/>
              </a:spcBef>
              <a:spcAft>
                <a:spcPts val="0"/>
              </a:spcAft>
              <a:buClr>
                <a:srgbClr val="434343"/>
              </a:buClr>
              <a:buSzPts val="1100"/>
              <a:buChar char="●"/>
            </a:pPr>
            <a:r>
              <a:rPr lang="en" sz="1100"/>
              <a:t>Some slides with </a:t>
            </a:r>
            <a:r>
              <a:rPr b="1" lang="en" sz="1100">
                <a:uFill>
                  <a:noFill/>
                </a:uFill>
                <a:hlinkClick action="ppaction://hlinksldjump" r:id="rId6"/>
              </a:rPr>
              <a:t>alternative resources</a:t>
            </a:r>
            <a:r>
              <a:rPr lang="en" sz="1100"/>
              <a:t>, including more illustrations within the style of the template. </a:t>
            </a:r>
            <a:endParaRPr sz="1100"/>
          </a:p>
          <a:p>
            <a:pPr indent="-298450" lvl="0" marL="457200" rtl="0" algn="l">
              <a:spcBef>
                <a:spcPts val="0"/>
              </a:spcBef>
              <a:spcAft>
                <a:spcPts val="0"/>
              </a:spcAft>
              <a:buClr>
                <a:srgbClr val="434343"/>
              </a:buClr>
              <a:buSzPts val="1100"/>
              <a:buChar char="●"/>
            </a:pPr>
            <a:r>
              <a:rPr lang="en" sz="1100"/>
              <a:t>A </a:t>
            </a:r>
            <a:r>
              <a:rPr b="1" lang="en" sz="1100">
                <a:uFill>
                  <a:noFill/>
                </a:uFill>
                <a:hlinkClick action="ppaction://hlinksldjump" r:id="rId7"/>
              </a:rPr>
              <a:t>thanks slide</a:t>
            </a:r>
            <a:r>
              <a:rPr lang="en" sz="1100"/>
              <a:t>, which you must keep so that proper credits for our design are given.</a:t>
            </a:r>
            <a:endParaRPr sz="1100"/>
          </a:p>
          <a:p>
            <a:pPr indent="-298450" lvl="0" marL="457200" rtl="0" algn="l">
              <a:spcBef>
                <a:spcPts val="0"/>
              </a:spcBef>
              <a:spcAft>
                <a:spcPts val="0"/>
              </a:spcAft>
              <a:buClr>
                <a:srgbClr val="434343"/>
              </a:buClr>
              <a:buSzPts val="1100"/>
              <a:buChar char="●"/>
            </a:pPr>
            <a:r>
              <a:rPr lang="en" sz="1100"/>
              <a:t>A </a:t>
            </a:r>
            <a:r>
              <a:rPr b="1" lang="en" sz="1100">
                <a:uFill>
                  <a:noFill/>
                </a:uFill>
                <a:hlinkClick action="ppaction://hlinksldjump" r:id="rId8"/>
              </a:rPr>
              <a:t>resources slide</a:t>
            </a:r>
            <a:r>
              <a:rPr lang="en" sz="1100"/>
              <a:t>, where you’ll find links to all the elements used in the template.</a:t>
            </a:r>
            <a:endParaRPr sz="1100"/>
          </a:p>
          <a:p>
            <a:pPr indent="-298450" lvl="0" marL="457200" rtl="0" algn="l">
              <a:spcBef>
                <a:spcPts val="0"/>
              </a:spcBef>
              <a:spcAft>
                <a:spcPts val="0"/>
              </a:spcAft>
              <a:buClr>
                <a:srgbClr val="434343"/>
              </a:buClr>
              <a:buSzPts val="1100"/>
              <a:buChar char="●"/>
            </a:pPr>
            <a:r>
              <a:rPr b="1" lang="en" sz="1100">
                <a:uFill>
                  <a:noFill/>
                </a:uFill>
                <a:hlinkClick action="ppaction://hlinksldjump" r:id="rId9"/>
              </a:rPr>
              <a:t>Instructions for use</a:t>
            </a:r>
            <a:r>
              <a:rPr lang="en" sz="1100"/>
              <a:t>.</a:t>
            </a:r>
            <a:endParaRPr sz="1100"/>
          </a:p>
          <a:p>
            <a:pPr indent="-298450" lvl="0" marL="457200" rtl="0" algn="l">
              <a:spcBef>
                <a:spcPts val="0"/>
              </a:spcBef>
              <a:spcAft>
                <a:spcPts val="0"/>
              </a:spcAft>
              <a:buClr>
                <a:srgbClr val="434343"/>
              </a:buClr>
              <a:buSzPts val="1100"/>
              <a:buChar char="●"/>
            </a:pPr>
            <a:r>
              <a:rPr lang="en" sz="1100"/>
              <a:t>Final slides with: </a:t>
            </a:r>
            <a:endParaRPr sz="1100"/>
          </a:p>
          <a:p>
            <a:pPr indent="-298450" lvl="0" marL="914400" rtl="0" algn="l">
              <a:spcBef>
                <a:spcPts val="0"/>
              </a:spcBef>
              <a:spcAft>
                <a:spcPts val="0"/>
              </a:spcAft>
              <a:buClr>
                <a:srgbClr val="434343"/>
              </a:buClr>
              <a:buSzPts val="1100"/>
              <a:buChar char="●"/>
            </a:pPr>
            <a:r>
              <a:rPr lang="en" sz="1100"/>
              <a:t>The </a:t>
            </a:r>
            <a:r>
              <a:rPr b="1" lang="en" sz="1100">
                <a:uFill>
                  <a:noFill/>
                </a:uFill>
                <a:hlinkClick action="ppaction://hlinksldjump" r:id="rId10"/>
              </a:rPr>
              <a:t>fonts and colors</a:t>
            </a:r>
            <a:r>
              <a:rPr lang="en" sz="1100"/>
              <a:t> used in the template.</a:t>
            </a:r>
            <a:endParaRPr sz="1100"/>
          </a:p>
          <a:p>
            <a:pPr indent="-298450" lvl="0" marL="914400" rtl="0" algn="l">
              <a:spcBef>
                <a:spcPts val="0"/>
              </a:spcBef>
              <a:spcAft>
                <a:spcPts val="0"/>
              </a:spcAft>
              <a:buClr>
                <a:srgbClr val="434343"/>
              </a:buClr>
              <a:buSzPts val="1100"/>
              <a:buChar char="●"/>
            </a:pPr>
            <a:r>
              <a:rPr lang="en" sz="1100"/>
              <a:t>More </a:t>
            </a:r>
            <a:r>
              <a:rPr b="1" lang="en" sz="1100">
                <a:uFill>
                  <a:noFill/>
                </a:uFill>
                <a:hlinkClick action="ppaction://hlinksldjump" r:id="rId11"/>
              </a:rPr>
              <a:t>infographic resources</a:t>
            </a:r>
            <a:r>
              <a:rPr lang="en" sz="1100"/>
              <a:t>, whose size and color can be edited. </a:t>
            </a:r>
            <a:endParaRPr sz="1100"/>
          </a:p>
          <a:p>
            <a:pPr indent="-298450" lvl="0" marL="914400" rtl="0" algn="l">
              <a:spcBef>
                <a:spcPts val="0"/>
              </a:spcBef>
              <a:spcAft>
                <a:spcPts val="0"/>
              </a:spcAft>
              <a:buClr>
                <a:srgbClr val="434343"/>
              </a:buClr>
              <a:buSzPts val="1100"/>
              <a:buChar char="●"/>
            </a:pPr>
            <a:r>
              <a:rPr lang="en" sz="1100"/>
              <a:t>Sets of </a:t>
            </a:r>
            <a:r>
              <a:rPr b="1" lang="en" sz="1100">
                <a:uFill>
                  <a:noFill/>
                </a:uFill>
                <a:hlinkClick action="ppaction://hlinksldjump" r:id="rId12"/>
              </a:rPr>
              <a:t>customizable icons</a:t>
            </a:r>
            <a:r>
              <a:rPr lang="en" sz="1100"/>
              <a:t> of the following themes: general, business, avatar, creative process, education, help &amp; support, medical, nature, performing arts, SEO &amp; marketing, and teamwork.</a:t>
            </a:r>
            <a:endParaRPr sz="1100"/>
          </a:p>
          <a:p>
            <a:pPr indent="0" lvl="0" marL="0" rtl="0" algn="l">
              <a:spcBef>
                <a:spcPts val="0"/>
              </a:spcBef>
              <a:spcAft>
                <a:spcPts val="0"/>
              </a:spcAft>
              <a:buNone/>
            </a:pPr>
            <a:r>
              <a:t/>
            </a:r>
            <a:endParaRPr sz="1100"/>
          </a:p>
          <a:p>
            <a:pPr indent="0" lvl="0" marL="0" rtl="0" algn="l">
              <a:spcBef>
                <a:spcPts val="0"/>
              </a:spcBef>
              <a:spcAft>
                <a:spcPts val="0"/>
              </a:spcAft>
              <a:buNone/>
            </a:pPr>
            <a:r>
              <a:rPr lang="en" sz="1000"/>
              <a:t>You can delete this slide when you’re done editing the presentation.</a:t>
            </a:r>
            <a:endParaRPr sz="1000"/>
          </a:p>
          <a:p>
            <a:pPr indent="0" lvl="0" marL="0" rtl="0" algn="l">
              <a:spcBef>
                <a:spcPts val="0"/>
              </a:spcBef>
              <a:spcAft>
                <a:spcPts val="0"/>
              </a:spcAft>
              <a:buNone/>
            </a:pPr>
            <a:r>
              <a:t/>
            </a:r>
            <a:endParaRPr sz="1100"/>
          </a:p>
          <a:p>
            <a:pPr indent="0" lvl="0" marL="0" rtl="0" algn="l">
              <a:spcBef>
                <a:spcPts val="0"/>
              </a:spcBef>
              <a:spcAft>
                <a:spcPts val="0"/>
              </a:spcAft>
              <a:buNone/>
            </a:pPr>
            <a:r>
              <a:t/>
            </a:r>
            <a:endParaRPr sz="1100"/>
          </a:p>
          <a:p>
            <a:pPr indent="0" lvl="0" marL="0" rtl="0" algn="l">
              <a:spcBef>
                <a:spcPts val="0"/>
              </a:spcBef>
              <a:spcAft>
                <a:spcPts val="1600"/>
              </a:spcAft>
              <a:buNone/>
            </a:pPr>
            <a:r>
              <a:t/>
            </a:r>
            <a:endParaRPr sz="1100"/>
          </a:p>
        </p:txBody>
      </p:sp>
    </p:spTree>
  </p:cSld>
  <p:clrMapOvr>
    <a:masterClrMapping/>
  </p:clrMapOvr>
</p:sld>
</file>

<file path=ppt/slides/slide2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34" name="Shape 1034"/>
        <p:cNvGrpSpPr/>
        <p:nvPr/>
      </p:nvGrpSpPr>
      <p:grpSpPr>
        <a:xfrm>
          <a:off x="0" y="0"/>
          <a:ext cx="0" cy="0"/>
          <a:chOff x="0" y="0"/>
          <a:chExt cx="0" cy="0"/>
        </a:xfrm>
      </p:grpSpPr>
      <p:sp>
        <p:nvSpPr>
          <p:cNvPr id="1035" name="Google Shape;1035;p41"/>
          <p:cNvSpPr txBox="1"/>
          <p:nvPr>
            <p:ph idx="4"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PROMOTION</a:t>
            </a:r>
            <a:endParaRPr/>
          </a:p>
        </p:txBody>
      </p:sp>
      <p:grpSp>
        <p:nvGrpSpPr>
          <p:cNvPr id="1036" name="Google Shape;1036;p41"/>
          <p:cNvGrpSpPr/>
          <p:nvPr/>
        </p:nvGrpSpPr>
        <p:grpSpPr>
          <a:xfrm>
            <a:off x="4398981" y="1672749"/>
            <a:ext cx="346056" cy="345674"/>
            <a:chOff x="3303268" y="3817349"/>
            <a:chExt cx="346056" cy="345674"/>
          </a:xfrm>
        </p:grpSpPr>
        <p:sp>
          <p:nvSpPr>
            <p:cNvPr id="1037" name="Google Shape;1037;p4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 name="Google Shape;1038;p4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 name="Google Shape;1039;p4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 name="Google Shape;1040;p4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 name="Google Shape;1041;p41"/>
          <p:cNvGrpSpPr/>
          <p:nvPr/>
        </p:nvGrpSpPr>
        <p:grpSpPr>
          <a:xfrm>
            <a:off x="4399010" y="3087699"/>
            <a:ext cx="346024" cy="345674"/>
            <a:chOff x="4201447" y="3817349"/>
            <a:chExt cx="346024" cy="345674"/>
          </a:xfrm>
        </p:grpSpPr>
        <p:sp>
          <p:nvSpPr>
            <p:cNvPr id="1042" name="Google Shape;1042;p4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 name="Google Shape;1043;p4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 name="Google Shape;1044;p41"/>
          <p:cNvGrpSpPr/>
          <p:nvPr/>
        </p:nvGrpSpPr>
        <p:grpSpPr>
          <a:xfrm>
            <a:off x="4399211" y="2380224"/>
            <a:ext cx="345642" cy="345674"/>
            <a:chOff x="5549861" y="3817349"/>
            <a:chExt cx="345642" cy="345674"/>
          </a:xfrm>
        </p:grpSpPr>
        <p:sp>
          <p:nvSpPr>
            <p:cNvPr id="1045" name="Google Shape;1045;p4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 name="Google Shape;1046;p4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 name="Google Shape;1047;p4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48" name="Google Shape;1048;p41"/>
          <p:cNvCxnSpPr/>
          <p:nvPr/>
        </p:nvCxnSpPr>
        <p:spPr>
          <a:xfrm>
            <a:off x="4892701" y="1845800"/>
            <a:ext cx="472500" cy="0"/>
          </a:xfrm>
          <a:prstGeom prst="straightConnector1">
            <a:avLst/>
          </a:prstGeom>
          <a:noFill/>
          <a:ln cap="flat" cmpd="sng" w="19050">
            <a:solidFill>
              <a:srgbClr val="434343"/>
            </a:solidFill>
            <a:prstDash val="solid"/>
            <a:round/>
            <a:headEnd len="med" w="med" type="none"/>
            <a:tailEnd len="med" w="med" type="none"/>
          </a:ln>
        </p:spPr>
      </p:cxnSp>
      <p:cxnSp>
        <p:nvCxnSpPr>
          <p:cNvPr id="1049" name="Google Shape;1049;p41"/>
          <p:cNvCxnSpPr/>
          <p:nvPr/>
        </p:nvCxnSpPr>
        <p:spPr>
          <a:xfrm>
            <a:off x="3748850" y="2553050"/>
            <a:ext cx="502500" cy="0"/>
          </a:xfrm>
          <a:prstGeom prst="straightConnector1">
            <a:avLst/>
          </a:prstGeom>
          <a:noFill/>
          <a:ln cap="flat" cmpd="sng" w="19050">
            <a:solidFill>
              <a:srgbClr val="434343"/>
            </a:solidFill>
            <a:prstDash val="solid"/>
            <a:round/>
            <a:headEnd len="med" w="med" type="none"/>
            <a:tailEnd len="med" w="med" type="none"/>
          </a:ln>
        </p:spPr>
      </p:cxnSp>
      <p:cxnSp>
        <p:nvCxnSpPr>
          <p:cNvPr id="1050" name="Google Shape;1050;p41"/>
          <p:cNvCxnSpPr/>
          <p:nvPr/>
        </p:nvCxnSpPr>
        <p:spPr>
          <a:xfrm>
            <a:off x="4892701" y="3260550"/>
            <a:ext cx="472500" cy="0"/>
          </a:xfrm>
          <a:prstGeom prst="straightConnector1">
            <a:avLst/>
          </a:prstGeom>
          <a:noFill/>
          <a:ln cap="flat" cmpd="sng" w="19050">
            <a:solidFill>
              <a:srgbClr val="434343"/>
            </a:solidFill>
            <a:prstDash val="solid"/>
            <a:round/>
            <a:headEnd len="med" w="med" type="none"/>
            <a:tailEnd len="med" w="med" type="none"/>
          </a:ln>
        </p:spPr>
      </p:cxnSp>
      <p:grpSp>
        <p:nvGrpSpPr>
          <p:cNvPr id="1051" name="Google Shape;1051;p41"/>
          <p:cNvGrpSpPr/>
          <p:nvPr/>
        </p:nvGrpSpPr>
        <p:grpSpPr>
          <a:xfrm>
            <a:off x="4393504" y="3795168"/>
            <a:ext cx="357005" cy="357005"/>
            <a:chOff x="5108729" y="3351230"/>
            <a:chExt cx="357005" cy="357005"/>
          </a:xfrm>
        </p:grpSpPr>
        <p:sp>
          <p:nvSpPr>
            <p:cNvPr id="1052" name="Google Shape;1052;p4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 name="Google Shape;1053;p4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cxnSp>
        <p:nvCxnSpPr>
          <p:cNvPr id="1054" name="Google Shape;1054;p41"/>
          <p:cNvCxnSpPr/>
          <p:nvPr/>
        </p:nvCxnSpPr>
        <p:spPr>
          <a:xfrm>
            <a:off x="3748850" y="3973675"/>
            <a:ext cx="502500" cy="0"/>
          </a:xfrm>
          <a:prstGeom prst="straightConnector1">
            <a:avLst/>
          </a:prstGeom>
          <a:noFill/>
          <a:ln cap="flat" cmpd="sng" w="19050">
            <a:solidFill>
              <a:srgbClr val="434343"/>
            </a:solidFill>
            <a:prstDash val="solid"/>
            <a:round/>
            <a:headEnd len="med" w="med" type="none"/>
            <a:tailEnd len="med" w="med" type="none"/>
          </a:ln>
        </p:spPr>
      </p:cxnSp>
      <p:grpSp>
        <p:nvGrpSpPr>
          <p:cNvPr id="1055" name="Google Shape;1055;p41"/>
          <p:cNvGrpSpPr/>
          <p:nvPr/>
        </p:nvGrpSpPr>
        <p:grpSpPr>
          <a:xfrm rot="10800000">
            <a:off x="4892622" y="3973769"/>
            <a:ext cx="561778" cy="618439"/>
            <a:chOff x="391549" y="1140023"/>
            <a:chExt cx="553584" cy="609420"/>
          </a:xfrm>
        </p:grpSpPr>
        <p:sp>
          <p:nvSpPr>
            <p:cNvPr id="1056" name="Google Shape;1056;p41"/>
            <p:cNvSpPr/>
            <p:nvPr/>
          </p:nvSpPr>
          <p:spPr>
            <a:xfrm>
              <a:off x="391549"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 name="Google Shape;1057;p41"/>
            <p:cNvSpPr/>
            <p:nvPr/>
          </p:nvSpPr>
          <p:spPr>
            <a:xfrm>
              <a:off x="628461"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 name="Google Shape;1058;p41"/>
          <p:cNvGrpSpPr/>
          <p:nvPr/>
        </p:nvGrpSpPr>
        <p:grpSpPr>
          <a:xfrm>
            <a:off x="3689572" y="1262903"/>
            <a:ext cx="561778" cy="618439"/>
            <a:chOff x="391549" y="1140023"/>
            <a:chExt cx="553584" cy="609420"/>
          </a:xfrm>
        </p:grpSpPr>
        <p:sp>
          <p:nvSpPr>
            <p:cNvPr id="1059" name="Google Shape;1059;p41"/>
            <p:cNvSpPr/>
            <p:nvPr/>
          </p:nvSpPr>
          <p:spPr>
            <a:xfrm>
              <a:off x="391549" y="1140023"/>
              <a:ext cx="553584" cy="609420"/>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 name="Google Shape;1060;p41"/>
            <p:cNvSpPr/>
            <p:nvPr/>
          </p:nvSpPr>
          <p:spPr>
            <a:xfrm>
              <a:off x="628461" y="1392896"/>
              <a:ext cx="311193" cy="328686"/>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61" name="Google Shape;1061;p41"/>
          <p:cNvSpPr txBox="1"/>
          <p:nvPr>
            <p:ph idx="1" type="subTitle"/>
          </p:nvPr>
        </p:nvSpPr>
        <p:spPr>
          <a:xfrm>
            <a:off x="869225" y="2511399"/>
            <a:ext cx="2715300" cy="618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can list the promotion channels</a:t>
            </a:r>
            <a:endParaRPr/>
          </a:p>
        </p:txBody>
      </p:sp>
      <p:sp>
        <p:nvSpPr>
          <p:cNvPr id="1062" name="Google Shape;1062;p41"/>
          <p:cNvSpPr txBox="1"/>
          <p:nvPr>
            <p:ph idx="2" type="subTitle"/>
          </p:nvPr>
        </p:nvSpPr>
        <p:spPr>
          <a:xfrm>
            <a:off x="869225" y="3940226"/>
            <a:ext cx="2715300" cy="6183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can list the promotion channels</a:t>
            </a:r>
            <a:endParaRPr/>
          </a:p>
        </p:txBody>
      </p:sp>
      <p:sp>
        <p:nvSpPr>
          <p:cNvPr id="1063" name="Google Shape;1063;p41"/>
          <p:cNvSpPr txBox="1"/>
          <p:nvPr>
            <p:ph type="title"/>
          </p:nvPr>
        </p:nvSpPr>
        <p:spPr>
          <a:xfrm>
            <a:off x="869218" y="1926800"/>
            <a:ext cx="2715300" cy="69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$2,000</a:t>
            </a:r>
            <a:endParaRPr/>
          </a:p>
        </p:txBody>
      </p:sp>
      <p:sp>
        <p:nvSpPr>
          <p:cNvPr id="1064" name="Google Shape;1064;p41"/>
          <p:cNvSpPr txBox="1"/>
          <p:nvPr>
            <p:ph idx="3" type="title"/>
          </p:nvPr>
        </p:nvSpPr>
        <p:spPr>
          <a:xfrm>
            <a:off x="869218" y="3344177"/>
            <a:ext cx="2715300" cy="697800"/>
          </a:xfrm>
          <a:prstGeom prst="rect">
            <a:avLst/>
          </a:prstGeom>
        </p:spPr>
        <p:txBody>
          <a:bodyPr anchorCtr="0" anchor="b" bIns="91425" lIns="91425" spcFirstLastPara="1" rIns="91425" wrap="square" tIns="91425">
            <a:noAutofit/>
          </a:bodyPr>
          <a:lstStyle/>
          <a:p>
            <a:pPr indent="0" lvl="0" marL="0" rtl="0" algn="r">
              <a:spcBef>
                <a:spcPts val="0"/>
              </a:spcBef>
              <a:spcAft>
                <a:spcPts val="0"/>
              </a:spcAft>
              <a:buNone/>
            </a:pPr>
            <a:r>
              <a:rPr lang="en"/>
              <a:t>$3,100</a:t>
            </a:r>
            <a:endParaRPr/>
          </a:p>
        </p:txBody>
      </p:sp>
      <p:sp>
        <p:nvSpPr>
          <p:cNvPr id="1065" name="Google Shape;1065;p41"/>
          <p:cNvSpPr txBox="1"/>
          <p:nvPr>
            <p:ph idx="5" type="subTitle"/>
          </p:nvPr>
        </p:nvSpPr>
        <p:spPr>
          <a:xfrm>
            <a:off x="5536745" y="1792793"/>
            <a:ext cx="2715300" cy="697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t>Here you can list the promotion channels</a:t>
            </a:r>
            <a:endParaRPr/>
          </a:p>
          <a:p>
            <a:pPr indent="0" lvl="0" marL="0" rtl="0" algn="l">
              <a:spcBef>
                <a:spcPts val="1600"/>
              </a:spcBef>
              <a:spcAft>
                <a:spcPts val="0"/>
              </a:spcAft>
              <a:buNone/>
            </a:pPr>
            <a:r>
              <a:t/>
            </a:r>
            <a:endParaRPr/>
          </a:p>
          <a:p>
            <a:pPr indent="0" lvl="0" marL="0" rtl="0" algn="l">
              <a:spcBef>
                <a:spcPts val="1600"/>
              </a:spcBef>
              <a:spcAft>
                <a:spcPts val="1600"/>
              </a:spcAft>
              <a:buNone/>
            </a:pPr>
            <a:r>
              <a:t/>
            </a:r>
            <a:endParaRPr/>
          </a:p>
        </p:txBody>
      </p:sp>
      <p:sp>
        <p:nvSpPr>
          <p:cNvPr id="1066" name="Google Shape;1066;p41"/>
          <p:cNvSpPr txBox="1"/>
          <p:nvPr>
            <p:ph idx="6" type="subTitle"/>
          </p:nvPr>
        </p:nvSpPr>
        <p:spPr>
          <a:xfrm>
            <a:off x="5536745" y="3243452"/>
            <a:ext cx="2715300" cy="6183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can list the promotion channels</a:t>
            </a:r>
            <a:endParaRPr/>
          </a:p>
        </p:txBody>
      </p:sp>
      <p:sp>
        <p:nvSpPr>
          <p:cNvPr id="1067" name="Google Shape;1067;p41"/>
          <p:cNvSpPr txBox="1"/>
          <p:nvPr>
            <p:ph idx="7" type="title"/>
          </p:nvPr>
        </p:nvSpPr>
        <p:spPr>
          <a:xfrm>
            <a:off x="5536745" y="1208208"/>
            <a:ext cx="27153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$1,300</a:t>
            </a:r>
            <a:endParaRPr/>
          </a:p>
        </p:txBody>
      </p:sp>
      <p:sp>
        <p:nvSpPr>
          <p:cNvPr id="1068" name="Google Shape;1068;p41"/>
          <p:cNvSpPr txBox="1"/>
          <p:nvPr>
            <p:ph idx="8" type="title"/>
          </p:nvPr>
        </p:nvSpPr>
        <p:spPr>
          <a:xfrm>
            <a:off x="5536745" y="2647401"/>
            <a:ext cx="2715300" cy="697800"/>
          </a:xfrm>
          <a:prstGeom prst="rect">
            <a:avLst/>
          </a:prstGeom>
        </p:spPr>
        <p:txBody>
          <a:bodyPr anchorCtr="0" anchor="b" bIns="91425" lIns="91425" spcFirstLastPara="1" rIns="91425" wrap="square" tIns="91425">
            <a:noAutofit/>
          </a:bodyPr>
          <a:lstStyle/>
          <a:p>
            <a:pPr indent="0" lvl="0" marL="0" rtl="0" algn="l">
              <a:spcBef>
                <a:spcPts val="0"/>
              </a:spcBef>
              <a:spcAft>
                <a:spcPts val="0"/>
              </a:spcAft>
              <a:buNone/>
            </a:pPr>
            <a:r>
              <a:rPr lang="en"/>
              <a:t>$1,300</a:t>
            </a:r>
            <a:endParaRPr/>
          </a:p>
        </p:txBody>
      </p:sp>
    </p:spTree>
  </p:cSld>
  <p:clrMapOvr>
    <a:masterClrMapping/>
  </p:clrMapOvr>
</p:sld>
</file>

<file path=ppt/slides/slide2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072" name="Shape 1072"/>
        <p:cNvGrpSpPr/>
        <p:nvPr/>
      </p:nvGrpSpPr>
      <p:grpSpPr>
        <a:xfrm>
          <a:off x="0" y="0"/>
          <a:ext cx="0" cy="0"/>
          <a:chOff x="0" y="0"/>
          <a:chExt cx="0" cy="0"/>
        </a:xfrm>
      </p:grpSpPr>
      <p:grpSp>
        <p:nvGrpSpPr>
          <p:cNvPr id="1073" name="Google Shape;1073;p42"/>
          <p:cNvGrpSpPr/>
          <p:nvPr/>
        </p:nvGrpSpPr>
        <p:grpSpPr>
          <a:xfrm>
            <a:off x="1419630" y="1341886"/>
            <a:ext cx="6298929" cy="2489988"/>
            <a:chOff x="1419630" y="1341886"/>
            <a:chExt cx="6298929" cy="2489988"/>
          </a:xfrm>
        </p:grpSpPr>
        <p:grpSp>
          <p:nvGrpSpPr>
            <p:cNvPr id="1074" name="Google Shape;1074;p42"/>
            <p:cNvGrpSpPr/>
            <p:nvPr/>
          </p:nvGrpSpPr>
          <p:grpSpPr>
            <a:xfrm>
              <a:off x="1668386" y="1601350"/>
              <a:ext cx="5807227" cy="1940800"/>
              <a:chOff x="1668386" y="1601350"/>
              <a:chExt cx="5807227" cy="1940800"/>
            </a:xfrm>
          </p:grpSpPr>
          <p:sp>
            <p:nvSpPr>
              <p:cNvPr id="1075" name="Google Shape;1075;p42"/>
              <p:cNvSpPr/>
              <p:nvPr/>
            </p:nvSpPr>
            <p:spPr>
              <a:xfrm>
                <a:off x="2176450" y="1772809"/>
                <a:ext cx="4823700" cy="1581000"/>
              </a:xfrm>
              <a:prstGeom prst="rect">
                <a:avLst/>
              </a:prstGeom>
              <a:solidFill>
                <a:schemeClr val="lt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6" name="Google Shape;1076;p42"/>
              <p:cNvGrpSpPr/>
              <p:nvPr/>
            </p:nvGrpSpPr>
            <p:grpSpPr>
              <a:xfrm>
                <a:off x="1668386" y="1601350"/>
                <a:ext cx="5807227" cy="1940800"/>
                <a:chOff x="1668386" y="1601350"/>
                <a:chExt cx="5807227" cy="1940800"/>
              </a:xfrm>
            </p:grpSpPr>
            <p:sp>
              <p:nvSpPr>
                <p:cNvPr id="1077" name="Google Shape;1077;p42"/>
                <p:cNvSpPr/>
                <p:nvPr/>
              </p:nvSpPr>
              <p:spPr>
                <a:xfrm>
                  <a:off x="1668386"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 name="Google Shape;1078;p42"/>
                <p:cNvSpPr/>
                <p:nvPr/>
              </p:nvSpPr>
              <p:spPr>
                <a:xfrm>
                  <a:off x="3601600"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 name="Google Shape;1079;p42"/>
                <p:cNvSpPr/>
                <p:nvPr/>
              </p:nvSpPr>
              <p:spPr>
                <a:xfrm>
                  <a:off x="5534814"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lt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080" name="Google Shape;1080;p42"/>
            <p:cNvGrpSpPr/>
            <p:nvPr/>
          </p:nvGrpSpPr>
          <p:grpSpPr>
            <a:xfrm>
              <a:off x="1419630" y="2328489"/>
              <a:ext cx="733938" cy="1503385"/>
              <a:chOff x="1419630" y="2328489"/>
              <a:chExt cx="733938" cy="1503385"/>
            </a:xfrm>
          </p:grpSpPr>
          <p:sp>
            <p:nvSpPr>
              <p:cNvPr id="1081" name="Google Shape;1081;p42"/>
              <p:cNvSpPr/>
              <p:nvPr/>
            </p:nvSpPr>
            <p:spPr>
              <a:xfrm rot="5400000">
                <a:off x="1512217" y="3763800"/>
                <a:ext cx="28781" cy="107365"/>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 name="Google Shape;1082;p42"/>
              <p:cNvSpPr/>
              <p:nvPr/>
            </p:nvSpPr>
            <p:spPr>
              <a:xfrm rot="5400000">
                <a:off x="1481826" y="3719144"/>
                <a:ext cx="56216" cy="74293"/>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 name="Google Shape;1083;p42"/>
              <p:cNvSpPr/>
              <p:nvPr/>
            </p:nvSpPr>
            <p:spPr>
              <a:xfrm rot="5400000">
                <a:off x="1393987" y="3712651"/>
                <a:ext cx="96296" cy="30539"/>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 name="Google Shape;1084;p42"/>
              <p:cNvSpPr/>
              <p:nvPr/>
            </p:nvSpPr>
            <p:spPr>
              <a:xfrm rot="5400000">
                <a:off x="1430187" y="3794773"/>
                <a:ext cx="31041" cy="27001"/>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 name="Google Shape;1085;p42"/>
              <p:cNvSpPr/>
              <p:nvPr/>
            </p:nvSpPr>
            <p:spPr>
              <a:xfrm rot="5400000">
                <a:off x="1815837" y="3471227"/>
                <a:ext cx="78835" cy="596627"/>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 name="Google Shape;1086;p42"/>
              <p:cNvSpPr/>
              <p:nvPr/>
            </p:nvSpPr>
            <p:spPr>
              <a:xfrm rot="5400000">
                <a:off x="1749167" y="3643984"/>
                <a:ext cx="55988" cy="206035"/>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 name="Google Shape;1087;p42"/>
              <p:cNvSpPr/>
              <p:nvPr/>
            </p:nvSpPr>
            <p:spPr>
              <a:xfrm rot="5400000">
                <a:off x="1761801" y="3645502"/>
                <a:ext cx="38550" cy="147217"/>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 name="Google Shape;1088;p42"/>
              <p:cNvSpPr/>
              <p:nvPr/>
            </p:nvSpPr>
            <p:spPr>
              <a:xfrm rot="5400000">
                <a:off x="1171450" y="2576669"/>
                <a:ext cx="568644" cy="72285"/>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 name="Google Shape;1089;p42"/>
              <p:cNvSpPr/>
              <p:nvPr/>
            </p:nvSpPr>
            <p:spPr>
              <a:xfrm rot="5400000">
                <a:off x="1379129" y="2450587"/>
                <a:ext cx="215073" cy="48570"/>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 name="Google Shape;1090;p42"/>
              <p:cNvSpPr/>
              <p:nvPr/>
            </p:nvSpPr>
            <p:spPr>
              <a:xfrm rot="5400000">
                <a:off x="1469935" y="2531876"/>
                <a:ext cx="78835" cy="32776"/>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 name="Google Shape;1091;p42"/>
              <p:cNvSpPr/>
              <p:nvPr/>
            </p:nvSpPr>
            <p:spPr>
              <a:xfrm rot="5400000">
                <a:off x="1516268" y="2496088"/>
                <a:ext cx="13832" cy="552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 name="Google Shape;1092;p42"/>
              <p:cNvSpPr/>
              <p:nvPr/>
            </p:nvSpPr>
            <p:spPr>
              <a:xfrm rot="5400000">
                <a:off x="1171450" y="3189820"/>
                <a:ext cx="568644" cy="72285"/>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 name="Google Shape;1093;p42"/>
              <p:cNvSpPr/>
              <p:nvPr/>
            </p:nvSpPr>
            <p:spPr>
              <a:xfrm rot="5400000">
                <a:off x="1379140" y="3339605"/>
                <a:ext cx="215050" cy="48570"/>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 name="Google Shape;1094;p42"/>
              <p:cNvSpPr/>
              <p:nvPr/>
            </p:nvSpPr>
            <p:spPr>
              <a:xfrm rot="5400000">
                <a:off x="1469935" y="3274122"/>
                <a:ext cx="78835" cy="32776"/>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 name="Google Shape;1095;p42"/>
              <p:cNvSpPr/>
              <p:nvPr/>
            </p:nvSpPr>
            <p:spPr>
              <a:xfrm rot="5400000">
                <a:off x="1516257" y="3337151"/>
                <a:ext cx="13854" cy="552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 name="Google Shape;1096;p42"/>
            <p:cNvGrpSpPr/>
            <p:nvPr/>
          </p:nvGrpSpPr>
          <p:grpSpPr>
            <a:xfrm>
              <a:off x="6984645" y="1341886"/>
              <a:ext cx="733914" cy="1551818"/>
              <a:chOff x="8246070" y="1221828"/>
              <a:chExt cx="733914" cy="1551818"/>
            </a:xfrm>
          </p:grpSpPr>
          <p:sp>
            <p:nvSpPr>
              <p:cNvPr id="1097" name="Google Shape;1097;p42"/>
              <p:cNvSpPr/>
              <p:nvPr/>
            </p:nvSpPr>
            <p:spPr>
              <a:xfrm flipH="1" rot="-5400000">
                <a:off x="8858620" y="1182537"/>
                <a:ext cx="28780" cy="107362"/>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 name="Google Shape;1098;p42"/>
              <p:cNvSpPr/>
              <p:nvPr/>
            </p:nvSpPr>
            <p:spPr>
              <a:xfrm flipH="1" rot="-5400000">
                <a:off x="8861587" y="1260251"/>
                <a:ext cx="56192" cy="74291"/>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 name="Google Shape;1099;p42"/>
              <p:cNvSpPr/>
              <p:nvPr/>
            </p:nvSpPr>
            <p:spPr>
              <a:xfrm flipH="1" rot="-5400000">
                <a:off x="8909300" y="1310543"/>
                <a:ext cx="96361" cy="3053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 name="Google Shape;1100;p42"/>
              <p:cNvSpPr/>
              <p:nvPr/>
            </p:nvSpPr>
            <p:spPr>
              <a:xfrm flipH="1" rot="-5400000">
                <a:off x="8938388" y="1231904"/>
                <a:ext cx="31040" cy="27000"/>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 name="Google Shape;1101;p42"/>
              <p:cNvSpPr/>
              <p:nvPr/>
            </p:nvSpPr>
            <p:spPr>
              <a:xfrm flipH="1" rot="-5400000">
                <a:off x="8504923" y="964755"/>
                <a:ext cx="78901" cy="596608"/>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 name="Google Shape;1102;p42"/>
              <p:cNvSpPr/>
              <p:nvPr/>
            </p:nvSpPr>
            <p:spPr>
              <a:xfrm flipH="1" rot="-5400000">
                <a:off x="8594506" y="1182583"/>
                <a:ext cx="55918" cy="206028"/>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 name="Google Shape;1103;p42"/>
              <p:cNvSpPr/>
              <p:nvPr/>
            </p:nvSpPr>
            <p:spPr>
              <a:xfrm flipH="1" rot="-5400000">
                <a:off x="8599219" y="1239881"/>
                <a:ext cx="38663" cy="147212"/>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 name="Google Shape;1104;p42"/>
              <p:cNvSpPr/>
              <p:nvPr/>
            </p:nvSpPr>
            <p:spPr>
              <a:xfrm flipH="1" rot="-5400000">
                <a:off x="8659530" y="1840060"/>
                <a:ext cx="568626" cy="72282"/>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 name="Google Shape;1105;p42"/>
              <p:cNvSpPr/>
              <p:nvPr/>
            </p:nvSpPr>
            <p:spPr>
              <a:xfrm flipH="1" rot="-5400000">
                <a:off x="8805418" y="1713983"/>
                <a:ext cx="215066" cy="485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 name="Google Shape;1106;p42"/>
              <p:cNvSpPr/>
              <p:nvPr/>
            </p:nvSpPr>
            <p:spPr>
              <a:xfrm flipH="1" rot="-5400000">
                <a:off x="8850849" y="1795269"/>
                <a:ext cx="78833" cy="32775"/>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 name="Google Shape;1107;p42"/>
              <p:cNvSpPr/>
              <p:nvPr/>
            </p:nvSpPr>
            <p:spPr>
              <a:xfrm flipH="1" rot="-5400000">
                <a:off x="8869518" y="1759481"/>
                <a:ext cx="13831" cy="552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 name="Google Shape;1108;p42"/>
              <p:cNvSpPr/>
              <p:nvPr/>
            </p:nvSpPr>
            <p:spPr>
              <a:xfrm flipH="1" rot="-5400000">
                <a:off x="8659530" y="2453192"/>
                <a:ext cx="568626" cy="72282"/>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 name="Google Shape;1109;p42"/>
              <p:cNvSpPr/>
              <p:nvPr/>
            </p:nvSpPr>
            <p:spPr>
              <a:xfrm flipH="1" rot="-5400000">
                <a:off x="8805430" y="2602971"/>
                <a:ext cx="215043" cy="485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 name="Google Shape;1110;p42"/>
              <p:cNvSpPr/>
              <p:nvPr/>
            </p:nvSpPr>
            <p:spPr>
              <a:xfrm flipH="1" rot="-5400000">
                <a:off x="8850849" y="2537490"/>
                <a:ext cx="78833" cy="32775"/>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 name="Google Shape;1111;p42"/>
              <p:cNvSpPr/>
              <p:nvPr/>
            </p:nvSpPr>
            <p:spPr>
              <a:xfrm flipH="1" rot="-5400000">
                <a:off x="8869507" y="2600518"/>
                <a:ext cx="13854" cy="552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112" name="Google Shape;1112;p42"/>
          <p:cNvSpPr txBox="1"/>
          <p:nvPr>
            <p:ph type="title"/>
          </p:nvPr>
        </p:nvSpPr>
        <p:spPr>
          <a:xfrm>
            <a:off x="1717450" y="1866450"/>
            <a:ext cx="5709000" cy="1003800"/>
          </a:xfrm>
          <a:prstGeom prst="rect">
            <a:avLst/>
          </a:prstGeom>
        </p:spPr>
        <p:txBody>
          <a:bodyPr anchorCtr="0" anchor="b" bIns="36000" lIns="91425" spcFirstLastPara="1" rIns="91425" wrap="square" tIns="36000">
            <a:noAutofit/>
          </a:bodyPr>
          <a:lstStyle/>
          <a:p>
            <a:pPr indent="0" lvl="0" marL="0" rtl="0" algn="ctr">
              <a:spcBef>
                <a:spcPts val="0"/>
              </a:spcBef>
              <a:spcAft>
                <a:spcPts val="0"/>
              </a:spcAft>
              <a:buNone/>
            </a:pPr>
            <a:r>
              <a:rPr lang="en"/>
              <a:t>333,000,000</a:t>
            </a:r>
            <a:endParaRPr/>
          </a:p>
        </p:txBody>
      </p:sp>
      <p:sp>
        <p:nvSpPr>
          <p:cNvPr id="1113" name="Google Shape;1113;p42"/>
          <p:cNvSpPr txBox="1"/>
          <p:nvPr>
            <p:ph idx="1" type="body"/>
          </p:nvPr>
        </p:nvSpPr>
        <p:spPr>
          <a:xfrm>
            <a:off x="1717450" y="2870252"/>
            <a:ext cx="5709000" cy="4068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a:t>Mercury is the closest planet to the Sun</a:t>
            </a:r>
            <a:endParaRPr/>
          </a:p>
        </p:txBody>
      </p:sp>
    </p:spTree>
  </p:cSld>
  <p:clrMapOvr>
    <a:masterClrMapping/>
  </p:clrMapOvr>
</p:sld>
</file>

<file path=ppt/slides/slide2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17" name="Shape 1117"/>
        <p:cNvGrpSpPr/>
        <p:nvPr/>
      </p:nvGrpSpPr>
      <p:grpSpPr>
        <a:xfrm>
          <a:off x="0" y="0"/>
          <a:ext cx="0" cy="0"/>
          <a:chOff x="0" y="0"/>
          <a:chExt cx="0" cy="0"/>
        </a:xfrm>
      </p:grpSpPr>
      <p:sp>
        <p:nvSpPr>
          <p:cNvPr id="1118" name="Google Shape;1118;p43"/>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ADVERTISING CAMPAIGN 1</a:t>
            </a:r>
            <a:endParaRPr/>
          </a:p>
        </p:txBody>
      </p:sp>
      <p:grpSp>
        <p:nvGrpSpPr>
          <p:cNvPr id="1119" name="Google Shape;1119;p43"/>
          <p:cNvGrpSpPr/>
          <p:nvPr/>
        </p:nvGrpSpPr>
        <p:grpSpPr>
          <a:xfrm>
            <a:off x="4598392" y="1555568"/>
            <a:ext cx="3960373" cy="3016331"/>
            <a:chOff x="3578510" y="1419647"/>
            <a:chExt cx="4021500" cy="3062887"/>
          </a:xfrm>
        </p:grpSpPr>
        <p:sp>
          <p:nvSpPr>
            <p:cNvPr id="1120" name="Google Shape;1120;p43"/>
            <p:cNvSpPr/>
            <p:nvPr/>
          </p:nvSpPr>
          <p:spPr>
            <a:xfrm>
              <a:off x="3716658" y="1548119"/>
              <a:ext cx="3748500" cy="22857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 name="Google Shape;1121;p43"/>
            <p:cNvSpPr/>
            <p:nvPr/>
          </p:nvSpPr>
          <p:spPr>
            <a:xfrm>
              <a:off x="3578510" y="1419647"/>
              <a:ext cx="4021500" cy="2544300"/>
            </a:xfrm>
            <a:prstGeom prst="roundRect">
              <a:avLst>
                <a:gd fmla="val 3857"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 name="Google Shape;1122;p43"/>
            <p:cNvGrpSpPr/>
            <p:nvPr/>
          </p:nvGrpSpPr>
          <p:grpSpPr>
            <a:xfrm>
              <a:off x="3605853" y="1447364"/>
              <a:ext cx="3966900" cy="3035170"/>
              <a:chOff x="3605853" y="1447364"/>
              <a:chExt cx="3966900" cy="3035170"/>
            </a:xfrm>
          </p:grpSpPr>
          <p:sp>
            <p:nvSpPr>
              <p:cNvPr id="1123" name="Google Shape;1123;p43"/>
              <p:cNvSpPr/>
              <p:nvPr/>
            </p:nvSpPr>
            <p:spPr>
              <a:xfrm>
                <a:off x="3605853" y="1447364"/>
                <a:ext cx="3966900" cy="2488800"/>
              </a:xfrm>
              <a:prstGeom prst="roundRect">
                <a:avLst>
                  <a:gd fmla="val 3282"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 name="Google Shape;1124;p43"/>
              <p:cNvSpPr/>
              <p:nvPr/>
            </p:nvSpPr>
            <p:spPr>
              <a:xfrm>
                <a:off x="4900908" y="3963886"/>
                <a:ext cx="1373274" cy="518648"/>
              </a:xfrm>
              <a:custGeom>
                <a:rect b="b" l="l" r="r" t="t"/>
                <a:pathLst>
                  <a:path extrusionOk="0" h="24926" w="65999">
                    <a:moveTo>
                      <a:pt x="13372" y="0"/>
                    </a:moveTo>
                    <a:cubicBezTo>
                      <a:pt x="13051" y="1881"/>
                      <a:pt x="12653" y="8225"/>
                      <a:pt x="11445" y="11283"/>
                    </a:cubicBezTo>
                    <a:cubicBezTo>
                      <a:pt x="10237" y="14341"/>
                      <a:pt x="7883" y="16511"/>
                      <a:pt x="6125" y="18346"/>
                    </a:cubicBezTo>
                    <a:cubicBezTo>
                      <a:pt x="4367" y="20181"/>
                      <a:pt x="1875" y="21297"/>
                      <a:pt x="896" y="22291"/>
                    </a:cubicBezTo>
                    <a:cubicBezTo>
                      <a:pt x="-82" y="23285"/>
                      <a:pt x="-174" y="23896"/>
                      <a:pt x="254" y="24309"/>
                    </a:cubicBezTo>
                    <a:cubicBezTo>
                      <a:pt x="682" y="24722"/>
                      <a:pt x="805" y="24692"/>
                      <a:pt x="3465" y="24768"/>
                    </a:cubicBezTo>
                    <a:cubicBezTo>
                      <a:pt x="6125" y="24845"/>
                      <a:pt x="10925" y="24768"/>
                      <a:pt x="16215" y="24768"/>
                    </a:cubicBezTo>
                    <a:cubicBezTo>
                      <a:pt x="21505" y="24768"/>
                      <a:pt x="28630" y="24768"/>
                      <a:pt x="35204" y="24768"/>
                    </a:cubicBezTo>
                    <a:cubicBezTo>
                      <a:pt x="41778" y="24768"/>
                      <a:pt x="50783" y="24768"/>
                      <a:pt x="55660" y="24768"/>
                    </a:cubicBezTo>
                    <a:cubicBezTo>
                      <a:pt x="60537" y="24768"/>
                      <a:pt x="62754" y="25104"/>
                      <a:pt x="64466" y="24768"/>
                    </a:cubicBezTo>
                    <a:cubicBezTo>
                      <a:pt x="66178" y="24432"/>
                      <a:pt x="66056" y="23346"/>
                      <a:pt x="65934" y="22750"/>
                    </a:cubicBezTo>
                    <a:cubicBezTo>
                      <a:pt x="65812" y="22154"/>
                      <a:pt x="65353" y="22765"/>
                      <a:pt x="63732" y="21190"/>
                    </a:cubicBezTo>
                    <a:cubicBezTo>
                      <a:pt x="62111" y="19615"/>
                      <a:pt x="57999" y="16512"/>
                      <a:pt x="56210" y="13301"/>
                    </a:cubicBezTo>
                    <a:cubicBezTo>
                      <a:pt x="54421" y="10091"/>
                      <a:pt x="53505" y="4083"/>
                      <a:pt x="53000" y="1927"/>
                    </a:cubicBezTo>
                    <a:cubicBezTo>
                      <a:pt x="52496" y="-229"/>
                      <a:pt x="53153" y="627"/>
                      <a:pt x="53183" y="367"/>
                    </a:cubicBezTo>
                  </a:path>
                </a:pathLst>
              </a:custGeom>
              <a:noFill/>
              <a:ln cap="flat" cmpd="sng" w="19050">
                <a:solidFill>
                  <a:srgbClr val="434343"/>
                </a:solidFill>
                <a:prstDash val="solid"/>
                <a:round/>
                <a:headEnd len="med" w="med" type="none"/>
                <a:tailEnd len="med" w="med" type="none"/>
              </a:ln>
            </p:spPr>
          </p:sp>
        </p:grpSp>
        <p:cxnSp>
          <p:nvCxnSpPr>
            <p:cNvPr id="1125" name="Google Shape;1125;p43"/>
            <p:cNvCxnSpPr/>
            <p:nvPr/>
          </p:nvCxnSpPr>
          <p:spPr>
            <a:xfrm>
              <a:off x="4915750" y="4433452"/>
              <a:ext cx="1353300" cy="0"/>
            </a:xfrm>
            <a:prstGeom prst="straightConnector1">
              <a:avLst/>
            </a:prstGeom>
            <a:noFill/>
            <a:ln cap="flat" cmpd="sng" w="19050">
              <a:solidFill>
                <a:srgbClr val="434343"/>
              </a:solidFill>
              <a:prstDash val="solid"/>
              <a:round/>
              <a:headEnd len="med" w="med" type="none"/>
              <a:tailEnd len="med" w="med" type="none"/>
            </a:ln>
          </p:spPr>
        </p:cxnSp>
      </p:grpSp>
      <p:pic>
        <p:nvPicPr>
          <p:cNvPr id="1126" name="Google Shape;1126;p43"/>
          <p:cNvPicPr preferRelativeResize="0"/>
          <p:nvPr/>
        </p:nvPicPr>
        <p:blipFill rotWithShape="1">
          <a:blip r:embed="rId3">
            <a:alphaModFix/>
          </a:blip>
          <a:srcRect b="0" l="3789" r="3789" t="0"/>
          <a:stretch/>
        </p:blipFill>
        <p:spPr>
          <a:xfrm>
            <a:off x="4743577" y="1689111"/>
            <a:ext cx="3674554" cy="2236380"/>
          </a:xfrm>
          <a:prstGeom prst="rect">
            <a:avLst/>
          </a:prstGeom>
          <a:noFill/>
          <a:ln>
            <a:noFill/>
          </a:ln>
        </p:spPr>
      </p:pic>
      <p:sp>
        <p:nvSpPr>
          <p:cNvPr id="1127" name="Google Shape;1127;p43"/>
          <p:cNvSpPr txBox="1"/>
          <p:nvPr/>
        </p:nvSpPr>
        <p:spPr>
          <a:xfrm>
            <a:off x="718200" y="3983200"/>
            <a:ext cx="3427800" cy="588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sz="1200">
                <a:solidFill>
                  <a:srgbClr val="434343"/>
                </a:solidFill>
                <a:latin typeface="Cutive Mono"/>
                <a:ea typeface="Cutive Mono"/>
                <a:cs typeface="Cutive Mono"/>
                <a:sym typeface="Cutive Mono"/>
              </a:rPr>
              <a:t>Mercury is the closest planet to the Sun and the smallest one in our Solar System</a:t>
            </a:r>
            <a:endParaRPr sz="1200">
              <a:solidFill>
                <a:srgbClr val="434343"/>
              </a:solidFill>
              <a:latin typeface="Cutive Mono"/>
              <a:ea typeface="Cutive Mono"/>
              <a:cs typeface="Cutive Mono"/>
              <a:sym typeface="Cutive Mono"/>
            </a:endParaRPr>
          </a:p>
        </p:txBody>
      </p:sp>
      <p:grpSp>
        <p:nvGrpSpPr>
          <p:cNvPr id="1128" name="Google Shape;1128;p43"/>
          <p:cNvGrpSpPr/>
          <p:nvPr/>
        </p:nvGrpSpPr>
        <p:grpSpPr>
          <a:xfrm>
            <a:off x="8645327" y="1555571"/>
            <a:ext cx="198253" cy="2468672"/>
            <a:chOff x="8515238" y="1419650"/>
            <a:chExt cx="201313" cy="2506775"/>
          </a:xfrm>
        </p:grpSpPr>
        <p:sp>
          <p:nvSpPr>
            <p:cNvPr id="1129" name="Google Shape;1129;p43"/>
            <p:cNvSpPr/>
            <p:nvPr/>
          </p:nvSpPr>
          <p:spPr>
            <a:xfrm>
              <a:off x="8530375" y="1419650"/>
              <a:ext cx="161075" cy="1707700"/>
            </a:xfrm>
            <a:custGeom>
              <a:rect b="b" l="l" r="r" t="t"/>
              <a:pathLst>
                <a:path extrusionOk="0" h="68308" w="6443">
                  <a:moveTo>
                    <a:pt x="5316" y="4390"/>
                  </a:moveTo>
                  <a:lnTo>
                    <a:pt x="5316" y="4055"/>
                  </a:lnTo>
                  <a:cubicBezTo>
                    <a:pt x="5244" y="4090"/>
                    <a:pt x="5193" y="4113"/>
                    <a:pt x="5142" y="4140"/>
                  </a:cubicBezTo>
                  <a:cubicBezTo>
                    <a:pt x="5271" y="3351"/>
                    <a:pt x="5278" y="2558"/>
                    <a:pt x="5204" y="1764"/>
                  </a:cubicBezTo>
                  <a:cubicBezTo>
                    <a:pt x="5200" y="1696"/>
                    <a:pt x="5204" y="1577"/>
                    <a:pt x="5237" y="1563"/>
                  </a:cubicBezTo>
                  <a:cubicBezTo>
                    <a:pt x="5333" y="1525"/>
                    <a:pt x="5322" y="1464"/>
                    <a:pt x="5322" y="1390"/>
                  </a:cubicBezTo>
                  <a:cubicBezTo>
                    <a:pt x="5322" y="1104"/>
                    <a:pt x="5275" y="824"/>
                    <a:pt x="5196" y="549"/>
                  </a:cubicBezTo>
                  <a:cubicBezTo>
                    <a:pt x="5159" y="422"/>
                    <a:pt x="5135" y="287"/>
                    <a:pt x="5125" y="153"/>
                  </a:cubicBezTo>
                  <a:cubicBezTo>
                    <a:pt x="5122" y="95"/>
                    <a:pt x="5128" y="1"/>
                    <a:pt x="5251" y="18"/>
                  </a:cubicBezTo>
                  <a:cubicBezTo>
                    <a:pt x="5414" y="467"/>
                    <a:pt x="5482" y="937"/>
                    <a:pt x="5557" y="1410"/>
                  </a:cubicBezTo>
                  <a:cubicBezTo>
                    <a:pt x="5649" y="2009"/>
                    <a:pt x="5663" y="2605"/>
                    <a:pt x="5666" y="3205"/>
                  </a:cubicBezTo>
                  <a:cubicBezTo>
                    <a:pt x="5666" y="3384"/>
                    <a:pt x="5687" y="3568"/>
                    <a:pt x="5656" y="3742"/>
                  </a:cubicBezTo>
                  <a:cubicBezTo>
                    <a:pt x="5602" y="4069"/>
                    <a:pt x="5513" y="4386"/>
                    <a:pt x="5441" y="4706"/>
                  </a:cubicBezTo>
                  <a:cubicBezTo>
                    <a:pt x="5414" y="4839"/>
                    <a:pt x="5421" y="4989"/>
                    <a:pt x="5360" y="5101"/>
                  </a:cubicBezTo>
                  <a:cubicBezTo>
                    <a:pt x="5149" y="5468"/>
                    <a:pt x="5094" y="5891"/>
                    <a:pt x="4951" y="6282"/>
                  </a:cubicBezTo>
                  <a:cubicBezTo>
                    <a:pt x="4802" y="6698"/>
                    <a:pt x="4566" y="7099"/>
                    <a:pt x="4563" y="7563"/>
                  </a:cubicBezTo>
                  <a:cubicBezTo>
                    <a:pt x="4413" y="7855"/>
                    <a:pt x="4444" y="8210"/>
                    <a:pt x="4243" y="8485"/>
                  </a:cubicBezTo>
                  <a:cubicBezTo>
                    <a:pt x="4206" y="8540"/>
                    <a:pt x="4223" y="8631"/>
                    <a:pt x="4209" y="8703"/>
                  </a:cubicBezTo>
                  <a:cubicBezTo>
                    <a:pt x="4162" y="8949"/>
                    <a:pt x="4110" y="9197"/>
                    <a:pt x="4063" y="9442"/>
                  </a:cubicBezTo>
                  <a:cubicBezTo>
                    <a:pt x="4046" y="9544"/>
                    <a:pt x="4035" y="9646"/>
                    <a:pt x="4025" y="9749"/>
                  </a:cubicBezTo>
                  <a:cubicBezTo>
                    <a:pt x="4019" y="9807"/>
                    <a:pt x="4029" y="9871"/>
                    <a:pt x="4005" y="9918"/>
                  </a:cubicBezTo>
                  <a:cubicBezTo>
                    <a:pt x="3807" y="10321"/>
                    <a:pt x="3774" y="10753"/>
                    <a:pt x="3739" y="11188"/>
                  </a:cubicBezTo>
                  <a:cubicBezTo>
                    <a:pt x="3722" y="11427"/>
                    <a:pt x="3708" y="11669"/>
                    <a:pt x="3678" y="11907"/>
                  </a:cubicBezTo>
                  <a:cubicBezTo>
                    <a:pt x="3586" y="12574"/>
                    <a:pt x="3439" y="13235"/>
                    <a:pt x="3422" y="13913"/>
                  </a:cubicBezTo>
                  <a:cubicBezTo>
                    <a:pt x="3416" y="14117"/>
                    <a:pt x="3340" y="14325"/>
                    <a:pt x="3337" y="14529"/>
                  </a:cubicBezTo>
                  <a:cubicBezTo>
                    <a:pt x="3331" y="14876"/>
                    <a:pt x="3300" y="15217"/>
                    <a:pt x="3249" y="15560"/>
                  </a:cubicBezTo>
                  <a:cubicBezTo>
                    <a:pt x="3208" y="15826"/>
                    <a:pt x="3174" y="16099"/>
                    <a:pt x="3171" y="16367"/>
                  </a:cubicBezTo>
                  <a:cubicBezTo>
                    <a:pt x="3157" y="17301"/>
                    <a:pt x="3157" y="18230"/>
                    <a:pt x="3153" y="19163"/>
                  </a:cubicBezTo>
                  <a:cubicBezTo>
                    <a:pt x="3153" y="19234"/>
                    <a:pt x="3161" y="19313"/>
                    <a:pt x="3181" y="19384"/>
                  </a:cubicBezTo>
                  <a:cubicBezTo>
                    <a:pt x="3287" y="19759"/>
                    <a:pt x="3409" y="20130"/>
                    <a:pt x="3504" y="20508"/>
                  </a:cubicBezTo>
                  <a:cubicBezTo>
                    <a:pt x="3576" y="20794"/>
                    <a:pt x="3719" y="21032"/>
                    <a:pt x="3926" y="21236"/>
                  </a:cubicBezTo>
                  <a:cubicBezTo>
                    <a:pt x="4158" y="21022"/>
                    <a:pt x="4382" y="20814"/>
                    <a:pt x="4607" y="20600"/>
                  </a:cubicBezTo>
                  <a:cubicBezTo>
                    <a:pt x="4747" y="20463"/>
                    <a:pt x="4927" y="20422"/>
                    <a:pt x="5105" y="20430"/>
                  </a:cubicBezTo>
                  <a:cubicBezTo>
                    <a:pt x="5472" y="20450"/>
                    <a:pt x="5816" y="20569"/>
                    <a:pt x="6123" y="20763"/>
                  </a:cubicBezTo>
                  <a:cubicBezTo>
                    <a:pt x="6279" y="20865"/>
                    <a:pt x="6442" y="21011"/>
                    <a:pt x="6402" y="21243"/>
                  </a:cubicBezTo>
                  <a:cubicBezTo>
                    <a:pt x="6327" y="21648"/>
                    <a:pt x="6340" y="22084"/>
                    <a:pt x="6010" y="22404"/>
                  </a:cubicBezTo>
                  <a:cubicBezTo>
                    <a:pt x="5990" y="22428"/>
                    <a:pt x="5969" y="22449"/>
                    <a:pt x="5949" y="22472"/>
                  </a:cubicBezTo>
                  <a:cubicBezTo>
                    <a:pt x="5459" y="22642"/>
                    <a:pt x="5061" y="22649"/>
                    <a:pt x="4583" y="22499"/>
                  </a:cubicBezTo>
                  <a:cubicBezTo>
                    <a:pt x="4485" y="22469"/>
                    <a:pt x="4386" y="22432"/>
                    <a:pt x="4291" y="22391"/>
                  </a:cubicBezTo>
                  <a:cubicBezTo>
                    <a:pt x="4124" y="22319"/>
                    <a:pt x="3991" y="22380"/>
                    <a:pt x="3892" y="22506"/>
                  </a:cubicBezTo>
                  <a:cubicBezTo>
                    <a:pt x="3831" y="22584"/>
                    <a:pt x="3794" y="22687"/>
                    <a:pt x="3760" y="22785"/>
                  </a:cubicBezTo>
                  <a:cubicBezTo>
                    <a:pt x="3637" y="23153"/>
                    <a:pt x="3593" y="23541"/>
                    <a:pt x="3528" y="23923"/>
                  </a:cubicBezTo>
                  <a:cubicBezTo>
                    <a:pt x="3443" y="24454"/>
                    <a:pt x="3719" y="24917"/>
                    <a:pt x="3736" y="25424"/>
                  </a:cubicBezTo>
                  <a:cubicBezTo>
                    <a:pt x="3736" y="25438"/>
                    <a:pt x="3753" y="25448"/>
                    <a:pt x="3760" y="25462"/>
                  </a:cubicBezTo>
                  <a:cubicBezTo>
                    <a:pt x="3998" y="25949"/>
                    <a:pt x="4162" y="26459"/>
                    <a:pt x="4274" y="26987"/>
                  </a:cubicBezTo>
                  <a:cubicBezTo>
                    <a:pt x="4301" y="27120"/>
                    <a:pt x="4349" y="27245"/>
                    <a:pt x="4403" y="27368"/>
                  </a:cubicBezTo>
                  <a:cubicBezTo>
                    <a:pt x="4635" y="27924"/>
                    <a:pt x="4811" y="28496"/>
                    <a:pt x="4962" y="29074"/>
                  </a:cubicBezTo>
                  <a:cubicBezTo>
                    <a:pt x="5149" y="29783"/>
                    <a:pt x="5298" y="30501"/>
                    <a:pt x="5428" y="31219"/>
                  </a:cubicBezTo>
                  <a:cubicBezTo>
                    <a:pt x="5476" y="31488"/>
                    <a:pt x="5526" y="31750"/>
                    <a:pt x="5526" y="32019"/>
                  </a:cubicBezTo>
                  <a:cubicBezTo>
                    <a:pt x="5523" y="32261"/>
                    <a:pt x="5534" y="32503"/>
                    <a:pt x="5517" y="32741"/>
                  </a:cubicBezTo>
                  <a:cubicBezTo>
                    <a:pt x="5493" y="33099"/>
                    <a:pt x="5510" y="33476"/>
                    <a:pt x="5404" y="33811"/>
                  </a:cubicBezTo>
                  <a:cubicBezTo>
                    <a:pt x="5271" y="34243"/>
                    <a:pt x="5278" y="34699"/>
                    <a:pt x="5094" y="35118"/>
                  </a:cubicBezTo>
                  <a:cubicBezTo>
                    <a:pt x="4995" y="35349"/>
                    <a:pt x="4962" y="35605"/>
                    <a:pt x="4825" y="35830"/>
                  </a:cubicBezTo>
                  <a:cubicBezTo>
                    <a:pt x="4761" y="35942"/>
                    <a:pt x="4747" y="36085"/>
                    <a:pt x="4713" y="36214"/>
                  </a:cubicBezTo>
                  <a:cubicBezTo>
                    <a:pt x="4676" y="36344"/>
                    <a:pt x="4638" y="36473"/>
                    <a:pt x="4601" y="36606"/>
                  </a:cubicBezTo>
                  <a:cubicBezTo>
                    <a:pt x="4359" y="37474"/>
                    <a:pt x="3933" y="38274"/>
                    <a:pt x="3606" y="39111"/>
                  </a:cubicBezTo>
                  <a:cubicBezTo>
                    <a:pt x="3521" y="39333"/>
                    <a:pt x="3406" y="39544"/>
                    <a:pt x="3307" y="39762"/>
                  </a:cubicBezTo>
                  <a:cubicBezTo>
                    <a:pt x="3279" y="39817"/>
                    <a:pt x="3249" y="39867"/>
                    <a:pt x="3235" y="39925"/>
                  </a:cubicBezTo>
                  <a:cubicBezTo>
                    <a:pt x="3153" y="40361"/>
                    <a:pt x="2949" y="40766"/>
                    <a:pt x="2905" y="41212"/>
                  </a:cubicBezTo>
                  <a:cubicBezTo>
                    <a:pt x="2888" y="41393"/>
                    <a:pt x="2854" y="41573"/>
                    <a:pt x="2786" y="41737"/>
                  </a:cubicBezTo>
                  <a:cubicBezTo>
                    <a:pt x="2704" y="41934"/>
                    <a:pt x="2796" y="42122"/>
                    <a:pt x="2776" y="42312"/>
                  </a:cubicBezTo>
                  <a:cubicBezTo>
                    <a:pt x="2768" y="42356"/>
                    <a:pt x="2759" y="42400"/>
                    <a:pt x="2755" y="42445"/>
                  </a:cubicBezTo>
                  <a:cubicBezTo>
                    <a:pt x="2735" y="42656"/>
                    <a:pt x="2704" y="42864"/>
                    <a:pt x="2704" y="43075"/>
                  </a:cubicBezTo>
                  <a:cubicBezTo>
                    <a:pt x="2704" y="43405"/>
                    <a:pt x="2704" y="43739"/>
                    <a:pt x="2752" y="44063"/>
                  </a:cubicBezTo>
                  <a:cubicBezTo>
                    <a:pt x="2858" y="44801"/>
                    <a:pt x="3208" y="45444"/>
                    <a:pt x="3613" y="46061"/>
                  </a:cubicBezTo>
                  <a:cubicBezTo>
                    <a:pt x="3681" y="46167"/>
                    <a:pt x="3760" y="46282"/>
                    <a:pt x="3920" y="46326"/>
                  </a:cubicBezTo>
                  <a:cubicBezTo>
                    <a:pt x="3981" y="46228"/>
                    <a:pt x="4029" y="46136"/>
                    <a:pt x="4087" y="46054"/>
                  </a:cubicBezTo>
                  <a:cubicBezTo>
                    <a:pt x="4203" y="45897"/>
                    <a:pt x="4315" y="45738"/>
                    <a:pt x="4451" y="45598"/>
                  </a:cubicBezTo>
                  <a:cubicBezTo>
                    <a:pt x="4591" y="45458"/>
                    <a:pt x="4757" y="45359"/>
                    <a:pt x="4972" y="45373"/>
                  </a:cubicBezTo>
                  <a:cubicBezTo>
                    <a:pt x="5155" y="45383"/>
                    <a:pt x="5251" y="45441"/>
                    <a:pt x="5322" y="45598"/>
                  </a:cubicBezTo>
                  <a:cubicBezTo>
                    <a:pt x="5602" y="46211"/>
                    <a:pt x="5132" y="46844"/>
                    <a:pt x="4652" y="46939"/>
                  </a:cubicBezTo>
                  <a:cubicBezTo>
                    <a:pt x="4495" y="46973"/>
                    <a:pt x="4335" y="47014"/>
                    <a:pt x="4195" y="47048"/>
                  </a:cubicBezTo>
                  <a:cubicBezTo>
                    <a:pt x="4121" y="47225"/>
                    <a:pt x="4151" y="47372"/>
                    <a:pt x="4189" y="47518"/>
                  </a:cubicBezTo>
                  <a:cubicBezTo>
                    <a:pt x="4212" y="47607"/>
                    <a:pt x="4253" y="47695"/>
                    <a:pt x="4239" y="47781"/>
                  </a:cubicBezTo>
                  <a:cubicBezTo>
                    <a:pt x="4182" y="48192"/>
                    <a:pt x="4297" y="48590"/>
                    <a:pt x="4393" y="48979"/>
                  </a:cubicBezTo>
                  <a:cubicBezTo>
                    <a:pt x="4550" y="49615"/>
                    <a:pt x="4676" y="50266"/>
                    <a:pt x="4918" y="50882"/>
                  </a:cubicBezTo>
                  <a:cubicBezTo>
                    <a:pt x="4938" y="50936"/>
                    <a:pt x="4958" y="50994"/>
                    <a:pt x="4968" y="51053"/>
                  </a:cubicBezTo>
                  <a:cubicBezTo>
                    <a:pt x="5146" y="51920"/>
                    <a:pt x="5322" y="52789"/>
                    <a:pt x="5499" y="53654"/>
                  </a:cubicBezTo>
                  <a:cubicBezTo>
                    <a:pt x="5534" y="53831"/>
                    <a:pt x="5578" y="54004"/>
                    <a:pt x="5602" y="54181"/>
                  </a:cubicBezTo>
                  <a:cubicBezTo>
                    <a:pt x="5633" y="54403"/>
                    <a:pt x="5694" y="54637"/>
                    <a:pt x="5656" y="54849"/>
                  </a:cubicBezTo>
                  <a:cubicBezTo>
                    <a:pt x="5612" y="55090"/>
                    <a:pt x="5663" y="55281"/>
                    <a:pt x="5776" y="55475"/>
                  </a:cubicBezTo>
                  <a:cubicBezTo>
                    <a:pt x="5789" y="55499"/>
                    <a:pt x="5782" y="55536"/>
                    <a:pt x="5782" y="55567"/>
                  </a:cubicBezTo>
                  <a:cubicBezTo>
                    <a:pt x="5782" y="56044"/>
                    <a:pt x="5809" y="56524"/>
                    <a:pt x="5697" y="57001"/>
                  </a:cubicBezTo>
                  <a:cubicBezTo>
                    <a:pt x="5619" y="57327"/>
                    <a:pt x="5490" y="57631"/>
                    <a:pt x="5353" y="57926"/>
                  </a:cubicBezTo>
                  <a:cubicBezTo>
                    <a:pt x="5146" y="58373"/>
                    <a:pt x="4962" y="58842"/>
                    <a:pt x="4539" y="59149"/>
                  </a:cubicBezTo>
                  <a:cubicBezTo>
                    <a:pt x="4448" y="59217"/>
                    <a:pt x="4423" y="59319"/>
                    <a:pt x="4423" y="59428"/>
                  </a:cubicBezTo>
                  <a:cubicBezTo>
                    <a:pt x="4417" y="59834"/>
                    <a:pt x="4376" y="60242"/>
                    <a:pt x="4410" y="60643"/>
                  </a:cubicBezTo>
                  <a:cubicBezTo>
                    <a:pt x="4434" y="60926"/>
                    <a:pt x="4369" y="61175"/>
                    <a:pt x="4291" y="61434"/>
                  </a:cubicBezTo>
                  <a:cubicBezTo>
                    <a:pt x="4096" y="62067"/>
                    <a:pt x="3716" y="62619"/>
                    <a:pt x="3483" y="63238"/>
                  </a:cubicBezTo>
                  <a:cubicBezTo>
                    <a:pt x="3463" y="63289"/>
                    <a:pt x="3409" y="63327"/>
                    <a:pt x="3372" y="63374"/>
                  </a:cubicBezTo>
                  <a:cubicBezTo>
                    <a:pt x="3018" y="63844"/>
                    <a:pt x="2612" y="64263"/>
                    <a:pt x="2163" y="64641"/>
                  </a:cubicBezTo>
                  <a:cubicBezTo>
                    <a:pt x="1959" y="64814"/>
                    <a:pt x="1754" y="64992"/>
                    <a:pt x="1574" y="65189"/>
                  </a:cubicBezTo>
                  <a:cubicBezTo>
                    <a:pt x="1227" y="65567"/>
                    <a:pt x="978" y="66010"/>
                    <a:pt x="838" y="66507"/>
                  </a:cubicBezTo>
                  <a:cubicBezTo>
                    <a:pt x="750" y="66816"/>
                    <a:pt x="811" y="67110"/>
                    <a:pt x="1077" y="67317"/>
                  </a:cubicBezTo>
                  <a:cubicBezTo>
                    <a:pt x="1302" y="67495"/>
                    <a:pt x="1539" y="67647"/>
                    <a:pt x="1727" y="67781"/>
                  </a:cubicBezTo>
                  <a:cubicBezTo>
                    <a:pt x="1890" y="67773"/>
                    <a:pt x="1996" y="67770"/>
                    <a:pt x="2102" y="67763"/>
                  </a:cubicBezTo>
                  <a:cubicBezTo>
                    <a:pt x="2309" y="67746"/>
                    <a:pt x="2394" y="67682"/>
                    <a:pt x="2452" y="67477"/>
                  </a:cubicBezTo>
                  <a:cubicBezTo>
                    <a:pt x="2476" y="67396"/>
                    <a:pt x="2476" y="67303"/>
                    <a:pt x="2479" y="67215"/>
                  </a:cubicBezTo>
                  <a:cubicBezTo>
                    <a:pt x="2479" y="67110"/>
                    <a:pt x="2459" y="67004"/>
                    <a:pt x="2473" y="66902"/>
                  </a:cubicBezTo>
                  <a:cubicBezTo>
                    <a:pt x="2479" y="66854"/>
                    <a:pt x="2537" y="66789"/>
                    <a:pt x="2585" y="66775"/>
                  </a:cubicBezTo>
                  <a:cubicBezTo>
                    <a:pt x="2630" y="66766"/>
                    <a:pt x="2711" y="66793"/>
                    <a:pt x="2735" y="66830"/>
                  </a:cubicBezTo>
                  <a:cubicBezTo>
                    <a:pt x="2817" y="66956"/>
                    <a:pt x="2922" y="67089"/>
                    <a:pt x="2936" y="67229"/>
                  </a:cubicBezTo>
                  <a:cubicBezTo>
                    <a:pt x="2956" y="67423"/>
                    <a:pt x="2993" y="67664"/>
                    <a:pt x="2823" y="67814"/>
                  </a:cubicBezTo>
                  <a:cubicBezTo>
                    <a:pt x="2459" y="68134"/>
                    <a:pt x="2037" y="68308"/>
                    <a:pt x="1539" y="68185"/>
                  </a:cubicBezTo>
                  <a:cubicBezTo>
                    <a:pt x="1454" y="68165"/>
                    <a:pt x="1376" y="68117"/>
                    <a:pt x="1291" y="68097"/>
                  </a:cubicBezTo>
                  <a:cubicBezTo>
                    <a:pt x="467" y="67916"/>
                    <a:pt x="1" y="67195"/>
                    <a:pt x="229" y="66330"/>
                  </a:cubicBezTo>
                  <a:cubicBezTo>
                    <a:pt x="358" y="65826"/>
                    <a:pt x="654" y="65403"/>
                    <a:pt x="954" y="64992"/>
                  </a:cubicBezTo>
                  <a:cubicBezTo>
                    <a:pt x="1005" y="64920"/>
                    <a:pt x="1087" y="64872"/>
                    <a:pt x="1155" y="64814"/>
                  </a:cubicBezTo>
                  <a:cubicBezTo>
                    <a:pt x="1454" y="64566"/>
                    <a:pt x="1751" y="64317"/>
                    <a:pt x="2047" y="64069"/>
                  </a:cubicBezTo>
                  <a:cubicBezTo>
                    <a:pt x="2071" y="64052"/>
                    <a:pt x="2081" y="64018"/>
                    <a:pt x="2102" y="63997"/>
                  </a:cubicBezTo>
                  <a:cubicBezTo>
                    <a:pt x="2207" y="63875"/>
                    <a:pt x="2299" y="63728"/>
                    <a:pt x="2432" y="63640"/>
                  </a:cubicBezTo>
                  <a:cubicBezTo>
                    <a:pt x="2595" y="63527"/>
                    <a:pt x="2585" y="63320"/>
                    <a:pt x="2718" y="63200"/>
                  </a:cubicBezTo>
                  <a:cubicBezTo>
                    <a:pt x="2752" y="63170"/>
                    <a:pt x="2773" y="63123"/>
                    <a:pt x="2813" y="63106"/>
                  </a:cubicBezTo>
                  <a:cubicBezTo>
                    <a:pt x="3054" y="62993"/>
                    <a:pt x="3109" y="62738"/>
                    <a:pt x="3242" y="62543"/>
                  </a:cubicBezTo>
                  <a:cubicBezTo>
                    <a:pt x="3283" y="62482"/>
                    <a:pt x="3287" y="62394"/>
                    <a:pt x="3331" y="62339"/>
                  </a:cubicBezTo>
                  <a:cubicBezTo>
                    <a:pt x="3640" y="61975"/>
                    <a:pt x="3640" y="61461"/>
                    <a:pt x="3933" y="61090"/>
                  </a:cubicBezTo>
                  <a:cubicBezTo>
                    <a:pt x="3950" y="61069"/>
                    <a:pt x="3947" y="61032"/>
                    <a:pt x="3950" y="61001"/>
                  </a:cubicBezTo>
                  <a:cubicBezTo>
                    <a:pt x="3988" y="60780"/>
                    <a:pt x="4022" y="60558"/>
                    <a:pt x="4063" y="60337"/>
                  </a:cubicBezTo>
                  <a:cubicBezTo>
                    <a:pt x="4107" y="60099"/>
                    <a:pt x="4100" y="59861"/>
                    <a:pt x="4052" y="59636"/>
                  </a:cubicBezTo>
                  <a:cubicBezTo>
                    <a:pt x="3903" y="59544"/>
                    <a:pt x="3774" y="59581"/>
                    <a:pt x="3644" y="59622"/>
                  </a:cubicBezTo>
                  <a:cubicBezTo>
                    <a:pt x="3412" y="59697"/>
                    <a:pt x="3177" y="59666"/>
                    <a:pt x="2993" y="59540"/>
                  </a:cubicBezTo>
                  <a:cubicBezTo>
                    <a:pt x="2487" y="59193"/>
                    <a:pt x="1976" y="58829"/>
                    <a:pt x="2023" y="58097"/>
                  </a:cubicBezTo>
                  <a:cubicBezTo>
                    <a:pt x="2030" y="57995"/>
                    <a:pt x="2023" y="57889"/>
                    <a:pt x="2023" y="57783"/>
                  </a:cubicBezTo>
                  <a:cubicBezTo>
                    <a:pt x="2033" y="57505"/>
                    <a:pt x="2040" y="57222"/>
                    <a:pt x="2053" y="56939"/>
                  </a:cubicBezTo>
                  <a:cubicBezTo>
                    <a:pt x="2058" y="56885"/>
                    <a:pt x="2085" y="56831"/>
                    <a:pt x="2098" y="56782"/>
                  </a:cubicBezTo>
                  <a:cubicBezTo>
                    <a:pt x="2132" y="56779"/>
                    <a:pt x="2149" y="56769"/>
                    <a:pt x="2160" y="56776"/>
                  </a:cubicBezTo>
                  <a:cubicBezTo>
                    <a:pt x="2193" y="56800"/>
                    <a:pt x="2231" y="56823"/>
                    <a:pt x="2262" y="56854"/>
                  </a:cubicBezTo>
                  <a:cubicBezTo>
                    <a:pt x="2401" y="56997"/>
                    <a:pt x="2421" y="57004"/>
                    <a:pt x="2540" y="56898"/>
                  </a:cubicBezTo>
                  <a:cubicBezTo>
                    <a:pt x="2595" y="56851"/>
                    <a:pt x="2639" y="56790"/>
                    <a:pt x="2680" y="56745"/>
                  </a:cubicBezTo>
                  <a:cubicBezTo>
                    <a:pt x="3048" y="56817"/>
                    <a:pt x="3051" y="56813"/>
                    <a:pt x="3252" y="57010"/>
                  </a:cubicBezTo>
                  <a:cubicBezTo>
                    <a:pt x="3535" y="57283"/>
                    <a:pt x="3733" y="57610"/>
                    <a:pt x="3879" y="57975"/>
                  </a:cubicBezTo>
                  <a:cubicBezTo>
                    <a:pt x="3967" y="58203"/>
                    <a:pt x="4056" y="58440"/>
                    <a:pt x="4239" y="58621"/>
                  </a:cubicBezTo>
                  <a:cubicBezTo>
                    <a:pt x="4305" y="58580"/>
                    <a:pt x="4346" y="58560"/>
                    <a:pt x="4373" y="58529"/>
                  </a:cubicBezTo>
                  <a:cubicBezTo>
                    <a:pt x="4662" y="58179"/>
                    <a:pt x="4904" y="57807"/>
                    <a:pt x="4972" y="57348"/>
                  </a:cubicBezTo>
                  <a:cubicBezTo>
                    <a:pt x="4992" y="57211"/>
                    <a:pt x="5012" y="57065"/>
                    <a:pt x="5084" y="56960"/>
                  </a:cubicBezTo>
                  <a:cubicBezTo>
                    <a:pt x="5179" y="56813"/>
                    <a:pt x="5105" y="56663"/>
                    <a:pt x="5149" y="56524"/>
                  </a:cubicBezTo>
                  <a:cubicBezTo>
                    <a:pt x="5012" y="56146"/>
                    <a:pt x="5152" y="55758"/>
                    <a:pt x="5108" y="55376"/>
                  </a:cubicBezTo>
                  <a:cubicBezTo>
                    <a:pt x="5077" y="55097"/>
                    <a:pt x="5108" y="54804"/>
                    <a:pt x="5050" y="54532"/>
                  </a:cubicBezTo>
                  <a:cubicBezTo>
                    <a:pt x="4979" y="54188"/>
                    <a:pt x="4962" y="53848"/>
                    <a:pt x="4948" y="53501"/>
                  </a:cubicBezTo>
                  <a:cubicBezTo>
                    <a:pt x="4938" y="53231"/>
                    <a:pt x="4918" y="52965"/>
                    <a:pt x="4856" y="52700"/>
                  </a:cubicBezTo>
                  <a:cubicBezTo>
                    <a:pt x="4754" y="52278"/>
                    <a:pt x="4679" y="51853"/>
                    <a:pt x="4597" y="51424"/>
                  </a:cubicBezTo>
                  <a:cubicBezTo>
                    <a:pt x="4580" y="51339"/>
                    <a:pt x="4580" y="51246"/>
                    <a:pt x="4570" y="51158"/>
                  </a:cubicBezTo>
                  <a:cubicBezTo>
                    <a:pt x="4550" y="51025"/>
                    <a:pt x="4550" y="50886"/>
                    <a:pt x="4509" y="50763"/>
                  </a:cubicBezTo>
                  <a:cubicBezTo>
                    <a:pt x="4277" y="50061"/>
                    <a:pt x="4131" y="49343"/>
                    <a:pt x="3957" y="48628"/>
                  </a:cubicBezTo>
                  <a:cubicBezTo>
                    <a:pt x="3845" y="48165"/>
                    <a:pt x="3777" y="47688"/>
                    <a:pt x="3698" y="47218"/>
                  </a:cubicBezTo>
                  <a:cubicBezTo>
                    <a:pt x="3688" y="47154"/>
                    <a:pt x="3733" y="47079"/>
                    <a:pt x="3756" y="46994"/>
                  </a:cubicBezTo>
                  <a:cubicBezTo>
                    <a:pt x="3579" y="46841"/>
                    <a:pt x="3399" y="46684"/>
                    <a:pt x="3222" y="46524"/>
                  </a:cubicBezTo>
                  <a:cubicBezTo>
                    <a:pt x="3181" y="46486"/>
                    <a:pt x="3120" y="46445"/>
                    <a:pt x="3103" y="46398"/>
                  </a:cubicBezTo>
                  <a:cubicBezTo>
                    <a:pt x="2997" y="46061"/>
                    <a:pt x="2674" y="45819"/>
                    <a:pt x="2683" y="45424"/>
                  </a:cubicBezTo>
                  <a:cubicBezTo>
                    <a:pt x="2687" y="45336"/>
                    <a:pt x="2602" y="45234"/>
                    <a:pt x="2544" y="45149"/>
                  </a:cubicBezTo>
                  <a:cubicBezTo>
                    <a:pt x="2357" y="44880"/>
                    <a:pt x="2278" y="44580"/>
                    <a:pt x="2306" y="44256"/>
                  </a:cubicBezTo>
                  <a:cubicBezTo>
                    <a:pt x="2326" y="44032"/>
                    <a:pt x="2299" y="43810"/>
                    <a:pt x="2254" y="43593"/>
                  </a:cubicBezTo>
                  <a:cubicBezTo>
                    <a:pt x="2176" y="43194"/>
                    <a:pt x="2173" y="42966"/>
                    <a:pt x="2278" y="42540"/>
                  </a:cubicBezTo>
                  <a:cubicBezTo>
                    <a:pt x="2289" y="42499"/>
                    <a:pt x="2299" y="42441"/>
                    <a:pt x="2278" y="42414"/>
                  </a:cubicBezTo>
                  <a:cubicBezTo>
                    <a:pt x="2156" y="42251"/>
                    <a:pt x="2303" y="42067"/>
                    <a:pt x="2217" y="41931"/>
                  </a:cubicBezTo>
                  <a:cubicBezTo>
                    <a:pt x="2344" y="41788"/>
                    <a:pt x="2449" y="41665"/>
                    <a:pt x="2558" y="41542"/>
                  </a:cubicBezTo>
                  <a:cubicBezTo>
                    <a:pt x="2500" y="41454"/>
                    <a:pt x="2452" y="41386"/>
                    <a:pt x="2405" y="41314"/>
                  </a:cubicBezTo>
                  <a:cubicBezTo>
                    <a:pt x="2578" y="41243"/>
                    <a:pt x="2666" y="41127"/>
                    <a:pt x="2599" y="40957"/>
                  </a:cubicBezTo>
                  <a:cubicBezTo>
                    <a:pt x="2534" y="40787"/>
                    <a:pt x="2575" y="40634"/>
                    <a:pt x="2625" y="40474"/>
                  </a:cubicBezTo>
                  <a:cubicBezTo>
                    <a:pt x="2666" y="40348"/>
                    <a:pt x="2707" y="40218"/>
                    <a:pt x="2745" y="40089"/>
                  </a:cubicBezTo>
                  <a:cubicBezTo>
                    <a:pt x="2773" y="40004"/>
                    <a:pt x="2773" y="39902"/>
                    <a:pt x="2823" y="39837"/>
                  </a:cubicBezTo>
                  <a:cubicBezTo>
                    <a:pt x="2885" y="39762"/>
                    <a:pt x="2987" y="39718"/>
                    <a:pt x="3068" y="39663"/>
                  </a:cubicBezTo>
                  <a:cubicBezTo>
                    <a:pt x="3051" y="39592"/>
                    <a:pt x="3021" y="39534"/>
                    <a:pt x="3028" y="39479"/>
                  </a:cubicBezTo>
                  <a:cubicBezTo>
                    <a:pt x="3031" y="39421"/>
                    <a:pt x="3065" y="39367"/>
                    <a:pt x="3092" y="39316"/>
                  </a:cubicBezTo>
                  <a:cubicBezTo>
                    <a:pt x="3147" y="39224"/>
                    <a:pt x="3197" y="39357"/>
                    <a:pt x="3229" y="39326"/>
                  </a:cubicBezTo>
                  <a:cubicBezTo>
                    <a:pt x="3327" y="39231"/>
                    <a:pt x="3416" y="39122"/>
                    <a:pt x="3337" y="38972"/>
                  </a:cubicBezTo>
                  <a:cubicBezTo>
                    <a:pt x="3287" y="38866"/>
                    <a:pt x="3300" y="38775"/>
                    <a:pt x="3337" y="38669"/>
                  </a:cubicBezTo>
                  <a:cubicBezTo>
                    <a:pt x="3532" y="38087"/>
                    <a:pt x="3787" y="37529"/>
                    <a:pt x="4039" y="36970"/>
                  </a:cubicBezTo>
                  <a:cubicBezTo>
                    <a:pt x="4069" y="36908"/>
                    <a:pt x="4127" y="36854"/>
                    <a:pt x="4182" y="36810"/>
                  </a:cubicBezTo>
                  <a:cubicBezTo>
                    <a:pt x="4294" y="36711"/>
                    <a:pt x="4342" y="36609"/>
                    <a:pt x="4274" y="36456"/>
                  </a:cubicBezTo>
                  <a:cubicBezTo>
                    <a:pt x="4226" y="36347"/>
                    <a:pt x="4315" y="36259"/>
                    <a:pt x="4390" y="36184"/>
                  </a:cubicBezTo>
                  <a:cubicBezTo>
                    <a:pt x="4382" y="36201"/>
                    <a:pt x="4376" y="36221"/>
                    <a:pt x="4373" y="36242"/>
                  </a:cubicBezTo>
                  <a:cubicBezTo>
                    <a:pt x="4369" y="36231"/>
                    <a:pt x="4362" y="36218"/>
                    <a:pt x="4369" y="36211"/>
                  </a:cubicBezTo>
                  <a:cubicBezTo>
                    <a:pt x="4373" y="36201"/>
                    <a:pt x="4386" y="36193"/>
                    <a:pt x="4400" y="36190"/>
                  </a:cubicBezTo>
                  <a:cubicBezTo>
                    <a:pt x="4390" y="36041"/>
                    <a:pt x="4376" y="35891"/>
                    <a:pt x="4373" y="35741"/>
                  </a:cubicBezTo>
                  <a:cubicBezTo>
                    <a:pt x="4366" y="35366"/>
                    <a:pt x="4413" y="35002"/>
                    <a:pt x="4638" y="34686"/>
                  </a:cubicBezTo>
                  <a:cubicBezTo>
                    <a:pt x="4717" y="34573"/>
                    <a:pt x="4713" y="34471"/>
                    <a:pt x="4676" y="34348"/>
                  </a:cubicBezTo>
                  <a:cubicBezTo>
                    <a:pt x="4556" y="33987"/>
                    <a:pt x="4648" y="33677"/>
                    <a:pt x="4918" y="33415"/>
                  </a:cubicBezTo>
                  <a:cubicBezTo>
                    <a:pt x="4924" y="33449"/>
                    <a:pt x="4931" y="33484"/>
                    <a:pt x="4938" y="33517"/>
                  </a:cubicBezTo>
                  <a:cubicBezTo>
                    <a:pt x="4948" y="33507"/>
                    <a:pt x="4962" y="33490"/>
                    <a:pt x="4962" y="33490"/>
                  </a:cubicBezTo>
                  <a:cubicBezTo>
                    <a:pt x="4941" y="33470"/>
                    <a:pt x="4921" y="33449"/>
                    <a:pt x="4904" y="33429"/>
                  </a:cubicBezTo>
                  <a:cubicBezTo>
                    <a:pt x="4836" y="33327"/>
                    <a:pt x="4771" y="33207"/>
                    <a:pt x="4842" y="33102"/>
                  </a:cubicBezTo>
                  <a:cubicBezTo>
                    <a:pt x="4954" y="32939"/>
                    <a:pt x="4951" y="32782"/>
                    <a:pt x="4927" y="32602"/>
                  </a:cubicBezTo>
                  <a:cubicBezTo>
                    <a:pt x="4914" y="32492"/>
                    <a:pt x="4965" y="32377"/>
                    <a:pt x="4989" y="32264"/>
                  </a:cubicBezTo>
                  <a:cubicBezTo>
                    <a:pt x="5003" y="32305"/>
                    <a:pt x="5006" y="32346"/>
                    <a:pt x="5026" y="32380"/>
                  </a:cubicBezTo>
                  <a:cubicBezTo>
                    <a:pt x="5036" y="32394"/>
                    <a:pt x="5088" y="32390"/>
                    <a:pt x="5108" y="32377"/>
                  </a:cubicBezTo>
                  <a:cubicBezTo>
                    <a:pt x="5125" y="32363"/>
                    <a:pt x="5138" y="32322"/>
                    <a:pt x="5132" y="32299"/>
                  </a:cubicBezTo>
                  <a:cubicBezTo>
                    <a:pt x="5125" y="32282"/>
                    <a:pt x="5088" y="32264"/>
                    <a:pt x="5064" y="32264"/>
                  </a:cubicBezTo>
                  <a:cubicBezTo>
                    <a:pt x="5036" y="32261"/>
                    <a:pt x="5006" y="32271"/>
                    <a:pt x="4979" y="32278"/>
                  </a:cubicBezTo>
                  <a:cubicBezTo>
                    <a:pt x="4914" y="31989"/>
                    <a:pt x="4989" y="31719"/>
                    <a:pt x="5111" y="31461"/>
                  </a:cubicBezTo>
                  <a:cubicBezTo>
                    <a:pt x="5142" y="31397"/>
                    <a:pt x="5142" y="31359"/>
                    <a:pt x="5108" y="31308"/>
                  </a:cubicBezTo>
                  <a:lnTo>
                    <a:pt x="5115" y="31304"/>
                  </a:lnTo>
                  <a:cubicBezTo>
                    <a:pt x="5094" y="31223"/>
                    <a:pt x="5074" y="31141"/>
                    <a:pt x="5053" y="31066"/>
                  </a:cubicBezTo>
                  <a:cubicBezTo>
                    <a:pt x="4979" y="31049"/>
                    <a:pt x="4921" y="31035"/>
                    <a:pt x="4839" y="31015"/>
                  </a:cubicBezTo>
                  <a:cubicBezTo>
                    <a:pt x="4829" y="30858"/>
                    <a:pt x="4856" y="30678"/>
                    <a:pt x="4798" y="30539"/>
                  </a:cubicBezTo>
                  <a:cubicBezTo>
                    <a:pt x="4662" y="30225"/>
                    <a:pt x="4720" y="29857"/>
                    <a:pt x="4505" y="29568"/>
                  </a:cubicBezTo>
                  <a:cubicBezTo>
                    <a:pt x="4475" y="29527"/>
                    <a:pt x="4495" y="29452"/>
                    <a:pt x="4489" y="29391"/>
                  </a:cubicBezTo>
                  <a:cubicBezTo>
                    <a:pt x="4475" y="29244"/>
                    <a:pt x="4461" y="29098"/>
                    <a:pt x="4440" y="28952"/>
                  </a:cubicBezTo>
                  <a:cubicBezTo>
                    <a:pt x="4417" y="28792"/>
                    <a:pt x="4355" y="28628"/>
                    <a:pt x="4366" y="28471"/>
                  </a:cubicBezTo>
                  <a:cubicBezTo>
                    <a:pt x="4379" y="28284"/>
                    <a:pt x="4189" y="28257"/>
                    <a:pt x="4148" y="28100"/>
                  </a:cubicBezTo>
                  <a:cubicBezTo>
                    <a:pt x="4069" y="27801"/>
                    <a:pt x="3912" y="27522"/>
                    <a:pt x="3810" y="27225"/>
                  </a:cubicBezTo>
                  <a:cubicBezTo>
                    <a:pt x="3613" y="26678"/>
                    <a:pt x="3480" y="26109"/>
                    <a:pt x="3310" y="25554"/>
                  </a:cubicBezTo>
                  <a:cubicBezTo>
                    <a:pt x="3296" y="25513"/>
                    <a:pt x="3293" y="25465"/>
                    <a:pt x="3287" y="25421"/>
                  </a:cubicBezTo>
                  <a:cubicBezTo>
                    <a:pt x="3283" y="25377"/>
                    <a:pt x="3263" y="25325"/>
                    <a:pt x="3279" y="25292"/>
                  </a:cubicBezTo>
                  <a:cubicBezTo>
                    <a:pt x="3395" y="25070"/>
                    <a:pt x="3259" y="24927"/>
                    <a:pt x="3133" y="24778"/>
                  </a:cubicBezTo>
                  <a:cubicBezTo>
                    <a:pt x="3068" y="24702"/>
                    <a:pt x="3007" y="24624"/>
                    <a:pt x="2949" y="24556"/>
                  </a:cubicBezTo>
                  <a:cubicBezTo>
                    <a:pt x="3054" y="24308"/>
                    <a:pt x="3120" y="24099"/>
                    <a:pt x="3079" y="23841"/>
                  </a:cubicBezTo>
                  <a:cubicBezTo>
                    <a:pt x="3034" y="23568"/>
                    <a:pt x="3062" y="23262"/>
                    <a:pt x="3147" y="23000"/>
                  </a:cubicBezTo>
                  <a:cubicBezTo>
                    <a:pt x="3238" y="22714"/>
                    <a:pt x="3263" y="22414"/>
                    <a:pt x="3368" y="22135"/>
                  </a:cubicBezTo>
                  <a:cubicBezTo>
                    <a:pt x="3381" y="22094"/>
                    <a:pt x="3402" y="22040"/>
                    <a:pt x="3389" y="22006"/>
                  </a:cubicBezTo>
                  <a:cubicBezTo>
                    <a:pt x="3300" y="21798"/>
                    <a:pt x="3317" y="21570"/>
                    <a:pt x="3279" y="21355"/>
                  </a:cubicBezTo>
                  <a:cubicBezTo>
                    <a:pt x="3259" y="21236"/>
                    <a:pt x="3279" y="21076"/>
                    <a:pt x="3211" y="21015"/>
                  </a:cubicBezTo>
                  <a:cubicBezTo>
                    <a:pt x="3059" y="20879"/>
                    <a:pt x="3095" y="20729"/>
                    <a:pt x="3082" y="20569"/>
                  </a:cubicBezTo>
                  <a:cubicBezTo>
                    <a:pt x="3068" y="20409"/>
                    <a:pt x="3018" y="20246"/>
                    <a:pt x="2952" y="20095"/>
                  </a:cubicBezTo>
                  <a:cubicBezTo>
                    <a:pt x="2728" y="19595"/>
                    <a:pt x="2643" y="19313"/>
                    <a:pt x="2639" y="18816"/>
                  </a:cubicBezTo>
                  <a:cubicBezTo>
                    <a:pt x="2636" y="18598"/>
                    <a:pt x="2548" y="18373"/>
                    <a:pt x="2663" y="18155"/>
                  </a:cubicBezTo>
                  <a:cubicBezTo>
                    <a:pt x="2683" y="18121"/>
                    <a:pt x="2663" y="18070"/>
                    <a:pt x="2663" y="18025"/>
                  </a:cubicBezTo>
                  <a:cubicBezTo>
                    <a:pt x="2657" y="17832"/>
                    <a:pt x="2650" y="17637"/>
                    <a:pt x="2650" y="17444"/>
                  </a:cubicBezTo>
                  <a:cubicBezTo>
                    <a:pt x="2650" y="17280"/>
                    <a:pt x="2694" y="17103"/>
                    <a:pt x="2653" y="16949"/>
                  </a:cubicBezTo>
                  <a:cubicBezTo>
                    <a:pt x="2540" y="16528"/>
                    <a:pt x="2653" y="16116"/>
                    <a:pt x="2691" y="15703"/>
                  </a:cubicBezTo>
                  <a:cubicBezTo>
                    <a:pt x="2721" y="15353"/>
                    <a:pt x="2813" y="15002"/>
                    <a:pt x="2820" y="14641"/>
                  </a:cubicBezTo>
                  <a:cubicBezTo>
                    <a:pt x="2820" y="14593"/>
                    <a:pt x="2875" y="14549"/>
                    <a:pt x="2946" y="14437"/>
                  </a:cubicBezTo>
                  <a:cubicBezTo>
                    <a:pt x="2980" y="14689"/>
                    <a:pt x="3001" y="14866"/>
                    <a:pt x="3024" y="15060"/>
                  </a:cubicBezTo>
                  <a:cubicBezTo>
                    <a:pt x="3103" y="14400"/>
                    <a:pt x="3174" y="13770"/>
                    <a:pt x="3249" y="13136"/>
                  </a:cubicBezTo>
                  <a:cubicBezTo>
                    <a:pt x="3229" y="13123"/>
                    <a:pt x="3208" y="13105"/>
                    <a:pt x="3184" y="13092"/>
                  </a:cubicBezTo>
                  <a:cubicBezTo>
                    <a:pt x="3147" y="13170"/>
                    <a:pt x="3109" y="13245"/>
                    <a:pt x="3072" y="13324"/>
                  </a:cubicBezTo>
                  <a:cubicBezTo>
                    <a:pt x="3031" y="13160"/>
                    <a:pt x="2977" y="13027"/>
                    <a:pt x="3095" y="12918"/>
                  </a:cubicBezTo>
                  <a:cubicBezTo>
                    <a:pt x="3140" y="12922"/>
                    <a:pt x="3181" y="12929"/>
                    <a:pt x="3246" y="12935"/>
                  </a:cubicBezTo>
                  <a:cubicBezTo>
                    <a:pt x="3249" y="12877"/>
                    <a:pt x="3276" y="12802"/>
                    <a:pt x="3252" y="12772"/>
                  </a:cubicBezTo>
                  <a:cubicBezTo>
                    <a:pt x="3215" y="12725"/>
                    <a:pt x="3136" y="12711"/>
                    <a:pt x="3079" y="12680"/>
                  </a:cubicBezTo>
                  <a:cubicBezTo>
                    <a:pt x="3062" y="12483"/>
                    <a:pt x="3447" y="12496"/>
                    <a:pt x="3314" y="12234"/>
                  </a:cubicBezTo>
                  <a:cubicBezTo>
                    <a:pt x="3252" y="12278"/>
                    <a:pt x="3197" y="12319"/>
                    <a:pt x="3092" y="12394"/>
                  </a:cubicBezTo>
                  <a:cubicBezTo>
                    <a:pt x="3120" y="12074"/>
                    <a:pt x="3140" y="11815"/>
                    <a:pt x="3211" y="11563"/>
                  </a:cubicBezTo>
                  <a:cubicBezTo>
                    <a:pt x="3215" y="11553"/>
                    <a:pt x="3263" y="11553"/>
                    <a:pt x="3293" y="11543"/>
                  </a:cubicBezTo>
                  <a:cubicBezTo>
                    <a:pt x="3324" y="11604"/>
                    <a:pt x="3351" y="11669"/>
                    <a:pt x="3402" y="11778"/>
                  </a:cubicBezTo>
                  <a:cubicBezTo>
                    <a:pt x="3463" y="11322"/>
                    <a:pt x="3518" y="10910"/>
                    <a:pt x="3573" y="10501"/>
                  </a:cubicBezTo>
                  <a:lnTo>
                    <a:pt x="3573" y="10351"/>
                  </a:lnTo>
                  <a:lnTo>
                    <a:pt x="3573" y="10351"/>
                  </a:lnTo>
                  <a:lnTo>
                    <a:pt x="3573" y="10501"/>
                  </a:lnTo>
                  <a:cubicBezTo>
                    <a:pt x="3501" y="10432"/>
                    <a:pt x="3439" y="10508"/>
                    <a:pt x="3354" y="10525"/>
                  </a:cubicBezTo>
                  <a:cubicBezTo>
                    <a:pt x="3351" y="10236"/>
                    <a:pt x="3439" y="9977"/>
                    <a:pt x="3565" y="9728"/>
                  </a:cubicBezTo>
                  <a:cubicBezTo>
                    <a:pt x="3576" y="9711"/>
                    <a:pt x="3640" y="9717"/>
                    <a:pt x="3678" y="9714"/>
                  </a:cubicBezTo>
                  <a:cubicBezTo>
                    <a:pt x="3678" y="9752"/>
                    <a:pt x="3675" y="9789"/>
                    <a:pt x="3675" y="9830"/>
                  </a:cubicBezTo>
                  <a:cubicBezTo>
                    <a:pt x="3678" y="9865"/>
                    <a:pt x="3678" y="9895"/>
                    <a:pt x="3681" y="9929"/>
                  </a:cubicBezTo>
                  <a:cubicBezTo>
                    <a:pt x="3678" y="9895"/>
                    <a:pt x="3678" y="9860"/>
                    <a:pt x="3678" y="9827"/>
                  </a:cubicBezTo>
                  <a:cubicBezTo>
                    <a:pt x="3722" y="9772"/>
                    <a:pt x="3790" y="9722"/>
                    <a:pt x="3804" y="9660"/>
                  </a:cubicBezTo>
                  <a:cubicBezTo>
                    <a:pt x="3872" y="9387"/>
                    <a:pt x="3920" y="9109"/>
                    <a:pt x="3984" y="8795"/>
                  </a:cubicBezTo>
                  <a:cubicBezTo>
                    <a:pt x="3886" y="8859"/>
                    <a:pt x="3818" y="8904"/>
                    <a:pt x="3705" y="8979"/>
                  </a:cubicBezTo>
                  <a:cubicBezTo>
                    <a:pt x="3828" y="8693"/>
                    <a:pt x="3855" y="8427"/>
                    <a:pt x="3964" y="8172"/>
                  </a:cubicBezTo>
                  <a:cubicBezTo>
                    <a:pt x="4110" y="8284"/>
                    <a:pt x="3937" y="8417"/>
                    <a:pt x="4052" y="8520"/>
                  </a:cubicBezTo>
                  <a:cubicBezTo>
                    <a:pt x="4158" y="8141"/>
                    <a:pt x="4335" y="7791"/>
                    <a:pt x="4284" y="7385"/>
                  </a:cubicBezTo>
                  <a:cubicBezTo>
                    <a:pt x="4233" y="7563"/>
                    <a:pt x="4182" y="7743"/>
                    <a:pt x="4117" y="7961"/>
                  </a:cubicBezTo>
                  <a:cubicBezTo>
                    <a:pt x="4080" y="7886"/>
                    <a:pt x="4042" y="7849"/>
                    <a:pt x="4046" y="7818"/>
                  </a:cubicBezTo>
                  <a:cubicBezTo>
                    <a:pt x="4093" y="7552"/>
                    <a:pt x="4124" y="7280"/>
                    <a:pt x="4209" y="7028"/>
                  </a:cubicBezTo>
                  <a:cubicBezTo>
                    <a:pt x="4349" y="6616"/>
                    <a:pt x="4434" y="6187"/>
                    <a:pt x="4638" y="5799"/>
                  </a:cubicBezTo>
                  <a:cubicBezTo>
                    <a:pt x="4672" y="5734"/>
                    <a:pt x="4693" y="5659"/>
                    <a:pt x="4717" y="5591"/>
                  </a:cubicBezTo>
                  <a:cubicBezTo>
                    <a:pt x="4784" y="5394"/>
                    <a:pt x="4856" y="5196"/>
                    <a:pt x="4921" y="4995"/>
                  </a:cubicBezTo>
                  <a:cubicBezTo>
                    <a:pt x="4948" y="4910"/>
                    <a:pt x="4968" y="4825"/>
                    <a:pt x="4992" y="4737"/>
                  </a:cubicBezTo>
                  <a:cubicBezTo>
                    <a:pt x="5047" y="4536"/>
                    <a:pt x="5097" y="4332"/>
                    <a:pt x="5149" y="4127"/>
                  </a:cubicBezTo>
                  <a:cubicBezTo>
                    <a:pt x="5193" y="4198"/>
                    <a:pt x="5237" y="4267"/>
                    <a:pt x="5316" y="4390"/>
                  </a:cubicBezTo>
                  <a:close/>
                  <a:moveTo>
                    <a:pt x="681" y="65958"/>
                  </a:moveTo>
                  <a:cubicBezTo>
                    <a:pt x="664" y="65966"/>
                    <a:pt x="651" y="65975"/>
                    <a:pt x="634" y="65983"/>
                  </a:cubicBezTo>
                  <a:cubicBezTo>
                    <a:pt x="623" y="65983"/>
                    <a:pt x="610" y="65979"/>
                    <a:pt x="600" y="65975"/>
                  </a:cubicBezTo>
                  <a:cubicBezTo>
                    <a:pt x="614" y="65993"/>
                    <a:pt x="628" y="66010"/>
                    <a:pt x="637" y="66024"/>
                  </a:cubicBezTo>
                  <a:cubicBezTo>
                    <a:pt x="631" y="66006"/>
                    <a:pt x="623" y="65989"/>
                    <a:pt x="617" y="65972"/>
                  </a:cubicBezTo>
                  <a:cubicBezTo>
                    <a:pt x="634" y="65966"/>
                    <a:pt x="658" y="65962"/>
                    <a:pt x="681" y="65958"/>
                  </a:cubicBezTo>
                  <a:close/>
                  <a:moveTo>
                    <a:pt x="6085" y="21393"/>
                  </a:moveTo>
                  <a:lnTo>
                    <a:pt x="6085" y="21325"/>
                  </a:lnTo>
                  <a:lnTo>
                    <a:pt x="6085" y="21400"/>
                  </a:lnTo>
                  <a:cubicBezTo>
                    <a:pt x="6065" y="21396"/>
                    <a:pt x="6089" y="21396"/>
                    <a:pt x="6085" y="21393"/>
                  </a:cubicBezTo>
                  <a:close/>
                  <a:moveTo>
                    <a:pt x="3480" y="22482"/>
                  </a:moveTo>
                  <a:cubicBezTo>
                    <a:pt x="3470" y="22496"/>
                    <a:pt x="3488" y="22530"/>
                    <a:pt x="3491" y="22554"/>
                  </a:cubicBezTo>
                  <a:cubicBezTo>
                    <a:pt x="3501" y="22547"/>
                    <a:pt x="3515" y="22540"/>
                    <a:pt x="3518" y="22530"/>
                  </a:cubicBezTo>
                  <a:cubicBezTo>
                    <a:pt x="3528" y="22503"/>
                    <a:pt x="3535" y="22479"/>
                    <a:pt x="3542" y="22452"/>
                  </a:cubicBezTo>
                  <a:cubicBezTo>
                    <a:pt x="3555" y="22432"/>
                    <a:pt x="3569" y="22414"/>
                    <a:pt x="3582" y="22394"/>
                  </a:cubicBezTo>
                  <a:cubicBezTo>
                    <a:pt x="3573" y="22418"/>
                    <a:pt x="3562" y="22438"/>
                    <a:pt x="3552" y="22462"/>
                  </a:cubicBezTo>
                  <a:cubicBezTo>
                    <a:pt x="3528" y="22469"/>
                    <a:pt x="3494" y="22469"/>
                    <a:pt x="3480" y="22482"/>
                  </a:cubicBezTo>
                  <a:close/>
                  <a:moveTo>
                    <a:pt x="4655" y="6425"/>
                  </a:moveTo>
                  <a:cubicBezTo>
                    <a:pt x="4529" y="6459"/>
                    <a:pt x="4560" y="6606"/>
                    <a:pt x="4489" y="6678"/>
                  </a:cubicBezTo>
                  <a:cubicBezTo>
                    <a:pt x="4492" y="6694"/>
                    <a:pt x="4495" y="6714"/>
                    <a:pt x="4498" y="6732"/>
                  </a:cubicBezTo>
                  <a:cubicBezTo>
                    <a:pt x="4492" y="6725"/>
                    <a:pt x="4481" y="6714"/>
                    <a:pt x="4481" y="6705"/>
                  </a:cubicBezTo>
                  <a:cubicBezTo>
                    <a:pt x="4481" y="6694"/>
                    <a:pt x="4492" y="6684"/>
                    <a:pt x="4498" y="6674"/>
                  </a:cubicBezTo>
                  <a:cubicBezTo>
                    <a:pt x="4533" y="6637"/>
                    <a:pt x="4574" y="6609"/>
                    <a:pt x="4597" y="6568"/>
                  </a:cubicBezTo>
                  <a:cubicBezTo>
                    <a:pt x="4624" y="6524"/>
                    <a:pt x="4638" y="6473"/>
                    <a:pt x="4659" y="6425"/>
                  </a:cubicBezTo>
                  <a:cubicBezTo>
                    <a:pt x="4686" y="6340"/>
                    <a:pt x="4713" y="6255"/>
                    <a:pt x="4740" y="6170"/>
                  </a:cubicBezTo>
                  <a:cubicBezTo>
                    <a:pt x="4750" y="6065"/>
                    <a:pt x="4761" y="5959"/>
                    <a:pt x="4771" y="5850"/>
                  </a:cubicBezTo>
                  <a:cubicBezTo>
                    <a:pt x="4822" y="5806"/>
                    <a:pt x="4877" y="5762"/>
                    <a:pt x="4931" y="5717"/>
                  </a:cubicBezTo>
                  <a:lnTo>
                    <a:pt x="4931" y="5550"/>
                  </a:lnTo>
                  <a:lnTo>
                    <a:pt x="4910" y="5550"/>
                  </a:lnTo>
                  <a:cubicBezTo>
                    <a:pt x="4914" y="5608"/>
                    <a:pt x="4921" y="5663"/>
                    <a:pt x="4924" y="5717"/>
                  </a:cubicBezTo>
                  <a:cubicBezTo>
                    <a:pt x="4873" y="5765"/>
                    <a:pt x="4822" y="5806"/>
                    <a:pt x="4767" y="5853"/>
                  </a:cubicBezTo>
                  <a:cubicBezTo>
                    <a:pt x="4757" y="5959"/>
                    <a:pt x="4747" y="6065"/>
                    <a:pt x="4737" y="6173"/>
                  </a:cubicBezTo>
                  <a:cubicBezTo>
                    <a:pt x="4645" y="6235"/>
                    <a:pt x="4614" y="6316"/>
                    <a:pt x="4655" y="6425"/>
                  </a:cubicBezTo>
                  <a:close/>
                  <a:moveTo>
                    <a:pt x="5207" y="4651"/>
                  </a:moveTo>
                  <a:cubicBezTo>
                    <a:pt x="5179" y="4689"/>
                    <a:pt x="5152" y="4730"/>
                    <a:pt x="5122" y="4774"/>
                  </a:cubicBezTo>
                  <a:lnTo>
                    <a:pt x="5122" y="4934"/>
                  </a:lnTo>
                  <a:lnTo>
                    <a:pt x="5135" y="4934"/>
                  </a:lnTo>
                  <a:cubicBezTo>
                    <a:pt x="5132" y="4880"/>
                    <a:pt x="5128" y="4825"/>
                    <a:pt x="5122" y="4770"/>
                  </a:cubicBezTo>
                  <a:cubicBezTo>
                    <a:pt x="5217" y="4767"/>
                    <a:pt x="5231" y="4716"/>
                    <a:pt x="5207" y="4651"/>
                  </a:cubicBezTo>
                  <a:close/>
                  <a:moveTo>
                    <a:pt x="3293" y="23552"/>
                  </a:moveTo>
                  <a:cubicBezTo>
                    <a:pt x="3372" y="23371"/>
                    <a:pt x="3368" y="23221"/>
                    <a:pt x="3345" y="23071"/>
                  </a:cubicBezTo>
                  <a:cubicBezTo>
                    <a:pt x="3365" y="23054"/>
                    <a:pt x="3385" y="23037"/>
                    <a:pt x="3406" y="23021"/>
                  </a:cubicBezTo>
                  <a:cubicBezTo>
                    <a:pt x="3389" y="23041"/>
                    <a:pt x="3372" y="23062"/>
                    <a:pt x="3354" y="23082"/>
                  </a:cubicBezTo>
                  <a:cubicBezTo>
                    <a:pt x="3256" y="23255"/>
                    <a:pt x="3256" y="23255"/>
                    <a:pt x="3293" y="23552"/>
                  </a:cubicBezTo>
                  <a:close/>
                  <a:moveTo>
                    <a:pt x="5347" y="22196"/>
                  </a:moveTo>
                  <a:cubicBezTo>
                    <a:pt x="5424" y="22193"/>
                    <a:pt x="5520" y="22132"/>
                    <a:pt x="5571" y="22067"/>
                  </a:cubicBezTo>
                  <a:cubicBezTo>
                    <a:pt x="5656" y="21951"/>
                    <a:pt x="5738" y="21819"/>
                    <a:pt x="5779" y="21682"/>
                  </a:cubicBezTo>
                  <a:cubicBezTo>
                    <a:pt x="5833" y="21512"/>
                    <a:pt x="5843" y="21332"/>
                    <a:pt x="5874" y="21148"/>
                  </a:cubicBezTo>
                  <a:cubicBezTo>
                    <a:pt x="5789" y="21076"/>
                    <a:pt x="5718" y="21005"/>
                    <a:pt x="5636" y="20950"/>
                  </a:cubicBezTo>
                  <a:cubicBezTo>
                    <a:pt x="5490" y="20859"/>
                    <a:pt x="5347" y="20859"/>
                    <a:pt x="5173" y="20909"/>
                  </a:cubicBezTo>
                  <a:cubicBezTo>
                    <a:pt x="4836" y="21002"/>
                    <a:pt x="4632" y="21260"/>
                    <a:pt x="4390" y="21468"/>
                  </a:cubicBezTo>
                  <a:cubicBezTo>
                    <a:pt x="4321" y="21529"/>
                    <a:pt x="4311" y="21655"/>
                    <a:pt x="4277" y="21744"/>
                  </a:cubicBezTo>
                  <a:cubicBezTo>
                    <a:pt x="4525" y="22251"/>
                    <a:pt x="4941" y="22224"/>
                    <a:pt x="5347" y="22196"/>
                  </a:cubicBezTo>
                  <a:close/>
                  <a:moveTo>
                    <a:pt x="3644" y="58914"/>
                  </a:moveTo>
                  <a:cubicBezTo>
                    <a:pt x="3746" y="58887"/>
                    <a:pt x="3814" y="58781"/>
                    <a:pt x="3804" y="58673"/>
                  </a:cubicBezTo>
                  <a:cubicBezTo>
                    <a:pt x="3801" y="58645"/>
                    <a:pt x="3801" y="58611"/>
                    <a:pt x="3790" y="58583"/>
                  </a:cubicBezTo>
                  <a:cubicBezTo>
                    <a:pt x="3613" y="58124"/>
                    <a:pt x="3395" y="57681"/>
                    <a:pt x="3153" y="57252"/>
                  </a:cubicBezTo>
                  <a:cubicBezTo>
                    <a:pt x="3109" y="57174"/>
                    <a:pt x="2993" y="57117"/>
                    <a:pt x="2898" y="57086"/>
                  </a:cubicBezTo>
                  <a:cubicBezTo>
                    <a:pt x="2715" y="57024"/>
                    <a:pt x="2561" y="57188"/>
                    <a:pt x="2599" y="57392"/>
                  </a:cubicBezTo>
                  <a:cubicBezTo>
                    <a:pt x="2630" y="57569"/>
                    <a:pt x="2687" y="57743"/>
                    <a:pt x="2691" y="57920"/>
                  </a:cubicBezTo>
                  <a:cubicBezTo>
                    <a:pt x="2701" y="58261"/>
                    <a:pt x="2929" y="58495"/>
                    <a:pt x="3065" y="58771"/>
                  </a:cubicBezTo>
                  <a:cubicBezTo>
                    <a:pt x="3123" y="58883"/>
                    <a:pt x="3300" y="58935"/>
                    <a:pt x="3501" y="58938"/>
                  </a:cubicBezTo>
                  <a:cubicBezTo>
                    <a:pt x="3524" y="58935"/>
                    <a:pt x="3586" y="58931"/>
                    <a:pt x="3644" y="58914"/>
                  </a:cubicBezTo>
                  <a:close/>
                  <a:moveTo>
                    <a:pt x="4556" y="46596"/>
                  </a:moveTo>
                  <a:cubicBezTo>
                    <a:pt x="4614" y="46548"/>
                    <a:pt x="4668" y="46494"/>
                    <a:pt x="4734" y="46456"/>
                  </a:cubicBezTo>
                  <a:cubicBezTo>
                    <a:pt x="4880" y="46360"/>
                    <a:pt x="4897" y="46217"/>
                    <a:pt x="4880" y="46065"/>
                  </a:cubicBezTo>
                  <a:cubicBezTo>
                    <a:pt x="4873" y="45983"/>
                    <a:pt x="4846" y="45908"/>
                    <a:pt x="4761" y="45897"/>
                  </a:cubicBezTo>
                  <a:cubicBezTo>
                    <a:pt x="4696" y="45891"/>
                    <a:pt x="4580" y="45904"/>
                    <a:pt x="4560" y="45945"/>
                  </a:cubicBezTo>
                  <a:cubicBezTo>
                    <a:pt x="4464" y="46126"/>
                    <a:pt x="4277" y="46262"/>
                    <a:pt x="4274" y="46541"/>
                  </a:cubicBezTo>
                  <a:cubicBezTo>
                    <a:pt x="4382" y="46561"/>
                    <a:pt x="4468" y="46579"/>
                    <a:pt x="4556" y="46596"/>
                  </a:cubicBezTo>
                  <a:close/>
                  <a:moveTo>
                    <a:pt x="5401" y="3637"/>
                  </a:moveTo>
                  <a:lnTo>
                    <a:pt x="5401" y="1951"/>
                  </a:lnTo>
                  <a:cubicBezTo>
                    <a:pt x="5383" y="2523"/>
                    <a:pt x="5295" y="3082"/>
                    <a:pt x="5401" y="3637"/>
                  </a:cubicBezTo>
                  <a:close/>
                  <a:moveTo>
                    <a:pt x="2875" y="16030"/>
                  </a:moveTo>
                  <a:lnTo>
                    <a:pt x="2847" y="16030"/>
                  </a:lnTo>
                  <a:lnTo>
                    <a:pt x="2847" y="16459"/>
                  </a:lnTo>
                  <a:lnTo>
                    <a:pt x="2875" y="16459"/>
                  </a:lnTo>
                  <a:close/>
                  <a:moveTo>
                    <a:pt x="2830" y="17648"/>
                  </a:moveTo>
                  <a:cubicBezTo>
                    <a:pt x="2834" y="17692"/>
                    <a:pt x="2844" y="17733"/>
                    <a:pt x="2854" y="17774"/>
                  </a:cubicBezTo>
                  <a:cubicBezTo>
                    <a:pt x="2864" y="17739"/>
                    <a:pt x="2885" y="17705"/>
                    <a:pt x="2888" y="17672"/>
                  </a:cubicBezTo>
                  <a:cubicBezTo>
                    <a:pt x="2891" y="17617"/>
                    <a:pt x="2885" y="17559"/>
                    <a:pt x="2881" y="17505"/>
                  </a:cubicBezTo>
                  <a:cubicBezTo>
                    <a:pt x="2864" y="17508"/>
                    <a:pt x="2850" y="17515"/>
                    <a:pt x="2837" y="17518"/>
                  </a:cubicBezTo>
                  <a:cubicBezTo>
                    <a:pt x="2834" y="17562"/>
                    <a:pt x="2826" y="17607"/>
                    <a:pt x="2830" y="17648"/>
                  </a:cubicBezTo>
                  <a:close/>
                  <a:moveTo>
                    <a:pt x="2960" y="40106"/>
                  </a:moveTo>
                  <a:cubicBezTo>
                    <a:pt x="2963" y="40079"/>
                    <a:pt x="2925" y="40041"/>
                    <a:pt x="2905" y="40010"/>
                  </a:cubicBezTo>
                  <a:cubicBezTo>
                    <a:pt x="2871" y="40031"/>
                    <a:pt x="2809" y="40051"/>
                    <a:pt x="2806" y="40075"/>
                  </a:cubicBezTo>
                  <a:cubicBezTo>
                    <a:pt x="2800" y="40136"/>
                    <a:pt x="2817" y="40201"/>
                    <a:pt x="2837" y="40365"/>
                  </a:cubicBezTo>
                  <a:cubicBezTo>
                    <a:pt x="2908" y="40222"/>
                    <a:pt x="2943" y="40167"/>
                    <a:pt x="2960" y="40106"/>
                  </a:cubicBezTo>
                  <a:close/>
                  <a:moveTo>
                    <a:pt x="413" y="66629"/>
                  </a:moveTo>
                  <a:cubicBezTo>
                    <a:pt x="552" y="66544"/>
                    <a:pt x="546" y="66432"/>
                    <a:pt x="477" y="66252"/>
                  </a:cubicBezTo>
                  <a:cubicBezTo>
                    <a:pt x="351" y="66404"/>
                    <a:pt x="351" y="66507"/>
                    <a:pt x="413" y="66629"/>
                  </a:cubicBezTo>
                  <a:close/>
                  <a:moveTo>
                    <a:pt x="2867" y="18931"/>
                  </a:moveTo>
                  <a:cubicBezTo>
                    <a:pt x="2885" y="18904"/>
                    <a:pt x="2905" y="18877"/>
                    <a:pt x="2911" y="18846"/>
                  </a:cubicBezTo>
                  <a:cubicBezTo>
                    <a:pt x="2916" y="18836"/>
                    <a:pt x="2875" y="18816"/>
                    <a:pt x="2854" y="18802"/>
                  </a:cubicBezTo>
                  <a:cubicBezTo>
                    <a:pt x="2844" y="18825"/>
                    <a:pt x="2837" y="18849"/>
                    <a:pt x="2826" y="18874"/>
                  </a:cubicBezTo>
                  <a:cubicBezTo>
                    <a:pt x="2840" y="18894"/>
                    <a:pt x="2854" y="18915"/>
                    <a:pt x="2867" y="18931"/>
                  </a:cubicBezTo>
                  <a:close/>
                  <a:moveTo>
                    <a:pt x="2875" y="17004"/>
                  </a:moveTo>
                  <a:cubicBezTo>
                    <a:pt x="2881" y="16977"/>
                    <a:pt x="2895" y="16949"/>
                    <a:pt x="2891" y="16922"/>
                  </a:cubicBezTo>
                  <a:cubicBezTo>
                    <a:pt x="2891" y="16899"/>
                    <a:pt x="2871" y="16875"/>
                    <a:pt x="2858" y="16851"/>
                  </a:cubicBezTo>
                  <a:cubicBezTo>
                    <a:pt x="2844" y="16875"/>
                    <a:pt x="2834" y="16899"/>
                    <a:pt x="2813" y="16933"/>
                  </a:cubicBezTo>
                  <a:cubicBezTo>
                    <a:pt x="2834" y="16953"/>
                    <a:pt x="2854" y="16977"/>
                    <a:pt x="2875" y="17004"/>
                  </a:cubicBezTo>
                  <a:close/>
                  <a:moveTo>
                    <a:pt x="2952" y="15662"/>
                  </a:moveTo>
                  <a:cubicBezTo>
                    <a:pt x="2960" y="15635"/>
                    <a:pt x="2963" y="15612"/>
                    <a:pt x="2963" y="15585"/>
                  </a:cubicBezTo>
                  <a:cubicBezTo>
                    <a:pt x="2963" y="15577"/>
                    <a:pt x="2946" y="15567"/>
                    <a:pt x="2936" y="15560"/>
                  </a:cubicBezTo>
                  <a:cubicBezTo>
                    <a:pt x="2925" y="15585"/>
                    <a:pt x="2916" y="15608"/>
                    <a:pt x="2905" y="15632"/>
                  </a:cubicBezTo>
                  <a:cubicBezTo>
                    <a:pt x="2922" y="15642"/>
                    <a:pt x="2939" y="15652"/>
                    <a:pt x="2952" y="15662"/>
                  </a:cubicBezTo>
                  <a:close/>
                  <a:moveTo>
                    <a:pt x="3263" y="23800"/>
                  </a:moveTo>
                  <a:cubicBezTo>
                    <a:pt x="3269" y="23793"/>
                    <a:pt x="3273" y="23777"/>
                    <a:pt x="3279" y="23763"/>
                  </a:cubicBezTo>
                  <a:cubicBezTo>
                    <a:pt x="3266" y="23759"/>
                    <a:pt x="3249" y="23749"/>
                    <a:pt x="3242" y="23756"/>
                  </a:cubicBezTo>
                  <a:cubicBezTo>
                    <a:pt x="3232" y="23759"/>
                    <a:pt x="3229" y="23780"/>
                    <a:pt x="3225" y="23793"/>
                  </a:cubicBezTo>
                  <a:cubicBezTo>
                    <a:pt x="3235" y="23797"/>
                    <a:pt x="3252" y="23807"/>
                    <a:pt x="3263" y="23800"/>
                  </a:cubicBezTo>
                  <a:close/>
                  <a:moveTo>
                    <a:pt x="3824" y="37774"/>
                  </a:moveTo>
                  <a:cubicBezTo>
                    <a:pt x="3828" y="37797"/>
                    <a:pt x="3835" y="37824"/>
                    <a:pt x="3841" y="37848"/>
                  </a:cubicBezTo>
                  <a:cubicBezTo>
                    <a:pt x="3848" y="37842"/>
                    <a:pt x="3868" y="37835"/>
                    <a:pt x="3868" y="37832"/>
                  </a:cubicBezTo>
                  <a:cubicBezTo>
                    <a:pt x="3865" y="37804"/>
                    <a:pt x="3855" y="37780"/>
                    <a:pt x="3851" y="37757"/>
                  </a:cubicBezTo>
                  <a:cubicBezTo>
                    <a:pt x="3841" y="37760"/>
                    <a:pt x="3821" y="37766"/>
                    <a:pt x="3824" y="37774"/>
                  </a:cubicBezTo>
                  <a:close/>
                  <a:moveTo>
                    <a:pt x="4029" y="37426"/>
                  </a:moveTo>
                  <a:lnTo>
                    <a:pt x="4039" y="37395"/>
                  </a:lnTo>
                  <a:lnTo>
                    <a:pt x="4015" y="37399"/>
                  </a:lnTo>
                  <a:close/>
                  <a:moveTo>
                    <a:pt x="3675" y="38267"/>
                  </a:moveTo>
                  <a:cubicBezTo>
                    <a:pt x="3667" y="38253"/>
                    <a:pt x="3664" y="38240"/>
                    <a:pt x="3658" y="38226"/>
                  </a:cubicBezTo>
                  <a:cubicBezTo>
                    <a:pt x="3654" y="38236"/>
                    <a:pt x="3651" y="38247"/>
                    <a:pt x="3647" y="38257"/>
                  </a:cubicBezTo>
                  <a:cubicBezTo>
                    <a:pt x="3658" y="38261"/>
                    <a:pt x="3664" y="38264"/>
                    <a:pt x="3675" y="38267"/>
                  </a:cubicBezTo>
                  <a:close/>
                  <a:moveTo>
                    <a:pt x="3497" y="38662"/>
                  </a:moveTo>
                  <a:lnTo>
                    <a:pt x="3474" y="38665"/>
                  </a:lnTo>
                  <a:lnTo>
                    <a:pt x="3491" y="38693"/>
                  </a:lnTo>
                  <a:close/>
                  <a:moveTo>
                    <a:pt x="2344" y="57443"/>
                  </a:moveTo>
                  <a:cubicBezTo>
                    <a:pt x="2330" y="57430"/>
                    <a:pt x="2316" y="57423"/>
                    <a:pt x="2299" y="57412"/>
                  </a:cubicBezTo>
                  <a:cubicBezTo>
                    <a:pt x="2299" y="57426"/>
                    <a:pt x="2292" y="57443"/>
                    <a:pt x="2295" y="57453"/>
                  </a:cubicBezTo>
                  <a:cubicBezTo>
                    <a:pt x="2299" y="57464"/>
                    <a:pt x="2316" y="57467"/>
                    <a:pt x="2323" y="57474"/>
                  </a:cubicBezTo>
                  <a:cubicBezTo>
                    <a:pt x="2330" y="57464"/>
                    <a:pt x="2347" y="57443"/>
                    <a:pt x="2344" y="57443"/>
                  </a:cubicBezTo>
                  <a:close/>
                  <a:moveTo>
                    <a:pt x="2854" y="18594"/>
                  </a:moveTo>
                  <a:cubicBezTo>
                    <a:pt x="2854" y="18571"/>
                    <a:pt x="2850" y="18547"/>
                    <a:pt x="2847" y="18522"/>
                  </a:cubicBezTo>
                  <a:cubicBezTo>
                    <a:pt x="2840" y="18533"/>
                    <a:pt x="2837" y="18547"/>
                    <a:pt x="2830" y="18560"/>
                  </a:cubicBezTo>
                  <a:cubicBezTo>
                    <a:pt x="2840" y="18571"/>
                    <a:pt x="2847" y="18580"/>
                    <a:pt x="2854" y="18594"/>
                  </a:cubicBezTo>
                  <a:close/>
                  <a:moveTo>
                    <a:pt x="2854" y="18338"/>
                  </a:moveTo>
                  <a:cubicBezTo>
                    <a:pt x="2861" y="18329"/>
                    <a:pt x="2867" y="18318"/>
                    <a:pt x="2864" y="18308"/>
                  </a:cubicBezTo>
                  <a:cubicBezTo>
                    <a:pt x="2864" y="18302"/>
                    <a:pt x="2850" y="18294"/>
                    <a:pt x="2844" y="18288"/>
                  </a:cubicBezTo>
                  <a:cubicBezTo>
                    <a:pt x="2840" y="18298"/>
                    <a:pt x="2837" y="18308"/>
                    <a:pt x="2834" y="18318"/>
                  </a:cubicBezTo>
                  <a:cubicBezTo>
                    <a:pt x="2840" y="18325"/>
                    <a:pt x="2847" y="18332"/>
                    <a:pt x="2854" y="18338"/>
                  </a:cubicBezTo>
                  <a:close/>
                  <a:moveTo>
                    <a:pt x="4396" y="7120"/>
                  </a:moveTo>
                  <a:cubicBezTo>
                    <a:pt x="4393" y="7107"/>
                    <a:pt x="4386" y="7093"/>
                    <a:pt x="4382" y="7079"/>
                  </a:cubicBezTo>
                  <a:cubicBezTo>
                    <a:pt x="4379" y="7089"/>
                    <a:pt x="4376" y="7099"/>
                    <a:pt x="4373" y="7110"/>
                  </a:cubicBezTo>
                  <a:cubicBezTo>
                    <a:pt x="4382" y="7113"/>
                    <a:pt x="4390" y="7116"/>
                    <a:pt x="4396" y="712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 name="Google Shape;1130;p43"/>
            <p:cNvSpPr/>
            <p:nvPr/>
          </p:nvSpPr>
          <p:spPr>
            <a:xfrm>
              <a:off x="8620350" y="2149475"/>
              <a:ext cx="75275" cy="363650"/>
            </a:xfrm>
            <a:custGeom>
              <a:rect b="b" l="l" r="r" t="t"/>
              <a:pathLst>
                <a:path extrusionOk="0" h="14546" w="3011">
                  <a:moveTo>
                    <a:pt x="134" y="14386"/>
                  </a:moveTo>
                  <a:cubicBezTo>
                    <a:pt x="82" y="14134"/>
                    <a:pt x="35" y="13882"/>
                    <a:pt x="21" y="13630"/>
                  </a:cubicBezTo>
                  <a:cubicBezTo>
                    <a:pt x="4" y="13364"/>
                    <a:pt x="1" y="13085"/>
                    <a:pt x="48" y="12823"/>
                  </a:cubicBezTo>
                  <a:cubicBezTo>
                    <a:pt x="96" y="12568"/>
                    <a:pt x="55" y="12282"/>
                    <a:pt x="232" y="12054"/>
                  </a:cubicBezTo>
                  <a:cubicBezTo>
                    <a:pt x="191" y="11740"/>
                    <a:pt x="406" y="11488"/>
                    <a:pt x="450" y="11192"/>
                  </a:cubicBezTo>
                  <a:cubicBezTo>
                    <a:pt x="457" y="11127"/>
                    <a:pt x="505" y="11035"/>
                    <a:pt x="555" y="11018"/>
                  </a:cubicBezTo>
                  <a:cubicBezTo>
                    <a:pt x="665" y="10981"/>
                    <a:pt x="689" y="10906"/>
                    <a:pt x="706" y="10817"/>
                  </a:cubicBezTo>
                  <a:cubicBezTo>
                    <a:pt x="811" y="10314"/>
                    <a:pt x="995" y="9847"/>
                    <a:pt x="1264" y="9408"/>
                  </a:cubicBezTo>
                  <a:cubicBezTo>
                    <a:pt x="1301" y="9343"/>
                    <a:pt x="1359" y="9258"/>
                    <a:pt x="1342" y="9203"/>
                  </a:cubicBezTo>
                  <a:cubicBezTo>
                    <a:pt x="1270" y="8993"/>
                    <a:pt x="1396" y="8863"/>
                    <a:pt x="1509" y="8724"/>
                  </a:cubicBezTo>
                  <a:cubicBezTo>
                    <a:pt x="1635" y="8570"/>
                    <a:pt x="1723" y="8403"/>
                    <a:pt x="1781" y="8213"/>
                  </a:cubicBezTo>
                  <a:cubicBezTo>
                    <a:pt x="1880" y="7883"/>
                    <a:pt x="1993" y="7556"/>
                    <a:pt x="2108" y="7229"/>
                  </a:cubicBezTo>
                  <a:cubicBezTo>
                    <a:pt x="2177" y="7035"/>
                    <a:pt x="2285" y="6848"/>
                    <a:pt x="2323" y="6643"/>
                  </a:cubicBezTo>
                  <a:cubicBezTo>
                    <a:pt x="2435" y="6088"/>
                    <a:pt x="2517" y="5526"/>
                    <a:pt x="2609" y="4968"/>
                  </a:cubicBezTo>
                  <a:cubicBezTo>
                    <a:pt x="2612" y="4937"/>
                    <a:pt x="2612" y="4907"/>
                    <a:pt x="2606" y="4880"/>
                  </a:cubicBezTo>
                  <a:cubicBezTo>
                    <a:pt x="2524" y="4488"/>
                    <a:pt x="2575" y="4107"/>
                    <a:pt x="2642" y="3722"/>
                  </a:cubicBezTo>
                  <a:cubicBezTo>
                    <a:pt x="2650" y="3678"/>
                    <a:pt x="2656" y="3626"/>
                    <a:pt x="2642" y="3585"/>
                  </a:cubicBezTo>
                  <a:cubicBezTo>
                    <a:pt x="2483" y="3106"/>
                    <a:pt x="2592" y="2605"/>
                    <a:pt x="2530" y="2115"/>
                  </a:cubicBezTo>
                  <a:cubicBezTo>
                    <a:pt x="2520" y="2040"/>
                    <a:pt x="2527" y="1965"/>
                    <a:pt x="2513" y="1890"/>
                  </a:cubicBezTo>
                  <a:cubicBezTo>
                    <a:pt x="2414" y="1315"/>
                    <a:pt x="2353" y="736"/>
                    <a:pt x="2149" y="181"/>
                  </a:cubicBezTo>
                  <a:cubicBezTo>
                    <a:pt x="2136" y="140"/>
                    <a:pt x="2173" y="82"/>
                    <a:pt x="2193" y="1"/>
                  </a:cubicBezTo>
                  <a:cubicBezTo>
                    <a:pt x="2316" y="92"/>
                    <a:pt x="2411" y="157"/>
                    <a:pt x="2499" y="229"/>
                  </a:cubicBezTo>
                  <a:cubicBezTo>
                    <a:pt x="2530" y="256"/>
                    <a:pt x="2561" y="300"/>
                    <a:pt x="2568" y="341"/>
                  </a:cubicBezTo>
                  <a:cubicBezTo>
                    <a:pt x="2626" y="651"/>
                    <a:pt x="2796" y="920"/>
                    <a:pt x="2816" y="1247"/>
                  </a:cubicBezTo>
                  <a:cubicBezTo>
                    <a:pt x="2830" y="1546"/>
                    <a:pt x="2919" y="1839"/>
                    <a:pt x="2861" y="2138"/>
                  </a:cubicBezTo>
                  <a:cubicBezTo>
                    <a:pt x="2966" y="2700"/>
                    <a:pt x="2980" y="3269"/>
                    <a:pt x="2994" y="3838"/>
                  </a:cubicBezTo>
                  <a:cubicBezTo>
                    <a:pt x="3010" y="4607"/>
                    <a:pt x="2977" y="5366"/>
                    <a:pt x="2830" y="6122"/>
                  </a:cubicBezTo>
                  <a:cubicBezTo>
                    <a:pt x="2803" y="6269"/>
                    <a:pt x="2755" y="6408"/>
                    <a:pt x="2711" y="6551"/>
                  </a:cubicBezTo>
                  <a:cubicBezTo>
                    <a:pt x="2571" y="6994"/>
                    <a:pt x="2387" y="7420"/>
                    <a:pt x="2336" y="7889"/>
                  </a:cubicBezTo>
                  <a:cubicBezTo>
                    <a:pt x="2320" y="8063"/>
                    <a:pt x="2244" y="8237"/>
                    <a:pt x="2166" y="8400"/>
                  </a:cubicBezTo>
                  <a:cubicBezTo>
                    <a:pt x="2016" y="8724"/>
                    <a:pt x="1894" y="9057"/>
                    <a:pt x="1717" y="9370"/>
                  </a:cubicBezTo>
                  <a:cubicBezTo>
                    <a:pt x="1322" y="10065"/>
                    <a:pt x="1158" y="10848"/>
                    <a:pt x="934" y="11607"/>
                  </a:cubicBezTo>
                  <a:cubicBezTo>
                    <a:pt x="824" y="11965"/>
                    <a:pt x="750" y="12332"/>
                    <a:pt x="678" y="12700"/>
                  </a:cubicBezTo>
                  <a:cubicBezTo>
                    <a:pt x="555" y="13297"/>
                    <a:pt x="287" y="13872"/>
                    <a:pt x="395" y="14508"/>
                  </a:cubicBezTo>
                  <a:cubicBezTo>
                    <a:pt x="215" y="14546"/>
                    <a:pt x="150" y="14471"/>
                    <a:pt x="134" y="14386"/>
                  </a:cubicBezTo>
                  <a:close/>
                  <a:moveTo>
                    <a:pt x="1332" y="9690"/>
                  </a:moveTo>
                  <a:cubicBezTo>
                    <a:pt x="1342" y="9684"/>
                    <a:pt x="1359" y="9670"/>
                    <a:pt x="1355" y="9663"/>
                  </a:cubicBezTo>
                  <a:cubicBezTo>
                    <a:pt x="1352" y="9643"/>
                    <a:pt x="1339" y="9623"/>
                    <a:pt x="1328" y="9602"/>
                  </a:cubicBezTo>
                  <a:cubicBezTo>
                    <a:pt x="1319" y="9612"/>
                    <a:pt x="1308" y="9619"/>
                    <a:pt x="1298" y="9626"/>
                  </a:cubicBezTo>
                  <a:cubicBezTo>
                    <a:pt x="1308" y="9650"/>
                    <a:pt x="1322" y="9670"/>
                    <a:pt x="1332" y="969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 name="Google Shape;1131;p43"/>
            <p:cNvSpPr/>
            <p:nvPr/>
          </p:nvSpPr>
          <p:spPr>
            <a:xfrm>
              <a:off x="8572100" y="1640525"/>
              <a:ext cx="37300" cy="316075"/>
            </a:xfrm>
            <a:custGeom>
              <a:rect b="b" l="l" r="r" t="t"/>
              <a:pathLst>
                <a:path extrusionOk="0" h="12643" w="1492">
                  <a:moveTo>
                    <a:pt x="119" y="10028"/>
                  </a:moveTo>
                  <a:cubicBezTo>
                    <a:pt x="269" y="10178"/>
                    <a:pt x="273" y="10366"/>
                    <a:pt x="170" y="10518"/>
                  </a:cubicBezTo>
                  <a:cubicBezTo>
                    <a:pt x="92" y="10641"/>
                    <a:pt x="116" y="10726"/>
                    <a:pt x="143" y="10849"/>
                  </a:cubicBezTo>
                  <a:cubicBezTo>
                    <a:pt x="184" y="11063"/>
                    <a:pt x="337" y="11260"/>
                    <a:pt x="266" y="11496"/>
                  </a:cubicBezTo>
                  <a:cubicBezTo>
                    <a:pt x="405" y="11890"/>
                    <a:pt x="501" y="12302"/>
                    <a:pt x="807" y="12613"/>
                  </a:cubicBezTo>
                  <a:cubicBezTo>
                    <a:pt x="824" y="12629"/>
                    <a:pt x="871" y="12643"/>
                    <a:pt x="885" y="12629"/>
                  </a:cubicBezTo>
                  <a:cubicBezTo>
                    <a:pt x="916" y="12605"/>
                    <a:pt x="961" y="12551"/>
                    <a:pt x="950" y="12531"/>
                  </a:cubicBezTo>
                  <a:cubicBezTo>
                    <a:pt x="841" y="12302"/>
                    <a:pt x="845" y="12044"/>
                    <a:pt x="752" y="11819"/>
                  </a:cubicBezTo>
                  <a:cubicBezTo>
                    <a:pt x="491" y="11179"/>
                    <a:pt x="460" y="10504"/>
                    <a:pt x="422" y="9834"/>
                  </a:cubicBezTo>
                  <a:cubicBezTo>
                    <a:pt x="398" y="9429"/>
                    <a:pt x="405" y="9024"/>
                    <a:pt x="402" y="8618"/>
                  </a:cubicBezTo>
                  <a:cubicBezTo>
                    <a:pt x="398" y="8364"/>
                    <a:pt x="436" y="8104"/>
                    <a:pt x="348" y="7856"/>
                  </a:cubicBezTo>
                  <a:cubicBezTo>
                    <a:pt x="331" y="7818"/>
                    <a:pt x="327" y="7760"/>
                    <a:pt x="340" y="7726"/>
                  </a:cubicBezTo>
                  <a:cubicBezTo>
                    <a:pt x="453" y="7495"/>
                    <a:pt x="392" y="7250"/>
                    <a:pt x="389" y="7015"/>
                  </a:cubicBezTo>
                  <a:cubicBezTo>
                    <a:pt x="368" y="6218"/>
                    <a:pt x="433" y="5425"/>
                    <a:pt x="552" y="4641"/>
                  </a:cubicBezTo>
                  <a:cubicBezTo>
                    <a:pt x="661" y="3899"/>
                    <a:pt x="834" y="3171"/>
                    <a:pt x="981" y="2435"/>
                  </a:cubicBezTo>
                  <a:cubicBezTo>
                    <a:pt x="1008" y="2303"/>
                    <a:pt x="1035" y="2169"/>
                    <a:pt x="1052" y="2037"/>
                  </a:cubicBezTo>
                  <a:cubicBezTo>
                    <a:pt x="1083" y="1816"/>
                    <a:pt x="1140" y="1608"/>
                    <a:pt x="1216" y="1393"/>
                  </a:cubicBezTo>
                  <a:cubicBezTo>
                    <a:pt x="1365" y="975"/>
                    <a:pt x="1454" y="535"/>
                    <a:pt x="1492" y="1"/>
                  </a:cubicBezTo>
                  <a:cubicBezTo>
                    <a:pt x="1413" y="110"/>
                    <a:pt x="1359" y="147"/>
                    <a:pt x="1355" y="192"/>
                  </a:cubicBezTo>
                  <a:cubicBezTo>
                    <a:pt x="1335" y="461"/>
                    <a:pt x="1236" y="703"/>
                    <a:pt x="1134" y="948"/>
                  </a:cubicBezTo>
                  <a:cubicBezTo>
                    <a:pt x="1073" y="1097"/>
                    <a:pt x="1035" y="1261"/>
                    <a:pt x="1001" y="1421"/>
                  </a:cubicBezTo>
                  <a:cubicBezTo>
                    <a:pt x="940" y="1683"/>
                    <a:pt x="923" y="1959"/>
                    <a:pt x="827" y="2207"/>
                  </a:cubicBezTo>
                  <a:cubicBezTo>
                    <a:pt x="732" y="2446"/>
                    <a:pt x="773" y="2732"/>
                    <a:pt x="565" y="2929"/>
                  </a:cubicBezTo>
                  <a:cubicBezTo>
                    <a:pt x="545" y="2950"/>
                    <a:pt x="559" y="3018"/>
                    <a:pt x="572" y="3055"/>
                  </a:cubicBezTo>
                  <a:cubicBezTo>
                    <a:pt x="657" y="3307"/>
                    <a:pt x="565" y="3538"/>
                    <a:pt x="450" y="3743"/>
                  </a:cubicBezTo>
                  <a:cubicBezTo>
                    <a:pt x="384" y="3855"/>
                    <a:pt x="364" y="3954"/>
                    <a:pt x="358" y="4073"/>
                  </a:cubicBezTo>
                  <a:cubicBezTo>
                    <a:pt x="334" y="4413"/>
                    <a:pt x="310" y="4754"/>
                    <a:pt x="266" y="5091"/>
                  </a:cubicBezTo>
                  <a:cubicBezTo>
                    <a:pt x="235" y="5329"/>
                    <a:pt x="156" y="5557"/>
                    <a:pt x="211" y="5799"/>
                  </a:cubicBezTo>
                  <a:cubicBezTo>
                    <a:pt x="225" y="5861"/>
                    <a:pt x="215" y="5919"/>
                    <a:pt x="143" y="5949"/>
                  </a:cubicBezTo>
                  <a:cubicBezTo>
                    <a:pt x="119" y="5959"/>
                    <a:pt x="85" y="6004"/>
                    <a:pt x="92" y="6014"/>
                  </a:cubicBezTo>
                  <a:cubicBezTo>
                    <a:pt x="218" y="6239"/>
                    <a:pt x="58" y="6446"/>
                    <a:pt x="48" y="6661"/>
                  </a:cubicBezTo>
                  <a:cubicBezTo>
                    <a:pt x="41" y="6739"/>
                    <a:pt x="21" y="6804"/>
                    <a:pt x="95" y="6858"/>
                  </a:cubicBezTo>
                  <a:cubicBezTo>
                    <a:pt x="112" y="6872"/>
                    <a:pt x="126" y="6916"/>
                    <a:pt x="119" y="6940"/>
                  </a:cubicBezTo>
                  <a:cubicBezTo>
                    <a:pt x="0" y="7358"/>
                    <a:pt x="235" y="7795"/>
                    <a:pt x="62" y="8213"/>
                  </a:cubicBezTo>
                  <a:cubicBezTo>
                    <a:pt x="45" y="8251"/>
                    <a:pt x="58" y="8302"/>
                    <a:pt x="65" y="8346"/>
                  </a:cubicBezTo>
                  <a:cubicBezTo>
                    <a:pt x="139" y="8846"/>
                    <a:pt x="160" y="9351"/>
                    <a:pt x="112" y="9855"/>
                  </a:cubicBezTo>
                  <a:cubicBezTo>
                    <a:pt x="106" y="9916"/>
                    <a:pt x="116" y="9973"/>
                    <a:pt x="119" y="1003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 name="Google Shape;1132;p43"/>
            <p:cNvSpPr/>
            <p:nvPr/>
          </p:nvSpPr>
          <p:spPr>
            <a:xfrm>
              <a:off x="8552850" y="1579950"/>
              <a:ext cx="61400" cy="296125"/>
            </a:xfrm>
            <a:custGeom>
              <a:rect b="b" l="l" r="r" t="t"/>
              <a:pathLst>
                <a:path extrusionOk="0" h="11845" w="2456">
                  <a:moveTo>
                    <a:pt x="2405" y="0"/>
                  </a:moveTo>
                  <a:cubicBezTo>
                    <a:pt x="2169" y="398"/>
                    <a:pt x="1968" y="698"/>
                    <a:pt x="1816" y="1017"/>
                  </a:cubicBezTo>
                  <a:cubicBezTo>
                    <a:pt x="1628" y="1406"/>
                    <a:pt x="1478" y="1814"/>
                    <a:pt x="1318" y="2216"/>
                  </a:cubicBezTo>
                  <a:cubicBezTo>
                    <a:pt x="1052" y="2881"/>
                    <a:pt x="876" y="3575"/>
                    <a:pt x="692" y="4266"/>
                  </a:cubicBezTo>
                  <a:cubicBezTo>
                    <a:pt x="617" y="4552"/>
                    <a:pt x="590" y="4852"/>
                    <a:pt x="549" y="5148"/>
                  </a:cubicBezTo>
                  <a:cubicBezTo>
                    <a:pt x="511" y="5383"/>
                    <a:pt x="488" y="5621"/>
                    <a:pt x="450" y="5859"/>
                  </a:cubicBezTo>
                  <a:cubicBezTo>
                    <a:pt x="439" y="5914"/>
                    <a:pt x="399" y="5961"/>
                    <a:pt x="375" y="6016"/>
                  </a:cubicBezTo>
                  <a:cubicBezTo>
                    <a:pt x="354" y="6067"/>
                    <a:pt x="310" y="6121"/>
                    <a:pt x="314" y="6173"/>
                  </a:cubicBezTo>
                  <a:cubicBezTo>
                    <a:pt x="334" y="6329"/>
                    <a:pt x="395" y="6483"/>
                    <a:pt x="232" y="6619"/>
                  </a:cubicBezTo>
                  <a:cubicBezTo>
                    <a:pt x="188" y="6656"/>
                    <a:pt x="211" y="6792"/>
                    <a:pt x="229" y="6877"/>
                  </a:cubicBezTo>
                  <a:cubicBezTo>
                    <a:pt x="256" y="7024"/>
                    <a:pt x="310" y="7153"/>
                    <a:pt x="161" y="7286"/>
                  </a:cubicBezTo>
                  <a:cubicBezTo>
                    <a:pt x="106" y="7334"/>
                    <a:pt x="109" y="7493"/>
                    <a:pt x="133" y="7589"/>
                  </a:cubicBezTo>
                  <a:cubicBezTo>
                    <a:pt x="232" y="7960"/>
                    <a:pt x="106" y="8331"/>
                    <a:pt x="147" y="8706"/>
                  </a:cubicBezTo>
                  <a:cubicBezTo>
                    <a:pt x="178" y="8972"/>
                    <a:pt x="123" y="9254"/>
                    <a:pt x="65" y="9530"/>
                  </a:cubicBezTo>
                  <a:cubicBezTo>
                    <a:pt x="1" y="9830"/>
                    <a:pt x="51" y="10153"/>
                    <a:pt x="62" y="10463"/>
                  </a:cubicBezTo>
                  <a:cubicBezTo>
                    <a:pt x="76" y="10837"/>
                    <a:pt x="100" y="11216"/>
                    <a:pt x="126" y="11590"/>
                  </a:cubicBezTo>
                  <a:cubicBezTo>
                    <a:pt x="130" y="11661"/>
                    <a:pt x="153" y="11736"/>
                    <a:pt x="178" y="11804"/>
                  </a:cubicBezTo>
                  <a:cubicBezTo>
                    <a:pt x="185" y="11824"/>
                    <a:pt x="225" y="11845"/>
                    <a:pt x="249" y="11841"/>
                  </a:cubicBezTo>
                  <a:cubicBezTo>
                    <a:pt x="273" y="11841"/>
                    <a:pt x="310" y="11821"/>
                    <a:pt x="317" y="11801"/>
                  </a:cubicBezTo>
                  <a:cubicBezTo>
                    <a:pt x="334" y="11743"/>
                    <a:pt x="351" y="11685"/>
                    <a:pt x="348" y="11627"/>
                  </a:cubicBezTo>
                  <a:cubicBezTo>
                    <a:pt x="328" y="10623"/>
                    <a:pt x="386" y="9622"/>
                    <a:pt x="433" y="8617"/>
                  </a:cubicBezTo>
                  <a:cubicBezTo>
                    <a:pt x="439" y="8512"/>
                    <a:pt x="444" y="8409"/>
                    <a:pt x="444" y="8304"/>
                  </a:cubicBezTo>
                  <a:cubicBezTo>
                    <a:pt x="426" y="7504"/>
                    <a:pt x="529" y="6717"/>
                    <a:pt x="668" y="5931"/>
                  </a:cubicBezTo>
                  <a:cubicBezTo>
                    <a:pt x="712" y="5679"/>
                    <a:pt x="760" y="5427"/>
                    <a:pt x="783" y="5175"/>
                  </a:cubicBezTo>
                  <a:cubicBezTo>
                    <a:pt x="804" y="4991"/>
                    <a:pt x="712" y="4794"/>
                    <a:pt x="832" y="4617"/>
                  </a:cubicBezTo>
                  <a:cubicBezTo>
                    <a:pt x="835" y="4160"/>
                    <a:pt x="1083" y="3762"/>
                    <a:pt x="1124" y="3310"/>
                  </a:cubicBezTo>
                  <a:cubicBezTo>
                    <a:pt x="1145" y="3064"/>
                    <a:pt x="1311" y="2840"/>
                    <a:pt x="1376" y="2595"/>
                  </a:cubicBezTo>
                  <a:cubicBezTo>
                    <a:pt x="1509" y="2100"/>
                    <a:pt x="1771" y="1661"/>
                    <a:pt x="1962" y="1195"/>
                  </a:cubicBezTo>
                  <a:cubicBezTo>
                    <a:pt x="1992" y="1110"/>
                    <a:pt x="2037" y="1025"/>
                    <a:pt x="2094" y="963"/>
                  </a:cubicBezTo>
                  <a:cubicBezTo>
                    <a:pt x="2292" y="759"/>
                    <a:pt x="2333" y="483"/>
                    <a:pt x="2438" y="241"/>
                  </a:cubicBezTo>
                  <a:cubicBezTo>
                    <a:pt x="2455" y="197"/>
                    <a:pt x="2425" y="136"/>
                    <a:pt x="2405" y="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 name="Google Shape;1133;p43"/>
            <p:cNvSpPr/>
            <p:nvPr/>
          </p:nvSpPr>
          <p:spPr>
            <a:xfrm>
              <a:off x="8650475" y="2285650"/>
              <a:ext cx="66075" cy="202375"/>
            </a:xfrm>
            <a:custGeom>
              <a:rect b="b" l="l" r="r" t="t"/>
              <a:pathLst>
                <a:path extrusionOk="0" h="8095" w="2643">
                  <a:moveTo>
                    <a:pt x="543" y="5037"/>
                  </a:moveTo>
                  <a:cubicBezTo>
                    <a:pt x="450" y="5398"/>
                    <a:pt x="362" y="5758"/>
                    <a:pt x="270" y="6120"/>
                  </a:cubicBezTo>
                  <a:cubicBezTo>
                    <a:pt x="266" y="6134"/>
                    <a:pt x="263" y="6150"/>
                    <a:pt x="253" y="6160"/>
                  </a:cubicBezTo>
                  <a:cubicBezTo>
                    <a:pt x="1" y="6402"/>
                    <a:pt x="59" y="6701"/>
                    <a:pt x="89" y="7001"/>
                  </a:cubicBezTo>
                  <a:cubicBezTo>
                    <a:pt x="127" y="7355"/>
                    <a:pt x="147" y="7710"/>
                    <a:pt x="181" y="8095"/>
                  </a:cubicBezTo>
                  <a:cubicBezTo>
                    <a:pt x="236" y="8081"/>
                    <a:pt x="301" y="8078"/>
                    <a:pt x="338" y="8046"/>
                  </a:cubicBezTo>
                  <a:cubicBezTo>
                    <a:pt x="379" y="8013"/>
                    <a:pt x="416" y="7952"/>
                    <a:pt x="420" y="7900"/>
                  </a:cubicBezTo>
                  <a:cubicBezTo>
                    <a:pt x="430" y="7584"/>
                    <a:pt x="433" y="7270"/>
                    <a:pt x="436" y="6954"/>
                  </a:cubicBezTo>
                  <a:cubicBezTo>
                    <a:pt x="440" y="6742"/>
                    <a:pt x="430" y="6531"/>
                    <a:pt x="436" y="6324"/>
                  </a:cubicBezTo>
                  <a:cubicBezTo>
                    <a:pt x="444" y="6102"/>
                    <a:pt x="454" y="5895"/>
                    <a:pt x="583" y="5684"/>
                  </a:cubicBezTo>
                  <a:cubicBezTo>
                    <a:pt x="730" y="5445"/>
                    <a:pt x="774" y="5149"/>
                    <a:pt x="869" y="4880"/>
                  </a:cubicBezTo>
                  <a:cubicBezTo>
                    <a:pt x="954" y="4642"/>
                    <a:pt x="1049" y="4407"/>
                    <a:pt x="1145" y="4176"/>
                  </a:cubicBezTo>
                  <a:cubicBezTo>
                    <a:pt x="1172" y="4107"/>
                    <a:pt x="1209" y="4025"/>
                    <a:pt x="1267" y="3988"/>
                  </a:cubicBezTo>
                  <a:cubicBezTo>
                    <a:pt x="1621" y="3739"/>
                    <a:pt x="1754" y="3345"/>
                    <a:pt x="1915" y="2980"/>
                  </a:cubicBezTo>
                  <a:cubicBezTo>
                    <a:pt x="2125" y="2500"/>
                    <a:pt x="2268" y="1993"/>
                    <a:pt x="2438" y="1496"/>
                  </a:cubicBezTo>
                  <a:cubicBezTo>
                    <a:pt x="2459" y="1441"/>
                    <a:pt x="2479" y="1380"/>
                    <a:pt x="2479" y="1322"/>
                  </a:cubicBezTo>
                  <a:cubicBezTo>
                    <a:pt x="2490" y="948"/>
                    <a:pt x="2504" y="580"/>
                    <a:pt x="2626" y="219"/>
                  </a:cubicBezTo>
                  <a:cubicBezTo>
                    <a:pt x="2643" y="172"/>
                    <a:pt x="2612" y="107"/>
                    <a:pt x="2595" y="1"/>
                  </a:cubicBezTo>
                  <a:cubicBezTo>
                    <a:pt x="2534" y="66"/>
                    <a:pt x="2487" y="96"/>
                    <a:pt x="2466" y="140"/>
                  </a:cubicBezTo>
                  <a:cubicBezTo>
                    <a:pt x="2320" y="461"/>
                    <a:pt x="2262" y="802"/>
                    <a:pt x="2241" y="1145"/>
                  </a:cubicBezTo>
                  <a:cubicBezTo>
                    <a:pt x="2218" y="1526"/>
                    <a:pt x="2054" y="1870"/>
                    <a:pt x="1973" y="2235"/>
                  </a:cubicBezTo>
                  <a:cubicBezTo>
                    <a:pt x="1962" y="2289"/>
                    <a:pt x="1928" y="2350"/>
                    <a:pt x="1891" y="2391"/>
                  </a:cubicBezTo>
                  <a:cubicBezTo>
                    <a:pt x="1778" y="2500"/>
                    <a:pt x="1723" y="2636"/>
                    <a:pt x="1676" y="2779"/>
                  </a:cubicBezTo>
                  <a:cubicBezTo>
                    <a:pt x="1635" y="2906"/>
                    <a:pt x="1536" y="3018"/>
                    <a:pt x="1591" y="3164"/>
                  </a:cubicBezTo>
                  <a:cubicBezTo>
                    <a:pt x="1495" y="3253"/>
                    <a:pt x="1390" y="3331"/>
                    <a:pt x="1315" y="3433"/>
                  </a:cubicBezTo>
                  <a:cubicBezTo>
                    <a:pt x="1227" y="3549"/>
                    <a:pt x="1145" y="3682"/>
                    <a:pt x="1101" y="3821"/>
                  </a:cubicBezTo>
                  <a:cubicBezTo>
                    <a:pt x="1053" y="3971"/>
                    <a:pt x="975" y="4087"/>
                    <a:pt x="852" y="4179"/>
                  </a:cubicBezTo>
                  <a:lnTo>
                    <a:pt x="862" y="4168"/>
                  </a:lnTo>
                  <a:cubicBezTo>
                    <a:pt x="829" y="4301"/>
                    <a:pt x="774" y="4434"/>
                    <a:pt x="771" y="4567"/>
                  </a:cubicBezTo>
                  <a:cubicBezTo>
                    <a:pt x="767" y="4730"/>
                    <a:pt x="543" y="4696"/>
                    <a:pt x="546" y="4850"/>
                  </a:cubicBezTo>
                  <a:lnTo>
                    <a:pt x="529" y="4842"/>
                  </a:lnTo>
                  <a:cubicBezTo>
                    <a:pt x="620" y="4908"/>
                    <a:pt x="546" y="4976"/>
                    <a:pt x="535" y="504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 name="Google Shape;1134;p43"/>
            <p:cNvSpPr/>
            <p:nvPr/>
          </p:nvSpPr>
          <p:spPr>
            <a:xfrm>
              <a:off x="8604675" y="1760825"/>
              <a:ext cx="2575" cy="3750"/>
            </a:xfrm>
            <a:custGeom>
              <a:rect b="b" l="l" r="r" t="t"/>
              <a:pathLst>
                <a:path extrusionOk="0" h="150" w="103">
                  <a:moveTo>
                    <a:pt x="87" y="150"/>
                  </a:moveTo>
                  <a:cubicBezTo>
                    <a:pt x="93" y="106"/>
                    <a:pt x="103" y="68"/>
                    <a:pt x="96" y="30"/>
                  </a:cubicBezTo>
                  <a:cubicBezTo>
                    <a:pt x="96" y="17"/>
                    <a:pt x="52" y="10"/>
                    <a:pt x="29" y="0"/>
                  </a:cubicBezTo>
                  <a:cubicBezTo>
                    <a:pt x="21" y="38"/>
                    <a:pt x="1" y="71"/>
                    <a:pt x="5" y="109"/>
                  </a:cubicBezTo>
                  <a:cubicBezTo>
                    <a:pt x="5" y="119"/>
                    <a:pt x="49" y="133"/>
                    <a:pt x="87" y="1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 name="Google Shape;1135;p43"/>
            <p:cNvSpPr/>
            <p:nvPr/>
          </p:nvSpPr>
          <p:spPr>
            <a:xfrm>
              <a:off x="8612700" y="1692200"/>
              <a:ext cx="2225" cy="1975"/>
            </a:xfrm>
            <a:custGeom>
              <a:rect b="b" l="l" r="r" t="t"/>
              <a:pathLst>
                <a:path extrusionOk="0" h="79" w="89">
                  <a:moveTo>
                    <a:pt x="44" y="0"/>
                  </a:moveTo>
                  <a:cubicBezTo>
                    <a:pt x="31" y="18"/>
                    <a:pt x="17" y="35"/>
                    <a:pt x="0" y="52"/>
                  </a:cubicBezTo>
                  <a:cubicBezTo>
                    <a:pt x="21" y="62"/>
                    <a:pt x="41" y="72"/>
                    <a:pt x="61" y="79"/>
                  </a:cubicBezTo>
                  <a:cubicBezTo>
                    <a:pt x="68" y="79"/>
                    <a:pt x="88" y="55"/>
                    <a:pt x="85" y="52"/>
                  </a:cubicBezTo>
                  <a:cubicBezTo>
                    <a:pt x="75" y="35"/>
                    <a:pt x="58" y="18"/>
                    <a:pt x="44" y="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 name="Google Shape;1136;p43"/>
            <p:cNvSpPr/>
            <p:nvPr/>
          </p:nvSpPr>
          <p:spPr>
            <a:xfrm>
              <a:off x="8602825" y="1773900"/>
              <a:ext cx="1875" cy="2175"/>
            </a:xfrm>
            <a:custGeom>
              <a:rect b="b" l="l" r="r" t="t"/>
              <a:pathLst>
                <a:path extrusionOk="0" h="87" w="75">
                  <a:moveTo>
                    <a:pt x="38" y="1"/>
                  </a:moveTo>
                  <a:cubicBezTo>
                    <a:pt x="27" y="18"/>
                    <a:pt x="10" y="35"/>
                    <a:pt x="0" y="56"/>
                  </a:cubicBezTo>
                  <a:cubicBezTo>
                    <a:pt x="0" y="62"/>
                    <a:pt x="18" y="87"/>
                    <a:pt x="21" y="87"/>
                  </a:cubicBezTo>
                  <a:cubicBezTo>
                    <a:pt x="38" y="79"/>
                    <a:pt x="54" y="70"/>
                    <a:pt x="75" y="59"/>
                  </a:cubicBezTo>
                  <a:cubicBezTo>
                    <a:pt x="62" y="39"/>
                    <a:pt x="51" y="18"/>
                    <a:pt x="38"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 name="Google Shape;1137;p43"/>
            <p:cNvSpPr/>
            <p:nvPr/>
          </p:nvSpPr>
          <p:spPr>
            <a:xfrm>
              <a:off x="8574650" y="1891225"/>
              <a:ext cx="700" cy="3250"/>
            </a:xfrm>
            <a:custGeom>
              <a:rect b="b" l="l" r="r" t="t"/>
              <a:pathLst>
                <a:path extrusionOk="0" h="130" w="28">
                  <a:moveTo>
                    <a:pt x="17" y="7"/>
                  </a:moveTo>
                  <a:cubicBezTo>
                    <a:pt x="17" y="34"/>
                    <a:pt x="17" y="61"/>
                    <a:pt x="14" y="88"/>
                  </a:cubicBezTo>
                  <a:cubicBezTo>
                    <a:pt x="10" y="105"/>
                    <a:pt x="4" y="116"/>
                    <a:pt x="1" y="129"/>
                  </a:cubicBezTo>
                  <a:cubicBezTo>
                    <a:pt x="10" y="116"/>
                    <a:pt x="24" y="102"/>
                    <a:pt x="24" y="88"/>
                  </a:cubicBezTo>
                  <a:cubicBezTo>
                    <a:pt x="28" y="58"/>
                    <a:pt x="21" y="31"/>
                    <a:pt x="17" y="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 name="Google Shape;1138;p43"/>
            <p:cNvSpPr/>
            <p:nvPr/>
          </p:nvSpPr>
          <p:spPr>
            <a:xfrm>
              <a:off x="8671500" y="2387300"/>
              <a:ext cx="725" cy="2825"/>
            </a:xfrm>
            <a:custGeom>
              <a:rect b="b" l="l" r="r" t="t"/>
              <a:pathLst>
                <a:path extrusionOk="0" h="113" w="29">
                  <a:moveTo>
                    <a:pt x="11" y="113"/>
                  </a:moveTo>
                  <a:cubicBezTo>
                    <a:pt x="18" y="75"/>
                    <a:pt x="21" y="38"/>
                    <a:pt x="28" y="0"/>
                  </a:cubicBezTo>
                  <a:cubicBezTo>
                    <a:pt x="18" y="7"/>
                    <a:pt x="1" y="14"/>
                    <a:pt x="1" y="17"/>
                  </a:cubicBezTo>
                  <a:cubicBezTo>
                    <a:pt x="8" y="45"/>
                    <a:pt x="15" y="72"/>
                    <a:pt x="21" y="99"/>
                  </a:cubicBezTo>
                  <a:cubicBezTo>
                    <a:pt x="21" y="102"/>
                    <a:pt x="11" y="113"/>
                    <a:pt x="11" y="1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 name="Google Shape;1139;p43"/>
            <p:cNvSpPr/>
            <p:nvPr/>
          </p:nvSpPr>
          <p:spPr>
            <a:xfrm>
              <a:off x="8661200" y="2406700"/>
              <a:ext cx="2925" cy="4975"/>
            </a:xfrm>
            <a:custGeom>
              <a:rect b="b" l="l" r="r" t="t"/>
              <a:pathLst>
                <a:path extrusionOk="0" h="199" w="117">
                  <a:moveTo>
                    <a:pt x="117" y="8"/>
                  </a:moveTo>
                  <a:cubicBezTo>
                    <a:pt x="21" y="69"/>
                    <a:pt x="1" y="130"/>
                    <a:pt x="114" y="195"/>
                  </a:cubicBezTo>
                  <a:lnTo>
                    <a:pt x="106" y="198"/>
                  </a:lnTo>
                  <a:cubicBezTo>
                    <a:pt x="103" y="134"/>
                    <a:pt x="103" y="66"/>
                    <a:pt x="100" y="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 name="Google Shape;1140;p43"/>
            <p:cNvSpPr/>
            <p:nvPr/>
          </p:nvSpPr>
          <p:spPr>
            <a:xfrm>
              <a:off x="8656950" y="2201900"/>
              <a:ext cx="1300" cy="450"/>
            </a:xfrm>
            <a:custGeom>
              <a:rect b="b" l="l" r="r" t="t"/>
              <a:pathLst>
                <a:path extrusionOk="0" h="18" w="52">
                  <a:moveTo>
                    <a:pt x="52" y="14"/>
                  </a:moveTo>
                  <a:cubicBezTo>
                    <a:pt x="34" y="11"/>
                    <a:pt x="18" y="4"/>
                    <a:pt x="1" y="0"/>
                  </a:cubicBezTo>
                  <a:cubicBezTo>
                    <a:pt x="14" y="4"/>
                    <a:pt x="28" y="11"/>
                    <a:pt x="45" y="14"/>
                  </a:cubicBezTo>
                  <a:cubicBezTo>
                    <a:pt x="45" y="18"/>
                    <a:pt x="52" y="14"/>
                    <a:pt x="52" y="14"/>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 name="Google Shape;1141;p43"/>
            <p:cNvSpPr/>
            <p:nvPr/>
          </p:nvSpPr>
          <p:spPr>
            <a:xfrm>
              <a:off x="8548413" y="3272925"/>
              <a:ext cx="86350" cy="653500"/>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 name="Google Shape;1142;p43"/>
            <p:cNvSpPr/>
            <p:nvPr/>
          </p:nvSpPr>
          <p:spPr>
            <a:xfrm>
              <a:off x="8536238" y="3572375"/>
              <a:ext cx="61325" cy="225675"/>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 name="Google Shape;1143;p43"/>
            <p:cNvSpPr/>
            <p:nvPr/>
          </p:nvSpPr>
          <p:spPr>
            <a:xfrm>
              <a:off x="8515238" y="3600300"/>
              <a:ext cx="42225" cy="161250"/>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 name="Google Shape;1144;p43"/>
            <p:cNvSpPr/>
            <p:nvPr/>
          </p:nvSpPr>
          <p:spPr>
            <a:xfrm>
              <a:off x="8592163" y="3563875"/>
              <a:ext cx="5325" cy="8800"/>
            </a:xfrm>
            <a:custGeom>
              <a:rect b="b" l="l" r="r" t="t"/>
              <a:pathLst>
                <a:path extrusionOk="0" h="352" w="213">
                  <a:moveTo>
                    <a:pt x="79" y="341"/>
                  </a:moveTo>
                  <a:cubicBezTo>
                    <a:pt x="120" y="242"/>
                    <a:pt x="157" y="144"/>
                    <a:pt x="212" y="1"/>
                  </a:cubicBezTo>
                  <a:cubicBezTo>
                    <a:pt x="1" y="113"/>
                    <a:pt x="52" y="232"/>
                    <a:pt x="93" y="351"/>
                  </a:cubicBezTo>
                  <a:cubicBezTo>
                    <a:pt x="96" y="351"/>
                    <a:pt x="79" y="341"/>
                    <a:pt x="79" y="34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 name="Google Shape;1145;p43"/>
            <p:cNvSpPr/>
            <p:nvPr/>
          </p:nvSpPr>
          <p:spPr>
            <a:xfrm>
              <a:off x="8557938" y="3589650"/>
              <a:ext cx="5150" cy="5150"/>
            </a:xfrm>
            <a:custGeom>
              <a:rect b="b" l="l" r="r" t="t"/>
              <a:pathLst>
                <a:path extrusionOk="0" h="206" w="206">
                  <a:moveTo>
                    <a:pt x="1" y="151"/>
                  </a:moveTo>
                  <a:cubicBezTo>
                    <a:pt x="62" y="178"/>
                    <a:pt x="107" y="205"/>
                    <a:pt x="114" y="199"/>
                  </a:cubicBezTo>
                  <a:cubicBezTo>
                    <a:pt x="151" y="161"/>
                    <a:pt x="181" y="117"/>
                    <a:pt x="199" y="69"/>
                  </a:cubicBezTo>
                  <a:cubicBezTo>
                    <a:pt x="205" y="56"/>
                    <a:pt x="164" y="25"/>
                    <a:pt x="148" y="1"/>
                  </a:cubicBezTo>
                  <a:cubicBezTo>
                    <a:pt x="100" y="48"/>
                    <a:pt x="56" y="97"/>
                    <a:pt x="1" y="1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46" name="Google Shape;1146;p43"/>
          <p:cNvSpPr txBox="1"/>
          <p:nvPr/>
        </p:nvSpPr>
        <p:spPr>
          <a:xfrm>
            <a:off x="718200" y="2868500"/>
            <a:ext cx="3427800" cy="819000"/>
          </a:xfrm>
          <a:prstGeom prst="rect">
            <a:avLst/>
          </a:prstGeom>
          <a:noFill/>
          <a:ln>
            <a:noFill/>
          </a:ln>
        </p:spPr>
        <p:txBody>
          <a:bodyPr anchorCtr="0" anchor="ctr" bIns="91425" lIns="91425" spcFirstLastPara="1" rIns="91425" wrap="square" tIns="91425">
            <a:noAutofit/>
          </a:bodyPr>
          <a:lstStyle/>
          <a:p>
            <a:pPr indent="-304800" lvl="0" marL="457200" rtl="0" algn="l">
              <a:spcBef>
                <a:spcPts val="0"/>
              </a:spcBef>
              <a:spcAft>
                <a:spcPts val="0"/>
              </a:spcAft>
              <a:buClr>
                <a:srgbClr val="434343"/>
              </a:buClr>
              <a:buSzPts val="1200"/>
              <a:buFont typeface="Cutive Mono"/>
              <a:buAutoNum type="arabicPeriod"/>
            </a:pPr>
            <a:r>
              <a:rPr lang="en" sz="1200">
                <a:solidFill>
                  <a:srgbClr val="434343"/>
                </a:solidFill>
                <a:latin typeface="Cutive Mono"/>
                <a:ea typeface="Cutive Mono"/>
                <a:cs typeface="Cutive Mono"/>
                <a:sym typeface="Cutive Mono"/>
              </a:rPr>
              <a:t>Here you can list your goals</a:t>
            </a:r>
            <a:endParaRPr sz="1200">
              <a:solidFill>
                <a:srgbClr val="434343"/>
              </a:solidFill>
              <a:latin typeface="Cutive Mono"/>
              <a:ea typeface="Cutive Mono"/>
              <a:cs typeface="Cutive Mono"/>
              <a:sym typeface="Cutive Mono"/>
            </a:endParaRPr>
          </a:p>
          <a:p>
            <a:pPr indent="-304800" lvl="0" marL="457200" rtl="0" algn="l">
              <a:spcBef>
                <a:spcPts val="0"/>
              </a:spcBef>
              <a:spcAft>
                <a:spcPts val="0"/>
              </a:spcAft>
              <a:buClr>
                <a:schemeClr val="lt1"/>
              </a:buClr>
              <a:buSzPts val="1200"/>
              <a:buFont typeface="Cutive Mono"/>
              <a:buAutoNum type="arabicPeriod"/>
            </a:pPr>
            <a:r>
              <a:rPr lang="en" sz="1200">
                <a:solidFill>
                  <a:schemeClr val="lt1"/>
                </a:solidFill>
                <a:latin typeface="Cutive Mono"/>
                <a:ea typeface="Cutive Mono"/>
                <a:cs typeface="Cutive Mono"/>
                <a:sym typeface="Cutive Mono"/>
              </a:rPr>
              <a:t>Here you can list your goals</a:t>
            </a:r>
            <a:endParaRPr sz="1200">
              <a:solidFill>
                <a:schemeClr val="lt1"/>
              </a:solidFill>
              <a:latin typeface="Cutive Mono"/>
              <a:ea typeface="Cutive Mono"/>
              <a:cs typeface="Cutive Mono"/>
              <a:sym typeface="Cutive Mono"/>
            </a:endParaRPr>
          </a:p>
          <a:p>
            <a:pPr indent="-304800" lvl="0" marL="457200" rtl="0" algn="l">
              <a:spcBef>
                <a:spcPts val="0"/>
              </a:spcBef>
              <a:spcAft>
                <a:spcPts val="0"/>
              </a:spcAft>
              <a:buClr>
                <a:schemeClr val="lt1"/>
              </a:buClr>
              <a:buSzPts val="1200"/>
              <a:buFont typeface="Cutive Mono"/>
              <a:buAutoNum type="arabicPeriod"/>
            </a:pPr>
            <a:r>
              <a:rPr lang="en" sz="1200">
                <a:solidFill>
                  <a:schemeClr val="lt1"/>
                </a:solidFill>
                <a:latin typeface="Cutive Mono"/>
                <a:ea typeface="Cutive Mono"/>
                <a:cs typeface="Cutive Mono"/>
                <a:sym typeface="Cutive Mono"/>
              </a:rPr>
              <a:t>Here you can list your goals</a:t>
            </a:r>
            <a:endParaRPr sz="1200">
              <a:solidFill>
                <a:schemeClr val="lt1"/>
              </a:solidFill>
              <a:latin typeface="Cutive Mono"/>
              <a:ea typeface="Cutive Mono"/>
              <a:cs typeface="Cutive Mono"/>
              <a:sym typeface="Cutive Mono"/>
            </a:endParaRPr>
          </a:p>
        </p:txBody>
      </p:sp>
      <p:grpSp>
        <p:nvGrpSpPr>
          <p:cNvPr id="1147" name="Google Shape;1147;p43"/>
          <p:cNvGrpSpPr/>
          <p:nvPr/>
        </p:nvGrpSpPr>
        <p:grpSpPr>
          <a:xfrm flipH="1">
            <a:off x="709549" y="1555595"/>
            <a:ext cx="3535440" cy="1017173"/>
            <a:chOff x="1668386" y="1601350"/>
            <a:chExt cx="5807227" cy="1940800"/>
          </a:xfrm>
        </p:grpSpPr>
        <p:sp>
          <p:nvSpPr>
            <p:cNvPr id="1148" name="Google Shape;1148;p43"/>
            <p:cNvSpPr/>
            <p:nvPr/>
          </p:nvSpPr>
          <p:spPr>
            <a:xfrm>
              <a:off x="2176450" y="1772809"/>
              <a:ext cx="4823700" cy="15810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49" name="Google Shape;1149;p43"/>
            <p:cNvGrpSpPr/>
            <p:nvPr/>
          </p:nvGrpSpPr>
          <p:grpSpPr>
            <a:xfrm>
              <a:off x="1668386" y="1601350"/>
              <a:ext cx="5807227" cy="1940800"/>
              <a:chOff x="1668386" y="1601350"/>
              <a:chExt cx="5807227" cy="1940800"/>
            </a:xfrm>
          </p:grpSpPr>
          <p:sp>
            <p:nvSpPr>
              <p:cNvPr id="1150" name="Google Shape;1150;p43"/>
              <p:cNvSpPr/>
              <p:nvPr/>
            </p:nvSpPr>
            <p:spPr>
              <a:xfrm>
                <a:off x="1668386"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 name="Google Shape;1151;p43"/>
              <p:cNvSpPr/>
              <p:nvPr/>
            </p:nvSpPr>
            <p:spPr>
              <a:xfrm>
                <a:off x="3601600"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 name="Google Shape;1152;p43"/>
              <p:cNvSpPr/>
              <p:nvPr/>
            </p:nvSpPr>
            <p:spPr>
              <a:xfrm>
                <a:off x="5534814"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53" name="Google Shape;1153;p43"/>
          <p:cNvGrpSpPr/>
          <p:nvPr/>
        </p:nvGrpSpPr>
        <p:grpSpPr>
          <a:xfrm flipH="1">
            <a:off x="550432" y="1402128"/>
            <a:ext cx="553662" cy="1170672"/>
            <a:chOff x="8246070" y="1221828"/>
            <a:chExt cx="733911" cy="1551792"/>
          </a:xfrm>
        </p:grpSpPr>
        <p:sp>
          <p:nvSpPr>
            <p:cNvPr id="1154" name="Google Shape;1154;p43"/>
            <p:cNvSpPr/>
            <p:nvPr/>
          </p:nvSpPr>
          <p:spPr>
            <a:xfrm flipH="1" rot="-5400000">
              <a:off x="8858618" y="1182539"/>
              <a:ext cx="28779" cy="107357"/>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 name="Google Shape;1155;p43"/>
            <p:cNvSpPr/>
            <p:nvPr/>
          </p:nvSpPr>
          <p:spPr>
            <a:xfrm flipH="1" rot="-5400000">
              <a:off x="8861587" y="1260252"/>
              <a:ext cx="56189" cy="74287"/>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 name="Google Shape;1156;p43"/>
            <p:cNvSpPr/>
            <p:nvPr/>
          </p:nvSpPr>
          <p:spPr>
            <a:xfrm flipH="1" rot="-5400000">
              <a:off x="8909301" y="1310541"/>
              <a:ext cx="96357" cy="30537"/>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 name="Google Shape;1157;p43"/>
            <p:cNvSpPr/>
            <p:nvPr/>
          </p:nvSpPr>
          <p:spPr>
            <a:xfrm flipH="1" rot="-5400000">
              <a:off x="8938388" y="1231904"/>
              <a:ext cx="31039" cy="26999"/>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 name="Google Shape;1158;p43"/>
            <p:cNvSpPr/>
            <p:nvPr/>
          </p:nvSpPr>
          <p:spPr>
            <a:xfrm flipH="1" rot="-5400000">
              <a:off x="8504912" y="964767"/>
              <a:ext cx="78897" cy="596580"/>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 name="Google Shape;1159;p43"/>
            <p:cNvSpPr/>
            <p:nvPr/>
          </p:nvSpPr>
          <p:spPr>
            <a:xfrm flipH="1" rot="-5400000">
              <a:off x="8594502" y="1182586"/>
              <a:ext cx="55915" cy="206019"/>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 name="Google Shape;1160;p43"/>
            <p:cNvSpPr/>
            <p:nvPr/>
          </p:nvSpPr>
          <p:spPr>
            <a:xfrm flipH="1" rot="-5400000">
              <a:off x="8599216" y="1239884"/>
              <a:ext cx="38661" cy="147205"/>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 name="Google Shape;1161;p43"/>
            <p:cNvSpPr/>
            <p:nvPr/>
          </p:nvSpPr>
          <p:spPr>
            <a:xfrm flipH="1" rot="-5400000">
              <a:off x="8659542" y="1840048"/>
              <a:ext cx="568600" cy="7227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 name="Google Shape;1162;p43"/>
            <p:cNvSpPr/>
            <p:nvPr/>
          </p:nvSpPr>
          <p:spPr>
            <a:xfrm flipH="1" rot="-5400000">
              <a:off x="8805422" y="1713979"/>
              <a:ext cx="215056" cy="48566"/>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 name="Google Shape;1163;p43"/>
            <p:cNvSpPr/>
            <p:nvPr/>
          </p:nvSpPr>
          <p:spPr>
            <a:xfrm flipH="1" rot="-5400000">
              <a:off x="8850850" y="1795268"/>
              <a:ext cx="78829" cy="32773"/>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 name="Google Shape;1164;p43"/>
            <p:cNvSpPr/>
            <p:nvPr/>
          </p:nvSpPr>
          <p:spPr>
            <a:xfrm flipH="1" rot="-5400000">
              <a:off x="8869518" y="1759481"/>
              <a:ext cx="13830" cy="552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 name="Google Shape;1165;p43"/>
            <p:cNvSpPr/>
            <p:nvPr/>
          </p:nvSpPr>
          <p:spPr>
            <a:xfrm flipH="1" rot="-5400000">
              <a:off x="8659542" y="2453180"/>
              <a:ext cx="568600" cy="7227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 name="Google Shape;1166;p43"/>
            <p:cNvSpPr/>
            <p:nvPr/>
          </p:nvSpPr>
          <p:spPr>
            <a:xfrm flipH="1" rot="-5400000">
              <a:off x="8805434" y="2602967"/>
              <a:ext cx="215034" cy="48566"/>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 name="Google Shape;1167;p43"/>
            <p:cNvSpPr/>
            <p:nvPr/>
          </p:nvSpPr>
          <p:spPr>
            <a:xfrm flipH="1" rot="-5400000">
              <a:off x="8850850" y="2537489"/>
              <a:ext cx="78829" cy="32773"/>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 name="Google Shape;1168;p43"/>
            <p:cNvSpPr/>
            <p:nvPr/>
          </p:nvSpPr>
          <p:spPr>
            <a:xfrm flipH="1" rot="-5400000">
              <a:off x="8869507" y="2600517"/>
              <a:ext cx="13853" cy="552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69" name="Google Shape;1169;p43"/>
          <p:cNvSpPr txBox="1"/>
          <p:nvPr/>
        </p:nvSpPr>
        <p:spPr>
          <a:xfrm>
            <a:off x="1298425" y="1769750"/>
            <a:ext cx="2267400" cy="5889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rgbClr val="F3F3F3"/>
                </a:solidFill>
                <a:latin typeface="Anton"/>
                <a:ea typeface="Anton"/>
                <a:cs typeface="Anton"/>
                <a:sym typeface="Anton"/>
              </a:rPr>
              <a:t>$25,000,000</a:t>
            </a:r>
            <a:endParaRPr sz="3000">
              <a:solidFill>
                <a:srgbClr val="F3F3F3"/>
              </a:solidFill>
              <a:latin typeface="Anton"/>
              <a:ea typeface="Anton"/>
              <a:cs typeface="Anton"/>
              <a:sym typeface="Anton"/>
            </a:endParaRPr>
          </a:p>
        </p:txBody>
      </p:sp>
      <p:sp>
        <p:nvSpPr>
          <p:cNvPr id="1170" name="Google Shape;1170;p43"/>
          <p:cNvSpPr txBox="1"/>
          <p:nvPr/>
        </p:nvSpPr>
        <p:spPr>
          <a:xfrm>
            <a:off x="709550" y="2781700"/>
            <a:ext cx="824100" cy="21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Anton"/>
                <a:ea typeface="Anton"/>
                <a:cs typeface="Anton"/>
                <a:sym typeface="Anton"/>
              </a:rPr>
              <a:t>GOALS</a:t>
            </a:r>
            <a:endParaRPr>
              <a:solidFill>
                <a:schemeClr val="lt1"/>
              </a:solidFill>
              <a:latin typeface="Anton"/>
              <a:ea typeface="Anton"/>
              <a:cs typeface="Anton"/>
              <a:sym typeface="Anton"/>
            </a:endParaRPr>
          </a:p>
        </p:txBody>
      </p:sp>
      <p:sp>
        <p:nvSpPr>
          <p:cNvPr id="1171" name="Google Shape;1171;p43"/>
          <p:cNvSpPr txBox="1"/>
          <p:nvPr/>
        </p:nvSpPr>
        <p:spPr>
          <a:xfrm>
            <a:off x="709550" y="3777675"/>
            <a:ext cx="1490700" cy="216900"/>
          </a:xfrm>
          <a:prstGeom prst="rect">
            <a:avLst/>
          </a:prstGeom>
          <a:noFill/>
          <a:ln>
            <a:noFill/>
          </a:ln>
        </p:spPr>
        <p:txBody>
          <a:bodyPr anchorCtr="0" anchor="ctr" bIns="91425" lIns="91425" spcFirstLastPara="1" rIns="91425" wrap="square" tIns="91425">
            <a:noAutofit/>
          </a:bodyPr>
          <a:lstStyle/>
          <a:p>
            <a:pPr indent="0" lvl="0" marL="0" rtl="0" algn="l">
              <a:spcBef>
                <a:spcPts val="0"/>
              </a:spcBef>
              <a:spcAft>
                <a:spcPts val="0"/>
              </a:spcAft>
              <a:buNone/>
            </a:pPr>
            <a:r>
              <a:rPr lang="en">
                <a:solidFill>
                  <a:schemeClr val="lt1"/>
                </a:solidFill>
                <a:latin typeface="Anton"/>
                <a:ea typeface="Anton"/>
                <a:cs typeface="Anton"/>
                <a:sym typeface="Anton"/>
              </a:rPr>
              <a:t>DESCRIPTION</a:t>
            </a:r>
            <a:endParaRPr>
              <a:solidFill>
                <a:schemeClr val="lt1"/>
              </a:solidFill>
              <a:latin typeface="Anton"/>
              <a:ea typeface="Anton"/>
              <a:cs typeface="Anton"/>
              <a:sym typeface="Anton"/>
            </a:endParaRPr>
          </a:p>
        </p:txBody>
      </p:sp>
    </p:spTree>
  </p:cSld>
  <p:clrMapOvr>
    <a:masterClrMapping/>
  </p:clrMapOvr>
</p:sld>
</file>

<file path=ppt/slides/slide2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75" name="Shape 1175"/>
        <p:cNvGrpSpPr/>
        <p:nvPr/>
      </p:nvGrpSpPr>
      <p:grpSpPr>
        <a:xfrm>
          <a:off x="0" y="0"/>
          <a:ext cx="0" cy="0"/>
          <a:chOff x="0" y="0"/>
          <a:chExt cx="0" cy="0"/>
        </a:xfrm>
      </p:grpSpPr>
      <p:sp>
        <p:nvSpPr>
          <p:cNvPr id="1176" name="Google Shape;1176;p44"/>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ADVERTISING CAMPAIGN 2</a:t>
            </a:r>
            <a:endParaRPr/>
          </a:p>
        </p:txBody>
      </p:sp>
      <p:grpSp>
        <p:nvGrpSpPr>
          <p:cNvPr id="1177" name="Google Shape;1177;p44"/>
          <p:cNvGrpSpPr/>
          <p:nvPr/>
        </p:nvGrpSpPr>
        <p:grpSpPr>
          <a:xfrm flipH="1">
            <a:off x="6032767" y="1083468"/>
            <a:ext cx="2388300" cy="3284100"/>
            <a:chOff x="1835466" y="929768"/>
            <a:chExt cx="2388300" cy="3284100"/>
          </a:xfrm>
        </p:grpSpPr>
        <p:sp>
          <p:nvSpPr>
            <p:cNvPr id="1178" name="Google Shape;1178;p44"/>
            <p:cNvSpPr/>
            <p:nvPr/>
          </p:nvSpPr>
          <p:spPr>
            <a:xfrm>
              <a:off x="1835466" y="929768"/>
              <a:ext cx="2388300" cy="3284100"/>
            </a:xfrm>
            <a:prstGeom prst="roundRect">
              <a:avLst>
                <a:gd fmla="val 4846"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sp>
          <p:nvSpPr>
            <p:cNvPr id="1179" name="Google Shape;1179;p44"/>
            <p:cNvSpPr/>
            <p:nvPr/>
          </p:nvSpPr>
          <p:spPr>
            <a:xfrm>
              <a:off x="2010540" y="1124747"/>
              <a:ext cx="2038200" cy="2909100"/>
            </a:xfrm>
            <a:prstGeom prst="rect">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 name="Google Shape;1180;p44"/>
            <p:cNvSpPr/>
            <p:nvPr/>
          </p:nvSpPr>
          <p:spPr>
            <a:xfrm>
              <a:off x="2947422" y="4067543"/>
              <a:ext cx="164400" cy="97500"/>
            </a:xfrm>
            <a:prstGeom prst="roundRect">
              <a:avLst>
                <a:gd fmla="val 50000" name="adj"/>
              </a:avLst>
            </a:pr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81" name="Google Shape;1181;p44"/>
          <p:cNvSpPr/>
          <p:nvPr/>
        </p:nvSpPr>
        <p:spPr>
          <a:xfrm>
            <a:off x="1378975" y="1912075"/>
            <a:ext cx="1231412" cy="2455506"/>
          </a:xfrm>
          <a:custGeom>
            <a:rect b="b" l="l" r="r" t="t"/>
            <a:pathLst>
              <a:path extrusionOk="0" h="206345" w="103480">
                <a:moveTo>
                  <a:pt x="61741" y="8558"/>
                </a:moveTo>
                <a:cubicBezTo>
                  <a:pt x="62649" y="8558"/>
                  <a:pt x="62637" y="9975"/>
                  <a:pt x="61704" y="9975"/>
                </a:cubicBezTo>
                <a:cubicBezTo>
                  <a:pt x="61677" y="9975"/>
                  <a:pt x="61650" y="9973"/>
                  <a:pt x="61623" y="9971"/>
                </a:cubicBezTo>
                <a:lnTo>
                  <a:pt x="40979" y="9971"/>
                </a:lnTo>
                <a:cubicBezTo>
                  <a:pt x="40952" y="9973"/>
                  <a:pt x="40925" y="9975"/>
                  <a:pt x="40898" y="9975"/>
                </a:cubicBezTo>
                <a:cubicBezTo>
                  <a:pt x="39965" y="9975"/>
                  <a:pt x="39952" y="8558"/>
                  <a:pt x="40861" y="8558"/>
                </a:cubicBezTo>
                <a:cubicBezTo>
                  <a:pt x="40899" y="8558"/>
                  <a:pt x="40938" y="8561"/>
                  <a:pt x="40979" y="8566"/>
                </a:cubicBezTo>
                <a:lnTo>
                  <a:pt x="61623" y="8566"/>
                </a:lnTo>
                <a:cubicBezTo>
                  <a:pt x="61664" y="8561"/>
                  <a:pt x="61703" y="8558"/>
                  <a:pt x="61741" y="8558"/>
                </a:cubicBezTo>
                <a:close/>
                <a:moveTo>
                  <a:pt x="100713" y="16164"/>
                </a:moveTo>
                <a:lnTo>
                  <a:pt x="100713" y="189567"/>
                </a:lnTo>
                <a:lnTo>
                  <a:pt x="2987" y="189567"/>
                </a:lnTo>
                <a:lnTo>
                  <a:pt x="2987" y="16164"/>
                </a:lnTo>
                <a:close/>
                <a:moveTo>
                  <a:pt x="22357" y="196638"/>
                </a:moveTo>
                <a:lnTo>
                  <a:pt x="22313" y="197165"/>
                </a:lnTo>
                <a:lnTo>
                  <a:pt x="18448" y="197165"/>
                </a:lnTo>
                <a:lnTo>
                  <a:pt x="18448" y="196638"/>
                </a:lnTo>
                <a:close/>
                <a:moveTo>
                  <a:pt x="53277" y="196726"/>
                </a:moveTo>
                <a:cubicBezTo>
                  <a:pt x="53365" y="196726"/>
                  <a:pt x="53453" y="196814"/>
                  <a:pt x="53453" y="196945"/>
                </a:cubicBezTo>
                <a:lnTo>
                  <a:pt x="53453" y="199976"/>
                </a:lnTo>
                <a:cubicBezTo>
                  <a:pt x="53453" y="200064"/>
                  <a:pt x="53365" y="200152"/>
                  <a:pt x="53234" y="200152"/>
                </a:cubicBezTo>
                <a:lnTo>
                  <a:pt x="50203" y="200152"/>
                </a:lnTo>
                <a:cubicBezTo>
                  <a:pt x="50071" y="200152"/>
                  <a:pt x="49983" y="200064"/>
                  <a:pt x="49983" y="199976"/>
                </a:cubicBezTo>
                <a:lnTo>
                  <a:pt x="49983" y="196945"/>
                </a:lnTo>
                <a:cubicBezTo>
                  <a:pt x="49983" y="196814"/>
                  <a:pt x="50071" y="196726"/>
                  <a:pt x="50203" y="196726"/>
                </a:cubicBezTo>
                <a:close/>
                <a:moveTo>
                  <a:pt x="80706" y="196517"/>
                </a:moveTo>
                <a:cubicBezTo>
                  <a:pt x="80761" y="196517"/>
                  <a:pt x="80816" y="196528"/>
                  <a:pt x="80860" y="196550"/>
                </a:cubicBezTo>
                <a:cubicBezTo>
                  <a:pt x="80948" y="196638"/>
                  <a:pt x="80948" y="196770"/>
                  <a:pt x="80860" y="196858"/>
                </a:cubicBezTo>
                <a:lnTo>
                  <a:pt x="79455" y="198263"/>
                </a:lnTo>
                <a:cubicBezTo>
                  <a:pt x="79367" y="198351"/>
                  <a:pt x="79323" y="198439"/>
                  <a:pt x="79323" y="198527"/>
                </a:cubicBezTo>
                <a:cubicBezTo>
                  <a:pt x="79323" y="198614"/>
                  <a:pt x="79367" y="198702"/>
                  <a:pt x="79455" y="198790"/>
                </a:cubicBezTo>
                <a:lnTo>
                  <a:pt x="80860" y="200196"/>
                </a:lnTo>
                <a:cubicBezTo>
                  <a:pt x="80948" y="200284"/>
                  <a:pt x="80948" y="200415"/>
                  <a:pt x="80860" y="200503"/>
                </a:cubicBezTo>
                <a:cubicBezTo>
                  <a:pt x="80816" y="200547"/>
                  <a:pt x="80761" y="200569"/>
                  <a:pt x="80706" y="200569"/>
                </a:cubicBezTo>
                <a:cubicBezTo>
                  <a:pt x="80652" y="200569"/>
                  <a:pt x="80597" y="200547"/>
                  <a:pt x="80553" y="200503"/>
                </a:cubicBezTo>
                <a:lnTo>
                  <a:pt x="79147" y="199098"/>
                </a:lnTo>
                <a:cubicBezTo>
                  <a:pt x="79015" y="198922"/>
                  <a:pt x="78928" y="198746"/>
                  <a:pt x="78928" y="198527"/>
                </a:cubicBezTo>
                <a:cubicBezTo>
                  <a:pt x="78928" y="198307"/>
                  <a:pt x="79015" y="198131"/>
                  <a:pt x="79147" y="198000"/>
                </a:cubicBezTo>
                <a:lnTo>
                  <a:pt x="80553" y="196550"/>
                </a:lnTo>
                <a:cubicBezTo>
                  <a:pt x="80597" y="196528"/>
                  <a:pt x="80652" y="196517"/>
                  <a:pt x="80706" y="196517"/>
                </a:cubicBezTo>
                <a:close/>
                <a:moveTo>
                  <a:pt x="15461" y="1"/>
                </a:moveTo>
                <a:cubicBezTo>
                  <a:pt x="6940" y="1"/>
                  <a:pt x="1" y="6941"/>
                  <a:pt x="1" y="15461"/>
                </a:cubicBezTo>
                <a:lnTo>
                  <a:pt x="1" y="190884"/>
                </a:lnTo>
                <a:cubicBezTo>
                  <a:pt x="1" y="199405"/>
                  <a:pt x="6940" y="206345"/>
                  <a:pt x="15461" y="206345"/>
                </a:cubicBezTo>
                <a:lnTo>
                  <a:pt x="88019" y="206345"/>
                </a:lnTo>
                <a:cubicBezTo>
                  <a:pt x="96540" y="206345"/>
                  <a:pt x="103480" y="199405"/>
                  <a:pt x="103480" y="190884"/>
                </a:cubicBezTo>
                <a:lnTo>
                  <a:pt x="103480" y="15461"/>
                </a:lnTo>
                <a:cubicBezTo>
                  <a:pt x="103480" y="6941"/>
                  <a:pt x="96540" y="1"/>
                  <a:pt x="88019" y="1"/>
                </a:cubicBezTo>
                <a:close/>
              </a:path>
            </a:pathLst>
          </a:custGeom>
          <a:noFill/>
          <a:ln cap="flat" cmpd="sng" w="19050">
            <a:solidFill>
              <a:srgbClr val="43434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1400"/>
          </a:p>
        </p:txBody>
      </p:sp>
      <p:pic>
        <p:nvPicPr>
          <p:cNvPr id="1182" name="Google Shape;1182;p44"/>
          <p:cNvPicPr preferRelativeResize="0"/>
          <p:nvPr/>
        </p:nvPicPr>
        <p:blipFill rotWithShape="1">
          <a:blip r:embed="rId3">
            <a:alphaModFix/>
          </a:blip>
          <a:srcRect b="0" l="18865" r="34322" t="0"/>
          <a:stretch/>
        </p:blipFill>
        <p:spPr>
          <a:xfrm>
            <a:off x="6213150" y="1285979"/>
            <a:ext cx="2032128" cy="2893295"/>
          </a:xfrm>
          <a:prstGeom prst="rect">
            <a:avLst/>
          </a:prstGeom>
          <a:noFill/>
          <a:ln>
            <a:noFill/>
          </a:ln>
        </p:spPr>
      </p:pic>
      <p:pic>
        <p:nvPicPr>
          <p:cNvPr id="1183" name="Google Shape;1183;p44"/>
          <p:cNvPicPr preferRelativeResize="0"/>
          <p:nvPr/>
        </p:nvPicPr>
        <p:blipFill rotWithShape="1">
          <a:blip r:embed="rId4">
            <a:alphaModFix/>
          </a:blip>
          <a:srcRect b="0" l="8110" r="8102" t="0"/>
          <a:stretch/>
        </p:blipFill>
        <p:spPr>
          <a:xfrm>
            <a:off x="1417264" y="2110075"/>
            <a:ext cx="1150094" cy="2059500"/>
          </a:xfrm>
          <a:prstGeom prst="rect">
            <a:avLst/>
          </a:prstGeom>
          <a:noFill/>
          <a:ln>
            <a:noFill/>
          </a:ln>
        </p:spPr>
      </p:pic>
      <p:sp>
        <p:nvSpPr>
          <p:cNvPr id="1184" name="Google Shape;1184;p44"/>
          <p:cNvSpPr txBox="1"/>
          <p:nvPr/>
        </p:nvSpPr>
        <p:spPr>
          <a:xfrm>
            <a:off x="2940400" y="2904800"/>
            <a:ext cx="2719500" cy="15123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200">
                <a:solidFill>
                  <a:srgbClr val="434343"/>
                </a:solidFill>
                <a:latin typeface="Cutive Mono"/>
                <a:ea typeface="Cutive Mono"/>
                <a:cs typeface="Cutive Mono"/>
                <a:sym typeface="Cutive Mono"/>
              </a:rPr>
              <a:t>Mercury is the closest planet to the Sun and the smallest one in our Solar System—it’s only a bit larger than our Moon. The planet’s name has nothing to do with the liquid metal </a:t>
            </a:r>
            <a:endParaRPr sz="1200">
              <a:solidFill>
                <a:srgbClr val="434343"/>
              </a:solidFill>
              <a:latin typeface="Cutive Mono"/>
              <a:ea typeface="Cutive Mono"/>
              <a:cs typeface="Cutive Mono"/>
              <a:sym typeface="Cutive Mono"/>
            </a:endParaRPr>
          </a:p>
        </p:txBody>
      </p:sp>
      <p:grpSp>
        <p:nvGrpSpPr>
          <p:cNvPr id="1185" name="Google Shape;1185;p44"/>
          <p:cNvGrpSpPr/>
          <p:nvPr/>
        </p:nvGrpSpPr>
        <p:grpSpPr>
          <a:xfrm>
            <a:off x="475463" y="1922968"/>
            <a:ext cx="3034008" cy="886791"/>
            <a:chOff x="475463" y="1922968"/>
            <a:chExt cx="3034008" cy="886791"/>
          </a:xfrm>
        </p:grpSpPr>
        <p:sp>
          <p:nvSpPr>
            <p:cNvPr id="1186" name="Google Shape;1186;p44"/>
            <p:cNvSpPr/>
            <p:nvPr/>
          </p:nvSpPr>
          <p:spPr>
            <a:xfrm>
              <a:off x="475462" y="1923583"/>
              <a:ext cx="804985" cy="886176"/>
            </a:xfrm>
            <a:custGeom>
              <a:rect b="b" l="l" r="r" t="t"/>
              <a:pathLst>
                <a:path extrusionOk="0" h="50480" w="45855">
                  <a:moveTo>
                    <a:pt x="20037" y="14367"/>
                  </a:moveTo>
                  <a:lnTo>
                    <a:pt x="20037" y="14369"/>
                  </a:lnTo>
                  <a:lnTo>
                    <a:pt x="20037" y="14369"/>
                  </a:lnTo>
                  <a:cubicBezTo>
                    <a:pt x="20037" y="14369"/>
                    <a:pt x="20036" y="14369"/>
                    <a:pt x="20036" y="14369"/>
                  </a:cubicBezTo>
                  <a:cubicBezTo>
                    <a:pt x="20036" y="14369"/>
                    <a:pt x="20036" y="14368"/>
                    <a:pt x="20037" y="14367"/>
                  </a:cubicBezTo>
                  <a:close/>
                  <a:moveTo>
                    <a:pt x="27110" y="14930"/>
                  </a:moveTo>
                  <a:cubicBezTo>
                    <a:pt x="27110" y="14930"/>
                    <a:pt x="27110" y="14930"/>
                    <a:pt x="27110" y="14931"/>
                  </a:cubicBezTo>
                  <a:lnTo>
                    <a:pt x="27109" y="14932"/>
                  </a:lnTo>
                  <a:lnTo>
                    <a:pt x="27109" y="14932"/>
                  </a:lnTo>
                  <a:cubicBezTo>
                    <a:pt x="27110" y="14931"/>
                    <a:pt x="27110" y="14930"/>
                    <a:pt x="27110" y="14930"/>
                  </a:cubicBezTo>
                  <a:close/>
                  <a:moveTo>
                    <a:pt x="30174" y="48133"/>
                  </a:moveTo>
                  <a:cubicBezTo>
                    <a:pt x="30175" y="48133"/>
                    <a:pt x="30535" y="48254"/>
                    <a:pt x="30895" y="48372"/>
                  </a:cubicBezTo>
                  <a:cubicBezTo>
                    <a:pt x="31075" y="48431"/>
                    <a:pt x="31262" y="48475"/>
                    <a:pt x="31397" y="48514"/>
                  </a:cubicBezTo>
                  <a:cubicBezTo>
                    <a:pt x="31536" y="48552"/>
                    <a:pt x="31626" y="48576"/>
                    <a:pt x="31626" y="48576"/>
                  </a:cubicBezTo>
                  <a:lnTo>
                    <a:pt x="31667" y="48608"/>
                  </a:lnTo>
                  <a:cubicBezTo>
                    <a:pt x="31667" y="48608"/>
                    <a:pt x="31290" y="48496"/>
                    <a:pt x="30913" y="48389"/>
                  </a:cubicBezTo>
                  <a:cubicBezTo>
                    <a:pt x="30545" y="48261"/>
                    <a:pt x="30175" y="48133"/>
                    <a:pt x="30174" y="48133"/>
                  </a:cubicBezTo>
                  <a:close/>
                  <a:moveTo>
                    <a:pt x="35311" y="49539"/>
                  </a:moveTo>
                  <a:lnTo>
                    <a:pt x="35443" y="49573"/>
                  </a:lnTo>
                  <a:lnTo>
                    <a:pt x="35322" y="49546"/>
                  </a:lnTo>
                  <a:cubicBezTo>
                    <a:pt x="35318" y="49543"/>
                    <a:pt x="35314" y="49543"/>
                    <a:pt x="35311" y="49539"/>
                  </a:cubicBezTo>
                  <a:close/>
                  <a:moveTo>
                    <a:pt x="16619" y="1"/>
                  </a:moveTo>
                  <a:cubicBezTo>
                    <a:pt x="16110" y="1"/>
                    <a:pt x="15581" y="22"/>
                    <a:pt x="15057" y="84"/>
                  </a:cubicBezTo>
                  <a:cubicBezTo>
                    <a:pt x="13754" y="218"/>
                    <a:pt x="12490" y="565"/>
                    <a:pt x="11572" y="894"/>
                  </a:cubicBezTo>
                  <a:cubicBezTo>
                    <a:pt x="11344" y="981"/>
                    <a:pt x="11132" y="1060"/>
                    <a:pt x="10949" y="1133"/>
                  </a:cubicBezTo>
                  <a:cubicBezTo>
                    <a:pt x="10762" y="1198"/>
                    <a:pt x="10605" y="1282"/>
                    <a:pt x="10477" y="1337"/>
                  </a:cubicBezTo>
                  <a:cubicBezTo>
                    <a:pt x="10218" y="1455"/>
                    <a:pt x="10069" y="1524"/>
                    <a:pt x="10069" y="1524"/>
                  </a:cubicBezTo>
                  <a:cubicBezTo>
                    <a:pt x="9456" y="1791"/>
                    <a:pt x="8860" y="2092"/>
                    <a:pt x="8309" y="2418"/>
                  </a:cubicBezTo>
                  <a:cubicBezTo>
                    <a:pt x="7322" y="3003"/>
                    <a:pt x="6453" y="3689"/>
                    <a:pt x="5698" y="4440"/>
                  </a:cubicBezTo>
                  <a:cubicBezTo>
                    <a:pt x="4953" y="5192"/>
                    <a:pt x="4278" y="6020"/>
                    <a:pt x="3717" y="6823"/>
                  </a:cubicBezTo>
                  <a:cubicBezTo>
                    <a:pt x="3717" y="6823"/>
                    <a:pt x="3703" y="6841"/>
                    <a:pt x="3679" y="6875"/>
                  </a:cubicBezTo>
                  <a:cubicBezTo>
                    <a:pt x="3640" y="6921"/>
                    <a:pt x="3620" y="6958"/>
                    <a:pt x="3578" y="7020"/>
                  </a:cubicBezTo>
                  <a:cubicBezTo>
                    <a:pt x="3498" y="7135"/>
                    <a:pt x="3398" y="7291"/>
                    <a:pt x="3295" y="7447"/>
                  </a:cubicBezTo>
                  <a:cubicBezTo>
                    <a:pt x="3079" y="7748"/>
                    <a:pt x="2900" y="8074"/>
                    <a:pt x="2900" y="8074"/>
                  </a:cubicBezTo>
                  <a:cubicBezTo>
                    <a:pt x="2737" y="8347"/>
                    <a:pt x="2556" y="8614"/>
                    <a:pt x="2404" y="8895"/>
                  </a:cubicBezTo>
                  <a:cubicBezTo>
                    <a:pt x="2235" y="9189"/>
                    <a:pt x="1999" y="9567"/>
                    <a:pt x="1802" y="9971"/>
                  </a:cubicBezTo>
                  <a:cubicBezTo>
                    <a:pt x="1704" y="10173"/>
                    <a:pt x="1591" y="10370"/>
                    <a:pt x="1507" y="10571"/>
                  </a:cubicBezTo>
                  <a:cubicBezTo>
                    <a:pt x="1424" y="10772"/>
                    <a:pt x="1344" y="10962"/>
                    <a:pt x="1282" y="11139"/>
                  </a:cubicBezTo>
                  <a:cubicBezTo>
                    <a:pt x="1182" y="11384"/>
                    <a:pt x="1119" y="11651"/>
                    <a:pt x="1054" y="11911"/>
                  </a:cubicBezTo>
                  <a:cubicBezTo>
                    <a:pt x="984" y="12174"/>
                    <a:pt x="918" y="12434"/>
                    <a:pt x="867" y="12690"/>
                  </a:cubicBezTo>
                  <a:cubicBezTo>
                    <a:pt x="801" y="12912"/>
                    <a:pt x="734" y="13134"/>
                    <a:pt x="672" y="13349"/>
                  </a:cubicBezTo>
                  <a:cubicBezTo>
                    <a:pt x="620" y="13566"/>
                    <a:pt x="576" y="13782"/>
                    <a:pt x="527" y="13993"/>
                  </a:cubicBezTo>
                  <a:cubicBezTo>
                    <a:pt x="288" y="14966"/>
                    <a:pt x="125" y="15379"/>
                    <a:pt x="56" y="16878"/>
                  </a:cubicBezTo>
                  <a:cubicBezTo>
                    <a:pt x="108" y="16920"/>
                    <a:pt x="128" y="17113"/>
                    <a:pt x="163" y="17224"/>
                  </a:cubicBezTo>
                  <a:cubicBezTo>
                    <a:pt x="160" y="17311"/>
                    <a:pt x="157" y="17401"/>
                    <a:pt x="152" y="17491"/>
                  </a:cubicBezTo>
                  <a:cubicBezTo>
                    <a:pt x="101" y="17948"/>
                    <a:pt x="35" y="18454"/>
                    <a:pt x="0" y="18894"/>
                  </a:cubicBezTo>
                  <a:cubicBezTo>
                    <a:pt x="35" y="19126"/>
                    <a:pt x="69" y="19340"/>
                    <a:pt x="108" y="19551"/>
                  </a:cubicBezTo>
                  <a:cubicBezTo>
                    <a:pt x="87" y="19829"/>
                    <a:pt x="80" y="20151"/>
                    <a:pt x="80" y="20497"/>
                  </a:cubicBezTo>
                  <a:cubicBezTo>
                    <a:pt x="90" y="20844"/>
                    <a:pt x="125" y="21221"/>
                    <a:pt x="163" y="21599"/>
                  </a:cubicBezTo>
                  <a:cubicBezTo>
                    <a:pt x="191" y="21783"/>
                    <a:pt x="222" y="21962"/>
                    <a:pt x="253" y="22146"/>
                  </a:cubicBezTo>
                  <a:cubicBezTo>
                    <a:pt x="271" y="22236"/>
                    <a:pt x="288" y="22326"/>
                    <a:pt x="305" y="22416"/>
                  </a:cubicBezTo>
                  <a:lnTo>
                    <a:pt x="330" y="22548"/>
                  </a:lnTo>
                  <a:lnTo>
                    <a:pt x="347" y="22627"/>
                  </a:lnTo>
                  <a:lnTo>
                    <a:pt x="364" y="22694"/>
                  </a:lnTo>
                  <a:cubicBezTo>
                    <a:pt x="451" y="23050"/>
                    <a:pt x="551" y="23389"/>
                    <a:pt x="665" y="23687"/>
                  </a:cubicBezTo>
                  <a:cubicBezTo>
                    <a:pt x="739" y="24040"/>
                    <a:pt x="828" y="24398"/>
                    <a:pt x="942" y="24772"/>
                  </a:cubicBezTo>
                  <a:cubicBezTo>
                    <a:pt x="1237" y="25731"/>
                    <a:pt x="1594" y="26441"/>
                    <a:pt x="1989" y="27192"/>
                  </a:cubicBezTo>
                  <a:lnTo>
                    <a:pt x="2064" y="27358"/>
                  </a:lnTo>
                  <a:cubicBezTo>
                    <a:pt x="2103" y="27442"/>
                    <a:pt x="2141" y="27525"/>
                    <a:pt x="2141" y="27525"/>
                  </a:cubicBezTo>
                  <a:cubicBezTo>
                    <a:pt x="2248" y="27781"/>
                    <a:pt x="2359" y="28023"/>
                    <a:pt x="2467" y="28255"/>
                  </a:cubicBezTo>
                  <a:cubicBezTo>
                    <a:pt x="2574" y="28484"/>
                    <a:pt x="2678" y="28703"/>
                    <a:pt x="2778" y="28914"/>
                  </a:cubicBezTo>
                  <a:cubicBezTo>
                    <a:pt x="2886" y="29132"/>
                    <a:pt x="2983" y="29329"/>
                    <a:pt x="3069" y="29534"/>
                  </a:cubicBezTo>
                  <a:cubicBezTo>
                    <a:pt x="3166" y="29734"/>
                    <a:pt x="3249" y="29935"/>
                    <a:pt x="3325" y="30137"/>
                  </a:cubicBezTo>
                  <a:cubicBezTo>
                    <a:pt x="3453" y="30279"/>
                    <a:pt x="3578" y="30417"/>
                    <a:pt x="3699" y="30555"/>
                  </a:cubicBezTo>
                  <a:cubicBezTo>
                    <a:pt x="3970" y="31019"/>
                    <a:pt x="4517" y="31740"/>
                    <a:pt x="5098" y="32357"/>
                  </a:cubicBezTo>
                  <a:cubicBezTo>
                    <a:pt x="5680" y="32973"/>
                    <a:pt x="6287" y="33492"/>
                    <a:pt x="6599" y="33655"/>
                  </a:cubicBezTo>
                  <a:cubicBezTo>
                    <a:pt x="6623" y="33679"/>
                    <a:pt x="6644" y="33700"/>
                    <a:pt x="6664" y="33724"/>
                  </a:cubicBezTo>
                  <a:cubicBezTo>
                    <a:pt x="6890" y="33960"/>
                    <a:pt x="7101" y="34178"/>
                    <a:pt x="7315" y="34403"/>
                  </a:cubicBezTo>
                  <a:cubicBezTo>
                    <a:pt x="7672" y="34843"/>
                    <a:pt x="8025" y="35225"/>
                    <a:pt x="8399" y="35570"/>
                  </a:cubicBezTo>
                  <a:cubicBezTo>
                    <a:pt x="8586" y="35747"/>
                    <a:pt x="8773" y="35910"/>
                    <a:pt x="8971" y="36072"/>
                  </a:cubicBezTo>
                  <a:cubicBezTo>
                    <a:pt x="9168" y="36232"/>
                    <a:pt x="9369" y="36388"/>
                    <a:pt x="9580" y="36547"/>
                  </a:cubicBezTo>
                  <a:cubicBezTo>
                    <a:pt x="9975" y="36890"/>
                    <a:pt x="10388" y="37240"/>
                    <a:pt x="10834" y="37607"/>
                  </a:cubicBezTo>
                  <a:cubicBezTo>
                    <a:pt x="12958" y="39277"/>
                    <a:pt x="15230" y="40873"/>
                    <a:pt x="17661" y="42369"/>
                  </a:cubicBezTo>
                  <a:cubicBezTo>
                    <a:pt x="17879" y="42501"/>
                    <a:pt x="18101" y="42636"/>
                    <a:pt x="18323" y="42768"/>
                  </a:cubicBezTo>
                  <a:cubicBezTo>
                    <a:pt x="18852" y="43117"/>
                    <a:pt x="19372" y="43481"/>
                    <a:pt x="19957" y="43786"/>
                  </a:cubicBezTo>
                  <a:cubicBezTo>
                    <a:pt x="20318" y="43983"/>
                    <a:pt x="20636" y="44143"/>
                    <a:pt x="20930" y="44281"/>
                  </a:cubicBezTo>
                  <a:lnTo>
                    <a:pt x="21491" y="44597"/>
                  </a:lnTo>
                  <a:cubicBezTo>
                    <a:pt x="21682" y="44697"/>
                    <a:pt x="21876" y="44791"/>
                    <a:pt x="22067" y="44884"/>
                  </a:cubicBezTo>
                  <a:cubicBezTo>
                    <a:pt x="22451" y="45075"/>
                    <a:pt x="22835" y="45258"/>
                    <a:pt x="23213" y="45441"/>
                  </a:cubicBezTo>
                  <a:cubicBezTo>
                    <a:pt x="23403" y="45532"/>
                    <a:pt x="23594" y="45622"/>
                    <a:pt x="23781" y="45712"/>
                  </a:cubicBezTo>
                  <a:cubicBezTo>
                    <a:pt x="23972" y="45798"/>
                    <a:pt x="24165" y="45871"/>
                    <a:pt x="24356" y="45948"/>
                  </a:cubicBezTo>
                  <a:cubicBezTo>
                    <a:pt x="24736" y="46100"/>
                    <a:pt x="25111" y="46242"/>
                    <a:pt x="25481" y="46377"/>
                  </a:cubicBezTo>
                  <a:lnTo>
                    <a:pt x="25558" y="46411"/>
                  </a:lnTo>
                  <a:lnTo>
                    <a:pt x="26164" y="46699"/>
                  </a:lnTo>
                  <a:cubicBezTo>
                    <a:pt x="26368" y="46789"/>
                    <a:pt x="26573" y="46875"/>
                    <a:pt x="26781" y="46962"/>
                  </a:cubicBezTo>
                  <a:cubicBezTo>
                    <a:pt x="26811" y="47000"/>
                    <a:pt x="26742" y="47003"/>
                    <a:pt x="26798" y="47049"/>
                  </a:cubicBezTo>
                  <a:cubicBezTo>
                    <a:pt x="27622" y="47326"/>
                    <a:pt x="28498" y="47652"/>
                    <a:pt x="29385" y="47946"/>
                  </a:cubicBezTo>
                  <a:cubicBezTo>
                    <a:pt x="29489" y="47987"/>
                    <a:pt x="29350" y="47997"/>
                    <a:pt x="29371" y="48015"/>
                  </a:cubicBezTo>
                  <a:cubicBezTo>
                    <a:pt x="30243" y="48216"/>
                    <a:pt x="30659" y="48413"/>
                    <a:pt x="30459" y="48524"/>
                  </a:cubicBezTo>
                  <a:cubicBezTo>
                    <a:pt x="30583" y="48541"/>
                    <a:pt x="30791" y="48600"/>
                    <a:pt x="31006" y="48642"/>
                  </a:cubicBezTo>
                  <a:cubicBezTo>
                    <a:pt x="31224" y="48683"/>
                    <a:pt x="31442" y="48725"/>
                    <a:pt x="31584" y="48742"/>
                  </a:cubicBezTo>
                  <a:cubicBezTo>
                    <a:pt x="31740" y="48832"/>
                    <a:pt x="32072" y="48953"/>
                    <a:pt x="32509" y="49089"/>
                  </a:cubicBezTo>
                  <a:cubicBezTo>
                    <a:pt x="32727" y="49155"/>
                    <a:pt x="32970" y="49224"/>
                    <a:pt x="33229" y="49293"/>
                  </a:cubicBezTo>
                  <a:cubicBezTo>
                    <a:pt x="33485" y="49359"/>
                    <a:pt x="33766" y="49411"/>
                    <a:pt x="34046" y="49466"/>
                  </a:cubicBezTo>
                  <a:cubicBezTo>
                    <a:pt x="34612" y="49577"/>
                    <a:pt x="35197" y="49684"/>
                    <a:pt x="35720" y="49771"/>
                  </a:cubicBezTo>
                  <a:cubicBezTo>
                    <a:pt x="36249" y="49840"/>
                    <a:pt x="36724" y="49879"/>
                    <a:pt x="37053" y="49906"/>
                  </a:cubicBezTo>
                  <a:lnTo>
                    <a:pt x="37860" y="50058"/>
                  </a:lnTo>
                  <a:lnTo>
                    <a:pt x="38265" y="50135"/>
                  </a:lnTo>
                  <a:cubicBezTo>
                    <a:pt x="38400" y="50155"/>
                    <a:pt x="38535" y="50169"/>
                    <a:pt x="38674" y="50190"/>
                  </a:cubicBezTo>
                  <a:cubicBezTo>
                    <a:pt x="39218" y="50256"/>
                    <a:pt x="39765" y="50322"/>
                    <a:pt x="40312" y="50381"/>
                  </a:cubicBezTo>
                  <a:cubicBezTo>
                    <a:pt x="40800" y="50446"/>
                    <a:pt x="41223" y="50453"/>
                    <a:pt x="41580" y="50464"/>
                  </a:cubicBezTo>
                  <a:cubicBezTo>
                    <a:pt x="41853" y="50475"/>
                    <a:pt x="42088" y="50479"/>
                    <a:pt x="42289" y="50479"/>
                  </a:cubicBezTo>
                  <a:cubicBezTo>
                    <a:pt x="42350" y="50479"/>
                    <a:pt x="42408" y="50479"/>
                    <a:pt x="42463" y="50478"/>
                  </a:cubicBezTo>
                  <a:cubicBezTo>
                    <a:pt x="42927" y="50467"/>
                    <a:pt x="43156" y="50422"/>
                    <a:pt x="43208" y="50325"/>
                  </a:cubicBezTo>
                  <a:cubicBezTo>
                    <a:pt x="43208" y="50325"/>
                    <a:pt x="43249" y="50325"/>
                    <a:pt x="43322" y="50328"/>
                  </a:cubicBezTo>
                  <a:cubicBezTo>
                    <a:pt x="43391" y="50328"/>
                    <a:pt x="43492" y="50325"/>
                    <a:pt x="43616" y="50322"/>
                  </a:cubicBezTo>
                  <a:cubicBezTo>
                    <a:pt x="43859" y="50318"/>
                    <a:pt x="44184" y="50307"/>
                    <a:pt x="44507" y="50301"/>
                  </a:cubicBezTo>
                  <a:cubicBezTo>
                    <a:pt x="45158" y="50287"/>
                    <a:pt x="45805" y="50270"/>
                    <a:pt x="45805" y="50270"/>
                  </a:cubicBezTo>
                  <a:lnTo>
                    <a:pt x="45802" y="50086"/>
                  </a:lnTo>
                  <a:lnTo>
                    <a:pt x="45854" y="50086"/>
                  </a:lnTo>
                  <a:cubicBezTo>
                    <a:pt x="45829" y="50076"/>
                    <a:pt x="45819" y="50062"/>
                    <a:pt x="45798" y="50051"/>
                  </a:cubicBezTo>
                  <a:lnTo>
                    <a:pt x="45792" y="49719"/>
                  </a:lnTo>
                  <a:lnTo>
                    <a:pt x="45621" y="49722"/>
                  </a:lnTo>
                  <a:cubicBezTo>
                    <a:pt x="45632" y="49698"/>
                    <a:pt x="45639" y="49677"/>
                    <a:pt x="45656" y="49653"/>
                  </a:cubicBezTo>
                  <a:lnTo>
                    <a:pt x="45656" y="49653"/>
                  </a:lnTo>
                  <a:cubicBezTo>
                    <a:pt x="44894" y="49681"/>
                    <a:pt x="44202" y="49712"/>
                    <a:pt x="43540" y="49743"/>
                  </a:cubicBezTo>
                  <a:cubicBezTo>
                    <a:pt x="43455" y="49748"/>
                    <a:pt x="43372" y="49750"/>
                    <a:pt x="43290" y="49750"/>
                  </a:cubicBezTo>
                  <a:cubicBezTo>
                    <a:pt x="43209" y="49750"/>
                    <a:pt x="43128" y="49748"/>
                    <a:pt x="43049" y="49746"/>
                  </a:cubicBezTo>
                  <a:cubicBezTo>
                    <a:pt x="42886" y="49740"/>
                    <a:pt x="42726" y="49736"/>
                    <a:pt x="42563" y="49733"/>
                  </a:cubicBezTo>
                  <a:cubicBezTo>
                    <a:pt x="42242" y="49722"/>
                    <a:pt x="41919" y="49712"/>
                    <a:pt x="41594" y="49695"/>
                  </a:cubicBezTo>
                  <a:cubicBezTo>
                    <a:pt x="40838" y="49629"/>
                    <a:pt x="40056" y="49490"/>
                    <a:pt x="39249" y="49404"/>
                  </a:cubicBezTo>
                  <a:cubicBezTo>
                    <a:pt x="38442" y="49335"/>
                    <a:pt x="37621" y="49189"/>
                    <a:pt x="36783" y="49075"/>
                  </a:cubicBezTo>
                  <a:cubicBezTo>
                    <a:pt x="36530" y="49033"/>
                    <a:pt x="36270" y="48995"/>
                    <a:pt x="36004" y="48950"/>
                  </a:cubicBezTo>
                  <a:cubicBezTo>
                    <a:pt x="35737" y="48894"/>
                    <a:pt x="35460" y="48836"/>
                    <a:pt x="35169" y="48774"/>
                  </a:cubicBezTo>
                  <a:cubicBezTo>
                    <a:pt x="34666" y="48666"/>
                    <a:pt x="34168" y="48559"/>
                    <a:pt x="33666" y="48451"/>
                  </a:cubicBezTo>
                  <a:cubicBezTo>
                    <a:pt x="33167" y="48330"/>
                    <a:pt x="32675" y="48184"/>
                    <a:pt x="32180" y="48056"/>
                  </a:cubicBezTo>
                  <a:cubicBezTo>
                    <a:pt x="31179" y="47810"/>
                    <a:pt x="30209" y="47465"/>
                    <a:pt x="29236" y="47139"/>
                  </a:cubicBezTo>
                  <a:cubicBezTo>
                    <a:pt x="29108" y="47094"/>
                    <a:pt x="28976" y="47049"/>
                    <a:pt x="28844" y="47003"/>
                  </a:cubicBezTo>
                  <a:cubicBezTo>
                    <a:pt x="28713" y="46958"/>
                    <a:pt x="28581" y="46899"/>
                    <a:pt x="28450" y="46848"/>
                  </a:cubicBezTo>
                  <a:cubicBezTo>
                    <a:pt x="28183" y="46741"/>
                    <a:pt x="27913" y="46629"/>
                    <a:pt x="27646" y="46519"/>
                  </a:cubicBezTo>
                  <a:cubicBezTo>
                    <a:pt x="27376" y="46411"/>
                    <a:pt x="27106" y="46308"/>
                    <a:pt x="26843" y="46210"/>
                  </a:cubicBezTo>
                  <a:cubicBezTo>
                    <a:pt x="26711" y="46162"/>
                    <a:pt x="26579" y="46114"/>
                    <a:pt x="26451" y="46068"/>
                  </a:cubicBezTo>
                  <a:cubicBezTo>
                    <a:pt x="26323" y="46017"/>
                    <a:pt x="26199" y="45968"/>
                    <a:pt x="26077" y="45923"/>
                  </a:cubicBezTo>
                  <a:cubicBezTo>
                    <a:pt x="25953" y="45878"/>
                    <a:pt x="25849" y="45847"/>
                    <a:pt x="25734" y="45809"/>
                  </a:cubicBezTo>
                  <a:cubicBezTo>
                    <a:pt x="25281" y="45611"/>
                    <a:pt x="24827" y="45414"/>
                    <a:pt x="24370" y="45216"/>
                  </a:cubicBezTo>
                  <a:cubicBezTo>
                    <a:pt x="24141" y="45123"/>
                    <a:pt x="23919" y="45008"/>
                    <a:pt x="23694" y="44904"/>
                  </a:cubicBezTo>
                  <a:lnTo>
                    <a:pt x="23026" y="44579"/>
                  </a:lnTo>
                  <a:cubicBezTo>
                    <a:pt x="22579" y="44361"/>
                    <a:pt x="22126" y="44160"/>
                    <a:pt x="21682" y="43928"/>
                  </a:cubicBezTo>
                  <a:cubicBezTo>
                    <a:pt x="21242" y="43696"/>
                    <a:pt x="20799" y="43464"/>
                    <a:pt x="20356" y="43232"/>
                  </a:cubicBezTo>
                  <a:cubicBezTo>
                    <a:pt x="20356" y="43232"/>
                    <a:pt x="20072" y="43076"/>
                    <a:pt x="19784" y="42917"/>
                  </a:cubicBezTo>
                  <a:cubicBezTo>
                    <a:pt x="19642" y="42844"/>
                    <a:pt x="19504" y="42754"/>
                    <a:pt x="19400" y="42692"/>
                  </a:cubicBezTo>
                  <a:cubicBezTo>
                    <a:pt x="19296" y="42629"/>
                    <a:pt x="19226" y="42588"/>
                    <a:pt x="19226" y="42588"/>
                  </a:cubicBezTo>
                  <a:cubicBezTo>
                    <a:pt x="19122" y="42508"/>
                    <a:pt x="19018" y="42428"/>
                    <a:pt x="18922" y="42352"/>
                  </a:cubicBezTo>
                  <a:cubicBezTo>
                    <a:pt x="18232" y="41805"/>
                    <a:pt x="17658" y="41407"/>
                    <a:pt x="17038" y="40943"/>
                  </a:cubicBezTo>
                  <a:cubicBezTo>
                    <a:pt x="16722" y="40714"/>
                    <a:pt x="16390" y="40486"/>
                    <a:pt x="16013" y="40233"/>
                  </a:cubicBezTo>
                  <a:cubicBezTo>
                    <a:pt x="15826" y="40101"/>
                    <a:pt x="15621" y="39976"/>
                    <a:pt x="15413" y="39827"/>
                  </a:cubicBezTo>
                  <a:cubicBezTo>
                    <a:pt x="15205" y="39678"/>
                    <a:pt x="14980" y="39522"/>
                    <a:pt x="14745" y="39353"/>
                  </a:cubicBezTo>
                  <a:cubicBezTo>
                    <a:pt x="14471" y="39159"/>
                    <a:pt x="14197" y="38965"/>
                    <a:pt x="13924" y="38771"/>
                  </a:cubicBezTo>
                  <a:cubicBezTo>
                    <a:pt x="13785" y="38674"/>
                    <a:pt x="13650" y="38577"/>
                    <a:pt x="13511" y="38476"/>
                  </a:cubicBezTo>
                  <a:cubicBezTo>
                    <a:pt x="13377" y="38372"/>
                    <a:pt x="13241" y="38269"/>
                    <a:pt x="13110" y="38165"/>
                  </a:cubicBezTo>
                  <a:cubicBezTo>
                    <a:pt x="12573" y="37742"/>
                    <a:pt x="12036" y="37319"/>
                    <a:pt x="11492" y="36894"/>
                  </a:cubicBezTo>
                  <a:cubicBezTo>
                    <a:pt x="10969" y="36443"/>
                    <a:pt x="10443" y="35993"/>
                    <a:pt x="9913" y="35543"/>
                  </a:cubicBezTo>
                  <a:cubicBezTo>
                    <a:pt x="9649" y="35321"/>
                    <a:pt x="9390" y="35089"/>
                    <a:pt x="9130" y="34854"/>
                  </a:cubicBezTo>
                  <a:cubicBezTo>
                    <a:pt x="8874" y="34622"/>
                    <a:pt x="8621" y="34386"/>
                    <a:pt x="8368" y="34151"/>
                  </a:cubicBezTo>
                  <a:cubicBezTo>
                    <a:pt x="7357" y="33205"/>
                    <a:pt x="6398" y="32228"/>
                    <a:pt x="5521" y="31214"/>
                  </a:cubicBezTo>
                  <a:cubicBezTo>
                    <a:pt x="4649" y="30199"/>
                    <a:pt x="3872" y="29146"/>
                    <a:pt x="3204" y="28058"/>
                  </a:cubicBezTo>
                  <a:cubicBezTo>
                    <a:pt x="2674" y="27192"/>
                    <a:pt x="2256" y="26337"/>
                    <a:pt x="1895" y="25443"/>
                  </a:cubicBezTo>
                  <a:cubicBezTo>
                    <a:pt x="1895" y="25443"/>
                    <a:pt x="1715" y="24945"/>
                    <a:pt x="1503" y="24176"/>
                  </a:cubicBezTo>
                  <a:cubicBezTo>
                    <a:pt x="1396" y="23791"/>
                    <a:pt x="1285" y="23341"/>
                    <a:pt x="1182" y="22852"/>
                  </a:cubicBezTo>
                  <a:cubicBezTo>
                    <a:pt x="1157" y="22728"/>
                    <a:pt x="1133" y="22606"/>
                    <a:pt x="1108" y="22478"/>
                  </a:cubicBezTo>
                  <a:cubicBezTo>
                    <a:pt x="1088" y="22354"/>
                    <a:pt x="1067" y="22226"/>
                    <a:pt x="1043" y="22098"/>
                  </a:cubicBezTo>
                  <a:cubicBezTo>
                    <a:pt x="1005" y="21837"/>
                    <a:pt x="946" y="21567"/>
                    <a:pt x="921" y="21308"/>
                  </a:cubicBezTo>
                  <a:cubicBezTo>
                    <a:pt x="766" y="20262"/>
                    <a:pt x="731" y="19192"/>
                    <a:pt x="721" y="18395"/>
                  </a:cubicBezTo>
                  <a:cubicBezTo>
                    <a:pt x="731" y="17997"/>
                    <a:pt x="731" y="17665"/>
                    <a:pt x="742" y="17432"/>
                  </a:cubicBezTo>
                  <a:cubicBezTo>
                    <a:pt x="759" y="17200"/>
                    <a:pt x="766" y="17069"/>
                    <a:pt x="766" y="17069"/>
                  </a:cubicBezTo>
                  <a:cubicBezTo>
                    <a:pt x="801" y="16850"/>
                    <a:pt x="822" y="16632"/>
                    <a:pt x="852" y="16404"/>
                  </a:cubicBezTo>
                  <a:cubicBezTo>
                    <a:pt x="880" y="16178"/>
                    <a:pt x="905" y="15950"/>
                    <a:pt x="915" y="15707"/>
                  </a:cubicBezTo>
                  <a:cubicBezTo>
                    <a:pt x="1119" y="15611"/>
                    <a:pt x="1354" y="14384"/>
                    <a:pt x="1736" y="13037"/>
                  </a:cubicBezTo>
                  <a:cubicBezTo>
                    <a:pt x="1822" y="12698"/>
                    <a:pt x="1940" y="12358"/>
                    <a:pt x="2044" y="12019"/>
                  </a:cubicBezTo>
                  <a:cubicBezTo>
                    <a:pt x="2141" y="11675"/>
                    <a:pt x="2276" y="11350"/>
                    <a:pt x="2384" y="11039"/>
                  </a:cubicBezTo>
                  <a:cubicBezTo>
                    <a:pt x="2411" y="10959"/>
                    <a:pt x="2438" y="10882"/>
                    <a:pt x="2463" y="10807"/>
                  </a:cubicBezTo>
                  <a:cubicBezTo>
                    <a:pt x="2494" y="10734"/>
                    <a:pt x="2526" y="10661"/>
                    <a:pt x="2553" y="10588"/>
                  </a:cubicBezTo>
                  <a:cubicBezTo>
                    <a:pt x="2612" y="10446"/>
                    <a:pt x="2667" y="10311"/>
                    <a:pt x="2719" y="10183"/>
                  </a:cubicBezTo>
                  <a:cubicBezTo>
                    <a:pt x="2817" y="9923"/>
                    <a:pt x="2921" y="9705"/>
                    <a:pt x="2996" y="9528"/>
                  </a:cubicBezTo>
                  <a:cubicBezTo>
                    <a:pt x="3007" y="9459"/>
                    <a:pt x="2951" y="9514"/>
                    <a:pt x="2951" y="9452"/>
                  </a:cubicBezTo>
                  <a:cubicBezTo>
                    <a:pt x="3052" y="9269"/>
                    <a:pt x="3145" y="9047"/>
                    <a:pt x="3277" y="8822"/>
                  </a:cubicBezTo>
                  <a:cubicBezTo>
                    <a:pt x="3408" y="8596"/>
                    <a:pt x="3547" y="8350"/>
                    <a:pt x="3693" y="8094"/>
                  </a:cubicBezTo>
                  <a:cubicBezTo>
                    <a:pt x="3856" y="7848"/>
                    <a:pt x="4022" y="7589"/>
                    <a:pt x="4195" y="7326"/>
                  </a:cubicBezTo>
                  <a:lnTo>
                    <a:pt x="4209" y="7301"/>
                  </a:lnTo>
                  <a:lnTo>
                    <a:pt x="4212" y="7298"/>
                  </a:lnTo>
                  <a:cubicBezTo>
                    <a:pt x="4213" y="7298"/>
                    <a:pt x="4213" y="7298"/>
                    <a:pt x="4213" y="7298"/>
                  </a:cubicBezTo>
                  <a:lnTo>
                    <a:pt x="4213" y="7298"/>
                  </a:lnTo>
                  <a:cubicBezTo>
                    <a:pt x="4213" y="7298"/>
                    <a:pt x="4207" y="7308"/>
                    <a:pt x="4207" y="7308"/>
                  </a:cubicBezTo>
                  <a:cubicBezTo>
                    <a:pt x="4207" y="7308"/>
                    <a:pt x="4207" y="7307"/>
                    <a:pt x="4209" y="7305"/>
                  </a:cubicBezTo>
                  <a:lnTo>
                    <a:pt x="4212" y="7301"/>
                  </a:lnTo>
                  <a:lnTo>
                    <a:pt x="4219" y="7287"/>
                  </a:lnTo>
                  <a:lnTo>
                    <a:pt x="4257" y="7239"/>
                  </a:lnTo>
                  <a:lnTo>
                    <a:pt x="4326" y="7142"/>
                  </a:lnTo>
                  <a:lnTo>
                    <a:pt x="4472" y="6948"/>
                  </a:lnTo>
                  <a:cubicBezTo>
                    <a:pt x="4569" y="6820"/>
                    <a:pt x="4666" y="6692"/>
                    <a:pt x="4763" y="6563"/>
                  </a:cubicBezTo>
                  <a:cubicBezTo>
                    <a:pt x="4957" y="6318"/>
                    <a:pt x="5161" y="6096"/>
                    <a:pt x="5352" y="5871"/>
                  </a:cubicBezTo>
                  <a:cubicBezTo>
                    <a:pt x="5542" y="5653"/>
                    <a:pt x="5753" y="5459"/>
                    <a:pt x="5937" y="5272"/>
                  </a:cubicBezTo>
                  <a:cubicBezTo>
                    <a:pt x="6117" y="5084"/>
                    <a:pt x="6300" y="4932"/>
                    <a:pt x="6463" y="4797"/>
                  </a:cubicBezTo>
                  <a:cubicBezTo>
                    <a:pt x="6626" y="4666"/>
                    <a:pt x="6768" y="4555"/>
                    <a:pt x="6882" y="4472"/>
                  </a:cubicBezTo>
                  <a:cubicBezTo>
                    <a:pt x="7069" y="4264"/>
                    <a:pt x="7298" y="4053"/>
                    <a:pt x="7516" y="3841"/>
                  </a:cubicBezTo>
                  <a:cubicBezTo>
                    <a:pt x="7731" y="3630"/>
                    <a:pt x="7963" y="3454"/>
                    <a:pt x="8137" y="3277"/>
                  </a:cubicBezTo>
                  <a:cubicBezTo>
                    <a:pt x="8137" y="3277"/>
                    <a:pt x="8244" y="3201"/>
                    <a:pt x="8407" y="3089"/>
                  </a:cubicBezTo>
                  <a:cubicBezTo>
                    <a:pt x="8576" y="2986"/>
                    <a:pt x="8802" y="2843"/>
                    <a:pt x="9026" y="2705"/>
                  </a:cubicBezTo>
                  <a:cubicBezTo>
                    <a:pt x="9248" y="2563"/>
                    <a:pt x="9487" y="2445"/>
                    <a:pt x="9660" y="2352"/>
                  </a:cubicBezTo>
                  <a:cubicBezTo>
                    <a:pt x="9836" y="2258"/>
                    <a:pt x="9955" y="2196"/>
                    <a:pt x="9955" y="2196"/>
                  </a:cubicBezTo>
                  <a:cubicBezTo>
                    <a:pt x="10623" y="1991"/>
                    <a:pt x="11118" y="1947"/>
                    <a:pt x="11925" y="1721"/>
                  </a:cubicBezTo>
                  <a:cubicBezTo>
                    <a:pt x="12026" y="1601"/>
                    <a:pt x="12230" y="1486"/>
                    <a:pt x="12493" y="1361"/>
                  </a:cubicBezTo>
                  <a:cubicBezTo>
                    <a:pt x="12625" y="1299"/>
                    <a:pt x="12774" y="1237"/>
                    <a:pt x="12930" y="1171"/>
                  </a:cubicBezTo>
                  <a:cubicBezTo>
                    <a:pt x="13089" y="1119"/>
                    <a:pt x="13262" y="1067"/>
                    <a:pt x="13439" y="1015"/>
                  </a:cubicBezTo>
                  <a:cubicBezTo>
                    <a:pt x="13615" y="966"/>
                    <a:pt x="13796" y="907"/>
                    <a:pt x="13983" y="873"/>
                  </a:cubicBezTo>
                  <a:cubicBezTo>
                    <a:pt x="14166" y="838"/>
                    <a:pt x="14353" y="804"/>
                    <a:pt x="14537" y="769"/>
                  </a:cubicBezTo>
                  <a:cubicBezTo>
                    <a:pt x="14900" y="693"/>
                    <a:pt x="15254" y="686"/>
                    <a:pt x="15548" y="651"/>
                  </a:cubicBezTo>
                  <a:cubicBezTo>
                    <a:pt x="15733" y="635"/>
                    <a:pt x="15955" y="627"/>
                    <a:pt x="16200" y="627"/>
                  </a:cubicBezTo>
                  <a:cubicBezTo>
                    <a:pt x="16658" y="627"/>
                    <a:pt x="17194" y="654"/>
                    <a:pt x="17712" y="696"/>
                  </a:cubicBezTo>
                  <a:cubicBezTo>
                    <a:pt x="17737" y="707"/>
                    <a:pt x="17758" y="717"/>
                    <a:pt x="17772" y="724"/>
                  </a:cubicBezTo>
                  <a:cubicBezTo>
                    <a:pt x="17775" y="731"/>
                    <a:pt x="17792" y="735"/>
                    <a:pt x="17779" y="738"/>
                  </a:cubicBezTo>
                  <a:lnTo>
                    <a:pt x="17779" y="752"/>
                  </a:lnTo>
                  <a:cubicBezTo>
                    <a:pt x="17955" y="779"/>
                    <a:pt x="18128" y="807"/>
                    <a:pt x="18302" y="828"/>
                  </a:cubicBezTo>
                  <a:cubicBezTo>
                    <a:pt x="18475" y="848"/>
                    <a:pt x="18627" y="883"/>
                    <a:pt x="18793" y="907"/>
                  </a:cubicBezTo>
                  <a:lnTo>
                    <a:pt x="19036" y="949"/>
                  </a:lnTo>
                  <a:cubicBezTo>
                    <a:pt x="19119" y="963"/>
                    <a:pt x="19202" y="981"/>
                    <a:pt x="19285" y="998"/>
                  </a:cubicBezTo>
                  <a:cubicBezTo>
                    <a:pt x="19448" y="1035"/>
                    <a:pt x="19618" y="1060"/>
                    <a:pt x="19784" y="1109"/>
                  </a:cubicBezTo>
                  <a:cubicBezTo>
                    <a:pt x="19767" y="1111"/>
                    <a:pt x="19746" y="1113"/>
                    <a:pt x="19715" y="1113"/>
                  </a:cubicBezTo>
                  <a:cubicBezTo>
                    <a:pt x="19702" y="1113"/>
                    <a:pt x="19687" y="1113"/>
                    <a:pt x="19670" y="1112"/>
                  </a:cubicBezTo>
                  <a:lnTo>
                    <a:pt x="19670" y="1112"/>
                  </a:lnTo>
                  <a:cubicBezTo>
                    <a:pt x="20593" y="1384"/>
                    <a:pt x="21320" y="1626"/>
                    <a:pt x="21680" y="1626"/>
                  </a:cubicBezTo>
                  <a:cubicBezTo>
                    <a:pt x="21696" y="1626"/>
                    <a:pt x="21712" y="1626"/>
                    <a:pt x="21727" y="1625"/>
                  </a:cubicBezTo>
                  <a:cubicBezTo>
                    <a:pt x="21727" y="1625"/>
                    <a:pt x="21865" y="1687"/>
                    <a:pt x="22004" y="1750"/>
                  </a:cubicBezTo>
                  <a:cubicBezTo>
                    <a:pt x="22073" y="1777"/>
                    <a:pt x="22139" y="1812"/>
                    <a:pt x="22191" y="1839"/>
                  </a:cubicBezTo>
                  <a:cubicBezTo>
                    <a:pt x="22239" y="1863"/>
                    <a:pt x="22274" y="1881"/>
                    <a:pt x="22274" y="1881"/>
                  </a:cubicBezTo>
                  <a:cubicBezTo>
                    <a:pt x="22388" y="1954"/>
                    <a:pt x="22503" y="2020"/>
                    <a:pt x="22610" y="2089"/>
                  </a:cubicBezTo>
                  <a:cubicBezTo>
                    <a:pt x="22717" y="2158"/>
                    <a:pt x="22818" y="2231"/>
                    <a:pt x="22919" y="2303"/>
                  </a:cubicBezTo>
                  <a:cubicBezTo>
                    <a:pt x="23120" y="2439"/>
                    <a:pt x="23307" y="2591"/>
                    <a:pt x="23497" y="2740"/>
                  </a:cubicBezTo>
                  <a:cubicBezTo>
                    <a:pt x="23691" y="2882"/>
                    <a:pt x="23868" y="3051"/>
                    <a:pt x="24068" y="3208"/>
                  </a:cubicBezTo>
                  <a:cubicBezTo>
                    <a:pt x="24169" y="3287"/>
                    <a:pt x="24263" y="3380"/>
                    <a:pt x="24367" y="3471"/>
                  </a:cubicBezTo>
                  <a:cubicBezTo>
                    <a:pt x="24466" y="3561"/>
                    <a:pt x="24578" y="3647"/>
                    <a:pt x="24682" y="3751"/>
                  </a:cubicBezTo>
                  <a:cubicBezTo>
                    <a:pt x="25145" y="4160"/>
                    <a:pt x="25593" y="4617"/>
                    <a:pt x="26015" y="5105"/>
                  </a:cubicBezTo>
                  <a:lnTo>
                    <a:pt x="26316" y="5473"/>
                  </a:lnTo>
                  <a:lnTo>
                    <a:pt x="26607" y="5885"/>
                  </a:lnTo>
                  <a:cubicBezTo>
                    <a:pt x="26711" y="6020"/>
                    <a:pt x="26777" y="6155"/>
                    <a:pt x="26864" y="6290"/>
                  </a:cubicBezTo>
                  <a:lnTo>
                    <a:pt x="26985" y="6494"/>
                  </a:lnTo>
                  <a:cubicBezTo>
                    <a:pt x="27022" y="6563"/>
                    <a:pt x="27057" y="6636"/>
                    <a:pt x="27092" y="6705"/>
                  </a:cubicBezTo>
                  <a:cubicBezTo>
                    <a:pt x="27431" y="7364"/>
                    <a:pt x="27598" y="7831"/>
                    <a:pt x="27767" y="8267"/>
                  </a:cubicBezTo>
                  <a:cubicBezTo>
                    <a:pt x="27767" y="8267"/>
                    <a:pt x="27788" y="8361"/>
                    <a:pt x="27830" y="8524"/>
                  </a:cubicBezTo>
                  <a:cubicBezTo>
                    <a:pt x="27850" y="8604"/>
                    <a:pt x="27874" y="8704"/>
                    <a:pt x="27903" y="8815"/>
                  </a:cubicBezTo>
                  <a:cubicBezTo>
                    <a:pt x="27930" y="8929"/>
                    <a:pt x="27951" y="9061"/>
                    <a:pt x="27978" y="9202"/>
                  </a:cubicBezTo>
                  <a:cubicBezTo>
                    <a:pt x="28079" y="9768"/>
                    <a:pt x="28165" y="10532"/>
                    <a:pt x="28124" y="11298"/>
                  </a:cubicBezTo>
                  <a:cubicBezTo>
                    <a:pt x="28093" y="12064"/>
                    <a:pt x="27944" y="12815"/>
                    <a:pt x="27785" y="13366"/>
                  </a:cubicBezTo>
                  <a:cubicBezTo>
                    <a:pt x="27702" y="13636"/>
                    <a:pt x="27633" y="13865"/>
                    <a:pt x="27563" y="14017"/>
                  </a:cubicBezTo>
                  <a:cubicBezTo>
                    <a:pt x="27500" y="14173"/>
                    <a:pt x="27466" y="14263"/>
                    <a:pt x="27466" y="14263"/>
                  </a:cubicBezTo>
                  <a:cubicBezTo>
                    <a:pt x="27411" y="14391"/>
                    <a:pt x="27338" y="14512"/>
                    <a:pt x="27272" y="14634"/>
                  </a:cubicBezTo>
                  <a:lnTo>
                    <a:pt x="27172" y="14813"/>
                  </a:lnTo>
                  <a:lnTo>
                    <a:pt x="27123" y="14904"/>
                  </a:lnTo>
                  <a:lnTo>
                    <a:pt x="27113" y="14925"/>
                  </a:lnTo>
                  <a:lnTo>
                    <a:pt x="27106" y="14935"/>
                  </a:lnTo>
                  <a:lnTo>
                    <a:pt x="27102" y="14942"/>
                  </a:lnTo>
                  <a:cubicBezTo>
                    <a:pt x="27102" y="14942"/>
                    <a:pt x="27102" y="14942"/>
                    <a:pt x="27102" y="14942"/>
                  </a:cubicBezTo>
                  <a:lnTo>
                    <a:pt x="27102" y="14942"/>
                  </a:lnTo>
                  <a:lnTo>
                    <a:pt x="27075" y="14980"/>
                  </a:lnTo>
                  <a:cubicBezTo>
                    <a:pt x="26918" y="15212"/>
                    <a:pt x="26777" y="15465"/>
                    <a:pt x="26611" y="15659"/>
                  </a:cubicBezTo>
                  <a:cubicBezTo>
                    <a:pt x="26534" y="15763"/>
                    <a:pt x="26455" y="15863"/>
                    <a:pt x="26375" y="15967"/>
                  </a:cubicBezTo>
                  <a:lnTo>
                    <a:pt x="26112" y="16261"/>
                  </a:lnTo>
                  <a:lnTo>
                    <a:pt x="25983" y="16407"/>
                  </a:lnTo>
                  <a:cubicBezTo>
                    <a:pt x="25938" y="16455"/>
                    <a:pt x="25890" y="16501"/>
                    <a:pt x="25842" y="16546"/>
                  </a:cubicBezTo>
                  <a:lnTo>
                    <a:pt x="25558" y="16822"/>
                  </a:lnTo>
                  <a:cubicBezTo>
                    <a:pt x="25163" y="17169"/>
                    <a:pt x="24744" y="17505"/>
                    <a:pt x="24269" y="17782"/>
                  </a:cubicBezTo>
                  <a:cubicBezTo>
                    <a:pt x="23805" y="18073"/>
                    <a:pt x="23286" y="18312"/>
                    <a:pt x="22721" y="18506"/>
                  </a:cubicBezTo>
                  <a:cubicBezTo>
                    <a:pt x="22167" y="18707"/>
                    <a:pt x="21474" y="18832"/>
                    <a:pt x="20799" y="18876"/>
                  </a:cubicBezTo>
                  <a:cubicBezTo>
                    <a:pt x="20659" y="18889"/>
                    <a:pt x="20520" y="18893"/>
                    <a:pt x="20382" y="18893"/>
                  </a:cubicBezTo>
                  <a:cubicBezTo>
                    <a:pt x="20185" y="18893"/>
                    <a:pt x="19992" y="18885"/>
                    <a:pt x="19805" y="18883"/>
                  </a:cubicBezTo>
                  <a:cubicBezTo>
                    <a:pt x="19645" y="18870"/>
                    <a:pt x="19493" y="18856"/>
                    <a:pt x="19344" y="18845"/>
                  </a:cubicBezTo>
                  <a:cubicBezTo>
                    <a:pt x="19306" y="18842"/>
                    <a:pt x="19271" y="18842"/>
                    <a:pt x="19234" y="18838"/>
                  </a:cubicBezTo>
                  <a:cubicBezTo>
                    <a:pt x="19199" y="18832"/>
                    <a:pt x="19164" y="18828"/>
                    <a:pt x="19130" y="18821"/>
                  </a:cubicBezTo>
                  <a:cubicBezTo>
                    <a:pt x="19060" y="18811"/>
                    <a:pt x="18991" y="18803"/>
                    <a:pt x="18925" y="18793"/>
                  </a:cubicBezTo>
                  <a:cubicBezTo>
                    <a:pt x="18908" y="18793"/>
                    <a:pt x="18897" y="18790"/>
                    <a:pt x="18884" y="18790"/>
                  </a:cubicBezTo>
                  <a:cubicBezTo>
                    <a:pt x="18884" y="18790"/>
                    <a:pt x="18814" y="18773"/>
                    <a:pt x="18689" y="18745"/>
                  </a:cubicBezTo>
                  <a:cubicBezTo>
                    <a:pt x="18676" y="18741"/>
                    <a:pt x="18658" y="18738"/>
                    <a:pt x="18641" y="18731"/>
                  </a:cubicBezTo>
                  <a:lnTo>
                    <a:pt x="18629" y="18731"/>
                  </a:lnTo>
                  <a:cubicBezTo>
                    <a:pt x="18626" y="18730"/>
                    <a:pt x="18620" y="18728"/>
                    <a:pt x="18620" y="18728"/>
                  </a:cubicBezTo>
                  <a:lnTo>
                    <a:pt x="18593" y="18717"/>
                  </a:lnTo>
                  <a:cubicBezTo>
                    <a:pt x="18551" y="18707"/>
                    <a:pt x="18510" y="18693"/>
                    <a:pt x="18465" y="18679"/>
                  </a:cubicBezTo>
                  <a:cubicBezTo>
                    <a:pt x="18371" y="18648"/>
                    <a:pt x="18264" y="18613"/>
                    <a:pt x="18156" y="18571"/>
                  </a:cubicBezTo>
                  <a:cubicBezTo>
                    <a:pt x="17938" y="18492"/>
                    <a:pt x="17668" y="18367"/>
                    <a:pt x="17377" y="18208"/>
                  </a:cubicBezTo>
                  <a:cubicBezTo>
                    <a:pt x="17086" y="18045"/>
                    <a:pt x="16767" y="17837"/>
                    <a:pt x="16456" y="17574"/>
                  </a:cubicBezTo>
                  <a:cubicBezTo>
                    <a:pt x="15832" y="17051"/>
                    <a:pt x="15212" y="16268"/>
                    <a:pt x="14963" y="15285"/>
                  </a:cubicBezTo>
                  <a:cubicBezTo>
                    <a:pt x="14699" y="14319"/>
                    <a:pt x="14942" y="13176"/>
                    <a:pt x="15572" y="12306"/>
                  </a:cubicBezTo>
                  <a:cubicBezTo>
                    <a:pt x="15891" y="11880"/>
                    <a:pt x="16307" y="11530"/>
                    <a:pt x="16777" y="11322"/>
                  </a:cubicBezTo>
                  <a:cubicBezTo>
                    <a:pt x="16899" y="11277"/>
                    <a:pt x="17017" y="11229"/>
                    <a:pt x="17138" y="11197"/>
                  </a:cubicBezTo>
                  <a:lnTo>
                    <a:pt x="17325" y="11160"/>
                  </a:lnTo>
                  <a:lnTo>
                    <a:pt x="17408" y="11143"/>
                  </a:lnTo>
                  <a:lnTo>
                    <a:pt x="17512" y="11128"/>
                  </a:lnTo>
                  <a:cubicBezTo>
                    <a:pt x="17574" y="11122"/>
                    <a:pt x="17636" y="11119"/>
                    <a:pt x="17699" y="11119"/>
                  </a:cubicBezTo>
                  <a:cubicBezTo>
                    <a:pt x="17878" y="11119"/>
                    <a:pt x="18057" y="11144"/>
                    <a:pt x="18232" y="11191"/>
                  </a:cubicBezTo>
                  <a:cubicBezTo>
                    <a:pt x="18700" y="11315"/>
                    <a:pt x="19119" y="11579"/>
                    <a:pt x="19437" y="11897"/>
                  </a:cubicBezTo>
                  <a:cubicBezTo>
                    <a:pt x="19760" y="12216"/>
                    <a:pt x="19988" y="12594"/>
                    <a:pt x="20110" y="12961"/>
                  </a:cubicBezTo>
                  <a:cubicBezTo>
                    <a:pt x="20231" y="13328"/>
                    <a:pt x="20234" y="13688"/>
                    <a:pt x="20172" y="13982"/>
                  </a:cubicBezTo>
                  <a:cubicBezTo>
                    <a:pt x="20137" y="14132"/>
                    <a:pt x="20086" y="14266"/>
                    <a:pt x="20027" y="14384"/>
                  </a:cubicBezTo>
                  <a:lnTo>
                    <a:pt x="20027" y="14386"/>
                  </a:lnTo>
                  <a:lnTo>
                    <a:pt x="20013" y="14405"/>
                  </a:lnTo>
                  <a:lnTo>
                    <a:pt x="19998" y="14429"/>
                  </a:lnTo>
                  <a:lnTo>
                    <a:pt x="19992" y="14433"/>
                  </a:lnTo>
                  <a:cubicBezTo>
                    <a:pt x="19988" y="14436"/>
                    <a:pt x="19974" y="14447"/>
                    <a:pt x="19961" y="14457"/>
                  </a:cubicBezTo>
                  <a:cubicBezTo>
                    <a:pt x="19929" y="14478"/>
                    <a:pt x="19894" y="14498"/>
                    <a:pt x="19857" y="14509"/>
                  </a:cubicBezTo>
                  <a:cubicBezTo>
                    <a:pt x="19815" y="14521"/>
                    <a:pt x="19774" y="14526"/>
                    <a:pt x="19736" y="14526"/>
                  </a:cubicBezTo>
                  <a:cubicBezTo>
                    <a:pt x="19634" y="14526"/>
                    <a:pt x="19552" y="14490"/>
                    <a:pt x="19514" y="14460"/>
                  </a:cubicBezTo>
                  <a:cubicBezTo>
                    <a:pt x="19458" y="14415"/>
                    <a:pt x="19448" y="14384"/>
                    <a:pt x="19445" y="14384"/>
                  </a:cubicBezTo>
                  <a:lnTo>
                    <a:pt x="18967" y="14665"/>
                  </a:lnTo>
                  <a:cubicBezTo>
                    <a:pt x="18967" y="14665"/>
                    <a:pt x="18980" y="14682"/>
                    <a:pt x="19001" y="14714"/>
                  </a:cubicBezTo>
                  <a:cubicBezTo>
                    <a:pt x="19022" y="14748"/>
                    <a:pt x="19060" y="14793"/>
                    <a:pt x="19116" y="14845"/>
                  </a:cubicBezTo>
                  <a:cubicBezTo>
                    <a:pt x="19220" y="14946"/>
                    <a:pt x="19403" y="15046"/>
                    <a:pt x="19628" y="15070"/>
                  </a:cubicBezTo>
                  <a:cubicBezTo>
                    <a:pt x="19663" y="15073"/>
                    <a:pt x="19699" y="15075"/>
                    <a:pt x="19737" y="15075"/>
                  </a:cubicBezTo>
                  <a:cubicBezTo>
                    <a:pt x="19936" y="15075"/>
                    <a:pt x="20165" y="15021"/>
                    <a:pt x="20366" y="14834"/>
                  </a:cubicBezTo>
                  <a:cubicBezTo>
                    <a:pt x="20397" y="14803"/>
                    <a:pt x="20435" y="14762"/>
                    <a:pt x="20460" y="14730"/>
                  </a:cubicBezTo>
                  <a:lnTo>
                    <a:pt x="20481" y="14699"/>
                  </a:lnTo>
                  <a:lnTo>
                    <a:pt x="20490" y="14685"/>
                  </a:lnTo>
                  <a:lnTo>
                    <a:pt x="20494" y="14679"/>
                  </a:lnTo>
                  <a:lnTo>
                    <a:pt x="20515" y="14640"/>
                  </a:lnTo>
                  <a:lnTo>
                    <a:pt x="20518" y="14637"/>
                  </a:lnTo>
                  <a:cubicBezTo>
                    <a:pt x="20543" y="14585"/>
                    <a:pt x="20567" y="14530"/>
                    <a:pt x="20591" y="14478"/>
                  </a:cubicBezTo>
                  <a:cubicBezTo>
                    <a:pt x="20633" y="14367"/>
                    <a:pt x="20674" y="14256"/>
                    <a:pt x="20702" y="14138"/>
                  </a:cubicBezTo>
                  <a:cubicBezTo>
                    <a:pt x="20816" y="13667"/>
                    <a:pt x="20757" y="13182"/>
                    <a:pt x="20650" y="12853"/>
                  </a:cubicBezTo>
                  <a:cubicBezTo>
                    <a:pt x="20601" y="12684"/>
                    <a:pt x="20543" y="12552"/>
                    <a:pt x="20501" y="12462"/>
                  </a:cubicBezTo>
                  <a:cubicBezTo>
                    <a:pt x="20460" y="12369"/>
                    <a:pt x="20431" y="12320"/>
                    <a:pt x="20431" y="12320"/>
                  </a:cubicBezTo>
                  <a:cubicBezTo>
                    <a:pt x="20342" y="12078"/>
                    <a:pt x="20203" y="11814"/>
                    <a:pt x="19995" y="11544"/>
                  </a:cubicBezTo>
                  <a:cubicBezTo>
                    <a:pt x="19479" y="10879"/>
                    <a:pt x="18679" y="10429"/>
                    <a:pt x="17792" y="10412"/>
                  </a:cubicBezTo>
                  <a:cubicBezTo>
                    <a:pt x="17777" y="10411"/>
                    <a:pt x="17760" y="10411"/>
                    <a:pt x="17743" y="10411"/>
                  </a:cubicBezTo>
                  <a:cubicBezTo>
                    <a:pt x="17645" y="10411"/>
                    <a:pt x="17527" y="10420"/>
                    <a:pt x="17453" y="10429"/>
                  </a:cubicBezTo>
                  <a:lnTo>
                    <a:pt x="17297" y="10453"/>
                  </a:lnTo>
                  <a:lnTo>
                    <a:pt x="17141" y="10491"/>
                  </a:lnTo>
                  <a:cubicBezTo>
                    <a:pt x="16927" y="10532"/>
                    <a:pt x="16729" y="10616"/>
                    <a:pt x="16528" y="10699"/>
                  </a:cubicBezTo>
                  <a:cubicBezTo>
                    <a:pt x="16137" y="10886"/>
                    <a:pt x="15787" y="11153"/>
                    <a:pt x="15482" y="11472"/>
                  </a:cubicBezTo>
                  <a:cubicBezTo>
                    <a:pt x="15212" y="11745"/>
                    <a:pt x="15001" y="12064"/>
                    <a:pt x="14828" y="12393"/>
                  </a:cubicBezTo>
                  <a:cubicBezTo>
                    <a:pt x="14648" y="12722"/>
                    <a:pt x="14530" y="13075"/>
                    <a:pt x="14443" y="13432"/>
                  </a:cubicBezTo>
                  <a:cubicBezTo>
                    <a:pt x="14443" y="13432"/>
                    <a:pt x="14433" y="13480"/>
                    <a:pt x="14408" y="13571"/>
                  </a:cubicBezTo>
                  <a:cubicBezTo>
                    <a:pt x="14402" y="13619"/>
                    <a:pt x="14384" y="13675"/>
                    <a:pt x="14374" y="13740"/>
                  </a:cubicBezTo>
                  <a:cubicBezTo>
                    <a:pt x="14363" y="13806"/>
                    <a:pt x="14353" y="13886"/>
                    <a:pt x="14339" y="13972"/>
                  </a:cubicBezTo>
                  <a:cubicBezTo>
                    <a:pt x="14298" y="14308"/>
                    <a:pt x="14280" y="14845"/>
                    <a:pt x="14429" y="15413"/>
                  </a:cubicBezTo>
                  <a:cubicBezTo>
                    <a:pt x="14491" y="15707"/>
                    <a:pt x="14616" y="16005"/>
                    <a:pt x="14758" y="16314"/>
                  </a:cubicBezTo>
                  <a:cubicBezTo>
                    <a:pt x="14918" y="16615"/>
                    <a:pt x="15102" y="16923"/>
                    <a:pt x="15333" y="17211"/>
                  </a:cubicBezTo>
                  <a:cubicBezTo>
                    <a:pt x="15565" y="17494"/>
                    <a:pt x="15829" y="17772"/>
                    <a:pt x="16123" y="18018"/>
                  </a:cubicBezTo>
                  <a:cubicBezTo>
                    <a:pt x="16421" y="18260"/>
                    <a:pt x="16740" y="18482"/>
                    <a:pt x="17079" y="18675"/>
                  </a:cubicBezTo>
                  <a:cubicBezTo>
                    <a:pt x="17418" y="18862"/>
                    <a:pt x="17772" y="19022"/>
                    <a:pt x="18142" y="19153"/>
                  </a:cubicBezTo>
                  <a:cubicBezTo>
                    <a:pt x="18229" y="19182"/>
                    <a:pt x="18315" y="19209"/>
                    <a:pt x="18398" y="19236"/>
                  </a:cubicBezTo>
                  <a:cubicBezTo>
                    <a:pt x="18499" y="19271"/>
                    <a:pt x="18585" y="19281"/>
                    <a:pt x="18679" y="19306"/>
                  </a:cubicBezTo>
                  <a:cubicBezTo>
                    <a:pt x="18863" y="19348"/>
                    <a:pt x="19039" y="19399"/>
                    <a:pt x="19220" y="19423"/>
                  </a:cubicBezTo>
                  <a:cubicBezTo>
                    <a:pt x="19618" y="19495"/>
                    <a:pt x="20005" y="19520"/>
                    <a:pt x="20369" y="19520"/>
                  </a:cubicBezTo>
                  <a:cubicBezTo>
                    <a:pt x="20660" y="19520"/>
                    <a:pt x="20935" y="19504"/>
                    <a:pt x="21190" y="19482"/>
                  </a:cubicBezTo>
                  <a:cubicBezTo>
                    <a:pt x="21765" y="19417"/>
                    <a:pt x="22236" y="19306"/>
                    <a:pt x="22559" y="19212"/>
                  </a:cubicBezTo>
                  <a:cubicBezTo>
                    <a:pt x="22880" y="19112"/>
                    <a:pt x="23061" y="19057"/>
                    <a:pt x="23061" y="19057"/>
                  </a:cubicBezTo>
                  <a:cubicBezTo>
                    <a:pt x="23317" y="18984"/>
                    <a:pt x="23566" y="18928"/>
                    <a:pt x="23819" y="18845"/>
                  </a:cubicBezTo>
                  <a:cubicBezTo>
                    <a:pt x="24068" y="18752"/>
                    <a:pt x="24335" y="18665"/>
                    <a:pt x="24595" y="18502"/>
                  </a:cubicBezTo>
                  <a:cubicBezTo>
                    <a:pt x="24962" y="18305"/>
                    <a:pt x="25229" y="18076"/>
                    <a:pt x="25492" y="17855"/>
                  </a:cubicBezTo>
                  <a:cubicBezTo>
                    <a:pt x="25741" y="17612"/>
                    <a:pt x="25988" y="17380"/>
                    <a:pt x="26253" y="17086"/>
                  </a:cubicBezTo>
                  <a:cubicBezTo>
                    <a:pt x="26621" y="16709"/>
                    <a:pt x="26936" y="16303"/>
                    <a:pt x="27238" y="15873"/>
                  </a:cubicBezTo>
                  <a:cubicBezTo>
                    <a:pt x="27380" y="15665"/>
                    <a:pt x="27494" y="15458"/>
                    <a:pt x="27625" y="15254"/>
                  </a:cubicBezTo>
                  <a:cubicBezTo>
                    <a:pt x="27684" y="15139"/>
                    <a:pt x="27743" y="15025"/>
                    <a:pt x="27802" y="14911"/>
                  </a:cubicBezTo>
                  <a:cubicBezTo>
                    <a:pt x="27858" y="14800"/>
                    <a:pt x="27923" y="14693"/>
                    <a:pt x="27972" y="14578"/>
                  </a:cubicBezTo>
                  <a:cubicBezTo>
                    <a:pt x="28384" y="13678"/>
                    <a:pt x="28651" y="12732"/>
                    <a:pt x="28772" y="11776"/>
                  </a:cubicBezTo>
                  <a:cubicBezTo>
                    <a:pt x="29017" y="9864"/>
                    <a:pt x="28706" y="7866"/>
                    <a:pt x="27716" y="6106"/>
                  </a:cubicBezTo>
                  <a:cubicBezTo>
                    <a:pt x="27636" y="5975"/>
                    <a:pt x="27556" y="5843"/>
                    <a:pt x="27473" y="5711"/>
                  </a:cubicBezTo>
                  <a:cubicBezTo>
                    <a:pt x="27435" y="5646"/>
                    <a:pt x="27393" y="5580"/>
                    <a:pt x="27355" y="5518"/>
                  </a:cubicBezTo>
                  <a:lnTo>
                    <a:pt x="27230" y="5345"/>
                  </a:lnTo>
                  <a:cubicBezTo>
                    <a:pt x="27147" y="5223"/>
                    <a:pt x="27064" y="5105"/>
                    <a:pt x="26981" y="4988"/>
                  </a:cubicBezTo>
                  <a:cubicBezTo>
                    <a:pt x="26888" y="4873"/>
                    <a:pt x="26798" y="4759"/>
                    <a:pt x="26707" y="4648"/>
                  </a:cubicBezTo>
                  <a:cubicBezTo>
                    <a:pt x="26531" y="4416"/>
                    <a:pt x="26327" y="4215"/>
                    <a:pt x="26140" y="4001"/>
                  </a:cubicBezTo>
                  <a:cubicBezTo>
                    <a:pt x="25938" y="3799"/>
                    <a:pt x="25738" y="3596"/>
                    <a:pt x="25526" y="3409"/>
                  </a:cubicBezTo>
                  <a:cubicBezTo>
                    <a:pt x="24682" y="2650"/>
                    <a:pt x="23739" y="1988"/>
                    <a:pt x="22642" y="1441"/>
                  </a:cubicBezTo>
                  <a:cubicBezTo>
                    <a:pt x="21883" y="1056"/>
                    <a:pt x="21069" y="735"/>
                    <a:pt x="20238" y="503"/>
                  </a:cubicBezTo>
                  <a:cubicBezTo>
                    <a:pt x="20238" y="503"/>
                    <a:pt x="20078" y="461"/>
                    <a:pt x="19801" y="385"/>
                  </a:cubicBezTo>
                  <a:cubicBezTo>
                    <a:pt x="19525" y="322"/>
                    <a:pt x="19126" y="229"/>
                    <a:pt x="18634" y="153"/>
                  </a:cubicBezTo>
                  <a:cubicBezTo>
                    <a:pt x="18388" y="111"/>
                    <a:pt x="18136" y="90"/>
                    <a:pt x="17862" y="52"/>
                  </a:cubicBezTo>
                  <a:cubicBezTo>
                    <a:pt x="17578" y="38"/>
                    <a:pt x="17280" y="21"/>
                    <a:pt x="16972" y="4"/>
                  </a:cubicBezTo>
                  <a:cubicBezTo>
                    <a:pt x="16855" y="2"/>
                    <a:pt x="16738" y="1"/>
                    <a:pt x="1661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 name="Google Shape;1187;p44"/>
            <p:cNvSpPr/>
            <p:nvPr/>
          </p:nvSpPr>
          <p:spPr>
            <a:xfrm>
              <a:off x="819958" y="2291286"/>
              <a:ext cx="452515" cy="477952"/>
            </a:xfrm>
            <a:custGeom>
              <a:rect b="b" l="l" r="r" t="t"/>
              <a:pathLst>
                <a:path extrusionOk="0" h="27226" w="25777">
                  <a:moveTo>
                    <a:pt x="8514" y="691"/>
                  </a:moveTo>
                  <a:lnTo>
                    <a:pt x="8521" y="693"/>
                  </a:lnTo>
                  <a:lnTo>
                    <a:pt x="8521" y="693"/>
                  </a:lnTo>
                  <a:cubicBezTo>
                    <a:pt x="8512" y="692"/>
                    <a:pt x="8504" y="691"/>
                    <a:pt x="8514" y="691"/>
                  </a:cubicBezTo>
                  <a:close/>
                  <a:moveTo>
                    <a:pt x="11008" y="11861"/>
                  </a:moveTo>
                  <a:lnTo>
                    <a:pt x="11001" y="11868"/>
                  </a:lnTo>
                  <a:lnTo>
                    <a:pt x="10998" y="11869"/>
                  </a:lnTo>
                  <a:lnTo>
                    <a:pt x="10998" y="11869"/>
                  </a:lnTo>
                  <a:cubicBezTo>
                    <a:pt x="11001" y="11866"/>
                    <a:pt x="11005" y="11864"/>
                    <a:pt x="11008" y="11861"/>
                  </a:cubicBezTo>
                  <a:close/>
                  <a:moveTo>
                    <a:pt x="15905" y="25213"/>
                  </a:moveTo>
                  <a:lnTo>
                    <a:pt x="15905" y="25213"/>
                  </a:lnTo>
                  <a:cubicBezTo>
                    <a:pt x="15906" y="25213"/>
                    <a:pt x="16131" y="25306"/>
                    <a:pt x="16352" y="25400"/>
                  </a:cubicBezTo>
                  <a:cubicBezTo>
                    <a:pt x="16574" y="25493"/>
                    <a:pt x="16802" y="25576"/>
                    <a:pt x="16802" y="25576"/>
                  </a:cubicBezTo>
                  <a:lnTo>
                    <a:pt x="16823" y="25608"/>
                  </a:lnTo>
                  <a:cubicBezTo>
                    <a:pt x="16823" y="25608"/>
                    <a:pt x="16591" y="25517"/>
                    <a:pt x="16363" y="25413"/>
                  </a:cubicBezTo>
                  <a:lnTo>
                    <a:pt x="15905" y="25213"/>
                  </a:lnTo>
                  <a:close/>
                  <a:moveTo>
                    <a:pt x="19085" y="26390"/>
                  </a:moveTo>
                  <a:lnTo>
                    <a:pt x="19168" y="26418"/>
                  </a:lnTo>
                  <a:lnTo>
                    <a:pt x="19168" y="26418"/>
                  </a:lnTo>
                  <a:lnTo>
                    <a:pt x="19091" y="26397"/>
                  </a:lnTo>
                  <a:cubicBezTo>
                    <a:pt x="19091" y="26394"/>
                    <a:pt x="19088" y="26394"/>
                    <a:pt x="19085" y="26390"/>
                  </a:cubicBezTo>
                  <a:close/>
                  <a:moveTo>
                    <a:pt x="8221" y="0"/>
                  </a:moveTo>
                  <a:cubicBezTo>
                    <a:pt x="8166" y="0"/>
                    <a:pt x="8111" y="2"/>
                    <a:pt x="8057" y="5"/>
                  </a:cubicBezTo>
                  <a:lnTo>
                    <a:pt x="7905" y="5"/>
                  </a:lnTo>
                  <a:cubicBezTo>
                    <a:pt x="7814" y="5"/>
                    <a:pt x="7697" y="12"/>
                    <a:pt x="7575" y="23"/>
                  </a:cubicBezTo>
                  <a:cubicBezTo>
                    <a:pt x="7454" y="29"/>
                    <a:pt x="7336" y="39"/>
                    <a:pt x="7246" y="53"/>
                  </a:cubicBezTo>
                  <a:cubicBezTo>
                    <a:pt x="7157" y="64"/>
                    <a:pt x="7097" y="71"/>
                    <a:pt x="7097" y="71"/>
                  </a:cubicBezTo>
                  <a:cubicBezTo>
                    <a:pt x="6994" y="78"/>
                    <a:pt x="6890" y="95"/>
                    <a:pt x="6789" y="109"/>
                  </a:cubicBezTo>
                  <a:cubicBezTo>
                    <a:pt x="6685" y="122"/>
                    <a:pt x="6581" y="133"/>
                    <a:pt x="6481" y="151"/>
                  </a:cubicBezTo>
                  <a:cubicBezTo>
                    <a:pt x="6041" y="206"/>
                    <a:pt x="5338" y="341"/>
                    <a:pt x="4898" y="552"/>
                  </a:cubicBezTo>
                  <a:cubicBezTo>
                    <a:pt x="4580" y="694"/>
                    <a:pt x="4289" y="912"/>
                    <a:pt x="4008" y="1099"/>
                  </a:cubicBezTo>
                  <a:cubicBezTo>
                    <a:pt x="3873" y="1172"/>
                    <a:pt x="3748" y="1252"/>
                    <a:pt x="3624" y="1324"/>
                  </a:cubicBezTo>
                  <a:cubicBezTo>
                    <a:pt x="3502" y="1408"/>
                    <a:pt x="3381" y="1487"/>
                    <a:pt x="3267" y="1570"/>
                  </a:cubicBezTo>
                  <a:cubicBezTo>
                    <a:pt x="2993" y="1748"/>
                    <a:pt x="2796" y="1872"/>
                    <a:pt x="2577" y="2038"/>
                  </a:cubicBezTo>
                  <a:cubicBezTo>
                    <a:pt x="2366" y="2211"/>
                    <a:pt x="2124" y="2419"/>
                    <a:pt x="1822" y="2811"/>
                  </a:cubicBezTo>
                  <a:cubicBezTo>
                    <a:pt x="1850" y="2866"/>
                    <a:pt x="1795" y="2980"/>
                    <a:pt x="1784" y="3067"/>
                  </a:cubicBezTo>
                  <a:cubicBezTo>
                    <a:pt x="1750" y="3112"/>
                    <a:pt x="1715" y="3157"/>
                    <a:pt x="1680" y="3206"/>
                  </a:cubicBezTo>
                  <a:cubicBezTo>
                    <a:pt x="1566" y="3306"/>
                    <a:pt x="1462" y="3423"/>
                    <a:pt x="1351" y="3535"/>
                  </a:cubicBezTo>
                  <a:cubicBezTo>
                    <a:pt x="1244" y="3652"/>
                    <a:pt x="1137" y="3770"/>
                    <a:pt x="1039" y="3877"/>
                  </a:cubicBezTo>
                  <a:cubicBezTo>
                    <a:pt x="985" y="4023"/>
                    <a:pt x="935" y="4158"/>
                    <a:pt x="898" y="4296"/>
                  </a:cubicBezTo>
                  <a:cubicBezTo>
                    <a:pt x="655" y="4577"/>
                    <a:pt x="409" y="5003"/>
                    <a:pt x="243" y="5477"/>
                  </a:cubicBezTo>
                  <a:cubicBezTo>
                    <a:pt x="77" y="5952"/>
                    <a:pt x="8" y="6475"/>
                    <a:pt x="46" y="6905"/>
                  </a:cubicBezTo>
                  <a:cubicBezTo>
                    <a:pt x="32" y="7026"/>
                    <a:pt x="18" y="7151"/>
                    <a:pt x="8" y="7279"/>
                  </a:cubicBezTo>
                  <a:cubicBezTo>
                    <a:pt x="0" y="7400"/>
                    <a:pt x="4" y="7514"/>
                    <a:pt x="4" y="7635"/>
                  </a:cubicBezTo>
                  <a:cubicBezTo>
                    <a:pt x="25" y="8321"/>
                    <a:pt x="195" y="8806"/>
                    <a:pt x="374" y="9325"/>
                  </a:cubicBezTo>
                  <a:cubicBezTo>
                    <a:pt x="374" y="9325"/>
                    <a:pt x="389" y="9384"/>
                    <a:pt x="403" y="9440"/>
                  </a:cubicBezTo>
                  <a:cubicBezTo>
                    <a:pt x="420" y="9499"/>
                    <a:pt x="433" y="9554"/>
                    <a:pt x="433" y="9554"/>
                  </a:cubicBezTo>
                  <a:cubicBezTo>
                    <a:pt x="582" y="10260"/>
                    <a:pt x="780" y="10797"/>
                    <a:pt x="832" y="11362"/>
                  </a:cubicBezTo>
                  <a:cubicBezTo>
                    <a:pt x="905" y="11466"/>
                    <a:pt x="977" y="11563"/>
                    <a:pt x="1050" y="11656"/>
                  </a:cubicBezTo>
                  <a:cubicBezTo>
                    <a:pt x="1154" y="11985"/>
                    <a:pt x="1424" y="12495"/>
                    <a:pt x="1733" y="12938"/>
                  </a:cubicBezTo>
                  <a:cubicBezTo>
                    <a:pt x="2037" y="13381"/>
                    <a:pt x="2380" y="13766"/>
                    <a:pt x="2585" y="13876"/>
                  </a:cubicBezTo>
                  <a:cubicBezTo>
                    <a:pt x="2595" y="13894"/>
                    <a:pt x="2605" y="13911"/>
                    <a:pt x="2619" y="13929"/>
                  </a:cubicBezTo>
                  <a:cubicBezTo>
                    <a:pt x="2727" y="14105"/>
                    <a:pt x="2827" y="14268"/>
                    <a:pt x="2930" y="14434"/>
                  </a:cubicBezTo>
                  <a:cubicBezTo>
                    <a:pt x="3073" y="14770"/>
                    <a:pt x="3239" y="15057"/>
                    <a:pt x="3423" y="15324"/>
                  </a:cubicBezTo>
                  <a:cubicBezTo>
                    <a:pt x="3606" y="15591"/>
                    <a:pt x="3817" y="15830"/>
                    <a:pt x="4046" y="16072"/>
                  </a:cubicBezTo>
                  <a:cubicBezTo>
                    <a:pt x="4240" y="16343"/>
                    <a:pt x="4465" y="16606"/>
                    <a:pt x="4704" y="16886"/>
                  </a:cubicBezTo>
                  <a:cubicBezTo>
                    <a:pt x="5272" y="17527"/>
                    <a:pt x="5868" y="18165"/>
                    <a:pt x="6498" y="18781"/>
                  </a:cubicBezTo>
                  <a:cubicBezTo>
                    <a:pt x="7128" y="19397"/>
                    <a:pt x="7790" y="20003"/>
                    <a:pt x="8483" y="20589"/>
                  </a:cubicBezTo>
                  <a:cubicBezTo>
                    <a:pt x="8604" y="20692"/>
                    <a:pt x="8733" y="20800"/>
                    <a:pt x="8857" y="20904"/>
                  </a:cubicBezTo>
                  <a:cubicBezTo>
                    <a:pt x="9144" y="21188"/>
                    <a:pt x="9446" y="21458"/>
                    <a:pt x="9775" y="21718"/>
                  </a:cubicBezTo>
                  <a:cubicBezTo>
                    <a:pt x="9986" y="21874"/>
                    <a:pt x="10176" y="21995"/>
                    <a:pt x="10353" y="22106"/>
                  </a:cubicBezTo>
                  <a:cubicBezTo>
                    <a:pt x="11222" y="22767"/>
                    <a:pt x="12147" y="23363"/>
                    <a:pt x="13065" y="23779"/>
                  </a:cubicBezTo>
                  <a:lnTo>
                    <a:pt x="13110" y="23803"/>
                  </a:lnTo>
                  <a:cubicBezTo>
                    <a:pt x="13349" y="23963"/>
                    <a:pt x="13588" y="24111"/>
                    <a:pt x="13834" y="24257"/>
                  </a:cubicBezTo>
                  <a:cubicBezTo>
                    <a:pt x="13848" y="24291"/>
                    <a:pt x="13799" y="24295"/>
                    <a:pt x="13827" y="24337"/>
                  </a:cubicBezTo>
                  <a:cubicBezTo>
                    <a:pt x="13952" y="24395"/>
                    <a:pt x="14080" y="24454"/>
                    <a:pt x="14208" y="24516"/>
                  </a:cubicBezTo>
                  <a:cubicBezTo>
                    <a:pt x="14339" y="24572"/>
                    <a:pt x="14471" y="24631"/>
                    <a:pt x="14606" y="24690"/>
                  </a:cubicBezTo>
                  <a:cubicBezTo>
                    <a:pt x="14738" y="24748"/>
                    <a:pt x="14873" y="24810"/>
                    <a:pt x="15004" y="24877"/>
                  </a:cubicBezTo>
                  <a:cubicBezTo>
                    <a:pt x="15143" y="24935"/>
                    <a:pt x="15274" y="25002"/>
                    <a:pt x="15410" y="25067"/>
                  </a:cubicBezTo>
                  <a:cubicBezTo>
                    <a:pt x="15472" y="25101"/>
                    <a:pt x="15375" y="25115"/>
                    <a:pt x="15386" y="25133"/>
                  </a:cubicBezTo>
                  <a:cubicBezTo>
                    <a:pt x="15933" y="25299"/>
                    <a:pt x="16185" y="25448"/>
                    <a:pt x="16027" y="25569"/>
                  </a:cubicBezTo>
                  <a:cubicBezTo>
                    <a:pt x="16189" y="25590"/>
                    <a:pt x="16560" y="25718"/>
                    <a:pt x="16743" y="25739"/>
                  </a:cubicBezTo>
                  <a:cubicBezTo>
                    <a:pt x="16830" y="25822"/>
                    <a:pt x="17034" y="25929"/>
                    <a:pt x="17301" y="26044"/>
                  </a:cubicBezTo>
                  <a:cubicBezTo>
                    <a:pt x="17574" y="26145"/>
                    <a:pt x="17907" y="26262"/>
                    <a:pt x="18264" y="26359"/>
                  </a:cubicBezTo>
                  <a:cubicBezTo>
                    <a:pt x="18620" y="26452"/>
                    <a:pt x="18988" y="26543"/>
                    <a:pt x="19327" y="26598"/>
                  </a:cubicBezTo>
                  <a:cubicBezTo>
                    <a:pt x="19497" y="26626"/>
                    <a:pt x="19653" y="26653"/>
                    <a:pt x="19798" y="26674"/>
                  </a:cubicBezTo>
                  <a:cubicBezTo>
                    <a:pt x="19940" y="26692"/>
                    <a:pt x="20068" y="26706"/>
                    <a:pt x="20175" y="26712"/>
                  </a:cubicBezTo>
                  <a:lnTo>
                    <a:pt x="20685" y="26844"/>
                  </a:lnTo>
                  <a:lnTo>
                    <a:pt x="21197" y="26955"/>
                  </a:lnTo>
                  <a:cubicBezTo>
                    <a:pt x="21540" y="27034"/>
                    <a:pt x="21890" y="27080"/>
                    <a:pt x="22240" y="27131"/>
                  </a:cubicBezTo>
                  <a:cubicBezTo>
                    <a:pt x="22753" y="27194"/>
                    <a:pt x="23143" y="27226"/>
                    <a:pt x="23431" y="27226"/>
                  </a:cubicBezTo>
                  <a:cubicBezTo>
                    <a:pt x="23495" y="27226"/>
                    <a:pt x="23553" y="27224"/>
                    <a:pt x="23608" y="27221"/>
                  </a:cubicBezTo>
                  <a:cubicBezTo>
                    <a:pt x="23906" y="27208"/>
                    <a:pt x="24051" y="27159"/>
                    <a:pt x="24090" y="27062"/>
                  </a:cubicBezTo>
                  <a:lnTo>
                    <a:pt x="24928" y="27062"/>
                  </a:lnTo>
                  <a:cubicBezTo>
                    <a:pt x="25340" y="27045"/>
                    <a:pt x="25748" y="27027"/>
                    <a:pt x="25748" y="27027"/>
                  </a:cubicBezTo>
                  <a:lnTo>
                    <a:pt x="25741" y="26844"/>
                  </a:lnTo>
                  <a:lnTo>
                    <a:pt x="25776" y="26844"/>
                  </a:lnTo>
                  <a:cubicBezTo>
                    <a:pt x="25759" y="26834"/>
                    <a:pt x="25752" y="26823"/>
                    <a:pt x="25738" y="26813"/>
                  </a:cubicBezTo>
                  <a:lnTo>
                    <a:pt x="25724" y="26477"/>
                  </a:lnTo>
                  <a:lnTo>
                    <a:pt x="25617" y="26484"/>
                  </a:lnTo>
                  <a:cubicBezTo>
                    <a:pt x="25623" y="26460"/>
                    <a:pt x="25628" y="26436"/>
                    <a:pt x="25638" y="26411"/>
                  </a:cubicBezTo>
                  <a:lnTo>
                    <a:pt x="25638" y="26411"/>
                  </a:lnTo>
                  <a:cubicBezTo>
                    <a:pt x="25399" y="26428"/>
                    <a:pt x="25166" y="26442"/>
                    <a:pt x="24945" y="26460"/>
                  </a:cubicBezTo>
                  <a:cubicBezTo>
                    <a:pt x="24730" y="26466"/>
                    <a:pt x="24519" y="26473"/>
                    <a:pt x="24314" y="26480"/>
                  </a:cubicBezTo>
                  <a:cubicBezTo>
                    <a:pt x="24239" y="26484"/>
                    <a:pt x="24164" y="26485"/>
                    <a:pt x="24089" y="26485"/>
                  </a:cubicBezTo>
                  <a:cubicBezTo>
                    <a:pt x="23960" y="26485"/>
                    <a:pt x="23831" y="26481"/>
                    <a:pt x="23702" y="26477"/>
                  </a:cubicBezTo>
                  <a:cubicBezTo>
                    <a:pt x="23500" y="26470"/>
                    <a:pt x="23296" y="26470"/>
                    <a:pt x="23092" y="26445"/>
                  </a:cubicBezTo>
                  <a:cubicBezTo>
                    <a:pt x="22150" y="26258"/>
                    <a:pt x="21139" y="26110"/>
                    <a:pt x="20096" y="25902"/>
                  </a:cubicBezTo>
                  <a:cubicBezTo>
                    <a:pt x="19784" y="25829"/>
                    <a:pt x="19459" y="25746"/>
                    <a:pt x="19098" y="25649"/>
                  </a:cubicBezTo>
                  <a:cubicBezTo>
                    <a:pt x="17862" y="25303"/>
                    <a:pt x="16643" y="24866"/>
                    <a:pt x="15479" y="24308"/>
                  </a:cubicBezTo>
                  <a:cubicBezTo>
                    <a:pt x="15171" y="24163"/>
                    <a:pt x="14852" y="23979"/>
                    <a:pt x="14530" y="23810"/>
                  </a:cubicBezTo>
                  <a:cubicBezTo>
                    <a:pt x="14215" y="23626"/>
                    <a:pt x="13893" y="23467"/>
                    <a:pt x="13595" y="23325"/>
                  </a:cubicBezTo>
                  <a:cubicBezTo>
                    <a:pt x="13519" y="23290"/>
                    <a:pt x="13453" y="23269"/>
                    <a:pt x="13383" y="23242"/>
                  </a:cubicBezTo>
                  <a:cubicBezTo>
                    <a:pt x="12299" y="22622"/>
                    <a:pt x="11254" y="21947"/>
                    <a:pt x="10229" y="21209"/>
                  </a:cubicBezTo>
                  <a:lnTo>
                    <a:pt x="9585" y="20700"/>
                  </a:lnTo>
                  <a:cubicBezTo>
                    <a:pt x="9532" y="20641"/>
                    <a:pt x="9477" y="20575"/>
                    <a:pt x="9428" y="20516"/>
                  </a:cubicBezTo>
                  <a:cubicBezTo>
                    <a:pt x="8725" y="19647"/>
                    <a:pt x="8255" y="19190"/>
                    <a:pt x="7195" y="18171"/>
                  </a:cubicBezTo>
                  <a:cubicBezTo>
                    <a:pt x="6599" y="17586"/>
                    <a:pt x="6024" y="16952"/>
                    <a:pt x="5466" y="16287"/>
                  </a:cubicBezTo>
                  <a:cubicBezTo>
                    <a:pt x="4915" y="15619"/>
                    <a:pt x="4389" y="14923"/>
                    <a:pt x="3883" y="14212"/>
                  </a:cubicBezTo>
                  <a:cubicBezTo>
                    <a:pt x="2868" y="12786"/>
                    <a:pt x="1947" y="11365"/>
                    <a:pt x="1293" y="9921"/>
                  </a:cubicBezTo>
                  <a:cubicBezTo>
                    <a:pt x="1033" y="9343"/>
                    <a:pt x="852" y="8785"/>
                    <a:pt x="742" y="8196"/>
                  </a:cubicBezTo>
                  <a:cubicBezTo>
                    <a:pt x="742" y="8196"/>
                    <a:pt x="728" y="8117"/>
                    <a:pt x="721" y="7971"/>
                  </a:cubicBezTo>
                  <a:cubicBezTo>
                    <a:pt x="718" y="7902"/>
                    <a:pt x="714" y="7816"/>
                    <a:pt x="707" y="7715"/>
                  </a:cubicBezTo>
                  <a:cubicBezTo>
                    <a:pt x="704" y="7629"/>
                    <a:pt x="707" y="7500"/>
                    <a:pt x="707" y="7375"/>
                  </a:cubicBezTo>
                  <a:cubicBezTo>
                    <a:pt x="714" y="6894"/>
                    <a:pt x="815" y="6240"/>
                    <a:pt x="1026" y="5619"/>
                  </a:cubicBezTo>
                  <a:cubicBezTo>
                    <a:pt x="1231" y="4996"/>
                    <a:pt x="1549" y="4414"/>
                    <a:pt x="1822" y="4005"/>
                  </a:cubicBezTo>
                  <a:cubicBezTo>
                    <a:pt x="1961" y="3801"/>
                    <a:pt x="2083" y="3634"/>
                    <a:pt x="2172" y="3524"/>
                  </a:cubicBezTo>
                  <a:cubicBezTo>
                    <a:pt x="2262" y="3410"/>
                    <a:pt x="2315" y="3348"/>
                    <a:pt x="2315" y="3348"/>
                  </a:cubicBezTo>
                  <a:cubicBezTo>
                    <a:pt x="2519" y="3164"/>
                    <a:pt x="2719" y="2974"/>
                    <a:pt x="2910" y="2741"/>
                  </a:cubicBezTo>
                  <a:cubicBezTo>
                    <a:pt x="2926" y="2749"/>
                    <a:pt x="2945" y="2752"/>
                    <a:pt x="2967" y="2752"/>
                  </a:cubicBezTo>
                  <a:cubicBezTo>
                    <a:pt x="3206" y="2752"/>
                    <a:pt x="3761" y="2324"/>
                    <a:pt x="4434" y="1930"/>
                  </a:cubicBezTo>
                  <a:cubicBezTo>
                    <a:pt x="5162" y="1494"/>
                    <a:pt x="6041" y="1131"/>
                    <a:pt x="6488" y="989"/>
                  </a:cubicBezTo>
                  <a:cubicBezTo>
                    <a:pt x="6522" y="954"/>
                    <a:pt x="6471" y="940"/>
                    <a:pt x="6498" y="909"/>
                  </a:cubicBezTo>
                  <a:cubicBezTo>
                    <a:pt x="6744" y="843"/>
                    <a:pt x="7070" y="777"/>
                    <a:pt x="7427" y="729"/>
                  </a:cubicBezTo>
                  <a:cubicBezTo>
                    <a:pt x="7606" y="712"/>
                    <a:pt x="7793" y="691"/>
                    <a:pt x="7984" y="688"/>
                  </a:cubicBezTo>
                  <a:cubicBezTo>
                    <a:pt x="8053" y="685"/>
                    <a:pt x="8121" y="682"/>
                    <a:pt x="8189" y="682"/>
                  </a:cubicBezTo>
                  <a:cubicBezTo>
                    <a:pt x="8216" y="682"/>
                    <a:pt x="8244" y="683"/>
                    <a:pt x="8271" y="684"/>
                  </a:cubicBezTo>
                  <a:lnTo>
                    <a:pt x="8417" y="691"/>
                  </a:lnTo>
                  <a:lnTo>
                    <a:pt x="8490" y="691"/>
                  </a:lnTo>
                  <a:lnTo>
                    <a:pt x="8525" y="694"/>
                  </a:lnTo>
                  <a:lnTo>
                    <a:pt x="8541" y="694"/>
                  </a:lnTo>
                  <a:cubicBezTo>
                    <a:pt x="8743" y="718"/>
                    <a:pt x="8940" y="743"/>
                    <a:pt x="9131" y="767"/>
                  </a:cubicBezTo>
                  <a:cubicBezTo>
                    <a:pt x="9179" y="774"/>
                    <a:pt x="9224" y="781"/>
                    <a:pt x="9273" y="784"/>
                  </a:cubicBezTo>
                  <a:lnTo>
                    <a:pt x="9398" y="816"/>
                  </a:lnTo>
                  <a:cubicBezTo>
                    <a:pt x="9477" y="837"/>
                    <a:pt x="9556" y="857"/>
                    <a:pt x="9633" y="878"/>
                  </a:cubicBezTo>
                  <a:cubicBezTo>
                    <a:pt x="9785" y="923"/>
                    <a:pt x="9920" y="944"/>
                    <a:pt x="10042" y="1003"/>
                  </a:cubicBezTo>
                  <a:cubicBezTo>
                    <a:pt x="10159" y="1051"/>
                    <a:pt x="10260" y="1099"/>
                    <a:pt x="10336" y="1141"/>
                  </a:cubicBezTo>
                  <a:cubicBezTo>
                    <a:pt x="10426" y="1152"/>
                    <a:pt x="10516" y="1162"/>
                    <a:pt x="10609" y="1179"/>
                  </a:cubicBezTo>
                  <a:cubicBezTo>
                    <a:pt x="10703" y="1196"/>
                    <a:pt x="10793" y="1224"/>
                    <a:pt x="10883" y="1249"/>
                  </a:cubicBezTo>
                  <a:cubicBezTo>
                    <a:pt x="11063" y="1300"/>
                    <a:pt x="11240" y="1342"/>
                    <a:pt x="11393" y="1377"/>
                  </a:cubicBezTo>
                  <a:cubicBezTo>
                    <a:pt x="11393" y="1377"/>
                    <a:pt x="11679" y="1536"/>
                    <a:pt x="11970" y="1699"/>
                  </a:cubicBezTo>
                  <a:cubicBezTo>
                    <a:pt x="12109" y="1785"/>
                    <a:pt x="12245" y="1882"/>
                    <a:pt x="12348" y="1951"/>
                  </a:cubicBezTo>
                  <a:cubicBezTo>
                    <a:pt x="12448" y="2021"/>
                    <a:pt x="12518" y="2066"/>
                    <a:pt x="12518" y="2066"/>
                  </a:cubicBezTo>
                  <a:cubicBezTo>
                    <a:pt x="12594" y="2146"/>
                    <a:pt x="12649" y="2235"/>
                    <a:pt x="12705" y="2322"/>
                  </a:cubicBezTo>
                  <a:cubicBezTo>
                    <a:pt x="12757" y="2408"/>
                    <a:pt x="12809" y="2492"/>
                    <a:pt x="12864" y="2579"/>
                  </a:cubicBezTo>
                  <a:cubicBezTo>
                    <a:pt x="12916" y="2665"/>
                    <a:pt x="12975" y="2745"/>
                    <a:pt x="13038" y="2838"/>
                  </a:cubicBezTo>
                  <a:cubicBezTo>
                    <a:pt x="13097" y="2932"/>
                    <a:pt x="13166" y="3025"/>
                    <a:pt x="13245" y="3129"/>
                  </a:cubicBezTo>
                  <a:cubicBezTo>
                    <a:pt x="13353" y="3136"/>
                    <a:pt x="13501" y="3188"/>
                    <a:pt x="13653" y="3292"/>
                  </a:cubicBezTo>
                  <a:cubicBezTo>
                    <a:pt x="13803" y="3399"/>
                    <a:pt x="13965" y="3541"/>
                    <a:pt x="14131" y="3701"/>
                  </a:cubicBezTo>
                  <a:cubicBezTo>
                    <a:pt x="14291" y="3867"/>
                    <a:pt x="14440" y="4058"/>
                    <a:pt x="14585" y="4237"/>
                  </a:cubicBezTo>
                  <a:cubicBezTo>
                    <a:pt x="14724" y="4424"/>
                    <a:pt x="14835" y="4615"/>
                    <a:pt x="14935" y="4771"/>
                  </a:cubicBezTo>
                  <a:cubicBezTo>
                    <a:pt x="15033" y="4910"/>
                    <a:pt x="15122" y="5103"/>
                    <a:pt x="15223" y="5314"/>
                  </a:cubicBezTo>
                  <a:cubicBezTo>
                    <a:pt x="15274" y="5422"/>
                    <a:pt x="15330" y="5530"/>
                    <a:pt x="15382" y="5644"/>
                  </a:cubicBezTo>
                  <a:cubicBezTo>
                    <a:pt x="15427" y="5758"/>
                    <a:pt x="15476" y="5876"/>
                    <a:pt x="15520" y="5994"/>
                  </a:cubicBezTo>
                  <a:cubicBezTo>
                    <a:pt x="15520" y="6028"/>
                    <a:pt x="15514" y="6056"/>
                    <a:pt x="15493" y="6059"/>
                  </a:cubicBezTo>
                  <a:cubicBezTo>
                    <a:pt x="15531" y="6160"/>
                    <a:pt x="15570" y="6260"/>
                    <a:pt x="15604" y="6357"/>
                  </a:cubicBezTo>
                  <a:cubicBezTo>
                    <a:pt x="15635" y="6457"/>
                    <a:pt x="15669" y="6558"/>
                    <a:pt x="15704" y="6655"/>
                  </a:cubicBezTo>
                  <a:cubicBezTo>
                    <a:pt x="15770" y="6852"/>
                    <a:pt x="15850" y="7047"/>
                    <a:pt x="15898" y="7258"/>
                  </a:cubicBezTo>
                  <a:cubicBezTo>
                    <a:pt x="15885" y="7244"/>
                    <a:pt x="15870" y="7230"/>
                    <a:pt x="15850" y="7199"/>
                  </a:cubicBezTo>
                  <a:lnTo>
                    <a:pt x="15850" y="7199"/>
                  </a:lnTo>
                  <a:cubicBezTo>
                    <a:pt x="15905" y="7507"/>
                    <a:pt x="15985" y="7774"/>
                    <a:pt x="16037" y="7995"/>
                  </a:cubicBezTo>
                  <a:cubicBezTo>
                    <a:pt x="16099" y="8206"/>
                    <a:pt x="16182" y="8383"/>
                    <a:pt x="16276" y="8452"/>
                  </a:cubicBezTo>
                  <a:lnTo>
                    <a:pt x="16300" y="8841"/>
                  </a:lnTo>
                  <a:cubicBezTo>
                    <a:pt x="16297" y="9021"/>
                    <a:pt x="16262" y="9166"/>
                    <a:pt x="16244" y="9319"/>
                  </a:cubicBezTo>
                  <a:cubicBezTo>
                    <a:pt x="16224" y="9467"/>
                    <a:pt x="16189" y="9613"/>
                    <a:pt x="16158" y="9762"/>
                  </a:cubicBezTo>
                  <a:cubicBezTo>
                    <a:pt x="16144" y="9835"/>
                    <a:pt x="16131" y="9907"/>
                    <a:pt x="16113" y="9984"/>
                  </a:cubicBezTo>
                  <a:cubicBezTo>
                    <a:pt x="16096" y="10060"/>
                    <a:pt x="16078" y="10132"/>
                    <a:pt x="16061" y="10212"/>
                  </a:cubicBezTo>
                  <a:cubicBezTo>
                    <a:pt x="16027" y="10368"/>
                    <a:pt x="15998" y="10534"/>
                    <a:pt x="15954" y="10711"/>
                  </a:cubicBezTo>
                  <a:cubicBezTo>
                    <a:pt x="15794" y="11456"/>
                    <a:pt x="15614" y="12279"/>
                    <a:pt x="15226" y="12976"/>
                  </a:cubicBezTo>
                  <a:cubicBezTo>
                    <a:pt x="15102" y="13170"/>
                    <a:pt x="15015" y="13343"/>
                    <a:pt x="14918" y="13481"/>
                  </a:cubicBezTo>
                  <a:cubicBezTo>
                    <a:pt x="14821" y="13620"/>
                    <a:pt x="14745" y="13752"/>
                    <a:pt x="14658" y="13866"/>
                  </a:cubicBezTo>
                  <a:cubicBezTo>
                    <a:pt x="14658" y="13866"/>
                    <a:pt x="14617" y="13911"/>
                    <a:pt x="14544" y="13983"/>
                  </a:cubicBezTo>
                  <a:cubicBezTo>
                    <a:pt x="14471" y="14057"/>
                    <a:pt x="14378" y="14175"/>
                    <a:pt x="14235" y="14282"/>
                  </a:cubicBezTo>
                  <a:cubicBezTo>
                    <a:pt x="14170" y="14341"/>
                    <a:pt x="14097" y="14403"/>
                    <a:pt x="14021" y="14469"/>
                  </a:cubicBezTo>
                  <a:cubicBezTo>
                    <a:pt x="13941" y="14535"/>
                    <a:pt x="13848" y="14586"/>
                    <a:pt x="13762" y="14653"/>
                  </a:cubicBezTo>
                  <a:cubicBezTo>
                    <a:pt x="13584" y="14787"/>
                    <a:pt x="13370" y="14885"/>
                    <a:pt x="13162" y="14998"/>
                  </a:cubicBezTo>
                  <a:cubicBezTo>
                    <a:pt x="13058" y="15047"/>
                    <a:pt x="12944" y="15085"/>
                    <a:pt x="12836" y="15131"/>
                  </a:cubicBezTo>
                  <a:cubicBezTo>
                    <a:pt x="12785" y="15151"/>
                    <a:pt x="12732" y="15172"/>
                    <a:pt x="12677" y="15193"/>
                  </a:cubicBezTo>
                  <a:cubicBezTo>
                    <a:pt x="12639" y="15206"/>
                    <a:pt x="12570" y="15224"/>
                    <a:pt x="12518" y="15241"/>
                  </a:cubicBezTo>
                  <a:cubicBezTo>
                    <a:pt x="12403" y="15276"/>
                    <a:pt x="12307" y="15289"/>
                    <a:pt x="12210" y="15313"/>
                  </a:cubicBezTo>
                  <a:cubicBezTo>
                    <a:pt x="12116" y="15334"/>
                    <a:pt x="12019" y="15342"/>
                    <a:pt x="11936" y="15355"/>
                  </a:cubicBezTo>
                  <a:cubicBezTo>
                    <a:pt x="11759" y="15372"/>
                    <a:pt x="11614" y="15380"/>
                    <a:pt x="11513" y="15380"/>
                  </a:cubicBezTo>
                  <a:cubicBezTo>
                    <a:pt x="11409" y="15380"/>
                    <a:pt x="11351" y="15376"/>
                    <a:pt x="11351" y="15376"/>
                  </a:cubicBezTo>
                  <a:cubicBezTo>
                    <a:pt x="10665" y="15289"/>
                    <a:pt x="10048" y="15085"/>
                    <a:pt x="9473" y="14784"/>
                  </a:cubicBezTo>
                  <a:cubicBezTo>
                    <a:pt x="8899" y="14482"/>
                    <a:pt x="8351" y="14077"/>
                    <a:pt x="7881" y="13510"/>
                  </a:cubicBezTo>
                  <a:cubicBezTo>
                    <a:pt x="7648" y="13229"/>
                    <a:pt x="7419" y="12861"/>
                    <a:pt x="7250" y="12481"/>
                  </a:cubicBezTo>
                  <a:cubicBezTo>
                    <a:pt x="7077" y="12100"/>
                    <a:pt x="6959" y="11708"/>
                    <a:pt x="6866" y="11390"/>
                  </a:cubicBezTo>
                  <a:cubicBezTo>
                    <a:pt x="6862" y="11379"/>
                    <a:pt x="6862" y="11376"/>
                    <a:pt x="6858" y="11365"/>
                  </a:cubicBezTo>
                  <a:cubicBezTo>
                    <a:pt x="6858" y="11365"/>
                    <a:pt x="6851" y="11323"/>
                    <a:pt x="6848" y="11245"/>
                  </a:cubicBezTo>
                  <a:cubicBezTo>
                    <a:pt x="6837" y="11165"/>
                    <a:pt x="6831" y="11050"/>
                    <a:pt x="6834" y="10901"/>
                  </a:cubicBezTo>
                  <a:lnTo>
                    <a:pt x="6834" y="10842"/>
                  </a:lnTo>
                  <a:lnTo>
                    <a:pt x="6834" y="10832"/>
                  </a:lnTo>
                  <a:lnTo>
                    <a:pt x="6834" y="10821"/>
                  </a:lnTo>
                  <a:lnTo>
                    <a:pt x="6837" y="10791"/>
                  </a:lnTo>
                  <a:cubicBezTo>
                    <a:pt x="6841" y="10746"/>
                    <a:pt x="6841" y="10700"/>
                    <a:pt x="6845" y="10655"/>
                  </a:cubicBezTo>
                  <a:cubicBezTo>
                    <a:pt x="6851" y="10559"/>
                    <a:pt x="6869" y="10476"/>
                    <a:pt x="6883" y="10375"/>
                  </a:cubicBezTo>
                  <a:cubicBezTo>
                    <a:pt x="6917" y="10174"/>
                    <a:pt x="6979" y="9949"/>
                    <a:pt x="7073" y="9717"/>
                  </a:cubicBezTo>
                  <a:cubicBezTo>
                    <a:pt x="7163" y="9481"/>
                    <a:pt x="7294" y="9242"/>
                    <a:pt x="7472" y="9021"/>
                  </a:cubicBezTo>
                  <a:cubicBezTo>
                    <a:pt x="7644" y="8799"/>
                    <a:pt x="7870" y="8605"/>
                    <a:pt x="8137" y="8481"/>
                  </a:cubicBezTo>
                  <a:cubicBezTo>
                    <a:pt x="8202" y="8449"/>
                    <a:pt x="8268" y="8418"/>
                    <a:pt x="8341" y="8398"/>
                  </a:cubicBezTo>
                  <a:cubicBezTo>
                    <a:pt x="8375" y="8387"/>
                    <a:pt x="8410" y="8377"/>
                    <a:pt x="8448" y="8366"/>
                  </a:cubicBezTo>
                  <a:lnTo>
                    <a:pt x="8559" y="8348"/>
                  </a:lnTo>
                  <a:lnTo>
                    <a:pt x="8615" y="8338"/>
                  </a:lnTo>
                  <a:lnTo>
                    <a:pt x="8625" y="8336"/>
                  </a:lnTo>
                  <a:lnTo>
                    <a:pt x="8625" y="8336"/>
                  </a:lnTo>
                  <a:cubicBezTo>
                    <a:pt x="8622" y="8336"/>
                    <a:pt x="8619" y="8337"/>
                    <a:pt x="8617" y="8337"/>
                  </a:cubicBezTo>
                  <a:cubicBezTo>
                    <a:pt x="8615" y="8337"/>
                    <a:pt x="8615" y="8336"/>
                    <a:pt x="8621" y="8335"/>
                  </a:cubicBezTo>
                  <a:lnTo>
                    <a:pt x="8629" y="8335"/>
                  </a:lnTo>
                  <a:lnTo>
                    <a:pt x="8625" y="8336"/>
                  </a:lnTo>
                  <a:lnTo>
                    <a:pt x="8625" y="8336"/>
                  </a:lnTo>
                  <a:cubicBezTo>
                    <a:pt x="8629" y="8336"/>
                    <a:pt x="8633" y="8335"/>
                    <a:pt x="8632" y="8335"/>
                  </a:cubicBezTo>
                  <a:lnTo>
                    <a:pt x="8659" y="8335"/>
                  </a:lnTo>
                  <a:lnTo>
                    <a:pt x="8791" y="8328"/>
                  </a:lnTo>
                  <a:cubicBezTo>
                    <a:pt x="8804" y="8327"/>
                    <a:pt x="8815" y="8326"/>
                    <a:pt x="8827" y="8326"/>
                  </a:cubicBezTo>
                  <a:cubicBezTo>
                    <a:pt x="8858" y="8326"/>
                    <a:pt x="8883" y="8330"/>
                    <a:pt x="8909" y="8335"/>
                  </a:cubicBezTo>
                  <a:lnTo>
                    <a:pt x="9013" y="8342"/>
                  </a:lnTo>
                  <a:cubicBezTo>
                    <a:pt x="9318" y="8383"/>
                    <a:pt x="9615" y="8526"/>
                    <a:pt x="9879" y="8719"/>
                  </a:cubicBezTo>
                  <a:cubicBezTo>
                    <a:pt x="10408" y="9114"/>
                    <a:pt x="10793" y="9717"/>
                    <a:pt x="11032" y="10305"/>
                  </a:cubicBezTo>
                  <a:lnTo>
                    <a:pt x="11077" y="10413"/>
                  </a:lnTo>
                  <a:cubicBezTo>
                    <a:pt x="11091" y="10455"/>
                    <a:pt x="11105" y="10496"/>
                    <a:pt x="11115" y="10530"/>
                  </a:cubicBezTo>
                  <a:cubicBezTo>
                    <a:pt x="11139" y="10600"/>
                    <a:pt x="11160" y="10673"/>
                    <a:pt x="11177" y="10746"/>
                  </a:cubicBezTo>
                  <a:cubicBezTo>
                    <a:pt x="11212" y="10891"/>
                    <a:pt x="11233" y="11033"/>
                    <a:pt x="11240" y="11168"/>
                  </a:cubicBezTo>
                  <a:cubicBezTo>
                    <a:pt x="11250" y="11438"/>
                    <a:pt x="11181" y="11670"/>
                    <a:pt x="11053" y="11816"/>
                  </a:cubicBezTo>
                  <a:lnTo>
                    <a:pt x="11012" y="11857"/>
                  </a:lnTo>
                  <a:lnTo>
                    <a:pt x="11012" y="11857"/>
                  </a:lnTo>
                  <a:cubicBezTo>
                    <a:pt x="11012" y="11857"/>
                    <a:pt x="11012" y="11857"/>
                    <a:pt x="11012" y="11857"/>
                  </a:cubicBezTo>
                  <a:lnTo>
                    <a:pt x="11012" y="11857"/>
                  </a:lnTo>
                  <a:cubicBezTo>
                    <a:pt x="11012" y="11857"/>
                    <a:pt x="11011" y="11857"/>
                    <a:pt x="11011" y="11857"/>
                  </a:cubicBezTo>
                  <a:lnTo>
                    <a:pt x="11008" y="11860"/>
                  </a:lnTo>
                  <a:lnTo>
                    <a:pt x="10987" y="11875"/>
                  </a:lnTo>
                  <a:lnTo>
                    <a:pt x="10945" y="11902"/>
                  </a:lnTo>
                  <a:cubicBezTo>
                    <a:pt x="10924" y="11919"/>
                    <a:pt x="10916" y="11921"/>
                    <a:pt x="10911" y="11921"/>
                  </a:cubicBezTo>
                  <a:cubicBezTo>
                    <a:pt x="10910" y="11921"/>
                    <a:pt x="10909" y="11921"/>
                    <a:pt x="10909" y="11921"/>
                  </a:cubicBezTo>
                  <a:cubicBezTo>
                    <a:pt x="10907" y="11921"/>
                    <a:pt x="10906" y="11921"/>
                    <a:pt x="10904" y="11923"/>
                  </a:cubicBezTo>
                  <a:cubicBezTo>
                    <a:pt x="10897" y="11923"/>
                    <a:pt x="10897" y="11926"/>
                    <a:pt x="10890" y="11926"/>
                  </a:cubicBezTo>
                  <a:lnTo>
                    <a:pt x="10866" y="11930"/>
                  </a:lnTo>
                  <a:cubicBezTo>
                    <a:pt x="10846" y="11934"/>
                    <a:pt x="10826" y="11936"/>
                    <a:pt x="10804" y="11936"/>
                  </a:cubicBezTo>
                  <a:cubicBezTo>
                    <a:pt x="10753" y="11936"/>
                    <a:pt x="10698" y="11925"/>
                    <a:pt x="10644" y="11905"/>
                  </a:cubicBezTo>
                  <a:cubicBezTo>
                    <a:pt x="10495" y="11854"/>
                    <a:pt x="10384" y="11743"/>
                    <a:pt x="10346" y="11667"/>
                  </a:cubicBezTo>
                  <a:cubicBezTo>
                    <a:pt x="10333" y="11649"/>
                    <a:pt x="10333" y="11635"/>
                    <a:pt x="10322" y="11619"/>
                  </a:cubicBezTo>
                  <a:cubicBezTo>
                    <a:pt x="10325" y="11608"/>
                    <a:pt x="10322" y="11598"/>
                    <a:pt x="10322" y="11590"/>
                  </a:cubicBezTo>
                  <a:cubicBezTo>
                    <a:pt x="10325" y="11584"/>
                    <a:pt x="10322" y="11577"/>
                    <a:pt x="10322" y="11570"/>
                  </a:cubicBezTo>
                  <a:cubicBezTo>
                    <a:pt x="10329" y="11566"/>
                    <a:pt x="10333" y="11560"/>
                    <a:pt x="10333" y="11552"/>
                  </a:cubicBezTo>
                  <a:cubicBezTo>
                    <a:pt x="10349" y="11531"/>
                    <a:pt x="10367" y="11515"/>
                    <a:pt x="10363" y="11515"/>
                  </a:cubicBezTo>
                  <a:lnTo>
                    <a:pt x="9993" y="11106"/>
                  </a:lnTo>
                  <a:cubicBezTo>
                    <a:pt x="9993" y="11106"/>
                    <a:pt x="9954" y="11144"/>
                    <a:pt x="9892" y="11224"/>
                  </a:cubicBezTo>
                  <a:cubicBezTo>
                    <a:pt x="9858" y="11258"/>
                    <a:pt x="9830" y="11328"/>
                    <a:pt x="9802" y="11397"/>
                  </a:cubicBezTo>
                  <a:cubicBezTo>
                    <a:pt x="9788" y="11432"/>
                    <a:pt x="9782" y="11473"/>
                    <a:pt x="9775" y="11518"/>
                  </a:cubicBezTo>
                  <a:cubicBezTo>
                    <a:pt x="9767" y="11563"/>
                    <a:pt x="9767" y="11608"/>
                    <a:pt x="9775" y="11653"/>
                  </a:cubicBezTo>
                  <a:cubicBezTo>
                    <a:pt x="9788" y="11840"/>
                    <a:pt x="9885" y="12006"/>
                    <a:pt x="10004" y="12127"/>
                  </a:cubicBezTo>
                  <a:cubicBezTo>
                    <a:pt x="10125" y="12252"/>
                    <a:pt x="10270" y="12349"/>
                    <a:pt x="10437" y="12415"/>
                  </a:cubicBezTo>
                  <a:cubicBezTo>
                    <a:pt x="10549" y="12460"/>
                    <a:pt x="10676" y="12487"/>
                    <a:pt x="10808" y="12487"/>
                  </a:cubicBezTo>
                  <a:cubicBezTo>
                    <a:pt x="10866" y="12487"/>
                    <a:pt x="10925" y="12482"/>
                    <a:pt x="10984" y="12471"/>
                  </a:cubicBezTo>
                  <a:cubicBezTo>
                    <a:pt x="11028" y="12463"/>
                    <a:pt x="11087" y="12442"/>
                    <a:pt x="11139" y="12422"/>
                  </a:cubicBezTo>
                  <a:cubicBezTo>
                    <a:pt x="11167" y="12408"/>
                    <a:pt x="11191" y="12397"/>
                    <a:pt x="11215" y="12383"/>
                  </a:cubicBezTo>
                  <a:cubicBezTo>
                    <a:pt x="11243" y="12370"/>
                    <a:pt x="11243" y="12367"/>
                    <a:pt x="11260" y="12356"/>
                  </a:cubicBezTo>
                  <a:lnTo>
                    <a:pt x="11295" y="12335"/>
                  </a:lnTo>
                  <a:lnTo>
                    <a:pt x="11309" y="12321"/>
                  </a:lnTo>
                  <a:lnTo>
                    <a:pt x="11319" y="12318"/>
                  </a:lnTo>
                  <a:lnTo>
                    <a:pt x="11323" y="12314"/>
                  </a:lnTo>
                  <a:lnTo>
                    <a:pt x="11351" y="12290"/>
                  </a:lnTo>
                  <a:lnTo>
                    <a:pt x="11354" y="12290"/>
                  </a:lnTo>
                  <a:lnTo>
                    <a:pt x="11354" y="12287"/>
                  </a:lnTo>
                  <a:cubicBezTo>
                    <a:pt x="11382" y="12263"/>
                    <a:pt x="11406" y="12238"/>
                    <a:pt x="11430" y="12217"/>
                  </a:cubicBezTo>
                  <a:cubicBezTo>
                    <a:pt x="11521" y="12121"/>
                    <a:pt x="11580" y="12027"/>
                    <a:pt x="11617" y="11961"/>
                  </a:cubicBezTo>
                  <a:cubicBezTo>
                    <a:pt x="11655" y="11895"/>
                    <a:pt x="11669" y="11854"/>
                    <a:pt x="11669" y="11854"/>
                  </a:cubicBezTo>
                  <a:cubicBezTo>
                    <a:pt x="11777" y="11691"/>
                    <a:pt x="11853" y="11480"/>
                    <a:pt x="11884" y="11248"/>
                  </a:cubicBezTo>
                  <a:cubicBezTo>
                    <a:pt x="11960" y="10658"/>
                    <a:pt x="11773" y="10150"/>
                    <a:pt x="11545" y="9707"/>
                  </a:cubicBezTo>
                  <a:cubicBezTo>
                    <a:pt x="11302" y="9260"/>
                    <a:pt x="10980" y="8847"/>
                    <a:pt x="10554" y="8481"/>
                  </a:cubicBezTo>
                  <a:cubicBezTo>
                    <a:pt x="10370" y="8324"/>
                    <a:pt x="10170" y="8176"/>
                    <a:pt x="9948" y="8065"/>
                  </a:cubicBezTo>
                  <a:cubicBezTo>
                    <a:pt x="9841" y="8006"/>
                    <a:pt x="9719" y="7964"/>
                    <a:pt x="9605" y="7915"/>
                  </a:cubicBezTo>
                  <a:cubicBezTo>
                    <a:pt x="9484" y="7881"/>
                    <a:pt x="9366" y="7840"/>
                    <a:pt x="9238" y="7826"/>
                  </a:cubicBezTo>
                  <a:cubicBezTo>
                    <a:pt x="9238" y="7826"/>
                    <a:pt x="9110" y="7787"/>
                    <a:pt x="8850" y="7777"/>
                  </a:cubicBezTo>
                  <a:cubicBezTo>
                    <a:pt x="8837" y="7777"/>
                    <a:pt x="8825" y="7776"/>
                    <a:pt x="8814" y="7776"/>
                  </a:cubicBezTo>
                  <a:cubicBezTo>
                    <a:pt x="8767" y="7776"/>
                    <a:pt x="8726" y="7781"/>
                    <a:pt x="8674" y="7781"/>
                  </a:cubicBezTo>
                  <a:cubicBezTo>
                    <a:pt x="8659" y="7784"/>
                    <a:pt x="8642" y="7784"/>
                    <a:pt x="8629" y="7784"/>
                  </a:cubicBezTo>
                  <a:lnTo>
                    <a:pt x="8597" y="7784"/>
                  </a:lnTo>
                  <a:lnTo>
                    <a:pt x="8573" y="7787"/>
                  </a:lnTo>
                  <a:lnTo>
                    <a:pt x="8570" y="7787"/>
                  </a:lnTo>
                  <a:lnTo>
                    <a:pt x="8555" y="7791"/>
                  </a:lnTo>
                  <a:cubicBezTo>
                    <a:pt x="8517" y="7795"/>
                    <a:pt x="8479" y="7802"/>
                    <a:pt x="8437" y="7808"/>
                  </a:cubicBezTo>
                  <a:cubicBezTo>
                    <a:pt x="8396" y="7819"/>
                    <a:pt x="8351" y="7826"/>
                    <a:pt x="8309" y="7832"/>
                  </a:cubicBezTo>
                  <a:cubicBezTo>
                    <a:pt x="8268" y="7846"/>
                    <a:pt x="8223" y="7861"/>
                    <a:pt x="8178" y="7870"/>
                  </a:cubicBezTo>
                  <a:cubicBezTo>
                    <a:pt x="8088" y="7895"/>
                    <a:pt x="7998" y="7936"/>
                    <a:pt x="7905" y="7978"/>
                  </a:cubicBezTo>
                  <a:cubicBezTo>
                    <a:pt x="7527" y="8148"/>
                    <a:pt x="7170" y="8473"/>
                    <a:pt x="6896" y="8871"/>
                  </a:cubicBezTo>
                  <a:cubicBezTo>
                    <a:pt x="6626" y="9277"/>
                    <a:pt x="6436" y="9755"/>
                    <a:pt x="6343" y="10257"/>
                  </a:cubicBezTo>
                  <a:cubicBezTo>
                    <a:pt x="6297" y="10524"/>
                    <a:pt x="6276" y="10759"/>
                    <a:pt x="6284" y="11012"/>
                  </a:cubicBezTo>
                  <a:cubicBezTo>
                    <a:pt x="6287" y="11261"/>
                    <a:pt x="6314" y="11504"/>
                    <a:pt x="6356" y="11736"/>
                  </a:cubicBezTo>
                  <a:cubicBezTo>
                    <a:pt x="6447" y="12200"/>
                    <a:pt x="6602" y="12612"/>
                    <a:pt x="6772" y="12944"/>
                  </a:cubicBezTo>
                  <a:cubicBezTo>
                    <a:pt x="6941" y="13281"/>
                    <a:pt x="7112" y="13540"/>
                    <a:pt x="7243" y="13710"/>
                  </a:cubicBezTo>
                  <a:cubicBezTo>
                    <a:pt x="7309" y="13801"/>
                    <a:pt x="7361" y="13866"/>
                    <a:pt x="7398" y="13911"/>
                  </a:cubicBezTo>
                  <a:cubicBezTo>
                    <a:pt x="7437" y="13956"/>
                    <a:pt x="7457" y="13977"/>
                    <a:pt x="7457" y="13977"/>
                  </a:cubicBezTo>
                  <a:cubicBezTo>
                    <a:pt x="7631" y="14271"/>
                    <a:pt x="7797" y="14562"/>
                    <a:pt x="8098" y="14826"/>
                  </a:cubicBezTo>
                  <a:cubicBezTo>
                    <a:pt x="8514" y="15172"/>
                    <a:pt x="8888" y="15283"/>
                    <a:pt x="9356" y="15480"/>
                  </a:cubicBezTo>
                  <a:cubicBezTo>
                    <a:pt x="9986" y="15733"/>
                    <a:pt x="10624" y="15909"/>
                    <a:pt x="11271" y="15958"/>
                  </a:cubicBezTo>
                  <a:cubicBezTo>
                    <a:pt x="11418" y="15969"/>
                    <a:pt x="11566" y="15975"/>
                    <a:pt x="11714" y="15975"/>
                  </a:cubicBezTo>
                  <a:cubicBezTo>
                    <a:pt x="11888" y="15975"/>
                    <a:pt x="12063" y="15967"/>
                    <a:pt x="12237" y="15948"/>
                  </a:cubicBezTo>
                  <a:cubicBezTo>
                    <a:pt x="12400" y="15924"/>
                    <a:pt x="12587" y="15895"/>
                    <a:pt x="12718" y="15865"/>
                  </a:cubicBezTo>
                  <a:lnTo>
                    <a:pt x="12826" y="15840"/>
                  </a:lnTo>
                  <a:lnTo>
                    <a:pt x="12851" y="15833"/>
                  </a:lnTo>
                  <a:lnTo>
                    <a:pt x="12895" y="15823"/>
                  </a:lnTo>
                  <a:lnTo>
                    <a:pt x="12951" y="15802"/>
                  </a:lnTo>
                  <a:lnTo>
                    <a:pt x="13180" y="15729"/>
                  </a:lnTo>
                  <a:cubicBezTo>
                    <a:pt x="13782" y="15525"/>
                    <a:pt x="14360" y="15214"/>
                    <a:pt x="14842" y="14784"/>
                  </a:cubicBezTo>
                  <a:cubicBezTo>
                    <a:pt x="15323" y="14358"/>
                    <a:pt x="15725" y="13835"/>
                    <a:pt x="16013" y="13253"/>
                  </a:cubicBezTo>
                  <a:cubicBezTo>
                    <a:pt x="16359" y="12543"/>
                    <a:pt x="16570" y="11840"/>
                    <a:pt x="16708" y="11126"/>
                  </a:cubicBezTo>
                  <a:cubicBezTo>
                    <a:pt x="16844" y="10406"/>
                    <a:pt x="16903" y="9686"/>
                    <a:pt x="16865" y="8885"/>
                  </a:cubicBezTo>
                  <a:cubicBezTo>
                    <a:pt x="16854" y="8754"/>
                    <a:pt x="16847" y="8622"/>
                    <a:pt x="16837" y="8491"/>
                  </a:cubicBezTo>
                  <a:lnTo>
                    <a:pt x="16826" y="8380"/>
                  </a:lnTo>
                  <a:lnTo>
                    <a:pt x="16812" y="8276"/>
                  </a:lnTo>
                  <a:lnTo>
                    <a:pt x="16781" y="8072"/>
                  </a:lnTo>
                  <a:lnTo>
                    <a:pt x="16716" y="7663"/>
                  </a:lnTo>
                  <a:cubicBezTo>
                    <a:pt x="16695" y="7525"/>
                    <a:pt x="16653" y="7393"/>
                    <a:pt x="16622" y="7258"/>
                  </a:cubicBezTo>
                  <a:cubicBezTo>
                    <a:pt x="16622" y="7258"/>
                    <a:pt x="16598" y="7157"/>
                    <a:pt x="16556" y="6977"/>
                  </a:cubicBezTo>
                  <a:cubicBezTo>
                    <a:pt x="16542" y="6935"/>
                    <a:pt x="16532" y="6884"/>
                    <a:pt x="16518" y="6831"/>
                  </a:cubicBezTo>
                  <a:cubicBezTo>
                    <a:pt x="16500" y="6780"/>
                    <a:pt x="16484" y="6724"/>
                    <a:pt x="16463" y="6662"/>
                  </a:cubicBezTo>
                  <a:cubicBezTo>
                    <a:pt x="16422" y="6541"/>
                    <a:pt x="16376" y="6406"/>
                    <a:pt x="16328" y="6257"/>
                  </a:cubicBezTo>
                  <a:cubicBezTo>
                    <a:pt x="16283" y="6107"/>
                    <a:pt x="16214" y="5952"/>
                    <a:pt x="16144" y="5786"/>
                  </a:cubicBezTo>
                  <a:cubicBezTo>
                    <a:pt x="16068" y="5623"/>
                    <a:pt x="16002" y="5447"/>
                    <a:pt x="15912" y="5273"/>
                  </a:cubicBezTo>
                  <a:cubicBezTo>
                    <a:pt x="15822" y="5100"/>
                    <a:pt x="15728" y="4920"/>
                    <a:pt x="15632" y="4740"/>
                  </a:cubicBezTo>
                  <a:cubicBezTo>
                    <a:pt x="15535" y="4556"/>
                    <a:pt x="15413" y="4390"/>
                    <a:pt x="15303" y="4210"/>
                  </a:cubicBezTo>
                  <a:cubicBezTo>
                    <a:pt x="14849" y="3514"/>
                    <a:pt x="14305" y="2873"/>
                    <a:pt x="13841" y="2454"/>
                  </a:cubicBezTo>
                  <a:cubicBezTo>
                    <a:pt x="13727" y="2346"/>
                    <a:pt x="13626" y="2242"/>
                    <a:pt x="13529" y="2163"/>
                  </a:cubicBezTo>
                  <a:cubicBezTo>
                    <a:pt x="13432" y="2083"/>
                    <a:pt x="13346" y="2010"/>
                    <a:pt x="13273" y="1955"/>
                  </a:cubicBezTo>
                  <a:cubicBezTo>
                    <a:pt x="13131" y="1841"/>
                    <a:pt x="13051" y="1775"/>
                    <a:pt x="13051" y="1775"/>
                  </a:cubicBezTo>
                  <a:cubicBezTo>
                    <a:pt x="12895" y="1626"/>
                    <a:pt x="12715" y="1508"/>
                    <a:pt x="12549" y="1377"/>
                  </a:cubicBezTo>
                  <a:cubicBezTo>
                    <a:pt x="12462" y="1311"/>
                    <a:pt x="12379" y="1245"/>
                    <a:pt x="12293" y="1186"/>
                  </a:cubicBezTo>
                  <a:cubicBezTo>
                    <a:pt x="12206" y="1131"/>
                    <a:pt x="12116" y="1075"/>
                    <a:pt x="12029" y="1020"/>
                  </a:cubicBezTo>
                  <a:cubicBezTo>
                    <a:pt x="11409" y="608"/>
                    <a:pt x="10731" y="365"/>
                    <a:pt x="10055" y="196"/>
                  </a:cubicBezTo>
                  <a:cubicBezTo>
                    <a:pt x="9709" y="133"/>
                    <a:pt x="9359" y="53"/>
                    <a:pt x="9048" y="44"/>
                  </a:cubicBezTo>
                  <a:cubicBezTo>
                    <a:pt x="8881" y="29"/>
                    <a:pt x="8718" y="15"/>
                    <a:pt x="8552" y="5"/>
                  </a:cubicBezTo>
                  <a:cubicBezTo>
                    <a:pt x="8441" y="5"/>
                    <a:pt x="8330" y="0"/>
                    <a:pt x="8221"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 name="Google Shape;1188;p44"/>
            <p:cNvSpPr/>
            <p:nvPr/>
          </p:nvSpPr>
          <p:spPr>
            <a:xfrm>
              <a:off x="2708085" y="1922968"/>
              <a:ext cx="801386" cy="883508"/>
            </a:xfrm>
            <a:custGeom>
              <a:rect b="b" l="l" r="r" t="t"/>
              <a:pathLst>
                <a:path extrusionOk="0" h="50328" w="45650">
                  <a:moveTo>
                    <a:pt x="25880" y="14392"/>
                  </a:moveTo>
                  <a:lnTo>
                    <a:pt x="25880" y="14392"/>
                  </a:lnTo>
                  <a:cubicBezTo>
                    <a:pt x="25882" y="14395"/>
                    <a:pt x="25883" y="14396"/>
                    <a:pt x="25884" y="14396"/>
                  </a:cubicBezTo>
                  <a:cubicBezTo>
                    <a:pt x="25884" y="14396"/>
                    <a:pt x="25884" y="14396"/>
                    <a:pt x="25884" y="14395"/>
                  </a:cubicBezTo>
                  <a:lnTo>
                    <a:pt x="25880" y="14392"/>
                  </a:lnTo>
                  <a:close/>
                  <a:moveTo>
                    <a:pt x="15489" y="47583"/>
                  </a:moveTo>
                  <a:cubicBezTo>
                    <a:pt x="15488" y="47583"/>
                    <a:pt x="15132" y="47700"/>
                    <a:pt x="14776" y="47818"/>
                  </a:cubicBezTo>
                  <a:cubicBezTo>
                    <a:pt x="14600" y="47874"/>
                    <a:pt x="14416" y="47919"/>
                    <a:pt x="14280" y="47957"/>
                  </a:cubicBezTo>
                  <a:cubicBezTo>
                    <a:pt x="14146" y="47994"/>
                    <a:pt x="14052" y="48019"/>
                    <a:pt x="14052" y="48019"/>
                  </a:cubicBezTo>
                  <a:lnTo>
                    <a:pt x="14004" y="48012"/>
                  </a:lnTo>
                  <a:cubicBezTo>
                    <a:pt x="14004" y="48012"/>
                    <a:pt x="14378" y="47915"/>
                    <a:pt x="14752" y="47815"/>
                  </a:cubicBezTo>
                  <a:cubicBezTo>
                    <a:pt x="15122" y="47700"/>
                    <a:pt x="15488" y="47583"/>
                    <a:pt x="15489" y="47583"/>
                  </a:cubicBezTo>
                  <a:close/>
                  <a:moveTo>
                    <a:pt x="10394" y="48846"/>
                  </a:moveTo>
                  <a:lnTo>
                    <a:pt x="10263" y="48871"/>
                  </a:lnTo>
                  <a:lnTo>
                    <a:pt x="10381" y="48846"/>
                  </a:lnTo>
                  <a:close/>
                  <a:moveTo>
                    <a:pt x="27978" y="1"/>
                  </a:moveTo>
                  <a:cubicBezTo>
                    <a:pt x="27802" y="15"/>
                    <a:pt x="27625" y="31"/>
                    <a:pt x="27452" y="49"/>
                  </a:cubicBezTo>
                  <a:cubicBezTo>
                    <a:pt x="27283" y="63"/>
                    <a:pt x="27096" y="105"/>
                    <a:pt x="26923" y="132"/>
                  </a:cubicBezTo>
                  <a:lnTo>
                    <a:pt x="26656" y="181"/>
                  </a:lnTo>
                  <a:cubicBezTo>
                    <a:pt x="26569" y="202"/>
                    <a:pt x="26482" y="223"/>
                    <a:pt x="26392" y="243"/>
                  </a:cubicBezTo>
                  <a:cubicBezTo>
                    <a:pt x="26219" y="288"/>
                    <a:pt x="26042" y="322"/>
                    <a:pt x="25866" y="378"/>
                  </a:cubicBezTo>
                  <a:cubicBezTo>
                    <a:pt x="25887" y="361"/>
                    <a:pt x="25914" y="343"/>
                    <a:pt x="25970" y="316"/>
                  </a:cubicBezTo>
                  <a:lnTo>
                    <a:pt x="25970" y="316"/>
                  </a:lnTo>
                  <a:cubicBezTo>
                    <a:pt x="24917" y="544"/>
                    <a:pt x="24141" y="933"/>
                    <a:pt x="23926" y="1213"/>
                  </a:cubicBezTo>
                  <a:cubicBezTo>
                    <a:pt x="23926" y="1213"/>
                    <a:pt x="23785" y="1278"/>
                    <a:pt x="23639" y="1341"/>
                  </a:cubicBezTo>
                  <a:cubicBezTo>
                    <a:pt x="23566" y="1372"/>
                    <a:pt x="23497" y="1410"/>
                    <a:pt x="23445" y="1438"/>
                  </a:cubicBezTo>
                  <a:cubicBezTo>
                    <a:pt x="23393" y="1462"/>
                    <a:pt x="23358" y="1483"/>
                    <a:pt x="23358" y="1483"/>
                  </a:cubicBezTo>
                  <a:cubicBezTo>
                    <a:pt x="23227" y="1535"/>
                    <a:pt x="23102" y="1587"/>
                    <a:pt x="22978" y="1639"/>
                  </a:cubicBezTo>
                  <a:cubicBezTo>
                    <a:pt x="22856" y="1698"/>
                    <a:pt x="22738" y="1753"/>
                    <a:pt x="22624" y="1805"/>
                  </a:cubicBezTo>
                  <a:cubicBezTo>
                    <a:pt x="22385" y="1913"/>
                    <a:pt x="22167" y="2031"/>
                    <a:pt x="21942" y="2155"/>
                  </a:cubicBezTo>
                  <a:cubicBezTo>
                    <a:pt x="21713" y="2272"/>
                    <a:pt x="21499" y="2421"/>
                    <a:pt x="21266" y="2571"/>
                  </a:cubicBezTo>
                  <a:cubicBezTo>
                    <a:pt x="21152" y="2647"/>
                    <a:pt x="21042" y="2737"/>
                    <a:pt x="20924" y="2827"/>
                  </a:cubicBezTo>
                  <a:cubicBezTo>
                    <a:pt x="20809" y="2920"/>
                    <a:pt x="20684" y="3007"/>
                    <a:pt x="20570" y="3118"/>
                  </a:cubicBezTo>
                  <a:cubicBezTo>
                    <a:pt x="20068" y="3558"/>
                    <a:pt x="19614" y="4095"/>
                    <a:pt x="19209" y="4659"/>
                  </a:cubicBezTo>
                  <a:lnTo>
                    <a:pt x="19063" y="4878"/>
                  </a:lnTo>
                  <a:lnTo>
                    <a:pt x="18991" y="4985"/>
                  </a:lnTo>
                  <a:lnTo>
                    <a:pt x="18953" y="5040"/>
                  </a:lnTo>
                  <a:lnTo>
                    <a:pt x="18935" y="5068"/>
                  </a:lnTo>
                  <a:lnTo>
                    <a:pt x="18922" y="5085"/>
                  </a:lnTo>
                  <a:lnTo>
                    <a:pt x="18918" y="5089"/>
                  </a:lnTo>
                  <a:lnTo>
                    <a:pt x="18911" y="5102"/>
                  </a:lnTo>
                  <a:lnTo>
                    <a:pt x="18655" y="5538"/>
                  </a:lnTo>
                  <a:cubicBezTo>
                    <a:pt x="18569" y="5677"/>
                    <a:pt x="18492" y="5847"/>
                    <a:pt x="18412" y="6000"/>
                  </a:cubicBezTo>
                  <a:lnTo>
                    <a:pt x="18291" y="6232"/>
                  </a:lnTo>
                  <a:lnTo>
                    <a:pt x="18187" y="6467"/>
                  </a:lnTo>
                  <a:cubicBezTo>
                    <a:pt x="17855" y="7184"/>
                    <a:pt x="17730" y="7696"/>
                    <a:pt x="17616" y="8171"/>
                  </a:cubicBezTo>
                  <a:cubicBezTo>
                    <a:pt x="17616" y="8171"/>
                    <a:pt x="17592" y="8268"/>
                    <a:pt x="17546" y="8438"/>
                  </a:cubicBezTo>
                  <a:cubicBezTo>
                    <a:pt x="17525" y="8524"/>
                    <a:pt x="17501" y="8628"/>
                    <a:pt x="17471" y="8746"/>
                  </a:cubicBezTo>
                  <a:cubicBezTo>
                    <a:pt x="17442" y="8868"/>
                    <a:pt x="17422" y="9002"/>
                    <a:pt x="17394" y="9151"/>
                  </a:cubicBezTo>
                  <a:cubicBezTo>
                    <a:pt x="17287" y="9744"/>
                    <a:pt x="17197" y="10547"/>
                    <a:pt x="17239" y="11354"/>
                  </a:cubicBezTo>
                  <a:cubicBezTo>
                    <a:pt x="17273" y="12158"/>
                    <a:pt x="17429" y="12954"/>
                    <a:pt x="17595" y="13536"/>
                  </a:cubicBezTo>
                  <a:cubicBezTo>
                    <a:pt x="17685" y="13827"/>
                    <a:pt x="17758" y="14066"/>
                    <a:pt x="17831" y="14229"/>
                  </a:cubicBezTo>
                  <a:cubicBezTo>
                    <a:pt x="17896" y="14391"/>
                    <a:pt x="17934" y="14488"/>
                    <a:pt x="17934" y="14488"/>
                  </a:cubicBezTo>
                  <a:cubicBezTo>
                    <a:pt x="17979" y="14631"/>
                    <a:pt x="18042" y="14765"/>
                    <a:pt x="18104" y="14901"/>
                  </a:cubicBezTo>
                  <a:lnTo>
                    <a:pt x="18190" y="15102"/>
                  </a:lnTo>
                  <a:lnTo>
                    <a:pt x="18236" y="15202"/>
                  </a:lnTo>
                  <a:lnTo>
                    <a:pt x="18249" y="15227"/>
                  </a:lnTo>
                  <a:lnTo>
                    <a:pt x="18253" y="15240"/>
                  </a:lnTo>
                  <a:lnTo>
                    <a:pt x="18257" y="15243"/>
                  </a:lnTo>
                  <a:lnTo>
                    <a:pt x="18267" y="15261"/>
                  </a:lnTo>
                  <a:lnTo>
                    <a:pt x="18291" y="15310"/>
                  </a:lnTo>
                  <a:cubicBezTo>
                    <a:pt x="18437" y="15555"/>
                    <a:pt x="18551" y="15794"/>
                    <a:pt x="18731" y="16037"/>
                  </a:cubicBezTo>
                  <a:cubicBezTo>
                    <a:pt x="18814" y="16154"/>
                    <a:pt x="18897" y="16276"/>
                    <a:pt x="18980" y="16394"/>
                  </a:cubicBezTo>
                  <a:lnTo>
                    <a:pt x="19258" y="16723"/>
                  </a:lnTo>
                  <a:lnTo>
                    <a:pt x="19396" y="16885"/>
                  </a:lnTo>
                  <a:cubicBezTo>
                    <a:pt x="19445" y="16937"/>
                    <a:pt x="19496" y="16985"/>
                    <a:pt x="19545" y="17038"/>
                  </a:cubicBezTo>
                  <a:lnTo>
                    <a:pt x="19850" y="17339"/>
                  </a:lnTo>
                  <a:cubicBezTo>
                    <a:pt x="20276" y="17716"/>
                    <a:pt x="20730" y="18077"/>
                    <a:pt x="21245" y="18371"/>
                  </a:cubicBezTo>
                  <a:cubicBezTo>
                    <a:pt x="21755" y="18683"/>
                    <a:pt x="22316" y="18932"/>
                    <a:pt x="22925" y="19143"/>
                  </a:cubicBezTo>
                  <a:cubicBezTo>
                    <a:pt x="23521" y="19362"/>
                    <a:pt x="24273" y="19517"/>
                    <a:pt x="25014" y="19559"/>
                  </a:cubicBezTo>
                  <a:cubicBezTo>
                    <a:pt x="25123" y="19568"/>
                    <a:pt x="25232" y="19572"/>
                    <a:pt x="25340" y="19572"/>
                  </a:cubicBezTo>
                  <a:cubicBezTo>
                    <a:pt x="25600" y="19572"/>
                    <a:pt x="25857" y="19550"/>
                    <a:pt x="26101" y="19528"/>
                  </a:cubicBezTo>
                  <a:cubicBezTo>
                    <a:pt x="26274" y="19500"/>
                    <a:pt x="26441" y="19469"/>
                    <a:pt x="26597" y="19441"/>
                  </a:cubicBezTo>
                  <a:cubicBezTo>
                    <a:pt x="26638" y="19431"/>
                    <a:pt x="26677" y="19424"/>
                    <a:pt x="26715" y="19417"/>
                  </a:cubicBezTo>
                  <a:cubicBezTo>
                    <a:pt x="26752" y="19404"/>
                    <a:pt x="26791" y="19393"/>
                    <a:pt x="26825" y="19383"/>
                  </a:cubicBezTo>
                  <a:cubicBezTo>
                    <a:pt x="26898" y="19358"/>
                    <a:pt x="26971" y="19334"/>
                    <a:pt x="27040" y="19313"/>
                  </a:cubicBezTo>
                  <a:cubicBezTo>
                    <a:pt x="27054" y="19306"/>
                    <a:pt x="27064" y="19303"/>
                    <a:pt x="27081" y="19296"/>
                  </a:cubicBezTo>
                  <a:cubicBezTo>
                    <a:pt x="27081" y="19296"/>
                    <a:pt x="27155" y="19282"/>
                    <a:pt x="27289" y="19247"/>
                  </a:cubicBezTo>
                  <a:cubicBezTo>
                    <a:pt x="27307" y="19244"/>
                    <a:pt x="27324" y="19241"/>
                    <a:pt x="27342" y="19237"/>
                  </a:cubicBezTo>
                  <a:lnTo>
                    <a:pt x="27355" y="19233"/>
                  </a:lnTo>
                  <a:lnTo>
                    <a:pt x="27380" y="19227"/>
                  </a:lnTo>
                  <a:lnTo>
                    <a:pt x="27407" y="19217"/>
                  </a:lnTo>
                  <a:cubicBezTo>
                    <a:pt x="27446" y="19206"/>
                    <a:pt x="27487" y="19192"/>
                    <a:pt x="27535" y="19178"/>
                  </a:cubicBezTo>
                  <a:cubicBezTo>
                    <a:pt x="27625" y="19147"/>
                    <a:pt x="27733" y="19116"/>
                    <a:pt x="27858" y="19064"/>
                  </a:cubicBezTo>
                  <a:cubicBezTo>
                    <a:pt x="28111" y="18974"/>
                    <a:pt x="28391" y="18842"/>
                    <a:pt x="28710" y="18669"/>
                  </a:cubicBezTo>
                  <a:cubicBezTo>
                    <a:pt x="29025" y="18493"/>
                    <a:pt x="29367" y="18267"/>
                    <a:pt x="29711" y="17980"/>
                  </a:cubicBezTo>
                  <a:cubicBezTo>
                    <a:pt x="30050" y="17692"/>
                    <a:pt x="30389" y="17339"/>
                    <a:pt x="30684" y="16913"/>
                  </a:cubicBezTo>
                  <a:cubicBezTo>
                    <a:pt x="30975" y="16490"/>
                    <a:pt x="31217" y="15991"/>
                    <a:pt x="31359" y="15441"/>
                  </a:cubicBezTo>
                  <a:lnTo>
                    <a:pt x="31383" y="15337"/>
                  </a:lnTo>
                  <a:lnTo>
                    <a:pt x="31397" y="15285"/>
                  </a:lnTo>
                  <a:lnTo>
                    <a:pt x="31401" y="15278"/>
                  </a:lnTo>
                  <a:lnTo>
                    <a:pt x="31404" y="15261"/>
                  </a:lnTo>
                  <a:lnTo>
                    <a:pt x="31404" y="15247"/>
                  </a:lnTo>
                  <a:lnTo>
                    <a:pt x="31407" y="15222"/>
                  </a:lnTo>
                  <a:lnTo>
                    <a:pt x="31442" y="15022"/>
                  </a:lnTo>
                  <a:lnTo>
                    <a:pt x="31456" y="14922"/>
                  </a:lnTo>
                  <a:lnTo>
                    <a:pt x="31463" y="14811"/>
                  </a:lnTo>
                  <a:lnTo>
                    <a:pt x="31477" y="14582"/>
                  </a:lnTo>
                  <a:cubicBezTo>
                    <a:pt x="31480" y="14433"/>
                    <a:pt x="31470" y="14287"/>
                    <a:pt x="31463" y="14138"/>
                  </a:cubicBezTo>
                  <a:cubicBezTo>
                    <a:pt x="31439" y="13993"/>
                    <a:pt x="31428" y="13841"/>
                    <a:pt x="31394" y="13699"/>
                  </a:cubicBezTo>
                  <a:cubicBezTo>
                    <a:pt x="31273" y="13114"/>
                    <a:pt x="31027" y="12546"/>
                    <a:pt x="30670" y="12054"/>
                  </a:cubicBezTo>
                  <a:cubicBezTo>
                    <a:pt x="30306" y="11569"/>
                    <a:pt x="29825" y="11157"/>
                    <a:pt x="29267" y="10911"/>
                  </a:cubicBezTo>
                  <a:cubicBezTo>
                    <a:pt x="29125" y="10855"/>
                    <a:pt x="28980" y="10800"/>
                    <a:pt x="28835" y="10762"/>
                  </a:cubicBezTo>
                  <a:lnTo>
                    <a:pt x="28613" y="10713"/>
                  </a:lnTo>
                  <a:cubicBezTo>
                    <a:pt x="28571" y="10706"/>
                    <a:pt x="28547" y="10700"/>
                    <a:pt x="28495" y="10692"/>
                  </a:cubicBezTo>
                  <a:lnTo>
                    <a:pt x="28391" y="10682"/>
                  </a:lnTo>
                  <a:cubicBezTo>
                    <a:pt x="28307" y="10674"/>
                    <a:pt x="28223" y="10669"/>
                    <a:pt x="28141" y="10669"/>
                  </a:cubicBezTo>
                  <a:cubicBezTo>
                    <a:pt x="27918" y="10669"/>
                    <a:pt x="27701" y="10699"/>
                    <a:pt x="27494" y="10754"/>
                  </a:cubicBezTo>
                  <a:cubicBezTo>
                    <a:pt x="26926" y="10904"/>
                    <a:pt x="26441" y="11216"/>
                    <a:pt x="26066" y="11586"/>
                  </a:cubicBezTo>
                  <a:cubicBezTo>
                    <a:pt x="25692" y="11960"/>
                    <a:pt x="25426" y="12396"/>
                    <a:pt x="25277" y="12843"/>
                  </a:cubicBezTo>
                  <a:cubicBezTo>
                    <a:pt x="25128" y="13290"/>
                    <a:pt x="25118" y="13744"/>
                    <a:pt x="25204" y="14125"/>
                  </a:cubicBezTo>
                  <a:cubicBezTo>
                    <a:pt x="25246" y="14316"/>
                    <a:pt x="25315" y="14488"/>
                    <a:pt x="25388" y="14641"/>
                  </a:cubicBezTo>
                  <a:lnTo>
                    <a:pt x="25392" y="14648"/>
                  </a:lnTo>
                  <a:lnTo>
                    <a:pt x="25409" y="14679"/>
                  </a:lnTo>
                  <a:lnTo>
                    <a:pt x="25419" y="14690"/>
                  </a:lnTo>
                  <a:lnTo>
                    <a:pt x="25433" y="14714"/>
                  </a:lnTo>
                  <a:lnTo>
                    <a:pt x="25451" y="14734"/>
                  </a:lnTo>
                  <a:lnTo>
                    <a:pt x="25481" y="14773"/>
                  </a:lnTo>
                  <a:cubicBezTo>
                    <a:pt x="25523" y="14824"/>
                    <a:pt x="25564" y="14856"/>
                    <a:pt x="25603" y="14887"/>
                  </a:cubicBezTo>
                  <a:cubicBezTo>
                    <a:pt x="25686" y="14946"/>
                    <a:pt x="25772" y="14987"/>
                    <a:pt x="25855" y="15008"/>
                  </a:cubicBezTo>
                  <a:cubicBezTo>
                    <a:pt x="25949" y="15035"/>
                    <a:pt x="26039" y="15047"/>
                    <a:pt x="26122" y="15047"/>
                  </a:cubicBezTo>
                  <a:cubicBezTo>
                    <a:pt x="26334" y="15047"/>
                    <a:pt x="26506" y="14972"/>
                    <a:pt x="26621" y="14890"/>
                  </a:cubicBezTo>
                  <a:cubicBezTo>
                    <a:pt x="26701" y="14835"/>
                    <a:pt x="26752" y="14773"/>
                    <a:pt x="26781" y="14731"/>
                  </a:cubicBezTo>
                  <a:cubicBezTo>
                    <a:pt x="26811" y="14690"/>
                    <a:pt x="26825" y="14665"/>
                    <a:pt x="26825" y="14665"/>
                  </a:cubicBezTo>
                  <a:lnTo>
                    <a:pt x="26351" y="14388"/>
                  </a:lnTo>
                  <a:cubicBezTo>
                    <a:pt x="26351" y="14388"/>
                    <a:pt x="26350" y="14387"/>
                    <a:pt x="26350" y="14387"/>
                  </a:cubicBezTo>
                  <a:cubicBezTo>
                    <a:pt x="26343" y="14387"/>
                    <a:pt x="26327" y="14469"/>
                    <a:pt x="26157" y="14495"/>
                  </a:cubicBezTo>
                  <a:cubicBezTo>
                    <a:pt x="26145" y="14497"/>
                    <a:pt x="26132" y="14497"/>
                    <a:pt x="26119" y="14497"/>
                  </a:cubicBezTo>
                  <a:cubicBezTo>
                    <a:pt x="26042" y="14497"/>
                    <a:pt x="25952" y="14471"/>
                    <a:pt x="25911" y="14426"/>
                  </a:cubicBezTo>
                  <a:cubicBezTo>
                    <a:pt x="25910" y="14425"/>
                    <a:pt x="25910" y="14425"/>
                    <a:pt x="25910" y="14425"/>
                  </a:cubicBezTo>
                  <a:cubicBezTo>
                    <a:pt x="25909" y="14425"/>
                    <a:pt x="25909" y="14426"/>
                    <a:pt x="25907" y="14426"/>
                  </a:cubicBezTo>
                  <a:cubicBezTo>
                    <a:pt x="25906" y="14426"/>
                    <a:pt x="25904" y="14425"/>
                    <a:pt x="25900" y="14423"/>
                  </a:cubicBezTo>
                  <a:lnTo>
                    <a:pt x="25879" y="14391"/>
                  </a:lnTo>
                  <a:lnTo>
                    <a:pt x="25880" y="14392"/>
                  </a:lnTo>
                  <a:lnTo>
                    <a:pt x="25880" y="14392"/>
                  </a:lnTo>
                  <a:cubicBezTo>
                    <a:pt x="25880" y="14391"/>
                    <a:pt x="25879" y="14391"/>
                    <a:pt x="25879" y="14391"/>
                  </a:cubicBezTo>
                  <a:lnTo>
                    <a:pt x="25879" y="14391"/>
                  </a:lnTo>
                  <a:cubicBezTo>
                    <a:pt x="25879" y="14391"/>
                    <a:pt x="25879" y="14391"/>
                    <a:pt x="25879" y="14391"/>
                  </a:cubicBezTo>
                  <a:lnTo>
                    <a:pt x="25878" y="14389"/>
                  </a:lnTo>
                  <a:lnTo>
                    <a:pt x="25878" y="14389"/>
                  </a:lnTo>
                  <a:cubicBezTo>
                    <a:pt x="25879" y="14390"/>
                    <a:pt x="25879" y="14390"/>
                    <a:pt x="25879" y="14391"/>
                  </a:cubicBezTo>
                  <a:lnTo>
                    <a:pt x="25879" y="14391"/>
                  </a:lnTo>
                  <a:cubicBezTo>
                    <a:pt x="25863" y="14353"/>
                    <a:pt x="25845" y="14315"/>
                    <a:pt x="25828" y="14277"/>
                  </a:cubicBezTo>
                  <a:cubicBezTo>
                    <a:pt x="25796" y="14197"/>
                    <a:pt x="25766" y="14114"/>
                    <a:pt x="25748" y="14028"/>
                  </a:cubicBezTo>
                  <a:cubicBezTo>
                    <a:pt x="25665" y="13689"/>
                    <a:pt x="25703" y="13325"/>
                    <a:pt x="25786" y="13065"/>
                  </a:cubicBezTo>
                  <a:cubicBezTo>
                    <a:pt x="25825" y="12933"/>
                    <a:pt x="25873" y="12829"/>
                    <a:pt x="25904" y="12757"/>
                  </a:cubicBezTo>
                  <a:cubicBezTo>
                    <a:pt x="25938" y="12680"/>
                    <a:pt x="25963" y="12642"/>
                    <a:pt x="25963" y="12642"/>
                  </a:cubicBezTo>
                  <a:cubicBezTo>
                    <a:pt x="26091" y="12476"/>
                    <a:pt x="26244" y="12296"/>
                    <a:pt x="26445" y="12126"/>
                  </a:cubicBezTo>
                  <a:cubicBezTo>
                    <a:pt x="26943" y="11700"/>
                    <a:pt x="27511" y="11424"/>
                    <a:pt x="28090" y="11382"/>
                  </a:cubicBezTo>
                  <a:cubicBezTo>
                    <a:pt x="28131" y="11378"/>
                    <a:pt x="28159" y="11378"/>
                    <a:pt x="28190" y="11378"/>
                  </a:cubicBezTo>
                  <a:cubicBezTo>
                    <a:pt x="28213" y="11378"/>
                    <a:pt x="28231" y="11375"/>
                    <a:pt x="28257" y="11375"/>
                  </a:cubicBezTo>
                  <a:cubicBezTo>
                    <a:pt x="28269" y="11375"/>
                    <a:pt x="28283" y="11376"/>
                    <a:pt x="28301" y="11378"/>
                  </a:cubicBezTo>
                  <a:lnTo>
                    <a:pt x="28419" y="11385"/>
                  </a:lnTo>
                  <a:lnTo>
                    <a:pt x="28533" y="11406"/>
                  </a:lnTo>
                  <a:cubicBezTo>
                    <a:pt x="28685" y="11424"/>
                    <a:pt x="28835" y="11475"/>
                    <a:pt x="28987" y="11517"/>
                  </a:cubicBezTo>
                  <a:cubicBezTo>
                    <a:pt x="29288" y="11631"/>
                    <a:pt x="29578" y="11808"/>
                    <a:pt x="29839" y="12043"/>
                  </a:cubicBezTo>
                  <a:cubicBezTo>
                    <a:pt x="30299" y="12455"/>
                    <a:pt x="30632" y="13020"/>
                    <a:pt x="30812" y="13622"/>
                  </a:cubicBezTo>
                  <a:cubicBezTo>
                    <a:pt x="30812" y="13622"/>
                    <a:pt x="30822" y="13664"/>
                    <a:pt x="30839" y="13740"/>
                  </a:cubicBezTo>
                  <a:cubicBezTo>
                    <a:pt x="30846" y="13782"/>
                    <a:pt x="30860" y="13827"/>
                    <a:pt x="30871" y="13886"/>
                  </a:cubicBezTo>
                  <a:cubicBezTo>
                    <a:pt x="30878" y="13941"/>
                    <a:pt x="30888" y="14007"/>
                    <a:pt x="30899" y="14084"/>
                  </a:cubicBezTo>
                  <a:cubicBezTo>
                    <a:pt x="30933" y="14381"/>
                    <a:pt x="30954" y="14786"/>
                    <a:pt x="30825" y="15299"/>
                  </a:cubicBezTo>
                  <a:cubicBezTo>
                    <a:pt x="30770" y="15548"/>
                    <a:pt x="30663" y="15808"/>
                    <a:pt x="30539" y="16074"/>
                  </a:cubicBezTo>
                  <a:cubicBezTo>
                    <a:pt x="30403" y="16338"/>
                    <a:pt x="30240" y="16608"/>
                    <a:pt x="30036" y="16861"/>
                  </a:cubicBezTo>
                  <a:cubicBezTo>
                    <a:pt x="29828" y="17113"/>
                    <a:pt x="29596" y="17360"/>
                    <a:pt x="29329" y="17578"/>
                  </a:cubicBezTo>
                  <a:cubicBezTo>
                    <a:pt x="29066" y="17799"/>
                    <a:pt x="28776" y="18000"/>
                    <a:pt x="28470" y="18173"/>
                  </a:cubicBezTo>
                  <a:cubicBezTo>
                    <a:pt x="28162" y="18344"/>
                    <a:pt x="27837" y="18489"/>
                    <a:pt x="27521" y="18603"/>
                  </a:cubicBezTo>
                  <a:cubicBezTo>
                    <a:pt x="27435" y="18631"/>
                    <a:pt x="27348" y="18659"/>
                    <a:pt x="27262" y="18683"/>
                  </a:cubicBezTo>
                  <a:cubicBezTo>
                    <a:pt x="27193" y="18710"/>
                    <a:pt x="27099" y="18724"/>
                    <a:pt x="27019" y="18745"/>
                  </a:cubicBezTo>
                  <a:cubicBezTo>
                    <a:pt x="26853" y="18780"/>
                    <a:pt x="26694" y="18832"/>
                    <a:pt x="26528" y="18852"/>
                  </a:cubicBezTo>
                  <a:cubicBezTo>
                    <a:pt x="26169" y="18917"/>
                    <a:pt x="25818" y="18940"/>
                    <a:pt x="25487" y="18940"/>
                  </a:cubicBezTo>
                  <a:cubicBezTo>
                    <a:pt x="25217" y="18940"/>
                    <a:pt x="24960" y="18925"/>
                    <a:pt x="24723" y="18905"/>
                  </a:cubicBezTo>
                  <a:cubicBezTo>
                    <a:pt x="24193" y="18842"/>
                    <a:pt x="23760" y="18742"/>
                    <a:pt x="23462" y="18659"/>
                  </a:cubicBezTo>
                  <a:cubicBezTo>
                    <a:pt x="23165" y="18565"/>
                    <a:pt x="22995" y="18510"/>
                    <a:pt x="22995" y="18510"/>
                  </a:cubicBezTo>
                  <a:cubicBezTo>
                    <a:pt x="22780" y="18392"/>
                    <a:pt x="22575" y="18277"/>
                    <a:pt x="22367" y="18149"/>
                  </a:cubicBezTo>
                  <a:cubicBezTo>
                    <a:pt x="22170" y="18007"/>
                    <a:pt x="21952" y="17893"/>
                    <a:pt x="21723" y="17741"/>
                  </a:cubicBezTo>
                  <a:cubicBezTo>
                    <a:pt x="21402" y="17550"/>
                    <a:pt x="21141" y="17380"/>
                    <a:pt x="20871" y="17222"/>
                  </a:cubicBezTo>
                  <a:cubicBezTo>
                    <a:pt x="20619" y="17041"/>
                    <a:pt x="20348" y="16878"/>
                    <a:pt x="20089" y="16626"/>
                  </a:cubicBezTo>
                  <a:cubicBezTo>
                    <a:pt x="19728" y="16303"/>
                    <a:pt x="19427" y="15929"/>
                    <a:pt x="19164" y="15562"/>
                  </a:cubicBezTo>
                  <a:cubicBezTo>
                    <a:pt x="19033" y="15372"/>
                    <a:pt x="18911" y="15150"/>
                    <a:pt x="18790" y="14949"/>
                  </a:cubicBezTo>
                  <a:cubicBezTo>
                    <a:pt x="18742" y="14848"/>
                    <a:pt x="18693" y="14749"/>
                    <a:pt x="18648" y="14651"/>
                  </a:cubicBezTo>
                  <a:cubicBezTo>
                    <a:pt x="18599" y="14544"/>
                    <a:pt x="18544" y="14444"/>
                    <a:pt x="18506" y="14340"/>
                  </a:cubicBezTo>
                  <a:cubicBezTo>
                    <a:pt x="18163" y="13494"/>
                    <a:pt x="17993" y="12608"/>
                    <a:pt x="17952" y="11731"/>
                  </a:cubicBezTo>
                  <a:cubicBezTo>
                    <a:pt x="17914" y="10852"/>
                    <a:pt x="18000" y="9979"/>
                    <a:pt x="18187" y="9127"/>
                  </a:cubicBezTo>
                  <a:cubicBezTo>
                    <a:pt x="18371" y="8272"/>
                    <a:pt x="18652" y="7430"/>
                    <a:pt x="19029" y="6606"/>
                  </a:cubicBezTo>
                  <a:cubicBezTo>
                    <a:pt x="19088" y="6484"/>
                    <a:pt x="19146" y="6366"/>
                    <a:pt x="19205" y="6249"/>
                  </a:cubicBezTo>
                  <a:cubicBezTo>
                    <a:pt x="19237" y="6190"/>
                    <a:pt x="19264" y="6131"/>
                    <a:pt x="19296" y="6069"/>
                  </a:cubicBezTo>
                  <a:lnTo>
                    <a:pt x="19403" y="5888"/>
                  </a:lnTo>
                  <a:cubicBezTo>
                    <a:pt x="19472" y="5771"/>
                    <a:pt x="19541" y="5653"/>
                    <a:pt x="19611" y="5538"/>
                  </a:cubicBezTo>
                  <a:cubicBezTo>
                    <a:pt x="19683" y="5428"/>
                    <a:pt x="19760" y="5317"/>
                    <a:pt x="19836" y="5210"/>
                  </a:cubicBezTo>
                  <a:cubicBezTo>
                    <a:pt x="19978" y="4985"/>
                    <a:pt x="20155" y="4787"/>
                    <a:pt x="20314" y="4576"/>
                  </a:cubicBezTo>
                  <a:cubicBezTo>
                    <a:pt x="20487" y="4379"/>
                    <a:pt x="20660" y="4174"/>
                    <a:pt x="20847" y="3987"/>
                  </a:cubicBezTo>
                  <a:cubicBezTo>
                    <a:pt x="21595" y="3236"/>
                    <a:pt x="22461" y="2574"/>
                    <a:pt x="23497" y="2041"/>
                  </a:cubicBezTo>
                  <a:cubicBezTo>
                    <a:pt x="24214" y="1666"/>
                    <a:pt x="24990" y="1361"/>
                    <a:pt x="25783" y="1130"/>
                  </a:cubicBezTo>
                  <a:cubicBezTo>
                    <a:pt x="25783" y="1130"/>
                    <a:pt x="25932" y="1088"/>
                    <a:pt x="26195" y="1019"/>
                  </a:cubicBezTo>
                  <a:cubicBezTo>
                    <a:pt x="26461" y="957"/>
                    <a:pt x="26843" y="867"/>
                    <a:pt x="27297" y="797"/>
                  </a:cubicBezTo>
                  <a:cubicBezTo>
                    <a:pt x="27525" y="759"/>
                    <a:pt x="27791" y="735"/>
                    <a:pt x="28061" y="701"/>
                  </a:cubicBezTo>
                  <a:cubicBezTo>
                    <a:pt x="28325" y="686"/>
                    <a:pt x="28606" y="669"/>
                    <a:pt x="28897" y="655"/>
                  </a:cubicBezTo>
                  <a:cubicBezTo>
                    <a:pt x="29004" y="653"/>
                    <a:pt x="29113" y="652"/>
                    <a:pt x="29222" y="652"/>
                  </a:cubicBezTo>
                  <a:cubicBezTo>
                    <a:pt x="29710" y="652"/>
                    <a:pt x="30220" y="672"/>
                    <a:pt x="30729" y="731"/>
                  </a:cubicBezTo>
                  <a:cubicBezTo>
                    <a:pt x="31972" y="859"/>
                    <a:pt x="33188" y="1192"/>
                    <a:pt x="34071" y="1507"/>
                  </a:cubicBezTo>
                  <a:cubicBezTo>
                    <a:pt x="34289" y="1594"/>
                    <a:pt x="34490" y="1670"/>
                    <a:pt x="34670" y="1735"/>
                  </a:cubicBezTo>
                  <a:cubicBezTo>
                    <a:pt x="34850" y="1802"/>
                    <a:pt x="34996" y="1881"/>
                    <a:pt x="35124" y="1933"/>
                  </a:cubicBezTo>
                  <a:cubicBezTo>
                    <a:pt x="35373" y="2047"/>
                    <a:pt x="35515" y="2114"/>
                    <a:pt x="35515" y="2114"/>
                  </a:cubicBezTo>
                  <a:cubicBezTo>
                    <a:pt x="36083" y="2415"/>
                    <a:pt x="36631" y="2744"/>
                    <a:pt x="37136" y="3094"/>
                  </a:cubicBezTo>
                  <a:cubicBezTo>
                    <a:pt x="38033" y="3717"/>
                    <a:pt x="38868" y="4351"/>
                    <a:pt x="39623" y="5033"/>
                  </a:cubicBezTo>
                  <a:cubicBezTo>
                    <a:pt x="40375" y="5730"/>
                    <a:pt x="41040" y="6422"/>
                    <a:pt x="41646" y="7233"/>
                  </a:cubicBezTo>
                  <a:cubicBezTo>
                    <a:pt x="41646" y="7233"/>
                    <a:pt x="41660" y="7250"/>
                    <a:pt x="41684" y="7281"/>
                  </a:cubicBezTo>
                  <a:cubicBezTo>
                    <a:pt x="41694" y="7298"/>
                    <a:pt x="41732" y="7357"/>
                    <a:pt x="41767" y="7409"/>
                  </a:cubicBezTo>
                  <a:cubicBezTo>
                    <a:pt x="41843" y="7520"/>
                    <a:pt x="41943" y="7669"/>
                    <a:pt x="42040" y="7818"/>
                  </a:cubicBezTo>
                  <a:cubicBezTo>
                    <a:pt x="42248" y="8112"/>
                    <a:pt x="42421" y="8424"/>
                    <a:pt x="42421" y="8424"/>
                  </a:cubicBezTo>
                  <a:cubicBezTo>
                    <a:pt x="42571" y="8694"/>
                    <a:pt x="42730" y="8957"/>
                    <a:pt x="42848" y="9245"/>
                  </a:cubicBezTo>
                  <a:cubicBezTo>
                    <a:pt x="42982" y="9546"/>
                    <a:pt x="43153" y="9934"/>
                    <a:pt x="43294" y="10339"/>
                  </a:cubicBezTo>
                  <a:cubicBezTo>
                    <a:pt x="43367" y="10543"/>
                    <a:pt x="43454" y="10741"/>
                    <a:pt x="43516" y="10938"/>
                  </a:cubicBezTo>
                  <a:cubicBezTo>
                    <a:pt x="43582" y="11136"/>
                    <a:pt x="43647" y="11323"/>
                    <a:pt x="43714" y="11486"/>
                  </a:cubicBezTo>
                  <a:cubicBezTo>
                    <a:pt x="43810" y="11721"/>
                    <a:pt x="43897" y="11964"/>
                    <a:pt x="43994" y="12206"/>
                  </a:cubicBezTo>
                  <a:cubicBezTo>
                    <a:pt x="44088" y="12445"/>
                    <a:pt x="44188" y="12684"/>
                    <a:pt x="44257" y="12927"/>
                  </a:cubicBezTo>
                  <a:cubicBezTo>
                    <a:pt x="44309" y="13144"/>
                    <a:pt x="44361" y="13360"/>
                    <a:pt x="44410" y="13567"/>
                  </a:cubicBezTo>
                  <a:cubicBezTo>
                    <a:pt x="44454" y="13779"/>
                    <a:pt x="44496" y="13990"/>
                    <a:pt x="44538" y="14191"/>
                  </a:cubicBezTo>
                  <a:cubicBezTo>
                    <a:pt x="44676" y="15147"/>
                    <a:pt x="44673" y="15552"/>
                    <a:pt x="44839" y="16979"/>
                  </a:cubicBezTo>
                  <a:cubicBezTo>
                    <a:pt x="44898" y="17010"/>
                    <a:pt x="44943" y="17193"/>
                    <a:pt x="44991" y="17297"/>
                  </a:cubicBezTo>
                  <a:cubicBezTo>
                    <a:pt x="44998" y="17380"/>
                    <a:pt x="45006" y="17467"/>
                    <a:pt x="45012" y="17554"/>
                  </a:cubicBezTo>
                  <a:cubicBezTo>
                    <a:pt x="44967" y="18000"/>
                    <a:pt x="44953" y="18489"/>
                    <a:pt x="44877" y="18908"/>
                  </a:cubicBezTo>
                  <a:cubicBezTo>
                    <a:pt x="44894" y="19129"/>
                    <a:pt x="44922" y="19337"/>
                    <a:pt x="44943" y="19545"/>
                  </a:cubicBezTo>
                  <a:cubicBezTo>
                    <a:pt x="44884" y="19808"/>
                    <a:pt x="44828" y="20113"/>
                    <a:pt x="44780" y="20438"/>
                  </a:cubicBezTo>
                  <a:cubicBezTo>
                    <a:pt x="44721" y="20764"/>
                    <a:pt x="44659" y="21103"/>
                    <a:pt x="44614" y="21457"/>
                  </a:cubicBezTo>
                  <a:cubicBezTo>
                    <a:pt x="44582" y="21637"/>
                    <a:pt x="44552" y="21818"/>
                    <a:pt x="44524" y="22001"/>
                  </a:cubicBezTo>
                  <a:cubicBezTo>
                    <a:pt x="44496" y="22177"/>
                    <a:pt x="44472" y="22354"/>
                    <a:pt x="44448" y="22527"/>
                  </a:cubicBezTo>
                  <a:cubicBezTo>
                    <a:pt x="44395" y="22874"/>
                    <a:pt x="44354" y="23210"/>
                    <a:pt x="44320" y="23514"/>
                  </a:cubicBezTo>
                  <a:cubicBezTo>
                    <a:pt x="44226" y="23847"/>
                    <a:pt x="44129" y="24187"/>
                    <a:pt x="44029" y="24546"/>
                  </a:cubicBezTo>
                  <a:cubicBezTo>
                    <a:pt x="43762" y="25468"/>
                    <a:pt x="43575" y="26202"/>
                    <a:pt x="43298" y="26978"/>
                  </a:cubicBezTo>
                  <a:cubicBezTo>
                    <a:pt x="43298" y="26978"/>
                    <a:pt x="43260" y="27058"/>
                    <a:pt x="43225" y="27141"/>
                  </a:cubicBezTo>
                  <a:cubicBezTo>
                    <a:pt x="43187" y="27221"/>
                    <a:pt x="43153" y="27300"/>
                    <a:pt x="43153" y="27300"/>
                  </a:cubicBezTo>
                  <a:cubicBezTo>
                    <a:pt x="43028" y="27539"/>
                    <a:pt x="42903" y="27764"/>
                    <a:pt x="42782" y="27975"/>
                  </a:cubicBezTo>
                  <a:cubicBezTo>
                    <a:pt x="42720" y="28079"/>
                    <a:pt x="42661" y="28180"/>
                    <a:pt x="42598" y="28280"/>
                  </a:cubicBezTo>
                  <a:cubicBezTo>
                    <a:pt x="42533" y="28381"/>
                    <a:pt x="42470" y="28477"/>
                    <a:pt x="42408" y="28575"/>
                  </a:cubicBezTo>
                  <a:cubicBezTo>
                    <a:pt x="42283" y="28755"/>
                    <a:pt x="42148" y="28931"/>
                    <a:pt x="42016" y="29094"/>
                  </a:cubicBezTo>
                  <a:cubicBezTo>
                    <a:pt x="41878" y="29254"/>
                    <a:pt x="41740" y="29403"/>
                    <a:pt x="41590" y="29541"/>
                  </a:cubicBezTo>
                  <a:cubicBezTo>
                    <a:pt x="41507" y="29704"/>
                    <a:pt x="41424" y="29860"/>
                    <a:pt x="41345" y="30015"/>
                  </a:cubicBezTo>
                  <a:cubicBezTo>
                    <a:pt x="41008" y="30403"/>
                    <a:pt x="40482" y="31075"/>
                    <a:pt x="39969" y="31706"/>
                  </a:cubicBezTo>
                  <a:cubicBezTo>
                    <a:pt x="39457" y="32339"/>
                    <a:pt x="38965" y="32939"/>
                    <a:pt x="38805" y="33247"/>
                  </a:cubicBezTo>
                  <a:cubicBezTo>
                    <a:pt x="38781" y="33268"/>
                    <a:pt x="38760" y="33289"/>
                    <a:pt x="38736" y="33309"/>
                  </a:cubicBezTo>
                  <a:cubicBezTo>
                    <a:pt x="38504" y="33531"/>
                    <a:pt x="38282" y="33728"/>
                    <a:pt x="38054" y="33930"/>
                  </a:cubicBezTo>
                  <a:cubicBezTo>
                    <a:pt x="37600" y="34255"/>
                    <a:pt x="37198" y="34570"/>
                    <a:pt x="36818" y="34892"/>
                  </a:cubicBezTo>
                  <a:cubicBezTo>
                    <a:pt x="36627" y="35052"/>
                    <a:pt x="36433" y="35221"/>
                    <a:pt x="36253" y="35388"/>
                  </a:cubicBezTo>
                  <a:cubicBezTo>
                    <a:pt x="36062" y="35550"/>
                    <a:pt x="35879" y="35720"/>
                    <a:pt x="35688" y="35896"/>
                  </a:cubicBezTo>
                  <a:cubicBezTo>
                    <a:pt x="35287" y="36222"/>
                    <a:pt x="34874" y="36561"/>
                    <a:pt x="34441" y="36935"/>
                  </a:cubicBezTo>
                  <a:cubicBezTo>
                    <a:pt x="32384" y="38622"/>
                    <a:pt x="30174" y="40250"/>
                    <a:pt x="27788" y="41760"/>
                  </a:cubicBezTo>
                  <a:cubicBezTo>
                    <a:pt x="27574" y="41889"/>
                    <a:pt x="27355" y="42023"/>
                    <a:pt x="27134" y="42155"/>
                  </a:cubicBezTo>
                  <a:cubicBezTo>
                    <a:pt x="26586" y="42453"/>
                    <a:pt x="26042" y="42757"/>
                    <a:pt x="25468" y="43062"/>
                  </a:cubicBezTo>
                  <a:cubicBezTo>
                    <a:pt x="25115" y="43260"/>
                    <a:pt x="24813" y="43440"/>
                    <a:pt x="24540" y="43614"/>
                  </a:cubicBezTo>
                  <a:lnTo>
                    <a:pt x="23982" y="43914"/>
                  </a:lnTo>
                  <a:cubicBezTo>
                    <a:pt x="23795" y="44015"/>
                    <a:pt x="23601" y="44102"/>
                    <a:pt x="23414" y="44199"/>
                  </a:cubicBezTo>
                  <a:cubicBezTo>
                    <a:pt x="23037" y="44386"/>
                    <a:pt x="22663" y="44576"/>
                    <a:pt x="22292" y="44763"/>
                  </a:cubicBezTo>
                  <a:cubicBezTo>
                    <a:pt x="22108" y="44856"/>
                    <a:pt x="21924" y="44954"/>
                    <a:pt x="21741" y="45047"/>
                  </a:cubicBezTo>
                  <a:cubicBezTo>
                    <a:pt x="21557" y="45141"/>
                    <a:pt x="21370" y="45224"/>
                    <a:pt x="21190" y="45313"/>
                  </a:cubicBezTo>
                  <a:cubicBezTo>
                    <a:pt x="20826" y="45491"/>
                    <a:pt x="20470" y="45667"/>
                    <a:pt x="20123" y="45847"/>
                  </a:cubicBezTo>
                  <a:lnTo>
                    <a:pt x="20051" y="45882"/>
                  </a:lnTo>
                  <a:lnTo>
                    <a:pt x="19437" y="46128"/>
                  </a:lnTo>
                  <a:cubicBezTo>
                    <a:pt x="19230" y="46200"/>
                    <a:pt x="19018" y="46274"/>
                    <a:pt x="18811" y="46349"/>
                  </a:cubicBezTo>
                  <a:cubicBezTo>
                    <a:pt x="18764" y="46340"/>
                    <a:pt x="18807" y="46297"/>
                    <a:pt x="18746" y="46297"/>
                  </a:cubicBezTo>
                  <a:cubicBezTo>
                    <a:pt x="18743" y="46297"/>
                    <a:pt x="18741" y="46298"/>
                    <a:pt x="18738" y="46298"/>
                  </a:cubicBezTo>
                  <a:cubicBezTo>
                    <a:pt x="17952" y="46623"/>
                    <a:pt x="17114" y="47022"/>
                    <a:pt x="16224" y="47267"/>
                  </a:cubicBezTo>
                  <a:cubicBezTo>
                    <a:pt x="16208" y="47272"/>
                    <a:pt x="16197" y="47274"/>
                    <a:pt x="16190" y="47274"/>
                  </a:cubicBezTo>
                  <a:cubicBezTo>
                    <a:pt x="16147" y="47274"/>
                    <a:pt x="16217" y="47208"/>
                    <a:pt x="16195" y="47205"/>
                  </a:cubicBezTo>
                  <a:lnTo>
                    <a:pt x="16195" y="47205"/>
                  </a:lnTo>
                  <a:cubicBezTo>
                    <a:pt x="15676" y="47429"/>
                    <a:pt x="15308" y="47546"/>
                    <a:pt x="15136" y="47546"/>
                  </a:cubicBezTo>
                  <a:cubicBezTo>
                    <a:pt x="15039" y="47546"/>
                    <a:pt x="15004" y="47509"/>
                    <a:pt x="15039" y="47433"/>
                  </a:cubicBezTo>
                  <a:lnTo>
                    <a:pt x="15039" y="47433"/>
                  </a:lnTo>
                  <a:cubicBezTo>
                    <a:pt x="14932" y="47489"/>
                    <a:pt x="14737" y="47579"/>
                    <a:pt x="14537" y="47652"/>
                  </a:cubicBezTo>
                  <a:cubicBezTo>
                    <a:pt x="14336" y="47724"/>
                    <a:pt x="14128" y="47801"/>
                    <a:pt x="14004" y="47856"/>
                  </a:cubicBezTo>
                  <a:cubicBezTo>
                    <a:pt x="13823" y="47856"/>
                    <a:pt x="13484" y="47919"/>
                    <a:pt x="13051" y="48022"/>
                  </a:cubicBezTo>
                  <a:cubicBezTo>
                    <a:pt x="12836" y="48074"/>
                    <a:pt x="12597" y="48136"/>
                    <a:pt x="12344" y="48206"/>
                  </a:cubicBezTo>
                  <a:cubicBezTo>
                    <a:pt x="12092" y="48272"/>
                    <a:pt x="11821" y="48327"/>
                    <a:pt x="11551" y="48393"/>
                  </a:cubicBezTo>
                  <a:cubicBezTo>
                    <a:pt x="11004" y="48525"/>
                    <a:pt x="10443" y="48667"/>
                    <a:pt x="9937" y="48801"/>
                  </a:cubicBezTo>
                  <a:cubicBezTo>
                    <a:pt x="9428" y="48916"/>
                    <a:pt x="8978" y="49009"/>
                    <a:pt x="8663" y="49092"/>
                  </a:cubicBezTo>
                  <a:lnTo>
                    <a:pt x="7862" y="49193"/>
                  </a:lnTo>
                  <a:lnTo>
                    <a:pt x="7464" y="49245"/>
                  </a:lnTo>
                  <a:cubicBezTo>
                    <a:pt x="7329" y="49259"/>
                    <a:pt x="7197" y="49266"/>
                    <a:pt x="7063" y="49276"/>
                  </a:cubicBezTo>
                  <a:cubicBezTo>
                    <a:pt x="6526" y="49314"/>
                    <a:pt x="5992" y="49359"/>
                    <a:pt x="5456" y="49407"/>
                  </a:cubicBezTo>
                  <a:cubicBezTo>
                    <a:pt x="4978" y="49460"/>
                    <a:pt x="4572" y="49463"/>
                    <a:pt x="4226" y="49480"/>
                  </a:cubicBezTo>
                  <a:cubicBezTo>
                    <a:pt x="3883" y="49495"/>
                    <a:pt x="3602" y="49511"/>
                    <a:pt x="3381" y="49536"/>
                  </a:cubicBezTo>
                  <a:cubicBezTo>
                    <a:pt x="2931" y="49581"/>
                    <a:pt x="2705" y="49643"/>
                    <a:pt x="2654" y="49744"/>
                  </a:cubicBezTo>
                  <a:cubicBezTo>
                    <a:pt x="2654" y="49744"/>
                    <a:pt x="2612" y="49744"/>
                    <a:pt x="2542" y="49747"/>
                  </a:cubicBezTo>
                  <a:cubicBezTo>
                    <a:pt x="2529" y="49748"/>
                    <a:pt x="2513" y="49748"/>
                    <a:pt x="2497" y="49748"/>
                  </a:cubicBezTo>
                  <a:cubicBezTo>
                    <a:pt x="2431" y="49748"/>
                    <a:pt x="2345" y="49744"/>
                    <a:pt x="2248" y="49744"/>
                  </a:cubicBezTo>
                  <a:cubicBezTo>
                    <a:pt x="2006" y="49737"/>
                    <a:pt x="1680" y="49730"/>
                    <a:pt x="1358" y="49723"/>
                  </a:cubicBezTo>
                  <a:cubicBezTo>
                    <a:pt x="707" y="49706"/>
                    <a:pt x="59" y="49692"/>
                    <a:pt x="59" y="49692"/>
                  </a:cubicBezTo>
                  <a:lnTo>
                    <a:pt x="56" y="49875"/>
                  </a:lnTo>
                  <a:lnTo>
                    <a:pt x="0" y="49872"/>
                  </a:lnTo>
                  <a:lnTo>
                    <a:pt x="0" y="49872"/>
                  </a:lnTo>
                  <a:cubicBezTo>
                    <a:pt x="25" y="49885"/>
                    <a:pt x="35" y="49896"/>
                    <a:pt x="56" y="49906"/>
                  </a:cubicBezTo>
                  <a:lnTo>
                    <a:pt x="45" y="50243"/>
                  </a:lnTo>
                  <a:lnTo>
                    <a:pt x="219" y="50246"/>
                  </a:lnTo>
                  <a:cubicBezTo>
                    <a:pt x="205" y="50270"/>
                    <a:pt x="194" y="50291"/>
                    <a:pt x="177" y="50315"/>
                  </a:cubicBezTo>
                  <a:cubicBezTo>
                    <a:pt x="942" y="50326"/>
                    <a:pt x="1632" y="50326"/>
                    <a:pt x="2297" y="50326"/>
                  </a:cubicBezTo>
                  <a:cubicBezTo>
                    <a:pt x="2333" y="50327"/>
                    <a:pt x="2368" y="50328"/>
                    <a:pt x="2404" y="50328"/>
                  </a:cubicBezTo>
                  <a:cubicBezTo>
                    <a:pt x="2535" y="50328"/>
                    <a:pt x="2665" y="50320"/>
                    <a:pt x="2796" y="50312"/>
                  </a:cubicBezTo>
                  <a:cubicBezTo>
                    <a:pt x="2962" y="50301"/>
                    <a:pt x="3124" y="50294"/>
                    <a:pt x="3287" y="50284"/>
                  </a:cubicBezTo>
                  <a:cubicBezTo>
                    <a:pt x="3616" y="50270"/>
                    <a:pt x="3945" y="50256"/>
                    <a:pt x="4278" y="50246"/>
                  </a:cubicBezTo>
                  <a:cubicBezTo>
                    <a:pt x="4453" y="50258"/>
                    <a:pt x="4629" y="50263"/>
                    <a:pt x="4806" y="50263"/>
                  </a:cubicBezTo>
                  <a:cubicBezTo>
                    <a:pt x="5417" y="50263"/>
                    <a:pt x="6039" y="50204"/>
                    <a:pt x="6678" y="50155"/>
                  </a:cubicBezTo>
                  <a:cubicBezTo>
                    <a:pt x="7502" y="50104"/>
                    <a:pt x="8334" y="49941"/>
                    <a:pt x="9182" y="49799"/>
                  </a:cubicBezTo>
                  <a:cubicBezTo>
                    <a:pt x="9438" y="49757"/>
                    <a:pt x="9702" y="49712"/>
                    <a:pt x="9975" y="49671"/>
                  </a:cubicBezTo>
                  <a:cubicBezTo>
                    <a:pt x="10245" y="49612"/>
                    <a:pt x="10526" y="49553"/>
                    <a:pt x="10824" y="49487"/>
                  </a:cubicBezTo>
                  <a:cubicBezTo>
                    <a:pt x="11329" y="49377"/>
                    <a:pt x="11839" y="49266"/>
                    <a:pt x="12348" y="49155"/>
                  </a:cubicBezTo>
                  <a:cubicBezTo>
                    <a:pt x="12850" y="49030"/>
                    <a:pt x="13348" y="48881"/>
                    <a:pt x="13855" y="48746"/>
                  </a:cubicBezTo>
                  <a:cubicBezTo>
                    <a:pt x="14862" y="48490"/>
                    <a:pt x="15846" y="48140"/>
                    <a:pt x="16840" y="47825"/>
                  </a:cubicBezTo>
                  <a:cubicBezTo>
                    <a:pt x="16969" y="47783"/>
                    <a:pt x="17103" y="47742"/>
                    <a:pt x="17239" y="47697"/>
                  </a:cubicBezTo>
                  <a:cubicBezTo>
                    <a:pt x="17373" y="47655"/>
                    <a:pt x="17509" y="47599"/>
                    <a:pt x="17647" y="47551"/>
                  </a:cubicBezTo>
                  <a:cubicBezTo>
                    <a:pt x="17917" y="47454"/>
                    <a:pt x="18198" y="47354"/>
                    <a:pt x="18471" y="47254"/>
                  </a:cubicBezTo>
                  <a:cubicBezTo>
                    <a:pt x="18748" y="47150"/>
                    <a:pt x="19022" y="47046"/>
                    <a:pt x="19289" y="46942"/>
                  </a:cubicBezTo>
                  <a:cubicBezTo>
                    <a:pt x="19421" y="46886"/>
                    <a:pt x="19552" y="46835"/>
                    <a:pt x="19680" y="46779"/>
                  </a:cubicBezTo>
                  <a:cubicBezTo>
                    <a:pt x="19805" y="46720"/>
                    <a:pt x="19926" y="46661"/>
                    <a:pt x="20044" y="46599"/>
                  </a:cubicBezTo>
                  <a:cubicBezTo>
                    <a:pt x="20161" y="46540"/>
                    <a:pt x="20259" y="46481"/>
                    <a:pt x="20363" y="46422"/>
                  </a:cubicBezTo>
                  <a:cubicBezTo>
                    <a:pt x="20820" y="46218"/>
                    <a:pt x="21280" y="46013"/>
                    <a:pt x="21737" y="45809"/>
                  </a:cubicBezTo>
                  <a:cubicBezTo>
                    <a:pt x="21969" y="45712"/>
                    <a:pt x="22188" y="45591"/>
                    <a:pt x="22413" y="45480"/>
                  </a:cubicBezTo>
                  <a:lnTo>
                    <a:pt x="23085" y="45141"/>
                  </a:lnTo>
                  <a:cubicBezTo>
                    <a:pt x="23528" y="44909"/>
                    <a:pt x="23982" y="44690"/>
                    <a:pt x="24421" y="44445"/>
                  </a:cubicBezTo>
                  <a:cubicBezTo>
                    <a:pt x="24858" y="44195"/>
                    <a:pt x="25294" y="43942"/>
                    <a:pt x="25731" y="43693"/>
                  </a:cubicBezTo>
                  <a:cubicBezTo>
                    <a:pt x="25731" y="43693"/>
                    <a:pt x="26018" y="43534"/>
                    <a:pt x="26306" y="43374"/>
                  </a:cubicBezTo>
                  <a:cubicBezTo>
                    <a:pt x="26451" y="43298"/>
                    <a:pt x="26590" y="43211"/>
                    <a:pt x="26697" y="43149"/>
                  </a:cubicBezTo>
                  <a:cubicBezTo>
                    <a:pt x="26801" y="43083"/>
                    <a:pt x="26870" y="43042"/>
                    <a:pt x="26870" y="43042"/>
                  </a:cubicBezTo>
                  <a:cubicBezTo>
                    <a:pt x="26988" y="42986"/>
                    <a:pt x="27110" y="42931"/>
                    <a:pt x="27220" y="42879"/>
                  </a:cubicBezTo>
                  <a:cubicBezTo>
                    <a:pt x="28027" y="42512"/>
                    <a:pt x="28678" y="42214"/>
                    <a:pt x="29347" y="41798"/>
                  </a:cubicBezTo>
                  <a:cubicBezTo>
                    <a:pt x="29682" y="41594"/>
                    <a:pt x="30029" y="41376"/>
                    <a:pt x="30417" y="41123"/>
                  </a:cubicBezTo>
                  <a:cubicBezTo>
                    <a:pt x="30611" y="40995"/>
                    <a:pt x="30819" y="40866"/>
                    <a:pt x="31027" y="40711"/>
                  </a:cubicBezTo>
                  <a:cubicBezTo>
                    <a:pt x="31238" y="40559"/>
                    <a:pt x="31460" y="40396"/>
                    <a:pt x="31702" y="40222"/>
                  </a:cubicBezTo>
                  <a:cubicBezTo>
                    <a:pt x="31972" y="40022"/>
                    <a:pt x="32249" y="39821"/>
                    <a:pt x="32526" y="39619"/>
                  </a:cubicBezTo>
                  <a:cubicBezTo>
                    <a:pt x="32665" y="39520"/>
                    <a:pt x="32804" y="39419"/>
                    <a:pt x="32942" y="39319"/>
                  </a:cubicBezTo>
                  <a:cubicBezTo>
                    <a:pt x="33077" y="39215"/>
                    <a:pt x="33215" y="39107"/>
                    <a:pt x="33351" y="39003"/>
                  </a:cubicBezTo>
                  <a:cubicBezTo>
                    <a:pt x="33898" y="38580"/>
                    <a:pt x="34452" y="38155"/>
                    <a:pt x="35007" y="37728"/>
                  </a:cubicBezTo>
                  <a:cubicBezTo>
                    <a:pt x="35547" y="37285"/>
                    <a:pt x="36090" y="36839"/>
                    <a:pt x="36634" y="36388"/>
                  </a:cubicBezTo>
                  <a:cubicBezTo>
                    <a:pt x="36908" y="36166"/>
                    <a:pt x="37174" y="35935"/>
                    <a:pt x="37441" y="35706"/>
                  </a:cubicBezTo>
                  <a:cubicBezTo>
                    <a:pt x="37708" y="35474"/>
                    <a:pt x="37971" y="35235"/>
                    <a:pt x="38234" y="34999"/>
                  </a:cubicBezTo>
                  <a:cubicBezTo>
                    <a:pt x="39277" y="34043"/>
                    <a:pt x="40277" y="33032"/>
                    <a:pt x="41161" y="31945"/>
                  </a:cubicBezTo>
                  <a:cubicBezTo>
                    <a:pt x="42044" y="30861"/>
                    <a:pt x="42799" y="29686"/>
                    <a:pt x="43360" y="28477"/>
                  </a:cubicBezTo>
                  <a:cubicBezTo>
                    <a:pt x="43807" y="27504"/>
                    <a:pt x="44143" y="26590"/>
                    <a:pt x="44416" y="25638"/>
                  </a:cubicBezTo>
                  <a:cubicBezTo>
                    <a:pt x="44416" y="25638"/>
                    <a:pt x="44600" y="25125"/>
                    <a:pt x="44818" y="24339"/>
                  </a:cubicBezTo>
                  <a:cubicBezTo>
                    <a:pt x="44926" y="23947"/>
                    <a:pt x="45040" y="23483"/>
                    <a:pt x="45143" y="22985"/>
                  </a:cubicBezTo>
                  <a:cubicBezTo>
                    <a:pt x="45168" y="22860"/>
                    <a:pt x="45196" y="22735"/>
                    <a:pt x="45220" y="22607"/>
                  </a:cubicBezTo>
                  <a:cubicBezTo>
                    <a:pt x="45241" y="22475"/>
                    <a:pt x="45265" y="22344"/>
                    <a:pt x="45286" y="22212"/>
                  </a:cubicBezTo>
                  <a:cubicBezTo>
                    <a:pt x="45327" y="21949"/>
                    <a:pt x="45383" y="21689"/>
                    <a:pt x="45410" y="21415"/>
                  </a:cubicBezTo>
                  <a:cubicBezTo>
                    <a:pt x="45570" y="20331"/>
                    <a:pt x="45605" y="19247"/>
                    <a:pt x="45615" y="18434"/>
                  </a:cubicBezTo>
                  <a:cubicBezTo>
                    <a:pt x="45608" y="18025"/>
                    <a:pt x="45605" y="17685"/>
                    <a:pt x="45594" y="17446"/>
                  </a:cubicBezTo>
                  <a:cubicBezTo>
                    <a:pt x="45580" y="17211"/>
                    <a:pt x="45570" y="17072"/>
                    <a:pt x="45570" y="17072"/>
                  </a:cubicBezTo>
                  <a:cubicBezTo>
                    <a:pt x="45570" y="16848"/>
                    <a:pt x="45577" y="16619"/>
                    <a:pt x="45559" y="16386"/>
                  </a:cubicBezTo>
                  <a:cubicBezTo>
                    <a:pt x="45538" y="16154"/>
                    <a:pt x="45508" y="15919"/>
                    <a:pt x="45463" y="15673"/>
                  </a:cubicBezTo>
                  <a:cubicBezTo>
                    <a:pt x="45650" y="15531"/>
                    <a:pt x="45556" y="14218"/>
                    <a:pt x="45182" y="12781"/>
                  </a:cubicBezTo>
                  <a:cubicBezTo>
                    <a:pt x="45099" y="12421"/>
                    <a:pt x="44977" y="12060"/>
                    <a:pt x="44860" y="11704"/>
                  </a:cubicBezTo>
                  <a:cubicBezTo>
                    <a:pt x="44749" y="11344"/>
                    <a:pt x="44597" y="11001"/>
                    <a:pt x="44469" y="10676"/>
                  </a:cubicBezTo>
                  <a:cubicBezTo>
                    <a:pt x="44437" y="10596"/>
                    <a:pt x="44403" y="10516"/>
                    <a:pt x="44371" y="10436"/>
                  </a:cubicBezTo>
                  <a:cubicBezTo>
                    <a:pt x="44333" y="10360"/>
                    <a:pt x="44299" y="10284"/>
                    <a:pt x="44264" y="10211"/>
                  </a:cubicBezTo>
                  <a:cubicBezTo>
                    <a:pt x="44195" y="10065"/>
                    <a:pt x="44125" y="9923"/>
                    <a:pt x="44063" y="9792"/>
                  </a:cubicBezTo>
                  <a:cubicBezTo>
                    <a:pt x="43938" y="9528"/>
                    <a:pt x="43810" y="9307"/>
                    <a:pt x="43706" y="9130"/>
                  </a:cubicBezTo>
                  <a:cubicBezTo>
                    <a:pt x="43692" y="9117"/>
                    <a:pt x="43683" y="9113"/>
                    <a:pt x="43676" y="9113"/>
                  </a:cubicBezTo>
                  <a:cubicBezTo>
                    <a:pt x="43661" y="9113"/>
                    <a:pt x="43657" y="9132"/>
                    <a:pt x="43642" y="9132"/>
                  </a:cubicBezTo>
                  <a:cubicBezTo>
                    <a:pt x="43635" y="9132"/>
                    <a:pt x="43628" y="9129"/>
                    <a:pt x="43617" y="9120"/>
                  </a:cubicBezTo>
                  <a:cubicBezTo>
                    <a:pt x="43513" y="8930"/>
                    <a:pt x="43409" y="8701"/>
                    <a:pt x="43263" y="8469"/>
                  </a:cubicBezTo>
                  <a:cubicBezTo>
                    <a:pt x="43121" y="8237"/>
                    <a:pt x="42969" y="7984"/>
                    <a:pt x="42809" y="7720"/>
                  </a:cubicBezTo>
                  <a:cubicBezTo>
                    <a:pt x="42636" y="7464"/>
                    <a:pt x="42453" y="7198"/>
                    <a:pt x="42269" y="6927"/>
                  </a:cubicBezTo>
                  <a:cubicBezTo>
                    <a:pt x="42072" y="6671"/>
                    <a:pt x="41871" y="6411"/>
                    <a:pt x="41673" y="6155"/>
                  </a:cubicBezTo>
                  <a:cubicBezTo>
                    <a:pt x="40842" y="5119"/>
                    <a:pt x="39935" y="4288"/>
                    <a:pt x="39529" y="3852"/>
                  </a:cubicBezTo>
                  <a:cubicBezTo>
                    <a:pt x="39280" y="3689"/>
                    <a:pt x="39006" y="3513"/>
                    <a:pt x="38743" y="3340"/>
                  </a:cubicBezTo>
                  <a:cubicBezTo>
                    <a:pt x="38484" y="3166"/>
                    <a:pt x="38213" y="3028"/>
                    <a:pt x="37988" y="2910"/>
                  </a:cubicBezTo>
                  <a:cubicBezTo>
                    <a:pt x="37988" y="2910"/>
                    <a:pt x="37878" y="2834"/>
                    <a:pt x="37711" y="2716"/>
                  </a:cubicBezTo>
                  <a:cubicBezTo>
                    <a:pt x="37538" y="2608"/>
                    <a:pt x="37302" y="2467"/>
                    <a:pt x="37070" y="2325"/>
                  </a:cubicBezTo>
                  <a:cubicBezTo>
                    <a:pt x="36842" y="2176"/>
                    <a:pt x="36599" y="2055"/>
                    <a:pt x="36420" y="1957"/>
                  </a:cubicBezTo>
                  <a:cubicBezTo>
                    <a:pt x="36239" y="1860"/>
                    <a:pt x="36118" y="1795"/>
                    <a:pt x="36118" y="1795"/>
                  </a:cubicBezTo>
                  <a:cubicBezTo>
                    <a:pt x="35536" y="1379"/>
                    <a:pt x="35144" y="1016"/>
                    <a:pt x="34321" y="642"/>
                  </a:cubicBezTo>
                  <a:cubicBezTo>
                    <a:pt x="34289" y="644"/>
                    <a:pt x="34253" y="645"/>
                    <a:pt x="34214" y="645"/>
                  </a:cubicBezTo>
                  <a:cubicBezTo>
                    <a:pt x="34058" y="645"/>
                    <a:pt x="33847" y="628"/>
                    <a:pt x="33603" y="586"/>
                  </a:cubicBezTo>
                  <a:cubicBezTo>
                    <a:pt x="33455" y="558"/>
                    <a:pt x="33288" y="527"/>
                    <a:pt x="33115" y="489"/>
                  </a:cubicBezTo>
                  <a:cubicBezTo>
                    <a:pt x="32938" y="461"/>
                    <a:pt x="32755" y="430"/>
                    <a:pt x="32564" y="392"/>
                  </a:cubicBezTo>
                  <a:cubicBezTo>
                    <a:pt x="32374" y="361"/>
                    <a:pt x="32184" y="312"/>
                    <a:pt x="31989" y="285"/>
                  </a:cubicBezTo>
                  <a:cubicBezTo>
                    <a:pt x="31792" y="257"/>
                    <a:pt x="31598" y="229"/>
                    <a:pt x="31404" y="202"/>
                  </a:cubicBezTo>
                  <a:cubicBezTo>
                    <a:pt x="31027" y="129"/>
                    <a:pt x="30656" y="119"/>
                    <a:pt x="30352" y="80"/>
                  </a:cubicBezTo>
                  <a:cubicBezTo>
                    <a:pt x="29995" y="45"/>
                    <a:pt x="29504" y="17"/>
                    <a:pt x="28976" y="17"/>
                  </a:cubicBezTo>
                  <a:cubicBezTo>
                    <a:pt x="28683" y="17"/>
                    <a:pt x="28379" y="26"/>
                    <a:pt x="28079" y="46"/>
                  </a:cubicBezTo>
                  <a:cubicBezTo>
                    <a:pt x="28048" y="39"/>
                    <a:pt x="28024" y="31"/>
                    <a:pt x="28010" y="25"/>
                  </a:cubicBezTo>
                  <a:cubicBezTo>
                    <a:pt x="27996" y="21"/>
                    <a:pt x="28007" y="18"/>
                    <a:pt x="27983" y="15"/>
                  </a:cubicBezTo>
                  <a:cubicBezTo>
                    <a:pt x="27978" y="11"/>
                    <a:pt x="27978" y="7"/>
                    <a:pt x="27978"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 name="Google Shape;1189;p44"/>
            <p:cNvSpPr/>
            <p:nvPr/>
          </p:nvSpPr>
          <p:spPr>
            <a:xfrm>
              <a:off x="2716160" y="2290145"/>
              <a:ext cx="448513" cy="475986"/>
            </a:xfrm>
            <a:custGeom>
              <a:rect b="b" l="l" r="r" t="t"/>
              <a:pathLst>
                <a:path extrusionOk="0" h="27114" w="25549">
                  <a:moveTo>
                    <a:pt x="9616" y="24713"/>
                  </a:moveTo>
                  <a:lnTo>
                    <a:pt x="9616" y="24713"/>
                  </a:lnTo>
                  <a:cubicBezTo>
                    <a:pt x="9615" y="24714"/>
                    <a:pt x="9397" y="24803"/>
                    <a:pt x="9183" y="24893"/>
                  </a:cubicBezTo>
                  <a:cubicBezTo>
                    <a:pt x="8965" y="24987"/>
                    <a:pt x="8743" y="25067"/>
                    <a:pt x="8743" y="25067"/>
                  </a:cubicBezTo>
                  <a:lnTo>
                    <a:pt x="8708" y="25059"/>
                  </a:lnTo>
                  <a:cubicBezTo>
                    <a:pt x="8708" y="25059"/>
                    <a:pt x="8940" y="24983"/>
                    <a:pt x="9165" y="24890"/>
                  </a:cubicBezTo>
                  <a:cubicBezTo>
                    <a:pt x="9390" y="24803"/>
                    <a:pt x="9615" y="24714"/>
                    <a:pt x="9616" y="24713"/>
                  </a:cubicBezTo>
                  <a:close/>
                  <a:moveTo>
                    <a:pt x="6478" y="25738"/>
                  </a:moveTo>
                  <a:cubicBezTo>
                    <a:pt x="6481" y="25738"/>
                    <a:pt x="6485" y="25738"/>
                    <a:pt x="6488" y="25742"/>
                  </a:cubicBezTo>
                  <a:lnTo>
                    <a:pt x="6405" y="25756"/>
                  </a:lnTo>
                  <a:lnTo>
                    <a:pt x="6405" y="25756"/>
                  </a:lnTo>
                  <a:lnTo>
                    <a:pt x="6478" y="25738"/>
                  </a:lnTo>
                  <a:close/>
                  <a:moveTo>
                    <a:pt x="17847" y="0"/>
                  </a:moveTo>
                  <a:cubicBezTo>
                    <a:pt x="17829" y="0"/>
                    <a:pt x="17811" y="0"/>
                    <a:pt x="17793" y="0"/>
                  </a:cubicBezTo>
                  <a:cubicBezTo>
                    <a:pt x="17686" y="5"/>
                    <a:pt x="17578" y="0"/>
                    <a:pt x="17471" y="8"/>
                  </a:cubicBezTo>
                  <a:lnTo>
                    <a:pt x="17308" y="18"/>
                  </a:lnTo>
                  <a:lnTo>
                    <a:pt x="17228" y="21"/>
                  </a:lnTo>
                  <a:lnTo>
                    <a:pt x="17190" y="25"/>
                  </a:lnTo>
                  <a:lnTo>
                    <a:pt x="17153" y="29"/>
                  </a:lnTo>
                  <a:lnTo>
                    <a:pt x="17132" y="32"/>
                  </a:lnTo>
                  <a:cubicBezTo>
                    <a:pt x="16931" y="56"/>
                    <a:pt x="16733" y="80"/>
                    <a:pt x="16543" y="104"/>
                  </a:cubicBezTo>
                  <a:cubicBezTo>
                    <a:pt x="16498" y="112"/>
                    <a:pt x="16450" y="115"/>
                    <a:pt x="16405" y="122"/>
                  </a:cubicBezTo>
                  <a:cubicBezTo>
                    <a:pt x="16356" y="133"/>
                    <a:pt x="16307" y="143"/>
                    <a:pt x="16259" y="153"/>
                  </a:cubicBezTo>
                  <a:cubicBezTo>
                    <a:pt x="16162" y="174"/>
                    <a:pt x="16072" y="192"/>
                    <a:pt x="15982" y="208"/>
                  </a:cubicBezTo>
                  <a:cubicBezTo>
                    <a:pt x="15805" y="250"/>
                    <a:pt x="15636" y="267"/>
                    <a:pt x="15500" y="309"/>
                  </a:cubicBezTo>
                  <a:cubicBezTo>
                    <a:pt x="15361" y="347"/>
                    <a:pt x="15244" y="375"/>
                    <a:pt x="15147" y="389"/>
                  </a:cubicBezTo>
                  <a:cubicBezTo>
                    <a:pt x="15064" y="437"/>
                    <a:pt x="14974" y="486"/>
                    <a:pt x="14883" y="531"/>
                  </a:cubicBezTo>
                  <a:cubicBezTo>
                    <a:pt x="14794" y="582"/>
                    <a:pt x="14707" y="641"/>
                    <a:pt x="14617" y="694"/>
                  </a:cubicBezTo>
                  <a:cubicBezTo>
                    <a:pt x="14447" y="801"/>
                    <a:pt x="14277" y="902"/>
                    <a:pt x="14153" y="1005"/>
                  </a:cubicBezTo>
                  <a:cubicBezTo>
                    <a:pt x="14153" y="1005"/>
                    <a:pt x="13849" y="1178"/>
                    <a:pt x="13544" y="1348"/>
                  </a:cubicBezTo>
                  <a:cubicBezTo>
                    <a:pt x="13395" y="1438"/>
                    <a:pt x="13253" y="1542"/>
                    <a:pt x="13145" y="1611"/>
                  </a:cubicBezTo>
                  <a:cubicBezTo>
                    <a:pt x="13034" y="1688"/>
                    <a:pt x="12962" y="1736"/>
                    <a:pt x="12962" y="1736"/>
                  </a:cubicBezTo>
                  <a:cubicBezTo>
                    <a:pt x="12851" y="1774"/>
                    <a:pt x="12751" y="1816"/>
                    <a:pt x="12650" y="1854"/>
                  </a:cubicBezTo>
                  <a:cubicBezTo>
                    <a:pt x="12549" y="1896"/>
                    <a:pt x="12449" y="1933"/>
                    <a:pt x="12348" y="1971"/>
                  </a:cubicBezTo>
                  <a:cubicBezTo>
                    <a:pt x="12248" y="2013"/>
                    <a:pt x="12140" y="2058"/>
                    <a:pt x="12033" y="2117"/>
                  </a:cubicBezTo>
                  <a:cubicBezTo>
                    <a:pt x="11929" y="2179"/>
                    <a:pt x="11819" y="2252"/>
                    <a:pt x="11704" y="2339"/>
                  </a:cubicBezTo>
                  <a:cubicBezTo>
                    <a:pt x="11687" y="2460"/>
                    <a:pt x="11604" y="2602"/>
                    <a:pt x="11500" y="2772"/>
                  </a:cubicBezTo>
                  <a:cubicBezTo>
                    <a:pt x="11400" y="2945"/>
                    <a:pt x="11264" y="3138"/>
                    <a:pt x="11115" y="3333"/>
                  </a:cubicBezTo>
                  <a:cubicBezTo>
                    <a:pt x="10973" y="3537"/>
                    <a:pt x="10828" y="3752"/>
                    <a:pt x="10682" y="3949"/>
                  </a:cubicBezTo>
                  <a:cubicBezTo>
                    <a:pt x="10540" y="4150"/>
                    <a:pt x="10423" y="4354"/>
                    <a:pt x="10312" y="4517"/>
                  </a:cubicBezTo>
                  <a:cubicBezTo>
                    <a:pt x="10208" y="4663"/>
                    <a:pt x="10097" y="4863"/>
                    <a:pt x="9972" y="5079"/>
                  </a:cubicBezTo>
                  <a:cubicBezTo>
                    <a:pt x="9910" y="5189"/>
                    <a:pt x="9841" y="5304"/>
                    <a:pt x="9779" y="5421"/>
                  </a:cubicBezTo>
                  <a:cubicBezTo>
                    <a:pt x="9723" y="5542"/>
                    <a:pt x="9667" y="5664"/>
                    <a:pt x="9613" y="5788"/>
                  </a:cubicBezTo>
                  <a:cubicBezTo>
                    <a:pt x="9589" y="5807"/>
                    <a:pt x="9569" y="5821"/>
                    <a:pt x="9555" y="5821"/>
                  </a:cubicBezTo>
                  <a:cubicBezTo>
                    <a:pt x="9550" y="5821"/>
                    <a:pt x="9546" y="5819"/>
                    <a:pt x="9543" y="5816"/>
                  </a:cubicBezTo>
                  <a:cubicBezTo>
                    <a:pt x="9491" y="5923"/>
                    <a:pt x="9436" y="6027"/>
                    <a:pt x="9394" y="6131"/>
                  </a:cubicBezTo>
                  <a:cubicBezTo>
                    <a:pt x="9356" y="6242"/>
                    <a:pt x="9318" y="6349"/>
                    <a:pt x="9283" y="6457"/>
                  </a:cubicBezTo>
                  <a:cubicBezTo>
                    <a:pt x="9214" y="6675"/>
                    <a:pt x="9145" y="6890"/>
                    <a:pt x="9100" y="7125"/>
                  </a:cubicBezTo>
                  <a:cubicBezTo>
                    <a:pt x="9096" y="7108"/>
                    <a:pt x="9090" y="7083"/>
                    <a:pt x="9086" y="7042"/>
                  </a:cubicBezTo>
                  <a:cubicBezTo>
                    <a:pt x="8989" y="7371"/>
                    <a:pt x="8913" y="7676"/>
                    <a:pt x="8916" y="7929"/>
                  </a:cubicBezTo>
                  <a:cubicBezTo>
                    <a:pt x="8909" y="8182"/>
                    <a:pt x="8937" y="8362"/>
                    <a:pt x="9007" y="8483"/>
                  </a:cubicBezTo>
                  <a:lnTo>
                    <a:pt x="8978" y="8874"/>
                  </a:lnTo>
                  <a:cubicBezTo>
                    <a:pt x="8944" y="9040"/>
                    <a:pt x="8933" y="9221"/>
                    <a:pt x="8906" y="9384"/>
                  </a:cubicBezTo>
                  <a:cubicBezTo>
                    <a:pt x="8882" y="9553"/>
                    <a:pt x="8871" y="9716"/>
                    <a:pt x="8864" y="9879"/>
                  </a:cubicBezTo>
                  <a:cubicBezTo>
                    <a:pt x="8861" y="9962"/>
                    <a:pt x="8857" y="10045"/>
                    <a:pt x="8854" y="10132"/>
                  </a:cubicBezTo>
                  <a:cubicBezTo>
                    <a:pt x="8854" y="10215"/>
                    <a:pt x="8861" y="10301"/>
                    <a:pt x="8868" y="10391"/>
                  </a:cubicBezTo>
                  <a:cubicBezTo>
                    <a:pt x="8878" y="10568"/>
                    <a:pt x="8892" y="10755"/>
                    <a:pt x="8937" y="10952"/>
                  </a:cubicBezTo>
                  <a:cubicBezTo>
                    <a:pt x="9103" y="11797"/>
                    <a:pt x="9526" y="12640"/>
                    <a:pt x="10000" y="13370"/>
                  </a:cubicBezTo>
                  <a:cubicBezTo>
                    <a:pt x="10150" y="13578"/>
                    <a:pt x="10263" y="13754"/>
                    <a:pt x="10391" y="13893"/>
                  </a:cubicBezTo>
                  <a:cubicBezTo>
                    <a:pt x="10519" y="14028"/>
                    <a:pt x="10623" y="14152"/>
                    <a:pt x="10745" y="14256"/>
                  </a:cubicBezTo>
                  <a:cubicBezTo>
                    <a:pt x="10745" y="14256"/>
                    <a:pt x="10790" y="14305"/>
                    <a:pt x="10869" y="14385"/>
                  </a:cubicBezTo>
                  <a:cubicBezTo>
                    <a:pt x="10949" y="14464"/>
                    <a:pt x="11053" y="14593"/>
                    <a:pt x="11205" y="14713"/>
                  </a:cubicBezTo>
                  <a:cubicBezTo>
                    <a:pt x="11282" y="14776"/>
                    <a:pt x="11361" y="14846"/>
                    <a:pt x="11445" y="14915"/>
                  </a:cubicBezTo>
                  <a:cubicBezTo>
                    <a:pt x="11531" y="14988"/>
                    <a:pt x="11635" y="15050"/>
                    <a:pt x="11732" y="15119"/>
                  </a:cubicBezTo>
                  <a:cubicBezTo>
                    <a:pt x="11929" y="15268"/>
                    <a:pt x="12165" y="15378"/>
                    <a:pt x="12397" y="15503"/>
                  </a:cubicBezTo>
                  <a:cubicBezTo>
                    <a:pt x="12514" y="15559"/>
                    <a:pt x="12639" y="15600"/>
                    <a:pt x="12757" y="15649"/>
                  </a:cubicBezTo>
                  <a:cubicBezTo>
                    <a:pt x="12816" y="15674"/>
                    <a:pt x="12875" y="15698"/>
                    <a:pt x="12934" y="15718"/>
                  </a:cubicBezTo>
                  <a:cubicBezTo>
                    <a:pt x="13010" y="15746"/>
                    <a:pt x="13055" y="15757"/>
                    <a:pt x="13114" y="15773"/>
                  </a:cubicBezTo>
                  <a:cubicBezTo>
                    <a:pt x="13221" y="15808"/>
                    <a:pt x="13346" y="15829"/>
                    <a:pt x="13460" y="15853"/>
                  </a:cubicBezTo>
                  <a:cubicBezTo>
                    <a:pt x="13574" y="15881"/>
                    <a:pt x="13678" y="15888"/>
                    <a:pt x="13775" y="15905"/>
                  </a:cubicBezTo>
                  <a:cubicBezTo>
                    <a:pt x="13948" y="15921"/>
                    <a:pt x="14093" y="15930"/>
                    <a:pt x="14203" y="15930"/>
                  </a:cubicBezTo>
                  <a:cubicBezTo>
                    <a:pt x="14220" y="15930"/>
                    <a:pt x="14235" y="15930"/>
                    <a:pt x="14250" y="15930"/>
                  </a:cubicBezTo>
                  <a:cubicBezTo>
                    <a:pt x="14289" y="15931"/>
                    <a:pt x="14323" y="15931"/>
                    <a:pt x="14349" y="15931"/>
                  </a:cubicBezTo>
                  <a:cubicBezTo>
                    <a:pt x="14403" y="15931"/>
                    <a:pt x="14430" y="15930"/>
                    <a:pt x="14430" y="15930"/>
                  </a:cubicBezTo>
                  <a:cubicBezTo>
                    <a:pt x="14484" y="15932"/>
                    <a:pt x="14537" y="15933"/>
                    <a:pt x="14590" y="15933"/>
                  </a:cubicBezTo>
                  <a:cubicBezTo>
                    <a:pt x="15311" y="15933"/>
                    <a:pt x="15982" y="15741"/>
                    <a:pt x="16592" y="15431"/>
                  </a:cubicBezTo>
                  <a:cubicBezTo>
                    <a:pt x="17249" y="15092"/>
                    <a:pt x="17849" y="14620"/>
                    <a:pt x="18379" y="13976"/>
                  </a:cubicBezTo>
                  <a:cubicBezTo>
                    <a:pt x="18638" y="13661"/>
                    <a:pt x="18922" y="13255"/>
                    <a:pt x="19110" y="12809"/>
                  </a:cubicBezTo>
                  <a:cubicBezTo>
                    <a:pt x="19303" y="12365"/>
                    <a:pt x="19407" y="11891"/>
                    <a:pt x="19393" y="11517"/>
                  </a:cubicBezTo>
                  <a:lnTo>
                    <a:pt x="19393" y="11486"/>
                  </a:lnTo>
                  <a:cubicBezTo>
                    <a:pt x="19393" y="11486"/>
                    <a:pt x="19397" y="11441"/>
                    <a:pt x="19404" y="11351"/>
                  </a:cubicBezTo>
                  <a:cubicBezTo>
                    <a:pt x="19414" y="11260"/>
                    <a:pt x="19421" y="11129"/>
                    <a:pt x="19418" y="10960"/>
                  </a:cubicBezTo>
                  <a:lnTo>
                    <a:pt x="19418" y="10897"/>
                  </a:lnTo>
                  <a:lnTo>
                    <a:pt x="19418" y="10880"/>
                  </a:lnTo>
                  <a:lnTo>
                    <a:pt x="19418" y="10856"/>
                  </a:lnTo>
                  <a:lnTo>
                    <a:pt x="19414" y="10821"/>
                  </a:lnTo>
                  <a:cubicBezTo>
                    <a:pt x="19414" y="10779"/>
                    <a:pt x="19410" y="10734"/>
                    <a:pt x="19407" y="10686"/>
                  </a:cubicBezTo>
                  <a:cubicBezTo>
                    <a:pt x="19400" y="10592"/>
                    <a:pt x="19380" y="10471"/>
                    <a:pt x="19362" y="10354"/>
                  </a:cubicBezTo>
                  <a:cubicBezTo>
                    <a:pt x="19321" y="10125"/>
                    <a:pt x="19252" y="9865"/>
                    <a:pt x="19144" y="9598"/>
                  </a:cubicBezTo>
                  <a:cubicBezTo>
                    <a:pt x="19036" y="9328"/>
                    <a:pt x="18888" y="9048"/>
                    <a:pt x="18676" y="8781"/>
                  </a:cubicBezTo>
                  <a:cubicBezTo>
                    <a:pt x="18465" y="8517"/>
                    <a:pt x="18188" y="8268"/>
                    <a:pt x="17839" y="8105"/>
                  </a:cubicBezTo>
                  <a:cubicBezTo>
                    <a:pt x="17751" y="8064"/>
                    <a:pt x="17665" y="8022"/>
                    <a:pt x="17568" y="7998"/>
                  </a:cubicBezTo>
                  <a:cubicBezTo>
                    <a:pt x="17523" y="7985"/>
                    <a:pt x="17474" y="7970"/>
                    <a:pt x="17430" y="7956"/>
                  </a:cubicBezTo>
                  <a:lnTo>
                    <a:pt x="17284" y="7932"/>
                  </a:lnTo>
                  <a:lnTo>
                    <a:pt x="17208" y="7918"/>
                  </a:lnTo>
                  <a:lnTo>
                    <a:pt x="17190" y="7915"/>
                  </a:lnTo>
                  <a:lnTo>
                    <a:pt x="17159" y="7915"/>
                  </a:lnTo>
                  <a:lnTo>
                    <a:pt x="17125" y="7911"/>
                  </a:lnTo>
                  <a:lnTo>
                    <a:pt x="16993" y="7908"/>
                  </a:lnTo>
                  <a:cubicBezTo>
                    <a:pt x="16982" y="7907"/>
                    <a:pt x="16969" y="7907"/>
                    <a:pt x="16956" y="7907"/>
                  </a:cubicBezTo>
                  <a:cubicBezTo>
                    <a:pt x="16923" y="7907"/>
                    <a:pt x="16884" y="7909"/>
                    <a:pt x="16848" y="7911"/>
                  </a:cubicBezTo>
                  <a:lnTo>
                    <a:pt x="16688" y="7926"/>
                  </a:lnTo>
                  <a:cubicBezTo>
                    <a:pt x="16283" y="7980"/>
                    <a:pt x="15909" y="8161"/>
                    <a:pt x="15598" y="8393"/>
                  </a:cubicBezTo>
                  <a:cubicBezTo>
                    <a:pt x="15278" y="8629"/>
                    <a:pt x="15019" y="8920"/>
                    <a:pt x="14805" y="9224"/>
                  </a:cubicBezTo>
                  <a:cubicBezTo>
                    <a:pt x="14586" y="9532"/>
                    <a:pt x="14413" y="9858"/>
                    <a:pt x="14281" y="10191"/>
                  </a:cubicBezTo>
                  <a:cubicBezTo>
                    <a:pt x="14264" y="10232"/>
                    <a:pt x="14247" y="10270"/>
                    <a:pt x="14229" y="10315"/>
                  </a:cubicBezTo>
                  <a:cubicBezTo>
                    <a:pt x="14215" y="10357"/>
                    <a:pt x="14202" y="10391"/>
                    <a:pt x="14188" y="10437"/>
                  </a:cubicBezTo>
                  <a:cubicBezTo>
                    <a:pt x="14160" y="10526"/>
                    <a:pt x="14135" y="10610"/>
                    <a:pt x="14115" y="10696"/>
                  </a:cubicBezTo>
                  <a:cubicBezTo>
                    <a:pt x="14073" y="10869"/>
                    <a:pt x="14046" y="11043"/>
                    <a:pt x="14042" y="11216"/>
                  </a:cubicBezTo>
                  <a:cubicBezTo>
                    <a:pt x="14025" y="11562"/>
                    <a:pt x="14115" y="11940"/>
                    <a:pt x="14351" y="12203"/>
                  </a:cubicBezTo>
                  <a:cubicBezTo>
                    <a:pt x="14381" y="12234"/>
                    <a:pt x="14410" y="12261"/>
                    <a:pt x="14440" y="12293"/>
                  </a:cubicBezTo>
                  <a:lnTo>
                    <a:pt x="14451" y="12303"/>
                  </a:lnTo>
                  <a:lnTo>
                    <a:pt x="14455" y="12307"/>
                  </a:lnTo>
                  <a:cubicBezTo>
                    <a:pt x="14451" y="12305"/>
                    <a:pt x="14450" y="12304"/>
                    <a:pt x="14449" y="12304"/>
                  </a:cubicBezTo>
                  <a:lnTo>
                    <a:pt x="14449" y="12304"/>
                  </a:lnTo>
                  <a:cubicBezTo>
                    <a:pt x="14448" y="12304"/>
                    <a:pt x="14478" y="12328"/>
                    <a:pt x="14479" y="12328"/>
                  </a:cubicBezTo>
                  <a:cubicBezTo>
                    <a:pt x="14479" y="12328"/>
                    <a:pt x="14479" y="12328"/>
                    <a:pt x="14479" y="12328"/>
                  </a:cubicBezTo>
                  <a:lnTo>
                    <a:pt x="14479" y="12328"/>
                  </a:lnTo>
                  <a:lnTo>
                    <a:pt x="14485" y="12331"/>
                  </a:lnTo>
                  <a:lnTo>
                    <a:pt x="14506" y="12344"/>
                  </a:lnTo>
                  <a:lnTo>
                    <a:pt x="14544" y="12373"/>
                  </a:lnTo>
                  <a:cubicBezTo>
                    <a:pt x="14562" y="12386"/>
                    <a:pt x="14624" y="12414"/>
                    <a:pt x="14672" y="12435"/>
                  </a:cubicBezTo>
                  <a:cubicBezTo>
                    <a:pt x="14701" y="12445"/>
                    <a:pt x="14725" y="12456"/>
                    <a:pt x="14749" y="12462"/>
                  </a:cubicBezTo>
                  <a:lnTo>
                    <a:pt x="14818" y="12477"/>
                  </a:lnTo>
                  <a:cubicBezTo>
                    <a:pt x="14866" y="12484"/>
                    <a:pt x="14913" y="12487"/>
                    <a:pt x="14958" y="12487"/>
                  </a:cubicBezTo>
                  <a:cubicBezTo>
                    <a:pt x="15079" y="12487"/>
                    <a:pt x="15190" y="12463"/>
                    <a:pt x="15286" y="12428"/>
                  </a:cubicBezTo>
                  <a:cubicBezTo>
                    <a:pt x="15553" y="12334"/>
                    <a:pt x="15735" y="12162"/>
                    <a:pt x="15850" y="11964"/>
                  </a:cubicBezTo>
                  <a:cubicBezTo>
                    <a:pt x="15878" y="11915"/>
                    <a:pt x="15895" y="11856"/>
                    <a:pt x="15913" y="11804"/>
                  </a:cubicBezTo>
                  <a:cubicBezTo>
                    <a:pt x="15923" y="11749"/>
                    <a:pt x="15933" y="11694"/>
                    <a:pt x="15933" y="11642"/>
                  </a:cubicBezTo>
                  <a:cubicBezTo>
                    <a:pt x="15927" y="11586"/>
                    <a:pt x="15919" y="11534"/>
                    <a:pt x="15909" y="11492"/>
                  </a:cubicBezTo>
                  <a:cubicBezTo>
                    <a:pt x="15892" y="11451"/>
                    <a:pt x="15874" y="11413"/>
                    <a:pt x="15857" y="11379"/>
                  </a:cubicBezTo>
                  <a:cubicBezTo>
                    <a:pt x="15826" y="11316"/>
                    <a:pt x="15785" y="11285"/>
                    <a:pt x="15764" y="11257"/>
                  </a:cubicBezTo>
                  <a:cubicBezTo>
                    <a:pt x="15740" y="11230"/>
                    <a:pt x="15729" y="11219"/>
                    <a:pt x="15729" y="11219"/>
                  </a:cubicBezTo>
                  <a:lnTo>
                    <a:pt x="15358" y="11628"/>
                  </a:lnTo>
                  <a:cubicBezTo>
                    <a:pt x="15358" y="11628"/>
                    <a:pt x="15361" y="11635"/>
                    <a:pt x="15376" y="11645"/>
                  </a:cubicBezTo>
                  <a:cubicBezTo>
                    <a:pt x="15382" y="11652"/>
                    <a:pt x="15372" y="11652"/>
                    <a:pt x="15379" y="11655"/>
                  </a:cubicBezTo>
                  <a:cubicBezTo>
                    <a:pt x="15382" y="11655"/>
                    <a:pt x="15382" y="11655"/>
                    <a:pt x="15379" y="11663"/>
                  </a:cubicBezTo>
                  <a:cubicBezTo>
                    <a:pt x="15382" y="11669"/>
                    <a:pt x="15369" y="11718"/>
                    <a:pt x="15313" y="11770"/>
                  </a:cubicBezTo>
                  <a:cubicBezTo>
                    <a:pt x="15265" y="11825"/>
                    <a:pt x="15189" y="11874"/>
                    <a:pt x="15109" y="11905"/>
                  </a:cubicBezTo>
                  <a:cubicBezTo>
                    <a:pt x="15056" y="11929"/>
                    <a:pt x="15002" y="11938"/>
                    <a:pt x="14958" y="11938"/>
                  </a:cubicBezTo>
                  <a:cubicBezTo>
                    <a:pt x="14938" y="11938"/>
                    <a:pt x="14919" y="11936"/>
                    <a:pt x="14904" y="11933"/>
                  </a:cubicBezTo>
                  <a:cubicBezTo>
                    <a:pt x="14898" y="11933"/>
                    <a:pt x="14821" y="11908"/>
                    <a:pt x="14780" y="11853"/>
                  </a:cubicBezTo>
                  <a:cubicBezTo>
                    <a:pt x="14735" y="11808"/>
                    <a:pt x="14707" y="11763"/>
                    <a:pt x="14690" y="11728"/>
                  </a:cubicBezTo>
                  <a:cubicBezTo>
                    <a:pt x="14669" y="11697"/>
                    <a:pt x="14662" y="11673"/>
                    <a:pt x="14662" y="11673"/>
                  </a:cubicBezTo>
                  <a:cubicBezTo>
                    <a:pt x="14652" y="11569"/>
                    <a:pt x="14655" y="11448"/>
                    <a:pt x="14683" y="11302"/>
                  </a:cubicBezTo>
                  <a:cubicBezTo>
                    <a:pt x="14755" y="10935"/>
                    <a:pt x="14898" y="10568"/>
                    <a:pt x="15061" y="10183"/>
                  </a:cubicBezTo>
                  <a:cubicBezTo>
                    <a:pt x="15227" y="9802"/>
                    <a:pt x="15428" y="9422"/>
                    <a:pt x="15729" y="9093"/>
                  </a:cubicBezTo>
                  <a:cubicBezTo>
                    <a:pt x="15860" y="8950"/>
                    <a:pt x="16002" y="8819"/>
                    <a:pt x="16159" y="8722"/>
                  </a:cubicBezTo>
                  <a:cubicBezTo>
                    <a:pt x="16234" y="8663"/>
                    <a:pt x="16317" y="8629"/>
                    <a:pt x="16400" y="8583"/>
                  </a:cubicBezTo>
                  <a:cubicBezTo>
                    <a:pt x="16484" y="8552"/>
                    <a:pt x="16567" y="8511"/>
                    <a:pt x="16654" y="8493"/>
                  </a:cubicBezTo>
                  <a:cubicBezTo>
                    <a:pt x="16654" y="8493"/>
                    <a:pt x="16678" y="8487"/>
                    <a:pt x="16723" y="8476"/>
                  </a:cubicBezTo>
                  <a:cubicBezTo>
                    <a:pt x="16768" y="8466"/>
                    <a:pt x="16824" y="8469"/>
                    <a:pt x="16903" y="8458"/>
                  </a:cubicBezTo>
                  <a:cubicBezTo>
                    <a:pt x="16910" y="8458"/>
                    <a:pt x="16918" y="8457"/>
                    <a:pt x="16926" y="8457"/>
                  </a:cubicBezTo>
                  <a:cubicBezTo>
                    <a:pt x="16965" y="8457"/>
                    <a:pt x="17018" y="8463"/>
                    <a:pt x="17065" y="8463"/>
                  </a:cubicBezTo>
                  <a:cubicBezTo>
                    <a:pt x="17080" y="8463"/>
                    <a:pt x="17097" y="8463"/>
                    <a:pt x="17115" y="8466"/>
                  </a:cubicBezTo>
                  <a:lnTo>
                    <a:pt x="17139" y="8466"/>
                  </a:lnTo>
                  <a:cubicBezTo>
                    <a:pt x="17166" y="8472"/>
                    <a:pt x="17194" y="8476"/>
                    <a:pt x="17225" y="8479"/>
                  </a:cubicBezTo>
                  <a:cubicBezTo>
                    <a:pt x="17253" y="8487"/>
                    <a:pt x="17284" y="8490"/>
                    <a:pt x="17312" y="8497"/>
                  </a:cubicBezTo>
                  <a:cubicBezTo>
                    <a:pt x="17343" y="8504"/>
                    <a:pt x="17374" y="8514"/>
                    <a:pt x="17405" y="8525"/>
                  </a:cubicBezTo>
                  <a:cubicBezTo>
                    <a:pt x="17471" y="8541"/>
                    <a:pt x="17533" y="8570"/>
                    <a:pt x="17599" y="8600"/>
                  </a:cubicBezTo>
                  <a:cubicBezTo>
                    <a:pt x="17866" y="8719"/>
                    <a:pt x="18136" y="8961"/>
                    <a:pt x="18361" y="9283"/>
                  </a:cubicBezTo>
                  <a:cubicBezTo>
                    <a:pt x="18576" y="9609"/>
                    <a:pt x="18742" y="10010"/>
                    <a:pt x="18819" y="10433"/>
                  </a:cubicBezTo>
                  <a:cubicBezTo>
                    <a:pt x="18849" y="10627"/>
                    <a:pt x="18878" y="10859"/>
                    <a:pt x="18867" y="11067"/>
                  </a:cubicBezTo>
                  <a:cubicBezTo>
                    <a:pt x="18867" y="11278"/>
                    <a:pt x="18839" y="11486"/>
                    <a:pt x="18804" y="11687"/>
                  </a:cubicBezTo>
                  <a:cubicBezTo>
                    <a:pt x="18728" y="12085"/>
                    <a:pt x="18593" y="12442"/>
                    <a:pt x="18445" y="12736"/>
                  </a:cubicBezTo>
                  <a:cubicBezTo>
                    <a:pt x="18296" y="13027"/>
                    <a:pt x="18146" y="13255"/>
                    <a:pt x="18029" y="13408"/>
                  </a:cubicBezTo>
                  <a:cubicBezTo>
                    <a:pt x="17973" y="13487"/>
                    <a:pt x="17925" y="13546"/>
                    <a:pt x="17890" y="13585"/>
                  </a:cubicBezTo>
                  <a:cubicBezTo>
                    <a:pt x="17859" y="13623"/>
                    <a:pt x="17842" y="13644"/>
                    <a:pt x="17842" y="13644"/>
                  </a:cubicBezTo>
                  <a:cubicBezTo>
                    <a:pt x="17599" y="13837"/>
                    <a:pt x="17346" y="13965"/>
                    <a:pt x="17083" y="14170"/>
                  </a:cubicBezTo>
                  <a:cubicBezTo>
                    <a:pt x="16720" y="14440"/>
                    <a:pt x="16509" y="14693"/>
                    <a:pt x="16114" y="14911"/>
                  </a:cubicBezTo>
                  <a:cubicBezTo>
                    <a:pt x="15587" y="15188"/>
                    <a:pt x="15016" y="15341"/>
                    <a:pt x="14465" y="15341"/>
                  </a:cubicBezTo>
                  <a:cubicBezTo>
                    <a:pt x="14451" y="15341"/>
                    <a:pt x="14437" y="15341"/>
                    <a:pt x="14423" y="15341"/>
                  </a:cubicBezTo>
                  <a:cubicBezTo>
                    <a:pt x="13881" y="15341"/>
                    <a:pt x="13372" y="15214"/>
                    <a:pt x="12913" y="14977"/>
                  </a:cubicBezTo>
                  <a:cubicBezTo>
                    <a:pt x="12439" y="14745"/>
                    <a:pt x="12016" y="14440"/>
                    <a:pt x="11646" y="14069"/>
                  </a:cubicBezTo>
                  <a:cubicBezTo>
                    <a:pt x="11272" y="13695"/>
                    <a:pt x="10943" y="13276"/>
                    <a:pt x="10628" y="12816"/>
                  </a:cubicBezTo>
                  <a:cubicBezTo>
                    <a:pt x="10249" y="12251"/>
                    <a:pt x="9979" y="11652"/>
                    <a:pt x="9796" y="11019"/>
                  </a:cubicBezTo>
                  <a:cubicBezTo>
                    <a:pt x="9613" y="10384"/>
                    <a:pt x="9515" y="9702"/>
                    <a:pt x="9533" y="8992"/>
                  </a:cubicBezTo>
                  <a:cubicBezTo>
                    <a:pt x="9543" y="8861"/>
                    <a:pt x="9550" y="8729"/>
                    <a:pt x="9557" y="8597"/>
                  </a:cubicBezTo>
                  <a:cubicBezTo>
                    <a:pt x="9560" y="8483"/>
                    <a:pt x="9588" y="8348"/>
                    <a:pt x="9605" y="8223"/>
                  </a:cubicBezTo>
                  <a:lnTo>
                    <a:pt x="9657" y="7842"/>
                  </a:lnTo>
                  <a:cubicBezTo>
                    <a:pt x="9678" y="7714"/>
                    <a:pt x="9716" y="7590"/>
                    <a:pt x="9744" y="7465"/>
                  </a:cubicBezTo>
                  <a:cubicBezTo>
                    <a:pt x="9744" y="7465"/>
                    <a:pt x="9765" y="7371"/>
                    <a:pt x="9806" y="7205"/>
                  </a:cubicBezTo>
                  <a:cubicBezTo>
                    <a:pt x="9817" y="7163"/>
                    <a:pt x="9827" y="7115"/>
                    <a:pt x="9838" y="7066"/>
                  </a:cubicBezTo>
                  <a:cubicBezTo>
                    <a:pt x="9854" y="7018"/>
                    <a:pt x="9872" y="6966"/>
                    <a:pt x="9889" y="6907"/>
                  </a:cubicBezTo>
                  <a:cubicBezTo>
                    <a:pt x="9928" y="6796"/>
                    <a:pt x="9972" y="6668"/>
                    <a:pt x="10017" y="6530"/>
                  </a:cubicBezTo>
                  <a:cubicBezTo>
                    <a:pt x="10059" y="6388"/>
                    <a:pt x="10125" y="6246"/>
                    <a:pt x="10191" y="6089"/>
                  </a:cubicBezTo>
                  <a:cubicBezTo>
                    <a:pt x="10260" y="5937"/>
                    <a:pt x="10322" y="5771"/>
                    <a:pt x="10406" y="5608"/>
                  </a:cubicBezTo>
                  <a:cubicBezTo>
                    <a:pt x="10492" y="5445"/>
                    <a:pt x="10578" y="5279"/>
                    <a:pt x="10669" y="5109"/>
                  </a:cubicBezTo>
                  <a:cubicBezTo>
                    <a:pt x="10759" y="4936"/>
                    <a:pt x="10877" y="4780"/>
                    <a:pt x="10977" y="4614"/>
                  </a:cubicBezTo>
                  <a:cubicBezTo>
                    <a:pt x="11406" y="3960"/>
                    <a:pt x="11916" y="3357"/>
                    <a:pt x="12348" y="2965"/>
                  </a:cubicBezTo>
                  <a:cubicBezTo>
                    <a:pt x="12456" y="2865"/>
                    <a:pt x="12549" y="2768"/>
                    <a:pt x="12639" y="2692"/>
                  </a:cubicBezTo>
                  <a:cubicBezTo>
                    <a:pt x="12733" y="2616"/>
                    <a:pt x="12813" y="2550"/>
                    <a:pt x="12882" y="2498"/>
                  </a:cubicBezTo>
                  <a:cubicBezTo>
                    <a:pt x="13013" y="2390"/>
                    <a:pt x="13090" y="2328"/>
                    <a:pt x="13090" y="2328"/>
                  </a:cubicBezTo>
                  <a:cubicBezTo>
                    <a:pt x="13249" y="2211"/>
                    <a:pt x="13429" y="2120"/>
                    <a:pt x="13595" y="2016"/>
                  </a:cubicBezTo>
                  <a:cubicBezTo>
                    <a:pt x="13682" y="1968"/>
                    <a:pt x="13765" y="1912"/>
                    <a:pt x="13852" y="1867"/>
                  </a:cubicBezTo>
                  <a:cubicBezTo>
                    <a:pt x="13938" y="1826"/>
                    <a:pt x="14025" y="1784"/>
                    <a:pt x="14108" y="1743"/>
                  </a:cubicBezTo>
                  <a:cubicBezTo>
                    <a:pt x="14711" y="1434"/>
                    <a:pt x="15313" y="1202"/>
                    <a:pt x="15902" y="1005"/>
                  </a:cubicBezTo>
                  <a:cubicBezTo>
                    <a:pt x="16200" y="932"/>
                    <a:pt x="16474" y="828"/>
                    <a:pt x="16803" y="787"/>
                  </a:cubicBezTo>
                  <a:cubicBezTo>
                    <a:pt x="16955" y="763"/>
                    <a:pt x="17107" y="739"/>
                    <a:pt x="17257" y="711"/>
                  </a:cubicBezTo>
                  <a:cubicBezTo>
                    <a:pt x="17409" y="704"/>
                    <a:pt x="17558" y="683"/>
                    <a:pt x="17706" y="683"/>
                  </a:cubicBezTo>
                  <a:cubicBezTo>
                    <a:pt x="17706" y="683"/>
                    <a:pt x="17762" y="686"/>
                    <a:pt x="17845" y="686"/>
                  </a:cubicBezTo>
                  <a:cubicBezTo>
                    <a:pt x="17928" y="686"/>
                    <a:pt x="18039" y="694"/>
                    <a:pt x="18146" y="700"/>
                  </a:cubicBezTo>
                  <a:cubicBezTo>
                    <a:pt x="18257" y="707"/>
                    <a:pt x="18368" y="718"/>
                    <a:pt x="18448" y="728"/>
                  </a:cubicBezTo>
                  <a:cubicBezTo>
                    <a:pt x="18531" y="739"/>
                    <a:pt x="18587" y="745"/>
                    <a:pt x="18587" y="745"/>
                  </a:cubicBezTo>
                  <a:cubicBezTo>
                    <a:pt x="18680" y="759"/>
                    <a:pt x="18774" y="780"/>
                    <a:pt x="18863" y="801"/>
                  </a:cubicBezTo>
                  <a:cubicBezTo>
                    <a:pt x="18957" y="825"/>
                    <a:pt x="19050" y="842"/>
                    <a:pt x="19140" y="877"/>
                  </a:cubicBezTo>
                  <a:cubicBezTo>
                    <a:pt x="19532" y="988"/>
                    <a:pt x="20104" y="1272"/>
                    <a:pt x="20499" y="1448"/>
                  </a:cubicBezTo>
                  <a:cubicBezTo>
                    <a:pt x="20785" y="1570"/>
                    <a:pt x="21090" y="1674"/>
                    <a:pt x="21371" y="1816"/>
                  </a:cubicBezTo>
                  <a:cubicBezTo>
                    <a:pt x="21482" y="1892"/>
                    <a:pt x="21596" y="1968"/>
                    <a:pt x="21704" y="2044"/>
                  </a:cubicBezTo>
                  <a:cubicBezTo>
                    <a:pt x="21811" y="2124"/>
                    <a:pt x="21915" y="2200"/>
                    <a:pt x="22019" y="2276"/>
                  </a:cubicBezTo>
                  <a:cubicBezTo>
                    <a:pt x="22240" y="2473"/>
                    <a:pt x="22379" y="2633"/>
                    <a:pt x="22548" y="2810"/>
                  </a:cubicBezTo>
                  <a:cubicBezTo>
                    <a:pt x="22711" y="2993"/>
                    <a:pt x="22912" y="3184"/>
                    <a:pt x="23217" y="3499"/>
                  </a:cubicBezTo>
                  <a:cubicBezTo>
                    <a:pt x="23224" y="3496"/>
                    <a:pt x="23232" y="3495"/>
                    <a:pt x="23241" y="3495"/>
                  </a:cubicBezTo>
                  <a:cubicBezTo>
                    <a:pt x="23298" y="3495"/>
                    <a:pt x="23379" y="3547"/>
                    <a:pt x="23442" y="3568"/>
                  </a:cubicBezTo>
                  <a:cubicBezTo>
                    <a:pt x="23477" y="3610"/>
                    <a:pt x="23512" y="3648"/>
                    <a:pt x="23546" y="3690"/>
                  </a:cubicBezTo>
                  <a:cubicBezTo>
                    <a:pt x="23616" y="3808"/>
                    <a:pt x="23674" y="3942"/>
                    <a:pt x="23740" y="4067"/>
                  </a:cubicBezTo>
                  <a:cubicBezTo>
                    <a:pt x="23799" y="4195"/>
                    <a:pt x="23854" y="4327"/>
                    <a:pt x="23896" y="4448"/>
                  </a:cubicBezTo>
                  <a:cubicBezTo>
                    <a:pt x="23986" y="4552"/>
                    <a:pt x="24080" y="4642"/>
                    <a:pt x="24163" y="4739"/>
                  </a:cubicBezTo>
                  <a:cubicBezTo>
                    <a:pt x="24246" y="5061"/>
                    <a:pt x="24367" y="5463"/>
                    <a:pt x="24488" y="5872"/>
                  </a:cubicBezTo>
                  <a:cubicBezTo>
                    <a:pt x="24606" y="6280"/>
                    <a:pt x="24717" y="6699"/>
                    <a:pt x="24834" y="7053"/>
                  </a:cubicBezTo>
                  <a:cubicBezTo>
                    <a:pt x="24834" y="7153"/>
                    <a:pt x="24838" y="7253"/>
                    <a:pt x="24842" y="7354"/>
                  </a:cubicBezTo>
                  <a:cubicBezTo>
                    <a:pt x="24842" y="7468"/>
                    <a:pt x="24845" y="7586"/>
                    <a:pt x="24845" y="7704"/>
                  </a:cubicBezTo>
                  <a:cubicBezTo>
                    <a:pt x="24842" y="8261"/>
                    <a:pt x="24852" y="8743"/>
                    <a:pt x="24793" y="9248"/>
                  </a:cubicBezTo>
                  <a:cubicBezTo>
                    <a:pt x="24793" y="9248"/>
                    <a:pt x="24779" y="9300"/>
                    <a:pt x="24769" y="9352"/>
                  </a:cubicBezTo>
                  <a:cubicBezTo>
                    <a:pt x="24751" y="9408"/>
                    <a:pt x="24738" y="9460"/>
                    <a:pt x="24738" y="9460"/>
                  </a:cubicBezTo>
                  <a:cubicBezTo>
                    <a:pt x="24519" y="10090"/>
                    <a:pt x="24291" y="10589"/>
                    <a:pt x="23913" y="10952"/>
                  </a:cubicBezTo>
                  <a:cubicBezTo>
                    <a:pt x="23886" y="11067"/>
                    <a:pt x="23865" y="11177"/>
                    <a:pt x="23833" y="11281"/>
                  </a:cubicBezTo>
                  <a:cubicBezTo>
                    <a:pt x="23650" y="11545"/>
                    <a:pt x="23387" y="12009"/>
                    <a:pt x="23148" y="12462"/>
                  </a:cubicBezTo>
                  <a:cubicBezTo>
                    <a:pt x="22905" y="12916"/>
                    <a:pt x="22697" y="13353"/>
                    <a:pt x="22663" y="13588"/>
                  </a:cubicBezTo>
                  <a:cubicBezTo>
                    <a:pt x="22649" y="13605"/>
                    <a:pt x="22639" y="13620"/>
                    <a:pt x="22628" y="13637"/>
                  </a:cubicBezTo>
                  <a:cubicBezTo>
                    <a:pt x="22503" y="13803"/>
                    <a:pt x="22385" y="13941"/>
                    <a:pt x="22265" y="14094"/>
                  </a:cubicBezTo>
                  <a:cubicBezTo>
                    <a:pt x="22001" y="14336"/>
                    <a:pt x="21779" y="14568"/>
                    <a:pt x="21579" y="14811"/>
                  </a:cubicBezTo>
                  <a:cubicBezTo>
                    <a:pt x="21381" y="15057"/>
                    <a:pt x="21198" y="15306"/>
                    <a:pt x="21021" y="15580"/>
                  </a:cubicBezTo>
                  <a:cubicBezTo>
                    <a:pt x="20814" y="15829"/>
                    <a:pt x="20592" y="16078"/>
                    <a:pt x="20366" y="16363"/>
                  </a:cubicBezTo>
                  <a:cubicBezTo>
                    <a:pt x="19834" y="17004"/>
                    <a:pt x="19276" y="17644"/>
                    <a:pt x="18680" y="18264"/>
                  </a:cubicBezTo>
                  <a:cubicBezTo>
                    <a:pt x="18080" y="18884"/>
                    <a:pt x="17454" y="19490"/>
                    <a:pt x="16789" y="20079"/>
                  </a:cubicBezTo>
                  <a:cubicBezTo>
                    <a:pt x="16667" y="20179"/>
                    <a:pt x="16546" y="20287"/>
                    <a:pt x="16421" y="20387"/>
                  </a:cubicBezTo>
                  <a:cubicBezTo>
                    <a:pt x="16106" y="20623"/>
                    <a:pt x="15777" y="20837"/>
                    <a:pt x="15459" y="21093"/>
                  </a:cubicBezTo>
                  <a:cubicBezTo>
                    <a:pt x="15258" y="21250"/>
                    <a:pt x="15088" y="21388"/>
                    <a:pt x="14939" y="21526"/>
                  </a:cubicBezTo>
                  <a:cubicBezTo>
                    <a:pt x="14073" y="22146"/>
                    <a:pt x="13187" y="22732"/>
                    <a:pt x="12390" y="23310"/>
                  </a:cubicBezTo>
                  <a:lnTo>
                    <a:pt x="12348" y="23338"/>
                  </a:lnTo>
                  <a:cubicBezTo>
                    <a:pt x="12103" y="23466"/>
                    <a:pt x="11854" y="23587"/>
                    <a:pt x="11600" y="23705"/>
                  </a:cubicBezTo>
                  <a:cubicBezTo>
                    <a:pt x="11566" y="23698"/>
                    <a:pt x="11587" y="23657"/>
                    <a:pt x="11538" y="23653"/>
                  </a:cubicBezTo>
                  <a:cubicBezTo>
                    <a:pt x="11424" y="23726"/>
                    <a:pt x="11309" y="23795"/>
                    <a:pt x="11189" y="23868"/>
                  </a:cubicBezTo>
                  <a:cubicBezTo>
                    <a:pt x="11071" y="23937"/>
                    <a:pt x="10946" y="24003"/>
                    <a:pt x="10821" y="24072"/>
                  </a:cubicBezTo>
                  <a:cubicBezTo>
                    <a:pt x="10697" y="24141"/>
                    <a:pt x="10572" y="24207"/>
                    <a:pt x="10444" y="24273"/>
                  </a:cubicBezTo>
                  <a:cubicBezTo>
                    <a:pt x="10312" y="24335"/>
                    <a:pt x="10180" y="24391"/>
                    <a:pt x="10046" y="24447"/>
                  </a:cubicBezTo>
                  <a:cubicBezTo>
                    <a:pt x="10037" y="24450"/>
                    <a:pt x="10030" y="24451"/>
                    <a:pt x="10025" y="24451"/>
                  </a:cubicBezTo>
                  <a:cubicBezTo>
                    <a:pt x="9991" y="24451"/>
                    <a:pt x="10026" y="24390"/>
                    <a:pt x="10014" y="24387"/>
                  </a:cubicBezTo>
                  <a:lnTo>
                    <a:pt x="10014" y="24387"/>
                  </a:lnTo>
                  <a:cubicBezTo>
                    <a:pt x="9734" y="24570"/>
                    <a:pt x="9517" y="24659"/>
                    <a:pt x="9394" y="24659"/>
                  </a:cubicBezTo>
                  <a:cubicBezTo>
                    <a:pt x="9312" y="24659"/>
                    <a:pt x="9272" y="24619"/>
                    <a:pt x="9283" y="24543"/>
                  </a:cubicBezTo>
                  <a:lnTo>
                    <a:pt x="9283" y="24543"/>
                  </a:lnTo>
                  <a:cubicBezTo>
                    <a:pt x="9162" y="24644"/>
                    <a:pt x="8826" y="24813"/>
                    <a:pt x="8677" y="24910"/>
                  </a:cubicBezTo>
                  <a:cubicBezTo>
                    <a:pt x="8670" y="24910"/>
                    <a:pt x="8663" y="24910"/>
                    <a:pt x="8655" y="24910"/>
                  </a:cubicBezTo>
                  <a:cubicBezTo>
                    <a:pt x="8536" y="24910"/>
                    <a:pt x="8332" y="24957"/>
                    <a:pt x="8085" y="25035"/>
                  </a:cubicBezTo>
                  <a:cubicBezTo>
                    <a:pt x="7818" y="25111"/>
                    <a:pt x="7500" y="25225"/>
                    <a:pt x="7167" y="25337"/>
                  </a:cubicBezTo>
                  <a:cubicBezTo>
                    <a:pt x="6502" y="25565"/>
                    <a:pt x="5792" y="25807"/>
                    <a:pt x="5411" y="25939"/>
                  </a:cubicBezTo>
                  <a:lnTo>
                    <a:pt x="4913" y="26015"/>
                  </a:lnTo>
                  <a:lnTo>
                    <a:pt x="4414" y="26077"/>
                  </a:lnTo>
                  <a:cubicBezTo>
                    <a:pt x="4081" y="26130"/>
                    <a:pt x="3745" y="26151"/>
                    <a:pt x="3412" y="26192"/>
                  </a:cubicBezTo>
                  <a:cubicBezTo>
                    <a:pt x="2814" y="26244"/>
                    <a:pt x="2394" y="26275"/>
                    <a:pt x="2114" y="26309"/>
                  </a:cubicBezTo>
                  <a:cubicBezTo>
                    <a:pt x="1833" y="26351"/>
                    <a:pt x="1695" y="26413"/>
                    <a:pt x="1663" y="26510"/>
                  </a:cubicBezTo>
                  <a:cubicBezTo>
                    <a:pt x="1663" y="26510"/>
                    <a:pt x="1262" y="26510"/>
                    <a:pt x="864" y="26514"/>
                  </a:cubicBezTo>
                  <a:cubicBezTo>
                    <a:pt x="451" y="26496"/>
                    <a:pt x="42" y="26480"/>
                    <a:pt x="42" y="26480"/>
                  </a:cubicBezTo>
                  <a:lnTo>
                    <a:pt x="36" y="26667"/>
                  </a:lnTo>
                  <a:lnTo>
                    <a:pt x="1" y="26663"/>
                  </a:lnTo>
                  <a:lnTo>
                    <a:pt x="1" y="26663"/>
                  </a:lnTo>
                  <a:cubicBezTo>
                    <a:pt x="15" y="26673"/>
                    <a:pt x="22" y="26683"/>
                    <a:pt x="33" y="26698"/>
                  </a:cubicBezTo>
                  <a:lnTo>
                    <a:pt x="18" y="27030"/>
                  </a:lnTo>
                  <a:lnTo>
                    <a:pt x="129" y="27033"/>
                  </a:lnTo>
                  <a:cubicBezTo>
                    <a:pt x="119" y="27057"/>
                    <a:pt x="112" y="27078"/>
                    <a:pt x="101" y="27103"/>
                  </a:cubicBezTo>
                  <a:cubicBezTo>
                    <a:pt x="344" y="27106"/>
                    <a:pt x="573" y="27110"/>
                    <a:pt x="794" y="27113"/>
                  </a:cubicBezTo>
                  <a:cubicBezTo>
                    <a:pt x="1023" y="27106"/>
                    <a:pt x="1241" y="27099"/>
                    <a:pt x="1456" y="27092"/>
                  </a:cubicBezTo>
                  <a:cubicBezTo>
                    <a:pt x="1671" y="27089"/>
                    <a:pt x="1879" y="27072"/>
                    <a:pt x="2087" y="27057"/>
                  </a:cubicBezTo>
                  <a:cubicBezTo>
                    <a:pt x="2294" y="27044"/>
                    <a:pt x="2502" y="27044"/>
                    <a:pt x="2713" y="27023"/>
                  </a:cubicBezTo>
                  <a:cubicBezTo>
                    <a:pt x="2840" y="27030"/>
                    <a:pt x="2967" y="27033"/>
                    <a:pt x="3096" y="27033"/>
                  </a:cubicBezTo>
                  <a:cubicBezTo>
                    <a:pt x="3972" y="27033"/>
                    <a:pt x="4899" y="26884"/>
                    <a:pt x="5823" y="26646"/>
                  </a:cubicBezTo>
                  <a:cubicBezTo>
                    <a:pt x="6149" y="26569"/>
                    <a:pt x="6481" y="26483"/>
                    <a:pt x="6855" y="26382"/>
                  </a:cubicBezTo>
                  <a:cubicBezTo>
                    <a:pt x="8130" y="26026"/>
                    <a:pt x="9370" y="25540"/>
                    <a:pt x="10578" y="24997"/>
                  </a:cubicBezTo>
                  <a:cubicBezTo>
                    <a:pt x="10898" y="24855"/>
                    <a:pt x="11240" y="24696"/>
                    <a:pt x="11579" y="24536"/>
                  </a:cubicBezTo>
                  <a:cubicBezTo>
                    <a:pt x="11912" y="24363"/>
                    <a:pt x="12244" y="24197"/>
                    <a:pt x="12519" y="23996"/>
                  </a:cubicBezTo>
                  <a:cubicBezTo>
                    <a:pt x="12588" y="23948"/>
                    <a:pt x="12639" y="23899"/>
                    <a:pt x="12701" y="23854"/>
                  </a:cubicBezTo>
                  <a:cubicBezTo>
                    <a:pt x="13800" y="23206"/>
                    <a:pt x="14842" y="22472"/>
                    <a:pt x="15836" y="21662"/>
                  </a:cubicBezTo>
                  <a:lnTo>
                    <a:pt x="16488" y="21142"/>
                  </a:lnTo>
                  <a:cubicBezTo>
                    <a:pt x="16560" y="21101"/>
                    <a:pt x="16633" y="21059"/>
                    <a:pt x="16702" y="21021"/>
                  </a:cubicBezTo>
                  <a:cubicBezTo>
                    <a:pt x="17700" y="20470"/>
                    <a:pt x="18243" y="20038"/>
                    <a:pt x="19297" y="18957"/>
                  </a:cubicBezTo>
                  <a:cubicBezTo>
                    <a:pt x="19892" y="18334"/>
                    <a:pt x="20494" y="17689"/>
                    <a:pt x="21084" y="17020"/>
                  </a:cubicBezTo>
                  <a:cubicBezTo>
                    <a:pt x="21669" y="16345"/>
                    <a:pt x="22240" y="15649"/>
                    <a:pt x="22777" y="14929"/>
                  </a:cubicBezTo>
                  <a:cubicBezTo>
                    <a:pt x="23833" y="13505"/>
                    <a:pt x="24831" y="11929"/>
                    <a:pt x="25243" y="10250"/>
                  </a:cubicBezTo>
                  <a:cubicBezTo>
                    <a:pt x="25406" y="9577"/>
                    <a:pt x="25496" y="8950"/>
                    <a:pt x="25510" y="8313"/>
                  </a:cubicBezTo>
                  <a:cubicBezTo>
                    <a:pt x="25510" y="8313"/>
                    <a:pt x="25523" y="8223"/>
                    <a:pt x="25531" y="8071"/>
                  </a:cubicBezTo>
                  <a:cubicBezTo>
                    <a:pt x="25534" y="7995"/>
                    <a:pt x="25541" y="7901"/>
                    <a:pt x="25544" y="7793"/>
                  </a:cubicBezTo>
                  <a:cubicBezTo>
                    <a:pt x="25548" y="7673"/>
                    <a:pt x="25544" y="7569"/>
                    <a:pt x="25544" y="7437"/>
                  </a:cubicBezTo>
                  <a:cubicBezTo>
                    <a:pt x="25538" y="6896"/>
                    <a:pt x="25430" y="6197"/>
                    <a:pt x="25202" y="5528"/>
                  </a:cubicBezTo>
                  <a:cubicBezTo>
                    <a:pt x="24983" y="4860"/>
                    <a:pt x="24641" y="4236"/>
                    <a:pt x="24350" y="3800"/>
                  </a:cubicBezTo>
                  <a:cubicBezTo>
                    <a:pt x="24201" y="3582"/>
                    <a:pt x="24073" y="3405"/>
                    <a:pt x="23976" y="3288"/>
                  </a:cubicBezTo>
                  <a:cubicBezTo>
                    <a:pt x="23878" y="3167"/>
                    <a:pt x="23823" y="3101"/>
                    <a:pt x="23823" y="3101"/>
                  </a:cubicBezTo>
                  <a:cubicBezTo>
                    <a:pt x="23664" y="2858"/>
                    <a:pt x="23477" y="2623"/>
                    <a:pt x="23221" y="2425"/>
                  </a:cubicBezTo>
                  <a:cubicBezTo>
                    <a:pt x="23307" y="2232"/>
                    <a:pt x="22739" y="1570"/>
                    <a:pt x="21912" y="1050"/>
                  </a:cubicBezTo>
                  <a:cubicBezTo>
                    <a:pt x="21499" y="790"/>
                    <a:pt x="21031" y="569"/>
                    <a:pt x="20598" y="413"/>
                  </a:cubicBezTo>
                  <a:cubicBezTo>
                    <a:pt x="20169" y="254"/>
                    <a:pt x="19771" y="163"/>
                    <a:pt x="19508" y="122"/>
                  </a:cubicBezTo>
                  <a:cubicBezTo>
                    <a:pt x="19455" y="136"/>
                    <a:pt x="19501" y="171"/>
                    <a:pt x="19455" y="187"/>
                  </a:cubicBezTo>
                  <a:cubicBezTo>
                    <a:pt x="19182" y="122"/>
                    <a:pt x="18819" y="63"/>
                    <a:pt x="18416" y="25"/>
                  </a:cubicBezTo>
                  <a:cubicBezTo>
                    <a:pt x="18233" y="15"/>
                    <a:pt x="18040" y="0"/>
                    <a:pt x="17847"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193" name="Shape 1193"/>
        <p:cNvGrpSpPr/>
        <p:nvPr/>
      </p:nvGrpSpPr>
      <p:grpSpPr>
        <a:xfrm>
          <a:off x="0" y="0"/>
          <a:ext cx="0" cy="0"/>
          <a:chOff x="0" y="0"/>
          <a:chExt cx="0" cy="0"/>
        </a:xfrm>
      </p:grpSpPr>
      <p:sp>
        <p:nvSpPr>
          <p:cNvPr id="1194" name="Google Shape;1194;p45"/>
          <p:cNvSpPr txBox="1"/>
          <p:nvPr>
            <p:ph type="title"/>
          </p:nvPr>
        </p:nvSpPr>
        <p:spPr>
          <a:xfrm>
            <a:off x="665250" y="2010000"/>
            <a:ext cx="7813800" cy="11235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t>AWESOME WORDS</a:t>
            </a:r>
            <a:endParaRPr/>
          </a:p>
        </p:txBody>
      </p:sp>
    </p:spTree>
  </p:cSld>
  <p:clrMapOvr>
    <a:masterClrMapping/>
  </p:clrMapOvr>
</p:sld>
</file>

<file path=ppt/slides/slide2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198" name="Shape 1198"/>
        <p:cNvGrpSpPr/>
        <p:nvPr/>
      </p:nvGrpSpPr>
      <p:grpSpPr>
        <a:xfrm>
          <a:off x="0" y="0"/>
          <a:ext cx="0" cy="0"/>
          <a:chOff x="0" y="0"/>
          <a:chExt cx="0" cy="0"/>
        </a:xfrm>
      </p:grpSpPr>
      <p:grpSp>
        <p:nvGrpSpPr>
          <p:cNvPr id="1199" name="Google Shape;1199;p46"/>
          <p:cNvGrpSpPr/>
          <p:nvPr/>
        </p:nvGrpSpPr>
        <p:grpSpPr>
          <a:xfrm flipH="1">
            <a:off x="1582197" y="2224232"/>
            <a:ext cx="5979702" cy="347791"/>
            <a:chOff x="1668386" y="1601350"/>
            <a:chExt cx="5807227" cy="1940800"/>
          </a:xfrm>
        </p:grpSpPr>
        <p:sp>
          <p:nvSpPr>
            <p:cNvPr id="1200" name="Google Shape;1200;p46"/>
            <p:cNvSpPr/>
            <p:nvPr/>
          </p:nvSpPr>
          <p:spPr>
            <a:xfrm>
              <a:off x="2176450" y="1772809"/>
              <a:ext cx="4823700" cy="15810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01" name="Google Shape;1201;p46"/>
            <p:cNvGrpSpPr/>
            <p:nvPr/>
          </p:nvGrpSpPr>
          <p:grpSpPr>
            <a:xfrm>
              <a:off x="1668386" y="1601350"/>
              <a:ext cx="5807227" cy="1940800"/>
              <a:chOff x="1668386" y="1601350"/>
              <a:chExt cx="5807227" cy="1940800"/>
            </a:xfrm>
          </p:grpSpPr>
          <p:sp>
            <p:nvSpPr>
              <p:cNvPr id="1202" name="Google Shape;1202;p46"/>
              <p:cNvSpPr/>
              <p:nvPr/>
            </p:nvSpPr>
            <p:spPr>
              <a:xfrm>
                <a:off x="1668386"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 name="Google Shape;1203;p46"/>
              <p:cNvSpPr/>
              <p:nvPr/>
            </p:nvSpPr>
            <p:spPr>
              <a:xfrm>
                <a:off x="3601600"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 name="Google Shape;1204;p46"/>
              <p:cNvSpPr/>
              <p:nvPr/>
            </p:nvSpPr>
            <p:spPr>
              <a:xfrm>
                <a:off x="5534814"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05" name="Google Shape;1205;p46"/>
          <p:cNvGrpSpPr/>
          <p:nvPr/>
        </p:nvGrpSpPr>
        <p:grpSpPr>
          <a:xfrm>
            <a:off x="533700" y="972750"/>
            <a:ext cx="8076650" cy="3484306"/>
            <a:chOff x="533700" y="972750"/>
            <a:chExt cx="8076650" cy="3484306"/>
          </a:xfrm>
        </p:grpSpPr>
        <p:grpSp>
          <p:nvGrpSpPr>
            <p:cNvPr id="1206" name="Google Shape;1206;p46"/>
            <p:cNvGrpSpPr/>
            <p:nvPr/>
          </p:nvGrpSpPr>
          <p:grpSpPr>
            <a:xfrm>
              <a:off x="533700" y="972750"/>
              <a:ext cx="8076650" cy="1631956"/>
              <a:chOff x="533675" y="1255750"/>
              <a:chExt cx="8076650" cy="1631956"/>
            </a:xfrm>
          </p:grpSpPr>
          <p:grpSp>
            <p:nvGrpSpPr>
              <p:cNvPr id="1207" name="Google Shape;1207;p46"/>
              <p:cNvGrpSpPr/>
              <p:nvPr/>
            </p:nvGrpSpPr>
            <p:grpSpPr>
              <a:xfrm>
                <a:off x="533675" y="1255750"/>
                <a:ext cx="186325" cy="1631956"/>
                <a:chOff x="533675" y="1255750"/>
                <a:chExt cx="186325" cy="1631956"/>
              </a:xfrm>
            </p:grpSpPr>
            <p:sp>
              <p:nvSpPr>
                <p:cNvPr id="1208" name="Google Shape;1208;p46"/>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 name="Google Shape;1209;p46"/>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 name="Google Shape;1210;p46"/>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 name="Google Shape;1211;p46"/>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 name="Google Shape;1212;p46"/>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 name="Google Shape;1213;p46"/>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 name="Google Shape;1214;p46"/>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 name="Google Shape;1215;p46"/>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 name="Google Shape;1216;p46"/>
              <p:cNvGrpSpPr/>
              <p:nvPr/>
            </p:nvGrpSpPr>
            <p:grpSpPr>
              <a:xfrm flipH="1">
                <a:off x="8424000" y="1255750"/>
                <a:ext cx="186325" cy="1631956"/>
                <a:chOff x="533675" y="1255750"/>
                <a:chExt cx="186325" cy="1631956"/>
              </a:xfrm>
            </p:grpSpPr>
            <p:sp>
              <p:nvSpPr>
                <p:cNvPr id="1217" name="Google Shape;1217;p46"/>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 name="Google Shape;1218;p46"/>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 name="Google Shape;1219;p46"/>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 name="Google Shape;1220;p46"/>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 name="Google Shape;1221;p46"/>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 name="Google Shape;1222;p46"/>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 name="Google Shape;1223;p46"/>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 name="Google Shape;1224;p46"/>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25" name="Google Shape;1225;p46"/>
            <p:cNvGrpSpPr/>
            <p:nvPr/>
          </p:nvGrpSpPr>
          <p:grpSpPr>
            <a:xfrm flipH="1" rot="10800000">
              <a:off x="533700" y="2825100"/>
              <a:ext cx="8076650" cy="1631956"/>
              <a:chOff x="533675" y="1255750"/>
              <a:chExt cx="8076650" cy="1631956"/>
            </a:xfrm>
          </p:grpSpPr>
          <p:grpSp>
            <p:nvGrpSpPr>
              <p:cNvPr id="1226" name="Google Shape;1226;p46"/>
              <p:cNvGrpSpPr/>
              <p:nvPr/>
            </p:nvGrpSpPr>
            <p:grpSpPr>
              <a:xfrm>
                <a:off x="533675" y="1255750"/>
                <a:ext cx="186325" cy="1631956"/>
                <a:chOff x="533675" y="1255750"/>
                <a:chExt cx="186325" cy="1631956"/>
              </a:xfrm>
            </p:grpSpPr>
            <p:sp>
              <p:nvSpPr>
                <p:cNvPr id="1227" name="Google Shape;1227;p46"/>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 name="Google Shape;1228;p46"/>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 name="Google Shape;1229;p46"/>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 name="Google Shape;1230;p46"/>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 name="Google Shape;1231;p46"/>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 name="Google Shape;1232;p46"/>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 name="Google Shape;1233;p46"/>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 name="Google Shape;1234;p46"/>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 name="Google Shape;1235;p46"/>
              <p:cNvGrpSpPr/>
              <p:nvPr/>
            </p:nvGrpSpPr>
            <p:grpSpPr>
              <a:xfrm flipH="1">
                <a:off x="8424000" y="1255750"/>
                <a:ext cx="186325" cy="1631956"/>
                <a:chOff x="533675" y="1255750"/>
                <a:chExt cx="186325" cy="1631956"/>
              </a:xfrm>
            </p:grpSpPr>
            <p:sp>
              <p:nvSpPr>
                <p:cNvPr id="1236" name="Google Shape;1236;p46"/>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 name="Google Shape;1237;p46"/>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 name="Google Shape;1238;p46"/>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 name="Google Shape;1239;p46"/>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 name="Google Shape;1240;p46"/>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 name="Google Shape;1241;p46"/>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 name="Google Shape;1242;p46"/>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 name="Google Shape;1243;p46"/>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1244" name="Google Shape;1244;p46"/>
          <p:cNvSpPr txBox="1"/>
          <p:nvPr>
            <p:ph type="title"/>
          </p:nvPr>
        </p:nvSpPr>
        <p:spPr>
          <a:xfrm>
            <a:off x="1582150" y="540000"/>
            <a:ext cx="5979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PR OUTREACH</a:t>
            </a:r>
            <a:endParaRPr/>
          </a:p>
        </p:txBody>
      </p:sp>
      <p:grpSp>
        <p:nvGrpSpPr>
          <p:cNvPr id="1245" name="Google Shape;1245;p46"/>
          <p:cNvGrpSpPr/>
          <p:nvPr/>
        </p:nvGrpSpPr>
        <p:grpSpPr>
          <a:xfrm flipH="1">
            <a:off x="1582179" y="1131125"/>
            <a:ext cx="5979702" cy="821541"/>
            <a:chOff x="1668386" y="1601350"/>
            <a:chExt cx="5807227" cy="1940800"/>
          </a:xfrm>
        </p:grpSpPr>
        <p:sp>
          <p:nvSpPr>
            <p:cNvPr id="1246" name="Google Shape;1246;p46"/>
            <p:cNvSpPr/>
            <p:nvPr/>
          </p:nvSpPr>
          <p:spPr>
            <a:xfrm>
              <a:off x="2176450" y="1772809"/>
              <a:ext cx="4823700" cy="1581000"/>
            </a:xfrm>
            <a:prstGeom prst="rect">
              <a:avLst/>
            </a:prstGeom>
            <a:solidFill>
              <a:schemeClr val="dk2"/>
            </a:solidFill>
            <a:ln cap="flat" cmpd="sng" w="9525">
              <a:solidFill>
                <a:schemeClr val="dk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7" name="Google Shape;1247;p46"/>
            <p:cNvGrpSpPr/>
            <p:nvPr/>
          </p:nvGrpSpPr>
          <p:grpSpPr>
            <a:xfrm>
              <a:off x="1668386" y="1601350"/>
              <a:ext cx="5807227" cy="1940800"/>
              <a:chOff x="1668386" y="1601350"/>
              <a:chExt cx="5807227" cy="1940800"/>
            </a:xfrm>
          </p:grpSpPr>
          <p:sp>
            <p:nvSpPr>
              <p:cNvPr id="1248" name="Google Shape;1248;p46"/>
              <p:cNvSpPr/>
              <p:nvPr/>
            </p:nvSpPr>
            <p:spPr>
              <a:xfrm>
                <a:off x="1668386"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 name="Google Shape;1249;p46"/>
              <p:cNvSpPr/>
              <p:nvPr/>
            </p:nvSpPr>
            <p:spPr>
              <a:xfrm>
                <a:off x="3601600"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 name="Google Shape;1250;p46"/>
              <p:cNvSpPr/>
              <p:nvPr/>
            </p:nvSpPr>
            <p:spPr>
              <a:xfrm>
                <a:off x="5534814"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251" name="Google Shape;1251;p46"/>
          <p:cNvSpPr txBox="1"/>
          <p:nvPr/>
        </p:nvSpPr>
        <p:spPr>
          <a:xfrm>
            <a:off x="4889243" y="3160512"/>
            <a:ext cx="2480100" cy="44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Cutive Mono"/>
                <a:ea typeface="Cutive Mono"/>
                <a:cs typeface="Cutive Mono"/>
                <a:sym typeface="Cutive Mono"/>
              </a:rPr>
              <a:t>The Sun is the star at the center of the Solar System</a:t>
            </a:r>
            <a:endParaRPr sz="1100">
              <a:solidFill>
                <a:schemeClr val="lt1"/>
              </a:solidFill>
              <a:latin typeface="Cutive Mono"/>
              <a:ea typeface="Cutive Mono"/>
              <a:cs typeface="Cutive Mono"/>
              <a:sym typeface="Cutive Mono"/>
            </a:endParaRPr>
          </a:p>
        </p:txBody>
      </p:sp>
      <p:sp>
        <p:nvSpPr>
          <p:cNvPr id="1252" name="Google Shape;1252;p46"/>
          <p:cNvSpPr txBox="1"/>
          <p:nvPr/>
        </p:nvSpPr>
        <p:spPr>
          <a:xfrm>
            <a:off x="4696825" y="2992414"/>
            <a:ext cx="2865000" cy="1239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chemeClr val="lt1"/>
                </a:solidFill>
                <a:latin typeface="Anton"/>
                <a:ea typeface="Anton"/>
                <a:cs typeface="Anton"/>
                <a:sym typeface="Anton"/>
              </a:rPr>
              <a:t>KEY MESSAGE 1</a:t>
            </a:r>
            <a:endParaRPr sz="1200">
              <a:solidFill>
                <a:schemeClr val="lt1"/>
              </a:solidFill>
              <a:latin typeface="Anton"/>
              <a:ea typeface="Anton"/>
              <a:cs typeface="Anton"/>
              <a:sym typeface="Anton"/>
            </a:endParaRPr>
          </a:p>
        </p:txBody>
      </p:sp>
      <p:sp>
        <p:nvSpPr>
          <p:cNvPr id="1253" name="Google Shape;1253;p46"/>
          <p:cNvSpPr txBox="1"/>
          <p:nvPr/>
        </p:nvSpPr>
        <p:spPr>
          <a:xfrm>
            <a:off x="4889268" y="4125423"/>
            <a:ext cx="2480100" cy="4458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chemeClr val="lt1"/>
                </a:solidFill>
                <a:latin typeface="Cutive Mono"/>
                <a:ea typeface="Cutive Mono"/>
                <a:cs typeface="Cutive Mono"/>
                <a:sym typeface="Cutive Mono"/>
              </a:rPr>
              <a:t>Despite being red, Mars is actually a cold place</a:t>
            </a:r>
            <a:endParaRPr sz="1100">
              <a:solidFill>
                <a:schemeClr val="lt1"/>
              </a:solidFill>
              <a:latin typeface="Cutive Mono"/>
              <a:ea typeface="Cutive Mono"/>
              <a:cs typeface="Cutive Mono"/>
              <a:sym typeface="Cutive Mono"/>
            </a:endParaRPr>
          </a:p>
        </p:txBody>
      </p:sp>
      <p:sp>
        <p:nvSpPr>
          <p:cNvPr id="1254" name="Google Shape;1254;p46"/>
          <p:cNvSpPr txBox="1"/>
          <p:nvPr/>
        </p:nvSpPr>
        <p:spPr>
          <a:xfrm>
            <a:off x="4696850" y="3932538"/>
            <a:ext cx="2865000" cy="1542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chemeClr val="lt1"/>
                </a:solidFill>
                <a:latin typeface="Anton"/>
                <a:ea typeface="Anton"/>
                <a:cs typeface="Anton"/>
                <a:sym typeface="Anton"/>
              </a:rPr>
              <a:t>KEY MESSAGE 2</a:t>
            </a:r>
            <a:endParaRPr sz="1200">
              <a:solidFill>
                <a:schemeClr val="lt1"/>
              </a:solidFill>
              <a:latin typeface="Anton"/>
              <a:ea typeface="Anton"/>
              <a:cs typeface="Anton"/>
              <a:sym typeface="Anton"/>
            </a:endParaRPr>
          </a:p>
        </p:txBody>
      </p:sp>
      <p:sp>
        <p:nvSpPr>
          <p:cNvPr id="1255" name="Google Shape;1255;p46"/>
          <p:cNvSpPr txBox="1"/>
          <p:nvPr/>
        </p:nvSpPr>
        <p:spPr>
          <a:xfrm>
            <a:off x="5434724" y="2300425"/>
            <a:ext cx="1389300" cy="347700"/>
          </a:xfrm>
          <a:prstGeom prst="rect">
            <a:avLst/>
          </a:prstGeom>
          <a:noFill/>
          <a:ln>
            <a:noFill/>
          </a:ln>
        </p:spPr>
        <p:txBody>
          <a:bodyPr anchorCtr="0" anchor="ctr" bIns="0"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KEY MESSAGES</a:t>
            </a:r>
            <a:endParaRPr sz="1200">
              <a:solidFill>
                <a:srgbClr val="F3F3F3"/>
              </a:solidFill>
              <a:latin typeface="Anton"/>
              <a:ea typeface="Anton"/>
              <a:cs typeface="Anton"/>
              <a:sym typeface="Anton"/>
            </a:endParaRPr>
          </a:p>
        </p:txBody>
      </p:sp>
      <p:sp>
        <p:nvSpPr>
          <p:cNvPr id="1256" name="Google Shape;1256;p46"/>
          <p:cNvSpPr txBox="1"/>
          <p:nvPr/>
        </p:nvSpPr>
        <p:spPr>
          <a:xfrm>
            <a:off x="2418425" y="2300425"/>
            <a:ext cx="1389300" cy="347700"/>
          </a:xfrm>
          <a:prstGeom prst="rect">
            <a:avLst/>
          </a:prstGeom>
          <a:noFill/>
          <a:ln>
            <a:noFill/>
          </a:ln>
        </p:spPr>
        <p:txBody>
          <a:bodyPr anchorCtr="0" anchor="ctr" bIns="0" lIns="91425" spcFirstLastPara="1" rIns="91425" wrap="square" tIns="91425">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GOALS</a:t>
            </a:r>
            <a:endParaRPr sz="1200">
              <a:solidFill>
                <a:srgbClr val="F3F3F3"/>
              </a:solidFill>
              <a:latin typeface="Anton"/>
              <a:ea typeface="Anton"/>
              <a:cs typeface="Anton"/>
              <a:sym typeface="Anton"/>
            </a:endParaRPr>
          </a:p>
        </p:txBody>
      </p:sp>
      <p:sp>
        <p:nvSpPr>
          <p:cNvPr id="1257" name="Google Shape;1257;p46"/>
          <p:cNvSpPr txBox="1"/>
          <p:nvPr/>
        </p:nvSpPr>
        <p:spPr>
          <a:xfrm>
            <a:off x="1766525" y="3812815"/>
            <a:ext cx="26931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Anton"/>
                <a:ea typeface="Anton"/>
                <a:cs typeface="Anton"/>
                <a:sym typeface="Anton"/>
              </a:rPr>
              <a:t>7,000</a:t>
            </a:r>
            <a:endParaRPr sz="3000">
              <a:solidFill>
                <a:schemeClr val="lt1"/>
              </a:solidFill>
              <a:latin typeface="Anton"/>
              <a:ea typeface="Anton"/>
              <a:cs typeface="Anton"/>
              <a:sym typeface="Anton"/>
            </a:endParaRPr>
          </a:p>
        </p:txBody>
      </p:sp>
      <p:sp>
        <p:nvSpPr>
          <p:cNvPr id="1258" name="Google Shape;1258;p46"/>
          <p:cNvSpPr txBox="1"/>
          <p:nvPr/>
        </p:nvSpPr>
        <p:spPr>
          <a:xfrm>
            <a:off x="1766525" y="4351490"/>
            <a:ext cx="2693100" cy="1674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100">
                <a:solidFill>
                  <a:srgbClr val="434343"/>
                </a:solidFill>
                <a:latin typeface="Cutive Mono"/>
                <a:ea typeface="Cutive Mono"/>
                <a:cs typeface="Cutive Mono"/>
                <a:sym typeface="Cutive Mono"/>
              </a:rPr>
              <a:t>Jupiter is a gas giant</a:t>
            </a:r>
            <a:endParaRPr sz="1100">
              <a:solidFill>
                <a:srgbClr val="434343"/>
              </a:solidFill>
              <a:latin typeface="Cutive Mono"/>
              <a:ea typeface="Cutive Mono"/>
              <a:cs typeface="Cutive Mono"/>
              <a:sym typeface="Cutive Mono"/>
            </a:endParaRPr>
          </a:p>
        </p:txBody>
      </p:sp>
      <p:sp>
        <p:nvSpPr>
          <p:cNvPr id="1259" name="Google Shape;1259;p46"/>
          <p:cNvSpPr txBox="1"/>
          <p:nvPr/>
        </p:nvSpPr>
        <p:spPr>
          <a:xfrm>
            <a:off x="1582175" y="2847143"/>
            <a:ext cx="3061800" cy="4845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3000">
                <a:solidFill>
                  <a:schemeClr val="lt1"/>
                </a:solidFill>
                <a:latin typeface="Anton"/>
                <a:ea typeface="Anton"/>
                <a:cs typeface="Anton"/>
                <a:sym typeface="Anton"/>
              </a:rPr>
              <a:t>$25,000,000</a:t>
            </a:r>
            <a:endParaRPr sz="3000">
              <a:solidFill>
                <a:schemeClr val="lt1"/>
              </a:solidFill>
              <a:latin typeface="Anton"/>
              <a:ea typeface="Anton"/>
              <a:cs typeface="Anton"/>
              <a:sym typeface="Anton"/>
            </a:endParaRPr>
          </a:p>
        </p:txBody>
      </p:sp>
      <p:sp>
        <p:nvSpPr>
          <p:cNvPr id="1260" name="Google Shape;1260;p46"/>
          <p:cNvSpPr txBox="1"/>
          <p:nvPr/>
        </p:nvSpPr>
        <p:spPr>
          <a:xfrm>
            <a:off x="1766525" y="3385806"/>
            <a:ext cx="2693100" cy="1674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100">
                <a:solidFill>
                  <a:srgbClr val="434343"/>
                </a:solidFill>
                <a:latin typeface="Cutive Mono"/>
                <a:ea typeface="Cutive Mono"/>
                <a:cs typeface="Cutive Mono"/>
                <a:sym typeface="Cutive Mono"/>
              </a:rPr>
              <a:t>Venus has a beautiful name</a:t>
            </a:r>
            <a:endParaRPr sz="1100">
              <a:solidFill>
                <a:srgbClr val="434343"/>
              </a:solidFill>
              <a:latin typeface="Cutive Mono"/>
              <a:ea typeface="Cutive Mono"/>
              <a:cs typeface="Cutive Mono"/>
              <a:sym typeface="Cutive Mono"/>
            </a:endParaRPr>
          </a:p>
        </p:txBody>
      </p:sp>
      <p:sp>
        <p:nvSpPr>
          <p:cNvPr id="1261" name="Google Shape;1261;p46"/>
          <p:cNvSpPr txBox="1"/>
          <p:nvPr/>
        </p:nvSpPr>
        <p:spPr>
          <a:xfrm>
            <a:off x="1516200" y="1665288"/>
            <a:ext cx="1389300" cy="2151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INSTAGRAM</a:t>
            </a:r>
            <a:endParaRPr sz="1200">
              <a:solidFill>
                <a:srgbClr val="F3F3F3"/>
              </a:solidFill>
              <a:latin typeface="Anton"/>
              <a:ea typeface="Anton"/>
              <a:cs typeface="Anton"/>
              <a:sym typeface="Anton"/>
            </a:endParaRPr>
          </a:p>
        </p:txBody>
      </p:sp>
      <p:sp>
        <p:nvSpPr>
          <p:cNvPr id="1262" name="Google Shape;1262;p46"/>
          <p:cNvSpPr txBox="1"/>
          <p:nvPr/>
        </p:nvSpPr>
        <p:spPr>
          <a:xfrm>
            <a:off x="3090300" y="1665288"/>
            <a:ext cx="1389300" cy="2151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YOUTUBE</a:t>
            </a:r>
            <a:endParaRPr sz="1200">
              <a:solidFill>
                <a:srgbClr val="F3F3F3"/>
              </a:solidFill>
              <a:latin typeface="Anton"/>
              <a:ea typeface="Anton"/>
              <a:cs typeface="Anton"/>
              <a:sym typeface="Anton"/>
            </a:endParaRPr>
          </a:p>
        </p:txBody>
      </p:sp>
      <p:sp>
        <p:nvSpPr>
          <p:cNvPr id="1263" name="Google Shape;1263;p46"/>
          <p:cNvSpPr txBox="1"/>
          <p:nvPr/>
        </p:nvSpPr>
        <p:spPr>
          <a:xfrm>
            <a:off x="4664400" y="1665288"/>
            <a:ext cx="1389300" cy="2151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SNAPCHAT</a:t>
            </a:r>
            <a:endParaRPr sz="1200">
              <a:solidFill>
                <a:srgbClr val="F3F3F3"/>
              </a:solidFill>
              <a:latin typeface="Anton"/>
              <a:ea typeface="Anton"/>
              <a:cs typeface="Anton"/>
              <a:sym typeface="Anton"/>
            </a:endParaRPr>
          </a:p>
        </p:txBody>
      </p:sp>
      <p:sp>
        <p:nvSpPr>
          <p:cNvPr id="1264" name="Google Shape;1264;p46"/>
          <p:cNvSpPr txBox="1"/>
          <p:nvPr/>
        </p:nvSpPr>
        <p:spPr>
          <a:xfrm>
            <a:off x="6206637" y="1665288"/>
            <a:ext cx="1389300" cy="215100"/>
          </a:xfrm>
          <a:prstGeom prst="rect">
            <a:avLst/>
          </a:prstGeom>
          <a:noFill/>
          <a:ln>
            <a:noFill/>
          </a:ln>
        </p:spPr>
        <p:txBody>
          <a:bodyPr anchorCtr="0" anchor="t" bIns="90000" lIns="91425" spcFirstLastPara="1" rIns="91425" wrap="square" tIns="0">
            <a:noAutofit/>
          </a:bodyPr>
          <a:lstStyle/>
          <a:p>
            <a:pPr indent="0" lvl="0" marL="0" rtl="0" algn="ctr">
              <a:spcBef>
                <a:spcPts val="0"/>
              </a:spcBef>
              <a:spcAft>
                <a:spcPts val="1600"/>
              </a:spcAft>
              <a:buNone/>
            </a:pPr>
            <a:r>
              <a:rPr lang="en" sz="1200">
                <a:solidFill>
                  <a:srgbClr val="F3F3F3"/>
                </a:solidFill>
                <a:latin typeface="Anton"/>
                <a:ea typeface="Anton"/>
                <a:cs typeface="Anton"/>
                <a:sym typeface="Anton"/>
              </a:rPr>
              <a:t>TWITTER</a:t>
            </a:r>
            <a:endParaRPr sz="1200">
              <a:solidFill>
                <a:srgbClr val="F3F3F3"/>
              </a:solidFill>
              <a:latin typeface="Anton"/>
              <a:ea typeface="Anton"/>
              <a:cs typeface="Anton"/>
              <a:sym typeface="Anton"/>
            </a:endParaRPr>
          </a:p>
        </p:txBody>
      </p:sp>
      <p:grpSp>
        <p:nvGrpSpPr>
          <p:cNvPr id="1265" name="Google Shape;1265;p46"/>
          <p:cNvGrpSpPr/>
          <p:nvPr/>
        </p:nvGrpSpPr>
        <p:grpSpPr>
          <a:xfrm>
            <a:off x="2037831" y="1248874"/>
            <a:ext cx="346056" cy="345674"/>
            <a:chOff x="3303268" y="3817349"/>
            <a:chExt cx="346056" cy="345674"/>
          </a:xfrm>
        </p:grpSpPr>
        <p:sp>
          <p:nvSpPr>
            <p:cNvPr id="1266" name="Google Shape;1266;p46"/>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 name="Google Shape;1267;p46"/>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 name="Google Shape;1268;p46"/>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 name="Google Shape;1269;p46"/>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 name="Google Shape;1270;p46"/>
          <p:cNvGrpSpPr/>
          <p:nvPr/>
        </p:nvGrpSpPr>
        <p:grpSpPr>
          <a:xfrm>
            <a:off x="6728285" y="1248861"/>
            <a:ext cx="346024" cy="345674"/>
            <a:chOff x="4201447" y="3817349"/>
            <a:chExt cx="346024" cy="345674"/>
          </a:xfrm>
        </p:grpSpPr>
        <p:sp>
          <p:nvSpPr>
            <p:cNvPr id="1271" name="Google Shape;1271;p46"/>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 name="Google Shape;1272;p46"/>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 name="Google Shape;1273;p46"/>
          <p:cNvGrpSpPr/>
          <p:nvPr/>
        </p:nvGrpSpPr>
        <p:grpSpPr>
          <a:xfrm>
            <a:off x="3612136" y="1248874"/>
            <a:ext cx="345642" cy="345674"/>
            <a:chOff x="5549861" y="3817349"/>
            <a:chExt cx="345642" cy="345674"/>
          </a:xfrm>
        </p:grpSpPr>
        <p:sp>
          <p:nvSpPr>
            <p:cNvPr id="1274" name="Google Shape;1274;p46"/>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 name="Google Shape;1275;p46"/>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 name="Google Shape;1276;p46"/>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 name="Google Shape;1277;p46"/>
          <p:cNvGrpSpPr/>
          <p:nvPr/>
        </p:nvGrpSpPr>
        <p:grpSpPr>
          <a:xfrm>
            <a:off x="5186029" y="1243205"/>
            <a:ext cx="357005" cy="357005"/>
            <a:chOff x="5108729" y="3351230"/>
            <a:chExt cx="357005" cy="357005"/>
          </a:xfrm>
        </p:grpSpPr>
        <p:sp>
          <p:nvSpPr>
            <p:cNvPr id="1278" name="Google Shape;1278;p46"/>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 name="Google Shape;1279;p46"/>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283" name="Shape 1283"/>
        <p:cNvGrpSpPr/>
        <p:nvPr/>
      </p:nvGrpSpPr>
      <p:grpSpPr>
        <a:xfrm>
          <a:off x="0" y="0"/>
          <a:ext cx="0" cy="0"/>
          <a:chOff x="0" y="0"/>
          <a:chExt cx="0" cy="0"/>
        </a:xfrm>
      </p:grpSpPr>
      <p:sp>
        <p:nvSpPr>
          <p:cNvPr id="1284" name="Google Shape;1284;p47"/>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BUDGET ALLOCATION</a:t>
            </a:r>
            <a:endParaRPr/>
          </a:p>
        </p:txBody>
      </p:sp>
      <p:grpSp>
        <p:nvGrpSpPr>
          <p:cNvPr id="1285" name="Google Shape;1285;p47"/>
          <p:cNvGrpSpPr/>
          <p:nvPr/>
        </p:nvGrpSpPr>
        <p:grpSpPr>
          <a:xfrm>
            <a:off x="3361718" y="1748824"/>
            <a:ext cx="346056" cy="345674"/>
            <a:chOff x="3303268" y="3817349"/>
            <a:chExt cx="346056" cy="345674"/>
          </a:xfrm>
        </p:grpSpPr>
        <p:sp>
          <p:nvSpPr>
            <p:cNvPr id="1286" name="Google Shape;1286;p47"/>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 name="Google Shape;1287;p47"/>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 name="Google Shape;1288;p47"/>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 name="Google Shape;1289;p47"/>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 name="Google Shape;1290;p47"/>
          <p:cNvGrpSpPr/>
          <p:nvPr/>
        </p:nvGrpSpPr>
        <p:grpSpPr>
          <a:xfrm>
            <a:off x="5436235" y="1748824"/>
            <a:ext cx="346024" cy="345674"/>
            <a:chOff x="4201447" y="3817349"/>
            <a:chExt cx="346024" cy="345674"/>
          </a:xfrm>
        </p:grpSpPr>
        <p:sp>
          <p:nvSpPr>
            <p:cNvPr id="1291" name="Google Shape;1291;p47"/>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 name="Google Shape;1292;p47"/>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 name="Google Shape;1293;p47"/>
          <p:cNvGrpSpPr/>
          <p:nvPr/>
        </p:nvGrpSpPr>
        <p:grpSpPr>
          <a:xfrm>
            <a:off x="4399174" y="1748836"/>
            <a:ext cx="345642" cy="345674"/>
            <a:chOff x="5549861" y="3817349"/>
            <a:chExt cx="345642" cy="345674"/>
          </a:xfrm>
        </p:grpSpPr>
        <p:sp>
          <p:nvSpPr>
            <p:cNvPr id="1294" name="Google Shape;1294;p47"/>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 name="Google Shape;1295;p47"/>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 name="Google Shape;1296;p47"/>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 name="Google Shape;1297;p47"/>
          <p:cNvGrpSpPr/>
          <p:nvPr/>
        </p:nvGrpSpPr>
        <p:grpSpPr>
          <a:xfrm>
            <a:off x="1194573" y="2245500"/>
            <a:ext cx="661789" cy="196225"/>
            <a:chOff x="1643261" y="2225925"/>
            <a:chExt cx="661789" cy="196225"/>
          </a:xfrm>
        </p:grpSpPr>
        <p:sp>
          <p:nvSpPr>
            <p:cNvPr id="1298" name="Google Shape;1298;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 name="Google Shape;1299;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 name="Google Shape;1300;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 name="Google Shape;1301;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 name="Google Shape;1302;p47"/>
          <p:cNvGrpSpPr/>
          <p:nvPr/>
        </p:nvGrpSpPr>
        <p:grpSpPr>
          <a:xfrm rot="10800000">
            <a:off x="7294696" y="2245504"/>
            <a:ext cx="661789" cy="196225"/>
            <a:chOff x="1643261" y="2225925"/>
            <a:chExt cx="661789" cy="196225"/>
          </a:xfrm>
        </p:grpSpPr>
        <p:sp>
          <p:nvSpPr>
            <p:cNvPr id="1303" name="Google Shape;1303;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 name="Google Shape;1304;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 name="Google Shape;1305;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 name="Google Shape;1306;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 name="Google Shape;1307;p47"/>
          <p:cNvGrpSpPr/>
          <p:nvPr/>
        </p:nvGrpSpPr>
        <p:grpSpPr>
          <a:xfrm>
            <a:off x="1194573" y="2830075"/>
            <a:ext cx="661789" cy="196225"/>
            <a:chOff x="1643261" y="2225925"/>
            <a:chExt cx="661789" cy="196225"/>
          </a:xfrm>
        </p:grpSpPr>
        <p:sp>
          <p:nvSpPr>
            <p:cNvPr id="1308" name="Google Shape;1308;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 name="Google Shape;1309;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 name="Google Shape;1310;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 name="Google Shape;1311;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 name="Google Shape;1312;p47"/>
          <p:cNvGrpSpPr/>
          <p:nvPr/>
        </p:nvGrpSpPr>
        <p:grpSpPr>
          <a:xfrm rot="10800000">
            <a:off x="7294696" y="2830079"/>
            <a:ext cx="661789" cy="196225"/>
            <a:chOff x="1643261" y="2225925"/>
            <a:chExt cx="661789" cy="196225"/>
          </a:xfrm>
        </p:grpSpPr>
        <p:sp>
          <p:nvSpPr>
            <p:cNvPr id="1313" name="Google Shape;1313;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 name="Google Shape;1314;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 name="Google Shape;1315;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 name="Google Shape;1316;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 name="Google Shape;1317;p47"/>
          <p:cNvGrpSpPr/>
          <p:nvPr/>
        </p:nvGrpSpPr>
        <p:grpSpPr>
          <a:xfrm>
            <a:off x="1194573" y="3414638"/>
            <a:ext cx="661789" cy="196225"/>
            <a:chOff x="1643261" y="2225925"/>
            <a:chExt cx="661789" cy="196225"/>
          </a:xfrm>
        </p:grpSpPr>
        <p:sp>
          <p:nvSpPr>
            <p:cNvPr id="1318" name="Google Shape;1318;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 name="Google Shape;1319;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 name="Google Shape;1320;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 name="Google Shape;1321;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2" name="Google Shape;1322;p47"/>
          <p:cNvGrpSpPr/>
          <p:nvPr/>
        </p:nvGrpSpPr>
        <p:grpSpPr>
          <a:xfrm rot="10800000">
            <a:off x="7294696" y="3414642"/>
            <a:ext cx="661789" cy="196225"/>
            <a:chOff x="1643261" y="2225925"/>
            <a:chExt cx="661789" cy="196225"/>
          </a:xfrm>
        </p:grpSpPr>
        <p:sp>
          <p:nvSpPr>
            <p:cNvPr id="1323" name="Google Shape;1323;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 name="Google Shape;1324;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 name="Google Shape;1325;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 name="Google Shape;1326;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 name="Google Shape;1327;p47"/>
          <p:cNvGrpSpPr/>
          <p:nvPr/>
        </p:nvGrpSpPr>
        <p:grpSpPr>
          <a:xfrm>
            <a:off x="1194573" y="3999213"/>
            <a:ext cx="661789" cy="196225"/>
            <a:chOff x="1643261" y="2225925"/>
            <a:chExt cx="661789" cy="196225"/>
          </a:xfrm>
        </p:grpSpPr>
        <p:sp>
          <p:nvSpPr>
            <p:cNvPr id="1328" name="Google Shape;1328;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 name="Google Shape;1329;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 name="Google Shape;1330;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 name="Google Shape;1331;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 name="Google Shape;1332;p47"/>
          <p:cNvGrpSpPr/>
          <p:nvPr/>
        </p:nvGrpSpPr>
        <p:grpSpPr>
          <a:xfrm rot="10800000">
            <a:off x="7294696" y="3999217"/>
            <a:ext cx="661789" cy="196225"/>
            <a:chOff x="1643261" y="2225925"/>
            <a:chExt cx="661789" cy="196225"/>
          </a:xfrm>
        </p:grpSpPr>
        <p:sp>
          <p:nvSpPr>
            <p:cNvPr id="1333" name="Google Shape;1333;p47"/>
            <p:cNvSpPr/>
            <p:nvPr/>
          </p:nvSpPr>
          <p:spPr>
            <a:xfrm>
              <a:off x="1991275" y="2309935"/>
              <a:ext cx="35850" cy="28200"/>
            </a:xfrm>
            <a:custGeom>
              <a:rect b="b" l="l" r="r" t="t"/>
              <a:pathLst>
                <a:path extrusionOk="0" h="1128" w="1434">
                  <a:moveTo>
                    <a:pt x="388" y="4"/>
                  </a:moveTo>
                  <a:cubicBezTo>
                    <a:pt x="531" y="32"/>
                    <a:pt x="647" y="86"/>
                    <a:pt x="745" y="69"/>
                  </a:cubicBezTo>
                  <a:cubicBezTo>
                    <a:pt x="1086" y="1"/>
                    <a:pt x="1287" y="150"/>
                    <a:pt x="1433" y="464"/>
                  </a:cubicBezTo>
                  <a:cubicBezTo>
                    <a:pt x="1386" y="570"/>
                    <a:pt x="1342" y="692"/>
                    <a:pt x="1277" y="801"/>
                  </a:cubicBezTo>
                  <a:cubicBezTo>
                    <a:pt x="1103" y="1094"/>
                    <a:pt x="1015" y="1128"/>
                    <a:pt x="671" y="1060"/>
                  </a:cubicBezTo>
                  <a:cubicBezTo>
                    <a:pt x="160" y="958"/>
                    <a:pt x="0" y="549"/>
                    <a:pt x="289" y="97"/>
                  </a:cubicBezTo>
                  <a:cubicBezTo>
                    <a:pt x="310" y="65"/>
                    <a:pt x="344" y="45"/>
                    <a:pt x="388" y="4"/>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 name="Google Shape;1334;p47"/>
            <p:cNvSpPr/>
            <p:nvPr/>
          </p:nvSpPr>
          <p:spPr>
            <a:xfrm>
              <a:off x="1643261" y="2360050"/>
              <a:ext cx="269425" cy="62100"/>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 name="Google Shape;1335;p47"/>
            <p:cNvSpPr/>
            <p:nvPr/>
          </p:nvSpPr>
          <p:spPr>
            <a:xfrm>
              <a:off x="1721911" y="2225925"/>
              <a:ext cx="202275" cy="65050"/>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 name="Google Shape;1336;p47"/>
            <p:cNvSpPr/>
            <p:nvPr/>
          </p:nvSpPr>
          <p:spPr>
            <a:xfrm>
              <a:off x="2143125" y="2315723"/>
              <a:ext cx="161925" cy="16625"/>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 name="Google Shape;1337;p47"/>
          <p:cNvGrpSpPr/>
          <p:nvPr/>
        </p:nvGrpSpPr>
        <p:grpSpPr>
          <a:xfrm>
            <a:off x="6473642" y="1743168"/>
            <a:ext cx="357005" cy="357005"/>
            <a:chOff x="5108729" y="3351230"/>
            <a:chExt cx="357005" cy="357005"/>
          </a:xfrm>
        </p:grpSpPr>
        <p:sp>
          <p:nvSpPr>
            <p:cNvPr id="1338" name="Google Shape;1338;p47"/>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 name="Google Shape;1339;p47"/>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1340" name="Google Shape;1340;p47"/>
          <p:cNvGraphicFramePr/>
          <p:nvPr/>
        </p:nvGraphicFramePr>
        <p:xfrm>
          <a:off x="1980650" y="2337727"/>
          <a:ext cx="3000000" cy="3000000"/>
        </p:xfrm>
        <a:graphic>
          <a:graphicData uri="http://schemas.openxmlformats.org/drawingml/2006/table">
            <a:tbl>
              <a:tblPr>
                <a:noFill/>
                <a:tableStyleId>{3AEDBC03-EB0F-4287-9271-D83B2FB6685A}</a:tableStyleId>
              </a:tblPr>
              <a:tblGrid>
                <a:gridCol w="1037950"/>
                <a:gridCol w="1037950"/>
                <a:gridCol w="1037950"/>
                <a:gridCol w="1037950"/>
                <a:gridCol w="1037950"/>
              </a:tblGrid>
              <a:tr h="587425">
                <a:tc>
                  <a:txBody>
                    <a:bodyPr/>
                    <a:lstStyle/>
                    <a:p>
                      <a:pPr indent="0" lvl="0" marL="0" rtl="0" algn="r">
                        <a:spcBef>
                          <a:spcPts val="0"/>
                        </a:spcBef>
                        <a:spcAft>
                          <a:spcPts val="0"/>
                        </a:spcAft>
                        <a:buNone/>
                      </a:pPr>
                      <a:r>
                        <a:rPr lang="en" sz="1200">
                          <a:solidFill>
                            <a:schemeClr val="lt1"/>
                          </a:solidFill>
                          <a:latin typeface="Anton"/>
                          <a:ea typeface="Anton"/>
                          <a:cs typeface="Anton"/>
                          <a:sym typeface="Anton"/>
                        </a:rPr>
                        <a:t>JUPITER</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$2,000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$3,100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$1,300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$500</a:t>
                      </a:r>
                      <a:endParaRPr/>
                    </a:p>
                  </a:txBody>
                  <a:tcPr marT="91425" marB="91425" marR="91425" marL="91425" anchor="ctr">
                    <a:lnL cap="flat" cmpd="sng" w="19050">
                      <a:solidFill>
                        <a:srgbClr val="434343"/>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r>
              <a:tr h="587425">
                <a:tc>
                  <a:txBody>
                    <a:bodyPr/>
                    <a:lstStyle/>
                    <a:p>
                      <a:pPr indent="0" lvl="0" marL="0" rtl="0" algn="r">
                        <a:spcBef>
                          <a:spcPts val="0"/>
                        </a:spcBef>
                        <a:spcAft>
                          <a:spcPts val="0"/>
                        </a:spcAft>
                        <a:buNone/>
                      </a:pPr>
                      <a:r>
                        <a:rPr lang="en" sz="1200">
                          <a:solidFill>
                            <a:schemeClr val="lt1"/>
                          </a:solidFill>
                          <a:latin typeface="Anton"/>
                          <a:ea typeface="Anton"/>
                          <a:cs typeface="Anton"/>
                          <a:sym typeface="Anton"/>
                        </a:rPr>
                        <a:t>MERCURY</a:t>
                      </a:r>
                      <a:endParaRPr/>
                    </a:p>
                  </a:txBody>
                  <a:tcPr marT="91425" marB="91425" marR="91425" marL="91425" anchor="ctr">
                    <a:lnL cap="flat" cmpd="sng" w="9525">
                      <a:solidFill>
                        <a:srgbClr val="9E9E9E">
                          <a:alpha val="0"/>
                        </a:srgbClr>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$3,400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$3,100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$300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$1,200</a:t>
                      </a:r>
                      <a:endParaRPr/>
                    </a:p>
                  </a:txBody>
                  <a:tcPr marT="91425" marB="91425" marR="91425" marL="91425" anchor="ctr">
                    <a:lnL cap="flat" cmpd="sng" w="19050">
                      <a:solidFill>
                        <a:srgbClr val="434343"/>
                      </a:solidFill>
                      <a:prstDash val="solid"/>
                      <a:round/>
                      <a:headEnd len="sm" w="sm" type="none"/>
                      <a:tailEnd len="sm" w="sm" type="none"/>
                    </a:lnL>
                    <a:lnR cap="flat" cmpd="sng" w="9525">
                      <a:solidFill>
                        <a:srgbClr val="9E9E9E">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r>
              <a:tr h="587425">
                <a:tc>
                  <a:txBody>
                    <a:bodyPr/>
                    <a:lstStyle/>
                    <a:p>
                      <a:pPr indent="0" lvl="0" marL="0" rtl="0" algn="r">
                        <a:spcBef>
                          <a:spcPts val="0"/>
                        </a:spcBef>
                        <a:spcAft>
                          <a:spcPts val="0"/>
                        </a:spcAft>
                        <a:buNone/>
                      </a:pPr>
                      <a:r>
                        <a:rPr lang="en" sz="1200">
                          <a:solidFill>
                            <a:schemeClr val="lt1"/>
                          </a:solidFill>
                          <a:latin typeface="Anton"/>
                          <a:ea typeface="Anton"/>
                          <a:cs typeface="Anton"/>
                          <a:sym typeface="Anton"/>
                        </a:rPr>
                        <a:t>MERCURY</a:t>
                      </a:r>
                      <a:endParaRPr/>
                    </a:p>
                  </a:txBody>
                  <a:tcPr marT="91425" marB="91425" marR="91425" marL="91425" anchor="ctr">
                    <a:lnL cap="flat" cmpd="sng" w="19050">
                      <a:solidFill>
                        <a:srgbClr val="9E9E9E">
                          <a:alpha val="0"/>
                        </a:srgbClr>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$1,700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$800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$700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434343"/>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c>
                  <a:txBody>
                    <a:bodyPr/>
                    <a:lstStyle/>
                    <a:p>
                      <a:pPr indent="0" lvl="0" marL="0" rtl="0" algn="ctr">
                        <a:spcBef>
                          <a:spcPts val="0"/>
                        </a:spcBef>
                        <a:spcAft>
                          <a:spcPts val="0"/>
                        </a:spcAft>
                        <a:buNone/>
                      </a:pPr>
                      <a:r>
                        <a:rPr lang="en" sz="1200">
                          <a:solidFill>
                            <a:schemeClr val="lt1"/>
                          </a:solidFill>
                          <a:latin typeface="Cutive Mono"/>
                          <a:ea typeface="Cutive Mono"/>
                          <a:cs typeface="Cutive Mono"/>
                          <a:sym typeface="Cutive Mono"/>
                        </a:rPr>
                        <a:t>$900</a:t>
                      </a:r>
                      <a:endParaRPr/>
                    </a:p>
                  </a:txBody>
                  <a:tcPr marT="91425" marB="91425" marR="91425" marL="91425" anchor="ctr">
                    <a:lnL cap="flat" cmpd="sng" w="19050">
                      <a:solidFill>
                        <a:srgbClr val="434343"/>
                      </a:solidFill>
                      <a:prstDash val="solid"/>
                      <a:round/>
                      <a:headEnd len="sm" w="sm" type="none"/>
                      <a:tailEnd len="sm" w="sm" type="none"/>
                    </a:lnL>
                    <a:lnR cap="flat" cmpd="sng" w="19050">
                      <a:solidFill>
                        <a:srgbClr val="9E9E9E">
                          <a:alpha val="0"/>
                        </a:srgbClr>
                      </a:solidFill>
                      <a:prstDash val="solid"/>
                      <a:round/>
                      <a:headEnd len="sm" w="sm" type="none"/>
                      <a:tailEnd len="sm" w="sm" type="none"/>
                    </a:lnR>
                    <a:lnT cap="flat" cmpd="sng" w="19050">
                      <a:solidFill>
                        <a:srgbClr val="434343"/>
                      </a:solidFill>
                      <a:prstDash val="solid"/>
                      <a:round/>
                      <a:headEnd len="sm" w="sm" type="none"/>
                      <a:tailEnd len="sm" w="sm" type="none"/>
                    </a:lnT>
                    <a:lnB cap="flat" cmpd="sng" w="19050">
                      <a:solidFill>
                        <a:srgbClr val="434343"/>
                      </a:solidFill>
                      <a:prstDash val="solid"/>
                      <a:round/>
                      <a:headEnd len="sm" w="sm" type="none"/>
                      <a:tailEnd len="sm" w="sm" type="none"/>
                    </a:lnB>
                  </a:tcPr>
                </a:tc>
              </a:tr>
            </a:tbl>
          </a:graphicData>
        </a:graphic>
      </p:graphicFrame>
    </p:spTree>
  </p:cSld>
  <p:clrMapOvr>
    <a:masterClrMapping/>
  </p:clrMapOvr>
</p:sld>
</file>

<file path=ppt/slides/slide2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344" name="Shape 1344"/>
        <p:cNvGrpSpPr/>
        <p:nvPr/>
      </p:nvGrpSpPr>
      <p:grpSpPr>
        <a:xfrm>
          <a:off x="0" y="0"/>
          <a:ext cx="0" cy="0"/>
          <a:chOff x="0" y="0"/>
          <a:chExt cx="0" cy="0"/>
        </a:xfrm>
      </p:grpSpPr>
      <p:grpSp>
        <p:nvGrpSpPr>
          <p:cNvPr id="1345" name="Google Shape;1345;p48"/>
          <p:cNvGrpSpPr/>
          <p:nvPr/>
        </p:nvGrpSpPr>
        <p:grpSpPr>
          <a:xfrm>
            <a:off x="719992" y="914164"/>
            <a:ext cx="7704117" cy="3952440"/>
            <a:chOff x="719992" y="914164"/>
            <a:chExt cx="7704117" cy="3952440"/>
          </a:xfrm>
        </p:grpSpPr>
        <p:grpSp>
          <p:nvGrpSpPr>
            <p:cNvPr id="1346" name="Google Shape;1346;p48"/>
            <p:cNvGrpSpPr/>
            <p:nvPr/>
          </p:nvGrpSpPr>
          <p:grpSpPr>
            <a:xfrm>
              <a:off x="719992" y="914164"/>
              <a:ext cx="1548392" cy="3952440"/>
              <a:chOff x="719992" y="914164"/>
              <a:chExt cx="1548392" cy="3952440"/>
            </a:xfrm>
          </p:grpSpPr>
          <p:sp>
            <p:nvSpPr>
              <p:cNvPr id="1347" name="Google Shape;1347;p48"/>
              <p:cNvSpPr/>
              <p:nvPr/>
            </p:nvSpPr>
            <p:spPr>
              <a:xfrm rot="5400000">
                <a:off x="915322"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 name="Google Shape;1348;p48"/>
              <p:cNvSpPr/>
              <p:nvPr/>
            </p:nvSpPr>
            <p:spPr>
              <a:xfrm rot="5400000">
                <a:off x="851207"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 name="Google Shape;1349;p48"/>
              <p:cNvSpPr/>
              <p:nvPr/>
            </p:nvSpPr>
            <p:spPr>
              <a:xfrm rot="5400000">
                <a:off x="66589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 name="Google Shape;1350;p48"/>
              <p:cNvSpPr/>
              <p:nvPr/>
            </p:nvSpPr>
            <p:spPr>
              <a:xfrm rot="5400000">
                <a:off x="742262"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 name="Google Shape;1351;p48"/>
              <p:cNvSpPr/>
              <p:nvPr/>
            </p:nvSpPr>
            <p:spPr>
              <a:xfrm rot="5400000">
                <a:off x="915322"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 name="Google Shape;1352;p48"/>
              <p:cNvSpPr/>
              <p:nvPr/>
            </p:nvSpPr>
            <p:spPr>
              <a:xfrm rot="5400000">
                <a:off x="851231"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 name="Google Shape;1353;p48"/>
              <p:cNvSpPr/>
              <p:nvPr/>
            </p:nvSpPr>
            <p:spPr>
              <a:xfrm rot="5400000">
                <a:off x="66582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 name="Google Shape;1354;p48"/>
              <p:cNvSpPr/>
              <p:nvPr/>
            </p:nvSpPr>
            <p:spPr>
              <a:xfrm rot="5400000">
                <a:off x="742262"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 name="Google Shape;1355;p48"/>
              <p:cNvSpPr/>
              <p:nvPr/>
            </p:nvSpPr>
            <p:spPr>
              <a:xfrm rot="5400000">
                <a:off x="1555799"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 name="Google Shape;1356;p48"/>
              <p:cNvSpPr/>
              <p:nvPr/>
            </p:nvSpPr>
            <p:spPr>
              <a:xfrm rot="5400000">
                <a:off x="1415290"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 name="Google Shape;1357;p48"/>
              <p:cNvSpPr/>
              <p:nvPr/>
            </p:nvSpPr>
            <p:spPr>
              <a:xfrm rot="5400000">
                <a:off x="1441749"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 name="Google Shape;1358;p48"/>
              <p:cNvSpPr/>
              <p:nvPr/>
            </p:nvSpPr>
            <p:spPr>
              <a:xfrm rot="5400000">
                <a:off x="1555871"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 name="Google Shape;1359;p48"/>
              <p:cNvSpPr/>
              <p:nvPr/>
            </p:nvSpPr>
            <p:spPr>
              <a:xfrm rot="5400000">
                <a:off x="1415217"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 name="Google Shape;1360;p48"/>
              <p:cNvSpPr/>
              <p:nvPr/>
            </p:nvSpPr>
            <p:spPr>
              <a:xfrm rot="5400000">
                <a:off x="1441870"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 name="Google Shape;1361;p48"/>
              <p:cNvSpPr/>
              <p:nvPr/>
            </p:nvSpPr>
            <p:spPr>
              <a:xfrm rot="5400000">
                <a:off x="196405"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 name="Google Shape;1362;p48"/>
              <p:cNvSpPr/>
              <p:nvPr/>
            </p:nvSpPr>
            <p:spPr>
              <a:xfrm rot="5400000">
                <a:off x="634545"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 name="Google Shape;1363;p48"/>
              <p:cNvSpPr/>
              <p:nvPr/>
            </p:nvSpPr>
            <p:spPr>
              <a:xfrm rot="5400000">
                <a:off x="826120"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 name="Google Shape;1364;p48"/>
              <p:cNvSpPr/>
              <p:nvPr/>
            </p:nvSpPr>
            <p:spPr>
              <a:xfrm rot="5400000">
                <a:off x="923869"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 name="Google Shape;1365;p48"/>
              <p:cNvSpPr/>
              <p:nvPr/>
            </p:nvSpPr>
            <p:spPr>
              <a:xfrm rot="5400000">
                <a:off x="196405"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 name="Google Shape;1366;p48"/>
              <p:cNvSpPr/>
              <p:nvPr/>
            </p:nvSpPr>
            <p:spPr>
              <a:xfrm rot="5400000">
                <a:off x="634569"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 name="Google Shape;1367;p48"/>
              <p:cNvSpPr/>
              <p:nvPr/>
            </p:nvSpPr>
            <p:spPr>
              <a:xfrm rot="5400000">
                <a:off x="826120"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 name="Google Shape;1368;p48"/>
              <p:cNvSpPr/>
              <p:nvPr/>
            </p:nvSpPr>
            <p:spPr>
              <a:xfrm rot="5400000">
                <a:off x="923845"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 name="Google Shape;1369;p48"/>
            <p:cNvGrpSpPr/>
            <p:nvPr/>
          </p:nvGrpSpPr>
          <p:grpSpPr>
            <a:xfrm>
              <a:off x="6875717" y="914164"/>
              <a:ext cx="1548392" cy="3952440"/>
              <a:chOff x="6875716" y="914164"/>
              <a:chExt cx="1548392" cy="3952440"/>
            </a:xfrm>
          </p:grpSpPr>
          <p:sp>
            <p:nvSpPr>
              <p:cNvPr id="1370" name="Google Shape;1370;p48"/>
              <p:cNvSpPr/>
              <p:nvPr/>
            </p:nvSpPr>
            <p:spPr>
              <a:xfrm flipH="1" rot="-5400000">
                <a:off x="8168057" y="4722990"/>
                <a:ext cx="60720" cy="226509"/>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1" name="Google Shape;1371;p48"/>
              <p:cNvSpPr/>
              <p:nvPr/>
            </p:nvSpPr>
            <p:spPr>
              <a:xfrm flipH="1" rot="-5400000">
                <a:off x="8174293" y="4628780"/>
                <a:ext cx="118600" cy="156736"/>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2" name="Google Shape;1372;p48"/>
              <p:cNvSpPr/>
              <p:nvPr/>
            </p:nvSpPr>
            <p:spPr>
              <a:xfrm flipH="1" rot="-5400000">
                <a:off x="8275052" y="4615080"/>
                <a:ext cx="203155" cy="64428"/>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3" name="Google Shape;1373;p48"/>
              <p:cNvSpPr/>
              <p:nvPr/>
            </p:nvSpPr>
            <p:spPr>
              <a:xfrm flipH="1" rot="-5400000">
                <a:off x="8336350" y="4788333"/>
                <a:ext cx="65487" cy="56964"/>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4" name="Google Shape;1374;p48"/>
              <p:cNvSpPr/>
              <p:nvPr/>
            </p:nvSpPr>
            <p:spPr>
              <a:xfrm flipH="1" rot="-5400000">
                <a:off x="8168057" y="831270"/>
                <a:ext cx="60720" cy="226509"/>
              </a:xfrm>
              <a:custGeom>
                <a:rect b="b" l="l" r="r" t="t"/>
                <a:pathLst>
                  <a:path extrusionOk="0" h="4704" w="1261">
                    <a:moveTo>
                      <a:pt x="1086" y="4536"/>
                    </a:moveTo>
                    <a:cubicBezTo>
                      <a:pt x="1114" y="4308"/>
                      <a:pt x="1114" y="4141"/>
                      <a:pt x="1151" y="3984"/>
                    </a:cubicBezTo>
                    <a:cubicBezTo>
                      <a:pt x="1219" y="3698"/>
                      <a:pt x="1188" y="3423"/>
                      <a:pt x="1120" y="3144"/>
                    </a:cubicBezTo>
                    <a:cubicBezTo>
                      <a:pt x="1260" y="2875"/>
                      <a:pt x="1243" y="2592"/>
                      <a:pt x="1212" y="2306"/>
                    </a:cubicBezTo>
                    <a:cubicBezTo>
                      <a:pt x="1182" y="2010"/>
                      <a:pt x="1103" y="1713"/>
                      <a:pt x="1205" y="1414"/>
                    </a:cubicBezTo>
                    <a:cubicBezTo>
                      <a:pt x="1223" y="1366"/>
                      <a:pt x="1209" y="1298"/>
                      <a:pt x="1191" y="1240"/>
                    </a:cubicBezTo>
                    <a:cubicBezTo>
                      <a:pt x="1100" y="883"/>
                      <a:pt x="1004" y="525"/>
                      <a:pt x="902" y="144"/>
                    </a:cubicBezTo>
                    <a:cubicBezTo>
                      <a:pt x="803" y="110"/>
                      <a:pt x="695" y="52"/>
                      <a:pt x="583" y="32"/>
                    </a:cubicBezTo>
                    <a:cubicBezTo>
                      <a:pt x="374" y="1"/>
                      <a:pt x="201" y="123"/>
                      <a:pt x="157" y="332"/>
                    </a:cubicBezTo>
                    <a:cubicBezTo>
                      <a:pt x="65" y="757"/>
                      <a:pt x="0" y="1179"/>
                      <a:pt x="58" y="1625"/>
                    </a:cubicBezTo>
                    <a:cubicBezTo>
                      <a:pt x="143" y="2252"/>
                      <a:pt x="269" y="2868"/>
                      <a:pt x="347" y="3491"/>
                    </a:cubicBezTo>
                    <a:cubicBezTo>
                      <a:pt x="395" y="3849"/>
                      <a:pt x="596" y="4158"/>
                      <a:pt x="644" y="4516"/>
                    </a:cubicBezTo>
                    <a:cubicBezTo>
                      <a:pt x="664" y="4649"/>
                      <a:pt x="834" y="4703"/>
                      <a:pt x="971" y="4635"/>
                    </a:cubicBezTo>
                    <a:cubicBezTo>
                      <a:pt x="1022" y="4608"/>
                      <a:pt x="1062" y="4556"/>
                      <a:pt x="1086" y="453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5" name="Google Shape;1375;p48"/>
              <p:cNvSpPr/>
              <p:nvPr/>
            </p:nvSpPr>
            <p:spPr>
              <a:xfrm flipH="1" rot="-5400000">
                <a:off x="8174317" y="995229"/>
                <a:ext cx="118551" cy="156736"/>
              </a:xfrm>
              <a:custGeom>
                <a:rect b="b" l="l" r="r" t="t"/>
                <a:pathLst>
                  <a:path extrusionOk="0" h="3255" w="2462">
                    <a:moveTo>
                      <a:pt x="1" y="3180"/>
                    </a:moveTo>
                    <a:cubicBezTo>
                      <a:pt x="79" y="2928"/>
                      <a:pt x="137" y="2693"/>
                      <a:pt x="229" y="2475"/>
                    </a:cubicBezTo>
                    <a:cubicBezTo>
                      <a:pt x="409" y="2046"/>
                      <a:pt x="620" y="1635"/>
                      <a:pt x="801" y="1206"/>
                    </a:cubicBezTo>
                    <a:cubicBezTo>
                      <a:pt x="937" y="879"/>
                      <a:pt x="1148" y="613"/>
                      <a:pt x="1407" y="381"/>
                    </a:cubicBezTo>
                    <a:cubicBezTo>
                      <a:pt x="1833" y="4"/>
                      <a:pt x="1856" y="0"/>
                      <a:pt x="2405" y="290"/>
                    </a:cubicBezTo>
                    <a:cubicBezTo>
                      <a:pt x="2421" y="364"/>
                      <a:pt x="2462" y="453"/>
                      <a:pt x="2449" y="535"/>
                    </a:cubicBezTo>
                    <a:cubicBezTo>
                      <a:pt x="2408" y="800"/>
                      <a:pt x="2374" y="1066"/>
                      <a:pt x="2224" y="1304"/>
                    </a:cubicBezTo>
                    <a:cubicBezTo>
                      <a:pt x="2050" y="1583"/>
                      <a:pt x="1825" y="1825"/>
                      <a:pt x="1699" y="2135"/>
                    </a:cubicBezTo>
                    <a:cubicBezTo>
                      <a:pt x="1665" y="2223"/>
                      <a:pt x="1563" y="2288"/>
                      <a:pt x="1485" y="2353"/>
                    </a:cubicBezTo>
                    <a:cubicBezTo>
                      <a:pt x="1297" y="2506"/>
                      <a:pt x="1080" y="2625"/>
                      <a:pt x="926" y="2802"/>
                    </a:cubicBezTo>
                    <a:cubicBezTo>
                      <a:pt x="766" y="2993"/>
                      <a:pt x="579" y="3122"/>
                      <a:pt x="389" y="3255"/>
                    </a:cubicBezTo>
                    <a:cubicBezTo>
                      <a:pt x="256" y="3228"/>
                      <a:pt x="137" y="3208"/>
                      <a:pt x="1" y="3180"/>
                    </a:cubicBezTo>
                    <a:close/>
                    <a:moveTo>
                      <a:pt x="852" y="2407"/>
                    </a:moveTo>
                    <a:cubicBezTo>
                      <a:pt x="848" y="2438"/>
                      <a:pt x="872" y="2475"/>
                      <a:pt x="882" y="2509"/>
                    </a:cubicBezTo>
                    <a:cubicBezTo>
                      <a:pt x="913" y="2489"/>
                      <a:pt x="961" y="2472"/>
                      <a:pt x="971" y="2441"/>
                    </a:cubicBezTo>
                    <a:cubicBezTo>
                      <a:pt x="984" y="2407"/>
                      <a:pt x="964" y="2363"/>
                      <a:pt x="944" y="2247"/>
                    </a:cubicBezTo>
                    <a:cubicBezTo>
                      <a:pt x="893" y="2332"/>
                      <a:pt x="862" y="2366"/>
                      <a:pt x="852" y="2407"/>
                    </a:cubicBezTo>
                    <a:close/>
                    <a:moveTo>
                      <a:pt x="1624" y="1512"/>
                    </a:moveTo>
                    <a:cubicBezTo>
                      <a:pt x="1618" y="1532"/>
                      <a:pt x="1638" y="1563"/>
                      <a:pt x="1649" y="1586"/>
                    </a:cubicBezTo>
                    <a:cubicBezTo>
                      <a:pt x="1669" y="1569"/>
                      <a:pt x="1703" y="1559"/>
                      <a:pt x="1713" y="1536"/>
                    </a:cubicBezTo>
                    <a:cubicBezTo>
                      <a:pt x="1720" y="1522"/>
                      <a:pt x="1699" y="1492"/>
                      <a:pt x="1690" y="1471"/>
                    </a:cubicBezTo>
                    <a:cubicBezTo>
                      <a:pt x="1669" y="1484"/>
                      <a:pt x="1632" y="1492"/>
                      <a:pt x="1624" y="1512"/>
                    </a:cubicBezTo>
                    <a:close/>
                    <a:moveTo>
                      <a:pt x="1941" y="1058"/>
                    </a:moveTo>
                    <a:cubicBezTo>
                      <a:pt x="1931" y="1076"/>
                      <a:pt x="1921" y="1093"/>
                      <a:pt x="1910" y="1107"/>
                    </a:cubicBezTo>
                    <a:cubicBezTo>
                      <a:pt x="1918" y="1113"/>
                      <a:pt x="1927" y="1120"/>
                      <a:pt x="1938" y="1127"/>
                    </a:cubicBezTo>
                    <a:cubicBezTo>
                      <a:pt x="1941" y="1113"/>
                      <a:pt x="1948" y="1103"/>
                      <a:pt x="1955" y="1093"/>
                    </a:cubicBezTo>
                    <a:cubicBezTo>
                      <a:pt x="1948" y="1083"/>
                      <a:pt x="1945" y="1072"/>
                      <a:pt x="1941" y="105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6" name="Google Shape;1376;p48"/>
              <p:cNvSpPr/>
              <p:nvPr/>
            </p:nvSpPr>
            <p:spPr>
              <a:xfrm flipH="1" rot="-5400000">
                <a:off x="8274980" y="1101333"/>
                <a:ext cx="203300" cy="64428"/>
              </a:xfrm>
              <a:custGeom>
                <a:rect b="b" l="l" r="r" t="t"/>
                <a:pathLst>
                  <a:path extrusionOk="0" h="1338" w="4222">
                    <a:moveTo>
                      <a:pt x="687" y="41"/>
                    </a:moveTo>
                    <a:cubicBezTo>
                      <a:pt x="1205" y="0"/>
                      <a:pt x="1713" y="75"/>
                      <a:pt x="2213" y="164"/>
                    </a:cubicBezTo>
                    <a:cubicBezTo>
                      <a:pt x="2642" y="242"/>
                      <a:pt x="3105" y="235"/>
                      <a:pt x="3497" y="487"/>
                    </a:cubicBezTo>
                    <a:cubicBezTo>
                      <a:pt x="3742" y="432"/>
                      <a:pt x="3871" y="637"/>
                      <a:pt x="4045" y="732"/>
                    </a:cubicBezTo>
                    <a:cubicBezTo>
                      <a:pt x="4119" y="776"/>
                      <a:pt x="4157" y="888"/>
                      <a:pt x="4221" y="987"/>
                    </a:cubicBezTo>
                    <a:cubicBezTo>
                      <a:pt x="4103" y="1059"/>
                      <a:pt x="4021" y="1124"/>
                      <a:pt x="3926" y="1165"/>
                    </a:cubicBezTo>
                    <a:cubicBezTo>
                      <a:pt x="3558" y="1325"/>
                      <a:pt x="3166" y="1338"/>
                      <a:pt x="2778" y="1284"/>
                    </a:cubicBezTo>
                    <a:cubicBezTo>
                      <a:pt x="2019" y="1174"/>
                      <a:pt x="1284" y="970"/>
                      <a:pt x="544" y="766"/>
                    </a:cubicBezTo>
                    <a:cubicBezTo>
                      <a:pt x="347" y="709"/>
                      <a:pt x="156" y="616"/>
                      <a:pt x="0" y="426"/>
                    </a:cubicBezTo>
                    <a:cubicBezTo>
                      <a:pt x="313" y="58"/>
                      <a:pt x="313" y="68"/>
                      <a:pt x="687" y="41"/>
                    </a:cubicBezTo>
                    <a:close/>
                    <a:moveTo>
                      <a:pt x="3667" y="875"/>
                    </a:moveTo>
                    <a:cubicBezTo>
                      <a:pt x="3643" y="875"/>
                      <a:pt x="3619" y="896"/>
                      <a:pt x="3592" y="909"/>
                    </a:cubicBezTo>
                    <a:cubicBezTo>
                      <a:pt x="3616" y="923"/>
                      <a:pt x="3640" y="946"/>
                      <a:pt x="3663" y="950"/>
                    </a:cubicBezTo>
                    <a:cubicBezTo>
                      <a:pt x="3687" y="950"/>
                      <a:pt x="3711" y="926"/>
                      <a:pt x="3735" y="913"/>
                    </a:cubicBezTo>
                    <a:cubicBezTo>
                      <a:pt x="3711" y="899"/>
                      <a:pt x="3690" y="875"/>
                      <a:pt x="3667" y="87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7" name="Google Shape;1377;p48"/>
              <p:cNvSpPr/>
              <p:nvPr/>
            </p:nvSpPr>
            <p:spPr>
              <a:xfrm flipH="1" rot="-5400000">
                <a:off x="8336350" y="935424"/>
                <a:ext cx="65487" cy="56964"/>
              </a:xfrm>
              <a:custGeom>
                <a:rect b="b" l="l" r="r" t="t"/>
                <a:pathLst>
                  <a:path extrusionOk="0" h="1183" w="1360">
                    <a:moveTo>
                      <a:pt x="1360" y="855"/>
                    </a:moveTo>
                    <a:lnTo>
                      <a:pt x="1360" y="328"/>
                    </a:lnTo>
                    <a:cubicBezTo>
                      <a:pt x="1312" y="222"/>
                      <a:pt x="1193" y="161"/>
                      <a:pt x="1077" y="175"/>
                    </a:cubicBezTo>
                    <a:cubicBezTo>
                      <a:pt x="777" y="212"/>
                      <a:pt x="454" y="1"/>
                      <a:pt x="158" y="287"/>
                    </a:cubicBezTo>
                    <a:cubicBezTo>
                      <a:pt x="131" y="365"/>
                      <a:pt x="79" y="477"/>
                      <a:pt x="56" y="590"/>
                    </a:cubicBezTo>
                    <a:cubicBezTo>
                      <a:pt x="1" y="824"/>
                      <a:pt x="114" y="1019"/>
                      <a:pt x="342" y="1066"/>
                    </a:cubicBezTo>
                    <a:cubicBezTo>
                      <a:pt x="700" y="1141"/>
                      <a:pt x="1057" y="1182"/>
                      <a:pt x="1360" y="85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8" name="Google Shape;1378;p48"/>
              <p:cNvSpPr/>
              <p:nvPr/>
            </p:nvSpPr>
            <p:spPr>
              <a:xfrm flipH="1" rot="-5400000">
                <a:off x="7421838" y="371799"/>
                <a:ext cx="166463" cy="1258706"/>
              </a:xfrm>
              <a:custGeom>
                <a:rect b="b" l="l" r="r" t="t"/>
                <a:pathLst>
                  <a:path extrusionOk="0" h="26140" w="3457">
                    <a:moveTo>
                      <a:pt x="1489" y="15370"/>
                    </a:moveTo>
                    <a:cubicBezTo>
                      <a:pt x="1747" y="15646"/>
                      <a:pt x="1921" y="15945"/>
                      <a:pt x="2020" y="16330"/>
                    </a:cubicBezTo>
                    <a:cubicBezTo>
                      <a:pt x="2125" y="16742"/>
                      <a:pt x="2155" y="17188"/>
                      <a:pt x="2428" y="17552"/>
                    </a:cubicBezTo>
                    <a:cubicBezTo>
                      <a:pt x="2486" y="17628"/>
                      <a:pt x="2523" y="17730"/>
                      <a:pt x="2537" y="17825"/>
                    </a:cubicBezTo>
                    <a:cubicBezTo>
                      <a:pt x="2609" y="18335"/>
                      <a:pt x="2697" y="18846"/>
                      <a:pt x="2721" y="19361"/>
                    </a:cubicBezTo>
                    <a:cubicBezTo>
                      <a:pt x="2752" y="19974"/>
                      <a:pt x="2721" y="20590"/>
                      <a:pt x="2724" y="21206"/>
                    </a:cubicBezTo>
                    <a:cubicBezTo>
                      <a:pt x="2724" y="21628"/>
                      <a:pt x="2636" y="22033"/>
                      <a:pt x="2493" y="22425"/>
                    </a:cubicBezTo>
                    <a:cubicBezTo>
                      <a:pt x="2622" y="22966"/>
                      <a:pt x="2816" y="23488"/>
                      <a:pt x="2915" y="24035"/>
                    </a:cubicBezTo>
                    <a:cubicBezTo>
                      <a:pt x="2980" y="24399"/>
                      <a:pt x="2969" y="24754"/>
                      <a:pt x="2936" y="25101"/>
                    </a:cubicBezTo>
                    <a:cubicBezTo>
                      <a:pt x="2895" y="25534"/>
                      <a:pt x="2660" y="25884"/>
                      <a:pt x="2271" y="26106"/>
                    </a:cubicBezTo>
                    <a:cubicBezTo>
                      <a:pt x="2213" y="26139"/>
                      <a:pt x="2132" y="26126"/>
                      <a:pt x="2020" y="26139"/>
                    </a:cubicBezTo>
                    <a:cubicBezTo>
                      <a:pt x="2053" y="26041"/>
                      <a:pt x="2057" y="25972"/>
                      <a:pt x="2091" y="25946"/>
                    </a:cubicBezTo>
                    <a:cubicBezTo>
                      <a:pt x="2646" y="25523"/>
                      <a:pt x="2660" y="24938"/>
                      <a:pt x="2584" y="24325"/>
                    </a:cubicBezTo>
                    <a:cubicBezTo>
                      <a:pt x="2554" y="24090"/>
                      <a:pt x="2523" y="23855"/>
                      <a:pt x="2469" y="23626"/>
                    </a:cubicBezTo>
                    <a:cubicBezTo>
                      <a:pt x="2418" y="23416"/>
                      <a:pt x="2347" y="23205"/>
                      <a:pt x="2262" y="23007"/>
                    </a:cubicBezTo>
                    <a:cubicBezTo>
                      <a:pt x="2155" y="22768"/>
                      <a:pt x="1894" y="22636"/>
                      <a:pt x="1635" y="22677"/>
                    </a:cubicBezTo>
                    <a:cubicBezTo>
                      <a:pt x="1478" y="22704"/>
                      <a:pt x="1328" y="22752"/>
                      <a:pt x="1175" y="22789"/>
                    </a:cubicBezTo>
                    <a:cubicBezTo>
                      <a:pt x="1080" y="22813"/>
                      <a:pt x="981" y="22850"/>
                      <a:pt x="886" y="22847"/>
                    </a:cubicBezTo>
                    <a:cubicBezTo>
                      <a:pt x="494" y="22837"/>
                      <a:pt x="280" y="22616"/>
                      <a:pt x="229" y="22221"/>
                    </a:cubicBezTo>
                    <a:cubicBezTo>
                      <a:pt x="130" y="21492"/>
                      <a:pt x="684" y="21271"/>
                      <a:pt x="1172" y="21342"/>
                    </a:cubicBezTo>
                    <a:cubicBezTo>
                      <a:pt x="1420" y="21376"/>
                      <a:pt x="1662" y="21461"/>
                      <a:pt x="1900" y="21522"/>
                    </a:cubicBezTo>
                    <a:cubicBezTo>
                      <a:pt x="2050" y="21322"/>
                      <a:pt x="2006" y="21114"/>
                      <a:pt x="2009" y="20923"/>
                    </a:cubicBezTo>
                    <a:cubicBezTo>
                      <a:pt x="2012" y="20430"/>
                      <a:pt x="2061" y="19936"/>
                      <a:pt x="1927" y="19446"/>
                    </a:cubicBezTo>
                    <a:cubicBezTo>
                      <a:pt x="1853" y="19160"/>
                      <a:pt x="1781" y="18860"/>
                      <a:pt x="1788" y="18571"/>
                    </a:cubicBezTo>
                    <a:cubicBezTo>
                      <a:pt x="1798" y="18278"/>
                      <a:pt x="1679" y="18033"/>
                      <a:pt x="1621" y="17767"/>
                    </a:cubicBezTo>
                    <a:cubicBezTo>
                      <a:pt x="1547" y="17441"/>
                      <a:pt x="1352" y="17144"/>
                      <a:pt x="1379" y="16793"/>
                    </a:cubicBezTo>
                    <a:cubicBezTo>
                      <a:pt x="1379" y="16759"/>
                      <a:pt x="1355" y="16718"/>
                      <a:pt x="1338" y="16685"/>
                    </a:cubicBezTo>
                    <a:cubicBezTo>
                      <a:pt x="961" y="15956"/>
                      <a:pt x="774" y="15166"/>
                      <a:pt x="541" y="14389"/>
                    </a:cubicBezTo>
                    <a:cubicBezTo>
                      <a:pt x="409" y="13933"/>
                      <a:pt x="222" y="13498"/>
                      <a:pt x="161" y="13017"/>
                    </a:cubicBezTo>
                    <a:cubicBezTo>
                      <a:pt x="31" y="12030"/>
                      <a:pt x="1" y="11042"/>
                      <a:pt x="133" y="10052"/>
                    </a:cubicBezTo>
                    <a:cubicBezTo>
                      <a:pt x="184" y="9678"/>
                      <a:pt x="208" y="9302"/>
                      <a:pt x="252" y="8928"/>
                    </a:cubicBezTo>
                    <a:cubicBezTo>
                      <a:pt x="269" y="8775"/>
                      <a:pt x="290" y="8615"/>
                      <a:pt x="351" y="8472"/>
                    </a:cubicBezTo>
                    <a:cubicBezTo>
                      <a:pt x="505" y="8114"/>
                      <a:pt x="661" y="7753"/>
                      <a:pt x="852" y="7410"/>
                    </a:cubicBezTo>
                    <a:cubicBezTo>
                      <a:pt x="1025" y="7099"/>
                      <a:pt x="1185" y="6793"/>
                      <a:pt x="1294" y="6450"/>
                    </a:cubicBezTo>
                    <a:cubicBezTo>
                      <a:pt x="1390" y="6150"/>
                      <a:pt x="1560" y="5870"/>
                      <a:pt x="1726" y="5605"/>
                    </a:cubicBezTo>
                    <a:cubicBezTo>
                      <a:pt x="1853" y="5401"/>
                      <a:pt x="1945" y="5190"/>
                      <a:pt x="2030" y="4965"/>
                    </a:cubicBezTo>
                    <a:cubicBezTo>
                      <a:pt x="2251" y="4386"/>
                      <a:pt x="2394" y="3790"/>
                      <a:pt x="2554" y="3198"/>
                    </a:cubicBezTo>
                    <a:cubicBezTo>
                      <a:pt x="2625" y="2943"/>
                      <a:pt x="2633" y="2697"/>
                      <a:pt x="2575" y="2435"/>
                    </a:cubicBezTo>
                    <a:cubicBezTo>
                      <a:pt x="2530" y="2224"/>
                      <a:pt x="2499" y="2006"/>
                      <a:pt x="2503" y="1792"/>
                    </a:cubicBezTo>
                    <a:cubicBezTo>
                      <a:pt x="2517" y="999"/>
                      <a:pt x="2428" y="862"/>
                      <a:pt x="1641" y="549"/>
                    </a:cubicBezTo>
                    <a:cubicBezTo>
                      <a:pt x="1424" y="623"/>
                      <a:pt x="1192" y="699"/>
                      <a:pt x="1113" y="991"/>
                    </a:cubicBezTo>
                    <a:cubicBezTo>
                      <a:pt x="1107" y="1022"/>
                      <a:pt x="975" y="1039"/>
                      <a:pt x="906" y="1029"/>
                    </a:cubicBezTo>
                    <a:cubicBezTo>
                      <a:pt x="868" y="1022"/>
                      <a:pt x="821" y="941"/>
                      <a:pt x="821" y="893"/>
                    </a:cubicBezTo>
                    <a:cubicBezTo>
                      <a:pt x="814" y="705"/>
                      <a:pt x="868" y="535"/>
                      <a:pt x="1011" y="409"/>
                    </a:cubicBezTo>
                    <a:cubicBezTo>
                      <a:pt x="1141" y="290"/>
                      <a:pt x="1277" y="171"/>
                      <a:pt x="1424" y="72"/>
                    </a:cubicBezTo>
                    <a:cubicBezTo>
                      <a:pt x="1502" y="24"/>
                      <a:pt x="1611" y="1"/>
                      <a:pt x="1706" y="7"/>
                    </a:cubicBezTo>
                    <a:cubicBezTo>
                      <a:pt x="2009" y="24"/>
                      <a:pt x="2312" y="117"/>
                      <a:pt x="2517" y="337"/>
                    </a:cubicBezTo>
                    <a:cubicBezTo>
                      <a:pt x="2731" y="566"/>
                      <a:pt x="2963" y="832"/>
                      <a:pt x="3041" y="1118"/>
                    </a:cubicBezTo>
                    <a:cubicBezTo>
                      <a:pt x="3205" y="1727"/>
                      <a:pt x="3456" y="2326"/>
                      <a:pt x="3398" y="2977"/>
                    </a:cubicBezTo>
                    <a:cubicBezTo>
                      <a:pt x="3368" y="3331"/>
                      <a:pt x="3344" y="3692"/>
                      <a:pt x="3272" y="4035"/>
                    </a:cubicBezTo>
                    <a:cubicBezTo>
                      <a:pt x="3068" y="4999"/>
                      <a:pt x="2660" y="5881"/>
                      <a:pt x="2105" y="6691"/>
                    </a:cubicBezTo>
                    <a:cubicBezTo>
                      <a:pt x="1632" y="7005"/>
                      <a:pt x="1645" y="7614"/>
                      <a:pt x="1297" y="8009"/>
                    </a:cubicBezTo>
                    <a:cubicBezTo>
                      <a:pt x="1077" y="8264"/>
                      <a:pt x="940" y="8574"/>
                      <a:pt x="811" y="8891"/>
                    </a:cubicBezTo>
                    <a:cubicBezTo>
                      <a:pt x="419" y="9837"/>
                      <a:pt x="385" y="10831"/>
                      <a:pt x="559" y="11809"/>
                    </a:cubicBezTo>
                    <a:cubicBezTo>
                      <a:pt x="692" y="12554"/>
                      <a:pt x="824" y="13317"/>
                      <a:pt x="1148" y="14025"/>
                    </a:cubicBezTo>
                    <a:cubicBezTo>
                      <a:pt x="1294" y="14348"/>
                      <a:pt x="1393" y="14696"/>
                      <a:pt x="1492" y="15036"/>
                    </a:cubicBezTo>
                    <a:cubicBezTo>
                      <a:pt x="1526" y="15145"/>
                      <a:pt x="1498" y="15271"/>
                      <a:pt x="1498" y="15390"/>
                    </a:cubicBezTo>
                    <a:cubicBezTo>
                      <a:pt x="1444" y="15445"/>
                      <a:pt x="1355" y="15489"/>
                      <a:pt x="1338" y="15554"/>
                    </a:cubicBezTo>
                    <a:cubicBezTo>
                      <a:pt x="1247" y="15877"/>
                      <a:pt x="1301" y="16167"/>
                      <a:pt x="1594" y="16440"/>
                    </a:cubicBezTo>
                    <a:cubicBezTo>
                      <a:pt x="1659" y="16245"/>
                      <a:pt x="1649" y="16102"/>
                      <a:pt x="1608" y="15953"/>
                    </a:cubicBezTo>
                    <a:cubicBezTo>
                      <a:pt x="1560" y="15761"/>
                      <a:pt x="1526" y="15564"/>
                      <a:pt x="1489" y="15370"/>
                    </a:cubicBezTo>
                    <a:close/>
                    <a:moveTo>
                      <a:pt x="2016" y="17563"/>
                    </a:moveTo>
                    <a:cubicBezTo>
                      <a:pt x="2020" y="17611"/>
                      <a:pt x="2023" y="17658"/>
                      <a:pt x="2026" y="17706"/>
                    </a:cubicBezTo>
                    <a:cubicBezTo>
                      <a:pt x="2043" y="17699"/>
                      <a:pt x="2061" y="17689"/>
                      <a:pt x="2078" y="17682"/>
                    </a:cubicBezTo>
                    <a:cubicBezTo>
                      <a:pt x="2053" y="17645"/>
                      <a:pt x="2026" y="17611"/>
                      <a:pt x="2003" y="17573"/>
                    </a:cubicBezTo>
                    <a:cubicBezTo>
                      <a:pt x="1996" y="17539"/>
                      <a:pt x="1992" y="17508"/>
                      <a:pt x="1985" y="17477"/>
                    </a:cubicBezTo>
                    <a:cubicBezTo>
                      <a:pt x="1968" y="17491"/>
                      <a:pt x="1951" y="17502"/>
                      <a:pt x="1935" y="17515"/>
                    </a:cubicBezTo>
                    <a:cubicBezTo>
                      <a:pt x="1962" y="17532"/>
                      <a:pt x="1989" y="17546"/>
                      <a:pt x="2016" y="17563"/>
                    </a:cubicBezTo>
                    <a:close/>
                    <a:moveTo>
                      <a:pt x="1757" y="22129"/>
                    </a:moveTo>
                    <a:cubicBezTo>
                      <a:pt x="1699" y="21924"/>
                      <a:pt x="1577" y="21808"/>
                      <a:pt x="1424" y="21781"/>
                    </a:cubicBezTo>
                    <a:cubicBezTo>
                      <a:pt x="1216" y="21744"/>
                      <a:pt x="995" y="21747"/>
                      <a:pt x="780" y="21771"/>
                    </a:cubicBezTo>
                    <a:cubicBezTo>
                      <a:pt x="702" y="21778"/>
                      <a:pt x="607" y="21874"/>
                      <a:pt x="573" y="21951"/>
                    </a:cubicBezTo>
                    <a:cubicBezTo>
                      <a:pt x="521" y="22064"/>
                      <a:pt x="579" y="22173"/>
                      <a:pt x="671" y="22268"/>
                    </a:cubicBezTo>
                    <a:cubicBezTo>
                      <a:pt x="824" y="22418"/>
                      <a:pt x="1005" y="22486"/>
                      <a:pt x="1209" y="22482"/>
                    </a:cubicBezTo>
                    <a:cubicBezTo>
                      <a:pt x="1451" y="22479"/>
                      <a:pt x="1614" y="22343"/>
                      <a:pt x="1757" y="22129"/>
                    </a:cubicBezTo>
                    <a:close/>
                    <a:moveTo>
                      <a:pt x="1792" y="16776"/>
                    </a:moveTo>
                    <a:cubicBezTo>
                      <a:pt x="1652" y="16861"/>
                      <a:pt x="1621" y="16974"/>
                      <a:pt x="1720" y="17103"/>
                    </a:cubicBezTo>
                    <a:cubicBezTo>
                      <a:pt x="1740" y="17127"/>
                      <a:pt x="1846" y="17127"/>
                      <a:pt x="1866" y="17103"/>
                    </a:cubicBezTo>
                    <a:cubicBezTo>
                      <a:pt x="1965" y="16974"/>
                      <a:pt x="1918" y="16864"/>
                      <a:pt x="1792" y="16776"/>
                    </a:cubicBezTo>
                    <a:close/>
                    <a:moveTo>
                      <a:pt x="1107" y="15189"/>
                    </a:moveTo>
                    <a:lnTo>
                      <a:pt x="1134" y="15153"/>
                    </a:lnTo>
                    <a:lnTo>
                      <a:pt x="1093" y="15142"/>
                    </a:lnTo>
                    <a:close/>
                    <a:moveTo>
                      <a:pt x="2081" y="18049"/>
                    </a:moveTo>
                    <a:lnTo>
                      <a:pt x="2061" y="18002"/>
                    </a:lnTo>
                    <a:lnTo>
                      <a:pt x="2040"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79" name="Google Shape;1379;p48"/>
              <p:cNvSpPr/>
              <p:nvPr/>
            </p:nvSpPr>
            <p:spPr>
              <a:xfrm flipH="1" rot="-5400000">
                <a:off x="7610837" y="831366"/>
                <a:ext cx="117974" cy="434673"/>
              </a:xfrm>
              <a:custGeom>
                <a:rect b="b" l="l" r="r" t="t"/>
                <a:pathLst>
                  <a:path extrusionOk="0" h="9027" w="2450">
                    <a:moveTo>
                      <a:pt x="120" y="11"/>
                    </a:moveTo>
                    <a:cubicBezTo>
                      <a:pt x="150" y="32"/>
                      <a:pt x="202" y="45"/>
                      <a:pt x="212" y="76"/>
                    </a:cubicBezTo>
                    <a:cubicBezTo>
                      <a:pt x="477" y="866"/>
                      <a:pt x="910" y="1588"/>
                      <a:pt x="1216" y="2361"/>
                    </a:cubicBezTo>
                    <a:cubicBezTo>
                      <a:pt x="1267" y="2490"/>
                      <a:pt x="1312" y="2619"/>
                      <a:pt x="1352" y="2752"/>
                    </a:cubicBezTo>
                    <a:cubicBezTo>
                      <a:pt x="1370" y="2807"/>
                      <a:pt x="1356" y="2889"/>
                      <a:pt x="1390" y="2922"/>
                    </a:cubicBezTo>
                    <a:cubicBezTo>
                      <a:pt x="1772" y="3290"/>
                      <a:pt x="1799" y="3808"/>
                      <a:pt x="1951" y="4264"/>
                    </a:cubicBezTo>
                    <a:cubicBezTo>
                      <a:pt x="2064" y="4597"/>
                      <a:pt x="2102" y="4955"/>
                      <a:pt x="2173" y="5302"/>
                    </a:cubicBezTo>
                    <a:cubicBezTo>
                      <a:pt x="2204" y="5458"/>
                      <a:pt x="2204" y="5629"/>
                      <a:pt x="2265" y="5769"/>
                    </a:cubicBezTo>
                    <a:cubicBezTo>
                      <a:pt x="2449" y="6187"/>
                      <a:pt x="2449" y="6620"/>
                      <a:pt x="2446" y="7059"/>
                    </a:cubicBezTo>
                    <a:cubicBezTo>
                      <a:pt x="2442" y="7478"/>
                      <a:pt x="2446" y="7897"/>
                      <a:pt x="2446" y="8312"/>
                    </a:cubicBezTo>
                    <a:cubicBezTo>
                      <a:pt x="2449" y="8605"/>
                      <a:pt x="2350" y="8846"/>
                      <a:pt x="2129" y="9027"/>
                    </a:cubicBezTo>
                    <a:cubicBezTo>
                      <a:pt x="1976" y="8980"/>
                      <a:pt x="1972" y="8881"/>
                      <a:pt x="1989" y="8779"/>
                    </a:cubicBezTo>
                    <a:cubicBezTo>
                      <a:pt x="2139" y="7832"/>
                      <a:pt x="2129" y="6888"/>
                      <a:pt x="1965" y="5939"/>
                    </a:cubicBezTo>
                    <a:cubicBezTo>
                      <a:pt x="1890" y="5510"/>
                      <a:pt x="1843" y="5078"/>
                      <a:pt x="1741" y="4655"/>
                    </a:cubicBezTo>
                    <a:cubicBezTo>
                      <a:pt x="1645" y="4270"/>
                      <a:pt x="1563" y="3882"/>
                      <a:pt x="1472" y="3497"/>
                    </a:cubicBezTo>
                    <a:cubicBezTo>
                      <a:pt x="1451" y="3420"/>
                      <a:pt x="1420" y="3341"/>
                      <a:pt x="1373" y="3280"/>
                    </a:cubicBezTo>
                    <a:cubicBezTo>
                      <a:pt x="1111" y="2966"/>
                      <a:pt x="1019" y="2578"/>
                      <a:pt x="869" y="2210"/>
                    </a:cubicBezTo>
                    <a:cubicBezTo>
                      <a:pt x="668" y="1717"/>
                      <a:pt x="433" y="1234"/>
                      <a:pt x="235" y="739"/>
                    </a:cubicBezTo>
                    <a:cubicBezTo>
                      <a:pt x="144" y="508"/>
                      <a:pt x="1" y="270"/>
                      <a:pt x="133"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0" name="Google Shape;1380;p48"/>
              <p:cNvSpPr/>
              <p:nvPr/>
            </p:nvSpPr>
            <p:spPr>
              <a:xfrm flipH="1" rot="-5400000">
                <a:off x="7620780" y="952253"/>
                <a:ext cx="81570" cy="310584"/>
              </a:xfrm>
              <a:custGeom>
                <a:rect b="b" l="l" r="r" t="t"/>
                <a:pathLst>
                  <a:path extrusionOk="0" h="6450" w="1694">
                    <a:moveTo>
                      <a:pt x="1499" y="6450"/>
                    </a:moveTo>
                    <a:cubicBezTo>
                      <a:pt x="1250" y="6218"/>
                      <a:pt x="1308" y="5963"/>
                      <a:pt x="1332" y="5738"/>
                    </a:cubicBezTo>
                    <a:cubicBezTo>
                      <a:pt x="1377" y="5298"/>
                      <a:pt x="1308" y="4869"/>
                      <a:pt x="1288" y="4437"/>
                    </a:cubicBezTo>
                    <a:cubicBezTo>
                      <a:pt x="1258" y="3835"/>
                      <a:pt x="1057" y="3269"/>
                      <a:pt x="903" y="2694"/>
                    </a:cubicBezTo>
                    <a:cubicBezTo>
                      <a:pt x="846" y="2482"/>
                      <a:pt x="856" y="2258"/>
                      <a:pt x="791" y="2061"/>
                    </a:cubicBezTo>
                    <a:cubicBezTo>
                      <a:pt x="634" y="1615"/>
                      <a:pt x="447" y="1179"/>
                      <a:pt x="236" y="757"/>
                    </a:cubicBezTo>
                    <a:cubicBezTo>
                      <a:pt x="127" y="542"/>
                      <a:pt x="35" y="331"/>
                      <a:pt x="1" y="96"/>
                    </a:cubicBezTo>
                    <a:cubicBezTo>
                      <a:pt x="90" y="1"/>
                      <a:pt x="154" y="76"/>
                      <a:pt x="188" y="137"/>
                    </a:cubicBezTo>
                    <a:cubicBezTo>
                      <a:pt x="634" y="937"/>
                      <a:pt x="948" y="1785"/>
                      <a:pt x="1203" y="2663"/>
                    </a:cubicBezTo>
                    <a:cubicBezTo>
                      <a:pt x="1336" y="3123"/>
                      <a:pt x="1434" y="3586"/>
                      <a:pt x="1533" y="4052"/>
                    </a:cubicBezTo>
                    <a:cubicBezTo>
                      <a:pt x="1693" y="4778"/>
                      <a:pt x="1669" y="5510"/>
                      <a:pt x="1602" y="6245"/>
                    </a:cubicBezTo>
                    <a:cubicBezTo>
                      <a:pt x="1594" y="6296"/>
                      <a:pt x="1550" y="6348"/>
                      <a:pt x="1499"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1" name="Google Shape;1381;p48"/>
              <p:cNvSpPr/>
              <p:nvPr/>
            </p:nvSpPr>
            <p:spPr>
              <a:xfrm flipH="1" rot="-5400000">
                <a:off x="7421910" y="4105747"/>
                <a:ext cx="166319" cy="1258706"/>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2" name="Google Shape;1382;p48"/>
              <p:cNvSpPr/>
              <p:nvPr/>
            </p:nvSpPr>
            <p:spPr>
              <a:xfrm flipH="1" rot="-5400000">
                <a:off x="7610764" y="4470213"/>
                <a:ext cx="118118" cy="434673"/>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3" name="Google Shape;1383;p48"/>
              <p:cNvSpPr/>
              <p:nvPr/>
            </p:nvSpPr>
            <p:spPr>
              <a:xfrm flipH="1" rot="-5400000">
                <a:off x="7620901" y="4473416"/>
                <a:ext cx="81330" cy="310584"/>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4" name="Google Shape;1384;p48"/>
              <p:cNvSpPr/>
              <p:nvPr/>
            </p:nvSpPr>
            <p:spPr>
              <a:xfrm flipH="1" rot="-5400000">
                <a:off x="7748023" y="2218494"/>
                <a:ext cx="1199671" cy="152499"/>
              </a:xfrm>
              <a:custGeom>
                <a:rect b="b" l="l" r="r" t="t"/>
                <a:pathLst>
                  <a:path extrusionOk="0" h="3167" w="24914">
                    <a:moveTo>
                      <a:pt x="16933" y="1778"/>
                    </a:moveTo>
                    <a:cubicBezTo>
                      <a:pt x="16650" y="1465"/>
                      <a:pt x="16732" y="1158"/>
                      <a:pt x="16725" y="868"/>
                    </a:cubicBezTo>
                    <a:cubicBezTo>
                      <a:pt x="16714" y="423"/>
                      <a:pt x="17008" y="140"/>
                      <a:pt x="17474" y="65"/>
                    </a:cubicBezTo>
                    <a:cubicBezTo>
                      <a:pt x="17893" y="0"/>
                      <a:pt x="18254" y="157"/>
                      <a:pt x="18611" y="317"/>
                    </a:cubicBezTo>
                    <a:cubicBezTo>
                      <a:pt x="18801" y="402"/>
                      <a:pt x="18887" y="678"/>
                      <a:pt x="18788" y="893"/>
                    </a:cubicBezTo>
                    <a:cubicBezTo>
                      <a:pt x="18724" y="1036"/>
                      <a:pt x="18618" y="1165"/>
                      <a:pt x="18515" y="1287"/>
                    </a:cubicBezTo>
                    <a:cubicBezTo>
                      <a:pt x="18417" y="1410"/>
                      <a:pt x="18298" y="1519"/>
                      <a:pt x="18202" y="1618"/>
                    </a:cubicBezTo>
                    <a:cubicBezTo>
                      <a:pt x="18257" y="1832"/>
                      <a:pt x="18407" y="1839"/>
                      <a:pt x="18550" y="1839"/>
                    </a:cubicBezTo>
                    <a:cubicBezTo>
                      <a:pt x="19513" y="1839"/>
                      <a:pt x="20473" y="1836"/>
                      <a:pt x="21433" y="1828"/>
                    </a:cubicBezTo>
                    <a:cubicBezTo>
                      <a:pt x="22131" y="1819"/>
                      <a:pt x="23313" y="2020"/>
                      <a:pt x="23954" y="2221"/>
                    </a:cubicBezTo>
                    <a:cubicBezTo>
                      <a:pt x="24427" y="2370"/>
                      <a:pt x="24716" y="2673"/>
                      <a:pt x="24914" y="3106"/>
                    </a:cubicBezTo>
                    <a:cubicBezTo>
                      <a:pt x="24842" y="3126"/>
                      <a:pt x="24777" y="3167"/>
                      <a:pt x="24730" y="3153"/>
                    </a:cubicBezTo>
                    <a:cubicBezTo>
                      <a:pt x="24655" y="3133"/>
                      <a:pt x="24580" y="3085"/>
                      <a:pt x="24518" y="3030"/>
                    </a:cubicBezTo>
                    <a:cubicBezTo>
                      <a:pt x="24025" y="2592"/>
                      <a:pt x="23415" y="2438"/>
                      <a:pt x="22765" y="2339"/>
                    </a:cubicBezTo>
                    <a:cubicBezTo>
                      <a:pt x="21413" y="2132"/>
                      <a:pt x="20058" y="2268"/>
                      <a:pt x="18707" y="2254"/>
                    </a:cubicBezTo>
                    <a:cubicBezTo>
                      <a:pt x="18471" y="2251"/>
                      <a:pt x="18247" y="2241"/>
                      <a:pt x="18029" y="2176"/>
                    </a:cubicBezTo>
                    <a:cubicBezTo>
                      <a:pt x="17634" y="2060"/>
                      <a:pt x="17259" y="2033"/>
                      <a:pt x="16885" y="2251"/>
                    </a:cubicBezTo>
                    <a:cubicBezTo>
                      <a:pt x="16691" y="2364"/>
                      <a:pt x="16473" y="2435"/>
                      <a:pt x="16265" y="2523"/>
                    </a:cubicBezTo>
                    <a:cubicBezTo>
                      <a:pt x="16211" y="2547"/>
                      <a:pt x="16150" y="2568"/>
                      <a:pt x="16092" y="2584"/>
                    </a:cubicBezTo>
                    <a:cubicBezTo>
                      <a:pt x="15328" y="2782"/>
                      <a:pt x="14549" y="2884"/>
                      <a:pt x="13763" y="2847"/>
                    </a:cubicBezTo>
                    <a:cubicBezTo>
                      <a:pt x="13167" y="2820"/>
                      <a:pt x="12571" y="2717"/>
                      <a:pt x="11972" y="2653"/>
                    </a:cubicBezTo>
                    <a:cubicBezTo>
                      <a:pt x="11410" y="2595"/>
                      <a:pt x="10882" y="2414"/>
                      <a:pt x="10358" y="2237"/>
                    </a:cubicBezTo>
                    <a:cubicBezTo>
                      <a:pt x="9653" y="1999"/>
                      <a:pt x="8969" y="1710"/>
                      <a:pt x="8274" y="1437"/>
                    </a:cubicBezTo>
                    <a:cubicBezTo>
                      <a:pt x="8199" y="1410"/>
                      <a:pt x="8128" y="1342"/>
                      <a:pt x="8053" y="1335"/>
                    </a:cubicBezTo>
                    <a:cubicBezTo>
                      <a:pt x="7447" y="1294"/>
                      <a:pt x="6909" y="988"/>
                      <a:pt x="6310" y="930"/>
                    </a:cubicBezTo>
                    <a:cubicBezTo>
                      <a:pt x="6167" y="916"/>
                      <a:pt x="6017" y="909"/>
                      <a:pt x="5881" y="865"/>
                    </a:cubicBezTo>
                    <a:cubicBezTo>
                      <a:pt x="5635" y="783"/>
                      <a:pt x="5393" y="794"/>
                      <a:pt x="5142" y="807"/>
                    </a:cubicBezTo>
                    <a:cubicBezTo>
                      <a:pt x="4641" y="838"/>
                      <a:pt x="4144" y="848"/>
                      <a:pt x="3643" y="855"/>
                    </a:cubicBezTo>
                    <a:cubicBezTo>
                      <a:pt x="3324" y="862"/>
                      <a:pt x="3024" y="926"/>
                      <a:pt x="2734" y="1056"/>
                    </a:cubicBezTo>
                    <a:cubicBezTo>
                      <a:pt x="2622" y="1107"/>
                      <a:pt x="2506" y="1162"/>
                      <a:pt x="2387" y="1185"/>
                    </a:cubicBezTo>
                    <a:cubicBezTo>
                      <a:pt x="1631" y="1332"/>
                      <a:pt x="995" y="1706"/>
                      <a:pt x="385" y="2128"/>
                    </a:cubicBezTo>
                    <a:cubicBezTo>
                      <a:pt x="290" y="2196"/>
                      <a:pt x="184" y="2251"/>
                      <a:pt x="31" y="2346"/>
                    </a:cubicBezTo>
                    <a:cubicBezTo>
                      <a:pt x="31" y="2210"/>
                      <a:pt x="0" y="2114"/>
                      <a:pt x="38" y="2070"/>
                    </a:cubicBezTo>
                    <a:cubicBezTo>
                      <a:pt x="201" y="1894"/>
                      <a:pt x="358" y="1693"/>
                      <a:pt x="566" y="1570"/>
                    </a:cubicBezTo>
                    <a:cubicBezTo>
                      <a:pt x="954" y="1342"/>
                      <a:pt x="1362" y="1141"/>
                      <a:pt x="1784" y="967"/>
                    </a:cubicBezTo>
                    <a:cubicBezTo>
                      <a:pt x="2162" y="811"/>
                      <a:pt x="2560" y="678"/>
                      <a:pt x="2966" y="586"/>
                    </a:cubicBezTo>
                    <a:cubicBezTo>
                      <a:pt x="3368" y="497"/>
                      <a:pt x="3786" y="456"/>
                      <a:pt x="4202" y="429"/>
                    </a:cubicBezTo>
                    <a:cubicBezTo>
                      <a:pt x="4576" y="406"/>
                      <a:pt x="4955" y="443"/>
                      <a:pt x="5329" y="433"/>
                    </a:cubicBezTo>
                    <a:cubicBezTo>
                      <a:pt x="5686" y="426"/>
                      <a:pt x="6041" y="423"/>
                      <a:pt x="6360" y="610"/>
                    </a:cubicBezTo>
                    <a:cubicBezTo>
                      <a:pt x="6395" y="627"/>
                      <a:pt x="6435" y="648"/>
                      <a:pt x="6476" y="651"/>
                    </a:cubicBezTo>
                    <a:cubicBezTo>
                      <a:pt x="6663" y="664"/>
                      <a:pt x="6850" y="664"/>
                      <a:pt x="7038" y="684"/>
                    </a:cubicBezTo>
                    <a:cubicBezTo>
                      <a:pt x="7218" y="702"/>
                      <a:pt x="7324" y="889"/>
                      <a:pt x="7535" y="885"/>
                    </a:cubicBezTo>
                    <a:cubicBezTo>
                      <a:pt x="7692" y="879"/>
                      <a:pt x="7903" y="903"/>
                      <a:pt x="7991" y="998"/>
                    </a:cubicBezTo>
                    <a:cubicBezTo>
                      <a:pt x="8117" y="1127"/>
                      <a:pt x="8260" y="1073"/>
                      <a:pt x="8387" y="1127"/>
                    </a:cubicBezTo>
                    <a:cubicBezTo>
                      <a:pt x="8533" y="1192"/>
                      <a:pt x="8700" y="1206"/>
                      <a:pt x="8849" y="1260"/>
                    </a:cubicBezTo>
                    <a:cubicBezTo>
                      <a:pt x="9102" y="1355"/>
                      <a:pt x="9343" y="1475"/>
                      <a:pt x="9592" y="1570"/>
                    </a:cubicBezTo>
                    <a:cubicBezTo>
                      <a:pt x="10634" y="1979"/>
                      <a:pt x="11709" y="2248"/>
                      <a:pt x="12833" y="2326"/>
                    </a:cubicBezTo>
                    <a:cubicBezTo>
                      <a:pt x="12897" y="2333"/>
                      <a:pt x="12963" y="2323"/>
                      <a:pt x="13020" y="2339"/>
                    </a:cubicBezTo>
                    <a:cubicBezTo>
                      <a:pt x="13878" y="2619"/>
                      <a:pt x="14733" y="2438"/>
                      <a:pt x="15588" y="2315"/>
                    </a:cubicBezTo>
                    <a:cubicBezTo>
                      <a:pt x="15731" y="2292"/>
                      <a:pt x="15874" y="2251"/>
                      <a:pt x="16007" y="2196"/>
                    </a:cubicBezTo>
                    <a:cubicBezTo>
                      <a:pt x="16289" y="2078"/>
                      <a:pt x="16565" y="1944"/>
                      <a:pt x="16933" y="1778"/>
                    </a:cubicBezTo>
                    <a:close/>
                    <a:moveTo>
                      <a:pt x="18430" y="705"/>
                    </a:moveTo>
                    <a:cubicBezTo>
                      <a:pt x="18059" y="541"/>
                      <a:pt x="17764" y="406"/>
                      <a:pt x="17392" y="521"/>
                    </a:cubicBezTo>
                    <a:cubicBezTo>
                      <a:pt x="17208" y="576"/>
                      <a:pt x="17106" y="681"/>
                      <a:pt x="17089" y="858"/>
                    </a:cubicBezTo>
                    <a:cubicBezTo>
                      <a:pt x="17069" y="1059"/>
                      <a:pt x="17058" y="1270"/>
                      <a:pt x="17286" y="1379"/>
                    </a:cubicBezTo>
                    <a:cubicBezTo>
                      <a:pt x="17368" y="1417"/>
                      <a:pt x="17494" y="1427"/>
                      <a:pt x="17576" y="1396"/>
                    </a:cubicBezTo>
                    <a:cubicBezTo>
                      <a:pt x="17886" y="1267"/>
                      <a:pt x="18148" y="1073"/>
                      <a:pt x="18430" y="705"/>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5" name="Google Shape;1385;p48"/>
              <p:cNvSpPr/>
              <p:nvPr/>
            </p:nvSpPr>
            <p:spPr>
              <a:xfrm flipH="1" rot="-5400000">
                <a:off x="8055814" y="1952499"/>
                <a:ext cx="453741" cy="102469"/>
              </a:xfrm>
              <a:custGeom>
                <a:rect b="b" l="l" r="r" t="t"/>
                <a:pathLst>
                  <a:path extrusionOk="0" h="2128" w="9423">
                    <a:moveTo>
                      <a:pt x="0" y="1042"/>
                    </a:moveTo>
                    <a:cubicBezTo>
                      <a:pt x="86" y="885"/>
                      <a:pt x="99" y="807"/>
                      <a:pt x="151" y="770"/>
                    </a:cubicBezTo>
                    <a:cubicBezTo>
                      <a:pt x="542" y="484"/>
                      <a:pt x="1009" y="374"/>
                      <a:pt x="1479" y="293"/>
                    </a:cubicBezTo>
                    <a:cubicBezTo>
                      <a:pt x="1703" y="252"/>
                      <a:pt x="1941" y="289"/>
                      <a:pt x="2122" y="109"/>
                    </a:cubicBezTo>
                    <a:cubicBezTo>
                      <a:pt x="2156" y="72"/>
                      <a:pt x="2241" y="72"/>
                      <a:pt x="2299" y="72"/>
                    </a:cubicBezTo>
                    <a:cubicBezTo>
                      <a:pt x="2820" y="55"/>
                      <a:pt x="3344" y="0"/>
                      <a:pt x="3858" y="34"/>
                    </a:cubicBezTo>
                    <a:cubicBezTo>
                      <a:pt x="4563" y="79"/>
                      <a:pt x="5265" y="187"/>
                      <a:pt x="5966" y="269"/>
                    </a:cubicBezTo>
                    <a:cubicBezTo>
                      <a:pt x="6007" y="272"/>
                      <a:pt x="6044" y="293"/>
                      <a:pt x="6085" y="303"/>
                    </a:cubicBezTo>
                    <a:cubicBezTo>
                      <a:pt x="6272" y="344"/>
                      <a:pt x="6333" y="569"/>
                      <a:pt x="6558" y="566"/>
                    </a:cubicBezTo>
                    <a:cubicBezTo>
                      <a:pt x="6722" y="558"/>
                      <a:pt x="6889" y="589"/>
                      <a:pt x="7052" y="610"/>
                    </a:cubicBezTo>
                    <a:cubicBezTo>
                      <a:pt x="7369" y="651"/>
                      <a:pt x="7648" y="756"/>
                      <a:pt x="7920" y="930"/>
                    </a:cubicBezTo>
                    <a:cubicBezTo>
                      <a:pt x="8264" y="1147"/>
                      <a:pt x="8649" y="1314"/>
                      <a:pt x="9000" y="1526"/>
                    </a:cubicBezTo>
                    <a:cubicBezTo>
                      <a:pt x="9153" y="1617"/>
                      <a:pt x="9275" y="1764"/>
                      <a:pt x="9388" y="1903"/>
                    </a:cubicBezTo>
                    <a:cubicBezTo>
                      <a:pt x="9422" y="1944"/>
                      <a:pt x="9385" y="2046"/>
                      <a:pt x="9361" y="2115"/>
                    </a:cubicBezTo>
                    <a:cubicBezTo>
                      <a:pt x="9354" y="2128"/>
                      <a:pt x="9231" y="2128"/>
                      <a:pt x="9201" y="2098"/>
                    </a:cubicBezTo>
                    <a:cubicBezTo>
                      <a:pt x="8925" y="1818"/>
                      <a:pt x="8571" y="1645"/>
                      <a:pt x="8237" y="1444"/>
                    </a:cubicBezTo>
                    <a:cubicBezTo>
                      <a:pt x="7845" y="1209"/>
                      <a:pt x="7444" y="1012"/>
                      <a:pt x="6987" y="926"/>
                    </a:cubicBezTo>
                    <a:cubicBezTo>
                      <a:pt x="6905" y="910"/>
                      <a:pt x="6811" y="910"/>
                      <a:pt x="6746" y="869"/>
                    </a:cubicBezTo>
                    <a:cubicBezTo>
                      <a:pt x="6269" y="569"/>
                      <a:pt x="5720" y="558"/>
                      <a:pt x="5186" y="484"/>
                    </a:cubicBezTo>
                    <a:cubicBezTo>
                      <a:pt x="4335" y="361"/>
                      <a:pt x="3481" y="399"/>
                      <a:pt x="2626" y="443"/>
                    </a:cubicBezTo>
                    <a:cubicBezTo>
                      <a:pt x="2194" y="470"/>
                      <a:pt x="1765" y="589"/>
                      <a:pt x="1328" y="627"/>
                    </a:cubicBezTo>
                    <a:cubicBezTo>
                      <a:pt x="899" y="664"/>
                      <a:pt x="549" y="892"/>
                      <a:pt x="0"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6" name="Google Shape;1386;p48"/>
              <p:cNvSpPr/>
              <p:nvPr/>
            </p:nvSpPr>
            <p:spPr>
              <a:xfrm flipH="1" rot="-5400000">
                <a:off x="8151661" y="2123994"/>
                <a:ext cx="166319" cy="69147"/>
              </a:xfrm>
              <a:custGeom>
                <a:rect b="b" l="l" r="r" t="t"/>
                <a:pathLst>
                  <a:path extrusionOk="0" h="1436" w="3454">
                    <a:moveTo>
                      <a:pt x="1" y="168"/>
                    </a:moveTo>
                    <a:cubicBezTo>
                      <a:pt x="45" y="100"/>
                      <a:pt x="69" y="18"/>
                      <a:pt x="103" y="15"/>
                    </a:cubicBezTo>
                    <a:cubicBezTo>
                      <a:pt x="222" y="5"/>
                      <a:pt x="352" y="1"/>
                      <a:pt x="464" y="35"/>
                    </a:cubicBezTo>
                    <a:cubicBezTo>
                      <a:pt x="1094" y="222"/>
                      <a:pt x="1741" y="386"/>
                      <a:pt x="2344" y="638"/>
                    </a:cubicBezTo>
                    <a:cubicBezTo>
                      <a:pt x="2721" y="794"/>
                      <a:pt x="3055" y="1071"/>
                      <a:pt x="3453" y="1384"/>
                    </a:cubicBezTo>
                    <a:cubicBezTo>
                      <a:pt x="3045" y="1435"/>
                      <a:pt x="2803" y="1281"/>
                      <a:pt x="2599" y="1142"/>
                    </a:cubicBezTo>
                    <a:cubicBezTo>
                      <a:pt x="2081" y="788"/>
                      <a:pt x="1499" y="607"/>
                      <a:pt x="900" y="450"/>
                    </a:cubicBezTo>
                    <a:cubicBezTo>
                      <a:pt x="603" y="373"/>
                      <a:pt x="314" y="266"/>
                      <a:pt x="1"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7" name="Google Shape;1387;p48"/>
              <p:cNvSpPr/>
              <p:nvPr/>
            </p:nvSpPr>
            <p:spPr>
              <a:xfrm flipH="1" rot="-5400000">
                <a:off x="8191050" y="2048491"/>
                <a:ext cx="29180" cy="11653"/>
              </a:xfrm>
              <a:custGeom>
                <a:rect b="b" l="l" r="r" t="t"/>
                <a:pathLst>
                  <a:path extrusionOk="0" h="242" w="606">
                    <a:moveTo>
                      <a:pt x="606" y="7"/>
                    </a:moveTo>
                    <a:cubicBezTo>
                      <a:pt x="343" y="242"/>
                      <a:pt x="343" y="242"/>
                      <a:pt x="16" y="157"/>
                    </a:cubicBezTo>
                    <a:cubicBezTo>
                      <a:pt x="0" y="58"/>
                      <a:pt x="57" y="14"/>
                      <a:pt x="150" y="7"/>
                    </a:cubicBezTo>
                    <a:cubicBezTo>
                      <a:pt x="269" y="0"/>
                      <a:pt x="388" y="7"/>
                      <a:pt x="606"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8" name="Google Shape;1388;p48"/>
              <p:cNvSpPr/>
              <p:nvPr/>
            </p:nvSpPr>
            <p:spPr>
              <a:xfrm flipH="1" rot="-5400000">
                <a:off x="7748023" y="3512062"/>
                <a:ext cx="1199671" cy="152499"/>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89" name="Google Shape;1389;p48"/>
              <p:cNvSpPr/>
              <p:nvPr/>
            </p:nvSpPr>
            <p:spPr>
              <a:xfrm flipH="1" rot="-5400000">
                <a:off x="8055838" y="3828063"/>
                <a:ext cx="453693" cy="102469"/>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0" name="Google Shape;1390;p48"/>
              <p:cNvSpPr/>
              <p:nvPr/>
            </p:nvSpPr>
            <p:spPr>
              <a:xfrm flipH="1" rot="-5400000">
                <a:off x="8151661" y="3689914"/>
                <a:ext cx="166319" cy="69147"/>
              </a:xfrm>
              <a:custGeom>
                <a:rect b="b" l="l" r="r" t="t"/>
                <a:pathLst>
                  <a:path extrusionOk="0" h="1436" w="3454">
                    <a:moveTo>
                      <a:pt x="3453" y="168"/>
                    </a:moveTo>
                    <a:cubicBezTo>
                      <a:pt x="3412" y="100"/>
                      <a:pt x="3384" y="18"/>
                      <a:pt x="3354" y="15"/>
                    </a:cubicBezTo>
                    <a:cubicBezTo>
                      <a:pt x="3232" y="5"/>
                      <a:pt x="3102" y="1"/>
                      <a:pt x="2990" y="35"/>
                    </a:cubicBezTo>
                    <a:cubicBezTo>
                      <a:pt x="2360" y="222"/>
                      <a:pt x="1713" y="386"/>
                      <a:pt x="1110" y="638"/>
                    </a:cubicBezTo>
                    <a:cubicBezTo>
                      <a:pt x="736" y="794"/>
                      <a:pt x="398" y="1071"/>
                      <a:pt x="1" y="1384"/>
                    </a:cubicBezTo>
                    <a:cubicBezTo>
                      <a:pt x="412" y="1435"/>
                      <a:pt x="651" y="1281"/>
                      <a:pt x="855" y="1142"/>
                    </a:cubicBezTo>
                    <a:cubicBezTo>
                      <a:pt x="1373" y="788"/>
                      <a:pt x="1954" y="607"/>
                      <a:pt x="2554" y="450"/>
                    </a:cubicBezTo>
                    <a:cubicBezTo>
                      <a:pt x="2850" y="373"/>
                      <a:pt x="3139" y="266"/>
                      <a:pt x="3453" y="168"/>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1" name="Google Shape;1391;p48"/>
              <p:cNvSpPr/>
              <p:nvPr/>
            </p:nvSpPr>
            <p:spPr>
              <a:xfrm flipH="1" rot="-5400000">
                <a:off x="8191026" y="3822887"/>
                <a:ext cx="29229" cy="11653"/>
              </a:xfrm>
              <a:custGeom>
                <a:rect b="b" l="l" r="r" t="t"/>
                <a:pathLst>
                  <a:path extrusionOk="0" h="242" w="607">
                    <a:moveTo>
                      <a:pt x="1" y="7"/>
                    </a:moveTo>
                    <a:cubicBezTo>
                      <a:pt x="263" y="242"/>
                      <a:pt x="263" y="242"/>
                      <a:pt x="593" y="157"/>
                    </a:cubicBezTo>
                    <a:cubicBezTo>
                      <a:pt x="607" y="58"/>
                      <a:pt x="549" y="14"/>
                      <a:pt x="457" y="7"/>
                    </a:cubicBezTo>
                    <a:cubicBezTo>
                      <a:pt x="338" y="0"/>
                      <a:pt x="219" y="7"/>
                      <a:pt x="1" y="7"/>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1392" name="Google Shape;1392;p48"/>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E</a:t>
            </a:r>
            <a:r>
              <a:rPr lang="en"/>
              <a:t>STIMATED KEY FIGURES</a:t>
            </a:r>
            <a:endParaRPr/>
          </a:p>
        </p:txBody>
      </p:sp>
      <p:grpSp>
        <p:nvGrpSpPr>
          <p:cNvPr id="1393" name="Google Shape;1393;p48"/>
          <p:cNvGrpSpPr/>
          <p:nvPr/>
        </p:nvGrpSpPr>
        <p:grpSpPr>
          <a:xfrm rot="5400000">
            <a:off x="3173269" y="-151426"/>
            <a:ext cx="2797448" cy="5446364"/>
            <a:chOff x="1085400" y="238050"/>
            <a:chExt cx="2592150" cy="5238400"/>
          </a:xfrm>
        </p:grpSpPr>
        <p:sp>
          <p:nvSpPr>
            <p:cNvPr id="1394" name="Google Shape;1394;p48"/>
            <p:cNvSpPr/>
            <p:nvPr/>
          </p:nvSpPr>
          <p:spPr>
            <a:xfrm>
              <a:off x="3012050" y="2653750"/>
              <a:ext cx="185150" cy="185200"/>
            </a:xfrm>
            <a:custGeom>
              <a:rect b="b" l="l" r="r" t="t"/>
              <a:pathLst>
                <a:path extrusionOk="0" h="7408" w="7406">
                  <a:moveTo>
                    <a:pt x="1359" y="3445"/>
                  </a:moveTo>
                  <a:cubicBezTo>
                    <a:pt x="1622" y="3445"/>
                    <a:pt x="1650" y="3721"/>
                    <a:pt x="1498" y="3862"/>
                  </a:cubicBezTo>
                  <a:cubicBezTo>
                    <a:pt x="1315" y="3839"/>
                    <a:pt x="1262" y="3682"/>
                    <a:pt x="1292" y="3450"/>
                  </a:cubicBezTo>
                  <a:cubicBezTo>
                    <a:pt x="1316" y="3447"/>
                    <a:pt x="1338" y="3445"/>
                    <a:pt x="1359" y="3445"/>
                  </a:cubicBezTo>
                  <a:close/>
                  <a:moveTo>
                    <a:pt x="485" y="1"/>
                  </a:moveTo>
                  <a:cubicBezTo>
                    <a:pt x="431" y="28"/>
                    <a:pt x="385" y="46"/>
                    <a:pt x="351" y="46"/>
                  </a:cubicBezTo>
                  <a:cubicBezTo>
                    <a:pt x="344" y="46"/>
                    <a:pt x="339" y="46"/>
                    <a:pt x="336" y="51"/>
                  </a:cubicBezTo>
                  <a:cubicBezTo>
                    <a:pt x="332" y="55"/>
                    <a:pt x="328" y="55"/>
                    <a:pt x="328" y="58"/>
                  </a:cubicBezTo>
                  <a:cubicBezTo>
                    <a:pt x="325" y="58"/>
                    <a:pt x="325" y="58"/>
                    <a:pt x="325" y="62"/>
                  </a:cubicBezTo>
                  <a:cubicBezTo>
                    <a:pt x="321" y="62"/>
                    <a:pt x="321" y="66"/>
                    <a:pt x="316" y="69"/>
                  </a:cubicBezTo>
                  <a:lnTo>
                    <a:pt x="316" y="78"/>
                  </a:lnTo>
                  <a:cubicBezTo>
                    <a:pt x="313" y="78"/>
                    <a:pt x="313" y="85"/>
                    <a:pt x="309" y="88"/>
                  </a:cubicBezTo>
                  <a:lnTo>
                    <a:pt x="309" y="92"/>
                  </a:lnTo>
                  <a:cubicBezTo>
                    <a:pt x="305" y="100"/>
                    <a:pt x="305" y="108"/>
                    <a:pt x="302" y="115"/>
                  </a:cubicBezTo>
                  <a:lnTo>
                    <a:pt x="302" y="123"/>
                  </a:lnTo>
                  <a:cubicBezTo>
                    <a:pt x="302" y="127"/>
                    <a:pt x="298" y="134"/>
                    <a:pt x="298" y="142"/>
                  </a:cubicBezTo>
                  <a:lnTo>
                    <a:pt x="298" y="153"/>
                  </a:lnTo>
                  <a:cubicBezTo>
                    <a:pt x="298" y="157"/>
                    <a:pt x="298" y="165"/>
                    <a:pt x="294" y="173"/>
                  </a:cubicBezTo>
                  <a:lnTo>
                    <a:pt x="294" y="184"/>
                  </a:lnTo>
                  <a:lnTo>
                    <a:pt x="294" y="203"/>
                  </a:lnTo>
                  <a:lnTo>
                    <a:pt x="294" y="218"/>
                  </a:lnTo>
                  <a:lnTo>
                    <a:pt x="294" y="238"/>
                  </a:lnTo>
                  <a:lnTo>
                    <a:pt x="294" y="257"/>
                  </a:lnTo>
                  <a:lnTo>
                    <a:pt x="294" y="275"/>
                  </a:lnTo>
                  <a:lnTo>
                    <a:pt x="294" y="317"/>
                  </a:lnTo>
                  <a:lnTo>
                    <a:pt x="294" y="333"/>
                  </a:lnTo>
                  <a:cubicBezTo>
                    <a:pt x="294" y="340"/>
                    <a:pt x="294" y="352"/>
                    <a:pt x="298" y="359"/>
                  </a:cubicBezTo>
                  <a:lnTo>
                    <a:pt x="298" y="375"/>
                  </a:lnTo>
                  <a:lnTo>
                    <a:pt x="298" y="405"/>
                  </a:lnTo>
                  <a:lnTo>
                    <a:pt x="298" y="412"/>
                  </a:lnTo>
                  <a:cubicBezTo>
                    <a:pt x="316" y="641"/>
                    <a:pt x="362" y="931"/>
                    <a:pt x="397" y="1114"/>
                  </a:cubicBezTo>
                  <a:cubicBezTo>
                    <a:pt x="404" y="1149"/>
                    <a:pt x="412" y="1179"/>
                    <a:pt x="420" y="1205"/>
                  </a:cubicBezTo>
                  <a:cubicBezTo>
                    <a:pt x="420" y="1213"/>
                    <a:pt x="423" y="1221"/>
                    <a:pt x="423" y="1228"/>
                  </a:cubicBezTo>
                  <a:cubicBezTo>
                    <a:pt x="427" y="1240"/>
                    <a:pt x="427" y="1247"/>
                    <a:pt x="431" y="1251"/>
                  </a:cubicBezTo>
                  <a:lnTo>
                    <a:pt x="431" y="1255"/>
                  </a:lnTo>
                  <a:cubicBezTo>
                    <a:pt x="431" y="1258"/>
                    <a:pt x="435" y="1267"/>
                    <a:pt x="435" y="1270"/>
                  </a:cubicBezTo>
                  <a:cubicBezTo>
                    <a:pt x="496" y="1446"/>
                    <a:pt x="584" y="2002"/>
                    <a:pt x="496" y="2178"/>
                  </a:cubicBezTo>
                  <a:cubicBezTo>
                    <a:pt x="408" y="2352"/>
                    <a:pt x="496" y="3458"/>
                    <a:pt x="496" y="3458"/>
                  </a:cubicBezTo>
                  <a:lnTo>
                    <a:pt x="290" y="3664"/>
                  </a:lnTo>
                  <a:lnTo>
                    <a:pt x="290" y="5677"/>
                  </a:lnTo>
                  <a:cubicBezTo>
                    <a:pt x="290" y="5882"/>
                    <a:pt x="260" y="6027"/>
                    <a:pt x="145" y="6203"/>
                  </a:cubicBezTo>
                  <a:cubicBezTo>
                    <a:pt x="27" y="6377"/>
                    <a:pt x="27" y="6553"/>
                    <a:pt x="115" y="6755"/>
                  </a:cubicBezTo>
                  <a:cubicBezTo>
                    <a:pt x="202" y="6961"/>
                    <a:pt x="1" y="6873"/>
                    <a:pt x="1" y="7018"/>
                  </a:cubicBezTo>
                  <a:cubicBezTo>
                    <a:pt x="1" y="7163"/>
                    <a:pt x="145" y="7223"/>
                    <a:pt x="145" y="7223"/>
                  </a:cubicBezTo>
                  <a:lnTo>
                    <a:pt x="191" y="7406"/>
                  </a:lnTo>
                  <a:cubicBezTo>
                    <a:pt x="201" y="7407"/>
                    <a:pt x="211" y="7408"/>
                    <a:pt x="222" y="7408"/>
                  </a:cubicBezTo>
                  <a:cubicBezTo>
                    <a:pt x="406" y="7408"/>
                    <a:pt x="712" y="7255"/>
                    <a:pt x="957" y="7075"/>
                  </a:cubicBezTo>
                  <a:cubicBezTo>
                    <a:pt x="1224" y="6877"/>
                    <a:pt x="1723" y="6637"/>
                    <a:pt x="2146" y="6507"/>
                  </a:cubicBezTo>
                  <a:cubicBezTo>
                    <a:pt x="2569" y="6377"/>
                    <a:pt x="3042" y="6008"/>
                    <a:pt x="3362" y="5913"/>
                  </a:cubicBezTo>
                  <a:cubicBezTo>
                    <a:pt x="3440" y="5889"/>
                    <a:pt x="3526" y="5882"/>
                    <a:pt x="3614" y="5882"/>
                  </a:cubicBezTo>
                  <a:cubicBezTo>
                    <a:pt x="3801" y="5882"/>
                    <a:pt x="4000" y="5917"/>
                    <a:pt x="4157" y="5917"/>
                  </a:cubicBezTo>
                  <a:cubicBezTo>
                    <a:pt x="4231" y="5917"/>
                    <a:pt x="4296" y="5909"/>
                    <a:pt x="4346" y="5886"/>
                  </a:cubicBezTo>
                  <a:cubicBezTo>
                    <a:pt x="4552" y="5791"/>
                    <a:pt x="4906" y="5730"/>
                    <a:pt x="5261" y="5680"/>
                  </a:cubicBezTo>
                  <a:cubicBezTo>
                    <a:pt x="5615" y="5626"/>
                    <a:pt x="6362" y="5600"/>
                    <a:pt x="6674" y="5283"/>
                  </a:cubicBezTo>
                  <a:cubicBezTo>
                    <a:pt x="6793" y="5162"/>
                    <a:pt x="6956" y="5036"/>
                    <a:pt x="7139" y="4922"/>
                  </a:cubicBezTo>
                  <a:cubicBezTo>
                    <a:pt x="7154" y="4776"/>
                    <a:pt x="7170" y="4670"/>
                    <a:pt x="7078" y="4670"/>
                  </a:cubicBezTo>
                  <a:cubicBezTo>
                    <a:pt x="6960" y="4670"/>
                    <a:pt x="6735" y="4465"/>
                    <a:pt x="6907" y="4342"/>
                  </a:cubicBezTo>
                  <a:cubicBezTo>
                    <a:pt x="7078" y="4220"/>
                    <a:pt x="7322" y="4273"/>
                    <a:pt x="7322" y="4030"/>
                  </a:cubicBezTo>
                  <a:cubicBezTo>
                    <a:pt x="7322" y="3789"/>
                    <a:pt x="7406" y="3359"/>
                    <a:pt x="7303" y="3290"/>
                  </a:cubicBezTo>
                  <a:cubicBezTo>
                    <a:pt x="7200" y="3221"/>
                    <a:pt x="7113" y="2910"/>
                    <a:pt x="6925" y="2910"/>
                  </a:cubicBezTo>
                  <a:lnTo>
                    <a:pt x="3076" y="2910"/>
                  </a:lnTo>
                  <a:cubicBezTo>
                    <a:pt x="2939" y="2910"/>
                    <a:pt x="3076" y="2322"/>
                    <a:pt x="2851" y="2322"/>
                  </a:cubicBezTo>
                  <a:lnTo>
                    <a:pt x="851" y="2322"/>
                  </a:lnTo>
                  <a:cubicBezTo>
                    <a:pt x="851" y="2322"/>
                    <a:pt x="816" y="1891"/>
                    <a:pt x="782" y="1773"/>
                  </a:cubicBezTo>
                  <a:cubicBezTo>
                    <a:pt x="747" y="1652"/>
                    <a:pt x="522" y="1221"/>
                    <a:pt x="595" y="1118"/>
                  </a:cubicBezTo>
                  <a:cubicBezTo>
                    <a:pt x="664" y="1011"/>
                    <a:pt x="904" y="874"/>
                    <a:pt x="816" y="806"/>
                  </a:cubicBezTo>
                  <a:cubicBezTo>
                    <a:pt x="733" y="737"/>
                    <a:pt x="557" y="565"/>
                    <a:pt x="557" y="394"/>
                  </a:cubicBezTo>
                  <a:cubicBezTo>
                    <a:pt x="557" y="298"/>
                    <a:pt x="519" y="142"/>
                    <a:pt x="48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5" name="Google Shape;1395;p48"/>
            <p:cNvSpPr/>
            <p:nvPr/>
          </p:nvSpPr>
          <p:spPr>
            <a:xfrm>
              <a:off x="2991575" y="2538975"/>
              <a:ext cx="101575" cy="114800"/>
            </a:xfrm>
            <a:custGeom>
              <a:rect b="b" l="l" r="r" t="t"/>
              <a:pathLst>
                <a:path extrusionOk="0" h="4592" w="4063">
                  <a:moveTo>
                    <a:pt x="2495" y="1"/>
                  </a:moveTo>
                  <a:cubicBezTo>
                    <a:pt x="2480" y="1"/>
                    <a:pt x="2470" y="7"/>
                    <a:pt x="2466" y="23"/>
                  </a:cubicBezTo>
                  <a:cubicBezTo>
                    <a:pt x="2439" y="129"/>
                    <a:pt x="2180" y="49"/>
                    <a:pt x="2024" y="206"/>
                  </a:cubicBezTo>
                  <a:cubicBezTo>
                    <a:pt x="1994" y="235"/>
                    <a:pt x="1968" y="247"/>
                    <a:pt x="1942" y="247"/>
                  </a:cubicBezTo>
                  <a:cubicBezTo>
                    <a:pt x="1836" y="247"/>
                    <a:pt x="1746" y="48"/>
                    <a:pt x="1538" y="48"/>
                  </a:cubicBezTo>
                  <a:cubicBezTo>
                    <a:pt x="1527" y="48"/>
                    <a:pt x="1517" y="48"/>
                    <a:pt x="1506" y="49"/>
                  </a:cubicBezTo>
                  <a:cubicBezTo>
                    <a:pt x="1460" y="53"/>
                    <a:pt x="1407" y="55"/>
                    <a:pt x="1349" y="55"/>
                  </a:cubicBezTo>
                  <a:cubicBezTo>
                    <a:pt x="1178" y="55"/>
                    <a:pt x="971" y="41"/>
                    <a:pt x="817" y="41"/>
                  </a:cubicBezTo>
                  <a:cubicBezTo>
                    <a:pt x="704" y="41"/>
                    <a:pt x="620" y="49"/>
                    <a:pt x="602" y="76"/>
                  </a:cubicBezTo>
                  <a:cubicBezTo>
                    <a:pt x="549" y="152"/>
                    <a:pt x="523" y="514"/>
                    <a:pt x="370" y="746"/>
                  </a:cubicBezTo>
                  <a:cubicBezTo>
                    <a:pt x="213" y="983"/>
                    <a:pt x="187" y="1497"/>
                    <a:pt x="187" y="1497"/>
                  </a:cubicBezTo>
                  <a:lnTo>
                    <a:pt x="0" y="1585"/>
                  </a:lnTo>
                  <a:lnTo>
                    <a:pt x="15" y="2084"/>
                  </a:lnTo>
                  <a:cubicBezTo>
                    <a:pt x="103" y="2412"/>
                    <a:pt x="206" y="2412"/>
                    <a:pt x="309" y="2412"/>
                  </a:cubicBezTo>
                  <a:cubicBezTo>
                    <a:pt x="412" y="2412"/>
                    <a:pt x="652" y="2725"/>
                    <a:pt x="720" y="2950"/>
                  </a:cubicBezTo>
                  <a:cubicBezTo>
                    <a:pt x="792" y="3170"/>
                    <a:pt x="1307" y="3414"/>
                    <a:pt x="1376" y="3552"/>
                  </a:cubicBezTo>
                  <a:cubicBezTo>
                    <a:pt x="1448" y="3689"/>
                    <a:pt x="1273" y="4154"/>
                    <a:pt x="1258" y="4294"/>
                  </a:cubicBezTo>
                  <a:cubicBezTo>
                    <a:pt x="1250" y="4356"/>
                    <a:pt x="1273" y="4470"/>
                    <a:pt x="1304" y="4592"/>
                  </a:cubicBezTo>
                  <a:cubicBezTo>
                    <a:pt x="1456" y="4505"/>
                    <a:pt x="1635" y="4325"/>
                    <a:pt x="1635" y="4257"/>
                  </a:cubicBezTo>
                  <a:cubicBezTo>
                    <a:pt x="1635" y="4173"/>
                    <a:pt x="2249" y="4143"/>
                    <a:pt x="2336" y="3937"/>
                  </a:cubicBezTo>
                  <a:cubicBezTo>
                    <a:pt x="2424" y="3735"/>
                    <a:pt x="2626" y="3353"/>
                    <a:pt x="2744" y="3353"/>
                  </a:cubicBezTo>
                  <a:cubicBezTo>
                    <a:pt x="2859" y="3353"/>
                    <a:pt x="3007" y="3121"/>
                    <a:pt x="3183" y="3121"/>
                  </a:cubicBezTo>
                  <a:cubicBezTo>
                    <a:pt x="3358" y="3121"/>
                    <a:pt x="3594" y="2888"/>
                    <a:pt x="3591" y="2713"/>
                  </a:cubicBezTo>
                  <a:cubicBezTo>
                    <a:pt x="3591" y="2702"/>
                    <a:pt x="3587" y="2690"/>
                    <a:pt x="3587" y="2679"/>
                  </a:cubicBezTo>
                  <a:cubicBezTo>
                    <a:pt x="3587" y="2656"/>
                    <a:pt x="3591" y="2637"/>
                    <a:pt x="3591" y="2618"/>
                  </a:cubicBezTo>
                  <a:cubicBezTo>
                    <a:pt x="3605" y="2332"/>
                    <a:pt x="3742" y="2301"/>
                    <a:pt x="3834" y="2301"/>
                  </a:cubicBezTo>
                  <a:lnTo>
                    <a:pt x="3838" y="2301"/>
                  </a:lnTo>
                  <a:lnTo>
                    <a:pt x="3838" y="2298"/>
                  </a:lnTo>
                  <a:cubicBezTo>
                    <a:pt x="3937" y="2290"/>
                    <a:pt x="3838" y="1810"/>
                    <a:pt x="3941" y="1745"/>
                  </a:cubicBezTo>
                  <a:cubicBezTo>
                    <a:pt x="3941" y="1741"/>
                    <a:pt x="3945" y="1741"/>
                    <a:pt x="3948" y="1738"/>
                  </a:cubicBezTo>
                  <a:lnTo>
                    <a:pt x="3948" y="1733"/>
                  </a:lnTo>
                  <a:cubicBezTo>
                    <a:pt x="3953" y="1733"/>
                    <a:pt x="3956" y="1729"/>
                    <a:pt x="3956" y="1726"/>
                  </a:cubicBezTo>
                  <a:lnTo>
                    <a:pt x="3960" y="1726"/>
                  </a:lnTo>
                  <a:cubicBezTo>
                    <a:pt x="3960" y="1722"/>
                    <a:pt x="3964" y="1719"/>
                    <a:pt x="3964" y="1715"/>
                  </a:cubicBezTo>
                  <a:lnTo>
                    <a:pt x="3964" y="1710"/>
                  </a:lnTo>
                  <a:cubicBezTo>
                    <a:pt x="3967" y="1707"/>
                    <a:pt x="3967" y="1703"/>
                    <a:pt x="3971" y="1699"/>
                  </a:cubicBezTo>
                  <a:cubicBezTo>
                    <a:pt x="4025" y="1558"/>
                    <a:pt x="4006" y="1181"/>
                    <a:pt x="4063" y="1082"/>
                  </a:cubicBezTo>
                  <a:cubicBezTo>
                    <a:pt x="3865" y="880"/>
                    <a:pt x="3605" y="590"/>
                    <a:pt x="3473" y="491"/>
                  </a:cubicBezTo>
                  <a:cubicBezTo>
                    <a:pt x="3267" y="335"/>
                    <a:pt x="2980" y="464"/>
                    <a:pt x="2905" y="335"/>
                  </a:cubicBezTo>
                  <a:cubicBezTo>
                    <a:pt x="2839" y="225"/>
                    <a:pt x="2584" y="1"/>
                    <a:pt x="249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6" name="Google Shape;1396;p48"/>
            <p:cNvSpPr/>
            <p:nvPr/>
          </p:nvSpPr>
          <p:spPr>
            <a:xfrm>
              <a:off x="3024150" y="2596500"/>
              <a:ext cx="141150" cy="130000"/>
            </a:xfrm>
            <a:custGeom>
              <a:rect b="b" l="l" r="r" t="t"/>
              <a:pathLst>
                <a:path extrusionOk="0" h="5200" w="5646">
                  <a:moveTo>
                    <a:pt x="2535" y="0"/>
                  </a:moveTo>
                  <a:cubicBezTo>
                    <a:pt x="2439" y="0"/>
                    <a:pt x="2302" y="31"/>
                    <a:pt x="2288" y="317"/>
                  </a:cubicBezTo>
                  <a:cubicBezTo>
                    <a:pt x="2288" y="336"/>
                    <a:pt x="2284" y="355"/>
                    <a:pt x="2284" y="378"/>
                  </a:cubicBezTo>
                  <a:cubicBezTo>
                    <a:pt x="2284" y="389"/>
                    <a:pt x="2288" y="401"/>
                    <a:pt x="2288" y="412"/>
                  </a:cubicBezTo>
                  <a:cubicBezTo>
                    <a:pt x="2291" y="587"/>
                    <a:pt x="2055" y="820"/>
                    <a:pt x="1880" y="820"/>
                  </a:cubicBezTo>
                  <a:cubicBezTo>
                    <a:pt x="1704" y="820"/>
                    <a:pt x="1556" y="1052"/>
                    <a:pt x="1441" y="1052"/>
                  </a:cubicBezTo>
                  <a:cubicBezTo>
                    <a:pt x="1323" y="1052"/>
                    <a:pt x="1121" y="1434"/>
                    <a:pt x="1033" y="1636"/>
                  </a:cubicBezTo>
                  <a:cubicBezTo>
                    <a:pt x="946" y="1842"/>
                    <a:pt x="332" y="1872"/>
                    <a:pt x="332" y="1956"/>
                  </a:cubicBezTo>
                  <a:cubicBezTo>
                    <a:pt x="332" y="2024"/>
                    <a:pt x="153" y="2204"/>
                    <a:pt x="1" y="2291"/>
                  </a:cubicBezTo>
                  <a:cubicBezTo>
                    <a:pt x="35" y="2432"/>
                    <a:pt x="73" y="2588"/>
                    <a:pt x="73" y="2684"/>
                  </a:cubicBezTo>
                  <a:cubicBezTo>
                    <a:pt x="73" y="2855"/>
                    <a:pt x="249" y="3027"/>
                    <a:pt x="332" y="3096"/>
                  </a:cubicBezTo>
                  <a:cubicBezTo>
                    <a:pt x="420" y="3164"/>
                    <a:pt x="180" y="3301"/>
                    <a:pt x="111" y="3408"/>
                  </a:cubicBezTo>
                  <a:cubicBezTo>
                    <a:pt x="38" y="3511"/>
                    <a:pt x="263" y="3942"/>
                    <a:pt x="298" y="4063"/>
                  </a:cubicBezTo>
                  <a:cubicBezTo>
                    <a:pt x="332" y="4181"/>
                    <a:pt x="367" y="4612"/>
                    <a:pt x="367" y="4612"/>
                  </a:cubicBezTo>
                  <a:lnTo>
                    <a:pt x="2367" y="4612"/>
                  </a:lnTo>
                  <a:cubicBezTo>
                    <a:pt x="2592" y="4612"/>
                    <a:pt x="2455" y="5200"/>
                    <a:pt x="2592" y="5200"/>
                  </a:cubicBezTo>
                  <a:lnTo>
                    <a:pt x="4307" y="5200"/>
                  </a:lnTo>
                  <a:cubicBezTo>
                    <a:pt x="4353" y="5073"/>
                    <a:pt x="4418" y="4955"/>
                    <a:pt x="4490" y="4925"/>
                  </a:cubicBezTo>
                  <a:cubicBezTo>
                    <a:pt x="4646" y="4863"/>
                    <a:pt x="4972" y="4729"/>
                    <a:pt x="5109" y="4729"/>
                  </a:cubicBezTo>
                  <a:cubicBezTo>
                    <a:pt x="5124" y="4729"/>
                    <a:pt x="5136" y="4731"/>
                    <a:pt x="5146" y="4734"/>
                  </a:cubicBezTo>
                  <a:cubicBezTo>
                    <a:pt x="5249" y="4769"/>
                    <a:pt x="5180" y="4856"/>
                    <a:pt x="5283" y="4856"/>
                  </a:cubicBezTo>
                  <a:cubicBezTo>
                    <a:pt x="5329" y="4856"/>
                    <a:pt x="5385" y="4870"/>
                    <a:pt x="5433" y="4870"/>
                  </a:cubicBezTo>
                  <a:cubicBezTo>
                    <a:pt x="5494" y="4870"/>
                    <a:pt x="5542" y="4849"/>
                    <a:pt x="5542" y="4753"/>
                  </a:cubicBezTo>
                  <a:cubicBezTo>
                    <a:pt x="5542" y="4577"/>
                    <a:pt x="5646" y="4285"/>
                    <a:pt x="5508" y="4166"/>
                  </a:cubicBezTo>
                  <a:cubicBezTo>
                    <a:pt x="5371" y="4044"/>
                    <a:pt x="5058" y="3648"/>
                    <a:pt x="4906" y="3629"/>
                  </a:cubicBezTo>
                  <a:cubicBezTo>
                    <a:pt x="4749" y="3613"/>
                    <a:pt x="4406" y="3526"/>
                    <a:pt x="4594" y="3233"/>
                  </a:cubicBezTo>
                  <a:cubicBezTo>
                    <a:pt x="4784" y="2939"/>
                    <a:pt x="4818" y="2924"/>
                    <a:pt x="4818" y="2542"/>
                  </a:cubicBezTo>
                  <a:cubicBezTo>
                    <a:pt x="4818" y="2165"/>
                    <a:pt x="4803" y="2062"/>
                    <a:pt x="4559" y="1993"/>
                  </a:cubicBezTo>
                  <a:cubicBezTo>
                    <a:pt x="4319" y="1921"/>
                    <a:pt x="4128" y="1990"/>
                    <a:pt x="4128" y="1769"/>
                  </a:cubicBezTo>
                  <a:cubicBezTo>
                    <a:pt x="4128" y="1544"/>
                    <a:pt x="3922" y="1266"/>
                    <a:pt x="3766" y="1266"/>
                  </a:cubicBezTo>
                  <a:cubicBezTo>
                    <a:pt x="3610" y="1266"/>
                    <a:pt x="3370" y="1163"/>
                    <a:pt x="3370" y="1026"/>
                  </a:cubicBezTo>
                  <a:cubicBezTo>
                    <a:pt x="3370" y="888"/>
                    <a:pt x="3199" y="595"/>
                    <a:pt x="3023" y="561"/>
                  </a:cubicBezTo>
                  <a:cubicBezTo>
                    <a:pt x="2851" y="526"/>
                    <a:pt x="2920" y="283"/>
                    <a:pt x="2817" y="199"/>
                  </a:cubicBezTo>
                  <a:cubicBezTo>
                    <a:pt x="2768" y="157"/>
                    <a:pt x="2645" y="72"/>
                    <a:pt x="253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7" name="Google Shape;1397;p48"/>
            <p:cNvSpPr/>
            <p:nvPr/>
          </p:nvSpPr>
          <p:spPr>
            <a:xfrm>
              <a:off x="3087525" y="2542575"/>
              <a:ext cx="205925" cy="234225"/>
            </a:xfrm>
            <a:custGeom>
              <a:rect b="b" l="l" r="r" t="t"/>
              <a:pathLst>
                <a:path extrusionOk="0" h="9369" w="8237">
                  <a:moveTo>
                    <a:pt x="2230" y="1772"/>
                  </a:moveTo>
                  <a:cubicBezTo>
                    <a:pt x="2345" y="1791"/>
                    <a:pt x="2290" y="1876"/>
                    <a:pt x="2233" y="1876"/>
                  </a:cubicBezTo>
                  <a:cubicBezTo>
                    <a:pt x="2232" y="1876"/>
                    <a:pt x="2231" y="1876"/>
                    <a:pt x="2230" y="1875"/>
                  </a:cubicBezTo>
                  <a:cubicBezTo>
                    <a:pt x="2112" y="1856"/>
                    <a:pt x="2168" y="1772"/>
                    <a:pt x="2230" y="1772"/>
                  </a:cubicBezTo>
                  <a:close/>
                  <a:moveTo>
                    <a:pt x="4578" y="2028"/>
                  </a:moveTo>
                  <a:cubicBezTo>
                    <a:pt x="4715" y="2028"/>
                    <a:pt x="4852" y="2234"/>
                    <a:pt x="4993" y="2234"/>
                  </a:cubicBezTo>
                  <a:cubicBezTo>
                    <a:pt x="5130" y="2234"/>
                    <a:pt x="4958" y="2546"/>
                    <a:pt x="5095" y="2615"/>
                  </a:cubicBezTo>
                  <a:cubicBezTo>
                    <a:pt x="5233" y="2683"/>
                    <a:pt x="5405" y="2752"/>
                    <a:pt x="5405" y="2752"/>
                  </a:cubicBezTo>
                  <a:lnTo>
                    <a:pt x="5370" y="2992"/>
                  </a:lnTo>
                  <a:lnTo>
                    <a:pt x="4886" y="3339"/>
                  </a:lnTo>
                  <a:cubicBezTo>
                    <a:pt x="4886" y="3339"/>
                    <a:pt x="4509" y="3061"/>
                    <a:pt x="4372" y="2992"/>
                  </a:cubicBezTo>
                  <a:cubicBezTo>
                    <a:pt x="4235" y="2924"/>
                    <a:pt x="3991" y="2477"/>
                    <a:pt x="4128" y="2405"/>
                  </a:cubicBezTo>
                  <a:cubicBezTo>
                    <a:pt x="4269" y="2336"/>
                    <a:pt x="4441" y="2028"/>
                    <a:pt x="4578" y="2028"/>
                  </a:cubicBezTo>
                  <a:close/>
                  <a:moveTo>
                    <a:pt x="3998" y="7067"/>
                  </a:moveTo>
                  <a:lnTo>
                    <a:pt x="3998" y="7272"/>
                  </a:lnTo>
                  <a:lnTo>
                    <a:pt x="3788" y="7272"/>
                  </a:lnTo>
                  <a:lnTo>
                    <a:pt x="3788" y="7067"/>
                  </a:lnTo>
                  <a:close/>
                  <a:moveTo>
                    <a:pt x="3030" y="0"/>
                  </a:moveTo>
                  <a:cubicBezTo>
                    <a:pt x="3030" y="206"/>
                    <a:pt x="3065" y="435"/>
                    <a:pt x="3065" y="435"/>
                  </a:cubicBezTo>
                  <a:cubicBezTo>
                    <a:pt x="3065" y="435"/>
                    <a:pt x="3057" y="438"/>
                    <a:pt x="3046" y="438"/>
                  </a:cubicBezTo>
                  <a:cubicBezTo>
                    <a:pt x="3034" y="438"/>
                    <a:pt x="3019" y="442"/>
                    <a:pt x="3004" y="442"/>
                  </a:cubicBezTo>
                  <a:cubicBezTo>
                    <a:pt x="3042" y="488"/>
                    <a:pt x="3095" y="537"/>
                    <a:pt x="3160" y="542"/>
                  </a:cubicBezTo>
                  <a:cubicBezTo>
                    <a:pt x="3289" y="553"/>
                    <a:pt x="3304" y="686"/>
                    <a:pt x="3289" y="866"/>
                  </a:cubicBezTo>
                  <a:cubicBezTo>
                    <a:pt x="3278" y="1049"/>
                    <a:pt x="2821" y="1228"/>
                    <a:pt x="2748" y="1228"/>
                  </a:cubicBezTo>
                  <a:cubicBezTo>
                    <a:pt x="2680" y="1228"/>
                    <a:pt x="2328" y="976"/>
                    <a:pt x="2328" y="831"/>
                  </a:cubicBezTo>
                  <a:cubicBezTo>
                    <a:pt x="2328" y="736"/>
                    <a:pt x="2428" y="606"/>
                    <a:pt x="2500" y="500"/>
                  </a:cubicBezTo>
                  <a:lnTo>
                    <a:pt x="2500" y="500"/>
                  </a:lnTo>
                  <a:cubicBezTo>
                    <a:pt x="2474" y="502"/>
                    <a:pt x="2451" y="502"/>
                    <a:pt x="2432" y="502"/>
                  </a:cubicBezTo>
                  <a:cubicBezTo>
                    <a:pt x="2414" y="502"/>
                    <a:pt x="2399" y="502"/>
                    <a:pt x="2390" y="500"/>
                  </a:cubicBezTo>
                  <a:cubicBezTo>
                    <a:pt x="2348" y="493"/>
                    <a:pt x="2057" y="462"/>
                    <a:pt x="1790" y="462"/>
                  </a:cubicBezTo>
                  <a:cubicBezTo>
                    <a:pt x="1573" y="462"/>
                    <a:pt x="1371" y="483"/>
                    <a:pt x="1330" y="553"/>
                  </a:cubicBezTo>
                  <a:cubicBezTo>
                    <a:pt x="1239" y="709"/>
                    <a:pt x="335" y="862"/>
                    <a:pt x="244" y="915"/>
                  </a:cubicBezTo>
                  <a:cubicBezTo>
                    <a:pt x="240" y="915"/>
                    <a:pt x="240" y="919"/>
                    <a:pt x="236" y="919"/>
                  </a:cubicBezTo>
                  <a:cubicBezTo>
                    <a:pt x="233" y="922"/>
                    <a:pt x="229" y="931"/>
                    <a:pt x="225" y="938"/>
                  </a:cubicBezTo>
                  <a:cubicBezTo>
                    <a:pt x="168" y="1040"/>
                    <a:pt x="187" y="1414"/>
                    <a:pt x="133" y="1555"/>
                  </a:cubicBezTo>
                  <a:cubicBezTo>
                    <a:pt x="129" y="1559"/>
                    <a:pt x="129" y="1563"/>
                    <a:pt x="126" y="1566"/>
                  </a:cubicBezTo>
                  <a:lnTo>
                    <a:pt x="126" y="1571"/>
                  </a:lnTo>
                  <a:cubicBezTo>
                    <a:pt x="126" y="1575"/>
                    <a:pt x="122" y="1578"/>
                    <a:pt x="122" y="1582"/>
                  </a:cubicBezTo>
                  <a:lnTo>
                    <a:pt x="118" y="1582"/>
                  </a:lnTo>
                  <a:cubicBezTo>
                    <a:pt x="118" y="1585"/>
                    <a:pt x="115" y="1589"/>
                    <a:pt x="110" y="1589"/>
                  </a:cubicBezTo>
                  <a:lnTo>
                    <a:pt x="110" y="1594"/>
                  </a:lnTo>
                  <a:cubicBezTo>
                    <a:pt x="107" y="1597"/>
                    <a:pt x="103" y="1597"/>
                    <a:pt x="103" y="1601"/>
                  </a:cubicBezTo>
                  <a:cubicBezTo>
                    <a:pt x="0" y="1666"/>
                    <a:pt x="99" y="2143"/>
                    <a:pt x="4" y="2157"/>
                  </a:cubicBezTo>
                  <a:cubicBezTo>
                    <a:pt x="110" y="2229"/>
                    <a:pt x="233" y="2314"/>
                    <a:pt x="282" y="2356"/>
                  </a:cubicBezTo>
                  <a:cubicBezTo>
                    <a:pt x="385" y="2440"/>
                    <a:pt x="316" y="2683"/>
                    <a:pt x="488" y="2718"/>
                  </a:cubicBezTo>
                  <a:cubicBezTo>
                    <a:pt x="664" y="2752"/>
                    <a:pt x="835" y="3045"/>
                    <a:pt x="835" y="3183"/>
                  </a:cubicBezTo>
                  <a:cubicBezTo>
                    <a:pt x="835" y="3320"/>
                    <a:pt x="1075" y="3423"/>
                    <a:pt x="1231" y="3423"/>
                  </a:cubicBezTo>
                  <a:cubicBezTo>
                    <a:pt x="1387" y="3423"/>
                    <a:pt x="1593" y="3701"/>
                    <a:pt x="1593" y="3926"/>
                  </a:cubicBezTo>
                  <a:cubicBezTo>
                    <a:pt x="1593" y="4147"/>
                    <a:pt x="1784" y="4078"/>
                    <a:pt x="2024" y="4150"/>
                  </a:cubicBezTo>
                  <a:cubicBezTo>
                    <a:pt x="2268" y="4219"/>
                    <a:pt x="2283" y="4322"/>
                    <a:pt x="2283" y="4699"/>
                  </a:cubicBezTo>
                  <a:cubicBezTo>
                    <a:pt x="2283" y="5081"/>
                    <a:pt x="2249" y="5096"/>
                    <a:pt x="2059" y="5390"/>
                  </a:cubicBezTo>
                  <a:cubicBezTo>
                    <a:pt x="1871" y="5683"/>
                    <a:pt x="2214" y="5770"/>
                    <a:pt x="2371" y="5786"/>
                  </a:cubicBezTo>
                  <a:cubicBezTo>
                    <a:pt x="2523" y="5805"/>
                    <a:pt x="2836" y="6201"/>
                    <a:pt x="2973" y="6323"/>
                  </a:cubicBezTo>
                  <a:cubicBezTo>
                    <a:pt x="3111" y="6442"/>
                    <a:pt x="3007" y="6734"/>
                    <a:pt x="3007" y="6910"/>
                  </a:cubicBezTo>
                  <a:cubicBezTo>
                    <a:pt x="3007" y="7006"/>
                    <a:pt x="2959" y="7027"/>
                    <a:pt x="2898" y="7027"/>
                  </a:cubicBezTo>
                  <a:cubicBezTo>
                    <a:pt x="2850" y="7027"/>
                    <a:pt x="2794" y="7013"/>
                    <a:pt x="2748" y="7013"/>
                  </a:cubicBezTo>
                  <a:cubicBezTo>
                    <a:pt x="2645" y="7013"/>
                    <a:pt x="2714" y="6926"/>
                    <a:pt x="2611" y="6891"/>
                  </a:cubicBezTo>
                  <a:cubicBezTo>
                    <a:pt x="2601" y="6888"/>
                    <a:pt x="2589" y="6886"/>
                    <a:pt x="2574" y="6886"/>
                  </a:cubicBezTo>
                  <a:cubicBezTo>
                    <a:pt x="2437" y="6886"/>
                    <a:pt x="2111" y="7020"/>
                    <a:pt x="1955" y="7082"/>
                  </a:cubicBezTo>
                  <a:cubicBezTo>
                    <a:pt x="1883" y="7112"/>
                    <a:pt x="1818" y="7230"/>
                    <a:pt x="1772" y="7357"/>
                  </a:cubicBezTo>
                  <a:lnTo>
                    <a:pt x="3906" y="7357"/>
                  </a:lnTo>
                  <a:cubicBezTo>
                    <a:pt x="4094" y="7357"/>
                    <a:pt x="4181" y="7668"/>
                    <a:pt x="4284" y="7737"/>
                  </a:cubicBezTo>
                  <a:cubicBezTo>
                    <a:pt x="4387" y="7806"/>
                    <a:pt x="4303" y="8236"/>
                    <a:pt x="4303" y="8477"/>
                  </a:cubicBezTo>
                  <a:cubicBezTo>
                    <a:pt x="4303" y="8720"/>
                    <a:pt x="4059" y="8667"/>
                    <a:pt x="3888" y="8789"/>
                  </a:cubicBezTo>
                  <a:cubicBezTo>
                    <a:pt x="3716" y="8912"/>
                    <a:pt x="3941" y="9117"/>
                    <a:pt x="4059" y="9117"/>
                  </a:cubicBezTo>
                  <a:cubicBezTo>
                    <a:pt x="4151" y="9117"/>
                    <a:pt x="4135" y="9223"/>
                    <a:pt x="4120" y="9369"/>
                  </a:cubicBezTo>
                  <a:cubicBezTo>
                    <a:pt x="4421" y="9178"/>
                    <a:pt x="4768" y="9014"/>
                    <a:pt x="5054" y="8926"/>
                  </a:cubicBezTo>
                  <a:cubicBezTo>
                    <a:pt x="5512" y="8789"/>
                    <a:pt x="5942" y="8454"/>
                    <a:pt x="6209" y="8366"/>
                  </a:cubicBezTo>
                  <a:cubicBezTo>
                    <a:pt x="6364" y="8317"/>
                    <a:pt x="6514" y="8265"/>
                    <a:pt x="6616" y="8265"/>
                  </a:cubicBezTo>
                  <a:cubicBezTo>
                    <a:pt x="6690" y="8265"/>
                    <a:pt x="6739" y="8292"/>
                    <a:pt x="6750" y="8366"/>
                  </a:cubicBezTo>
                  <a:cubicBezTo>
                    <a:pt x="6763" y="8457"/>
                    <a:pt x="6808" y="8503"/>
                    <a:pt x="6886" y="8503"/>
                  </a:cubicBezTo>
                  <a:cubicBezTo>
                    <a:pt x="6965" y="8503"/>
                    <a:pt x="7078" y="8455"/>
                    <a:pt x="7227" y="8358"/>
                  </a:cubicBezTo>
                  <a:cubicBezTo>
                    <a:pt x="7520" y="8168"/>
                    <a:pt x="7691" y="8332"/>
                    <a:pt x="7725" y="8168"/>
                  </a:cubicBezTo>
                  <a:cubicBezTo>
                    <a:pt x="7760" y="8004"/>
                    <a:pt x="7863" y="8057"/>
                    <a:pt x="7874" y="7928"/>
                  </a:cubicBezTo>
                  <a:cubicBezTo>
                    <a:pt x="7882" y="7798"/>
                    <a:pt x="8012" y="7703"/>
                    <a:pt x="8122" y="7615"/>
                  </a:cubicBezTo>
                  <a:cubicBezTo>
                    <a:pt x="8237" y="7531"/>
                    <a:pt x="8237" y="7334"/>
                    <a:pt x="8096" y="7238"/>
                  </a:cubicBezTo>
                  <a:cubicBezTo>
                    <a:pt x="7959" y="7142"/>
                    <a:pt x="7917" y="6849"/>
                    <a:pt x="7917" y="6548"/>
                  </a:cubicBezTo>
                  <a:cubicBezTo>
                    <a:pt x="7917" y="6243"/>
                    <a:pt x="7787" y="6305"/>
                    <a:pt x="7699" y="6011"/>
                  </a:cubicBezTo>
                  <a:cubicBezTo>
                    <a:pt x="7616" y="5717"/>
                    <a:pt x="7604" y="5367"/>
                    <a:pt x="7691" y="5115"/>
                  </a:cubicBezTo>
                  <a:cubicBezTo>
                    <a:pt x="7779" y="4864"/>
                    <a:pt x="7699" y="4676"/>
                    <a:pt x="7623" y="4555"/>
                  </a:cubicBezTo>
                  <a:cubicBezTo>
                    <a:pt x="7547" y="4433"/>
                    <a:pt x="7745" y="4201"/>
                    <a:pt x="7547" y="4185"/>
                  </a:cubicBezTo>
                  <a:cubicBezTo>
                    <a:pt x="7345" y="4166"/>
                    <a:pt x="7379" y="3926"/>
                    <a:pt x="7379" y="3701"/>
                  </a:cubicBezTo>
                  <a:cubicBezTo>
                    <a:pt x="7379" y="3476"/>
                    <a:pt x="7028" y="2935"/>
                    <a:pt x="6620" y="2500"/>
                  </a:cubicBezTo>
                  <a:cubicBezTo>
                    <a:pt x="6216" y="2069"/>
                    <a:pt x="5329" y="1353"/>
                    <a:pt x="4924" y="1113"/>
                  </a:cubicBezTo>
                  <a:cubicBezTo>
                    <a:pt x="4516" y="873"/>
                    <a:pt x="4173" y="477"/>
                    <a:pt x="3991" y="275"/>
                  </a:cubicBezTo>
                  <a:cubicBezTo>
                    <a:pt x="3857" y="130"/>
                    <a:pt x="3377" y="42"/>
                    <a:pt x="303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8" name="Google Shape;1398;p48"/>
            <p:cNvSpPr/>
            <p:nvPr/>
          </p:nvSpPr>
          <p:spPr>
            <a:xfrm>
              <a:off x="2845475" y="2668250"/>
              <a:ext cx="181175" cy="170675"/>
            </a:xfrm>
            <a:custGeom>
              <a:rect b="b" l="l" r="r" t="t"/>
              <a:pathLst>
                <a:path extrusionOk="0" h="6827" w="7247">
                  <a:moveTo>
                    <a:pt x="2932" y="1"/>
                  </a:moveTo>
                  <a:cubicBezTo>
                    <a:pt x="2909" y="46"/>
                    <a:pt x="2902" y="96"/>
                    <a:pt x="2924" y="157"/>
                  </a:cubicBezTo>
                  <a:cubicBezTo>
                    <a:pt x="3005" y="340"/>
                    <a:pt x="2978" y="492"/>
                    <a:pt x="2978" y="675"/>
                  </a:cubicBezTo>
                  <a:cubicBezTo>
                    <a:pt x="2978" y="854"/>
                    <a:pt x="3160" y="881"/>
                    <a:pt x="3134" y="984"/>
                  </a:cubicBezTo>
                  <a:cubicBezTo>
                    <a:pt x="3124" y="1024"/>
                    <a:pt x="3074" y="1038"/>
                    <a:pt x="3008" y="1038"/>
                  </a:cubicBezTo>
                  <a:cubicBezTo>
                    <a:pt x="2900" y="1038"/>
                    <a:pt x="2750" y="1000"/>
                    <a:pt x="2669" y="984"/>
                  </a:cubicBezTo>
                  <a:cubicBezTo>
                    <a:pt x="2662" y="983"/>
                    <a:pt x="2654" y="982"/>
                    <a:pt x="2645" y="982"/>
                  </a:cubicBezTo>
                  <a:cubicBezTo>
                    <a:pt x="2513" y="982"/>
                    <a:pt x="2301" y="1148"/>
                    <a:pt x="2200" y="1269"/>
                  </a:cubicBezTo>
                  <a:cubicBezTo>
                    <a:pt x="2181" y="1294"/>
                    <a:pt x="2142" y="1304"/>
                    <a:pt x="2091" y="1304"/>
                  </a:cubicBezTo>
                  <a:cubicBezTo>
                    <a:pt x="1907" y="1304"/>
                    <a:pt x="1569" y="1179"/>
                    <a:pt x="1429" y="1179"/>
                  </a:cubicBezTo>
                  <a:cubicBezTo>
                    <a:pt x="1403" y="1179"/>
                    <a:pt x="1383" y="1183"/>
                    <a:pt x="1373" y="1193"/>
                  </a:cubicBezTo>
                  <a:cubicBezTo>
                    <a:pt x="1297" y="1269"/>
                    <a:pt x="1091" y="1296"/>
                    <a:pt x="908" y="1296"/>
                  </a:cubicBezTo>
                  <a:cubicBezTo>
                    <a:pt x="725" y="1296"/>
                    <a:pt x="832" y="1426"/>
                    <a:pt x="832" y="1685"/>
                  </a:cubicBezTo>
                  <a:cubicBezTo>
                    <a:pt x="832" y="1944"/>
                    <a:pt x="703" y="1967"/>
                    <a:pt x="703" y="1967"/>
                  </a:cubicBezTo>
                  <a:cubicBezTo>
                    <a:pt x="703" y="1967"/>
                    <a:pt x="622" y="2279"/>
                    <a:pt x="703" y="2436"/>
                  </a:cubicBezTo>
                  <a:cubicBezTo>
                    <a:pt x="779" y="2588"/>
                    <a:pt x="1244" y="2562"/>
                    <a:pt x="1217" y="2668"/>
                  </a:cubicBezTo>
                  <a:cubicBezTo>
                    <a:pt x="1194" y="2771"/>
                    <a:pt x="1244" y="3080"/>
                    <a:pt x="1324" y="3339"/>
                  </a:cubicBezTo>
                  <a:cubicBezTo>
                    <a:pt x="1400" y="3598"/>
                    <a:pt x="1271" y="3702"/>
                    <a:pt x="961" y="3831"/>
                  </a:cubicBezTo>
                  <a:cubicBezTo>
                    <a:pt x="693" y="3942"/>
                    <a:pt x="731" y="4074"/>
                    <a:pt x="599" y="4074"/>
                  </a:cubicBezTo>
                  <a:cubicBezTo>
                    <a:pt x="578" y="4074"/>
                    <a:pt x="552" y="4070"/>
                    <a:pt x="520" y="4063"/>
                  </a:cubicBezTo>
                  <a:cubicBezTo>
                    <a:pt x="487" y="4056"/>
                    <a:pt x="454" y="4053"/>
                    <a:pt x="422" y="4053"/>
                  </a:cubicBezTo>
                  <a:cubicBezTo>
                    <a:pt x="220" y="4053"/>
                    <a:pt x="28" y="4166"/>
                    <a:pt x="28" y="4166"/>
                  </a:cubicBezTo>
                  <a:cubicBezTo>
                    <a:pt x="28" y="4166"/>
                    <a:pt x="1" y="5874"/>
                    <a:pt x="28" y="6057"/>
                  </a:cubicBezTo>
                  <a:cubicBezTo>
                    <a:pt x="39" y="6129"/>
                    <a:pt x="119" y="6258"/>
                    <a:pt x="207" y="6385"/>
                  </a:cubicBezTo>
                  <a:cubicBezTo>
                    <a:pt x="607" y="6281"/>
                    <a:pt x="1271" y="5950"/>
                    <a:pt x="1427" y="5874"/>
                  </a:cubicBezTo>
                  <a:cubicBezTo>
                    <a:pt x="1457" y="5860"/>
                    <a:pt x="1486" y="5854"/>
                    <a:pt x="1516" y="5854"/>
                  </a:cubicBezTo>
                  <a:cubicBezTo>
                    <a:pt x="1649" y="5854"/>
                    <a:pt x="1790" y="5969"/>
                    <a:pt x="2036" y="5969"/>
                  </a:cubicBezTo>
                  <a:cubicBezTo>
                    <a:pt x="2342" y="5969"/>
                    <a:pt x="2894" y="5641"/>
                    <a:pt x="3264" y="5607"/>
                  </a:cubicBezTo>
                  <a:cubicBezTo>
                    <a:pt x="3288" y="5605"/>
                    <a:pt x="3311" y="5604"/>
                    <a:pt x="3334" y="5604"/>
                  </a:cubicBezTo>
                  <a:cubicBezTo>
                    <a:pt x="3663" y="5604"/>
                    <a:pt x="3882" y="5830"/>
                    <a:pt x="4110" y="6022"/>
                  </a:cubicBezTo>
                  <a:cubicBezTo>
                    <a:pt x="4350" y="6228"/>
                    <a:pt x="4891" y="6446"/>
                    <a:pt x="5230" y="6446"/>
                  </a:cubicBezTo>
                  <a:cubicBezTo>
                    <a:pt x="5562" y="6446"/>
                    <a:pt x="5886" y="6747"/>
                    <a:pt x="6045" y="6747"/>
                  </a:cubicBezTo>
                  <a:cubicBezTo>
                    <a:pt x="6046" y="6747"/>
                    <a:pt x="6048" y="6747"/>
                    <a:pt x="6050" y="6747"/>
                  </a:cubicBezTo>
                  <a:cubicBezTo>
                    <a:pt x="6061" y="6746"/>
                    <a:pt x="6074" y="6746"/>
                    <a:pt x="6088" y="6746"/>
                  </a:cubicBezTo>
                  <a:cubicBezTo>
                    <a:pt x="6268" y="6746"/>
                    <a:pt x="6672" y="6791"/>
                    <a:pt x="6835" y="6823"/>
                  </a:cubicBezTo>
                  <a:cubicBezTo>
                    <a:pt x="6837" y="6824"/>
                    <a:pt x="6841" y="6824"/>
                    <a:pt x="6845" y="6824"/>
                  </a:cubicBezTo>
                  <a:cubicBezTo>
                    <a:pt x="6848" y="6824"/>
                    <a:pt x="6852" y="6824"/>
                    <a:pt x="6854" y="6826"/>
                  </a:cubicBezTo>
                  <a:lnTo>
                    <a:pt x="6808" y="6643"/>
                  </a:lnTo>
                  <a:cubicBezTo>
                    <a:pt x="6808" y="6643"/>
                    <a:pt x="6664" y="6583"/>
                    <a:pt x="6664" y="6438"/>
                  </a:cubicBezTo>
                  <a:cubicBezTo>
                    <a:pt x="6664" y="6293"/>
                    <a:pt x="6865" y="6381"/>
                    <a:pt x="6778" y="6175"/>
                  </a:cubicBezTo>
                  <a:cubicBezTo>
                    <a:pt x="6690" y="5973"/>
                    <a:pt x="6690" y="5797"/>
                    <a:pt x="6808" y="5623"/>
                  </a:cubicBezTo>
                  <a:cubicBezTo>
                    <a:pt x="6923" y="5447"/>
                    <a:pt x="6953" y="5302"/>
                    <a:pt x="6953" y="5097"/>
                  </a:cubicBezTo>
                  <a:lnTo>
                    <a:pt x="6953" y="3084"/>
                  </a:lnTo>
                  <a:lnTo>
                    <a:pt x="7159" y="2878"/>
                  </a:lnTo>
                  <a:cubicBezTo>
                    <a:pt x="7159" y="2878"/>
                    <a:pt x="7071" y="1772"/>
                    <a:pt x="7159" y="1598"/>
                  </a:cubicBezTo>
                  <a:cubicBezTo>
                    <a:pt x="7247" y="1422"/>
                    <a:pt x="7159" y="866"/>
                    <a:pt x="7098" y="690"/>
                  </a:cubicBezTo>
                  <a:cubicBezTo>
                    <a:pt x="7098" y="687"/>
                    <a:pt x="7094" y="678"/>
                    <a:pt x="7094" y="675"/>
                  </a:cubicBezTo>
                  <a:lnTo>
                    <a:pt x="7094" y="671"/>
                  </a:lnTo>
                  <a:cubicBezTo>
                    <a:pt x="7090" y="667"/>
                    <a:pt x="7090" y="660"/>
                    <a:pt x="7086" y="648"/>
                  </a:cubicBezTo>
                  <a:cubicBezTo>
                    <a:pt x="7086" y="641"/>
                    <a:pt x="7083" y="633"/>
                    <a:pt x="7083" y="625"/>
                  </a:cubicBezTo>
                  <a:cubicBezTo>
                    <a:pt x="7075" y="599"/>
                    <a:pt x="7067" y="569"/>
                    <a:pt x="7060" y="534"/>
                  </a:cubicBezTo>
                  <a:lnTo>
                    <a:pt x="6153" y="1197"/>
                  </a:lnTo>
                  <a:lnTo>
                    <a:pt x="4212" y="1136"/>
                  </a:lnTo>
                  <a:lnTo>
                    <a:pt x="4240" y="271"/>
                  </a:lnTo>
                  <a:lnTo>
                    <a:pt x="4091" y="122"/>
                  </a:lnTo>
                  <a:lnTo>
                    <a:pt x="2932"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99" name="Google Shape;1399;p48"/>
            <p:cNvSpPr/>
            <p:nvPr/>
          </p:nvSpPr>
          <p:spPr>
            <a:xfrm>
              <a:off x="2879800" y="2530175"/>
              <a:ext cx="148000" cy="168025"/>
            </a:xfrm>
            <a:custGeom>
              <a:rect b="b" l="l" r="r" t="t"/>
              <a:pathLst>
                <a:path extrusionOk="0" h="6721" w="5920">
                  <a:moveTo>
                    <a:pt x="3770" y="4864"/>
                  </a:moveTo>
                  <a:lnTo>
                    <a:pt x="3770" y="4864"/>
                  </a:lnTo>
                  <a:cubicBezTo>
                    <a:pt x="3921" y="5005"/>
                    <a:pt x="3923" y="5391"/>
                    <a:pt x="3639" y="5391"/>
                  </a:cubicBezTo>
                  <a:cubicBezTo>
                    <a:pt x="3616" y="5391"/>
                    <a:pt x="3591" y="5388"/>
                    <a:pt x="3564" y="5383"/>
                  </a:cubicBezTo>
                  <a:cubicBezTo>
                    <a:pt x="3511" y="5172"/>
                    <a:pt x="3335" y="4898"/>
                    <a:pt x="3770" y="4864"/>
                  </a:cubicBezTo>
                  <a:close/>
                  <a:moveTo>
                    <a:pt x="1407" y="0"/>
                  </a:moveTo>
                  <a:cubicBezTo>
                    <a:pt x="1399" y="0"/>
                    <a:pt x="1391" y="4"/>
                    <a:pt x="1380" y="4"/>
                  </a:cubicBezTo>
                  <a:lnTo>
                    <a:pt x="1372" y="4"/>
                  </a:lnTo>
                  <a:cubicBezTo>
                    <a:pt x="1365" y="9"/>
                    <a:pt x="1358" y="9"/>
                    <a:pt x="1353" y="9"/>
                  </a:cubicBezTo>
                  <a:cubicBezTo>
                    <a:pt x="1349" y="12"/>
                    <a:pt x="1342" y="12"/>
                    <a:pt x="1338" y="12"/>
                  </a:cubicBezTo>
                  <a:cubicBezTo>
                    <a:pt x="1330" y="16"/>
                    <a:pt x="1326" y="16"/>
                    <a:pt x="1319" y="20"/>
                  </a:cubicBezTo>
                  <a:cubicBezTo>
                    <a:pt x="1315" y="20"/>
                    <a:pt x="1307" y="20"/>
                    <a:pt x="1304" y="23"/>
                  </a:cubicBezTo>
                  <a:cubicBezTo>
                    <a:pt x="1296" y="23"/>
                    <a:pt x="1289" y="27"/>
                    <a:pt x="1284" y="27"/>
                  </a:cubicBezTo>
                  <a:cubicBezTo>
                    <a:pt x="1277" y="32"/>
                    <a:pt x="1270" y="32"/>
                    <a:pt x="1261" y="35"/>
                  </a:cubicBezTo>
                  <a:cubicBezTo>
                    <a:pt x="1258" y="39"/>
                    <a:pt x="1254" y="39"/>
                    <a:pt x="1247" y="43"/>
                  </a:cubicBezTo>
                  <a:cubicBezTo>
                    <a:pt x="1239" y="43"/>
                    <a:pt x="1231" y="46"/>
                    <a:pt x="1220" y="50"/>
                  </a:cubicBezTo>
                  <a:cubicBezTo>
                    <a:pt x="1220" y="50"/>
                    <a:pt x="1216" y="54"/>
                    <a:pt x="1212" y="54"/>
                  </a:cubicBezTo>
                  <a:cubicBezTo>
                    <a:pt x="1083" y="104"/>
                    <a:pt x="930" y="176"/>
                    <a:pt x="835" y="233"/>
                  </a:cubicBezTo>
                  <a:cubicBezTo>
                    <a:pt x="832" y="237"/>
                    <a:pt x="827" y="241"/>
                    <a:pt x="820" y="241"/>
                  </a:cubicBezTo>
                  <a:cubicBezTo>
                    <a:pt x="820" y="245"/>
                    <a:pt x="816" y="245"/>
                    <a:pt x="812" y="248"/>
                  </a:cubicBezTo>
                  <a:cubicBezTo>
                    <a:pt x="809" y="252"/>
                    <a:pt x="804" y="252"/>
                    <a:pt x="800" y="256"/>
                  </a:cubicBezTo>
                  <a:cubicBezTo>
                    <a:pt x="793" y="260"/>
                    <a:pt x="786" y="268"/>
                    <a:pt x="778" y="271"/>
                  </a:cubicBezTo>
                  <a:cubicBezTo>
                    <a:pt x="690" y="336"/>
                    <a:pt x="477" y="869"/>
                    <a:pt x="450" y="1019"/>
                  </a:cubicBezTo>
                  <a:cubicBezTo>
                    <a:pt x="420" y="1167"/>
                    <a:pt x="241" y="1407"/>
                    <a:pt x="241" y="1556"/>
                  </a:cubicBezTo>
                  <a:cubicBezTo>
                    <a:pt x="241" y="1632"/>
                    <a:pt x="118" y="1819"/>
                    <a:pt x="0" y="1975"/>
                  </a:cubicBezTo>
                  <a:cubicBezTo>
                    <a:pt x="126" y="2090"/>
                    <a:pt x="103" y="2486"/>
                    <a:pt x="103" y="2680"/>
                  </a:cubicBezTo>
                  <a:cubicBezTo>
                    <a:pt x="103" y="2770"/>
                    <a:pt x="158" y="2785"/>
                    <a:pt x="228" y="2785"/>
                  </a:cubicBezTo>
                  <a:cubicBezTo>
                    <a:pt x="265" y="2785"/>
                    <a:pt x="307" y="2781"/>
                    <a:pt x="348" y="2781"/>
                  </a:cubicBezTo>
                  <a:cubicBezTo>
                    <a:pt x="405" y="2781"/>
                    <a:pt x="458" y="2790"/>
                    <a:pt x="492" y="2832"/>
                  </a:cubicBezTo>
                  <a:cubicBezTo>
                    <a:pt x="558" y="2915"/>
                    <a:pt x="645" y="2967"/>
                    <a:pt x="713" y="2967"/>
                  </a:cubicBezTo>
                  <a:cubicBezTo>
                    <a:pt x="752" y="2967"/>
                    <a:pt x="785" y="2950"/>
                    <a:pt x="804" y="2913"/>
                  </a:cubicBezTo>
                  <a:cubicBezTo>
                    <a:pt x="819" y="2883"/>
                    <a:pt x="866" y="2872"/>
                    <a:pt x="930" y="2872"/>
                  </a:cubicBezTo>
                  <a:cubicBezTo>
                    <a:pt x="1087" y="2872"/>
                    <a:pt x="1341" y="2936"/>
                    <a:pt x="1449" y="2936"/>
                  </a:cubicBezTo>
                  <a:cubicBezTo>
                    <a:pt x="1579" y="2936"/>
                    <a:pt x="1837" y="3083"/>
                    <a:pt x="1948" y="3083"/>
                  </a:cubicBezTo>
                  <a:cubicBezTo>
                    <a:pt x="1969" y="3083"/>
                    <a:pt x="1985" y="3078"/>
                    <a:pt x="1993" y="3065"/>
                  </a:cubicBezTo>
                  <a:cubicBezTo>
                    <a:pt x="2044" y="2989"/>
                    <a:pt x="2409" y="2859"/>
                    <a:pt x="2459" y="2680"/>
                  </a:cubicBezTo>
                  <a:cubicBezTo>
                    <a:pt x="2512" y="2497"/>
                    <a:pt x="2329" y="2368"/>
                    <a:pt x="2329" y="2291"/>
                  </a:cubicBezTo>
                  <a:cubicBezTo>
                    <a:pt x="2329" y="2211"/>
                    <a:pt x="2561" y="2211"/>
                    <a:pt x="2744" y="2211"/>
                  </a:cubicBezTo>
                  <a:cubicBezTo>
                    <a:pt x="2924" y="2211"/>
                    <a:pt x="3004" y="2318"/>
                    <a:pt x="3004" y="2318"/>
                  </a:cubicBezTo>
                  <a:cubicBezTo>
                    <a:pt x="3004" y="2318"/>
                    <a:pt x="3106" y="2600"/>
                    <a:pt x="3004" y="2730"/>
                  </a:cubicBezTo>
                  <a:cubicBezTo>
                    <a:pt x="2901" y="2859"/>
                    <a:pt x="2615" y="2962"/>
                    <a:pt x="2512" y="2962"/>
                  </a:cubicBezTo>
                  <a:cubicBezTo>
                    <a:pt x="2409" y="2962"/>
                    <a:pt x="2409" y="3274"/>
                    <a:pt x="2409" y="3404"/>
                  </a:cubicBezTo>
                  <a:cubicBezTo>
                    <a:pt x="2409" y="3534"/>
                    <a:pt x="2173" y="3663"/>
                    <a:pt x="2070" y="3713"/>
                  </a:cubicBezTo>
                  <a:cubicBezTo>
                    <a:pt x="1967" y="3766"/>
                    <a:pt x="2097" y="3919"/>
                    <a:pt x="2173" y="3919"/>
                  </a:cubicBezTo>
                  <a:cubicBezTo>
                    <a:pt x="2253" y="3919"/>
                    <a:pt x="2253" y="4048"/>
                    <a:pt x="2253" y="4178"/>
                  </a:cubicBezTo>
                  <a:cubicBezTo>
                    <a:pt x="2253" y="4308"/>
                    <a:pt x="2044" y="4567"/>
                    <a:pt x="2097" y="4669"/>
                  </a:cubicBezTo>
                  <a:cubicBezTo>
                    <a:pt x="2144" y="4764"/>
                    <a:pt x="1965" y="4857"/>
                    <a:pt x="1850" y="4857"/>
                  </a:cubicBezTo>
                  <a:cubicBezTo>
                    <a:pt x="1836" y="4857"/>
                    <a:pt x="1822" y="4855"/>
                    <a:pt x="1810" y="4852"/>
                  </a:cubicBezTo>
                  <a:cubicBezTo>
                    <a:pt x="1806" y="4851"/>
                    <a:pt x="1802" y="4851"/>
                    <a:pt x="1798" y="4851"/>
                  </a:cubicBezTo>
                  <a:cubicBezTo>
                    <a:pt x="1763" y="4851"/>
                    <a:pt x="1758" y="4897"/>
                    <a:pt x="1765" y="4963"/>
                  </a:cubicBezTo>
                  <a:cubicBezTo>
                    <a:pt x="1776" y="4962"/>
                    <a:pt x="1788" y="4961"/>
                    <a:pt x="1800" y="4961"/>
                  </a:cubicBezTo>
                  <a:cubicBezTo>
                    <a:pt x="1830" y="4961"/>
                    <a:pt x="1863" y="4964"/>
                    <a:pt x="1898" y="4967"/>
                  </a:cubicBezTo>
                  <a:cubicBezTo>
                    <a:pt x="1910" y="5081"/>
                    <a:pt x="1887" y="5158"/>
                    <a:pt x="1838" y="5211"/>
                  </a:cubicBezTo>
                  <a:lnTo>
                    <a:pt x="1838" y="5214"/>
                  </a:lnTo>
                  <a:cubicBezTo>
                    <a:pt x="1891" y="5318"/>
                    <a:pt x="1708" y="5371"/>
                    <a:pt x="1708" y="5371"/>
                  </a:cubicBezTo>
                  <a:cubicBezTo>
                    <a:pt x="1708" y="5371"/>
                    <a:pt x="1605" y="5428"/>
                    <a:pt x="1559" y="5524"/>
                  </a:cubicBezTo>
                  <a:lnTo>
                    <a:pt x="2718" y="5645"/>
                  </a:lnTo>
                  <a:lnTo>
                    <a:pt x="2867" y="5794"/>
                  </a:lnTo>
                  <a:lnTo>
                    <a:pt x="2839" y="6659"/>
                  </a:lnTo>
                  <a:lnTo>
                    <a:pt x="4780" y="6720"/>
                  </a:lnTo>
                  <a:lnTo>
                    <a:pt x="5687" y="6057"/>
                  </a:lnTo>
                  <a:cubicBezTo>
                    <a:pt x="5652" y="5870"/>
                    <a:pt x="5606" y="5584"/>
                    <a:pt x="5588" y="5355"/>
                  </a:cubicBezTo>
                  <a:lnTo>
                    <a:pt x="5588" y="5348"/>
                  </a:lnTo>
                  <a:lnTo>
                    <a:pt x="5588" y="5318"/>
                  </a:lnTo>
                  <a:lnTo>
                    <a:pt x="5588" y="5302"/>
                  </a:lnTo>
                  <a:cubicBezTo>
                    <a:pt x="5584" y="5295"/>
                    <a:pt x="5584" y="5283"/>
                    <a:pt x="5584" y="5276"/>
                  </a:cubicBezTo>
                  <a:lnTo>
                    <a:pt x="5584" y="5260"/>
                  </a:lnTo>
                  <a:lnTo>
                    <a:pt x="5584" y="5218"/>
                  </a:lnTo>
                  <a:lnTo>
                    <a:pt x="5584" y="5200"/>
                  </a:lnTo>
                  <a:lnTo>
                    <a:pt x="5584" y="5181"/>
                  </a:lnTo>
                  <a:lnTo>
                    <a:pt x="5584" y="5161"/>
                  </a:lnTo>
                  <a:lnTo>
                    <a:pt x="5584" y="5146"/>
                  </a:lnTo>
                  <a:lnTo>
                    <a:pt x="5584" y="5127"/>
                  </a:lnTo>
                  <a:lnTo>
                    <a:pt x="5584" y="5116"/>
                  </a:lnTo>
                  <a:cubicBezTo>
                    <a:pt x="5588" y="5108"/>
                    <a:pt x="5588" y="5100"/>
                    <a:pt x="5588" y="5096"/>
                  </a:cubicBezTo>
                  <a:lnTo>
                    <a:pt x="5588" y="5085"/>
                  </a:lnTo>
                  <a:cubicBezTo>
                    <a:pt x="5588" y="5077"/>
                    <a:pt x="5592" y="5070"/>
                    <a:pt x="5592" y="5066"/>
                  </a:cubicBezTo>
                  <a:lnTo>
                    <a:pt x="5592" y="5058"/>
                  </a:lnTo>
                  <a:cubicBezTo>
                    <a:pt x="5595" y="5051"/>
                    <a:pt x="5595" y="5043"/>
                    <a:pt x="5599" y="5035"/>
                  </a:cubicBezTo>
                  <a:lnTo>
                    <a:pt x="5599" y="5031"/>
                  </a:lnTo>
                  <a:cubicBezTo>
                    <a:pt x="5603" y="5028"/>
                    <a:pt x="5603" y="5021"/>
                    <a:pt x="5606" y="5021"/>
                  </a:cubicBezTo>
                  <a:lnTo>
                    <a:pt x="5606" y="5012"/>
                  </a:lnTo>
                  <a:cubicBezTo>
                    <a:pt x="5611" y="5009"/>
                    <a:pt x="5611" y="5005"/>
                    <a:pt x="5615" y="5005"/>
                  </a:cubicBezTo>
                  <a:cubicBezTo>
                    <a:pt x="5615" y="5001"/>
                    <a:pt x="5615" y="5001"/>
                    <a:pt x="5618" y="5001"/>
                  </a:cubicBezTo>
                  <a:cubicBezTo>
                    <a:pt x="5618" y="4998"/>
                    <a:pt x="5622" y="4998"/>
                    <a:pt x="5626" y="4994"/>
                  </a:cubicBezTo>
                  <a:cubicBezTo>
                    <a:pt x="5629" y="4989"/>
                    <a:pt x="5634" y="4989"/>
                    <a:pt x="5641" y="4989"/>
                  </a:cubicBezTo>
                  <a:cubicBezTo>
                    <a:pt x="5675" y="4989"/>
                    <a:pt x="5721" y="4971"/>
                    <a:pt x="5775" y="4944"/>
                  </a:cubicBezTo>
                  <a:cubicBezTo>
                    <a:pt x="5744" y="4822"/>
                    <a:pt x="5721" y="4708"/>
                    <a:pt x="5729" y="4646"/>
                  </a:cubicBezTo>
                  <a:cubicBezTo>
                    <a:pt x="5744" y="4506"/>
                    <a:pt x="5919" y="4041"/>
                    <a:pt x="5847" y="3904"/>
                  </a:cubicBezTo>
                  <a:cubicBezTo>
                    <a:pt x="5778" y="3766"/>
                    <a:pt x="5263" y="3522"/>
                    <a:pt x="5191" y="3302"/>
                  </a:cubicBezTo>
                  <a:cubicBezTo>
                    <a:pt x="5123" y="3077"/>
                    <a:pt x="4883" y="2764"/>
                    <a:pt x="4780" y="2764"/>
                  </a:cubicBezTo>
                  <a:cubicBezTo>
                    <a:pt x="4677" y="2764"/>
                    <a:pt x="4574" y="2764"/>
                    <a:pt x="4486" y="2436"/>
                  </a:cubicBezTo>
                  <a:lnTo>
                    <a:pt x="4471" y="1937"/>
                  </a:lnTo>
                  <a:lnTo>
                    <a:pt x="4468" y="1902"/>
                  </a:lnTo>
                  <a:lnTo>
                    <a:pt x="4037" y="2025"/>
                  </a:lnTo>
                  <a:lnTo>
                    <a:pt x="4037" y="2021"/>
                  </a:lnTo>
                  <a:lnTo>
                    <a:pt x="4037" y="2017"/>
                  </a:lnTo>
                  <a:cubicBezTo>
                    <a:pt x="4021" y="1979"/>
                    <a:pt x="3945" y="1773"/>
                    <a:pt x="3854" y="1525"/>
                  </a:cubicBezTo>
                  <a:cubicBezTo>
                    <a:pt x="3850" y="1522"/>
                    <a:pt x="3850" y="1522"/>
                    <a:pt x="3850" y="1518"/>
                  </a:cubicBezTo>
                  <a:cubicBezTo>
                    <a:pt x="3846" y="1510"/>
                    <a:pt x="3842" y="1502"/>
                    <a:pt x="3842" y="1491"/>
                  </a:cubicBezTo>
                  <a:cubicBezTo>
                    <a:pt x="3838" y="1487"/>
                    <a:pt x="3838" y="1487"/>
                    <a:pt x="3835" y="1483"/>
                  </a:cubicBezTo>
                  <a:cubicBezTo>
                    <a:pt x="3835" y="1472"/>
                    <a:pt x="3831" y="1464"/>
                    <a:pt x="3827" y="1457"/>
                  </a:cubicBezTo>
                  <a:cubicBezTo>
                    <a:pt x="3667" y="1019"/>
                    <a:pt x="3465" y="473"/>
                    <a:pt x="3453" y="408"/>
                  </a:cubicBezTo>
                  <a:cubicBezTo>
                    <a:pt x="3339" y="463"/>
                    <a:pt x="3249" y="519"/>
                    <a:pt x="3211" y="519"/>
                  </a:cubicBezTo>
                  <a:cubicBezTo>
                    <a:pt x="3203" y="519"/>
                    <a:pt x="3198" y="517"/>
                    <a:pt x="3194" y="512"/>
                  </a:cubicBezTo>
                  <a:cubicBezTo>
                    <a:pt x="3168" y="451"/>
                    <a:pt x="2748" y="420"/>
                    <a:pt x="2630" y="420"/>
                  </a:cubicBezTo>
                  <a:cubicBezTo>
                    <a:pt x="2526" y="420"/>
                    <a:pt x="2578" y="158"/>
                    <a:pt x="2519" y="158"/>
                  </a:cubicBezTo>
                  <a:cubicBezTo>
                    <a:pt x="2509" y="158"/>
                    <a:pt x="2496" y="166"/>
                    <a:pt x="2478" y="183"/>
                  </a:cubicBezTo>
                  <a:cubicBezTo>
                    <a:pt x="2419" y="242"/>
                    <a:pt x="2221" y="264"/>
                    <a:pt x="2019" y="264"/>
                  </a:cubicBezTo>
                  <a:cubicBezTo>
                    <a:pt x="1812" y="264"/>
                    <a:pt x="1600" y="241"/>
                    <a:pt x="1525" y="210"/>
                  </a:cubicBezTo>
                  <a:cubicBezTo>
                    <a:pt x="1376" y="153"/>
                    <a:pt x="1525" y="0"/>
                    <a:pt x="140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0" name="Google Shape;1400;p48"/>
            <p:cNvSpPr/>
            <p:nvPr/>
          </p:nvSpPr>
          <p:spPr>
            <a:xfrm>
              <a:off x="2774900" y="2570400"/>
              <a:ext cx="24850" cy="28050"/>
            </a:xfrm>
            <a:custGeom>
              <a:rect b="b" l="l" r="r" t="t"/>
              <a:pathLst>
                <a:path extrusionOk="0" h="1122" w="994">
                  <a:moveTo>
                    <a:pt x="597" y="0"/>
                  </a:moveTo>
                  <a:cubicBezTo>
                    <a:pt x="449" y="0"/>
                    <a:pt x="255" y="96"/>
                    <a:pt x="255" y="96"/>
                  </a:cubicBezTo>
                  <a:lnTo>
                    <a:pt x="0" y="191"/>
                  </a:lnTo>
                  <a:cubicBezTo>
                    <a:pt x="30" y="293"/>
                    <a:pt x="65" y="404"/>
                    <a:pt x="88" y="472"/>
                  </a:cubicBezTo>
                  <a:lnTo>
                    <a:pt x="92" y="472"/>
                  </a:lnTo>
                  <a:cubicBezTo>
                    <a:pt x="92" y="481"/>
                    <a:pt x="95" y="484"/>
                    <a:pt x="95" y="488"/>
                  </a:cubicBezTo>
                  <a:cubicBezTo>
                    <a:pt x="99" y="495"/>
                    <a:pt x="99" y="499"/>
                    <a:pt x="103" y="504"/>
                  </a:cubicBezTo>
                  <a:cubicBezTo>
                    <a:pt x="103" y="507"/>
                    <a:pt x="106" y="511"/>
                    <a:pt x="106" y="515"/>
                  </a:cubicBezTo>
                  <a:cubicBezTo>
                    <a:pt x="148" y="595"/>
                    <a:pt x="175" y="641"/>
                    <a:pt x="157" y="805"/>
                  </a:cubicBezTo>
                  <a:cubicBezTo>
                    <a:pt x="183" y="824"/>
                    <a:pt x="202" y="847"/>
                    <a:pt x="213" y="877"/>
                  </a:cubicBezTo>
                  <a:cubicBezTo>
                    <a:pt x="249" y="979"/>
                    <a:pt x="430" y="993"/>
                    <a:pt x="526" y="993"/>
                  </a:cubicBezTo>
                  <a:cubicBezTo>
                    <a:pt x="562" y="993"/>
                    <a:pt x="587" y="991"/>
                    <a:pt x="587" y="991"/>
                  </a:cubicBezTo>
                  <a:cubicBezTo>
                    <a:pt x="587" y="991"/>
                    <a:pt x="602" y="1121"/>
                    <a:pt x="755" y="1121"/>
                  </a:cubicBezTo>
                  <a:cubicBezTo>
                    <a:pt x="861" y="1121"/>
                    <a:pt x="907" y="1052"/>
                    <a:pt x="926" y="1007"/>
                  </a:cubicBezTo>
                  <a:cubicBezTo>
                    <a:pt x="926" y="930"/>
                    <a:pt x="934" y="865"/>
                    <a:pt x="941" y="812"/>
                  </a:cubicBezTo>
                  <a:cubicBezTo>
                    <a:pt x="993" y="535"/>
                    <a:pt x="830" y="514"/>
                    <a:pt x="778" y="514"/>
                  </a:cubicBezTo>
                  <a:cubicBezTo>
                    <a:pt x="768" y="514"/>
                    <a:pt x="762" y="515"/>
                    <a:pt x="762" y="515"/>
                  </a:cubicBezTo>
                  <a:cubicBezTo>
                    <a:pt x="762" y="515"/>
                    <a:pt x="770" y="374"/>
                    <a:pt x="755" y="240"/>
                  </a:cubicBezTo>
                  <a:cubicBezTo>
                    <a:pt x="747" y="156"/>
                    <a:pt x="728" y="73"/>
                    <a:pt x="690" y="31"/>
                  </a:cubicBezTo>
                  <a:cubicBezTo>
                    <a:pt x="686" y="31"/>
                    <a:pt x="683" y="27"/>
                    <a:pt x="678" y="23"/>
                  </a:cubicBezTo>
                  <a:cubicBezTo>
                    <a:pt x="674" y="19"/>
                    <a:pt x="671" y="19"/>
                    <a:pt x="667" y="15"/>
                  </a:cubicBezTo>
                  <a:lnTo>
                    <a:pt x="663" y="11"/>
                  </a:lnTo>
                  <a:cubicBezTo>
                    <a:pt x="663" y="11"/>
                    <a:pt x="660" y="11"/>
                    <a:pt x="655" y="8"/>
                  </a:cubicBezTo>
                  <a:cubicBezTo>
                    <a:pt x="652" y="8"/>
                    <a:pt x="648" y="8"/>
                    <a:pt x="644" y="4"/>
                  </a:cubicBezTo>
                  <a:cubicBezTo>
                    <a:pt x="629" y="1"/>
                    <a:pt x="613" y="0"/>
                    <a:pt x="59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1" name="Google Shape;1401;p48"/>
            <p:cNvSpPr/>
            <p:nvPr/>
          </p:nvSpPr>
          <p:spPr>
            <a:xfrm>
              <a:off x="2579175" y="2272125"/>
              <a:ext cx="203175" cy="150600"/>
            </a:xfrm>
            <a:custGeom>
              <a:rect b="b" l="l" r="r" t="t"/>
              <a:pathLst>
                <a:path extrusionOk="0" h="6024" w="8127">
                  <a:moveTo>
                    <a:pt x="363" y="0"/>
                  </a:moveTo>
                  <a:cubicBezTo>
                    <a:pt x="29" y="0"/>
                    <a:pt x="0" y="290"/>
                    <a:pt x="202" y="383"/>
                  </a:cubicBezTo>
                  <a:cubicBezTo>
                    <a:pt x="408" y="478"/>
                    <a:pt x="545" y="1217"/>
                    <a:pt x="554" y="1694"/>
                  </a:cubicBezTo>
                  <a:cubicBezTo>
                    <a:pt x="564" y="2167"/>
                    <a:pt x="607" y="2452"/>
                    <a:pt x="770" y="2624"/>
                  </a:cubicBezTo>
                  <a:cubicBezTo>
                    <a:pt x="934" y="2799"/>
                    <a:pt x="728" y="3230"/>
                    <a:pt x="908" y="3382"/>
                  </a:cubicBezTo>
                  <a:cubicBezTo>
                    <a:pt x="1090" y="3539"/>
                    <a:pt x="1247" y="4152"/>
                    <a:pt x="832" y="4350"/>
                  </a:cubicBezTo>
                  <a:cubicBezTo>
                    <a:pt x="656" y="4434"/>
                    <a:pt x="561" y="4545"/>
                    <a:pt x="500" y="4647"/>
                  </a:cubicBezTo>
                  <a:cubicBezTo>
                    <a:pt x="531" y="4682"/>
                    <a:pt x="568" y="4716"/>
                    <a:pt x="607" y="4751"/>
                  </a:cubicBezTo>
                  <a:cubicBezTo>
                    <a:pt x="668" y="4800"/>
                    <a:pt x="728" y="4850"/>
                    <a:pt x="786" y="4892"/>
                  </a:cubicBezTo>
                  <a:cubicBezTo>
                    <a:pt x="866" y="4946"/>
                    <a:pt x="938" y="4984"/>
                    <a:pt x="981" y="4984"/>
                  </a:cubicBezTo>
                  <a:cubicBezTo>
                    <a:pt x="989" y="4984"/>
                    <a:pt x="997" y="4982"/>
                    <a:pt x="1003" y="4980"/>
                  </a:cubicBezTo>
                  <a:cubicBezTo>
                    <a:pt x="1121" y="4926"/>
                    <a:pt x="1483" y="4720"/>
                    <a:pt x="1532" y="4617"/>
                  </a:cubicBezTo>
                  <a:cubicBezTo>
                    <a:pt x="1586" y="4514"/>
                    <a:pt x="1857" y="4347"/>
                    <a:pt x="1884" y="4229"/>
                  </a:cubicBezTo>
                  <a:cubicBezTo>
                    <a:pt x="1910" y="4114"/>
                    <a:pt x="2127" y="3466"/>
                    <a:pt x="2299" y="3050"/>
                  </a:cubicBezTo>
                  <a:cubicBezTo>
                    <a:pt x="2466" y="2639"/>
                    <a:pt x="2478" y="2380"/>
                    <a:pt x="2478" y="2250"/>
                  </a:cubicBezTo>
                  <a:cubicBezTo>
                    <a:pt x="2478" y="2149"/>
                    <a:pt x="2501" y="2008"/>
                    <a:pt x="2555" y="2008"/>
                  </a:cubicBezTo>
                  <a:cubicBezTo>
                    <a:pt x="2570" y="2008"/>
                    <a:pt x="2587" y="2019"/>
                    <a:pt x="2607" y="2044"/>
                  </a:cubicBezTo>
                  <a:cubicBezTo>
                    <a:pt x="2699" y="2159"/>
                    <a:pt x="3979" y="3428"/>
                    <a:pt x="4158" y="3596"/>
                  </a:cubicBezTo>
                  <a:cubicBezTo>
                    <a:pt x="4341" y="3763"/>
                    <a:pt x="4276" y="3866"/>
                    <a:pt x="4276" y="4243"/>
                  </a:cubicBezTo>
                  <a:cubicBezTo>
                    <a:pt x="4276" y="4617"/>
                    <a:pt x="4693" y="4903"/>
                    <a:pt x="4677" y="5006"/>
                  </a:cubicBezTo>
                  <a:cubicBezTo>
                    <a:pt x="4670" y="5066"/>
                    <a:pt x="4707" y="5288"/>
                    <a:pt x="4749" y="5478"/>
                  </a:cubicBezTo>
                  <a:lnTo>
                    <a:pt x="5161" y="5757"/>
                  </a:lnTo>
                  <a:lnTo>
                    <a:pt x="5576" y="6023"/>
                  </a:lnTo>
                  <a:lnTo>
                    <a:pt x="7669" y="5997"/>
                  </a:lnTo>
                  <a:lnTo>
                    <a:pt x="8127" y="5707"/>
                  </a:lnTo>
                  <a:cubicBezTo>
                    <a:pt x="7821" y="5478"/>
                    <a:pt x="7235" y="4865"/>
                    <a:pt x="6758" y="4411"/>
                  </a:cubicBezTo>
                  <a:cubicBezTo>
                    <a:pt x="6239" y="3919"/>
                    <a:pt x="6118" y="3668"/>
                    <a:pt x="5981" y="3393"/>
                  </a:cubicBezTo>
                  <a:cubicBezTo>
                    <a:pt x="5843" y="3115"/>
                    <a:pt x="5161" y="2418"/>
                    <a:pt x="4559" y="1942"/>
                  </a:cubicBezTo>
                  <a:cubicBezTo>
                    <a:pt x="4178" y="1644"/>
                    <a:pt x="3755" y="1312"/>
                    <a:pt x="3481" y="1270"/>
                  </a:cubicBezTo>
                  <a:cubicBezTo>
                    <a:pt x="3202" y="1229"/>
                    <a:pt x="2840" y="950"/>
                    <a:pt x="2573" y="744"/>
                  </a:cubicBezTo>
                  <a:cubicBezTo>
                    <a:pt x="2309" y="541"/>
                    <a:pt x="1640" y="200"/>
                    <a:pt x="1425" y="200"/>
                  </a:cubicBezTo>
                  <a:cubicBezTo>
                    <a:pt x="1423" y="200"/>
                    <a:pt x="1420" y="200"/>
                    <a:pt x="1418" y="200"/>
                  </a:cubicBezTo>
                  <a:cubicBezTo>
                    <a:pt x="1412" y="200"/>
                    <a:pt x="1406" y="201"/>
                    <a:pt x="1399" y="201"/>
                  </a:cubicBezTo>
                  <a:cubicBezTo>
                    <a:pt x="1186" y="201"/>
                    <a:pt x="760" y="27"/>
                    <a:pt x="401" y="2"/>
                  </a:cubicBezTo>
                  <a:cubicBezTo>
                    <a:pt x="388" y="1"/>
                    <a:pt x="375" y="0"/>
                    <a:pt x="36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2" name="Google Shape;1402;p48"/>
            <p:cNvSpPr/>
            <p:nvPr/>
          </p:nvSpPr>
          <p:spPr>
            <a:xfrm>
              <a:off x="2207775" y="3026675"/>
              <a:ext cx="139875" cy="175275"/>
            </a:xfrm>
            <a:custGeom>
              <a:rect b="b" l="l" r="r" t="t"/>
              <a:pathLst>
                <a:path extrusionOk="0" h="7011" w="5595">
                  <a:moveTo>
                    <a:pt x="1814" y="1603"/>
                  </a:moveTo>
                  <a:lnTo>
                    <a:pt x="1814" y="1812"/>
                  </a:lnTo>
                  <a:lnTo>
                    <a:pt x="1608" y="1812"/>
                  </a:lnTo>
                  <a:lnTo>
                    <a:pt x="1608" y="1603"/>
                  </a:lnTo>
                  <a:close/>
                  <a:moveTo>
                    <a:pt x="2358" y="1"/>
                  </a:moveTo>
                  <a:cubicBezTo>
                    <a:pt x="2342" y="1"/>
                    <a:pt x="2325" y="3"/>
                    <a:pt x="2310" y="6"/>
                  </a:cubicBezTo>
                  <a:cubicBezTo>
                    <a:pt x="2215" y="25"/>
                    <a:pt x="1928" y="120"/>
                    <a:pt x="1909" y="234"/>
                  </a:cubicBezTo>
                  <a:cubicBezTo>
                    <a:pt x="1901" y="283"/>
                    <a:pt x="1843" y="297"/>
                    <a:pt x="1763" y="297"/>
                  </a:cubicBezTo>
                  <a:cubicBezTo>
                    <a:pt x="1655" y="297"/>
                    <a:pt x="1506" y="273"/>
                    <a:pt x="1376" y="273"/>
                  </a:cubicBezTo>
                  <a:cubicBezTo>
                    <a:pt x="1147" y="273"/>
                    <a:pt x="938" y="310"/>
                    <a:pt x="769" y="444"/>
                  </a:cubicBezTo>
                  <a:cubicBezTo>
                    <a:pt x="732" y="470"/>
                    <a:pt x="667" y="505"/>
                    <a:pt x="586" y="539"/>
                  </a:cubicBezTo>
                  <a:cubicBezTo>
                    <a:pt x="591" y="745"/>
                    <a:pt x="435" y="1000"/>
                    <a:pt x="431" y="1214"/>
                  </a:cubicBezTo>
                  <a:cubicBezTo>
                    <a:pt x="423" y="1519"/>
                    <a:pt x="575" y="1983"/>
                    <a:pt x="327" y="2208"/>
                  </a:cubicBezTo>
                  <a:cubicBezTo>
                    <a:pt x="76" y="2430"/>
                    <a:pt x="0" y="2586"/>
                    <a:pt x="76" y="2750"/>
                  </a:cubicBezTo>
                  <a:cubicBezTo>
                    <a:pt x="152" y="2914"/>
                    <a:pt x="1017" y="3215"/>
                    <a:pt x="1265" y="3390"/>
                  </a:cubicBezTo>
                  <a:cubicBezTo>
                    <a:pt x="1517" y="3561"/>
                    <a:pt x="1689" y="4046"/>
                    <a:pt x="1689" y="4278"/>
                  </a:cubicBezTo>
                  <a:cubicBezTo>
                    <a:pt x="1689" y="4511"/>
                    <a:pt x="2043" y="4537"/>
                    <a:pt x="2192" y="4717"/>
                  </a:cubicBezTo>
                  <a:cubicBezTo>
                    <a:pt x="2336" y="4899"/>
                    <a:pt x="2569" y="4827"/>
                    <a:pt x="2741" y="5044"/>
                  </a:cubicBezTo>
                  <a:cubicBezTo>
                    <a:pt x="2813" y="5135"/>
                    <a:pt x="2946" y="5170"/>
                    <a:pt x="3091" y="5170"/>
                  </a:cubicBezTo>
                  <a:cubicBezTo>
                    <a:pt x="3064" y="5105"/>
                    <a:pt x="3075" y="5002"/>
                    <a:pt x="3064" y="4922"/>
                  </a:cubicBezTo>
                  <a:lnTo>
                    <a:pt x="3064" y="4922"/>
                  </a:lnTo>
                  <a:cubicBezTo>
                    <a:pt x="3167" y="4938"/>
                    <a:pt x="3159" y="5060"/>
                    <a:pt x="3163" y="5170"/>
                  </a:cubicBezTo>
                  <a:cubicBezTo>
                    <a:pt x="3346" y="5158"/>
                    <a:pt x="3533" y="5102"/>
                    <a:pt x="3628" y="5044"/>
                  </a:cubicBezTo>
                  <a:cubicBezTo>
                    <a:pt x="3646" y="5033"/>
                    <a:pt x="3668" y="5028"/>
                    <a:pt x="3693" y="5028"/>
                  </a:cubicBezTo>
                  <a:cubicBezTo>
                    <a:pt x="3929" y="5028"/>
                    <a:pt x="4430" y="5469"/>
                    <a:pt x="4588" y="5734"/>
                  </a:cubicBezTo>
                  <a:cubicBezTo>
                    <a:pt x="4760" y="6027"/>
                    <a:pt x="5088" y="6122"/>
                    <a:pt x="5165" y="6588"/>
                  </a:cubicBezTo>
                  <a:cubicBezTo>
                    <a:pt x="5195" y="6771"/>
                    <a:pt x="5274" y="6905"/>
                    <a:pt x="5370" y="7011"/>
                  </a:cubicBezTo>
                  <a:lnTo>
                    <a:pt x="5370" y="4842"/>
                  </a:lnTo>
                  <a:cubicBezTo>
                    <a:pt x="5370" y="4393"/>
                    <a:pt x="5473" y="4495"/>
                    <a:pt x="5594" y="4423"/>
                  </a:cubicBezTo>
                  <a:lnTo>
                    <a:pt x="5594" y="4423"/>
                  </a:lnTo>
                  <a:cubicBezTo>
                    <a:pt x="5308" y="4428"/>
                    <a:pt x="5023" y="4439"/>
                    <a:pt x="4884" y="4439"/>
                  </a:cubicBezTo>
                  <a:cubicBezTo>
                    <a:pt x="4838" y="4439"/>
                    <a:pt x="4808" y="4437"/>
                    <a:pt x="4799" y="4435"/>
                  </a:cubicBezTo>
                  <a:cubicBezTo>
                    <a:pt x="4722" y="4416"/>
                    <a:pt x="4268" y="3638"/>
                    <a:pt x="4192" y="3505"/>
                  </a:cubicBezTo>
                  <a:cubicBezTo>
                    <a:pt x="4116" y="3371"/>
                    <a:pt x="4231" y="3123"/>
                    <a:pt x="4078" y="3123"/>
                  </a:cubicBezTo>
                  <a:cubicBezTo>
                    <a:pt x="3925" y="3123"/>
                    <a:pt x="4002" y="2799"/>
                    <a:pt x="3964" y="2609"/>
                  </a:cubicBezTo>
                  <a:cubicBezTo>
                    <a:pt x="3925" y="2422"/>
                    <a:pt x="3792" y="2308"/>
                    <a:pt x="3621" y="2308"/>
                  </a:cubicBezTo>
                  <a:cubicBezTo>
                    <a:pt x="3449" y="2308"/>
                    <a:pt x="3487" y="2041"/>
                    <a:pt x="3468" y="1869"/>
                  </a:cubicBezTo>
                  <a:cubicBezTo>
                    <a:pt x="3449" y="1698"/>
                    <a:pt x="3297" y="1717"/>
                    <a:pt x="3297" y="1603"/>
                  </a:cubicBezTo>
                  <a:cubicBezTo>
                    <a:pt x="3297" y="1538"/>
                    <a:pt x="3242" y="1528"/>
                    <a:pt x="3160" y="1528"/>
                  </a:cubicBezTo>
                  <a:cubicBezTo>
                    <a:pt x="3123" y="1528"/>
                    <a:pt x="3080" y="1530"/>
                    <a:pt x="3034" y="1530"/>
                  </a:cubicBezTo>
                  <a:cubicBezTo>
                    <a:pt x="3002" y="1530"/>
                    <a:pt x="2968" y="1529"/>
                    <a:pt x="2934" y="1526"/>
                  </a:cubicBezTo>
                  <a:cubicBezTo>
                    <a:pt x="2748" y="1508"/>
                    <a:pt x="2782" y="1508"/>
                    <a:pt x="2782" y="1336"/>
                  </a:cubicBezTo>
                  <a:cubicBezTo>
                    <a:pt x="2782" y="1165"/>
                    <a:pt x="2690" y="993"/>
                    <a:pt x="2576" y="993"/>
                  </a:cubicBezTo>
                  <a:cubicBezTo>
                    <a:pt x="2462" y="993"/>
                    <a:pt x="2538" y="254"/>
                    <a:pt x="2538" y="139"/>
                  </a:cubicBezTo>
                  <a:cubicBezTo>
                    <a:pt x="2538" y="43"/>
                    <a:pt x="2445" y="1"/>
                    <a:pt x="235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3" name="Google Shape;1403;p48"/>
            <p:cNvSpPr/>
            <p:nvPr/>
          </p:nvSpPr>
          <p:spPr>
            <a:xfrm>
              <a:off x="2182700" y="2840125"/>
              <a:ext cx="118375" cy="60675"/>
            </a:xfrm>
            <a:custGeom>
              <a:rect b="b" l="l" r="r" t="t"/>
              <a:pathLst>
                <a:path extrusionOk="0" h="2427" w="4735">
                  <a:moveTo>
                    <a:pt x="3130" y="39"/>
                  </a:moveTo>
                  <a:cubicBezTo>
                    <a:pt x="3248" y="58"/>
                    <a:pt x="3186" y="143"/>
                    <a:pt x="3130" y="143"/>
                  </a:cubicBezTo>
                  <a:cubicBezTo>
                    <a:pt x="3012" y="123"/>
                    <a:pt x="3072" y="39"/>
                    <a:pt x="3130" y="39"/>
                  </a:cubicBezTo>
                  <a:close/>
                  <a:moveTo>
                    <a:pt x="2889" y="1"/>
                  </a:moveTo>
                  <a:cubicBezTo>
                    <a:pt x="2798" y="138"/>
                    <a:pt x="2692" y="226"/>
                    <a:pt x="2641" y="226"/>
                  </a:cubicBezTo>
                  <a:cubicBezTo>
                    <a:pt x="2527" y="226"/>
                    <a:pt x="2337" y="379"/>
                    <a:pt x="2444" y="466"/>
                  </a:cubicBezTo>
                  <a:cubicBezTo>
                    <a:pt x="2546" y="554"/>
                    <a:pt x="2458" y="882"/>
                    <a:pt x="2245" y="924"/>
                  </a:cubicBezTo>
                  <a:cubicBezTo>
                    <a:pt x="2230" y="927"/>
                    <a:pt x="2215" y="928"/>
                    <a:pt x="2201" y="928"/>
                  </a:cubicBezTo>
                  <a:cubicBezTo>
                    <a:pt x="2028" y="928"/>
                    <a:pt x="2021" y="689"/>
                    <a:pt x="1837" y="466"/>
                  </a:cubicBezTo>
                  <a:cubicBezTo>
                    <a:pt x="1734" y="340"/>
                    <a:pt x="1580" y="271"/>
                    <a:pt x="1428" y="271"/>
                  </a:cubicBezTo>
                  <a:cubicBezTo>
                    <a:pt x="1290" y="271"/>
                    <a:pt x="1152" y="328"/>
                    <a:pt x="1052" y="451"/>
                  </a:cubicBezTo>
                  <a:cubicBezTo>
                    <a:pt x="979" y="542"/>
                    <a:pt x="918" y="578"/>
                    <a:pt x="861" y="578"/>
                  </a:cubicBezTo>
                  <a:cubicBezTo>
                    <a:pt x="757" y="578"/>
                    <a:pt x="668" y="461"/>
                    <a:pt x="546" y="344"/>
                  </a:cubicBezTo>
                  <a:cubicBezTo>
                    <a:pt x="484" y="286"/>
                    <a:pt x="431" y="264"/>
                    <a:pt x="391" y="264"/>
                  </a:cubicBezTo>
                  <a:cubicBezTo>
                    <a:pt x="308" y="264"/>
                    <a:pt x="279" y="360"/>
                    <a:pt x="336" y="424"/>
                  </a:cubicBezTo>
                  <a:cubicBezTo>
                    <a:pt x="423" y="519"/>
                    <a:pt x="451" y="672"/>
                    <a:pt x="245" y="699"/>
                  </a:cubicBezTo>
                  <a:cubicBezTo>
                    <a:pt x="34" y="725"/>
                    <a:pt x="0" y="1286"/>
                    <a:pt x="199" y="1503"/>
                  </a:cubicBezTo>
                  <a:cubicBezTo>
                    <a:pt x="268" y="1575"/>
                    <a:pt x="290" y="1693"/>
                    <a:pt x="290" y="1816"/>
                  </a:cubicBezTo>
                  <a:cubicBezTo>
                    <a:pt x="490" y="1844"/>
                    <a:pt x="719" y="1872"/>
                    <a:pt x="902" y="1872"/>
                  </a:cubicBezTo>
                  <a:cubicBezTo>
                    <a:pt x="1034" y="1872"/>
                    <a:pt x="1143" y="1857"/>
                    <a:pt x="1201" y="1819"/>
                  </a:cubicBezTo>
                  <a:cubicBezTo>
                    <a:pt x="1254" y="1784"/>
                    <a:pt x="1317" y="1769"/>
                    <a:pt x="1382" y="1769"/>
                  </a:cubicBezTo>
                  <a:cubicBezTo>
                    <a:pt x="1568" y="1769"/>
                    <a:pt x="1772" y="1890"/>
                    <a:pt x="1823" y="1995"/>
                  </a:cubicBezTo>
                  <a:cubicBezTo>
                    <a:pt x="1891" y="2132"/>
                    <a:pt x="2199" y="2234"/>
                    <a:pt x="2199" y="2372"/>
                  </a:cubicBezTo>
                  <a:cubicBezTo>
                    <a:pt x="2199" y="2409"/>
                    <a:pt x="2238" y="2426"/>
                    <a:pt x="2297" y="2426"/>
                  </a:cubicBezTo>
                  <a:cubicBezTo>
                    <a:pt x="2452" y="2426"/>
                    <a:pt x="2746" y="2306"/>
                    <a:pt x="2821" y="2132"/>
                  </a:cubicBezTo>
                  <a:cubicBezTo>
                    <a:pt x="2924" y="1888"/>
                    <a:pt x="3099" y="1888"/>
                    <a:pt x="3202" y="1888"/>
                  </a:cubicBezTo>
                  <a:cubicBezTo>
                    <a:pt x="3304" y="1888"/>
                    <a:pt x="3408" y="1545"/>
                    <a:pt x="3545" y="1441"/>
                  </a:cubicBezTo>
                  <a:cubicBezTo>
                    <a:pt x="3686" y="1339"/>
                    <a:pt x="4338" y="1163"/>
                    <a:pt x="4581" y="1163"/>
                  </a:cubicBezTo>
                  <a:cubicBezTo>
                    <a:pt x="4643" y="1163"/>
                    <a:pt x="4692" y="1144"/>
                    <a:pt x="4734" y="1114"/>
                  </a:cubicBezTo>
                  <a:cubicBezTo>
                    <a:pt x="4708" y="1076"/>
                    <a:pt x="4681" y="1030"/>
                    <a:pt x="4646" y="992"/>
                  </a:cubicBezTo>
                  <a:lnTo>
                    <a:pt x="4646" y="989"/>
                  </a:lnTo>
                  <a:cubicBezTo>
                    <a:pt x="4639" y="980"/>
                    <a:pt x="4635" y="973"/>
                    <a:pt x="4627" y="966"/>
                  </a:cubicBezTo>
                  <a:cubicBezTo>
                    <a:pt x="4624" y="961"/>
                    <a:pt x="4620" y="958"/>
                    <a:pt x="4620" y="954"/>
                  </a:cubicBezTo>
                  <a:cubicBezTo>
                    <a:pt x="4613" y="950"/>
                    <a:pt x="4608" y="943"/>
                    <a:pt x="4604" y="938"/>
                  </a:cubicBezTo>
                  <a:cubicBezTo>
                    <a:pt x="4601" y="935"/>
                    <a:pt x="4593" y="931"/>
                    <a:pt x="4590" y="927"/>
                  </a:cubicBezTo>
                  <a:cubicBezTo>
                    <a:pt x="4585" y="920"/>
                    <a:pt x="4581" y="915"/>
                    <a:pt x="4578" y="912"/>
                  </a:cubicBezTo>
                  <a:cubicBezTo>
                    <a:pt x="4570" y="908"/>
                    <a:pt x="4567" y="904"/>
                    <a:pt x="4562" y="901"/>
                  </a:cubicBezTo>
                  <a:cubicBezTo>
                    <a:pt x="4559" y="897"/>
                    <a:pt x="4555" y="893"/>
                    <a:pt x="4551" y="889"/>
                  </a:cubicBezTo>
                  <a:cubicBezTo>
                    <a:pt x="4539" y="882"/>
                    <a:pt x="4532" y="878"/>
                    <a:pt x="4521" y="870"/>
                  </a:cubicBezTo>
                  <a:cubicBezTo>
                    <a:pt x="4404" y="809"/>
                    <a:pt x="4219" y="757"/>
                    <a:pt x="4115" y="757"/>
                  </a:cubicBezTo>
                  <a:cubicBezTo>
                    <a:pt x="4090" y="757"/>
                    <a:pt x="4069" y="760"/>
                    <a:pt x="4055" y="767"/>
                  </a:cubicBezTo>
                  <a:cubicBezTo>
                    <a:pt x="4030" y="780"/>
                    <a:pt x="3998" y="787"/>
                    <a:pt x="3964" y="787"/>
                  </a:cubicBezTo>
                  <a:cubicBezTo>
                    <a:pt x="3905" y="787"/>
                    <a:pt x="3840" y="766"/>
                    <a:pt x="3797" y="718"/>
                  </a:cubicBezTo>
                  <a:cubicBezTo>
                    <a:pt x="3728" y="637"/>
                    <a:pt x="3401" y="329"/>
                    <a:pt x="3373" y="268"/>
                  </a:cubicBezTo>
                  <a:cubicBezTo>
                    <a:pt x="3347" y="208"/>
                    <a:pt x="3380" y="16"/>
                    <a:pt x="3205" y="16"/>
                  </a:cubicBezTo>
                  <a:cubicBezTo>
                    <a:pt x="3201" y="16"/>
                    <a:pt x="3198" y="16"/>
                    <a:pt x="3195" y="16"/>
                  </a:cubicBezTo>
                  <a:cubicBezTo>
                    <a:pt x="3181" y="17"/>
                    <a:pt x="3166" y="17"/>
                    <a:pt x="3151" y="17"/>
                  </a:cubicBezTo>
                  <a:cubicBezTo>
                    <a:pt x="3077" y="17"/>
                    <a:pt x="2980" y="11"/>
                    <a:pt x="288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4" name="Google Shape;1404;p48"/>
            <p:cNvSpPr/>
            <p:nvPr/>
          </p:nvSpPr>
          <p:spPr>
            <a:xfrm>
              <a:off x="2186400" y="2833750"/>
              <a:ext cx="292075" cy="303900"/>
            </a:xfrm>
            <a:custGeom>
              <a:rect b="b" l="l" r="r" t="t"/>
              <a:pathLst>
                <a:path extrusionOk="0" h="12156" w="11683">
                  <a:moveTo>
                    <a:pt x="1316" y="2993"/>
                  </a:moveTo>
                  <a:lnTo>
                    <a:pt x="1316" y="2993"/>
                  </a:lnTo>
                  <a:cubicBezTo>
                    <a:pt x="1418" y="2996"/>
                    <a:pt x="1396" y="3119"/>
                    <a:pt x="1418" y="3198"/>
                  </a:cubicBezTo>
                  <a:cubicBezTo>
                    <a:pt x="1320" y="3198"/>
                    <a:pt x="1339" y="3073"/>
                    <a:pt x="1316" y="2993"/>
                  </a:cubicBezTo>
                  <a:close/>
                  <a:moveTo>
                    <a:pt x="7524" y="3058"/>
                  </a:moveTo>
                  <a:lnTo>
                    <a:pt x="7524" y="4281"/>
                  </a:lnTo>
                  <a:cubicBezTo>
                    <a:pt x="7394" y="4315"/>
                    <a:pt x="7283" y="4330"/>
                    <a:pt x="7187" y="4330"/>
                  </a:cubicBezTo>
                  <a:cubicBezTo>
                    <a:pt x="6465" y="4330"/>
                    <a:pt x="6606" y="3469"/>
                    <a:pt x="5893" y="3466"/>
                  </a:cubicBezTo>
                  <a:cubicBezTo>
                    <a:pt x="5974" y="3109"/>
                    <a:pt x="6370" y="3070"/>
                    <a:pt x="6804" y="3070"/>
                  </a:cubicBezTo>
                  <a:cubicBezTo>
                    <a:pt x="6927" y="3070"/>
                    <a:pt x="7052" y="3073"/>
                    <a:pt x="7175" y="3073"/>
                  </a:cubicBezTo>
                  <a:cubicBezTo>
                    <a:pt x="7296" y="3073"/>
                    <a:pt x="7415" y="3070"/>
                    <a:pt x="7524" y="3058"/>
                  </a:cubicBezTo>
                  <a:close/>
                  <a:moveTo>
                    <a:pt x="4231" y="5066"/>
                  </a:moveTo>
                  <a:cubicBezTo>
                    <a:pt x="4361" y="5093"/>
                    <a:pt x="4338" y="5272"/>
                    <a:pt x="4231" y="5276"/>
                  </a:cubicBezTo>
                  <a:cubicBezTo>
                    <a:pt x="4167" y="5181"/>
                    <a:pt x="4106" y="5089"/>
                    <a:pt x="4231" y="5066"/>
                  </a:cubicBezTo>
                  <a:close/>
                  <a:moveTo>
                    <a:pt x="9957" y="5584"/>
                  </a:moveTo>
                  <a:lnTo>
                    <a:pt x="9957" y="5584"/>
                  </a:lnTo>
                  <a:cubicBezTo>
                    <a:pt x="10040" y="5603"/>
                    <a:pt x="10059" y="5691"/>
                    <a:pt x="10166" y="5691"/>
                  </a:cubicBezTo>
                  <a:lnTo>
                    <a:pt x="10166" y="5897"/>
                  </a:lnTo>
                  <a:cubicBezTo>
                    <a:pt x="10142" y="5902"/>
                    <a:pt x="10122" y="5905"/>
                    <a:pt x="10103" y="5905"/>
                  </a:cubicBezTo>
                  <a:cubicBezTo>
                    <a:pt x="9949" y="5905"/>
                    <a:pt x="9966" y="5731"/>
                    <a:pt x="9957" y="5584"/>
                  </a:cubicBezTo>
                  <a:close/>
                  <a:moveTo>
                    <a:pt x="1735" y="5584"/>
                  </a:moveTo>
                  <a:cubicBezTo>
                    <a:pt x="1998" y="5596"/>
                    <a:pt x="1979" y="5973"/>
                    <a:pt x="1838" y="6103"/>
                  </a:cubicBezTo>
                  <a:cubicBezTo>
                    <a:pt x="1833" y="6103"/>
                    <a:pt x="1828" y="6103"/>
                    <a:pt x="1823" y="6103"/>
                  </a:cubicBezTo>
                  <a:cubicBezTo>
                    <a:pt x="1622" y="6103"/>
                    <a:pt x="1791" y="5733"/>
                    <a:pt x="1735" y="5584"/>
                  </a:cubicBezTo>
                  <a:close/>
                  <a:moveTo>
                    <a:pt x="3110" y="6623"/>
                  </a:moveTo>
                  <a:cubicBezTo>
                    <a:pt x="3258" y="6623"/>
                    <a:pt x="3238" y="6964"/>
                    <a:pt x="3075" y="6964"/>
                  </a:cubicBezTo>
                  <a:cubicBezTo>
                    <a:pt x="3048" y="6964"/>
                    <a:pt x="3017" y="6955"/>
                    <a:pt x="2982" y="6933"/>
                  </a:cubicBezTo>
                  <a:lnTo>
                    <a:pt x="2982" y="6727"/>
                  </a:lnTo>
                  <a:cubicBezTo>
                    <a:pt x="2993" y="6730"/>
                    <a:pt x="3003" y="6731"/>
                    <a:pt x="3012" y="6731"/>
                  </a:cubicBezTo>
                  <a:cubicBezTo>
                    <a:pt x="3072" y="6731"/>
                    <a:pt x="3081" y="6678"/>
                    <a:pt x="3088" y="6625"/>
                  </a:cubicBezTo>
                  <a:cubicBezTo>
                    <a:pt x="3096" y="6623"/>
                    <a:pt x="3103" y="6623"/>
                    <a:pt x="3110" y="6623"/>
                  </a:cubicBezTo>
                  <a:close/>
                  <a:moveTo>
                    <a:pt x="4442" y="7037"/>
                  </a:moveTo>
                  <a:lnTo>
                    <a:pt x="4442" y="7246"/>
                  </a:lnTo>
                  <a:lnTo>
                    <a:pt x="4231" y="7246"/>
                  </a:lnTo>
                  <a:lnTo>
                    <a:pt x="4231" y="7037"/>
                  </a:lnTo>
                  <a:close/>
                  <a:moveTo>
                    <a:pt x="7800" y="7649"/>
                  </a:moveTo>
                  <a:cubicBezTo>
                    <a:pt x="7849" y="7649"/>
                    <a:pt x="7898" y="7743"/>
                    <a:pt x="7876" y="7765"/>
                  </a:cubicBezTo>
                  <a:cubicBezTo>
                    <a:pt x="7867" y="7774"/>
                    <a:pt x="7857" y="7777"/>
                    <a:pt x="7847" y="7777"/>
                  </a:cubicBezTo>
                  <a:cubicBezTo>
                    <a:pt x="7798" y="7777"/>
                    <a:pt x="7747" y="7683"/>
                    <a:pt x="7772" y="7661"/>
                  </a:cubicBezTo>
                  <a:cubicBezTo>
                    <a:pt x="7781" y="7653"/>
                    <a:pt x="7791" y="7649"/>
                    <a:pt x="7800" y="7649"/>
                  </a:cubicBezTo>
                  <a:close/>
                  <a:moveTo>
                    <a:pt x="8851" y="1"/>
                  </a:moveTo>
                  <a:cubicBezTo>
                    <a:pt x="8576" y="77"/>
                    <a:pt x="8356" y="161"/>
                    <a:pt x="8356" y="294"/>
                  </a:cubicBezTo>
                  <a:cubicBezTo>
                    <a:pt x="8356" y="447"/>
                    <a:pt x="8226" y="553"/>
                    <a:pt x="8226" y="725"/>
                  </a:cubicBezTo>
                  <a:cubicBezTo>
                    <a:pt x="8226" y="896"/>
                    <a:pt x="8138" y="1114"/>
                    <a:pt x="7990" y="1137"/>
                  </a:cubicBezTo>
                  <a:cubicBezTo>
                    <a:pt x="7973" y="1139"/>
                    <a:pt x="7956" y="1140"/>
                    <a:pt x="7940" y="1140"/>
                  </a:cubicBezTo>
                  <a:cubicBezTo>
                    <a:pt x="7877" y="1140"/>
                    <a:pt x="7821" y="1127"/>
                    <a:pt x="7759" y="1127"/>
                  </a:cubicBezTo>
                  <a:cubicBezTo>
                    <a:pt x="7694" y="1127"/>
                    <a:pt x="7624" y="1141"/>
                    <a:pt x="7536" y="1198"/>
                  </a:cubicBezTo>
                  <a:cubicBezTo>
                    <a:pt x="7341" y="1327"/>
                    <a:pt x="7258" y="1457"/>
                    <a:pt x="7170" y="1457"/>
                  </a:cubicBezTo>
                  <a:cubicBezTo>
                    <a:pt x="7086" y="1457"/>
                    <a:pt x="6919" y="1239"/>
                    <a:pt x="6880" y="1205"/>
                  </a:cubicBezTo>
                  <a:cubicBezTo>
                    <a:pt x="6876" y="1201"/>
                    <a:pt x="6870" y="1199"/>
                    <a:pt x="6863" y="1199"/>
                  </a:cubicBezTo>
                  <a:cubicBezTo>
                    <a:pt x="6812" y="1199"/>
                    <a:pt x="6697" y="1289"/>
                    <a:pt x="6614" y="1289"/>
                  </a:cubicBezTo>
                  <a:cubicBezTo>
                    <a:pt x="6550" y="1289"/>
                    <a:pt x="6456" y="1328"/>
                    <a:pt x="6370" y="1328"/>
                  </a:cubicBezTo>
                  <a:cubicBezTo>
                    <a:pt x="6327" y="1328"/>
                    <a:pt x="6286" y="1318"/>
                    <a:pt x="6252" y="1289"/>
                  </a:cubicBezTo>
                  <a:cubicBezTo>
                    <a:pt x="6188" y="1237"/>
                    <a:pt x="6124" y="1197"/>
                    <a:pt x="6038" y="1197"/>
                  </a:cubicBezTo>
                  <a:cubicBezTo>
                    <a:pt x="5987" y="1197"/>
                    <a:pt x="5927" y="1211"/>
                    <a:pt x="5855" y="1247"/>
                  </a:cubicBezTo>
                  <a:cubicBezTo>
                    <a:pt x="5820" y="1265"/>
                    <a:pt x="5786" y="1271"/>
                    <a:pt x="5752" y="1271"/>
                  </a:cubicBezTo>
                  <a:cubicBezTo>
                    <a:pt x="5639" y="1271"/>
                    <a:pt x="5527" y="1198"/>
                    <a:pt x="5394" y="1198"/>
                  </a:cubicBezTo>
                  <a:cubicBezTo>
                    <a:pt x="5347" y="1198"/>
                    <a:pt x="5298" y="1207"/>
                    <a:pt x="5246" y="1232"/>
                  </a:cubicBezTo>
                  <a:cubicBezTo>
                    <a:pt x="5004" y="1338"/>
                    <a:pt x="4812" y="1500"/>
                    <a:pt x="4719" y="1500"/>
                  </a:cubicBezTo>
                  <a:cubicBezTo>
                    <a:pt x="4715" y="1500"/>
                    <a:pt x="4711" y="1499"/>
                    <a:pt x="4708" y="1499"/>
                  </a:cubicBezTo>
                  <a:cubicBezTo>
                    <a:pt x="4704" y="1499"/>
                    <a:pt x="4701" y="1495"/>
                    <a:pt x="4693" y="1491"/>
                  </a:cubicBezTo>
                  <a:cubicBezTo>
                    <a:pt x="4693" y="1491"/>
                    <a:pt x="4689" y="1487"/>
                    <a:pt x="4685" y="1487"/>
                  </a:cubicBezTo>
                  <a:cubicBezTo>
                    <a:pt x="4685" y="1487"/>
                    <a:pt x="4681" y="1483"/>
                    <a:pt x="4678" y="1483"/>
                  </a:cubicBezTo>
                  <a:cubicBezTo>
                    <a:pt x="4674" y="1480"/>
                    <a:pt x="4674" y="1476"/>
                    <a:pt x="4670" y="1472"/>
                  </a:cubicBezTo>
                  <a:cubicBezTo>
                    <a:pt x="4666" y="1472"/>
                    <a:pt x="4666" y="1472"/>
                    <a:pt x="4662" y="1468"/>
                  </a:cubicBezTo>
                  <a:cubicBezTo>
                    <a:pt x="4658" y="1464"/>
                    <a:pt x="4655" y="1460"/>
                    <a:pt x="4651" y="1457"/>
                  </a:cubicBezTo>
                  <a:cubicBezTo>
                    <a:pt x="4651" y="1457"/>
                    <a:pt x="4651" y="1453"/>
                    <a:pt x="4647" y="1453"/>
                  </a:cubicBezTo>
                  <a:cubicBezTo>
                    <a:pt x="4628" y="1430"/>
                    <a:pt x="4609" y="1399"/>
                    <a:pt x="4586" y="1369"/>
                  </a:cubicBezTo>
                  <a:cubicBezTo>
                    <a:pt x="4544" y="1399"/>
                    <a:pt x="4495" y="1418"/>
                    <a:pt x="4433" y="1418"/>
                  </a:cubicBezTo>
                  <a:cubicBezTo>
                    <a:pt x="4190" y="1418"/>
                    <a:pt x="3538" y="1594"/>
                    <a:pt x="3397" y="1696"/>
                  </a:cubicBezTo>
                  <a:cubicBezTo>
                    <a:pt x="3260" y="1800"/>
                    <a:pt x="3156" y="2143"/>
                    <a:pt x="3054" y="2143"/>
                  </a:cubicBezTo>
                  <a:cubicBezTo>
                    <a:pt x="2951" y="2143"/>
                    <a:pt x="2776" y="2143"/>
                    <a:pt x="2673" y="2387"/>
                  </a:cubicBezTo>
                  <a:cubicBezTo>
                    <a:pt x="2598" y="2561"/>
                    <a:pt x="2304" y="2681"/>
                    <a:pt x="2149" y="2681"/>
                  </a:cubicBezTo>
                  <a:cubicBezTo>
                    <a:pt x="2090" y="2681"/>
                    <a:pt x="2051" y="2664"/>
                    <a:pt x="2051" y="2627"/>
                  </a:cubicBezTo>
                  <a:cubicBezTo>
                    <a:pt x="2051" y="2489"/>
                    <a:pt x="1743" y="2387"/>
                    <a:pt x="1675" y="2250"/>
                  </a:cubicBezTo>
                  <a:cubicBezTo>
                    <a:pt x="1624" y="2145"/>
                    <a:pt x="1420" y="2024"/>
                    <a:pt x="1234" y="2024"/>
                  </a:cubicBezTo>
                  <a:cubicBezTo>
                    <a:pt x="1169" y="2024"/>
                    <a:pt x="1106" y="2039"/>
                    <a:pt x="1053" y="2074"/>
                  </a:cubicBezTo>
                  <a:cubicBezTo>
                    <a:pt x="995" y="2112"/>
                    <a:pt x="886" y="2127"/>
                    <a:pt x="754" y="2127"/>
                  </a:cubicBezTo>
                  <a:cubicBezTo>
                    <a:pt x="571" y="2127"/>
                    <a:pt x="342" y="2099"/>
                    <a:pt x="142" y="2071"/>
                  </a:cubicBezTo>
                  <a:cubicBezTo>
                    <a:pt x="138" y="2299"/>
                    <a:pt x="58" y="2551"/>
                    <a:pt x="35" y="2619"/>
                  </a:cubicBezTo>
                  <a:cubicBezTo>
                    <a:pt x="1" y="2722"/>
                    <a:pt x="85" y="3023"/>
                    <a:pt x="97" y="3214"/>
                  </a:cubicBezTo>
                  <a:cubicBezTo>
                    <a:pt x="104" y="3404"/>
                    <a:pt x="405" y="3869"/>
                    <a:pt x="260" y="4025"/>
                  </a:cubicBezTo>
                  <a:cubicBezTo>
                    <a:pt x="111" y="4178"/>
                    <a:pt x="371" y="5767"/>
                    <a:pt x="386" y="6217"/>
                  </a:cubicBezTo>
                  <a:cubicBezTo>
                    <a:pt x="405" y="6663"/>
                    <a:pt x="870" y="6854"/>
                    <a:pt x="870" y="7121"/>
                  </a:cubicBezTo>
                  <a:cubicBezTo>
                    <a:pt x="870" y="7387"/>
                    <a:pt x="1095" y="7810"/>
                    <a:pt x="1346" y="8036"/>
                  </a:cubicBezTo>
                  <a:cubicBezTo>
                    <a:pt x="1415" y="8100"/>
                    <a:pt x="1441" y="8173"/>
                    <a:pt x="1441" y="8256"/>
                  </a:cubicBezTo>
                  <a:cubicBezTo>
                    <a:pt x="1522" y="8222"/>
                    <a:pt x="1587" y="8187"/>
                    <a:pt x="1624" y="8161"/>
                  </a:cubicBezTo>
                  <a:cubicBezTo>
                    <a:pt x="1793" y="8027"/>
                    <a:pt x="2002" y="7990"/>
                    <a:pt x="2231" y="7990"/>
                  </a:cubicBezTo>
                  <a:cubicBezTo>
                    <a:pt x="2361" y="7990"/>
                    <a:pt x="2510" y="8014"/>
                    <a:pt x="2618" y="8014"/>
                  </a:cubicBezTo>
                  <a:cubicBezTo>
                    <a:pt x="2698" y="8014"/>
                    <a:pt x="2756" y="8000"/>
                    <a:pt x="2764" y="7951"/>
                  </a:cubicBezTo>
                  <a:cubicBezTo>
                    <a:pt x="2783" y="7837"/>
                    <a:pt x="3070" y="7742"/>
                    <a:pt x="3165" y="7723"/>
                  </a:cubicBezTo>
                  <a:cubicBezTo>
                    <a:pt x="3180" y="7720"/>
                    <a:pt x="3197" y="7718"/>
                    <a:pt x="3213" y="7718"/>
                  </a:cubicBezTo>
                  <a:cubicBezTo>
                    <a:pt x="3300" y="7718"/>
                    <a:pt x="3393" y="7760"/>
                    <a:pt x="3393" y="7856"/>
                  </a:cubicBezTo>
                  <a:cubicBezTo>
                    <a:pt x="3393" y="7971"/>
                    <a:pt x="3317" y="8710"/>
                    <a:pt x="3431" y="8710"/>
                  </a:cubicBezTo>
                  <a:cubicBezTo>
                    <a:pt x="3545" y="8710"/>
                    <a:pt x="3637" y="8882"/>
                    <a:pt x="3637" y="9053"/>
                  </a:cubicBezTo>
                  <a:cubicBezTo>
                    <a:pt x="3637" y="9225"/>
                    <a:pt x="3603" y="9225"/>
                    <a:pt x="3789" y="9243"/>
                  </a:cubicBezTo>
                  <a:cubicBezTo>
                    <a:pt x="3823" y="9246"/>
                    <a:pt x="3857" y="9247"/>
                    <a:pt x="3889" y="9247"/>
                  </a:cubicBezTo>
                  <a:cubicBezTo>
                    <a:pt x="3935" y="9247"/>
                    <a:pt x="3978" y="9245"/>
                    <a:pt x="4015" y="9245"/>
                  </a:cubicBezTo>
                  <a:cubicBezTo>
                    <a:pt x="4097" y="9245"/>
                    <a:pt x="4152" y="9255"/>
                    <a:pt x="4152" y="9320"/>
                  </a:cubicBezTo>
                  <a:cubicBezTo>
                    <a:pt x="4152" y="9434"/>
                    <a:pt x="4304" y="9415"/>
                    <a:pt x="4323" y="9586"/>
                  </a:cubicBezTo>
                  <a:cubicBezTo>
                    <a:pt x="4342" y="9758"/>
                    <a:pt x="4304" y="10025"/>
                    <a:pt x="4476" y="10025"/>
                  </a:cubicBezTo>
                  <a:cubicBezTo>
                    <a:pt x="4647" y="10025"/>
                    <a:pt x="4780" y="10139"/>
                    <a:pt x="4819" y="10326"/>
                  </a:cubicBezTo>
                  <a:cubicBezTo>
                    <a:pt x="4857" y="10516"/>
                    <a:pt x="4780" y="10840"/>
                    <a:pt x="4933" y="10840"/>
                  </a:cubicBezTo>
                  <a:cubicBezTo>
                    <a:pt x="5086" y="10840"/>
                    <a:pt x="4971" y="11088"/>
                    <a:pt x="5047" y="11222"/>
                  </a:cubicBezTo>
                  <a:cubicBezTo>
                    <a:pt x="5123" y="11355"/>
                    <a:pt x="5577" y="12133"/>
                    <a:pt x="5654" y="12152"/>
                  </a:cubicBezTo>
                  <a:cubicBezTo>
                    <a:pt x="5663" y="12154"/>
                    <a:pt x="5693" y="12156"/>
                    <a:pt x="5739" y="12156"/>
                  </a:cubicBezTo>
                  <a:cubicBezTo>
                    <a:pt x="5878" y="12156"/>
                    <a:pt x="6163" y="12145"/>
                    <a:pt x="6449" y="12140"/>
                  </a:cubicBezTo>
                  <a:cubicBezTo>
                    <a:pt x="6484" y="12121"/>
                    <a:pt x="6518" y="12087"/>
                    <a:pt x="6557" y="12026"/>
                  </a:cubicBezTo>
                  <a:cubicBezTo>
                    <a:pt x="6557" y="12022"/>
                    <a:pt x="6560" y="12018"/>
                    <a:pt x="6560" y="12015"/>
                  </a:cubicBezTo>
                  <a:lnTo>
                    <a:pt x="6564" y="12010"/>
                  </a:lnTo>
                  <a:cubicBezTo>
                    <a:pt x="6568" y="12006"/>
                    <a:pt x="6568" y="12003"/>
                    <a:pt x="6572" y="11999"/>
                  </a:cubicBezTo>
                  <a:cubicBezTo>
                    <a:pt x="6572" y="11995"/>
                    <a:pt x="6576" y="11992"/>
                    <a:pt x="6579" y="11987"/>
                  </a:cubicBezTo>
                  <a:lnTo>
                    <a:pt x="6579" y="11983"/>
                  </a:lnTo>
                  <a:cubicBezTo>
                    <a:pt x="6644" y="11877"/>
                    <a:pt x="6808" y="11629"/>
                    <a:pt x="7029" y="11290"/>
                  </a:cubicBezTo>
                  <a:cubicBezTo>
                    <a:pt x="7029" y="11286"/>
                    <a:pt x="7033" y="11283"/>
                    <a:pt x="7037" y="11278"/>
                  </a:cubicBezTo>
                  <a:cubicBezTo>
                    <a:pt x="7040" y="11271"/>
                    <a:pt x="7049" y="11264"/>
                    <a:pt x="7052" y="11255"/>
                  </a:cubicBezTo>
                  <a:cubicBezTo>
                    <a:pt x="7060" y="11244"/>
                    <a:pt x="7063" y="11232"/>
                    <a:pt x="7072" y="11225"/>
                  </a:cubicBezTo>
                  <a:cubicBezTo>
                    <a:pt x="7086" y="11206"/>
                    <a:pt x="7098" y="11183"/>
                    <a:pt x="7109" y="11164"/>
                  </a:cubicBezTo>
                  <a:cubicBezTo>
                    <a:pt x="7117" y="11157"/>
                    <a:pt x="7125" y="11146"/>
                    <a:pt x="7128" y="11137"/>
                  </a:cubicBezTo>
                  <a:cubicBezTo>
                    <a:pt x="7136" y="11126"/>
                    <a:pt x="7144" y="11111"/>
                    <a:pt x="7155" y="11100"/>
                  </a:cubicBezTo>
                  <a:cubicBezTo>
                    <a:pt x="7158" y="11092"/>
                    <a:pt x="7163" y="11088"/>
                    <a:pt x="7167" y="11081"/>
                  </a:cubicBezTo>
                  <a:cubicBezTo>
                    <a:pt x="7380" y="10752"/>
                    <a:pt x="7631" y="10372"/>
                    <a:pt x="7902" y="9964"/>
                  </a:cubicBezTo>
                  <a:cubicBezTo>
                    <a:pt x="8878" y="8488"/>
                    <a:pt x="10055" y="6724"/>
                    <a:pt x="10291" y="6412"/>
                  </a:cubicBezTo>
                  <a:cubicBezTo>
                    <a:pt x="10291" y="6407"/>
                    <a:pt x="10296" y="6407"/>
                    <a:pt x="10296" y="6407"/>
                  </a:cubicBezTo>
                  <a:cubicBezTo>
                    <a:pt x="10296" y="6404"/>
                    <a:pt x="10300" y="6400"/>
                    <a:pt x="10300" y="6400"/>
                  </a:cubicBezTo>
                  <a:cubicBezTo>
                    <a:pt x="10303" y="6396"/>
                    <a:pt x="10303" y="6396"/>
                    <a:pt x="10303" y="6393"/>
                  </a:cubicBezTo>
                  <a:cubicBezTo>
                    <a:pt x="10307" y="6393"/>
                    <a:pt x="10307" y="6389"/>
                    <a:pt x="10311" y="6389"/>
                  </a:cubicBezTo>
                  <a:cubicBezTo>
                    <a:pt x="10311" y="6384"/>
                    <a:pt x="10311" y="6384"/>
                    <a:pt x="10314" y="6381"/>
                  </a:cubicBezTo>
                  <a:lnTo>
                    <a:pt x="10319" y="6377"/>
                  </a:lnTo>
                  <a:cubicBezTo>
                    <a:pt x="10319" y="6377"/>
                    <a:pt x="10319" y="6373"/>
                    <a:pt x="10322" y="6373"/>
                  </a:cubicBezTo>
                  <a:lnTo>
                    <a:pt x="10322" y="6370"/>
                  </a:lnTo>
                  <a:cubicBezTo>
                    <a:pt x="10326" y="6370"/>
                    <a:pt x="10326" y="6366"/>
                    <a:pt x="10330" y="6366"/>
                  </a:cubicBezTo>
                  <a:cubicBezTo>
                    <a:pt x="10493" y="6201"/>
                    <a:pt x="10859" y="5996"/>
                    <a:pt x="10859" y="5996"/>
                  </a:cubicBezTo>
                  <a:cubicBezTo>
                    <a:pt x="10859" y="5996"/>
                    <a:pt x="10901" y="5626"/>
                    <a:pt x="11065" y="5341"/>
                  </a:cubicBezTo>
                  <a:cubicBezTo>
                    <a:pt x="11225" y="5058"/>
                    <a:pt x="11660" y="5054"/>
                    <a:pt x="11682" y="5054"/>
                  </a:cubicBezTo>
                  <a:cubicBezTo>
                    <a:pt x="11682" y="5054"/>
                    <a:pt x="11683" y="5054"/>
                    <a:pt x="11683" y="5054"/>
                  </a:cubicBezTo>
                  <a:lnTo>
                    <a:pt x="11683" y="5051"/>
                  </a:lnTo>
                  <a:cubicBezTo>
                    <a:pt x="11679" y="5032"/>
                    <a:pt x="11626" y="4803"/>
                    <a:pt x="11588" y="4613"/>
                  </a:cubicBezTo>
                  <a:cubicBezTo>
                    <a:pt x="11580" y="4586"/>
                    <a:pt x="11577" y="4563"/>
                    <a:pt x="11572" y="4540"/>
                  </a:cubicBezTo>
                  <a:cubicBezTo>
                    <a:pt x="11568" y="4517"/>
                    <a:pt x="11561" y="4498"/>
                    <a:pt x="11557" y="4479"/>
                  </a:cubicBezTo>
                  <a:cubicBezTo>
                    <a:pt x="11519" y="4273"/>
                    <a:pt x="11271" y="3576"/>
                    <a:pt x="11271" y="3576"/>
                  </a:cubicBezTo>
                  <a:lnTo>
                    <a:pt x="10410" y="2509"/>
                  </a:lnTo>
                  <a:lnTo>
                    <a:pt x="8851" y="9"/>
                  </a:lnTo>
                  <a:lnTo>
                    <a:pt x="8851"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5" name="Google Shape;1405;p48"/>
            <p:cNvSpPr/>
            <p:nvPr/>
          </p:nvSpPr>
          <p:spPr>
            <a:xfrm>
              <a:off x="2254925" y="2650625"/>
              <a:ext cx="212700" cy="220625"/>
            </a:xfrm>
            <a:custGeom>
              <a:rect b="b" l="l" r="r" t="t"/>
              <a:pathLst>
                <a:path extrusionOk="0" h="8825" w="8508">
                  <a:moveTo>
                    <a:pt x="2456" y="3768"/>
                  </a:moveTo>
                  <a:cubicBezTo>
                    <a:pt x="2505" y="3768"/>
                    <a:pt x="2556" y="3862"/>
                    <a:pt x="2531" y="3884"/>
                  </a:cubicBezTo>
                  <a:cubicBezTo>
                    <a:pt x="2522" y="3893"/>
                    <a:pt x="2513" y="3897"/>
                    <a:pt x="2503" y="3897"/>
                  </a:cubicBezTo>
                  <a:cubicBezTo>
                    <a:pt x="2454" y="3897"/>
                    <a:pt x="2403" y="3803"/>
                    <a:pt x="2428" y="3781"/>
                  </a:cubicBezTo>
                  <a:cubicBezTo>
                    <a:pt x="2437" y="3772"/>
                    <a:pt x="2447" y="3768"/>
                    <a:pt x="2456" y="3768"/>
                  </a:cubicBezTo>
                  <a:close/>
                  <a:moveTo>
                    <a:pt x="2218" y="8138"/>
                  </a:moveTo>
                  <a:cubicBezTo>
                    <a:pt x="2322" y="8141"/>
                    <a:pt x="2303" y="8263"/>
                    <a:pt x="2325" y="8347"/>
                  </a:cubicBezTo>
                  <a:cubicBezTo>
                    <a:pt x="2222" y="8344"/>
                    <a:pt x="2241" y="8217"/>
                    <a:pt x="2218" y="8138"/>
                  </a:cubicBezTo>
                  <a:close/>
                  <a:moveTo>
                    <a:pt x="748" y="0"/>
                  </a:moveTo>
                  <a:cubicBezTo>
                    <a:pt x="740" y="4"/>
                    <a:pt x="732" y="16"/>
                    <a:pt x="725" y="16"/>
                  </a:cubicBezTo>
                  <a:cubicBezTo>
                    <a:pt x="607" y="62"/>
                    <a:pt x="595" y="294"/>
                    <a:pt x="519" y="801"/>
                  </a:cubicBezTo>
                  <a:cubicBezTo>
                    <a:pt x="443" y="1311"/>
                    <a:pt x="95" y="1121"/>
                    <a:pt x="61" y="1689"/>
                  </a:cubicBezTo>
                  <a:cubicBezTo>
                    <a:pt x="27" y="2261"/>
                    <a:pt x="484" y="2984"/>
                    <a:pt x="725" y="2992"/>
                  </a:cubicBezTo>
                  <a:cubicBezTo>
                    <a:pt x="728" y="2993"/>
                    <a:pt x="731" y="2993"/>
                    <a:pt x="734" y="2993"/>
                  </a:cubicBezTo>
                  <a:cubicBezTo>
                    <a:pt x="913" y="2993"/>
                    <a:pt x="1102" y="2848"/>
                    <a:pt x="1289" y="2848"/>
                  </a:cubicBezTo>
                  <a:cubicBezTo>
                    <a:pt x="1356" y="2848"/>
                    <a:pt x="1422" y="2866"/>
                    <a:pt x="1487" y="2916"/>
                  </a:cubicBezTo>
                  <a:cubicBezTo>
                    <a:pt x="1735" y="3103"/>
                    <a:pt x="1761" y="3518"/>
                    <a:pt x="1495" y="3812"/>
                  </a:cubicBezTo>
                  <a:cubicBezTo>
                    <a:pt x="1228" y="4105"/>
                    <a:pt x="1106" y="4536"/>
                    <a:pt x="1106" y="4891"/>
                  </a:cubicBezTo>
                  <a:cubicBezTo>
                    <a:pt x="1106" y="5229"/>
                    <a:pt x="900" y="5471"/>
                    <a:pt x="715" y="5471"/>
                  </a:cubicBezTo>
                  <a:cubicBezTo>
                    <a:pt x="706" y="5471"/>
                    <a:pt x="698" y="5471"/>
                    <a:pt x="690" y="5470"/>
                  </a:cubicBezTo>
                  <a:cubicBezTo>
                    <a:pt x="672" y="5467"/>
                    <a:pt x="655" y="5466"/>
                    <a:pt x="639" y="5466"/>
                  </a:cubicBezTo>
                  <a:cubicBezTo>
                    <a:pt x="487" y="5466"/>
                    <a:pt x="410" y="5582"/>
                    <a:pt x="355" y="5847"/>
                  </a:cubicBezTo>
                  <a:cubicBezTo>
                    <a:pt x="294" y="6140"/>
                    <a:pt x="54" y="6388"/>
                    <a:pt x="141" y="6907"/>
                  </a:cubicBezTo>
                  <a:cubicBezTo>
                    <a:pt x="187" y="7185"/>
                    <a:pt x="104" y="7421"/>
                    <a:pt x="0" y="7581"/>
                  </a:cubicBezTo>
                  <a:cubicBezTo>
                    <a:pt x="91" y="7591"/>
                    <a:pt x="188" y="7597"/>
                    <a:pt x="262" y="7597"/>
                  </a:cubicBezTo>
                  <a:cubicBezTo>
                    <a:pt x="277" y="7597"/>
                    <a:pt x="292" y="7597"/>
                    <a:pt x="306" y="7596"/>
                  </a:cubicBezTo>
                  <a:cubicBezTo>
                    <a:pt x="309" y="7596"/>
                    <a:pt x="312" y="7596"/>
                    <a:pt x="316" y="7596"/>
                  </a:cubicBezTo>
                  <a:cubicBezTo>
                    <a:pt x="491" y="7596"/>
                    <a:pt x="458" y="7788"/>
                    <a:pt x="484" y="7848"/>
                  </a:cubicBezTo>
                  <a:cubicBezTo>
                    <a:pt x="512" y="7909"/>
                    <a:pt x="839" y="8217"/>
                    <a:pt x="908" y="8298"/>
                  </a:cubicBezTo>
                  <a:cubicBezTo>
                    <a:pt x="951" y="8346"/>
                    <a:pt x="1016" y="8367"/>
                    <a:pt x="1075" y="8367"/>
                  </a:cubicBezTo>
                  <a:cubicBezTo>
                    <a:pt x="1109" y="8367"/>
                    <a:pt x="1141" y="8360"/>
                    <a:pt x="1166" y="8347"/>
                  </a:cubicBezTo>
                  <a:cubicBezTo>
                    <a:pt x="1180" y="8340"/>
                    <a:pt x="1201" y="8337"/>
                    <a:pt x="1226" y="8337"/>
                  </a:cubicBezTo>
                  <a:cubicBezTo>
                    <a:pt x="1330" y="8337"/>
                    <a:pt x="1515" y="8389"/>
                    <a:pt x="1632" y="8450"/>
                  </a:cubicBezTo>
                  <a:cubicBezTo>
                    <a:pt x="1643" y="8458"/>
                    <a:pt x="1650" y="8462"/>
                    <a:pt x="1662" y="8469"/>
                  </a:cubicBezTo>
                  <a:cubicBezTo>
                    <a:pt x="1666" y="8473"/>
                    <a:pt x="1670" y="8477"/>
                    <a:pt x="1673" y="8481"/>
                  </a:cubicBezTo>
                  <a:cubicBezTo>
                    <a:pt x="1678" y="8484"/>
                    <a:pt x="1681" y="8488"/>
                    <a:pt x="1689" y="8492"/>
                  </a:cubicBezTo>
                  <a:cubicBezTo>
                    <a:pt x="1692" y="8495"/>
                    <a:pt x="1696" y="8500"/>
                    <a:pt x="1701" y="8507"/>
                  </a:cubicBezTo>
                  <a:cubicBezTo>
                    <a:pt x="1704" y="8511"/>
                    <a:pt x="1712" y="8515"/>
                    <a:pt x="1715" y="8518"/>
                  </a:cubicBezTo>
                  <a:cubicBezTo>
                    <a:pt x="1719" y="8523"/>
                    <a:pt x="1724" y="8530"/>
                    <a:pt x="1731" y="8534"/>
                  </a:cubicBezTo>
                  <a:cubicBezTo>
                    <a:pt x="1731" y="8538"/>
                    <a:pt x="1735" y="8541"/>
                    <a:pt x="1738" y="8546"/>
                  </a:cubicBezTo>
                  <a:cubicBezTo>
                    <a:pt x="1746" y="8553"/>
                    <a:pt x="1750" y="8560"/>
                    <a:pt x="1757" y="8569"/>
                  </a:cubicBezTo>
                  <a:lnTo>
                    <a:pt x="1757" y="8572"/>
                  </a:lnTo>
                  <a:cubicBezTo>
                    <a:pt x="1792" y="8610"/>
                    <a:pt x="1819" y="8656"/>
                    <a:pt x="1845" y="8694"/>
                  </a:cubicBezTo>
                  <a:cubicBezTo>
                    <a:pt x="1868" y="8724"/>
                    <a:pt x="1887" y="8755"/>
                    <a:pt x="1906" y="8778"/>
                  </a:cubicBezTo>
                  <a:cubicBezTo>
                    <a:pt x="1910" y="8778"/>
                    <a:pt x="1910" y="8782"/>
                    <a:pt x="1910" y="8782"/>
                  </a:cubicBezTo>
                  <a:cubicBezTo>
                    <a:pt x="1914" y="8785"/>
                    <a:pt x="1917" y="8789"/>
                    <a:pt x="1921" y="8793"/>
                  </a:cubicBezTo>
                  <a:cubicBezTo>
                    <a:pt x="1925" y="8797"/>
                    <a:pt x="1925" y="8797"/>
                    <a:pt x="1929" y="8797"/>
                  </a:cubicBezTo>
                  <a:cubicBezTo>
                    <a:pt x="1933" y="8801"/>
                    <a:pt x="1933" y="8805"/>
                    <a:pt x="1937" y="8808"/>
                  </a:cubicBezTo>
                  <a:cubicBezTo>
                    <a:pt x="1940" y="8808"/>
                    <a:pt x="1944" y="8812"/>
                    <a:pt x="1944" y="8812"/>
                  </a:cubicBezTo>
                  <a:cubicBezTo>
                    <a:pt x="1948" y="8812"/>
                    <a:pt x="1952" y="8816"/>
                    <a:pt x="1952" y="8816"/>
                  </a:cubicBezTo>
                  <a:cubicBezTo>
                    <a:pt x="1960" y="8820"/>
                    <a:pt x="1963" y="8824"/>
                    <a:pt x="1967" y="8824"/>
                  </a:cubicBezTo>
                  <a:cubicBezTo>
                    <a:pt x="1970" y="8824"/>
                    <a:pt x="1974" y="8825"/>
                    <a:pt x="1978" y="8825"/>
                  </a:cubicBezTo>
                  <a:cubicBezTo>
                    <a:pt x="2071" y="8825"/>
                    <a:pt x="2263" y="8663"/>
                    <a:pt x="2505" y="8557"/>
                  </a:cubicBezTo>
                  <a:cubicBezTo>
                    <a:pt x="2557" y="8532"/>
                    <a:pt x="2606" y="8523"/>
                    <a:pt x="2653" y="8523"/>
                  </a:cubicBezTo>
                  <a:cubicBezTo>
                    <a:pt x="2786" y="8523"/>
                    <a:pt x="2898" y="8596"/>
                    <a:pt x="3011" y="8596"/>
                  </a:cubicBezTo>
                  <a:cubicBezTo>
                    <a:pt x="3045" y="8596"/>
                    <a:pt x="3079" y="8590"/>
                    <a:pt x="3114" y="8572"/>
                  </a:cubicBezTo>
                  <a:cubicBezTo>
                    <a:pt x="3186" y="8536"/>
                    <a:pt x="3246" y="8522"/>
                    <a:pt x="3297" y="8522"/>
                  </a:cubicBezTo>
                  <a:cubicBezTo>
                    <a:pt x="3383" y="8522"/>
                    <a:pt x="3447" y="8562"/>
                    <a:pt x="3511" y="8614"/>
                  </a:cubicBezTo>
                  <a:cubicBezTo>
                    <a:pt x="3545" y="8643"/>
                    <a:pt x="3586" y="8653"/>
                    <a:pt x="3629" y="8653"/>
                  </a:cubicBezTo>
                  <a:cubicBezTo>
                    <a:pt x="3715" y="8653"/>
                    <a:pt x="3809" y="8614"/>
                    <a:pt x="3873" y="8614"/>
                  </a:cubicBezTo>
                  <a:cubicBezTo>
                    <a:pt x="3956" y="8614"/>
                    <a:pt x="4071" y="8524"/>
                    <a:pt x="4122" y="8524"/>
                  </a:cubicBezTo>
                  <a:cubicBezTo>
                    <a:pt x="4129" y="8524"/>
                    <a:pt x="4135" y="8526"/>
                    <a:pt x="4139" y="8530"/>
                  </a:cubicBezTo>
                  <a:cubicBezTo>
                    <a:pt x="4178" y="8564"/>
                    <a:pt x="4345" y="8782"/>
                    <a:pt x="4429" y="8782"/>
                  </a:cubicBezTo>
                  <a:cubicBezTo>
                    <a:pt x="4517" y="8782"/>
                    <a:pt x="4600" y="8652"/>
                    <a:pt x="4795" y="8523"/>
                  </a:cubicBezTo>
                  <a:cubicBezTo>
                    <a:pt x="4883" y="8466"/>
                    <a:pt x="4953" y="8452"/>
                    <a:pt x="5018" y="8452"/>
                  </a:cubicBezTo>
                  <a:cubicBezTo>
                    <a:pt x="5080" y="8452"/>
                    <a:pt x="5136" y="8465"/>
                    <a:pt x="5199" y="8465"/>
                  </a:cubicBezTo>
                  <a:cubicBezTo>
                    <a:pt x="5215" y="8465"/>
                    <a:pt x="5232" y="8464"/>
                    <a:pt x="5249" y="8462"/>
                  </a:cubicBezTo>
                  <a:cubicBezTo>
                    <a:pt x="5397" y="8439"/>
                    <a:pt x="5485" y="8221"/>
                    <a:pt x="5485" y="8050"/>
                  </a:cubicBezTo>
                  <a:cubicBezTo>
                    <a:pt x="5485" y="7878"/>
                    <a:pt x="5615" y="7772"/>
                    <a:pt x="5615" y="7619"/>
                  </a:cubicBezTo>
                  <a:cubicBezTo>
                    <a:pt x="5615" y="7486"/>
                    <a:pt x="5835" y="7402"/>
                    <a:pt x="6110" y="7326"/>
                  </a:cubicBezTo>
                  <a:lnTo>
                    <a:pt x="6110" y="7318"/>
                  </a:lnTo>
                  <a:cubicBezTo>
                    <a:pt x="6110" y="7250"/>
                    <a:pt x="6118" y="6968"/>
                    <a:pt x="6175" y="6727"/>
                  </a:cubicBezTo>
                  <a:lnTo>
                    <a:pt x="6175" y="6724"/>
                  </a:lnTo>
                  <a:cubicBezTo>
                    <a:pt x="6178" y="6716"/>
                    <a:pt x="6183" y="6704"/>
                    <a:pt x="6183" y="6697"/>
                  </a:cubicBezTo>
                  <a:cubicBezTo>
                    <a:pt x="6183" y="6693"/>
                    <a:pt x="6186" y="6693"/>
                    <a:pt x="6186" y="6689"/>
                  </a:cubicBezTo>
                  <a:cubicBezTo>
                    <a:pt x="6186" y="6682"/>
                    <a:pt x="6190" y="6674"/>
                    <a:pt x="6190" y="6666"/>
                  </a:cubicBezTo>
                  <a:cubicBezTo>
                    <a:pt x="6194" y="6662"/>
                    <a:pt x="6194" y="6659"/>
                    <a:pt x="6194" y="6659"/>
                  </a:cubicBezTo>
                  <a:cubicBezTo>
                    <a:pt x="6197" y="6651"/>
                    <a:pt x="6197" y="6643"/>
                    <a:pt x="6201" y="6636"/>
                  </a:cubicBezTo>
                  <a:cubicBezTo>
                    <a:pt x="6201" y="6632"/>
                    <a:pt x="6201" y="6628"/>
                    <a:pt x="6206" y="6625"/>
                  </a:cubicBezTo>
                  <a:cubicBezTo>
                    <a:pt x="6206" y="6617"/>
                    <a:pt x="6209" y="6609"/>
                    <a:pt x="6213" y="6606"/>
                  </a:cubicBezTo>
                  <a:cubicBezTo>
                    <a:pt x="6213" y="6602"/>
                    <a:pt x="6213" y="6597"/>
                    <a:pt x="6217" y="6594"/>
                  </a:cubicBezTo>
                  <a:cubicBezTo>
                    <a:pt x="6217" y="6586"/>
                    <a:pt x="6220" y="6583"/>
                    <a:pt x="6220" y="6575"/>
                  </a:cubicBezTo>
                  <a:cubicBezTo>
                    <a:pt x="6224" y="6571"/>
                    <a:pt x="6224" y="6567"/>
                    <a:pt x="6229" y="6564"/>
                  </a:cubicBezTo>
                  <a:cubicBezTo>
                    <a:pt x="6229" y="6560"/>
                    <a:pt x="6232" y="6552"/>
                    <a:pt x="6236" y="6548"/>
                  </a:cubicBezTo>
                  <a:cubicBezTo>
                    <a:pt x="6236" y="6544"/>
                    <a:pt x="6240" y="6541"/>
                    <a:pt x="6240" y="6537"/>
                  </a:cubicBezTo>
                  <a:cubicBezTo>
                    <a:pt x="6243" y="6529"/>
                    <a:pt x="6243" y="6525"/>
                    <a:pt x="6247" y="6521"/>
                  </a:cubicBezTo>
                  <a:cubicBezTo>
                    <a:pt x="6247" y="6514"/>
                    <a:pt x="6251" y="6510"/>
                    <a:pt x="6255" y="6506"/>
                  </a:cubicBezTo>
                  <a:cubicBezTo>
                    <a:pt x="6255" y="6502"/>
                    <a:pt x="6259" y="6499"/>
                    <a:pt x="6259" y="6495"/>
                  </a:cubicBezTo>
                  <a:cubicBezTo>
                    <a:pt x="6266" y="6488"/>
                    <a:pt x="6270" y="6479"/>
                    <a:pt x="6274" y="6472"/>
                  </a:cubicBezTo>
                  <a:cubicBezTo>
                    <a:pt x="6438" y="6224"/>
                    <a:pt x="6644" y="6103"/>
                    <a:pt x="6644" y="6103"/>
                  </a:cubicBezTo>
                  <a:lnTo>
                    <a:pt x="6110" y="5119"/>
                  </a:lnTo>
                  <a:lnTo>
                    <a:pt x="8507" y="664"/>
                  </a:lnTo>
                  <a:lnTo>
                    <a:pt x="8195" y="664"/>
                  </a:lnTo>
                  <a:lnTo>
                    <a:pt x="8195" y="126"/>
                  </a:lnTo>
                  <a:lnTo>
                    <a:pt x="2478" y="126"/>
                  </a:lnTo>
                  <a:cubicBezTo>
                    <a:pt x="2214" y="126"/>
                    <a:pt x="2014" y="205"/>
                    <a:pt x="1845" y="205"/>
                  </a:cubicBezTo>
                  <a:cubicBezTo>
                    <a:pt x="1761" y="205"/>
                    <a:pt x="1685" y="185"/>
                    <a:pt x="1613" y="126"/>
                  </a:cubicBezTo>
                  <a:cubicBezTo>
                    <a:pt x="1552" y="75"/>
                    <a:pt x="1499" y="59"/>
                    <a:pt x="1445" y="59"/>
                  </a:cubicBezTo>
                  <a:cubicBezTo>
                    <a:pt x="1358" y="59"/>
                    <a:pt x="1270" y="101"/>
                    <a:pt x="1139" y="101"/>
                  </a:cubicBezTo>
                  <a:cubicBezTo>
                    <a:pt x="1070" y="101"/>
                    <a:pt x="990" y="89"/>
                    <a:pt x="892" y="53"/>
                  </a:cubicBezTo>
                  <a:cubicBezTo>
                    <a:pt x="846" y="34"/>
                    <a:pt x="797" y="20"/>
                    <a:pt x="74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6" name="Google Shape;1406;p48"/>
            <p:cNvSpPr/>
            <p:nvPr/>
          </p:nvSpPr>
          <p:spPr>
            <a:xfrm>
              <a:off x="2551825" y="3211850"/>
              <a:ext cx="14775" cy="42225"/>
            </a:xfrm>
            <a:custGeom>
              <a:rect b="b" l="l" r="r" t="t"/>
              <a:pathLst>
                <a:path extrusionOk="0" h="1689" w="591">
                  <a:moveTo>
                    <a:pt x="404" y="1"/>
                  </a:moveTo>
                  <a:cubicBezTo>
                    <a:pt x="404" y="1"/>
                    <a:pt x="382" y="35"/>
                    <a:pt x="362" y="316"/>
                  </a:cubicBezTo>
                  <a:cubicBezTo>
                    <a:pt x="339" y="603"/>
                    <a:pt x="1" y="625"/>
                    <a:pt x="119" y="873"/>
                  </a:cubicBezTo>
                  <a:cubicBezTo>
                    <a:pt x="241" y="1125"/>
                    <a:pt x="271" y="1300"/>
                    <a:pt x="241" y="1612"/>
                  </a:cubicBezTo>
                  <a:cubicBezTo>
                    <a:pt x="336" y="1616"/>
                    <a:pt x="466" y="1674"/>
                    <a:pt x="591" y="1688"/>
                  </a:cubicBezTo>
                  <a:cubicBezTo>
                    <a:pt x="573" y="1609"/>
                    <a:pt x="557" y="1547"/>
                    <a:pt x="557" y="1517"/>
                  </a:cubicBezTo>
                  <a:cubicBezTo>
                    <a:pt x="545" y="1342"/>
                    <a:pt x="481" y="972"/>
                    <a:pt x="371" y="854"/>
                  </a:cubicBezTo>
                  <a:cubicBezTo>
                    <a:pt x="264" y="732"/>
                    <a:pt x="481" y="538"/>
                    <a:pt x="504" y="362"/>
                  </a:cubicBezTo>
                  <a:cubicBezTo>
                    <a:pt x="522" y="187"/>
                    <a:pt x="404" y="1"/>
                    <a:pt x="40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7" name="Google Shape;1407;p48"/>
            <p:cNvSpPr/>
            <p:nvPr/>
          </p:nvSpPr>
          <p:spPr>
            <a:xfrm>
              <a:off x="2512275" y="3176975"/>
              <a:ext cx="67775" cy="83150"/>
            </a:xfrm>
            <a:custGeom>
              <a:rect b="b" l="l" r="r" t="t"/>
              <a:pathLst>
                <a:path extrusionOk="0" h="3326" w="2711">
                  <a:moveTo>
                    <a:pt x="2475" y="244"/>
                  </a:moveTo>
                  <a:lnTo>
                    <a:pt x="2475" y="587"/>
                  </a:lnTo>
                  <a:lnTo>
                    <a:pt x="2127" y="587"/>
                  </a:lnTo>
                  <a:lnTo>
                    <a:pt x="2127" y="244"/>
                  </a:lnTo>
                  <a:close/>
                  <a:moveTo>
                    <a:pt x="2394" y="1"/>
                  </a:moveTo>
                  <a:cubicBezTo>
                    <a:pt x="2333" y="1"/>
                    <a:pt x="2273" y="1"/>
                    <a:pt x="2234" y="4"/>
                  </a:cubicBezTo>
                  <a:lnTo>
                    <a:pt x="2223" y="4"/>
                  </a:lnTo>
                  <a:cubicBezTo>
                    <a:pt x="2219" y="4"/>
                    <a:pt x="2215" y="8"/>
                    <a:pt x="2215" y="8"/>
                  </a:cubicBezTo>
                  <a:cubicBezTo>
                    <a:pt x="2127" y="24"/>
                    <a:pt x="1937" y="214"/>
                    <a:pt x="1835" y="316"/>
                  </a:cubicBezTo>
                  <a:cubicBezTo>
                    <a:pt x="1755" y="396"/>
                    <a:pt x="1584" y="405"/>
                    <a:pt x="1509" y="405"/>
                  </a:cubicBezTo>
                  <a:cubicBezTo>
                    <a:pt x="1486" y="405"/>
                    <a:pt x="1472" y="404"/>
                    <a:pt x="1472" y="404"/>
                  </a:cubicBezTo>
                  <a:lnTo>
                    <a:pt x="1312" y="511"/>
                  </a:lnTo>
                  <a:cubicBezTo>
                    <a:pt x="1312" y="511"/>
                    <a:pt x="1251" y="527"/>
                    <a:pt x="1179" y="564"/>
                  </a:cubicBezTo>
                  <a:cubicBezTo>
                    <a:pt x="1103" y="599"/>
                    <a:pt x="1011" y="656"/>
                    <a:pt x="954" y="743"/>
                  </a:cubicBezTo>
                  <a:lnTo>
                    <a:pt x="950" y="743"/>
                  </a:lnTo>
                  <a:cubicBezTo>
                    <a:pt x="946" y="751"/>
                    <a:pt x="943" y="759"/>
                    <a:pt x="938" y="763"/>
                  </a:cubicBezTo>
                  <a:cubicBezTo>
                    <a:pt x="938" y="766"/>
                    <a:pt x="938" y="766"/>
                    <a:pt x="934" y="766"/>
                  </a:cubicBezTo>
                  <a:cubicBezTo>
                    <a:pt x="931" y="774"/>
                    <a:pt x="927" y="778"/>
                    <a:pt x="927" y="786"/>
                  </a:cubicBezTo>
                  <a:lnTo>
                    <a:pt x="923" y="789"/>
                  </a:lnTo>
                  <a:cubicBezTo>
                    <a:pt x="920" y="797"/>
                    <a:pt x="915" y="805"/>
                    <a:pt x="915" y="808"/>
                  </a:cubicBezTo>
                  <a:cubicBezTo>
                    <a:pt x="912" y="812"/>
                    <a:pt x="912" y="812"/>
                    <a:pt x="912" y="816"/>
                  </a:cubicBezTo>
                  <a:cubicBezTo>
                    <a:pt x="908" y="824"/>
                    <a:pt x="904" y="831"/>
                    <a:pt x="904" y="839"/>
                  </a:cubicBezTo>
                  <a:cubicBezTo>
                    <a:pt x="820" y="1086"/>
                    <a:pt x="371" y="1250"/>
                    <a:pt x="371" y="1250"/>
                  </a:cubicBezTo>
                  <a:lnTo>
                    <a:pt x="371" y="1456"/>
                  </a:lnTo>
                  <a:cubicBezTo>
                    <a:pt x="371" y="1456"/>
                    <a:pt x="165" y="1620"/>
                    <a:pt x="81" y="1784"/>
                  </a:cubicBezTo>
                  <a:cubicBezTo>
                    <a:pt x="1" y="1948"/>
                    <a:pt x="123" y="2234"/>
                    <a:pt x="123" y="2234"/>
                  </a:cubicBezTo>
                  <a:cubicBezTo>
                    <a:pt x="123" y="2234"/>
                    <a:pt x="165" y="2562"/>
                    <a:pt x="123" y="2768"/>
                  </a:cubicBezTo>
                  <a:cubicBezTo>
                    <a:pt x="81" y="2974"/>
                    <a:pt x="371" y="2931"/>
                    <a:pt x="408" y="3095"/>
                  </a:cubicBezTo>
                  <a:cubicBezTo>
                    <a:pt x="412" y="3103"/>
                    <a:pt x="417" y="3114"/>
                    <a:pt x="417" y="3125"/>
                  </a:cubicBezTo>
                  <a:cubicBezTo>
                    <a:pt x="584" y="3145"/>
                    <a:pt x="755" y="3171"/>
                    <a:pt x="885" y="3259"/>
                  </a:cubicBezTo>
                  <a:cubicBezTo>
                    <a:pt x="956" y="3306"/>
                    <a:pt x="1034" y="3325"/>
                    <a:pt x="1114" y="3325"/>
                  </a:cubicBezTo>
                  <a:cubicBezTo>
                    <a:pt x="1358" y="3325"/>
                    <a:pt x="1615" y="3148"/>
                    <a:pt x="1712" y="3042"/>
                  </a:cubicBezTo>
                  <a:cubicBezTo>
                    <a:pt x="1738" y="3015"/>
                    <a:pt x="1777" y="3007"/>
                    <a:pt x="1823" y="3007"/>
                  </a:cubicBezTo>
                  <a:cubicBezTo>
                    <a:pt x="1853" y="2695"/>
                    <a:pt x="1823" y="2520"/>
                    <a:pt x="1701" y="2268"/>
                  </a:cubicBezTo>
                  <a:cubicBezTo>
                    <a:pt x="1583" y="2020"/>
                    <a:pt x="1921" y="1998"/>
                    <a:pt x="1944" y="1711"/>
                  </a:cubicBezTo>
                  <a:cubicBezTo>
                    <a:pt x="1964" y="1430"/>
                    <a:pt x="1986" y="1396"/>
                    <a:pt x="1986" y="1396"/>
                  </a:cubicBezTo>
                  <a:cubicBezTo>
                    <a:pt x="1986" y="1396"/>
                    <a:pt x="2104" y="1582"/>
                    <a:pt x="2086" y="1757"/>
                  </a:cubicBezTo>
                  <a:cubicBezTo>
                    <a:pt x="2063" y="1933"/>
                    <a:pt x="1846" y="2127"/>
                    <a:pt x="1953" y="2249"/>
                  </a:cubicBezTo>
                  <a:cubicBezTo>
                    <a:pt x="2063" y="2367"/>
                    <a:pt x="2127" y="2737"/>
                    <a:pt x="2139" y="2912"/>
                  </a:cubicBezTo>
                  <a:cubicBezTo>
                    <a:pt x="2139" y="2942"/>
                    <a:pt x="2155" y="3004"/>
                    <a:pt x="2173" y="3083"/>
                  </a:cubicBezTo>
                  <a:cubicBezTo>
                    <a:pt x="2197" y="3086"/>
                    <a:pt x="2221" y="3088"/>
                    <a:pt x="2245" y="3088"/>
                  </a:cubicBezTo>
                  <a:cubicBezTo>
                    <a:pt x="2318" y="3088"/>
                    <a:pt x="2387" y="3071"/>
                    <a:pt x="2447" y="3019"/>
                  </a:cubicBezTo>
                  <a:cubicBezTo>
                    <a:pt x="2470" y="2996"/>
                    <a:pt x="2493" y="2977"/>
                    <a:pt x="2516" y="2958"/>
                  </a:cubicBezTo>
                  <a:cubicBezTo>
                    <a:pt x="2440" y="2664"/>
                    <a:pt x="2589" y="2756"/>
                    <a:pt x="2597" y="2664"/>
                  </a:cubicBezTo>
                  <a:cubicBezTo>
                    <a:pt x="2607" y="2554"/>
                    <a:pt x="2467" y="2337"/>
                    <a:pt x="2467" y="2337"/>
                  </a:cubicBezTo>
                  <a:cubicBezTo>
                    <a:pt x="2467" y="2337"/>
                    <a:pt x="2414" y="1605"/>
                    <a:pt x="2402" y="1483"/>
                  </a:cubicBezTo>
                  <a:cubicBezTo>
                    <a:pt x="2398" y="1441"/>
                    <a:pt x="2417" y="1387"/>
                    <a:pt x="2440" y="1338"/>
                  </a:cubicBezTo>
                  <a:cubicBezTo>
                    <a:pt x="2410" y="1334"/>
                    <a:pt x="2387" y="1334"/>
                    <a:pt x="2387" y="1334"/>
                  </a:cubicBezTo>
                  <a:cubicBezTo>
                    <a:pt x="2387" y="1334"/>
                    <a:pt x="2463" y="946"/>
                    <a:pt x="2554" y="923"/>
                  </a:cubicBezTo>
                  <a:cubicBezTo>
                    <a:pt x="2646" y="896"/>
                    <a:pt x="2711" y="367"/>
                    <a:pt x="2604" y="69"/>
                  </a:cubicBezTo>
                  <a:cubicBezTo>
                    <a:pt x="2597" y="46"/>
                    <a:pt x="2589" y="24"/>
                    <a:pt x="2581" y="4"/>
                  </a:cubicBezTo>
                  <a:cubicBezTo>
                    <a:pt x="2570" y="4"/>
                    <a:pt x="2554" y="4"/>
                    <a:pt x="253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8" name="Google Shape;1408;p48"/>
            <p:cNvSpPr/>
            <p:nvPr/>
          </p:nvSpPr>
          <p:spPr>
            <a:xfrm>
              <a:off x="2572225" y="3210425"/>
              <a:ext cx="24225" cy="40525"/>
            </a:xfrm>
            <a:custGeom>
              <a:rect b="b" l="l" r="r" t="t"/>
              <a:pathLst>
                <a:path extrusionOk="0" h="1621" w="969">
                  <a:moveTo>
                    <a:pt x="42" y="0"/>
                  </a:moveTo>
                  <a:cubicBezTo>
                    <a:pt x="19" y="49"/>
                    <a:pt x="0" y="103"/>
                    <a:pt x="4" y="145"/>
                  </a:cubicBezTo>
                  <a:cubicBezTo>
                    <a:pt x="16" y="267"/>
                    <a:pt x="69" y="999"/>
                    <a:pt x="69" y="999"/>
                  </a:cubicBezTo>
                  <a:cubicBezTo>
                    <a:pt x="69" y="999"/>
                    <a:pt x="209" y="1216"/>
                    <a:pt x="199" y="1326"/>
                  </a:cubicBezTo>
                  <a:cubicBezTo>
                    <a:pt x="191" y="1418"/>
                    <a:pt x="42" y="1326"/>
                    <a:pt x="118" y="1620"/>
                  </a:cubicBezTo>
                  <a:cubicBezTo>
                    <a:pt x="301" y="1471"/>
                    <a:pt x="397" y="1453"/>
                    <a:pt x="480" y="1151"/>
                  </a:cubicBezTo>
                  <a:cubicBezTo>
                    <a:pt x="516" y="1026"/>
                    <a:pt x="562" y="998"/>
                    <a:pt x="615" y="998"/>
                  </a:cubicBezTo>
                  <a:cubicBezTo>
                    <a:pt x="657" y="998"/>
                    <a:pt x="704" y="1015"/>
                    <a:pt x="752" y="1015"/>
                  </a:cubicBezTo>
                  <a:cubicBezTo>
                    <a:pt x="806" y="1015"/>
                    <a:pt x="862" y="994"/>
                    <a:pt x="918" y="904"/>
                  </a:cubicBezTo>
                  <a:cubicBezTo>
                    <a:pt x="934" y="876"/>
                    <a:pt x="953" y="858"/>
                    <a:pt x="969" y="835"/>
                  </a:cubicBezTo>
                  <a:cubicBezTo>
                    <a:pt x="938" y="812"/>
                    <a:pt x="915" y="789"/>
                    <a:pt x="907" y="774"/>
                  </a:cubicBezTo>
                  <a:cubicBezTo>
                    <a:pt x="816" y="644"/>
                    <a:pt x="584" y="385"/>
                    <a:pt x="621" y="294"/>
                  </a:cubicBezTo>
                  <a:cubicBezTo>
                    <a:pt x="660" y="206"/>
                    <a:pt x="584" y="88"/>
                    <a:pt x="530" y="88"/>
                  </a:cubicBezTo>
                  <a:cubicBezTo>
                    <a:pt x="494" y="88"/>
                    <a:pt x="398" y="182"/>
                    <a:pt x="327" y="182"/>
                  </a:cubicBezTo>
                  <a:cubicBezTo>
                    <a:pt x="299" y="182"/>
                    <a:pt x="275" y="167"/>
                    <a:pt x="260" y="126"/>
                  </a:cubicBezTo>
                  <a:cubicBezTo>
                    <a:pt x="255" y="118"/>
                    <a:pt x="252" y="111"/>
                    <a:pt x="248" y="103"/>
                  </a:cubicBezTo>
                  <a:lnTo>
                    <a:pt x="248" y="99"/>
                  </a:lnTo>
                  <a:cubicBezTo>
                    <a:pt x="221" y="58"/>
                    <a:pt x="176" y="30"/>
                    <a:pt x="130" y="16"/>
                  </a:cubicBezTo>
                  <a:lnTo>
                    <a:pt x="126" y="16"/>
                  </a:lnTo>
                  <a:cubicBezTo>
                    <a:pt x="118" y="12"/>
                    <a:pt x="114" y="12"/>
                    <a:pt x="111" y="12"/>
                  </a:cubicBezTo>
                  <a:cubicBezTo>
                    <a:pt x="107" y="7"/>
                    <a:pt x="103" y="7"/>
                    <a:pt x="100" y="7"/>
                  </a:cubicBezTo>
                  <a:cubicBezTo>
                    <a:pt x="77" y="4"/>
                    <a:pt x="58" y="0"/>
                    <a:pt x="4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09" name="Google Shape;1409;p48"/>
            <p:cNvSpPr/>
            <p:nvPr/>
          </p:nvSpPr>
          <p:spPr>
            <a:xfrm>
              <a:off x="2593950" y="2620500"/>
              <a:ext cx="126275" cy="179075"/>
            </a:xfrm>
            <a:custGeom>
              <a:rect b="b" l="l" r="r" t="t"/>
              <a:pathLst>
                <a:path extrusionOk="0" h="7163" w="5051">
                  <a:moveTo>
                    <a:pt x="2284" y="5004"/>
                  </a:moveTo>
                  <a:cubicBezTo>
                    <a:pt x="2348" y="5004"/>
                    <a:pt x="2425" y="5079"/>
                    <a:pt x="2505" y="5089"/>
                  </a:cubicBezTo>
                  <a:cubicBezTo>
                    <a:pt x="2478" y="5154"/>
                    <a:pt x="2447" y="5176"/>
                    <a:pt x="2412" y="5176"/>
                  </a:cubicBezTo>
                  <a:cubicBezTo>
                    <a:pt x="2348" y="5176"/>
                    <a:pt x="2271" y="5099"/>
                    <a:pt x="2192" y="5089"/>
                  </a:cubicBezTo>
                  <a:cubicBezTo>
                    <a:pt x="2218" y="5026"/>
                    <a:pt x="2249" y="5004"/>
                    <a:pt x="2284" y="5004"/>
                  </a:cubicBezTo>
                  <a:close/>
                  <a:moveTo>
                    <a:pt x="3522" y="1"/>
                  </a:moveTo>
                  <a:lnTo>
                    <a:pt x="3164" y="142"/>
                  </a:lnTo>
                  <a:cubicBezTo>
                    <a:pt x="3164" y="142"/>
                    <a:pt x="2981" y="539"/>
                    <a:pt x="2874" y="539"/>
                  </a:cubicBezTo>
                  <a:cubicBezTo>
                    <a:pt x="2767" y="539"/>
                    <a:pt x="2656" y="539"/>
                    <a:pt x="2478" y="755"/>
                  </a:cubicBezTo>
                  <a:cubicBezTo>
                    <a:pt x="2299" y="969"/>
                    <a:pt x="2264" y="1114"/>
                    <a:pt x="2153" y="1114"/>
                  </a:cubicBezTo>
                  <a:cubicBezTo>
                    <a:pt x="2047" y="1114"/>
                    <a:pt x="2009" y="1186"/>
                    <a:pt x="1796" y="1365"/>
                  </a:cubicBezTo>
                  <a:cubicBezTo>
                    <a:pt x="1578" y="1545"/>
                    <a:pt x="1578" y="1834"/>
                    <a:pt x="1578" y="1834"/>
                  </a:cubicBezTo>
                  <a:lnTo>
                    <a:pt x="1399" y="1907"/>
                  </a:lnTo>
                  <a:lnTo>
                    <a:pt x="1365" y="2159"/>
                  </a:lnTo>
                  <a:cubicBezTo>
                    <a:pt x="1365" y="2159"/>
                    <a:pt x="1329" y="2206"/>
                    <a:pt x="1278" y="2206"/>
                  </a:cubicBezTo>
                  <a:cubicBezTo>
                    <a:pt x="1240" y="2206"/>
                    <a:pt x="1193" y="2179"/>
                    <a:pt x="1147" y="2085"/>
                  </a:cubicBezTo>
                  <a:cubicBezTo>
                    <a:pt x="1113" y="2015"/>
                    <a:pt x="1059" y="1990"/>
                    <a:pt x="998" y="1990"/>
                  </a:cubicBezTo>
                  <a:cubicBezTo>
                    <a:pt x="872" y="1990"/>
                    <a:pt x="716" y="2097"/>
                    <a:pt x="644" y="2120"/>
                  </a:cubicBezTo>
                  <a:cubicBezTo>
                    <a:pt x="640" y="2124"/>
                    <a:pt x="637" y="2124"/>
                    <a:pt x="633" y="2127"/>
                  </a:cubicBezTo>
                  <a:cubicBezTo>
                    <a:pt x="629" y="2127"/>
                    <a:pt x="626" y="2131"/>
                    <a:pt x="621" y="2131"/>
                  </a:cubicBezTo>
                  <a:lnTo>
                    <a:pt x="617" y="2131"/>
                  </a:lnTo>
                  <a:cubicBezTo>
                    <a:pt x="499" y="2196"/>
                    <a:pt x="176" y="2463"/>
                    <a:pt x="91" y="2535"/>
                  </a:cubicBezTo>
                  <a:cubicBezTo>
                    <a:pt x="88" y="2574"/>
                    <a:pt x="84" y="2608"/>
                    <a:pt x="69" y="2639"/>
                  </a:cubicBezTo>
                  <a:cubicBezTo>
                    <a:pt x="0" y="2757"/>
                    <a:pt x="137" y="3000"/>
                    <a:pt x="255" y="3119"/>
                  </a:cubicBezTo>
                  <a:cubicBezTo>
                    <a:pt x="378" y="3241"/>
                    <a:pt x="446" y="3153"/>
                    <a:pt x="534" y="3241"/>
                  </a:cubicBezTo>
                  <a:cubicBezTo>
                    <a:pt x="621" y="3325"/>
                    <a:pt x="877" y="3617"/>
                    <a:pt x="1121" y="3809"/>
                  </a:cubicBezTo>
                  <a:cubicBezTo>
                    <a:pt x="1361" y="3999"/>
                    <a:pt x="1205" y="4483"/>
                    <a:pt x="1293" y="4636"/>
                  </a:cubicBezTo>
                  <a:cubicBezTo>
                    <a:pt x="1317" y="4679"/>
                    <a:pt x="1345" y="4693"/>
                    <a:pt x="1374" y="4693"/>
                  </a:cubicBezTo>
                  <a:cubicBezTo>
                    <a:pt x="1431" y="4693"/>
                    <a:pt x="1493" y="4642"/>
                    <a:pt x="1547" y="4642"/>
                  </a:cubicBezTo>
                  <a:cubicBezTo>
                    <a:pt x="1568" y="4642"/>
                    <a:pt x="1587" y="4649"/>
                    <a:pt x="1604" y="4669"/>
                  </a:cubicBezTo>
                  <a:cubicBezTo>
                    <a:pt x="1689" y="4776"/>
                    <a:pt x="1826" y="5086"/>
                    <a:pt x="1879" y="5188"/>
                  </a:cubicBezTo>
                  <a:cubicBezTo>
                    <a:pt x="1933" y="5291"/>
                    <a:pt x="1914" y="5707"/>
                    <a:pt x="2070" y="5828"/>
                  </a:cubicBezTo>
                  <a:cubicBezTo>
                    <a:pt x="2222" y="5946"/>
                    <a:pt x="1894" y="6087"/>
                    <a:pt x="2070" y="6206"/>
                  </a:cubicBezTo>
                  <a:cubicBezTo>
                    <a:pt x="2241" y="6328"/>
                    <a:pt x="2260" y="6465"/>
                    <a:pt x="2207" y="6534"/>
                  </a:cubicBezTo>
                  <a:cubicBezTo>
                    <a:pt x="2204" y="6537"/>
                    <a:pt x="2199" y="6545"/>
                    <a:pt x="2195" y="6549"/>
                  </a:cubicBezTo>
                  <a:cubicBezTo>
                    <a:pt x="2192" y="6549"/>
                    <a:pt x="2188" y="6553"/>
                    <a:pt x="2188" y="6557"/>
                  </a:cubicBezTo>
                  <a:cubicBezTo>
                    <a:pt x="2184" y="6557"/>
                    <a:pt x="2184" y="6557"/>
                    <a:pt x="2181" y="6560"/>
                  </a:cubicBezTo>
                  <a:cubicBezTo>
                    <a:pt x="2172" y="6568"/>
                    <a:pt x="2162" y="6576"/>
                    <a:pt x="2146" y="6587"/>
                  </a:cubicBezTo>
                  <a:cubicBezTo>
                    <a:pt x="2249" y="6697"/>
                    <a:pt x="2367" y="6835"/>
                    <a:pt x="2508" y="6880"/>
                  </a:cubicBezTo>
                  <a:cubicBezTo>
                    <a:pt x="2756" y="6956"/>
                    <a:pt x="2973" y="7162"/>
                    <a:pt x="3091" y="7162"/>
                  </a:cubicBezTo>
                  <a:cubicBezTo>
                    <a:pt x="3205" y="7162"/>
                    <a:pt x="3362" y="7086"/>
                    <a:pt x="3567" y="7086"/>
                  </a:cubicBezTo>
                  <a:cubicBezTo>
                    <a:pt x="3777" y="7086"/>
                    <a:pt x="3880" y="7033"/>
                    <a:pt x="4037" y="6919"/>
                  </a:cubicBezTo>
                  <a:cubicBezTo>
                    <a:pt x="4141" y="6837"/>
                    <a:pt x="4267" y="6825"/>
                    <a:pt x="4334" y="6825"/>
                  </a:cubicBezTo>
                  <a:cubicBezTo>
                    <a:pt x="4365" y="6825"/>
                    <a:pt x="4383" y="6827"/>
                    <a:pt x="4383" y="6827"/>
                  </a:cubicBezTo>
                  <a:cubicBezTo>
                    <a:pt x="4383" y="6827"/>
                    <a:pt x="4463" y="6789"/>
                    <a:pt x="4577" y="6697"/>
                  </a:cubicBezTo>
                  <a:cubicBezTo>
                    <a:pt x="4696" y="6610"/>
                    <a:pt x="4864" y="6351"/>
                    <a:pt x="4955" y="6324"/>
                  </a:cubicBezTo>
                  <a:cubicBezTo>
                    <a:pt x="4993" y="6312"/>
                    <a:pt x="5027" y="6267"/>
                    <a:pt x="5050" y="6224"/>
                  </a:cubicBezTo>
                  <a:cubicBezTo>
                    <a:pt x="5031" y="6214"/>
                    <a:pt x="5012" y="6202"/>
                    <a:pt x="4997" y="6187"/>
                  </a:cubicBezTo>
                  <a:cubicBezTo>
                    <a:pt x="4880" y="6092"/>
                    <a:pt x="4732" y="6075"/>
                    <a:pt x="4643" y="6075"/>
                  </a:cubicBezTo>
                  <a:cubicBezTo>
                    <a:pt x="4596" y="6075"/>
                    <a:pt x="4566" y="6080"/>
                    <a:pt x="4566" y="6080"/>
                  </a:cubicBezTo>
                  <a:lnTo>
                    <a:pt x="4494" y="5756"/>
                  </a:lnTo>
                  <a:lnTo>
                    <a:pt x="4422" y="5505"/>
                  </a:lnTo>
                  <a:lnTo>
                    <a:pt x="4494" y="5001"/>
                  </a:lnTo>
                  <a:lnTo>
                    <a:pt x="4097" y="5001"/>
                  </a:lnTo>
                  <a:cubicBezTo>
                    <a:pt x="4097" y="5001"/>
                    <a:pt x="3629" y="4639"/>
                    <a:pt x="3629" y="4388"/>
                  </a:cubicBezTo>
                  <a:cubicBezTo>
                    <a:pt x="3629" y="4136"/>
                    <a:pt x="3953" y="3919"/>
                    <a:pt x="3953" y="3919"/>
                  </a:cubicBezTo>
                  <a:lnTo>
                    <a:pt x="4170" y="2806"/>
                  </a:lnTo>
                  <a:cubicBezTo>
                    <a:pt x="4170" y="2806"/>
                    <a:pt x="3846" y="2734"/>
                    <a:pt x="3773" y="2627"/>
                  </a:cubicBezTo>
                  <a:cubicBezTo>
                    <a:pt x="3701" y="2516"/>
                    <a:pt x="3846" y="2303"/>
                    <a:pt x="3773" y="2159"/>
                  </a:cubicBezTo>
                  <a:cubicBezTo>
                    <a:pt x="3701" y="2013"/>
                    <a:pt x="3594" y="1800"/>
                    <a:pt x="3594" y="1545"/>
                  </a:cubicBezTo>
                  <a:cubicBezTo>
                    <a:pt x="3594" y="1293"/>
                    <a:pt x="3739" y="1186"/>
                    <a:pt x="3522" y="1079"/>
                  </a:cubicBezTo>
                  <a:cubicBezTo>
                    <a:pt x="3305" y="969"/>
                    <a:pt x="3594" y="431"/>
                    <a:pt x="3594" y="431"/>
                  </a:cubicBezTo>
                  <a:lnTo>
                    <a:pt x="3522"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0" name="Google Shape;1410;p48"/>
            <p:cNvSpPr/>
            <p:nvPr/>
          </p:nvSpPr>
          <p:spPr>
            <a:xfrm>
              <a:off x="2552500" y="2797350"/>
              <a:ext cx="144100" cy="172100"/>
            </a:xfrm>
            <a:custGeom>
              <a:rect b="b" l="l" r="r" t="t"/>
              <a:pathLst>
                <a:path extrusionOk="0" h="6884" w="5764">
                  <a:moveTo>
                    <a:pt x="846" y="4033"/>
                  </a:moveTo>
                  <a:cubicBezTo>
                    <a:pt x="934" y="4033"/>
                    <a:pt x="1024" y="4199"/>
                    <a:pt x="980" y="4243"/>
                  </a:cubicBezTo>
                  <a:cubicBezTo>
                    <a:pt x="964" y="4259"/>
                    <a:pt x="947" y="4265"/>
                    <a:pt x="929" y="4265"/>
                  </a:cubicBezTo>
                  <a:cubicBezTo>
                    <a:pt x="842" y="4265"/>
                    <a:pt x="752" y="4097"/>
                    <a:pt x="793" y="4056"/>
                  </a:cubicBezTo>
                  <a:cubicBezTo>
                    <a:pt x="810" y="4040"/>
                    <a:pt x="828" y="4033"/>
                    <a:pt x="846" y="4033"/>
                  </a:cubicBezTo>
                  <a:close/>
                  <a:moveTo>
                    <a:pt x="1724" y="4624"/>
                  </a:moveTo>
                  <a:cubicBezTo>
                    <a:pt x="1743" y="4624"/>
                    <a:pt x="1796" y="4654"/>
                    <a:pt x="1902" y="4730"/>
                  </a:cubicBezTo>
                  <a:cubicBezTo>
                    <a:pt x="2002" y="4868"/>
                    <a:pt x="2021" y="4917"/>
                    <a:pt x="2001" y="4917"/>
                  </a:cubicBezTo>
                  <a:cubicBezTo>
                    <a:pt x="1952" y="4917"/>
                    <a:pt x="1665" y="4624"/>
                    <a:pt x="1724" y="4624"/>
                  </a:cubicBezTo>
                  <a:close/>
                  <a:moveTo>
                    <a:pt x="1195" y="1"/>
                  </a:moveTo>
                  <a:cubicBezTo>
                    <a:pt x="1134" y="1"/>
                    <a:pt x="1088" y="15"/>
                    <a:pt x="1072" y="65"/>
                  </a:cubicBezTo>
                  <a:cubicBezTo>
                    <a:pt x="1037" y="169"/>
                    <a:pt x="915" y="306"/>
                    <a:pt x="827" y="306"/>
                  </a:cubicBezTo>
                  <a:cubicBezTo>
                    <a:pt x="782" y="306"/>
                    <a:pt x="641" y="298"/>
                    <a:pt x="515" y="271"/>
                  </a:cubicBezTo>
                  <a:cubicBezTo>
                    <a:pt x="500" y="401"/>
                    <a:pt x="377" y="413"/>
                    <a:pt x="294" y="481"/>
                  </a:cubicBezTo>
                  <a:cubicBezTo>
                    <a:pt x="286" y="485"/>
                    <a:pt x="282" y="489"/>
                    <a:pt x="275" y="496"/>
                  </a:cubicBezTo>
                  <a:cubicBezTo>
                    <a:pt x="271" y="500"/>
                    <a:pt x="263" y="508"/>
                    <a:pt x="259" y="512"/>
                  </a:cubicBezTo>
                  <a:cubicBezTo>
                    <a:pt x="210" y="557"/>
                    <a:pt x="168" y="580"/>
                    <a:pt x="152" y="619"/>
                  </a:cubicBezTo>
                  <a:cubicBezTo>
                    <a:pt x="149" y="641"/>
                    <a:pt x="145" y="664"/>
                    <a:pt x="157" y="702"/>
                  </a:cubicBezTo>
                  <a:cubicBezTo>
                    <a:pt x="191" y="824"/>
                    <a:pt x="484" y="962"/>
                    <a:pt x="534" y="1117"/>
                  </a:cubicBezTo>
                  <a:cubicBezTo>
                    <a:pt x="587" y="1270"/>
                    <a:pt x="465" y="1495"/>
                    <a:pt x="416" y="1597"/>
                  </a:cubicBezTo>
                  <a:cubicBezTo>
                    <a:pt x="363" y="1704"/>
                    <a:pt x="416" y="2185"/>
                    <a:pt x="397" y="2341"/>
                  </a:cubicBezTo>
                  <a:cubicBezTo>
                    <a:pt x="381" y="2497"/>
                    <a:pt x="606" y="2654"/>
                    <a:pt x="675" y="2772"/>
                  </a:cubicBezTo>
                  <a:cubicBezTo>
                    <a:pt x="743" y="2894"/>
                    <a:pt x="709" y="3237"/>
                    <a:pt x="675" y="3340"/>
                  </a:cubicBezTo>
                  <a:cubicBezTo>
                    <a:pt x="641" y="3446"/>
                    <a:pt x="431" y="3687"/>
                    <a:pt x="431" y="3789"/>
                  </a:cubicBezTo>
                  <a:cubicBezTo>
                    <a:pt x="431" y="3892"/>
                    <a:pt x="465" y="4102"/>
                    <a:pt x="569" y="4273"/>
                  </a:cubicBezTo>
                  <a:cubicBezTo>
                    <a:pt x="675" y="4445"/>
                    <a:pt x="381" y="4498"/>
                    <a:pt x="259" y="4601"/>
                  </a:cubicBezTo>
                  <a:cubicBezTo>
                    <a:pt x="138" y="4704"/>
                    <a:pt x="240" y="4929"/>
                    <a:pt x="122" y="5066"/>
                  </a:cubicBezTo>
                  <a:cubicBezTo>
                    <a:pt x="1" y="5203"/>
                    <a:pt x="259" y="5291"/>
                    <a:pt x="240" y="5413"/>
                  </a:cubicBezTo>
                  <a:cubicBezTo>
                    <a:pt x="226" y="5531"/>
                    <a:pt x="157" y="5844"/>
                    <a:pt x="240" y="5947"/>
                  </a:cubicBezTo>
                  <a:cubicBezTo>
                    <a:pt x="328" y="6049"/>
                    <a:pt x="655" y="6034"/>
                    <a:pt x="709" y="6084"/>
                  </a:cubicBezTo>
                  <a:cubicBezTo>
                    <a:pt x="759" y="6137"/>
                    <a:pt x="1003" y="6343"/>
                    <a:pt x="1121" y="6343"/>
                  </a:cubicBezTo>
                  <a:cubicBezTo>
                    <a:pt x="1178" y="6343"/>
                    <a:pt x="1220" y="6362"/>
                    <a:pt x="1239" y="6396"/>
                  </a:cubicBezTo>
                  <a:cubicBezTo>
                    <a:pt x="1384" y="6373"/>
                    <a:pt x="1563" y="6347"/>
                    <a:pt x="1631" y="6339"/>
                  </a:cubicBezTo>
                  <a:cubicBezTo>
                    <a:pt x="1686" y="6334"/>
                    <a:pt x="1848" y="6319"/>
                    <a:pt x="2016" y="6319"/>
                  </a:cubicBezTo>
                  <a:cubicBezTo>
                    <a:pt x="2200" y="6319"/>
                    <a:pt x="2391" y="6337"/>
                    <a:pt x="2458" y="6404"/>
                  </a:cubicBezTo>
                  <a:cubicBezTo>
                    <a:pt x="2588" y="6533"/>
                    <a:pt x="2794" y="6625"/>
                    <a:pt x="2794" y="6625"/>
                  </a:cubicBezTo>
                  <a:cubicBezTo>
                    <a:pt x="2794" y="6625"/>
                    <a:pt x="2939" y="6831"/>
                    <a:pt x="3221" y="6869"/>
                  </a:cubicBezTo>
                  <a:cubicBezTo>
                    <a:pt x="3300" y="6880"/>
                    <a:pt x="3371" y="6883"/>
                    <a:pt x="3437" y="6883"/>
                  </a:cubicBezTo>
                  <a:cubicBezTo>
                    <a:pt x="3610" y="6883"/>
                    <a:pt x="3750" y="6857"/>
                    <a:pt x="3907" y="6857"/>
                  </a:cubicBezTo>
                  <a:cubicBezTo>
                    <a:pt x="4063" y="6857"/>
                    <a:pt x="4174" y="6739"/>
                    <a:pt x="4368" y="6679"/>
                  </a:cubicBezTo>
                  <a:cubicBezTo>
                    <a:pt x="4372" y="6674"/>
                    <a:pt x="4372" y="6674"/>
                    <a:pt x="4372" y="6670"/>
                  </a:cubicBezTo>
                  <a:cubicBezTo>
                    <a:pt x="4513" y="6568"/>
                    <a:pt x="4536" y="6076"/>
                    <a:pt x="4597" y="5801"/>
                  </a:cubicBezTo>
                  <a:cubicBezTo>
                    <a:pt x="4656" y="5529"/>
                    <a:pt x="5032" y="5249"/>
                    <a:pt x="5183" y="5249"/>
                  </a:cubicBezTo>
                  <a:cubicBezTo>
                    <a:pt x="5186" y="5249"/>
                    <a:pt x="5189" y="5249"/>
                    <a:pt x="5192" y="5249"/>
                  </a:cubicBezTo>
                  <a:cubicBezTo>
                    <a:pt x="5194" y="5249"/>
                    <a:pt x="5197" y="5249"/>
                    <a:pt x="5200" y="5249"/>
                  </a:cubicBezTo>
                  <a:cubicBezTo>
                    <a:pt x="5350" y="5249"/>
                    <a:pt x="5627" y="5064"/>
                    <a:pt x="5695" y="4936"/>
                  </a:cubicBezTo>
                  <a:cubicBezTo>
                    <a:pt x="5763" y="4807"/>
                    <a:pt x="5565" y="4491"/>
                    <a:pt x="5565" y="4342"/>
                  </a:cubicBezTo>
                  <a:cubicBezTo>
                    <a:pt x="5565" y="4197"/>
                    <a:pt x="5572" y="3671"/>
                    <a:pt x="5477" y="3564"/>
                  </a:cubicBezTo>
                  <a:cubicBezTo>
                    <a:pt x="5450" y="3534"/>
                    <a:pt x="5454" y="3504"/>
                    <a:pt x="5473" y="3473"/>
                  </a:cubicBezTo>
                  <a:cubicBezTo>
                    <a:pt x="5142" y="3347"/>
                    <a:pt x="4849" y="3302"/>
                    <a:pt x="4849" y="3302"/>
                  </a:cubicBezTo>
                  <a:cubicBezTo>
                    <a:pt x="4849" y="3302"/>
                    <a:pt x="4227" y="2703"/>
                    <a:pt x="4208" y="2635"/>
                  </a:cubicBezTo>
                  <a:cubicBezTo>
                    <a:pt x="4193" y="2566"/>
                    <a:pt x="4242" y="2410"/>
                    <a:pt x="4159" y="2288"/>
                  </a:cubicBezTo>
                  <a:cubicBezTo>
                    <a:pt x="4071" y="2169"/>
                    <a:pt x="4281" y="1910"/>
                    <a:pt x="4452" y="1876"/>
                  </a:cubicBezTo>
                  <a:cubicBezTo>
                    <a:pt x="4624" y="1842"/>
                    <a:pt x="4383" y="1739"/>
                    <a:pt x="4193" y="1632"/>
                  </a:cubicBezTo>
                  <a:cubicBezTo>
                    <a:pt x="4002" y="1529"/>
                    <a:pt x="3434" y="1201"/>
                    <a:pt x="3297" y="1201"/>
                  </a:cubicBezTo>
                  <a:cubicBezTo>
                    <a:pt x="3156" y="1201"/>
                    <a:pt x="3038" y="927"/>
                    <a:pt x="2951" y="927"/>
                  </a:cubicBezTo>
                  <a:cubicBezTo>
                    <a:pt x="2927" y="927"/>
                    <a:pt x="2896" y="928"/>
                    <a:pt x="2863" y="928"/>
                  </a:cubicBezTo>
                  <a:cubicBezTo>
                    <a:pt x="2773" y="928"/>
                    <a:pt x="2667" y="920"/>
                    <a:pt x="2641" y="858"/>
                  </a:cubicBezTo>
                  <a:cubicBezTo>
                    <a:pt x="2611" y="781"/>
                    <a:pt x="2404" y="718"/>
                    <a:pt x="2297" y="718"/>
                  </a:cubicBezTo>
                  <a:cubicBezTo>
                    <a:pt x="2283" y="718"/>
                    <a:pt x="2271" y="719"/>
                    <a:pt x="2261" y="721"/>
                  </a:cubicBezTo>
                  <a:cubicBezTo>
                    <a:pt x="2259" y="721"/>
                    <a:pt x="2256" y="722"/>
                    <a:pt x="2254" y="722"/>
                  </a:cubicBezTo>
                  <a:cubicBezTo>
                    <a:pt x="2150" y="722"/>
                    <a:pt x="1691" y="426"/>
                    <a:pt x="1621" y="374"/>
                  </a:cubicBezTo>
                  <a:cubicBezTo>
                    <a:pt x="1552" y="325"/>
                    <a:pt x="1589" y="47"/>
                    <a:pt x="1433" y="28"/>
                  </a:cubicBezTo>
                  <a:cubicBezTo>
                    <a:pt x="1350" y="19"/>
                    <a:pt x="1263" y="1"/>
                    <a:pt x="119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1" name="Google Shape;1411;p48"/>
            <p:cNvSpPr/>
            <p:nvPr/>
          </p:nvSpPr>
          <p:spPr>
            <a:xfrm>
              <a:off x="2576025" y="2955300"/>
              <a:ext cx="89700" cy="43025"/>
            </a:xfrm>
            <a:custGeom>
              <a:rect b="b" l="l" r="r" t="t"/>
              <a:pathLst>
                <a:path extrusionOk="0" h="1721" w="3588">
                  <a:moveTo>
                    <a:pt x="1452" y="101"/>
                  </a:moveTo>
                  <a:lnTo>
                    <a:pt x="1452" y="310"/>
                  </a:lnTo>
                  <a:lnTo>
                    <a:pt x="1243" y="310"/>
                  </a:lnTo>
                  <a:lnTo>
                    <a:pt x="1243" y="101"/>
                  </a:lnTo>
                  <a:close/>
                  <a:moveTo>
                    <a:pt x="1999" y="1022"/>
                  </a:moveTo>
                  <a:cubicBezTo>
                    <a:pt x="2048" y="1022"/>
                    <a:pt x="2100" y="1115"/>
                    <a:pt x="2074" y="1138"/>
                  </a:cubicBezTo>
                  <a:cubicBezTo>
                    <a:pt x="2065" y="1147"/>
                    <a:pt x="2056" y="1151"/>
                    <a:pt x="2046" y="1151"/>
                  </a:cubicBezTo>
                  <a:cubicBezTo>
                    <a:pt x="1998" y="1151"/>
                    <a:pt x="1949" y="1057"/>
                    <a:pt x="1971" y="1035"/>
                  </a:cubicBezTo>
                  <a:cubicBezTo>
                    <a:pt x="1980" y="1026"/>
                    <a:pt x="1990" y="1022"/>
                    <a:pt x="1999" y="1022"/>
                  </a:cubicBezTo>
                  <a:close/>
                  <a:moveTo>
                    <a:pt x="1075" y="1"/>
                  </a:moveTo>
                  <a:cubicBezTo>
                    <a:pt x="907" y="1"/>
                    <a:pt x="745" y="16"/>
                    <a:pt x="690" y="21"/>
                  </a:cubicBezTo>
                  <a:cubicBezTo>
                    <a:pt x="622" y="29"/>
                    <a:pt x="443" y="55"/>
                    <a:pt x="298" y="78"/>
                  </a:cubicBezTo>
                  <a:cubicBezTo>
                    <a:pt x="321" y="116"/>
                    <a:pt x="321" y="166"/>
                    <a:pt x="298" y="234"/>
                  </a:cubicBezTo>
                  <a:lnTo>
                    <a:pt x="298" y="238"/>
                  </a:lnTo>
                  <a:cubicBezTo>
                    <a:pt x="294" y="246"/>
                    <a:pt x="291" y="257"/>
                    <a:pt x="286" y="265"/>
                  </a:cubicBezTo>
                  <a:cubicBezTo>
                    <a:pt x="214" y="421"/>
                    <a:pt x="62" y="284"/>
                    <a:pt x="8" y="456"/>
                  </a:cubicBezTo>
                  <a:cubicBezTo>
                    <a:pt x="4" y="467"/>
                    <a:pt x="4" y="479"/>
                    <a:pt x="1" y="486"/>
                  </a:cubicBezTo>
                  <a:lnTo>
                    <a:pt x="1" y="505"/>
                  </a:lnTo>
                  <a:lnTo>
                    <a:pt x="1" y="516"/>
                  </a:lnTo>
                  <a:lnTo>
                    <a:pt x="1" y="532"/>
                  </a:lnTo>
                  <a:cubicBezTo>
                    <a:pt x="1" y="535"/>
                    <a:pt x="1" y="539"/>
                    <a:pt x="4" y="544"/>
                  </a:cubicBezTo>
                  <a:cubicBezTo>
                    <a:pt x="4" y="547"/>
                    <a:pt x="4" y="551"/>
                    <a:pt x="8" y="558"/>
                  </a:cubicBezTo>
                  <a:lnTo>
                    <a:pt x="8" y="567"/>
                  </a:lnTo>
                  <a:cubicBezTo>
                    <a:pt x="12" y="570"/>
                    <a:pt x="16" y="574"/>
                    <a:pt x="16" y="581"/>
                  </a:cubicBezTo>
                  <a:cubicBezTo>
                    <a:pt x="20" y="581"/>
                    <a:pt x="20" y="585"/>
                    <a:pt x="20" y="585"/>
                  </a:cubicBezTo>
                  <a:cubicBezTo>
                    <a:pt x="24" y="593"/>
                    <a:pt x="27" y="597"/>
                    <a:pt x="31" y="600"/>
                  </a:cubicBezTo>
                  <a:cubicBezTo>
                    <a:pt x="35" y="600"/>
                    <a:pt x="35" y="604"/>
                    <a:pt x="35" y="604"/>
                  </a:cubicBezTo>
                  <a:cubicBezTo>
                    <a:pt x="39" y="612"/>
                    <a:pt x="47" y="616"/>
                    <a:pt x="50" y="620"/>
                  </a:cubicBezTo>
                  <a:lnTo>
                    <a:pt x="54" y="623"/>
                  </a:lnTo>
                  <a:cubicBezTo>
                    <a:pt x="57" y="627"/>
                    <a:pt x="66" y="631"/>
                    <a:pt x="73" y="635"/>
                  </a:cubicBezTo>
                  <a:cubicBezTo>
                    <a:pt x="114" y="659"/>
                    <a:pt x="166" y="672"/>
                    <a:pt x="217" y="672"/>
                  </a:cubicBezTo>
                  <a:cubicBezTo>
                    <a:pt x="238" y="672"/>
                    <a:pt x="259" y="670"/>
                    <a:pt x="279" y="665"/>
                  </a:cubicBezTo>
                  <a:cubicBezTo>
                    <a:pt x="279" y="665"/>
                    <a:pt x="283" y="665"/>
                    <a:pt x="286" y="662"/>
                  </a:cubicBezTo>
                  <a:cubicBezTo>
                    <a:pt x="302" y="658"/>
                    <a:pt x="315" y="656"/>
                    <a:pt x="328" y="656"/>
                  </a:cubicBezTo>
                  <a:cubicBezTo>
                    <a:pt x="395" y="656"/>
                    <a:pt x="419" y="704"/>
                    <a:pt x="454" y="753"/>
                  </a:cubicBezTo>
                  <a:lnTo>
                    <a:pt x="789" y="753"/>
                  </a:lnTo>
                  <a:cubicBezTo>
                    <a:pt x="896" y="974"/>
                    <a:pt x="766" y="1096"/>
                    <a:pt x="603" y="1126"/>
                  </a:cubicBezTo>
                  <a:cubicBezTo>
                    <a:pt x="611" y="1199"/>
                    <a:pt x="611" y="1264"/>
                    <a:pt x="611" y="1302"/>
                  </a:cubicBezTo>
                  <a:cubicBezTo>
                    <a:pt x="611" y="1404"/>
                    <a:pt x="801" y="1527"/>
                    <a:pt x="835" y="1629"/>
                  </a:cubicBezTo>
                  <a:cubicBezTo>
                    <a:pt x="843" y="1652"/>
                    <a:pt x="847" y="1687"/>
                    <a:pt x="843" y="1721"/>
                  </a:cubicBezTo>
                  <a:cubicBezTo>
                    <a:pt x="1297" y="1698"/>
                    <a:pt x="1262" y="1622"/>
                    <a:pt x="1388" y="1404"/>
                  </a:cubicBezTo>
                  <a:cubicBezTo>
                    <a:pt x="1442" y="1313"/>
                    <a:pt x="1502" y="1289"/>
                    <a:pt x="1563" y="1289"/>
                  </a:cubicBezTo>
                  <a:cubicBezTo>
                    <a:pt x="1630" y="1289"/>
                    <a:pt x="1697" y="1318"/>
                    <a:pt x="1753" y="1318"/>
                  </a:cubicBezTo>
                  <a:cubicBezTo>
                    <a:pt x="1781" y="1318"/>
                    <a:pt x="1805" y="1311"/>
                    <a:pt x="1827" y="1290"/>
                  </a:cubicBezTo>
                  <a:cubicBezTo>
                    <a:pt x="1933" y="1184"/>
                    <a:pt x="2192" y="1225"/>
                    <a:pt x="2513" y="1199"/>
                  </a:cubicBezTo>
                  <a:cubicBezTo>
                    <a:pt x="2710" y="1184"/>
                    <a:pt x="3218" y="1161"/>
                    <a:pt x="3587" y="1149"/>
                  </a:cubicBezTo>
                  <a:cubicBezTo>
                    <a:pt x="3561" y="1008"/>
                    <a:pt x="3553" y="859"/>
                    <a:pt x="3553" y="757"/>
                  </a:cubicBezTo>
                  <a:cubicBezTo>
                    <a:pt x="3553" y="574"/>
                    <a:pt x="3309" y="459"/>
                    <a:pt x="3427" y="361"/>
                  </a:cubicBezTo>
                  <a:lnTo>
                    <a:pt x="3427" y="361"/>
                  </a:lnTo>
                  <a:cubicBezTo>
                    <a:pt x="3233" y="421"/>
                    <a:pt x="3122" y="539"/>
                    <a:pt x="2966" y="539"/>
                  </a:cubicBezTo>
                  <a:cubicBezTo>
                    <a:pt x="2809" y="539"/>
                    <a:pt x="2669" y="565"/>
                    <a:pt x="2496" y="565"/>
                  </a:cubicBezTo>
                  <a:cubicBezTo>
                    <a:pt x="2430" y="565"/>
                    <a:pt x="2359" y="562"/>
                    <a:pt x="2280" y="551"/>
                  </a:cubicBezTo>
                  <a:cubicBezTo>
                    <a:pt x="1998" y="513"/>
                    <a:pt x="1853" y="307"/>
                    <a:pt x="1853" y="307"/>
                  </a:cubicBezTo>
                  <a:cubicBezTo>
                    <a:pt x="1853" y="307"/>
                    <a:pt x="1647" y="215"/>
                    <a:pt x="1517" y="86"/>
                  </a:cubicBezTo>
                  <a:cubicBezTo>
                    <a:pt x="1450" y="19"/>
                    <a:pt x="1259" y="1"/>
                    <a:pt x="107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2" name="Google Shape;1412;p48"/>
            <p:cNvSpPr/>
            <p:nvPr/>
          </p:nvSpPr>
          <p:spPr>
            <a:xfrm>
              <a:off x="2595175" y="2984025"/>
              <a:ext cx="75700" cy="27175"/>
            </a:xfrm>
            <a:custGeom>
              <a:rect b="b" l="l" r="r" t="t"/>
              <a:pathLst>
                <a:path extrusionOk="0" h="1087" w="3028">
                  <a:moveTo>
                    <a:pt x="2821" y="0"/>
                  </a:moveTo>
                  <a:cubicBezTo>
                    <a:pt x="2452" y="12"/>
                    <a:pt x="1944" y="35"/>
                    <a:pt x="1747" y="50"/>
                  </a:cubicBezTo>
                  <a:cubicBezTo>
                    <a:pt x="1426" y="76"/>
                    <a:pt x="1167" y="35"/>
                    <a:pt x="1061" y="141"/>
                  </a:cubicBezTo>
                  <a:cubicBezTo>
                    <a:pt x="1039" y="162"/>
                    <a:pt x="1015" y="169"/>
                    <a:pt x="987" y="169"/>
                  </a:cubicBezTo>
                  <a:cubicBezTo>
                    <a:pt x="931" y="169"/>
                    <a:pt x="864" y="140"/>
                    <a:pt x="797" y="140"/>
                  </a:cubicBezTo>
                  <a:cubicBezTo>
                    <a:pt x="736" y="140"/>
                    <a:pt x="676" y="164"/>
                    <a:pt x="622" y="255"/>
                  </a:cubicBezTo>
                  <a:cubicBezTo>
                    <a:pt x="496" y="473"/>
                    <a:pt x="531" y="549"/>
                    <a:pt x="77" y="572"/>
                  </a:cubicBezTo>
                  <a:cubicBezTo>
                    <a:pt x="74" y="656"/>
                    <a:pt x="46" y="767"/>
                    <a:pt x="23" y="869"/>
                  </a:cubicBezTo>
                  <a:lnTo>
                    <a:pt x="23" y="881"/>
                  </a:lnTo>
                  <a:cubicBezTo>
                    <a:pt x="20" y="892"/>
                    <a:pt x="20" y="904"/>
                    <a:pt x="16" y="915"/>
                  </a:cubicBezTo>
                  <a:cubicBezTo>
                    <a:pt x="12" y="930"/>
                    <a:pt x="12" y="941"/>
                    <a:pt x="9" y="953"/>
                  </a:cubicBezTo>
                  <a:lnTo>
                    <a:pt x="9" y="968"/>
                  </a:lnTo>
                  <a:cubicBezTo>
                    <a:pt x="5" y="984"/>
                    <a:pt x="5" y="999"/>
                    <a:pt x="0" y="1014"/>
                  </a:cubicBezTo>
                  <a:lnTo>
                    <a:pt x="0" y="1033"/>
                  </a:lnTo>
                  <a:lnTo>
                    <a:pt x="0" y="1037"/>
                  </a:lnTo>
                  <a:cubicBezTo>
                    <a:pt x="0" y="1056"/>
                    <a:pt x="9" y="1071"/>
                    <a:pt x="12" y="1087"/>
                  </a:cubicBezTo>
                  <a:cubicBezTo>
                    <a:pt x="180" y="1056"/>
                    <a:pt x="363" y="1018"/>
                    <a:pt x="389" y="968"/>
                  </a:cubicBezTo>
                  <a:cubicBezTo>
                    <a:pt x="439" y="883"/>
                    <a:pt x="530" y="822"/>
                    <a:pt x="698" y="822"/>
                  </a:cubicBezTo>
                  <a:cubicBezTo>
                    <a:pt x="712" y="822"/>
                    <a:pt x="726" y="823"/>
                    <a:pt x="740" y="823"/>
                  </a:cubicBezTo>
                  <a:cubicBezTo>
                    <a:pt x="855" y="833"/>
                    <a:pt x="1051" y="854"/>
                    <a:pt x="1232" y="854"/>
                  </a:cubicBezTo>
                  <a:cubicBezTo>
                    <a:pt x="1358" y="854"/>
                    <a:pt x="1476" y="844"/>
                    <a:pt x="1555" y="812"/>
                  </a:cubicBezTo>
                  <a:cubicBezTo>
                    <a:pt x="1747" y="736"/>
                    <a:pt x="2059" y="656"/>
                    <a:pt x="2356" y="656"/>
                  </a:cubicBezTo>
                  <a:cubicBezTo>
                    <a:pt x="2543" y="656"/>
                    <a:pt x="2818" y="553"/>
                    <a:pt x="3027" y="442"/>
                  </a:cubicBezTo>
                  <a:cubicBezTo>
                    <a:pt x="3004" y="401"/>
                    <a:pt x="2978" y="359"/>
                    <a:pt x="2950" y="324"/>
                  </a:cubicBezTo>
                  <a:cubicBezTo>
                    <a:pt x="2886" y="248"/>
                    <a:pt x="2848" y="126"/>
                    <a:pt x="282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3" name="Google Shape;1413;p48"/>
            <p:cNvSpPr/>
            <p:nvPr/>
          </p:nvSpPr>
          <p:spPr>
            <a:xfrm>
              <a:off x="2565350" y="2776100"/>
              <a:ext cx="167925" cy="108075"/>
            </a:xfrm>
            <a:custGeom>
              <a:rect b="b" l="l" r="r" t="t"/>
              <a:pathLst>
                <a:path extrusionOk="0" h="4323" w="6717">
                  <a:moveTo>
                    <a:pt x="4829" y="3438"/>
                  </a:moveTo>
                  <a:cubicBezTo>
                    <a:pt x="4953" y="3438"/>
                    <a:pt x="5081" y="3676"/>
                    <a:pt x="5021" y="3736"/>
                  </a:cubicBezTo>
                  <a:cubicBezTo>
                    <a:pt x="4998" y="3759"/>
                    <a:pt x="4973" y="3768"/>
                    <a:pt x="4948" y="3768"/>
                  </a:cubicBezTo>
                  <a:cubicBezTo>
                    <a:pt x="4825" y="3768"/>
                    <a:pt x="4697" y="3532"/>
                    <a:pt x="4757" y="3469"/>
                  </a:cubicBezTo>
                  <a:cubicBezTo>
                    <a:pt x="4780" y="3447"/>
                    <a:pt x="4804" y="3438"/>
                    <a:pt x="4829" y="3438"/>
                  </a:cubicBezTo>
                  <a:close/>
                  <a:moveTo>
                    <a:pt x="6194" y="0"/>
                  </a:moveTo>
                  <a:cubicBezTo>
                    <a:pt x="6171" y="43"/>
                    <a:pt x="6137" y="88"/>
                    <a:pt x="6099" y="100"/>
                  </a:cubicBezTo>
                  <a:cubicBezTo>
                    <a:pt x="6008" y="127"/>
                    <a:pt x="5840" y="386"/>
                    <a:pt x="5721" y="473"/>
                  </a:cubicBezTo>
                  <a:cubicBezTo>
                    <a:pt x="5607" y="565"/>
                    <a:pt x="5527" y="603"/>
                    <a:pt x="5527" y="603"/>
                  </a:cubicBezTo>
                  <a:cubicBezTo>
                    <a:pt x="5527" y="603"/>
                    <a:pt x="5509" y="601"/>
                    <a:pt x="5478" y="601"/>
                  </a:cubicBezTo>
                  <a:cubicBezTo>
                    <a:pt x="5411" y="601"/>
                    <a:pt x="5285" y="613"/>
                    <a:pt x="5181" y="695"/>
                  </a:cubicBezTo>
                  <a:cubicBezTo>
                    <a:pt x="5024" y="809"/>
                    <a:pt x="4921" y="862"/>
                    <a:pt x="4711" y="862"/>
                  </a:cubicBezTo>
                  <a:cubicBezTo>
                    <a:pt x="4506" y="862"/>
                    <a:pt x="4349" y="938"/>
                    <a:pt x="4235" y="938"/>
                  </a:cubicBezTo>
                  <a:cubicBezTo>
                    <a:pt x="4117" y="938"/>
                    <a:pt x="3900" y="732"/>
                    <a:pt x="3652" y="656"/>
                  </a:cubicBezTo>
                  <a:cubicBezTo>
                    <a:pt x="3511" y="611"/>
                    <a:pt x="3393" y="473"/>
                    <a:pt x="3290" y="363"/>
                  </a:cubicBezTo>
                  <a:cubicBezTo>
                    <a:pt x="3210" y="412"/>
                    <a:pt x="3080" y="466"/>
                    <a:pt x="2931" y="515"/>
                  </a:cubicBezTo>
                  <a:lnTo>
                    <a:pt x="2928" y="515"/>
                  </a:lnTo>
                  <a:cubicBezTo>
                    <a:pt x="2920" y="519"/>
                    <a:pt x="2909" y="523"/>
                    <a:pt x="2901" y="523"/>
                  </a:cubicBezTo>
                  <a:cubicBezTo>
                    <a:pt x="2890" y="526"/>
                    <a:pt x="2878" y="531"/>
                    <a:pt x="2867" y="535"/>
                  </a:cubicBezTo>
                  <a:cubicBezTo>
                    <a:pt x="2642" y="603"/>
                    <a:pt x="2574" y="794"/>
                    <a:pt x="2368" y="1019"/>
                  </a:cubicBezTo>
                  <a:cubicBezTo>
                    <a:pt x="2252" y="1145"/>
                    <a:pt x="2163" y="1173"/>
                    <a:pt x="2091" y="1173"/>
                  </a:cubicBezTo>
                  <a:cubicBezTo>
                    <a:pt x="2036" y="1173"/>
                    <a:pt x="1991" y="1156"/>
                    <a:pt x="1953" y="1156"/>
                  </a:cubicBezTo>
                  <a:cubicBezTo>
                    <a:pt x="1868" y="1156"/>
                    <a:pt x="1868" y="862"/>
                    <a:pt x="1884" y="656"/>
                  </a:cubicBezTo>
                  <a:cubicBezTo>
                    <a:pt x="1898" y="495"/>
                    <a:pt x="1869" y="386"/>
                    <a:pt x="1832" y="386"/>
                  </a:cubicBezTo>
                  <a:cubicBezTo>
                    <a:pt x="1821" y="386"/>
                    <a:pt x="1811" y="394"/>
                    <a:pt x="1800" y="412"/>
                  </a:cubicBezTo>
                  <a:cubicBezTo>
                    <a:pt x="1749" y="496"/>
                    <a:pt x="1383" y="657"/>
                    <a:pt x="1111" y="657"/>
                  </a:cubicBezTo>
                  <a:cubicBezTo>
                    <a:pt x="1099" y="657"/>
                    <a:pt x="1087" y="657"/>
                    <a:pt x="1075" y="656"/>
                  </a:cubicBezTo>
                  <a:cubicBezTo>
                    <a:pt x="1052" y="655"/>
                    <a:pt x="1029" y="654"/>
                    <a:pt x="1008" y="654"/>
                  </a:cubicBezTo>
                  <a:cubicBezTo>
                    <a:pt x="800" y="654"/>
                    <a:pt x="713" y="727"/>
                    <a:pt x="590" y="727"/>
                  </a:cubicBezTo>
                  <a:cubicBezTo>
                    <a:pt x="579" y="727"/>
                    <a:pt x="569" y="726"/>
                    <a:pt x="558" y="725"/>
                  </a:cubicBezTo>
                  <a:cubicBezTo>
                    <a:pt x="551" y="724"/>
                    <a:pt x="544" y="724"/>
                    <a:pt x="536" y="724"/>
                  </a:cubicBezTo>
                  <a:cubicBezTo>
                    <a:pt x="368" y="724"/>
                    <a:pt x="4" y="923"/>
                    <a:pt x="4" y="1087"/>
                  </a:cubicBezTo>
                  <a:cubicBezTo>
                    <a:pt x="4" y="1098"/>
                    <a:pt x="4" y="1110"/>
                    <a:pt x="1" y="1121"/>
                  </a:cubicBezTo>
                  <a:cubicBezTo>
                    <a:pt x="127" y="1148"/>
                    <a:pt x="268" y="1156"/>
                    <a:pt x="313" y="1156"/>
                  </a:cubicBezTo>
                  <a:cubicBezTo>
                    <a:pt x="401" y="1156"/>
                    <a:pt x="523" y="1019"/>
                    <a:pt x="558" y="915"/>
                  </a:cubicBezTo>
                  <a:cubicBezTo>
                    <a:pt x="574" y="865"/>
                    <a:pt x="620" y="851"/>
                    <a:pt x="681" y="851"/>
                  </a:cubicBezTo>
                  <a:cubicBezTo>
                    <a:pt x="749" y="851"/>
                    <a:pt x="836" y="869"/>
                    <a:pt x="919" y="878"/>
                  </a:cubicBezTo>
                  <a:cubicBezTo>
                    <a:pt x="1075" y="897"/>
                    <a:pt x="1038" y="1175"/>
                    <a:pt x="1107" y="1224"/>
                  </a:cubicBezTo>
                  <a:cubicBezTo>
                    <a:pt x="1177" y="1276"/>
                    <a:pt x="1636" y="1572"/>
                    <a:pt x="1740" y="1572"/>
                  </a:cubicBezTo>
                  <a:cubicBezTo>
                    <a:pt x="1742" y="1572"/>
                    <a:pt x="1745" y="1571"/>
                    <a:pt x="1747" y="1571"/>
                  </a:cubicBezTo>
                  <a:cubicBezTo>
                    <a:pt x="1757" y="1569"/>
                    <a:pt x="1769" y="1568"/>
                    <a:pt x="1783" y="1568"/>
                  </a:cubicBezTo>
                  <a:cubicBezTo>
                    <a:pt x="1890" y="1568"/>
                    <a:pt x="2097" y="1631"/>
                    <a:pt x="2127" y="1708"/>
                  </a:cubicBezTo>
                  <a:cubicBezTo>
                    <a:pt x="2153" y="1770"/>
                    <a:pt x="2259" y="1778"/>
                    <a:pt x="2349" y="1778"/>
                  </a:cubicBezTo>
                  <a:cubicBezTo>
                    <a:pt x="2382" y="1778"/>
                    <a:pt x="2413" y="1777"/>
                    <a:pt x="2437" y="1777"/>
                  </a:cubicBezTo>
                  <a:cubicBezTo>
                    <a:pt x="2524" y="1777"/>
                    <a:pt x="2642" y="2051"/>
                    <a:pt x="2783" y="2051"/>
                  </a:cubicBezTo>
                  <a:cubicBezTo>
                    <a:pt x="2920" y="2051"/>
                    <a:pt x="3488" y="2379"/>
                    <a:pt x="3679" y="2482"/>
                  </a:cubicBezTo>
                  <a:cubicBezTo>
                    <a:pt x="3869" y="2589"/>
                    <a:pt x="4110" y="2692"/>
                    <a:pt x="3938" y="2726"/>
                  </a:cubicBezTo>
                  <a:cubicBezTo>
                    <a:pt x="3767" y="2760"/>
                    <a:pt x="3557" y="3019"/>
                    <a:pt x="3645" y="3138"/>
                  </a:cubicBezTo>
                  <a:cubicBezTo>
                    <a:pt x="3728" y="3260"/>
                    <a:pt x="3679" y="3416"/>
                    <a:pt x="3694" y="3485"/>
                  </a:cubicBezTo>
                  <a:cubicBezTo>
                    <a:pt x="3713" y="3553"/>
                    <a:pt x="4335" y="4152"/>
                    <a:pt x="4335" y="4152"/>
                  </a:cubicBezTo>
                  <a:cubicBezTo>
                    <a:pt x="4335" y="4152"/>
                    <a:pt x="4628" y="4197"/>
                    <a:pt x="4959" y="4323"/>
                  </a:cubicBezTo>
                  <a:cubicBezTo>
                    <a:pt x="5005" y="4247"/>
                    <a:pt x="5161" y="4163"/>
                    <a:pt x="5283" y="4079"/>
                  </a:cubicBezTo>
                  <a:cubicBezTo>
                    <a:pt x="5455" y="3957"/>
                    <a:pt x="5325" y="3724"/>
                    <a:pt x="5378" y="3629"/>
                  </a:cubicBezTo>
                  <a:cubicBezTo>
                    <a:pt x="5422" y="3550"/>
                    <a:pt x="5734" y="3459"/>
                    <a:pt x="5888" y="3459"/>
                  </a:cubicBezTo>
                  <a:cubicBezTo>
                    <a:pt x="5912" y="3459"/>
                    <a:pt x="5932" y="3461"/>
                    <a:pt x="5946" y="3465"/>
                  </a:cubicBezTo>
                  <a:cubicBezTo>
                    <a:pt x="6033" y="3493"/>
                    <a:pt x="6231" y="3594"/>
                    <a:pt x="6376" y="3594"/>
                  </a:cubicBezTo>
                  <a:cubicBezTo>
                    <a:pt x="6409" y="3594"/>
                    <a:pt x="6439" y="3589"/>
                    <a:pt x="6465" y="3576"/>
                  </a:cubicBezTo>
                  <a:lnTo>
                    <a:pt x="6465" y="2768"/>
                  </a:lnTo>
                  <a:lnTo>
                    <a:pt x="6393" y="2516"/>
                  </a:lnTo>
                  <a:cubicBezTo>
                    <a:pt x="6393" y="2486"/>
                    <a:pt x="6412" y="2166"/>
                    <a:pt x="6423" y="1819"/>
                  </a:cubicBezTo>
                  <a:cubicBezTo>
                    <a:pt x="6430" y="1682"/>
                    <a:pt x="6435" y="1541"/>
                    <a:pt x="6435" y="1411"/>
                  </a:cubicBezTo>
                  <a:cubicBezTo>
                    <a:pt x="6438" y="1400"/>
                    <a:pt x="6438" y="1388"/>
                    <a:pt x="6438" y="1381"/>
                  </a:cubicBezTo>
                  <a:lnTo>
                    <a:pt x="6438" y="1362"/>
                  </a:lnTo>
                  <a:lnTo>
                    <a:pt x="6438" y="1323"/>
                  </a:lnTo>
                  <a:lnTo>
                    <a:pt x="6438" y="1320"/>
                  </a:lnTo>
                  <a:lnTo>
                    <a:pt x="6438" y="1274"/>
                  </a:lnTo>
                  <a:lnTo>
                    <a:pt x="6438" y="1270"/>
                  </a:lnTo>
                  <a:cubicBezTo>
                    <a:pt x="6438" y="1156"/>
                    <a:pt x="6438" y="1064"/>
                    <a:pt x="6435" y="1011"/>
                  </a:cubicBezTo>
                  <a:lnTo>
                    <a:pt x="6435" y="1007"/>
                  </a:lnTo>
                  <a:cubicBezTo>
                    <a:pt x="6435" y="999"/>
                    <a:pt x="6430" y="996"/>
                    <a:pt x="6430" y="988"/>
                  </a:cubicBezTo>
                  <a:cubicBezTo>
                    <a:pt x="6430" y="980"/>
                    <a:pt x="6430" y="976"/>
                    <a:pt x="6427" y="969"/>
                  </a:cubicBezTo>
                  <a:cubicBezTo>
                    <a:pt x="6393" y="790"/>
                    <a:pt x="6717" y="142"/>
                    <a:pt x="6717" y="142"/>
                  </a:cubicBezTo>
                  <a:cubicBezTo>
                    <a:pt x="6717" y="142"/>
                    <a:pt x="6389" y="115"/>
                    <a:pt x="6194"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4" name="Google Shape;1414;p48"/>
            <p:cNvSpPr/>
            <p:nvPr/>
          </p:nvSpPr>
          <p:spPr>
            <a:xfrm>
              <a:off x="2600875" y="3046050"/>
              <a:ext cx="92575" cy="89025"/>
            </a:xfrm>
            <a:custGeom>
              <a:rect b="b" l="l" r="r" t="t"/>
              <a:pathLst>
                <a:path extrusionOk="0" h="3561" w="3703">
                  <a:moveTo>
                    <a:pt x="2216" y="1266"/>
                  </a:moveTo>
                  <a:cubicBezTo>
                    <a:pt x="2411" y="1299"/>
                    <a:pt x="2318" y="1437"/>
                    <a:pt x="2220" y="1437"/>
                  </a:cubicBezTo>
                  <a:cubicBezTo>
                    <a:pt x="2219" y="1437"/>
                    <a:pt x="2217" y="1437"/>
                    <a:pt x="2216" y="1437"/>
                  </a:cubicBezTo>
                  <a:cubicBezTo>
                    <a:pt x="2022" y="1407"/>
                    <a:pt x="2121" y="1266"/>
                    <a:pt x="2216" y="1266"/>
                  </a:cubicBezTo>
                  <a:close/>
                  <a:moveTo>
                    <a:pt x="2465" y="1852"/>
                  </a:moveTo>
                  <a:cubicBezTo>
                    <a:pt x="2513" y="1852"/>
                    <a:pt x="2562" y="1945"/>
                    <a:pt x="2539" y="1971"/>
                  </a:cubicBezTo>
                  <a:cubicBezTo>
                    <a:pt x="2531" y="1980"/>
                    <a:pt x="2521" y="1984"/>
                    <a:pt x="2511" y="1984"/>
                  </a:cubicBezTo>
                  <a:cubicBezTo>
                    <a:pt x="2463" y="1984"/>
                    <a:pt x="2412" y="1889"/>
                    <a:pt x="2437" y="1864"/>
                  </a:cubicBezTo>
                  <a:cubicBezTo>
                    <a:pt x="2446" y="1855"/>
                    <a:pt x="2455" y="1852"/>
                    <a:pt x="2465" y="1852"/>
                  </a:cubicBezTo>
                  <a:close/>
                  <a:moveTo>
                    <a:pt x="1300" y="2273"/>
                  </a:moveTo>
                  <a:cubicBezTo>
                    <a:pt x="1394" y="2273"/>
                    <a:pt x="1518" y="2326"/>
                    <a:pt x="1675" y="2471"/>
                  </a:cubicBezTo>
                  <a:cubicBezTo>
                    <a:pt x="1507" y="2675"/>
                    <a:pt x="1373" y="2748"/>
                    <a:pt x="1275" y="2748"/>
                  </a:cubicBezTo>
                  <a:cubicBezTo>
                    <a:pt x="1127" y="2748"/>
                    <a:pt x="1063" y="2579"/>
                    <a:pt x="1095" y="2443"/>
                  </a:cubicBezTo>
                  <a:cubicBezTo>
                    <a:pt x="1026" y="2390"/>
                    <a:pt x="1103" y="2302"/>
                    <a:pt x="1179" y="2302"/>
                  </a:cubicBezTo>
                  <a:cubicBezTo>
                    <a:pt x="1183" y="2302"/>
                    <a:pt x="1183" y="2302"/>
                    <a:pt x="1187" y="2306"/>
                  </a:cubicBezTo>
                  <a:cubicBezTo>
                    <a:pt x="1218" y="2285"/>
                    <a:pt x="1255" y="2273"/>
                    <a:pt x="1300" y="2273"/>
                  </a:cubicBezTo>
                  <a:close/>
                  <a:moveTo>
                    <a:pt x="1496" y="1"/>
                  </a:moveTo>
                  <a:cubicBezTo>
                    <a:pt x="1396" y="1"/>
                    <a:pt x="908" y="61"/>
                    <a:pt x="588" y="202"/>
                  </a:cubicBezTo>
                  <a:cubicBezTo>
                    <a:pt x="588" y="221"/>
                    <a:pt x="585" y="241"/>
                    <a:pt x="569" y="263"/>
                  </a:cubicBezTo>
                  <a:cubicBezTo>
                    <a:pt x="569" y="267"/>
                    <a:pt x="569" y="267"/>
                    <a:pt x="565" y="267"/>
                  </a:cubicBezTo>
                  <a:cubicBezTo>
                    <a:pt x="565" y="271"/>
                    <a:pt x="562" y="275"/>
                    <a:pt x="562" y="279"/>
                  </a:cubicBezTo>
                  <a:cubicBezTo>
                    <a:pt x="558" y="283"/>
                    <a:pt x="554" y="286"/>
                    <a:pt x="554" y="290"/>
                  </a:cubicBezTo>
                  <a:cubicBezTo>
                    <a:pt x="550" y="290"/>
                    <a:pt x="550" y="290"/>
                    <a:pt x="550" y="294"/>
                  </a:cubicBezTo>
                  <a:cubicBezTo>
                    <a:pt x="543" y="298"/>
                    <a:pt x="539" y="305"/>
                    <a:pt x="532" y="309"/>
                  </a:cubicBezTo>
                  <a:cubicBezTo>
                    <a:pt x="428" y="416"/>
                    <a:pt x="447" y="847"/>
                    <a:pt x="619" y="999"/>
                  </a:cubicBezTo>
                  <a:cubicBezTo>
                    <a:pt x="790" y="1155"/>
                    <a:pt x="463" y="1468"/>
                    <a:pt x="379" y="1517"/>
                  </a:cubicBezTo>
                  <a:cubicBezTo>
                    <a:pt x="375" y="1521"/>
                    <a:pt x="372" y="1521"/>
                    <a:pt x="367" y="1525"/>
                  </a:cubicBezTo>
                  <a:lnTo>
                    <a:pt x="363" y="1525"/>
                  </a:lnTo>
                  <a:cubicBezTo>
                    <a:pt x="303" y="1571"/>
                    <a:pt x="207" y="1681"/>
                    <a:pt x="189" y="1803"/>
                  </a:cubicBezTo>
                  <a:cubicBezTo>
                    <a:pt x="180" y="1849"/>
                    <a:pt x="184" y="1899"/>
                    <a:pt x="211" y="1948"/>
                  </a:cubicBezTo>
                  <a:cubicBezTo>
                    <a:pt x="215" y="1952"/>
                    <a:pt x="219" y="1959"/>
                    <a:pt x="222" y="1968"/>
                  </a:cubicBezTo>
                  <a:cubicBezTo>
                    <a:pt x="329" y="2118"/>
                    <a:pt x="316" y="2177"/>
                    <a:pt x="206" y="2177"/>
                  </a:cubicBezTo>
                  <a:cubicBezTo>
                    <a:pt x="191" y="2177"/>
                    <a:pt x="173" y="2176"/>
                    <a:pt x="154" y="2173"/>
                  </a:cubicBezTo>
                  <a:cubicBezTo>
                    <a:pt x="150" y="2173"/>
                    <a:pt x="145" y="2173"/>
                    <a:pt x="141" y="2173"/>
                  </a:cubicBezTo>
                  <a:cubicBezTo>
                    <a:pt x="0" y="2173"/>
                    <a:pt x="55" y="2433"/>
                    <a:pt x="189" y="2466"/>
                  </a:cubicBezTo>
                  <a:cubicBezTo>
                    <a:pt x="326" y="2501"/>
                    <a:pt x="447" y="2726"/>
                    <a:pt x="344" y="2794"/>
                  </a:cubicBezTo>
                  <a:cubicBezTo>
                    <a:pt x="238" y="2863"/>
                    <a:pt x="101" y="3019"/>
                    <a:pt x="257" y="3088"/>
                  </a:cubicBezTo>
                  <a:cubicBezTo>
                    <a:pt x="265" y="3092"/>
                    <a:pt x="272" y="3095"/>
                    <a:pt x="280" y="3099"/>
                  </a:cubicBezTo>
                  <a:cubicBezTo>
                    <a:pt x="284" y="3103"/>
                    <a:pt x="284" y="3103"/>
                    <a:pt x="287" y="3103"/>
                  </a:cubicBezTo>
                  <a:cubicBezTo>
                    <a:pt x="291" y="3106"/>
                    <a:pt x="295" y="3111"/>
                    <a:pt x="298" y="3115"/>
                  </a:cubicBezTo>
                  <a:cubicBezTo>
                    <a:pt x="303" y="3115"/>
                    <a:pt x="303" y="3118"/>
                    <a:pt x="307" y="3118"/>
                  </a:cubicBezTo>
                  <a:cubicBezTo>
                    <a:pt x="310" y="3122"/>
                    <a:pt x="314" y="3126"/>
                    <a:pt x="318" y="3129"/>
                  </a:cubicBezTo>
                  <a:cubicBezTo>
                    <a:pt x="318" y="3134"/>
                    <a:pt x="321" y="3137"/>
                    <a:pt x="321" y="3137"/>
                  </a:cubicBezTo>
                  <a:cubicBezTo>
                    <a:pt x="326" y="3141"/>
                    <a:pt x="326" y="3141"/>
                    <a:pt x="329" y="3145"/>
                  </a:cubicBezTo>
                  <a:cubicBezTo>
                    <a:pt x="352" y="3187"/>
                    <a:pt x="340" y="3240"/>
                    <a:pt x="307" y="3286"/>
                  </a:cubicBezTo>
                  <a:cubicBezTo>
                    <a:pt x="418" y="3310"/>
                    <a:pt x="541" y="3339"/>
                    <a:pt x="633" y="3339"/>
                  </a:cubicBezTo>
                  <a:cubicBezTo>
                    <a:pt x="698" y="3339"/>
                    <a:pt x="747" y="3325"/>
                    <a:pt x="768" y="3286"/>
                  </a:cubicBezTo>
                  <a:cubicBezTo>
                    <a:pt x="815" y="3202"/>
                    <a:pt x="897" y="3172"/>
                    <a:pt x="968" y="3172"/>
                  </a:cubicBezTo>
                  <a:cubicBezTo>
                    <a:pt x="995" y="3172"/>
                    <a:pt x="1020" y="3176"/>
                    <a:pt x="1042" y="3183"/>
                  </a:cubicBezTo>
                  <a:cubicBezTo>
                    <a:pt x="1046" y="3185"/>
                    <a:pt x="1051" y="3185"/>
                    <a:pt x="1056" y="3185"/>
                  </a:cubicBezTo>
                  <a:cubicBezTo>
                    <a:pt x="1125" y="3185"/>
                    <a:pt x="1256" y="3058"/>
                    <a:pt x="1349" y="3058"/>
                  </a:cubicBezTo>
                  <a:cubicBezTo>
                    <a:pt x="1370" y="3058"/>
                    <a:pt x="1388" y="3064"/>
                    <a:pt x="1404" y="3080"/>
                  </a:cubicBezTo>
                  <a:cubicBezTo>
                    <a:pt x="1496" y="3171"/>
                    <a:pt x="1313" y="3286"/>
                    <a:pt x="1442" y="3351"/>
                  </a:cubicBezTo>
                  <a:cubicBezTo>
                    <a:pt x="1461" y="3360"/>
                    <a:pt x="1480" y="3364"/>
                    <a:pt x="1498" y="3364"/>
                  </a:cubicBezTo>
                  <a:cubicBezTo>
                    <a:pt x="1585" y="3364"/>
                    <a:pt x="1665" y="3279"/>
                    <a:pt x="1739" y="3279"/>
                  </a:cubicBezTo>
                  <a:cubicBezTo>
                    <a:pt x="1758" y="3279"/>
                    <a:pt x="1776" y="3285"/>
                    <a:pt x="1793" y="3298"/>
                  </a:cubicBezTo>
                  <a:cubicBezTo>
                    <a:pt x="1800" y="3305"/>
                    <a:pt x="1808" y="3312"/>
                    <a:pt x="1812" y="3317"/>
                  </a:cubicBezTo>
                  <a:cubicBezTo>
                    <a:pt x="1816" y="3320"/>
                    <a:pt x="1820" y="3324"/>
                    <a:pt x="1823" y="3328"/>
                  </a:cubicBezTo>
                  <a:cubicBezTo>
                    <a:pt x="1827" y="3328"/>
                    <a:pt x="1827" y="3331"/>
                    <a:pt x="1827" y="3331"/>
                  </a:cubicBezTo>
                  <a:cubicBezTo>
                    <a:pt x="1876" y="3377"/>
                    <a:pt x="1907" y="3427"/>
                    <a:pt x="1968" y="3454"/>
                  </a:cubicBezTo>
                  <a:cubicBezTo>
                    <a:pt x="1990" y="3463"/>
                    <a:pt x="2015" y="3470"/>
                    <a:pt x="2046" y="3470"/>
                  </a:cubicBezTo>
                  <a:cubicBezTo>
                    <a:pt x="2053" y="3470"/>
                    <a:pt x="2060" y="3469"/>
                    <a:pt x="2067" y="3469"/>
                  </a:cubicBezTo>
                  <a:lnTo>
                    <a:pt x="2117" y="3469"/>
                  </a:lnTo>
                  <a:cubicBezTo>
                    <a:pt x="2180" y="3460"/>
                    <a:pt x="2238" y="3456"/>
                    <a:pt x="2289" y="3456"/>
                  </a:cubicBezTo>
                  <a:cubicBezTo>
                    <a:pt x="2402" y="3456"/>
                    <a:pt x="2484" y="3479"/>
                    <a:pt x="2528" y="3534"/>
                  </a:cubicBezTo>
                  <a:cubicBezTo>
                    <a:pt x="2544" y="3552"/>
                    <a:pt x="2556" y="3560"/>
                    <a:pt x="2567" y="3560"/>
                  </a:cubicBezTo>
                  <a:cubicBezTo>
                    <a:pt x="2600" y="3560"/>
                    <a:pt x="2622" y="3475"/>
                    <a:pt x="2711" y="3340"/>
                  </a:cubicBezTo>
                  <a:cubicBezTo>
                    <a:pt x="2821" y="3164"/>
                    <a:pt x="2945" y="2884"/>
                    <a:pt x="3125" y="2884"/>
                  </a:cubicBezTo>
                  <a:cubicBezTo>
                    <a:pt x="3133" y="2884"/>
                    <a:pt x="3141" y="2885"/>
                    <a:pt x="3150" y="2886"/>
                  </a:cubicBezTo>
                  <a:cubicBezTo>
                    <a:pt x="3325" y="2909"/>
                    <a:pt x="3367" y="2985"/>
                    <a:pt x="3695" y="3057"/>
                  </a:cubicBezTo>
                  <a:cubicBezTo>
                    <a:pt x="3702" y="2707"/>
                    <a:pt x="3447" y="2077"/>
                    <a:pt x="3317" y="1338"/>
                  </a:cubicBezTo>
                  <a:cubicBezTo>
                    <a:pt x="3237" y="874"/>
                    <a:pt x="3306" y="485"/>
                    <a:pt x="3386" y="207"/>
                  </a:cubicBezTo>
                  <a:cubicBezTo>
                    <a:pt x="3319" y="188"/>
                    <a:pt x="3247" y="173"/>
                    <a:pt x="3189" y="173"/>
                  </a:cubicBezTo>
                  <a:cubicBezTo>
                    <a:pt x="3151" y="173"/>
                    <a:pt x="3120" y="180"/>
                    <a:pt x="3100" y="195"/>
                  </a:cubicBezTo>
                  <a:cubicBezTo>
                    <a:pt x="2997" y="268"/>
                    <a:pt x="2588" y="440"/>
                    <a:pt x="2466" y="440"/>
                  </a:cubicBezTo>
                  <a:cubicBezTo>
                    <a:pt x="2461" y="440"/>
                    <a:pt x="2456" y="440"/>
                    <a:pt x="2453" y="439"/>
                  </a:cubicBezTo>
                  <a:cubicBezTo>
                    <a:pt x="2353" y="428"/>
                    <a:pt x="2056" y="221"/>
                    <a:pt x="1896" y="221"/>
                  </a:cubicBezTo>
                  <a:cubicBezTo>
                    <a:pt x="1891" y="221"/>
                    <a:pt x="1886" y="221"/>
                    <a:pt x="1881" y="221"/>
                  </a:cubicBezTo>
                  <a:cubicBezTo>
                    <a:pt x="1877" y="222"/>
                    <a:pt x="1873" y="222"/>
                    <a:pt x="1870" y="222"/>
                  </a:cubicBezTo>
                  <a:cubicBezTo>
                    <a:pt x="1723" y="222"/>
                    <a:pt x="1622" y="1"/>
                    <a:pt x="149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5" name="Google Shape;1415;p48"/>
            <p:cNvSpPr/>
            <p:nvPr/>
          </p:nvSpPr>
          <p:spPr>
            <a:xfrm>
              <a:off x="2595475" y="2995075"/>
              <a:ext cx="94625" cy="61975"/>
            </a:xfrm>
            <a:custGeom>
              <a:rect b="b" l="l" r="r" t="t"/>
              <a:pathLst>
                <a:path extrusionOk="0" h="2479" w="3785">
                  <a:moveTo>
                    <a:pt x="674" y="1624"/>
                  </a:moveTo>
                  <a:cubicBezTo>
                    <a:pt x="774" y="1624"/>
                    <a:pt x="755" y="1750"/>
                    <a:pt x="778" y="1829"/>
                  </a:cubicBezTo>
                  <a:cubicBezTo>
                    <a:pt x="674" y="1826"/>
                    <a:pt x="697" y="1704"/>
                    <a:pt x="674" y="1624"/>
                  </a:cubicBezTo>
                  <a:close/>
                  <a:moveTo>
                    <a:pt x="3015" y="0"/>
                  </a:moveTo>
                  <a:cubicBezTo>
                    <a:pt x="2806" y="111"/>
                    <a:pt x="2531" y="214"/>
                    <a:pt x="2344" y="214"/>
                  </a:cubicBezTo>
                  <a:cubicBezTo>
                    <a:pt x="2047" y="214"/>
                    <a:pt x="1735" y="294"/>
                    <a:pt x="1543" y="370"/>
                  </a:cubicBezTo>
                  <a:cubicBezTo>
                    <a:pt x="1464" y="402"/>
                    <a:pt x="1346" y="412"/>
                    <a:pt x="1220" y="412"/>
                  </a:cubicBezTo>
                  <a:cubicBezTo>
                    <a:pt x="1039" y="412"/>
                    <a:pt x="843" y="391"/>
                    <a:pt x="728" y="381"/>
                  </a:cubicBezTo>
                  <a:cubicBezTo>
                    <a:pt x="714" y="381"/>
                    <a:pt x="700" y="380"/>
                    <a:pt x="686" y="380"/>
                  </a:cubicBezTo>
                  <a:cubicBezTo>
                    <a:pt x="518" y="380"/>
                    <a:pt x="427" y="441"/>
                    <a:pt x="377" y="526"/>
                  </a:cubicBezTo>
                  <a:cubicBezTo>
                    <a:pt x="351" y="576"/>
                    <a:pt x="168" y="614"/>
                    <a:pt x="0" y="645"/>
                  </a:cubicBezTo>
                  <a:cubicBezTo>
                    <a:pt x="39" y="721"/>
                    <a:pt x="145" y="744"/>
                    <a:pt x="160" y="770"/>
                  </a:cubicBezTo>
                  <a:lnTo>
                    <a:pt x="160" y="774"/>
                  </a:lnTo>
                  <a:lnTo>
                    <a:pt x="164" y="774"/>
                  </a:lnTo>
                  <a:cubicBezTo>
                    <a:pt x="164" y="778"/>
                    <a:pt x="160" y="778"/>
                    <a:pt x="160" y="782"/>
                  </a:cubicBezTo>
                  <a:cubicBezTo>
                    <a:pt x="160" y="786"/>
                    <a:pt x="157" y="786"/>
                    <a:pt x="157" y="789"/>
                  </a:cubicBezTo>
                  <a:cubicBezTo>
                    <a:pt x="153" y="793"/>
                    <a:pt x="148" y="793"/>
                    <a:pt x="145" y="797"/>
                  </a:cubicBezTo>
                  <a:cubicBezTo>
                    <a:pt x="57" y="851"/>
                    <a:pt x="8" y="2195"/>
                    <a:pt x="111" y="2264"/>
                  </a:cubicBezTo>
                  <a:cubicBezTo>
                    <a:pt x="127" y="2275"/>
                    <a:pt x="149" y="2279"/>
                    <a:pt x="176" y="2279"/>
                  </a:cubicBezTo>
                  <a:cubicBezTo>
                    <a:pt x="316" y="2279"/>
                    <a:pt x="578" y="2160"/>
                    <a:pt x="681" y="2160"/>
                  </a:cubicBezTo>
                  <a:cubicBezTo>
                    <a:pt x="687" y="2160"/>
                    <a:pt x="692" y="2161"/>
                    <a:pt x="697" y="2162"/>
                  </a:cubicBezTo>
                  <a:cubicBezTo>
                    <a:pt x="706" y="2162"/>
                    <a:pt x="713" y="2162"/>
                    <a:pt x="717" y="2165"/>
                  </a:cubicBezTo>
                  <a:lnTo>
                    <a:pt x="720" y="2165"/>
                  </a:lnTo>
                  <a:cubicBezTo>
                    <a:pt x="728" y="2165"/>
                    <a:pt x="732" y="2169"/>
                    <a:pt x="739" y="2169"/>
                  </a:cubicBezTo>
                  <a:lnTo>
                    <a:pt x="739" y="2173"/>
                  </a:lnTo>
                  <a:cubicBezTo>
                    <a:pt x="778" y="2184"/>
                    <a:pt x="801" y="2211"/>
                    <a:pt x="804" y="2241"/>
                  </a:cubicBezTo>
                  <a:cubicBezTo>
                    <a:pt x="1124" y="2100"/>
                    <a:pt x="1612" y="2040"/>
                    <a:pt x="1712" y="2040"/>
                  </a:cubicBezTo>
                  <a:cubicBezTo>
                    <a:pt x="1838" y="2040"/>
                    <a:pt x="1939" y="2261"/>
                    <a:pt x="2086" y="2261"/>
                  </a:cubicBezTo>
                  <a:cubicBezTo>
                    <a:pt x="2089" y="2261"/>
                    <a:pt x="2093" y="2261"/>
                    <a:pt x="2097" y="2260"/>
                  </a:cubicBezTo>
                  <a:cubicBezTo>
                    <a:pt x="2102" y="2260"/>
                    <a:pt x="2107" y="2260"/>
                    <a:pt x="2112" y="2260"/>
                  </a:cubicBezTo>
                  <a:cubicBezTo>
                    <a:pt x="2272" y="2260"/>
                    <a:pt x="2569" y="2467"/>
                    <a:pt x="2669" y="2478"/>
                  </a:cubicBezTo>
                  <a:cubicBezTo>
                    <a:pt x="2672" y="2479"/>
                    <a:pt x="2677" y="2479"/>
                    <a:pt x="2682" y="2479"/>
                  </a:cubicBezTo>
                  <a:cubicBezTo>
                    <a:pt x="2804" y="2479"/>
                    <a:pt x="3213" y="2307"/>
                    <a:pt x="3316" y="2234"/>
                  </a:cubicBezTo>
                  <a:cubicBezTo>
                    <a:pt x="3336" y="2219"/>
                    <a:pt x="3367" y="2212"/>
                    <a:pt x="3405" y="2212"/>
                  </a:cubicBezTo>
                  <a:cubicBezTo>
                    <a:pt x="3463" y="2212"/>
                    <a:pt x="3535" y="2227"/>
                    <a:pt x="3602" y="2246"/>
                  </a:cubicBezTo>
                  <a:cubicBezTo>
                    <a:pt x="3667" y="2009"/>
                    <a:pt x="3747" y="1852"/>
                    <a:pt x="3758" y="1807"/>
                  </a:cubicBezTo>
                  <a:cubicBezTo>
                    <a:pt x="3785" y="1704"/>
                    <a:pt x="3450" y="969"/>
                    <a:pt x="3301" y="675"/>
                  </a:cubicBezTo>
                  <a:cubicBezTo>
                    <a:pt x="3183" y="443"/>
                    <a:pt x="3110" y="179"/>
                    <a:pt x="301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6" name="Google Shape;1416;p48"/>
            <p:cNvSpPr/>
            <p:nvPr/>
          </p:nvSpPr>
          <p:spPr>
            <a:xfrm>
              <a:off x="2571950" y="3122475"/>
              <a:ext cx="83400" cy="108850"/>
            </a:xfrm>
            <a:custGeom>
              <a:rect b="b" l="l" r="r" t="t"/>
              <a:pathLst>
                <a:path extrusionOk="0" h="4354" w="3336">
                  <a:moveTo>
                    <a:pt x="2506" y="1"/>
                  </a:moveTo>
                  <a:cubicBezTo>
                    <a:pt x="2413" y="1"/>
                    <a:pt x="2282" y="128"/>
                    <a:pt x="2213" y="128"/>
                  </a:cubicBezTo>
                  <a:cubicBezTo>
                    <a:pt x="2208" y="128"/>
                    <a:pt x="2203" y="128"/>
                    <a:pt x="2199" y="126"/>
                  </a:cubicBezTo>
                  <a:cubicBezTo>
                    <a:pt x="2177" y="119"/>
                    <a:pt x="2152" y="115"/>
                    <a:pt x="2125" y="115"/>
                  </a:cubicBezTo>
                  <a:cubicBezTo>
                    <a:pt x="2054" y="115"/>
                    <a:pt x="1972" y="145"/>
                    <a:pt x="1925" y="229"/>
                  </a:cubicBezTo>
                  <a:cubicBezTo>
                    <a:pt x="1904" y="268"/>
                    <a:pt x="1855" y="282"/>
                    <a:pt x="1790" y="282"/>
                  </a:cubicBezTo>
                  <a:cubicBezTo>
                    <a:pt x="1698" y="282"/>
                    <a:pt x="1575" y="253"/>
                    <a:pt x="1464" y="229"/>
                  </a:cubicBezTo>
                  <a:cubicBezTo>
                    <a:pt x="1441" y="260"/>
                    <a:pt x="1410" y="286"/>
                    <a:pt x="1379" y="305"/>
                  </a:cubicBezTo>
                  <a:cubicBezTo>
                    <a:pt x="1277" y="378"/>
                    <a:pt x="1052" y="324"/>
                    <a:pt x="1052" y="446"/>
                  </a:cubicBezTo>
                  <a:cubicBezTo>
                    <a:pt x="1052" y="461"/>
                    <a:pt x="1048" y="473"/>
                    <a:pt x="1044" y="484"/>
                  </a:cubicBezTo>
                  <a:cubicBezTo>
                    <a:pt x="1204" y="805"/>
                    <a:pt x="1183" y="1404"/>
                    <a:pt x="740" y="1404"/>
                  </a:cubicBezTo>
                  <a:cubicBezTo>
                    <a:pt x="699" y="1404"/>
                    <a:pt x="654" y="1399"/>
                    <a:pt x="606" y="1388"/>
                  </a:cubicBezTo>
                  <a:cubicBezTo>
                    <a:pt x="530" y="1155"/>
                    <a:pt x="446" y="873"/>
                    <a:pt x="499" y="663"/>
                  </a:cubicBezTo>
                  <a:lnTo>
                    <a:pt x="499" y="663"/>
                  </a:lnTo>
                  <a:cubicBezTo>
                    <a:pt x="358" y="702"/>
                    <a:pt x="152" y="820"/>
                    <a:pt x="137" y="877"/>
                  </a:cubicBezTo>
                  <a:cubicBezTo>
                    <a:pt x="118" y="946"/>
                    <a:pt x="431" y="1185"/>
                    <a:pt x="431" y="1289"/>
                  </a:cubicBezTo>
                  <a:cubicBezTo>
                    <a:pt x="431" y="1395"/>
                    <a:pt x="225" y="1616"/>
                    <a:pt x="396" y="1689"/>
                  </a:cubicBezTo>
                  <a:cubicBezTo>
                    <a:pt x="568" y="1757"/>
                    <a:pt x="308" y="1910"/>
                    <a:pt x="449" y="2016"/>
                  </a:cubicBezTo>
                  <a:cubicBezTo>
                    <a:pt x="586" y="2119"/>
                    <a:pt x="294" y="2188"/>
                    <a:pt x="294" y="2188"/>
                  </a:cubicBezTo>
                  <a:cubicBezTo>
                    <a:pt x="294" y="2188"/>
                    <a:pt x="266" y="2184"/>
                    <a:pt x="229" y="2184"/>
                  </a:cubicBezTo>
                  <a:lnTo>
                    <a:pt x="194" y="2184"/>
                  </a:lnTo>
                  <a:cubicBezTo>
                    <a:pt x="202" y="2204"/>
                    <a:pt x="210" y="2226"/>
                    <a:pt x="217" y="2249"/>
                  </a:cubicBezTo>
                  <a:cubicBezTo>
                    <a:pt x="324" y="2547"/>
                    <a:pt x="259" y="3076"/>
                    <a:pt x="167" y="3103"/>
                  </a:cubicBezTo>
                  <a:cubicBezTo>
                    <a:pt x="76" y="3126"/>
                    <a:pt x="0" y="3514"/>
                    <a:pt x="0" y="3514"/>
                  </a:cubicBezTo>
                  <a:cubicBezTo>
                    <a:pt x="0" y="3514"/>
                    <a:pt x="49" y="3514"/>
                    <a:pt x="111" y="3525"/>
                  </a:cubicBezTo>
                  <a:cubicBezTo>
                    <a:pt x="114" y="3525"/>
                    <a:pt x="118" y="3525"/>
                    <a:pt x="122" y="3530"/>
                  </a:cubicBezTo>
                  <a:cubicBezTo>
                    <a:pt x="125" y="3530"/>
                    <a:pt x="129" y="3530"/>
                    <a:pt x="137" y="3534"/>
                  </a:cubicBezTo>
                  <a:lnTo>
                    <a:pt x="141" y="3534"/>
                  </a:lnTo>
                  <a:cubicBezTo>
                    <a:pt x="187" y="3548"/>
                    <a:pt x="232" y="3571"/>
                    <a:pt x="259" y="3617"/>
                  </a:cubicBezTo>
                  <a:lnTo>
                    <a:pt x="259" y="3621"/>
                  </a:lnTo>
                  <a:cubicBezTo>
                    <a:pt x="263" y="3629"/>
                    <a:pt x="266" y="3636"/>
                    <a:pt x="271" y="3644"/>
                  </a:cubicBezTo>
                  <a:cubicBezTo>
                    <a:pt x="286" y="3685"/>
                    <a:pt x="310" y="3700"/>
                    <a:pt x="338" y="3700"/>
                  </a:cubicBezTo>
                  <a:cubicBezTo>
                    <a:pt x="409" y="3700"/>
                    <a:pt x="505" y="3606"/>
                    <a:pt x="541" y="3606"/>
                  </a:cubicBezTo>
                  <a:cubicBezTo>
                    <a:pt x="595" y="3606"/>
                    <a:pt x="671" y="3724"/>
                    <a:pt x="632" y="3812"/>
                  </a:cubicBezTo>
                  <a:cubicBezTo>
                    <a:pt x="595" y="3903"/>
                    <a:pt x="827" y="4162"/>
                    <a:pt x="918" y="4292"/>
                  </a:cubicBezTo>
                  <a:cubicBezTo>
                    <a:pt x="926" y="4307"/>
                    <a:pt x="949" y="4330"/>
                    <a:pt x="980" y="4353"/>
                  </a:cubicBezTo>
                  <a:cubicBezTo>
                    <a:pt x="1140" y="4155"/>
                    <a:pt x="1318" y="4174"/>
                    <a:pt x="1490" y="3937"/>
                  </a:cubicBezTo>
                  <a:cubicBezTo>
                    <a:pt x="1650" y="3720"/>
                    <a:pt x="1863" y="3446"/>
                    <a:pt x="2206" y="3282"/>
                  </a:cubicBezTo>
                  <a:cubicBezTo>
                    <a:pt x="2065" y="3114"/>
                    <a:pt x="1867" y="2890"/>
                    <a:pt x="1772" y="2881"/>
                  </a:cubicBezTo>
                  <a:cubicBezTo>
                    <a:pt x="1627" y="2870"/>
                    <a:pt x="1680" y="2752"/>
                    <a:pt x="1707" y="2611"/>
                  </a:cubicBezTo>
                  <a:cubicBezTo>
                    <a:pt x="1734" y="2466"/>
                    <a:pt x="1615" y="2299"/>
                    <a:pt x="1615" y="2169"/>
                  </a:cubicBezTo>
                  <a:cubicBezTo>
                    <a:pt x="1615" y="2039"/>
                    <a:pt x="2069" y="1704"/>
                    <a:pt x="2199" y="1704"/>
                  </a:cubicBezTo>
                  <a:cubicBezTo>
                    <a:pt x="2329" y="1704"/>
                    <a:pt x="2443" y="1692"/>
                    <a:pt x="2546" y="1627"/>
                  </a:cubicBezTo>
                  <a:cubicBezTo>
                    <a:pt x="2561" y="1620"/>
                    <a:pt x="2576" y="1613"/>
                    <a:pt x="2588" y="1609"/>
                  </a:cubicBezTo>
                  <a:cubicBezTo>
                    <a:pt x="2542" y="1399"/>
                    <a:pt x="2516" y="1228"/>
                    <a:pt x="2516" y="1185"/>
                  </a:cubicBezTo>
                  <a:cubicBezTo>
                    <a:pt x="2516" y="1130"/>
                    <a:pt x="2767" y="1018"/>
                    <a:pt x="2956" y="1018"/>
                  </a:cubicBezTo>
                  <a:cubicBezTo>
                    <a:pt x="2975" y="1018"/>
                    <a:pt x="2993" y="1019"/>
                    <a:pt x="3010" y="1022"/>
                  </a:cubicBezTo>
                  <a:cubicBezTo>
                    <a:pt x="3021" y="1023"/>
                    <a:pt x="3032" y="1024"/>
                    <a:pt x="3043" y="1024"/>
                  </a:cubicBezTo>
                  <a:cubicBezTo>
                    <a:pt x="3217" y="1024"/>
                    <a:pt x="3335" y="826"/>
                    <a:pt x="3216" y="740"/>
                  </a:cubicBezTo>
                  <a:cubicBezTo>
                    <a:pt x="3087" y="652"/>
                    <a:pt x="2924" y="538"/>
                    <a:pt x="3038" y="511"/>
                  </a:cubicBezTo>
                  <a:cubicBezTo>
                    <a:pt x="3072" y="503"/>
                    <a:pt x="3098" y="457"/>
                    <a:pt x="3125" y="397"/>
                  </a:cubicBezTo>
                  <a:cubicBezTo>
                    <a:pt x="3064" y="374"/>
                    <a:pt x="3033" y="320"/>
                    <a:pt x="2984" y="274"/>
                  </a:cubicBezTo>
                  <a:cubicBezTo>
                    <a:pt x="2984" y="274"/>
                    <a:pt x="2984" y="271"/>
                    <a:pt x="2980" y="271"/>
                  </a:cubicBezTo>
                  <a:cubicBezTo>
                    <a:pt x="2977" y="267"/>
                    <a:pt x="2973" y="263"/>
                    <a:pt x="2969" y="260"/>
                  </a:cubicBezTo>
                  <a:cubicBezTo>
                    <a:pt x="2965" y="255"/>
                    <a:pt x="2957" y="248"/>
                    <a:pt x="2950" y="241"/>
                  </a:cubicBezTo>
                  <a:cubicBezTo>
                    <a:pt x="2933" y="228"/>
                    <a:pt x="2915" y="222"/>
                    <a:pt x="2896" y="222"/>
                  </a:cubicBezTo>
                  <a:cubicBezTo>
                    <a:pt x="2822" y="222"/>
                    <a:pt x="2742" y="307"/>
                    <a:pt x="2655" y="307"/>
                  </a:cubicBezTo>
                  <a:cubicBezTo>
                    <a:pt x="2637" y="307"/>
                    <a:pt x="2618" y="303"/>
                    <a:pt x="2599" y="294"/>
                  </a:cubicBezTo>
                  <a:cubicBezTo>
                    <a:pt x="2470" y="229"/>
                    <a:pt x="2653" y="114"/>
                    <a:pt x="2561" y="23"/>
                  </a:cubicBezTo>
                  <a:cubicBezTo>
                    <a:pt x="2545" y="7"/>
                    <a:pt x="2527" y="1"/>
                    <a:pt x="250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7" name="Google Shape;1417;p48"/>
            <p:cNvSpPr/>
            <p:nvPr/>
          </p:nvSpPr>
          <p:spPr>
            <a:xfrm>
              <a:off x="2634825" y="3118150"/>
              <a:ext cx="58425" cy="60925"/>
            </a:xfrm>
            <a:custGeom>
              <a:rect b="b" l="l" r="r" t="t"/>
              <a:pathLst>
                <a:path extrusionOk="0" h="2437" w="2337">
                  <a:moveTo>
                    <a:pt x="1767" y="0"/>
                  </a:moveTo>
                  <a:cubicBezTo>
                    <a:pt x="1587" y="0"/>
                    <a:pt x="1463" y="280"/>
                    <a:pt x="1353" y="456"/>
                  </a:cubicBezTo>
                  <a:cubicBezTo>
                    <a:pt x="1264" y="591"/>
                    <a:pt x="1242" y="676"/>
                    <a:pt x="1209" y="676"/>
                  </a:cubicBezTo>
                  <a:cubicBezTo>
                    <a:pt x="1198" y="676"/>
                    <a:pt x="1186" y="668"/>
                    <a:pt x="1170" y="650"/>
                  </a:cubicBezTo>
                  <a:cubicBezTo>
                    <a:pt x="1126" y="595"/>
                    <a:pt x="1044" y="572"/>
                    <a:pt x="931" y="572"/>
                  </a:cubicBezTo>
                  <a:cubicBezTo>
                    <a:pt x="880" y="572"/>
                    <a:pt x="822" y="576"/>
                    <a:pt x="759" y="585"/>
                  </a:cubicBezTo>
                  <a:lnTo>
                    <a:pt x="709" y="585"/>
                  </a:lnTo>
                  <a:cubicBezTo>
                    <a:pt x="702" y="585"/>
                    <a:pt x="695" y="586"/>
                    <a:pt x="688" y="586"/>
                  </a:cubicBezTo>
                  <a:cubicBezTo>
                    <a:pt x="657" y="586"/>
                    <a:pt x="632" y="579"/>
                    <a:pt x="610" y="570"/>
                  </a:cubicBezTo>
                  <a:cubicBezTo>
                    <a:pt x="583" y="630"/>
                    <a:pt x="557" y="676"/>
                    <a:pt x="523" y="684"/>
                  </a:cubicBezTo>
                  <a:cubicBezTo>
                    <a:pt x="409" y="711"/>
                    <a:pt x="572" y="825"/>
                    <a:pt x="701" y="913"/>
                  </a:cubicBezTo>
                  <a:cubicBezTo>
                    <a:pt x="820" y="999"/>
                    <a:pt x="702" y="1197"/>
                    <a:pt x="528" y="1197"/>
                  </a:cubicBezTo>
                  <a:cubicBezTo>
                    <a:pt x="517" y="1197"/>
                    <a:pt x="506" y="1196"/>
                    <a:pt x="495" y="1195"/>
                  </a:cubicBezTo>
                  <a:cubicBezTo>
                    <a:pt x="478" y="1192"/>
                    <a:pt x="460" y="1191"/>
                    <a:pt x="441" y="1191"/>
                  </a:cubicBezTo>
                  <a:cubicBezTo>
                    <a:pt x="252" y="1191"/>
                    <a:pt x="1" y="1303"/>
                    <a:pt x="1" y="1358"/>
                  </a:cubicBezTo>
                  <a:cubicBezTo>
                    <a:pt x="1" y="1401"/>
                    <a:pt x="27" y="1572"/>
                    <a:pt x="73" y="1782"/>
                  </a:cubicBezTo>
                  <a:cubicBezTo>
                    <a:pt x="84" y="1777"/>
                    <a:pt x="92" y="1777"/>
                    <a:pt x="103" y="1774"/>
                  </a:cubicBezTo>
                  <a:lnTo>
                    <a:pt x="138" y="1774"/>
                  </a:lnTo>
                  <a:cubicBezTo>
                    <a:pt x="141" y="1774"/>
                    <a:pt x="145" y="1774"/>
                    <a:pt x="152" y="1777"/>
                  </a:cubicBezTo>
                  <a:lnTo>
                    <a:pt x="157" y="1777"/>
                  </a:lnTo>
                  <a:cubicBezTo>
                    <a:pt x="161" y="1777"/>
                    <a:pt x="168" y="1777"/>
                    <a:pt x="175" y="1782"/>
                  </a:cubicBezTo>
                  <a:cubicBezTo>
                    <a:pt x="226" y="1789"/>
                    <a:pt x="279" y="1812"/>
                    <a:pt x="328" y="1828"/>
                  </a:cubicBezTo>
                  <a:cubicBezTo>
                    <a:pt x="332" y="1828"/>
                    <a:pt x="332" y="1828"/>
                    <a:pt x="335" y="1831"/>
                  </a:cubicBezTo>
                  <a:cubicBezTo>
                    <a:pt x="340" y="1831"/>
                    <a:pt x="344" y="1831"/>
                    <a:pt x="347" y="1835"/>
                  </a:cubicBezTo>
                  <a:cubicBezTo>
                    <a:pt x="355" y="1835"/>
                    <a:pt x="363" y="1839"/>
                    <a:pt x="370" y="1839"/>
                  </a:cubicBezTo>
                  <a:cubicBezTo>
                    <a:pt x="484" y="1865"/>
                    <a:pt x="652" y="2174"/>
                    <a:pt x="759" y="2303"/>
                  </a:cubicBezTo>
                  <a:cubicBezTo>
                    <a:pt x="785" y="2342"/>
                    <a:pt x="861" y="2388"/>
                    <a:pt x="953" y="2437"/>
                  </a:cubicBezTo>
                  <a:cubicBezTo>
                    <a:pt x="1106" y="2194"/>
                    <a:pt x="1285" y="1911"/>
                    <a:pt x="1460" y="1679"/>
                  </a:cubicBezTo>
                  <a:cubicBezTo>
                    <a:pt x="1781" y="1256"/>
                    <a:pt x="2203" y="619"/>
                    <a:pt x="2314" y="314"/>
                  </a:cubicBezTo>
                  <a:cubicBezTo>
                    <a:pt x="2329" y="276"/>
                    <a:pt x="2337" y="227"/>
                    <a:pt x="2337" y="173"/>
                  </a:cubicBezTo>
                  <a:cubicBezTo>
                    <a:pt x="2009" y="101"/>
                    <a:pt x="1967" y="25"/>
                    <a:pt x="1792" y="2"/>
                  </a:cubicBezTo>
                  <a:cubicBezTo>
                    <a:pt x="1783" y="1"/>
                    <a:pt x="1775" y="0"/>
                    <a:pt x="176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8" name="Google Shape;1418;p48"/>
            <p:cNvSpPr/>
            <p:nvPr/>
          </p:nvSpPr>
          <p:spPr>
            <a:xfrm>
              <a:off x="2612325" y="3162475"/>
              <a:ext cx="46325" cy="42075"/>
            </a:xfrm>
            <a:custGeom>
              <a:rect b="b" l="l" r="r" t="t"/>
              <a:pathLst>
                <a:path extrusionOk="0" h="1683" w="1853">
                  <a:moveTo>
                    <a:pt x="1003" y="1"/>
                  </a:moveTo>
                  <a:cubicBezTo>
                    <a:pt x="992" y="4"/>
                    <a:pt x="984" y="4"/>
                    <a:pt x="973" y="9"/>
                  </a:cubicBezTo>
                  <a:cubicBezTo>
                    <a:pt x="961" y="13"/>
                    <a:pt x="946" y="16"/>
                    <a:pt x="931" y="27"/>
                  </a:cubicBezTo>
                  <a:cubicBezTo>
                    <a:pt x="828" y="92"/>
                    <a:pt x="714" y="104"/>
                    <a:pt x="584" y="104"/>
                  </a:cubicBezTo>
                  <a:cubicBezTo>
                    <a:pt x="454" y="104"/>
                    <a:pt x="0" y="439"/>
                    <a:pt x="0" y="569"/>
                  </a:cubicBezTo>
                  <a:cubicBezTo>
                    <a:pt x="0" y="699"/>
                    <a:pt x="119" y="866"/>
                    <a:pt x="92" y="1011"/>
                  </a:cubicBezTo>
                  <a:cubicBezTo>
                    <a:pt x="65" y="1152"/>
                    <a:pt x="12" y="1270"/>
                    <a:pt x="157" y="1281"/>
                  </a:cubicBezTo>
                  <a:cubicBezTo>
                    <a:pt x="252" y="1290"/>
                    <a:pt x="450" y="1514"/>
                    <a:pt x="591" y="1682"/>
                  </a:cubicBezTo>
                  <a:cubicBezTo>
                    <a:pt x="660" y="1647"/>
                    <a:pt x="729" y="1617"/>
                    <a:pt x="809" y="1594"/>
                  </a:cubicBezTo>
                  <a:cubicBezTo>
                    <a:pt x="1281" y="1457"/>
                    <a:pt x="1377" y="1327"/>
                    <a:pt x="1541" y="1130"/>
                  </a:cubicBezTo>
                  <a:cubicBezTo>
                    <a:pt x="1613" y="1042"/>
                    <a:pt x="1727" y="866"/>
                    <a:pt x="1853" y="664"/>
                  </a:cubicBezTo>
                  <a:cubicBezTo>
                    <a:pt x="1761" y="615"/>
                    <a:pt x="1685" y="569"/>
                    <a:pt x="1659" y="530"/>
                  </a:cubicBezTo>
                  <a:cubicBezTo>
                    <a:pt x="1552" y="401"/>
                    <a:pt x="1384" y="92"/>
                    <a:pt x="1270" y="66"/>
                  </a:cubicBezTo>
                  <a:cubicBezTo>
                    <a:pt x="1263" y="66"/>
                    <a:pt x="1255" y="62"/>
                    <a:pt x="1247" y="62"/>
                  </a:cubicBezTo>
                  <a:cubicBezTo>
                    <a:pt x="1244" y="58"/>
                    <a:pt x="1240" y="58"/>
                    <a:pt x="1235" y="58"/>
                  </a:cubicBezTo>
                  <a:cubicBezTo>
                    <a:pt x="1232" y="55"/>
                    <a:pt x="1232" y="55"/>
                    <a:pt x="1228" y="55"/>
                  </a:cubicBezTo>
                  <a:cubicBezTo>
                    <a:pt x="1179" y="39"/>
                    <a:pt x="1126" y="16"/>
                    <a:pt x="1075" y="9"/>
                  </a:cubicBezTo>
                  <a:cubicBezTo>
                    <a:pt x="1068" y="4"/>
                    <a:pt x="1061" y="4"/>
                    <a:pt x="1057" y="4"/>
                  </a:cubicBezTo>
                  <a:lnTo>
                    <a:pt x="1052" y="4"/>
                  </a:lnTo>
                  <a:cubicBezTo>
                    <a:pt x="1045" y="1"/>
                    <a:pt x="1041" y="1"/>
                    <a:pt x="103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19" name="Google Shape;1419;p48"/>
            <p:cNvSpPr/>
            <p:nvPr/>
          </p:nvSpPr>
          <p:spPr>
            <a:xfrm>
              <a:off x="2342025" y="3136475"/>
              <a:ext cx="99375" cy="122850"/>
            </a:xfrm>
            <a:custGeom>
              <a:rect b="b" l="l" r="r" t="t"/>
              <a:pathLst>
                <a:path extrusionOk="0" h="4914" w="3975">
                  <a:moveTo>
                    <a:pt x="742" y="22"/>
                  </a:moveTo>
                  <a:cubicBezTo>
                    <a:pt x="593" y="22"/>
                    <a:pt x="408" y="26"/>
                    <a:pt x="224" y="31"/>
                  </a:cubicBezTo>
                  <a:cubicBezTo>
                    <a:pt x="103" y="103"/>
                    <a:pt x="0" y="1"/>
                    <a:pt x="0" y="450"/>
                  </a:cubicBezTo>
                  <a:lnTo>
                    <a:pt x="0" y="2619"/>
                  </a:lnTo>
                  <a:cubicBezTo>
                    <a:pt x="156" y="2787"/>
                    <a:pt x="370" y="2874"/>
                    <a:pt x="537" y="2939"/>
                  </a:cubicBezTo>
                  <a:cubicBezTo>
                    <a:pt x="812" y="3042"/>
                    <a:pt x="1220" y="3690"/>
                    <a:pt x="1605" y="3713"/>
                  </a:cubicBezTo>
                  <a:cubicBezTo>
                    <a:pt x="1994" y="3739"/>
                    <a:pt x="2599" y="4346"/>
                    <a:pt x="3426" y="4742"/>
                  </a:cubicBezTo>
                  <a:cubicBezTo>
                    <a:pt x="3655" y="4849"/>
                    <a:pt x="3830" y="4898"/>
                    <a:pt x="3975" y="4914"/>
                  </a:cubicBezTo>
                  <a:lnTo>
                    <a:pt x="3975" y="2611"/>
                  </a:lnTo>
                  <a:lnTo>
                    <a:pt x="3651" y="2611"/>
                  </a:lnTo>
                  <a:cubicBezTo>
                    <a:pt x="3606" y="2675"/>
                    <a:pt x="3527" y="2719"/>
                    <a:pt x="3412" y="2719"/>
                  </a:cubicBezTo>
                  <a:cubicBezTo>
                    <a:pt x="3382" y="2719"/>
                    <a:pt x="3350" y="2716"/>
                    <a:pt x="3316" y="2710"/>
                  </a:cubicBezTo>
                  <a:cubicBezTo>
                    <a:pt x="3304" y="2673"/>
                    <a:pt x="3301" y="2642"/>
                    <a:pt x="3297" y="2611"/>
                  </a:cubicBezTo>
                  <a:lnTo>
                    <a:pt x="3060" y="2611"/>
                  </a:lnTo>
                  <a:cubicBezTo>
                    <a:pt x="2928" y="2611"/>
                    <a:pt x="2759" y="2001"/>
                    <a:pt x="2626" y="2001"/>
                  </a:cubicBezTo>
                  <a:lnTo>
                    <a:pt x="1067" y="2001"/>
                  </a:lnTo>
                  <a:cubicBezTo>
                    <a:pt x="1067" y="2001"/>
                    <a:pt x="1102" y="100"/>
                    <a:pt x="1067" y="43"/>
                  </a:cubicBezTo>
                  <a:cubicBezTo>
                    <a:pt x="1054" y="28"/>
                    <a:pt x="925" y="22"/>
                    <a:pt x="742" y="22"/>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0" name="Google Shape;1420;p48"/>
            <p:cNvSpPr/>
            <p:nvPr/>
          </p:nvSpPr>
          <p:spPr>
            <a:xfrm>
              <a:off x="2347625" y="3082825"/>
              <a:ext cx="194125" cy="176600"/>
            </a:xfrm>
            <a:custGeom>
              <a:rect b="b" l="l" r="r" t="t"/>
              <a:pathLst>
                <a:path extrusionOk="0" h="7064" w="7765">
                  <a:moveTo>
                    <a:pt x="3404" y="1018"/>
                  </a:moveTo>
                  <a:cubicBezTo>
                    <a:pt x="3557" y="1064"/>
                    <a:pt x="3393" y="1109"/>
                    <a:pt x="3404" y="1224"/>
                  </a:cubicBezTo>
                  <a:cubicBezTo>
                    <a:pt x="3271" y="1201"/>
                    <a:pt x="3298" y="1018"/>
                    <a:pt x="3404" y="1018"/>
                  </a:cubicBezTo>
                  <a:close/>
                  <a:moveTo>
                    <a:pt x="904" y="1742"/>
                  </a:moveTo>
                  <a:lnTo>
                    <a:pt x="904" y="1742"/>
                  </a:lnTo>
                  <a:cubicBezTo>
                    <a:pt x="1057" y="1792"/>
                    <a:pt x="897" y="1834"/>
                    <a:pt x="904" y="1952"/>
                  </a:cubicBezTo>
                  <a:cubicBezTo>
                    <a:pt x="774" y="1925"/>
                    <a:pt x="801" y="1746"/>
                    <a:pt x="904" y="1742"/>
                  </a:cubicBezTo>
                  <a:close/>
                  <a:moveTo>
                    <a:pt x="1664" y="3494"/>
                  </a:moveTo>
                  <a:cubicBezTo>
                    <a:pt x="1713" y="3494"/>
                    <a:pt x="1764" y="3588"/>
                    <a:pt x="1738" y="3610"/>
                  </a:cubicBezTo>
                  <a:cubicBezTo>
                    <a:pt x="1729" y="3619"/>
                    <a:pt x="1720" y="3623"/>
                    <a:pt x="1710" y="3623"/>
                  </a:cubicBezTo>
                  <a:cubicBezTo>
                    <a:pt x="1661" y="3623"/>
                    <a:pt x="1611" y="3533"/>
                    <a:pt x="1636" y="3507"/>
                  </a:cubicBezTo>
                  <a:cubicBezTo>
                    <a:pt x="1645" y="3498"/>
                    <a:pt x="1654" y="3494"/>
                    <a:pt x="1664" y="3494"/>
                  </a:cubicBezTo>
                  <a:close/>
                  <a:moveTo>
                    <a:pt x="1453" y="1"/>
                  </a:moveTo>
                  <a:cubicBezTo>
                    <a:pt x="1182" y="409"/>
                    <a:pt x="931" y="789"/>
                    <a:pt x="718" y="1118"/>
                  </a:cubicBezTo>
                  <a:cubicBezTo>
                    <a:pt x="714" y="1125"/>
                    <a:pt x="709" y="1129"/>
                    <a:pt x="706" y="1137"/>
                  </a:cubicBezTo>
                  <a:cubicBezTo>
                    <a:pt x="695" y="1148"/>
                    <a:pt x="687" y="1163"/>
                    <a:pt x="679" y="1174"/>
                  </a:cubicBezTo>
                  <a:cubicBezTo>
                    <a:pt x="676" y="1183"/>
                    <a:pt x="668" y="1194"/>
                    <a:pt x="660" y="1201"/>
                  </a:cubicBezTo>
                  <a:cubicBezTo>
                    <a:pt x="649" y="1220"/>
                    <a:pt x="637" y="1243"/>
                    <a:pt x="623" y="1262"/>
                  </a:cubicBezTo>
                  <a:cubicBezTo>
                    <a:pt x="618" y="1269"/>
                    <a:pt x="611" y="1281"/>
                    <a:pt x="603" y="1292"/>
                  </a:cubicBezTo>
                  <a:cubicBezTo>
                    <a:pt x="600" y="1301"/>
                    <a:pt x="591" y="1308"/>
                    <a:pt x="588" y="1315"/>
                  </a:cubicBezTo>
                  <a:cubicBezTo>
                    <a:pt x="584" y="1320"/>
                    <a:pt x="580" y="1323"/>
                    <a:pt x="580" y="1327"/>
                  </a:cubicBezTo>
                  <a:cubicBezTo>
                    <a:pt x="359" y="1666"/>
                    <a:pt x="199" y="1914"/>
                    <a:pt x="130" y="2020"/>
                  </a:cubicBezTo>
                  <a:lnTo>
                    <a:pt x="130" y="2024"/>
                  </a:lnTo>
                  <a:cubicBezTo>
                    <a:pt x="127" y="2029"/>
                    <a:pt x="123" y="2032"/>
                    <a:pt x="123" y="2036"/>
                  </a:cubicBezTo>
                  <a:cubicBezTo>
                    <a:pt x="119" y="2040"/>
                    <a:pt x="119" y="2043"/>
                    <a:pt x="115" y="2047"/>
                  </a:cubicBezTo>
                  <a:lnTo>
                    <a:pt x="111" y="2052"/>
                  </a:lnTo>
                  <a:cubicBezTo>
                    <a:pt x="111" y="2055"/>
                    <a:pt x="108" y="2059"/>
                    <a:pt x="108" y="2063"/>
                  </a:cubicBezTo>
                  <a:cubicBezTo>
                    <a:pt x="69" y="2124"/>
                    <a:pt x="35" y="2158"/>
                    <a:pt x="0" y="2177"/>
                  </a:cubicBezTo>
                  <a:cubicBezTo>
                    <a:pt x="184" y="2172"/>
                    <a:pt x="369" y="2168"/>
                    <a:pt x="518" y="2168"/>
                  </a:cubicBezTo>
                  <a:cubicBezTo>
                    <a:pt x="701" y="2168"/>
                    <a:pt x="830" y="2174"/>
                    <a:pt x="843" y="2189"/>
                  </a:cubicBezTo>
                  <a:cubicBezTo>
                    <a:pt x="878" y="2246"/>
                    <a:pt x="843" y="4147"/>
                    <a:pt x="843" y="4147"/>
                  </a:cubicBezTo>
                  <a:lnTo>
                    <a:pt x="2402" y="4147"/>
                  </a:lnTo>
                  <a:cubicBezTo>
                    <a:pt x="2535" y="4147"/>
                    <a:pt x="2704" y="4757"/>
                    <a:pt x="2836" y="4757"/>
                  </a:cubicBezTo>
                  <a:lnTo>
                    <a:pt x="3073" y="4757"/>
                  </a:lnTo>
                  <a:cubicBezTo>
                    <a:pt x="3042" y="4513"/>
                    <a:pt x="3195" y="4448"/>
                    <a:pt x="3302" y="4338"/>
                  </a:cubicBezTo>
                  <a:cubicBezTo>
                    <a:pt x="3469" y="4411"/>
                    <a:pt x="3522" y="4627"/>
                    <a:pt x="3427" y="4757"/>
                  </a:cubicBezTo>
                  <a:lnTo>
                    <a:pt x="3751" y="4757"/>
                  </a:lnTo>
                  <a:lnTo>
                    <a:pt x="3751" y="7060"/>
                  </a:lnTo>
                  <a:cubicBezTo>
                    <a:pt x="3776" y="7062"/>
                    <a:pt x="3800" y="7063"/>
                    <a:pt x="3823" y="7063"/>
                  </a:cubicBezTo>
                  <a:cubicBezTo>
                    <a:pt x="4143" y="7063"/>
                    <a:pt x="4269" y="6853"/>
                    <a:pt x="4410" y="6731"/>
                  </a:cubicBezTo>
                  <a:cubicBezTo>
                    <a:pt x="4462" y="6686"/>
                    <a:pt x="4523" y="6671"/>
                    <a:pt x="4591" y="6671"/>
                  </a:cubicBezTo>
                  <a:cubicBezTo>
                    <a:pt x="4708" y="6671"/>
                    <a:pt x="4846" y="6713"/>
                    <a:pt x="4995" y="6713"/>
                  </a:cubicBezTo>
                  <a:cubicBezTo>
                    <a:pt x="5108" y="6713"/>
                    <a:pt x="5228" y="6689"/>
                    <a:pt x="5348" y="6602"/>
                  </a:cubicBezTo>
                  <a:cubicBezTo>
                    <a:pt x="5451" y="6529"/>
                    <a:pt x="5568" y="6500"/>
                    <a:pt x="5689" y="6500"/>
                  </a:cubicBezTo>
                  <a:cubicBezTo>
                    <a:pt x="6007" y="6500"/>
                    <a:pt x="6346" y="6698"/>
                    <a:pt x="6495" y="6793"/>
                  </a:cubicBezTo>
                  <a:cubicBezTo>
                    <a:pt x="6609" y="6861"/>
                    <a:pt x="6804" y="6869"/>
                    <a:pt x="7003" y="6891"/>
                  </a:cubicBezTo>
                  <a:cubicBezTo>
                    <a:pt x="7003" y="6880"/>
                    <a:pt x="6998" y="6869"/>
                    <a:pt x="6994" y="6861"/>
                  </a:cubicBezTo>
                  <a:cubicBezTo>
                    <a:pt x="6957" y="6697"/>
                    <a:pt x="6667" y="6740"/>
                    <a:pt x="6709" y="6534"/>
                  </a:cubicBezTo>
                  <a:cubicBezTo>
                    <a:pt x="6751" y="6328"/>
                    <a:pt x="6709" y="6000"/>
                    <a:pt x="6709" y="6000"/>
                  </a:cubicBezTo>
                  <a:cubicBezTo>
                    <a:pt x="6709" y="6000"/>
                    <a:pt x="6587" y="5714"/>
                    <a:pt x="6667" y="5550"/>
                  </a:cubicBezTo>
                  <a:cubicBezTo>
                    <a:pt x="6751" y="5386"/>
                    <a:pt x="6957" y="5222"/>
                    <a:pt x="6957" y="5222"/>
                  </a:cubicBezTo>
                  <a:lnTo>
                    <a:pt x="6957" y="5016"/>
                  </a:lnTo>
                  <a:cubicBezTo>
                    <a:pt x="6957" y="5016"/>
                    <a:pt x="7406" y="4852"/>
                    <a:pt x="7490" y="4605"/>
                  </a:cubicBezTo>
                  <a:cubicBezTo>
                    <a:pt x="7490" y="4597"/>
                    <a:pt x="7494" y="4590"/>
                    <a:pt x="7498" y="4582"/>
                  </a:cubicBezTo>
                  <a:cubicBezTo>
                    <a:pt x="7498" y="4578"/>
                    <a:pt x="7498" y="4578"/>
                    <a:pt x="7501" y="4574"/>
                  </a:cubicBezTo>
                  <a:cubicBezTo>
                    <a:pt x="7501" y="4571"/>
                    <a:pt x="7506" y="4563"/>
                    <a:pt x="7509" y="4555"/>
                  </a:cubicBezTo>
                  <a:lnTo>
                    <a:pt x="7513" y="4552"/>
                  </a:lnTo>
                  <a:cubicBezTo>
                    <a:pt x="7513" y="4544"/>
                    <a:pt x="7517" y="4540"/>
                    <a:pt x="7520" y="4532"/>
                  </a:cubicBezTo>
                  <a:cubicBezTo>
                    <a:pt x="7524" y="4532"/>
                    <a:pt x="7524" y="4532"/>
                    <a:pt x="7524" y="4529"/>
                  </a:cubicBezTo>
                  <a:cubicBezTo>
                    <a:pt x="7529" y="4525"/>
                    <a:pt x="7532" y="4517"/>
                    <a:pt x="7536" y="4509"/>
                  </a:cubicBezTo>
                  <a:lnTo>
                    <a:pt x="7540" y="4509"/>
                  </a:lnTo>
                  <a:cubicBezTo>
                    <a:pt x="7597" y="4422"/>
                    <a:pt x="7689" y="4365"/>
                    <a:pt x="7765" y="4327"/>
                  </a:cubicBezTo>
                  <a:cubicBezTo>
                    <a:pt x="7761" y="4155"/>
                    <a:pt x="7703" y="4018"/>
                    <a:pt x="7574" y="4018"/>
                  </a:cubicBezTo>
                  <a:cubicBezTo>
                    <a:pt x="7418" y="4018"/>
                    <a:pt x="7209" y="3938"/>
                    <a:pt x="7445" y="3679"/>
                  </a:cubicBezTo>
                  <a:cubicBezTo>
                    <a:pt x="7681" y="3415"/>
                    <a:pt x="7471" y="3415"/>
                    <a:pt x="7391" y="3362"/>
                  </a:cubicBezTo>
                  <a:cubicBezTo>
                    <a:pt x="7315" y="3313"/>
                    <a:pt x="7418" y="3130"/>
                    <a:pt x="7418" y="2970"/>
                  </a:cubicBezTo>
                  <a:cubicBezTo>
                    <a:pt x="7418" y="2814"/>
                    <a:pt x="7315" y="2604"/>
                    <a:pt x="7315" y="2604"/>
                  </a:cubicBezTo>
                  <a:cubicBezTo>
                    <a:pt x="7315" y="2604"/>
                    <a:pt x="7341" y="432"/>
                    <a:pt x="7288" y="328"/>
                  </a:cubicBezTo>
                  <a:cubicBezTo>
                    <a:pt x="7251" y="257"/>
                    <a:pt x="7029" y="246"/>
                    <a:pt x="6894" y="246"/>
                  </a:cubicBezTo>
                  <a:cubicBezTo>
                    <a:pt x="6835" y="246"/>
                    <a:pt x="6792" y="249"/>
                    <a:pt x="6792" y="249"/>
                  </a:cubicBezTo>
                  <a:lnTo>
                    <a:pt x="6609" y="432"/>
                  </a:lnTo>
                  <a:lnTo>
                    <a:pt x="1453" y="984"/>
                  </a:lnTo>
                  <a:lnTo>
                    <a:pt x="1453"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1" name="Google Shape;1421;p48"/>
            <p:cNvSpPr/>
            <p:nvPr/>
          </p:nvSpPr>
          <p:spPr>
            <a:xfrm>
              <a:off x="2383950" y="2947525"/>
              <a:ext cx="228125" cy="243475"/>
            </a:xfrm>
            <a:custGeom>
              <a:rect b="b" l="l" r="r" t="t"/>
              <a:pathLst>
                <a:path extrusionOk="0" h="9739" w="9125">
                  <a:moveTo>
                    <a:pt x="5179" y="2074"/>
                  </a:moveTo>
                  <a:cubicBezTo>
                    <a:pt x="5279" y="2074"/>
                    <a:pt x="5260" y="2199"/>
                    <a:pt x="5283" y="2280"/>
                  </a:cubicBezTo>
                  <a:cubicBezTo>
                    <a:pt x="5184" y="2276"/>
                    <a:pt x="5202" y="2154"/>
                    <a:pt x="5179" y="2074"/>
                  </a:cubicBezTo>
                  <a:close/>
                  <a:moveTo>
                    <a:pt x="2573" y="3150"/>
                  </a:moveTo>
                  <a:cubicBezTo>
                    <a:pt x="2584" y="3150"/>
                    <a:pt x="2616" y="3168"/>
                    <a:pt x="2679" y="3214"/>
                  </a:cubicBezTo>
                  <a:cubicBezTo>
                    <a:pt x="2739" y="3296"/>
                    <a:pt x="2751" y="3325"/>
                    <a:pt x="2739" y="3325"/>
                  </a:cubicBezTo>
                  <a:cubicBezTo>
                    <a:pt x="2710" y="3325"/>
                    <a:pt x="2538" y="3150"/>
                    <a:pt x="2573" y="3150"/>
                  </a:cubicBezTo>
                  <a:close/>
                  <a:moveTo>
                    <a:pt x="1849" y="3731"/>
                  </a:moveTo>
                  <a:cubicBezTo>
                    <a:pt x="1894" y="3953"/>
                    <a:pt x="1700" y="3930"/>
                    <a:pt x="1536" y="3942"/>
                  </a:cubicBezTo>
                  <a:cubicBezTo>
                    <a:pt x="1555" y="3854"/>
                    <a:pt x="1639" y="3835"/>
                    <a:pt x="1639" y="3731"/>
                  </a:cubicBezTo>
                  <a:close/>
                  <a:moveTo>
                    <a:pt x="4293" y="0"/>
                  </a:moveTo>
                  <a:cubicBezTo>
                    <a:pt x="4055" y="0"/>
                    <a:pt x="3824" y="3"/>
                    <a:pt x="3675" y="4"/>
                  </a:cubicBezTo>
                  <a:cubicBezTo>
                    <a:pt x="3678" y="23"/>
                    <a:pt x="3682" y="42"/>
                    <a:pt x="3686" y="62"/>
                  </a:cubicBezTo>
                  <a:cubicBezTo>
                    <a:pt x="3724" y="252"/>
                    <a:pt x="3777" y="481"/>
                    <a:pt x="3781" y="500"/>
                  </a:cubicBezTo>
                  <a:lnTo>
                    <a:pt x="3781" y="503"/>
                  </a:lnTo>
                  <a:cubicBezTo>
                    <a:pt x="3781" y="503"/>
                    <a:pt x="3780" y="503"/>
                    <a:pt x="3780" y="503"/>
                  </a:cubicBezTo>
                  <a:cubicBezTo>
                    <a:pt x="3758" y="503"/>
                    <a:pt x="3323" y="507"/>
                    <a:pt x="3163" y="790"/>
                  </a:cubicBezTo>
                  <a:cubicBezTo>
                    <a:pt x="2999" y="1075"/>
                    <a:pt x="2957" y="1445"/>
                    <a:pt x="2957" y="1445"/>
                  </a:cubicBezTo>
                  <a:cubicBezTo>
                    <a:pt x="2957" y="1445"/>
                    <a:pt x="2591" y="1650"/>
                    <a:pt x="2428" y="1815"/>
                  </a:cubicBezTo>
                  <a:cubicBezTo>
                    <a:pt x="2424" y="1815"/>
                    <a:pt x="2424" y="1819"/>
                    <a:pt x="2420" y="1819"/>
                  </a:cubicBezTo>
                  <a:lnTo>
                    <a:pt x="2420" y="1822"/>
                  </a:lnTo>
                  <a:cubicBezTo>
                    <a:pt x="2417" y="1822"/>
                    <a:pt x="2417" y="1826"/>
                    <a:pt x="2417" y="1826"/>
                  </a:cubicBezTo>
                  <a:lnTo>
                    <a:pt x="2412" y="1830"/>
                  </a:lnTo>
                  <a:cubicBezTo>
                    <a:pt x="2409" y="1833"/>
                    <a:pt x="2409" y="1833"/>
                    <a:pt x="2409" y="1838"/>
                  </a:cubicBezTo>
                  <a:cubicBezTo>
                    <a:pt x="2405" y="1838"/>
                    <a:pt x="2405" y="1842"/>
                    <a:pt x="2401" y="1842"/>
                  </a:cubicBezTo>
                  <a:cubicBezTo>
                    <a:pt x="2401" y="1845"/>
                    <a:pt x="2401" y="1845"/>
                    <a:pt x="2398" y="1849"/>
                  </a:cubicBezTo>
                  <a:cubicBezTo>
                    <a:pt x="2398" y="1849"/>
                    <a:pt x="2394" y="1853"/>
                    <a:pt x="2394" y="1856"/>
                  </a:cubicBezTo>
                  <a:cubicBezTo>
                    <a:pt x="2394" y="1856"/>
                    <a:pt x="2389" y="1856"/>
                    <a:pt x="2389" y="1861"/>
                  </a:cubicBezTo>
                  <a:cubicBezTo>
                    <a:pt x="2153" y="2173"/>
                    <a:pt x="976" y="3942"/>
                    <a:pt x="0" y="5413"/>
                  </a:cubicBezTo>
                  <a:lnTo>
                    <a:pt x="0" y="6396"/>
                  </a:lnTo>
                  <a:lnTo>
                    <a:pt x="5156" y="5844"/>
                  </a:lnTo>
                  <a:lnTo>
                    <a:pt x="5339" y="5661"/>
                  </a:lnTo>
                  <a:cubicBezTo>
                    <a:pt x="5339" y="5661"/>
                    <a:pt x="5382" y="5658"/>
                    <a:pt x="5441" y="5658"/>
                  </a:cubicBezTo>
                  <a:cubicBezTo>
                    <a:pt x="5576" y="5658"/>
                    <a:pt x="5798" y="5669"/>
                    <a:pt x="5835" y="5740"/>
                  </a:cubicBezTo>
                  <a:cubicBezTo>
                    <a:pt x="5888" y="5844"/>
                    <a:pt x="5862" y="8016"/>
                    <a:pt x="5862" y="8016"/>
                  </a:cubicBezTo>
                  <a:cubicBezTo>
                    <a:pt x="5862" y="8016"/>
                    <a:pt x="5965" y="8226"/>
                    <a:pt x="5965" y="8382"/>
                  </a:cubicBezTo>
                  <a:cubicBezTo>
                    <a:pt x="5965" y="8542"/>
                    <a:pt x="5862" y="8725"/>
                    <a:pt x="5938" y="8774"/>
                  </a:cubicBezTo>
                  <a:cubicBezTo>
                    <a:pt x="6018" y="8827"/>
                    <a:pt x="6228" y="8827"/>
                    <a:pt x="5992" y="9091"/>
                  </a:cubicBezTo>
                  <a:cubicBezTo>
                    <a:pt x="5756" y="9350"/>
                    <a:pt x="5965" y="9430"/>
                    <a:pt x="6121" y="9430"/>
                  </a:cubicBezTo>
                  <a:cubicBezTo>
                    <a:pt x="6250" y="9430"/>
                    <a:pt x="6308" y="9567"/>
                    <a:pt x="6312" y="9739"/>
                  </a:cubicBezTo>
                  <a:cubicBezTo>
                    <a:pt x="6388" y="9705"/>
                    <a:pt x="6445" y="9689"/>
                    <a:pt x="6445" y="9689"/>
                  </a:cubicBezTo>
                  <a:lnTo>
                    <a:pt x="6605" y="9582"/>
                  </a:lnTo>
                  <a:cubicBezTo>
                    <a:pt x="6605" y="9582"/>
                    <a:pt x="6619" y="9583"/>
                    <a:pt x="6642" y="9583"/>
                  </a:cubicBezTo>
                  <a:cubicBezTo>
                    <a:pt x="6717" y="9583"/>
                    <a:pt x="6888" y="9574"/>
                    <a:pt x="6968" y="9494"/>
                  </a:cubicBezTo>
                  <a:cubicBezTo>
                    <a:pt x="7070" y="9392"/>
                    <a:pt x="7260" y="9202"/>
                    <a:pt x="7348" y="9186"/>
                  </a:cubicBezTo>
                  <a:cubicBezTo>
                    <a:pt x="7348" y="9186"/>
                    <a:pt x="7352" y="9182"/>
                    <a:pt x="7356" y="9182"/>
                  </a:cubicBezTo>
                  <a:lnTo>
                    <a:pt x="7367" y="9182"/>
                  </a:lnTo>
                  <a:cubicBezTo>
                    <a:pt x="7406" y="9179"/>
                    <a:pt x="7466" y="9179"/>
                    <a:pt x="7527" y="9179"/>
                  </a:cubicBezTo>
                  <a:lnTo>
                    <a:pt x="7668" y="9179"/>
                  </a:lnTo>
                  <a:cubicBezTo>
                    <a:pt x="7687" y="9182"/>
                    <a:pt x="7703" y="9182"/>
                    <a:pt x="7714" y="9182"/>
                  </a:cubicBezTo>
                  <a:lnTo>
                    <a:pt x="7749" y="9182"/>
                  </a:lnTo>
                  <a:cubicBezTo>
                    <a:pt x="7786" y="9182"/>
                    <a:pt x="7814" y="9186"/>
                    <a:pt x="7814" y="9186"/>
                  </a:cubicBezTo>
                  <a:cubicBezTo>
                    <a:pt x="7814" y="9186"/>
                    <a:pt x="8106" y="9117"/>
                    <a:pt x="7969" y="9014"/>
                  </a:cubicBezTo>
                  <a:cubicBezTo>
                    <a:pt x="7828" y="8908"/>
                    <a:pt x="8088" y="8755"/>
                    <a:pt x="7916" y="8687"/>
                  </a:cubicBezTo>
                  <a:cubicBezTo>
                    <a:pt x="7745" y="8614"/>
                    <a:pt x="7951" y="8393"/>
                    <a:pt x="7951" y="8287"/>
                  </a:cubicBezTo>
                  <a:cubicBezTo>
                    <a:pt x="7951" y="8183"/>
                    <a:pt x="7638" y="7944"/>
                    <a:pt x="7657" y="7875"/>
                  </a:cubicBezTo>
                  <a:cubicBezTo>
                    <a:pt x="7672" y="7818"/>
                    <a:pt x="7878" y="7700"/>
                    <a:pt x="8019" y="7661"/>
                  </a:cubicBezTo>
                  <a:cubicBezTo>
                    <a:pt x="8057" y="7494"/>
                    <a:pt x="8187" y="7368"/>
                    <a:pt x="8472" y="7353"/>
                  </a:cubicBezTo>
                  <a:cubicBezTo>
                    <a:pt x="8507" y="7383"/>
                    <a:pt x="8537" y="7429"/>
                    <a:pt x="8564" y="7482"/>
                  </a:cubicBezTo>
                  <a:cubicBezTo>
                    <a:pt x="8568" y="7471"/>
                    <a:pt x="8572" y="7459"/>
                    <a:pt x="8572" y="7444"/>
                  </a:cubicBezTo>
                  <a:cubicBezTo>
                    <a:pt x="8572" y="7322"/>
                    <a:pt x="8797" y="7376"/>
                    <a:pt x="8899" y="7303"/>
                  </a:cubicBezTo>
                  <a:cubicBezTo>
                    <a:pt x="8930" y="7284"/>
                    <a:pt x="8961" y="7258"/>
                    <a:pt x="8980" y="7227"/>
                  </a:cubicBezTo>
                  <a:cubicBezTo>
                    <a:pt x="9014" y="7181"/>
                    <a:pt x="9029" y="7128"/>
                    <a:pt x="9006" y="7086"/>
                  </a:cubicBezTo>
                  <a:cubicBezTo>
                    <a:pt x="9003" y="7082"/>
                    <a:pt x="9003" y="7082"/>
                    <a:pt x="8998" y="7078"/>
                  </a:cubicBezTo>
                  <a:cubicBezTo>
                    <a:pt x="8998" y="7078"/>
                    <a:pt x="8995" y="7075"/>
                    <a:pt x="8995" y="7070"/>
                  </a:cubicBezTo>
                  <a:cubicBezTo>
                    <a:pt x="8991" y="7067"/>
                    <a:pt x="8987" y="7063"/>
                    <a:pt x="8984" y="7059"/>
                  </a:cubicBezTo>
                  <a:cubicBezTo>
                    <a:pt x="8980" y="7059"/>
                    <a:pt x="8980" y="7056"/>
                    <a:pt x="8975" y="7056"/>
                  </a:cubicBezTo>
                  <a:cubicBezTo>
                    <a:pt x="8972" y="7052"/>
                    <a:pt x="8968" y="7047"/>
                    <a:pt x="8964" y="7044"/>
                  </a:cubicBezTo>
                  <a:cubicBezTo>
                    <a:pt x="8961" y="7044"/>
                    <a:pt x="8961" y="7044"/>
                    <a:pt x="8957" y="7040"/>
                  </a:cubicBezTo>
                  <a:cubicBezTo>
                    <a:pt x="8949" y="7036"/>
                    <a:pt x="8942" y="7033"/>
                    <a:pt x="8934" y="7029"/>
                  </a:cubicBezTo>
                  <a:cubicBezTo>
                    <a:pt x="8778" y="6960"/>
                    <a:pt x="8915" y="6804"/>
                    <a:pt x="9021" y="6735"/>
                  </a:cubicBezTo>
                  <a:cubicBezTo>
                    <a:pt x="9124" y="6667"/>
                    <a:pt x="9003" y="6442"/>
                    <a:pt x="8866" y="6407"/>
                  </a:cubicBezTo>
                  <a:cubicBezTo>
                    <a:pt x="8732" y="6374"/>
                    <a:pt x="8677" y="6114"/>
                    <a:pt x="8818" y="6114"/>
                  </a:cubicBezTo>
                  <a:cubicBezTo>
                    <a:pt x="8822" y="6114"/>
                    <a:pt x="8827" y="6114"/>
                    <a:pt x="8831" y="6114"/>
                  </a:cubicBezTo>
                  <a:cubicBezTo>
                    <a:pt x="8850" y="6117"/>
                    <a:pt x="8868" y="6118"/>
                    <a:pt x="8883" y="6118"/>
                  </a:cubicBezTo>
                  <a:cubicBezTo>
                    <a:pt x="8993" y="6118"/>
                    <a:pt x="9006" y="6059"/>
                    <a:pt x="8899" y="5909"/>
                  </a:cubicBezTo>
                  <a:cubicBezTo>
                    <a:pt x="8896" y="5900"/>
                    <a:pt x="8892" y="5893"/>
                    <a:pt x="8888" y="5889"/>
                  </a:cubicBezTo>
                  <a:cubicBezTo>
                    <a:pt x="8861" y="5840"/>
                    <a:pt x="8854" y="5790"/>
                    <a:pt x="8866" y="5740"/>
                  </a:cubicBezTo>
                  <a:cubicBezTo>
                    <a:pt x="8850" y="5740"/>
                    <a:pt x="8838" y="5737"/>
                    <a:pt x="8827" y="5733"/>
                  </a:cubicBezTo>
                  <a:lnTo>
                    <a:pt x="8827" y="5733"/>
                  </a:lnTo>
                  <a:cubicBezTo>
                    <a:pt x="8850" y="5775"/>
                    <a:pt x="8857" y="5817"/>
                    <a:pt x="8838" y="5835"/>
                  </a:cubicBezTo>
                  <a:cubicBezTo>
                    <a:pt x="8822" y="5852"/>
                    <a:pt x="8804" y="5859"/>
                    <a:pt x="8786" y="5859"/>
                  </a:cubicBezTo>
                  <a:cubicBezTo>
                    <a:pt x="8710" y="5859"/>
                    <a:pt x="8632" y="5730"/>
                    <a:pt x="8644" y="5668"/>
                  </a:cubicBezTo>
                  <a:cubicBezTo>
                    <a:pt x="8537" y="5634"/>
                    <a:pt x="8454" y="5599"/>
                    <a:pt x="8416" y="5580"/>
                  </a:cubicBezTo>
                  <a:cubicBezTo>
                    <a:pt x="8402" y="5573"/>
                    <a:pt x="8385" y="5570"/>
                    <a:pt x="8367" y="5570"/>
                  </a:cubicBezTo>
                  <a:cubicBezTo>
                    <a:pt x="8279" y="5570"/>
                    <a:pt x="8151" y="5640"/>
                    <a:pt x="8083" y="5640"/>
                  </a:cubicBezTo>
                  <a:cubicBezTo>
                    <a:pt x="8061" y="5640"/>
                    <a:pt x="8045" y="5633"/>
                    <a:pt x="8038" y="5615"/>
                  </a:cubicBezTo>
                  <a:cubicBezTo>
                    <a:pt x="8000" y="5527"/>
                    <a:pt x="8073" y="5233"/>
                    <a:pt x="7828" y="5149"/>
                  </a:cubicBezTo>
                  <a:cubicBezTo>
                    <a:pt x="7589" y="5062"/>
                    <a:pt x="7466" y="4959"/>
                    <a:pt x="7466" y="4959"/>
                  </a:cubicBezTo>
                  <a:cubicBezTo>
                    <a:pt x="7466" y="4959"/>
                    <a:pt x="6952" y="4925"/>
                    <a:pt x="7036" y="4769"/>
                  </a:cubicBezTo>
                  <a:cubicBezTo>
                    <a:pt x="7123" y="4612"/>
                    <a:pt x="7260" y="4426"/>
                    <a:pt x="7054" y="4407"/>
                  </a:cubicBezTo>
                  <a:cubicBezTo>
                    <a:pt x="6845" y="4391"/>
                    <a:pt x="6968" y="4201"/>
                    <a:pt x="6776" y="4148"/>
                  </a:cubicBezTo>
                  <a:cubicBezTo>
                    <a:pt x="6586" y="4097"/>
                    <a:pt x="6605" y="3995"/>
                    <a:pt x="6639" y="3873"/>
                  </a:cubicBezTo>
                  <a:cubicBezTo>
                    <a:pt x="6674" y="3751"/>
                    <a:pt x="6620" y="3648"/>
                    <a:pt x="6518" y="3648"/>
                  </a:cubicBezTo>
                  <a:cubicBezTo>
                    <a:pt x="6414" y="3648"/>
                    <a:pt x="6468" y="3374"/>
                    <a:pt x="6312" y="3149"/>
                  </a:cubicBezTo>
                  <a:cubicBezTo>
                    <a:pt x="6155" y="2924"/>
                    <a:pt x="6037" y="2802"/>
                    <a:pt x="6121" y="2718"/>
                  </a:cubicBezTo>
                  <a:cubicBezTo>
                    <a:pt x="6144" y="2691"/>
                    <a:pt x="6163" y="2630"/>
                    <a:pt x="6171" y="2551"/>
                  </a:cubicBezTo>
                  <a:lnTo>
                    <a:pt x="6171" y="2547"/>
                  </a:lnTo>
                  <a:cubicBezTo>
                    <a:pt x="6174" y="2539"/>
                    <a:pt x="6174" y="2531"/>
                    <a:pt x="6174" y="2528"/>
                  </a:cubicBezTo>
                  <a:cubicBezTo>
                    <a:pt x="6174" y="2519"/>
                    <a:pt x="6174" y="2512"/>
                    <a:pt x="6178" y="2501"/>
                  </a:cubicBezTo>
                  <a:cubicBezTo>
                    <a:pt x="6182" y="2455"/>
                    <a:pt x="6182" y="2405"/>
                    <a:pt x="6182" y="2356"/>
                  </a:cubicBezTo>
                  <a:cubicBezTo>
                    <a:pt x="6185" y="2188"/>
                    <a:pt x="6174" y="2016"/>
                    <a:pt x="6155" y="1975"/>
                  </a:cubicBezTo>
                  <a:cubicBezTo>
                    <a:pt x="6121" y="1887"/>
                    <a:pt x="5969" y="1715"/>
                    <a:pt x="6003" y="1510"/>
                  </a:cubicBezTo>
                  <a:cubicBezTo>
                    <a:pt x="6037" y="1304"/>
                    <a:pt x="5916" y="801"/>
                    <a:pt x="5916" y="595"/>
                  </a:cubicBezTo>
                  <a:cubicBezTo>
                    <a:pt x="5916" y="389"/>
                    <a:pt x="5724" y="301"/>
                    <a:pt x="5656" y="233"/>
                  </a:cubicBezTo>
                  <a:cubicBezTo>
                    <a:pt x="5587" y="164"/>
                    <a:pt x="5275" y="111"/>
                    <a:pt x="5225" y="42"/>
                  </a:cubicBezTo>
                  <a:cubicBezTo>
                    <a:pt x="5198" y="8"/>
                    <a:pt x="4733" y="0"/>
                    <a:pt x="429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2" name="Google Shape;1422;p48"/>
            <p:cNvSpPr/>
            <p:nvPr/>
          </p:nvSpPr>
          <p:spPr>
            <a:xfrm>
              <a:off x="2534875" y="2971700"/>
              <a:ext cx="85775" cy="119350"/>
            </a:xfrm>
            <a:custGeom>
              <a:rect b="b" l="l" r="r" t="t"/>
              <a:pathLst>
                <a:path extrusionOk="0" h="4774" w="3431">
                  <a:moveTo>
                    <a:pt x="1974" y="0"/>
                  </a:moveTo>
                  <a:cubicBezTo>
                    <a:pt x="1961" y="0"/>
                    <a:pt x="1948" y="2"/>
                    <a:pt x="1932" y="6"/>
                  </a:cubicBezTo>
                  <a:cubicBezTo>
                    <a:pt x="1929" y="9"/>
                    <a:pt x="1925" y="9"/>
                    <a:pt x="1925" y="9"/>
                  </a:cubicBezTo>
                  <a:cubicBezTo>
                    <a:pt x="1841" y="97"/>
                    <a:pt x="1818" y="215"/>
                    <a:pt x="1818" y="245"/>
                  </a:cubicBezTo>
                  <a:cubicBezTo>
                    <a:pt x="1818" y="271"/>
                    <a:pt x="1743" y="273"/>
                    <a:pt x="1665" y="273"/>
                  </a:cubicBezTo>
                  <a:cubicBezTo>
                    <a:pt x="1646" y="273"/>
                    <a:pt x="1625" y="273"/>
                    <a:pt x="1606" y="273"/>
                  </a:cubicBezTo>
                  <a:cubicBezTo>
                    <a:pt x="1553" y="273"/>
                    <a:pt x="1508" y="274"/>
                    <a:pt x="1494" y="284"/>
                  </a:cubicBezTo>
                  <a:cubicBezTo>
                    <a:pt x="1457" y="310"/>
                    <a:pt x="1571" y="478"/>
                    <a:pt x="1532" y="581"/>
                  </a:cubicBezTo>
                  <a:cubicBezTo>
                    <a:pt x="1494" y="683"/>
                    <a:pt x="1327" y="722"/>
                    <a:pt x="1327" y="813"/>
                  </a:cubicBezTo>
                  <a:cubicBezTo>
                    <a:pt x="1327" y="905"/>
                    <a:pt x="1223" y="917"/>
                    <a:pt x="1105" y="917"/>
                  </a:cubicBezTo>
                  <a:cubicBezTo>
                    <a:pt x="991" y="917"/>
                    <a:pt x="873" y="1084"/>
                    <a:pt x="797" y="1191"/>
                  </a:cubicBezTo>
                  <a:cubicBezTo>
                    <a:pt x="716" y="1294"/>
                    <a:pt x="500" y="1316"/>
                    <a:pt x="461" y="1381"/>
                  </a:cubicBezTo>
                  <a:cubicBezTo>
                    <a:pt x="451" y="1399"/>
                    <a:pt x="411" y="1405"/>
                    <a:pt x="358" y="1405"/>
                  </a:cubicBezTo>
                  <a:cubicBezTo>
                    <a:pt x="297" y="1405"/>
                    <a:pt x="218" y="1397"/>
                    <a:pt x="148" y="1389"/>
                  </a:cubicBezTo>
                  <a:cubicBezTo>
                    <a:pt x="145" y="1438"/>
                    <a:pt x="145" y="1488"/>
                    <a:pt x="141" y="1534"/>
                  </a:cubicBezTo>
                  <a:cubicBezTo>
                    <a:pt x="137" y="1545"/>
                    <a:pt x="137" y="1552"/>
                    <a:pt x="137" y="1561"/>
                  </a:cubicBezTo>
                  <a:cubicBezTo>
                    <a:pt x="137" y="1564"/>
                    <a:pt x="137" y="1572"/>
                    <a:pt x="134" y="1580"/>
                  </a:cubicBezTo>
                  <a:lnTo>
                    <a:pt x="134" y="1584"/>
                  </a:lnTo>
                  <a:cubicBezTo>
                    <a:pt x="126" y="1663"/>
                    <a:pt x="111" y="1724"/>
                    <a:pt x="84" y="1751"/>
                  </a:cubicBezTo>
                  <a:cubicBezTo>
                    <a:pt x="0" y="1835"/>
                    <a:pt x="118" y="1957"/>
                    <a:pt x="275" y="2182"/>
                  </a:cubicBezTo>
                  <a:cubicBezTo>
                    <a:pt x="431" y="2407"/>
                    <a:pt x="377" y="2681"/>
                    <a:pt x="481" y="2681"/>
                  </a:cubicBezTo>
                  <a:cubicBezTo>
                    <a:pt x="583" y="2681"/>
                    <a:pt x="637" y="2784"/>
                    <a:pt x="602" y="2906"/>
                  </a:cubicBezTo>
                  <a:cubicBezTo>
                    <a:pt x="568" y="3028"/>
                    <a:pt x="549" y="3130"/>
                    <a:pt x="739" y="3181"/>
                  </a:cubicBezTo>
                  <a:cubicBezTo>
                    <a:pt x="931" y="3234"/>
                    <a:pt x="808" y="3424"/>
                    <a:pt x="1017" y="3440"/>
                  </a:cubicBezTo>
                  <a:cubicBezTo>
                    <a:pt x="1223" y="3459"/>
                    <a:pt x="1086" y="3645"/>
                    <a:pt x="999" y="3802"/>
                  </a:cubicBezTo>
                  <a:cubicBezTo>
                    <a:pt x="915" y="3958"/>
                    <a:pt x="1429" y="3992"/>
                    <a:pt x="1429" y="3992"/>
                  </a:cubicBezTo>
                  <a:cubicBezTo>
                    <a:pt x="1429" y="3992"/>
                    <a:pt x="1552" y="4095"/>
                    <a:pt x="1791" y="4182"/>
                  </a:cubicBezTo>
                  <a:cubicBezTo>
                    <a:pt x="2036" y="4266"/>
                    <a:pt x="1963" y="4560"/>
                    <a:pt x="2001" y="4648"/>
                  </a:cubicBezTo>
                  <a:cubicBezTo>
                    <a:pt x="2008" y="4666"/>
                    <a:pt x="2024" y="4673"/>
                    <a:pt x="2046" y="4673"/>
                  </a:cubicBezTo>
                  <a:cubicBezTo>
                    <a:pt x="2114" y="4673"/>
                    <a:pt x="2242" y="4603"/>
                    <a:pt x="2330" y="4603"/>
                  </a:cubicBezTo>
                  <a:cubicBezTo>
                    <a:pt x="2348" y="4603"/>
                    <a:pt x="2365" y="4606"/>
                    <a:pt x="2379" y="4613"/>
                  </a:cubicBezTo>
                  <a:cubicBezTo>
                    <a:pt x="2417" y="4632"/>
                    <a:pt x="2500" y="4667"/>
                    <a:pt x="2607" y="4701"/>
                  </a:cubicBezTo>
                  <a:cubicBezTo>
                    <a:pt x="2607" y="4694"/>
                    <a:pt x="2611" y="4690"/>
                    <a:pt x="2615" y="4685"/>
                  </a:cubicBezTo>
                  <a:cubicBezTo>
                    <a:pt x="2631" y="4669"/>
                    <a:pt x="2649" y="4662"/>
                    <a:pt x="2667" y="4662"/>
                  </a:cubicBezTo>
                  <a:cubicBezTo>
                    <a:pt x="2715" y="4662"/>
                    <a:pt x="2765" y="4713"/>
                    <a:pt x="2790" y="4766"/>
                  </a:cubicBezTo>
                  <a:cubicBezTo>
                    <a:pt x="2801" y="4770"/>
                    <a:pt x="2813" y="4773"/>
                    <a:pt x="2829" y="4773"/>
                  </a:cubicBezTo>
                  <a:cubicBezTo>
                    <a:pt x="2847" y="4655"/>
                    <a:pt x="2943" y="4545"/>
                    <a:pt x="3003" y="4499"/>
                  </a:cubicBezTo>
                  <a:lnTo>
                    <a:pt x="3007" y="4499"/>
                  </a:lnTo>
                  <a:cubicBezTo>
                    <a:pt x="3012" y="4495"/>
                    <a:pt x="3015" y="4495"/>
                    <a:pt x="3019" y="4491"/>
                  </a:cubicBezTo>
                  <a:cubicBezTo>
                    <a:pt x="3103" y="4442"/>
                    <a:pt x="3430" y="4129"/>
                    <a:pt x="3259" y="3973"/>
                  </a:cubicBezTo>
                  <a:cubicBezTo>
                    <a:pt x="3087" y="3821"/>
                    <a:pt x="3068" y="3390"/>
                    <a:pt x="3172" y="3283"/>
                  </a:cubicBezTo>
                  <a:cubicBezTo>
                    <a:pt x="3179" y="3279"/>
                    <a:pt x="3183" y="3272"/>
                    <a:pt x="3190" y="3268"/>
                  </a:cubicBezTo>
                  <a:cubicBezTo>
                    <a:pt x="3190" y="3264"/>
                    <a:pt x="3190" y="3264"/>
                    <a:pt x="3194" y="3264"/>
                  </a:cubicBezTo>
                  <a:cubicBezTo>
                    <a:pt x="3194" y="3260"/>
                    <a:pt x="3198" y="3257"/>
                    <a:pt x="3202" y="3253"/>
                  </a:cubicBezTo>
                  <a:cubicBezTo>
                    <a:pt x="3202" y="3249"/>
                    <a:pt x="3205" y="3245"/>
                    <a:pt x="3205" y="3241"/>
                  </a:cubicBezTo>
                  <a:cubicBezTo>
                    <a:pt x="3209" y="3241"/>
                    <a:pt x="3209" y="3241"/>
                    <a:pt x="3209" y="3237"/>
                  </a:cubicBezTo>
                  <a:cubicBezTo>
                    <a:pt x="3225" y="3215"/>
                    <a:pt x="3228" y="3195"/>
                    <a:pt x="3228" y="3176"/>
                  </a:cubicBezTo>
                  <a:cubicBezTo>
                    <a:pt x="3225" y="3146"/>
                    <a:pt x="3202" y="3119"/>
                    <a:pt x="3163" y="3108"/>
                  </a:cubicBezTo>
                  <a:lnTo>
                    <a:pt x="3163" y="3104"/>
                  </a:lnTo>
                  <a:cubicBezTo>
                    <a:pt x="3156" y="3104"/>
                    <a:pt x="3152" y="3100"/>
                    <a:pt x="3144" y="3100"/>
                  </a:cubicBezTo>
                  <a:lnTo>
                    <a:pt x="3141" y="3100"/>
                  </a:lnTo>
                  <a:cubicBezTo>
                    <a:pt x="3137" y="3097"/>
                    <a:pt x="3130" y="3097"/>
                    <a:pt x="3121" y="3097"/>
                  </a:cubicBezTo>
                  <a:cubicBezTo>
                    <a:pt x="3116" y="3096"/>
                    <a:pt x="3111" y="3095"/>
                    <a:pt x="3105" y="3095"/>
                  </a:cubicBezTo>
                  <a:cubicBezTo>
                    <a:pt x="3002" y="3095"/>
                    <a:pt x="2740" y="3214"/>
                    <a:pt x="2600" y="3214"/>
                  </a:cubicBezTo>
                  <a:cubicBezTo>
                    <a:pt x="2573" y="3214"/>
                    <a:pt x="2551" y="3210"/>
                    <a:pt x="2535" y="3199"/>
                  </a:cubicBezTo>
                  <a:cubicBezTo>
                    <a:pt x="2432" y="3130"/>
                    <a:pt x="2481" y="1786"/>
                    <a:pt x="2569" y="1732"/>
                  </a:cubicBezTo>
                  <a:cubicBezTo>
                    <a:pt x="2572" y="1728"/>
                    <a:pt x="2577" y="1728"/>
                    <a:pt x="2581" y="1724"/>
                  </a:cubicBezTo>
                  <a:cubicBezTo>
                    <a:pt x="2581" y="1721"/>
                    <a:pt x="2584" y="1721"/>
                    <a:pt x="2584" y="1717"/>
                  </a:cubicBezTo>
                  <a:cubicBezTo>
                    <a:pt x="2584" y="1713"/>
                    <a:pt x="2588" y="1713"/>
                    <a:pt x="2588" y="1709"/>
                  </a:cubicBezTo>
                  <a:lnTo>
                    <a:pt x="2584" y="1709"/>
                  </a:lnTo>
                  <a:lnTo>
                    <a:pt x="2584" y="1705"/>
                  </a:lnTo>
                  <a:cubicBezTo>
                    <a:pt x="2565" y="1675"/>
                    <a:pt x="2417" y="1649"/>
                    <a:pt x="2412" y="1530"/>
                  </a:cubicBezTo>
                  <a:lnTo>
                    <a:pt x="2412" y="1526"/>
                  </a:lnTo>
                  <a:lnTo>
                    <a:pt x="2412" y="1507"/>
                  </a:lnTo>
                  <a:cubicBezTo>
                    <a:pt x="2417" y="1492"/>
                    <a:pt x="2417" y="1477"/>
                    <a:pt x="2421" y="1461"/>
                  </a:cubicBezTo>
                  <a:lnTo>
                    <a:pt x="2421" y="1446"/>
                  </a:lnTo>
                  <a:cubicBezTo>
                    <a:pt x="2424" y="1434"/>
                    <a:pt x="2424" y="1423"/>
                    <a:pt x="2428" y="1408"/>
                  </a:cubicBezTo>
                  <a:cubicBezTo>
                    <a:pt x="2432" y="1397"/>
                    <a:pt x="2432" y="1385"/>
                    <a:pt x="2435" y="1374"/>
                  </a:cubicBezTo>
                  <a:lnTo>
                    <a:pt x="2435" y="1362"/>
                  </a:lnTo>
                  <a:cubicBezTo>
                    <a:pt x="2458" y="1260"/>
                    <a:pt x="2486" y="1149"/>
                    <a:pt x="2489" y="1065"/>
                  </a:cubicBezTo>
                  <a:cubicBezTo>
                    <a:pt x="2493" y="1031"/>
                    <a:pt x="2489" y="996"/>
                    <a:pt x="2481" y="973"/>
                  </a:cubicBezTo>
                  <a:cubicBezTo>
                    <a:pt x="2447" y="871"/>
                    <a:pt x="2257" y="748"/>
                    <a:pt x="2257" y="646"/>
                  </a:cubicBezTo>
                  <a:cubicBezTo>
                    <a:pt x="2257" y="608"/>
                    <a:pt x="2257" y="543"/>
                    <a:pt x="2249" y="470"/>
                  </a:cubicBezTo>
                  <a:cubicBezTo>
                    <a:pt x="2224" y="475"/>
                    <a:pt x="2198" y="477"/>
                    <a:pt x="2172" y="477"/>
                  </a:cubicBezTo>
                  <a:cubicBezTo>
                    <a:pt x="1979" y="477"/>
                    <a:pt x="1785" y="349"/>
                    <a:pt x="1914" y="97"/>
                  </a:cubicBezTo>
                  <a:lnTo>
                    <a:pt x="2100" y="97"/>
                  </a:lnTo>
                  <a:cubicBezTo>
                    <a:pt x="2065" y="48"/>
                    <a:pt x="2041" y="0"/>
                    <a:pt x="1974"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3" name="Google Shape;1423;p48"/>
            <p:cNvSpPr/>
            <p:nvPr/>
          </p:nvSpPr>
          <p:spPr>
            <a:xfrm>
              <a:off x="2407650" y="2781750"/>
              <a:ext cx="176400" cy="225100"/>
            </a:xfrm>
            <a:custGeom>
              <a:rect b="b" l="l" r="r" t="t"/>
              <a:pathLst>
                <a:path extrusionOk="0" h="9004" w="7056">
                  <a:moveTo>
                    <a:pt x="5676" y="3743"/>
                  </a:moveTo>
                  <a:cubicBezTo>
                    <a:pt x="5761" y="3743"/>
                    <a:pt x="5857" y="3790"/>
                    <a:pt x="5966" y="3903"/>
                  </a:cubicBezTo>
                  <a:cubicBezTo>
                    <a:pt x="5928" y="4153"/>
                    <a:pt x="5745" y="4258"/>
                    <a:pt x="5458" y="4258"/>
                  </a:cubicBezTo>
                  <a:cubicBezTo>
                    <a:pt x="5401" y="4258"/>
                    <a:pt x="5338" y="4254"/>
                    <a:pt x="5272" y="4246"/>
                  </a:cubicBezTo>
                  <a:cubicBezTo>
                    <a:pt x="5344" y="3997"/>
                    <a:pt x="5478" y="3743"/>
                    <a:pt x="5676" y="3743"/>
                  </a:cubicBezTo>
                  <a:close/>
                  <a:moveTo>
                    <a:pt x="1923" y="0"/>
                  </a:moveTo>
                  <a:cubicBezTo>
                    <a:pt x="1785" y="0"/>
                    <a:pt x="1760" y="119"/>
                    <a:pt x="1599" y="119"/>
                  </a:cubicBezTo>
                  <a:cubicBezTo>
                    <a:pt x="1589" y="119"/>
                    <a:pt x="1578" y="118"/>
                    <a:pt x="1568" y="118"/>
                  </a:cubicBezTo>
                  <a:cubicBezTo>
                    <a:pt x="1561" y="117"/>
                    <a:pt x="1555" y="117"/>
                    <a:pt x="1549" y="117"/>
                  </a:cubicBezTo>
                  <a:cubicBezTo>
                    <a:pt x="1337" y="117"/>
                    <a:pt x="1168" y="362"/>
                    <a:pt x="1034" y="362"/>
                  </a:cubicBezTo>
                  <a:cubicBezTo>
                    <a:pt x="950" y="362"/>
                    <a:pt x="569" y="381"/>
                    <a:pt x="283" y="396"/>
                  </a:cubicBezTo>
                  <a:lnTo>
                    <a:pt x="535" y="858"/>
                  </a:lnTo>
                  <a:cubicBezTo>
                    <a:pt x="535" y="858"/>
                    <a:pt x="329" y="979"/>
                    <a:pt x="165" y="1227"/>
                  </a:cubicBezTo>
                  <a:cubicBezTo>
                    <a:pt x="161" y="1234"/>
                    <a:pt x="157" y="1243"/>
                    <a:pt x="150" y="1250"/>
                  </a:cubicBezTo>
                  <a:cubicBezTo>
                    <a:pt x="150" y="1254"/>
                    <a:pt x="146" y="1257"/>
                    <a:pt x="146" y="1261"/>
                  </a:cubicBezTo>
                  <a:cubicBezTo>
                    <a:pt x="142" y="1265"/>
                    <a:pt x="138" y="1269"/>
                    <a:pt x="138" y="1276"/>
                  </a:cubicBezTo>
                  <a:cubicBezTo>
                    <a:pt x="134" y="1280"/>
                    <a:pt x="134" y="1284"/>
                    <a:pt x="131" y="1292"/>
                  </a:cubicBezTo>
                  <a:cubicBezTo>
                    <a:pt x="131" y="1296"/>
                    <a:pt x="127" y="1299"/>
                    <a:pt x="127" y="1303"/>
                  </a:cubicBezTo>
                  <a:cubicBezTo>
                    <a:pt x="123" y="1307"/>
                    <a:pt x="120" y="1315"/>
                    <a:pt x="120" y="1319"/>
                  </a:cubicBezTo>
                  <a:cubicBezTo>
                    <a:pt x="115" y="1322"/>
                    <a:pt x="115" y="1326"/>
                    <a:pt x="111" y="1330"/>
                  </a:cubicBezTo>
                  <a:cubicBezTo>
                    <a:pt x="111" y="1338"/>
                    <a:pt x="108" y="1341"/>
                    <a:pt x="108" y="1349"/>
                  </a:cubicBezTo>
                  <a:cubicBezTo>
                    <a:pt x="104" y="1352"/>
                    <a:pt x="104" y="1357"/>
                    <a:pt x="104" y="1361"/>
                  </a:cubicBezTo>
                  <a:cubicBezTo>
                    <a:pt x="100" y="1364"/>
                    <a:pt x="97" y="1372"/>
                    <a:pt x="97" y="1380"/>
                  </a:cubicBezTo>
                  <a:cubicBezTo>
                    <a:pt x="92" y="1383"/>
                    <a:pt x="92" y="1387"/>
                    <a:pt x="92" y="1391"/>
                  </a:cubicBezTo>
                  <a:cubicBezTo>
                    <a:pt x="88" y="1398"/>
                    <a:pt x="88" y="1406"/>
                    <a:pt x="85" y="1414"/>
                  </a:cubicBezTo>
                  <a:cubicBezTo>
                    <a:pt x="85" y="1414"/>
                    <a:pt x="85" y="1417"/>
                    <a:pt x="81" y="1421"/>
                  </a:cubicBezTo>
                  <a:cubicBezTo>
                    <a:pt x="81" y="1429"/>
                    <a:pt x="77" y="1437"/>
                    <a:pt x="77" y="1444"/>
                  </a:cubicBezTo>
                  <a:cubicBezTo>
                    <a:pt x="77" y="1448"/>
                    <a:pt x="74" y="1448"/>
                    <a:pt x="74" y="1452"/>
                  </a:cubicBezTo>
                  <a:cubicBezTo>
                    <a:pt x="74" y="1459"/>
                    <a:pt x="69" y="1471"/>
                    <a:pt x="66" y="1479"/>
                  </a:cubicBezTo>
                  <a:lnTo>
                    <a:pt x="66" y="1482"/>
                  </a:lnTo>
                  <a:cubicBezTo>
                    <a:pt x="9" y="1723"/>
                    <a:pt x="1" y="2005"/>
                    <a:pt x="1" y="2073"/>
                  </a:cubicBezTo>
                  <a:lnTo>
                    <a:pt x="1" y="2089"/>
                  </a:lnTo>
                  <a:lnTo>
                    <a:pt x="1560" y="4589"/>
                  </a:lnTo>
                  <a:lnTo>
                    <a:pt x="2421" y="5656"/>
                  </a:lnTo>
                  <a:cubicBezTo>
                    <a:pt x="2421" y="5656"/>
                    <a:pt x="2669" y="6353"/>
                    <a:pt x="2707" y="6559"/>
                  </a:cubicBezTo>
                  <a:cubicBezTo>
                    <a:pt x="2711" y="6578"/>
                    <a:pt x="2718" y="6597"/>
                    <a:pt x="2722" y="6620"/>
                  </a:cubicBezTo>
                  <a:cubicBezTo>
                    <a:pt x="2722" y="6624"/>
                    <a:pt x="2722" y="6631"/>
                    <a:pt x="2727" y="6635"/>
                  </a:cubicBezTo>
                  <a:cubicBezTo>
                    <a:pt x="2876" y="6634"/>
                    <a:pt x="3107" y="6631"/>
                    <a:pt x="3345" y="6631"/>
                  </a:cubicBezTo>
                  <a:cubicBezTo>
                    <a:pt x="3785" y="6631"/>
                    <a:pt x="4250" y="6639"/>
                    <a:pt x="4277" y="6673"/>
                  </a:cubicBezTo>
                  <a:cubicBezTo>
                    <a:pt x="4327" y="6742"/>
                    <a:pt x="4639" y="6795"/>
                    <a:pt x="4708" y="6864"/>
                  </a:cubicBezTo>
                  <a:cubicBezTo>
                    <a:pt x="4776" y="6932"/>
                    <a:pt x="4968" y="7020"/>
                    <a:pt x="4968" y="7226"/>
                  </a:cubicBezTo>
                  <a:cubicBezTo>
                    <a:pt x="4968" y="7432"/>
                    <a:pt x="5089" y="7935"/>
                    <a:pt x="5055" y="8141"/>
                  </a:cubicBezTo>
                  <a:cubicBezTo>
                    <a:pt x="5021" y="8346"/>
                    <a:pt x="5173" y="8518"/>
                    <a:pt x="5207" y="8606"/>
                  </a:cubicBezTo>
                  <a:cubicBezTo>
                    <a:pt x="5226" y="8652"/>
                    <a:pt x="5237" y="8819"/>
                    <a:pt x="5237" y="8987"/>
                  </a:cubicBezTo>
                  <a:cubicBezTo>
                    <a:pt x="5307" y="8995"/>
                    <a:pt x="5386" y="9003"/>
                    <a:pt x="5447" y="9003"/>
                  </a:cubicBezTo>
                  <a:cubicBezTo>
                    <a:pt x="5500" y="9003"/>
                    <a:pt x="5540" y="8997"/>
                    <a:pt x="5550" y="8979"/>
                  </a:cubicBezTo>
                  <a:cubicBezTo>
                    <a:pt x="5589" y="8914"/>
                    <a:pt x="5805" y="8892"/>
                    <a:pt x="5886" y="8789"/>
                  </a:cubicBezTo>
                  <a:cubicBezTo>
                    <a:pt x="5962" y="8682"/>
                    <a:pt x="6080" y="8515"/>
                    <a:pt x="6194" y="8515"/>
                  </a:cubicBezTo>
                  <a:cubicBezTo>
                    <a:pt x="6312" y="8515"/>
                    <a:pt x="6416" y="8503"/>
                    <a:pt x="6416" y="8411"/>
                  </a:cubicBezTo>
                  <a:cubicBezTo>
                    <a:pt x="6416" y="8320"/>
                    <a:pt x="6583" y="8281"/>
                    <a:pt x="6621" y="8179"/>
                  </a:cubicBezTo>
                  <a:cubicBezTo>
                    <a:pt x="6660" y="8076"/>
                    <a:pt x="6546" y="7908"/>
                    <a:pt x="6583" y="7882"/>
                  </a:cubicBezTo>
                  <a:cubicBezTo>
                    <a:pt x="6597" y="7872"/>
                    <a:pt x="6642" y="7871"/>
                    <a:pt x="6695" y="7871"/>
                  </a:cubicBezTo>
                  <a:cubicBezTo>
                    <a:pt x="6714" y="7871"/>
                    <a:pt x="6735" y="7871"/>
                    <a:pt x="6754" y="7871"/>
                  </a:cubicBezTo>
                  <a:cubicBezTo>
                    <a:pt x="6832" y="7871"/>
                    <a:pt x="6907" y="7869"/>
                    <a:pt x="6907" y="7843"/>
                  </a:cubicBezTo>
                  <a:cubicBezTo>
                    <a:pt x="6907" y="7813"/>
                    <a:pt x="6930" y="7695"/>
                    <a:pt x="7014" y="7607"/>
                  </a:cubicBezTo>
                  <a:lnTo>
                    <a:pt x="7014" y="7607"/>
                  </a:lnTo>
                  <a:cubicBezTo>
                    <a:pt x="6994" y="7612"/>
                    <a:pt x="6973" y="7614"/>
                    <a:pt x="6952" y="7614"/>
                  </a:cubicBezTo>
                  <a:cubicBezTo>
                    <a:pt x="6901" y="7614"/>
                    <a:pt x="6849" y="7601"/>
                    <a:pt x="6808" y="7577"/>
                  </a:cubicBezTo>
                  <a:cubicBezTo>
                    <a:pt x="6801" y="7573"/>
                    <a:pt x="6792" y="7569"/>
                    <a:pt x="6789" y="7565"/>
                  </a:cubicBezTo>
                  <a:lnTo>
                    <a:pt x="6785" y="7562"/>
                  </a:lnTo>
                  <a:cubicBezTo>
                    <a:pt x="6782" y="7558"/>
                    <a:pt x="6774" y="7554"/>
                    <a:pt x="6770" y="7546"/>
                  </a:cubicBezTo>
                  <a:cubicBezTo>
                    <a:pt x="6770" y="7546"/>
                    <a:pt x="6770" y="7542"/>
                    <a:pt x="6766" y="7542"/>
                  </a:cubicBezTo>
                  <a:cubicBezTo>
                    <a:pt x="6762" y="7539"/>
                    <a:pt x="6759" y="7535"/>
                    <a:pt x="6755" y="7527"/>
                  </a:cubicBezTo>
                  <a:cubicBezTo>
                    <a:pt x="6755" y="7527"/>
                    <a:pt x="6755" y="7523"/>
                    <a:pt x="6751" y="7523"/>
                  </a:cubicBezTo>
                  <a:cubicBezTo>
                    <a:pt x="6751" y="7516"/>
                    <a:pt x="6747" y="7512"/>
                    <a:pt x="6743" y="7509"/>
                  </a:cubicBezTo>
                  <a:lnTo>
                    <a:pt x="6743" y="7500"/>
                  </a:lnTo>
                  <a:cubicBezTo>
                    <a:pt x="6739" y="7493"/>
                    <a:pt x="6739" y="7489"/>
                    <a:pt x="6739" y="7486"/>
                  </a:cubicBezTo>
                  <a:cubicBezTo>
                    <a:pt x="6736" y="7481"/>
                    <a:pt x="6736" y="7477"/>
                    <a:pt x="6736" y="7474"/>
                  </a:cubicBezTo>
                  <a:lnTo>
                    <a:pt x="6736" y="7458"/>
                  </a:lnTo>
                  <a:lnTo>
                    <a:pt x="6736" y="7447"/>
                  </a:lnTo>
                  <a:lnTo>
                    <a:pt x="6736" y="7428"/>
                  </a:lnTo>
                  <a:cubicBezTo>
                    <a:pt x="6739" y="7421"/>
                    <a:pt x="6739" y="7409"/>
                    <a:pt x="6743" y="7398"/>
                  </a:cubicBezTo>
                  <a:cubicBezTo>
                    <a:pt x="6797" y="7226"/>
                    <a:pt x="6949" y="7363"/>
                    <a:pt x="7021" y="7207"/>
                  </a:cubicBezTo>
                  <a:cubicBezTo>
                    <a:pt x="7026" y="7199"/>
                    <a:pt x="7029" y="7188"/>
                    <a:pt x="7033" y="7180"/>
                  </a:cubicBezTo>
                  <a:lnTo>
                    <a:pt x="7033" y="7176"/>
                  </a:lnTo>
                  <a:cubicBezTo>
                    <a:pt x="7056" y="7108"/>
                    <a:pt x="7052" y="7058"/>
                    <a:pt x="7033" y="7020"/>
                  </a:cubicBezTo>
                  <a:cubicBezTo>
                    <a:pt x="7010" y="6986"/>
                    <a:pt x="6972" y="6967"/>
                    <a:pt x="6915" y="6967"/>
                  </a:cubicBezTo>
                  <a:cubicBezTo>
                    <a:pt x="6797" y="6967"/>
                    <a:pt x="6553" y="6761"/>
                    <a:pt x="6503" y="6708"/>
                  </a:cubicBezTo>
                  <a:cubicBezTo>
                    <a:pt x="6449" y="6658"/>
                    <a:pt x="6122" y="6673"/>
                    <a:pt x="6034" y="6571"/>
                  </a:cubicBezTo>
                  <a:cubicBezTo>
                    <a:pt x="5951" y="6468"/>
                    <a:pt x="6020" y="6155"/>
                    <a:pt x="6034" y="6037"/>
                  </a:cubicBezTo>
                  <a:cubicBezTo>
                    <a:pt x="6053" y="5915"/>
                    <a:pt x="5795" y="5827"/>
                    <a:pt x="5916" y="5690"/>
                  </a:cubicBezTo>
                  <a:cubicBezTo>
                    <a:pt x="6034" y="5553"/>
                    <a:pt x="5932" y="5328"/>
                    <a:pt x="6053" y="5225"/>
                  </a:cubicBezTo>
                  <a:cubicBezTo>
                    <a:pt x="6175" y="5122"/>
                    <a:pt x="6469" y="5069"/>
                    <a:pt x="6363" y="4897"/>
                  </a:cubicBezTo>
                  <a:cubicBezTo>
                    <a:pt x="6259" y="4726"/>
                    <a:pt x="6225" y="4516"/>
                    <a:pt x="6225" y="4413"/>
                  </a:cubicBezTo>
                  <a:cubicBezTo>
                    <a:pt x="6225" y="4311"/>
                    <a:pt x="6435" y="4070"/>
                    <a:pt x="6469" y="3964"/>
                  </a:cubicBezTo>
                  <a:cubicBezTo>
                    <a:pt x="6503" y="3861"/>
                    <a:pt x="6537" y="3518"/>
                    <a:pt x="6469" y="3396"/>
                  </a:cubicBezTo>
                  <a:cubicBezTo>
                    <a:pt x="6400" y="3278"/>
                    <a:pt x="6175" y="3121"/>
                    <a:pt x="6191" y="2965"/>
                  </a:cubicBezTo>
                  <a:cubicBezTo>
                    <a:pt x="6210" y="2809"/>
                    <a:pt x="6157" y="2328"/>
                    <a:pt x="6210" y="2221"/>
                  </a:cubicBezTo>
                  <a:cubicBezTo>
                    <a:pt x="6259" y="2119"/>
                    <a:pt x="6381" y="1894"/>
                    <a:pt x="6328" y="1741"/>
                  </a:cubicBezTo>
                  <a:cubicBezTo>
                    <a:pt x="6278" y="1586"/>
                    <a:pt x="5985" y="1448"/>
                    <a:pt x="5951" y="1326"/>
                  </a:cubicBezTo>
                  <a:cubicBezTo>
                    <a:pt x="5939" y="1288"/>
                    <a:pt x="5939" y="1265"/>
                    <a:pt x="5946" y="1243"/>
                  </a:cubicBezTo>
                  <a:cubicBezTo>
                    <a:pt x="5878" y="1243"/>
                    <a:pt x="5817" y="1238"/>
                    <a:pt x="5760" y="1238"/>
                  </a:cubicBezTo>
                  <a:cubicBezTo>
                    <a:pt x="5452" y="1238"/>
                    <a:pt x="5570" y="1169"/>
                    <a:pt x="5260" y="1120"/>
                  </a:cubicBezTo>
                  <a:cubicBezTo>
                    <a:pt x="4948" y="1067"/>
                    <a:pt x="4140" y="255"/>
                    <a:pt x="4087" y="186"/>
                  </a:cubicBezTo>
                  <a:cubicBezTo>
                    <a:pt x="4034" y="118"/>
                    <a:pt x="2810" y="118"/>
                    <a:pt x="2639" y="118"/>
                  </a:cubicBezTo>
                  <a:cubicBezTo>
                    <a:pt x="2467" y="118"/>
                    <a:pt x="2257" y="84"/>
                    <a:pt x="2018" y="15"/>
                  </a:cubicBezTo>
                  <a:cubicBezTo>
                    <a:pt x="1981" y="4"/>
                    <a:pt x="1950" y="0"/>
                    <a:pt x="192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4" name="Google Shape;1424;p48"/>
            <p:cNvSpPr/>
            <p:nvPr/>
          </p:nvSpPr>
          <p:spPr>
            <a:xfrm>
              <a:off x="2407650" y="2667075"/>
              <a:ext cx="242825" cy="145750"/>
            </a:xfrm>
            <a:custGeom>
              <a:rect b="b" l="l" r="r" t="t"/>
              <a:pathLst>
                <a:path extrusionOk="0" h="5830" w="9713">
                  <a:moveTo>
                    <a:pt x="7069" y="2695"/>
                  </a:moveTo>
                  <a:cubicBezTo>
                    <a:pt x="7118" y="2695"/>
                    <a:pt x="7169" y="2788"/>
                    <a:pt x="7144" y="2811"/>
                  </a:cubicBezTo>
                  <a:cubicBezTo>
                    <a:pt x="7135" y="2820"/>
                    <a:pt x="7125" y="2824"/>
                    <a:pt x="7115" y="2824"/>
                  </a:cubicBezTo>
                  <a:cubicBezTo>
                    <a:pt x="7067" y="2824"/>
                    <a:pt x="7018" y="2730"/>
                    <a:pt x="7040" y="2708"/>
                  </a:cubicBezTo>
                  <a:cubicBezTo>
                    <a:pt x="7049" y="2699"/>
                    <a:pt x="7059" y="2695"/>
                    <a:pt x="7069" y="2695"/>
                  </a:cubicBezTo>
                  <a:close/>
                  <a:moveTo>
                    <a:pt x="3378" y="3704"/>
                  </a:moveTo>
                  <a:cubicBezTo>
                    <a:pt x="3464" y="3704"/>
                    <a:pt x="3551" y="3783"/>
                    <a:pt x="3397" y="3954"/>
                  </a:cubicBezTo>
                  <a:cubicBezTo>
                    <a:pt x="3199" y="3792"/>
                    <a:pt x="3288" y="3704"/>
                    <a:pt x="3378" y="3704"/>
                  </a:cubicBezTo>
                  <a:close/>
                  <a:moveTo>
                    <a:pt x="4195" y="0"/>
                  </a:moveTo>
                  <a:cubicBezTo>
                    <a:pt x="4084" y="0"/>
                    <a:pt x="3995" y="6"/>
                    <a:pt x="3995" y="6"/>
                  </a:cubicBezTo>
                  <a:lnTo>
                    <a:pt x="2398" y="6"/>
                  </a:lnTo>
                  <a:lnTo>
                    <a:pt x="1" y="4461"/>
                  </a:lnTo>
                  <a:lnTo>
                    <a:pt x="283" y="4983"/>
                  </a:lnTo>
                  <a:cubicBezTo>
                    <a:pt x="569" y="4968"/>
                    <a:pt x="950" y="4949"/>
                    <a:pt x="1034" y="4949"/>
                  </a:cubicBezTo>
                  <a:cubicBezTo>
                    <a:pt x="1168" y="4949"/>
                    <a:pt x="1337" y="4704"/>
                    <a:pt x="1549" y="4704"/>
                  </a:cubicBezTo>
                  <a:cubicBezTo>
                    <a:pt x="1555" y="4704"/>
                    <a:pt x="1561" y="4704"/>
                    <a:pt x="1568" y="4705"/>
                  </a:cubicBezTo>
                  <a:cubicBezTo>
                    <a:pt x="1578" y="4705"/>
                    <a:pt x="1589" y="4706"/>
                    <a:pt x="1599" y="4706"/>
                  </a:cubicBezTo>
                  <a:cubicBezTo>
                    <a:pt x="1760" y="4706"/>
                    <a:pt x="1785" y="4587"/>
                    <a:pt x="1923" y="4587"/>
                  </a:cubicBezTo>
                  <a:cubicBezTo>
                    <a:pt x="1950" y="4587"/>
                    <a:pt x="1981" y="4591"/>
                    <a:pt x="2018" y="4602"/>
                  </a:cubicBezTo>
                  <a:cubicBezTo>
                    <a:pt x="2257" y="4671"/>
                    <a:pt x="2467" y="4705"/>
                    <a:pt x="2639" y="4705"/>
                  </a:cubicBezTo>
                  <a:cubicBezTo>
                    <a:pt x="2810" y="4705"/>
                    <a:pt x="4034" y="4705"/>
                    <a:pt x="4087" y="4773"/>
                  </a:cubicBezTo>
                  <a:cubicBezTo>
                    <a:pt x="4140" y="4842"/>
                    <a:pt x="4948" y="5654"/>
                    <a:pt x="5260" y="5707"/>
                  </a:cubicBezTo>
                  <a:cubicBezTo>
                    <a:pt x="5570" y="5756"/>
                    <a:pt x="5452" y="5825"/>
                    <a:pt x="5760" y="5825"/>
                  </a:cubicBezTo>
                  <a:cubicBezTo>
                    <a:pt x="5817" y="5825"/>
                    <a:pt x="5878" y="5830"/>
                    <a:pt x="5946" y="5830"/>
                  </a:cubicBezTo>
                  <a:cubicBezTo>
                    <a:pt x="5958" y="5788"/>
                    <a:pt x="6000" y="5768"/>
                    <a:pt x="6053" y="5723"/>
                  </a:cubicBezTo>
                  <a:cubicBezTo>
                    <a:pt x="6057" y="5719"/>
                    <a:pt x="6065" y="5711"/>
                    <a:pt x="6069" y="5707"/>
                  </a:cubicBezTo>
                  <a:cubicBezTo>
                    <a:pt x="6076" y="5700"/>
                    <a:pt x="6080" y="5696"/>
                    <a:pt x="6088" y="5692"/>
                  </a:cubicBezTo>
                  <a:cubicBezTo>
                    <a:pt x="6171" y="5624"/>
                    <a:pt x="6289" y="5608"/>
                    <a:pt x="6309" y="5482"/>
                  </a:cubicBezTo>
                  <a:cubicBezTo>
                    <a:pt x="6309" y="5471"/>
                    <a:pt x="6312" y="5459"/>
                    <a:pt x="6312" y="5448"/>
                  </a:cubicBezTo>
                  <a:cubicBezTo>
                    <a:pt x="6312" y="5284"/>
                    <a:pt x="6676" y="5085"/>
                    <a:pt x="6844" y="5085"/>
                  </a:cubicBezTo>
                  <a:cubicBezTo>
                    <a:pt x="6852" y="5085"/>
                    <a:pt x="6859" y="5085"/>
                    <a:pt x="6866" y="5086"/>
                  </a:cubicBezTo>
                  <a:cubicBezTo>
                    <a:pt x="6877" y="5087"/>
                    <a:pt x="6887" y="5088"/>
                    <a:pt x="6898" y="5088"/>
                  </a:cubicBezTo>
                  <a:cubicBezTo>
                    <a:pt x="7021" y="5088"/>
                    <a:pt x="7108" y="5015"/>
                    <a:pt x="7316" y="5015"/>
                  </a:cubicBezTo>
                  <a:cubicBezTo>
                    <a:pt x="7337" y="5015"/>
                    <a:pt x="7360" y="5016"/>
                    <a:pt x="7383" y="5017"/>
                  </a:cubicBezTo>
                  <a:cubicBezTo>
                    <a:pt x="7395" y="5018"/>
                    <a:pt x="7407" y="5018"/>
                    <a:pt x="7419" y="5018"/>
                  </a:cubicBezTo>
                  <a:cubicBezTo>
                    <a:pt x="7691" y="5018"/>
                    <a:pt x="8057" y="4857"/>
                    <a:pt x="8108" y="4773"/>
                  </a:cubicBezTo>
                  <a:cubicBezTo>
                    <a:pt x="8119" y="4755"/>
                    <a:pt x="8129" y="4747"/>
                    <a:pt x="8140" y="4747"/>
                  </a:cubicBezTo>
                  <a:cubicBezTo>
                    <a:pt x="8177" y="4747"/>
                    <a:pt x="8206" y="4856"/>
                    <a:pt x="8192" y="5017"/>
                  </a:cubicBezTo>
                  <a:cubicBezTo>
                    <a:pt x="8176" y="5223"/>
                    <a:pt x="8176" y="5517"/>
                    <a:pt x="8261" y="5517"/>
                  </a:cubicBezTo>
                  <a:cubicBezTo>
                    <a:pt x="8299" y="5517"/>
                    <a:pt x="8344" y="5534"/>
                    <a:pt x="8399" y="5534"/>
                  </a:cubicBezTo>
                  <a:cubicBezTo>
                    <a:pt x="8471" y="5534"/>
                    <a:pt x="8560" y="5506"/>
                    <a:pt x="8676" y="5380"/>
                  </a:cubicBezTo>
                  <a:cubicBezTo>
                    <a:pt x="8882" y="5155"/>
                    <a:pt x="8950" y="4964"/>
                    <a:pt x="9175" y="4896"/>
                  </a:cubicBezTo>
                  <a:cubicBezTo>
                    <a:pt x="9186" y="4892"/>
                    <a:pt x="9198" y="4887"/>
                    <a:pt x="9209" y="4884"/>
                  </a:cubicBezTo>
                  <a:cubicBezTo>
                    <a:pt x="9217" y="4884"/>
                    <a:pt x="9228" y="4880"/>
                    <a:pt x="9236" y="4876"/>
                  </a:cubicBezTo>
                  <a:lnTo>
                    <a:pt x="9239" y="4876"/>
                  </a:lnTo>
                  <a:cubicBezTo>
                    <a:pt x="9388" y="4827"/>
                    <a:pt x="9518" y="4773"/>
                    <a:pt x="9598" y="4724"/>
                  </a:cubicBezTo>
                  <a:cubicBezTo>
                    <a:pt x="9614" y="4713"/>
                    <a:pt x="9624" y="4705"/>
                    <a:pt x="9633" y="4697"/>
                  </a:cubicBezTo>
                  <a:cubicBezTo>
                    <a:pt x="9636" y="4694"/>
                    <a:pt x="9636" y="4694"/>
                    <a:pt x="9640" y="4694"/>
                  </a:cubicBezTo>
                  <a:cubicBezTo>
                    <a:pt x="9640" y="4690"/>
                    <a:pt x="9644" y="4686"/>
                    <a:pt x="9647" y="4686"/>
                  </a:cubicBezTo>
                  <a:cubicBezTo>
                    <a:pt x="9651" y="4678"/>
                    <a:pt x="9656" y="4674"/>
                    <a:pt x="9659" y="4671"/>
                  </a:cubicBezTo>
                  <a:cubicBezTo>
                    <a:pt x="9712" y="4602"/>
                    <a:pt x="9693" y="4465"/>
                    <a:pt x="9522" y="4343"/>
                  </a:cubicBezTo>
                  <a:cubicBezTo>
                    <a:pt x="9346" y="4224"/>
                    <a:pt x="9674" y="4083"/>
                    <a:pt x="9522" y="3965"/>
                  </a:cubicBezTo>
                  <a:cubicBezTo>
                    <a:pt x="9366" y="3844"/>
                    <a:pt x="9385" y="3428"/>
                    <a:pt x="9331" y="3325"/>
                  </a:cubicBezTo>
                  <a:cubicBezTo>
                    <a:pt x="9278" y="3223"/>
                    <a:pt x="9141" y="2913"/>
                    <a:pt x="9056" y="2806"/>
                  </a:cubicBezTo>
                  <a:cubicBezTo>
                    <a:pt x="9039" y="2786"/>
                    <a:pt x="9020" y="2779"/>
                    <a:pt x="8999" y="2779"/>
                  </a:cubicBezTo>
                  <a:cubicBezTo>
                    <a:pt x="8945" y="2779"/>
                    <a:pt x="8883" y="2830"/>
                    <a:pt x="8826" y="2830"/>
                  </a:cubicBezTo>
                  <a:cubicBezTo>
                    <a:pt x="8797" y="2830"/>
                    <a:pt x="8769" y="2816"/>
                    <a:pt x="8745" y="2773"/>
                  </a:cubicBezTo>
                  <a:cubicBezTo>
                    <a:pt x="8657" y="2620"/>
                    <a:pt x="8813" y="2136"/>
                    <a:pt x="8573" y="1946"/>
                  </a:cubicBezTo>
                  <a:cubicBezTo>
                    <a:pt x="8329" y="1754"/>
                    <a:pt x="8073" y="1462"/>
                    <a:pt x="7986" y="1378"/>
                  </a:cubicBezTo>
                  <a:cubicBezTo>
                    <a:pt x="7898" y="1290"/>
                    <a:pt x="7830" y="1378"/>
                    <a:pt x="7707" y="1256"/>
                  </a:cubicBezTo>
                  <a:cubicBezTo>
                    <a:pt x="7589" y="1137"/>
                    <a:pt x="7452" y="894"/>
                    <a:pt x="7521" y="776"/>
                  </a:cubicBezTo>
                  <a:cubicBezTo>
                    <a:pt x="7536" y="745"/>
                    <a:pt x="7540" y="711"/>
                    <a:pt x="7543" y="672"/>
                  </a:cubicBezTo>
                  <a:lnTo>
                    <a:pt x="7543" y="672"/>
                  </a:lnTo>
                  <a:cubicBezTo>
                    <a:pt x="7529" y="684"/>
                    <a:pt x="7521" y="692"/>
                    <a:pt x="7521" y="692"/>
                  </a:cubicBezTo>
                  <a:lnTo>
                    <a:pt x="7269" y="619"/>
                  </a:lnTo>
                  <a:cubicBezTo>
                    <a:pt x="7269" y="619"/>
                    <a:pt x="7125" y="905"/>
                    <a:pt x="6907" y="905"/>
                  </a:cubicBezTo>
                  <a:cubicBezTo>
                    <a:pt x="6814" y="905"/>
                    <a:pt x="6721" y="892"/>
                    <a:pt x="6646" y="892"/>
                  </a:cubicBezTo>
                  <a:cubicBezTo>
                    <a:pt x="6546" y="892"/>
                    <a:pt x="6477" y="914"/>
                    <a:pt x="6477" y="1015"/>
                  </a:cubicBezTo>
                  <a:cubicBezTo>
                    <a:pt x="6477" y="1120"/>
                    <a:pt x="6416" y="1177"/>
                    <a:pt x="6336" y="1177"/>
                  </a:cubicBezTo>
                  <a:cubicBezTo>
                    <a:pt x="6279" y="1177"/>
                    <a:pt x="6213" y="1148"/>
                    <a:pt x="6152" y="1088"/>
                  </a:cubicBezTo>
                  <a:cubicBezTo>
                    <a:pt x="6126" y="1062"/>
                    <a:pt x="6096" y="1052"/>
                    <a:pt x="6063" y="1052"/>
                  </a:cubicBezTo>
                  <a:cubicBezTo>
                    <a:pt x="5964" y="1052"/>
                    <a:pt x="5846" y="1142"/>
                    <a:pt x="5778" y="1142"/>
                  </a:cubicBezTo>
                  <a:cubicBezTo>
                    <a:pt x="5744" y="1142"/>
                    <a:pt x="5722" y="1119"/>
                    <a:pt x="5722" y="1050"/>
                  </a:cubicBezTo>
                  <a:cubicBezTo>
                    <a:pt x="5722" y="799"/>
                    <a:pt x="5325" y="977"/>
                    <a:pt x="5291" y="799"/>
                  </a:cubicBezTo>
                  <a:cubicBezTo>
                    <a:pt x="5253" y="619"/>
                    <a:pt x="5108" y="585"/>
                    <a:pt x="4929" y="585"/>
                  </a:cubicBezTo>
                  <a:cubicBezTo>
                    <a:pt x="4750" y="585"/>
                    <a:pt x="4643" y="188"/>
                    <a:pt x="4605" y="78"/>
                  </a:cubicBezTo>
                  <a:cubicBezTo>
                    <a:pt x="4584" y="13"/>
                    <a:pt x="4365" y="0"/>
                    <a:pt x="419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5" name="Google Shape;1425;p48"/>
            <p:cNvSpPr/>
            <p:nvPr/>
          </p:nvSpPr>
          <p:spPr>
            <a:xfrm>
              <a:off x="2273600" y="2499525"/>
              <a:ext cx="159050" cy="156250"/>
            </a:xfrm>
            <a:custGeom>
              <a:rect b="b" l="l" r="r" t="t"/>
              <a:pathLst>
                <a:path extrusionOk="0" h="6250" w="6362">
                  <a:moveTo>
                    <a:pt x="3239" y="1254"/>
                  </a:moveTo>
                  <a:cubicBezTo>
                    <a:pt x="3250" y="1254"/>
                    <a:pt x="3282" y="1272"/>
                    <a:pt x="3347" y="1318"/>
                  </a:cubicBezTo>
                  <a:cubicBezTo>
                    <a:pt x="3406" y="1400"/>
                    <a:pt x="3418" y="1429"/>
                    <a:pt x="3406" y="1429"/>
                  </a:cubicBezTo>
                  <a:cubicBezTo>
                    <a:pt x="3376" y="1429"/>
                    <a:pt x="3203" y="1254"/>
                    <a:pt x="3239" y="1254"/>
                  </a:cubicBezTo>
                  <a:close/>
                  <a:moveTo>
                    <a:pt x="2180" y="4285"/>
                  </a:moveTo>
                  <a:cubicBezTo>
                    <a:pt x="2266" y="4285"/>
                    <a:pt x="2354" y="4364"/>
                    <a:pt x="2200" y="4535"/>
                  </a:cubicBezTo>
                  <a:cubicBezTo>
                    <a:pt x="2002" y="4373"/>
                    <a:pt x="2090" y="4285"/>
                    <a:pt x="2180" y="4285"/>
                  </a:cubicBezTo>
                  <a:close/>
                  <a:moveTo>
                    <a:pt x="2097" y="4638"/>
                  </a:moveTo>
                  <a:cubicBezTo>
                    <a:pt x="2173" y="4788"/>
                    <a:pt x="2057" y="4864"/>
                    <a:pt x="1940" y="4864"/>
                  </a:cubicBezTo>
                  <a:cubicBezTo>
                    <a:pt x="1824" y="4864"/>
                    <a:pt x="1708" y="4788"/>
                    <a:pt x="1784" y="4638"/>
                  </a:cubicBezTo>
                  <a:close/>
                  <a:moveTo>
                    <a:pt x="5129" y="0"/>
                  </a:moveTo>
                  <a:cubicBezTo>
                    <a:pt x="4928" y="0"/>
                    <a:pt x="4907" y="164"/>
                    <a:pt x="4559" y="274"/>
                  </a:cubicBezTo>
                  <a:cubicBezTo>
                    <a:pt x="4170" y="396"/>
                    <a:pt x="3594" y="876"/>
                    <a:pt x="3369" y="895"/>
                  </a:cubicBezTo>
                  <a:cubicBezTo>
                    <a:pt x="3147" y="910"/>
                    <a:pt x="3019" y="1170"/>
                    <a:pt x="2785" y="1170"/>
                  </a:cubicBezTo>
                  <a:cubicBezTo>
                    <a:pt x="2781" y="1170"/>
                    <a:pt x="2778" y="1170"/>
                    <a:pt x="2775" y="1170"/>
                  </a:cubicBezTo>
                  <a:cubicBezTo>
                    <a:pt x="2768" y="1170"/>
                    <a:pt x="2761" y="1169"/>
                    <a:pt x="2755" y="1169"/>
                  </a:cubicBezTo>
                  <a:cubicBezTo>
                    <a:pt x="2530" y="1169"/>
                    <a:pt x="2493" y="1306"/>
                    <a:pt x="2127" y="1566"/>
                  </a:cubicBezTo>
                  <a:cubicBezTo>
                    <a:pt x="1838" y="1771"/>
                    <a:pt x="1387" y="1864"/>
                    <a:pt x="1174" y="1864"/>
                  </a:cubicBezTo>
                  <a:cubicBezTo>
                    <a:pt x="1106" y="1864"/>
                    <a:pt x="1063" y="1855"/>
                    <a:pt x="1056" y="1837"/>
                  </a:cubicBezTo>
                  <a:cubicBezTo>
                    <a:pt x="1030" y="1756"/>
                    <a:pt x="1617" y="1532"/>
                    <a:pt x="1807" y="1448"/>
                  </a:cubicBezTo>
                  <a:cubicBezTo>
                    <a:pt x="1997" y="1360"/>
                    <a:pt x="2577" y="1066"/>
                    <a:pt x="2577" y="861"/>
                  </a:cubicBezTo>
                  <a:cubicBezTo>
                    <a:pt x="2577" y="651"/>
                    <a:pt x="1704" y="575"/>
                    <a:pt x="1746" y="507"/>
                  </a:cubicBezTo>
                  <a:cubicBezTo>
                    <a:pt x="1749" y="498"/>
                    <a:pt x="1761" y="495"/>
                    <a:pt x="1772" y="491"/>
                  </a:cubicBezTo>
                  <a:lnTo>
                    <a:pt x="1617" y="468"/>
                  </a:lnTo>
                  <a:lnTo>
                    <a:pt x="1449" y="407"/>
                  </a:lnTo>
                  <a:lnTo>
                    <a:pt x="1380" y="384"/>
                  </a:lnTo>
                  <a:lnTo>
                    <a:pt x="351" y="804"/>
                  </a:lnTo>
                  <a:cubicBezTo>
                    <a:pt x="400" y="834"/>
                    <a:pt x="431" y="857"/>
                    <a:pt x="446" y="869"/>
                  </a:cubicBezTo>
                  <a:cubicBezTo>
                    <a:pt x="515" y="937"/>
                    <a:pt x="340" y="1223"/>
                    <a:pt x="412" y="1490"/>
                  </a:cubicBezTo>
                  <a:cubicBezTo>
                    <a:pt x="481" y="1756"/>
                    <a:pt x="386" y="1962"/>
                    <a:pt x="256" y="2222"/>
                  </a:cubicBezTo>
                  <a:cubicBezTo>
                    <a:pt x="126" y="2481"/>
                    <a:pt x="290" y="3327"/>
                    <a:pt x="454" y="3437"/>
                  </a:cubicBezTo>
                  <a:cubicBezTo>
                    <a:pt x="618" y="3552"/>
                    <a:pt x="618" y="3837"/>
                    <a:pt x="515" y="4093"/>
                  </a:cubicBezTo>
                  <a:cubicBezTo>
                    <a:pt x="412" y="4352"/>
                    <a:pt x="256" y="4688"/>
                    <a:pt x="210" y="5163"/>
                  </a:cubicBezTo>
                  <a:cubicBezTo>
                    <a:pt x="172" y="5606"/>
                    <a:pt x="108" y="5964"/>
                    <a:pt x="1" y="6044"/>
                  </a:cubicBezTo>
                  <a:cubicBezTo>
                    <a:pt x="50" y="6064"/>
                    <a:pt x="99" y="6078"/>
                    <a:pt x="145" y="6097"/>
                  </a:cubicBezTo>
                  <a:cubicBezTo>
                    <a:pt x="243" y="6133"/>
                    <a:pt x="323" y="6145"/>
                    <a:pt x="392" y="6145"/>
                  </a:cubicBezTo>
                  <a:cubicBezTo>
                    <a:pt x="523" y="6145"/>
                    <a:pt x="611" y="6103"/>
                    <a:pt x="698" y="6103"/>
                  </a:cubicBezTo>
                  <a:cubicBezTo>
                    <a:pt x="752" y="6103"/>
                    <a:pt x="805" y="6119"/>
                    <a:pt x="866" y="6170"/>
                  </a:cubicBezTo>
                  <a:cubicBezTo>
                    <a:pt x="938" y="6229"/>
                    <a:pt x="1014" y="6249"/>
                    <a:pt x="1098" y="6249"/>
                  </a:cubicBezTo>
                  <a:cubicBezTo>
                    <a:pt x="1267" y="6249"/>
                    <a:pt x="1467" y="6170"/>
                    <a:pt x="1731" y="6170"/>
                  </a:cubicBezTo>
                  <a:lnTo>
                    <a:pt x="6224" y="6170"/>
                  </a:lnTo>
                  <a:lnTo>
                    <a:pt x="6224" y="2610"/>
                  </a:lnTo>
                  <a:lnTo>
                    <a:pt x="6087" y="2405"/>
                  </a:lnTo>
                  <a:cubicBezTo>
                    <a:pt x="6015" y="2301"/>
                    <a:pt x="6190" y="2127"/>
                    <a:pt x="6190" y="2127"/>
                  </a:cubicBezTo>
                  <a:lnTo>
                    <a:pt x="6190" y="1367"/>
                  </a:lnTo>
                  <a:cubicBezTo>
                    <a:pt x="6190" y="1367"/>
                    <a:pt x="6362" y="1230"/>
                    <a:pt x="6362" y="1059"/>
                  </a:cubicBezTo>
                  <a:cubicBezTo>
                    <a:pt x="6362" y="887"/>
                    <a:pt x="6087" y="990"/>
                    <a:pt x="6087" y="712"/>
                  </a:cubicBezTo>
                  <a:cubicBezTo>
                    <a:pt x="6087" y="438"/>
                    <a:pt x="5672" y="507"/>
                    <a:pt x="5672" y="335"/>
                  </a:cubicBezTo>
                  <a:cubicBezTo>
                    <a:pt x="5672" y="160"/>
                    <a:pt x="5706" y="194"/>
                    <a:pt x="5466" y="23"/>
                  </a:cubicBezTo>
                  <a:cubicBezTo>
                    <a:pt x="5459" y="18"/>
                    <a:pt x="5447" y="11"/>
                    <a:pt x="5439" y="3"/>
                  </a:cubicBezTo>
                  <a:cubicBezTo>
                    <a:pt x="5401" y="11"/>
                    <a:pt x="5360" y="15"/>
                    <a:pt x="5318" y="15"/>
                  </a:cubicBezTo>
                  <a:cubicBezTo>
                    <a:pt x="5281" y="15"/>
                    <a:pt x="5244" y="12"/>
                    <a:pt x="5207" y="7"/>
                  </a:cubicBezTo>
                  <a:cubicBezTo>
                    <a:pt x="5178" y="2"/>
                    <a:pt x="5152" y="0"/>
                    <a:pt x="512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6" name="Google Shape;1426;p48"/>
            <p:cNvSpPr/>
            <p:nvPr/>
          </p:nvSpPr>
          <p:spPr>
            <a:xfrm>
              <a:off x="2725150" y="2799875"/>
              <a:ext cx="91400" cy="80175"/>
            </a:xfrm>
            <a:custGeom>
              <a:rect b="b" l="l" r="r" t="t"/>
              <a:pathLst>
                <a:path extrusionOk="0" h="3207" w="3656">
                  <a:moveTo>
                    <a:pt x="2093" y="1104"/>
                  </a:moveTo>
                  <a:cubicBezTo>
                    <a:pt x="2151" y="1432"/>
                    <a:pt x="2068" y="1624"/>
                    <a:pt x="1797" y="1624"/>
                  </a:cubicBezTo>
                  <a:cubicBezTo>
                    <a:pt x="1782" y="1624"/>
                    <a:pt x="1766" y="1624"/>
                    <a:pt x="1750" y="1623"/>
                  </a:cubicBezTo>
                  <a:lnTo>
                    <a:pt x="1750" y="1104"/>
                  </a:lnTo>
                  <a:close/>
                  <a:moveTo>
                    <a:pt x="1969" y="0"/>
                  </a:moveTo>
                  <a:cubicBezTo>
                    <a:pt x="1791" y="0"/>
                    <a:pt x="1656" y="18"/>
                    <a:pt x="1579" y="147"/>
                  </a:cubicBezTo>
                  <a:cubicBezTo>
                    <a:pt x="1508" y="262"/>
                    <a:pt x="1378" y="363"/>
                    <a:pt x="1267" y="363"/>
                  </a:cubicBezTo>
                  <a:cubicBezTo>
                    <a:pt x="1204" y="363"/>
                    <a:pt x="1148" y="332"/>
                    <a:pt x="1109" y="254"/>
                  </a:cubicBezTo>
                  <a:cubicBezTo>
                    <a:pt x="1047" y="133"/>
                    <a:pt x="950" y="69"/>
                    <a:pt x="852" y="69"/>
                  </a:cubicBezTo>
                  <a:cubicBezTo>
                    <a:pt x="777" y="69"/>
                    <a:pt x="702" y="106"/>
                    <a:pt x="641" y="186"/>
                  </a:cubicBezTo>
                  <a:cubicBezTo>
                    <a:pt x="496" y="365"/>
                    <a:pt x="782" y="761"/>
                    <a:pt x="641" y="761"/>
                  </a:cubicBezTo>
                  <a:cubicBezTo>
                    <a:pt x="561" y="761"/>
                    <a:pt x="279" y="731"/>
                    <a:pt x="38" y="701"/>
                  </a:cubicBezTo>
                  <a:cubicBezTo>
                    <a:pt x="35" y="757"/>
                    <a:pt x="35" y="815"/>
                    <a:pt x="31" y="868"/>
                  </a:cubicBezTo>
                  <a:cubicBezTo>
                    <a:pt x="20" y="1215"/>
                    <a:pt x="1" y="1535"/>
                    <a:pt x="1" y="1565"/>
                  </a:cubicBezTo>
                  <a:lnTo>
                    <a:pt x="31" y="1676"/>
                  </a:lnTo>
                  <a:cubicBezTo>
                    <a:pt x="121" y="1670"/>
                    <a:pt x="206" y="1668"/>
                    <a:pt x="285" y="1668"/>
                  </a:cubicBezTo>
                  <a:cubicBezTo>
                    <a:pt x="578" y="1668"/>
                    <a:pt x="782" y="1699"/>
                    <a:pt x="782" y="1699"/>
                  </a:cubicBezTo>
                  <a:cubicBezTo>
                    <a:pt x="782" y="1699"/>
                    <a:pt x="805" y="2050"/>
                    <a:pt x="812" y="2293"/>
                  </a:cubicBezTo>
                  <a:cubicBezTo>
                    <a:pt x="847" y="2278"/>
                    <a:pt x="884" y="2270"/>
                    <a:pt x="919" y="2270"/>
                  </a:cubicBezTo>
                  <a:cubicBezTo>
                    <a:pt x="1415" y="2354"/>
                    <a:pt x="1167" y="2708"/>
                    <a:pt x="924" y="2708"/>
                  </a:cubicBezTo>
                  <a:cubicBezTo>
                    <a:pt x="922" y="2708"/>
                    <a:pt x="921" y="2708"/>
                    <a:pt x="919" y="2708"/>
                  </a:cubicBezTo>
                  <a:cubicBezTo>
                    <a:pt x="893" y="2705"/>
                    <a:pt x="866" y="2697"/>
                    <a:pt x="843" y="2694"/>
                  </a:cubicBezTo>
                  <a:lnTo>
                    <a:pt x="843" y="2694"/>
                  </a:lnTo>
                  <a:cubicBezTo>
                    <a:pt x="847" y="2717"/>
                    <a:pt x="850" y="2736"/>
                    <a:pt x="854" y="2762"/>
                  </a:cubicBezTo>
                  <a:cubicBezTo>
                    <a:pt x="900" y="2793"/>
                    <a:pt x="949" y="2831"/>
                    <a:pt x="976" y="2861"/>
                  </a:cubicBezTo>
                  <a:cubicBezTo>
                    <a:pt x="986" y="2871"/>
                    <a:pt x="997" y="2875"/>
                    <a:pt x="1007" y="2875"/>
                  </a:cubicBezTo>
                  <a:cubicBezTo>
                    <a:pt x="1082" y="2875"/>
                    <a:pt x="1173" y="2673"/>
                    <a:pt x="1269" y="2636"/>
                  </a:cubicBezTo>
                  <a:cubicBezTo>
                    <a:pt x="1276" y="2634"/>
                    <a:pt x="1281" y="2633"/>
                    <a:pt x="1287" y="2633"/>
                  </a:cubicBezTo>
                  <a:cubicBezTo>
                    <a:pt x="1380" y="2633"/>
                    <a:pt x="1359" y="2956"/>
                    <a:pt x="1508" y="2956"/>
                  </a:cubicBezTo>
                  <a:cubicBezTo>
                    <a:pt x="1510" y="2956"/>
                    <a:pt x="1512" y="2956"/>
                    <a:pt x="1514" y="2956"/>
                  </a:cubicBezTo>
                  <a:cubicBezTo>
                    <a:pt x="1518" y="2956"/>
                    <a:pt x="1522" y="2956"/>
                    <a:pt x="1526" y="2956"/>
                  </a:cubicBezTo>
                  <a:cubicBezTo>
                    <a:pt x="1684" y="2956"/>
                    <a:pt x="1809" y="3089"/>
                    <a:pt x="1883" y="3189"/>
                  </a:cubicBezTo>
                  <a:cubicBezTo>
                    <a:pt x="1892" y="3201"/>
                    <a:pt x="1905" y="3207"/>
                    <a:pt x="1921" y="3207"/>
                  </a:cubicBezTo>
                  <a:cubicBezTo>
                    <a:pt x="2035" y="3207"/>
                    <a:pt x="2301" y="2913"/>
                    <a:pt x="2402" y="2903"/>
                  </a:cubicBezTo>
                  <a:cubicBezTo>
                    <a:pt x="2513" y="2896"/>
                    <a:pt x="2615" y="2808"/>
                    <a:pt x="2935" y="2480"/>
                  </a:cubicBezTo>
                  <a:cubicBezTo>
                    <a:pt x="3240" y="2168"/>
                    <a:pt x="3317" y="2320"/>
                    <a:pt x="3656" y="1904"/>
                  </a:cubicBezTo>
                  <a:cubicBezTo>
                    <a:pt x="3568" y="1851"/>
                    <a:pt x="3488" y="1763"/>
                    <a:pt x="3488" y="1626"/>
                  </a:cubicBezTo>
                  <a:cubicBezTo>
                    <a:pt x="3488" y="1488"/>
                    <a:pt x="3446" y="1441"/>
                    <a:pt x="3371" y="1441"/>
                  </a:cubicBezTo>
                  <a:cubicBezTo>
                    <a:pt x="3312" y="1441"/>
                    <a:pt x="3231" y="1471"/>
                    <a:pt x="3134" y="1508"/>
                  </a:cubicBezTo>
                  <a:lnTo>
                    <a:pt x="3134" y="1794"/>
                  </a:lnTo>
                  <a:lnTo>
                    <a:pt x="2787" y="1794"/>
                  </a:lnTo>
                  <a:lnTo>
                    <a:pt x="2787" y="1489"/>
                  </a:lnTo>
                  <a:cubicBezTo>
                    <a:pt x="2756" y="1409"/>
                    <a:pt x="2768" y="1287"/>
                    <a:pt x="2768" y="1192"/>
                  </a:cubicBezTo>
                  <a:cubicBezTo>
                    <a:pt x="2768" y="1012"/>
                    <a:pt x="2444" y="1085"/>
                    <a:pt x="2444" y="940"/>
                  </a:cubicBezTo>
                  <a:cubicBezTo>
                    <a:pt x="2444" y="796"/>
                    <a:pt x="2840" y="761"/>
                    <a:pt x="2802" y="616"/>
                  </a:cubicBezTo>
                  <a:cubicBezTo>
                    <a:pt x="2768" y="472"/>
                    <a:pt x="2912" y="365"/>
                    <a:pt x="2874" y="186"/>
                  </a:cubicBezTo>
                  <a:cubicBezTo>
                    <a:pt x="2840" y="3"/>
                    <a:pt x="2478" y="3"/>
                    <a:pt x="2188" y="3"/>
                  </a:cubicBezTo>
                  <a:cubicBezTo>
                    <a:pt x="2109" y="3"/>
                    <a:pt x="2036" y="0"/>
                    <a:pt x="196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7" name="Google Shape;1427;p48"/>
            <p:cNvSpPr/>
            <p:nvPr/>
          </p:nvSpPr>
          <p:spPr>
            <a:xfrm>
              <a:off x="2725900" y="2841550"/>
              <a:ext cx="20625" cy="30675"/>
            </a:xfrm>
            <a:custGeom>
              <a:rect b="b" l="l" r="r" t="t"/>
              <a:pathLst>
                <a:path extrusionOk="0" h="1227" w="825">
                  <a:moveTo>
                    <a:pt x="255" y="1"/>
                  </a:moveTo>
                  <a:cubicBezTo>
                    <a:pt x="176" y="1"/>
                    <a:pt x="91" y="3"/>
                    <a:pt x="1" y="9"/>
                  </a:cubicBezTo>
                  <a:lnTo>
                    <a:pt x="43" y="150"/>
                  </a:lnTo>
                  <a:lnTo>
                    <a:pt x="43" y="958"/>
                  </a:lnTo>
                  <a:cubicBezTo>
                    <a:pt x="47" y="958"/>
                    <a:pt x="54" y="958"/>
                    <a:pt x="59" y="955"/>
                  </a:cubicBezTo>
                  <a:cubicBezTo>
                    <a:pt x="102" y="925"/>
                    <a:pt x="151" y="910"/>
                    <a:pt x="201" y="910"/>
                  </a:cubicBezTo>
                  <a:cubicBezTo>
                    <a:pt x="300" y="910"/>
                    <a:pt x="399" y="970"/>
                    <a:pt x="439" y="1092"/>
                  </a:cubicBezTo>
                  <a:cubicBezTo>
                    <a:pt x="471" y="1184"/>
                    <a:pt x="529" y="1226"/>
                    <a:pt x="580" y="1226"/>
                  </a:cubicBezTo>
                  <a:cubicBezTo>
                    <a:pt x="627" y="1226"/>
                    <a:pt x="668" y="1188"/>
                    <a:pt x="671" y="1118"/>
                  </a:cubicBezTo>
                  <a:cubicBezTo>
                    <a:pt x="674" y="1072"/>
                    <a:pt x="694" y="1054"/>
                    <a:pt x="724" y="1054"/>
                  </a:cubicBezTo>
                  <a:cubicBezTo>
                    <a:pt x="752" y="1054"/>
                    <a:pt x="788" y="1071"/>
                    <a:pt x="824" y="1095"/>
                  </a:cubicBezTo>
                  <a:cubicBezTo>
                    <a:pt x="820" y="1069"/>
                    <a:pt x="817" y="1050"/>
                    <a:pt x="813" y="1027"/>
                  </a:cubicBezTo>
                  <a:cubicBezTo>
                    <a:pt x="481" y="939"/>
                    <a:pt x="599" y="695"/>
                    <a:pt x="782" y="626"/>
                  </a:cubicBezTo>
                  <a:cubicBezTo>
                    <a:pt x="775" y="383"/>
                    <a:pt x="752" y="32"/>
                    <a:pt x="752" y="32"/>
                  </a:cubicBezTo>
                  <a:cubicBezTo>
                    <a:pt x="752" y="32"/>
                    <a:pt x="548" y="1"/>
                    <a:pt x="25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8" name="Google Shape;1428;p48"/>
            <p:cNvSpPr/>
            <p:nvPr/>
          </p:nvSpPr>
          <p:spPr>
            <a:xfrm>
              <a:off x="2704475" y="2745125"/>
              <a:ext cx="128675" cy="102375"/>
            </a:xfrm>
            <a:custGeom>
              <a:rect b="b" l="l" r="r" t="t"/>
              <a:pathLst>
                <a:path extrusionOk="0" h="4095" w="5147">
                  <a:moveTo>
                    <a:pt x="3632" y="2966"/>
                  </a:moveTo>
                  <a:lnTo>
                    <a:pt x="3632" y="2966"/>
                  </a:lnTo>
                  <a:cubicBezTo>
                    <a:pt x="3774" y="2970"/>
                    <a:pt x="3743" y="3146"/>
                    <a:pt x="3774" y="3256"/>
                  </a:cubicBezTo>
                  <a:cubicBezTo>
                    <a:pt x="3637" y="3252"/>
                    <a:pt x="3663" y="3081"/>
                    <a:pt x="3632" y="2966"/>
                  </a:cubicBezTo>
                  <a:close/>
                  <a:moveTo>
                    <a:pt x="244" y="0"/>
                  </a:moveTo>
                  <a:cubicBezTo>
                    <a:pt x="186" y="0"/>
                    <a:pt x="127" y="5"/>
                    <a:pt x="69" y="16"/>
                  </a:cubicBezTo>
                  <a:lnTo>
                    <a:pt x="73" y="16"/>
                  </a:lnTo>
                  <a:lnTo>
                    <a:pt x="1" y="520"/>
                  </a:lnTo>
                  <a:lnTo>
                    <a:pt x="73" y="771"/>
                  </a:lnTo>
                  <a:lnTo>
                    <a:pt x="145" y="1095"/>
                  </a:lnTo>
                  <a:cubicBezTo>
                    <a:pt x="145" y="1095"/>
                    <a:pt x="175" y="1090"/>
                    <a:pt x="222" y="1090"/>
                  </a:cubicBezTo>
                  <a:cubicBezTo>
                    <a:pt x="311" y="1090"/>
                    <a:pt x="459" y="1107"/>
                    <a:pt x="576" y="1202"/>
                  </a:cubicBezTo>
                  <a:cubicBezTo>
                    <a:pt x="591" y="1213"/>
                    <a:pt x="610" y="1225"/>
                    <a:pt x="629" y="1236"/>
                  </a:cubicBezTo>
                  <a:cubicBezTo>
                    <a:pt x="824" y="1350"/>
                    <a:pt x="1152" y="1381"/>
                    <a:pt x="1152" y="1381"/>
                  </a:cubicBezTo>
                  <a:cubicBezTo>
                    <a:pt x="1152" y="1381"/>
                    <a:pt x="828" y="2029"/>
                    <a:pt x="862" y="2208"/>
                  </a:cubicBezTo>
                  <a:cubicBezTo>
                    <a:pt x="865" y="2215"/>
                    <a:pt x="865" y="2219"/>
                    <a:pt x="865" y="2227"/>
                  </a:cubicBezTo>
                  <a:cubicBezTo>
                    <a:pt x="865" y="2235"/>
                    <a:pt x="870" y="2238"/>
                    <a:pt x="870" y="2246"/>
                  </a:cubicBezTo>
                  <a:lnTo>
                    <a:pt x="870" y="2250"/>
                  </a:lnTo>
                  <a:cubicBezTo>
                    <a:pt x="873" y="2303"/>
                    <a:pt x="873" y="2395"/>
                    <a:pt x="873" y="2509"/>
                  </a:cubicBezTo>
                  <a:lnTo>
                    <a:pt x="873" y="2513"/>
                  </a:lnTo>
                  <a:lnTo>
                    <a:pt x="873" y="2559"/>
                  </a:lnTo>
                  <a:lnTo>
                    <a:pt x="873" y="2562"/>
                  </a:lnTo>
                  <a:lnTo>
                    <a:pt x="873" y="2601"/>
                  </a:lnTo>
                  <a:lnTo>
                    <a:pt x="873" y="2620"/>
                  </a:lnTo>
                  <a:cubicBezTo>
                    <a:pt x="873" y="2627"/>
                    <a:pt x="873" y="2639"/>
                    <a:pt x="870" y="2650"/>
                  </a:cubicBezTo>
                  <a:cubicBezTo>
                    <a:pt x="870" y="2726"/>
                    <a:pt x="865" y="2806"/>
                    <a:pt x="865" y="2891"/>
                  </a:cubicBezTo>
                  <a:cubicBezTo>
                    <a:pt x="1106" y="2921"/>
                    <a:pt x="1388" y="2951"/>
                    <a:pt x="1468" y="2951"/>
                  </a:cubicBezTo>
                  <a:cubicBezTo>
                    <a:pt x="1609" y="2951"/>
                    <a:pt x="1323" y="2555"/>
                    <a:pt x="1468" y="2376"/>
                  </a:cubicBezTo>
                  <a:cubicBezTo>
                    <a:pt x="1529" y="2296"/>
                    <a:pt x="1604" y="2259"/>
                    <a:pt x="1679" y="2259"/>
                  </a:cubicBezTo>
                  <a:cubicBezTo>
                    <a:pt x="1777" y="2259"/>
                    <a:pt x="1874" y="2323"/>
                    <a:pt x="1936" y="2444"/>
                  </a:cubicBezTo>
                  <a:cubicBezTo>
                    <a:pt x="1975" y="2522"/>
                    <a:pt x="2031" y="2553"/>
                    <a:pt x="2094" y="2553"/>
                  </a:cubicBezTo>
                  <a:cubicBezTo>
                    <a:pt x="2205" y="2553"/>
                    <a:pt x="2335" y="2452"/>
                    <a:pt x="2406" y="2337"/>
                  </a:cubicBezTo>
                  <a:cubicBezTo>
                    <a:pt x="2483" y="2208"/>
                    <a:pt x="2618" y="2190"/>
                    <a:pt x="2796" y="2190"/>
                  </a:cubicBezTo>
                  <a:cubicBezTo>
                    <a:pt x="2863" y="2190"/>
                    <a:pt x="2936" y="2193"/>
                    <a:pt x="3015" y="2193"/>
                  </a:cubicBezTo>
                  <a:cubicBezTo>
                    <a:pt x="3305" y="2193"/>
                    <a:pt x="3667" y="2193"/>
                    <a:pt x="3701" y="2376"/>
                  </a:cubicBezTo>
                  <a:cubicBezTo>
                    <a:pt x="3739" y="2555"/>
                    <a:pt x="3595" y="2662"/>
                    <a:pt x="3629" y="2806"/>
                  </a:cubicBezTo>
                  <a:cubicBezTo>
                    <a:pt x="3667" y="2951"/>
                    <a:pt x="3271" y="2986"/>
                    <a:pt x="3271" y="3130"/>
                  </a:cubicBezTo>
                  <a:cubicBezTo>
                    <a:pt x="3271" y="3275"/>
                    <a:pt x="3595" y="3202"/>
                    <a:pt x="3595" y="3382"/>
                  </a:cubicBezTo>
                  <a:cubicBezTo>
                    <a:pt x="3595" y="3477"/>
                    <a:pt x="3583" y="3599"/>
                    <a:pt x="3614" y="3679"/>
                  </a:cubicBezTo>
                  <a:lnTo>
                    <a:pt x="3614" y="3641"/>
                  </a:lnTo>
                  <a:lnTo>
                    <a:pt x="3961" y="3641"/>
                  </a:lnTo>
                  <a:lnTo>
                    <a:pt x="3961" y="3698"/>
                  </a:lnTo>
                  <a:cubicBezTo>
                    <a:pt x="4058" y="3661"/>
                    <a:pt x="4139" y="3631"/>
                    <a:pt x="4198" y="3631"/>
                  </a:cubicBezTo>
                  <a:cubicBezTo>
                    <a:pt x="4273" y="3631"/>
                    <a:pt x="4315" y="3678"/>
                    <a:pt x="4315" y="3816"/>
                  </a:cubicBezTo>
                  <a:cubicBezTo>
                    <a:pt x="4315" y="3953"/>
                    <a:pt x="4395" y="4041"/>
                    <a:pt x="4483" y="4094"/>
                  </a:cubicBezTo>
                  <a:cubicBezTo>
                    <a:pt x="4498" y="4075"/>
                    <a:pt x="4513" y="4057"/>
                    <a:pt x="4529" y="4034"/>
                  </a:cubicBezTo>
                  <a:cubicBezTo>
                    <a:pt x="4719" y="3793"/>
                    <a:pt x="4932" y="3637"/>
                    <a:pt x="5146" y="3535"/>
                  </a:cubicBezTo>
                  <a:cubicBezTo>
                    <a:pt x="4981" y="3294"/>
                    <a:pt x="4837" y="3046"/>
                    <a:pt x="4856" y="2986"/>
                  </a:cubicBezTo>
                  <a:cubicBezTo>
                    <a:pt x="4890" y="2879"/>
                    <a:pt x="5073" y="2806"/>
                    <a:pt x="4890" y="2589"/>
                  </a:cubicBezTo>
                  <a:cubicBezTo>
                    <a:pt x="4712" y="2376"/>
                    <a:pt x="4749" y="2120"/>
                    <a:pt x="4928" y="2120"/>
                  </a:cubicBezTo>
                  <a:cubicBezTo>
                    <a:pt x="5108" y="2120"/>
                    <a:pt x="5073" y="2048"/>
                    <a:pt x="4890" y="1869"/>
                  </a:cubicBezTo>
                  <a:cubicBezTo>
                    <a:pt x="4712" y="1690"/>
                    <a:pt x="4928" y="1510"/>
                    <a:pt x="4566" y="1510"/>
                  </a:cubicBezTo>
                  <a:cubicBezTo>
                    <a:pt x="4209" y="1510"/>
                    <a:pt x="4532" y="1293"/>
                    <a:pt x="4135" y="1293"/>
                  </a:cubicBezTo>
                  <a:cubicBezTo>
                    <a:pt x="3739" y="1293"/>
                    <a:pt x="3340" y="1255"/>
                    <a:pt x="3160" y="1255"/>
                  </a:cubicBezTo>
                  <a:cubicBezTo>
                    <a:pt x="2981" y="1255"/>
                    <a:pt x="2802" y="752"/>
                    <a:pt x="2512" y="752"/>
                  </a:cubicBezTo>
                  <a:cubicBezTo>
                    <a:pt x="2223" y="752"/>
                    <a:pt x="1647" y="317"/>
                    <a:pt x="1285" y="317"/>
                  </a:cubicBezTo>
                  <a:cubicBezTo>
                    <a:pt x="926" y="317"/>
                    <a:pt x="854" y="210"/>
                    <a:pt x="671" y="101"/>
                  </a:cubicBezTo>
                  <a:cubicBezTo>
                    <a:pt x="580" y="46"/>
                    <a:pt x="417" y="0"/>
                    <a:pt x="244"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29" name="Google Shape;1429;p48"/>
            <p:cNvSpPr/>
            <p:nvPr/>
          </p:nvSpPr>
          <p:spPr>
            <a:xfrm>
              <a:off x="2409575" y="2457875"/>
              <a:ext cx="298150" cy="238625"/>
            </a:xfrm>
            <a:custGeom>
              <a:rect b="b" l="l" r="r" t="t"/>
              <a:pathLst>
                <a:path extrusionOk="0" h="9545" w="11926">
                  <a:moveTo>
                    <a:pt x="3259" y="0"/>
                  </a:moveTo>
                  <a:cubicBezTo>
                    <a:pt x="3095" y="129"/>
                    <a:pt x="2965" y="271"/>
                    <a:pt x="2924" y="362"/>
                  </a:cubicBezTo>
                  <a:cubicBezTo>
                    <a:pt x="2828" y="568"/>
                    <a:pt x="2467" y="705"/>
                    <a:pt x="2009" y="705"/>
                  </a:cubicBezTo>
                  <a:cubicBezTo>
                    <a:pt x="1932" y="705"/>
                    <a:pt x="1860" y="709"/>
                    <a:pt x="1788" y="716"/>
                  </a:cubicBezTo>
                  <a:cubicBezTo>
                    <a:pt x="1770" y="799"/>
                    <a:pt x="1712" y="848"/>
                    <a:pt x="1611" y="848"/>
                  </a:cubicBezTo>
                  <a:cubicBezTo>
                    <a:pt x="1600" y="848"/>
                    <a:pt x="1590" y="847"/>
                    <a:pt x="1578" y="846"/>
                  </a:cubicBezTo>
                  <a:lnTo>
                    <a:pt x="1578" y="739"/>
                  </a:lnTo>
                  <a:cubicBezTo>
                    <a:pt x="1330" y="774"/>
                    <a:pt x="1140" y="823"/>
                    <a:pt x="1044" y="834"/>
                  </a:cubicBezTo>
                  <a:cubicBezTo>
                    <a:pt x="896" y="854"/>
                    <a:pt x="587" y="1079"/>
                    <a:pt x="439" y="1346"/>
                  </a:cubicBezTo>
                  <a:cubicBezTo>
                    <a:pt x="335" y="1532"/>
                    <a:pt x="180" y="1638"/>
                    <a:pt x="0" y="1669"/>
                  </a:cubicBezTo>
                  <a:cubicBezTo>
                    <a:pt x="8" y="1677"/>
                    <a:pt x="20" y="1684"/>
                    <a:pt x="27" y="1689"/>
                  </a:cubicBezTo>
                  <a:cubicBezTo>
                    <a:pt x="267" y="1860"/>
                    <a:pt x="233" y="1826"/>
                    <a:pt x="233" y="2001"/>
                  </a:cubicBezTo>
                  <a:cubicBezTo>
                    <a:pt x="233" y="2173"/>
                    <a:pt x="648" y="2104"/>
                    <a:pt x="648" y="2378"/>
                  </a:cubicBezTo>
                  <a:cubicBezTo>
                    <a:pt x="648" y="2656"/>
                    <a:pt x="923" y="2553"/>
                    <a:pt x="923" y="2725"/>
                  </a:cubicBezTo>
                  <a:cubicBezTo>
                    <a:pt x="923" y="2896"/>
                    <a:pt x="751" y="3033"/>
                    <a:pt x="751" y="3033"/>
                  </a:cubicBezTo>
                  <a:lnTo>
                    <a:pt x="751" y="3793"/>
                  </a:lnTo>
                  <a:cubicBezTo>
                    <a:pt x="751" y="3793"/>
                    <a:pt x="576" y="3967"/>
                    <a:pt x="648" y="4071"/>
                  </a:cubicBezTo>
                  <a:lnTo>
                    <a:pt x="785" y="4276"/>
                  </a:lnTo>
                  <a:lnTo>
                    <a:pt x="785" y="7836"/>
                  </a:lnTo>
                  <a:lnTo>
                    <a:pt x="2009" y="7836"/>
                  </a:lnTo>
                  <a:lnTo>
                    <a:pt x="2009" y="8374"/>
                  </a:lnTo>
                  <a:lnTo>
                    <a:pt x="3918" y="8374"/>
                  </a:lnTo>
                  <a:cubicBezTo>
                    <a:pt x="3918" y="8374"/>
                    <a:pt x="4007" y="8368"/>
                    <a:pt x="4118" y="8368"/>
                  </a:cubicBezTo>
                  <a:cubicBezTo>
                    <a:pt x="4288" y="8368"/>
                    <a:pt x="4507" y="8381"/>
                    <a:pt x="4528" y="8446"/>
                  </a:cubicBezTo>
                  <a:cubicBezTo>
                    <a:pt x="4566" y="8556"/>
                    <a:pt x="4673" y="8953"/>
                    <a:pt x="4852" y="8953"/>
                  </a:cubicBezTo>
                  <a:cubicBezTo>
                    <a:pt x="5031" y="8953"/>
                    <a:pt x="5176" y="8987"/>
                    <a:pt x="5214" y="9167"/>
                  </a:cubicBezTo>
                  <a:cubicBezTo>
                    <a:pt x="5248" y="9345"/>
                    <a:pt x="5645" y="9167"/>
                    <a:pt x="5645" y="9418"/>
                  </a:cubicBezTo>
                  <a:cubicBezTo>
                    <a:pt x="5645" y="9487"/>
                    <a:pt x="5667" y="9510"/>
                    <a:pt x="5701" y="9510"/>
                  </a:cubicBezTo>
                  <a:cubicBezTo>
                    <a:pt x="5769" y="9510"/>
                    <a:pt x="5887" y="9420"/>
                    <a:pt x="5986" y="9420"/>
                  </a:cubicBezTo>
                  <a:cubicBezTo>
                    <a:pt x="6019" y="9420"/>
                    <a:pt x="6049" y="9430"/>
                    <a:pt x="6075" y="9456"/>
                  </a:cubicBezTo>
                  <a:cubicBezTo>
                    <a:pt x="6136" y="9516"/>
                    <a:pt x="6202" y="9545"/>
                    <a:pt x="6259" y="9545"/>
                  </a:cubicBezTo>
                  <a:cubicBezTo>
                    <a:pt x="6339" y="9545"/>
                    <a:pt x="6400" y="9488"/>
                    <a:pt x="6400" y="9383"/>
                  </a:cubicBezTo>
                  <a:cubicBezTo>
                    <a:pt x="6400" y="9282"/>
                    <a:pt x="6469" y="9260"/>
                    <a:pt x="6569" y="9260"/>
                  </a:cubicBezTo>
                  <a:cubicBezTo>
                    <a:pt x="6644" y="9260"/>
                    <a:pt x="6737" y="9273"/>
                    <a:pt x="6830" y="9273"/>
                  </a:cubicBezTo>
                  <a:cubicBezTo>
                    <a:pt x="7048" y="9273"/>
                    <a:pt x="7192" y="8987"/>
                    <a:pt x="7192" y="8987"/>
                  </a:cubicBezTo>
                  <a:lnTo>
                    <a:pt x="7444" y="9060"/>
                  </a:lnTo>
                  <a:cubicBezTo>
                    <a:pt x="7444" y="9060"/>
                    <a:pt x="7452" y="9052"/>
                    <a:pt x="7466" y="9040"/>
                  </a:cubicBezTo>
                  <a:cubicBezTo>
                    <a:pt x="7551" y="8968"/>
                    <a:pt x="7874" y="8701"/>
                    <a:pt x="7992" y="8636"/>
                  </a:cubicBezTo>
                  <a:lnTo>
                    <a:pt x="7996" y="8636"/>
                  </a:lnTo>
                  <a:cubicBezTo>
                    <a:pt x="8001" y="8636"/>
                    <a:pt x="8004" y="8632"/>
                    <a:pt x="8008" y="8632"/>
                  </a:cubicBezTo>
                  <a:cubicBezTo>
                    <a:pt x="8012" y="8629"/>
                    <a:pt x="8015" y="8629"/>
                    <a:pt x="8019" y="8625"/>
                  </a:cubicBezTo>
                  <a:cubicBezTo>
                    <a:pt x="8091" y="8602"/>
                    <a:pt x="8247" y="8495"/>
                    <a:pt x="8373" y="8495"/>
                  </a:cubicBezTo>
                  <a:cubicBezTo>
                    <a:pt x="8434" y="8495"/>
                    <a:pt x="8488" y="8520"/>
                    <a:pt x="8522" y="8590"/>
                  </a:cubicBezTo>
                  <a:cubicBezTo>
                    <a:pt x="8568" y="8684"/>
                    <a:pt x="8615" y="8711"/>
                    <a:pt x="8653" y="8711"/>
                  </a:cubicBezTo>
                  <a:cubicBezTo>
                    <a:pt x="8704" y="8711"/>
                    <a:pt x="8740" y="8664"/>
                    <a:pt x="8740" y="8664"/>
                  </a:cubicBezTo>
                  <a:lnTo>
                    <a:pt x="8774" y="8412"/>
                  </a:lnTo>
                  <a:lnTo>
                    <a:pt x="8953" y="8339"/>
                  </a:lnTo>
                  <a:cubicBezTo>
                    <a:pt x="8953" y="8339"/>
                    <a:pt x="8953" y="8050"/>
                    <a:pt x="9171" y="7870"/>
                  </a:cubicBezTo>
                  <a:cubicBezTo>
                    <a:pt x="9384" y="7691"/>
                    <a:pt x="9422" y="7619"/>
                    <a:pt x="9528" y="7619"/>
                  </a:cubicBezTo>
                  <a:cubicBezTo>
                    <a:pt x="9639" y="7619"/>
                    <a:pt x="9674" y="7474"/>
                    <a:pt x="9853" y="7260"/>
                  </a:cubicBezTo>
                  <a:cubicBezTo>
                    <a:pt x="10031" y="7044"/>
                    <a:pt x="10142" y="7044"/>
                    <a:pt x="10249" y="7044"/>
                  </a:cubicBezTo>
                  <a:cubicBezTo>
                    <a:pt x="10356" y="7044"/>
                    <a:pt x="10539" y="6647"/>
                    <a:pt x="10539" y="6647"/>
                  </a:cubicBezTo>
                  <a:lnTo>
                    <a:pt x="10874" y="6514"/>
                  </a:lnTo>
                  <a:cubicBezTo>
                    <a:pt x="10909" y="6445"/>
                    <a:pt x="10954" y="6391"/>
                    <a:pt x="11027" y="6361"/>
                  </a:cubicBezTo>
                  <a:cubicBezTo>
                    <a:pt x="11206" y="6289"/>
                    <a:pt x="11317" y="6110"/>
                    <a:pt x="11317" y="6110"/>
                  </a:cubicBezTo>
                  <a:cubicBezTo>
                    <a:pt x="11317" y="6110"/>
                    <a:pt x="11457" y="5892"/>
                    <a:pt x="11317" y="5751"/>
                  </a:cubicBezTo>
                  <a:cubicBezTo>
                    <a:pt x="11171" y="5606"/>
                    <a:pt x="11350" y="5424"/>
                    <a:pt x="11350" y="5424"/>
                  </a:cubicBezTo>
                  <a:cubicBezTo>
                    <a:pt x="11350" y="5424"/>
                    <a:pt x="11206" y="5244"/>
                    <a:pt x="11278" y="5137"/>
                  </a:cubicBezTo>
                  <a:cubicBezTo>
                    <a:pt x="11328" y="5061"/>
                    <a:pt x="11591" y="4741"/>
                    <a:pt x="11846" y="4463"/>
                  </a:cubicBezTo>
                  <a:cubicBezTo>
                    <a:pt x="11831" y="4417"/>
                    <a:pt x="11743" y="4181"/>
                    <a:pt x="11724" y="4055"/>
                  </a:cubicBezTo>
                  <a:cubicBezTo>
                    <a:pt x="11724" y="4048"/>
                    <a:pt x="11720" y="4040"/>
                    <a:pt x="11720" y="4032"/>
                  </a:cubicBezTo>
                  <a:cubicBezTo>
                    <a:pt x="11709" y="3902"/>
                    <a:pt x="11926" y="3719"/>
                    <a:pt x="11850" y="3670"/>
                  </a:cubicBezTo>
                  <a:cubicBezTo>
                    <a:pt x="11774" y="3617"/>
                    <a:pt x="11655" y="3346"/>
                    <a:pt x="11709" y="3244"/>
                  </a:cubicBezTo>
                  <a:cubicBezTo>
                    <a:pt x="11758" y="3137"/>
                    <a:pt x="11774" y="2892"/>
                    <a:pt x="11682" y="2881"/>
                  </a:cubicBezTo>
                  <a:cubicBezTo>
                    <a:pt x="11621" y="2870"/>
                    <a:pt x="11556" y="2759"/>
                    <a:pt x="11491" y="2683"/>
                  </a:cubicBezTo>
                  <a:cubicBezTo>
                    <a:pt x="11461" y="2645"/>
                    <a:pt x="11431" y="2614"/>
                    <a:pt x="11396" y="2607"/>
                  </a:cubicBezTo>
                  <a:cubicBezTo>
                    <a:pt x="11294" y="2584"/>
                    <a:pt x="11114" y="2271"/>
                    <a:pt x="11088" y="2141"/>
                  </a:cubicBezTo>
                  <a:cubicBezTo>
                    <a:pt x="11060" y="2013"/>
                    <a:pt x="11049" y="1856"/>
                    <a:pt x="11125" y="1791"/>
                  </a:cubicBezTo>
                  <a:cubicBezTo>
                    <a:pt x="11129" y="1787"/>
                    <a:pt x="11134" y="1784"/>
                    <a:pt x="11137" y="1780"/>
                  </a:cubicBezTo>
                  <a:cubicBezTo>
                    <a:pt x="11141" y="1776"/>
                    <a:pt x="11145" y="1772"/>
                    <a:pt x="11148" y="1768"/>
                  </a:cubicBezTo>
                  <a:lnTo>
                    <a:pt x="11152" y="1765"/>
                  </a:lnTo>
                  <a:cubicBezTo>
                    <a:pt x="11156" y="1761"/>
                    <a:pt x="11160" y="1757"/>
                    <a:pt x="11160" y="1749"/>
                  </a:cubicBezTo>
                  <a:lnTo>
                    <a:pt x="11164" y="1749"/>
                  </a:lnTo>
                  <a:cubicBezTo>
                    <a:pt x="11183" y="1719"/>
                    <a:pt x="11198" y="1684"/>
                    <a:pt x="11213" y="1647"/>
                  </a:cubicBezTo>
                  <a:cubicBezTo>
                    <a:pt x="11009" y="1621"/>
                    <a:pt x="10863" y="1583"/>
                    <a:pt x="10780" y="1583"/>
                  </a:cubicBezTo>
                  <a:cubicBezTo>
                    <a:pt x="10729" y="1583"/>
                    <a:pt x="10703" y="1598"/>
                    <a:pt x="10703" y="1638"/>
                  </a:cubicBezTo>
                  <a:cubicBezTo>
                    <a:pt x="10703" y="1784"/>
                    <a:pt x="10557" y="2069"/>
                    <a:pt x="10268" y="2180"/>
                  </a:cubicBezTo>
                  <a:cubicBezTo>
                    <a:pt x="9978" y="2287"/>
                    <a:pt x="9799" y="2611"/>
                    <a:pt x="9620" y="2683"/>
                  </a:cubicBezTo>
                  <a:cubicBezTo>
                    <a:pt x="9437" y="2755"/>
                    <a:pt x="9475" y="3152"/>
                    <a:pt x="9331" y="3225"/>
                  </a:cubicBezTo>
                  <a:cubicBezTo>
                    <a:pt x="9306" y="3237"/>
                    <a:pt x="9286" y="3242"/>
                    <a:pt x="9268" y="3242"/>
                  </a:cubicBezTo>
                  <a:cubicBezTo>
                    <a:pt x="9180" y="3242"/>
                    <a:pt x="9155" y="3117"/>
                    <a:pt x="9007" y="3117"/>
                  </a:cubicBezTo>
                  <a:cubicBezTo>
                    <a:pt x="8828" y="3117"/>
                    <a:pt x="8934" y="2683"/>
                    <a:pt x="8900" y="2649"/>
                  </a:cubicBezTo>
                  <a:cubicBezTo>
                    <a:pt x="8861" y="2611"/>
                    <a:pt x="8465" y="2576"/>
                    <a:pt x="8248" y="2576"/>
                  </a:cubicBezTo>
                  <a:cubicBezTo>
                    <a:pt x="8064" y="2576"/>
                    <a:pt x="7884" y="2370"/>
                    <a:pt x="7766" y="2370"/>
                  </a:cubicBezTo>
                  <a:cubicBezTo>
                    <a:pt x="7744" y="2370"/>
                    <a:pt x="7724" y="2377"/>
                    <a:pt x="7707" y="2393"/>
                  </a:cubicBezTo>
                  <a:cubicBezTo>
                    <a:pt x="7687" y="2414"/>
                    <a:pt x="7669" y="2423"/>
                    <a:pt x="7653" y="2423"/>
                  </a:cubicBezTo>
                  <a:cubicBezTo>
                    <a:pt x="7584" y="2423"/>
                    <a:pt x="7545" y="2259"/>
                    <a:pt x="7456" y="2141"/>
                  </a:cubicBezTo>
                  <a:cubicBezTo>
                    <a:pt x="7348" y="1997"/>
                    <a:pt x="7025" y="2108"/>
                    <a:pt x="6880" y="1963"/>
                  </a:cubicBezTo>
                  <a:cubicBezTo>
                    <a:pt x="6735" y="1818"/>
                    <a:pt x="6446" y="1712"/>
                    <a:pt x="6446" y="1601"/>
                  </a:cubicBezTo>
                  <a:cubicBezTo>
                    <a:pt x="6446" y="1494"/>
                    <a:pt x="6300" y="1349"/>
                    <a:pt x="6156" y="1349"/>
                  </a:cubicBezTo>
                  <a:cubicBezTo>
                    <a:pt x="6024" y="1349"/>
                    <a:pt x="5761" y="1128"/>
                    <a:pt x="5521" y="1128"/>
                  </a:cubicBezTo>
                  <a:cubicBezTo>
                    <a:pt x="5505" y="1128"/>
                    <a:pt x="5489" y="1129"/>
                    <a:pt x="5473" y="1132"/>
                  </a:cubicBezTo>
                  <a:lnTo>
                    <a:pt x="5466" y="1132"/>
                  </a:lnTo>
                  <a:cubicBezTo>
                    <a:pt x="5431" y="1140"/>
                    <a:pt x="5397" y="1144"/>
                    <a:pt x="5359" y="1151"/>
                  </a:cubicBezTo>
                  <a:cubicBezTo>
                    <a:pt x="5245" y="1174"/>
                    <a:pt x="5123" y="1197"/>
                    <a:pt x="5009" y="1197"/>
                  </a:cubicBezTo>
                  <a:lnTo>
                    <a:pt x="4932" y="1197"/>
                  </a:lnTo>
                  <a:cubicBezTo>
                    <a:pt x="4840" y="1186"/>
                    <a:pt x="4753" y="1158"/>
                    <a:pt x="4677" y="1098"/>
                  </a:cubicBezTo>
                  <a:cubicBezTo>
                    <a:pt x="4497" y="947"/>
                    <a:pt x="4340" y="872"/>
                    <a:pt x="4187" y="872"/>
                  </a:cubicBezTo>
                  <a:cubicBezTo>
                    <a:pt x="4158" y="872"/>
                    <a:pt x="4130" y="875"/>
                    <a:pt x="4101" y="880"/>
                  </a:cubicBezTo>
                  <a:cubicBezTo>
                    <a:pt x="4089" y="883"/>
                    <a:pt x="4077" y="884"/>
                    <a:pt x="4066" y="884"/>
                  </a:cubicBezTo>
                  <a:cubicBezTo>
                    <a:pt x="3916" y="884"/>
                    <a:pt x="3877" y="656"/>
                    <a:pt x="3777" y="556"/>
                  </a:cubicBezTo>
                  <a:cubicBezTo>
                    <a:pt x="3701" y="480"/>
                    <a:pt x="3587" y="206"/>
                    <a:pt x="325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0" name="Google Shape;1430;p48"/>
            <p:cNvSpPr/>
            <p:nvPr/>
          </p:nvSpPr>
          <p:spPr>
            <a:xfrm>
              <a:off x="2491025" y="2390975"/>
              <a:ext cx="84375" cy="96825"/>
            </a:xfrm>
            <a:custGeom>
              <a:rect b="b" l="l" r="r" t="t"/>
              <a:pathLst>
                <a:path extrusionOk="0" h="3873" w="3375">
                  <a:moveTo>
                    <a:pt x="3206" y="1"/>
                  </a:moveTo>
                  <a:cubicBezTo>
                    <a:pt x="3077" y="141"/>
                    <a:pt x="2856" y="347"/>
                    <a:pt x="2513" y="622"/>
                  </a:cubicBezTo>
                  <a:cubicBezTo>
                    <a:pt x="2097" y="949"/>
                    <a:pt x="1872" y="1338"/>
                    <a:pt x="1872" y="1544"/>
                  </a:cubicBezTo>
                  <a:cubicBezTo>
                    <a:pt x="1872" y="1753"/>
                    <a:pt x="1518" y="1788"/>
                    <a:pt x="1503" y="1918"/>
                  </a:cubicBezTo>
                  <a:cubicBezTo>
                    <a:pt x="1484" y="2047"/>
                    <a:pt x="977" y="2337"/>
                    <a:pt x="649" y="2348"/>
                  </a:cubicBezTo>
                  <a:cubicBezTo>
                    <a:pt x="462" y="2352"/>
                    <a:pt x="207" y="2504"/>
                    <a:pt x="1" y="2676"/>
                  </a:cubicBezTo>
                  <a:cubicBezTo>
                    <a:pt x="329" y="2882"/>
                    <a:pt x="443" y="3156"/>
                    <a:pt x="519" y="3232"/>
                  </a:cubicBezTo>
                  <a:cubicBezTo>
                    <a:pt x="619" y="3332"/>
                    <a:pt x="658" y="3560"/>
                    <a:pt x="808" y="3560"/>
                  </a:cubicBezTo>
                  <a:cubicBezTo>
                    <a:pt x="819" y="3560"/>
                    <a:pt x="831" y="3559"/>
                    <a:pt x="843" y="3556"/>
                  </a:cubicBezTo>
                  <a:cubicBezTo>
                    <a:pt x="872" y="3551"/>
                    <a:pt x="900" y="3548"/>
                    <a:pt x="929" y="3548"/>
                  </a:cubicBezTo>
                  <a:cubicBezTo>
                    <a:pt x="1082" y="3548"/>
                    <a:pt x="1239" y="3623"/>
                    <a:pt x="1419" y="3774"/>
                  </a:cubicBezTo>
                  <a:cubicBezTo>
                    <a:pt x="1495" y="3834"/>
                    <a:pt x="1582" y="3862"/>
                    <a:pt x="1674" y="3873"/>
                  </a:cubicBezTo>
                  <a:lnTo>
                    <a:pt x="1751" y="3873"/>
                  </a:lnTo>
                  <a:cubicBezTo>
                    <a:pt x="1865" y="3873"/>
                    <a:pt x="1987" y="3850"/>
                    <a:pt x="2101" y="3827"/>
                  </a:cubicBezTo>
                  <a:cubicBezTo>
                    <a:pt x="2139" y="3820"/>
                    <a:pt x="2173" y="3816"/>
                    <a:pt x="2208" y="3808"/>
                  </a:cubicBezTo>
                  <a:cubicBezTo>
                    <a:pt x="2192" y="3591"/>
                    <a:pt x="2189" y="3366"/>
                    <a:pt x="2235" y="3320"/>
                  </a:cubicBezTo>
                  <a:cubicBezTo>
                    <a:pt x="2326" y="3232"/>
                    <a:pt x="2235" y="3194"/>
                    <a:pt x="2052" y="3141"/>
                  </a:cubicBezTo>
                  <a:cubicBezTo>
                    <a:pt x="1872" y="3084"/>
                    <a:pt x="1891" y="2977"/>
                    <a:pt x="1979" y="2866"/>
                  </a:cubicBezTo>
                  <a:cubicBezTo>
                    <a:pt x="2071" y="2759"/>
                    <a:pt x="2215" y="2683"/>
                    <a:pt x="2127" y="2504"/>
                  </a:cubicBezTo>
                  <a:cubicBezTo>
                    <a:pt x="2036" y="2321"/>
                    <a:pt x="2090" y="2340"/>
                    <a:pt x="2127" y="2249"/>
                  </a:cubicBezTo>
                  <a:cubicBezTo>
                    <a:pt x="2162" y="2157"/>
                    <a:pt x="2108" y="1795"/>
                    <a:pt x="2127" y="1666"/>
                  </a:cubicBezTo>
                  <a:cubicBezTo>
                    <a:pt x="2143" y="1540"/>
                    <a:pt x="3325" y="431"/>
                    <a:pt x="3325" y="431"/>
                  </a:cubicBezTo>
                  <a:cubicBezTo>
                    <a:pt x="3325" y="431"/>
                    <a:pt x="3332" y="431"/>
                    <a:pt x="3339" y="439"/>
                  </a:cubicBezTo>
                  <a:cubicBezTo>
                    <a:pt x="3355" y="298"/>
                    <a:pt x="3374" y="203"/>
                    <a:pt x="3317" y="161"/>
                  </a:cubicBezTo>
                  <a:cubicBezTo>
                    <a:pt x="3294" y="141"/>
                    <a:pt x="3252" y="76"/>
                    <a:pt x="320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1" name="Google Shape;1431;p48"/>
            <p:cNvSpPr/>
            <p:nvPr/>
          </p:nvSpPr>
          <p:spPr>
            <a:xfrm>
              <a:off x="2537825" y="2322300"/>
              <a:ext cx="170950" cy="216625"/>
            </a:xfrm>
            <a:custGeom>
              <a:rect b="b" l="l" r="r" t="t"/>
              <a:pathLst>
                <a:path extrusionOk="0" h="8665" w="6838">
                  <a:moveTo>
                    <a:pt x="4032" y="5575"/>
                  </a:moveTo>
                  <a:lnTo>
                    <a:pt x="4032" y="5949"/>
                  </a:lnTo>
                  <a:lnTo>
                    <a:pt x="3656" y="5949"/>
                  </a:lnTo>
                  <a:lnTo>
                    <a:pt x="3656" y="5575"/>
                  </a:lnTo>
                  <a:close/>
                  <a:moveTo>
                    <a:pt x="4209" y="1"/>
                  </a:moveTo>
                  <a:cubicBezTo>
                    <a:pt x="4155" y="1"/>
                    <a:pt x="4132" y="142"/>
                    <a:pt x="4132" y="243"/>
                  </a:cubicBezTo>
                  <a:cubicBezTo>
                    <a:pt x="4132" y="373"/>
                    <a:pt x="4120" y="632"/>
                    <a:pt x="3953" y="1043"/>
                  </a:cubicBezTo>
                  <a:cubicBezTo>
                    <a:pt x="3781" y="1459"/>
                    <a:pt x="3564" y="2107"/>
                    <a:pt x="3538" y="2222"/>
                  </a:cubicBezTo>
                  <a:cubicBezTo>
                    <a:pt x="3511" y="2340"/>
                    <a:pt x="3240" y="2507"/>
                    <a:pt x="3186" y="2610"/>
                  </a:cubicBezTo>
                  <a:cubicBezTo>
                    <a:pt x="3137" y="2713"/>
                    <a:pt x="2775" y="2919"/>
                    <a:pt x="2657" y="2973"/>
                  </a:cubicBezTo>
                  <a:cubicBezTo>
                    <a:pt x="2651" y="2975"/>
                    <a:pt x="2643" y="2977"/>
                    <a:pt x="2635" y="2977"/>
                  </a:cubicBezTo>
                  <a:cubicBezTo>
                    <a:pt x="2592" y="2977"/>
                    <a:pt x="2520" y="2939"/>
                    <a:pt x="2440" y="2885"/>
                  </a:cubicBezTo>
                  <a:cubicBezTo>
                    <a:pt x="2322" y="3010"/>
                    <a:pt x="2287" y="3075"/>
                    <a:pt x="2345" y="3159"/>
                  </a:cubicBezTo>
                  <a:cubicBezTo>
                    <a:pt x="2417" y="3270"/>
                    <a:pt x="2436" y="3448"/>
                    <a:pt x="2363" y="3487"/>
                  </a:cubicBezTo>
                  <a:cubicBezTo>
                    <a:pt x="2321" y="3507"/>
                    <a:pt x="2212" y="3540"/>
                    <a:pt x="2100" y="3540"/>
                  </a:cubicBezTo>
                  <a:cubicBezTo>
                    <a:pt x="2017" y="3540"/>
                    <a:pt x="1933" y="3522"/>
                    <a:pt x="1872" y="3467"/>
                  </a:cubicBezTo>
                  <a:cubicBezTo>
                    <a:pt x="1864" y="3460"/>
                    <a:pt x="1856" y="3456"/>
                    <a:pt x="1849" y="3448"/>
                  </a:cubicBezTo>
                  <a:lnTo>
                    <a:pt x="1845" y="3445"/>
                  </a:lnTo>
                  <a:cubicBezTo>
                    <a:pt x="1837" y="3441"/>
                    <a:pt x="1830" y="3434"/>
                    <a:pt x="1822" y="3425"/>
                  </a:cubicBezTo>
                  <a:lnTo>
                    <a:pt x="1819" y="3425"/>
                  </a:lnTo>
                  <a:cubicBezTo>
                    <a:pt x="1811" y="3418"/>
                    <a:pt x="1803" y="3411"/>
                    <a:pt x="1791" y="3402"/>
                  </a:cubicBezTo>
                  <a:cubicBezTo>
                    <a:pt x="1773" y="3388"/>
                    <a:pt x="1754" y="3372"/>
                    <a:pt x="1735" y="3361"/>
                  </a:cubicBezTo>
                  <a:cubicBezTo>
                    <a:pt x="1723" y="3353"/>
                    <a:pt x="1712" y="3346"/>
                    <a:pt x="1704" y="3338"/>
                  </a:cubicBezTo>
                  <a:lnTo>
                    <a:pt x="1700" y="3338"/>
                  </a:lnTo>
                  <a:cubicBezTo>
                    <a:pt x="1601" y="3265"/>
                    <a:pt x="1502" y="3205"/>
                    <a:pt x="1467" y="3186"/>
                  </a:cubicBezTo>
                  <a:cubicBezTo>
                    <a:pt x="1460" y="3182"/>
                    <a:pt x="1453" y="3178"/>
                    <a:pt x="1453" y="3178"/>
                  </a:cubicBezTo>
                  <a:cubicBezTo>
                    <a:pt x="1453" y="3178"/>
                    <a:pt x="271" y="4287"/>
                    <a:pt x="255" y="4413"/>
                  </a:cubicBezTo>
                  <a:cubicBezTo>
                    <a:pt x="236" y="4542"/>
                    <a:pt x="290" y="4904"/>
                    <a:pt x="255" y="4996"/>
                  </a:cubicBezTo>
                  <a:cubicBezTo>
                    <a:pt x="218" y="5087"/>
                    <a:pt x="164" y="5068"/>
                    <a:pt x="255" y="5251"/>
                  </a:cubicBezTo>
                  <a:cubicBezTo>
                    <a:pt x="343" y="5430"/>
                    <a:pt x="199" y="5506"/>
                    <a:pt x="107" y="5613"/>
                  </a:cubicBezTo>
                  <a:cubicBezTo>
                    <a:pt x="19" y="5724"/>
                    <a:pt x="0" y="5831"/>
                    <a:pt x="180" y="5888"/>
                  </a:cubicBezTo>
                  <a:cubicBezTo>
                    <a:pt x="363" y="5941"/>
                    <a:pt x="454" y="5979"/>
                    <a:pt x="363" y="6067"/>
                  </a:cubicBezTo>
                  <a:cubicBezTo>
                    <a:pt x="317" y="6113"/>
                    <a:pt x="320" y="6338"/>
                    <a:pt x="336" y="6555"/>
                  </a:cubicBezTo>
                  <a:lnTo>
                    <a:pt x="343" y="6555"/>
                  </a:lnTo>
                  <a:cubicBezTo>
                    <a:pt x="359" y="6552"/>
                    <a:pt x="375" y="6551"/>
                    <a:pt x="391" y="6551"/>
                  </a:cubicBezTo>
                  <a:cubicBezTo>
                    <a:pt x="631" y="6551"/>
                    <a:pt x="894" y="6772"/>
                    <a:pt x="1026" y="6772"/>
                  </a:cubicBezTo>
                  <a:cubicBezTo>
                    <a:pt x="1170" y="6772"/>
                    <a:pt x="1316" y="6917"/>
                    <a:pt x="1316" y="7024"/>
                  </a:cubicBezTo>
                  <a:cubicBezTo>
                    <a:pt x="1316" y="7135"/>
                    <a:pt x="1605" y="7241"/>
                    <a:pt x="1750" y="7386"/>
                  </a:cubicBezTo>
                  <a:cubicBezTo>
                    <a:pt x="1895" y="7531"/>
                    <a:pt x="2218" y="7420"/>
                    <a:pt x="2326" y="7564"/>
                  </a:cubicBezTo>
                  <a:cubicBezTo>
                    <a:pt x="2415" y="7682"/>
                    <a:pt x="2454" y="7846"/>
                    <a:pt x="2523" y="7846"/>
                  </a:cubicBezTo>
                  <a:cubicBezTo>
                    <a:pt x="2539" y="7846"/>
                    <a:pt x="2557" y="7837"/>
                    <a:pt x="2577" y="7816"/>
                  </a:cubicBezTo>
                  <a:cubicBezTo>
                    <a:pt x="2594" y="7800"/>
                    <a:pt x="2614" y="7793"/>
                    <a:pt x="2636" y="7793"/>
                  </a:cubicBezTo>
                  <a:cubicBezTo>
                    <a:pt x="2754" y="7793"/>
                    <a:pt x="2934" y="7999"/>
                    <a:pt x="3118" y="7999"/>
                  </a:cubicBezTo>
                  <a:cubicBezTo>
                    <a:pt x="3335" y="7999"/>
                    <a:pt x="3731" y="8034"/>
                    <a:pt x="3770" y="8072"/>
                  </a:cubicBezTo>
                  <a:cubicBezTo>
                    <a:pt x="3804" y="8106"/>
                    <a:pt x="3698" y="8540"/>
                    <a:pt x="3877" y="8540"/>
                  </a:cubicBezTo>
                  <a:cubicBezTo>
                    <a:pt x="4025" y="8540"/>
                    <a:pt x="4050" y="8665"/>
                    <a:pt x="4138" y="8665"/>
                  </a:cubicBezTo>
                  <a:cubicBezTo>
                    <a:pt x="4156" y="8665"/>
                    <a:pt x="4176" y="8660"/>
                    <a:pt x="4201" y="8648"/>
                  </a:cubicBezTo>
                  <a:cubicBezTo>
                    <a:pt x="4345" y="8575"/>
                    <a:pt x="4307" y="8178"/>
                    <a:pt x="4490" y="8106"/>
                  </a:cubicBezTo>
                  <a:cubicBezTo>
                    <a:pt x="4669" y="8034"/>
                    <a:pt x="4848" y="7710"/>
                    <a:pt x="5138" y="7603"/>
                  </a:cubicBezTo>
                  <a:cubicBezTo>
                    <a:pt x="5427" y="7492"/>
                    <a:pt x="5573" y="7207"/>
                    <a:pt x="5573" y="7061"/>
                  </a:cubicBezTo>
                  <a:cubicBezTo>
                    <a:pt x="5573" y="7021"/>
                    <a:pt x="5599" y="7006"/>
                    <a:pt x="5650" y="7006"/>
                  </a:cubicBezTo>
                  <a:cubicBezTo>
                    <a:pt x="5733" y="7006"/>
                    <a:pt x="5879" y="7044"/>
                    <a:pt x="6083" y="7070"/>
                  </a:cubicBezTo>
                  <a:cubicBezTo>
                    <a:pt x="6106" y="7020"/>
                    <a:pt x="6125" y="6963"/>
                    <a:pt x="6144" y="6917"/>
                  </a:cubicBezTo>
                  <a:cubicBezTo>
                    <a:pt x="6148" y="6913"/>
                    <a:pt x="6148" y="6906"/>
                    <a:pt x="6152" y="6901"/>
                  </a:cubicBezTo>
                  <a:lnTo>
                    <a:pt x="6152" y="6898"/>
                  </a:lnTo>
                  <a:cubicBezTo>
                    <a:pt x="6155" y="6890"/>
                    <a:pt x="6159" y="6887"/>
                    <a:pt x="6164" y="6878"/>
                  </a:cubicBezTo>
                  <a:cubicBezTo>
                    <a:pt x="6217" y="6787"/>
                    <a:pt x="6164" y="6414"/>
                    <a:pt x="6282" y="6284"/>
                  </a:cubicBezTo>
                  <a:cubicBezTo>
                    <a:pt x="6396" y="6155"/>
                    <a:pt x="6667" y="5743"/>
                    <a:pt x="6667" y="5613"/>
                  </a:cubicBezTo>
                  <a:cubicBezTo>
                    <a:pt x="6667" y="5483"/>
                    <a:pt x="6731" y="5015"/>
                    <a:pt x="6785" y="4939"/>
                  </a:cubicBezTo>
                  <a:cubicBezTo>
                    <a:pt x="6838" y="4862"/>
                    <a:pt x="6590" y="4760"/>
                    <a:pt x="6472" y="4550"/>
                  </a:cubicBezTo>
                  <a:cubicBezTo>
                    <a:pt x="6358" y="4345"/>
                    <a:pt x="6282" y="4085"/>
                    <a:pt x="6370" y="4047"/>
                  </a:cubicBezTo>
                  <a:cubicBezTo>
                    <a:pt x="6461" y="4009"/>
                    <a:pt x="6537" y="3864"/>
                    <a:pt x="6488" y="3761"/>
                  </a:cubicBezTo>
                  <a:cubicBezTo>
                    <a:pt x="6465" y="3719"/>
                    <a:pt x="6434" y="3601"/>
                    <a:pt x="6403" y="3471"/>
                  </a:cubicBezTo>
                  <a:cubicBezTo>
                    <a:pt x="6361" y="3281"/>
                    <a:pt x="6324" y="3059"/>
                    <a:pt x="6331" y="2999"/>
                  </a:cubicBezTo>
                  <a:cubicBezTo>
                    <a:pt x="6347" y="2896"/>
                    <a:pt x="5930" y="2610"/>
                    <a:pt x="5930" y="2236"/>
                  </a:cubicBezTo>
                  <a:cubicBezTo>
                    <a:pt x="5930" y="1859"/>
                    <a:pt x="5995" y="1756"/>
                    <a:pt x="5812" y="1589"/>
                  </a:cubicBezTo>
                  <a:cubicBezTo>
                    <a:pt x="5633" y="1421"/>
                    <a:pt x="4353" y="152"/>
                    <a:pt x="4261" y="37"/>
                  </a:cubicBezTo>
                  <a:cubicBezTo>
                    <a:pt x="4241" y="12"/>
                    <a:pt x="4224" y="1"/>
                    <a:pt x="420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2" name="Google Shape;1432;p48"/>
            <p:cNvSpPr/>
            <p:nvPr/>
          </p:nvSpPr>
          <p:spPr>
            <a:xfrm>
              <a:off x="2184900" y="2398500"/>
              <a:ext cx="80050" cy="100350"/>
            </a:xfrm>
            <a:custGeom>
              <a:rect b="b" l="l" r="r" t="t"/>
              <a:pathLst>
                <a:path extrusionOk="0" h="4014" w="3202">
                  <a:moveTo>
                    <a:pt x="648" y="1415"/>
                  </a:moveTo>
                  <a:lnTo>
                    <a:pt x="648" y="1415"/>
                  </a:lnTo>
                  <a:cubicBezTo>
                    <a:pt x="751" y="1418"/>
                    <a:pt x="728" y="1544"/>
                    <a:pt x="751" y="1624"/>
                  </a:cubicBezTo>
                  <a:cubicBezTo>
                    <a:pt x="652" y="1620"/>
                    <a:pt x="671" y="1498"/>
                    <a:pt x="648" y="1415"/>
                  </a:cubicBezTo>
                  <a:close/>
                  <a:moveTo>
                    <a:pt x="73" y="0"/>
                  </a:moveTo>
                  <a:lnTo>
                    <a:pt x="0" y="229"/>
                  </a:lnTo>
                  <a:cubicBezTo>
                    <a:pt x="0" y="229"/>
                    <a:pt x="118" y="530"/>
                    <a:pt x="95" y="877"/>
                  </a:cubicBezTo>
                  <a:cubicBezTo>
                    <a:pt x="73" y="1220"/>
                    <a:pt x="324" y="1288"/>
                    <a:pt x="324" y="1658"/>
                  </a:cubicBezTo>
                  <a:cubicBezTo>
                    <a:pt x="324" y="2028"/>
                    <a:pt x="416" y="2234"/>
                    <a:pt x="301" y="2326"/>
                  </a:cubicBezTo>
                  <a:cubicBezTo>
                    <a:pt x="187" y="2421"/>
                    <a:pt x="256" y="2444"/>
                    <a:pt x="370" y="2695"/>
                  </a:cubicBezTo>
                  <a:cubicBezTo>
                    <a:pt x="484" y="2950"/>
                    <a:pt x="461" y="3111"/>
                    <a:pt x="370" y="3225"/>
                  </a:cubicBezTo>
                  <a:cubicBezTo>
                    <a:pt x="278" y="3339"/>
                    <a:pt x="393" y="3431"/>
                    <a:pt x="507" y="3457"/>
                  </a:cubicBezTo>
                  <a:cubicBezTo>
                    <a:pt x="618" y="3476"/>
                    <a:pt x="866" y="3442"/>
                    <a:pt x="915" y="3800"/>
                  </a:cubicBezTo>
                  <a:cubicBezTo>
                    <a:pt x="977" y="3816"/>
                    <a:pt x="1043" y="3838"/>
                    <a:pt x="1103" y="3838"/>
                  </a:cubicBezTo>
                  <a:cubicBezTo>
                    <a:pt x="1141" y="3838"/>
                    <a:pt x="1177" y="3829"/>
                    <a:pt x="1209" y="3804"/>
                  </a:cubicBezTo>
                  <a:cubicBezTo>
                    <a:pt x="1241" y="3778"/>
                    <a:pt x="1275" y="3768"/>
                    <a:pt x="1311" y="3768"/>
                  </a:cubicBezTo>
                  <a:cubicBezTo>
                    <a:pt x="1402" y="3768"/>
                    <a:pt x="1507" y="3831"/>
                    <a:pt x="1639" y="3850"/>
                  </a:cubicBezTo>
                  <a:cubicBezTo>
                    <a:pt x="1628" y="3573"/>
                    <a:pt x="1761" y="3488"/>
                    <a:pt x="1889" y="3488"/>
                  </a:cubicBezTo>
                  <a:cubicBezTo>
                    <a:pt x="1973" y="3488"/>
                    <a:pt x="2055" y="3524"/>
                    <a:pt x="2092" y="3568"/>
                  </a:cubicBezTo>
                  <a:cubicBezTo>
                    <a:pt x="2169" y="3656"/>
                    <a:pt x="2451" y="3873"/>
                    <a:pt x="2706" y="4013"/>
                  </a:cubicBezTo>
                  <a:lnTo>
                    <a:pt x="2718" y="3987"/>
                  </a:lnTo>
                  <a:lnTo>
                    <a:pt x="2927" y="3937"/>
                  </a:lnTo>
                  <a:lnTo>
                    <a:pt x="3202" y="3408"/>
                  </a:lnTo>
                  <a:cubicBezTo>
                    <a:pt x="3202" y="3408"/>
                    <a:pt x="2927" y="3019"/>
                    <a:pt x="2905" y="2855"/>
                  </a:cubicBezTo>
                  <a:cubicBezTo>
                    <a:pt x="2905" y="2852"/>
                    <a:pt x="2901" y="2847"/>
                    <a:pt x="2901" y="2843"/>
                  </a:cubicBezTo>
                  <a:lnTo>
                    <a:pt x="2901" y="2840"/>
                  </a:lnTo>
                  <a:cubicBezTo>
                    <a:pt x="2873" y="2752"/>
                    <a:pt x="2725" y="2451"/>
                    <a:pt x="2550" y="2112"/>
                  </a:cubicBezTo>
                  <a:cubicBezTo>
                    <a:pt x="2261" y="1540"/>
                    <a:pt x="1890" y="854"/>
                    <a:pt x="1890" y="854"/>
                  </a:cubicBezTo>
                  <a:cubicBezTo>
                    <a:pt x="1890" y="854"/>
                    <a:pt x="1667" y="711"/>
                    <a:pt x="1563" y="711"/>
                  </a:cubicBezTo>
                  <a:cubicBezTo>
                    <a:pt x="1556" y="711"/>
                    <a:pt x="1549" y="712"/>
                    <a:pt x="1543" y="713"/>
                  </a:cubicBezTo>
                  <a:cubicBezTo>
                    <a:pt x="1503" y="723"/>
                    <a:pt x="1430" y="733"/>
                    <a:pt x="1351" y="733"/>
                  </a:cubicBezTo>
                  <a:cubicBezTo>
                    <a:pt x="1254" y="733"/>
                    <a:pt x="1148" y="718"/>
                    <a:pt x="1082" y="667"/>
                  </a:cubicBezTo>
                  <a:cubicBezTo>
                    <a:pt x="1061" y="650"/>
                    <a:pt x="1038" y="644"/>
                    <a:pt x="1012" y="644"/>
                  </a:cubicBezTo>
                  <a:cubicBezTo>
                    <a:pt x="921" y="644"/>
                    <a:pt x="805" y="729"/>
                    <a:pt x="683" y="729"/>
                  </a:cubicBezTo>
                  <a:cubicBezTo>
                    <a:pt x="655" y="729"/>
                    <a:pt x="627" y="724"/>
                    <a:pt x="599" y="713"/>
                  </a:cubicBezTo>
                  <a:cubicBezTo>
                    <a:pt x="416" y="644"/>
                    <a:pt x="324" y="347"/>
                    <a:pt x="324" y="347"/>
                  </a:cubicBezTo>
                  <a:lnTo>
                    <a:pt x="73" y="0"/>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3" name="Google Shape;1433;p48"/>
            <p:cNvSpPr/>
            <p:nvPr/>
          </p:nvSpPr>
          <p:spPr>
            <a:xfrm>
              <a:off x="2167075" y="1132025"/>
              <a:ext cx="69100" cy="51475"/>
            </a:xfrm>
            <a:custGeom>
              <a:rect b="b" l="l" r="r" t="t"/>
              <a:pathLst>
                <a:path extrusionOk="0" h="2059" w="2764">
                  <a:moveTo>
                    <a:pt x="1586" y="224"/>
                  </a:moveTo>
                  <a:cubicBezTo>
                    <a:pt x="1810" y="224"/>
                    <a:pt x="1806" y="453"/>
                    <a:pt x="1848" y="639"/>
                  </a:cubicBezTo>
                  <a:cubicBezTo>
                    <a:pt x="1826" y="642"/>
                    <a:pt x="1805" y="643"/>
                    <a:pt x="1785" y="643"/>
                  </a:cubicBezTo>
                  <a:cubicBezTo>
                    <a:pt x="1563" y="643"/>
                    <a:pt x="1508" y="475"/>
                    <a:pt x="1537" y="228"/>
                  </a:cubicBezTo>
                  <a:cubicBezTo>
                    <a:pt x="1554" y="225"/>
                    <a:pt x="1570" y="224"/>
                    <a:pt x="1586" y="224"/>
                  </a:cubicBezTo>
                  <a:close/>
                  <a:moveTo>
                    <a:pt x="1903" y="1"/>
                  </a:moveTo>
                  <a:cubicBezTo>
                    <a:pt x="1877" y="1"/>
                    <a:pt x="1851" y="9"/>
                    <a:pt x="1826" y="25"/>
                  </a:cubicBezTo>
                  <a:cubicBezTo>
                    <a:pt x="1710" y="104"/>
                    <a:pt x="1442" y="185"/>
                    <a:pt x="1103" y="185"/>
                  </a:cubicBezTo>
                  <a:cubicBezTo>
                    <a:pt x="1063" y="185"/>
                    <a:pt x="1021" y="184"/>
                    <a:pt x="979" y="182"/>
                  </a:cubicBezTo>
                  <a:cubicBezTo>
                    <a:pt x="974" y="182"/>
                    <a:pt x="968" y="181"/>
                    <a:pt x="962" y="181"/>
                  </a:cubicBezTo>
                  <a:cubicBezTo>
                    <a:pt x="727" y="181"/>
                    <a:pt x="324" y="487"/>
                    <a:pt x="1" y="784"/>
                  </a:cubicBezTo>
                  <a:cubicBezTo>
                    <a:pt x="77" y="879"/>
                    <a:pt x="115" y="963"/>
                    <a:pt x="115" y="1092"/>
                  </a:cubicBezTo>
                  <a:cubicBezTo>
                    <a:pt x="115" y="1264"/>
                    <a:pt x="133" y="1454"/>
                    <a:pt x="191" y="1565"/>
                  </a:cubicBezTo>
                  <a:cubicBezTo>
                    <a:pt x="202" y="1577"/>
                    <a:pt x="210" y="1588"/>
                    <a:pt x="214" y="1600"/>
                  </a:cubicBezTo>
                  <a:cubicBezTo>
                    <a:pt x="218" y="1607"/>
                    <a:pt x="225" y="1614"/>
                    <a:pt x="233" y="1623"/>
                  </a:cubicBezTo>
                  <a:cubicBezTo>
                    <a:pt x="282" y="1676"/>
                    <a:pt x="381" y="1832"/>
                    <a:pt x="488" y="1966"/>
                  </a:cubicBezTo>
                  <a:cubicBezTo>
                    <a:pt x="599" y="1901"/>
                    <a:pt x="786" y="1912"/>
                    <a:pt x="797" y="1783"/>
                  </a:cubicBezTo>
                  <a:cubicBezTo>
                    <a:pt x="805" y="1699"/>
                    <a:pt x="870" y="1658"/>
                    <a:pt x="932" y="1658"/>
                  </a:cubicBezTo>
                  <a:cubicBezTo>
                    <a:pt x="1003" y="1658"/>
                    <a:pt x="1071" y="1712"/>
                    <a:pt x="1048" y="1820"/>
                  </a:cubicBezTo>
                  <a:cubicBezTo>
                    <a:pt x="1027" y="1922"/>
                    <a:pt x="1098" y="1972"/>
                    <a:pt x="1209" y="1972"/>
                  </a:cubicBezTo>
                  <a:cubicBezTo>
                    <a:pt x="1314" y="1972"/>
                    <a:pt x="1453" y="1928"/>
                    <a:pt x="1582" y="1843"/>
                  </a:cubicBezTo>
                  <a:cubicBezTo>
                    <a:pt x="1623" y="1818"/>
                    <a:pt x="1664" y="1807"/>
                    <a:pt x="1705" y="1807"/>
                  </a:cubicBezTo>
                  <a:cubicBezTo>
                    <a:pt x="1905" y="1807"/>
                    <a:pt x="2106" y="2058"/>
                    <a:pt x="2233" y="2058"/>
                  </a:cubicBezTo>
                  <a:cubicBezTo>
                    <a:pt x="2255" y="2058"/>
                    <a:pt x="2274" y="2051"/>
                    <a:pt x="2291" y="2034"/>
                  </a:cubicBezTo>
                  <a:cubicBezTo>
                    <a:pt x="2351" y="1974"/>
                    <a:pt x="2417" y="1961"/>
                    <a:pt x="2479" y="1961"/>
                  </a:cubicBezTo>
                  <a:cubicBezTo>
                    <a:pt x="2523" y="1961"/>
                    <a:pt x="2566" y="1968"/>
                    <a:pt x="2603" y="1968"/>
                  </a:cubicBezTo>
                  <a:cubicBezTo>
                    <a:pt x="2632" y="1968"/>
                    <a:pt x="2658" y="1964"/>
                    <a:pt x="2680" y="1950"/>
                  </a:cubicBezTo>
                  <a:cubicBezTo>
                    <a:pt x="2763" y="1889"/>
                    <a:pt x="2645" y="1153"/>
                    <a:pt x="2318" y="837"/>
                  </a:cubicBezTo>
                  <a:cubicBezTo>
                    <a:pt x="1990" y="517"/>
                    <a:pt x="2031" y="429"/>
                    <a:pt x="2073" y="265"/>
                  </a:cubicBezTo>
                  <a:cubicBezTo>
                    <a:pt x="2110" y="133"/>
                    <a:pt x="2011" y="1"/>
                    <a:pt x="1903"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4" name="Google Shape;1434;p48"/>
            <p:cNvSpPr/>
            <p:nvPr/>
          </p:nvSpPr>
          <p:spPr>
            <a:xfrm>
              <a:off x="2216050" y="1609625"/>
              <a:ext cx="429000" cy="405200"/>
            </a:xfrm>
            <a:custGeom>
              <a:rect b="b" l="l" r="r" t="t"/>
              <a:pathLst>
                <a:path extrusionOk="0" h="16208" w="17160">
                  <a:moveTo>
                    <a:pt x="4399" y="1225"/>
                  </a:moveTo>
                  <a:cubicBezTo>
                    <a:pt x="4502" y="1225"/>
                    <a:pt x="4479" y="1350"/>
                    <a:pt x="4502" y="1431"/>
                  </a:cubicBezTo>
                  <a:cubicBezTo>
                    <a:pt x="4403" y="1426"/>
                    <a:pt x="4422" y="1304"/>
                    <a:pt x="4399" y="1225"/>
                  </a:cubicBezTo>
                  <a:close/>
                  <a:moveTo>
                    <a:pt x="7031" y="8785"/>
                  </a:moveTo>
                  <a:cubicBezTo>
                    <a:pt x="7080" y="8785"/>
                    <a:pt x="7130" y="8875"/>
                    <a:pt x="7105" y="8900"/>
                  </a:cubicBezTo>
                  <a:cubicBezTo>
                    <a:pt x="7096" y="8909"/>
                    <a:pt x="7086" y="8913"/>
                    <a:pt x="7076" y="8913"/>
                  </a:cubicBezTo>
                  <a:cubicBezTo>
                    <a:pt x="7028" y="8913"/>
                    <a:pt x="6976" y="8820"/>
                    <a:pt x="7001" y="8798"/>
                  </a:cubicBezTo>
                  <a:cubicBezTo>
                    <a:pt x="7011" y="8789"/>
                    <a:pt x="7021" y="8785"/>
                    <a:pt x="7031" y="8785"/>
                  </a:cubicBezTo>
                  <a:close/>
                  <a:moveTo>
                    <a:pt x="10958" y="10562"/>
                  </a:moveTo>
                  <a:cubicBezTo>
                    <a:pt x="10990" y="10756"/>
                    <a:pt x="10941" y="10872"/>
                    <a:pt x="10780" y="10872"/>
                  </a:cubicBezTo>
                  <a:cubicBezTo>
                    <a:pt x="10770" y="10872"/>
                    <a:pt x="10759" y="10872"/>
                    <a:pt x="10748" y="10871"/>
                  </a:cubicBezTo>
                  <a:lnTo>
                    <a:pt x="10748" y="10562"/>
                  </a:lnTo>
                  <a:close/>
                  <a:moveTo>
                    <a:pt x="2762" y="11274"/>
                  </a:moveTo>
                  <a:cubicBezTo>
                    <a:pt x="2810" y="11274"/>
                    <a:pt x="2862" y="11367"/>
                    <a:pt x="2836" y="11389"/>
                  </a:cubicBezTo>
                  <a:cubicBezTo>
                    <a:pt x="2826" y="11400"/>
                    <a:pt x="2816" y="11404"/>
                    <a:pt x="2806" y="11404"/>
                  </a:cubicBezTo>
                  <a:cubicBezTo>
                    <a:pt x="2759" y="11404"/>
                    <a:pt x="2712" y="11312"/>
                    <a:pt x="2733" y="11287"/>
                  </a:cubicBezTo>
                  <a:cubicBezTo>
                    <a:pt x="2742" y="11278"/>
                    <a:pt x="2752" y="11274"/>
                    <a:pt x="2762" y="11274"/>
                  </a:cubicBezTo>
                  <a:close/>
                  <a:moveTo>
                    <a:pt x="6927" y="11377"/>
                  </a:moveTo>
                  <a:cubicBezTo>
                    <a:pt x="6976" y="11377"/>
                    <a:pt x="7027" y="11470"/>
                    <a:pt x="7001" y="11496"/>
                  </a:cubicBezTo>
                  <a:cubicBezTo>
                    <a:pt x="6993" y="11504"/>
                    <a:pt x="6984" y="11508"/>
                    <a:pt x="6974" y="11508"/>
                  </a:cubicBezTo>
                  <a:cubicBezTo>
                    <a:pt x="6926" y="11508"/>
                    <a:pt x="6874" y="11415"/>
                    <a:pt x="6899" y="11389"/>
                  </a:cubicBezTo>
                  <a:cubicBezTo>
                    <a:pt x="6908" y="11380"/>
                    <a:pt x="6918" y="11377"/>
                    <a:pt x="6927" y="11377"/>
                  </a:cubicBezTo>
                  <a:close/>
                  <a:moveTo>
                    <a:pt x="6041" y="11495"/>
                  </a:moveTo>
                  <a:cubicBezTo>
                    <a:pt x="6324" y="11495"/>
                    <a:pt x="6550" y="11556"/>
                    <a:pt x="6690" y="11702"/>
                  </a:cubicBezTo>
                  <a:cubicBezTo>
                    <a:pt x="6684" y="11929"/>
                    <a:pt x="6560" y="12019"/>
                    <a:pt x="6415" y="12019"/>
                  </a:cubicBezTo>
                  <a:cubicBezTo>
                    <a:pt x="6179" y="12019"/>
                    <a:pt x="5888" y="11780"/>
                    <a:pt x="5961" y="11496"/>
                  </a:cubicBezTo>
                  <a:cubicBezTo>
                    <a:pt x="5988" y="11495"/>
                    <a:pt x="6015" y="11495"/>
                    <a:pt x="6041" y="11495"/>
                  </a:cubicBezTo>
                  <a:close/>
                  <a:moveTo>
                    <a:pt x="4723" y="1"/>
                  </a:moveTo>
                  <a:cubicBezTo>
                    <a:pt x="4723" y="1"/>
                    <a:pt x="4719" y="20"/>
                    <a:pt x="4711" y="54"/>
                  </a:cubicBezTo>
                  <a:cubicBezTo>
                    <a:pt x="4696" y="112"/>
                    <a:pt x="4669" y="203"/>
                    <a:pt x="4623" y="272"/>
                  </a:cubicBezTo>
                  <a:cubicBezTo>
                    <a:pt x="4620" y="279"/>
                    <a:pt x="4612" y="287"/>
                    <a:pt x="4609" y="291"/>
                  </a:cubicBezTo>
                  <a:cubicBezTo>
                    <a:pt x="4609" y="295"/>
                    <a:pt x="4605" y="295"/>
                    <a:pt x="4605" y="298"/>
                  </a:cubicBezTo>
                  <a:lnTo>
                    <a:pt x="4597" y="306"/>
                  </a:lnTo>
                  <a:cubicBezTo>
                    <a:pt x="4593" y="310"/>
                    <a:pt x="4586" y="314"/>
                    <a:pt x="4582" y="317"/>
                  </a:cubicBezTo>
                  <a:cubicBezTo>
                    <a:pt x="4582" y="321"/>
                    <a:pt x="4577" y="321"/>
                    <a:pt x="4577" y="325"/>
                  </a:cubicBezTo>
                  <a:cubicBezTo>
                    <a:pt x="4570" y="328"/>
                    <a:pt x="4566" y="333"/>
                    <a:pt x="4559" y="337"/>
                  </a:cubicBezTo>
                  <a:lnTo>
                    <a:pt x="4555" y="337"/>
                  </a:lnTo>
                  <a:cubicBezTo>
                    <a:pt x="4551" y="340"/>
                    <a:pt x="4544" y="344"/>
                    <a:pt x="4536" y="344"/>
                  </a:cubicBezTo>
                  <a:cubicBezTo>
                    <a:pt x="4399" y="393"/>
                    <a:pt x="4262" y="576"/>
                    <a:pt x="4148" y="576"/>
                  </a:cubicBezTo>
                  <a:cubicBezTo>
                    <a:pt x="4029" y="576"/>
                    <a:pt x="4074" y="736"/>
                    <a:pt x="4193" y="874"/>
                  </a:cubicBezTo>
                  <a:cubicBezTo>
                    <a:pt x="4308" y="1014"/>
                    <a:pt x="4051" y="1266"/>
                    <a:pt x="4216" y="1568"/>
                  </a:cubicBezTo>
                  <a:cubicBezTo>
                    <a:pt x="4376" y="1865"/>
                    <a:pt x="4559" y="1934"/>
                    <a:pt x="4536" y="2075"/>
                  </a:cubicBezTo>
                  <a:cubicBezTo>
                    <a:pt x="4513" y="2212"/>
                    <a:pt x="4651" y="2189"/>
                    <a:pt x="4769" y="2303"/>
                  </a:cubicBezTo>
                  <a:cubicBezTo>
                    <a:pt x="4883" y="2418"/>
                    <a:pt x="5020" y="2513"/>
                    <a:pt x="5020" y="2581"/>
                  </a:cubicBezTo>
                  <a:cubicBezTo>
                    <a:pt x="5020" y="2585"/>
                    <a:pt x="5020" y="2589"/>
                    <a:pt x="5024" y="2597"/>
                  </a:cubicBezTo>
                  <a:lnTo>
                    <a:pt x="5024" y="2604"/>
                  </a:lnTo>
                  <a:cubicBezTo>
                    <a:pt x="5024" y="2608"/>
                    <a:pt x="5024" y="2612"/>
                    <a:pt x="5027" y="2615"/>
                  </a:cubicBezTo>
                  <a:cubicBezTo>
                    <a:pt x="5027" y="2620"/>
                    <a:pt x="5027" y="2623"/>
                    <a:pt x="5031" y="2627"/>
                  </a:cubicBezTo>
                  <a:lnTo>
                    <a:pt x="5031" y="2638"/>
                  </a:lnTo>
                  <a:cubicBezTo>
                    <a:pt x="5035" y="2643"/>
                    <a:pt x="5035" y="2646"/>
                    <a:pt x="5039" y="2650"/>
                  </a:cubicBezTo>
                  <a:lnTo>
                    <a:pt x="5039" y="2661"/>
                  </a:lnTo>
                  <a:cubicBezTo>
                    <a:pt x="5043" y="2666"/>
                    <a:pt x="5043" y="2673"/>
                    <a:pt x="5047" y="2677"/>
                  </a:cubicBezTo>
                  <a:cubicBezTo>
                    <a:pt x="5047" y="2680"/>
                    <a:pt x="5050" y="2684"/>
                    <a:pt x="5050" y="2688"/>
                  </a:cubicBezTo>
                  <a:cubicBezTo>
                    <a:pt x="5054" y="2692"/>
                    <a:pt x="5054" y="2699"/>
                    <a:pt x="5058" y="2703"/>
                  </a:cubicBezTo>
                  <a:cubicBezTo>
                    <a:pt x="5058" y="2707"/>
                    <a:pt x="5058" y="2711"/>
                    <a:pt x="5062" y="2715"/>
                  </a:cubicBezTo>
                  <a:cubicBezTo>
                    <a:pt x="5085" y="2768"/>
                    <a:pt x="5112" y="2829"/>
                    <a:pt x="5126" y="2856"/>
                  </a:cubicBezTo>
                  <a:lnTo>
                    <a:pt x="5126" y="2859"/>
                  </a:lnTo>
                  <a:cubicBezTo>
                    <a:pt x="5126" y="2863"/>
                    <a:pt x="5131" y="2863"/>
                    <a:pt x="5131" y="2867"/>
                  </a:cubicBezTo>
                  <a:lnTo>
                    <a:pt x="5131" y="2871"/>
                  </a:lnTo>
                  <a:cubicBezTo>
                    <a:pt x="5135" y="2871"/>
                    <a:pt x="5135" y="2875"/>
                    <a:pt x="5135" y="2875"/>
                  </a:cubicBezTo>
                  <a:lnTo>
                    <a:pt x="5135" y="2879"/>
                  </a:lnTo>
                  <a:cubicBezTo>
                    <a:pt x="5135" y="2879"/>
                    <a:pt x="5344" y="2782"/>
                    <a:pt x="5513" y="2782"/>
                  </a:cubicBezTo>
                  <a:cubicBezTo>
                    <a:pt x="5561" y="2782"/>
                    <a:pt x="5606" y="2790"/>
                    <a:pt x="5641" y="2810"/>
                  </a:cubicBezTo>
                  <a:cubicBezTo>
                    <a:pt x="5805" y="2902"/>
                    <a:pt x="5641" y="3134"/>
                    <a:pt x="5714" y="3385"/>
                  </a:cubicBezTo>
                  <a:cubicBezTo>
                    <a:pt x="5782" y="3641"/>
                    <a:pt x="5618" y="3755"/>
                    <a:pt x="5664" y="3938"/>
                  </a:cubicBezTo>
                  <a:cubicBezTo>
                    <a:pt x="5714" y="4125"/>
                    <a:pt x="5550" y="4239"/>
                    <a:pt x="5573" y="4330"/>
                  </a:cubicBezTo>
                  <a:cubicBezTo>
                    <a:pt x="5576" y="4335"/>
                    <a:pt x="5576" y="4342"/>
                    <a:pt x="5576" y="4346"/>
                  </a:cubicBezTo>
                  <a:lnTo>
                    <a:pt x="5576" y="4350"/>
                  </a:lnTo>
                  <a:cubicBezTo>
                    <a:pt x="5573" y="4353"/>
                    <a:pt x="5573" y="4358"/>
                    <a:pt x="5573" y="4365"/>
                  </a:cubicBezTo>
                  <a:cubicBezTo>
                    <a:pt x="5573" y="4365"/>
                    <a:pt x="5569" y="4365"/>
                    <a:pt x="5569" y="4369"/>
                  </a:cubicBezTo>
                  <a:cubicBezTo>
                    <a:pt x="5569" y="4372"/>
                    <a:pt x="5565" y="4376"/>
                    <a:pt x="5565" y="4384"/>
                  </a:cubicBezTo>
                  <a:cubicBezTo>
                    <a:pt x="5561" y="4384"/>
                    <a:pt x="5561" y="4388"/>
                    <a:pt x="5561" y="4388"/>
                  </a:cubicBezTo>
                  <a:cubicBezTo>
                    <a:pt x="5557" y="4392"/>
                    <a:pt x="5553" y="4395"/>
                    <a:pt x="5550" y="4399"/>
                  </a:cubicBezTo>
                  <a:cubicBezTo>
                    <a:pt x="5504" y="4460"/>
                    <a:pt x="5393" y="4518"/>
                    <a:pt x="5283" y="4522"/>
                  </a:cubicBezTo>
                  <a:lnTo>
                    <a:pt x="5275" y="4522"/>
                  </a:lnTo>
                  <a:cubicBezTo>
                    <a:pt x="5268" y="4525"/>
                    <a:pt x="5256" y="4525"/>
                    <a:pt x="5249" y="4525"/>
                  </a:cubicBezTo>
                  <a:cubicBezTo>
                    <a:pt x="5241" y="4525"/>
                    <a:pt x="5237" y="4522"/>
                    <a:pt x="5230" y="4522"/>
                  </a:cubicBezTo>
                  <a:lnTo>
                    <a:pt x="5214" y="4522"/>
                  </a:lnTo>
                  <a:cubicBezTo>
                    <a:pt x="5203" y="4522"/>
                    <a:pt x="5191" y="4518"/>
                    <a:pt x="5180" y="4513"/>
                  </a:cubicBezTo>
                  <a:cubicBezTo>
                    <a:pt x="5155" y="4507"/>
                    <a:pt x="5129" y="4504"/>
                    <a:pt x="5103" y="4504"/>
                  </a:cubicBezTo>
                  <a:cubicBezTo>
                    <a:pt x="4936" y="4504"/>
                    <a:pt x="4764" y="4618"/>
                    <a:pt x="4883" y="4701"/>
                  </a:cubicBezTo>
                  <a:cubicBezTo>
                    <a:pt x="4887" y="4704"/>
                    <a:pt x="4890" y="4704"/>
                    <a:pt x="4898" y="4708"/>
                  </a:cubicBezTo>
                  <a:cubicBezTo>
                    <a:pt x="4898" y="4712"/>
                    <a:pt x="4902" y="4712"/>
                    <a:pt x="4902" y="4715"/>
                  </a:cubicBezTo>
                  <a:cubicBezTo>
                    <a:pt x="4906" y="4715"/>
                    <a:pt x="4906" y="4719"/>
                    <a:pt x="4909" y="4719"/>
                  </a:cubicBezTo>
                  <a:lnTo>
                    <a:pt x="4917" y="4727"/>
                  </a:lnTo>
                  <a:cubicBezTo>
                    <a:pt x="4974" y="4784"/>
                    <a:pt x="4982" y="4849"/>
                    <a:pt x="5027" y="4891"/>
                  </a:cubicBezTo>
                  <a:cubicBezTo>
                    <a:pt x="5050" y="4910"/>
                    <a:pt x="5081" y="4925"/>
                    <a:pt x="5131" y="4929"/>
                  </a:cubicBezTo>
                  <a:lnTo>
                    <a:pt x="5157" y="4929"/>
                  </a:lnTo>
                  <a:cubicBezTo>
                    <a:pt x="5288" y="4929"/>
                    <a:pt x="5436" y="4885"/>
                    <a:pt x="5562" y="4885"/>
                  </a:cubicBezTo>
                  <a:cubicBezTo>
                    <a:pt x="5638" y="4885"/>
                    <a:pt x="5706" y="4901"/>
                    <a:pt x="5759" y="4952"/>
                  </a:cubicBezTo>
                  <a:cubicBezTo>
                    <a:pt x="5896" y="5090"/>
                    <a:pt x="5965" y="5829"/>
                    <a:pt x="5851" y="5966"/>
                  </a:cubicBezTo>
                  <a:cubicBezTo>
                    <a:pt x="5736" y="6103"/>
                    <a:pt x="5664" y="6701"/>
                    <a:pt x="5550" y="6724"/>
                  </a:cubicBezTo>
                  <a:cubicBezTo>
                    <a:pt x="5435" y="6747"/>
                    <a:pt x="5230" y="6934"/>
                    <a:pt x="5230" y="7048"/>
                  </a:cubicBezTo>
                  <a:cubicBezTo>
                    <a:pt x="5230" y="7162"/>
                    <a:pt x="5390" y="7509"/>
                    <a:pt x="5321" y="7601"/>
                  </a:cubicBezTo>
                  <a:cubicBezTo>
                    <a:pt x="5253" y="7692"/>
                    <a:pt x="5066" y="7925"/>
                    <a:pt x="5043" y="8085"/>
                  </a:cubicBezTo>
                  <a:cubicBezTo>
                    <a:pt x="5020" y="8245"/>
                    <a:pt x="4906" y="8501"/>
                    <a:pt x="4814" y="8523"/>
                  </a:cubicBezTo>
                  <a:cubicBezTo>
                    <a:pt x="4723" y="8546"/>
                    <a:pt x="4677" y="8916"/>
                    <a:pt x="4582" y="8984"/>
                  </a:cubicBezTo>
                  <a:cubicBezTo>
                    <a:pt x="4491" y="9053"/>
                    <a:pt x="4468" y="9282"/>
                    <a:pt x="4353" y="9282"/>
                  </a:cubicBezTo>
                  <a:cubicBezTo>
                    <a:pt x="4239" y="9282"/>
                    <a:pt x="4051" y="9190"/>
                    <a:pt x="3914" y="9190"/>
                  </a:cubicBezTo>
                  <a:cubicBezTo>
                    <a:pt x="3907" y="9190"/>
                    <a:pt x="3900" y="9190"/>
                    <a:pt x="3896" y="9187"/>
                  </a:cubicBezTo>
                  <a:lnTo>
                    <a:pt x="3891" y="9187"/>
                  </a:lnTo>
                  <a:cubicBezTo>
                    <a:pt x="3884" y="9187"/>
                    <a:pt x="3877" y="9183"/>
                    <a:pt x="3873" y="9183"/>
                  </a:cubicBezTo>
                  <a:cubicBezTo>
                    <a:pt x="3869" y="9183"/>
                    <a:pt x="3869" y="9183"/>
                    <a:pt x="3869" y="9178"/>
                  </a:cubicBezTo>
                  <a:cubicBezTo>
                    <a:pt x="3861" y="9178"/>
                    <a:pt x="3854" y="9175"/>
                    <a:pt x="3850" y="9171"/>
                  </a:cubicBezTo>
                  <a:cubicBezTo>
                    <a:pt x="3846" y="9171"/>
                    <a:pt x="3846" y="9171"/>
                    <a:pt x="3846" y="9167"/>
                  </a:cubicBezTo>
                  <a:cubicBezTo>
                    <a:pt x="3838" y="9164"/>
                    <a:pt x="3831" y="9160"/>
                    <a:pt x="3823" y="9156"/>
                  </a:cubicBezTo>
                  <a:cubicBezTo>
                    <a:pt x="3815" y="9152"/>
                    <a:pt x="3812" y="9145"/>
                    <a:pt x="3804" y="9141"/>
                  </a:cubicBezTo>
                  <a:cubicBezTo>
                    <a:pt x="3804" y="9141"/>
                    <a:pt x="3800" y="9141"/>
                    <a:pt x="3800" y="9137"/>
                  </a:cubicBezTo>
                  <a:cubicBezTo>
                    <a:pt x="3793" y="9133"/>
                    <a:pt x="3789" y="9129"/>
                    <a:pt x="3785" y="9122"/>
                  </a:cubicBezTo>
                  <a:cubicBezTo>
                    <a:pt x="3782" y="9122"/>
                    <a:pt x="3777" y="9118"/>
                    <a:pt x="3777" y="9118"/>
                  </a:cubicBezTo>
                  <a:cubicBezTo>
                    <a:pt x="3770" y="9114"/>
                    <a:pt x="3766" y="9106"/>
                    <a:pt x="3762" y="9102"/>
                  </a:cubicBezTo>
                  <a:cubicBezTo>
                    <a:pt x="3697" y="9038"/>
                    <a:pt x="3633" y="8954"/>
                    <a:pt x="3583" y="8927"/>
                  </a:cubicBezTo>
                  <a:cubicBezTo>
                    <a:pt x="3568" y="8920"/>
                    <a:pt x="3557" y="8916"/>
                    <a:pt x="3545" y="8916"/>
                  </a:cubicBezTo>
                  <a:cubicBezTo>
                    <a:pt x="3453" y="8916"/>
                    <a:pt x="3293" y="9167"/>
                    <a:pt x="3293" y="9167"/>
                  </a:cubicBezTo>
                  <a:cubicBezTo>
                    <a:pt x="3293" y="9167"/>
                    <a:pt x="2992" y="9328"/>
                    <a:pt x="2992" y="9514"/>
                  </a:cubicBezTo>
                  <a:cubicBezTo>
                    <a:pt x="2992" y="9697"/>
                    <a:pt x="2672" y="9834"/>
                    <a:pt x="2649" y="9998"/>
                  </a:cubicBezTo>
                  <a:cubicBezTo>
                    <a:pt x="2626" y="10158"/>
                    <a:pt x="2303" y="10112"/>
                    <a:pt x="2188" y="10204"/>
                  </a:cubicBezTo>
                  <a:cubicBezTo>
                    <a:pt x="2153" y="10232"/>
                    <a:pt x="2103" y="10245"/>
                    <a:pt x="2054" y="10245"/>
                  </a:cubicBezTo>
                  <a:cubicBezTo>
                    <a:pt x="1943" y="10245"/>
                    <a:pt x="1838" y="10178"/>
                    <a:pt x="1933" y="10067"/>
                  </a:cubicBezTo>
                  <a:cubicBezTo>
                    <a:pt x="2052" y="9928"/>
                    <a:pt x="1970" y="9694"/>
                    <a:pt x="1817" y="9694"/>
                  </a:cubicBezTo>
                  <a:cubicBezTo>
                    <a:pt x="1789" y="9694"/>
                    <a:pt x="1759" y="9702"/>
                    <a:pt x="1727" y="9720"/>
                  </a:cubicBezTo>
                  <a:cubicBezTo>
                    <a:pt x="1521" y="9834"/>
                    <a:pt x="1335" y="10044"/>
                    <a:pt x="1220" y="10044"/>
                  </a:cubicBezTo>
                  <a:cubicBezTo>
                    <a:pt x="1216" y="10044"/>
                    <a:pt x="1209" y="10044"/>
                    <a:pt x="1205" y="10040"/>
                  </a:cubicBezTo>
                  <a:lnTo>
                    <a:pt x="1182" y="10040"/>
                  </a:lnTo>
                  <a:cubicBezTo>
                    <a:pt x="1178" y="10040"/>
                    <a:pt x="1178" y="10040"/>
                    <a:pt x="1175" y="10036"/>
                  </a:cubicBezTo>
                  <a:lnTo>
                    <a:pt x="1166" y="10036"/>
                  </a:lnTo>
                  <a:cubicBezTo>
                    <a:pt x="1121" y="10029"/>
                    <a:pt x="1068" y="10017"/>
                    <a:pt x="1015" y="10006"/>
                  </a:cubicBezTo>
                  <a:cubicBezTo>
                    <a:pt x="959" y="9996"/>
                    <a:pt x="902" y="9988"/>
                    <a:pt x="851" y="9988"/>
                  </a:cubicBezTo>
                  <a:cubicBezTo>
                    <a:pt x="820" y="9988"/>
                    <a:pt x="792" y="9991"/>
                    <a:pt x="767" y="9998"/>
                  </a:cubicBezTo>
                  <a:cubicBezTo>
                    <a:pt x="744" y="10002"/>
                    <a:pt x="725" y="10010"/>
                    <a:pt x="709" y="10021"/>
                  </a:cubicBezTo>
                  <a:cubicBezTo>
                    <a:pt x="709" y="10021"/>
                    <a:pt x="705" y="10021"/>
                    <a:pt x="705" y="10025"/>
                  </a:cubicBezTo>
                  <a:cubicBezTo>
                    <a:pt x="702" y="10025"/>
                    <a:pt x="698" y="10029"/>
                    <a:pt x="694" y="10033"/>
                  </a:cubicBezTo>
                  <a:lnTo>
                    <a:pt x="690" y="10036"/>
                  </a:lnTo>
                  <a:cubicBezTo>
                    <a:pt x="686" y="10040"/>
                    <a:pt x="686" y="10040"/>
                    <a:pt x="683" y="10044"/>
                  </a:cubicBezTo>
                  <a:cubicBezTo>
                    <a:pt x="679" y="10047"/>
                    <a:pt x="679" y="10047"/>
                    <a:pt x="679" y="10052"/>
                  </a:cubicBezTo>
                  <a:cubicBezTo>
                    <a:pt x="675" y="10056"/>
                    <a:pt x="672" y="10059"/>
                    <a:pt x="667" y="10067"/>
                  </a:cubicBezTo>
                  <a:cubicBezTo>
                    <a:pt x="576" y="10227"/>
                    <a:pt x="438" y="10364"/>
                    <a:pt x="275" y="10410"/>
                  </a:cubicBezTo>
                  <a:cubicBezTo>
                    <a:pt x="267" y="10413"/>
                    <a:pt x="260" y="10418"/>
                    <a:pt x="248" y="10422"/>
                  </a:cubicBezTo>
                  <a:cubicBezTo>
                    <a:pt x="244" y="10422"/>
                    <a:pt x="244" y="10422"/>
                    <a:pt x="241" y="10425"/>
                  </a:cubicBezTo>
                  <a:cubicBezTo>
                    <a:pt x="232" y="10425"/>
                    <a:pt x="229" y="10429"/>
                    <a:pt x="225" y="10433"/>
                  </a:cubicBezTo>
                  <a:cubicBezTo>
                    <a:pt x="222" y="10433"/>
                    <a:pt x="218" y="10436"/>
                    <a:pt x="214" y="10436"/>
                  </a:cubicBezTo>
                  <a:cubicBezTo>
                    <a:pt x="206" y="10441"/>
                    <a:pt x="202" y="10441"/>
                    <a:pt x="199" y="10444"/>
                  </a:cubicBezTo>
                  <a:cubicBezTo>
                    <a:pt x="195" y="10448"/>
                    <a:pt x="191" y="10448"/>
                    <a:pt x="187" y="10452"/>
                  </a:cubicBezTo>
                  <a:cubicBezTo>
                    <a:pt x="183" y="10455"/>
                    <a:pt x="179" y="10455"/>
                    <a:pt x="176" y="10459"/>
                  </a:cubicBezTo>
                  <a:cubicBezTo>
                    <a:pt x="168" y="10464"/>
                    <a:pt x="160" y="10471"/>
                    <a:pt x="153" y="10475"/>
                  </a:cubicBezTo>
                  <a:cubicBezTo>
                    <a:pt x="149" y="10478"/>
                    <a:pt x="149" y="10478"/>
                    <a:pt x="146" y="10482"/>
                  </a:cubicBezTo>
                  <a:cubicBezTo>
                    <a:pt x="141" y="10486"/>
                    <a:pt x="137" y="10490"/>
                    <a:pt x="134" y="10494"/>
                  </a:cubicBezTo>
                  <a:cubicBezTo>
                    <a:pt x="130" y="10494"/>
                    <a:pt x="126" y="10497"/>
                    <a:pt x="126" y="10497"/>
                  </a:cubicBezTo>
                  <a:cubicBezTo>
                    <a:pt x="123" y="10501"/>
                    <a:pt x="118" y="10505"/>
                    <a:pt x="114" y="10509"/>
                  </a:cubicBezTo>
                  <a:cubicBezTo>
                    <a:pt x="111" y="10509"/>
                    <a:pt x="107" y="10513"/>
                    <a:pt x="107" y="10513"/>
                  </a:cubicBezTo>
                  <a:cubicBezTo>
                    <a:pt x="42" y="10578"/>
                    <a:pt x="0" y="10642"/>
                    <a:pt x="0" y="10642"/>
                  </a:cubicBezTo>
                  <a:lnTo>
                    <a:pt x="23" y="10871"/>
                  </a:lnTo>
                  <a:cubicBezTo>
                    <a:pt x="23" y="10871"/>
                    <a:pt x="355" y="10997"/>
                    <a:pt x="427" y="11088"/>
                  </a:cubicBezTo>
                  <a:cubicBezTo>
                    <a:pt x="431" y="11096"/>
                    <a:pt x="435" y="11099"/>
                    <a:pt x="438" y="11104"/>
                  </a:cubicBezTo>
                  <a:cubicBezTo>
                    <a:pt x="484" y="11195"/>
                    <a:pt x="553" y="11519"/>
                    <a:pt x="667" y="11679"/>
                  </a:cubicBezTo>
                  <a:cubicBezTo>
                    <a:pt x="781" y="11839"/>
                    <a:pt x="507" y="12300"/>
                    <a:pt x="507" y="12552"/>
                  </a:cubicBezTo>
                  <a:cubicBezTo>
                    <a:pt x="507" y="12750"/>
                    <a:pt x="658" y="12890"/>
                    <a:pt x="758" y="12890"/>
                  </a:cubicBezTo>
                  <a:cubicBezTo>
                    <a:pt x="787" y="12890"/>
                    <a:pt x="812" y="12879"/>
                    <a:pt x="827" y="12853"/>
                  </a:cubicBezTo>
                  <a:cubicBezTo>
                    <a:pt x="876" y="12771"/>
                    <a:pt x="1137" y="12760"/>
                    <a:pt x="1283" y="12760"/>
                  </a:cubicBezTo>
                  <a:cubicBezTo>
                    <a:pt x="1341" y="12760"/>
                    <a:pt x="1380" y="12761"/>
                    <a:pt x="1380" y="12761"/>
                  </a:cubicBezTo>
                  <a:cubicBezTo>
                    <a:pt x="1380" y="12761"/>
                    <a:pt x="1979" y="12621"/>
                    <a:pt x="1933" y="12415"/>
                  </a:cubicBezTo>
                  <a:cubicBezTo>
                    <a:pt x="1898" y="12259"/>
                    <a:pt x="2036" y="12075"/>
                    <a:pt x="2125" y="12075"/>
                  </a:cubicBezTo>
                  <a:cubicBezTo>
                    <a:pt x="2153" y="12075"/>
                    <a:pt x="2177" y="12095"/>
                    <a:pt x="2188" y="12140"/>
                  </a:cubicBezTo>
                  <a:cubicBezTo>
                    <a:pt x="2234" y="12323"/>
                    <a:pt x="2440" y="12415"/>
                    <a:pt x="2626" y="12438"/>
                  </a:cubicBezTo>
                  <a:cubicBezTo>
                    <a:pt x="2809" y="12460"/>
                    <a:pt x="3038" y="12415"/>
                    <a:pt x="3061" y="12552"/>
                  </a:cubicBezTo>
                  <a:cubicBezTo>
                    <a:pt x="3084" y="12693"/>
                    <a:pt x="3133" y="12830"/>
                    <a:pt x="3385" y="12830"/>
                  </a:cubicBezTo>
                  <a:cubicBezTo>
                    <a:pt x="3640" y="12830"/>
                    <a:pt x="3571" y="13127"/>
                    <a:pt x="3663" y="13173"/>
                  </a:cubicBezTo>
                  <a:cubicBezTo>
                    <a:pt x="3754" y="13222"/>
                    <a:pt x="4216" y="13337"/>
                    <a:pt x="4285" y="13405"/>
                  </a:cubicBezTo>
                  <a:cubicBezTo>
                    <a:pt x="4353" y="13474"/>
                    <a:pt x="4376" y="13866"/>
                    <a:pt x="4582" y="13889"/>
                  </a:cubicBezTo>
                  <a:cubicBezTo>
                    <a:pt x="4791" y="13912"/>
                    <a:pt x="5043" y="14095"/>
                    <a:pt x="5020" y="14209"/>
                  </a:cubicBezTo>
                  <a:cubicBezTo>
                    <a:pt x="4997" y="14328"/>
                    <a:pt x="4906" y="14534"/>
                    <a:pt x="5043" y="14603"/>
                  </a:cubicBezTo>
                  <a:cubicBezTo>
                    <a:pt x="5184" y="14671"/>
                    <a:pt x="4929" y="14972"/>
                    <a:pt x="4997" y="15041"/>
                  </a:cubicBezTo>
                  <a:cubicBezTo>
                    <a:pt x="5066" y="15110"/>
                    <a:pt x="5367" y="15479"/>
                    <a:pt x="5550" y="15479"/>
                  </a:cubicBezTo>
                  <a:cubicBezTo>
                    <a:pt x="5731" y="15479"/>
                    <a:pt x="5736" y="15109"/>
                    <a:pt x="5946" y="15109"/>
                  </a:cubicBezTo>
                  <a:cubicBezTo>
                    <a:pt x="5952" y="15109"/>
                    <a:pt x="5959" y="15109"/>
                    <a:pt x="5965" y="15110"/>
                  </a:cubicBezTo>
                  <a:cubicBezTo>
                    <a:pt x="5980" y="15111"/>
                    <a:pt x="5995" y="15112"/>
                    <a:pt x="6010" y="15112"/>
                  </a:cubicBezTo>
                  <a:cubicBezTo>
                    <a:pt x="6226" y="15112"/>
                    <a:pt x="6456" y="14965"/>
                    <a:pt x="6563" y="14858"/>
                  </a:cubicBezTo>
                  <a:cubicBezTo>
                    <a:pt x="6656" y="14765"/>
                    <a:pt x="6858" y="14624"/>
                    <a:pt x="7004" y="14624"/>
                  </a:cubicBezTo>
                  <a:cubicBezTo>
                    <a:pt x="7037" y="14624"/>
                    <a:pt x="7067" y="14631"/>
                    <a:pt x="7093" y="14649"/>
                  </a:cubicBezTo>
                  <a:cubicBezTo>
                    <a:pt x="7230" y="14744"/>
                    <a:pt x="7253" y="14881"/>
                    <a:pt x="7207" y="15087"/>
                  </a:cubicBezTo>
                  <a:cubicBezTo>
                    <a:pt x="7162" y="15296"/>
                    <a:pt x="7299" y="15273"/>
                    <a:pt x="7230" y="15639"/>
                  </a:cubicBezTo>
                  <a:cubicBezTo>
                    <a:pt x="7162" y="16009"/>
                    <a:pt x="7441" y="16032"/>
                    <a:pt x="7601" y="16169"/>
                  </a:cubicBezTo>
                  <a:cubicBezTo>
                    <a:pt x="7612" y="16176"/>
                    <a:pt x="7623" y="16192"/>
                    <a:pt x="7642" y="16207"/>
                  </a:cubicBezTo>
                  <a:cubicBezTo>
                    <a:pt x="7779" y="16032"/>
                    <a:pt x="8027" y="15959"/>
                    <a:pt x="8138" y="15669"/>
                  </a:cubicBezTo>
                  <a:cubicBezTo>
                    <a:pt x="8267" y="15335"/>
                    <a:pt x="7921" y="15033"/>
                    <a:pt x="8172" y="15033"/>
                  </a:cubicBezTo>
                  <a:cubicBezTo>
                    <a:pt x="8424" y="15033"/>
                    <a:pt x="8370" y="15826"/>
                    <a:pt x="8447" y="15841"/>
                  </a:cubicBezTo>
                  <a:cubicBezTo>
                    <a:pt x="8448" y="15842"/>
                    <a:pt x="8449" y="15842"/>
                    <a:pt x="8450" y="15842"/>
                  </a:cubicBezTo>
                  <a:cubicBezTo>
                    <a:pt x="8549" y="15842"/>
                    <a:pt x="9535" y="15021"/>
                    <a:pt x="9457" y="14603"/>
                  </a:cubicBezTo>
                  <a:cubicBezTo>
                    <a:pt x="9391" y="14242"/>
                    <a:pt x="9050" y="13962"/>
                    <a:pt x="8908" y="13962"/>
                  </a:cubicBezTo>
                  <a:cubicBezTo>
                    <a:pt x="8883" y="13962"/>
                    <a:pt x="8864" y="13971"/>
                    <a:pt x="8854" y="13989"/>
                  </a:cubicBezTo>
                  <a:cubicBezTo>
                    <a:pt x="8838" y="14017"/>
                    <a:pt x="8811" y="14028"/>
                    <a:pt x="8780" y="14028"/>
                  </a:cubicBezTo>
                  <a:cubicBezTo>
                    <a:pt x="8673" y="14028"/>
                    <a:pt x="8512" y="13894"/>
                    <a:pt x="8553" y="13806"/>
                  </a:cubicBezTo>
                  <a:cubicBezTo>
                    <a:pt x="8602" y="13695"/>
                    <a:pt x="9052" y="13790"/>
                    <a:pt x="9156" y="13661"/>
                  </a:cubicBezTo>
                  <a:cubicBezTo>
                    <a:pt x="9202" y="13602"/>
                    <a:pt x="9266" y="13579"/>
                    <a:pt x="9345" y="13579"/>
                  </a:cubicBezTo>
                  <a:cubicBezTo>
                    <a:pt x="9441" y="13579"/>
                    <a:pt x="9557" y="13613"/>
                    <a:pt x="9689" y="13661"/>
                  </a:cubicBezTo>
                  <a:cubicBezTo>
                    <a:pt x="9737" y="13677"/>
                    <a:pt x="9793" y="13684"/>
                    <a:pt x="9854" y="13684"/>
                  </a:cubicBezTo>
                  <a:cubicBezTo>
                    <a:pt x="10109" y="13684"/>
                    <a:pt x="10457" y="13569"/>
                    <a:pt x="10672" y="13551"/>
                  </a:cubicBezTo>
                  <a:cubicBezTo>
                    <a:pt x="10939" y="13523"/>
                    <a:pt x="11328" y="13340"/>
                    <a:pt x="11724" y="13280"/>
                  </a:cubicBezTo>
                  <a:cubicBezTo>
                    <a:pt x="12120" y="13219"/>
                    <a:pt x="12845" y="12971"/>
                    <a:pt x="13287" y="12739"/>
                  </a:cubicBezTo>
                  <a:cubicBezTo>
                    <a:pt x="13725" y="12506"/>
                    <a:pt x="14590" y="12323"/>
                    <a:pt x="14796" y="12167"/>
                  </a:cubicBezTo>
                  <a:cubicBezTo>
                    <a:pt x="15002" y="12014"/>
                    <a:pt x="15631" y="11618"/>
                    <a:pt x="16020" y="11618"/>
                  </a:cubicBezTo>
                  <a:cubicBezTo>
                    <a:pt x="16409" y="11618"/>
                    <a:pt x="16954" y="11195"/>
                    <a:pt x="17056" y="11046"/>
                  </a:cubicBezTo>
                  <a:cubicBezTo>
                    <a:pt x="17160" y="10902"/>
                    <a:pt x="16934" y="10582"/>
                    <a:pt x="16694" y="10505"/>
                  </a:cubicBezTo>
                  <a:cubicBezTo>
                    <a:pt x="16451" y="10425"/>
                    <a:pt x="16355" y="9987"/>
                    <a:pt x="16149" y="9961"/>
                  </a:cubicBezTo>
                  <a:cubicBezTo>
                    <a:pt x="15943" y="9933"/>
                    <a:pt x="15779" y="9892"/>
                    <a:pt x="15753" y="9735"/>
                  </a:cubicBezTo>
                  <a:cubicBezTo>
                    <a:pt x="15726" y="9583"/>
                    <a:pt x="15562" y="9583"/>
                    <a:pt x="15337" y="9583"/>
                  </a:cubicBezTo>
                  <a:cubicBezTo>
                    <a:pt x="15116" y="9583"/>
                    <a:pt x="14796" y="9564"/>
                    <a:pt x="14598" y="9407"/>
                  </a:cubicBezTo>
                  <a:cubicBezTo>
                    <a:pt x="14477" y="9314"/>
                    <a:pt x="14229" y="9268"/>
                    <a:pt x="14006" y="9268"/>
                  </a:cubicBezTo>
                  <a:cubicBezTo>
                    <a:pt x="13864" y="9268"/>
                    <a:pt x="13732" y="9287"/>
                    <a:pt x="13649" y="9324"/>
                  </a:cubicBezTo>
                  <a:cubicBezTo>
                    <a:pt x="13568" y="9360"/>
                    <a:pt x="13474" y="9374"/>
                    <a:pt x="13378" y="9374"/>
                  </a:cubicBezTo>
                  <a:cubicBezTo>
                    <a:pt x="13218" y="9374"/>
                    <a:pt x="13049" y="9333"/>
                    <a:pt x="12913" y="9278"/>
                  </a:cubicBezTo>
                  <a:cubicBezTo>
                    <a:pt x="12700" y="9194"/>
                    <a:pt x="12449" y="9229"/>
                    <a:pt x="12433" y="9064"/>
                  </a:cubicBezTo>
                  <a:cubicBezTo>
                    <a:pt x="12414" y="8900"/>
                    <a:pt x="12269" y="8657"/>
                    <a:pt x="12037" y="8485"/>
                  </a:cubicBezTo>
                  <a:cubicBezTo>
                    <a:pt x="11804" y="8314"/>
                    <a:pt x="11484" y="7788"/>
                    <a:pt x="11328" y="7597"/>
                  </a:cubicBezTo>
                  <a:cubicBezTo>
                    <a:pt x="11172" y="7407"/>
                    <a:pt x="10665" y="6831"/>
                    <a:pt x="10379" y="6656"/>
                  </a:cubicBezTo>
                  <a:cubicBezTo>
                    <a:pt x="10097" y="6485"/>
                    <a:pt x="10002" y="5992"/>
                    <a:pt x="9769" y="5767"/>
                  </a:cubicBezTo>
                  <a:cubicBezTo>
                    <a:pt x="9536" y="5542"/>
                    <a:pt x="9415" y="5630"/>
                    <a:pt x="9163" y="5588"/>
                  </a:cubicBezTo>
                  <a:cubicBezTo>
                    <a:pt x="8915" y="5542"/>
                    <a:pt x="8808" y="4819"/>
                    <a:pt x="8808" y="4544"/>
                  </a:cubicBezTo>
                  <a:cubicBezTo>
                    <a:pt x="8808" y="4487"/>
                    <a:pt x="8804" y="4441"/>
                    <a:pt x="8797" y="4399"/>
                  </a:cubicBezTo>
                  <a:cubicBezTo>
                    <a:pt x="8393" y="4404"/>
                    <a:pt x="7916" y="4525"/>
                    <a:pt x="7730" y="4605"/>
                  </a:cubicBezTo>
                  <a:cubicBezTo>
                    <a:pt x="7528" y="4691"/>
                    <a:pt x="7178" y="4755"/>
                    <a:pt x="6965" y="4755"/>
                  </a:cubicBezTo>
                  <a:cubicBezTo>
                    <a:pt x="6921" y="4755"/>
                    <a:pt x="6883" y="4752"/>
                    <a:pt x="6853" y="4747"/>
                  </a:cubicBezTo>
                  <a:cubicBezTo>
                    <a:pt x="6681" y="4708"/>
                    <a:pt x="6819" y="4499"/>
                    <a:pt x="6609" y="4430"/>
                  </a:cubicBezTo>
                  <a:cubicBezTo>
                    <a:pt x="6599" y="4427"/>
                    <a:pt x="6589" y="4425"/>
                    <a:pt x="6579" y="4425"/>
                  </a:cubicBezTo>
                  <a:cubicBezTo>
                    <a:pt x="6425" y="4425"/>
                    <a:pt x="6393" y="4856"/>
                    <a:pt x="6222" y="4856"/>
                  </a:cubicBezTo>
                  <a:cubicBezTo>
                    <a:pt x="6193" y="4856"/>
                    <a:pt x="6160" y="4844"/>
                    <a:pt x="6122" y="4815"/>
                  </a:cubicBezTo>
                  <a:cubicBezTo>
                    <a:pt x="5843" y="4605"/>
                    <a:pt x="6122" y="4605"/>
                    <a:pt x="6122" y="4327"/>
                  </a:cubicBezTo>
                  <a:cubicBezTo>
                    <a:pt x="6122" y="4045"/>
                    <a:pt x="6262" y="3942"/>
                    <a:pt x="6434" y="3942"/>
                  </a:cubicBezTo>
                  <a:cubicBezTo>
                    <a:pt x="6609" y="3942"/>
                    <a:pt x="6716" y="3660"/>
                    <a:pt x="6716" y="3660"/>
                  </a:cubicBezTo>
                  <a:cubicBezTo>
                    <a:pt x="6716" y="3660"/>
                    <a:pt x="6681" y="3206"/>
                    <a:pt x="6681" y="2997"/>
                  </a:cubicBezTo>
                  <a:cubicBezTo>
                    <a:pt x="6681" y="2787"/>
                    <a:pt x="6681" y="2578"/>
                    <a:pt x="6819" y="2578"/>
                  </a:cubicBezTo>
                  <a:cubicBezTo>
                    <a:pt x="6960" y="2578"/>
                    <a:pt x="7413" y="2821"/>
                    <a:pt x="7413" y="3031"/>
                  </a:cubicBezTo>
                  <a:cubicBezTo>
                    <a:pt x="7413" y="3141"/>
                    <a:pt x="7575" y="3193"/>
                    <a:pt x="7735" y="3193"/>
                  </a:cubicBezTo>
                  <a:cubicBezTo>
                    <a:pt x="7881" y="3193"/>
                    <a:pt x="8026" y="3149"/>
                    <a:pt x="8042" y="3065"/>
                  </a:cubicBezTo>
                  <a:cubicBezTo>
                    <a:pt x="8076" y="2894"/>
                    <a:pt x="7589" y="2752"/>
                    <a:pt x="7589" y="2646"/>
                  </a:cubicBezTo>
                  <a:cubicBezTo>
                    <a:pt x="7589" y="2574"/>
                    <a:pt x="8141" y="2516"/>
                    <a:pt x="8713" y="2414"/>
                  </a:cubicBezTo>
                  <a:cubicBezTo>
                    <a:pt x="8683" y="2391"/>
                    <a:pt x="8664" y="2364"/>
                    <a:pt x="8660" y="2337"/>
                  </a:cubicBezTo>
                  <a:lnTo>
                    <a:pt x="8660" y="2326"/>
                  </a:lnTo>
                  <a:cubicBezTo>
                    <a:pt x="8660" y="2189"/>
                    <a:pt x="8176" y="2258"/>
                    <a:pt x="8039" y="2166"/>
                  </a:cubicBezTo>
                  <a:cubicBezTo>
                    <a:pt x="7902" y="2075"/>
                    <a:pt x="7463" y="2120"/>
                    <a:pt x="7463" y="2052"/>
                  </a:cubicBezTo>
                  <a:cubicBezTo>
                    <a:pt x="7463" y="1981"/>
                    <a:pt x="7593" y="1590"/>
                    <a:pt x="7495" y="1590"/>
                  </a:cubicBezTo>
                  <a:cubicBezTo>
                    <a:pt x="7492" y="1590"/>
                    <a:pt x="7489" y="1590"/>
                    <a:pt x="7486" y="1591"/>
                  </a:cubicBezTo>
                  <a:cubicBezTo>
                    <a:pt x="7482" y="1592"/>
                    <a:pt x="7477" y="1592"/>
                    <a:pt x="7471" y="1592"/>
                  </a:cubicBezTo>
                  <a:cubicBezTo>
                    <a:pt x="7351" y="1592"/>
                    <a:pt x="7027" y="1375"/>
                    <a:pt x="6820" y="1375"/>
                  </a:cubicBezTo>
                  <a:cubicBezTo>
                    <a:pt x="6802" y="1375"/>
                    <a:pt x="6785" y="1377"/>
                    <a:pt x="6769" y="1380"/>
                  </a:cubicBezTo>
                  <a:cubicBezTo>
                    <a:pt x="6749" y="1385"/>
                    <a:pt x="6728" y="1387"/>
                    <a:pt x="6706" y="1387"/>
                  </a:cubicBezTo>
                  <a:cubicBezTo>
                    <a:pt x="6513" y="1387"/>
                    <a:pt x="6286" y="1220"/>
                    <a:pt x="6057" y="1220"/>
                  </a:cubicBezTo>
                  <a:cubicBezTo>
                    <a:pt x="5805" y="1220"/>
                    <a:pt x="5736" y="992"/>
                    <a:pt x="5596" y="828"/>
                  </a:cubicBezTo>
                  <a:cubicBezTo>
                    <a:pt x="5458" y="668"/>
                    <a:pt x="5275" y="393"/>
                    <a:pt x="5390" y="344"/>
                  </a:cubicBezTo>
                  <a:cubicBezTo>
                    <a:pt x="5485" y="306"/>
                    <a:pt x="5565" y="60"/>
                    <a:pt x="5469" y="60"/>
                  </a:cubicBezTo>
                  <a:cubicBezTo>
                    <a:pt x="5450" y="60"/>
                    <a:pt x="5424" y="70"/>
                    <a:pt x="5390" y="92"/>
                  </a:cubicBezTo>
                  <a:cubicBezTo>
                    <a:pt x="5274" y="168"/>
                    <a:pt x="5181" y="202"/>
                    <a:pt x="5113" y="202"/>
                  </a:cubicBezTo>
                  <a:cubicBezTo>
                    <a:pt x="5057" y="202"/>
                    <a:pt x="5018" y="179"/>
                    <a:pt x="4997" y="138"/>
                  </a:cubicBezTo>
                  <a:cubicBezTo>
                    <a:pt x="4952" y="47"/>
                    <a:pt x="4723" y="1"/>
                    <a:pt x="4723"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5" name="Google Shape;1435;p48"/>
            <p:cNvSpPr/>
            <p:nvPr/>
          </p:nvSpPr>
          <p:spPr>
            <a:xfrm>
              <a:off x="1916850" y="1276300"/>
              <a:ext cx="197275" cy="458000"/>
            </a:xfrm>
            <a:custGeom>
              <a:rect b="b" l="l" r="r" t="t"/>
              <a:pathLst>
                <a:path extrusionOk="0" h="18320" w="7891">
                  <a:moveTo>
                    <a:pt x="4321" y="1990"/>
                  </a:moveTo>
                  <a:cubicBezTo>
                    <a:pt x="4370" y="1990"/>
                    <a:pt x="4420" y="2084"/>
                    <a:pt x="4395" y="2106"/>
                  </a:cubicBezTo>
                  <a:cubicBezTo>
                    <a:pt x="4386" y="2115"/>
                    <a:pt x="4377" y="2118"/>
                    <a:pt x="4367" y="2118"/>
                  </a:cubicBezTo>
                  <a:cubicBezTo>
                    <a:pt x="4318" y="2118"/>
                    <a:pt x="4267" y="2025"/>
                    <a:pt x="4293" y="2003"/>
                  </a:cubicBezTo>
                  <a:cubicBezTo>
                    <a:pt x="4302" y="1994"/>
                    <a:pt x="4311" y="1990"/>
                    <a:pt x="4321" y="1990"/>
                  </a:cubicBezTo>
                  <a:close/>
                  <a:moveTo>
                    <a:pt x="2905" y="7217"/>
                  </a:moveTo>
                  <a:lnTo>
                    <a:pt x="2905" y="7423"/>
                  </a:lnTo>
                  <a:lnTo>
                    <a:pt x="2696" y="7423"/>
                  </a:lnTo>
                  <a:lnTo>
                    <a:pt x="2696" y="7217"/>
                  </a:lnTo>
                  <a:close/>
                  <a:moveTo>
                    <a:pt x="5123" y="9058"/>
                  </a:moveTo>
                  <a:lnTo>
                    <a:pt x="5123" y="9058"/>
                  </a:lnTo>
                  <a:cubicBezTo>
                    <a:pt x="5226" y="9061"/>
                    <a:pt x="5203" y="9184"/>
                    <a:pt x="5230" y="9263"/>
                  </a:cubicBezTo>
                  <a:cubicBezTo>
                    <a:pt x="5127" y="9263"/>
                    <a:pt x="5146" y="9138"/>
                    <a:pt x="5123" y="9058"/>
                  </a:cubicBezTo>
                  <a:close/>
                  <a:moveTo>
                    <a:pt x="3042" y="9370"/>
                  </a:moveTo>
                  <a:cubicBezTo>
                    <a:pt x="3172" y="9393"/>
                    <a:pt x="3145" y="9576"/>
                    <a:pt x="3042" y="9576"/>
                  </a:cubicBezTo>
                  <a:cubicBezTo>
                    <a:pt x="2977" y="9485"/>
                    <a:pt x="2916" y="9390"/>
                    <a:pt x="3042" y="9370"/>
                  </a:cubicBezTo>
                  <a:close/>
                  <a:moveTo>
                    <a:pt x="3980" y="12480"/>
                  </a:moveTo>
                  <a:lnTo>
                    <a:pt x="3980" y="12690"/>
                  </a:lnTo>
                  <a:lnTo>
                    <a:pt x="3770" y="12690"/>
                  </a:lnTo>
                  <a:lnTo>
                    <a:pt x="3770" y="12480"/>
                  </a:lnTo>
                  <a:close/>
                  <a:moveTo>
                    <a:pt x="2548" y="16203"/>
                  </a:moveTo>
                  <a:cubicBezTo>
                    <a:pt x="2597" y="16203"/>
                    <a:pt x="2649" y="16296"/>
                    <a:pt x="2627" y="16322"/>
                  </a:cubicBezTo>
                  <a:cubicBezTo>
                    <a:pt x="2618" y="16330"/>
                    <a:pt x="2608" y="16334"/>
                    <a:pt x="2598" y="16334"/>
                  </a:cubicBezTo>
                  <a:cubicBezTo>
                    <a:pt x="2548" y="16334"/>
                    <a:pt x="2498" y="16241"/>
                    <a:pt x="2520" y="16215"/>
                  </a:cubicBezTo>
                  <a:cubicBezTo>
                    <a:pt x="2529" y="16206"/>
                    <a:pt x="2538" y="16203"/>
                    <a:pt x="2548" y="16203"/>
                  </a:cubicBezTo>
                  <a:close/>
                  <a:moveTo>
                    <a:pt x="4078" y="0"/>
                  </a:moveTo>
                  <a:cubicBezTo>
                    <a:pt x="3887" y="0"/>
                    <a:pt x="3524" y="571"/>
                    <a:pt x="3305" y="756"/>
                  </a:cubicBezTo>
                  <a:cubicBezTo>
                    <a:pt x="3081" y="943"/>
                    <a:pt x="3190" y="1244"/>
                    <a:pt x="3378" y="1321"/>
                  </a:cubicBezTo>
                  <a:cubicBezTo>
                    <a:pt x="3568" y="1393"/>
                    <a:pt x="3305" y="1546"/>
                    <a:pt x="3305" y="1881"/>
                  </a:cubicBezTo>
                  <a:cubicBezTo>
                    <a:pt x="3305" y="2220"/>
                    <a:pt x="3492" y="2258"/>
                    <a:pt x="3267" y="2483"/>
                  </a:cubicBezTo>
                  <a:cubicBezTo>
                    <a:pt x="3206" y="2545"/>
                    <a:pt x="3155" y="2567"/>
                    <a:pt x="3114" y="2567"/>
                  </a:cubicBezTo>
                  <a:cubicBezTo>
                    <a:pt x="3006" y="2567"/>
                    <a:pt x="2966" y="2410"/>
                    <a:pt x="2966" y="2410"/>
                  </a:cubicBezTo>
                  <a:lnTo>
                    <a:pt x="2664" y="2373"/>
                  </a:lnTo>
                  <a:lnTo>
                    <a:pt x="1731" y="1903"/>
                  </a:lnTo>
                  <a:cubicBezTo>
                    <a:pt x="1686" y="2021"/>
                    <a:pt x="1663" y="2182"/>
                    <a:pt x="1681" y="2285"/>
                  </a:cubicBezTo>
                  <a:lnTo>
                    <a:pt x="1681" y="2289"/>
                  </a:lnTo>
                  <a:cubicBezTo>
                    <a:pt x="1681" y="2296"/>
                    <a:pt x="1686" y="2300"/>
                    <a:pt x="1686" y="2304"/>
                  </a:cubicBezTo>
                  <a:lnTo>
                    <a:pt x="1686" y="2308"/>
                  </a:lnTo>
                  <a:cubicBezTo>
                    <a:pt x="1689" y="2315"/>
                    <a:pt x="1689" y="2323"/>
                    <a:pt x="1693" y="2327"/>
                  </a:cubicBezTo>
                  <a:cubicBezTo>
                    <a:pt x="1742" y="2464"/>
                    <a:pt x="1709" y="2792"/>
                    <a:pt x="1586" y="2826"/>
                  </a:cubicBezTo>
                  <a:cubicBezTo>
                    <a:pt x="1468" y="2860"/>
                    <a:pt x="1449" y="3413"/>
                    <a:pt x="1552" y="3550"/>
                  </a:cubicBezTo>
                  <a:cubicBezTo>
                    <a:pt x="1658" y="3687"/>
                    <a:pt x="1742" y="4000"/>
                    <a:pt x="1864" y="4016"/>
                  </a:cubicBezTo>
                  <a:cubicBezTo>
                    <a:pt x="1987" y="4034"/>
                    <a:pt x="1948" y="4362"/>
                    <a:pt x="2036" y="4484"/>
                  </a:cubicBezTo>
                  <a:cubicBezTo>
                    <a:pt x="2124" y="4602"/>
                    <a:pt x="2158" y="5223"/>
                    <a:pt x="2226" y="5242"/>
                  </a:cubicBezTo>
                  <a:cubicBezTo>
                    <a:pt x="2295" y="5258"/>
                    <a:pt x="2314" y="5914"/>
                    <a:pt x="2226" y="6016"/>
                  </a:cubicBezTo>
                  <a:cubicBezTo>
                    <a:pt x="2139" y="6123"/>
                    <a:pt x="2226" y="6691"/>
                    <a:pt x="2089" y="6760"/>
                  </a:cubicBezTo>
                  <a:cubicBezTo>
                    <a:pt x="1948" y="6828"/>
                    <a:pt x="1880" y="7072"/>
                    <a:pt x="1762" y="7072"/>
                  </a:cubicBezTo>
                  <a:cubicBezTo>
                    <a:pt x="1640" y="7072"/>
                    <a:pt x="1640" y="7503"/>
                    <a:pt x="1537" y="7552"/>
                  </a:cubicBezTo>
                  <a:cubicBezTo>
                    <a:pt x="1434" y="7606"/>
                    <a:pt x="1380" y="7949"/>
                    <a:pt x="1415" y="8002"/>
                  </a:cubicBezTo>
                  <a:cubicBezTo>
                    <a:pt x="1449" y="8055"/>
                    <a:pt x="1312" y="8433"/>
                    <a:pt x="1292" y="8535"/>
                  </a:cubicBezTo>
                  <a:cubicBezTo>
                    <a:pt x="1278" y="8639"/>
                    <a:pt x="1366" y="8966"/>
                    <a:pt x="1366" y="9073"/>
                  </a:cubicBezTo>
                  <a:cubicBezTo>
                    <a:pt x="1366" y="9176"/>
                    <a:pt x="1552" y="9362"/>
                    <a:pt x="1571" y="9485"/>
                  </a:cubicBezTo>
                  <a:cubicBezTo>
                    <a:pt x="1586" y="9606"/>
                    <a:pt x="1366" y="9934"/>
                    <a:pt x="1415" y="10002"/>
                  </a:cubicBezTo>
                  <a:cubicBezTo>
                    <a:pt x="1468" y="10071"/>
                    <a:pt x="1243" y="10277"/>
                    <a:pt x="1141" y="10365"/>
                  </a:cubicBezTo>
                  <a:cubicBezTo>
                    <a:pt x="1099" y="10400"/>
                    <a:pt x="1026" y="10407"/>
                    <a:pt x="947" y="10407"/>
                  </a:cubicBezTo>
                  <a:cubicBezTo>
                    <a:pt x="898" y="10407"/>
                    <a:pt x="848" y="10405"/>
                    <a:pt x="801" y="10405"/>
                  </a:cubicBezTo>
                  <a:cubicBezTo>
                    <a:pt x="735" y="10405"/>
                    <a:pt x="677" y="10409"/>
                    <a:pt x="641" y="10433"/>
                  </a:cubicBezTo>
                  <a:cubicBezTo>
                    <a:pt x="534" y="10502"/>
                    <a:pt x="534" y="10883"/>
                    <a:pt x="465" y="11001"/>
                  </a:cubicBezTo>
                  <a:cubicBezTo>
                    <a:pt x="397" y="11123"/>
                    <a:pt x="294" y="11314"/>
                    <a:pt x="294" y="11436"/>
                  </a:cubicBezTo>
                  <a:cubicBezTo>
                    <a:pt x="294" y="11554"/>
                    <a:pt x="260" y="11745"/>
                    <a:pt x="207" y="11798"/>
                  </a:cubicBezTo>
                  <a:cubicBezTo>
                    <a:pt x="157" y="11847"/>
                    <a:pt x="69" y="12106"/>
                    <a:pt x="35" y="12229"/>
                  </a:cubicBezTo>
                  <a:cubicBezTo>
                    <a:pt x="1" y="12347"/>
                    <a:pt x="157" y="12366"/>
                    <a:pt x="226" y="12435"/>
                  </a:cubicBezTo>
                  <a:cubicBezTo>
                    <a:pt x="294" y="12503"/>
                    <a:pt x="314" y="12713"/>
                    <a:pt x="432" y="12747"/>
                  </a:cubicBezTo>
                  <a:cubicBezTo>
                    <a:pt x="545" y="12779"/>
                    <a:pt x="583" y="12991"/>
                    <a:pt x="699" y="12991"/>
                  </a:cubicBezTo>
                  <a:cubicBezTo>
                    <a:pt x="708" y="12991"/>
                    <a:pt x="716" y="12989"/>
                    <a:pt x="725" y="12987"/>
                  </a:cubicBezTo>
                  <a:cubicBezTo>
                    <a:pt x="862" y="12952"/>
                    <a:pt x="1141" y="12866"/>
                    <a:pt x="1209" y="12781"/>
                  </a:cubicBezTo>
                  <a:cubicBezTo>
                    <a:pt x="1236" y="12747"/>
                    <a:pt x="1283" y="12734"/>
                    <a:pt x="1335" y="12734"/>
                  </a:cubicBezTo>
                  <a:cubicBezTo>
                    <a:pt x="1417" y="12734"/>
                    <a:pt x="1510" y="12766"/>
                    <a:pt x="1552" y="12797"/>
                  </a:cubicBezTo>
                  <a:cubicBezTo>
                    <a:pt x="1621" y="12850"/>
                    <a:pt x="1674" y="13212"/>
                    <a:pt x="1795" y="13281"/>
                  </a:cubicBezTo>
                  <a:cubicBezTo>
                    <a:pt x="1914" y="13349"/>
                    <a:pt x="1777" y="13521"/>
                    <a:pt x="1674" y="13693"/>
                  </a:cubicBezTo>
                  <a:cubicBezTo>
                    <a:pt x="1571" y="13867"/>
                    <a:pt x="1640" y="14073"/>
                    <a:pt x="1709" y="14161"/>
                  </a:cubicBezTo>
                  <a:cubicBezTo>
                    <a:pt x="1777" y="14245"/>
                    <a:pt x="1537" y="14558"/>
                    <a:pt x="1517" y="14641"/>
                  </a:cubicBezTo>
                  <a:cubicBezTo>
                    <a:pt x="1503" y="14729"/>
                    <a:pt x="1174" y="14748"/>
                    <a:pt x="1190" y="14832"/>
                  </a:cubicBezTo>
                  <a:cubicBezTo>
                    <a:pt x="1209" y="14919"/>
                    <a:pt x="1087" y="15522"/>
                    <a:pt x="1053" y="15644"/>
                  </a:cubicBezTo>
                  <a:cubicBezTo>
                    <a:pt x="1018" y="15765"/>
                    <a:pt x="1037" y="16021"/>
                    <a:pt x="1121" y="16055"/>
                  </a:cubicBezTo>
                  <a:cubicBezTo>
                    <a:pt x="1209" y="16094"/>
                    <a:pt x="1190" y="16402"/>
                    <a:pt x="1292" y="16456"/>
                  </a:cubicBezTo>
                  <a:cubicBezTo>
                    <a:pt x="1399" y="16505"/>
                    <a:pt x="1449" y="16749"/>
                    <a:pt x="1552" y="16833"/>
                  </a:cubicBezTo>
                  <a:cubicBezTo>
                    <a:pt x="1658" y="16921"/>
                    <a:pt x="1658" y="17214"/>
                    <a:pt x="1811" y="17283"/>
                  </a:cubicBezTo>
                  <a:cubicBezTo>
                    <a:pt x="1967" y="17351"/>
                    <a:pt x="2036" y="17714"/>
                    <a:pt x="2055" y="17816"/>
                  </a:cubicBezTo>
                  <a:cubicBezTo>
                    <a:pt x="2070" y="17919"/>
                    <a:pt x="2124" y="18198"/>
                    <a:pt x="2207" y="18212"/>
                  </a:cubicBezTo>
                  <a:cubicBezTo>
                    <a:pt x="2215" y="18217"/>
                    <a:pt x="2219" y="18217"/>
                    <a:pt x="2223" y="18220"/>
                  </a:cubicBezTo>
                  <a:cubicBezTo>
                    <a:pt x="2223" y="18220"/>
                    <a:pt x="2226" y="18220"/>
                    <a:pt x="2226" y="18224"/>
                  </a:cubicBezTo>
                  <a:cubicBezTo>
                    <a:pt x="2230" y="18224"/>
                    <a:pt x="2230" y="18224"/>
                    <a:pt x="2230" y="18228"/>
                  </a:cubicBezTo>
                  <a:cubicBezTo>
                    <a:pt x="2235" y="18228"/>
                    <a:pt x="2235" y="18231"/>
                    <a:pt x="2238" y="18235"/>
                  </a:cubicBezTo>
                  <a:cubicBezTo>
                    <a:pt x="2249" y="18254"/>
                    <a:pt x="2249" y="18285"/>
                    <a:pt x="2246" y="18319"/>
                  </a:cubicBezTo>
                  <a:cubicBezTo>
                    <a:pt x="2268" y="18312"/>
                    <a:pt x="2288" y="18304"/>
                    <a:pt x="2314" y="18300"/>
                  </a:cubicBezTo>
                  <a:cubicBezTo>
                    <a:pt x="2707" y="18228"/>
                    <a:pt x="2696" y="18060"/>
                    <a:pt x="2852" y="17881"/>
                  </a:cubicBezTo>
                  <a:cubicBezTo>
                    <a:pt x="2879" y="17851"/>
                    <a:pt x="2905" y="17816"/>
                    <a:pt x="2932" y="17786"/>
                  </a:cubicBezTo>
                  <a:cubicBezTo>
                    <a:pt x="2932" y="17782"/>
                    <a:pt x="2935" y="17774"/>
                    <a:pt x="2939" y="17774"/>
                  </a:cubicBezTo>
                  <a:lnTo>
                    <a:pt x="2951" y="17763"/>
                  </a:lnTo>
                  <a:cubicBezTo>
                    <a:pt x="3053" y="17630"/>
                    <a:pt x="3130" y="17503"/>
                    <a:pt x="3137" y="17355"/>
                  </a:cubicBezTo>
                  <a:cubicBezTo>
                    <a:pt x="3149" y="17165"/>
                    <a:pt x="3378" y="16879"/>
                    <a:pt x="3545" y="16856"/>
                  </a:cubicBezTo>
                  <a:cubicBezTo>
                    <a:pt x="3709" y="16833"/>
                    <a:pt x="3904" y="16653"/>
                    <a:pt x="3987" y="16543"/>
                  </a:cubicBezTo>
                  <a:cubicBezTo>
                    <a:pt x="4009" y="16514"/>
                    <a:pt x="4045" y="16504"/>
                    <a:pt x="4092" y="16504"/>
                  </a:cubicBezTo>
                  <a:cubicBezTo>
                    <a:pt x="4217" y="16504"/>
                    <a:pt x="4414" y="16581"/>
                    <a:pt x="4571" y="16581"/>
                  </a:cubicBezTo>
                  <a:cubicBezTo>
                    <a:pt x="4741" y="16581"/>
                    <a:pt x="4807" y="16749"/>
                    <a:pt x="4935" y="16749"/>
                  </a:cubicBezTo>
                  <a:cubicBezTo>
                    <a:pt x="4967" y="16749"/>
                    <a:pt x="5004" y="16738"/>
                    <a:pt x="5047" y="16711"/>
                  </a:cubicBezTo>
                  <a:cubicBezTo>
                    <a:pt x="5264" y="16581"/>
                    <a:pt x="5371" y="15659"/>
                    <a:pt x="5371" y="15399"/>
                  </a:cubicBezTo>
                  <a:cubicBezTo>
                    <a:pt x="5371" y="15137"/>
                    <a:pt x="5623" y="15042"/>
                    <a:pt x="5634" y="14961"/>
                  </a:cubicBezTo>
                  <a:cubicBezTo>
                    <a:pt x="5660" y="14794"/>
                    <a:pt x="5859" y="14771"/>
                    <a:pt x="5897" y="14584"/>
                  </a:cubicBezTo>
                  <a:cubicBezTo>
                    <a:pt x="5935" y="14398"/>
                    <a:pt x="6045" y="14210"/>
                    <a:pt x="6385" y="14134"/>
                  </a:cubicBezTo>
                  <a:cubicBezTo>
                    <a:pt x="6724" y="14058"/>
                    <a:pt x="6838" y="13833"/>
                    <a:pt x="6987" y="13795"/>
                  </a:cubicBezTo>
                  <a:cubicBezTo>
                    <a:pt x="7136" y="13757"/>
                    <a:pt x="7025" y="13346"/>
                    <a:pt x="7063" y="13044"/>
                  </a:cubicBezTo>
                  <a:cubicBezTo>
                    <a:pt x="7101" y="12743"/>
                    <a:pt x="7063" y="11878"/>
                    <a:pt x="7101" y="11654"/>
                  </a:cubicBezTo>
                  <a:cubicBezTo>
                    <a:pt x="7136" y="11429"/>
                    <a:pt x="7101" y="10903"/>
                    <a:pt x="7326" y="10602"/>
                  </a:cubicBezTo>
                  <a:cubicBezTo>
                    <a:pt x="7551" y="10300"/>
                    <a:pt x="7364" y="10152"/>
                    <a:pt x="7475" y="9961"/>
                  </a:cubicBezTo>
                  <a:cubicBezTo>
                    <a:pt x="7589" y="9774"/>
                    <a:pt x="7662" y="9626"/>
                    <a:pt x="7627" y="9362"/>
                  </a:cubicBezTo>
                  <a:cubicBezTo>
                    <a:pt x="7589" y="9100"/>
                    <a:pt x="7814" y="9100"/>
                    <a:pt x="7852" y="8909"/>
                  </a:cubicBezTo>
                  <a:cubicBezTo>
                    <a:pt x="7890" y="8722"/>
                    <a:pt x="7551" y="8383"/>
                    <a:pt x="7326" y="7895"/>
                  </a:cubicBezTo>
                  <a:cubicBezTo>
                    <a:pt x="7101" y="7407"/>
                    <a:pt x="7250" y="6843"/>
                    <a:pt x="7288" y="6580"/>
                  </a:cubicBezTo>
                  <a:cubicBezTo>
                    <a:pt x="7326" y="6317"/>
                    <a:pt x="7174" y="5829"/>
                    <a:pt x="6838" y="5529"/>
                  </a:cubicBezTo>
                  <a:cubicBezTo>
                    <a:pt x="6499" y="5228"/>
                    <a:pt x="6575" y="4850"/>
                    <a:pt x="6274" y="4816"/>
                  </a:cubicBezTo>
                  <a:cubicBezTo>
                    <a:pt x="6257" y="4814"/>
                    <a:pt x="6242" y="4813"/>
                    <a:pt x="6226" y="4813"/>
                  </a:cubicBezTo>
                  <a:cubicBezTo>
                    <a:pt x="6012" y="4813"/>
                    <a:pt x="5895" y="5003"/>
                    <a:pt x="5728" y="5003"/>
                  </a:cubicBezTo>
                  <a:cubicBezTo>
                    <a:pt x="5688" y="5003"/>
                    <a:pt x="5644" y="4992"/>
                    <a:pt x="5596" y="4964"/>
                  </a:cubicBezTo>
                  <a:cubicBezTo>
                    <a:pt x="5333" y="4816"/>
                    <a:pt x="5371" y="4553"/>
                    <a:pt x="5447" y="4400"/>
                  </a:cubicBezTo>
                  <a:cubicBezTo>
                    <a:pt x="5523" y="4252"/>
                    <a:pt x="5634" y="3836"/>
                    <a:pt x="5371" y="3462"/>
                  </a:cubicBezTo>
                  <a:cubicBezTo>
                    <a:pt x="5108" y="3085"/>
                    <a:pt x="5146" y="2936"/>
                    <a:pt x="5108" y="2598"/>
                  </a:cubicBezTo>
                  <a:cubicBezTo>
                    <a:pt x="5070" y="2258"/>
                    <a:pt x="4845" y="2296"/>
                    <a:pt x="4620" y="2072"/>
                  </a:cubicBezTo>
                  <a:cubicBezTo>
                    <a:pt x="4445" y="1896"/>
                    <a:pt x="4361" y="1698"/>
                    <a:pt x="4330" y="1515"/>
                  </a:cubicBezTo>
                  <a:cubicBezTo>
                    <a:pt x="4281" y="1469"/>
                    <a:pt x="4251" y="1404"/>
                    <a:pt x="4258" y="1302"/>
                  </a:cubicBezTo>
                  <a:lnTo>
                    <a:pt x="4258" y="1302"/>
                  </a:lnTo>
                  <a:cubicBezTo>
                    <a:pt x="4273" y="1324"/>
                    <a:pt x="4296" y="1335"/>
                    <a:pt x="4319" y="1347"/>
                  </a:cubicBezTo>
                  <a:cubicBezTo>
                    <a:pt x="4311" y="1122"/>
                    <a:pt x="4094" y="825"/>
                    <a:pt x="4170" y="604"/>
                  </a:cubicBezTo>
                  <a:cubicBezTo>
                    <a:pt x="4242" y="380"/>
                    <a:pt x="4281" y="40"/>
                    <a:pt x="4094" y="2"/>
                  </a:cubicBezTo>
                  <a:cubicBezTo>
                    <a:pt x="4089" y="1"/>
                    <a:pt x="4084" y="0"/>
                    <a:pt x="407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6" name="Google Shape;1436;p48"/>
            <p:cNvSpPr/>
            <p:nvPr/>
          </p:nvSpPr>
          <p:spPr>
            <a:xfrm>
              <a:off x="2249600" y="2498375"/>
              <a:ext cx="61000" cy="21250"/>
            </a:xfrm>
            <a:custGeom>
              <a:rect b="b" l="l" r="r" t="t"/>
              <a:pathLst>
                <a:path extrusionOk="0" h="850" w="2440">
                  <a:moveTo>
                    <a:pt x="125" y="0"/>
                  </a:moveTo>
                  <a:lnTo>
                    <a:pt x="0" y="297"/>
                  </a:lnTo>
                  <a:cubicBezTo>
                    <a:pt x="95" y="339"/>
                    <a:pt x="190" y="373"/>
                    <a:pt x="274" y="389"/>
                  </a:cubicBezTo>
                  <a:cubicBezTo>
                    <a:pt x="587" y="438"/>
                    <a:pt x="1101" y="713"/>
                    <a:pt x="1311" y="850"/>
                  </a:cubicBezTo>
                  <a:lnTo>
                    <a:pt x="2340" y="430"/>
                  </a:lnTo>
                  <a:lnTo>
                    <a:pt x="2409" y="453"/>
                  </a:lnTo>
                  <a:cubicBezTo>
                    <a:pt x="2420" y="435"/>
                    <a:pt x="2428" y="415"/>
                    <a:pt x="2440" y="396"/>
                  </a:cubicBezTo>
                  <a:cubicBezTo>
                    <a:pt x="2088" y="347"/>
                    <a:pt x="1677" y="270"/>
                    <a:pt x="1594" y="206"/>
                  </a:cubicBezTo>
                  <a:cubicBezTo>
                    <a:pt x="1589" y="201"/>
                    <a:pt x="1582" y="198"/>
                    <a:pt x="1578" y="198"/>
                  </a:cubicBezTo>
                  <a:cubicBezTo>
                    <a:pt x="1574" y="194"/>
                    <a:pt x="1574" y="194"/>
                    <a:pt x="1571" y="194"/>
                  </a:cubicBezTo>
                  <a:cubicBezTo>
                    <a:pt x="1566" y="190"/>
                    <a:pt x="1559" y="187"/>
                    <a:pt x="1551" y="187"/>
                  </a:cubicBezTo>
                  <a:cubicBezTo>
                    <a:pt x="1551" y="183"/>
                    <a:pt x="1548" y="183"/>
                    <a:pt x="1548" y="183"/>
                  </a:cubicBezTo>
                  <a:cubicBezTo>
                    <a:pt x="1490" y="160"/>
                    <a:pt x="1406" y="145"/>
                    <a:pt x="1311" y="133"/>
                  </a:cubicBezTo>
                  <a:cubicBezTo>
                    <a:pt x="1147" y="293"/>
                    <a:pt x="980" y="350"/>
                    <a:pt x="941" y="350"/>
                  </a:cubicBezTo>
                  <a:cubicBezTo>
                    <a:pt x="888" y="350"/>
                    <a:pt x="553" y="316"/>
                    <a:pt x="519" y="224"/>
                  </a:cubicBezTo>
                  <a:cubicBezTo>
                    <a:pt x="510" y="201"/>
                    <a:pt x="510" y="137"/>
                    <a:pt x="514" y="49"/>
                  </a:cubicBezTo>
                  <a:cubicBezTo>
                    <a:pt x="477" y="46"/>
                    <a:pt x="435" y="38"/>
                    <a:pt x="389" y="30"/>
                  </a:cubicBezTo>
                  <a:cubicBezTo>
                    <a:pt x="305" y="23"/>
                    <a:pt x="213" y="11"/>
                    <a:pt x="12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7" name="Google Shape;1437;p48"/>
            <p:cNvSpPr/>
            <p:nvPr/>
          </p:nvSpPr>
          <p:spPr>
            <a:xfrm>
              <a:off x="2248625" y="2446625"/>
              <a:ext cx="68150" cy="61675"/>
            </a:xfrm>
            <a:custGeom>
              <a:rect b="b" l="l" r="r" t="t"/>
              <a:pathLst>
                <a:path extrusionOk="0" h="2467" w="2726">
                  <a:moveTo>
                    <a:pt x="862" y="0"/>
                  </a:moveTo>
                  <a:cubicBezTo>
                    <a:pt x="660" y="46"/>
                    <a:pt x="416" y="103"/>
                    <a:pt x="287" y="137"/>
                  </a:cubicBezTo>
                  <a:cubicBezTo>
                    <a:pt x="210" y="160"/>
                    <a:pt x="108" y="176"/>
                    <a:pt x="1" y="187"/>
                  </a:cubicBezTo>
                  <a:cubicBezTo>
                    <a:pt x="180" y="526"/>
                    <a:pt x="324" y="827"/>
                    <a:pt x="352" y="915"/>
                  </a:cubicBezTo>
                  <a:lnTo>
                    <a:pt x="352" y="918"/>
                  </a:lnTo>
                  <a:cubicBezTo>
                    <a:pt x="352" y="922"/>
                    <a:pt x="356" y="927"/>
                    <a:pt x="356" y="930"/>
                  </a:cubicBezTo>
                  <a:cubicBezTo>
                    <a:pt x="378" y="1094"/>
                    <a:pt x="653" y="1483"/>
                    <a:pt x="653" y="1483"/>
                  </a:cubicBezTo>
                  <a:lnTo>
                    <a:pt x="378" y="2012"/>
                  </a:lnTo>
                  <a:lnTo>
                    <a:pt x="169" y="2062"/>
                  </a:lnTo>
                  <a:lnTo>
                    <a:pt x="164" y="2070"/>
                  </a:lnTo>
                  <a:cubicBezTo>
                    <a:pt x="252" y="2081"/>
                    <a:pt x="344" y="2093"/>
                    <a:pt x="428" y="2100"/>
                  </a:cubicBezTo>
                  <a:cubicBezTo>
                    <a:pt x="519" y="2111"/>
                    <a:pt x="599" y="2127"/>
                    <a:pt x="645" y="2134"/>
                  </a:cubicBezTo>
                  <a:lnTo>
                    <a:pt x="649" y="2134"/>
                  </a:lnTo>
                  <a:cubicBezTo>
                    <a:pt x="656" y="2139"/>
                    <a:pt x="660" y="2139"/>
                    <a:pt x="667" y="2139"/>
                  </a:cubicBezTo>
                  <a:cubicBezTo>
                    <a:pt x="672" y="2142"/>
                    <a:pt x="679" y="2142"/>
                    <a:pt x="687" y="2142"/>
                  </a:cubicBezTo>
                  <a:lnTo>
                    <a:pt x="690" y="2142"/>
                  </a:lnTo>
                  <a:cubicBezTo>
                    <a:pt x="744" y="2153"/>
                    <a:pt x="850" y="2162"/>
                    <a:pt x="969" y="2169"/>
                  </a:cubicBezTo>
                  <a:cubicBezTo>
                    <a:pt x="1190" y="2184"/>
                    <a:pt x="1461" y="2203"/>
                    <a:pt x="1587" y="2253"/>
                  </a:cubicBezTo>
                  <a:cubicBezTo>
                    <a:pt x="1587" y="2253"/>
                    <a:pt x="1590" y="2253"/>
                    <a:pt x="1590" y="2257"/>
                  </a:cubicBezTo>
                  <a:cubicBezTo>
                    <a:pt x="1598" y="2257"/>
                    <a:pt x="1605" y="2260"/>
                    <a:pt x="1610" y="2264"/>
                  </a:cubicBezTo>
                  <a:cubicBezTo>
                    <a:pt x="1613" y="2264"/>
                    <a:pt x="1613" y="2264"/>
                    <a:pt x="1617" y="2268"/>
                  </a:cubicBezTo>
                  <a:cubicBezTo>
                    <a:pt x="1621" y="2268"/>
                    <a:pt x="1628" y="2271"/>
                    <a:pt x="1633" y="2276"/>
                  </a:cubicBezTo>
                  <a:cubicBezTo>
                    <a:pt x="1716" y="2340"/>
                    <a:pt x="2127" y="2417"/>
                    <a:pt x="2479" y="2466"/>
                  </a:cubicBezTo>
                  <a:cubicBezTo>
                    <a:pt x="2520" y="2386"/>
                    <a:pt x="2566" y="2306"/>
                    <a:pt x="2600" y="2226"/>
                  </a:cubicBezTo>
                  <a:cubicBezTo>
                    <a:pt x="2604" y="2218"/>
                    <a:pt x="2608" y="2215"/>
                    <a:pt x="2611" y="2207"/>
                  </a:cubicBezTo>
                  <a:cubicBezTo>
                    <a:pt x="2611" y="2203"/>
                    <a:pt x="2616" y="2199"/>
                    <a:pt x="2616" y="2195"/>
                  </a:cubicBezTo>
                  <a:cubicBezTo>
                    <a:pt x="2619" y="2184"/>
                    <a:pt x="2623" y="2176"/>
                    <a:pt x="2630" y="2169"/>
                  </a:cubicBezTo>
                  <a:lnTo>
                    <a:pt x="2630" y="2162"/>
                  </a:lnTo>
                  <a:cubicBezTo>
                    <a:pt x="2639" y="2150"/>
                    <a:pt x="2642" y="2139"/>
                    <a:pt x="2646" y="2130"/>
                  </a:cubicBezTo>
                  <a:lnTo>
                    <a:pt x="2646" y="2123"/>
                  </a:lnTo>
                  <a:cubicBezTo>
                    <a:pt x="2653" y="2111"/>
                    <a:pt x="2657" y="2104"/>
                    <a:pt x="2662" y="2093"/>
                  </a:cubicBezTo>
                  <a:lnTo>
                    <a:pt x="2662" y="2088"/>
                  </a:lnTo>
                  <a:cubicBezTo>
                    <a:pt x="2665" y="2077"/>
                    <a:pt x="2669" y="2070"/>
                    <a:pt x="2673" y="2062"/>
                  </a:cubicBezTo>
                  <a:cubicBezTo>
                    <a:pt x="2673" y="2058"/>
                    <a:pt x="2673" y="2058"/>
                    <a:pt x="2676" y="2055"/>
                  </a:cubicBezTo>
                  <a:cubicBezTo>
                    <a:pt x="2676" y="2047"/>
                    <a:pt x="2680" y="2039"/>
                    <a:pt x="2684" y="2028"/>
                  </a:cubicBezTo>
                  <a:lnTo>
                    <a:pt x="2684" y="2024"/>
                  </a:lnTo>
                  <a:cubicBezTo>
                    <a:pt x="2688" y="2016"/>
                    <a:pt x="2692" y="2009"/>
                    <a:pt x="2692" y="2001"/>
                  </a:cubicBezTo>
                  <a:cubicBezTo>
                    <a:pt x="2692" y="1997"/>
                    <a:pt x="2695" y="1997"/>
                    <a:pt x="2695" y="1993"/>
                  </a:cubicBezTo>
                  <a:cubicBezTo>
                    <a:pt x="2695" y="1986"/>
                    <a:pt x="2699" y="1979"/>
                    <a:pt x="2699" y="1974"/>
                  </a:cubicBezTo>
                  <a:lnTo>
                    <a:pt x="2699" y="1967"/>
                  </a:lnTo>
                  <a:cubicBezTo>
                    <a:pt x="2703" y="1959"/>
                    <a:pt x="2703" y="1951"/>
                    <a:pt x="2703" y="1944"/>
                  </a:cubicBezTo>
                  <a:cubicBezTo>
                    <a:pt x="2726" y="1738"/>
                    <a:pt x="2497" y="1483"/>
                    <a:pt x="2360" y="1483"/>
                  </a:cubicBezTo>
                  <a:cubicBezTo>
                    <a:pt x="2219" y="1483"/>
                    <a:pt x="2196" y="1300"/>
                    <a:pt x="2196" y="1117"/>
                  </a:cubicBezTo>
                  <a:cubicBezTo>
                    <a:pt x="2196" y="930"/>
                    <a:pt x="1990" y="907"/>
                    <a:pt x="1922" y="770"/>
                  </a:cubicBezTo>
                  <a:cubicBezTo>
                    <a:pt x="1912" y="752"/>
                    <a:pt x="1898" y="744"/>
                    <a:pt x="1879" y="744"/>
                  </a:cubicBezTo>
                  <a:cubicBezTo>
                    <a:pt x="1755" y="744"/>
                    <a:pt x="1454" y="1089"/>
                    <a:pt x="1415" y="1208"/>
                  </a:cubicBezTo>
                  <a:cubicBezTo>
                    <a:pt x="1406" y="1234"/>
                    <a:pt x="1389" y="1246"/>
                    <a:pt x="1367" y="1246"/>
                  </a:cubicBezTo>
                  <a:cubicBezTo>
                    <a:pt x="1268" y="1246"/>
                    <a:pt x="1064" y="1009"/>
                    <a:pt x="1045" y="633"/>
                  </a:cubicBezTo>
                  <a:cubicBezTo>
                    <a:pt x="1022" y="172"/>
                    <a:pt x="862" y="286"/>
                    <a:pt x="862" y="35"/>
                  </a:cubicBezTo>
                  <a:lnTo>
                    <a:pt x="862" y="0"/>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8" name="Google Shape;1438;p48"/>
            <p:cNvSpPr/>
            <p:nvPr/>
          </p:nvSpPr>
          <p:spPr>
            <a:xfrm>
              <a:off x="2073775" y="2336150"/>
              <a:ext cx="45775" cy="99625"/>
            </a:xfrm>
            <a:custGeom>
              <a:rect b="b" l="l" r="r" t="t"/>
              <a:pathLst>
                <a:path extrusionOk="0" h="3985" w="1831">
                  <a:moveTo>
                    <a:pt x="1375" y="1925"/>
                  </a:moveTo>
                  <a:cubicBezTo>
                    <a:pt x="1424" y="1925"/>
                    <a:pt x="1475" y="2019"/>
                    <a:pt x="1450" y="2041"/>
                  </a:cubicBezTo>
                  <a:cubicBezTo>
                    <a:pt x="1440" y="2050"/>
                    <a:pt x="1430" y="2054"/>
                    <a:pt x="1420" y="2054"/>
                  </a:cubicBezTo>
                  <a:cubicBezTo>
                    <a:pt x="1372" y="2054"/>
                    <a:pt x="1321" y="1963"/>
                    <a:pt x="1346" y="1938"/>
                  </a:cubicBezTo>
                  <a:cubicBezTo>
                    <a:pt x="1355" y="1929"/>
                    <a:pt x="1365" y="1925"/>
                    <a:pt x="1375" y="1925"/>
                  </a:cubicBezTo>
                  <a:close/>
                  <a:moveTo>
                    <a:pt x="1705" y="1"/>
                  </a:moveTo>
                  <a:cubicBezTo>
                    <a:pt x="1631" y="1"/>
                    <a:pt x="1558" y="167"/>
                    <a:pt x="1487" y="211"/>
                  </a:cubicBezTo>
                  <a:cubicBezTo>
                    <a:pt x="1480" y="215"/>
                    <a:pt x="1472" y="217"/>
                    <a:pt x="1464" y="217"/>
                  </a:cubicBezTo>
                  <a:cubicBezTo>
                    <a:pt x="1415" y="217"/>
                    <a:pt x="1342" y="158"/>
                    <a:pt x="1274" y="93"/>
                  </a:cubicBezTo>
                  <a:cubicBezTo>
                    <a:pt x="1213" y="200"/>
                    <a:pt x="1137" y="310"/>
                    <a:pt x="1103" y="383"/>
                  </a:cubicBezTo>
                  <a:lnTo>
                    <a:pt x="1103" y="391"/>
                  </a:lnTo>
                  <a:cubicBezTo>
                    <a:pt x="1098" y="394"/>
                    <a:pt x="1098" y="394"/>
                    <a:pt x="1098" y="398"/>
                  </a:cubicBezTo>
                  <a:cubicBezTo>
                    <a:pt x="1095" y="402"/>
                    <a:pt x="1095" y="406"/>
                    <a:pt x="1095" y="410"/>
                  </a:cubicBezTo>
                  <a:cubicBezTo>
                    <a:pt x="1095" y="410"/>
                    <a:pt x="1091" y="410"/>
                    <a:pt x="1091" y="413"/>
                  </a:cubicBezTo>
                  <a:cubicBezTo>
                    <a:pt x="1091" y="417"/>
                    <a:pt x="1091" y="421"/>
                    <a:pt x="1087" y="424"/>
                  </a:cubicBezTo>
                  <a:lnTo>
                    <a:pt x="1087" y="429"/>
                  </a:lnTo>
                  <a:lnTo>
                    <a:pt x="1087" y="440"/>
                  </a:lnTo>
                  <a:cubicBezTo>
                    <a:pt x="1087" y="444"/>
                    <a:pt x="1087" y="447"/>
                    <a:pt x="1091" y="452"/>
                  </a:cubicBezTo>
                  <a:cubicBezTo>
                    <a:pt x="1114" y="528"/>
                    <a:pt x="725" y="528"/>
                    <a:pt x="725" y="635"/>
                  </a:cubicBezTo>
                  <a:cubicBezTo>
                    <a:pt x="725" y="737"/>
                    <a:pt x="649" y="737"/>
                    <a:pt x="649" y="841"/>
                  </a:cubicBezTo>
                  <a:cubicBezTo>
                    <a:pt x="649" y="943"/>
                    <a:pt x="649" y="1332"/>
                    <a:pt x="725" y="1435"/>
                  </a:cubicBezTo>
                  <a:cubicBezTo>
                    <a:pt x="806" y="1538"/>
                    <a:pt x="546" y="1668"/>
                    <a:pt x="546" y="1797"/>
                  </a:cubicBezTo>
                  <a:cubicBezTo>
                    <a:pt x="546" y="1926"/>
                    <a:pt x="417" y="2083"/>
                    <a:pt x="313" y="2159"/>
                  </a:cubicBezTo>
                  <a:cubicBezTo>
                    <a:pt x="211" y="2239"/>
                    <a:pt x="363" y="2883"/>
                    <a:pt x="234" y="3066"/>
                  </a:cubicBezTo>
                  <a:cubicBezTo>
                    <a:pt x="108" y="3245"/>
                    <a:pt x="1" y="3585"/>
                    <a:pt x="28" y="3763"/>
                  </a:cubicBezTo>
                  <a:cubicBezTo>
                    <a:pt x="35" y="3809"/>
                    <a:pt x="74" y="3889"/>
                    <a:pt x="131" y="3985"/>
                  </a:cubicBezTo>
                  <a:cubicBezTo>
                    <a:pt x="329" y="3642"/>
                    <a:pt x="275" y="3150"/>
                    <a:pt x="634" y="3082"/>
                  </a:cubicBezTo>
                  <a:cubicBezTo>
                    <a:pt x="981" y="3017"/>
                    <a:pt x="918" y="2841"/>
                    <a:pt x="1104" y="2841"/>
                  </a:cubicBezTo>
                  <a:cubicBezTo>
                    <a:pt x="1138" y="2841"/>
                    <a:pt x="1181" y="2847"/>
                    <a:pt x="1236" y="2860"/>
                  </a:cubicBezTo>
                  <a:cubicBezTo>
                    <a:pt x="1304" y="2876"/>
                    <a:pt x="1373" y="2925"/>
                    <a:pt x="1434" y="2994"/>
                  </a:cubicBezTo>
                  <a:cubicBezTo>
                    <a:pt x="1457" y="2723"/>
                    <a:pt x="1457" y="2472"/>
                    <a:pt x="1418" y="2384"/>
                  </a:cubicBezTo>
                  <a:cubicBezTo>
                    <a:pt x="1332" y="2194"/>
                    <a:pt x="1537" y="2125"/>
                    <a:pt x="1747" y="1968"/>
                  </a:cubicBezTo>
                  <a:cubicBezTo>
                    <a:pt x="1758" y="1961"/>
                    <a:pt x="1770" y="1949"/>
                    <a:pt x="1784" y="1942"/>
                  </a:cubicBezTo>
                  <a:cubicBezTo>
                    <a:pt x="1751" y="1732"/>
                    <a:pt x="1689" y="1568"/>
                    <a:pt x="1663" y="1355"/>
                  </a:cubicBezTo>
                  <a:cubicBezTo>
                    <a:pt x="1643" y="1198"/>
                    <a:pt x="1678" y="996"/>
                    <a:pt x="1716" y="836"/>
                  </a:cubicBezTo>
                  <a:lnTo>
                    <a:pt x="1716" y="836"/>
                  </a:lnTo>
                  <a:cubicBezTo>
                    <a:pt x="1682" y="857"/>
                    <a:pt x="1650" y="871"/>
                    <a:pt x="1625" y="871"/>
                  </a:cubicBezTo>
                  <a:cubicBezTo>
                    <a:pt x="1622" y="871"/>
                    <a:pt x="1620" y="871"/>
                    <a:pt x="1617" y="871"/>
                  </a:cubicBezTo>
                  <a:lnTo>
                    <a:pt x="1601" y="871"/>
                  </a:lnTo>
                  <a:cubicBezTo>
                    <a:pt x="1598" y="871"/>
                    <a:pt x="1594" y="867"/>
                    <a:pt x="1590" y="867"/>
                  </a:cubicBezTo>
                  <a:cubicBezTo>
                    <a:pt x="1487" y="813"/>
                    <a:pt x="1624" y="554"/>
                    <a:pt x="1708" y="470"/>
                  </a:cubicBezTo>
                  <a:cubicBezTo>
                    <a:pt x="1796" y="383"/>
                    <a:pt x="1830" y="109"/>
                    <a:pt x="1747" y="21"/>
                  </a:cubicBezTo>
                  <a:cubicBezTo>
                    <a:pt x="1733" y="7"/>
                    <a:pt x="1719" y="1"/>
                    <a:pt x="170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39" name="Google Shape;1439;p48"/>
            <p:cNvSpPr/>
            <p:nvPr/>
          </p:nvSpPr>
          <p:spPr>
            <a:xfrm>
              <a:off x="2100375" y="2593625"/>
              <a:ext cx="27550" cy="42150"/>
            </a:xfrm>
            <a:custGeom>
              <a:rect b="b" l="l" r="r" t="t"/>
              <a:pathLst>
                <a:path extrusionOk="0" h="1686" w="1102">
                  <a:moveTo>
                    <a:pt x="652" y="0"/>
                  </a:moveTo>
                  <a:cubicBezTo>
                    <a:pt x="557" y="0"/>
                    <a:pt x="443" y="331"/>
                    <a:pt x="336" y="458"/>
                  </a:cubicBezTo>
                  <a:cubicBezTo>
                    <a:pt x="268" y="546"/>
                    <a:pt x="134" y="573"/>
                    <a:pt x="34" y="604"/>
                  </a:cubicBezTo>
                  <a:cubicBezTo>
                    <a:pt x="80" y="672"/>
                    <a:pt x="118" y="759"/>
                    <a:pt x="76" y="840"/>
                  </a:cubicBezTo>
                  <a:cubicBezTo>
                    <a:pt x="0" y="996"/>
                    <a:pt x="50" y="1369"/>
                    <a:pt x="76" y="1434"/>
                  </a:cubicBezTo>
                  <a:cubicBezTo>
                    <a:pt x="80" y="1442"/>
                    <a:pt x="88" y="1450"/>
                    <a:pt x="96" y="1450"/>
                  </a:cubicBezTo>
                  <a:cubicBezTo>
                    <a:pt x="103" y="1453"/>
                    <a:pt x="107" y="1453"/>
                    <a:pt x="111" y="1453"/>
                  </a:cubicBezTo>
                  <a:lnTo>
                    <a:pt x="134" y="1453"/>
                  </a:lnTo>
                  <a:cubicBezTo>
                    <a:pt x="141" y="1453"/>
                    <a:pt x="149" y="1453"/>
                    <a:pt x="153" y="1450"/>
                  </a:cubicBezTo>
                  <a:cubicBezTo>
                    <a:pt x="180" y="1445"/>
                    <a:pt x="206" y="1438"/>
                    <a:pt x="236" y="1431"/>
                  </a:cubicBezTo>
                  <a:cubicBezTo>
                    <a:pt x="259" y="1422"/>
                    <a:pt x="286" y="1415"/>
                    <a:pt x="313" y="1408"/>
                  </a:cubicBezTo>
                  <a:lnTo>
                    <a:pt x="317" y="1408"/>
                  </a:lnTo>
                  <a:cubicBezTo>
                    <a:pt x="324" y="1408"/>
                    <a:pt x="328" y="1404"/>
                    <a:pt x="336" y="1404"/>
                  </a:cubicBezTo>
                  <a:cubicBezTo>
                    <a:pt x="340" y="1399"/>
                    <a:pt x="347" y="1399"/>
                    <a:pt x="351" y="1399"/>
                  </a:cubicBezTo>
                  <a:cubicBezTo>
                    <a:pt x="354" y="1399"/>
                    <a:pt x="359" y="1396"/>
                    <a:pt x="363" y="1396"/>
                  </a:cubicBezTo>
                  <a:cubicBezTo>
                    <a:pt x="370" y="1396"/>
                    <a:pt x="374" y="1392"/>
                    <a:pt x="382" y="1392"/>
                  </a:cubicBezTo>
                  <a:cubicBezTo>
                    <a:pt x="386" y="1392"/>
                    <a:pt x="389" y="1392"/>
                    <a:pt x="393" y="1388"/>
                  </a:cubicBezTo>
                  <a:lnTo>
                    <a:pt x="412" y="1388"/>
                  </a:lnTo>
                  <a:cubicBezTo>
                    <a:pt x="416" y="1385"/>
                    <a:pt x="419" y="1385"/>
                    <a:pt x="423" y="1385"/>
                  </a:cubicBezTo>
                  <a:lnTo>
                    <a:pt x="439" y="1385"/>
                  </a:lnTo>
                  <a:cubicBezTo>
                    <a:pt x="446" y="1385"/>
                    <a:pt x="458" y="1381"/>
                    <a:pt x="465" y="1381"/>
                  </a:cubicBezTo>
                  <a:cubicBezTo>
                    <a:pt x="606" y="1381"/>
                    <a:pt x="644" y="1552"/>
                    <a:pt x="736" y="1552"/>
                  </a:cubicBezTo>
                  <a:cubicBezTo>
                    <a:pt x="808" y="1552"/>
                    <a:pt x="854" y="1614"/>
                    <a:pt x="938" y="1686"/>
                  </a:cubicBezTo>
                  <a:cubicBezTo>
                    <a:pt x="1022" y="1575"/>
                    <a:pt x="1102" y="1464"/>
                    <a:pt x="1102" y="1346"/>
                  </a:cubicBezTo>
                  <a:cubicBezTo>
                    <a:pt x="1102" y="1107"/>
                    <a:pt x="847" y="1011"/>
                    <a:pt x="766" y="805"/>
                  </a:cubicBezTo>
                  <a:cubicBezTo>
                    <a:pt x="690" y="599"/>
                    <a:pt x="794" y="131"/>
                    <a:pt x="690" y="20"/>
                  </a:cubicBezTo>
                  <a:cubicBezTo>
                    <a:pt x="678" y="6"/>
                    <a:pt x="665" y="0"/>
                    <a:pt x="65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0" name="Google Shape;1440;p48"/>
            <p:cNvSpPr/>
            <p:nvPr/>
          </p:nvSpPr>
          <p:spPr>
            <a:xfrm>
              <a:off x="2099500" y="2363850"/>
              <a:ext cx="108300" cy="271425"/>
            </a:xfrm>
            <a:custGeom>
              <a:rect b="b" l="l" r="r" t="t"/>
              <a:pathLst>
                <a:path extrusionOk="0" h="10857" w="4332">
                  <a:moveTo>
                    <a:pt x="2013" y="507"/>
                  </a:moveTo>
                  <a:cubicBezTo>
                    <a:pt x="2061" y="507"/>
                    <a:pt x="2111" y="599"/>
                    <a:pt x="2086" y="624"/>
                  </a:cubicBezTo>
                  <a:cubicBezTo>
                    <a:pt x="2077" y="633"/>
                    <a:pt x="2068" y="637"/>
                    <a:pt x="2058" y="637"/>
                  </a:cubicBezTo>
                  <a:cubicBezTo>
                    <a:pt x="2009" y="637"/>
                    <a:pt x="1958" y="543"/>
                    <a:pt x="1983" y="521"/>
                  </a:cubicBezTo>
                  <a:cubicBezTo>
                    <a:pt x="1992" y="511"/>
                    <a:pt x="2003" y="507"/>
                    <a:pt x="2013" y="507"/>
                  </a:cubicBezTo>
                  <a:close/>
                  <a:moveTo>
                    <a:pt x="2813" y="4668"/>
                  </a:moveTo>
                  <a:lnTo>
                    <a:pt x="2813" y="4668"/>
                  </a:lnTo>
                  <a:cubicBezTo>
                    <a:pt x="2917" y="4672"/>
                    <a:pt x="2894" y="4797"/>
                    <a:pt x="2917" y="4878"/>
                  </a:cubicBezTo>
                  <a:cubicBezTo>
                    <a:pt x="2818" y="4873"/>
                    <a:pt x="2836" y="4748"/>
                    <a:pt x="2813" y="4668"/>
                  </a:cubicBezTo>
                  <a:close/>
                  <a:moveTo>
                    <a:pt x="3475" y="1"/>
                  </a:moveTo>
                  <a:cubicBezTo>
                    <a:pt x="3380" y="1"/>
                    <a:pt x="3049" y="195"/>
                    <a:pt x="3028" y="281"/>
                  </a:cubicBezTo>
                  <a:cubicBezTo>
                    <a:pt x="3022" y="305"/>
                    <a:pt x="2982" y="314"/>
                    <a:pt x="2926" y="314"/>
                  </a:cubicBezTo>
                  <a:cubicBezTo>
                    <a:pt x="2800" y="314"/>
                    <a:pt x="2587" y="272"/>
                    <a:pt x="2470" y="272"/>
                  </a:cubicBezTo>
                  <a:cubicBezTo>
                    <a:pt x="2440" y="272"/>
                    <a:pt x="2416" y="275"/>
                    <a:pt x="2402" y="281"/>
                  </a:cubicBezTo>
                  <a:cubicBezTo>
                    <a:pt x="2343" y="311"/>
                    <a:pt x="2158" y="370"/>
                    <a:pt x="2036" y="370"/>
                  </a:cubicBezTo>
                  <a:cubicBezTo>
                    <a:pt x="1970" y="370"/>
                    <a:pt x="1922" y="353"/>
                    <a:pt x="1922" y="304"/>
                  </a:cubicBezTo>
                  <a:cubicBezTo>
                    <a:pt x="1922" y="300"/>
                    <a:pt x="1918" y="296"/>
                    <a:pt x="1918" y="292"/>
                  </a:cubicBezTo>
                  <a:lnTo>
                    <a:pt x="1918" y="289"/>
                  </a:lnTo>
                  <a:lnTo>
                    <a:pt x="1918" y="281"/>
                  </a:lnTo>
                  <a:lnTo>
                    <a:pt x="1914" y="281"/>
                  </a:lnTo>
                  <a:cubicBezTo>
                    <a:pt x="1914" y="277"/>
                    <a:pt x="1914" y="273"/>
                    <a:pt x="1911" y="273"/>
                  </a:cubicBezTo>
                  <a:cubicBezTo>
                    <a:pt x="1865" y="205"/>
                    <a:pt x="1629" y="304"/>
                    <a:pt x="1617" y="152"/>
                  </a:cubicBezTo>
                  <a:cubicBezTo>
                    <a:pt x="1522" y="185"/>
                    <a:pt x="1434" y="224"/>
                    <a:pt x="1408" y="259"/>
                  </a:cubicBezTo>
                  <a:cubicBezTo>
                    <a:pt x="1339" y="345"/>
                    <a:pt x="1476" y="605"/>
                    <a:pt x="1217" y="708"/>
                  </a:cubicBezTo>
                  <a:cubicBezTo>
                    <a:pt x="1202" y="711"/>
                    <a:pt x="1186" y="720"/>
                    <a:pt x="1172" y="723"/>
                  </a:cubicBezTo>
                  <a:cubicBezTo>
                    <a:pt x="1167" y="723"/>
                    <a:pt x="1167" y="723"/>
                    <a:pt x="1163" y="727"/>
                  </a:cubicBezTo>
                  <a:cubicBezTo>
                    <a:pt x="1152" y="731"/>
                    <a:pt x="1140" y="734"/>
                    <a:pt x="1129" y="734"/>
                  </a:cubicBezTo>
                  <a:lnTo>
                    <a:pt x="1129" y="739"/>
                  </a:lnTo>
                  <a:cubicBezTo>
                    <a:pt x="961" y="785"/>
                    <a:pt x="904" y="739"/>
                    <a:pt x="755" y="838"/>
                  </a:cubicBezTo>
                  <a:cubicBezTo>
                    <a:pt x="741" y="845"/>
                    <a:pt x="729" y="853"/>
                    <a:pt x="718" y="860"/>
                  </a:cubicBezTo>
                  <a:cubicBezTo>
                    <a:pt x="508" y="1017"/>
                    <a:pt x="303" y="1086"/>
                    <a:pt x="389" y="1276"/>
                  </a:cubicBezTo>
                  <a:cubicBezTo>
                    <a:pt x="428" y="1364"/>
                    <a:pt x="428" y="1615"/>
                    <a:pt x="405" y="1886"/>
                  </a:cubicBezTo>
                  <a:cubicBezTo>
                    <a:pt x="660" y="2164"/>
                    <a:pt x="836" y="2778"/>
                    <a:pt x="767" y="2968"/>
                  </a:cubicBezTo>
                  <a:cubicBezTo>
                    <a:pt x="683" y="3200"/>
                    <a:pt x="794" y="3647"/>
                    <a:pt x="794" y="3986"/>
                  </a:cubicBezTo>
                  <a:cubicBezTo>
                    <a:pt x="794" y="4321"/>
                    <a:pt x="554" y="4416"/>
                    <a:pt x="569" y="4676"/>
                  </a:cubicBezTo>
                  <a:cubicBezTo>
                    <a:pt x="588" y="4935"/>
                    <a:pt x="336" y="4935"/>
                    <a:pt x="336" y="5190"/>
                  </a:cubicBezTo>
                  <a:cubicBezTo>
                    <a:pt x="336" y="5450"/>
                    <a:pt x="207" y="5251"/>
                    <a:pt x="104" y="6063"/>
                  </a:cubicBezTo>
                  <a:cubicBezTo>
                    <a:pt x="1" y="6875"/>
                    <a:pt x="424" y="7572"/>
                    <a:pt x="646" y="7832"/>
                  </a:cubicBezTo>
                  <a:cubicBezTo>
                    <a:pt x="870" y="8091"/>
                    <a:pt x="657" y="9021"/>
                    <a:pt x="718" y="9109"/>
                  </a:cubicBezTo>
                  <a:cubicBezTo>
                    <a:pt x="775" y="9192"/>
                    <a:pt x="1042" y="9089"/>
                    <a:pt x="1163" y="9401"/>
                  </a:cubicBezTo>
                  <a:cubicBezTo>
                    <a:pt x="1286" y="9711"/>
                    <a:pt x="1163" y="10393"/>
                    <a:pt x="1267" y="10625"/>
                  </a:cubicBezTo>
                  <a:cubicBezTo>
                    <a:pt x="1330" y="10769"/>
                    <a:pt x="1486" y="10857"/>
                    <a:pt x="1593" y="10857"/>
                  </a:cubicBezTo>
                  <a:cubicBezTo>
                    <a:pt x="1659" y="10857"/>
                    <a:pt x="1707" y="10823"/>
                    <a:pt x="1701" y="10747"/>
                  </a:cubicBezTo>
                  <a:cubicBezTo>
                    <a:pt x="1686" y="10586"/>
                    <a:pt x="1746" y="10488"/>
                    <a:pt x="1814" y="10488"/>
                  </a:cubicBezTo>
                  <a:cubicBezTo>
                    <a:pt x="1830" y="10488"/>
                    <a:pt x="1846" y="10493"/>
                    <a:pt x="1861" y="10504"/>
                  </a:cubicBezTo>
                  <a:cubicBezTo>
                    <a:pt x="1872" y="10511"/>
                    <a:pt x="1885" y="10514"/>
                    <a:pt x="1900" y="10514"/>
                  </a:cubicBezTo>
                  <a:cubicBezTo>
                    <a:pt x="1981" y="10514"/>
                    <a:pt x="2116" y="10420"/>
                    <a:pt x="2216" y="10420"/>
                  </a:cubicBezTo>
                  <a:cubicBezTo>
                    <a:pt x="2247" y="10420"/>
                    <a:pt x="2274" y="10429"/>
                    <a:pt x="2296" y="10453"/>
                  </a:cubicBezTo>
                  <a:cubicBezTo>
                    <a:pt x="2346" y="10507"/>
                    <a:pt x="2419" y="10537"/>
                    <a:pt x="2493" y="10537"/>
                  </a:cubicBezTo>
                  <a:cubicBezTo>
                    <a:pt x="2570" y="10537"/>
                    <a:pt x="2647" y="10505"/>
                    <a:pt x="2699" y="10435"/>
                  </a:cubicBezTo>
                  <a:cubicBezTo>
                    <a:pt x="2753" y="10363"/>
                    <a:pt x="2831" y="10322"/>
                    <a:pt x="2897" y="10322"/>
                  </a:cubicBezTo>
                  <a:cubicBezTo>
                    <a:pt x="2957" y="10322"/>
                    <a:pt x="3007" y="10356"/>
                    <a:pt x="3019" y="10435"/>
                  </a:cubicBezTo>
                  <a:cubicBezTo>
                    <a:pt x="3024" y="10460"/>
                    <a:pt x="3032" y="10471"/>
                    <a:pt x="3043" y="10471"/>
                  </a:cubicBezTo>
                  <a:cubicBezTo>
                    <a:pt x="3102" y="10471"/>
                    <a:pt x="3247" y="10151"/>
                    <a:pt x="3321" y="10141"/>
                  </a:cubicBezTo>
                  <a:cubicBezTo>
                    <a:pt x="3408" y="10133"/>
                    <a:pt x="3450" y="9764"/>
                    <a:pt x="3554" y="9764"/>
                  </a:cubicBezTo>
                  <a:cubicBezTo>
                    <a:pt x="3656" y="9764"/>
                    <a:pt x="3691" y="9649"/>
                    <a:pt x="3641" y="9470"/>
                  </a:cubicBezTo>
                  <a:cubicBezTo>
                    <a:pt x="3587" y="9287"/>
                    <a:pt x="3839" y="9218"/>
                    <a:pt x="4011" y="9109"/>
                  </a:cubicBezTo>
                  <a:cubicBezTo>
                    <a:pt x="4182" y="8994"/>
                    <a:pt x="4064" y="8358"/>
                    <a:pt x="3874" y="8358"/>
                  </a:cubicBezTo>
                  <a:cubicBezTo>
                    <a:pt x="3682" y="8358"/>
                    <a:pt x="3629" y="8166"/>
                    <a:pt x="3656" y="7881"/>
                  </a:cubicBezTo>
                  <a:cubicBezTo>
                    <a:pt x="3682" y="7599"/>
                    <a:pt x="4071" y="7225"/>
                    <a:pt x="4122" y="7088"/>
                  </a:cubicBezTo>
                  <a:cubicBezTo>
                    <a:pt x="4175" y="6951"/>
                    <a:pt x="4018" y="6665"/>
                    <a:pt x="4018" y="6486"/>
                  </a:cubicBezTo>
                  <a:cubicBezTo>
                    <a:pt x="4018" y="6303"/>
                    <a:pt x="3736" y="6044"/>
                    <a:pt x="3675" y="5941"/>
                  </a:cubicBezTo>
                  <a:cubicBezTo>
                    <a:pt x="3614" y="5838"/>
                    <a:pt x="3874" y="5659"/>
                    <a:pt x="3786" y="5495"/>
                  </a:cubicBezTo>
                  <a:cubicBezTo>
                    <a:pt x="3702" y="5331"/>
                    <a:pt x="3607" y="5148"/>
                    <a:pt x="3664" y="5045"/>
                  </a:cubicBezTo>
                  <a:cubicBezTo>
                    <a:pt x="3672" y="5032"/>
                    <a:pt x="3683" y="5026"/>
                    <a:pt x="3697" y="5026"/>
                  </a:cubicBezTo>
                  <a:cubicBezTo>
                    <a:pt x="3779" y="5026"/>
                    <a:pt x="3952" y="5218"/>
                    <a:pt x="4077" y="5218"/>
                  </a:cubicBezTo>
                  <a:cubicBezTo>
                    <a:pt x="4097" y="5218"/>
                    <a:pt x="4116" y="5213"/>
                    <a:pt x="4133" y="5202"/>
                  </a:cubicBezTo>
                  <a:cubicBezTo>
                    <a:pt x="4161" y="5181"/>
                    <a:pt x="4196" y="5174"/>
                    <a:pt x="4233" y="5174"/>
                  </a:cubicBezTo>
                  <a:cubicBezTo>
                    <a:pt x="4264" y="5174"/>
                    <a:pt x="4298" y="5179"/>
                    <a:pt x="4331" y="5186"/>
                  </a:cubicBezTo>
                  <a:cubicBezTo>
                    <a:pt x="4282" y="4828"/>
                    <a:pt x="4034" y="4862"/>
                    <a:pt x="3923" y="4843"/>
                  </a:cubicBezTo>
                  <a:cubicBezTo>
                    <a:pt x="3809" y="4817"/>
                    <a:pt x="3694" y="4725"/>
                    <a:pt x="3786" y="4611"/>
                  </a:cubicBezTo>
                  <a:cubicBezTo>
                    <a:pt x="3877" y="4497"/>
                    <a:pt x="3900" y="4336"/>
                    <a:pt x="3786" y="4081"/>
                  </a:cubicBezTo>
                  <a:cubicBezTo>
                    <a:pt x="3672" y="3830"/>
                    <a:pt x="3603" y="3807"/>
                    <a:pt x="3717" y="3712"/>
                  </a:cubicBezTo>
                  <a:cubicBezTo>
                    <a:pt x="3832" y="3620"/>
                    <a:pt x="3740" y="3414"/>
                    <a:pt x="3740" y="3044"/>
                  </a:cubicBezTo>
                  <a:cubicBezTo>
                    <a:pt x="3740" y="2674"/>
                    <a:pt x="3489" y="2606"/>
                    <a:pt x="3511" y="2263"/>
                  </a:cubicBezTo>
                  <a:cubicBezTo>
                    <a:pt x="3534" y="1916"/>
                    <a:pt x="3416" y="1615"/>
                    <a:pt x="3416" y="1615"/>
                  </a:cubicBezTo>
                  <a:lnTo>
                    <a:pt x="3485" y="1397"/>
                  </a:lnTo>
                  <a:cubicBezTo>
                    <a:pt x="3401" y="1306"/>
                    <a:pt x="3309" y="1314"/>
                    <a:pt x="3286" y="1139"/>
                  </a:cubicBezTo>
                  <a:cubicBezTo>
                    <a:pt x="3253" y="860"/>
                    <a:pt x="3458" y="757"/>
                    <a:pt x="3390" y="620"/>
                  </a:cubicBezTo>
                  <a:cubicBezTo>
                    <a:pt x="3321" y="483"/>
                    <a:pt x="3790" y="45"/>
                    <a:pt x="3489" y="2"/>
                  </a:cubicBezTo>
                  <a:cubicBezTo>
                    <a:pt x="3485" y="1"/>
                    <a:pt x="3480" y="1"/>
                    <a:pt x="347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1" name="Google Shape;1441;p48"/>
            <p:cNvSpPr/>
            <p:nvPr/>
          </p:nvSpPr>
          <p:spPr>
            <a:xfrm>
              <a:off x="2087800" y="1113575"/>
              <a:ext cx="95100" cy="100275"/>
            </a:xfrm>
            <a:custGeom>
              <a:rect b="b" l="l" r="r" t="t"/>
              <a:pathLst>
                <a:path extrusionOk="0" h="4011" w="3804">
                  <a:moveTo>
                    <a:pt x="2138" y="3115"/>
                  </a:moveTo>
                  <a:lnTo>
                    <a:pt x="2138" y="3115"/>
                  </a:lnTo>
                  <a:cubicBezTo>
                    <a:pt x="2336" y="3277"/>
                    <a:pt x="2247" y="3365"/>
                    <a:pt x="2157" y="3365"/>
                  </a:cubicBezTo>
                  <a:cubicBezTo>
                    <a:pt x="2072" y="3365"/>
                    <a:pt x="1984" y="3286"/>
                    <a:pt x="2138" y="3115"/>
                  </a:cubicBezTo>
                  <a:close/>
                  <a:moveTo>
                    <a:pt x="210" y="1"/>
                  </a:moveTo>
                  <a:cubicBezTo>
                    <a:pt x="183" y="62"/>
                    <a:pt x="171" y="120"/>
                    <a:pt x="187" y="161"/>
                  </a:cubicBezTo>
                  <a:cubicBezTo>
                    <a:pt x="263" y="386"/>
                    <a:pt x="0" y="463"/>
                    <a:pt x="0" y="649"/>
                  </a:cubicBezTo>
                  <a:cubicBezTo>
                    <a:pt x="0" y="839"/>
                    <a:pt x="450" y="801"/>
                    <a:pt x="450" y="989"/>
                  </a:cubicBezTo>
                  <a:cubicBezTo>
                    <a:pt x="450" y="1175"/>
                    <a:pt x="713" y="1140"/>
                    <a:pt x="751" y="1404"/>
                  </a:cubicBezTo>
                  <a:cubicBezTo>
                    <a:pt x="778" y="1586"/>
                    <a:pt x="786" y="1678"/>
                    <a:pt x="853" y="1678"/>
                  </a:cubicBezTo>
                  <a:cubicBezTo>
                    <a:pt x="882" y="1678"/>
                    <a:pt x="921" y="1661"/>
                    <a:pt x="976" y="1629"/>
                  </a:cubicBezTo>
                  <a:cubicBezTo>
                    <a:pt x="1008" y="1610"/>
                    <a:pt x="1031" y="1601"/>
                    <a:pt x="1050" y="1601"/>
                  </a:cubicBezTo>
                  <a:cubicBezTo>
                    <a:pt x="1141" y="1601"/>
                    <a:pt x="1091" y="1815"/>
                    <a:pt x="1091" y="2002"/>
                  </a:cubicBezTo>
                  <a:cubicBezTo>
                    <a:pt x="1091" y="2227"/>
                    <a:pt x="938" y="2227"/>
                    <a:pt x="938" y="2379"/>
                  </a:cubicBezTo>
                  <a:cubicBezTo>
                    <a:pt x="938" y="2528"/>
                    <a:pt x="1200" y="2642"/>
                    <a:pt x="1350" y="2753"/>
                  </a:cubicBezTo>
                  <a:cubicBezTo>
                    <a:pt x="1502" y="2867"/>
                    <a:pt x="1841" y="3618"/>
                    <a:pt x="1951" y="3842"/>
                  </a:cubicBezTo>
                  <a:cubicBezTo>
                    <a:pt x="1986" y="3907"/>
                    <a:pt x="2085" y="3961"/>
                    <a:pt x="2211" y="4011"/>
                  </a:cubicBezTo>
                  <a:cubicBezTo>
                    <a:pt x="2230" y="3740"/>
                    <a:pt x="2386" y="3462"/>
                    <a:pt x="2539" y="3339"/>
                  </a:cubicBezTo>
                  <a:cubicBezTo>
                    <a:pt x="2576" y="3310"/>
                    <a:pt x="2614" y="3297"/>
                    <a:pt x="2652" y="3297"/>
                  </a:cubicBezTo>
                  <a:cubicBezTo>
                    <a:pt x="2827" y="3297"/>
                    <a:pt x="3011" y="3559"/>
                    <a:pt x="3167" y="3687"/>
                  </a:cubicBezTo>
                  <a:cubicBezTo>
                    <a:pt x="3212" y="3724"/>
                    <a:pt x="3247" y="3738"/>
                    <a:pt x="3276" y="3738"/>
                  </a:cubicBezTo>
                  <a:cubicBezTo>
                    <a:pt x="3370" y="3738"/>
                    <a:pt x="3402" y="3589"/>
                    <a:pt x="3522" y="3584"/>
                  </a:cubicBezTo>
                  <a:cubicBezTo>
                    <a:pt x="3675" y="3576"/>
                    <a:pt x="3804" y="3367"/>
                    <a:pt x="3667" y="3290"/>
                  </a:cubicBezTo>
                  <a:cubicBezTo>
                    <a:pt x="3529" y="3214"/>
                    <a:pt x="3583" y="3084"/>
                    <a:pt x="3583" y="2841"/>
                  </a:cubicBezTo>
                  <a:cubicBezTo>
                    <a:pt x="3583" y="2772"/>
                    <a:pt x="3614" y="2730"/>
                    <a:pt x="3659" y="2704"/>
                  </a:cubicBezTo>
                  <a:cubicBezTo>
                    <a:pt x="3552" y="2570"/>
                    <a:pt x="3453" y="2414"/>
                    <a:pt x="3404" y="2361"/>
                  </a:cubicBezTo>
                  <a:cubicBezTo>
                    <a:pt x="3396" y="2352"/>
                    <a:pt x="3389" y="2345"/>
                    <a:pt x="3385" y="2338"/>
                  </a:cubicBezTo>
                  <a:lnTo>
                    <a:pt x="3385" y="2338"/>
                  </a:lnTo>
                  <a:cubicBezTo>
                    <a:pt x="3392" y="2361"/>
                    <a:pt x="3396" y="2379"/>
                    <a:pt x="3385" y="2391"/>
                  </a:cubicBezTo>
                  <a:cubicBezTo>
                    <a:pt x="3376" y="2400"/>
                    <a:pt x="3366" y="2403"/>
                    <a:pt x="3357" y="2403"/>
                  </a:cubicBezTo>
                  <a:cubicBezTo>
                    <a:pt x="3309" y="2403"/>
                    <a:pt x="3259" y="2310"/>
                    <a:pt x="3281" y="2287"/>
                  </a:cubicBezTo>
                  <a:cubicBezTo>
                    <a:pt x="3291" y="2278"/>
                    <a:pt x="3302" y="2274"/>
                    <a:pt x="3312" y="2274"/>
                  </a:cubicBezTo>
                  <a:cubicBezTo>
                    <a:pt x="3330" y="2274"/>
                    <a:pt x="3347" y="2286"/>
                    <a:pt x="3362" y="2303"/>
                  </a:cubicBezTo>
                  <a:cubicBezTo>
                    <a:pt x="3304" y="2192"/>
                    <a:pt x="3286" y="2002"/>
                    <a:pt x="3286" y="1830"/>
                  </a:cubicBezTo>
                  <a:cubicBezTo>
                    <a:pt x="3286" y="1701"/>
                    <a:pt x="3248" y="1617"/>
                    <a:pt x="3172" y="1522"/>
                  </a:cubicBezTo>
                  <a:cubicBezTo>
                    <a:pt x="2931" y="1743"/>
                    <a:pt x="2737" y="1956"/>
                    <a:pt x="2683" y="2040"/>
                  </a:cubicBezTo>
                  <a:cubicBezTo>
                    <a:pt x="2642" y="2109"/>
                    <a:pt x="2575" y="2139"/>
                    <a:pt x="2501" y="2139"/>
                  </a:cubicBezTo>
                  <a:cubicBezTo>
                    <a:pt x="2364" y="2139"/>
                    <a:pt x="2206" y="2033"/>
                    <a:pt x="2169" y="1876"/>
                  </a:cubicBezTo>
                  <a:cubicBezTo>
                    <a:pt x="2108" y="1632"/>
                    <a:pt x="1651" y="1038"/>
                    <a:pt x="1548" y="859"/>
                  </a:cubicBezTo>
                  <a:cubicBezTo>
                    <a:pt x="1441" y="676"/>
                    <a:pt x="1105" y="797"/>
                    <a:pt x="839" y="649"/>
                  </a:cubicBezTo>
                  <a:cubicBezTo>
                    <a:pt x="697" y="572"/>
                    <a:pt x="435" y="287"/>
                    <a:pt x="21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2" name="Google Shape;1442;p48"/>
            <p:cNvSpPr/>
            <p:nvPr/>
          </p:nvSpPr>
          <p:spPr>
            <a:xfrm>
              <a:off x="2330025" y="1554650"/>
              <a:ext cx="275675" cy="124675"/>
            </a:xfrm>
            <a:custGeom>
              <a:rect b="b" l="l" r="r" t="t"/>
              <a:pathLst>
                <a:path extrusionOk="0" h="4987" w="11027">
                  <a:moveTo>
                    <a:pt x="4352" y="1"/>
                  </a:moveTo>
                  <a:lnTo>
                    <a:pt x="4352" y="1"/>
                  </a:lnTo>
                  <a:cubicBezTo>
                    <a:pt x="4295" y="35"/>
                    <a:pt x="4352" y="112"/>
                    <a:pt x="4409" y="260"/>
                  </a:cubicBezTo>
                  <a:cubicBezTo>
                    <a:pt x="4504" y="497"/>
                    <a:pt x="4394" y="625"/>
                    <a:pt x="4255" y="625"/>
                  </a:cubicBezTo>
                  <a:cubicBezTo>
                    <a:pt x="4242" y="625"/>
                    <a:pt x="4229" y="624"/>
                    <a:pt x="4215" y="622"/>
                  </a:cubicBezTo>
                  <a:cubicBezTo>
                    <a:pt x="4207" y="621"/>
                    <a:pt x="4200" y="620"/>
                    <a:pt x="4193" y="620"/>
                  </a:cubicBezTo>
                  <a:cubicBezTo>
                    <a:pt x="4062" y="620"/>
                    <a:pt x="4062" y="812"/>
                    <a:pt x="4062" y="946"/>
                  </a:cubicBezTo>
                  <a:cubicBezTo>
                    <a:pt x="4062" y="1004"/>
                    <a:pt x="4025" y="1024"/>
                    <a:pt x="3971" y="1024"/>
                  </a:cubicBezTo>
                  <a:cubicBezTo>
                    <a:pt x="3889" y="1024"/>
                    <a:pt x="3768" y="978"/>
                    <a:pt x="3674" y="946"/>
                  </a:cubicBezTo>
                  <a:cubicBezTo>
                    <a:pt x="3647" y="937"/>
                    <a:pt x="3622" y="933"/>
                    <a:pt x="3600" y="933"/>
                  </a:cubicBezTo>
                  <a:cubicBezTo>
                    <a:pt x="3488" y="933"/>
                    <a:pt x="3424" y="1028"/>
                    <a:pt x="3415" y="1167"/>
                  </a:cubicBezTo>
                  <a:cubicBezTo>
                    <a:pt x="3403" y="1295"/>
                    <a:pt x="3188" y="1373"/>
                    <a:pt x="3042" y="1373"/>
                  </a:cubicBezTo>
                  <a:cubicBezTo>
                    <a:pt x="2997" y="1373"/>
                    <a:pt x="2959" y="1365"/>
                    <a:pt x="2935" y="1350"/>
                  </a:cubicBezTo>
                  <a:cubicBezTo>
                    <a:pt x="2927" y="1345"/>
                    <a:pt x="2920" y="1343"/>
                    <a:pt x="2913" y="1343"/>
                  </a:cubicBezTo>
                  <a:cubicBezTo>
                    <a:pt x="2819" y="1343"/>
                    <a:pt x="2746" y="1710"/>
                    <a:pt x="2831" y="1880"/>
                  </a:cubicBezTo>
                  <a:cubicBezTo>
                    <a:pt x="2873" y="1961"/>
                    <a:pt x="2844" y="1979"/>
                    <a:pt x="2789" y="1979"/>
                  </a:cubicBezTo>
                  <a:cubicBezTo>
                    <a:pt x="2747" y="1979"/>
                    <a:pt x="2689" y="1969"/>
                    <a:pt x="2635" y="1969"/>
                  </a:cubicBezTo>
                  <a:cubicBezTo>
                    <a:pt x="2603" y="1969"/>
                    <a:pt x="2572" y="1972"/>
                    <a:pt x="2546" y="1983"/>
                  </a:cubicBezTo>
                  <a:cubicBezTo>
                    <a:pt x="2535" y="1987"/>
                    <a:pt x="2522" y="1990"/>
                    <a:pt x="2508" y="1990"/>
                  </a:cubicBezTo>
                  <a:cubicBezTo>
                    <a:pt x="2345" y="1990"/>
                    <a:pt x="1958" y="1730"/>
                    <a:pt x="1734" y="1503"/>
                  </a:cubicBezTo>
                  <a:cubicBezTo>
                    <a:pt x="1599" y="1370"/>
                    <a:pt x="1442" y="1340"/>
                    <a:pt x="1281" y="1340"/>
                  </a:cubicBezTo>
                  <a:cubicBezTo>
                    <a:pt x="1146" y="1340"/>
                    <a:pt x="1009" y="1361"/>
                    <a:pt x="880" y="1361"/>
                  </a:cubicBezTo>
                  <a:cubicBezTo>
                    <a:pt x="595" y="1361"/>
                    <a:pt x="595" y="1475"/>
                    <a:pt x="595" y="1594"/>
                  </a:cubicBezTo>
                  <a:cubicBezTo>
                    <a:pt x="595" y="1712"/>
                    <a:pt x="426" y="1723"/>
                    <a:pt x="270" y="1723"/>
                  </a:cubicBezTo>
                  <a:cubicBezTo>
                    <a:pt x="114" y="1723"/>
                    <a:pt x="0" y="1968"/>
                    <a:pt x="103" y="2112"/>
                  </a:cubicBezTo>
                  <a:cubicBezTo>
                    <a:pt x="118" y="2131"/>
                    <a:pt x="137" y="2166"/>
                    <a:pt x="160" y="2212"/>
                  </a:cubicBezTo>
                  <a:cubicBezTo>
                    <a:pt x="160" y="2204"/>
                    <a:pt x="164" y="2200"/>
                    <a:pt x="164" y="2200"/>
                  </a:cubicBezTo>
                  <a:cubicBezTo>
                    <a:pt x="164" y="2200"/>
                    <a:pt x="393" y="2246"/>
                    <a:pt x="438" y="2337"/>
                  </a:cubicBezTo>
                  <a:cubicBezTo>
                    <a:pt x="459" y="2378"/>
                    <a:pt x="498" y="2401"/>
                    <a:pt x="554" y="2401"/>
                  </a:cubicBezTo>
                  <a:cubicBezTo>
                    <a:pt x="622" y="2401"/>
                    <a:pt x="715" y="2367"/>
                    <a:pt x="831" y="2291"/>
                  </a:cubicBezTo>
                  <a:cubicBezTo>
                    <a:pt x="865" y="2269"/>
                    <a:pt x="891" y="2259"/>
                    <a:pt x="910" y="2259"/>
                  </a:cubicBezTo>
                  <a:cubicBezTo>
                    <a:pt x="1006" y="2259"/>
                    <a:pt x="926" y="2505"/>
                    <a:pt x="831" y="2543"/>
                  </a:cubicBezTo>
                  <a:cubicBezTo>
                    <a:pt x="716" y="2592"/>
                    <a:pt x="899" y="2867"/>
                    <a:pt x="1037" y="3027"/>
                  </a:cubicBezTo>
                  <a:cubicBezTo>
                    <a:pt x="1177" y="3191"/>
                    <a:pt x="1246" y="3419"/>
                    <a:pt x="1498" y="3419"/>
                  </a:cubicBezTo>
                  <a:cubicBezTo>
                    <a:pt x="1727" y="3419"/>
                    <a:pt x="1954" y="3586"/>
                    <a:pt x="2147" y="3586"/>
                  </a:cubicBezTo>
                  <a:cubicBezTo>
                    <a:pt x="2169" y="3586"/>
                    <a:pt x="2190" y="3584"/>
                    <a:pt x="2210" y="3579"/>
                  </a:cubicBezTo>
                  <a:cubicBezTo>
                    <a:pt x="2226" y="3576"/>
                    <a:pt x="2243" y="3574"/>
                    <a:pt x="2261" y="3574"/>
                  </a:cubicBezTo>
                  <a:cubicBezTo>
                    <a:pt x="2468" y="3574"/>
                    <a:pt x="2792" y="3791"/>
                    <a:pt x="2912" y="3791"/>
                  </a:cubicBezTo>
                  <a:cubicBezTo>
                    <a:pt x="2918" y="3791"/>
                    <a:pt x="2923" y="3791"/>
                    <a:pt x="2927" y="3790"/>
                  </a:cubicBezTo>
                  <a:cubicBezTo>
                    <a:pt x="2930" y="3789"/>
                    <a:pt x="2933" y="3789"/>
                    <a:pt x="2936" y="3789"/>
                  </a:cubicBezTo>
                  <a:cubicBezTo>
                    <a:pt x="3034" y="3789"/>
                    <a:pt x="2904" y="4180"/>
                    <a:pt x="2904" y="4251"/>
                  </a:cubicBezTo>
                  <a:cubicBezTo>
                    <a:pt x="2904" y="4319"/>
                    <a:pt x="3343" y="4274"/>
                    <a:pt x="3480" y="4365"/>
                  </a:cubicBezTo>
                  <a:cubicBezTo>
                    <a:pt x="3617" y="4457"/>
                    <a:pt x="4101" y="4388"/>
                    <a:pt x="4101" y="4525"/>
                  </a:cubicBezTo>
                  <a:lnTo>
                    <a:pt x="4101" y="4536"/>
                  </a:lnTo>
                  <a:cubicBezTo>
                    <a:pt x="4108" y="4563"/>
                    <a:pt x="4127" y="4586"/>
                    <a:pt x="4158" y="4613"/>
                  </a:cubicBezTo>
                  <a:cubicBezTo>
                    <a:pt x="4272" y="4708"/>
                    <a:pt x="4539" y="4780"/>
                    <a:pt x="4539" y="4780"/>
                  </a:cubicBezTo>
                  <a:cubicBezTo>
                    <a:pt x="4539" y="4780"/>
                    <a:pt x="4615" y="4891"/>
                    <a:pt x="4711" y="4986"/>
                  </a:cubicBezTo>
                  <a:cubicBezTo>
                    <a:pt x="4940" y="4876"/>
                    <a:pt x="5191" y="4670"/>
                    <a:pt x="5286" y="4441"/>
                  </a:cubicBezTo>
                  <a:cubicBezTo>
                    <a:pt x="5424" y="4105"/>
                    <a:pt x="6106" y="3881"/>
                    <a:pt x="6467" y="3778"/>
                  </a:cubicBezTo>
                  <a:cubicBezTo>
                    <a:pt x="6591" y="3741"/>
                    <a:pt x="6715" y="3726"/>
                    <a:pt x="6833" y="3726"/>
                  </a:cubicBezTo>
                  <a:cubicBezTo>
                    <a:pt x="7063" y="3726"/>
                    <a:pt x="7271" y="3784"/>
                    <a:pt x="7409" y="3862"/>
                  </a:cubicBezTo>
                  <a:cubicBezTo>
                    <a:pt x="7458" y="3891"/>
                    <a:pt x="7496" y="3904"/>
                    <a:pt x="7527" y="3904"/>
                  </a:cubicBezTo>
                  <a:cubicBezTo>
                    <a:pt x="7624" y="3904"/>
                    <a:pt x="7647" y="3773"/>
                    <a:pt x="7725" y="3621"/>
                  </a:cubicBezTo>
                  <a:cubicBezTo>
                    <a:pt x="7828" y="3424"/>
                    <a:pt x="7867" y="3199"/>
                    <a:pt x="7656" y="3050"/>
                  </a:cubicBezTo>
                  <a:cubicBezTo>
                    <a:pt x="7451" y="2905"/>
                    <a:pt x="7306" y="2604"/>
                    <a:pt x="7070" y="2559"/>
                  </a:cubicBezTo>
                  <a:cubicBezTo>
                    <a:pt x="6838" y="2516"/>
                    <a:pt x="7184" y="2379"/>
                    <a:pt x="7306" y="2258"/>
                  </a:cubicBezTo>
                  <a:cubicBezTo>
                    <a:pt x="7424" y="2139"/>
                    <a:pt x="7656" y="2052"/>
                    <a:pt x="7950" y="2024"/>
                  </a:cubicBezTo>
                  <a:cubicBezTo>
                    <a:pt x="8244" y="1998"/>
                    <a:pt x="8975" y="1975"/>
                    <a:pt x="9211" y="1723"/>
                  </a:cubicBezTo>
                  <a:cubicBezTo>
                    <a:pt x="9380" y="1541"/>
                    <a:pt x="9693" y="1469"/>
                    <a:pt x="9922" y="1469"/>
                  </a:cubicBezTo>
                  <a:cubicBezTo>
                    <a:pt x="10009" y="1469"/>
                    <a:pt x="10084" y="1479"/>
                    <a:pt x="10134" y="1498"/>
                  </a:cubicBezTo>
                  <a:cubicBezTo>
                    <a:pt x="10161" y="1509"/>
                    <a:pt x="10192" y="1513"/>
                    <a:pt x="10224" y="1513"/>
                  </a:cubicBezTo>
                  <a:cubicBezTo>
                    <a:pt x="10379" y="1513"/>
                    <a:pt x="10586" y="1413"/>
                    <a:pt x="10748" y="1413"/>
                  </a:cubicBezTo>
                  <a:cubicBezTo>
                    <a:pt x="10774" y="1413"/>
                    <a:pt x="10800" y="1416"/>
                    <a:pt x="10824" y="1422"/>
                  </a:cubicBezTo>
                  <a:cubicBezTo>
                    <a:pt x="10863" y="1434"/>
                    <a:pt x="10919" y="1442"/>
                    <a:pt x="10981" y="1457"/>
                  </a:cubicBezTo>
                  <a:cubicBezTo>
                    <a:pt x="11026" y="1232"/>
                    <a:pt x="10020" y="954"/>
                    <a:pt x="10020" y="954"/>
                  </a:cubicBezTo>
                  <a:cubicBezTo>
                    <a:pt x="9791" y="954"/>
                    <a:pt x="9769" y="1141"/>
                    <a:pt x="9582" y="1141"/>
                  </a:cubicBezTo>
                  <a:cubicBezTo>
                    <a:pt x="9399" y="1141"/>
                    <a:pt x="9074" y="1141"/>
                    <a:pt x="8868" y="1369"/>
                  </a:cubicBezTo>
                  <a:cubicBezTo>
                    <a:pt x="8724" y="1533"/>
                    <a:pt x="8531" y="1638"/>
                    <a:pt x="8391" y="1638"/>
                  </a:cubicBezTo>
                  <a:cubicBezTo>
                    <a:pt x="8331" y="1638"/>
                    <a:pt x="8281" y="1619"/>
                    <a:pt x="8247" y="1579"/>
                  </a:cubicBezTo>
                  <a:cubicBezTo>
                    <a:pt x="8197" y="1517"/>
                    <a:pt x="8106" y="1505"/>
                    <a:pt x="8022" y="1505"/>
                  </a:cubicBezTo>
                  <a:cubicBezTo>
                    <a:pt x="7970" y="1505"/>
                    <a:pt x="7921" y="1510"/>
                    <a:pt x="7885" y="1510"/>
                  </a:cubicBezTo>
                  <a:cubicBezTo>
                    <a:pt x="7848" y="1510"/>
                    <a:pt x="7825" y="1504"/>
                    <a:pt x="7832" y="1484"/>
                  </a:cubicBezTo>
                  <a:cubicBezTo>
                    <a:pt x="7846" y="1441"/>
                    <a:pt x="7763" y="1390"/>
                    <a:pt x="7682" y="1390"/>
                  </a:cubicBezTo>
                  <a:cubicBezTo>
                    <a:pt x="7633" y="1390"/>
                    <a:pt x="7584" y="1409"/>
                    <a:pt x="7558" y="1461"/>
                  </a:cubicBezTo>
                  <a:cubicBezTo>
                    <a:pt x="7528" y="1519"/>
                    <a:pt x="7462" y="1529"/>
                    <a:pt x="7393" y="1529"/>
                  </a:cubicBezTo>
                  <a:cubicBezTo>
                    <a:pt x="7359" y="1529"/>
                    <a:pt x="7323" y="1527"/>
                    <a:pt x="7290" y="1527"/>
                  </a:cubicBezTo>
                  <a:cubicBezTo>
                    <a:pt x="7231" y="1527"/>
                    <a:pt x="7182" y="1535"/>
                    <a:pt x="7165" y="1579"/>
                  </a:cubicBezTo>
                  <a:cubicBezTo>
                    <a:pt x="7119" y="1693"/>
                    <a:pt x="6750" y="2013"/>
                    <a:pt x="6636" y="2013"/>
                  </a:cubicBezTo>
                  <a:cubicBezTo>
                    <a:pt x="6521" y="2013"/>
                    <a:pt x="5873" y="1922"/>
                    <a:pt x="5713" y="1899"/>
                  </a:cubicBezTo>
                  <a:cubicBezTo>
                    <a:pt x="5553" y="1876"/>
                    <a:pt x="5530" y="1647"/>
                    <a:pt x="5530" y="1579"/>
                  </a:cubicBezTo>
                  <a:cubicBezTo>
                    <a:pt x="5530" y="1507"/>
                    <a:pt x="5553" y="1232"/>
                    <a:pt x="5389" y="1141"/>
                  </a:cubicBezTo>
                  <a:cubicBezTo>
                    <a:pt x="5229" y="1046"/>
                    <a:pt x="5206" y="657"/>
                    <a:pt x="5092" y="611"/>
                  </a:cubicBezTo>
                  <a:cubicBezTo>
                    <a:pt x="5084" y="606"/>
                    <a:pt x="5081" y="603"/>
                    <a:pt x="5072" y="599"/>
                  </a:cubicBezTo>
                  <a:cubicBezTo>
                    <a:pt x="5072" y="599"/>
                    <a:pt x="5069" y="599"/>
                    <a:pt x="5069" y="595"/>
                  </a:cubicBezTo>
                  <a:cubicBezTo>
                    <a:pt x="5065" y="595"/>
                    <a:pt x="5061" y="592"/>
                    <a:pt x="5058" y="588"/>
                  </a:cubicBezTo>
                  <a:cubicBezTo>
                    <a:pt x="5054" y="584"/>
                    <a:pt x="5049" y="580"/>
                    <a:pt x="5046" y="573"/>
                  </a:cubicBezTo>
                  <a:lnTo>
                    <a:pt x="5042" y="573"/>
                  </a:lnTo>
                  <a:cubicBezTo>
                    <a:pt x="5000" y="520"/>
                    <a:pt x="4974" y="432"/>
                    <a:pt x="4935" y="370"/>
                  </a:cubicBezTo>
                  <a:cubicBezTo>
                    <a:pt x="4924" y="355"/>
                    <a:pt x="4917" y="344"/>
                    <a:pt x="4905" y="337"/>
                  </a:cubicBezTo>
                  <a:lnTo>
                    <a:pt x="4901" y="332"/>
                  </a:lnTo>
                  <a:cubicBezTo>
                    <a:pt x="4898" y="328"/>
                    <a:pt x="4889" y="325"/>
                    <a:pt x="4886" y="321"/>
                  </a:cubicBezTo>
                  <a:lnTo>
                    <a:pt x="4882" y="321"/>
                  </a:lnTo>
                  <a:cubicBezTo>
                    <a:pt x="4878" y="317"/>
                    <a:pt x="4871" y="317"/>
                    <a:pt x="4866" y="314"/>
                  </a:cubicBezTo>
                  <a:lnTo>
                    <a:pt x="4859" y="314"/>
                  </a:lnTo>
                  <a:cubicBezTo>
                    <a:pt x="4852" y="309"/>
                    <a:pt x="4848" y="309"/>
                    <a:pt x="4836" y="309"/>
                  </a:cubicBezTo>
                  <a:cubicBezTo>
                    <a:pt x="4699" y="309"/>
                    <a:pt x="4352" y="12"/>
                    <a:pt x="4352" y="12"/>
                  </a:cubicBezTo>
                  <a:lnTo>
                    <a:pt x="4352"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3" name="Google Shape;1443;p48"/>
            <p:cNvSpPr/>
            <p:nvPr/>
          </p:nvSpPr>
          <p:spPr>
            <a:xfrm>
              <a:off x="2411200" y="1433300"/>
              <a:ext cx="224325" cy="105475"/>
            </a:xfrm>
            <a:custGeom>
              <a:rect b="b" l="l" r="r" t="t"/>
              <a:pathLst>
                <a:path extrusionOk="0" h="4219" w="8973">
                  <a:moveTo>
                    <a:pt x="6395" y="1"/>
                  </a:moveTo>
                  <a:cubicBezTo>
                    <a:pt x="5939" y="1"/>
                    <a:pt x="5485" y="162"/>
                    <a:pt x="5352" y="171"/>
                  </a:cubicBezTo>
                  <a:cubicBezTo>
                    <a:pt x="5187" y="178"/>
                    <a:pt x="4429" y="575"/>
                    <a:pt x="4437" y="719"/>
                  </a:cubicBezTo>
                  <a:cubicBezTo>
                    <a:pt x="4444" y="869"/>
                    <a:pt x="3754" y="1539"/>
                    <a:pt x="3644" y="1661"/>
                  </a:cubicBezTo>
                  <a:cubicBezTo>
                    <a:pt x="3529" y="1783"/>
                    <a:pt x="3343" y="1748"/>
                    <a:pt x="3194" y="1920"/>
                  </a:cubicBezTo>
                  <a:cubicBezTo>
                    <a:pt x="3092" y="2041"/>
                    <a:pt x="2872" y="2086"/>
                    <a:pt x="2657" y="2086"/>
                  </a:cubicBezTo>
                  <a:cubicBezTo>
                    <a:pt x="2568" y="2086"/>
                    <a:pt x="2480" y="2078"/>
                    <a:pt x="2402" y="2065"/>
                  </a:cubicBezTo>
                  <a:cubicBezTo>
                    <a:pt x="2137" y="2023"/>
                    <a:pt x="2074" y="1653"/>
                    <a:pt x="1895" y="1653"/>
                  </a:cubicBezTo>
                  <a:cubicBezTo>
                    <a:pt x="1894" y="1653"/>
                    <a:pt x="1892" y="1653"/>
                    <a:pt x="1890" y="1653"/>
                  </a:cubicBezTo>
                  <a:cubicBezTo>
                    <a:pt x="1878" y="1654"/>
                    <a:pt x="1866" y="1654"/>
                    <a:pt x="1853" y="1654"/>
                  </a:cubicBezTo>
                  <a:cubicBezTo>
                    <a:pt x="1690" y="1654"/>
                    <a:pt x="1555" y="1605"/>
                    <a:pt x="1547" y="1428"/>
                  </a:cubicBezTo>
                  <a:cubicBezTo>
                    <a:pt x="1540" y="1238"/>
                    <a:pt x="1383" y="1059"/>
                    <a:pt x="1246" y="971"/>
                  </a:cubicBezTo>
                  <a:cubicBezTo>
                    <a:pt x="1223" y="960"/>
                    <a:pt x="1212" y="941"/>
                    <a:pt x="1204" y="922"/>
                  </a:cubicBezTo>
                  <a:cubicBezTo>
                    <a:pt x="1147" y="971"/>
                    <a:pt x="1113" y="1013"/>
                    <a:pt x="1105" y="1043"/>
                  </a:cubicBezTo>
                  <a:cubicBezTo>
                    <a:pt x="1083" y="1203"/>
                    <a:pt x="785" y="1619"/>
                    <a:pt x="671" y="1619"/>
                  </a:cubicBezTo>
                  <a:cubicBezTo>
                    <a:pt x="608" y="1619"/>
                    <a:pt x="527" y="1559"/>
                    <a:pt x="458" y="1559"/>
                  </a:cubicBezTo>
                  <a:cubicBezTo>
                    <a:pt x="397" y="1559"/>
                    <a:pt x="346" y="1605"/>
                    <a:pt x="324" y="1779"/>
                  </a:cubicBezTo>
                  <a:cubicBezTo>
                    <a:pt x="279" y="2145"/>
                    <a:pt x="141" y="2195"/>
                    <a:pt x="73" y="2263"/>
                  </a:cubicBezTo>
                  <a:cubicBezTo>
                    <a:pt x="0" y="2332"/>
                    <a:pt x="210" y="2633"/>
                    <a:pt x="370" y="2725"/>
                  </a:cubicBezTo>
                  <a:cubicBezTo>
                    <a:pt x="530" y="2816"/>
                    <a:pt x="324" y="2907"/>
                    <a:pt x="439" y="3113"/>
                  </a:cubicBezTo>
                  <a:cubicBezTo>
                    <a:pt x="553" y="3323"/>
                    <a:pt x="279" y="3529"/>
                    <a:pt x="439" y="3620"/>
                  </a:cubicBezTo>
                  <a:cubicBezTo>
                    <a:pt x="602" y="3712"/>
                    <a:pt x="347" y="3944"/>
                    <a:pt x="484" y="4058"/>
                  </a:cubicBezTo>
                  <a:cubicBezTo>
                    <a:pt x="495" y="4070"/>
                    <a:pt x="507" y="4077"/>
                    <a:pt x="518" y="4088"/>
                  </a:cubicBezTo>
                  <a:cubicBezTo>
                    <a:pt x="522" y="4093"/>
                    <a:pt x="526" y="4097"/>
                    <a:pt x="526" y="4100"/>
                  </a:cubicBezTo>
                  <a:cubicBezTo>
                    <a:pt x="537" y="4111"/>
                    <a:pt x="545" y="4119"/>
                    <a:pt x="557" y="4130"/>
                  </a:cubicBezTo>
                  <a:lnTo>
                    <a:pt x="557" y="4134"/>
                  </a:lnTo>
                  <a:cubicBezTo>
                    <a:pt x="568" y="4146"/>
                    <a:pt x="576" y="4162"/>
                    <a:pt x="583" y="4173"/>
                  </a:cubicBezTo>
                  <a:lnTo>
                    <a:pt x="587" y="4176"/>
                  </a:lnTo>
                  <a:cubicBezTo>
                    <a:pt x="595" y="4192"/>
                    <a:pt x="602" y="4203"/>
                    <a:pt x="610" y="4218"/>
                  </a:cubicBezTo>
                  <a:cubicBezTo>
                    <a:pt x="720" y="4116"/>
                    <a:pt x="831" y="4009"/>
                    <a:pt x="919" y="4009"/>
                  </a:cubicBezTo>
                  <a:cubicBezTo>
                    <a:pt x="1063" y="4009"/>
                    <a:pt x="1174" y="3712"/>
                    <a:pt x="1361" y="3712"/>
                  </a:cubicBezTo>
                  <a:cubicBezTo>
                    <a:pt x="1544" y="3712"/>
                    <a:pt x="1693" y="3342"/>
                    <a:pt x="1619" y="3231"/>
                  </a:cubicBezTo>
                  <a:cubicBezTo>
                    <a:pt x="1544" y="3121"/>
                    <a:pt x="1471" y="2862"/>
                    <a:pt x="1730" y="2823"/>
                  </a:cubicBezTo>
                  <a:cubicBezTo>
                    <a:pt x="1990" y="2789"/>
                    <a:pt x="1990" y="2640"/>
                    <a:pt x="2173" y="2640"/>
                  </a:cubicBezTo>
                  <a:cubicBezTo>
                    <a:pt x="2360" y="2640"/>
                    <a:pt x="2249" y="3010"/>
                    <a:pt x="2432" y="3082"/>
                  </a:cubicBezTo>
                  <a:cubicBezTo>
                    <a:pt x="2441" y="3086"/>
                    <a:pt x="2451" y="3088"/>
                    <a:pt x="2461" y="3088"/>
                  </a:cubicBezTo>
                  <a:cubicBezTo>
                    <a:pt x="2641" y="3088"/>
                    <a:pt x="2847" y="2454"/>
                    <a:pt x="2984" y="2454"/>
                  </a:cubicBezTo>
                  <a:cubicBezTo>
                    <a:pt x="3133" y="2454"/>
                    <a:pt x="3320" y="2232"/>
                    <a:pt x="3503" y="2160"/>
                  </a:cubicBezTo>
                  <a:cubicBezTo>
                    <a:pt x="3690" y="2084"/>
                    <a:pt x="3911" y="1752"/>
                    <a:pt x="4131" y="1680"/>
                  </a:cubicBezTo>
                  <a:cubicBezTo>
                    <a:pt x="4353" y="1604"/>
                    <a:pt x="4463" y="1310"/>
                    <a:pt x="4574" y="1200"/>
                  </a:cubicBezTo>
                  <a:cubicBezTo>
                    <a:pt x="4656" y="1117"/>
                    <a:pt x="4823" y="1075"/>
                    <a:pt x="4996" y="1075"/>
                  </a:cubicBezTo>
                  <a:cubicBezTo>
                    <a:pt x="5054" y="1075"/>
                    <a:pt x="5112" y="1080"/>
                    <a:pt x="5169" y="1089"/>
                  </a:cubicBezTo>
                  <a:cubicBezTo>
                    <a:pt x="5229" y="1097"/>
                    <a:pt x="5313" y="1105"/>
                    <a:pt x="5401" y="1105"/>
                  </a:cubicBezTo>
                  <a:cubicBezTo>
                    <a:pt x="5535" y="1105"/>
                    <a:pt x="5690" y="1089"/>
                    <a:pt x="5843" y="1040"/>
                  </a:cubicBezTo>
                  <a:cubicBezTo>
                    <a:pt x="5846" y="1036"/>
                    <a:pt x="5850" y="1036"/>
                    <a:pt x="5855" y="1036"/>
                  </a:cubicBezTo>
                  <a:cubicBezTo>
                    <a:pt x="5866" y="1032"/>
                    <a:pt x="5878" y="1029"/>
                    <a:pt x="5889" y="1024"/>
                  </a:cubicBezTo>
                  <a:cubicBezTo>
                    <a:pt x="5896" y="1020"/>
                    <a:pt x="5904" y="1017"/>
                    <a:pt x="5911" y="1013"/>
                  </a:cubicBezTo>
                  <a:cubicBezTo>
                    <a:pt x="5923" y="1009"/>
                    <a:pt x="5934" y="1006"/>
                    <a:pt x="5942" y="1001"/>
                  </a:cubicBezTo>
                  <a:cubicBezTo>
                    <a:pt x="5961" y="994"/>
                    <a:pt x="5976" y="987"/>
                    <a:pt x="5992" y="978"/>
                  </a:cubicBezTo>
                  <a:cubicBezTo>
                    <a:pt x="5999" y="975"/>
                    <a:pt x="6007" y="971"/>
                    <a:pt x="6015" y="967"/>
                  </a:cubicBezTo>
                  <a:cubicBezTo>
                    <a:pt x="6026" y="964"/>
                    <a:pt x="6041" y="955"/>
                    <a:pt x="6052" y="948"/>
                  </a:cubicBezTo>
                  <a:cubicBezTo>
                    <a:pt x="6060" y="944"/>
                    <a:pt x="6064" y="941"/>
                    <a:pt x="6071" y="937"/>
                  </a:cubicBezTo>
                  <a:cubicBezTo>
                    <a:pt x="6091" y="925"/>
                    <a:pt x="6110" y="914"/>
                    <a:pt x="6129" y="902"/>
                  </a:cubicBezTo>
                  <a:cubicBezTo>
                    <a:pt x="6189" y="862"/>
                    <a:pt x="6244" y="845"/>
                    <a:pt x="6293" y="845"/>
                  </a:cubicBezTo>
                  <a:cubicBezTo>
                    <a:pt x="6516" y="845"/>
                    <a:pt x="6643" y="1188"/>
                    <a:pt x="6792" y="1310"/>
                  </a:cubicBezTo>
                  <a:cubicBezTo>
                    <a:pt x="6979" y="1459"/>
                    <a:pt x="7234" y="1383"/>
                    <a:pt x="7123" y="1829"/>
                  </a:cubicBezTo>
                  <a:cubicBezTo>
                    <a:pt x="7090" y="1964"/>
                    <a:pt x="7111" y="2009"/>
                    <a:pt x="7161" y="2009"/>
                  </a:cubicBezTo>
                  <a:cubicBezTo>
                    <a:pt x="7264" y="2009"/>
                    <a:pt x="7486" y="1821"/>
                    <a:pt x="7606" y="1821"/>
                  </a:cubicBezTo>
                  <a:cubicBezTo>
                    <a:pt x="7619" y="1821"/>
                    <a:pt x="7631" y="1824"/>
                    <a:pt x="7642" y="1829"/>
                  </a:cubicBezTo>
                  <a:cubicBezTo>
                    <a:pt x="7790" y="1901"/>
                    <a:pt x="7493" y="2492"/>
                    <a:pt x="7642" y="2492"/>
                  </a:cubicBezTo>
                  <a:cubicBezTo>
                    <a:pt x="7730" y="2492"/>
                    <a:pt x="7848" y="2690"/>
                    <a:pt x="7924" y="2850"/>
                  </a:cubicBezTo>
                  <a:cubicBezTo>
                    <a:pt x="8008" y="2789"/>
                    <a:pt x="8054" y="2698"/>
                    <a:pt x="8119" y="2595"/>
                  </a:cubicBezTo>
                  <a:cubicBezTo>
                    <a:pt x="8135" y="2569"/>
                    <a:pt x="8153" y="2558"/>
                    <a:pt x="8173" y="2558"/>
                  </a:cubicBezTo>
                  <a:cubicBezTo>
                    <a:pt x="8262" y="2558"/>
                    <a:pt x="8396" y="2755"/>
                    <a:pt x="8614" y="2755"/>
                  </a:cubicBezTo>
                  <a:cubicBezTo>
                    <a:pt x="8619" y="2755"/>
                    <a:pt x="8624" y="2755"/>
                    <a:pt x="8629" y="2755"/>
                  </a:cubicBezTo>
                  <a:cubicBezTo>
                    <a:pt x="8903" y="2747"/>
                    <a:pt x="8972" y="2542"/>
                    <a:pt x="8861" y="2465"/>
                  </a:cubicBezTo>
                  <a:cubicBezTo>
                    <a:pt x="8747" y="2385"/>
                    <a:pt x="8499" y="2065"/>
                    <a:pt x="8457" y="1935"/>
                  </a:cubicBezTo>
                  <a:cubicBezTo>
                    <a:pt x="8411" y="1810"/>
                    <a:pt x="8225" y="1935"/>
                    <a:pt x="8233" y="1798"/>
                  </a:cubicBezTo>
                  <a:cubicBezTo>
                    <a:pt x="8240" y="1661"/>
                    <a:pt x="8034" y="1703"/>
                    <a:pt x="7920" y="1646"/>
                  </a:cubicBezTo>
                  <a:cubicBezTo>
                    <a:pt x="7809" y="1585"/>
                    <a:pt x="7852" y="1490"/>
                    <a:pt x="7859" y="1284"/>
                  </a:cubicBezTo>
                  <a:cubicBezTo>
                    <a:pt x="7871" y="1074"/>
                    <a:pt x="7672" y="781"/>
                    <a:pt x="7482" y="487"/>
                  </a:cubicBezTo>
                  <a:cubicBezTo>
                    <a:pt x="7291" y="193"/>
                    <a:pt x="7250" y="144"/>
                    <a:pt x="6704" y="30"/>
                  </a:cubicBezTo>
                  <a:cubicBezTo>
                    <a:pt x="6604" y="9"/>
                    <a:pt x="6499" y="1"/>
                    <a:pt x="639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4" name="Google Shape;1444;p48"/>
            <p:cNvSpPr/>
            <p:nvPr/>
          </p:nvSpPr>
          <p:spPr>
            <a:xfrm>
              <a:off x="2545825" y="1454425"/>
              <a:ext cx="63475" cy="81475"/>
            </a:xfrm>
            <a:custGeom>
              <a:rect b="b" l="l" r="r" t="t"/>
              <a:pathLst>
                <a:path extrusionOk="0" h="3259" w="2539">
                  <a:moveTo>
                    <a:pt x="908" y="0"/>
                  </a:moveTo>
                  <a:cubicBezTo>
                    <a:pt x="859" y="0"/>
                    <a:pt x="804" y="17"/>
                    <a:pt x="744" y="57"/>
                  </a:cubicBezTo>
                  <a:cubicBezTo>
                    <a:pt x="725" y="69"/>
                    <a:pt x="706" y="80"/>
                    <a:pt x="686" y="92"/>
                  </a:cubicBezTo>
                  <a:cubicBezTo>
                    <a:pt x="679" y="96"/>
                    <a:pt x="675" y="99"/>
                    <a:pt x="667" y="103"/>
                  </a:cubicBezTo>
                  <a:cubicBezTo>
                    <a:pt x="656" y="110"/>
                    <a:pt x="641" y="119"/>
                    <a:pt x="630" y="122"/>
                  </a:cubicBezTo>
                  <a:cubicBezTo>
                    <a:pt x="622" y="126"/>
                    <a:pt x="614" y="130"/>
                    <a:pt x="607" y="133"/>
                  </a:cubicBezTo>
                  <a:cubicBezTo>
                    <a:pt x="591" y="142"/>
                    <a:pt x="576" y="149"/>
                    <a:pt x="557" y="156"/>
                  </a:cubicBezTo>
                  <a:cubicBezTo>
                    <a:pt x="549" y="161"/>
                    <a:pt x="538" y="164"/>
                    <a:pt x="526" y="168"/>
                  </a:cubicBezTo>
                  <a:cubicBezTo>
                    <a:pt x="519" y="172"/>
                    <a:pt x="511" y="175"/>
                    <a:pt x="504" y="179"/>
                  </a:cubicBezTo>
                  <a:cubicBezTo>
                    <a:pt x="493" y="184"/>
                    <a:pt x="481" y="187"/>
                    <a:pt x="470" y="191"/>
                  </a:cubicBezTo>
                  <a:cubicBezTo>
                    <a:pt x="465" y="191"/>
                    <a:pt x="461" y="191"/>
                    <a:pt x="458" y="195"/>
                  </a:cubicBezTo>
                  <a:cubicBezTo>
                    <a:pt x="305" y="244"/>
                    <a:pt x="150" y="260"/>
                    <a:pt x="16" y="260"/>
                  </a:cubicBezTo>
                  <a:cubicBezTo>
                    <a:pt x="130" y="404"/>
                    <a:pt x="138" y="576"/>
                    <a:pt x="99" y="675"/>
                  </a:cubicBezTo>
                  <a:cubicBezTo>
                    <a:pt x="50" y="801"/>
                    <a:pt x="23" y="1071"/>
                    <a:pt x="222" y="1071"/>
                  </a:cubicBezTo>
                  <a:cubicBezTo>
                    <a:pt x="411" y="1071"/>
                    <a:pt x="467" y="1249"/>
                    <a:pt x="390" y="1249"/>
                  </a:cubicBezTo>
                  <a:cubicBezTo>
                    <a:pt x="385" y="1249"/>
                    <a:pt x="380" y="1248"/>
                    <a:pt x="374" y="1247"/>
                  </a:cubicBezTo>
                  <a:lnTo>
                    <a:pt x="343" y="1247"/>
                  </a:lnTo>
                  <a:lnTo>
                    <a:pt x="340" y="1250"/>
                  </a:lnTo>
                  <a:cubicBezTo>
                    <a:pt x="336" y="1250"/>
                    <a:pt x="332" y="1254"/>
                    <a:pt x="328" y="1254"/>
                  </a:cubicBezTo>
                  <a:lnTo>
                    <a:pt x="328" y="1258"/>
                  </a:lnTo>
                  <a:cubicBezTo>
                    <a:pt x="278" y="1304"/>
                    <a:pt x="271" y="1449"/>
                    <a:pt x="172" y="1551"/>
                  </a:cubicBezTo>
                  <a:cubicBezTo>
                    <a:pt x="164" y="1556"/>
                    <a:pt x="157" y="1563"/>
                    <a:pt x="150" y="1570"/>
                  </a:cubicBezTo>
                  <a:cubicBezTo>
                    <a:pt x="0" y="1697"/>
                    <a:pt x="199" y="2142"/>
                    <a:pt x="122" y="2367"/>
                  </a:cubicBezTo>
                  <a:cubicBezTo>
                    <a:pt x="50" y="2592"/>
                    <a:pt x="248" y="2939"/>
                    <a:pt x="523" y="3164"/>
                  </a:cubicBezTo>
                  <a:cubicBezTo>
                    <a:pt x="608" y="3234"/>
                    <a:pt x="667" y="3258"/>
                    <a:pt x="715" y="3258"/>
                  </a:cubicBezTo>
                  <a:cubicBezTo>
                    <a:pt x="821" y="3258"/>
                    <a:pt x="875" y="3141"/>
                    <a:pt x="1045" y="3141"/>
                  </a:cubicBezTo>
                  <a:cubicBezTo>
                    <a:pt x="1243" y="3141"/>
                    <a:pt x="1283" y="3043"/>
                    <a:pt x="1394" y="3043"/>
                  </a:cubicBezTo>
                  <a:cubicBezTo>
                    <a:pt x="1421" y="3043"/>
                    <a:pt x="1454" y="3050"/>
                    <a:pt x="1494" y="3065"/>
                  </a:cubicBezTo>
                  <a:cubicBezTo>
                    <a:pt x="1499" y="3065"/>
                    <a:pt x="1506" y="3069"/>
                    <a:pt x="1510" y="3069"/>
                  </a:cubicBezTo>
                  <a:cubicBezTo>
                    <a:pt x="1572" y="2932"/>
                    <a:pt x="1701" y="2914"/>
                    <a:pt x="1827" y="2914"/>
                  </a:cubicBezTo>
                  <a:cubicBezTo>
                    <a:pt x="1873" y="2914"/>
                    <a:pt x="1917" y="2917"/>
                    <a:pt x="1959" y="2917"/>
                  </a:cubicBezTo>
                  <a:cubicBezTo>
                    <a:pt x="1986" y="2917"/>
                    <a:pt x="2012" y="2916"/>
                    <a:pt x="2036" y="2912"/>
                  </a:cubicBezTo>
                  <a:cubicBezTo>
                    <a:pt x="2199" y="2886"/>
                    <a:pt x="2104" y="2672"/>
                    <a:pt x="2097" y="2550"/>
                  </a:cubicBezTo>
                  <a:cubicBezTo>
                    <a:pt x="2095" y="2519"/>
                    <a:pt x="2106" y="2509"/>
                    <a:pt x="2126" y="2509"/>
                  </a:cubicBezTo>
                  <a:cubicBezTo>
                    <a:pt x="2167" y="2509"/>
                    <a:pt x="2245" y="2554"/>
                    <a:pt x="2318" y="2554"/>
                  </a:cubicBezTo>
                  <a:cubicBezTo>
                    <a:pt x="2349" y="2554"/>
                    <a:pt x="2379" y="2546"/>
                    <a:pt x="2405" y="2523"/>
                  </a:cubicBezTo>
                  <a:cubicBezTo>
                    <a:pt x="2528" y="2420"/>
                    <a:pt x="2303" y="2119"/>
                    <a:pt x="2451" y="2059"/>
                  </a:cubicBezTo>
                  <a:cubicBezTo>
                    <a:pt x="2486" y="2043"/>
                    <a:pt x="2512" y="2028"/>
                    <a:pt x="2539" y="2005"/>
                  </a:cubicBezTo>
                  <a:cubicBezTo>
                    <a:pt x="2463" y="1845"/>
                    <a:pt x="2345" y="1647"/>
                    <a:pt x="2257" y="1647"/>
                  </a:cubicBezTo>
                  <a:cubicBezTo>
                    <a:pt x="2108" y="1647"/>
                    <a:pt x="2405" y="1056"/>
                    <a:pt x="2257" y="984"/>
                  </a:cubicBezTo>
                  <a:cubicBezTo>
                    <a:pt x="2246" y="979"/>
                    <a:pt x="2234" y="976"/>
                    <a:pt x="2221" y="976"/>
                  </a:cubicBezTo>
                  <a:cubicBezTo>
                    <a:pt x="2101" y="976"/>
                    <a:pt x="1879" y="1164"/>
                    <a:pt x="1776" y="1164"/>
                  </a:cubicBezTo>
                  <a:cubicBezTo>
                    <a:pt x="1726" y="1164"/>
                    <a:pt x="1705" y="1119"/>
                    <a:pt x="1738" y="984"/>
                  </a:cubicBezTo>
                  <a:cubicBezTo>
                    <a:pt x="1849" y="538"/>
                    <a:pt x="1594" y="614"/>
                    <a:pt x="1407" y="465"/>
                  </a:cubicBezTo>
                  <a:cubicBezTo>
                    <a:pt x="1258" y="343"/>
                    <a:pt x="1131" y="0"/>
                    <a:pt x="90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5" name="Google Shape;1445;p48"/>
            <p:cNvSpPr/>
            <p:nvPr/>
          </p:nvSpPr>
          <p:spPr>
            <a:xfrm>
              <a:off x="2425450" y="1460150"/>
              <a:ext cx="132050" cy="107375"/>
            </a:xfrm>
            <a:custGeom>
              <a:rect b="b" l="l" r="r" t="t"/>
              <a:pathLst>
                <a:path extrusionOk="0" h="4295" w="5282">
                  <a:moveTo>
                    <a:pt x="4426" y="1"/>
                  </a:moveTo>
                  <a:cubicBezTo>
                    <a:pt x="4253" y="1"/>
                    <a:pt x="4086" y="43"/>
                    <a:pt x="4004" y="126"/>
                  </a:cubicBezTo>
                  <a:cubicBezTo>
                    <a:pt x="3893" y="236"/>
                    <a:pt x="3783" y="530"/>
                    <a:pt x="3561" y="606"/>
                  </a:cubicBezTo>
                  <a:cubicBezTo>
                    <a:pt x="3341" y="678"/>
                    <a:pt x="3120" y="1010"/>
                    <a:pt x="2933" y="1086"/>
                  </a:cubicBezTo>
                  <a:cubicBezTo>
                    <a:pt x="2750" y="1158"/>
                    <a:pt x="2563" y="1380"/>
                    <a:pt x="2414" y="1380"/>
                  </a:cubicBezTo>
                  <a:cubicBezTo>
                    <a:pt x="2277" y="1380"/>
                    <a:pt x="2071" y="2014"/>
                    <a:pt x="1891" y="2014"/>
                  </a:cubicBezTo>
                  <a:cubicBezTo>
                    <a:pt x="1881" y="2014"/>
                    <a:pt x="1871" y="2012"/>
                    <a:pt x="1862" y="2008"/>
                  </a:cubicBezTo>
                  <a:cubicBezTo>
                    <a:pt x="1679" y="1936"/>
                    <a:pt x="1790" y="1566"/>
                    <a:pt x="1603" y="1566"/>
                  </a:cubicBezTo>
                  <a:cubicBezTo>
                    <a:pt x="1420" y="1566"/>
                    <a:pt x="1420" y="1715"/>
                    <a:pt x="1160" y="1749"/>
                  </a:cubicBezTo>
                  <a:cubicBezTo>
                    <a:pt x="901" y="1788"/>
                    <a:pt x="974" y="2047"/>
                    <a:pt x="1049" y="2157"/>
                  </a:cubicBezTo>
                  <a:cubicBezTo>
                    <a:pt x="1123" y="2268"/>
                    <a:pt x="974" y="2638"/>
                    <a:pt x="791" y="2638"/>
                  </a:cubicBezTo>
                  <a:cubicBezTo>
                    <a:pt x="604" y="2638"/>
                    <a:pt x="493" y="2935"/>
                    <a:pt x="349" y="2935"/>
                  </a:cubicBezTo>
                  <a:cubicBezTo>
                    <a:pt x="261" y="2935"/>
                    <a:pt x="150" y="3042"/>
                    <a:pt x="40" y="3144"/>
                  </a:cubicBezTo>
                  <a:cubicBezTo>
                    <a:pt x="43" y="3156"/>
                    <a:pt x="52" y="3167"/>
                    <a:pt x="55" y="3179"/>
                  </a:cubicBezTo>
                  <a:lnTo>
                    <a:pt x="55" y="3183"/>
                  </a:lnTo>
                  <a:cubicBezTo>
                    <a:pt x="59" y="3190"/>
                    <a:pt x="63" y="3202"/>
                    <a:pt x="66" y="3209"/>
                  </a:cubicBezTo>
                  <a:lnTo>
                    <a:pt x="66" y="3217"/>
                  </a:lnTo>
                  <a:cubicBezTo>
                    <a:pt x="71" y="3225"/>
                    <a:pt x="74" y="3232"/>
                    <a:pt x="74" y="3239"/>
                  </a:cubicBezTo>
                  <a:lnTo>
                    <a:pt x="74" y="3251"/>
                  </a:lnTo>
                  <a:cubicBezTo>
                    <a:pt x="78" y="3259"/>
                    <a:pt x="78" y="3271"/>
                    <a:pt x="82" y="3278"/>
                  </a:cubicBezTo>
                  <a:lnTo>
                    <a:pt x="82" y="3285"/>
                  </a:lnTo>
                  <a:lnTo>
                    <a:pt x="82" y="3304"/>
                  </a:lnTo>
                  <a:cubicBezTo>
                    <a:pt x="82" y="3308"/>
                    <a:pt x="78" y="3312"/>
                    <a:pt x="78" y="3316"/>
                  </a:cubicBezTo>
                  <a:lnTo>
                    <a:pt x="78" y="3331"/>
                  </a:lnTo>
                  <a:cubicBezTo>
                    <a:pt x="78" y="3331"/>
                    <a:pt x="74" y="3335"/>
                    <a:pt x="74" y="3339"/>
                  </a:cubicBezTo>
                  <a:cubicBezTo>
                    <a:pt x="74" y="3343"/>
                    <a:pt x="71" y="3346"/>
                    <a:pt x="71" y="3350"/>
                  </a:cubicBezTo>
                  <a:cubicBezTo>
                    <a:pt x="66" y="3354"/>
                    <a:pt x="66" y="3357"/>
                    <a:pt x="66" y="3357"/>
                  </a:cubicBezTo>
                  <a:cubicBezTo>
                    <a:pt x="63" y="3366"/>
                    <a:pt x="59" y="3373"/>
                    <a:pt x="55" y="3377"/>
                  </a:cubicBezTo>
                  <a:cubicBezTo>
                    <a:pt x="1" y="3428"/>
                    <a:pt x="157" y="3492"/>
                    <a:pt x="267" y="3492"/>
                  </a:cubicBezTo>
                  <a:cubicBezTo>
                    <a:pt x="304" y="3492"/>
                    <a:pt x="335" y="3485"/>
                    <a:pt x="352" y="3468"/>
                  </a:cubicBezTo>
                  <a:cubicBezTo>
                    <a:pt x="391" y="3429"/>
                    <a:pt x="547" y="3384"/>
                    <a:pt x="668" y="3384"/>
                  </a:cubicBezTo>
                  <a:cubicBezTo>
                    <a:pt x="761" y="3384"/>
                    <a:pt x="833" y="3411"/>
                    <a:pt x="813" y="3491"/>
                  </a:cubicBezTo>
                  <a:cubicBezTo>
                    <a:pt x="810" y="3503"/>
                    <a:pt x="806" y="3510"/>
                    <a:pt x="803" y="3522"/>
                  </a:cubicBezTo>
                  <a:cubicBezTo>
                    <a:pt x="798" y="3533"/>
                    <a:pt x="794" y="3540"/>
                    <a:pt x="791" y="3549"/>
                  </a:cubicBezTo>
                  <a:cubicBezTo>
                    <a:pt x="791" y="3549"/>
                    <a:pt x="791" y="3552"/>
                    <a:pt x="787" y="3552"/>
                  </a:cubicBezTo>
                  <a:cubicBezTo>
                    <a:pt x="783" y="3560"/>
                    <a:pt x="780" y="3563"/>
                    <a:pt x="775" y="3571"/>
                  </a:cubicBezTo>
                  <a:lnTo>
                    <a:pt x="764" y="3582"/>
                  </a:lnTo>
                  <a:cubicBezTo>
                    <a:pt x="764" y="3586"/>
                    <a:pt x="760" y="3586"/>
                    <a:pt x="757" y="3591"/>
                  </a:cubicBezTo>
                  <a:cubicBezTo>
                    <a:pt x="673" y="3678"/>
                    <a:pt x="535" y="3700"/>
                    <a:pt x="539" y="3781"/>
                  </a:cubicBezTo>
                  <a:cubicBezTo>
                    <a:pt x="539" y="3785"/>
                    <a:pt x="535" y="3785"/>
                    <a:pt x="535" y="3792"/>
                  </a:cubicBezTo>
                  <a:cubicBezTo>
                    <a:pt x="535" y="3792"/>
                    <a:pt x="882" y="4089"/>
                    <a:pt x="1019" y="4089"/>
                  </a:cubicBezTo>
                  <a:cubicBezTo>
                    <a:pt x="1031" y="4089"/>
                    <a:pt x="1035" y="4089"/>
                    <a:pt x="1042" y="4094"/>
                  </a:cubicBezTo>
                  <a:lnTo>
                    <a:pt x="1049" y="4094"/>
                  </a:lnTo>
                  <a:cubicBezTo>
                    <a:pt x="1054" y="4097"/>
                    <a:pt x="1061" y="4097"/>
                    <a:pt x="1065" y="4101"/>
                  </a:cubicBezTo>
                  <a:lnTo>
                    <a:pt x="1069" y="4101"/>
                  </a:lnTo>
                  <a:cubicBezTo>
                    <a:pt x="1072" y="4105"/>
                    <a:pt x="1081" y="4108"/>
                    <a:pt x="1084" y="4112"/>
                  </a:cubicBezTo>
                  <a:lnTo>
                    <a:pt x="1088" y="4117"/>
                  </a:lnTo>
                  <a:cubicBezTo>
                    <a:pt x="1100" y="4124"/>
                    <a:pt x="1107" y="4135"/>
                    <a:pt x="1118" y="4150"/>
                  </a:cubicBezTo>
                  <a:cubicBezTo>
                    <a:pt x="1146" y="4193"/>
                    <a:pt x="1164" y="4246"/>
                    <a:pt x="1191" y="4295"/>
                  </a:cubicBezTo>
                  <a:cubicBezTo>
                    <a:pt x="1237" y="4242"/>
                    <a:pt x="1278" y="4196"/>
                    <a:pt x="1306" y="4181"/>
                  </a:cubicBezTo>
                  <a:cubicBezTo>
                    <a:pt x="1328" y="4166"/>
                    <a:pt x="1361" y="4162"/>
                    <a:pt x="1402" y="4162"/>
                  </a:cubicBezTo>
                  <a:cubicBezTo>
                    <a:pt x="1443" y="4162"/>
                    <a:pt x="1492" y="4166"/>
                    <a:pt x="1544" y="4166"/>
                  </a:cubicBezTo>
                  <a:cubicBezTo>
                    <a:pt x="1611" y="4166"/>
                    <a:pt x="1683" y="4159"/>
                    <a:pt x="1751" y="4131"/>
                  </a:cubicBezTo>
                  <a:cubicBezTo>
                    <a:pt x="1927" y="4055"/>
                    <a:pt x="1652" y="3807"/>
                    <a:pt x="1900" y="3732"/>
                  </a:cubicBezTo>
                  <a:cubicBezTo>
                    <a:pt x="1959" y="3714"/>
                    <a:pt x="2011" y="3707"/>
                    <a:pt x="2058" y="3707"/>
                  </a:cubicBezTo>
                  <a:cubicBezTo>
                    <a:pt x="2216" y="3707"/>
                    <a:pt x="2332" y="3781"/>
                    <a:pt x="2525" y="3781"/>
                  </a:cubicBezTo>
                  <a:cubicBezTo>
                    <a:pt x="2745" y="3781"/>
                    <a:pt x="2752" y="3937"/>
                    <a:pt x="2905" y="3937"/>
                  </a:cubicBezTo>
                  <a:cubicBezTo>
                    <a:pt x="2924" y="3937"/>
                    <a:pt x="2946" y="3935"/>
                    <a:pt x="2970" y="3929"/>
                  </a:cubicBezTo>
                  <a:cubicBezTo>
                    <a:pt x="3195" y="3880"/>
                    <a:pt x="2921" y="3605"/>
                    <a:pt x="2773" y="3408"/>
                  </a:cubicBezTo>
                  <a:cubicBezTo>
                    <a:pt x="2624" y="3209"/>
                    <a:pt x="2647" y="3060"/>
                    <a:pt x="2750" y="2984"/>
                  </a:cubicBezTo>
                  <a:cubicBezTo>
                    <a:pt x="2849" y="2912"/>
                    <a:pt x="2773" y="2660"/>
                    <a:pt x="2647" y="2611"/>
                  </a:cubicBezTo>
                  <a:cubicBezTo>
                    <a:pt x="2525" y="2562"/>
                    <a:pt x="2476" y="2187"/>
                    <a:pt x="2624" y="2062"/>
                  </a:cubicBezTo>
                  <a:cubicBezTo>
                    <a:pt x="2773" y="1940"/>
                    <a:pt x="2948" y="1814"/>
                    <a:pt x="3047" y="1639"/>
                  </a:cubicBezTo>
                  <a:cubicBezTo>
                    <a:pt x="3071" y="1597"/>
                    <a:pt x="3121" y="1583"/>
                    <a:pt x="3184" y="1583"/>
                  </a:cubicBezTo>
                  <a:cubicBezTo>
                    <a:pt x="3317" y="1583"/>
                    <a:pt x="3509" y="1647"/>
                    <a:pt x="3631" y="1647"/>
                  </a:cubicBezTo>
                  <a:cubicBezTo>
                    <a:pt x="3690" y="1647"/>
                    <a:pt x="3732" y="1632"/>
                    <a:pt x="3744" y="1589"/>
                  </a:cubicBezTo>
                  <a:cubicBezTo>
                    <a:pt x="3791" y="1427"/>
                    <a:pt x="4042" y="1191"/>
                    <a:pt x="4322" y="1191"/>
                  </a:cubicBezTo>
                  <a:cubicBezTo>
                    <a:pt x="4336" y="1191"/>
                    <a:pt x="4351" y="1192"/>
                    <a:pt x="4365" y="1193"/>
                  </a:cubicBezTo>
                  <a:cubicBezTo>
                    <a:pt x="4382" y="1194"/>
                    <a:pt x="4399" y="1195"/>
                    <a:pt x="4416" y="1195"/>
                  </a:cubicBezTo>
                  <a:cubicBezTo>
                    <a:pt x="4543" y="1195"/>
                    <a:pt x="4653" y="1161"/>
                    <a:pt x="4761" y="1161"/>
                  </a:cubicBezTo>
                  <a:cubicBezTo>
                    <a:pt x="4850" y="1161"/>
                    <a:pt x="4936" y="1184"/>
                    <a:pt x="5029" y="1265"/>
                  </a:cubicBezTo>
                  <a:cubicBezTo>
                    <a:pt x="5090" y="1174"/>
                    <a:pt x="5102" y="1067"/>
                    <a:pt x="5143" y="1029"/>
                  </a:cubicBezTo>
                  <a:lnTo>
                    <a:pt x="5143" y="1025"/>
                  </a:lnTo>
                  <a:cubicBezTo>
                    <a:pt x="5147" y="1025"/>
                    <a:pt x="5151" y="1021"/>
                    <a:pt x="5155" y="1021"/>
                  </a:cubicBezTo>
                  <a:lnTo>
                    <a:pt x="5158" y="1018"/>
                  </a:lnTo>
                  <a:lnTo>
                    <a:pt x="5189" y="1018"/>
                  </a:lnTo>
                  <a:cubicBezTo>
                    <a:pt x="5195" y="1019"/>
                    <a:pt x="5200" y="1020"/>
                    <a:pt x="5205" y="1020"/>
                  </a:cubicBezTo>
                  <a:cubicBezTo>
                    <a:pt x="5282" y="1020"/>
                    <a:pt x="5226" y="842"/>
                    <a:pt x="5037" y="842"/>
                  </a:cubicBezTo>
                  <a:cubicBezTo>
                    <a:pt x="4838" y="842"/>
                    <a:pt x="4865" y="572"/>
                    <a:pt x="4914" y="446"/>
                  </a:cubicBezTo>
                  <a:cubicBezTo>
                    <a:pt x="4953" y="347"/>
                    <a:pt x="4945" y="175"/>
                    <a:pt x="4831" y="31"/>
                  </a:cubicBezTo>
                  <a:cubicBezTo>
                    <a:pt x="4743" y="31"/>
                    <a:pt x="4663" y="23"/>
                    <a:pt x="4599" y="15"/>
                  </a:cubicBezTo>
                  <a:cubicBezTo>
                    <a:pt x="4542" y="6"/>
                    <a:pt x="4484" y="1"/>
                    <a:pt x="442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6" name="Google Shape;1446;p48"/>
            <p:cNvSpPr/>
            <p:nvPr/>
          </p:nvSpPr>
          <p:spPr>
            <a:xfrm>
              <a:off x="2455225" y="1489175"/>
              <a:ext cx="221850" cy="115825"/>
            </a:xfrm>
            <a:custGeom>
              <a:rect b="b" l="l" r="r" t="t"/>
              <a:pathLst>
                <a:path extrusionOk="0" h="4633" w="8874">
                  <a:moveTo>
                    <a:pt x="2045" y="3228"/>
                  </a:moveTo>
                  <a:cubicBezTo>
                    <a:pt x="2094" y="3228"/>
                    <a:pt x="2145" y="3319"/>
                    <a:pt x="2119" y="3344"/>
                  </a:cubicBezTo>
                  <a:cubicBezTo>
                    <a:pt x="2110" y="3353"/>
                    <a:pt x="2100" y="3357"/>
                    <a:pt x="2091" y="3357"/>
                  </a:cubicBezTo>
                  <a:cubicBezTo>
                    <a:pt x="2042" y="3357"/>
                    <a:pt x="1990" y="3263"/>
                    <a:pt x="2016" y="3241"/>
                  </a:cubicBezTo>
                  <a:cubicBezTo>
                    <a:pt x="2025" y="3232"/>
                    <a:pt x="2035" y="3228"/>
                    <a:pt x="2045" y="3228"/>
                  </a:cubicBezTo>
                  <a:close/>
                  <a:moveTo>
                    <a:pt x="3570" y="0"/>
                  </a:moveTo>
                  <a:cubicBezTo>
                    <a:pt x="3462" y="0"/>
                    <a:pt x="3352" y="34"/>
                    <a:pt x="3225" y="34"/>
                  </a:cubicBezTo>
                  <a:cubicBezTo>
                    <a:pt x="3208" y="34"/>
                    <a:pt x="3191" y="33"/>
                    <a:pt x="3174" y="32"/>
                  </a:cubicBezTo>
                  <a:cubicBezTo>
                    <a:pt x="3160" y="31"/>
                    <a:pt x="3145" y="30"/>
                    <a:pt x="3131" y="30"/>
                  </a:cubicBezTo>
                  <a:cubicBezTo>
                    <a:pt x="2851" y="30"/>
                    <a:pt x="2600" y="266"/>
                    <a:pt x="2553" y="428"/>
                  </a:cubicBezTo>
                  <a:cubicBezTo>
                    <a:pt x="2541" y="471"/>
                    <a:pt x="2499" y="486"/>
                    <a:pt x="2440" y="486"/>
                  </a:cubicBezTo>
                  <a:cubicBezTo>
                    <a:pt x="2318" y="486"/>
                    <a:pt x="2126" y="422"/>
                    <a:pt x="1993" y="422"/>
                  </a:cubicBezTo>
                  <a:cubicBezTo>
                    <a:pt x="1930" y="422"/>
                    <a:pt x="1880" y="436"/>
                    <a:pt x="1856" y="478"/>
                  </a:cubicBezTo>
                  <a:cubicBezTo>
                    <a:pt x="1757" y="653"/>
                    <a:pt x="1582" y="779"/>
                    <a:pt x="1433" y="901"/>
                  </a:cubicBezTo>
                  <a:cubicBezTo>
                    <a:pt x="1285" y="1026"/>
                    <a:pt x="1334" y="1401"/>
                    <a:pt x="1456" y="1450"/>
                  </a:cubicBezTo>
                  <a:cubicBezTo>
                    <a:pt x="1582" y="1499"/>
                    <a:pt x="1658" y="1751"/>
                    <a:pt x="1559" y="1823"/>
                  </a:cubicBezTo>
                  <a:cubicBezTo>
                    <a:pt x="1456" y="1899"/>
                    <a:pt x="1433" y="2048"/>
                    <a:pt x="1582" y="2247"/>
                  </a:cubicBezTo>
                  <a:cubicBezTo>
                    <a:pt x="1730" y="2444"/>
                    <a:pt x="2004" y="2719"/>
                    <a:pt x="1779" y="2768"/>
                  </a:cubicBezTo>
                  <a:cubicBezTo>
                    <a:pt x="1755" y="2774"/>
                    <a:pt x="1733" y="2776"/>
                    <a:pt x="1714" y="2776"/>
                  </a:cubicBezTo>
                  <a:cubicBezTo>
                    <a:pt x="1561" y="2776"/>
                    <a:pt x="1554" y="2620"/>
                    <a:pt x="1334" y="2620"/>
                  </a:cubicBezTo>
                  <a:cubicBezTo>
                    <a:pt x="1141" y="2620"/>
                    <a:pt x="1025" y="2546"/>
                    <a:pt x="867" y="2546"/>
                  </a:cubicBezTo>
                  <a:cubicBezTo>
                    <a:pt x="820" y="2546"/>
                    <a:pt x="768" y="2553"/>
                    <a:pt x="709" y="2571"/>
                  </a:cubicBezTo>
                  <a:cubicBezTo>
                    <a:pt x="461" y="2646"/>
                    <a:pt x="736" y="2894"/>
                    <a:pt x="560" y="2970"/>
                  </a:cubicBezTo>
                  <a:cubicBezTo>
                    <a:pt x="492" y="2998"/>
                    <a:pt x="420" y="3005"/>
                    <a:pt x="353" y="3005"/>
                  </a:cubicBezTo>
                  <a:cubicBezTo>
                    <a:pt x="301" y="3005"/>
                    <a:pt x="252" y="3001"/>
                    <a:pt x="211" y="3001"/>
                  </a:cubicBezTo>
                  <a:cubicBezTo>
                    <a:pt x="170" y="3001"/>
                    <a:pt x="137" y="3005"/>
                    <a:pt x="115" y="3020"/>
                  </a:cubicBezTo>
                  <a:cubicBezTo>
                    <a:pt x="87" y="3035"/>
                    <a:pt x="46" y="3081"/>
                    <a:pt x="0" y="3134"/>
                  </a:cubicBezTo>
                  <a:cubicBezTo>
                    <a:pt x="11" y="3153"/>
                    <a:pt x="23" y="3172"/>
                    <a:pt x="34" y="3192"/>
                  </a:cubicBezTo>
                  <a:lnTo>
                    <a:pt x="38" y="3192"/>
                  </a:lnTo>
                  <a:cubicBezTo>
                    <a:pt x="41" y="3199"/>
                    <a:pt x="46" y="3203"/>
                    <a:pt x="50" y="3207"/>
                  </a:cubicBezTo>
                  <a:cubicBezTo>
                    <a:pt x="53" y="3211"/>
                    <a:pt x="57" y="3214"/>
                    <a:pt x="61" y="3214"/>
                  </a:cubicBezTo>
                  <a:cubicBezTo>
                    <a:pt x="61" y="3218"/>
                    <a:pt x="64" y="3218"/>
                    <a:pt x="64" y="3218"/>
                  </a:cubicBezTo>
                  <a:cubicBezTo>
                    <a:pt x="73" y="3222"/>
                    <a:pt x="76" y="3225"/>
                    <a:pt x="84" y="3230"/>
                  </a:cubicBezTo>
                  <a:cubicBezTo>
                    <a:pt x="198" y="3276"/>
                    <a:pt x="221" y="3665"/>
                    <a:pt x="381" y="3760"/>
                  </a:cubicBezTo>
                  <a:cubicBezTo>
                    <a:pt x="545" y="3851"/>
                    <a:pt x="522" y="4126"/>
                    <a:pt x="522" y="4198"/>
                  </a:cubicBezTo>
                  <a:cubicBezTo>
                    <a:pt x="522" y="4266"/>
                    <a:pt x="545" y="4495"/>
                    <a:pt x="705" y="4518"/>
                  </a:cubicBezTo>
                  <a:cubicBezTo>
                    <a:pt x="865" y="4541"/>
                    <a:pt x="1513" y="4632"/>
                    <a:pt x="1628" y="4632"/>
                  </a:cubicBezTo>
                  <a:cubicBezTo>
                    <a:pt x="1742" y="4632"/>
                    <a:pt x="2111" y="4312"/>
                    <a:pt x="2157" y="4198"/>
                  </a:cubicBezTo>
                  <a:cubicBezTo>
                    <a:pt x="2174" y="4154"/>
                    <a:pt x="2223" y="4146"/>
                    <a:pt x="2282" y="4146"/>
                  </a:cubicBezTo>
                  <a:cubicBezTo>
                    <a:pt x="2315" y="4146"/>
                    <a:pt x="2351" y="4148"/>
                    <a:pt x="2385" y="4148"/>
                  </a:cubicBezTo>
                  <a:cubicBezTo>
                    <a:pt x="2454" y="4148"/>
                    <a:pt x="2520" y="4138"/>
                    <a:pt x="2550" y="4080"/>
                  </a:cubicBezTo>
                  <a:cubicBezTo>
                    <a:pt x="2576" y="4028"/>
                    <a:pt x="2625" y="4009"/>
                    <a:pt x="2674" y="4009"/>
                  </a:cubicBezTo>
                  <a:cubicBezTo>
                    <a:pt x="2755" y="4009"/>
                    <a:pt x="2838" y="4060"/>
                    <a:pt x="2824" y="4103"/>
                  </a:cubicBezTo>
                  <a:cubicBezTo>
                    <a:pt x="2817" y="4123"/>
                    <a:pt x="2840" y="4129"/>
                    <a:pt x="2877" y="4129"/>
                  </a:cubicBezTo>
                  <a:cubicBezTo>
                    <a:pt x="2913" y="4129"/>
                    <a:pt x="2962" y="4124"/>
                    <a:pt x="3014" y="4124"/>
                  </a:cubicBezTo>
                  <a:cubicBezTo>
                    <a:pt x="3098" y="4124"/>
                    <a:pt x="3189" y="4136"/>
                    <a:pt x="3239" y="4198"/>
                  </a:cubicBezTo>
                  <a:cubicBezTo>
                    <a:pt x="3273" y="4238"/>
                    <a:pt x="3323" y="4257"/>
                    <a:pt x="3383" y="4257"/>
                  </a:cubicBezTo>
                  <a:cubicBezTo>
                    <a:pt x="3523" y="4257"/>
                    <a:pt x="3716" y="4152"/>
                    <a:pt x="3860" y="3988"/>
                  </a:cubicBezTo>
                  <a:cubicBezTo>
                    <a:pt x="4066" y="3760"/>
                    <a:pt x="4391" y="3760"/>
                    <a:pt x="4574" y="3760"/>
                  </a:cubicBezTo>
                  <a:cubicBezTo>
                    <a:pt x="4761" y="3760"/>
                    <a:pt x="4783" y="3573"/>
                    <a:pt x="5012" y="3573"/>
                  </a:cubicBezTo>
                  <a:cubicBezTo>
                    <a:pt x="5012" y="3573"/>
                    <a:pt x="6018" y="3851"/>
                    <a:pt x="5973" y="4076"/>
                  </a:cubicBezTo>
                  <a:cubicBezTo>
                    <a:pt x="6224" y="4122"/>
                    <a:pt x="6620" y="4182"/>
                    <a:pt x="6833" y="4240"/>
                  </a:cubicBezTo>
                  <a:cubicBezTo>
                    <a:pt x="6971" y="4275"/>
                    <a:pt x="7100" y="4306"/>
                    <a:pt x="7195" y="4306"/>
                  </a:cubicBezTo>
                  <a:cubicBezTo>
                    <a:pt x="7283" y="4306"/>
                    <a:pt x="7343" y="4279"/>
                    <a:pt x="7352" y="4205"/>
                  </a:cubicBezTo>
                  <a:cubicBezTo>
                    <a:pt x="7367" y="4049"/>
                    <a:pt x="7721" y="3740"/>
                    <a:pt x="8099" y="3436"/>
                  </a:cubicBezTo>
                  <a:cubicBezTo>
                    <a:pt x="8194" y="3363"/>
                    <a:pt x="8290" y="3306"/>
                    <a:pt x="8388" y="3264"/>
                  </a:cubicBezTo>
                  <a:cubicBezTo>
                    <a:pt x="8385" y="3157"/>
                    <a:pt x="8388" y="3043"/>
                    <a:pt x="8411" y="2925"/>
                  </a:cubicBezTo>
                  <a:cubicBezTo>
                    <a:pt x="8453" y="2696"/>
                    <a:pt x="8640" y="2639"/>
                    <a:pt x="8754" y="2639"/>
                  </a:cubicBezTo>
                  <a:cubicBezTo>
                    <a:pt x="8873" y="2639"/>
                    <a:pt x="8827" y="2250"/>
                    <a:pt x="8812" y="2178"/>
                  </a:cubicBezTo>
                  <a:cubicBezTo>
                    <a:pt x="8805" y="2124"/>
                    <a:pt x="8640" y="2193"/>
                    <a:pt x="8579" y="1999"/>
                  </a:cubicBezTo>
                  <a:cubicBezTo>
                    <a:pt x="8411" y="2117"/>
                    <a:pt x="8210" y="2421"/>
                    <a:pt x="8187" y="2669"/>
                  </a:cubicBezTo>
                  <a:cubicBezTo>
                    <a:pt x="8162" y="2939"/>
                    <a:pt x="7790" y="3077"/>
                    <a:pt x="7576" y="3077"/>
                  </a:cubicBezTo>
                  <a:cubicBezTo>
                    <a:pt x="7558" y="3077"/>
                    <a:pt x="7540" y="3076"/>
                    <a:pt x="7524" y="3074"/>
                  </a:cubicBezTo>
                  <a:cubicBezTo>
                    <a:pt x="7515" y="3073"/>
                    <a:pt x="7506" y="3072"/>
                    <a:pt x="7497" y="3072"/>
                  </a:cubicBezTo>
                  <a:cubicBezTo>
                    <a:pt x="7310" y="3072"/>
                    <a:pt x="7145" y="3290"/>
                    <a:pt x="6979" y="3290"/>
                  </a:cubicBezTo>
                  <a:cubicBezTo>
                    <a:pt x="6807" y="3290"/>
                    <a:pt x="6799" y="3462"/>
                    <a:pt x="6704" y="3660"/>
                  </a:cubicBezTo>
                  <a:cubicBezTo>
                    <a:pt x="6677" y="3717"/>
                    <a:pt x="6609" y="3738"/>
                    <a:pt x="6519" y="3738"/>
                  </a:cubicBezTo>
                  <a:cubicBezTo>
                    <a:pt x="6299" y="3738"/>
                    <a:pt x="5949" y="3611"/>
                    <a:pt x="5770" y="3591"/>
                  </a:cubicBezTo>
                  <a:cubicBezTo>
                    <a:pt x="5553" y="3568"/>
                    <a:pt x="4978" y="3250"/>
                    <a:pt x="4687" y="3250"/>
                  </a:cubicBezTo>
                  <a:cubicBezTo>
                    <a:pt x="4645" y="3250"/>
                    <a:pt x="4609" y="3256"/>
                    <a:pt x="4581" y="3271"/>
                  </a:cubicBezTo>
                  <a:cubicBezTo>
                    <a:pt x="4559" y="3284"/>
                    <a:pt x="4536" y="3289"/>
                    <a:pt x="4515" y="3289"/>
                  </a:cubicBezTo>
                  <a:cubicBezTo>
                    <a:pt x="4326" y="3289"/>
                    <a:pt x="4211" y="2845"/>
                    <a:pt x="4437" y="2780"/>
                  </a:cubicBezTo>
                  <a:cubicBezTo>
                    <a:pt x="4684" y="2711"/>
                    <a:pt x="4806" y="2685"/>
                    <a:pt x="4787" y="2342"/>
                  </a:cubicBezTo>
                  <a:cubicBezTo>
                    <a:pt x="4771" y="1995"/>
                    <a:pt x="5039" y="1995"/>
                    <a:pt x="5118" y="1721"/>
                  </a:cubicBezTo>
                  <a:cubicBezTo>
                    <a:pt x="5123" y="1705"/>
                    <a:pt x="5130" y="1693"/>
                    <a:pt x="5134" y="1679"/>
                  </a:cubicBezTo>
                  <a:cubicBezTo>
                    <a:pt x="5130" y="1679"/>
                    <a:pt x="5123" y="1675"/>
                    <a:pt x="5118" y="1675"/>
                  </a:cubicBezTo>
                  <a:cubicBezTo>
                    <a:pt x="5078" y="1660"/>
                    <a:pt x="5045" y="1653"/>
                    <a:pt x="5018" y="1653"/>
                  </a:cubicBezTo>
                  <a:cubicBezTo>
                    <a:pt x="4907" y="1653"/>
                    <a:pt x="4867" y="1751"/>
                    <a:pt x="4669" y="1751"/>
                  </a:cubicBezTo>
                  <a:cubicBezTo>
                    <a:pt x="4499" y="1751"/>
                    <a:pt x="4445" y="1868"/>
                    <a:pt x="4339" y="1868"/>
                  </a:cubicBezTo>
                  <a:cubicBezTo>
                    <a:pt x="4291" y="1868"/>
                    <a:pt x="4232" y="1844"/>
                    <a:pt x="4147" y="1774"/>
                  </a:cubicBezTo>
                  <a:cubicBezTo>
                    <a:pt x="3872" y="1549"/>
                    <a:pt x="3674" y="1202"/>
                    <a:pt x="3746" y="977"/>
                  </a:cubicBezTo>
                  <a:cubicBezTo>
                    <a:pt x="3823" y="752"/>
                    <a:pt x="3624" y="307"/>
                    <a:pt x="3774" y="180"/>
                  </a:cubicBezTo>
                  <a:cubicBezTo>
                    <a:pt x="3781" y="173"/>
                    <a:pt x="3788" y="166"/>
                    <a:pt x="3796" y="161"/>
                  </a:cubicBezTo>
                  <a:cubicBezTo>
                    <a:pt x="3811" y="143"/>
                    <a:pt x="3823" y="124"/>
                    <a:pt x="3838" y="104"/>
                  </a:cubicBezTo>
                  <a:cubicBezTo>
                    <a:pt x="3745" y="23"/>
                    <a:pt x="3659" y="0"/>
                    <a:pt x="357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7" name="Google Shape;1447;p48"/>
            <p:cNvSpPr/>
            <p:nvPr/>
          </p:nvSpPr>
          <p:spPr>
            <a:xfrm>
              <a:off x="1856075" y="2664450"/>
              <a:ext cx="115125" cy="138725"/>
            </a:xfrm>
            <a:custGeom>
              <a:rect b="b" l="l" r="r" t="t"/>
              <a:pathLst>
                <a:path extrusionOk="0" h="5549" w="4605">
                  <a:moveTo>
                    <a:pt x="3408" y="1"/>
                  </a:moveTo>
                  <a:cubicBezTo>
                    <a:pt x="3260" y="1"/>
                    <a:pt x="2956" y="200"/>
                    <a:pt x="2889" y="244"/>
                  </a:cubicBezTo>
                  <a:cubicBezTo>
                    <a:pt x="2885" y="248"/>
                    <a:pt x="2877" y="251"/>
                    <a:pt x="2874" y="251"/>
                  </a:cubicBezTo>
                  <a:cubicBezTo>
                    <a:pt x="2870" y="255"/>
                    <a:pt x="2870" y="255"/>
                    <a:pt x="2866" y="255"/>
                  </a:cubicBezTo>
                  <a:cubicBezTo>
                    <a:pt x="2863" y="259"/>
                    <a:pt x="2859" y="259"/>
                    <a:pt x="2854" y="263"/>
                  </a:cubicBezTo>
                  <a:cubicBezTo>
                    <a:pt x="2847" y="263"/>
                    <a:pt x="2843" y="263"/>
                    <a:pt x="2840" y="267"/>
                  </a:cubicBezTo>
                  <a:lnTo>
                    <a:pt x="2832" y="267"/>
                  </a:lnTo>
                  <a:cubicBezTo>
                    <a:pt x="2760" y="289"/>
                    <a:pt x="2650" y="302"/>
                    <a:pt x="2550" y="302"/>
                  </a:cubicBezTo>
                  <a:cubicBezTo>
                    <a:pt x="2495" y="302"/>
                    <a:pt x="2443" y="298"/>
                    <a:pt x="2402" y="290"/>
                  </a:cubicBezTo>
                  <a:cubicBezTo>
                    <a:pt x="2390" y="290"/>
                    <a:pt x="2382" y="286"/>
                    <a:pt x="2370" y="282"/>
                  </a:cubicBezTo>
                  <a:cubicBezTo>
                    <a:pt x="2361" y="279"/>
                    <a:pt x="2352" y="277"/>
                    <a:pt x="2342" y="277"/>
                  </a:cubicBezTo>
                  <a:cubicBezTo>
                    <a:pt x="2230" y="277"/>
                    <a:pt x="2158" y="476"/>
                    <a:pt x="2073" y="476"/>
                  </a:cubicBezTo>
                  <a:cubicBezTo>
                    <a:pt x="1982" y="476"/>
                    <a:pt x="1830" y="259"/>
                    <a:pt x="1776" y="141"/>
                  </a:cubicBezTo>
                  <a:cubicBezTo>
                    <a:pt x="1753" y="91"/>
                    <a:pt x="1675" y="69"/>
                    <a:pt x="1586" y="69"/>
                  </a:cubicBezTo>
                  <a:cubicBezTo>
                    <a:pt x="1465" y="69"/>
                    <a:pt x="1323" y="108"/>
                    <a:pt x="1273" y="167"/>
                  </a:cubicBezTo>
                  <a:cubicBezTo>
                    <a:pt x="1209" y="240"/>
                    <a:pt x="1108" y="286"/>
                    <a:pt x="990" y="286"/>
                  </a:cubicBezTo>
                  <a:cubicBezTo>
                    <a:pt x="939" y="286"/>
                    <a:pt x="886" y="277"/>
                    <a:pt x="831" y="259"/>
                  </a:cubicBezTo>
                  <a:cubicBezTo>
                    <a:pt x="827" y="255"/>
                    <a:pt x="824" y="255"/>
                    <a:pt x="819" y="255"/>
                  </a:cubicBezTo>
                  <a:cubicBezTo>
                    <a:pt x="804" y="251"/>
                    <a:pt x="793" y="251"/>
                    <a:pt x="782" y="251"/>
                  </a:cubicBezTo>
                  <a:cubicBezTo>
                    <a:pt x="664" y="271"/>
                    <a:pt x="568" y="484"/>
                    <a:pt x="530" y="617"/>
                  </a:cubicBezTo>
                  <a:cubicBezTo>
                    <a:pt x="526" y="621"/>
                    <a:pt x="526" y="625"/>
                    <a:pt x="526" y="629"/>
                  </a:cubicBezTo>
                  <a:cubicBezTo>
                    <a:pt x="526" y="633"/>
                    <a:pt x="526" y="633"/>
                    <a:pt x="522" y="637"/>
                  </a:cubicBezTo>
                  <a:lnTo>
                    <a:pt x="522" y="644"/>
                  </a:lnTo>
                  <a:cubicBezTo>
                    <a:pt x="522" y="647"/>
                    <a:pt x="518" y="647"/>
                    <a:pt x="518" y="652"/>
                  </a:cubicBezTo>
                  <a:lnTo>
                    <a:pt x="518" y="659"/>
                  </a:lnTo>
                  <a:cubicBezTo>
                    <a:pt x="518" y="659"/>
                    <a:pt x="518" y="663"/>
                    <a:pt x="515" y="667"/>
                  </a:cubicBezTo>
                  <a:lnTo>
                    <a:pt x="515" y="670"/>
                  </a:lnTo>
                  <a:lnTo>
                    <a:pt x="515" y="679"/>
                  </a:lnTo>
                  <a:cubicBezTo>
                    <a:pt x="515" y="682"/>
                    <a:pt x="511" y="682"/>
                    <a:pt x="511" y="682"/>
                  </a:cubicBezTo>
                  <a:lnTo>
                    <a:pt x="511" y="690"/>
                  </a:lnTo>
                  <a:lnTo>
                    <a:pt x="511" y="693"/>
                  </a:lnTo>
                  <a:lnTo>
                    <a:pt x="511" y="701"/>
                  </a:lnTo>
                  <a:lnTo>
                    <a:pt x="511" y="705"/>
                  </a:lnTo>
                  <a:cubicBezTo>
                    <a:pt x="507" y="705"/>
                    <a:pt x="507" y="709"/>
                    <a:pt x="507" y="709"/>
                  </a:cubicBezTo>
                  <a:cubicBezTo>
                    <a:pt x="507" y="721"/>
                    <a:pt x="499" y="728"/>
                    <a:pt x="481" y="732"/>
                  </a:cubicBezTo>
                  <a:cubicBezTo>
                    <a:pt x="557" y="1140"/>
                    <a:pt x="450" y="2169"/>
                    <a:pt x="419" y="2248"/>
                  </a:cubicBezTo>
                  <a:cubicBezTo>
                    <a:pt x="397" y="2299"/>
                    <a:pt x="351" y="2431"/>
                    <a:pt x="309" y="2542"/>
                  </a:cubicBezTo>
                  <a:cubicBezTo>
                    <a:pt x="397" y="2596"/>
                    <a:pt x="472" y="2702"/>
                    <a:pt x="472" y="2862"/>
                  </a:cubicBezTo>
                  <a:cubicBezTo>
                    <a:pt x="472" y="3110"/>
                    <a:pt x="225" y="3129"/>
                    <a:pt x="110" y="3136"/>
                  </a:cubicBezTo>
                  <a:cubicBezTo>
                    <a:pt x="0" y="3145"/>
                    <a:pt x="206" y="4146"/>
                    <a:pt x="472" y="4413"/>
                  </a:cubicBezTo>
                  <a:cubicBezTo>
                    <a:pt x="743" y="4681"/>
                    <a:pt x="636" y="5302"/>
                    <a:pt x="785" y="5321"/>
                  </a:cubicBezTo>
                  <a:cubicBezTo>
                    <a:pt x="892" y="5332"/>
                    <a:pt x="945" y="5427"/>
                    <a:pt x="915" y="5488"/>
                  </a:cubicBezTo>
                  <a:cubicBezTo>
                    <a:pt x="926" y="5490"/>
                    <a:pt x="937" y="5491"/>
                    <a:pt x="948" y="5491"/>
                  </a:cubicBezTo>
                  <a:cubicBezTo>
                    <a:pt x="962" y="5491"/>
                    <a:pt x="976" y="5489"/>
                    <a:pt x="987" y="5485"/>
                  </a:cubicBezTo>
                  <a:cubicBezTo>
                    <a:pt x="1044" y="5463"/>
                    <a:pt x="1182" y="5441"/>
                    <a:pt x="1318" y="5441"/>
                  </a:cubicBezTo>
                  <a:cubicBezTo>
                    <a:pt x="1426" y="5441"/>
                    <a:pt x="1533" y="5455"/>
                    <a:pt x="1597" y="5496"/>
                  </a:cubicBezTo>
                  <a:cubicBezTo>
                    <a:pt x="1654" y="5532"/>
                    <a:pt x="1694" y="5548"/>
                    <a:pt x="1725" y="5548"/>
                  </a:cubicBezTo>
                  <a:cubicBezTo>
                    <a:pt x="1771" y="5548"/>
                    <a:pt x="1798" y="5513"/>
                    <a:pt x="1830" y="5458"/>
                  </a:cubicBezTo>
                  <a:cubicBezTo>
                    <a:pt x="1879" y="5367"/>
                    <a:pt x="2008" y="5328"/>
                    <a:pt x="2112" y="5328"/>
                  </a:cubicBezTo>
                  <a:cubicBezTo>
                    <a:pt x="2214" y="5328"/>
                    <a:pt x="2203" y="5263"/>
                    <a:pt x="2424" y="5252"/>
                  </a:cubicBezTo>
                  <a:cubicBezTo>
                    <a:pt x="2641" y="5237"/>
                    <a:pt x="2798" y="5187"/>
                    <a:pt x="2889" y="5107"/>
                  </a:cubicBezTo>
                  <a:cubicBezTo>
                    <a:pt x="2893" y="5103"/>
                    <a:pt x="2900" y="5099"/>
                    <a:pt x="2905" y="5096"/>
                  </a:cubicBezTo>
                  <a:cubicBezTo>
                    <a:pt x="2908" y="5096"/>
                    <a:pt x="2908" y="5096"/>
                    <a:pt x="2908" y="5092"/>
                  </a:cubicBezTo>
                  <a:cubicBezTo>
                    <a:pt x="2916" y="5092"/>
                    <a:pt x="2919" y="5088"/>
                    <a:pt x="2923" y="5084"/>
                  </a:cubicBezTo>
                  <a:lnTo>
                    <a:pt x="2928" y="5084"/>
                  </a:lnTo>
                  <a:cubicBezTo>
                    <a:pt x="2935" y="5080"/>
                    <a:pt x="2939" y="5080"/>
                    <a:pt x="2942" y="5077"/>
                  </a:cubicBezTo>
                  <a:lnTo>
                    <a:pt x="2946" y="5077"/>
                  </a:lnTo>
                  <a:cubicBezTo>
                    <a:pt x="2954" y="5073"/>
                    <a:pt x="2958" y="5073"/>
                    <a:pt x="2965" y="5069"/>
                  </a:cubicBezTo>
                  <a:lnTo>
                    <a:pt x="2984" y="5069"/>
                  </a:lnTo>
                  <a:cubicBezTo>
                    <a:pt x="2988" y="5066"/>
                    <a:pt x="2992" y="5066"/>
                    <a:pt x="2996" y="5066"/>
                  </a:cubicBezTo>
                  <a:lnTo>
                    <a:pt x="3003" y="5066"/>
                  </a:lnTo>
                  <a:cubicBezTo>
                    <a:pt x="3011" y="5065"/>
                    <a:pt x="3018" y="5065"/>
                    <a:pt x="3025" y="5065"/>
                  </a:cubicBezTo>
                  <a:cubicBezTo>
                    <a:pt x="3068" y="5065"/>
                    <a:pt x="3113" y="5076"/>
                    <a:pt x="3152" y="5092"/>
                  </a:cubicBezTo>
                  <a:cubicBezTo>
                    <a:pt x="3232" y="4981"/>
                    <a:pt x="3308" y="4860"/>
                    <a:pt x="3347" y="4753"/>
                  </a:cubicBezTo>
                  <a:cubicBezTo>
                    <a:pt x="3442" y="4482"/>
                    <a:pt x="3518" y="4387"/>
                    <a:pt x="3617" y="4368"/>
                  </a:cubicBezTo>
                  <a:cubicBezTo>
                    <a:pt x="3712" y="4348"/>
                    <a:pt x="3883" y="4116"/>
                    <a:pt x="3751" y="4059"/>
                  </a:cubicBezTo>
                  <a:cubicBezTo>
                    <a:pt x="3617" y="4002"/>
                    <a:pt x="3693" y="3849"/>
                    <a:pt x="3693" y="3731"/>
                  </a:cubicBezTo>
                  <a:cubicBezTo>
                    <a:pt x="3693" y="3617"/>
                    <a:pt x="3827" y="3597"/>
                    <a:pt x="3906" y="3579"/>
                  </a:cubicBezTo>
                  <a:cubicBezTo>
                    <a:pt x="3983" y="3560"/>
                    <a:pt x="3945" y="3289"/>
                    <a:pt x="4002" y="3194"/>
                  </a:cubicBezTo>
                  <a:cubicBezTo>
                    <a:pt x="4006" y="3186"/>
                    <a:pt x="4010" y="3182"/>
                    <a:pt x="4013" y="3175"/>
                  </a:cubicBezTo>
                  <a:cubicBezTo>
                    <a:pt x="4013" y="3175"/>
                    <a:pt x="4017" y="3175"/>
                    <a:pt x="4017" y="3171"/>
                  </a:cubicBezTo>
                  <a:cubicBezTo>
                    <a:pt x="4021" y="3168"/>
                    <a:pt x="4025" y="3163"/>
                    <a:pt x="4029" y="3159"/>
                  </a:cubicBezTo>
                  <a:lnTo>
                    <a:pt x="4033" y="3156"/>
                  </a:lnTo>
                  <a:cubicBezTo>
                    <a:pt x="4094" y="3103"/>
                    <a:pt x="4200" y="3064"/>
                    <a:pt x="4280" y="2999"/>
                  </a:cubicBezTo>
                  <a:cubicBezTo>
                    <a:pt x="4300" y="2985"/>
                    <a:pt x="4318" y="2965"/>
                    <a:pt x="4334" y="2946"/>
                  </a:cubicBezTo>
                  <a:cubicBezTo>
                    <a:pt x="4337" y="2939"/>
                    <a:pt x="4345" y="2931"/>
                    <a:pt x="4349" y="2923"/>
                  </a:cubicBezTo>
                  <a:cubicBezTo>
                    <a:pt x="4425" y="2786"/>
                    <a:pt x="4254" y="2672"/>
                    <a:pt x="4311" y="2577"/>
                  </a:cubicBezTo>
                  <a:cubicBezTo>
                    <a:pt x="4368" y="2482"/>
                    <a:pt x="4425" y="2230"/>
                    <a:pt x="4368" y="2074"/>
                  </a:cubicBezTo>
                  <a:cubicBezTo>
                    <a:pt x="4311" y="1921"/>
                    <a:pt x="4425" y="1826"/>
                    <a:pt x="4406" y="1631"/>
                  </a:cubicBezTo>
                  <a:cubicBezTo>
                    <a:pt x="4387" y="1441"/>
                    <a:pt x="4463" y="1189"/>
                    <a:pt x="4520" y="1132"/>
                  </a:cubicBezTo>
                  <a:cubicBezTo>
                    <a:pt x="4551" y="1101"/>
                    <a:pt x="4581" y="937"/>
                    <a:pt x="4604" y="789"/>
                  </a:cubicBezTo>
                  <a:cubicBezTo>
                    <a:pt x="4588" y="781"/>
                    <a:pt x="4564" y="778"/>
                    <a:pt x="4537" y="778"/>
                  </a:cubicBezTo>
                  <a:cubicBezTo>
                    <a:pt x="4451" y="778"/>
                    <a:pt x="4327" y="810"/>
                    <a:pt x="4258" y="816"/>
                  </a:cubicBezTo>
                  <a:lnTo>
                    <a:pt x="4235" y="816"/>
                  </a:lnTo>
                  <a:cubicBezTo>
                    <a:pt x="4231" y="816"/>
                    <a:pt x="4226" y="816"/>
                    <a:pt x="4223" y="812"/>
                  </a:cubicBezTo>
                  <a:cubicBezTo>
                    <a:pt x="4158" y="800"/>
                    <a:pt x="3754" y="347"/>
                    <a:pt x="3667" y="271"/>
                  </a:cubicBezTo>
                  <a:cubicBezTo>
                    <a:pt x="3575" y="195"/>
                    <a:pt x="3575" y="76"/>
                    <a:pt x="3457" y="12"/>
                  </a:cubicBezTo>
                  <a:cubicBezTo>
                    <a:pt x="3444" y="4"/>
                    <a:pt x="3428" y="1"/>
                    <a:pt x="340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8" name="Google Shape;1448;p48"/>
            <p:cNvSpPr/>
            <p:nvPr/>
          </p:nvSpPr>
          <p:spPr>
            <a:xfrm>
              <a:off x="2042900" y="2731225"/>
              <a:ext cx="50450" cy="51925"/>
            </a:xfrm>
            <a:custGeom>
              <a:rect b="b" l="l" r="r" t="t"/>
              <a:pathLst>
                <a:path extrusionOk="0" h="2077" w="2018">
                  <a:moveTo>
                    <a:pt x="661" y="0"/>
                  </a:moveTo>
                  <a:cubicBezTo>
                    <a:pt x="569" y="0"/>
                    <a:pt x="480" y="4"/>
                    <a:pt x="409" y="12"/>
                  </a:cubicBezTo>
                  <a:cubicBezTo>
                    <a:pt x="386" y="50"/>
                    <a:pt x="363" y="85"/>
                    <a:pt x="340" y="119"/>
                  </a:cubicBezTo>
                  <a:cubicBezTo>
                    <a:pt x="371" y="119"/>
                    <a:pt x="401" y="122"/>
                    <a:pt x="435" y="126"/>
                  </a:cubicBezTo>
                  <a:lnTo>
                    <a:pt x="435" y="435"/>
                  </a:lnTo>
                  <a:cubicBezTo>
                    <a:pt x="400" y="443"/>
                    <a:pt x="369" y="447"/>
                    <a:pt x="341" y="447"/>
                  </a:cubicBezTo>
                  <a:cubicBezTo>
                    <a:pt x="279" y="447"/>
                    <a:pt x="234" y="430"/>
                    <a:pt x="192" y="409"/>
                  </a:cubicBezTo>
                  <a:cubicBezTo>
                    <a:pt x="157" y="488"/>
                    <a:pt x="143" y="538"/>
                    <a:pt x="143" y="538"/>
                  </a:cubicBezTo>
                  <a:cubicBezTo>
                    <a:pt x="143" y="538"/>
                    <a:pt x="104" y="1312"/>
                    <a:pt x="55" y="1441"/>
                  </a:cubicBezTo>
                  <a:cubicBezTo>
                    <a:pt x="1" y="1571"/>
                    <a:pt x="222" y="1700"/>
                    <a:pt x="131" y="1815"/>
                  </a:cubicBezTo>
                  <a:cubicBezTo>
                    <a:pt x="45" y="1922"/>
                    <a:pt x="143" y="2077"/>
                    <a:pt x="263" y="2077"/>
                  </a:cubicBezTo>
                  <a:cubicBezTo>
                    <a:pt x="271" y="2077"/>
                    <a:pt x="279" y="2076"/>
                    <a:pt x="287" y="2074"/>
                  </a:cubicBezTo>
                  <a:cubicBezTo>
                    <a:pt x="412" y="2047"/>
                    <a:pt x="493" y="1804"/>
                    <a:pt x="683" y="1804"/>
                  </a:cubicBezTo>
                  <a:cubicBezTo>
                    <a:pt x="875" y="1804"/>
                    <a:pt x="1151" y="1327"/>
                    <a:pt x="1258" y="1327"/>
                  </a:cubicBezTo>
                  <a:cubicBezTo>
                    <a:pt x="1260" y="1327"/>
                    <a:pt x="1261" y="1327"/>
                    <a:pt x="1263" y="1327"/>
                  </a:cubicBezTo>
                  <a:cubicBezTo>
                    <a:pt x="1264" y="1327"/>
                    <a:pt x="1265" y="1327"/>
                    <a:pt x="1266" y="1327"/>
                  </a:cubicBezTo>
                  <a:cubicBezTo>
                    <a:pt x="1340" y="1327"/>
                    <a:pt x="1536" y="1031"/>
                    <a:pt x="1796" y="851"/>
                  </a:cubicBezTo>
                  <a:cubicBezTo>
                    <a:pt x="1858" y="755"/>
                    <a:pt x="1937" y="652"/>
                    <a:pt x="2018" y="550"/>
                  </a:cubicBezTo>
                  <a:cubicBezTo>
                    <a:pt x="1948" y="534"/>
                    <a:pt x="1891" y="526"/>
                    <a:pt x="1856" y="526"/>
                  </a:cubicBezTo>
                  <a:cubicBezTo>
                    <a:pt x="1849" y="526"/>
                    <a:pt x="1843" y="526"/>
                    <a:pt x="1838" y="527"/>
                  </a:cubicBezTo>
                  <a:lnTo>
                    <a:pt x="1800" y="527"/>
                  </a:lnTo>
                  <a:cubicBezTo>
                    <a:pt x="1796" y="523"/>
                    <a:pt x="1793" y="523"/>
                    <a:pt x="1793" y="523"/>
                  </a:cubicBezTo>
                  <a:cubicBezTo>
                    <a:pt x="1789" y="523"/>
                    <a:pt x="1784" y="523"/>
                    <a:pt x="1781" y="519"/>
                  </a:cubicBezTo>
                  <a:cubicBezTo>
                    <a:pt x="1777" y="519"/>
                    <a:pt x="1773" y="519"/>
                    <a:pt x="1773" y="515"/>
                  </a:cubicBezTo>
                  <a:cubicBezTo>
                    <a:pt x="1766" y="515"/>
                    <a:pt x="1762" y="515"/>
                    <a:pt x="1758" y="511"/>
                  </a:cubicBezTo>
                  <a:lnTo>
                    <a:pt x="1751" y="511"/>
                  </a:lnTo>
                  <a:cubicBezTo>
                    <a:pt x="1747" y="508"/>
                    <a:pt x="1739" y="504"/>
                    <a:pt x="1735" y="504"/>
                  </a:cubicBezTo>
                  <a:cubicBezTo>
                    <a:pt x="1735" y="504"/>
                    <a:pt x="1731" y="504"/>
                    <a:pt x="1731" y="500"/>
                  </a:cubicBezTo>
                  <a:cubicBezTo>
                    <a:pt x="1709" y="492"/>
                    <a:pt x="1686" y="481"/>
                    <a:pt x="1663" y="469"/>
                  </a:cubicBezTo>
                  <a:cubicBezTo>
                    <a:pt x="1655" y="465"/>
                    <a:pt x="1647" y="462"/>
                    <a:pt x="1644" y="458"/>
                  </a:cubicBezTo>
                  <a:cubicBezTo>
                    <a:pt x="1640" y="454"/>
                    <a:pt x="1636" y="454"/>
                    <a:pt x="1633" y="454"/>
                  </a:cubicBezTo>
                  <a:cubicBezTo>
                    <a:pt x="1629" y="451"/>
                    <a:pt x="1621" y="446"/>
                    <a:pt x="1617" y="443"/>
                  </a:cubicBezTo>
                  <a:cubicBezTo>
                    <a:pt x="1610" y="439"/>
                    <a:pt x="1606" y="439"/>
                    <a:pt x="1602" y="435"/>
                  </a:cubicBezTo>
                  <a:cubicBezTo>
                    <a:pt x="1598" y="432"/>
                    <a:pt x="1594" y="432"/>
                    <a:pt x="1587" y="428"/>
                  </a:cubicBezTo>
                  <a:cubicBezTo>
                    <a:pt x="1583" y="423"/>
                    <a:pt x="1575" y="420"/>
                    <a:pt x="1568" y="416"/>
                  </a:cubicBezTo>
                  <a:cubicBezTo>
                    <a:pt x="1568" y="412"/>
                    <a:pt x="1564" y="412"/>
                    <a:pt x="1560" y="409"/>
                  </a:cubicBezTo>
                  <a:cubicBezTo>
                    <a:pt x="1453" y="344"/>
                    <a:pt x="1339" y="260"/>
                    <a:pt x="1267" y="191"/>
                  </a:cubicBezTo>
                  <a:cubicBezTo>
                    <a:pt x="1251" y="176"/>
                    <a:pt x="1236" y="165"/>
                    <a:pt x="1225" y="149"/>
                  </a:cubicBezTo>
                  <a:cubicBezTo>
                    <a:pt x="1225" y="145"/>
                    <a:pt x="1221" y="145"/>
                    <a:pt x="1217" y="142"/>
                  </a:cubicBezTo>
                  <a:cubicBezTo>
                    <a:pt x="1217" y="142"/>
                    <a:pt x="1213" y="138"/>
                    <a:pt x="1213" y="134"/>
                  </a:cubicBezTo>
                  <a:lnTo>
                    <a:pt x="1209" y="131"/>
                  </a:lnTo>
                  <a:cubicBezTo>
                    <a:pt x="1205" y="126"/>
                    <a:pt x="1205" y="126"/>
                    <a:pt x="1202" y="122"/>
                  </a:cubicBezTo>
                  <a:lnTo>
                    <a:pt x="1202" y="115"/>
                  </a:lnTo>
                  <a:cubicBezTo>
                    <a:pt x="1198" y="115"/>
                    <a:pt x="1198" y="111"/>
                    <a:pt x="1194" y="111"/>
                  </a:cubicBezTo>
                  <a:lnTo>
                    <a:pt x="1194" y="108"/>
                  </a:lnTo>
                  <a:cubicBezTo>
                    <a:pt x="1194" y="103"/>
                    <a:pt x="1190" y="100"/>
                    <a:pt x="1190" y="100"/>
                  </a:cubicBezTo>
                  <a:lnTo>
                    <a:pt x="1190" y="96"/>
                  </a:lnTo>
                  <a:cubicBezTo>
                    <a:pt x="1190" y="92"/>
                    <a:pt x="1186" y="89"/>
                    <a:pt x="1186" y="89"/>
                  </a:cubicBezTo>
                  <a:lnTo>
                    <a:pt x="1186" y="80"/>
                  </a:lnTo>
                  <a:lnTo>
                    <a:pt x="1186" y="77"/>
                  </a:lnTo>
                  <a:cubicBezTo>
                    <a:pt x="1183" y="73"/>
                    <a:pt x="1183" y="73"/>
                    <a:pt x="1179" y="73"/>
                  </a:cubicBezTo>
                  <a:lnTo>
                    <a:pt x="1179" y="69"/>
                  </a:lnTo>
                  <a:cubicBezTo>
                    <a:pt x="1175" y="66"/>
                    <a:pt x="1175" y="66"/>
                    <a:pt x="1172" y="66"/>
                  </a:cubicBezTo>
                  <a:cubicBezTo>
                    <a:pt x="1172" y="62"/>
                    <a:pt x="1167" y="62"/>
                    <a:pt x="1167" y="62"/>
                  </a:cubicBezTo>
                  <a:cubicBezTo>
                    <a:pt x="1163" y="62"/>
                    <a:pt x="1163" y="57"/>
                    <a:pt x="1160" y="57"/>
                  </a:cubicBezTo>
                  <a:cubicBezTo>
                    <a:pt x="1156" y="57"/>
                    <a:pt x="1156" y="54"/>
                    <a:pt x="1156" y="54"/>
                  </a:cubicBezTo>
                  <a:cubicBezTo>
                    <a:pt x="1144" y="50"/>
                    <a:pt x="1133" y="47"/>
                    <a:pt x="1121" y="43"/>
                  </a:cubicBezTo>
                  <a:lnTo>
                    <a:pt x="1114" y="43"/>
                  </a:lnTo>
                  <a:cubicBezTo>
                    <a:pt x="1110" y="39"/>
                    <a:pt x="1103" y="39"/>
                    <a:pt x="1098" y="39"/>
                  </a:cubicBezTo>
                  <a:cubicBezTo>
                    <a:pt x="1095" y="35"/>
                    <a:pt x="1095" y="35"/>
                    <a:pt x="1091" y="35"/>
                  </a:cubicBezTo>
                  <a:cubicBezTo>
                    <a:pt x="1087" y="35"/>
                    <a:pt x="1080" y="31"/>
                    <a:pt x="1076" y="31"/>
                  </a:cubicBezTo>
                  <a:lnTo>
                    <a:pt x="1065" y="31"/>
                  </a:lnTo>
                  <a:cubicBezTo>
                    <a:pt x="1061" y="27"/>
                    <a:pt x="1053" y="27"/>
                    <a:pt x="1049" y="27"/>
                  </a:cubicBezTo>
                  <a:cubicBezTo>
                    <a:pt x="1045" y="27"/>
                    <a:pt x="1042" y="27"/>
                    <a:pt x="1038" y="24"/>
                  </a:cubicBezTo>
                  <a:cubicBezTo>
                    <a:pt x="1030" y="24"/>
                    <a:pt x="1023" y="24"/>
                    <a:pt x="1015" y="20"/>
                  </a:cubicBezTo>
                  <a:lnTo>
                    <a:pt x="1000" y="20"/>
                  </a:lnTo>
                  <a:cubicBezTo>
                    <a:pt x="996" y="20"/>
                    <a:pt x="989" y="20"/>
                    <a:pt x="984" y="16"/>
                  </a:cubicBezTo>
                  <a:lnTo>
                    <a:pt x="966" y="16"/>
                  </a:lnTo>
                  <a:cubicBezTo>
                    <a:pt x="961" y="16"/>
                    <a:pt x="958" y="16"/>
                    <a:pt x="954" y="12"/>
                  </a:cubicBezTo>
                  <a:lnTo>
                    <a:pt x="924" y="12"/>
                  </a:lnTo>
                  <a:cubicBezTo>
                    <a:pt x="915" y="12"/>
                    <a:pt x="908" y="8"/>
                    <a:pt x="901" y="8"/>
                  </a:cubicBezTo>
                  <a:lnTo>
                    <a:pt x="897" y="8"/>
                  </a:lnTo>
                  <a:cubicBezTo>
                    <a:pt x="823" y="3"/>
                    <a:pt x="741" y="0"/>
                    <a:pt x="66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49" name="Google Shape;1449;p48"/>
            <p:cNvSpPr/>
            <p:nvPr/>
          </p:nvSpPr>
          <p:spPr>
            <a:xfrm>
              <a:off x="2019775" y="2731500"/>
              <a:ext cx="68050" cy="78075"/>
            </a:xfrm>
            <a:custGeom>
              <a:rect b="b" l="l" r="r" t="t"/>
              <a:pathLst>
                <a:path extrusionOk="0" h="3123" w="2722">
                  <a:moveTo>
                    <a:pt x="1334" y="1"/>
                  </a:moveTo>
                  <a:lnTo>
                    <a:pt x="1334" y="1"/>
                  </a:lnTo>
                  <a:cubicBezTo>
                    <a:pt x="1319" y="5"/>
                    <a:pt x="1304" y="5"/>
                    <a:pt x="1288" y="9"/>
                  </a:cubicBezTo>
                  <a:cubicBezTo>
                    <a:pt x="1284" y="9"/>
                    <a:pt x="1277" y="13"/>
                    <a:pt x="1269" y="13"/>
                  </a:cubicBezTo>
                  <a:cubicBezTo>
                    <a:pt x="1242" y="16"/>
                    <a:pt x="1223" y="24"/>
                    <a:pt x="1208" y="28"/>
                  </a:cubicBezTo>
                  <a:cubicBezTo>
                    <a:pt x="1048" y="100"/>
                    <a:pt x="862" y="28"/>
                    <a:pt x="793" y="215"/>
                  </a:cubicBezTo>
                  <a:cubicBezTo>
                    <a:pt x="755" y="310"/>
                    <a:pt x="591" y="352"/>
                    <a:pt x="438" y="367"/>
                  </a:cubicBezTo>
                  <a:cubicBezTo>
                    <a:pt x="465" y="454"/>
                    <a:pt x="488" y="527"/>
                    <a:pt x="499" y="569"/>
                  </a:cubicBezTo>
                  <a:cubicBezTo>
                    <a:pt x="537" y="722"/>
                    <a:pt x="519" y="1049"/>
                    <a:pt x="362" y="1167"/>
                  </a:cubicBezTo>
                  <a:cubicBezTo>
                    <a:pt x="248" y="1251"/>
                    <a:pt x="80" y="1518"/>
                    <a:pt x="0" y="1652"/>
                  </a:cubicBezTo>
                  <a:cubicBezTo>
                    <a:pt x="42" y="1698"/>
                    <a:pt x="176" y="1853"/>
                    <a:pt x="221" y="1953"/>
                  </a:cubicBezTo>
                  <a:lnTo>
                    <a:pt x="221" y="1956"/>
                  </a:lnTo>
                  <a:cubicBezTo>
                    <a:pt x="225" y="1964"/>
                    <a:pt x="229" y="1972"/>
                    <a:pt x="229" y="1976"/>
                  </a:cubicBezTo>
                  <a:lnTo>
                    <a:pt x="229" y="1979"/>
                  </a:lnTo>
                  <a:cubicBezTo>
                    <a:pt x="232" y="1987"/>
                    <a:pt x="232" y="1995"/>
                    <a:pt x="236" y="1999"/>
                  </a:cubicBezTo>
                  <a:cubicBezTo>
                    <a:pt x="248" y="2105"/>
                    <a:pt x="519" y="2041"/>
                    <a:pt x="519" y="2143"/>
                  </a:cubicBezTo>
                  <a:cubicBezTo>
                    <a:pt x="519" y="2246"/>
                    <a:pt x="702" y="2322"/>
                    <a:pt x="778" y="2349"/>
                  </a:cubicBezTo>
                  <a:cubicBezTo>
                    <a:pt x="857" y="2375"/>
                    <a:pt x="728" y="2608"/>
                    <a:pt x="766" y="2711"/>
                  </a:cubicBezTo>
                  <a:cubicBezTo>
                    <a:pt x="793" y="2783"/>
                    <a:pt x="827" y="3005"/>
                    <a:pt x="846" y="3123"/>
                  </a:cubicBezTo>
                  <a:cubicBezTo>
                    <a:pt x="964" y="3104"/>
                    <a:pt x="1094" y="3111"/>
                    <a:pt x="1094" y="3016"/>
                  </a:cubicBezTo>
                  <a:cubicBezTo>
                    <a:pt x="1094" y="2864"/>
                    <a:pt x="1075" y="2578"/>
                    <a:pt x="1284" y="2570"/>
                  </a:cubicBezTo>
                  <a:cubicBezTo>
                    <a:pt x="1490" y="2558"/>
                    <a:pt x="1948" y="2189"/>
                    <a:pt x="2104" y="2052"/>
                  </a:cubicBezTo>
                  <a:cubicBezTo>
                    <a:pt x="2257" y="1914"/>
                    <a:pt x="2222" y="1602"/>
                    <a:pt x="2352" y="1587"/>
                  </a:cubicBezTo>
                  <a:cubicBezTo>
                    <a:pt x="2481" y="1568"/>
                    <a:pt x="2603" y="1343"/>
                    <a:pt x="2618" y="1084"/>
                  </a:cubicBezTo>
                  <a:cubicBezTo>
                    <a:pt x="2626" y="1015"/>
                    <a:pt x="2664" y="931"/>
                    <a:pt x="2721" y="840"/>
                  </a:cubicBezTo>
                  <a:lnTo>
                    <a:pt x="2721" y="840"/>
                  </a:lnTo>
                  <a:cubicBezTo>
                    <a:pt x="2461" y="1020"/>
                    <a:pt x="2265" y="1316"/>
                    <a:pt x="2191" y="1316"/>
                  </a:cubicBezTo>
                  <a:cubicBezTo>
                    <a:pt x="2190" y="1316"/>
                    <a:pt x="2189" y="1316"/>
                    <a:pt x="2188" y="1316"/>
                  </a:cubicBezTo>
                  <a:cubicBezTo>
                    <a:pt x="2186" y="1316"/>
                    <a:pt x="2185" y="1316"/>
                    <a:pt x="2183" y="1316"/>
                  </a:cubicBezTo>
                  <a:cubicBezTo>
                    <a:pt x="2076" y="1316"/>
                    <a:pt x="1800" y="1793"/>
                    <a:pt x="1608" y="1793"/>
                  </a:cubicBezTo>
                  <a:cubicBezTo>
                    <a:pt x="1418" y="1793"/>
                    <a:pt x="1337" y="2036"/>
                    <a:pt x="1212" y="2063"/>
                  </a:cubicBezTo>
                  <a:cubicBezTo>
                    <a:pt x="1204" y="2065"/>
                    <a:pt x="1196" y="2066"/>
                    <a:pt x="1188" y="2066"/>
                  </a:cubicBezTo>
                  <a:cubicBezTo>
                    <a:pt x="1068" y="2066"/>
                    <a:pt x="970" y="1911"/>
                    <a:pt x="1056" y="1804"/>
                  </a:cubicBezTo>
                  <a:cubicBezTo>
                    <a:pt x="1147" y="1689"/>
                    <a:pt x="926" y="1560"/>
                    <a:pt x="980" y="1430"/>
                  </a:cubicBezTo>
                  <a:cubicBezTo>
                    <a:pt x="1029" y="1301"/>
                    <a:pt x="1068" y="527"/>
                    <a:pt x="1068" y="527"/>
                  </a:cubicBezTo>
                  <a:cubicBezTo>
                    <a:pt x="1068" y="527"/>
                    <a:pt x="1082" y="477"/>
                    <a:pt x="1117" y="398"/>
                  </a:cubicBezTo>
                  <a:cubicBezTo>
                    <a:pt x="1059" y="371"/>
                    <a:pt x="1014" y="336"/>
                    <a:pt x="945" y="321"/>
                  </a:cubicBezTo>
                  <a:cubicBezTo>
                    <a:pt x="967" y="170"/>
                    <a:pt x="1076" y="108"/>
                    <a:pt x="1250" y="108"/>
                  </a:cubicBezTo>
                  <a:cubicBezTo>
                    <a:pt x="1255" y="108"/>
                    <a:pt x="1260" y="108"/>
                    <a:pt x="1265" y="108"/>
                  </a:cubicBezTo>
                  <a:cubicBezTo>
                    <a:pt x="1288" y="74"/>
                    <a:pt x="1311" y="39"/>
                    <a:pt x="133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0" name="Google Shape;1450;p48"/>
            <p:cNvSpPr/>
            <p:nvPr/>
          </p:nvSpPr>
          <p:spPr>
            <a:xfrm>
              <a:off x="2090925" y="2707400"/>
              <a:ext cx="53575" cy="26525"/>
            </a:xfrm>
            <a:custGeom>
              <a:rect b="b" l="l" r="r" t="t"/>
              <a:pathLst>
                <a:path extrusionOk="0" h="1061" w="2143">
                  <a:moveTo>
                    <a:pt x="1255" y="1"/>
                  </a:moveTo>
                  <a:cubicBezTo>
                    <a:pt x="1121" y="176"/>
                    <a:pt x="1026" y="302"/>
                    <a:pt x="893" y="340"/>
                  </a:cubicBezTo>
                  <a:cubicBezTo>
                    <a:pt x="855" y="350"/>
                    <a:pt x="809" y="355"/>
                    <a:pt x="757" y="355"/>
                  </a:cubicBezTo>
                  <a:cubicBezTo>
                    <a:pt x="615" y="355"/>
                    <a:pt x="433" y="320"/>
                    <a:pt x="287" y="275"/>
                  </a:cubicBezTo>
                  <a:cubicBezTo>
                    <a:pt x="260" y="313"/>
                    <a:pt x="215" y="378"/>
                    <a:pt x="169" y="451"/>
                  </a:cubicBezTo>
                  <a:cubicBezTo>
                    <a:pt x="165" y="454"/>
                    <a:pt x="161" y="458"/>
                    <a:pt x="161" y="462"/>
                  </a:cubicBezTo>
                  <a:cubicBezTo>
                    <a:pt x="157" y="466"/>
                    <a:pt x="153" y="470"/>
                    <a:pt x="150" y="477"/>
                  </a:cubicBezTo>
                  <a:cubicBezTo>
                    <a:pt x="108" y="546"/>
                    <a:pt x="62" y="622"/>
                    <a:pt x="32" y="683"/>
                  </a:cubicBezTo>
                  <a:cubicBezTo>
                    <a:pt x="32" y="687"/>
                    <a:pt x="28" y="695"/>
                    <a:pt x="28" y="699"/>
                  </a:cubicBezTo>
                  <a:cubicBezTo>
                    <a:pt x="24" y="702"/>
                    <a:pt x="24" y="710"/>
                    <a:pt x="20" y="713"/>
                  </a:cubicBezTo>
                  <a:cubicBezTo>
                    <a:pt x="16" y="721"/>
                    <a:pt x="16" y="725"/>
                    <a:pt x="13" y="729"/>
                  </a:cubicBezTo>
                  <a:lnTo>
                    <a:pt x="13" y="741"/>
                  </a:lnTo>
                  <a:cubicBezTo>
                    <a:pt x="9" y="744"/>
                    <a:pt x="5" y="752"/>
                    <a:pt x="5" y="759"/>
                  </a:cubicBezTo>
                  <a:lnTo>
                    <a:pt x="5" y="764"/>
                  </a:lnTo>
                  <a:cubicBezTo>
                    <a:pt x="5" y="771"/>
                    <a:pt x="1" y="774"/>
                    <a:pt x="1" y="782"/>
                  </a:cubicBezTo>
                  <a:cubicBezTo>
                    <a:pt x="1" y="786"/>
                    <a:pt x="5" y="794"/>
                    <a:pt x="9" y="797"/>
                  </a:cubicBezTo>
                  <a:cubicBezTo>
                    <a:pt x="24" y="870"/>
                    <a:pt x="138" y="961"/>
                    <a:pt x="275" y="1019"/>
                  </a:cubicBezTo>
                  <a:cubicBezTo>
                    <a:pt x="280" y="1019"/>
                    <a:pt x="280" y="1022"/>
                    <a:pt x="283" y="1022"/>
                  </a:cubicBezTo>
                  <a:cubicBezTo>
                    <a:pt x="291" y="1026"/>
                    <a:pt x="303" y="1030"/>
                    <a:pt x="310" y="1030"/>
                  </a:cubicBezTo>
                  <a:cubicBezTo>
                    <a:pt x="314" y="1033"/>
                    <a:pt x="321" y="1033"/>
                    <a:pt x="325" y="1038"/>
                  </a:cubicBezTo>
                  <a:cubicBezTo>
                    <a:pt x="333" y="1038"/>
                    <a:pt x="340" y="1042"/>
                    <a:pt x="348" y="1045"/>
                  </a:cubicBezTo>
                  <a:cubicBezTo>
                    <a:pt x="352" y="1045"/>
                    <a:pt x="359" y="1049"/>
                    <a:pt x="367" y="1049"/>
                  </a:cubicBezTo>
                  <a:cubicBezTo>
                    <a:pt x="371" y="1049"/>
                    <a:pt x="378" y="1053"/>
                    <a:pt x="382" y="1053"/>
                  </a:cubicBezTo>
                  <a:cubicBezTo>
                    <a:pt x="394" y="1056"/>
                    <a:pt x="409" y="1061"/>
                    <a:pt x="421" y="1061"/>
                  </a:cubicBezTo>
                  <a:cubicBezTo>
                    <a:pt x="500" y="914"/>
                    <a:pt x="564" y="824"/>
                    <a:pt x="642" y="824"/>
                  </a:cubicBezTo>
                  <a:cubicBezTo>
                    <a:pt x="683" y="824"/>
                    <a:pt x="729" y="849"/>
                    <a:pt x="783" y="904"/>
                  </a:cubicBezTo>
                  <a:cubicBezTo>
                    <a:pt x="871" y="990"/>
                    <a:pt x="1071" y="1041"/>
                    <a:pt x="1260" y="1041"/>
                  </a:cubicBezTo>
                  <a:cubicBezTo>
                    <a:pt x="1423" y="1041"/>
                    <a:pt x="1577" y="1004"/>
                    <a:pt x="1644" y="919"/>
                  </a:cubicBezTo>
                  <a:cubicBezTo>
                    <a:pt x="1784" y="748"/>
                    <a:pt x="2063" y="699"/>
                    <a:pt x="2143" y="530"/>
                  </a:cubicBezTo>
                  <a:cubicBezTo>
                    <a:pt x="2002" y="485"/>
                    <a:pt x="1842" y="447"/>
                    <a:pt x="1826" y="363"/>
                  </a:cubicBezTo>
                  <a:cubicBezTo>
                    <a:pt x="1800" y="233"/>
                    <a:pt x="1698" y="313"/>
                    <a:pt x="1606" y="222"/>
                  </a:cubicBezTo>
                  <a:cubicBezTo>
                    <a:pt x="1515" y="131"/>
                    <a:pt x="1335" y="27"/>
                    <a:pt x="1270" y="13"/>
                  </a:cubicBezTo>
                  <a:cubicBezTo>
                    <a:pt x="1263" y="13"/>
                    <a:pt x="1258" y="9"/>
                    <a:pt x="125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1" name="Google Shape;1451;p48"/>
            <p:cNvSpPr/>
            <p:nvPr/>
          </p:nvSpPr>
          <p:spPr>
            <a:xfrm>
              <a:off x="1972975" y="2761150"/>
              <a:ext cx="48800" cy="107300"/>
            </a:xfrm>
            <a:custGeom>
              <a:rect b="b" l="l" r="r" t="t"/>
              <a:pathLst>
                <a:path extrusionOk="0" h="4292" w="1952">
                  <a:moveTo>
                    <a:pt x="717" y="0"/>
                  </a:moveTo>
                  <a:cubicBezTo>
                    <a:pt x="607" y="81"/>
                    <a:pt x="454" y="149"/>
                    <a:pt x="347" y="187"/>
                  </a:cubicBezTo>
                  <a:cubicBezTo>
                    <a:pt x="313" y="202"/>
                    <a:pt x="282" y="214"/>
                    <a:pt x="259" y="222"/>
                  </a:cubicBezTo>
                  <a:cubicBezTo>
                    <a:pt x="241" y="225"/>
                    <a:pt x="229" y="229"/>
                    <a:pt x="229" y="229"/>
                  </a:cubicBezTo>
                  <a:cubicBezTo>
                    <a:pt x="229" y="229"/>
                    <a:pt x="347" y="519"/>
                    <a:pt x="172" y="675"/>
                  </a:cubicBezTo>
                  <a:cubicBezTo>
                    <a:pt x="1" y="827"/>
                    <a:pt x="1" y="1212"/>
                    <a:pt x="1" y="1212"/>
                  </a:cubicBezTo>
                  <a:cubicBezTo>
                    <a:pt x="1" y="1212"/>
                    <a:pt x="172" y="1251"/>
                    <a:pt x="271" y="1307"/>
                  </a:cubicBezTo>
                  <a:cubicBezTo>
                    <a:pt x="351" y="1358"/>
                    <a:pt x="347" y="1636"/>
                    <a:pt x="301" y="1815"/>
                  </a:cubicBezTo>
                  <a:cubicBezTo>
                    <a:pt x="351" y="1853"/>
                    <a:pt x="393" y="2002"/>
                    <a:pt x="454" y="2081"/>
                  </a:cubicBezTo>
                  <a:cubicBezTo>
                    <a:pt x="458" y="2085"/>
                    <a:pt x="458" y="2089"/>
                    <a:pt x="462" y="2089"/>
                  </a:cubicBezTo>
                  <a:cubicBezTo>
                    <a:pt x="462" y="2093"/>
                    <a:pt x="465" y="2097"/>
                    <a:pt x="470" y="2100"/>
                  </a:cubicBezTo>
                  <a:lnTo>
                    <a:pt x="481" y="2112"/>
                  </a:lnTo>
                  <a:lnTo>
                    <a:pt x="484" y="2112"/>
                  </a:lnTo>
                  <a:cubicBezTo>
                    <a:pt x="488" y="2116"/>
                    <a:pt x="493" y="2120"/>
                    <a:pt x="496" y="2123"/>
                  </a:cubicBezTo>
                  <a:cubicBezTo>
                    <a:pt x="496" y="2123"/>
                    <a:pt x="500" y="2123"/>
                    <a:pt x="500" y="2127"/>
                  </a:cubicBezTo>
                  <a:cubicBezTo>
                    <a:pt x="504" y="2127"/>
                    <a:pt x="511" y="2131"/>
                    <a:pt x="516" y="2135"/>
                  </a:cubicBezTo>
                  <a:cubicBezTo>
                    <a:pt x="618" y="2168"/>
                    <a:pt x="583" y="2384"/>
                    <a:pt x="772" y="2384"/>
                  </a:cubicBezTo>
                  <a:cubicBezTo>
                    <a:pt x="801" y="2384"/>
                    <a:pt x="836" y="2379"/>
                    <a:pt x="877" y="2368"/>
                  </a:cubicBezTo>
                  <a:cubicBezTo>
                    <a:pt x="927" y="2353"/>
                    <a:pt x="966" y="2347"/>
                    <a:pt x="997" y="2347"/>
                  </a:cubicBezTo>
                  <a:cubicBezTo>
                    <a:pt x="1159" y="2347"/>
                    <a:pt x="1081" y="2523"/>
                    <a:pt x="1045" y="2600"/>
                  </a:cubicBezTo>
                  <a:cubicBezTo>
                    <a:pt x="1007" y="2691"/>
                    <a:pt x="1060" y="3091"/>
                    <a:pt x="1163" y="3194"/>
                  </a:cubicBezTo>
                  <a:cubicBezTo>
                    <a:pt x="1266" y="3297"/>
                    <a:pt x="1239" y="3439"/>
                    <a:pt x="1190" y="3530"/>
                  </a:cubicBezTo>
                  <a:cubicBezTo>
                    <a:pt x="1137" y="3622"/>
                    <a:pt x="1110" y="3800"/>
                    <a:pt x="1239" y="3881"/>
                  </a:cubicBezTo>
                  <a:cubicBezTo>
                    <a:pt x="1369" y="3956"/>
                    <a:pt x="1137" y="4102"/>
                    <a:pt x="1148" y="4216"/>
                  </a:cubicBezTo>
                  <a:cubicBezTo>
                    <a:pt x="1151" y="4224"/>
                    <a:pt x="1151" y="4227"/>
                    <a:pt x="1156" y="4231"/>
                  </a:cubicBezTo>
                  <a:lnTo>
                    <a:pt x="1156" y="4239"/>
                  </a:lnTo>
                  <a:cubicBezTo>
                    <a:pt x="1167" y="4262"/>
                    <a:pt x="1190" y="4273"/>
                    <a:pt x="1216" y="4280"/>
                  </a:cubicBezTo>
                  <a:cubicBezTo>
                    <a:pt x="1243" y="4289"/>
                    <a:pt x="1275" y="4292"/>
                    <a:pt x="1307" y="4292"/>
                  </a:cubicBezTo>
                  <a:cubicBezTo>
                    <a:pt x="1362" y="4292"/>
                    <a:pt x="1417" y="4283"/>
                    <a:pt x="1449" y="4280"/>
                  </a:cubicBezTo>
                  <a:lnTo>
                    <a:pt x="1460" y="4280"/>
                  </a:lnTo>
                  <a:cubicBezTo>
                    <a:pt x="1510" y="4280"/>
                    <a:pt x="1666" y="4102"/>
                    <a:pt x="1617" y="3983"/>
                  </a:cubicBezTo>
                  <a:cubicBezTo>
                    <a:pt x="1613" y="3976"/>
                    <a:pt x="1609" y="3972"/>
                    <a:pt x="1609" y="3965"/>
                  </a:cubicBezTo>
                  <a:cubicBezTo>
                    <a:pt x="1605" y="3960"/>
                    <a:pt x="1605" y="3956"/>
                    <a:pt x="1605" y="3956"/>
                  </a:cubicBezTo>
                  <a:cubicBezTo>
                    <a:pt x="1605" y="3953"/>
                    <a:pt x="1605" y="3949"/>
                    <a:pt x="1601" y="3945"/>
                  </a:cubicBezTo>
                  <a:lnTo>
                    <a:pt x="1601" y="3934"/>
                  </a:lnTo>
                  <a:cubicBezTo>
                    <a:pt x="1601" y="3930"/>
                    <a:pt x="1601" y="3926"/>
                    <a:pt x="1598" y="3926"/>
                  </a:cubicBezTo>
                  <a:cubicBezTo>
                    <a:pt x="1586" y="3823"/>
                    <a:pt x="1640" y="3709"/>
                    <a:pt x="1693" y="3622"/>
                  </a:cubicBezTo>
                  <a:cubicBezTo>
                    <a:pt x="1758" y="3518"/>
                    <a:pt x="1640" y="3324"/>
                    <a:pt x="1578" y="3259"/>
                  </a:cubicBezTo>
                  <a:cubicBezTo>
                    <a:pt x="1510" y="3194"/>
                    <a:pt x="1510" y="2832"/>
                    <a:pt x="1510" y="2794"/>
                  </a:cubicBezTo>
                  <a:cubicBezTo>
                    <a:pt x="1510" y="2753"/>
                    <a:pt x="1719" y="2741"/>
                    <a:pt x="1758" y="2676"/>
                  </a:cubicBezTo>
                  <a:cubicBezTo>
                    <a:pt x="1761" y="2672"/>
                    <a:pt x="1761" y="2669"/>
                    <a:pt x="1765" y="2665"/>
                  </a:cubicBezTo>
                  <a:lnTo>
                    <a:pt x="1765" y="2661"/>
                  </a:lnTo>
                  <a:cubicBezTo>
                    <a:pt x="1765" y="2657"/>
                    <a:pt x="1769" y="2653"/>
                    <a:pt x="1769" y="2649"/>
                  </a:cubicBezTo>
                  <a:cubicBezTo>
                    <a:pt x="1773" y="2646"/>
                    <a:pt x="1773" y="2638"/>
                    <a:pt x="1773" y="2634"/>
                  </a:cubicBezTo>
                  <a:cubicBezTo>
                    <a:pt x="1777" y="2634"/>
                    <a:pt x="1777" y="2630"/>
                    <a:pt x="1777" y="2630"/>
                  </a:cubicBezTo>
                  <a:cubicBezTo>
                    <a:pt x="1792" y="2573"/>
                    <a:pt x="1807" y="2482"/>
                    <a:pt x="1814" y="2379"/>
                  </a:cubicBezTo>
                  <a:cubicBezTo>
                    <a:pt x="1819" y="2345"/>
                    <a:pt x="1823" y="2306"/>
                    <a:pt x="1826" y="2268"/>
                  </a:cubicBezTo>
                  <a:cubicBezTo>
                    <a:pt x="1826" y="2257"/>
                    <a:pt x="1830" y="2250"/>
                    <a:pt x="1830" y="2238"/>
                  </a:cubicBezTo>
                  <a:lnTo>
                    <a:pt x="1830" y="2227"/>
                  </a:lnTo>
                  <a:cubicBezTo>
                    <a:pt x="1830" y="2215"/>
                    <a:pt x="1830" y="2199"/>
                    <a:pt x="1834" y="2188"/>
                  </a:cubicBezTo>
                  <a:lnTo>
                    <a:pt x="1834" y="2146"/>
                  </a:lnTo>
                  <a:cubicBezTo>
                    <a:pt x="1849" y="1925"/>
                    <a:pt x="1952" y="1601"/>
                    <a:pt x="1952" y="1499"/>
                  </a:cubicBezTo>
                  <a:cubicBezTo>
                    <a:pt x="1952" y="1395"/>
                    <a:pt x="1769" y="1228"/>
                    <a:pt x="1769" y="995"/>
                  </a:cubicBezTo>
                  <a:cubicBezTo>
                    <a:pt x="1769" y="763"/>
                    <a:pt x="1628" y="633"/>
                    <a:pt x="1640" y="595"/>
                  </a:cubicBezTo>
                  <a:lnTo>
                    <a:pt x="1643" y="591"/>
                  </a:lnTo>
                  <a:cubicBezTo>
                    <a:pt x="1571" y="576"/>
                    <a:pt x="1513" y="549"/>
                    <a:pt x="1506" y="496"/>
                  </a:cubicBezTo>
                  <a:cubicBezTo>
                    <a:pt x="1491" y="401"/>
                    <a:pt x="1331" y="470"/>
                    <a:pt x="1251" y="401"/>
                  </a:cubicBezTo>
                  <a:cubicBezTo>
                    <a:pt x="1231" y="385"/>
                    <a:pt x="1206" y="380"/>
                    <a:pt x="1180" y="380"/>
                  </a:cubicBezTo>
                  <a:cubicBezTo>
                    <a:pt x="1139" y="380"/>
                    <a:pt x="1096" y="393"/>
                    <a:pt x="1064" y="393"/>
                  </a:cubicBezTo>
                  <a:cubicBezTo>
                    <a:pt x="1034" y="393"/>
                    <a:pt x="1014" y="381"/>
                    <a:pt x="1019" y="336"/>
                  </a:cubicBezTo>
                  <a:cubicBezTo>
                    <a:pt x="1033" y="214"/>
                    <a:pt x="1049" y="81"/>
                    <a:pt x="873" y="81"/>
                  </a:cubicBezTo>
                  <a:cubicBezTo>
                    <a:pt x="813" y="81"/>
                    <a:pt x="759" y="46"/>
                    <a:pt x="71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2" name="Google Shape;1452;p48"/>
            <p:cNvSpPr/>
            <p:nvPr/>
          </p:nvSpPr>
          <p:spPr>
            <a:xfrm>
              <a:off x="1979175" y="2681850"/>
              <a:ext cx="54025" cy="94100"/>
            </a:xfrm>
            <a:custGeom>
              <a:rect b="b" l="l" r="r" t="t"/>
              <a:pathLst>
                <a:path extrusionOk="0" h="3764" w="2161">
                  <a:moveTo>
                    <a:pt x="509" y="1"/>
                  </a:moveTo>
                  <a:cubicBezTo>
                    <a:pt x="498" y="1"/>
                    <a:pt x="487" y="4"/>
                    <a:pt x="477" y="9"/>
                  </a:cubicBezTo>
                  <a:cubicBezTo>
                    <a:pt x="450" y="25"/>
                    <a:pt x="428" y="55"/>
                    <a:pt x="408" y="104"/>
                  </a:cubicBezTo>
                  <a:cubicBezTo>
                    <a:pt x="408" y="116"/>
                    <a:pt x="400" y="123"/>
                    <a:pt x="396" y="134"/>
                  </a:cubicBezTo>
                  <a:cubicBezTo>
                    <a:pt x="396" y="139"/>
                    <a:pt x="396" y="139"/>
                    <a:pt x="393" y="143"/>
                  </a:cubicBezTo>
                  <a:cubicBezTo>
                    <a:pt x="377" y="177"/>
                    <a:pt x="354" y="211"/>
                    <a:pt x="328" y="241"/>
                  </a:cubicBezTo>
                  <a:cubicBezTo>
                    <a:pt x="290" y="405"/>
                    <a:pt x="245" y="562"/>
                    <a:pt x="194" y="607"/>
                  </a:cubicBezTo>
                  <a:cubicBezTo>
                    <a:pt x="99" y="706"/>
                    <a:pt x="42" y="1091"/>
                    <a:pt x="23" y="1149"/>
                  </a:cubicBezTo>
                  <a:cubicBezTo>
                    <a:pt x="0" y="1206"/>
                    <a:pt x="370" y="1571"/>
                    <a:pt x="370" y="1686"/>
                  </a:cubicBezTo>
                  <a:cubicBezTo>
                    <a:pt x="370" y="1804"/>
                    <a:pt x="428" y="2303"/>
                    <a:pt x="560" y="2303"/>
                  </a:cubicBezTo>
                  <a:cubicBezTo>
                    <a:pt x="694" y="2303"/>
                    <a:pt x="717" y="2921"/>
                    <a:pt x="560" y="3093"/>
                  </a:cubicBezTo>
                  <a:cubicBezTo>
                    <a:pt x="537" y="3123"/>
                    <a:pt x="504" y="3149"/>
                    <a:pt x="469" y="3172"/>
                  </a:cubicBezTo>
                  <a:cubicBezTo>
                    <a:pt x="511" y="3218"/>
                    <a:pt x="565" y="3253"/>
                    <a:pt x="625" y="3253"/>
                  </a:cubicBezTo>
                  <a:cubicBezTo>
                    <a:pt x="801" y="3253"/>
                    <a:pt x="785" y="3386"/>
                    <a:pt x="771" y="3508"/>
                  </a:cubicBezTo>
                  <a:cubicBezTo>
                    <a:pt x="766" y="3553"/>
                    <a:pt x="786" y="3565"/>
                    <a:pt x="816" y="3565"/>
                  </a:cubicBezTo>
                  <a:cubicBezTo>
                    <a:pt x="848" y="3565"/>
                    <a:pt x="891" y="3552"/>
                    <a:pt x="932" y="3552"/>
                  </a:cubicBezTo>
                  <a:cubicBezTo>
                    <a:pt x="958" y="3552"/>
                    <a:pt x="983" y="3557"/>
                    <a:pt x="1003" y="3573"/>
                  </a:cubicBezTo>
                  <a:cubicBezTo>
                    <a:pt x="1083" y="3642"/>
                    <a:pt x="1243" y="3573"/>
                    <a:pt x="1258" y="3668"/>
                  </a:cubicBezTo>
                  <a:cubicBezTo>
                    <a:pt x="1265" y="3721"/>
                    <a:pt x="1323" y="3748"/>
                    <a:pt x="1395" y="3763"/>
                  </a:cubicBezTo>
                  <a:cubicBezTo>
                    <a:pt x="1415" y="3721"/>
                    <a:pt x="1612" y="3622"/>
                    <a:pt x="1612" y="3622"/>
                  </a:cubicBezTo>
                  <a:cubicBezTo>
                    <a:pt x="1612" y="3622"/>
                    <a:pt x="1617" y="3630"/>
                    <a:pt x="1624" y="3638"/>
                  </a:cubicBezTo>
                  <a:cubicBezTo>
                    <a:pt x="1704" y="3504"/>
                    <a:pt x="1872" y="3237"/>
                    <a:pt x="1986" y="3153"/>
                  </a:cubicBezTo>
                  <a:cubicBezTo>
                    <a:pt x="2143" y="3035"/>
                    <a:pt x="2161" y="2708"/>
                    <a:pt x="2123" y="2555"/>
                  </a:cubicBezTo>
                  <a:cubicBezTo>
                    <a:pt x="2112" y="2513"/>
                    <a:pt x="2089" y="2440"/>
                    <a:pt x="2062" y="2353"/>
                  </a:cubicBezTo>
                  <a:cubicBezTo>
                    <a:pt x="1990" y="2113"/>
                    <a:pt x="1879" y="1770"/>
                    <a:pt x="1872" y="1747"/>
                  </a:cubicBezTo>
                  <a:cubicBezTo>
                    <a:pt x="1872" y="1747"/>
                    <a:pt x="1929" y="1591"/>
                    <a:pt x="1948" y="1496"/>
                  </a:cubicBezTo>
                  <a:cubicBezTo>
                    <a:pt x="1952" y="1473"/>
                    <a:pt x="1963" y="1411"/>
                    <a:pt x="1974" y="1332"/>
                  </a:cubicBezTo>
                  <a:cubicBezTo>
                    <a:pt x="1929" y="1290"/>
                    <a:pt x="1891" y="1160"/>
                    <a:pt x="1761" y="1019"/>
                  </a:cubicBezTo>
                  <a:cubicBezTo>
                    <a:pt x="1749" y="1008"/>
                    <a:pt x="1742" y="996"/>
                    <a:pt x="1731" y="985"/>
                  </a:cubicBezTo>
                  <a:cubicBezTo>
                    <a:pt x="1548" y="802"/>
                    <a:pt x="900" y="531"/>
                    <a:pt x="850" y="455"/>
                  </a:cubicBezTo>
                  <a:cubicBezTo>
                    <a:pt x="797" y="375"/>
                    <a:pt x="683" y="169"/>
                    <a:pt x="602" y="66"/>
                  </a:cubicBezTo>
                  <a:cubicBezTo>
                    <a:pt x="599" y="59"/>
                    <a:pt x="595" y="51"/>
                    <a:pt x="588" y="48"/>
                  </a:cubicBezTo>
                  <a:cubicBezTo>
                    <a:pt x="588" y="43"/>
                    <a:pt x="583" y="43"/>
                    <a:pt x="583" y="39"/>
                  </a:cubicBezTo>
                  <a:cubicBezTo>
                    <a:pt x="579" y="36"/>
                    <a:pt x="576" y="36"/>
                    <a:pt x="572" y="32"/>
                  </a:cubicBezTo>
                  <a:cubicBezTo>
                    <a:pt x="572" y="28"/>
                    <a:pt x="568" y="28"/>
                    <a:pt x="568" y="28"/>
                  </a:cubicBezTo>
                  <a:lnTo>
                    <a:pt x="557" y="16"/>
                  </a:lnTo>
                  <a:lnTo>
                    <a:pt x="553" y="16"/>
                  </a:lnTo>
                  <a:cubicBezTo>
                    <a:pt x="538" y="6"/>
                    <a:pt x="523" y="1"/>
                    <a:pt x="50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3" name="Google Shape;1453;p48"/>
            <p:cNvSpPr/>
            <p:nvPr/>
          </p:nvSpPr>
          <p:spPr>
            <a:xfrm>
              <a:off x="1934775" y="2739425"/>
              <a:ext cx="46975" cy="90000"/>
            </a:xfrm>
            <a:custGeom>
              <a:rect b="b" l="l" r="r" t="t"/>
              <a:pathLst>
                <a:path extrusionOk="0" h="3600" w="1879">
                  <a:moveTo>
                    <a:pt x="1132" y="0"/>
                  </a:moveTo>
                  <a:cubicBezTo>
                    <a:pt x="1052" y="65"/>
                    <a:pt x="946" y="104"/>
                    <a:pt x="885" y="157"/>
                  </a:cubicBezTo>
                  <a:lnTo>
                    <a:pt x="881" y="160"/>
                  </a:lnTo>
                  <a:cubicBezTo>
                    <a:pt x="877" y="164"/>
                    <a:pt x="873" y="169"/>
                    <a:pt x="869" y="172"/>
                  </a:cubicBezTo>
                  <a:cubicBezTo>
                    <a:pt x="869" y="176"/>
                    <a:pt x="865" y="176"/>
                    <a:pt x="865" y="176"/>
                  </a:cubicBezTo>
                  <a:cubicBezTo>
                    <a:pt x="862" y="183"/>
                    <a:pt x="858" y="187"/>
                    <a:pt x="854" y="195"/>
                  </a:cubicBezTo>
                  <a:cubicBezTo>
                    <a:pt x="797" y="290"/>
                    <a:pt x="835" y="561"/>
                    <a:pt x="758" y="580"/>
                  </a:cubicBezTo>
                  <a:cubicBezTo>
                    <a:pt x="679" y="598"/>
                    <a:pt x="545" y="618"/>
                    <a:pt x="545" y="732"/>
                  </a:cubicBezTo>
                  <a:cubicBezTo>
                    <a:pt x="545" y="850"/>
                    <a:pt x="469" y="1003"/>
                    <a:pt x="603" y="1060"/>
                  </a:cubicBezTo>
                  <a:cubicBezTo>
                    <a:pt x="735" y="1117"/>
                    <a:pt x="564" y="1349"/>
                    <a:pt x="469" y="1369"/>
                  </a:cubicBezTo>
                  <a:cubicBezTo>
                    <a:pt x="370" y="1388"/>
                    <a:pt x="294" y="1483"/>
                    <a:pt x="199" y="1754"/>
                  </a:cubicBezTo>
                  <a:cubicBezTo>
                    <a:pt x="160" y="1861"/>
                    <a:pt x="84" y="1982"/>
                    <a:pt x="4" y="2093"/>
                  </a:cubicBezTo>
                  <a:cubicBezTo>
                    <a:pt x="27" y="2100"/>
                    <a:pt x="46" y="2112"/>
                    <a:pt x="65" y="2123"/>
                  </a:cubicBezTo>
                  <a:cubicBezTo>
                    <a:pt x="141" y="2173"/>
                    <a:pt x="0" y="2356"/>
                    <a:pt x="77" y="2433"/>
                  </a:cubicBezTo>
                  <a:cubicBezTo>
                    <a:pt x="156" y="2512"/>
                    <a:pt x="168" y="2767"/>
                    <a:pt x="297" y="2913"/>
                  </a:cubicBezTo>
                  <a:cubicBezTo>
                    <a:pt x="427" y="3054"/>
                    <a:pt x="492" y="3351"/>
                    <a:pt x="530" y="3518"/>
                  </a:cubicBezTo>
                  <a:cubicBezTo>
                    <a:pt x="543" y="3578"/>
                    <a:pt x="570" y="3599"/>
                    <a:pt x="605" y="3599"/>
                  </a:cubicBezTo>
                  <a:cubicBezTo>
                    <a:pt x="671" y="3599"/>
                    <a:pt x="764" y="3522"/>
                    <a:pt x="839" y="3480"/>
                  </a:cubicBezTo>
                  <a:cubicBezTo>
                    <a:pt x="957" y="3416"/>
                    <a:pt x="1243" y="3416"/>
                    <a:pt x="1330" y="3286"/>
                  </a:cubicBezTo>
                  <a:cubicBezTo>
                    <a:pt x="1422" y="3156"/>
                    <a:pt x="1692" y="2730"/>
                    <a:pt x="1784" y="2679"/>
                  </a:cubicBezTo>
                  <a:cubicBezTo>
                    <a:pt x="1790" y="2675"/>
                    <a:pt x="1797" y="2673"/>
                    <a:pt x="1803" y="2673"/>
                  </a:cubicBezTo>
                  <a:cubicBezTo>
                    <a:pt x="1812" y="2673"/>
                    <a:pt x="1821" y="2677"/>
                    <a:pt x="1829" y="2684"/>
                  </a:cubicBezTo>
                  <a:cubicBezTo>
                    <a:pt x="1875" y="2505"/>
                    <a:pt x="1879" y="2227"/>
                    <a:pt x="1799" y="2176"/>
                  </a:cubicBezTo>
                  <a:cubicBezTo>
                    <a:pt x="1700" y="2120"/>
                    <a:pt x="1529" y="2081"/>
                    <a:pt x="1529" y="2081"/>
                  </a:cubicBezTo>
                  <a:cubicBezTo>
                    <a:pt x="1529" y="2081"/>
                    <a:pt x="1529" y="1696"/>
                    <a:pt x="1700" y="1544"/>
                  </a:cubicBezTo>
                  <a:cubicBezTo>
                    <a:pt x="1875" y="1388"/>
                    <a:pt x="1757" y="1098"/>
                    <a:pt x="1757" y="1098"/>
                  </a:cubicBezTo>
                  <a:cubicBezTo>
                    <a:pt x="1757" y="1098"/>
                    <a:pt x="1769" y="1094"/>
                    <a:pt x="1787" y="1091"/>
                  </a:cubicBezTo>
                  <a:cubicBezTo>
                    <a:pt x="1810" y="1083"/>
                    <a:pt x="1841" y="1071"/>
                    <a:pt x="1875" y="1056"/>
                  </a:cubicBezTo>
                  <a:cubicBezTo>
                    <a:pt x="1780" y="1015"/>
                    <a:pt x="1696" y="961"/>
                    <a:pt x="1689" y="896"/>
                  </a:cubicBezTo>
                  <a:cubicBezTo>
                    <a:pt x="1666" y="732"/>
                    <a:pt x="1643" y="500"/>
                    <a:pt x="1411" y="340"/>
                  </a:cubicBezTo>
                  <a:cubicBezTo>
                    <a:pt x="1293" y="255"/>
                    <a:pt x="1197" y="115"/>
                    <a:pt x="113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4" name="Google Shape;1454;p48"/>
            <p:cNvSpPr/>
            <p:nvPr/>
          </p:nvSpPr>
          <p:spPr>
            <a:xfrm>
              <a:off x="1962400" y="2684175"/>
              <a:ext cx="34700" cy="81650"/>
            </a:xfrm>
            <a:custGeom>
              <a:rect b="b" l="l" r="r" t="t"/>
              <a:pathLst>
                <a:path extrusionOk="0" h="3266" w="1388">
                  <a:moveTo>
                    <a:pt x="351" y="0"/>
                  </a:moveTo>
                  <a:cubicBezTo>
                    <a:pt x="328" y="148"/>
                    <a:pt x="298" y="312"/>
                    <a:pt x="267" y="343"/>
                  </a:cubicBezTo>
                  <a:cubicBezTo>
                    <a:pt x="210" y="400"/>
                    <a:pt x="134" y="652"/>
                    <a:pt x="153" y="842"/>
                  </a:cubicBezTo>
                  <a:cubicBezTo>
                    <a:pt x="172" y="1037"/>
                    <a:pt x="58" y="1132"/>
                    <a:pt x="115" y="1285"/>
                  </a:cubicBezTo>
                  <a:cubicBezTo>
                    <a:pt x="172" y="1441"/>
                    <a:pt x="115" y="1693"/>
                    <a:pt x="58" y="1788"/>
                  </a:cubicBezTo>
                  <a:cubicBezTo>
                    <a:pt x="1" y="1883"/>
                    <a:pt x="172" y="1997"/>
                    <a:pt x="96" y="2134"/>
                  </a:cubicBezTo>
                  <a:cubicBezTo>
                    <a:pt x="92" y="2142"/>
                    <a:pt x="84" y="2150"/>
                    <a:pt x="81" y="2157"/>
                  </a:cubicBezTo>
                  <a:cubicBezTo>
                    <a:pt x="65" y="2176"/>
                    <a:pt x="47" y="2196"/>
                    <a:pt x="27" y="2210"/>
                  </a:cubicBezTo>
                  <a:cubicBezTo>
                    <a:pt x="92" y="2325"/>
                    <a:pt x="188" y="2465"/>
                    <a:pt x="306" y="2550"/>
                  </a:cubicBezTo>
                  <a:cubicBezTo>
                    <a:pt x="538" y="2710"/>
                    <a:pt x="561" y="2942"/>
                    <a:pt x="584" y="3106"/>
                  </a:cubicBezTo>
                  <a:cubicBezTo>
                    <a:pt x="591" y="3171"/>
                    <a:pt x="675" y="3225"/>
                    <a:pt x="770" y="3266"/>
                  </a:cubicBezTo>
                  <a:cubicBezTo>
                    <a:pt x="874" y="3228"/>
                    <a:pt x="1025" y="3160"/>
                    <a:pt x="1140" y="3079"/>
                  </a:cubicBezTo>
                  <a:cubicBezTo>
                    <a:pt x="1175" y="3053"/>
                    <a:pt x="1208" y="3030"/>
                    <a:pt x="1231" y="3000"/>
                  </a:cubicBezTo>
                  <a:cubicBezTo>
                    <a:pt x="1388" y="2828"/>
                    <a:pt x="1365" y="2210"/>
                    <a:pt x="1231" y="2210"/>
                  </a:cubicBezTo>
                  <a:cubicBezTo>
                    <a:pt x="1099" y="2210"/>
                    <a:pt x="1041" y="1711"/>
                    <a:pt x="1041" y="1593"/>
                  </a:cubicBezTo>
                  <a:cubicBezTo>
                    <a:pt x="1041" y="1478"/>
                    <a:pt x="671" y="1113"/>
                    <a:pt x="694" y="1056"/>
                  </a:cubicBezTo>
                  <a:cubicBezTo>
                    <a:pt x="713" y="998"/>
                    <a:pt x="770" y="613"/>
                    <a:pt x="865" y="514"/>
                  </a:cubicBezTo>
                  <a:cubicBezTo>
                    <a:pt x="916" y="469"/>
                    <a:pt x="961" y="312"/>
                    <a:pt x="999" y="148"/>
                  </a:cubicBezTo>
                  <a:lnTo>
                    <a:pt x="999" y="148"/>
                  </a:lnTo>
                  <a:cubicBezTo>
                    <a:pt x="961" y="191"/>
                    <a:pt x="916" y="229"/>
                    <a:pt x="874" y="247"/>
                  </a:cubicBezTo>
                  <a:cubicBezTo>
                    <a:pt x="874" y="252"/>
                    <a:pt x="870" y="252"/>
                    <a:pt x="870" y="252"/>
                  </a:cubicBezTo>
                  <a:cubicBezTo>
                    <a:pt x="862" y="255"/>
                    <a:pt x="858" y="255"/>
                    <a:pt x="851" y="259"/>
                  </a:cubicBezTo>
                  <a:cubicBezTo>
                    <a:pt x="847" y="259"/>
                    <a:pt x="847" y="263"/>
                    <a:pt x="842" y="263"/>
                  </a:cubicBezTo>
                  <a:cubicBezTo>
                    <a:pt x="835" y="263"/>
                    <a:pt x="831" y="266"/>
                    <a:pt x="828" y="266"/>
                  </a:cubicBezTo>
                  <a:lnTo>
                    <a:pt x="820" y="266"/>
                  </a:lnTo>
                  <a:cubicBezTo>
                    <a:pt x="812" y="270"/>
                    <a:pt x="805" y="270"/>
                    <a:pt x="797" y="270"/>
                  </a:cubicBezTo>
                  <a:cubicBezTo>
                    <a:pt x="694" y="270"/>
                    <a:pt x="420" y="76"/>
                    <a:pt x="370" y="11"/>
                  </a:cubicBezTo>
                  <a:cubicBezTo>
                    <a:pt x="367" y="8"/>
                    <a:pt x="359" y="4"/>
                    <a:pt x="35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5" name="Google Shape;1455;p48"/>
            <p:cNvSpPr/>
            <p:nvPr/>
          </p:nvSpPr>
          <p:spPr>
            <a:xfrm>
              <a:off x="2099050" y="3101300"/>
              <a:ext cx="91025" cy="48700"/>
            </a:xfrm>
            <a:custGeom>
              <a:rect b="b" l="l" r="r" t="t"/>
              <a:pathLst>
                <a:path extrusionOk="0" h="1948" w="3641">
                  <a:moveTo>
                    <a:pt x="447" y="1"/>
                  </a:moveTo>
                  <a:cubicBezTo>
                    <a:pt x="376" y="1"/>
                    <a:pt x="393" y="196"/>
                    <a:pt x="293" y="196"/>
                  </a:cubicBezTo>
                  <a:cubicBezTo>
                    <a:pt x="168" y="196"/>
                    <a:pt x="126" y="405"/>
                    <a:pt x="233" y="553"/>
                  </a:cubicBezTo>
                  <a:cubicBezTo>
                    <a:pt x="335" y="702"/>
                    <a:pt x="233" y="657"/>
                    <a:pt x="233" y="782"/>
                  </a:cubicBezTo>
                  <a:cubicBezTo>
                    <a:pt x="233" y="912"/>
                    <a:pt x="275" y="1141"/>
                    <a:pt x="145" y="1141"/>
                  </a:cubicBezTo>
                  <a:cubicBezTo>
                    <a:pt x="19" y="1141"/>
                    <a:pt x="0" y="1248"/>
                    <a:pt x="126" y="1350"/>
                  </a:cubicBezTo>
                  <a:cubicBezTo>
                    <a:pt x="164" y="1381"/>
                    <a:pt x="183" y="1434"/>
                    <a:pt x="191" y="1507"/>
                  </a:cubicBezTo>
                  <a:cubicBezTo>
                    <a:pt x="272" y="1514"/>
                    <a:pt x="351" y="1522"/>
                    <a:pt x="420" y="1522"/>
                  </a:cubicBezTo>
                  <a:cubicBezTo>
                    <a:pt x="490" y="1522"/>
                    <a:pt x="549" y="1514"/>
                    <a:pt x="587" y="1491"/>
                  </a:cubicBezTo>
                  <a:cubicBezTo>
                    <a:pt x="618" y="1471"/>
                    <a:pt x="673" y="1462"/>
                    <a:pt x="743" y="1462"/>
                  </a:cubicBezTo>
                  <a:cubicBezTo>
                    <a:pt x="1078" y="1462"/>
                    <a:pt x="1771" y="1667"/>
                    <a:pt x="1985" y="1853"/>
                  </a:cubicBezTo>
                  <a:cubicBezTo>
                    <a:pt x="2063" y="1920"/>
                    <a:pt x="2123" y="1948"/>
                    <a:pt x="2174" y="1948"/>
                  </a:cubicBezTo>
                  <a:cubicBezTo>
                    <a:pt x="2296" y="1948"/>
                    <a:pt x="2367" y="1792"/>
                    <a:pt x="2493" y="1628"/>
                  </a:cubicBezTo>
                  <a:cubicBezTo>
                    <a:pt x="2571" y="1529"/>
                    <a:pt x="2735" y="1501"/>
                    <a:pt x="2909" y="1501"/>
                  </a:cubicBezTo>
                  <a:cubicBezTo>
                    <a:pt x="3143" y="1501"/>
                    <a:pt x="3396" y="1552"/>
                    <a:pt x="3484" y="1552"/>
                  </a:cubicBezTo>
                  <a:cubicBezTo>
                    <a:pt x="3640" y="1552"/>
                    <a:pt x="3598" y="1343"/>
                    <a:pt x="3598" y="1102"/>
                  </a:cubicBezTo>
                  <a:cubicBezTo>
                    <a:pt x="3598" y="958"/>
                    <a:pt x="3533" y="798"/>
                    <a:pt x="3507" y="638"/>
                  </a:cubicBezTo>
                  <a:cubicBezTo>
                    <a:pt x="3434" y="683"/>
                    <a:pt x="3362" y="722"/>
                    <a:pt x="3316" y="722"/>
                  </a:cubicBezTo>
                  <a:cubicBezTo>
                    <a:pt x="3190" y="722"/>
                    <a:pt x="3000" y="722"/>
                    <a:pt x="2958" y="489"/>
                  </a:cubicBezTo>
                  <a:cubicBezTo>
                    <a:pt x="2946" y="427"/>
                    <a:pt x="2924" y="403"/>
                    <a:pt x="2896" y="403"/>
                  </a:cubicBezTo>
                  <a:cubicBezTo>
                    <a:pt x="2823" y="403"/>
                    <a:pt x="2711" y="570"/>
                    <a:pt x="2664" y="615"/>
                  </a:cubicBezTo>
                  <a:cubicBezTo>
                    <a:pt x="2649" y="630"/>
                    <a:pt x="2624" y="637"/>
                    <a:pt x="2594" y="637"/>
                  </a:cubicBezTo>
                  <a:cubicBezTo>
                    <a:pt x="2497" y="637"/>
                    <a:pt x="2351" y="566"/>
                    <a:pt x="2351" y="470"/>
                  </a:cubicBezTo>
                  <a:cubicBezTo>
                    <a:pt x="2351" y="434"/>
                    <a:pt x="2339" y="419"/>
                    <a:pt x="2318" y="419"/>
                  </a:cubicBezTo>
                  <a:cubicBezTo>
                    <a:pt x="2266" y="419"/>
                    <a:pt x="2156" y="518"/>
                    <a:pt x="2036" y="638"/>
                  </a:cubicBezTo>
                  <a:cubicBezTo>
                    <a:pt x="1986" y="687"/>
                    <a:pt x="1945" y="707"/>
                    <a:pt x="1912" y="707"/>
                  </a:cubicBezTo>
                  <a:cubicBezTo>
                    <a:pt x="1835" y="707"/>
                    <a:pt x="1802" y="594"/>
                    <a:pt x="1802" y="489"/>
                  </a:cubicBezTo>
                  <a:cubicBezTo>
                    <a:pt x="1802" y="442"/>
                    <a:pt x="1776" y="430"/>
                    <a:pt x="1736" y="430"/>
                  </a:cubicBezTo>
                  <a:cubicBezTo>
                    <a:pt x="1691" y="430"/>
                    <a:pt x="1630" y="445"/>
                    <a:pt x="1567" y="445"/>
                  </a:cubicBezTo>
                  <a:cubicBezTo>
                    <a:pt x="1511" y="445"/>
                    <a:pt x="1453" y="433"/>
                    <a:pt x="1406" y="386"/>
                  </a:cubicBezTo>
                  <a:cubicBezTo>
                    <a:pt x="1365" y="344"/>
                    <a:pt x="1314" y="329"/>
                    <a:pt x="1259" y="329"/>
                  </a:cubicBezTo>
                  <a:cubicBezTo>
                    <a:pt x="1118" y="329"/>
                    <a:pt x="952" y="428"/>
                    <a:pt x="861" y="428"/>
                  </a:cubicBezTo>
                  <a:cubicBezTo>
                    <a:pt x="736" y="428"/>
                    <a:pt x="694" y="219"/>
                    <a:pt x="526" y="50"/>
                  </a:cubicBezTo>
                  <a:cubicBezTo>
                    <a:pt x="491" y="15"/>
                    <a:pt x="466" y="1"/>
                    <a:pt x="44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6" name="Google Shape;1456;p48"/>
            <p:cNvSpPr/>
            <p:nvPr/>
          </p:nvSpPr>
          <p:spPr>
            <a:xfrm>
              <a:off x="1887125" y="2903425"/>
              <a:ext cx="51675" cy="59750"/>
            </a:xfrm>
            <a:custGeom>
              <a:rect b="b" l="l" r="r" t="t"/>
              <a:pathLst>
                <a:path extrusionOk="0" h="2390" w="2067">
                  <a:moveTo>
                    <a:pt x="285" y="1"/>
                  </a:moveTo>
                  <a:cubicBezTo>
                    <a:pt x="210" y="1"/>
                    <a:pt x="116" y="19"/>
                    <a:pt x="20" y="46"/>
                  </a:cubicBezTo>
                  <a:cubicBezTo>
                    <a:pt x="80" y="68"/>
                    <a:pt x="122" y="114"/>
                    <a:pt x="77" y="195"/>
                  </a:cubicBezTo>
                  <a:cubicBezTo>
                    <a:pt x="1" y="324"/>
                    <a:pt x="43" y="522"/>
                    <a:pt x="96" y="781"/>
                  </a:cubicBezTo>
                  <a:cubicBezTo>
                    <a:pt x="132" y="969"/>
                    <a:pt x="274" y="1061"/>
                    <a:pt x="388" y="1061"/>
                  </a:cubicBezTo>
                  <a:cubicBezTo>
                    <a:pt x="432" y="1061"/>
                    <a:pt x="472" y="1048"/>
                    <a:pt x="500" y="1022"/>
                  </a:cubicBezTo>
                  <a:cubicBezTo>
                    <a:pt x="512" y="1010"/>
                    <a:pt x="524" y="1005"/>
                    <a:pt x="535" y="1005"/>
                  </a:cubicBezTo>
                  <a:cubicBezTo>
                    <a:pt x="613" y="1005"/>
                    <a:pt x="640" y="1276"/>
                    <a:pt x="519" y="1300"/>
                  </a:cubicBezTo>
                  <a:cubicBezTo>
                    <a:pt x="381" y="1322"/>
                    <a:pt x="468" y="1567"/>
                    <a:pt x="642" y="1567"/>
                  </a:cubicBezTo>
                  <a:cubicBezTo>
                    <a:pt x="647" y="1567"/>
                    <a:pt x="651" y="1567"/>
                    <a:pt x="656" y="1567"/>
                  </a:cubicBezTo>
                  <a:cubicBezTo>
                    <a:pt x="662" y="1566"/>
                    <a:pt x="667" y="1566"/>
                    <a:pt x="673" y="1566"/>
                  </a:cubicBezTo>
                  <a:cubicBezTo>
                    <a:pt x="835" y="1566"/>
                    <a:pt x="907" y="1833"/>
                    <a:pt x="1112" y="1833"/>
                  </a:cubicBezTo>
                  <a:cubicBezTo>
                    <a:pt x="1117" y="1833"/>
                    <a:pt x="1123" y="1833"/>
                    <a:pt x="1128" y="1833"/>
                  </a:cubicBezTo>
                  <a:cubicBezTo>
                    <a:pt x="1136" y="1832"/>
                    <a:pt x="1143" y="1832"/>
                    <a:pt x="1150" y="1832"/>
                  </a:cubicBezTo>
                  <a:cubicBezTo>
                    <a:pt x="1366" y="1832"/>
                    <a:pt x="1563" y="2113"/>
                    <a:pt x="1674" y="2298"/>
                  </a:cubicBezTo>
                  <a:cubicBezTo>
                    <a:pt x="1689" y="2329"/>
                    <a:pt x="1708" y="2359"/>
                    <a:pt x="1727" y="2390"/>
                  </a:cubicBezTo>
                  <a:cubicBezTo>
                    <a:pt x="1769" y="2294"/>
                    <a:pt x="1800" y="2218"/>
                    <a:pt x="1800" y="2184"/>
                  </a:cubicBezTo>
                  <a:cubicBezTo>
                    <a:pt x="1800" y="2024"/>
                    <a:pt x="1719" y="1734"/>
                    <a:pt x="1617" y="1627"/>
                  </a:cubicBezTo>
                  <a:cubicBezTo>
                    <a:pt x="1510" y="1525"/>
                    <a:pt x="1563" y="1338"/>
                    <a:pt x="1670" y="1231"/>
                  </a:cubicBezTo>
                  <a:cubicBezTo>
                    <a:pt x="1772" y="1128"/>
                    <a:pt x="1800" y="968"/>
                    <a:pt x="1960" y="812"/>
                  </a:cubicBezTo>
                  <a:cubicBezTo>
                    <a:pt x="1997" y="770"/>
                    <a:pt x="2036" y="728"/>
                    <a:pt x="2066" y="682"/>
                  </a:cubicBezTo>
                  <a:cubicBezTo>
                    <a:pt x="2001" y="675"/>
                    <a:pt x="1895" y="670"/>
                    <a:pt x="1795" y="656"/>
                  </a:cubicBezTo>
                  <a:lnTo>
                    <a:pt x="1792" y="656"/>
                  </a:lnTo>
                  <a:cubicBezTo>
                    <a:pt x="1784" y="656"/>
                    <a:pt x="1777" y="656"/>
                    <a:pt x="1769" y="652"/>
                  </a:cubicBezTo>
                  <a:lnTo>
                    <a:pt x="1758" y="652"/>
                  </a:lnTo>
                  <a:cubicBezTo>
                    <a:pt x="1754" y="652"/>
                    <a:pt x="1746" y="647"/>
                    <a:pt x="1739" y="647"/>
                  </a:cubicBezTo>
                  <a:lnTo>
                    <a:pt x="1727" y="647"/>
                  </a:lnTo>
                  <a:cubicBezTo>
                    <a:pt x="1723" y="644"/>
                    <a:pt x="1716" y="644"/>
                    <a:pt x="1712" y="644"/>
                  </a:cubicBezTo>
                  <a:cubicBezTo>
                    <a:pt x="1708" y="640"/>
                    <a:pt x="1700" y="640"/>
                    <a:pt x="1697" y="640"/>
                  </a:cubicBezTo>
                  <a:cubicBezTo>
                    <a:pt x="1693" y="640"/>
                    <a:pt x="1689" y="636"/>
                    <a:pt x="1681" y="636"/>
                  </a:cubicBezTo>
                  <a:cubicBezTo>
                    <a:pt x="1677" y="636"/>
                    <a:pt x="1674" y="633"/>
                    <a:pt x="1670" y="633"/>
                  </a:cubicBezTo>
                  <a:cubicBezTo>
                    <a:pt x="1666" y="633"/>
                    <a:pt x="1663" y="629"/>
                    <a:pt x="1654" y="629"/>
                  </a:cubicBezTo>
                  <a:cubicBezTo>
                    <a:pt x="1651" y="629"/>
                    <a:pt x="1647" y="625"/>
                    <a:pt x="1643" y="625"/>
                  </a:cubicBezTo>
                  <a:cubicBezTo>
                    <a:pt x="1635" y="621"/>
                    <a:pt x="1628" y="621"/>
                    <a:pt x="1621" y="617"/>
                  </a:cubicBezTo>
                  <a:cubicBezTo>
                    <a:pt x="1594" y="605"/>
                    <a:pt x="1565" y="601"/>
                    <a:pt x="1537" y="601"/>
                  </a:cubicBezTo>
                  <a:cubicBezTo>
                    <a:pt x="1479" y="601"/>
                    <a:pt x="1423" y="617"/>
                    <a:pt x="1387" y="617"/>
                  </a:cubicBezTo>
                  <a:cubicBezTo>
                    <a:pt x="1362" y="617"/>
                    <a:pt x="1346" y="610"/>
                    <a:pt x="1346" y="583"/>
                  </a:cubicBezTo>
                  <a:cubicBezTo>
                    <a:pt x="1346" y="496"/>
                    <a:pt x="1346" y="255"/>
                    <a:pt x="1190" y="255"/>
                  </a:cubicBezTo>
                  <a:cubicBezTo>
                    <a:pt x="1033" y="255"/>
                    <a:pt x="1086" y="186"/>
                    <a:pt x="1000" y="133"/>
                  </a:cubicBezTo>
                  <a:cubicBezTo>
                    <a:pt x="990" y="127"/>
                    <a:pt x="980" y="125"/>
                    <a:pt x="968" y="125"/>
                  </a:cubicBezTo>
                  <a:cubicBezTo>
                    <a:pt x="878" y="125"/>
                    <a:pt x="734" y="294"/>
                    <a:pt x="690" y="324"/>
                  </a:cubicBezTo>
                  <a:cubicBezTo>
                    <a:pt x="686" y="326"/>
                    <a:pt x="682" y="328"/>
                    <a:pt x="678" y="328"/>
                  </a:cubicBezTo>
                  <a:cubicBezTo>
                    <a:pt x="633" y="328"/>
                    <a:pt x="605" y="156"/>
                    <a:pt x="412" y="30"/>
                  </a:cubicBezTo>
                  <a:cubicBezTo>
                    <a:pt x="382" y="10"/>
                    <a:pt x="338" y="1"/>
                    <a:pt x="28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7" name="Google Shape;1457;p48"/>
            <p:cNvSpPr/>
            <p:nvPr/>
          </p:nvSpPr>
          <p:spPr>
            <a:xfrm>
              <a:off x="1924850" y="2916625"/>
              <a:ext cx="41025" cy="56275"/>
            </a:xfrm>
            <a:custGeom>
              <a:rect b="b" l="l" r="r" t="t"/>
              <a:pathLst>
                <a:path extrusionOk="0" h="2251" w="1641">
                  <a:moveTo>
                    <a:pt x="1057" y="817"/>
                  </a:moveTo>
                  <a:cubicBezTo>
                    <a:pt x="1133" y="970"/>
                    <a:pt x="1017" y="1046"/>
                    <a:pt x="900" y="1046"/>
                  </a:cubicBezTo>
                  <a:cubicBezTo>
                    <a:pt x="784" y="1046"/>
                    <a:pt x="668" y="970"/>
                    <a:pt x="744" y="817"/>
                  </a:cubicBezTo>
                  <a:close/>
                  <a:moveTo>
                    <a:pt x="929" y="1"/>
                  </a:moveTo>
                  <a:cubicBezTo>
                    <a:pt x="845" y="1"/>
                    <a:pt x="693" y="159"/>
                    <a:pt x="589" y="159"/>
                  </a:cubicBezTo>
                  <a:cubicBezTo>
                    <a:pt x="585" y="159"/>
                    <a:pt x="581" y="158"/>
                    <a:pt x="576" y="158"/>
                  </a:cubicBezTo>
                  <a:cubicBezTo>
                    <a:pt x="573" y="158"/>
                    <a:pt x="565" y="154"/>
                    <a:pt x="557" y="154"/>
                  </a:cubicBezTo>
                  <a:cubicBezTo>
                    <a:pt x="527" y="200"/>
                    <a:pt x="488" y="242"/>
                    <a:pt x="451" y="284"/>
                  </a:cubicBezTo>
                  <a:cubicBezTo>
                    <a:pt x="291" y="440"/>
                    <a:pt x="263" y="600"/>
                    <a:pt x="161" y="703"/>
                  </a:cubicBezTo>
                  <a:cubicBezTo>
                    <a:pt x="54" y="810"/>
                    <a:pt x="1" y="997"/>
                    <a:pt x="108" y="1099"/>
                  </a:cubicBezTo>
                  <a:cubicBezTo>
                    <a:pt x="210" y="1206"/>
                    <a:pt x="291" y="1496"/>
                    <a:pt x="291" y="1656"/>
                  </a:cubicBezTo>
                  <a:cubicBezTo>
                    <a:pt x="291" y="1690"/>
                    <a:pt x="260" y="1766"/>
                    <a:pt x="218" y="1862"/>
                  </a:cubicBezTo>
                  <a:cubicBezTo>
                    <a:pt x="291" y="1987"/>
                    <a:pt x="360" y="2121"/>
                    <a:pt x="386" y="2251"/>
                  </a:cubicBezTo>
                  <a:cubicBezTo>
                    <a:pt x="420" y="2223"/>
                    <a:pt x="401" y="2186"/>
                    <a:pt x="462" y="2174"/>
                  </a:cubicBezTo>
                  <a:cubicBezTo>
                    <a:pt x="553" y="2163"/>
                    <a:pt x="771" y="2022"/>
                    <a:pt x="683" y="1968"/>
                  </a:cubicBezTo>
                  <a:cubicBezTo>
                    <a:pt x="592" y="1919"/>
                    <a:pt x="798" y="1789"/>
                    <a:pt x="863" y="1671"/>
                  </a:cubicBezTo>
                  <a:cubicBezTo>
                    <a:pt x="927" y="1556"/>
                    <a:pt x="1003" y="1320"/>
                    <a:pt x="1083" y="1309"/>
                  </a:cubicBezTo>
                  <a:cubicBezTo>
                    <a:pt x="1160" y="1298"/>
                    <a:pt x="1327" y="1256"/>
                    <a:pt x="1278" y="1141"/>
                  </a:cubicBezTo>
                  <a:cubicBezTo>
                    <a:pt x="1224" y="1023"/>
                    <a:pt x="1046" y="882"/>
                    <a:pt x="1148" y="882"/>
                  </a:cubicBezTo>
                  <a:cubicBezTo>
                    <a:pt x="1251" y="882"/>
                    <a:pt x="1445" y="844"/>
                    <a:pt x="1419" y="714"/>
                  </a:cubicBezTo>
                  <a:cubicBezTo>
                    <a:pt x="1392" y="585"/>
                    <a:pt x="1640" y="547"/>
                    <a:pt x="1613" y="417"/>
                  </a:cubicBezTo>
                  <a:cubicBezTo>
                    <a:pt x="1609" y="394"/>
                    <a:pt x="1605" y="360"/>
                    <a:pt x="1605" y="322"/>
                  </a:cubicBezTo>
                  <a:cubicBezTo>
                    <a:pt x="1582" y="323"/>
                    <a:pt x="1560" y="324"/>
                    <a:pt x="1539" y="324"/>
                  </a:cubicBezTo>
                  <a:cubicBezTo>
                    <a:pt x="1291" y="324"/>
                    <a:pt x="1169" y="225"/>
                    <a:pt x="1110" y="119"/>
                  </a:cubicBezTo>
                  <a:lnTo>
                    <a:pt x="1106" y="119"/>
                  </a:lnTo>
                  <a:cubicBezTo>
                    <a:pt x="1102" y="116"/>
                    <a:pt x="1095" y="112"/>
                    <a:pt x="1091" y="108"/>
                  </a:cubicBezTo>
                  <a:lnTo>
                    <a:pt x="1087" y="105"/>
                  </a:lnTo>
                  <a:cubicBezTo>
                    <a:pt x="1083" y="101"/>
                    <a:pt x="1076" y="97"/>
                    <a:pt x="1072" y="93"/>
                  </a:cubicBezTo>
                  <a:cubicBezTo>
                    <a:pt x="1068" y="89"/>
                    <a:pt x="1068" y="89"/>
                    <a:pt x="1064" y="89"/>
                  </a:cubicBezTo>
                  <a:cubicBezTo>
                    <a:pt x="1060" y="86"/>
                    <a:pt x="1057" y="82"/>
                    <a:pt x="1053" y="78"/>
                  </a:cubicBezTo>
                  <a:cubicBezTo>
                    <a:pt x="1037" y="63"/>
                    <a:pt x="1023" y="51"/>
                    <a:pt x="1007" y="40"/>
                  </a:cubicBezTo>
                  <a:lnTo>
                    <a:pt x="1007" y="36"/>
                  </a:lnTo>
                  <a:cubicBezTo>
                    <a:pt x="995" y="28"/>
                    <a:pt x="981" y="17"/>
                    <a:pt x="965" y="13"/>
                  </a:cubicBezTo>
                  <a:cubicBezTo>
                    <a:pt x="965" y="10"/>
                    <a:pt x="961" y="10"/>
                    <a:pt x="961" y="10"/>
                  </a:cubicBezTo>
                  <a:cubicBezTo>
                    <a:pt x="954" y="5"/>
                    <a:pt x="946" y="5"/>
                    <a:pt x="939" y="1"/>
                  </a:cubicBezTo>
                  <a:cubicBezTo>
                    <a:pt x="935" y="1"/>
                    <a:pt x="932" y="1"/>
                    <a:pt x="92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8" name="Google Shape;1458;p48"/>
            <p:cNvSpPr/>
            <p:nvPr/>
          </p:nvSpPr>
          <p:spPr>
            <a:xfrm>
              <a:off x="1985550" y="2584125"/>
              <a:ext cx="85700" cy="131400"/>
            </a:xfrm>
            <a:custGeom>
              <a:rect b="b" l="l" r="r" t="t"/>
              <a:pathLst>
                <a:path extrusionOk="0" h="5256" w="3428">
                  <a:moveTo>
                    <a:pt x="2391" y="1"/>
                  </a:moveTo>
                  <a:cubicBezTo>
                    <a:pt x="2371" y="1"/>
                    <a:pt x="2349" y="2"/>
                    <a:pt x="2326" y="4"/>
                  </a:cubicBezTo>
                  <a:lnTo>
                    <a:pt x="2295" y="4"/>
                  </a:lnTo>
                  <a:cubicBezTo>
                    <a:pt x="2219" y="95"/>
                    <a:pt x="2150" y="183"/>
                    <a:pt x="2150" y="210"/>
                  </a:cubicBezTo>
                  <a:cubicBezTo>
                    <a:pt x="2150" y="278"/>
                    <a:pt x="2295" y="488"/>
                    <a:pt x="2291" y="537"/>
                  </a:cubicBezTo>
                  <a:cubicBezTo>
                    <a:pt x="2275" y="642"/>
                    <a:pt x="2236" y="773"/>
                    <a:pt x="2179" y="773"/>
                  </a:cubicBezTo>
                  <a:cubicBezTo>
                    <a:pt x="2170" y="773"/>
                    <a:pt x="2160" y="770"/>
                    <a:pt x="2150" y="762"/>
                  </a:cubicBezTo>
                  <a:cubicBezTo>
                    <a:pt x="2147" y="759"/>
                    <a:pt x="2139" y="755"/>
                    <a:pt x="2131" y="747"/>
                  </a:cubicBezTo>
                  <a:cubicBezTo>
                    <a:pt x="2049" y="848"/>
                    <a:pt x="1850" y="902"/>
                    <a:pt x="1688" y="902"/>
                  </a:cubicBezTo>
                  <a:cubicBezTo>
                    <a:pt x="1594" y="902"/>
                    <a:pt x="1514" y="884"/>
                    <a:pt x="1476" y="846"/>
                  </a:cubicBezTo>
                  <a:cubicBezTo>
                    <a:pt x="1456" y="826"/>
                    <a:pt x="1426" y="818"/>
                    <a:pt x="1391" y="818"/>
                  </a:cubicBezTo>
                  <a:cubicBezTo>
                    <a:pt x="1196" y="818"/>
                    <a:pt x="814" y="1084"/>
                    <a:pt x="656" y="1216"/>
                  </a:cubicBezTo>
                  <a:cubicBezTo>
                    <a:pt x="572" y="1292"/>
                    <a:pt x="282" y="1452"/>
                    <a:pt x="1" y="1601"/>
                  </a:cubicBezTo>
                  <a:cubicBezTo>
                    <a:pt x="31" y="1696"/>
                    <a:pt x="62" y="1779"/>
                    <a:pt x="92" y="1833"/>
                  </a:cubicBezTo>
                  <a:cubicBezTo>
                    <a:pt x="96" y="1833"/>
                    <a:pt x="96" y="1833"/>
                    <a:pt x="96" y="1837"/>
                  </a:cubicBezTo>
                  <a:cubicBezTo>
                    <a:pt x="96" y="1841"/>
                    <a:pt x="99" y="1844"/>
                    <a:pt x="99" y="1848"/>
                  </a:cubicBezTo>
                  <a:cubicBezTo>
                    <a:pt x="104" y="1848"/>
                    <a:pt x="104" y="1848"/>
                    <a:pt x="104" y="1853"/>
                  </a:cubicBezTo>
                  <a:cubicBezTo>
                    <a:pt x="108" y="1853"/>
                    <a:pt x="108" y="1856"/>
                    <a:pt x="111" y="1860"/>
                  </a:cubicBezTo>
                  <a:cubicBezTo>
                    <a:pt x="111" y="1860"/>
                    <a:pt x="111" y="1864"/>
                    <a:pt x="115" y="1864"/>
                  </a:cubicBezTo>
                  <a:cubicBezTo>
                    <a:pt x="115" y="1864"/>
                    <a:pt x="115" y="1867"/>
                    <a:pt x="119" y="1867"/>
                  </a:cubicBezTo>
                  <a:cubicBezTo>
                    <a:pt x="119" y="1871"/>
                    <a:pt x="122" y="1871"/>
                    <a:pt x="122" y="1876"/>
                  </a:cubicBezTo>
                  <a:lnTo>
                    <a:pt x="127" y="1876"/>
                  </a:lnTo>
                  <a:cubicBezTo>
                    <a:pt x="131" y="1879"/>
                    <a:pt x="131" y="1883"/>
                    <a:pt x="134" y="1883"/>
                  </a:cubicBezTo>
                  <a:cubicBezTo>
                    <a:pt x="218" y="1936"/>
                    <a:pt x="305" y="2108"/>
                    <a:pt x="305" y="2210"/>
                  </a:cubicBezTo>
                  <a:cubicBezTo>
                    <a:pt x="305" y="2314"/>
                    <a:pt x="256" y="2416"/>
                    <a:pt x="340" y="2504"/>
                  </a:cubicBezTo>
                  <a:cubicBezTo>
                    <a:pt x="428" y="2592"/>
                    <a:pt x="462" y="2710"/>
                    <a:pt x="409" y="2763"/>
                  </a:cubicBezTo>
                  <a:cubicBezTo>
                    <a:pt x="359" y="2817"/>
                    <a:pt x="305" y="2988"/>
                    <a:pt x="305" y="3110"/>
                  </a:cubicBezTo>
                  <a:cubicBezTo>
                    <a:pt x="305" y="3228"/>
                    <a:pt x="203" y="3609"/>
                    <a:pt x="203" y="3693"/>
                  </a:cubicBezTo>
                  <a:cubicBezTo>
                    <a:pt x="203" y="3746"/>
                    <a:pt x="210" y="3827"/>
                    <a:pt x="222" y="3918"/>
                  </a:cubicBezTo>
                  <a:cubicBezTo>
                    <a:pt x="232" y="3913"/>
                    <a:pt x="243" y="3910"/>
                    <a:pt x="254" y="3910"/>
                  </a:cubicBezTo>
                  <a:cubicBezTo>
                    <a:pt x="268" y="3910"/>
                    <a:pt x="283" y="3915"/>
                    <a:pt x="298" y="3925"/>
                  </a:cubicBezTo>
                  <a:lnTo>
                    <a:pt x="302" y="3925"/>
                  </a:lnTo>
                  <a:lnTo>
                    <a:pt x="313" y="3937"/>
                  </a:lnTo>
                  <a:cubicBezTo>
                    <a:pt x="313" y="3937"/>
                    <a:pt x="317" y="3937"/>
                    <a:pt x="317" y="3941"/>
                  </a:cubicBezTo>
                  <a:cubicBezTo>
                    <a:pt x="321" y="3945"/>
                    <a:pt x="324" y="3945"/>
                    <a:pt x="328" y="3948"/>
                  </a:cubicBezTo>
                  <a:cubicBezTo>
                    <a:pt x="328" y="3952"/>
                    <a:pt x="333" y="3952"/>
                    <a:pt x="333" y="3957"/>
                  </a:cubicBezTo>
                  <a:cubicBezTo>
                    <a:pt x="340" y="3960"/>
                    <a:pt x="344" y="3968"/>
                    <a:pt x="347" y="3975"/>
                  </a:cubicBezTo>
                  <a:cubicBezTo>
                    <a:pt x="428" y="4078"/>
                    <a:pt x="542" y="4284"/>
                    <a:pt x="595" y="4364"/>
                  </a:cubicBezTo>
                  <a:cubicBezTo>
                    <a:pt x="645" y="4440"/>
                    <a:pt x="1293" y="4711"/>
                    <a:pt x="1476" y="4894"/>
                  </a:cubicBezTo>
                  <a:cubicBezTo>
                    <a:pt x="1487" y="4905"/>
                    <a:pt x="1494" y="4917"/>
                    <a:pt x="1506" y="4928"/>
                  </a:cubicBezTo>
                  <a:cubicBezTo>
                    <a:pt x="1636" y="5069"/>
                    <a:pt x="1674" y="5195"/>
                    <a:pt x="1719" y="5241"/>
                  </a:cubicBezTo>
                  <a:cubicBezTo>
                    <a:pt x="1728" y="5244"/>
                    <a:pt x="1731" y="5248"/>
                    <a:pt x="1739" y="5252"/>
                  </a:cubicBezTo>
                  <a:cubicBezTo>
                    <a:pt x="1742" y="5255"/>
                    <a:pt x="1742" y="5255"/>
                    <a:pt x="1746" y="5255"/>
                  </a:cubicBezTo>
                  <a:cubicBezTo>
                    <a:pt x="1748" y="5256"/>
                    <a:pt x="1749" y="5256"/>
                    <a:pt x="1751" y="5256"/>
                  </a:cubicBezTo>
                  <a:cubicBezTo>
                    <a:pt x="1820" y="5256"/>
                    <a:pt x="1982" y="5050"/>
                    <a:pt x="2082" y="5050"/>
                  </a:cubicBezTo>
                  <a:cubicBezTo>
                    <a:pt x="2185" y="5050"/>
                    <a:pt x="2291" y="4997"/>
                    <a:pt x="2291" y="4856"/>
                  </a:cubicBezTo>
                  <a:cubicBezTo>
                    <a:pt x="2291" y="4804"/>
                    <a:pt x="2334" y="4791"/>
                    <a:pt x="2390" y="4791"/>
                  </a:cubicBezTo>
                  <a:cubicBezTo>
                    <a:pt x="2450" y="4791"/>
                    <a:pt x="2526" y="4806"/>
                    <a:pt x="2581" y="4806"/>
                  </a:cubicBezTo>
                  <a:cubicBezTo>
                    <a:pt x="2619" y="4806"/>
                    <a:pt x="2646" y="4799"/>
                    <a:pt x="2653" y="4775"/>
                  </a:cubicBezTo>
                  <a:cubicBezTo>
                    <a:pt x="2676" y="4688"/>
                    <a:pt x="2718" y="4131"/>
                    <a:pt x="2848" y="4131"/>
                  </a:cubicBezTo>
                  <a:cubicBezTo>
                    <a:pt x="2855" y="4131"/>
                    <a:pt x="2859" y="4131"/>
                    <a:pt x="2866" y="4128"/>
                  </a:cubicBezTo>
                  <a:lnTo>
                    <a:pt x="2894" y="4128"/>
                  </a:lnTo>
                  <a:cubicBezTo>
                    <a:pt x="2957" y="4115"/>
                    <a:pt x="3013" y="4087"/>
                    <a:pt x="3062" y="4087"/>
                  </a:cubicBezTo>
                  <a:cubicBezTo>
                    <a:pt x="3075" y="4087"/>
                    <a:pt x="3088" y="4089"/>
                    <a:pt x="3100" y="4094"/>
                  </a:cubicBezTo>
                  <a:cubicBezTo>
                    <a:pt x="3130" y="3941"/>
                    <a:pt x="3339" y="3823"/>
                    <a:pt x="3324" y="3762"/>
                  </a:cubicBezTo>
                  <a:cubicBezTo>
                    <a:pt x="3309" y="3693"/>
                    <a:pt x="3412" y="3228"/>
                    <a:pt x="3392" y="3144"/>
                  </a:cubicBezTo>
                  <a:cubicBezTo>
                    <a:pt x="3378" y="3056"/>
                    <a:pt x="3392" y="2660"/>
                    <a:pt x="3412" y="2523"/>
                  </a:cubicBezTo>
                  <a:cubicBezTo>
                    <a:pt x="3427" y="2382"/>
                    <a:pt x="3359" y="2230"/>
                    <a:pt x="3241" y="2108"/>
                  </a:cubicBezTo>
                  <a:cubicBezTo>
                    <a:pt x="3118" y="1985"/>
                    <a:pt x="3100" y="1555"/>
                    <a:pt x="3118" y="1418"/>
                  </a:cubicBezTo>
                  <a:cubicBezTo>
                    <a:pt x="3134" y="1281"/>
                    <a:pt x="3168" y="1002"/>
                    <a:pt x="3255" y="953"/>
                  </a:cubicBezTo>
                  <a:cubicBezTo>
                    <a:pt x="3301" y="926"/>
                    <a:pt x="3370" y="762"/>
                    <a:pt x="3424" y="599"/>
                  </a:cubicBezTo>
                  <a:cubicBezTo>
                    <a:pt x="3398" y="593"/>
                    <a:pt x="3370" y="591"/>
                    <a:pt x="3340" y="591"/>
                  </a:cubicBezTo>
                  <a:cubicBezTo>
                    <a:pt x="3278" y="591"/>
                    <a:pt x="3210" y="599"/>
                    <a:pt x="3143" y="599"/>
                  </a:cubicBezTo>
                  <a:cubicBezTo>
                    <a:pt x="3134" y="599"/>
                    <a:pt x="3126" y="599"/>
                    <a:pt x="3118" y="599"/>
                  </a:cubicBezTo>
                  <a:cubicBezTo>
                    <a:pt x="2935" y="590"/>
                    <a:pt x="2661" y="488"/>
                    <a:pt x="2642" y="305"/>
                  </a:cubicBezTo>
                  <a:cubicBezTo>
                    <a:pt x="2628" y="140"/>
                    <a:pt x="2627" y="1"/>
                    <a:pt x="239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59" name="Google Shape;1459;p48"/>
            <p:cNvSpPr/>
            <p:nvPr/>
          </p:nvSpPr>
          <p:spPr>
            <a:xfrm>
              <a:off x="1982425" y="2579075"/>
              <a:ext cx="56425" cy="45100"/>
            </a:xfrm>
            <a:custGeom>
              <a:rect b="b" l="l" r="r" t="t"/>
              <a:pathLst>
                <a:path extrusionOk="0" h="1804" w="2257">
                  <a:moveTo>
                    <a:pt x="1551" y="0"/>
                  </a:moveTo>
                  <a:cubicBezTo>
                    <a:pt x="1482" y="0"/>
                    <a:pt x="1258" y="50"/>
                    <a:pt x="1174" y="137"/>
                  </a:cubicBezTo>
                  <a:cubicBezTo>
                    <a:pt x="1086" y="221"/>
                    <a:pt x="812" y="431"/>
                    <a:pt x="587" y="500"/>
                  </a:cubicBezTo>
                  <a:cubicBezTo>
                    <a:pt x="362" y="568"/>
                    <a:pt x="275" y="792"/>
                    <a:pt x="275" y="911"/>
                  </a:cubicBezTo>
                  <a:cubicBezTo>
                    <a:pt x="275" y="1033"/>
                    <a:pt x="0" y="1239"/>
                    <a:pt x="15" y="1380"/>
                  </a:cubicBezTo>
                  <a:cubicBezTo>
                    <a:pt x="19" y="1383"/>
                    <a:pt x="19" y="1387"/>
                    <a:pt x="19" y="1391"/>
                  </a:cubicBezTo>
                  <a:cubicBezTo>
                    <a:pt x="19" y="1395"/>
                    <a:pt x="19" y="1399"/>
                    <a:pt x="23" y="1402"/>
                  </a:cubicBezTo>
                  <a:lnTo>
                    <a:pt x="23" y="1410"/>
                  </a:lnTo>
                  <a:lnTo>
                    <a:pt x="23" y="1422"/>
                  </a:lnTo>
                  <a:cubicBezTo>
                    <a:pt x="23" y="1425"/>
                    <a:pt x="27" y="1425"/>
                    <a:pt x="27" y="1429"/>
                  </a:cubicBezTo>
                  <a:lnTo>
                    <a:pt x="27" y="1441"/>
                  </a:lnTo>
                  <a:cubicBezTo>
                    <a:pt x="27" y="1445"/>
                    <a:pt x="30" y="1445"/>
                    <a:pt x="30" y="1448"/>
                  </a:cubicBezTo>
                  <a:lnTo>
                    <a:pt x="30" y="1460"/>
                  </a:lnTo>
                  <a:cubicBezTo>
                    <a:pt x="34" y="1464"/>
                    <a:pt x="34" y="1467"/>
                    <a:pt x="34" y="1475"/>
                  </a:cubicBezTo>
                  <a:lnTo>
                    <a:pt x="34" y="1478"/>
                  </a:lnTo>
                  <a:cubicBezTo>
                    <a:pt x="57" y="1570"/>
                    <a:pt x="87" y="1692"/>
                    <a:pt x="126" y="1803"/>
                  </a:cubicBezTo>
                  <a:cubicBezTo>
                    <a:pt x="407" y="1654"/>
                    <a:pt x="697" y="1494"/>
                    <a:pt x="781" y="1418"/>
                  </a:cubicBezTo>
                  <a:cubicBezTo>
                    <a:pt x="939" y="1286"/>
                    <a:pt x="1321" y="1020"/>
                    <a:pt x="1516" y="1020"/>
                  </a:cubicBezTo>
                  <a:cubicBezTo>
                    <a:pt x="1551" y="1020"/>
                    <a:pt x="1581" y="1028"/>
                    <a:pt x="1601" y="1048"/>
                  </a:cubicBezTo>
                  <a:cubicBezTo>
                    <a:pt x="1639" y="1086"/>
                    <a:pt x="1719" y="1104"/>
                    <a:pt x="1813" y="1104"/>
                  </a:cubicBezTo>
                  <a:cubicBezTo>
                    <a:pt x="1975" y="1104"/>
                    <a:pt x="2174" y="1050"/>
                    <a:pt x="2256" y="949"/>
                  </a:cubicBezTo>
                  <a:cubicBezTo>
                    <a:pt x="2184" y="892"/>
                    <a:pt x="2001" y="751"/>
                    <a:pt x="1867" y="671"/>
                  </a:cubicBezTo>
                  <a:cubicBezTo>
                    <a:pt x="1864" y="671"/>
                    <a:pt x="1860" y="667"/>
                    <a:pt x="1860" y="663"/>
                  </a:cubicBezTo>
                  <a:cubicBezTo>
                    <a:pt x="1853" y="663"/>
                    <a:pt x="1848" y="660"/>
                    <a:pt x="1844" y="655"/>
                  </a:cubicBezTo>
                  <a:cubicBezTo>
                    <a:pt x="1837" y="651"/>
                    <a:pt x="1830" y="648"/>
                    <a:pt x="1822" y="644"/>
                  </a:cubicBezTo>
                  <a:cubicBezTo>
                    <a:pt x="1818" y="644"/>
                    <a:pt x="1814" y="644"/>
                    <a:pt x="1814" y="640"/>
                  </a:cubicBezTo>
                  <a:cubicBezTo>
                    <a:pt x="1807" y="637"/>
                    <a:pt x="1799" y="632"/>
                    <a:pt x="1791" y="632"/>
                  </a:cubicBezTo>
                  <a:cubicBezTo>
                    <a:pt x="1788" y="629"/>
                    <a:pt x="1788" y="629"/>
                    <a:pt x="1784" y="629"/>
                  </a:cubicBezTo>
                  <a:cubicBezTo>
                    <a:pt x="1776" y="625"/>
                    <a:pt x="1768" y="625"/>
                    <a:pt x="1765" y="621"/>
                  </a:cubicBezTo>
                  <a:lnTo>
                    <a:pt x="1761" y="621"/>
                  </a:lnTo>
                  <a:cubicBezTo>
                    <a:pt x="1753" y="621"/>
                    <a:pt x="1749" y="618"/>
                    <a:pt x="1742" y="618"/>
                  </a:cubicBezTo>
                  <a:cubicBezTo>
                    <a:pt x="1639" y="618"/>
                    <a:pt x="1433" y="602"/>
                    <a:pt x="1482" y="396"/>
                  </a:cubicBezTo>
                  <a:cubicBezTo>
                    <a:pt x="1536" y="187"/>
                    <a:pt x="1619" y="0"/>
                    <a:pt x="155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0" name="Google Shape;1460;p48"/>
            <p:cNvSpPr/>
            <p:nvPr/>
          </p:nvSpPr>
          <p:spPr>
            <a:xfrm>
              <a:off x="2063025" y="2599075"/>
              <a:ext cx="50050" cy="90950"/>
            </a:xfrm>
            <a:custGeom>
              <a:rect b="b" l="l" r="r" t="t"/>
              <a:pathLst>
                <a:path extrusionOk="0" h="3638" w="2002">
                  <a:moveTo>
                    <a:pt x="325" y="1"/>
                  </a:moveTo>
                  <a:cubicBezTo>
                    <a:pt x="271" y="164"/>
                    <a:pt x="202" y="328"/>
                    <a:pt x="156" y="355"/>
                  </a:cubicBezTo>
                  <a:cubicBezTo>
                    <a:pt x="69" y="404"/>
                    <a:pt x="35" y="683"/>
                    <a:pt x="19" y="820"/>
                  </a:cubicBezTo>
                  <a:cubicBezTo>
                    <a:pt x="1" y="957"/>
                    <a:pt x="19" y="1387"/>
                    <a:pt x="142" y="1510"/>
                  </a:cubicBezTo>
                  <a:cubicBezTo>
                    <a:pt x="260" y="1632"/>
                    <a:pt x="328" y="1784"/>
                    <a:pt x="313" y="1925"/>
                  </a:cubicBezTo>
                  <a:cubicBezTo>
                    <a:pt x="293" y="2062"/>
                    <a:pt x="279" y="2458"/>
                    <a:pt x="293" y="2546"/>
                  </a:cubicBezTo>
                  <a:cubicBezTo>
                    <a:pt x="313" y="2630"/>
                    <a:pt x="210" y="3095"/>
                    <a:pt x="225" y="3164"/>
                  </a:cubicBezTo>
                  <a:cubicBezTo>
                    <a:pt x="240" y="3225"/>
                    <a:pt x="31" y="3343"/>
                    <a:pt x="1" y="3496"/>
                  </a:cubicBezTo>
                  <a:cubicBezTo>
                    <a:pt x="12" y="3499"/>
                    <a:pt x="24" y="3507"/>
                    <a:pt x="31" y="3514"/>
                  </a:cubicBezTo>
                  <a:lnTo>
                    <a:pt x="42" y="3526"/>
                  </a:lnTo>
                  <a:cubicBezTo>
                    <a:pt x="50" y="3533"/>
                    <a:pt x="54" y="3537"/>
                    <a:pt x="57" y="3545"/>
                  </a:cubicBezTo>
                  <a:cubicBezTo>
                    <a:pt x="96" y="3605"/>
                    <a:pt x="170" y="3638"/>
                    <a:pt x="248" y="3638"/>
                  </a:cubicBezTo>
                  <a:cubicBezTo>
                    <a:pt x="323" y="3638"/>
                    <a:pt x="402" y="3608"/>
                    <a:pt x="458" y="3545"/>
                  </a:cubicBezTo>
                  <a:cubicBezTo>
                    <a:pt x="548" y="3446"/>
                    <a:pt x="719" y="3326"/>
                    <a:pt x="796" y="3326"/>
                  </a:cubicBezTo>
                  <a:cubicBezTo>
                    <a:pt x="820" y="3326"/>
                    <a:pt x="835" y="3338"/>
                    <a:pt x="835" y="3366"/>
                  </a:cubicBezTo>
                  <a:cubicBezTo>
                    <a:pt x="835" y="3472"/>
                    <a:pt x="966" y="3558"/>
                    <a:pt x="1048" y="3558"/>
                  </a:cubicBezTo>
                  <a:cubicBezTo>
                    <a:pt x="1055" y="3558"/>
                    <a:pt x="1061" y="3557"/>
                    <a:pt x="1067" y="3556"/>
                  </a:cubicBezTo>
                  <a:lnTo>
                    <a:pt x="1102" y="3556"/>
                  </a:lnTo>
                  <a:cubicBezTo>
                    <a:pt x="1144" y="3556"/>
                    <a:pt x="1197" y="3564"/>
                    <a:pt x="1243" y="3568"/>
                  </a:cubicBezTo>
                  <a:cubicBezTo>
                    <a:pt x="1266" y="3572"/>
                    <a:pt x="1289" y="3572"/>
                    <a:pt x="1308" y="3572"/>
                  </a:cubicBezTo>
                  <a:lnTo>
                    <a:pt x="1312" y="3572"/>
                  </a:lnTo>
                  <a:cubicBezTo>
                    <a:pt x="1322" y="3572"/>
                    <a:pt x="1334" y="3568"/>
                    <a:pt x="1345" y="3564"/>
                  </a:cubicBezTo>
                  <a:cubicBezTo>
                    <a:pt x="1345" y="3560"/>
                    <a:pt x="1350" y="3560"/>
                    <a:pt x="1350" y="3556"/>
                  </a:cubicBezTo>
                  <a:cubicBezTo>
                    <a:pt x="1391" y="3519"/>
                    <a:pt x="1651" y="3248"/>
                    <a:pt x="1727" y="3236"/>
                  </a:cubicBezTo>
                  <a:cubicBezTo>
                    <a:pt x="1792" y="3225"/>
                    <a:pt x="1827" y="3121"/>
                    <a:pt x="1882" y="3121"/>
                  </a:cubicBezTo>
                  <a:cubicBezTo>
                    <a:pt x="1885" y="3121"/>
                    <a:pt x="1888" y="3121"/>
                    <a:pt x="1891" y="3122"/>
                  </a:cubicBezTo>
                  <a:cubicBezTo>
                    <a:pt x="1871" y="2905"/>
                    <a:pt x="1848" y="2444"/>
                    <a:pt x="1899" y="2337"/>
                  </a:cubicBezTo>
                  <a:cubicBezTo>
                    <a:pt x="1967" y="2200"/>
                    <a:pt x="2001" y="1716"/>
                    <a:pt x="2001" y="1716"/>
                  </a:cubicBezTo>
                  <a:cubicBezTo>
                    <a:pt x="2001" y="1594"/>
                    <a:pt x="1963" y="1485"/>
                    <a:pt x="1893" y="1485"/>
                  </a:cubicBezTo>
                  <a:cubicBezTo>
                    <a:pt x="1884" y="1485"/>
                    <a:pt x="1874" y="1487"/>
                    <a:pt x="1864" y="1491"/>
                  </a:cubicBezTo>
                  <a:cubicBezTo>
                    <a:pt x="1859" y="1493"/>
                    <a:pt x="1853" y="1494"/>
                    <a:pt x="1848" y="1494"/>
                  </a:cubicBezTo>
                  <a:cubicBezTo>
                    <a:pt x="1784" y="1494"/>
                    <a:pt x="1741" y="1332"/>
                    <a:pt x="1730" y="1213"/>
                  </a:cubicBezTo>
                  <a:cubicBezTo>
                    <a:pt x="1700" y="1220"/>
                    <a:pt x="1674" y="1227"/>
                    <a:pt x="1647" y="1232"/>
                  </a:cubicBezTo>
                  <a:cubicBezTo>
                    <a:pt x="1643" y="1235"/>
                    <a:pt x="1635" y="1235"/>
                    <a:pt x="1628" y="1235"/>
                  </a:cubicBezTo>
                  <a:lnTo>
                    <a:pt x="1605" y="1235"/>
                  </a:lnTo>
                  <a:cubicBezTo>
                    <a:pt x="1601" y="1235"/>
                    <a:pt x="1597" y="1235"/>
                    <a:pt x="1590" y="1232"/>
                  </a:cubicBezTo>
                  <a:cubicBezTo>
                    <a:pt x="1582" y="1232"/>
                    <a:pt x="1574" y="1224"/>
                    <a:pt x="1570" y="1216"/>
                  </a:cubicBezTo>
                  <a:cubicBezTo>
                    <a:pt x="1544" y="1151"/>
                    <a:pt x="1494" y="778"/>
                    <a:pt x="1570" y="622"/>
                  </a:cubicBezTo>
                  <a:cubicBezTo>
                    <a:pt x="1612" y="541"/>
                    <a:pt x="1574" y="454"/>
                    <a:pt x="1528" y="386"/>
                  </a:cubicBezTo>
                  <a:cubicBezTo>
                    <a:pt x="1456" y="409"/>
                    <a:pt x="1399" y="427"/>
                    <a:pt x="1391" y="465"/>
                  </a:cubicBezTo>
                  <a:cubicBezTo>
                    <a:pt x="1378" y="535"/>
                    <a:pt x="1161" y="632"/>
                    <a:pt x="1036" y="632"/>
                  </a:cubicBezTo>
                  <a:cubicBezTo>
                    <a:pt x="990" y="632"/>
                    <a:pt x="956" y="619"/>
                    <a:pt x="949" y="587"/>
                  </a:cubicBezTo>
                  <a:cubicBezTo>
                    <a:pt x="923" y="465"/>
                    <a:pt x="511" y="309"/>
                    <a:pt x="450" y="122"/>
                  </a:cubicBezTo>
                  <a:cubicBezTo>
                    <a:pt x="427" y="46"/>
                    <a:pt x="381" y="12"/>
                    <a:pt x="32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1" name="Google Shape;1461;p48"/>
            <p:cNvSpPr/>
            <p:nvPr/>
          </p:nvSpPr>
          <p:spPr>
            <a:xfrm>
              <a:off x="2094075" y="2677075"/>
              <a:ext cx="28225" cy="39200"/>
            </a:xfrm>
            <a:custGeom>
              <a:rect b="b" l="l" r="r" t="t"/>
              <a:pathLst>
                <a:path extrusionOk="0" h="1568" w="1129">
                  <a:moveTo>
                    <a:pt x="640" y="1"/>
                  </a:moveTo>
                  <a:cubicBezTo>
                    <a:pt x="585" y="1"/>
                    <a:pt x="550" y="105"/>
                    <a:pt x="485" y="116"/>
                  </a:cubicBezTo>
                  <a:cubicBezTo>
                    <a:pt x="409" y="128"/>
                    <a:pt x="149" y="399"/>
                    <a:pt x="108" y="436"/>
                  </a:cubicBezTo>
                  <a:cubicBezTo>
                    <a:pt x="108" y="440"/>
                    <a:pt x="103" y="440"/>
                    <a:pt x="103" y="444"/>
                  </a:cubicBezTo>
                  <a:cubicBezTo>
                    <a:pt x="89" y="451"/>
                    <a:pt x="68" y="454"/>
                    <a:pt x="45" y="454"/>
                  </a:cubicBezTo>
                  <a:cubicBezTo>
                    <a:pt x="31" y="454"/>
                    <a:pt x="16" y="453"/>
                    <a:pt x="1" y="452"/>
                  </a:cubicBezTo>
                  <a:lnTo>
                    <a:pt x="1" y="452"/>
                  </a:lnTo>
                  <a:cubicBezTo>
                    <a:pt x="62" y="856"/>
                    <a:pt x="184" y="1454"/>
                    <a:pt x="184" y="1454"/>
                  </a:cubicBezTo>
                  <a:cubicBezTo>
                    <a:pt x="184" y="1454"/>
                    <a:pt x="177" y="1469"/>
                    <a:pt x="161" y="1488"/>
                  </a:cubicBezTo>
                  <a:cubicBezTo>
                    <a:pt x="307" y="1533"/>
                    <a:pt x="489" y="1568"/>
                    <a:pt x="631" y="1568"/>
                  </a:cubicBezTo>
                  <a:cubicBezTo>
                    <a:pt x="683" y="1568"/>
                    <a:pt x="729" y="1563"/>
                    <a:pt x="767" y="1553"/>
                  </a:cubicBezTo>
                  <a:cubicBezTo>
                    <a:pt x="900" y="1515"/>
                    <a:pt x="995" y="1389"/>
                    <a:pt x="1129" y="1214"/>
                  </a:cubicBezTo>
                  <a:cubicBezTo>
                    <a:pt x="1102" y="1183"/>
                    <a:pt x="1110" y="1096"/>
                    <a:pt x="1110" y="1000"/>
                  </a:cubicBezTo>
                  <a:cubicBezTo>
                    <a:pt x="1110" y="989"/>
                    <a:pt x="1110" y="978"/>
                    <a:pt x="1106" y="962"/>
                  </a:cubicBezTo>
                  <a:lnTo>
                    <a:pt x="1106" y="958"/>
                  </a:lnTo>
                  <a:lnTo>
                    <a:pt x="1106" y="939"/>
                  </a:lnTo>
                  <a:lnTo>
                    <a:pt x="1106" y="905"/>
                  </a:lnTo>
                  <a:cubicBezTo>
                    <a:pt x="1102" y="879"/>
                    <a:pt x="1099" y="851"/>
                    <a:pt x="1091" y="825"/>
                  </a:cubicBezTo>
                  <a:cubicBezTo>
                    <a:pt x="1053" y="673"/>
                    <a:pt x="885" y="631"/>
                    <a:pt x="923" y="554"/>
                  </a:cubicBezTo>
                  <a:cubicBezTo>
                    <a:pt x="961" y="478"/>
                    <a:pt x="752" y="63"/>
                    <a:pt x="675" y="10"/>
                  </a:cubicBezTo>
                  <a:cubicBezTo>
                    <a:pt x="664" y="5"/>
                    <a:pt x="657" y="2"/>
                    <a:pt x="649" y="2"/>
                  </a:cubicBezTo>
                  <a:cubicBezTo>
                    <a:pt x="646" y="1"/>
                    <a:pt x="643" y="1"/>
                    <a:pt x="64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2" name="Google Shape;1462;p48"/>
            <p:cNvSpPr/>
            <p:nvPr/>
          </p:nvSpPr>
          <p:spPr>
            <a:xfrm>
              <a:off x="1907625" y="2431175"/>
              <a:ext cx="151125" cy="259775"/>
            </a:xfrm>
            <a:custGeom>
              <a:rect b="b" l="l" r="r" t="t"/>
              <a:pathLst>
                <a:path extrusionOk="0" h="10391" w="6045">
                  <a:moveTo>
                    <a:pt x="2349" y="0"/>
                  </a:moveTo>
                  <a:cubicBezTo>
                    <a:pt x="2346" y="0"/>
                    <a:pt x="2343" y="0"/>
                    <a:pt x="2340" y="1"/>
                  </a:cubicBezTo>
                  <a:cubicBezTo>
                    <a:pt x="2238" y="16"/>
                    <a:pt x="2226" y="168"/>
                    <a:pt x="2134" y="340"/>
                  </a:cubicBezTo>
                  <a:cubicBezTo>
                    <a:pt x="2043" y="507"/>
                    <a:pt x="2081" y="676"/>
                    <a:pt x="2004" y="831"/>
                  </a:cubicBezTo>
                  <a:cubicBezTo>
                    <a:pt x="1925" y="984"/>
                    <a:pt x="1978" y="1308"/>
                    <a:pt x="1925" y="1308"/>
                  </a:cubicBezTo>
                  <a:cubicBezTo>
                    <a:pt x="1875" y="1308"/>
                    <a:pt x="1707" y="1514"/>
                    <a:pt x="1616" y="1568"/>
                  </a:cubicBezTo>
                  <a:cubicBezTo>
                    <a:pt x="1524" y="1621"/>
                    <a:pt x="1578" y="1788"/>
                    <a:pt x="1643" y="1891"/>
                  </a:cubicBezTo>
                  <a:cubicBezTo>
                    <a:pt x="1707" y="1994"/>
                    <a:pt x="1735" y="2085"/>
                    <a:pt x="1670" y="2189"/>
                  </a:cubicBezTo>
                  <a:cubicBezTo>
                    <a:pt x="1605" y="2291"/>
                    <a:pt x="1498" y="2383"/>
                    <a:pt x="1540" y="2474"/>
                  </a:cubicBezTo>
                  <a:cubicBezTo>
                    <a:pt x="1574" y="2553"/>
                    <a:pt x="1557" y="2698"/>
                    <a:pt x="1460" y="2698"/>
                  </a:cubicBezTo>
                  <a:cubicBezTo>
                    <a:pt x="1448" y="2698"/>
                    <a:pt x="1436" y="2696"/>
                    <a:pt x="1422" y="2692"/>
                  </a:cubicBezTo>
                  <a:cubicBezTo>
                    <a:pt x="1411" y="2689"/>
                    <a:pt x="1399" y="2687"/>
                    <a:pt x="1386" y="2687"/>
                  </a:cubicBezTo>
                  <a:cubicBezTo>
                    <a:pt x="1246" y="2687"/>
                    <a:pt x="1007" y="2867"/>
                    <a:pt x="968" y="2951"/>
                  </a:cubicBezTo>
                  <a:cubicBezTo>
                    <a:pt x="930" y="3042"/>
                    <a:pt x="995" y="3313"/>
                    <a:pt x="866" y="3378"/>
                  </a:cubicBezTo>
                  <a:cubicBezTo>
                    <a:pt x="759" y="3431"/>
                    <a:pt x="670" y="3521"/>
                    <a:pt x="591" y="3521"/>
                  </a:cubicBezTo>
                  <a:cubicBezTo>
                    <a:pt x="574" y="3521"/>
                    <a:pt x="557" y="3516"/>
                    <a:pt x="541" y="3507"/>
                  </a:cubicBezTo>
                  <a:cubicBezTo>
                    <a:pt x="519" y="3495"/>
                    <a:pt x="488" y="3489"/>
                    <a:pt x="452" y="3489"/>
                  </a:cubicBezTo>
                  <a:cubicBezTo>
                    <a:pt x="341" y="3489"/>
                    <a:pt x="181" y="3538"/>
                    <a:pt x="103" y="3587"/>
                  </a:cubicBezTo>
                  <a:cubicBezTo>
                    <a:pt x="0" y="3652"/>
                    <a:pt x="11" y="3972"/>
                    <a:pt x="50" y="4064"/>
                  </a:cubicBezTo>
                  <a:cubicBezTo>
                    <a:pt x="88" y="4155"/>
                    <a:pt x="11" y="4361"/>
                    <a:pt x="65" y="4453"/>
                  </a:cubicBezTo>
                  <a:cubicBezTo>
                    <a:pt x="115" y="4544"/>
                    <a:pt x="206" y="4593"/>
                    <a:pt x="206" y="4723"/>
                  </a:cubicBezTo>
                  <a:cubicBezTo>
                    <a:pt x="206" y="4796"/>
                    <a:pt x="198" y="4845"/>
                    <a:pt x="141" y="4883"/>
                  </a:cubicBezTo>
                  <a:cubicBezTo>
                    <a:pt x="202" y="5024"/>
                    <a:pt x="213" y="5257"/>
                    <a:pt x="213" y="5257"/>
                  </a:cubicBezTo>
                  <a:cubicBezTo>
                    <a:pt x="213" y="5257"/>
                    <a:pt x="491" y="5603"/>
                    <a:pt x="595" y="5603"/>
                  </a:cubicBezTo>
                  <a:cubicBezTo>
                    <a:pt x="697" y="5603"/>
                    <a:pt x="869" y="5619"/>
                    <a:pt x="785" y="5707"/>
                  </a:cubicBezTo>
                  <a:cubicBezTo>
                    <a:pt x="697" y="5794"/>
                    <a:pt x="697" y="6156"/>
                    <a:pt x="751" y="6240"/>
                  </a:cubicBezTo>
                  <a:cubicBezTo>
                    <a:pt x="801" y="6328"/>
                    <a:pt x="541" y="6465"/>
                    <a:pt x="629" y="6621"/>
                  </a:cubicBezTo>
                  <a:cubicBezTo>
                    <a:pt x="716" y="6777"/>
                    <a:pt x="507" y="6983"/>
                    <a:pt x="595" y="7002"/>
                  </a:cubicBezTo>
                  <a:cubicBezTo>
                    <a:pt x="683" y="7018"/>
                    <a:pt x="609" y="7243"/>
                    <a:pt x="541" y="7399"/>
                  </a:cubicBezTo>
                  <a:cubicBezTo>
                    <a:pt x="472" y="7551"/>
                    <a:pt x="576" y="7829"/>
                    <a:pt x="458" y="7932"/>
                  </a:cubicBezTo>
                  <a:cubicBezTo>
                    <a:pt x="335" y="8035"/>
                    <a:pt x="335" y="8710"/>
                    <a:pt x="335" y="8935"/>
                  </a:cubicBezTo>
                  <a:cubicBezTo>
                    <a:pt x="335" y="9155"/>
                    <a:pt x="458" y="9209"/>
                    <a:pt x="560" y="9312"/>
                  </a:cubicBezTo>
                  <a:cubicBezTo>
                    <a:pt x="655" y="9407"/>
                    <a:pt x="632" y="9514"/>
                    <a:pt x="629" y="9624"/>
                  </a:cubicBezTo>
                  <a:cubicBezTo>
                    <a:pt x="683" y="9617"/>
                    <a:pt x="732" y="9609"/>
                    <a:pt x="770" y="9598"/>
                  </a:cubicBezTo>
                  <a:lnTo>
                    <a:pt x="778" y="9598"/>
                  </a:lnTo>
                  <a:cubicBezTo>
                    <a:pt x="781" y="9594"/>
                    <a:pt x="785" y="9594"/>
                    <a:pt x="792" y="9594"/>
                  </a:cubicBezTo>
                  <a:cubicBezTo>
                    <a:pt x="797" y="9590"/>
                    <a:pt x="801" y="9590"/>
                    <a:pt x="804" y="9586"/>
                  </a:cubicBezTo>
                  <a:cubicBezTo>
                    <a:pt x="808" y="9586"/>
                    <a:pt x="808" y="9586"/>
                    <a:pt x="812" y="9582"/>
                  </a:cubicBezTo>
                  <a:cubicBezTo>
                    <a:pt x="815" y="9582"/>
                    <a:pt x="823" y="9579"/>
                    <a:pt x="827" y="9575"/>
                  </a:cubicBezTo>
                  <a:cubicBezTo>
                    <a:pt x="894" y="9531"/>
                    <a:pt x="1198" y="9332"/>
                    <a:pt x="1346" y="9332"/>
                  </a:cubicBezTo>
                  <a:cubicBezTo>
                    <a:pt x="1366" y="9332"/>
                    <a:pt x="1382" y="9335"/>
                    <a:pt x="1395" y="9343"/>
                  </a:cubicBezTo>
                  <a:cubicBezTo>
                    <a:pt x="1513" y="9407"/>
                    <a:pt x="1513" y="9526"/>
                    <a:pt x="1605" y="9602"/>
                  </a:cubicBezTo>
                  <a:cubicBezTo>
                    <a:pt x="1692" y="9678"/>
                    <a:pt x="2096" y="10131"/>
                    <a:pt x="2161" y="10143"/>
                  </a:cubicBezTo>
                  <a:cubicBezTo>
                    <a:pt x="2164" y="10147"/>
                    <a:pt x="2169" y="10147"/>
                    <a:pt x="2173" y="10147"/>
                  </a:cubicBezTo>
                  <a:lnTo>
                    <a:pt x="2196" y="10147"/>
                  </a:lnTo>
                  <a:cubicBezTo>
                    <a:pt x="2264" y="10139"/>
                    <a:pt x="2390" y="10107"/>
                    <a:pt x="2477" y="10107"/>
                  </a:cubicBezTo>
                  <a:cubicBezTo>
                    <a:pt x="2516" y="10107"/>
                    <a:pt x="2547" y="10114"/>
                    <a:pt x="2561" y="10131"/>
                  </a:cubicBezTo>
                  <a:cubicBezTo>
                    <a:pt x="2611" y="10196"/>
                    <a:pt x="2885" y="10390"/>
                    <a:pt x="2988" y="10390"/>
                  </a:cubicBezTo>
                  <a:cubicBezTo>
                    <a:pt x="2996" y="10390"/>
                    <a:pt x="3003" y="10390"/>
                    <a:pt x="3011" y="10386"/>
                  </a:cubicBezTo>
                  <a:lnTo>
                    <a:pt x="3019" y="10386"/>
                  </a:lnTo>
                  <a:cubicBezTo>
                    <a:pt x="3022" y="10386"/>
                    <a:pt x="3026" y="10383"/>
                    <a:pt x="3033" y="10383"/>
                  </a:cubicBezTo>
                  <a:cubicBezTo>
                    <a:pt x="3038" y="10383"/>
                    <a:pt x="3038" y="10379"/>
                    <a:pt x="3042" y="10379"/>
                  </a:cubicBezTo>
                  <a:cubicBezTo>
                    <a:pt x="3049" y="10375"/>
                    <a:pt x="3053" y="10375"/>
                    <a:pt x="3061" y="10372"/>
                  </a:cubicBezTo>
                  <a:cubicBezTo>
                    <a:pt x="3061" y="10372"/>
                    <a:pt x="3065" y="10372"/>
                    <a:pt x="3065" y="10367"/>
                  </a:cubicBezTo>
                  <a:cubicBezTo>
                    <a:pt x="3107" y="10349"/>
                    <a:pt x="3152" y="10311"/>
                    <a:pt x="3190" y="10268"/>
                  </a:cubicBezTo>
                  <a:cubicBezTo>
                    <a:pt x="3216" y="10238"/>
                    <a:pt x="3239" y="10204"/>
                    <a:pt x="3255" y="10170"/>
                  </a:cubicBezTo>
                  <a:cubicBezTo>
                    <a:pt x="3258" y="10166"/>
                    <a:pt x="3258" y="10166"/>
                    <a:pt x="3258" y="10161"/>
                  </a:cubicBezTo>
                  <a:cubicBezTo>
                    <a:pt x="3262" y="10150"/>
                    <a:pt x="3270" y="10143"/>
                    <a:pt x="3270" y="10131"/>
                  </a:cubicBezTo>
                  <a:cubicBezTo>
                    <a:pt x="3290" y="10082"/>
                    <a:pt x="3312" y="10052"/>
                    <a:pt x="3339" y="10036"/>
                  </a:cubicBezTo>
                  <a:cubicBezTo>
                    <a:pt x="3327" y="9945"/>
                    <a:pt x="3320" y="9864"/>
                    <a:pt x="3320" y="9811"/>
                  </a:cubicBezTo>
                  <a:cubicBezTo>
                    <a:pt x="3320" y="9727"/>
                    <a:pt x="3422" y="9346"/>
                    <a:pt x="3422" y="9228"/>
                  </a:cubicBezTo>
                  <a:cubicBezTo>
                    <a:pt x="3422" y="9106"/>
                    <a:pt x="3476" y="8935"/>
                    <a:pt x="3526" y="8881"/>
                  </a:cubicBezTo>
                  <a:cubicBezTo>
                    <a:pt x="3579" y="8828"/>
                    <a:pt x="3545" y="8710"/>
                    <a:pt x="3457" y="8622"/>
                  </a:cubicBezTo>
                  <a:cubicBezTo>
                    <a:pt x="3373" y="8534"/>
                    <a:pt x="3422" y="8432"/>
                    <a:pt x="3422" y="8328"/>
                  </a:cubicBezTo>
                  <a:cubicBezTo>
                    <a:pt x="3422" y="8226"/>
                    <a:pt x="3335" y="8054"/>
                    <a:pt x="3251" y="8001"/>
                  </a:cubicBezTo>
                  <a:cubicBezTo>
                    <a:pt x="3248" y="8001"/>
                    <a:pt x="3248" y="7997"/>
                    <a:pt x="3244" y="7994"/>
                  </a:cubicBezTo>
                  <a:lnTo>
                    <a:pt x="3239" y="7994"/>
                  </a:lnTo>
                  <a:cubicBezTo>
                    <a:pt x="3239" y="7989"/>
                    <a:pt x="3236" y="7989"/>
                    <a:pt x="3236" y="7985"/>
                  </a:cubicBezTo>
                  <a:cubicBezTo>
                    <a:pt x="3232" y="7985"/>
                    <a:pt x="3232" y="7982"/>
                    <a:pt x="3232" y="7982"/>
                  </a:cubicBezTo>
                  <a:cubicBezTo>
                    <a:pt x="3228" y="7982"/>
                    <a:pt x="3228" y="7978"/>
                    <a:pt x="3228" y="7978"/>
                  </a:cubicBezTo>
                  <a:cubicBezTo>
                    <a:pt x="3225" y="7974"/>
                    <a:pt x="3225" y="7971"/>
                    <a:pt x="3221" y="7971"/>
                  </a:cubicBezTo>
                  <a:cubicBezTo>
                    <a:pt x="3221" y="7966"/>
                    <a:pt x="3221" y="7966"/>
                    <a:pt x="3216" y="7966"/>
                  </a:cubicBezTo>
                  <a:cubicBezTo>
                    <a:pt x="3216" y="7962"/>
                    <a:pt x="3213" y="7959"/>
                    <a:pt x="3213" y="7955"/>
                  </a:cubicBezTo>
                  <a:cubicBezTo>
                    <a:pt x="3213" y="7951"/>
                    <a:pt x="3213" y="7951"/>
                    <a:pt x="3209" y="7951"/>
                  </a:cubicBezTo>
                  <a:cubicBezTo>
                    <a:pt x="3144" y="7837"/>
                    <a:pt x="3065" y="7563"/>
                    <a:pt x="3026" y="7394"/>
                  </a:cubicBezTo>
                  <a:lnTo>
                    <a:pt x="3026" y="7391"/>
                  </a:lnTo>
                  <a:cubicBezTo>
                    <a:pt x="3026" y="7383"/>
                    <a:pt x="3026" y="7380"/>
                    <a:pt x="3022" y="7376"/>
                  </a:cubicBezTo>
                  <a:lnTo>
                    <a:pt x="3022" y="7364"/>
                  </a:lnTo>
                  <a:cubicBezTo>
                    <a:pt x="3022" y="7361"/>
                    <a:pt x="3019" y="7361"/>
                    <a:pt x="3019" y="7357"/>
                  </a:cubicBezTo>
                  <a:lnTo>
                    <a:pt x="3019" y="7345"/>
                  </a:lnTo>
                  <a:cubicBezTo>
                    <a:pt x="3019" y="7341"/>
                    <a:pt x="3015" y="7341"/>
                    <a:pt x="3015" y="7338"/>
                  </a:cubicBezTo>
                  <a:lnTo>
                    <a:pt x="3015" y="7326"/>
                  </a:lnTo>
                  <a:lnTo>
                    <a:pt x="3015" y="7318"/>
                  </a:lnTo>
                  <a:cubicBezTo>
                    <a:pt x="3011" y="7315"/>
                    <a:pt x="3011" y="7311"/>
                    <a:pt x="3011" y="7307"/>
                  </a:cubicBezTo>
                  <a:cubicBezTo>
                    <a:pt x="3011" y="7303"/>
                    <a:pt x="3011" y="7299"/>
                    <a:pt x="3007" y="7296"/>
                  </a:cubicBezTo>
                  <a:cubicBezTo>
                    <a:pt x="2992" y="7155"/>
                    <a:pt x="3267" y="6949"/>
                    <a:pt x="3267" y="6827"/>
                  </a:cubicBezTo>
                  <a:cubicBezTo>
                    <a:pt x="3267" y="6708"/>
                    <a:pt x="3354" y="6484"/>
                    <a:pt x="3579" y="6416"/>
                  </a:cubicBezTo>
                  <a:cubicBezTo>
                    <a:pt x="3804" y="6347"/>
                    <a:pt x="4078" y="6137"/>
                    <a:pt x="4166" y="6053"/>
                  </a:cubicBezTo>
                  <a:cubicBezTo>
                    <a:pt x="4250" y="5966"/>
                    <a:pt x="4474" y="5916"/>
                    <a:pt x="4543" y="5916"/>
                  </a:cubicBezTo>
                  <a:cubicBezTo>
                    <a:pt x="4611" y="5916"/>
                    <a:pt x="4528" y="6103"/>
                    <a:pt x="4474" y="6312"/>
                  </a:cubicBezTo>
                  <a:cubicBezTo>
                    <a:pt x="4425" y="6518"/>
                    <a:pt x="4631" y="6534"/>
                    <a:pt x="4734" y="6534"/>
                  </a:cubicBezTo>
                  <a:cubicBezTo>
                    <a:pt x="4741" y="6534"/>
                    <a:pt x="4745" y="6537"/>
                    <a:pt x="4753" y="6537"/>
                  </a:cubicBezTo>
                  <a:lnTo>
                    <a:pt x="4757" y="6537"/>
                  </a:lnTo>
                  <a:cubicBezTo>
                    <a:pt x="4760" y="6541"/>
                    <a:pt x="4768" y="6541"/>
                    <a:pt x="4776" y="6545"/>
                  </a:cubicBezTo>
                  <a:cubicBezTo>
                    <a:pt x="4780" y="6545"/>
                    <a:pt x="4780" y="6545"/>
                    <a:pt x="4783" y="6548"/>
                  </a:cubicBezTo>
                  <a:cubicBezTo>
                    <a:pt x="4791" y="6548"/>
                    <a:pt x="4799" y="6553"/>
                    <a:pt x="4806" y="6556"/>
                  </a:cubicBezTo>
                  <a:cubicBezTo>
                    <a:pt x="4806" y="6560"/>
                    <a:pt x="4810" y="6560"/>
                    <a:pt x="4814" y="6560"/>
                  </a:cubicBezTo>
                  <a:cubicBezTo>
                    <a:pt x="4822" y="6564"/>
                    <a:pt x="4829" y="6567"/>
                    <a:pt x="4836" y="6571"/>
                  </a:cubicBezTo>
                  <a:cubicBezTo>
                    <a:pt x="4840" y="6576"/>
                    <a:pt x="4845" y="6579"/>
                    <a:pt x="4852" y="6579"/>
                  </a:cubicBezTo>
                  <a:cubicBezTo>
                    <a:pt x="4852" y="6583"/>
                    <a:pt x="4856" y="6587"/>
                    <a:pt x="4859" y="6587"/>
                  </a:cubicBezTo>
                  <a:cubicBezTo>
                    <a:pt x="4996" y="6667"/>
                    <a:pt x="5179" y="6812"/>
                    <a:pt x="5248" y="6865"/>
                  </a:cubicBezTo>
                  <a:cubicBezTo>
                    <a:pt x="5256" y="6868"/>
                    <a:pt x="5264" y="6877"/>
                    <a:pt x="5267" y="6880"/>
                  </a:cubicBezTo>
                  <a:cubicBezTo>
                    <a:pt x="5277" y="6888"/>
                    <a:pt x="5287" y="6891"/>
                    <a:pt x="5296" y="6891"/>
                  </a:cubicBezTo>
                  <a:cubicBezTo>
                    <a:pt x="5353" y="6891"/>
                    <a:pt x="5392" y="6760"/>
                    <a:pt x="5408" y="6655"/>
                  </a:cubicBezTo>
                  <a:cubicBezTo>
                    <a:pt x="5412" y="6606"/>
                    <a:pt x="5267" y="6396"/>
                    <a:pt x="5267" y="6328"/>
                  </a:cubicBezTo>
                  <a:cubicBezTo>
                    <a:pt x="5267" y="6301"/>
                    <a:pt x="5336" y="6213"/>
                    <a:pt x="5412" y="6122"/>
                  </a:cubicBezTo>
                  <a:lnTo>
                    <a:pt x="5412" y="6122"/>
                  </a:lnTo>
                  <a:cubicBezTo>
                    <a:pt x="5380" y="6124"/>
                    <a:pt x="5352" y="6126"/>
                    <a:pt x="5327" y="6126"/>
                  </a:cubicBezTo>
                  <a:cubicBezTo>
                    <a:pt x="5146" y="6126"/>
                    <a:pt x="5138" y="6058"/>
                    <a:pt x="4977" y="5844"/>
                  </a:cubicBezTo>
                  <a:cubicBezTo>
                    <a:pt x="4787" y="5596"/>
                    <a:pt x="4433" y="5569"/>
                    <a:pt x="4391" y="5344"/>
                  </a:cubicBezTo>
                  <a:cubicBezTo>
                    <a:pt x="4345" y="5119"/>
                    <a:pt x="4242" y="5024"/>
                    <a:pt x="4296" y="4696"/>
                  </a:cubicBezTo>
                  <a:cubicBezTo>
                    <a:pt x="4309" y="4609"/>
                    <a:pt x="4333" y="4580"/>
                    <a:pt x="4364" y="4580"/>
                  </a:cubicBezTo>
                  <a:cubicBezTo>
                    <a:pt x="4427" y="4580"/>
                    <a:pt x="4517" y="4699"/>
                    <a:pt x="4594" y="4699"/>
                  </a:cubicBezTo>
                  <a:cubicBezTo>
                    <a:pt x="4623" y="4699"/>
                    <a:pt x="4649" y="4683"/>
                    <a:pt x="4673" y="4639"/>
                  </a:cubicBezTo>
                  <a:cubicBezTo>
                    <a:pt x="4794" y="4414"/>
                    <a:pt x="4639" y="3724"/>
                    <a:pt x="4810" y="3690"/>
                  </a:cubicBezTo>
                  <a:cubicBezTo>
                    <a:pt x="4813" y="3689"/>
                    <a:pt x="4817" y="3689"/>
                    <a:pt x="4820" y="3689"/>
                  </a:cubicBezTo>
                  <a:cubicBezTo>
                    <a:pt x="4990" y="3689"/>
                    <a:pt x="5154" y="4464"/>
                    <a:pt x="5241" y="4464"/>
                  </a:cubicBezTo>
                  <a:cubicBezTo>
                    <a:pt x="5242" y="4464"/>
                    <a:pt x="5243" y="4464"/>
                    <a:pt x="5244" y="4464"/>
                  </a:cubicBezTo>
                  <a:cubicBezTo>
                    <a:pt x="5329" y="4449"/>
                    <a:pt x="5416" y="4025"/>
                    <a:pt x="5511" y="3877"/>
                  </a:cubicBezTo>
                  <a:cubicBezTo>
                    <a:pt x="5539" y="3835"/>
                    <a:pt x="5581" y="3821"/>
                    <a:pt x="5629" y="3821"/>
                  </a:cubicBezTo>
                  <a:cubicBezTo>
                    <a:pt x="5720" y="3821"/>
                    <a:pt x="5830" y="3870"/>
                    <a:pt x="5903" y="3870"/>
                  </a:cubicBezTo>
                  <a:cubicBezTo>
                    <a:pt x="5925" y="3870"/>
                    <a:pt x="5943" y="3865"/>
                    <a:pt x="5957" y="3854"/>
                  </a:cubicBezTo>
                  <a:cubicBezTo>
                    <a:pt x="6045" y="3781"/>
                    <a:pt x="5976" y="3561"/>
                    <a:pt x="5846" y="3378"/>
                  </a:cubicBezTo>
                  <a:cubicBezTo>
                    <a:pt x="5717" y="3199"/>
                    <a:pt x="5759" y="3049"/>
                    <a:pt x="5607" y="2817"/>
                  </a:cubicBezTo>
                  <a:cubicBezTo>
                    <a:pt x="5450" y="2585"/>
                    <a:pt x="5587" y="2101"/>
                    <a:pt x="5492" y="2040"/>
                  </a:cubicBezTo>
                  <a:cubicBezTo>
                    <a:pt x="5482" y="2033"/>
                    <a:pt x="5471" y="2030"/>
                    <a:pt x="5461" y="2030"/>
                  </a:cubicBezTo>
                  <a:cubicBezTo>
                    <a:pt x="5378" y="2030"/>
                    <a:pt x="5306" y="2230"/>
                    <a:pt x="5339" y="2627"/>
                  </a:cubicBezTo>
                  <a:cubicBezTo>
                    <a:pt x="5374" y="3077"/>
                    <a:pt x="4951" y="3103"/>
                    <a:pt x="4863" y="3103"/>
                  </a:cubicBezTo>
                  <a:cubicBezTo>
                    <a:pt x="4776" y="3103"/>
                    <a:pt x="4425" y="2638"/>
                    <a:pt x="4398" y="2372"/>
                  </a:cubicBezTo>
                  <a:cubicBezTo>
                    <a:pt x="4372" y="2101"/>
                    <a:pt x="4296" y="1888"/>
                    <a:pt x="4173" y="1628"/>
                  </a:cubicBezTo>
                  <a:cubicBezTo>
                    <a:pt x="4124" y="1525"/>
                    <a:pt x="4074" y="1339"/>
                    <a:pt x="4040" y="1151"/>
                  </a:cubicBezTo>
                  <a:cubicBezTo>
                    <a:pt x="3973" y="1168"/>
                    <a:pt x="3899" y="1186"/>
                    <a:pt x="3844" y="1186"/>
                  </a:cubicBezTo>
                  <a:cubicBezTo>
                    <a:pt x="3799" y="1186"/>
                    <a:pt x="3767" y="1174"/>
                    <a:pt x="3762" y="1140"/>
                  </a:cubicBezTo>
                  <a:cubicBezTo>
                    <a:pt x="3751" y="1049"/>
                    <a:pt x="3453" y="778"/>
                    <a:pt x="3453" y="687"/>
                  </a:cubicBezTo>
                  <a:cubicBezTo>
                    <a:pt x="3453" y="595"/>
                    <a:pt x="3529" y="210"/>
                    <a:pt x="3464" y="210"/>
                  </a:cubicBezTo>
                  <a:cubicBezTo>
                    <a:pt x="3405" y="210"/>
                    <a:pt x="3217" y="101"/>
                    <a:pt x="3136" y="101"/>
                  </a:cubicBezTo>
                  <a:cubicBezTo>
                    <a:pt x="3129" y="101"/>
                    <a:pt x="3123" y="102"/>
                    <a:pt x="3118" y="104"/>
                  </a:cubicBezTo>
                  <a:cubicBezTo>
                    <a:pt x="3059" y="128"/>
                    <a:pt x="2978" y="237"/>
                    <a:pt x="2915" y="237"/>
                  </a:cubicBezTo>
                  <a:cubicBezTo>
                    <a:pt x="2908" y="237"/>
                    <a:pt x="2902" y="235"/>
                    <a:pt x="2896" y="233"/>
                  </a:cubicBezTo>
                  <a:cubicBezTo>
                    <a:pt x="2832" y="210"/>
                    <a:pt x="2832" y="27"/>
                    <a:pt x="2755" y="27"/>
                  </a:cubicBezTo>
                  <a:cubicBezTo>
                    <a:pt x="2676" y="27"/>
                    <a:pt x="2637" y="168"/>
                    <a:pt x="2588" y="168"/>
                  </a:cubicBezTo>
                  <a:cubicBezTo>
                    <a:pt x="2537" y="168"/>
                    <a:pt x="2449" y="0"/>
                    <a:pt x="234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3" name="Google Shape;1463;p48"/>
            <p:cNvSpPr/>
            <p:nvPr/>
          </p:nvSpPr>
          <p:spPr>
            <a:xfrm>
              <a:off x="1830525" y="2539825"/>
              <a:ext cx="98850" cy="136550"/>
            </a:xfrm>
            <a:custGeom>
              <a:rect b="b" l="l" r="r" t="t"/>
              <a:pathLst>
                <a:path extrusionOk="0" h="5462" w="3954">
                  <a:moveTo>
                    <a:pt x="2381" y="1775"/>
                  </a:moveTo>
                  <a:cubicBezTo>
                    <a:pt x="2404" y="1775"/>
                    <a:pt x="2427" y="1778"/>
                    <a:pt x="2451" y="1783"/>
                  </a:cubicBezTo>
                  <a:cubicBezTo>
                    <a:pt x="2532" y="2172"/>
                    <a:pt x="2055" y="2012"/>
                    <a:pt x="2036" y="2302"/>
                  </a:cubicBezTo>
                  <a:cubicBezTo>
                    <a:pt x="1842" y="2196"/>
                    <a:pt x="2083" y="1775"/>
                    <a:pt x="2381" y="1775"/>
                  </a:cubicBezTo>
                  <a:close/>
                  <a:moveTo>
                    <a:pt x="2250" y="1"/>
                  </a:moveTo>
                  <a:cubicBezTo>
                    <a:pt x="2243" y="1"/>
                    <a:pt x="2237" y="2"/>
                    <a:pt x="2230" y="3"/>
                  </a:cubicBezTo>
                  <a:cubicBezTo>
                    <a:pt x="2112" y="30"/>
                    <a:pt x="1955" y="225"/>
                    <a:pt x="1933" y="327"/>
                  </a:cubicBezTo>
                  <a:cubicBezTo>
                    <a:pt x="1906" y="430"/>
                    <a:pt x="1674" y="495"/>
                    <a:pt x="1609" y="663"/>
                  </a:cubicBezTo>
                  <a:cubicBezTo>
                    <a:pt x="1544" y="830"/>
                    <a:pt x="1334" y="793"/>
                    <a:pt x="1247" y="934"/>
                  </a:cubicBezTo>
                  <a:cubicBezTo>
                    <a:pt x="1205" y="999"/>
                    <a:pt x="1144" y="1016"/>
                    <a:pt x="1077" y="1016"/>
                  </a:cubicBezTo>
                  <a:cubicBezTo>
                    <a:pt x="1007" y="1016"/>
                    <a:pt x="929" y="997"/>
                    <a:pt x="859" y="997"/>
                  </a:cubicBezTo>
                  <a:cubicBezTo>
                    <a:pt x="850" y="997"/>
                    <a:pt x="840" y="998"/>
                    <a:pt x="831" y="998"/>
                  </a:cubicBezTo>
                  <a:cubicBezTo>
                    <a:pt x="805" y="1001"/>
                    <a:pt x="776" y="1002"/>
                    <a:pt x="746" y="1002"/>
                  </a:cubicBezTo>
                  <a:cubicBezTo>
                    <a:pt x="704" y="1002"/>
                    <a:pt x="660" y="1000"/>
                    <a:pt x="618" y="1000"/>
                  </a:cubicBezTo>
                  <a:cubicBezTo>
                    <a:pt x="529" y="1000"/>
                    <a:pt x="452" y="1007"/>
                    <a:pt x="432" y="1052"/>
                  </a:cubicBezTo>
                  <a:cubicBezTo>
                    <a:pt x="393" y="1127"/>
                    <a:pt x="210" y="1452"/>
                    <a:pt x="275" y="1593"/>
                  </a:cubicBezTo>
                  <a:cubicBezTo>
                    <a:pt x="340" y="1738"/>
                    <a:pt x="393" y="1841"/>
                    <a:pt x="275" y="1905"/>
                  </a:cubicBezTo>
                  <a:cubicBezTo>
                    <a:pt x="161" y="1970"/>
                    <a:pt x="96" y="2058"/>
                    <a:pt x="134" y="2202"/>
                  </a:cubicBezTo>
                  <a:cubicBezTo>
                    <a:pt x="172" y="2344"/>
                    <a:pt x="108" y="2436"/>
                    <a:pt x="43" y="2511"/>
                  </a:cubicBezTo>
                  <a:lnTo>
                    <a:pt x="31" y="2522"/>
                  </a:lnTo>
                  <a:cubicBezTo>
                    <a:pt x="24" y="2531"/>
                    <a:pt x="12" y="2538"/>
                    <a:pt x="1" y="2542"/>
                  </a:cubicBezTo>
                  <a:cubicBezTo>
                    <a:pt x="12" y="2599"/>
                    <a:pt x="35" y="2675"/>
                    <a:pt x="73" y="2725"/>
                  </a:cubicBezTo>
                  <a:cubicBezTo>
                    <a:pt x="142" y="2809"/>
                    <a:pt x="279" y="2828"/>
                    <a:pt x="279" y="2950"/>
                  </a:cubicBezTo>
                  <a:cubicBezTo>
                    <a:pt x="279" y="3068"/>
                    <a:pt x="229" y="3205"/>
                    <a:pt x="332" y="3346"/>
                  </a:cubicBezTo>
                  <a:cubicBezTo>
                    <a:pt x="336" y="3350"/>
                    <a:pt x="344" y="3358"/>
                    <a:pt x="347" y="3365"/>
                  </a:cubicBezTo>
                  <a:cubicBezTo>
                    <a:pt x="382" y="3407"/>
                    <a:pt x="420" y="3437"/>
                    <a:pt x="458" y="3456"/>
                  </a:cubicBezTo>
                  <a:cubicBezTo>
                    <a:pt x="507" y="3488"/>
                    <a:pt x="559" y="3503"/>
                    <a:pt x="602" y="3503"/>
                  </a:cubicBezTo>
                  <a:cubicBezTo>
                    <a:pt x="616" y="3503"/>
                    <a:pt x="629" y="3501"/>
                    <a:pt x="641" y="3498"/>
                  </a:cubicBezTo>
                  <a:cubicBezTo>
                    <a:pt x="674" y="3493"/>
                    <a:pt x="713" y="3486"/>
                    <a:pt x="750" y="3486"/>
                  </a:cubicBezTo>
                  <a:cubicBezTo>
                    <a:pt x="812" y="3486"/>
                    <a:pt x="866" y="3504"/>
                    <a:pt x="866" y="3571"/>
                  </a:cubicBezTo>
                  <a:cubicBezTo>
                    <a:pt x="866" y="3674"/>
                    <a:pt x="988" y="3655"/>
                    <a:pt x="1022" y="3757"/>
                  </a:cubicBezTo>
                  <a:cubicBezTo>
                    <a:pt x="1056" y="3861"/>
                    <a:pt x="1213" y="4036"/>
                    <a:pt x="1297" y="4051"/>
                  </a:cubicBezTo>
                  <a:cubicBezTo>
                    <a:pt x="1384" y="4070"/>
                    <a:pt x="1575" y="4070"/>
                    <a:pt x="1575" y="4139"/>
                  </a:cubicBezTo>
                  <a:cubicBezTo>
                    <a:pt x="1575" y="4207"/>
                    <a:pt x="1609" y="4448"/>
                    <a:pt x="1693" y="4517"/>
                  </a:cubicBezTo>
                  <a:cubicBezTo>
                    <a:pt x="1781" y="4589"/>
                    <a:pt x="1869" y="4672"/>
                    <a:pt x="1834" y="4809"/>
                  </a:cubicBezTo>
                  <a:cubicBezTo>
                    <a:pt x="1815" y="4882"/>
                    <a:pt x="1807" y="5073"/>
                    <a:pt x="1804" y="5236"/>
                  </a:cubicBezTo>
                  <a:cubicBezTo>
                    <a:pt x="1815" y="5236"/>
                    <a:pt x="1826" y="5236"/>
                    <a:pt x="1841" y="5240"/>
                  </a:cubicBezTo>
                  <a:cubicBezTo>
                    <a:pt x="1846" y="5240"/>
                    <a:pt x="1849" y="5240"/>
                    <a:pt x="1853" y="5244"/>
                  </a:cubicBezTo>
                  <a:cubicBezTo>
                    <a:pt x="1908" y="5262"/>
                    <a:pt x="1961" y="5271"/>
                    <a:pt x="2012" y="5271"/>
                  </a:cubicBezTo>
                  <a:cubicBezTo>
                    <a:pt x="2130" y="5271"/>
                    <a:pt x="2231" y="5225"/>
                    <a:pt x="2295" y="5152"/>
                  </a:cubicBezTo>
                  <a:cubicBezTo>
                    <a:pt x="2345" y="5093"/>
                    <a:pt x="2487" y="5054"/>
                    <a:pt x="2608" y="5054"/>
                  </a:cubicBezTo>
                  <a:cubicBezTo>
                    <a:pt x="2697" y="5054"/>
                    <a:pt x="2775" y="5076"/>
                    <a:pt x="2798" y="5126"/>
                  </a:cubicBezTo>
                  <a:cubicBezTo>
                    <a:pt x="2852" y="5244"/>
                    <a:pt x="3004" y="5461"/>
                    <a:pt x="3095" y="5461"/>
                  </a:cubicBezTo>
                  <a:cubicBezTo>
                    <a:pt x="3180" y="5461"/>
                    <a:pt x="3252" y="5262"/>
                    <a:pt x="3364" y="5262"/>
                  </a:cubicBezTo>
                  <a:cubicBezTo>
                    <a:pt x="3374" y="5262"/>
                    <a:pt x="3383" y="5264"/>
                    <a:pt x="3392" y="5267"/>
                  </a:cubicBezTo>
                  <a:cubicBezTo>
                    <a:pt x="3404" y="5271"/>
                    <a:pt x="3412" y="5275"/>
                    <a:pt x="3424" y="5275"/>
                  </a:cubicBezTo>
                  <a:cubicBezTo>
                    <a:pt x="3464" y="5283"/>
                    <a:pt x="3516" y="5286"/>
                    <a:pt x="3570" y="5286"/>
                  </a:cubicBezTo>
                  <a:cubicBezTo>
                    <a:pt x="3618" y="5286"/>
                    <a:pt x="3667" y="5284"/>
                    <a:pt x="3713" y="5278"/>
                  </a:cubicBezTo>
                  <a:cubicBezTo>
                    <a:pt x="3716" y="5168"/>
                    <a:pt x="3739" y="5061"/>
                    <a:pt x="3644" y="4966"/>
                  </a:cubicBezTo>
                  <a:cubicBezTo>
                    <a:pt x="3542" y="4863"/>
                    <a:pt x="3419" y="4809"/>
                    <a:pt x="3419" y="4589"/>
                  </a:cubicBezTo>
                  <a:cubicBezTo>
                    <a:pt x="3419" y="4364"/>
                    <a:pt x="3419" y="3689"/>
                    <a:pt x="3542" y="3586"/>
                  </a:cubicBezTo>
                  <a:cubicBezTo>
                    <a:pt x="3660" y="3483"/>
                    <a:pt x="3556" y="3205"/>
                    <a:pt x="3625" y="3053"/>
                  </a:cubicBezTo>
                  <a:cubicBezTo>
                    <a:pt x="3693" y="2897"/>
                    <a:pt x="3767" y="2672"/>
                    <a:pt x="3679" y="2656"/>
                  </a:cubicBezTo>
                  <a:cubicBezTo>
                    <a:pt x="3591" y="2637"/>
                    <a:pt x="3800" y="2431"/>
                    <a:pt x="3713" y="2275"/>
                  </a:cubicBezTo>
                  <a:cubicBezTo>
                    <a:pt x="3625" y="2119"/>
                    <a:pt x="3885" y="1982"/>
                    <a:pt x="3835" y="1894"/>
                  </a:cubicBezTo>
                  <a:cubicBezTo>
                    <a:pt x="3781" y="1810"/>
                    <a:pt x="3781" y="1448"/>
                    <a:pt x="3869" y="1361"/>
                  </a:cubicBezTo>
                  <a:cubicBezTo>
                    <a:pt x="3953" y="1273"/>
                    <a:pt x="3781" y="1257"/>
                    <a:pt x="3679" y="1257"/>
                  </a:cubicBezTo>
                  <a:cubicBezTo>
                    <a:pt x="3575" y="1257"/>
                    <a:pt x="3297" y="911"/>
                    <a:pt x="3297" y="911"/>
                  </a:cubicBezTo>
                  <a:cubicBezTo>
                    <a:pt x="3297" y="911"/>
                    <a:pt x="3286" y="678"/>
                    <a:pt x="3225" y="537"/>
                  </a:cubicBezTo>
                  <a:cubicBezTo>
                    <a:pt x="3179" y="571"/>
                    <a:pt x="3103" y="594"/>
                    <a:pt x="2981" y="624"/>
                  </a:cubicBezTo>
                  <a:cubicBezTo>
                    <a:pt x="2770" y="672"/>
                    <a:pt x="2622" y="742"/>
                    <a:pt x="2523" y="742"/>
                  </a:cubicBezTo>
                  <a:cubicBezTo>
                    <a:pt x="2488" y="742"/>
                    <a:pt x="2459" y="733"/>
                    <a:pt x="2436" y="712"/>
                  </a:cubicBezTo>
                  <a:cubicBezTo>
                    <a:pt x="2344" y="636"/>
                    <a:pt x="2555" y="415"/>
                    <a:pt x="2501" y="301"/>
                  </a:cubicBezTo>
                  <a:cubicBezTo>
                    <a:pt x="2451" y="190"/>
                    <a:pt x="2356" y="1"/>
                    <a:pt x="225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4" name="Google Shape;1464;p48"/>
            <p:cNvSpPr/>
            <p:nvPr/>
          </p:nvSpPr>
          <p:spPr>
            <a:xfrm>
              <a:off x="1791000" y="2603350"/>
              <a:ext cx="51000" cy="105925"/>
            </a:xfrm>
            <a:custGeom>
              <a:rect b="b" l="l" r="r" t="t"/>
              <a:pathLst>
                <a:path extrusionOk="0" h="4237" w="2040">
                  <a:moveTo>
                    <a:pt x="789" y="1522"/>
                  </a:moveTo>
                  <a:lnTo>
                    <a:pt x="789" y="1522"/>
                  </a:lnTo>
                  <a:cubicBezTo>
                    <a:pt x="892" y="1525"/>
                    <a:pt x="869" y="1647"/>
                    <a:pt x="892" y="1728"/>
                  </a:cubicBezTo>
                  <a:cubicBezTo>
                    <a:pt x="792" y="1728"/>
                    <a:pt x="811" y="1601"/>
                    <a:pt x="789" y="1522"/>
                  </a:cubicBezTo>
                  <a:close/>
                  <a:moveTo>
                    <a:pt x="1582" y="1"/>
                  </a:moveTo>
                  <a:cubicBezTo>
                    <a:pt x="1501" y="39"/>
                    <a:pt x="1357" y="50"/>
                    <a:pt x="1265" y="96"/>
                  </a:cubicBezTo>
                  <a:cubicBezTo>
                    <a:pt x="1265" y="96"/>
                    <a:pt x="1262" y="96"/>
                    <a:pt x="1262" y="100"/>
                  </a:cubicBezTo>
                  <a:cubicBezTo>
                    <a:pt x="1254" y="100"/>
                    <a:pt x="1250" y="104"/>
                    <a:pt x="1246" y="108"/>
                  </a:cubicBezTo>
                  <a:cubicBezTo>
                    <a:pt x="1242" y="111"/>
                    <a:pt x="1242" y="111"/>
                    <a:pt x="1239" y="111"/>
                  </a:cubicBezTo>
                  <a:cubicBezTo>
                    <a:pt x="1235" y="115"/>
                    <a:pt x="1227" y="123"/>
                    <a:pt x="1223" y="127"/>
                  </a:cubicBezTo>
                  <a:cubicBezTo>
                    <a:pt x="1143" y="207"/>
                    <a:pt x="1012" y="316"/>
                    <a:pt x="923" y="316"/>
                  </a:cubicBezTo>
                  <a:cubicBezTo>
                    <a:pt x="911" y="316"/>
                    <a:pt x="899" y="314"/>
                    <a:pt x="888" y="310"/>
                  </a:cubicBezTo>
                  <a:cubicBezTo>
                    <a:pt x="853" y="294"/>
                    <a:pt x="812" y="284"/>
                    <a:pt x="769" y="284"/>
                  </a:cubicBezTo>
                  <a:cubicBezTo>
                    <a:pt x="701" y="284"/>
                    <a:pt x="627" y="309"/>
                    <a:pt x="564" y="375"/>
                  </a:cubicBezTo>
                  <a:cubicBezTo>
                    <a:pt x="553" y="382"/>
                    <a:pt x="541" y="393"/>
                    <a:pt x="530" y="405"/>
                  </a:cubicBezTo>
                  <a:lnTo>
                    <a:pt x="526" y="405"/>
                  </a:lnTo>
                  <a:cubicBezTo>
                    <a:pt x="491" y="435"/>
                    <a:pt x="449" y="458"/>
                    <a:pt x="415" y="474"/>
                  </a:cubicBezTo>
                  <a:cubicBezTo>
                    <a:pt x="385" y="683"/>
                    <a:pt x="358" y="965"/>
                    <a:pt x="377" y="1030"/>
                  </a:cubicBezTo>
                  <a:cubicBezTo>
                    <a:pt x="412" y="1133"/>
                    <a:pt x="83" y="1545"/>
                    <a:pt x="34" y="1613"/>
                  </a:cubicBezTo>
                  <a:cubicBezTo>
                    <a:pt x="0" y="1659"/>
                    <a:pt x="15" y="1967"/>
                    <a:pt x="42" y="2242"/>
                  </a:cubicBezTo>
                  <a:cubicBezTo>
                    <a:pt x="115" y="2309"/>
                    <a:pt x="180" y="2328"/>
                    <a:pt x="251" y="2328"/>
                  </a:cubicBezTo>
                  <a:cubicBezTo>
                    <a:pt x="344" y="2328"/>
                    <a:pt x="447" y="2295"/>
                    <a:pt x="589" y="2295"/>
                  </a:cubicBezTo>
                  <a:cubicBezTo>
                    <a:pt x="598" y="2295"/>
                    <a:pt x="608" y="2295"/>
                    <a:pt x="618" y="2296"/>
                  </a:cubicBezTo>
                  <a:cubicBezTo>
                    <a:pt x="896" y="2303"/>
                    <a:pt x="843" y="2608"/>
                    <a:pt x="843" y="2771"/>
                  </a:cubicBezTo>
                  <a:cubicBezTo>
                    <a:pt x="843" y="2936"/>
                    <a:pt x="350" y="3202"/>
                    <a:pt x="240" y="3286"/>
                  </a:cubicBezTo>
                  <a:cubicBezTo>
                    <a:pt x="125" y="3374"/>
                    <a:pt x="377" y="3652"/>
                    <a:pt x="500" y="3846"/>
                  </a:cubicBezTo>
                  <a:cubicBezTo>
                    <a:pt x="618" y="4048"/>
                    <a:pt x="854" y="3942"/>
                    <a:pt x="964" y="4083"/>
                  </a:cubicBezTo>
                  <a:cubicBezTo>
                    <a:pt x="1035" y="4171"/>
                    <a:pt x="1138" y="4237"/>
                    <a:pt x="1270" y="4237"/>
                  </a:cubicBezTo>
                  <a:cubicBezTo>
                    <a:pt x="1343" y="4237"/>
                    <a:pt x="1426" y="4216"/>
                    <a:pt x="1517" y="4166"/>
                  </a:cubicBezTo>
                  <a:cubicBezTo>
                    <a:pt x="1524" y="4163"/>
                    <a:pt x="1536" y="4159"/>
                    <a:pt x="1547" y="4152"/>
                  </a:cubicBezTo>
                  <a:cubicBezTo>
                    <a:pt x="1532" y="3980"/>
                    <a:pt x="1501" y="3797"/>
                    <a:pt x="1425" y="3691"/>
                  </a:cubicBezTo>
                  <a:cubicBezTo>
                    <a:pt x="1295" y="3508"/>
                    <a:pt x="1425" y="3005"/>
                    <a:pt x="1425" y="2848"/>
                  </a:cubicBezTo>
                  <a:cubicBezTo>
                    <a:pt x="1425" y="2688"/>
                    <a:pt x="1506" y="2319"/>
                    <a:pt x="1425" y="2108"/>
                  </a:cubicBezTo>
                  <a:cubicBezTo>
                    <a:pt x="1346" y="1899"/>
                    <a:pt x="1585" y="1899"/>
                    <a:pt x="1559" y="1765"/>
                  </a:cubicBezTo>
                  <a:cubicBezTo>
                    <a:pt x="1532" y="1636"/>
                    <a:pt x="1715" y="1369"/>
                    <a:pt x="1849" y="1213"/>
                  </a:cubicBezTo>
                  <a:cubicBezTo>
                    <a:pt x="1917" y="1129"/>
                    <a:pt x="1974" y="1030"/>
                    <a:pt x="2039" y="919"/>
                  </a:cubicBezTo>
                  <a:cubicBezTo>
                    <a:pt x="2001" y="896"/>
                    <a:pt x="1963" y="866"/>
                    <a:pt x="1928" y="824"/>
                  </a:cubicBezTo>
                  <a:cubicBezTo>
                    <a:pt x="1925" y="817"/>
                    <a:pt x="1917" y="809"/>
                    <a:pt x="1913" y="805"/>
                  </a:cubicBezTo>
                  <a:cubicBezTo>
                    <a:pt x="1810" y="664"/>
                    <a:pt x="1860" y="527"/>
                    <a:pt x="1860" y="409"/>
                  </a:cubicBezTo>
                  <a:cubicBezTo>
                    <a:pt x="1860" y="287"/>
                    <a:pt x="1723" y="268"/>
                    <a:pt x="1654" y="184"/>
                  </a:cubicBezTo>
                  <a:cubicBezTo>
                    <a:pt x="1616" y="134"/>
                    <a:pt x="1593" y="58"/>
                    <a:pt x="158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5" name="Google Shape;1465;p48"/>
            <p:cNvSpPr/>
            <p:nvPr/>
          </p:nvSpPr>
          <p:spPr>
            <a:xfrm>
              <a:off x="1823375" y="2626300"/>
              <a:ext cx="53875" cy="83550"/>
            </a:xfrm>
            <a:custGeom>
              <a:rect b="b" l="l" r="r" t="t"/>
              <a:pathLst>
                <a:path extrusionOk="0" h="3342" w="2155">
                  <a:moveTo>
                    <a:pt x="667" y="903"/>
                  </a:moveTo>
                  <a:cubicBezTo>
                    <a:pt x="718" y="903"/>
                    <a:pt x="766" y="994"/>
                    <a:pt x="744" y="1019"/>
                  </a:cubicBezTo>
                  <a:cubicBezTo>
                    <a:pt x="735" y="1028"/>
                    <a:pt x="726" y="1032"/>
                    <a:pt x="716" y="1032"/>
                  </a:cubicBezTo>
                  <a:cubicBezTo>
                    <a:pt x="667" y="1032"/>
                    <a:pt x="615" y="939"/>
                    <a:pt x="637" y="916"/>
                  </a:cubicBezTo>
                  <a:cubicBezTo>
                    <a:pt x="647" y="907"/>
                    <a:pt x="657" y="903"/>
                    <a:pt x="667" y="903"/>
                  </a:cubicBezTo>
                  <a:close/>
                  <a:moveTo>
                    <a:pt x="744" y="1"/>
                  </a:moveTo>
                  <a:cubicBezTo>
                    <a:pt x="679" y="112"/>
                    <a:pt x="622" y="211"/>
                    <a:pt x="554" y="295"/>
                  </a:cubicBezTo>
                  <a:cubicBezTo>
                    <a:pt x="420" y="451"/>
                    <a:pt x="237" y="718"/>
                    <a:pt x="264" y="847"/>
                  </a:cubicBezTo>
                  <a:cubicBezTo>
                    <a:pt x="290" y="981"/>
                    <a:pt x="51" y="981"/>
                    <a:pt x="130" y="1190"/>
                  </a:cubicBezTo>
                  <a:cubicBezTo>
                    <a:pt x="211" y="1401"/>
                    <a:pt x="130" y="1770"/>
                    <a:pt x="130" y="1930"/>
                  </a:cubicBezTo>
                  <a:cubicBezTo>
                    <a:pt x="130" y="2087"/>
                    <a:pt x="0" y="2590"/>
                    <a:pt x="130" y="2773"/>
                  </a:cubicBezTo>
                  <a:cubicBezTo>
                    <a:pt x="206" y="2879"/>
                    <a:pt x="237" y="3062"/>
                    <a:pt x="252" y="3234"/>
                  </a:cubicBezTo>
                  <a:cubicBezTo>
                    <a:pt x="348" y="3187"/>
                    <a:pt x="445" y="3165"/>
                    <a:pt x="536" y="3165"/>
                  </a:cubicBezTo>
                  <a:cubicBezTo>
                    <a:pt x="672" y="3165"/>
                    <a:pt x="796" y="3213"/>
                    <a:pt x="885" y="3290"/>
                  </a:cubicBezTo>
                  <a:cubicBezTo>
                    <a:pt x="927" y="3327"/>
                    <a:pt x="954" y="3342"/>
                    <a:pt x="975" y="3342"/>
                  </a:cubicBezTo>
                  <a:cubicBezTo>
                    <a:pt x="1007" y="3342"/>
                    <a:pt x="1023" y="3306"/>
                    <a:pt x="1049" y="3264"/>
                  </a:cubicBezTo>
                  <a:cubicBezTo>
                    <a:pt x="1034" y="3123"/>
                    <a:pt x="1007" y="2959"/>
                    <a:pt x="1080" y="2910"/>
                  </a:cubicBezTo>
                  <a:cubicBezTo>
                    <a:pt x="1171" y="2845"/>
                    <a:pt x="1247" y="2639"/>
                    <a:pt x="1209" y="2559"/>
                  </a:cubicBezTo>
                  <a:cubicBezTo>
                    <a:pt x="1171" y="2483"/>
                    <a:pt x="1300" y="2235"/>
                    <a:pt x="1404" y="2235"/>
                  </a:cubicBezTo>
                  <a:lnTo>
                    <a:pt x="1418" y="2235"/>
                  </a:lnTo>
                  <a:cubicBezTo>
                    <a:pt x="1418" y="2235"/>
                    <a:pt x="1423" y="2235"/>
                    <a:pt x="1423" y="2238"/>
                  </a:cubicBezTo>
                  <a:lnTo>
                    <a:pt x="1434" y="2238"/>
                  </a:lnTo>
                  <a:cubicBezTo>
                    <a:pt x="1513" y="2245"/>
                    <a:pt x="1641" y="2264"/>
                    <a:pt x="1726" y="2264"/>
                  </a:cubicBezTo>
                  <a:cubicBezTo>
                    <a:pt x="1752" y="2264"/>
                    <a:pt x="1773" y="2262"/>
                    <a:pt x="1789" y="2258"/>
                  </a:cubicBezTo>
                  <a:cubicBezTo>
                    <a:pt x="1803" y="2254"/>
                    <a:pt x="1815" y="2247"/>
                    <a:pt x="1815" y="2235"/>
                  </a:cubicBezTo>
                  <a:cubicBezTo>
                    <a:pt x="1815" y="2235"/>
                    <a:pt x="1815" y="2231"/>
                    <a:pt x="1819" y="2231"/>
                  </a:cubicBezTo>
                  <a:lnTo>
                    <a:pt x="1819" y="2227"/>
                  </a:lnTo>
                  <a:lnTo>
                    <a:pt x="1819" y="2219"/>
                  </a:lnTo>
                  <a:lnTo>
                    <a:pt x="1819" y="2216"/>
                  </a:lnTo>
                  <a:lnTo>
                    <a:pt x="1819" y="2208"/>
                  </a:lnTo>
                  <a:cubicBezTo>
                    <a:pt x="1819" y="2208"/>
                    <a:pt x="1823" y="2208"/>
                    <a:pt x="1823" y="2205"/>
                  </a:cubicBezTo>
                  <a:lnTo>
                    <a:pt x="1823" y="2196"/>
                  </a:lnTo>
                  <a:lnTo>
                    <a:pt x="1823" y="2193"/>
                  </a:lnTo>
                  <a:cubicBezTo>
                    <a:pt x="1826" y="2189"/>
                    <a:pt x="1826" y="2185"/>
                    <a:pt x="1826" y="2185"/>
                  </a:cubicBezTo>
                  <a:lnTo>
                    <a:pt x="1826" y="2178"/>
                  </a:lnTo>
                  <a:cubicBezTo>
                    <a:pt x="1826" y="2173"/>
                    <a:pt x="1830" y="2173"/>
                    <a:pt x="1830" y="2170"/>
                  </a:cubicBezTo>
                  <a:lnTo>
                    <a:pt x="1830" y="2163"/>
                  </a:lnTo>
                  <a:cubicBezTo>
                    <a:pt x="1834" y="2159"/>
                    <a:pt x="1834" y="2159"/>
                    <a:pt x="1834" y="2155"/>
                  </a:cubicBezTo>
                  <a:cubicBezTo>
                    <a:pt x="1834" y="2151"/>
                    <a:pt x="1834" y="2147"/>
                    <a:pt x="1838" y="2143"/>
                  </a:cubicBezTo>
                  <a:cubicBezTo>
                    <a:pt x="1876" y="2010"/>
                    <a:pt x="1972" y="1797"/>
                    <a:pt x="2090" y="1777"/>
                  </a:cubicBezTo>
                  <a:cubicBezTo>
                    <a:pt x="2093" y="1614"/>
                    <a:pt x="2101" y="1423"/>
                    <a:pt x="2120" y="1350"/>
                  </a:cubicBezTo>
                  <a:cubicBezTo>
                    <a:pt x="2155" y="1213"/>
                    <a:pt x="2067" y="1130"/>
                    <a:pt x="1979" y="1058"/>
                  </a:cubicBezTo>
                  <a:cubicBezTo>
                    <a:pt x="1895" y="989"/>
                    <a:pt x="1861" y="748"/>
                    <a:pt x="1861" y="680"/>
                  </a:cubicBezTo>
                  <a:cubicBezTo>
                    <a:pt x="1861" y="611"/>
                    <a:pt x="1670" y="611"/>
                    <a:pt x="1583" y="592"/>
                  </a:cubicBezTo>
                  <a:cubicBezTo>
                    <a:pt x="1499" y="577"/>
                    <a:pt x="1342" y="402"/>
                    <a:pt x="1308" y="298"/>
                  </a:cubicBezTo>
                  <a:cubicBezTo>
                    <a:pt x="1274" y="196"/>
                    <a:pt x="1152" y="215"/>
                    <a:pt x="1152" y="112"/>
                  </a:cubicBezTo>
                  <a:cubicBezTo>
                    <a:pt x="1152" y="45"/>
                    <a:pt x="1098" y="27"/>
                    <a:pt x="1036" y="27"/>
                  </a:cubicBezTo>
                  <a:cubicBezTo>
                    <a:pt x="999" y="27"/>
                    <a:pt x="960" y="34"/>
                    <a:pt x="927" y="39"/>
                  </a:cubicBezTo>
                  <a:cubicBezTo>
                    <a:pt x="913" y="43"/>
                    <a:pt x="897" y="44"/>
                    <a:pt x="882" y="44"/>
                  </a:cubicBezTo>
                  <a:cubicBezTo>
                    <a:pt x="839" y="44"/>
                    <a:pt x="791" y="32"/>
                    <a:pt x="74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6" name="Google Shape;1466;p48"/>
            <p:cNvSpPr/>
            <p:nvPr/>
          </p:nvSpPr>
          <p:spPr>
            <a:xfrm>
              <a:off x="1859025" y="2791050"/>
              <a:ext cx="148175" cy="129550"/>
            </a:xfrm>
            <a:custGeom>
              <a:rect b="b" l="l" r="r" t="t"/>
              <a:pathLst>
                <a:path extrusionOk="0" h="5182" w="5927">
                  <a:moveTo>
                    <a:pt x="3690" y="2002"/>
                  </a:moveTo>
                  <a:cubicBezTo>
                    <a:pt x="3983" y="2090"/>
                    <a:pt x="4044" y="2410"/>
                    <a:pt x="4208" y="2623"/>
                  </a:cubicBezTo>
                  <a:cubicBezTo>
                    <a:pt x="4227" y="2883"/>
                    <a:pt x="3960" y="3008"/>
                    <a:pt x="3732" y="3008"/>
                  </a:cubicBezTo>
                  <a:cubicBezTo>
                    <a:pt x="3631" y="3008"/>
                    <a:pt x="3538" y="2984"/>
                    <a:pt x="3480" y="2936"/>
                  </a:cubicBezTo>
                  <a:cubicBezTo>
                    <a:pt x="3568" y="2789"/>
                    <a:pt x="3631" y="2622"/>
                    <a:pt x="3866" y="2622"/>
                  </a:cubicBezTo>
                  <a:cubicBezTo>
                    <a:pt x="3875" y="2622"/>
                    <a:pt x="3885" y="2623"/>
                    <a:pt x="3895" y="2623"/>
                  </a:cubicBezTo>
                  <a:cubicBezTo>
                    <a:pt x="3948" y="2299"/>
                    <a:pt x="3579" y="2391"/>
                    <a:pt x="3690" y="2002"/>
                  </a:cubicBezTo>
                  <a:close/>
                  <a:moveTo>
                    <a:pt x="5458" y="3039"/>
                  </a:moveTo>
                  <a:cubicBezTo>
                    <a:pt x="5458" y="3429"/>
                    <a:pt x="5411" y="3771"/>
                    <a:pt x="5021" y="3771"/>
                  </a:cubicBezTo>
                  <a:cubicBezTo>
                    <a:pt x="4996" y="3771"/>
                    <a:pt x="4969" y="3770"/>
                    <a:pt x="4940" y="3767"/>
                  </a:cubicBezTo>
                  <a:cubicBezTo>
                    <a:pt x="4940" y="3489"/>
                    <a:pt x="4898" y="3172"/>
                    <a:pt x="5042" y="3039"/>
                  </a:cubicBezTo>
                  <a:close/>
                  <a:moveTo>
                    <a:pt x="4314" y="4598"/>
                  </a:moveTo>
                  <a:cubicBezTo>
                    <a:pt x="4341" y="4830"/>
                    <a:pt x="4216" y="4913"/>
                    <a:pt x="4006" y="4913"/>
                  </a:cubicBezTo>
                  <a:cubicBezTo>
                    <a:pt x="3971" y="4913"/>
                    <a:pt x="3934" y="4911"/>
                    <a:pt x="3895" y="4906"/>
                  </a:cubicBezTo>
                  <a:lnTo>
                    <a:pt x="3895" y="4598"/>
                  </a:lnTo>
                  <a:close/>
                  <a:moveTo>
                    <a:pt x="2907" y="1"/>
                  </a:moveTo>
                  <a:cubicBezTo>
                    <a:pt x="2900" y="1"/>
                    <a:pt x="2893" y="1"/>
                    <a:pt x="2885" y="2"/>
                  </a:cubicBezTo>
                  <a:lnTo>
                    <a:pt x="2878" y="2"/>
                  </a:lnTo>
                  <a:cubicBezTo>
                    <a:pt x="2874" y="2"/>
                    <a:pt x="2870" y="2"/>
                    <a:pt x="2866" y="5"/>
                  </a:cubicBezTo>
                  <a:lnTo>
                    <a:pt x="2847" y="5"/>
                  </a:lnTo>
                  <a:cubicBezTo>
                    <a:pt x="2840" y="9"/>
                    <a:pt x="2836" y="9"/>
                    <a:pt x="2828" y="13"/>
                  </a:cubicBezTo>
                  <a:lnTo>
                    <a:pt x="2824" y="13"/>
                  </a:lnTo>
                  <a:cubicBezTo>
                    <a:pt x="2821" y="16"/>
                    <a:pt x="2817" y="16"/>
                    <a:pt x="2810" y="20"/>
                  </a:cubicBezTo>
                  <a:lnTo>
                    <a:pt x="2805" y="20"/>
                  </a:lnTo>
                  <a:cubicBezTo>
                    <a:pt x="2801" y="24"/>
                    <a:pt x="2798" y="28"/>
                    <a:pt x="2790" y="28"/>
                  </a:cubicBezTo>
                  <a:cubicBezTo>
                    <a:pt x="2790" y="32"/>
                    <a:pt x="2790" y="32"/>
                    <a:pt x="2787" y="32"/>
                  </a:cubicBezTo>
                  <a:cubicBezTo>
                    <a:pt x="2782" y="35"/>
                    <a:pt x="2775" y="39"/>
                    <a:pt x="2771" y="43"/>
                  </a:cubicBezTo>
                  <a:cubicBezTo>
                    <a:pt x="2680" y="123"/>
                    <a:pt x="2523" y="173"/>
                    <a:pt x="2306" y="188"/>
                  </a:cubicBezTo>
                  <a:cubicBezTo>
                    <a:pt x="2085" y="199"/>
                    <a:pt x="2096" y="264"/>
                    <a:pt x="1994" y="264"/>
                  </a:cubicBezTo>
                  <a:cubicBezTo>
                    <a:pt x="1890" y="264"/>
                    <a:pt x="1761" y="303"/>
                    <a:pt x="1712" y="394"/>
                  </a:cubicBezTo>
                  <a:cubicBezTo>
                    <a:pt x="1680" y="449"/>
                    <a:pt x="1653" y="484"/>
                    <a:pt x="1607" y="484"/>
                  </a:cubicBezTo>
                  <a:cubicBezTo>
                    <a:pt x="1576" y="484"/>
                    <a:pt x="1536" y="468"/>
                    <a:pt x="1479" y="432"/>
                  </a:cubicBezTo>
                  <a:cubicBezTo>
                    <a:pt x="1415" y="391"/>
                    <a:pt x="1308" y="377"/>
                    <a:pt x="1200" y="377"/>
                  </a:cubicBezTo>
                  <a:cubicBezTo>
                    <a:pt x="1064" y="377"/>
                    <a:pt x="926" y="399"/>
                    <a:pt x="869" y="421"/>
                  </a:cubicBezTo>
                  <a:cubicBezTo>
                    <a:pt x="858" y="425"/>
                    <a:pt x="844" y="427"/>
                    <a:pt x="830" y="427"/>
                  </a:cubicBezTo>
                  <a:cubicBezTo>
                    <a:pt x="819" y="427"/>
                    <a:pt x="808" y="426"/>
                    <a:pt x="797" y="424"/>
                  </a:cubicBezTo>
                  <a:cubicBezTo>
                    <a:pt x="789" y="447"/>
                    <a:pt x="766" y="463"/>
                    <a:pt x="729" y="470"/>
                  </a:cubicBezTo>
                  <a:cubicBezTo>
                    <a:pt x="587" y="496"/>
                    <a:pt x="537" y="592"/>
                    <a:pt x="537" y="817"/>
                  </a:cubicBezTo>
                  <a:cubicBezTo>
                    <a:pt x="537" y="872"/>
                    <a:pt x="524" y="891"/>
                    <a:pt x="502" y="891"/>
                  </a:cubicBezTo>
                  <a:cubicBezTo>
                    <a:pt x="444" y="891"/>
                    <a:pt x="326" y="751"/>
                    <a:pt x="242" y="751"/>
                  </a:cubicBezTo>
                  <a:cubicBezTo>
                    <a:pt x="228" y="751"/>
                    <a:pt x="214" y="755"/>
                    <a:pt x="203" y="764"/>
                  </a:cubicBezTo>
                  <a:cubicBezTo>
                    <a:pt x="88" y="851"/>
                    <a:pt x="408" y="1076"/>
                    <a:pt x="340" y="1282"/>
                  </a:cubicBezTo>
                  <a:cubicBezTo>
                    <a:pt x="271" y="1488"/>
                    <a:pt x="579" y="1754"/>
                    <a:pt x="717" y="1937"/>
                  </a:cubicBezTo>
                  <a:cubicBezTo>
                    <a:pt x="830" y="2084"/>
                    <a:pt x="747" y="2277"/>
                    <a:pt x="605" y="2277"/>
                  </a:cubicBezTo>
                  <a:cubicBezTo>
                    <a:pt x="570" y="2277"/>
                    <a:pt x="532" y="2265"/>
                    <a:pt x="492" y="2238"/>
                  </a:cubicBezTo>
                  <a:cubicBezTo>
                    <a:pt x="438" y="2200"/>
                    <a:pt x="400" y="2183"/>
                    <a:pt x="375" y="2183"/>
                  </a:cubicBezTo>
                  <a:cubicBezTo>
                    <a:pt x="311" y="2183"/>
                    <a:pt x="334" y="2297"/>
                    <a:pt x="389" y="2449"/>
                  </a:cubicBezTo>
                  <a:cubicBezTo>
                    <a:pt x="465" y="2644"/>
                    <a:pt x="383" y="2881"/>
                    <a:pt x="212" y="2881"/>
                  </a:cubicBezTo>
                  <a:cubicBezTo>
                    <a:pt x="202" y="2881"/>
                    <a:pt x="193" y="2880"/>
                    <a:pt x="183" y="2878"/>
                  </a:cubicBezTo>
                  <a:cubicBezTo>
                    <a:pt x="176" y="2877"/>
                    <a:pt x="168" y="2877"/>
                    <a:pt x="160" y="2877"/>
                  </a:cubicBezTo>
                  <a:cubicBezTo>
                    <a:pt x="122" y="2877"/>
                    <a:pt x="85" y="2891"/>
                    <a:pt x="50" y="2913"/>
                  </a:cubicBezTo>
                  <a:cubicBezTo>
                    <a:pt x="61" y="3012"/>
                    <a:pt x="65" y="3093"/>
                    <a:pt x="53" y="3126"/>
                  </a:cubicBezTo>
                  <a:cubicBezTo>
                    <a:pt x="23" y="3221"/>
                    <a:pt x="8" y="3432"/>
                    <a:pt x="0" y="3661"/>
                  </a:cubicBezTo>
                  <a:cubicBezTo>
                    <a:pt x="83" y="3605"/>
                    <a:pt x="164" y="3547"/>
                    <a:pt x="233" y="3547"/>
                  </a:cubicBezTo>
                  <a:cubicBezTo>
                    <a:pt x="249" y="3547"/>
                    <a:pt x="264" y="3550"/>
                    <a:pt x="279" y="3557"/>
                  </a:cubicBezTo>
                  <a:cubicBezTo>
                    <a:pt x="312" y="3575"/>
                    <a:pt x="345" y="3583"/>
                    <a:pt x="378" y="3583"/>
                  </a:cubicBezTo>
                  <a:cubicBezTo>
                    <a:pt x="492" y="3583"/>
                    <a:pt x="612" y="3490"/>
                    <a:pt x="778" y="3404"/>
                  </a:cubicBezTo>
                  <a:cubicBezTo>
                    <a:pt x="808" y="3389"/>
                    <a:pt x="832" y="3382"/>
                    <a:pt x="850" y="3382"/>
                  </a:cubicBezTo>
                  <a:cubicBezTo>
                    <a:pt x="966" y="3382"/>
                    <a:pt x="892" y="3646"/>
                    <a:pt x="1010" y="3652"/>
                  </a:cubicBezTo>
                  <a:cubicBezTo>
                    <a:pt x="1151" y="3664"/>
                    <a:pt x="1003" y="3981"/>
                    <a:pt x="949" y="4083"/>
                  </a:cubicBezTo>
                  <a:cubicBezTo>
                    <a:pt x="900" y="4189"/>
                    <a:pt x="934" y="4525"/>
                    <a:pt x="1018" y="4525"/>
                  </a:cubicBezTo>
                  <a:cubicBezTo>
                    <a:pt x="1019" y="4525"/>
                    <a:pt x="1020" y="4525"/>
                    <a:pt x="1021" y="4525"/>
                  </a:cubicBezTo>
                  <a:cubicBezTo>
                    <a:pt x="1029" y="4524"/>
                    <a:pt x="1038" y="4524"/>
                    <a:pt x="1047" y="4524"/>
                  </a:cubicBezTo>
                  <a:cubicBezTo>
                    <a:pt x="1077" y="4524"/>
                    <a:pt x="1112" y="4529"/>
                    <a:pt x="1144" y="4541"/>
                  </a:cubicBezTo>
                  <a:cubicBezTo>
                    <a:pt x="1240" y="4514"/>
                    <a:pt x="1334" y="4496"/>
                    <a:pt x="1409" y="4496"/>
                  </a:cubicBezTo>
                  <a:cubicBezTo>
                    <a:pt x="1462" y="4496"/>
                    <a:pt x="1506" y="4505"/>
                    <a:pt x="1536" y="4525"/>
                  </a:cubicBezTo>
                  <a:cubicBezTo>
                    <a:pt x="1729" y="4651"/>
                    <a:pt x="1757" y="4823"/>
                    <a:pt x="1802" y="4823"/>
                  </a:cubicBezTo>
                  <a:cubicBezTo>
                    <a:pt x="1806" y="4823"/>
                    <a:pt x="1810" y="4821"/>
                    <a:pt x="1814" y="4819"/>
                  </a:cubicBezTo>
                  <a:cubicBezTo>
                    <a:pt x="1858" y="4789"/>
                    <a:pt x="2002" y="4620"/>
                    <a:pt x="2092" y="4620"/>
                  </a:cubicBezTo>
                  <a:cubicBezTo>
                    <a:pt x="2104" y="4620"/>
                    <a:pt x="2114" y="4622"/>
                    <a:pt x="2124" y="4628"/>
                  </a:cubicBezTo>
                  <a:cubicBezTo>
                    <a:pt x="2210" y="4681"/>
                    <a:pt x="2157" y="4750"/>
                    <a:pt x="2314" y="4750"/>
                  </a:cubicBezTo>
                  <a:cubicBezTo>
                    <a:pt x="2470" y="4750"/>
                    <a:pt x="2470" y="4991"/>
                    <a:pt x="2470" y="5078"/>
                  </a:cubicBezTo>
                  <a:cubicBezTo>
                    <a:pt x="2470" y="5105"/>
                    <a:pt x="2486" y="5112"/>
                    <a:pt x="2511" y="5112"/>
                  </a:cubicBezTo>
                  <a:cubicBezTo>
                    <a:pt x="2547" y="5112"/>
                    <a:pt x="2603" y="5096"/>
                    <a:pt x="2661" y="5096"/>
                  </a:cubicBezTo>
                  <a:cubicBezTo>
                    <a:pt x="2689" y="5096"/>
                    <a:pt x="2718" y="5100"/>
                    <a:pt x="2745" y="5112"/>
                  </a:cubicBezTo>
                  <a:cubicBezTo>
                    <a:pt x="2752" y="5116"/>
                    <a:pt x="2759" y="5116"/>
                    <a:pt x="2767" y="5120"/>
                  </a:cubicBezTo>
                  <a:cubicBezTo>
                    <a:pt x="2771" y="5120"/>
                    <a:pt x="2775" y="5124"/>
                    <a:pt x="2778" y="5124"/>
                  </a:cubicBezTo>
                  <a:cubicBezTo>
                    <a:pt x="2787" y="5124"/>
                    <a:pt x="2790" y="5128"/>
                    <a:pt x="2794" y="5128"/>
                  </a:cubicBezTo>
                  <a:cubicBezTo>
                    <a:pt x="2798" y="5128"/>
                    <a:pt x="2801" y="5131"/>
                    <a:pt x="2805" y="5131"/>
                  </a:cubicBezTo>
                  <a:cubicBezTo>
                    <a:pt x="2813" y="5131"/>
                    <a:pt x="2817" y="5135"/>
                    <a:pt x="2821" y="5135"/>
                  </a:cubicBezTo>
                  <a:cubicBezTo>
                    <a:pt x="2824" y="5135"/>
                    <a:pt x="2832" y="5135"/>
                    <a:pt x="2836" y="5139"/>
                  </a:cubicBezTo>
                  <a:cubicBezTo>
                    <a:pt x="2840" y="5139"/>
                    <a:pt x="2847" y="5139"/>
                    <a:pt x="2851" y="5142"/>
                  </a:cubicBezTo>
                  <a:lnTo>
                    <a:pt x="2863" y="5142"/>
                  </a:lnTo>
                  <a:cubicBezTo>
                    <a:pt x="2870" y="5142"/>
                    <a:pt x="2878" y="5147"/>
                    <a:pt x="2882" y="5147"/>
                  </a:cubicBezTo>
                  <a:lnTo>
                    <a:pt x="2893" y="5147"/>
                  </a:lnTo>
                  <a:cubicBezTo>
                    <a:pt x="2901" y="5151"/>
                    <a:pt x="2908" y="5151"/>
                    <a:pt x="2916" y="5151"/>
                  </a:cubicBezTo>
                  <a:lnTo>
                    <a:pt x="2919" y="5151"/>
                  </a:lnTo>
                  <a:cubicBezTo>
                    <a:pt x="3030" y="5165"/>
                    <a:pt x="3144" y="5170"/>
                    <a:pt x="3209" y="5181"/>
                  </a:cubicBezTo>
                  <a:cubicBezTo>
                    <a:pt x="3214" y="5181"/>
                    <a:pt x="3218" y="5182"/>
                    <a:pt x="3222" y="5182"/>
                  </a:cubicBezTo>
                  <a:cubicBezTo>
                    <a:pt x="3326" y="5182"/>
                    <a:pt x="3478" y="5024"/>
                    <a:pt x="3562" y="5024"/>
                  </a:cubicBezTo>
                  <a:cubicBezTo>
                    <a:pt x="3565" y="5024"/>
                    <a:pt x="3568" y="5024"/>
                    <a:pt x="3572" y="5024"/>
                  </a:cubicBezTo>
                  <a:cubicBezTo>
                    <a:pt x="3579" y="5028"/>
                    <a:pt x="3587" y="5028"/>
                    <a:pt x="3594" y="5033"/>
                  </a:cubicBezTo>
                  <a:cubicBezTo>
                    <a:pt x="3594" y="5033"/>
                    <a:pt x="3598" y="5033"/>
                    <a:pt x="3598" y="5036"/>
                  </a:cubicBezTo>
                  <a:cubicBezTo>
                    <a:pt x="3614" y="5040"/>
                    <a:pt x="3628" y="5051"/>
                    <a:pt x="3640" y="5059"/>
                  </a:cubicBezTo>
                  <a:lnTo>
                    <a:pt x="3640" y="5063"/>
                  </a:lnTo>
                  <a:cubicBezTo>
                    <a:pt x="3656" y="5074"/>
                    <a:pt x="3670" y="5086"/>
                    <a:pt x="3686" y="5101"/>
                  </a:cubicBezTo>
                  <a:cubicBezTo>
                    <a:pt x="3690" y="5105"/>
                    <a:pt x="3693" y="5109"/>
                    <a:pt x="3697" y="5112"/>
                  </a:cubicBezTo>
                  <a:cubicBezTo>
                    <a:pt x="3701" y="5112"/>
                    <a:pt x="3701" y="5112"/>
                    <a:pt x="3705" y="5116"/>
                  </a:cubicBezTo>
                  <a:cubicBezTo>
                    <a:pt x="3709" y="5120"/>
                    <a:pt x="3716" y="5124"/>
                    <a:pt x="3720" y="5128"/>
                  </a:cubicBezTo>
                  <a:lnTo>
                    <a:pt x="3724" y="5131"/>
                  </a:lnTo>
                  <a:cubicBezTo>
                    <a:pt x="3728" y="5135"/>
                    <a:pt x="3735" y="5139"/>
                    <a:pt x="3739" y="5142"/>
                  </a:cubicBezTo>
                  <a:lnTo>
                    <a:pt x="3743" y="5142"/>
                  </a:lnTo>
                  <a:cubicBezTo>
                    <a:pt x="3747" y="5142"/>
                    <a:pt x="3751" y="5147"/>
                    <a:pt x="3754" y="5147"/>
                  </a:cubicBezTo>
                  <a:lnTo>
                    <a:pt x="3758" y="5147"/>
                  </a:lnTo>
                  <a:cubicBezTo>
                    <a:pt x="3758" y="5151"/>
                    <a:pt x="3762" y="5151"/>
                    <a:pt x="3765" y="5151"/>
                  </a:cubicBezTo>
                  <a:lnTo>
                    <a:pt x="3785" y="5151"/>
                  </a:lnTo>
                  <a:cubicBezTo>
                    <a:pt x="3788" y="5151"/>
                    <a:pt x="3793" y="5147"/>
                    <a:pt x="3797" y="5147"/>
                  </a:cubicBezTo>
                  <a:cubicBezTo>
                    <a:pt x="3862" y="5112"/>
                    <a:pt x="3960" y="4991"/>
                    <a:pt x="4280" y="4959"/>
                  </a:cubicBezTo>
                  <a:cubicBezTo>
                    <a:pt x="4296" y="4903"/>
                    <a:pt x="4319" y="4853"/>
                    <a:pt x="4349" y="4830"/>
                  </a:cubicBezTo>
                  <a:cubicBezTo>
                    <a:pt x="4452" y="4754"/>
                    <a:pt x="4532" y="4625"/>
                    <a:pt x="4532" y="4456"/>
                  </a:cubicBezTo>
                  <a:cubicBezTo>
                    <a:pt x="4532" y="4289"/>
                    <a:pt x="4646" y="4224"/>
                    <a:pt x="4634" y="4144"/>
                  </a:cubicBezTo>
                  <a:cubicBezTo>
                    <a:pt x="4624" y="4089"/>
                    <a:pt x="4655" y="3966"/>
                    <a:pt x="4728" y="3966"/>
                  </a:cubicBezTo>
                  <a:cubicBezTo>
                    <a:pt x="4756" y="3966"/>
                    <a:pt x="4789" y="3984"/>
                    <a:pt x="4829" y="4030"/>
                  </a:cubicBezTo>
                  <a:cubicBezTo>
                    <a:pt x="4970" y="4197"/>
                    <a:pt x="5138" y="4224"/>
                    <a:pt x="5306" y="4262"/>
                  </a:cubicBezTo>
                  <a:cubicBezTo>
                    <a:pt x="5320" y="4266"/>
                    <a:pt x="5332" y="4266"/>
                    <a:pt x="5348" y="4270"/>
                  </a:cubicBezTo>
                  <a:lnTo>
                    <a:pt x="5352" y="4270"/>
                  </a:lnTo>
                  <a:cubicBezTo>
                    <a:pt x="5363" y="4273"/>
                    <a:pt x="5378" y="4273"/>
                    <a:pt x="5394" y="4278"/>
                  </a:cubicBezTo>
                  <a:lnTo>
                    <a:pt x="5405" y="4278"/>
                  </a:lnTo>
                  <a:cubicBezTo>
                    <a:pt x="5412" y="4278"/>
                    <a:pt x="5417" y="4278"/>
                    <a:pt x="5424" y="4282"/>
                  </a:cubicBezTo>
                  <a:cubicBezTo>
                    <a:pt x="5508" y="4289"/>
                    <a:pt x="5599" y="4293"/>
                    <a:pt x="5660" y="4312"/>
                  </a:cubicBezTo>
                  <a:cubicBezTo>
                    <a:pt x="5675" y="4148"/>
                    <a:pt x="5686" y="3904"/>
                    <a:pt x="5645" y="3816"/>
                  </a:cubicBezTo>
                  <a:cubicBezTo>
                    <a:pt x="5577" y="3679"/>
                    <a:pt x="5577" y="3596"/>
                    <a:pt x="5626" y="3420"/>
                  </a:cubicBezTo>
                  <a:cubicBezTo>
                    <a:pt x="5656" y="3318"/>
                    <a:pt x="5721" y="3184"/>
                    <a:pt x="5771" y="3084"/>
                  </a:cubicBezTo>
                  <a:cubicBezTo>
                    <a:pt x="5748" y="3077"/>
                    <a:pt x="5725" y="3066"/>
                    <a:pt x="5714" y="3043"/>
                  </a:cubicBezTo>
                  <a:lnTo>
                    <a:pt x="5714" y="3035"/>
                  </a:lnTo>
                  <a:cubicBezTo>
                    <a:pt x="5709" y="3031"/>
                    <a:pt x="5709" y="3028"/>
                    <a:pt x="5706" y="3020"/>
                  </a:cubicBezTo>
                  <a:cubicBezTo>
                    <a:pt x="5695" y="2906"/>
                    <a:pt x="5927" y="2760"/>
                    <a:pt x="5797" y="2685"/>
                  </a:cubicBezTo>
                  <a:cubicBezTo>
                    <a:pt x="5668" y="2604"/>
                    <a:pt x="5695" y="2426"/>
                    <a:pt x="5748" y="2334"/>
                  </a:cubicBezTo>
                  <a:cubicBezTo>
                    <a:pt x="5797" y="2243"/>
                    <a:pt x="5824" y="2101"/>
                    <a:pt x="5721" y="1998"/>
                  </a:cubicBezTo>
                  <a:cubicBezTo>
                    <a:pt x="5618" y="1895"/>
                    <a:pt x="5565" y="1495"/>
                    <a:pt x="5603" y="1404"/>
                  </a:cubicBezTo>
                  <a:cubicBezTo>
                    <a:pt x="5639" y="1327"/>
                    <a:pt x="5717" y="1151"/>
                    <a:pt x="5555" y="1151"/>
                  </a:cubicBezTo>
                  <a:cubicBezTo>
                    <a:pt x="5524" y="1151"/>
                    <a:pt x="5485" y="1157"/>
                    <a:pt x="5435" y="1172"/>
                  </a:cubicBezTo>
                  <a:cubicBezTo>
                    <a:pt x="5394" y="1183"/>
                    <a:pt x="5359" y="1188"/>
                    <a:pt x="5330" y="1188"/>
                  </a:cubicBezTo>
                  <a:cubicBezTo>
                    <a:pt x="5141" y="1188"/>
                    <a:pt x="5176" y="972"/>
                    <a:pt x="5074" y="939"/>
                  </a:cubicBezTo>
                  <a:cubicBezTo>
                    <a:pt x="5069" y="935"/>
                    <a:pt x="5062" y="931"/>
                    <a:pt x="5058" y="931"/>
                  </a:cubicBezTo>
                  <a:cubicBezTo>
                    <a:pt x="5058" y="927"/>
                    <a:pt x="5054" y="927"/>
                    <a:pt x="5054" y="927"/>
                  </a:cubicBezTo>
                  <a:cubicBezTo>
                    <a:pt x="5051" y="924"/>
                    <a:pt x="5046" y="920"/>
                    <a:pt x="5042" y="916"/>
                  </a:cubicBezTo>
                  <a:lnTo>
                    <a:pt x="5039" y="916"/>
                  </a:lnTo>
                  <a:lnTo>
                    <a:pt x="5028" y="904"/>
                  </a:lnTo>
                  <a:cubicBezTo>
                    <a:pt x="5023" y="901"/>
                    <a:pt x="5020" y="897"/>
                    <a:pt x="5020" y="893"/>
                  </a:cubicBezTo>
                  <a:cubicBezTo>
                    <a:pt x="5016" y="893"/>
                    <a:pt x="5016" y="889"/>
                    <a:pt x="5012" y="885"/>
                  </a:cubicBezTo>
                  <a:cubicBezTo>
                    <a:pt x="4951" y="806"/>
                    <a:pt x="4909" y="660"/>
                    <a:pt x="4859" y="623"/>
                  </a:cubicBezTo>
                  <a:cubicBezTo>
                    <a:pt x="4850" y="615"/>
                    <a:pt x="4840" y="609"/>
                    <a:pt x="4830" y="609"/>
                  </a:cubicBezTo>
                  <a:cubicBezTo>
                    <a:pt x="4824" y="609"/>
                    <a:pt x="4819" y="611"/>
                    <a:pt x="4814" y="614"/>
                  </a:cubicBezTo>
                  <a:cubicBezTo>
                    <a:pt x="4722" y="665"/>
                    <a:pt x="4452" y="1091"/>
                    <a:pt x="4360" y="1221"/>
                  </a:cubicBezTo>
                  <a:cubicBezTo>
                    <a:pt x="4273" y="1351"/>
                    <a:pt x="3987" y="1351"/>
                    <a:pt x="3869" y="1415"/>
                  </a:cubicBezTo>
                  <a:cubicBezTo>
                    <a:pt x="3794" y="1457"/>
                    <a:pt x="3701" y="1534"/>
                    <a:pt x="3635" y="1534"/>
                  </a:cubicBezTo>
                  <a:cubicBezTo>
                    <a:pt x="3600" y="1534"/>
                    <a:pt x="3573" y="1513"/>
                    <a:pt x="3560" y="1453"/>
                  </a:cubicBezTo>
                  <a:cubicBezTo>
                    <a:pt x="3522" y="1286"/>
                    <a:pt x="3457" y="989"/>
                    <a:pt x="3327" y="848"/>
                  </a:cubicBezTo>
                  <a:cubicBezTo>
                    <a:pt x="3198" y="702"/>
                    <a:pt x="3186" y="447"/>
                    <a:pt x="3107" y="368"/>
                  </a:cubicBezTo>
                  <a:cubicBezTo>
                    <a:pt x="3030" y="291"/>
                    <a:pt x="3171" y="108"/>
                    <a:pt x="3095" y="58"/>
                  </a:cubicBezTo>
                  <a:cubicBezTo>
                    <a:pt x="3076" y="47"/>
                    <a:pt x="3057" y="35"/>
                    <a:pt x="3030" y="28"/>
                  </a:cubicBezTo>
                  <a:cubicBezTo>
                    <a:pt x="2994" y="12"/>
                    <a:pt x="2950" y="1"/>
                    <a:pt x="290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7" name="Google Shape;1467;p48"/>
            <p:cNvSpPr/>
            <p:nvPr/>
          </p:nvSpPr>
          <p:spPr>
            <a:xfrm>
              <a:off x="1504850" y="2555350"/>
              <a:ext cx="244225" cy="152650"/>
            </a:xfrm>
            <a:custGeom>
              <a:rect b="b" l="l" r="r" t="t"/>
              <a:pathLst>
                <a:path extrusionOk="0" h="6106" w="9769">
                  <a:moveTo>
                    <a:pt x="4728" y="1951"/>
                  </a:moveTo>
                  <a:cubicBezTo>
                    <a:pt x="4882" y="1951"/>
                    <a:pt x="4945" y="2044"/>
                    <a:pt x="5073" y="2073"/>
                  </a:cubicBezTo>
                  <a:cubicBezTo>
                    <a:pt x="5073" y="2270"/>
                    <a:pt x="4947" y="2371"/>
                    <a:pt x="4826" y="2371"/>
                  </a:cubicBezTo>
                  <a:cubicBezTo>
                    <a:pt x="4687" y="2371"/>
                    <a:pt x="4554" y="2238"/>
                    <a:pt x="4628" y="1963"/>
                  </a:cubicBezTo>
                  <a:cubicBezTo>
                    <a:pt x="4665" y="1955"/>
                    <a:pt x="4698" y="1951"/>
                    <a:pt x="4728" y="1951"/>
                  </a:cubicBezTo>
                  <a:close/>
                  <a:moveTo>
                    <a:pt x="8328" y="4677"/>
                  </a:moveTo>
                  <a:lnTo>
                    <a:pt x="8328" y="4677"/>
                  </a:lnTo>
                  <a:cubicBezTo>
                    <a:pt x="8470" y="4703"/>
                    <a:pt x="8442" y="4897"/>
                    <a:pt x="8328" y="4897"/>
                  </a:cubicBezTo>
                  <a:cubicBezTo>
                    <a:pt x="8164" y="4848"/>
                    <a:pt x="8340" y="4798"/>
                    <a:pt x="8328" y="4677"/>
                  </a:cubicBezTo>
                  <a:close/>
                  <a:moveTo>
                    <a:pt x="8195" y="5410"/>
                  </a:moveTo>
                  <a:cubicBezTo>
                    <a:pt x="8287" y="5410"/>
                    <a:pt x="8380" y="5495"/>
                    <a:pt x="8213" y="5679"/>
                  </a:cubicBezTo>
                  <a:cubicBezTo>
                    <a:pt x="8002" y="5505"/>
                    <a:pt x="8098" y="5410"/>
                    <a:pt x="8195" y="5410"/>
                  </a:cubicBezTo>
                  <a:close/>
                  <a:moveTo>
                    <a:pt x="7238" y="1"/>
                  </a:moveTo>
                  <a:cubicBezTo>
                    <a:pt x="7160" y="1"/>
                    <a:pt x="7072" y="45"/>
                    <a:pt x="6906" y="186"/>
                  </a:cubicBezTo>
                  <a:cubicBezTo>
                    <a:pt x="6647" y="411"/>
                    <a:pt x="6476" y="911"/>
                    <a:pt x="6338" y="930"/>
                  </a:cubicBezTo>
                  <a:cubicBezTo>
                    <a:pt x="6335" y="930"/>
                    <a:pt x="6332" y="931"/>
                    <a:pt x="6329" y="931"/>
                  </a:cubicBezTo>
                  <a:cubicBezTo>
                    <a:pt x="6203" y="931"/>
                    <a:pt x="6180" y="567"/>
                    <a:pt x="6023" y="567"/>
                  </a:cubicBezTo>
                  <a:cubicBezTo>
                    <a:pt x="6019" y="567"/>
                    <a:pt x="6015" y="567"/>
                    <a:pt x="6011" y="568"/>
                  </a:cubicBezTo>
                  <a:cubicBezTo>
                    <a:pt x="5840" y="583"/>
                    <a:pt x="5840" y="793"/>
                    <a:pt x="5698" y="877"/>
                  </a:cubicBezTo>
                  <a:cubicBezTo>
                    <a:pt x="5672" y="893"/>
                    <a:pt x="5648" y="900"/>
                    <a:pt x="5626" y="900"/>
                  </a:cubicBezTo>
                  <a:cubicBezTo>
                    <a:pt x="5536" y="900"/>
                    <a:pt x="5473" y="791"/>
                    <a:pt x="5419" y="791"/>
                  </a:cubicBezTo>
                  <a:cubicBezTo>
                    <a:pt x="5416" y="791"/>
                    <a:pt x="5412" y="792"/>
                    <a:pt x="5409" y="793"/>
                  </a:cubicBezTo>
                  <a:cubicBezTo>
                    <a:pt x="5337" y="808"/>
                    <a:pt x="5302" y="1067"/>
                    <a:pt x="5218" y="1086"/>
                  </a:cubicBezTo>
                  <a:cubicBezTo>
                    <a:pt x="5215" y="1087"/>
                    <a:pt x="5211" y="1087"/>
                    <a:pt x="5208" y="1087"/>
                  </a:cubicBezTo>
                  <a:cubicBezTo>
                    <a:pt x="5139" y="1087"/>
                    <a:pt x="5144" y="944"/>
                    <a:pt x="5069" y="944"/>
                  </a:cubicBezTo>
                  <a:cubicBezTo>
                    <a:pt x="5062" y="944"/>
                    <a:pt x="5053" y="946"/>
                    <a:pt x="5043" y="949"/>
                  </a:cubicBezTo>
                  <a:cubicBezTo>
                    <a:pt x="4966" y="974"/>
                    <a:pt x="4841" y="1076"/>
                    <a:pt x="4719" y="1076"/>
                  </a:cubicBezTo>
                  <a:cubicBezTo>
                    <a:pt x="4677" y="1076"/>
                    <a:pt x="4636" y="1064"/>
                    <a:pt x="4597" y="1032"/>
                  </a:cubicBezTo>
                  <a:cubicBezTo>
                    <a:pt x="4480" y="942"/>
                    <a:pt x="4537" y="774"/>
                    <a:pt x="4430" y="774"/>
                  </a:cubicBezTo>
                  <a:cubicBezTo>
                    <a:pt x="4394" y="774"/>
                    <a:pt x="4338" y="794"/>
                    <a:pt x="4250" y="842"/>
                  </a:cubicBezTo>
                  <a:cubicBezTo>
                    <a:pt x="3907" y="1032"/>
                    <a:pt x="3476" y="1326"/>
                    <a:pt x="3370" y="1395"/>
                  </a:cubicBezTo>
                  <a:cubicBezTo>
                    <a:pt x="3351" y="1407"/>
                    <a:pt x="3329" y="1413"/>
                    <a:pt x="3306" y="1413"/>
                  </a:cubicBezTo>
                  <a:cubicBezTo>
                    <a:pt x="3206" y="1413"/>
                    <a:pt x="3083" y="1307"/>
                    <a:pt x="3027" y="1224"/>
                  </a:cubicBezTo>
                  <a:cubicBezTo>
                    <a:pt x="2958" y="1120"/>
                    <a:pt x="2699" y="861"/>
                    <a:pt x="2596" y="861"/>
                  </a:cubicBezTo>
                  <a:cubicBezTo>
                    <a:pt x="2493" y="861"/>
                    <a:pt x="2215" y="1189"/>
                    <a:pt x="2165" y="1273"/>
                  </a:cubicBezTo>
                  <a:cubicBezTo>
                    <a:pt x="2112" y="1361"/>
                    <a:pt x="2131" y="1551"/>
                    <a:pt x="1956" y="1635"/>
                  </a:cubicBezTo>
                  <a:cubicBezTo>
                    <a:pt x="1834" y="1697"/>
                    <a:pt x="1774" y="1759"/>
                    <a:pt x="1711" y="1759"/>
                  </a:cubicBezTo>
                  <a:cubicBezTo>
                    <a:pt x="1685" y="1759"/>
                    <a:pt x="1659" y="1748"/>
                    <a:pt x="1627" y="1723"/>
                  </a:cubicBezTo>
                  <a:cubicBezTo>
                    <a:pt x="1525" y="1635"/>
                    <a:pt x="1422" y="1635"/>
                    <a:pt x="1319" y="1635"/>
                  </a:cubicBezTo>
                  <a:cubicBezTo>
                    <a:pt x="1216" y="1635"/>
                    <a:pt x="1300" y="1449"/>
                    <a:pt x="1147" y="1414"/>
                  </a:cubicBezTo>
                  <a:cubicBezTo>
                    <a:pt x="1136" y="1410"/>
                    <a:pt x="1129" y="1410"/>
                    <a:pt x="1117" y="1407"/>
                  </a:cubicBezTo>
                  <a:cubicBezTo>
                    <a:pt x="1110" y="1403"/>
                    <a:pt x="1101" y="1398"/>
                    <a:pt x="1094" y="1395"/>
                  </a:cubicBezTo>
                  <a:lnTo>
                    <a:pt x="1091" y="1395"/>
                  </a:lnTo>
                  <a:cubicBezTo>
                    <a:pt x="1037" y="1372"/>
                    <a:pt x="980" y="1334"/>
                    <a:pt x="934" y="1284"/>
                  </a:cubicBezTo>
                  <a:cubicBezTo>
                    <a:pt x="855" y="1284"/>
                    <a:pt x="773" y="1277"/>
                    <a:pt x="703" y="1277"/>
                  </a:cubicBezTo>
                  <a:cubicBezTo>
                    <a:pt x="669" y="1277"/>
                    <a:pt x="637" y="1279"/>
                    <a:pt x="610" y="1284"/>
                  </a:cubicBezTo>
                  <a:cubicBezTo>
                    <a:pt x="443" y="1311"/>
                    <a:pt x="385" y="1783"/>
                    <a:pt x="191" y="1894"/>
                  </a:cubicBezTo>
                  <a:cubicBezTo>
                    <a:pt x="0" y="2005"/>
                    <a:pt x="81" y="2283"/>
                    <a:pt x="191" y="2367"/>
                  </a:cubicBezTo>
                  <a:cubicBezTo>
                    <a:pt x="306" y="2447"/>
                    <a:pt x="164" y="2946"/>
                    <a:pt x="332" y="2946"/>
                  </a:cubicBezTo>
                  <a:cubicBezTo>
                    <a:pt x="496" y="2946"/>
                    <a:pt x="526" y="3308"/>
                    <a:pt x="721" y="3308"/>
                  </a:cubicBezTo>
                  <a:cubicBezTo>
                    <a:pt x="827" y="3308"/>
                    <a:pt x="974" y="3258"/>
                    <a:pt x="1081" y="3258"/>
                  </a:cubicBezTo>
                  <a:cubicBezTo>
                    <a:pt x="1171" y="3258"/>
                    <a:pt x="1232" y="3293"/>
                    <a:pt x="1220" y="3419"/>
                  </a:cubicBezTo>
                  <a:cubicBezTo>
                    <a:pt x="1189" y="3697"/>
                    <a:pt x="1330" y="3502"/>
                    <a:pt x="1552" y="3667"/>
                  </a:cubicBezTo>
                  <a:cubicBezTo>
                    <a:pt x="1773" y="3834"/>
                    <a:pt x="1411" y="3834"/>
                    <a:pt x="1467" y="3998"/>
                  </a:cubicBezTo>
                  <a:cubicBezTo>
                    <a:pt x="1521" y="4165"/>
                    <a:pt x="1300" y="4360"/>
                    <a:pt x="1441" y="4444"/>
                  </a:cubicBezTo>
                  <a:cubicBezTo>
                    <a:pt x="1578" y="4528"/>
                    <a:pt x="1467" y="4802"/>
                    <a:pt x="1411" y="5080"/>
                  </a:cubicBezTo>
                  <a:cubicBezTo>
                    <a:pt x="1358" y="5359"/>
                    <a:pt x="969" y="5496"/>
                    <a:pt x="941" y="5717"/>
                  </a:cubicBezTo>
                  <a:cubicBezTo>
                    <a:pt x="923" y="5866"/>
                    <a:pt x="1041" y="6022"/>
                    <a:pt x="1224" y="6105"/>
                  </a:cubicBezTo>
                  <a:cubicBezTo>
                    <a:pt x="1327" y="5949"/>
                    <a:pt x="1456" y="5831"/>
                    <a:pt x="1571" y="5675"/>
                  </a:cubicBezTo>
                  <a:cubicBezTo>
                    <a:pt x="1571" y="5671"/>
                    <a:pt x="1574" y="5671"/>
                    <a:pt x="1574" y="5667"/>
                  </a:cubicBezTo>
                  <a:cubicBezTo>
                    <a:pt x="1582" y="5656"/>
                    <a:pt x="1590" y="5644"/>
                    <a:pt x="1597" y="5633"/>
                  </a:cubicBezTo>
                  <a:cubicBezTo>
                    <a:pt x="1601" y="5629"/>
                    <a:pt x="1605" y="5625"/>
                    <a:pt x="1605" y="5622"/>
                  </a:cubicBezTo>
                  <a:cubicBezTo>
                    <a:pt x="1613" y="5611"/>
                    <a:pt x="1620" y="5599"/>
                    <a:pt x="1624" y="5591"/>
                  </a:cubicBezTo>
                  <a:cubicBezTo>
                    <a:pt x="1627" y="5583"/>
                    <a:pt x="1632" y="5580"/>
                    <a:pt x="1636" y="5572"/>
                  </a:cubicBezTo>
                  <a:cubicBezTo>
                    <a:pt x="1643" y="5560"/>
                    <a:pt x="1647" y="5549"/>
                    <a:pt x="1655" y="5542"/>
                  </a:cubicBezTo>
                  <a:cubicBezTo>
                    <a:pt x="1659" y="5534"/>
                    <a:pt x="1662" y="5526"/>
                    <a:pt x="1662" y="5523"/>
                  </a:cubicBezTo>
                  <a:cubicBezTo>
                    <a:pt x="1673" y="5504"/>
                    <a:pt x="1681" y="5488"/>
                    <a:pt x="1689" y="5469"/>
                  </a:cubicBezTo>
                  <a:cubicBezTo>
                    <a:pt x="1826" y="5172"/>
                    <a:pt x="1985" y="4637"/>
                    <a:pt x="2173" y="4637"/>
                  </a:cubicBezTo>
                  <a:cubicBezTo>
                    <a:pt x="2178" y="4637"/>
                    <a:pt x="2183" y="4637"/>
                    <a:pt x="2188" y="4638"/>
                  </a:cubicBezTo>
                  <a:cubicBezTo>
                    <a:pt x="2299" y="4653"/>
                    <a:pt x="2438" y="4687"/>
                    <a:pt x="2552" y="4687"/>
                  </a:cubicBezTo>
                  <a:cubicBezTo>
                    <a:pt x="2637" y="4687"/>
                    <a:pt x="2709" y="4668"/>
                    <a:pt x="2744" y="4608"/>
                  </a:cubicBezTo>
                  <a:cubicBezTo>
                    <a:pt x="2774" y="4558"/>
                    <a:pt x="2841" y="4548"/>
                    <a:pt x="2918" y="4548"/>
                  </a:cubicBezTo>
                  <a:cubicBezTo>
                    <a:pt x="2965" y="4548"/>
                    <a:pt x="3016" y="4552"/>
                    <a:pt x="3064" y="4552"/>
                  </a:cubicBezTo>
                  <a:cubicBezTo>
                    <a:pt x="3154" y="4552"/>
                    <a:pt x="3236" y="4540"/>
                    <a:pt x="3270" y="4471"/>
                  </a:cubicBezTo>
                  <a:cubicBezTo>
                    <a:pt x="3307" y="4398"/>
                    <a:pt x="3405" y="4367"/>
                    <a:pt x="3504" y="4367"/>
                  </a:cubicBezTo>
                  <a:cubicBezTo>
                    <a:pt x="3634" y="4367"/>
                    <a:pt x="3766" y="4420"/>
                    <a:pt x="3766" y="4497"/>
                  </a:cubicBezTo>
                  <a:cubicBezTo>
                    <a:pt x="3766" y="4536"/>
                    <a:pt x="3783" y="4552"/>
                    <a:pt x="3810" y="4552"/>
                  </a:cubicBezTo>
                  <a:cubicBezTo>
                    <a:pt x="3880" y="4552"/>
                    <a:pt x="4013" y="4448"/>
                    <a:pt x="4071" y="4387"/>
                  </a:cubicBezTo>
                  <a:cubicBezTo>
                    <a:pt x="4109" y="4348"/>
                    <a:pt x="4223" y="4318"/>
                    <a:pt x="4361" y="4307"/>
                  </a:cubicBezTo>
                  <a:cubicBezTo>
                    <a:pt x="4403" y="4135"/>
                    <a:pt x="4486" y="3982"/>
                    <a:pt x="4555" y="3838"/>
                  </a:cubicBezTo>
                  <a:cubicBezTo>
                    <a:pt x="4658" y="3602"/>
                    <a:pt x="4822" y="3639"/>
                    <a:pt x="5001" y="3628"/>
                  </a:cubicBezTo>
                  <a:cubicBezTo>
                    <a:pt x="5046" y="3627"/>
                    <a:pt x="5086" y="3625"/>
                    <a:pt x="5120" y="3625"/>
                  </a:cubicBezTo>
                  <a:cubicBezTo>
                    <a:pt x="5223" y="3625"/>
                    <a:pt x="5267" y="3642"/>
                    <a:pt x="5207" y="3731"/>
                  </a:cubicBezTo>
                  <a:cubicBezTo>
                    <a:pt x="5131" y="3853"/>
                    <a:pt x="5207" y="3982"/>
                    <a:pt x="5466" y="4051"/>
                  </a:cubicBezTo>
                  <a:cubicBezTo>
                    <a:pt x="5725" y="4120"/>
                    <a:pt x="6037" y="4448"/>
                    <a:pt x="6053" y="4646"/>
                  </a:cubicBezTo>
                  <a:cubicBezTo>
                    <a:pt x="6072" y="4837"/>
                    <a:pt x="6259" y="4829"/>
                    <a:pt x="6312" y="4970"/>
                  </a:cubicBezTo>
                  <a:lnTo>
                    <a:pt x="6312" y="4897"/>
                  </a:lnTo>
                  <a:lnTo>
                    <a:pt x="6540" y="4897"/>
                  </a:lnTo>
                  <a:lnTo>
                    <a:pt x="6540" y="5119"/>
                  </a:lnTo>
                  <a:lnTo>
                    <a:pt x="6369" y="5119"/>
                  </a:lnTo>
                  <a:cubicBezTo>
                    <a:pt x="6420" y="5224"/>
                    <a:pt x="6499" y="5302"/>
                    <a:pt x="6623" y="5302"/>
                  </a:cubicBezTo>
                  <a:cubicBezTo>
                    <a:pt x="6629" y="5302"/>
                    <a:pt x="6634" y="5302"/>
                    <a:pt x="6640" y="5301"/>
                  </a:cubicBezTo>
                  <a:cubicBezTo>
                    <a:pt x="6643" y="5301"/>
                    <a:pt x="6645" y="5301"/>
                    <a:pt x="6648" y="5301"/>
                  </a:cubicBezTo>
                  <a:cubicBezTo>
                    <a:pt x="6824" y="5301"/>
                    <a:pt x="6838" y="5548"/>
                    <a:pt x="6838" y="5709"/>
                  </a:cubicBezTo>
                  <a:cubicBezTo>
                    <a:pt x="6838" y="5873"/>
                    <a:pt x="7131" y="5839"/>
                    <a:pt x="7207" y="5968"/>
                  </a:cubicBezTo>
                  <a:cubicBezTo>
                    <a:pt x="7244" y="6026"/>
                    <a:pt x="7286" y="6053"/>
                    <a:pt x="7335" y="6053"/>
                  </a:cubicBezTo>
                  <a:cubicBezTo>
                    <a:pt x="7393" y="6053"/>
                    <a:pt x="7462" y="6016"/>
                    <a:pt x="7547" y="5949"/>
                  </a:cubicBezTo>
                  <a:cubicBezTo>
                    <a:pt x="7609" y="5900"/>
                    <a:pt x="7669" y="5887"/>
                    <a:pt x="7726" y="5887"/>
                  </a:cubicBezTo>
                  <a:cubicBezTo>
                    <a:pt x="7782" y="5887"/>
                    <a:pt x="7835" y="5899"/>
                    <a:pt x="7884" y="5899"/>
                  </a:cubicBezTo>
                  <a:cubicBezTo>
                    <a:pt x="7908" y="5899"/>
                    <a:pt x="7930" y="5897"/>
                    <a:pt x="7951" y="5889"/>
                  </a:cubicBezTo>
                  <a:cubicBezTo>
                    <a:pt x="8034" y="5857"/>
                    <a:pt x="8202" y="5741"/>
                    <a:pt x="8402" y="5741"/>
                  </a:cubicBezTo>
                  <a:cubicBezTo>
                    <a:pt x="8467" y="5741"/>
                    <a:pt x="8536" y="5754"/>
                    <a:pt x="8607" y="5785"/>
                  </a:cubicBezTo>
                  <a:cubicBezTo>
                    <a:pt x="8819" y="5882"/>
                    <a:pt x="9069" y="5982"/>
                    <a:pt x="9168" y="5982"/>
                  </a:cubicBezTo>
                  <a:cubicBezTo>
                    <a:pt x="9202" y="5982"/>
                    <a:pt x="9219" y="5970"/>
                    <a:pt x="9209" y="5942"/>
                  </a:cubicBezTo>
                  <a:cubicBezTo>
                    <a:pt x="9174" y="5827"/>
                    <a:pt x="9445" y="5569"/>
                    <a:pt x="9425" y="5397"/>
                  </a:cubicBezTo>
                  <a:cubicBezTo>
                    <a:pt x="9407" y="5226"/>
                    <a:pt x="9666" y="5206"/>
                    <a:pt x="9617" y="5043"/>
                  </a:cubicBezTo>
                  <a:cubicBezTo>
                    <a:pt x="9563" y="4879"/>
                    <a:pt x="9769" y="4879"/>
                    <a:pt x="9754" y="4406"/>
                  </a:cubicBezTo>
                  <a:cubicBezTo>
                    <a:pt x="9738" y="3929"/>
                    <a:pt x="9339" y="2973"/>
                    <a:pt x="9339" y="2596"/>
                  </a:cubicBezTo>
                  <a:cubicBezTo>
                    <a:pt x="9339" y="2378"/>
                    <a:pt x="9316" y="2207"/>
                    <a:pt x="9281" y="2073"/>
                  </a:cubicBezTo>
                  <a:cubicBezTo>
                    <a:pt x="9159" y="1989"/>
                    <a:pt x="9026" y="1890"/>
                    <a:pt x="8927" y="1792"/>
                  </a:cubicBezTo>
                  <a:cubicBezTo>
                    <a:pt x="8683" y="1551"/>
                    <a:pt x="8511" y="1032"/>
                    <a:pt x="8203" y="895"/>
                  </a:cubicBezTo>
                  <a:cubicBezTo>
                    <a:pt x="7890" y="758"/>
                    <a:pt x="7650" y="137"/>
                    <a:pt x="7372" y="34"/>
                  </a:cubicBezTo>
                  <a:cubicBezTo>
                    <a:pt x="7322" y="15"/>
                    <a:pt x="7282" y="1"/>
                    <a:pt x="723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8" name="Google Shape;1468;p48"/>
            <p:cNvSpPr/>
            <p:nvPr/>
          </p:nvSpPr>
          <p:spPr>
            <a:xfrm>
              <a:off x="2269875" y="2204775"/>
              <a:ext cx="246250" cy="307525"/>
            </a:xfrm>
            <a:custGeom>
              <a:rect b="b" l="l" r="r" t="t"/>
              <a:pathLst>
                <a:path extrusionOk="0" h="12301" w="9850">
                  <a:moveTo>
                    <a:pt x="4952" y="4807"/>
                  </a:moveTo>
                  <a:cubicBezTo>
                    <a:pt x="5070" y="4826"/>
                    <a:pt x="5009" y="4910"/>
                    <a:pt x="4952" y="4910"/>
                  </a:cubicBezTo>
                  <a:cubicBezTo>
                    <a:pt x="4834" y="4891"/>
                    <a:pt x="4894" y="4807"/>
                    <a:pt x="4952" y="4807"/>
                  </a:cubicBezTo>
                  <a:close/>
                  <a:moveTo>
                    <a:pt x="9010" y="4807"/>
                  </a:moveTo>
                  <a:cubicBezTo>
                    <a:pt x="9129" y="4826"/>
                    <a:pt x="9072" y="4910"/>
                    <a:pt x="9010" y="4910"/>
                  </a:cubicBezTo>
                  <a:cubicBezTo>
                    <a:pt x="8892" y="4891"/>
                    <a:pt x="8954" y="4807"/>
                    <a:pt x="9010" y="4807"/>
                  </a:cubicBezTo>
                  <a:close/>
                  <a:moveTo>
                    <a:pt x="5190" y="5831"/>
                  </a:moveTo>
                  <a:cubicBezTo>
                    <a:pt x="5238" y="5831"/>
                    <a:pt x="5290" y="5924"/>
                    <a:pt x="5265" y="5947"/>
                  </a:cubicBezTo>
                  <a:cubicBezTo>
                    <a:pt x="5255" y="5957"/>
                    <a:pt x="5245" y="5961"/>
                    <a:pt x="5234" y="5961"/>
                  </a:cubicBezTo>
                  <a:cubicBezTo>
                    <a:pt x="5186" y="5961"/>
                    <a:pt x="5136" y="5869"/>
                    <a:pt x="5161" y="5844"/>
                  </a:cubicBezTo>
                  <a:cubicBezTo>
                    <a:pt x="5170" y="5835"/>
                    <a:pt x="5180" y="5831"/>
                    <a:pt x="5190" y="5831"/>
                  </a:cubicBezTo>
                  <a:close/>
                  <a:moveTo>
                    <a:pt x="7488" y="7399"/>
                  </a:moveTo>
                  <a:cubicBezTo>
                    <a:pt x="7604" y="7399"/>
                    <a:pt x="7633" y="7494"/>
                    <a:pt x="7749" y="7494"/>
                  </a:cubicBezTo>
                  <a:cubicBezTo>
                    <a:pt x="7753" y="7563"/>
                    <a:pt x="7757" y="7631"/>
                    <a:pt x="7761" y="7700"/>
                  </a:cubicBezTo>
                  <a:cubicBezTo>
                    <a:pt x="7654" y="7707"/>
                    <a:pt x="7551" y="7711"/>
                    <a:pt x="7448" y="7719"/>
                  </a:cubicBezTo>
                  <a:cubicBezTo>
                    <a:pt x="7441" y="7612"/>
                    <a:pt x="7437" y="7509"/>
                    <a:pt x="7429" y="7406"/>
                  </a:cubicBezTo>
                  <a:cubicBezTo>
                    <a:pt x="7451" y="7401"/>
                    <a:pt x="7471" y="7399"/>
                    <a:pt x="7488" y="7399"/>
                  </a:cubicBezTo>
                  <a:close/>
                  <a:moveTo>
                    <a:pt x="1650" y="9878"/>
                  </a:moveTo>
                  <a:cubicBezTo>
                    <a:pt x="1699" y="9878"/>
                    <a:pt x="1749" y="9969"/>
                    <a:pt x="1727" y="9994"/>
                  </a:cubicBezTo>
                  <a:cubicBezTo>
                    <a:pt x="1718" y="10003"/>
                    <a:pt x="1708" y="10007"/>
                    <a:pt x="1697" y="10007"/>
                  </a:cubicBezTo>
                  <a:cubicBezTo>
                    <a:pt x="1647" y="10007"/>
                    <a:pt x="1598" y="9914"/>
                    <a:pt x="1620" y="9892"/>
                  </a:cubicBezTo>
                  <a:cubicBezTo>
                    <a:pt x="1630" y="9882"/>
                    <a:pt x="1640" y="9878"/>
                    <a:pt x="1650" y="9878"/>
                  </a:cubicBezTo>
                  <a:close/>
                  <a:moveTo>
                    <a:pt x="1830" y="10615"/>
                  </a:moveTo>
                  <a:cubicBezTo>
                    <a:pt x="1812" y="10707"/>
                    <a:pt x="1872" y="10715"/>
                    <a:pt x="1933" y="10722"/>
                  </a:cubicBezTo>
                  <a:lnTo>
                    <a:pt x="1933" y="10928"/>
                  </a:lnTo>
                  <a:cubicBezTo>
                    <a:pt x="1922" y="10926"/>
                    <a:pt x="1912" y="10925"/>
                    <a:pt x="1903" y="10925"/>
                  </a:cubicBezTo>
                  <a:cubicBezTo>
                    <a:pt x="1843" y="10925"/>
                    <a:pt x="1834" y="10978"/>
                    <a:pt x="1830" y="11031"/>
                  </a:cubicBezTo>
                  <a:lnTo>
                    <a:pt x="1620" y="11031"/>
                  </a:lnTo>
                  <a:cubicBezTo>
                    <a:pt x="1640" y="10944"/>
                    <a:pt x="1583" y="10935"/>
                    <a:pt x="1518" y="10928"/>
                  </a:cubicBezTo>
                  <a:lnTo>
                    <a:pt x="1518" y="10722"/>
                  </a:lnTo>
                  <a:cubicBezTo>
                    <a:pt x="1529" y="10725"/>
                    <a:pt x="1539" y="10726"/>
                    <a:pt x="1548" y="10726"/>
                  </a:cubicBezTo>
                  <a:cubicBezTo>
                    <a:pt x="1608" y="10726"/>
                    <a:pt x="1617" y="10672"/>
                    <a:pt x="1620" y="10615"/>
                  </a:cubicBezTo>
                  <a:close/>
                  <a:moveTo>
                    <a:pt x="6454" y="1"/>
                  </a:moveTo>
                  <a:cubicBezTo>
                    <a:pt x="6335" y="1"/>
                    <a:pt x="6019" y="150"/>
                    <a:pt x="6038" y="302"/>
                  </a:cubicBezTo>
                  <a:lnTo>
                    <a:pt x="6038" y="367"/>
                  </a:lnTo>
                  <a:cubicBezTo>
                    <a:pt x="6034" y="488"/>
                    <a:pt x="6015" y="729"/>
                    <a:pt x="5988" y="977"/>
                  </a:cubicBezTo>
                  <a:cubicBezTo>
                    <a:pt x="5985" y="980"/>
                    <a:pt x="5985" y="984"/>
                    <a:pt x="5985" y="988"/>
                  </a:cubicBezTo>
                  <a:cubicBezTo>
                    <a:pt x="5985" y="1000"/>
                    <a:pt x="5985" y="1014"/>
                    <a:pt x="5981" y="1026"/>
                  </a:cubicBezTo>
                  <a:cubicBezTo>
                    <a:pt x="5981" y="1034"/>
                    <a:pt x="5981" y="1045"/>
                    <a:pt x="5977" y="1053"/>
                  </a:cubicBezTo>
                  <a:lnTo>
                    <a:pt x="5977" y="1068"/>
                  </a:lnTo>
                  <a:cubicBezTo>
                    <a:pt x="5954" y="1262"/>
                    <a:pt x="5932" y="1457"/>
                    <a:pt x="5909" y="1591"/>
                  </a:cubicBezTo>
                  <a:lnTo>
                    <a:pt x="5909" y="1598"/>
                  </a:lnTo>
                  <a:cubicBezTo>
                    <a:pt x="5905" y="1609"/>
                    <a:pt x="5905" y="1617"/>
                    <a:pt x="5905" y="1624"/>
                  </a:cubicBezTo>
                  <a:cubicBezTo>
                    <a:pt x="5900" y="1628"/>
                    <a:pt x="5900" y="1636"/>
                    <a:pt x="5900" y="1640"/>
                  </a:cubicBezTo>
                  <a:cubicBezTo>
                    <a:pt x="5900" y="1644"/>
                    <a:pt x="5900" y="1647"/>
                    <a:pt x="5897" y="1651"/>
                  </a:cubicBezTo>
                  <a:cubicBezTo>
                    <a:pt x="5897" y="1659"/>
                    <a:pt x="5897" y="1667"/>
                    <a:pt x="5893" y="1674"/>
                  </a:cubicBezTo>
                  <a:lnTo>
                    <a:pt x="5893" y="1682"/>
                  </a:lnTo>
                  <a:cubicBezTo>
                    <a:pt x="5893" y="1689"/>
                    <a:pt x="5889" y="1697"/>
                    <a:pt x="5889" y="1700"/>
                  </a:cubicBezTo>
                  <a:lnTo>
                    <a:pt x="5889" y="1709"/>
                  </a:lnTo>
                  <a:cubicBezTo>
                    <a:pt x="5886" y="1712"/>
                    <a:pt x="5886" y="1720"/>
                    <a:pt x="5886" y="1723"/>
                  </a:cubicBezTo>
                  <a:lnTo>
                    <a:pt x="5882" y="1728"/>
                  </a:lnTo>
                  <a:cubicBezTo>
                    <a:pt x="5882" y="1735"/>
                    <a:pt x="5882" y="1739"/>
                    <a:pt x="5878" y="1742"/>
                  </a:cubicBezTo>
                  <a:lnTo>
                    <a:pt x="5878" y="1746"/>
                  </a:lnTo>
                  <a:cubicBezTo>
                    <a:pt x="5878" y="1751"/>
                    <a:pt x="5874" y="1754"/>
                    <a:pt x="5874" y="1758"/>
                  </a:cubicBezTo>
                  <a:lnTo>
                    <a:pt x="5874" y="1762"/>
                  </a:lnTo>
                  <a:cubicBezTo>
                    <a:pt x="5870" y="1762"/>
                    <a:pt x="5870" y="1765"/>
                    <a:pt x="5870" y="1769"/>
                  </a:cubicBezTo>
                  <a:cubicBezTo>
                    <a:pt x="5828" y="1834"/>
                    <a:pt x="5585" y="2162"/>
                    <a:pt x="5242" y="2208"/>
                  </a:cubicBezTo>
                  <a:cubicBezTo>
                    <a:pt x="5169" y="2307"/>
                    <a:pt x="5009" y="2417"/>
                    <a:pt x="4871" y="2451"/>
                  </a:cubicBezTo>
                  <a:cubicBezTo>
                    <a:pt x="4887" y="2592"/>
                    <a:pt x="4857" y="2814"/>
                    <a:pt x="4537" y="2935"/>
                  </a:cubicBezTo>
                  <a:cubicBezTo>
                    <a:pt x="4468" y="3037"/>
                    <a:pt x="4144" y="3271"/>
                    <a:pt x="3975" y="3271"/>
                  </a:cubicBezTo>
                  <a:cubicBezTo>
                    <a:pt x="3946" y="3271"/>
                    <a:pt x="3921" y="3264"/>
                    <a:pt x="3904" y="3248"/>
                  </a:cubicBezTo>
                  <a:cubicBezTo>
                    <a:pt x="3872" y="3220"/>
                    <a:pt x="3831" y="3207"/>
                    <a:pt x="3786" y="3207"/>
                  </a:cubicBezTo>
                  <a:cubicBezTo>
                    <a:pt x="3680" y="3207"/>
                    <a:pt x="3546" y="3276"/>
                    <a:pt x="3431" y="3366"/>
                  </a:cubicBezTo>
                  <a:cubicBezTo>
                    <a:pt x="3492" y="3397"/>
                    <a:pt x="3443" y="3458"/>
                    <a:pt x="3393" y="3458"/>
                  </a:cubicBezTo>
                  <a:cubicBezTo>
                    <a:pt x="3370" y="3454"/>
                    <a:pt x="3351" y="3450"/>
                    <a:pt x="3344" y="3443"/>
                  </a:cubicBezTo>
                  <a:cubicBezTo>
                    <a:pt x="3316" y="3461"/>
                    <a:pt x="3298" y="3484"/>
                    <a:pt x="3275" y="3507"/>
                  </a:cubicBezTo>
                  <a:cubicBezTo>
                    <a:pt x="3103" y="3698"/>
                    <a:pt x="2783" y="4087"/>
                    <a:pt x="2585" y="4102"/>
                  </a:cubicBezTo>
                  <a:cubicBezTo>
                    <a:pt x="2531" y="4106"/>
                    <a:pt x="2440" y="4136"/>
                    <a:pt x="2338" y="4175"/>
                  </a:cubicBezTo>
                  <a:lnTo>
                    <a:pt x="2315" y="4639"/>
                  </a:lnTo>
                  <a:lnTo>
                    <a:pt x="2063" y="4940"/>
                  </a:lnTo>
                  <a:cubicBezTo>
                    <a:pt x="2063" y="4940"/>
                    <a:pt x="2040" y="5100"/>
                    <a:pt x="2017" y="5299"/>
                  </a:cubicBezTo>
                  <a:cubicBezTo>
                    <a:pt x="1995" y="5496"/>
                    <a:pt x="1963" y="5733"/>
                    <a:pt x="1952" y="5871"/>
                  </a:cubicBezTo>
                  <a:lnTo>
                    <a:pt x="1952" y="5878"/>
                  </a:lnTo>
                  <a:lnTo>
                    <a:pt x="1952" y="5901"/>
                  </a:lnTo>
                  <a:cubicBezTo>
                    <a:pt x="1952" y="5904"/>
                    <a:pt x="1949" y="5908"/>
                    <a:pt x="1949" y="5908"/>
                  </a:cubicBezTo>
                  <a:lnTo>
                    <a:pt x="1949" y="5927"/>
                  </a:lnTo>
                  <a:lnTo>
                    <a:pt x="1949" y="5939"/>
                  </a:lnTo>
                  <a:lnTo>
                    <a:pt x="1949" y="5954"/>
                  </a:lnTo>
                  <a:lnTo>
                    <a:pt x="1949" y="5958"/>
                  </a:lnTo>
                  <a:lnTo>
                    <a:pt x="1949" y="5977"/>
                  </a:lnTo>
                  <a:cubicBezTo>
                    <a:pt x="1949" y="6114"/>
                    <a:pt x="1898" y="6462"/>
                    <a:pt x="1716" y="6667"/>
                  </a:cubicBezTo>
                  <a:cubicBezTo>
                    <a:pt x="1629" y="6766"/>
                    <a:pt x="1411" y="7048"/>
                    <a:pt x="1194" y="7334"/>
                  </a:cubicBezTo>
                  <a:cubicBezTo>
                    <a:pt x="1209" y="7361"/>
                    <a:pt x="1217" y="7387"/>
                    <a:pt x="1205" y="7403"/>
                  </a:cubicBezTo>
                  <a:cubicBezTo>
                    <a:pt x="1196" y="7410"/>
                    <a:pt x="1186" y="7412"/>
                    <a:pt x="1177" y="7412"/>
                  </a:cubicBezTo>
                  <a:cubicBezTo>
                    <a:pt x="1165" y="7412"/>
                    <a:pt x="1154" y="7409"/>
                    <a:pt x="1144" y="7403"/>
                  </a:cubicBezTo>
                  <a:cubicBezTo>
                    <a:pt x="927" y="7696"/>
                    <a:pt x="725" y="7982"/>
                    <a:pt x="679" y="8073"/>
                  </a:cubicBezTo>
                  <a:cubicBezTo>
                    <a:pt x="588" y="8256"/>
                    <a:pt x="35" y="9015"/>
                    <a:pt x="12" y="9224"/>
                  </a:cubicBezTo>
                  <a:cubicBezTo>
                    <a:pt x="0" y="9308"/>
                    <a:pt x="0" y="9366"/>
                    <a:pt x="0" y="9419"/>
                  </a:cubicBezTo>
                  <a:lnTo>
                    <a:pt x="0" y="9434"/>
                  </a:lnTo>
                  <a:cubicBezTo>
                    <a:pt x="5" y="9503"/>
                    <a:pt x="12" y="9572"/>
                    <a:pt x="12" y="9709"/>
                  </a:cubicBezTo>
                  <a:cubicBezTo>
                    <a:pt x="12" y="9960"/>
                    <a:pt x="172" y="9846"/>
                    <a:pt x="195" y="10307"/>
                  </a:cubicBezTo>
                  <a:cubicBezTo>
                    <a:pt x="214" y="10683"/>
                    <a:pt x="418" y="10920"/>
                    <a:pt x="517" y="10920"/>
                  </a:cubicBezTo>
                  <a:cubicBezTo>
                    <a:pt x="539" y="10920"/>
                    <a:pt x="556" y="10908"/>
                    <a:pt x="565" y="10882"/>
                  </a:cubicBezTo>
                  <a:cubicBezTo>
                    <a:pt x="604" y="10763"/>
                    <a:pt x="905" y="10418"/>
                    <a:pt x="1029" y="10418"/>
                  </a:cubicBezTo>
                  <a:cubicBezTo>
                    <a:pt x="1048" y="10418"/>
                    <a:pt x="1062" y="10426"/>
                    <a:pt x="1072" y="10444"/>
                  </a:cubicBezTo>
                  <a:cubicBezTo>
                    <a:pt x="1140" y="10581"/>
                    <a:pt x="1346" y="10604"/>
                    <a:pt x="1346" y="10791"/>
                  </a:cubicBezTo>
                  <a:cubicBezTo>
                    <a:pt x="1346" y="10974"/>
                    <a:pt x="1369" y="11157"/>
                    <a:pt x="1510" y="11157"/>
                  </a:cubicBezTo>
                  <a:cubicBezTo>
                    <a:pt x="1647" y="11157"/>
                    <a:pt x="1876" y="11412"/>
                    <a:pt x="1853" y="11618"/>
                  </a:cubicBezTo>
                  <a:cubicBezTo>
                    <a:pt x="1853" y="11625"/>
                    <a:pt x="1853" y="11633"/>
                    <a:pt x="1849" y="11641"/>
                  </a:cubicBezTo>
                  <a:lnTo>
                    <a:pt x="1849" y="11648"/>
                  </a:lnTo>
                  <a:cubicBezTo>
                    <a:pt x="1849" y="11653"/>
                    <a:pt x="1845" y="11660"/>
                    <a:pt x="1845" y="11667"/>
                  </a:cubicBezTo>
                  <a:cubicBezTo>
                    <a:pt x="1845" y="11671"/>
                    <a:pt x="1842" y="11671"/>
                    <a:pt x="1842" y="11675"/>
                  </a:cubicBezTo>
                  <a:cubicBezTo>
                    <a:pt x="1842" y="11683"/>
                    <a:pt x="1838" y="11690"/>
                    <a:pt x="1834" y="11698"/>
                  </a:cubicBezTo>
                  <a:lnTo>
                    <a:pt x="1834" y="11702"/>
                  </a:lnTo>
                  <a:cubicBezTo>
                    <a:pt x="1830" y="11713"/>
                    <a:pt x="1826" y="11721"/>
                    <a:pt x="1826" y="11729"/>
                  </a:cubicBezTo>
                  <a:cubicBezTo>
                    <a:pt x="1823" y="11732"/>
                    <a:pt x="1823" y="11732"/>
                    <a:pt x="1823" y="11736"/>
                  </a:cubicBezTo>
                  <a:cubicBezTo>
                    <a:pt x="1819" y="11744"/>
                    <a:pt x="1815" y="11751"/>
                    <a:pt x="1812" y="11762"/>
                  </a:cubicBezTo>
                  <a:lnTo>
                    <a:pt x="1812" y="11767"/>
                  </a:lnTo>
                  <a:cubicBezTo>
                    <a:pt x="1807" y="11778"/>
                    <a:pt x="1803" y="11785"/>
                    <a:pt x="1796" y="11797"/>
                  </a:cubicBezTo>
                  <a:lnTo>
                    <a:pt x="1796" y="11804"/>
                  </a:lnTo>
                  <a:cubicBezTo>
                    <a:pt x="1792" y="11813"/>
                    <a:pt x="1789" y="11824"/>
                    <a:pt x="1780" y="11836"/>
                  </a:cubicBezTo>
                  <a:lnTo>
                    <a:pt x="1780" y="11843"/>
                  </a:lnTo>
                  <a:cubicBezTo>
                    <a:pt x="1773" y="11850"/>
                    <a:pt x="1769" y="11858"/>
                    <a:pt x="1766" y="11869"/>
                  </a:cubicBezTo>
                  <a:cubicBezTo>
                    <a:pt x="1766" y="11873"/>
                    <a:pt x="1761" y="11877"/>
                    <a:pt x="1761" y="11881"/>
                  </a:cubicBezTo>
                  <a:cubicBezTo>
                    <a:pt x="1758" y="11889"/>
                    <a:pt x="1754" y="11892"/>
                    <a:pt x="1750" y="11900"/>
                  </a:cubicBezTo>
                  <a:cubicBezTo>
                    <a:pt x="1705" y="11999"/>
                    <a:pt x="1647" y="12105"/>
                    <a:pt x="1598" y="12197"/>
                  </a:cubicBezTo>
                  <a:lnTo>
                    <a:pt x="1766" y="12258"/>
                  </a:lnTo>
                  <a:lnTo>
                    <a:pt x="1921" y="12281"/>
                  </a:lnTo>
                  <a:cubicBezTo>
                    <a:pt x="2044" y="12243"/>
                    <a:pt x="2547" y="12300"/>
                    <a:pt x="2585" y="12186"/>
                  </a:cubicBezTo>
                  <a:cubicBezTo>
                    <a:pt x="2630" y="12056"/>
                    <a:pt x="2864" y="11984"/>
                    <a:pt x="3164" y="11709"/>
                  </a:cubicBezTo>
                  <a:cubicBezTo>
                    <a:pt x="3465" y="11435"/>
                    <a:pt x="4277" y="10875"/>
                    <a:pt x="4475" y="10863"/>
                  </a:cubicBezTo>
                  <a:cubicBezTo>
                    <a:pt x="4674" y="10856"/>
                    <a:pt x="4891" y="10761"/>
                    <a:pt x="5123" y="10418"/>
                  </a:cubicBezTo>
                  <a:cubicBezTo>
                    <a:pt x="5356" y="10070"/>
                    <a:pt x="5638" y="10070"/>
                    <a:pt x="5779" y="9892"/>
                  </a:cubicBezTo>
                  <a:cubicBezTo>
                    <a:pt x="5882" y="9754"/>
                    <a:pt x="6000" y="9743"/>
                    <a:pt x="6199" y="9743"/>
                  </a:cubicBezTo>
                  <a:cubicBezTo>
                    <a:pt x="6236" y="9743"/>
                    <a:pt x="6275" y="9744"/>
                    <a:pt x="6317" y="9744"/>
                  </a:cubicBezTo>
                  <a:cubicBezTo>
                    <a:pt x="6350" y="9744"/>
                    <a:pt x="6385" y="9743"/>
                    <a:pt x="6423" y="9743"/>
                  </a:cubicBezTo>
                  <a:cubicBezTo>
                    <a:pt x="6769" y="9735"/>
                    <a:pt x="7216" y="9579"/>
                    <a:pt x="7406" y="9270"/>
                  </a:cubicBezTo>
                  <a:cubicBezTo>
                    <a:pt x="7597" y="8958"/>
                    <a:pt x="7803" y="8744"/>
                    <a:pt x="8176" y="8596"/>
                  </a:cubicBezTo>
                  <a:cubicBezTo>
                    <a:pt x="8546" y="8451"/>
                    <a:pt x="8866" y="8260"/>
                    <a:pt x="9064" y="8062"/>
                  </a:cubicBezTo>
                  <a:cubicBezTo>
                    <a:pt x="9262" y="7864"/>
                    <a:pt x="9365" y="7974"/>
                    <a:pt x="9510" y="7864"/>
                  </a:cubicBezTo>
                  <a:cubicBezTo>
                    <a:pt x="9587" y="7806"/>
                    <a:pt x="9716" y="7727"/>
                    <a:pt x="9849" y="7669"/>
                  </a:cubicBezTo>
                  <a:cubicBezTo>
                    <a:pt x="9777" y="7517"/>
                    <a:pt x="9719" y="7410"/>
                    <a:pt x="9705" y="7403"/>
                  </a:cubicBezTo>
                  <a:cubicBezTo>
                    <a:pt x="9694" y="7397"/>
                    <a:pt x="9681" y="7395"/>
                    <a:pt x="9666" y="7395"/>
                  </a:cubicBezTo>
                  <a:cubicBezTo>
                    <a:pt x="9603" y="7395"/>
                    <a:pt x="9509" y="7432"/>
                    <a:pt x="9442" y="7432"/>
                  </a:cubicBezTo>
                  <a:cubicBezTo>
                    <a:pt x="9421" y="7432"/>
                    <a:pt x="9402" y="7428"/>
                    <a:pt x="9388" y="7417"/>
                  </a:cubicBezTo>
                  <a:cubicBezTo>
                    <a:pt x="9320" y="7368"/>
                    <a:pt x="9202" y="7269"/>
                    <a:pt x="9171" y="7170"/>
                  </a:cubicBezTo>
                  <a:cubicBezTo>
                    <a:pt x="9137" y="7067"/>
                    <a:pt x="9270" y="6953"/>
                    <a:pt x="9235" y="6736"/>
                  </a:cubicBezTo>
                  <a:cubicBezTo>
                    <a:pt x="9205" y="6518"/>
                    <a:pt x="9255" y="6068"/>
                    <a:pt x="9304" y="6019"/>
                  </a:cubicBezTo>
                  <a:cubicBezTo>
                    <a:pt x="9353" y="5969"/>
                    <a:pt x="9320" y="5352"/>
                    <a:pt x="9438" y="5204"/>
                  </a:cubicBezTo>
                  <a:cubicBezTo>
                    <a:pt x="9552" y="5051"/>
                    <a:pt x="9522" y="4902"/>
                    <a:pt x="9285" y="4803"/>
                  </a:cubicBezTo>
                  <a:cubicBezTo>
                    <a:pt x="9053" y="4701"/>
                    <a:pt x="8553" y="4003"/>
                    <a:pt x="8504" y="3900"/>
                  </a:cubicBezTo>
                  <a:cubicBezTo>
                    <a:pt x="8454" y="3801"/>
                    <a:pt x="8504" y="3050"/>
                    <a:pt x="8435" y="2752"/>
                  </a:cubicBezTo>
                  <a:cubicBezTo>
                    <a:pt x="8435" y="2745"/>
                    <a:pt x="8435" y="2741"/>
                    <a:pt x="8431" y="2738"/>
                  </a:cubicBezTo>
                  <a:lnTo>
                    <a:pt x="8431" y="2722"/>
                  </a:lnTo>
                  <a:cubicBezTo>
                    <a:pt x="8428" y="2722"/>
                    <a:pt x="8428" y="2718"/>
                    <a:pt x="8428" y="2718"/>
                  </a:cubicBezTo>
                  <a:cubicBezTo>
                    <a:pt x="8428" y="2715"/>
                    <a:pt x="8428" y="2711"/>
                    <a:pt x="8424" y="2703"/>
                  </a:cubicBezTo>
                  <a:lnTo>
                    <a:pt x="8424" y="2696"/>
                  </a:lnTo>
                  <a:cubicBezTo>
                    <a:pt x="8420" y="2692"/>
                    <a:pt x="8420" y="2688"/>
                    <a:pt x="8420" y="2684"/>
                  </a:cubicBezTo>
                  <a:cubicBezTo>
                    <a:pt x="8416" y="2680"/>
                    <a:pt x="8416" y="2676"/>
                    <a:pt x="8416" y="2669"/>
                  </a:cubicBezTo>
                  <a:cubicBezTo>
                    <a:pt x="8416" y="2669"/>
                    <a:pt x="8412" y="2665"/>
                    <a:pt x="8412" y="2661"/>
                  </a:cubicBezTo>
                  <a:cubicBezTo>
                    <a:pt x="8412" y="2653"/>
                    <a:pt x="8409" y="2646"/>
                    <a:pt x="8409" y="2638"/>
                  </a:cubicBezTo>
                  <a:lnTo>
                    <a:pt x="8405" y="2638"/>
                  </a:lnTo>
                  <a:cubicBezTo>
                    <a:pt x="8386" y="2558"/>
                    <a:pt x="8356" y="2451"/>
                    <a:pt x="8317" y="2333"/>
                  </a:cubicBezTo>
                  <a:lnTo>
                    <a:pt x="8317" y="2330"/>
                  </a:lnTo>
                  <a:cubicBezTo>
                    <a:pt x="8313" y="2322"/>
                    <a:pt x="8313" y="2314"/>
                    <a:pt x="8310" y="2307"/>
                  </a:cubicBezTo>
                  <a:cubicBezTo>
                    <a:pt x="8222" y="2017"/>
                    <a:pt x="8100" y="1640"/>
                    <a:pt x="7990" y="1297"/>
                  </a:cubicBezTo>
                  <a:cubicBezTo>
                    <a:pt x="7990" y="1297"/>
                    <a:pt x="7990" y="1293"/>
                    <a:pt x="7986" y="1293"/>
                  </a:cubicBezTo>
                  <a:cubicBezTo>
                    <a:pt x="7981" y="1278"/>
                    <a:pt x="7978" y="1262"/>
                    <a:pt x="7970" y="1248"/>
                  </a:cubicBezTo>
                  <a:lnTo>
                    <a:pt x="7970" y="1239"/>
                  </a:lnTo>
                  <a:cubicBezTo>
                    <a:pt x="7963" y="1213"/>
                    <a:pt x="7951" y="1186"/>
                    <a:pt x="7944" y="1163"/>
                  </a:cubicBezTo>
                  <a:cubicBezTo>
                    <a:pt x="7944" y="1156"/>
                    <a:pt x="7940" y="1152"/>
                    <a:pt x="7940" y="1144"/>
                  </a:cubicBezTo>
                  <a:cubicBezTo>
                    <a:pt x="7932" y="1133"/>
                    <a:pt x="7928" y="1121"/>
                    <a:pt x="7925" y="1110"/>
                  </a:cubicBezTo>
                  <a:cubicBezTo>
                    <a:pt x="7925" y="1102"/>
                    <a:pt x="7921" y="1095"/>
                    <a:pt x="7921" y="1087"/>
                  </a:cubicBezTo>
                  <a:cubicBezTo>
                    <a:pt x="7913" y="1068"/>
                    <a:pt x="7905" y="1053"/>
                    <a:pt x="7902" y="1034"/>
                  </a:cubicBezTo>
                  <a:cubicBezTo>
                    <a:pt x="7898" y="1026"/>
                    <a:pt x="7895" y="1014"/>
                    <a:pt x="7890" y="1007"/>
                  </a:cubicBezTo>
                  <a:cubicBezTo>
                    <a:pt x="7890" y="996"/>
                    <a:pt x="7886" y="988"/>
                    <a:pt x="7883" y="977"/>
                  </a:cubicBezTo>
                  <a:cubicBezTo>
                    <a:pt x="7879" y="969"/>
                    <a:pt x="7875" y="961"/>
                    <a:pt x="7875" y="954"/>
                  </a:cubicBezTo>
                  <a:cubicBezTo>
                    <a:pt x="7872" y="942"/>
                    <a:pt x="7867" y="935"/>
                    <a:pt x="7863" y="923"/>
                  </a:cubicBezTo>
                  <a:cubicBezTo>
                    <a:pt x="7860" y="908"/>
                    <a:pt x="7852" y="893"/>
                    <a:pt x="7849" y="877"/>
                  </a:cubicBezTo>
                  <a:cubicBezTo>
                    <a:pt x="7844" y="870"/>
                    <a:pt x="7844" y="862"/>
                    <a:pt x="7841" y="854"/>
                  </a:cubicBezTo>
                  <a:cubicBezTo>
                    <a:pt x="7837" y="843"/>
                    <a:pt x="7833" y="836"/>
                    <a:pt x="7833" y="828"/>
                  </a:cubicBezTo>
                  <a:cubicBezTo>
                    <a:pt x="7830" y="820"/>
                    <a:pt x="7826" y="813"/>
                    <a:pt x="7821" y="801"/>
                  </a:cubicBezTo>
                  <a:cubicBezTo>
                    <a:pt x="7818" y="790"/>
                    <a:pt x="7814" y="778"/>
                    <a:pt x="7810" y="767"/>
                  </a:cubicBezTo>
                  <a:cubicBezTo>
                    <a:pt x="7807" y="759"/>
                    <a:pt x="7803" y="748"/>
                    <a:pt x="7803" y="740"/>
                  </a:cubicBezTo>
                  <a:cubicBezTo>
                    <a:pt x="7798" y="733"/>
                    <a:pt x="7795" y="725"/>
                    <a:pt x="7791" y="717"/>
                  </a:cubicBezTo>
                  <a:cubicBezTo>
                    <a:pt x="7791" y="710"/>
                    <a:pt x="7787" y="702"/>
                    <a:pt x="7784" y="694"/>
                  </a:cubicBezTo>
                  <a:cubicBezTo>
                    <a:pt x="7784" y="687"/>
                    <a:pt x="7780" y="676"/>
                    <a:pt x="7776" y="668"/>
                  </a:cubicBezTo>
                  <a:cubicBezTo>
                    <a:pt x="7772" y="660"/>
                    <a:pt x="7768" y="648"/>
                    <a:pt x="7765" y="641"/>
                  </a:cubicBezTo>
                  <a:cubicBezTo>
                    <a:pt x="7765" y="634"/>
                    <a:pt x="7761" y="626"/>
                    <a:pt x="7757" y="618"/>
                  </a:cubicBezTo>
                  <a:cubicBezTo>
                    <a:pt x="7757" y="611"/>
                    <a:pt x="7753" y="607"/>
                    <a:pt x="7753" y="599"/>
                  </a:cubicBezTo>
                  <a:cubicBezTo>
                    <a:pt x="7749" y="592"/>
                    <a:pt x="7745" y="584"/>
                    <a:pt x="7742" y="576"/>
                  </a:cubicBezTo>
                  <a:cubicBezTo>
                    <a:pt x="7742" y="572"/>
                    <a:pt x="7742" y="569"/>
                    <a:pt x="7738" y="565"/>
                  </a:cubicBezTo>
                  <a:cubicBezTo>
                    <a:pt x="7734" y="553"/>
                    <a:pt x="7730" y="546"/>
                    <a:pt x="7726" y="534"/>
                  </a:cubicBezTo>
                  <a:cubicBezTo>
                    <a:pt x="7726" y="530"/>
                    <a:pt x="7723" y="527"/>
                    <a:pt x="7723" y="523"/>
                  </a:cubicBezTo>
                  <a:cubicBezTo>
                    <a:pt x="7719" y="516"/>
                    <a:pt x="7719" y="508"/>
                    <a:pt x="7715" y="504"/>
                  </a:cubicBezTo>
                  <a:cubicBezTo>
                    <a:pt x="7715" y="500"/>
                    <a:pt x="7712" y="497"/>
                    <a:pt x="7712" y="493"/>
                  </a:cubicBezTo>
                  <a:cubicBezTo>
                    <a:pt x="7707" y="485"/>
                    <a:pt x="7703" y="477"/>
                    <a:pt x="7703" y="470"/>
                  </a:cubicBezTo>
                  <a:cubicBezTo>
                    <a:pt x="7700" y="465"/>
                    <a:pt x="7700" y="465"/>
                    <a:pt x="7700" y="462"/>
                  </a:cubicBezTo>
                  <a:cubicBezTo>
                    <a:pt x="7696" y="458"/>
                    <a:pt x="7696" y="451"/>
                    <a:pt x="7692" y="447"/>
                  </a:cubicBezTo>
                  <a:cubicBezTo>
                    <a:pt x="7692" y="443"/>
                    <a:pt x="7692" y="443"/>
                    <a:pt x="7689" y="439"/>
                  </a:cubicBezTo>
                  <a:cubicBezTo>
                    <a:pt x="7689" y="435"/>
                    <a:pt x="7684" y="428"/>
                    <a:pt x="7680" y="424"/>
                  </a:cubicBezTo>
                  <a:cubicBezTo>
                    <a:pt x="7680" y="416"/>
                    <a:pt x="7677" y="412"/>
                    <a:pt x="7677" y="412"/>
                  </a:cubicBezTo>
                  <a:cubicBezTo>
                    <a:pt x="7677" y="409"/>
                    <a:pt x="7677" y="409"/>
                    <a:pt x="7673" y="409"/>
                  </a:cubicBezTo>
                  <a:cubicBezTo>
                    <a:pt x="7673" y="405"/>
                    <a:pt x="7673" y="401"/>
                    <a:pt x="7669" y="401"/>
                  </a:cubicBezTo>
                  <a:cubicBezTo>
                    <a:pt x="7605" y="317"/>
                    <a:pt x="6572" y="1"/>
                    <a:pt x="645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69" name="Google Shape;1469;p48"/>
            <p:cNvSpPr/>
            <p:nvPr/>
          </p:nvSpPr>
          <p:spPr>
            <a:xfrm>
              <a:off x="2382800" y="2142925"/>
              <a:ext cx="130750" cy="116575"/>
            </a:xfrm>
            <a:custGeom>
              <a:rect b="b" l="l" r="r" t="t"/>
              <a:pathLst>
                <a:path extrusionOk="0" h="4663" w="5230">
                  <a:moveTo>
                    <a:pt x="1707" y="1"/>
                  </a:moveTo>
                  <a:cubicBezTo>
                    <a:pt x="1648" y="1"/>
                    <a:pt x="1612" y="39"/>
                    <a:pt x="1597" y="127"/>
                  </a:cubicBezTo>
                  <a:cubicBezTo>
                    <a:pt x="1571" y="291"/>
                    <a:pt x="1114" y="547"/>
                    <a:pt x="984" y="615"/>
                  </a:cubicBezTo>
                  <a:cubicBezTo>
                    <a:pt x="854" y="687"/>
                    <a:pt x="942" y="1187"/>
                    <a:pt x="621" y="1590"/>
                  </a:cubicBezTo>
                  <a:cubicBezTo>
                    <a:pt x="492" y="1755"/>
                    <a:pt x="248" y="1846"/>
                    <a:pt x="0" y="1907"/>
                  </a:cubicBezTo>
                  <a:lnTo>
                    <a:pt x="118" y="2109"/>
                  </a:lnTo>
                  <a:lnTo>
                    <a:pt x="118" y="2330"/>
                  </a:lnTo>
                  <a:lnTo>
                    <a:pt x="560" y="2330"/>
                  </a:lnTo>
                  <a:lnTo>
                    <a:pt x="1026" y="2696"/>
                  </a:lnTo>
                  <a:lnTo>
                    <a:pt x="1517" y="2894"/>
                  </a:lnTo>
                  <a:cubicBezTo>
                    <a:pt x="1517" y="2875"/>
                    <a:pt x="1521" y="2856"/>
                    <a:pt x="1521" y="2841"/>
                  </a:cubicBezTo>
                  <a:lnTo>
                    <a:pt x="1521" y="2776"/>
                  </a:lnTo>
                  <a:cubicBezTo>
                    <a:pt x="1502" y="2624"/>
                    <a:pt x="1818" y="2475"/>
                    <a:pt x="1937" y="2475"/>
                  </a:cubicBezTo>
                  <a:cubicBezTo>
                    <a:pt x="2055" y="2475"/>
                    <a:pt x="3088" y="2791"/>
                    <a:pt x="3152" y="2875"/>
                  </a:cubicBezTo>
                  <a:cubicBezTo>
                    <a:pt x="3156" y="2875"/>
                    <a:pt x="3156" y="2879"/>
                    <a:pt x="3156" y="2883"/>
                  </a:cubicBezTo>
                  <a:cubicBezTo>
                    <a:pt x="3160" y="2883"/>
                    <a:pt x="3160" y="2883"/>
                    <a:pt x="3160" y="2886"/>
                  </a:cubicBezTo>
                  <a:cubicBezTo>
                    <a:pt x="3160" y="2886"/>
                    <a:pt x="3163" y="2890"/>
                    <a:pt x="3163" y="2898"/>
                  </a:cubicBezTo>
                  <a:cubicBezTo>
                    <a:pt x="3167" y="2902"/>
                    <a:pt x="3172" y="2909"/>
                    <a:pt x="3172" y="2913"/>
                  </a:cubicBezTo>
                  <a:cubicBezTo>
                    <a:pt x="3175" y="2917"/>
                    <a:pt x="3175" y="2917"/>
                    <a:pt x="3175" y="2921"/>
                  </a:cubicBezTo>
                  <a:cubicBezTo>
                    <a:pt x="3179" y="2925"/>
                    <a:pt x="3179" y="2932"/>
                    <a:pt x="3183" y="2936"/>
                  </a:cubicBezTo>
                  <a:cubicBezTo>
                    <a:pt x="3183" y="2939"/>
                    <a:pt x="3183" y="2939"/>
                    <a:pt x="3186" y="2944"/>
                  </a:cubicBezTo>
                  <a:cubicBezTo>
                    <a:pt x="3186" y="2951"/>
                    <a:pt x="3190" y="2959"/>
                    <a:pt x="3195" y="2967"/>
                  </a:cubicBezTo>
                  <a:cubicBezTo>
                    <a:pt x="3195" y="2971"/>
                    <a:pt x="3198" y="2974"/>
                    <a:pt x="3198" y="2978"/>
                  </a:cubicBezTo>
                  <a:cubicBezTo>
                    <a:pt x="3202" y="2982"/>
                    <a:pt x="3202" y="2990"/>
                    <a:pt x="3206" y="2997"/>
                  </a:cubicBezTo>
                  <a:cubicBezTo>
                    <a:pt x="3206" y="3001"/>
                    <a:pt x="3209" y="3004"/>
                    <a:pt x="3209" y="3008"/>
                  </a:cubicBezTo>
                  <a:cubicBezTo>
                    <a:pt x="3213" y="3020"/>
                    <a:pt x="3217" y="3027"/>
                    <a:pt x="3221" y="3039"/>
                  </a:cubicBezTo>
                  <a:cubicBezTo>
                    <a:pt x="3225" y="3043"/>
                    <a:pt x="3225" y="3046"/>
                    <a:pt x="3225" y="3050"/>
                  </a:cubicBezTo>
                  <a:cubicBezTo>
                    <a:pt x="3228" y="3058"/>
                    <a:pt x="3232" y="3066"/>
                    <a:pt x="3236" y="3073"/>
                  </a:cubicBezTo>
                  <a:cubicBezTo>
                    <a:pt x="3236" y="3081"/>
                    <a:pt x="3240" y="3085"/>
                    <a:pt x="3240" y="3092"/>
                  </a:cubicBezTo>
                  <a:cubicBezTo>
                    <a:pt x="3244" y="3100"/>
                    <a:pt x="3248" y="3108"/>
                    <a:pt x="3248" y="3115"/>
                  </a:cubicBezTo>
                  <a:cubicBezTo>
                    <a:pt x="3251" y="3122"/>
                    <a:pt x="3255" y="3134"/>
                    <a:pt x="3259" y="3142"/>
                  </a:cubicBezTo>
                  <a:cubicBezTo>
                    <a:pt x="3263" y="3150"/>
                    <a:pt x="3267" y="3161"/>
                    <a:pt x="3267" y="3168"/>
                  </a:cubicBezTo>
                  <a:cubicBezTo>
                    <a:pt x="3270" y="3176"/>
                    <a:pt x="3274" y="3184"/>
                    <a:pt x="3274" y="3191"/>
                  </a:cubicBezTo>
                  <a:cubicBezTo>
                    <a:pt x="3278" y="3199"/>
                    <a:pt x="3281" y="3207"/>
                    <a:pt x="3286" y="3214"/>
                  </a:cubicBezTo>
                  <a:cubicBezTo>
                    <a:pt x="3286" y="3222"/>
                    <a:pt x="3290" y="3233"/>
                    <a:pt x="3293" y="3241"/>
                  </a:cubicBezTo>
                  <a:cubicBezTo>
                    <a:pt x="3297" y="3252"/>
                    <a:pt x="3301" y="3264"/>
                    <a:pt x="3304" y="3275"/>
                  </a:cubicBezTo>
                  <a:cubicBezTo>
                    <a:pt x="3309" y="3287"/>
                    <a:pt x="3313" y="3294"/>
                    <a:pt x="3316" y="3302"/>
                  </a:cubicBezTo>
                  <a:cubicBezTo>
                    <a:pt x="3316" y="3310"/>
                    <a:pt x="3320" y="3317"/>
                    <a:pt x="3324" y="3328"/>
                  </a:cubicBezTo>
                  <a:cubicBezTo>
                    <a:pt x="3327" y="3336"/>
                    <a:pt x="3327" y="3344"/>
                    <a:pt x="3332" y="3351"/>
                  </a:cubicBezTo>
                  <a:cubicBezTo>
                    <a:pt x="3335" y="3367"/>
                    <a:pt x="3343" y="3382"/>
                    <a:pt x="3346" y="3397"/>
                  </a:cubicBezTo>
                  <a:cubicBezTo>
                    <a:pt x="3350" y="3409"/>
                    <a:pt x="3355" y="3416"/>
                    <a:pt x="3358" y="3428"/>
                  </a:cubicBezTo>
                  <a:cubicBezTo>
                    <a:pt x="3358" y="3435"/>
                    <a:pt x="3362" y="3443"/>
                    <a:pt x="3366" y="3451"/>
                  </a:cubicBezTo>
                  <a:cubicBezTo>
                    <a:pt x="3369" y="3462"/>
                    <a:pt x="3373" y="3470"/>
                    <a:pt x="3373" y="3481"/>
                  </a:cubicBezTo>
                  <a:cubicBezTo>
                    <a:pt x="3378" y="3488"/>
                    <a:pt x="3381" y="3500"/>
                    <a:pt x="3385" y="3508"/>
                  </a:cubicBezTo>
                  <a:cubicBezTo>
                    <a:pt x="3388" y="3527"/>
                    <a:pt x="3396" y="3542"/>
                    <a:pt x="3404" y="3561"/>
                  </a:cubicBezTo>
                  <a:cubicBezTo>
                    <a:pt x="3404" y="3569"/>
                    <a:pt x="3408" y="3576"/>
                    <a:pt x="3408" y="3584"/>
                  </a:cubicBezTo>
                  <a:cubicBezTo>
                    <a:pt x="3411" y="3595"/>
                    <a:pt x="3415" y="3607"/>
                    <a:pt x="3423" y="3618"/>
                  </a:cubicBezTo>
                  <a:cubicBezTo>
                    <a:pt x="3423" y="3626"/>
                    <a:pt x="3427" y="3630"/>
                    <a:pt x="3427" y="3637"/>
                  </a:cubicBezTo>
                  <a:cubicBezTo>
                    <a:pt x="3434" y="3660"/>
                    <a:pt x="3446" y="3687"/>
                    <a:pt x="3453" y="3713"/>
                  </a:cubicBezTo>
                  <a:lnTo>
                    <a:pt x="3453" y="3722"/>
                  </a:lnTo>
                  <a:cubicBezTo>
                    <a:pt x="3461" y="3736"/>
                    <a:pt x="3464" y="3752"/>
                    <a:pt x="3469" y="3767"/>
                  </a:cubicBezTo>
                  <a:cubicBezTo>
                    <a:pt x="3473" y="3767"/>
                    <a:pt x="3473" y="3771"/>
                    <a:pt x="3473" y="3771"/>
                  </a:cubicBezTo>
                  <a:cubicBezTo>
                    <a:pt x="3571" y="4068"/>
                    <a:pt x="3675" y="4392"/>
                    <a:pt x="3754" y="4663"/>
                  </a:cubicBezTo>
                  <a:cubicBezTo>
                    <a:pt x="4067" y="4514"/>
                    <a:pt x="4681" y="4216"/>
                    <a:pt x="5230" y="3946"/>
                  </a:cubicBezTo>
                  <a:cubicBezTo>
                    <a:pt x="5211" y="3900"/>
                    <a:pt x="5191" y="3854"/>
                    <a:pt x="5157" y="3801"/>
                  </a:cubicBezTo>
                  <a:cubicBezTo>
                    <a:pt x="4970" y="3474"/>
                    <a:pt x="5065" y="3100"/>
                    <a:pt x="4993" y="2853"/>
                  </a:cubicBezTo>
                  <a:cubicBezTo>
                    <a:pt x="4962" y="2738"/>
                    <a:pt x="4902" y="2725"/>
                    <a:pt x="4829" y="2725"/>
                  </a:cubicBezTo>
                  <a:cubicBezTo>
                    <a:pt x="4808" y="2725"/>
                    <a:pt x="4786" y="2726"/>
                    <a:pt x="4763" y="2726"/>
                  </a:cubicBezTo>
                  <a:cubicBezTo>
                    <a:pt x="4691" y="2726"/>
                    <a:pt x="4611" y="2716"/>
                    <a:pt x="4536" y="2628"/>
                  </a:cubicBezTo>
                  <a:cubicBezTo>
                    <a:pt x="4356" y="2410"/>
                    <a:pt x="4493" y="2102"/>
                    <a:pt x="4433" y="1987"/>
                  </a:cubicBezTo>
                  <a:cubicBezTo>
                    <a:pt x="4375" y="1877"/>
                    <a:pt x="3976" y="1801"/>
                    <a:pt x="3899" y="1609"/>
                  </a:cubicBezTo>
                  <a:cubicBezTo>
                    <a:pt x="3827" y="1430"/>
                    <a:pt x="3867" y="1238"/>
                    <a:pt x="3735" y="1238"/>
                  </a:cubicBezTo>
                  <a:cubicBezTo>
                    <a:pt x="3727" y="1238"/>
                    <a:pt x="3718" y="1238"/>
                    <a:pt x="3709" y="1240"/>
                  </a:cubicBezTo>
                  <a:cubicBezTo>
                    <a:pt x="3682" y="1244"/>
                    <a:pt x="3645" y="1246"/>
                    <a:pt x="3601" y="1246"/>
                  </a:cubicBezTo>
                  <a:cubicBezTo>
                    <a:pt x="3370" y="1246"/>
                    <a:pt x="2952" y="1191"/>
                    <a:pt x="2924" y="1038"/>
                  </a:cubicBezTo>
                  <a:cubicBezTo>
                    <a:pt x="2889" y="858"/>
                    <a:pt x="2699" y="573"/>
                    <a:pt x="2595" y="566"/>
                  </a:cubicBezTo>
                  <a:cubicBezTo>
                    <a:pt x="2493" y="558"/>
                    <a:pt x="2104" y="195"/>
                    <a:pt x="1918" y="81"/>
                  </a:cubicBezTo>
                  <a:cubicBezTo>
                    <a:pt x="1829" y="30"/>
                    <a:pt x="1759" y="1"/>
                    <a:pt x="170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0" name="Google Shape;1470;p48"/>
            <p:cNvSpPr/>
            <p:nvPr/>
          </p:nvSpPr>
          <p:spPr>
            <a:xfrm>
              <a:off x="2364500" y="2190575"/>
              <a:ext cx="56225" cy="69425"/>
            </a:xfrm>
            <a:custGeom>
              <a:rect b="b" l="l" r="r" t="t"/>
              <a:pathLst>
                <a:path extrusionOk="0" h="2777" w="2249">
                  <a:moveTo>
                    <a:pt x="732" y="1"/>
                  </a:moveTo>
                  <a:cubicBezTo>
                    <a:pt x="374" y="85"/>
                    <a:pt x="16" y="100"/>
                    <a:pt x="8" y="161"/>
                  </a:cubicBezTo>
                  <a:cubicBezTo>
                    <a:pt x="1" y="264"/>
                    <a:pt x="458" y="687"/>
                    <a:pt x="794" y="859"/>
                  </a:cubicBezTo>
                  <a:cubicBezTo>
                    <a:pt x="824" y="873"/>
                    <a:pt x="854" y="893"/>
                    <a:pt x="885" y="915"/>
                  </a:cubicBezTo>
                  <a:lnTo>
                    <a:pt x="961" y="915"/>
                  </a:lnTo>
                  <a:cubicBezTo>
                    <a:pt x="977" y="947"/>
                    <a:pt x="984" y="973"/>
                    <a:pt x="984" y="1000"/>
                  </a:cubicBezTo>
                  <a:cubicBezTo>
                    <a:pt x="1220" y="1228"/>
                    <a:pt x="1373" y="1617"/>
                    <a:pt x="1311" y="1964"/>
                  </a:cubicBezTo>
                  <a:cubicBezTo>
                    <a:pt x="1232" y="2395"/>
                    <a:pt x="1415" y="2539"/>
                    <a:pt x="1491" y="2653"/>
                  </a:cubicBezTo>
                  <a:cubicBezTo>
                    <a:pt x="1514" y="2680"/>
                    <a:pt x="1494" y="2726"/>
                    <a:pt x="1457" y="2776"/>
                  </a:cubicBezTo>
                  <a:cubicBezTo>
                    <a:pt x="1800" y="2730"/>
                    <a:pt x="2043" y="2402"/>
                    <a:pt x="2085" y="2337"/>
                  </a:cubicBezTo>
                  <a:cubicBezTo>
                    <a:pt x="2085" y="2333"/>
                    <a:pt x="2085" y="2330"/>
                    <a:pt x="2089" y="2330"/>
                  </a:cubicBezTo>
                  <a:lnTo>
                    <a:pt x="2089" y="2326"/>
                  </a:lnTo>
                  <a:cubicBezTo>
                    <a:pt x="2089" y="2322"/>
                    <a:pt x="2093" y="2319"/>
                    <a:pt x="2093" y="2314"/>
                  </a:cubicBezTo>
                  <a:lnTo>
                    <a:pt x="2093" y="2310"/>
                  </a:lnTo>
                  <a:cubicBezTo>
                    <a:pt x="2097" y="2307"/>
                    <a:pt x="2097" y="2303"/>
                    <a:pt x="2097" y="2296"/>
                  </a:cubicBezTo>
                  <a:lnTo>
                    <a:pt x="2101" y="2291"/>
                  </a:lnTo>
                  <a:cubicBezTo>
                    <a:pt x="2101" y="2288"/>
                    <a:pt x="2101" y="2280"/>
                    <a:pt x="2104" y="2277"/>
                  </a:cubicBezTo>
                  <a:lnTo>
                    <a:pt x="2104" y="2268"/>
                  </a:lnTo>
                  <a:cubicBezTo>
                    <a:pt x="2104" y="2265"/>
                    <a:pt x="2108" y="2257"/>
                    <a:pt x="2108" y="2250"/>
                  </a:cubicBezTo>
                  <a:lnTo>
                    <a:pt x="2108" y="2242"/>
                  </a:lnTo>
                  <a:cubicBezTo>
                    <a:pt x="2112" y="2235"/>
                    <a:pt x="2112" y="2227"/>
                    <a:pt x="2112" y="2219"/>
                  </a:cubicBezTo>
                  <a:cubicBezTo>
                    <a:pt x="2115" y="2215"/>
                    <a:pt x="2115" y="2212"/>
                    <a:pt x="2115" y="2208"/>
                  </a:cubicBezTo>
                  <a:cubicBezTo>
                    <a:pt x="2115" y="2204"/>
                    <a:pt x="2115" y="2196"/>
                    <a:pt x="2120" y="2192"/>
                  </a:cubicBezTo>
                  <a:cubicBezTo>
                    <a:pt x="2120" y="2185"/>
                    <a:pt x="2120" y="2177"/>
                    <a:pt x="2124" y="2166"/>
                  </a:cubicBezTo>
                  <a:lnTo>
                    <a:pt x="2124" y="2159"/>
                  </a:lnTo>
                  <a:cubicBezTo>
                    <a:pt x="2147" y="2025"/>
                    <a:pt x="2169" y="1830"/>
                    <a:pt x="2192" y="1636"/>
                  </a:cubicBezTo>
                  <a:lnTo>
                    <a:pt x="2192" y="1621"/>
                  </a:lnTo>
                  <a:cubicBezTo>
                    <a:pt x="2196" y="1613"/>
                    <a:pt x="2196" y="1602"/>
                    <a:pt x="2196" y="1594"/>
                  </a:cubicBezTo>
                  <a:cubicBezTo>
                    <a:pt x="2200" y="1582"/>
                    <a:pt x="2200" y="1568"/>
                    <a:pt x="2200" y="1556"/>
                  </a:cubicBezTo>
                  <a:cubicBezTo>
                    <a:pt x="2200" y="1552"/>
                    <a:pt x="2200" y="1548"/>
                    <a:pt x="2203" y="1545"/>
                  </a:cubicBezTo>
                  <a:cubicBezTo>
                    <a:pt x="2226" y="1327"/>
                    <a:pt x="2242" y="1118"/>
                    <a:pt x="2249" y="988"/>
                  </a:cubicBezTo>
                  <a:lnTo>
                    <a:pt x="1758" y="790"/>
                  </a:lnTo>
                  <a:lnTo>
                    <a:pt x="1292" y="424"/>
                  </a:lnTo>
                  <a:lnTo>
                    <a:pt x="850" y="424"/>
                  </a:lnTo>
                  <a:lnTo>
                    <a:pt x="850" y="203"/>
                  </a:lnTo>
                  <a:lnTo>
                    <a:pt x="732" y="1"/>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1" name="Google Shape;1471;p48"/>
            <p:cNvSpPr/>
            <p:nvPr/>
          </p:nvSpPr>
          <p:spPr>
            <a:xfrm>
              <a:off x="2664825" y="1509050"/>
              <a:ext cx="79575" cy="61725"/>
            </a:xfrm>
            <a:custGeom>
              <a:rect b="b" l="l" r="r" t="t"/>
              <a:pathLst>
                <a:path extrusionOk="0" h="2469" w="3183">
                  <a:moveTo>
                    <a:pt x="3059" y="0"/>
                  </a:moveTo>
                  <a:cubicBezTo>
                    <a:pt x="2892" y="0"/>
                    <a:pt x="2462" y="258"/>
                    <a:pt x="2296" y="418"/>
                  </a:cubicBezTo>
                  <a:cubicBezTo>
                    <a:pt x="2226" y="484"/>
                    <a:pt x="2116" y="505"/>
                    <a:pt x="1985" y="505"/>
                  </a:cubicBezTo>
                  <a:cubicBezTo>
                    <a:pt x="1741" y="505"/>
                    <a:pt x="1428" y="431"/>
                    <a:pt x="1175" y="426"/>
                  </a:cubicBezTo>
                  <a:cubicBezTo>
                    <a:pt x="1169" y="426"/>
                    <a:pt x="1163" y="426"/>
                    <a:pt x="1157" y="426"/>
                  </a:cubicBezTo>
                  <a:cubicBezTo>
                    <a:pt x="788" y="426"/>
                    <a:pt x="823" y="790"/>
                    <a:pt x="561" y="872"/>
                  </a:cubicBezTo>
                  <a:cubicBezTo>
                    <a:pt x="294" y="960"/>
                    <a:pt x="451" y="1109"/>
                    <a:pt x="279" y="1158"/>
                  </a:cubicBezTo>
                  <a:cubicBezTo>
                    <a:pt x="252" y="1165"/>
                    <a:pt x="222" y="1181"/>
                    <a:pt x="195" y="1204"/>
                  </a:cubicBezTo>
                  <a:cubicBezTo>
                    <a:pt x="256" y="1398"/>
                    <a:pt x="421" y="1329"/>
                    <a:pt x="428" y="1383"/>
                  </a:cubicBezTo>
                  <a:cubicBezTo>
                    <a:pt x="443" y="1455"/>
                    <a:pt x="489" y="1844"/>
                    <a:pt x="370" y="1844"/>
                  </a:cubicBezTo>
                  <a:cubicBezTo>
                    <a:pt x="256" y="1844"/>
                    <a:pt x="69" y="1901"/>
                    <a:pt x="27" y="2130"/>
                  </a:cubicBezTo>
                  <a:cubicBezTo>
                    <a:pt x="4" y="2248"/>
                    <a:pt x="1" y="2362"/>
                    <a:pt x="4" y="2469"/>
                  </a:cubicBezTo>
                  <a:cubicBezTo>
                    <a:pt x="313" y="2328"/>
                    <a:pt x="637" y="2312"/>
                    <a:pt x="896" y="2305"/>
                  </a:cubicBezTo>
                  <a:cubicBezTo>
                    <a:pt x="1244" y="2298"/>
                    <a:pt x="1796" y="1787"/>
                    <a:pt x="2021" y="1711"/>
                  </a:cubicBezTo>
                  <a:cubicBezTo>
                    <a:pt x="2242" y="1635"/>
                    <a:pt x="2314" y="1486"/>
                    <a:pt x="2555" y="1150"/>
                  </a:cubicBezTo>
                  <a:cubicBezTo>
                    <a:pt x="2794" y="815"/>
                    <a:pt x="3183" y="159"/>
                    <a:pt x="3123" y="29"/>
                  </a:cubicBezTo>
                  <a:cubicBezTo>
                    <a:pt x="3113" y="9"/>
                    <a:pt x="3091" y="0"/>
                    <a:pt x="305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2" name="Google Shape;1472;p48"/>
            <p:cNvSpPr/>
            <p:nvPr/>
          </p:nvSpPr>
          <p:spPr>
            <a:xfrm>
              <a:off x="2662925" y="1288950"/>
              <a:ext cx="87975" cy="141775"/>
            </a:xfrm>
            <a:custGeom>
              <a:rect b="b" l="l" r="r" t="t"/>
              <a:pathLst>
                <a:path extrusionOk="0" h="5671" w="3519">
                  <a:moveTo>
                    <a:pt x="872" y="1"/>
                  </a:moveTo>
                  <a:cubicBezTo>
                    <a:pt x="694" y="1"/>
                    <a:pt x="557" y="266"/>
                    <a:pt x="588" y="407"/>
                  </a:cubicBezTo>
                  <a:cubicBezTo>
                    <a:pt x="622" y="560"/>
                    <a:pt x="603" y="925"/>
                    <a:pt x="446" y="925"/>
                  </a:cubicBezTo>
                  <a:cubicBezTo>
                    <a:pt x="294" y="925"/>
                    <a:pt x="1" y="1253"/>
                    <a:pt x="1" y="1459"/>
                  </a:cubicBezTo>
                  <a:cubicBezTo>
                    <a:pt x="1" y="1665"/>
                    <a:pt x="412" y="1909"/>
                    <a:pt x="588" y="1923"/>
                  </a:cubicBezTo>
                  <a:cubicBezTo>
                    <a:pt x="751" y="1942"/>
                    <a:pt x="741" y="2239"/>
                    <a:pt x="950" y="2239"/>
                  </a:cubicBezTo>
                  <a:cubicBezTo>
                    <a:pt x="961" y="2239"/>
                    <a:pt x="972" y="2238"/>
                    <a:pt x="984" y="2236"/>
                  </a:cubicBezTo>
                  <a:cubicBezTo>
                    <a:pt x="994" y="2235"/>
                    <a:pt x="1003" y="2234"/>
                    <a:pt x="1012" y="2234"/>
                  </a:cubicBezTo>
                  <a:cubicBezTo>
                    <a:pt x="1087" y="2234"/>
                    <a:pt x="1120" y="2290"/>
                    <a:pt x="1144" y="2362"/>
                  </a:cubicBezTo>
                  <a:cubicBezTo>
                    <a:pt x="1263" y="2331"/>
                    <a:pt x="1363" y="2309"/>
                    <a:pt x="1423" y="2309"/>
                  </a:cubicBezTo>
                  <a:cubicBezTo>
                    <a:pt x="1469" y="2309"/>
                    <a:pt x="1492" y="2322"/>
                    <a:pt x="1484" y="2354"/>
                  </a:cubicBezTo>
                  <a:cubicBezTo>
                    <a:pt x="1449" y="2491"/>
                    <a:pt x="1621" y="2530"/>
                    <a:pt x="1621" y="2736"/>
                  </a:cubicBezTo>
                  <a:cubicBezTo>
                    <a:pt x="1621" y="2804"/>
                    <a:pt x="1441" y="2926"/>
                    <a:pt x="1209" y="3052"/>
                  </a:cubicBezTo>
                  <a:lnTo>
                    <a:pt x="1209" y="3063"/>
                  </a:lnTo>
                  <a:cubicBezTo>
                    <a:pt x="1209" y="3200"/>
                    <a:pt x="1689" y="3510"/>
                    <a:pt x="2017" y="3582"/>
                  </a:cubicBezTo>
                  <a:cubicBezTo>
                    <a:pt x="2344" y="3650"/>
                    <a:pt x="2242" y="3959"/>
                    <a:pt x="2276" y="4424"/>
                  </a:cubicBezTo>
                  <a:cubicBezTo>
                    <a:pt x="2310" y="4893"/>
                    <a:pt x="2794" y="4702"/>
                    <a:pt x="3019" y="4805"/>
                  </a:cubicBezTo>
                  <a:cubicBezTo>
                    <a:pt x="3225" y="4900"/>
                    <a:pt x="2852" y="5411"/>
                    <a:pt x="2802" y="5670"/>
                  </a:cubicBezTo>
                  <a:cubicBezTo>
                    <a:pt x="2985" y="5624"/>
                    <a:pt x="3176" y="5563"/>
                    <a:pt x="3176" y="5495"/>
                  </a:cubicBezTo>
                  <a:cubicBezTo>
                    <a:pt x="3176" y="5357"/>
                    <a:pt x="3519" y="5148"/>
                    <a:pt x="3415" y="5011"/>
                  </a:cubicBezTo>
                  <a:cubicBezTo>
                    <a:pt x="3313" y="4873"/>
                    <a:pt x="3415" y="4458"/>
                    <a:pt x="3347" y="4252"/>
                  </a:cubicBezTo>
                  <a:cubicBezTo>
                    <a:pt x="3278" y="4047"/>
                    <a:pt x="3103" y="4013"/>
                    <a:pt x="3103" y="3665"/>
                  </a:cubicBezTo>
                  <a:cubicBezTo>
                    <a:pt x="3103" y="3322"/>
                    <a:pt x="3382" y="3459"/>
                    <a:pt x="3210" y="3113"/>
                  </a:cubicBezTo>
                  <a:cubicBezTo>
                    <a:pt x="3049" y="2797"/>
                    <a:pt x="3155" y="2594"/>
                    <a:pt x="2929" y="2594"/>
                  </a:cubicBezTo>
                  <a:cubicBezTo>
                    <a:pt x="2909" y="2594"/>
                    <a:pt x="2888" y="2595"/>
                    <a:pt x="2863" y="2599"/>
                  </a:cubicBezTo>
                  <a:cubicBezTo>
                    <a:pt x="2843" y="2601"/>
                    <a:pt x="2824" y="2602"/>
                    <a:pt x="2806" y="2602"/>
                  </a:cubicBezTo>
                  <a:cubicBezTo>
                    <a:pt x="2571" y="2602"/>
                    <a:pt x="2542" y="2420"/>
                    <a:pt x="2355" y="2420"/>
                  </a:cubicBezTo>
                  <a:cubicBezTo>
                    <a:pt x="2341" y="2420"/>
                    <a:pt x="2326" y="2421"/>
                    <a:pt x="2310" y="2423"/>
                  </a:cubicBezTo>
                  <a:cubicBezTo>
                    <a:pt x="2301" y="2424"/>
                    <a:pt x="2292" y="2425"/>
                    <a:pt x="2283" y="2425"/>
                  </a:cubicBezTo>
                  <a:cubicBezTo>
                    <a:pt x="2091" y="2425"/>
                    <a:pt x="2213" y="2078"/>
                    <a:pt x="1842" y="2078"/>
                  </a:cubicBezTo>
                  <a:cubicBezTo>
                    <a:pt x="1826" y="2078"/>
                    <a:pt x="1810" y="2079"/>
                    <a:pt x="1792" y="2080"/>
                  </a:cubicBezTo>
                  <a:cubicBezTo>
                    <a:pt x="1780" y="2081"/>
                    <a:pt x="1769" y="2081"/>
                    <a:pt x="1758" y="2081"/>
                  </a:cubicBezTo>
                  <a:cubicBezTo>
                    <a:pt x="1350" y="2081"/>
                    <a:pt x="1415" y="1452"/>
                    <a:pt x="1415" y="1184"/>
                  </a:cubicBezTo>
                  <a:cubicBezTo>
                    <a:pt x="1415" y="1119"/>
                    <a:pt x="1452" y="1021"/>
                    <a:pt x="1510" y="906"/>
                  </a:cubicBezTo>
                  <a:cubicBezTo>
                    <a:pt x="1425" y="737"/>
                    <a:pt x="1320" y="510"/>
                    <a:pt x="1219" y="510"/>
                  </a:cubicBezTo>
                  <a:cubicBezTo>
                    <a:pt x="1197" y="510"/>
                    <a:pt x="1176" y="520"/>
                    <a:pt x="1155" y="544"/>
                  </a:cubicBezTo>
                  <a:cubicBezTo>
                    <a:pt x="1140" y="561"/>
                    <a:pt x="1128" y="569"/>
                    <a:pt x="1118" y="569"/>
                  </a:cubicBezTo>
                  <a:cubicBezTo>
                    <a:pt x="1040" y="569"/>
                    <a:pt x="1114" y="72"/>
                    <a:pt x="931" y="11"/>
                  </a:cubicBezTo>
                  <a:cubicBezTo>
                    <a:pt x="911" y="4"/>
                    <a:pt x="891" y="1"/>
                    <a:pt x="87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3" name="Google Shape;1473;p48"/>
            <p:cNvSpPr/>
            <p:nvPr/>
          </p:nvSpPr>
          <p:spPr>
            <a:xfrm>
              <a:off x="2180800" y="2308550"/>
              <a:ext cx="139525" cy="142750"/>
            </a:xfrm>
            <a:custGeom>
              <a:rect b="b" l="l" r="r" t="t"/>
              <a:pathLst>
                <a:path extrusionOk="0" h="5710" w="5581">
                  <a:moveTo>
                    <a:pt x="4291" y="1689"/>
                  </a:moveTo>
                  <a:cubicBezTo>
                    <a:pt x="4417" y="1689"/>
                    <a:pt x="4439" y="1792"/>
                    <a:pt x="4562" y="1796"/>
                  </a:cubicBezTo>
                  <a:lnTo>
                    <a:pt x="4562" y="2005"/>
                  </a:lnTo>
                  <a:lnTo>
                    <a:pt x="4246" y="2005"/>
                  </a:lnTo>
                  <a:lnTo>
                    <a:pt x="4246" y="1693"/>
                  </a:lnTo>
                  <a:cubicBezTo>
                    <a:pt x="4262" y="1690"/>
                    <a:pt x="4277" y="1689"/>
                    <a:pt x="4291" y="1689"/>
                  </a:cubicBezTo>
                  <a:close/>
                  <a:moveTo>
                    <a:pt x="1988" y="3757"/>
                  </a:moveTo>
                  <a:cubicBezTo>
                    <a:pt x="2036" y="3757"/>
                    <a:pt x="2084" y="3848"/>
                    <a:pt x="2062" y="3873"/>
                  </a:cubicBezTo>
                  <a:cubicBezTo>
                    <a:pt x="2053" y="3882"/>
                    <a:pt x="2044" y="3886"/>
                    <a:pt x="2034" y="3886"/>
                  </a:cubicBezTo>
                  <a:cubicBezTo>
                    <a:pt x="1985" y="3886"/>
                    <a:pt x="1934" y="3792"/>
                    <a:pt x="1959" y="3770"/>
                  </a:cubicBezTo>
                  <a:cubicBezTo>
                    <a:pt x="1968" y="3760"/>
                    <a:pt x="1978" y="3757"/>
                    <a:pt x="1988" y="3757"/>
                  </a:cubicBezTo>
                  <a:close/>
                  <a:moveTo>
                    <a:pt x="4932" y="1"/>
                  </a:moveTo>
                  <a:cubicBezTo>
                    <a:pt x="4776" y="148"/>
                    <a:pt x="4596" y="329"/>
                    <a:pt x="4481" y="329"/>
                  </a:cubicBezTo>
                  <a:cubicBezTo>
                    <a:pt x="4477" y="329"/>
                    <a:pt x="4474" y="329"/>
                    <a:pt x="4471" y="328"/>
                  </a:cubicBezTo>
                  <a:cubicBezTo>
                    <a:pt x="4461" y="327"/>
                    <a:pt x="4452" y="327"/>
                    <a:pt x="4443" y="327"/>
                  </a:cubicBezTo>
                  <a:cubicBezTo>
                    <a:pt x="4278" y="327"/>
                    <a:pt x="4190" y="512"/>
                    <a:pt x="4082" y="534"/>
                  </a:cubicBezTo>
                  <a:cubicBezTo>
                    <a:pt x="4074" y="536"/>
                    <a:pt x="4066" y="536"/>
                    <a:pt x="4058" y="536"/>
                  </a:cubicBezTo>
                  <a:cubicBezTo>
                    <a:pt x="3971" y="536"/>
                    <a:pt x="3853" y="460"/>
                    <a:pt x="3764" y="460"/>
                  </a:cubicBezTo>
                  <a:cubicBezTo>
                    <a:pt x="3736" y="460"/>
                    <a:pt x="3710" y="468"/>
                    <a:pt x="3690" y="488"/>
                  </a:cubicBezTo>
                  <a:cubicBezTo>
                    <a:pt x="3598" y="580"/>
                    <a:pt x="3366" y="603"/>
                    <a:pt x="3343" y="766"/>
                  </a:cubicBezTo>
                  <a:cubicBezTo>
                    <a:pt x="3321" y="923"/>
                    <a:pt x="3080" y="1411"/>
                    <a:pt x="2919" y="1411"/>
                  </a:cubicBezTo>
                  <a:cubicBezTo>
                    <a:pt x="2916" y="1411"/>
                    <a:pt x="2912" y="1411"/>
                    <a:pt x="2908" y="1410"/>
                  </a:cubicBezTo>
                  <a:cubicBezTo>
                    <a:pt x="2900" y="1409"/>
                    <a:pt x="2892" y="1409"/>
                    <a:pt x="2883" y="1409"/>
                  </a:cubicBezTo>
                  <a:cubicBezTo>
                    <a:pt x="2733" y="1409"/>
                    <a:pt x="2628" y="1598"/>
                    <a:pt x="2585" y="1685"/>
                  </a:cubicBezTo>
                  <a:cubicBezTo>
                    <a:pt x="2554" y="1748"/>
                    <a:pt x="2358" y="1810"/>
                    <a:pt x="2211" y="1810"/>
                  </a:cubicBezTo>
                  <a:cubicBezTo>
                    <a:pt x="2138" y="1810"/>
                    <a:pt x="2077" y="1795"/>
                    <a:pt x="2054" y="1757"/>
                  </a:cubicBezTo>
                  <a:cubicBezTo>
                    <a:pt x="1986" y="1639"/>
                    <a:pt x="1593" y="1662"/>
                    <a:pt x="1593" y="1525"/>
                  </a:cubicBezTo>
                  <a:cubicBezTo>
                    <a:pt x="1593" y="1468"/>
                    <a:pt x="1558" y="1454"/>
                    <a:pt x="1508" y="1454"/>
                  </a:cubicBezTo>
                  <a:cubicBezTo>
                    <a:pt x="1458" y="1454"/>
                    <a:pt x="1394" y="1468"/>
                    <a:pt x="1331" y="1468"/>
                  </a:cubicBezTo>
                  <a:cubicBezTo>
                    <a:pt x="1302" y="1468"/>
                    <a:pt x="1273" y="1465"/>
                    <a:pt x="1246" y="1456"/>
                  </a:cubicBezTo>
                  <a:cubicBezTo>
                    <a:pt x="1230" y="1451"/>
                    <a:pt x="1215" y="1448"/>
                    <a:pt x="1200" y="1448"/>
                  </a:cubicBezTo>
                  <a:cubicBezTo>
                    <a:pt x="1094" y="1448"/>
                    <a:pt x="1041" y="1584"/>
                    <a:pt x="1041" y="1685"/>
                  </a:cubicBezTo>
                  <a:cubicBezTo>
                    <a:pt x="1041" y="1803"/>
                    <a:pt x="858" y="2009"/>
                    <a:pt x="694" y="2009"/>
                  </a:cubicBezTo>
                  <a:cubicBezTo>
                    <a:pt x="543" y="2009"/>
                    <a:pt x="331" y="2216"/>
                    <a:pt x="250" y="2217"/>
                  </a:cubicBezTo>
                  <a:lnTo>
                    <a:pt x="250" y="2217"/>
                  </a:lnTo>
                  <a:cubicBezTo>
                    <a:pt x="246" y="2216"/>
                    <a:pt x="241" y="2215"/>
                    <a:pt x="237" y="2214"/>
                  </a:cubicBezTo>
                  <a:lnTo>
                    <a:pt x="237" y="2214"/>
                  </a:lnTo>
                  <a:cubicBezTo>
                    <a:pt x="240" y="2216"/>
                    <a:pt x="245" y="2217"/>
                    <a:pt x="249" y="2217"/>
                  </a:cubicBezTo>
                  <a:cubicBezTo>
                    <a:pt x="250" y="2217"/>
                    <a:pt x="250" y="2217"/>
                    <a:pt x="250" y="2217"/>
                  </a:cubicBezTo>
                  <a:lnTo>
                    <a:pt x="250" y="2217"/>
                  </a:lnTo>
                  <a:cubicBezTo>
                    <a:pt x="523" y="2270"/>
                    <a:pt x="70" y="2697"/>
                    <a:pt x="138" y="2832"/>
                  </a:cubicBezTo>
                  <a:cubicBezTo>
                    <a:pt x="206" y="2969"/>
                    <a:pt x="1" y="3072"/>
                    <a:pt x="34" y="3351"/>
                  </a:cubicBezTo>
                  <a:cubicBezTo>
                    <a:pt x="57" y="3526"/>
                    <a:pt x="149" y="3518"/>
                    <a:pt x="233" y="3609"/>
                  </a:cubicBezTo>
                  <a:lnTo>
                    <a:pt x="237" y="3598"/>
                  </a:lnTo>
                  <a:lnTo>
                    <a:pt x="488" y="3945"/>
                  </a:lnTo>
                  <a:cubicBezTo>
                    <a:pt x="488" y="3945"/>
                    <a:pt x="580" y="4242"/>
                    <a:pt x="763" y="4311"/>
                  </a:cubicBezTo>
                  <a:cubicBezTo>
                    <a:pt x="791" y="4322"/>
                    <a:pt x="819" y="4327"/>
                    <a:pt x="847" y="4327"/>
                  </a:cubicBezTo>
                  <a:cubicBezTo>
                    <a:pt x="969" y="4327"/>
                    <a:pt x="1085" y="4242"/>
                    <a:pt x="1176" y="4242"/>
                  </a:cubicBezTo>
                  <a:cubicBezTo>
                    <a:pt x="1202" y="4242"/>
                    <a:pt x="1225" y="4248"/>
                    <a:pt x="1246" y="4265"/>
                  </a:cubicBezTo>
                  <a:cubicBezTo>
                    <a:pt x="1312" y="4316"/>
                    <a:pt x="1418" y="4331"/>
                    <a:pt x="1515" y="4331"/>
                  </a:cubicBezTo>
                  <a:cubicBezTo>
                    <a:pt x="1594" y="4331"/>
                    <a:pt x="1667" y="4321"/>
                    <a:pt x="1707" y="4311"/>
                  </a:cubicBezTo>
                  <a:cubicBezTo>
                    <a:pt x="1713" y="4310"/>
                    <a:pt x="1720" y="4309"/>
                    <a:pt x="1727" y="4309"/>
                  </a:cubicBezTo>
                  <a:cubicBezTo>
                    <a:pt x="1831" y="4309"/>
                    <a:pt x="2054" y="4452"/>
                    <a:pt x="2054" y="4452"/>
                  </a:cubicBezTo>
                  <a:cubicBezTo>
                    <a:pt x="2054" y="4452"/>
                    <a:pt x="2425" y="5138"/>
                    <a:pt x="2714" y="5710"/>
                  </a:cubicBezTo>
                  <a:cubicBezTo>
                    <a:pt x="2821" y="5699"/>
                    <a:pt x="2923" y="5683"/>
                    <a:pt x="3000" y="5660"/>
                  </a:cubicBezTo>
                  <a:cubicBezTo>
                    <a:pt x="3129" y="5626"/>
                    <a:pt x="3373" y="5569"/>
                    <a:pt x="3575" y="5523"/>
                  </a:cubicBezTo>
                  <a:cubicBezTo>
                    <a:pt x="3572" y="5409"/>
                    <a:pt x="3568" y="5344"/>
                    <a:pt x="3563" y="5283"/>
                  </a:cubicBezTo>
                  <a:lnTo>
                    <a:pt x="3563" y="5268"/>
                  </a:lnTo>
                  <a:cubicBezTo>
                    <a:pt x="3563" y="5215"/>
                    <a:pt x="3563" y="5161"/>
                    <a:pt x="3575" y="5073"/>
                  </a:cubicBezTo>
                  <a:cubicBezTo>
                    <a:pt x="3598" y="4864"/>
                    <a:pt x="4151" y="4105"/>
                    <a:pt x="4242" y="3922"/>
                  </a:cubicBezTo>
                  <a:cubicBezTo>
                    <a:pt x="4288" y="3831"/>
                    <a:pt x="4490" y="3545"/>
                    <a:pt x="4707" y="3252"/>
                  </a:cubicBezTo>
                  <a:cubicBezTo>
                    <a:pt x="4673" y="3225"/>
                    <a:pt x="4646" y="3164"/>
                    <a:pt x="4666" y="3145"/>
                  </a:cubicBezTo>
                  <a:cubicBezTo>
                    <a:pt x="4674" y="3136"/>
                    <a:pt x="4684" y="3132"/>
                    <a:pt x="4694" y="3132"/>
                  </a:cubicBezTo>
                  <a:cubicBezTo>
                    <a:pt x="4718" y="3132"/>
                    <a:pt x="4743" y="3156"/>
                    <a:pt x="4757" y="3183"/>
                  </a:cubicBezTo>
                  <a:cubicBezTo>
                    <a:pt x="4974" y="2897"/>
                    <a:pt x="5192" y="2615"/>
                    <a:pt x="5279" y="2516"/>
                  </a:cubicBezTo>
                  <a:cubicBezTo>
                    <a:pt x="5461" y="2311"/>
                    <a:pt x="5512" y="1963"/>
                    <a:pt x="5512" y="1826"/>
                  </a:cubicBezTo>
                  <a:lnTo>
                    <a:pt x="5512" y="1807"/>
                  </a:lnTo>
                  <a:lnTo>
                    <a:pt x="5512" y="1803"/>
                  </a:lnTo>
                  <a:lnTo>
                    <a:pt x="5512" y="1788"/>
                  </a:lnTo>
                  <a:lnTo>
                    <a:pt x="5512" y="1776"/>
                  </a:lnTo>
                  <a:lnTo>
                    <a:pt x="5512" y="1757"/>
                  </a:lnTo>
                  <a:cubicBezTo>
                    <a:pt x="5512" y="1757"/>
                    <a:pt x="5515" y="1753"/>
                    <a:pt x="5515" y="1750"/>
                  </a:cubicBezTo>
                  <a:lnTo>
                    <a:pt x="5515" y="1727"/>
                  </a:lnTo>
                  <a:lnTo>
                    <a:pt x="5515" y="1720"/>
                  </a:lnTo>
                  <a:cubicBezTo>
                    <a:pt x="5526" y="1582"/>
                    <a:pt x="5558" y="1345"/>
                    <a:pt x="5580" y="1148"/>
                  </a:cubicBezTo>
                  <a:cubicBezTo>
                    <a:pt x="5382" y="1067"/>
                    <a:pt x="5115" y="953"/>
                    <a:pt x="5065" y="907"/>
                  </a:cubicBezTo>
                  <a:cubicBezTo>
                    <a:pt x="4986" y="831"/>
                    <a:pt x="4879" y="820"/>
                    <a:pt x="4852" y="641"/>
                  </a:cubicBezTo>
                  <a:cubicBezTo>
                    <a:pt x="4829" y="499"/>
                    <a:pt x="4925" y="408"/>
                    <a:pt x="5069" y="252"/>
                  </a:cubicBezTo>
                  <a:cubicBezTo>
                    <a:pt x="5012" y="195"/>
                    <a:pt x="4958" y="96"/>
                    <a:pt x="493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4" name="Google Shape;1474;p48"/>
            <p:cNvSpPr/>
            <p:nvPr/>
          </p:nvSpPr>
          <p:spPr>
            <a:xfrm>
              <a:off x="1934500" y="2890175"/>
              <a:ext cx="161225" cy="189950"/>
            </a:xfrm>
            <a:custGeom>
              <a:rect b="b" l="l" r="r" t="t"/>
              <a:pathLst>
                <a:path extrusionOk="0" h="7598" w="6449">
                  <a:moveTo>
                    <a:pt x="3480" y="5508"/>
                  </a:moveTo>
                  <a:lnTo>
                    <a:pt x="3480" y="5714"/>
                  </a:lnTo>
                  <a:lnTo>
                    <a:pt x="3274" y="5714"/>
                  </a:lnTo>
                  <a:lnTo>
                    <a:pt x="3274" y="5508"/>
                  </a:lnTo>
                  <a:close/>
                  <a:moveTo>
                    <a:pt x="1709" y="1"/>
                  </a:moveTo>
                  <a:cubicBezTo>
                    <a:pt x="1636" y="1"/>
                    <a:pt x="1605" y="124"/>
                    <a:pt x="1615" y="179"/>
                  </a:cubicBezTo>
                  <a:cubicBezTo>
                    <a:pt x="1627" y="259"/>
                    <a:pt x="1513" y="324"/>
                    <a:pt x="1513" y="491"/>
                  </a:cubicBezTo>
                  <a:cubicBezTo>
                    <a:pt x="1513" y="660"/>
                    <a:pt x="1433" y="789"/>
                    <a:pt x="1330" y="865"/>
                  </a:cubicBezTo>
                  <a:cubicBezTo>
                    <a:pt x="1300" y="888"/>
                    <a:pt x="1281" y="938"/>
                    <a:pt x="1261" y="994"/>
                  </a:cubicBezTo>
                  <a:cubicBezTo>
                    <a:pt x="1227" y="1109"/>
                    <a:pt x="1216" y="1269"/>
                    <a:pt x="1219" y="1380"/>
                  </a:cubicBezTo>
                  <a:cubicBezTo>
                    <a:pt x="1219" y="1418"/>
                    <a:pt x="1223" y="1452"/>
                    <a:pt x="1227" y="1475"/>
                  </a:cubicBezTo>
                  <a:cubicBezTo>
                    <a:pt x="1254" y="1605"/>
                    <a:pt x="1006" y="1643"/>
                    <a:pt x="1033" y="1772"/>
                  </a:cubicBezTo>
                  <a:cubicBezTo>
                    <a:pt x="1059" y="1902"/>
                    <a:pt x="865" y="1940"/>
                    <a:pt x="762" y="1940"/>
                  </a:cubicBezTo>
                  <a:cubicBezTo>
                    <a:pt x="660" y="1940"/>
                    <a:pt x="838" y="2081"/>
                    <a:pt x="892" y="2199"/>
                  </a:cubicBezTo>
                  <a:cubicBezTo>
                    <a:pt x="941" y="2314"/>
                    <a:pt x="774" y="2356"/>
                    <a:pt x="697" y="2367"/>
                  </a:cubicBezTo>
                  <a:cubicBezTo>
                    <a:pt x="617" y="2378"/>
                    <a:pt x="541" y="2614"/>
                    <a:pt x="477" y="2729"/>
                  </a:cubicBezTo>
                  <a:cubicBezTo>
                    <a:pt x="412" y="2847"/>
                    <a:pt x="206" y="2977"/>
                    <a:pt x="297" y="3026"/>
                  </a:cubicBezTo>
                  <a:cubicBezTo>
                    <a:pt x="385" y="3080"/>
                    <a:pt x="167" y="3221"/>
                    <a:pt x="76" y="3232"/>
                  </a:cubicBezTo>
                  <a:cubicBezTo>
                    <a:pt x="15" y="3244"/>
                    <a:pt x="34" y="3281"/>
                    <a:pt x="0" y="3309"/>
                  </a:cubicBezTo>
                  <a:cubicBezTo>
                    <a:pt x="7" y="3354"/>
                    <a:pt x="11" y="3396"/>
                    <a:pt x="11" y="3441"/>
                  </a:cubicBezTo>
                  <a:cubicBezTo>
                    <a:pt x="4" y="3629"/>
                    <a:pt x="140" y="3798"/>
                    <a:pt x="424" y="3798"/>
                  </a:cubicBezTo>
                  <a:cubicBezTo>
                    <a:pt x="451" y="3798"/>
                    <a:pt x="480" y="3796"/>
                    <a:pt x="510" y="3793"/>
                  </a:cubicBezTo>
                  <a:cubicBezTo>
                    <a:pt x="530" y="3791"/>
                    <a:pt x="548" y="3790"/>
                    <a:pt x="565" y="3790"/>
                  </a:cubicBezTo>
                  <a:cubicBezTo>
                    <a:pt x="861" y="3790"/>
                    <a:pt x="893" y="4064"/>
                    <a:pt x="915" y="4398"/>
                  </a:cubicBezTo>
                  <a:cubicBezTo>
                    <a:pt x="941" y="4753"/>
                    <a:pt x="1219" y="4631"/>
                    <a:pt x="1330" y="4776"/>
                  </a:cubicBezTo>
                  <a:cubicBezTo>
                    <a:pt x="1444" y="4924"/>
                    <a:pt x="1269" y="5443"/>
                    <a:pt x="1082" y="5511"/>
                  </a:cubicBezTo>
                  <a:cubicBezTo>
                    <a:pt x="925" y="5568"/>
                    <a:pt x="1028" y="5896"/>
                    <a:pt x="1193" y="5896"/>
                  </a:cubicBezTo>
                  <a:cubicBezTo>
                    <a:pt x="1228" y="5896"/>
                    <a:pt x="1265" y="5881"/>
                    <a:pt x="1304" y="5847"/>
                  </a:cubicBezTo>
                  <a:cubicBezTo>
                    <a:pt x="1429" y="5737"/>
                    <a:pt x="1581" y="5690"/>
                    <a:pt x="1706" y="5690"/>
                  </a:cubicBezTo>
                  <a:cubicBezTo>
                    <a:pt x="1805" y="5690"/>
                    <a:pt x="1887" y="5720"/>
                    <a:pt x="1925" y="5770"/>
                  </a:cubicBezTo>
                  <a:cubicBezTo>
                    <a:pt x="2012" y="5881"/>
                    <a:pt x="1787" y="6125"/>
                    <a:pt x="1898" y="6277"/>
                  </a:cubicBezTo>
                  <a:cubicBezTo>
                    <a:pt x="2012" y="6433"/>
                    <a:pt x="1795" y="6442"/>
                    <a:pt x="1726" y="6632"/>
                  </a:cubicBezTo>
                  <a:cubicBezTo>
                    <a:pt x="1658" y="6822"/>
                    <a:pt x="1814" y="6899"/>
                    <a:pt x="1787" y="7200"/>
                  </a:cubicBezTo>
                  <a:cubicBezTo>
                    <a:pt x="1767" y="7440"/>
                    <a:pt x="1868" y="7598"/>
                    <a:pt x="1976" y="7598"/>
                  </a:cubicBezTo>
                  <a:cubicBezTo>
                    <a:pt x="2005" y="7598"/>
                    <a:pt x="2034" y="7586"/>
                    <a:pt x="2062" y="7562"/>
                  </a:cubicBezTo>
                  <a:cubicBezTo>
                    <a:pt x="2106" y="7524"/>
                    <a:pt x="2150" y="7515"/>
                    <a:pt x="2192" y="7515"/>
                  </a:cubicBezTo>
                  <a:cubicBezTo>
                    <a:pt x="2238" y="7515"/>
                    <a:pt x="2283" y="7526"/>
                    <a:pt x="2326" y="7526"/>
                  </a:cubicBezTo>
                  <a:cubicBezTo>
                    <a:pt x="2361" y="7526"/>
                    <a:pt x="2395" y="7519"/>
                    <a:pt x="2428" y="7494"/>
                  </a:cubicBezTo>
                  <a:cubicBezTo>
                    <a:pt x="2538" y="7409"/>
                    <a:pt x="2519" y="7013"/>
                    <a:pt x="2676" y="6720"/>
                  </a:cubicBezTo>
                  <a:cubicBezTo>
                    <a:pt x="2832" y="6426"/>
                    <a:pt x="2702" y="6358"/>
                    <a:pt x="2813" y="6208"/>
                  </a:cubicBezTo>
                  <a:cubicBezTo>
                    <a:pt x="2927" y="6064"/>
                    <a:pt x="2859" y="6030"/>
                    <a:pt x="3072" y="6018"/>
                  </a:cubicBezTo>
                  <a:cubicBezTo>
                    <a:pt x="3289" y="6011"/>
                    <a:pt x="3495" y="5847"/>
                    <a:pt x="3571" y="5561"/>
                  </a:cubicBezTo>
                  <a:cubicBezTo>
                    <a:pt x="3606" y="5437"/>
                    <a:pt x="3662" y="5409"/>
                    <a:pt x="3730" y="5409"/>
                  </a:cubicBezTo>
                  <a:cubicBezTo>
                    <a:pt x="3788" y="5409"/>
                    <a:pt x="3854" y="5429"/>
                    <a:pt x="3923" y="5429"/>
                  </a:cubicBezTo>
                  <a:cubicBezTo>
                    <a:pt x="3958" y="5429"/>
                    <a:pt x="3993" y="5424"/>
                    <a:pt x="4028" y="5408"/>
                  </a:cubicBezTo>
                  <a:cubicBezTo>
                    <a:pt x="4061" y="5393"/>
                    <a:pt x="4096" y="5387"/>
                    <a:pt x="4133" y="5387"/>
                  </a:cubicBezTo>
                  <a:cubicBezTo>
                    <a:pt x="4291" y="5387"/>
                    <a:pt x="4484" y="5499"/>
                    <a:pt x="4661" y="5499"/>
                  </a:cubicBezTo>
                  <a:cubicBezTo>
                    <a:pt x="4684" y="5499"/>
                    <a:pt x="4707" y="5497"/>
                    <a:pt x="4730" y="5492"/>
                  </a:cubicBezTo>
                  <a:cubicBezTo>
                    <a:pt x="4753" y="5488"/>
                    <a:pt x="4781" y="5486"/>
                    <a:pt x="4814" y="5486"/>
                  </a:cubicBezTo>
                  <a:cubicBezTo>
                    <a:pt x="5105" y="5486"/>
                    <a:pt x="5720" y="5647"/>
                    <a:pt x="5782" y="5770"/>
                  </a:cubicBezTo>
                  <a:cubicBezTo>
                    <a:pt x="5786" y="5779"/>
                    <a:pt x="5786" y="5793"/>
                    <a:pt x="5789" y="5805"/>
                  </a:cubicBezTo>
                  <a:cubicBezTo>
                    <a:pt x="5851" y="5675"/>
                    <a:pt x="5907" y="5538"/>
                    <a:pt x="5953" y="5473"/>
                  </a:cubicBezTo>
                  <a:cubicBezTo>
                    <a:pt x="6037" y="5348"/>
                    <a:pt x="6120" y="5073"/>
                    <a:pt x="6224" y="4905"/>
                  </a:cubicBezTo>
                  <a:cubicBezTo>
                    <a:pt x="6331" y="4738"/>
                    <a:pt x="6308" y="4444"/>
                    <a:pt x="6182" y="4444"/>
                  </a:cubicBezTo>
                  <a:cubicBezTo>
                    <a:pt x="6056" y="4444"/>
                    <a:pt x="6140" y="4277"/>
                    <a:pt x="6247" y="4169"/>
                  </a:cubicBezTo>
                  <a:cubicBezTo>
                    <a:pt x="6349" y="4067"/>
                    <a:pt x="6372" y="3666"/>
                    <a:pt x="6414" y="3480"/>
                  </a:cubicBezTo>
                  <a:cubicBezTo>
                    <a:pt x="6449" y="3320"/>
                    <a:pt x="6426" y="3087"/>
                    <a:pt x="6430" y="2878"/>
                  </a:cubicBezTo>
                  <a:lnTo>
                    <a:pt x="6430" y="2878"/>
                  </a:lnTo>
                  <a:cubicBezTo>
                    <a:pt x="6384" y="2889"/>
                    <a:pt x="6335" y="2897"/>
                    <a:pt x="6281" y="2915"/>
                  </a:cubicBezTo>
                  <a:cubicBezTo>
                    <a:pt x="6234" y="2930"/>
                    <a:pt x="6191" y="2936"/>
                    <a:pt x="6150" y="2936"/>
                  </a:cubicBezTo>
                  <a:cubicBezTo>
                    <a:pt x="5894" y="2936"/>
                    <a:pt x="5741" y="2678"/>
                    <a:pt x="5702" y="2432"/>
                  </a:cubicBezTo>
                  <a:cubicBezTo>
                    <a:pt x="5659" y="2146"/>
                    <a:pt x="5831" y="1525"/>
                    <a:pt x="5934" y="1360"/>
                  </a:cubicBezTo>
                  <a:cubicBezTo>
                    <a:pt x="6041" y="1197"/>
                    <a:pt x="6014" y="976"/>
                    <a:pt x="5713" y="690"/>
                  </a:cubicBezTo>
                  <a:cubicBezTo>
                    <a:pt x="5561" y="545"/>
                    <a:pt x="5503" y="427"/>
                    <a:pt x="5473" y="324"/>
                  </a:cubicBezTo>
                  <a:cubicBezTo>
                    <a:pt x="5404" y="317"/>
                    <a:pt x="5336" y="282"/>
                    <a:pt x="5274" y="259"/>
                  </a:cubicBezTo>
                  <a:cubicBezTo>
                    <a:pt x="5265" y="256"/>
                    <a:pt x="5257" y="254"/>
                    <a:pt x="5249" y="254"/>
                  </a:cubicBezTo>
                  <a:cubicBezTo>
                    <a:pt x="5176" y="254"/>
                    <a:pt x="5197" y="412"/>
                    <a:pt x="5187" y="530"/>
                  </a:cubicBezTo>
                  <a:cubicBezTo>
                    <a:pt x="5176" y="623"/>
                    <a:pt x="5106" y="697"/>
                    <a:pt x="5015" y="697"/>
                  </a:cubicBezTo>
                  <a:cubicBezTo>
                    <a:pt x="4980" y="697"/>
                    <a:pt x="4941" y="685"/>
                    <a:pt x="4901" y="660"/>
                  </a:cubicBezTo>
                  <a:cubicBezTo>
                    <a:pt x="4872" y="641"/>
                    <a:pt x="4849" y="633"/>
                    <a:pt x="4829" y="633"/>
                  </a:cubicBezTo>
                  <a:cubicBezTo>
                    <a:pt x="4749" y="633"/>
                    <a:pt x="4716" y="754"/>
                    <a:pt x="4604" y="827"/>
                  </a:cubicBezTo>
                  <a:cubicBezTo>
                    <a:pt x="4569" y="849"/>
                    <a:pt x="4545" y="858"/>
                    <a:pt x="4528" y="858"/>
                  </a:cubicBezTo>
                  <a:cubicBezTo>
                    <a:pt x="4475" y="858"/>
                    <a:pt x="4491" y="770"/>
                    <a:pt x="4459" y="713"/>
                  </a:cubicBezTo>
                  <a:cubicBezTo>
                    <a:pt x="4429" y="651"/>
                    <a:pt x="4330" y="574"/>
                    <a:pt x="4268" y="574"/>
                  </a:cubicBezTo>
                  <a:cubicBezTo>
                    <a:pt x="4251" y="574"/>
                    <a:pt x="4236" y="580"/>
                    <a:pt x="4227" y="595"/>
                  </a:cubicBezTo>
                  <a:cubicBezTo>
                    <a:pt x="4200" y="641"/>
                    <a:pt x="4145" y="681"/>
                    <a:pt x="4061" y="681"/>
                  </a:cubicBezTo>
                  <a:cubicBezTo>
                    <a:pt x="4027" y="681"/>
                    <a:pt x="3988" y="675"/>
                    <a:pt x="3944" y="660"/>
                  </a:cubicBezTo>
                  <a:cubicBezTo>
                    <a:pt x="3921" y="653"/>
                    <a:pt x="3903" y="650"/>
                    <a:pt x="3887" y="650"/>
                  </a:cubicBezTo>
                  <a:cubicBezTo>
                    <a:pt x="3873" y="650"/>
                    <a:pt x="3861" y="652"/>
                    <a:pt x="3849" y="656"/>
                  </a:cubicBezTo>
                  <a:cubicBezTo>
                    <a:pt x="3884" y="686"/>
                    <a:pt x="3838" y="736"/>
                    <a:pt x="3792" y="736"/>
                  </a:cubicBezTo>
                  <a:cubicBezTo>
                    <a:pt x="3777" y="732"/>
                    <a:pt x="3761" y="728"/>
                    <a:pt x="3754" y="725"/>
                  </a:cubicBezTo>
                  <a:cubicBezTo>
                    <a:pt x="3728" y="743"/>
                    <a:pt x="3701" y="762"/>
                    <a:pt x="3659" y="762"/>
                  </a:cubicBezTo>
                  <a:cubicBezTo>
                    <a:pt x="3545" y="762"/>
                    <a:pt x="3491" y="903"/>
                    <a:pt x="3632" y="1022"/>
                  </a:cubicBezTo>
                  <a:cubicBezTo>
                    <a:pt x="3725" y="1097"/>
                    <a:pt x="3714" y="1140"/>
                    <a:pt x="3634" y="1140"/>
                  </a:cubicBezTo>
                  <a:cubicBezTo>
                    <a:pt x="3589" y="1140"/>
                    <a:pt x="3521" y="1126"/>
                    <a:pt x="3438" y="1098"/>
                  </a:cubicBezTo>
                  <a:cubicBezTo>
                    <a:pt x="3205" y="1022"/>
                    <a:pt x="3102" y="751"/>
                    <a:pt x="2973" y="725"/>
                  </a:cubicBezTo>
                  <a:cubicBezTo>
                    <a:pt x="2843" y="697"/>
                    <a:pt x="2729" y="542"/>
                    <a:pt x="2729" y="427"/>
                  </a:cubicBezTo>
                  <a:cubicBezTo>
                    <a:pt x="2729" y="423"/>
                    <a:pt x="2729" y="419"/>
                    <a:pt x="2725" y="412"/>
                  </a:cubicBezTo>
                  <a:cubicBezTo>
                    <a:pt x="2725" y="408"/>
                    <a:pt x="2721" y="404"/>
                    <a:pt x="2721" y="400"/>
                  </a:cubicBezTo>
                  <a:cubicBezTo>
                    <a:pt x="2709" y="373"/>
                    <a:pt x="2679" y="359"/>
                    <a:pt x="2641" y="347"/>
                  </a:cubicBezTo>
                  <a:cubicBezTo>
                    <a:pt x="2580" y="328"/>
                    <a:pt x="2489" y="324"/>
                    <a:pt x="2405" y="317"/>
                  </a:cubicBezTo>
                  <a:cubicBezTo>
                    <a:pt x="2398" y="313"/>
                    <a:pt x="2393" y="313"/>
                    <a:pt x="2386" y="313"/>
                  </a:cubicBezTo>
                  <a:lnTo>
                    <a:pt x="2375" y="313"/>
                  </a:lnTo>
                  <a:cubicBezTo>
                    <a:pt x="2359" y="308"/>
                    <a:pt x="2344" y="308"/>
                    <a:pt x="2333" y="305"/>
                  </a:cubicBezTo>
                  <a:lnTo>
                    <a:pt x="2329" y="305"/>
                  </a:lnTo>
                  <a:cubicBezTo>
                    <a:pt x="2313" y="301"/>
                    <a:pt x="2301" y="301"/>
                    <a:pt x="2287" y="297"/>
                  </a:cubicBezTo>
                  <a:cubicBezTo>
                    <a:pt x="2119" y="259"/>
                    <a:pt x="1951" y="232"/>
                    <a:pt x="1810" y="65"/>
                  </a:cubicBezTo>
                  <a:cubicBezTo>
                    <a:pt x="1770" y="19"/>
                    <a:pt x="1737" y="1"/>
                    <a:pt x="170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5" name="Google Shape;1475;p48"/>
            <p:cNvSpPr/>
            <p:nvPr/>
          </p:nvSpPr>
          <p:spPr>
            <a:xfrm>
              <a:off x="2084375" y="2869800"/>
              <a:ext cx="28000" cy="13375"/>
            </a:xfrm>
            <a:custGeom>
              <a:rect b="b" l="l" r="r" t="t"/>
              <a:pathLst>
                <a:path extrusionOk="0" h="535" w="1120">
                  <a:moveTo>
                    <a:pt x="438" y="1"/>
                  </a:moveTo>
                  <a:cubicBezTo>
                    <a:pt x="213" y="1"/>
                    <a:pt x="15" y="30"/>
                    <a:pt x="11" y="71"/>
                  </a:cubicBezTo>
                  <a:cubicBezTo>
                    <a:pt x="0" y="168"/>
                    <a:pt x="176" y="194"/>
                    <a:pt x="320" y="434"/>
                  </a:cubicBezTo>
                  <a:cubicBezTo>
                    <a:pt x="364" y="505"/>
                    <a:pt x="451" y="535"/>
                    <a:pt x="553" y="535"/>
                  </a:cubicBezTo>
                  <a:cubicBezTo>
                    <a:pt x="796" y="535"/>
                    <a:pt x="1119" y="363"/>
                    <a:pt x="1098" y="194"/>
                  </a:cubicBezTo>
                  <a:cubicBezTo>
                    <a:pt x="1078" y="51"/>
                    <a:pt x="734" y="1"/>
                    <a:pt x="43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6" name="Google Shape;1476;p48"/>
            <p:cNvSpPr/>
            <p:nvPr/>
          </p:nvSpPr>
          <p:spPr>
            <a:xfrm>
              <a:off x="2546475" y="4301075"/>
              <a:ext cx="18725" cy="33725"/>
            </a:xfrm>
            <a:custGeom>
              <a:rect b="b" l="l" r="r" t="t"/>
              <a:pathLst>
                <a:path extrusionOk="0" h="1349" w="749">
                  <a:moveTo>
                    <a:pt x="404" y="1"/>
                  </a:moveTo>
                  <a:cubicBezTo>
                    <a:pt x="349" y="1"/>
                    <a:pt x="307" y="7"/>
                    <a:pt x="287" y="22"/>
                  </a:cubicBezTo>
                  <a:cubicBezTo>
                    <a:pt x="150" y="121"/>
                    <a:pt x="314" y="384"/>
                    <a:pt x="127" y="659"/>
                  </a:cubicBezTo>
                  <a:cubicBezTo>
                    <a:pt x="78" y="731"/>
                    <a:pt x="36" y="819"/>
                    <a:pt x="1" y="910"/>
                  </a:cubicBezTo>
                  <a:cubicBezTo>
                    <a:pt x="9" y="918"/>
                    <a:pt x="13" y="925"/>
                    <a:pt x="13" y="933"/>
                  </a:cubicBezTo>
                  <a:cubicBezTo>
                    <a:pt x="32" y="994"/>
                    <a:pt x="192" y="1173"/>
                    <a:pt x="360" y="1349"/>
                  </a:cubicBezTo>
                  <a:cubicBezTo>
                    <a:pt x="516" y="1150"/>
                    <a:pt x="748" y="418"/>
                    <a:pt x="748" y="216"/>
                  </a:cubicBezTo>
                  <a:cubicBezTo>
                    <a:pt x="748" y="121"/>
                    <a:pt x="703" y="72"/>
                    <a:pt x="668" y="26"/>
                  </a:cubicBezTo>
                  <a:cubicBezTo>
                    <a:pt x="568" y="11"/>
                    <a:pt x="474" y="1"/>
                    <a:pt x="40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7" name="Google Shape;1477;p48"/>
            <p:cNvSpPr/>
            <p:nvPr/>
          </p:nvSpPr>
          <p:spPr>
            <a:xfrm>
              <a:off x="2518850" y="4234625"/>
              <a:ext cx="49875" cy="89225"/>
            </a:xfrm>
            <a:custGeom>
              <a:rect b="b" l="l" r="r" t="t"/>
              <a:pathLst>
                <a:path extrusionOk="0" h="3569" w="1995">
                  <a:moveTo>
                    <a:pt x="739" y="1"/>
                  </a:moveTo>
                  <a:cubicBezTo>
                    <a:pt x="463" y="1"/>
                    <a:pt x="552" y="383"/>
                    <a:pt x="286" y="649"/>
                  </a:cubicBezTo>
                  <a:cubicBezTo>
                    <a:pt x="1" y="934"/>
                    <a:pt x="131" y="1556"/>
                    <a:pt x="260" y="1891"/>
                  </a:cubicBezTo>
                  <a:cubicBezTo>
                    <a:pt x="390" y="2226"/>
                    <a:pt x="119" y="2615"/>
                    <a:pt x="325" y="2977"/>
                  </a:cubicBezTo>
                  <a:cubicBezTo>
                    <a:pt x="328" y="2981"/>
                    <a:pt x="328" y="2985"/>
                    <a:pt x="332" y="2988"/>
                  </a:cubicBezTo>
                  <a:cubicBezTo>
                    <a:pt x="432" y="3069"/>
                    <a:pt x="553" y="3180"/>
                    <a:pt x="657" y="3305"/>
                  </a:cubicBezTo>
                  <a:cubicBezTo>
                    <a:pt x="664" y="3312"/>
                    <a:pt x="668" y="3321"/>
                    <a:pt x="675" y="3328"/>
                  </a:cubicBezTo>
                  <a:cubicBezTo>
                    <a:pt x="680" y="3328"/>
                    <a:pt x="680" y="3331"/>
                    <a:pt x="683" y="3335"/>
                  </a:cubicBezTo>
                  <a:cubicBezTo>
                    <a:pt x="687" y="3340"/>
                    <a:pt x="691" y="3343"/>
                    <a:pt x="694" y="3347"/>
                  </a:cubicBezTo>
                  <a:cubicBezTo>
                    <a:pt x="698" y="3351"/>
                    <a:pt x="698" y="3351"/>
                    <a:pt x="703" y="3354"/>
                  </a:cubicBezTo>
                  <a:cubicBezTo>
                    <a:pt x="706" y="3358"/>
                    <a:pt x="710" y="3363"/>
                    <a:pt x="714" y="3370"/>
                  </a:cubicBezTo>
                  <a:cubicBezTo>
                    <a:pt x="717" y="3370"/>
                    <a:pt x="717" y="3370"/>
                    <a:pt x="717" y="3374"/>
                  </a:cubicBezTo>
                  <a:cubicBezTo>
                    <a:pt x="725" y="3377"/>
                    <a:pt x="729" y="3381"/>
                    <a:pt x="736" y="3385"/>
                  </a:cubicBezTo>
                  <a:lnTo>
                    <a:pt x="736" y="3389"/>
                  </a:lnTo>
                  <a:cubicBezTo>
                    <a:pt x="752" y="3400"/>
                    <a:pt x="767" y="3412"/>
                    <a:pt x="782" y="3423"/>
                  </a:cubicBezTo>
                  <a:cubicBezTo>
                    <a:pt x="793" y="3402"/>
                    <a:pt x="812" y="3389"/>
                    <a:pt x="841" y="3389"/>
                  </a:cubicBezTo>
                  <a:cubicBezTo>
                    <a:pt x="881" y="3389"/>
                    <a:pt x="939" y="3413"/>
                    <a:pt x="1023" y="3477"/>
                  </a:cubicBezTo>
                  <a:cubicBezTo>
                    <a:pt x="1018" y="3492"/>
                    <a:pt x="1014" y="3503"/>
                    <a:pt x="1014" y="3514"/>
                  </a:cubicBezTo>
                  <a:cubicBezTo>
                    <a:pt x="1057" y="3526"/>
                    <a:pt x="1087" y="3537"/>
                    <a:pt x="1106" y="3568"/>
                  </a:cubicBezTo>
                  <a:cubicBezTo>
                    <a:pt x="1141" y="3477"/>
                    <a:pt x="1183" y="3389"/>
                    <a:pt x="1232" y="3317"/>
                  </a:cubicBezTo>
                  <a:cubicBezTo>
                    <a:pt x="1419" y="3042"/>
                    <a:pt x="1255" y="2779"/>
                    <a:pt x="1392" y="2680"/>
                  </a:cubicBezTo>
                  <a:cubicBezTo>
                    <a:pt x="1412" y="2665"/>
                    <a:pt x="1454" y="2659"/>
                    <a:pt x="1509" y="2659"/>
                  </a:cubicBezTo>
                  <a:cubicBezTo>
                    <a:pt x="1579" y="2659"/>
                    <a:pt x="1673" y="2669"/>
                    <a:pt x="1773" y="2684"/>
                  </a:cubicBezTo>
                  <a:cubicBezTo>
                    <a:pt x="1732" y="2634"/>
                    <a:pt x="1704" y="2596"/>
                    <a:pt x="1773" y="2512"/>
                  </a:cubicBezTo>
                  <a:cubicBezTo>
                    <a:pt x="1814" y="2464"/>
                    <a:pt x="1860" y="2452"/>
                    <a:pt x="1908" y="2452"/>
                  </a:cubicBezTo>
                  <a:cubicBezTo>
                    <a:pt x="1936" y="2452"/>
                    <a:pt x="1965" y="2456"/>
                    <a:pt x="1994" y="2459"/>
                  </a:cubicBezTo>
                  <a:lnTo>
                    <a:pt x="1941" y="2242"/>
                  </a:lnTo>
                  <a:cubicBezTo>
                    <a:pt x="1941" y="2242"/>
                    <a:pt x="1830" y="2093"/>
                    <a:pt x="1781" y="2066"/>
                  </a:cubicBezTo>
                  <a:cubicBezTo>
                    <a:pt x="1778" y="2065"/>
                    <a:pt x="1774" y="2064"/>
                    <a:pt x="1768" y="2064"/>
                  </a:cubicBezTo>
                  <a:cubicBezTo>
                    <a:pt x="1735" y="2064"/>
                    <a:pt x="1664" y="2092"/>
                    <a:pt x="1594" y="2092"/>
                  </a:cubicBezTo>
                  <a:cubicBezTo>
                    <a:pt x="1511" y="2092"/>
                    <a:pt x="1430" y="2053"/>
                    <a:pt x="1419" y="1880"/>
                  </a:cubicBezTo>
                  <a:cubicBezTo>
                    <a:pt x="1392" y="1544"/>
                    <a:pt x="1354" y="1293"/>
                    <a:pt x="1144" y="1243"/>
                  </a:cubicBezTo>
                  <a:cubicBezTo>
                    <a:pt x="931" y="1194"/>
                    <a:pt x="1030" y="793"/>
                    <a:pt x="1018" y="682"/>
                  </a:cubicBezTo>
                  <a:cubicBezTo>
                    <a:pt x="1007" y="587"/>
                    <a:pt x="733" y="290"/>
                    <a:pt x="744" y="1"/>
                  </a:cubicBezTo>
                  <a:cubicBezTo>
                    <a:pt x="742" y="1"/>
                    <a:pt x="740" y="1"/>
                    <a:pt x="73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8" name="Google Shape;1478;p48"/>
            <p:cNvSpPr/>
            <p:nvPr/>
          </p:nvSpPr>
          <p:spPr>
            <a:xfrm>
              <a:off x="2261675" y="4286175"/>
              <a:ext cx="276250" cy="443275"/>
            </a:xfrm>
            <a:custGeom>
              <a:rect b="b" l="l" r="r" t="t"/>
              <a:pathLst>
                <a:path extrusionOk="0" h="17731" w="11050">
                  <a:moveTo>
                    <a:pt x="8916" y="5565"/>
                  </a:moveTo>
                  <a:lnTo>
                    <a:pt x="8916" y="5565"/>
                  </a:lnTo>
                  <a:cubicBezTo>
                    <a:pt x="9018" y="5569"/>
                    <a:pt x="9000" y="5691"/>
                    <a:pt x="9018" y="5771"/>
                  </a:cubicBezTo>
                  <a:cubicBezTo>
                    <a:pt x="8920" y="5771"/>
                    <a:pt x="8939" y="5646"/>
                    <a:pt x="8916" y="5565"/>
                  </a:cubicBezTo>
                  <a:close/>
                  <a:moveTo>
                    <a:pt x="10088" y="5863"/>
                  </a:moveTo>
                  <a:cubicBezTo>
                    <a:pt x="10138" y="5863"/>
                    <a:pt x="10189" y="5955"/>
                    <a:pt x="10166" y="5980"/>
                  </a:cubicBezTo>
                  <a:cubicBezTo>
                    <a:pt x="10157" y="5989"/>
                    <a:pt x="10147" y="5993"/>
                    <a:pt x="10137" y="5993"/>
                  </a:cubicBezTo>
                  <a:cubicBezTo>
                    <a:pt x="10088" y="5993"/>
                    <a:pt x="10037" y="5899"/>
                    <a:pt x="10059" y="5874"/>
                  </a:cubicBezTo>
                  <a:cubicBezTo>
                    <a:pt x="10069" y="5866"/>
                    <a:pt x="10078" y="5863"/>
                    <a:pt x="10088" y="5863"/>
                  </a:cubicBezTo>
                  <a:close/>
                  <a:moveTo>
                    <a:pt x="6694" y="7282"/>
                  </a:moveTo>
                  <a:cubicBezTo>
                    <a:pt x="6746" y="7282"/>
                    <a:pt x="6799" y="7381"/>
                    <a:pt x="6774" y="7410"/>
                  </a:cubicBezTo>
                  <a:cubicBezTo>
                    <a:pt x="6764" y="7419"/>
                    <a:pt x="6754" y="7423"/>
                    <a:pt x="6744" y="7423"/>
                  </a:cubicBezTo>
                  <a:cubicBezTo>
                    <a:pt x="6692" y="7423"/>
                    <a:pt x="6638" y="7321"/>
                    <a:pt x="6663" y="7296"/>
                  </a:cubicBezTo>
                  <a:cubicBezTo>
                    <a:pt x="6673" y="7286"/>
                    <a:pt x="6683" y="7282"/>
                    <a:pt x="6694" y="7282"/>
                  </a:cubicBezTo>
                  <a:close/>
                  <a:moveTo>
                    <a:pt x="3523" y="7486"/>
                  </a:moveTo>
                  <a:cubicBezTo>
                    <a:pt x="3709" y="7524"/>
                    <a:pt x="3675" y="7783"/>
                    <a:pt x="3523" y="7783"/>
                  </a:cubicBezTo>
                  <a:cubicBezTo>
                    <a:pt x="3431" y="7653"/>
                    <a:pt x="3343" y="7516"/>
                    <a:pt x="3523" y="7486"/>
                  </a:cubicBezTo>
                  <a:close/>
                  <a:moveTo>
                    <a:pt x="8590" y="8756"/>
                  </a:moveTo>
                  <a:cubicBezTo>
                    <a:pt x="8659" y="8756"/>
                    <a:pt x="8730" y="8888"/>
                    <a:pt x="8698" y="8923"/>
                  </a:cubicBezTo>
                  <a:cubicBezTo>
                    <a:pt x="8685" y="8936"/>
                    <a:pt x="8670" y="8941"/>
                    <a:pt x="8656" y="8941"/>
                  </a:cubicBezTo>
                  <a:cubicBezTo>
                    <a:pt x="8586" y="8941"/>
                    <a:pt x="8515" y="8809"/>
                    <a:pt x="8550" y="8774"/>
                  </a:cubicBezTo>
                  <a:cubicBezTo>
                    <a:pt x="8563" y="8761"/>
                    <a:pt x="8577" y="8756"/>
                    <a:pt x="8590" y="8756"/>
                  </a:cubicBezTo>
                  <a:close/>
                  <a:moveTo>
                    <a:pt x="6671" y="8864"/>
                  </a:moveTo>
                  <a:cubicBezTo>
                    <a:pt x="6760" y="8864"/>
                    <a:pt x="6849" y="9031"/>
                    <a:pt x="6805" y="9076"/>
                  </a:cubicBezTo>
                  <a:cubicBezTo>
                    <a:pt x="6789" y="9092"/>
                    <a:pt x="6771" y="9098"/>
                    <a:pt x="6754" y="9098"/>
                  </a:cubicBezTo>
                  <a:cubicBezTo>
                    <a:pt x="6666" y="9098"/>
                    <a:pt x="6573" y="8930"/>
                    <a:pt x="6617" y="8888"/>
                  </a:cubicBezTo>
                  <a:cubicBezTo>
                    <a:pt x="6634" y="8871"/>
                    <a:pt x="6653" y="8864"/>
                    <a:pt x="6671" y="8864"/>
                  </a:cubicBezTo>
                  <a:close/>
                  <a:moveTo>
                    <a:pt x="6018" y="8295"/>
                  </a:moveTo>
                  <a:cubicBezTo>
                    <a:pt x="6282" y="8295"/>
                    <a:pt x="6195" y="8643"/>
                    <a:pt x="6442" y="8656"/>
                  </a:cubicBezTo>
                  <a:cubicBezTo>
                    <a:pt x="6286" y="9014"/>
                    <a:pt x="5943" y="9178"/>
                    <a:pt x="5428" y="9178"/>
                  </a:cubicBezTo>
                  <a:cubicBezTo>
                    <a:pt x="5417" y="9178"/>
                    <a:pt x="5406" y="9178"/>
                    <a:pt x="5394" y="9178"/>
                  </a:cubicBezTo>
                  <a:cubicBezTo>
                    <a:pt x="5470" y="8789"/>
                    <a:pt x="5767" y="8626"/>
                    <a:pt x="5916" y="8309"/>
                  </a:cubicBezTo>
                  <a:cubicBezTo>
                    <a:pt x="5955" y="8300"/>
                    <a:pt x="5989" y="8295"/>
                    <a:pt x="6018" y="8295"/>
                  </a:cubicBezTo>
                  <a:close/>
                  <a:moveTo>
                    <a:pt x="3127" y="9354"/>
                  </a:moveTo>
                  <a:cubicBezTo>
                    <a:pt x="3347" y="9396"/>
                    <a:pt x="3306" y="9697"/>
                    <a:pt x="3127" y="9701"/>
                  </a:cubicBezTo>
                  <a:cubicBezTo>
                    <a:pt x="3020" y="9544"/>
                    <a:pt x="2917" y="9388"/>
                    <a:pt x="3127" y="9354"/>
                  </a:cubicBezTo>
                  <a:close/>
                  <a:moveTo>
                    <a:pt x="5823" y="11155"/>
                  </a:moveTo>
                  <a:cubicBezTo>
                    <a:pt x="5871" y="11155"/>
                    <a:pt x="5922" y="11248"/>
                    <a:pt x="5897" y="11271"/>
                  </a:cubicBezTo>
                  <a:cubicBezTo>
                    <a:pt x="5888" y="11280"/>
                    <a:pt x="5879" y="11284"/>
                    <a:pt x="5869" y="11284"/>
                  </a:cubicBezTo>
                  <a:cubicBezTo>
                    <a:pt x="5820" y="11284"/>
                    <a:pt x="5769" y="11190"/>
                    <a:pt x="5794" y="11168"/>
                  </a:cubicBezTo>
                  <a:cubicBezTo>
                    <a:pt x="5803" y="11159"/>
                    <a:pt x="5813" y="11155"/>
                    <a:pt x="5823" y="11155"/>
                  </a:cubicBezTo>
                  <a:close/>
                  <a:moveTo>
                    <a:pt x="3758" y="11369"/>
                  </a:moveTo>
                  <a:cubicBezTo>
                    <a:pt x="3885" y="11369"/>
                    <a:pt x="3906" y="11473"/>
                    <a:pt x="4022" y="11477"/>
                  </a:cubicBezTo>
                  <a:lnTo>
                    <a:pt x="4022" y="11686"/>
                  </a:lnTo>
                  <a:lnTo>
                    <a:pt x="3709" y="11686"/>
                  </a:lnTo>
                  <a:lnTo>
                    <a:pt x="3709" y="11374"/>
                  </a:lnTo>
                  <a:cubicBezTo>
                    <a:pt x="3727" y="11370"/>
                    <a:pt x="3743" y="11369"/>
                    <a:pt x="3758" y="11369"/>
                  </a:cubicBezTo>
                  <a:close/>
                  <a:moveTo>
                    <a:pt x="908" y="16679"/>
                  </a:moveTo>
                  <a:cubicBezTo>
                    <a:pt x="1030" y="16695"/>
                    <a:pt x="996" y="16869"/>
                    <a:pt x="1011" y="16992"/>
                  </a:cubicBezTo>
                  <a:cubicBezTo>
                    <a:pt x="889" y="16973"/>
                    <a:pt x="923" y="16801"/>
                    <a:pt x="908" y="16679"/>
                  </a:cubicBezTo>
                  <a:close/>
                  <a:moveTo>
                    <a:pt x="7288" y="0"/>
                  </a:moveTo>
                  <a:cubicBezTo>
                    <a:pt x="7264" y="0"/>
                    <a:pt x="7238" y="3"/>
                    <a:pt x="7208" y="8"/>
                  </a:cubicBezTo>
                  <a:cubicBezTo>
                    <a:pt x="6937" y="61"/>
                    <a:pt x="7208" y="305"/>
                    <a:pt x="7079" y="515"/>
                  </a:cubicBezTo>
                  <a:cubicBezTo>
                    <a:pt x="6949" y="721"/>
                    <a:pt x="7041" y="904"/>
                    <a:pt x="7120" y="1433"/>
                  </a:cubicBezTo>
                  <a:cubicBezTo>
                    <a:pt x="7148" y="1628"/>
                    <a:pt x="7193" y="1781"/>
                    <a:pt x="7262" y="1899"/>
                  </a:cubicBezTo>
                  <a:cubicBezTo>
                    <a:pt x="7285" y="1868"/>
                    <a:pt x="7322" y="1822"/>
                    <a:pt x="7315" y="1765"/>
                  </a:cubicBezTo>
                  <a:lnTo>
                    <a:pt x="7315" y="1765"/>
                  </a:lnTo>
                  <a:cubicBezTo>
                    <a:pt x="7456" y="1792"/>
                    <a:pt x="7429" y="1982"/>
                    <a:pt x="7319" y="1987"/>
                  </a:cubicBezTo>
                  <a:cubicBezTo>
                    <a:pt x="7424" y="2120"/>
                    <a:pt x="7566" y="2186"/>
                    <a:pt x="7746" y="2186"/>
                  </a:cubicBezTo>
                  <a:cubicBezTo>
                    <a:pt x="7761" y="2186"/>
                    <a:pt x="7776" y="2185"/>
                    <a:pt x="7792" y="2184"/>
                  </a:cubicBezTo>
                  <a:cubicBezTo>
                    <a:pt x="7815" y="2183"/>
                    <a:pt x="7835" y="2182"/>
                    <a:pt x="7854" y="2182"/>
                  </a:cubicBezTo>
                  <a:cubicBezTo>
                    <a:pt x="8141" y="2182"/>
                    <a:pt x="8024" y="2353"/>
                    <a:pt x="8297" y="2353"/>
                  </a:cubicBezTo>
                  <a:cubicBezTo>
                    <a:pt x="8305" y="2353"/>
                    <a:pt x="8313" y="2353"/>
                    <a:pt x="8321" y="2353"/>
                  </a:cubicBezTo>
                  <a:cubicBezTo>
                    <a:pt x="8327" y="2352"/>
                    <a:pt x="8333" y="2352"/>
                    <a:pt x="8338" y="2352"/>
                  </a:cubicBezTo>
                  <a:cubicBezTo>
                    <a:pt x="8637" y="2352"/>
                    <a:pt x="8659" y="2742"/>
                    <a:pt x="8836" y="2742"/>
                  </a:cubicBezTo>
                  <a:cubicBezTo>
                    <a:pt x="8841" y="2742"/>
                    <a:pt x="8846" y="2742"/>
                    <a:pt x="8851" y="2741"/>
                  </a:cubicBezTo>
                  <a:cubicBezTo>
                    <a:pt x="8858" y="2740"/>
                    <a:pt x="8865" y="2740"/>
                    <a:pt x="8871" y="2740"/>
                  </a:cubicBezTo>
                  <a:cubicBezTo>
                    <a:pt x="9032" y="2740"/>
                    <a:pt x="8849" y="3080"/>
                    <a:pt x="8786" y="3179"/>
                  </a:cubicBezTo>
                  <a:cubicBezTo>
                    <a:pt x="8721" y="3282"/>
                    <a:pt x="9060" y="4395"/>
                    <a:pt x="9083" y="4552"/>
                  </a:cubicBezTo>
                  <a:cubicBezTo>
                    <a:pt x="9110" y="4708"/>
                    <a:pt x="8763" y="4990"/>
                    <a:pt x="8775" y="5211"/>
                  </a:cubicBezTo>
                  <a:cubicBezTo>
                    <a:pt x="8786" y="5432"/>
                    <a:pt x="8451" y="5519"/>
                    <a:pt x="8180" y="5546"/>
                  </a:cubicBezTo>
                  <a:cubicBezTo>
                    <a:pt x="7910" y="5572"/>
                    <a:pt x="7662" y="5989"/>
                    <a:pt x="7418" y="6167"/>
                  </a:cubicBezTo>
                  <a:cubicBezTo>
                    <a:pt x="7171" y="6350"/>
                    <a:pt x="6629" y="6373"/>
                    <a:pt x="6279" y="6388"/>
                  </a:cubicBezTo>
                  <a:cubicBezTo>
                    <a:pt x="6174" y="6392"/>
                    <a:pt x="6048" y="6398"/>
                    <a:pt x="5905" y="6398"/>
                  </a:cubicBezTo>
                  <a:cubicBezTo>
                    <a:pt x="5566" y="6398"/>
                    <a:pt x="5129" y="6365"/>
                    <a:pt x="4647" y="6194"/>
                  </a:cubicBezTo>
                  <a:cubicBezTo>
                    <a:pt x="4555" y="6160"/>
                    <a:pt x="4476" y="6144"/>
                    <a:pt x="4404" y="6140"/>
                  </a:cubicBezTo>
                  <a:cubicBezTo>
                    <a:pt x="4365" y="6205"/>
                    <a:pt x="4335" y="6267"/>
                    <a:pt x="4319" y="6323"/>
                  </a:cubicBezTo>
                  <a:lnTo>
                    <a:pt x="4319" y="6332"/>
                  </a:lnTo>
                  <a:lnTo>
                    <a:pt x="4319" y="6335"/>
                  </a:lnTo>
                  <a:cubicBezTo>
                    <a:pt x="4316" y="6354"/>
                    <a:pt x="4312" y="6369"/>
                    <a:pt x="4316" y="6385"/>
                  </a:cubicBezTo>
                  <a:cubicBezTo>
                    <a:pt x="4327" y="6606"/>
                    <a:pt x="4022" y="7101"/>
                    <a:pt x="4022" y="7201"/>
                  </a:cubicBezTo>
                  <a:cubicBezTo>
                    <a:pt x="4022" y="7296"/>
                    <a:pt x="3790" y="7284"/>
                    <a:pt x="3664" y="7364"/>
                  </a:cubicBezTo>
                  <a:cubicBezTo>
                    <a:pt x="3538" y="7448"/>
                    <a:pt x="3306" y="7395"/>
                    <a:pt x="3222" y="7505"/>
                  </a:cubicBezTo>
                  <a:cubicBezTo>
                    <a:pt x="3141" y="7612"/>
                    <a:pt x="2837" y="7928"/>
                    <a:pt x="2463" y="8047"/>
                  </a:cubicBezTo>
                  <a:cubicBezTo>
                    <a:pt x="2463" y="8047"/>
                    <a:pt x="2467" y="8047"/>
                    <a:pt x="2467" y="8050"/>
                  </a:cubicBezTo>
                  <a:cubicBezTo>
                    <a:pt x="2429" y="8211"/>
                    <a:pt x="2378" y="8268"/>
                    <a:pt x="2331" y="8268"/>
                  </a:cubicBezTo>
                  <a:cubicBezTo>
                    <a:pt x="2292" y="8268"/>
                    <a:pt x="2255" y="8229"/>
                    <a:pt x="2231" y="8179"/>
                  </a:cubicBezTo>
                  <a:cubicBezTo>
                    <a:pt x="1979" y="8416"/>
                    <a:pt x="1850" y="8893"/>
                    <a:pt x="1838" y="9094"/>
                  </a:cubicBezTo>
                  <a:cubicBezTo>
                    <a:pt x="1838" y="9106"/>
                    <a:pt x="1842" y="9122"/>
                    <a:pt x="1842" y="9133"/>
                  </a:cubicBezTo>
                  <a:cubicBezTo>
                    <a:pt x="1887" y="8979"/>
                    <a:pt x="1921" y="8812"/>
                    <a:pt x="2122" y="8812"/>
                  </a:cubicBezTo>
                  <a:cubicBezTo>
                    <a:pt x="2161" y="8812"/>
                    <a:pt x="2206" y="8818"/>
                    <a:pt x="2258" y="8832"/>
                  </a:cubicBezTo>
                  <a:cubicBezTo>
                    <a:pt x="2330" y="9148"/>
                    <a:pt x="2265" y="9327"/>
                    <a:pt x="2063" y="9373"/>
                  </a:cubicBezTo>
                  <a:cubicBezTo>
                    <a:pt x="2204" y="9456"/>
                    <a:pt x="2364" y="9514"/>
                    <a:pt x="2379" y="9548"/>
                  </a:cubicBezTo>
                  <a:cubicBezTo>
                    <a:pt x="2406" y="9616"/>
                    <a:pt x="2101" y="10089"/>
                    <a:pt x="2033" y="10227"/>
                  </a:cubicBezTo>
                  <a:cubicBezTo>
                    <a:pt x="1964" y="10364"/>
                    <a:pt x="1827" y="10432"/>
                    <a:pt x="1659" y="10432"/>
                  </a:cubicBezTo>
                  <a:cubicBezTo>
                    <a:pt x="1495" y="10432"/>
                    <a:pt x="1232" y="10722"/>
                    <a:pt x="1206" y="10806"/>
                  </a:cubicBezTo>
                  <a:cubicBezTo>
                    <a:pt x="1175" y="10890"/>
                    <a:pt x="611" y="11469"/>
                    <a:pt x="611" y="11469"/>
                  </a:cubicBezTo>
                  <a:lnTo>
                    <a:pt x="611" y="12383"/>
                  </a:lnTo>
                  <a:lnTo>
                    <a:pt x="778" y="12513"/>
                  </a:lnTo>
                  <a:cubicBezTo>
                    <a:pt x="843" y="12517"/>
                    <a:pt x="928" y="12559"/>
                    <a:pt x="1034" y="12654"/>
                  </a:cubicBezTo>
                  <a:cubicBezTo>
                    <a:pt x="969" y="12735"/>
                    <a:pt x="912" y="12788"/>
                    <a:pt x="859" y="12818"/>
                  </a:cubicBezTo>
                  <a:lnTo>
                    <a:pt x="870" y="14236"/>
                  </a:lnTo>
                  <a:cubicBezTo>
                    <a:pt x="870" y="14236"/>
                    <a:pt x="402" y="15505"/>
                    <a:pt x="348" y="15741"/>
                  </a:cubicBezTo>
                  <a:cubicBezTo>
                    <a:pt x="328" y="15826"/>
                    <a:pt x="275" y="15932"/>
                    <a:pt x="222" y="16035"/>
                  </a:cubicBezTo>
                  <a:cubicBezTo>
                    <a:pt x="260" y="16054"/>
                    <a:pt x="295" y="16127"/>
                    <a:pt x="275" y="16146"/>
                  </a:cubicBezTo>
                  <a:cubicBezTo>
                    <a:pt x="267" y="16156"/>
                    <a:pt x="257" y="16160"/>
                    <a:pt x="247" y="16160"/>
                  </a:cubicBezTo>
                  <a:cubicBezTo>
                    <a:pt x="222" y="16160"/>
                    <a:pt x="196" y="16135"/>
                    <a:pt x="180" y="16107"/>
                  </a:cubicBezTo>
                  <a:cubicBezTo>
                    <a:pt x="92" y="16264"/>
                    <a:pt x="1" y="16389"/>
                    <a:pt x="1" y="16389"/>
                  </a:cubicBezTo>
                  <a:lnTo>
                    <a:pt x="177" y="17731"/>
                  </a:lnTo>
                  <a:cubicBezTo>
                    <a:pt x="325" y="17662"/>
                    <a:pt x="485" y="17567"/>
                    <a:pt x="664" y="17423"/>
                  </a:cubicBezTo>
                  <a:cubicBezTo>
                    <a:pt x="1000" y="17152"/>
                    <a:pt x="1594" y="16957"/>
                    <a:pt x="1800" y="16931"/>
                  </a:cubicBezTo>
                  <a:cubicBezTo>
                    <a:pt x="2010" y="16904"/>
                    <a:pt x="2177" y="16531"/>
                    <a:pt x="2383" y="16206"/>
                  </a:cubicBezTo>
                  <a:cubicBezTo>
                    <a:pt x="2536" y="15965"/>
                    <a:pt x="2826" y="15904"/>
                    <a:pt x="3013" y="15904"/>
                  </a:cubicBezTo>
                  <a:cubicBezTo>
                    <a:pt x="3078" y="15904"/>
                    <a:pt x="3130" y="15911"/>
                    <a:pt x="3160" y="15921"/>
                  </a:cubicBezTo>
                  <a:cubicBezTo>
                    <a:pt x="3275" y="15963"/>
                    <a:pt x="3084" y="16363"/>
                    <a:pt x="3199" y="16389"/>
                  </a:cubicBezTo>
                  <a:cubicBezTo>
                    <a:pt x="3201" y="16390"/>
                    <a:pt x="3204" y="16390"/>
                    <a:pt x="3207" y="16390"/>
                  </a:cubicBezTo>
                  <a:cubicBezTo>
                    <a:pt x="3335" y="16390"/>
                    <a:pt x="3766" y="15867"/>
                    <a:pt x="3744" y="15666"/>
                  </a:cubicBezTo>
                  <a:cubicBezTo>
                    <a:pt x="3717" y="15456"/>
                    <a:pt x="3846" y="15353"/>
                    <a:pt x="4129" y="15029"/>
                  </a:cubicBezTo>
                  <a:cubicBezTo>
                    <a:pt x="4295" y="14841"/>
                    <a:pt x="4478" y="14771"/>
                    <a:pt x="4622" y="14771"/>
                  </a:cubicBezTo>
                  <a:cubicBezTo>
                    <a:pt x="4726" y="14771"/>
                    <a:pt x="4810" y="14807"/>
                    <a:pt x="4853" y="14861"/>
                  </a:cubicBezTo>
                  <a:cubicBezTo>
                    <a:pt x="4867" y="14879"/>
                    <a:pt x="4883" y="14887"/>
                    <a:pt x="4901" y="14887"/>
                  </a:cubicBezTo>
                  <a:cubicBezTo>
                    <a:pt x="5018" y="14887"/>
                    <a:pt x="5213" y="14547"/>
                    <a:pt x="5451" y="14190"/>
                  </a:cubicBezTo>
                  <a:cubicBezTo>
                    <a:pt x="5722" y="13775"/>
                    <a:pt x="6057" y="13607"/>
                    <a:pt x="6198" y="13569"/>
                  </a:cubicBezTo>
                  <a:cubicBezTo>
                    <a:pt x="6343" y="13531"/>
                    <a:pt x="6214" y="13348"/>
                    <a:pt x="6019" y="13284"/>
                  </a:cubicBezTo>
                  <a:cubicBezTo>
                    <a:pt x="5991" y="13274"/>
                    <a:pt x="5966" y="13270"/>
                    <a:pt x="5943" y="13270"/>
                  </a:cubicBezTo>
                  <a:cubicBezTo>
                    <a:pt x="5807" y="13270"/>
                    <a:pt x="5744" y="13413"/>
                    <a:pt x="5554" y="13413"/>
                  </a:cubicBezTo>
                  <a:cubicBezTo>
                    <a:pt x="5333" y="13413"/>
                    <a:pt x="5371" y="13748"/>
                    <a:pt x="5348" y="13905"/>
                  </a:cubicBezTo>
                  <a:cubicBezTo>
                    <a:pt x="5338" y="13967"/>
                    <a:pt x="5277" y="13978"/>
                    <a:pt x="5199" y="13978"/>
                  </a:cubicBezTo>
                  <a:cubicBezTo>
                    <a:pt x="5158" y="13978"/>
                    <a:pt x="5113" y="13975"/>
                    <a:pt x="5067" y="13975"/>
                  </a:cubicBezTo>
                  <a:cubicBezTo>
                    <a:pt x="4979" y="13975"/>
                    <a:pt x="4890" y="13985"/>
                    <a:pt x="4830" y="14046"/>
                  </a:cubicBezTo>
                  <a:cubicBezTo>
                    <a:pt x="4673" y="14202"/>
                    <a:pt x="4285" y="14343"/>
                    <a:pt x="4003" y="14422"/>
                  </a:cubicBezTo>
                  <a:cubicBezTo>
                    <a:pt x="3717" y="14499"/>
                    <a:pt x="3431" y="14899"/>
                    <a:pt x="3123" y="15067"/>
                  </a:cubicBezTo>
                  <a:cubicBezTo>
                    <a:pt x="2810" y="15238"/>
                    <a:pt x="2566" y="15418"/>
                    <a:pt x="2486" y="15536"/>
                  </a:cubicBezTo>
                  <a:cubicBezTo>
                    <a:pt x="2473" y="15556"/>
                    <a:pt x="2458" y="15563"/>
                    <a:pt x="2443" y="15563"/>
                  </a:cubicBezTo>
                  <a:cubicBezTo>
                    <a:pt x="2383" y="15563"/>
                    <a:pt x="2308" y="15448"/>
                    <a:pt x="2232" y="15448"/>
                  </a:cubicBezTo>
                  <a:cubicBezTo>
                    <a:pt x="2214" y="15448"/>
                    <a:pt x="2195" y="15454"/>
                    <a:pt x="2177" y="15471"/>
                  </a:cubicBezTo>
                  <a:cubicBezTo>
                    <a:pt x="2059" y="15574"/>
                    <a:pt x="2075" y="15730"/>
                    <a:pt x="1983" y="15921"/>
                  </a:cubicBezTo>
                  <a:cubicBezTo>
                    <a:pt x="1892" y="16115"/>
                    <a:pt x="1739" y="16245"/>
                    <a:pt x="1529" y="16245"/>
                  </a:cubicBezTo>
                  <a:lnTo>
                    <a:pt x="1522" y="16245"/>
                  </a:lnTo>
                  <a:cubicBezTo>
                    <a:pt x="1526" y="16267"/>
                    <a:pt x="1529" y="16290"/>
                    <a:pt x="1533" y="16309"/>
                  </a:cubicBezTo>
                  <a:cubicBezTo>
                    <a:pt x="1491" y="16306"/>
                    <a:pt x="1468" y="16283"/>
                    <a:pt x="1457" y="16248"/>
                  </a:cubicBezTo>
                  <a:cubicBezTo>
                    <a:pt x="1225" y="16271"/>
                    <a:pt x="813" y="16382"/>
                    <a:pt x="664" y="16439"/>
                  </a:cubicBezTo>
                  <a:cubicBezTo>
                    <a:pt x="642" y="16448"/>
                    <a:pt x="623" y="16452"/>
                    <a:pt x="608" y="16452"/>
                  </a:cubicBezTo>
                  <a:cubicBezTo>
                    <a:pt x="504" y="16452"/>
                    <a:pt x="530" y="16289"/>
                    <a:pt x="599" y="16234"/>
                  </a:cubicBezTo>
                  <a:cubicBezTo>
                    <a:pt x="676" y="16169"/>
                    <a:pt x="752" y="16115"/>
                    <a:pt x="703" y="16028"/>
                  </a:cubicBezTo>
                  <a:cubicBezTo>
                    <a:pt x="649" y="15936"/>
                    <a:pt x="691" y="15780"/>
                    <a:pt x="832" y="15715"/>
                  </a:cubicBezTo>
                  <a:cubicBezTo>
                    <a:pt x="973" y="15650"/>
                    <a:pt x="843" y="15429"/>
                    <a:pt x="908" y="15326"/>
                  </a:cubicBezTo>
                  <a:cubicBezTo>
                    <a:pt x="918" y="15311"/>
                    <a:pt x="927" y="15305"/>
                    <a:pt x="939" y="15305"/>
                  </a:cubicBezTo>
                  <a:cubicBezTo>
                    <a:pt x="979" y="15305"/>
                    <a:pt x="1041" y="15376"/>
                    <a:pt x="1188" y="15376"/>
                  </a:cubicBezTo>
                  <a:cubicBezTo>
                    <a:pt x="1292" y="15376"/>
                    <a:pt x="1438" y="15341"/>
                    <a:pt x="1647" y="15223"/>
                  </a:cubicBezTo>
                  <a:cubicBezTo>
                    <a:pt x="1896" y="15083"/>
                    <a:pt x="1982" y="15042"/>
                    <a:pt x="2027" y="15042"/>
                  </a:cubicBezTo>
                  <a:cubicBezTo>
                    <a:pt x="2090" y="15042"/>
                    <a:pt x="2074" y="15120"/>
                    <a:pt x="2307" y="15120"/>
                  </a:cubicBezTo>
                  <a:cubicBezTo>
                    <a:pt x="2707" y="15120"/>
                    <a:pt x="2528" y="14915"/>
                    <a:pt x="2463" y="14850"/>
                  </a:cubicBezTo>
                  <a:cubicBezTo>
                    <a:pt x="2398" y="14785"/>
                    <a:pt x="2589" y="14602"/>
                    <a:pt x="2798" y="14434"/>
                  </a:cubicBezTo>
                  <a:cubicBezTo>
                    <a:pt x="3004" y="14267"/>
                    <a:pt x="3020" y="13942"/>
                    <a:pt x="3134" y="13942"/>
                  </a:cubicBezTo>
                  <a:cubicBezTo>
                    <a:pt x="3252" y="13942"/>
                    <a:pt x="3484" y="13878"/>
                    <a:pt x="3523" y="13657"/>
                  </a:cubicBezTo>
                  <a:cubicBezTo>
                    <a:pt x="3561" y="13439"/>
                    <a:pt x="3809" y="13402"/>
                    <a:pt x="3832" y="13256"/>
                  </a:cubicBezTo>
                  <a:cubicBezTo>
                    <a:pt x="3849" y="13166"/>
                    <a:pt x="3918" y="13123"/>
                    <a:pt x="4010" y="13123"/>
                  </a:cubicBezTo>
                  <a:cubicBezTo>
                    <a:pt x="4062" y="13123"/>
                    <a:pt x="4121" y="13137"/>
                    <a:pt x="4182" y="13165"/>
                  </a:cubicBezTo>
                  <a:cubicBezTo>
                    <a:pt x="4221" y="13183"/>
                    <a:pt x="4258" y="13193"/>
                    <a:pt x="4294" y="13193"/>
                  </a:cubicBezTo>
                  <a:cubicBezTo>
                    <a:pt x="4415" y="13193"/>
                    <a:pt x="4524" y="13081"/>
                    <a:pt x="4636" y="12803"/>
                  </a:cubicBezTo>
                  <a:cubicBezTo>
                    <a:pt x="4777" y="12441"/>
                    <a:pt x="4803" y="12608"/>
                    <a:pt x="5074" y="12327"/>
                  </a:cubicBezTo>
                  <a:cubicBezTo>
                    <a:pt x="5348" y="12040"/>
                    <a:pt x="6225" y="11240"/>
                    <a:pt x="6473" y="11073"/>
                  </a:cubicBezTo>
                  <a:cubicBezTo>
                    <a:pt x="6717" y="10901"/>
                    <a:pt x="6926" y="10851"/>
                    <a:pt x="7106" y="10786"/>
                  </a:cubicBezTo>
                  <a:cubicBezTo>
                    <a:pt x="7133" y="10777"/>
                    <a:pt x="7158" y="10773"/>
                    <a:pt x="7181" y="10773"/>
                  </a:cubicBezTo>
                  <a:cubicBezTo>
                    <a:pt x="7282" y="10773"/>
                    <a:pt x="7354" y="10844"/>
                    <a:pt x="7439" y="10844"/>
                  </a:cubicBezTo>
                  <a:cubicBezTo>
                    <a:pt x="7468" y="10844"/>
                    <a:pt x="7498" y="10836"/>
                    <a:pt x="7532" y="10814"/>
                  </a:cubicBezTo>
                  <a:cubicBezTo>
                    <a:pt x="7555" y="10798"/>
                    <a:pt x="7574" y="10792"/>
                    <a:pt x="7588" y="10792"/>
                  </a:cubicBezTo>
                  <a:cubicBezTo>
                    <a:pt x="7670" y="10792"/>
                    <a:pt x="7642" y="10993"/>
                    <a:pt x="7729" y="10993"/>
                  </a:cubicBezTo>
                  <a:cubicBezTo>
                    <a:pt x="7732" y="10993"/>
                    <a:pt x="7735" y="10993"/>
                    <a:pt x="7738" y="10992"/>
                  </a:cubicBezTo>
                  <a:cubicBezTo>
                    <a:pt x="7857" y="10981"/>
                    <a:pt x="8439" y="10814"/>
                    <a:pt x="8466" y="10527"/>
                  </a:cubicBezTo>
                  <a:cubicBezTo>
                    <a:pt x="8489" y="10242"/>
                    <a:pt x="8840" y="9917"/>
                    <a:pt x="9034" y="9685"/>
                  </a:cubicBezTo>
                  <a:cubicBezTo>
                    <a:pt x="9229" y="9453"/>
                    <a:pt x="9190" y="9106"/>
                    <a:pt x="9320" y="8756"/>
                  </a:cubicBezTo>
                  <a:cubicBezTo>
                    <a:pt x="9449" y="8404"/>
                    <a:pt x="9758" y="8107"/>
                    <a:pt x="9899" y="7604"/>
                  </a:cubicBezTo>
                  <a:cubicBezTo>
                    <a:pt x="10044" y="7101"/>
                    <a:pt x="10261" y="6606"/>
                    <a:pt x="10471" y="6286"/>
                  </a:cubicBezTo>
                  <a:cubicBezTo>
                    <a:pt x="10677" y="5961"/>
                    <a:pt x="10585" y="5561"/>
                    <a:pt x="10406" y="5108"/>
                  </a:cubicBezTo>
                  <a:cubicBezTo>
                    <a:pt x="10223" y="4654"/>
                    <a:pt x="10455" y="4304"/>
                    <a:pt x="10559" y="4045"/>
                  </a:cubicBezTo>
                  <a:cubicBezTo>
                    <a:pt x="10612" y="3919"/>
                    <a:pt x="10825" y="3667"/>
                    <a:pt x="11050" y="3419"/>
                  </a:cubicBezTo>
                  <a:cubicBezTo>
                    <a:pt x="10791" y="3240"/>
                    <a:pt x="10555" y="3065"/>
                    <a:pt x="10464" y="2985"/>
                  </a:cubicBezTo>
                  <a:cubicBezTo>
                    <a:pt x="10459" y="2981"/>
                    <a:pt x="10455" y="2977"/>
                    <a:pt x="10452" y="2977"/>
                  </a:cubicBezTo>
                  <a:cubicBezTo>
                    <a:pt x="10444" y="2970"/>
                    <a:pt x="10441" y="2965"/>
                    <a:pt x="10432" y="2962"/>
                  </a:cubicBezTo>
                  <a:cubicBezTo>
                    <a:pt x="10425" y="2951"/>
                    <a:pt x="10418" y="2943"/>
                    <a:pt x="10418" y="2939"/>
                  </a:cubicBezTo>
                  <a:cubicBezTo>
                    <a:pt x="10406" y="2879"/>
                    <a:pt x="10494" y="2230"/>
                    <a:pt x="10330" y="2165"/>
                  </a:cubicBezTo>
                  <a:cubicBezTo>
                    <a:pt x="10322" y="2162"/>
                    <a:pt x="10313" y="2160"/>
                    <a:pt x="10303" y="2160"/>
                  </a:cubicBezTo>
                  <a:cubicBezTo>
                    <a:pt x="10143" y="2160"/>
                    <a:pt x="9842" y="2597"/>
                    <a:pt x="9778" y="2597"/>
                  </a:cubicBezTo>
                  <a:cubicBezTo>
                    <a:pt x="9774" y="2597"/>
                    <a:pt x="9771" y="2595"/>
                    <a:pt x="9769" y="2592"/>
                  </a:cubicBezTo>
                  <a:cubicBezTo>
                    <a:pt x="9732" y="2527"/>
                    <a:pt x="9331" y="2504"/>
                    <a:pt x="9331" y="2406"/>
                  </a:cubicBezTo>
                  <a:lnTo>
                    <a:pt x="9331" y="2394"/>
                  </a:lnTo>
                  <a:lnTo>
                    <a:pt x="9331" y="2386"/>
                  </a:lnTo>
                  <a:lnTo>
                    <a:pt x="9331" y="2379"/>
                  </a:lnTo>
                  <a:lnTo>
                    <a:pt x="9331" y="2367"/>
                  </a:lnTo>
                  <a:lnTo>
                    <a:pt x="9331" y="2364"/>
                  </a:lnTo>
                  <a:cubicBezTo>
                    <a:pt x="9335" y="2246"/>
                    <a:pt x="9343" y="1929"/>
                    <a:pt x="9343" y="1677"/>
                  </a:cubicBezTo>
                  <a:lnTo>
                    <a:pt x="9343" y="1670"/>
                  </a:lnTo>
                  <a:lnTo>
                    <a:pt x="9343" y="1655"/>
                  </a:lnTo>
                  <a:cubicBezTo>
                    <a:pt x="9343" y="1563"/>
                    <a:pt x="9343" y="1484"/>
                    <a:pt x="9338" y="1426"/>
                  </a:cubicBezTo>
                  <a:lnTo>
                    <a:pt x="9338" y="1387"/>
                  </a:lnTo>
                  <a:lnTo>
                    <a:pt x="9338" y="1380"/>
                  </a:lnTo>
                  <a:lnTo>
                    <a:pt x="9338" y="1377"/>
                  </a:lnTo>
                  <a:cubicBezTo>
                    <a:pt x="9335" y="1357"/>
                    <a:pt x="9335" y="1346"/>
                    <a:pt x="9331" y="1342"/>
                  </a:cubicBezTo>
                  <a:cubicBezTo>
                    <a:pt x="9308" y="1292"/>
                    <a:pt x="8981" y="1118"/>
                    <a:pt x="8969" y="969"/>
                  </a:cubicBezTo>
                  <a:cubicBezTo>
                    <a:pt x="8965" y="900"/>
                    <a:pt x="9049" y="793"/>
                    <a:pt x="9141" y="694"/>
                  </a:cubicBezTo>
                  <a:cubicBezTo>
                    <a:pt x="8984" y="527"/>
                    <a:pt x="8634" y="469"/>
                    <a:pt x="8348" y="435"/>
                  </a:cubicBezTo>
                  <a:cubicBezTo>
                    <a:pt x="8292" y="429"/>
                    <a:pt x="8241" y="427"/>
                    <a:pt x="8196" y="427"/>
                  </a:cubicBezTo>
                  <a:cubicBezTo>
                    <a:pt x="8093" y="427"/>
                    <a:pt x="8015" y="438"/>
                    <a:pt x="7946" y="438"/>
                  </a:cubicBezTo>
                  <a:cubicBezTo>
                    <a:pt x="7856" y="438"/>
                    <a:pt x="7781" y="419"/>
                    <a:pt x="7688" y="332"/>
                  </a:cubicBezTo>
                  <a:cubicBezTo>
                    <a:pt x="7515" y="172"/>
                    <a:pt x="7487" y="0"/>
                    <a:pt x="728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79" name="Google Shape;1479;p48"/>
            <p:cNvSpPr/>
            <p:nvPr/>
          </p:nvSpPr>
          <p:spPr>
            <a:xfrm>
              <a:off x="2494950" y="4309325"/>
              <a:ext cx="60525" cy="62350"/>
            </a:xfrm>
            <a:custGeom>
              <a:rect b="b" l="l" r="r" t="t"/>
              <a:pathLst>
                <a:path extrusionOk="0" h="2494" w="2421">
                  <a:moveTo>
                    <a:pt x="1563" y="1320"/>
                  </a:moveTo>
                  <a:cubicBezTo>
                    <a:pt x="1696" y="1346"/>
                    <a:pt x="1670" y="1525"/>
                    <a:pt x="1563" y="1525"/>
                  </a:cubicBezTo>
                  <a:cubicBezTo>
                    <a:pt x="1498" y="1434"/>
                    <a:pt x="1437" y="1339"/>
                    <a:pt x="1563" y="1320"/>
                  </a:cubicBezTo>
                  <a:close/>
                  <a:moveTo>
                    <a:pt x="1288" y="0"/>
                  </a:moveTo>
                  <a:cubicBezTo>
                    <a:pt x="1378" y="174"/>
                    <a:pt x="1320" y="245"/>
                    <a:pt x="1212" y="245"/>
                  </a:cubicBezTo>
                  <a:cubicBezTo>
                    <a:pt x="1192" y="245"/>
                    <a:pt x="1170" y="242"/>
                    <a:pt x="1147" y="237"/>
                  </a:cubicBezTo>
                  <a:lnTo>
                    <a:pt x="1147" y="237"/>
                  </a:lnTo>
                  <a:lnTo>
                    <a:pt x="1189" y="530"/>
                  </a:lnTo>
                  <a:lnTo>
                    <a:pt x="1094" y="526"/>
                  </a:lnTo>
                  <a:cubicBezTo>
                    <a:pt x="1056" y="797"/>
                    <a:pt x="713" y="763"/>
                    <a:pt x="424" y="782"/>
                  </a:cubicBezTo>
                  <a:cubicBezTo>
                    <a:pt x="450" y="664"/>
                    <a:pt x="542" y="603"/>
                    <a:pt x="595" y="515"/>
                  </a:cubicBezTo>
                  <a:lnTo>
                    <a:pt x="7" y="500"/>
                  </a:lnTo>
                  <a:lnTo>
                    <a:pt x="7" y="500"/>
                  </a:lnTo>
                  <a:cubicBezTo>
                    <a:pt x="12" y="558"/>
                    <a:pt x="12" y="637"/>
                    <a:pt x="12" y="729"/>
                  </a:cubicBezTo>
                  <a:lnTo>
                    <a:pt x="12" y="744"/>
                  </a:lnTo>
                  <a:lnTo>
                    <a:pt x="12" y="751"/>
                  </a:lnTo>
                  <a:cubicBezTo>
                    <a:pt x="12" y="1003"/>
                    <a:pt x="4" y="1320"/>
                    <a:pt x="0" y="1438"/>
                  </a:cubicBezTo>
                  <a:lnTo>
                    <a:pt x="0" y="1441"/>
                  </a:lnTo>
                  <a:lnTo>
                    <a:pt x="0" y="1453"/>
                  </a:lnTo>
                  <a:lnTo>
                    <a:pt x="0" y="1460"/>
                  </a:lnTo>
                  <a:lnTo>
                    <a:pt x="0" y="1468"/>
                  </a:lnTo>
                  <a:lnTo>
                    <a:pt x="0" y="1480"/>
                  </a:lnTo>
                  <a:cubicBezTo>
                    <a:pt x="0" y="1578"/>
                    <a:pt x="401" y="1601"/>
                    <a:pt x="438" y="1666"/>
                  </a:cubicBezTo>
                  <a:cubicBezTo>
                    <a:pt x="440" y="1669"/>
                    <a:pt x="443" y="1671"/>
                    <a:pt x="447" y="1671"/>
                  </a:cubicBezTo>
                  <a:cubicBezTo>
                    <a:pt x="511" y="1671"/>
                    <a:pt x="812" y="1234"/>
                    <a:pt x="972" y="1234"/>
                  </a:cubicBezTo>
                  <a:cubicBezTo>
                    <a:pt x="982" y="1234"/>
                    <a:pt x="991" y="1236"/>
                    <a:pt x="999" y="1239"/>
                  </a:cubicBezTo>
                  <a:cubicBezTo>
                    <a:pt x="1163" y="1304"/>
                    <a:pt x="1075" y="1953"/>
                    <a:pt x="1087" y="2013"/>
                  </a:cubicBezTo>
                  <a:cubicBezTo>
                    <a:pt x="1087" y="2017"/>
                    <a:pt x="1094" y="2025"/>
                    <a:pt x="1101" y="2036"/>
                  </a:cubicBezTo>
                  <a:cubicBezTo>
                    <a:pt x="1110" y="2039"/>
                    <a:pt x="1113" y="2044"/>
                    <a:pt x="1121" y="2051"/>
                  </a:cubicBezTo>
                  <a:cubicBezTo>
                    <a:pt x="1124" y="2051"/>
                    <a:pt x="1128" y="2055"/>
                    <a:pt x="1133" y="2059"/>
                  </a:cubicBezTo>
                  <a:cubicBezTo>
                    <a:pt x="1224" y="2139"/>
                    <a:pt x="1460" y="2314"/>
                    <a:pt x="1719" y="2493"/>
                  </a:cubicBezTo>
                  <a:cubicBezTo>
                    <a:pt x="1948" y="2234"/>
                    <a:pt x="2185" y="1975"/>
                    <a:pt x="2264" y="1853"/>
                  </a:cubicBezTo>
                  <a:cubicBezTo>
                    <a:pt x="2421" y="1605"/>
                    <a:pt x="2253" y="1205"/>
                    <a:pt x="2405" y="1038"/>
                  </a:cubicBezTo>
                  <a:cubicBezTo>
                    <a:pt x="2409" y="1033"/>
                    <a:pt x="2417" y="1026"/>
                    <a:pt x="2421" y="1019"/>
                  </a:cubicBezTo>
                  <a:cubicBezTo>
                    <a:pt x="2253" y="843"/>
                    <a:pt x="2093" y="664"/>
                    <a:pt x="2074" y="603"/>
                  </a:cubicBezTo>
                  <a:cubicBezTo>
                    <a:pt x="2070" y="595"/>
                    <a:pt x="2066" y="588"/>
                    <a:pt x="2062" y="584"/>
                  </a:cubicBezTo>
                  <a:cubicBezTo>
                    <a:pt x="2043" y="553"/>
                    <a:pt x="2013" y="542"/>
                    <a:pt x="1967" y="530"/>
                  </a:cubicBezTo>
                  <a:cubicBezTo>
                    <a:pt x="1934" y="649"/>
                    <a:pt x="1893" y="692"/>
                    <a:pt x="1853" y="692"/>
                  </a:cubicBezTo>
                  <a:cubicBezTo>
                    <a:pt x="1772" y="692"/>
                    <a:pt x="1700" y="512"/>
                    <a:pt x="1738" y="435"/>
                  </a:cubicBezTo>
                  <a:cubicBezTo>
                    <a:pt x="1723" y="424"/>
                    <a:pt x="1708" y="412"/>
                    <a:pt x="1692" y="401"/>
                  </a:cubicBezTo>
                  <a:lnTo>
                    <a:pt x="1692" y="397"/>
                  </a:lnTo>
                  <a:cubicBezTo>
                    <a:pt x="1685" y="393"/>
                    <a:pt x="1681" y="389"/>
                    <a:pt x="1673" y="386"/>
                  </a:cubicBezTo>
                  <a:cubicBezTo>
                    <a:pt x="1673" y="382"/>
                    <a:pt x="1673" y="382"/>
                    <a:pt x="1670" y="382"/>
                  </a:cubicBezTo>
                  <a:cubicBezTo>
                    <a:pt x="1666" y="375"/>
                    <a:pt x="1662" y="370"/>
                    <a:pt x="1659" y="366"/>
                  </a:cubicBezTo>
                  <a:cubicBezTo>
                    <a:pt x="1654" y="363"/>
                    <a:pt x="1654" y="363"/>
                    <a:pt x="1650" y="359"/>
                  </a:cubicBezTo>
                  <a:cubicBezTo>
                    <a:pt x="1647" y="355"/>
                    <a:pt x="1643" y="352"/>
                    <a:pt x="1639" y="347"/>
                  </a:cubicBezTo>
                  <a:cubicBezTo>
                    <a:pt x="1636" y="343"/>
                    <a:pt x="1636" y="340"/>
                    <a:pt x="1631" y="340"/>
                  </a:cubicBezTo>
                  <a:cubicBezTo>
                    <a:pt x="1624" y="333"/>
                    <a:pt x="1620" y="324"/>
                    <a:pt x="1613" y="317"/>
                  </a:cubicBezTo>
                  <a:cubicBezTo>
                    <a:pt x="1509" y="192"/>
                    <a:pt x="1388" y="81"/>
                    <a:pt x="128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0" name="Google Shape;1480;p48"/>
            <p:cNvSpPr/>
            <p:nvPr/>
          </p:nvSpPr>
          <p:spPr>
            <a:xfrm>
              <a:off x="2485800" y="4303525"/>
              <a:ext cx="38900" cy="19075"/>
            </a:xfrm>
            <a:custGeom>
              <a:rect b="b" l="l" r="r" t="t"/>
              <a:pathLst>
                <a:path extrusionOk="0" h="763" w="1556">
                  <a:moveTo>
                    <a:pt x="916" y="276"/>
                  </a:moveTo>
                  <a:cubicBezTo>
                    <a:pt x="1037" y="276"/>
                    <a:pt x="1161" y="388"/>
                    <a:pt x="942" y="629"/>
                  </a:cubicBezTo>
                  <a:cubicBezTo>
                    <a:pt x="662" y="400"/>
                    <a:pt x="788" y="276"/>
                    <a:pt x="916" y="276"/>
                  </a:cubicBezTo>
                  <a:close/>
                  <a:moveTo>
                    <a:pt x="176" y="0"/>
                  </a:moveTo>
                  <a:cubicBezTo>
                    <a:pt x="84" y="99"/>
                    <a:pt x="0" y="206"/>
                    <a:pt x="4" y="275"/>
                  </a:cubicBezTo>
                  <a:cubicBezTo>
                    <a:pt x="16" y="424"/>
                    <a:pt x="343" y="598"/>
                    <a:pt x="366" y="648"/>
                  </a:cubicBezTo>
                  <a:cubicBezTo>
                    <a:pt x="370" y="652"/>
                    <a:pt x="370" y="663"/>
                    <a:pt x="373" y="683"/>
                  </a:cubicBezTo>
                  <a:lnTo>
                    <a:pt x="373" y="686"/>
                  </a:lnTo>
                  <a:lnTo>
                    <a:pt x="373" y="693"/>
                  </a:lnTo>
                  <a:lnTo>
                    <a:pt x="373" y="732"/>
                  </a:lnTo>
                  <a:lnTo>
                    <a:pt x="961" y="747"/>
                  </a:lnTo>
                  <a:cubicBezTo>
                    <a:pt x="991" y="702"/>
                    <a:pt x="1010" y="648"/>
                    <a:pt x="1010" y="575"/>
                  </a:cubicBezTo>
                  <a:lnTo>
                    <a:pt x="1448" y="575"/>
                  </a:lnTo>
                  <a:cubicBezTo>
                    <a:pt x="1464" y="648"/>
                    <a:pt x="1467" y="709"/>
                    <a:pt x="1460" y="758"/>
                  </a:cubicBezTo>
                  <a:lnTo>
                    <a:pt x="1555" y="762"/>
                  </a:lnTo>
                  <a:lnTo>
                    <a:pt x="1513" y="469"/>
                  </a:lnTo>
                  <a:cubicBezTo>
                    <a:pt x="1414" y="447"/>
                    <a:pt x="1293" y="382"/>
                    <a:pt x="1220" y="286"/>
                  </a:cubicBezTo>
                  <a:cubicBezTo>
                    <a:pt x="1169" y="221"/>
                    <a:pt x="1076" y="201"/>
                    <a:pt x="965" y="201"/>
                  </a:cubicBezTo>
                  <a:cubicBezTo>
                    <a:pt x="807" y="201"/>
                    <a:pt x="616" y="241"/>
                    <a:pt x="470" y="241"/>
                  </a:cubicBezTo>
                  <a:cubicBezTo>
                    <a:pt x="355" y="241"/>
                    <a:pt x="269" y="217"/>
                    <a:pt x="248" y="130"/>
                  </a:cubicBezTo>
                  <a:cubicBezTo>
                    <a:pt x="236" y="81"/>
                    <a:pt x="210" y="39"/>
                    <a:pt x="17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1" name="Google Shape;1481;p48"/>
            <p:cNvSpPr/>
            <p:nvPr/>
          </p:nvSpPr>
          <p:spPr>
            <a:xfrm>
              <a:off x="2457975" y="4065025"/>
              <a:ext cx="36150" cy="42050"/>
            </a:xfrm>
            <a:custGeom>
              <a:rect b="b" l="l" r="r" t="t"/>
              <a:pathLst>
                <a:path extrusionOk="0" h="1682" w="1446">
                  <a:moveTo>
                    <a:pt x="297" y="0"/>
                  </a:moveTo>
                  <a:cubicBezTo>
                    <a:pt x="214" y="328"/>
                    <a:pt x="0" y="736"/>
                    <a:pt x="134" y="926"/>
                  </a:cubicBezTo>
                  <a:cubicBezTo>
                    <a:pt x="164" y="969"/>
                    <a:pt x="200" y="988"/>
                    <a:pt x="240" y="988"/>
                  </a:cubicBezTo>
                  <a:cubicBezTo>
                    <a:pt x="441" y="988"/>
                    <a:pt x="740" y="537"/>
                    <a:pt x="934" y="537"/>
                  </a:cubicBezTo>
                  <a:cubicBezTo>
                    <a:pt x="1166" y="537"/>
                    <a:pt x="892" y="1575"/>
                    <a:pt x="1143" y="1677"/>
                  </a:cubicBezTo>
                  <a:cubicBezTo>
                    <a:pt x="1151" y="1680"/>
                    <a:pt x="1158" y="1681"/>
                    <a:pt x="1165" y="1681"/>
                  </a:cubicBezTo>
                  <a:cubicBezTo>
                    <a:pt x="1292" y="1681"/>
                    <a:pt x="1446" y="1290"/>
                    <a:pt x="1323" y="926"/>
                  </a:cubicBezTo>
                  <a:cubicBezTo>
                    <a:pt x="1205" y="565"/>
                    <a:pt x="1331" y="317"/>
                    <a:pt x="1430" y="115"/>
                  </a:cubicBezTo>
                  <a:cubicBezTo>
                    <a:pt x="1037" y="88"/>
                    <a:pt x="595" y="42"/>
                    <a:pt x="29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2" name="Google Shape;1482;p48"/>
            <p:cNvSpPr/>
            <p:nvPr/>
          </p:nvSpPr>
          <p:spPr>
            <a:xfrm>
              <a:off x="2463225" y="4018225"/>
              <a:ext cx="33650" cy="49675"/>
            </a:xfrm>
            <a:custGeom>
              <a:rect b="b" l="l" r="r" t="t"/>
              <a:pathLst>
                <a:path extrusionOk="0" h="1987" w="1346">
                  <a:moveTo>
                    <a:pt x="751" y="1"/>
                  </a:moveTo>
                  <a:cubicBezTo>
                    <a:pt x="389" y="1"/>
                    <a:pt x="0" y="1243"/>
                    <a:pt x="107" y="1556"/>
                  </a:cubicBezTo>
                  <a:cubicBezTo>
                    <a:pt x="133" y="1640"/>
                    <a:pt x="118" y="1751"/>
                    <a:pt x="87" y="1872"/>
                  </a:cubicBezTo>
                  <a:cubicBezTo>
                    <a:pt x="385" y="1914"/>
                    <a:pt x="827" y="1960"/>
                    <a:pt x="1220" y="1987"/>
                  </a:cubicBezTo>
                  <a:cubicBezTo>
                    <a:pt x="1227" y="1971"/>
                    <a:pt x="1235" y="1957"/>
                    <a:pt x="1243" y="1945"/>
                  </a:cubicBezTo>
                  <a:cubicBezTo>
                    <a:pt x="1345" y="1735"/>
                    <a:pt x="1139" y="1686"/>
                    <a:pt x="984" y="1220"/>
                  </a:cubicBezTo>
                  <a:cubicBezTo>
                    <a:pt x="831" y="752"/>
                    <a:pt x="1113" y="1"/>
                    <a:pt x="75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3" name="Google Shape;1483;p48"/>
            <p:cNvSpPr/>
            <p:nvPr/>
          </p:nvSpPr>
          <p:spPr>
            <a:xfrm>
              <a:off x="2537150" y="4234350"/>
              <a:ext cx="64150" cy="61900"/>
            </a:xfrm>
            <a:custGeom>
              <a:rect b="b" l="l" r="r" t="t"/>
              <a:pathLst>
                <a:path extrusionOk="0" h="2476" w="2566">
                  <a:moveTo>
                    <a:pt x="50" y="10"/>
                  </a:moveTo>
                  <a:cubicBezTo>
                    <a:pt x="36" y="10"/>
                    <a:pt x="25" y="12"/>
                    <a:pt x="12" y="12"/>
                  </a:cubicBezTo>
                  <a:cubicBezTo>
                    <a:pt x="1" y="301"/>
                    <a:pt x="275" y="598"/>
                    <a:pt x="286" y="693"/>
                  </a:cubicBezTo>
                  <a:cubicBezTo>
                    <a:pt x="298" y="804"/>
                    <a:pt x="199" y="1205"/>
                    <a:pt x="412" y="1254"/>
                  </a:cubicBezTo>
                  <a:cubicBezTo>
                    <a:pt x="622" y="1304"/>
                    <a:pt x="660" y="1555"/>
                    <a:pt x="687" y="1891"/>
                  </a:cubicBezTo>
                  <a:cubicBezTo>
                    <a:pt x="698" y="2064"/>
                    <a:pt x="779" y="2103"/>
                    <a:pt x="862" y="2103"/>
                  </a:cubicBezTo>
                  <a:cubicBezTo>
                    <a:pt x="932" y="2103"/>
                    <a:pt x="1003" y="2075"/>
                    <a:pt x="1036" y="2075"/>
                  </a:cubicBezTo>
                  <a:cubicBezTo>
                    <a:pt x="1042" y="2075"/>
                    <a:pt x="1046" y="2076"/>
                    <a:pt x="1049" y="2077"/>
                  </a:cubicBezTo>
                  <a:cubicBezTo>
                    <a:pt x="1098" y="2104"/>
                    <a:pt x="1209" y="2253"/>
                    <a:pt x="1209" y="2253"/>
                  </a:cubicBezTo>
                  <a:lnTo>
                    <a:pt x="1262" y="2470"/>
                  </a:lnTo>
                  <a:cubicBezTo>
                    <a:pt x="1284" y="2473"/>
                    <a:pt x="1305" y="2476"/>
                    <a:pt x="1327" y="2476"/>
                  </a:cubicBezTo>
                  <a:cubicBezTo>
                    <a:pt x="1384" y="2476"/>
                    <a:pt x="1439" y="2457"/>
                    <a:pt x="1484" y="2378"/>
                  </a:cubicBezTo>
                  <a:cubicBezTo>
                    <a:pt x="1598" y="2173"/>
                    <a:pt x="2052" y="1887"/>
                    <a:pt x="2166" y="1669"/>
                  </a:cubicBezTo>
                  <a:cubicBezTo>
                    <a:pt x="2223" y="1562"/>
                    <a:pt x="2314" y="1498"/>
                    <a:pt x="2406" y="1467"/>
                  </a:cubicBezTo>
                  <a:cubicBezTo>
                    <a:pt x="2395" y="1342"/>
                    <a:pt x="2390" y="1212"/>
                    <a:pt x="2425" y="1147"/>
                  </a:cubicBezTo>
                  <a:cubicBezTo>
                    <a:pt x="2486" y="1018"/>
                    <a:pt x="2425" y="698"/>
                    <a:pt x="2520" y="572"/>
                  </a:cubicBezTo>
                  <a:cubicBezTo>
                    <a:pt x="2566" y="507"/>
                    <a:pt x="2566" y="404"/>
                    <a:pt x="2550" y="282"/>
                  </a:cubicBezTo>
                  <a:lnTo>
                    <a:pt x="2550" y="282"/>
                  </a:lnTo>
                  <a:cubicBezTo>
                    <a:pt x="2497" y="320"/>
                    <a:pt x="2451" y="347"/>
                    <a:pt x="2425" y="362"/>
                  </a:cubicBezTo>
                  <a:cubicBezTo>
                    <a:pt x="2389" y="382"/>
                    <a:pt x="2345" y="390"/>
                    <a:pt x="2296" y="390"/>
                  </a:cubicBezTo>
                  <a:cubicBezTo>
                    <a:pt x="2117" y="390"/>
                    <a:pt x="1869" y="281"/>
                    <a:pt x="1677" y="221"/>
                  </a:cubicBezTo>
                  <a:cubicBezTo>
                    <a:pt x="1616" y="201"/>
                    <a:pt x="1532" y="195"/>
                    <a:pt x="1440" y="195"/>
                  </a:cubicBezTo>
                  <a:cubicBezTo>
                    <a:pt x="1300" y="195"/>
                    <a:pt x="1139" y="209"/>
                    <a:pt x="998" y="209"/>
                  </a:cubicBezTo>
                  <a:cubicBezTo>
                    <a:pt x="858" y="209"/>
                    <a:pt x="738" y="195"/>
                    <a:pt x="679" y="141"/>
                  </a:cubicBezTo>
                  <a:cubicBezTo>
                    <a:pt x="523" y="0"/>
                    <a:pt x="435" y="76"/>
                    <a:pt x="73" y="12"/>
                  </a:cubicBezTo>
                  <a:cubicBezTo>
                    <a:pt x="64" y="10"/>
                    <a:pt x="57" y="10"/>
                    <a:pt x="50" y="1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4" name="Google Shape;1484;p48"/>
            <p:cNvSpPr/>
            <p:nvPr/>
          </p:nvSpPr>
          <p:spPr>
            <a:xfrm>
              <a:off x="2683900" y="3521500"/>
              <a:ext cx="593350" cy="576400"/>
            </a:xfrm>
            <a:custGeom>
              <a:rect b="b" l="l" r="r" t="t"/>
              <a:pathLst>
                <a:path extrusionOk="0" h="23056" w="23734">
                  <a:moveTo>
                    <a:pt x="9678" y="1660"/>
                  </a:moveTo>
                  <a:cubicBezTo>
                    <a:pt x="9857" y="1660"/>
                    <a:pt x="9986" y="1709"/>
                    <a:pt x="10089" y="1785"/>
                  </a:cubicBezTo>
                  <a:cubicBezTo>
                    <a:pt x="10167" y="1975"/>
                    <a:pt x="10086" y="2007"/>
                    <a:pt x="9972" y="2007"/>
                  </a:cubicBezTo>
                  <a:cubicBezTo>
                    <a:pt x="9914" y="2007"/>
                    <a:pt x="9846" y="1999"/>
                    <a:pt x="9787" y="1999"/>
                  </a:cubicBezTo>
                  <a:cubicBezTo>
                    <a:pt x="9697" y="1999"/>
                    <a:pt x="9627" y="2019"/>
                    <a:pt x="9639" y="2120"/>
                  </a:cubicBezTo>
                  <a:cubicBezTo>
                    <a:pt x="9491" y="2086"/>
                    <a:pt x="9548" y="1839"/>
                    <a:pt x="9528" y="1670"/>
                  </a:cubicBezTo>
                  <a:cubicBezTo>
                    <a:pt x="9582" y="1663"/>
                    <a:pt x="9631" y="1660"/>
                    <a:pt x="9678" y="1660"/>
                  </a:cubicBezTo>
                  <a:close/>
                  <a:moveTo>
                    <a:pt x="13572" y="3081"/>
                  </a:moveTo>
                  <a:cubicBezTo>
                    <a:pt x="13721" y="3229"/>
                    <a:pt x="13754" y="3715"/>
                    <a:pt x="13443" y="3715"/>
                  </a:cubicBezTo>
                  <a:cubicBezTo>
                    <a:pt x="13418" y="3715"/>
                    <a:pt x="13392" y="3712"/>
                    <a:pt x="13363" y="3706"/>
                  </a:cubicBezTo>
                  <a:cubicBezTo>
                    <a:pt x="13279" y="3450"/>
                    <a:pt x="13184" y="3107"/>
                    <a:pt x="13572" y="3081"/>
                  </a:cubicBezTo>
                  <a:close/>
                  <a:moveTo>
                    <a:pt x="13050" y="4327"/>
                  </a:moveTo>
                  <a:lnTo>
                    <a:pt x="13050" y="4537"/>
                  </a:lnTo>
                  <a:lnTo>
                    <a:pt x="12844" y="4537"/>
                  </a:lnTo>
                  <a:lnTo>
                    <a:pt x="12844" y="4327"/>
                  </a:lnTo>
                  <a:close/>
                  <a:moveTo>
                    <a:pt x="15650" y="4679"/>
                  </a:moveTo>
                  <a:cubicBezTo>
                    <a:pt x="15661" y="4679"/>
                    <a:pt x="15693" y="4697"/>
                    <a:pt x="15757" y="4743"/>
                  </a:cubicBezTo>
                  <a:cubicBezTo>
                    <a:pt x="15817" y="4825"/>
                    <a:pt x="15829" y="4854"/>
                    <a:pt x="15818" y="4854"/>
                  </a:cubicBezTo>
                  <a:cubicBezTo>
                    <a:pt x="15789" y="4854"/>
                    <a:pt x="15616" y="4679"/>
                    <a:pt x="15650" y="4679"/>
                  </a:cubicBezTo>
                  <a:close/>
                  <a:moveTo>
                    <a:pt x="16176" y="6610"/>
                  </a:moveTo>
                  <a:lnTo>
                    <a:pt x="16176" y="6610"/>
                  </a:lnTo>
                  <a:cubicBezTo>
                    <a:pt x="16297" y="6625"/>
                    <a:pt x="16263" y="6801"/>
                    <a:pt x="16278" y="6923"/>
                  </a:cubicBezTo>
                  <a:cubicBezTo>
                    <a:pt x="16156" y="6904"/>
                    <a:pt x="16191" y="6733"/>
                    <a:pt x="16176" y="6610"/>
                  </a:cubicBezTo>
                  <a:close/>
                  <a:moveTo>
                    <a:pt x="12059" y="7171"/>
                  </a:moveTo>
                  <a:lnTo>
                    <a:pt x="12059" y="7171"/>
                  </a:lnTo>
                  <a:cubicBezTo>
                    <a:pt x="12311" y="7247"/>
                    <a:pt x="12040" y="7323"/>
                    <a:pt x="12059" y="7517"/>
                  </a:cubicBezTo>
                  <a:cubicBezTo>
                    <a:pt x="11838" y="7472"/>
                    <a:pt x="11884" y="7174"/>
                    <a:pt x="12059" y="7171"/>
                  </a:cubicBezTo>
                  <a:close/>
                  <a:moveTo>
                    <a:pt x="9205" y="7300"/>
                  </a:moveTo>
                  <a:lnTo>
                    <a:pt x="9205" y="7525"/>
                  </a:lnTo>
                  <a:lnTo>
                    <a:pt x="8983" y="7525"/>
                  </a:lnTo>
                  <a:lnTo>
                    <a:pt x="8983" y="7300"/>
                  </a:lnTo>
                  <a:close/>
                  <a:moveTo>
                    <a:pt x="12948" y="7959"/>
                  </a:moveTo>
                  <a:cubicBezTo>
                    <a:pt x="13066" y="7978"/>
                    <a:pt x="13004" y="8063"/>
                    <a:pt x="12948" y="8063"/>
                  </a:cubicBezTo>
                  <a:cubicBezTo>
                    <a:pt x="12830" y="8043"/>
                    <a:pt x="12890" y="7959"/>
                    <a:pt x="12948" y="7959"/>
                  </a:cubicBezTo>
                  <a:close/>
                  <a:moveTo>
                    <a:pt x="13465" y="8103"/>
                  </a:moveTo>
                  <a:cubicBezTo>
                    <a:pt x="13477" y="8103"/>
                    <a:pt x="13509" y="8120"/>
                    <a:pt x="13572" y="8165"/>
                  </a:cubicBezTo>
                  <a:cubicBezTo>
                    <a:pt x="13632" y="8249"/>
                    <a:pt x="13644" y="8279"/>
                    <a:pt x="13631" y="8279"/>
                  </a:cubicBezTo>
                  <a:cubicBezTo>
                    <a:pt x="13600" y="8279"/>
                    <a:pt x="13427" y="8103"/>
                    <a:pt x="13465" y="8103"/>
                  </a:cubicBezTo>
                  <a:close/>
                  <a:moveTo>
                    <a:pt x="16470" y="9332"/>
                  </a:moveTo>
                  <a:cubicBezTo>
                    <a:pt x="16537" y="9332"/>
                    <a:pt x="16610" y="9465"/>
                    <a:pt x="16575" y="9500"/>
                  </a:cubicBezTo>
                  <a:cubicBezTo>
                    <a:pt x="16563" y="9512"/>
                    <a:pt x="16549" y="9518"/>
                    <a:pt x="16535" y="9518"/>
                  </a:cubicBezTo>
                  <a:cubicBezTo>
                    <a:pt x="16466" y="9518"/>
                    <a:pt x="16396" y="9385"/>
                    <a:pt x="16431" y="9350"/>
                  </a:cubicBezTo>
                  <a:cubicBezTo>
                    <a:pt x="16443" y="9338"/>
                    <a:pt x="16456" y="9332"/>
                    <a:pt x="16470" y="9332"/>
                  </a:cubicBezTo>
                  <a:close/>
                  <a:moveTo>
                    <a:pt x="14716" y="9514"/>
                  </a:moveTo>
                  <a:lnTo>
                    <a:pt x="14716" y="9724"/>
                  </a:lnTo>
                  <a:lnTo>
                    <a:pt x="14510" y="9724"/>
                  </a:lnTo>
                  <a:lnTo>
                    <a:pt x="14510" y="9514"/>
                  </a:lnTo>
                  <a:close/>
                  <a:moveTo>
                    <a:pt x="13676" y="9724"/>
                  </a:moveTo>
                  <a:cubicBezTo>
                    <a:pt x="13778" y="9728"/>
                    <a:pt x="13759" y="9850"/>
                    <a:pt x="13782" y="9930"/>
                  </a:cubicBezTo>
                  <a:cubicBezTo>
                    <a:pt x="13679" y="9926"/>
                    <a:pt x="13699" y="9804"/>
                    <a:pt x="13676" y="9724"/>
                  </a:cubicBezTo>
                  <a:close/>
                  <a:moveTo>
                    <a:pt x="14350" y="9728"/>
                  </a:moveTo>
                  <a:lnTo>
                    <a:pt x="14350" y="9987"/>
                  </a:lnTo>
                  <a:lnTo>
                    <a:pt x="14091" y="9987"/>
                  </a:lnTo>
                  <a:lnTo>
                    <a:pt x="14091" y="9728"/>
                  </a:lnTo>
                  <a:close/>
                  <a:moveTo>
                    <a:pt x="13470" y="9930"/>
                  </a:moveTo>
                  <a:lnTo>
                    <a:pt x="13470" y="9930"/>
                  </a:lnTo>
                  <a:cubicBezTo>
                    <a:pt x="13599" y="9957"/>
                    <a:pt x="13572" y="10135"/>
                    <a:pt x="13470" y="10140"/>
                  </a:cubicBezTo>
                  <a:cubicBezTo>
                    <a:pt x="13317" y="10094"/>
                    <a:pt x="13477" y="10048"/>
                    <a:pt x="13470" y="9930"/>
                  </a:cubicBezTo>
                  <a:close/>
                  <a:moveTo>
                    <a:pt x="16850" y="9949"/>
                  </a:moveTo>
                  <a:lnTo>
                    <a:pt x="16850" y="10158"/>
                  </a:lnTo>
                  <a:lnTo>
                    <a:pt x="16644" y="10158"/>
                  </a:lnTo>
                  <a:lnTo>
                    <a:pt x="16644" y="9949"/>
                  </a:lnTo>
                  <a:close/>
                  <a:moveTo>
                    <a:pt x="7073" y="10887"/>
                  </a:moveTo>
                  <a:cubicBezTo>
                    <a:pt x="7141" y="10887"/>
                    <a:pt x="7212" y="11019"/>
                    <a:pt x="7181" y="11050"/>
                  </a:cubicBezTo>
                  <a:cubicBezTo>
                    <a:pt x="7168" y="11063"/>
                    <a:pt x="7154" y="11069"/>
                    <a:pt x="7140" y="11069"/>
                  </a:cubicBezTo>
                  <a:cubicBezTo>
                    <a:pt x="7070" y="11069"/>
                    <a:pt x="6997" y="10937"/>
                    <a:pt x="7032" y="10906"/>
                  </a:cubicBezTo>
                  <a:cubicBezTo>
                    <a:pt x="7045" y="10893"/>
                    <a:pt x="7059" y="10887"/>
                    <a:pt x="7073" y="10887"/>
                  </a:cubicBezTo>
                  <a:close/>
                  <a:moveTo>
                    <a:pt x="2565" y="11516"/>
                  </a:moveTo>
                  <a:cubicBezTo>
                    <a:pt x="2567" y="11516"/>
                    <a:pt x="2568" y="11516"/>
                    <a:pt x="2569" y="11516"/>
                  </a:cubicBezTo>
                  <a:cubicBezTo>
                    <a:pt x="3069" y="11599"/>
                    <a:pt x="2813" y="11954"/>
                    <a:pt x="2569" y="11954"/>
                  </a:cubicBezTo>
                  <a:cubicBezTo>
                    <a:pt x="2072" y="11870"/>
                    <a:pt x="2322" y="11516"/>
                    <a:pt x="2565" y="11516"/>
                  </a:cubicBezTo>
                  <a:close/>
                  <a:moveTo>
                    <a:pt x="5881" y="12461"/>
                  </a:moveTo>
                  <a:cubicBezTo>
                    <a:pt x="5921" y="12772"/>
                    <a:pt x="5867" y="12992"/>
                    <a:pt x="5593" y="12992"/>
                  </a:cubicBezTo>
                  <a:cubicBezTo>
                    <a:pt x="5555" y="12992"/>
                    <a:pt x="5513" y="12988"/>
                    <a:pt x="5466" y="12979"/>
                  </a:cubicBezTo>
                  <a:lnTo>
                    <a:pt x="5466" y="12461"/>
                  </a:lnTo>
                  <a:close/>
                  <a:moveTo>
                    <a:pt x="12723" y="13707"/>
                  </a:moveTo>
                  <a:cubicBezTo>
                    <a:pt x="12841" y="13726"/>
                    <a:pt x="12779" y="13810"/>
                    <a:pt x="12723" y="13810"/>
                  </a:cubicBezTo>
                  <a:cubicBezTo>
                    <a:pt x="12605" y="13791"/>
                    <a:pt x="12665" y="13707"/>
                    <a:pt x="12723" y="13707"/>
                  </a:cubicBezTo>
                  <a:close/>
                  <a:moveTo>
                    <a:pt x="6608" y="12608"/>
                  </a:moveTo>
                  <a:cubicBezTo>
                    <a:pt x="6796" y="12608"/>
                    <a:pt x="6989" y="12687"/>
                    <a:pt x="7185" y="12884"/>
                  </a:cubicBezTo>
                  <a:cubicBezTo>
                    <a:pt x="7352" y="13611"/>
                    <a:pt x="6815" y="13885"/>
                    <a:pt x="6242" y="13885"/>
                  </a:cubicBezTo>
                  <a:cubicBezTo>
                    <a:pt x="5838" y="13885"/>
                    <a:pt x="5416" y="13749"/>
                    <a:pt x="5210" y="13539"/>
                  </a:cubicBezTo>
                  <a:cubicBezTo>
                    <a:pt x="5329" y="13440"/>
                    <a:pt x="5454" y="13322"/>
                    <a:pt x="5584" y="13196"/>
                  </a:cubicBezTo>
                  <a:cubicBezTo>
                    <a:pt x="5584" y="13189"/>
                    <a:pt x="5580" y="13177"/>
                    <a:pt x="5580" y="13169"/>
                  </a:cubicBezTo>
                  <a:cubicBezTo>
                    <a:pt x="5591" y="13169"/>
                    <a:pt x="5591" y="13177"/>
                    <a:pt x="5603" y="13181"/>
                  </a:cubicBezTo>
                  <a:cubicBezTo>
                    <a:pt x="5906" y="12896"/>
                    <a:pt x="6247" y="12608"/>
                    <a:pt x="6608" y="12608"/>
                  </a:cubicBezTo>
                  <a:close/>
                  <a:moveTo>
                    <a:pt x="3518" y="13607"/>
                  </a:moveTo>
                  <a:cubicBezTo>
                    <a:pt x="3605" y="13607"/>
                    <a:pt x="3735" y="13675"/>
                    <a:pt x="3904" y="13675"/>
                  </a:cubicBezTo>
                  <a:cubicBezTo>
                    <a:pt x="3939" y="13675"/>
                    <a:pt x="3975" y="13672"/>
                    <a:pt x="4013" y="13665"/>
                  </a:cubicBezTo>
                  <a:lnTo>
                    <a:pt x="4013" y="13665"/>
                  </a:lnTo>
                  <a:cubicBezTo>
                    <a:pt x="4061" y="13847"/>
                    <a:pt x="3967" y="13887"/>
                    <a:pt x="3833" y="13887"/>
                  </a:cubicBezTo>
                  <a:cubicBezTo>
                    <a:pt x="3727" y="13887"/>
                    <a:pt x="3597" y="13862"/>
                    <a:pt x="3492" y="13862"/>
                  </a:cubicBezTo>
                  <a:cubicBezTo>
                    <a:pt x="3453" y="13862"/>
                    <a:pt x="3418" y="13866"/>
                    <a:pt x="3389" y="13875"/>
                  </a:cubicBezTo>
                  <a:cubicBezTo>
                    <a:pt x="3395" y="13663"/>
                    <a:pt x="3439" y="13607"/>
                    <a:pt x="3518" y="13607"/>
                  </a:cubicBezTo>
                  <a:close/>
                  <a:moveTo>
                    <a:pt x="12430" y="14084"/>
                  </a:moveTo>
                  <a:cubicBezTo>
                    <a:pt x="12502" y="14084"/>
                    <a:pt x="12575" y="14221"/>
                    <a:pt x="12540" y="14256"/>
                  </a:cubicBezTo>
                  <a:cubicBezTo>
                    <a:pt x="12526" y="14270"/>
                    <a:pt x="12511" y="14275"/>
                    <a:pt x="12497" y="14275"/>
                  </a:cubicBezTo>
                  <a:cubicBezTo>
                    <a:pt x="12425" y="14275"/>
                    <a:pt x="12352" y="14138"/>
                    <a:pt x="12387" y="14103"/>
                  </a:cubicBezTo>
                  <a:cubicBezTo>
                    <a:pt x="12401" y="14090"/>
                    <a:pt x="12415" y="14084"/>
                    <a:pt x="12430" y="14084"/>
                  </a:cubicBezTo>
                  <a:close/>
                  <a:moveTo>
                    <a:pt x="3583" y="15921"/>
                  </a:moveTo>
                  <a:cubicBezTo>
                    <a:pt x="3643" y="15921"/>
                    <a:pt x="3707" y="16037"/>
                    <a:pt x="3678" y="16066"/>
                  </a:cubicBezTo>
                  <a:cubicBezTo>
                    <a:pt x="3666" y="16078"/>
                    <a:pt x="3653" y="16083"/>
                    <a:pt x="3641" y="16083"/>
                  </a:cubicBezTo>
                  <a:cubicBezTo>
                    <a:pt x="3580" y="16083"/>
                    <a:pt x="3520" y="15968"/>
                    <a:pt x="3549" y="15937"/>
                  </a:cubicBezTo>
                  <a:cubicBezTo>
                    <a:pt x="3560" y="15926"/>
                    <a:pt x="3571" y="15921"/>
                    <a:pt x="3583" y="15921"/>
                  </a:cubicBezTo>
                  <a:close/>
                  <a:moveTo>
                    <a:pt x="3835" y="16040"/>
                  </a:moveTo>
                  <a:cubicBezTo>
                    <a:pt x="3885" y="16040"/>
                    <a:pt x="3933" y="16132"/>
                    <a:pt x="3911" y="16158"/>
                  </a:cubicBezTo>
                  <a:cubicBezTo>
                    <a:pt x="3902" y="16167"/>
                    <a:pt x="3892" y="16171"/>
                    <a:pt x="3882" y="16171"/>
                  </a:cubicBezTo>
                  <a:cubicBezTo>
                    <a:pt x="3833" y="16171"/>
                    <a:pt x="3782" y="16077"/>
                    <a:pt x="3804" y="16055"/>
                  </a:cubicBezTo>
                  <a:cubicBezTo>
                    <a:pt x="3814" y="16045"/>
                    <a:pt x="3825" y="16040"/>
                    <a:pt x="3835" y="16040"/>
                  </a:cubicBezTo>
                  <a:close/>
                  <a:moveTo>
                    <a:pt x="5050" y="16066"/>
                  </a:moveTo>
                  <a:cubicBezTo>
                    <a:pt x="5352" y="16116"/>
                    <a:pt x="5199" y="16329"/>
                    <a:pt x="5050" y="16329"/>
                  </a:cubicBezTo>
                  <a:cubicBezTo>
                    <a:pt x="4753" y="16280"/>
                    <a:pt x="4905" y="16066"/>
                    <a:pt x="5050" y="16066"/>
                  </a:cubicBezTo>
                  <a:close/>
                  <a:moveTo>
                    <a:pt x="4163" y="17187"/>
                  </a:moveTo>
                  <a:lnTo>
                    <a:pt x="4163" y="17481"/>
                  </a:lnTo>
                  <a:lnTo>
                    <a:pt x="3865" y="17481"/>
                  </a:lnTo>
                  <a:lnTo>
                    <a:pt x="3865" y="17187"/>
                  </a:lnTo>
                  <a:close/>
                  <a:moveTo>
                    <a:pt x="5529" y="18342"/>
                  </a:moveTo>
                  <a:cubicBezTo>
                    <a:pt x="5598" y="18342"/>
                    <a:pt x="5669" y="18475"/>
                    <a:pt x="5637" y="18510"/>
                  </a:cubicBezTo>
                  <a:cubicBezTo>
                    <a:pt x="5624" y="18522"/>
                    <a:pt x="5610" y="18528"/>
                    <a:pt x="5596" y="18528"/>
                  </a:cubicBezTo>
                  <a:cubicBezTo>
                    <a:pt x="5527" y="18528"/>
                    <a:pt x="5454" y="18396"/>
                    <a:pt x="5489" y="18361"/>
                  </a:cubicBezTo>
                  <a:cubicBezTo>
                    <a:pt x="5502" y="18348"/>
                    <a:pt x="5515" y="18342"/>
                    <a:pt x="5529" y="18342"/>
                  </a:cubicBezTo>
                  <a:close/>
                  <a:moveTo>
                    <a:pt x="5586" y="18640"/>
                  </a:moveTo>
                  <a:cubicBezTo>
                    <a:pt x="5647" y="18640"/>
                    <a:pt x="5712" y="18645"/>
                    <a:pt x="5782" y="18654"/>
                  </a:cubicBezTo>
                  <a:cubicBezTo>
                    <a:pt x="5695" y="19008"/>
                    <a:pt x="5969" y="19722"/>
                    <a:pt x="5637" y="19831"/>
                  </a:cubicBezTo>
                  <a:cubicBezTo>
                    <a:pt x="5115" y="19813"/>
                    <a:pt x="5218" y="19173"/>
                    <a:pt x="5046" y="18802"/>
                  </a:cubicBezTo>
                  <a:cubicBezTo>
                    <a:pt x="5183" y="18706"/>
                    <a:pt x="5353" y="18640"/>
                    <a:pt x="5586" y="18640"/>
                  </a:cubicBezTo>
                  <a:close/>
                  <a:moveTo>
                    <a:pt x="9546" y="20850"/>
                  </a:moveTo>
                  <a:lnTo>
                    <a:pt x="9546" y="20850"/>
                  </a:lnTo>
                  <a:cubicBezTo>
                    <a:pt x="9547" y="20859"/>
                    <a:pt x="9548" y="20868"/>
                    <a:pt x="9549" y="20877"/>
                  </a:cubicBezTo>
                  <a:lnTo>
                    <a:pt x="9549" y="20877"/>
                  </a:lnTo>
                  <a:cubicBezTo>
                    <a:pt x="9550" y="20869"/>
                    <a:pt x="9548" y="20859"/>
                    <a:pt x="9546" y="20850"/>
                  </a:cubicBezTo>
                  <a:close/>
                  <a:moveTo>
                    <a:pt x="7536" y="0"/>
                  </a:moveTo>
                  <a:cubicBezTo>
                    <a:pt x="7111" y="0"/>
                    <a:pt x="6719" y="147"/>
                    <a:pt x="6415" y="219"/>
                  </a:cubicBezTo>
                  <a:cubicBezTo>
                    <a:pt x="5973" y="325"/>
                    <a:pt x="6064" y="467"/>
                    <a:pt x="6079" y="725"/>
                  </a:cubicBezTo>
                  <a:cubicBezTo>
                    <a:pt x="6091" y="984"/>
                    <a:pt x="6026" y="1476"/>
                    <a:pt x="5329" y="2120"/>
                  </a:cubicBezTo>
                  <a:cubicBezTo>
                    <a:pt x="4627" y="2768"/>
                    <a:pt x="4680" y="3401"/>
                    <a:pt x="4798" y="3828"/>
                  </a:cubicBezTo>
                  <a:cubicBezTo>
                    <a:pt x="4913" y="4255"/>
                    <a:pt x="4589" y="4697"/>
                    <a:pt x="4524" y="4983"/>
                  </a:cubicBezTo>
                  <a:cubicBezTo>
                    <a:pt x="4460" y="5264"/>
                    <a:pt x="4821" y="5535"/>
                    <a:pt x="4902" y="5745"/>
                  </a:cubicBezTo>
                  <a:cubicBezTo>
                    <a:pt x="4921" y="5796"/>
                    <a:pt x="4911" y="5815"/>
                    <a:pt x="4881" y="5815"/>
                  </a:cubicBezTo>
                  <a:cubicBezTo>
                    <a:pt x="4793" y="5815"/>
                    <a:pt x="4528" y="5638"/>
                    <a:pt x="4345" y="5627"/>
                  </a:cubicBezTo>
                  <a:cubicBezTo>
                    <a:pt x="4344" y="5627"/>
                    <a:pt x="4342" y="5626"/>
                    <a:pt x="4340" y="5626"/>
                  </a:cubicBezTo>
                  <a:cubicBezTo>
                    <a:pt x="4093" y="5626"/>
                    <a:pt x="3749" y="6408"/>
                    <a:pt x="3518" y="6999"/>
                  </a:cubicBezTo>
                  <a:cubicBezTo>
                    <a:pt x="3282" y="7593"/>
                    <a:pt x="3400" y="7853"/>
                    <a:pt x="3774" y="7853"/>
                  </a:cubicBezTo>
                  <a:cubicBezTo>
                    <a:pt x="4151" y="7853"/>
                    <a:pt x="3659" y="8085"/>
                    <a:pt x="4059" y="8268"/>
                  </a:cubicBezTo>
                  <a:cubicBezTo>
                    <a:pt x="4367" y="8406"/>
                    <a:pt x="4285" y="8636"/>
                    <a:pt x="4173" y="8636"/>
                  </a:cubicBezTo>
                  <a:cubicBezTo>
                    <a:pt x="4140" y="8636"/>
                    <a:pt x="4104" y="8616"/>
                    <a:pt x="4075" y="8566"/>
                  </a:cubicBezTo>
                  <a:cubicBezTo>
                    <a:pt x="3945" y="8344"/>
                    <a:pt x="3648" y="8138"/>
                    <a:pt x="3400" y="8059"/>
                  </a:cubicBezTo>
                  <a:cubicBezTo>
                    <a:pt x="3390" y="8056"/>
                    <a:pt x="3381" y="8054"/>
                    <a:pt x="3371" y="8054"/>
                  </a:cubicBezTo>
                  <a:cubicBezTo>
                    <a:pt x="3142" y="8054"/>
                    <a:pt x="2967" y="8925"/>
                    <a:pt x="3091" y="9236"/>
                  </a:cubicBezTo>
                  <a:cubicBezTo>
                    <a:pt x="3220" y="9560"/>
                    <a:pt x="3686" y="9354"/>
                    <a:pt x="3541" y="9614"/>
                  </a:cubicBezTo>
                  <a:cubicBezTo>
                    <a:pt x="3494" y="9700"/>
                    <a:pt x="3424" y="9734"/>
                    <a:pt x="3352" y="9734"/>
                  </a:cubicBezTo>
                  <a:cubicBezTo>
                    <a:pt x="3207" y="9734"/>
                    <a:pt x="3054" y="9595"/>
                    <a:pt x="3065" y="9458"/>
                  </a:cubicBezTo>
                  <a:cubicBezTo>
                    <a:pt x="3076" y="9252"/>
                    <a:pt x="2649" y="9019"/>
                    <a:pt x="2340" y="8874"/>
                  </a:cubicBezTo>
                  <a:cubicBezTo>
                    <a:pt x="2294" y="8853"/>
                    <a:pt x="2254" y="8844"/>
                    <a:pt x="2218" y="8844"/>
                  </a:cubicBezTo>
                  <a:cubicBezTo>
                    <a:pt x="2009" y="8844"/>
                    <a:pt x="1940" y="9156"/>
                    <a:pt x="1719" y="9354"/>
                  </a:cubicBezTo>
                  <a:cubicBezTo>
                    <a:pt x="1628" y="9435"/>
                    <a:pt x="1479" y="9480"/>
                    <a:pt x="1319" y="9518"/>
                  </a:cubicBezTo>
                  <a:cubicBezTo>
                    <a:pt x="1243" y="9655"/>
                    <a:pt x="1060" y="9769"/>
                    <a:pt x="881" y="9769"/>
                  </a:cubicBezTo>
                  <a:cubicBezTo>
                    <a:pt x="789" y="9755"/>
                    <a:pt x="713" y="9732"/>
                    <a:pt x="652" y="9709"/>
                  </a:cubicBezTo>
                  <a:cubicBezTo>
                    <a:pt x="629" y="9728"/>
                    <a:pt x="610" y="9747"/>
                    <a:pt x="599" y="9774"/>
                  </a:cubicBezTo>
                  <a:cubicBezTo>
                    <a:pt x="847" y="10026"/>
                    <a:pt x="1239" y="10364"/>
                    <a:pt x="1528" y="10464"/>
                  </a:cubicBezTo>
                  <a:cubicBezTo>
                    <a:pt x="1894" y="10585"/>
                    <a:pt x="1685" y="10742"/>
                    <a:pt x="1792" y="11073"/>
                  </a:cubicBezTo>
                  <a:cubicBezTo>
                    <a:pt x="1795" y="11092"/>
                    <a:pt x="1803" y="11111"/>
                    <a:pt x="1807" y="11131"/>
                  </a:cubicBezTo>
                  <a:cubicBezTo>
                    <a:pt x="1807" y="11138"/>
                    <a:pt x="1811" y="11146"/>
                    <a:pt x="1811" y="11150"/>
                  </a:cubicBezTo>
                  <a:cubicBezTo>
                    <a:pt x="1814" y="11161"/>
                    <a:pt x="1814" y="11173"/>
                    <a:pt x="1818" y="11180"/>
                  </a:cubicBezTo>
                  <a:cubicBezTo>
                    <a:pt x="1818" y="11187"/>
                    <a:pt x="1818" y="11195"/>
                    <a:pt x="1822" y="11203"/>
                  </a:cubicBezTo>
                  <a:lnTo>
                    <a:pt x="1822" y="11229"/>
                  </a:lnTo>
                  <a:cubicBezTo>
                    <a:pt x="1825" y="11238"/>
                    <a:pt x="1825" y="11245"/>
                    <a:pt x="1825" y="11252"/>
                  </a:cubicBezTo>
                  <a:lnTo>
                    <a:pt x="1825" y="11275"/>
                  </a:lnTo>
                  <a:cubicBezTo>
                    <a:pt x="1825" y="11306"/>
                    <a:pt x="1825" y="11333"/>
                    <a:pt x="1822" y="11359"/>
                  </a:cubicBezTo>
                  <a:cubicBezTo>
                    <a:pt x="1822" y="11363"/>
                    <a:pt x="1822" y="11367"/>
                    <a:pt x="1818" y="11370"/>
                  </a:cubicBezTo>
                  <a:cubicBezTo>
                    <a:pt x="1818" y="11382"/>
                    <a:pt x="1814" y="11389"/>
                    <a:pt x="1814" y="11398"/>
                  </a:cubicBezTo>
                  <a:cubicBezTo>
                    <a:pt x="1814" y="11401"/>
                    <a:pt x="1814" y="11401"/>
                    <a:pt x="1811" y="11405"/>
                  </a:cubicBezTo>
                  <a:cubicBezTo>
                    <a:pt x="1780" y="11527"/>
                    <a:pt x="1696" y="11603"/>
                    <a:pt x="1616" y="11653"/>
                  </a:cubicBezTo>
                  <a:cubicBezTo>
                    <a:pt x="1475" y="11741"/>
                    <a:pt x="1616" y="12072"/>
                    <a:pt x="1597" y="12300"/>
                  </a:cubicBezTo>
                  <a:cubicBezTo>
                    <a:pt x="1582" y="12529"/>
                    <a:pt x="1879" y="12388"/>
                    <a:pt x="1967" y="12545"/>
                  </a:cubicBezTo>
                  <a:cubicBezTo>
                    <a:pt x="1971" y="12552"/>
                    <a:pt x="1975" y="12564"/>
                    <a:pt x="1975" y="12571"/>
                  </a:cubicBezTo>
                  <a:lnTo>
                    <a:pt x="1978" y="12575"/>
                  </a:lnTo>
                  <a:cubicBezTo>
                    <a:pt x="1978" y="12582"/>
                    <a:pt x="1982" y="12594"/>
                    <a:pt x="1982" y="12601"/>
                  </a:cubicBezTo>
                  <a:lnTo>
                    <a:pt x="1982" y="12605"/>
                  </a:lnTo>
                  <a:cubicBezTo>
                    <a:pt x="1997" y="12751"/>
                    <a:pt x="1883" y="12983"/>
                    <a:pt x="1899" y="13136"/>
                  </a:cubicBezTo>
                  <a:lnTo>
                    <a:pt x="1899" y="13143"/>
                  </a:lnTo>
                  <a:cubicBezTo>
                    <a:pt x="1899" y="13147"/>
                    <a:pt x="1902" y="13150"/>
                    <a:pt x="1902" y="13154"/>
                  </a:cubicBezTo>
                  <a:lnTo>
                    <a:pt x="1902" y="13166"/>
                  </a:lnTo>
                  <a:cubicBezTo>
                    <a:pt x="1902" y="13169"/>
                    <a:pt x="1906" y="13173"/>
                    <a:pt x="1906" y="13177"/>
                  </a:cubicBezTo>
                  <a:cubicBezTo>
                    <a:pt x="1906" y="13181"/>
                    <a:pt x="1910" y="13185"/>
                    <a:pt x="1910" y="13189"/>
                  </a:cubicBezTo>
                  <a:cubicBezTo>
                    <a:pt x="1910" y="13189"/>
                    <a:pt x="1910" y="13192"/>
                    <a:pt x="1913" y="13196"/>
                  </a:cubicBezTo>
                  <a:cubicBezTo>
                    <a:pt x="1913" y="13200"/>
                    <a:pt x="1917" y="13204"/>
                    <a:pt x="1917" y="13208"/>
                  </a:cubicBezTo>
                  <a:cubicBezTo>
                    <a:pt x="1917" y="13212"/>
                    <a:pt x="1921" y="13212"/>
                    <a:pt x="1921" y="13215"/>
                  </a:cubicBezTo>
                  <a:cubicBezTo>
                    <a:pt x="1925" y="13219"/>
                    <a:pt x="1925" y="13223"/>
                    <a:pt x="1929" y="13227"/>
                  </a:cubicBezTo>
                  <a:cubicBezTo>
                    <a:pt x="1932" y="13227"/>
                    <a:pt x="1932" y="13231"/>
                    <a:pt x="1932" y="13231"/>
                  </a:cubicBezTo>
                  <a:cubicBezTo>
                    <a:pt x="1936" y="13238"/>
                    <a:pt x="1944" y="13242"/>
                    <a:pt x="1948" y="13245"/>
                  </a:cubicBezTo>
                  <a:cubicBezTo>
                    <a:pt x="2104" y="13387"/>
                    <a:pt x="1948" y="13474"/>
                    <a:pt x="2089" y="13543"/>
                  </a:cubicBezTo>
                  <a:cubicBezTo>
                    <a:pt x="2230" y="13616"/>
                    <a:pt x="2142" y="13859"/>
                    <a:pt x="2230" y="13928"/>
                  </a:cubicBezTo>
                  <a:cubicBezTo>
                    <a:pt x="2318" y="14000"/>
                    <a:pt x="2367" y="14244"/>
                    <a:pt x="2017" y="14561"/>
                  </a:cubicBezTo>
                  <a:cubicBezTo>
                    <a:pt x="1830" y="14731"/>
                    <a:pt x="1576" y="14794"/>
                    <a:pt x="1365" y="14794"/>
                  </a:cubicBezTo>
                  <a:cubicBezTo>
                    <a:pt x="1183" y="14794"/>
                    <a:pt x="1033" y="14748"/>
                    <a:pt x="984" y="14682"/>
                  </a:cubicBezTo>
                  <a:cubicBezTo>
                    <a:pt x="936" y="14618"/>
                    <a:pt x="848" y="14583"/>
                    <a:pt x="758" y="14583"/>
                  </a:cubicBezTo>
                  <a:cubicBezTo>
                    <a:pt x="652" y="14583"/>
                    <a:pt x="543" y="14631"/>
                    <a:pt x="495" y="14736"/>
                  </a:cubicBezTo>
                  <a:cubicBezTo>
                    <a:pt x="408" y="14927"/>
                    <a:pt x="38" y="14736"/>
                    <a:pt x="4" y="14980"/>
                  </a:cubicBezTo>
                  <a:cubicBezTo>
                    <a:pt x="4" y="14988"/>
                    <a:pt x="4" y="14995"/>
                    <a:pt x="1" y="15003"/>
                  </a:cubicBezTo>
                  <a:lnTo>
                    <a:pt x="1" y="15006"/>
                  </a:lnTo>
                  <a:lnTo>
                    <a:pt x="1" y="15022"/>
                  </a:lnTo>
                  <a:lnTo>
                    <a:pt x="1" y="15029"/>
                  </a:lnTo>
                  <a:cubicBezTo>
                    <a:pt x="4" y="15034"/>
                    <a:pt x="4" y="15037"/>
                    <a:pt x="4" y="15041"/>
                  </a:cubicBezTo>
                  <a:lnTo>
                    <a:pt x="4" y="15052"/>
                  </a:lnTo>
                  <a:lnTo>
                    <a:pt x="4" y="15057"/>
                  </a:lnTo>
                  <a:cubicBezTo>
                    <a:pt x="8" y="15064"/>
                    <a:pt x="8" y="15068"/>
                    <a:pt x="8" y="15071"/>
                  </a:cubicBezTo>
                  <a:lnTo>
                    <a:pt x="12" y="15071"/>
                  </a:lnTo>
                  <a:cubicBezTo>
                    <a:pt x="27" y="15129"/>
                    <a:pt x="76" y="15163"/>
                    <a:pt x="126" y="15189"/>
                  </a:cubicBezTo>
                  <a:cubicBezTo>
                    <a:pt x="187" y="15224"/>
                    <a:pt x="252" y="15247"/>
                    <a:pt x="293" y="15285"/>
                  </a:cubicBezTo>
                  <a:cubicBezTo>
                    <a:pt x="293" y="15289"/>
                    <a:pt x="298" y="15289"/>
                    <a:pt x="298" y="15289"/>
                  </a:cubicBezTo>
                  <a:cubicBezTo>
                    <a:pt x="301" y="15293"/>
                    <a:pt x="301" y="15293"/>
                    <a:pt x="305" y="15296"/>
                  </a:cubicBezTo>
                  <a:lnTo>
                    <a:pt x="309" y="15300"/>
                  </a:lnTo>
                  <a:cubicBezTo>
                    <a:pt x="312" y="15304"/>
                    <a:pt x="312" y="15304"/>
                    <a:pt x="316" y="15308"/>
                  </a:cubicBezTo>
                  <a:cubicBezTo>
                    <a:pt x="316" y="15312"/>
                    <a:pt x="321" y="15312"/>
                    <a:pt x="321" y="15315"/>
                  </a:cubicBezTo>
                  <a:lnTo>
                    <a:pt x="324" y="15319"/>
                  </a:lnTo>
                  <a:cubicBezTo>
                    <a:pt x="324" y="15323"/>
                    <a:pt x="328" y="15326"/>
                    <a:pt x="328" y="15331"/>
                  </a:cubicBezTo>
                  <a:cubicBezTo>
                    <a:pt x="328" y="15331"/>
                    <a:pt x="332" y="15331"/>
                    <a:pt x="332" y="15335"/>
                  </a:cubicBezTo>
                  <a:cubicBezTo>
                    <a:pt x="332" y="15338"/>
                    <a:pt x="335" y="15342"/>
                    <a:pt x="335" y="15349"/>
                  </a:cubicBezTo>
                  <a:cubicBezTo>
                    <a:pt x="389" y="15506"/>
                    <a:pt x="652" y="15891"/>
                    <a:pt x="618" y="16066"/>
                  </a:cubicBezTo>
                  <a:cubicBezTo>
                    <a:pt x="583" y="16241"/>
                    <a:pt x="652" y="16470"/>
                    <a:pt x="847" y="16470"/>
                  </a:cubicBezTo>
                  <a:cubicBezTo>
                    <a:pt x="1037" y="16470"/>
                    <a:pt x="984" y="16661"/>
                    <a:pt x="827" y="16695"/>
                  </a:cubicBezTo>
                  <a:cubicBezTo>
                    <a:pt x="743" y="16714"/>
                    <a:pt x="728" y="16825"/>
                    <a:pt x="717" y="16943"/>
                  </a:cubicBezTo>
                  <a:cubicBezTo>
                    <a:pt x="748" y="16904"/>
                    <a:pt x="816" y="16874"/>
                    <a:pt x="943" y="16874"/>
                  </a:cubicBezTo>
                  <a:cubicBezTo>
                    <a:pt x="987" y="16874"/>
                    <a:pt x="1039" y="16878"/>
                    <a:pt x="1098" y="16886"/>
                  </a:cubicBezTo>
                  <a:cubicBezTo>
                    <a:pt x="1070" y="17080"/>
                    <a:pt x="980" y="17146"/>
                    <a:pt x="893" y="17146"/>
                  </a:cubicBezTo>
                  <a:cubicBezTo>
                    <a:pt x="813" y="17146"/>
                    <a:pt x="735" y="17091"/>
                    <a:pt x="709" y="17031"/>
                  </a:cubicBezTo>
                  <a:cubicBezTo>
                    <a:pt x="701" y="17103"/>
                    <a:pt x="687" y="17168"/>
                    <a:pt x="652" y="17206"/>
                  </a:cubicBezTo>
                  <a:cubicBezTo>
                    <a:pt x="563" y="17291"/>
                    <a:pt x="585" y="17642"/>
                    <a:pt x="664" y="17642"/>
                  </a:cubicBezTo>
                  <a:cubicBezTo>
                    <a:pt x="680" y="17642"/>
                    <a:pt x="699" y="17627"/>
                    <a:pt x="720" y="17590"/>
                  </a:cubicBezTo>
                  <a:cubicBezTo>
                    <a:pt x="847" y="17381"/>
                    <a:pt x="968" y="17362"/>
                    <a:pt x="1159" y="17362"/>
                  </a:cubicBezTo>
                  <a:cubicBezTo>
                    <a:pt x="1353" y="17362"/>
                    <a:pt x="1299" y="17206"/>
                    <a:pt x="1528" y="17206"/>
                  </a:cubicBezTo>
                  <a:cubicBezTo>
                    <a:pt x="1753" y="17206"/>
                    <a:pt x="1597" y="17031"/>
                    <a:pt x="1597" y="16909"/>
                  </a:cubicBezTo>
                  <a:cubicBezTo>
                    <a:pt x="1597" y="16853"/>
                    <a:pt x="1639" y="16821"/>
                    <a:pt x="1688" y="16821"/>
                  </a:cubicBezTo>
                  <a:cubicBezTo>
                    <a:pt x="1750" y="16821"/>
                    <a:pt x="1824" y="16870"/>
                    <a:pt x="1845" y="16977"/>
                  </a:cubicBezTo>
                  <a:cubicBezTo>
                    <a:pt x="1879" y="17168"/>
                    <a:pt x="1982" y="17256"/>
                    <a:pt x="2157" y="17309"/>
                  </a:cubicBezTo>
                  <a:cubicBezTo>
                    <a:pt x="2333" y="17362"/>
                    <a:pt x="2211" y="17537"/>
                    <a:pt x="2351" y="17694"/>
                  </a:cubicBezTo>
                  <a:cubicBezTo>
                    <a:pt x="2493" y="17854"/>
                    <a:pt x="2630" y="17991"/>
                    <a:pt x="2562" y="18098"/>
                  </a:cubicBezTo>
                  <a:cubicBezTo>
                    <a:pt x="2493" y="18204"/>
                    <a:pt x="2543" y="18292"/>
                    <a:pt x="2615" y="18414"/>
                  </a:cubicBezTo>
                  <a:cubicBezTo>
                    <a:pt x="2657" y="18490"/>
                    <a:pt x="2645" y="18540"/>
                    <a:pt x="2599" y="18605"/>
                  </a:cubicBezTo>
                  <a:cubicBezTo>
                    <a:pt x="2645" y="18696"/>
                    <a:pt x="2668" y="18814"/>
                    <a:pt x="2661" y="18959"/>
                  </a:cubicBezTo>
                  <a:lnTo>
                    <a:pt x="2245" y="18959"/>
                  </a:lnTo>
                  <a:cubicBezTo>
                    <a:pt x="2242" y="18951"/>
                    <a:pt x="2242" y="18944"/>
                    <a:pt x="2242" y="18940"/>
                  </a:cubicBezTo>
                  <a:cubicBezTo>
                    <a:pt x="2135" y="19005"/>
                    <a:pt x="2005" y="19089"/>
                    <a:pt x="1887" y="19210"/>
                  </a:cubicBezTo>
                  <a:cubicBezTo>
                    <a:pt x="1894" y="19226"/>
                    <a:pt x="1902" y="19245"/>
                    <a:pt x="1910" y="19268"/>
                  </a:cubicBezTo>
                  <a:cubicBezTo>
                    <a:pt x="1913" y="19275"/>
                    <a:pt x="1917" y="19283"/>
                    <a:pt x="1921" y="19291"/>
                  </a:cubicBezTo>
                  <a:cubicBezTo>
                    <a:pt x="1967" y="19397"/>
                    <a:pt x="2013" y="19542"/>
                    <a:pt x="2039" y="19660"/>
                  </a:cubicBezTo>
                  <a:lnTo>
                    <a:pt x="2039" y="19676"/>
                  </a:lnTo>
                  <a:cubicBezTo>
                    <a:pt x="2043" y="19680"/>
                    <a:pt x="2043" y="19683"/>
                    <a:pt x="2043" y="19691"/>
                  </a:cubicBezTo>
                  <a:cubicBezTo>
                    <a:pt x="2043" y="19699"/>
                    <a:pt x="2047" y="19706"/>
                    <a:pt x="2047" y="19713"/>
                  </a:cubicBezTo>
                  <a:lnTo>
                    <a:pt x="2047" y="19722"/>
                  </a:lnTo>
                  <a:cubicBezTo>
                    <a:pt x="2050" y="19729"/>
                    <a:pt x="2050" y="19736"/>
                    <a:pt x="2050" y="19745"/>
                  </a:cubicBezTo>
                  <a:lnTo>
                    <a:pt x="2050" y="19756"/>
                  </a:lnTo>
                  <a:lnTo>
                    <a:pt x="2050" y="19778"/>
                  </a:lnTo>
                  <a:cubicBezTo>
                    <a:pt x="2050" y="19984"/>
                    <a:pt x="2005" y="20625"/>
                    <a:pt x="2115" y="20663"/>
                  </a:cubicBezTo>
                  <a:cubicBezTo>
                    <a:pt x="2132" y="20668"/>
                    <a:pt x="2151" y="20671"/>
                    <a:pt x="2171" y="20671"/>
                  </a:cubicBezTo>
                  <a:cubicBezTo>
                    <a:pt x="2280" y="20671"/>
                    <a:pt x="2416" y="20598"/>
                    <a:pt x="2436" y="20510"/>
                  </a:cubicBezTo>
                  <a:cubicBezTo>
                    <a:pt x="2454" y="20435"/>
                    <a:pt x="2490" y="20305"/>
                    <a:pt x="2562" y="20305"/>
                  </a:cubicBezTo>
                  <a:cubicBezTo>
                    <a:pt x="2592" y="20305"/>
                    <a:pt x="2630" y="20329"/>
                    <a:pt x="2676" y="20392"/>
                  </a:cubicBezTo>
                  <a:cubicBezTo>
                    <a:pt x="2828" y="20602"/>
                    <a:pt x="2622" y="20788"/>
                    <a:pt x="2992" y="20788"/>
                  </a:cubicBezTo>
                  <a:cubicBezTo>
                    <a:pt x="3324" y="20788"/>
                    <a:pt x="3553" y="20402"/>
                    <a:pt x="3846" y="20402"/>
                  </a:cubicBezTo>
                  <a:cubicBezTo>
                    <a:pt x="3876" y="20402"/>
                    <a:pt x="3906" y="20406"/>
                    <a:pt x="3938" y="20415"/>
                  </a:cubicBezTo>
                  <a:cubicBezTo>
                    <a:pt x="4112" y="20468"/>
                    <a:pt x="4559" y="20537"/>
                    <a:pt x="4734" y="20537"/>
                  </a:cubicBezTo>
                  <a:cubicBezTo>
                    <a:pt x="4905" y="20537"/>
                    <a:pt x="5493" y="20605"/>
                    <a:pt x="5526" y="20758"/>
                  </a:cubicBezTo>
                  <a:cubicBezTo>
                    <a:pt x="5561" y="20911"/>
                    <a:pt x="5397" y="21043"/>
                    <a:pt x="5546" y="21242"/>
                  </a:cubicBezTo>
                  <a:cubicBezTo>
                    <a:pt x="5549" y="21246"/>
                    <a:pt x="5558" y="21254"/>
                    <a:pt x="5561" y="21261"/>
                  </a:cubicBezTo>
                  <a:cubicBezTo>
                    <a:pt x="5732" y="21467"/>
                    <a:pt x="5630" y="21726"/>
                    <a:pt x="5820" y="21966"/>
                  </a:cubicBezTo>
                  <a:cubicBezTo>
                    <a:pt x="6010" y="22210"/>
                    <a:pt x="5938" y="22470"/>
                    <a:pt x="6163" y="22484"/>
                  </a:cubicBezTo>
                  <a:cubicBezTo>
                    <a:pt x="6366" y="22501"/>
                    <a:pt x="6484" y="22683"/>
                    <a:pt x="6656" y="22683"/>
                  </a:cubicBezTo>
                  <a:cubicBezTo>
                    <a:pt x="6675" y="22683"/>
                    <a:pt x="6695" y="22680"/>
                    <a:pt x="6716" y="22675"/>
                  </a:cubicBezTo>
                  <a:cubicBezTo>
                    <a:pt x="6744" y="22668"/>
                    <a:pt x="6767" y="22664"/>
                    <a:pt x="6787" y="22664"/>
                  </a:cubicBezTo>
                  <a:cubicBezTo>
                    <a:pt x="6912" y="22664"/>
                    <a:pt x="6894" y="22799"/>
                    <a:pt x="7028" y="22934"/>
                  </a:cubicBezTo>
                  <a:cubicBezTo>
                    <a:pt x="7081" y="22987"/>
                    <a:pt x="7128" y="23001"/>
                    <a:pt x="7172" y="23001"/>
                  </a:cubicBezTo>
                  <a:cubicBezTo>
                    <a:pt x="7221" y="23001"/>
                    <a:pt x="7266" y="22983"/>
                    <a:pt x="7312" y="22983"/>
                  </a:cubicBezTo>
                  <a:cubicBezTo>
                    <a:pt x="7343" y="22983"/>
                    <a:pt x="7373" y="22991"/>
                    <a:pt x="7405" y="23018"/>
                  </a:cubicBezTo>
                  <a:cubicBezTo>
                    <a:pt x="7436" y="23045"/>
                    <a:pt x="7470" y="23056"/>
                    <a:pt x="7508" y="23056"/>
                  </a:cubicBezTo>
                  <a:cubicBezTo>
                    <a:pt x="7622" y="23056"/>
                    <a:pt x="7764" y="22954"/>
                    <a:pt x="7905" y="22866"/>
                  </a:cubicBezTo>
                  <a:cubicBezTo>
                    <a:pt x="8086" y="22750"/>
                    <a:pt x="8219" y="22620"/>
                    <a:pt x="8382" y="22620"/>
                  </a:cubicBezTo>
                  <a:cubicBezTo>
                    <a:pt x="8391" y="22620"/>
                    <a:pt x="8399" y="22621"/>
                    <a:pt x="8408" y="22621"/>
                  </a:cubicBezTo>
                  <a:cubicBezTo>
                    <a:pt x="8419" y="22623"/>
                    <a:pt x="8429" y="22623"/>
                    <a:pt x="8439" y="22623"/>
                  </a:cubicBezTo>
                  <a:cubicBezTo>
                    <a:pt x="8588" y="22623"/>
                    <a:pt x="8647" y="22492"/>
                    <a:pt x="8629" y="22329"/>
                  </a:cubicBezTo>
                  <a:cubicBezTo>
                    <a:pt x="8614" y="22157"/>
                    <a:pt x="8957" y="22294"/>
                    <a:pt x="8957" y="22019"/>
                  </a:cubicBezTo>
                  <a:cubicBezTo>
                    <a:pt x="8957" y="21741"/>
                    <a:pt x="9029" y="21467"/>
                    <a:pt x="8873" y="21398"/>
                  </a:cubicBezTo>
                  <a:cubicBezTo>
                    <a:pt x="8717" y="21330"/>
                    <a:pt x="8594" y="21140"/>
                    <a:pt x="8819" y="21140"/>
                  </a:cubicBezTo>
                  <a:cubicBezTo>
                    <a:pt x="8900" y="21140"/>
                    <a:pt x="9029" y="21146"/>
                    <a:pt x="9159" y="21146"/>
                  </a:cubicBezTo>
                  <a:cubicBezTo>
                    <a:pt x="9392" y="21146"/>
                    <a:pt x="9625" y="21124"/>
                    <a:pt x="9578" y="21002"/>
                  </a:cubicBezTo>
                  <a:cubicBezTo>
                    <a:pt x="9574" y="20990"/>
                    <a:pt x="9574" y="20979"/>
                    <a:pt x="9570" y="20968"/>
                  </a:cubicBezTo>
                  <a:cubicBezTo>
                    <a:pt x="9567" y="20964"/>
                    <a:pt x="9567" y="20960"/>
                    <a:pt x="9567" y="20957"/>
                  </a:cubicBezTo>
                  <a:cubicBezTo>
                    <a:pt x="9563" y="20948"/>
                    <a:pt x="9563" y="20941"/>
                    <a:pt x="9559" y="20934"/>
                  </a:cubicBezTo>
                  <a:cubicBezTo>
                    <a:pt x="9559" y="20929"/>
                    <a:pt x="9559" y="20922"/>
                    <a:pt x="9555" y="20914"/>
                  </a:cubicBezTo>
                  <a:lnTo>
                    <a:pt x="9555" y="20911"/>
                  </a:lnTo>
                  <a:cubicBezTo>
                    <a:pt x="9553" y="20900"/>
                    <a:pt x="9551" y="20888"/>
                    <a:pt x="9549" y="20877"/>
                  </a:cubicBezTo>
                  <a:lnTo>
                    <a:pt x="9549" y="20877"/>
                  </a:lnTo>
                  <a:cubicBezTo>
                    <a:pt x="9549" y="20886"/>
                    <a:pt x="9546" y="20894"/>
                    <a:pt x="9540" y="20899"/>
                  </a:cubicBezTo>
                  <a:cubicBezTo>
                    <a:pt x="9527" y="20912"/>
                    <a:pt x="9513" y="20918"/>
                    <a:pt x="9499" y="20918"/>
                  </a:cubicBezTo>
                  <a:cubicBezTo>
                    <a:pt x="9430" y="20918"/>
                    <a:pt x="9360" y="20789"/>
                    <a:pt x="9391" y="20754"/>
                  </a:cubicBezTo>
                  <a:cubicBezTo>
                    <a:pt x="9404" y="20741"/>
                    <a:pt x="9418" y="20736"/>
                    <a:pt x="9433" y="20736"/>
                  </a:cubicBezTo>
                  <a:cubicBezTo>
                    <a:pt x="9481" y="20736"/>
                    <a:pt x="9532" y="20800"/>
                    <a:pt x="9546" y="20850"/>
                  </a:cubicBezTo>
                  <a:lnTo>
                    <a:pt x="9546" y="20850"/>
                  </a:lnTo>
                  <a:cubicBezTo>
                    <a:pt x="9524" y="20672"/>
                    <a:pt x="9537" y="20443"/>
                    <a:pt x="9582" y="20293"/>
                  </a:cubicBezTo>
                  <a:lnTo>
                    <a:pt x="9582" y="20282"/>
                  </a:lnTo>
                  <a:cubicBezTo>
                    <a:pt x="9590" y="20271"/>
                    <a:pt x="9593" y="20255"/>
                    <a:pt x="9597" y="20243"/>
                  </a:cubicBezTo>
                  <a:cubicBezTo>
                    <a:pt x="9666" y="20053"/>
                    <a:pt x="9597" y="19863"/>
                    <a:pt x="9475" y="19740"/>
                  </a:cubicBezTo>
                  <a:cubicBezTo>
                    <a:pt x="9357" y="19622"/>
                    <a:pt x="9357" y="19485"/>
                    <a:pt x="9216" y="19241"/>
                  </a:cubicBezTo>
                  <a:cubicBezTo>
                    <a:pt x="9079" y="19001"/>
                    <a:pt x="8907" y="18776"/>
                    <a:pt x="8907" y="18551"/>
                  </a:cubicBezTo>
                  <a:cubicBezTo>
                    <a:pt x="8907" y="18340"/>
                    <a:pt x="8786" y="17994"/>
                    <a:pt x="8914" y="17994"/>
                  </a:cubicBezTo>
                  <a:cubicBezTo>
                    <a:pt x="8922" y="17994"/>
                    <a:pt x="8932" y="17995"/>
                    <a:pt x="8942" y="17998"/>
                  </a:cubicBezTo>
                  <a:cubicBezTo>
                    <a:pt x="9005" y="18018"/>
                    <a:pt x="9132" y="18035"/>
                    <a:pt x="9283" y="18035"/>
                  </a:cubicBezTo>
                  <a:cubicBezTo>
                    <a:pt x="9543" y="18035"/>
                    <a:pt x="9874" y="17985"/>
                    <a:pt x="10081" y="17812"/>
                  </a:cubicBezTo>
                  <a:cubicBezTo>
                    <a:pt x="10409" y="17534"/>
                    <a:pt x="10527" y="17377"/>
                    <a:pt x="10492" y="17122"/>
                  </a:cubicBezTo>
                  <a:cubicBezTo>
                    <a:pt x="10459" y="16863"/>
                    <a:pt x="10596" y="16897"/>
                    <a:pt x="10580" y="16707"/>
                  </a:cubicBezTo>
                  <a:cubicBezTo>
                    <a:pt x="10561" y="16516"/>
                    <a:pt x="10786" y="16638"/>
                    <a:pt x="10786" y="16466"/>
                  </a:cubicBezTo>
                  <a:cubicBezTo>
                    <a:pt x="10786" y="16291"/>
                    <a:pt x="10821" y="15982"/>
                    <a:pt x="11011" y="15982"/>
                  </a:cubicBezTo>
                  <a:cubicBezTo>
                    <a:pt x="11201" y="15982"/>
                    <a:pt x="11046" y="15464"/>
                    <a:pt x="11148" y="15342"/>
                  </a:cubicBezTo>
                  <a:cubicBezTo>
                    <a:pt x="11241" y="15236"/>
                    <a:pt x="11320" y="15115"/>
                    <a:pt x="11483" y="15115"/>
                  </a:cubicBezTo>
                  <a:cubicBezTo>
                    <a:pt x="11502" y="15115"/>
                    <a:pt x="11523" y="15117"/>
                    <a:pt x="11544" y="15121"/>
                  </a:cubicBezTo>
                  <a:cubicBezTo>
                    <a:pt x="11556" y="15123"/>
                    <a:pt x="11568" y="15123"/>
                    <a:pt x="11580" y="15123"/>
                  </a:cubicBezTo>
                  <a:cubicBezTo>
                    <a:pt x="11725" y="15123"/>
                    <a:pt x="11840" y="14979"/>
                    <a:pt x="11924" y="14979"/>
                  </a:cubicBezTo>
                  <a:cubicBezTo>
                    <a:pt x="11951" y="14979"/>
                    <a:pt x="11974" y="14994"/>
                    <a:pt x="11994" y="15034"/>
                  </a:cubicBezTo>
                  <a:cubicBezTo>
                    <a:pt x="12018" y="15080"/>
                    <a:pt x="12049" y="15098"/>
                    <a:pt x="12084" y="15098"/>
                  </a:cubicBezTo>
                  <a:cubicBezTo>
                    <a:pt x="12180" y="15098"/>
                    <a:pt x="12315" y="14976"/>
                    <a:pt x="12478" y="14965"/>
                  </a:cubicBezTo>
                  <a:cubicBezTo>
                    <a:pt x="12703" y="14946"/>
                    <a:pt x="12788" y="14705"/>
                    <a:pt x="12772" y="14325"/>
                  </a:cubicBezTo>
                  <a:cubicBezTo>
                    <a:pt x="12753" y="13947"/>
                    <a:pt x="12788" y="13845"/>
                    <a:pt x="13066" y="13845"/>
                  </a:cubicBezTo>
                  <a:cubicBezTo>
                    <a:pt x="13340" y="13845"/>
                    <a:pt x="13374" y="13585"/>
                    <a:pt x="13634" y="13497"/>
                  </a:cubicBezTo>
                  <a:cubicBezTo>
                    <a:pt x="13683" y="13481"/>
                    <a:pt x="13733" y="13474"/>
                    <a:pt x="13783" y="13474"/>
                  </a:cubicBezTo>
                  <a:cubicBezTo>
                    <a:pt x="13978" y="13474"/>
                    <a:pt x="14178" y="13570"/>
                    <a:pt x="14337" y="13570"/>
                  </a:cubicBezTo>
                  <a:cubicBezTo>
                    <a:pt x="14356" y="13570"/>
                    <a:pt x="14374" y="13569"/>
                    <a:pt x="14392" y="13566"/>
                  </a:cubicBezTo>
                  <a:cubicBezTo>
                    <a:pt x="14403" y="13566"/>
                    <a:pt x="14415" y="13562"/>
                    <a:pt x="14426" y="13562"/>
                  </a:cubicBezTo>
                  <a:lnTo>
                    <a:pt x="14476" y="13562"/>
                  </a:lnTo>
                  <a:cubicBezTo>
                    <a:pt x="14483" y="13566"/>
                    <a:pt x="14491" y="13566"/>
                    <a:pt x="14499" y="13566"/>
                  </a:cubicBezTo>
                  <a:cubicBezTo>
                    <a:pt x="14503" y="13566"/>
                    <a:pt x="14506" y="13566"/>
                    <a:pt x="14510" y="13570"/>
                  </a:cubicBezTo>
                  <a:cubicBezTo>
                    <a:pt x="14522" y="13570"/>
                    <a:pt x="14533" y="13574"/>
                    <a:pt x="14540" y="13574"/>
                  </a:cubicBezTo>
                  <a:cubicBezTo>
                    <a:pt x="14548" y="13577"/>
                    <a:pt x="14556" y="13577"/>
                    <a:pt x="14563" y="13581"/>
                  </a:cubicBezTo>
                  <a:cubicBezTo>
                    <a:pt x="14568" y="13581"/>
                    <a:pt x="14571" y="13581"/>
                    <a:pt x="14571" y="13585"/>
                  </a:cubicBezTo>
                  <a:cubicBezTo>
                    <a:pt x="14579" y="13585"/>
                    <a:pt x="14586" y="13588"/>
                    <a:pt x="14594" y="13593"/>
                  </a:cubicBezTo>
                  <a:lnTo>
                    <a:pt x="14598" y="13593"/>
                  </a:lnTo>
                  <a:cubicBezTo>
                    <a:pt x="14682" y="13627"/>
                    <a:pt x="14751" y="13684"/>
                    <a:pt x="14788" y="13745"/>
                  </a:cubicBezTo>
                  <a:cubicBezTo>
                    <a:pt x="14880" y="13673"/>
                    <a:pt x="14945" y="13637"/>
                    <a:pt x="14995" y="13637"/>
                  </a:cubicBezTo>
                  <a:cubicBezTo>
                    <a:pt x="15038" y="13637"/>
                    <a:pt x="15071" y="13664"/>
                    <a:pt x="15101" y="13718"/>
                  </a:cubicBezTo>
                  <a:cubicBezTo>
                    <a:pt x="15118" y="13749"/>
                    <a:pt x="15140" y="13761"/>
                    <a:pt x="15168" y="13761"/>
                  </a:cubicBezTo>
                  <a:cubicBezTo>
                    <a:pt x="15270" y="13761"/>
                    <a:pt x="15446" y="13602"/>
                    <a:pt x="15691" y="13602"/>
                  </a:cubicBezTo>
                  <a:cubicBezTo>
                    <a:pt x="15731" y="13602"/>
                    <a:pt x="15773" y="13606"/>
                    <a:pt x="15817" y="13616"/>
                  </a:cubicBezTo>
                  <a:cubicBezTo>
                    <a:pt x="15947" y="13645"/>
                    <a:pt x="16041" y="13666"/>
                    <a:pt x="16109" y="13666"/>
                  </a:cubicBezTo>
                  <a:cubicBezTo>
                    <a:pt x="16244" y="13666"/>
                    <a:pt x="16280" y="13584"/>
                    <a:pt x="16290" y="13319"/>
                  </a:cubicBezTo>
                  <a:cubicBezTo>
                    <a:pt x="16309" y="12914"/>
                    <a:pt x="16431" y="12948"/>
                    <a:pt x="16343" y="12807"/>
                  </a:cubicBezTo>
                  <a:cubicBezTo>
                    <a:pt x="16255" y="12670"/>
                    <a:pt x="16640" y="12457"/>
                    <a:pt x="16835" y="12408"/>
                  </a:cubicBezTo>
                  <a:cubicBezTo>
                    <a:pt x="17025" y="12354"/>
                    <a:pt x="17483" y="12198"/>
                    <a:pt x="17483" y="12125"/>
                  </a:cubicBezTo>
                  <a:cubicBezTo>
                    <a:pt x="17483" y="12056"/>
                    <a:pt x="17273" y="11847"/>
                    <a:pt x="17376" y="11634"/>
                  </a:cubicBezTo>
                  <a:cubicBezTo>
                    <a:pt x="17380" y="11630"/>
                    <a:pt x="17384" y="11622"/>
                    <a:pt x="17388" y="11618"/>
                  </a:cubicBezTo>
                  <a:lnTo>
                    <a:pt x="17395" y="11611"/>
                  </a:lnTo>
                  <a:cubicBezTo>
                    <a:pt x="17395" y="11611"/>
                    <a:pt x="17399" y="11607"/>
                    <a:pt x="17403" y="11603"/>
                  </a:cubicBezTo>
                  <a:cubicBezTo>
                    <a:pt x="17407" y="11599"/>
                    <a:pt x="17407" y="11599"/>
                    <a:pt x="17411" y="11595"/>
                  </a:cubicBezTo>
                  <a:cubicBezTo>
                    <a:pt x="17414" y="11595"/>
                    <a:pt x="17418" y="11592"/>
                    <a:pt x="17422" y="11592"/>
                  </a:cubicBezTo>
                  <a:cubicBezTo>
                    <a:pt x="17422" y="11588"/>
                    <a:pt x="17426" y="11588"/>
                    <a:pt x="17430" y="11584"/>
                  </a:cubicBezTo>
                  <a:cubicBezTo>
                    <a:pt x="17433" y="11584"/>
                    <a:pt x="17437" y="11581"/>
                    <a:pt x="17441" y="11581"/>
                  </a:cubicBezTo>
                  <a:cubicBezTo>
                    <a:pt x="17444" y="11581"/>
                    <a:pt x="17449" y="11576"/>
                    <a:pt x="17453" y="11576"/>
                  </a:cubicBezTo>
                  <a:cubicBezTo>
                    <a:pt x="17456" y="11576"/>
                    <a:pt x="17460" y="11572"/>
                    <a:pt x="17464" y="11572"/>
                  </a:cubicBezTo>
                  <a:cubicBezTo>
                    <a:pt x="17467" y="11572"/>
                    <a:pt x="17472" y="11569"/>
                    <a:pt x="17475" y="11569"/>
                  </a:cubicBezTo>
                  <a:cubicBezTo>
                    <a:pt x="17483" y="11569"/>
                    <a:pt x="17486" y="11569"/>
                    <a:pt x="17490" y="11565"/>
                  </a:cubicBezTo>
                  <a:lnTo>
                    <a:pt x="17502" y="11565"/>
                  </a:lnTo>
                  <a:cubicBezTo>
                    <a:pt x="17509" y="11565"/>
                    <a:pt x="17513" y="11561"/>
                    <a:pt x="17521" y="11561"/>
                  </a:cubicBezTo>
                  <a:lnTo>
                    <a:pt x="17632" y="11561"/>
                  </a:lnTo>
                  <a:cubicBezTo>
                    <a:pt x="17875" y="11576"/>
                    <a:pt x="18230" y="11687"/>
                    <a:pt x="18420" y="11690"/>
                  </a:cubicBezTo>
                  <a:cubicBezTo>
                    <a:pt x="18417" y="11546"/>
                    <a:pt x="18417" y="11367"/>
                    <a:pt x="18447" y="11306"/>
                  </a:cubicBezTo>
                  <a:cubicBezTo>
                    <a:pt x="18483" y="11231"/>
                    <a:pt x="18872" y="11182"/>
                    <a:pt x="19130" y="11182"/>
                  </a:cubicBezTo>
                  <a:cubicBezTo>
                    <a:pt x="19225" y="11182"/>
                    <a:pt x="19303" y="11189"/>
                    <a:pt x="19339" y="11203"/>
                  </a:cubicBezTo>
                  <a:cubicBezTo>
                    <a:pt x="19469" y="11252"/>
                    <a:pt x="19587" y="11687"/>
                    <a:pt x="19731" y="11908"/>
                  </a:cubicBezTo>
                  <a:cubicBezTo>
                    <a:pt x="19877" y="12133"/>
                    <a:pt x="20387" y="12670"/>
                    <a:pt x="20791" y="12918"/>
                  </a:cubicBezTo>
                  <a:cubicBezTo>
                    <a:pt x="20822" y="12937"/>
                    <a:pt x="20848" y="12956"/>
                    <a:pt x="20879" y="12976"/>
                  </a:cubicBezTo>
                  <a:lnTo>
                    <a:pt x="20883" y="12979"/>
                  </a:lnTo>
                  <a:cubicBezTo>
                    <a:pt x="20909" y="12998"/>
                    <a:pt x="20936" y="13017"/>
                    <a:pt x="20962" y="13036"/>
                  </a:cubicBezTo>
                  <a:cubicBezTo>
                    <a:pt x="20962" y="13040"/>
                    <a:pt x="20966" y="13040"/>
                    <a:pt x="20971" y="13044"/>
                  </a:cubicBezTo>
                  <a:cubicBezTo>
                    <a:pt x="20994" y="13062"/>
                    <a:pt x="21016" y="13082"/>
                    <a:pt x="21043" y="13105"/>
                  </a:cubicBezTo>
                  <a:cubicBezTo>
                    <a:pt x="21047" y="13108"/>
                    <a:pt x="21050" y="13113"/>
                    <a:pt x="21058" y="13116"/>
                  </a:cubicBezTo>
                  <a:cubicBezTo>
                    <a:pt x="21077" y="13131"/>
                    <a:pt x="21092" y="13147"/>
                    <a:pt x="21112" y="13162"/>
                  </a:cubicBezTo>
                  <a:cubicBezTo>
                    <a:pt x="21218" y="13257"/>
                    <a:pt x="21317" y="13356"/>
                    <a:pt x="21405" y="13433"/>
                  </a:cubicBezTo>
                  <a:cubicBezTo>
                    <a:pt x="21416" y="13360"/>
                    <a:pt x="21412" y="13299"/>
                    <a:pt x="21397" y="13261"/>
                  </a:cubicBezTo>
                  <a:cubicBezTo>
                    <a:pt x="21344" y="13143"/>
                    <a:pt x="21344" y="12960"/>
                    <a:pt x="21580" y="12762"/>
                  </a:cubicBezTo>
                  <a:cubicBezTo>
                    <a:pt x="21812" y="12564"/>
                    <a:pt x="22000" y="12579"/>
                    <a:pt x="21984" y="12499"/>
                  </a:cubicBezTo>
                  <a:cubicBezTo>
                    <a:pt x="21972" y="12418"/>
                    <a:pt x="21671" y="12327"/>
                    <a:pt x="21893" y="12171"/>
                  </a:cubicBezTo>
                  <a:cubicBezTo>
                    <a:pt x="22118" y="12015"/>
                    <a:pt x="22285" y="11607"/>
                    <a:pt x="22392" y="11516"/>
                  </a:cubicBezTo>
                  <a:cubicBezTo>
                    <a:pt x="22495" y="11424"/>
                    <a:pt x="22575" y="11123"/>
                    <a:pt x="22849" y="11123"/>
                  </a:cubicBezTo>
                  <a:cubicBezTo>
                    <a:pt x="22957" y="11123"/>
                    <a:pt x="23117" y="11150"/>
                    <a:pt x="23291" y="11150"/>
                  </a:cubicBezTo>
                  <a:cubicBezTo>
                    <a:pt x="23436" y="11150"/>
                    <a:pt x="23591" y="11131"/>
                    <a:pt x="23733" y="11062"/>
                  </a:cubicBezTo>
                  <a:cubicBezTo>
                    <a:pt x="23638" y="10990"/>
                    <a:pt x="23547" y="10906"/>
                    <a:pt x="23467" y="10791"/>
                  </a:cubicBezTo>
                  <a:cubicBezTo>
                    <a:pt x="23207" y="10429"/>
                    <a:pt x="23052" y="10517"/>
                    <a:pt x="22742" y="10349"/>
                  </a:cubicBezTo>
                  <a:cubicBezTo>
                    <a:pt x="22430" y="10181"/>
                    <a:pt x="22301" y="10323"/>
                    <a:pt x="22030" y="10040"/>
                  </a:cubicBezTo>
                  <a:cubicBezTo>
                    <a:pt x="21922" y="9926"/>
                    <a:pt x="21828" y="9911"/>
                    <a:pt x="21743" y="9911"/>
                  </a:cubicBezTo>
                  <a:cubicBezTo>
                    <a:pt x="21712" y="9911"/>
                    <a:pt x="21683" y="9913"/>
                    <a:pt x="21655" y="9913"/>
                  </a:cubicBezTo>
                  <a:cubicBezTo>
                    <a:pt x="21565" y="9913"/>
                    <a:pt x="21485" y="9893"/>
                    <a:pt x="21409" y="9728"/>
                  </a:cubicBezTo>
                  <a:cubicBezTo>
                    <a:pt x="21327" y="9553"/>
                    <a:pt x="21361" y="9475"/>
                    <a:pt x="21461" y="9475"/>
                  </a:cubicBezTo>
                  <a:cubicBezTo>
                    <a:pt x="21567" y="9475"/>
                    <a:pt x="21746" y="9563"/>
                    <a:pt x="21938" y="9716"/>
                  </a:cubicBezTo>
                  <a:cubicBezTo>
                    <a:pt x="22129" y="9867"/>
                    <a:pt x="22249" y="9954"/>
                    <a:pt x="22285" y="9954"/>
                  </a:cubicBezTo>
                  <a:cubicBezTo>
                    <a:pt x="22320" y="9954"/>
                    <a:pt x="22274" y="9870"/>
                    <a:pt x="22132" y="9678"/>
                  </a:cubicBezTo>
                  <a:cubicBezTo>
                    <a:pt x="21847" y="9289"/>
                    <a:pt x="21446" y="9148"/>
                    <a:pt x="20994" y="8928"/>
                  </a:cubicBezTo>
                  <a:cubicBezTo>
                    <a:pt x="20543" y="8707"/>
                    <a:pt x="20399" y="8539"/>
                    <a:pt x="20372" y="8344"/>
                  </a:cubicBezTo>
                  <a:cubicBezTo>
                    <a:pt x="20355" y="8203"/>
                    <a:pt x="20094" y="8164"/>
                    <a:pt x="19825" y="8164"/>
                  </a:cubicBezTo>
                  <a:cubicBezTo>
                    <a:pt x="19725" y="8164"/>
                    <a:pt x="19624" y="8170"/>
                    <a:pt x="19534" y="8177"/>
                  </a:cubicBezTo>
                  <a:cubicBezTo>
                    <a:pt x="19328" y="8193"/>
                    <a:pt x="19132" y="8238"/>
                    <a:pt x="18959" y="8238"/>
                  </a:cubicBezTo>
                  <a:cubicBezTo>
                    <a:pt x="18850" y="8238"/>
                    <a:pt x="18750" y="8220"/>
                    <a:pt x="18665" y="8165"/>
                  </a:cubicBezTo>
                  <a:cubicBezTo>
                    <a:pt x="18447" y="8020"/>
                    <a:pt x="18237" y="8165"/>
                    <a:pt x="18237" y="7982"/>
                  </a:cubicBezTo>
                  <a:cubicBezTo>
                    <a:pt x="18237" y="7799"/>
                    <a:pt x="17967" y="7528"/>
                    <a:pt x="17681" y="7247"/>
                  </a:cubicBezTo>
                  <a:cubicBezTo>
                    <a:pt x="17399" y="6961"/>
                    <a:pt x="17372" y="6778"/>
                    <a:pt x="17346" y="6481"/>
                  </a:cubicBezTo>
                  <a:cubicBezTo>
                    <a:pt x="17319" y="6184"/>
                    <a:pt x="17216" y="6351"/>
                    <a:pt x="17166" y="6156"/>
                  </a:cubicBezTo>
                  <a:cubicBezTo>
                    <a:pt x="17113" y="5966"/>
                    <a:pt x="16934" y="5836"/>
                    <a:pt x="16816" y="5707"/>
                  </a:cubicBezTo>
                  <a:cubicBezTo>
                    <a:pt x="16698" y="5577"/>
                    <a:pt x="16827" y="5044"/>
                    <a:pt x="16827" y="4735"/>
                  </a:cubicBezTo>
                  <a:cubicBezTo>
                    <a:pt x="16827" y="4426"/>
                    <a:pt x="16854" y="4217"/>
                    <a:pt x="16660" y="4217"/>
                  </a:cubicBezTo>
                  <a:cubicBezTo>
                    <a:pt x="16466" y="4217"/>
                    <a:pt x="16313" y="4075"/>
                    <a:pt x="16313" y="3892"/>
                  </a:cubicBezTo>
                  <a:cubicBezTo>
                    <a:pt x="16313" y="3714"/>
                    <a:pt x="16260" y="3633"/>
                    <a:pt x="16000" y="3633"/>
                  </a:cubicBezTo>
                  <a:cubicBezTo>
                    <a:pt x="15741" y="3633"/>
                    <a:pt x="15588" y="3557"/>
                    <a:pt x="15470" y="3401"/>
                  </a:cubicBezTo>
                  <a:cubicBezTo>
                    <a:pt x="15352" y="3248"/>
                    <a:pt x="15097" y="3222"/>
                    <a:pt x="14925" y="3169"/>
                  </a:cubicBezTo>
                  <a:cubicBezTo>
                    <a:pt x="14758" y="3119"/>
                    <a:pt x="14860" y="2951"/>
                    <a:pt x="14617" y="2951"/>
                  </a:cubicBezTo>
                  <a:cubicBezTo>
                    <a:pt x="14369" y="2951"/>
                    <a:pt x="14098" y="2860"/>
                    <a:pt x="13904" y="2860"/>
                  </a:cubicBezTo>
                  <a:cubicBezTo>
                    <a:pt x="13710" y="2860"/>
                    <a:pt x="13736" y="2654"/>
                    <a:pt x="13595" y="2562"/>
                  </a:cubicBezTo>
                  <a:cubicBezTo>
                    <a:pt x="13561" y="2540"/>
                    <a:pt x="13524" y="2533"/>
                    <a:pt x="13483" y="2533"/>
                  </a:cubicBezTo>
                  <a:cubicBezTo>
                    <a:pt x="13409" y="2533"/>
                    <a:pt x="13319" y="2557"/>
                    <a:pt x="13199" y="2557"/>
                  </a:cubicBezTo>
                  <a:cubicBezTo>
                    <a:pt x="13109" y="2557"/>
                    <a:pt x="13002" y="2544"/>
                    <a:pt x="12871" y="2497"/>
                  </a:cubicBezTo>
                  <a:cubicBezTo>
                    <a:pt x="12736" y="2449"/>
                    <a:pt x="12605" y="2433"/>
                    <a:pt x="12476" y="2433"/>
                  </a:cubicBezTo>
                  <a:cubicBezTo>
                    <a:pt x="12219" y="2433"/>
                    <a:pt x="11973" y="2497"/>
                    <a:pt x="11732" y="2497"/>
                  </a:cubicBezTo>
                  <a:cubicBezTo>
                    <a:pt x="11370" y="2497"/>
                    <a:pt x="10996" y="2497"/>
                    <a:pt x="10878" y="2368"/>
                  </a:cubicBezTo>
                  <a:cubicBezTo>
                    <a:pt x="10831" y="2317"/>
                    <a:pt x="10792" y="2296"/>
                    <a:pt x="10760" y="2296"/>
                  </a:cubicBezTo>
                  <a:cubicBezTo>
                    <a:pt x="10710" y="2296"/>
                    <a:pt x="10675" y="2344"/>
                    <a:pt x="10645" y="2406"/>
                  </a:cubicBezTo>
                  <a:cubicBezTo>
                    <a:pt x="10630" y="2435"/>
                    <a:pt x="10608" y="2447"/>
                    <a:pt x="10585" y="2447"/>
                  </a:cubicBezTo>
                  <a:cubicBezTo>
                    <a:pt x="10526" y="2447"/>
                    <a:pt x="10459" y="2369"/>
                    <a:pt x="10478" y="2303"/>
                  </a:cubicBezTo>
                  <a:cubicBezTo>
                    <a:pt x="10504" y="2212"/>
                    <a:pt x="10695" y="2109"/>
                    <a:pt x="10592" y="1941"/>
                  </a:cubicBezTo>
                  <a:cubicBezTo>
                    <a:pt x="10489" y="1774"/>
                    <a:pt x="10051" y="1617"/>
                    <a:pt x="9688" y="1476"/>
                  </a:cubicBezTo>
                  <a:cubicBezTo>
                    <a:pt x="9326" y="1331"/>
                    <a:pt x="9338" y="1099"/>
                    <a:pt x="9262" y="919"/>
                  </a:cubicBezTo>
                  <a:cubicBezTo>
                    <a:pt x="9182" y="736"/>
                    <a:pt x="8743" y="348"/>
                    <a:pt x="8111" y="104"/>
                  </a:cubicBezTo>
                  <a:cubicBezTo>
                    <a:pt x="7916" y="29"/>
                    <a:pt x="7723" y="0"/>
                    <a:pt x="753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5" name="Google Shape;1485;p48"/>
            <p:cNvSpPr/>
            <p:nvPr/>
          </p:nvSpPr>
          <p:spPr>
            <a:xfrm>
              <a:off x="3217475" y="3798025"/>
              <a:ext cx="79600" cy="72675"/>
            </a:xfrm>
            <a:custGeom>
              <a:rect b="b" l="l" r="r" t="t"/>
              <a:pathLst>
                <a:path extrusionOk="0" h="2907" w="3184">
                  <a:moveTo>
                    <a:pt x="2390" y="1"/>
                  </a:moveTo>
                  <a:cubicBezTo>
                    <a:pt x="2248" y="70"/>
                    <a:pt x="2093" y="89"/>
                    <a:pt x="1948" y="89"/>
                  </a:cubicBezTo>
                  <a:cubicBezTo>
                    <a:pt x="1774" y="89"/>
                    <a:pt x="1614" y="62"/>
                    <a:pt x="1506" y="62"/>
                  </a:cubicBezTo>
                  <a:cubicBezTo>
                    <a:pt x="1232" y="62"/>
                    <a:pt x="1152" y="363"/>
                    <a:pt x="1049" y="455"/>
                  </a:cubicBezTo>
                  <a:cubicBezTo>
                    <a:pt x="942" y="546"/>
                    <a:pt x="775" y="954"/>
                    <a:pt x="550" y="1110"/>
                  </a:cubicBezTo>
                  <a:cubicBezTo>
                    <a:pt x="328" y="1266"/>
                    <a:pt x="629" y="1357"/>
                    <a:pt x="641" y="1438"/>
                  </a:cubicBezTo>
                  <a:cubicBezTo>
                    <a:pt x="657" y="1518"/>
                    <a:pt x="469" y="1503"/>
                    <a:pt x="237" y="1701"/>
                  </a:cubicBezTo>
                  <a:cubicBezTo>
                    <a:pt x="1" y="1899"/>
                    <a:pt x="1" y="2082"/>
                    <a:pt x="54" y="2200"/>
                  </a:cubicBezTo>
                  <a:cubicBezTo>
                    <a:pt x="69" y="2238"/>
                    <a:pt x="73" y="2299"/>
                    <a:pt x="62" y="2372"/>
                  </a:cubicBezTo>
                  <a:cubicBezTo>
                    <a:pt x="161" y="2455"/>
                    <a:pt x="249" y="2520"/>
                    <a:pt x="332" y="2543"/>
                  </a:cubicBezTo>
                  <a:cubicBezTo>
                    <a:pt x="332" y="2543"/>
                    <a:pt x="337" y="2547"/>
                    <a:pt x="340" y="2547"/>
                  </a:cubicBezTo>
                  <a:lnTo>
                    <a:pt x="351" y="2547"/>
                  </a:lnTo>
                  <a:cubicBezTo>
                    <a:pt x="355" y="2550"/>
                    <a:pt x="359" y="2550"/>
                    <a:pt x="363" y="2550"/>
                  </a:cubicBezTo>
                  <a:lnTo>
                    <a:pt x="370" y="2550"/>
                  </a:lnTo>
                  <a:cubicBezTo>
                    <a:pt x="378" y="2550"/>
                    <a:pt x="386" y="2555"/>
                    <a:pt x="393" y="2555"/>
                  </a:cubicBezTo>
                  <a:cubicBezTo>
                    <a:pt x="641" y="2555"/>
                    <a:pt x="916" y="2738"/>
                    <a:pt x="1388" y="2749"/>
                  </a:cubicBezTo>
                  <a:cubicBezTo>
                    <a:pt x="1860" y="2764"/>
                    <a:pt x="1781" y="2893"/>
                    <a:pt x="2150" y="2905"/>
                  </a:cubicBezTo>
                  <a:cubicBezTo>
                    <a:pt x="2170" y="2906"/>
                    <a:pt x="2189" y="2906"/>
                    <a:pt x="2207" y="2906"/>
                  </a:cubicBezTo>
                  <a:cubicBezTo>
                    <a:pt x="2510" y="2906"/>
                    <a:pt x="2454" y="2785"/>
                    <a:pt x="2504" y="2738"/>
                  </a:cubicBezTo>
                  <a:cubicBezTo>
                    <a:pt x="2512" y="2729"/>
                    <a:pt x="2526" y="2726"/>
                    <a:pt x="2545" y="2726"/>
                  </a:cubicBezTo>
                  <a:cubicBezTo>
                    <a:pt x="2595" y="2726"/>
                    <a:pt x="2677" y="2752"/>
                    <a:pt x="2749" y="2779"/>
                  </a:cubicBezTo>
                  <a:cubicBezTo>
                    <a:pt x="2798" y="2726"/>
                    <a:pt x="2875" y="2669"/>
                    <a:pt x="2859" y="2550"/>
                  </a:cubicBezTo>
                  <a:cubicBezTo>
                    <a:pt x="2833" y="2314"/>
                    <a:pt x="2924" y="2082"/>
                    <a:pt x="3053" y="1800"/>
                  </a:cubicBezTo>
                  <a:cubicBezTo>
                    <a:pt x="3183" y="1514"/>
                    <a:pt x="3016" y="1617"/>
                    <a:pt x="3053" y="1347"/>
                  </a:cubicBezTo>
                  <a:cubicBezTo>
                    <a:pt x="3092" y="1076"/>
                    <a:pt x="3118" y="763"/>
                    <a:pt x="2939" y="466"/>
                  </a:cubicBezTo>
                  <a:cubicBezTo>
                    <a:pt x="2814" y="263"/>
                    <a:pt x="2601" y="161"/>
                    <a:pt x="239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6" name="Google Shape;1486;p48"/>
            <p:cNvSpPr/>
            <p:nvPr/>
          </p:nvSpPr>
          <p:spPr>
            <a:xfrm>
              <a:off x="3084175" y="3801025"/>
              <a:ext cx="527500" cy="293125"/>
            </a:xfrm>
            <a:custGeom>
              <a:rect b="b" l="l" r="r" t="t"/>
              <a:pathLst>
                <a:path extrusionOk="0" h="11725" w="21100">
                  <a:moveTo>
                    <a:pt x="11052" y="4044"/>
                  </a:moveTo>
                  <a:cubicBezTo>
                    <a:pt x="11112" y="4044"/>
                    <a:pt x="11116" y="4177"/>
                    <a:pt x="11076" y="4187"/>
                  </a:cubicBezTo>
                  <a:cubicBezTo>
                    <a:pt x="11072" y="4189"/>
                    <a:pt x="11068" y="4189"/>
                    <a:pt x="11064" y="4189"/>
                  </a:cubicBezTo>
                  <a:cubicBezTo>
                    <a:pt x="11004" y="4189"/>
                    <a:pt x="11003" y="4058"/>
                    <a:pt x="11038" y="4047"/>
                  </a:cubicBezTo>
                  <a:cubicBezTo>
                    <a:pt x="11043" y="4045"/>
                    <a:pt x="11048" y="4044"/>
                    <a:pt x="11052" y="4044"/>
                  </a:cubicBezTo>
                  <a:close/>
                  <a:moveTo>
                    <a:pt x="8315" y="4867"/>
                  </a:moveTo>
                  <a:cubicBezTo>
                    <a:pt x="8402" y="4867"/>
                    <a:pt x="8496" y="4873"/>
                    <a:pt x="8596" y="4885"/>
                  </a:cubicBezTo>
                  <a:cubicBezTo>
                    <a:pt x="8620" y="5369"/>
                    <a:pt x="8293" y="5588"/>
                    <a:pt x="7977" y="5588"/>
                  </a:cubicBezTo>
                  <a:cubicBezTo>
                    <a:pt x="7810" y="5588"/>
                    <a:pt x="7646" y="5527"/>
                    <a:pt x="7539" y="5411"/>
                  </a:cubicBezTo>
                  <a:cubicBezTo>
                    <a:pt x="7590" y="5026"/>
                    <a:pt x="7872" y="4867"/>
                    <a:pt x="8315" y="4867"/>
                  </a:cubicBezTo>
                  <a:close/>
                  <a:moveTo>
                    <a:pt x="5652" y="6530"/>
                  </a:moveTo>
                  <a:cubicBezTo>
                    <a:pt x="5715" y="6530"/>
                    <a:pt x="5715" y="6662"/>
                    <a:pt x="5680" y="6673"/>
                  </a:cubicBezTo>
                  <a:cubicBezTo>
                    <a:pt x="5675" y="6674"/>
                    <a:pt x="5671" y="6675"/>
                    <a:pt x="5667" y="6675"/>
                  </a:cubicBezTo>
                  <a:cubicBezTo>
                    <a:pt x="5607" y="6675"/>
                    <a:pt x="5602" y="6542"/>
                    <a:pt x="5637" y="6532"/>
                  </a:cubicBezTo>
                  <a:cubicBezTo>
                    <a:pt x="5643" y="6530"/>
                    <a:pt x="5648" y="6530"/>
                    <a:pt x="5652" y="6530"/>
                  </a:cubicBezTo>
                  <a:close/>
                  <a:moveTo>
                    <a:pt x="298" y="7286"/>
                  </a:moveTo>
                  <a:cubicBezTo>
                    <a:pt x="310" y="7286"/>
                    <a:pt x="322" y="7289"/>
                    <a:pt x="332" y="7294"/>
                  </a:cubicBezTo>
                  <a:cubicBezTo>
                    <a:pt x="408" y="7354"/>
                    <a:pt x="363" y="7393"/>
                    <a:pt x="317" y="7393"/>
                  </a:cubicBezTo>
                  <a:cubicBezTo>
                    <a:pt x="305" y="7393"/>
                    <a:pt x="293" y="7391"/>
                    <a:pt x="283" y="7385"/>
                  </a:cubicBezTo>
                  <a:cubicBezTo>
                    <a:pt x="207" y="7325"/>
                    <a:pt x="252" y="7286"/>
                    <a:pt x="298" y="7286"/>
                  </a:cubicBezTo>
                  <a:close/>
                  <a:moveTo>
                    <a:pt x="11374" y="7454"/>
                  </a:moveTo>
                  <a:lnTo>
                    <a:pt x="11374" y="7454"/>
                  </a:lnTo>
                  <a:cubicBezTo>
                    <a:pt x="11462" y="7507"/>
                    <a:pt x="11381" y="7607"/>
                    <a:pt x="11363" y="7686"/>
                  </a:cubicBezTo>
                  <a:cubicBezTo>
                    <a:pt x="11275" y="7633"/>
                    <a:pt x="11355" y="7538"/>
                    <a:pt x="11374" y="7454"/>
                  </a:cubicBezTo>
                  <a:close/>
                  <a:moveTo>
                    <a:pt x="7707" y="6918"/>
                  </a:moveTo>
                  <a:cubicBezTo>
                    <a:pt x="7840" y="6918"/>
                    <a:pt x="7991" y="6959"/>
                    <a:pt x="8161" y="7054"/>
                  </a:cubicBezTo>
                  <a:cubicBezTo>
                    <a:pt x="8565" y="8159"/>
                    <a:pt x="7604" y="7911"/>
                    <a:pt x="7452" y="8460"/>
                  </a:cubicBezTo>
                  <a:cubicBezTo>
                    <a:pt x="7364" y="8445"/>
                    <a:pt x="7288" y="8403"/>
                    <a:pt x="7227" y="8346"/>
                  </a:cubicBezTo>
                  <a:cubicBezTo>
                    <a:pt x="7219" y="8384"/>
                    <a:pt x="7208" y="8418"/>
                    <a:pt x="7208" y="8464"/>
                  </a:cubicBezTo>
                  <a:cubicBezTo>
                    <a:pt x="7181" y="8469"/>
                    <a:pt x="7155" y="8472"/>
                    <a:pt x="7130" y="8472"/>
                  </a:cubicBezTo>
                  <a:cubicBezTo>
                    <a:pt x="6609" y="8472"/>
                    <a:pt x="6654" y="7335"/>
                    <a:pt x="7173" y="7241"/>
                  </a:cubicBezTo>
                  <a:cubicBezTo>
                    <a:pt x="7289" y="7052"/>
                    <a:pt x="7467" y="6918"/>
                    <a:pt x="7707" y="6918"/>
                  </a:cubicBezTo>
                  <a:close/>
                  <a:moveTo>
                    <a:pt x="2612" y="8277"/>
                  </a:moveTo>
                  <a:cubicBezTo>
                    <a:pt x="2673" y="8312"/>
                    <a:pt x="2730" y="8346"/>
                    <a:pt x="2791" y="8381"/>
                  </a:cubicBezTo>
                  <a:cubicBezTo>
                    <a:pt x="2756" y="8441"/>
                    <a:pt x="2726" y="8499"/>
                    <a:pt x="2691" y="8559"/>
                  </a:cubicBezTo>
                  <a:cubicBezTo>
                    <a:pt x="2631" y="8525"/>
                    <a:pt x="2569" y="8490"/>
                    <a:pt x="2508" y="8457"/>
                  </a:cubicBezTo>
                  <a:cubicBezTo>
                    <a:pt x="2543" y="8395"/>
                    <a:pt x="2577" y="8339"/>
                    <a:pt x="2612" y="8277"/>
                  </a:cubicBezTo>
                  <a:close/>
                  <a:moveTo>
                    <a:pt x="14816" y="10237"/>
                  </a:moveTo>
                  <a:lnTo>
                    <a:pt x="14816" y="10237"/>
                  </a:lnTo>
                  <a:cubicBezTo>
                    <a:pt x="14903" y="10290"/>
                    <a:pt x="14823" y="10388"/>
                    <a:pt x="14804" y="10469"/>
                  </a:cubicBezTo>
                  <a:cubicBezTo>
                    <a:pt x="14716" y="10416"/>
                    <a:pt x="14797" y="10320"/>
                    <a:pt x="14816" y="10237"/>
                  </a:cubicBezTo>
                  <a:close/>
                  <a:moveTo>
                    <a:pt x="3119" y="1"/>
                  </a:moveTo>
                  <a:cubicBezTo>
                    <a:pt x="2861" y="1"/>
                    <a:pt x="2472" y="50"/>
                    <a:pt x="2436" y="125"/>
                  </a:cubicBezTo>
                  <a:cubicBezTo>
                    <a:pt x="2406" y="186"/>
                    <a:pt x="2406" y="365"/>
                    <a:pt x="2409" y="509"/>
                  </a:cubicBezTo>
                  <a:cubicBezTo>
                    <a:pt x="2432" y="509"/>
                    <a:pt x="2451" y="509"/>
                    <a:pt x="2471" y="506"/>
                  </a:cubicBezTo>
                  <a:cubicBezTo>
                    <a:pt x="2493" y="503"/>
                    <a:pt x="2519" y="501"/>
                    <a:pt x="2548" y="501"/>
                  </a:cubicBezTo>
                  <a:cubicBezTo>
                    <a:pt x="2825" y="501"/>
                    <a:pt x="3342" y="644"/>
                    <a:pt x="3328" y="803"/>
                  </a:cubicBezTo>
                  <a:cubicBezTo>
                    <a:pt x="3309" y="979"/>
                    <a:pt x="3591" y="1119"/>
                    <a:pt x="3556" y="1260"/>
                  </a:cubicBezTo>
                  <a:cubicBezTo>
                    <a:pt x="3519" y="1401"/>
                    <a:pt x="3766" y="1592"/>
                    <a:pt x="3660" y="1767"/>
                  </a:cubicBezTo>
                  <a:cubicBezTo>
                    <a:pt x="3556" y="1943"/>
                    <a:pt x="3694" y="2187"/>
                    <a:pt x="3606" y="2328"/>
                  </a:cubicBezTo>
                  <a:cubicBezTo>
                    <a:pt x="3519" y="2469"/>
                    <a:pt x="3591" y="2873"/>
                    <a:pt x="3484" y="2873"/>
                  </a:cubicBezTo>
                  <a:cubicBezTo>
                    <a:pt x="3382" y="2873"/>
                    <a:pt x="3416" y="2678"/>
                    <a:pt x="3099" y="2678"/>
                  </a:cubicBezTo>
                  <a:cubicBezTo>
                    <a:pt x="2803" y="2678"/>
                    <a:pt x="2480" y="2218"/>
                    <a:pt x="2337" y="2218"/>
                  </a:cubicBezTo>
                  <a:cubicBezTo>
                    <a:pt x="2328" y="2218"/>
                    <a:pt x="2319" y="2220"/>
                    <a:pt x="2311" y="2224"/>
                  </a:cubicBezTo>
                  <a:cubicBezTo>
                    <a:pt x="2188" y="2293"/>
                    <a:pt x="1925" y="3185"/>
                    <a:pt x="1769" y="3308"/>
                  </a:cubicBezTo>
                  <a:cubicBezTo>
                    <a:pt x="1621" y="3426"/>
                    <a:pt x="1487" y="3589"/>
                    <a:pt x="1442" y="3906"/>
                  </a:cubicBezTo>
                  <a:lnTo>
                    <a:pt x="1598" y="3906"/>
                  </a:lnTo>
                  <a:lnTo>
                    <a:pt x="1598" y="4199"/>
                  </a:lnTo>
                  <a:lnTo>
                    <a:pt x="1369" y="4199"/>
                  </a:lnTo>
                  <a:cubicBezTo>
                    <a:pt x="1365" y="4199"/>
                    <a:pt x="1365" y="4199"/>
                    <a:pt x="1365" y="4203"/>
                  </a:cubicBezTo>
                  <a:cubicBezTo>
                    <a:pt x="1377" y="4268"/>
                    <a:pt x="1312" y="4337"/>
                    <a:pt x="1236" y="4356"/>
                  </a:cubicBezTo>
                  <a:cubicBezTo>
                    <a:pt x="1175" y="4416"/>
                    <a:pt x="1106" y="4488"/>
                    <a:pt x="1034" y="4603"/>
                  </a:cubicBezTo>
                  <a:cubicBezTo>
                    <a:pt x="874" y="4866"/>
                    <a:pt x="443" y="5278"/>
                    <a:pt x="207" y="5415"/>
                  </a:cubicBezTo>
                  <a:cubicBezTo>
                    <a:pt x="188" y="5568"/>
                    <a:pt x="161" y="5769"/>
                    <a:pt x="172" y="5892"/>
                  </a:cubicBezTo>
                  <a:cubicBezTo>
                    <a:pt x="172" y="5895"/>
                    <a:pt x="176" y="5895"/>
                    <a:pt x="176" y="5899"/>
                  </a:cubicBezTo>
                  <a:lnTo>
                    <a:pt x="176" y="5914"/>
                  </a:lnTo>
                  <a:cubicBezTo>
                    <a:pt x="176" y="5918"/>
                    <a:pt x="180" y="5922"/>
                    <a:pt x="180" y="5925"/>
                  </a:cubicBezTo>
                  <a:lnTo>
                    <a:pt x="180" y="5937"/>
                  </a:lnTo>
                  <a:cubicBezTo>
                    <a:pt x="184" y="5945"/>
                    <a:pt x="184" y="5948"/>
                    <a:pt x="188" y="5957"/>
                  </a:cubicBezTo>
                  <a:cubicBezTo>
                    <a:pt x="188" y="5957"/>
                    <a:pt x="188" y="5960"/>
                    <a:pt x="191" y="5960"/>
                  </a:cubicBezTo>
                  <a:cubicBezTo>
                    <a:pt x="191" y="5968"/>
                    <a:pt x="195" y="5971"/>
                    <a:pt x="195" y="5975"/>
                  </a:cubicBezTo>
                  <a:lnTo>
                    <a:pt x="198" y="5979"/>
                  </a:lnTo>
                  <a:cubicBezTo>
                    <a:pt x="203" y="5983"/>
                    <a:pt x="207" y="5987"/>
                    <a:pt x="210" y="5990"/>
                  </a:cubicBezTo>
                  <a:cubicBezTo>
                    <a:pt x="313" y="6078"/>
                    <a:pt x="798" y="6215"/>
                    <a:pt x="553" y="6337"/>
                  </a:cubicBezTo>
                  <a:cubicBezTo>
                    <a:pt x="313" y="6455"/>
                    <a:pt x="313" y="6749"/>
                    <a:pt x="279" y="7009"/>
                  </a:cubicBezTo>
                  <a:cubicBezTo>
                    <a:pt x="244" y="7267"/>
                    <a:pt x="1" y="7248"/>
                    <a:pt x="295" y="7526"/>
                  </a:cubicBezTo>
                  <a:cubicBezTo>
                    <a:pt x="309" y="7542"/>
                    <a:pt x="325" y="7557"/>
                    <a:pt x="340" y="7572"/>
                  </a:cubicBezTo>
                  <a:cubicBezTo>
                    <a:pt x="344" y="7572"/>
                    <a:pt x="344" y="7572"/>
                    <a:pt x="348" y="7576"/>
                  </a:cubicBezTo>
                  <a:cubicBezTo>
                    <a:pt x="458" y="7690"/>
                    <a:pt x="569" y="7827"/>
                    <a:pt x="649" y="7953"/>
                  </a:cubicBezTo>
                  <a:cubicBezTo>
                    <a:pt x="927" y="7973"/>
                    <a:pt x="1243" y="8022"/>
                    <a:pt x="1331" y="8071"/>
                  </a:cubicBezTo>
                  <a:cubicBezTo>
                    <a:pt x="1433" y="8133"/>
                    <a:pt x="1632" y="8544"/>
                    <a:pt x="1776" y="8689"/>
                  </a:cubicBezTo>
                  <a:cubicBezTo>
                    <a:pt x="1785" y="8678"/>
                    <a:pt x="1792" y="8666"/>
                    <a:pt x="1799" y="8650"/>
                  </a:cubicBezTo>
                  <a:cubicBezTo>
                    <a:pt x="1850" y="8682"/>
                    <a:pt x="1899" y="8708"/>
                    <a:pt x="1948" y="8738"/>
                  </a:cubicBezTo>
                  <a:cubicBezTo>
                    <a:pt x="2012" y="8733"/>
                    <a:pt x="2078" y="8720"/>
                    <a:pt x="2137" y="8720"/>
                  </a:cubicBezTo>
                  <a:cubicBezTo>
                    <a:pt x="2193" y="8720"/>
                    <a:pt x="2242" y="8732"/>
                    <a:pt x="2276" y="8773"/>
                  </a:cubicBezTo>
                  <a:cubicBezTo>
                    <a:pt x="2288" y="8788"/>
                    <a:pt x="2306" y="8793"/>
                    <a:pt x="2330" y="8793"/>
                  </a:cubicBezTo>
                  <a:cubicBezTo>
                    <a:pt x="2439" y="8793"/>
                    <a:pt x="2655" y="8661"/>
                    <a:pt x="2797" y="8661"/>
                  </a:cubicBezTo>
                  <a:cubicBezTo>
                    <a:pt x="2845" y="8661"/>
                    <a:pt x="2885" y="8677"/>
                    <a:pt x="2909" y="8719"/>
                  </a:cubicBezTo>
                  <a:cubicBezTo>
                    <a:pt x="2933" y="8765"/>
                    <a:pt x="2962" y="8782"/>
                    <a:pt x="2992" y="8782"/>
                  </a:cubicBezTo>
                  <a:cubicBezTo>
                    <a:pt x="3070" y="8782"/>
                    <a:pt x="3161" y="8676"/>
                    <a:pt x="3236" y="8676"/>
                  </a:cubicBezTo>
                  <a:cubicBezTo>
                    <a:pt x="3257" y="8676"/>
                    <a:pt x="3276" y="8684"/>
                    <a:pt x="3294" y="8704"/>
                  </a:cubicBezTo>
                  <a:cubicBezTo>
                    <a:pt x="3396" y="8826"/>
                    <a:pt x="3450" y="9055"/>
                    <a:pt x="3572" y="9055"/>
                  </a:cubicBezTo>
                  <a:cubicBezTo>
                    <a:pt x="3694" y="9055"/>
                    <a:pt x="3991" y="9070"/>
                    <a:pt x="4063" y="9230"/>
                  </a:cubicBezTo>
                  <a:cubicBezTo>
                    <a:pt x="4132" y="9387"/>
                    <a:pt x="4395" y="9493"/>
                    <a:pt x="4589" y="9493"/>
                  </a:cubicBezTo>
                  <a:cubicBezTo>
                    <a:pt x="4751" y="9493"/>
                    <a:pt x="4688" y="9668"/>
                    <a:pt x="4814" y="9668"/>
                  </a:cubicBezTo>
                  <a:cubicBezTo>
                    <a:pt x="4836" y="9668"/>
                    <a:pt x="4865" y="9663"/>
                    <a:pt x="4902" y="9649"/>
                  </a:cubicBezTo>
                  <a:cubicBezTo>
                    <a:pt x="5047" y="9598"/>
                    <a:pt x="5209" y="9540"/>
                    <a:pt x="5330" y="9540"/>
                  </a:cubicBezTo>
                  <a:cubicBezTo>
                    <a:pt x="5414" y="9540"/>
                    <a:pt x="5478" y="9569"/>
                    <a:pt x="5500" y="9649"/>
                  </a:cubicBezTo>
                  <a:cubicBezTo>
                    <a:pt x="5554" y="9840"/>
                    <a:pt x="5954" y="9790"/>
                    <a:pt x="5954" y="9894"/>
                  </a:cubicBezTo>
                  <a:cubicBezTo>
                    <a:pt x="5954" y="9952"/>
                    <a:pt x="6080" y="9994"/>
                    <a:pt x="6230" y="9994"/>
                  </a:cubicBezTo>
                  <a:cubicBezTo>
                    <a:pt x="6352" y="9994"/>
                    <a:pt x="6490" y="9966"/>
                    <a:pt x="6587" y="9894"/>
                  </a:cubicBezTo>
                  <a:cubicBezTo>
                    <a:pt x="6796" y="9737"/>
                    <a:pt x="6972" y="9702"/>
                    <a:pt x="7162" y="9702"/>
                  </a:cubicBezTo>
                  <a:cubicBezTo>
                    <a:pt x="7329" y="9702"/>
                    <a:pt x="7429" y="9548"/>
                    <a:pt x="7586" y="9548"/>
                  </a:cubicBezTo>
                  <a:cubicBezTo>
                    <a:pt x="7612" y="9548"/>
                    <a:pt x="7640" y="9552"/>
                    <a:pt x="7669" y="9562"/>
                  </a:cubicBezTo>
                  <a:cubicBezTo>
                    <a:pt x="7882" y="9630"/>
                    <a:pt x="8073" y="9596"/>
                    <a:pt x="8161" y="9718"/>
                  </a:cubicBezTo>
                  <a:cubicBezTo>
                    <a:pt x="8248" y="9840"/>
                    <a:pt x="8512" y="9737"/>
                    <a:pt x="8580" y="9894"/>
                  </a:cubicBezTo>
                  <a:cubicBezTo>
                    <a:pt x="8597" y="9931"/>
                    <a:pt x="8640" y="9944"/>
                    <a:pt x="8698" y="9944"/>
                  </a:cubicBezTo>
                  <a:cubicBezTo>
                    <a:pt x="8842" y="9944"/>
                    <a:pt x="9075" y="9862"/>
                    <a:pt x="9215" y="9862"/>
                  </a:cubicBezTo>
                  <a:cubicBezTo>
                    <a:pt x="9261" y="9862"/>
                    <a:pt x="9296" y="9870"/>
                    <a:pt x="9316" y="9894"/>
                  </a:cubicBezTo>
                  <a:cubicBezTo>
                    <a:pt x="9423" y="10015"/>
                    <a:pt x="9510" y="10332"/>
                    <a:pt x="9895" y="10332"/>
                  </a:cubicBezTo>
                  <a:cubicBezTo>
                    <a:pt x="10181" y="10332"/>
                    <a:pt x="10375" y="10298"/>
                    <a:pt x="10525" y="10298"/>
                  </a:cubicBezTo>
                  <a:cubicBezTo>
                    <a:pt x="10576" y="10298"/>
                    <a:pt x="10622" y="10302"/>
                    <a:pt x="10665" y="10313"/>
                  </a:cubicBezTo>
                  <a:cubicBezTo>
                    <a:pt x="10677" y="10316"/>
                    <a:pt x="10687" y="10317"/>
                    <a:pt x="10697" y="10317"/>
                  </a:cubicBezTo>
                  <a:cubicBezTo>
                    <a:pt x="10793" y="10317"/>
                    <a:pt x="10792" y="10172"/>
                    <a:pt x="10953" y="10172"/>
                  </a:cubicBezTo>
                  <a:cubicBezTo>
                    <a:pt x="10968" y="10172"/>
                    <a:pt x="10983" y="10173"/>
                    <a:pt x="11001" y="10175"/>
                  </a:cubicBezTo>
                  <a:cubicBezTo>
                    <a:pt x="11226" y="10210"/>
                    <a:pt x="11088" y="10488"/>
                    <a:pt x="11226" y="10507"/>
                  </a:cubicBezTo>
                  <a:cubicBezTo>
                    <a:pt x="11240" y="10509"/>
                    <a:pt x="11256" y="10510"/>
                    <a:pt x="11272" y="10510"/>
                  </a:cubicBezTo>
                  <a:cubicBezTo>
                    <a:pt x="11357" y="10510"/>
                    <a:pt x="11467" y="10490"/>
                    <a:pt x="11550" y="10490"/>
                  </a:cubicBezTo>
                  <a:cubicBezTo>
                    <a:pt x="11612" y="10490"/>
                    <a:pt x="11658" y="10502"/>
                    <a:pt x="11664" y="10541"/>
                  </a:cubicBezTo>
                  <a:cubicBezTo>
                    <a:pt x="11683" y="10648"/>
                    <a:pt x="11785" y="10701"/>
                    <a:pt x="12033" y="10701"/>
                  </a:cubicBezTo>
                  <a:cubicBezTo>
                    <a:pt x="12277" y="10701"/>
                    <a:pt x="12311" y="10838"/>
                    <a:pt x="12433" y="10858"/>
                  </a:cubicBezTo>
                  <a:cubicBezTo>
                    <a:pt x="12441" y="10859"/>
                    <a:pt x="12449" y="10859"/>
                    <a:pt x="12457" y="10859"/>
                  </a:cubicBezTo>
                  <a:cubicBezTo>
                    <a:pt x="12574" y="10859"/>
                    <a:pt x="12705" y="10736"/>
                    <a:pt x="12837" y="10736"/>
                  </a:cubicBezTo>
                  <a:cubicBezTo>
                    <a:pt x="12920" y="10736"/>
                    <a:pt x="13120" y="10705"/>
                    <a:pt x="13272" y="10705"/>
                  </a:cubicBezTo>
                  <a:cubicBezTo>
                    <a:pt x="13377" y="10705"/>
                    <a:pt x="13460" y="10720"/>
                    <a:pt x="13467" y="10770"/>
                  </a:cubicBezTo>
                  <a:cubicBezTo>
                    <a:pt x="13479" y="10850"/>
                    <a:pt x="13713" y="10908"/>
                    <a:pt x="13890" y="10908"/>
                  </a:cubicBezTo>
                  <a:cubicBezTo>
                    <a:pt x="13980" y="10908"/>
                    <a:pt x="14056" y="10892"/>
                    <a:pt x="14079" y="10858"/>
                  </a:cubicBezTo>
                  <a:cubicBezTo>
                    <a:pt x="14122" y="10795"/>
                    <a:pt x="14187" y="10769"/>
                    <a:pt x="14255" y="10769"/>
                  </a:cubicBezTo>
                  <a:cubicBezTo>
                    <a:pt x="14302" y="10769"/>
                    <a:pt x="14352" y="10782"/>
                    <a:pt x="14396" y="10805"/>
                  </a:cubicBezTo>
                  <a:cubicBezTo>
                    <a:pt x="14405" y="10809"/>
                    <a:pt x="14413" y="10811"/>
                    <a:pt x="14422" y="10811"/>
                  </a:cubicBezTo>
                  <a:cubicBezTo>
                    <a:pt x="14495" y="10811"/>
                    <a:pt x="14572" y="10671"/>
                    <a:pt x="14669" y="10671"/>
                  </a:cubicBezTo>
                  <a:cubicBezTo>
                    <a:pt x="14698" y="10671"/>
                    <a:pt x="14729" y="10684"/>
                    <a:pt x="14762" y="10717"/>
                  </a:cubicBezTo>
                  <a:cubicBezTo>
                    <a:pt x="14812" y="10767"/>
                    <a:pt x="14867" y="10789"/>
                    <a:pt x="14916" y="10789"/>
                  </a:cubicBezTo>
                  <a:cubicBezTo>
                    <a:pt x="15023" y="10789"/>
                    <a:pt x="15105" y="10685"/>
                    <a:pt x="15063" y="10541"/>
                  </a:cubicBezTo>
                  <a:cubicBezTo>
                    <a:pt x="15030" y="10432"/>
                    <a:pt x="15138" y="10351"/>
                    <a:pt x="15225" y="10351"/>
                  </a:cubicBezTo>
                  <a:cubicBezTo>
                    <a:pt x="15278" y="10351"/>
                    <a:pt x="15323" y="10381"/>
                    <a:pt x="15323" y="10453"/>
                  </a:cubicBezTo>
                  <a:cubicBezTo>
                    <a:pt x="15323" y="10598"/>
                    <a:pt x="15323" y="10740"/>
                    <a:pt x="15374" y="10740"/>
                  </a:cubicBezTo>
                  <a:cubicBezTo>
                    <a:pt x="15391" y="10740"/>
                    <a:pt x="15415" y="10723"/>
                    <a:pt x="15448" y="10682"/>
                  </a:cubicBezTo>
                  <a:cubicBezTo>
                    <a:pt x="15526" y="10582"/>
                    <a:pt x="15626" y="10480"/>
                    <a:pt x="15711" y="10480"/>
                  </a:cubicBezTo>
                  <a:cubicBezTo>
                    <a:pt x="15759" y="10480"/>
                    <a:pt x="15801" y="10512"/>
                    <a:pt x="15833" y="10594"/>
                  </a:cubicBezTo>
                  <a:cubicBezTo>
                    <a:pt x="15867" y="10684"/>
                    <a:pt x="15913" y="10709"/>
                    <a:pt x="15967" y="10709"/>
                  </a:cubicBezTo>
                  <a:cubicBezTo>
                    <a:pt x="16034" y="10709"/>
                    <a:pt x="16114" y="10672"/>
                    <a:pt x="16207" y="10672"/>
                  </a:cubicBezTo>
                  <a:cubicBezTo>
                    <a:pt x="16233" y="10672"/>
                    <a:pt x="16259" y="10675"/>
                    <a:pt x="16287" y="10682"/>
                  </a:cubicBezTo>
                  <a:cubicBezTo>
                    <a:pt x="16312" y="10689"/>
                    <a:pt x="16337" y="10691"/>
                    <a:pt x="16361" y="10691"/>
                  </a:cubicBezTo>
                  <a:cubicBezTo>
                    <a:pt x="16478" y="10691"/>
                    <a:pt x="16585" y="10630"/>
                    <a:pt x="16659" y="10630"/>
                  </a:cubicBezTo>
                  <a:cubicBezTo>
                    <a:pt x="16698" y="10630"/>
                    <a:pt x="16728" y="10647"/>
                    <a:pt x="16744" y="10701"/>
                  </a:cubicBezTo>
                  <a:cubicBezTo>
                    <a:pt x="16760" y="10757"/>
                    <a:pt x="16802" y="10770"/>
                    <a:pt x="16853" y="10770"/>
                  </a:cubicBezTo>
                  <a:cubicBezTo>
                    <a:pt x="16901" y="10770"/>
                    <a:pt x="16956" y="10759"/>
                    <a:pt x="17006" y="10759"/>
                  </a:cubicBezTo>
                  <a:cubicBezTo>
                    <a:pt x="17073" y="10759"/>
                    <a:pt x="17130" y="10779"/>
                    <a:pt x="17144" y="10877"/>
                  </a:cubicBezTo>
                  <a:cubicBezTo>
                    <a:pt x="17182" y="11120"/>
                    <a:pt x="17407" y="10960"/>
                    <a:pt x="17533" y="11120"/>
                  </a:cubicBezTo>
                  <a:cubicBezTo>
                    <a:pt x="17555" y="11149"/>
                    <a:pt x="17581" y="11160"/>
                    <a:pt x="17608" y="11160"/>
                  </a:cubicBezTo>
                  <a:cubicBezTo>
                    <a:pt x="17697" y="11160"/>
                    <a:pt x="17806" y="11045"/>
                    <a:pt x="17896" y="11045"/>
                  </a:cubicBezTo>
                  <a:cubicBezTo>
                    <a:pt x="17929" y="11045"/>
                    <a:pt x="17960" y="11060"/>
                    <a:pt x="17986" y="11102"/>
                  </a:cubicBezTo>
                  <a:cubicBezTo>
                    <a:pt x="18109" y="11296"/>
                    <a:pt x="18391" y="11155"/>
                    <a:pt x="18391" y="11349"/>
                  </a:cubicBezTo>
                  <a:cubicBezTo>
                    <a:pt x="18391" y="11540"/>
                    <a:pt x="18649" y="11646"/>
                    <a:pt x="18776" y="11662"/>
                  </a:cubicBezTo>
                  <a:cubicBezTo>
                    <a:pt x="18851" y="11674"/>
                    <a:pt x="18974" y="11725"/>
                    <a:pt x="19097" y="11725"/>
                  </a:cubicBezTo>
                  <a:cubicBezTo>
                    <a:pt x="19173" y="11725"/>
                    <a:pt x="19250" y="11706"/>
                    <a:pt x="19316" y="11646"/>
                  </a:cubicBezTo>
                  <a:cubicBezTo>
                    <a:pt x="19375" y="11593"/>
                    <a:pt x="19430" y="11579"/>
                    <a:pt x="19479" y="11579"/>
                  </a:cubicBezTo>
                  <a:cubicBezTo>
                    <a:pt x="19533" y="11579"/>
                    <a:pt x="19580" y="11595"/>
                    <a:pt x="19619" y="11595"/>
                  </a:cubicBezTo>
                  <a:cubicBezTo>
                    <a:pt x="19653" y="11595"/>
                    <a:pt x="19680" y="11583"/>
                    <a:pt x="19701" y="11540"/>
                  </a:cubicBezTo>
                  <a:cubicBezTo>
                    <a:pt x="19769" y="11409"/>
                    <a:pt x="19682" y="10991"/>
                    <a:pt x="19837" y="10991"/>
                  </a:cubicBezTo>
                  <a:cubicBezTo>
                    <a:pt x="19849" y="10991"/>
                    <a:pt x="19862" y="10993"/>
                    <a:pt x="19877" y="10999"/>
                  </a:cubicBezTo>
                  <a:cubicBezTo>
                    <a:pt x="19963" y="11027"/>
                    <a:pt x="20090" y="11040"/>
                    <a:pt x="20210" y="11040"/>
                  </a:cubicBezTo>
                  <a:cubicBezTo>
                    <a:pt x="20384" y="11040"/>
                    <a:pt x="20544" y="11012"/>
                    <a:pt x="20544" y="10960"/>
                  </a:cubicBezTo>
                  <a:cubicBezTo>
                    <a:pt x="20544" y="10877"/>
                    <a:pt x="20807" y="10823"/>
                    <a:pt x="20788" y="10682"/>
                  </a:cubicBezTo>
                  <a:cubicBezTo>
                    <a:pt x="20769" y="10541"/>
                    <a:pt x="20700" y="9913"/>
                    <a:pt x="20769" y="9649"/>
                  </a:cubicBezTo>
                  <a:cubicBezTo>
                    <a:pt x="20807" y="9519"/>
                    <a:pt x="20883" y="9410"/>
                    <a:pt x="20952" y="9333"/>
                  </a:cubicBezTo>
                  <a:cubicBezTo>
                    <a:pt x="20887" y="9185"/>
                    <a:pt x="21100" y="8856"/>
                    <a:pt x="21024" y="8780"/>
                  </a:cubicBezTo>
                  <a:cubicBezTo>
                    <a:pt x="21015" y="8771"/>
                    <a:pt x="21004" y="8767"/>
                    <a:pt x="20991" y="8767"/>
                  </a:cubicBezTo>
                  <a:cubicBezTo>
                    <a:pt x="20873" y="8767"/>
                    <a:pt x="20594" y="9093"/>
                    <a:pt x="20487" y="9093"/>
                  </a:cubicBezTo>
                  <a:cubicBezTo>
                    <a:pt x="20486" y="9093"/>
                    <a:pt x="20484" y="9093"/>
                    <a:pt x="20483" y="9093"/>
                  </a:cubicBezTo>
                  <a:cubicBezTo>
                    <a:pt x="20472" y="9092"/>
                    <a:pt x="20461" y="9091"/>
                    <a:pt x="20450" y="9091"/>
                  </a:cubicBezTo>
                  <a:cubicBezTo>
                    <a:pt x="20331" y="9091"/>
                    <a:pt x="20159" y="9158"/>
                    <a:pt x="20041" y="9158"/>
                  </a:cubicBezTo>
                  <a:cubicBezTo>
                    <a:pt x="19987" y="9158"/>
                    <a:pt x="19908" y="9169"/>
                    <a:pt x="19824" y="9169"/>
                  </a:cubicBezTo>
                  <a:cubicBezTo>
                    <a:pt x="19705" y="9169"/>
                    <a:pt x="19576" y="9147"/>
                    <a:pt x="19499" y="9039"/>
                  </a:cubicBezTo>
                  <a:cubicBezTo>
                    <a:pt x="19370" y="8861"/>
                    <a:pt x="19240" y="8845"/>
                    <a:pt x="19267" y="8731"/>
                  </a:cubicBezTo>
                  <a:cubicBezTo>
                    <a:pt x="19293" y="8613"/>
                    <a:pt x="19164" y="8381"/>
                    <a:pt x="18852" y="8369"/>
                  </a:cubicBezTo>
                  <a:cubicBezTo>
                    <a:pt x="18543" y="8353"/>
                    <a:pt x="18424" y="8212"/>
                    <a:pt x="18204" y="7953"/>
                  </a:cubicBezTo>
                  <a:cubicBezTo>
                    <a:pt x="17982" y="7690"/>
                    <a:pt x="17767" y="7261"/>
                    <a:pt x="17657" y="7261"/>
                  </a:cubicBezTo>
                  <a:cubicBezTo>
                    <a:pt x="17649" y="7261"/>
                    <a:pt x="17642" y="7263"/>
                    <a:pt x="17636" y="7267"/>
                  </a:cubicBezTo>
                  <a:cubicBezTo>
                    <a:pt x="17619" y="7278"/>
                    <a:pt x="17596" y="7282"/>
                    <a:pt x="17569" y="7282"/>
                  </a:cubicBezTo>
                  <a:cubicBezTo>
                    <a:pt x="17430" y="7282"/>
                    <a:pt x="17177" y="7164"/>
                    <a:pt x="17068" y="7164"/>
                  </a:cubicBezTo>
                  <a:cubicBezTo>
                    <a:pt x="16938" y="7164"/>
                    <a:pt x="16965" y="7603"/>
                    <a:pt x="16911" y="7748"/>
                  </a:cubicBezTo>
                  <a:cubicBezTo>
                    <a:pt x="16869" y="7861"/>
                    <a:pt x="16626" y="8219"/>
                    <a:pt x="16284" y="8219"/>
                  </a:cubicBezTo>
                  <a:cubicBezTo>
                    <a:pt x="16201" y="8219"/>
                    <a:pt x="16113" y="8198"/>
                    <a:pt x="16020" y="8147"/>
                  </a:cubicBezTo>
                  <a:cubicBezTo>
                    <a:pt x="15539" y="7888"/>
                    <a:pt x="15490" y="7343"/>
                    <a:pt x="15474" y="7191"/>
                  </a:cubicBezTo>
                  <a:cubicBezTo>
                    <a:pt x="15463" y="7035"/>
                    <a:pt x="15242" y="7176"/>
                    <a:pt x="15166" y="7046"/>
                  </a:cubicBezTo>
                  <a:cubicBezTo>
                    <a:pt x="15086" y="6917"/>
                    <a:pt x="14957" y="6894"/>
                    <a:pt x="14766" y="6894"/>
                  </a:cubicBezTo>
                  <a:cubicBezTo>
                    <a:pt x="14545" y="6894"/>
                    <a:pt x="14194" y="6894"/>
                    <a:pt x="14167" y="6661"/>
                  </a:cubicBezTo>
                  <a:cubicBezTo>
                    <a:pt x="14153" y="6509"/>
                    <a:pt x="14094" y="6428"/>
                    <a:pt x="14043" y="6428"/>
                  </a:cubicBezTo>
                  <a:cubicBezTo>
                    <a:pt x="14015" y="6428"/>
                    <a:pt x="13988" y="6453"/>
                    <a:pt x="13973" y="6505"/>
                  </a:cubicBezTo>
                  <a:cubicBezTo>
                    <a:pt x="13953" y="6579"/>
                    <a:pt x="13898" y="6632"/>
                    <a:pt x="13845" y="6632"/>
                  </a:cubicBezTo>
                  <a:cubicBezTo>
                    <a:pt x="13798" y="6632"/>
                    <a:pt x="13754" y="6589"/>
                    <a:pt x="13741" y="6478"/>
                  </a:cubicBezTo>
                  <a:cubicBezTo>
                    <a:pt x="13718" y="6246"/>
                    <a:pt x="13935" y="6322"/>
                    <a:pt x="13935" y="6154"/>
                  </a:cubicBezTo>
                  <a:cubicBezTo>
                    <a:pt x="13935" y="6030"/>
                    <a:pt x="13781" y="5841"/>
                    <a:pt x="13631" y="5841"/>
                  </a:cubicBezTo>
                  <a:cubicBezTo>
                    <a:pt x="13578" y="5841"/>
                    <a:pt x="13526" y="5864"/>
                    <a:pt x="13481" y="5922"/>
                  </a:cubicBezTo>
                  <a:cubicBezTo>
                    <a:pt x="13314" y="6143"/>
                    <a:pt x="13562" y="6208"/>
                    <a:pt x="13588" y="6322"/>
                  </a:cubicBezTo>
                  <a:cubicBezTo>
                    <a:pt x="13611" y="6440"/>
                    <a:pt x="13432" y="6532"/>
                    <a:pt x="13432" y="6646"/>
                  </a:cubicBezTo>
                  <a:cubicBezTo>
                    <a:pt x="13432" y="6713"/>
                    <a:pt x="13329" y="6716"/>
                    <a:pt x="13218" y="6716"/>
                  </a:cubicBezTo>
                  <a:cubicBezTo>
                    <a:pt x="13205" y="6716"/>
                    <a:pt x="13193" y="6716"/>
                    <a:pt x="13180" y="6716"/>
                  </a:cubicBezTo>
                  <a:cubicBezTo>
                    <a:pt x="13106" y="6716"/>
                    <a:pt x="13034" y="6718"/>
                    <a:pt x="12990" y="6738"/>
                  </a:cubicBezTo>
                  <a:cubicBezTo>
                    <a:pt x="12916" y="6770"/>
                    <a:pt x="12771" y="6814"/>
                    <a:pt x="12639" y="6814"/>
                  </a:cubicBezTo>
                  <a:cubicBezTo>
                    <a:pt x="12567" y="6814"/>
                    <a:pt x="12498" y="6801"/>
                    <a:pt x="12449" y="6764"/>
                  </a:cubicBezTo>
                  <a:cubicBezTo>
                    <a:pt x="12308" y="6661"/>
                    <a:pt x="12670" y="6219"/>
                    <a:pt x="12693" y="5830"/>
                  </a:cubicBezTo>
                  <a:cubicBezTo>
                    <a:pt x="12719" y="5442"/>
                    <a:pt x="12502" y="5160"/>
                    <a:pt x="12357" y="5160"/>
                  </a:cubicBezTo>
                  <a:cubicBezTo>
                    <a:pt x="12272" y="5160"/>
                    <a:pt x="12143" y="5226"/>
                    <a:pt x="12020" y="5226"/>
                  </a:cubicBezTo>
                  <a:cubicBezTo>
                    <a:pt x="11940" y="5226"/>
                    <a:pt x="11863" y="5198"/>
                    <a:pt x="11801" y="5106"/>
                  </a:cubicBezTo>
                  <a:cubicBezTo>
                    <a:pt x="11746" y="5024"/>
                    <a:pt x="11704" y="4995"/>
                    <a:pt x="11664" y="4995"/>
                  </a:cubicBezTo>
                  <a:cubicBezTo>
                    <a:pt x="11590" y="4995"/>
                    <a:pt x="11522" y="5091"/>
                    <a:pt x="11389" y="5133"/>
                  </a:cubicBezTo>
                  <a:cubicBezTo>
                    <a:pt x="11357" y="5143"/>
                    <a:pt x="11327" y="5148"/>
                    <a:pt x="11299" y="5148"/>
                  </a:cubicBezTo>
                  <a:cubicBezTo>
                    <a:pt x="11146" y="5148"/>
                    <a:pt x="11066" y="5014"/>
                    <a:pt x="11157" y="4928"/>
                  </a:cubicBezTo>
                  <a:cubicBezTo>
                    <a:pt x="11198" y="4882"/>
                    <a:pt x="11210" y="4722"/>
                    <a:pt x="11203" y="4504"/>
                  </a:cubicBezTo>
                  <a:cubicBezTo>
                    <a:pt x="11179" y="4489"/>
                    <a:pt x="11119" y="4271"/>
                    <a:pt x="11142" y="4271"/>
                  </a:cubicBezTo>
                  <a:cubicBezTo>
                    <a:pt x="11150" y="4271"/>
                    <a:pt x="11166" y="4293"/>
                    <a:pt x="11194" y="4351"/>
                  </a:cubicBezTo>
                  <a:cubicBezTo>
                    <a:pt x="11175" y="4073"/>
                    <a:pt x="11126" y="3734"/>
                    <a:pt x="11065" y="3426"/>
                  </a:cubicBezTo>
                  <a:cubicBezTo>
                    <a:pt x="10936" y="2793"/>
                    <a:pt x="10703" y="2351"/>
                    <a:pt x="10520" y="2312"/>
                  </a:cubicBezTo>
                  <a:cubicBezTo>
                    <a:pt x="10364" y="2278"/>
                    <a:pt x="10028" y="1981"/>
                    <a:pt x="9838" y="1840"/>
                  </a:cubicBezTo>
                  <a:cubicBezTo>
                    <a:pt x="9834" y="1886"/>
                    <a:pt x="9834" y="1935"/>
                    <a:pt x="9834" y="1988"/>
                  </a:cubicBezTo>
                  <a:cubicBezTo>
                    <a:pt x="9414" y="2053"/>
                    <a:pt x="9373" y="2499"/>
                    <a:pt x="9003" y="2613"/>
                  </a:cubicBezTo>
                  <a:cubicBezTo>
                    <a:pt x="8923" y="2484"/>
                    <a:pt x="8942" y="2351"/>
                    <a:pt x="8999" y="2210"/>
                  </a:cubicBezTo>
                  <a:cubicBezTo>
                    <a:pt x="8950" y="2191"/>
                    <a:pt x="8904" y="2164"/>
                    <a:pt x="8866" y="2129"/>
                  </a:cubicBezTo>
                  <a:cubicBezTo>
                    <a:pt x="8829" y="2099"/>
                    <a:pt x="8794" y="2085"/>
                    <a:pt x="8760" y="2085"/>
                  </a:cubicBezTo>
                  <a:cubicBezTo>
                    <a:pt x="8637" y="2085"/>
                    <a:pt x="8536" y="2263"/>
                    <a:pt x="8515" y="2453"/>
                  </a:cubicBezTo>
                  <a:cubicBezTo>
                    <a:pt x="8494" y="2650"/>
                    <a:pt x="8385" y="2935"/>
                    <a:pt x="8238" y="2935"/>
                  </a:cubicBezTo>
                  <a:cubicBezTo>
                    <a:pt x="8199" y="2935"/>
                    <a:pt x="8158" y="2915"/>
                    <a:pt x="8115" y="2869"/>
                  </a:cubicBezTo>
                  <a:cubicBezTo>
                    <a:pt x="8016" y="2762"/>
                    <a:pt x="8035" y="2713"/>
                    <a:pt x="8081" y="2659"/>
                  </a:cubicBezTo>
                  <a:cubicBezTo>
                    <a:pt x="8009" y="2632"/>
                    <a:pt x="7927" y="2606"/>
                    <a:pt x="7877" y="2606"/>
                  </a:cubicBezTo>
                  <a:cubicBezTo>
                    <a:pt x="7858" y="2606"/>
                    <a:pt x="7844" y="2609"/>
                    <a:pt x="7836" y="2618"/>
                  </a:cubicBezTo>
                  <a:cubicBezTo>
                    <a:pt x="7786" y="2665"/>
                    <a:pt x="7842" y="2786"/>
                    <a:pt x="7539" y="2786"/>
                  </a:cubicBezTo>
                  <a:cubicBezTo>
                    <a:pt x="7521" y="2786"/>
                    <a:pt x="7502" y="2786"/>
                    <a:pt x="7482" y="2785"/>
                  </a:cubicBezTo>
                  <a:cubicBezTo>
                    <a:pt x="7113" y="2773"/>
                    <a:pt x="7192" y="2644"/>
                    <a:pt x="6720" y="2629"/>
                  </a:cubicBezTo>
                  <a:cubicBezTo>
                    <a:pt x="6248" y="2618"/>
                    <a:pt x="5973" y="2435"/>
                    <a:pt x="5725" y="2435"/>
                  </a:cubicBezTo>
                  <a:cubicBezTo>
                    <a:pt x="5718" y="2435"/>
                    <a:pt x="5710" y="2430"/>
                    <a:pt x="5702" y="2430"/>
                  </a:cubicBezTo>
                  <a:lnTo>
                    <a:pt x="5695" y="2430"/>
                  </a:lnTo>
                  <a:cubicBezTo>
                    <a:pt x="5691" y="2430"/>
                    <a:pt x="5687" y="2430"/>
                    <a:pt x="5683" y="2427"/>
                  </a:cubicBezTo>
                  <a:lnTo>
                    <a:pt x="5672" y="2427"/>
                  </a:lnTo>
                  <a:cubicBezTo>
                    <a:pt x="5669" y="2427"/>
                    <a:pt x="5664" y="2423"/>
                    <a:pt x="5664" y="2423"/>
                  </a:cubicBezTo>
                  <a:cubicBezTo>
                    <a:pt x="5500" y="2381"/>
                    <a:pt x="5321" y="2179"/>
                    <a:pt x="5101" y="1981"/>
                  </a:cubicBezTo>
                  <a:cubicBezTo>
                    <a:pt x="5081" y="1966"/>
                    <a:pt x="5066" y="1950"/>
                    <a:pt x="5047" y="1935"/>
                  </a:cubicBezTo>
                  <a:cubicBezTo>
                    <a:pt x="5039" y="1932"/>
                    <a:pt x="5036" y="1927"/>
                    <a:pt x="5032" y="1924"/>
                  </a:cubicBezTo>
                  <a:cubicBezTo>
                    <a:pt x="5005" y="1901"/>
                    <a:pt x="4983" y="1881"/>
                    <a:pt x="4960" y="1863"/>
                  </a:cubicBezTo>
                  <a:cubicBezTo>
                    <a:pt x="4955" y="1859"/>
                    <a:pt x="4951" y="1859"/>
                    <a:pt x="4951" y="1855"/>
                  </a:cubicBezTo>
                  <a:cubicBezTo>
                    <a:pt x="4925" y="1836"/>
                    <a:pt x="4898" y="1817"/>
                    <a:pt x="4872" y="1798"/>
                  </a:cubicBezTo>
                  <a:lnTo>
                    <a:pt x="4868" y="1795"/>
                  </a:lnTo>
                  <a:cubicBezTo>
                    <a:pt x="4837" y="1775"/>
                    <a:pt x="4811" y="1756"/>
                    <a:pt x="4780" y="1737"/>
                  </a:cubicBezTo>
                  <a:cubicBezTo>
                    <a:pt x="4376" y="1489"/>
                    <a:pt x="3866" y="952"/>
                    <a:pt x="3720" y="727"/>
                  </a:cubicBezTo>
                  <a:cubicBezTo>
                    <a:pt x="3576" y="506"/>
                    <a:pt x="3458" y="71"/>
                    <a:pt x="3328" y="22"/>
                  </a:cubicBezTo>
                  <a:cubicBezTo>
                    <a:pt x="3292" y="8"/>
                    <a:pt x="3214" y="1"/>
                    <a:pt x="311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7" name="Google Shape;1487;p48"/>
            <p:cNvSpPr/>
            <p:nvPr/>
          </p:nvSpPr>
          <p:spPr>
            <a:xfrm>
              <a:off x="3020525" y="3998400"/>
              <a:ext cx="657025" cy="126975"/>
            </a:xfrm>
            <a:custGeom>
              <a:rect b="b" l="l" r="r" t="t"/>
              <a:pathLst>
                <a:path extrusionOk="0" h="5079" w="26281">
                  <a:moveTo>
                    <a:pt x="1685" y="1101"/>
                  </a:moveTo>
                  <a:cubicBezTo>
                    <a:pt x="1747" y="1101"/>
                    <a:pt x="1747" y="1233"/>
                    <a:pt x="1708" y="1244"/>
                  </a:cubicBezTo>
                  <a:cubicBezTo>
                    <a:pt x="1704" y="1245"/>
                    <a:pt x="1700" y="1246"/>
                    <a:pt x="1696" y="1246"/>
                  </a:cubicBezTo>
                  <a:cubicBezTo>
                    <a:pt x="1636" y="1246"/>
                    <a:pt x="1634" y="1113"/>
                    <a:pt x="1670" y="1103"/>
                  </a:cubicBezTo>
                  <a:cubicBezTo>
                    <a:pt x="1675" y="1101"/>
                    <a:pt x="1680" y="1101"/>
                    <a:pt x="1685" y="1101"/>
                  </a:cubicBezTo>
                  <a:close/>
                  <a:moveTo>
                    <a:pt x="4152" y="1116"/>
                  </a:moveTo>
                  <a:cubicBezTo>
                    <a:pt x="4213" y="1116"/>
                    <a:pt x="4214" y="1252"/>
                    <a:pt x="4178" y="1259"/>
                  </a:cubicBezTo>
                  <a:cubicBezTo>
                    <a:pt x="4173" y="1260"/>
                    <a:pt x="4168" y="1261"/>
                    <a:pt x="4164" y="1261"/>
                  </a:cubicBezTo>
                  <a:cubicBezTo>
                    <a:pt x="4105" y="1261"/>
                    <a:pt x="4105" y="1129"/>
                    <a:pt x="4139" y="1118"/>
                  </a:cubicBezTo>
                  <a:cubicBezTo>
                    <a:pt x="4144" y="1117"/>
                    <a:pt x="4148" y="1116"/>
                    <a:pt x="4152" y="1116"/>
                  </a:cubicBezTo>
                  <a:close/>
                  <a:moveTo>
                    <a:pt x="25785" y="1"/>
                  </a:moveTo>
                  <a:lnTo>
                    <a:pt x="25785" y="1"/>
                  </a:lnTo>
                  <a:cubicBezTo>
                    <a:pt x="25651" y="203"/>
                    <a:pt x="25750" y="889"/>
                    <a:pt x="25735" y="984"/>
                  </a:cubicBezTo>
                  <a:cubicBezTo>
                    <a:pt x="25729" y="1018"/>
                    <a:pt x="25508" y="1030"/>
                    <a:pt x="25215" y="1030"/>
                  </a:cubicBezTo>
                  <a:cubicBezTo>
                    <a:pt x="24723" y="1030"/>
                    <a:pt x="24030" y="998"/>
                    <a:pt x="23811" y="989"/>
                  </a:cubicBezTo>
                  <a:cubicBezTo>
                    <a:pt x="23811" y="1000"/>
                    <a:pt x="23802" y="1015"/>
                    <a:pt x="23802" y="1030"/>
                  </a:cubicBezTo>
                  <a:cubicBezTo>
                    <a:pt x="23802" y="1185"/>
                    <a:pt x="23838" y="1514"/>
                    <a:pt x="23641" y="1514"/>
                  </a:cubicBezTo>
                  <a:cubicBezTo>
                    <a:pt x="23624" y="1514"/>
                    <a:pt x="23606" y="1512"/>
                    <a:pt x="23586" y="1506"/>
                  </a:cubicBezTo>
                  <a:cubicBezTo>
                    <a:pt x="23540" y="1495"/>
                    <a:pt x="23513" y="1473"/>
                    <a:pt x="23498" y="1438"/>
                  </a:cubicBezTo>
                  <a:cubicBezTo>
                    <a:pt x="23429" y="1515"/>
                    <a:pt x="23353" y="1624"/>
                    <a:pt x="23315" y="1754"/>
                  </a:cubicBezTo>
                  <a:cubicBezTo>
                    <a:pt x="23246" y="2018"/>
                    <a:pt x="23315" y="2646"/>
                    <a:pt x="23334" y="2787"/>
                  </a:cubicBezTo>
                  <a:cubicBezTo>
                    <a:pt x="23353" y="2928"/>
                    <a:pt x="23090" y="2982"/>
                    <a:pt x="23090" y="3065"/>
                  </a:cubicBezTo>
                  <a:cubicBezTo>
                    <a:pt x="23090" y="3117"/>
                    <a:pt x="22930" y="3145"/>
                    <a:pt x="22756" y="3145"/>
                  </a:cubicBezTo>
                  <a:cubicBezTo>
                    <a:pt x="22636" y="3145"/>
                    <a:pt x="22509" y="3132"/>
                    <a:pt x="22423" y="3104"/>
                  </a:cubicBezTo>
                  <a:cubicBezTo>
                    <a:pt x="22408" y="3098"/>
                    <a:pt x="22395" y="3096"/>
                    <a:pt x="22383" y="3096"/>
                  </a:cubicBezTo>
                  <a:cubicBezTo>
                    <a:pt x="22228" y="3096"/>
                    <a:pt x="22315" y="3514"/>
                    <a:pt x="22247" y="3645"/>
                  </a:cubicBezTo>
                  <a:cubicBezTo>
                    <a:pt x="22226" y="3688"/>
                    <a:pt x="22199" y="3700"/>
                    <a:pt x="22165" y="3700"/>
                  </a:cubicBezTo>
                  <a:cubicBezTo>
                    <a:pt x="22126" y="3700"/>
                    <a:pt x="22079" y="3684"/>
                    <a:pt x="22025" y="3684"/>
                  </a:cubicBezTo>
                  <a:cubicBezTo>
                    <a:pt x="21976" y="3684"/>
                    <a:pt x="21921" y="3698"/>
                    <a:pt x="21862" y="3751"/>
                  </a:cubicBezTo>
                  <a:cubicBezTo>
                    <a:pt x="21796" y="3811"/>
                    <a:pt x="21719" y="3830"/>
                    <a:pt x="21643" y="3830"/>
                  </a:cubicBezTo>
                  <a:cubicBezTo>
                    <a:pt x="21520" y="3830"/>
                    <a:pt x="21397" y="3779"/>
                    <a:pt x="21322" y="3767"/>
                  </a:cubicBezTo>
                  <a:cubicBezTo>
                    <a:pt x="21195" y="3751"/>
                    <a:pt x="20937" y="3645"/>
                    <a:pt x="20937" y="3454"/>
                  </a:cubicBezTo>
                  <a:cubicBezTo>
                    <a:pt x="20937" y="3260"/>
                    <a:pt x="20655" y="3401"/>
                    <a:pt x="20532" y="3207"/>
                  </a:cubicBezTo>
                  <a:cubicBezTo>
                    <a:pt x="20506" y="3165"/>
                    <a:pt x="20475" y="3150"/>
                    <a:pt x="20442" y="3150"/>
                  </a:cubicBezTo>
                  <a:cubicBezTo>
                    <a:pt x="20352" y="3150"/>
                    <a:pt x="20243" y="3265"/>
                    <a:pt x="20154" y="3265"/>
                  </a:cubicBezTo>
                  <a:cubicBezTo>
                    <a:pt x="20127" y="3265"/>
                    <a:pt x="20101" y="3254"/>
                    <a:pt x="20079" y="3225"/>
                  </a:cubicBezTo>
                  <a:cubicBezTo>
                    <a:pt x="19953" y="3065"/>
                    <a:pt x="19728" y="3225"/>
                    <a:pt x="19690" y="2982"/>
                  </a:cubicBezTo>
                  <a:cubicBezTo>
                    <a:pt x="19676" y="2884"/>
                    <a:pt x="19619" y="2864"/>
                    <a:pt x="19552" y="2864"/>
                  </a:cubicBezTo>
                  <a:cubicBezTo>
                    <a:pt x="19502" y="2864"/>
                    <a:pt x="19447" y="2875"/>
                    <a:pt x="19399" y="2875"/>
                  </a:cubicBezTo>
                  <a:cubicBezTo>
                    <a:pt x="19348" y="2875"/>
                    <a:pt x="19306" y="2862"/>
                    <a:pt x="19290" y="2806"/>
                  </a:cubicBezTo>
                  <a:cubicBezTo>
                    <a:pt x="19274" y="2752"/>
                    <a:pt x="19244" y="2735"/>
                    <a:pt x="19205" y="2735"/>
                  </a:cubicBezTo>
                  <a:cubicBezTo>
                    <a:pt x="19131" y="2735"/>
                    <a:pt x="19024" y="2796"/>
                    <a:pt x="18907" y="2796"/>
                  </a:cubicBezTo>
                  <a:cubicBezTo>
                    <a:pt x="18883" y="2796"/>
                    <a:pt x="18858" y="2794"/>
                    <a:pt x="18833" y="2787"/>
                  </a:cubicBezTo>
                  <a:cubicBezTo>
                    <a:pt x="18805" y="2780"/>
                    <a:pt x="18779" y="2777"/>
                    <a:pt x="18753" y="2777"/>
                  </a:cubicBezTo>
                  <a:cubicBezTo>
                    <a:pt x="18660" y="2777"/>
                    <a:pt x="18580" y="2814"/>
                    <a:pt x="18513" y="2814"/>
                  </a:cubicBezTo>
                  <a:cubicBezTo>
                    <a:pt x="18459" y="2814"/>
                    <a:pt x="18413" y="2789"/>
                    <a:pt x="18379" y="2699"/>
                  </a:cubicBezTo>
                  <a:cubicBezTo>
                    <a:pt x="18347" y="2617"/>
                    <a:pt x="18305" y="2585"/>
                    <a:pt x="18257" y="2585"/>
                  </a:cubicBezTo>
                  <a:cubicBezTo>
                    <a:pt x="18172" y="2585"/>
                    <a:pt x="18072" y="2687"/>
                    <a:pt x="17994" y="2787"/>
                  </a:cubicBezTo>
                  <a:cubicBezTo>
                    <a:pt x="17961" y="2828"/>
                    <a:pt x="17937" y="2845"/>
                    <a:pt x="17920" y="2845"/>
                  </a:cubicBezTo>
                  <a:cubicBezTo>
                    <a:pt x="17869" y="2845"/>
                    <a:pt x="17869" y="2703"/>
                    <a:pt x="17869" y="2558"/>
                  </a:cubicBezTo>
                  <a:cubicBezTo>
                    <a:pt x="17869" y="2486"/>
                    <a:pt x="17824" y="2456"/>
                    <a:pt x="17771" y="2456"/>
                  </a:cubicBezTo>
                  <a:cubicBezTo>
                    <a:pt x="17684" y="2456"/>
                    <a:pt x="17576" y="2537"/>
                    <a:pt x="17609" y="2646"/>
                  </a:cubicBezTo>
                  <a:cubicBezTo>
                    <a:pt x="17651" y="2790"/>
                    <a:pt x="17569" y="2894"/>
                    <a:pt x="17462" y="2894"/>
                  </a:cubicBezTo>
                  <a:cubicBezTo>
                    <a:pt x="17413" y="2894"/>
                    <a:pt x="17358" y="2872"/>
                    <a:pt x="17308" y="2822"/>
                  </a:cubicBezTo>
                  <a:cubicBezTo>
                    <a:pt x="17275" y="2789"/>
                    <a:pt x="17244" y="2776"/>
                    <a:pt x="17215" y="2776"/>
                  </a:cubicBezTo>
                  <a:cubicBezTo>
                    <a:pt x="17118" y="2776"/>
                    <a:pt x="17041" y="2916"/>
                    <a:pt x="16968" y="2916"/>
                  </a:cubicBezTo>
                  <a:cubicBezTo>
                    <a:pt x="16959" y="2916"/>
                    <a:pt x="16951" y="2914"/>
                    <a:pt x="16942" y="2910"/>
                  </a:cubicBezTo>
                  <a:cubicBezTo>
                    <a:pt x="16898" y="2887"/>
                    <a:pt x="16848" y="2874"/>
                    <a:pt x="16801" y="2874"/>
                  </a:cubicBezTo>
                  <a:cubicBezTo>
                    <a:pt x="16733" y="2874"/>
                    <a:pt x="16668" y="2900"/>
                    <a:pt x="16625" y="2963"/>
                  </a:cubicBezTo>
                  <a:cubicBezTo>
                    <a:pt x="16602" y="2997"/>
                    <a:pt x="16526" y="3013"/>
                    <a:pt x="16436" y="3013"/>
                  </a:cubicBezTo>
                  <a:cubicBezTo>
                    <a:pt x="16259" y="3013"/>
                    <a:pt x="16025" y="2955"/>
                    <a:pt x="16013" y="2875"/>
                  </a:cubicBezTo>
                  <a:cubicBezTo>
                    <a:pt x="16006" y="2825"/>
                    <a:pt x="15923" y="2810"/>
                    <a:pt x="15818" y="2810"/>
                  </a:cubicBezTo>
                  <a:cubicBezTo>
                    <a:pt x="15666" y="2810"/>
                    <a:pt x="15466" y="2841"/>
                    <a:pt x="15383" y="2841"/>
                  </a:cubicBezTo>
                  <a:cubicBezTo>
                    <a:pt x="15251" y="2841"/>
                    <a:pt x="15120" y="2964"/>
                    <a:pt x="15003" y="2964"/>
                  </a:cubicBezTo>
                  <a:cubicBezTo>
                    <a:pt x="14995" y="2964"/>
                    <a:pt x="14987" y="2964"/>
                    <a:pt x="14979" y="2963"/>
                  </a:cubicBezTo>
                  <a:cubicBezTo>
                    <a:pt x="14857" y="2943"/>
                    <a:pt x="14823" y="2806"/>
                    <a:pt x="14579" y="2806"/>
                  </a:cubicBezTo>
                  <a:cubicBezTo>
                    <a:pt x="14331" y="2806"/>
                    <a:pt x="14229" y="2753"/>
                    <a:pt x="14210" y="2646"/>
                  </a:cubicBezTo>
                  <a:cubicBezTo>
                    <a:pt x="14204" y="2607"/>
                    <a:pt x="14158" y="2595"/>
                    <a:pt x="14096" y="2595"/>
                  </a:cubicBezTo>
                  <a:cubicBezTo>
                    <a:pt x="14013" y="2595"/>
                    <a:pt x="13903" y="2615"/>
                    <a:pt x="13818" y="2615"/>
                  </a:cubicBezTo>
                  <a:cubicBezTo>
                    <a:pt x="13802" y="2615"/>
                    <a:pt x="13786" y="2614"/>
                    <a:pt x="13772" y="2612"/>
                  </a:cubicBezTo>
                  <a:cubicBezTo>
                    <a:pt x="13634" y="2593"/>
                    <a:pt x="13772" y="2315"/>
                    <a:pt x="13547" y="2280"/>
                  </a:cubicBezTo>
                  <a:cubicBezTo>
                    <a:pt x="13529" y="2278"/>
                    <a:pt x="13514" y="2277"/>
                    <a:pt x="13499" y="2277"/>
                  </a:cubicBezTo>
                  <a:cubicBezTo>
                    <a:pt x="13338" y="2277"/>
                    <a:pt x="13339" y="2422"/>
                    <a:pt x="13243" y="2422"/>
                  </a:cubicBezTo>
                  <a:cubicBezTo>
                    <a:pt x="13233" y="2422"/>
                    <a:pt x="13223" y="2421"/>
                    <a:pt x="13211" y="2418"/>
                  </a:cubicBezTo>
                  <a:cubicBezTo>
                    <a:pt x="13168" y="2407"/>
                    <a:pt x="13122" y="2403"/>
                    <a:pt x="13071" y="2403"/>
                  </a:cubicBezTo>
                  <a:cubicBezTo>
                    <a:pt x="12921" y="2403"/>
                    <a:pt x="12727" y="2437"/>
                    <a:pt x="12441" y="2437"/>
                  </a:cubicBezTo>
                  <a:cubicBezTo>
                    <a:pt x="12056" y="2437"/>
                    <a:pt x="11969" y="2120"/>
                    <a:pt x="11862" y="1999"/>
                  </a:cubicBezTo>
                  <a:cubicBezTo>
                    <a:pt x="11842" y="1975"/>
                    <a:pt x="11807" y="1967"/>
                    <a:pt x="11761" y="1967"/>
                  </a:cubicBezTo>
                  <a:cubicBezTo>
                    <a:pt x="11621" y="1967"/>
                    <a:pt x="11388" y="2049"/>
                    <a:pt x="11244" y="2049"/>
                  </a:cubicBezTo>
                  <a:cubicBezTo>
                    <a:pt x="11186" y="2049"/>
                    <a:pt x="11143" y="2036"/>
                    <a:pt x="11126" y="1999"/>
                  </a:cubicBezTo>
                  <a:cubicBezTo>
                    <a:pt x="11058" y="1842"/>
                    <a:pt x="10794" y="1945"/>
                    <a:pt x="10707" y="1823"/>
                  </a:cubicBezTo>
                  <a:cubicBezTo>
                    <a:pt x="10619" y="1701"/>
                    <a:pt x="10428" y="1735"/>
                    <a:pt x="10215" y="1667"/>
                  </a:cubicBezTo>
                  <a:cubicBezTo>
                    <a:pt x="10186" y="1657"/>
                    <a:pt x="10158" y="1653"/>
                    <a:pt x="10132" y="1653"/>
                  </a:cubicBezTo>
                  <a:cubicBezTo>
                    <a:pt x="9975" y="1653"/>
                    <a:pt x="9875" y="1807"/>
                    <a:pt x="9708" y="1807"/>
                  </a:cubicBezTo>
                  <a:cubicBezTo>
                    <a:pt x="9518" y="1807"/>
                    <a:pt x="9342" y="1842"/>
                    <a:pt x="9133" y="1999"/>
                  </a:cubicBezTo>
                  <a:cubicBezTo>
                    <a:pt x="9036" y="2071"/>
                    <a:pt x="8898" y="2099"/>
                    <a:pt x="8776" y="2099"/>
                  </a:cubicBezTo>
                  <a:cubicBezTo>
                    <a:pt x="8626" y="2099"/>
                    <a:pt x="8500" y="2057"/>
                    <a:pt x="8500" y="1999"/>
                  </a:cubicBezTo>
                  <a:cubicBezTo>
                    <a:pt x="8500" y="1895"/>
                    <a:pt x="8100" y="1945"/>
                    <a:pt x="8046" y="1754"/>
                  </a:cubicBezTo>
                  <a:cubicBezTo>
                    <a:pt x="8024" y="1674"/>
                    <a:pt x="7960" y="1645"/>
                    <a:pt x="7876" y="1645"/>
                  </a:cubicBezTo>
                  <a:cubicBezTo>
                    <a:pt x="7755" y="1645"/>
                    <a:pt x="7593" y="1703"/>
                    <a:pt x="7448" y="1754"/>
                  </a:cubicBezTo>
                  <a:cubicBezTo>
                    <a:pt x="7411" y="1768"/>
                    <a:pt x="7382" y="1773"/>
                    <a:pt x="7360" y="1773"/>
                  </a:cubicBezTo>
                  <a:cubicBezTo>
                    <a:pt x="7234" y="1773"/>
                    <a:pt x="7297" y="1598"/>
                    <a:pt x="7135" y="1598"/>
                  </a:cubicBezTo>
                  <a:cubicBezTo>
                    <a:pt x="6941" y="1598"/>
                    <a:pt x="6678" y="1492"/>
                    <a:pt x="6609" y="1335"/>
                  </a:cubicBezTo>
                  <a:cubicBezTo>
                    <a:pt x="6537" y="1175"/>
                    <a:pt x="6240" y="1160"/>
                    <a:pt x="6118" y="1160"/>
                  </a:cubicBezTo>
                  <a:cubicBezTo>
                    <a:pt x="5996" y="1160"/>
                    <a:pt x="5942" y="931"/>
                    <a:pt x="5840" y="809"/>
                  </a:cubicBezTo>
                  <a:cubicBezTo>
                    <a:pt x="5822" y="789"/>
                    <a:pt x="5803" y="781"/>
                    <a:pt x="5782" y="781"/>
                  </a:cubicBezTo>
                  <a:cubicBezTo>
                    <a:pt x="5707" y="781"/>
                    <a:pt x="5616" y="887"/>
                    <a:pt x="5538" y="887"/>
                  </a:cubicBezTo>
                  <a:cubicBezTo>
                    <a:pt x="5508" y="887"/>
                    <a:pt x="5479" y="870"/>
                    <a:pt x="5455" y="824"/>
                  </a:cubicBezTo>
                  <a:cubicBezTo>
                    <a:pt x="5431" y="782"/>
                    <a:pt x="5391" y="766"/>
                    <a:pt x="5343" y="766"/>
                  </a:cubicBezTo>
                  <a:cubicBezTo>
                    <a:pt x="5201" y="766"/>
                    <a:pt x="4985" y="898"/>
                    <a:pt x="4876" y="898"/>
                  </a:cubicBezTo>
                  <a:cubicBezTo>
                    <a:pt x="4852" y="898"/>
                    <a:pt x="4834" y="893"/>
                    <a:pt x="4822" y="878"/>
                  </a:cubicBezTo>
                  <a:cubicBezTo>
                    <a:pt x="4788" y="837"/>
                    <a:pt x="4739" y="825"/>
                    <a:pt x="4683" y="825"/>
                  </a:cubicBezTo>
                  <a:cubicBezTo>
                    <a:pt x="4624" y="825"/>
                    <a:pt x="4558" y="838"/>
                    <a:pt x="4494" y="843"/>
                  </a:cubicBezTo>
                  <a:cubicBezTo>
                    <a:pt x="4505" y="847"/>
                    <a:pt x="4517" y="855"/>
                    <a:pt x="4525" y="859"/>
                  </a:cubicBezTo>
                  <a:cubicBezTo>
                    <a:pt x="4491" y="920"/>
                    <a:pt x="4460" y="980"/>
                    <a:pt x="4422" y="1042"/>
                  </a:cubicBezTo>
                  <a:cubicBezTo>
                    <a:pt x="4361" y="1007"/>
                    <a:pt x="4304" y="973"/>
                    <a:pt x="4243" y="938"/>
                  </a:cubicBezTo>
                  <a:cubicBezTo>
                    <a:pt x="4269" y="889"/>
                    <a:pt x="4296" y="843"/>
                    <a:pt x="4322" y="794"/>
                  </a:cubicBezTo>
                  <a:cubicBezTo>
                    <a:pt x="4178" y="649"/>
                    <a:pt x="3979" y="238"/>
                    <a:pt x="3877" y="176"/>
                  </a:cubicBezTo>
                  <a:cubicBezTo>
                    <a:pt x="3789" y="127"/>
                    <a:pt x="3473" y="78"/>
                    <a:pt x="3195" y="58"/>
                  </a:cubicBezTo>
                  <a:lnTo>
                    <a:pt x="3195" y="58"/>
                  </a:lnTo>
                  <a:cubicBezTo>
                    <a:pt x="3282" y="192"/>
                    <a:pt x="3339" y="314"/>
                    <a:pt x="3335" y="379"/>
                  </a:cubicBezTo>
                  <a:lnTo>
                    <a:pt x="3335" y="382"/>
                  </a:lnTo>
                  <a:cubicBezTo>
                    <a:pt x="3335" y="386"/>
                    <a:pt x="3332" y="390"/>
                    <a:pt x="3332" y="394"/>
                  </a:cubicBezTo>
                  <a:lnTo>
                    <a:pt x="3332" y="398"/>
                  </a:lnTo>
                  <a:cubicBezTo>
                    <a:pt x="3332" y="401"/>
                    <a:pt x="3328" y="401"/>
                    <a:pt x="3328" y="405"/>
                  </a:cubicBezTo>
                  <a:lnTo>
                    <a:pt x="3328" y="409"/>
                  </a:lnTo>
                  <a:cubicBezTo>
                    <a:pt x="3324" y="412"/>
                    <a:pt x="3324" y="412"/>
                    <a:pt x="3321" y="417"/>
                  </a:cubicBezTo>
                  <a:lnTo>
                    <a:pt x="3316" y="417"/>
                  </a:lnTo>
                  <a:cubicBezTo>
                    <a:pt x="3316" y="421"/>
                    <a:pt x="3313" y="424"/>
                    <a:pt x="3309" y="424"/>
                  </a:cubicBezTo>
                  <a:cubicBezTo>
                    <a:pt x="3187" y="477"/>
                    <a:pt x="2825" y="409"/>
                    <a:pt x="2669" y="562"/>
                  </a:cubicBezTo>
                  <a:cubicBezTo>
                    <a:pt x="2512" y="718"/>
                    <a:pt x="2204" y="615"/>
                    <a:pt x="2135" y="771"/>
                  </a:cubicBezTo>
                  <a:cubicBezTo>
                    <a:pt x="2083" y="887"/>
                    <a:pt x="1891" y="1024"/>
                    <a:pt x="1756" y="1024"/>
                  </a:cubicBezTo>
                  <a:cubicBezTo>
                    <a:pt x="1713" y="1024"/>
                    <a:pt x="1676" y="1010"/>
                    <a:pt x="1651" y="977"/>
                  </a:cubicBezTo>
                  <a:cubicBezTo>
                    <a:pt x="1607" y="918"/>
                    <a:pt x="1544" y="910"/>
                    <a:pt x="1479" y="910"/>
                  </a:cubicBezTo>
                  <a:cubicBezTo>
                    <a:pt x="1452" y="910"/>
                    <a:pt x="1425" y="911"/>
                    <a:pt x="1399" y="911"/>
                  </a:cubicBezTo>
                  <a:cubicBezTo>
                    <a:pt x="1338" y="911"/>
                    <a:pt x="1281" y="904"/>
                    <a:pt x="1240" y="855"/>
                  </a:cubicBezTo>
                  <a:cubicBezTo>
                    <a:pt x="1216" y="829"/>
                    <a:pt x="1197" y="818"/>
                    <a:pt x="1180" y="818"/>
                  </a:cubicBezTo>
                  <a:cubicBezTo>
                    <a:pt x="1117" y="818"/>
                    <a:pt x="1072" y="962"/>
                    <a:pt x="911" y="1098"/>
                  </a:cubicBezTo>
                  <a:cubicBezTo>
                    <a:pt x="847" y="1151"/>
                    <a:pt x="779" y="1165"/>
                    <a:pt x="710" y="1165"/>
                  </a:cubicBezTo>
                  <a:cubicBezTo>
                    <a:pt x="631" y="1165"/>
                    <a:pt x="552" y="1147"/>
                    <a:pt x="480" y="1147"/>
                  </a:cubicBezTo>
                  <a:cubicBezTo>
                    <a:pt x="408" y="1147"/>
                    <a:pt x="343" y="1165"/>
                    <a:pt x="290" y="1236"/>
                  </a:cubicBezTo>
                  <a:cubicBezTo>
                    <a:pt x="283" y="1244"/>
                    <a:pt x="275" y="1255"/>
                    <a:pt x="267" y="1263"/>
                  </a:cubicBezTo>
                  <a:cubicBezTo>
                    <a:pt x="264" y="1267"/>
                    <a:pt x="264" y="1267"/>
                    <a:pt x="260" y="1270"/>
                  </a:cubicBezTo>
                  <a:cubicBezTo>
                    <a:pt x="256" y="1278"/>
                    <a:pt x="248" y="1286"/>
                    <a:pt x="241" y="1290"/>
                  </a:cubicBezTo>
                  <a:cubicBezTo>
                    <a:pt x="237" y="1293"/>
                    <a:pt x="237" y="1297"/>
                    <a:pt x="234" y="1301"/>
                  </a:cubicBezTo>
                  <a:cubicBezTo>
                    <a:pt x="229" y="1304"/>
                    <a:pt x="225" y="1309"/>
                    <a:pt x="222" y="1313"/>
                  </a:cubicBezTo>
                  <a:cubicBezTo>
                    <a:pt x="214" y="1320"/>
                    <a:pt x="206" y="1324"/>
                    <a:pt x="202" y="1332"/>
                  </a:cubicBezTo>
                  <a:lnTo>
                    <a:pt x="199" y="1332"/>
                  </a:lnTo>
                  <a:cubicBezTo>
                    <a:pt x="96" y="1423"/>
                    <a:pt x="0" y="1446"/>
                    <a:pt x="12" y="1476"/>
                  </a:cubicBezTo>
                  <a:cubicBezTo>
                    <a:pt x="12" y="1480"/>
                    <a:pt x="20" y="1487"/>
                    <a:pt x="31" y="1495"/>
                  </a:cubicBezTo>
                  <a:cubicBezTo>
                    <a:pt x="115" y="1545"/>
                    <a:pt x="408" y="1564"/>
                    <a:pt x="496" y="1735"/>
                  </a:cubicBezTo>
                  <a:cubicBezTo>
                    <a:pt x="512" y="1766"/>
                    <a:pt x="542" y="1807"/>
                    <a:pt x="588" y="1861"/>
                  </a:cubicBezTo>
                  <a:cubicBezTo>
                    <a:pt x="682" y="1861"/>
                    <a:pt x="816" y="1882"/>
                    <a:pt x="938" y="1882"/>
                  </a:cubicBezTo>
                  <a:cubicBezTo>
                    <a:pt x="1003" y="1882"/>
                    <a:pt x="1064" y="1876"/>
                    <a:pt x="1114" y="1858"/>
                  </a:cubicBezTo>
                  <a:cubicBezTo>
                    <a:pt x="1233" y="1808"/>
                    <a:pt x="1633" y="1775"/>
                    <a:pt x="2009" y="1775"/>
                  </a:cubicBezTo>
                  <a:cubicBezTo>
                    <a:pt x="2246" y="1775"/>
                    <a:pt x="2474" y="1788"/>
                    <a:pt x="2616" y="1819"/>
                  </a:cubicBezTo>
                  <a:cubicBezTo>
                    <a:pt x="2978" y="1895"/>
                    <a:pt x="3275" y="1972"/>
                    <a:pt x="3492" y="2052"/>
                  </a:cubicBezTo>
                  <a:cubicBezTo>
                    <a:pt x="3521" y="2062"/>
                    <a:pt x="3546" y="2066"/>
                    <a:pt x="3569" y="2066"/>
                  </a:cubicBezTo>
                  <a:cubicBezTo>
                    <a:pt x="3688" y="2066"/>
                    <a:pt x="3725" y="1947"/>
                    <a:pt x="3783" y="1947"/>
                  </a:cubicBezTo>
                  <a:cubicBezTo>
                    <a:pt x="3797" y="1947"/>
                    <a:pt x="3813" y="1954"/>
                    <a:pt x="3831" y="1972"/>
                  </a:cubicBezTo>
                  <a:cubicBezTo>
                    <a:pt x="3890" y="2031"/>
                    <a:pt x="4000" y="2043"/>
                    <a:pt x="4160" y="2043"/>
                  </a:cubicBezTo>
                  <a:cubicBezTo>
                    <a:pt x="4280" y="2043"/>
                    <a:pt x="4429" y="2036"/>
                    <a:pt x="4605" y="2036"/>
                  </a:cubicBezTo>
                  <a:cubicBezTo>
                    <a:pt x="5020" y="2036"/>
                    <a:pt x="5717" y="2284"/>
                    <a:pt x="5939" y="2296"/>
                  </a:cubicBezTo>
                  <a:cubicBezTo>
                    <a:pt x="6144" y="2309"/>
                    <a:pt x="6280" y="2455"/>
                    <a:pt x="6493" y="2455"/>
                  </a:cubicBezTo>
                  <a:cubicBezTo>
                    <a:pt x="6510" y="2455"/>
                    <a:pt x="6527" y="2454"/>
                    <a:pt x="6545" y="2452"/>
                  </a:cubicBezTo>
                  <a:cubicBezTo>
                    <a:pt x="6566" y="2450"/>
                    <a:pt x="6586" y="2449"/>
                    <a:pt x="6606" y="2449"/>
                  </a:cubicBezTo>
                  <a:cubicBezTo>
                    <a:pt x="6816" y="2449"/>
                    <a:pt x="6944" y="2579"/>
                    <a:pt x="7052" y="2711"/>
                  </a:cubicBezTo>
                  <a:cubicBezTo>
                    <a:pt x="7070" y="2734"/>
                    <a:pt x="7095" y="2743"/>
                    <a:pt x="7125" y="2743"/>
                  </a:cubicBezTo>
                  <a:cubicBezTo>
                    <a:pt x="7279" y="2743"/>
                    <a:pt x="7566" y="2490"/>
                    <a:pt x="7740" y="2490"/>
                  </a:cubicBezTo>
                  <a:cubicBezTo>
                    <a:pt x="7743" y="2490"/>
                    <a:pt x="7746" y="2490"/>
                    <a:pt x="7749" y="2490"/>
                  </a:cubicBezTo>
                  <a:cubicBezTo>
                    <a:pt x="7933" y="2500"/>
                    <a:pt x="8026" y="2721"/>
                    <a:pt x="8283" y="2721"/>
                  </a:cubicBezTo>
                  <a:cubicBezTo>
                    <a:pt x="8314" y="2721"/>
                    <a:pt x="8347" y="2718"/>
                    <a:pt x="8382" y="2711"/>
                  </a:cubicBezTo>
                  <a:cubicBezTo>
                    <a:pt x="8523" y="2684"/>
                    <a:pt x="8696" y="2675"/>
                    <a:pt x="8870" y="2675"/>
                  </a:cubicBezTo>
                  <a:cubicBezTo>
                    <a:pt x="9219" y="2675"/>
                    <a:pt x="9569" y="2711"/>
                    <a:pt x="9663" y="2711"/>
                  </a:cubicBezTo>
                  <a:cubicBezTo>
                    <a:pt x="9793" y="2711"/>
                    <a:pt x="9794" y="2847"/>
                    <a:pt x="9992" y="2847"/>
                  </a:cubicBezTo>
                  <a:cubicBezTo>
                    <a:pt x="10015" y="2847"/>
                    <a:pt x="10039" y="2845"/>
                    <a:pt x="10067" y="2841"/>
                  </a:cubicBezTo>
                  <a:cubicBezTo>
                    <a:pt x="10090" y="2838"/>
                    <a:pt x="10111" y="2836"/>
                    <a:pt x="10131" y="2836"/>
                  </a:cubicBezTo>
                  <a:cubicBezTo>
                    <a:pt x="10350" y="2836"/>
                    <a:pt x="10435" y="3012"/>
                    <a:pt x="10790" y="3047"/>
                  </a:cubicBezTo>
                  <a:cubicBezTo>
                    <a:pt x="11179" y="3084"/>
                    <a:pt x="11736" y="3382"/>
                    <a:pt x="12034" y="3500"/>
                  </a:cubicBezTo>
                  <a:cubicBezTo>
                    <a:pt x="12331" y="3614"/>
                    <a:pt x="12498" y="3614"/>
                    <a:pt x="12498" y="3770"/>
                  </a:cubicBezTo>
                  <a:cubicBezTo>
                    <a:pt x="12498" y="3866"/>
                    <a:pt x="12560" y="3917"/>
                    <a:pt x="12667" y="3917"/>
                  </a:cubicBezTo>
                  <a:cubicBezTo>
                    <a:pt x="12736" y="3917"/>
                    <a:pt x="12824" y="3896"/>
                    <a:pt x="12925" y="3851"/>
                  </a:cubicBezTo>
                  <a:cubicBezTo>
                    <a:pt x="12993" y="3820"/>
                    <a:pt x="13058" y="3810"/>
                    <a:pt x="13122" y="3810"/>
                  </a:cubicBezTo>
                  <a:cubicBezTo>
                    <a:pt x="13223" y="3810"/>
                    <a:pt x="13321" y="3835"/>
                    <a:pt x="13422" y="3835"/>
                  </a:cubicBezTo>
                  <a:cubicBezTo>
                    <a:pt x="13499" y="3835"/>
                    <a:pt x="13578" y="3820"/>
                    <a:pt x="13661" y="3770"/>
                  </a:cubicBezTo>
                  <a:cubicBezTo>
                    <a:pt x="13783" y="3697"/>
                    <a:pt x="13868" y="3670"/>
                    <a:pt x="13949" y="3670"/>
                  </a:cubicBezTo>
                  <a:cubicBezTo>
                    <a:pt x="14040" y="3670"/>
                    <a:pt x="14126" y="3704"/>
                    <a:pt x="14255" y="3744"/>
                  </a:cubicBezTo>
                  <a:cubicBezTo>
                    <a:pt x="14503" y="3824"/>
                    <a:pt x="14514" y="3927"/>
                    <a:pt x="14747" y="3927"/>
                  </a:cubicBezTo>
                  <a:cubicBezTo>
                    <a:pt x="14931" y="3927"/>
                    <a:pt x="15086" y="4035"/>
                    <a:pt x="15268" y="4035"/>
                  </a:cubicBezTo>
                  <a:cubicBezTo>
                    <a:pt x="15320" y="4035"/>
                    <a:pt x="15375" y="4026"/>
                    <a:pt x="15433" y="4003"/>
                  </a:cubicBezTo>
                  <a:cubicBezTo>
                    <a:pt x="15540" y="3960"/>
                    <a:pt x="15619" y="3940"/>
                    <a:pt x="15674" y="3940"/>
                  </a:cubicBezTo>
                  <a:cubicBezTo>
                    <a:pt x="15753" y="3940"/>
                    <a:pt x="15784" y="3981"/>
                    <a:pt x="15784" y="4057"/>
                  </a:cubicBezTo>
                  <a:cubicBezTo>
                    <a:pt x="15784" y="4186"/>
                    <a:pt x="15990" y="4251"/>
                    <a:pt x="16416" y="4300"/>
                  </a:cubicBezTo>
                  <a:cubicBezTo>
                    <a:pt x="16534" y="4315"/>
                    <a:pt x="16618" y="4325"/>
                    <a:pt x="16678" y="4325"/>
                  </a:cubicBezTo>
                  <a:cubicBezTo>
                    <a:pt x="16836" y="4325"/>
                    <a:pt x="16824" y="4256"/>
                    <a:pt x="16805" y="4030"/>
                  </a:cubicBezTo>
                  <a:cubicBezTo>
                    <a:pt x="16778" y="3721"/>
                    <a:pt x="15756" y="3965"/>
                    <a:pt x="15756" y="3770"/>
                  </a:cubicBezTo>
                  <a:cubicBezTo>
                    <a:pt x="15756" y="3576"/>
                    <a:pt x="15589" y="3744"/>
                    <a:pt x="15536" y="3550"/>
                  </a:cubicBezTo>
                  <a:cubicBezTo>
                    <a:pt x="15513" y="3463"/>
                    <a:pt x="15550" y="3450"/>
                    <a:pt x="15599" y="3450"/>
                  </a:cubicBezTo>
                  <a:cubicBezTo>
                    <a:pt x="15619" y="3450"/>
                    <a:pt x="15640" y="3452"/>
                    <a:pt x="15661" y="3452"/>
                  </a:cubicBezTo>
                  <a:cubicBezTo>
                    <a:pt x="15703" y="3452"/>
                    <a:pt x="15743" y="3444"/>
                    <a:pt x="15756" y="3397"/>
                  </a:cubicBezTo>
                  <a:cubicBezTo>
                    <a:pt x="15779" y="3320"/>
                    <a:pt x="15827" y="3256"/>
                    <a:pt x="15886" y="3256"/>
                  </a:cubicBezTo>
                  <a:cubicBezTo>
                    <a:pt x="15925" y="3256"/>
                    <a:pt x="15970" y="3285"/>
                    <a:pt x="16016" y="3359"/>
                  </a:cubicBezTo>
                  <a:cubicBezTo>
                    <a:pt x="16053" y="3414"/>
                    <a:pt x="16100" y="3431"/>
                    <a:pt x="16152" y="3431"/>
                  </a:cubicBezTo>
                  <a:cubicBezTo>
                    <a:pt x="16238" y="3431"/>
                    <a:pt x="16336" y="3385"/>
                    <a:pt x="16421" y="3385"/>
                  </a:cubicBezTo>
                  <a:cubicBezTo>
                    <a:pt x="16452" y="3385"/>
                    <a:pt x="16481" y="3391"/>
                    <a:pt x="16507" y="3408"/>
                  </a:cubicBezTo>
                  <a:cubicBezTo>
                    <a:pt x="16618" y="3480"/>
                    <a:pt x="16737" y="3575"/>
                    <a:pt x="16865" y="3575"/>
                  </a:cubicBezTo>
                  <a:cubicBezTo>
                    <a:pt x="16900" y="3575"/>
                    <a:pt x="16936" y="3567"/>
                    <a:pt x="16973" y="3550"/>
                  </a:cubicBezTo>
                  <a:cubicBezTo>
                    <a:pt x="17004" y="3536"/>
                    <a:pt x="17029" y="3530"/>
                    <a:pt x="17050" y="3530"/>
                  </a:cubicBezTo>
                  <a:cubicBezTo>
                    <a:pt x="17144" y="3530"/>
                    <a:pt x="17169" y="3644"/>
                    <a:pt x="17350" y="3656"/>
                  </a:cubicBezTo>
                  <a:cubicBezTo>
                    <a:pt x="17360" y="3657"/>
                    <a:pt x="17369" y="3657"/>
                    <a:pt x="17378" y="3657"/>
                  </a:cubicBezTo>
                  <a:cubicBezTo>
                    <a:pt x="17516" y="3657"/>
                    <a:pt x="17563" y="3597"/>
                    <a:pt x="17595" y="3597"/>
                  </a:cubicBezTo>
                  <a:cubicBezTo>
                    <a:pt x="17608" y="3597"/>
                    <a:pt x="17619" y="3605"/>
                    <a:pt x="17632" y="3630"/>
                  </a:cubicBezTo>
                  <a:cubicBezTo>
                    <a:pt x="17642" y="3647"/>
                    <a:pt x="17656" y="3653"/>
                    <a:pt x="17673" y="3653"/>
                  </a:cubicBezTo>
                  <a:cubicBezTo>
                    <a:pt x="17722" y="3653"/>
                    <a:pt x="17792" y="3598"/>
                    <a:pt x="17837" y="3598"/>
                  </a:cubicBezTo>
                  <a:cubicBezTo>
                    <a:pt x="17857" y="3598"/>
                    <a:pt x="17873" y="3609"/>
                    <a:pt x="17880" y="3641"/>
                  </a:cubicBezTo>
                  <a:cubicBezTo>
                    <a:pt x="17890" y="3692"/>
                    <a:pt x="17922" y="3711"/>
                    <a:pt x="17966" y="3711"/>
                  </a:cubicBezTo>
                  <a:cubicBezTo>
                    <a:pt x="18035" y="3711"/>
                    <a:pt x="18135" y="3663"/>
                    <a:pt x="18231" y="3614"/>
                  </a:cubicBezTo>
                  <a:cubicBezTo>
                    <a:pt x="18250" y="3604"/>
                    <a:pt x="18266" y="3600"/>
                    <a:pt x="18278" y="3600"/>
                  </a:cubicBezTo>
                  <a:cubicBezTo>
                    <a:pt x="18362" y="3600"/>
                    <a:pt x="18305" y="3802"/>
                    <a:pt x="18398" y="3911"/>
                  </a:cubicBezTo>
                  <a:cubicBezTo>
                    <a:pt x="18420" y="3938"/>
                    <a:pt x="18443" y="3949"/>
                    <a:pt x="18467" y="3949"/>
                  </a:cubicBezTo>
                  <a:cubicBezTo>
                    <a:pt x="18544" y="3949"/>
                    <a:pt x="18635" y="3847"/>
                    <a:pt x="18727" y="3847"/>
                  </a:cubicBezTo>
                  <a:cubicBezTo>
                    <a:pt x="18746" y="3847"/>
                    <a:pt x="18764" y="3852"/>
                    <a:pt x="18783" y="3862"/>
                  </a:cubicBezTo>
                  <a:cubicBezTo>
                    <a:pt x="18928" y="3939"/>
                    <a:pt x="18706" y="4148"/>
                    <a:pt x="18631" y="4236"/>
                  </a:cubicBezTo>
                  <a:cubicBezTo>
                    <a:pt x="18618" y="4250"/>
                    <a:pt x="18604" y="4257"/>
                    <a:pt x="18588" y="4257"/>
                  </a:cubicBezTo>
                  <a:cubicBezTo>
                    <a:pt x="18503" y="4257"/>
                    <a:pt x="18374" y="4076"/>
                    <a:pt x="18242" y="3976"/>
                  </a:cubicBezTo>
                  <a:cubicBezTo>
                    <a:pt x="18213" y="3955"/>
                    <a:pt x="18178" y="3946"/>
                    <a:pt x="18140" y="3946"/>
                  </a:cubicBezTo>
                  <a:cubicBezTo>
                    <a:pt x="17972" y="3946"/>
                    <a:pt x="17753" y="4130"/>
                    <a:pt x="17815" y="4289"/>
                  </a:cubicBezTo>
                  <a:cubicBezTo>
                    <a:pt x="17830" y="4328"/>
                    <a:pt x="17851" y="4343"/>
                    <a:pt x="17876" y="4343"/>
                  </a:cubicBezTo>
                  <a:cubicBezTo>
                    <a:pt x="17977" y="4343"/>
                    <a:pt x="18146" y="4094"/>
                    <a:pt x="18280" y="4094"/>
                  </a:cubicBezTo>
                  <a:cubicBezTo>
                    <a:pt x="18444" y="4094"/>
                    <a:pt x="18251" y="4404"/>
                    <a:pt x="18409" y="4404"/>
                  </a:cubicBezTo>
                  <a:cubicBezTo>
                    <a:pt x="18413" y="4404"/>
                    <a:pt x="18417" y="4404"/>
                    <a:pt x="18421" y="4403"/>
                  </a:cubicBezTo>
                  <a:cubicBezTo>
                    <a:pt x="18426" y="4403"/>
                    <a:pt x="18430" y="4403"/>
                    <a:pt x="18434" y="4403"/>
                  </a:cubicBezTo>
                  <a:cubicBezTo>
                    <a:pt x="18601" y="4403"/>
                    <a:pt x="18542" y="4628"/>
                    <a:pt x="18669" y="4743"/>
                  </a:cubicBezTo>
                  <a:cubicBezTo>
                    <a:pt x="18692" y="4764"/>
                    <a:pt x="18716" y="4772"/>
                    <a:pt x="18738" y="4772"/>
                  </a:cubicBezTo>
                  <a:cubicBezTo>
                    <a:pt x="18813" y="4772"/>
                    <a:pt x="18878" y="4680"/>
                    <a:pt x="18920" y="4680"/>
                  </a:cubicBezTo>
                  <a:cubicBezTo>
                    <a:pt x="18934" y="4680"/>
                    <a:pt x="18946" y="4690"/>
                    <a:pt x="18954" y="4716"/>
                  </a:cubicBezTo>
                  <a:cubicBezTo>
                    <a:pt x="18993" y="4845"/>
                    <a:pt x="19172" y="5067"/>
                    <a:pt x="19301" y="5078"/>
                  </a:cubicBezTo>
                  <a:cubicBezTo>
                    <a:pt x="19306" y="5078"/>
                    <a:pt x="19311" y="5078"/>
                    <a:pt x="19315" y="5078"/>
                  </a:cubicBezTo>
                  <a:cubicBezTo>
                    <a:pt x="19433" y="5078"/>
                    <a:pt x="19453" y="4937"/>
                    <a:pt x="19328" y="4937"/>
                  </a:cubicBezTo>
                  <a:cubicBezTo>
                    <a:pt x="19199" y="4937"/>
                    <a:pt x="19160" y="4727"/>
                    <a:pt x="19328" y="4662"/>
                  </a:cubicBezTo>
                  <a:cubicBezTo>
                    <a:pt x="19496" y="4597"/>
                    <a:pt x="19328" y="4510"/>
                    <a:pt x="19366" y="4327"/>
                  </a:cubicBezTo>
                  <a:cubicBezTo>
                    <a:pt x="19386" y="4233"/>
                    <a:pt x="19471" y="4195"/>
                    <a:pt x="19545" y="4195"/>
                  </a:cubicBezTo>
                  <a:cubicBezTo>
                    <a:pt x="19612" y="4195"/>
                    <a:pt x="19671" y="4227"/>
                    <a:pt x="19663" y="4277"/>
                  </a:cubicBezTo>
                  <a:cubicBezTo>
                    <a:pt x="19653" y="4369"/>
                    <a:pt x="19795" y="4461"/>
                    <a:pt x="19963" y="4461"/>
                  </a:cubicBezTo>
                  <a:cubicBezTo>
                    <a:pt x="19984" y="4461"/>
                    <a:pt x="20004" y="4459"/>
                    <a:pt x="20026" y="4456"/>
                  </a:cubicBezTo>
                  <a:cubicBezTo>
                    <a:pt x="20220" y="4430"/>
                    <a:pt x="20026" y="4068"/>
                    <a:pt x="20079" y="3911"/>
                  </a:cubicBezTo>
                  <a:cubicBezTo>
                    <a:pt x="20102" y="3841"/>
                    <a:pt x="20173" y="3814"/>
                    <a:pt x="20233" y="3814"/>
                  </a:cubicBezTo>
                  <a:cubicBezTo>
                    <a:pt x="20304" y="3814"/>
                    <a:pt x="20361" y="3851"/>
                    <a:pt x="20312" y="3900"/>
                  </a:cubicBezTo>
                  <a:cubicBezTo>
                    <a:pt x="20220" y="3992"/>
                    <a:pt x="20064" y="4198"/>
                    <a:pt x="20220" y="4289"/>
                  </a:cubicBezTo>
                  <a:cubicBezTo>
                    <a:pt x="20376" y="4381"/>
                    <a:pt x="20300" y="4521"/>
                    <a:pt x="20247" y="4639"/>
                  </a:cubicBezTo>
                  <a:cubicBezTo>
                    <a:pt x="20201" y="4737"/>
                    <a:pt x="20395" y="5055"/>
                    <a:pt x="20516" y="5055"/>
                  </a:cubicBezTo>
                  <a:cubicBezTo>
                    <a:pt x="20537" y="5055"/>
                    <a:pt x="20556" y="5046"/>
                    <a:pt x="20571" y="5024"/>
                  </a:cubicBezTo>
                  <a:cubicBezTo>
                    <a:pt x="20673" y="4884"/>
                    <a:pt x="20841" y="4895"/>
                    <a:pt x="20830" y="4808"/>
                  </a:cubicBezTo>
                  <a:cubicBezTo>
                    <a:pt x="20815" y="4716"/>
                    <a:pt x="20750" y="4574"/>
                    <a:pt x="20647" y="4521"/>
                  </a:cubicBezTo>
                  <a:cubicBezTo>
                    <a:pt x="20544" y="4468"/>
                    <a:pt x="20441" y="4289"/>
                    <a:pt x="20673" y="4277"/>
                  </a:cubicBezTo>
                  <a:cubicBezTo>
                    <a:pt x="20680" y="4277"/>
                    <a:pt x="20686" y="4277"/>
                    <a:pt x="20692" y="4277"/>
                  </a:cubicBezTo>
                  <a:cubicBezTo>
                    <a:pt x="20900" y="4277"/>
                    <a:pt x="20796" y="4523"/>
                    <a:pt x="20921" y="4574"/>
                  </a:cubicBezTo>
                  <a:cubicBezTo>
                    <a:pt x="21051" y="4625"/>
                    <a:pt x="21153" y="4727"/>
                    <a:pt x="21268" y="4884"/>
                  </a:cubicBezTo>
                  <a:cubicBezTo>
                    <a:pt x="21303" y="4930"/>
                    <a:pt x="21345" y="4949"/>
                    <a:pt x="21385" y="4949"/>
                  </a:cubicBezTo>
                  <a:cubicBezTo>
                    <a:pt x="21479" y="4949"/>
                    <a:pt x="21561" y="4845"/>
                    <a:pt x="21516" y="4754"/>
                  </a:cubicBezTo>
                  <a:cubicBezTo>
                    <a:pt x="21493" y="4708"/>
                    <a:pt x="21505" y="4700"/>
                    <a:pt x="21531" y="4700"/>
                  </a:cubicBezTo>
                  <a:cubicBezTo>
                    <a:pt x="21548" y="4700"/>
                    <a:pt x="21570" y="4703"/>
                    <a:pt x="21592" y="4703"/>
                  </a:cubicBezTo>
                  <a:cubicBezTo>
                    <a:pt x="21637" y="4703"/>
                    <a:pt x="21683" y="4690"/>
                    <a:pt x="21695" y="4613"/>
                  </a:cubicBezTo>
                  <a:cubicBezTo>
                    <a:pt x="21713" y="4479"/>
                    <a:pt x="21637" y="4418"/>
                    <a:pt x="21540" y="4418"/>
                  </a:cubicBezTo>
                  <a:cubicBezTo>
                    <a:pt x="21515" y="4418"/>
                    <a:pt x="21489" y="4422"/>
                    <a:pt x="21463" y="4430"/>
                  </a:cubicBezTo>
                  <a:cubicBezTo>
                    <a:pt x="21447" y="4435"/>
                    <a:pt x="21428" y="4437"/>
                    <a:pt x="21409" y="4437"/>
                  </a:cubicBezTo>
                  <a:cubicBezTo>
                    <a:pt x="21270" y="4437"/>
                    <a:pt x="21068" y="4323"/>
                    <a:pt x="21192" y="4186"/>
                  </a:cubicBezTo>
                  <a:cubicBezTo>
                    <a:pt x="21227" y="4147"/>
                    <a:pt x="21263" y="4132"/>
                    <a:pt x="21298" y="4132"/>
                  </a:cubicBezTo>
                  <a:cubicBezTo>
                    <a:pt x="21404" y="4132"/>
                    <a:pt x="21510" y="4263"/>
                    <a:pt x="21603" y="4263"/>
                  </a:cubicBezTo>
                  <a:cubicBezTo>
                    <a:pt x="21733" y="4263"/>
                    <a:pt x="21904" y="4354"/>
                    <a:pt x="22045" y="4354"/>
                  </a:cubicBezTo>
                  <a:cubicBezTo>
                    <a:pt x="22183" y="4354"/>
                    <a:pt x="22115" y="4511"/>
                    <a:pt x="22252" y="4511"/>
                  </a:cubicBezTo>
                  <a:cubicBezTo>
                    <a:pt x="22257" y="4511"/>
                    <a:pt x="22262" y="4511"/>
                    <a:pt x="22267" y="4510"/>
                  </a:cubicBezTo>
                  <a:cubicBezTo>
                    <a:pt x="22270" y="4510"/>
                    <a:pt x="22273" y="4510"/>
                    <a:pt x="22276" y="4510"/>
                  </a:cubicBezTo>
                  <a:cubicBezTo>
                    <a:pt x="22389" y="4510"/>
                    <a:pt x="22346" y="4747"/>
                    <a:pt x="22381" y="4747"/>
                  </a:cubicBezTo>
                  <a:cubicBezTo>
                    <a:pt x="22389" y="4747"/>
                    <a:pt x="22400" y="4735"/>
                    <a:pt x="22419" y="4704"/>
                  </a:cubicBezTo>
                  <a:cubicBezTo>
                    <a:pt x="22445" y="4662"/>
                    <a:pt x="22473" y="4647"/>
                    <a:pt x="22502" y="4647"/>
                  </a:cubicBezTo>
                  <a:cubicBezTo>
                    <a:pt x="22574" y="4647"/>
                    <a:pt x="22653" y="4735"/>
                    <a:pt x="22721" y="4735"/>
                  </a:cubicBezTo>
                  <a:cubicBezTo>
                    <a:pt x="22738" y="4735"/>
                    <a:pt x="22754" y="4730"/>
                    <a:pt x="22770" y="4716"/>
                  </a:cubicBezTo>
                  <a:cubicBezTo>
                    <a:pt x="22873" y="4625"/>
                    <a:pt x="22629" y="4548"/>
                    <a:pt x="22678" y="4403"/>
                  </a:cubicBezTo>
                  <a:cubicBezTo>
                    <a:pt x="22731" y="4263"/>
                    <a:pt x="22770" y="4289"/>
                    <a:pt x="22694" y="4106"/>
                  </a:cubicBezTo>
                  <a:cubicBezTo>
                    <a:pt x="22642" y="3991"/>
                    <a:pt x="22715" y="3907"/>
                    <a:pt x="22788" y="3907"/>
                  </a:cubicBezTo>
                  <a:cubicBezTo>
                    <a:pt x="22827" y="3907"/>
                    <a:pt x="22866" y="3932"/>
                    <a:pt x="22884" y="3992"/>
                  </a:cubicBezTo>
                  <a:cubicBezTo>
                    <a:pt x="22928" y="4131"/>
                    <a:pt x="23071" y="4282"/>
                    <a:pt x="23133" y="4282"/>
                  </a:cubicBezTo>
                  <a:cubicBezTo>
                    <a:pt x="23145" y="4282"/>
                    <a:pt x="23154" y="4276"/>
                    <a:pt x="23158" y="4263"/>
                  </a:cubicBezTo>
                  <a:cubicBezTo>
                    <a:pt x="23185" y="4186"/>
                    <a:pt x="23029" y="3965"/>
                    <a:pt x="23197" y="3911"/>
                  </a:cubicBezTo>
                  <a:cubicBezTo>
                    <a:pt x="23364" y="3862"/>
                    <a:pt x="23315" y="3733"/>
                    <a:pt x="23132" y="3721"/>
                  </a:cubicBezTo>
                  <a:cubicBezTo>
                    <a:pt x="22953" y="3705"/>
                    <a:pt x="23105" y="3397"/>
                    <a:pt x="23262" y="3344"/>
                  </a:cubicBezTo>
                  <a:cubicBezTo>
                    <a:pt x="23271" y="3341"/>
                    <a:pt x="23281" y="3340"/>
                    <a:pt x="23290" y="3340"/>
                  </a:cubicBezTo>
                  <a:cubicBezTo>
                    <a:pt x="23428" y="3340"/>
                    <a:pt x="23503" y="3680"/>
                    <a:pt x="23468" y="3862"/>
                  </a:cubicBezTo>
                  <a:cubicBezTo>
                    <a:pt x="23441" y="3997"/>
                    <a:pt x="23539" y="4088"/>
                    <a:pt x="23658" y="4088"/>
                  </a:cubicBezTo>
                  <a:cubicBezTo>
                    <a:pt x="23710" y="4088"/>
                    <a:pt x="23767" y="4070"/>
                    <a:pt x="23818" y="4030"/>
                  </a:cubicBezTo>
                  <a:cubicBezTo>
                    <a:pt x="23985" y="3900"/>
                    <a:pt x="23818" y="3744"/>
                    <a:pt x="23677" y="3603"/>
                  </a:cubicBezTo>
                  <a:cubicBezTo>
                    <a:pt x="23532" y="3462"/>
                    <a:pt x="23570" y="2761"/>
                    <a:pt x="23726" y="2711"/>
                  </a:cubicBezTo>
                  <a:cubicBezTo>
                    <a:pt x="23737" y="2708"/>
                    <a:pt x="23746" y="2706"/>
                    <a:pt x="23754" y="2706"/>
                  </a:cubicBezTo>
                  <a:cubicBezTo>
                    <a:pt x="23867" y="2706"/>
                    <a:pt x="23759" y="3037"/>
                    <a:pt x="23844" y="3073"/>
                  </a:cubicBezTo>
                  <a:cubicBezTo>
                    <a:pt x="23932" y="3111"/>
                    <a:pt x="24012" y="3397"/>
                    <a:pt x="23909" y="3436"/>
                  </a:cubicBezTo>
                  <a:cubicBezTo>
                    <a:pt x="23802" y="3473"/>
                    <a:pt x="23948" y="3744"/>
                    <a:pt x="24115" y="3759"/>
                  </a:cubicBezTo>
                  <a:cubicBezTo>
                    <a:pt x="24223" y="3766"/>
                    <a:pt x="24261" y="3854"/>
                    <a:pt x="24292" y="3854"/>
                  </a:cubicBezTo>
                  <a:cubicBezTo>
                    <a:pt x="24309" y="3854"/>
                    <a:pt x="24324" y="3827"/>
                    <a:pt x="24348" y="3744"/>
                  </a:cubicBezTo>
                  <a:cubicBezTo>
                    <a:pt x="24413" y="3512"/>
                    <a:pt x="24103" y="3576"/>
                    <a:pt x="24126" y="3214"/>
                  </a:cubicBezTo>
                  <a:cubicBezTo>
                    <a:pt x="24154" y="2852"/>
                    <a:pt x="23791" y="2658"/>
                    <a:pt x="23997" y="2555"/>
                  </a:cubicBezTo>
                  <a:cubicBezTo>
                    <a:pt x="24021" y="2543"/>
                    <a:pt x="24043" y="2538"/>
                    <a:pt x="24065" y="2538"/>
                  </a:cubicBezTo>
                  <a:cubicBezTo>
                    <a:pt x="24240" y="2538"/>
                    <a:pt x="24360" y="2868"/>
                    <a:pt x="24245" y="2993"/>
                  </a:cubicBezTo>
                  <a:cubicBezTo>
                    <a:pt x="24120" y="3133"/>
                    <a:pt x="24322" y="3294"/>
                    <a:pt x="24511" y="3294"/>
                  </a:cubicBezTo>
                  <a:cubicBezTo>
                    <a:pt x="24517" y="3294"/>
                    <a:pt x="24524" y="3294"/>
                    <a:pt x="24531" y="3294"/>
                  </a:cubicBezTo>
                  <a:cubicBezTo>
                    <a:pt x="24534" y="3294"/>
                    <a:pt x="24537" y="3293"/>
                    <a:pt x="24540" y="3293"/>
                  </a:cubicBezTo>
                  <a:cubicBezTo>
                    <a:pt x="24713" y="3293"/>
                    <a:pt x="24477" y="3709"/>
                    <a:pt x="24451" y="3911"/>
                  </a:cubicBezTo>
                  <a:cubicBezTo>
                    <a:pt x="24440" y="3997"/>
                    <a:pt x="24470" y="4033"/>
                    <a:pt x="24523" y="4033"/>
                  </a:cubicBezTo>
                  <a:cubicBezTo>
                    <a:pt x="24599" y="4033"/>
                    <a:pt x="24724" y="3957"/>
                    <a:pt x="24840" y="3851"/>
                  </a:cubicBezTo>
                  <a:cubicBezTo>
                    <a:pt x="25034" y="3668"/>
                    <a:pt x="24812" y="3565"/>
                    <a:pt x="24958" y="3344"/>
                  </a:cubicBezTo>
                  <a:cubicBezTo>
                    <a:pt x="25099" y="3123"/>
                    <a:pt x="25255" y="3123"/>
                    <a:pt x="25110" y="2970"/>
                  </a:cubicBezTo>
                  <a:cubicBezTo>
                    <a:pt x="25067" y="2922"/>
                    <a:pt x="25038" y="2904"/>
                    <a:pt x="25017" y="2904"/>
                  </a:cubicBezTo>
                  <a:cubicBezTo>
                    <a:pt x="24969" y="2904"/>
                    <a:pt x="24961" y="3001"/>
                    <a:pt x="24916" y="3073"/>
                  </a:cubicBezTo>
                  <a:cubicBezTo>
                    <a:pt x="24898" y="3101"/>
                    <a:pt x="24869" y="3115"/>
                    <a:pt x="24839" y="3115"/>
                  </a:cubicBezTo>
                  <a:cubicBezTo>
                    <a:pt x="24757" y="3115"/>
                    <a:pt x="24665" y="3018"/>
                    <a:pt x="24748" y="2841"/>
                  </a:cubicBezTo>
                  <a:cubicBezTo>
                    <a:pt x="24853" y="2621"/>
                    <a:pt x="24691" y="2374"/>
                    <a:pt x="24438" y="2374"/>
                  </a:cubicBezTo>
                  <a:cubicBezTo>
                    <a:pt x="24406" y="2374"/>
                    <a:pt x="24372" y="2379"/>
                    <a:pt x="24337" y="2387"/>
                  </a:cubicBezTo>
                  <a:cubicBezTo>
                    <a:pt x="24303" y="2395"/>
                    <a:pt x="24271" y="2399"/>
                    <a:pt x="24242" y="2399"/>
                  </a:cubicBezTo>
                  <a:cubicBezTo>
                    <a:pt x="23994" y="2399"/>
                    <a:pt x="23872" y="2134"/>
                    <a:pt x="23780" y="1869"/>
                  </a:cubicBezTo>
                  <a:cubicBezTo>
                    <a:pt x="23739" y="1751"/>
                    <a:pt x="23761" y="1705"/>
                    <a:pt x="23807" y="1705"/>
                  </a:cubicBezTo>
                  <a:cubicBezTo>
                    <a:pt x="23879" y="1705"/>
                    <a:pt x="24009" y="1815"/>
                    <a:pt x="24062" y="1949"/>
                  </a:cubicBezTo>
                  <a:cubicBezTo>
                    <a:pt x="24115" y="2075"/>
                    <a:pt x="24159" y="2141"/>
                    <a:pt x="24223" y="2141"/>
                  </a:cubicBezTo>
                  <a:cubicBezTo>
                    <a:pt x="24268" y="2141"/>
                    <a:pt x="24324" y="2107"/>
                    <a:pt x="24401" y="2036"/>
                  </a:cubicBezTo>
                  <a:cubicBezTo>
                    <a:pt x="24580" y="1869"/>
                    <a:pt x="24283" y="1647"/>
                    <a:pt x="24424" y="1506"/>
                  </a:cubicBezTo>
                  <a:cubicBezTo>
                    <a:pt x="24445" y="1486"/>
                    <a:pt x="24463" y="1477"/>
                    <a:pt x="24478" y="1477"/>
                  </a:cubicBezTo>
                  <a:cubicBezTo>
                    <a:pt x="24565" y="1477"/>
                    <a:pt x="24563" y="1776"/>
                    <a:pt x="24683" y="1830"/>
                  </a:cubicBezTo>
                  <a:cubicBezTo>
                    <a:pt x="24698" y="1837"/>
                    <a:pt x="24712" y="1839"/>
                    <a:pt x="24727" y="1839"/>
                  </a:cubicBezTo>
                  <a:cubicBezTo>
                    <a:pt x="24821" y="1839"/>
                    <a:pt x="24920" y="1725"/>
                    <a:pt x="25003" y="1725"/>
                  </a:cubicBezTo>
                  <a:cubicBezTo>
                    <a:pt x="25039" y="1725"/>
                    <a:pt x="25071" y="1746"/>
                    <a:pt x="25099" y="1804"/>
                  </a:cubicBezTo>
                  <a:cubicBezTo>
                    <a:pt x="25201" y="2025"/>
                    <a:pt x="24671" y="1922"/>
                    <a:pt x="24618" y="2052"/>
                  </a:cubicBezTo>
                  <a:cubicBezTo>
                    <a:pt x="24584" y="2141"/>
                    <a:pt x="24628" y="2223"/>
                    <a:pt x="24756" y="2223"/>
                  </a:cubicBezTo>
                  <a:cubicBezTo>
                    <a:pt x="24813" y="2223"/>
                    <a:pt x="24888" y="2206"/>
                    <a:pt x="24981" y="2166"/>
                  </a:cubicBezTo>
                  <a:cubicBezTo>
                    <a:pt x="25033" y="2143"/>
                    <a:pt x="25069" y="2133"/>
                    <a:pt x="25090" y="2133"/>
                  </a:cubicBezTo>
                  <a:cubicBezTo>
                    <a:pt x="25191" y="2133"/>
                    <a:pt x="24997" y="2345"/>
                    <a:pt x="24877" y="2452"/>
                  </a:cubicBezTo>
                  <a:cubicBezTo>
                    <a:pt x="24775" y="2546"/>
                    <a:pt x="24856" y="2666"/>
                    <a:pt x="24968" y="2666"/>
                  </a:cubicBezTo>
                  <a:cubicBezTo>
                    <a:pt x="25010" y="2666"/>
                    <a:pt x="25056" y="2649"/>
                    <a:pt x="25099" y="2608"/>
                  </a:cubicBezTo>
                  <a:cubicBezTo>
                    <a:pt x="25122" y="2585"/>
                    <a:pt x="25137" y="2575"/>
                    <a:pt x="25149" y="2575"/>
                  </a:cubicBezTo>
                  <a:cubicBezTo>
                    <a:pt x="25215" y="2575"/>
                    <a:pt x="25122" y="2905"/>
                    <a:pt x="25331" y="2905"/>
                  </a:cubicBezTo>
                  <a:cubicBezTo>
                    <a:pt x="25575" y="2905"/>
                    <a:pt x="25369" y="2711"/>
                    <a:pt x="25422" y="2479"/>
                  </a:cubicBezTo>
                  <a:cubicBezTo>
                    <a:pt x="25472" y="2246"/>
                    <a:pt x="25811" y="2349"/>
                    <a:pt x="25941" y="2182"/>
                  </a:cubicBezTo>
                  <a:cubicBezTo>
                    <a:pt x="26066" y="2013"/>
                    <a:pt x="25526" y="2155"/>
                    <a:pt x="25487" y="1972"/>
                  </a:cubicBezTo>
                  <a:cubicBezTo>
                    <a:pt x="25449" y="1793"/>
                    <a:pt x="25899" y="1960"/>
                    <a:pt x="26029" y="1560"/>
                  </a:cubicBezTo>
                  <a:cubicBezTo>
                    <a:pt x="26079" y="1404"/>
                    <a:pt x="26079" y="1364"/>
                    <a:pt x="26052" y="1364"/>
                  </a:cubicBezTo>
                  <a:cubicBezTo>
                    <a:pt x="26025" y="1364"/>
                    <a:pt x="25972" y="1404"/>
                    <a:pt x="25916" y="1404"/>
                  </a:cubicBezTo>
                  <a:cubicBezTo>
                    <a:pt x="25884" y="1404"/>
                    <a:pt x="25852" y="1391"/>
                    <a:pt x="25823" y="1350"/>
                  </a:cubicBezTo>
                  <a:cubicBezTo>
                    <a:pt x="25693" y="1172"/>
                    <a:pt x="26212" y="938"/>
                    <a:pt x="26261" y="744"/>
                  </a:cubicBezTo>
                  <a:cubicBezTo>
                    <a:pt x="26281" y="674"/>
                    <a:pt x="26255" y="646"/>
                    <a:pt x="26207" y="646"/>
                  </a:cubicBezTo>
                  <a:cubicBezTo>
                    <a:pt x="26124" y="646"/>
                    <a:pt x="25973" y="731"/>
                    <a:pt x="25876" y="820"/>
                  </a:cubicBezTo>
                  <a:cubicBezTo>
                    <a:pt x="25846" y="848"/>
                    <a:pt x="25826" y="860"/>
                    <a:pt x="25812" y="860"/>
                  </a:cubicBezTo>
                  <a:cubicBezTo>
                    <a:pt x="25754" y="860"/>
                    <a:pt x="25824" y="643"/>
                    <a:pt x="25876" y="486"/>
                  </a:cubicBezTo>
                  <a:cubicBezTo>
                    <a:pt x="25941" y="291"/>
                    <a:pt x="25964" y="134"/>
                    <a:pt x="25823" y="97"/>
                  </a:cubicBezTo>
                  <a:cubicBezTo>
                    <a:pt x="25769" y="81"/>
                    <a:pt x="25769" y="47"/>
                    <a:pt x="2578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8" name="Google Shape;1488;p48"/>
            <p:cNvSpPr/>
            <p:nvPr/>
          </p:nvSpPr>
          <p:spPr>
            <a:xfrm>
              <a:off x="3047950" y="3810525"/>
              <a:ext cx="130375" cy="125900"/>
            </a:xfrm>
            <a:custGeom>
              <a:rect b="b" l="l" r="r" t="t"/>
              <a:pathLst>
                <a:path extrusionOk="0" h="5036" w="5215">
                  <a:moveTo>
                    <a:pt x="1601" y="3868"/>
                  </a:moveTo>
                  <a:cubicBezTo>
                    <a:pt x="1699" y="3868"/>
                    <a:pt x="1833" y="3973"/>
                    <a:pt x="2049" y="3973"/>
                  </a:cubicBezTo>
                  <a:cubicBezTo>
                    <a:pt x="2085" y="3973"/>
                    <a:pt x="2122" y="3970"/>
                    <a:pt x="2162" y="3964"/>
                  </a:cubicBezTo>
                  <a:lnTo>
                    <a:pt x="2162" y="3964"/>
                  </a:lnTo>
                  <a:cubicBezTo>
                    <a:pt x="2227" y="4206"/>
                    <a:pt x="2099" y="4282"/>
                    <a:pt x="1932" y="4282"/>
                  </a:cubicBezTo>
                  <a:cubicBezTo>
                    <a:pt x="1733" y="4282"/>
                    <a:pt x="1479" y="4175"/>
                    <a:pt x="1423" y="4113"/>
                  </a:cubicBezTo>
                  <a:cubicBezTo>
                    <a:pt x="1476" y="3923"/>
                    <a:pt x="1529" y="3868"/>
                    <a:pt x="1601" y="3868"/>
                  </a:cubicBezTo>
                  <a:close/>
                  <a:moveTo>
                    <a:pt x="2959" y="0"/>
                  </a:moveTo>
                  <a:cubicBezTo>
                    <a:pt x="2951" y="0"/>
                    <a:pt x="2947" y="4"/>
                    <a:pt x="2940" y="4"/>
                  </a:cubicBezTo>
                  <a:lnTo>
                    <a:pt x="2928" y="4"/>
                  </a:lnTo>
                  <a:cubicBezTo>
                    <a:pt x="2924" y="8"/>
                    <a:pt x="2921" y="8"/>
                    <a:pt x="2913" y="8"/>
                  </a:cubicBezTo>
                  <a:cubicBezTo>
                    <a:pt x="2910" y="8"/>
                    <a:pt x="2905" y="11"/>
                    <a:pt x="2902" y="11"/>
                  </a:cubicBezTo>
                  <a:cubicBezTo>
                    <a:pt x="2898" y="11"/>
                    <a:pt x="2894" y="15"/>
                    <a:pt x="2891" y="15"/>
                  </a:cubicBezTo>
                  <a:cubicBezTo>
                    <a:pt x="2887" y="15"/>
                    <a:pt x="2882" y="20"/>
                    <a:pt x="2879" y="20"/>
                  </a:cubicBezTo>
                  <a:cubicBezTo>
                    <a:pt x="2875" y="20"/>
                    <a:pt x="2871" y="23"/>
                    <a:pt x="2868" y="23"/>
                  </a:cubicBezTo>
                  <a:cubicBezTo>
                    <a:pt x="2864" y="27"/>
                    <a:pt x="2860" y="27"/>
                    <a:pt x="2860" y="31"/>
                  </a:cubicBezTo>
                  <a:cubicBezTo>
                    <a:pt x="2856" y="31"/>
                    <a:pt x="2852" y="34"/>
                    <a:pt x="2849" y="34"/>
                  </a:cubicBezTo>
                  <a:cubicBezTo>
                    <a:pt x="2845" y="38"/>
                    <a:pt x="2845" y="38"/>
                    <a:pt x="2841" y="42"/>
                  </a:cubicBezTo>
                  <a:cubicBezTo>
                    <a:pt x="2837" y="46"/>
                    <a:pt x="2833" y="50"/>
                    <a:pt x="2833" y="50"/>
                  </a:cubicBezTo>
                  <a:lnTo>
                    <a:pt x="2826" y="57"/>
                  </a:lnTo>
                  <a:cubicBezTo>
                    <a:pt x="2822" y="61"/>
                    <a:pt x="2818" y="69"/>
                    <a:pt x="2814" y="73"/>
                  </a:cubicBezTo>
                  <a:cubicBezTo>
                    <a:pt x="2711" y="286"/>
                    <a:pt x="2921" y="495"/>
                    <a:pt x="2921" y="564"/>
                  </a:cubicBezTo>
                  <a:cubicBezTo>
                    <a:pt x="2921" y="637"/>
                    <a:pt x="2463" y="793"/>
                    <a:pt x="2273" y="847"/>
                  </a:cubicBezTo>
                  <a:cubicBezTo>
                    <a:pt x="2078" y="896"/>
                    <a:pt x="1693" y="1109"/>
                    <a:pt x="1781" y="1246"/>
                  </a:cubicBezTo>
                  <a:cubicBezTo>
                    <a:pt x="1869" y="1387"/>
                    <a:pt x="1747" y="1353"/>
                    <a:pt x="1728" y="1758"/>
                  </a:cubicBezTo>
                  <a:cubicBezTo>
                    <a:pt x="1718" y="2023"/>
                    <a:pt x="1682" y="2105"/>
                    <a:pt x="1547" y="2105"/>
                  </a:cubicBezTo>
                  <a:cubicBezTo>
                    <a:pt x="1479" y="2105"/>
                    <a:pt x="1385" y="2084"/>
                    <a:pt x="1255" y="2055"/>
                  </a:cubicBezTo>
                  <a:cubicBezTo>
                    <a:pt x="1211" y="2045"/>
                    <a:pt x="1169" y="2041"/>
                    <a:pt x="1129" y="2041"/>
                  </a:cubicBezTo>
                  <a:cubicBezTo>
                    <a:pt x="884" y="2041"/>
                    <a:pt x="708" y="2200"/>
                    <a:pt x="606" y="2200"/>
                  </a:cubicBezTo>
                  <a:cubicBezTo>
                    <a:pt x="578" y="2200"/>
                    <a:pt x="556" y="2188"/>
                    <a:pt x="539" y="2157"/>
                  </a:cubicBezTo>
                  <a:cubicBezTo>
                    <a:pt x="509" y="2103"/>
                    <a:pt x="476" y="2076"/>
                    <a:pt x="433" y="2076"/>
                  </a:cubicBezTo>
                  <a:cubicBezTo>
                    <a:pt x="383" y="2076"/>
                    <a:pt x="318" y="2112"/>
                    <a:pt x="226" y="2184"/>
                  </a:cubicBezTo>
                  <a:cubicBezTo>
                    <a:pt x="249" y="2215"/>
                    <a:pt x="261" y="2249"/>
                    <a:pt x="261" y="2284"/>
                  </a:cubicBezTo>
                  <a:cubicBezTo>
                    <a:pt x="261" y="2421"/>
                    <a:pt x="20" y="2592"/>
                    <a:pt x="20" y="2832"/>
                  </a:cubicBezTo>
                  <a:cubicBezTo>
                    <a:pt x="20" y="3076"/>
                    <a:pt x="1" y="3335"/>
                    <a:pt x="89" y="3507"/>
                  </a:cubicBezTo>
                  <a:cubicBezTo>
                    <a:pt x="177" y="3679"/>
                    <a:pt x="70" y="4006"/>
                    <a:pt x="211" y="4215"/>
                  </a:cubicBezTo>
                  <a:cubicBezTo>
                    <a:pt x="344" y="4414"/>
                    <a:pt x="622" y="4663"/>
                    <a:pt x="748" y="4663"/>
                  </a:cubicBezTo>
                  <a:cubicBezTo>
                    <a:pt x="752" y="4663"/>
                    <a:pt x="756" y="4662"/>
                    <a:pt x="760" y="4662"/>
                  </a:cubicBezTo>
                  <a:cubicBezTo>
                    <a:pt x="770" y="4661"/>
                    <a:pt x="784" y="4660"/>
                    <a:pt x="801" y="4660"/>
                  </a:cubicBezTo>
                  <a:cubicBezTo>
                    <a:pt x="997" y="4660"/>
                    <a:pt x="1627" y="4739"/>
                    <a:pt x="1659" y="4837"/>
                  </a:cubicBezTo>
                  <a:cubicBezTo>
                    <a:pt x="1670" y="4868"/>
                    <a:pt x="1663" y="4944"/>
                    <a:pt x="1656" y="5035"/>
                  </a:cubicBezTo>
                  <a:cubicBezTo>
                    <a:pt x="1892" y="4898"/>
                    <a:pt x="2323" y="4486"/>
                    <a:pt x="2483" y="4223"/>
                  </a:cubicBezTo>
                  <a:cubicBezTo>
                    <a:pt x="2555" y="4108"/>
                    <a:pt x="2624" y="4036"/>
                    <a:pt x="2685" y="3976"/>
                  </a:cubicBezTo>
                  <a:lnTo>
                    <a:pt x="2685" y="3976"/>
                  </a:lnTo>
                  <a:cubicBezTo>
                    <a:pt x="2673" y="3979"/>
                    <a:pt x="2658" y="3979"/>
                    <a:pt x="2643" y="3979"/>
                  </a:cubicBezTo>
                  <a:cubicBezTo>
                    <a:pt x="2345" y="3930"/>
                    <a:pt x="2498" y="3716"/>
                    <a:pt x="2643" y="3716"/>
                  </a:cubicBezTo>
                  <a:cubicBezTo>
                    <a:pt x="2692" y="3724"/>
                    <a:pt x="2727" y="3739"/>
                    <a:pt x="2753" y="3751"/>
                  </a:cubicBezTo>
                  <a:lnTo>
                    <a:pt x="2753" y="3526"/>
                  </a:lnTo>
                  <a:lnTo>
                    <a:pt x="2891" y="3526"/>
                  </a:lnTo>
                  <a:cubicBezTo>
                    <a:pt x="2936" y="3209"/>
                    <a:pt x="3070" y="3046"/>
                    <a:pt x="3218" y="2928"/>
                  </a:cubicBezTo>
                  <a:cubicBezTo>
                    <a:pt x="3374" y="2805"/>
                    <a:pt x="3637" y="1913"/>
                    <a:pt x="3760" y="1844"/>
                  </a:cubicBezTo>
                  <a:cubicBezTo>
                    <a:pt x="3768" y="1840"/>
                    <a:pt x="3777" y="1838"/>
                    <a:pt x="3786" y="1838"/>
                  </a:cubicBezTo>
                  <a:cubicBezTo>
                    <a:pt x="3929" y="1838"/>
                    <a:pt x="4252" y="2298"/>
                    <a:pt x="4548" y="2298"/>
                  </a:cubicBezTo>
                  <a:cubicBezTo>
                    <a:pt x="4865" y="2298"/>
                    <a:pt x="4831" y="2493"/>
                    <a:pt x="4933" y="2493"/>
                  </a:cubicBezTo>
                  <a:cubicBezTo>
                    <a:pt x="5040" y="2493"/>
                    <a:pt x="4968" y="2089"/>
                    <a:pt x="5055" y="1948"/>
                  </a:cubicBezTo>
                  <a:cubicBezTo>
                    <a:pt x="5143" y="1807"/>
                    <a:pt x="5005" y="1563"/>
                    <a:pt x="5109" y="1387"/>
                  </a:cubicBezTo>
                  <a:cubicBezTo>
                    <a:pt x="5215" y="1212"/>
                    <a:pt x="4968" y="1021"/>
                    <a:pt x="5005" y="880"/>
                  </a:cubicBezTo>
                  <a:cubicBezTo>
                    <a:pt x="5040" y="739"/>
                    <a:pt x="4758" y="599"/>
                    <a:pt x="4777" y="423"/>
                  </a:cubicBezTo>
                  <a:cubicBezTo>
                    <a:pt x="4791" y="264"/>
                    <a:pt x="4274" y="121"/>
                    <a:pt x="3997" y="121"/>
                  </a:cubicBezTo>
                  <a:cubicBezTo>
                    <a:pt x="3968" y="121"/>
                    <a:pt x="3942" y="123"/>
                    <a:pt x="3920" y="126"/>
                  </a:cubicBezTo>
                  <a:cubicBezTo>
                    <a:pt x="3904" y="128"/>
                    <a:pt x="3887" y="129"/>
                    <a:pt x="3869" y="129"/>
                  </a:cubicBezTo>
                  <a:cubicBezTo>
                    <a:pt x="3679" y="129"/>
                    <a:pt x="3320" y="18"/>
                    <a:pt x="307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89" name="Google Shape;1489;p48"/>
            <p:cNvSpPr/>
            <p:nvPr/>
          </p:nvSpPr>
          <p:spPr>
            <a:xfrm>
              <a:off x="2596900" y="4226900"/>
              <a:ext cx="39375" cy="47250"/>
            </a:xfrm>
            <a:custGeom>
              <a:rect b="b" l="l" r="r" t="t"/>
              <a:pathLst>
                <a:path extrusionOk="0" h="1890" w="1575">
                  <a:moveTo>
                    <a:pt x="881" y="1"/>
                  </a:moveTo>
                  <a:cubicBezTo>
                    <a:pt x="652" y="214"/>
                    <a:pt x="343" y="451"/>
                    <a:pt x="160" y="580"/>
                  </a:cubicBezTo>
                  <a:cubicBezTo>
                    <a:pt x="176" y="702"/>
                    <a:pt x="176" y="805"/>
                    <a:pt x="130" y="870"/>
                  </a:cubicBezTo>
                  <a:cubicBezTo>
                    <a:pt x="35" y="996"/>
                    <a:pt x="96" y="1316"/>
                    <a:pt x="35" y="1445"/>
                  </a:cubicBezTo>
                  <a:cubicBezTo>
                    <a:pt x="0" y="1510"/>
                    <a:pt x="5" y="1640"/>
                    <a:pt x="16" y="1765"/>
                  </a:cubicBezTo>
                  <a:cubicBezTo>
                    <a:pt x="47" y="1755"/>
                    <a:pt x="78" y="1750"/>
                    <a:pt x="107" y="1750"/>
                  </a:cubicBezTo>
                  <a:cubicBezTo>
                    <a:pt x="166" y="1750"/>
                    <a:pt x="216" y="1771"/>
                    <a:pt x="244" y="1811"/>
                  </a:cubicBezTo>
                  <a:cubicBezTo>
                    <a:pt x="275" y="1859"/>
                    <a:pt x="345" y="1889"/>
                    <a:pt x="425" y="1889"/>
                  </a:cubicBezTo>
                  <a:cubicBezTo>
                    <a:pt x="542" y="1889"/>
                    <a:pt x="679" y="1825"/>
                    <a:pt x="747" y="1655"/>
                  </a:cubicBezTo>
                  <a:cubicBezTo>
                    <a:pt x="865" y="1373"/>
                    <a:pt x="682" y="1461"/>
                    <a:pt x="682" y="1320"/>
                  </a:cubicBezTo>
                  <a:cubicBezTo>
                    <a:pt x="682" y="1179"/>
                    <a:pt x="904" y="1190"/>
                    <a:pt x="904" y="1060"/>
                  </a:cubicBezTo>
                  <a:cubicBezTo>
                    <a:pt x="904" y="1003"/>
                    <a:pt x="934" y="912"/>
                    <a:pt x="988" y="831"/>
                  </a:cubicBezTo>
                  <a:cubicBezTo>
                    <a:pt x="930" y="786"/>
                    <a:pt x="992" y="717"/>
                    <a:pt x="1052" y="717"/>
                  </a:cubicBezTo>
                  <a:cubicBezTo>
                    <a:pt x="1064" y="717"/>
                    <a:pt x="1071" y="722"/>
                    <a:pt x="1079" y="722"/>
                  </a:cubicBezTo>
                  <a:cubicBezTo>
                    <a:pt x="1128" y="680"/>
                    <a:pt x="1186" y="647"/>
                    <a:pt x="1248" y="647"/>
                  </a:cubicBezTo>
                  <a:cubicBezTo>
                    <a:pt x="1254" y="647"/>
                    <a:pt x="1260" y="648"/>
                    <a:pt x="1266" y="648"/>
                  </a:cubicBezTo>
                  <a:cubicBezTo>
                    <a:pt x="1275" y="649"/>
                    <a:pt x="1285" y="649"/>
                    <a:pt x="1294" y="649"/>
                  </a:cubicBezTo>
                  <a:cubicBezTo>
                    <a:pt x="1480" y="649"/>
                    <a:pt x="1563" y="532"/>
                    <a:pt x="1563" y="310"/>
                  </a:cubicBezTo>
                  <a:cubicBezTo>
                    <a:pt x="1563" y="268"/>
                    <a:pt x="1567" y="218"/>
                    <a:pt x="1574" y="168"/>
                  </a:cubicBezTo>
                  <a:cubicBezTo>
                    <a:pt x="1455" y="136"/>
                    <a:pt x="1357" y="87"/>
                    <a:pt x="1286" y="87"/>
                  </a:cubicBezTo>
                  <a:cubicBezTo>
                    <a:pt x="1273" y="87"/>
                    <a:pt x="1261" y="89"/>
                    <a:pt x="1250" y="92"/>
                  </a:cubicBezTo>
                  <a:cubicBezTo>
                    <a:pt x="1234" y="97"/>
                    <a:pt x="1211" y="100"/>
                    <a:pt x="1183" y="100"/>
                  </a:cubicBezTo>
                  <a:cubicBezTo>
                    <a:pt x="1100" y="100"/>
                    <a:pt x="978" y="75"/>
                    <a:pt x="88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0" name="Google Shape;1490;p48"/>
            <p:cNvSpPr/>
            <p:nvPr/>
          </p:nvSpPr>
          <p:spPr>
            <a:xfrm>
              <a:off x="2615875" y="4146025"/>
              <a:ext cx="41175" cy="85100"/>
            </a:xfrm>
            <a:custGeom>
              <a:rect b="b" l="l" r="r" t="t"/>
              <a:pathLst>
                <a:path extrusionOk="0" h="3404" w="1647">
                  <a:moveTo>
                    <a:pt x="949" y="0"/>
                  </a:moveTo>
                  <a:cubicBezTo>
                    <a:pt x="903" y="103"/>
                    <a:pt x="709" y="221"/>
                    <a:pt x="491" y="362"/>
                  </a:cubicBezTo>
                  <a:cubicBezTo>
                    <a:pt x="183" y="572"/>
                    <a:pt x="210" y="945"/>
                    <a:pt x="106" y="1178"/>
                  </a:cubicBezTo>
                  <a:cubicBezTo>
                    <a:pt x="0" y="1410"/>
                    <a:pt x="145" y="1707"/>
                    <a:pt x="416" y="2005"/>
                  </a:cubicBezTo>
                  <a:cubicBezTo>
                    <a:pt x="686" y="2302"/>
                    <a:pt x="534" y="2680"/>
                    <a:pt x="389" y="2938"/>
                  </a:cubicBezTo>
                  <a:cubicBezTo>
                    <a:pt x="347" y="3014"/>
                    <a:pt x="247" y="3121"/>
                    <a:pt x="122" y="3236"/>
                  </a:cubicBezTo>
                  <a:cubicBezTo>
                    <a:pt x="219" y="3310"/>
                    <a:pt x="341" y="3335"/>
                    <a:pt x="424" y="3335"/>
                  </a:cubicBezTo>
                  <a:cubicBezTo>
                    <a:pt x="452" y="3335"/>
                    <a:pt x="475" y="3332"/>
                    <a:pt x="491" y="3327"/>
                  </a:cubicBezTo>
                  <a:cubicBezTo>
                    <a:pt x="502" y="3324"/>
                    <a:pt x="514" y="3322"/>
                    <a:pt x="527" y="3322"/>
                  </a:cubicBezTo>
                  <a:cubicBezTo>
                    <a:pt x="598" y="3322"/>
                    <a:pt x="696" y="3371"/>
                    <a:pt x="815" y="3403"/>
                  </a:cubicBezTo>
                  <a:cubicBezTo>
                    <a:pt x="846" y="3148"/>
                    <a:pt x="956" y="2817"/>
                    <a:pt x="1155" y="2653"/>
                  </a:cubicBezTo>
                  <a:cubicBezTo>
                    <a:pt x="1387" y="2458"/>
                    <a:pt x="1231" y="2344"/>
                    <a:pt x="1436" y="2226"/>
                  </a:cubicBezTo>
                  <a:cubicBezTo>
                    <a:pt x="1647" y="2108"/>
                    <a:pt x="1452" y="1837"/>
                    <a:pt x="1322" y="1772"/>
                  </a:cubicBezTo>
                  <a:cubicBezTo>
                    <a:pt x="1305" y="1764"/>
                    <a:pt x="1289" y="1760"/>
                    <a:pt x="1274" y="1760"/>
                  </a:cubicBezTo>
                  <a:cubicBezTo>
                    <a:pt x="1177" y="1760"/>
                    <a:pt x="1120" y="1920"/>
                    <a:pt x="998" y="1940"/>
                  </a:cubicBezTo>
                  <a:cubicBezTo>
                    <a:pt x="992" y="1941"/>
                    <a:pt x="986" y="1941"/>
                    <a:pt x="980" y="1941"/>
                  </a:cubicBezTo>
                  <a:cubicBezTo>
                    <a:pt x="861" y="1941"/>
                    <a:pt x="898" y="1678"/>
                    <a:pt x="713" y="1631"/>
                  </a:cubicBezTo>
                  <a:cubicBezTo>
                    <a:pt x="518" y="1578"/>
                    <a:pt x="430" y="1167"/>
                    <a:pt x="507" y="984"/>
                  </a:cubicBezTo>
                  <a:cubicBezTo>
                    <a:pt x="560" y="858"/>
                    <a:pt x="640" y="744"/>
                    <a:pt x="749" y="744"/>
                  </a:cubicBezTo>
                  <a:cubicBezTo>
                    <a:pt x="796" y="744"/>
                    <a:pt x="848" y="765"/>
                    <a:pt x="907" y="815"/>
                  </a:cubicBezTo>
                  <a:cubicBezTo>
                    <a:pt x="934" y="839"/>
                    <a:pt x="964" y="849"/>
                    <a:pt x="998" y="849"/>
                  </a:cubicBezTo>
                  <a:cubicBezTo>
                    <a:pt x="1146" y="849"/>
                    <a:pt x="1348" y="647"/>
                    <a:pt x="1513" y="472"/>
                  </a:cubicBezTo>
                  <a:cubicBezTo>
                    <a:pt x="1425" y="389"/>
                    <a:pt x="1334" y="293"/>
                    <a:pt x="1258" y="217"/>
                  </a:cubicBezTo>
                  <a:cubicBezTo>
                    <a:pt x="1208" y="214"/>
                    <a:pt x="1155" y="206"/>
                    <a:pt x="1098" y="191"/>
                  </a:cubicBezTo>
                  <a:lnTo>
                    <a:pt x="1098" y="50"/>
                  </a:lnTo>
                  <a:cubicBezTo>
                    <a:pt x="1059" y="27"/>
                    <a:pt x="1010" y="11"/>
                    <a:pt x="94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1" name="Google Shape;1491;p48"/>
            <p:cNvSpPr/>
            <p:nvPr/>
          </p:nvSpPr>
          <p:spPr>
            <a:xfrm>
              <a:off x="2573550" y="3999350"/>
              <a:ext cx="248525" cy="173850"/>
            </a:xfrm>
            <a:custGeom>
              <a:rect b="b" l="l" r="r" t="t"/>
              <a:pathLst>
                <a:path extrusionOk="0" h="6954" w="9941">
                  <a:moveTo>
                    <a:pt x="4063" y="2874"/>
                  </a:moveTo>
                  <a:cubicBezTo>
                    <a:pt x="4467" y="2874"/>
                    <a:pt x="4131" y="3612"/>
                    <a:pt x="4538" y="3612"/>
                  </a:cubicBezTo>
                  <a:cubicBezTo>
                    <a:pt x="4547" y="3612"/>
                    <a:pt x="4557" y="3611"/>
                    <a:pt x="4566" y="3611"/>
                  </a:cubicBezTo>
                  <a:lnTo>
                    <a:pt x="4566" y="3611"/>
                  </a:lnTo>
                  <a:cubicBezTo>
                    <a:pt x="4434" y="3723"/>
                    <a:pt x="4501" y="4041"/>
                    <a:pt x="4253" y="4041"/>
                  </a:cubicBezTo>
                  <a:cubicBezTo>
                    <a:pt x="4223" y="4041"/>
                    <a:pt x="4188" y="4036"/>
                    <a:pt x="4147" y="4026"/>
                  </a:cubicBezTo>
                  <a:cubicBezTo>
                    <a:pt x="4075" y="3634"/>
                    <a:pt x="3945" y="3302"/>
                    <a:pt x="3869" y="2913"/>
                  </a:cubicBezTo>
                  <a:cubicBezTo>
                    <a:pt x="3948" y="2886"/>
                    <a:pt x="4011" y="2874"/>
                    <a:pt x="4063" y="2874"/>
                  </a:cubicBezTo>
                  <a:close/>
                  <a:moveTo>
                    <a:pt x="6170" y="1"/>
                  </a:moveTo>
                  <a:cubicBezTo>
                    <a:pt x="6110" y="1"/>
                    <a:pt x="6028" y="22"/>
                    <a:pt x="5954" y="119"/>
                  </a:cubicBezTo>
                  <a:cubicBezTo>
                    <a:pt x="5902" y="186"/>
                    <a:pt x="5840" y="214"/>
                    <a:pt x="5775" y="214"/>
                  </a:cubicBezTo>
                  <a:cubicBezTo>
                    <a:pt x="5688" y="214"/>
                    <a:pt x="5596" y="165"/>
                    <a:pt x="5516" y="93"/>
                  </a:cubicBezTo>
                  <a:cubicBezTo>
                    <a:pt x="5485" y="66"/>
                    <a:pt x="5455" y="55"/>
                    <a:pt x="5424" y="55"/>
                  </a:cubicBezTo>
                  <a:cubicBezTo>
                    <a:pt x="5312" y="55"/>
                    <a:pt x="5197" y="202"/>
                    <a:pt x="5066" y="321"/>
                  </a:cubicBezTo>
                  <a:cubicBezTo>
                    <a:pt x="5012" y="371"/>
                    <a:pt x="4911" y="392"/>
                    <a:pt x="4790" y="392"/>
                  </a:cubicBezTo>
                  <a:cubicBezTo>
                    <a:pt x="4536" y="392"/>
                    <a:pt x="4192" y="299"/>
                    <a:pt x="3998" y="181"/>
                  </a:cubicBezTo>
                  <a:cubicBezTo>
                    <a:pt x="3960" y="157"/>
                    <a:pt x="3928" y="147"/>
                    <a:pt x="3902" y="147"/>
                  </a:cubicBezTo>
                  <a:cubicBezTo>
                    <a:pt x="3730" y="147"/>
                    <a:pt x="3783" y="583"/>
                    <a:pt x="3815" y="867"/>
                  </a:cubicBezTo>
                  <a:cubicBezTo>
                    <a:pt x="3857" y="1190"/>
                    <a:pt x="3728" y="1472"/>
                    <a:pt x="3461" y="1682"/>
                  </a:cubicBezTo>
                  <a:cubicBezTo>
                    <a:pt x="3194" y="1892"/>
                    <a:pt x="3363" y="2177"/>
                    <a:pt x="3374" y="2680"/>
                  </a:cubicBezTo>
                  <a:cubicBezTo>
                    <a:pt x="3382" y="3016"/>
                    <a:pt x="3130" y="3081"/>
                    <a:pt x="2897" y="3081"/>
                  </a:cubicBezTo>
                  <a:cubicBezTo>
                    <a:pt x="2784" y="3081"/>
                    <a:pt x="2675" y="3066"/>
                    <a:pt x="2603" y="3058"/>
                  </a:cubicBezTo>
                  <a:cubicBezTo>
                    <a:pt x="2595" y="3057"/>
                    <a:pt x="2587" y="3057"/>
                    <a:pt x="2579" y="3057"/>
                  </a:cubicBezTo>
                  <a:cubicBezTo>
                    <a:pt x="2384" y="3057"/>
                    <a:pt x="2355" y="3313"/>
                    <a:pt x="2219" y="3313"/>
                  </a:cubicBezTo>
                  <a:cubicBezTo>
                    <a:pt x="2077" y="3313"/>
                    <a:pt x="2077" y="3462"/>
                    <a:pt x="2089" y="3588"/>
                  </a:cubicBezTo>
                  <a:cubicBezTo>
                    <a:pt x="2093" y="3627"/>
                    <a:pt x="2080" y="3643"/>
                    <a:pt x="2057" y="3643"/>
                  </a:cubicBezTo>
                  <a:cubicBezTo>
                    <a:pt x="2004" y="3643"/>
                    <a:pt x="1899" y="3561"/>
                    <a:pt x="1822" y="3500"/>
                  </a:cubicBezTo>
                  <a:cubicBezTo>
                    <a:pt x="1712" y="3412"/>
                    <a:pt x="1625" y="3420"/>
                    <a:pt x="1391" y="3412"/>
                  </a:cubicBezTo>
                  <a:cubicBezTo>
                    <a:pt x="1155" y="3409"/>
                    <a:pt x="957" y="3069"/>
                    <a:pt x="733" y="2902"/>
                  </a:cubicBezTo>
                  <a:cubicBezTo>
                    <a:pt x="675" y="2860"/>
                    <a:pt x="641" y="2795"/>
                    <a:pt x="618" y="2723"/>
                  </a:cubicBezTo>
                  <a:cubicBezTo>
                    <a:pt x="564" y="2703"/>
                    <a:pt x="519" y="2661"/>
                    <a:pt x="504" y="2582"/>
                  </a:cubicBezTo>
                  <a:cubicBezTo>
                    <a:pt x="473" y="2420"/>
                    <a:pt x="395" y="2308"/>
                    <a:pt x="306" y="2308"/>
                  </a:cubicBezTo>
                  <a:cubicBezTo>
                    <a:pt x="253" y="2308"/>
                    <a:pt x="196" y="2348"/>
                    <a:pt x="142" y="2441"/>
                  </a:cubicBezTo>
                  <a:cubicBezTo>
                    <a:pt x="1" y="2684"/>
                    <a:pt x="416" y="2830"/>
                    <a:pt x="454" y="3100"/>
                  </a:cubicBezTo>
                  <a:cubicBezTo>
                    <a:pt x="492" y="3370"/>
                    <a:pt x="660" y="3424"/>
                    <a:pt x="751" y="3603"/>
                  </a:cubicBezTo>
                  <a:cubicBezTo>
                    <a:pt x="839" y="3786"/>
                    <a:pt x="763" y="4121"/>
                    <a:pt x="919" y="4133"/>
                  </a:cubicBezTo>
                  <a:cubicBezTo>
                    <a:pt x="1087" y="4148"/>
                    <a:pt x="919" y="4251"/>
                    <a:pt x="881" y="4407"/>
                  </a:cubicBezTo>
                  <a:cubicBezTo>
                    <a:pt x="840" y="4556"/>
                    <a:pt x="1177" y="4949"/>
                    <a:pt x="1373" y="4949"/>
                  </a:cubicBezTo>
                  <a:cubicBezTo>
                    <a:pt x="1377" y="4949"/>
                    <a:pt x="1380" y="4948"/>
                    <a:pt x="1384" y="4948"/>
                  </a:cubicBezTo>
                  <a:cubicBezTo>
                    <a:pt x="1451" y="4944"/>
                    <a:pt x="1516" y="4934"/>
                    <a:pt x="1581" y="4934"/>
                  </a:cubicBezTo>
                  <a:cubicBezTo>
                    <a:pt x="1702" y="4934"/>
                    <a:pt x="1820" y="4971"/>
                    <a:pt x="1940" y="5158"/>
                  </a:cubicBezTo>
                  <a:cubicBezTo>
                    <a:pt x="2123" y="5440"/>
                    <a:pt x="2459" y="5608"/>
                    <a:pt x="2615" y="5737"/>
                  </a:cubicBezTo>
                  <a:cubicBezTo>
                    <a:pt x="2661" y="5780"/>
                    <a:pt x="2665" y="5822"/>
                    <a:pt x="2642" y="5867"/>
                  </a:cubicBezTo>
                  <a:cubicBezTo>
                    <a:pt x="2703" y="5878"/>
                    <a:pt x="2752" y="5894"/>
                    <a:pt x="2791" y="5917"/>
                  </a:cubicBezTo>
                  <a:lnTo>
                    <a:pt x="2791" y="5448"/>
                  </a:lnTo>
                  <a:cubicBezTo>
                    <a:pt x="2867" y="5437"/>
                    <a:pt x="2938" y="5432"/>
                    <a:pt x="3004" y="5432"/>
                  </a:cubicBezTo>
                  <a:cubicBezTo>
                    <a:pt x="3244" y="5432"/>
                    <a:pt x="3419" y="5498"/>
                    <a:pt x="3557" y="5600"/>
                  </a:cubicBezTo>
                  <a:cubicBezTo>
                    <a:pt x="3483" y="5862"/>
                    <a:pt x="3368" y="6088"/>
                    <a:pt x="3032" y="6088"/>
                  </a:cubicBezTo>
                  <a:cubicBezTo>
                    <a:pt x="3006" y="6088"/>
                    <a:pt x="2979" y="6087"/>
                    <a:pt x="2951" y="6084"/>
                  </a:cubicBezTo>
                  <a:lnTo>
                    <a:pt x="2951" y="6084"/>
                  </a:lnTo>
                  <a:cubicBezTo>
                    <a:pt x="3027" y="6160"/>
                    <a:pt x="3118" y="6256"/>
                    <a:pt x="3206" y="6339"/>
                  </a:cubicBezTo>
                  <a:cubicBezTo>
                    <a:pt x="3278" y="6267"/>
                    <a:pt x="3340" y="6199"/>
                    <a:pt x="3389" y="6153"/>
                  </a:cubicBezTo>
                  <a:cubicBezTo>
                    <a:pt x="3486" y="6061"/>
                    <a:pt x="3574" y="6045"/>
                    <a:pt x="3650" y="6045"/>
                  </a:cubicBezTo>
                  <a:cubicBezTo>
                    <a:pt x="3692" y="6045"/>
                    <a:pt x="3730" y="6050"/>
                    <a:pt x="3765" y="6050"/>
                  </a:cubicBezTo>
                  <a:cubicBezTo>
                    <a:pt x="3794" y="6050"/>
                    <a:pt x="3820" y="6047"/>
                    <a:pt x="3843" y="6035"/>
                  </a:cubicBezTo>
                  <a:cubicBezTo>
                    <a:pt x="3902" y="6006"/>
                    <a:pt x="3980" y="5976"/>
                    <a:pt x="4048" y="5976"/>
                  </a:cubicBezTo>
                  <a:cubicBezTo>
                    <a:pt x="4096" y="5976"/>
                    <a:pt x="4139" y="5992"/>
                    <a:pt x="4167" y="6035"/>
                  </a:cubicBezTo>
                  <a:cubicBezTo>
                    <a:pt x="4187" y="6067"/>
                    <a:pt x="4269" y="6080"/>
                    <a:pt x="4377" y="6080"/>
                  </a:cubicBezTo>
                  <a:cubicBezTo>
                    <a:pt x="4616" y="6080"/>
                    <a:pt x="4981" y="6013"/>
                    <a:pt x="5069" y="5931"/>
                  </a:cubicBezTo>
                  <a:cubicBezTo>
                    <a:pt x="5107" y="5898"/>
                    <a:pt x="5144" y="5884"/>
                    <a:pt x="5183" y="5884"/>
                  </a:cubicBezTo>
                  <a:cubicBezTo>
                    <a:pt x="5279" y="5884"/>
                    <a:pt x="5392" y="5969"/>
                    <a:pt x="5576" y="6061"/>
                  </a:cubicBezTo>
                  <a:cubicBezTo>
                    <a:pt x="5836" y="6191"/>
                    <a:pt x="5950" y="6309"/>
                    <a:pt x="5965" y="6542"/>
                  </a:cubicBezTo>
                  <a:cubicBezTo>
                    <a:pt x="5977" y="6774"/>
                    <a:pt x="6339" y="6759"/>
                    <a:pt x="6339" y="6839"/>
                  </a:cubicBezTo>
                  <a:cubicBezTo>
                    <a:pt x="6339" y="6900"/>
                    <a:pt x="6468" y="6946"/>
                    <a:pt x="6582" y="6953"/>
                  </a:cubicBezTo>
                  <a:cubicBezTo>
                    <a:pt x="6765" y="6736"/>
                    <a:pt x="6987" y="6348"/>
                    <a:pt x="6987" y="6233"/>
                  </a:cubicBezTo>
                  <a:cubicBezTo>
                    <a:pt x="6987" y="6111"/>
                    <a:pt x="7162" y="6031"/>
                    <a:pt x="7258" y="5871"/>
                  </a:cubicBezTo>
                  <a:cubicBezTo>
                    <a:pt x="7349" y="5707"/>
                    <a:pt x="7322" y="5479"/>
                    <a:pt x="7258" y="5425"/>
                  </a:cubicBezTo>
                  <a:cubicBezTo>
                    <a:pt x="7189" y="5372"/>
                    <a:pt x="7337" y="5222"/>
                    <a:pt x="7581" y="5006"/>
                  </a:cubicBezTo>
                  <a:cubicBezTo>
                    <a:pt x="7589" y="4998"/>
                    <a:pt x="7601" y="4990"/>
                    <a:pt x="7608" y="4979"/>
                  </a:cubicBezTo>
                  <a:cubicBezTo>
                    <a:pt x="7570" y="4800"/>
                    <a:pt x="7536" y="4571"/>
                    <a:pt x="7593" y="4480"/>
                  </a:cubicBezTo>
                  <a:cubicBezTo>
                    <a:pt x="7696" y="4316"/>
                    <a:pt x="8062" y="4358"/>
                    <a:pt x="8081" y="4133"/>
                  </a:cubicBezTo>
                  <a:cubicBezTo>
                    <a:pt x="8099" y="3924"/>
                    <a:pt x="8302" y="3766"/>
                    <a:pt x="8426" y="3766"/>
                  </a:cubicBezTo>
                  <a:cubicBezTo>
                    <a:pt x="8433" y="3766"/>
                    <a:pt x="8440" y="3766"/>
                    <a:pt x="8447" y="3767"/>
                  </a:cubicBezTo>
                  <a:cubicBezTo>
                    <a:pt x="8451" y="3768"/>
                    <a:pt x="8456" y="3768"/>
                    <a:pt x="8461" y="3768"/>
                  </a:cubicBezTo>
                  <a:cubicBezTo>
                    <a:pt x="8555" y="3768"/>
                    <a:pt x="8617" y="3590"/>
                    <a:pt x="8744" y="3549"/>
                  </a:cubicBezTo>
                  <a:cubicBezTo>
                    <a:pt x="8740" y="3546"/>
                    <a:pt x="8740" y="3542"/>
                    <a:pt x="8740" y="3538"/>
                  </a:cubicBezTo>
                  <a:lnTo>
                    <a:pt x="8740" y="3538"/>
                  </a:lnTo>
                  <a:cubicBezTo>
                    <a:pt x="8748" y="3542"/>
                    <a:pt x="8755" y="3542"/>
                    <a:pt x="8763" y="3546"/>
                  </a:cubicBezTo>
                  <a:cubicBezTo>
                    <a:pt x="8770" y="3544"/>
                    <a:pt x="8778" y="3543"/>
                    <a:pt x="8786" y="3543"/>
                  </a:cubicBezTo>
                  <a:cubicBezTo>
                    <a:pt x="8794" y="3543"/>
                    <a:pt x="8803" y="3544"/>
                    <a:pt x="8813" y="3546"/>
                  </a:cubicBezTo>
                  <a:cubicBezTo>
                    <a:pt x="8815" y="3546"/>
                    <a:pt x="8818" y="3546"/>
                    <a:pt x="8821" y="3546"/>
                  </a:cubicBezTo>
                  <a:cubicBezTo>
                    <a:pt x="8994" y="3546"/>
                    <a:pt x="8952" y="2954"/>
                    <a:pt x="8892" y="2875"/>
                  </a:cubicBezTo>
                  <a:cubicBezTo>
                    <a:pt x="8832" y="2795"/>
                    <a:pt x="8793" y="2631"/>
                    <a:pt x="8855" y="2529"/>
                  </a:cubicBezTo>
                  <a:cubicBezTo>
                    <a:pt x="8911" y="2429"/>
                    <a:pt x="8793" y="2246"/>
                    <a:pt x="8832" y="2144"/>
                  </a:cubicBezTo>
                  <a:cubicBezTo>
                    <a:pt x="8870" y="2049"/>
                    <a:pt x="9006" y="1706"/>
                    <a:pt x="9140" y="1706"/>
                  </a:cubicBezTo>
                  <a:cubicBezTo>
                    <a:pt x="9153" y="1706"/>
                    <a:pt x="9166" y="1709"/>
                    <a:pt x="9178" y="1716"/>
                  </a:cubicBezTo>
                  <a:cubicBezTo>
                    <a:pt x="9306" y="1789"/>
                    <a:pt x="9502" y="2029"/>
                    <a:pt x="9628" y="2029"/>
                  </a:cubicBezTo>
                  <a:cubicBezTo>
                    <a:pt x="9642" y="2029"/>
                    <a:pt x="9654" y="2027"/>
                    <a:pt x="9666" y="2021"/>
                  </a:cubicBezTo>
                  <a:cubicBezTo>
                    <a:pt x="9761" y="1972"/>
                    <a:pt x="9822" y="1762"/>
                    <a:pt x="9940" y="1674"/>
                  </a:cubicBezTo>
                  <a:lnTo>
                    <a:pt x="9940" y="1644"/>
                  </a:lnTo>
                  <a:cubicBezTo>
                    <a:pt x="9907" y="1491"/>
                    <a:pt x="9319" y="1423"/>
                    <a:pt x="9148" y="1423"/>
                  </a:cubicBezTo>
                  <a:cubicBezTo>
                    <a:pt x="8973" y="1423"/>
                    <a:pt x="8526" y="1354"/>
                    <a:pt x="8352" y="1301"/>
                  </a:cubicBezTo>
                  <a:cubicBezTo>
                    <a:pt x="8320" y="1292"/>
                    <a:pt x="8290" y="1288"/>
                    <a:pt x="8260" y="1288"/>
                  </a:cubicBezTo>
                  <a:cubicBezTo>
                    <a:pt x="7967" y="1288"/>
                    <a:pt x="7738" y="1674"/>
                    <a:pt x="7406" y="1674"/>
                  </a:cubicBezTo>
                  <a:cubicBezTo>
                    <a:pt x="7036" y="1674"/>
                    <a:pt x="7242" y="1488"/>
                    <a:pt x="7090" y="1278"/>
                  </a:cubicBezTo>
                  <a:cubicBezTo>
                    <a:pt x="7044" y="1215"/>
                    <a:pt x="7006" y="1191"/>
                    <a:pt x="6976" y="1191"/>
                  </a:cubicBezTo>
                  <a:cubicBezTo>
                    <a:pt x="6904" y="1191"/>
                    <a:pt x="6868" y="1321"/>
                    <a:pt x="6850" y="1396"/>
                  </a:cubicBezTo>
                  <a:cubicBezTo>
                    <a:pt x="6830" y="1484"/>
                    <a:pt x="6694" y="1557"/>
                    <a:pt x="6585" y="1557"/>
                  </a:cubicBezTo>
                  <a:cubicBezTo>
                    <a:pt x="6565" y="1557"/>
                    <a:pt x="6546" y="1554"/>
                    <a:pt x="6529" y="1549"/>
                  </a:cubicBezTo>
                  <a:cubicBezTo>
                    <a:pt x="6419" y="1511"/>
                    <a:pt x="6464" y="870"/>
                    <a:pt x="6464" y="664"/>
                  </a:cubicBezTo>
                  <a:lnTo>
                    <a:pt x="6464" y="642"/>
                  </a:lnTo>
                  <a:lnTo>
                    <a:pt x="6464" y="631"/>
                  </a:lnTo>
                  <a:cubicBezTo>
                    <a:pt x="6464" y="622"/>
                    <a:pt x="6464" y="615"/>
                    <a:pt x="6461" y="608"/>
                  </a:cubicBezTo>
                  <a:lnTo>
                    <a:pt x="6461" y="599"/>
                  </a:lnTo>
                  <a:cubicBezTo>
                    <a:pt x="6461" y="592"/>
                    <a:pt x="6457" y="585"/>
                    <a:pt x="6457" y="577"/>
                  </a:cubicBezTo>
                  <a:cubicBezTo>
                    <a:pt x="6457" y="569"/>
                    <a:pt x="6457" y="566"/>
                    <a:pt x="6453" y="562"/>
                  </a:cubicBezTo>
                  <a:lnTo>
                    <a:pt x="6453" y="546"/>
                  </a:lnTo>
                  <a:cubicBezTo>
                    <a:pt x="6427" y="428"/>
                    <a:pt x="6377" y="283"/>
                    <a:pt x="6335" y="177"/>
                  </a:cubicBezTo>
                  <a:cubicBezTo>
                    <a:pt x="6331" y="169"/>
                    <a:pt x="6327" y="161"/>
                    <a:pt x="6324" y="154"/>
                  </a:cubicBezTo>
                  <a:cubicBezTo>
                    <a:pt x="6316" y="131"/>
                    <a:pt x="6308" y="112"/>
                    <a:pt x="6301" y="96"/>
                  </a:cubicBezTo>
                  <a:cubicBezTo>
                    <a:pt x="6281" y="59"/>
                    <a:pt x="6267" y="31"/>
                    <a:pt x="6259" y="20"/>
                  </a:cubicBezTo>
                  <a:lnTo>
                    <a:pt x="6255" y="17"/>
                  </a:lnTo>
                  <a:lnTo>
                    <a:pt x="6251" y="13"/>
                  </a:lnTo>
                  <a:cubicBezTo>
                    <a:pt x="6239" y="10"/>
                    <a:pt x="6210" y="1"/>
                    <a:pt x="617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2" name="Google Shape;1492;p48"/>
            <p:cNvSpPr/>
            <p:nvPr/>
          </p:nvSpPr>
          <p:spPr>
            <a:xfrm>
              <a:off x="2903550" y="3858325"/>
              <a:ext cx="200575" cy="177175"/>
            </a:xfrm>
            <a:custGeom>
              <a:rect b="b" l="l" r="r" t="t"/>
              <a:pathLst>
                <a:path extrusionOk="0" h="7087" w="8023">
                  <a:moveTo>
                    <a:pt x="3666" y="4175"/>
                  </a:moveTo>
                  <a:cubicBezTo>
                    <a:pt x="3921" y="4182"/>
                    <a:pt x="3868" y="4495"/>
                    <a:pt x="3929" y="4701"/>
                  </a:cubicBezTo>
                  <a:cubicBezTo>
                    <a:pt x="3669" y="4694"/>
                    <a:pt x="3723" y="4377"/>
                    <a:pt x="3666" y="4175"/>
                  </a:cubicBezTo>
                  <a:close/>
                  <a:moveTo>
                    <a:pt x="4997" y="1"/>
                  </a:moveTo>
                  <a:cubicBezTo>
                    <a:pt x="4947" y="1"/>
                    <a:pt x="4897" y="8"/>
                    <a:pt x="4848" y="24"/>
                  </a:cubicBezTo>
                  <a:cubicBezTo>
                    <a:pt x="4588" y="112"/>
                    <a:pt x="4554" y="372"/>
                    <a:pt x="4280" y="372"/>
                  </a:cubicBezTo>
                  <a:cubicBezTo>
                    <a:pt x="4002" y="372"/>
                    <a:pt x="3967" y="474"/>
                    <a:pt x="3986" y="852"/>
                  </a:cubicBezTo>
                  <a:cubicBezTo>
                    <a:pt x="4002" y="1232"/>
                    <a:pt x="3917" y="1473"/>
                    <a:pt x="3692" y="1492"/>
                  </a:cubicBezTo>
                  <a:cubicBezTo>
                    <a:pt x="3529" y="1503"/>
                    <a:pt x="3394" y="1625"/>
                    <a:pt x="3298" y="1625"/>
                  </a:cubicBezTo>
                  <a:cubicBezTo>
                    <a:pt x="3263" y="1625"/>
                    <a:pt x="3232" y="1607"/>
                    <a:pt x="3208" y="1561"/>
                  </a:cubicBezTo>
                  <a:cubicBezTo>
                    <a:pt x="3188" y="1521"/>
                    <a:pt x="3165" y="1506"/>
                    <a:pt x="3138" y="1506"/>
                  </a:cubicBezTo>
                  <a:cubicBezTo>
                    <a:pt x="3054" y="1506"/>
                    <a:pt x="2939" y="1650"/>
                    <a:pt x="2794" y="1650"/>
                  </a:cubicBezTo>
                  <a:cubicBezTo>
                    <a:pt x="2782" y="1650"/>
                    <a:pt x="2770" y="1650"/>
                    <a:pt x="2758" y="1648"/>
                  </a:cubicBezTo>
                  <a:cubicBezTo>
                    <a:pt x="2737" y="1644"/>
                    <a:pt x="2716" y="1642"/>
                    <a:pt x="2697" y="1642"/>
                  </a:cubicBezTo>
                  <a:cubicBezTo>
                    <a:pt x="2534" y="1642"/>
                    <a:pt x="2455" y="1763"/>
                    <a:pt x="2362" y="1869"/>
                  </a:cubicBezTo>
                  <a:cubicBezTo>
                    <a:pt x="2260" y="1991"/>
                    <a:pt x="2415" y="2509"/>
                    <a:pt x="2225" y="2509"/>
                  </a:cubicBezTo>
                  <a:cubicBezTo>
                    <a:pt x="2035" y="2509"/>
                    <a:pt x="2000" y="2818"/>
                    <a:pt x="2000" y="2993"/>
                  </a:cubicBezTo>
                  <a:cubicBezTo>
                    <a:pt x="2000" y="3165"/>
                    <a:pt x="1775" y="3043"/>
                    <a:pt x="1794" y="3234"/>
                  </a:cubicBezTo>
                  <a:cubicBezTo>
                    <a:pt x="1810" y="3424"/>
                    <a:pt x="1673" y="3390"/>
                    <a:pt x="1706" y="3649"/>
                  </a:cubicBezTo>
                  <a:cubicBezTo>
                    <a:pt x="1741" y="3904"/>
                    <a:pt x="1623" y="4061"/>
                    <a:pt x="1295" y="4339"/>
                  </a:cubicBezTo>
                  <a:cubicBezTo>
                    <a:pt x="1088" y="4512"/>
                    <a:pt x="757" y="4562"/>
                    <a:pt x="497" y="4562"/>
                  </a:cubicBezTo>
                  <a:cubicBezTo>
                    <a:pt x="346" y="4562"/>
                    <a:pt x="219" y="4545"/>
                    <a:pt x="156" y="4525"/>
                  </a:cubicBezTo>
                  <a:cubicBezTo>
                    <a:pt x="146" y="4522"/>
                    <a:pt x="136" y="4521"/>
                    <a:pt x="128" y="4521"/>
                  </a:cubicBezTo>
                  <a:cubicBezTo>
                    <a:pt x="0" y="4521"/>
                    <a:pt x="121" y="4867"/>
                    <a:pt x="121" y="5078"/>
                  </a:cubicBezTo>
                  <a:cubicBezTo>
                    <a:pt x="121" y="5303"/>
                    <a:pt x="293" y="5528"/>
                    <a:pt x="430" y="5768"/>
                  </a:cubicBezTo>
                  <a:cubicBezTo>
                    <a:pt x="571" y="6012"/>
                    <a:pt x="571" y="6149"/>
                    <a:pt x="689" y="6267"/>
                  </a:cubicBezTo>
                  <a:cubicBezTo>
                    <a:pt x="811" y="6390"/>
                    <a:pt x="880" y="6580"/>
                    <a:pt x="811" y="6770"/>
                  </a:cubicBezTo>
                  <a:cubicBezTo>
                    <a:pt x="807" y="6782"/>
                    <a:pt x="804" y="6798"/>
                    <a:pt x="796" y="6809"/>
                  </a:cubicBezTo>
                  <a:lnTo>
                    <a:pt x="796" y="6820"/>
                  </a:lnTo>
                  <a:cubicBezTo>
                    <a:pt x="784" y="6862"/>
                    <a:pt x="773" y="6912"/>
                    <a:pt x="765" y="6965"/>
                  </a:cubicBezTo>
                  <a:cubicBezTo>
                    <a:pt x="1020" y="6862"/>
                    <a:pt x="1437" y="6618"/>
                    <a:pt x="1588" y="6561"/>
                  </a:cubicBezTo>
                  <a:cubicBezTo>
                    <a:pt x="1621" y="6549"/>
                    <a:pt x="1649" y="6544"/>
                    <a:pt x="1674" y="6544"/>
                  </a:cubicBezTo>
                  <a:cubicBezTo>
                    <a:pt x="1794" y="6544"/>
                    <a:pt x="1841" y="6660"/>
                    <a:pt x="1898" y="6717"/>
                  </a:cubicBezTo>
                  <a:cubicBezTo>
                    <a:pt x="1915" y="6734"/>
                    <a:pt x="1965" y="6740"/>
                    <a:pt x="2033" y="6740"/>
                  </a:cubicBezTo>
                  <a:cubicBezTo>
                    <a:pt x="2243" y="6740"/>
                    <a:pt x="2621" y="6679"/>
                    <a:pt x="2725" y="6668"/>
                  </a:cubicBezTo>
                  <a:cubicBezTo>
                    <a:pt x="2729" y="6667"/>
                    <a:pt x="2735" y="6667"/>
                    <a:pt x="2740" y="6667"/>
                  </a:cubicBezTo>
                  <a:cubicBezTo>
                    <a:pt x="2856" y="6667"/>
                    <a:pt x="3043" y="6829"/>
                    <a:pt x="3152" y="6829"/>
                  </a:cubicBezTo>
                  <a:cubicBezTo>
                    <a:pt x="3175" y="6829"/>
                    <a:pt x="3194" y="6822"/>
                    <a:pt x="3208" y="6805"/>
                  </a:cubicBezTo>
                  <a:cubicBezTo>
                    <a:pt x="3224" y="6787"/>
                    <a:pt x="3245" y="6779"/>
                    <a:pt x="3270" y="6779"/>
                  </a:cubicBezTo>
                  <a:cubicBezTo>
                    <a:pt x="3384" y="6779"/>
                    <a:pt x="3582" y="6942"/>
                    <a:pt x="3708" y="6942"/>
                  </a:cubicBezTo>
                  <a:cubicBezTo>
                    <a:pt x="3864" y="6942"/>
                    <a:pt x="3864" y="6717"/>
                    <a:pt x="3986" y="6717"/>
                  </a:cubicBezTo>
                  <a:cubicBezTo>
                    <a:pt x="4104" y="6717"/>
                    <a:pt x="4382" y="6907"/>
                    <a:pt x="4451" y="7030"/>
                  </a:cubicBezTo>
                  <a:cubicBezTo>
                    <a:pt x="4475" y="7072"/>
                    <a:pt x="4530" y="7087"/>
                    <a:pt x="4596" y="7087"/>
                  </a:cubicBezTo>
                  <a:cubicBezTo>
                    <a:pt x="4625" y="7087"/>
                    <a:pt x="4656" y="7084"/>
                    <a:pt x="4688" y="7079"/>
                  </a:cubicBezTo>
                  <a:cubicBezTo>
                    <a:pt x="4679" y="7049"/>
                    <a:pt x="4771" y="7026"/>
                    <a:pt x="4878" y="6935"/>
                  </a:cubicBezTo>
                  <a:lnTo>
                    <a:pt x="4881" y="6935"/>
                  </a:lnTo>
                  <a:cubicBezTo>
                    <a:pt x="4885" y="6927"/>
                    <a:pt x="4893" y="6923"/>
                    <a:pt x="4901" y="6916"/>
                  </a:cubicBezTo>
                  <a:cubicBezTo>
                    <a:pt x="4904" y="6912"/>
                    <a:pt x="4908" y="6907"/>
                    <a:pt x="4913" y="6904"/>
                  </a:cubicBezTo>
                  <a:cubicBezTo>
                    <a:pt x="4916" y="6900"/>
                    <a:pt x="4916" y="6896"/>
                    <a:pt x="4920" y="6893"/>
                  </a:cubicBezTo>
                  <a:cubicBezTo>
                    <a:pt x="4927" y="6889"/>
                    <a:pt x="4935" y="6881"/>
                    <a:pt x="4939" y="6873"/>
                  </a:cubicBezTo>
                  <a:cubicBezTo>
                    <a:pt x="4943" y="6870"/>
                    <a:pt x="4943" y="6870"/>
                    <a:pt x="4946" y="6866"/>
                  </a:cubicBezTo>
                  <a:cubicBezTo>
                    <a:pt x="4954" y="6858"/>
                    <a:pt x="4962" y="6847"/>
                    <a:pt x="4969" y="6839"/>
                  </a:cubicBezTo>
                  <a:cubicBezTo>
                    <a:pt x="5022" y="6768"/>
                    <a:pt x="5087" y="6750"/>
                    <a:pt x="5159" y="6750"/>
                  </a:cubicBezTo>
                  <a:cubicBezTo>
                    <a:pt x="5231" y="6750"/>
                    <a:pt x="5310" y="6768"/>
                    <a:pt x="5389" y="6768"/>
                  </a:cubicBezTo>
                  <a:cubicBezTo>
                    <a:pt x="5458" y="6768"/>
                    <a:pt x="5526" y="6754"/>
                    <a:pt x="5590" y="6701"/>
                  </a:cubicBezTo>
                  <a:cubicBezTo>
                    <a:pt x="5751" y="6565"/>
                    <a:pt x="5796" y="6421"/>
                    <a:pt x="5859" y="6421"/>
                  </a:cubicBezTo>
                  <a:cubicBezTo>
                    <a:pt x="5876" y="6421"/>
                    <a:pt x="5895" y="6432"/>
                    <a:pt x="5919" y="6458"/>
                  </a:cubicBezTo>
                  <a:cubicBezTo>
                    <a:pt x="5960" y="6507"/>
                    <a:pt x="6017" y="6514"/>
                    <a:pt x="6078" y="6514"/>
                  </a:cubicBezTo>
                  <a:cubicBezTo>
                    <a:pt x="6104" y="6514"/>
                    <a:pt x="6131" y="6513"/>
                    <a:pt x="6158" y="6513"/>
                  </a:cubicBezTo>
                  <a:cubicBezTo>
                    <a:pt x="6223" y="6513"/>
                    <a:pt x="6286" y="6521"/>
                    <a:pt x="6330" y="6580"/>
                  </a:cubicBezTo>
                  <a:cubicBezTo>
                    <a:pt x="6355" y="6613"/>
                    <a:pt x="6392" y="6627"/>
                    <a:pt x="6435" y="6627"/>
                  </a:cubicBezTo>
                  <a:cubicBezTo>
                    <a:pt x="6570" y="6627"/>
                    <a:pt x="6762" y="6490"/>
                    <a:pt x="6814" y="6374"/>
                  </a:cubicBezTo>
                  <a:cubicBezTo>
                    <a:pt x="6883" y="6218"/>
                    <a:pt x="7191" y="6321"/>
                    <a:pt x="7348" y="6165"/>
                  </a:cubicBezTo>
                  <a:cubicBezTo>
                    <a:pt x="7504" y="6012"/>
                    <a:pt x="7866" y="6080"/>
                    <a:pt x="7988" y="6027"/>
                  </a:cubicBezTo>
                  <a:cubicBezTo>
                    <a:pt x="7992" y="6027"/>
                    <a:pt x="7995" y="6024"/>
                    <a:pt x="7995" y="6020"/>
                  </a:cubicBezTo>
                  <a:lnTo>
                    <a:pt x="8000" y="6020"/>
                  </a:lnTo>
                  <a:cubicBezTo>
                    <a:pt x="8003" y="6015"/>
                    <a:pt x="8003" y="6015"/>
                    <a:pt x="8007" y="6012"/>
                  </a:cubicBezTo>
                  <a:lnTo>
                    <a:pt x="8007" y="6008"/>
                  </a:lnTo>
                  <a:cubicBezTo>
                    <a:pt x="8007" y="6004"/>
                    <a:pt x="8011" y="6004"/>
                    <a:pt x="8011" y="6001"/>
                  </a:cubicBezTo>
                  <a:lnTo>
                    <a:pt x="8011" y="5997"/>
                  </a:lnTo>
                  <a:cubicBezTo>
                    <a:pt x="8011" y="5993"/>
                    <a:pt x="8014" y="5989"/>
                    <a:pt x="8014" y="5985"/>
                  </a:cubicBezTo>
                  <a:lnTo>
                    <a:pt x="8014" y="5982"/>
                  </a:lnTo>
                  <a:cubicBezTo>
                    <a:pt x="8018" y="5917"/>
                    <a:pt x="7961" y="5795"/>
                    <a:pt x="7874" y="5661"/>
                  </a:cubicBezTo>
                  <a:cubicBezTo>
                    <a:pt x="7794" y="5535"/>
                    <a:pt x="7683" y="5398"/>
                    <a:pt x="7573" y="5284"/>
                  </a:cubicBezTo>
                  <a:cubicBezTo>
                    <a:pt x="7569" y="5280"/>
                    <a:pt x="7569" y="5280"/>
                    <a:pt x="7565" y="5280"/>
                  </a:cubicBezTo>
                  <a:cubicBezTo>
                    <a:pt x="7550" y="5265"/>
                    <a:pt x="7534" y="5250"/>
                    <a:pt x="7520" y="5234"/>
                  </a:cubicBezTo>
                  <a:cubicBezTo>
                    <a:pt x="7226" y="4956"/>
                    <a:pt x="7469" y="4975"/>
                    <a:pt x="7504" y="4717"/>
                  </a:cubicBezTo>
                  <a:cubicBezTo>
                    <a:pt x="7538" y="4457"/>
                    <a:pt x="7538" y="4163"/>
                    <a:pt x="7778" y="4045"/>
                  </a:cubicBezTo>
                  <a:cubicBezTo>
                    <a:pt x="8023" y="3923"/>
                    <a:pt x="7538" y="3786"/>
                    <a:pt x="7435" y="3698"/>
                  </a:cubicBezTo>
                  <a:cubicBezTo>
                    <a:pt x="7432" y="3695"/>
                    <a:pt x="7428" y="3691"/>
                    <a:pt x="7423" y="3687"/>
                  </a:cubicBezTo>
                  <a:lnTo>
                    <a:pt x="7420" y="3683"/>
                  </a:lnTo>
                  <a:cubicBezTo>
                    <a:pt x="7420" y="3679"/>
                    <a:pt x="7416" y="3676"/>
                    <a:pt x="7416" y="3668"/>
                  </a:cubicBezTo>
                  <a:cubicBezTo>
                    <a:pt x="7413" y="3668"/>
                    <a:pt x="7413" y="3665"/>
                    <a:pt x="7413" y="3665"/>
                  </a:cubicBezTo>
                  <a:cubicBezTo>
                    <a:pt x="7409" y="3656"/>
                    <a:pt x="7409" y="3653"/>
                    <a:pt x="7405" y="3645"/>
                  </a:cubicBezTo>
                  <a:lnTo>
                    <a:pt x="7405" y="3633"/>
                  </a:lnTo>
                  <a:cubicBezTo>
                    <a:pt x="7405" y="3630"/>
                    <a:pt x="7401" y="3626"/>
                    <a:pt x="7401" y="3622"/>
                  </a:cubicBezTo>
                  <a:lnTo>
                    <a:pt x="7401" y="3607"/>
                  </a:lnTo>
                  <a:cubicBezTo>
                    <a:pt x="7401" y="3603"/>
                    <a:pt x="7397" y="3603"/>
                    <a:pt x="7397" y="3600"/>
                  </a:cubicBezTo>
                  <a:cubicBezTo>
                    <a:pt x="7386" y="3477"/>
                    <a:pt x="7413" y="3276"/>
                    <a:pt x="7428" y="3123"/>
                  </a:cubicBezTo>
                  <a:cubicBezTo>
                    <a:pt x="7439" y="3032"/>
                    <a:pt x="7443" y="2956"/>
                    <a:pt x="7435" y="2925"/>
                  </a:cubicBezTo>
                  <a:cubicBezTo>
                    <a:pt x="7403" y="2827"/>
                    <a:pt x="6773" y="2748"/>
                    <a:pt x="6577" y="2748"/>
                  </a:cubicBezTo>
                  <a:cubicBezTo>
                    <a:pt x="6560" y="2748"/>
                    <a:pt x="6546" y="2749"/>
                    <a:pt x="6536" y="2750"/>
                  </a:cubicBezTo>
                  <a:cubicBezTo>
                    <a:pt x="6532" y="2750"/>
                    <a:pt x="6528" y="2751"/>
                    <a:pt x="6524" y="2751"/>
                  </a:cubicBezTo>
                  <a:cubicBezTo>
                    <a:pt x="6398" y="2751"/>
                    <a:pt x="6120" y="2502"/>
                    <a:pt x="5987" y="2303"/>
                  </a:cubicBezTo>
                  <a:cubicBezTo>
                    <a:pt x="5846" y="2094"/>
                    <a:pt x="5953" y="1767"/>
                    <a:pt x="5865" y="1595"/>
                  </a:cubicBezTo>
                  <a:cubicBezTo>
                    <a:pt x="5777" y="1423"/>
                    <a:pt x="5796" y="1164"/>
                    <a:pt x="5796" y="920"/>
                  </a:cubicBezTo>
                  <a:cubicBezTo>
                    <a:pt x="5796" y="680"/>
                    <a:pt x="6037" y="509"/>
                    <a:pt x="6037" y="372"/>
                  </a:cubicBezTo>
                  <a:cubicBezTo>
                    <a:pt x="6037" y="337"/>
                    <a:pt x="6025" y="303"/>
                    <a:pt x="6002" y="272"/>
                  </a:cubicBezTo>
                  <a:cubicBezTo>
                    <a:pt x="5965" y="211"/>
                    <a:pt x="5896" y="154"/>
                    <a:pt x="5812" y="120"/>
                  </a:cubicBezTo>
                  <a:lnTo>
                    <a:pt x="5808" y="120"/>
                  </a:lnTo>
                  <a:cubicBezTo>
                    <a:pt x="5800" y="115"/>
                    <a:pt x="5793" y="112"/>
                    <a:pt x="5785" y="112"/>
                  </a:cubicBezTo>
                  <a:cubicBezTo>
                    <a:pt x="5785" y="108"/>
                    <a:pt x="5782" y="108"/>
                    <a:pt x="5777" y="108"/>
                  </a:cubicBezTo>
                  <a:cubicBezTo>
                    <a:pt x="5770" y="104"/>
                    <a:pt x="5762" y="104"/>
                    <a:pt x="5754" y="101"/>
                  </a:cubicBezTo>
                  <a:cubicBezTo>
                    <a:pt x="5747" y="101"/>
                    <a:pt x="5736" y="97"/>
                    <a:pt x="5724" y="97"/>
                  </a:cubicBezTo>
                  <a:cubicBezTo>
                    <a:pt x="5720" y="93"/>
                    <a:pt x="5717" y="93"/>
                    <a:pt x="5713" y="93"/>
                  </a:cubicBezTo>
                  <a:cubicBezTo>
                    <a:pt x="5705" y="93"/>
                    <a:pt x="5697" y="93"/>
                    <a:pt x="5690" y="89"/>
                  </a:cubicBezTo>
                  <a:lnTo>
                    <a:pt x="5640" y="89"/>
                  </a:lnTo>
                  <a:cubicBezTo>
                    <a:pt x="5629" y="89"/>
                    <a:pt x="5617" y="93"/>
                    <a:pt x="5606" y="93"/>
                  </a:cubicBezTo>
                  <a:cubicBezTo>
                    <a:pt x="5588" y="96"/>
                    <a:pt x="5570" y="97"/>
                    <a:pt x="5551" y="97"/>
                  </a:cubicBezTo>
                  <a:cubicBezTo>
                    <a:pt x="5392" y="97"/>
                    <a:pt x="5192" y="1"/>
                    <a:pt x="499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3" name="Google Shape;1493;p48"/>
            <p:cNvSpPr/>
            <p:nvPr/>
          </p:nvSpPr>
          <p:spPr>
            <a:xfrm>
              <a:off x="2761925" y="4021900"/>
              <a:ext cx="273300" cy="185525"/>
            </a:xfrm>
            <a:custGeom>
              <a:rect b="b" l="l" r="r" t="t"/>
              <a:pathLst>
                <a:path extrusionOk="0" h="7421" w="10932">
                  <a:moveTo>
                    <a:pt x="9838" y="387"/>
                  </a:moveTo>
                  <a:cubicBezTo>
                    <a:pt x="9956" y="410"/>
                    <a:pt x="9895" y="494"/>
                    <a:pt x="9838" y="494"/>
                  </a:cubicBezTo>
                  <a:cubicBezTo>
                    <a:pt x="9720" y="475"/>
                    <a:pt x="9781" y="387"/>
                    <a:pt x="9838" y="387"/>
                  </a:cubicBezTo>
                  <a:close/>
                  <a:moveTo>
                    <a:pt x="7339" y="1"/>
                  </a:moveTo>
                  <a:cubicBezTo>
                    <a:pt x="7314" y="1"/>
                    <a:pt x="7286" y="6"/>
                    <a:pt x="7253" y="18"/>
                  </a:cubicBezTo>
                  <a:cubicBezTo>
                    <a:pt x="7102" y="75"/>
                    <a:pt x="6685" y="319"/>
                    <a:pt x="6430" y="422"/>
                  </a:cubicBezTo>
                  <a:cubicBezTo>
                    <a:pt x="6411" y="575"/>
                    <a:pt x="6407" y="758"/>
                    <a:pt x="6434" y="895"/>
                  </a:cubicBezTo>
                  <a:lnTo>
                    <a:pt x="6434" y="898"/>
                  </a:lnTo>
                  <a:cubicBezTo>
                    <a:pt x="6438" y="906"/>
                    <a:pt x="6438" y="913"/>
                    <a:pt x="6438" y="918"/>
                  </a:cubicBezTo>
                  <a:cubicBezTo>
                    <a:pt x="6442" y="925"/>
                    <a:pt x="6442" y="932"/>
                    <a:pt x="6446" y="941"/>
                  </a:cubicBezTo>
                  <a:cubicBezTo>
                    <a:pt x="6446" y="944"/>
                    <a:pt x="6446" y="948"/>
                    <a:pt x="6449" y="952"/>
                  </a:cubicBezTo>
                  <a:cubicBezTo>
                    <a:pt x="6453" y="963"/>
                    <a:pt x="6453" y="974"/>
                    <a:pt x="6457" y="986"/>
                  </a:cubicBezTo>
                  <a:cubicBezTo>
                    <a:pt x="6504" y="1108"/>
                    <a:pt x="6271" y="1130"/>
                    <a:pt x="6038" y="1130"/>
                  </a:cubicBezTo>
                  <a:cubicBezTo>
                    <a:pt x="5908" y="1130"/>
                    <a:pt x="5779" y="1124"/>
                    <a:pt x="5698" y="1124"/>
                  </a:cubicBezTo>
                  <a:cubicBezTo>
                    <a:pt x="5473" y="1124"/>
                    <a:pt x="5596" y="1314"/>
                    <a:pt x="5752" y="1382"/>
                  </a:cubicBezTo>
                  <a:cubicBezTo>
                    <a:pt x="5908" y="1451"/>
                    <a:pt x="5836" y="1725"/>
                    <a:pt x="5836" y="2003"/>
                  </a:cubicBezTo>
                  <a:cubicBezTo>
                    <a:pt x="5836" y="2278"/>
                    <a:pt x="5493" y="2141"/>
                    <a:pt x="5508" y="2313"/>
                  </a:cubicBezTo>
                  <a:cubicBezTo>
                    <a:pt x="5526" y="2476"/>
                    <a:pt x="5467" y="2607"/>
                    <a:pt x="5318" y="2607"/>
                  </a:cubicBezTo>
                  <a:cubicBezTo>
                    <a:pt x="5308" y="2607"/>
                    <a:pt x="5298" y="2607"/>
                    <a:pt x="5287" y="2605"/>
                  </a:cubicBezTo>
                  <a:cubicBezTo>
                    <a:pt x="5278" y="2605"/>
                    <a:pt x="5270" y="2604"/>
                    <a:pt x="5261" y="2604"/>
                  </a:cubicBezTo>
                  <a:cubicBezTo>
                    <a:pt x="5098" y="2604"/>
                    <a:pt x="4965" y="2734"/>
                    <a:pt x="4784" y="2850"/>
                  </a:cubicBezTo>
                  <a:cubicBezTo>
                    <a:pt x="4643" y="2938"/>
                    <a:pt x="4501" y="3040"/>
                    <a:pt x="4387" y="3040"/>
                  </a:cubicBezTo>
                  <a:cubicBezTo>
                    <a:pt x="4349" y="3040"/>
                    <a:pt x="4315" y="3029"/>
                    <a:pt x="4284" y="3002"/>
                  </a:cubicBezTo>
                  <a:cubicBezTo>
                    <a:pt x="4252" y="2975"/>
                    <a:pt x="4222" y="2967"/>
                    <a:pt x="4191" y="2967"/>
                  </a:cubicBezTo>
                  <a:cubicBezTo>
                    <a:pt x="4145" y="2967"/>
                    <a:pt x="4100" y="2985"/>
                    <a:pt x="4051" y="2985"/>
                  </a:cubicBezTo>
                  <a:cubicBezTo>
                    <a:pt x="4007" y="2985"/>
                    <a:pt x="3960" y="2971"/>
                    <a:pt x="3907" y="2918"/>
                  </a:cubicBezTo>
                  <a:cubicBezTo>
                    <a:pt x="3773" y="2783"/>
                    <a:pt x="3791" y="2648"/>
                    <a:pt x="3666" y="2648"/>
                  </a:cubicBezTo>
                  <a:cubicBezTo>
                    <a:pt x="3646" y="2648"/>
                    <a:pt x="3623" y="2652"/>
                    <a:pt x="3595" y="2659"/>
                  </a:cubicBezTo>
                  <a:cubicBezTo>
                    <a:pt x="3574" y="2664"/>
                    <a:pt x="3554" y="2667"/>
                    <a:pt x="3535" y="2667"/>
                  </a:cubicBezTo>
                  <a:cubicBezTo>
                    <a:pt x="3363" y="2667"/>
                    <a:pt x="3245" y="2485"/>
                    <a:pt x="3042" y="2468"/>
                  </a:cubicBezTo>
                  <a:cubicBezTo>
                    <a:pt x="2817" y="2454"/>
                    <a:pt x="2889" y="2194"/>
                    <a:pt x="2699" y="1950"/>
                  </a:cubicBezTo>
                  <a:cubicBezTo>
                    <a:pt x="2509" y="1710"/>
                    <a:pt x="2611" y="1451"/>
                    <a:pt x="2440" y="1245"/>
                  </a:cubicBezTo>
                  <a:cubicBezTo>
                    <a:pt x="2437" y="1238"/>
                    <a:pt x="2428" y="1230"/>
                    <a:pt x="2425" y="1226"/>
                  </a:cubicBezTo>
                  <a:cubicBezTo>
                    <a:pt x="2287" y="1039"/>
                    <a:pt x="2417" y="909"/>
                    <a:pt x="2405" y="772"/>
                  </a:cubicBezTo>
                  <a:lnTo>
                    <a:pt x="2405" y="772"/>
                  </a:lnTo>
                  <a:cubicBezTo>
                    <a:pt x="2287" y="860"/>
                    <a:pt x="2226" y="1070"/>
                    <a:pt x="2131" y="1119"/>
                  </a:cubicBezTo>
                  <a:cubicBezTo>
                    <a:pt x="2119" y="1125"/>
                    <a:pt x="2107" y="1127"/>
                    <a:pt x="2093" y="1127"/>
                  </a:cubicBezTo>
                  <a:cubicBezTo>
                    <a:pt x="1967" y="1127"/>
                    <a:pt x="1771" y="887"/>
                    <a:pt x="1643" y="814"/>
                  </a:cubicBezTo>
                  <a:cubicBezTo>
                    <a:pt x="1631" y="807"/>
                    <a:pt x="1618" y="804"/>
                    <a:pt x="1605" y="804"/>
                  </a:cubicBezTo>
                  <a:cubicBezTo>
                    <a:pt x="1471" y="804"/>
                    <a:pt x="1335" y="1147"/>
                    <a:pt x="1297" y="1242"/>
                  </a:cubicBezTo>
                  <a:cubicBezTo>
                    <a:pt x="1258" y="1344"/>
                    <a:pt x="1376" y="1527"/>
                    <a:pt x="1320" y="1627"/>
                  </a:cubicBezTo>
                  <a:cubicBezTo>
                    <a:pt x="1258" y="1729"/>
                    <a:pt x="1297" y="1893"/>
                    <a:pt x="1357" y="1973"/>
                  </a:cubicBezTo>
                  <a:cubicBezTo>
                    <a:pt x="1417" y="2052"/>
                    <a:pt x="1459" y="2644"/>
                    <a:pt x="1286" y="2644"/>
                  </a:cubicBezTo>
                  <a:cubicBezTo>
                    <a:pt x="1283" y="2644"/>
                    <a:pt x="1280" y="2644"/>
                    <a:pt x="1278" y="2644"/>
                  </a:cubicBezTo>
                  <a:cubicBezTo>
                    <a:pt x="1268" y="2642"/>
                    <a:pt x="1259" y="2641"/>
                    <a:pt x="1251" y="2641"/>
                  </a:cubicBezTo>
                  <a:cubicBezTo>
                    <a:pt x="1243" y="2641"/>
                    <a:pt x="1235" y="2642"/>
                    <a:pt x="1228" y="2644"/>
                  </a:cubicBezTo>
                  <a:cubicBezTo>
                    <a:pt x="1323" y="2679"/>
                    <a:pt x="1353" y="2777"/>
                    <a:pt x="1483" y="2777"/>
                  </a:cubicBezTo>
                  <a:lnTo>
                    <a:pt x="1483" y="3055"/>
                  </a:lnTo>
                  <a:cubicBezTo>
                    <a:pt x="1453" y="3062"/>
                    <a:pt x="1426" y="3065"/>
                    <a:pt x="1403" y="3065"/>
                  </a:cubicBezTo>
                  <a:cubicBezTo>
                    <a:pt x="1198" y="3065"/>
                    <a:pt x="1215" y="2843"/>
                    <a:pt x="1209" y="2647"/>
                  </a:cubicBezTo>
                  <a:lnTo>
                    <a:pt x="1209" y="2647"/>
                  </a:lnTo>
                  <a:cubicBezTo>
                    <a:pt x="1082" y="2688"/>
                    <a:pt x="1020" y="2866"/>
                    <a:pt x="926" y="2866"/>
                  </a:cubicBezTo>
                  <a:cubicBezTo>
                    <a:pt x="921" y="2866"/>
                    <a:pt x="916" y="2866"/>
                    <a:pt x="912" y="2865"/>
                  </a:cubicBezTo>
                  <a:cubicBezTo>
                    <a:pt x="905" y="2864"/>
                    <a:pt x="898" y="2864"/>
                    <a:pt x="891" y="2864"/>
                  </a:cubicBezTo>
                  <a:cubicBezTo>
                    <a:pt x="767" y="2864"/>
                    <a:pt x="564" y="3022"/>
                    <a:pt x="546" y="3231"/>
                  </a:cubicBezTo>
                  <a:cubicBezTo>
                    <a:pt x="527" y="3456"/>
                    <a:pt x="161" y="3414"/>
                    <a:pt x="58" y="3578"/>
                  </a:cubicBezTo>
                  <a:cubicBezTo>
                    <a:pt x="1" y="3669"/>
                    <a:pt x="35" y="3898"/>
                    <a:pt x="73" y="4077"/>
                  </a:cubicBezTo>
                  <a:cubicBezTo>
                    <a:pt x="115" y="4042"/>
                    <a:pt x="153" y="4012"/>
                    <a:pt x="184" y="3982"/>
                  </a:cubicBezTo>
                  <a:lnTo>
                    <a:pt x="187" y="3982"/>
                  </a:lnTo>
                  <a:cubicBezTo>
                    <a:pt x="195" y="3974"/>
                    <a:pt x="206" y="3966"/>
                    <a:pt x="218" y="3959"/>
                  </a:cubicBezTo>
                  <a:lnTo>
                    <a:pt x="218" y="3955"/>
                  </a:lnTo>
                  <a:cubicBezTo>
                    <a:pt x="229" y="3947"/>
                    <a:pt x="237" y="3944"/>
                    <a:pt x="248" y="3936"/>
                  </a:cubicBezTo>
                  <a:cubicBezTo>
                    <a:pt x="256" y="3928"/>
                    <a:pt x="268" y="3921"/>
                    <a:pt x="275" y="3917"/>
                  </a:cubicBezTo>
                  <a:cubicBezTo>
                    <a:pt x="316" y="3891"/>
                    <a:pt x="350" y="3878"/>
                    <a:pt x="381" y="3878"/>
                  </a:cubicBezTo>
                  <a:cubicBezTo>
                    <a:pt x="419" y="3878"/>
                    <a:pt x="453" y="3899"/>
                    <a:pt x="488" y="3944"/>
                  </a:cubicBezTo>
                  <a:cubicBezTo>
                    <a:pt x="625" y="4115"/>
                    <a:pt x="653" y="3944"/>
                    <a:pt x="1083" y="4267"/>
                  </a:cubicBezTo>
                  <a:cubicBezTo>
                    <a:pt x="1514" y="4591"/>
                    <a:pt x="1624" y="5144"/>
                    <a:pt x="1705" y="5415"/>
                  </a:cubicBezTo>
                  <a:cubicBezTo>
                    <a:pt x="1784" y="5682"/>
                    <a:pt x="2284" y="5792"/>
                    <a:pt x="2634" y="5940"/>
                  </a:cubicBezTo>
                  <a:cubicBezTo>
                    <a:pt x="2985" y="6086"/>
                    <a:pt x="2863" y="6208"/>
                    <a:pt x="2661" y="6356"/>
                  </a:cubicBezTo>
                  <a:cubicBezTo>
                    <a:pt x="2459" y="6505"/>
                    <a:pt x="2703" y="6627"/>
                    <a:pt x="2539" y="6802"/>
                  </a:cubicBezTo>
                  <a:cubicBezTo>
                    <a:pt x="2470" y="6878"/>
                    <a:pt x="2431" y="6906"/>
                    <a:pt x="2398" y="6906"/>
                  </a:cubicBezTo>
                  <a:cubicBezTo>
                    <a:pt x="2354" y="6906"/>
                    <a:pt x="2320" y="6856"/>
                    <a:pt x="2242" y="6802"/>
                  </a:cubicBezTo>
                  <a:cubicBezTo>
                    <a:pt x="2223" y="6790"/>
                    <a:pt x="2202" y="6784"/>
                    <a:pt x="2179" y="6784"/>
                  </a:cubicBezTo>
                  <a:cubicBezTo>
                    <a:pt x="2111" y="6784"/>
                    <a:pt x="2027" y="6834"/>
                    <a:pt x="1944" y="6917"/>
                  </a:cubicBezTo>
                  <a:cubicBezTo>
                    <a:pt x="1983" y="7107"/>
                    <a:pt x="2249" y="7302"/>
                    <a:pt x="2451" y="7397"/>
                  </a:cubicBezTo>
                  <a:cubicBezTo>
                    <a:pt x="2486" y="7413"/>
                    <a:pt x="2525" y="7421"/>
                    <a:pt x="2568" y="7421"/>
                  </a:cubicBezTo>
                  <a:cubicBezTo>
                    <a:pt x="2799" y="7421"/>
                    <a:pt x="3124" y="7211"/>
                    <a:pt x="3255" y="7179"/>
                  </a:cubicBezTo>
                  <a:cubicBezTo>
                    <a:pt x="3270" y="7175"/>
                    <a:pt x="3282" y="7173"/>
                    <a:pt x="3291" y="7173"/>
                  </a:cubicBezTo>
                  <a:cubicBezTo>
                    <a:pt x="3384" y="7173"/>
                    <a:pt x="3281" y="7334"/>
                    <a:pt x="3408" y="7358"/>
                  </a:cubicBezTo>
                  <a:cubicBezTo>
                    <a:pt x="3412" y="7359"/>
                    <a:pt x="3416" y="7359"/>
                    <a:pt x="3420" y="7359"/>
                  </a:cubicBezTo>
                  <a:cubicBezTo>
                    <a:pt x="3564" y="7359"/>
                    <a:pt x="3763" y="6926"/>
                    <a:pt x="3915" y="6726"/>
                  </a:cubicBezTo>
                  <a:cubicBezTo>
                    <a:pt x="4071" y="6520"/>
                    <a:pt x="4509" y="6337"/>
                    <a:pt x="4715" y="6143"/>
                  </a:cubicBezTo>
                  <a:cubicBezTo>
                    <a:pt x="4925" y="5949"/>
                    <a:pt x="5104" y="5937"/>
                    <a:pt x="5607" y="5727"/>
                  </a:cubicBezTo>
                  <a:cubicBezTo>
                    <a:pt x="6114" y="5522"/>
                    <a:pt x="6968" y="5110"/>
                    <a:pt x="7330" y="4824"/>
                  </a:cubicBezTo>
                  <a:cubicBezTo>
                    <a:pt x="7630" y="4587"/>
                    <a:pt x="7879" y="4457"/>
                    <a:pt x="8013" y="4457"/>
                  </a:cubicBezTo>
                  <a:cubicBezTo>
                    <a:pt x="8040" y="4457"/>
                    <a:pt x="8063" y="4462"/>
                    <a:pt x="8080" y="4473"/>
                  </a:cubicBezTo>
                  <a:cubicBezTo>
                    <a:pt x="8104" y="4488"/>
                    <a:pt x="8138" y="4496"/>
                    <a:pt x="8178" y="4496"/>
                  </a:cubicBezTo>
                  <a:cubicBezTo>
                    <a:pt x="8309" y="4496"/>
                    <a:pt x="8502" y="4414"/>
                    <a:pt x="8611" y="4256"/>
                  </a:cubicBezTo>
                  <a:cubicBezTo>
                    <a:pt x="8752" y="4046"/>
                    <a:pt x="8984" y="3879"/>
                    <a:pt x="9259" y="3337"/>
                  </a:cubicBezTo>
                  <a:cubicBezTo>
                    <a:pt x="9529" y="2793"/>
                    <a:pt x="10047" y="1798"/>
                    <a:pt x="10291" y="1653"/>
                  </a:cubicBezTo>
                  <a:cubicBezTo>
                    <a:pt x="10539" y="1512"/>
                    <a:pt x="10771" y="1047"/>
                    <a:pt x="10821" y="955"/>
                  </a:cubicBezTo>
                  <a:cubicBezTo>
                    <a:pt x="10836" y="929"/>
                    <a:pt x="10879" y="921"/>
                    <a:pt x="10932" y="921"/>
                  </a:cubicBezTo>
                  <a:cubicBezTo>
                    <a:pt x="10886" y="867"/>
                    <a:pt x="10856" y="826"/>
                    <a:pt x="10840" y="795"/>
                  </a:cubicBezTo>
                  <a:cubicBezTo>
                    <a:pt x="10752" y="624"/>
                    <a:pt x="10459" y="605"/>
                    <a:pt x="10375" y="555"/>
                  </a:cubicBezTo>
                  <a:cubicBezTo>
                    <a:pt x="10360" y="547"/>
                    <a:pt x="10356" y="540"/>
                    <a:pt x="10353" y="536"/>
                  </a:cubicBezTo>
                  <a:cubicBezTo>
                    <a:pt x="10321" y="541"/>
                    <a:pt x="10290" y="544"/>
                    <a:pt x="10261" y="544"/>
                  </a:cubicBezTo>
                  <a:cubicBezTo>
                    <a:pt x="10195" y="544"/>
                    <a:pt x="10140" y="529"/>
                    <a:pt x="10116" y="487"/>
                  </a:cubicBezTo>
                  <a:cubicBezTo>
                    <a:pt x="10047" y="364"/>
                    <a:pt x="9769" y="174"/>
                    <a:pt x="9651" y="174"/>
                  </a:cubicBezTo>
                  <a:cubicBezTo>
                    <a:pt x="9529" y="174"/>
                    <a:pt x="9529" y="399"/>
                    <a:pt x="9373" y="399"/>
                  </a:cubicBezTo>
                  <a:cubicBezTo>
                    <a:pt x="9247" y="399"/>
                    <a:pt x="9049" y="236"/>
                    <a:pt x="8935" y="236"/>
                  </a:cubicBezTo>
                  <a:cubicBezTo>
                    <a:pt x="8910" y="236"/>
                    <a:pt x="8889" y="244"/>
                    <a:pt x="8873" y="262"/>
                  </a:cubicBezTo>
                  <a:cubicBezTo>
                    <a:pt x="8859" y="279"/>
                    <a:pt x="8840" y="286"/>
                    <a:pt x="8817" y="286"/>
                  </a:cubicBezTo>
                  <a:cubicBezTo>
                    <a:pt x="8708" y="286"/>
                    <a:pt x="8521" y="124"/>
                    <a:pt x="8405" y="124"/>
                  </a:cubicBezTo>
                  <a:cubicBezTo>
                    <a:pt x="8400" y="124"/>
                    <a:pt x="8394" y="124"/>
                    <a:pt x="8390" y="125"/>
                  </a:cubicBezTo>
                  <a:cubicBezTo>
                    <a:pt x="8286" y="136"/>
                    <a:pt x="7908" y="197"/>
                    <a:pt x="7698" y="197"/>
                  </a:cubicBezTo>
                  <a:cubicBezTo>
                    <a:pt x="7630" y="197"/>
                    <a:pt x="7580" y="191"/>
                    <a:pt x="7563" y="174"/>
                  </a:cubicBezTo>
                  <a:cubicBezTo>
                    <a:pt x="7506" y="117"/>
                    <a:pt x="7459" y="1"/>
                    <a:pt x="733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4" name="Google Shape;1494;p48"/>
            <p:cNvSpPr/>
            <p:nvPr/>
          </p:nvSpPr>
          <p:spPr>
            <a:xfrm>
              <a:off x="2581275" y="3889700"/>
              <a:ext cx="169050" cy="200725"/>
            </a:xfrm>
            <a:custGeom>
              <a:rect b="b" l="l" r="r" t="t"/>
              <a:pathLst>
                <a:path extrusionOk="0" h="8029" w="6762">
                  <a:moveTo>
                    <a:pt x="2110" y="1832"/>
                  </a:moveTo>
                  <a:cubicBezTo>
                    <a:pt x="2159" y="1832"/>
                    <a:pt x="2210" y="1923"/>
                    <a:pt x="2185" y="1948"/>
                  </a:cubicBezTo>
                  <a:cubicBezTo>
                    <a:pt x="2175" y="1957"/>
                    <a:pt x="2166" y="1961"/>
                    <a:pt x="2156" y="1961"/>
                  </a:cubicBezTo>
                  <a:cubicBezTo>
                    <a:pt x="2107" y="1961"/>
                    <a:pt x="2056" y="1867"/>
                    <a:pt x="2081" y="1845"/>
                  </a:cubicBezTo>
                  <a:cubicBezTo>
                    <a:pt x="2090" y="1836"/>
                    <a:pt x="2100" y="1832"/>
                    <a:pt x="2110" y="1832"/>
                  </a:cubicBezTo>
                  <a:close/>
                  <a:moveTo>
                    <a:pt x="3762" y="2330"/>
                  </a:moveTo>
                  <a:cubicBezTo>
                    <a:pt x="3844" y="2330"/>
                    <a:pt x="3929" y="2486"/>
                    <a:pt x="3888" y="2524"/>
                  </a:cubicBezTo>
                  <a:cubicBezTo>
                    <a:pt x="3872" y="2540"/>
                    <a:pt x="3856" y="2546"/>
                    <a:pt x="3839" y="2546"/>
                  </a:cubicBezTo>
                  <a:cubicBezTo>
                    <a:pt x="3757" y="2546"/>
                    <a:pt x="3674" y="2390"/>
                    <a:pt x="3712" y="2352"/>
                  </a:cubicBezTo>
                  <a:cubicBezTo>
                    <a:pt x="3728" y="2336"/>
                    <a:pt x="3745" y="2330"/>
                    <a:pt x="3762" y="2330"/>
                  </a:cubicBezTo>
                  <a:close/>
                  <a:moveTo>
                    <a:pt x="5763" y="3949"/>
                  </a:moveTo>
                  <a:cubicBezTo>
                    <a:pt x="6015" y="3991"/>
                    <a:pt x="5885" y="4170"/>
                    <a:pt x="5763" y="4170"/>
                  </a:cubicBezTo>
                  <a:cubicBezTo>
                    <a:pt x="5515" y="4128"/>
                    <a:pt x="5641" y="3949"/>
                    <a:pt x="5763" y="3949"/>
                  </a:cubicBezTo>
                  <a:close/>
                  <a:moveTo>
                    <a:pt x="4578" y="4223"/>
                  </a:moveTo>
                  <a:cubicBezTo>
                    <a:pt x="4841" y="4331"/>
                    <a:pt x="4600" y="4491"/>
                    <a:pt x="4578" y="4662"/>
                  </a:cubicBezTo>
                  <a:cubicBezTo>
                    <a:pt x="4315" y="4555"/>
                    <a:pt x="4555" y="4395"/>
                    <a:pt x="4578" y="4223"/>
                  </a:cubicBezTo>
                  <a:close/>
                  <a:moveTo>
                    <a:pt x="2494" y="4220"/>
                  </a:moveTo>
                  <a:cubicBezTo>
                    <a:pt x="2500" y="4220"/>
                    <a:pt x="2507" y="4221"/>
                    <a:pt x="2512" y="4223"/>
                  </a:cubicBezTo>
                  <a:cubicBezTo>
                    <a:pt x="2901" y="4368"/>
                    <a:pt x="2630" y="4662"/>
                    <a:pt x="2408" y="4662"/>
                  </a:cubicBezTo>
                  <a:cubicBezTo>
                    <a:pt x="2326" y="4662"/>
                    <a:pt x="2250" y="4622"/>
                    <a:pt x="2218" y="4517"/>
                  </a:cubicBezTo>
                  <a:cubicBezTo>
                    <a:pt x="2197" y="4449"/>
                    <a:pt x="2396" y="4220"/>
                    <a:pt x="2494" y="4220"/>
                  </a:cubicBezTo>
                  <a:close/>
                  <a:moveTo>
                    <a:pt x="1375" y="5672"/>
                  </a:moveTo>
                  <a:cubicBezTo>
                    <a:pt x="1444" y="5672"/>
                    <a:pt x="1514" y="5805"/>
                    <a:pt x="1479" y="5840"/>
                  </a:cubicBezTo>
                  <a:cubicBezTo>
                    <a:pt x="1466" y="5853"/>
                    <a:pt x="1453" y="5858"/>
                    <a:pt x="1439" y="5858"/>
                  </a:cubicBezTo>
                  <a:cubicBezTo>
                    <a:pt x="1370" y="5858"/>
                    <a:pt x="1300" y="5726"/>
                    <a:pt x="1334" y="5691"/>
                  </a:cubicBezTo>
                  <a:cubicBezTo>
                    <a:pt x="1347" y="5678"/>
                    <a:pt x="1361" y="5672"/>
                    <a:pt x="1375" y="5672"/>
                  </a:cubicBezTo>
                  <a:close/>
                  <a:moveTo>
                    <a:pt x="2185" y="0"/>
                  </a:moveTo>
                  <a:cubicBezTo>
                    <a:pt x="2078" y="283"/>
                    <a:pt x="2089" y="683"/>
                    <a:pt x="2097" y="846"/>
                  </a:cubicBezTo>
                  <a:cubicBezTo>
                    <a:pt x="2100" y="898"/>
                    <a:pt x="2089" y="918"/>
                    <a:pt x="2066" y="918"/>
                  </a:cubicBezTo>
                  <a:cubicBezTo>
                    <a:pt x="1992" y="918"/>
                    <a:pt x="1798" y="703"/>
                    <a:pt x="1620" y="694"/>
                  </a:cubicBezTo>
                  <a:cubicBezTo>
                    <a:pt x="1617" y="694"/>
                    <a:pt x="1615" y="694"/>
                    <a:pt x="1612" y="694"/>
                  </a:cubicBezTo>
                  <a:cubicBezTo>
                    <a:pt x="1383" y="694"/>
                    <a:pt x="1345" y="1318"/>
                    <a:pt x="1296" y="1559"/>
                  </a:cubicBezTo>
                  <a:cubicBezTo>
                    <a:pt x="1273" y="1666"/>
                    <a:pt x="1212" y="1715"/>
                    <a:pt x="1148" y="1715"/>
                  </a:cubicBezTo>
                  <a:cubicBezTo>
                    <a:pt x="1065" y="1715"/>
                    <a:pt x="979" y="1630"/>
                    <a:pt x="973" y="1483"/>
                  </a:cubicBezTo>
                  <a:cubicBezTo>
                    <a:pt x="969" y="1425"/>
                    <a:pt x="957" y="1400"/>
                    <a:pt x="942" y="1400"/>
                  </a:cubicBezTo>
                  <a:cubicBezTo>
                    <a:pt x="889" y="1400"/>
                    <a:pt x="790" y="1702"/>
                    <a:pt x="831" y="1975"/>
                  </a:cubicBezTo>
                  <a:cubicBezTo>
                    <a:pt x="881" y="2322"/>
                    <a:pt x="1075" y="2813"/>
                    <a:pt x="1231" y="3099"/>
                  </a:cubicBezTo>
                  <a:cubicBezTo>
                    <a:pt x="1384" y="3385"/>
                    <a:pt x="778" y="3877"/>
                    <a:pt x="908" y="4201"/>
                  </a:cubicBezTo>
                  <a:cubicBezTo>
                    <a:pt x="1035" y="4520"/>
                    <a:pt x="1037" y="4963"/>
                    <a:pt x="788" y="4963"/>
                  </a:cubicBezTo>
                  <a:cubicBezTo>
                    <a:pt x="784" y="4963"/>
                    <a:pt x="781" y="4963"/>
                    <a:pt x="778" y="4963"/>
                  </a:cubicBezTo>
                  <a:cubicBezTo>
                    <a:pt x="768" y="4962"/>
                    <a:pt x="759" y="4962"/>
                    <a:pt x="750" y="4962"/>
                  </a:cubicBezTo>
                  <a:cubicBezTo>
                    <a:pt x="503" y="4962"/>
                    <a:pt x="298" y="5104"/>
                    <a:pt x="324" y="5416"/>
                  </a:cubicBezTo>
                  <a:cubicBezTo>
                    <a:pt x="351" y="5740"/>
                    <a:pt x="0" y="5661"/>
                    <a:pt x="0" y="5908"/>
                  </a:cubicBezTo>
                  <a:cubicBezTo>
                    <a:pt x="0" y="6004"/>
                    <a:pt x="46" y="6024"/>
                    <a:pt x="106" y="6024"/>
                  </a:cubicBezTo>
                  <a:cubicBezTo>
                    <a:pt x="152" y="6024"/>
                    <a:pt x="208" y="6012"/>
                    <a:pt x="258" y="6012"/>
                  </a:cubicBezTo>
                  <a:cubicBezTo>
                    <a:pt x="308" y="6012"/>
                    <a:pt x="353" y="6025"/>
                    <a:pt x="378" y="6076"/>
                  </a:cubicBezTo>
                  <a:cubicBezTo>
                    <a:pt x="454" y="6243"/>
                    <a:pt x="595" y="6827"/>
                    <a:pt x="831" y="6864"/>
                  </a:cubicBezTo>
                  <a:cubicBezTo>
                    <a:pt x="843" y="6866"/>
                    <a:pt x="856" y="6867"/>
                    <a:pt x="869" y="6867"/>
                  </a:cubicBezTo>
                  <a:cubicBezTo>
                    <a:pt x="1068" y="6867"/>
                    <a:pt x="1354" y="6646"/>
                    <a:pt x="1573" y="6646"/>
                  </a:cubicBezTo>
                  <a:cubicBezTo>
                    <a:pt x="1613" y="6646"/>
                    <a:pt x="1651" y="6653"/>
                    <a:pt x="1685" y="6670"/>
                  </a:cubicBezTo>
                  <a:cubicBezTo>
                    <a:pt x="1918" y="6788"/>
                    <a:pt x="1723" y="7173"/>
                    <a:pt x="1476" y="7291"/>
                  </a:cubicBezTo>
                  <a:cubicBezTo>
                    <a:pt x="1448" y="7305"/>
                    <a:pt x="1418" y="7310"/>
                    <a:pt x="1388" y="7310"/>
                  </a:cubicBezTo>
                  <a:cubicBezTo>
                    <a:pt x="1170" y="7310"/>
                    <a:pt x="893" y="7024"/>
                    <a:pt x="751" y="7024"/>
                  </a:cubicBezTo>
                  <a:cubicBezTo>
                    <a:pt x="737" y="7024"/>
                    <a:pt x="724" y="7027"/>
                    <a:pt x="713" y="7033"/>
                  </a:cubicBezTo>
                  <a:cubicBezTo>
                    <a:pt x="637" y="7073"/>
                    <a:pt x="511" y="7124"/>
                    <a:pt x="401" y="7124"/>
                  </a:cubicBezTo>
                  <a:cubicBezTo>
                    <a:pt x="369" y="7124"/>
                    <a:pt x="337" y="7119"/>
                    <a:pt x="309" y="7109"/>
                  </a:cubicBezTo>
                  <a:lnTo>
                    <a:pt x="309" y="7109"/>
                  </a:lnTo>
                  <a:cubicBezTo>
                    <a:pt x="332" y="7181"/>
                    <a:pt x="366" y="7246"/>
                    <a:pt x="424" y="7288"/>
                  </a:cubicBezTo>
                  <a:cubicBezTo>
                    <a:pt x="648" y="7455"/>
                    <a:pt x="846" y="7795"/>
                    <a:pt x="1082" y="7798"/>
                  </a:cubicBezTo>
                  <a:cubicBezTo>
                    <a:pt x="1316" y="7806"/>
                    <a:pt x="1403" y="7798"/>
                    <a:pt x="1513" y="7886"/>
                  </a:cubicBezTo>
                  <a:cubicBezTo>
                    <a:pt x="1590" y="7947"/>
                    <a:pt x="1695" y="8029"/>
                    <a:pt x="1748" y="8029"/>
                  </a:cubicBezTo>
                  <a:cubicBezTo>
                    <a:pt x="1771" y="8029"/>
                    <a:pt x="1784" y="8013"/>
                    <a:pt x="1780" y="7974"/>
                  </a:cubicBezTo>
                  <a:cubicBezTo>
                    <a:pt x="1768" y="7848"/>
                    <a:pt x="1768" y="7699"/>
                    <a:pt x="1910" y="7699"/>
                  </a:cubicBezTo>
                  <a:cubicBezTo>
                    <a:pt x="2046" y="7699"/>
                    <a:pt x="2075" y="7443"/>
                    <a:pt x="2270" y="7443"/>
                  </a:cubicBezTo>
                  <a:cubicBezTo>
                    <a:pt x="2278" y="7443"/>
                    <a:pt x="2286" y="7443"/>
                    <a:pt x="2294" y="7444"/>
                  </a:cubicBezTo>
                  <a:cubicBezTo>
                    <a:pt x="2366" y="7452"/>
                    <a:pt x="2475" y="7467"/>
                    <a:pt x="2588" y="7467"/>
                  </a:cubicBezTo>
                  <a:cubicBezTo>
                    <a:pt x="2821" y="7467"/>
                    <a:pt x="3073" y="7402"/>
                    <a:pt x="3065" y="7066"/>
                  </a:cubicBezTo>
                  <a:cubicBezTo>
                    <a:pt x="3054" y="6563"/>
                    <a:pt x="2885" y="6278"/>
                    <a:pt x="3152" y="6068"/>
                  </a:cubicBezTo>
                  <a:cubicBezTo>
                    <a:pt x="3419" y="5858"/>
                    <a:pt x="3548" y="5576"/>
                    <a:pt x="3506" y="5253"/>
                  </a:cubicBezTo>
                  <a:cubicBezTo>
                    <a:pt x="3474" y="4969"/>
                    <a:pt x="3421" y="4533"/>
                    <a:pt x="3593" y="4533"/>
                  </a:cubicBezTo>
                  <a:cubicBezTo>
                    <a:pt x="3619" y="4533"/>
                    <a:pt x="3651" y="4543"/>
                    <a:pt x="3689" y="4567"/>
                  </a:cubicBezTo>
                  <a:cubicBezTo>
                    <a:pt x="3883" y="4685"/>
                    <a:pt x="4227" y="4778"/>
                    <a:pt x="4481" y="4778"/>
                  </a:cubicBezTo>
                  <a:cubicBezTo>
                    <a:pt x="4602" y="4778"/>
                    <a:pt x="4703" y="4757"/>
                    <a:pt x="4757" y="4707"/>
                  </a:cubicBezTo>
                  <a:cubicBezTo>
                    <a:pt x="4888" y="4588"/>
                    <a:pt x="5003" y="4441"/>
                    <a:pt x="5115" y="4441"/>
                  </a:cubicBezTo>
                  <a:cubicBezTo>
                    <a:pt x="5146" y="4441"/>
                    <a:pt x="5176" y="4452"/>
                    <a:pt x="5207" y="4479"/>
                  </a:cubicBezTo>
                  <a:cubicBezTo>
                    <a:pt x="5287" y="4551"/>
                    <a:pt x="5379" y="4600"/>
                    <a:pt x="5466" y="4600"/>
                  </a:cubicBezTo>
                  <a:cubicBezTo>
                    <a:pt x="5531" y="4600"/>
                    <a:pt x="5593" y="4572"/>
                    <a:pt x="5645" y="4505"/>
                  </a:cubicBezTo>
                  <a:cubicBezTo>
                    <a:pt x="5719" y="4408"/>
                    <a:pt x="5801" y="4387"/>
                    <a:pt x="5861" y="4387"/>
                  </a:cubicBezTo>
                  <a:cubicBezTo>
                    <a:pt x="5901" y="4387"/>
                    <a:pt x="5930" y="4396"/>
                    <a:pt x="5942" y="4399"/>
                  </a:cubicBezTo>
                  <a:lnTo>
                    <a:pt x="5946" y="4403"/>
                  </a:lnTo>
                  <a:lnTo>
                    <a:pt x="5950" y="4406"/>
                  </a:lnTo>
                  <a:cubicBezTo>
                    <a:pt x="5958" y="4417"/>
                    <a:pt x="5972" y="4445"/>
                    <a:pt x="5992" y="4482"/>
                  </a:cubicBezTo>
                  <a:cubicBezTo>
                    <a:pt x="6110" y="4361"/>
                    <a:pt x="6240" y="4277"/>
                    <a:pt x="6347" y="4212"/>
                  </a:cubicBezTo>
                  <a:cubicBezTo>
                    <a:pt x="6326" y="3970"/>
                    <a:pt x="6382" y="3812"/>
                    <a:pt x="6602" y="3812"/>
                  </a:cubicBezTo>
                  <a:cubicBezTo>
                    <a:pt x="6621" y="3812"/>
                    <a:pt x="6641" y="3813"/>
                    <a:pt x="6662" y="3816"/>
                  </a:cubicBezTo>
                  <a:cubicBezTo>
                    <a:pt x="6678" y="3835"/>
                    <a:pt x="6693" y="3854"/>
                    <a:pt x="6704" y="3877"/>
                  </a:cubicBezTo>
                  <a:cubicBezTo>
                    <a:pt x="6750" y="3812"/>
                    <a:pt x="6762" y="3762"/>
                    <a:pt x="6720" y="3686"/>
                  </a:cubicBezTo>
                  <a:cubicBezTo>
                    <a:pt x="6648" y="3564"/>
                    <a:pt x="6598" y="3476"/>
                    <a:pt x="6667" y="3370"/>
                  </a:cubicBezTo>
                  <a:cubicBezTo>
                    <a:pt x="6735" y="3263"/>
                    <a:pt x="6598" y="3126"/>
                    <a:pt x="6456" y="2966"/>
                  </a:cubicBezTo>
                  <a:cubicBezTo>
                    <a:pt x="6316" y="2809"/>
                    <a:pt x="6438" y="2634"/>
                    <a:pt x="6262" y="2581"/>
                  </a:cubicBezTo>
                  <a:cubicBezTo>
                    <a:pt x="6087" y="2528"/>
                    <a:pt x="5984" y="2440"/>
                    <a:pt x="5950" y="2249"/>
                  </a:cubicBezTo>
                  <a:cubicBezTo>
                    <a:pt x="5929" y="2142"/>
                    <a:pt x="5855" y="2093"/>
                    <a:pt x="5793" y="2093"/>
                  </a:cubicBezTo>
                  <a:cubicBezTo>
                    <a:pt x="5744" y="2093"/>
                    <a:pt x="5702" y="2125"/>
                    <a:pt x="5702" y="2181"/>
                  </a:cubicBezTo>
                  <a:cubicBezTo>
                    <a:pt x="5702" y="2303"/>
                    <a:pt x="5858" y="2478"/>
                    <a:pt x="5633" y="2478"/>
                  </a:cubicBezTo>
                  <a:cubicBezTo>
                    <a:pt x="5404" y="2478"/>
                    <a:pt x="5458" y="2634"/>
                    <a:pt x="5264" y="2634"/>
                  </a:cubicBezTo>
                  <a:cubicBezTo>
                    <a:pt x="5073" y="2634"/>
                    <a:pt x="4952" y="2653"/>
                    <a:pt x="4825" y="2862"/>
                  </a:cubicBezTo>
                  <a:cubicBezTo>
                    <a:pt x="4804" y="2899"/>
                    <a:pt x="4785" y="2914"/>
                    <a:pt x="4769" y="2914"/>
                  </a:cubicBezTo>
                  <a:cubicBezTo>
                    <a:pt x="4690" y="2914"/>
                    <a:pt x="4668" y="2563"/>
                    <a:pt x="4757" y="2478"/>
                  </a:cubicBezTo>
                  <a:cubicBezTo>
                    <a:pt x="4792" y="2440"/>
                    <a:pt x="4806" y="2375"/>
                    <a:pt x="4814" y="2303"/>
                  </a:cubicBezTo>
                  <a:cubicBezTo>
                    <a:pt x="4803" y="2272"/>
                    <a:pt x="4803" y="2241"/>
                    <a:pt x="4822" y="2215"/>
                  </a:cubicBezTo>
                  <a:cubicBezTo>
                    <a:pt x="4833" y="2097"/>
                    <a:pt x="4848" y="1986"/>
                    <a:pt x="4932" y="1967"/>
                  </a:cubicBezTo>
                  <a:cubicBezTo>
                    <a:pt x="5089" y="1933"/>
                    <a:pt x="5142" y="1742"/>
                    <a:pt x="4952" y="1742"/>
                  </a:cubicBezTo>
                  <a:cubicBezTo>
                    <a:pt x="4757" y="1742"/>
                    <a:pt x="4688" y="1513"/>
                    <a:pt x="4723" y="1338"/>
                  </a:cubicBezTo>
                  <a:cubicBezTo>
                    <a:pt x="4757" y="1163"/>
                    <a:pt x="4494" y="778"/>
                    <a:pt x="4440" y="621"/>
                  </a:cubicBezTo>
                  <a:cubicBezTo>
                    <a:pt x="4440" y="614"/>
                    <a:pt x="4437" y="610"/>
                    <a:pt x="4437" y="607"/>
                  </a:cubicBezTo>
                  <a:cubicBezTo>
                    <a:pt x="4437" y="603"/>
                    <a:pt x="4433" y="603"/>
                    <a:pt x="4433" y="603"/>
                  </a:cubicBezTo>
                  <a:cubicBezTo>
                    <a:pt x="4433" y="598"/>
                    <a:pt x="4429" y="595"/>
                    <a:pt x="4429" y="591"/>
                  </a:cubicBezTo>
                  <a:lnTo>
                    <a:pt x="4426" y="587"/>
                  </a:lnTo>
                  <a:cubicBezTo>
                    <a:pt x="4426" y="584"/>
                    <a:pt x="4421" y="584"/>
                    <a:pt x="4421" y="580"/>
                  </a:cubicBezTo>
                  <a:cubicBezTo>
                    <a:pt x="4417" y="576"/>
                    <a:pt x="4417" y="576"/>
                    <a:pt x="4414" y="572"/>
                  </a:cubicBezTo>
                  <a:lnTo>
                    <a:pt x="4410" y="568"/>
                  </a:lnTo>
                  <a:cubicBezTo>
                    <a:pt x="4406" y="565"/>
                    <a:pt x="4406" y="565"/>
                    <a:pt x="4403" y="561"/>
                  </a:cubicBezTo>
                  <a:cubicBezTo>
                    <a:pt x="4403" y="561"/>
                    <a:pt x="4398" y="561"/>
                    <a:pt x="4398" y="557"/>
                  </a:cubicBezTo>
                  <a:cubicBezTo>
                    <a:pt x="4357" y="519"/>
                    <a:pt x="4288" y="496"/>
                    <a:pt x="4231" y="461"/>
                  </a:cubicBezTo>
                  <a:cubicBezTo>
                    <a:pt x="4074" y="580"/>
                    <a:pt x="3831" y="763"/>
                    <a:pt x="3763" y="846"/>
                  </a:cubicBezTo>
                  <a:cubicBezTo>
                    <a:pt x="3738" y="876"/>
                    <a:pt x="3716" y="887"/>
                    <a:pt x="3695" y="887"/>
                  </a:cubicBezTo>
                  <a:cubicBezTo>
                    <a:pt x="3628" y="887"/>
                    <a:pt x="3568" y="780"/>
                    <a:pt x="3468" y="780"/>
                  </a:cubicBezTo>
                  <a:cubicBezTo>
                    <a:pt x="3462" y="780"/>
                    <a:pt x="3456" y="781"/>
                    <a:pt x="3450" y="781"/>
                  </a:cubicBezTo>
                  <a:cubicBezTo>
                    <a:pt x="3423" y="785"/>
                    <a:pt x="3398" y="788"/>
                    <a:pt x="3374" y="788"/>
                  </a:cubicBezTo>
                  <a:cubicBezTo>
                    <a:pt x="3266" y="788"/>
                    <a:pt x="3194" y="733"/>
                    <a:pt x="3175" y="512"/>
                  </a:cubicBezTo>
                  <a:cubicBezTo>
                    <a:pt x="3165" y="367"/>
                    <a:pt x="3102" y="310"/>
                    <a:pt x="3033" y="310"/>
                  </a:cubicBezTo>
                  <a:cubicBezTo>
                    <a:pt x="2970" y="310"/>
                    <a:pt x="2902" y="357"/>
                    <a:pt x="2862" y="427"/>
                  </a:cubicBezTo>
                  <a:cubicBezTo>
                    <a:pt x="2843" y="462"/>
                    <a:pt x="2814" y="476"/>
                    <a:pt x="2782" y="476"/>
                  </a:cubicBezTo>
                  <a:cubicBezTo>
                    <a:pt x="2677" y="476"/>
                    <a:pt x="2526" y="328"/>
                    <a:pt x="2463" y="218"/>
                  </a:cubicBezTo>
                  <a:cubicBezTo>
                    <a:pt x="2428" y="157"/>
                    <a:pt x="2325" y="77"/>
                    <a:pt x="218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5" name="Google Shape;1495;p48"/>
            <p:cNvSpPr/>
            <p:nvPr/>
          </p:nvSpPr>
          <p:spPr>
            <a:xfrm>
              <a:off x="2667975" y="3803175"/>
              <a:ext cx="65700" cy="60325"/>
            </a:xfrm>
            <a:custGeom>
              <a:rect b="b" l="l" r="r" t="t"/>
              <a:pathLst>
                <a:path extrusionOk="0" h="2413" w="2628">
                  <a:moveTo>
                    <a:pt x="290" y="1"/>
                  </a:moveTo>
                  <a:cubicBezTo>
                    <a:pt x="207" y="207"/>
                    <a:pt x="134" y="409"/>
                    <a:pt x="157" y="583"/>
                  </a:cubicBezTo>
                  <a:cubicBezTo>
                    <a:pt x="195" y="893"/>
                    <a:pt x="336" y="1216"/>
                    <a:pt x="168" y="1334"/>
                  </a:cubicBezTo>
                  <a:cubicBezTo>
                    <a:pt x="1" y="1449"/>
                    <a:pt x="27" y="1617"/>
                    <a:pt x="157" y="1773"/>
                  </a:cubicBezTo>
                  <a:cubicBezTo>
                    <a:pt x="172" y="1792"/>
                    <a:pt x="176" y="1811"/>
                    <a:pt x="172" y="1830"/>
                  </a:cubicBezTo>
                  <a:cubicBezTo>
                    <a:pt x="286" y="1870"/>
                    <a:pt x="392" y="1910"/>
                    <a:pt x="473" y="1910"/>
                  </a:cubicBezTo>
                  <a:cubicBezTo>
                    <a:pt x="501" y="1910"/>
                    <a:pt x="525" y="1906"/>
                    <a:pt x="546" y="1895"/>
                  </a:cubicBezTo>
                  <a:cubicBezTo>
                    <a:pt x="574" y="1881"/>
                    <a:pt x="600" y="1875"/>
                    <a:pt x="624" y="1875"/>
                  </a:cubicBezTo>
                  <a:cubicBezTo>
                    <a:pt x="740" y="1875"/>
                    <a:pt x="801" y="2030"/>
                    <a:pt x="816" y="2170"/>
                  </a:cubicBezTo>
                  <a:cubicBezTo>
                    <a:pt x="839" y="2337"/>
                    <a:pt x="1217" y="2295"/>
                    <a:pt x="1324" y="2398"/>
                  </a:cubicBezTo>
                  <a:cubicBezTo>
                    <a:pt x="1333" y="2408"/>
                    <a:pt x="1345" y="2413"/>
                    <a:pt x="1357" y="2413"/>
                  </a:cubicBezTo>
                  <a:cubicBezTo>
                    <a:pt x="1478" y="2413"/>
                    <a:pt x="1722" y="1993"/>
                    <a:pt x="1929" y="1918"/>
                  </a:cubicBezTo>
                  <a:cubicBezTo>
                    <a:pt x="2066" y="1869"/>
                    <a:pt x="2364" y="1700"/>
                    <a:pt x="2585" y="1571"/>
                  </a:cubicBezTo>
                  <a:cubicBezTo>
                    <a:pt x="2608" y="1487"/>
                    <a:pt x="2627" y="1403"/>
                    <a:pt x="2619" y="1338"/>
                  </a:cubicBezTo>
                  <a:lnTo>
                    <a:pt x="2619" y="1334"/>
                  </a:lnTo>
                  <a:cubicBezTo>
                    <a:pt x="2619" y="1327"/>
                    <a:pt x="2615" y="1315"/>
                    <a:pt x="2615" y="1308"/>
                  </a:cubicBezTo>
                  <a:lnTo>
                    <a:pt x="2612" y="1304"/>
                  </a:lnTo>
                  <a:cubicBezTo>
                    <a:pt x="2612" y="1297"/>
                    <a:pt x="2608" y="1285"/>
                    <a:pt x="2604" y="1278"/>
                  </a:cubicBezTo>
                  <a:cubicBezTo>
                    <a:pt x="2516" y="1121"/>
                    <a:pt x="2219" y="1262"/>
                    <a:pt x="2234" y="1033"/>
                  </a:cubicBezTo>
                  <a:cubicBezTo>
                    <a:pt x="2253" y="805"/>
                    <a:pt x="2112" y="474"/>
                    <a:pt x="2253" y="386"/>
                  </a:cubicBezTo>
                  <a:cubicBezTo>
                    <a:pt x="2276" y="370"/>
                    <a:pt x="2302" y="351"/>
                    <a:pt x="2325" y="328"/>
                  </a:cubicBezTo>
                  <a:cubicBezTo>
                    <a:pt x="2219" y="256"/>
                    <a:pt x="2097" y="176"/>
                    <a:pt x="2055" y="157"/>
                  </a:cubicBezTo>
                  <a:cubicBezTo>
                    <a:pt x="2022" y="141"/>
                    <a:pt x="1935" y="131"/>
                    <a:pt x="1826" y="131"/>
                  </a:cubicBezTo>
                  <a:cubicBezTo>
                    <a:pt x="1656" y="131"/>
                    <a:pt x="1433" y="155"/>
                    <a:pt x="1282" y="218"/>
                  </a:cubicBezTo>
                  <a:cubicBezTo>
                    <a:pt x="1200" y="252"/>
                    <a:pt x="1110" y="266"/>
                    <a:pt x="1022" y="266"/>
                  </a:cubicBezTo>
                  <a:cubicBezTo>
                    <a:pt x="835" y="266"/>
                    <a:pt x="658" y="200"/>
                    <a:pt x="587" y="115"/>
                  </a:cubicBezTo>
                  <a:cubicBezTo>
                    <a:pt x="564" y="89"/>
                    <a:pt x="450" y="46"/>
                    <a:pt x="29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6" name="Google Shape;1496;p48"/>
            <p:cNvSpPr/>
            <p:nvPr/>
          </p:nvSpPr>
          <p:spPr>
            <a:xfrm>
              <a:off x="2660100" y="3862400"/>
              <a:ext cx="6350" cy="5450"/>
            </a:xfrm>
            <a:custGeom>
              <a:rect b="b" l="l" r="r" t="t"/>
              <a:pathLst>
                <a:path extrusionOk="0" h="218" w="254">
                  <a:moveTo>
                    <a:pt x="88" y="0"/>
                  </a:moveTo>
                  <a:cubicBezTo>
                    <a:pt x="72" y="0"/>
                    <a:pt x="56" y="7"/>
                    <a:pt x="41" y="21"/>
                  </a:cubicBezTo>
                  <a:cubicBezTo>
                    <a:pt x="0" y="63"/>
                    <a:pt x="85" y="218"/>
                    <a:pt x="166" y="218"/>
                  </a:cubicBezTo>
                  <a:cubicBezTo>
                    <a:pt x="182" y="218"/>
                    <a:pt x="198" y="211"/>
                    <a:pt x="213" y="197"/>
                  </a:cubicBezTo>
                  <a:cubicBezTo>
                    <a:pt x="254" y="155"/>
                    <a:pt x="168" y="0"/>
                    <a:pt x="8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7" name="Google Shape;1497;p48"/>
            <p:cNvSpPr/>
            <p:nvPr/>
          </p:nvSpPr>
          <p:spPr>
            <a:xfrm>
              <a:off x="2675200" y="3765825"/>
              <a:ext cx="56075" cy="45575"/>
            </a:xfrm>
            <a:custGeom>
              <a:rect b="b" l="l" r="r" t="t"/>
              <a:pathLst>
                <a:path extrusionOk="0" h="1823" w="2243">
                  <a:moveTo>
                    <a:pt x="947" y="1"/>
                  </a:moveTo>
                  <a:cubicBezTo>
                    <a:pt x="943" y="1"/>
                    <a:pt x="943" y="5"/>
                    <a:pt x="939" y="8"/>
                  </a:cubicBezTo>
                  <a:cubicBezTo>
                    <a:pt x="836" y="253"/>
                    <a:pt x="242" y="629"/>
                    <a:pt x="166" y="1003"/>
                  </a:cubicBezTo>
                  <a:cubicBezTo>
                    <a:pt x="131" y="1167"/>
                    <a:pt x="62" y="1335"/>
                    <a:pt x="1" y="1495"/>
                  </a:cubicBezTo>
                  <a:cubicBezTo>
                    <a:pt x="161" y="1540"/>
                    <a:pt x="275" y="1583"/>
                    <a:pt x="298" y="1609"/>
                  </a:cubicBezTo>
                  <a:cubicBezTo>
                    <a:pt x="369" y="1694"/>
                    <a:pt x="546" y="1760"/>
                    <a:pt x="733" y="1760"/>
                  </a:cubicBezTo>
                  <a:cubicBezTo>
                    <a:pt x="821" y="1760"/>
                    <a:pt x="911" y="1746"/>
                    <a:pt x="993" y="1712"/>
                  </a:cubicBezTo>
                  <a:cubicBezTo>
                    <a:pt x="1144" y="1649"/>
                    <a:pt x="1367" y="1625"/>
                    <a:pt x="1537" y="1625"/>
                  </a:cubicBezTo>
                  <a:cubicBezTo>
                    <a:pt x="1646" y="1625"/>
                    <a:pt x="1733" y="1635"/>
                    <a:pt x="1766" y="1651"/>
                  </a:cubicBezTo>
                  <a:cubicBezTo>
                    <a:pt x="1808" y="1670"/>
                    <a:pt x="1930" y="1750"/>
                    <a:pt x="2036" y="1822"/>
                  </a:cubicBezTo>
                  <a:cubicBezTo>
                    <a:pt x="2090" y="1776"/>
                    <a:pt x="2136" y="1716"/>
                    <a:pt x="2159" y="1632"/>
                  </a:cubicBezTo>
                  <a:cubicBezTo>
                    <a:pt x="2162" y="1628"/>
                    <a:pt x="2162" y="1628"/>
                    <a:pt x="2162" y="1625"/>
                  </a:cubicBezTo>
                  <a:cubicBezTo>
                    <a:pt x="2162" y="1616"/>
                    <a:pt x="2166" y="1609"/>
                    <a:pt x="2166" y="1597"/>
                  </a:cubicBezTo>
                  <a:cubicBezTo>
                    <a:pt x="2170" y="1594"/>
                    <a:pt x="2170" y="1590"/>
                    <a:pt x="2170" y="1586"/>
                  </a:cubicBezTo>
                  <a:cubicBezTo>
                    <a:pt x="2173" y="1560"/>
                    <a:pt x="2173" y="1533"/>
                    <a:pt x="2173" y="1502"/>
                  </a:cubicBezTo>
                  <a:lnTo>
                    <a:pt x="2173" y="1479"/>
                  </a:lnTo>
                  <a:cubicBezTo>
                    <a:pt x="2173" y="1472"/>
                    <a:pt x="2173" y="1465"/>
                    <a:pt x="2170" y="1456"/>
                  </a:cubicBezTo>
                  <a:lnTo>
                    <a:pt x="2170" y="1430"/>
                  </a:lnTo>
                  <a:cubicBezTo>
                    <a:pt x="2166" y="1422"/>
                    <a:pt x="2166" y="1414"/>
                    <a:pt x="2166" y="1407"/>
                  </a:cubicBezTo>
                  <a:cubicBezTo>
                    <a:pt x="2162" y="1400"/>
                    <a:pt x="2162" y="1388"/>
                    <a:pt x="2159" y="1377"/>
                  </a:cubicBezTo>
                  <a:cubicBezTo>
                    <a:pt x="2159" y="1373"/>
                    <a:pt x="2155" y="1365"/>
                    <a:pt x="2155" y="1358"/>
                  </a:cubicBezTo>
                  <a:cubicBezTo>
                    <a:pt x="2151" y="1338"/>
                    <a:pt x="2143" y="1319"/>
                    <a:pt x="2140" y="1300"/>
                  </a:cubicBezTo>
                  <a:cubicBezTo>
                    <a:pt x="2033" y="969"/>
                    <a:pt x="2242" y="812"/>
                    <a:pt x="1876" y="691"/>
                  </a:cubicBezTo>
                  <a:cubicBezTo>
                    <a:pt x="1587" y="591"/>
                    <a:pt x="1195" y="253"/>
                    <a:pt x="94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8" name="Google Shape;1498;p48"/>
            <p:cNvSpPr/>
            <p:nvPr/>
          </p:nvSpPr>
          <p:spPr>
            <a:xfrm>
              <a:off x="2408550" y="4104050"/>
              <a:ext cx="54700" cy="149950"/>
            </a:xfrm>
            <a:custGeom>
              <a:rect b="b" l="l" r="r" t="t"/>
              <a:pathLst>
                <a:path extrusionOk="0" h="5998" w="2188">
                  <a:moveTo>
                    <a:pt x="2008" y="1"/>
                  </a:moveTo>
                  <a:cubicBezTo>
                    <a:pt x="1845" y="1"/>
                    <a:pt x="1387" y="734"/>
                    <a:pt x="1387" y="1096"/>
                  </a:cubicBezTo>
                  <a:cubicBezTo>
                    <a:pt x="1387" y="1485"/>
                    <a:pt x="506" y="2754"/>
                    <a:pt x="247" y="3916"/>
                  </a:cubicBezTo>
                  <a:cubicBezTo>
                    <a:pt x="0" y="5025"/>
                    <a:pt x="747" y="5997"/>
                    <a:pt x="945" y="5997"/>
                  </a:cubicBezTo>
                  <a:cubicBezTo>
                    <a:pt x="955" y="5997"/>
                    <a:pt x="964" y="5995"/>
                    <a:pt x="971" y="5990"/>
                  </a:cubicBezTo>
                  <a:cubicBezTo>
                    <a:pt x="1181" y="5833"/>
                    <a:pt x="712" y="5261"/>
                    <a:pt x="506" y="4980"/>
                  </a:cubicBezTo>
                  <a:cubicBezTo>
                    <a:pt x="404" y="4839"/>
                    <a:pt x="430" y="4702"/>
                    <a:pt x="495" y="4598"/>
                  </a:cubicBezTo>
                  <a:lnTo>
                    <a:pt x="495" y="4598"/>
                  </a:lnTo>
                  <a:cubicBezTo>
                    <a:pt x="468" y="4617"/>
                    <a:pt x="434" y="4629"/>
                    <a:pt x="404" y="4629"/>
                  </a:cubicBezTo>
                  <a:cubicBezTo>
                    <a:pt x="139" y="4584"/>
                    <a:pt x="271" y="4396"/>
                    <a:pt x="400" y="4396"/>
                  </a:cubicBezTo>
                  <a:cubicBezTo>
                    <a:pt x="401" y="4396"/>
                    <a:pt x="402" y="4396"/>
                    <a:pt x="404" y="4396"/>
                  </a:cubicBezTo>
                  <a:cubicBezTo>
                    <a:pt x="536" y="4415"/>
                    <a:pt x="567" y="4477"/>
                    <a:pt x="552" y="4526"/>
                  </a:cubicBezTo>
                  <a:cubicBezTo>
                    <a:pt x="617" y="4461"/>
                    <a:pt x="689" y="4419"/>
                    <a:pt x="739" y="4408"/>
                  </a:cubicBezTo>
                  <a:cubicBezTo>
                    <a:pt x="868" y="4385"/>
                    <a:pt x="944" y="4023"/>
                    <a:pt x="971" y="3425"/>
                  </a:cubicBezTo>
                  <a:cubicBezTo>
                    <a:pt x="975" y="3395"/>
                    <a:pt x="975" y="3363"/>
                    <a:pt x="979" y="3333"/>
                  </a:cubicBezTo>
                  <a:lnTo>
                    <a:pt x="846" y="3333"/>
                  </a:lnTo>
                  <a:lnTo>
                    <a:pt x="846" y="3127"/>
                  </a:lnTo>
                  <a:lnTo>
                    <a:pt x="1036" y="3127"/>
                  </a:lnTo>
                  <a:cubicBezTo>
                    <a:pt x="1173" y="2800"/>
                    <a:pt x="1482" y="2654"/>
                    <a:pt x="1604" y="2247"/>
                  </a:cubicBezTo>
                  <a:cubicBezTo>
                    <a:pt x="1558" y="2220"/>
                    <a:pt x="1585" y="2178"/>
                    <a:pt x="1623" y="2163"/>
                  </a:cubicBezTo>
                  <a:cubicBezTo>
                    <a:pt x="1670" y="1971"/>
                    <a:pt x="1730" y="1919"/>
                    <a:pt x="1792" y="1919"/>
                  </a:cubicBezTo>
                  <a:cubicBezTo>
                    <a:pt x="1862" y="1919"/>
                    <a:pt x="1935" y="1986"/>
                    <a:pt x="1996" y="1986"/>
                  </a:cubicBezTo>
                  <a:cubicBezTo>
                    <a:pt x="2030" y="1986"/>
                    <a:pt x="2061" y="1965"/>
                    <a:pt x="2084" y="1900"/>
                  </a:cubicBezTo>
                  <a:cubicBezTo>
                    <a:pt x="2187" y="1614"/>
                    <a:pt x="2165" y="116"/>
                    <a:pt x="2035" y="10"/>
                  </a:cubicBezTo>
                  <a:cubicBezTo>
                    <a:pt x="2027" y="4"/>
                    <a:pt x="2018" y="1"/>
                    <a:pt x="200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499" name="Google Shape;1499;p48"/>
            <p:cNvSpPr/>
            <p:nvPr/>
          </p:nvSpPr>
          <p:spPr>
            <a:xfrm>
              <a:off x="2482775" y="4134550"/>
              <a:ext cx="16100" cy="30175"/>
            </a:xfrm>
            <a:custGeom>
              <a:rect b="b" l="l" r="r" t="t"/>
              <a:pathLst>
                <a:path extrusionOk="0" h="1207" w="644">
                  <a:moveTo>
                    <a:pt x="386" y="0"/>
                  </a:moveTo>
                  <a:cubicBezTo>
                    <a:pt x="171" y="0"/>
                    <a:pt x="0" y="1206"/>
                    <a:pt x="175" y="1206"/>
                  </a:cubicBezTo>
                  <a:cubicBezTo>
                    <a:pt x="183" y="1206"/>
                    <a:pt x="192" y="1204"/>
                    <a:pt x="202" y="1198"/>
                  </a:cubicBezTo>
                  <a:cubicBezTo>
                    <a:pt x="385" y="1095"/>
                    <a:pt x="644" y="112"/>
                    <a:pt x="411" y="6"/>
                  </a:cubicBezTo>
                  <a:cubicBezTo>
                    <a:pt x="403" y="2"/>
                    <a:pt x="395" y="0"/>
                    <a:pt x="38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0" name="Google Shape;1500;p48"/>
            <p:cNvSpPr/>
            <p:nvPr/>
          </p:nvSpPr>
          <p:spPr>
            <a:xfrm>
              <a:off x="2480800" y="3974150"/>
              <a:ext cx="17425" cy="24800"/>
            </a:xfrm>
            <a:custGeom>
              <a:rect b="b" l="l" r="r" t="t"/>
              <a:pathLst>
                <a:path extrusionOk="0" h="992" w="697">
                  <a:moveTo>
                    <a:pt x="305" y="1"/>
                  </a:moveTo>
                  <a:cubicBezTo>
                    <a:pt x="88" y="1"/>
                    <a:pt x="1" y="992"/>
                    <a:pt x="253" y="992"/>
                  </a:cubicBezTo>
                  <a:cubicBezTo>
                    <a:pt x="277" y="992"/>
                    <a:pt x="304" y="983"/>
                    <a:pt x="334" y="963"/>
                  </a:cubicBezTo>
                  <a:cubicBezTo>
                    <a:pt x="696" y="731"/>
                    <a:pt x="478" y="64"/>
                    <a:pt x="334" y="7"/>
                  </a:cubicBezTo>
                  <a:cubicBezTo>
                    <a:pt x="324" y="3"/>
                    <a:pt x="314" y="1"/>
                    <a:pt x="30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1" name="Google Shape;1501;p48"/>
            <p:cNvSpPr/>
            <p:nvPr/>
          </p:nvSpPr>
          <p:spPr>
            <a:xfrm>
              <a:off x="2738100" y="4118825"/>
              <a:ext cx="98475" cy="84175"/>
            </a:xfrm>
            <a:custGeom>
              <a:rect b="b" l="l" r="r" t="t"/>
              <a:pathLst>
                <a:path extrusionOk="0" h="3367" w="3939">
                  <a:moveTo>
                    <a:pt x="1334" y="1"/>
                  </a:moveTo>
                  <a:cubicBezTo>
                    <a:pt x="1303" y="1"/>
                    <a:pt x="1269" y="14"/>
                    <a:pt x="1228" y="40"/>
                  </a:cubicBezTo>
                  <a:cubicBezTo>
                    <a:pt x="1221" y="44"/>
                    <a:pt x="1209" y="51"/>
                    <a:pt x="1201" y="59"/>
                  </a:cubicBezTo>
                  <a:cubicBezTo>
                    <a:pt x="1190" y="67"/>
                    <a:pt x="1182" y="70"/>
                    <a:pt x="1171" y="78"/>
                  </a:cubicBezTo>
                  <a:lnTo>
                    <a:pt x="1171" y="82"/>
                  </a:lnTo>
                  <a:cubicBezTo>
                    <a:pt x="1159" y="89"/>
                    <a:pt x="1148" y="97"/>
                    <a:pt x="1140" y="105"/>
                  </a:cubicBezTo>
                  <a:lnTo>
                    <a:pt x="1137" y="105"/>
                  </a:lnTo>
                  <a:cubicBezTo>
                    <a:pt x="1106" y="135"/>
                    <a:pt x="1068" y="165"/>
                    <a:pt x="1026" y="200"/>
                  </a:cubicBezTo>
                  <a:cubicBezTo>
                    <a:pt x="1019" y="211"/>
                    <a:pt x="1007" y="219"/>
                    <a:pt x="999" y="227"/>
                  </a:cubicBezTo>
                  <a:cubicBezTo>
                    <a:pt x="755" y="443"/>
                    <a:pt x="607" y="593"/>
                    <a:pt x="676" y="646"/>
                  </a:cubicBezTo>
                  <a:cubicBezTo>
                    <a:pt x="740" y="700"/>
                    <a:pt x="767" y="928"/>
                    <a:pt x="676" y="1092"/>
                  </a:cubicBezTo>
                  <a:cubicBezTo>
                    <a:pt x="580" y="1252"/>
                    <a:pt x="405" y="1332"/>
                    <a:pt x="405" y="1454"/>
                  </a:cubicBezTo>
                  <a:cubicBezTo>
                    <a:pt x="405" y="1569"/>
                    <a:pt x="183" y="1957"/>
                    <a:pt x="0" y="2174"/>
                  </a:cubicBezTo>
                  <a:cubicBezTo>
                    <a:pt x="14" y="2176"/>
                    <a:pt x="29" y="2177"/>
                    <a:pt x="42" y="2177"/>
                  </a:cubicBezTo>
                  <a:cubicBezTo>
                    <a:pt x="56" y="2177"/>
                    <a:pt x="70" y="2176"/>
                    <a:pt x="81" y="2174"/>
                  </a:cubicBezTo>
                  <a:cubicBezTo>
                    <a:pt x="84" y="2174"/>
                    <a:pt x="87" y="2174"/>
                    <a:pt x="90" y="2174"/>
                  </a:cubicBezTo>
                  <a:cubicBezTo>
                    <a:pt x="200" y="2174"/>
                    <a:pt x="275" y="2363"/>
                    <a:pt x="287" y="2578"/>
                  </a:cubicBezTo>
                  <a:cubicBezTo>
                    <a:pt x="299" y="2753"/>
                    <a:pt x="459" y="2770"/>
                    <a:pt x="608" y="2770"/>
                  </a:cubicBezTo>
                  <a:cubicBezTo>
                    <a:pt x="645" y="2770"/>
                    <a:pt x="681" y="2769"/>
                    <a:pt x="714" y="2769"/>
                  </a:cubicBezTo>
                  <a:cubicBezTo>
                    <a:pt x="881" y="2769"/>
                    <a:pt x="881" y="2952"/>
                    <a:pt x="1064" y="3028"/>
                  </a:cubicBezTo>
                  <a:cubicBezTo>
                    <a:pt x="1244" y="3108"/>
                    <a:pt x="1286" y="3005"/>
                    <a:pt x="1373" y="3184"/>
                  </a:cubicBezTo>
                  <a:cubicBezTo>
                    <a:pt x="1432" y="3304"/>
                    <a:pt x="1520" y="3366"/>
                    <a:pt x="1618" y="3366"/>
                  </a:cubicBezTo>
                  <a:cubicBezTo>
                    <a:pt x="1669" y="3366"/>
                    <a:pt x="1723" y="3349"/>
                    <a:pt x="1777" y="3314"/>
                  </a:cubicBezTo>
                  <a:cubicBezTo>
                    <a:pt x="1823" y="3283"/>
                    <a:pt x="1868" y="3271"/>
                    <a:pt x="1911" y="3271"/>
                  </a:cubicBezTo>
                  <a:cubicBezTo>
                    <a:pt x="2011" y="3271"/>
                    <a:pt x="2101" y="3333"/>
                    <a:pt x="2162" y="3352"/>
                  </a:cubicBezTo>
                  <a:cubicBezTo>
                    <a:pt x="2168" y="3354"/>
                    <a:pt x="2174" y="3355"/>
                    <a:pt x="2179" y="3355"/>
                  </a:cubicBezTo>
                  <a:cubicBezTo>
                    <a:pt x="2259" y="3355"/>
                    <a:pt x="2303" y="3184"/>
                    <a:pt x="2459" y="3017"/>
                  </a:cubicBezTo>
                  <a:cubicBezTo>
                    <a:pt x="2630" y="2834"/>
                    <a:pt x="2398" y="2811"/>
                    <a:pt x="2524" y="2730"/>
                  </a:cubicBezTo>
                  <a:cubicBezTo>
                    <a:pt x="2550" y="2715"/>
                    <a:pt x="2579" y="2708"/>
                    <a:pt x="2610" y="2708"/>
                  </a:cubicBezTo>
                  <a:cubicBezTo>
                    <a:pt x="2737" y="2708"/>
                    <a:pt x="2890" y="2825"/>
                    <a:pt x="2890" y="2990"/>
                  </a:cubicBezTo>
                  <a:cubicBezTo>
                    <a:pt x="2890" y="3005"/>
                    <a:pt x="2894" y="3024"/>
                    <a:pt x="2897" y="3040"/>
                  </a:cubicBezTo>
                  <a:cubicBezTo>
                    <a:pt x="2980" y="2957"/>
                    <a:pt x="3064" y="2907"/>
                    <a:pt x="3132" y="2907"/>
                  </a:cubicBezTo>
                  <a:cubicBezTo>
                    <a:pt x="3155" y="2907"/>
                    <a:pt x="3176" y="2913"/>
                    <a:pt x="3195" y="2925"/>
                  </a:cubicBezTo>
                  <a:cubicBezTo>
                    <a:pt x="3273" y="2979"/>
                    <a:pt x="3307" y="3029"/>
                    <a:pt x="3351" y="3029"/>
                  </a:cubicBezTo>
                  <a:cubicBezTo>
                    <a:pt x="3384" y="3029"/>
                    <a:pt x="3423" y="3001"/>
                    <a:pt x="3492" y="2925"/>
                  </a:cubicBezTo>
                  <a:cubicBezTo>
                    <a:pt x="3656" y="2750"/>
                    <a:pt x="3412" y="2628"/>
                    <a:pt x="3614" y="2479"/>
                  </a:cubicBezTo>
                  <a:cubicBezTo>
                    <a:pt x="3816" y="2331"/>
                    <a:pt x="3938" y="2209"/>
                    <a:pt x="3587" y="2063"/>
                  </a:cubicBezTo>
                  <a:cubicBezTo>
                    <a:pt x="3237" y="1915"/>
                    <a:pt x="2737" y="1805"/>
                    <a:pt x="2658" y="1538"/>
                  </a:cubicBezTo>
                  <a:cubicBezTo>
                    <a:pt x="2577" y="1267"/>
                    <a:pt x="2467" y="714"/>
                    <a:pt x="2036" y="390"/>
                  </a:cubicBezTo>
                  <a:cubicBezTo>
                    <a:pt x="1606" y="67"/>
                    <a:pt x="1578" y="238"/>
                    <a:pt x="1441" y="67"/>
                  </a:cubicBezTo>
                  <a:cubicBezTo>
                    <a:pt x="1406" y="22"/>
                    <a:pt x="1372" y="1"/>
                    <a:pt x="133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2" name="Google Shape;1502;p48"/>
            <p:cNvSpPr/>
            <p:nvPr/>
          </p:nvSpPr>
          <p:spPr>
            <a:xfrm>
              <a:off x="1085400" y="3186575"/>
              <a:ext cx="667575" cy="893150"/>
            </a:xfrm>
            <a:custGeom>
              <a:rect b="b" l="l" r="r" t="t"/>
              <a:pathLst>
                <a:path extrusionOk="0" h="35726" w="26703">
                  <a:moveTo>
                    <a:pt x="8381" y="7375"/>
                  </a:moveTo>
                  <a:cubicBezTo>
                    <a:pt x="8468" y="7375"/>
                    <a:pt x="8559" y="7542"/>
                    <a:pt x="8515" y="7586"/>
                  </a:cubicBezTo>
                  <a:cubicBezTo>
                    <a:pt x="8499" y="7602"/>
                    <a:pt x="8481" y="7608"/>
                    <a:pt x="8463" y="7608"/>
                  </a:cubicBezTo>
                  <a:cubicBezTo>
                    <a:pt x="8375" y="7608"/>
                    <a:pt x="8284" y="7440"/>
                    <a:pt x="8329" y="7399"/>
                  </a:cubicBezTo>
                  <a:cubicBezTo>
                    <a:pt x="8345" y="7382"/>
                    <a:pt x="8363" y="7375"/>
                    <a:pt x="8381" y="7375"/>
                  </a:cubicBezTo>
                  <a:close/>
                  <a:moveTo>
                    <a:pt x="12820" y="8113"/>
                  </a:moveTo>
                  <a:cubicBezTo>
                    <a:pt x="12874" y="8113"/>
                    <a:pt x="12928" y="8212"/>
                    <a:pt x="12902" y="8238"/>
                  </a:cubicBezTo>
                  <a:cubicBezTo>
                    <a:pt x="12893" y="8248"/>
                    <a:pt x="12882" y="8252"/>
                    <a:pt x="12872" y="8252"/>
                  </a:cubicBezTo>
                  <a:cubicBezTo>
                    <a:pt x="12819" y="8252"/>
                    <a:pt x="12762" y="8152"/>
                    <a:pt x="12788" y="8127"/>
                  </a:cubicBezTo>
                  <a:cubicBezTo>
                    <a:pt x="12798" y="8118"/>
                    <a:pt x="12809" y="8113"/>
                    <a:pt x="12820" y="8113"/>
                  </a:cubicBezTo>
                  <a:close/>
                  <a:moveTo>
                    <a:pt x="7643" y="8527"/>
                  </a:moveTo>
                  <a:cubicBezTo>
                    <a:pt x="7682" y="8527"/>
                    <a:pt x="7724" y="8530"/>
                    <a:pt x="7768" y="8535"/>
                  </a:cubicBezTo>
                  <a:lnTo>
                    <a:pt x="7768" y="8866"/>
                  </a:lnTo>
                  <a:lnTo>
                    <a:pt x="7319" y="8866"/>
                  </a:lnTo>
                  <a:cubicBezTo>
                    <a:pt x="7289" y="8617"/>
                    <a:pt x="7422" y="8527"/>
                    <a:pt x="7643" y="8527"/>
                  </a:cubicBezTo>
                  <a:close/>
                  <a:moveTo>
                    <a:pt x="7886" y="9004"/>
                  </a:moveTo>
                  <a:lnTo>
                    <a:pt x="7886" y="9282"/>
                  </a:lnTo>
                  <a:lnTo>
                    <a:pt x="7608" y="9282"/>
                  </a:lnTo>
                  <a:lnTo>
                    <a:pt x="7608" y="9004"/>
                  </a:lnTo>
                  <a:close/>
                  <a:moveTo>
                    <a:pt x="17323" y="9080"/>
                  </a:moveTo>
                  <a:lnTo>
                    <a:pt x="17323" y="9080"/>
                  </a:lnTo>
                  <a:cubicBezTo>
                    <a:pt x="17476" y="9114"/>
                    <a:pt x="17510" y="9267"/>
                    <a:pt x="17697" y="9267"/>
                  </a:cubicBezTo>
                  <a:lnTo>
                    <a:pt x="17697" y="9640"/>
                  </a:lnTo>
                  <a:cubicBezTo>
                    <a:pt x="17655" y="9650"/>
                    <a:pt x="17618" y="9654"/>
                    <a:pt x="17585" y="9654"/>
                  </a:cubicBezTo>
                  <a:cubicBezTo>
                    <a:pt x="17305" y="9654"/>
                    <a:pt x="17337" y="9339"/>
                    <a:pt x="17323" y="9080"/>
                  </a:cubicBezTo>
                  <a:close/>
                  <a:moveTo>
                    <a:pt x="13577" y="9587"/>
                  </a:moveTo>
                  <a:cubicBezTo>
                    <a:pt x="13680" y="9791"/>
                    <a:pt x="13524" y="9893"/>
                    <a:pt x="13369" y="9893"/>
                  </a:cubicBezTo>
                  <a:cubicBezTo>
                    <a:pt x="13214" y="9893"/>
                    <a:pt x="13058" y="9791"/>
                    <a:pt x="13161" y="9587"/>
                  </a:cubicBezTo>
                  <a:close/>
                  <a:moveTo>
                    <a:pt x="16847" y="10008"/>
                  </a:moveTo>
                  <a:cubicBezTo>
                    <a:pt x="16899" y="10008"/>
                    <a:pt x="16952" y="10106"/>
                    <a:pt x="16927" y="10132"/>
                  </a:cubicBezTo>
                  <a:cubicBezTo>
                    <a:pt x="16917" y="10141"/>
                    <a:pt x="16907" y="10146"/>
                    <a:pt x="16896" y="10146"/>
                  </a:cubicBezTo>
                  <a:cubicBezTo>
                    <a:pt x="16845" y="10146"/>
                    <a:pt x="16792" y="10047"/>
                    <a:pt x="16817" y="10022"/>
                  </a:cubicBezTo>
                  <a:cubicBezTo>
                    <a:pt x="16826" y="10012"/>
                    <a:pt x="16837" y="10008"/>
                    <a:pt x="16847" y="10008"/>
                  </a:cubicBezTo>
                  <a:close/>
                  <a:moveTo>
                    <a:pt x="12449" y="10200"/>
                  </a:moveTo>
                  <a:lnTo>
                    <a:pt x="12449" y="10200"/>
                  </a:lnTo>
                  <a:cubicBezTo>
                    <a:pt x="12670" y="10231"/>
                    <a:pt x="12609" y="10539"/>
                    <a:pt x="12635" y="10761"/>
                  </a:cubicBezTo>
                  <a:cubicBezTo>
                    <a:pt x="12419" y="10731"/>
                    <a:pt x="12479" y="10418"/>
                    <a:pt x="12449" y="10200"/>
                  </a:cubicBezTo>
                  <a:close/>
                  <a:moveTo>
                    <a:pt x="10629" y="10550"/>
                  </a:moveTo>
                  <a:cubicBezTo>
                    <a:pt x="10715" y="10550"/>
                    <a:pt x="10805" y="10717"/>
                    <a:pt x="10764" y="10761"/>
                  </a:cubicBezTo>
                  <a:cubicBezTo>
                    <a:pt x="10747" y="10777"/>
                    <a:pt x="10730" y="10783"/>
                    <a:pt x="10712" y="10783"/>
                  </a:cubicBezTo>
                  <a:cubicBezTo>
                    <a:pt x="10623" y="10783"/>
                    <a:pt x="10533" y="10615"/>
                    <a:pt x="10577" y="10574"/>
                  </a:cubicBezTo>
                  <a:cubicBezTo>
                    <a:pt x="10594" y="10557"/>
                    <a:pt x="10611" y="10550"/>
                    <a:pt x="10629" y="10550"/>
                  </a:cubicBezTo>
                  <a:close/>
                  <a:moveTo>
                    <a:pt x="5376" y="10274"/>
                  </a:moveTo>
                  <a:cubicBezTo>
                    <a:pt x="5478" y="10274"/>
                    <a:pt x="5491" y="10364"/>
                    <a:pt x="5497" y="10456"/>
                  </a:cubicBezTo>
                  <a:lnTo>
                    <a:pt x="5497" y="10803"/>
                  </a:lnTo>
                  <a:cubicBezTo>
                    <a:pt x="5393" y="10713"/>
                    <a:pt x="5320" y="10687"/>
                    <a:pt x="5261" y="10687"/>
                  </a:cubicBezTo>
                  <a:cubicBezTo>
                    <a:pt x="5176" y="10687"/>
                    <a:pt x="5118" y="10740"/>
                    <a:pt x="5033" y="10740"/>
                  </a:cubicBezTo>
                  <a:cubicBezTo>
                    <a:pt x="4974" y="10740"/>
                    <a:pt x="4902" y="10715"/>
                    <a:pt x="4799" y="10627"/>
                  </a:cubicBezTo>
                  <a:cubicBezTo>
                    <a:pt x="4837" y="10376"/>
                    <a:pt x="5318" y="10566"/>
                    <a:pt x="5321" y="10281"/>
                  </a:cubicBezTo>
                  <a:cubicBezTo>
                    <a:pt x="5342" y="10276"/>
                    <a:pt x="5360" y="10274"/>
                    <a:pt x="5376" y="10274"/>
                  </a:cubicBezTo>
                  <a:close/>
                  <a:moveTo>
                    <a:pt x="16710" y="11043"/>
                  </a:moveTo>
                  <a:cubicBezTo>
                    <a:pt x="16858" y="11187"/>
                    <a:pt x="16888" y="11674"/>
                    <a:pt x="16582" y="11674"/>
                  </a:cubicBezTo>
                  <a:cubicBezTo>
                    <a:pt x="16557" y="11674"/>
                    <a:pt x="16530" y="11671"/>
                    <a:pt x="16500" y="11664"/>
                  </a:cubicBezTo>
                  <a:cubicBezTo>
                    <a:pt x="16416" y="11412"/>
                    <a:pt x="16321" y="11069"/>
                    <a:pt x="16710" y="11043"/>
                  </a:cubicBezTo>
                  <a:close/>
                  <a:moveTo>
                    <a:pt x="16187" y="12289"/>
                  </a:moveTo>
                  <a:lnTo>
                    <a:pt x="16187" y="12495"/>
                  </a:lnTo>
                  <a:lnTo>
                    <a:pt x="15978" y="12495"/>
                  </a:lnTo>
                  <a:lnTo>
                    <a:pt x="15978" y="12289"/>
                  </a:lnTo>
                  <a:close/>
                  <a:moveTo>
                    <a:pt x="18786" y="12641"/>
                  </a:moveTo>
                  <a:cubicBezTo>
                    <a:pt x="18797" y="12641"/>
                    <a:pt x="18829" y="12658"/>
                    <a:pt x="18894" y="12705"/>
                  </a:cubicBezTo>
                  <a:cubicBezTo>
                    <a:pt x="18953" y="12787"/>
                    <a:pt x="18965" y="12816"/>
                    <a:pt x="18953" y="12816"/>
                  </a:cubicBezTo>
                  <a:cubicBezTo>
                    <a:pt x="18923" y="12816"/>
                    <a:pt x="18750" y="12641"/>
                    <a:pt x="18786" y="12641"/>
                  </a:cubicBezTo>
                  <a:close/>
                  <a:moveTo>
                    <a:pt x="18755" y="12799"/>
                  </a:moveTo>
                  <a:cubicBezTo>
                    <a:pt x="18963" y="12799"/>
                    <a:pt x="19021" y="12944"/>
                    <a:pt x="19229" y="12944"/>
                  </a:cubicBezTo>
                  <a:cubicBezTo>
                    <a:pt x="19247" y="12944"/>
                    <a:pt x="19266" y="12943"/>
                    <a:pt x="19286" y="12941"/>
                  </a:cubicBezTo>
                  <a:lnTo>
                    <a:pt x="19286" y="12941"/>
                  </a:lnTo>
                  <a:cubicBezTo>
                    <a:pt x="19233" y="13124"/>
                    <a:pt x="19038" y="13158"/>
                    <a:pt x="19005" y="13356"/>
                  </a:cubicBezTo>
                  <a:cubicBezTo>
                    <a:pt x="18760" y="13322"/>
                    <a:pt x="18688" y="13116"/>
                    <a:pt x="18726" y="12800"/>
                  </a:cubicBezTo>
                  <a:cubicBezTo>
                    <a:pt x="18736" y="12799"/>
                    <a:pt x="18745" y="12799"/>
                    <a:pt x="18755" y="12799"/>
                  </a:cubicBezTo>
                  <a:close/>
                  <a:moveTo>
                    <a:pt x="4054" y="13408"/>
                  </a:moveTo>
                  <a:cubicBezTo>
                    <a:pt x="4202" y="13408"/>
                    <a:pt x="4264" y="13494"/>
                    <a:pt x="4384" y="13521"/>
                  </a:cubicBezTo>
                  <a:cubicBezTo>
                    <a:pt x="4297" y="13665"/>
                    <a:pt x="4234" y="13834"/>
                    <a:pt x="4002" y="13834"/>
                  </a:cubicBezTo>
                  <a:cubicBezTo>
                    <a:pt x="3990" y="13834"/>
                    <a:pt x="3978" y="13833"/>
                    <a:pt x="3965" y="13833"/>
                  </a:cubicBezTo>
                  <a:lnTo>
                    <a:pt x="3965" y="13417"/>
                  </a:lnTo>
                  <a:cubicBezTo>
                    <a:pt x="3998" y="13411"/>
                    <a:pt x="4027" y="13408"/>
                    <a:pt x="4054" y="13408"/>
                  </a:cubicBezTo>
                  <a:close/>
                  <a:moveTo>
                    <a:pt x="13698" y="14540"/>
                  </a:moveTo>
                  <a:cubicBezTo>
                    <a:pt x="13746" y="14540"/>
                    <a:pt x="13797" y="14631"/>
                    <a:pt x="13775" y="14656"/>
                  </a:cubicBezTo>
                  <a:cubicBezTo>
                    <a:pt x="13765" y="14665"/>
                    <a:pt x="13755" y="14669"/>
                    <a:pt x="13745" y="14669"/>
                  </a:cubicBezTo>
                  <a:cubicBezTo>
                    <a:pt x="13695" y="14669"/>
                    <a:pt x="13646" y="14575"/>
                    <a:pt x="13668" y="14553"/>
                  </a:cubicBezTo>
                  <a:cubicBezTo>
                    <a:pt x="13677" y="14544"/>
                    <a:pt x="13687" y="14540"/>
                    <a:pt x="13698" y="14540"/>
                  </a:cubicBezTo>
                  <a:close/>
                  <a:moveTo>
                    <a:pt x="19313" y="14573"/>
                  </a:moveTo>
                  <a:lnTo>
                    <a:pt x="19313" y="14573"/>
                  </a:lnTo>
                  <a:cubicBezTo>
                    <a:pt x="19435" y="14587"/>
                    <a:pt x="19401" y="14759"/>
                    <a:pt x="19416" y="14881"/>
                  </a:cubicBezTo>
                  <a:cubicBezTo>
                    <a:pt x="19294" y="14865"/>
                    <a:pt x="19328" y="14694"/>
                    <a:pt x="19313" y="14573"/>
                  </a:cubicBezTo>
                  <a:close/>
                  <a:moveTo>
                    <a:pt x="12342" y="15262"/>
                  </a:moveTo>
                  <a:lnTo>
                    <a:pt x="12342" y="15483"/>
                  </a:lnTo>
                  <a:lnTo>
                    <a:pt x="12117" y="15483"/>
                  </a:lnTo>
                  <a:lnTo>
                    <a:pt x="12117" y="15262"/>
                  </a:lnTo>
                  <a:close/>
                  <a:moveTo>
                    <a:pt x="9705" y="15376"/>
                  </a:moveTo>
                  <a:cubicBezTo>
                    <a:pt x="9884" y="15376"/>
                    <a:pt x="10096" y="15652"/>
                    <a:pt x="10104" y="15818"/>
                  </a:cubicBezTo>
                  <a:cubicBezTo>
                    <a:pt x="9872" y="15753"/>
                    <a:pt x="9743" y="15586"/>
                    <a:pt x="9544" y="15483"/>
                  </a:cubicBezTo>
                  <a:cubicBezTo>
                    <a:pt x="9588" y="15406"/>
                    <a:pt x="9645" y="15376"/>
                    <a:pt x="9705" y="15376"/>
                  </a:cubicBezTo>
                  <a:close/>
                  <a:moveTo>
                    <a:pt x="16085" y="15922"/>
                  </a:moveTo>
                  <a:cubicBezTo>
                    <a:pt x="16203" y="15940"/>
                    <a:pt x="16142" y="16024"/>
                    <a:pt x="16085" y="16024"/>
                  </a:cubicBezTo>
                  <a:cubicBezTo>
                    <a:pt x="15967" y="16001"/>
                    <a:pt x="16027" y="15922"/>
                    <a:pt x="16085" y="15922"/>
                  </a:cubicBezTo>
                  <a:close/>
                  <a:moveTo>
                    <a:pt x="16602" y="16064"/>
                  </a:moveTo>
                  <a:cubicBezTo>
                    <a:pt x="16613" y="16064"/>
                    <a:pt x="16645" y="16081"/>
                    <a:pt x="16710" y="16128"/>
                  </a:cubicBezTo>
                  <a:cubicBezTo>
                    <a:pt x="16769" y="16210"/>
                    <a:pt x="16781" y="16239"/>
                    <a:pt x="16769" y="16239"/>
                  </a:cubicBezTo>
                  <a:cubicBezTo>
                    <a:pt x="16739" y="16239"/>
                    <a:pt x="16566" y="16064"/>
                    <a:pt x="16602" y="16064"/>
                  </a:cubicBezTo>
                  <a:close/>
                  <a:moveTo>
                    <a:pt x="20822" y="16200"/>
                  </a:moveTo>
                  <a:cubicBezTo>
                    <a:pt x="20937" y="16226"/>
                    <a:pt x="20963" y="16337"/>
                    <a:pt x="21100" y="16337"/>
                  </a:cubicBezTo>
                  <a:lnTo>
                    <a:pt x="21100" y="16615"/>
                  </a:lnTo>
                  <a:cubicBezTo>
                    <a:pt x="21069" y="16622"/>
                    <a:pt x="21041" y="16625"/>
                    <a:pt x="21017" y="16625"/>
                  </a:cubicBezTo>
                  <a:cubicBezTo>
                    <a:pt x="20810" y="16625"/>
                    <a:pt x="20836" y="16394"/>
                    <a:pt x="20822" y="16200"/>
                  </a:cubicBezTo>
                  <a:close/>
                  <a:moveTo>
                    <a:pt x="8936" y="16513"/>
                  </a:moveTo>
                  <a:cubicBezTo>
                    <a:pt x="9001" y="16513"/>
                    <a:pt x="9069" y="16637"/>
                    <a:pt x="9038" y="16668"/>
                  </a:cubicBezTo>
                  <a:cubicBezTo>
                    <a:pt x="9026" y="16680"/>
                    <a:pt x="9012" y="16686"/>
                    <a:pt x="8999" y="16686"/>
                  </a:cubicBezTo>
                  <a:cubicBezTo>
                    <a:pt x="8934" y="16686"/>
                    <a:pt x="8865" y="16560"/>
                    <a:pt x="8897" y="16531"/>
                  </a:cubicBezTo>
                  <a:cubicBezTo>
                    <a:pt x="8909" y="16519"/>
                    <a:pt x="8922" y="16513"/>
                    <a:pt x="8936" y="16513"/>
                  </a:cubicBezTo>
                  <a:close/>
                  <a:moveTo>
                    <a:pt x="9354" y="16737"/>
                  </a:moveTo>
                  <a:cubicBezTo>
                    <a:pt x="9876" y="16893"/>
                    <a:pt x="9316" y="17050"/>
                    <a:pt x="9354" y="17454"/>
                  </a:cubicBezTo>
                  <a:cubicBezTo>
                    <a:pt x="8901" y="17366"/>
                    <a:pt x="8992" y="16740"/>
                    <a:pt x="9354" y="16737"/>
                  </a:cubicBezTo>
                  <a:close/>
                  <a:moveTo>
                    <a:pt x="17853" y="17477"/>
                  </a:moveTo>
                  <a:lnTo>
                    <a:pt x="17853" y="17683"/>
                  </a:lnTo>
                  <a:lnTo>
                    <a:pt x="17647" y="17683"/>
                  </a:lnTo>
                  <a:lnTo>
                    <a:pt x="17647" y="17477"/>
                  </a:lnTo>
                  <a:close/>
                  <a:moveTo>
                    <a:pt x="6961" y="16956"/>
                  </a:moveTo>
                  <a:cubicBezTo>
                    <a:pt x="7154" y="16956"/>
                    <a:pt x="7383" y="17117"/>
                    <a:pt x="7593" y="17183"/>
                  </a:cubicBezTo>
                  <a:cubicBezTo>
                    <a:pt x="7608" y="17431"/>
                    <a:pt x="7421" y="17477"/>
                    <a:pt x="7452" y="17739"/>
                  </a:cubicBezTo>
                  <a:cubicBezTo>
                    <a:pt x="7013" y="17713"/>
                    <a:pt x="6781" y="17480"/>
                    <a:pt x="6755" y="17046"/>
                  </a:cubicBezTo>
                  <a:cubicBezTo>
                    <a:pt x="6816" y="16980"/>
                    <a:pt x="6886" y="16956"/>
                    <a:pt x="6961" y="16956"/>
                  </a:cubicBezTo>
                  <a:close/>
                  <a:moveTo>
                    <a:pt x="16813" y="17683"/>
                  </a:moveTo>
                  <a:lnTo>
                    <a:pt x="16813" y="17683"/>
                  </a:lnTo>
                  <a:cubicBezTo>
                    <a:pt x="16915" y="17686"/>
                    <a:pt x="16892" y="17812"/>
                    <a:pt x="16915" y="17892"/>
                  </a:cubicBezTo>
                  <a:cubicBezTo>
                    <a:pt x="16817" y="17888"/>
                    <a:pt x="16836" y="17762"/>
                    <a:pt x="16813" y="17683"/>
                  </a:cubicBezTo>
                  <a:close/>
                  <a:moveTo>
                    <a:pt x="17487" y="17690"/>
                  </a:moveTo>
                  <a:lnTo>
                    <a:pt x="17487" y="17949"/>
                  </a:lnTo>
                  <a:lnTo>
                    <a:pt x="17228" y="17949"/>
                  </a:lnTo>
                  <a:lnTo>
                    <a:pt x="17228" y="17690"/>
                  </a:lnTo>
                  <a:close/>
                  <a:moveTo>
                    <a:pt x="16603" y="17892"/>
                  </a:moveTo>
                  <a:cubicBezTo>
                    <a:pt x="16736" y="17915"/>
                    <a:pt x="16710" y="18098"/>
                    <a:pt x="16603" y="18098"/>
                  </a:cubicBezTo>
                  <a:cubicBezTo>
                    <a:pt x="16454" y="18052"/>
                    <a:pt x="16614" y="18006"/>
                    <a:pt x="16603" y="17892"/>
                  </a:cubicBezTo>
                  <a:close/>
                  <a:moveTo>
                    <a:pt x="2966" y="18094"/>
                  </a:moveTo>
                  <a:lnTo>
                    <a:pt x="2966" y="18094"/>
                  </a:lnTo>
                  <a:cubicBezTo>
                    <a:pt x="3183" y="18140"/>
                    <a:pt x="3141" y="18441"/>
                    <a:pt x="2966" y="18445"/>
                  </a:cubicBezTo>
                  <a:cubicBezTo>
                    <a:pt x="2711" y="18364"/>
                    <a:pt x="2981" y="18292"/>
                    <a:pt x="2966" y="18094"/>
                  </a:cubicBezTo>
                  <a:close/>
                  <a:moveTo>
                    <a:pt x="15711" y="19682"/>
                  </a:moveTo>
                  <a:cubicBezTo>
                    <a:pt x="15758" y="19682"/>
                    <a:pt x="15813" y="19710"/>
                    <a:pt x="15875" y="19759"/>
                  </a:cubicBezTo>
                  <a:lnTo>
                    <a:pt x="15875" y="19965"/>
                  </a:lnTo>
                  <a:cubicBezTo>
                    <a:pt x="15794" y="19914"/>
                    <a:pt x="15713" y="19862"/>
                    <a:pt x="15577" y="19862"/>
                  </a:cubicBezTo>
                  <a:cubicBezTo>
                    <a:pt x="15572" y="19862"/>
                    <a:pt x="15567" y="19862"/>
                    <a:pt x="15562" y="19862"/>
                  </a:cubicBezTo>
                  <a:cubicBezTo>
                    <a:pt x="15596" y="19736"/>
                    <a:pt x="15646" y="19682"/>
                    <a:pt x="15711" y="19682"/>
                  </a:cubicBezTo>
                  <a:close/>
                  <a:moveTo>
                    <a:pt x="17125" y="19862"/>
                  </a:moveTo>
                  <a:cubicBezTo>
                    <a:pt x="17228" y="19866"/>
                    <a:pt x="17205" y="19988"/>
                    <a:pt x="17228" y="20068"/>
                  </a:cubicBezTo>
                  <a:cubicBezTo>
                    <a:pt x="17129" y="20068"/>
                    <a:pt x="17148" y="19942"/>
                    <a:pt x="17125" y="19862"/>
                  </a:cubicBezTo>
                  <a:close/>
                  <a:moveTo>
                    <a:pt x="4606" y="19653"/>
                  </a:moveTo>
                  <a:cubicBezTo>
                    <a:pt x="4727" y="19653"/>
                    <a:pt x="4801" y="19769"/>
                    <a:pt x="4533" y="20076"/>
                  </a:cubicBezTo>
                  <a:cubicBezTo>
                    <a:pt x="4215" y="19846"/>
                    <a:pt x="4449" y="19653"/>
                    <a:pt x="4606" y="19653"/>
                  </a:cubicBezTo>
                  <a:close/>
                  <a:moveTo>
                    <a:pt x="24557" y="19024"/>
                  </a:moveTo>
                  <a:cubicBezTo>
                    <a:pt x="24863" y="19063"/>
                    <a:pt x="24824" y="19445"/>
                    <a:pt x="25168" y="19445"/>
                  </a:cubicBezTo>
                  <a:cubicBezTo>
                    <a:pt x="25194" y="19445"/>
                    <a:pt x="25221" y="19443"/>
                    <a:pt x="25251" y="19439"/>
                  </a:cubicBezTo>
                  <a:lnTo>
                    <a:pt x="25251" y="19439"/>
                  </a:lnTo>
                  <a:cubicBezTo>
                    <a:pt x="25152" y="19828"/>
                    <a:pt x="24641" y="20098"/>
                    <a:pt x="24199" y="20163"/>
                  </a:cubicBezTo>
                  <a:cubicBezTo>
                    <a:pt x="24199" y="20205"/>
                    <a:pt x="24199" y="20244"/>
                    <a:pt x="24203" y="20278"/>
                  </a:cubicBezTo>
                  <a:cubicBezTo>
                    <a:pt x="24119" y="20267"/>
                    <a:pt x="24066" y="20228"/>
                    <a:pt x="24039" y="20179"/>
                  </a:cubicBezTo>
                  <a:cubicBezTo>
                    <a:pt x="24025" y="20179"/>
                    <a:pt x="24012" y="20180"/>
                    <a:pt x="23998" y="20180"/>
                  </a:cubicBezTo>
                  <a:cubicBezTo>
                    <a:pt x="23892" y="20180"/>
                    <a:pt x="23797" y="20166"/>
                    <a:pt x="23719" y="20133"/>
                  </a:cubicBezTo>
                  <a:cubicBezTo>
                    <a:pt x="23833" y="19604"/>
                    <a:pt x="24176" y="19291"/>
                    <a:pt x="24557" y="19024"/>
                  </a:cubicBezTo>
                  <a:close/>
                  <a:moveTo>
                    <a:pt x="15169" y="20821"/>
                  </a:moveTo>
                  <a:cubicBezTo>
                    <a:pt x="15221" y="20821"/>
                    <a:pt x="15276" y="20923"/>
                    <a:pt x="15250" y="20948"/>
                  </a:cubicBezTo>
                  <a:cubicBezTo>
                    <a:pt x="15240" y="20958"/>
                    <a:pt x="15230" y="20962"/>
                    <a:pt x="15220" y="20962"/>
                  </a:cubicBezTo>
                  <a:cubicBezTo>
                    <a:pt x="15168" y="20962"/>
                    <a:pt x="15114" y="20860"/>
                    <a:pt x="15140" y="20834"/>
                  </a:cubicBezTo>
                  <a:cubicBezTo>
                    <a:pt x="15149" y="20825"/>
                    <a:pt x="15159" y="20821"/>
                    <a:pt x="15169" y="20821"/>
                  </a:cubicBezTo>
                  <a:close/>
                  <a:moveTo>
                    <a:pt x="18581" y="20899"/>
                  </a:moveTo>
                  <a:lnTo>
                    <a:pt x="18581" y="20899"/>
                  </a:lnTo>
                  <a:cubicBezTo>
                    <a:pt x="18684" y="20902"/>
                    <a:pt x="18665" y="21029"/>
                    <a:pt x="18688" y="21108"/>
                  </a:cubicBezTo>
                  <a:cubicBezTo>
                    <a:pt x="18585" y="21105"/>
                    <a:pt x="18604" y="20979"/>
                    <a:pt x="18581" y="20899"/>
                  </a:cubicBezTo>
                  <a:close/>
                  <a:moveTo>
                    <a:pt x="12497" y="21043"/>
                  </a:moveTo>
                  <a:cubicBezTo>
                    <a:pt x="12563" y="21043"/>
                    <a:pt x="12629" y="21168"/>
                    <a:pt x="12597" y="21200"/>
                  </a:cubicBezTo>
                  <a:cubicBezTo>
                    <a:pt x="12585" y="21212"/>
                    <a:pt x="12571" y="21218"/>
                    <a:pt x="12558" y="21218"/>
                  </a:cubicBezTo>
                  <a:cubicBezTo>
                    <a:pt x="12494" y="21218"/>
                    <a:pt x="12429" y="21094"/>
                    <a:pt x="12460" y="21059"/>
                  </a:cubicBezTo>
                  <a:cubicBezTo>
                    <a:pt x="12472" y="21048"/>
                    <a:pt x="12484" y="21043"/>
                    <a:pt x="12497" y="21043"/>
                  </a:cubicBezTo>
                  <a:close/>
                  <a:moveTo>
                    <a:pt x="11668" y="19945"/>
                  </a:moveTo>
                  <a:cubicBezTo>
                    <a:pt x="11751" y="19945"/>
                    <a:pt x="11836" y="19979"/>
                    <a:pt x="11930" y="20068"/>
                  </a:cubicBezTo>
                  <a:cubicBezTo>
                    <a:pt x="11858" y="20518"/>
                    <a:pt x="11309" y="20411"/>
                    <a:pt x="10993" y="20628"/>
                  </a:cubicBezTo>
                  <a:cubicBezTo>
                    <a:pt x="10864" y="20716"/>
                    <a:pt x="10905" y="20930"/>
                    <a:pt x="10806" y="21002"/>
                  </a:cubicBezTo>
                  <a:cubicBezTo>
                    <a:pt x="10562" y="21173"/>
                    <a:pt x="10204" y="21097"/>
                    <a:pt x="9868" y="21375"/>
                  </a:cubicBezTo>
                  <a:cubicBezTo>
                    <a:pt x="10036" y="20983"/>
                    <a:pt x="10158" y="20545"/>
                    <a:pt x="10433" y="20255"/>
                  </a:cubicBezTo>
                  <a:cubicBezTo>
                    <a:pt x="10530" y="20282"/>
                    <a:pt x="10620" y="20293"/>
                    <a:pt x="10702" y="20293"/>
                  </a:cubicBezTo>
                  <a:cubicBezTo>
                    <a:pt x="11159" y="20293"/>
                    <a:pt x="11403" y="19945"/>
                    <a:pt x="11668" y="19945"/>
                  </a:cubicBezTo>
                  <a:close/>
                  <a:moveTo>
                    <a:pt x="21657" y="21059"/>
                  </a:moveTo>
                  <a:lnTo>
                    <a:pt x="21657" y="21479"/>
                  </a:lnTo>
                  <a:cubicBezTo>
                    <a:pt x="21635" y="21482"/>
                    <a:pt x="21616" y="21484"/>
                    <a:pt x="21597" y="21484"/>
                  </a:cubicBezTo>
                  <a:cubicBezTo>
                    <a:pt x="21431" y="21484"/>
                    <a:pt x="21403" y="21344"/>
                    <a:pt x="21241" y="21337"/>
                  </a:cubicBezTo>
                  <a:lnTo>
                    <a:pt x="21241" y="21059"/>
                  </a:lnTo>
                  <a:close/>
                  <a:moveTo>
                    <a:pt x="19113" y="21180"/>
                  </a:moveTo>
                  <a:cubicBezTo>
                    <a:pt x="19140" y="21180"/>
                    <a:pt x="19171" y="21190"/>
                    <a:pt x="19206" y="21212"/>
                  </a:cubicBezTo>
                  <a:cubicBezTo>
                    <a:pt x="19237" y="21379"/>
                    <a:pt x="19107" y="21391"/>
                    <a:pt x="19103" y="21524"/>
                  </a:cubicBezTo>
                  <a:cubicBezTo>
                    <a:pt x="19096" y="21526"/>
                    <a:pt x="19089" y="21526"/>
                    <a:pt x="19083" y="21526"/>
                  </a:cubicBezTo>
                  <a:cubicBezTo>
                    <a:pt x="18930" y="21526"/>
                    <a:pt x="18949" y="21180"/>
                    <a:pt x="19113" y="21180"/>
                  </a:cubicBezTo>
                  <a:close/>
                  <a:moveTo>
                    <a:pt x="8734" y="21461"/>
                  </a:moveTo>
                  <a:cubicBezTo>
                    <a:pt x="8799" y="21461"/>
                    <a:pt x="8867" y="21584"/>
                    <a:pt x="8832" y="21616"/>
                  </a:cubicBezTo>
                  <a:cubicBezTo>
                    <a:pt x="8820" y="21628"/>
                    <a:pt x="8807" y="21633"/>
                    <a:pt x="8794" y="21633"/>
                  </a:cubicBezTo>
                  <a:cubicBezTo>
                    <a:pt x="8731" y="21633"/>
                    <a:pt x="8663" y="21510"/>
                    <a:pt x="8695" y="21479"/>
                  </a:cubicBezTo>
                  <a:cubicBezTo>
                    <a:pt x="8707" y="21466"/>
                    <a:pt x="8721" y="21461"/>
                    <a:pt x="8734" y="21461"/>
                  </a:cubicBezTo>
                  <a:close/>
                  <a:moveTo>
                    <a:pt x="15538" y="21625"/>
                  </a:moveTo>
                  <a:cubicBezTo>
                    <a:pt x="15546" y="21625"/>
                    <a:pt x="15555" y="21626"/>
                    <a:pt x="15562" y="21627"/>
                  </a:cubicBezTo>
                  <a:cubicBezTo>
                    <a:pt x="15715" y="21648"/>
                    <a:pt x="15587" y="21732"/>
                    <a:pt x="15483" y="21732"/>
                  </a:cubicBezTo>
                  <a:cubicBezTo>
                    <a:pt x="15475" y="21732"/>
                    <a:pt x="15468" y="21731"/>
                    <a:pt x="15460" y="21730"/>
                  </a:cubicBezTo>
                  <a:cubicBezTo>
                    <a:pt x="15308" y="21709"/>
                    <a:pt x="15433" y="21625"/>
                    <a:pt x="15538" y="21625"/>
                  </a:cubicBezTo>
                  <a:close/>
                  <a:moveTo>
                    <a:pt x="7502" y="22054"/>
                  </a:moveTo>
                  <a:cubicBezTo>
                    <a:pt x="7631" y="22077"/>
                    <a:pt x="7566" y="22168"/>
                    <a:pt x="7502" y="22168"/>
                  </a:cubicBezTo>
                  <a:cubicBezTo>
                    <a:pt x="7376" y="22146"/>
                    <a:pt x="7441" y="22054"/>
                    <a:pt x="7502" y="22054"/>
                  </a:cubicBezTo>
                  <a:close/>
                  <a:moveTo>
                    <a:pt x="14546" y="22269"/>
                  </a:moveTo>
                  <a:cubicBezTo>
                    <a:pt x="14610" y="22269"/>
                    <a:pt x="14676" y="22392"/>
                    <a:pt x="14644" y="22424"/>
                  </a:cubicBezTo>
                  <a:cubicBezTo>
                    <a:pt x="14632" y="22436"/>
                    <a:pt x="14618" y="22441"/>
                    <a:pt x="14605" y="22441"/>
                  </a:cubicBezTo>
                  <a:cubicBezTo>
                    <a:pt x="14541" y="22441"/>
                    <a:pt x="14475" y="22318"/>
                    <a:pt x="14507" y="22286"/>
                  </a:cubicBezTo>
                  <a:cubicBezTo>
                    <a:pt x="14519" y="22274"/>
                    <a:pt x="14533" y="22269"/>
                    <a:pt x="14546" y="22269"/>
                  </a:cubicBezTo>
                  <a:close/>
                  <a:moveTo>
                    <a:pt x="7319" y="22199"/>
                  </a:moveTo>
                  <a:lnTo>
                    <a:pt x="7319" y="22199"/>
                  </a:lnTo>
                  <a:cubicBezTo>
                    <a:pt x="7677" y="22241"/>
                    <a:pt x="7622" y="22624"/>
                    <a:pt x="7266" y="22624"/>
                  </a:cubicBezTo>
                  <a:cubicBezTo>
                    <a:pt x="7239" y="22624"/>
                    <a:pt x="7211" y="22622"/>
                    <a:pt x="7182" y="22618"/>
                  </a:cubicBezTo>
                  <a:cubicBezTo>
                    <a:pt x="7254" y="22503"/>
                    <a:pt x="7326" y="22389"/>
                    <a:pt x="7319" y="22199"/>
                  </a:cubicBezTo>
                  <a:close/>
                  <a:moveTo>
                    <a:pt x="16173" y="22170"/>
                  </a:moveTo>
                  <a:cubicBezTo>
                    <a:pt x="16358" y="22170"/>
                    <a:pt x="16172" y="22542"/>
                    <a:pt x="16355" y="22542"/>
                  </a:cubicBezTo>
                  <a:cubicBezTo>
                    <a:pt x="16386" y="22542"/>
                    <a:pt x="16427" y="22532"/>
                    <a:pt x="16481" y="22508"/>
                  </a:cubicBezTo>
                  <a:lnTo>
                    <a:pt x="16481" y="22508"/>
                  </a:lnTo>
                  <a:cubicBezTo>
                    <a:pt x="16437" y="22597"/>
                    <a:pt x="16372" y="22633"/>
                    <a:pt x="16306" y="22633"/>
                  </a:cubicBezTo>
                  <a:cubicBezTo>
                    <a:pt x="16109" y="22633"/>
                    <a:pt x="15895" y="22321"/>
                    <a:pt x="16146" y="22172"/>
                  </a:cubicBezTo>
                  <a:cubicBezTo>
                    <a:pt x="16156" y="22171"/>
                    <a:pt x="16165" y="22170"/>
                    <a:pt x="16173" y="22170"/>
                  </a:cubicBezTo>
                  <a:close/>
                  <a:moveTo>
                    <a:pt x="21809" y="22561"/>
                  </a:moveTo>
                  <a:lnTo>
                    <a:pt x="21809" y="22767"/>
                  </a:lnTo>
                  <a:lnTo>
                    <a:pt x="21603" y="22767"/>
                  </a:lnTo>
                  <a:lnTo>
                    <a:pt x="21603" y="22561"/>
                  </a:lnTo>
                  <a:close/>
                  <a:moveTo>
                    <a:pt x="11523" y="22989"/>
                  </a:moveTo>
                  <a:cubicBezTo>
                    <a:pt x="11588" y="22989"/>
                    <a:pt x="11653" y="23112"/>
                    <a:pt x="11622" y="23144"/>
                  </a:cubicBezTo>
                  <a:cubicBezTo>
                    <a:pt x="11609" y="23156"/>
                    <a:pt x="11596" y="23161"/>
                    <a:pt x="11583" y="23161"/>
                  </a:cubicBezTo>
                  <a:cubicBezTo>
                    <a:pt x="11518" y="23161"/>
                    <a:pt x="11453" y="23038"/>
                    <a:pt x="11485" y="23006"/>
                  </a:cubicBezTo>
                  <a:cubicBezTo>
                    <a:pt x="11497" y="22994"/>
                    <a:pt x="11510" y="22989"/>
                    <a:pt x="11523" y="22989"/>
                  </a:cubicBezTo>
                  <a:close/>
                  <a:moveTo>
                    <a:pt x="7640" y="23652"/>
                  </a:moveTo>
                  <a:cubicBezTo>
                    <a:pt x="7705" y="23652"/>
                    <a:pt x="7773" y="23776"/>
                    <a:pt x="7742" y="23807"/>
                  </a:cubicBezTo>
                  <a:cubicBezTo>
                    <a:pt x="7729" y="23819"/>
                    <a:pt x="7716" y="23825"/>
                    <a:pt x="7702" y="23825"/>
                  </a:cubicBezTo>
                  <a:cubicBezTo>
                    <a:pt x="7638" y="23825"/>
                    <a:pt x="7572" y="23701"/>
                    <a:pt x="7601" y="23670"/>
                  </a:cubicBezTo>
                  <a:cubicBezTo>
                    <a:pt x="7613" y="23657"/>
                    <a:pt x="7626" y="23652"/>
                    <a:pt x="7640" y="23652"/>
                  </a:cubicBezTo>
                  <a:close/>
                  <a:moveTo>
                    <a:pt x="21162" y="23826"/>
                  </a:moveTo>
                  <a:cubicBezTo>
                    <a:pt x="21429" y="23872"/>
                    <a:pt x="21291" y="24063"/>
                    <a:pt x="21162" y="24063"/>
                  </a:cubicBezTo>
                  <a:cubicBezTo>
                    <a:pt x="20891" y="24017"/>
                    <a:pt x="21028" y="23826"/>
                    <a:pt x="21162" y="23826"/>
                  </a:cubicBezTo>
                  <a:close/>
                  <a:moveTo>
                    <a:pt x="19573" y="24033"/>
                  </a:moveTo>
                  <a:cubicBezTo>
                    <a:pt x="19683" y="24033"/>
                    <a:pt x="19798" y="24245"/>
                    <a:pt x="19744" y="24299"/>
                  </a:cubicBezTo>
                  <a:cubicBezTo>
                    <a:pt x="19723" y="24319"/>
                    <a:pt x="19701" y="24328"/>
                    <a:pt x="19679" y="24328"/>
                  </a:cubicBezTo>
                  <a:cubicBezTo>
                    <a:pt x="19569" y="24328"/>
                    <a:pt x="19454" y="24116"/>
                    <a:pt x="19508" y="24063"/>
                  </a:cubicBezTo>
                  <a:cubicBezTo>
                    <a:pt x="19528" y="24042"/>
                    <a:pt x="19551" y="24033"/>
                    <a:pt x="19573" y="24033"/>
                  </a:cubicBezTo>
                  <a:close/>
                  <a:moveTo>
                    <a:pt x="2089" y="25465"/>
                  </a:moveTo>
                  <a:lnTo>
                    <a:pt x="2089" y="25465"/>
                  </a:lnTo>
                  <a:cubicBezTo>
                    <a:pt x="2261" y="25469"/>
                    <a:pt x="2227" y="25678"/>
                    <a:pt x="2265" y="25812"/>
                  </a:cubicBezTo>
                  <a:cubicBezTo>
                    <a:pt x="2093" y="25808"/>
                    <a:pt x="2128" y="25599"/>
                    <a:pt x="2089" y="25465"/>
                  </a:cubicBezTo>
                  <a:close/>
                  <a:moveTo>
                    <a:pt x="4713" y="25923"/>
                  </a:moveTo>
                  <a:cubicBezTo>
                    <a:pt x="4736" y="25923"/>
                    <a:pt x="4787" y="25941"/>
                    <a:pt x="4879" y="25987"/>
                  </a:cubicBezTo>
                  <a:cubicBezTo>
                    <a:pt x="4906" y="25998"/>
                    <a:pt x="5375" y="26044"/>
                    <a:pt x="5230" y="26159"/>
                  </a:cubicBezTo>
                  <a:cubicBezTo>
                    <a:pt x="5210" y="26175"/>
                    <a:pt x="5183" y="26182"/>
                    <a:pt x="5153" y="26182"/>
                  </a:cubicBezTo>
                  <a:cubicBezTo>
                    <a:pt x="4966" y="26182"/>
                    <a:pt x="4629" y="25923"/>
                    <a:pt x="4713" y="25923"/>
                  </a:cubicBezTo>
                  <a:close/>
                  <a:moveTo>
                    <a:pt x="9537" y="26266"/>
                  </a:moveTo>
                  <a:cubicBezTo>
                    <a:pt x="9636" y="26269"/>
                    <a:pt x="9617" y="26391"/>
                    <a:pt x="9640" y="26471"/>
                  </a:cubicBezTo>
                  <a:cubicBezTo>
                    <a:pt x="9537" y="26468"/>
                    <a:pt x="9560" y="26345"/>
                    <a:pt x="9537" y="26266"/>
                  </a:cubicBezTo>
                  <a:close/>
                  <a:moveTo>
                    <a:pt x="10131" y="26678"/>
                  </a:moveTo>
                  <a:cubicBezTo>
                    <a:pt x="10140" y="26678"/>
                    <a:pt x="10148" y="26679"/>
                    <a:pt x="10158" y="26681"/>
                  </a:cubicBezTo>
                  <a:lnTo>
                    <a:pt x="10158" y="26990"/>
                  </a:lnTo>
                  <a:cubicBezTo>
                    <a:pt x="10059" y="26990"/>
                    <a:pt x="9946" y="27185"/>
                    <a:pt x="9888" y="27185"/>
                  </a:cubicBezTo>
                  <a:cubicBezTo>
                    <a:pt x="9858" y="27185"/>
                    <a:pt x="9843" y="27136"/>
                    <a:pt x="9849" y="26990"/>
                  </a:cubicBezTo>
                  <a:lnTo>
                    <a:pt x="9849" y="26990"/>
                  </a:lnTo>
                  <a:cubicBezTo>
                    <a:pt x="9900" y="27013"/>
                    <a:pt x="9938" y="27022"/>
                    <a:pt x="9967" y="27022"/>
                  </a:cubicBezTo>
                  <a:cubicBezTo>
                    <a:pt x="10136" y="27022"/>
                    <a:pt x="9962" y="26678"/>
                    <a:pt x="10131" y="26678"/>
                  </a:cubicBezTo>
                  <a:close/>
                  <a:moveTo>
                    <a:pt x="8835" y="28223"/>
                  </a:moveTo>
                  <a:cubicBezTo>
                    <a:pt x="8885" y="28223"/>
                    <a:pt x="8934" y="28316"/>
                    <a:pt x="8912" y="28339"/>
                  </a:cubicBezTo>
                  <a:cubicBezTo>
                    <a:pt x="8903" y="28348"/>
                    <a:pt x="8893" y="28352"/>
                    <a:pt x="8883" y="28352"/>
                  </a:cubicBezTo>
                  <a:cubicBezTo>
                    <a:pt x="8835" y="28352"/>
                    <a:pt x="8783" y="28258"/>
                    <a:pt x="8805" y="28236"/>
                  </a:cubicBezTo>
                  <a:cubicBezTo>
                    <a:pt x="8815" y="28227"/>
                    <a:pt x="8825" y="28223"/>
                    <a:pt x="8835" y="28223"/>
                  </a:cubicBezTo>
                  <a:close/>
                  <a:moveTo>
                    <a:pt x="7444" y="31121"/>
                  </a:moveTo>
                  <a:cubicBezTo>
                    <a:pt x="7662" y="31152"/>
                    <a:pt x="7601" y="31464"/>
                    <a:pt x="7631" y="31682"/>
                  </a:cubicBezTo>
                  <a:cubicBezTo>
                    <a:pt x="7410" y="31651"/>
                    <a:pt x="7474" y="31342"/>
                    <a:pt x="7444" y="31121"/>
                  </a:cubicBezTo>
                  <a:close/>
                  <a:moveTo>
                    <a:pt x="7495" y="33713"/>
                  </a:moveTo>
                  <a:cubicBezTo>
                    <a:pt x="7581" y="33713"/>
                    <a:pt x="7672" y="33882"/>
                    <a:pt x="7631" y="33923"/>
                  </a:cubicBezTo>
                  <a:cubicBezTo>
                    <a:pt x="7614" y="33940"/>
                    <a:pt x="7596" y="33947"/>
                    <a:pt x="7577" y="33947"/>
                  </a:cubicBezTo>
                  <a:cubicBezTo>
                    <a:pt x="7489" y="33947"/>
                    <a:pt x="7400" y="33780"/>
                    <a:pt x="7444" y="33736"/>
                  </a:cubicBezTo>
                  <a:cubicBezTo>
                    <a:pt x="7460" y="33720"/>
                    <a:pt x="7477" y="33713"/>
                    <a:pt x="7495" y="33713"/>
                  </a:cubicBezTo>
                  <a:close/>
                  <a:moveTo>
                    <a:pt x="7817" y="34113"/>
                  </a:moveTo>
                  <a:lnTo>
                    <a:pt x="7817" y="34113"/>
                  </a:lnTo>
                  <a:cubicBezTo>
                    <a:pt x="8000" y="34117"/>
                    <a:pt x="7963" y="34338"/>
                    <a:pt x="8005" y="34483"/>
                  </a:cubicBezTo>
                  <a:cubicBezTo>
                    <a:pt x="7822" y="34479"/>
                    <a:pt x="7860" y="34254"/>
                    <a:pt x="7817" y="34113"/>
                  </a:cubicBezTo>
                  <a:close/>
                  <a:moveTo>
                    <a:pt x="3038" y="1"/>
                  </a:moveTo>
                  <a:cubicBezTo>
                    <a:pt x="2848" y="1"/>
                    <a:pt x="2466" y="1366"/>
                    <a:pt x="2466" y="2002"/>
                  </a:cubicBezTo>
                  <a:cubicBezTo>
                    <a:pt x="2466" y="2643"/>
                    <a:pt x="2573" y="3161"/>
                    <a:pt x="3020" y="3195"/>
                  </a:cubicBezTo>
                  <a:cubicBezTo>
                    <a:pt x="3469" y="3230"/>
                    <a:pt x="2936" y="4038"/>
                    <a:pt x="3088" y="4384"/>
                  </a:cubicBezTo>
                  <a:cubicBezTo>
                    <a:pt x="3244" y="4727"/>
                    <a:pt x="2726" y="4556"/>
                    <a:pt x="2901" y="4903"/>
                  </a:cubicBezTo>
                  <a:cubicBezTo>
                    <a:pt x="3073" y="5246"/>
                    <a:pt x="3488" y="5626"/>
                    <a:pt x="3660" y="6038"/>
                  </a:cubicBezTo>
                  <a:cubicBezTo>
                    <a:pt x="3831" y="6454"/>
                    <a:pt x="4262" y="6763"/>
                    <a:pt x="4296" y="7021"/>
                  </a:cubicBezTo>
                  <a:cubicBezTo>
                    <a:pt x="4300" y="7056"/>
                    <a:pt x="4290" y="7072"/>
                    <a:pt x="4267" y="7072"/>
                  </a:cubicBezTo>
                  <a:cubicBezTo>
                    <a:pt x="4117" y="7072"/>
                    <a:pt x="3448" y="6417"/>
                    <a:pt x="3088" y="6057"/>
                  </a:cubicBezTo>
                  <a:cubicBezTo>
                    <a:pt x="2942" y="5910"/>
                    <a:pt x="2787" y="5843"/>
                    <a:pt x="2650" y="5843"/>
                  </a:cubicBezTo>
                  <a:cubicBezTo>
                    <a:pt x="2400" y="5843"/>
                    <a:pt x="2211" y="6063"/>
                    <a:pt x="2246" y="6420"/>
                  </a:cubicBezTo>
                  <a:cubicBezTo>
                    <a:pt x="2295" y="6972"/>
                    <a:pt x="2642" y="6850"/>
                    <a:pt x="2711" y="7163"/>
                  </a:cubicBezTo>
                  <a:cubicBezTo>
                    <a:pt x="2779" y="7471"/>
                    <a:pt x="3518" y="8954"/>
                    <a:pt x="3298" y="9023"/>
                  </a:cubicBezTo>
                  <a:cubicBezTo>
                    <a:pt x="3292" y="9025"/>
                    <a:pt x="3286" y="9026"/>
                    <a:pt x="3279" y="9026"/>
                  </a:cubicBezTo>
                  <a:cubicBezTo>
                    <a:pt x="3054" y="9026"/>
                    <a:pt x="2693" y="7818"/>
                    <a:pt x="2543" y="7818"/>
                  </a:cubicBezTo>
                  <a:cubicBezTo>
                    <a:pt x="2542" y="7818"/>
                    <a:pt x="2541" y="7818"/>
                    <a:pt x="2540" y="7818"/>
                  </a:cubicBezTo>
                  <a:cubicBezTo>
                    <a:pt x="2383" y="7834"/>
                    <a:pt x="2364" y="9457"/>
                    <a:pt x="2466" y="10182"/>
                  </a:cubicBezTo>
                  <a:cubicBezTo>
                    <a:pt x="2573" y="10905"/>
                    <a:pt x="2985" y="12182"/>
                    <a:pt x="2779" y="12198"/>
                  </a:cubicBezTo>
                  <a:cubicBezTo>
                    <a:pt x="2778" y="12198"/>
                    <a:pt x="2777" y="12198"/>
                    <a:pt x="2775" y="12198"/>
                  </a:cubicBezTo>
                  <a:cubicBezTo>
                    <a:pt x="2570" y="12198"/>
                    <a:pt x="2279" y="10710"/>
                    <a:pt x="2192" y="9957"/>
                  </a:cubicBezTo>
                  <a:cubicBezTo>
                    <a:pt x="2105" y="9179"/>
                    <a:pt x="2246" y="7799"/>
                    <a:pt x="2002" y="7213"/>
                  </a:cubicBezTo>
                  <a:cubicBezTo>
                    <a:pt x="1762" y="6625"/>
                    <a:pt x="1743" y="5745"/>
                    <a:pt x="1556" y="5593"/>
                  </a:cubicBezTo>
                  <a:cubicBezTo>
                    <a:pt x="1540" y="5579"/>
                    <a:pt x="1523" y="5573"/>
                    <a:pt x="1506" y="5573"/>
                  </a:cubicBezTo>
                  <a:cubicBezTo>
                    <a:pt x="1323" y="5573"/>
                    <a:pt x="1107" y="6298"/>
                    <a:pt x="1122" y="6678"/>
                  </a:cubicBezTo>
                  <a:cubicBezTo>
                    <a:pt x="1139" y="7074"/>
                    <a:pt x="1091" y="7474"/>
                    <a:pt x="905" y="7474"/>
                  </a:cubicBezTo>
                  <a:cubicBezTo>
                    <a:pt x="897" y="7474"/>
                    <a:pt x="889" y="7473"/>
                    <a:pt x="881" y="7471"/>
                  </a:cubicBezTo>
                  <a:cubicBezTo>
                    <a:pt x="876" y="7471"/>
                    <a:pt x="871" y="7470"/>
                    <a:pt x="866" y="7470"/>
                  </a:cubicBezTo>
                  <a:cubicBezTo>
                    <a:pt x="673" y="7470"/>
                    <a:pt x="618" y="8113"/>
                    <a:pt x="466" y="8180"/>
                  </a:cubicBezTo>
                  <a:cubicBezTo>
                    <a:pt x="313" y="8249"/>
                    <a:pt x="431" y="9542"/>
                    <a:pt x="260" y="9820"/>
                  </a:cubicBezTo>
                  <a:cubicBezTo>
                    <a:pt x="88" y="10094"/>
                    <a:pt x="0" y="10905"/>
                    <a:pt x="54" y="11595"/>
                  </a:cubicBezTo>
                  <a:cubicBezTo>
                    <a:pt x="104" y="12286"/>
                    <a:pt x="88" y="13699"/>
                    <a:pt x="123" y="14027"/>
                  </a:cubicBezTo>
                  <a:cubicBezTo>
                    <a:pt x="157" y="14355"/>
                    <a:pt x="279" y="14561"/>
                    <a:pt x="260" y="14854"/>
                  </a:cubicBezTo>
                  <a:cubicBezTo>
                    <a:pt x="247" y="15102"/>
                    <a:pt x="319" y="15461"/>
                    <a:pt x="456" y="15461"/>
                  </a:cubicBezTo>
                  <a:cubicBezTo>
                    <a:pt x="481" y="15461"/>
                    <a:pt x="509" y="15449"/>
                    <a:pt x="538" y="15422"/>
                  </a:cubicBezTo>
                  <a:cubicBezTo>
                    <a:pt x="596" y="15370"/>
                    <a:pt x="647" y="15348"/>
                    <a:pt x="692" y="15348"/>
                  </a:cubicBezTo>
                  <a:cubicBezTo>
                    <a:pt x="907" y="15348"/>
                    <a:pt x="970" y="15840"/>
                    <a:pt x="784" y="15840"/>
                  </a:cubicBezTo>
                  <a:cubicBezTo>
                    <a:pt x="776" y="15840"/>
                    <a:pt x="768" y="15839"/>
                    <a:pt x="759" y="15838"/>
                  </a:cubicBezTo>
                  <a:cubicBezTo>
                    <a:pt x="751" y="15836"/>
                    <a:pt x="742" y="15835"/>
                    <a:pt x="733" y="15835"/>
                  </a:cubicBezTo>
                  <a:cubicBezTo>
                    <a:pt x="496" y="15835"/>
                    <a:pt x="388" y="16520"/>
                    <a:pt x="573" y="16733"/>
                  </a:cubicBezTo>
                  <a:cubicBezTo>
                    <a:pt x="786" y="16988"/>
                    <a:pt x="348" y="18151"/>
                    <a:pt x="573" y="18323"/>
                  </a:cubicBezTo>
                  <a:cubicBezTo>
                    <a:pt x="793" y="18494"/>
                    <a:pt x="725" y="19859"/>
                    <a:pt x="793" y="20255"/>
                  </a:cubicBezTo>
                  <a:cubicBezTo>
                    <a:pt x="805" y="20320"/>
                    <a:pt x="823" y="20347"/>
                    <a:pt x="845" y="20347"/>
                  </a:cubicBezTo>
                  <a:cubicBezTo>
                    <a:pt x="955" y="20347"/>
                    <a:pt x="1175" y="19667"/>
                    <a:pt x="1322" y="19667"/>
                  </a:cubicBezTo>
                  <a:cubicBezTo>
                    <a:pt x="1325" y="19667"/>
                    <a:pt x="1328" y="19667"/>
                    <a:pt x="1331" y="19668"/>
                  </a:cubicBezTo>
                  <a:cubicBezTo>
                    <a:pt x="1486" y="19699"/>
                    <a:pt x="1360" y="20736"/>
                    <a:pt x="1565" y="20736"/>
                  </a:cubicBezTo>
                  <a:cubicBezTo>
                    <a:pt x="1586" y="20736"/>
                    <a:pt x="1611" y="20725"/>
                    <a:pt x="1639" y="20701"/>
                  </a:cubicBezTo>
                  <a:cubicBezTo>
                    <a:pt x="1952" y="20441"/>
                    <a:pt x="2177" y="19615"/>
                    <a:pt x="2573" y="19218"/>
                  </a:cubicBezTo>
                  <a:cubicBezTo>
                    <a:pt x="2655" y="19137"/>
                    <a:pt x="2709" y="19102"/>
                    <a:pt x="2742" y="19102"/>
                  </a:cubicBezTo>
                  <a:cubicBezTo>
                    <a:pt x="2867" y="19102"/>
                    <a:pt x="2666" y="19622"/>
                    <a:pt x="2433" y="19977"/>
                  </a:cubicBezTo>
                  <a:cubicBezTo>
                    <a:pt x="2139" y="20427"/>
                    <a:pt x="2246" y="20994"/>
                    <a:pt x="1952" y="21273"/>
                  </a:cubicBezTo>
                  <a:cubicBezTo>
                    <a:pt x="1659" y="21547"/>
                    <a:pt x="1434" y="22584"/>
                    <a:pt x="1606" y="22843"/>
                  </a:cubicBezTo>
                  <a:cubicBezTo>
                    <a:pt x="1633" y="22883"/>
                    <a:pt x="1662" y="22900"/>
                    <a:pt x="1695" y="22900"/>
                  </a:cubicBezTo>
                  <a:cubicBezTo>
                    <a:pt x="1908" y="22900"/>
                    <a:pt x="2221" y="22134"/>
                    <a:pt x="2417" y="22134"/>
                  </a:cubicBezTo>
                  <a:cubicBezTo>
                    <a:pt x="2642" y="22134"/>
                    <a:pt x="2364" y="22823"/>
                    <a:pt x="2452" y="22946"/>
                  </a:cubicBezTo>
                  <a:cubicBezTo>
                    <a:pt x="2540" y="23064"/>
                    <a:pt x="1864" y="23670"/>
                    <a:pt x="1864" y="24013"/>
                  </a:cubicBezTo>
                  <a:cubicBezTo>
                    <a:pt x="1864" y="24142"/>
                    <a:pt x="1908" y="24182"/>
                    <a:pt x="1984" y="24182"/>
                  </a:cubicBezTo>
                  <a:cubicBezTo>
                    <a:pt x="2113" y="24182"/>
                    <a:pt x="2337" y="24067"/>
                    <a:pt x="2608" y="24067"/>
                  </a:cubicBezTo>
                  <a:cubicBezTo>
                    <a:pt x="2986" y="24067"/>
                    <a:pt x="3232" y="24583"/>
                    <a:pt x="3088" y="24583"/>
                  </a:cubicBezTo>
                  <a:cubicBezTo>
                    <a:pt x="3068" y="24583"/>
                    <a:pt x="3040" y="24573"/>
                    <a:pt x="3004" y="24550"/>
                  </a:cubicBezTo>
                  <a:cubicBezTo>
                    <a:pt x="2915" y="24492"/>
                    <a:pt x="2782" y="24465"/>
                    <a:pt x="2636" y="24465"/>
                  </a:cubicBezTo>
                  <a:cubicBezTo>
                    <a:pt x="2305" y="24465"/>
                    <a:pt x="1909" y="24608"/>
                    <a:pt x="1811" y="24859"/>
                  </a:cubicBezTo>
                  <a:cubicBezTo>
                    <a:pt x="1674" y="25221"/>
                    <a:pt x="2105" y="26155"/>
                    <a:pt x="2089" y="26635"/>
                  </a:cubicBezTo>
                  <a:cubicBezTo>
                    <a:pt x="2075" y="27010"/>
                    <a:pt x="2165" y="27476"/>
                    <a:pt x="2318" y="27476"/>
                  </a:cubicBezTo>
                  <a:cubicBezTo>
                    <a:pt x="2363" y="27476"/>
                    <a:pt x="2412" y="27437"/>
                    <a:pt x="2466" y="27344"/>
                  </a:cubicBezTo>
                  <a:cubicBezTo>
                    <a:pt x="2537" y="27223"/>
                    <a:pt x="2600" y="27174"/>
                    <a:pt x="2645" y="27174"/>
                  </a:cubicBezTo>
                  <a:cubicBezTo>
                    <a:pt x="2757" y="27174"/>
                    <a:pt x="2772" y="27465"/>
                    <a:pt x="2589" y="27722"/>
                  </a:cubicBezTo>
                  <a:cubicBezTo>
                    <a:pt x="2353" y="28050"/>
                    <a:pt x="2546" y="29065"/>
                    <a:pt x="2711" y="29065"/>
                  </a:cubicBezTo>
                  <a:cubicBezTo>
                    <a:pt x="2728" y="29065"/>
                    <a:pt x="2744" y="29055"/>
                    <a:pt x="2760" y="29033"/>
                  </a:cubicBezTo>
                  <a:cubicBezTo>
                    <a:pt x="2876" y="28874"/>
                    <a:pt x="3131" y="28783"/>
                    <a:pt x="3351" y="28783"/>
                  </a:cubicBezTo>
                  <a:cubicBezTo>
                    <a:pt x="3466" y="28783"/>
                    <a:pt x="3570" y="28807"/>
                    <a:pt x="3641" y="28861"/>
                  </a:cubicBezTo>
                  <a:cubicBezTo>
                    <a:pt x="3850" y="29017"/>
                    <a:pt x="3435" y="29516"/>
                    <a:pt x="3469" y="29981"/>
                  </a:cubicBezTo>
                  <a:cubicBezTo>
                    <a:pt x="3503" y="30433"/>
                    <a:pt x="4546" y="32629"/>
                    <a:pt x="4875" y="32629"/>
                  </a:cubicBezTo>
                  <a:cubicBezTo>
                    <a:pt x="4885" y="32629"/>
                    <a:pt x="4894" y="32627"/>
                    <a:pt x="4902" y="32623"/>
                  </a:cubicBezTo>
                  <a:cubicBezTo>
                    <a:pt x="5196" y="32486"/>
                    <a:pt x="4952" y="31502"/>
                    <a:pt x="5124" y="31190"/>
                  </a:cubicBezTo>
                  <a:cubicBezTo>
                    <a:pt x="5167" y="31114"/>
                    <a:pt x="5237" y="31082"/>
                    <a:pt x="5323" y="31082"/>
                  </a:cubicBezTo>
                  <a:cubicBezTo>
                    <a:pt x="5588" y="31082"/>
                    <a:pt x="5999" y="31386"/>
                    <a:pt x="6194" y="31673"/>
                  </a:cubicBezTo>
                  <a:cubicBezTo>
                    <a:pt x="6454" y="32051"/>
                    <a:pt x="6213" y="33465"/>
                    <a:pt x="6522" y="33503"/>
                  </a:cubicBezTo>
                  <a:cubicBezTo>
                    <a:pt x="6831" y="33538"/>
                    <a:pt x="6884" y="35726"/>
                    <a:pt x="7383" y="35726"/>
                  </a:cubicBezTo>
                  <a:cubicBezTo>
                    <a:pt x="7574" y="35726"/>
                    <a:pt x="7764" y="35622"/>
                    <a:pt x="7814" y="35383"/>
                  </a:cubicBezTo>
                  <a:cubicBezTo>
                    <a:pt x="7882" y="35073"/>
                    <a:pt x="7780" y="34692"/>
                    <a:pt x="8092" y="34414"/>
                  </a:cubicBezTo>
                  <a:cubicBezTo>
                    <a:pt x="8401" y="34140"/>
                    <a:pt x="8420" y="33362"/>
                    <a:pt x="8214" y="32829"/>
                  </a:cubicBezTo>
                  <a:cubicBezTo>
                    <a:pt x="8009" y="32306"/>
                    <a:pt x="8239" y="31914"/>
                    <a:pt x="8540" y="31914"/>
                  </a:cubicBezTo>
                  <a:cubicBezTo>
                    <a:pt x="8546" y="31914"/>
                    <a:pt x="8552" y="31914"/>
                    <a:pt x="8558" y="31914"/>
                  </a:cubicBezTo>
                  <a:cubicBezTo>
                    <a:pt x="8869" y="31933"/>
                    <a:pt x="8435" y="33122"/>
                    <a:pt x="8660" y="33485"/>
                  </a:cubicBezTo>
                  <a:cubicBezTo>
                    <a:pt x="8880" y="33838"/>
                    <a:pt x="8703" y="34919"/>
                    <a:pt x="8923" y="34919"/>
                  </a:cubicBezTo>
                  <a:cubicBezTo>
                    <a:pt x="8928" y="34919"/>
                    <a:pt x="8933" y="34918"/>
                    <a:pt x="8938" y="34917"/>
                  </a:cubicBezTo>
                  <a:cubicBezTo>
                    <a:pt x="9179" y="34864"/>
                    <a:pt x="9126" y="34311"/>
                    <a:pt x="9212" y="33865"/>
                  </a:cubicBezTo>
                  <a:cubicBezTo>
                    <a:pt x="9243" y="33708"/>
                    <a:pt x="9286" y="33657"/>
                    <a:pt x="9336" y="33657"/>
                  </a:cubicBezTo>
                  <a:cubicBezTo>
                    <a:pt x="9431" y="33657"/>
                    <a:pt x="9554" y="33836"/>
                    <a:pt x="9678" y="33846"/>
                  </a:cubicBezTo>
                  <a:cubicBezTo>
                    <a:pt x="9685" y="33847"/>
                    <a:pt x="9691" y="33847"/>
                    <a:pt x="9697" y="33847"/>
                  </a:cubicBezTo>
                  <a:cubicBezTo>
                    <a:pt x="9866" y="33847"/>
                    <a:pt x="9842" y="33591"/>
                    <a:pt x="10059" y="33156"/>
                  </a:cubicBezTo>
                  <a:cubicBezTo>
                    <a:pt x="10253" y="32767"/>
                    <a:pt x="10382" y="32161"/>
                    <a:pt x="10246" y="32161"/>
                  </a:cubicBezTo>
                  <a:cubicBezTo>
                    <a:pt x="10224" y="32161"/>
                    <a:pt x="10197" y="32175"/>
                    <a:pt x="10162" y="32208"/>
                  </a:cubicBezTo>
                  <a:cubicBezTo>
                    <a:pt x="10125" y="32242"/>
                    <a:pt x="10094" y="32257"/>
                    <a:pt x="10068" y="32257"/>
                  </a:cubicBezTo>
                  <a:cubicBezTo>
                    <a:pt x="9915" y="32257"/>
                    <a:pt x="9959" y="31725"/>
                    <a:pt x="10093" y="31620"/>
                  </a:cubicBezTo>
                  <a:cubicBezTo>
                    <a:pt x="10250" y="31502"/>
                    <a:pt x="9868" y="31175"/>
                    <a:pt x="9956" y="30846"/>
                  </a:cubicBezTo>
                  <a:cubicBezTo>
                    <a:pt x="10040" y="30519"/>
                    <a:pt x="9643" y="30397"/>
                    <a:pt x="9819" y="30138"/>
                  </a:cubicBezTo>
                  <a:cubicBezTo>
                    <a:pt x="9990" y="29879"/>
                    <a:pt x="10093" y="28670"/>
                    <a:pt x="10318" y="28259"/>
                  </a:cubicBezTo>
                  <a:cubicBezTo>
                    <a:pt x="10534" y="27860"/>
                    <a:pt x="10588" y="27322"/>
                    <a:pt x="10881" y="27322"/>
                  </a:cubicBezTo>
                  <a:cubicBezTo>
                    <a:pt x="10894" y="27322"/>
                    <a:pt x="10907" y="27323"/>
                    <a:pt x="10920" y="27325"/>
                  </a:cubicBezTo>
                  <a:cubicBezTo>
                    <a:pt x="10940" y="27328"/>
                    <a:pt x="10960" y="27330"/>
                    <a:pt x="10980" y="27330"/>
                  </a:cubicBezTo>
                  <a:cubicBezTo>
                    <a:pt x="11277" y="27330"/>
                    <a:pt x="11501" y="26953"/>
                    <a:pt x="11698" y="26517"/>
                  </a:cubicBezTo>
                  <a:cubicBezTo>
                    <a:pt x="11890" y="26080"/>
                    <a:pt x="12294" y="25978"/>
                    <a:pt x="12585" y="25978"/>
                  </a:cubicBezTo>
                  <a:cubicBezTo>
                    <a:pt x="12607" y="25978"/>
                    <a:pt x="12627" y="25978"/>
                    <a:pt x="12647" y="25979"/>
                  </a:cubicBezTo>
                  <a:cubicBezTo>
                    <a:pt x="12653" y="25980"/>
                    <a:pt x="12659" y="25980"/>
                    <a:pt x="12665" y="25980"/>
                  </a:cubicBezTo>
                  <a:cubicBezTo>
                    <a:pt x="12870" y="25980"/>
                    <a:pt x="13031" y="25721"/>
                    <a:pt x="13154" y="25606"/>
                  </a:cubicBezTo>
                  <a:lnTo>
                    <a:pt x="13154" y="25092"/>
                  </a:lnTo>
                  <a:cubicBezTo>
                    <a:pt x="13190" y="25085"/>
                    <a:pt x="13224" y="25081"/>
                    <a:pt x="13256" y="25081"/>
                  </a:cubicBezTo>
                  <a:cubicBezTo>
                    <a:pt x="13580" y="25081"/>
                    <a:pt x="13642" y="25449"/>
                    <a:pt x="13448" y="25595"/>
                  </a:cubicBezTo>
                  <a:cubicBezTo>
                    <a:pt x="13566" y="25576"/>
                    <a:pt x="13707" y="25476"/>
                    <a:pt x="13889" y="25275"/>
                  </a:cubicBezTo>
                  <a:cubicBezTo>
                    <a:pt x="13936" y="25222"/>
                    <a:pt x="13980" y="25201"/>
                    <a:pt x="14023" y="25201"/>
                  </a:cubicBezTo>
                  <a:cubicBezTo>
                    <a:pt x="14207" y="25201"/>
                    <a:pt x="14364" y="25597"/>
                    <a:pt x="14536" y="25597"/>
                  </a:cubicBezTo>
                  <a:cubicBezTo>
                    <a:pt x="14562" y="25597"/>
                    <a:pt x="14588" y="25588"/>
                    <a:pt x="14614" y="25568"/>
                  </a:cubicBezTo>
                  <a:cubicBezTo>
                    <a:pt x="14660" y="25531"/>
                    <a:pt x="14715" y="25519"/>
                    <a:pt x="14773" y="25519"/>
                  </a:cubicBezTo>
                  <a:cubicBezTo>
                    <a:pt x="14894" y="25519"/>
                    <a:pt x="15033" y="25571"/>
                    <a:pt x="15150" y="25571"/>
                  </a:cubicBezTo>
                  <a:cubicBezTo>
                    <a:pt x="15271" y="25571"/>
                    <a:pt x="15370" y="25516"/>
                    <a:pt x="15406" y="25290"/>
                  </a:cubicBezTo>
                  <a:cubicBezTo>
                    <a:pt x="15490" y="24737"/>
                    <a:pt x="15026" y="24825"/>
                    <a:pt x="15026" y="24410"/>
                  </a:cubicBezTo>
                  <a:cubicBezTo>
                    <a:pt x="15026" y="24262"/>
                    <a:pt x="15072" y="24223"/>
                    <a:pt x="15142" y="24223"/>
                  </a:cubicBezTo>
                  <a:cubicBezTo>
                    <a:pt x="15222" y="24223"/>
                    <a:pt x="15331" y="24273"/>
                    <a:pt x="15438" y="24273"/>
                  </a:cubicBezTo>
                  <a:cubicBezTo>
                    <a:pt x="15499" y="24273"/>
                    <a:pt x="15559" y="24256"/>
                    <a:pt x="15612" y="24204"/>
                  </a:cubicBezTo>
                  <a:cubicBezTo>
                    <a:pt x="15837" y="23979"/>
                    <a:pt x="15784" y="23514"/>
                    <a:pt x="16146" y="23083"/>
                  </a:cubicBezTo>
                  <a:cubicBezTo>
                    <a:pt x="16276" y="22929"/>
                    <a:pt x="16381" y="22865"/>
                    <a:pt x="16450" y="22865"/>
                  </a:cubicBezTo>
                  <a:cubicBezTo>
                    <a:pt x="16573" y="22865"/>
                    <a:pt x="16578" y="23069"/>
                    <a:pt x="16389" y="23323"/>
                  </a:cubicBezTo>
                  <a:cubicBezTo>
                    <a:pt x="16096" y="23720"/>
                    <a:pt x="16164" y="24878"/>
                    <a:pt x="16268" y="24878"/>
                  </a:cubicBezTo>
                  <a:cubicBezTo>
                    <a:pt x="16370" y="24878"/>
                    <a:pt x="17095" y="23601"/>
                    <a:pt x="16992" y="23308"/>
                  </a:cubicBezTo>
                  <a:cubicBezTo>
                    <a:pt x="16935" y="23144"/>
                    <a:pt x="17072" y="22953"/>
                    <a:pt x="17236" y="22839"/>
                  </a:cubicBezTo>
                  <a:cubicBezTo>
                    <a:pt x="17240" y="22647"/>
                    <a:pt x="17365" y="22558"/>
                    <a:pt x="17502" y="22558"/>
                  </a:cubicBezTo>
                  <a:cubicBezTo>
                    <a:pt x="17593" y="22558"/>
                    <a:pt x="17690" y="22597"/>
                    <a:pt x="17761" y="22672"/>
                  </a:cubicBezTo>
                  <a:cubicBezTo>
                    <a:pt x="17751" y="22747"/>
                    <a:pt x="17724" y="22805"/>
                    <a:pt x="17678" y="22846"/>
                  </a:cubicBezTo>
                  <a:cubicBezTo>
                    <a:pt x="17782" y="22896"/>
                    <a:pt x="17924" y="22903"/>
                    <a:pt x="18062" y="22903"/>
                  </a:cubicBezTo>
                  <a:cubicBezTo>
                    <a:pt x="18125" y="22903"/>
                    <a:pt x="18188" y="22902"/>
                    <a:pt x="18245" y="22902"/>
                  </a:cubicBezTo>
                  <a:cubicBezTo>
                    <a:pt x="18306" y="22902"/>
                    <a:pt x="18361" y="22904"/>
                    <a:pt x="18405" y="22911"/>
                  </a:cubicBezTo>
                  <a:cubicBezTo>
                    <a:pt x="18616" y="22946"/>
                    <a:pt x="18405" y="23377"/>
                    <a:pt x="18440" y="23651"/>
                  </a:cubicBezTo>
                  <a:cubicBezTo>
                    <a:pt x="18474" y="23929"/>
                    <a:pt x="18562" y="24116"/>
                    <a:pt x="18855" y="24116"/>
                  </a:cubicBezTo>
                  <a:cubicBezTo>
                    <a:pt x="19149" y="24116"/>
                    <a:pt x="19355" y="24550"/>
                    <a:pt x="19717" y="24600"/>
                  </a:cubicBezTo>
                  <a:cubicBezTo>
                    <a:pt x="19740" y="24603"/>
                    <a:pt x="19760" y="24605"/>
                    <a:pt x="19780" y="24605"/>
                  </a:cubicBezTo>
                  <a:cubicBezTo>
                    <a:pt x="20078" y="24605"/>
                    <a:pt x="20074" y="24243"/>
                    <a:pt x="20220" y="24032"/>
                  </a:cubicBezTo>
                  <a:cubicBezTo>
                    <a:pt x="20243" y="23998"/>
                    <a:pt x="20265" y="23984"/>
                    <a:pt x="20286" y="23984"/>
                  </a:cubicBezTo>
                  <a:cubicBezTo>
                    <a:pt x="20407" y="23984"/>
                    <a:pt x="20514" y="24449"/>
                    <a:pt x="20734" y="24482"/>
                  </a:cubicBezTo>
                  <a:cubicBezTo>
                    <a:pt x="20741" y="24483"/>
                    <a:pt x="20748" y="24483"/>
                    <a:pt x="20755" y="24483"/>
                  </a:cubicBezTo>
                  <a:cubicBezTo>
                    <a:pt x="21018" y="24483"/>
                    <a:pt x="21462" y="23889"/>
                    <a:pt x="21580" y="23670"/>
                  </a:cubicBezTo>
                  <a:cubicBezTo>
                    <a:pt x="21628" y="23583"/>
                    <a:pt x="21743" y="23561"/>
                    <a:pt x="21884" y="23561"/>
                  </a:cubicBezTo>
                  <a:cubicBezTo>
                    <a:pt x="22041" y="23561"/>
                    <a:pt x="22229" y="23589"/>
                    <a:pt x="22389" y="23589"/>
                  </a:cubicBezTo>
                  <a:cubicBezTo>
                    <a:pt x="22461" y="23589"/>
                    <a:pt x="22527" y="23583"/>
                    <a:pt x="22583" y="23567"/>
                  </a:cubicBezTo>
                  <a:cubicBezTo>
                    <a:pt x="22860" y="23484"/>
                    <a:pt x="22549" y="23218"/>
                    <a:pt x="22835" y="23218"/>
                  </a:cubicBezTo>
                  <a:cubicBezTo>
                    <a:pt x="22852" y="23218"/>
                    <a:pt x="22871" y="23218"/>
                    <a:pt x="22892" y="23220"/>
                  </a:cubicBezTo>
                  <a:cubicBezTo>
                    <a:pt x="22912" y="23222"/>
                    <a:pt x="22931" y="23223"/>
                    <a:pt x="22948" y="23223"/>
                  </a:cubicBezTo>
                  <a:cubicBezTo>
                    <a:pt x="23271" y="23223"/>
                    <a:pt x="23265" y="22945"/>
                    <a:pt x="23479" y="22927"/>
                  </a:cubicBezTo>
                  <a:cubicBezTo>
                    <a:pt x="23683" y="22913"/>
                    <a:pt x="23674" y="22467"/>
                    <a:pt x="23903" y="22467"/>
                  </a:cubicBezTo>
                  <a:cubicBezTo>
                    <a:pt x="23925" y="22467"/>
                    <a:pt x="23950" y="22471"/>
                    <a:pt x="23978" y="22480"/>
                  </a:cubicBezTo>
                  <a:cubicBezTo>
                    <a:pt x="24028" y="22497"/>
                    <a:pt x="24076" y="22504"/>
                    <a:pt x="24122" y="22504"/>
                  </a:cubicBezTo>
                  <a:cubicBezTo>
                    <a:pt x="24360" y="22504"/>
                    <a:pt x="24539" y="22305"/>
                    <a:pt x="24687" y="22202"/>
                  </a:cubicBezTo>
                  <a:cubicBezTo>
                    <a:pt x="24859" y="22081"/>
                    <a:pt x="25152" y="21634"/>
                    <a:pt x="25377" y="21547"/>
                  </a:cubicBezTo>
                  <a:cubicBezTo>
                    <a:pt x="25594" y="21463"/>
                    <a:pt x="25880" y="21212"/>
                    <a:pt x="25811" y="20911"/>
                  </a:cubicBezTo>
                  <a:cubicBezTo>
                    <a:pt x="25655" y="20846"/>
                    <a:pt x="25556" y="20731"/>
                    <a:pt x="25563" y="20506"/>
                  </a:cubicBezTo>
                  <a:cubicBezTo>
                    <a:pt x="25594" y="20500"/>
                    <a:pt x="25622" y="20496"/>
                    <a:pt x="25646" y="20496"/>
                  </a:cubicBezTo>
                  <a:cubicBezTo>
                    <a:pt x="25759" y="20496"/>
                    <a:pt x="25804" y="20565"/>
                    <a:pt x="25823" y="20659"/>
                  </a:cubicBezTo>
                  <a:cubicBezTo>
                    <a:pt x="25880" y="20545"/>
                    <a:pt x="26002" y="20484"/>
                    <a:pt x="25979" y="20323"/>
                  </a:cubicBezTo>
                  <a:cubicBezTo>
                    <a:pt x="25945" y="20079"/>
                    <a:pt x="26082" y="19702"/>
                    <a:pt x="26272" y="19634"/>
                  </a:cubicBezTo>
                  <a:cubicBezTo>
                    <a:pt x="26463" y="19565"/>
                    <a:pt x="26634" y="18821"/>
                    <a:pt x="26669" y="18616"/>
                  </a:cubicBezTo>
                  <a:cubicBezTo>
                    <a:pt x="26703" y="18406"/>
                    <a:pt x="26326" y="18372"/>
                    <a:pt x="26223" y="18186"/>
                  </a:cubicBezTo>
                  <a:cubicBezTo>
                    <a:pt x="26117" y="17995"/>
                    <a:pt x="25357" y="18063"/>
                    <a:pt x="25308" y="17892"/>
                  </a:cubicBezTo>
                  <a:cubicBezTo>
                    <a:pt x="25285" y="17817"/>
                    <a:pt x="25127" y="17784"/>
                    <a:pt x="24948" y="17784"/>
                  </a:cubicBezTo>
                  <a:cubicBezTo>
                    <a:pt x="24709" y="17784"/>
                    <a:pt x="24433" y="17843"/>
                    <a:pt x="24393" y="17941"/>
                  </a:cubicBezTo>
                  <a:cubicBezTo>
                    <a:pt x="24370" y="18001"/>
                    <a:pt x="24323" y="18031"/>
                    <a:pt x="24274" y="18031"/>
                  </a:cubicBezTo>
                  <a:cubicBezTo>
                    <a:pt x="24175" y="18031"/>
                    <a:pt x="24064" y="17911"/>
                    <a:pt x="24100" y="17648"/>
                  </a:cubicBezTo>
                  <a:cubicBezTo>
                    <a:pt x="24150" y="17252"/>
                    <a:pt x="23753" y="17389"/>
                    <a:pt x="23704" y="17202"/>
                  </a:cubicBezTo>
                  <a:cubicBezTo>
                    <a:pt x="23650" y="17011"/>
                    <a:pt x="23288" y="17095"/>
                    <a:pt x="23254" y="16958"/>
                  </a:cubicBezTo>
                  <a:cubicBezTo>
                    <a:pt x="23237" y="16890"/>
                    <a:pt x="23169" y="16860"/>
                    <a:pt x="23088" y="16860"/>
                  </a:cubicBezTo>
                  <a:cubicBezTo>
                    <a:pt x="23005" y="16860"/>
                    <a:pt x="22909" y="16891"/>
                    <a:pt x="22838" y="16943"/>
                  </a:cubicBezTo>
                  <a:cubicBezTo>
                    <a:pt x="22804" y="16968"/>
                    <a:pt x="22772" y="16980"/>
                    <a:pt x="22743" y="16980"/>
                  </a:cubicBezTo>
                  <a:cubicBezTo>
                    <a:pt x="22654" y="16980"/>
                    <a:pt x="22590" y="16872"/>
                    <a:pt x="22564" y="16718"/>
                  </a:cubicBezTo>
                  <a:cubicBezTo>
                    <a:pt x="22550" y="16633"/>
                    <a:pt x="22492" y="16592"/>
                    <a:pt x="22422" y="16592"/>
                  </a:cubicBezTo>
                  <a:cubicBezTo>
                    <a:pt x="22321" y="16592"/>
                    <a:pt x="22194" y="16676"/>
                    <a:pt x="22133" y="16840"/>
                  </a:cubicBezTo>
                  <a:cubicBezTo>
                    <a:pt x="22090" y="16956"/>
                    <a:pt x="22009" y="17007"/>
                    <a:pt x="21945" y="17007"/>
                  </a:cubicBezTo>
                  <a:cubicBezTo>
                    <a:pt x="21856" y="17007"/>
                    <a:pt x="21798" y="16911"/>
                    <a:pt x="21909" y="16752"/>
                  </a:cubicBezTo>
                  <a:cubicBezTo>
                    <a:pt x="22054" y="16543"/>
                    <a:pt x="22009" y="16371"/>
                    <a:pt x="21886" y="16371"/>
                  </a:cubicBezTo>
                  <a:cubicBezTo>
                    <a:pt x="21848" y="16371"/>
                    <a:pt x="21802" y="16388"/>
                    <a:pt x="21752" y="16425"/>
                  </a:cubicBezTo>
                  <a:cubicBezTo>
                    <a:pt x="21718" y="16451"/>
                    <a:pt x="21686" y="16463"/>
                    <a:pt x="21657" y="16463"/>
                  </a:cubicBezTo>
                  <a:cubicBezTo>
                    <a:pt x="21514" y="16463"/>
                    <a:pt x="21438" y="16173"/>
                    <a:pt x="21409" y="15871"/>
                  </a:cubicBezTo>
                  <a:cubicBezTo>
                    <a:pt x="21379" y="15559"/>
                    <a:pt x="21233" y="15374"/>
                    <a:pt x="21016" y="15374"/>
                  </a:cubicBezTo>
                  <a:cubicBezTo>
                    <a:pt x="20983" y="15374"/>
                    <a:pt x="20947" y="15378"/>
                    <a:pt x="20910" y="15388"/>
                  </a:cubicBezTo>
                  <a:cubicBezTo>
                    <a:pt x="20890" y="15393"/>
                    <a:pt x="20872" y="15395"/>
                    <a:pt x="20856" y="15395"/>
                  </a:cubicBezTo>
                  <a:cubicBezTo>
                    <a:pt x="20663" y="15395"/>
                    <a:pt x="20664" y="15079"/>
                    <a:pt x="20818" y="15079"/>
                  </a:cubicBezTo>
                  <a:cubicBezTo>
                    <a:pt x="20839" y="15079"/>
                    <a:pt x="20864" y="15085"/>
                    <a:pt x="20891" y="15099"/>
                  </a:cubicBezTo>
                  <a:cubicBezTo>
                    <a:pt x="20973" y="15139"/>
                    <a:pt x="21056" y="15157"/>
                    <a:pt x="21122" y="15157"/>
                  </a:cubicBezTo>
                  <a:cubicBezTo>
                    <a:pt x="21249" y="15157"/>
                    <a:pt x="21316" y="15089"/>
                    <a:pt x="21204" y="14976"/>
                  </a:cubicBezTo>
                  <a:cubicBezTo>
                    <a:pt x="21047" y="14820"/>
                    <a:pt x="21127" y="14541"/>
                    <a:pt x="21021" y="14061"/>
                  </a:cubicBezTo>
                  <a:cubicBezTo>
                    <a:pt x="20999" y="14079"/>
                    <a:pt x="20976" y="14087"/>
                    <a:pt x="20953" y="14087"/>
                  </a:cubicBezTo>
                  <a:cubicBezTo>
                    <a:pt x="20846" y="14087"/>
                    <a:pt x="20737" y="13922"/>
                    <a:pt x="20731" y="13825"/>
                  </a:cubicBezTo>
                  <a:cubicBezTo>
                    <a:pt x="20701" y="13829"/>
                    <a:pt x="20666" y="13833"/>
                    <a:pt x="20628" y="13836"/>
                  </a:cubicBezTo>
                  <a:cubicBezTo>
                    <a:pt x="20613" y="13836"/>
                    <a:pt x="20605" y="13841"/>
                    <a:pt x="20590" y="13841"/>
                  </a:cubicBezTo>
                  <a:lnTo>
                    <a:pt x="20590" y="13836"/>
                  </a:lnTo>
                  <a:cubicBezTo>
                    <a:pt x="20537" y="13836"/>
                    <a:pt x="20483" y="13836"/>
                    <a:pt x="20426" y="13829"/>
                  </a:cubicBezTo>
                  <a:cubicBezTo>
                    <a:pt x="20400" y="13619"/>
                    <a:pt x="20464" y="13498"/>
                    <a:pt x="20590" y="13433"/>
                  </a:cubicBezTo>
                  <a:lnTo>
                    <a:pt x="20590" y="13398"/>
                  </a:lnTo>
                  <a:lnTo>
                    <a:pt x="20689" y="13398"/>
                  </a:lnTo>
                  <a:cubicBezTo>
                    <a:pt x="20711" y="13394"/>
                    <a:pt x="20731" y="13391"/>
                    <a:pt x="20754" y="13387"/>
                  </a:cubicBezTo>
                  <a:cubicBezTo>
                    <a:pt x="20521" y="13006"/>
                    <a:pt x="20186" y="12693"/>
                    <a:pt x="19858" y="12594"/>
                  </a:cubicBezTo>
                  <a:cubicBezTo>
                    <a:pt x="19416" y="12465"/>
                    <a:pt x="19438" y="11862"/>
                    <a:pt x="19181" y="11862"/>
                  </a:cubicBezTo>
                  <a:cubicBezTo>
                    <a:pt x="19165" y="11862"/>
                    <a:pt x="19148" y="11865"/>
                    <a:pt x="19130" y="11870"/>
                  </a:cubicBezTo>
                  <a:cubicBezTo>
                    <a:pt x="19083" y="11883"/>
                    <a:pt x="19041" y="11889"/>
                    <a:pt x="19004" y="11889"/>
                  </a:cubicBezTo>
                  <a:cubicBezTo>
                    <a:pt x="18792" y="11889"/>
                    <a:pt x="18731" y="11683"/>
                    <a:pt x="18909" y="11317"/>
                  </a:cubicBezTo>
                  <a:cubicBezTo>
                    <a:pt x="19114" y="10886"/>
                    <a:pt x="18768" y="11234"/>
                    <a:pt x="18768" y="10749"/>
                  </a:cubicBezTo>
                  <a:cubicBezTo>
                    <a:pt x="18768" y="10265"/>
                    <a:pt x="18597" y="10353"/>
                    <a:pt x="18581" y="9888"/>
                  </a:cubicBezTo>
                  <a:cubicBezTo>
                    <a:pt x="18562" y="9419"/>
                    <a:pt x="18356" y="8215"/>
                    <a:pt x="18009" y="7799"/>
                  </a:cubicBezTo>
                  <a:cubicBezTo>
                    <a:pt x="17666" y="7384"/>
                    <a:pt x="17373" y="6507"/>
                    <a:pt x="17148" y="6145"/>
                  </a:cubicBezTo>
                  <a:cubicBezTo>
                    <a:pt x="17007" y="5916"/>
                    <a:pt x="16880" y="5796"/>
                    <a:pt x="16835" y="5796"/>
                  </a:cubicBezTo>
                  <a:cubicBezTo>
                    <a:pt x="16810" y="5796"/>
                    <a:pt x="16811" y="5834"/>
                    <a:pt x="16850" y="5913"/>
                  </a:cubicBezTo>
                  <a:cubicBezTo>
                    <a:pt x="16870" y="5939"/>
                    <a:pt x="16878" y="5955"/>
                    <a:pt x="16878" y="5962"/>
                  </a:cubicBezTo>
                  <a:cubicBezTo>
                    <a:pt x="16977" y="6198"/>
                    <a:pt x="16988" y="6629"/>
                    <a:pt x="16908" y="6953"/>
                  </a:cubicBezTo>
                  <a:cubicBezTo>
                    <a:pt x="16820" y="7300"/>
                    <a:pt x="16527" y="7853"/>
                    <a:pt x="16752" y="8249"/>
                  </a:cubicBezTo>
                  <a:cubicBezTo>
                    <a:pt x="16835" y="8395"/>
                    <a:pt x="16812" y="8454"/>
                    <a:pt x="16747" y="8454"/>
                  </a:cubicBezTo>
                  <a:cubicBezTo>
                    <a:pt x="16637" y="8454"/>
                    <a:pt x="16404" y="8281"/>
                    <a:pt x="16370" y="8073"/>
                  </a:cubicBezTo>
                  <a:cubicBezTo>
                    <a:pt x="16347" y="7917"/>
                    <a:pt x="16299" y="7867"/>
                    <a:pt x="16217" y="7867"/>
                  </a:cubicBezTo>
                  <a:cubicBezTo>
                    <a:pt x="16128" y="7867"/>
                    <a:pt x="15999" y="7927"/>
                    <a:pt x="15818" y="7971"/>
                  </a:cubicBezTo>
                  <a:cubicBezTo>
                    <a:pt x="15796" y="7976"/>
                    <a:pt x="15777" y="7979"/>
                    <a:pt x="15759" y="7979"/>
                  </a:cubicBezTo>
                  <a:cubicBezTo>
                    <a:pt x="15504" y="7979"/>
                    <a:pt x="15725" y="7401"/>
                    <a:pt x="16096" y="7144"/>
                  </a:cubicBezTo>
                  <a:cubicBezTo>
                    <a:pt x="16493" y="6870"/>
                    <a:pt x="16664" y="6332"/>
                    <a:pt x="16527" y="5867"/>
                  </a:cubicBezTo>
                  <a:cubicBezTo>
                    <a:pt x="16476" y="5694"/>
                    <a:pt x="16391" y="5648"/>
                    <a:pt x="16292" y="5648"/>
                  </a:cubicBezTo>
                  <a:cubicBezTo>
                    <a:pt x="16175" y="5648"/>
                    <a:pt x="16039" y="5711"/>
                    <a:pt x="15912" y="5711"/>
                  </a:cubicBezTo>
                  <a:cubicBezTo>
                    <a:pt x="15855" y="5711"/>
                    <a:pt x="15800" y="5698"/>
                    <a:pt x="15749" y="5661"/>
                  </a:cubicBezTo>
                  <a:cubicBezTo>
                    <a:pt x="15735" y="5651"/>
                    <a:pt x="15719" y="5646"/>
                    <a:pt x="15701" y="5646"/>
                  </a:cubicBezTo>
                  <a:cubicBezTo>
                    <a:pt x="15402" y="5646"/>
                    <a:pt x="14667" y="7095"/>
                    <a:pt x="14404" y="7178"/>
                  </a:cubicBezTo>
                  <a:cubicBezTo>
                    <a:pt x="14382" y="7185"/>
                    <a:pt x="14364" y="7188"/>
                    <a:pt x="14348" y="7188"/>
                  </a:cubicBezTo>
                  <a:cubicBezTo>
                    <a:pt x="14159" y="7188"/>
                    <a:pt x="14335" y="6731"/>
                    <a:pt x="14507" y="6317"/>
                  </a:cubicBezTo>
                  <a:cubicBezTo>
                    <a:pt x="14697" y="5867"/>
                    <a:pt x="14145" y="5764"/>
                    <a:pt x="13905" y="5764"/>
                  </a:cubicBezTo>
                  <a:cubicBezTo>
                    <a:pt x="13664" y="5764"/>
                    <a:pt x="13645" y="6729"/>
                    <a:pt x="13889" y="7163"/>
                  </a:cubicBezTo>
                  <a:cubicBezTo>
                    <a:pt x="14044" y="7440"/>
                    <a:pt x="13870" y="7709"/>
                    <a:pt x="13708" y="7709"/>
                  </a:cubicBezTo>
                  <a:cubicBezTo>
                    <a:pt x="13618" y="7709"/>
                    <a:pt x="13532" y="7627"/>
                    <a:pt x="13508" y="7418"/>
                  </a:cubicBezTo>
                  <a:cubicBezTo>
                    <a:pt x="13482" y="7198"/>
                    <a:pt x="13431" y="7137"/>
                    <a:pt x="13369" y="7137"/>
                  </a:cubicBezTo>
                  <a:cubicBezTo>
                    <a:pt x="13291" y="7137"/>
                    <a:pt x="13195" y="7233"/>
                    <a:pt x="13106" y="7233"/>
                  </a:cubicBezTo>
                  <a:cubicBezTo>
                    <a:pt x="13078" y="7233"/>
                    <a:pt x="13050" y="7223"/>
                    <a:pt x="13024" y="7197"/>
                  </a:cubicBezTo>
                  <a:cubicBezTo>
                    <a:pt x="12853" y="7021"/>
                    <a:pt x="13527" y="6282"/>
                    <a:pt x="13406" y="5901"/>
                  </a:cubicBezTo>
                  <a:cubicBezTo>
                    <a:pt x="13283" y="5524"/>
                    <a:pt x="13420" y="5246"/>
                    <a:pt x="13161" y="4918"/>
                  </a:cubicBezTo>
                  <a:cubicBezTo>
                    <a:pt x="13123" y="4869"/>
                    <a:pt x="13085" y="4847"/>
                    <a:pt x="13048" y="4847"/>
                  </a:cubicBezTo>
                  <a:cubicBezTo>
                    <a:pt x="12834" y="4847"/>
                    <a:pt x="12628" y="5533"/>
                    <a:pt x="12437" y="5695"/>
                  </a:cubicBezTo>
                  <a:cubicBezTo>
                    <a:pt x="12420" y="5710"/>
                    <a:pt x="12405" y="5717"/>
                    <a:pt x="12391" y="5717"/>
                  </a:cubicBezTo>
                  <a:cubicBezTo>
                    <a:pt x="12229" y="5717"/>
                    <a:pt x="12301" y="4720"/>
                    <a:pt x="12319" y="4400"/>
                  </a:cubicBezTo>
                  <a:cubicBezTo>
                    <a:pt x="12328" y="4196"/>
                    <a:pt x="12148" y="4082"/>
                    <a:pt x="12023" y="4082"/>
                  </a:cubicBezTo>
                  <a:cubicBezTo>
                    <a:pt x="11939" y="4082"/>
                    <a:pt x="11879" y="4135"/>
                    <a:pt x="11923" y="4247"/>
                  </a:cubicBezTo>
                  <a:cubicBezTo>
                    <a:pt x="12016" y="4496"/>
                    <a:pt x="11655" y="5327"/>
                    <a:pt x="11357" y="5327"/>
                  </a:cubicBezTo>
                  <a:cubicBezTo>
                    <a:pt x="11326" y="5327"/>
                    <a:pt x="11296" y="5318"/>
                    <a:pt x="11267" y="5299"/>
                  </a:cubicBezTo>
                  <a:cubicBezTo>
                    <a:pt x="10955" y="5093"/>
                    <a:pt x="11316" y="4712"/>
                    <a:pt x="11092" y="4282"/>
                  </a:cubicBezTo>
                  <a:cubicBezTo>
                    <a:pt x="11022" y="4146"/>
                    <a:pt x="10890" y="4092"/>
                    <a:pt x="10742" y="4092"/>
                  </a:cubicBezTo>
                  <a:cubicBezTo>
                    <a:pt x="10421" y="4092"/>
                    <a:pt x="10025" y="4345"/>
                    <a:pt x="10025" y="4556"/>
                  </a:cubicBezTo>
                  <a:cubicBezTo>
                    <a:pt x="10025" y="4868"/>
                    <a:pt x="9921" y="5593"/>
                    <a:pt x="9766" y="5593"/>
                  </a:cubicBezTo>
                  <a:cubicBezTo>
                    <a:pt x="9629" y="5593"/>
                    <a:pt x="9507" y="6054"/>
                    <a:pt x="9373" y="6054"/>
                  </a:cubicBezTo>
                  <a:cubicBezTo>
                    <a:pt x="9354" y="6054"/>
                    <a:pt x="9335" y="6045"/>
                    <a:pt x="9316" y="6023"/>
                  </a:cubicBezTo>
                  <a:cubicBezTo>
                    <a:pt x="9159" y="5851"/>
                    <a:pt x="9506" y="5626"/>
                    <a:pt x="9212" y="5230"/>
                  </a:cubicBezTo>
                  <a:cubicBezTo>
                    <a:pt x="8920" y="4834"/>
                    <a:pt x="9281" y="4003"/>
                    <a:pt x="9212" y="3642"/>
                  </a:cubicBezTo>
                  <a:cubicBezTo>
                    <a:pt x="9195" y="3552"/>
                    <a:pt x="9142" y="3516"/>
                    <a:pt x="9072" y="3516"/>
                  </a:cubicBezTo>
                  <a:cubicBezTo>
                    <a:pt x="8861" y="3516"/>
                    <a:pt x="8503" y="3848"/>
                    <a:pt x="8591" y="4003"/>
                  </a:cubicBezTo>
                  <a:cubicBezTo>
                    <a:pt x="8714" y="4213"/>
                    <a:pt x="8748" y="4918"/>
                    <a:pt x="8386" y="4972"/>
                  </a:cubicBezTo>
                  <a:cubicBezTo>
                    <a:pt x="8374" y="4973"/>
                    <a:pt x="8363" y="4974"/>
                    <a:pt x="8352" y="4974"/>
                  </a:cubicBezTo>
                  <a:cubicBezTo>
                    <a:pt x="8047" y="4974"/>
                    <a:pt x="8380" y="4293"/>
                    <a:pt x="8214" y="4178"/>
                  </a:cubicBezTo>
                  <a:cubicBezTo>
                    <a:pt x="8205" y="4172"/>
                    <a:pt x="8196" y="4169"/>
                    <a:pt x="8185" y="4169"/>
                  </a:cubicBezTo>
                  <a:cubicBezTo>
                    <a:pt x="7995" y="4169"/>
                    <a:pt x="7612" y="5186"/>
                    <a:pt x="7955" y="5348"/>
                  </a:cubicBezTo>
                  <a:cubicBezTo>
                    <a:pt x="8222" y="5478"/>
                    <a:pt x="8225" y="5848"/>
                    <a:pt x="8127" y="5901"/>
                  </a:cubicBezTo>
                  <a:lnTo>
                    <a:pt x="8138" y="5901"/>
                  </a:lnTo>
                  <a:cubicBezTo>
                    <a:pt x="8104" y="6061"/>
                    <a:pt x="8211" y="6080"/>
                    <a:pt x="8329" y="6088"/>
                  </a:cubicBezTo>
                  <a:cubicBezTo>
                    <a:pt x="8359" y="6241"/>
                    <a:pt x="8216" y="6314"/>
                    <a:pt x="8059" y="6314"/>
                  </a:cubicBezTo>
                  <a:cubicBezTo>
                    <a:pt x="7840" y="6314"/>
                    <a:pt x="7595" y="6170"/>
                    <a:pt x="7764" y="5901"/>
                  </a:cubicBezTo>
                  <a:lnTo>
                    <a:pt x="8074" y="5901"/>
                  </a:lnTo>
                  <a:cubicBezTo>
                    <a:pt x="8046" y="5890"/>
                    <a:pt x="8020" y="5863"/>
                    <a:pt x="7989" y="5818"/>
                  </a:cubicBezTo>
                  <a:cubicBezTo>
                    <a:pt x="7813" y="5541"/>
                    <a:pt x="7371" y="5446"/>
                    <a:pt x="7060" y="5446"/>
                  </a:cubicBezTo>
                  <a:cubicBezTo>
                    <a:pt x="7002" y="5446"/>
                    <a:pt x="6949" y="5449"/>
                    <a:pt x="6903" y="5455"/>
                  </a:cubicBezTo>
                  <a:cubicBezTo>
                    <a:pt x="6899" y="5456"/>
                    <a:pt x="6895" y="5456"/>
                    <a:pt x="6891" y="5456"/>
                  </a:cubicBezTo>
                  <a:cubicBezTo>
                    <a:pt x="6625" y="5456"/>
                    <a:pt x="6588" y="4408"/>
                    <a:pt x="6181" y="4408"/>
                  </a:cubicBezTo>
                  <a:cubicBezTo>
                    <a:pt x="6158" y="4408"/>
                    <a:pt x="6133" y="4412"/>
                    <a:pt x="6107" y="4419"/>
                  </a:cubicBezTo>
                  <a:cubicBezTo>
                    <a:pt x="6065" y="4431"/>
                    <a:pt x="6027" y="4436"/>
                    <a:pt x="5991" y="4436"/>
                  </a:cubicBezTo>
                  <a:cubicBezTo>
                    <a:pt x="5610" y="4436"/>
                    <a:pt x="5523" y="3816"/>
                    <a:pt x="5523" y="3450"/>
                  </a:cubicBezTo>
                  <a:cubicBezTo>
                    <a:pt x="5523" y="3337"/>
                    <a:pt x="5481" y="3290"/>
                    <a:pt x="5421" y="3290"/>
                  </a:cubicBezTo>
                  <a:cubicBezTo>
                    <a:pt x="5273" y="3290"/>
                    <a:pt x="5019" y="3579"/>
                    <a:pt x="5055" y="3851"/>
                  </a:cubicBezTo>
                  <a:cubicBezTo>
                    <a:pt x="5108" y="4228"/>
                    <a:pt x="5539" y="4625"/>
                    <a:pt x="5367" y="4815"/>
                  </a:cubicBezTo>
                  <a:cubicBezTo>
                    <a:pt x="5346" y="4839"/>
                    <a:pt x="5322" y="4850"/>
                    <a:pt x="5297" y="4850"/>
                  </a:cubicBezTo>
                  <a:cubicBezTo>
                    <a:pt x="5122" y="4850"/>
                    <a:pt x="4883" y="4322"/>
                    <a:pt x="4883" y="4022"/>
                  </a:cubicBezTo>
                  <a:cubicBezTo>
                    <a:pt x="4883" y="3675"/>
                    <a:pt x="4849" y="2848"/>
                    <a:pt x="4677" y="2555"/>
                  </a:cubicBezTo>
                  <a:cubicBezTo>
                    <a:pt x="4652" y="2512"/>
                    <a:pt x="4628" y="2493"/>
                    <a:pt x="4604" y="2493"/>
                  </a:cubicBezTo>
                  <a:cubicBezTo>
                    <a:pt x="4465" y="2493"/>
                    <a:pt x="4360" y="3154"/>
                    <a:pt x="4418" y="3626"/>
                  </a:cubicBezTo>
                  <a:cubicBezTo>
                    <a:pt x="4449" y="3874"/>
                    <a:pt x="4418" y="4011"/>
                    <a:pt x="4372" y="4011"/>
                  </a:cubicBezTo>
                  <a:cubicBezTo>
                    <a:pt x="4316" y="4011"/>
                    <a:pt x="4238" y="3805"/>
                    <a:pt x="4227" y="3348"/>
                  </a:cubicBezTo>
                  <a:cubicBezTo>
                    <a:pt x="4213" y="2521"/>
                    <a:pt x="4037" y="2658"/>
                    <a:pt x="3968" y="2071"/>
                  </a:cubicBezTo>
                  <a:cubicBezTo>
                    <a:pt x="3900" y="1487"/>
                    <a:pt x="3660" y="1675"/>
                    <a:pt x="3641" y="1313"/>
                  </a:cubicBezTo>
                  <a:cubicBezTo>
                    <a:pt x="3625" y="950"/>
                    <a:pt x="3229" y="1"/>
                    <a:pt x="303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3" name="Google Shape;1503;p48"/>
            <p:cNvSpPr/>
            <p:nvPr/>
          </p:nvSpPr>
          <p:spPr>
            <a:xfrm>
              <a:off x="1394975" y="3828550"/>
              <a:ext cx="703700" cy="1254225"/>
            </a:xfrm>
            <a:custGeom>
              <a:rect b="b" l="l" r="r" t="t"/>
              <a:pathLst>
                <a:path extrusionOk="0" h="50169" w="28148">
                  <a:moveTo>
                    <a:pt x="17482" y="3996"/>
                  </a:moveTo>
                  <a:cubicBezTo>
                    <a:pt x="17531" y="3996"/>
                    <a:pt x="17581" y="4090"/>
                    <a:pt x="17556" y="4112"/>
                  </a:cubicBezTo>
                  <a:cubicBezTo>
                    <a:pt x="17547" y="4121"/>
                    <a:pt x="17537" y="4125"/>
                    <a:pt x="17527" y="4125"/>
                  </a:cubicBezTo>
                  <a:cubicBezTo>
                    <a:pt x="17478" y="4125"/>
                    <a:pt x="17428" y="4034"/>
                    <a:pt x="17453" y="4009"/>
                  </a:cubicBezTo>
                  <a:cubicBezTo>
                    <a:pt x="17462" y="4000"/>
                    <a:pt x="17472" y="3996"/>
                    <a:pt x="17482" y="3996"/>
                  </a:cubicBezTo>
                  <a:close/>
                  <a:moveTo>
                    <a:pt x="19021" y="4037"/>
                  </a:moveTo>
                  <a:cubicBezTo>
                    <a:pt x="19086" y="4037"/>
                    <a:pt x="19154" y="4161"/>
                    <a:pt x="19122" y="4192"/>
                  </a:cubicBezTo>
                  <a:cubicBezTo>
                    <a:pt x="19110" y="4205"/>
                    <a:pt x="19097" y="4210"/>
                    <a:pt x="19083" y="4210"/>
                  </a:cubicBezTo>
                  <a:cubicBezTo>
                    <a:pt x="19018" y="4210"/>
                    <a:pt x="18950" y="4086"/>
                    <a:pt x="18981" y="4055"/>
                  </a:cubicBezTo>
                  <a:cubicBezTo>
                    <a:pt x="18994" y="4043"/>
                    <a:pt x="19007" y="4037"/>
                    <a:pt x="19021" y="4037"/>
                  </a:cubicBezTo>
                  <a:close/>
                  <a:moveTo>
                    <a:pt x="17453" y="4631"/>
                  </a:moveTo>
                  <a:cubicBezTo>
                    <a:pt x="17571" y="4653"/>
                    <a:pt x="17511" y="4737"/>
                    <a:pt x="17453" y="4737"/>
                  </a:cubicBezTo>
                  <a:cubicBezTo>
                    <a:pt x="17335" y="4718"/>
                    <a:pt x="17396" y="4631"/>
                    <a:pt x="17453" y="4631"/>
                  </a:cubicBezTo>
                  <a:close/>
                  <a:moveTo>
                    <a:pt x="18909" y="4942"/>
                  </a:moveTo>
                  <a:cubicBezTo>
                    <a:pt x="19043" y="4970"/>
                    <a:pt x="19016" y="5148"/>
                    <a:pt x="18909" y="5148"/>
                  </a:cubicBezTo>
                  <a:cubicBezTo>
                    <a:pt x="18844" y="5057"/>
                    <a:pt x="18783" y="4965"/>
                    <a:pt x="18909" y="4942"/>
                  </a:cubicBezTo>
                  <a:close/>
                  <a:moveTo>
                    <a:pt x="16649" y="5346"/>
                  </a:moveTo>
                  <a:cubicBezTo>
                    <a:pt x="16698" y="5346"/>
                    <a:pt x="16748" y="5439"/>
                    <a:pt x="16725" y="5461"/>
                  </a:cubicBezTo>
                  <a:cubicBezTo>
                    <a:pt x="16716" y="5470"/>
                    <a:pt x="16706" y="5474"/>
                    <a:pt x="16696" y="5474"/>
                  </a:cubicBezTo>
                  <a:cubicBezTo>
                    <a:pt x="16648" y="5474"/>
                    <a:pt x="16597" y="5384"/>
                    <a:pt x="16619" y="5359"/>
                  </a:cubicBezTo>
                  <a:cubicBezTo>
                    <a:pt x="16628" y="5350"/>
                    <a:pt x="16638" y="5346"/>
                    <a:pt x="16649" y="5346"/>
                  </a:cubicBezTo>
                  <a:close/>
                  <a:moveTo>
                    <a:pt x="18596" y="5461"/>
                  </a:moveTo>
                  <a:cubicBezTo>
                    <a:pt x="18577" y="5549"/>
                    <a:pt x="18638" y="5560"/>
                    <a:pt x="18703" y="5564"/>
                  </a:cubicBezTo>
                  <a:cubicBezTo>
                    <a:pt x="18721" y="5648"/>
                    <a:pt x="18641" y="5689"/>
                    <a:pt x="18554" y="5689"/>
                  </a:cubicBezTo>
                  <a:cubicBezTo>
                    <a:pt x="18431" y="5689"/>
                    <a:pt x="18295" y="5610"/>
                    <a:pt x="18390" y="5461"/>
                  </a:cubicBezTo>
                  <a:close/>
                  <a:moveTo>
                    <a:pt x="18596" y="5774"/>
                  </a:moveTo>
                  <a:lnTo>
                    <a:pt x="18596" y="5774"/>
                  </a:lnTo>
                  <a:cubicBezTo>
                    <a:pt x="18711" y="5800"/>
                    <a:pt x="18669" y="5980"/>
                    <a:pt x="18806" y="5980"/>
                  </a:cubicBezTo>
                  <a:cubicBezTo>
                    <a:pt x="18782" y="6054"/>
                    <a:pt x="18738" y="6083"/>
                    <a:pt x="18691" y="6083"/>
                  </a:cubicBezTo>
                  <a:cubicBezTo>
                    <a:pt x="18562" y="6083"/>
                    <a:pt x="18411" y="5861"/>
                    <a:pt x="18596" y="5774"/>
                  </a:cubicBezTo>
                  <a:close/>
                  <a:moveTo>
                    <a:pt x="18079" y="6605"/>
                  </a:moveTo>
                  <a:cubicBezTo>
                    <a:pt x="18197" y="6624"/>
                    <a:pt x="18135" y="6708"/>
                    <a:pt x="18079" y="6708"/>
                  </a:cubicBezTo>
                  <a:cubicBezTo>
                    <a:pt x="17960" y="6689"/>
                    <a:pt x="18021" y="6605"/>
                    <a:pt x="18079" y="6605"/>
                  </a:cubicBezTo>
                  <a:close/>
                  <a:moveTo>
                    <a:pt x="20784" y="7123"/>
                  </a:moveTo>
                  <a:cubicBezTo>
                    <a:pt x="20902" y="7142"/>
                    <a:pt x="20841" y="7226"/>
                    <a:pt x="20784" y="7226"/>
                  </a:cubicBezTo>
                  <a:cubicBezTo>
                    <a:pt x="20666" y="7206"/>
                    <a:pt x="20727" y="7123"/>
                    <a:pt x="20784" y="7123"/>
                  </a:cubicBezTo>
                  <a:close/>
                  <a:moveTo>
                    <a:pt x="20364" y="7473"/>
                  </a:moveTo>
                  <a:cubicBezTo>
                    <a:pt x="20376" y="7473"/>
                    <a:pt x="20408" y="7490"/>
                    <a:pt x="20471" y="7535"/>
                  </a:cubicBezTo>
                  <a:cubicBezTo>
                    <a:pt x="20531" y="7618"/>
                    <a:pt x="20543" y="7648"/>
                    <a:pt x="20530" y="7648"/>
                  </a:cubicBezTo>
                  <a:cubicBezTo>
                    <a:pt x="20500" y="7648"/>
                    <a:pt x="20327" y="7473"/>
                    <a:pt x="20364" y="7473"/>
                  </a:cubicBezTo>
                  <a:close/>
                  <a:moveTo>
                    <a:pt x="16440" y="7523"/>
                  </a:moveTo>
                  <a:cubicBezTo>
                    <a:pt x="16489" y="7523"/>
                    <a:pt x="16541" y="7616"/>
                    <a:pt x="16515" y="7641"/>
                  </a:cubicBezTo>
                  <a:cubicBezTo>
                    <a:pt x="16506" y="7650"/>
                    <a:pt x="16497" y="7654"/>
                    <a:pt x="16487" y="7654"/>
                  </a:cubicBezTo>
                  <a:cubicBezTo>
                    <a:pt x="16438" y="7654"/>
                    <a:pt x="16387" y="7560"/>
                    <a:pt x="16413" y="7535"/>
                  </a:cubicBezTo>
                  <a:cubicBezTo>
                    <a:pt x="16421" y="7527"/>
                    <a:pt x="16431" y="7523"/>
                    <a:pt x="16440" y="7523"/>
                  </a:cubicBezTo>
                  <a:close/>
                  <a:moveTo>
                    <a:pt x="18250" y="9083"/>
                  </a:moveTo>
                  <a:cubicBezTo>
                    <a:pt x="18267" y="9083"/>
                    <a:pt x="18285" y="9084"/>
                    <a:pt x="18303" y="9086"/>
                  </a:cubicBezTo>
                  <a:cubicBezTo>
                    <a:pt x="18390" y="9521"/>
                    <a:pt x="18101" y="9574"/>
                    <a:pt x="18093" y="9917"/>
                  </a:cubicBezTo>
                  <a:cubicBezTo>
                    <a:pt x="17778" y="9759"/>
                    <a:pt x="17826" y="9083"/>
                    <a:pt x="18250" y="9083"/>
                  </a:cubicBezTo>
                  <a:close/>
                  <a:moveTo>
                    <a:pt x="19431" y="9822"/>
                  </a:moveTo>
                  <a:lnTo>
                    <a:pt x="19431" y="9822"/>
                  </a:lnTo>
                  <a:cubicBezTo>
                    <a:pt x="19515" y="9841"/>
                    <a:pt x="19534" y="9924"/>
                    <a:pt x="19637" y="9924"/>
                  </a:cubicBezTo>
                  <a:lnTo>
                    <a:pt x="19637" y="10130"/>
                  </a:lnTo>
                  <a:cubicBezTo>
                    <a:pt x="19614" y="10135"/>
                    <a:pt x="19593" y="10138"/>
                    <a:pt x="19574" y="10138"/>
                  </a:cubicBezTo>
                  <a:cubicBezTo>
                    <a:pt x="19420" y="10138"/>
                    <a:pt x="19438" y="9965"/>
                    <a:pt x="19431" y="9822"/>
                  </a:cubicBezTo>
                  <a:close/>
                  <a:moveTo>
                    <a:pt x="20784" y="11998"/>
                  </a:moveTo>
                  <a:lnTo>
                    <a:pt x="20784" y="12204"/>
                  </a:lnTo>
                  <a:lnTo>
                    <a:pt x="20575" y="12204"/>
                  </a:lnTo>
                  <a:lnTo>
                    <a:pt x="20575" y="11998"/>
                  </a:lnTo>
                  <a:close/>
                  <a:moveTo>
                    <a:pt x="19772" y="12400"/>
                  </a:moveTo>
                  <a:cubicBezTo>
                    <a:pt x="19821" y="12400"/>
                    <a:pt x="19872" y="12494"/>
                    <a:pt x="19847" y="12516"/>
                  </a:cubicBezTo>
                  <a:cubicBezTo>
                    <a:pt x="19838" y="12525"/>
                    <a:pt x="19828" y="12529"/>
                    <a:pt x="19818" y="12529"/>
                  </a:cubicBezTo>
                  <a:cubicBezTo>
                    <a:pt x="19769" y="12529"/>
                    <a:pt x="19718" y="12438"/>
                    <a:pt x="19743" y="12413"/>
                  </a:cubicBezTo>
                  <a:cubicBezTo>
                    <a:pt x="19752" y="12404"/>
                    <a:pt x="19762" y="12400"/>
                    <a:pt x="19772" y="12400"/>
                  </a:cubicBezTo>
                  <a:close/>
                  <a:moveTo>
                    <a:pt x="19054" y="12478"/>
                  </a:moveTo>
                  <a:cubicBezTo>
                    <a:pt x="19055" y="12478"/>
                    <a:pt x="19056" y="12478"/>
                    <a:pt x="19057" y="12478"/>
                  </a:cubicBezTo>
                  <a:cubicBezTo>
                    <a:pt x="19253" y="12508"/>
                    <a:pt x="19156" y="12649"/>
                    <a:pt x="19062" y="12649"/>
                  </a:cubicBezTo>
                  <a:cubicBezTo>
                    <a:pt x="19060" y="12649"/>
                    <a:pt x="19059" y="12649"/>
                    <a:pt x="19057" y="12649"/>
                  </a:cubicBezTo>
                  <a:cubicBezTo>
                    <a:pt x="18862" y="12619"/>
                    <a:pt x="18956" y="12478"/>
                    <a:pt x="19054" y="12478"/>
                  </a:cubicBezTo>
                  <a:close/>
                  <a:moveTo>
                    <a:pt x="12298" y="12799"/>
                  </a:moveTo>
                  <a:cubicBezTo>
                    <a:pt x="12318" y="12799"/>
                    <a:pt x="12376" y="12830"/>
                    <a:pt x="12490" y="12913"/>
                  </a:cubicBezTo>
                  <a:cubicBezTo>
                    <a:pt x="12598" y="13062"/>
                    <a:pt x="12619" y="13115"/>
                    <a:pt x="12597" y="13115"/>
                  </a:cubicBezTo>
                  <a:cubicBezTo>
                    <a:pt x="12543" y="13115"/>
                    <a:pt x="12232" y="12799"/>
                    <a:pt x="12298" y="12799"/>
                  </a:cubicBezTo>
                  <a:close/>
                  <a:moveTo>
                    <a:pt x="7197" y="16823"/>
                  </a:moveTo>
                  <a:cubicBezTo>
                    <a:pt x="7368" y="16827"/>
                    <a:pt x="7334" y="17036"/>
                    <a:pt x="7372" y="17170"/>
                  </a:cubicBezTo>
                  <a:cubicBezTo>
                    <a:pt x="7201" y="17166"/>
                    <a:pt x="7234" y="16957"/>
                    <a:pt x="7197" y="16823"/>
                  </a:cubicBezTo>
                  <a:close/>
                  <a:moveTo>
                    <a:pt x="21334" y="17277"/>
                  </a:moveTo>
                  <a:cubicBezTo>
                    <a:pt x="21383" y="17277"/>
                    <a:pt x="21431" y="17370"/>
                    <a:pt x="21409" y="17395"/>
                  </a:cubicBezTo>
                  <a:cubicBezTo>
                    <a:pt x="21400" y="17404"/>
                    <a:pt x="21391" y="17407"/>
                    <a:pt x="21381" y="17407"/>
                  </a:cubicBezTo>
                  <a:cubicBezTo>
                    <a:pt x="21332" y="17407"/>
                    <a:pt x="21280" y="17314"/>
                    <a:pt x="21303" y="17291"/>
                  </a:cubicBezTo>
                  <a:cubicBezTo>
                    <a:pt x="21313" y="17281"/>
                    <a:pt x="21323" y="17277"/>
                    <a:pt x="21334" y="17277"/>
                  </a:cubicBezTo>
                  <a:close/>
                  <a:moveTo>
                    <a:pt x="20302" y="18579"/>
                  </a:moveTo>
                  <a:cubicBezTo>
                    <a:pt x="20350" y="18579"/>
                    <a:pt x="20401" y="18672"/>
                    <a:pt x="20376" y="18695"/>
                  </a:cubicBezTo>
                  <a:cubicBezTo>
                    <a:pt x="20367" y="18704"/>
                    <a:pt x="20357" y="18707"/>
                    <a:pt x="20347" y="18707"/>
                  </a:cubicBezTo>
                  <a:cubicBezTo>
                    <a:pt x="20299" y="18707"/>
                    <a:pt x="20248" y="18617"/>
                    <a:pt x="20274" y="18591"/>
                  </a:cubicBezTo>
                  <a:cubicBezTo>
                    <a:pt x="20283" y="18582"/>
                    <a:pt x="20292" y="18579"/>
                    <a:pt x="20302" y="18579"/>
                  </a:cubicBezTo>
                  <a:close/>
                  <a:moveTo>
                    <a:pt x="21928" y="18846"/>
                  </a:moveTo>
                  <a:cubicBezTo>
                    <a:pt x="22046" y="18866"/>
                    <a:pt x="21989" y="18950"/>
                    <a:pt x="21928" y="18950"/>
                  </a:cubicBezTo>
                  <a:cubicBezTo>
                    <a:pt x="21813" y="18931"/>
                    <a:pt x="21870" y="18846"/>
                    <a:pt x="21928" y="18846"/>
                  </a:cubicBezTo>
                  <a:close/>
                  <a:moveTo>
                    <a:pt x="17074" y="19825"/>
                  </a:moveTo>
                  <a:cubicBezTo>
                    <a:pt x="17123" y="19825"/>
                    <a:pt x="17174" y="19915"/>
                    <a:pt x="17152" y="19940"/>
                  </a:cubicBezTo>
                  <a:cubicBezTo>
                    <a:pt x="17142" y="19950"/>
                    <a:pt x="17132" y="19953"/>
                    <a:pt x="17122" y="19953"/>
                  </a:cubicBezTo>
                  <a:cubicBezTo>
                    <a:pt x="17072" y="19953"/>
                    <a:pt x="17023" y="19860"/>
                    <a:pt x="17045" y="19838"/>
                  </a:cubicBezTo>
                  <a:cubicBezTo>
                    <a:pt x="17054" y="19829"/>
                    <a:pt x="17064" y="19825"/>
                    <a:pt x="17074" y="19825"/>
                  </a:cubicBezTo>
                  <a:close/>
                  <a:moveTo>
                    <a:pt x="19153" y="19872"/>
                  </a:moveTo>
                  <a:cubicBezTo>
                    <a:pt x="19374" y="19910"/>
                    <a:pt x="19263" y="20070"/>
                    <a:pt x="19153" y="20070"/>
                  </a:cubicBezTo>
                  <a:cubicBezTo>
                    <a:pt x="18928" y="20032"/>
                    <a:pt x="19043" y="19872"/>
                    <a:pt x="19153" y="19872"/>
                  </a:cubicBezTo>
                  <a:close/>
                  <a:moveTo>
                    <a:pt x="17243" y="20818"/>
                  </a:moveTo>
                  <a:lnTo>
                    <a:pt x="17243" y="20818"/>
                  </a:lnTo>
                  <a:cubicBezTo>
                    <a:pt x="17347" y="20821"/>
                    <a:pt x="17328" y="20943"/>
                    <a:pt x="17350" y="21023"/>
                  </a:cubicBezTo>
                  <a:cubicBezTo>
                    <a:pt x="17247" y="21023"/>
                    <a:pt x="17266" y="20897"/>
                    <a:pt x="17243" y="20818"/>
                  </a:cubicBezTo>
                  <a:close/>
                  <a:moveTo>
                    <a:pt x="9891" y="21277"/>
                  </a:moveTo>
                  <a:cubicBezTo>
                    <a:pt x="9941" y="21277"/>
                    <a:pt x="9990" y="21367"/>
                    <a:pt x="9968" y="21393"/>
                  </a:cubicBezTo>
                  <a:cubicBezTo>
                    <a:pt x="9959" y="21402"/>
                    <a:pt x="9949" y="21406"/>
                    <a:pt x="9939" y="21406"/>
                  </a:cubicBezTo>
                  <a:cubicBezTo>
                    <a:pt x="9891" y="21406"/>
                    <a:pt x="9839" y="21312"/>
                    <a:pt x="9861" y="21290"/>
                  </a:cubicBezTo>
                  <a:cubicBezTo>
                    <a:pt x="9871" y="21281"/>
                    <a:pt x="9881" y="21277"/>
                    <a:pt x="9891" y="21277"/>
                  </a:cubicBezTo>
                  <a:close/>
                  <a:moveTo>
                    <a:pt x="16200" y="21791"/>
                  </a:moveTo>
                  <a:cubicBezTo>
                    <a:pt x="16211" y="21791"/>
                    <a:pt x="16242" y="21808"/>
                    <a:pt x="16306" y="21854"/>
                  </a:cubicBezTo>
                  <a:cubicBezTo>
                    <a:pt x="16366" y="21937"/>
                    <a:pt x="16379" y="21967"/>
                    <a:pt x="16367" y="21967"/>
                  </a:cubicBezTo>
                  <a:cubicBezTo>
                    <a:pt x="16338" y="21967"/>
                    <a:pt x="16165" y="21791"/>
                    <a:pt x="16200" y="21791"/>
                  </a:cubicBezTo>
                  <a:close/>
                  <a:moveTo>
                    <a:pt x="9438" y="22063"/>
                  </a:moveTo>
                  <a:lnTo>
                    <a:pt x="9438" y="22269"/>
                  </a:lnTo>
                  <a:lnTo>
                    <a:pt x="9229" y="22269"/>
                  </a:lnTo>
                  <a:lnTo>
                    <a:pt x="9229" y="22063"/>
                  </a:lnTo>
                  <a:close/>
                  <a:moveTo>
                    <a:pt x="18710" y="22160"/>
                  </a:moveTo>
                  <a:cubicBezTo>
                    <a:pt x="18721" y="22160"/>
                    <a:pt x="18753" y="22177"/>
                    <a:pt x="18818" y="22224"/>
                  </a:cubicBezTo>
                  <a:cubicBezTo>
                    <a:pt x="18877" y="22306"/>
                    <a:pt x="18889" y="22335"/>
                    <a:pt x="18877" y="22335"/>
                  </a:cubicBezTo>
                  <a:cubicBezTo>
                    <a:pt x="18847" y="22335"/>
                    <a:pt x="18674" y="22160"/>
                    <a:pt x="18710" y="22160"/>
                  </a:cubicBezTo>
                  <a:close/>
                  <a:moveTo>
                    <a:pt x="11234" y="22672"/>
                  </a:moveTo>
                  <a:cubicBezTo>
                    <a:pt x="11283" y="22672"/>
                    <a:pt x="11335" y="22766"/>
                    <a:pt x="11310" y="22788"/>
                  </a:cubicBezTo>
                  <a:cubicBezTo>
                    <a:pt x="11301" y="22797"/>
                    <a:pt x="11291" y="22801"/>
                    <a:pt x="11281" y="22801"/>
                  </a:cubicBezTo>
                  <a:cubicBezTo>
                    <a:pt x="11233" y="22801"/>
                    <a:pt x="11184" y="22707"/>
                    <a:pt x="11206" y="22685"/>
                  </a:cubicBezTo>
                  <a:cubicBezTo>
                    <a:pt x="11215" y="22676"/>
                    <a:pt x="11225" y="22672"/>
                    <a:pt x="11234" y="22672"/>
                  </a:cubicBezTo>
                  <a:close/>
                  <a:moveTo>
                    <a:pt x="7773" y="22697"/>
                  </a:moveTo>
                  <a:cubicBezTo>
                    <a:pt x="7845" y="22697"/>
                    <a:pt x="7922" y="22728"/>
                    <a:pt x="7978" y="22788"/>
                  </a:cubicBezTo>
                  <a:cubicBezTo>
                    <a:pt x="7959" y="22942"/>
                    <a:pt x="7845" y="23004"/>
                    <a:pt x="7669" y="23004"/>
                  </a:cubicBezTo>
                  <a:cubicBezTo>
                    <a:pt x="7636" y="23004"/>
                    <a:pt x="7600" y="23002"/>
                    <a:pt x="7563" y="22997"/>
                  </a:cubicBezTo>
                  <a:cubicBezTo>
                    <a:pt x="7531" y="22792"/>
                    <a:pt x="7646" y="22697"/>
                    <a:pt x="7773" y="22697"/>
                  </a:cubicBezTo>
                  <a:close/>
                  <a:moveTo>
                    <a:pt x="13639" y="23038"/>
                  </a:moveTo>
                  <a:cubicBezTo>
                    <a:pt x="13688" y="23038"/>
                    <a:pt x="13740" y="23132"/>
                    <a:pt x="13714" y="23157"/>
                  </a:cubicBezTo>
                  <a:cubicBezTo>
                    <a:pt x="13705" y="23166"/>
                    <a:pt x="13696" y="23170"/>
                    <a:pt x="13686" y="23170"/>
                  </a:cubicBezTo>
                  <a:cubicBezTo>
                    <a:pt x="13637" y="23170"/>
                    <a:pt x="13586" y="23076"/>
                    <a:pt x="13611" y="23050"/>
                  </a:cubicBezTo>
                  <a:cubicBezTo>
                    <a:pt x="13620" y="23042"/>
                    <a:pt x="13630" y="23038"/>
                    <a:pt x="13639" y="23038"/>
                  </a:cubicBezTo>
                  <a:close/>
                  <a:moveTo>
                    <a:pt x="10063" y="24655"/>
                  </a:moveTo>
                  <a:lnTo>
                    <a:pt x="10063" y="24865"/>
                  </a:lnTo>
                  <a:lnTo>
                    <a:pt x="9853" y="24865"/>
                  </a:lnTo>
                  <a:lnTo>
                    <a:pt x="9853" y="24655"/>
                  </a:lnTo>
                  <a:close/>
                  <a:moveTo>
                    <a:pt x="16027" y="24851"/>
                  </a:moveTo>
                  <a:cubicBezTo>
                    <a:pt x="16074" y="24851"/>
                    <a:pt x="16122" y="24943"/>
                    <a:pt x="16100" y="24968"/>
                  </a:cubicBezTo>
                  <a:cubicBezTo>
                    <a:pt x="16091" y="24977"/>
                    <a:pt x="16081" y="24980"/>
                    <a:pt x="16072" y="24980"/>
                  </a:cubicBezTo>
                  <a:cubicBezTo>
                    <a:pt x="16023" y="24980"/>
                    <a:pt x="15972" y="24887"/>
                    <a:pt x="15998" y="24865"/>
                  </a:cubicBezTo>
                  <a:cubicBezTo>
                    <a:pt x="16007" y="24855"/>
                    <a:pt x="16017" y="24851"/>
                    <a:pt x="16027" y="24851"/>
                  </a:cubicBezTo>
                  <a:close/>
                  <a:moveTo>
                    <a:pt x="22876" y="25231"/>
                  </a:moveTo>
                  <a:cubicBezTo>
                    <a:pt x="22903" y="25466"/>
                    <a:pt x="22778" y="25550"/>
                    <a:pt x="22570" y="25550"/>
                  </a:cubicBezTo>
                  <a:cubicBezTo>
                    <a:pt x="22535" y="25550"/>
                    <a:pt x="22497" y="25548"/>
                    <a:pt x="22457" y="25543"/>
                  </a:cubicBezTo>
                  <a:lnTo>
                    <a:pt x="22457" y="25231"/>
                  </a:lnTo>
                  <a:close/>
                  <a:moveTo>
                    <a:pt x="12979" y="25692"/>
                  </a:moveTo>
                  <a:lnTo>
                    <a:pt x="12979" y="25902"/>
                  </a:lnTo>
                  <a:lnTo>
                    <a:pt x="12769" y="25902"/>
                  </a:lnTo>
                  <a:lnTo>
                    <a:pt x="12769" y="25692"/>
                  </a:lnTo>
                  <a:close/>
                  <a:moveTo>
                    <a:pt x="8738" y="25889"/>
                  </a:moveTo>
                  <a:cubicBezTo>
                    <a:pt x="8786" y="25889"/>
                    <a:pt x="8835" y="25982"/>
                    <a:pt x="8812" y="26004"/>
                  </a:cubicBezTo>
                  <a:cubicBezTo>
                    <a:pt x="8803" y="26013"/>
                    <a:pt x="8794" y="26017"/>
                    <a:pt x="8784" y="26017"/>
                  </a:cubicBezTo>
                  <a:cubicBezTo>
                    <a:pt x="8736" y="26017"/>
                    <a:pt x="8685" y="25924"/>
                    <a:pt x="8710" y="25902"/>
                  </a:cubicBezTo>
                  <a:cubicBezTo>
                    <a:pt x="8719" y="25893"/>
                    <a:pt x="8728" y="25889"/>
                    <a:pt x="8738" y="25889"/>
                  </a:cubicBezTo>
                  <a:close/>
                  <a:moveTo>
                    <a:pt x="21689" y="23941"/>
                  </a:moveTo>
                  <a:cubicBezTo>
                    <a:pt x="21884" y="23941"/>
                    <a:pt x="22043" y="23999"/>
                    <a:pt x="22058" y="24122"/>
                  </a:cubicBezTo>
                  <a:cubicBezTo>
                    <a:pt x="22088" y="24408"/>
                    <a:pt x="21307" y="24099"/>
                    <a:pt x="21024" y="24614"/>
                  </a:cubicBezTo>
                  <a:cubicBezTo>
                    <a:pt x="21017" y="24628"/>
                    <a:pt x="21009" y="24640"/>
                    <a:pt x="21001" y="24651"/>
                  </a:cubicBezTo>
                  <a:cubicBezTo>
                    <a:pt x="21302" y="24804"/>
                    <a:pt x="21013" y="25545"/>
                    <a:pt x="21466" y="25545"/>
                  </a:cubicBezTo>
                  <a:cubicBezTo>
                    <a:pt x="21478" y="25545"/>
                    <a:pt x="21491" y="25544"/>
                    <a:pt x="21504" y="25543"/>
                  </a:cubicBezTo>
                  <a:lnTo>
                    <a:pt x="21504" y="25543"/>
                  </a:lnTo>
                  <a:cubicBezTo>
                    <a:pt x="21338" y="25689"/>
                    <a:pt x="21423" y="26084"/>
                    <a:pt x="21111" y="26084"/>
                  </a:cubicBezTo>
                  <a:cubicBezTo>
                    <a:pt x="21073" y="26084"/>
                    <a:pt x="21029" y="26078"/>
                    <a:pt x="20978" y="26065"/>
                  </a:cubicBezTo>
                  <a:cubicBezTo>
                    <a:pt x="20910" y="25700"/>
                    <a:pt x="20800" y="25372"/>
                    <a:pt x="20712" y="25025"/>
                  </a:cubicBezTo>
                  <a:cubicBezTo>
                    <a:pt x="20380" y="25346"/>
                    <a:pt x="19977" y="25494"/>
                    <a:pt x="19729" y="25494"/>
                  </a:cubicBezTo>
                  <a:cubicBezTo>
                    <a:pt x="19393" y="25494"/>
                    <a:pt x="19237" y="24980"/>
                    <a:pt x="19496" y="24769"/>
                  </a:cubicBezTo>
                  <a:cubicBezTo>
                    <a:pt x="19755" y="24563"/>
                    <a:pt x="20814" y="24252"/>
                    <a:pt x="21154" y="24072"/>
                  </a:cubicBezTo>
                  <a:cubicBezTo>
                    <a:pt x="21312" y="23986"/>
                    <a:pt x="21515" y="23941"/>
                    <a:pt x="21689" y="23941"/>
                  </a:cubicBezTo>
                  <a:close/>
                  <a:moveTo>
                    <a:pt x="22252" y="26477"/>
                  </a:moveTo>
                  <a:cubicBezTo>
                    <a:pt x="22328" y="26628"/>
                    <a:pt x="22212" y="26703"/>
                    <a:pt x="22095" y="26703"/>
                  </a:cubicBezTo>
                  <a:cubicBezTo>
                    <a:pt x="21979" y="26703"/>
                    <a:pt x="21863" y="26628"/>
                    <a:pt x="21939" y="26477"/>
                  </a:cubicBezTo>
                  <a:close/>
                  <a:moveTo>
                    <a:pt x="13394" y="26938"/>
                  </a:moveTo>
                  <a:lnTo>
                    <a:pt x="13394" y="27144"/>
                  </a:lnTo>
                  <a:lnTo>
                    <a:pt x="13185" y="27144"/>
                  </a:lnTo>
                  <a:lnTo>
                    <a:pt x="13185" y="26938"/>
                  </a:lnTo>
                  <a:close/>
                  <a:moveTo>
                    <a:pt x="11547" y="27341"/>
                  </a:moveTo>
                  <a:cubicBezTo>
                    <a:pt x="11596" y="27341"/>
                    <a:pt x="11647" y="27435"/>
                    <a:pt x="11621" y="27457"/>
                  </a:cubicBezTo>
                  <a:cubicBezTo>
                    <a:pt x="11613" y="27466"/>
                    <a:pt x="11603" y="27469"/>
                    <a:pt x="11593" y="27469"/>
                  </a:cubicBezTo>
                  <a:cubicBezTo>
                    <a:pt x="11546" y="27469"/>
                    <a:pt x="11497" y="27376"/>
                    <a:pt x="11519" y="27353"/>
                  </a:cubicBezTo>
                  <a:cubicBezTo>
                    <a:pt x="11528" y="27345"/>
                    <a:pt x="11538" y="27341"/>
                    <a:pt x="11547" y="27341"/>
                  </a:cubicBezTo>
                  <a:close/>
                  <a:moveTo>
                    <a:pt x="14443" y="27513"/>
                  </a:moveTo>
                  <a:lnTo>
                    <a:pt x="14443" y="27719"/>
                  </a:lnTo>
                  <a:lnTo>
                    <a:pt x="14237" y="27719"/>
                  </a:lnTo>
                  <a:lnTo>
                    <a:pt x="14237" y="27513"/>
                  </a:lnTo>
                  <a:close/>
                  <a:moveTo>
                    <a:pt x="17044" y="27866"/>
                  </a:moveTo>
                  <a:cubicBezTo>
                    <a:pt x="17055" y="27866"/>
                    <a:pt x="17088" y="27883"/>
                    <a:pt x="17152" y="27930"/>
                  </a:cubicBezTo>
                  <a:cubicBezTo>
                    <a:pt x="17211" y="28012"/>
                    <a:pt x="17222" y="28041"/>
                    <a:pt x="17210" y="28041"/>
                  </a:cubicBezTo>
                  <a:cubicBezTo>
                    <a:pt x="17179" y="28041"/>
                    <a:pt x="17008" y="27866"/>
                    <a:pt x="17044" y="27866"/>
                  </a:cubicBezTo>
                  <a:close/>
                  <a:moveTo>
                    <a:pt x="9445" y="27930"/>
                  </a:moveTo>
                  <a:lnTo>
                    <a:pt x="9445" y="28135"/>
                  </a:lnTo>
                  <a:lnTo>
                    <a:pt x="9240" y="28135"/>
                  </a:lnTo>
                  <a:lnTo>
                    <a:pt x="9240" y="27930"/>
                  </a:lnTo>
                  <a:close/>
                  <a:moveTo>
                    <a:pt x="8714" y="28241"/>
                  </a:moveTo>
                  <a:cubicBezTo>
                    <a:pt x="8715" y="28241"/>
                    <a:pt x="8716" y="28241"/>
                    <a:pt x="8717" y="28242"/>
                  </a:cubicBezTo>
                  <a:cubicBezTo>
                    <a:pt x="8835" y="28261"/>
                    <a:pt x="8775" y="28345"/>
                    <a:pt x="8717" y="28345"/>
                  </a:cubicBezTo>
                  <a:cubicBezTo>
                    <a:pt x="8602" y="28323"/>
                    <a:pt x="8658" y="28241"/>
                    <a:pt x="8714" y="28241"/>
                  </a:cubicBezTo>
                  <a:close/>
                  <a:moveTo>
                    <a:pt x="17567" y="29797"/>
                  </a:moveTo>
                  <a:lnTo>
                    <a:pt x="17567" y="29797"/>
                  </a:lnTo>
                  <a:cubicBezTo>
                    <a:pt x="17690" y="29812"/>
                    <a:pt x="17655" y="29988"/>
                    <a:pt x="17671" y="30109"/>
                  </a:cubicBezTo>
                  <a:cubicBezTo>
                    <a:pt x="17548" y="30090"/>
                    <a:pt x="17583" y="29919"/>
                    <a:pt x="17567" y="29797"/>
                  </a:cubicBezTo>
                  <a:close/>
                  <a:moveTo>
                    <a:pt x="20499" y="30689"/>
                  </a:moveTo>
                  <a:cubicBezTo>
                    <a:pt x="20539" y="30689"/>
                    <a:pt x="20598" y="30713"/>
                    <a:pt x="20681" y="30776"/>
                  </a:cubicBezTo>
                  <a:cubicBezTo>
                    <a:pt x="20646" y="30927"/>
                    <a:pt x="20598" y="30980"/>
                    <a:pt x="20553" y="30980"/>
                  </a:cubicBezTo>
                  <a:cubicBezTo>
                    <a:pt x="20448" y="30980"/>
                    <a:pt x="20361" y="30689"/>
                    <a:pt x="20499" y="30689"/>
                  </a:cubicBezTo>
                  <a:close/>
                  <a:moveTo>
                    <a:pt x="14339" y="31146"/>
                  </a:moveTo>
                  <a:cubicBezTo>
                    <a:pt x="14457" y="31165"/>
                    <a:pt x="14397" y="31249"/>
                    <a:pt x="14339" y="31249"/>
                  </a:cubicBezTo>
                  <a:cubicBezTo>
                    <a:pt x="14221" y="31230"/>
                    <a:pt x="14282" y="31146"/>
                    <a:pt x="14339" y="31146"/>
                  </a:cubicBezTo>
                  <a:close/>
                  <a:moveTo>
                    <a:pt x="14856" y="31288"/>
                  </a:moveTo>
                  <a:cubicBezTo>
                    <a:pt x="14867" y="31288"/>
                    <a:pt x="14900" y="31305"/>
                    <a:pt x="14964" y="31352"/>
                  </a:cubicBezTo>
                  <a:cubicBezTo>
                    <a:pt x="15023" y="31434"/>
                    <a:pt x="15035" y="31463"/>
                    <a:pt x="15023" y="31463"/>
                  </a:cubicBezTo>
                  <a:cubicBezTo>
                    <a:pt x="14993" y="31463"/>
                    <a:pt x="14820" y="31288"/>
                    <a:pt x="14856" y="31288"/>
                  </a:cubicBezTo>
                  <a:close/>
                  <a:moveTo>
                    <a:pt x="9125" y="32553"/>
                  </a:moveTo>
                  <a:cubicBezTo>
                    <a:pt x="9106" y="32640"/>
                    <a:pt x="9164" y="32651"/>
                    <a:pt x="9229" y="32655"/>
                  </a:cubicBezTo>
                  <a:cubicBezTo>
                    <a:pt x="9246" y="32740"/>
                    <a:pt x="9166" y="32780"/>
                    <a:pt x="9079" y="32780"/>
                  </a:cubicBezTo>
                  <a:cubicBezTo>
                    <a:pt x="8958" y="32780"/>
                    <a:pt x="8823" y="32701"/>
                    <a:pt x="8916" y="32553"/>
                  </a:cubicBezTo>
                  <a:close/>
                  <a:moveTo>
                    <a:pt x="16107" y="32701"/>
                  </a:moveTo>
                  <a:lnTo>
                    <a:pt x="16107" y="32910"/>
                  </a:lnTo>
                  <a:lnTo>
                    <a:pt x="15902" y="32910"/>
                  </a:lnTo>
                  <a:lnTo>
                    <a:pt x="15902" y="32701"/>
                  </a:lnTo>
                  <a:close/>
                  <a:moveTo>
                    <a:pt x="15067" y="32910"/>
                  </a:moveTo>
                  <a:cubicBezTo>
                    <a:pt x="15170" y="32910"/>
                    <a:pt x="15147" y="33037"/>
                    <a:pt x="15174" y="33116"/>
                  </a:cubicBezTo>
                  <a:cubicBezTo>
                    <a:pt x="15071" y="33112"/>
                    <a:pt x="15090" y="32991"/>
                    <a:pt x="15067" y="32910"/>
                  </a:cubicBezTo>
                  <a:close/>
                  <a:moveTo>
                    <a:pt x="12077" y="33104"/>
                  </a:moveTo>
                  <a:cubicBezTo>
                    <a:pt x="12125" y="33104"/>
                    <a:pt x="12177" y="33197"/>
                    <a:pt x="12151" y="33220"/>
                  </a:cubicBezTo>
                  <a:cubicBezTo>
                    <a:pt x="12142" y="33228"/>
                    <a:pt x="12133" y="33232"/>
                    <a:pt x="12123" y="33232"/>
                  </a:cubicBezTo>
                  <a:cubicBezTo>
                    <a:pt x="12074" y="33232"/>
                    <a:pt x="12024" y="33139"/>
                    <a:pt x="12049" y="33116"/>
                  </a:cubicBezTo>
                  <a:cubicBezTo>
                    <a:pt x="12058" y="33107"/>
                    <a:pt x="12067" y="33104"/>
                    <a:pt x="12077" y="33104"/>
                  </a:cubicBezTo>
                  <a:close/>
                  <a:moveTo>
                    <a:pt x="14861" y="33116"/>
                  </a:moveTo>
                  <a:lnTo>
                    <a:pt x="14861" y="33116"/>
                  </a:lnTo>
                  <a:cubicBezTo>
                    <a:pt x="14991" y="33144"/>
                    <a:pt x="14964" y="33322"/>
                    <a:pt x="14861" y="33322"/>
                  </a:cubicBezTo>
                  <a:cubicBezTo>
                    <a:pt x="14709" y="33276"/>
                    <a:pt x="14869" y="33235"/>
                    <a:pt x="14861" y="33116"/>
                  </a:cubicBezTo>
                  <a:close/>
                  <a:moveTo>
                    <a:pt x="14517" y="34097"/>
                  </a:moveTo>
                  <a:cubicBezTo>
                    <a:pt x="14536" y="34097"/>
                    <a:pt x="14590" y="34126"/>
                    <a:pt x="14698" y="34203"/>
                  </a:cubicBezTo>
                  <a:cubicBezTo>
                    <a:pt x="14797" y="34341"/>
                    <a:pt x="14816" y="34390"/>
                    <a:pt x="14796" y="34390"/>
                  </a:cubicBezTo>
                  <a:cubicBezTo>
                    <a:pt x="14745" y="34390"/>
                    <a:pt x="14456" y="34097"/>
                    <a:pt x="14517" y="34097"/>
                  </a:cubicBezTo>
                  <a:close/>
                  <a:moveTo>
                    <a:pt x="23008" y="34453"/>
                  </a:moveTo>
                  <a:cubicBezTo>
                    <a:pt x="23056" y="34453"/>
                    <a:pt x="23108" y="34547"/>
                    <a:pt x="23082" y="34569"/>
                  </a:cubicBezTo>
                  <a:cubicBezTo>
                    <a:pt x="23073" y="34578"/>
                    <a:pt x="23064" y="34581"/>
                    <a:pt x="23054" y="34581"/>
                  </a:cubicBezTo>
                  <a:cubicBezTo>
                    <a:pt x="23006" y="34581"/>
                    <a:pt x="22958" y="34488"/>
                    <a:pt x="22980" y="34465"/>
                  </a:cubicBezTo>
                  <a:cubicBezTo>
                    <a:pt x="22989" y="34457"/>
                    <a:pt x="22998" y="34453"/>
                    <a:pt x="23008" y="34453"/>
                  </a:cubicBezTo>
                  <a:close/>
                  <a:moveTo>
                    <a:pt x="13968" y="34908"/>
                  </a:moveTo>
                  <a:cubicBezTo>
                    <a:pt x="14014" y="34908"/>
                    <a:pt x="14068" y="34935"/>
                    <a:pt x="14130" y="34984"/>
                  </a:cubicBezTo>
                  <a:lnTo>
                    <a:pt x="14130" y="35194"/>
                  </a:lnTo>
                  <a:cubicBezTo>
                    <a:pt x="14052" y="35139"/>
                    <a:pt x="13969" y="35087"/>
                    <a:pt x="13834" y="35087"/>
                  </a:cubicBezTo>
                  <a:cubicBezTo>
                    <a:pt x="13828" y="35087"/>
                    <a:pt x="13823" y="35087"/>
                    <a:pt x="13817" y="35087"/>
                  </a:cubicBezTo>
                  <a:cubicBezTo>
                    <a:pt x="13853" y="34962"/>
                    <a:pt x="13903" y="34908"/>
                    <a:pt x="13968" y="34908"/>
                  </a:cubicBezTo>
                  <a:close/>
                  <a:moveTo>
                    <a:pt x="15380" y="35087"/>
                  </a:moveTo>
                  <a:lnTo>
                    <a:pt x="15380" y="35087"/>
                  </a:lnTo>
                  <a:cubicBezTo>
                    <a:pt x="15483" y="35091"/>
                    <a:pt x="15460" y="35213"/>
                    <a:pt x="15483" y="35297"/>
                  </a:cubicBezTo>
                  <a:cubicBezTo>
                    <a:pt x="15384" y="35293"/>
                    <a:pt x="15403" y="35167"/>
                    <a:pt x="15380" y="35087"/>
                  </a:cubicBezTo>
                  <a:close/>
                  <a:moveTo>
                    <a:pt x="20262" y="35137"/>
                  </a:moveTo>
                  <a:cubicBezTo>
                    <a:pt x="20365" y="35137"/>
                    <a:pt x="20346" y="35262"/>
                    <a:pt x="20369" y="35343"/>
                  </a:cubicBezTo>
                  <a:cubicBezTo>
                    <a:pt x="20266" y="35339"/>
                    <a:pt x="20289" y="35213"/>
                    <a:pt x="20262" y="35137"/>
                  </a:cubicBezTo>
                  <a:close/>
                  <a:moveTo>
                    <a:pt x="18839" y="35072"/>
                  </a:moveTo>
                  <a:cubicBezTo>
                    <a:pt x="18907" y="35072"/>
                    <a:pt x="19001" y="35111"/>
                    <a:pt x="19119" y="35137"/>
                  </a:cubicBezTo>
                  <a:cubicBezTo>
                    <a:pt x="19097" y="35286"/>
                    <a:pt x="18987" y="35350"/>
                    <a:pt x="18815" y="35350"/>
                  </a:cubicBezTo>
                  <a:cubicBezTo>
                    <a:pt x="18780" y="35350"/>
                    <a:pt x="18743" y="35348"/>
                    <a:pt x="18703" y="35343"/>
                  </a:cubicBezTo>
                  <a:cubicBezTo>
                    <a:pt x="18709" y="35130"/>
                    <a:pt x="18755" y="35072"/>
                    <a:pt x="18839" y="35072"/>
                  </a:cubicBezTo>
                  <a:close/>
                  <a:moveTo>
                    <a:pt x="22355" y="35087"/>
                  </a:moveTo>
                  <a:lnTo>
                    <a:pt x="22355" y="35087"/>
                  </a:lnTo>
                  <a:cubicBezTo>
                    <a:pt x="22496" y="35121"/>
                    <a:pt x="22442" y="35346"/>
                    <a:pt x="22457" y="35503"/>
                  </a:cubicBezTo>
                  <a:cubicBezTo>
                    <a:pt x="22218" y="35472"/>
                    <a:pt x="22221" y="35225"/>
                    <a:pt x="22355" y="35087"/>
                  </a:cubicBezTo>
                  <a:close/>
                  <a:moveTo>
                    <a:pt x="20500" y="35745"/>
                  </a:moveTo>
                  <a:cubicBezTo>
                    <a:pt x="20549" y="35745"/>
                    <a:pt x="20600" y="35838"/>
                    <a:pt x="20575" y="35860"/>
                  </a:cubicBezTo>
                  <a:cubicBezTo>
                    <a:pt x="20566" y="35869"/>
                    <a:pt x="20556" y="35873"/>
                    <a:pt x="20546" y="35873"/>
                  </a:cubicBezTo>
                  <a:cubicBezTo>
                    <a:pt x="20498" y="35873"/>
                    <a:pt x="20449" y="35780"/>
                    <a:pt x="20471" y="35758"/>
                  </a:cubicBezTo>
                  <a:cubicBezTo>
                    <a:pt x="20481" y="35749"/>
                    <a:pt x="20490" y="35745"/>
                    <a:pt x="20500" y="35745"/>
                  </a:cubicBezTo>
                  <a:close/>
                  <a:moveTo>
                    <a:pt x="11790" y="31729"/>
                  </a:moveTo>
                  <a:cubicBezTo>
                    <a:pt x="11980" y="31729"/>
                    <a:pt x="12133" y="32106"/>
                    <a:pt x="12300" y="32491"/>
                  </a:cubicBezTo>
                  <a:cubicBezTo>
                    <a:pt x="12329" y="32485"/>
                    <a:pt x="12353" y="32482"/>
                    <a:pt x="12374" y="32482"/>
                  </a:cubicBezTo>
                  <a:cubicBezTo>
                    <a:pt x="12469" y="32482"/>
                    <a:pt x="12503" y="32544"/>
                    <a:pt x="12662" y="32644"/>
                  </a:cubicBezTo>
                  <a:cubicBezTo>
                    <a:pt x="12654" y="32769"/>
                    <a:pt x="12567" y="32831"/>
                    <a:pt x="12464" y="32838"/>
                  </a:cubicBezTo>
                  <a:cubicBezTo>
                    <a:pt x="12525" y="32949"/>
                    <a:pt x="12586" y="33048"/>
                    <a:pt x="12654" y="33128"/>
                  </a:cubicBezTo>
                  <a:cubicBezTo>
                    <a:pt x="13002" y="33528"/>
                    <a:pt x="12910" y="33498"/>
                    <a:pt x="12971" y="33848"/>
                  </a:cubicBezTo>
                  <a:cubicBezTo>
                    <a:pt x="13032" y="34196"/>
                    <a:pt x="13382" y="33921"/>
                    <a:pt x="13413" y="34340"/>
                  </a:cubicBezTo>
                  <a:cubicBezTo>
                    <a:pt x="13444" y="34763"/>
                    <a:pt x="13486" y="35781"/>
                    <a:pt x="13249" y="35925"/>
                  </a:cubicBezTo>
                  <a:cubicBezTo>
                    <a:pt x="13246" y="35927"/>
                    <a:pt x="13243" y="35928"/>
                    <a:pt x="13241" y="35928"/>
                  </a:cubicBezTo>
                  <a:cubicBezTo>
                    <a:pt x="13173" y="35928"/>
                    <a:pt x="13224" y="35368"/>
                    <a:pt x="13055" y="35327"/>
                  </a:cubicBezTo>
                  <a:cubicBezTo>
                    <a:pt x="12879" y="35285"/>
                    <a:pt x="12601" y="35121"/>
                    <a:pt x="12601" y="34866"/>
                  </a:cubicBezTo>
                  <a:cubicBezTo>
                    <a:pt x="12601" y="34757"/>
                    <a:pt x="12540" y="34697"/>
                    <a:pt x="12455" y="34697"/>
                  </a:cubicBezTo>
                  <a:cubicBezTo>
                    <a:pt x="12338" y="34697"/>
                    <a:pt x="12175" y="34807"/>
                    <a:pt x="12056" y="35049"/>
                  </a:cubicBezTo>
                  <a:cubicBezTo>
                    <a:pt x="12022" y="35120"/>
                    <a:pt x="11989" y="35150"/>
                    <a:pt x="11961" y="35150"/>
                  </a:cubicBezTo>
                  <a:cubicBezTo>
                    <a:pt x="11818" y="35150"/>
                    <a:pt x="11772" y="34403"/>
                    <a:pt x="12045" y="34207"/>
                  </a:cubicBezTo>
                  <a:cubicBezTo>
                    <a:pt x="12376" y="33971"/>
                    <a:pt x="12613" y="33547"/>
                    <a:pt x="12376" y="33311"/>
                  </a:cubicBezTo>
                  <a:cubicBezTo>
                    <a:pt x="12140" y="33075"/>
                    <a:pt x="11481" y="31729"/>
                    <a:pt x="11790" y="31729"/>
                  </a:cubicBezTo>
                  <a:close/>
                  <a:moveTo>
                    <a:pt x="20160" y="36071"/>
                  </a:moveTo>
                  <a:lnTo>
                    <a:pt x="20160" y="36277"/>
                  </a:lnTo>
                  <a:lnTo>
                    <a:pt x="19954" y="36277"/>
                  </a:lnTo>
                  <a:lnTo>
                    <a:pt x="19954" y="36071"/>
                  </a:lnTo>
                  <a:close/>
                  <a:moveTo>
                    <a:pt x="16839" y="36124"/>
                  </a:moveTo>
                  <a:cubicBezTo>
                    <a:pt x="16939" y="36127"/>
                    <a:pt x="16920" y="36254"/>
                    <a:pt x="16942" y="36333"/>
                  </a:cubicBezTo>
                  <a:cubicBezTo>
                    <a:pt x="16839" y="36330"/>
                    <a:pt x="16862" y="36203"/>
                    <a:pt x="16839" y="36124"/>
                  </a:cubicBezTo>
                  <a:close/>
                  <a:moveTo>
                    <a:pt x="6675" y="36116"/>
                  </a:moveTo>
                  <a:lnTo>
                    <a:pt x="6675" y="36116"/>
                  </a:lnTo>
                  <a:cubicBezTo>
                    <a:pt x="6842" y="36120"/>
                    <a:pt x="6808" y="36330"/>
                    <a:pt x="6846" y="36463"/>
                  </a:cubicBezTo>
                  <a:cubicBezTo>
                    <a:pt x="6678" y="36459"/>
                    <a:pt x="6713" y="36249"/>
                    <a:pt x="6675" y="36116"/>
                  </a:cubicBezTo>
                  <a:close/>
                  <a:moveTo>
                    <a:pt x="20262" y="36486"/>
                  </a:moveTo>
                  <a:lnTo>
                    <a:pt x="20262" y="36486"/>
                  </a:lnTo>
                  <a:cubicBezTo>
                    <a:pt x="20396" y="36509"/>
                    <a:pt x="20369" y="36692"/>
                    <a:pt x="20262" y="36692"/>
                  </a:cubicBezTo>
                  <a:cubicBezTo>
                    <a:pt x="20114" y="36646"/>
                    <a:pt x="20274" y="36600"/>
                    <a:pt x="20262" y="36486"/>
                  </a:cubicBezTo>
                  <a:close/>
                  <a:moveTo>
                    <a:pt x="17368" y="36405"/>
                  </a:moveTo>
                  <a:cubicBezTo>
                    <a:pt x="17395" y="36405"/>
                    <a:pt x="17426" y="36415"/>
                    <a:pt x="17461" y="36437"/>
                  </a:cubicBezTo>
                  <a:cubicBezTo>
                    <a:pt x="17491" y="36604"/>
                    <a:pt x="17365" y="36615"/>
                    <a:pt x="17358" y="36749"/>
                  </a:cubicBezTo>
                  <a:cubicBezTo>
                    <a:pt x="17350" y="36750"/>
                    <a:pt x="17343" y="36751"/>
                    <a:pt x="17337" y="36751"/>
                  </a:cubicBezTo>
                  <a:cubicBezTo>
                    <a:pt x="17185" y="36751"/>
                    <a:pt x="17203" y="36405"/>
                    <a:pt x="17368" y="36405"/>
                  </a:cubicBezTo>
                  <a:close/>
                  <a:moveTo>
                    <a:pt x="13792" y="36850"/>
                  </a:moveTo>
                  <a:cubicBezTo>
                    <a:pt x="13801" y="36850"/>
                    <a:pt x="13809" y="36851"/>
                    <a:pt x="13817" y="36852"/>
                  </a:cubicBezTo>
                  <a:cubicBezTo>
                    <a:pt x="13973" y="36873"/>
                    <a:pt x="13847" y="36956"/>
                    <a:pt x="13740" y="36956"/>
                  </a:cubicBezTo>
                  <a:cubicBezTo>
                    <a:pt x="13731" y="36956"/>
                    <a:pt x="13723" y="36956"/>
                    <a:pt x="13714" y="36954"/>
                  </a:cubicBezTo>
                  <a:cubicBezTo>
                    <a:pt x="13563" y="36933"/>
                    <a:pt x="13689" y="36850"/>
                    <a:pt x="13792" y="36850"/>
                  </a:cubicBezTo>
                  <a:close/>
                  <a:moveTo>
                    <a:pt x="12559" y="36486"/>
                  </a:moveTo>
                  <a:lnTo>
                    <a:pt x="12559" y="36486"/>
                  </a:lnTo>
                  <a:cubicBezTo>
                    <a:pt x="12877" y="36500"/>
                    <a:pt x="12711" y="37109"/>
                    <a:pt x="12382" y="37109"/>
                  </a:cubicBezTo>
                  <a:cubicBezTo>
                    <a:pt x="12371" y="37109"/>
                    <a:pt x="12361" y="37108"/>
                    <a:pt x="12350" y="37107"/>
                  </a:cubicBezTo>
                  <a:cubicBezTo>
                    <a:pt x="12239" y="36718"/>
                    <a:pt x="12608" y="36810"/>
                    <a:pt x="12559" y="36486"/>
                  </a:cubicBezTo>
                  <a:close/>
                  <a:moveTo>
                    <a:pt x="5499" y="37311"/>
                  </a:moveTo>
                  <a:cubicBezTo>
                    <a:pt x="5582" y="37311"/>
                    <a:pt x="5667" y="37466"/>
                    <a:pt x="5626" y="37507"/>
                  </a:cubicBezTo>
                  <a:cubicBezTo>
                    <a:pt x="5611" y="37522"/>
                    <a:pt x="5595" y="37528"/>
                    <a:pt x="5578" y="37528"/>
                  </a:cubicBezTo>
                  <a:cubicBezTo>
                    <a:pt x="5495" y="37528"/>
                    <a:pt x="5410" y="37373"/>
                    <a:pt x="5451" y="37332"/>
                  </a:cubicBezTo>
                  <a:cubicBezTo>
                    <a:pt x="5466" y="37317"/>
                    <a:pt x="5483" y="37311"/>
                    <a:pt x="5499" y="37311"/>
                  </a:cubicBezTo>
                  <a:close/>
                  <a:moveTo>
                    <a:pt x="20887" y="37522"/>
                  </a:moveTo>
                  <a:cubicBezTo>
                    <a:pt x="20918" y="37686"/>
                    <a:pt x="20788" y="37702"/>
                    <a:pt x="20784" y="37832"/>
                  </a:cubicBezTo>
                  <a:cubicBezTo>
                    <a:pt x="20700" y="37812"/>
                    <a:pt x="20681" y="37728"/>
                    <a:pt x="20575" y="37728"/>
                  </a:cubicBezTo>
                  <a:lnTo>
                    <a:pt x="20575" y="37522"/>
                  </a:lnTo>
                  <a:close/>
                  <a:moveTo>
                    <a:pt x="20064" y="37786"/>
                  </a:moveTo>
                  <a:lnTo>
                    <a:pt x="20064" y="37992"/>
                  </a:lnTo>
                  <a:lnTo>
                    <a:pt x="19858" y="37992"/>
                  </a:lnTo>
                  <a:lnTo>
                    <a:pt x="19858" y="37786"/>
                  </a:lnTo>
                  <a:close/>
                  <a:moveTo>
                    <a:pt x="12479" y="38007"/>
                  </a:moveTo>
                  <a:cubicBezTo>
                    <a:pt x="12561" y="38007"/>
                    <a:pt x="12643" y="38163"/>
                    <a:pt x="12605" y="38201"/>
                  </a:cubicBezTo>
                  <a:cubicBezTo>
                    <a:pt x="12589" y="38217"/>
                    <a:pt x="12572" y="38223"/>
                    <a:pt x="12555" y="38223"/>
                  </a:cubicBezTo>
                  <a:cubicBezTo>
                    <a:pt x="12473" y="38223"/>
                    <a:pt x="12388" y="38067"/>
                    <a:pt x="12430" y="38029"/>
                  </a:cubicBezTo>
                  <a:cubicBezTo>
                    <a:pt x="12446" y="38014"/>
                    <a:pt x="12462" y="38007"/>
                    <a:pt x="12479" y="38007"/>
                  </a:cubicBezTo>
                  <a:close/>
                  <a:moveTo>
                    <a:pt x="9956" y="39493"/>
                  </a:moveTo>
                  <a:cubicBezTo>
                    <a:pt x="10075" y="39512"/>
                    <a:pt x="10017" y="39596"/>
                    <a:pt x="9956" y="39596"/>
                  </a:cubicBezTo>
                  <a:cubicBezTo>
                    <a:pt x="9838" y="39577"/>
                    <a:pt x="9899" y="39493"/>
                    <a:pt x="9956" y="39493"/>
                  </a:cubicBezTo>
                  <a:close/>
                  <a:moveTo>
                    <a:pt x="11908" y="38548"/>
                  </a:moveTo>
                  <a:cubicBezTo>
                    <a:pt x="12287" y="38597"/>
                    <a:pt x="12238" y="39079"/>
                    <a:pt x="12671" y="39079"/>
                  </a:cubicBezTo>
                  <a:cubicBezTo>
                    <a:pt x="12703" y="39079"/>
                    <a:pt x="12738" y="39076"/>
                    <a:pt x="12777" y="39070"/>
                  </a:cubicBezTo>
                  <a:lnTo>
                    <a:pt x="12777" y="39070"/>
                  </a:lnTo>
                  <a:cubicBezTo>
                    <a:pt x="12628" y="39631"/>
                    <a:pt x="11806" y="40000"/>
                    <a:pt x="11218" y="40000"/>
                  </a:cubicBezTo>
                  <a:cubicBezTo>
                    <a:pt x="11082" y="40000"/>
                    <a:pt x="10959" y="39980"/>
                    <a:pt x="10860" y="39939"/>
                  </a:cubicBezTo>
                  <a:cubicBezTo>
                    <a:pt x="11004" y="39272"/>
                    <a:pt x="11431" y="38887"/>
                    <a:pt x="11908" y="38548"/>
                  </a:cubicBezTo>
                  <a:close/>
                  <a:moveTo>
                    <a:pt x="20364" y="40050"/>
                  </a:moveTo>
                  <a:cubicBezTo>
                    <a:pt x="20375" y="40050"/>
                    <a:pt x="20407" y="40068"/>
                    <a:pt x="20471" y="40114"/>
                  </a:cubicBezTo>
                  <a:cubicBezTo>
                    <a:pt x="20531" y="40196"/>
                    <a:pt x="20543" y="40225"/>
                    <a:pt x="20531" y="40225"/>
                  </a:cubicBezTo>
                  <a:cubicBezTo>
                    <a:pt x="20501" y="40225"/>
                    <a:pt x="20328" y="40050"/>
                    <a:pt x="20364" y="40050"/>
                  </a:cubicBezTo>
                  <a:close/>
                  <a:moveTo>
                    <a:pt x="14339" y="40171"/>
                  </a:moveTo>
                  <a:cubicBezTo>
                    <a:pt x="14457" y="40191"/>
                    <a:pt x="14397" y="40274"/>
                    <a:pt x="14339" y="40274"/>
                  </a:cubicBezTo>
                  <a:cubicBezTo>
                    <a:pt x="14221" y="40256"/>
                    <a:pt x="14282" y="40171"/>
                    <a:pt x="14339" y="40171"/>
                  </a:cubicBezTo>
                  <a:close/>
                  <a:moveTo>
                    <a:pt x="8263" y="36287"/>
                  </a:moveTo>
                  <a:cubicBezTo>
                    <a:pt x="8321" y="36287"/>
                    <a:pt x="8398" y="36318"/>
                    <a:pt x="8497" y="36398"/>
                  </a:cubicBezTo>
                  <a:cubicBezTo>
                    <a:pt x="8919" y="36738"/>
                    <a:pt x="8981" y="36852"/>
                    <a:pt x="8919" y="37202"/>
                  </a:cubicBezTo>
                  <a:cubicBezTo>
                    <a:pt x="8873" y="37465"/>
                    <a:pt x="8962" y="37653"/>
                    <a:pt x="9061" y="37653"/>
                  </a:cubicBezTo>
                  <a:cubicBezTo>
                    <a:pt x="9093" y="37653"/>
                    <a:pt x="9126" y="37634"/>
                    <a:pt x="9155" y="37591"/>
                  </a:cubicBezTo>
                  <a:cubicBezTo>
                    <a:pt x="9207" y="37517"/>
                    <a:pt x="9255" y="37472"/>
                    <a:pt x="9300" y="37472"/>
                  </a:cubicBezTo>
                  <a:cubicBezTo>
                    <a:pt x="9361" y="37472"/>
                    <a:pt x="9416" y="37557"/>
                    <a:pt x="9465" y="37767"/>
                  </a:cubicBezTo>
                  <a:cubicBezTo>
                    <a:pt x="9549" y="38124"/>
                    <a:pt x="9823" y="38361"/>
                    <a:pt x="9792" y="38506"/>
                  </a:cubicBezTo>
                  <a:cubicBezTo>
                    <a:pt x="9790" y="38519"/>
                    <a:pt x="9784" y="38525"/>
                    <a:pt x="9774" y="38525"/>
                  </a:cubicBezTo>
                  <a:cubicBezTo>
                    <a:pt x="9762" y="38525"/>
                    <a:pt x="9744" y="38517"/>
                    <a:pt x="9723" y="38502"/>
                  </a:cubicBezTo>
                  <a:lnTo>
                    <a:pt x="9723" y="38502"/>
                  </a:lnTo>
                  <a:cubicBezTo>
                    <a:pt x="9811" y="38605"/>
                    <a:pt x="9777" y="38845"/>
                    <a:pt x="9632" y="38898"/>
                  </a:cubicBezTo>
                  <a:cubicBezTo>
                    <a:pt x="9674" y="39013"/>
                    <a:pt x="9678" y="39181"/>
                    <a:pt x="9670" y="39299"/>
                  </a:cubicBezTo>
                  <a:cubicBezTo>
                    <a:pt x="9661" y="39444"/>
                    <a:pt x="9556" y="39627"/>
                    <a:pt x="9495" y="39627"/>
                  </a:cubicBezTo>
                  <a:cubicBezTo>
                    <a:pt x="9474" y="39627"/>
                    <a:pt x="9458" y="39606"/>
                    <a:pt x="9453" y="39558"/>
                  </a:cubicBezTo>
                  <a:cubicBezTo>
                    <a:pt x="9434" y="39359"/>
                    <a:pt x="9217" y="39493"/>
                    <a:pt x="9114" y="39227"/>
                  </a:cubicBezTo>
                  <a:cubicBezTo>
                    <a:pt x="9083" y="39145"/>
                    <a:pt x="9046" y="39118"/>
                    <a:pt x="9008" y="39118"/>
                  </a:cubicBezTo>
                  <a:cubicBezTo>
                    <a:pt x="8936" y="39118"/>
                    <a:pt x="8857" y="39210"/>
                    <a:pt x="8787" y="39210"/>
                  </a:cubicBezTo>
                  <a:cubicBezTo>
                    <a:pt x="8772" y="39210"/>
                    <a:pt x="8758" y="39206"/>
                    <a:pt x="8744" y="39195"/>
                  </a:cubicBezTo>
                  <a:cubicBezTo>
                    <a:pt x="8629" y="39112"/>
                    <a:pt x="8858" y="38567"/>
                    <a:pt x="8652" y="38559"/>
                  </a:cubicBezTo>
                  <a:cubicBezTo>
                    <a:pt x="8650" y="38559"/>
                    <a:pt x="8648" y="38559"/>
                    <a:pt x="8646" y="38559"/>
                  </a:cubicBezTo>
                  <a:cubicBezTo>
                    <a:pt x="8443" y="38559"/>
                    <a:pt x="8273" y="39106"/>
                    <a:pt x="8393" y="39287"/>
                  </a:cubicBezTo>
                  <a:cubicBezTo>
                    <a:pt x="8520" y="39474"/>
                    <a:pt x="8805" y="39904"/>
                    <a:pt x="8580" y="40419"/>
                  </a:cubicBezTo>
                  <a:cubicBezTo>
                    <a:pt x="8576" y="40428"/>
                    <a:pt x="8572" y="40432"/>
                    <a:pt x="8568" y="40432"/>
                  </a:cubicBezTo>
                  <a:cubicBezTo>
                    <a:pt x="8491" y="40432"/>
                    <a:pt x="8343" y="39110"/>
                    <a:pt x="8126" y="38875"/>
                  </a:cubicBezTo>
                  <a:cubicBezTo>
                    <a:pt x="7902" y="38632"/>
                    <a:pt x="7642" y="37519"/>
                    <a:pt x="7848" y="37438"/>
                  </a:cubicBezTo>
                  <a:cubicBezTo>
                    <a:pt x="7860" y="37433"/>
                    <a:pt x="7872" y="37431"/>
                    <a:pt x="7884" y="37431"/>
                  </a:cubicBezTo>
                  <a:cubicBezTo>
                    <a:pt x="8031" y="37431"/>
                    <a:pt x="8142" y="37795"/>
                    <a:pt x="8269" y="37795"/>
                  </a:cubicBezTo>
                  <a:cubicBezTo>
                    <a:pt x="8303" y="37795"/>
                    <a:pt x="8337" y="37770"/>
                    <a:pt x="8374" y="37705"/>
                  </a:cubicBezTo>
                  <a:cubicBezTo>
                    <a:pt x="8561" y="37374"/>
                    <a:pt x="8436" y="36840"/>
                    <a:pt x="8241" y="36718"/>
                  </a:cubicBezTo>
                  <a:cubicBezTo>
                    <a:pt x="8092" y="36622"/>
                    <a:pt x="8075" y="36287"/>
                    <a:pt x="8263" y="36287"/>
                  </a:cubicBezTo>
                  <a:close/>
                  <a:moveTo>
                    <a:pt x="21678" y="39969"/>
                  </a:moveTo>
                  <a:cubicBezTo>
                    <a:pt x="21774" y="39969"/>
                    <a:pt x="21870" y="40002"/>
                    <a:pt x="21939" y="40068"/>
                  </a:cubicBezTo>
                  <a:cubicBezTo>
                    <a:pt x="21983" y="40352"/>
                    <a:pt x="21880" y="40493"/>
                    <a:pt x="21636" y="40493"/>
                  </a:cubicBezTo>
                  <a:cubicBezTo>
                    <a:pt x="21601" y="40493"/>
                    <a:pt x="21564" y="40490"/>
                    <a:pt x="21523" y="40484"/>
                  </a:cubicBezTo>
                  <a:cubicBezTo>
                    <a:pt x="21535" y="40297"/>
                    <a:pt x="21394" y="40263"/>
                    <a:pt x="21417" y="40068"/>
                  </a:cubicBezTo>
                  <a:cubicBezTo>
                    <a:pt x="21486" y="40002"/>
                    <a:pt x="21582" y="39969"/>
                    <a:pt x="21678" y="39969"/>
                  </a:cubicBezTo>
                  <a:close/>
                  <a:moveTo>
                    <a:pt x="13213" y="40932"/>
                  </a:moveTo>
                  <a:cubicBezTo>
                    <a:pt x="13262" y="40932"/>
                    <a:pt x="13312" y="41026"/>
                    <a:pt x="13287" y="41048"/>
                  </a:cubicBezTo>
                  <a:cubicBezTo>
                    <a:pt x="13278" y="41057"/>
                    <a:pt x="13268" y="41061"/>
                    <a:pt x="13259" y="41061"/>
                  </a:cubicBezTo>
                  <a:cubicBezTo>
                    <a:pt x="13210" y="41061"/>
                    <a:pt x="13159" y="40967"/>
                    <a:pt x="13185" y="40945"/>
                  </a:cubicBezTo>
                  <a:cubicBezTo>
                    <a:pt x="13194" y="40936"/>
                    <a:pt x="13203" y="40932"/>
                    <a:pt x="13213" y="40932"/>
                  </a:cubicBezTo>
                  <a:close/>
                  <a:moveTo>
                    <a:pt x="16172" y="41044"/>
                  </a:moveTo>
                  <a:cubicBezTo>
                    <a:pt x="16413" y="41044"/>
                    <a:pt x="16699" y="41248"/>
                    <a:pt x="16965" y="41330"/>
                  </a:cubicBezTo>
                  <a:cubicBezTo>
                    <a:pt x="16985" y="41642"/>
                    <a:pt x="16748" y="41696"/>
                    <a:pt x="16790" y="42024"/>
                  </a:cubicBezTo>
                  <a:cubicBezTo>
                    <a:pt x="16241" y="41994"/>
                    <a:pt x="15952" y="41704"/>
                    <a:pt x="15917" y="41155"/>
                  </a:cubicBezTo>
                  <a:cubicBezTo>
                    <a:pt x="15993" y="41075"/>
                    <a:pt x="16079" y="41044"/>
                    <a:pt x="16172" y="41044"/>
                  </a:cubicBezTo>
                  <a:close/>
                  <a:moveTo>
                    <a:pt x="9850" y="41704"/>
                  </a:moveTo>
                  <a:lnTo>
                    <a:pt x="9850" y="41704"/>
                  </a:lnTo>
                  <a:cubicBezTo>
                    <a:pt x="10046" y="41912"/>
                    <a:pt x="9950" y="42049"/>
                    <a:pt x="9863" y="42049"/>
                  </a:cubicBezTo>
                  <a:cubicBezTo>
                    <a:pt x="9788" y="42049"/>
                    <a:pt x="9719" y="41947"/>
                    <a:pt x="9850" y="41704"/>
                  </a:cubicBezTo>
                  <a:close/>
                  <a:moveTo>
                    <a:pt x="13287" y="44474"/>
                  </a:moveTo>
                  <a:lnTo>
                    <a:pt x="13287" y="44680"/>
                  </a:lnTo>
                  <a:lnTo>
                    <a:pt x="13081" y="44680"/>
                  </a:lnTo>
                  <a:lnTo>
                    <a:pt x="13081" y="44474"/>
                  </a:lnTo>
                  <a:close/>
                  <a:moveTo>
                    <a:pt x="9878" y="45225"/>
                  </a:moveTo>
                  <a:cubicBezTo>
                    <a:pt x="9928" y="45225"/>
                    <a:pt x="9979" y="45318"/>
                    <a:pt x="9956" y="45343"/>
                  </a:cubicBezTo>
                  <a:cubicBezTo>
                    <a:pt x="9947" y="45352"/>
                    <a:pt x="9937" y="45356"/>
                    <a:pt x="9928" y="45356"/>
                  </a:cubicBezTo>
                  <a:cubicBezTo>
                    <a:pt x="9879" y="45356"/>
                    <a:pt x="9828" y="45262"/>
                    <a:pt x="9850" y="45236"/>
                  </a:cubicBezTo>
                  <a:cubicBezTo>
                    <a:pt x="9859" y="45228"/>
                    <a:pt x="9868" y="45225"/>
                    <a:pt x="9878" y="45225"/>
                  </a:cubicBezTo>
                  <a:close/>
                  <a:moveTo>
                    <a:pt x="10346" y="45669"/>
                  </a:moveTo>
                  <a:cubicBezTo>
                    <a:pt x="10491" y="45669"/>
                    <a:pt x="10550" y="45756"/>
                    <a:pt x="10669" y="45782"/>
                  </a:cubicBezTo>
                  <a:cubicBezTo>
                    <a:pt x="10661" y="45915"/>
                    <a:pt x="10563" y="45979"/>
                    <a:pt x="10463" y="45979"/>
                  </a:cubicBezTo>
                  <a:cubicBezTo>
                    <a:pt x="10337" y="45979"/>
                    <a:pt x="10209" y="45876"/>
                    <a:pt x="10253" y="45679"/>
                  </a:cubicBezTo>
                  <a:cubicBezTo>
                    <a:pt x="10288" y="45672"/>
                    <a:pt x="10318" y="45669"/>
                    <a:pt x="10346" y="45669"/>
                  </a:cubicBezTo>
                  <a:close/>
                  <a:moveTo>
                    <a:pt x="11729" y="46235"/>
                  </a:moveTo>
                  <a:cubicBezTo>
                    <a:pt x="11877" y="46281"/>
                    <a:pt x="11717" y="46327"/>
                    <a:pt x="11729" y="46445"/>
                  </a:cubicBezTo>
                  <a:cubicBezTo>
                    <a:pt x="11595" y="46418"/>
                    <a:pt x="11621" y="46235"/>
                    <a:pt x="11729" y="46235"/>
                  </a:cubicBezTo>
                  <a:close/>
                  <a:moveTo>
                    <a:pt x="12872" y="46963"/>
                  </a:moveTo>
                  <a:lnTo>
                    <a:pt x="12872" y="47169"/>
                  </a:lnTo>
                  <a:lnTo>
                    <a:pt x="12662" y="47169"/>
                  </a:lnTo>
                  <a:lnTo>
                    <a:pt x="12662" y="46963"/>
                  </a:lnTo>
                  <a:close/>
                  <a:moveTo>
                    <a:pt x="9154" y="48090"/>
                  </a:moveTo>
                  <a:cubicBezTo>
                    <a:pt x="9202" y="48090"/>
                    <a:pt x="9254" y="48183"/>
                    <a:pt x="9229" y="48206"/>
                  </a:cubicBezTo>
                  <a:cubicBezTo>
                    <a:pt x="9219" y="48215"/>
                    <a:pt x="9209" y="48219"/>
                    <a:pt x="9199" y="48219"/>
                  </a:cubicBezTo>
                  <a:cubicBezTo>
                    <a:pt x="9150" y="48219"/>
                    <a:pt x="9100" y="48128"/>
                    <a:pt x="9125" y="48103"/>
                  </a:cubicBezTo>
                  <a:cubicBezTo>
                    <a:pt x="9134" y="48094"/>
                    <a:pt x="9144" y="48090"/>
                    <a:pt x="9154" y="48090"/>
                  </a:cubicBezTo>
                  <a:close/>
                  <a:moveTo>
                    <a:pt x="7443" y="49560"/>
                  </a:moveTo>
                  <a:cubicBezTo>
                    <a:pt x="7499" y="49560"/>
                    <a:pt x="7569" y="49597"/>
                    <a:pt x="7567" y="49632"/>
                  </a:cubicBezTo>
                  <a:cubicBezTo>
                    <a:pt x="7564" y="49670"/>
                    <a:pt x="7533" y="49684"/>
                    <a:pt x="7497" y="49684"/>
                  </a:cubicBezTo>
                  <a:cubicBezTo>
                    <a:pt x="7440" y="49684"/>
                    <a:pt x="7369" y="49649"/>
                    <a:pt x="7372" y="49616"/>
                  </a:cubicBezTo>
                  <a:cubicBezTo>
                    <a:pt x="7375" y="49575"/>
                    <a:pt x="7406" y="49560"/>
                    <a:pt x="7443" y="49560"/>
                  </a:cubicBezTo>
                  <a:close/>
                  <a:moveTo>
                    <a:pt x="19952" y="0"/>
                  </a:moveTo>
                  <a:cubicBezTo>
                    <a:pt x="19844" y="0"/>
                    <a:pt x="19862" y="133"/>
                    <a:pt x="19599" y="331"/>
                  </a:cubicBezTo>
                  <a:cubicBezTo>
                    <a:pt x="19275" y="579"/>
                    <a:pt x="19702" y="708"/>
                    <a:pt x="19679" y="952"/>
                  </a:cubicBezTo>
                  <a:cubicBezTo>
                    <a:pt x="19673" y="1013"/>
                    <a:pt x="19649" y="1034"/>
                    <a:pt x="19615" y="1034"/>
                  </a:cubicBezTo>
                  <a:cubicBezTo>
                    <a:pt x="19539" y="1034"/>
                    <a:pt x="19414" y="931"/>
                    <a:pt x="19313" y="931"/>
                  </a:cubicBezTo>
                  <a:cubicBezTo>
                    <a:pt x="19273" y="931"/>
                    <a:pt x="19238" y="947"/>
                    <a:pt x="19210" y="991"/>
                  </a:cubicBezTo>
                  <a:cubicBezTo>
                    <a:pt x="19080" y="1200"/>
                    <a:pt x="19172" y="1585"/>
                    <a:pt x="19431" y="1897"/>
                  </a:cubicBezTo>
                  <a:cubicBezTo>
                    <a:pt x="19690" y="2207"/>
                    <a:pt x="19420" y="2184"/>
                    <a:pt x="19679" y="2454"/>
                  </a:cubicBezTo>
                  <a:cubicBezTo>
                    <a:pt x="19830" y="2614"/>
                    <a:pt x="19757" y="2679"/>
                    <a:pt x="19651" y="2679"/>
                  </a:cubicBezTo>
                  <a:cubicBezTo>
                    <a:pt x="19578" y="2679"/>
                    <a:pt x="19488" y="2648"/>
                    <a:pt x="19446" y="2595"/>
                  </a:cubicBezTo>
                  <a:cubicBezTo>
                    <a:pt x="19340" y="2465"/>
                    <a:pt x="19458" y="2374"/>
                    <a:pt x="19302" y="2260"/>
                  </a:cubicBezTo>
                  <a:cubicBezTo>
                    <a:pt x="19145" y="2142"/>
                    <a:pt x="19302" y="2027"/>
                    <a:pt x="19108" y="1730"/>
                  </a:cubicBezTo>
                  <a:cubicBezTo>
                    <a:pt x="18913" y="1433"/>
                    <a:pt x="19004" y="1174"/>
                    <a:pt x="18863" y="1082"/>
                  </a:cubicBezTo>
                  <a:cubicBezTo>
                    <a:pt x="18842" y="1069"/>
                    <a:pt x="18819" y="1062"/>
                    <a:pt x="18796" y="1062"/>
                  </a:cubicBezTo>
                  <a:cubicBezTo>
                    <a:pt x="18666" y="1062"/>
                    <a:pt x="18534" y="1266"/>
                    <a:pt x="18589" y="1509"/>
                  </a:cubicBezTo>
                  <a:cubicBezTo>
                    <a:pt x="18654" y="1795"/>
                    <a:pt x="18204" y="1989"/>
                    <a:pt x="18334" y="2168"/>
                  </a:cubicBezTo>
                  <a:cubicBezTo>
                    <a:pt x="18459" y="2351"/>
                    <a:pt x="18139" y="2313"/>
                    <a:pt x="18269" y="2518"/>
                  </a:cubicBezTo>
                  <a:cubicBezTo>
                    <a:pt x="18399" y="2724"/>
                    <a:pt x="18227" y="2843"/>
                    <a:pt x="17983" y="2930"/>
                  </a:cubicBezTo>
                  <a:cubicBezTo>
                    <a:pt x="17736" y="3022"/>
                    <a:pt x="17335" y="3579"/>
                    <a:pt x="17232" y="3913"/>
                  </a:cubicBezTo>
                  <a:cubicBezTo>
                    <a:pt x="17193" y="4042"/>
                    <a:pt x="17142" y="4091"/>
                    <a:pt x="17102" y="4091"/>
                  </a:cubicBezTo>
                  <a:cubicBezTo>
                    <a:pt x="17035" y="4091"/>
                    <a:pt x="16996" y="3963"/>
                    <a:pt x="17076" y="3849"/>
                  </a:cubicBezTo>
                  <a:cubicBezTo>
                    <a:pt x="17205" y="3670"/>
                    <a:pt x="16946" y="3464"/>
                    <a:pt x="16816" y="3384"/>
                  </a:cubicBezTo>
                  <a:cubicBezTo>
                    <a:pt x="16797" y="3372"/>
                    <a:pt x="16778" y="3367"/>
                    <a:pt x="16759" y="3367"/>
                  </a:cubicBezTo>
                  <a:cubicBezTo>
                    <a:pt x="16655" y="3367"/>
                    <a:pt x="16571" y="3529"/>
                    <a:pt x="16561" y="3616"/>
                  </a:cubicBezTo>
                  <a:cubicBezTo>
                    <a:pt x="16551" y="3688"/>
                    <a:pt x="16473" y="3711"/>
                    <a:pt x="16384" y="3711"/>
                  </a:cubicBezTo>
                  <a:cubicBezTo>
                    <a:pt x="16339" y="3711"/>
                    <a:pt x="16292" y="3705"/>
                    <a:pt x="16249" y="3697"/>
                  </a:cubicBezTo>
                  <a:cubicBezTo>
                    <a:pt x="16245" y="3696"/>
                    <a:pt x="16240" y="3695"/>
                    <a:pt x="16236" y="3695"/>
                  </a:cubicBezTo>
                  <a:cubicBezTo>
                    <a:pt x="16108" y="3695"/>
                    <a:pt x="15948" y="4059"/>
                    <a:pt x="15822" y="4070"/>
                  </a:cubicBezTo>
                  <a:cubicBezTo>
                    <a:pt x="15695" y="4085"/>
                    <a:pt x="15605" y="4292"/>
                    <a:pt x="15495" y="4292"/>
                  </a:cubicBezTo>
                  <a:cubicBezTo>
                    <a:pt x="15492" y="4292"/>
                    <a:pt x="15489" y="4291"/>
                    <a:pt x="15486" y="4291"/>
                  </a:cubicBezTo>
                  <a:cubicBezTo>
                    <a:pt x="15482" y="4291"/>
                    <a:pt x="15479" y="4290"/>
                    <a:pt x="15475" y="4290"/>
                  </a:cubicBezTo>
                  <a:cubicBezTo>
                    <a:pt x="15358" y="4290"/>
                    <a:pt x="15196" y="4513"/>
                    <a:pt x="15044" y="4513"/>
                  </a:cubicBezTo>
                  <a:cubicBezTo>
                    <a:pt x="14892" y="4513"/>
                    <a:pt x="14580" y="4897"/>
                    <a:pt x="14400" y="4912"/>
                  </a:cubicBezTo>
                  <a:cubicBezTo>
                    <a:pt x="14217" y="4924"/>
                    <a:pt x="14088" y="5134"/>
                    <a:pt x="13866" y="5210"/>
                  </a:cubicBezTo>
                  <a:cubicBezTo>
                    <a:pt x="13649" y="5285"/>
                    <a:pt x="13752" y="5389"/>
                    <a:pt x="14061" y="5468"/>
                  </a:cubicBezTo>
                  <a:cubicBezTo>
                    <a:pt x="14336" y="5536"/>
                    <a:pt x="14357" y="5753"/>
                    <a:pt x="14431" y="5753"/>
                  </a:cubicBezTo>
                  <a:cubicBezTo>
                    <a:pt x="14441" y="5753"/>
                    <a:pt x="14452" y="5749"/>
                    <a:pt x="14465" y="5739"/>
                  </a:cubicBezTo>
                  <a:cubicBezTo>
                    <a:pt x="14537" y="5684"/>
                    <a:pt x="14586" y="5663"/>
                    <a:pt x="14623" y="5663"/>
                  </a:cubicBezTo>
                  <a:cubicBezTo>
                    <a:pt x="14694" y="5663"/>
                    <a:pt x="14727" y="5741"/>
                    <a:pt x="14812" y="5816"/>
                  </a:cubicBezTo>
                  <a:cubicBezTo>
                    <a:pt x="14847" y="5848"/>
                    <a:pt x="14887" y="5857"/>
                    <a:pt x="14926" y="5857"/>
                  </a:cubicBezTo>
                  <a:cubicBezTo>
                    <a:pt x="14977" y="5857"/>
                    <a:pt x="15027" y="5842"/>
                    <a:pt x="15066" y="5842"/>
                  </a:cubicBezTo>
                  <a:cubicBezTo>
                    <a:pt x="15108" y="5842"/>
                    <a:pt x="15136" y="5860"/>
                    <a:pt x="15136" y="5934"/>
                  </a:cubicBezTo>
                  <a:cubicBezTo>
                    <a:pt x="15136" y="6128"/>
                    <a:pt x="15536" y="6036"/>
                    <a:pt x="15357" y="6140"/>
                  </a:cubicBezTo>
                  <a:cubicBezTo>
                    <a:pt x="15174" y="6242"/>
                    <a:pt x="15227" y="6490"/>
                    <a:pt x="15407" y="6490"/>
                  </a:cubicBezTo>
                  <a:cubicBezTo>
                    <a:pt x="15590" y="6490"/>
                    <a:pt x="15757" y="6905"/>
                    <a:pt x="15746" y="7074"/>
                  </a:cubicBezTo>
                  <a:cubicBezTo>
                    <a:pt x="15730" y="7241"/>
                    <a:pt x="15384" y="7241"/>
                    <a:pt x="15486" y="7382"/>
                  </a:cubicBezTo>
                  <a:cubicBezTo>
                    <a:pt x="15590" y="7523"/>
                    <a:pt x="15189" y="7500"/>
                    <a:pt x="15201" y="7718"/>
                  </a:cubicBezTo>
                  <a:cubicBezTo>
                    <a:pt x="15210" y="7904"/>
                    <a:pt x="15195" y="8045"/>
                    <a:pt x="15073" y="8045"/>
                  </a:cubicBezTo>
                  <a:cubicBezTo>
                    <a:pt x="15051" y="8045"/>
                    <a:pt x="15025" y="8040"/>
                    <a:pt x="14995" y="8030"/>
                  </a:cubicBezTo>
                  <a:cubicBezTo>
                    <a:pt x="14982" y="8025"/>
                    <a:pt x="14969" y="8023"/>
                    <a:pt x="14956" y="8023"/>
                  </a:cubicBezTo>
                  <a:cubicBezTo>
                    <a:pt x="14813" y="8023"/>
                    <a:pt x="14729" y="8291"/>
                    <a:pt x="14639" y="8291"/>
                  </a:cubicBezTo>
                  <a:cubicBezTo>
                    <a:pt x="14623" y="8291"/>
                    <a:pt x="14607" y="8283"/>
                    <a:pt x="14591" y="8263"/>
                  </a:cubicBezTo>
                  <a:cubicBezTo>
                    <a:pt x="14559" y="8224"/>
                    <a:pt x="14520" y="8209"/>
                    <a:pt x="14473" y="8209"/>
                  </a:cubicBezTo>
                  <a:cubicBezTo>
                    <a:pt x="14352" y="8209"/>
                    <a:pt x="14176" y="8308"/>
                    <a:pt x="13931" y="8327"/>
                  </a:cubicBezTo>
                  <a:cubicBezTo>
                    <a:pt x="13912" y="8329"/>
                    <a:pt x="13893" y="8329"/>
                    <a:pt x="13876" y="8329"/>
                  </a:cubicBezTo>
                  <a:cubicBezTo>
                    <a:pt x="13593" y="8329"/>
                    <a:pt x="13561" y="8133"/>
                    <a:pt x="13440" y="8133"/>
                  </a:cubicBezTo>
                  <a:cubicBezTo>
                    <a:pt x="13314" y="8133"/>
                    <a:pt x="13314" y="8289"/>
                    <a:pt x="13417" y="8441"/>
                  </a:cubicBezTo>
                  <a:cubicBezTo>
                    <a:pt x="13520" y="8598"/>
                    <a:pt x="13272" y="8598"/>
                    <a:pt x="13287" y="8766"/>
                  </a:cubicBezTo>
                  <a:cubicBezTo>
                    <a:pt x="13299" y="8933"/>
                    <a:pt x="13272" y="9440"/>
                    <a:pt x="13039" y="9467"/>
                  </a:cubicBezTo>
                  <a:cubicBezTo>
                    <a:pt x="12807" y="9490"/>
                    <a:pt x="12925" y="9662"/>
                    <a:pt x="12705" y="9737"/>
                  </a:cubicBezTo>
                  <a:cubicBezTo>
                    <a:pt x="12483" y="9813"/>
                    <a:pt x="12651" y="10024"/>
                    <a:pt x="12499" y="10024"/>
                  </a:cubicBezTo>
                  <a:cubicBezTo>
                    <a:pt x="12342" y="10024"/>
                    <a:pt x="12277" y="10111"/>
                    <a:pt x="12265" y="10267"/>
                  </a:cubicBezTo>
                  <a:cubicBezTo>
                    <a:pt x="12251" y="10424"/>
                    <a:pt x="12083" y="10473"/>
                    <a:pt x="12056" y="10682"/>
                  </a:cubicBezTo>
                  <a:cubicBezTo>
                    <a:pt x="12029" y="10888"/>
                    <a:pt x="12201" y="11148"/>
                    <a:pt x="12251" y="11262"/>
                  </a:cubicBezTo>
                  <a:cubicBezTo>
                    <a:pt x="12304" y="11380"/>
                    <a:pt x="12072" y="11678"/>
                    <a:pt x="12159" y="11796"/>
                  </a:cubicBezTo>
                  <a:cubicBezTo>
                    <a:pt x="12251" y="11910"/>
                    <a:pt x="12094" y="11936"/>
                    <a:pt x="12007" y="12260"/>
                  </a:cubicBezTo>
                  <a:cubicBezTo>
                    <a:pt x="11915" y="12585"/>
                    <a:pt x="11889" y="13011"/>
                    <a:pt x="12007" y="13034"/>
                  </a:cubicBezTo>
                  <a:cubicBezTo>
                    <a:pt x="12113" y="13059"/>
                    <a:pt x="12154" y="13286"/>
                    <a:pt x="12381" y="13286"/>
                  </a:cubicBezTo>
                  <a:cubicBezTo>
                    <a:pt x="12397" y="13286"/>
                    <a:pt x="12415" y="13285"/>
                    <a:pt x="12434" y="13282"/>
                  </a:cubicBezTo>
                  <a:cubicBezTo>
                    <a:pt x="12705" y="13244"/>
                    <a:pt x="12651" y="12969"/>
                    <a:pt x="12834" y="12909"/>
                  </a:cubicBezTo>
                  <a:cubicBezTo>
                    <a:pt x="12859" y="12899"/>
                    <a:pt x="12880" y="12895"/>
                    <a:pt x="12898" y="12895"/>
                  </a:cubicBezTo>
                  <a:cubicBezTo>
                    <a:pt x="12999" y="12895"/>
                    <a:pt x="12973" y="13036"/>
                    <a:pt x="13120" y="13050"/>
                  </a:cubicBezTo>
                  <a:cubicBezTo>
                    <a:pt x="13287" y="13061"/>
                    <a:pt x="13272" y="13229"/>
                    <a:pt x="13391" y="13229"/>
                  </a:cubicBezTo>
                  <a:cubicBezTo>
                    <a:pt x="13505" y="13229"/>
                    <a:pt x="13482" y="13115"/>
                    <a:pt x="13714" y="13050"/>
                  </a:cubicBezTo>
                  <a:cubicBezTo>
                    <a:pt x="13760" y="13034"/>
                    <a:pt x="13794" y="13020"/>
                    <a:pt x="13829" y="13004"/>
                  </a:cubicBezTo>
                  <a:cubicBezTo>
                    <a:pt x="13820" y="12969"/>
                    <a:pt x="13820" y="12932"/>
                    <a:pt x="13810" y="12901"/>
                  </a:cubicBezTo>
                  <a:lnTo>
                    <a:pt x="13810" y="12901"/>
                  </a:lnTo>
                  <a:cubicBezTo>
                    <a:pt x="13859" y="12905"/>
                    <a:pt x="13882" y="12928"/>
                    <a:pt x="13901" y="12958"/>
                  </a:cubicBezTo>
                  <a:cubicBezTo>
                    <a:pt x="13981" y="12901"/>
                    <a:pt x="14049" y="12840"/>
                    <a:pt x="14244" y="12817"/>
                  </a:cubicBezTo>
                  <a:cubicBezTo>
                    <a:pt x="14279" y="12813"/>
                    <a:pt x="14309" y="12811"/>
                    <a:pt x="14336" y="12811"/>
                  </a:cubicBezTo>
                  <a:cubicBezTo>
                    <a:pt x="14539" y="12811"/>
                    <a:pt x="14493" y="12935"/>
                    <a:pt x="14529" y="13050"/>
                  </a:cubicBezTo>
                  <a:cubicBezTo>
                    <a:pt x="14568" y="13180"/>
                    <a:pt x="14721" y="13034"/>
                    <a:pt x="14930" y="13217"/>
                  </a:cubicBezTo>
                  <a:cubicBezTo>
                    <a:pt x="15080" y="13350"/>
                    <a:pt x="15237" y="13467"/>
                    <a:pt x="15362" y="13467"/>
                  </a:cubicBezTo>
                  <a:cubicBezTo>
                    <a:pt x="15409" y="13467"/>
                    <a:pt x="15451" y="13450"/>
                    <a:pt x="15486" y="13412"/>
                  </a:cubicBezTo>
                  <a:cubicBezTo>
                    <a:pt x="15616" y="13271"/>
                    <a:pt x="15833" y="12737"/>
                    <a:pt x="16184" y="12531"/>
                  </a:cubicBezTo>
                  <a:cubicBezTo>
                    <a:pt x="16400" y="12404"/>
                    <a:pt x="16689" y="12360"/>
                    <a:pt x="16969" y="12360"/>
                  </a:cubicBezTo>
                  <a:cubicBezTo>
                    <a:pt x="17144" y="12360"/>
                    <a:pt x="17316" y="12377"/>
                    <a:pt x="17465" y="12402"/>
                  </a:cubicBezTo>
                  <a:cubicBezTo>
                    <a:pt x="17854" y="12466"/>
                    <a:pt x="17945" y="12909"/>
                    <a:pt x="18280" y="13229"/>
                  </a:cubicBezTo>
                  <a:cubicBezTo>
                    <a:pt x="18615" y="13553"/>
                    <a:pt x="18566" y="13892"/>
                    <a:pt x="18577" y="14044"/>
                  </a:cubicBezTo>
                  <a:cubicBezTo>
                    <a:pt x="18581" y="14098"/>
                    <a:pt x="18621" y="14122"/>
                    <a:pt x="18682" y="14122"/>
                  </a:cubicBezTo>
                  <a:cubicBezTo>
                    <a:pt x="18796" y="14122"/>
                    <a:pt x="18986" y="14034"/>
                    <a:pt x="19145" y="13892"/>
                  </a:cubicBezTo>
                  <a:cubicBezTo>
                    <a:pt x="19259" y="13791"/>
                    <a:pt x="19336" y="13773"/>
                    <a:pt x="19412" y="13773"/>
                  </a:cubicBezTo>
                  <a:cubicBezTo>
                    <a:pt x="19451" y="13773"/>
                    <a:pt x="19490" y="13778"/>
                    <a:pt x="19533" y="13778"/>
                  </a:cubicBezTo>
                  <a:cubicBezTo>
                    <a:pt x="19588" y="13778"/>
                    <a:pt x="19650" y="13771"/>
                    <a:pt x="19729" y="13736"/>
                  </a:cubicBezTo>
                  <a:cubicBezTo>
                    <a:pt x="19988" y="13618"/>
                    <a:pt x="20193" y="13736"/>
                    <a:pt x="20426" y="13568"/>
                  </a:cubicBezTo>
                  <a:cubicBezTo>
                    <a:pt x="20509" y="13509"/>
                    <a:pt x="20573" y="13484"/>
                    <a:pt x="20630" y="13484"/>
                  </a:cubicBezTo>
                  <a:cubicBezTo>
                    <a:pt x="20734" y="13484"/>
                    <a:pt x="20809" y="13571"/>
                    <a:pt x="20918" y="13697"/>
                  </a:cubicBezTo>
                  <a:cubicBezTo>
                    <a:pt x="20962" y="13748"/>
                    <a:pt x="20989" y="13767"/>
                    <a:pt x="21008" y="13767"/>
                  </a:cubicBezTo>
                  <a:cubicBezTo>
                    <a:pt x="21062" y="13767"/>
                    <a:pt x="21055" y="13615"/>
                    <a:pt x="21219" y="13606"/>
                  </a:cubicBezTo>
                  <a:cubicBezTo>
                    <a:pt x="21232" y="13605"/>
                    <a:pt x="21244" y="13605"/>
                    <a:pt x="21255" y="13605"/>
                  </a:cubicBezTo>
                  <a:cubicBezTo>
                    <a:pt x="21420" y="13605"/>
                    <a:pt x="21300" y="13708"/>
                    <a:pt x="21192" y="13866"/>
                  </a:cubicBezTo>
                  <a:cubicBezTo>
                    <a:pt x="21074" y="14033"/>
                    <a:pt x="21409" y="14189"/>
                    <a:pt x="21555" y="14189"/>
                  </a:cubicBezTo>
                  <a:cubicBezTo>
                    <a:pt x="21695" y="14189"/>
                    <a:pt x="21360" y="14589"/>
                    <a:pt x="21372" y="14681"/>
                  </a:cubicBezTo>
                  <a:cubicBezTo>
                    <a:pt x="21386" y="14769"/>
                    <a:pt x="21154" y="14654"/>
                    <a:pt x="20971" y="14887"/>
                  </a:cubicBezTo>
                  <a:cubicBezTo>
                    <a:pt x="20788" y="15119"/>
                    <a:pt x="20750" y="15302"/>
                    <a:pt x="20571" y="15302"/>
                  </a:cubicBezTo>
                  <a:cubicBezTo>
                    <a:pt x="20388" y="15302"/>
                    <a:pt x="20258" y="15702"/>
                    <a:pt x="20053" y="15702"/>
                  </a:cubicBezTo>
                  <a:cubicBezTo>
                    <a:pt x="19942" y="15702"/>
                    <a:pt x="19738" y="15687"/>
                    <a:pt x="19549" y="15687"/>
                  </a:cubicBezTo>
                  <a:cubicBezTo>
                    <a:pt x="19385" y="15687"/>
                    <a:pt x="19233" y="15699"/>
                    <a:pt x="19161" y="15741"/>
                  </a:cubicBezTo>
                  <a:cubicBezTo>
                    <a:pt x="19111" y="15770"/>
                    <a:pt x="19060" y="15782"/>
                    <a:pt x="19009" y="15782"/>
                  </a:cubicBezTo>
                  <a:cubicBezTo>
                    <a:pt x="18901" y="15782"/>
                    <a:pt x="18792" y="15728"/>
                    <a:pt x="18696" y="15676"/>
                  </a:cubicBezTo>
                  <a:cubicBezTo>
                    <a:pt x="18672" y="15663"/>
                    <a:pt x="18645" y="15657"/>
                    <a:pt x="18618" y="15657"/>
                  </a:cubicBezTo>
                  <a:cubicBezTo>
                    <a:pt x="18484" y="15657"/>
                    <a:pt x="18334" y="15806"/>
                    <a:pt x="18334" y="16000"/>
                  </a:cubicBezTo>
                  <a:cubicBezTo>
                    <a:pt x="18334" y="16232"/>
                    <a:pt x="18253" y="16556"/>
                    <a:pt x="18280" y="16880"/>
                  </a:cubicBezTo>
                  <a:cubicBezTo>
                    <a:pt x="18307" y="17200"/>
                    <a:pt x="18253" y="17383"/>
                    <a:pt x="18162" y="17486"/>
                  </a:cubicBezTo>
                  <a:cubicBezTo>
                    <a:pt x="18074" y="17589"/>
                    <a:pt x="17880" y="17886"/>
                    <a:pt x="17777" y="18290"/>
                  </a:cubicBezTo>
                  <a:cubicBezTo>
                    <a:pt x="17671" y="18691"/>
                    <a:pt x="17465" y="18869"/>
                    <a:pt x="17350" y="18911"/>
                  </a:cubicBezTo>
                  <a:cubicBezTo>
                    <a:pt x="17232" y="18950"/>
                    <a:pt x="17141" y="19349"/>
                    <a:pt x="17027" y="19441"/>
                  </a:cubicBezTo>
                  <a:cubicBezTo>
                    <a:pt x="16908" y="19529"/>
                    <a:pt x="16844" y="19918"/>
                    <a:pt x="16870" y="20074"/>
                  </a:cubicBezTo>
                  <a:cubicBezTo>
                    <a:pt x="16897" y="20230"/>
                    <a:pt x="16546" y="20619"/>
                    <a:pt x="16561" y="20851"/>
                  </a:cubicBezTo>
                  <a:cubicBezTo>
                    <a:pt x="16573" y="21084"/>
                    <a:pt x="16805" y="21625"/>
                    <a:pt x="16816" y="21717"/>
                  </a:cubicBezTo>
                  <a:cubicBezTo>
                    <a:pt x="16821" y="21743"/>
                    <a:pt x="16807" y="21753"/>
                    <a:pt x="16784" y="21753"/>
                  </a:cubicBezTo>
                  <a:cubicBezTo>
                    <a:pt x="16725" y="21753"/>
                    <a:pt x="16600" y="21687"/>
                    <a:pt x="16534" y="21641"/>
                  </a:cubicBezTo>
                  <a:cubicBezTo>
                    <a:pt x="16524" y="21634"/>
                    <a:pt x="16511" y="21631"/>
                    <a:pt x="16494" y="21631"/>
                  </a:cubicBezTo>
                  <a:cubicBezTo>
                    <a:pt x="16359" y="21631"/>
                    <a:pt x="16026" y="21842"/>
                    <a:pt x="15795" y="21900"/>
                  </a:cubicBezTo>
                  <a:cubicBezTo>
                    <a:pt x="15536" y="21965"/>
                    <a:pt x="15254" y="22052"/>
                    <a:pt x="15292" y="22327"/>
                  </a:cubicBezTo>
                  <a:cubicBezTo>
                    <a:pt x="15330" y="22597"/>
                    <a:pt x="15189" y="22894"/>
                    <a:pt x="15136" y="22971"/>
                  </a:cubicBezTo>
                  <a:cubicBezTo>
                    <a:pt x="15106" y="23016"/>
                    <a:pt x="14857" y="23039"/>
                    <a:pt x="14590" y="23039"/>
                  </a:cubicBezTo>
                  <a:cubicBezTo>
                    <a:pt x="14386" y="23039"/>
                    <a:pt x="14172" y="23026"/>
                    <a:pt x="14038" y="22997"/>
                  </a:cubicBezTo>
                  <a:cubicBezTo>
                    <a:pt x="13725" y="22932"/>
                    <a:pt x="13261" y="22597"/>
                    <a:pt x="13066" y="22597"/>
                  </a:cubicBezTo>
                  <a:cubicBezTo>
                    <a:pt x="12872" y="22597"/>
                    <a:pt x="12780" y="22376"/>
                    <a:pt x="12731" y="22181"/>
                  </a:cubicBezTo>
                  <a:cubicBezTo>
                    <a:pt x="12677" y="21988"/>
                    <a:pt x="12304" y="22144"/>
                    <a:pt x="12277" y="21949"/>
                  </a:cubicBezTo>
                  <a:cubicBezTo>
                    <a:pt x="12251" y="21755"/>
                    <a:pt x="12174" y="21743"/>
                    <a:pt x="12018" y="21705"/>
                  </a:cubicBezTo>
                  <a:cubicBezTo>
                    <a:pt x="11895" y="21675"/>
                    <a:pt x="11933" y="21522"/>
                    <a:pt x="11893" y="21522"/>
                  </a:cubicBezTo>
                  <a:cubicBezTo>
                    <a:pt x="11882" y="21522"/>
                    <a:pt x="11866" y="21533"/>
                    <a:pt x="11839" y="21560"/>
                  </a:cubicBezTo>
                  <a:cubicBezTo>
                    <a:pt x="11802" y="21597"/>
                    <a:pt x="11772" y="21616"/>
                    <a:pt x="11748" y="21616"/>
                  </a:cubicBezTo>
                  <a:cubicBezTo>
                    <a:pt x="11689" y="21616"/>
                    <a:pt x="11667" y="21502"/>
                    <a:pt x="11667" y="21290"/>
                  </a:cubicBezTo>
                  <a:cubicBezTo>
                    <a:pt x="11667" y="21012"/>
                    <a:pt x="11578" y="20613"/>
                    <a:pt x="11325" y="20613"/>
                  </a:cubicBezTo>
                  <a:cubicBezTo>
                    <a:pt x="11307" y="20613"/>
                    <a:pt x="11288" y="20615"/>
                    <a:pt x="11267" y="20619"/>
                  </a:cubicBezTo>
                  <a:cubicBezTo>
                    <a:pt x="10970" y="20684"/>
                    <a:pt x="11191" y="21458"/>
                    <a:pt x="10944" y="21458"/>
                  </a:cubicBezTo>
                  <a:cubicBezTo>
                    <a:pt x="10707" y="21458"/>
                    <a:pt x="10685" y="22379"/>
                    <a:pt x="10556" y="22379"/>
                  </a:cubicBezTo>
                  <a:cubicBezTo>
                    <a:pt x="10552" y="22379"/>
                    <a:pt x="10548" y="22378"/>
                    <a:pt x="10543" y="22376"/>
                  </a:cubicBezTo>
                  <a:cubicBezTo>
                    <a:pt x="10402" y="22311"/>
                    <a:pt x="10646" y="21393"/>
                    <a:pt x="10775" y="21057"/>
                  </a:cubicBezTo>
                  <a:cubicBezTo>
                    <a:pt x="10844" y="20878"/>
                    <a:pt x="10875" y="20772"/>
                    <a:pt x="10882" y="20665"/>
                  </a:cubicBezTo>
                  <a:lnTo>
                    <a:pt x="10486" y="20665"/>
                  </a:lnTo>
                  <a:cubicBezTo>
                    <a:pt x="10459" y="20431"/>
                    <a:pt x="10584" y="20348"/>
                    <a:pt x="10794" y="20348"/>
                  </a:cubicBezTo>
                  <a:cubicBezTo>
                    <a:pt x="10821" y="20348"/>
                    <a:pt x="10849" y="20349"/>
                    <a:pt x="10879" y="20352"/>
                  </a:cubicBezTo>
                  <a:cubicBezTo>
                    <a:pt x="10870" y="20232"/>
                    <a:pt x="10794" y="20204"/>
                    <a:pt x="10700" y="20204"/>
                  </a:cubicBezTo>
                  <a:cubicBezTo>
                    <a:pt x="10619" y="20204"/>
                    <a:pt x="10524" y="20226"/>
                    <a:pt x="10449" y="20226"/>
                  </a:cubicBezTo>
                  <a:cubicBezTo>
                    <a:pt x="10421" y="20226"/>
                    <a:pt x="10396" y="20223"/>
                    <a:pt x="10376" y="20215"/>
                  </a:cubicBezTo>
                  <a:cubicBezTo>
                    <a:pt x="10235" y="20165"/>
                    <a:pt x="10596" y="19647"/>
                    <a:pt x="10517" y="19349"/>
                  </a:cubicBezTo>
                  <a:cubicBezTo>
                    <a:pt x="10441" y="19052"/>
                    <a:pt x="9830" y="18767"/>
                    <a:pt x="9663" y="18523"/>
                  </a:cubicBezTo>
                  <a:cubicBezTo>
                    <a:pt x="9616" y="18453"/>
                    <a:pt x="9569" y="18420"/>
                    <a:pt x="9528" y="18420"/>
                  </a:cubicBezTo>
                  <a:cubicBezTo>
                    <a:pt x="9422" y="18420"/>
                    <a:pt x="9350" y="18631"/>
                    <a:pt x="9380" y="18973"/>
                  </a:cubicBezTo>
                  <a:cubicBezTo>
                    <a:pt x="9419" y="19453"/>
                    <a:pt x="9236" y="19724"/>
                    <a:pt x="9041" y="19982"/>
                  </a:cubicBezTo>
                  <a:cubicBezTo>
                    <a:pt x="8950" y="20104"/>
                    <a:pt x="8868" y="20163"/>
                    <a:pt x="8809" y="20163"/>
                  </a:cubicBezTo>
                  <a:cubicBezTo>
                    <a:pt x="8742" y="20163"/>
                    <a:pt x="8705" y="20088"/>
                    <a:pt x="8717" y="19944"/>
                  </a:cubicBezTo>
                  <a:cubicBezTo>
                    <a:pt x="8744" y="19674"/>
                    <a:pt x="9274" y="19026"/>
                    <a:pt x="9289" y="18782"/>
                  </a:cubicBezTo>
                  <a:cubicBezTo>
                    <a:pt x="9301" y="18534"/>
                    <a:pt x="8809" y="18107"/>
                    <a:pt x="8652" y="17901"/>
                  </a:cubicBezTo>
                  <a:cubicBezTo>
                    <a:pt x="8622" y="17860"/>
                    <a:pt x="8595" y="17842"/>
                    <a:pt x="8571" y="17842"/>
                  </a:cubicBezTo>
                  <a:cubicBezTo>
                    <a:pt x="8473" y="17842"/>
                    <a:pt x="8412" y="18124"/>
                    <a:pt x="8318" y="18237"/>
                  </a:cubicBezTo>
                  <a:cubicBezTo>
                    <a:pt x="8301" y="18258"/>
                    <a:pt x="8284" y="18267"/>
                    <a:pt x="8269" y="18267"/>
                  </a:cubicBezTo>
                  <a:cubicBezTo>
                    <a:pt x="8181" y="18267"/>
                    <a:pt x="8123" y="17962"/>
                    <a:pt x="8123" y="17783"/>
                  </a:cubicBezTo>
                  <a:cubicBezTo>
                    <a:pt x="8123" y="17578"/>
                    <a:pt x="8306" y="17486"/>
                    <a:pt x="8397" y="17410"/>
                  </a:cubicBezTo>
                  <a:cubicBezTo>
                    <a:pt x="8485" y="17330"/>
                    <a:pt x="8332" y="16968"/>
                    <a:pt x="8332" y="16788"/>
                  </a:cubicBezTo>
                  <a:cubicBezTo>
                    <a:pt x="8332" y="16741"/>
                    <a:pt x="8312" y="16720"/>
                    <a:pt x="8281" y="16720"/>
                  </a:cubicBezTo>
                  <a:cubicBezTo>
                    <a:pt x="8190" y="16720"/>
                    <a:pt x="8004" y="16893"/>
                    <a:pt x="7917" y="17113"/>
                  </a:cubicBezTo>
                  <a:cubicBezTo>
                    <a:pt x="7880" y="17205"/>
                    <a:pt x="7835" y="17238"/>
                    <a:pt x="7794" y="17238"/>
                  </a:cubicBezTo>
                  <a:cubicBezTo>
                    <a:pt x="7703" y="17238"/>
                    <a:pt x="7637" y="17070"/>
                    <a:pt x="7760" y="17010"/>
                  </a:cubicBezTo>
                  <a:cubicBezTo>
                    <a:pt x="7943" y="16918"/>
                    <a:pt x="7906" y="16712"/>
                    <a:pt x="8112" y="16605"/>
                  </a:cubicBezTo>
                  <a:cubicBezTo>
                    <a:pt x="8413" y="16457"/>
                    <a:pt x="8214" y="16362"/>
                    <a:pt x="8123" y="16102"/>
                  </a:cubicBezTo>
                  <a:cubicBezTo>
                    <a:pt x="8035" y="15843"/>
                    <a:pt x="7879" y="15713"/>
                    <a:pt x="7723" y="15573"/>
                  </a:cubicBezTo>
                  <a:cubicBezTo>
                    <a:pt x="7567" y="15428"/>
                    <a:pt x="7749" y="15405"/>
                    <a:pt x="7502" y="15238"/>
                  </a:cubicBezTo>
                  <a:cubicBezTo>
                    <a:pt x="7444" y="15197"/>
                    <a:pt x="7387" y="15180"/>
                    <a:pt x="7332" y="15180"/>
                  </a:cubicBezTo>
                  <a:cubicBezTo>
                    <a:pt x="7152" y="15180"/>
                    <a:pt x="6988" y="15362"/>
                    <a:pt x="6869" y="15519"/>
                  </a:cubicBezTo>
                  <a:cubicBezTo>
                    <a:pt x="6804" y="15605"/>
                    <a:pt x="6740" y="15617"/>
                    <a:pt x="6679" y="15617"/>
                  </a:cubicBezTo>
                  <a:cubicBezTo>
                    <a:pt x="6655" y="15617"/>
                    <a:pt x="6631" y="15615"/>
                    <a:pt x="6608" y="15615"/>
                  </a:cubicBezTo>
                  <a:cubicBezTo>
                    <a:pt x="6550" y="15615"/>
                    <a:pt x="6498" y="15628"/>
                    <a:pt x="6453" y="15713"/>
                  </a:cubicBezTo>
                  <a:cubicBezTo>
                    <a:pt x="6400" y="15820"/>
                    <a:pt x="6323" y="15882"/>
                    <a:pt x="6268" y="15882"/>
                  </a:cubicBezTo>
                  <a:cubicBezTo>
                    <a:pt x="6216" y="15882"/>
                    <a:pt x="6184" y="15828"/>
                    <a:pt x="6210" y="15702"/>
                  </a:cubicBezTo>
                  <a:cubicBezTo>
                    <a:pt x="6259" y="15444"/>
                    <a:pt x="6183" y="15238"/>
                    <a:pt x="6004" y="15119"/>
                  </a:cubicBezTo>
                  <a:cubicBezTo>
                    <a:pt x="5985" y="15106"/>
                    <a:pt x="5967" y="15101"/>
                    <a:pt x="5950" y="15101"/>
                  </a:cubicBezTo>
                  <a:cubicBezTo>
                    <a:pt x="5841" y="15101"/>
                    <a:pt x="5792" y="15337"/>
                    <a:pt x="5719" y="15337"/>
                  </a:cubicBezTo>
                  <a:cubicBezTo>
                    <a:pt x="5699" y="15337"/>
                    <a:pt x="5678" y="15320"/>
                    <a:pt x="5653" y="15275"/>
                  </a:cubicBezTo>
                  <a:cubicBezTo>
                    <a:pt x="5612" y="15201"/>
                    <a:pt x="5571" y="15171"/>
                    <a:pt x="5534" y="15171"/>
                  </a:cubicBezTo>
                  <a:cubicBezTo>
                    <a:pt x="5454" y="15171"/>
                    <a:pt x="5394" y="15312"/>
                    <a:pt x="5394" y="15470"/>
                  </a:cubicBezTo>
                  <a:cubicBezTo>
                    <a:pt x="5394" y="15702"/>
                    <a:pt x="5280" y="15896"/>
                    <a:pt x="5085" y="15908"/>
                  </a:cubicBezTo>
                  <a:cubicBezTo>
                    <a:pt x="4891" y="15919"/>
                    <a:pt x="5021" y="16324"/>
                    <a:pt x="4902" y="16568"/>
                  </a:cubicBezTo>
                  <a:cubicBezTo>
                    <a:pt x="4788" y="16816"/>
                    <a:pt x="4810" y="17356"/>
                    <a:pt x="4826" y="17486"/>
                  </a:cubicBezTo>
                  <a:cubicBezTo>
                    <a:pt x="4831" y="17548"/>
                    <a:pt x="4952" y="17582"/>
                    <a:pt x="5080" y="17582"/>
                  </a:cubicBezTo>
                  <a:cubicBezTo>
                    <a:pt x="5149" y="17582"/>
                    <a:pt x="5220" y="17572"/>
                    <a:pt x="5276" y="17551"/>
                  </a:cubicBezTo>
                  <a:cubicBezTo>
                    <a:pt x="5250" y="17406"/>
                    <a:pt x="5322" y="17166"/>
                    <a:pt x="5283" y="17036"/>
                  </a:cubicBezTo>
                  <a:lnTo>
                    <a:pt x="5283" y="17036"/>
                  </a:lnTo>
                  <a:cubicBezTo>
                    <a:pt x="5359" y="17040"/>
                    <a:pt x="5451" y="17108"/>
                    <a:pt x="5516" y="17200"/>
                  </a:cubicBezTo>
                  <a:cubicBezTo>
                    <a:pt x="5536" y="17188"/>
                    <a:pt x="5558" y="17181"/>
                    <a:pt x="5578" y="17181"/>
                  </a:cubicBezTo>
                  <a:cubicBezTo>
                    <a:pt x="5613" y="17181"/>
                    <a:pt x="5645" y="17202"/>
                    <a:pt x="5665" y="17254"/>
                  </a:cubicBezTo>
                  <a:cubicBezTo>
                    <a:pt x="5687" y="17311"/>
                    <a:pt x="5726" y="17326"/>
                    <a:pt x="5768" y="17326"/>
                  </a:cubicBezTo>
                  <a:cubicBezTo>
                    <a:pt x="5812" y="17326"/>
                    <a:pt x="5859" y="17309"/>
                    <a:pt x="5890" y="17309"/>
                  </a:cubicBezTo>
                  <a:cubicBezTo>
                    <a:pt x="5914" y="17309"/>
                    <a:pt x="5928" y="17319"/>
                    <a:pt x="5924" y="17356"/>
                  </a:cubicBezTo>
                  <a:cubicBezTo>
                    <a:pt x="5913" y="17486"/>
                    <a:pt x="5848" y="17692"/>
                    <a:pt x="6183" y="17734"/>
                  </a:cubicBezTo>
                  <a:cubicBezTo>
                    <a:pt x="6518" y="17772"/>
                    <a:pt x="6648" y="17799"/>
                    <a:pt x="6766" y="18016"/>
                  </a:cubicBezTo>
                  <a:cubicBezTo>
                    <a:pt x="6884" y="18237"/>
                    <a:pt x="6388" y="18069"/>
                    <a:pt x="6404" y="18275"/>
                  </a:cubicBezTo>
                  <a:cubicBezTo>
                    <a:pt x="6411" y="18393"/>
                    <a:pt x="6547" y="18452"/>
                    <a:pt x="6669" y="18452"/>
                  </a:cubicBezTo>
                  <a:cubicBezTo>
                    <a:pt x="6759" y="18452"/>
                    <a:pt x="6841" y="18420"/>
                    <a:pt x="6858" y="18355"/>
                  </a:cubicBezTo>
                  <a:cubicBezTo>
                    <a:pt x="6896" y="18199"/>
                    <a:pt x="7025" y="18172"/>
                    <a:pt x="7220" y="18134"/>
                  </a:cubicBezTo>
                  <a:cubicBezTo>
                    <a:pt x="7231" y="18132"/>
                    <a:pt x="7240" y="18131"/>
                    <a:pt x="7249" y="18131"/>
                  </a:cubicBezTo>
                  <a:cubicBezTo>
                    <a:pt x="7393" y="18131"/>
                    <a:pt x="7292" y="18405"/>
                    <a:pt x="7482" y="18534"/>
                  </a:cubicBezTo>
                  <a:cubicBezTo>
                    <a:pt x="7584" y="18441"/>
                    <a:pt x="7693" y="18359"/>
                    <a:pt x="7806" y="18359"/>
                  </a:cubicBezTo>
                  <a:cubicBezTo>
                    <a:pt x="7863" y="18359"/>
                    <a:pt x="7920" y="18380"/>
                    <a:pt x="7978" y="18431"/>
                  </a:cubicBezTo>
                  <a:cubicBezTo>
                    <a:pt x="8066" y="18679"/>
                    <a:pt x="8047" y="18705"/>
                    <a:pt x="8085" y="19159"/>
                  </a:cubicBezTo>
                  <a:cubicBezTo>
                    <a:pt x="7912" y="19260"/>
                    <a:pt x="7720" y="19309"/>
                    <a:pt x="7534" y="19309"/>
                  </a:cubicBezTo>
                  <a:cubicBezTo>
                    <a:pt x="7326" y="19309"/>
                    <a:pt x="7125" y="19248"/>
                    <a:pt x="6968" y="19129"/>
                  </a:cubicBezTo>
                  <a:cubicBezTo>
                    <a:pt x="6861" y="19204"/>
                    <a:pt x="6751" y="19259"/>
                    <a:pt x="6656" y="19259"/>
                  </a:cubicBezTo>
                  <a:cubicBezTo>
                    <a:pt x="6649" y="19259"/>
                    <a:pt x="6643" y="19259"/>
                    <a:pt x="6636" y="19258"/>
                  </a:cubicBezTo>
                  <a:cubicBezTo>
                    <a:pt x="6465" y="19247"/>
                    <a:pt x="6404" y="19156"/>
                    <a:pt x="6377" y="19015"/>
                  </a:cubicBezTo>
                  <a:cubicBezTo>
                    <a:pt x="6369" y="18967"/>
                    <a:pt x="6349" y="18950"/>
                    <a:pt x="6318" y="18950"/>
                  </a:cubicBezTo>
                  <a:cubicBezTo>
                    <a:pt x="6254" y="18950"/>
                    <a:pt x="6144" y="19018"/>
                    <a:pt x="5989" y="19026"/>
                  </a:cubicBezTo>
                  <a:cubicBezTo>
                    <a:pt x="5756" y="19038"/>
                    <a:pt x="5836" y="19209"/>
                    <a:pt x="5588" y="19414"/>
                  </a:cubicBezTo>
                  <a:cubicBezTo>
                    <a:pt x="5345" y="19620"/>
                    <a:pt x="5345" y="19842"/>
                    <a:pt x="5459" y="19956"/>
                  </a:cubicBezTo>
                  <a:cubicBezTo>
                    <a:pt x="5577" y="20074"/>
                    <a:pt x="5794" y="19998"/>
                    <a:pt x="5874" y="20177"/>
                  </a:cubicBezTo>
                  <a:cubicBezTo>
                    <a:pt x="5950" y="20360"/>
                    <a:pt x="6312" y="20280"/>
                    <a:pt x="6339" y="20436"/>
                  </a:cubicBezTo>
                  <a:cubicBezTo>
                    <a:pt x="6365" y="20593"/>
                    <a:pt x="5707" y="20501"/>
                    <a:pt x="5642" y="20630"/>
                  </a:cubicBezTo>
                  <a:cubicBezTo>
                    <a:pt x="5614" y="20686"/>
                    <a:pt x="5569" y="20716"/>
                    <a:pt x="5524" y="20716"/>
                  </a:cubicBezTo>
                  <a:cubicBezTo>
                    <a:pt x="5466" y="20716"/>
                    <a:pt x="5409" y="20665"/>
                    <a:pt x="5394" y="20554"/>
                  </a:cubicBezTo>
                  <a:cubicBezTo>
                    <a:pt x="5376" y="20425"/>
                    <a:pt x="5279" y="20329"/>
                    <a:pt x="5216" y="20329"/>
                  </a:cubicBezTo>
                  <a:cubicBezTo>
                    <a:pt x="5185" y="20329"/>
                    <a:pt x="5162" y="20353"/>
                    <a:pt x="5162" y="20410"/>
                  </a:cubicBezTo>
                  <a:cubicBezTo>
                    <a:pt x="5162" y="20577"/>
                    <a:pt x="4982" y="20874"/>
                    <a:pt x="4929" y="20992"/>
                  </a:cubicBezTo>
                  <a:cubicBezTo>
                    <a:pt x="4875" y="21110"/>
                    <a:pt x="5150" y="21302"/>
                    <a:pt x="5044" y="21430"/>
                  </a:cubicBezTo>
                  <a:cubicBezTo>
                    <a:pt x="5012" y="21471"/>
                    <a:pt x="4964" y="21485"/>
                    <a:pt x="4910" y="21485"/>
                  </a:cubicBezTo>
                  <a:cubicBezTo>
                    <a:pt x="4791" y="21485"/>
                    <a:pt x="4638" y="21416"/>
                    <a:pt x="4541" y="21408"/>
                  </a:cubicBezTo>
                  <a:cubicBezTo>
                    <a:pt x="4399" y="21393"/>
                    <a:pt x="4605" y="21198"/>
                    <a:pt x="4426" y="21069"/>
                  </a:cubicBezTo>
                  <a:cubicBezTo>
                    <a:pt x="4405" y="21054"/>
                    <a:pt x="4386" y="21047"/>
                    <a:pt x="4369" y="21047"/>
                  </a:cubicBezTo>
                  <a:cubicBezTo>
                    <a:pt x="4241" y="21047"/>
                    <a:pt x="4221" y="21430"/>
                    <a:pt x="4048" y="21430"/>
                  </a:cubicBezTo>
                  <a:cubicBezTo>
                    <a:pt x="3855" y="21430"/>
                    <a:pt x="3804" y="21819"/>
                    <a:pt x="3740" y="21949"/>
                  </a:cubicBezTo>
                  <a:cubicBezTo>
                    <a:pt x="3725" y="21980"/>
                    <a:pt x="3695" y="21991"/>
                    <a:pt x="3657" y="21991"/>
                  </a:cubicBezTo>
                  <a:cubicBezTo>
                    <a:pt x="3555" y="21991"/>
                    <a:pt x="3392" y="21910"/>
                    <a:pt x="3283" y="21910"/>
                  </a:cubicBezTo>
                  <a:cubicBezTo>
                    <a:pt x="3260" y="21910"/>
                    <a:pt x="3239" y="21914"/>
                    <a:pt x="3222" y="21923"/>
                  </a:cubicBezTo>
                  <a:cubicBezTo>
                    <a:pt x="3092" y="21988"/>
                    <a:pt x="2665" y="22468"/>
                    <a:pt x="2703" y="22674"/>
                  </a:cubicBezTo>
                  <a:cubicBezTo>
                    <a:pt x="2728" y="22810"/>
                    <a:pt x="2606" y="22878"/>
                    <a:pt x="2521" y="22878"/>
                  </a:cubicBezTo>
                  <a:cubicBezTo>
                    <a:pt x="2475" y="22878"/>
                    <a:pt x="2440" y="22858"/>
                    <a:pt x="2444" y="22818"/>
                  </a:cubicBezTo>
                  <a:cubicBezTo>
                    <a:pt x="2460" y="22700"/>
                    <a:pt x="2379" y="22609"/>
                    <a:pt x="2135" y="22391"/>
                  </a:cubicBezTo>
                  <a:cubicBezTo>
                    <a:pt x="1992" y="22263"/>
                    <a:pt x="1906" y="22201"/>
                    <a:pt x="1849" y="22201"/>
                  </a:cubicBezTo>
                  <a:cubicBezTo>
                    <a:pt x="1807" y="22201"/>
                    <a:pt x="1780" y="22234"/>
                    <a:pt x="1758" y="22299"/>
                  </a:cubicBezTo>
                  <a:cubicBezTo>
                    <a:pt x="1732" y="22381"/>
                    <a:pt x="1677" y="22441"/>
                    <a:pt x="1632" y="22441"/>
                  </a:cubicBezTo>
                  <a:cubicBezTo>
                    <a:pt x="1591" y="22441"/>
                    <a:pt x="1558" y="22391"/>
                    <a:pt x="1563" y="22262"/>
                  </a:cubicBezTo>
                  <a:cubicBezTo>
                    <a:pt x="1579" y="21988"/>
                    <a:pt x="1758" y="21511"/>
                    <a:pt x="1644" y="21355"/>
                  </a:cubicBezTo>
                  <a:cubicBezTo>
                    <a:pt x="1526" y="21198"/>
                    <a:pt x="763" y="20707"/>
                    <a:pt x="493" y="20512"/>
                  </a:cubicBezTo>
                  <a:cubicBezTo>
                    <a:pt x="439" y="20475"/>
                    <a:pt x="395" y="20458"/>
                    <a:pt x="360" y="20458"/>
                  </a:cubicBezTo>
                  <a:cubicBezTo>
                    <a:pt x="212" y="20458"/>
                    <a:pt x="203" y="20748"/>
                    <a:pt x="233" y="21122"/>
                  </a:cubicBezTo>
                  <a:cubicBezTo>
                    <a:pt x="272" y="21587"/>
                    <a:pt x="50" y="21690"/>
                    <a:pt x="24" y="22079"/>
                  </a:cubicBezTo>
                  <a:cubicBezTo>
                    <a:pt x="1" y="22468"/>
                    <a:pt x="104" y="23191"/>
                    <a:pt x="219" y="23295"/>
                  </a:cubicBezTo>
                  <a:cubicBezTo>
                    <a:pt x="236" y="23310"/>
                    <a:pt x="253" y="23316"/>
                    <a:pt x="270" y="23316"/>
                  </a:cubicBezTo>
                  <a:cubicBezTo>
                    <a:pt x="361" y="23316"/>
                    <a:pt x="445" y="23135"/>
                    <a:pt x="545" y="23135"/>
                  </a:cubicBezTo>
                  <a:cubicBezTo>
                    <a:pt x="553" y="23135"/>
                    <a:pt x="561" y="23136"/>
                    <a:pt x="569" y="23138"/>
                  </a:cubicBezTo>
                  <a:cubicBezTo>
                    <a:pt x="699" y="23180"/>
                    <a:pt x="477" y="23413"/>
                    <a:pt x="530" y="23516"/>
                  </a:cubicBezTo>
                  <a:cubicBezTo>
                    <a:pt x="544" y="23544"/>
                    <a:pt x="567" y="23554"/>
                    <a:pt x="603" y="23554"/>
                  </a:cubicBezTo>
                  <a:cubicBezTo>
                    <a:pt x="680" y="23554"/>
                    <a:pt x="817" y="23509"/>
                    <a:pt x="1045" y="23509"/>
                  </a:cubicBezTo>
                  <a:cubicBezTo>
                    <a:pt x="1093" y="23509"/>
                    <a:pt x="1145" y="23511"/>
                    <a:pt x="1202" y="23516"/>
                  </a:cubicBezTo>
                  <a:cubicBezTo>
                    <a:pt x="1256" y="23521"/>
                    <a:pt x="1304" y="23523"/>
                    <a:pt x="1347" y="23523"/>
                  </a:cubicBezTo>
                  <a:cubicBezTo>
                    <a:pt x="1663" y="23523"/>
                    <a:pt x="1702" y="23409"/>
                    <a:pt x="1849" y="23295"/>
                  </a:cubicBezTo>
                  <a:cubicBezTo>
                    <a:pt x="1968" y="23202"/>
                    <a:pt x="2114" y="23189"/>
                    <a:pt x="2291" y="23189"/>
                  </a:cubicBezTo>
                  <a:cubicBezTo>
                    <a:pt x="2363" y="23189"/>
                    <a:pt x="2441" y="23191"/>
                    <a:pt x="2524" y="23191"/>
                  </a:cubicBezTo>
                  <a:cubicBezTo>
                    <a:pt x="2806" y="23191"/>
                    <a:pt x="2794" y="23462"/>
                    <a:pt x="2859" y="23554"/>
                  </a:cubicBezTo>
                  <a:cubicBezTo>
                    <a:pt x="2867" y="23565"/>
                    <a:pt x="2876" y="23570"/>
                    <a:pt x="2886" y="23570"/>
                  </a:cubicBezTo>
                  <a:cubicBezTo>
                    <a:pt x="2945" y="23570"/>
                    <a:pt x="3032" y="23368"/>
                    <a:pt x="3166" y="23368"/>
                  </a:cubicBezTo>
                  <a:cubicBezTo>
                    <a:pt x="3179" y="23368"/>
                    <a:pt x="3192" y="23370"/>
                    <a:pt x="3206" y="23374"/>
                  </a:cubicBezTo>
                  <a:cubicBezTo>
                    <a:pt x="3389" y="23425"/>
                    <a:pt x="3104" y="23694"/>
                    <a:pt x="3157" y="23851"/>
                  </a:cubicBezTo>
                  <a:cubicBezTo>
                    <a:pt x="3190" y="23955"/>
                    <a:pt x="3398" y="24048"/>
                    <a:pt x="3574" y="24048"/>
                  </a:cubicBezTo>
                  <a:cubicBezTo>
                    <a:pt x="3663" y="24048"/>
                    <a:pt x="3743" y="24025"/>
                    <a:pt x="3790" y="23969"/>
                  </a:cubicBezTo>
                  <a:cubicBezTo>
                    <a:pt x="3881" y="23863"/>
                    <a:pt x="3904" y="23798"/>
                    <a:pt x="3951" y="23798"/>
                  </a:cubicBezTo>
                  <a:cubicBezTo>
                    <a:pt x="3979" y="23798"/>
                    <a:pt x="4014" y="23819"/>
                    <a:pt x="4075" y="23866"/>
                  </a:cubicBezTo>
                  <a:cubicBezTo>
                    <a:pt x="4169" y="23936"/>
                    <a:pt x="4285" y="24012"/>
                    <a:pt x="4413" y="24012"/>
                  </a:cubicBezTo>
                  <a:cubicBezTo>
                    <a:pt x="4515" y="24012"/>
                    <a:pt x="4624" y="23963"/>
                    <a:pt x="4735" y="23824"/>
                  </a:cubicBezTo>
                  <a:cubicBezTo>
                    <a:pt x="4982" y="23516"/>
                    <a:pt x="4956" y="22948"/>
                    <a:pt x="5150" y="22647"/>
                  </a:cubicBezTo>
                  <a:cubicBezTo>
                    <a:pt x="5202" y="22567"/>
                    <a:pt x="5232" y="22540"/>
                    <a:pt x="5252" y="22540"/>
                  </a:cubicBezTo>
                  <a:cubicBezTo>
                    <a:pt x="5297" y="22540"/>
                    <a:pt x="5290" y="22682"/>
                    <a:pt x="5380" y="22682"/>
                  </a:cubicBezTo>
                  <a:cubicBezTo>
                    <a:pt x="5398" y="22682"/>
                    <a:pt x="5420" y="22676"/>
                    <a:pt x="5447" y="22662"/>
                  </a:cubicBezTo>
                  <a:cubicBezTo>
                    <a:pt x="5482" y="22643"/>
                    <a:pt x="5513" y="22635"/>
                    <a:pt x="5542" y="22635"/>
                  </a:cubicBezTo>
                  <a:cubicBezTo>
                    <a:pt x="5688" y="22635"/>
                    <a:pt x="5767" y="22842"/>
                    <a:pt x="5901" y="22842"/>
                  </a:cubicBezTo>
                  <a:cubicBezTo>
                    <a:pt x="5905" y="22842"/>
                    <a:pt x="5909" y="22841"/>
                    <a:pt x="5913" y="22841"/>
                  </a:cubicBezTo>
                  <a:cubicBezTo>
                    <a:pt x="6080" y="22830"/>
                    <a:pt x="5989" y="22711"/>
                    <a:pt x="5707" y="22559"/>
                  </a:cubicBezTo>
                  <a:cubicBezTo>
                    <a:pt x="5437" y="22412"/>
                    <a:pt x="5744" y="22298"/>
                    <a:pt x="5985" y="22298"/>
                  </a:cubicBezTo>
                  <a:cubicBezTo>
                    <a:pt x="5999" y="22298"/>
                    <a:pt x="6013" y="22299"/>
                    <a:pt x="6027" y="22299"/>
                  </a:cubicBezTo>
                  <a:cubicBezTo>
                    <a:pt x="6274" y="22311"/>
                    <a:pt x="6133" y="22533"/>
                    <a:pt x="6377" y="22700"/>
                  </a:cubicBezTo>
                  <a:cubicBezTo>
                    <a:pt x="6625" y="22868"/>
                    <a:pt x="6663" y="23024"/>
                    <a:pt x="6610" y="23268"/>
                  </a:cubicBezTo>
                  <a:cubicBezTo>
                    <a:pt x="6589" y="23370"/>
                    <a:pt x="6645" y="23406"/>
                    <a:pt x="6732" y="23406"/>
                  </a:cubicBezTo>
                  <a:cubicBezTo>
                    <a:pt x="6858" y="23406"/>
                    <a:pt x="7051" y="23331"/>
                    <a:pt x="7181" y="23268"/>
                  </a:cubicBezTo>
                  <a:cubicBezTo>
                    <a:pt x="7223" y="23249"/>
                    <a:pt x="7257" y="23237"/>
                    <a:pt x="7292" y="23233"/>
                  </a:cubicBezTo>
                  <a:cubicBezTo>
                    <a:pt x="7373" y="23132"/>
                    <a:pt x="7478" y="23060"/>
                    <a:pt x="7608" y="23060"/>
                  </a:cubicBezTo>
                  <a:cubicBezTo>
                    <a:pt x="7643" y="23060"/>
                    <a:pt x="7680" y="23066"/>
                    <a:pt x="7719" y="23077"/>
                  </a:cubicBezTo>
                  <a:lnTo>
                    <a:pt x="7719" y="23775"/>
                  </a:lnTo>
                  <a:cubicBezTo>
                    <a:pt x="7656" y="23770"/>
                    <a:pt x="7592" y="23766"/>
                    <a:pt x="7532" y="23766"/>
                  </a:cubicBezTo>
                  <a:cubicBezTo>
                    <a:pt x="7441" y="23766"/>
                    <a:pt x="7359" y="23775"/>
                    <a:pt x="7299" y="23805"/>
                  </a:cubicBezTo>
                  <a:cubicBezTo>
                    <a:pt x="7273" y="23844"/>
                    <a:pt x="7243" y="23874"/>
                    <a:pt x="7212" y="23897"/>
                  </a:cubicBezTo>
                  <a:cubicBezTo>
                    <a:pt x="7204" y="23912"/>
                    <a:pt x="7197" y="23931"/>
                    <a:pt x="7197" y="23946"/>
                  </a:cubicBezTo>
                  <a:cubicBezTo>
                    <a:pt x="7178" y="23946"/>
                    <a:pt x="7166" y="23939"/>
                    <a:pt x="7151" y="23928"/>
                  </a:cubicBezTo>
                  <a:cubicBezTo>
                    <a:pt x="7127" y="23937"/>
                    <a:pt x="7101" y="23942"/>
                    <a:pt x="7075" y="23942"/>
                  </a:cubicBezTo>
                  <a:cubicBezTo>
                    <a:pt x="7027" y="23942"/>
                    <a:pt x="6976" y="23926"/>
                    <a:pt x="6923" y="23889"/>
                  </a:cubicBezTo>
                  <a:cubicBezTo>
                    <a:pt x="6783" y="23800"/>
                    <a:pt x="6628" y="23726"/>
                    <a:pt x="6539" y="23726"/>
                  </a:cubicBezTo>
                  <a:cubicBezTo>
                    <a:pt x="6488" y="23726"/>
                    <a:pt x="6459" y="23751"/>
                    <a:pt x="6469" y="23813"/>
                  </a:cubicBezTo>
                  <a:cubicBezTo>
                    <a:pt x="6495" y="23981"/>
                    <a:pt x="6453" y="24370"/>
                    <a:pt x="6274" y="24488"/>
                  </a:cubicBezTo>
                  <a:cubicBezTo>
                    <a:pt x="6238" y="24510"/>
                    <a:pt x="6213" y="24520"/>
                    <a:pt x="6195" y="24520"/>
                  </a:cubicBezTo>
                  <a:cubicBezTo>
                    <a:pt x="6121" y="24520"/>
                    <a:pt x="6179" y="24340"/>
                    <a:pt x="6210" y="24057"/>
                  </a:cubicBezTo>
                  <a:cubicBezTo>
                    <a:pt x="6247" y="23710"/>
                    <a:pt x="5977" y="24007"/>
                    <a:pt x="5977" y="23748"/>
                  </a:cubicBezTo>
                  <a:cubicBezTo>
                    <a:pt x="5977" y="23489"/>
                    <a:pt x="6119" y="23295"/>
                    <a:pt x="5924" y="23073"/>
                  </a:cubicBezTo>
                  <a:cubicBezTo>
                    <a:pt x="5882" y="23025"/>
                    <a:pt x="5830" y="23006"/>
                    <a:pt x="5777" y="23006"/>
                  </a:cubicBezTo>
                  <a:cubicBezTo>
                    <a:pt x="5618" y="23006"/>
                    <a:pt x="5439" y="23182"/>
                    <a:pt x="5417" y="23321"/>
                  </a:cubicBezTo>
                  <a:cubicBezTo>
                    <a:pt x="5417" y="23325"/>
                    <a:pt x="5421" y="23325"/>
                    <a:pt x="5424" y="23325"/>
                  </a:cubicBezTo>
                  <a:cubicBezTo>
                    <a:pt x="5421" y="23333"/>
                    <a:pt x="5417" y="23344"/>
                    <a:pt x="5413" y="23351"/>
                  </a:cubicBezTo>
                  <a:cubicBezTo>
                    <a:pt x="5413" y="23371"/>
                    <a:pt x="5417" y="23386"/>
                    <a:pt x="5421" y="23397"/>
                  </a:cubicBezTo>
                  <a:cubicBezTo>
                    <a:pt x="5486" y="23580"/>
                    <a:pt x="5561" y="23866"/>
                    <a:pt x="5382" y="23866"/>
                  </a:cubicBezTo>
                  <a:cubicBezTo>
                    <a:pt x="5241" y="23866"/>
                    <a:pt x="5287" y="23683"/>
                    <a:pt x="5295" y="23523"/>
                  </a:cubicBezTo>
                  <a:cubicBezTo>
                    <a:pt x="5234" y="23497"/>
                    <a:pt x="5211" y="23436"/>
                    <a:pt x="5131" y="23428"/>
                  </a:cubicBezTo>
                  <a:cubicBezTo>
                    <a:pt x="5085" y="23508"/>
                    <a:pt x="5055" y="23622"/>
                    <a:pt x="5085" y="23737"/>
                  </a:cubicBezTo>
                  <a:cubicBezTo>
                    <a:pt x="5150" y="23992"/>
                    <a:pt x="5162" y="24175"/>
                    <a:pt x="4940" y="24380"/>
                  </a:cubicBezTo>
                  <a:cubicBezTo>
                    <a:pt x="4724" y="24591"/>
                    <a:pt x="4594" y="24964"/>
                    <a:pt x="5097" y="25056"/>
                  </a:cubicBezTo>
                  <a:cubicBezTo>
                    <a:pt x="5600" y="25147"/>
                    <a:pt x="5329" y="25509"/>
                    <a:pt x="5496" y="25650"/>
                  </a:cubicBezTo>
                  <a:cubicBezTo>
                    <a:pt x="5525" y="25674"/>
                    <a:pt x="5552" y="25685"/>
                    <a:pt x="5578" y="25685"/>
                  </a:cubicBezTo>
                  <a:cubicBezTo>
                    <a:pt x="5702" y="25685"/>
                    <a:pt x="5785" y="25423"/>
                    <a:pt x="5794" y="25131"/>
                  </a:cubicBezTo>
                  <a:cubicBezTo>
                    <a:pt x="5806" y="24859"/>
                    <a:pt x="6008" y="24641"/>
                    <a:pt x="6095" y="24641"/>
                  </a:cubicBezTo>
                  <a:cubicBezTo>
                    <a:pt x="6118" y="24641"/>
                    <a:pt x="6133" y="24657"/>
                    <a:pt x="6133" y="24693"/>
                  </a:cubicBezTo>
                  <a:cubicBezTo>
                    <a:pt x="6133" y="24861"/>
                    <a:pt x="6377" y="24785"/>
                    <a:pt x="6286" y="24964"/>
                  </a:cubicBezTo>
                  <a:cubicBezTo>
                    <a:pt x="6219" y="25103"/>
                    <a:pt x="6254" y="25241"/>
                    <a:pt x="6344" y="25241"/>
                  </a:cubicBezTo>
                  <a:cubicBezTo>
                    <a:pt x="6372" y="25241"/>
                    <a:pt x="6405" y="25227"/>
                    <a:pt x="6442" y="25196"/>
                  </a:cubicBezTo>
                  <a:cubicBezTo>
                    <a:pt x="6484" y="25162"/>
                    <a:pt x="6519" y="25150"/>
                    <a:pt x="6551" y="25150"/>
                  </a:cubicBezTo>
                  <a:cubicBezTo>
                    <a:pt x="6634" y="25150"/>
                    <a:pt x="6697" y="25236"/>
                    <a:pt x="6801" y="25236"/>
                  </a:cubicBezTo>
                  <a:cubicBezTo>
                    <a:pt x="6807" y="25236"/>
                    <a:pt x="6813" y="25235"/>
                    <a:pt x="6819" y="25235"/>
                  </a:cubicBezTo>
                  <a:cubicBezTo>
                    <a:pt x="6822" y="25235"/>
                    <a:pt x="6825" y="25234"/>
                    <a:pt x="6828" y="25234"/>
                  </a:cubicBezTo>
                  <a:cubicBezTo>
                    <a:pt x="6966" y="25234"/>
                    <a:pt x="6831" y="25515"/>
                    <a:pt x="6805" y="25780"/>
                  </a:cubicBezTo>
                  <a:cubicBezTo>
                    <a:pt x="6777" y="26050"/>
                    <a:pt x="6869" y="26558"/>
                    <a:pt x="6945" y="26919"/>
                  </a:cubicBezTo>
                  <a:cubicBezTo>
                    <a:pt x="7025" y="27281"/>
                    <a:pt x="6896" y="27682"/>
                    <a:pt x="6728" y="27838"/>
                  </a:cubicBezTo>
                  <a:cubicBezTo>
                    <a:pt x="6560" y="27990"/>
                    <a:pt x="6583" y="28199"/>
                    <a:pt x="6583" y="28459"/>
                  </a:cubicBezTo>
                  <a:cubicBezTo>
                    <a:pt x="6583" y="28714"/>
                    <a:pt x="6339" y="28639"/>
                    <a:pt x="6328" y="28973"/>
                  </a:cubicBezTo>
                  <a:cubicBezTo>
                    <a:pt x="6312" y="29313"/>
                    <a:pt x="6027" y="29233"/>
                    <a:pt x="5859" y="29271"/>
                  </a:cubicBezTo>
                  <a:cubicBezTo>
                    <a:pt x="5691" y="29313"/>
                    <a:pt x="5744" y="29983"/>
                    <a:pt x="5897" y="30231"/>
                  </a:cubicBezTo>
                  <a:cubicBezTo>
                    <a:pt x="6054" y="30475"/>
                    <a:pt x="5989" y="30956"/>
                    <a:pt x="6274" y="31085"/>
                  </a:cubicBezTo>
                  <a:cubicBezTo>
                    <a:pt x="6330" y="31111"/>
                    <a:pt x="6373" y="31122"/>
                    <a:pt x="6407" y="31122"/>
                  </a:cubicBezTo>
                  <a:cubicBezTo>
                    <a:pt x="6545" y="31122"/>
                    <a:pt x="6518" y="30939"/>
                    <a:pt x="6518" y="30826"/>
                  </a:cubicBezTo>
                  <a:cubicBezTo>
                    <a:pt x="6518" y="30628"/>
                    <a:pt x="6286" y="30643"/>
                    <a:pt x="6339" y="30280"/>
                  </a:cubicBezTo>
                  <a:cubicBezTo>
                    <a:pt x="6388" y="29919"/>
                    <a:pt x="5962" y="29659"/>
                    <a:pt x="6119" y="29508"/>
                  </a:cubicBezTo>
                  <a:cubicBezTo>
                    <a:pt x="6132" y="29493"/>
                    <a:pt x="6148" y="29487"/>
                    <a:pt x="6164" y="29487"/>
                  </a:cubicBezTo>
                  <a:cubicBezTo>
                    <a:pt x="6326" y="29487"/>
                    <a:pt x="6576" y="30155"/>
                    <a:pt x="6625" y="30463"/>
                  </a:cubicBezTo>
                  <a:cubicBezTo>
                    <a:pt x="6647" y="30614"/>
                    <a:pt x="6714" y="30682"/>
                    <a:pt x="6824" y="30682"/>
                  </a:cubicBezTo>
                  <a:cubicBezTo>
                    <a:pt x="6959" y="30682"/>
                    <a:pt x="7160" y="30578"/>
                    <a:pt x="7426" y="30399"/>
                  </a:cubicBezTo>
                  <a:cubicBezTo>
                    <a:pt x="7550" y="30315"/>
                    <a:pt x="7624" y="30284"/>
                    <a:pt x="7669" y="30284"/>
                  </a:cubicBezTo>
                  <a:cubicBezTo>
                    <a:pt x="7798" y="30284"/>
                    <a:pt x="7692" y="30540"/>
                    <a:pt x="7864" y="30540"/>
                  </a:cubicBezTo>
                  <a:cubicBezTo>
                    <a:pt x="8057" y="30540"/>
                    <a:pt x="7876" y="30961"/>
                    <a:pt x="7766" y="30961"/>
                  </a:cubicBezTo>
                  <a:cubicBezTo>
                    <a:pt x="7744" y="30961"/>
                    <a:pt x="7724" y="30944"/>
                    <a:pt x="7711" y="30903"/>
                  </a:cubicBezTo>
                  <a:cubicBezTo>
                    <a:pt x="7679" y="30804"/>
                    <a:pt x="7620" y="30764"/>
                    <a:pt x="7551" y="30764"/>
                  </a:cubicBezTo>
                  <a:cubicBezTo>
                    <a:pt x="7448" y="30764"/>
                    <a:pt x="7324" y="30851"/>
                    <a:pt x="7231" y="30967"/>
                  </a:cubicBezTo>
                  <a:cubicBezTo>
                    <a:pt x="7088" y="31144"/>
                    <a:pt x="7205" y="31267"/>
                    <a:pt x="7101" y="31267"/>
                  </a:cubicBezTo>
                  <a:cubicBezTo>
                    <a:pt x="7091" y="31267"/>
                    <a:pt x="7078" y="31266"/>
                    <a:pt x="7063" y="31264"/>
                  </a:cubicBezTo>
                  <a:cubicBezTo>
                    <a:pt x="7055" y="31262"/>
                    <a:pt x="7047" y="31262"/>
                    <a:pt x="7040" y="31262"/>
                  </a:cubicBezTo>
                  <a:cubicBezTo>
                    <a:pt x="6914" y="31262"/>
                    <a:pt x="7067" y="31479"/>
                    <a:pt x="6934" y="31653"/>
                  </a:cubicBezTo>
                  <a:cubicBezTo>
                    <a:pt x="6793" y="31836"/>
                    <a:pt x="6675" y="31923"/>
                    <a:pt x="6805" y="32171"/>
                  </a:cubicBezTo>
                  <a:cubicBezTo>
                    <a:pt x="6934" y="32415"/>
                    <a:pt x="6896" y="32701"/>
                    <a:pt x="6987" y="33242"/>
                  </a:cubicBezTo>
                  <a:cubicBezTo>
                    <a:pt x="7074" y="33788"/>
                    <a:pt x="7052" y="34782"/>
                    <a:pt x="6869" y="34965"/>
                  </a:cubicBezTo>
                  <a:cubicBezTo>
                    <a:pt x="6847" y="34986"/>
                    <a:pt x="6824" y="34996"/>
                    <a:pt x="6799" y="34996"/>
                  </a:cubicBezTo>
                  <a:cubicBezTo>
                    <a:pt x="6618" y="34996"/>
                    <a:pt x="6372" y="34477"/>
                    <a:pt x="6416" y="34305"/>
                  </a:cubicBezTo>
                  <a:cubicBezTo>
                    <a:pt x="6432" y="34241"/>
                    <a:pt x="6414" y="34211"/>
                    <a:pt x="6374" y="34211"/>
                  </a:cubicBezTo>
                  <a:cubicBezTo>
                    <a:pt x="6296" y="34211"/>
                    <a:pt x="6131" y="34327"/>
                    <a:pt x="5977" y="34527"/>
                  </a:cubicBezTo>
                  <a:cubicBezTo>
                    <a:pt x="5747" y="34821"/>
                    <a:pt x="5603" y="35468"/>
                    <a:pt x="5739" y="35468"/>
                  </a:cubicBezTo>
                  <a:cubicBezTo>
                    <a:pt x="5741" y="35468"/>
                    <a:pt x="5743" y="35468"/>
                    <a:pt x="5744" y="35468"/>
                  </a:cubicBezTo>
                  <a:cubicBezTo>
                    <a:pt x="5746" y="35468"/>
                    <a:pt x="5748" y="35468"/>
                    <a:pt x="5750" y="35468"/>
                  </a:cubicBezTo>
                  <a:cubicBezTo>
                    <a:pt x="5882" y="35468"/>
                    <a:pt x="5755" y="35852"/>
                    <a:pt x="5665" y="36322"/>
                  </a:cubicBezTo>
                  <a:cubicBezTo>
                    <a:pt x="5577" y="36803"/>
                    <a:pt x="5405" y="36867"/>
                    <a:pt x="5394" y="37176"/>
                  </a:cubicBezTo>
                  <a:cubicBezTo>
                    <a:pt x="5382" y="37477"/>
                    <a:pt x="5291" y="37953"/>
                    <a:pt x="5005" y="38315"/>
                  </a:cubicBezTo>
                  <a:cubicBezTo>
                    <a:pt x="4956" y="38384"/>
                    <a:pt x="4914" y="38464"/>
                    <a:pt x="4884" y="38559"/>
                  </a:cubicBezTo>
                  <a:cubicBezTo>
                    <a:pt x="4898" y="38551"/>
                    <a:pt x="4914" y="38548"/>
                    <a:pt x="4929" y="38548"/>
                  </a:cubicBezTo>
                  <a:cubicBezTo>
                    <a:pt x="5127" y="38582"/>
                    <a:pt x="5028" y="38723"/>
                    <a:pt x="4929" y="38723"/>
                  </a:cubicBezTo>
                  <a:cubicBezTo>
                    <a:pt x="4895" y="38715"/>
                    <a:pt x="4868" y="38708"/>
                    <a:pt x="4849" y="38696"/>
                  </a:cubicBezTo>
                  <a:lnTo>
                    <a:pt x="4849" y="38696"/>
                  </a:lnTo>
                  <a:cubicBezTo>
                    <a:pt x="4777" y="39089"/>
                    <a:pt x="4868" y="39561"/>
                    <a:pt x="5058" y="39634"/>
                  </a:cubicBezTo>
                  <a:cubicBezTo>
                    <a:pt x="5318" y="39737"/>
                    <a:pt x="5303" y="40022"/>
                    <a:pt x="5303" y="40309"/>
                  </a:cubicBezTo>
                  <a:cubicBezTo>
                    <a:pt x="5303" y="40383"/>
                    <a:pt x="5280" y="40409"/>
                    <a:pt x="5247" y="40409"/>
                  </a:cubicBezTo>
                  <a:cubicBezTo>
                    <a:pt x="5167" y="40409"/>
                    <a:pt x="5024" y="40265"/>
                    <a:pt x="4958" y="40265"/>
                  </a:cubicBezTo>
                  <a:cubicBezTo>
                    <a:pt x="4945" y="40265"/>
                    <a:pt x="4936" y="40270"/>
                    <a:pt x="4929" y="40282"/>
                  </a:cubicBezTo>
                  <a:cubicBezTo>
                    <a:pt x="4856" y="40419"/>
                    <a:pt x="4502" y="40270"/>
                    <a:pt x="4476" y="40476"/>
                  </a:cubicBezTo>
                  <a:cubicBezTo>
                    <a:pt x="4449" y="40682"/>
                    <a:pt x="5329" y="40877"/>
                    <a:pt x="5303" y="41265"/>
                  </a:cubicBezTo>
                  <a:cubicBezTo>
                    <a:pt x="5280" y="41654"/>
                    <a:pt x="4372" y="41822"/>
                    <a:pt x="4140" y="42145"/>
                  </a:cubicBezTo>
                  <a:cubicBezTo>
                    <a:pt x="3972" y="42380"/>
                    <a:pt x="3917" y="42600"/>
                    <a:pt x="4033" y="42600"/>
                  </a:cubicBezTo>
                  <a:cubicBezTo>
                    <a:pt x="4077" y="42600"/>
                    <a:pt x="4146" y="42568"/>
                    <a:pt x="4243" y="42492"/>
                  </a:cubicBezTo>
                  <a:cubicBezTo>
                    <a:pt x="4317" y="42435"/>
                    <a:pt x="4365" y="42413"/>
                    <a:pt x="4395" y="42413"/>
                  </a:cubicBezTo>
                  <a:cubicBezTo>
                    <a:pt x="4507" y="42413"/>
                    <a:pt x="4402" y="42704"/>
                    <a:pt x="4561" y="42704"/>
                  </a:cubicBezTo>
                  <a:cubicBezTo>
                    <a:pt x="4566" y="42704"/>
                    <a:pt x="4572" y="42703"/>
                    <a:pt x="4578" y="42703"/>
                  </a:cubicBezTo>
                  <a:cubicBezTo>
                    <a:pt x="4585" y="42702"/>
                    <a:pt x="4591" y="42701"/>
                    <a:pt x="4598" y="42701"/>
                  </a:cubicBezTo>
                  <a:cubicBezTo>
                    <a:pt x="4823" y="42701"/>
                    <a:pt x="5075" y="43129"/>
                    <a:pt x="4961" y="43129"/>
                  </a:cubicBezTo>
                  <a:cubicBezTo>
                    <a:pt x="4959" y="43129"/>
                    <a:pt x="4958" y="43129"/>
                    <a:pt x="4956" y="43129"/>
                  </a:cubicBezTo>
                  <a:cubicBezTo>
                    <a:pt x="4953" y="43128"/>
                    <a:pt x="4949" y="43128"/>
                    <a:pt x="4946" y="43128"/>
                  </a:cubicBezTo>
                  <a:cubicBezTo>
                    <a:pt x="4819" y="43128"/>
                    <a:pt x="4691" y="43396"/>
                    <a:pt x="5044" y="43697"/>
                  </a:cubicBezTo>
                  <a:cubicBezTo>
                    <a:pt x="5405" y="44010"/>
                    <a:pt x="5356" y="44226"/>
                    <a:pt x="5227" y="44253"/>
                  </a:cubicBezTo>
                  <a:cubicBezTo>
                    <a:pt x="5099" y="44280"/>
                    <a:pt x="5543" y="45162"/>
                    <a:pt x="5708" y="45162"/>
                  </a:cubicBezTo>
                  <a:cubicBezTo>
                    <a:pt x="5711" y="45162"/>
                    <a:pt x="5715" y="45161"/>
                    <a:pt x="5718" y="45160"/>
                  </a:cubicBezTo>
                  <a:cubicBezTo>
                    <a:pt x="5732" y="45157"/>
                    <a:pt x="5746" y="45155"/>
                    <a:pt x="5759" y="45155"/>
                  </a:cubicBezTo>
                  <a:cubicBezTo>
                    <a:pt x="5894" y="45155"/>
                    <a:pt x="5988" y="45324"/>
                    <a:pt x="5977" y="45549"/>
                  </a:cubicBezTo>
                  <a:cubicBezTo>
                    <a:pt x="5972" y="45631"/>
                    <a:pt x="5946" y="45663"/>
                    <a:pt x="5909" y="45663"/>
                  </a:cubicBezTo>
                  <a:cubicBezTo>
                    <a:pt x="5836" y="45663"/>
                    <a:pt x="5722" y="45534"/>
                    <a:pt x="5653" y="45405"/>
                  </a:cubicBezTo>
                  <a:cubicBezTo>
                    <a:pt x="5539" y="45187"/>
                    <a:pt x="5058" y="44589"/>
                    <a:pt x="5005" y="44280"/>
                  </a:cubicBezTo>
                  <a:cubicBezTo>
                    <a:pt x="4956" y="43968"/>
                    <a:pt x="4708" y="43373"/>
                    <a:pt x="4567" y="43361"/>
                  </a:cubicBezTo>
                  <a:cubicBezTo>
                    <a:pt x="4564" y="43361"/>
                    <a:pt x="4561" y="43361"/>
                    <a:pt x="4558" y="43361"/>
                  </a:cubicBezTo>
                  <a:cubicBezTo>
                    <a:pt x="4431" y="43361"/>
                    <a:pt x="4540" y="43663"/>
                    <a:pt x="4502" y="43864"/>
                  </a:cubicBezTo>
                  <a:cubicBezTo>
                    <a:pt x="4464" y="44075"/>
                    <a:pt x="4696" y="44436"/>
                    <a:pt x="4853" y="44784"/>
                  </a:cubicBezTo>
                  <a:cubicBezTo>
                    <a:pt x="4989" y="45096"/>
                    <a:pt x="4964" y="45447"/>
                    <a:pt x="5103" y="45447"/>
                  </a:cubicBezTo>
                  <a:cubicBezTo>
                    <a:pt x="5120" y="45447"/>
                    <a:pt x="5139" y="45442"/>
                    <a:pt x="5162" y="45431"/>
                  </a:cubicBezTo>
                  <a:cubicBezTo>
                    <a:pt x="5184" y="45420"/>
                    <a:pt x="5201" y="45415"/>
                    <a:pt x="5214" y="45415"/>
                  </a:cubicBezTo>
                  <a:cubicBezTo>
                    <a:pt x="5322" y="45415"/>
                    <a:pt x="5151" y="45765"/>
                    <a:pt x="5280" y="45846"/>
                  </a:cubicBezTo>
                  <a:cubicBezTo>
                    <a:pt x="5384" y="45912"/>
                    <a:pt x="5325" y="46023"/>
                    <a:pt x="5256" y="46023"/>
                  </a:cubicBezTo>
                  <a:cubicBezTo>
                    <a:pt x="5233" y="46023"/>
                    <a:pt x="5208" y="46010"/>
                    <a:pt x="5188" y="45976"/>
                  </a:cubicBezTo>
                  <a:cubicBezTo>
                    <a:pt x="5178" y="45960"/>
                    <a:pt x="5166" y="45952"/>
                    <a:pt x="5155" y="45952"/>
                  </a:cubicBezTo>
                  <a:cubicBezTo>
                    <a:pt x="5075" y="45952"/>
                    <a:pt x="4979" y="46285"/>
                    <a:pt x="5058" y="46285"/>
                  </a:cubicBezTo>
                  <a:cubicBezTo>
                    <a:pt x="5150" y="46285"/>
                    <a:pt x="5264" y="46361"/>
                    <a:pt x="5264" y="46673"/>
                  </a:cubicBezTo>
                  <a:cubicBezTo>
                    <a:pt x="5264" y="46912"/>
                    <a:pt x="5397" y="47153"/>
                    <a:pt x="5529" y="47153"/>
                  </a:cubicBezTo>
                  <a:cubicBezTo>
                    <a:pt x="5568" y="47153"/>
                    <a:pt x="5606" y="47132"/>
                    <a:pt x="5642" y="47085"/>
                  </a:cubicBezTo>
                  <a:cubicBezTo>
                    <a:pt x="5757" y="46929"/>
                    <a:pt x="5831" y="46817"/>
                    <a:pt x="5905" y="46817"/>
                  </a:cubicBezTo>
                  <a:cubicBezTo>
                    <a:pt x="5929" y="46817"/>
                    <a:pt x="5952" y="46828"/>
                    <a:pt x="5977" y="46853"/>
                  </a:cubicBezTo>
                  <a:cubicBezTo>
                    <a:pt x="6027" y="46902"/>
                    <a:pt x="5966" y="47002"/>
                    <a:pt x="5897" y="47143"/>
                  </a:cubicBezTo>
                  <a:lnTo>
                    <a:pt x="6034" y="47143"/>
                  </a:lnTo>
                  <a:lnTo>
                    <a:pt x="6034" y="47348"/>
                  </a:lnTo>
                  <a:lnTo>
                    <a:pt x="5825" y="47348"/>
                  </a:lnTo>
                  <a:lnTo>
                    <a:pt x="5825" y="47291"/>
                  </a:lnTo>
                  <a:cubicBezTo>
                    <a:pt x="5771" y="47417"/>
                    <a:pt x="5730" y="47565"/>
                    <a:pt x="5744" y="47734"/>
                  </a:cubicBezTo>
                  <a:cubicBezTo>
                    <a:pt x="5783" y="48186"/>
                    <a:pt x="5238" y="49094"/>
                    <a:pt x="5108" y="49094"/>
                  </a:cubicBezTo>
                  <a:cubicBezTo>
                    <a:pt x="5005" y="49094"/>
                    <a:pt x="5070" y="49730"/>
                    <a:pt x="5024" y="50169"/>
                  </a:cubicBezTo>
                  <a:lnTo>
                    <a:pt x="6782" y="50169"/>
                  </a:lnTo>
                  <a:cubicBezTo>
                    <a:pt x="6816" y="50112"/>
                    <a:pt x="6846" y="50054"/>
                    <a:pt x="6865" y="49982"/>
                  </a:cubicBezTo>
                  <a:cubicBezTo>
                    <a:pt x="6872" y="49981"/>
                    <a:pt x="6878" y="49980"/>
                    <a:pt x="6885" y="49980"/>
                  </a:cubicBezTo>
                  <a:cubicBezTo>
                    <a:pt x="6961" y="49980"/>
                    <a:pt x="7012" y="50063"/>
                    <a:pt x="7033" y="50169"/>
                  </a:cubicBezTo>
                  <a:lnTo>
                    <a:pt x="8554" y="50169"/>
                  </a:lnTo>
                  <a:cubicBezTo>
                    <a:pt x="8557" y="50165"/>
                    <a:pt x="8565" y="50161"/>
                    <a:pt x="8573" y="50158"/>
                  </a:cubicBezTo>
                  <a:cubicBezTo>
                    <a:pt x="8573" y="50161"/>
                    <a:pt x="8576" y="50165"/>
                    <a:pt x="8576" y="50169"/>
                  </a:cubicBezTo>
                  <a:lnTo>
                    <a:pt x="13966" y="50169"/>
                  </a:lnTo>
                  <a:cubicBezTo>
                    <a:pt x="13966" y="50169"/>
                    <a:pt x="14133" y="49947"/>
                    <a:pt x="14026" y="49860"/>
                  </a:cubicBezTo>
                  <a:cubicBezTo>
                    <a:pt x="13924" y="49772"/>
                    <a:pt x="14061" y="49620"/>
                    <a:pt x="13924" y="49326"/>
                  </a:cubicBezTo>
                  <a:cubicBezTo>
                    <a:pt x="13787" y="49032"/>
                    <a:pt x="14080" y="48930"/>
                    <a:pt x="14217" y="48930"/>
                  </a:cubicBezTo>
                  <a:cubicBezTo>
                    <a:pt x="14355" y="48930"/>
                    <a:pt x="14580" y="48515"/>
                    <a:pt x="14804" y="48343"/>
                  </a:cubicBezTo>
                  <a:cubicBezTo>
                    <a:pt x="15029" y="48168"/>
                    <a:pt x="15220" y="48084"/>
                    <a:pt x="15097" y="47894"/>
                  </a:cubicBezTo>
                  <a:cubicBezTo>
                    <a:pt x="14976" y="47702"/>
                    <a:pt x="14907" y="47359"/>
                    <a:pt x="14682" y="47359"/>
                  </a:cubicBezTo>
                  <a:cubicBezTo>
                    <a:pt x="14457" y="47359"/>
                    <a:pt x="14423" y="46567"/>
                    <a:pt x="14717" y="46567"/>
                  </a:cubicBezTo>
                  <a:cubicBezTo>
                    <a:pt x="15010" y="46567"/>
                    <a:pt x="15357" y="45755"/>
                    <a:pt x="16149" y="45305"/>
                  </a:cubicBezTo>
                  <a:cubicBezTo>
                    <a:pt x="16942" y="44856"/>
                    <a:pt x="17114" y="44928"/>
                    <a:pt x="17373" y="44272"/>
                  </a:cubicBezTo>
                  <a:cubicBezTo>
                    <a:pt x="17560" y="43801"/>
                    <a:pt x="17683" y="43676"/>
                    <a:pt x="17821" y="43676"/>
                  </a:cubicBezTo>
                  <a:cubicBezTo>
                    <a:pt x="17875" y="43676"/>
                    <a:pt x="17931" y="43695"/>
                    <a:pt x="17994" y="43720"/>
                  </a:cubicBezTo>
                  <a:cubicBezTo>
                    <a:pt x="18013" y="43727"/>
                    <a:pt x="18031" y="43730"/>
                    <a:pt x="18048" y="43730"/>
                  </a:cubicBezTo>
                  <a:cubicBezTo>
                    <a:pt x="18193" y="43730"/>
                    <a:pt x="18294" y="43512"/>
                    <a:pt x="18410" y="43512"/>
                  </a:cubicBezTo>
                  <a:cubicBezTo>
                    <a:pt x="18449" y="43512"/>
                    <a:pt x="18488" y="43536"/>
                    <a:pt x="18531" y="43598"/>
                  </a:cubicBezTo>
                  <a:cubicBezTo>
                    <a:pt x="18605" y="43704"/>
                    <a:pt x="18707" y="43853"/>
                    <a:pt x="18810" y="43998"/>
                  </a:cubicBezTo>
                  <a:cubicBezTo>
                    <a:pt x="18925" y="43983"/>
                    <a:pt x="18997" y="43880"/>
                    <a:pt x="19108" y="43750"/>
                  </a:cubicBezTo>
                  <a:cubicBezTo>
                    <a:pt x="19128" y="43726"/>
                    <a:pt x="19144" y="43716"/>
                    <a:pt x="19159" y="43716"/>
                  </a:cubicBezTo>
                  <a:cubicBezTo>
                    <a:pt x="19227" y="43716"/>
                    <a:pt x="19248" y="43927"/>
                    <a:pt x="19313" y="43927"/>
                  </a:cubicBezTo>
                  <a:cubicBezTo>
                    <a:pt x="19325" y="43927"/>
                    <a:pt x="19339" y="43920"/>
                    <a:pt x="19355" y="43903"/>
                  </a:cubicBezTo>
                  <a:cubicBezTo>
                    <a:pt x="19394" y="43859"/>
                    <a:pt x="19442" y="43849"/>
                    <a:pt x="19494" y="43849"/>
                  </a:cubicBezTo>
                  <a:cubicBezTo>
                    <a:pt x="19539" y="43849"/>
                    <a:pt x="19585" y="43856"/>
                    <a:pt x="19632" y="43856"/>
                  </a:cubicBezTo>
                  <a:cubicBezTo>
                    <a:pt x="19688" y="43856"/>
                    <a:pt x="19743" y="43846"/>
                    <a:pt x="19794" y="43800"/>
                  </a:cubicBezTo>
                  <a:cubicBezTo>
                    <a:pt x="19935" y="43670"/>
                    <a:pt x="19885" y="43438"/>
                    <a:pt x="19766" y="43297"/>
                  </a:cubicBezTo>
                  <a:cubicBezTo>
                    <a:pt x="19686" y="43198"/>
                    <a:pt x="19789" y="43116"/>
                    <a:pt x="19924" y="43116"/>
                  </a:cubicBezTo>
                  <a:cubicBezTo>
                    <a:pt x="19983" y="43116"/>
                    <a:pt x="20047" y="43132"/>
                    <a:pt x="20106" y="43167"/>
                  </a:cubicBezTo>
                  <a:cubicBezTo>
                    <a:pt x="20141" y="43188"/>
                    <a:pt x="20175" y="43197"/>
                    <a:pt x="20205" y="43197"/>
                  </a:cubicBezTo>
                  <a:cubicBezTo>
                    <a:pt x="20342" y="43197"/>
                    <a:pt x="20416" y="43016"/>
                    <a:pt x="20300" y="42919"/>
                  </a:cubicBezTo>
                  <a:cubicBezTo>
                    <a:pt x="20155" y="42805"/>
                    <a:pt x="20533" y="42557"/>
                    <a:pt x="20598" y="42443"/>
                  </a:cubicBezTo>
                  <a:cubicBezTo>
                    <a:pt x="20637" y="42371"/>
                    <a:pt x="20723" y="42300"/>
                    <a:pt x="20785" y="42300"/>
                  </a:cubicBezTo>
                  <a:cubicBezTo>
                    <a:pt x="20824" y="42300"/>
                    <a:pt x="20853" y="42329"/>
                    <a:pt x="20853" y="42405"/>
                  </a:cubicBezTo>
                  <a:cubicBezTo>
                    <a:pt x="20853" y="42502"/>
                    <a:pt x="20937" y="42544"/>
                    <a:pt x="21023" y="42544"/>
                  </a:cubicBezTo>
                  <a:cubicBezTo>
                    <a:pt x="21109" y="42544"/>
                    <a:pt x="21198" y="42501"/>
                    <a:pt x="21203" y="42428"/>
                  </a:cubicBezTo>
                  <a:cubicBezTo>
                    <a:pt x="21216" y="42312"/>
                    <a:pt x="21339" y="42301"/>
                    <a:pt x="21448" y="42301"/>
                  </a:cubicBezTo>
                  <a:cubicBezTo>
                    <a:pt x="21472" y="42301"/>
                    <a:pt x="21495" y="42302"/>
                    <a:pt x="21516" y="42302"/>
                  </a:cubicBezTo>
                  <a:cubicBezTo>
                    <a:pt x="21630" y="42302"/>
                    <a:pt x="21798" y="41848"/>
                    <a:pt x="21748" y="41681"/>
                  </a:cubicBezTo>
                  <a:cubicBezTo>
                    <a:pt x="21695" y="41509"/>
                    <a:pt x="21852" y="41357"/>
                    <a:pt x="21993" y="41276"/>
                  </a:cubicBezTo>
                  <a:cubicBezTo>
                    <a:pt x="22134" y="41201"/>
                    <a:pt x="22241" y="40891"/>
                    <a:pt x="22149" y="40773"/>
                  </a:cubicBezTo>
                  <a:cubicBezTo>
                    <a:pt x="22058" y="40655"/>
                    <a:pt x="22316" y="40579"/>
                    <a:pt x="22499" y="40553"/>
                  </a:cubicBezTo>
                  <a:cubicBezTo>
                    <a:pt x="22679" y="40530"/>
                    <a:pt x="22575" y="40270"/>
                    <a:pt x="22564" y="40114"/>
                  </a:cubicBezTo>
                  <a:cubicBezTo>
                    <a:pt x="22549" y="39958"/>
                    <a:pt x="22770" y="39867"/>
                    <a:pt x="22732" y="39763"/>
                  </a:cubicBezTo>
                  <a:cubicBezTo>
                    <a:pt x="22644" y="39535"/>
                    <a:pt x="23045" y="39466"/>
                    <a:pt x="23277" y="39318"/>
                  </a:cubicBezTo>
                  <a:lnTo>
                    <a:pt x="23189" y="23237"/>
                  </a:lnTo>
                  <a:cubicBezTo>
                    <a:pt x="23189" y="23237"/>
                    <a:pt x="22789" y="23226"/>
                    <a:pt x="22930" y="23036"/>
                  </a:cubicBezTo>
                  <a:cubicBezTo>
                    <a:pt x="23067" y="22848"/>
                    <a:pt x="23292" y="23020"/>
                    <a:pt x="23376" y="22795"/>
                  </a:cubicBezTo>
                  <a:cubicBezTo>
                    <a:pt x="23464" y="22570"/>
                    <a:pt x="23601" y="22414"/>
                    <a:pt x="23551" y="22296"/>
                  </a:cubicBezTo>
                  <a:cubicBezTo>
                    <a:pt x="23498" y="22174"/>
                    <a:pt x="23326" y="21968"/>
                    <a:pt x="23567" y="21759"/>
                  </a:cubicBezTo>
                  <a:cubicBezTo>
                    <a:pt x="23807" y="21553"/>
                    <a:pt x="23601" y="21397"/>
                    <a:pt x="23757" y="21279"/>
                  </a:cubicBezTo>
                  <a:cubicBezTo>
                    <a:pt x="23914" y="21156"/>
                    <a:pt x="24032" y="20932"/>
                    <a:pt x="23845" y="20776"/>
                  </a:cubicBezTo>
                  <a:cubicBezTo>
                    <a:pt x="23689" y="20649"/>
                    <a:pt x="23875" y="20173"/>
                    <a:pt x="23959" y="19944"/>
                  </a:cubicBezTo>
                  <a:cubicBezTo>
                    <a:pt x="23734" y="19659"/>
                    <a:pt x="23247" y="19434"/>
                    <a:pt x="23247" y="19182"/>
                  </a:cubicBezTo>
                  <a:cubicBezTo>
                    <a:pt x="23247" y="18846"/>
                    <a:pt x="23326" y="17993"/>
                    <a:pt x="23764" y="17940"/>
                  </a:cubicBezTo>
                  <a:cubicBezTo>
                    <a:pt x="24207" y="17886"/>
                    <a:pt x="23791" y="17372"/>
                    <a:pt x="24207" y="17319"/>
                  </a:cubicBezTo>
                  <a:cubicBezTo>
                    <a:pt x="24531" y="17277"/>
                    <a:pt x="24793" y="16984"/>
                    <a:pt x="24975" y="16984"/>
                  </a:cubicBezTo>
                  <a:cubicBezTo>
                    <a:pt x="24990" y="16984"/>
                    <a:pt x="25005" y="16986"/>
                    <a:pt x="25019" y="16990"/>
                  </a:cubicBezTo>
                  <a:cubicBezTo>
                    <a:pt x="25084" y="16892"/>
                    <a:pt x="25163" y="16770"/>
                    <a:pt x="25251" y="16659"/>
                  </a:cubicBezTo>
                  <a:cubicBezTo>
                    <a:pt x="25198" y="16491"/>
                    <a:pt x="25266" y="16056"/>
                    <a:pt x="25369" y="15767"/>
                  </a:cubicBezTo>
                  <a:cubicBezTo>
                    <a:pt x="25499" y="15405"/>
                    <a:pt x="25213" y="14860"/>
                    <a:pt x="25655" y="14681"/>
                  </a:cubicBezTo>
                  <a:cubicBezTo>
                    <a:pt x="25962" y="14553"/>
                    <a:pt x="26217" y="14309"/>
                    <a:pt x="26352" y="14309"/>
                  </a:cubicBezTo>
                  <a:cubicBezTo>
                    <a:pt x="26410" y="14309"/>
                    <a:pt x="26447" y="14354"/>
                    <a:pt x="26456" y="14471"/>
                  </a:cubicBezTo>
                  <a:cubicBezTo>
                    <a:pt x="26481" y="14797"/>
                    <a:pt x="26044" y="15223"/>
                    <a:pt x="26256" y="15223"/>
                  </a:cubicBezTo>
                  <a:cubicBezTo>
                    <a:pt x="26262" y="15223"/>
                    <a:pt x="26269" y="15223"/>
                    <a:pt x="26276" y="15222"/>
                  </a:cubicBezTo>
                  <a:cubicBezTo>
                    <a:pt x="26292" y="15221"/>
                    <a:pt x="26306" y="15220"/>
                    <a:pt x="26319" y="15220"/>
                  </a:cubicBezTo>
                  <a:cubicBezTo>
                    <a:pt x="26522" y="15220"/>
                    <a:pt x="26429" y="15405"/>
                    <a:pt x="26791" y="15405"/>
                  </a:cubicBezTo>
                  <a:cubicBezTo>
                    <a:pt x="27180" y="15405"/>
                    <a:pt x="27724" y="15664"/>
                    <a:pt x="27698" y="15817"/>
                  </a:cubicBezTo>
                  <a:cubicBezTo>
                    <a:pt x="27698" y="15824"/>
                    <a:pt x="27694" y="15828"/>
                    <a:pt x="27690" y="15832"/>
                  </a:cubicBezTo>
                  <a:cubicBezTo>
                    <a:pt x="27739" y="15841"/>
                    <a:pt x="27792" y="15847"/>
                    <a:pt x="27846" y="15847"/>
                  </a:cubicBezTo>
                  <a:cubicBezTo>
                    <a:pt x="27956" y="15847"/>
                    <a:pt x="28069" y="15821"/>
                    <a:pt x="28148" y="15736"/>
                  </a:cubicBezTo>
                  <a:cubicBezTo>
                    <a:pt x="28007" y="15542"/>
                    <a:pt x="27759" y="15256"/>
                    <a:pt x="27775" y="15016"/>
                  </a:cubicBezTo>
                  <a:cubicBezTo>
                    <a:pt x="27801" y="14628"/>
                    <a:pt x="28034" y="14524"/>
                    <a:pt x="27854" y="14265"/>
                  </a:cubicBezTo>
                  <a:cubicBezTo>
                    <a:pt x="27671" y="14007"/>
                    <a:pt x="27595" y="13953"/>
                    <a:pt x="27724" y="13903"/>
                  </a:cubicBezTo>
                  <a:cubicBezTo>
                    <a:pt x="27730" y="13901"/>
                    <a:pt x="27736" y="13899"/>
                    <a:pt x="27743" y="13899"/>
                  </a:cubicBezTo>
                  <a:cubicBezTo>
                    <a:pt x="27755" y="13899"/>
                    <a:pt x="27769" y="13904"/>
                    <a:pt x="27782" y="13911"/>
                  </a:cubicBezTo>
                  <a:cubicBezTo>
                    <a:pt x="27729" y="13812"/>
                    <a:pt x="27679" y="13743"/>
                    <a:pt x="27637" y="13739"/>
                  </a:cubicBezTo>
                  <a:cubicBezTo>
                    <a:pt x="27628" y="13738"/>
                    <a:pt x="27618" y="13738"/>
                    <a:pt x="27607" y="13738"/>
                  </a:cubicBezTo>
                  <a:cubicBezTo>
                    <a:pt x="27547" y="13738"/>
                    <a:pt x="27473" y="13755"/>
                    <a:pt x="27404" y="13774"/>
                  </a:cubicBezTo>
                  <a:cubicBezTo>
                    <a:pt x="27443" y="14033"/>
                    <a:pt x="27462" y="14117"/>
                    <a:pt x="27283" y="14189"/>
                  </a:cubicBezTo>
                  <a:cubicBezTo>
                    <a:pt x="27269" y="14195"/>
                    <a:pt x="27255" y="14198"/>
                    <a:pt x="27241" y="14198"/>
                  </a:cubicBezTo>
                  <a:cubicBezTo>
                    <a:pt x="27000" y="14198"/>
                    <a:pt x="26771" y="13389"/>
                    <a:pt x="26818" y="12997"/>
                  </a:cubicBezTo>
                  <a:cubicBezTo>
                    <a:pt x="26867" y="12603"/>
                    <a:pt x="26593" y="12329"/>
                    <a:pt x="26760" y="12192"/>
                  </a:cubicBezTo>
                  <a:cubicBezTo>
                    <a:pt x="26540" y="11940"/>
                    <a:pt x="26174" y="11518"/>
                    <a:pt x="26174" y="11411"/>
                  </a:cubicBezTo>
                  <a:cubicBezTo>
                    <a:pt x="26174" y="11254"/>
                    <a:pt x="26155" y="9410"/>
                    <a:pt x="26155" y="9410"/>
                  </a:cubicBezTo>
                  <a:cubicBezTo>
                    <a:pt x="26155" y="9410"/>
                    <a:pt x="25758" y="8770"/>
                    <a:pt x="25396" y="8686"/>
                  </a:cubicBezTo>
                  <a:cubicBezTo>
                    <a:pt x="25034" y="8598"/>
                    <a:pt x="24169" y="8186"/>
                    <a:pt x="24359" y="7943"/>
                  </a:cubicBezTo>
                  <a:cubicBezTo>
                    <a:pt x="24550" y="7702"/>
                    <a:pt x="24413" y="7184"/>
                    <a:pt x="24584" y="7169"/>
                  </a:cubicBezTo>
                  <a:cubicBezTo>
                    <a:pt x="24593" y="7168"/>
                    <a:pt x="24602" y="7167"/>
                    <a:pt x="24613" y="7167"/>
                  </a:cubicBezTo>
                  <a:cubicBezTo>
                    <a:pt x="24672" y="7167"/>
                    <a:pt x="24765" y="7180"/>
                    <a:pt x="24890" y="7180"/>
                  </a:cubicBezTo>
                  <a:cubicBezTo>
                    <a:pt x="25177" y="7180"/>
                    <a:pt x="25629" y="7113"/>
                    <a:pt x="26208" y="6673"/>
                  </a:cubicBezTo>
                  <a:cubicBezTo>
                    <a:pt x="26060" y="6441"/>
                    <a:pt x="25945" y="6200"/>
                    <a:pt x="25953" y="6063"/>
                  </a:cubicBezTo>
                  <a:cubicBezTo>
                    <a:pt x="25963" y="5831"/>
                    <a:pt x="25655" y="5480"/>
                    <a:pt x="25460" y="5377"/>
                  </a:cubicBezTo>
                  <a:cubicBezTo>
                    <a:pt x="25339" y="5313"/>
                    <a:pt x="25440" y="5234"/>
                    <a:pt x="25548" y="5234"/>
                  </a:cubicBezTo>
                  <a:cubicBezTo>
                    <a:pt x="25613" y="5234"/>
                    <a:pt x="25680" y="5262"/>
                    <a:pt x="25705" y="5339"/>
                  </a:cubicBezTo>
                  <a:cubicBezTo>
                    <a:pt x="25717" y="5380"/>
                    <a:pt x="25734" y="5398"/>
                    <a:pt x="25752" y="5398"/>
                  </a:cubicBezTo>
                  <a:cubicBezTo>
                    <a:pt x="25825" y="5398"/>
                    <a:pt x="25924" y="5100"/>
                    <a:pt x="25914" y="4810"/>
                  </a:cubicBezTo>
                  <a:cubicBezTo>
                    <a:pt x="25911" y="4723"/>
                    <a:pt x="25916" y="4687"/>
                    <a:pt x="25927" y="4687"/>
                  </a:cubicBezTo>
                  <a:cubicBezTo>
                    <a:pt x="25960" y="4687"/>
                    <a:pt x="26040" y="5042"/>
                    <a:pt x="26028" y="5248"/>
                  </a:cubicBezTo>
                  <a:cubicBezTo>
                    <a:pt x="26017" y="5519"/>
                    <a:pt x="26055" y="5637"/>
                    <a:pt x="26417" y="5999"/>
                  </a:cubicBezTo>
                  <a:cubicBezTo>
                    <a:pt x="26594" y="6175"/>
                    <a:pt x="26709" y="6244"/>
                    <a:pt x="26802" y="6244"/>
                  </a:cubicBezTo>
                  <a:cubicBezTo>
                    <a:pt x="26899" y="6244"/>
                    <a:pt x="26972" y="6168"/>
                    <a:pt x="27066" y="6063"/>
                  </a:cubicBezTo>
                  <a:cubicBezTo>
                    <a:pt x="27244" y="5857"/>
                    <a:pt x="27168" y="5583"/>
                    <a:pt x="26920" y="5301"/>
                  </a:cubicBezTo>
                  <a:cubicBezTo>
                    <a:pt x="26677" y="5016"/>
                    <a:pt x="26429" y="5027"/>
                    <a:pt x="26444" y="4745"/>
                  </a:cubicBezTo>
                  <a:cubicBezTo>
                    <a:pt x="26456" y="4459"/>
                    <a:pt x="26185" y="3723"/>
                    <a:pt x="26082" y="3399"/>
                  </a:cubicBezTo>
                  <a:cubicBezTo>
                    <a:pt x="26037" y="3257"/>
                    <a:pt x="26001" y="3217"/>
                    <a:pt x="25963" y="3217"/>
                  </a:cubicBezTo>
                  <a:cubicBezTo>
                    <a:pt x="25915" y="3217"/>
                    <a:pt x="25864" y="3281"/>
                    <a:pt x="25785" y="3281"/>
                  </a:cubicBezTo>
                  <a:cubicBezTo>
                    <a:pt x="25640" y="3281"/>
                    <a:pt x="25640" y="2713"/>
                    <a:pt x="25499" y="2504"/>
                  </a:cubicBezTo>
                  <a:cubicBezTo>
                    <a:pt x="25461" y="2449"/>
                    <a:pt x="25425" y="2426"/>
                    <a:pt x="25393" y="2426"/>
                  </a:cubicBezTo>
                  <a:cubicBezTo>
                    <a:pt x="25305" y="2426"/>
                    <a:pt x="25247" y="2594"/>
                    <a:pt x="25266" y="2724"/>
                  </a:cubicBezTo>
                  <a:cubicBezTo>
                    <a:pt x="25276" y="2793"/>
                    <a:pt x="25242" y="2816"/>
                    <a:pt x="25188" y="2816"/>
                  </a:cubicBezTo>
                  <a:cubicBezTo>
                    <a:pt x="25098" y="2816"/>
                    <a:pt x="24954" y="2754"/>
                    <a:pt x="24866" y="2740"/>
                  </a:cubicBezTo>
                  <a:cubicBezTo>
                    <a:pt x="24861" y="2739"/>
                    <a:pt x="24857" y="2739"/>
                    <a:pt x="24853" y="2739"/>
                  </a:cubicBezTo>
                  <a:cubicBezTo>
                    <a:pt x="24734" y="2739"/>
                    <a:pt x="24936" y="3125"/>
                    <a:pt x="25099" y="3140"/>
                  </a:cubicBezTo>
                  <a:cubicBezTo>
                    <a:pt x="25266" y="3151"/>
                    <a:pt x="25331" y="3438"/>
                    <a:pt x="25434" y="3438"/>
                  </a:cubicBezTo>
                  <a:cubicBezTo>
                    <a:pt x="25735" y="3438"/>
                    <a:pt x="25575" y="3475"/>
                    <a:pt x="25682" y="3681"/>
                  </a:cubicBezTo>
                  <a:cubicBezTo>
                    <a:pt x="25785" y="3891"/>
                    <a:pt x="25682" y="4691"/>
                    <a:pt x="25499" y="4718"/>
                  </a:cubicBezTo>
                  <a:cubicBezTo>
                    <a:pt x="25316" y="4745"/>
                    <a:pt x="25228" y="5324"/>
                    <a:pt x="24980" y="5350"/>
                  </a:cubicBezTo>
                  <a:cubicBezTo>
                    <a:pt x="24806" y="5369"/>
                    <a:pt x="24715" y="5521"/>
                    <a:pt x="24579" y="5521"/>
                  </a:cubicBezTo>
                  <a:cubicBezTo>
                    <a:pt x="24524" y="5521"/>
                    <a:pt x="24463" y="5497"/>
                    <a:pt x="24386" y="5431"/>
                  </a:cubicBezTo>
                  <a:cubicBezTo>
                    <a:pt x="24312" y="5366"/>
                    <a:pt x="24249" y="5340"/>
                    <a:pt x="24200" y="5340"/>
                  </a:cubicBezTo>
                  <a:cubicBezTo>
                    <a:pt x="24070" y="5340"/>
                    <a:pt x="24042" y="5528"/>
                    <a:pt x="24192" y="5686"/>
                  </a:cubicBezTo>
                  <a:cubicBezTo>
                    <a:pt x="24314" y="5815"/>
                    <a:pt x="24255" y="5913"/>
                    <a:pt x="24161" y="5913"/>
                  </a:cubicBezTo>
                  <a:cubicBezTo>
                    <a:pt x="24093" y="5913"/>
                    <a:pt x="24009" y="5863"/>
                    <a:pt x="23959" y="5739"/>
                  </a:cubicBezTo>
                  <a:cubicBezTo>
                    <a:pt x="23867" y="5500"/>
                    <a:pt x="23773" y="5092"/>
                    <a:pt x="23468" y="5092"/>
                  </a:cubicBezTo>
                  <a:cubicBezTo>
                    <a:pt x="23395" y="5092"/>
                    <a:pt x="23309" y="5116"/>
                    <a:pt x="23208" y="5171"/>
                  </a:cubicBezTo>
                  <a:cubicBezTo>
                    <a:pt x="22876" y="5350"/>
                    <a:pt x="23033" y="6151"/>
                    <a:pt x="23258" y="6818"/>
                  </a:cubicBezTo>
                  <a:cubicBezTo>
                    <a:pt x="23349" y="6666"/>
                    <a:pt x="23539" y="6612"/>
                    <a:pt x="23731" y="6559"/>
                  </a:cubicBezTo>
                  <a:cubicBezTo>
                    <a:pt x="23841" y="6852"/>
                    <a:pt x="23841" y="6993"/>
                    <a:pt x="23731" y="7287"/>
                  </a:cubicBezTo>
                  <a:cubicBezTo>
                    <a:pt x="23682" y="7293"/>
                    <a:pt x="23636" y="7296"/>
                    <a:pt x="23593" y="7296"/>
                  </a:cubicBezTo>
                  <a:cubicBezTo>
                    <a:pt x="23533" y="7296"/>
                    <a:pt x="23479" y="7290"/>
                    <a:pt x="23430" y="7280"/>
                  </a:cubicBezTo>
                  <a:lnTo>
                    <a:pt x="23430" y="7280"/>
                  </a:lnTo>
                  <a:cubicBezTo>
                    <a:pt x="23502" y="7454"/>
                    <a:pt x="23571" y="7603"/>
                    <a:pt x="23624" y="7695"/>
                  </a:cubicBezTo>
                  <a:cubicBezTo>
                    <a:pt x="23882" y="8144"/>
                    <a:pt x="24710" y="8716"/>
                    <a:pt x="24710" y="8960"/>
                  </a:cubicBezTo>
                  <a:cubicBezTo>
                    <a:pt x="24710" y="8998"/>
                    <a:pt x="24700" y="9014"/>
                    <a:pt x="24682" y="9014"/>
                  </a:cubicBezTo>
                  <a:cubicBezTo>
                    <a:pt x="24582" y="9014"/>
                    <a:pt x="24245" y="8517"/>
                    <a:pt x="24100" y="8430"/>
                  </a:cubicBezTo>
                  <a:cubicBezTo>
                    <a:pt x="24039" y="8392"/>
                    <a:pt x="23977" y="8386"/>
                    <a:pt x="23927" y="8386"/>
                  </a:cubicBezTo>
                  <a:cubicBezTo>
                    <a:pt x="23901" y="8386"/>
                    <a:pt x="23878" y="8388"/>
                    <a:pt x="23860" y="8388"/>
                  </a:cubicBezTo>
                  <a:cubicBezTo>
                    <a:pt x="23818" y="8388"/>
                    <a:pt x="23801" y="8378"/>
                    <a:pt x="23829" y="8316"/>
                  </a:cubicBezTo>
                  <a:cubicBezTo>
                    <a:pt x="23894" y="8171"/>
                    <a:pt x="23273" y="7771"/>
                    <a:pt x="23067" y="7500"/>
                  </a:cubicBezTo>
                  <a:cubicBezTo>
                    <a:pt x="22862" y="7226"/>
                    <a:pt x="23056" y="6928"/>
                    <a:pt x="22885" y="6891"/>
                  </a:cubicBezTo>
                  <a:cubicBezTo>
                    <a:pt x="22716" y="6852"/>
                    <a:pt x="22602" y="6723"/>
                    <a:pt x="22370" y="6464"/>
                  </a:cubicBezTo>
                  <a:cubicBezTo>
                    <a:pt x="22134" y="6205"/>
                    <a:pt x="22176" y="3113"/>
                    <a:pt x="22187" y="2816"/>
                  </a:cubicBezTo>
                  <a:cubicBezTo>
                    <a:pt x="22198" y="2518"/>
                    <a:pt x="21798" y="1936"/>
                    <a:pt x="21539" y="1768"/>
                  </a:cubicBezTo>
                  <a:cubicBezTo>
                    <a:pt x="21280" y="1600"/>
                    <a:pt x="21280" y="1380"/>
                    <a:pt x="21307" y="968"/>
                  </a:cubicBezTo>
                  <a:cubicBezTo>
                    <a:pt x="21314" y="842"/>
                    <a:pt x="21287" y="735"/>
                    <a:pt x="21238" y="643"/>
                  </a:cubicBezTo>
                  <a:cubicBezTo>
                    <a:pt x="21154" y="651"/>
                    <a:pt x="21062" y="651"/>
                    <a:pt x="20975" y="655"/>
                  </a:cubicBezTo>
                  <a:lnTo>
                    <a:pt x="20975" y="323"/>
                  </a:lnTo>
                  <a:cubicBezTo>
                    <a:pt x="20914" y="266"/>
                    <a:pt x="20857" y="209"/>
                    <a:pt x="20814" y="152"/>
                  </a:cubicBezTo>
                  <a:cubicBezTo>
                    <a:pt x="20755" y="64"/>
                    <a:pt x="20710" y="27"/>
                    <a:pt x="20674" y="27"/>
                  </a:cubicBezTo>
                  <a:cubicBezTo>
                    <a:pt x="20624" y="27"/>
                    <a:pt x="20593" y="97"/>
                    <a:pt x="20571" y="201"/>
                  </a:cubicBezTo>
                  <a:cubicBezTo>
                    <a:pt x="20545" y="328"/>
                    <a:pt x="20479" y="448"/>
                    <a:pt x="20438" y="448"/>
                  </a:cubicBezTo>
                  <a:cubicBezTo>
                    <a:pt x="20420" y="448"/>
                    <a:pt x="20407" y="425"/>
                    <a:pt x="20403" y="369"/>
                  </a:cubicBezTo>
                  <a:cubicBezTo>
                    <a:pt x="20388" y="190"/>
                    <a:pt x="20285" y="99"/>
                    <a:pt x="20053" y="22"/>
                  </a:cubicBezTo>
                  <a:cubicBezTo>
                    <a:pt x="20009" y="7"/>
                    <a:pt x="19977" y="0"/>
                    <a:pt x="1995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4" name="Google Shape;1504;p48"/>
            <p:cNvSpPr/>
            <p:nvPr/>
          </p:nvSpPr>
          <p:spPr>
            <a:xfrm>
              <a:off x="1097700" y="3907675"/>
              <a:ext cx="240050" cy="455575"/>
            </a:xfrm>
            <a:custGeom>
              <a:rect b="b" l="l" r="r" t="t"/>
              <a:pathLst>
                <a:path extrusionOk="0" h="18223" w="9602">
                  <a:moveTo>
                    <a:pt x="3542" y="4459"/>
                  </a:moveTo>
                  <a:cubicBezTo>
                    <a:pt x="3602" y="4459"/>
                    <a:pt x="3672" y="4504"/>
                    <a:pt x="3740" y="4618"/>
                  </a:cubicBezTo>
                  <a:cubicBezTo>
                    <a:pt x="3705" y="4759"/>
                    <a:pt x="3564" y="4792"/>
                    <a:pt x="3564" y="4968"/>
                  </a:cubicBezTo>
                  <a:cubicBezTo>
                    <a:pt x="3255" y="4896"/>
                    <a:pt x="3353" y="4459"/>
                    <a:pt x="3542" y="4459"/>
                  </a:cubicBezTo>
                  <a:close/>
                  <a:moveTo>
                    <a:pt x="2169" y="10006"/>
                  </a:moveTo>
                  <a:cubicBezTo>
                    <a:pt x="2227" y="10339"/>
                    <a:pt x="2144" y="10531"/>
                    <a:pt x="1870" y="10531"/>
                  </a:cubicBezTo>
                  <a:cubicBezTo>
                    <a:pt x="1855" y="10531"/>
                    <a:pt x="1839" y="10530"/>
                    <a:pt x="1823" y="10529"/>
                  </a:cubicBezTo>
                  <a:lnTo>
                    <a:pt x="1823" y="10006"/>
                  </a:lnTo>
                  <a:close/>
                  <a:moveTo>
                    <a:pt x="1688" y="11604"/>
                  </a:moveTo>
                  <a:cubicBezTo>
                    <a:pt x="1869" y="11604"/>
                    <a:pt x="2019" y="11738"/>
                    <a:pt x="1994" y="12091"/>
                  </a:cubicBezTo>
                  <a:cubicBezTo>
                    <a:pt x="1932" y="12080"/>
                    <a:pt x="1878" y="12075"/>
                    <a:pt x="1829" y="12075"/>
                  </a:cubicBezTo>
                  <a:cubicBezTo>
                    <a:pt x="1565" y="12075"/>
                    <a:pt x="1471" y="12217"/>
                    <a:pt x="1345" y="12217"/>
                  </a:cubicBezTo>
                  <a:cubicBezTo>
                    <a:pt x="1286" y="12217"/>
                    <a:pt x="1219" y="12185"/>
                    <a:pt x="1125" y="12091"/>
                  </a:cubicBezTo>
                  <a:cubicBezTo>
                    <a:pt x="1161" y="11829"/>
                    <a:pt x="1452" y="11604"/>
                    <a:pt x="1688" y="11604"/>
                  </a:cubicBezTo>
                  <a:close/>
                  <a:moveTo>
                    <a:pt x="8161" y="13326"/>
                  </a:moveTo>
                  <a:cubicBezTo>
                    <a:pt x="8305" y="13361"/>
                    <a:pt x="8248" y="13586"/>
                    <a:pt x="8268" y="13742"/>
                  </a:cubicBezTo>
                  <a:cubicBezTo>
                    <a:pt x="8250" y="13745"/>
                    <a:pt x="8234" y="13747"/>
                    <a:pt x="8220" y="13747"/>
                  </a:cubicBezTo>
                  <a:cubicBezTo>
                    <a:pt x="8096" y="13747"/>
                    <a:pt x="8074" y="13642"/>
                    <a:pt x="7955" y="13639"/>
                  </a:cubicBezTo>
                  <a:lnTo>
                    <a:pt x="7955" y="13433"/>
                  </a:lnTo>
                  <a:cubicBezTo>
                    <a:pt x="7973" y="13435"/>
                    <a:pt x="7989" y="13436"/>
                    <a:pt x="8004" y="13436"/>
                  </a:cubicBezTo>
                  <a:cubicBezTo>
                    <a:pt x="8094" y="13436"/>
                    <a:pt x="8141" y="13398"/>
                    <a:pt x="8161" y="13326"/>
                  </a:cubicBezTo>
                  <a:close/>
                  <a:moveTo>
                    <a:pt x="1647" y="14351"/>
                  </a:moveTo>
                  <a:lnTo>
                    <a:pt x="1647" y="14351"/>
                  </a:lnTo>
                  <a:cubicBezTo>
                    <a:pt x="1819" y="14355"/>
                    <a:pt x="1780" y="14565"/>
                    <a:pt x="1823" y="14698"/>
                  </a:cubicBezTo>
                  <a:cubicBezTo>
                    <a:pt x="1651" y="14694"/>
                    <a:pt x="1685" y="14489"/>
                    <a:pt x="1647" y="14351"/>
                  </a:cubicBezTo>
                  <a:close/>
                  <a:moveTo>
                    <a:pt x="1281" y="1"/>
                  </a:moveTo>
                  <a:cubicBezTo>
                    <a:pt x="1169" y="1"/>
                    <a:pt x="1149" y="250"/>
                    <a:pt x="1193" y="493"/>
                  </a:cubicBezTo>
                  <a:cubicBezTo>
                    <a:pt x="1268" y="920"/>
                    <a:pt x="1122" y="1398"/>
                    <a:pt x="849" y="1398"/>
                  </a:cubicBezTo>
                  <a:cubicBezTo>
                    <a:pt x="842" y="1398"/>
                    <a:pt x="835" y="1398"/>
                    <a:pt x="827" y="1397"/>
                  </a:cubicBezTo>
                  <a:cubicBezTo>
                    <a:pt x="822" y="1396"/>
                    <a:pt x="817" y="1396"/>
                    <a:pt x="812" y="1396"/>
                  </a:cubicBezTo>
                  <a:cubicBezTo>
                    <a:pt x="555" y="1396"/>
                    <a:pt x="801" y="2045"/>
                    <a:pt x="648" y="2071"/>
                  </a:cubicBezTo>
                  <a:cubicBezTo>
                    <a:pt x="492" y="2094"/>
                    <a:pt x="572" y="2715"/>
                    <a:pt x="827" y="3390"/>
                  </a:cubicBezTo>
                  <a:cubicBezTo>
                    <a:pt x="912" y="3609"/>
                    <a:pt x="914" y="3691"/>
                    <a:pt x="875" y="3691"/>
                  </a:cubicBezTo>
                  <a:cubicBezTo>
                    <a:pt x="794" y="3691"/>
                    <a:pt x="537" y="3347"/>
                    <a:pt x="465" y="3158"/>
                  </a:cubicBezTo>
                  <a:cubicBezTo>
                    <a:pt x="458" y="3139"/>
                    <a:pt x="452" y="3130"/>
                    <a:pt x="447" y="3130"/>
                  </a:cubicBezTo>
                  <a:cubicBezTo>
                    <a:pt x="375" y="3130"/>
                    <a:pt x="450" y="4887"/>
                    <a:pt x="233" y="5200"/>
                  </a:cubicBezTo>
                  <a:cubicBezTo>
                    <a:pt x="0" y="5536"/>
                    <a:pt x="621" y="5925"/>
                    <a:pt x="313" y="6237"/>
                  </a:cubicBezTo>
                  <a:cubicBezTo>
                    <a:pt x="20" y="6527"/>
                    <a:pt x="229" y="7253"/>
                    <a:pt x="449" y="7253"/>
                  </a:cubicBezTo>
                  <a:cubicBezTo>
                    <a:pt x="464" y="7253"/>
                    <a:pt x="478" y="7250"/>
                    <a:pt x="492" y="7243"/>
                  </a:cubicBezTo>
                  <a:cubicBezTo>
                    <a:pt x="530" y="7226"/>
                    <a:pt x="562" y="7218"/>
                    <a:pt x="588" y="7218"/>
                  </a:cubicBezTo>
                  <a:cubicBezTo>
                    <a:pt x="718" y="7218"/>
                    <a:pt x="682" y="7424"/>
                    <a:pt x="465" y="7686"/>
                  </a:cubicBezTo>
                  <a:cubicBezTo>
                    <a:pt x="210" y="7994"/>
                    <a:pt x="492" y="8589"/>
                    <a:pt x="416" y="9134"/>
                  </a:cubicBezTo>
                  <a:cubicBezTo>
                    <a:pt x="336" y="9679"/>
                    <a:pt x="854" y="9443"/>
                    <a:pt x="595" y="10041"/>
                  </a:cubicBezTo>
                  <a:cubicBezTo>
                    <a:pt x="366" y="10567"/>
                    <a:pt x="440" y="11131"/>
                    <a:pt x="516" y="11131"/>
                  </a:cubicBezTo>
                  <a:cubicBezTo>
                    <a:pt x="526" y="11131"/>
                    <a:pt x="536" y="11121"/>
                    <a:pt x="546" y="11100"/>
                  </a:cubicBezTo>
                  <a:cubicBezTo>
                    <a:pt x="564" y="11055"/>
                    <a:pt x="588" y="11035"/>
                    <a:pt x="612" y="11035"/>
                  </a:cubicBezTo>
                  <a:cubicBezTo>
                    <a:pt x="685" y="11035"/>
                    <a:pt x="759" y="11215"/>
                    <a:pt x="702" y="11410"/>
                  </a:cubicBezTo>
                  <a:cubicBezTo>
                    <a:pt x="637" y="11617"/>
                    <a:pt x="691" y="11808"/>
                    <a:pt x="849" y="11808"/>
                  </a:cubicBezTo>
                  <a:cubicBezTo>
                    <a:pt x="888" y="11808"/>
                    <a:pt x="933" y="11797"/>
                    <a:pt x="984" y="11771"/>
                  </a:cubicBezTo>
                  <a:cubicBezTo>
                    <a:pt x="998" y="11764"/>
                    <a:pt x="1011" y="11760"/>
                    <a:pt x="1022" y="11760"/>
                  </a:cubicBezTo>
                  <a:cubicBezTo>
                    <a:pt x="1207" y="11760"/>
                    <a:pt x="924" y="12731"/>
                    <a:pt x="1193" y="12731"/>
                  </a:cubicBezTo>
                  <a:cubicBezTo>
                    <a:pt x="1476" y="12731"/>
                    <a:pt x="1631" y="13116"/>
                    <a:pt x="1372" y="13429"/>
                  </a:cubicBezTo>
                  <a:cubicBezTo>
                    <a:pt x="1145" y="13700"/>
                    <a:pt x="1058" y="14489"/>
                    <a:pt x="1198" y="14489"/>
                  </a:cubicBezTo>
                  <a:cubicBezTo>
                    <a:pt x="1217" y="14489"/>
                    <a:pt x="1241" y="14474"/>
                    <a:pt x="1270" y="14439"/>
                  </a:cubicBezTo>
                  <a:cubicBezTo>
                    <a:pt x="1296" y="14407"/>
                    <a:pt x="1317" y="14394"/>
                    <a:pt x="1335" y="14394"/>
                  </a:cubicBezTo>
                  <a:cubicBezTo>
                    <a:pt x="1459" y="14394"/>
                    <a:pt x="1416" y="15060"/>
                    <a:pt x="1536" y="15060"/>
                  </a:cubicBezTo>
                  <a:cubicBezTo>
                    <a:pt x="1555" y="15060"/>
                    <a:pt x="1577" y="15044"/>
                    <a:pt x="1605" y="15007"/>
                  </a:cubicBezTo>
                  <a:cubicBezTo>
                    <a:pt x="1647" y="14951"/>
                    <a:pt x="1687" y="14928"/>
                    <a:pt x="1725" y="14928"/>
                  </a:cubicBezTo>
                  <a:cubicBezTo>
                    <a:pt x="1893" y="14928"/>
                    <a:pt x="1997" y="15396"/>
                    <a:pt x="1891" y="15396"/>
                  </a:cubicBezTo>
                  <a:cubicBezTo>
                    <a:pt x="1761" y="15396"/>
                    <a:pt x="1529" y="16044"/>
                    <a:pt x="1761" y="16299"/>
                  </a:cubicBezTo>
                  <a:cubicBezTo>
                    <a:pt x="1994" y="16559"/>
                    <a:pt x="2280" y="16638"/>
                    <a:pt x="2123" y="16768"/>
                  </a:cubicBezTo>
                  <a:cubicBezTo>
                    <a:pt x="1967" y="16898"/>
                    <a:pt x="2020" y="17465"/>
                    <a:pt x="2226" y="18010"/>
                  </a:cubicBezTo>
                  <a:cubicBezTo>
                    <a:pt x="2284" y="18163"/>
                    <a:pt x="2338" y="18223"/>
                    <a:pt x="2380" y="18223"/>
                  </a:cubicBezTo>
                  <a:cubicBezTo>
                    <a:pt x="2489" y="18223"/>
                    <a:pt x="2523" y="17829"/>
                    <a:pt x="2356" y="17568"/>
                  </a:cubicBezTo>
                  <a:cubicBezTo>
                    <a:pt x="2193" y="17315"/>
                    <a:pt x="2221" y="17099"/>
                    <a:pt x="2304" y="17099"/>
                  </a:cubicBezTo>
                  <a:cubicBezTo>
                    <a:pt x="2340" y="17099"/>
                    <a:pt x="2386" y="17139"/>
                    <a:pt x="2432" y="17233"/>
                  </a:cubicBezTo>
                  <a:cubicBezTo>
                    <a:pt x="2493" y="17353"/>
                    <a:pt x="2545" y="17411"/>
                    <a:pt x="2586" y="17411"/>
                  </a:cubicBezTo>
                  <a:cubicBezTo>
                    <a:pt x="2649" y="17411"/>
                    <a:pt x="2681" y="17268"/>
                    <a:pt x="2665" y="17000"/>
                  </a:cubicBezTo>
                  <a:cubicBezTo>
                    <a:pt x="2659" y="16884"/>
                    <a:pt x="2665" y="16842"/>
                    <a:pt x="2682" y="16842"/>
                  </a:cubicBezTo>
                  <a:cubicBezTo>
                    <a:pt x="2729" y="16842"/>
                    <a:pt x="2862" y="17180"/>
                    <a:pt x="3054" y="17180"/>
                  </a:cubicBezTo>
                  <a:cubicBezTo>
                    <a:pt x="3313" y="17180"/>
                    <a:pt x="3156" y="16661"/>
                    <a:pt x="3415" y="16638"/>
                  </a:cubicBezTo>
                  <a:cubicBezTo>
                    <a:pt x="3675" y="16612"/>
                    <a:pt x="3777" y="15498"/>
                    <a:pt x="3469" y="15164"/>
                  </a:cubicBezTo>
                  <a:cubicBezTo>
                    <a:pt x="3299" y="14982"/>
                    <a:pt x="3336" y="14935"/>
                    <a:pt x="3438" y="14935"/>
                  </a:cubicBezTo>
                  <a:cubicBezTo>
                    <a:pt x="3525" y="14935"/>
                    <a:pt x="3658" y="14969"/>
                    <a:pt x="3754" y="14981"/>
                  </a:cubicBezTo>
                  <a:cubicBezTo>
                    <a:pt x="3756" y="14981"/>
                    <a:pt x="3758" y="14981"/>
                    <a:pt x="3759" y="14981"/>
                  </a:cubicBezTo>
                  <a:cubicBezTo>
                    <a:pt x="3963" y="14981"/>
                    <a:pt x="4137" y="13402"/>
                    <a:pt x="3884" y="13326"/>
                  </a:cubicBezTo>
                  <a:cubicBezTo>
                    <a:pt x="3625" y="13246"/>
                    <a:pt x="3728" y="13014"/>
                    <a:pt x="3804" y="12705"/>
                  </a:cubicBezTo>
                  <a:cubicBezTo>
                    <a:pt x="3884" y="12393"/>
                    <a:pt x="3518" y="10868"/>
                    <a:pt x="3209" y="10842"/>
                  </a:cubicBezTo>
                  <a:cubicBezTo>
                    <a:pt x="3007" y="10824"/>
                    <a:pt x="3138" y="10617"/>
                    <a:pt x="3347" y="10617"/>
                  </a:cubicBezTo>
                  <a:cubicBezTo>
                    <a:pt x="3456" y="10617"/>
                    <a:pt x="3586" y="10673"/>
                    <a:pt x="3701" y="10842"/>
                  </a:cubicBezTo>
                  <a:cubicBezTo>
                    <a:pt x="4037" y="11333"/>
                    <a:pt x="3987" y="12316"/>
                    <a:pt x="4117" y="12754"/>
                  </a:cubicBezTo>
                  <a:cubicBezTo>
                    <a:pt x="4145" y="12851"/>
                    <a:pt x="4182" y="12892"/>
                    <a:pt x="4226" y="12892"/>
                  </a:cubicBezTo>
                  <a:cubicBezTo>
                    <a:pt x="4383" y="12892"/>
                    <a:pt x="4629" y="12375"/>
                    <a:pt x="4890" y="12031"/>
                  </a:cubicBezTo>
                  <a:cubicBezTo>
                    <a:pt x="4949" y="11955"/>
                    <a:pt x="4992" y="11923"/>
                    <a:pt x="5021" y="11923"/>
                  </a:cubicBezTo>
                  <a:cubicBezTo>
                    <a:pt x="5159" y="11923"/>
                    <a:pt x="4971" y="12673"/>
                    <a:pt x="4609" y="13014"/>
                  </a:cubicBezTo>
                  <a:cubicBezTo>
                    <a:pt x="4166" y="13429"/>
                    <a:pt x="4166" y="14360"/>
                    <a:pt x="4193" y="14851"/>
                  </a:cubicBezTo>
                  <a:cubicBezTo>
                    <a:pt x="4205" y="15072"/>
                    <a:pt x="4394" y="15163"/>
                    <a:pt x="4599" y="15163"/>
                  </a:cubicBezTo>
                  <a:cubicBezTo>
                    <a:pt x="4850" y="15163"/>
                    <a:pt x="5123" y="15027"/>
                    <a:pt x="5123" y="14828"/>
                  </a:cubicBezTo>
                  <a:cubicBezTo>
                    <a:pt x="5123" y="14462"/>
                    <a:pt x="5253" y="14100"/>
                    <a:pt x="5824" y="13738"/>
                  </a:cubicBezTo>
                  <a:cubicBezTo>
                    <a:pt x="6392" y="13376"/>
                    <a:pt x="6263" y="12602"/>
                    <a:pt x="6521" y="12602"/>
                  </a:cubicBezTo>
                  <a:cubicBezTo>
                    <a:pt x="6781" y="12602"/>
                    <a:pt x="6316" y="13609"/>
                    <a:pt x="6213" y="14180"/>
                  </a:cubicBezTo>
                  <a:cubicBezTo>
                    <a:pt x="6106" y="14748"/>
                    <a:pt x="6468" y="15655"/>
                    <a:pt x="6884" y="15681"/>
                  </a:cubicBezTo>
                  <a:cubicBezTo>
                    <a:pt x="6889" y="15682"/>
                    <a:pt x="6895" y="15682"/>
                    <a:pt x="6900" y="15682"/>
                  </a:cubicBezTo>
                  <a:cubicBezTo>
                    <a:pt x="7298" y="15682"/>
                    <a:pt x="7241" y="14843"/>
                    <a:pt x="6910" y="14283"/>
                  </a:cubicBezTo>
                  <a:cubicBezTo>
                    <a:pt x="6788" y="14075"/>
                    <a:pt x="6769" y="13999"/>
                    <a:pt x="6806" y="13999"/>
                  </a:cubicBezTo>
                  <a:cubicBezTo>
                    <a:pt x="6871" y="13999"/>
                    <a:pt x="7108" y="14231"/>
                    <a:pt x="7272" y="14413"/>
                  </a:cubicBezTo>
                  <a:cubicBezTo>
                    <a:pt x="7306" y="14450"/>
                    <a:pt x="7339" y="14466"/>
                    <a:pt x="7371" y="14466"/>
                  </a:cubicBezTo>
                  <a:cubicBezTo>
                    <a:pt x="7586" y="14466"/>
                    <a:pt x="7778" y="13738"/>
                    <a:pt x="8050" y="13738"/>
                  </a:cubicBezTo>
                  <a:cubicBezTo>
                    <a:pt x="8359" y="13738"/>
                    <a:pt x="8256" y="14439"/>
                    <a:pt x="7970" y="14515"/>
                  </a:cubicBezTo>
                  <a:cubicBezTo>
                    <a:pt x="7684" y="14592"/>
                    <a:pt x="7402" y="14851"/>
                    <a:pt x="7452" y="15526"/>
                  </a:cubicBezTo>
                  <a:cubicBezTo>
                    <a:pt x="7477" y="15845"/>
                    <a:pt x="7596" y="15972"/>
                    <a:pt x="7719" y="15972"/>
                  </a:cubicBezTo>
                  <a:cubicBezTo>
                    <a:pt x="7855" y="15972"/>
                    <a:pt x="7996" y="15819"/>
                    <a:pt x="8023" y="15602"/>
                  </a:cubicBezTo>
                  <a:cubicBezTo>
                    <a:pt x="8048" y="15396"/>
                    <a:pt x="8139" y="15286"/>
                    <a:pt x="8223" y="15286"/>
                  </a:cubicBezTo>
                  <a:cubicBezTo>
                    <a:pt x="8307" y="15286"/>
                    <a:pt x="8386" y="15396"/>
                    <a:pt x="8386" y="15628"/>
                  </a:cubicBezTo>
                  <a:cubicBezTo>
                    <a:pt x="8386" y="16032"/>
                    <a:pt x="8604" y="16880"/>
                    <a:pt x="8862" y="16880"/>
                  </a:cubicBezTo>
                  <a:cubicBezTo>
                    <a:pt x="8901" y="16880"/>
                    <a:pt x="8940" y="16860"/>
                    <a:pt x="8980" y="16817"/>
                  </a:cubicBezTo>
                  <a:cubicBezTo>
                    <a:pt x="9315" y="16455"/>
                    <a:pt x="8980" y="15137"/>
                    <a:pt x="9186" y="14904"/>
                  </a:cubicBezTo>
                  <a:cubicBezTo>
                    <a:pt x="9396" y="14672"/>
                    <a:pt x="9471" y="14024"/>
                    <a:pt x="9239" y="13867"/>
                  </a:cubicBezTo>
                  <a:cubicBezTo>
                    <a:pt x="9007" y="13715"/>
                    <a:pt x="9109" y="13197"/>
                    <a:pt x="9109" y="12678"/>
                  </a:cubicBezTo>
                  <a:cubicBezTo>
                    <a:pt x="9109" y="12160"/>
                    <a:pt x="9186" y="12031"/>
                    <a:pt x="9396" y="11798"/>
                  </a:cubicBezTo>
                  <a:cubicBezTo>
                    <a:pt x="9601" y="11565"/>
                    <a:pt x="9521" y="11150"/>
                    <a:pt x="9315" y="10868"/>
                  </a:cubicBezTo>
                  <a:cubicBezTo>
                    <a:pt x="9109" y="10582"/>
                    <a:pt x="9109" y="10582"/>
                    <a:pt x="9109" y="10220"/>
                  </a:cubicBezTo>
                  <a:cubicBezTo>
                    <a:pt x="9109" y="9983"/>
                    <a:pt x="9009" y="9868"/>
                    <a:pt x="8859" y="9868"/>
                  </a:cubicBezTo>
                  <a:cubicBezTo>
                    <a:pt x="8781" y="9868"/>
                    <a:pt x="8689" y="9899"/>
                    <a:pt x="8591" y="9961"/>
                  </a:cubicBezTo>
                  <a:cubicBezTo>
                    <a:pt x="8305" y="10144"/>
                    <a:pt x="8797" y="10609"/>
                    <a:pt x="8591" y="10662"/>
                  </a:cubicBezTo>
                  <a:cubicBezTo>
                    <a:pt x="8336" y="10724"/>
                    <a:pt x="8256" y="11150"/>
                    <a:pt x="8359" y="11878"/>
                  </a:cubicBezTo>
                  <a:cubicBezTo>
                    <a:pt x="8403" y="12190"/>
                    <a:pt x="8323" y="12310"/>
                    <a:pt x="8228" y="12310"/>
                  </a:cubicBezTo>
                  <a:cubicBezTo>
                    <a:pt x="8102" y="12310"/>
                    <a:pt x="7949" y="12101"/>
                    <a:pt x="8023" y="11851"/>
                  </a:cubicBezTo>
                  <a:cubicBezTo>
                    <a:pt x="8153" y="11410"/>
                    <a:pt x="8099" y="10815"/>
                    <a:pt x="7970" y="10323"/>
                  </a:cubicBezTo>
                  <a:cubicBezTo>
                    <a:pt x="7920" y="10133"/>
                    <a:pt x="7854" y="10074"/>
                    <a:pt x="7781" y="10074"/>
                  </a:cubicBezTo>
                  <a:cubicBezTo>
                    <a:pt x="7665" y="10074"/>
                    <a:pt x="7528" y="10220"/>
                    <a:pt x="7402" y="10220"/>
                  </a:cubicBezTo>
                  <a:cubicBezTo>
                    <a:pt x="7193" y="10220"/>
                    <a:pt x="7322" y="9598"/>
                    <a:pt x="7322" y="9134"/>
                  </a:cubicBezTo>
                  <a:cubicBezTo>
                    <a:pt x="7322" y="8669"/>
                    <a:pt x="6575" y="7994"/>
                    <a:pt x="6133" y="7971"/>
                  </a:cubicBezTo>
                  <a:cubicBezTo>
                    <a:pt x="6127" y="7971"/>
                    <a:pt x="6122" y="7971"/>
                    <a:pt x="6117" y="7971"/>
                  </a:cubicBezTo>
                  <a:cubicBezTo>
                    <a:pt x="5697" y="7971"/>
                    <a:pt x="5798" y="9010"/>
                    <a:pt x="5798" y="9522"/>
                  </a:cubicBezTo>
                  <a:cubicBezTo>
                    <a:pt x="5798" y="9631"/>
                    <a:pt x="5781" y="9679"/>
                    <a:pt x="5755" y="9679"/>
                  </a:cubicBezTo>
                  <a:cubicBezTo>
                    <a:pt x="5655" y="9679"/>
                    <a:pt x="5420" y="8982"/>
                    <a:pt x="5462" y="8203"/>
                  </a:cubicBezTo>
                  <a:cubicBezTo>
                    <a:pt x="5494" y="7580"/>
                    <a:pt x="5329" y="7528"/>
                    <a:pt x="5164" y="7528"/>
                  </a:cubicBezTo>
                  <a:cubicBezTo>
                    <a:pt x="5132" y="7528"/>
                    <a:pt x="5099" y="7530"/>
                    <a:pt x="5068" y="7530"/>
                  </a:cubicBezTo>
                  <a:cubicBezTo>
                    <a:pt x="5008" y="7530"/>
                    <a:pt x="4955" y="7523"/>
                    <a:pt x="4917" y="7480"/>
                  </a:cubicBezTo>
                  <a:cubicBezTo>
                    <a:pt x="4761" y="7297"/>
                    <a:pt x="5100" y="6831"/>
                    <a:pt x="4993" y="6340"/>
                  </a:cubicBezTo>
                  <a:cubicBezTo>
                    <a:pt x="4890" y="5848"/>
                    <a:pt x="4479" y="6184"/>
                    <a:pt x="4479" y="5848"/>
                  </a:cubicBezTo>
                  <a:cubicBezTo>
                    <a:pt x="4479" y="5608"/>
                    <a:pt x="4117" y="5071"/>
                    <a:pt x="3518" y="4011"/>
                  </a:cubicBezTo>
                  <a:cubicBezTo>
                    <a:pt x="2924" y="2948"/>
                    <a:pt x="3026" y="2120"/>
                    <a:pt x="2691" y="2071"/>
                  </a:cubicBezTo>
                  <a:cubicBezTo>
                    <a:pt x="2686" y="2070"/>
                    <a:pt x="2680" y="2070"/>
                    <a:pt x="2675" y="2070"/>
                  </a:cubicBezTo>
                  <a:cubicBezTo>
                    <a:pt x="2367" y="2070"/>
                    <a:pt x="2690" y="3551"/>
                    <a:pt x="2588" y="3805"/>
                  </a:cubicBezTo>
                  <a:cubicBezTo>
                    <a:pt x="2579" y="3828"/>
                    <a:pt x="2569" y="3838"/>
                    <a:pt x="2557" y="3838"/>
                  </a:cubicBezTo>
                  <a:cubicBezTo>
                    <a:pt x="2438" y="3838"/>
                    <a:pt x="2206" y="2715"/>
                    <a:pt x="2280" y="2433"/>
                  </a:cubicBezTo>
                  <a:cubicBezTo>
                    <a:pt x="2356" y="2120"/>
                    <a:pt x="2280" y="1709"/>
                    <a:pt x="1761" y="646"/>
                  </a:cubicBezTo>
                  <a:cubicBezTo>
                    <a:pt x="1528" y="169"/>
                    <a:pt x="1373" y="1"/>
                    <a:pt x="128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5" name="Google Shape;1505;p48"/>
            <p:cNvSpPr/>
            <p:nvPr/>
          </p:nvSpPr>
          <p:spPr>
            <a:xfrm>
              <a:off x="1475775" y="4916350"/>
              <a:ext cx="391075" cy="560100"/>
            </a:xfrm>
            <a:custGeom>
              <a:rect b="b" l="l" r="r" t="t"/>
              <a:pathLst>
                <a:path extrusionOk="0" h="22404" w="15643">
                  <a:moveTo>
                    <a:pt x="5449" y="7174"/>
                  </a:moveTo>
                  <a:cubicBezTo>
                    <a:pt x="5503" y="7174"/>
                    <a:pt x="5501" y="7248"/>
                    <a:pt x="5462" y="7278"/>
                  </a:cubicBezTo>
                  <a:cubicBezTo>
                    <a:pt x="5438" y="7293"/>
                    <a:pt x="5418" y="7299"/>
                    <a:pt x="5403" y="7299"/>
                  </a:cubicBezTo>
                  <a:cubicBezTo>
                    <a:pt x="5350" y="7299"/>
                    <a:pt x="5352" y="7224"/>
                    <a:pt x="5390" y="7194"/>
                  </a:cubicBezTo>
                  <a:cubicBezTo>
                    <a:pt x="5414" y="7180"/>
                    <a:pt x="5434" y="7174"/>
                    <a:pt x="5449" y="7174"/>
                  </a:cubicBezTo>
                  <a:close/>
                  <a:moveTo>
                    <a:pt x="4808" y="8422"/>
                  </a:moveTo>
                  <a:cubicBezTo>
                    <a:pt x="4865" y="8422"/>
                    <a:pt x="4935" y="8457"/>
                    <a:pt x="4933" y="8490"/>
                  </a:cubicBezTo>
                  <a:cubicBezTo>
                    <a:pt x="4930" y="8530"/>
                    <a:pt x="4899" y="8544"/>
                    <a:pt x="4864" y="8544"/>
                  </a:cubicBezTo>
                  <a:cubicBezTo>
                    <a:pt x="4807" y="8544"/>
                    <a:pt x="4736" y="8508"/>
                    <a:pt x="4739" y="8475"/>
                  </a:cubicBezTo>
                  <a:cubicBezTo>
                    <a:pt x="4742" y="8436"/>
                    <a:pt x="4772" y="8422"/>
                    <a:pt x="4808" y="8422"/>
                  </a:cubicBezTo>
                  <a:close/>
                  <a:moveTo>
                    <a:pt x="1693" y="9067"/>
                  </a:moveTo>
                  <a:cubicBezTo>
                    <a:pt x="1751" y="9067"/>
                    <a:pt x="1821" y="9103"/>
                    <a:pt x="1819" y="9138"/>
                  </a:cubicBezTo>
                  <a:cubicBezTo>
                    <a:pt x="1816" y="9176"/>
                    <a:pt x="1785" y="9191"/>
                    <a:pt x="1748" y="9191"/>
                  </a:cubicBezTo>
                  <a:cubicBezTo>
                    <a:pt x="1690" y="9191"/>
                    <a:pt x="1618" y="9155"/>
                    <a:pt x="1621" y="9123"/>
                  </a:cubicBezTo>
                  <a:cubicBezTo>
                    <a:pt x="1624" y="9082"/>
                    <a:pt x="1656" y="9067"/>
                    <a:pt x="1693" y="9067"/>
                  </a:cubicBezTo>
                  <a:close/>
                  <a:moveTo>
                    <a:pt x="8359" y="9028"/>
                  </a:moveTo>
                  <a:cubicBezTo>
                    <a:pt x="8389" y="9195"/>
                    <a:pt x="8261" y="9207"/>
                    <a:pt x="8256" y="9339"/>
                  </a:cubicBezTo>
                  <a:cubicBezTo>
                    <a:pt x="8169" y="9317"/>
                    <a:pt x="8150" y="9233"/>
                    <a:pt x="8046" y="9233"/>
                  </a:cubicBezTo>
                  <a:lnTo>
                    <a:pt x="8046" y="9028"/>
                  </a:lnTo>
                  <a:close/>
                  <a:moveTo>
                    <a:pt x="8779" y="10346"/>
                  </a:moveTo>
                  <a:cubicBezTo>
                    <a:pt x="8958" y="10346"/>
                    <a:pt x="9131" y="10431"/>
                    <a:pt x="9297" y="10602"/>
                  </a:cubicBezTo>
                  <a:cubicBezTo>
                    <a:pt x="9290" y="10803"/>
                    <a:pt x="9110" y="10876"/>
                    <a:pt x="8904" y="10933"/>
                  </a:cubicBezTo>
                  <a:lnTo>
                    <a:pt x="8904" y="10945"/>
                  </a:lnTo>
                  <a:cubicBezTo>
                    <a:pt x="8901" y="10946"/>
                    <a:pt x="8897" y="10946"/>
                    <a:pt x="8893" y="10946"/>
                  </a:cubicBezTo>
                  <a:cubicBezTo>
                    <a:pt x="8885" y="10946"/>
                    <a:pt x="8876" y="10945"/>
                    <a:pt x="8866" y="10945"/>
                  </a:cubicBezTo>
                  <a:cubicBezTo>
                    <a:pt x="8767" y="10975"/>
                    <a:pt x="8660" y="11002"/>
                    <a:pt x="8572" y="11040"/>
                  </a:cubicBezTo>
                  <a:cubicBezTo>
                    <a:pt x="8398" y="10861"/>
                    <a:pt x="8512" y="10704"/>
                    <a:pt x="8317" y="10525"/>
                  </a:cubicBezTo>
                  <a:cubicBezTo>
                    <a:pt x="8475" y="10405"/>
                    <a:pt x="8629" y="10346"/>
                    <a:pt x="8779" y="10346"/>
                  </a:cubicBezTo>
                  <a:close/>
                  <a:moveTo>
                    <a:pt x="2221" y="11178"/>
                  </a:moveTo>
                  <a:cubicBezTo>
                    <a:pt x="2278" y="11178"/>
                    <a:pt x="2347" y="11214"/>
                    <a:pt x="2345" y="11249"/>
                  </a:cubicBezTo>
                  <a:cubicBezTo>
                    <a:pt x="2342" y="11288"/>
                    <a:pt x="2311" y="11302"/>
                    <a:pt x="2275" y="11302"/>
                  </a:cubicBezTo>
                  <a:cubicBezTo>
                    <a:pt x="2218" y="11302"/>
                    <a:pt x="2148" y="11267"/>
                    <a:pt x="2150" y="11234"/>
                  </a:cubicBezTo>
                  <a:cubicBezTo>
                    <a:pt x="2153" y="11194"/>
                    <a:pt x="2185" y="11178"/>
                    <a:pt x="2221" y="11178"/>
                  </a:cubicBezTo>
                  <a:close/>
                  <a:moveTo>
                    <a:pt x="4109" y="9328"/>
                  </a:moveTo>
                  <a:cubicBezTo>
                    <a:pt x="4224" y="9694"/>
                    <a:pt x="4388" y="10064"/>
                    <a:pt x="4410" y="10422"/>
                  </a:cubicBezTo>
                  <a:cubicBezTo>
                    <a:pt x="4419" y="10426"/>
                    <a:pt x="4426" y="10426"/>
                    <a:pt x="4437" y="10426"/>
                  </a:cubicBezTo>
                  <a:cubicBezTo>
                    <a:pt x="4430" y="10465"/>
                    <a:pt x="4422" y="10491"/>
                    <a:pt x="4410" y="10518"/>
                  </a:cubicBezTo>
                  <a:cubicBezTo>
                    <a:pt x="4410" y="10525"/>
                    <a:pt x="4414" y="10537"/>
                    <a:pt x="4414" y="10548"/>
                  </a:cubicBezTo>
                  <a:cubicBezTo>
                    <a:pt x="4407" y="10548"/>
                    <a:pt x="4399" y="10551"/>
                    <a:pt x="4391" y="10560"/>
                  </a:cubicBezTo>
                  <a:cubicBezTo>
                    <a:pt x="4361" y="10602"/>
                    <a:pt x="4319" y="10620"/>
                    <a:pt x="4281" y="10620"/>
                  </a:cubicBezTo>
                  <a:cubicBezTo>
                    <a:pt x="3708" y="10989"/>
                    <a:pt x="3960" y="11659"/>
                    <a:pt x="3433" y="11659"/>
                  </a:cubicBezTo>
                  <a:cubicBezTo>
                    <a:pt x="3420" y="11659"/>
                    <a:pt x="3407" y="11658"/>
                    <a:pt x="3393" y="11657"/>
                  </a:cubicBezTo>
                  <a:cubicBezTo>
                    <a:pt x="3156" y="11272"/>
                    <a:pt x="3641" y="10994"/>
                    <a:pt x="3740" y="10628"/>
                  </a:cubicBezTo>
                  <a:cubicBezTo>
                    <a:pt x="3782" y="10476"/>
                    <a:pt x="3610" y="10338"/>
                    <a:pt x="3641" y="10220"/>
                  </a:cubicBezTo>
                  <a:cubicBezTo>
                    <a:pt x="3717" y="9930"/>
                    <a:pt x="4034" y="9759"/>
                    <a:pt x="4109" y="9328"/>
                  </a:cubicBezTo>
                  <a:close/>
                  <a:moveTo>
                    <a:pt x="7881" y="12311"/>
                  </a:moveTo>
                  <a:cubicBezTo>
                    <a:pt x="7939" y="12311"/>
                    <a:pt x="8011" y="12348"/>
                    <a:pt x="8009" y="12381"/>
                  </a:cubicBezTo>
                  <a:cubicBezTo>
                    <a:pt x="8006" y="12421"/>
                    <a:pt x="7975" y="12436"/>
                    <a:pt x="7938" y="12436"/>
                  </a:cubicBezTo>
                  <a:cubicBezTo>
                    <a:pt x="7880" y="12436"/>
                    <a:pt x="7808" y="12399"/>
                    <a:pt x="7810" y="12366"/>
                  </a:cubicBezTo>
                  <a:cubicBezTo>
                    <a:pt x="7813" y="12326"/>
                    <a:pt x="7844" y="12311"/>
                    <a:pt x="7881" y="12311"/>
                  </a:cubicBezTo>
                  <a:close/>
                  <a:moveTo>
                    <a:pt x="7256" y="11922"/>
                  </a:moveTo>
                  <a:cubicBezTo>
                    <a:pt x="7558" y="11922"/>
                    <a:pt x="7752" y="12323"/>
                    <a:pt x="7524" y="12523"/>
                  </a:cubicBezTo>
                  <a:cubicBezTo>
                    <a:pt x="7437" y="12561"/>
                    <a:pt x="7375" y="12577"/>
                    <a:pt x="7330" y="12577"/>
                  </a:cubicBezTo>
                  <a:cubicBezTo>
                    <a:pt x="7120" y="12577"/>
                    <a:pt x="7299" y="12210"/>
                    <a:pt x="7059" y="11978"/>
                  </a:cubicBezTo>
                  <a:cubicBezTo>
                    <a:pt x="7128" y="11939"/>
                    <a:pt x="7194" y="11922"/>
                    <a:pt x="7256" y="11922"/>
                  </a:cubicBezTo>
                  <a:close/>
                  <a:moveTo>
                    <a:pt x="8196" y="13598"/>
                  </a:moveTo>
                  <a:lnTo>
                    <a:pt x="8196" y="13598"/>
                  </a:lnTo>
                  <a:cubicBezTo>
                    <a:pt x="8231" y="13776"/>
                    <a:pt x="8101" y="13842"/>
                    <a:pt x="7945" y="13842"/>
                  </a:cubicBezTo>
                  <a:cubicBezTo>
                    <a:pt x="7798" y="13842"/>
                    <a:pt x="7629" y="13783"/>
                    <a:pt x="7555" y="13704"/>
                  </a:cubicBezTo>
                  <a:cubicBezTo>
                    <a:pt x="7772" y="13601"/>
                    <a:pt x="7982" y="13647"/>
                    <a:pt x="8196" y="13598"/>
                  </a:cubicBezTo>
                  <a:close/>
                  <a:moveTo>
                    <a:pt x="6240" y="15262"/>
                  </a:moveTo>
                  <a:cubicBezTo>
                    <a:pt x="6289" y="15320"/>
                    <a:pt x="6340" y="15377"/>
                    <a:pt x="6389" y="15431"/>
                  </a:cubicBezTo>
                  <a:cubicBezTo>
                    <a:pt x="6331" y="15480"/>
                    <a:pt x="6275" y="15529"/>
                    <a:pt x="6217" y="15575"/>
                  </a:cubicBezTo>
                  <a:cubicBezTo>
                    <a:pt x="6168" y="15522"/>
                    <a:pt x="6118" y="15464"/>
                    <a:pt x="6072" y="15408"/>
                  </a:cubicBezTo>
                  <a:cubicBezTo>
                    <a:pt x="6129" y="15358"/>
                    <a:pt x="6183" y="15313"/>
                    <a:pt x="6240" y="15262"/>
                  </a:cubicBezTo>
                  <a:close/>
                  <a:moveTo>
                    <a:pt x="2933" y="17405"/>
                  </a:moveTo>
                  <a:cubicBezTo>
                    <a:pt x="2982" y="17405"/>
                    <a:pt x="2979" y="17474"/>
                    <a:pt x="2943" y="17503"/>
                  </a:cubicBezTo>
                  <a:cubicBezTo>
                    <a:pt x="2921" y="17517"/>
                    <a:pt x="2904" y="17523"/>
                    <a:pt x="2890" y="17523"/>
                  </a:cubicBezTo>
                  <a:cubicBezTo>
                    <a:pt x="2842" y="17523"/>
                    <a:pt x="2843" y="17454"/>
                    <a:pt x="2878" y="17424"/>
                  </a:cubicBezTo>
                  <a:cubicBezTo>
                    <a:pt x="2901" y="17410"/>
                    <a:pt x="2919" y="17405"/>
                    <a:pt x="2933" y="17405"/>
                  </a:cubicBezTo>
                  <a:close/>
                  <a:moveTo>
                    <a:pt x="3348" y="18853"/>
                  </a:moveTo>
                  <a:lnTo>
                    <a:pt x="3348" y="19058"/>
                  </a:lnTo>
                  <a:lnTo>
                    <a:pt x="3138" y="19058"/>
                  </a:lnTo>
                  <a:lnTo>
                    <a:pt x="3138" y="18853"/>
                  </a:lnTo>
                  <a:close/>
                  <a:moveTo>
                    <a:pt x="15178" y="0"/>
                  </a:moveTo>
                  <a:cubicBezTo>
                    <a:pt x="15062" y="0"/>
                    <a:pt x="14961" y="218"/>
                    <a:pt x="14816" y="218"/>
                  </a:cubicBezTo>
                  <a:cubicBezTo>
                    <a:pt x="14799" y="218"/>
                    <a:pt x="14781" y="215"/>
                    <a:pt x="14762" y="208"/>
                  </a:cubicBezTo>
                  <a:cubicBezTo>
                    <a:pt x="14699" y="183"/>
                    <a:pt x="14643" y="164"/>
                    <a:pt x="14589" y="164"/>
                  </a:cubicBezTo>
                  <a:cubicBezTo>
                    <a:pt x="14451" y="164"/>
                    <a:pt x="14328" y="289"/>
                    <a:pt x="14141" y="760"/>
                  </a:cubicBezTo>
                  <a:cubicBezTo>
                    <a:pt x="13882" y="1416"/>
                    <a:pt x="13710" y="1344"/>
                    <a:pt x="12917" y="1793"/>
                  </a:cubicBezTo>
                  <a:cubicBezTo>
                    <a:pt x="12125" y="2243"/>
                    <a:pt x="11778" y="3055"/>
                    <a:pt x="11485" y="3055"/>
                  </a:cubicBezTo>
                  <a:cubicBezTo>
                    <a:pt x="11191" y="3055"/>
                    <a:pt x="11225" y="3847"/>
                    <a:pt x="11450" y="3847"/>
                  </a:cubicBezTo>
                  <a:cubicBezTo>
                    <a:pt x="11675" y="3847"/>
                    <a:pt x="11744" y="4190"/>
                    <a:pt x="11865" y="4382"/>
                  </a:cubicBezTo>
                  <a:cubicBezTo>
                    <a:pt x="11988" y="4572"/>
                    <a:pt x="11797" y="4656"/>
                    <a:pt x="11572" y="4831"/>
                  </a:cubicBezTo>
                  <a:cubicBezTo>
                    <a:pt x="11348" y="5003"/>
                    <a:pt x="11123" y="5418"/>
                    <a:pt x="10985" y="5418"/>
                  </a:cubicBezTo>
                  <a:cubicBezTo>
                    <a:pt x="10848" y="5418"/>
                    <a:pt x="10555" y="5520"/>
                    <a:pt x="10692" y="5814"/>
                  </a:cubicBezTo>
                  <a:cubicBezTo>
                    <a:pt x="10829" y="6108"/>
                    <a:pt x="10692" y="6260"/>
                    <a:pt x="10794" y="6348"/>
                  </a:cubicBezTo>
                  <a:cubicBezTo>
                    <a:pt x="10901" y="6435"/>
                    <a:pt x="10734" y="6657"/>
                    <a:pt x="10734" y="6657"/>
                  </a:cubicBezTo>
                  <a:lnTo>
                    <a:pt x="5344" y="6657"/>
                  </a:lnTo>
                  <a:cubicBezTo>
                    <a:pt x="5360" y="6786"/>
                    <a:pt x="5383" y="6915"/>
                    <a:pt x="5508" y="7049"/>
                  </a:cubicBezTo>
                  <a:cubicBezTo>
                    <a:pt x="5443" y="7094"/>
                    <a:pt x="5382" y="7113"/>
                    <a:pt x="5329" y="7113"/>
                  </a:cubicBezTo>
                  <a:cubicBezTo>
                    <a:pt x="5130" y="7113"/>
                    <a:pt x="5050" y="6840"/>
                    <a:pt x="5322" y="6657"/>
                  </a:cubicBezTo>
                  <a:lnTo>
                    <a:pt x="3801" y="6657"/>
                  </a:lnTo>
                  <a:cubicBezTo>
                    <a:pt x="3835" y="6840"/>
                    <a:pt x="3780" y="7085"/>
                    <a:pt x="3615" y="7085"/>
                  </a:cubicBezTo>
                  <a:cubicBezTo>
                    <a:pt x="3579" y="7085"/>
                    <a:pt x="3536" y="7073"/>
                    <a:pt x="3488" y="7045"/>
                  </a:cubicBezTo>
                  <a:cubicBezTo>
                    <a:pt x="3450" y="6859"/>
                    <a:pt x="3496" y="6755"/>
                    <a:pt x="3550" y="6657"/>
                  </a:cubicBezTo>
                  <a:lnTo>
                    <a:pt x="1792" y="6657"/>
                  </a:lnTo>
                  <a:cubicBezTo>
                    <a:pt x="1781" y="6764"/>
                    <a:pt x="1761" y="6855"/>
                    <a:pt x="1735" y="6927"/>
                  </a:cubicBezTo>
                  <a:cubicBezTo>
                    <a:pt x="1594" y="7301"/>
                    <a:pt x="1335" y="7858"/>
                    <a:pt x="1400" y="8155"/>
                  </a:cubicBezTo>
                  <a:cubicBezTo>
                    <a:pt x="1464" y="8452"/>
                    <a:pt x="1541" y="9047"/>
                    <a:pt x="1438" y="9256"/>
                  </a:cubicBezTo>
                  <a:cubicBezTo>
                    <a:pt x="1335" y="9462"/>
                    <a:pt x="1244" y="9747"/>
                    <a:pt x="1309" y="10175"/>
                  </a:cubicBezTo>
                  <a:cubicBezTo>
                    <a:pt x="1373" y="10602"/>
                    <a:pt x="1075" y="10872"/>
                    <a:pt x="946" y="11413"/>
                  </a:cubicBezTo>
                  <a:cubicBezTo>
                    <a:pt x="816" y="11958"/>
                    <a:pt x="984" y="12720"/>
                    <a:pt x="1049" y="12903"/>
                  </a:cubicBezTo>
                  <a:cubicBezTo>
                    <a:pt x="1114" y="13083"/>
                    <a:pt x="855" y="13044"/>
                    <a:pt x="881" y="13277"/>
                  </a:cubicBezTo>
                  <a:cubicBezTo>
                    <a:pt x="895" y="13396"/>
                    <a:pt x="868" y="13407"/>
                    <a:pt x="812" y="13407"/>
                  </a:cubicBezTo>
                  <a:cubicBezTo>
                    <a:pt x="799" y="13407"/>
                    <a:pt x="784" y="13407"/>
                    <a:pt x="767" y="13407"/>
                  </a:cubicBezTo>
                  <a:cubicBezTo>
                    <a:pt x="718" y="13407"/>
                    <a:pt x="655" y="13413"/>
                    <a:pt x="584" y="13460"/>
                  </a:cubicBezTo>
                  <a:cubicBezTo>
                    <a:pt x="431" y="13563"/>
                    <a:pt x="512" y="13990"/>
                    <a:pt x="565" y="14275"/>
                  </a:cubicBezTo>
                  <a:cubicBezTo>
                    <a:pt x="630" y="14261"/>
                    <a:pt x="698" y="14233"/>
                    <a:pt x="767" y="14169"/>
                  </a:cubicBezTo>
                  <a:lnTo>
                    <a:pt x="767" y="14169"/>
                  </a:lnTo>
                  <a:cubicBezTo>
                    <a:pt x="866" y="14370"/>
                    <a:pt x="790" y="14444"/>
                    <a:pt x="600" y="14451"/>
                  </a:cubicBezTo>
                  <a:lnTo>
                    <a:pt x="595" y="14447"/>
                  </a:lnTo>
                  <a:lnTo>
                    <a:pt x="595" y="14470"/>
                  </a:lnTo>
                  <a:cubicBezTo>
                    <a:pt x="620" y="14681"/>
                    <a:pt x="505" y="14754"/>
                    <a:pt x="396" y="14754"/>
                  </a:cubicBezTo>
                  <a:cubicBezTo>
                    <a:pt x="385" y="14754"/>
                    <a:pt x="374" y="14753"/>
                    <a:pt x="363" y="14752"/>
                  </a:cubicBezTo>
                  <a:cubicBezTo>
                    <a:pt x="360" y="14752"/>
                    <a:pt x="357" y="14752"/>
                    <a:pt x="355" y="14752"/>
                  </a:cubicBezTo>
                  <a:cubicBezTo>
                    <a:pt x="250" y="14752"/>
                    <a:pt x="291" y="14964"/>
                    <a:pt x="443" y="15049"/>
                  </a:cubicBezTo>
                  <a:cubicBezTo>
                    <a:pt x="595" y="15141"/>
                    <a:pt x="623" y="15400"/>
                    <a:pt x="519" y="15503"/>
                  </a:cubicBezTo>
                  <a:cubicBezTo>
                    <a:pt x="505" y="15517"/>
                    <a:pt x="492" y="15523"/>
                    <a:pt x="481" y="15523"/>
                  </a:cubicBezTo>
                  <a:cubicBezTo>
                    <a:pt x="405" y="15523"/>
                    <a:pt x="362" y="15280"/>
                    <a:pt x="260" y="15271"/>
                  </a:cubicBezTo>
                  <a:cubicBezTo>
                    <a:pt x="258" y="15270"/>
                    <a:pt x="256" y="15270"/>
                    <a:pt x="255" y="15270"/>
                  </a:cubicBezTo>
                  <a:cubicBezTo>
                    <a:pt x="144" y="15270"/>
                    <a:pt x="80" y="15608"/>
                    <a:pt x="39" y="15735"/>
                  </a:cubicBezTo>
                  <a:cubicBezTo>
                    <a:pt x="1" y="15865"/>
                    <a:pt x="169" y="16071"/>
                    <a:pt x="417" y="16345"/>
                  </a:cubicBezTo>
                  <a:cubicBezTo>
                    <a:pt x="660" y="16616"/>
                    <a:pt x="637" y="17016"/>
                    <a:pt x="611" y="17264"/>
                  </a:cubicBezTo>
                  <a:cubicBezTo>
                    <a:pt x="585" y="17502"/>
                    <a:pt x="635" y="17806"/>
                    <a:pt x="769" y="17806"/>
                  </a:cubicBezTo>
                  <a:cubicBezTo>
                    <a:pt x="772" y="17806"/>
                    <a:pt x="775" y="17806"/>
                    <a:pt x="778" y="17805"/>
                  </a:cubicBezTo>
                  <a:cubicBezTo>
                    <a:pt x="887" y="17796"/>
                    <a:pt x="905" y="17618"/>
                    <a:pt x="989" y="17618"/>
                  </a:cubicBezTo>
                  <a:cubicBezTo>
                    <a:pt x="1015" y="17618"/>
                    <a:pt x="1046" y="17634"/>
                    <a:pt x="1087" y="17675"/>
                  </a:cubicBezTo>
                  <a:cubicBezTo>
                    <a:pt x="1270" y="17858"/>
                    <a:pt x="843" y="17923"/>
                    <a:pt x="1038" y="18103"/>
                  </a:cubicBezTo>
                  <a:cubicBezTo>
                    <a:pt x="1232" y="18286"/>
                    <a:pt x="1217" y="18826"/>
                    <a:pt x="1194" y="18956"/>
                  </a:cubicBezTo>
                  <a:cubicBezTo>
                    <a:pt x="1167" y="19086"/>
                    <a:pt x="1632" y="19512"/>
                    <a:pt x="1761" y="19642"/>
                  </a:cubicBezTo>
                  <a:cubicBezTo>
                    <a:pt x="1798" y="19679"/>
                    <a:pt x="1834" y="19687"/>
                    <a:pt x="1875" y="19687"/>
                  </a:cubicBezTo>
                  <a:cubicBezTo>
                    <a:pt x="1903" y="19687"/>
                    <a:pt x="1934" y="19683"/>
                    <a:pt x="1970" y="19683"/>
                  </a:cubicBezTo>
                  <a:cubicBezTo>
                    <a:pt x="2063" y="19683"/>
                    <a:pt x="2188" y="19708"/>
                    <a:pt x="2383" y="19890"/>
                  </a:cubicBezTo>
                  <a:cubicBezTo>
                    <a:pt x="2757" y="20237"/>
                    <a:pt x="2681" y="21171"/>
                    <a:pt x="2681" y="21364"/>
                  </a:cubicBezTo>
                  <a:cubicBezTo>
                    <a:pt x="2681" y="21467"/>
                    <a:pt x="2741" y="21475"/>
                    <a:pt x="2819" y="21475"/>
                  </a:cubicBezTo>
                  <a:cubicBezTo>
                    <a:pt x="2835" y="21475"/>
                    <a:pt x="2852" y="21475"/>
                    <a:pt x="2869" y="21475"/>
                  </a:cubicBezTo>
                  <a:cubicBezTo>
                    <a:pt x="2927" y="21475"/>
                    <a:pt x="2990" y="21479"/>
                    <a:pt x="3042" y="21517"/>
                  </a:cubicBezTo>
                  <a:cubicBezTo>
                    <a:pt x="3065" y="21535"/>
                    <a:pt x="3088" y="21544"/>
                    <a:pt x="3111" y="21544"/>
                  </a:cubicBezTo>
                  <a:cubicBezTo>
                    <a:pt x="3226" y="21544"/>
                    <a:pt x="3337" y="21316"/>
                    <a:pt x="3458" y="20873"/>
                  </a:cubicBezTo>
                  <a:cubicBezTo>
                    <a:pt x="3599" y="20344"/>
                    <a:pt x="4296" y="19981"/>
                    <a:pt x="4464" y="19916"/>
                  </a:cubicBezTo>
                  <a:cubicBezTo>
                    <a:pt x="4632" y="19852"/>
                    <a:pt x="4453" y="19188"/>
                    <a:pt x="4491" y="18933"/>
                  </a:cubicBezTo>
                  <a:cubicBezTo>
                    <a:pt x="4505" y="18836"/>
                    <a:pt x="4564" y="18815"/>
                    <a:pt x="4639" y="18815"/>
                  </a:cubicBezTo>
                  <a:cubicBezTo>
                    <a:pt x="4697" y="18815"/>
                    <a:pt x="4764" y="18828"/>
                    <a:pt x="4826" y="18828"/>
                  </a:cubicBezTo>
                  <a:cubicBezTo>
                    <a:pt x="4898" y="18828"/>
                    <a:pt x="4962" y="18811"/>
                    <a:pt x="4998" y="18738"/>
                  </a:cubicBezTo>
                  <a:cubicBezTo>
                    <a:pt x="5100" y="18518"/>
                    <a:pt x="4945" y="18182"/>
                    <a:pt x="5123" y="18117"/>
                  </a:cubicBezTo>
                  <a:cubicBezTo>
                    <a:pt x="5134" y="18113"/>
                    <a:pt x="5144" y="18111"/>
                    <a:pt x="5152" y="18111"/>
                  </a:cubicBezTo>
                  <a:cubicBezTo>
                    <a:pt x="5285" y="18111"/>
                    <a:pt x="5135" y="18571"/>
                    <a:pt x="5318" y="18815"/>
                  </a:cubicBezTo>
                  <a:cubicBezTo>
                    <a:pt x="5512" y="19074"/>
                    <a:pt x="5603" y="19204"/>
                    <a:pt x="5462" y="19306"/>
                  </a:cubicBezTo>
                  <a:cubicBezTo>
                    <a:pt x="5318" y="19410"/>
                    <a:pt x="5409" y="19836"/>
                    <a:pt x="5436" y="20057"/>
                  </a:cubicBezTo>
                  <a:cubicBezTo>
                    <a:pt x="5445" y="20133"/>
                    <a:pt x="5416" y="20158"/>
                    <a:pt x="5369" y="20158"/>
                  </a:cubicBezTo>
                  <a:cubicBezTo>
                    <a:pt x="5279" y="20158"/>
                    <a:pt x="5121" y="20065"/>
                    <a:pt x="5036" y="20057"/>
                  </a:cubicBezTo>
                  <a:cubicBezTo>
                    <a:pt x="5034" y="20057"/>
                    <a:pt x="5032" y="20057"/>
                    <a:pt x="5029" y="20057"/>
                  </a:cubicBezTo>
                  <a:cubicBezTo>
                    <a:pt x="4903" y="20057"/>
                    <a:pt x="4819" y="20362"/>
                    <a:pt x="5059" y="20782"/>
                  </a:cubicBezTo>
                  <a:cubicBezTo>
                    <a:pt x="5228" y="21074"/>
                    <a:pt x="5239" y="21093"/>
                    <a:pt x="5291" y="21093"/>
                  </a:cubicBezTo>
                  <a:cubicBezTo>
                    <a:pt x="5299" y="21093"/>
                    <a:pt x="5307" y="21092"/>
                    <a:pt x="5318" y="21092"/>
                  </a:cubicBezTo>
                  <a:cubicBezTo>
                    <a:pt x="5339" y="21092"/>
                    <a:pt x="5368" y="21094"/>
                    <a:pt x="5409" y="21106"/>
                  </a:cubicBezTo>
                  <a:cubicBezTo>
                    <a:pt x="5603" y="21155"/>
                    <a:pt x="5295" y="21338"/>
                    <a:pt x="5462" y="21609"/>
                  </a:cubicBezTo>
                  <a:cubicBezTo>
                    <a:pt x="5631" y="21883"/>
                    <a:pt x="5745" y="22321"/>
                    <a:pt x="5912" y="22397"/>
                  </a:cubicBezTo>
                  <a:cubicBezTo>
                    <a:pt x="5922" y="22402"/>
                    <a:pt x="5932" y="22404"/>
                    <a:pt x="5941" y="22404"/>
                  </a:cubicBezTo>
                  <a:cubicBezTo>
                    <a:pt x="6096" y="22404"/>
                    <a:pt x="6201" y="21803"/>
                    <a:pt x="6252" y="21559"/>
                  </a:cubicBezTo>
                  <a:cubicBezTo>
                    <a:pt x="6261" y="21509"/>
                    <a:pt x="6275" y="21490"/>
                    <a:pt x="6292" y="21490"/>
                  </a:cubicBezTo>
                  <a:cubicBezTo>
                    <a:pt x="6348" y="21490"/>
                    <a:pt x="6436" y="21708"/>
                    <a:pt x="6496" y="21708"/>
                  </a:cubicBezTo>
                  <a:cubicBezTo>
                    <a:pt x="6510" y="21708"/>
                    <a:pt x="6523" y="21695"/>
                    <a:pt x="6534" y="21662"/>
                  </a:cubicBezTo>
                  <a:cubicBezTo>
                    <a:pt x="6598" y="21452"/>
                    <a:pt x="6792" y="21544"/>
                    <a:pt x="6961" y="21220"/>
                  </a:cubicBezTo>
                  <a:cubicBezTo>
                    <a:pt x="7132" y="20900"/>
                    <a:pt x="6961" y="20172"/>
                    <a:pt x="6961" y="19981"/>
                  </a:cubicBezTo>
                  <a:cubicBezTo>
                    <a:pt x="6961" y="19787"/>
                    <a:pt x="7197" y="19604"/>
                    <a:pt x="7026" y="19447"/>
                  </a:cubicBezTo>
                  <a:cubicBezTo>
                    <a:pt x="6857" y="19295"/>
                    <a:pt x="6393" y="18712"/>
                    <a:pt x="6663" y="18414"/>
                  </a:cubicBezTo>
                  <a:cubicBezTo>
                    <a:pt x="6718" y="18356"/>
                    <a:pt x="6760" y="18333"/>
                    <a:pt x="6793" y="18333"/>
                  </a:cubicBezTo>
                  <a:cubicBezTo>
                    <a:pt x="6910" y="18333"/>
                    <a:pt x="6927" y="18608"/>
                    <a:pt x="7016" y="18608"/>
                  </a:cubicBezTo>
                  <a:cubicBezTo>
                    <a:pt x="7030" y="18608"/>
                    <a:pt x="7047" y="18601"/>
                    <a:pt x="7067" y="18583"/>
                  </a:cubicBezTo>
                  <a:cubicBezTo>
                    <a:pt x="7172" y="18485"/>
                    <a:pt x="7369" y="18371"/>
                    <a:pt x="7552" y="18371"/>
                  </a:cubicBezTo>
                  <a:cubicBezTo>
                    <a:pt x="7660" y="18371"/>
                    <a:pt x="7764" y="18411"/>
                    <a:pt x="7841" y="18518"/>
                  </a:cubicBezTo>
                  <a:cubicBezTo>
                    <a:pt x="8050" y="18803"/>
                    <a:pt x="7906" y="19074"/>
                    <a:pt x="7895" y="19230"/>
                  </a:cubicBezTo>
                  <a:cubicBezTo>
                    <a:pt x="7879" y="19383"/>
                    <a:pt x="8176" y="19295"/>
                    <a:pt x="8370" y="19539"/>
                  </a:cubicBezTo>
                  <a:cubicBezTo>
                    <a:pt x="8565" y="19787"/>
                    <a:pt x="8164" y="19966"/>
                    <a:pt x="8164" y="20279"/>
                  </a:cubicBezTo>
                  <a:cubicBezTo>
                    <a:pt x="8164" y="20485"/>
                    <a:pt x="8344" y="20524"/>
                    <a:pt x="8521" y="20524"/>
                  </a:cubicBezTo>
                  <a:cubicBezTo>
                    <a:pt x="8608" y="20524"/>
                    <a:pt x="8695" y="20515"/>
                    <a:pt x="8759" y="20511"/>
                  </a:cubicBezTo>
                  <a:cubicBezTo>
                    <a:pt x="8762" y="20511"/>
                    <a:pt x="8765" y="20511"/>
                    <a:pt x="8768" y="20511"/>
                  </a:cubicBezTo>
                  <a:cubicBezTo>
                    <a:pt x="8947" y="20511"/>
                    <a:pt x="8729" y="20978"/>
                    <a:pt x="9186" y="21090"/>
                  </a:cubicBezTo>
                  <a:cubicBezTo>
                    <a:pt x="9539" y="21180"/>
                    <a:pt x="9394" y="21485"/>
                    <a:pt x="9502" y="21485"/>
                  </a:cubicBezTo>
                  <a:cubicBezTo>
                    <a:pt x="9536" y="21485"/>
                    <a:pt x="9596" y="21454"/>
                    <a:pt x="9705" y="21376"/>
                  </a:cubicBezTo>
                  <a:cubicBezTo>
                    <a:pt x="10159" y="21053"/>
                    <a:pt x="9872" y="21106"/>
                    <a:pt x="10055" y="20847"/>
                  </a:cubicBezTo>
                  <a:cubicBezTo>
                    <a:pt x="10091" y="20794"/>
                    <a:pt x="10134" y="20775"/>
                    <a:pt x="10178" y="20775"/>
                  </a:cubicBezTo>
                  <a:cubicBezTo>
                    <a:pt x="10310" y="20775"/>
                    <a:pt x="10463" y="20945"/>
                    <a:pt x="10550" y="20945"/>
                  </a:cubicBezTo>
                  <a:cubicBezTo>
                    <a:pt x="10579" y="20945"/>
                    <a:pt x="10601" y="20925"/>
                    <a:pt x="10611" y="20873"/>
                  </a:cubicBezTo>
                  <a:cubicBezTo>
                    <a:pt x="10662" y="20614"/>
                    <a:pt x="11126" y="20328"/>
                    <a:pt x="11297" y="20149"/>
                  </a:cubicBezTo>
                  <a:cubicBezTo>
                    <a:pt x="11466" y="19966"/>
                    <a:pt x="11206" y="19734"/>
                    <a:pt x="11191" y="19463"/>
                  </a:cubicBezTo>
                  <a:cubicBezTo>
                    <a:pt x="11179" y="19188"/>
                    <a:pt x="10806" y="19318"/>
                    <a:pt x="10947" y="19165"/>
                  </a:cubicBezTo>
                  <a:cubicBezTo>
                    <a:pt x="11056" y="19045"/>
                    <a:pt x="11328" y="18886"/>
                    <a:pt x="11494" y="18886"/>
                  </a:cubicBezTo>
                  <a:cubicBezTo>
                    <a:pt x="11543" y="18886"/>
                    <a:pt x="11583" y="18900"/>
                    <a:pt x="11607" y="18933"/>
                  </a:cubicBezTo>
                  <a:cubicBezTo>
                    <a:pt x="11647" y="18988"/>
                    <a:pt x="11721" y="19004"/>
                    <a:pt x="11806" y="19004"/>
                  </a:cubicBezTo>
                  <a:cubicBezTo>
                    <a:pt x="11914" y="19004"/>
                    <a:pt x="12040" y="18978"/>
                    <a:pt x="12133" y="18978"/>
                  </a:cubicBezTo>
                  <a:cubicBezTo>
                    <a:pt x="12154" y="18978"/>
                    <a:pt x="12172" y="18980"/>
                    <a:pt x="12189" y="18983"/>
                  </a:cubicBezTo>
                  <a:cubicBezTo>
                    <a:pt x="12192" y="18983"/>
                    <a:pt x="12196" y="18983"/>
                    <a:pt x="12199" y="18983"/>
                  </a:cubicBezTo>
                  <a:cubicBezTo>
                    <a:pt x="12340" y="18983"/>
                    <a:pt x="12289" y="18387"/>
                    <a:pt x="12110" y="18350"/>
                  </a:cubicBezTo>
                  <a:cubicBezTo>
                    <a:pt x="11930" y="18312"/>
                    <a:pt x="11877" y="17820"/>
                    <a:pt x="12175" y="17545"/>
                  </a:cubicBezTo>
                  <a:cubicBezTo>
                    <a:pt x="12472" y="17275"/>
                    <a:pt x="12525" y="17183"/>
                    <a:pt x="12293" y="17183"/>
                  </a:cubicBezTo>
                  <a:cubicBezTo>
                    <a:pt x="12060" y="17183"/>
                    <a:pt x="11801" y="16951"/>
                    <a:pt x="11995" y="16940"/>
                  </a:cubicBezTo>
                  <a:cubicBezTo>
                    <a:pt x="12189" y="16924"/>
                    <a:pt x="12240" y="16708"/>
                    <a:pt x="12060" y="16307"/>
                  </a:cubicBezTo>
                  <a:cubicBezTo>
                    <a:pt x="11981" y="16131"/>
                    <a:pt x="11972" y="16066"/>
                    <a:pt x="12010" y="16066"/>
                  </a:cubicBezTo>
                  <a:cubicBezTo>
                    <a:pt x="12059" y="16066"/>
                    <a:pt x="12184" y="16175"/>
                    <a:pt x="12331" y="16291"/>
                  </a:cubicBezTo>
                  <a:cubicBezTo>
                    <a:pt x="12472" y="16405"/>
                    <a:pt x="12639" y="16428"/>
                    <a:pt x="12793" y="16428"/>
                  </a:cubicBezTo>
                  <a:cubicBezTo>
                    <a:pt x="12904" y="16428"/>
                    <a:pt x="13007" y="16416"/>
                    <a:pt x="13089" y="16416"/>
                  </a:cubicBezTo>
                  <a:cubicBezTo>
                    <a:pt x="13181" y="16416"/>
                    <a:pt x="13245" y="16431"/>
                    <a:pt x="13260" y="16497"/>
                  </a:cubicBezTo>
                  <a:cubicBezTo>
                    <a:pt x="13302" y="16657"/>
                    <a:pt x="13623" y="16795"/>
                    <a:pt x="13790" y="17000"/>
                  </a:cubicBezTo>
                  <a:cubicBezTo>
                    <a:pt x="13818" y="16991"/>
                    <a:pt x="13857" y="16985"/>
                    <a:pt x="13910" y="16985"/>
                  </a:cubicBezTo>
                  <a:cubicBezTo>
                    <a:pt x="13942" y="16985"/>
                    <a:pt x="13980" y="16987"/>
                    <a:pt x="14023" y="16993"/>
                  </a:cubicBezTo>
                  <a:cubicBezTo>
                    <a:pt x="14000" y="17130"/>
                    <a:pt x="13943" y="17183"/>
                    <a:pt x="13878" y="17188"/>
                  </a:cubicBezTo>
                  <a:cubicBezTo>
                    <a:pt x="13882" y="17195"/>
                    <a:pt x="13882" y="17202"/>
                    <a:pt x="13882" y="17211"/>
                  </a:cubicBezTo>
                  <a:cubicBezTo>
                    <a:pt x="13924" y="17545"/>
                    <a:pt x="14557" y="18117"/>
                    <a:pt x="14659" y="18194"/>
                  </a:cubicBezTo>
                  <a:cubicBezTo>
                    <a:pt x="14762" y="18270"/>
                    <a:pt x="14453" y="18998"/>
                    <a:pt x="14751" y="19101"/>
                  </a:cubicBezTo>
                  <a:cubicBezTo>
                    <a:pt x="15014" y="19192"/>
                    <a:pt x="15218" y="19547"/>
                    <a:pt x="15340" y="19547"/>
                  </a:cubicBezTo>
                  <a:cubicBezTo>
                    <a:pt x="15356" y="19547"/>
                    <a:pt x="15370" y="19541"/>
                    <a:pt x="15383" y="19528"/>
                  </a:cubicBezTo>
                  <a:cubicBezTo>
                    <a:pt x="15464" y="19447"/>
                    <a:pt x="15167" y="18853"/>
                    <a:pt x="15010" y="18826"/>
                  </a:cubicBezTo>
                  <a:cubicBezTo>
                    <a:pt x="14854" y="18803"/>
                    <a:pt x="14880" y="18724"/>
                    <a:pt x="14995" y="18620"/>
                  </a:cubicBezTo>
                  <a:cubicBezTo>
                    <a:pt x="15113" y="18518"/>
                    <a:pt x="14945" y="18258"/>
                    <a:pt x="14842" y="18144"/>
                  </a:cubicBezTo>
                  <a:cubicBezTo>
                    <a:pt x="14740" y="18026"/>
                    <a:pt x="14778" y="17832"/>
                    <a:pt x="14789" y="17717"/>
                  </a:cubicBezTo>
                  <a:cubicBezTo>
                    <a:pt x="14801" y="17599"/>
                    <a:pt x="14648" y="17545"/>
                    <a:pt x="14583" y="17199"/>
                  </a:cubicBezTo>
                  <a:cubicBezTo>
                    <a:pt x="14518" y="16848"/>
                    <a:pt x="14416" y="16924"/>
                    <a:pt x="14233" y="16848"/>
                  </a:cubicBezTo>
                  <a:cubicBezTo>
                    <a:pt x="14053" y="16772"/>
                    <a:pt x="13665" y="15941"/>
                    <a:pt x="13626" y="15788"/>
                  </a:cubicBezTo>
                  <a:cubicBezTo>
                    <a:pt x="13584" y="15633"/>
                    <a:pt x="13329" y="15724"/>
                    <a:pt x="13314" y="15556"/>
                  </a:cubicBezTo>
                  <a:cubicBezTo>
                    <a:pt x="13302" y="15389"/>
                    <a:pt x="13093" y="15130"/>
                    <a:pt x="12914" y="14908"/>
                  </a:cubicBezTo>
                  <a:cubicBezTo>
                    <a:pt x="12731" y="14687"/>
                    <a:pt x="12811" y="14638"/>
                    <a:pt x="12746" y="14470"/>
                  </a:cubicBezTo>
                  <a:cubicBezTo>
                    <a:pt x="12681" y="14298"/>
                    <a:pt x="12342" y="14428"/>
                    <a:pt x="12319" y="14261"/>
                  </a:cubicBezTo>
                  <a:cubicBezTo>
                    <a:pt x="12293" y="14092"/>
                    <a:pt x="12163" y="13963"/>
                    <a:pt x="12022" y="13963"/>
                  </a:cubicBezTo>
                  <a:cubicBezTo>
                    <a:pt x="11877" y="13963"/>
                    <a:pt x="11877" y="14390"/>
                    <a:pt x="11790" y="14428"/>
                  </a:cubicBezTo>
                  <a:cubicBezTo>
                    <a:pt x="11785" y="14430"/>
                    <a:pt x="11779" y="14431"/>
                    <a:pt x="11773" y="14431"/>
                  </a:cubicBezTo>
                  <a:cubicBezTo>
                    <a:pt x="11664" y="14431"/>
                    <a:pt x="11360" y="14085"/>
                    <a:pt x="11374" y="13952"/>
                  </a:cubicBezTo>
                  <a:cubicBezTo>
                    <a:pt x="11385" y="13807"/>
                    <a:pt x="11233" y="13575"/>
                    <a:pt x="11023" y="13563"/>
                  </a:cubicBezTo>
                  <a:cubicBezTo>
                    <a:pt x="10817" y="13552"/>
                    <a:pt x="10780" y="13341"/>
                    <a:pt x="10597" y="13174"/>
                  </a:cubicBezTo>
                  <a:cubicBezTo>
                    <a:pt x="10417" y="13007"/>
                    <a:pt x="10261" y="13044"/>
                    <a:pt x="10250" y="12877"/>
                  </a:cubicBezTo>
                  <a:cubicBezTo>
                    <a:pt x="10235" y="12709"/>
                    <a:pt x="10002" y="12553"/>
                    <a:pt x="9899" y="12374"/>
                  </a:cubicBezTo>
                  <a:cubicBezTo>
                    <a:pt x="9796" y="12191"/>
                    <a:pt x="10029" y="12374"/>
                    <a:pt x="10040" y="12023"/>
                  </a:cubicBezTo>
                  <a:cubicBezTo>
                    <a:pt x="10047" y="11857"/>
                    <a:pt x="10122" y="11788"/>
                    <a:pt x="10188" y="11788"/>
                  </a:cubicBezTo>
                  <a:cubicBezTo>
                    <a:pt x="10261" y="11788"/>
                    <a:pt x="10321" y="11875"/>
                    <a:pt x="10261" y="12011"/>
                  </a:cubicBezTo>
                  <a:cubicBezTo>
                    <a:pt x="10143" y="12267"/>
                    <a:pt x="10159" y="12386"/>
                    <a:pt x="10375" y="12618"/>
                  </a:cubicBezTo>
                  <a:cubicBezTo>
                    <a:pt x="10597" y="12850"/>
                    <a:pt x="10662" y="12671"/>
                    <a:pt x="10909" y="12850"/>
                  </a:cubicBezTo>
                  <a:cubicBezTo>
                    <a:pt x="11027" y="12939"/>
                    <a:pt x="11124" y="12987"/>
                    <a:pt x="11197" y="12987"/>
                  </a:cubicBezTo>
                  <a:cubicBezTo>
                    <a:pt x="11274" y="12987"/>
                    <a:pt x="11322" y="12932"/>
                    <a:pt x="11336" y="12812"/>
                  </a:cubicBezTo>
                  <a:cubicBezTo>
                    <a:pt x="11343" y="12742"/>
                    <a:pt x="11363" y="12713"/>
                    <a:pt x="11390" y="12713"/>
                  </a:cubicBezTo>
                  <a:cubicBezTo>
                    <a:pt x="11453" y="12713"/>
                    <a:pt x="11550" y="12866"/>
                    <a:pt x="11595" y="13018"/>
                  </a:cubicBezTo>
                  <a:cubicBezTo>
                    <a:pt x="11616" y="13090"/>
                    <a:pt x="11644" y="13122"/>
                    <a:pt x="11672" y="13122"/>
                  </a:cubicBezTo>
                  <a:cubicBezTo>
                    <a:pt x="11731" y="13122"/>
                    <a:pt x="11790" y="12986"/>
                    <a:pt x="11790" y="12785"/>
                  </a:cubicBezTo>
                  <a:cubicBezTo>
                    <a:pt x="11790" y="12488"/>
                    <a:pt x="11359" y="12050"/>
                    <a:pt x="11153" y="11635"/>
                  </a:cubicBezTo>
                  <a:cubicBezTo>
                    <a:pt x="10947" y="11223"/>
                    <a:pt x="11153" y="10910"/>
                    <a:pt x="11114" y="10796"/>
                  </a:cubicBezTo>
                  <a:cubicBezTo>
                    <a:pt x="11107" y="10771"/>
                    <a:pt x="11092" y="10762"/>
                    <a:pt x="11073" y="10762"/>
                  </a:cubicBezTo>
                  <a:cubicBezTo>
                    <a:pt x="11023" y="10762"/>
                    <a:pt x="10943" y="10826"/>
                    <a:pt x="10882" y="10826"/>
                  </a:cubicBezTo>
                  <a:cubicBezTo>
                    <a:pt x="10856" y="10826"/>
                    <a:pt x="10833" y="10814"/>
                    <a:pt x="10817" y="10780"/>
                  </a:cubicBezTo>
                  <a:cubicBezTo>
                    <a:pt x="10806" y="10755"/>
                    <a:pt x="10795" y="10744"/>
                    <a:pt x="10784" y="10744"/>
                  </a:cubicBezTo>
                  <a:cubicBezTo>
                    <a:pt x="10732" y="10744"/>
                    <a:pt x="10670" y="10965"/>
                    <a:pt x="10467" y="11040"/>
                  </a:cubicBezTo>
                  <a:cubicBezTo>
                    <a:pt x="10427" y="11055"/>
                    <a:pt x="10398" y="11061"/>
                    <a:pt x="10376" y="11061"/>
                  </a:cubicBezTo>
                  <a:cubicBezTo>
                    <a:pt x="10263" y="11061"/>
                    <a:pt x="10345" y="10890"/>
                    <a:pt x="10185" y="10845"/>
                  </a:cubicBezTo>
                  <a:cubicBezTo>
                    <a:pt x="9990" y="10796"/>
                    <a:pt x="10067" y="10651"/>
                    <a:pt x="10159" y="10521"/>
                  </a:cubicBezTo>
                  <a:cubicBezTo>
                    <a:pt x="10250" y="10391"/>
                    <a:pt x="10067" y="10213"/>
                    <a:pt x="10314" y="10094"/>
                  </a:cubicBezTo>
                  <a:cubicBezTo>
                    <a:pt x="10558" y="9980"/>
                    <a:pt x="10250" y="9851"/>
                    <a:pt x="10417" y="9641"/>
                  </a:cubicBezTo>
                  <a:cubicBezTo>
                    <a:pt x="10462" y="9587"/>
                    <a:pt x="10492" y="9564"/>
                    <a:pt x="10515" y="9564"/>
                  </a:cubicBezTo>
                  <a:cubicBezTo>
                    <a:pt x="10576" y="9564"/>
                    <a:pt x="10572" y="9740"/>
                    <a:pt x="10611" y="9900"/>
                  </a:cubicBezTo>
                  <a:cubicBezTo>
                    <a:pt x="10631" y="9987"/>
                    <a:pt x="10688" y="10021"/>
                    <a:pt x="10743" y="10021"/>
                  </a:cubicBezTo>
                  <a:cubicBezTo>
                    <a:pt x="10827" y="10021"/>
                    <a:pt x="10904" y="9937"/>
                    <a:pt x="10817" y="9835"/>
                  </a:cubicBezTo>
                  <a:cubicBezTo>
                    <a:pt x="10676" y="9668"/>
                    <a:pt x="10585" y="9527"/>
                    <a:pt x="10726" y="9371"/>
                  </a:cubicBezTo>
                  <a:cubicBezTo>
                    <a:pt x="10871" y="9214"/>
                    <a:pt x="10806" y="9149"/>
                    <a:pt x="10676" y="9019"/>
                  </a:cubicBezTo>
                  <a:cubicBezTo>
                    <a:pt x="10547" y="8894"/>
                    <a:pt x="10688" y="8894"/>
                    <a:pt x="10791" y="8894"/>
                  </a:cubicBezTo>
                  <a:cubicBezTo>
                    <a:pt x="10894" y="8894"/>
                    <a:pt x="10932" y="8620"/>
                    <a:pt x="10996" y="8231"/>
                  </a:cubicBezTo>
                  <a:cubicBezTo>
                    <a:pt x="11061" y="7846"/>
                    <a:pt x="10974" y="7144"/>
                    <a:pt x="10959" y="6966"/>
                  </a:cubicBezTo>
                  <a:cubicBezTo>
                    <a:pt x="10947" y="6783"/>
                    <a:pt x="11233" y="6847"/>
                    <a:pt x="11309" y="6447"/>
                  </a:cubicBezTo>
                  <a:cubicBezTo>
                    <a:pt x="11385" y="6046"/>
                    <a:pt x="10909" y="5944"/>
                    <a:pt x="11077" y="5735"/>
                  </a:cubicBezTo>
                  <a:cubicBezTo>
                    <a:pt x="11128" y="5671"/>
                    <a:pt x="11170" y="5647"/>
                    <a:pt x="11207" y="5647"/>
                  </a:cubicBezTo>
                  <a:cubicBezTo>
                    <a:pt x="11290" y="5647"/>
                    <a:pt x="11349" y="5771"/>
                    <a:pt x="11439" y="5853"/>
                  </a:cubicBezTo>
                  <a:cubicBezTo>
                    <a:pt x="11462" y="5873"/>
                    <a:pt x="11482" y="5882"/>
                    <a:pt x="11498" y="5882"/>
                  </a:cubicBezTo>
                  <a:cubicBezTo>
                    <a:pt x="11574" y="5882"/>
                    <a:pt x="11592" y="5695"/>
                    <a:pt x="11645" y="5566"/>
                  </a:cubicBezTo>
                  <a:cubicBezTo>
                    <a:pt x="11709" y="5411"/>
                    <a:pt x="11812" y="5048"/>
                    <a:pt x="11980" y="4880"/>
                  </a:cubicBezTo>
                  <a:cubicBezTo>
                    <a:pt x="12152" y="4713"/>
                    <a:pt x="12331" y="4610"/>
                    <a:pt x="12537" y="4194"/>
                  </a:cubicBezTo>
                  <a:cubicBezTo>
                    <a:pt x="12625" y="4021"/>
                    <a:pt x="12548" y="3991"/>
                    <a:pt x="12446" y="3991"/>
                  </a:cubicBezTo>
                  <a:cubicBezTo>
                    <a:pt x="12394" y="3991"/>
                    <a:pt x="12336" y="3999"/>
                    <a:pt x="12290" y="3999"/>
                  </a:cubicBezTo>
                  <a:cubicBezTo>
                    <a:pt x="12212" y="3999"/>
                    <a:pt x="12170" y="3977"/>
                    <a:pt x="12254" y="3859"/>
                  </a:cubicBezTo>
                  <a:cubicBezTo>
                    <a:pt x="12487" y="3535"/>
                    <a:pt x="12266" y="3653"/>
                    <a:pt x="12498" y="3394"/>
                  </a:cubicBezTo>
                  <a:cubicBezTo>
                    <a:pt x="12609" y="3271"/>
                    <a:pt x="12591" y="3227"/>
                    <a:pt x="12500" y="3227"/>
                  </a:cubicBezTo>
                  <a:cubicBezTo>
                    <a:pt x="12400" y="3227"/>
                    <a:pt x="12210" y="3281"/>
                    <a:pt x="12006" y="3341"/>
                  </a:cubicBezTo>
                  <a:cubicBezTo>
                    <a:pt x="11931" y="3363"/>
                    <a:pt x="11880" y="3373"/>
                    <a:pt x="11848" y="3373"/>
                  </a:cubicBezTo>
                  <a:cubicBezTo>
                    <a:pt x="11715" y="3373"/>
                    <a:pt x="11913" y="3204"/>
                    <a:pt x="12060" y="3108"/>
                  </a:cubicBezTo>
                  <a:cubicBezTo>
                    <a:pt x="12159" y="3045"/>
                    <a:pt x="12310" y="3017"/>
                    <a:pt x="12464" y="3017"/>
                  </a:cubicBezTo>
                  <a:cubicBezTo>
                    <a:pt x="12590" y="3017"/>
                    <a:pt x="12718" y="3036"/>
                    <a:pt x="12822" y="3070"/>
                  </a:cubicBezTo>
                  <a:cubicBezTo>
                    <a:pt x="13044" y="3143"/>
                    <a:pt x="12878" y="3500"/>
                    <a:pt x="12749" y="3500"/>
                  </a:cubicBezTo>
                  <a:cubicBezTo>
                    <a:pt x="12743" y="3500"/>
                    <a:pt x="12737" y="3499"/>
                    <a:pt x="12731" y="3497"/>
                  </a:cubicBezTo>
                  <a:cubicBezTo>
                    <a:pt x="12725" y="3495"/>
                    <a:pt x="12720" y="3495"/>
                    <a:pt x="12715" y="3495"/>
                  </a:cubicBezTo>
                  <a:cubicBezTo>
                    <a:pt x="12606" y="3495"/>
                    <a:pt x="12663" y="3886"/>
                    <a:pt x="12834" y="3897"/>
                  </a:cubicBezTo>
                  <a:cubicBezTo>
                    <a:pt x="12839" y="3897"/>
                    <a:pt x="12844" y="3897"/>
                    <a:pt x="12849" y="3897"/>
                  </a:cubicBezTo>
                  <a:cubicBezTo>
                    <a:pt x="13035" y="3897"/>
                    <a:pt x="13368" y="3622"/>
                    <a:pt x="13406" y="3421"/>
                  </a:cubicBezTo>
                  <a:cubicBezTo>
                    <a:pt x="13443" y="3211"/>
                    <a:pt x="13767" y="3367"/>
                    <a:pt x="13806" y="3238"/>
                  </a:cubicBezTo>
                  <a:cubicBezTo>
                    <a:pt x="13859" y="3063"/>
                    <a:pt x="14194" y="3070"/>
                    <a:pt x="14141" y="2967"/>
                  </a:cubicBezTo>
                  <a:cubicBezTo>
                    <a:pt x="14122" y="2926"/>
                    <a:pt x="14046" y="2907"/>
                    <a:pt x="13950" y="2907"/>
                  </a:cubicBezTo>
                  <a:cubicBezTo>
                    <a:pt x="13807" y="2907"/>
                    <a:pt x="13618" y="2950"/>
                    <a:pt x="13508" y="3020"/>
                  </a:cubicBezTo>
                  <a:cubicBezTo>
                    <a:pt x="13442" y="3063"/>
                    <a:pt x="13365" y="3082"/>
                    <a:pt x="13296" y="3082"/>
                  </a:cubicBezTo>
                  <a:cubicBezTo>
                    <a:pt x="13178" y="3082"/>
                    <a:pt x="13086" y="3025"/>
                    <a:pt x="13120" y="2929"/>
                  </a:cubicBezTo>
                  <a:cubicBezTo>
                    <a:pt x="13139" y="2871"/>
                    <a:pt x="13189" y="2856"/>
                    <a:pt x="13248" y="2856"/>
                  </a:cubicBezTo>
                  <a:cubicBezTo>
                    <a:pt x="13312" y="2856"/>
                    <a:pt x="13387" y="2874"/>
                    <a:pt x="13448" y="2874"/>
                  </a:cubicBezTo>
                  <a:cubicBezTo>
                    <a:pt x="13483" y="2874"/>
                    <a:pt x="13514" y="2868"/>
                    <a:pt x="13535" y="2849"/>
                  </a:cubicBezTo>
                  <a:cubicBezTo>
                    <a:pt x="13626" y="2773"/>
                    <a:pt x="13443" y="2681"/>
                    <a:pt x="13341" y="2502"/>
                  </a:cubicBezTo>
                  <a:cubicBezTo>
                    <a:pt x="13313" y="2453"/>
                    <a:pt x="13271" y="2435"/>
                    <a:pt x="13222" y="2435"/>
                  </a:cubicBezTo>
                  <a:cubicBezTo>
                    <a:pt x="13109" y="2435"/>
                    <a:pt x="12957" y="2524"/>
                    <a:pt x="12843" y="2524"/>
                  </a:cubicBezTo>
                  <a:cubicBezTo>
                    <a:pt x="12822" y="2524"/>
                    <a:pt x="12802" y="2521"/>
                    <a:pt x="12784" y="2514"/>
                  </a:cubicBezTo>
                  <a:cubicBezTo>
                    <a:pt x="12628" y="2449"/>
                    <a:pt x="12914" y="2243"/>
                    <a:pt x="13184" y="2163"/>
                  </a:cubicBezTo>
                  <a:cubicBezTo>
                    <a:pt x="13218" y="2154"/>
                    <a:pt x="13247" y="2150"/>
                    <a:pt x="13273" y="2150"/>
                  </a:cubicBezTo>
                  <a:cubicBezTo>
                    <a:pt x="13455" y="2150"/>
                    <a:pt x="13461" y="2357"/>
                    <a:pt x="13584" y="2357"/>
                  </a:cubicBezTo>
                  <a:cubicBezTo>
                    <a:pt x="13730" y="2357"/>
                    <a:pt x="13665" y="2605"/>
                    <a:pt x="13741" y="2681"/>
                  </a:cubicBezTo>
                  <a:cubicBezTo>
                    <a:pt x="13770" y="2710"/>
                    <a:pt x="13855" y="2723"/>
                    <a:pt x="13953" y="2723"/>
                  </a:cubicBezTo>
                  <a:cubicBezTo>
                    <a:pt x="14127" y="2723"/>
                    <a:pt x="14341" y="2682"/>
                    <a:pt x="14351" y="2616"/>
                  </a:cubicBezTo>
                  <a:cubicBezTo>
                    <a:pt x="14362" y="2514"/>
                    <a:pt x="13924" y="2449"/>
                    <a:pt x="14141" y="2384"/>
                  </a:cubicBezTo>
                  <a:cubicBezTo>
                    <a:pt x="14362" y="2319"/>
                    <a:pt x="13859" y="2076"/>
                    <a:pt x="14064" y="2011"/>
                  </a:cubicBezTo>
                  <a:cubicBezTo>
                    <a:pt x="14270" y="1946"/>
                    <a:pt x="14504" y="1633"/>
                    <a:pt x="14453" y="1519"/>
                  </a:cubicBezTo>
                  <a:cubicBezTo>
                    <a:pt x="14441" y="1491"/>
                    <a:pt x="14420" y="1479"/>
                    <a:pt x="14395" y="1479"/>
                  </a:cubicBezTo>
                  <a:cubicBezTo>
                    <a:pt x="14311" y="1479"/>
                    <a:pt x="14180" y="1611"/>
                    <a:pt x="14168" y="1752"/>
                  </a:cubicBezTo>
                  <a:cubicBezTo>
                    <a:pt x="14162" y="1836"/>
                    <a:pt x="14093" y="1875"/>
                    <a:pt x="14020" y="1875"/>
                  </a:cubicBezTo>
                  <a:cubicBezTo>
                    <a:pt x="13938" y="1875"/>
                    <a:pt x="13852" y="1826"/>
                    <a:pt x="13844" y="1736"/>
                  </a:cubicBezTo>
                  <a:cubicBezTo>
                    <a:pt x="13832" y="1573"/>
                    <a:pt x="14250" y="1286"/>
                    <a:pt x="14415" y="1286"/>
                  </a:cubicBezTo>
                  <a:cubicBezTo>
                    <a:pt x="14419" y="1286"/>
                    <a:pt x="14423" y="1286"/>
                    <a:pt x="14427" y="1286"/>
                  </a:cubicBezTo>
                  <a:cubicBezTo>
                    <a:pt x="14583" y="1298"/>
                    <a:pt x="14568" y="1439"/>
                    <a:pt x="14724" y="1583"/>
                  </a:cubicBezTo>
                  <a:cubicBezTo>
                    <a:pt x="14880" y="1724"/>
                    <a:pt x="14465" y="1919"/>
                    <a:pt x="14481" y="2087"/>
                  </a:cubicBezTo>
                  <a:cubicBezTo>
                    <a:pt x="14484" y="2139"/>
                    <a:pt x="14512" y="2159"/>
                    <a:pt x="14553" y="2159"/>
                  </a:cubicBezTo>
                  <a:cubicBezTo>
                    <a:pt x="14645" y="2159"/>
                    <a:pt x="14806" y="2063"/>
                    <a:pt x="14930" y="2011"/>
                  </a:cubicBezTo>
                  <a:cubicBezTo>
                    <a:pt x="14954" y="2000"/>
                    <a:pt x="14978" y="1996"/>
                    <a:pt x="15004" y="1996"/>
                  </a:cubicBezTo>
                  <a:cubicBezTo>
                    <a:pt x="15117" y="1996"/>
                    <a:pt x="15245" y="2081"/>
                    <a:pt x="15354" y="2081"/>
                  </a:cubicBezTo>
                  <a:cubicBezTo>
                    <a:pt x="15409" y="2081"/>
                    <a:pt x="15459" y="2059"/>
                    <a:pt x="15501" y="1995"/>
                  </a:cubicBezTo>
                  <a:cubicBezTo>
                    <a:pt x="15642" y="1778"/>
                    <a:pt x="15410" y="1843"/>
                    <a:pt x="15308" y="1801"/>
                  </a:cubicBezTo>
                  <a:cubicBezTo>
                    <a:pt x="15204" y="1763"/>
                    <a:pt x="15334" y="1595"/>
                    <a:pt x="15422" y="1481"/>
                  </a:cubicBezTo>
                  <a:cubicBezTo>
                    <a:pt x="15510" y="1370"/>
                    <a:pt x="15216" y="1351"/>
                    <a:pt x="15102" y="1351"/>
                  </a:cubicBezTo>
                  <a:cubicBezTo>
                    <a:pt x="14984" y="1351"/>
                    <a:pt x="15048" y="1157"/>
                    <a:pt x="15204" y="1054"/>
                  </a:cubicBezTo>
                  <a:cubicBezTo>
                    <a:pt x="15357" y="947"/>
                    <a:pt x="15037" y="936"/>
                    <a:pt x="15060" y="779"/>
                  </a:cubicBezTo>
                  <a:cubicBezTo>
                    <a:pt x="15071" y="714"/>
                    <a:pt x="15122" y="696"/>
                    <a:pt x="15188" y="696"/>
                  </a:cubicBezTo>
                  <a:cubicBezTo>
                    <a:pt x="15278" y="696"/>
                    <a:pt x="15394" y="730"/>
                    <a:pt x="15475" y="730"/>
                  </a:cubicBezTo>
                  <a:cubicBezTo>
                    <a:pt x="15609" y="730"/>
                    <a:pt x="15380" y="480"/>
                    <a:pt x="15494" y="480"/>
                  </a:cubicBezTo>
                  <a:cubicBezTo>
                    <a:pt x="15500" y="480"/>
                    <a:pt x="15506" y="481"/>
                    <a:pt x="15513" y="482"/>
                  </a:cubicBezTo>
                  <a:cubicBezTo>
                    <a:pt x="15536" y="486"/>
                    <a:pt x="15559" y="486"/>
                    <a:pt x="15578" y="486"/>
                  </a:cubicBezTo>
                  <a:cubicBezTo>
                    <a:pt x="15475" y="341"/>
                    <a:pt x="15373" y="192"/>
                    <a:pt x="15299" y="86"/>
                  </a:cubicBezTo>
                  <a:cubicBezTo>
                    <a:pt x="15256" y="24"/>
                    <a:pt x="15217" y="0"/>
                    <a:pt x="1517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6" name="Google Shape;1506;p48"/>
            <p:cNvSpPr/>
            <p:nvPr/>
          </p:nvSpPr>
          <p:spPr>
            <a:xfrm>
              <a:off x="1964700" y="3995375"/>
              <a:ext cx="422600" cy="846325"/>
            </a:xfrm>
            <a:custGeom>
              <a:rect b="b" l="l" r="r" t="t"/>
              <a:pathLst>
                <a:path extrusionOk="0" h="33853" w="16904">
                  <a:moveTo>
                    <a:pt x="9448" y="5736"/>
                  </a:moveTo>
                  <a:cubicBezTo>
                    <a:pt x="9507" y="5736"/>
                    <a:pt x="9587" y="5800"/>
                    <a:pt x="9646" y="5992"/>
                  </a:cubicBezTo>
                  <a:cubicBezTo>
                    <a:pt x="9609" y="5992"/>
                    <a:pt x="9574" y="5988"/>
                    <a:pt x="9547" y="5981"/>
                  </a:cubicBezTo>
                  <a:lnTo>
                    <a:pt x="9547" y="5981"/>
                  </a:lnTo>
                  <a:cubicBezTo>
                    <a:pt x="9589" y="6018"/>
                    <a:pt x="9620" y="6090"/>
                    <a:pt x="9597" y="6113"/>
                  </a:cubicBezTo>
                  <a:cubicBezTo>
                    <a:pt x="9584" y="6126"/>
                    <a:pt x="9571" y="6131"/>
                    <a:pt x="9557" y="6131"/>
                  </a:cubicBezTo>
                  <a:cubicBezTo>
                    <a:pt x="9492" y="6131"/>
                    <a:pt x="9424" y="6007"/>
                    <a:pt x="9456" y="5972"/>
                  </a:cubicBezTo>
                  <a:cubicBezTo>
                    <a:pt x="9463" y="5969"/>
                    <a:pt x="9471" y="5965"/>
                    <a:pt x="9479" y="5961"/>
                  </a:cubicBezTo>
                  <a:cubicBezTo>
                    <a:pt x="9314" y="5892"/>
                    <a:pt x="9356" y="5736"/>
                    <a:pt x="9448" y="5736"/>
                  </a:cubicBezTo>
                  <a:close/>
                  <a:moveTo>
                    <a:pt x="5731" y="6374"/>
                  </a:moveTo>
                  <a:cubicBezTo>
                    <a:pt x="5798" y="6374"/>
                    <a:pt x="5863" y="6498"/>
                    <a:pt x="5832" y="6529"/>
                  </a:cubicBezTo>
                  <a:cubicBezTo>
                    <a:pt x="5819" y="6542"/>
                    <a:pt x="5806" y="6547"/>
                    <a:pt x="5792" y="6547"/>
                  </a:cubicBezTo>
                  <a:cubicBezTo>
                    <a:pt x="5727" y="6547"/>
                    <a:pt x="5659" y="6423"/>
                    <a:pt x="5690" y="6392"/>
                  </a:cubicBezTo>
                  <a:cubicBezTo>
                    <a:pt x="5703" y="6380"/>
                    <a:pt x="5717" y="6374"/>
                    <a:pt x="5731" y="6374"/>
                  </a:cubicBezTo>
                  <a:close/>
                  <a:moveTo>
                    <a:pt x="8251" y="7097"/>
                  </a:moveTo>
                  <a:cubicBezTo>
                    <a:pt x="8324" y="7173"/>
                    <a:pt x="8400" y="7246"/>
                    <a:pt x="8473" y="7318"/>
                  </a:cubicBezTo>
                  <a:cubicBezTo>
                    <a:pt x="8377" y="7455"/>
                    <a:pt x="8279" y="7376"/>
                    <a:pt x="8179" y="7467"/>
                  </a:cubicBezTo>
                  <a:cubicBezTo>
                    <a:pt x="8130" y="7417"/>
                    <a:pt x="8080" y="7367"/>
                    <a:pt x="8031" y="7318"/>
                  </a:cubicBezTo>
                  <a:cubicBezTo>
                    <a:pt x="8103" y="7246"/>
                    <a:pt x="8179" y="7173"/>
                    <a:pt x="8251" y="7097"/>
                  </a:cubicBezTo>
                  <a:close/>
                  <a:moveTo>
                    <a:pt x="8519" y="7902"/>
                  </a:moveTo>
                  <a:cubicBezTo>
                    <a:pt x="8585" y="7902"/>
                    <a:pt x="8653" y="8026"/>
                    <a:pt x="8622" y="8057"/>
                  </a:cubicBezTo>
                  <a:cubicBezTo>
                    <a:pt x="8609" y="8070"/>
                    <a:pt x="8596" y="8075"/>
                    <a:pt x="8582" y="8075"/>
                  </a:cubicBezTo>
                  <a:cubicBezTo>
                    <a:pt x="8516" y="8075"/>
                    <a:pt x="8449" y="7952"/>
                    <a:pt x="8480" y="7920"/>
                  </a:cubicBezTo>
                  <a:cubicBezTo>
                    <a:pt x="8492" y="7908"/>
                    <a:pt x="8506" y="7902"/>
                    <a:pt x="8519" y="7902"/>
                  </a:cubicBezTo>
                  <a:close/>
                  <a:moveTo>
                    <a:pt x="7430" y="8085"/>
                  </a:moveTo>
                  <a:cubicBezTo>
                    <a:pt x="7471" y="8085"/>
                    <a:pt x="7519" y="8106"/>
                    <a:pt x="7519" y="8130"/>
                  </a:cubicBezTo>
                  <a:cubicBezTo>
                    <a:pt x="7519" y="8162"/>
                    <a:pt x="7493" y="8174"/>
                    <a:pt x="7463" y="8174"/>
                  </a:cubicBezTo>
                  <a:cubicBezTo>
                    <a:pt x="7421" y="8174"/>
                    <a:pt x="7371" y="8152"/>
                    <a:pt x="7371" y="8130"/>
                  </a:cubicBezTo>
                  <a:cubicBezTo>
                    <a:pt x="7371" y="8097"/>
                    <a:pt x="7399" y="8085"/>
                    <a:pt x="7430" y="8085"/>
                  </a:cubicBezTo>
                  <a:close/>
                  <a:moveTo>
                    <a:pt x="6344" y="8457"/>
                  </a:moveTo>
                  <a:cubicBezTo>
                    <a:pt x="6478" y="8457"/>
                    <a:pt x="6660" y="8737"/>
                    <a:pt x="6418" y="8793"/>
                  </a:cubicBezTo>
                  <a:cubicBezTo>
                    <a:pt x="6369" y="8743"/>
                    <a:pt x="6319" y="8694"/>
                    <a:pt x="6270" y="8648"/>
                  </a:cubicBezTo>
                  <a:cubicBezTo>
                    <a:pt x="6346" y="8599"/>
                    <a:pt x="6307" y="8549"/>
                    <a:pt x="6270" y="8500"/>
                  </a:cubicBezTo>
                  <a:cubicBezTo>
                    <a:pt x="6289" y="8470"/>
                    <a:pt x="6316" y="8457"/>
                    <a:pt x="6344" y="8457"/>
                  </a:cubicBezTo>
                  <a:close/>
                  <a:moveTo>
                    <a:pt x="10255" y="9995"/>
                  </a:moveTo>
                  <a:cubicBezTo>
                    <a:pt x="10657" y="9995"/>
                    <a:pt x="10657" y="10569"/>
                    <a:pt x="10255" y="10569"/>
                  </a:cubicBezTo>
                  <a:cubicBezTo>
                    <a:pt x="10223" y="10569"/>
                    <a:pt x="10190" y="10565"/>
                    <a:pt x="10154" y="10558"/>
                  </a:cubicBezTo>
                  <a:lnTo>
                    <a:pt x="10154" y="10005"/>
                  </a:lnTo>
                  <a:cubicBezTo>
                    <a:pt x="10190" y="9998"/>
                    <a:pt x="10223" y="9995"/>
                    <a:pt x="10255" y="9995"/>
                  </a:cubicBezTo>
                  <a:close/>
                  <a:moveTo>
                    <a:pt x="9871" y="10569"/>
                  </a:moveTo>
                  <a:lnTo>
                    <a:pt x="9871" y="10775"/>
                  </a:lnTo>
                  <a:lnTo>
                    <a:pt x="9665" y="10775"/>
                  </a:lnTo>
                  <a:lnTo>
                    <a:pt x="9665" y="10569"/>
                  </a:lnTo>
                  <a:close/>
                  <a:moveTo>
                    <a:pt x="11054" y="10555"/>
                  </a:moveTo>
                  <a:cubicBezTo>
                    <a:pt x="11144" y="10555"/>
                    <a:pt x="11260" y="10581"/>
                    <a:pt x="11350" y="10581"/>
                  </a:cubicBezTo>
                  <a:cubicBezTo>
                    <a:pt x="11382" y="10581"/>
                    <a:pt x="11411" y="10578"/>
                    <a:pt x="11434" y="10569"/>
                  </a:cubicBezTo>
                  <a:lnTo>
                    <a:pt x="11434" y="10569"/>
                  </a:lnTo>
                  <a:cubicBezTo>
                    <a:pt x="11461" y="10807"/>
                    <a:pt x="11332" y="10887"/>
                    <a:pt x="11121" y="10887"/>
                  </a:cubicBezTo>
                  <a:cubicBezTo>
                    <a:pt x="11089" y="10887"/>
                    <a:pt x="11054" y="10885"/>
                    <a:pt x="11018" y="10882"/>
                  </a:cubicBezTo>
                  <a:cubicBezTo>
                    <a:pt x="11034" y="10760"/>
                    <a:pt x="10992" y="10695"/>
                    <a:pt x="10912" y="10672"/>
                  </a:cubicBezTo>
                  <a:cubicBezTo>
                    <a:pt x="10906" y="10579"/>
                    <a:pt x="10968" y="10555"/>
                    <a:pt x="11054" y="10555"/>
                  </a:cubicBezTo>
                  <a:close/>
                  <a:moveTo>
                    <a:pt x="3623" y="10818"/>
                  </a:moveTo>
                  <a:cubicBezTo>
                    <a:pt x="3635" y="10818"/>
                    <a:pt x="3667" y="10836"/>
                    <a:pt x="3732" y="10882"/>
                  </a:cubicBezTo>
                  <a:cubicBezTo>
                    <a:pt x="3791" y="10964"/>
                    <a:pt x="3803" y="10993"/>
                    <a:pt x="3791" y="10993"/>
                  </a:cubicBezTo>
                  <a:cubicBezTo>
                    <a:pt x="3761" y="10993"/>
                    <a:pt x="3588" y="10818"/>
                    <a:pt x="3623" y="10818"/>
                  </a:cubicBezTo>
                  <a:close/>
                  <a:moveTo>
                    <a:pt x="6532" y="11179"/>
                  </a:moveTo>
                  <a:cubicBezTo>
                    <a:pt x="6636" y="11183"/>
                    <a:pt x="6613" y="11309"/>
                    <a:pt x="6639" y="11385"/>
                  </a:cubicBezTo>
                  <a:cubicBezTo>
                    <a:pt x="6536" y="11385"/>
                    <a:pt x="6555" y="11259"/>
                    <a:pt x="6532" y="11179"/>
                  </a:cubicBezTo>
                  <a:close/>
                  <a:moveTo>
                    <a:pt x="8926" y="11179"/>
                  </a:moveTo>
                  <a:lnTo>
                    <a:pt x="8926" y="11179"/>
                  </a:lnTo>
                  <a:cubicBezTo>
                    <a:pt x="9029" y="11183"/>
                    <a:pt x="9010" y="11309"/>
                    <a:pt x="9033" y="11385"/>
                  </a:cubicBezTo>
                  <a:cubicBezTo>
                    <a:pt x="8930" y="11385"/>
                    <a:pt x="8949" y="11259"/>
                    <a:pt x="8926" y="11179"/>
                  </a:cubicBezTo>
                  <a:close/>
                  <a:moveTo>
                    <a:pt x="11047" y="11593"/>
                  </a:moveTo>
                  <a:cubicBezTo>
                    <a:pt x="11096" y="11593"/>
                    <a:pt x="11147" y="11687"/>
                    <a:pt x="11122" y="11709"/>
                  </a:cubicBezTo>
                  <a:cubicBezTo>
                    <a:pt x="11112" y="11719"/>
                    <a:pt x="11102" y="11723"/>
                    <a:pt x="11091" y="11723"/>
                  </a:cubicBezTo>
                  <a:cubicBezTo>
                    <a:pt x="11043" y="11723"/>
                    <a:pt x="10993" y="11631"/>
                    <a:pt x="11018" y="11606"/>
                  </a:cubicBezTo>
                  <a:cubicBezTo>
                    <a:pt x="11027" y="11597"/>
                    <a:pt x="11037" y="11593"/>
                    <a:pt x="11047" y="11593"/>
                  </a:cubicBezTo>
                  <a:close/>
                  <a:moveTo>
                    <a:pt x="9456" y="11816"/>
                  </a:moveTo>
                  <a:lnTo>
                    <a:pt x="9456" y="12022"/>
                  </a:lnTo>
                  <a:lnTo>
                    <a:pt x="9246" y="12022"/>
                  </a:lnTo>
                  <a:lnTo>
                    <a:pt x="9246" y="11816"/>
                  </a:lnTo>
                  <a:close/>
                  <a:moveTo>
                    <a:pt x="7131" y="11592"/>
                  </a:moveTo>
                  <a:cubicBezTo>
                    <a:pt x="7139" y="11592"/>
                    <a:pt x="7148" y="11593"/>
                    <a:pt x="7158" y="11594"/>
                  </a:cubicBezTo>
                  <a:lnTo>
                    <a:pt x="7158" y="11907"/>
                  </a:lnTo>
                  <a:cubicBezTo>
                    <a:pt x="7157" y="11907"/>
                    <a:pt x="7157" y="11907"/>
                    <a:pt x="7156" y="11907"/>
                  </a:cubicBezTo>
                  <a:cubicBezTo>
                    <a:pt x="7055" y="11907"/>
                    <a:pt x="6942" y="12099"/>
                    <a:pt x="6884" y="12099"/>
                  </a:cubicBezTo>
                  <a:cubicBezTo>
                    <a:pt x="6854" y="12099"/>
                    <a:pt x="6839" y="12051"/>
                    <a:pt x="6845" y="11907"/>
                  </a:cubicBezTo>
                  <a:lnTo>
                    <a:pt x="6845" y="11907"/>
                  </a:lnTo>
                  <a:cubicBezTo>
                    <a:pt x="6895" y="11929"/>
                    <a:pt x="6933" y="11938"/>
                    <a:pt x="6961" y="11938"/>
                  </a:cubicBezTo>
                  <a:cubicBezTo>
                    <a:pt x="7133" y="11938"/>
                    <a:pt x="6958" y="11592"/>
                    <a:pt x="7131" y="11592"/>
                  </a:cubicBezTo>
                  <a:close/>
                  <a:moveTo>
                    <a:pt x="9477" y="12100"/>
                  </a:moveTo>
                  <a:cubicBezTo>
                    <a:pt x="9526" y="12100"/>
                    <a:pt x="9577" y="12193"/>
                    <a:pt x="9551" y="12215"/>
                  </a:cubicBezTo>
                  <a:cubicBezTo>
                    <a:pt x="9542" y="12225"/>
                    <a:pt x="9532" y="12228"/>
                    <a:pt x="9522" y="12228"/>
                  </a:cubicBezTo>
                  <a:cubicBezTo>
                    <a:pt x="9474" y="12228"/>
                    <a:pt x="9423" y="12135"/>
                    <a:pt x="9449" y="12113"/>
                  </a:cubicBezTo>
                  <a:cubicBezTo>
                    <a:pt x="9458" y="12104"/>
                    <a:pt x="9467" y="12100"/>
                    <a:pt x="9477" y="12100"/>
                  </a:cubicBezTo>
                  <a:close/>
                  <a:moveTo>
                    <a:pt x="8028" y="12111"/>
                  </a:moveTo>
                  <a:cubicBezTo>
                    <a:pt x="8076" y="12111"/>
                    <a:pt x="8125" y="12206"/>
                    <a:pt x="8103" y="12231"/>
                  </a:cubicBezTo>
                  <a:cubicBezTo>
                    <a:pt x="8094" y="12240"/>
                    <a:pt x="8085" y="12244"/>
                    <a:pt x="8075" y="12244"/>
                  </a:cubicBezTo>
                  <a:cubicBezTo>
                    <a:pt x="8026" y="12244"/>
                    <a:pt x="7975" y="12150"/>
                    <a:pt x="8000" y="12124"/>
                  </a:cubicBezTo>
                  <a:cubicBezTo>
                    <a:pt x="8009" y="12115"/>
                    <a:pt x="8018" y="12111"/>
                    <a:pt x="8028" y="12111"/>
                  </a:cubicBezTo>
                  <a:close/>
                  <a:moveTo>
                    <a:pt x="5833" y="13137"/>
                  </a:moveTo>
                  <a:cubicBezTo>
                    <a:pt x="5882" y="13137"/>
                    <a:pt x="5933" y="13231"/>
                    <a:pt x="5908" y="13256"/>
                  </a:cubicBezTo>
                  <a:cubicBezTo>
                    <a:pt x="5899" y="13265"/>
                    <a:pt x="5889" y="13269"/>
                    <a:pt x="5880" y="13269"/>
                  </a:cubicBezTo>
                  <a:cubicBezTo>
                    <a:pt x="5831" y="13269"/>
                    <a:pt x="5779" y="13175"/>
                    <a:pt x="5804" y="13149"/>
                  </a:cubicBezTo>
                  <a:cubicBezTo>
                    <a:pt x="5813" y="13141"/>
                    <a:pt x="5823" y="13137"/>
                    <a:pt x="5833" y="13137"/>
                  </a:cubicBezTo>
                  <a:close/>
                  <a:moveTo>
                    <a:pt x="12124" y="14727"/>
                  </a:moveTo>
                  <a:cubicBezTo>
                    <a:pt x="12337" y="14766"/>
                    <a:pt x="12230" y="14918"/>
                    <a:pt x="12124" y="14918"/>
                  </a:cubicBezTo>
                  <a:cubicBezTo>
                    <a:pt x="11915" y="14880"/>
                    <a:pt x="12021" y="14727"/>
                    <a:pt x="12124" y="14727"/>
                  </a:cubicBezTo>
                  <a:close/>
                  <a:moveTo>
                    <a:pt x="12551" y="14705"/>
                  </a:moveTo>
                  <a:cubicBezTo>
                    <a:pt x="12638" y="14705"/>
                    <a:pt x="12730" y="14873"/>
                    <a:pt x="12688" y="14918"/>
                  </a:cubicBezTo>
                  <a:cubicBezTo>
                    <a:pt x="12671" y="14934"/>
                    <a:pt x="12653" y="14940"/>
                    <a:pt x="12636" y="14940"/>
                  </a:cubicBezTo>
                  <a:cubicBezTo>
                    <a:pt x="12547" y="14940"/>
                    <a:pt x="12457" y="14771"/>
                    <a:pt x="12501" y="14727"/>
                  </a:cubicBezTo>
                  <a:cubicBezTo>
                    <a:pt x="12517" y="14711"/>
                    <a:pt x="12534" y="14705"/>
                    <a:pt x="12551" y="14705"/>
                  </a:cubicBezTo>
                  <a:close/>
                  <a:moveTo>
                    <a:pt x="10727" y="15004"/>
                  </a:moveTo>
                  <a:cubicBezTo>
                    <a:pt x="10776" y="15004"/>
                    <a:pt x="10827" y="15098"/>
                    <a:pt x="10801" y="15120"/>
                  </a:cubicBezTo>
                  <a:cubicBezTo>
                    <a:pt x="10792" y="15129"/>
                    <a:pt x="10782" y="15133"/>
                    <a:pt x="10772" y="15133"/>
                  </a:cubicBezTo>
                  <a:cubicBezTo>
                    <a:pt x="10724" y="15133"/>
                    <a:pt x="10673" y="15042"/>
                    <a:pt x="10698" y="15017"/>
                  </a:cubicBezTo>
                  <a:cubicBezTo>
                    <a:pt x="10707" y="15008"/>
                    <a:pt x="10717" y="15004"/>
                    <a:pt x="10727" y="15004"/>
                  </a:cubicBezTo>
                  <a:close/>
                  <a:moveTo>
                    <a:pt x="5397" y="15756"/>
                  </a:moveTo>
                  <a:lnTo>
                    <a:pt x="5397" y="15966"/>
                  </a:lnTo>
                  <a:lnTo>
                    <a:pt x="5187" y="15966"/>
                  </a:lnTo>
                  <a:lnTo>
                    <a:pt x="5187" y="15756"/>
                  </a:lnTo>
                  <a:close/>
                  <a:moveTo>
                    <a:pt x="11850" y="15966"/>
                  </a:moveTo>
                  <a:cubicBezTo>
                    <a:pt x="11968" y="15985"/>
                    <a:pt x="11906" y="16069"/>
                    <a:pt x="11850" y="16069"/>
                  </a:cubicBezTo>
                  <a:cubicBezTo>
                    <a:pt x="11732" y="16050"/>
                    <a:pt x="11792" y="15966"/>
                    <a:pt x="11850" y="15966"/>
                  </a:cubicBezTo>
                  <a:close/>
                  <a:moveTo>
                    <a:pt x="7783" y="15951"/>
                  </a:moveTo>
                  <a:lnTo>
                    <a:pt x="7783" y="16161"/>
                  </a:lnTo>
                  <a:lnTo>
                    <a:pt x="7573" y="16161"/>
                  </a:lnTo>
                  <a:lnTo>
                    <a:pt x="7573" y="15951"/>
                  </a:lnTo>
                  <a:close/>
                  <a:moveTo>
                    <a:pt x="11224" y="16145"/>
                  </a:moveTo>
                  <a:lnTo>
                    <a:pt x="11224" y="16145"/>
                  </a:lnTo>
                  <a:cubicBezTo>
                    <a:pt x="11370" y="16149"/>
                    <a:pt x="11338" y="16328"/>
                    <a:pt x="11373" y="16442"/>
                  </a:cubicBezTo>
                  <a:cubicBezTo>
                    <a:pt x="11229" y="16439"/>
                    <a:pt x="11259" y="16263"/>
                    <a:pt x="11224" y="16145"/>
                  </a:cubicBezTo>
                  <a:close/>
                  <a:moveTo>
                    <a:pt x="13827" y="16484"/>
                  </a:moveTo>
                  <a:cubicBezTo>
                    <a:pt x="13931" y="16484"/>
                    <a:pt x="13912" y="16610"/>
                    <a:pt x="13934" y="16690"/>
                  </a:cubicBezTo>
                  <a:cubicBezTo>
                    <a:pt x="13831" y="16687"/>
                    <a:pt x="13850" y="16564"/>
                    <a:pt x="13827" y="16484"/>
                  </a:cubicBezTo>
                  <a:close/>
                  <a:moveTo>
                    <a:pt x="8877" y="16573"/>
                  </a:moveTo>
                  <a:cubicBezTo>
                    <a:pt x="8948" y="16573"/>
                    <a:pt x="9022" y="16708"/>
                    <a:pt x="8988" y="16740"/>
                  </a:cubicBezTo>
                  <a:cubicBezTo>
                    <a:pt x="8975" y="16753"/>
                    <a:pt x="8961" y="16758"/>
                    <a:pt x="8946" y="16758"/>
                  </a:cubicBezTo>
                  <a:cubicBezTo>
                    <a:pt x="8877" y="16758"/>
                    <a:pt x="8803" y="16626"/>
                    <a:pt x="8835" y="16592"/>
                  </a:cubicBezTo>
                  <a:cubicBezTo>
                    <a:pt x="8848" y="16579"/>
                    <a:pt x="8863" y="16573"/>
                    <a:pt x="8877" y="16573"/>
                  </a:cubicBezTo>
                  <a:close/>
                  <a:moveTo>
                    <a:pt x="5915" y="16587"/>
                  </a:moveTo>
                  <a:lnTo>
                    <a:pt x="5915" y="16793"/>
                  </a:lnTo>
                  <a:lnTo>
                    <a:pt x="5709" y="16793"/>
                  </a:lnTo>
                  <a:lnTo>
                    <a:pt x="5709" y="16587"/>
                  </a:lnTo>
                  <a:close/>
                  <a:moveTo>
                    <a:pt x="1231" y="17003"/>
                  </a:moveTo>
                  <a:cubicBezTo>
                    <a:pt x="1231" y="17393"/>
                    <a:pt x="1184" y="17731"/>
                    <a:pt x="795" y="17731"/>
                  </a:cubicBezTo>
                  <a:cubicBezTo>
                    <a:pt x="769" y="17731"/>
                    <a:pt x="742" y="17730"/>
                    <a:pt x="713" y="17727"/>
                  </a:cubicBezTo>
                  <a:cubicBezTo>
                    <a:pt x="713" y="17452"/>
                    <a:pt x="671" y="17136"/>
                    <a:pt x="815" y="17003"/>
                  </a:cubicBezTo>
                  <a:close/>
                  <a:moveTo>
                    <a:pt x="2584" y="18558"/>
                  </a:moveTo>
                  <a:cubicBezTo>
                    <a:pt x="2702" y="18576"/>
                    <a:pt x="2641" y="18661"/>
                    <a:pt x="2584" y="18661"/>
                  </a:cubicBezTo>
                  <a:cubicBezTo>
                    <a:pt x="2466" y="18641"/>
                    <a:pt x="2527" y="18558"/>
                    <a:pt x="2584" y="18558"/>
                  </a:cubicBezTo>
                  <a:close/>
                  <a:moveTo>
                    <a:pt x="5283" y="19271"/>
                  </a:moveTo>
                  <a:cubicBezTo>
                    <a:pt x="5466" y="19297"/>
                    <a:pt x="5519" y="19450"/>
                    <a:pt x="5492" y="19686"/>
                  </a:cubicBezTo>
                  <a:cubicBezTo>
                    <a:pt x="5457" y="19693"/>
                    <a:pt x="5426" y="19697"/>
                    <a:pt x="5398" y="19697"/>
                  </a:cubicBezTo>
                  <a:cubicBezTo>
                    <a:pt x="5254" y="19697"/>
                    <a:pt x="5195" y="19612"/>
                    <a:pt x="5077" y="19583"/>
                  </a:cubicBezTo>
                  <a:cubicBezTo>
                    <a:pt x="5111" y="19445"/>
                    <a:pt x="5260" y="19419"/>
                    <a:pt x="5283" y="19271"/>
                  </a:cubicBezTo>
                  <a:close/>
                  <a:moveTo>
                    <a:pt x="11217" y="20101"/>
                  </a:moveTo>
                  <a:lnTo>
                    <a:pt x="11217" y="20307"/>
                  </a:lnTo>
                  <a:lnTo>
                    <a:pt x="11011" y="20307"/>
                  </a:lnTo>
                  <a:lnTo>
                    <a:pt x="11011" y="20101"/>
                  </a:lnTo>
                  <a:close/>
                  <a:moveTo>
                    <a:pt x="11823" y="19862"/>
                  </a:moveTo>
                  <a:cubicBezTo>
                    <a:pt x="12200" y="19876"/>
                    <a:pt x="12174" y="20418"/>
                    <a:pt x="11971" y="20604"/>
                  </a:cubicBezTo>
                  <a:cubicBezTo>
                    <a:pt x="11964" y="20605"/>
                    <a:pt x="11957" y="20605"/>
                    <a:pt x="11950" y="20605"/>
                  </a:cubicBezTo>
                  <a:cubicBezTo>
                    <a:pt x="11659" y="20605"/>
                    <a:pt x="11901" y="20073"/>
                    <a:pt x="11823" y="19862"/>
                  </a:cubicBezTo>
                  <a:close/>
                  <a:moveTo>
                    <a:pt x="11632" y="21451"/>
                  </a:moveTo>
                  <a:lnTo>
                    <a:pt x="11632" y="21656"/>
                  </a:lnTo>
                  <a:lnTo>
                    <a:pt x="11426" y="21656"/>
                  </a:lnTo>
                  <a:lnTo>
                    <a:pt x="11426" y="21451"/>
                  </a:lnTo>
                  <a:close/>
                  <a:moveTo>
                    <a:pt x="13792" y="21348"/>
                  </a:moveTo>
                  <a:cubicBezTo>
                    <a:pt x="14007" y="21348"/>
                    <a:pt x="13981" y="21841"/>
                    <a:pt x="13744" y="21841"/>
                  </a:cubicBezTo>
                  <a:cubicBezTo>
                    <a:pt x="13705" y="21841"/>
                    <a:pt x="13661" y="21828"/>
                    <a:pt x="13611" y="21797"/>
                  </a:cubicBezTo>
                  <a:lnTo>
                    <a:pt x="13611" y="21496"/>
                  </a:lnTo>
                  <a:cubicBezTo>
                    <a:pt x="13628" y="21500"/>
                    <a:pt x="13644" y="21502"/>
                    <a:pt x="13658" y="21502"/>
                  </a:cubicBezTo>
                  <a:cubicBezTo>
                    <a:pt x="13743" y="21502"/>
                    <a:pt x="13752" y="21427"/>
                    <a:pt x="13759" y="21352"/>
                  </a:cubicBezTo>
                  <a:cubicBezTo>
                    <a:pt x="13770" y="21349"/>
                    <a:pt x="13782" y="21348"/>
                    <a:pt x="13792" y="21348"/>
                  </a:cubicBezTo>
                  <a:close/>
                  <a:moveTo>
                    <a:pt x="7684" y="21672"/>
                  </a:moveTo>
                  <a:lnTo>
                    <a:pt x="7684" y="21878"/>
                  </a:lnTo>
                  <a:lnTo>
                    <a:pt x="7478" y="21878"/>
                  </a:lnTo>
                  <a:lnTo>
                    <a:pt x="7478" y="21672"/>
                  </a:lnTo>
                  <a:close/>
                  <a:moveTo>
                    <a:pt x="11387" y="21677"/>
                  </a:moveTo>
                  <a:cubicBezTo>
                    <a:pt x="11450" y="21677"/>
                    <a:pt x="11518" y="21682"/>
                    <a:pt x="11590" y="21691"/>
                  </a:cubicBezTo>
                  <a:lnTo>
                    <a:pt x="11590" y="22251"/>
                  </a:lnTo>
                  <a:cubicBezTo>
                    <a:pt x="11528" y="22264"/>
                    <a:pt x="11474" y="22269"/>
                    <a:pt x="11425" y="22269"/>
                  </a:cubicBezTo>
                  <a:cubicBezTo>
                    <a:pt x="11162" y="22269"/>
                    <a:pt x="11055" y="22112"/>
                    <a:pt x="10840" y="22064"/>
                  </a:cubicBezTo>
                  <a:cubicBezTo>
                    <a:pt x="10878" y="21792"/>
                    <a:pt x="11076" y="21677"/>
                    <a:pt x="11387" y="21677"/>
                  </a:cubicBezTo>
                  <a:close/>
                  <a:moveTo>
                    <a:pt x="10622" y="22683"/>
                  </a:moveTo>
                  <a:cubicBezTo>
                    <a:pt x="10670" y="22683"/>
                    <a:pt x="10721" y="22775"/>
                    <a:pt x="10698" y="22800"/>
                  </a:cubicBezTo>
                  <a:cubicBezTo>
                    <a:pt x="10689" y="22809"/>
                    <a:pt x="10679" y="22812"/>
                    <a:pt x="10669" y="22812"/>
                  </a:cubicBezTo>
                  <a:cubicBezTo>
                    <a:pt x="10619" y="22812"/>
                    <a:pt x="10570" y="22719"/>
                    <a:pt x="10592" y="22697"/>
                  </a:cubicBezTo>
                  <a:cubicBezTo>
                    <a:pt x="10601" y="22687"/>
                    <a:pt x="10612" y="22683"/>
                    <a:pt x="10622" y="22683"/>
                  </a:cubicBezTo>
                  <a:close/>
                  <a:moveTo>
                    <a:pt x="9033" y="23109"/>
                  </a:moveTo>
                  <a:lnTo>
                    <a:pt x="9033" y="23318"/>
                  </a:lnTo>
                  <a:lnTo>
                    <a:pt x="8823" y="23318"/>
                  </a:lnTo>
                  <a:lnTo>
                    <a:pt x="8823" y="23109"/>
                  </a:lnTo>
                  <a:close/>
                  <a:moveTo>
                    <a:pt x="2272" y="23436"/>
                  </a:moveTo>
                  <a:lnTo>
                    <a:pt x="2272" y="23642"/>
                  </a:lnTo>
                  <a:lnTo>
                    <a:pt x="2066" y="23642"/>
                  </a:lnTo>
                  <a:lnTo>
                    <a:pt x="2066" y="23436"/>
                  </a:lnTo>
                  <a:close/>
                  <a:moveTo>
                    <a:pt x="7408" y="23235"/>
                  </a:moveTo>
                  <a:cubicBezTo>
                    <a:pt x="7621" y="23235"/>
                    <a:pt x="7655" y="23411"/>
                    <a:pt x="7855" y="23417"/>
                  </a:cubicBezTo>
                  <a:cubicBezTo>
                    <a:pt x="7800" y="23629"/>
                    <a:pt x="7717" y="23719"/>
                    <a:pt x="7607" y="23719"/>
                  </a:cubicBezTo>
                  <a:cubicBezTo>
                    <a:pt x="7529" y="23719"/>
                    <a:pt x="7437" y="23673"/>
                    <a:pt x="7333" y="23593"/>
                  </a:cubicBezTo>
                  <a:lnTo>
                    <a:pt x="7333" y="23242"/>
                  </a:lnTo>
                  <a:cubicBezTo>
                    <a:pt x="7360" y="23237"/>
                    <a:pt x="7385" y="23235"/>
                    <a:pt x="7408" y="23235"/>
                  </a:cubicBezTo>
                  <a:close/>
                  <a:moveTo>
                    <a:pt x="9730" y="24325"/>
                  </a:moveTo>
                  <a:cubicBezTo>
                    <a:pt x="9902" y="24351"/>
                    <a:pt x="9814" y="24473"/>
                    <a:pt x="9730" y="24473"/>
                  </a:cubicBezTo>
                  <a:cubicBezTo>
                    <a:pt x="9563" y="24443"/>
                    <a:pt x="9651" y="24325"/>
                    <a:pt x="9730" y="24325"/>
                  </a:cubicBezTo>
                  <a:close/>
                  <a:moveTo>
                    <a:pt x="11537" y="24991"/>
                  </a:moveTo>
                  <a:lnTo>
                    <a:pt x="11537" y="25197"/>
                  </a:lnTo>
                  <a:lnTo>
                    <a:pt x="11331" y="25197"/>
                  </a:lnTo>
                  <a:lnTo>
                    <a:pt x="11331" y="24991"/>
                  </a:lnTo>
                  <a:close/>
                  <a:moveTo>
                    <a:pt x="2691" y="25613"/>
                  </a:moveTo>
                  <a:cubicBezTo>
                    <a:pt x="2775" y="25632"/>
                    <a:pt x="2794" y="25716"/>
                    <a:pt x="2896" y="25716"/>
                  </a:cubicBezTo>
                  <a:cubicBezTo>
                    <a:pt x="2852" y="25842"/>
                    <a:pt x="2767" y="25926"/>
                    <a:pt x="2596" y="25926"/>
                  </a:cubicBezTo>
                  <a:cubicBezTo>
                    <a:pt x="2592" y="25926"/>
                    <a:pt x="2588" y="25925"/>
                    <a:pt x="2584" y="25925"/>
                  </a:cubicBezTo>
                  <a:cubicBezTo>
                    <a:pt x="2557" y="25757"/>
                    <a:pt x="2683" y="25746"/>
                    <a:pt x="2691" y="25613"/>
                  </a:cubicBezTo>
                  <a:close/>
                  <a:moveTo>
                    <a:pt x="2373" y="26483"/>
                  </a:moveTo>
                  <a:cubicBezTo>
                    <a:pt x="2385" y="26483"/>
                    <a:pt x="2417" y="26500"/>
                    <a:pt x="2481" y="26547"/>
                  </a:cubicBezTo>
                  <a:cubicBezTo>
                    <a:pt x="2541" y="26629"/>
                    <a:pt x="2552" y="26658"/>
                    <a:pt x="2540" y="26658"/>
                  </a:cubicBezTo>
                  <a:cubicBezTo>
                    <a:pt x="2511" y="26658"/>
                    <a:pt x="2338" y="26483"/>
                    <a:pt x="2373" y="26483"/>
                  </a:cubicBezTo>
                  <a:close/>
                  <a:moveTo>
                    <a:pt x="2289" y="26778"/>
                  </a:moveTo>
                  <a:cubicBezTo>
                    <a:pt x="2352" y="26778"/>
                    <a:pt x="2395" y="26855"/>
                    <a:pt x="2272" y="27065"/>
                  </a:cubicBezTo>
                  <a:cubicBezTo>
                    <a:pt x="2076" y="26920"/>
                    <a:pt x="2202" y="26778"/>
                    <a:pt x="2289" y="26778"/>
                  </a:cubicBezTo>
                  <a:close/>
                  <a:moveTo>
                    <a:pt x="11518" y="26547"/>
                  </a:moveTo>
                  <a:cubicBezTo>
                    <a:pt x="11656" y="26580"/>
                    <a:pt x="11692" y="26718"/>
                    <a:pt x="11861" y="26718"/>
                  </a:cubicBezTo>
                  <a:cubicBezTo>
                    <a:pt x="11863" y="26718"/>
                    <a:pt x="11866" y="26718"/>
                    <a:pt x="11869" y="26718"/>
                  </a:cubicBezTo>
                  <a:lnTo>
                    <a:pt x="11869" y="26718"/>
                  </a:lnTo>
                  <a:cubicBezTo>
                    <a:pt x="11834" y="26859"/>
                    <a:pt x="11693" y="26893"/>
                    <a:pt x="11693" y="27069"/>
                  </a:cubicBezTo>
                  <a:cubicBezTo>
                    <a:pt x="11552" y="27034"/>
                    <a:pt x="11518" y="26893"/>
                    <a:pt x="11343" y="26893"/>
                  </a:cubicBezTo>
                  <a:cubicBezTo>
                    <a:pt x="11377" y="26752"/>
                    <a:pt x="11518" y="26722"/>
                    <a:pt x="11518" y="26547"/>
                  </a:cubicBezTo>
                  <a:close/>
                  <a:moveTo>
                    <a:pt x="7811" y="27246"/>
                  </a:moveTo>
                  <a:cubicBezTo>
                    <a:pt x="7860" y="27246"/>
                    <a:pt x="7911" y="27340"/>
                    <a:pt x="7885" y="27366"/>
                  </a:cubicBezTo>
                  <a:cubicBezTo>
                    <a:pt x="7877" y="27375"/>
                    <a:pt x="7867" y="27379"/>
                    <a:pt x="7857" y="27379"/>
                  </a:cubicBezTo>
                  <a:cubicBezTo>
                    <a:pt x="7809" y="27379"/>
                    <a:pt x="7758" y="27284"/>
                    <a:pt x="7783" y="27259"/>
                  </a:cubicBezTo>
                  <a:cubicBezTo>
                    <a:pt x="7792" y="27250"/>
                    <a:pt x="7801" y="27246"/>
                    <a:pt x="7811" y="27246"/>
                  </a:cubicBezTo>
                  <a:close/>
                  <a:moveTo>
                    <a:pt x="5652" y="27088"/>
                  </a:moveTo>
                  <a:cubicBezTo>
                    <a:pt x="5793" y="27118"/>
                    <a:pt x="5736" y="27347"/>
                    <a:pt x="5755" y="27503"/>
                  </a:cubicBezTo>
                  <a:cubicBezTo>
                    <a:pt x="5739" y="27506"/>
                    <a:pt x="5725" y="27507"/>
                    <a:pt x="5711" y="27507"/>
                  </a:cubicBezTo>
                  <a:cubicBezTo>
                    <a:pt x="5584" y="27507"/>
                    <a:pt x="5563" y="27403"/>
                    <a:pt x="5443" y="27396"/>
                  </a:cubicBezTo>
                  <a:lnTo>
                    <a:pt x="5443" y="27190"/>
                  </a:lnTo>
                  <a:cubicBezTo>
                    <a:pt x="5461" y="27193"/>
                    <a:pt x="5477" y="27194"/>
                    <a:pt x="5493" y="27194"/>
                  </a:cubicBezTo>
                  <a:cubicBezTo>
                    <a:pt x="5583" y="27194"/>
                    <a:pt x="5633" y="27156"/>
                    <a:pt x="5652" y="27088"/>
                  </a:cubicBezTo>
                  <a:close/>
                  <a:moveTo>
                    <a:pt x="9963" y="27266"/>
                  </a:moveTo>
                  <a:cubicBezTo>
                    <a:pt x="10000" y="27266"/>
                    <a:pt x="10039" y="27269"/>
                    <a:pt x="10081" y="27275"/>
                  </a:cubicBezTo>
                  <a:cubicBezTo>
                    <a:pt x="10113" y="27478"/>
                    <a:pt x="9999" y="27572"/>
                    <a:pt x="9872" y="27572"/>
                  </a:cubicBezTo>
                  <a:cubicBezTo>
                    <a:pt x="9799" y="27572"/>
                    <a:pt x="9721" y="27540"/>
                    <a:pt x="9665" y="27480"/>
                  </a:cubicBezTo>
                  <a:cubicBezTo>
                    <a:pt x="9684" y="27330"/>
                    <a:pt x="9792" y="27266"/>
                    <a:pt x="9963" y="27266"/>
                  </a:cubicBezTo>
                  <a:close/>
                  <a:moveTo>
                    <a:pt x="9544" y="27989"/>
                  </a:moveTo>
                  <a:cubicBezTo>
                    <a:pt x="9692" y="27989"/>
                    <a:pt x="9751" y="28076"/>
                    <a:pt x="9871" y="28102"/>
                  </a:cubicBezTo>
                  <a:cubicBezTo>
                    <a:pt x="9863" y="28235"/>
                    <a:pt x="9765" y="28299"/>
                    <a:pt x="9666" y="28299"/>
                  </a:cubicBezTo>
                  <a:cubicBezTo>
                    <a:pt x="9540" y="28299"/>
                    <a:pt x="9412" y="28196"/>
                    <a:pt x="9456" y="27998"/>
                  </a:cubicBezTo>
                  <a:cubicBezTo>
                    <a:pt x="9488" y="27992"/>
                    <a:pt x="9517" y="27989"/>
                    <a:pt x="9544" y="27989"/>
                  </a:cubicBezTo>
                  <a:close/>
                  <a:moveTo>
                    <a:pt x="3106" y="29558"/>
                  </a:moveTo>
                  <a:lnTo>
                    <a:pt x="3106" y="29558"/>
                  </a:lnTo>
                  <a:cubicBezTo>
                    <a:pt x="3190" y="29576"/>
                    <a:pt x="3209" y="29660"/>
                    <a:pt x="3316" y="29660"/>
                  </a:cubicBezTo>
                  <a:lnTo>
                    <a:pt x="3316" y="29866"/>
                  </a:lnTo>
                  <a:cubicBezTo>
                    <a:pt x="3292" y="29871"/>
                    <a:pt x="3271" y="29874"/>
                    <a:pt x="3252" y="29874"/>
                  </a:cubicBezTo>
                  <a:cubicBezTo>
                    <a:pt x="3096" y="29874"/>
                    <a:pt x="3113" y="29701"/>
                    <a:pt x="3106" y="29558"/>
                  </a:cubicBezTo>
                  <a:close/>
                  <a:moveTo>
                    <a:pt x="7055" y="30373"/>
                  </a:moveTo>
                  <a:cubicBezTo>
                    <a:pt x="7173" y="30392"/>
                    <a:pt x="7112" y="30476"/>
                    <a:pt x="7055" y="30476"/>
                  </a:cubicBezTo>
                  <a:cubicBezTo>
                    <a:pt x="6937" y="30457"/>
                    <a:pt x="6993" y="30373"/>
                    <a:pt x="7055" y="30373"/>
                  </a:cubicBezTo>
                  <a:close/>
                  <a:moveTo>
                    <a:pt x="4591" y="31515"/>
                  </a:moveTo>
                  <a:cubicBezTo>
                    <a:pt x="4640" y="31515"/>
                    <a:pt x="4691" y="31606"/>
                    <a:pt x="4669" y="31631"/>
                  </a:cubicBezTo>
                  <a:cubicBezTo>
                    <a:pt x="4659" y="31640"/>
                    <a:pt x="4649" y="31644"/>
                    <a:pt x="4639" y="31644"/>
                  </a:cubicBezTo>
                  <a:cubicBezTo>
                    <a:pt x="4589" y="31644"/>
                    <a:pt x="4540" y="31550"/>
                    <a:pt x="4562" y="31528"/>
                  </a:cubicBezTo>
                  <a:cubicBezTo>
                    <a:pt x="4571" y="31519"/>
                    <a:pt x="4581" y="31515"/>
                    <a:pt x="4591" y="31515"/>
                  </a:cubicBezTo>
                  <a:close/>
                  <a:moveTo>
                    <a:pt x="6845" y="31722"/>
                  </a:moveTo>
                  <a:lnTo>
                    <a:pt x="6845" y="31722"/>
                  </a:lnTo>
                  <a:cubicBezTo>
                    <a:pt x="6948" y="31726"/>
                    <a:pt x="6925" y="31848"/>
                    <a:pt x="6948" y="31928"/>
                  </a:cubicBezTo>
                  <a:cubicBezTo>
                    <a:pt x="6849" y="31928"/>
                    <a:pt x="6868" y="31803"/>
                    <a:pt x="6845" y="31722"/>
                  </a:cubicBezTo>
                  <a:close/>
                  <a:moveTo>
                    <a:pt x="2794" y="32980"/>
                  </a:moveTo>
                  <a:cubicBezTo>
                    <a:pt x="2896" y="32983"/>
                    <a:pt x="2874" y="33106"/>
                    <a:pt x="2896" y="33186"/>
                  </a:cubicBezTo>
                  <a:cubicBezTo>
                    <a:pt x="2798" y="33186"/>
                    <a:pt x="2817" y="33060"/>
                    <a:pt x="2794" y="32980"/>
                  </a:cubicBezTo>
                  <a:close/>
                  <a:moveTo>
                    <a:pt x="1544" y="33289"/>
                  </a:moveTo>
                  <a:lnTo>
                    <a:pt x="1544" y="33289"/>
                  </a:lnTo>
                  <a:cubicBezTo>
                    <a:pt x="1696" y="33335"/>
                    <a:pt x="1533" y="33380"/>
                    <a:pt x="1544" y="33498"/>
                  </a:cubicBezTo>
                  <a:cubicBezTo>
                    <a:pt x="1414" y="33472"/>
                    <a:pt x="1437" y="33293"/>
                    <a:pt x="1544" y="33289"/>
                  </a:cubicBezTo>
                  <a:close/>
                  <a:moveTo>
                    <a:pt x="3419" y="0"/>
                  </a:moveTo>
                  <a:cubicBezTo>
                    <a:pt x="2840" y="440"/>
                    <a:pt x="2388" y="507"/>
                    <a:pt x="2101" y="507"/>
                  </a:cubicBezTo>
                  <a:cubicBezTo>
                    <a:pt x="1976" y="507"/>
                    <a:pt x="1883" y="494"/>
                    <a:pt x="1824" y="494"/>
                  </a:cubicBezTo>
                  <a:cubicBezTo>
                    <a:pt x="1813" y="494"/>
                    <a:pt x="1804" y="495"/>
                    <a:pt x="1795" y="496"/>
                  </a:cubicBezTo>
                  <a:cubicBezTo>
                    <a:pt x="1624" y="511"/>
                    <a:pt x="1761" y="1029"/>
                    <a:pt x="1570" y="1270"/>
                  </a:cubicBezTo>
                  <a:cubicBezTo>
                    <a:pt x="1380" y="1513"/>
                    <a:pt x="2245" y="1925"/>
                    <a:pt x="2607" y="2013"/>
                  </a:cubicBezTo>
                  <a:cubicBezTo>
                    <a:pt x="2969" y="2097"/>
                    <a:pt x="3366" y="2737"/>
                    <a:pt x="3366" y="2737"/>
                  </a:cubicBezTo>
                  <a:cubicBezTo>
                    <a:pt x="3366" y="2737"/>
                    <a:pt x="3385" y="4581"/>
                    <a:pt x="3385" y="4738"/>
                  </a:cubicBezTo>
                  <a:cubicBezTo>
                    <a:pt x="3385" y="4845"/>
                    <a:pt x="3751" y="5267"/>
                    <a:pt x="3971" y="5519"/>
                  </a:cubicBezTo>
                  <a:cubicBezTo>
                    <a:pt x="3983" y="5511"/>
                    <a:pt x="3990" y="5504"/>
                    <a:pt x="4002" y="5496"/>
                  </a:cubicBezTo>
                  <a:cubicBezTo>
                    <a:pt x="4041" y="5474"/>
                    <a:pt x="4078" y="5464"/>
                    <a:pt x="4113" y="5464"/>
                  </a:cubicBezTo>
                  <a:cubicBezTo>
                    <a:pt x="4386" y="5464"/>
                    <a:pt x="4550" y="6062"/>
                    <a:pt x="4574" y="6636"/>
                  </a:cubicBezTo>
                  <a:cubicBezTo>
                    <a:pt x="4581" y="6834"/>
                    <a:pt x="4601" y="6982"/>
                    <a:pt x="4615" y="7101"/>
                  </a:cubicBezTo>
                  <a:cubicBezTo>
                    <a:pt x="4684" y="7082"/>
                    <a:pt x="4758" y="7065"/>
                    <a:pt x="4818" y="7065"/>
                  </a:cubicBezTo>
                  <a:cubicBezTo>
                    <a:pt x="4829" y="7065"/>
                    <a:pt x="4839" y="7065"/>
                    <a:pt x="4848" y="7066"/>
                  </a:cubicBezTo>
                  <a:cubicBezTo>
                    <a:pt x="4890" y="7070"/>
                    <a:pt x="4940" y="7139"/>
                    <a:pt x="4993" y="7238"/>
                  </a:cubicBezTo>
                  <a:cubicBezTo>
                    <a:pt x="5195" y="7337"/>
                    <a:pt x="5580" y="8130"/>
                    <a:pt x="5816" y="8576"/>
                  </a:cubicBezTo>
                  <a:cubicBezTo>
                    <a:pt x="6075" y="9068"/>
                    <a:pt x="5946" y="9738"/>
                    <a:pt x="5557" y="9738"/>
                  </a:cubicBezTo>
                  <a:cubicBezTo>
                    <a:pt x="5169" y="9738"/>
                    <a:pt x="5245" y="9376"/>
                    <a:pt x="5427" y="9300"/>
                  </a:cubicBezTo>
                  <a:cubicBezTo>
                    <a:pt x="5496" y="9269"/>
                    <a:pt x="5447" y="9182"/>
                    <a:pt x="5359" y="9063"/>
                  </a:cubicBezTo>
                  <a:cubicBezTo>
                    <a:pt x="5280" y="9148"/>
                    <a:pt x="5167" y="9174"/>
                    <a:pt x="5057" y="9174"/>
                  </a:cubicBezTo>
                  <a:cubicBezTo>
                    <a:pt x="5003" y="9174"/>
                    <a:pt x="4950" y="9168"/>
                    <a:pt x="4901" y="9159"/>
                  </a:cubicBezTo>
                  <a:cubicBezTo>
                    <a:pt x="4881" y="9205"/>
                    <a:pt x="4812" y="9215"/>
                    <a:pt x="4722" y="9215"/>
                  </a:cubicBezTo>
                  <a:cubicBezTo>
                    <a:pt x="4661" y="9215"/>
                    <a:pt x="4591" y="9210"/>
                    <a:pt x="4520" y="9210"/>
                  </a:cubicBezTo>
                  <a:cubicBezTo>
                    <a:pt x="4362" y="9210"/>
                    <a:pt x="4205" y="9232"/>
                    <a:pt x="4158" y="9376"/>
                  </a:cubicBezTo>
                  <a:cubicBezTo>
                    <a:pt x="4062" y="9668"/>
                    <a:pt x="4530" y="10003"/>
                    <a:pt x="4318" y="10003"/>
                  </a:cubicBezTo>
                  <a:cubicBezTo>
                    <a:pt x="4303" y="10003"/>
                    <a:pt x="4284" y="10001"/>
                    <a:pt x="4261" y="9997"/>
                  </a:cubicBezTo>
                  <a:cubicBezTo>
                    <a:pt x="4003" y="9959"/>
                    <a:pt x="3774" y="9675"/>
                    <a:pt x="3482" y="9675"/>
                  </a:cubicBezTo>
                  <a:cubicBezTo>
                    <a:pt x="3395" y="9675"/>
                    <a:pt x="3303" y="9700"/>
                    <a:pt x="3202" y="9765"/>
                  </a:cubicBezTo>
                  <a:cubicBezTo>
                    <a:pt x="2763" y="10051"/>
                    <a:pt x="2763" y="10569"/>
                    <a:pt x="3099" y="10672"/>
                  </a:cubicBezTo>
                  <a:cubicBezTo>
                    <a:pt x="3434" y="10775"/>
                    <a:pt x="3278" y="11137"/>
                    <a:pt x="3537" y="11267"/>
                  </a:cubicBezTo>
                  <a:cubicBezTo>
                    <a:pt x="3731" y="11363"/>
                    <a:pt x="4099" y="11460"/>
                    <a:pt x="4445" y="11460"/>
                  </a:cubicBezTo>
                  <a:cubicBezTo>
                    <a:pt x="4562" y="11460"/>
                    <a:pt x="4676" y="11449"/>
                    <a:pt x="4780" y="11423"/>
                  </a:cubicBezTo>
                  <a:cubicBezTo>
                    <a:pt x="4872" y="11400"/>
                    <a:pt x="4954" y="11389"/>
                    <a:pt x="5028" y="11389"/>
                  </a:cubicBezTo>
                  <a:cubicBezTo>
                    <a:pt x="5288" y="11389"/>
                    <a:pt x="5452" y="11532"/>
                    <a:pt x="5633" y="11835"/>
                  </a:cubicBezTo>
                  <a:cubicBezTo>
                    <a:pt x="5814" y="12137"/>
                    <a:pt x="5500" y="12326"/>
                    <a:pt x="4996" y="12326"/>
                  </a:cubicBezTo>
                  <a:cubicBezTo>
                    <a:pt x="4851" y="12326"/>
                    <a:pt x="4690" y="12310"/>
                    <a:pt x="4520" y="12277"/>
                  </a:cubicBezTo>
                  <a:cubicBezTo>
                    <a:pt x="4156" y="12204"/>
                    <a:pt x="3806" y="12041"/>
                    <a:pt x="3631" y="12041"/>
                  </a:cubicBezTo>
                  <a:cubicBezTo>
                    <a:pt x="3557" y="12041"/>
                    <a:pt x="3514" y="12070"/>
                    <a:pt x="3514" y="12147"/>
                  </a:cubicBezTo>
                  <a:cubicBezTo>
                    <a:pt x="3514" y="12190"/>
                    <a:pt x="3497" y="12209"/>
                    <a:pt x="3468" y="12209"/>
                  </a:cubicBezTo>
                  <a:cubicBezTo>
                    <a:pt x="3321" y="12209"/>
                    <a:pt x="2871" y="11718"/>
                    <a:pt x="2763" y="11267"/>
                  </a:cubicBezTo>
                  <a:cubicBezTo>
                    <a:pt x="2634" y="10722"/>
                    <a:pt x="2683" y="10051"/>
                    <a:pt x="2527" y="10051"/>
                  </a:cubicBezTo>
                  <a:cubicBezTo>
                    <a:pt x="2497" y="10051"/>
                    <a:pt x="2477" y="10024"/>
                    <a:pt x="2462" y="9986"/>
                  </a:cubicBezTo>
                  <a:cubicBezTo>
                    <a:pt x="2374" y="10097"/>
                    <a:pt x="2295" y="10219"/>
                    <a:pt x="2230" y="10317"/>
                  </a:cubicBezTo>
                  <a:cubicBezTo>
                    <a:pt x="2264" y="10326"/>
                    <a:pt x="2295" y="10348"/>
                    <a:pt x="2321" y="10386"/>
                  </a:cubicBezTo>
                  <a:cubicBezTo>
                    <a:pt x="2470" y="10600"/>
                    <a:pt x="2089" y="10542"/>
                    <a:pt x="2089" y="10931"/>
                  </a:cubicBezTo>
                  <a:cubicBezTo>
                    <a:pt x="2089" y="11320"/>
                    <a:pt x="2451" y="11705"/>
                    <a:pt x="2295" y="12018"/>
                  </a:cubicBezTo>
                  <a:cubicBezTo>
                    <a:pt x="2142" y="12326"/>
                    <a:pt x="1932" y="12173"/>
                    <a:pt x="1932" y="12456"/>
                  </a:cubicBezTo>
                  <a:cubicBezTo>
                    <a:pt x="1932" y="12528"/>
                    <a:pt x="1898" y="12551"/>
                    <a:pt x="1849" y="12551"/>
                  </a:cubicBezTo>
                  <a:cubicBezTo>
                    <a:pt x="1770" y="12551"/>
                    <a:pt x="1655" y="12490"/>
                    <a:pt x="1599" y="12490"/>
                  </a:cubicBezTo>
                  <a:cubicBezTo>
                    <a:pt x="1554" y="12490"/>
                    <a:pt x="1547" y="12528"/>
                    <a:pt x="1624" y="12665"/>
                  </a:cubicBezTo>
                  <a:cubicBezTo>
                    <a:pt x="1856" y="13077"/>
                    <a:pt x="2424" y="13698"/>
                    <a:pt x="2165" y="13985"/>
                  </a:cubicBezTo>
                  <a:cubicBezTo>
                    <a:pt x="1909" y="14266"/>
                    <a:pt x="2245" y="14525"/>
                    <a:pt x="2039" y="14735"/>
                  </a:cubicBezTo>
                  <a:cubicBezTo>
                    <a:pt x="2019" y="14755"/>
                    <a:pt x="1995" y="14764"/>
                    <a:pt x="1969" y="14764"/>
                  </a:cubicBezTo>
                  <a:cubicBezTo>
                    <a:pt x="1725" y="14764"/>
                    <a:pt x="1264" y="13968"/>
                    <a:pt x="1288" y="13568"/>
                  </a:cubicBezTo>
                  <a:cubicBezTo>
                    <a:pt x="1292" y="13462"/>
                    <a:pt x="1246" y="13363"/>
                    <a:pt x="1170" y="13271"/>
                  </a:cubicBezTo>
                  <a:cubicBezTo>
                    <a:pt x="1086" y="13500"/>
                    <a:pt x="900" y="13976"/>
                    <a:pt x="1056" y="14103"/>
                  </a:cubicBezTo>
                  <a:cubicBezTo>
                    <a:pt x="1243" y="14259"/>
                    <a:pt x="1125" y="14483"/>
                    <a:pt x="968" y="14606"/>
                  </a:cubicBezTo>
                  <a:cubicBezTo>
                    <a:pt x="812" y="14724"/>
                    <a:pt x="1018" y="14880"/>
                    <a:pt x="778" y="15086"/>
                  </a:cubicBezTo>
                  <a:cubicBezTo>
                    <a:pt x="537" y="15295"/>
                    <a:pt x="709" y="15501"/>
                    <a:pt x="762" y="15623"/>
                  </a:cubicBezTo>
                  <a:cubicBezTo>
                    <a:pt x="812" y="15741"/>
                    <a:pt x="675" y="15897"/>
                    <a:pt x="587" y="16122"/>
                  </a:cubicBezTo>
                  <a:cubicBezTo>
                    <a:pt x="503" y="16347"/>
                    <a:pt x="278" y="16175"/>
                    <a:pt x="141" y="16363"/>
                  </a:cubicBezTo>
                  <a:cubicBezTo>
                    <a:pt x="0" y="16553"/>
                    <a:pt x="400" y="16564"/>
                    <a:pt x="400" y="16564"/>
                  </a:cubicBezTo>
                  <a:lnTo>
                    <a:pt x="488" y="32645"/>
                  </a:lnTo>
                  <a:cubicBezTo>
                    <a:pt x="514" y="32626"/>
                    <a:pt x="541" y="32607"/>
                    <a:pt x="564" y="32587"/>
                  </a:cubicBezTo>
                  <a:cubicBezTo>
                    <a:pt x="651" y="32505"/>
                    <a:pt x="729" y="32486"/>
                    <a:pt x="809" y="32486"/>
                  </a:cubicBezTo>
                  <a:cubicBezTo>
                    <a:pt x="881" y="32486"/>
                    <a:pt x="954" y="32502"/>
                    <a:pt x="1036" y="32502"/>
                  </a:cubicBezTo>
                  <a:cubicBezTo>
                    <a:pt x="1078" y="32502"/>
                    <a:pt x="1123" y="32497"/>
                    <a:pt x="1170" y="32485"/>
                  </a:cubicBezTo>
                  <a:cubicBezTo>
                    <a:pt x="1238" y="32467"/>
                    <a:pt x="1314" y="32458"/>
                    <a:pt x="1387" y="32458"/>
                  </a:cubicBezTo>
                  <a:cubicBezTo>
                    <a:pt x="1582" y="32458"/>
                    <a:pt x="1765" y="32523"/>
                    <a:pt x="1765" y="32663"/>
                  </a:cubicBezTo>
                  <a:cubicBezTo>
                    <a:pt x="1765" y="32776"/>
                    <a:pt x="1692" y="32833"/>
                    <a:pt x="1615" y="32833"/>
                  </a:cubicBezTo>
                  <a:cubicBezTo>
                    <a:pt x="1559" y="32833"/>
                    <a:pt x="1501" y="32803"/>
                    <a:pt x="1468" y="32744"/>
                  </a:cubicBezTo>
                  <a:cubicBezTo>
                    <a:pt x="1439" y="32690"/>
                    <a:pt x="1381" y="32667"/>
                    <a:pt x="1320" y="32667"/>
                  </a:cubicBezTo>
                  <a:cubicBezTo>
                    <a:pt x="1218" y="32667"/>
                    <a:pt x="1105" y="32731"/>
                    <a:pt x="1105" y="32820"/>
                  </a:cubicBezTo>
                  <a:cubicBezTo>
                    <a:pt x="1105" y="32904"/>
                    <a:pt x="1010" y="32934"/>
                    <a:pt x="896" y="32934"/>
                  </a:cubicBezTo>
                  <a:cubicBezTo>
                    <a:pt x="968" y="33198"/>
                    <a:pt x="933" y="33498"/>
                    <a:pt x="892" y="33852"/>
                  </a:cubicBezTo>
                  <a:cubicBezTo>
                    <a:pt x="907" y="33849"/>
                    <a:pt x="922" y="33841"/>
                    <a:pt x="938" y="33841"/>
                  </a:cubicBezTo>
                  <a:cubicBezTo>
                    <a:pt x="1093" y="33830"/>
                    <a:pt x="1441" y="33750"/>
                    <a:pt x="1716" y="33544"/>
                  </a:cubicBezTo>
                  <a:cubicBezTo>
                    <a:pt x="1985" y="33338"/>
                    <a:pt x="2154" y="33479"/>
                    <a:pt x="2256" y="33285"/>
                  </a:cubicBezTo>
                  <a:cubicBezTo>
                    <a:pt x="2307" y="33190"/>
                    <a:pt x="2361" y="33145"/>
                    <a:pt x="2400" y="33145"/>
                  </a:cubicBezTo>
                  <a:cubicBezTo>
                    <a:pt x="2440" y="33145"/>
                    <a:pt x="2464" y="33194"/>
                    <a:pt x="2451" y="33285"/>
                  </a:cubicBezTo>
                  <a:cubicBezTo>
                    <a:pt x="2438" y="33373"/>
                    <a:pt x="2470" y="33389"/>
                    <a:pt x="2548" y="33389"/>
                  </a:cubicBezTo>
                  <a:cubicBezTo>
                    <a:pt x="2594" y="33389"/>
                    <a:pt x="2656" y="33383"/>
                    <a:pt x="2735" y="33383"/>
                  </a:cubicBezTo>
                  <a:cubicBezTo>
                    <a:pt x="2804" y="33383"/>
                    <a:pt x="2885" y="33387"/>
                    <a:pt x="2981" y="33403"/>
                  </a:cubicBezTo>
                  <a:cubicBezTo>
                    <a:pt x="3369" y="33468"/>
                    <a:pt x="4173" y="33453"/>
                    <a:pt x="4418" y="33491"/>
                  </a:cubicBezTo>
                  <a:cubicBezTo>
                    <a:pt x="4610" y="33523"/>
                    <a:pt x="4893" y="33700"/>
                    <a:pt x="5131" y="33700"/>
                  </a:cubicBezTo>
                  <a:cubicBezTo>
                    <a:pt x="5200" y="33700"/>
                    <a:pt x="5266" y="33685"/>
                    <a:pt x="5324" y="33647"/>
                  </a:cubicBezTo>
                  <a:cubicBezTo>
                    <a:pt x="5521" y="33520"/>
                    <a:pt x="5778" y="33421"/>
                    <a:pt x="6030" y="33421"/>
                  </a:cubicBezTo>
                  <a:cubicBezTo>
                    <a:pt x="6110" y="33421"/>
                    <a:pt x="6189" y="33431"/>
                    <a:pt x="6266" y="33453"/>
                  </a:cubicBezTo>
                  <a:cubicBezTo>
                    <a:pt x="6402" y="33491"/>
                    <a:pt x="6514" y="33511"/>
                    <a:pt x="6618" y="33511"/>
                  </a:cubicBezTo>
                  <a:cubicBezTo>
                    <a:pt x="6762" y="33511"/>
                    <a:pt x="6888" y="33472"/>
                    <a:pt x="7032" y="33388"/>
                  </a:cubicBezTo>
                  <a:cubicBezTo>
                    <a:pt x="7276" y="33247"/>
                    <a:pt x="7702" y="33361"/>
                    <a:pt x="7794" y="33208"/>
                  </a:cubicBezTo>
                  <a:cubicBezTo>
                    <a:pt x="7885" y="33052"/>
                    <a:pt x="8065" y="32911"/>
                    <a:pt x="8297" y="32767"/>
                  </a:cubicBezTo>
                  <a:cubicBezTo>
                    <a:pt x="8534" y="32626"/>
                    <a:pt x="8388" y="32496"/>
                    <a:pt x="8622" y="32469"/>
                  </a:cubicBezTo>
                  <a:cubicBezTo>
                    <a:pt x="8854" y="32447"/>
                    <a:pt x="8896" y="32447"/>
                    <a:pt x="8983" y="32237"/>
                  </a:cubicBezTo>
                  <a:cubicBezTo>
                    <a:pt x="9024" y="32146"/>
                    <a:pt x="9092" y="32120"/>
                    <a:pt x="9167" y="32120"/>
                  </a:cubicBezTo>
                  <a:cubicBezTo>
                    <a:pt x="9261" y="32120"/>
                    <a:pt x="9365" y="32160"/>
                    <a:pt x="9437" y="32160"/>
                  </a:cubicBezTo>
                  <a:cubicBezTo>
                    <a:pt x="9567" y="32160"/>
                    <a:pt x="9799" y="31890"/>
                    <a:pt x="10096" y="31551"/>
                  </a:cubicBezTo>
                  <a:cubicBezTo>
                    <a:pt x="10394" y="31215"/>
                    <a:pt x="10641" y="31502"/>
                    <a:pt x="10641" y="31254"/>
                  </a:cubicBezTo>
                  <a:cubicBezTo>
                    <a:pt x="10641" y="31009"/>
                    <a:pt x="10782" y="30777"/>
                    <a:pt x="10939" y="30529"/>
                  </a:cubicBezTo>
                  <a:cubicBezTo>
                    <a:pt x="11095" y="30285"/>
                    <a:pt x="11004" y="30205"/>
                    <a:pt x="11041" y="30038"/>
                  </a:cubicBezTo>
                  <a:cubicBezTo>
                    <a:pt x="11080" y="29870"/>
                    <a:pt x="11442" y="29561"/>
                    <a:pt x="11690" y="29497"/>
                  </a:cubicBezTo>
                  <a:cubicBezTo>
                    <a:pt x="11804" y="29466"/>
                    <a:pt x="11926" y="29424"/>
                    <a:pt x="12056" y="29363"/>
                  </a:cubicBezTo>
                  <a:lnTo>
                    <a:pt x="11880" y="28021"/>
                  </a:lnTo>
                  <a:cubicBezTo>
                    <a:pt x="11880" y="28021"/>
                    <a:pt x="11971" y="27896"/>
                    <a:pt x="12059" y="27739"/>
                  </a:cubicBezTo>
                  <a:cubicBezTo>
                    <a:pt x="12044" y="27713"/>
                    <a:pt x="12040" y="27686"/>
                    <a:pt x="12052" y="27674"/>
                  </a:cubicBezTo>
                  <a:cubicBezTo>
                    <a:pt x="12060" y="27666"/>
                    <a:pt x="12069" y="27662"/>
                    <a:pt x="12079" y="27662"/>
                  </a:cubicBezTo>
                  <a:cubicBezTo>
                    <a:pt x="12086" y="27662"/>
                    <a:pt x="12093" y="27664"/>
                    <a:pt x="12101" y="27667"/>
                  </a:cubicBezTo>
                  <a:cubicBezTo>
                    <a:pt x="12154" y="27564"/>
                    <a:pt x="12207" y="27458"/>
                    <a:pt x="12227" y="27373"/>
                  </a:cubicBezTo>
                  <a:cubicBezTo>
                    <a:pt x="12281" y="27137"/>
                    <a:pt x="12749" y="25868"/>
                    <a:pt x="12749" y="25868"/>
                  </a:cubicBezTo>
                  <a:lnTo>
                    <a:pt x="12738" y="24450"/>
                  </a:lnTo>
                  <a:cubicBezTo>
                    <a:pt x="12697" y="24475"/>
                    <a:pt x="12660" y="24485"/>
                    <a:pt x="12629" y="24485"/>
                  </a:cubicBezTo>
                  <a:cubicBezTo>
                    <a:pt x="12451" y="24485"/>
                    <a:pt x="12443" y="24145"/>
                    <a:pt x="12643" y="24145"/>
                  </a:cubicBezTo>
                  <a:cubicBezTo>
                    <a:pt x="12648" y="24145"/>
                    <a:pt x="12653" y="24145"/>
                    <a:pt x="12657" y="24145"/>
                  </a:cubicBezTo>
                  <a:lnTo>
                    <a:pt x="12490" y="24015"/>
                  </a:lnTo>
                  <a:lnTo>
                    <a:pt x="12490" y="23101"/>
                  </a:lnTo>
                  <a:cubicBezTo>
                    <a:pt x="12490" y="23101"/>
                    <a:pt x="13054" y="22522"/>
                    <a:pt x="13085" y="22438"/>
                  </a:cubicBezTo>
                  <a:cubicBezTo>
                    <a:pt x="13111" y="22354"/>
                    <a:pt x="13374" y="22064"/>
                    <a:pt x="13538" y="22064"/>
                  </a:cubicBezTo>
                  <a:cubicBezTo>
                    <a:pt x="13706" y="22064"/>
                    <a:pt x="13843" y="21996"/>
                    <a:pt x="13912" y="21859"/>
                  </a:cubicBezTo>
                  <a:cubicBezTo>
                    <a:pt x="13980" y="21721"/>
                    <a:pt x="14285" y="21248"/>
                    <a:pt x="14258" y="21180"/>
                  </a:cubicBezTo>
                  <a:cubicBezTo>
                    <a:pt x="14243" y="21146"/>
                    <a:pt x="14083" y="21088"/>
                    <a:pt x="13942" y="21005"/>
                  </a:cubicBezTo>
                  <a:cubicBezTo>
                    <a:pt x="13911" y="21012"/>
                    <a:pt x="13877" y="21015"/>
                    <a:pt x="13840" y="21015"/>
                  </a:cubicBezTo>
                  <a:cubicBezTo>
                    <a:pt x="13774" y="21015"/>
                    <a:pt x="13698" y="21005"/>
                    <a:pt x="13611" y="20986"/>
                  </a:cubicBezTo>
                  <a:cubicBezTo>
                    <a:pt x="13671" y="20932"/>
                    <a:pt x="13698" y="20852"/>
                    <a:pt x="13721" y="20765"/>
                  </a:cubicBezTo>
                  <a:cubicBezTo>
                    <a:pt x="13721" y="20754"/>
                    <a:pt x="13717" y="20738"/>
                    <a:pt x="13717" y="20726"/>
                  </a:cubicBezTo>
                  <a:cubicBezTo>
                    <a:pt x="13729" y="20525"/>
                    <a:pt x="13858" y="20048"/>
                    <a:pt x="14110" y="19811"/>
                  </a:cubicBezTo>
                  <a:cubicBezTo>
                    <a:pt x="14062" y="19719"/>
                    <a:pt x="14055" y="19586"/>
                    <a:pt x="14150" y="19586"/>
                  </a:cubicBezTo>
                  <a:cubicBezTo>
                    <a:pt x="14193" y="19586"/>
                    <a:pt x="14255" y="19612"/>
                    <a:pt x="14342" y="19679"/>
                  </a:cubicBezTo>
                  <a:cubicBezTo>
                    <a:pt x="14716" y="19560"/>
                    <a:pt x="15020" y="19244"/>
                    <a:pt x="15101" y="19137"/>
                  </a:cubicBezTo>
                  <a:cubicBezTo>
                    <a:pt x="15185" y="19027"/>
                    <a:pt x="15417" y="19080"/>
                    <a:pt x="15543" y="18996"/>
                  </a:cubicBezTo>
                  <a:cubicBezTo>
                    <a:pt x="15669" y="18916"/>
                    <a:pt x="15901" y="18928"/>
                    <a:pt x="15901" y="18833"/>
                  </a:cubicBezTo>
                  <a:cubicBezTo>
                    <a:pt x="15901" y="18733"/>
                    <a:pt x="16206" y="18238"/>
                    <a:pt x="16195" y="18017"/>
                  </a:cubicBezTo>
                  <a:cubicBezTo>
                    <a:pt x="16191" y="18001"/>
                    <a:pt x="16195" y="17986"/>
                    <a:pt x="16198" y="17967"/>
                  </a:cubicBezTo>
                  <a:lnTo>
                    <a:pt x="16198" y="17964"/>
                  </a:lnTo>
                  <a:lnTo>
                    <a:pt x="16198" y="17955"/>
                  </a:lnTo>
                  <a:cubicBezTo>
                    <a:pt x="16214" y="17899"/>
                    <a:pt x="16244" y="17837"/>
                    <a:pt x="16283" y="17772"/>
                  </a:cubicBezTo>
                  <a:cubicBezTo>
                    <a:pt x="16270" y="17772"/>
                    <a:pt x="16258" y="17771"/>
                    <a:pt x="16246" y="17771"/>
                  </a:cubicBezTo>
                  <a:cubicBezTo>
                    <a:pt x="15918" y="17771"/>
                    <a:pt x="15795" y="18030"/>
                    <a:pt x="15663" y="18030"/>
                  </a:cubicBezTo>
                  <a:cubicBezTo>
                    <a:pt x="15622" y="18030"/>
                    <a:pt x="15580" y="18005"/>
                    <a:pt x="15532" y="17941"/>
                  </a:cubicBezTo>
                  <a:cubicBezTo>
                    <a:pt x="15444" y="17827"/>
                    <a:pt x="15361" y="17796"/>
                    <a:pt x="15287" y="17796"/>
                  </a:cubicBezTo>
                  <a:cubicBezTo>
                    <a:pt x="15195" y="17796"/>
                    <a:pt x="15116" y="17843"/>
                    <a:pt x="15053" y="17843"/>
                  </a:cubicBezTo>
                  <a:cubicBezTo>
                    <a:pt x="15023" y="17843"/>
                    <a:pt x="14996" y="17832"/>
                    <a:pt x="14974" y="17799"/>
                  </a:cubicBezTo>
                  <a:cubicBezTo>
                    <a:pt x="14895" y="17681"/>
                    <a:pt x="14819" y="17498"/>
                    <a:pt x="14716" y="17415"/>
                  </a:cubicBezTo>
                  <a:cubicBezTo>
                    <a:pt x="14705" y="17410"/>
                    <a:pt x="14693" y="17403"/>
                    <a:pt x="14682" y="17392"/>
                  </a:cubicBezTo>
                  <a:cubicBezTo>
                    <a:pt x="14659" y="17380"/>
                    <a:pt x="14636" y="17373"/>
                    <a:pt x="14613" y="17373"/>
                  </a:cubicBezTo>
                  <a:cubicBezTo>
                    <a:pt x="14457" y="17373"/>
                    <a:pt x="14457" y="17232"/>
                    <a:pt x="14483" y="17021"/>
                  </a:cubicBezTo>
                  <a:cubicBezTo>
                    <a:pt x="14509" y="16823"/>
                    <a:pt x="14172" y="16453"/>
                    <a:pt x="14018" y="16453"/>
                  </a:cubicBezTo>
                  <a:cubicBezTo>
                    <a:pt x="14013" y="16453"/>
                    <a:pt x="14008" y="16453"/>
                    <a:pt x="14003" y="16454"/>
                  </a:cubicBezTo>
                  <a:cubicBezTo>
                    <a:pt x="13984" y="16458"/>
                    <a:pt x="13967" y="16460"/>
                    <a:pt x="13952" y="16460"/>
                  </a:cubicBezTo>
                  <a:cubicBezTo>
                    <a:pt x="13856" y="16460"/>
                    <a:pt x="13843" y="16382"/>
                    <a:pt x="13889" y="16168"/>
                  </a:cubicBezTo>
                  <a:cubicBezTo>
                    <a:pt x="13938" y="15924"/>
                    <a:pt x="13602" y="15962"/>
                    <a:pt x="13656" y="15806"/>
                  </a:cubicBezTo>
                  <a:cubicBezTo>
                    <a:pt x="13706" y="15654"/>
                    <a:pt x="13797" y="15524"/>
                    <a:pt x="13679" y="15508"/>
                  </a:cubicBezTo>
                  <a:cubicBezTo>
                    <a:pt x="13565" y="15497"/>
                    <a:pt x="13591" y="15341"/>
                    <a:pt x="13744" y="15227"/>
                  </a:cubicBezTo>
                  <a:cubicBezTo>
                    <a:pt x="13900" y="15109"/>
                    <a:pt x="13938" y="14773"/>
                    <a:pt x="13759" y="14747"/>
                  </a:cubicBezTo>
                  <a:cubicBezTo>
                    <a:pt x="13576" y="14720"/>
                    <a:pt x="13759" y="14525"/>
                    <a:pt x="13938" y="14358"/>
                  </a:cubicBezTo>
                  <a:cubicBezTo>
                    <a:pt x="14121" y="14190"/>
                    <a:pt x="14068" y="14114"/>
                    <a:pt x="14083" y="13866"/>
                  </a:cubicBezTo>
                  <a:cubicBezTo>
                    <a:pt x="14094" y="13622"/>
                    <a:pt x="14030" y="13622"/>
                    <a:pt x="13873" y="13607"/>
                  </a:cubicBezTo>
                  <a:cubicBezTo>
                    <a:pt x="13721" y="13596"/>
                    <a:pt x="14212" y="13336"/>
                    <a:pt x="14235" y="13093"/>
                  </a:cubicBezTo>
                  <a:cubicBezTo>
                    <a:pt x="14239" y="13077"/>
                    <a:pt x="14239" y="13065"/>
                    <a:pt x="14239" y="13054"/>
                  </a:cubicBezTo>
                  <a:lnTo>
                    <a:pt x="14239" y="13054"/>
                  </a:lnTo>
                  <a:cubicBezTo>
                    <a:pt x="14209" y="13061"/>
                    <a:pt x="14175" y="13066"/>
                    <a:pt x="14138" y="13066"/>
                  </a:cubicBezTo>
                  <a:cubicBezTo>
                    <a:pt x="14118" y="13066"/>
                    <a:pt x="14097" y="13064"/>
                    <a:pt x="14075" y="13062"/>
                  </a:cubicBezTo>
                  <a:cubicBezTo>
                    <a:pt x="14030" y="13107"/>
                    <a:pt x="13984" y="13165"/>
                    <a:pt x="13938" y="13218"/>
                  </a:cubicBezTo>
                  <a:cubicBezTo>
                    <a:pt x="13891" y="13279"/>
                    <a:pt x="13852" y="13295"/>
                    <a:pt x="13818" y="13295"/>
                  </a:cubicBezTo>
                  <a:cubicBezTo>
                    <a:pt x="13780" y="13295"/>
                    <a:pt x="13746" y="13276"/>
                    <a:pt x="13711" y="13276"/>
                  </a:cubicBezTo>
                  <a:cubicBezTo>
                    <a:pt x="13682" y="13276"/>
                    <a:pt x="13652" y="13289"/>
                    <a:pt x="13618" y="13336"/>
                  </a:cubicBezTo>
                  <a:cubicBezTo>
                    <a:pt x="13598" y="13363"/>
                    <a:pt x="13577" y="13375"/>
                    <a:pt x="13555" y="13375"/>
                  </a:cubicBezTo>
                  <a:cubicBezTo>
                    <a:pt x="13452" y="13375"/>
                    <a:pt x="13346" y="13090"/>
                    <a:pt x="13359" y="12833"/>
                  </a:cubicBezTo>
                  <a:cubicBezTo>
                    <a:pt x="13370" y="12521"/>
                    <a:pt x="13447" y="12536"/>
                    <a:pt x="13268" y="12418"/>
                  </a:cubicBezTo>
                  <a:cubicBezTo>
                    <a:pt x="13085" y="12300"/>
                    <a:pt x="13268" y="12185"/>
                    <a:pt x="13424" y="12185"/>
                  </a:cubicBezTo>
                  <a:cubicBezTo>
                    <a:pt x="13576" y="12185"/>
                    <a:pt x="13333" y="11682"/>
                    <a:pt x="13333" y="11408"/>
                  </a:cubicBezTo>
                  <a:cubicBezTo>
                    <a:pt x="13333" y="11137"/>
                    <a:pt x="13565" y="10889"/>
                    <a:pt x="13721" y="10866"/>
                  </a:cubicBezTo>
                  <a:cubicBezTo>
                    <a:pt x="13873" y="10840"/>
                    <a:pt x="13954" y="10657"/>
                    <a:pt x="13785" y="10463"/>
                  </a:cubicBezTo>
                  <a:cubicBezTo>
                    <a:pt x="13618" y="10272"/>
                    <a:pt x="13424" y="10101"/>
                    <a:pt x="13602" y="9921"/>
                  </a:cubicBezTo>
                  <a:cubicBezTo>
                    <a:pt x="13785" y="9738"/>
                    <a:pt x="14030" y="9559"/>
                    <a:pt x="14251" y="9338"/>
                  </a:cubicBezTo>
                  <a:cubicBezTo>
                    <a:pt x="14309" y="9279"/>
                    <a:pt x="14371" y="9259"/>
                    <a:pt x="14434" y="9259"/>
                  </a:cubicBezTo>
                  <a:cubicBezTo>
                    <a:pt x="14569" y="9259"/>
                    <a:pt x="14709" y="9352"/>
                    <a:pt x="14823" y="9352"/>
                  </a:cubicBezTo>
                  <a:cubicBezTo>
                    <a:pt x="14854" y="9352"/>
                    <a:pt x="14884" y="9345"/>
                    <a:pt x="14910" y="9327"/>
                  </a:cubicBezTo>
                  <a:cubicBezTo>
                    <a:pt x="15078" y="9209"/>
                    <a:pt x="15310" y="9338"/>
                    <a:pt x="15493" y="9079"/>
                  </a:cubicBezTo>
                  <a:cubicBezTo>
                    <a:pt x="15583" y="8949"/>
                    <a:pt x="15722" y="8943"/>
                    <a:pt x="15845" y="8943"/>
                  </a:cubicBezTo>
                  <a:cubicBezTo>
                    <a:pt x="15859" y="8943"/>
                    <a:pt x="15873" y="8943"/>
                    <a:pt x="15886" y="8943"/>
                  </a:cubicBezTo>
                  <a:cubicBezTo>
                    <a:pt x="15991" y="8943"/>
                    <a:pt x="16077" y="8938"/>
                    <a:pt x="16100" y="8846"/>
                  </a:cubicBezTo>
                  <a:cubicBezTo>
                    <a:pt x="16153" y="8641"/>
                    <a:pt x="16476" y="8473"/>
                    <a:pt x="16606" y="8446"/>
                  </a:cubicBezTo>
                  <a:cubicBezTo>
                    <a:pt x="16732" y="8419"/>
                    <a:pt x="16904" y="8031"/>
                    <a:pt x="16682" y="8008"/>
                  </a:cubicBezTo>
                  <a:cubicBezTo>
                    <a:pt x="16461" y="7981"/>
                    <a:pt x="16202" y="7772"/>
                    <a:pt x="15996" y="7749"/>
                  </a:cubicBezTo>
                  <a:cubicBezTo>
                    <a:pt x="15982" y="7747"/>
                    <a:pt x="15966" y="7746"/>
                    <a:pt x="15948" y="7746"/>
                  </a:cubicBezTo>
                  <a:cubicBezTo>
                    <a:pt x="15694" y="7746"/>
                    <a:pt x="15036" y="7913"/>
                    <a:pt x="14819" y="8073"/>
                  </a:cubicBezTo>
                  <a:cubicBezTo>
                    <a:pt x="14736" y="8132"/>
                    <a:pt x="14676" y="8144"/>
                    <a:pt x="14621" y="8144"/>
                  </a:cubicBezTo>
                  <a:cubicBezTo>
                    <a:pt x="14585" y="8144"/>
                    <a:pt x="14551" y="8139"/>
                    <a:pt x="14513" y="8139"/>
                  </a:cubicBezTo>
                  <a:cubicBezTo>
                    <a:pt x="14449" y="8139"/>
                    <a:pt x="14374" y="8154"/>
                    <a:pt x="14262" y="8240"/>
                  </a:cubicBezTo>
                  <a:cubicBezTo>
                    <a:pt x="14002" y="8438"/>
                    <a:pt x="13548" y="8565"/>
                    <a:pt x="13168" y="8565"/>
                  </a:cubicBezTo>
                  <a:cubicBezTo>
                    <a:pt x="13153" y="8565"/>
                    <a:pt x="13137" y="8565"/>
                    <a:pt x="13122" y="8565"/>
                  </a:cubicBezTo>
                  <a:cubicBezTo>
                    <a:pt x="12738" y="8549"/>
                    <a:pt x="12101" y="8096"/>
                    <a:pt x="11906" y="7879"/>
                  </a:cubicBezTo>
                  <a:cubicBezTo>
                    <a:pt x="11716" y="7657"/>
                    <a:pt x="11819" y="7409"/>
                    <a:pt x="11609" y="7360"/>
                  </a:cubicBezTo>
                  <a:cubicBezTo>
                    <a:pt x="11606" y="7360"/>
                    <a:pt x="11606" y="7356"/>
                    <a:pt x="11602" y="7356"/>
                  </a:cubicBezTo>
                  <a:cubicBezTo>
                    <a:pt x="11590" y="7356"/>
                    <a:pt x="11583" y="7353"/>
                    <a:pt x="11572" y="7348"/>
                  </a:cubicBezTo>
                  <a:cubicBezTo>
                    <a:pt x="11373" y="7276"/>
                    <a:pt x="11145" y="7024"/>
                    <a:pt x="11145" y="6880"/>
                  </a:cubicBezTo>
                  <a:cubicBezTo>
                    <a:pt x="11145" y="6727"/>
                    <a:pt x="11183" y="6556"/>
                    <a:pt x="11015" y="6533"/>
                  </a:cubicBezTo>
                  <a:cubicBezTo>
                    <a:pt x="10847" y="6507"/>
                    <a:pt x="10641" y="6247"/>
                    <a:pt x="10588" y="5912"/>
                  </a:cubicBezTo>
                  <a:cubicBezTo>
                    <a:pt x="10567" y="5767"/>
                    <a:pt x="10521" y="5720"/>
                    <a:pt x="10464" y="5720"/>
                  </a:cubicBezTo>
                  <a:cubicBezTo>
                    <a:pt x="10387" y="5720"/>
                    <a:pt x="10289" y="5806"/>
                    <a:pt x="10200" y="5858"/>
                  </a:cubicBezTo>
                  <a:cubicBezTo>
                    <a:pt x="10168" y="5877"/>
                    <a:pt x="10136" y="5885"/>
                    <a:pt x="10107" y="5885"/>
                  </a:cubicBezTo>
                  <a:cubicBezTo>
                    <a:pt x="9993" y="5885"/>
                    <a:pt x="9912" y="5769"/>
                    <a:pt x="9994" y="5717"/>
                  </a:cubicBezTo>
                  <a:cubicBezTo>
                    <a:pt x="10096" y="5652"/>
                    <a:pt x="10112" y="5443"/>
                    <a:pt x="10020" y="5317"/>
                  </a:cubicBezTo>
                  <a:cubicBezTo>
                    <a:pt x="9957" y="5227"/>
                    <a:pt x="9818" y="5053"/>
                    <a:pt x="9735" y="5053"/>
                  </a:cubicBezTo>
                  <a:cubicBezTo>
                    <a:pt x="9699" y="5053"/>
                    <a:pt x="9674" y="5086"/>
                    <a:pt x="9669" y="5172"/>
                  </a:cubicBezTo>
                  <a:cubicBezTo>
                    <a:pt x="9662" y="5354"/>
                    <a:pt x="9612" y="5447"/>
                    <a:pt x="9559" y="5447"/>
                  </a:cubicBezTo>
                  <a:cubicBezTo>
                    <a:pt x="9529" y="5447"/>
                    <a:pt x="9499" y="5416"/>
                    <a:pt x="9475" y="5355"/>
                  </a:cubicBezTo>
                  <a:cubicBezTo>
                    <a:pt x="9455" y="5304"/>
                    <a:pt x="9413" y="5282"/>
                    <a:pt x="9363" y="5282"/>
                  </a:cubicBezTo>
                  <a:cubicBezTo>
                    <a:pt x="9249" y="5282"/>
                    <a:pt x="9094" y="5399"/>
                    <a:pt x="9074" y="5561"/>
                  </a:cubicBezTo>
                  <a:cubicBezTo>
                    <a:pt x="9062" y="5667"/>
                    <a:pt x="9032" y="5709"/>
                    <a:pt x="8988" y="5709"/>
                  </a:cubicBezTo>
                  <a:cubicBezTo>
                    <a:pt x="8937" y="5709"/>
                    <a:pt x="8867" y="5651"/>
                    <a:pt x="8789" y="5573"/>
                  </a:cubicBezTo>
                  <a:cubicBezTo>
                    <a:pt x="8766" y="5550"/>
                    <a:pt x="8741" y="5540"/>
                    <a:pt x="8715" y="5540"/>
                  </a:cubicBezTo>
                  <a:cubicBezTo>
                    <a:pt x="8576" y="5540"/>
                    <a:pt x="8397" y="5809"/>
                    <a:pt x="8297" y="5950"/>
                  </a:cubicBezTo>
                  <a:cubicBezTo>
                    <a:pt x="8271" y="5987"/>
                    <a:pt x="8248" y="6003"/>
                    <a:pt x="8227" y="6003"/>
                  </a:cubicBezTo>
                  <a:cubicBezTo>
                    <a:pt x="8156" y="6003"/>
                    <a:pt x="8112" y="5818"/>
                    <a:pt x="8091" y="5717"/>
                  </a:cubicBezTo>
                  <a:cubicBezTo>
                    <a:pt x="8084" y="5671"/>
                    <a:pt x="8012" y="5656"/>
                    <a:pt x="7913" y="5649"/>
                  </a:cubicBezTo>
                  <a:cubicBezTo>
                    <a:pt x="7874" y="5747"/>
                    <a:pt x="7874" y="5866"/>
                    <a:pt x="7806" y="5916"/>
                  </a:cubicBezTo>
                  <a:cubicBezTo>
                    <a:pt x="7558" y="6087"/>
                    <a:pt x="7204" y="6014"/>
                    <a:pt x="6868" y="6289"/>
                  </a:cubicBezTo>
                  <a:cubicBezTo>
                    <a:pt x="6986" y="6011"/>
                    <a:pt x="7081" y="5714"/>
                    <a:pt x="7222" y="5458"/>
                  </a:cubicBezTo>
                  <a:cubicBezTo>
                    <a:pt x="7227" y="5439"/>
                    <a:pt x="7234" y="5424"/>
                    <a:pt x="7250" y="5416"/>
                  </a:cubicBezTo>
                  <a:cubicBezTo>
                    <a:pt x="7299" y="5325"/>
                    <a:pt x="7359" y="5241"/>
                    <a:pt x="7428" y="5168"/>
                  </a:cubicBezTo>
                  <a:cubicBezTo>
                    <a:pt x="7526" y="5195"/>
                    <a:pt x="7615" y="5206"/>
                    <a:pt x="7698" y="5206"/>
                  </a:cubicBezTo>
                  <a:cubicBezTo>
                    <a:pt x="7949" y="5206"/>
                    <a:pt x="8137" y="5103"/>
                    <a:pt x="8297" y="5008"/>
                  </a:cubicBezTo>
                  <a:cubicBezTo>
                    <a:pt x="8119" y="4935"/>
                    <a:pt x="7960" y="4898"/>
                    <a:pt x="7845" y="4898"/>
                  </a:cubicBezTo>
                  <a:cubicBezTo>
                    <a:pt x="7746" y="4898"/>
                    <a:pt x="7681" y="4925"/>
                    <a:pt x="7665" y="4978"/>
                  </a:cubicBezTo>
                  <a:cubicBezTo>
                    <a:pt x="7647" y="5038"/>
                    <a:pt x="7553" y="5068"/>
                    <a:pt x="7476" y="5068"/>
                  </a:cubicBezTo>
                  <a:cubicBezTo>
                    <a:pt x="7388" y="5068"/>
                    <a:pt x="7323" y="5029"/>
                    <a:pt x="7421" y="4952"/>
                  </a:cubicBezTo>
                  <a:cubicBezTo>
                    <a:pt x="7600" y="4810"/>
                    <a:pt x="7626" y="4760"/>
                    <a:pt x="7394" y="4540"/>
                  </a:cubicBezTo>
                  <a:cubicBezTo>
                    <a:pt x="7211" y="4365"/>
                    <a:pt x="6923" y="4184"/>
                    <a:pt x="6765" y="4184"/>
                  </a:cubicBezTo>
                  <a:cubicBezTo>
                    <a:pt x="6722" y="4184"/>
                    <a:pt x="6689" y="4197"/>
                    <a:pt x="6670" y="4227"/>
                  </a:cubicBezTo>
                  <a:cubicBezTo>
                    <a:pt x="6649" y="4260"/>
                    <a:pt x="6628" y="4274"/>
                    <a:pt x="6609" y="4274"/>
                  </a:cubicBezTo>
                  <a:cubicBezTo>
                    <a:pt x="6542" y="4274"/>
                    <a:pt x="6490" y="4104"/>
                    <a:pt x="6502" y="3907"/>
                  </a:cubicBezTo>
                  <a:cubicBezTo>
                    <a:pt x="6513" y="3648"/>
                    <a:pt x="6346" y="3091"/>
                    <a:pt x="6266" y="3054"/>
                  </a:cubicBezTo>
                  <a:cubicBezTo>
                    <a:pt x="6251" y="3046"/>
                    <a:pt x="6238" y="3042"/>
                    <a:pt x="6228" y="3042"/>
                  </a:cubicBezTo>
                  <a:cubicBezTo>
                    <a:pt x="6057" y="3042"/>
                    <a:pt x="6376" y="3945"/>
                    <a:pt x="6243" y="3945"/>
                  </a:cubicBezTo>
                  <a:cubicBezTo>
                    <a:pt x="6098" y="3945"/>
                    <a:pt x="5957" y="3297"/>
                    <a:pt x="5946" y="3000"/>
                  </a:cubicBezTo>
                  <a:cubicBezTo>
                    <a:pt x="5931" y="2702"/>
                    <a:pt x="5530" y="2843"/>
                    <a:pt x="5698" y="2714"/>
                  </a:cubicBezTo>
                  <a:cubicBezTo>
                    <a:pt x="5866" y="2584"/>
                    <a:pt x="5839" y="2390"/>
                    <a:pt x="5736" y="2222"/>
                  </a:cubicBezTo>
                  <a:cubicBezTo>
                    <a:pt x="5703" y="2168"/>
                    <a:pt x="5649" y="2145"/>
                    <a:pt x="5591" y="2145"/>
                  </a:cubicBezTo>
                  <a:cubicBezTo>
                    <a:pt x="5467" y="2145"/>
                    <a:pt x="5320" y="2247"/>
                    <a:pt x="5287" y="2378"/>
                  </a:cubicBezTo>
                  <a:cubicBezTo>
                    <a:pt x="5274" y="2423"/>
                    <a:pt x="5258" y="2440"/>
                    <a:pt x="5238" y="2440"/>
                  </a:cubicBezTo>
                  <a:cubicBezTo>
                    <a:pt x="5181" y="2440"/>
                    <a:pt x="5099" y="2294"/>
                    <a:pt x="5018" y="2294"/>
                  </a:cubicBezTo>
                  <a:cubicBezTo>
                    <a:pt x="5007" y="2294"/>
                    <a:pt x="4996" y="2297"/>
                    <a:pt x="4986" y="2303"/>
                  </a:cubicBezTo>
                  <a:cubicBezTo>
                    <a:pt x="4971" y="2311"/>
                    <a:pt x="4951" y="2314"/>
                    <a:pt x="4927" y="2314"/>
                  </a:cubicBezTo>
                  <a:cubicBezTo>
                    <a:pt x="4859" y="2314"/>
                    <a:pt x="4759" y="2285"/>
                    <a:pt x="4661" y="2238"/>
                  </a:cubicBezTo>
                  <a:cubicBezTo>
                    <a:pt x="4630" y="2250"/>
                    <a:pt x="4591" y="2258"/>
                    <a:pt x="4543" y="2258"/>
                  </a:cubicBezTo>
                  <a:cubicBezTo>
                    <a:pt x="4533" y="2258"/>
                    <a:pt x="4523" y="2257"/>
                    <a:pt x="4513" y="2257"/>
                  </a:cubicBezTo>
                  <a:lnTo>
                    <a:pt x="4513" y="2146"/>
                  </a:lnTo>
                  <a:cubicBezTo>
                    <a:pt x="4432" y="2081"/>
                    <a:pt x="4372" y="2009"/>
                    <a:pt x="4353" y="1925"/>
                  </a:cubicBezTo>
                  <a:cubicBezTo>
                    <a:pt x="4303" y="1681"/>
                    <a:pt x="4147" y="1796"/>
                    <a:pt x="4147" y="1590"/>
                  </a:cubicBezTo>
                  <a:cubicBezTo>
                    <a:pt x="4147" y="1384"/>
                    <a:pt x="3899" y="1342"/>
                    <a:pt x="3720" y="1163"/>
                  </a:cubicBezTo>
                  <a:cubicBezTo>
                    <a:pt x="3537" y="980"/>
                    <a:pt x="4002" y="725"/>
                    <a:pt x="3746" y="438"/>
                  </a:cubicBezTo>
                  <a:cubicBezTo>
                    <a:pt x="3640" y="320"/>
                    <a:pt x="3522" y="164"/>
                    <a:pt x="341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7" name="Google Shape;1507;p48"/>
            <p:cNvSpPr/>
            <p:nvPr/>
          </p:nvSpPr>
          <p:spPr>
            <a:xfrm>
              <a:off x="2071500" y="2961825"/>
              <a:ext cx="133600" cy="183825"/>
            </a:xfrm>
            <a:custGeom>
              <a:rect b="b" l="l" r="r" t="t"/>
              <a:pathLst>
                <a:path extrusionOk="0" h="7353" w="5344">
                  <a:moveTo>
                    <a:pt x="1072" y="1"/>
                  </a:moveTo>
                  <a:cubicBezTo>
                    <a:pt x="1034" y="1"/>
                    <a:pt x="993" y="4"/>
                    <a:pt x="950" y="12"/>
                  </a:cubicBezTo>
                  <a:cubicBezTo>
                    <a:pt x="946" y="221"/>
                    <a:pt x="969" y="454"/>
                    <a:pt x="934" y="614"/>
                  </a:cubicBezTo>
                  <a:cubicBezTo>
                    <a:pt x="892" y="800"/>
                    <a:pt x="869" y="1201"/>
                    <a:pt x="767" y="1303"/>
                  </a:cubicBezTo>
                  <a:cubicBezTo>
                    <a:pt x="660" y="1411"/>
                    <a:pt x="576" y="1578"/>
                    <a:pt x="702" y="1578"/>
                  </a:cubicBezTo>
                  <a:cubicBezTo>
                    <a:pt x="828" y="1578"/>
                    <a:pt x="851" y="1872"/>
                    <a:pt x="744" y="2039"/>
                  </a:cubicBezTo>
                  <a:cubicBezTo>
                    <a:pt x="640" y="2207"/>
                    <a:pt x="557" y="2482"/>
                    <a:pt x="473" y="2607"/>
                  </a:cubicBezTo>
                  <a:cubicBezTo>
                    <a:pt x="427" y="2672"/>
                    <a:pt x="371" y="2809"/>
                    <a:pt x="309" y="2939"/>
                  </a:cubicBezTo>
                  <a:cubicBezTo>
                    <a:pt x="340" y="3114"/>
                    <a:pt x="157" y="3617"/>
                    <a:pt x="199" y="3949"/>
                  </a:cubicBezTo>
                  <a:cubicBezTo>
                    <a:pt x="241" y="4299"/>
                    <a:pt x="146" y="5432"/>
                    <a:pt x="179" y="5870"/>
                  </a:cubicBezTo>
                  <a:cubicBezTo>
                    <a:pt x="214" y="6312"/>
                    <a:pt x="0" y="6335"/>
                    <a:pt x="0" y="6579"/>
                  </a:cubicBezTo>
                  <a:cubicBezTo>
                    <a:pt x="0" y="6818"/>
                    <a:pt x="290" y="6716"/>
                    <a:pt x="302" y="7063"/>
                  </a:cubicBezTo>
                  <a:cubicBezTo>
                    <a:pt x="306" y="7257"/>
                    <a:pt x="378" y="7353"/>
                    <a:pt x="475" y="7353"/>
                  </a:cubicBezTo>
                  <a:cubicBezTo>
                    <a:pt x="550" y="7353"/>
                    <a:pt x="639" y="7298"/>
                    <a:pt x="725" y="7189"/>
                  </a:cubicBezTo>
                  <a:cubicBezTo>
                    <a:pt x="797" y="7096"/>
                    <a:pt x="925" y="7072"/>
                    <a:pt x="1065" y="7072"/>
                  </a:cubicBezTo>
                  <a:cubicBezTo>
                    <a:pt x="1140" y="7072"/>
                    <a:pt x="1217" y="7079"/>
                    <a:pt x="1293" y="7086"/>
                  </a:cubicBezTo>
                  <a:cubicBezTo>
                    <a:pt x="1285" y="7013"/>
                    <a:pt x="1266" y="6960"/>
                    <a:pt x="1228" y="6929"/>
                  </a:cubicBezTo>
                  <a:cubicBezTo>
                    <a:pt x="1102" y="6827"/>
                    <a:pt x="1121" y="6720"/>
                    <a:pt x="1247" y="6720"/>
                  </a:cubicBezTo>
                  <a:cubicBezTo>
                    <a:pt x="1377" y="6720"/>
                    <a:pt x="1335" y="6491"/>
                    <a:pt x="1335" y="6361"/>
                  </a:cubicBezTo>
                  <a:cubicBezTo>
                    <a:pt x="1335" y="6236"/>
                    <a:pt x="1437" y="6281"/>
                    <a:pt x="1335" y="6132"/>
                  </a:cubicBezTo>
                  <a:cubicBezTo>
                    <a:pt x="1228" y="5984"/>
                    <a:pt x="1270" y="5775"/>
                    <a:pt x="1395" y="5775"/>
                  </a:cubicBezTo>
                  <a:cubicBezTo>
                    <a:pt x="1495" y="5775"/>
                    <a:pt x="1478" y="5580"/>
                    <a:pt x="1549" y="5580"/>
                  </a:cubicBezTo>
                  <a:cubicBezTo>
                    <a:pt x="1568" y="5580"/>
                    <a:pt x="1593" y="5594"/>
                    <a:pt x="1628" y="5629"/>
                  </a:cubicBezTo>
                  <a:cubicBezTo>
                    <a:pt x="1796" y="5798"/>
                    <a:pt x="1838" y="6007"/>
                    <a:pt x="1963" y="6007"/>
                  </a:cubicBezTo>
                  <a:cubicBezTo>
                    <a:pt x="2054" y="6007"/>
                    <a:pt x="2220" y="5908"/>
                    <a:pt x="2361" y="5908"/>
                  </a:cubicBezTo>
                  <a:cubicBezTo>
                    <a:pt x="2416" y="5908"/>
                    <a:pt x="2467" y="5923"/>
                    <a:pt x="2508" y="5965"/>
                  </a:cubicBezTo>
                  <a:cubicBezTo>
                    <a:pt x="2555" y="6012"/>
                    <a:pt x="2613" y="6024"/>
                    <a:pt x="2669" y="6024"/>
                  </a:cubicBezTo>
                  <a:cubicBezTo>
                    <a:pt x="2732" y="6024"/>
                    <a:pt x="2793" y="6009"/>
                    <a:pt x="2838" y="6009"/>
                  </a:cubicBezTo>
                  <a:cubicBezTo>
                    <a:pt x="2878" y="6009"/>
                    <a:pt x="2904" y="6021"/>
                    <a:pt x="2904" y="6068"/>
                  </a:cubicBezTo>
                  <a:cubicBezTo>
                    <a:pt x="2904" y="6173"/>
                    <a:pt x="2937" y="6286"/>
                    <a:pt x="3014" y="6286"/>
                  </a:cubicBezTo>
                  <a:cubicBezTo>
                    <a:pt x="3047" y="6286"/>
                    <a:pt x="3088" y="6266"/>
                    <a:pt x="3138" y="6217"/>
                  </a:cubicBezTo>
                  <a:cubicBezTo>
                    <a:pt x="3258" y="6097"/>
                    <a:pt x="3368" y="5998"/>
                    <a:pt x="3420" y="5998"/>
                  </a:cubicBezTo>
                  <a:cubicBezTo>
                    <a:pt x="3441" y="5998"/>
                    <a:pt x="3453" y="6013"/>
                    <a:pt x="3453" y="6049"/>
                  </a:cubicBezTo>
                  <a:cubicBezTo>
                    <a:pt x="3453" y="6145"/>
                    <a:pt x="3599" y="6216"/>
                    <a:pt x="3696" y="6216"/>
                  </a:cubicBezTo>
                  <a:cubicBezTo>
                    <a:pt x="3726" y="6216"/>
                    <a:pt x="3751" y="6209"/>
                    <a:pt x="3766" y="6194"/>
                  </a:cubicBezTo>
                  <a:cubicBezTo>
                    <a:pt x="3813" y="6149"/>
                    <a:pt x="3925" y="5982"/>
                    <a:pt x="3998" y="5982"/>
                  </a:cubicBezTo>
                  <a:cubicBezTo>
                    <a:pt x="4026" y="5982"/>
                    <a:pt x="4048" y="6006"/>
                    <a:pt x="4060" y="6068"/>
                  </a:cubicBezTo>
                  <a:cubicBezTo>
                    <a:pt x="4102" y="6301"/>
                    <a:pt x="4292" y="6301"/>
                    <a:pt x="4418" y="6301"/>
                  </a:cubicBezTo>
                  <a:cubicBezTo>
                    <a:pt x="4464" y="6301"/>
                    <a:pt x="4536" y="6262"/>
                    <a:pt x="4609" y="6217"/>
                  </a:cubicBezTo>
                  <a:cubicBezTo>
                    <a:pt x="4589" y="6109"/>
                    <a:pt x="4586" y="6003"/>
                    <a:pt x="4631" y="5904"/>
                  </a:cubicBezTo>
                  <a:cubicBezTo>
                    <a:pt x="4742" y="5664"/>
                    <a:pt x="5344" y="5523"/>
                    <a:pt x="5302" y="5199"/>
                  </a:cubicBezTo>
                  <a:cubicBezTo>
                    <a:pt x="5287" y="5058"/>
                    <a:pt x="5184" y="5131"/>
                    <a:pt x="5112" y="5058"/>
                  </a:cubicBezTo>
                  <a:cubicBezTo>
                    <a:pt x="5043" y="4989"/>
                    <a:pt x="5096" y="4860"/>
                    <a:pt x="5096" y="4723"/>
                  </a:cubicBezTo>
                  <a:cubicBezTo>
                    <a:pt x="5096" y="4586"/>
                    <a:pt x="4899" y="4517"/>
                    <a:pt x="4890" y="4189"/>
                  </a:cubicBezTo>
                  <a:cubicBezTo>
                    <a:pt x="4883" y="3979"/>
                    <a:pt x="4871" y="3819"/>
                    <a:pt x="4864" y="3678"/>
                  </a:cubicBezTo>
                  <a:cubicBezTo>
                    <a:pt x="4761" y="3655"/>
                    <a:pt x="4811" y="3583"/>
                    <a:pt x="4860" y="3576"/>
                  </a:cubicBezTo>
                  <a:cubicBezTo>
                    <a:pt x="4860" y="3534"/>
                    <a:pt x="4860" y="3492"/>
                    <a:pt x="4864" y="3446"/>
                  </a:cubicBezTo>
                  <a:cubicBezTo>
                    <a:pt x="4871" y="3240"/>
                    <a:pt x="4802" y="3076"/>
                    <a:pt x="4658" y="3022"/>
                  </a:cubicBezTo>
                  <a:cubicBezTo>
                    <a:pt x="4510" y="2973"/>
                    <a:pt x="4380" y="2802"/>
                    <a:pt x="4345" y="2565"/>
                  </a:cubicBezTo>
                  <a:cubicBezTo>
                    <a:pt x="4311" y="2333"/>
                    <a:pt x="4071" y="2367"/>
                    <a:pt x="3930" y="2352"/>
                  </a:cubicBezTo>
                  <a:cubicBezTo>
                    <a:pt x="3793" y="2333"/>
                    <a:pt x="3587" y="1947"/>
                    <a:pt x="3484" y="1921"/>
                  </a:cubicBezTo>
                  <a:cubicBezTo>
                    <a:pt x="3479" y="1920"/>
                    <a:pt x="3473" y="1919"/>
                    <a:pt x="3466" y="1919"/>
                  </a:cubicBezTo>
                  <a:cubicBezTo>
                    <a:pt x="3383" y="1919"/>
                    <a:pt x="3190" y="2013"/>
                    <a:pt x="2972" y="2013"/>
                  </a:cubicBezTo>
                  <a:cubicBezTo>
                    <a:pt x="2861" y="2013"/>
                    <a:pt x="2743" y="1988"/>
                    <a:pt x="2630" y="1914"/>
                  </a:cubicBezTo>
                  <a:cubicBezTo>
                    <a:pt x="2276" y="1678"/>
                    <a:pt x="2257" y="1430"/>
                    <a:pt x="2058" y="1430"/>
                  </a:cubicBezTo>
                  <a:cubicBezTo>
                    <a:pt x="1880" y="1430"/>
                    <a:pt x="1811" y="1189"/>
                    <a:pt x="1777" y="892"/>
                  </a:cubicBezTo>
                  <a:cubicBezTo>
                    <a:pt x="1743" y="603"/>
                    <a:pt x="1544" y="507"/>
                    <a:pt x="1437" y="255"/>
                  </a:cubicBezTo>
                  <a:cubicBezTo>
                    <a:pt x="1369" y="83"/>
                    <a:pt x="1250" y="1"/>
                    <a:pt x="107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8" name="Google Shape;1508;p48"/>
            <p:cNvSpPr/>
            <p:nvPr/>
          </p:nvSpPr>
          <p:spPr>
            <a:xfrm>
              <a:off x="2135750" y="2960775"/>
              <a:ext cx="15050" cy="13325"/>
            </a:xfrm>
            <a:custGeom>
              <a:rect b="b" l="l" r="r" t="t"/>
              <a:pathLst>
                <a:path extrusionOk="0" h="533" w="602">
                  <a:moveTo>
                    <a:pt x="320" y="0"/>
                  </a:moveTo>
                  <a:cubicBezTo>
                    <a:pt x="303" y="0"/>
                    <a:pt x="285" y="2"/>
                    <a:pt x="266" y="4"/>
                  </a:cubicBezTo>
                  <a:cubicBezTo>
                    <a:pt x="1" y="42"/>
                    <a:pt x="287" y="532"/>
                    <a:pt x="407" y="532"/>
                  </a:cubicBezTo>
                  <a:cubicBezTo>
                    <a:pt x="419" y="532"/>
                    <a:pt x="430" y="527"/>
                    <a:pt x="438" y="515"/>
                  </a:cubicBezTo>
                  <a:cubicBezTo>
                    <a:pt x="602" y="273"/>
                    <a:pt x="565" y="0"/>
                    <a:pt x="32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09" name="Google Shape;1509;p48"/>
            <p:cNvSpPr/>
            <p:nvPr/>
          </p:nvSpPr>
          <p:spPr>
            <a:xfrm>
              <a:off x="2013650" y="2772400"/>
              <a:ext cx="27575" cy="49125"/>
            </a:xfrm>
            <a:custGeom>
              <a:rect b="b" l="l" r="r" t="t"/>
              <a:pathLst>
                <a:path extrusionOk="0" h="1965" w="1103">
                  <a:moveTo>
                    <a:pt x="233" y="0"/>
                  </a:moveTo>
                  <a:cubicBezTo>
                    <a:pt x="233" y="0"/>
                    <a:pt x="36" y="99"/>
                    <a:pt x="16" y="141"/>
                  </a:cubicBezTo>
                  <a:lnTo>
                    <a:pt x="13" y="145"/>
                  </a:lnTo>
                  <a:cubicBezTo>
                    <a:pt x="1" y="183"/>
                    <a:pt x="142" y="313"/>
                    <a:pt x="142" y="545"/>
                  </a:cubicBezTo>
                  <a:cubicBezTo>
                    <a:pt x="142" y="778"/>
                    <a:pt x="325" y="945"/>
                    <a:pt x="325" y="1049"/>
                  </a:cubicBezTo>
                  <a:cubicBezTo>
                    <a:pt x="325" y="1151"/>
                    <a:pt x="222" y="1475"/>
                    <a:pt x="207" y="1696"/>
                  </a:cubicBezTo>
                  <a:lnTo>
                    <a:pt x="207" y="1738"/>
                  </a:lnTo>
                  <a:cubicBezTo>
                    <a:pt x="203" y="1749"/>
                    <a:pt x="203" y="1765"/>
                    <a:pt x="203" y="1777"/>
                  </a:cubicBezTo>
                  <a:lnTo>
                    <a:pt x="203" y="1788"/>
                  </a:lnTo>
                  <a:cubicBezTo>
                    <a:pt x="203" y="1800"/>
                    <a:pt x="199" y="1807"/>
                    <a:pt x="199" y="1818"/>
                  </a:cubicBezTo>
                  <a:cubicBezTo>
                    <a:pt x="196" y="1856"/>
                    <a:pt x="196" y="1895"/>
                    <a:pt x="192" y="1929"/>
                  </a:cubicBezTo>
                  <a:cubicBezTo>
                    <a:pt x="343" y="1946"/>
                    <a:pt x="560" y="1964"/>
                    <a:pt x="778" y="1964"/>
                  </a:cubicBezTo>
                  <a:cubicBezTo>
                    <a:pt x="840" y="1964"/>
                    <a:pt x="901" y="1963"/>
                    <a:pt x="961" y="1960"/>
                  </a:cubicBezTo>
                  <a:cubicBezTo>
                    <a:pt x="908" y="1822"/>
                    <a:pt x="885" y="1666"/>
                    <a:pt x="916" y="1589"/>
                  </a:cubicBezTo>
                  <a:cubicBezTo>
                    <a:pt x="942" y="1521"/>
                    <a:pt x="1015" y="1498"/>
                    <a:pt x="1091" y="1487"/>
                  </a:cubicBezTo>
                  <a:cubicBezTo>
                    <a:pt x="1072" y="1369"/>
                    <a:pt x="1038" y="1147"/>
                    <a:pt x="1011" y="1075"/>
                  </a:cubicBezTo>
                  <a:cubicBezTo>
                    <a:pt x="973" y="972"/>
                    <a:pt x="1102" y="739"/>
                    <a:pt x="1023" y="713"/>
                  </a:cubicBezTo>
                  <a:cubicBezTo>
                    <a:pt x="947" y="686"/>
                    <a:pt x="764" y="610"/>
                    <a:pt x="764" y="507"/>
                  </a:cubicBezTo>
                  <a:cubicBezTo>
                    <a:pt x="764" y="405"/>
                    <a:pt x="493" y="469"/>
                    <a:pt x="481" y="363"/>
                  </a:cubicBezTo>
                  <a:cubicBezTo>
                    <a:pt x="477" y="359"/>
                    <a:pt x="477" y="351"/>
                    <a:pt x="474" y="343"/>
                  </a:cubicBezTo>
                  <a:lnTo>
                    <a:pt x="474" y="340"/>
                  </a:lnTo>
                  <a:cubicBezTo>
                    <a:pt x="474" y="336"/>
                    <a:pt x="470" y="328"/>
                    <a:pt x="466" y="320"/>
                  </a:cubicBezTo>
                  <a:lnTo>
                    <a:pt x="466" y="317"/>
                  </a:lnTo>
                  <a:cubicBezTo>
                    <a:pt x="412" y="199"/>
                    <a:pt x="233" y="0"/>
                    <a:pt x="23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0" name="Google Shape;1510;p48"/>
            <p:cNvSpPr/>
            <p:nvPr/>
          </p:nvSpPr>
          <p:spPr>
            <a:xfrm>
              <a:off x="2106275" y="2628150"/>
              <a:ext cx="90925" cy="92525"/>
            </a:xfrm>
            <a:custGeom>
              <a:rect b="b" l="l" r="r" t="t"/>
              <a:pathLst>
                <a:path extrusionOk="0" h="3701" w="3637">
                  <a:moveTo>
                    <a:pt x="229" y="0"/>
                  </a:moveTo>
                  <a:cubicBezTo>
                    <a:pt x="222" y="0"/>
                    <a:pt x="210" y="4"/>
                    <a:pt x="203" y="4"/>
                  </a:cubicBezTo>
                  <a:lnTo>
                    <a:pt x="187" y="4"/>
                  </a:lnTo>
                  <a:cubicBezTo>
                    <a:pt x="183" y="4"/>
                    <a:pt x="180" y="4"/>
                    <a:pt x="176" y="7"/>
                  </a:cubicBezTo>
                  <a:lnTo>
                    <a:pt x="157" y="7"/>
                  </a:lnTo>
                  <a:cubicBezTo>
                    <a:pt x="153" y="11"/>
                    <a:pt x="150" y="11"/>
                    <a:pt x="146" y="11"/>
                  </a:cubicBezTo>
                  <a:cubicBezTo>
                    <a:pt x="138" y="11"/>
                    <a:pt x="134" y="15"/>
                    <a:pt x="127" y="15"/>
                  </a:cubicBezTo>
                  <a:cubicBezTo>
                    <a:pt x="123" y="15"/>
                    <a:pt x="118" y="18"/>
                    <a:pt x="115" y="18"/>
                  </a:cubicBezTo>
                  <a:cubicBezTo>
                    <a:pt x="111" y="18"/>
                    <a:pt x="104" y="18"/>
                    <a:pt x="100" y="23"/>
                  </a:cubicBezTo>
                  <a:cubicBezTo>
                    <a:pt x="92" y="23"/>
                    <a:pt x="88" y="27"/>
                    <a:pt x="81" y="27"/>
                  </a:cubicBezTo>
                  <a:lnTo>
                    <a:pt x="77" y="27"/>
                  </a:lnTo>
                  <a:cubicBezTo>
                    <a:pt x="50" y="34"/>
                    <a:pt x="23" y="41"/>
                    <a:pt x="0" y="50"/>
                  </a:cubicBezTo>
                  <a:cubicBezTo>
                    <a:pt x="11" y="169"/>
                    <a:pt x="54" y="331"/>
                    <a:pt x="118" y="331"/>
                  </a:cubicBezTo>
                  <a:cubicBezTo>
                    <a:pt x="123" y="331"/>
                    <a:pt x="129" y="330"/>
                    <a:pt x="134" y="328"/>
                  </a:cubicBezTo>
                  <a:cubicBezTo>
                    <a:pt x="144" y="324"/>
                    <a:pt x="154" y="322"/>
                    <a:pt x="163" y="322"/>
                  </a:cubicBezTo>
                  <a:cubicBezTo>
                    <a:pt x="233" y="322"/>
                    <a:pt x="271" y="431"/>
                    <a:pt x="271" y="553"/>
                  </a:cubicBezTo>
                  <a:cubicBezTo>
                    <a:pt x="271" y="553"/>
                    <a:pt x="237" y="1037"/>
                    <a:pt x="169" y="1174"/>
                  </a:cubicBezTo>
                  <a:cubicBezTo>
                    <a:pt x="118" y="1281"/>
                    <a:pt x="141" y="1742"/>
                    <a:pt x="161" y="1959"/>
                  </a:cubicBezTo>
                  <a:cubicBezTo>
                    <a:pt x="169" y="1959"/>
                    <a:pt x="176" y="1962"/>
                    <a:pt x="187" y="1967"/>
                  </a:cubicBezTo>
                  <a:cubicBezTo>
                    <a:pt x="264" y="2020"/>
                    <a:pt x="473" y="2435"/>
                    <a:pt x="435" y="2511"/>
                  </a:cubicBezTo>
                  <a:cubicBezTo>
                    <a:pt x="397" y="2588"/>
                    <a:pt x="565" y="2630"/>
                    <a:pt x="603" y="2782"/>
                  </a:cubicBezTo>
                  <a:cubicBezTo>
                    <a:pt x="611" y="2801"/>
                    <a:pt x="611" y="2820"/>
                    <a:pt x="614" y="2843"/>
                  </a:cubicBezTo>
                  <a:cubicBezTo>
                    <a:pt x="614" y="2847"/>
                    <a:pt x="614" y="2854"/>
                    <a:pt x="618" y="2859"/>
                  </a:cubicBezTo>
                  <a:lnTo>
                    <a:pt x="618" y="2862"/>
                  </a:lnTo>
                  <a:lnTo>
                    <a:pt x="618" y="2896"/>
                  </a:lnTo>
                  <a:lnTo>
                    <a:pt x="618" y="2904"/>
                  </a:lnTo>
                  <a:lnTo>
                    <a:pt x="618" y="2915"/>
                  </a:lnTo>
                  <a:cubicBezTo>
                    <a:pt x="622" y="2931"/>
                    <a:pt x="622" y="2942"/>
                    <a:pt x="622" y="2957"/>
                  </a:cubicBezTo>
                  <a:cubicBezTo>
                    <a:pt x="622" y="3014"/>
                    <a:pt x="618" y="3068"/>
                    <a:pt x="622" y="3106"/>
                  </a:cubicBezTo>
                  <a:cubicBezTo>
                    <a:pt x="622" y="3110"/>
                    <a:pt x="622" y="3110"/>
                    <a:pt x="626" y="3114"/>
                  </a:cubicBezTo>
                  <a:cubicBezTo>
                    <a:pt x="626" y="3125"/>
                    <a:pt x="626" y="3137"/>
                    <a:pt x="630" y="3144"/>
                  </a:cubicBezTo>
                  <a:lnTo>
                    <a:pt x="630" y="3148"/>
                  </a:lnTo>
                  <a:cubicBezTo>
                    <a:pt x="633" y="3160"/>
                    <a:pt x="637" y="3167"/>
                    <a:pt x="641" y="3171"/>
                  </a:cubicBezTo>
                  <a:cubicBezTo>
                    <a:pt x="644" y="3179"/>
                    <a:pt x="649" y="3183"/>
                    <a:pt x="656" y="3183"/>
                  </a:cubicBezTo>
                  <a:cubicBezTo>
                    <a:pt x="721" y="3197"/>
                    <a:pt x="901" y="3301"/>
                    <a:pt x="992" y="3392"/>
                  </a:cubicBezTo>
                  <a:cubicBezTo>
                    <a:pt x="1084" y="3483"/>
                    <a:pt x="1186" y="3403"/>
                    <a:pt x="1212" y="3533"/>
                  </a:cubicBezTo>
                  <a:cubicBezTo>
                    <a:pt x="1228" y="3617"/>
                    <a:pt x="1388" y="3655"/>
                    <a:pt x="1529" y="3700"/>
                  </a:cubicBezTo>
                  <a:cubicBezTo>
                    <a:pt x="1533" y="3693"/>
                    <a:pt x="1536" y="3686"/>
                    <a:pt x="1541" y="3674"/>
                  </a:cubicBezTo>
                  <a:cubicBezTo>
                    <a:pt x="1597" y="3502"/>
                    <a:pt x="1792" y="3362"/>
                    <a:pt x="1989" y="3362"/>
                  </a:cubicBezTo>
                  <a:cubicBezTo>
                    <a:pt x="2006" y="3362"/>
                    <a:pt x="2023" y="3363"/>
                    <a:pt x="2039" y="3365"/>
                  </a:cubicBezTo>
                  <a:cubicBezTo>
                    <a:pt x="2048" y="3367"/>
                    <a:pt x="2057" y="3367"/>
                    <a:pt x="2066" y="3367"/>
                  </a:cubicBezTo>
                  <a:cubicBezTo>
                    <a:pt x="2263" y="3367"/>
                    <a:pt x="2326" y="3085"/>
                    <a:pt x="2177" y="2950"/>
                  </a:cubicBezTo>
                  <a:cubicBezTo>
                    <a:pt x="2025" y="2813"/>
                    <a:pt x="2264" y="2424"/>
                    <a:pt x="2368" y="2424"/>
                  </a:cubicBezTo>
                  <a:cubicBezTo>
                    <a:pt x="2470" y="2424"/>
                    <a:pt x="2257" y="2820"/>
                    <a:pt x="2421" y="3045"/>
                  </a:cubicBezTo>
                  <a:cubicBezTo>
                    <a:pt x="2458" y="3096"/>
                    <a:pt x="2494" y="3115"/>
                    <a:pt x="2530" y="3115"/>
                  </a:cubicBezTo>
                  <a:cubicBezTo>
                    <a:pt x="2645" y="3115"/>
                    <a:pt x="2759" y="2922"/>
                    <a:pt x="2880" y="2922"/>
                  </a:cubicBezTo>
                  <a:cubicBezTo>
                    <a:pt x="2891" y="2922"/>
                    <a:pt x="2902" y="2924"/>
                    <a:pt x="2913" y="2927"/>
                  </a:cubicBezTo>
                  <a:cubicBezTo>
                    <a:pt x="2935" y="2934"/>
                    <a:pt x="2957" y="2937"/>
                    <a:pt x="2980" y="2937"/>
                  </a:cubicBezTo>
                  <a:cubicBezTo>
                    <a:pt x="3141" y="2937"/>
                    <a:pt x="3324" y="2795"/>
                    <a:pt x="3316" y="2622"/>
                  </a:cubicBezTo>
                  <a:cubicBezTo>
                    <a:pt x="3309" y="2424"/>
                    <a:pt x="3637" y="2203"/>
                    <a:pt x="3576" y="2081"/>
                  </a:cubicBezTo>
                  <a:cubicBezTo>
                    <a:pt x="3565" y="2058"/>
                    <a:pt x="3539" y="2049"/>
                    <a:pt x="3504" y="2049"/>
                  </a:cubicBezTo>
                  <a:cubicBezTo>
                    <a:pt x="3369" y="2049"/>
                    <a:pt x="3100" y="2188"/>
                    <a:pt x="3010" y="2188"/>
                  </a:cubicBezTo>
                  <a:cubicBezTo>
                    <a:pt x="3001" y="2188"/>
                    <a:pt x="2994" y="2187"/>
                    <a:pt x="2989" y="2184"/>
                  </a:cubicBezTo>
                  <a:cubicBezTo>
                    <a:pt x="2920" y="2142"/>
                    <a:pt x="3111" y="1898"/>
                    <a:pt x="2973" y="1779"/>
                  </a:cubicBezTo>
                  <a:cubicBezTo>
                    <a:pt x="2944" y="1754"/>
                    <a:pt x="2916" y="1743"/>
                    <a:pt x="2891" y="1743"/>
                  </a:cubicBezTo>
                  <a:cubicBezTo>
                    <a:pt x="2795" y="1743"/>
                    <a:pt x="2732" y="1902"/>
                    <a:pt x="2741" y="2046"/>
                  </a:cubicBezTo>
                  <a:cubicBezTo>
                    <a:pt x="2743" y="2099"/>
                    <a:pt x="2723" y="2121"/>
                    <a:pt x="2697" y="2121"/>
                  </a:cubicBezTo>
                  <a:cubicBezTo>
                    <a:pt x="2634" y="2121"/>
                    <a:pt x="2535" y="1990"/>
                    <a:pt x="2627" y="1837"/>
                  </a:cubicBezTo>
                  <a:cubicBezTo>
                    <a:pt x="2757" y="1624"/>
                    <a:pt x="2593" y="1520"/>
                    <a:pt x="2574" y="1418"/>
                  </a:cubicBezTo>
                  <a:cubicBezTo>
                    <a:pt x="2567" y="1377"/>
                    <a:pt x="2505" y="1348"/>
                    <a:pt x="2427" y="1348"/>
                  </a:cubicBezTo>
                  <a:cubicBezTo>
                    <a:pt x="2308" y="1348"/>
                    <a:pt x="2154" y="1414"/>
                    <a:pt x="2101" y="1605"/>
                  </a:cubicBezTo>
                  <a:cubicBezTo>
                    <a:pt x="2013" y="1925"/>
                    <a:pt x="2333" y="1883"/>
                    <a:pt x="2116" y="2089"/>
                  </a:cubicBezTo>
                  <a:cubicBezTo>
                    <a:pt x="2072" y="2131"/>
                    <a:pt x="2041" y="2148"/>
                    <a:pt x="2017" y="2148"/>
                  </a:cubicBezTo>
                  <a:cubicBezTo>
                    <a:pt x="1927" y="2148"/>
                    <a:pt x="1952" y="1898"/>
                    <a:pt x="1807" y="1898"/>
                  </a:cubicBezTo>
                  <a:cubicBezTo>
                    <a:pt x="1628" y="1898"/>
                    <a:pt x="1369" y="2218"/>
                    <a:pt x="1152" y="2374"/>
                  </a:cubicBezTo>
                  <a:cubicBezTo>
                    <a:pt x="1116" y="2400"/>
                    <a:pt x="1082" y="2412"/>
                    <a:pt x="1053" y="2412"/>
                  </a:cubicBezTo>
                  <a:cubicBezTo>
                    <a:pt x="910" y="2412"/>
                    <a:pt x="858" y="2143"/>
                    <a:pt x="987" y="2073"/>
                  </a:cubicBezTo>
                  <a:cubicBezTo>
                    <a:pt x="1144" y="1985"/>
                    <a:pt x="1117" y="1753"/>
                    <a:pt x="1056" y="1605"/>
                  </a:cubicBezTo>
                  <a:cubicBezTo>
                    <a:pt x="1043" y="1573"/>
                    <a:pt x="1020" y="1563"/>
                    <a:pt x="991" y="1563"/>
                  </a:cubicBezTo>
                  <a:cubicBezTo>
                    <a:pt x="931" y="1563"/>
                    <a:pt x="843" y="1609"/>
                    <a:pt x="765" y="1609"/>
                  </a:cubicBezTo>
                  <a:cubicBezTo>
                    <a:pt x="706" y="1609"/>
                    <a:pt x="653" y="1583"/>
                    <a:pt x="618" y="1494"/>
                  </a:cubicBezTo>
                  <a:cubicBezTo>
                    <a:pt x="515" y="1227"/>
                    <a:pt x="695" y="1227"/>
                    <a:pt x="729" y="1139"/>
                  </a:cubicBezTo>
                  <a:cubicBezTo>
                    <a:pt x="763" y="1056"/>
                    <a:pt x="515" y="975"/>
                    <a:pt x="515" y="701"/>
                  </a:cubicBezTo>
                  <a:cubicBezTo>
                    <a:pt x="515" y="556"/>
                    <a:pt x="611" y="430"/>
                    <a:pt x="702" y="305"/>
                  </a:cubicBezTo>
                  <a:cubicBezTo>
                    <a:pt x="618" y="233"/>
                    <a:pt x="572" y="171"/>
                    <a:pt x="500" y="171"/>
                  </a:cubicBezTo>
                  <a:cubicBezTo>
                    <a:pt x="408" y="171"/>
                    <a:pt x="370" y="0"/>
                    <a:pt x="22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1" name="Google Shape;1511;p48"/>
            <p:cNvSpPr/>
            <p:nvPr/>
          </p:nvSpPr>
          <p:spPr>
            <a:xfrm>
              <a:off x="2209275" y="2632500"/>
              <a:ext cx="12700" cy="41900"/>
            </a:xfrm>
            <a:custGeom>
              <a:rect b="b" l="l" r="r" t="t"/>
              <a:pathLst>
                <a:path extrusionOk="0" h="1676" w="508">
                  <a:moveTo>
                    <a:pt x="259" y="1"/>
                  </a:moveTo>
                  <a:cubicBezTo>
                    <a:pt x="258" y="1"/>
                    <a:pt x="257" y="1"/>
                    <a:pt x="257" y="1"/>
                  </a:cubicBezTo>
                  <a:cubicBezTo>
                    <a:pt x="172" y="9"/>
                    <a:pt x="310" y="226"/>
                    <a:pt x="234" y="363"/>
                  </a:cubicBezTo>
                  <a:cubicBezTo>
                    <a:pt x="153" y="500"/>
                    <a:pt x="283" y="1121"/>
                    <a:pt x="130" y="1285"/>
                  </a:cubicBezTo>
                  <a:cubicBezTo>
                    <a:pt x="1" y="1422"/>
                    <a:pt x="170" y="1675"/>
                    <a:pt x="244" y="1675"/>
                  </a:cubicBezTo>
                  <a:cubicBezTo>
                    <a:pt x="260" y="1675"/>
                    <a:pt x="271" y="1665"/>
                    <a:pt x="275" y="1640"/>
                  </a:cubicBezTo>
                  <a:cubicBezTo>
                    <a:pt x="310" y="1431"/>
                    <a:pt x="493" y="1121"/>
                    <a:pt x="500" y="787"/>
                  </a:cubicBezTo>
                  <a:cubicBezTo>
                    <a:pt x="508" y="450"/>
                    <a:pt x="346" y="1"/>
                    <a:pt x="25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2" name="Google Shape;1512;p48"/>
            <p:cNvSpPr/>
            <p:nvPr/>
          </p:nvSpPr>
          <p:spPr>
            <a:xfrm>
              <a:off x="1599550" y="3209375"/>
              <a:ext cx="76725" cy="154475"/>
            </a:xfrm>
            <a:custGeom>
              <a:rect b="b" l="l" r="r" t="t"/>
              <a:pathLst>
                <a:path extrusionOk="0" h="6179" w="3069">
                  <a:moveTo>
                    <a:pt x="1249" y="0"/>
                  </a:moveTo>
                  <a:cubicBezTo>
                    <a:pt x="1079" y="0"/>
                    <a:pt x="870" y="154"/>
                    <a:pt x="870" y="324"/>
                  </a:cubicBezTo>
                  <a:cubicBezTo>
                    <a:pt x="870" y="507"/>
                    <a:pt x="740" y="651"/>
                    <a:pt x="626" y="651"/>
                  </a:cubicBezTo>
                  <a:cubicBezTo>
                    <a:pt x="611" y="651"/>
                    <a:pt x="597" y="649"/>
                    <a:pt x="584" y="644"/>
                  </a:cubicBezTo>
                  <a:cubicBezTo>
                    <a:pt x="568" y="638"/>
                    <a:pt x="552" y="636"/>
                    <a:pt x="536" y="636"/>
                  </a:cubicBezTo>
                  <a:cubicBezTo>
                    <a:pt x="427" y="636"/>
                    <a:pt x="305" y="748"/>
                    <a:pt x="228" y="748"/>
                  </a:cubicBezTo>
                  <a:cubicBezTo>
                    <a:pt x="226" y="748"/>
                    <a:pt x="224" y="747"/>
                    <a:pt x="222" y="747"/>
                  </a:cubicBezTo>
                  <a:cubicBezTo>
                    <a:pt x="221" y="747"/>
                    <a:pt x="220" y="747"/>
                    <a:pt x="219" y="747"/>
                  </a:cubicBezTo>
                  <a:cubicBezTo>
                    <a:pt x="137" y="747"/>
                    <a:pt x="215" y="1008"/>
                    <a:pt x="249" y="1143"/>
                  </a:cubicBezTo>
                  <a:cubicBezTo>
                    <a:pt x="268" y="1216"/>
                    <a:pt x="168" y="1335"/>
                    <a:pt x="85" y="1444"/>
                  </a:cubicBezTo>
                  <a:lnTo>
                    <a:pt x="180" y="1444"/>
                  </a:lnTo>
                  <a:cubicBezTo>
                    <a:pt x="154" y="1567"/>
                    <a:pt x="233" y="1578"/>
                    <a:pt x="321" y="1586"/>
                  </a:cubicBezTo>
                  <a:cubicBezTo>
                    <a:pt x="343" y="1698"/>
                    <a:pt x="238" y="1752"/>
                    <a:pt x="124" y="1752"/>
                  </a:cubicBezTo>
                  <a:cubicBezTo>
                    <a:pt x="82" y="1752"/>
                    <a:pt x="39" y="1745"/>
                    <a:pt x="1" y="1731"/>
                  </a:cubicBezTo>
                  <a:lnTo>
                    <a:pt x="1" y="1731"/>
                  </a:lnTo>
                  <a:cubicBezTo>
                    <a:pt x="33" y="1766"/>
                    <a:pt x="76" y="1774"/>
                    <a:pt x="124" y="1774"/>
                  </a:cubicBezTo>
                  <a:cubicBezTo>
                    <a:pt x="173" y="1774"/>
                    <a:pt x="226" y="1765"/>
                    <a:pt x="272" y="1765"/>
                  </a:cubicBezTo>
                  <a:cubicBezTo>
                    <a:pt x="294" y="1765"/>
                    <a:pt x="314" y="1767"/>
                    <a:pt x="332" y="1773"/>
                  </a:cubicBezTo>
                  <a:cubicBezTo>
                    <a:pt x="435" y="1807"/>
                    <a:pt x="237" y="2119"/>
                    <a:pt x="360" y="2119"/>
                  </a:cubicBezTo>
                  <a:cubicBezTo>
                    <a:pt x="481" y="2119"/>
                    <a:pt x="497" y="2249"/>
                    <a:pt x="367" y="2352"/>
                  </a:cubicBezTo>
                  <a:cubicBezTo>
                    <a:pt x="239" y="2454"/>
                    <a:pt x="315" y="2688"/>
                    <a:pt x="415" y="2688"/>
                  </a:cubicBezTo>
                  <a:cubicBezTo>
                    <a:pt x="417" y="2688"/>
                    <a:pt x="418" y="2688"/>
                    <a:pt x="420" y="2687"/>
                  </a:cubicBezTo>
                  <a:cubicBezTo>
                    <a:pt x="423" y="2687"/>
                    <a:pt x="427" y="2687"/>
                    <a:pt x="430" y="2687"/>
                  </a:cubicBezTo>
                  <a:cubicBezTo>
                    <a:pt x="517" y="2687"/>
                    <a:pt x="431" y="2797"/>
                    <a:pt x="317" y="2988"/>
                  </a:cubicBezTo>
                  <a:cubicBezTo>
                    <a:pt x="200" y="3178"/>
                    <a:pt x="433" y="3378"/>
                    <a:pt x="566" y="3378"/>
                  </a:cubicBezTo>
                  <a:cubicBezTo>
                    <a:pt x="572" y="3378"/>
                    <a:pt x="578" y="3378"/>
                    <a:pt x="584" y="3377"/>
                  </a:cubicBezTo>
                  <a:cubicBezTo>
                    <a:pt x="595" y="3375"/>
                    <a:pt x="606" y="3375"/>
                    <a:pt x="617" y="3375"/>
                  </a:cubicBezTo>
                  <a:cubicBezTo>
                    <a:pt x="717" y="3375"/>
                    <a:pt x="722" y="3461"/>
                    <a:pt x="462" y="3609"/>
                  </a:cubicBezTo>
                  <a:cubicBezTo>
                    <a:pt x="229" y="3745"/>
                    <a:pt x="399" y="3899"/>
                    <a:pt x="553" y="3899"/>
                  </a:cubicBezTo>
                  <a:cubicBezTo>
                    <a:pt x="586" y="3899"/>
                    <a:pt x="618" y="3892"/>
                    <a:pt x="645" y="3877"/>
                  </a:cubicBezTo>
                  <a:cubicBezTo>
                    <a:pt x="702" y="3846"/>
                    <a:pt x="764" y="3831"/>
                    <a:pt x="815" y="3831"/>
                  </a:cubicBezTo>
                  <a:cubicBezTo>
                    <a:pt x="903" y="3831"/>
                    <a:pt x="960" y="3875"/>
                    <a:pt x="912" y="3956"/>
                  </a:cubicBezTo>
                  <a:cubicBezTo>
                    <a:pt x="835" y="4086"/>
                    <a:pt x="961" y="4257"/>
                    <a:pt x="1083" y="4334"/>
                  </a:cubicBezTo>
                  <a:cubicBezTo>
                    <a:pt x="1174" y="4393"/>
                    <a:pt x="933" y="4560"/>
                    <a:pt x="759" y="4560"/>
                  </a:cubicBezTo>
                  <a:cubicBezTo>
                    <a:pt x="699" y="4560"/>
                    <a:pt x="647" y="4541"/>
                    <a:pt x="618" y="4490"/>
                  </a:cubicBezTo>
                  <a:cubicBezTo>
                    <a:pt x="607" y="4469"/>
                    <a:pt x="591" y="4460"/>
                    <a:pt x="572" y="4460"/>
                  </a:cubicBezTo>
                  <a:cubicBezTo>
                    <a:pt x="413" y="4460"/>
                    <a:pt x="31" y="5146"/>
                    <a:pt x="31" y="5378"/>
                  </a:cubicBezTo>
                  <a:cubicBezTo>
                    <a:pt x="31" y="5473"/>
                    <a:pt x="57" y="5510"/>
                    <a:pt x="97" y="5510"/>
                  </a:cubicBezTo>
                  <a:cubicBezTo>
                    <a:pt x="165" y="5510"/>
                    <a:pt x="273" y="5401"/>
                    <a:pt x="360" y="5291"/>
                  </a:cubicBezTo>
                  <a:cubicBezTo>
                    <a:pt x="390" y="5253"/>
                    <a:pt x="411" y="5238"/>
                    <a:pt x="426" y="5238"/>
                  </a:cubicBezTo>
                  <a:cubicBezTo>
                    <a:pt x="478" y="5238"/>
                    <a:pt x="436" y="5433"/>
                    <a:pt x="344" y="5508"/>
                  </a:cubicBezTo>
                  <a:cubicBezTo>
                    <a:pt x="222" y="5603"/>
                    <a:pt x="317" y="5782"/>
                    <a:pt x="489" y="5889"/>
                  </a:cubicBezTo>
                  <a:cubicBezTo>
                    <a:pt x="660" y="5991"/>
                    <a:pt x="756" y="6163"/>
                    <a:pt x="877" y="6178"/>
                  </a:cubicBezTo>
                  <a:cubicBezTo>
                    <a:pt x="881" y="6179"/>
                    <a:pt x="885" y="6179"/>
                    <a:pt x="888" y="6179"/>
                  </a:cubicBezTo>
                  <a:cubicBezTo>
                    <a:pt x="1007" y="6179"/>
                    <a:pt x="1125" y="5881"/>
                    <a:pt x="1014" y="5618"/>
                  </a:cubicBezTo>
                  <a:cubicBezTo>
                    <a:pt x="904" y="5351"/>
                    <a:pt x="885" y="5050"/>
                    <a:pt x="1014" y="4913"/>
                  </a:cubicBezTo>
                  <a:cubicBezTo>
                    <a:pt x="1035" y="4892"/>
                    <a:pt x="1053" y="4883"/>
                    <a:pt x="1070" y="4883"/>
                  </a:cubicBezTo>
                  <a:cubicBezTo>
                    <a:pt x="1145" y="4883"/>
                    <a:pt x="1193" y="5054"/>
                    <a:pt x="1256" y="5054"/>
                  </a:cubicBezTo>
                  <a:cubicBezTo>
                    <a:pt x="1270" y="5054"/>
                    <a:pt x="1285" y="5045"/>
                    <a:pt x="1301" y="5024"/>
                  </a:cubicBezTo>
                  <a:cubicBezTo>
                    <a:pt x="1330" y="4985"/>
                    <a:pt x="1357" y="4966"/>
                    <a:pt x="1382" y="4966"/>
                  </a:cubicBezTo>
                  <a:cubicBezTo>
                    <a:pt x="1444" y="4966"/>
                    <a:pt x="1484" y="5089"/>
                    <a:pt x="1465" y="5325"/>
                  </a:cubicBezTo>
                  <a:cubicBezTo>
                    <a:pt x="1440" y="5629"/>
                    <a:pt x="1521" y="5998"/>
                    <a:pt x="1621" y="5998"/>
                  </a:cubicBezTo>
                  <a:cubicBezTo>
                    <a:pt x="1629" y="5998"/>
                    <a:pt x="1636" y="5996"/>
                    <a:pt x="1644" y="5991"/>
                  </a:cubicBezTo>
                  <a:cubicBezTo>
                    <a:pt x="1758" y="5931"/>
                    <a:pt x="1549" y="5154"/>
                    <a:pt x="1663" y="5145"/>
                  </a:cubicBezTo>
                  <a:cubicBezTo>
                    <a:pt x="1773" y="5138"/>
                    <a:pt x="1964" y="5145"/>
                    <a:pt x="1876" y="4939"/>
                  </a:cubicBezTo>
                  <a:cubicBezTo>
                    <a:pt x="1792" y="4730"/>
                    <a:pt x="2033" y="4871"/>
                    <a:pt x="2075" y="4765"/>
                  </a:cubicBezTo>
                  <a:cubicBezTo>
                    <a:pt x="2090" y="4729"/>
                    <a:pt x="2125" y="4709"/>
                    <a:pt x="2165" y="4709"/>
                  </a:cubicBezTo>
                  <a:cubicBezTo>
                    <a:pt x="2240" y="4709"/>
                    <a:pt x="2332" y="4782"/>
                    <a:pt x="2344" y="4962"/>
                  </a:cubicBezTo>
                  <a:cubicBezTo>
                    <a:pt x="2356" y="5172"/>
                    <a:pt x="2392" y="5299"/>
                    <a:pt x="2457" y="5299"/>
                  </a:cubicBezTo>
                  <a:cubicBezTo>
                    <a:pt x="2479" y="5299"/>
                    <a:pt x="2504" y="5285"/>
                    <a:pt x="2532" y="5256"/>
                  </a:cubicBezTo>
                  <a:cubicBezTo>
                    <a:pt x="2680" y="5111"/>
                    <a:pt x="2578" y="4811"/>
                    <a:pt x="2509" y="4517"/>
                  </a:cubicBezTo>
                  <a:cubicBezTo>
                    <a:pt x="2436" y="4223"/>
                    <a:pt x="2791" y="3800"/>
                    <a:pt x="2928" y="3453"/>
                  </a:cubicBezTo>
                  <a:cubicBezTo>
                    <a:pt x="3069" y="3110"/>
                    <a:pt x="2879" y="2515"/>
                    <a:pt x="2696" y="2447"/>
                  </a:cubicBezTo>
                  <a:cubicBezTo>
                    <a:pt x="2516" y="2378"/>
                    <a:pt x="2585" y="1910"/>
                    <a:pt x="2455" y="1723"/>
                  </a:cubicBezTo>
                  <a:cubicBezTo>
                    <a:pt x="2326" y="1532"/>
                    <a:pt x="2170" y="1273"/>
                    <a:pt x="2154" y="938"/>
                  </a:cubicBezTo>
                  <a:cubicBezTo>
                    <a:pt x="2135" y="598"/>
                    <a:pt x="1765" y="610"/>
                    <a:pt x="1781" y="469"/>
                  </a:cubicBezTo>
                  <a:cubicBezTo>
                    <a:pt x="1800" y="332"/>
                    <a:pt x="1526" y="107"/>
                    <a:pt x="1350" y="23"/>
                  </a:cubicBezTo>
                  <a:cubicBezTo>
                    <a:pt x="1320" y="7"/>
                    <a:pt x="1285" y="0"/>
                    <a:pt x="124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3" name="Google Shape;1513;p48"/>
            <p:cNvSpPr/>
            <p:nvPr/>
          </p:nvSpPr>
          <p:spPr>
            <a:xfrm>
              <a:off x="1852650" y="3100425"/>
              <a:ext cx="73300" cy="61450"/>
            </a:xfrm>
            <a:custGeom>
              <a:rect b="b" l="l" r="r" t="t"/>
              <a:pathLst>
                <a:path extrusionOk="0" h="2458" w="2932">
                  <a:moveTo>
                    <a:pt x="1893" y="0"/>
                  </a:moveTo>
                  <a:cubicBezTo>
                    <a:pt x="1553" y="0"/>
                    <a:pt x="1141" y="85"/>
                    <a:pt x="1017" y="147"/>
                  </a:cubicBezTo>
                  <a:cubicBezTo>
                    <a:pt x="995" y="156"/>
                    <a:pt x="977" y="159"/>
                    <a:pt x="960" y="159"/>
                  </a:cubicBezTo>
                  <a:cubicBezTo>
                    <a:pt x="948" y="159"/>
                    <a:pt x="937" y="157"/>
                    <a:pt x="926" y="154"/>
                  </a:cubicBezTo>
                  <a:cubicBezTo>
                    <a:pt x="873" y="227"/>
                    <a:pt x="815" y="296"/>
                    <a:pt x="750" y="349"/>
                  </a:cubicBezTo>
                  <a:cubicBezTo>
                    <a:pt x="491" y="570"/>
                    <a:pt x="697" y="662"/>
                    <a:pt x="857" y="688"/>
                  </a:cubicBezTo>
                  <a:cubicBezTo>
                    <a:pt x="1014" y="715"/>
                    <a:pt x="804" y="920"/>
                    <a:pt x="778" y="1054"/>
                  </a:cubicBezTo>
                  <a:cubicBezTo>
                    <a:pt x="771" y="1087"/>
                    <a:pt x="749" y="1100"/>
                    <a:pt x="720" y="1100"/>
                  </a:cubicBezTo>
                  <a:cubicBezTo>
                    <a:pt x="636" y="1100"/>
                    <a:pt x="487" y="988"/>
                    <a:pt x="438" y="920"/>
                  </a:cubicBezTo>
                  <a:cubicBezTo>
                    <a:pt x="396" y="859"/>
                    <a:pt x="275" y="802"/>
                    <a:pt x="106" y="764"/>
                  </a:cubicBezTo>
                  <a:cubicBezTo>
                    <a:pt x="106" y="787"/>
                    <a:pt x="103" y="813"/>
                    <a:pt x="95" y="836"/>
                  </a:cubicBezTo>
                  <a:cubicBezTo>
                    <a:pt x="0" y="1077"/>
                    <a:pt x="0" y="1412"/>
                    <a:pt x="213" y="1424"/>
                  </a:cubicBezTo>
                  <a:cubicBezTo>
                    <a:pt x="216" y="1424"/>
                    <a:pt x="219" y="1424"/>
                    <a:pt x="222" y="1424"/>
                  </a:cubicBezTo>
                  <a:cubicBezTo>
                    <a:pt x="428" y="1424"/>
                    <a:pt x="352" y="1153"/>
                    <a:pt x="491" y="1145"/>
                  </a:cubicBezTo>
                  <a:cubicBezTo>
                    <a:pt x="493" y="1145"/>
                    <a:pt x="495" y="1145"/>
                    <a:pt x="497" y="1145"/>
                  </a:cubicBezTo>
                  <a:cubicBezTo>
                    <a:pt x="628" y="1145"/>
                    <a:pt x="597" y="1426"/>
                    <a:pt x="732" y="1622"/>
                  </a:cubicBezTo>
                  <a:cubicBezTo>
                    <a:pt x="869" y="1820"/>
                    <a:pt x="636" y="2034"/>
                    <a:pt x="739" y="2243"/>
                  </a:cubicBezTo>
                  <a:cubicBezTo>
                    <a:pt x="760" y="2284"/>
                    <a:pt x="781" y="2300"/>
                    <a:pt x="804" y="2300"/>
                  </a:cubicBezTo>
                  <a:cubicBezTo>
                    <a:pt x="877" y="2300"/>
                    <a:pt x="964" y="2137"/>
                    <a:pt x="1086" y="2137"/>
                  </a:cubicBezTo>
                  <a:cubicBezTo>
                    <a:pt x="1116" y="2137"/>
                    <a:pt x="1147" y="2147"/>
                    <a:pt x="1181" y="2171"/>
                  </a:cubicBezTo>
                  <a:cubicBezTo>
                    <a:pt x="1239" y="2213"/>
                    <a:pt x="1280" y="2231"/>
                    <a:pt x="1314" y="2231"/>
                  </a:cubicBezTo>
                  <a:cubicBezTo>
                    <a:pt x="1406" y="2231"/>
                    <a:pt x="1442" y="2093"/>
                    <a:pt x="1593" y="1904"/>
                  </a:cubicBezTo>
                  <a:cubicBezTo>
                    <a:pt x="1643" y="1842"/>
                    <a:pt x="1683" y="1819"/>
                    <a:pt x="1720" y="1819"/>
                  </a:cubicBezTo>
                  <a:cubicBezTo>
                    <a:pt x="1836" y="1819"/>
                    <a:pt x="1908" y="2060"/>
                    <a:pt x="2085" y="2060"/>
                  </a:cubicBezTo>
                  <a:cubicBezTo>
                    <a:pt x="2317" y="2060"/>
                    <a:pt x="2310" y="2380"/>
                    <a:pt x="2465" y="2449"/>
                  </a:cubicBezTo>
                  <a:cubicBezTo>
                    <a:pt x="2479" y="2455"/>
                    <a:pt x="2494" y="2458"/>
                    <a:pt x="2509" y="2458"/>
                  </a:cubicBezTo>
                  <a:cubicBezTo>
                    <a:pt x="2673" y="2458"/>
                    <a:pt x="2931" y="2145"/>
                    <a:pt x="2931" y="1869"/>
                  </a:cubicBezTo>
                  <a:cubicBezTo>
                    <a:pt x="2931" y="1656"/>
                    <a:pt x="2794" y="1153"/>
                    <a:pt x="2516" y="859"/>
                  </a:cubicBezTo>
                  <a:cubicBezTo>
                    <a:pt x="2241" y="570"/>
                    <a:pt x="2507" y="414"/>
                    <a:pt x="2370" y="147"/>
                  </a:cubicBezTo>
                  <a:cubicBezTo>
                    <a:pt x="2315" y="38"/>
                    <a:pt x="2120" y="0"/>
                    <a:pt x="189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4" name="Google Shape;1514;p48"/>
            <p:cNvSpPr/>
            <p:nvPr/>
          </p:nvSpPr>
          <p:spPr>
            <a:xfrm>
              <a:off x="1772225" y="2983250"/>
              <a:ext cx="185425" cy="124725"/>
            </a:xfrm>
            <a:custGeom>
              <a:rect b="b" l="l" r="r" t="t"/>
              <a:pathLst>
                <a:path extrusionOk="0" h="4989" w="7417">
                  <a:moveTo>
                    <a:pt x="5337" y="1"/>
                  </a:moveTo>
                  <a:cubicBezTo>
                    <a:pt x="5083" y="1"/>
                    <a:pt x="4907" y="554"/>
                    <a:pt x="5042" y="615"/>
                  </a:cubicBezTo>
                  <a:cubicBezTo>
                    <a:pt x="5184" y="675"/>
                    <a:pt x="5165" y="805"/>
                    <a:pt x="5008" y="900"/>
                  </a:cubicBezTo>
                  <a:cubicBezTo>
                    <a:pt x="4975" y="921"/>
                    <a:pt x="4942" y="929"/>
                    <a:pt x="4910" y="929"/>
                  </a:cubicBezTo>
                  <a:cubicBezTo>
                    <a:pt x="4829" y="929"/>
                    <a:pt x="4758" y="879"/>
                    <a:pt x="4720" y="879"/>
                  </a:cubicBezTo>
                  <a:cubicBezTo>
                    <a:pt x="4705" y="879"/>
                    <a:pt x="4695" y="887"/>
                    <a:pt x="4692" y="908"/>
                  </a:cubicBezTo>
                  <a:cubicBezTo>
                    <a:pt x="4674" y="994"/>
                    <a:pt x="4495" y="1102"/>
                    <a:pt x="4399" y="1102"/>
                  </a:cubicBezTo>
                  <a:cubicBezTo>
                    <a:pt x="4389" y="1102"/>
                    <a:pt x="4380" y="1101"/>
                    <a:pt x="4372" y="1099"/>
                  </a:cubicBezTo>
                  <a:cubicBezTo>
                    <a:pt x="4366" y="1097"/>
                    <a:pt x="4358" y="1096"/>
                    <a:pt x="4348" y="1096"/>
                  </a:cubicBezTo>
                  <a:cubicBezTo>
                    <a:pt x="4211" y="1096"/>
                    <a:pt x="3727" y="1263"/>
                    <a:pt x="3663" y="1537"/>
                  </a:cubicBezTo>
                  <a:cubicBezTo>
                    <a:pt x="3594" y="1830"/>
                    <a:pt x="3182" y="1873"/>
                    <a:pt x="2957" y="1926"/>
                  </a:cubicBezTo>
                  <a:cubicBezTo>
                    <a:pt x="2732" y="1979"/>
                    <a:pt x="2855" y="2165"/>
                    <a:pt x="2664" y="2314"/>
                  </a:cubicBezTo>
                  <a:cubicBezTo>
                    <a:pt x="2474" y="2459"/>
                    <a:pt x="2569" y="2710"/>
                    <a:pt x="2577" y="2840"/>
                  </a:cubicBezTo>
                  <a:cubicBezTo>
                    <a:pt x="2580" y="2876"/>
                    <a:pt x="2563" y="2892"/>
                    <a:pt x="2534" y="2892"/>
                  </a:cubicBezTo>
                  <a:cubicBezTo>
                    <a:pt x="2457" y="2892"/>
                    <a:pt x="2298" y="2783"/>
                    <a:pt x="2199" y="2635"/>
                  </a:cubicBezTo>
                  <a:cubicBezTo>
                    <a:pt x="2062" y="2425"/>
                    <a:pt x="1326" y="2184"/>
                    <a:pt x="1182" y="2184"/>
                  </a:cubicBezTo>
                  <a:cubicBezTo>
                    <a:pt x="1033" y="2184"/>
                    <a:pt x="1040" y="3092"/>
                    <a:pt x="1128" y="3263"/>
                  </a:cubicBezTo>
                  <a:cubicBezTo>
                    <a:pt x="1193" y="3390"/>
                    <a:pt x="1092" y="3516"/>
                    <a:pt x="1010" y="3516"/>
                  </a:cubicBezTo>
                  <a:cubicBezTo>
                    <a:pt x="981" y="3516"/>
                    <a:pt x="954" y="3500"/>
                    <a:pt x="938" y="3461"/>
                  </a:cubicBezTo>
                  <a:cubicBezTo>
                    <a:pt x="878" y="3317"/>
                    <a:pt x="590" y="3019"/>
                    <a:pt x="466" y="3019"/>
                  </a:cubicBezTo>
                  <a:cubicBezTo>
                    <a:pt x="463" y="3019"/>
                    <a:pt x="460" y="3019"/>
                    <a:pt x="458" y="3020"/>
                  </a:cubicBezTo>
                  <a:cubicBezTo>
                    <a:pt x="453" y="3020"/>
                    <a:pt x="448" y="3021"/>
                    <a:pt x="443" y="3021"/>
                  </a:cubicBezTo>
                  <a:cubicBezTo>
                    <a:pt x="353" y="3021"/>
                    <a:pt x="268" y="2896"/>
                    <a:pt x="184" y="2896"/>
                  </a:cubicBezTo>
                  <a:cubicBezTo>
                    <a:pt x="160" y="2896"/>
                    <a:pt x="135" y="2907"/>
                    <a:pt x="111" y="2935"/>
                  </a:cubicBezTo>
                  <a:cubicBezTo>
                    <a:pt x="0" y="3065"/>
                    <a:pt x="259" y="3080"/>
                    <a:pt x="343" y="3194"/>
                  </a:cubicBezTo>
                  <a:cubicBezTo>
                    <a:pt x="431" y="3305"/>
                    <a:pt x="404" y="3557"/>
                    <a:pt x="350" y="3824"/>
                  </a:cubicBezTo>
                  <a:cubicBezTo>
                    <a:pt x="303" y="4082"/>
                    <a:pt x="654" y="4186"/>
                    <a:pt x="826" y="4186"/>
                  </a:cubicBezTo>
                  <a:cubicBezTo>
                    <a:pt x="832" y="4186"/>
                    <a:pt x="837" y="4186"/>
                    <a:pt x="843" y="4186"/>
                  </a:cubicBezTo>
                  <a:cubicBezTo>
                    <a:pt x="845" y="4186"/>
                    <a:pt x="847" y="4186"/>
                    <a:pt x="849" y="4186"/>
                  </a:cubicBezTo>
                  <a:cubicBezTo>
                    <a:pt x="997" y="4186"/>
                    <a:pt x="1089" y="4450"/>
                    <a:pt x="1212" y="4450"/>
                  </a:cubicBezTo>
                  <a:cubicBezTo>
                    <a:pt x="1222" y="4450"/>
                    <a:pt x="1232" y="4448"/>
                    <a:pt x="1242" y="4445"/>
                  </a:cubicBezTo>
                  <a:cubicBezTo>
                    <a:pt x="1267" y="4435"/>
                    <a:pt x="1290" y="4431"/>
                    <a:pt x="1311" y="4431"/>
                  </a:cubicBezTo>
                  <a:cubicBezTo>
                    <a:pt x="1410" y="4431"/>
                    <a:pt x="1469" y="4521"/>
                    <a:pt x="1402" y="4589"/>
                  </a:cubicBezTo>
                  <a:cubicBezTo>
                    <a:pt x="1326" y="4677"/>
                    <a:pt x="1136" y="4772"/>
                    <a:pt x="1277" y="4944"/>
                  </a:cubicBezTo>
                  <a:cubicBezTo>
                    <a:pt x="1302" y="4975"/>
                    <a:pt x="1327" y="4988"/>
                    <a:pt x="1353" y="4988"/>
                  </a:cubicBezTo>
                  <a:cubicBezTo>
                    <a:pt x="1473" y="4988"/>
                    <a:pt x="1598" y="4706"/>
                    <a:pt x="1620" y="4521"/>
                  </a:cubicBezTo>
                  <a:cubicBezTo>
                    <a:pt x="1626" y="4472"/>
                    <a:pt x="1638" y="4452"/>
                    <a:pt x="1656" y="4452"/>
                  </a:cubicBezTo>
                  <a:cubicBezTo>
                    <a:pt x="1722" y="4452"/>
                    <a:pt x="1863" y="4703"/>
                    <a:pt x="2051" y="4738"/>
                  </a:cubicBezTo>
                  <a:cubicBezTo>
                    <a:pt x="2065" y="4741"/>
                    <a:pt x="2078" y="4742"/>
                    <a:pt x="2090" y="4742"/>
                  </a:cubicBezTo>
                  <a:cubicBezTo>
                    <a:pt x="2283" y="4742"/>
                    <a:pt x="2198" y="4444"/>
                    <a:pt x="2363" y="4426"/>
                  </a:cubicBezTo>
                  <a:cubicBezTo>
                    <a:pt x="2365" y="4425"/>
                    <a:pt x="2368" y="4425"/>
                    <a:pt x="2370" y="4425"/>
                  </a:cubicBezTo>
                  <a:cubicBezTo>
                    <a:pt x="2536" y="4425"/>
                    <a:pt x="2564" y="4909"/>
                    <a:pt x="2725" y="4909"/>
                  </a:cubicBezTo>
                  <a:cubicBezTo>
                    <a:pt x="2889" y="4909"/>
                    <a:pt x="2646" y="4624"/>
                    <a:pt x="2577" y="4494"/>
                  </a:cubicBezTo>
                  <a:cubicBezTo>
                    <a:pt x="2508" y="4365"/>
                    <a:pt x="2984" y="4563"/>
                    <a:pt x="2931" y="4255"/>
                  </a:cubicBezTo>
                  <a:cubicBezTo>
                    <a:pt x="2878" y="3945"/>
                    <a:pt x="2458" y="4029"/>
                    <a:pt x="2474" y="3919"/>
                  </a:cubicBezTo>
                  <a:cubicBezTo>
                    <a:pt x="2479" y="3886"/>
                    <a:pt x="2499" y="3876"/>
                    <a:pt x="2530" y="3876"/>
                  </a:cubicBezTo>
                  <a:cubicBezTo>
                    <a:pt x="2580" y="3876"/>
                    <a:pt x="2659" y="3904"/>
                    <a:pt x="2743" y="3904"/>
                  </a:cubicBezTo>
                  <a:cubicBezTo>
                    <a:pt x="2788" y="3904"/>
                    <a:pt x="2834" y="3897"/>
                    <a:pt x="2878" y="3873"/>
                  </a:cubicBezTo>
                  <a:cubicBezTo>
                    <a:pt x="2901" y="3861"/>
                    <a:pt x="2926" y="3856"/>
                    <a:pt x="2951" y="3856"/>
                  </a:cubicBezTo>
                  <a:cubicBezTo>
                    <a:pt x="3123" y="3856"/>
                    <a:pt x="3339" y="4083"/>
                    <a:pt x="3455" y="4083"/>
                  </a:cubicBezTo>
                  <a:cubicBezTo>
                    <a:pt x="3458" y="4083"/>
                    <a:pt x="3461" y="4083"/>
                    <a:pt x="3464" y="4083"/>
                  </a:cubicBezTo>
                  <a:cubicBezTo>
                    <a:pt x="3594" y="4063"/>
                    <a:pt x="3594" y="3442"/>
                    <a:pt x="3388" y="3245"/>
                  </a:cubicBezTo>
                  <a:cubicBezTo>
                    <a:pt x="3250" y="3111"/>
                    <a:pt x="3306" y="3025"/>
                    <a:pt x="3404" y="3025"/>
                  </a:cubicBezTo>
                  <a:cubicBezTo>
                    <a:pt x="3452" y="3025"/>
                    <a:pt x="3510" y="3046"/>
                    <a:pt x="3560" y="3092"/>
                  </a:cubicBezTo>
                  <a:cubicBezTo>
                    <a:pt x="3619" y="3144"/>
                    <a:pt x="3676" y="3167"/>
                    <a:pt x="3728" y="3167"/>
                  </a:cubicBezTo>
                  <a:cubicBezTo>
                    <a:pt x="3813" y="3167"/>
                    <a:pt x="3884" y="3103"/>
                    <a:pt x="3922" y="2997"/>
                  </a:cubicBezTo>
                  <a:cubicBezTo>
                    <a:pt x="3965" y="2872"/>
                    <a:pt x="3987" y="2807"/>
                    <a:pt x="4046" y="2807"/>
                  </a:cubicBezTo>
                  <a:cubicBezTo>
                    <a:pt x="4070" y="2807"/>
                    <a:pt x="4099" y="2818"/>
                    <a:pt x="4139" y="2840"/>
                  </a:cubicBezTo>
                  <a:cubicBezTo>
                    <a:pt x="4196" y="2872"/>
                    <a:pt x="4274" y="2878"/>
                    <a:pt x="4354" y="2878"/>
                  </a:cubicBezTo>
                  <a:cubicBezTo>
                    <a:pt x="4414" y="2878"/>
                    <a:pt x="4475" y="2875"/>
                    <a:pt x="4531" y="2875"/>
                  </a:cubicBezTo>
                  <a:cubicBezTo>
                    <a:pt x="4582" y="2875"/>
                    <a:pt x="4629" y="2878"/>
                    <a:pt x="4665" y="2890"/>
                  </a:cubicBezTo>
                  <a:cubicBezTo>
                    <a:pt x="4795" y="2935"/>
                    <a:pt x="4776" y="3469"/>
                    <a:pt x="4692" y="3488"/>
                  </a:cubicBezTo>
                  <a:cubicBezTo>
                    <a:pt x="4614" y="3502"/>
                    <a:pt x="4653" y="3678"/>
                    <a:pt x="4746" y="3678"/>
                  </a:cubicBezTo>
                  <a:cubicBezTo>
                    <a:pt x="4759" y="3678"/>
                    <a:pt x="4772" y="3675"/>
                    <a:pt x="4787" y="3667"/>
                  </a:cubicBezTo>
                  <a:cubicBezTo>
                    <a:pt x="4800" y="3661"/>
                    <a:pt x="4813" y="3658"/>
                    <a:pt x="4826" y="3658"/>
                  </a:cubicBezTo>
                  <a:cubicBezTo>
                    <a:pt x="4929" y="3658"/>
                    <a:pt x="5038" y="3840"/>
                    <a:pt x="5137" y="3840"/>
                  </a:cubicBezTo>
                  <a:cubicBezTo>
                    <a:pt x="5141" y="3840"/>
                    <a:pt x="5145" y="3840"/>
                    <a:pt x="5149" y="3839"/>
                  </a:cubicBezTo>
                  <a:cubicBezTo>
                    <a:pt x="5260" y="3824"/>
                    <a:pt x="5233" y="3504"/>
                    <a:pt x="5370" y="3496"/>
                  </a:cubicBezTo>
                  <a:cubicBezTo>
                    <a:pt x="5373" y="3496"/>
                    <a:pt x="5375" y="3496"/>
                    <a:pt x="5378" y="3496"/>
                  </a:cubicBezTo>
                  <a:cubicBezTo>
                    <a:pt x="5517" y="3496"/>
                    <a:pt x="5677" y="3734"/>
                    <a:pt x="5770" y="4056"/>
                  </a:cubicBezTo>
                  <a:cubicBezTo>
                    <a:pt x="5796" y="4147"/>
                    <a:pt x="5834" y="4182"/>
                    <a:pt x="5874" y="4182"/>
                  </a:cubicBezTo>
                  <a:cubicBezTo>
                    <a:pt x="5977" y="4182"/>
                    <a:pt x="6091" y="3944"/>
                    <a:pt x="6011" y="3831"/>
                  </a:cubicBezTo>
                  <a:cubicBezTo>
                    <a:pt x="5896" y="3675"/>
                    <a:pt x="6087" y="3709"/>
                    <a:pt x="6087" y="3488"/>
                  </a:cubicBezTo>
                  <a:cubicBezTo>
                    <a:pt x="6087" y="3263"/>
                    <a:pt x="6270" y="3126"/>
                    <a:pt x="6175" y="2874"/>
                  </a:cubicBezTo>
                  <a:cubicBezTo>
                    <a:pt x="6125" y="2742"/>
                    <a:pt x="6127" y="2683"/>
                    <a:pt x="6161" y="2683"/>
                  </a:cubicBezTo>
                  <a:cubicBezTo>
                    <a:pt x="6193" y="2683"/>
                    <a:pt x="6250" y="2732"/>
                    <a:pt x="6319" y="2821"/>
                  </a:cubicBezTo>
                  <a:cubicBezTo>
                    <a:pt x="6468" y="3011"/>
                    <a:pt x="6312" y="3298"/>
                    <a:pt x="6407" y="3469"/>
                  </a:cubicBezTo>
                  <a:cubicBezTo>
                    <a:pt x="6494" y="3626"/>
                    <a:pt x="7052" y="4228"/>
                    <a:pt x="7271" y="4228"/>
                  </a:cubicBezTo>
                  <a:cubicBezTo>
                    <a:pt x="7291" y="4228"/>
                    <a:pt x="7308" y="4223"/>
                    <a:pt x="7322" y="4212"/>
                  </a:cubicBezTo>
                  <a:cubicBezTo>
                    <a:pt x="7417" y="4132"/>
                    <a:pt x="7184" y="4029"/>
                    <a:pt x="7077" y="3782"/>
                  </a:cubicBezTo>
                  <a:cubicBezTo>
                    <a:pt x="6975" y="3530"/>
                    <a:pt x="7151" y="3488"/>
                    <a:pt x="7165" y="3347"/>
                  </a:cubicBezTo>
                  <a:cubicBezTo>
                    <a:pt x="7184" y="3210"/>
                    <a:pt x="6880" y="3203"/>
                    <a:pt x="6906" y="3092"/>
                  </a:cubicBezTo>
                  <a:cubicBezTo>
                    <a:pt x="6933" y="2978"/>
                    <a:pt x="6811" y="2874"/>
                    <a:pt x="6845" y="2668"/>
                  </a:cubicBezTo>
                  <a:cubicBezTo>
                    <a:pt x="6880" y="2459"/>
                    <a:pt x="6803" y="2314"/>
                    <a:pt x="6716" y="2211"/>
                  </a:cubicBezTo>
                  <a:cubicBezTo>
                    <a:pt x="6632" y="2109"/>
                    <a:pt x="6891" y="1830"/>
                    <a:pt x="6830" y="1743"/>
                  </a:cubicBezTo>
                  <a:cubicBezTo>
                    <a:pt x="6769" y="1659"/>
                    <a:pt x="6701" y="1278"/>
                    <a:pt x="6708" y="1090"/>
                  </a:cubicBezTo>
                  <a:cubicBezTo>
                    <a:pt x="6716" y="900"/>
                    <a:pt x="6495" y="409"/>
                    <a:pt x="6373" y="279"/>
                  </a:cubicBezTo>
                  <a:cubicBezTo>
                    <a:pt x="6346" y="251"/>
                    <a:pt x="6324" y="238"/>
                    <a:pt x="6306" y="238"/>
                  </a:cubicBezTo>
                  <a:cubicBezTo>
                    <a:pt x="6241" y="238"/>
                    <a:pt x="6230" y="393"/>
                    <a:pt x="6250" y="527"/>
                  </a:cubicBezTo>
                  <a:cubicBezTo>
                    <a:pt x="6262" y="605"/>
                    <a:pt x="6229" y="642"/>
                    <a:pt x="6174" y="642"/>
                  </a:cubicBezTo>
                  <a:cubicBezTo>
                    <a:pt x="6105" y="642"/>
                    <a:pt x="6002" y="586"/>
                    <a:pt x="5907" y="485"/>
                  </a:cubicBezTo>
                  <a:cubicBezTo>
                    <a:pt x="5733" y="306"/>
                    <a:pt x="5606" y="20"/>
                    <a:pt x="5348" y="1"/>
                  </a:cubicBezTo>
                  <a:cubicBezTo>
                    <a:pt x="5344" y="1"/>
                    <a:pt x="5341" y="1"/>
                    <a:pt x="533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5" name="Google Shape;1515;p48"/>
            <p:cNvSpPr/>
            <p:nvPr/>
          </p:nvSpPr>
          <p:spPr>
            <a:xfrm>
              <a:off x="1847100" y="3091650"/>
              <a:ext cx="30900" cy="36300"/>
            </a:xfrm>
            <a:custGeom>
              <a:rect b="b" l="l" r="r" t="t"/>
              <a:pathLst>
                <a:path extrusionOk="0" h="1452" w="1236">
                  <a:moveTo>
                    <a:pt x="739" y="0"/>
                  </a:moveTo>
                  <a:cubicBezTo>
                    <a:pt x="583" y="0"/>
                    <a:pt x="393" y="198"/>
                    <a:pt x="210" y="383"/>
                  </a:cubicBezTo>
                  <a:cubicBezTo>
                    <a:pt x="1" y="601"/>
                    <a:pt x="332" y="883"/>
                    <a:pt x="328" y="1115"/>
                  </a:cubicBezTo>
                  <a:cubicBezTo>
                    <a:pt x="497" y="1153"/>
                    <a:pt x="618" y="1210"/>
                    <a:pt x="660" y="1271"/>
                  </a:cubicBezTo>
                  <a:cubicBezTo>
                    <a:pt x="709" y="1339"/>
                    <a:pt x="858" y="1451"/>
                    <a:pt x="942" y="1451"/>
                  </a:cubicBezTo>
                  <a:cubicBezTo>
                    <a:pt x="971" y="1451"/>
                    <a:pt x="993" y="1438"/>
                    <a:pt x="1000" y="1405"/>
                  </a:cubicBezTo>
                  <a:cubicBezTo>
                    <a:pt x="1026" y="1271"/>
                    <a:pt x="1236" y="1066"/>
                    <a:pt x="1079" y="1039"/>
                  </a:cubicBezTo>
                  <a:cubicBezTo>
                    <a:pt x="919" y="1013"/>
                    <a:pt x="713" y="921"/>
                    <a:pt x="972" y="700"/>
                  </a:cubicBezTo>
                  <a:cubicBezTo>
                    <a:pt x="1037" y="647"/>
                    <a:pt x="1095" y="578"/>
                    <a:pt x="1148" y="505"/>
                  </a:cubicBezTo>
                  <a:cubicBezTo>
                    <a:pt x="1030" y="471"/>
                    <a:pt x="1011" y="197"/>
                    <a:pt x="866" y="56"/>
                  </a:cubicBezTo>
                  <a:cubicBezTo>
                    <a:pt x="827" y="17"/>
                    <a:pt x="785" y="0"/>
                    <a:pt x="73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6" name="Google Shape;1516;p48"/>
            <p:cNvSpPr/>
            <p:nvPr/>
          </p:nvSpPr>
          <p:spPr>
            <a:xfrm>
              <a:off x="1831275" y="2824175"/>
              <a:ext cx="33350" cy="21250"/>
            </a:xfrm>
            <a:custGeom>
              <a:rect b="b" l="l" r="r" t="t"/>
              <a:pathLst>
                <a:path extrusionOk="0" h="850" w="1334">
                  <a:moveTo>
                    <a:pt x="238" y="0"/>
                  </a:moveTo>
                  <a:cubicBezTo>
                    <a:pt x="215" y="0"/>
                    <a:pt x="199" y="6"/>
                    <a:pt x="192" y="18"/>
                  </a:cubicBezTo>
                  <a:cubicBezTo>
                    <a:pt x="146" y="86"/>
                    <a:pt x="310" y="140"/>
                    <a:pt x="329" y="216"/>
                  </a:cubicBezTo>
                  <a:cubicBezTo>
                    <a:pt x="344" y="292"/>
                    <a:pt x="1" y="380"/>
                    <a:pt x="192" y="415"/>
                  </a:cubicBezTo>
                  <a:cubicBezTo>
                    <a:pt x="379" y="448"/>
                    <a:pt x="112" y="620"/>
                    <a:pt x="352" y="795"/>
                  </a:cubicBezTo>
                  <a:cubicBezTo>
                    <a:pt x="407" y="834"/>
                    <a:pt x="460" y="850"/>
                    <a:pt x="511" y="850"/>
                  </a:cubicBezTo>
                  <a:cubicBezTo>
                    <a:pt x="685" y="850"/>
                    <a:pt x="827" y="662"/>
                    <a:pt x="889" y="570"/>
                  </a:cubicBezTo>
                  <a:cubicBezTo>
                    <a:pt x="910" y="537"/>
                    <a:pt x="934" y="522"/>
                    <a:pt x="957" y="522"/>
                  </a:cubicBezTo>
                  <a:cubicBezTo>
                    <a:pt x="1017" y="522"/>
                    <a:pt x="1070" y="622"/>
                    <a:pt x="1045" y="735"/>
                  </a:cubicBezTo>
                  <a:cubicBezTo>
                    <a:pt x="1032" y="786"/>
                    <a:pt x="1054" y="810"/>
                    <a:pt x="1089" y="810"/>
                  </a:cubicBezTo>
                  <a:cubicBezTo>
                    <a:pt x="1158" y="810"/>
                    <a:pt x="1278" y="721"/>
                    <a:pt x="1301" y="578"/>
                  </a:cubicBezTo>
                  <a:cubicBezTo>
                    <a:pt x="1334" y="372"/>
                    <a:pt x="966" y="153"/>
                    <a:pt x="839" y="153"/>
                  </a:cubicBezTo>
                  <a:cubicBezTo>
                    <a:pt x="832" y="153"/>
                    <a:pt x="826" y="153"/>
                    <a:pt x="820" y="155"/>
                  </a:cubicBezTo>
                  <a:cubicBezTo>
                    <a:pt x="815" y="156"/>
                    <a:pt x="809" y="157"/>
                    <a:pt x="802" y="157"/>
                  </a:cubicBezTo>
                  <a:cubicBezTo>
                    <a:pt x="690" y="157"/>
                    <a:pt x="364" y="0"/>
                    <a:pt x="23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7" name="Google Shape;1517;p48"/>
            <p:cNvSpPr/>
            <p:nvPr/>
          </p:nvSpPr>
          <p:spPr>
            <a:xfrm>
              <a:off x="1798025" y="2850100"/>
              <a:ext cx="62650" cy="41550"/>
            </a:xfrm>
            <a:custGeom>
              <a:rect b="b" l="l" r="r" t="t"/>
              <a:pathLst>
                <a:path extrusionOk="0" h="1662" w="2506">
                  <a:moveTo>
                    <a:pt x="1242" y="1"/>
                  </a:moveTo>
                  <a:cubicBezTo>
                    <a:pt x="1137" y="1"/>
                    <a:pt x="1034" y="203"/>
                    <a:pt x="992" y="284"/>
                  </a:cubicBezTo>
                  <a:cubicBezTo>
                    <a:pt x="968" y="332"/>
                    <a:pt x="871" y="363"/>
                    <a:pt x="774" y="363"/>
                  </a:cubicBezTo>
                  <a:cubicBezTo>
                    <a:pt x="700" y="363"/>
                    <a:pt x="626" y="344"/>
                    <a:pt x="588" y="300"/>
                  </a:cubicBezTo>
                  <a:cubicBezTo>
                    <a:pt x="535" y="234"/>
                    <a:pt x="383" y="194"/>
                    <a:pt x="258" y="194"/>
                  </a:cubicBezTo>
                  <a:cubicBezTo>
                    <a:pt x="184" y="194"/>
                    <a:pt x="120" y="208"/>
                    <a:pt x="89" y="238"/>
                  </a:cubicBezTo>
                  <a:cubicBezTo>
                    <a:pt x="1" y="326"/>
                    <a:pt x="89" y="635"/>
                    <a:pt x="321" y="662"/>
                  </a:cubicBezTo>
                  <a:cubicBezTo>
                    <a:pt x="553" y="688"/>
                    <a:pt x="451" y="940"/>
                    <a:pt x="500" y="1009"/>
                  </a:cubicBezTo>
                  <a:cubicBezTo>
                    <a:pt x="508" y="1019"/>
                    <a:pt x="517" y="1023"/>
                    <a:pt x="527" y="1023"/>
                  </a:cubicBezTo>
                  <a:cubicBezTo>
                    <a:pt x="569" y="1023"/>
                    <a:pt x="629" y="949"/>
                    <a:pt x="692" y="949"/>
                  </a:cubicBezTo>
                  <a:cubicBezTo>
                    <a:pt x="714" y="949"/>
                    <a:pt x="737" y="958"/>
                    <a:pt x="759" y="982"/>
                  </a:cubicBezTo>
                  <a:cubicBezTo>
                    <a:pt x="863" y="1093"/>
                    <a:pt x="607" y="1138"/>
                    <a:pt x="588" y="1317"/>
                  </a:cubicBezTo>
                  <a:cubicBezTo>
                    <a:pt x="573" y="1500"/>
                    <a:pt x="863" y="1515"/>
                    <a:pt x="1011" y="1610"/>
                  </a:cubicBezTo>
                  <a:cubicBezTo>
                    <a:pt x="1069" y="1648"/>
                    <a:pt x="1153" y="1662"/>
                    <a:pt x="1246" y="1662"/>
                  </a:cubicBezTo>
                  <a:cubicBezTo>
                    <a:pt x="1388" y="1662"/>
                    <a:pt x="1550" y="1631"/>
                    <a:pt x="1674" y="1610"/>
                  </a:cubicBezTo>
                  <a:cubicBezTo>
                    <a:pt x="1861" y="1580"/>
                    <a:pt x="1982" y="1376"/>
                    <a:pt x="2131" y="1376"/>
                  </a:cubicBezTo>
                  <a:cubicBezTo>
                    <a:pt x="2148" y="1376"/>
                    <a:pt x="2167" y="1379"/>
                    <a:pt x="2185" y="1385"/>
                  </a:cubicBezTo>
                  <a:cubicBezTo>
                    <a:pt x="2201" y="1391"/>
                    <a:pt x="2216" y="1394"/>
                    <a:pt x="2232" y="1394"/>
                  </a:cubicBezTo>
                  <a:cubicBezTo>
                    <a:pt x="2299" y="1394"/>
                    <a:pt x="2370" y="1347"/>
                    <a:pt x="2440" y="1299"/>
                  </a:cubicBezTo>
                  <a:cubicBezTo>
                    <a:pt x="2448" y="1070"/>
                    <a:pt x="2463" y="859"/>
                    <a:pt x="2493" y="764"/>
                  </a:cubicBezTo>
                  <a:cubicBezTo>
                    <a:pt x="2505" y="731"/>
                    <a:pt x="2501" y="650"/>
                    <a:pt x="2490" y="551"/>
                  </a:cubicBezTo>
                  <a:cubicBezTo>
                    <a:pt x="2368" y="625"/>
                    <a:pt x="2272" y="784"/>
                    <a:pt x="2183" y="784"/>
                  </a:cubicBezTo>
                  <a:cubicBezTo>
                    <a:pt x="2180" y="784"/>
                    <a:pt x="2176" y="784"/>
                    <a:pt x="2173" y="784"/>
                  </a:cubicBezTo>
                  <a:cubicBezTo>
                    <a:pt x="2055" y="764"/>
                    <a:pt x="2131" y="601"/>
                    <a:pt x="2235" y="483"/>
                  </a:cubicBezTo>
                  <a:cubicBezTo>
                    <a:pt x="2337" y="361"/>
                    <a:pt x="2356" y="94"/>
                    <a:pt x="2226" y="67"/>
                  </a:cubicBezTo>
                  <a:cubicBezTo>
                    <a:pt x="2218" y="66"/>
                    <a:pt x="2207" y="65"/>
                    <a:pt x="2193" y="65"/>
                  </a:cubicBezTo>
                  <a:cubicBezTo>
                    <a:pt x="2075" y="65"/>
                    <a:pt x="1786" y="126"/>
                    <a:pt x="1865" y="273"/>
                  </a:cubicBezTo>
                  <a:cubicBezTo>
                    <a:pt x="1952" y="437"/>
                    <a:pt x="1918" y="483"/>
                    <a:pt x="1830" y="544"/>
                  </a:cubicBezTo>
                  <a:cubicBezTo>
                    <a:pt x="1819" y="552"/>
                    <a:pt x="1806" y="555"/>
                    <a:pt x="1792" y="555"/>
                  </a:cubicBezTo>
                  <a:cubicBezTo>
                    <a:pt x="1706" y="555"/>
                    <a:pt x="1587" y="415"/>
                    <a:pt x="1468" y="376"/>
                  </a:cubicBezTo>
                  <a:cubicBezTo>
                    <a:pt x="1331" y="334"/>
                    <a:pt x="1380" y="52"/>
                    <a:pt x="1271" y="6"/>
                  </a:cubicBezTo>
                  <a:cubicBezTo>
                    <a:pt x="1261" y="3"/>
                    <a:pt x="1252" y="1"/>
                    <a:pt x="124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8" name="Google Shape;1518;p48"/>
            <p:cNvSpPr/>
            <p:nvPr/>
          </p:nvSpPr>
          <p:spPr>
            <a:xfrm>
              <a:off x="1531150" y="2663025"/>
              <a:ext cx="319125" cy="181925"/>
            </a:xfrm>
            <a:custGeom>
              <a:rect b="b" l="l" r="r" t="t"/>
              <a:pathLst>
                <a:path extrusionOk="0" h="7277" w="12765">
                  <a:moveTo>
                    <a:pt x="2607" y="687"/>
                  </a:moveTo>
                  <a:cubicBezTo>
                    <a:pt x="2659" y="687"/>
                    <a:pt x="2716" y="789"/>
                    <a:pt x="2691" y="812"/>
                  </a:cubicBezTo>
                  <a:cubicBezTo>
                    <a:pt x="2680" y="822"/>
                    <a:pt x="2669" y="827"/>
                    <a:pt x="2658" y="827"/>
                  </a:cubicBezTo>
                  <a:cubicBezTo>
                    <a:pt x="2604" y="827"/>
                    <a:pt x="2552" y="726"/>
                    <a:pt x="2577" y="701"/>
                  </a:cubicBezTo>
                  <a:cubicBezTo>
                    <a:pt x="2586" y="691"/>
                    <a:pt x="2596" y="687"/>
                    <a:pt x="2607" y="687"/>
                  </a:cubicBezTo>
                  <a:close/>
                  <a:moveTo>
                    <a:pt x="3056" y="1692"/>
                  </a:moveTo>
                  <a:cubicBezTo>
                    <a:pt x="3109" y="1692"/>
                    <a:pt x="3162" y="1793"/>
                    <a:pt x="3137" y="1818"/>
                  </a:cubicBezTo>
                  <a:cubicBezTo>
                    <a:pt x="3127" y="1827"/>
                    <a:pt x="3117" y="1831"/>
                    <a:pt x="3106" y="1831"/>
                  </a:cubicBezTo>
                  <a:cubicBezTo>
                    <a:pt x="3054" y="1831"/>
                    <a:pt x="2997" y="1729"/>
                    <a:pt x="3022" y="1707"/>
                  </a:cubicBezTo>
                  <a:cubicBezTo>
                    <a:pt x="3033" y="1697"/>
                    <a:pt x="3044" y="1692"/>
                    <a:pt x="3056" y="1692"/>
                  </a:cubicBezTo>
                  <a:close/>
                  <a:moveTo>
                    <a:pt x="9727" y="4009"/>
                  </a:moveTo>
                  <a:lnTo>
                    <a:pt x="9727" y="4009"/>
                  </a:lnTo>
                  <a:cubicBezTo>
                    <a:pt x="9856" y="4036"/>
                    <a:pt x="9830" y="4219"/>
                    <a:pt x="9727" y="4219"/>
                  </a:cubicBezTo>
                  <a:cubicBezTo>
                    <a:pt x="9575" y="4173"/>
                    <a:pt x="9735" y="4127"/>
                    <a:pt x="9727" y="4009"/>
                  </a:cubicBezTo>
                  <a:close/>
                  <a:moveTo>
                    <a:pt x="11627" y="4309"/>
                  </a:moveTo>
                  <a:cubicBezTo>
                    <a:pt x="11676" y="4309"/>
                    <a:pt x="11727" y="4403"/>
                    <a:pt x="11705" y="4425"/>
                  </a:cubicBezTo>
                  <a:cubicBezTo>
                    <a:pt x="11695" y="4434"/>
                    <a:pt x="11685" y="4438"/>
                    <a:pt x="11675" y="4438"/>
                  </a:cubicBezTo>
                  <a:cubicBezTo>
                    <a:pt x="11625" y="4438"/>
                    <a:pt x="11576" y="4347"/>
                    <a:pt x="11598" y="4322"/>
                  </a:cubicBezTo>
                  <a:cubicBezTo>
                    <a:pt x="11607" y="4313"/>
                    <a:pt x="11617" y="4309"/>
                    <a:pt x="11627" y="4309"/>
                  </a:cubicBezTo>
                  <a:close/>
                  <a:moveTo>
                    <a:pt x="7675" y="4197"/>
                  </a:moveTo>
                  <a:cubicBezTo>
                    <a:pt x="7835" y="4197"/>
                    <a:pt x="7815" y="4566"/>
                    <a:pt x="7640" y="4566"/>
                  </a:cubicBezTo>
                  <a:cubicBezTo>
                    <a:pt x="7610" y="4566"/>
                    <a:pt x="7577" y="4556"/>
                    <a:pt x="7539" y="4532"/>
                  </a:cubicBezTo>
                  <a:lnTo>
                    <a:pt x="7539" y="4310"/>
                  </a:lnTo>
                  <a:cubicBezTo>
                    <a:pt x="7551" y="4313"/>
                    <a:pt x="7561" y="4314"/>
                    <a:pt x="7570" y="4314"/>
                  </a:cubicBezTo>
                  <a:cubicBezTo>
                    <a:pt x="7637" y="4314"/>
                    <a:pt x="7647" y="4257"/>
                    <a:pt x="7650" y="4200"/>
                  </a:cubicBezTo>
                  <a:cubicBezTo>
                    <a:pt x="7659" y="4198"/>
                    <a:pt x="7667" y="4197"/>
                    <a:pt x="7675" y="4197"/>
                  </a:cubicBezTo>
                  <a:close/>
                  <a:moveTo>
                    <a:pt x="8983" y="5147"/>
                  </a:moveTo>
                  <a:cubicBezTo>
                    <a:pt x="9036" y="5147"/>
                    <a:pt x="9093" y="5249"/>
                    <a:pt x="9068" y="5274"/>
                  </a:cubicBezTo>
                  <a:cubicBezTo>
                    <a:pt x="9058" y="5284"/>
                    <a:pt x="9047" y="5288"/>
                    <a:pt x="9036" y="5288"/>
                  </a:cubicBezTo>
                  <a:cubicBezTo>
                    <a:pt x="8982" y="5288"/>
                    <a:pt x="8928" y="5186"/>
                    <a:pt x="8953" y="5160"/>
                  </a:cubicBezTo>
                  <a:cubicBezTo>
                    <a:pt x="8963" y="5151"/>
                    <a:pt x="8973" y="5147"/>
                    <a:pt x="8983" y="5147"/>
                  </a:cubicBezTo>
                  <a:close/>
                  <a:moveTo>
                    <a:pt x="9512" y="5504"/>
                  </a:moveTo>
                  <a:cubicBezTo>
                    <a:pt x="9524" y="5504"/>
                    <a:pt x="9556" y="5522"/>
                    <a:pt x="9620" y="5568"/>
                  </a:cubicBezTo>
                  <a:cubicBezTo>
                    <a:pt x="9680" y="5650"/>
                    <a:pt x="9692" y="5679"/>
                    <a:pt x="9679" y="5679"/>
                  </a:cubicBezTo>
                  <a:cubicBezTo>
                    <a:pt x="9650" y="5679"/>
                    <a:pt x="9477" y="5504"/>
                    <a:pt x="9512" y="5504"/>
                  </a:cubicBezTo>
                  <a:close/>
                  <a:moveTo>
                    <a:pt x="3309" y="0"/>
                  </a:moveTo>
                  <a:lnTo>
                    <a:pt x="3309" y="0"/>
                  </a:lnTo>
                  <a:cubicBezTo>
                    <a:pt x="3171" y="11"/>
                    <a:pt x="3057" y="41"/>
                    <a:pt x="3019" y="80"/>
                  </a:cubicBezTo>
                  <a:cubicBezTo>
                    <a:pt x="2961" y="141"/>
                    <a:pt x="2828" y="245"/>
                    <a:pt x="2758" y="245"/>
                  </a:cubicBezTo>
                  <a:cubicBezTo>
                    <a:pt x="2731" y="245"/>
                    <a:pt x="2714" y="229"/>
                    <a:pt x="2714" y="190"/>
                  </a:cubicBezTo>
                  <a:cubicBezTo>
                    <a:pt x="2714" y="113"/>
                    <a:pt x="2582" y="60"/>
                    <a:pt x="2452" y="60"/>
                  </a:cubicBezTo>
                  <a:cubicBezTo>
                    <a:pt x="2353" y="60"/>
                    <a:pt x="2255" y="91"/>
                    <a:pt x="2218" y="164"/>
                  </a:cubicBezTo>
                  <a:cubicBezTo>
                    <a:pt x="2184" y="233"/>
                    <a:pt x="2102" y="245"/>
                    <a:pt x="2012" y="245"/>
                  </a:cubicBezTo>
                  <a:cubicBezTo>
                    <a:pt x="1964" y="245"/>
                    <a:pt x="1913" y="241"/>
                    <a:pt x="1866" y="241"/>
                  </a:cubicBezTo>
                  <a:cubicBezTo>
                    <a:pt x="1789" y="241"/>
                    <a:pt x="1722" y="251"/>
                    <a:pt x="1692" y="301"/>
                  </a:cubicBezTo>
                  <a:cubicBezTo>
                    <a:pt x="1657" y="361"/>
                    <a:pt x="1585" y="380"/>
                    <a:pt x="1500" y="380"/>
                  </a:cubicBezTo>
                  <a:cubicBezTo>
                    <a:pt x="1386" y="380"/>
                    <a:pt x="1247" y="346"/>
                    <a:pt x="1136" y="331"/>
                  </a:cubicBezTo>
                  <a:cubicBezTo>
                    <a:pt x="1131" y="330"/>
                    <a:pt x="1126" y="330"/>
                    <a:pt x="1121" y="330"/>
                  </a:cubicBezTo>
                  <a:cubicBezTo>
                    <a:pt x="933" y="330"/>
                    <a:pt x="774" y="865"/>
                    <a:pt x="637" y="1162"/>
                  </a:cubicBezTo>
                  <a:cubicBezTo>
                    <a:pt x="629" y="1181"/>
                    <a:pt x="621" y="1197"/>
                    <a:pt x="610" y="1216"/>
                  </a:cubicBezTo>
                  <a:cubicBezTo>
                    <a:pt x="610" y="1219"/>
                    <a:pt x="607" y="1227"/>
                    <a:pt x="603" y="1235"/>
                  </a:cubicBezTo>
                  <a:cubicBezTo>
                    <a:pt x="595" y="1246"/>
                    <a:pt x="591" y="1253"/>
                    <a:pt x="584" y="1265"/>
                  </a:cubicBezTo>
                  <a:cubicBezTo>
                    <a:pt x="580" y="1273"/>
                    <a:pt x="575" y="1276"/>
                    <a:pt x="572" y="1284"/>
                  </a:cubicBezTo>
                  <a:cubicBezTo>
                    <a:pt x="568" y="1292"/>
                    <a:pt x="561" y="1304"/>
                    <a:pt x="553" y="1315"/>
                  </a:cubicBezTo>
                  <a:cubicBezTo>
                    <a:pt x="553" y="1318"/>
                    <a:pt x="549" y="1322"/>
                    <a:pt x="545" y="1326"/>
                  </a:cubicBezTo>
                  <a:cubicBezTo>
                    <a:pt x="538" y="1337"/>
                    <a:pt x="530" y="1349"/>
                    <a:pt x="522" y="1360"/>
                  </a:cubicBezTo>
                  <a:cubicBezTo>
                    <a:pt x="522" y="1364"/>
                    <a:pt x="519" y="1364"/>
                    <a:pt x="519" y="1368"/>
                  </a:cubicBezTo>
                  <a:cubicBezTo>
                    <a:pt x="404" y="1524"/>
                    <a:pt x="275" y="1642"/>
                    <a:pt x="172" y="1798"/>
                  </a:cubicBezTo>
                  <a:cubicBezTo>
                    <a:pt x="160" y="1818"/>
                    <a:pt x="149" y="1833"/>
                    <a:pt x="137" y="1856"/>
                  </a:cubicBezTo>
                  <a:cubicBezTo>
                    <a:pt x="0" y="2104"/>
                    <a:pt x="359" y="2187"/>
                    <a:pt x="584" y="2187"/>
                  </a:cubicBezTo>
                  <a:cubicBezTo>
                    <a:pt x="804" y="2187"/>
                    <a:pt x="832" y="2409"/>
                    <a:pt x="694" y="2576"/>
                  </a:cubicBezTo>
                  <a:cubicBezTo>
                    <a:pt x="553" y="2740"/>
                    <a:pt x="694" y="2935"/>
                    <a:pt x="584" y="3186"/>
                  </a:cubicBezTo>
                  <a:cubicBezTo>
                    <a:pt x="523" y="3317"/>
                    <a:pt x="596" y="3348"/>
                    <a:pt x="702" y="3348"/>
                  </a:cubicBezTo>
                  <a:cubicBezTo>
                    <a:pt x="798" y="3348"/>
                    <a:pt x="920" y="3323"/>
                    <a:pt x="999" y="3323"/>
                  </a:cubicBezTo>
                  <a:cubicBezTo>
                    <a:pt x="1163" y="3323"/>
                    <a:pt x="1163" y="3601"/>
                    <a:pt x="1163" y="3765"/>
                  </a:cubicBezTo>
                  <a:cubicBezTo>
                    <a:pt x="1163" y="3933"/>
                    <a:pt x="1304" y="4212"/>
                    <a:pt x="1498" y="4212"/>
                  </a:cubicBezTo>
                  <a:cubicBezTo>
                    <a:pt x="1661" y="4212"/>
                    <a:pt x="1768" y="4393"/>
                    <a:pt x="1865" y="4393"/>
                  </a:cubicBezTo>
                  <a:cubicBezTo>
                    <a:pt x="1881" y="4393"/>
                    <a:pt x="1898" y="4388"/>
                    <a:pt x="1914" y="4375"/>
                  </a:cubicBezTo>
                  <a:cubicBezTo>
                    <a:pt x="1940" y="4356"/>
                    <a:pt x="1967" y="4348"/>
                    <a:pt x="1993" y="4348"/>
                  </a:cubicBezTo>
                  <a:cubicBezTo>
                    <a:pt x="2076" y="4348"/>
                    <a:pt x="2155" y="4432"/>
                    <a:pt x="2218" y="4516"/>
                  </a:cubicBezTo>
                  <a:cubicBezTo>
                    <a:pt x="2299" y="4627"/>
                    <a:pt x="2577" y="4738"/>
                    <a:pt x="2661" y="4821"/>
                  </a:cubicBezTo>
                  <a:cubicBezTo>
                    <a:pt x="2684" y="4843"/>
                    <a:pt x="2711" y="4849"/>
                    <a:pt x="2741" y="4849"/>
                  </a:cubicBezTo>
                  <a:cubicBezTo>
                    <a:pt x="2771" y="4849"/>
                    <a:pt x="2803" y="4843"/>
                    <a:pt x="2836" y="4843"/>
                  </a:cubicBezTo>
                  <a:cubicBezTo>
                    <a:pt x="2889" y="4843"/>
                    <a:pt x="2943" y="4857"/>
                    <a:pt x="2992" y="4931"/>
                  </a:cubicBezTo>
                  <a:cubicBezTo>
                    <a:pt x="3103" y="5095"/>
                    <a:pt x="3019" y="5290"/>
                    <a:pt x="3103" y="5374"/>
                  </a:cubicBezTo>
                  <a:cubicBezTo>
                    <a:pt x="3133" y="5404"/>
                    <a:pt x="3176" y="5412"/>
                    <a:pt x="3231" y="5412"/>
                  </a:cubicBezTo>
                  <a:cubicBezTo>
                    <a:pt x="3308" y="5412"/>
                    <a:pt x="3407" y="5395"/>
                    <a:pt x="3522" y="5395"/>
                  </a:cubicBezTo>
                  <a:cubicBezTo>
                    <a:pt x="3556" y="5395"/>
                    <a:pt x="3592" y="5397"/>
                    <a:pt x="3629" y="5401"/>
                  </a:cubicBezTo>
                  <a:cubicBezTo>
                    <a:pt x="3880" y="5431"/>
                    <a:pt x="4158" y="5621"/>
                    <a:pt x="4380" y="5789"/>
                  </a:cubicBezTo>
                  <a:cubicBezTo>
                    <a:pt x="4437" y="5833"/>
                    <a:pt x="4483" y="5850"/>
                    <a:pt x="4520" y="5850"/>
                  </a:cubicBezTo>
                  <a:cubicBezTo>
                    <a:pt x="4627" y="5850"/>
                    <a:pt x="4662" y="5711"/>
                    <a:pt x="4684" y="5652"/>
                  </a:cubicBezTo>
                  <a:cubicBezTo>
                    <a:pt x="4698" y="5610"/>
                    <a:pt x="4739" y="5589"/>
                    <a:pt x="4797" y="5589"/>
                  </a:cubicBezTo>
                  <a:cubicBezTo>
                    <a:pt x="4856" y="5589"/>
                    <a:pt x="4932" y="5610"/>
                    <a:pt x="5016" y="5652"/>
                  </a:cubicBezTo>
                  <a:cubicBezTo>
                    <a:pt x="5184" y="5732"/>
                    <a:pt x="5070" y="5927"/>
                    <a:pt x="5043" y="6037"/>
                  </a:cubicBezTo>
                  <a:cubicBezTo>
                    <a:pt x="5016" y="6152"/>
                    <a:pt x="5154" y="6456"/>
                    <a:pt x="5432" y="6620"/>
                  </a:cubicBezTo>
                  <a:cubicBezTo>
                    <a:pt x="5571" y="6704"/>
                    <a:pt x="5682" y="6732"/>
                    <a:pt x="5775" y="6732"/>
                  </a:cubicBezTo>
                  <a:cubicBezTo>
                    <a:pt x="5868" y="6732"/>
                    <a:pt x="5944" y="6704"/>
                    <a:pt x="6014" y="6678"/>
                  </a:cubicBezTo>
                  <a:cubicBezTo>
                    <a:pt x="6033" y="6670"/>
                    <a:pt x="6052" y="6667"/>
                    <a:pt x="6072" y="6667"/>
                  </a:cubicBezTo>
                  <a:cubicBezTo>
                    <a:pt x="6159" y="6667"/>
                    <a:pt x="6261" y="6728"/>
                    <a:pt x="6393" y="6728"/>
                  </a:cubicBezTo>
                  <a:cubicBezTo>
                    <a:pt x="6453" y="6728"/>
                    <a:pt x="6520" y="6715"/>
                    <a:pt x="6594" y="6678"/>
                  </a:cubicBezTo>
                  <a:cubicBezTo>
                    <a:pt x="6670" y="6639"/>
                    <a:pt x="6729" y="6625"/>
                    <a:pt x="6780" y="6625"/>
                  </a:cubicBezTo>
                  <a:cubicBezTo>
                    <a:pt x="6903" y="6625"/>
                    <a:pt x="6976" y="6707"/>
                    <a:pt x="7109" y="6707"/>
                  </a:cubicBezTo>
                  <a:cubicBezTo>
                    <a:pt x="7122" y="6707"/>
                    <a:pt x="7136" y="6706"/>
                    <a:pt x="7151" y="6704"/>
                  </a:cubicBezTo>
                  <a:cubicBezTo>
                    <a:pt x="7372" y="6678"/>
                    <a:pt x="7344" y="6342"/>
                    <a:pt x="7566" y="6315"/>
                  </a:cubicBezTo>
                  <a:cubicBezTo>
                    <a:pt x="7585" y="6313"/>
                    <a:pt x="7603" y="6312"/>
                    <a:pt x="7619" y="6312"/>
                  </a:cubicBezTo>
                  <a:cubicBezTo>
                    <a:pt x="7801" y="6312"/>
                    <a:pt x="7870" y="6435"/>
                    <a:pt x="7870" y="6536"/>
                  </a:cubicBezTo>
                  <a:cubicBezTo>
                    <a:pt x="7870" y="6585"/>
                    <a:pt x="7913" y="6607"/>
                    <a:pt x="7966" y="6607"/>
                  </a:cubicBezTo>
                  <a:cubicBezTo>
                    <a:pt x="8034" y="6607"/>
                    <a:pt x="8117" y="6571"/>
                    <a:pt x="8149" y="6509"/>
                  </a:cubicBezTo>
                  <a:cubicBezTo>
                    <a:pt x="8176" y="6454"/>
                    <a:pt x="8286" y="6433"/>
                    <a:pt x="8403" y="6433"/>
                  </a:cubicBezTo>
                  <a:cubicBezTo>
                    <a:pt x="8521" y="6433"/>
                    <a:pt x="8646" y="6454"/>
                    <a:pt x="8702" y="6483"/>
                  </a:cubicBezTo>
                  <a:cubicBezTo>
                    <a:pt x="8809" y="6534"/>
                    <a:pt x="8709" y="6873"/>
                    <a:pt x="8825" y="6873"/>
                  </a:cubicBezTo>
                  <a:cubicBezTo>
                    <a:pt x="8830" y="6873"/>
                    <a:pt x="8834" y="6873"/>
                    <a:pt x="8839" y="6872"/>
                  </a:cubicBezTo>
                  <a:cubicBezTo>
                    <a:pt x="8856" y="6868"/>
                    <a:pt x="8874" y="6866"/>
                    <a:pt x="8893" y="6866"/>
                  </a:cubicBezTo>
                  <a:cubicBezTo>
                    <a:pt x="9031" y="6866"/>
                    <a:pt x="9214" y="6952"/>
                    <a:pt x="9311" y="6952"/>
                  </a:cubicBezTo>
                  <a:cubicBezTo>
                    <a:pt x="9422" y="6952"/>
                    <a:pt x="9784" y="6982"/>
                    <a:pt x="9700" y="7093"/>
                  </a:cubicBezTo>
                  <a:cubicBezTo>
                    <a:pt x="9666" y="7135"/>
                    <a:pt x="9662" y="7207"/>
                    <a:pt x="9673" y="7276"/>
                  </a:cubicBezTo>
                  <a:cubicBezTo>
                    <a:pt x="9684" y="7276"/>
                    <a:pt x="9696" y="7274"/>
                    <a:pt x="9708" y="7274"/>
                  </a:cubicBezTo>
                  <a:cubicBezTo>
                    <a:pt x="9714" y="7274"/>
                    <a:pt x="9721" y="7275"/>
                    <a:pt x="9727" y="7276"/>
                  </a:cubicBezTo>
                  <a:cubicBezTo>
                    <a:pt x="9737" y="7276"/>
                    <a:pt x="9746" y="7276"/>
                    <a:pt x="9756" y="7276"/>
                  </a:cubicBezTo>
                  <a:cubicBezTo>
                    <a:pt x="9963" y="7276"/>
                    <a:pt x="10164" y="7199"/>
                    <a:pt x="10314" y="7016"/>
                  </a:cubicBezTo>
                  <a:cubicBezTo>
                    <a:pt x="10470" y="6826"/>
                    <a:pt x="10702" y="6970"/>
                    <a:pt x="10920" y="6807"/>
                  </a:cubicBezTo>
                  <a:cubicBezTo>
                    <a:pt x="11133" y="6647"/>
                    <a:pt x="11290" y="6696"/>
                    <a:pt x="11446" y="6518"/>
                  </a:cubicBezTo>
                  <a:cubicBezTo>
                    <a:pt x="11543" y="6401"/>
                    <a:pt x="11614" y="6351"/>
                    <a:pt x="11705" y="6351"/>
                  </a:cubicBezTo>
                  <a:cubicBezTo>
                    <a:pt x="11756" y="6351"/>
                    <a:pt x="11813" y="6366"/>
                    <a:pt x="11884" y="6395"/>
                  </a:cubicBezTo>
                  <a:cubicBezTo>
                    <a:pt x="11912" y="6406"/>
                    <a:pt x="11935" y="6411"/>
                    <a:pt x="11954" y="6411"/>
                  </a:cubicBezTo>
                  <a:cubicBezTo>
                    <a:pt x="12071" y="6411"/>
                    <a:pt x="12046" y="6238"/>
                    <a:pt x="12151" y="6231"/>
                  </a:cubicBezTo>
                  <a:cubicBezTo>
                    <a:pt x="12162" y="6230"/>
                    <a:pt x="12173" y="6230"/>
                    <a:pt x="12186" y="6230"/>
                  </a:cubicBezTo>
                  <a:cubicBezTo>
                    <a:pt x="12266" y="6230"/>
                    <a:pt x="12381" y="6248"/>
                    <a:pt x="12482" y="6248"/>
                  </a:cubicBezTo>
                  <a:cubicBezTo>
                    <a:pt x="12544" y="6248"/>
                    <a:pt x="12601" y="6241"/>
                    <a:pt x="12643" y="6220"/>
                  </a:cubicBezTo>
                  <a:cubicBezTo>
                    <a:pt x="12764" y="6163"/>
                    <a:pt x="12643" y="6041"/>
                    <a:pt x="12635" y="5767"/>
                  </a:cubicBezTo>
                  <a:cubicBezTo>
                    <a:pt x="12629" y="5571"/>
                    <a:pt x="12541" y="5547"/>
                    <a:pt x="12433" y="5547"/>
                  </a:cubicBezTo>
                  <a:cubicBezTo>
                    <a:pt x="12397" y="5547"/>
                    <a:pt x="12359" y="5550"/>
                    <a:pt x="12321" y="5550"/>
                  </a:cubicBezTo>
                  <a:cubicBezTo>
                    <a:pt x="12310" y="5550"/>
                    <a:pt x="12299" y="5549"/>
                    <a:pt x="12289" y="5549"/>
                  </a:cubicBezTo>
                  <a:cubicBezTo>
                    <a:pt x="12124" y="5542"/>
                    <a:pt x="12204" y="5401"/>
                    <a:pt x="12101" y="5370"/>
                  </a:cubicBezTo>
                  <a:cubicBezTo>
                    <a:pt x="11995" y="5332"/>
                    <a:pt x="11972" y="5084"/>
                    <a:pt x="12055" y="4886"/>
                  </a:cubicBezTo>
                  <a:cubicBezTo>
                    <a:pt x="12143" y="4688"/>
                    <a:pt x="11995" y="4585"/>
                    <a:pt x="11789" y="4551"/>
                  </a:cubicBezTo>
                  <a:cubicBezTo>
                    <a:pt x="11583" y="4516"/>
                    <a:pt x="11831" y="4402"/>
                    <a:pt x="11877" y="4341"/>
                  </a:cubicBezTo>
                  <a:cubicBezTo>
                    <a:pt x="11918" y="4280"/>
                    <a:pt x="11557" y="4101"/>
                    <a:pt x="11323" y="4013"/>
                  </a:cubicBezTo>
                  <a:cubicBezTo>
                    <a:pt x="11266" y="3992"/>
                    <a:pt x="11226" y="3982"/>
                    <a:pt x="11200" y="3982"/>
                  </a:cubicBezTo>
                  <a:cubicBezTo>
                    <a:pt x="11123" y="3982"/>
                    <a:pt x="11189" y="4074"/>
                    <a:pt x="11358" y="4223"/>
                  </a:cubicBezTo>
                  <a:cubicBezTo>
                    <a:pt x="11451" y="4305"/>
                    <a:pt x="11429" y="4333"/>
                    <a:pt x="11358" y="4333"/>
                  </a:cubicBezTo>
                  <a:cubicBezTo>
                    <a:pt x="11258" y="4333"/>
                    <a:pt x="11059" y="4275"/>
                    <a:pt x="10954" y="4231"/>
                  </a:cubicBezTo>
                  <a:cubicBezTo>
                    <a:pt x="10771" y="4154"/>
                    <a:pt x="10245" y="4162"/>
                    <a:pt x="10123" y="4135"/>
                  </a:cubicBezTo>
                  <a:cubicBezTo>
                    <a:pt x="10005" y="4108"/>
                    <a:pt x="9822" y="4059"/>
                    <a:pt x="9773" y="3807"/>
                  </a:cubicBezTo>
                  <a:cubicBezTo>
                    <a:pt x="9723" y="3574"/>
                    <a:pt x="9454" y="3276"/>
                    <a:pt x="9312" y="3276"/>
                  </a:cubicBezTo>
                  <a:cubicBezTo>
                    <a:pt x="9301" y="3276"/>
                    <a:pt x="9290" y="3277"/>
                    <a:pt x="9281" y="3281"/>
                  </a:cubicBezTo>
                  <a:cubicBezTo>
                    <a:pt x="9273" y="3284"/>
                    <a:pt x="9265" y="3286"/>
                    <a:pt x="9257" y="3286"/>
                  </a:cubicBezTo>
                  <a:cubicBezTo>
                    <a:pt x="9126" y="3286"/>
                    <a:pt x="8927" y="2935"/>
                    <a:pt x="8804" y="2935"/>
                  </a:cubicBezTo>
                  <a:cubicBezTo>
                    <a:pt x="8675" y="2935"/>
                    <a:pt x="8278" y="3350"/>
                    <a:pt x="8195" y="3487"/>
                  </a:cubicBezTo>
                  <a:cubicBezTo>
                    <a:pt x="8111" y="3619"/>
                    <a:pt x="8171" y="3904"/>
                    <a:pt x="8092" y="3904"/>
                  </a:cubicBezTo>
                  <a:cubicBezTo>
                    <a:pt x="8088" y="3904"/>
                    <a:pt x="8085" y="3903"/>
                    <a:pt x="8081" y="3902"/>
                  </a:cubicBezTo>
                  <a:cubicBezTo>
                    <a:pt x="8064" y="3898"/>
                    <a:pt x="8040" y="3896"/>
                    <a:pt x="8010" y="3896"/>
                  </a:cubicBezTo>
                  <a:cubicBezTo>
                    <a:pt x="7864" y="3896"/>
                    <a:pt x="7583" y="3943"/>
                    <a:pt x="7425" y="3971"/>
                  </a:cubicBezTo>
                  <a:cubicBezTo>
                    <a:pt x="7413" y="3973"/>
                    <a:pt x="7400" y="3974"/>
                    <a:pt x="7388" y="3974"/>
                  </a:cubicBezTo>
                  <a:cubicBezTo>
                    <a:pt x="7209" y="3974"/>
                    <a:pt x="7025" y="3754"/>
                    <a:pt x="6857" y="3754"/>
                  </a:cubicBezTo>
                  <a:cubicBezTo>
                    <a:pt x="6835" y="3754"/>
                    <a:pt x="6813" y="3754"/>
                    <a:pt x="6791" y="3754"/>
                  </a:cubicBezTo>
                  <a:cubicBezTo>
                    <a:pt x="6627" y="3754"/>
                    <a:pt x="6461" y="3746"/>
                    <a:pt x="6407" y="3601"/>
                  </a:cubicBezTo>
                  <a:cubicBezTo>
                    <a:pt x="6346" y="3438"/>
                    <a:pt x="6194" y="3540"/>
                    <a:pt x="6141" y="3323"/>
                  </a:cubicBezTo>
                  <a:cubicBezTo>
                    <a:pt x="6087" y="3110"/>
                    <a:pt x="5778" y="3151"/>
                    <a:pt x="5683" y="2919"/>
                  </a:cubicBezTo>
                  <a:cubicBezTo>
                    <a:pt x="5588" y="2687"/>
                    <a:pt x="5511" y="2667"/>
                    <a:pt x="5363" y="2367"/>
                  </a:cubicBezTo>
                  <a:cubicBezTo>
                    <a:pt x="5218" y="2066"/>
                    <a:pt x="4871" y="1555"/>
                    <a:pt x="4692" y="1471"/>
                  </a:cubicBezTo>
                  <a:cubicBezTo>
                    <a:pt x="4673" y="1462"/>
                    <a:pt x="4654" y="1458"/>
                    <a:pt x="4635" y="1458"/>
                  </a:cubicBezTo>
                  <a:cubicBezTo>
                    <a:pt x="4515" y="1458"/>
                    <a:pt x="4392" y="1615"/>
                    <a:pt x="4269" y="1615"/>
                  </a:cubicBezTo>
                  <a:cubicBezTo>
                    <a:pt x="4223" y="1615"/>
                    <a:pt x="4178" y="1593"/>
                    <a:pt x="4132" y="1532"/>
                  </a:cubicBezTo>
                  <a:cubicBezTo>
                    <a:pt x="3942" y="1281"/>
                    <a:pt x="3724" y="1487"/>
                    <a:pt x="3655" y="1307"/>
                  </a:cubicBezTo>
                  <a:cubicBezTo>
                    <a:pt x="3587" y="1124"/>
                    <a:pt x="3492" y="1056"/>
                    <a:pt x="3354" y="926"/>
                  </a:cubicBezTo>
                  <a:cubicBezTo>
                    <a:pt x="3217" y="796"/>
                    <a:pt x="3347" y="625"/>
                    <a:pt x="3293" y="316"/>
                  </a:cubicBezTo>
                  <a:cubicBezTo>
                    <a:pt x="3274" y="201"/>
                    <a:pt x="3286" y="95"/>
                    <a:pt x="330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19" name="Google Shape;1519;p48"/>
            <p:cNvSpPr/>
            <p:nvPr/>
          </p:nvSpPr>
          <p:spPr>
            <a:xfrm>
              <a:off x="1796275" y="2735625"/>
              <a:ext cx="20775" cy="12775"/>
            </a:xfrm>
            <a:custGeom>
              <a:rect b="b" l="l" r="r" t="t"/>
              <a:pathLst>
                <a:path extrusionOk="0" h="511" w="831">
                  <a:moveTo>
                    <a:pt x="85" y="0"/>
                  </a:moveTo>
                  <a:cubicBezTo>
                    <a:pt x="33" y="0"/>
                    <a:pt x="1" y="27"/>
                    <a:pt x="2" y="92"/>
                  </a:cubicBezTo>
                  <a:cubicBezTo>
                    <a:pt x="8" y="360"/>
                    <a:pt x="443" y="511"/>
                    <a:pt x="658" y="511"/>
                  </a:cubicBezTo>
                  <a:cubicBezTo>
                    <a:pt x="705" y="511"/>
                    <a:pt x="742" y="503"/>
                    <a:pt x="761" y="488"/>
                  </a:cubicBezTo>
                  <a:cubicBezTo>
                    <a:pt x="831" y="433"/>
                    <a:pt x="296" y="0"/>
                    <a:pt x="8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0" name="Google Shape;1520;p48"/>
            <p:cNvSpPr/>
            <p:nvPr/>
          </p:nvSpPr>
          <p:spPr>
            <a:xfrm>
              <a:off x="1770275" y="2679800"/>
              <a:ext cx="6050" cy="9875"/>
            </a:xfrm>
            <a:custGeom>
              <a:rect b="b" l="l" r="r" t="t"/>
              <a:pathLst>
                <a:path extrusionOk="0" h="395" w="242">
                  <a:moveTo>
                    <a:pt x="91" y="1"/>
                  </a:moveTo>
                  <a:cubicBezTo>
                    <a:pt x="1" y="1"/>
                    <a:pt x="36" y="395"/>
                    <a:pt x="121" y="395"/>
                  </a:cubicBezTo>
                  <a:cubicBezTo>
                    <a:pt x="132" y="395"/>
                    <a:pt x="143" y="389"/>
                    <a:pt x="154" y="377"/>
                  </a:cubicBezTo>
                  <a:cubicBezTo>
                    <a:pt x="242" y="281"/>
                    <a:pt x="242" y="76"/>
                    <a:pt x="112" y="7"/>
                  </a:cubicBezTo>
                  <a:cubicBezTo>
                    <a:pt x="104" y="3"/>
                    <a:pt x="97" y="1"/>
                    <a:pt x="9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1" name="Google Shape;1521;p48"/>
            <p:cNvSpPr/>
            <p:nvPr/>
          </p:nvSpPr>
          <p:spPr>
            <a:xfrm>
              <a:off x="1777575" y="2676400"/>
              <a:ext cx="14550" cy="17450"/>
            </a:xfrm>
            <a:custGeom>
              <a:rect b="b" l="l" r="r" t="t"/>
              <a:pathLst>
                <a:path extrusionOk="0" h="698" w="582">
                  <a:moveTo>
                    <a:pt x="127" y="1"/>
                  </a:moveTo>
                  <a:cubicBezTo>
                    <a:pt x="54" y="1"/>
                    <a:pt x="1" y="151"/>
                    <a:pt x="68" y="403"/>
                  </a:cubicBezTo>
                  <a:cubicBezTo>
                    <a:pt x="127" y="609"/>
                    <a:pt x="338" y="697"/>
                    <a:pt x="470" y="697"/>
                  </a:cubicBezTo>
                  <a:cubicBezTo>
                    <a:pt x="536" y="697"/>
                    <a:pt x="582" y="675"/>
                    <a:pt x="579" y="635"/>
                  </a:cubicBezTo>
                  <a:cubicBezTo>
                    <a:pt x="571" y="479"/>
                    <a:pt x="277" y="124"/>
                    <a:pt x="182" y="29"/>
                  </a:cubicBezTo>
                  <a:cubicBezTo>
                    <a:pt x="164" y="10"/>
                    <a:pt x="145" y="1"/>
                    <a:pt x="12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2" name="Google Shape;1522;p48"/>
            <p:cNvSpPr/>
            <p:nvPr/>
          </p:nvSpPr>
          <p:spPr>
            <a:xfrm>
              <a:off x="1756400" y="2605850"/>
              <a:ext cx="45000" cy="69075"/>
            </a:xfrm>
            <a:custGeom>
              <a:rect b="b" l="l" r="r" t="t"/>
              <a:pathLst>
                <a:path extrusionOk="0" h="2763" w="1800">
                  <a:moveTo>
                    <a:pt x="241" y="1"/>
                  </a:moveTo>
                  <a:cubicBezTo>
                    <a:pt x="207" y="1"/>
                    <a:pt x="166" y="14"/>
                    <a:pt x="114" y="50"/>
                  </a:cubicBezTo>
                  <a:cubicBezTo>
                    <a:pt x="137" y="76"/>
                    <a:pt x="157" y="115"/>
                    <a:pt x="176" y="179"/>
                  </a:cubicBezTo>
                  <a:cubicBezTo>
                    <a:pt x="244" y="427"/>
                    <a:pt x="0" y="972"/>
                    <a:pt x="61" y="1281"/>
                  </a:cubicBezTo>
                  <a:cubicBezTo>
                    <a:pt x="123" y="1593"/>
                    <a:pt x="123" y="2222"/>
                    <a:pt x="278" y="2367"/>
                  </a:cubicBezTo>
                  <a:cubicBezTo>
                    <a:pt x="407" y="2490"/>
                    <a:pt x="458" y="2763"/>
                    <a:pt x="549" y="2763"/>
                  </a:cubicBezTo>
                  <a:cubicBezTo>
                    <a:pt x="569" y="2763"/>
                    <a:pt x="590" y="2750"/>
                    <a:pt x="614" y="2722"/>
                  </a:cubicBezTo>
                  <a:cubicBezTo>
                    <a:pt x="668" y="2656"/>
                    <a:pt x="712" y="2643"/>
                    <a:pt x="755" y="2643"/>
                  </a:cubicBezTo>
                  <a:cubicBezTo>
                    <a:pt x="785" y="2643"/>
                    <a:pt x="816" y="2650"/>
                    <a:pt x="850" y="2650"/>
                  </a:cubicBezTo>
                  <a:cubicBezTo>
                    <a:pt x="888" y="2650"/>
                    <a:pt x="931" y="2641"/>
                    <a:pt x="983" y="2603"/>
                  </a:cubicBezTo>
                  <a:cubicBezTo>
                    <a:pt x="1147" y="2481"/>
                    <a:pt x="1220" y="2420"/>
                    <a:pt x="1182" y="2256"/>
                  </a:cubicBezTo>
                  <a:cubicBezTo>
                    <a:pt x="1159" y="2147"/>
                    <a:pt x="1190" y="2053"/>
                    <a:pt x="1267" y="2053"/>
                  </a:cubicBezTo>
                  <a:cubicBezTo>
                    <a:pt x="1306" y="2053"/>
                    <a:pt x="1357" y="2077"/>
                    <a:pt x="1418" y="2134"/>
                  </a:cubicBezTo>
                  <a:cubicBezTo>
                    <a:pt x="1418" y="2138"/>
                    <a:pt x="1422" y="2138"/>
                    <a:pt x="1426" y="2142"/>
                  </a:cubicBezTo>
                  <a:cubicBezTo>
                    <a:pt x="1399" y="1867"/>
                    <a:pt x="1384" y="1559"/>
                    <a:pt x="1418" y="1513"/>
                  </a:cubicBezTo>
                  <a:cubicBezTo>
                    <a:pt x="1467" y="1445"/>
                    <a:pt x="1796" y="1033"/>
                    <a:pt x="1761" y="930"/>
                  </a:cubicBezTo>
                  <a:cubicBezTo>
                    <a:pt x="1742" y="865"/>
                    <a:pt x="1769" y="583"/>
                    <a:pt x="1799" y="374"/>
                  </a:cubicBezTo>
                  <a:lnTo>
                    <a:pt x="1799" y="374"/>
                  </a:lnTo>
                  <a:cubicBezTo>
                    <a:pt x="1772" y="382"/>
                    <a:pt x="1745" y="387"/>
                    <a:pt x="1721" y="387"/>
                  </a:cubicBezTo>
                  <a:cubicBezTo>
                    <a:pt x="1702" y="387"/>
                    <a:pt x="1685" y="384"/>
                    <a:pt x="1670" y="377"/>
                  </a:cubicBezTo>
                  <a:cubicBezTo>
                    <a:pt x="1670" y="377"/>
                    <a:pt x="1670" y="374"/>
                    <a:pt x="1666" y="374"/>
                  </a:cubicBezTo>
                  <a:cubicBezTo>
                    <a:pt x="1662" y="374"/>
                    <a:pt x="1659" y="370"/>
                    <a:pt x="1655" y="366"/>
                  </a:cubicBezTo>
                  <a:lnTo>
                    <a:pt x="1650" y="366"/>
                  </a:lnTo>
                  <a:cubicBezTo>
                    <a:pt x="1647" y="362"/>
                    <a:pt x="1639" y="354"/>
                    <a:pt x="1636" y="351"/>
                  </a:cubicBezTo>
                  <a:cubicBezTo>
                    <a:pt x="1584" y="290"/>
                    <a:pt x="1573" y="168"/>
                    <a:pt x="1505" y="168"/>
                  </a:cubicBezTo>
                  <a:cubicBezTo>
                    <a:pt x="1488" y="168"/>
                    <a:pt x="1467" y="176"/>
                    <a:pt x="1441" y="194"/>
                  </a:cubicBezTo>
                  <a:cubicBezTo>
                    <a:pt x="1312" y="286"/>
                    <a:pt x="1289" y="312"/>
                    <a:pt x="1133" y="324"/>
                  </a:cubicBezTo>
                  <a:cubicBezTo>
                    <a:pt x="1002" y="336"/>
                    <a:pt x="927" y="365"/>
                    <a:pt x="846" y="365"/>
                  </a:cubicBezTo>
                  <a:cubicBezTo>
                    <a:pt x="830" y="365"/>
                    <a:pt x="814" y="364"/>
                    <a:pt x="797" y="362"/>
                  </a:cubicBezTo>
                  <a:cubicBezTo>
                    <a:pt x="690" y="351"/>
                    <a:pt x="667" y="247"/>
                    <a:pt x="496" y="168"/>
                  </a:cubicBezTo>
                  <a:cubicBezTo>
                    <a:pt x="382" y="117"/>
                    <a:pt x="339" y="1"/>
                    <a:pt x="24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3" name="Google Shape;1523;p48"/>
            <p:cNvSpPr/>
            <p:nvPr/>
          </p:nvSpPr>
          <p:spPr>
            <a:xfrm>
              <a:off x="2685800" y="2409075"/>
              <a:ext cx="142775" cy="117325"/>
            </a:xfrm>
            <a:custGeom>
              <a:rect b="b" l="l" r="r" t="t"/>
              <a:pathLst>
                <a:path extrusionOk="0" h="4693" w="5711">
                  <a:moveTo>
                    <a:pt x="484" y="0"/>
                  </a:moveTo>
                  <a:lnTo>
                    <a:pt x="484" y="0"/>
                  </a:lnTo>
                  <a:cubicBezTo>
                    <a:pt x="515" y="130"/>
                    <a:pt x="546" y="248"/>
                    <a:pt x="569" y="290"/>
                  </a:cubicBezTo>
                  <a:cubicBezTo>
                    <a:pt x="618" y="393"/>
                    <a:pt x="542" y="538"/>
                    <a:pt x="451" y="576"/>
                  </a:cubicBezTo>
                  <a:cubicBezTo>
                    <a:pt x="363" y="614"/>
                    <a:pt x="439" y="874"/>
                    <a:pt x="553" y="1079"/>
                  </a:cubicBezTo>
                  <a:cubicBezTo>
                    <a:pt x="671" y="1289"/>
                    <a:pt x="919" y="1391"/>
                    <a:pt x="866" y="1468"/>
                  </a:cubicBezTo>
                  <a:cubicBezTo>
                    <a:pt x="812" y="1544"/>
                    <a:pt x="748" y="2012"/>
                    <a:pt x="748" y="2142"/>
                  </a:cubicBezTo>
                  <a:cubicBezTo>
                    <a:pt x="748" y="2272"/>
                    <a:pt x="477" y="2684"/>
                    <a:pt x="363" y="2813"/>
                  </a:cubicBezTo>
                  <a:cubicBezTo>
                    <a:pt x="245" y="2943"/>
                    <a:pt x="298" y="3316"/>
                    <a:pt x="245" y="3407"/>
                  </a:cubicBezTo>
                  <a:cubicBezTo>
                    <a:pt x="240" y="3416"/>
                    <a:pt x="236" y="3419"/>
                    <a:pt x="233" y="3427"/>
                  </a:cubicBezTo>
                  <a:lnTo>
                    <a:pt x="233" y="3430"/>
                  </a:lnTo>
                  <a:cubicBezTo>
                    <a:pt x="229" y="3435"/>
                    <a:pt x="229" y="3442"/>
                    <a:pt x="225" y="3446"/>
                  </a:cubicBezTo>
                  <a:cubicBezTo>
                    <a:pt x="191" y="3526"/>
                    <a:pt x="161" y="3632"/>
                    <a:pt x="115" y="3701"/>
                  </a:cubicBezTo>
                  <a:lnTo>
                    <a:pt x="111" y="3701"/>
                  </a:lnTo>
                  <a:cubicBezTo>
                    <a:pt x="111" y="3709"/>
                    <a:pt x="107" y="3713"/>
                    <a:pt x="103" y="3717"/>
                  </a:cubicBezTo>
                  <a:lnTo>
                    <a:pt x="99" y="3720"/>
                  </a:lnTo>
                  <a:cubicBezTo>
                    <a:pt x="96" y="3724"/>
                    <a:pt x="92" y="3728"/>
                    <a:pt x="88" y="3732"/>
                  </a:cubicBezTo>
                  <a:cubicBezTo>
                    <a:pt x="85" y="3736"/>
                    <a:pt x="80" y="3739"/>
                    <a:pt x="76" y="3743"/>
                  </a:cubicBezTo>
                  <a:cubicBezTo>
                    <a:pt x="0" y="3808"/>
                    <a:pt x="11" y="3965"/>
                    <a:pt x="39" y="4093"/>
                  </a:cubicBezTo>
                  <a:cubicBezTo>
                    <a:pt x="65" y="4223"/>
                    <a:pt x="245" y="4536"/>
                    <a:pt x="347" y="4559"/>
                  </a:cubicBezTo>
                  <a:cubicBezTo>
                    <a:pt x="382" y="4566"/>
                    <a:pt x="412" y="4597"/>
                    <a:pt x="442" y="4635"/>
                  </a:cubicBezTo>
                  <a:lnTo>
                    <a:pt x="687" y="4368"/>
                  </a:lnTo>
                  <a:lnTo>
                    <a:pt x="1102" y="4308"/>
                  </a:lnTo>
                  <a:lnTo>
                    <a:pt x="1311" y="4071"/>
                  </a:lnTo>
                  <a:cubicBezTo>
                    <a:pt x="1311" y="4071"/>
                    <a:pt x="1552" y="4071"/>
                    <a:pt x="1791" y="4102"/>
                  </a:cubicBezTo>
                  <a:cubicBezTo>
                    <a:pt x="2028" y="4128"/>
                    <a:pt x="2329" y="4338"/>
                    <a:pt x="2478" y="4490"/>
                  </a:cubicBezTo>
                  <a:cubicBezTo>
                    <a:pt x="2520" y="4533"/>
                    <a:pt x="2664" y="4597"/>
                    <a:pt x="2840" y="4662"/>
                  </a:cubicBezTo>
                  <a:cubicBezTo>
                    <a:pt x="2895" y="4442"/>
                    <a:pt x="2977" y="4276"/>
                    <a:pt x="3045" y="4276"/>
                  </a:cubicBezTo>
                  <a:cubicBezTo>
                    <a:pt x="3047" y="4276"/>
                    <a:pt x="3050" y="4276"/>
                    <a:pt x="3053" y="4276"/>
                  </a:cubicBezTo>
                  <a:cubicBezTo>
                    <a:pt x="3195" y="4299"/>
                    <a:pt x="3130" y="4688"/>
                    <a:pt x="3427" y="4688"/>
                  </a:cubicBezTo>
                  <a:cubicBezTo>
                    <a:pt x="3446" y="4688"/>
                    <a:pt x="3465" y="4693"/>
                    <a:pt x="3487" y="4693"/>
                  </a:cubicBezTo>
                  <a:lnTo>
                    <a:pt x="4658" y="2489"/>
                  </a:lnTo>
                  <a:lnTo>
                    <a:pt x="5016" y="2516"/>
                  </a:lnTo>
                  <a:cubicBezTo>
                    <a:pt x="5016" y="2516"/>
                    <a:pt x="5378" y="2021"/>
                    <a:pt x="5710" y="1540"/>
                  </a:cubicBezTo>
                  <a:cubicBezTo>
                    <a:pt x="5165" y="1323"/>
                    <a:pt x="4555" y="1041"/>
                    <a:pt x="4441" y="969"/>
                  </a:cubicBezTo>
                  <a:cubicBezTo>
                    <a:pt x="4242" y="839"/>
                    <a:pt x="4277" y="709"/>
                    <a:pt x="4140" y="599"/>
                  </a:cubicBezTo>
                  <a:cubicBezTo>
                    <a:pt x="4002" y="485"/>
                    <a:pt x="4208" y="450"/>
                    <a:pt x="3930" y="279"/>
                  </a:cubicBezTo>
                  <a:cubicBezTo>
                    <a:pt x="3911" y="264"/>
                    <a:pt x="3884" y="248"/>
                    <a:pt x="3862" y="229"/>
                  </a:cubicBezTo>
                  <a:lnTo>
                    <a:pt x="3404" y="519"/>
                  </a:lnTo>
                  <a:lnTo>
                    <a:pt x="1311" y="545"/>
                  </a:lnTo>
                  <a:lnTo>
                    <a:pt x="896" y="279"/>
                  </a:lnTo>
                  <a:lnTo>
                    <a:pt x="484" y="0"/>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4" name="Google Shape;1524;p48"/>
            <p:cNvSpPr/>
            <p:nvPr/>
          </p:nvSpPr>
          <p:spPr>
            <a:xfrm>
              <a:off x="2696850" y="2510825"/>
              <a:ext cx="82425" cy="79700"/>
            </a:xfrm>
            <a:custGeom>
              <a:rect b="b" l="l" r="r" t="t"/>
              <a:pathLst>
                <a:path extrusionOk="0" h="3188" w="3297">
                  <a:moveTo>
                    <a:pt x="869" y="1"/>
                  </a:moveTo>
                  <a:lnTo>
                    <a:pt x="660" y="238"/>
                  </a:lnTo>
                  <a:lnTo>
                    <a:pt x="245" y="298"/>
                  </a:lnTo>
                  <a:lnTo>
                    <a:pt x="0" y="565"/>
                  </a:lnTo>
                  <a:cubicBezTo>
                    <a:pt x="65" y="641"/>
                    <a:pt x="130" y="752"/>
                    <a:pt x="191" y="763"/>
                  </a:cubicBezTo>
                  <a:cubicBezTo>
                    <a:pt x="283" y="774"/>
                    <a:pt x="267" y="1019"/>
                    <a:pt x="218" y="1126"/>
                  </a:cubicBezTo>
                  <a:cubicBezTo>
                    <a:pt x="164" y="1228"/>
                    <a:pt x="283" y="1499"/>
                    <a:pt x="359" y="1552"/>
                  </a:cubicBezTo>
                  <a:cubicBezTo>
                    <a:pt x="435" y="1601"/>
                    <a:pt x="218" y="1784"/>
                    <a:pt x="229" y="1914"/>
                  </a:cubicBezTo>
                  <a:cubicBezTo>
                    <a:pt x="229" y="1922"/>
                    <a:pt x="233" y="1930"/>
                    <a:pt x="233" y="1937"/>
                  </a:cubicBezTo>
                  <a:cubicBezTo>
                    <a:pt x="252" y="2067"/>
                    <a:pt x="340" y="2307"/>
                    <a:pt x="355" y="2345"/>
                  </a:cubicBezTo>
                  <a:cubicBezTo>
                    <a:pt x="359" y="2349"/>
                    <a:pt x="359" y="2352"/>
                    <a:pt x="359" y="2352"/>
                  </a:cubicBezTo>
                  <a:cubicBezTo>
                    <a:pt x="359" y="2352"/>
                    <a:pt x="721" y="2406"/>
                    <a:pt x="862" y="2406"/>
                  </a:cubicBezTo>
                  <a:cubicBezTo>
                    <a:pt x="1006" y="2406"/>
                    <a:pt x="1033" y="2212"/>
                    <a:pt x="1147" y="2212"/>
                  </a:cubicBezTo>
                  <a:cubicBezTo>
                    <a:pt x="1266" y="2212"/>
                    <a:pt x="1369" y="2364"/>
                    <a:pt x="1445" y="2379"/>
                  </a:cubicBezTo>
                  <a:cubicBezTo>
                    <a:pt x="1525" y="2391"/>
                    <a:pt x="1575" y="2493"/>
                    <a:pt x="1613" y="2623"/>
                  </a:cubicBezTo>
                  <a:cubicBezTo>
                    <a:pt x="1650" y="2753"/>
                    <a:pt x="1861" y="2741"/>
                    <a:pt x="1937" y="2845"/>
                  </a:cubicBezTo>
                  <a:cubicBezTo>
                    <a:pt x="2013" y="2947"/>
                    <a:pt x="2208" y="2920"/>
                    <a:pt x="2352" y="2985"/>
                  </a:cubicBezTo>
                  <a:cubicBezTo>
                    <a:pt x="2493" y="3050"/>
                    <a:pt x="2688" y="3092"/>
                    <a:pt x="2855" y="3092"/>
                  </a:cubicBezTo>
                  <a:cubicBezTo>
                    <a:pt x="2992" y="3092"/>
                    <a:pt x="3183" y="3107"/>
                    <a:pt x="3279" y="3188"/>
                  </a:cubicBezTo>
                  <a:cubicBezTo>
                    <a:pt x="3297" y="3024"/>
                    <a:pt x="3270" y="2978"/>
                    <a:pt x="3228" y="2898"/>
                  </a:cubicBezTo>
                  <a:cubicBezTo>
                    <a:pt x="3228" y="2894"/>
                    <a:pt x="3225" y="2890"/>
                    <a:pt x="3225" y="2887"/>
                  </a:cubicBezTo>
                  <a:cubicBezTo>
                    <a:pt x="3221" y="2882"/>
                    <a:pt x="3221" y="2878"/>
                    <a:pt x="3217" y="2871"/>
                  </a:cubicBezTo>
                  <a:cubicBezTo>
                    <a:pt x="3217" y="2867"/>
                    <a:pt x="3214" y="2864"/>
                    <a:pt x="3214" y="2855"/>
                  </a:cubicBezTo>
                  <a:lnTo>
                    <a:pt x="3210" y="2855"/>
                  </a:lnTo>
                  <a:cubicBezTo>
                    <a:pt x="3152" y="2704"/>
                    <a:pt x="3057" y="2330"/>
                    <a:pt x="3050" y="2299"/>
                  </a:cubicBezTo>
                  <a:lnTo>
                    <a:pt x="3012" y="1812"/>
                  </a:lnTo>
                  <a:cubicBezTo>
                    <a:pt x="2707" y="1705"/>
                    <a:pt x="2428" y="1545"/>
                    <a:pt x="2379" y="1369"/>
                  </a:cubicBezTo>
                  <a:cubicBezTo>
                    <a:pt x="2310" y="1144"/>
                    <a:pt x="2336" y="836"/>
                    <a:pt x="2398" y="592"/>
                  </a:cubicBezTo>
                  <a:cubicBezTo>
                    <a:pt x="2222" y="527"/>
                    <a:pt x="2078" y="463"/>
                    <a:pt x="2036" y="420"/>
                  </a:cubicBezTo>
                  <a:cubicBezTo>
                    <a:pt x="1887" y="268"/>
                    <a:pt x="1586" y="58"/>
                    <a:pt x="1349" y="32"/>
                  </a:cubicBezTo>
                  <a:cubicBezTo>
                    <a:pt x="1110" y="1"/>
                    <a:pt x="869" y="1"/>
                    <a:pt x="86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5" name="Google Shape;1525;p48"/>
            <p:cNvSpPr/>
            <p:nvPr/>
          </p:nvSpPr>
          <p:spPr>
            <a:xfrm>
              <a:off x="2039200" y="1944150"/>
              <a:ext cx="150775" cy="253625"/>
            </a:xfrm>
            <a:custGeom>
              <a:rect b="b" l="l" r="r" t="t"/>
              <a:pathLst>
                <a:path extrusionOk="0" h="10145" w="6031">
                  <a:moveTo>
                    <a:pt x="3497" y="0"/>
                  </a:moveTo>
                  <a:cubicBezTo>
                    <a:pt x="3477" y="0"/>
                    <a:pt x="3444" y="27"/>
                    <a:pt x="3389" y="93"/>
                  </a:cubicBezTo>
                  <a:cubicBezTo>
                    <a:pt x="3156" y="371"/>
                    <a:pt x="2882" y="851"/>
                    <a:pt x="3019" y="902"/>
                  </a:cubicBezTo>
                  <a:cubicBezTo>
                    <a:pt x="3156" y="947"/>
                    <a:pt x="3179" y="1245"/>
                    <a:pt x="3042" y="1359"/>
                  </a:cubicBezTo>
                  <a:cubicBezTo>
                    <a:pt x="3038" y="1363"/>
                    <a:pt x="3035" y="1366"/>
                    <a:pt x="3030" y="1370"/>
                  </a:cubicBezTo>
                  <a:cubicBezTo>
                    <a:pt x="2958" y="1431"/>
                    <a:pt x="2882" y="1488"/>
                    <a:pt x="2847" y="1576"/>
                  </a:cubicBezTo>
                  <a:cubicBezTo>
                    <a:pt x="2824" y="1644"/>
                    <a:pt x="2821" y="1732"/>
                    <a:pt x="2859" y="1858"/>
                  </a:cubicBezTo>
                  <a:lnTo>
                    <a:pt x="2863" y="1858"/>
                  </a:lnTo>
                  <a:cubicBezTo>
                    <a:pt x="2866" y="1877"/>
                    <a:pt x="2875" y="1896"/>
                    <a:pt x="2882" y="1915"/>
                  </a:cubicBezTo>
                  <a:cubicBezTo>
                    <a:pt x="3019" y="2258"/>
                    <a:pt x="3206" y="2490"/>
                    <a:pt x="3343" y="2513"/>
                  </a:cubicBezTo>
                  <a:cubicBezTo>
                    <a:pt x="3480" y="2536"/>
                    <a:pt x="3617" y="2765"/>
                    <a:pt x="3434" y="2788"/>
                  </a:cubicBezTo>
                  <a:cubicBezTo>
                    <a:pt x="3252" y="2811"/>
                    <a:pt x="3179" y="3089"/>
                    <a:pt x="3134" y="3272"/>
                  </a:cubicBezTo>
                  <a:cubicBezTo>
                    <a:pt x="3088" y="3455"/>
                    <a:pt x="3179" y="3756"/>
                    <a:pt x="2996" y="3778"/>
                  </a:cubicBezTo>
                  <a:cubicBezTo>
                    <a:pt x="2813" y="3801"/>
                    <a:pt x="2604" y="4080"/>
                    <a:pt x="2398" y="4103"/>
                  </a:cubicBezTo>
                  <a:cubicBezTo>
                    <a:pt x="2357" y="4108"/>
                    <a:pt x="2312" y="4109"/>
                    <a:pt x="2266" y="4109"/>
                  </a:cubicBezTo>
                  <a:cubicBezTo>
                    <a:pt x="2235" y="4109"/>
                    <a:pt x="2204" y="4108"/>
                    <a:pt x="2174" y="4108"/>
                  </a:cubicBezTo>
                  <a:cubicBezTo>
                    <a:pt x="2020" y="4108"/>
                    <a:pt x="1876" y="4118"/>
                    <a:pt x="1846" y="4240"/>
                  </a:cubicBezTo>
                  <a:cubicBezTo>
                    <a:pt x="1800" y="4423"/>
                    <a:pt x="1498" y="4538"/>
                    <a:pt x="1498" y="4701"/>
                  </a:cubicBezTo>
                  <a:cubicBezTo>
                    <a:pt x="1498" y="4861"/>
                    <a:pt x="1498" y="5761"/>
                    <a:pt x="1452" y="5875"/>
                  </a:cubicBezTo>
                  <a:cubicBezTo>
                    <a:pt x="1407" y="5989"/>
                    <a:pt x="1635" y="6588"/>
                    <a:pt x="1498" y="6633"/>
                  </a:cubicBezTo>
                  <a:cubicBezTo>
                    <a:pt x="1388" y="6672"/>
                    <a:pt x="942" y="7087"/>
                    <a:pt x="755" y="7316"/>
                  </a:cubicBezTo>
                  <a:cubicBezTo>
                    <a:pt x="850" y="7342"/>
                    <a:pt x="938" y="7396"/>
                    <a:pt x="1007" y="7491"/>
                  </a:cubicBezTo>
                  <a:cubicBezTo>
                    <a:pt x="1274" y="7865"/>
                    <a:pt x="1272" y="8223"/>
                    <a:pt x="1020" y="8223"/>
                  </a:cubicBezTo>
                  <a:cubicBezTo>
                    <a:pt x="981" y="8223"/>
                    <a:pt x="936" y="8215"/>
                    <a:pt x="885" y="8197"/>
                  </a:cubicBezTo>
                  <a:cubicBezTo>
                    <a:pt x="710" y="8133"/>
                    <a:pt x="520" y="8096"/>
                    <a:pt x="366" y="8096"/>
                  </a:cubicBezTo>
                  <a:cubicBezTo>
                    <a:pt x="187" y="8096"/>
                    <a:pt x="57" y="8146"/>
                    <a:pt x="57" y="8265"/>
                  </a:cubicBezTo>
                  <a:cubicBezTo>
                    <a:pt x="57" y="8489"/>
                    <a:pt x="850" y="8334"/>
                    <a:pt x="903" y="8509"/>
                  </a:cubicBezTo>
                  <a:cubicBezTo>
                    <a:pt x="932" y="8604"/>
                    <a:pt x="702" y="8661"/>
                    <a:pt x="446" y="8661"/>
                  </a:cubicBezTo>
                  <a:cubicBezTo>
                    <a:pt x="290" y="8661"/>
                    <a:pt x="124" y="8640"/>
                    <a:pt x="1" y="8593"/>
                  </a:cubicBezTo>
                  <a:lnTo>
                    <a:pt x="1" y="8593"/>
                  </a:lnTo>
                  <a:lnTo>
                    <a:pt x="393" y="10067"/>
                  </a:lnTo>
                  <a:lnTo>
                    <a:pt x="2973" y="10136"/>
                  </a:lnTo>
                  <a:cubicBezTo>
                    <a:pt x="2973" y="10136"/>
                    <a:pt x="2977" y="10140"/>
                    <a:pt x="2977" y="10144"/>
                  </a:cubicBezTo>
                  <a:cubicBezTo>
                    <a:pt x="3046" y="10003"/>
                    <a:pt x="3069" y="9843"/>
                    <a:pt x="3076" y="9732"/>
                  </a:cubicBezTo>
                  <a:cubicBezTo>
                    <a:pt x="3089" y="9540"/>
                    <a:pt x="2966" y="9526"/>
                    <a:pt x="2856" y="9526"/>
                  </a:cubicBezTo>
                  <a:cubicBezTo>
                    <a:pt x="2837" y="9526"/>
                    <a:pt x="2819" y="9527"/>
                    <a:pt x="2801" y="9527"/>
                  </a:cubicBezTo>
                  <a:cubicBezTo>
                    <a:pt x="2680" y="9527"/>
                    <a:pt x="2474" y="9282"/>
                    <a:pt x="2490" y="9111"/>
                  </a:cubicBezTo>
                  <a:cubicBezTo>
                    <a:pt x="2509" y="8939"/>
                    <a:pt x="2265" y="8955"/>
                    <a:pt x="2265" y="8905"/>
                  </a:cubicBezTo>
                  <a:cubicBezTo>
                    <a:pt x="2265" y="8852"/>
                    <a:pt x="2230" y="8714"/>
                    <a:pt x="2147" y="8661"/>
                  </a:cubicBezTo>
                  <a:cubicBezTo>
                    <a:pt x="2059" y="8612"/>
                    <a:pt x="2161" y="8334"/>
                    <a:pt x="2249" y="8250"/>
                  </a:cubicBezTo>
                  <a:cubicBezTo>
                    <a:pt x="2333" y="8162"/>
                    <a:pt x="2367" y="7956"/>
                    <a:pt x="2405" y="7800"/>
                  </a:cubicBezTo>
                  <a:cubicBezTo>
                    <a:pt x="2440" y="7643"/>
                    <a:pt x="2920" y="7594"/>
                    <a:pt x="3023" y="7594"/>
                  </a:cubicBezTo>
                  <a:cubicBezTo>
                    <a:pt x="3130" y="7594"/>
                    <a:pt x="3111" y="6851"/>
                    <a:pt x="3130" y="6728"/>
                  </a:cubicBezTo>
                  <a:cubicBezTo>
                    <a:pt x="3144" y="6610"/>
                    <a:pt x="3350" y="6610"/>
                    <a:pt x="3507" y="6489"/>
                  </a:cubicBezTo>
                  <a:cubicBezTo>
                    <a:pt x="3663" y="6367"/>
                    <a:pt x="3869" y="6283"/>
                    <a:pt x="3991" y="6230"/>
                  </a:cubicBezTo>
                  <a:cubicBezTo>
                    <a:pt x="4113" y="6180"/>
                    <a:pt x="4265" y="5750"/>
                    <a:pt x="4421" y="5643"/>
                  </a:cubicBezTo>
                  <a:cubicBezTo>
                    <a:pt x="4578" y="5539"/>
                    <a:pt x="4731" y="5212"/>
                    <a:pt x="4818" y="4972"/>
                  </a:cubicBezTo>
                  <a:cubicBezTo>
                    <a:pt x="4905" y="4732"/>
                    <a:pt x="5234" y="4507"/>
                    <a:pt x="5215" y="4369"/>
                  </a:cubicBezTo>
                  <a:cubicBezTo>
                    <a:pt x="5199" y="4228"/>
                    <a:pt x="5386" y="3852"/>
                    <a:pt x="5386" y="3852"/>
                  </a:cubicBezTo>
                  <a:lnTo>
                    <a:pt x="5771" y="3806"/>
                  </a:lnTo>
                  <a:cubicBezTo>
                    <a:pt x="5771" y="3790"/>
                    <a:pt x="5767" y="3775"/>
                    <a:pt x="5760" y="3756"/>
                  </a:cubicBezTo>
                  <a:cubicBezTo>
                    <a:pt x="5756" y="3741"/>
                    <a:pt x="5751" y="3729"/>
                    <a:pt x="5751" y="3714"/>
                  </a:cubicBezTo>
                  <a:cubicBezTo>
                    <a:pt x="5721" y="3720"/>
                    <a:pt x="5688" y="3723"/>
                    <a:pt x="5652" y="3723"/>
                  </a:cubicBezTo>
                  <a:cubicBezTo>
                    <a:pt x="5617" y="3723"/>
                    <a:pt x="5579" y="3720"/>
                    <a:pt x="5538" y="3714"/>
                  </a:cubicBezTo>
                  <a:cubicBezTo>
                    <a:pt x="5546" y="3504"/>
                    <a:pt x="5591" y="3447"/>
                    <a:pt x="5674" y="3447"/>
                  </a:cubicBezTo>
                  <a:cubicBezTo>
                    <a:pt x="5716" y="3447"/>
                    <a:pt x="5767" y="3461"/>
                    <a:pt x="5828" y="3477"/>
                  </a:cubicBezTo>
                  <a:cubicBezTo>
                    <a:pt x="5874" y="3409"/>
                    <a:pt x="5923" y="3344"/>
                    <a:pt x="5923" y="3272"/>
                  </a:cubicBezTo>
                  <a:lnTo>
                    <a:pt x="5923" y="3249"/>
                  </a:lnTo>
                  <a:lnTo>
                    <a:pt x="5923" y="3245"/>
                  </a:lnTo>
                  <a:cubicBezTo>
                    <a:pt x="5927" y="3238"/>
                    <a:pt x="5927" y="3230"/>
                    <a:pt x="5931" y="3219"/>
                  </a:cubicBezTo>
                  <a:lnTo>
                    <a:pt x="5931" y="3215"/>
                  </a:lnTo>
                  <a:cubicBezTo>
                    <a:pt x="5934" y="3207"/>
                    <a:pt x="5939" y="3199"/>
                    <a:pt x="5943" y="3192"/>
                  </a:cubicBezTo>
                  <a:lnTo>
                    <a:pt x="5943" y="3188"/>
                  </a:lnTo>
                  <a:cubicBezTo>
                    <a:pt x="5946" y="3180"/>
                    <a:pt x="5950" y="3173"/>
                    <a:pt x="5954" y="3166"/>
                  </a:cubicBezTo>
                  <a:cubicBezTo>
                    <a:pt x="5957" y="3161"/>
                    <a:pt x="5957" y="3161"/>
                    <a:pt x="5957" y="3157"/>
                  </a:cubicBezTo>
                  <a:cubicBezTo>
                    <a:pt x="5962" y="3150"/>
                    <a:pt x="5969" y="3143"/>
                    <a:pt x="5973" y="3134"/>
                  </a:cubicBezTo>
                  <a:cubicBezTo>
                    <a:pt x="5973" y="3131"/>
                    <a:pt x="5973" y="3127"/>
                    <a:pt x="5976" y="3127"/>
                  </a:cubicBezTo>
                  <a:cubicBezTo>
                    <a:pt x="5980" y="3120"/>
                    <a:pt x="5985" y="3108"/>
                    <a:pt x="5992" y="3101"/>
                  </a:cubicBezTo>
                  <a:lnTo>
                    <a:pt x="5992" y="3097"/>
                  </a:lnTo>
                  <a:cubicBezTo>
                    <a:pt x="6008" y="3078"/>
                    <a:pt x="6019" y="3059"/>
                    <a:pt x="6030" y="3039"/>
                  </a:cubicBezTo>
                  <a:lnTo>
                    <a:pt x="6030" y="3039"/>
                  </a:lnTo>
                  <a:cubicBezTo>
                    <a:pt x="6015" y="3040"/>
                    <a:pt x="6000" y="3040"/>
                    <a:pt x="5985" y="3040"/>
                  </a:cubicBezTo>
                  <a:cubicBezTo>
                    <a:pt x="5679" y="3040"/>
                    <a:pt x="5523" y="2926"/>
                    <a:pt x="5424" y="2800"/>
                  </a:cubicBezTo>
                  <a:cubicBezTo>
                    <a:pt x="5395" y="2763"/>
                    <a:pt x="5362" y="2749"/>
                    <a:pt x="5325" y="2749"/>
                  </a:cubicBezTo>
                  <a:cubicBezTo>
                    <a:pt x="5216" y="2749"/>
                    <a:pt x="5077" y="2871"/>
                    <a:pt x="4941" y="2871"/>
                  </a:cubicBezTo>
                  <a:cubicBezTo>
                    <a:pt x="4929" y="2871"/>
                    <a:pt x="4917" y="2870"/>
                    <a:pt x="4905" y="2868"/>
                  </a:cubicBezTo>
                  <a:cubicBezTo>
                    <a:pt x="4898" y="2867"/>
                    <a:pt x="4891" y="2866"/>
                    <a:pt x="4884" y="2866"/>
                  </a:cubicBezTo>
                  <a:cubicBezTo>
                    <a:pt x="4714" y="2866"/>
                    <a:pt x="4615" y="3232"/>
                    <a:pt x="4474" y="3232"/>
                  </a:cubicBezTo>
                  <a:cubicBezTo>
                    <a:pt x="4468" y="3232"/>
                    <a:pt x="4462" y="3231"/>
                    <a:pt x="4456" y="3230"/>
                  </a:cubicBezTo>
                  <a:cubicBezTo>
                    <a:pt x="4300" y="3196"/>
                    <a:pt x="4319" y="2834"/>
                    <a:pt x="4250" y="2677"/>
                  </a:cubicBezTo>
                  <a:cubicBezTo>
                    <a:pt x="4182" y="2521"/>
                    <a:pt x="3922" y="2643"/>
                    <a:pt x="3922" y="2487"/>
                  </a:cubicBezTo>
                  <a:cubicBezTo>
                    <a:pt x="3922" y="2330"/>
                    <a:pt x="3767" y="2262"/>
                    <a:pt x="3610" y="2212"/>
                  </a:cubicBezTo>
                  <a:cubicBezTo>
                    <a:pt x="3454" y="2159"/>
                    <a:pt x="3610" y="1900"/>
                    <a:pt x="3507" y="1762"/>
                  </a:cubicBezTo>
                  <a:cubicBezTo>
                    <a:pt x="3404" y="1625"/>
                    <a:pt x="3336" y="1419"/>
                    <a:pt x="3419" y="1366"/>
                  </a:cubicBezTo>
                  <a:cubicBezTo>
                    <a:pt x="3426" y="1362"/>
                    <a:pt x="3436" y="1360"/>
                    <a:pt x="3448" y="1360"/>
                  </a:cubicBezTo>
                  <a:cubicBezTo>
                    <a:pt x="3547" y="1360"/>
                    <a:pt x="3790" y="1504"/>
                    <a:pt x="3899" y="1572"/>
                  </a:cubicBezTo>
                  <a:cubicBezTo>
                    <a:pt x="3899" y="1511"/>
                    <a:pt x="3895" y="1442"/>
                    <a:pt x="3888" y="1370"/>
                  </a:cubicBezTo>
                  <a:lnTo>
                    <a:pt x="3888" y="1363"/>
                  </a:lnTo>
                  <a:cubicBezTo>
                    <a:pt x="3885" y="1354"/>
                    <a:pt x="3885" y="1351"/>
                    <a:pt x="3885" y="1343"/>
                  </a:cubicBezTo>
                  <a:lnTo>
                    <a:pt x="3885" y="1324"/>
                  </a:lnTo>
                  <a:lnTo>
                    <a:pt x="3885" y="1321"/>
                  </a:lnTo>
                  <a:cubicBezTo>
                    <a:pt x="3869" y="1183"/>
                    <a:pt x="3846" y="1050"/>
                    <a:pt x="3816" y="970"/>
                  </a:cubicBezTo>
                  <a:lnTo>
                    <a:pt x="3816" y="966"/>
                  </a:lnTo>
                  <a:cubicBezTo>
                    <a:pt x="3816" y="962"/>
                    <a:pt x="3812" y="958"/>
                    <a:pt x="3812" y="955"/>
                  </a:cubicBezTo>
                  <a:cubicBezTo>
                    <a:pt x="3812" y="951"/>
                    <a:pt x="3808" y="951"/>
                    <a:pt x="3808" y="947"/>
                  </a:cubicBezTo>
                  <a:cubicBezTo>
                    <a:pt x="3808" y="943"/>
                    <a:pt x="3804" y="939"/>
                    <a:pt x="3800" y="932"/>
                  </a:cubicBezTo>
                  <a:cubicBezTo>
                    <a:pt x="3800" y="932"/>
                    <a:pt x="3800" y="928"/>
                    <a:pt x="3797" y="924"/>
                  </a:cubicBezTo>
                  <a:cubicBezTo>
                    <a:pt x="3797" y="924"/>
                    <a:pt x="3797" y="920"/>
                    <a:pt x="3793" y="920"/>
                  </a:cubicBezTo>
                  <a:cubicBezTo>
                    <a:pt x="3793" y="916"/>
                    <a:pt x="3793" y="916"/>
                    <a:pt x="3789" y="913"/>
                  </a:cubicBezTo>
                  <a:lnTo>
                    <a:pt x="3789" y="909"/>
                  </a:lnTo>
                  <a:cubicBezTo>
                    <a:pt x="3785" y="905"/>
                    <a:pt x="3781" y="902"/>
                    <a:pt x="3781" y="902"/>
                  </a:cubicBezTo>
                  <a:cubicBezTo>
                    <a:pt x="3686" y="806"/>
                    <a:pt x="3918" y="463"/>
                    <a:pt x="3686" y="348"/>
                  </a:cubicBezTo>
                  <a:cubicBezTo>
                    <a:pt x="3513" y="259"/>
                    <a:pt x="3563" y="0"/>
                    <a:pt x="349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6" name="Google Shape;1526;p48"/>
            <p:cNvSpPr/>
            <p:nvPr/>
          </p:nvSpPr>
          <p:spPr>
            <a:xfrm>
              <a:off x="1477025" y="2561100"/>
              <a:ext cx="315400" cy="375125"/>
            </a:xfrm>
            <a:custGeom>
              <a:rect b="b" l="l" r="r" t="t"/>
              <a:pathLst>
                <a:path extrusionOk="0" h="15005" w="12616">
                  <a:moveTo>
                    <a:pt x="7794" y="11899"/>
                  </a:moveTo>
                  <a:cubicBezTo>
                    <a:pt x="7846" y="11899"/>
                    <a:pt x="7900" y="12002"/>
                    <a:pt x="7875" y="12027"/>
                  </a:cubicBezTo>
                  <a:cubicBezTo>
                    <a:pt x="7865" y="12037"/>
                    <a:pt x="7854" y="12041"/>
                    <a:pt x="7844" y="12041"/>
                  </a:cubicBezTo>
                  <a:cubicBezTo>
                    <a:pt x="7791" y="12041"/>
                    <a:pt x="7736" y="11942"/>
                    <a:pt x="7764" y="11913"/>
                  </a:cubicBezTo>
                  <a:cubicBezTo>
                    <a:pt x="7774" y="11903"/>
                    <a:pt x="7784" y="11899"/>
                    <a:pt x="7794" y="11899"/>
                  </a:cubicBezTo>
                  <a:close/>
                  <a:moveTo>
                    <a:pt x="11820" y="13797"/>
                  </a:moveTo>
                  <a:cubicBezTo>
                    <a:pt x="11872" y="13797"/>
                    <a:pt x="11928" y="13896"/>
                    <a:pt x="11903" y="13921"/>
                  </a:cubicBezTo>
                  <a:cubicBezTo>
                    <a:pt x="11893" y="13931"/>
                    <a:pt x="11882" y="13935"/>
                    <a:pt x="11871" y="13935"/>
                  </a:cubicBezTo>
                  <a:cubicBezTo>
                    <a:pt x="11817" y="13935"/>
                    <a:pt x="11764" y="13837"/>
                    <a:pt x="11789" y="13811"/>
                  </a:cubicBezTo>
                  <a:cubicBezTo>
                    <a:pt x="11799" y="13801"/>
                    <a:pt x="11809" y="13797"/>
                    <a:pt x="11820" y="13797"/>
                  </a:cubicBezTo>
                  <a:close/>
                  <a:moveTo>
                    <a:pt x="913" y="0"/>
                  </a:moveTo>
                  <a:cubicBezTo>
                    <a:pt x="794" y="0"/>
                    <a:pt x="713" y="252"/>
                    <a:pt x="637" y="304"/>
                  </a:cubicBezTo>
                  <a:cubicBezTo>
                    <a:pt x="561" y="353"/>
                    <a:pt x="458" y="551"/>
                    <a:pt x="492" y="742"/>
                  </a:cubicBezTo>
                  <a:cubicBezTo>
                    <a:pt x="527" y="932"/>
                    <a:pt x="446" y="940"/>
                    <a:pt x="344" y="1054"/>
                  </a:cubicBezTo>
                  <a:cubicBezTo>
                    <a:pt x="241" y="1165"/>
                    <a:pt x="412" y="1511"/>
                    <a:pt x="656" y="1511"/>
                  </a:cubicBezTo>
                  <a:cubicBezTo>
                    <a:pt x="860" y="1511"/>
                    <a:pt x="847" y="1665"/>
                    <a:pt x="759" y="1665"/>
                  </a:cubicBezTo>
                  <a:cubicBezTo>
                    <a:pt x="743" y="1665"/>
                    <a:pt x="725" y="1660"/>
                    <a:pt x="705" y="1649"/>
                  </a:cubicBezTo>
                  <a:cubicBezTo>
                    <a:pt x="680" y="1634"/>
                    <a:pt x="655" y="1629"/>
                    <a:pt x="629" y="1629"/>
                  </a:cubicBezTo>
                  <a:cubicBezTo>
                    <a:pt x="568" y="1629"/>
                    <a:pt x="508" y="1657"/>
                    <a:pt x="460" y="1657"/>
                  </a:cubicBezTo>
                  <a:cubicBezTo>
                    <a:pt x="423" y="1657"/>
                    <a:pt x="394" y="1640"/>
                    <a:pt x="378" y="1580"/>
                  </a:cubicBezTo>
                  <a:cubicBezTo>
                    <a:pt x="364" y="1522"/>
                    <a:pt x="326" y="1494"/>
                    <a:pt x="280" y="1494"/>
                  </a:cubicBezTo>
                  <a:cubicBezTo>
                    <a:pt x="189" y="1494"/>
                    <a:pt x="68" y="1607"/>
                    <a:pt x="50" y="1821"/>
                  </a:cubicBezTo>
                  <a:cubicBezTo>
                    <a:pt x="32" y="2077"/>
                    <a:pt x="199" y="2206"/>
                    <a:pt x="310" y="2206"/>
                  </a:cubicBezTo>
                  <a:cubicBezTo>
                    <a:pt x="337" y="2206"/>
                    <a:pt x="361" y="2198"/>
                    <a:pt x="378" y="2183"/>
                  </a:cubicBezTo>
                  <a:cubicBezTo>
                    <a:pt x="388" y="2174"/>
                    <a:pt x="401" y="2170"/>
                    <a:pt x="417" y="2170"/>
                  </a:cubicBezTo>
                  <a:cubicBezTo>
                    <a:pt x="544" y="2170"/>
                    <a:pt x="835" y="2414"/>
                    <a:pt x="835" y="2529"/>
                  </a:cubicBezTo>
                  <a:cubicBezTo>
                    <a:pt x="835" y="2569"/>
                    <a:pt x="805" y="2583"/>
                    <a:pt x="759" y="2583"/>
                  </a:cubicBezTo>
                  <a:cubicBezTo>
                    <a:pt x="658" y="2583"/>
                    <a:pt x="478" y="2517"/>
                    <a:pt x="357" y="2517"/>
                  </a:cubicBezTo>
                  <a:cubicBezTo>
                    <a:pt x="352" y="2517"/>
                    <a:pt x="348" y="2517"/>
                    <a:pt x="344" y="2518"/>
                  </a:cubicBezTo>
                  <a:cubicBezTo>
                    <a:pt x="172" y="2529"/>
                    <a:pt x="267" y="2647"/>
                    <a:pt x="541" y="2892"/>
                  </a:cubicBezTo>
                  <a:cubicBezTo>
                    <a:pt x="820" y="3131"/>
                    <a:pt x="1067" y="3314"/>
                    <a:pt x="1094" y="3451"/>
                  </a:cubicBezTo>
                  <a:cubicBezTo>
                    <a:pt x="1105" y="3509"/>
                    <a:pt x="1063" y="3540"/>
                    <a:pt x="1002" y="3540"/>
                  </a:cubicBezTo>
                  <a:cubicBezTo>
                    <a:pt x="916" y="3540"/>
                    <a:pt x="793" y="3480"/>
                    <a:pt x="724" y="3349"/>
                  </a:cubicBezTo>
                  <a:cubicBezTo>
                    <a:pt x="603" y="3124"/>
                    <a:pt x="275" y="3117"/>
                    <a:pt x="275" y="2968"/>
                  </a:cubicBezTo>
                  <a:cubicBezTo>
                    <a:pt x="275" y="2902"/>
                    <a:pt x="240" y="2867"/>
                    <a:pt x="197" y="2867"/>
                  </a:cubicBezTo>
                  <a:cubicBezTo>
                    <a:pt x="144" y="2867"/>
                    <a:pt x="79" y="2919"/>
                    <a:pt x="50" y="3036"/>
                  </a:cubicBezTo>
                  <a:cubicBezTo>
                    <a:pt x="1" y="3254"/>
                    <a:pt x="241" y="3288"/>
                    <a:pt x="309" y="3356"/>
                  </a:cubicBezTo>
                  <a:cubicBezTo>
                    <a:pt x="377" y="3424"/>
                    <a:pt x="192" y="3772"/>
                    <a:pt x="257" y="3772"/>
                  </a:cubicBezTo>
                  <a:cubicBezTo>
                    <a:pt x="258" y="3772"/>
                    <a:pt x="259" y="3772"/>
                    <a:pt x="260" y="3772"/>
                  </a:cubicBezTo>
                  <a:cubicBezTo>
                    <a:pt x="262" y="3771"/>
                    <a:pt x="263" y="3771"/>
                    <a:pt x="265" y="3771"/>
                  </a:cubicBezTo>
                  <a:cubicBezTo>
                    <a:pt x="318" y="3771"/>
                    <a:pt x="344" y="3896"/>
                    <a:pt x="422" y="3896"/>
                  </a:cubicBezTo>
                  <a:cubicBezTo>
                    <a:pt x="439" y="3896"/>
                    <a:pt x="458" y="3890"/>
                    <a:pt x="481" y="3875"/>
                  </a:cubicBezTo>
                  <a:cubicBezTo>
                    <a:pt x="511" y="3854"/>
                    <a:pt x="541" y="3846"/>
                    <a:pt x="566" y="3846"/>
                  </a:cubicBezTo>
                  <a:cubicBezTo>
                    <a:pt x="649" y="3846"/>
                    <a:pt x="688" y="3937"/>
                    <a:pt x="568" y="4004"/>
                  </a:cubicBezTo>
                  <a:cubicBezTo>
                    <a:pt x="412" y="4088"/>
                    <a:pt x="534" y="4306"/>
                    <a:pt x="705" y="4408"/>
                  </a:cubicBezTo>
                  <a:cubicBezTo>
                    <a:pt x="837" y="4486"/>
                    <a:pt x="864" y="4582"/>
                    <a:pt x="894" y="4582"/>
                  </a:cubicBezTo>
                  <a:cubicBezTo>
                    <a:pt x="904" y="4582"/>
                    <a:pt x="915" y="4571"/>
                    <a:pt x="930" y="4545"/>
                  </a:cubicBezTo>
                  <a:cubicBezTo>
                    <a:pt x="957" y="4501"/>
                    <a:pt x="1015" y="4477"/>
                    <a:pt x="1077" y="4477"/>
                  </a:cubicBezTo>
                  <a:cubicBezTo>
                    <a:pt x="1157" y="4477"/>
                    <a:pt x="1242" y="4518"/>
                    <a:pt x="1266" y="4607"/>
                  </a:cubicBezTo>
                  <a:cubicBezTo>
                    <a:pt x="1312" y="4763"/>
                    <a:pt x="842" y="4702"/>
                    <a:pt x="888" y="4824"/>
                  </a:cubicBezTo>
                  <a:cubicBezTo>
                    <a:pt x="902" y="4863"/>
                    <a:pt x="882" y="4881"/>
                    <a:pt x="848" y="4881"/>
                  </a:cubicBezTo>
                  <a:cubicBezTo>
                    <a:pt x="782" y="4881"/>
                    <a:pt x="664" y="4811"/>
                    <a:pt x="664" y="4702"/>
                  </a:cubicBezTo>
                  <a:cubicBezTo>
                    <a:pt x="664" y="4547"/>
                    <a:pt x="448" y="4391"/>
                    <a:pt x="373" y="4391"/>
                  </a:cubicBezTo>
                  <a:cubicBezTo>
                    <a:pt x="369" y="4391"/>
                    <a:pt x="365" y="4392"/>
                    <a:pt x="362" y="4393"/>
                  </a:cubicBezTo>
                  <a:cubicBezTo>
                    <a:pt x="260" y="4420"/>
                    <a:pt x="283" y="4599"/>
                    <a:pt x="412" y="4599"/>
                  </a:cubicBezTo>
                  <a:cubicBezTo>
                    <a:pt x="541" y="4599"/>
                    <a:pt x="519" y="4858"/>
                    <a:pt x="508" y="5071"/>
                  </a:cubicBezTo>
                  <a:cubicBezTo>
                    <a:pt x="504" y="5175"/>
                    <a:pt x="561" y="5228"/>
                    <a:pt x="636" y="5228"/>
                  </a:cubicBezTo>
                  <a:cubicBezTo>
                    <a:pt x="719" y="5228"/>
                    <a:pt x="825" y="5165"/>
                    <a:pt x="896" y="5038"/>
                  </a:cubicBezTo>
                  <a:cubicBezTo>
                    <a:pt x="935" y="4970"/>
                    <a:pt x="970" y="4943"/>
                    <a:pt x="998" y="4943"/>
                  </a:cubicBezTo>
                  <a:cubicBezTo>
                    <a:pt x="1068" y="4943"/>
                    <a:pt x="1092" y="5113"/>
                    <a:pt x="1018" y="5201"/>
                  </a:cubicBezTo>
                  <a:cubicBezTo>
                    <a:pt x="916" y="5323"/>
                    <a:pt x="965" y="5513"/>
                    <a:pt x="1025" y="5643"/>
                  </a:cubicBezTo>
                  <a:cubicBezTo>
                    <a:pt x="1033" y="5660"/>
                    <a:pt x="1043" y="5667"/>
                    <a:pt x="1053" y="5667"/>
                  </a:cubicBezTo>
                  <a:cubicBezTo>
                    <a:pt x="1125" y="5667"/>
                    <a:pt x="1253" y="5328"/>
                    <a:pt x="1319" y="5316"/>
                  </a:cubicBezTo>
                  <a:cubicBezTo>
                    <a:pt x="1322" y="5315"/>
                    <a:pt x="1324" y="5315"/>
                    <a:pt x="1327" y="5315"/>
                  </a:cubicBezTo>
                  <a:cubicBezTo>
                    <a:pt x="1383" y="5315"/>
                    <a:pt x="1226" y="5538"/>
                    <a:pt x="1285" y="5590"/>
                  </a:cubicBezTo>
                  <a:cubicBezTo>
                    <a:pt x="1345" y="5643"/>
                    <a:pt x="1243" y="5884"/>
                    <a:pt x="1094" y="5898"/>
                  </a:cubicBezTo>
                  <a:cubicBezTo>
                    <a:pt x="981" y="5913"/>
                    <a:pt x="1082" y="6155"/>
                    <a:pt x="1156" y="6155"/>
                  </a:cubicBezTo>
                  <a:cubicBezTo>
                    <a:pt x="1176" y="6155"/>
                    <a:pt x="1194" y="6137"/>
                    <a:pt x="1205" y="6090"/>
                  </a:cubicBezTo>
                  <a:cubicBezTo>
                    <a:pt x="1236" y="5965"/>
                    <a:pt x="1296" y="5939"/>
                    <a:pt x="1378" y="5939"/>
                  </a:cubicBezTo>
                  <a:cubicBezTo>
                    <a:pt x="1436" y="5939"/>
                    <a:pt x="1507" y="5952"/>
                    <a:pt x="1586" y="5952"/>
                  </a:cubicBezTo>
                  <a:cubicBezTo>
                    <a:pt x="1758" y="5952"/>
                    <a:pt x="1654" y="6158"/>
                    <a:pt x="1511" y="6158"/>
                  </a:cubicBezTo>
                  <a:cubicBezTo>
                    <a:pt x="1496" y="6158"/>
                    <a:pt x="1480" y="6155"/>
                    <a:pt x="1464" y="6150"/>
                  </a:cubicBezTo>
                  <a:cubicBezTo>
                    <a:pt x="1447" y="6145"/>
                    <a:pt x="1433" y="6142"/>
                    <a:pt x="1420" y="6142"/>
                  </a:cubicBezTo>
                  <a:cubicBezTo>
                    <a:pt x="1308" y="6142"/>
                    <a:pt x="1346" y="6324"/>
                    <a:pt x="1442" y="6478"/>
                  </a:cubicBezTo>
                  <a:cubicBezTo>
                    <a:pt x="1474" y="6533"/>
                    <a:pt x="1467" y="6550"/>
                    <a:pt x="1436" y="6550"/>
                  </a:cubicBezTo>
                  <a:cubicBezTo>
                    <a:pt x="1386" y="6550"/>
                    <a:pt x="1276" y="6504"/>
                    <a:pt x="1181" y="6504"/>
                  </a:cubicBezTo>
                  <a:cubicBezTo>
                    <a:pt x="1153" y="6504"/>
                    <a:pt x="1126" y="6509"/>
                    <a:pt x="1102" y="6519"/>
                  </a:cubicBezTo>
                  <a:cubicBezTo>
                    <a:pt x="957" y="6593"/>
                    <a:pt x="1102" y="6744"/>
                    <a:pt x="1136" y="6927"/>
                  </a:cubicBezTo>
                  <a:cubicBezTo>
                    <a:pt x="1161" y="7054"/>
                    <a:pt x="1173" y="7139"/>
                    <a:pt x="1220" y="7139"/>
                  </a:cubicBezTo>
                  <a:cubicBezTo>
                    <a:pt x="1240" y="7139"/>
                    <a:pt x="1265" y="7124"/>
                    <a:pt x="1300" y="7091"/>
                  </a:cubicBezTo>
                  <a:cubicBezTo>
                    <a:pt x="1353" y="7042"/>
                    <a:pt x="1415" y="7017"/>
                    <a:pt x="1467" y="7017"/>
                  </a:cubicBezTo>
                  <a:cubicBezTo>
                    <a:pt x="1534" y="7017"/>
                    <a:pt x="1583" y="7059"/>
                    <a:pt x="1571" y="7141"/>
                  </a:cubicBezTo>
                  <a:cubicBezTo>
                    <a:pt x="1547" y="7272"/>
                    <a:pt x="1565" y="7335"/>
                    <a:pt x="1663" y="7335"/>
                  </a:cubicBezTo>
                  <a:cubicBezTo>
                    <a:pt x="1677" y="7335"/>
                    <a:pt x="1691" y="7334"/>
                    <a:pt x="1708" y="7332"/>
                  </a:cubicBezTo>
                  <a:cubicBezTo>
                    <a:pt x="1713" y="7331"/>
                    <a:pt x="1718" y="7331"/>
                    <a:pt x="1722" y="7331"/>
                  </a:cubicBezTo>
                  <a:cubicBezTo>
                    <a:pt x="1845" y="7331"/>
                    <a:pt x="1849" y="7523"/>
                    <a:pt x="1734" y="7541"/>
                  </a:cubicBezTo>
                  <a:cubicBezTo>
                    <a:pt x="1613" y="7557"/>
                    <a:pt x="1647" y="7850"/>
                    <a:pt x="1785" y="7937"/>
                  </a:cubicBezTo>
                  <a:cubicBezTo>
                    <a:pt x="1915" y="8017"/>
                    <a:pt x="2017" y="8241"/>
                    <a:pt x="2158" y="8241"/>
                  </a:cubicBezTo>
                  <a:cubicBezTo>
                    <a:pt x="2165" y="8241"/>
                    <a:pt x="2173" y="8241"/>
                    <a:pt x="2181" y="8239"/>
                  </a:cubicBezTo>
                  <a:cubicBezTo>
                    <a:pt x="2337" y="8212"/>
                    <a:pt x="2105" y="8021"/>
                    <a:pt x="2154" y="7865"/>
                  </a:cubicBezTo>
                  <a:cubicBezTo>
                    <a:pt x="2173" y="7812"/>
                    <a:pt x="2194" y="7797"/>
                    <a:pt x="2218" y="7797"/>
                  </a:cubicBezTo>
                  <a:cubicBezTo>
                    <a:pt x="2245" y="7797"/>
                    <a:pt x="2275" y="7817"/>
                    <a:pt x="2307" y="7817"/>
                  </a:cubicBezTo>
                  <a:cubicBezTo>
                    <a:pt x="2325" y="7817"/>
                    <a:pt x="2344" y="7810"/>
                    <a:pt x="2364" y="7789"/>
                  </a:cubicBezTo>
                  <a:cubicBezTo>
                    <a:pt x="2395" y="7753"/>
                    <a:pt x="2446" y="7735"/>
                    <a:pt x="2488" y="7735"/>
                  </a:cubicBezTo>
                  <a:cubicBezTo>
                    <a:pt x="2546" y="7735"/>
                    <a:pt x="2585" y="7771"/>
                    <a:pt x="2520" y="7842"/>
                  </a:cubicBezTo>
                  <a:cubicBezTo>
                    <a:pt x="2406" y="7960"/>
                    <a:pt x="2371" y="8117"/>
                    <a:pt x="2554" y="8143"/>
                  </a:cubicBezTo>
                  <a:cubicBezTo>
                    <a:pt x="2733" y="8171"/>
                    <a:pt x="2527" y="8300"/>
                    <a:pt x="2397" y="8403"/>
                  </a:cubicBezTo>
                  <a:cubicBezTo>
                    <a:pt x="2268" y="8505"/>
                    <a:pt x="2638" y="8609"/>
                    <a:pt x="2554" y="8719"/>
                  </a:cubicBezTo>
                  <a:cubicBezTo>
                    <a:pt x="2541" y="8736"/>
                    <a:pt x="2524" y="8743"/>
                    <a:pt x="2504" y="8743"/>
                  </a:cubicBezTo>
                  <a:cubicBezTo>
                    <a:pt x="2405" y="8743"/>
                    <a:pt x="2235" y="8568"/>
                    <a:pt x="2119" y="8568"/>
                  </a:cubicBezTo>
                  <a:cubicBezTo>
                    <a:pt x="2101" y="8568"/>
                    <a:pt x="2085" y="8573"/>
                    <a:pt x="2070" y="8582"/>
                  </a:cubicBezTo>
                  <a:cubicBezTo>
                    <a:pt x="1940" y="8669"/>
                    <a:pt x="2146" y="8730"/>
                    <a:pt x="2344" y="8929"/>
                  </a:cubicBezTo>
                  <a:cubicBezTo>
                    <a:pt x="2514" y="9098"/>
                    <a:pt x="2533" y="9318"/>
                    <a:pt x="2595" y="9318"/>
                  </a:cubicBezTo>
                  <a:cubicBezTo>
                    <a:pt x="2605" y="9318"/>
                    <a:pt x="2617" y="9312"/>
                    <a:pt x="2631" y="9298"/>
                  </a:cubicBezTo>
                  <a:cubicBezTo>
                    <a:pt x="2644" y="9285"/>
                    <a:pt x="2656" y="9280"/>
                    <a:pt x="2668" y="9280"/>
                  </a:cubicBezTo>
                  <a:cubicBezTo>
                    <a:pt x="2742" y="9280"/>
                    <a:pt x="2798" y="9504"/>
                    <a:pt x="2939" y="9550"/>
                  </a:cubicBezTo>
                  <a:cubicBezTo>
                    <a:pt x="3103" y="9599"/>
                    <a:pt x="3164" y="10007"/>
                    <a:pt x="3340" y="10266"/>
                  </a:cubicBezTo>
                  <a:cubicBezTo>
                    <a:pt x="3387" y="10336"/>
                    <a:pt x="3421" y="10364"/>
                    <a:pt x="3443" y="10364"/>
                  </a:cubicBezTo>
                  <a:cubicBezTo>
                    <a:pt x="3502" y="10364"/>
                    <a:pt x="3473" y="10172"/>
                    <a:pt x="3354" y="10064"/>
                  </a:cubicBezTo>
                  <a:cubicBezTo>
                    <a:pt x="3190" y="9920"/>
                    <a:pt x="3286" y="9866"/>
                    <a:pt x="3137" y="9634"/>
                  </a:cubicBezTo>
                  <a:cubicBezTo>
                    <a:pt x="2992" y="9401"/>
                    <a:pt x="2870" y="9154"/>
                    <a:pt x="2932" y="9066"/>
                  </a:cubicBezTo>
                  <a:cubicBezTo>
                    <a:pt x="2992" y="8978"/>
                    <a:pt x="3034" y="8834"/>
                    <a:pt x="2882" y="8719"/>
                  </a:cubicBezTo>
                  <a:cubicBezTo>
                    <a:pt x="2726" y="8609"/>
                    <a:pt x="2760" y="8472"/>
                    <a:pt x="2855" y="8357"/>
                  </a:cubicBezTo>
                  <a:cubicBezTo>
                    <a:pt x="2870" y="8339"/>
                    <a:pt x="2885" y="8332"/>
                    <a:pt x="2900" y="8332"/>
                  </a:cubicBezTo>
                  <a:cubicBezTo>
                    <a:pt x="2959" y="8332"/>
                    <a:pt x="3016" y="8447"/>
                    <a:pt x="3091" y="8447"/>
                  </a:cubicBezTo>
                  <a:cubicBezTo>
                    <a:pt x="3113" y="8447"/>
                    <a:pt x="3138" y="8437"/>
                    <a:pt x="3164" y="8410"/>
                  </a:cubicBezTo>
                  <a:cubicBezTo>
                    <a:pt x="3190" y="8385"/>
                    <a:pt x="3214" y="8374"/>
                    <a:pt x="3235" y="8374"/>
                  </a:cubicBezTo>
                  <a:cubicBezTo>
                    <a:pt x="3326" y="8374"/>
                    <a:pt x="3358" y="8574"/>
                    <a:pt x="3259" y="8574"/>
                  </a:cubicBezTo>
                  <a:cubicBezTo>
                    <a:pt x="3137" y="8574"/>
                    <a:pt x="3034" y="8746"/>
                    <a:pt x="3148" y="8806"/>
                  </a:cubicBezTo>
                  <a:cubicBezTo>
                    <a:pt x="3259" y="8868"/>
                    <a:pt x="3381" y="8971"/>
                    <a:pt x="3389" y="9081"/>
                  </a:cubicBezTo>
                  <a:cubicBezTo>
                    <a:pt x="3396" y="9195"/>
                    <a:pt x="3606" y="9318"/>
                    <a:pt x="3812" y="9318"/>
                  </a:cubicBezTo>
                  <a:cubicBezTo>
                    <a:pt x="4017" y="9318"/>
                    <a:pt x="3812" y="9515"/>
                    <a:pt x="3995" y="9531"/>
                  </a:cubicBezTo>
                  <a:cubicBezTo>
                    <a:pt x="4174" y="9550"/>
                    <a:pt x="4494" y="9824"/>
                    <a:pt x="4726" y="10064"/>
                  </a:cubicBezTo>
                  <a:cubicBezTo>
                    <a:pt x="4814" y="10156"/>
                    <a:pt x="4876" y="10182"/>
                    <a:pt x="4926" y="10182"/>
                  </a:cubicBezTo>
                  <a:cubicBezTo>
                    <a:pt x="4989" y="10182"/>
                    <a:pt x="5035" y="10143"/>
                    <a:pt x="5092" y="10143"/>
                  </a:cubicBezTo>
                  <a:cubicBezTo>
                    <a:pt x="5112" y="10143"/>
                    <a:pt x="5133" y="10148"/>
                    <a:pt x="5157" y="10160"/>
                  </a:cubicBezTo>
                  <a:cubicBezTo>
                    <a:pt x="5302" y="10240"/>
                    <a:pt x="5173" y="10521"/>
                    <a:pt x="5233" y="10617"/>
                  </a:cubicBezTo>
                  <a:cubicBezTo>
                    <a:pt x="5251" y="10645"/>
                    <a:pt x="5292" y="10652"/>
                    <a:pt x="5346" y="10652"/>
                  </a:cubicBezTo>
                  <a:cubicBezTo>
                    <a:pt x="5414" y="10652"/>
                    <a:pt x="5502" y="10640"/>
                    <a:pt x="5582" y="10640"/>
                  </a:cubicBezTo>
                  <a:cubicBezTo>
                    <a:pt x="5660" y="10640"/>
                    <a:pt x="5731" y="10651"/>
                    <a:pt x="5771" y="10697"/>
                  </a:cubicBezTo>
                  <a:cubicBezTo>
                    <a:pt x="5808" y="10740"/>
                    <a:pt x="5850" y="10755"/>
                    <a:pt x="5894" y="10755"/>
                  </a:cubicBezTo>
                  <a:cubicBezTo>
                    <a:pt x="5983" y="10755"/>
                    <a:pt x="6081" y="10697"/>
                    <a:pt x="6167" y="10697"/>
                  </a:cubicBezTo>
                  <a:cubicBezTo>
                    <a:pt x="6297" y="10697"/>
                    <a:pt x="6087" y="11033"/>
                    <a:pt x="6216" y="11059"/>
                  </a:cubicBezTo>
                  <a:cubicBezTo>
                    <a:pt x="6346" y="11082"/>
                    <a:pt x="6312" y="11376"/>
                    <a:pt x="6346" y="11464"/>
                  </a:cubicBezTo>
                  <a:cubicBezTo>
                    <a:pt x="6351" y="11476"/>
                    <a:pt x="6359" y="11481"/>
                    <a:pt x="6370" y="11481"/>
                  </a:cubicBezTo>
                  <a:cubicBezTo>
                    <a:pt x="6437" y="11481"/>
                    <a:pt x="6607" y="11270"/>
                    <a:pt x="6709" y="11135"/>
                  </a:cubicBezTo>
                  <a:cubicBezTo>
                    <a:pt x="6733" y="11104"/>
                    <a:pt x="6757" y="11091"/>
                    <a:pt x="6777" y="11091"/>
                  </a:cubicBezTo>
                  <a:cubicBezTo>
                    <a:pt x="6859" y="11091"/>
                    <a:pt x="6898" y="11291"/>
                    <a:pt x="6788" y="11318"/>
                  </a:cubicBezTo>
                  <a:cubicBezTo>
                    <a:pt x="6647" y="11353"/>
                    <a:pt x="6872" y="11566"/>
                    <a:pt x="6994" y="11833"/>
                  </a:cubicBezTo>
                  <a:cubicBezTo>
                    <a:pt x="7117" y="12104"/>
                    <a:pt x="7356" y="11990"/>
                    <a:pt x="7364" y="12195"/>
                  </a:cubicBezTo>
                  <a:cubicBezTo>
                    <a:pt x="7375" y="12405"/>
                    <a:pt x="7699" y="12344"/>
                    <a:pt x="7806" y="12481"/>
                  </a:cubicBezTo>
                  <a:cubicBezTo>
                    <a:pt x="7909" y="12618"/>
                    <a:pt x="7562" y="12584"/>
                    <a:pt x="7555" y="12801"/>
                  </a:cubicBezTo>
                  <a:cubicBezTo>
                    <a:pt x="7551" y="12916"/>
                    <a:pt x="7593" y="12965"/>
                    <a:pt x="7662" y="12965"/>
                  </a:cubicBezTo>
                  <a:cubicBezTo>
                    <a:pt x="7720" y="12965"/>
                    <a:pt x="7798" y="12929"/>
                    <a:pt x="7882" y="12870"/>
                  </a:cubicBezTo>
                  <a:cubicBezTo>
                    <a:pt x="7911" y="12849"/>
                    <a:pt x="7932" y="12840"/>
                    <a:pt x="7946" y="12840"/>
                  </a:cubicBezTo>
                  <a:cubicBezTo>
                    <a:pt x="8025" y="12840"/>
                    <a:pt x="7949" y="13088"/>
                    <a:pt x="8081" y="13190"/>
                  </a:cubicBezTo>
                  <a:cubicBezTo>
                    <a:pt x="8176" y="13262"/>
                    <a:pt x="8183" y="13418"/>
                    <a:pt x="8206" y="13552"/>
                  </a:cubicBezTo>
                  <a:cubicBezTo>
                    <a:pt x="8221" y="13594"/>
                    <a:pt x="8229" y="13628"/>
                    <a:pt x="8229" y="13654"/>
                  </a:cubicBezTo>
                  <a:cubicBezTo>
                    <a:pt x="8241" y="13696"/>
                    <a:pt x="8260" y="13728"/>
                    <a:pt x="8286" y="13750"/>
                  </a:cubicBezTo>
                  <a:cubicBezTo>
                    <a:pt x="8302" y="13762"/>
                    <a:pt x="8315" y="13767"/>
                    <a:pt x="8327" y="13767"/>
                  </a:cubicBezTo>
                  <a:cubicBezTo>
                    <a:pt x="8418" y="13767"/>
                    <a:pt x="8428" y="13484"/>
                    <a:pt x="8519" y="13438"/>
                  </a:cubicBezTo>
                  <a:cubicBezTo>
                    <a:pt x="8526" y="13434"/>
                    <a:pt x="8532" y="13433"/>
                    <a:pt x="8537" y="13433"/>
                  </a:cubicBezTo>
                  <a:cubicBezTo>
                    <a:pt x="8619" y="13433"/>
                    <a:pt x="8569" y="13762"/>
                    <a:pt x="8531" y="13941"/>
                  </a:cubicBezTo>
                  <a:cubicBezTo>
                    <a:pt x="8485" y="14127"/>
                    <a:pt x="8770" y="14078"/>
                    <a:pt x="8736" y="14249"/>
                  </a:cubicBezTo>
                  <a:cubicBezTo>
                    <a:pt x="8709" y="14386"/>
                    <a:pt x="8817" y="14551"/>
                    <a:pt x="8924" y="14551"/>
                  </a:cubicBezTo>
                  <a:cubicBezTo>
                    <a:pt x="8951" y="14551"/>
                    <a:pt x="8978" y="14541"/>
                    <a:pt x="9003" y="14516"/>
                  </a:cubicBezTo>
                  <a:cubicBezTo>
                    <a:pt x="9028" y="14491"/>
                    <a:pt x="9049" y="14480"/>
                    <a:pt x="9065" y="14480"/>
                  </a:cubicBezTo>
                  <a:cubicBezTo>
                    <a:pt x="9127" y="14480"/>
                    <a:pt x="9124" y="14637"/>
                    <a:pt x="9064" y="14734"/>
                  </a:cubicBezTo>
                  <a:cubicBezTo>
                    <a:pt x="8988" y="14852"/>
                    <a:pt x="9175" y="14958"/>
                    <a:pt x="9323" y="15000"/>
                  </a:cubicBezTo>
                  <a:cubicBezTo>
                    <a:pt x="9333" y="15003"/>
                    <a:pt x="9343" y="15004"/>
                    <a:pt x="9353" y="15004"/>
                  </a:cubicBezTo>
                  <a:cubicBezTo>
                    <a:pt x="9478" y="15004"/>
                    <a:pt x="9551" y="14775"/>
                    <a:pt x="9614" y="14775"/>
                  </a:cubicBezTo>
                  <a:cubicBezTo>
                    <a:pt x="9615" y="14775"/>
                    <a:pt x="9616" y="14775"/>
                    <a:pt x="9616" y="14775"/>
                  </a:cubicBezTo>
                  <a:cubicBezTo>
                    <a:pt x="9667" y="14781"/>
                    <a:pt x="9740" y="14900"/>
                    <a:pt x="9791" y="14900"/>
                  </a:cubicBezTo>
                  <a:cubicBezTo>
                    <a:pt x="9809" y="14900"/>
                    <a:pt x="9824" y="14885"/>
                    <a:pt x="9834" y="14844"/>
                  </a:cubicBezTo>
                  <a:cubicBezTo>
                    <a:pt x="9845" y="14789"/>
                    <a:pt x="9869" y="14767"/>
                    <a:pt x="9898" y="14767"/>
                  </a:cubicBezTo>
                  <a:cubicBezTo>
                    <a:pt x="9952" y="14767"/>
                    <a:pt x="10020" y="14839"/>
                    <a:pt x="10047" y="14905"/>
                  </a:cubicBezTo>
                  <a:cubicBezTo>
                    <a:pt x="10068" y="14956"/>
                    <a:pt x="10105" y="14982"/>
                    <a:pt x="10153" y="14982"/>
                  </a:cubicBezTo>
                  <a:cubicBezTo>
                    <a:pt x="10201" y="14982"/>
                    <a:pt x="10259" y="14956"/>
                    <a:pt x="10322" y="14905"/>
                  </a:cubicBezTo>
                  <a:cubicBezTo>
                    <a:pt x="10343" y="14888"/>
                    <a:pt x="10361" y="14882"/>
                    <a:pt x="10377" y="14882"/>
                  </a:cubicBezTo>
                  <a:cubicBezTo>
                    <a:pt x="10443" y="14882"/>
                    <a:pt x="10485" y="14985"/>
                    <a:pt x="10574" y="14985"/>
                  </a:cubicBezTo>
                  <a:cubicBezTo>
                    <a:pt x="10602" y="14985"/>
                    <a:pt x="10636" y="14975"/>
                    <a:pt x="10676" y="14947"/>
                  </a:cubicBezTo>
                  <a:cubicBezTo>
                    <a:pt x="10874" y="14810"/>
                    <a:pt x="10626" y="14706"/>
                    <a:pt x="10772" y="14646"/>
                  </a:cubicBezTo>
                  <a:cubicBezTo>
                    <a:pt x="10920" y="14585"/>
                    <a:pt x="10790" y="14421"/>
                    <a:pt x="10615" y="14231"/>
                  </a:cubicBezTo>
                  <a:cubicBezTo>
                    <a:pt x="10508" y="14114"/>
                    <a:pt x="10608" y="14043"/>
                    <a:pt x="10697" y="14043"/>
                  </a:cubicBezTo>
                  <a:cubicBezTo>
                    <a:pt x="10751" y="14043"/>
                    <a:pt x="10801" y="14070"/>
                    <a:pt x="10798" y="14127"/>
                  </a:cubicBezTo>
                  <a:cubicBezTo>
                    <a:pt x="10791" y="14271"/>
                    <a:pt x="10867" y="14436"/>
                    <a:pt x="11000" y="14436"/>
                  </a:cubicBezTo>
                  <a:cubicBezTo>
                    <a:pt x="11012" y="14436"/>
                    <a:pt x="11025" y="14435"/>
                    <a:pt x="11038" y="14432"/>
                  </a:cubicBezTo>
                  <a:cubicBezTo>
                    <a:pt x="11048" y="14430"/>
                    <a:pt x="11057" y="14428"/>
                    <a:pt x="11065" y="14428"/>
                  </a:cubicBezTo>
                  <a:cubicBezTo>
                    <a:pt x="11189" y="14428"/>
                    <a:pt x="11157" y="14665"/>
                    <a:pt x="10985" y="14665"/>
                  </a:cubicBezTo>
                  <a:cubicBezTo>
                    <a:pt x="10982" y="14665"/>
                    <a:pt x="10980" y="14665"/>
                    <a:pt x="10978" y="14665"/>
                  </a:cubicBezTo>
                  <a:cubicBezTo>
                    <a:pt x="10974" y="14665"/>
                    <a:pt x="10971" y="14665"/>
                    <a:pt x="10968" y="14665"/>
                  </a:cubicBezTo>
                  <a:cubicBezTo>
                    <a:pt x="10824" y="14665"/>
                    <a:pt x="10956" y="14888"/>
                    <a:pt x="11084" y="14888"/>
                  </a:cubicBezTo>
                  <a:cubicBezTo>
                    <a:pt x="11107" y="14888"/>
                    <a:pt x="11131" y="14881"/>
                    <a:pt x="11152" y="14863"/>
                  </a:cubicBezTo>
                  <a:cubicBezTo>
                    <a:pt x="11190" y="14830"/>
                    <a:pt x="11223" y="14818"/>
                    <a:pt x="11253" y="14818"/>
                  </a:cubicBezTo>
                  <a:cubicBezTo>
                    <a:pt x="11329" y="14818"/>
                    <a:pt x="11392" y="14891"/>
                    <a:pt x="11476" y="14905"/>
                  </a:cubicBezTo>
                  <a:cubicBezTo>
                    <a:pt x="11499" y="14882"/>
                    <a:pt x="11530" y="14863"/>
                    <a:pt x="11572" y="14852"/>
                  </a:cubicBezTo>
                  <a:cubicBezTo>
                    <a:pt x="11599" y="14775"/>
                    <a:pt x="11557" y="14642"/>
                    <a:pt x="11453" y="14577"/>
                  </a:cubicBezTo>
                  <a:cubicBezTo>
                    <a:pt x="11305" y="14482"/>
                    <a:pt x="11339" y="14326"/>
                    <a:pt x="11488" y="14268"/>
                  </a:cubicBezTo>
                  <a:cubicBezTo>
                    <a:pt x="11506" y="14260"/>
                    <a:pt x="11521" y="14257"/>
                    <a:pt x="11532" y="14257"/>
                  </a:cubicBezTo>
                  <a:cubicBezTo>
                    <a:pt x="11609" y="14257"/>
                    <a:pt x="11547" y="14414"/>
                    <a:pt x="11720" y="14414"/>
                  </a:cubicBezTo>
                  <a:cubicBezTo>
                    <a:pt x="11919" y="14414"/>
                    <a:pt x="11747" y="14543"/>
                    <a:pt x="11900" y="14653"/>
                  </a:cubicBezTo>
                  <a:cubicBezTo>
                    <a:pt x="11914" y="14664"/>
                    <a:pt x="11930" y="14669"/>
                    <a:pt x="11946" y="14669"/>
                  </a:cubicBezTo>
                  <a:cubicBezTo>
                    <a:pt x="12107" y="14669"/>
                    <a:pt x="12345" y="14199"/>
                    <a:pt x="12384" y="14043"/>
                  </a:cubicBezTo>
                  <a:cubicBezTo>
                    <a:pt x="12429" y="13868"/>
                    <a:pt x="12616" y="13705"/>
                    <a:pt x="12566" y="13362"/>
                  </a:cubicBezTo>
                  <a:cubicBezTo>
                    <a:pt x="12513" y="13014"/>
                    <a:pt x="11877" y="12359"/>
                    <a:pt x="11762" y="12275"/>
                  </a:cubicBezTo>
                  <a:cubicBezTo>
                    <a:pt x="11652" y="12187"/>
                    <a:pt x="11782" y="11997"/>
                    <a:pt x="11678" y="11867"/>
                  </a:cubicBezTo>
                  <a:cubicBezTo>
                    <a:pt x="11576" y="11738"/>
                    <a:pt x="11305" y="11818"/>
                    <a:pt x="11256" y="11722"/>
                  </a:cubicBezTo>
                  <a:cubicBezTo>
                    <a:pt x="11202" y="11627"/>
                    <a:pt x="11537" y="11578"/>
                    <a:pt x="11576" y="11490"/>
                  </a:cubicBezTo>
                  <a:cubicBezTo>
                    <a:pt x="11606" y="11410"/>
                    <a:pt x="11667" y="11357"/>
                    <a:pt x="11838" y="11353"/>
                  </a:cubicBezTo>
                  <a:cubicBezTo>
                    <a:pt x="11827" y="11284"/>
                    <a:pt x="11831" y="11212"/>
                    <a:pt x="11865" y="11170"/>
                  </a:cubicBezTo>
                  <a:cubicBezTo>
                    <a:pt x="11949" y="11059"/>
                    <a:pt x="11587" y="11029"/>
                    <a:pt x="11476" y="11029"/>
                  </a:cubicBezTo>
                  <a:cubicBezTo>
                    <a:pt x="11379" y="11029"/>
                    <a:pt x="11196" y="10943"/>
                    <a:pt x="11058" y="10943"/>
                  </a:cubicBezTo>
                  <a:cubicBezTo>
                    <a:pt x="11039" y="10943"/>
                    <a:pt x="11021" y="10945"/>
                    <a:pt x="11004" y="10949"/>
                  </a:cubicBezTo>
                  <a:cubicBezTo>
                    <a:pt x="10999" y="10950"/>
                    <a:pt x="10995" y="10950"/>
                    <a:pt x="10990" y="10950"/>
                  </a:cubicBezTo>
                  <a:cubicBezTo>
                    <a:pt x="10874" y="10950"/>
                    <a:pt x="10974" y="10611"/>
                    <a:pt x="10867" y="10560"/>
                  </a:cubicBezTo>
                  <a:cubicBezTo>
                    <a:pt x="10811" y="10531"/>
                    <a:pt x="10686" y="10510"/>
                    <a:pt x="10568" y="10510"/>
                  </a:cubicBezTo>
                  <a:cubicBezTo>
                    <a:pt x="10451" y="10510"/>
                    <a:pt x="10341" y="10531"/>
                    <a:pt x="10314" y="10586"/>
                  </a:cubicBezTo>
                  <a:cubicBezTo>
                    <a:pt x="10282" y="10648"/>
                    <a:pt x="10199" y="10684"/>
                    <a:pt x="10131" y="10684"/>
                  </a:cubicBezTo>
                  <a:cubicBezTo>
                    <a:pt x="10078" y="10684"/>
                    <a:pt x="10035" y="10662"/>
                    <a:pt x="10035" y="10613"/>
                  </a:cubicBezTo>
                  <a:cubicBezTo>
                    <a:pt x="10035" y="10512"/>
                    <a:pt x="9966" y="10389"/>
                    <a:pt x="9784" y="10389"/>
                  </a:cubicBezTo>
                  <a:cubicBezTo>
                    <a:pt x="9768" y="10389"/>
                    <a:pt x="9750" y="10390"/>
                    <a:pt x="9731" y="10392"/>
                  </a:cubicBezTo>
                  <a:cubicBezTo>
                    <a:pt x="9509" y="10419"/>
                    <a:pt x="9537" y="10755"/>
                    <a:pt x="9316" y="10781"/>
                  </a:cubicBezTo>
                  <a:cubicBezTo>
                    <a:pt x="9301" y="10783"/>
                    <a:pt x="9287" y="10784"/>
                    <a:pt x="9274" y="10784"/>
                  </a:cubicBezTo>
                  <a:cubicBezTo>
                    <a:pt x="9141" y="10784"/>
                    <a:pt x="9068" y="10702"/>
                    <a:pt x="8945" y="10702"/>
                  </a:cubicBezTo>
                  <a:cubicBezTo>
                    <a:pt x="8894" y="10702"/>
                    <a:pt x="8835" y="10716"/>
                    <a:pt x="8759" y="10755"/>
                  </a:cubicBezTo>
                  <a:cubicBezTo>
                    <a:pt x="8685" y="10792"/>
                    <a:pt x="8618" y="10805"/>
                    <a:pt x="8558" y="10805"/>
                  </a:cubicBezTo>
                  <a:cubicBezTo>
                    <a:pt x="8426" y="10805"/>
                    <a:pt x="8324" y="10744"/>
                    <a:pt x="8237" y="10744"/>
                  </a:cubicBezTo>
                  <a:cubicBezTo>
                    <a:pt x="8217" y="10744"/>
                    <a:pt x="8198" y="10747"/>
                    <a:pt x="8179" y="10755"/>
                  </a:cubicBezTo>
                  <a:cubicBezTo>
                    <a:pt x="8109" y="10781"/>
                    <a:pt x="8033" y="10809"/>
                    <a:pt x="7940" y="10809"/>
                  </a:cubicBezTo>
                  <a:cubicBezTo>
                    <a:pt x="7847" y="10809"/>
                    <a:pt x="7736" y="10781"/>
                    <a:pt x="7597" y="10697"/>
                  </a:cubicBezTo>
                  <a:cubicBezTo>
                    <a:pt x="7319" y="10533"/>
                    <a:pt x="7181" y="10229"/>
                    <a:pt x="7208" y="10114"/>
                  </a:cubicBezTo>
                  <a:cubicBezTo>
                    <a:pt x="7235" y="10004"/>
                    <a:pt x="7349" y="9809"/>
                    <a:pt x="7181" y="9729"/>
                  </a:cubicBezTo>
                  <a:cubicBezTo>
                    <a:pt x="7097" y="9687"/>
                    <a:pt x="7021" y="9666"/>
                    <a:pt x="6962" y="9666"/>
                  </a:cubicBezTo>
                  <a:cubicBezTo>
                    <a:pt x="6904" y="9666"/>
                    <a:pt x="6863" y="9687"/>
                    <a:pt x="6849" y="9729"/>
                  </a:cubicBezTo>
                  <a:cubicBezTo>
                    <a:pt x="6827" y="9788"/>
                    <a:pt x="6792" y="9927"/>
                    <a:pt x="6685" y="9927"/>
                  </a:cubicBezTo>
                  <a:cubicBezTo>
                    <a:pt x="6648" y="9927"/>
                    <a:pt x="6602" y="9910"/>
                    <a:pt x="6545" y="9866"/>
                  </a:cubicBezTo>
                  <a:cubicBezTo>
                    <a:pt x="6323" y="9698"/>
                    <a:pt x="6045" y="9508"/>
                    <a:pt x="5794" y="9478"/>
                  </a:cubicBezTo>
                  <a:cubicBezTo>
                    <a:pt x="5757" y="9474"/>
                    <a:pt x="5721" y="9472"/>
                    <a:pt x="5687" y="9472"/>
                  </a:cubicBezTo>
                  <a:cubicBezTo>
                    <a:pt x="5572" y="9472"/>
                    <a:pt x="5473" y="9489"/>
                    <a:pt x="5396" y="9489"/>
                  </a:cubicBezTo>
                  <a:cubicBezTo>
                    <a:pt x="5341" y="9489"/>
                    <a:pt x="5298" y="9481"/>
                    <a:pt x="5268" y="9451"/>
                  </a:cubicBezTo>
                  <a:cubicBezTo>
                    <a:pt x="5184" y="9367"/>
                    <a:pt x="5268" y="9172"/>
                    <a:pt x="5157" y="9008"/>
                  </a:cubicBezTo>
                  <a:cubicBezTo>
                    <a:pt x="5108" y="8934"/>
                    <a:pt x="5054" y="8920"/>
                    <a:pt x="5001" y="8920"/>
                  </a:cubicBezTo>
                  <a:cubicBezTo>
                    <a:pt x="4968" y="8920"/>
                    <a:pt x="4936" y="8926"/>
                    <a:pt x="4906" y="8926"/>
                  </a:cubicBezTo>
                  <a:cubicBezTo>
                    <a:pt x="4876" y="8926"/>
                    <a:pt x="4849" y="8920"/>
                    <a:pt x="4826" y="8898"/>
                  </a:cubicBezTo>
                  <a:cubicBezTo>
                    <a:pt x="4742" y="8815"/>
                    <a:pt x="4464" y="8704"/>
                    <a:pt x="4383" y="8593"/>
                  </a:cubicBezTo>
                  <a:cubicBezTo>
                    <a:pt x="4320" y="8509"/>
                    <a:pt x="4241" y="8425"/>
                    <a:pt x="4158" y="8425"/>
                  </a:cubicBezTo>
                  <a:cubicBezTo>
                    <a:pt x="4132" y="8425"/>
                    <a:pt x="4105" y="8433"/>
                    <a:pt x="4079" y="8452"/>
                  </a:cubicBezTo>
                  <a:cubicBezTo>
                    <a:pt x="4063" y="8465"/>
                    <a:pt x="4046" y="8470"/>
                    <a:pt x="4030" y="8470"/>
                  </a:cubicBezTo>
                  <a:cubicBezTo>
                    <a:pt x="3933" y="8470"/>
                    <a:pt x="3826" y="8289"/>
                    <a:pt x="3663" y="8289"/>
                  </a:cubicBezTo>
                  <a:cubicBezTo>
                    <a:pt x="3469" y="8289"/>
                    <a:pt x="3328" y="8010"/>
                    <a:pt x="3328" y="7842"/>
                  </a:cubicBezTo>
                  <a:cubicBezTo>
                    <a:pt x="3328" y="7678"/>
                    <a:pt x="3328" y="7400"/>
                    <a:pt x="3164" y="7400"/>
                  </a:cubicBezTo>
                  <a:cubicBezTo>
                    <a:pt x="3085" y="7400"/>
                    <a:pt x="2963" y="7425"/>
                    <a:pt x="2867" y="7425"/>
                  </a:cubicBezTo>
                  <a:cubicBezTo>
                    <a:pt x="2761" y="7425"/>
                    <a:pt x="2688" y="7394"/>
                    <a:pt x="2749" y="7263"/>
                  </a:cubicBezTo>
                  <a:cubicBezTo>
                    <a:pt x="2859" y="7012"/>
                    <a:pt x="2718" y="6817"/>
                    <a:pt x="2859" y="6653"/>
                  </a:cubicBezTo>
                  <a:cubicBezTo>
                    <a:pt x="2997" y="6486"/>
                    <a:pt x="2969" y="6264"/>
                    <a:pt x="2749" y="6264"/>
                  </a:cubicBezTo>
                  <a:cubicBezTo>
                    <a:pt x="2524" y="6264"/>
                    <a:pt x="2165" y="6181"/>
                    <a:pt x="2302" y="5933"/>
                  </a:cubicBezTo>
                  <a:cubicBezTo>
                    <a:pt x="2314" y="5910"/>
                    <a:pt x="2325" y="5895"/>
                    <a:pt x="2337" y="5875"/>
                  </a:cubicBezTo>
                  <a:cubicBezTo>
                    <a:pt x="2154" y="5792"/>
                    <a:pt x="2036" y="5636"/>
                    <a:pt x="2054" y="5487"/>
                  </a:cubicBezTo>
                  <a:cubicBezTo>
                    <a:pt x="2082" y="5266"/>
                    <a:pt x="2471" y="5129"/>
                    <a:pt x="2524" y="4850"/>
                  </a:cubicBezTo>
                  <a:cubicBezTo>
                    <a:pt x="2580" y="4572"/>
                    <a:pt x="2691" y="4298"/>
                    <a:pt x="2554" y="4214"/>
                  </a:cubicBezTo>
                  <a:cubicBezTo>
                    <a:pt x="2413" y="4130"/>
                    <a:pt x="2634" y="3935"/>
                    <a:pt x="2580" y="3768"/>
                  </a:cubicBezTo>
                  <a:cubicBezTo>
                    <a:pt x="2524" y="3604"/>
                    <a:pt x="2886" y="3604"/>
                    <a:pt x="2665" y="3437"/>
                  </a:cubicBezTo>
                  <a:cubicBezTo>
                    <a:pt x="2443" y="3272"/>
                    <a:pt x="2302" y="3467"/>
                    <a:pt x="2333" y="3189"/>
                  </a:cubicBezTo>
                  <a:cubicBezTo>
                    <a:pt x="2345" y="3063"/>
                    <a:pt x="2284" y="3028"/>
                    <a:pt x="2194" y="3028"/>
                  </a:cubicBezTo>
                  <a:cubicBezTo>
                    <a:pt x="2087" y="3028"/>
                    <a:pt x="1940" y="3078"/>
                    <a:pt x="1834" y="3078"/>
                  </a:cubicBezTo>
                  <a:cubicBezTo>
                    <a:pt x="1639" y="3078"/>
                    <a:pt x="1609" y="2716"/>
                    <a:pt x="1445" y="2716"/>
                  </a:cubicBezTo>
                  <a:cubicBezTo>
                    <a:pt x="1277" y="2716"/>
                    <a:pt x="1419" y="2217"/>
                    <a:pt x="1304" y="2137"/>
                  </a:cubicBezTo>
                  <a:cubicBezTo>
                    <a:pt x="1194" y="2053"/>
                    <a:pt x="1113" y="1775"/>
                    <a:pt x="1304" y="1664"/>
                  </a:cubicBezTo>
                  <a:cubicBezTo>
                    <a:pt x="1498" y="1553"/>
                    <a:pt x="1556" y="1081"/>
                    <a:pt x="1723" y="1054"/>
                  </a:cubicBezTo>
                  <a:cubicBezTo>
                    <a:pt x="1750" y="1049"/>
                    <a:pt x="1782" y="1047"/>
                    <a:pt x="1816" y="1047"/>
                  </a:cubicBezTo>
                  <a:cubicBezTo>
                    <a:pt x="1886" y="1047"/>
                    <a:pt x="1968" y="1054"/>
                    <a:pt x="2047" y="1054"/>
                  </a:cubicBezTo>
                  <a:cubicBezTo>
                    <a:pt x="1990" y="997"/>
                    <a:pt x="1945" y="929"/>
                    <a:pt x="1925" y="860"/>
                  </a:cubicBezTo>
                  <a:lnTo>
                    <a:pt x="1925" y="856"/>
                  </a:lnTo>
                  <a:cubicBezTo>
                    <a:pt x="1922" y="844"/>
                    <a:pt x="1922" y="837"/>
                    <a:pt x="1917" y="830"/>
                  </a:cubicBezTo>
                  <a:lnTo>
                    <a:pt x="1917" y="822"/>
                  </a:lnTo>
                  <a:cubicBezTo>
                    <a:pt x="1914" y="811"/>
                    <a:pt x="1914" y="799"/>
                    <a:pt x="1914" y="788"/>
                  </a:cubicBezTo>
                  <a:cubicBezTo>
                    <a:pt x="1914" y="612"/>
                    <a:pt x="1655" y="459"/>
                    <a:pt x="1689" y="304"/>
                  </a:cubicBezTo>
                  <a:cubicBezTo>
                    <a:pt x="1720" y="174"/>
                    <a:pt x="1697" y="44"/>
                    <a:pt x="1479" y="7"/>
                  </a:cubicBezTo>
                  <a:lnTo>
                    <a:pt x="1479" y="7"/>
                  </a:lnTo>
                  <a:cubicBezTo>
                    <a:pt x="1396" y="147"/>
                    <a:pt x="1384" y="410"/>
                    <a:pt x="1498" y="441"/>
                  </a:cubicBezTo>
                  <a:cubicBezTo>
                    <a:pt x="1626" y="474"/>
                    <a:pt x="1606" y="700"/>
                    <a:pt x="1481" y="700"/>
                  </a:cubicBezTo>
                  <a:cubicBezTo>
                    <a:pt x="1479" y="700"/>
                    <a:pt x="1477" y="700"/>
                    <a:pt x="1475" y="700"/>
                  </a:cubicBezTo>
                  <a:cubicBezTo>
                    <a:pt x="1474" y="700"/>
                    <a:pt x="1473" y="700"/>
                    <a:pt x="1472" y="700"/>
                  </a:cubicBezTo>
                  <a:cubicBezTo>
                    <a:pt x="1343" y="700"/>
                    <a:pt x="1242" y="1062"/>
                    <a:pt x="1182" y="1081"/>
                  </a:cubicBezTo>
                  <a:cubicBezTo>
                    <a:pt x="1179" y="1082"/>
                    <a:pt x="1177" y="1082"/>
                    <a:pt x="1175" y="1082"/>
                  </a:cubicBezTo>
                  <a:cubicBezTo>
                    <a:pt x="1122" y="1082"/>
                    <a:pt x="1132" y="919"/>
                    <a:pt x="1205" y="788"/>
                  </a:cubicBezTo>
                  <a:cubicBezTo>
                    <a:pt x="1285" y="647"/>
                    <a:pt x="1231" y="551"/>
                    <a:pt x="1087" y="399"/>
                  </a:cubicBezTo>
                  <a:cubicBezTo>
                    <a:pt x="938" y="243"/>
                    <a:pt x="1060" y="25"/>
                    <a:pt x="930" y="2"/>
                  </a:cubicBezTo>
                  <a:cubicBezTo>
                    <a:pt x="924" y="1"/>
                    <a:pt x="918" y="0"/>
                    <a:pt x="91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7" name="Google Shape;1527;p48"/>
            <p:cNvSpPr/>
            <p:nvPr/>
          </p:nvSpPr>
          <p:spPr>
            <a:xfrm>
              <a:off x="2041650" y="886425"/>
              <a:ext cx="75675" cy="97025"/>
            </a:xfrm>
            <a:custGeom>
              <a:rect b="b" l="l" r="r" t="t"/>
              <a:pathLst>
                <a:path extrusionOk="0" h="3881" w="3027">
                  <a:moveTo>
                    <a:pt x="1649" y="1496"/>
                  </a:moveTo>
                  <a:cubicBezTo>
                    <a:pt x="1794" y="1496"/>
                    <a:pt x="1853" y="1583"/>
                    <a:pt x="1972" y="1609"/>
                  </a:cubicBezTo>
                  <a:cubicBezTo>
                    <a:pt x="1968" y="1659"/>
                    <a:pt x="1953" y="1693"/>
                    <a:pt x="1931" y="1723"/>
                  </a:cubicBezTo>
                  <a:lnTo>
                    <a:pt x="2006" y="1723"/>
                  </a:lnTo>
                  <a:cubicBezTo>
                    <a:pt x="2082" y="1875"/>
                    <a:pt x="1967" y="1950"/>
                    <a:pt x="1851" y="1950"/>
                  </a:cubicBezTo>
                  <a:cubicBezTo>
                    <a:pt x="1750" y="1950"/>
                    <a:pt x="1650" y="1894"/>
                    <a:pt x="1671" y="1781"/>
                  </a:cubicBezTo>
                  <a:cubicBezTo>
                    <a:pt x="1587" y="1742"/>
                    <a:pt x="1526" y="1651"/>
                    <a:pt x="1556" y="1506"/>
                  </a:cubicBezTo>
                  <a:cubicBezTo>
                    <a:pt x="1591" y="1499"/>
                    <a:pt x="1622" y="1496"/>
                    <a:pt x="1649" y="1496"/>
                  </a:cubicBezTo>
                  <a:close/>
                  <a:moveTo>
                    <a:pt x="895" y="0"/>
                  </a:moveTo>
                  <a:cubicBezTo>
                    <a:pt x="893" y="0"/>
                    <a:pt x="891" y="0"/>
                    <a:pt x="890" y="1"/>
                  </a:cubicBezTo>
                  <a:cubicBezTo>
                    <a:pt x="752" y="16"/>
                    <a:pt x="1202" y="412"/>
                    <a:pt x="1046" y="534"/>
                  </a:cubicBezTo>
                  <a:cubicBezTo>
                    <a:pt x="890" y="656"/>
                    <a:pt x="1134" y="862"/>
                    <a:pt x="1183" y="1121"/>
                  </a:cubicBezTo>
                  <a:cubicBezTo>
                    <a:pt x="1236" y="1380"/>
                    <a:pt x="562" y="2189"/>
                    <a:pt x="253" y="2398"/>
                  </a:cubicBezTo>
                  <a:cubicBezTo>
                    <a:pt x="1" y="2565"/>
                    <a:pt x="122" y="2823"/>
                    <a:pt x="296" y="2823"/>
                  </a:cubicBezTo>
                  <a:cubicBezTo>
                    <a:pt x="338" y="2823"/>
                    <a:pt x="382" y="2809"/>
                    <a:pt x="425" y="2775"/>
                  </a:cubicBezTo>
                  <a:cubicBezTo>
                    <a:pt x="491" y="2725"/>
                    <a:pt x="544" y="2707"/>
                    <a:pt x="593" y="2707"/>
                  </a:cubicBezTo>
                  <a:cubicBezTo>
                    <a:pt x="711" y="2707"/>
                    <a:pt x="810" y="2810"/>
                    <a:pt x="1030" y="2810"/>
                  </a:cubicBezTo>
                  <a:cubicBezTo>
                    <a:pt x="1316" y="2810"/>
                    <a:pt x="1338" y="2989"/>
                    <a:pt x="1503" y="2989"/>
                  </a:cubicBezTo>
                  <a:cubicBezTo>
                    <a:pt x="1516" y="2989"/>
                    <a:pt x="1530" y="2988"/>
                    <a:pt x="1545" y="2985"/>
                  </a:cubicBezTo>
                  <a:cubicBezTo>
                    <a:pt x="1556" y="2984"/>
                    <a:pt x="1567" y="2983"/>
                    <a:pt x="1576" y="2983"/>
                  </a:cubicBezTo>
                  <a:cubicBezTo>
                    <a:pt x="1751" y="2983"/>
                    <a:pt x="1722" y="3271"/>
                    <a:pt x="1755" y="3466"/>
                  </a:cubicBezTo>
                  <a:cubicBezTo>
                    <a:pt x="1770" y="3562"/>
                    <a:pt x="1822" y="3566"/>
                    <a:pt x="1884" y="3566"/>
                  </a:cubicBezTo>
                  <a:cubicBezTo>
                    <a:pt x="1890" y="3566"/>
                    <a:pt x="1897" y="3566"/>
                    <a:pt x="1903" y="3566"/>
                  </a:cubicBezTo>
                  <a:cubicBezTo>
                    <a:pt x="1971" y="3566"/>
                    <a:pt x="2047" y="3571"/>
                    <a:pt x="2098" y="3690"/>
                  </a:cubicBezTo>
                  <a:cubicBezTo>
                    <a:pt x="2155" y="3826"/>
                    <a:pt x="2235" y="3880"/>
                    <a:pt x="2307" y="3880"/>
                  </a:cubicBezTo>
                  <a:cubicBezTo>
                    <a:pt x="2363" y="3880"/>
                    <a:pt x="2414" y="3847"/>
                    <a:pt x="2445" y="3793"/>
                  </a:cubicBezTo>
                  <a:cubicBezTo>
                    <a:pt x="2471" y="3748"/>
                    <a:pt x="2521" y="3732"/>
                    <a:pt x="2580" y="3732"/>
                  </a:cubicBezTo>
                  <a:cubicBezTo>
                    <a:pt x="2676" y="3732"/>
                    <a:pt x="2797" y="3772"/>
                    <a:pt x="2891" y="3793"/>
                  </a:cubicBezTo>
                  <a:cubicBezTo>
                    <a:pt x="2904" y="3796"/>
                    <a:pt x="2914" y="3797"/>
                    <a:pt x="2923" y="3797"/>
                  </a:cubicBezTo>
                  <a:cubicBezTo>
                    <a:pt x="3027" y="3797"/>
                    <a:pt x="2913" y="3629"/>
                    <a:pt x="2772" y="3499"/>
                  </a:cubicBezTo>
                  <a:cubicBezTo>
                    <a:pt x="2617" y="3362"/>
                    <a:pt x="2845" y="3218"/>
                    <a:pt x="2703" y="3191"/>
                  </a:cubicBezTo>
                  <a:cubicBezTo>
                    <a:pt x="2696" y="3190"/>
                    <a:pt x="2689" y="3189"/>
                    <a:pt x="2682" y="3189"/>
                  </a:cubicBezTo>
                  <a:cubicBezTo>
                    <a:pt x="2525" y="3189"/>
                    <a:pt x="2441" y="3535"/>
                    <a:pt x="2281" y="3535"/>
                  </a:cubicBezTo>
                  <a:cubicBezTo>
                    <a:pt x="2277" y="3535"/>
                    <a:pt x="2273" y="3535"/>
                    <a:pt x="2269" y="3534"/>
                  </a:cubicBezTo>
                  <a:cubicBezTo>
                    <a:pt x="2098" y="3519"/>
                    <a:pt x="2323" y="3260"/>
                    <a:pt x="2220" y="3054"/>
                  </a:cubicBezTo>
                  <a:cubicBezTo>
                    <a:pt x="2117" y="2844"/>
                    <a:pt x="2200" y="2432"/>
                    <a:pt x="2425" y="2173"/>
                  </a:cubicBezTo>
                  <a:cubicBezTo>
                    <a:pt x="2650" y="1914"/>
                    <a:pt x="2563" y="1846"/>
                    <a:pt x="2288" y="1792"/>
                  </a:cubicBezTo>
                  <a:cubicBezTo>
                    <a:pt x="2040" y="1746"/>
                    <a:pt x="1919" y="1422"/>
                    <a:pt x="1896" y="1068"/>
                  </a:cubicBezTo>
                  <a:cubicBezTo>
                    <a:pt x="1846" y="1053"/>
                    <a:pt x="1801" y="1026"/>
                    <a:pt x="1766" y="988"/>
                  </a:cubicBezTo>
                  <a:cubicBezTo>
                    <a:pt x="1778" y="900"/>
                    <a:pt x="1820" y="843"/>
                    <a:pt x="1880" y="808"/>
                  </a:cubicBezTo>
                  <a:cubicBezTo>
                    <a:pt x="1857" y="643"/>
                    <a:pt x="1787" y="577"/>
                    <a:pt x="1720" y="577"/>
                  </a:cubicBezTo>
                  <a:cubicBezTo>
                    <a:pt x="1680" y="577"/>
                    <a:pt x="1642" y="599"/>
                    <a:pt x="1614" y="637"/>
                  </a:cubicBezTo>
                  <a:cubicBezTo>
                    <a:pt x="1608" y="646"/>
                    <a:pt x="1600" y="650"/>
                    <a:pt x="1589" y="650"/>
                  </a:cubicBezTo>
                  <a:cubicBezTo>
                    <a:pt x="1461" y="650"/>
                    <a:pt x="1032" y="0"/>
                    <a:pt x="895"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8" name="Google Shape;1528;p48"/>
            <p:cNvSpPr/>
            <p:nvPr/>
          </p:nvSpPr>
          <p:spPr>
            <a:xfrm>
              <a:off x="2113900" y="952225"/>
              <a:ext cx="136775" cy="163375"/>
            </a:xfrm>
            <a:custGeom>
              <a:rect b="b" l="l" r="r" t="t"/>
              <a:pathLst>
                <a:path extrusionOk="0" h="6535" w="5471">
                  <a:moveTo>
                    <a:pt x="1670" y="0"/>
                  </a:moveTo>
                  <a:cubicBezTo>
                    <a:pt x="1294" y="0"/>
                    <a:pt x="564" y="322"/>
                    <a:pt x="313" y="334"/>
                  </a:cubicBezTo>
                  <a:cubicBezTo>
                    <a:pt x="1" y="353"/>
                    <a:pt x="431" y="902"/>
                    <a:pt x="519" y="1077"/>
                  </a:cubicBezTo>
                  <a:cubicBezTo>
                    <a:pt x="575" y="1187"/>
                    <a:pt x="814" y="1277"/>
                    <a:pt x="1020" y="1277"/>
                  </a:cubicBezTo>
                  <a:cubicBezTo>
                    <a:pt x="1135" y="1277"/>
                    <a:pt x="1240" y="1249"/>
                    <a:pt x="1296" y="1180"/>
                  </a:cubicBezTo>
                  <a:cubicBezTo>
                    <a:pt x="1321" y="1149"/>
                    <a:pt x="1349" y="1137"/>
                    <a:pt x="1381" y="1137"/>
                  </a:cubicBezTo>
                  <a:cubicBezTo>
                    <a:pt x="1542" y="1137"/>
                    <a:pt x="1787" y="1474"/>
                    <a:pt x="2056" y="1474"/>
                  </a:cubicBezTo>
                  <a:cubicBezTo>
                    <a:pt x="2061" y="1474"/>
                    <a:pt x="2065" y="1474"/>
                    <a:pt x="2070" y="1474"/>
                  </a:cubicBezTo>
                  <a:cubicBezTo>
                    <a:pt x="2079" y="1473"/>
                    <a:pt x="2088" y="1473"/>
                    <a:pt x="2097" y="1473"/>
                  </a:cubicBezTo>
                  <a:cubicBezTo>
                    <a:pt x="2398" y="1473"/>
                    <a:pt x="2405" y="1784"/>
                    <a:pt x="2642" y="1835"/>
                  </a:cubicBezTo>
                  <a:cubicBezTo>
                    <a:pt x="2882" y="1886"/>
                    <a:pt x="2832" y="2076"/>
                    <a:pt x="3053" y="2369"/>
                  </a:cubicBezTo>
                  <a:cubicBezTo>
                    <a:pt x="3243" y="2617"/>
                    <a:pt x="3089" y="2766"/>
                    <a:pt x="2945" y="2766"/>
                  </a:cubicBezTo>
                  <a:cubicBezTo>
                    <a:pt x="2918" y="2766"/>
                    <a:pt x="2891" y="2761"/>
                    <a:pt x="2867" y="2750"/>
                  </a:cubicBezTo>
                  <a:cubicBezTo>
                    <a:pt x="2857" y="2746"/>
                    <a:pt x="2849" y="2744"/>
                    <a:pt x="2842" y="2744"/>
                  </a:cubicBezTo>
                  <a:cubicBezTo>
                    <a:pt x="2743" y="2744"/>
                    <a:pt x="2967" y="3181"/>
                    <a:pt x="3315" y="3181"/>
                  </a:cubicBezTo>
                  <a:cubicBezTo>
                    <a:pt x="3320" y="3181"/>
                    <a:pt x="3326" y="3181"/>
                    <a:pt x="3332" y="3181"/>
                  </a:cubicBezTo>
                  <a:cubicBezTo>
                    <a:pt x="3339" y="3180"/>
                    <a:pt x="3346" y="3180"/>
                    <a:pt x="3353" y="3180"/>
                  </a:cubicBezTo>
                  <a:cubicBezTo>
                    <a:pt x="3672" y="3180"/>
                    <a:pt x="3735" y="3561"/>
                    <a:pt x="3867" y="3561"/>
                  </a:cubicBezTo>
                  <a:cubicBezTo>
                    <a:pt x="3883" y="3561"/>
                    <a:pt x="3900" y="3556"/>
                    <a:pt x="3919" y="3543"/>
                  </a:cubicBezTo>
                  <a:cubicBezTo>
                    <a:pt x="3937" y="3530"/>
                    <a:pt x="3955" y="3524"/>
                    <a:pt x="3972" y="3524"/>
                  </a:cubicBezTo>
                  <a:cubicBezTo>
                    <a:pt x="4107" y="3524"/>
                    <a:pt x="4174" y="3906"/>
                    <a:pt x="4044" y="3906"/>
                  </a:cubicBezTo>
                  <a:cubicBezTo>
                    <a:pt x="4041" y="3906"/>
                    <a:pt x="4039" y="3905"/>
                    <a:pt x="4037" y="3905"/>
                  </a:cubicBezTo>
                  <a:cubicBezTo>
                    <a:pt x="4032" y="3905"/>
                    <a:pt x="4028" y="3904"/>
                    <a:pt x="4024" y="3904"/>
                  </a:cubicBezTo>
                  <a:cubicBezTo>
                    <a:pt x="3889" y="3904"/>
                    <a:pt x="3973" y="4225"/>
                    <a:pt x="4125" y="4611"/>
                  </a:cubicBezTo>
                  <a:cubicBezTo>
                    <a:pt x="4281" y="5007"/>
                    <a:pt x="3953" y="5251"/>
                    <a:pt x="4178" y="5476"/>
                  </a:cubicBezTo>
                  <a:cubicBezTo>
                    <a:pt x="4403" y="5700"/>
                    <a:pt x="4799" y="6078"/>
                    <a:pt x="4849" y="6371"/>
                  </a:cubicBezTo>
                  <a:cubicBezTo>
                    <a:pt x="4871" y="6492"/>
                    <a:pt x="4943" y="6534"/>
                    <a:pt x="5016" y="6534"/>
                  </a:cubicBezTo>
                  <a:cubicBezTo>
                    <a:pt x="5123" y="6534"/>
                    <a:pt x="5231" y="6445"/>
                    <a:pt x="5196" y="6371"/>
                  </a:cubicBezTo>
                  <a:cubicBezTo>
                    <a:pt x="5089" y="6166"/>
                    <a:pt x="5196" y="5837"/>
                    <a:pt x="5039" y="5735"/>
                  </a:cubicBezTo>
                  <a:cubicBezTo>
                    <a:pt x="4883" y="5628"/>
                    <a:pt x="4693" y="4785"/>
                    <a:pt x="4677" y="4267"/>
                  </a:cubicBezTo>
                  <a:cubicBezTo>
                    <a:pt x="4668" y="4026"/>
                    <a:pt x="4720" y="3965"/>
                    <a:pt x="4805" y="3965"/>
                  </a:cubicBezTo>
                  <a:cubicBezTo>
                    <a:pt x="4894" y="3965"/>
                    <a:pt x="5018" y="4030"/>
                    <a:pt x="5150" y="4030"/>
                  </a:cubicBezTo>
                  <a:cubicBezTo>
                    <a:pt x="5165" y="4030"/>
                    <a:pt x="5180" y="4029"/>
                    <a:pt x="5196" y="4027"/>
                  </a:cubicBezTo>
                  <a:cubicBezTo>
                    <a:pt x="5470" y="3993"/>
                    <a:pt x="5421" y="3559"/>
                    <a:pt x="5161" y="3337"/>
                  </a:cubicBezTo>
                  <a:cubicBezTo>
                    <a:pt x="4980" y="3180"/>
                    <a:pt x="4933" y="3047"/>
                    <a:pt x="4867" y="3047"/>
                  </a:cubicBezTo>
                  <a:cubicBezTo>
                    <a:pt x="4839" y="3047"/>
                    <a:pt x="4808" y="3071"/>
                    <a:pt x="4761" y="3128"/>
                  </a:cubicBezTo>
                  <a:cubicBezTo>
                    <a:pt x="4719" y="3180"/>
                    <a:pt x="4678" y="3201"/>
                    <a:pt x="4646" y="3201"/>
                  </a:cubicBezTo>
                  <a:cubicBezTo>
                    <a:pt x="4559" y="3201"/>
                    <a:pt x="4528" y="3055"/>
                    <a:pt x="4677" y="2956"/>
                  </a:cubicBezTo>
                  <a:cubicBezTo>
                    <a:pt x="4883" y="2819"/>
                    <a:pt x="4902" y="2389"/>
                    <a:pt x="4624" y="2213"/>
                  </a:cubicBezTo>
                  <a:cubicBezTo>
                    <a:pt x="4350" y="2041"/>
                    <a:pt x="4677" y="1992"/>
                    <a:pt x="4658" y="1782"/>
                  </a:cubicBezTo>
                  <a:cubicBezTo>
                    <a:pt x="4643" y="1576"/>
                    <a:pt x="4125" y="1455"/>
                    <a:pt x="4315" y="1439"/>
                  </a:cubicBezTo>
                  <a:cubicBezTo>
                    <a:pt x="4506" y="1420"/>
                    <a:pt x="4452" y="1092"/>
                    <a:pt x="4227" y="887"/>
                  </a:cubicBezTo>
                  <a:cubicBezTo>
                    <a:pt x="4130" y="797"/>
                    <a:pt x="4000" y="782"/>
                    <a:pt x="3867" y="782"/>
                  </a:cubicBezTo>
                  <a:cubicBezTo>
                    <a:pt x="3797" y="782"/>
                    <a:pt x="3728" y="786"/>
                    <a:pt x="3661" y="786"/>
                  </a:cubicBezTo>
                  <a:cubicBezTo>
                    <a:pt x="3562" y="786"/>
                    <a:pt x="3470" y="777"/>
                    <a:pt x="3400" y="730"/>
                  </a:cubicBezTo>
                  <a:cubicBezTo>
                    <a:pt x="3255" y="633"/>
                    <a:pt x="2995" y="536"/>
                    <a:pt x="2765" y="536"/>
                  </a:cubicBezTo>
                  <a:cubicBezTo>
                    <a:pt x="2669" y="536"/>
                    <a:pt x="2579" y="553"/>
                    <a:pt x="2505" y="593"/>
                  </a:cubicBezTo>
                  <a:cubicBezTo>
                    <a:pt x="2471" y="611"/>
                    <a:pt x="2440" y="619"/>
                    <a:pt x="2409" y="619"/>
                  </a:cubicBezTo>
                  <a:cubicBezTo>
                    <a:pt x="2200" y="619"/>
                    <a:pt x="2044" y="252"/>
                    <a:pt x="1864" y="60"/>
                  </a:cubicBezTo>
                  <a:cubicBezTo>
                    <a:pt x="1826" y="17"/>
                    <a:pt x="1757" y="0"/>
                    <a:pt x="167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29" name="Google Shape;1529;p48"/>
            <p:cNvSpPr/>
            <p:nvPr/>
          </p:nvSpPr>
          <p:spPr>
            <a:xfrm>
              <a:off x="1888850" y="1059750"/>
              <a:ext cx="572200" cy="873500"/>
            </a:xfrm>
            <a:custGeom>
              <a:rect b="b" l="l" r="r" t="t"/>
              <a:pathLst>
                <a:path extrusionOk="0" h="34940" w="22888">
                  <a:moveTo>
                    <a:pt x="6971" y="3091"/>
                  </a:moveTo>
                  <a:cubicBezTo>
                    <a:pt x="7123" y="3137"/>
                    <a:pt x="6963" y="3183"/>
                    <a:pt x="6971" y="3297"/>
                  </a:cubicBezTo>
                  <a:cubicBezTo>
                    <a:pt x="6841" y="3274"/>
                    <a:pt x="6868" y="3091"/>
                    <a:pt x="6971" y="3091"/>
                  </a:cubicBezTo>
                  <a:close/>
                  <a:moveTo>
                    <a:pt x="3341" y="3682"/>
                  </a:moveTo>
                  <a:cubicBezTo>
                    <a:pt x="3368" y="3682"/>
                    <a:pt x="3399" y="3692"/>
                    <a:pt x="3434" y="3713"/>
                  </a:cubicBezTo>
                  <a:cubicBezTo>
                    <a:pt x="3461" y="3881"/>
                    <a:pt x="3335" y="3892"/>
                    <a:pt x="3327" y="4025"/>
                  </a:cubicBezTo>
                  <a:cubicBezTo>
                    <a:pt x="3319" y="4027"/>
                    <a:pt x="3312" y="4028"/>
                    <a:pt x="3305" y="4028"/>
                  </a:cubicBezTo>
                  <a:cubicBezTo>
                    <a:pt x="3158" y="4028"/>
                    <a:pt x="3175" y="3682"/>
                    <a:pt x="3341" y="3682"/>
                  </a:cubicBezTo>
                  <a:close/>
                  <a:moveTo>
                    <a:pt x="8562" y="5152"/>
                  </a:moveTo>
                  <a:cubicBezTo>
                    <a:pt x="8611" y="5152"/>
                    <a:pt x="8662" y="5245"/>
                    <a:pt x="8637" y="5268"/>
                  </a:cubicBezTo>
                  <a:cubicBezTo>
                    <a:pt x="8628" y="5277"/>
                    <a:pt x="8618" y="5281"/>
                    <a:pt x="8608" y="5281"/>
                  </a:cubicBezTo>
                  <a:cubicBezTo>
                    <a:pt x="8560" y="5281"/>
                    <a:pt x="8512" y="5190"/>
                    <a:pt x="8534" y="5165"/>
                  </a:cubicBezTo>
                  <a:cubicBezTo>
                    <a:pt x="8543" y="5156"/>
                    <a:pt x="8552" y="5152"/>
                    <a:pt x="8562" y="5152"/>
                  </a:cubicBezTo>
                  <a:close/>
                  <a:moveTo>
                    <a:pt x="1866" y="5907"/>
                  </a:moveTo>
                  <a:cubicBezTo>
                    <a:pt x="1915" y="5907"/>
                    <a:pt x="1965" y="5997"/>
                    <a:pt x="1940" y="6023"/>
                  </a:cubicBezTo>
                  <a:cubicBezTo>
                    <a:pt x="1931" y="6032"/>
                    <a:pt x="1922" y="6036"/>
                    <a:pt x="1912" y="6036"/>
                  </a:cubicBezTo>
                  <a:cubicBezTo>
                    <a:pt x="1863" y="6036"/>
                    <a:pt x="1812" y="5942"/>
                    <a:pt x="1837" y="5920"/>
                  </a:cubicBezTo>
                  <a:cubicBezTo>
                    <a:pt x="1846" y="5910"/>
                    <a:pt x="1856" y="5907"/>
                    <a:pt x="1866" y="5907"/>
                  </a:cubicBezTo>
                  <a:close/>
                  <a:moveTo>
                    <a:pt x="6481" y="6114"/>
                  </a:moveTo>
                  <a:cubicBezTo>
                    <a:pt x="6521" y="6114"/>
                    <a:pt x="6579" y="6138"/>
                    <a:pt x="6662" y="6201"/>
                  </a:cubicBezTo>
                  <a:cubicBezTo>
                    <a:pt x="6627" y="6353"/>
                    <a:pt x="6579" y="6406"/>
                    <a:pt x="6534" y="6406"/>
                  </a:cubicBezTo>
                  <a:cubicBezTo>
                    <a:pt x="6429" y="6406"/>
                    <a:pt x="6342" y="6114"/>
                    <a:pt x="6481" y="6114"/>
                  </a:cubicBezTo>
                  <a:close/>
                  <a:moveTo>
                    <a:pt x="7314" y="6604"/>
                  </a:moveTo>
                  <a:cubicBezTo>
                    <a:pt x="7364" y="6604"/>
                    <a:pt x="7412" y="6698"/>
                    <a:pt x="7387" y="6720"/>
                  </a:cubicBezTo>
                  <a:cubicBezTo>
                    <a:pt x="7377" y="6730"/>
                    <a:pt x="7367" y="6735"/>
                    <a:pt x="7357" y="6735"/>
                  </a:cubicBezTo>
                  <a:cubicBezTo>
                    <a:pt x="7310" y="6735"/>
                    <a:pt x="7261" y="6642"/>
                    <a:pt x="7283" y="6617"/>
                  </a:cubicBezTo>
                  <a:cubicBezTo>
                    <a:pt x="7293" y="6608"/>
                    <a:pt x="7303" y="6604"/>
                    <a:pt x="7314" y="6604"/>
                  </a:cubicBezTo>
                  <a:close/>
                  <a:moveTo>
                    <a:pt x="6243" y="7033"/>
                  </a:moveTo>
                  <a:cubicBezTo>
                    <a:pt x="6373" y="7059"/>
                    <a:pt x="6350" y="7239"/>
                    <a:pt x="6243" y="7242"/>
                  </a:cubicBezTo>
                  <a:cubicBezTo>
                    <a:pt x="6178" y="7151"/>
                    <a:pt x="6117" y="7056"/>
                    <a:pt x="6243" y="7033"/>
                  </a:cubicBezTo>
                  <a:close/>
                  <a:moveTo>
                    <a:pt x="725" y="7242"/>
                  </a:moveTo>
                  <a:cubicBezTo>
                    <a:pt x="846" y="7261"/>
                    <a:pt x="785" y="7345"/>
                    <a:pt x="725" y="7345"/>
                  </a:cubicBezTo>
                  <a:cubicBezTo>
                    <a:pt x="606" y="7326"/>
                    <a:pt x="667" y="7242"/>
                    <a:pt x="725" y="7242"/>
                  </a:cubicBezTo>
                  <a:close/>
                  <a:moveTo>
                    <a:pt x="9021" y="7680"/>
                  </a:moveTo>
                  <a:cubicBezTo>
                    <a:pt x="9151" y="7707"/>
                    <a:pt x="9125" y="7886"/>
                    <a:pt x="9021" y="7890"/>
                  </a:cubicBezTo>
                  <a:cubicBezTo>
                    <a:pt x="8957" y="7795"/>
                    <a:pt x="8896" y="7703"/>
                    <a:pt x="9021" y="7680"/>
                  </a:cubicBezTo>
                  <a:close/>
                  <a:moveTo>
                    <a:pt x="9501" y="9097"/>
                  </a:moveTo>
                  <a:cubicBezTo>
                    <a:pt x="9549" y="9097"/>
                    <a:pt x="9600" y="9188"/>
                    <a:pt x="9575" y="9213"/>
                  </a:cubicBezTo>
                  <a:cubicBezTo>
                    <a:pt x="9566" y="9221"/>
                    <a:pt x="9556" y="9225"/>
                    <a:pt x="9546" y="9225"/>
                  </a:cubicBezTo>
                  <a:cubicBezTo>
                    <a:pt x="9497" y="9225"/>
                    <a:pt x="9446" y="9132"/>
                    <a:pt x="9471" y="9110"/>
                  </a:cubicBezTo>
                  <a:cubicBezTo>
                    <a:pt x="9480" y="9101"/>
                    <a:pt x="9490" y="9097"/>
                    <a:pt x="9501" y="9097"/>
                  </a:cubicBezTo>
                  <a:close/>
                  <a:moveTo>
                    <a:pt x="6427" y="10145"/>
                  </a:moveTo>
                  <a:cubicBezTo>
                    <a:pt x="6436" y="10145"/>
                    <a:pt x="6444" y="10145"/>
                    <a:pt x="6453" y="10147"/>
                  </a:cubicBezTo>
                  <a:cubicBezTo>
                    <a:pt x="6604" y="10168"/>
                    <a:pt x="6479" y="10251"/>
                    <a:pt x="6375" y="10251"/>
                  </a:cubicBezTo>
                  <a:cubicBezTo>
                    <a:pt x="6366" y="10251"/>
                    <a:pt x="6358" y="10250"/>
                    <a:pt x="6350" y="10249"/>
                  </a:cubicBezTo>
                  <a:cubicBezTo>
                    <a:pt x="6195" y="10228"/>
                    <a:pt x="6320" y="10145"/>
                    <a:pt x="6427" y="10145"/>
                  </a:cubicBezTo>
                  <a:close/>
                  <a:moveTo>
                    <a:pt x="10928" y="10352"/>
                  </a:moveTo>
                  <a:cubicBezTo>
                    <a:pt x="11046" y="10375"/>
                    <a:pt x="10984" y="10455"/>
                    <a:pt x="10928" y="10455"/>
                  </a:cubicBezTo>
                  <a:cubicBezTo>
                    <a:pt x="10810" y="10436"/>
                    <a:pt x="10870" y="10352"/>
                    <a:pt x="10928" y="10352"/>
                  </a:cubicBezTo>
                  <a:close/>
                  <a:moveTo>
                    <a:pt x="4265" y="10352"/>
                  </a:moveTo>
                  <a:lnTo>
                    <a:pt x="4265" y="10352"/>
                  </a:lnTo>
                  <a:cubicBezTo>
                    <a:pt x="4368" y="10356"/>
                    <a:pt x="4345" y="10482"/>
                    <a:pt x="4368" y="10562"/>
                  </a:cubicBezTo>
                  <a:cubicBezTo>
                    <a:pt x="4269" y="10558"/>
                    <a:pt x="4288" y="10432"/>
                    <a:pt x="4265" y="10352"/>
                  </a:cubicBezTo>
                  <a:close/>
                  <a:moveTo>
                    <a:pt x="20639" y="10549"/>
                  </a:moveTo>
                  <a:cubicBezTo>
                    <a:pt x="20689" y="10549"/>
                    <a:pt x="20737" y="10639"/>
                    <a:pt x="20715" y="10665"/>
                  </a:cubicBezTo>
                  <a:cubicBezTo>
                    <a:pt x="20706" y="10674"/>
                    <a:pt x="20696" y="10678"/>
                    <a:pt x="20687" y="10678"/>
                  </a:cubicBezTo>
                  <a:cubicBezTo>
                    <a:pt x="20638" y="10678"/>
                    <a:pt x="20586" y="10584"/>
                    <a:pt x="20608" y="10562"/>
                  </a:cubicBezTo>
                  <a:cubicBezTo>
                    <a:pt x="20618" y="10553"/>
                    <a:pt x="20628" y="10549"/>
                    <a:pt x="20639" y="10549"/>
                  </a:cubicBezTo>
                  <a:close/>
                  <a:moveTo>
                    <a:pt x="13637" y="10871"/>
                  </a:moveTo>
                  <a:cubicBezTo>
                    <a:pt x="13755" y="10894"/>
                    <a:pt x="13695" y="10977"/>
                    <a:pt x="13637" y="10977"/>
                  </a:cubicBezTo>
                  <a:cubicBezTo>
                    <a:pt x="13515" y="10954"/>
                    <a:pt x="13577" y="10871"/>
                    <a:pt x="13637" y="10871"/>
                  </a:cubicBezTo>
                  <a:close/>
                  <a:moveTo>
                    <a:pt x="16656" y="10871"/>
                  </a:moveTo>
                  <a:lnTo>
                    <a:pt x="16656" y="10871"/>
                  </a:lnTo>
                  <a:cubicBezTo>
                    <a:pt x="16755" y="10875"/>
                    <a:pt x="16736" y="11000"/>
                    <a:pt x="16759" y="11080"/>
                  </a:cubicBezTo>
                  <a:cubicBezTo>
                    <a:pt x="16656" y="11077"/>
                    <a:pt x="16678" y="10954"/>
                    <a:pt x="16656" y="10871"/>
                  </a:cubicBezTo>
                  <a:close/>
                  <a:moveTo>
                    <a:pt x="13214" y="11223"/>
                  </a:moveTo>
                  <a:cubicBezTo>
                    <a:pt x="13225" y="11223"/>
                    <a:pt x="13257" y="11240"/>
                    <a:pt x="13320" y="11286"/>
                  </a:cubicBezTo>
                  <a:cubicBezTo>
                    <a:pt x="13380" y="11369"/>
                    <a:pt x="13392" y="11399"/>
                    <a:pt x="13380" y="11399"/>
                  </a:cubicBezTo>
                  <a:cubicBezTo>
                    <a:pt x="13351" y="11399"/>
                    <a:pt x="13179" y="11223"/>
                    <a:pt x="13214" y="11223"/>
                  </a:cubicBezTo>
                  <a:close/>
                  <a:moveTo>
                    <a:pt x="9290" y="11273"/>
                  </a:moveTo>
                  <a:cubicBezTo>
                    <a:pt x="9339" y="11273"/>
                    <a:pt x="9390" y="11367"/>
                    <a:pt x="9364" y="11392"/>
                  </a:cubicBezTo>
                  <a:cubicBezTo>
                    <a:pt x="9355" y="11401"/>
                    <a:pt x="9346" y="11405"/>
                    <a:pt x="9336" y="11405"/>
                  </a:cubicBezTo>
                  <a:cubicBezTo>
                    <a:pt x="9289" y="11405"/>
                    <a:pt x="9240" y="11311"/>
                    <a:pt x="9262" y="11286"/>
                  </a:cubicBezTo>
                  <a:cubicBezTo>
                    <a:pt x="9271" y="11277"/>
                    <a:pt x="9281" y="11273"/>
                    <a:pt x="9290" y="11273"/>
                  </a:cubicBezTo>
                  <a:close/>
                  <a:moveTo>
                    <a:pt x="20053" y="11896"/>
                  </a:moveTo>
                  <a:cubicBezTo>
                    <a:pt x="20091" y="11896"/>
                    <a:pt x="20137" y="11901"/>
                    <a:pt x="20193" y="11911"/>
                  </a:cubicBezTo>
                  <a:cubicBezTo>
                    <a:pt x="20180" y="12044"/>
                    <a:pt x="20123" y="12089"/>
                    <a:pt x="20063" y="12089"/>
                  </a:cubicBezTo>
                  <a:cubicBezTo>
                    <a:pt x="19940" y="12089"/>
                    <a:pt x="19809" y="11896"/>
                    <a:pt x="20053" y="11896"/>
                  </a:cubicBezTo>
                  <a:close/>
                  <a:moveTo>
                    <a:pt x="13488" y="12376"/>
                  </a:moveTo>
                  <a:cubicBezTo>
                    <a:pt x="13498" y="12376"/>
                    <a:pt x="13325" y="12549"/>
                    <a:pt x="13316" y="12549"/>
                  </a:cubicBezTo>
                  <a:cubicBezTo>
                    <a:pt x="13312" y="12549"/>
                    <a:pt x="13332" y="12525"/>
                    <a:pt x="13394" y="12456"/>
                  </a:cubicBezTo>
                  <a:cubicBezTo>
                    <a:pt x="13458" y="12398"/>
                    <a:pt x="13484" y="12376"/>
                    <a:pt x="13488" y="12376"/>
                  </a:cubicBezTo>
                  <a:close/>
                  <a:moveTo>
                    <a:pt x="13319" y="12962"/>
                  </a:moveTo>
                  <a:cubicBezTo>
                    <a:pt x="13367" y="12962"/>
                    <a:pt x="13416" y="13052"/>
                    <a:pt x="13394" y="13077"/>
                  </a:cubicBezTo>
                  <a:cubicBezTo>
                    <a:pt x="13385" y="13086"/>
                    <a:pt x="13375" y="13090"/>
                    <a:pt x="13365" y="13090"/>
                  </a:cubicBezTo>
                  <a:cubicBezTo>
                    <a:pt x="13316" y="13090"/>
                    <a:pt x="13265" y="12997"/>
                    <a:pt x="13290" y="12975"/>
                  </a:cubicBezTo>
                  <a:cubicBezTo>
                    <a:pt x="13299" y="12966"/>
                    <a:pt x="13309" y="12962"/>
                    <a:pt x="13319" y="12962"/>
                  </a:cubicBezTo>
                  <a:close/>
                  <a:moveTo>
                    <a:pt x="12280" y="13569"/>
                  </a:moveTo>
                  <a:lnTo>
                    <a:pt x="12280" y="13569"/>
                  </a:lnTo>
                  <a:cubicBezTo>
                    <a:pt x="12363" y="13587"/>
                    <a:pt x="12387" y="13672"/>
                    <a:pt x="12484" y="13672"/>
                  </a:cubicBezTo>
                  <a:cubicBezTo>
                    <a:pt x="12486" y="13672"/>
                    <a:pt x="12488" y="13672"/>
                    <a:pt x="12490" y="13672"/>
                  </a:cubicBezTo>
                  <a:lnTo>
                    <a:pt x="12490" y="13881"/>
                  </a:lnTo>
                  <a:cubicBezTo>
                    <a:pt x="12466" y="13887"/>
                    <a:pt x="12446" y="13889"/>
                    <a:pt x="12427" y="13889"/>
                  </a:cubicBezTo>
                  <a:cubicBezTo>
                    <a:pt x="12273" y="13889"/>
                    <a:pt x="12290" y="13716"/>
                    <a:pt x="12280" y="13569"/>
                  </a:cubicBezTo>
                  <a:close/>
                  <a:moveTo>
                    <a:pt x="9125" y="14011"/>
                  </a:moveTo>
                  <a:cubicBezTo>
                    <a:pt x="9209" y="14030"/>
                    <a:pt x="9227" y="14114"/>
                    <a:pt x="9334" y="14114"/>
                  </a:cubicBezTo>
                  <a:lnTo>
                    <a:pt x="9334" y="14324"/>
                  </a:lnTo>
                  <a:cubicBezTo>
                    <a:pt x="9312" y="14329"/>
                    <a:pt x="9292" y="14331"/>
                    <a:pt x="9274" y="14331"/>
                  </a:cubicBezTo>
                  <a:cubicBezTo>
                    <a:pt x="9114" y="14331"/>
                    <a:pt x="9135" y="14155"/>
                    <a:pt x="9125" y="14011"/>
                  </a:cubicBezTo>
                  <a:close/>
                  <a:moveTo>
                    <a:pt x="16031" y="15021"/>
                  </a:moveTo>
                  <a:lnTo>
                    <a:pt x="16031" y="15334"/>
                  </a:lnTo>
                  <a:cubicBezTo>
                    <a:pt x="16013" y="15337"/>
                    <a:pt x="15998" y="15338"/>
                    <a:pt x="15983" y="15338"/>
                  </a:cubicBezTo>
                  <a:cubicBezTo>
                    <a:pt x="15860" y="15338"/>
                    <a:pt x="15838" y="15234"/>
                    <a:pt x="15718" y="15231"/>
                  </a:cubicBezTo>
                  <a:lnTo>
                    <a:pt x="15718" y="15021"/>
                  </a:lnTo>
                  <a:close/>
                  <a:moveTo>
                    <a:pt x="13637" y="15749"/>
                  </a:moveTo>
                  <a:lnTo>
                    <a:pt x="13637" y="15955"/>
                  </a:lnTo>
                  <a:lnTo>
                    <a:pt x="13428" y="15955"/>
                  </a:lnTo>
                  <a:lnTo>
                    <a:pt x="13428" y="15749"/>
                  </a:lnTo>
                  <a:close/>
                  <a:moveTo>
                    <a:pt x="12622" y="16152"/>
                  </a:moveTo>
                  <a:cubicBezTo>
                    <a:pt x="12670" y="16152"/>
                    <a:pt x="12721" y="16242"/>
                    <a:pt x="12699" y="16268"/>
                  </a:cubicBezTo>
                  <a:cubicBezTo>
                    <a:pt x="12691" y="16277"/>
                    <a:pt x="12681" y="16280"/>
                    <a:pt x="12671" y="16280"/>
                  </a:cubicBezTo>
                  <a:cubicBezTo>
                    <a:pt x="12622" y="16280"/>
                    <a:pt x="12570" y="16187"/>
                    <a:pt x="12593" y="16165"/>
                  </a:cubicBezTo>
                  <a:cubicBezTo>
                    <a:pt x="12602" y="16155"/>
                    <a:pt x="12612" y="16152"/>
                    <a:pt x="12622" y="16152"/>
                  </a:cubicBezTo>
                  <a:close/>
                  <a:moveTo>
                    <a:pt x="10921" y="16384"/>
                  </a:moveTo>
                  <a:cubicBezTo>
                    <a:pt x="10970" y="16384"/>
                    <a:pt x="11022" y="16478"/>
                    <a:pt x="11000" y="16500"/>
                  </a:cubicBezTo>
                  <a:cubicBezTo>
                    <a:pt x="10990" y="16509"/>
                    <a:pt x="10980" y="16513"/>
                    <a:pt x="10970" y="16513"/>
                  </a:cubicBezTo>
                  <a:cubicBezTo>
                    <a:pt x="10920" y="16513"/>
                    <a:pt x="10871" y="16419"/>
                    <a:pt x="10893" y="16397"/>
                  </a:cubicBezTo>
                  <a:cubicBezTo>
                    <a:pt x="10902" y="16388"/>
                    <a:pt x="10912" y="16384"/>
                    <a:pt x="10921" y="16384"/>
                  </a:cubicBezTo>
                  <a:close/>
                  <a:moveTo>
                    <a:pt x="15639" y="16565"/>
                  </a:moveTo>
                  <a:cubicBezTo>
                    <a:pt x="15688" y="16565"/>
                    <a:pt x="15740" y="16657"/>
                    <a:pt x="15718" y="16683"/>
                  </a:cubicBezTo>
                  <a:cubicBezTo>
                    <a:pt x="15709" y="16692"/>
                    <a:pt x="15700" y="16696"/>
                    <a:pt x="15690" y="16696"/>
                  </a:cubicBezTo>
                  <a:cubicBezTo>
                    <a:pt x="15641" y="16696"/>
                    <a:pt x="15589" y="16601"/>
                    <a:pt x="15612" y="16576"/>
                  </a:cubicBezTo>
                  <a:cubicBezTo>
                    <a:pt x="15620" y="16568"/>
                    <a:pt x="15630" y="16565"/>
                    <a:pt x="15639" y="16565"/>
                  </a:cubicBezTo>
                  <a:close/>
                  <a:moveTo>
                    <a:pt x="17071" y="16889"/>
                  </a:moveTo>
                  <a:cubicBezTo>
                    <a:pt x="17187" y="16908"/>
                    <a:pt x="17131" y="16992"/>
                    <a:pt x="17074" y="16992"/>
                  </a:cubicBezTo>
                  <a:cubicBezTo>
                    <a:pt x="17073" y="16992"/>
                    <a:pt x="17072" y="16992"/>
                    <a:pt x="17071" y="16991"/>
                  </a:cubicBezTo>
                  <a:cubicBezTo>
                    <a:pt x="16953" y="16972"/>
                    <a:pt x="17014" y="16889"/>
                    <a:pt x="17071" y="16889"/>
                  </a:cubicBezTo>
                  <a:close/>
                  <a:moveTo>
                    <a:pt x="12143" y="17018"/>
                  </a:moveTo>
                  <a:cubicBezTo>
                    <a:pt x="12259" y="17037"/>
                    <a:pt x="12202" y="17121"/>
                    <a:pt x="12147" y="17121"/>
                  </a:cubicBezTo>
                  <a:cubicBezTo>
                    <a:pt x="12146" y="17121"/>
                    <a:pt x="12144" y="17121"/>
                    <a:pt x="12143" y="17121"/>
                  </a:cubicBezTo>
                  <a:cubicBezTo>
                    <a:pt x="12025" y="17102"/>
                    <a:pt x="12086" y="17018"/>
                    <a:pt x="12143" y="17018"/>
                  </a:cubicBezTo>
                  <a:close/>
                  <a:moveTo>
                    <a:pt x="15288" y="17219"/>
                  </a:moveTo>
                  <a:cubicBezTo>
                    <a:pt x="15353" y="17219"/>
                    <a:pt x="15429" y="17294"/>
                    <a:pt x="15509" y="17304"/>
                  </a:cubicBezTo>
                  <a:cubicBezTo>
                    <a:pt x="15482" y="17369"/>
                    <a:pt x="15451" y="17391"/>
                    <a:pt x="15417" y="17391"/>
                  </a:cubicBezTo>
                  <a:cubicBezTo>
                    <a:pt x="15352" y="17391"/>
                    <a:pt x="15276" y="17314"/>
                    <a:pt x="15196" y="17304"/>
                  </a:cubicBezTo>
                  <a:cubicBezTo>
                    <a:pt x="15222" y="17241"/>
                    <a:pt x="15254" y="17219"/>
                    <a:pt x="15288" y="17219"/>
                  </a:cubicBezTo>
                  <a:close/>
                  <a:moveTo>
                    <a:pt x="16309" y="18161"/>
                  </a:moveTo>
                  <a:cubicBezTo>
                    <a:pt x="16439" y="18184"/>
                    <a:pt x="16412" y="18367"/>
                    <a:pt x="16309" y="18367"/>
                  </a:cubicBezTo>
                  <a:cubicBezTo>
                    <a:pt x="16244" y="18276"/>
                    <a:pt x="16184" y="18184"/>
                    <a:pt x="16309" y="18161"/>
                  </a:cubicBezTo>
                  <a:close/>
                  <a:moveTo>
                    <a:pt x="19559" y="18437"/>
                  </a:moveTo>
                  <a:cubicBezTo>
                    <a:pt x="19703" y="18437"/>
                    <a:pt x="19762" y="18522"/>
                    <a:pt x="19880" y="18550"/>
                  </a:cubicBezTo>
                  <a:cubicBezTo>
                    <a:pt x="19872" y="18683"/>
                    <a:pt x="19775" y="18747"/>
                    <a:pt x="19675" y="18747"/>
                  </a:cubicBezTo>
                  <a:cubicBezTo>
                    <a:pt x="19550" y="18747"/>
                    <a:pt x="19420" y="18644"/>
                    <a:pt x="19465" y="18448"/>
                  </a:cubicBezTo>
                  <a:cubicBezTo>
                    <a:pt x="19500" y="18440"/>
                    <a:pt x="19531" y="18437"/>
                    <a:pt x="19559" y="18437"/>
                  </a:cubicBezTo>
                  <a:close/>
                  <a:moveTo>
                    <a:pt x="12353" y="18783"/>
                  </a:moveTo>
                  <a:cubicBezTo>
                    <a:pt x="12471" y="18802"/>
                    <a:pt x="12410" y="18886"/>
                    <a:pt x="12353" y="18886"/>
                  </a:cubicBezTo>
                  <a:cubicBezTo>
                    <a:pt x="12235" y="18867"/>
                    <a:pt x="12296" y="18783"/>
                    <a:pt x="12353" y="18783"/>
                  </a:cubicBezTo>
                  <a:close/>
                  <a:moveTo>
                    <a:pt x="17246" y="18783"/>
                  </a:moveTo>
                  <a:cubicBezTo>
                    <a:pt x="17563" y="18916"/>
                    <a:pt x="17296" y="19122"/>
                    <a:pt x="17452" y="19511"/>
                  </a:cubicBezTo>
                  <a:cubicBezTo>
                    <a:pt x="17451" y="19511"/>
                    <a:pt x="17450" y="19511"/>
                    <a:pt x="17449" y="19511"/>
                  </a:cubicBezTo>
                  <a:cubicBezTo>
                    <a:pt x="17122" y="19511"/>
                    <a:pt x="17182" y="18855"/>
                    <a:pt x="17246" y="18783"/>
                  </a:cubicBezTo>
                  <a:close/>
                  <a:moveTo>
                    <a:pt x="15612" y="20418"/>
                  </a:moveTo>
                  <a:cubicBezTo>
                    <a:pt x="15841" y="20434"/>
                    <a:pt x="15836" y="20677"/>
                    <a:pt x="15821" y="20937"/>
                  </a:cubicBezTo>
                  <a:cubicBezTo>
                    <a:pt x="15784" y="20948"/>
                    <a:pt x="15752" y="20953"/>
                    <a:pt x="15726" y="20953"/>
                  </a:cubicBezTo>
                  <a:cubicBezTo>
                    <a:pt x="15508" y="20953"/>
                    <a:pt x="15656" y="20592"/>
                    <a:pt x="15612" y="20418"/>
                  </a:cubicBezTo>
                  <a:close/>
                  <a:moveTo>
                    <a:pt x="19778" y="20727"/>
                  </a:moveTo>
                  <a:cubicBezTo>
                    <a:pt x="19853" y="20895"/>
                    <a:pt x="20288" y="20704"/>
                    <a:pt x="20193" y="21039"/>
                  </a:cubicBezTo>
                  <a:cubicBezTo>
                    <a:pt x="20145" y="20992"/>
                    <a:pt x="20094" y="20980"/>
                    <a:pt x="20045" y="20980"/>
                  </a:cubicBezTo>
                  <a:cubicBezTo>
                    <a:pt x="19998" y="20980"/>
                    <a:pt x="19953" y="20990"/>
                    <a:pt x="19913" y="20990"/>
                  </a:cubicBezTo>
                  <a:cubicBezTo>
                    <a:pt x="19836" y="20990"/>
                    <a:pt x="19781" y="20952"/>
                    <a:pt x="19778" y="20727"/>
                  </a:cubicBezTo>
                  <a:close/>
                  <a:moveTo>
                    <a:pt x="14184" y="21027"/>
                  </a:moveTo>
                  <a:cubicBezTo>
                    <a:pt x="14232" y="21027"/>
                    <a:pt x="14284" y="21120"/>
                    <a:pt x="14258" y="21142"/>
                  </a:cubicBezTo>
                  <a:cubicBezTo>
                    <a:pt x="14249" y="21152"/>
                    <a:pt x="14239" y="21155"/>
                    <a:pt x="14229" y="21155"/>
                  </a:cubicBezTo>
                  <a:cubicBezTo>
                    <a:pt x="14181" y="21155"/>
                    <a:pt x="14131" y="21065"/>
                    <a:pt x="14156" y="21039"/>
                  </a:cubicBezTo>
                  <a:cubicBezTo>
                    <a:pt x="14164" y="21030"/>
                    <a:pt x="14174" y="21027"/>
                    <a:pt x="14184" y="21027"/>
                  </a:cubicBezTo>
                  <a:close/>
                  <a:moveTo>
                    <a:pt x="16283" y="20896"/>
                  </a:moveTo>
                  <a:cubicBezTo>
                    <a:pt x="16490" y="20896"/>
                    <a:pt x="16509" y="21513"/>
                    <a:pt x="16246" y="21513"/>
                  </a:cubicBezTo>
                  <a:cubicBezTo>
                    <a:pt x="16209" y="21513"/>
                    <a:pt x="16167" y="21501"/>
                    <a:pt x="16119" y="21474"/>
                  </a:cubicBezTo>
                  <a:cubicBezTo>
                    <a:pt x="16057" y="21173"/>
                    <a:pt x="16221" y="21093"/>
                    <a:pt x="16263" y="20898"/>
                  </a:cubicBezTo>
                  <a:cubicBezTo>
                    <a:pt x="16270" y="20897"/>
                    <a:pt x="16276" y="20896"/>
                    <a:pt x="16283" y="20896"/>
                  </a:cubicBezTo>
                  <a:close/>
                  <a:moveTo>
                    <a:pt x="14780" y="22594"/>
                  </a:moveTo>
                  <a:cubicBezTo>
                    <a:pt x="14898" y="22613"/>
                    <a:pt x="14838" y="22701"/>
                    <a:pt x="14780" y="22701"/>
                  </a:cubicBezTo>
                  <a:cubicBezTo>
                    <a:pt x="14662" y="22678"/>
                    <a:pt x="14724" y="22594"/>
                    <a:pt x="14780" y="22594"/>
                  </a:cubicBezTo>
                  <a:close/>
                  <a:moveTo>
                    <a:pt x="6691" y="24034"/>
                  </a:moveTo>
                  <a:cubicBezTo>
                    <a:pt x="6739" y="24034"/>
                    <a:pt x="6788" y="24128"/>
                    <a:pt x="6766" y="24153"/>
                  </a:cubicBezTo>
                  <a:cubicBezTo>
                    <a:pt x="6756" y="24162"/>
                    <a:pt x="6747" y="24166"/>
                    <a:pt x="6737" y="24166"/>
                  </a:cubicBezTo>
                  <a:cubicBezTo>
                    <a:pt x="6688" y="24166"/>
                    <a:pt x="6637" y="24072"/>
                    <a:pt x="6662" y="24047"/>
                  </a:cubicBezTo>
                  <a:cubicBezTo>
                    <a:pt x="6671" y="24038"/>
                    <a:pt x="6681" y="24034"/>
                    <a:pt x="6691" y="24034"/>
                  </a:cubicBezTo>
                  <a:close/>
                  <a:moveTo>
                    <a:pt x="10096" y="24569"/>
                  </a:moveTo>
                  <a:cubicBezTo>
                    <a:pt x="10196" y="24569"/>
                    <a:pt x="10177" y="24694"/>
                    <a:pt x="10199" y="24775"/>
                  </a:cubicBezTo>
                  <a:cubicBezTo>
                    <a:pt x="10101" y="24770"/>
                    <a:pt x="10119" y="24649"/>
                    <a:pt x="10096" y="24569"/>
                  </a:cubicBezTo>
                  <a:close/>
                  <a:moveTo>
                    <a:pt x="9051" y="25542"/>
                  </a:moveTo>
                  <a:cubicBezTo>
                    <a:pt x="9062" y="25542"/>
                    <a:pt x="9094" y="25559"/>
                    <a:pt x="9158" y="25605"/>
                  </a:cubicBezTo>
                  <a:cubicBezTo>
                    <a:pt x="9218" y="25687"/>
                    <a:pt x="9230" y="25717"/>
                    <a:pt x="9218" y="25717"/>
                  </a:cubicBezTo>
                  <a:cubicBezTo>
                    <a:pt x="9188" y="25717"/>
                    <a:pt x="9015" y="25542"/>
                    <a:pt x="9051" y="25542"/>
                  </a:cubicBezTo>
                  <a:close/>
                  <a:moveTo>
                    <a:pt x="8875" y="28600"/>
                  </a:moveTo>
                  <a:cubicBezTo>
                    <a:pt x="8923" y="28600"/>
                    <a:pt x="8975" y="28693"/>
                    <a:pt x="8949" y="28716"/>
                  </a:cubicBezTo>
                  <a:cubicBezTo>
                    <a:pt x="8940" y="28725"/>
                    <a:pt x="8930" y="28728"/>
                    <a:pt x="8920" y="28728"/>
                  </a:cubicBezTo>
                  <a:cubicBezTo>
                    <a:pt x="8873" y="28728"/>
                    <a:pt x="8825" y="28638"/>
                    <a:pt x="8847" y="28612"/>
                  </a:cubicBezTo>
                  <a:cubicBezTo>
                    <a:pt x="8855" y="28603"/>
                    <a:pt x="8865" y="28600"/>
                    <a:pt x="8875" y="28600"/>
                  </a:cubicBezTo>
                  <a:close/>
                  <a:moveTo>
                    <a:pt x="5828" y="29444"/>
                  </a:moveTo>
                  <a:lnTo>
                    <a:pt x="5828" y="29653"/>
                  </a:lnTo>
                  <a:lnTo>
                    <a:pt x="5618" y="29653"/>
                  </a:lnTo>
                  <a:lnTo>
                    <a:pt x="5618" y="29444"/>
                  </a:lnTo>
                  <a:close/>
                  <a:moveTo>
                    <a:pt x="4722" y="1"/>
                  </a:moveTo>
                  <a:cubicBezTo>
                    <a:pt x="4649" y="1"/>
                    <a:pt x="4557" y="89"/>
                    <a:pt x="4363" y="89"/>
                  </a:cubicBezTo>
                  <a:cubicBezTo>
                    <a:pt x="4352" y="89"/>
                    <a:pt x="4341" y="89"/>
                    <a:pt x="4330" y="88"/>
                  </a:cubicBezTo>
                  <a:cubicBezTo>
                    <a:pt x="4322" y="88"/>
                    <a:pt x="4314" y="87"/>
                    <a:pt x="4306" y="87"/>
                  </a:cubicBezTo>
                  <a:cubicBezTo>
                    <a:pt x="4023" y="87"/>
                    <a:pt x="4126" y="434"/>
                    <a:pt x="4208" y="553"/>
                  </a:cubicBezTo>
                  <a:cubicBezTo>
                    <a:pt x="4296" y="672"/>
                    <a:pt x="4208" y="1018"/>
                    <a:pt x="4414" y="1121"/>
                  </a:cubicBezTo>
                  <a:cubicBezTo>
                    <a:pt x="4623" y="1224"/>
                    <a:pt x="4502" y="1399"/>
                    <a:pt x="4535" y="1640"/>
                  </a:cubicBezTo>
                  <a:cubicBezTo>
                    <a:pt x="4569" y="1873"/>
                    <a:pt x="4472" y="2208"/>
                    <a:pt x="4323" y="2208"/>
                  </a:cubicBezTo>
                  <a:cubicBezTo>
                    <a:pt x="4319" y="2208"/>
                    <a:pt x="4315" y="2208"/>
                    <a:pt x="4310" y="2208"/>
                  </a:cubicBezTo>
                  <a:cubicBezTo>
                    <a:pt x="4303" y="2207"/>
                    <a:pt x="4296" y="2206"/>
                    <a:pt x="4289" y="2206"/>
                  </a:cubicBezTo>
                  <a:cubicBezTo>
                    <a:pt x="4152" y="2206"/>
                    <a:pt x="4011" y="2331"/>
                    <a:pt x="3845" y="2331"/>
                  </a:cubicBezTo>
                  <a:cubicBezTo>
                    <a:pt x="3834" y="2331"/>
                    <a:pt x="3823" y="2330"/>
                    <a:pt x="3812" y="2329"/>
                  </a:cubicBezTo>
                  <a:cubicBezTo>
                    <a:pt x="3805" y="2329"/>
                    <a:pt x="3799" y="2328"/>
                    <a:pt x="3793" y="2328"/>
                  </a:cubicBezTo>
                  <a:cubicBezTo>
                    <a:pt x="3627" y="2328"/>
                    <a:pt x="3703" y="2576"/>
                    <a:pt x="3537" y="2745"/>
                  </a:cubicBezTo>
                  <a:cubicBezTo>
                    <a:pt x="3362" y="2916"/>
                    <a:pt x="3244" y="3260"/>
                    <a:pt x="3278" y="3328"/>
                  </a:cubicBezTo>
                  <a:cubicBezTo>
                    <a:pt x="3312" y="3400"/>
                    <a:pt x="3087" y="3606"/>
                    <a:pt x="3068" y="3900"/>
                  </a:cubicBezTo>
                  <a:cubicBezTo>
                    <a:pt x="3058" y="4099"/>
                    <a:pt x="2967" y="4147"/>
                    <a:pt x="2872" y="4147"/>
                  </a:cubicBezTo>
                  <a:cubicBezTo>
                    <a:pt x="2827" y="4147"/>
                    <a:pt x="2780" y="4136"/>
                    <a:pt x="2741" y="4125"/>
                  </a:cubicBezTo>
                  <a:cubicBezTo>
                    <a:pt x="2734" y="4123"/>
                    <a:pt x="2726" y="4122"/>
                    <a:pt x="2717" y="4122"/>
                  </a:cubicBezTo>
                  <a:cubicBezTo>
                    <a:pt x="2578" y="4122"/>
                    <a:pt x="2229" y="4368"/>
                    <a:pt x="2036" y="4418"/>
                  </a:cubicBezTo>
                  <a:cubicBezTo>
                    <a:pt x="1830" y="4468"/>
                    <a:pt x="1795" y="4674"/>
                    <a:pt x="1346" y="4761"/>
                  </a:cubicBezTo>
                  <a:cubicBezTo>
                    <a:pt x="937" y="4840"/>
                    <a:pt x="1000" y="5046"/>
                    <a:pt x="861" y="5046"/>
                  </a:cubicBezTo>
                  <a:cubicBezTo>
                    <a:pt x="847" y="5046"/>
                    <a:pt x="830" y="5044"/>
                    <a:pt x="812" y="5040"/>
                  </a:cubicBezTo>
                  <a:cubicBezTo>
                    <a:pt x="796" y="5036"/>
                    <a:pt x="782" y="5034"/>
                    <a:pt x="768" y="5034"/>
                  </a:cubicBezTo>
                  <a:cubicBezTo>
                    <a:pt x="587" y="5034"/>
                    <a:pt x="491" y="5335"/>
                    <a:pt x="377" y="5416"/>
                  </a:cubicBezTo>
                  <a:cubicBezTo>
                    <a:pt x="259" y="5504"/>
                    <a:pt x="309" y="5866"/>
                    <a:pt x="171" y="6125"/>
                  </a:cubicBezTo>
                  <a:cubicBezTo>
                    <a:pt x="34" y="6384"/>
                    <a:pt x="137" y="6537"/>
                    <a:pt x="69" y="6781"/>
                  </a:cubicBezTo>
                  <a:cubicBezTo>
                    <a:pt x="0" y="7021"/>
                    <a:pt x="137" y="7573"/>
                    <a:pt x="137" y="7642"/>
                  </a:cubicBezTo>
                  <a:cubicBezTo>
                    <a:pt x="137" y="7711"/>
                    <a:pt x="50" y="8141"/>
                    <a:pt x="377" y="8386"/>
                  </a:cubicBezTo>
                  <a:cubicBezTo>
                    <a:pt x="493" y="8471"/>
                    <a:pt x="567" y="8502"/>
                    <a:pt x="613" y="8502"/>
                  </a:cubicBezTo>
                  <a:cubicBezTo>
                    <a:pt x="696" y="8502"/>
                    <a:pt x="690" y="8399"/>
                    <a:pt x="690" y="8333"/>
                  </a:cubicBezTo>
                  <a:cubicBezTo>
                    <a:pt x="690" y="8229"/>
                    <a:pt x="999" y="8176"/>
                    <a:pt x="1105" y="8161"/>
                  </a:cubicBezTo>
                  <a:cubicBezTo>
                    <a:pt x="1110" y="8160"/>
                    <a:pt x="1115" y="8159"/>
                    <a:pt x="1120" y="8159"/>
                  </a:cubicBezTo>
                  <a:cubicBezTo>
                    <a:pt x="1223" y="8159"/>
                    <a:pt x="1362" y="8337"/>
                    <a:pt x="1395" y="8420"/>
                  </a:cubicBezTo>
                  <a:cubicBezTo>
                    <a:pt x="1434" y="8504"/>
                    <a:pt x="1810" y="8748"/>
                    <a:pt x="1948" y="8782"/>
                  </a:cubicBezTo>
                  <a:cubicBezTo>
                    <a:pt x="2080" y="8814"/>
                    <a:pt x="2392" y="9059"/>
                    <a:pt x="2530" y="9059"/>
                  </a:cubicBezTo>
                  <a:cubicBezTo>
                    <a:pt x="2539" y="9059"/>
                    <a:pt x="2547" y="9058"/>
                    <a:pt x="2554" y="9056"/>
                  </a:cubicBezTo>
                  <a:cubicBezTo>
                    <a:pt x="2564" y="9053"/>
                    <a:pt x="2575" y="9052"/>
                    <a:pt x="2585" y="9052"/>
                  </a:cubicBezTo>
                  <a:cubicBezTo>
                    <a:pt x="2693" y="9052"/>
                    <a:pt x="2795" y="9204"/>
                    <a:pt x="2813" y="9316"/>
                  </a:cubicBezTo>
                  <a:cubicBezTo>
                    <a:pt x="2829" y="9438"/>
                    <a:pt x="3068" y="9765"/>
                    <a:pt x="3107" y="9868"/>
                  </a:cubicBezTo>
                  <a:cubicBezTo>
                    <a:pt x="3141" y="9971"/>
                    <a:pt x="3068" y="10383"/>
                    <a:pt x="2950" y="10436"/>
                  </a:cubicBezTo>
                  <a:cubicBezTo>
                    <a:pt x="2947" y="10440"/>
                    <a:pt x="2943" y="10440"/>
                    <a:pt x="2935" y="10444"/>
                  </a:cubicBezTo>
                  <a:lnTo>
                    <a:pt x="2931" y="10447"/>
                  </a:lnTo>
                  <a:cubicBezTo>
                    <a:pt x="2927" y="10447"/>
                    <a:pt x="2927" y="10451"/>
                    <a:pt x="2924" y="10455"/>
                  </a:cubicBezTo>
                  <a:lnTo>
                    <a:pt x="2920" y="10455"/>
                  </a:lnTo>
                  <a:cubicBezTo>
                    <a:pt x="2893" y="10478"/>
                    <a:pt x="2870" y="10520"/>
                    <a:pt x="2851" y="10565"/>
                  </a:cubicBezTo>
                  <a:lnTo>
                    <a:pt x="3784" y="11035"/>
                  </a:lnTo>
                  <a:lnTo>
                    <a:pt x="4086" y="11072"/>
                  </a:lnTo>
                  <a:cubicBezTo>
                    <a:pt x="4086" y="11072"/>
                    <a:pt x="4126" y="11229"/>
                    <a:pt x="4234" y="11229"/>
                  </a:cubicBezTo>
                  <a:cubicBezTo>
                    <a:pt x="4275" y="11229"/>
                    <a:pt x="4326" y="11207"/>
                    <a:pt x="4387" y="11145"/>
                  </a:cubicBezTo>
                  <a:cubicBezTo>
                    <a:pt x="4612" y="10920"/>
                    <a:pt x="4425" y="10882"/>
                    <a:pt x="4425" y="10543"/>
                  </a:cubicBezTo>
                  <a:cubicBezTo>
                    <a:pt x="4425" y="10208"/>
                    <a:pt x="4688" y="10055"/>
                    <a:pt x="4498" y="9983"/>
                  </a:cubicBezTo>
                  <a:cubicBezTo>
                    <a:pt x="4310" y="9906"/>
                    <a:pt x="4201" y="9605"/>
                    <a:pt x="4425" y="9418"/>
                  </a:cubicBezTo>
                  <a:cubicBezTo>
                    <a:pt x="4644" y="9233"/>
                    <a:pt x="5007" y="8662"/>
                    <a:pt x="5198" y="8662"/>
                  </a:cubicBezTo>
                  <a:cubicBezTo>
                    <a:pt x="5204" y="8662"/>
                    <a:pt x="5209" y="8663"/>
                    <a:pt x="5214" y="8664"/>
                  </a:cubicBezTo>
                  <a:cubicBezTo>
                    <a:pt x="5401" y="8702"/>
                    <a:pt x="5362" y="9042"/>
                    <a:pt x="5290" y="9266"/>
                  </a:cubicBezTo>
                  <a:cubicBezTo>
                    <a:pt x="5214" y="9487"/>
                    <a:pt x="5431" y="9784"/>
                    <a:pt x="5439" y="10009"/>
                  </a:cubicBezTo>
                  <a:cubicBezTo>
                    <a:pt x="5462" y="10018"/>
                    <a:pt x="5487" y="10021"/>
                    <a:pt x="5514" y="10021"/>
                  </a:cubicBezTo>
                  <a:cubicBezTo>
                    <a:pt x="5585" y="10021"/>
                    <a:pt x="5664" y="9998"/>
                    <a:pt x="5732" y="9998"/>
                  </a:cubicBezTo>
                  <a:cubicBezTo>
                    <a:pt x="5830" y="9998"/>
                    <a:pt x="5904" y="10046"/>
                    <a:pt x="5897" y="10276"/>
                  </a:cubicBezTo>
                  <a:cubicBezTo>
                    <a:pt x="5725" y="10268"/>
                    <a:pt x="5550" y="10261"/>
                    <a:pt x="5450" y="10177"/>
                  </a:cubicBezTo>
                  <a:lnTo>
                    <a:pt x="5450" y="10177"/>
                  </a:lnTo>
                  <a:cubicBezTo>
                    <a:pt x="5481" y="10360"/>
                    <a:pt x="5565" y="10558"/>
                    <a:pt x="5740" y="10734"/>
                  </a:cubicBezTo>
                  <a:cubicBezTo>
                    <a:pt x="5965" y="10958"/>
                    <a:pt x="6190" y="10920"/>
                    <a:pt x="6228" y="11260"/>
                  </a:cubicBezTo>
                  <a:cubicBezTo>
                    <a:pt x="6266" y="11598"/>
                    <a:pt x="6228" y="11747"/>
                    <a:pt x="6491" y="12124"/>
                  </a:cubicBezTo>
                  <a:cubicBezTo>
                    <a:pt x="6754" y="12498"/>
                    <a:pt x="6643" y="12914"/>
                    <a:pt x="6567" y="13062"/>
                  </a:cubicBezTo>
                  <a:cubicBezTo>
                    <a:pt x="6491" y="13215"/>
                    <a:pt x="6453" y="13478"/>
                    <a:pt x="6716" y="13626"/>
                  </a:cubicBezTo>
                  <a:cubicBezTo>
                    <a:pt x="6764" y="13654"/>
                    <a:pt x="6808" y="13665"/>
                    <a:pt x="6848" y="13665"/>
                  </a:cubicBezTo>
                  <a:cubicBezTo>
                    <a:pt x="7015" y="13665"/>
                    <a:pt x="7132" y="13475"/>
                    <a:pt x="7346" y="13475"/>
                  </a:cubicBezTo>
                  <a:cubicBezTo>
                    <a:pt x="7362" y="13475"/>
                    <a:pt x="7377" y="13476"/>
                    <a:pt x="7394" y="13478"/>
                  </a:cubicBezTo>
                  <a:cubicBezTo>
                    <a:pt x="7695" y="13512"/>
                    <a:pt x="7619" y="13890"/>
                    <a:pt x="7958" y="14191"/>
                  </a:cubicBezTo>
                  <a:cubicBezTo>
                    <a:pt x="8294" y="14491"/>
                    <a:pt x="8446" y="14979"/>
                    <a:pt x="8408" y="15242"/>
                  </a:cubicBezTo>
                  <a:cubicBezTo>
                    <a:pt x="8370" y="15505"/>
                    <a:pt x="8221" y="16069"/>
                    <a:pt x="8446" y="16557"/>
                  </a:cubicBezTo>
                  <a:cubicBezTo>
                    <a:pt x="8671" y="17045"/>
                    <a:pt x="9010" y="17384"/>
                    <a:pt x="8972" y="17571"/>
                  </a:cubicBezTo>
                  <a:cubicBezTo>
                    <a:pt x="8934" y="17762"/>
                    <a:pt x="8709" y="17762"/>
                    <a:pt x="8747" y="18024"/>
                  </a:cubicBezTo>
                  <a:cubicBezTo>
                    <a:pt x="8782" y="18288"/>
                    <a:pt x="8709" y="18436"/>
                    <a:pt x="8595" y="18623"/>
                  </a:cubicBezTo>
                  <a:cubicBezTo>
                    <a:pt x="8484" y="18814"/>
                    <a:pt x="8671" y="18962"/>
                    <a:pt x="8446" y="19264"/>
                  </a:cubicBezTo>
                  <a:cubicBezTo>
                    <a:pt x="8221" y="19565"/>
                    <a:pt x="8256" y="20091"/>
                    <a:pt x="8221" y="20316"/>
                  </a:cubicBezTo>
                  <a:cubicBezTo>
                    <a:pt x="8183" y="20540"/>
                    <a:pt x="8221" y="21405"/>
                    <a:pt x="8183" y="21706"/>
                  </a:cubicBezTo>
                  <a:cubicBezTo>
                    <a:pt x="8145" y="22008"/>
                    <a:pt x="8256" y="22419"/>
                    <a:pt x="8107" y="22457"/>
                  </a:cubicBezTo>
                  <a:cubicBezTo>
                    <a:pt x="7958" y="22495"/>
                    <a:pt x="7844" y="22720"/>
                    <a:pt x="7505" y="22796"/>
                  </a:cubicBezTo>
                  <a:cubicBezTo>
                    <a:pt x="7165" y="22872"/>
                    <a:pt x="7055" y="23060"/>
                    <a:pt x="7017" y="23246"/>
                  </a:cubicBezTo>
                  <a:cubicBezTo>
                    <a:pt x="6979" y="23433"/>
                    <a:pt x="6780" y="23456"/>
                    <a:pt x="6754" y="23623"/>
                  </a:cubicBezTo>
                  <a:cubicBezTo>
                    <a:pt x="6743" y="23704"/>
                    <a:pt x="6491" y="23799"/>
                    <a:pt x="6491" y="24061"/>
                  </a:cubicBezTo>
                  <a:cubicBezTo>
                    <a:pt x="6491" y="24321"/>
                    <a:pt x="6384" y="25243"/>
                    <a:pt x="6167" y="25373"/>
                  </a:cubicBezTo>
                  <a:cubicBezTo>
                    <a:pt x="6124" y="25400"/>
                    <a:pt x="6087" y="25411"/>
                    <a:pt x="6055" y="25411"/>
                  </a:cubicBezTo>
                  <a:cubicBezTo>
                    <a:pt x="5927" y="25411"/>
                    <a:pt x="5861" y="25243"/>
                    <a:pt x="5691" y="25243"/>
                  </a:cubicBezTo>
                  <a:cubicBezTo>
                    <a:pt x="5534" y="25243"/>
                    <a:pt x="5337" y="25166"/>
                    <a:pt x="5212" y="25166"/>
                  </a:cubicBezTo>
                  <a:cubicBezTo>
                    <a:pt x="5165" y="25166"/>
                    <a:pt x="5129" y="25176"/>
                    <a:pt x="5107" y="25205"/>
                  </a:cubicBezTo>
                  <a:cubicBezTo>
                    <a:pt x="5024" y="25315"/>
                    <a:pt x="4829" y="25495"/>
                    <a:pt x="4665" y="25518"/>
                  </a:cubicBezTo>
                  <a:cubicBezTo>
                    <a:pt x="4498" y="25541"/>
                    <a:pt x="4269" y="25827"/>
                    <a:pt x="4257" y="26017"/>
                  </a:cubicBezTo>
                  <a:cubicBezTo>
                    <a:pt x="4250" y="26165"/>
                    <a:pt x="4173" y="26292"/>
                    <a:pt x="4071" y="26425"/>
                  </a:cubicBezTo>
                  <a:cubicBezTo>
                    <a:pt x="4076" y="26422"/>
                    <a:pt x="4081" y="26421"/>
                    <a:pt x="4086" y="26421"/>
                  </a:cubicBezTo>
                  <a:cubicBezTo>
                    <a:pt x="4133" y="26421"/>
                    <a:pt x="4186" y="26516"/>
                    <a:pt x="4162" y="26539"/>
                  </a:cubicBezTo>
                  <a:cubicBezTo>
                    <a:pt x="4153" y="26548"/>
                    <a:pt x="4143" y="26552"/>
                    <a:pt x="4134" y="26552"/>
                  </a:cubicBezTo>
                  <a:cubicBezTo>
                    <a:pt x="4091" y="26552"/>
                    <a:pt x="4049" y="26482"/>
                    <a:pt x="4052" y="26448"/>
                  </a:cubicBezTo>
                  <a:lnTo>
                    <a:pt x="4052" y="26448"/>
                  </a:lnTo>
                  <a:cubicBezTo>
                    <a:pt x="4025" y="26478"/>
                    <a:pt x="3999" y="26513"/>
                    <a:pt x="3972" y="26543"/>
                  </a:cubicBezTo>
                  <a:cubicBezTo>
                    <a:pt x="3816" y="26722"/>
                    <a:pt x="3827" y="26890"/>
                    <a:pt x="3434" y="26962"/>
                  </a:cubicBezTo>
                  <a:cubicBezTo>
                    <a:pt x="3408" y="26966"/>
                    <a:pt x="3388" y="26974"/>
                    <a:pt x="3366" y="26981"/>
                  </a:cubicBezTo>
                  <a:cubicBezTo>
                    <a:pt x="3358" y="27027"/>
                    <a:pt x="3346" y="27085"/>
                    <a:pt x="3335" y="27134"/>
                  </a:cubicBezTo>
                  <a:lnTo>
                    <a:pt x="3335" y="27141"/>
                  </a:lnTo>
                  <a:cubicBezTo>
                    <a:pt x="3335" y="27145"/>
                    <a:pt x="3335" y="27153"/>
                    <a:pt x="3332" y="27157"/>
                  </a:cubicBezTo>
                  <a:lnTo>
                    <a:pt x="3332" y="27171"/>
                  </a:lnTo>
                  <a:lnTo>
                    <a:pt x="3332" y="27180"/>
                  </a:lnTo>
                  <a:cubicBezTo>
                    <a:pt x="3327" y="27187"/>
                    <a:pt x="3327" y="27194"/>
                    <a:pt x="3327" y="27203"/>
                  </a:cubicBezTo>
                  <a:lnTo>
                    <a:pt x="3327" y="27222"/>
                  </a:lnTo>
                  <a:cubicBezTo>
                    <a:pt x="3327" y="27225"/>
                    <a:pt x="3323" y="27229"/>
                    <a:pt x="3323" y="27229"/>
                  </a:cubicBezTo>
                  <a:cubicBezTo>
                    <a:pt x="3323" y="27233"/>
                    <a:pt x="3323" y="27236"/>
                    <a:pt x="3320" y="27240"/>
                  </a:cubicBezTo>
                  <a:cubicBezTo>
                    <a:pt x="3320" y="27245"/>
                    <a:pt x="3316" y="27248"/>
                    <a:pt x="3316" y="27256"/>
                  </a:cubicBezTo>
                  <a:lnTo>
                    <a:pt x="3312" y="27259"/>
                  </a:lnTo>
                  <a:cubicBezTo>
                    <a:pt x="3297" y="27294"/>
                    <a:pt x="3270" y="27324"/>
                    <a:pt x="3236" y="27354"/>
                  </a:cubicBezTo>
                  <a:cubicBezTo>
                    <a:pt x="3404" y="27405"/>
                    <a:pt x="3484" y="27557"/>
                    <a:pt x="3613" y="27557"/>
                  </a:cubicBezTo>
                  <a:cubicBezTo>
                    <a:pt x="3758" y="27557"/>
                    <a:pt x="3934" y="27618"/>
                    <a:pt x="3934" y="27808"/>
                  </a:cubicBezTo>
                  <a:cubicBezTo>
                    <a:pt x="3934" y="27999"/>
                    <a:pt x="4078" y="28178"/>
                    <a:pt x="4375" y="28190"/>
                  </a:cubicBezTo>
                  <a:cubicBezTo>
                    <a:pt x="4388" y="28190"/>
                    <a:pt x="4400" y="28191"/>
                    <a:pt x="4412" y="28191"/>
                  </a:cubicBezTo>
                  <a:cubicBezTo>
                    <a:pt x="4626" y="28191"/>
                    <a:pt x="4693" y="28087"/>
                    <a:pt x="4777" y="28087"/>
                  </a:cubicBezTo>
                  <a:cubicBezTo>
                    <a:pt x="4797" y="28087"/>
                    <a:pt x="4819" y="28093"/>
                    <a:pt x="4845" y="28109"/>
                  </a:cubicBezTo>
                  <a:cubicBezTo>
                    <a:pt x="4974" y="28190"/>
                    <a:pt x="5104" y="28536"/>
                    <a:pt x="5047" y="28658"/>
                  </a:cubicBezTo>
                  <a:cubicBezTo>
                    <a:pt x="4986" y="28777"/>
                    <a:pt x="5024" y="29001"/>
                    <a:pt x="4996" y="29196"/>
                  </a:cubicBezTo>
                  <a:cubicBezTo>
                    <a:pt x="4974" y="29386"/>
                    <a:pt x="4734" y="29527"/>
                    <a:pt x="4996" y="29588"/>
                  </a:cubicBezTo>
                  <a:cubicBezTo>
                    <a:pt x="5232" y="29643"/>
                    <a:pt x="5877" y="29962"/>
                    <a:pt x="6072" y="29962"/>
                  </a:cubicBezTo>
                  <a:cubicBezTo>
                    <a:pt x="6096" y="29962"/>
                    <a:pt x="6113" y="29957"/>
                    <a:pt x="6122" y="29947"/>
                  </a:cubicBezTo>
                  <a:cubicBezTo>
                    <a:pt x="6169" y="29893"/>
                    <a:pt x="6250" y="29846"/>
                    <a:pt x="6312" y="29846"/>
                  </a:cubicBezTo>
                  <a:cubicBezTo>
                    <a:pt x="6360" y="29846"/>
                    <a:pt x="6396" y="29874"/>
                    <a:pt x="6396" y="29947"/>
                  </a:cubicBezTo>
                  <a:cubicBezTo>
                    <a:pt x="6396" y="30114"/>
                    <a:pt x="6373" y="30282"/>
                    <a:pt x="6289" y="30366"/>
                  </a:cubicBezTo>
                  <a:cubicBezTo>
                    <a:pt x="6205" y="30450"/>
                    <a:pt x="6403" y="30721"/>
                    <a:pt x="6396" y="30915"/>
                  </a:cubicBezTo>
                  <a:cubicBezTo>
                    <a:pt x="6392" y="30990"/>
                    <a:pt x="6515" y="31277"/>
                    <a:pt x="6591" y="31277"/>
                  </a:cubicBezTo>
                  <a:cubicBezTo>
                    <a:pt x="6604" y="31277"/>
                    <a:pt x="6615" y="31269"/>
                    <a:pt x="6625" y="31250"/>
                  </a:cubicBezTo>
                  <a:cubicBezTo>
                    <a:pt x="6689" y="31120"/>
                    <a:pt x="6998" y="31120"/>
                    <a:pt x="7128" y="31120"/>
                  </a:cubicBezTo>
                  <a:cubicBezTo>
                    <a:pt x="7246" y="31120"/>
                    <a:pt x="7581" y="30881"/>
                    <a:pt x="7737" y="30881"/>
                  </a:cubicBezTo>
                  <a:cubicBezTo>
                    <a:pt x="7751" y="30881"/>
                    <a:pt x="7764" y="30884"/>
                    <a:pt x="7775" y="30888"/>
                  </a:cubicBezTo>
                  <a:cubicBezTo>
                    <a:pt x="7905" y="30937"/>
                    <a:pt x="8046" y="31196"/>
                    <a:pt x="8214" y="31196"/>
                  </a:cubicBezTo>
                  <a:lnTo>
                    <a:pt x="8244" y="31196"/>
                  </a:lnTo>
                  <a:cubicBezTo>
                    <a:pt x="8321" y="31194"/>
                    <a:pt x="8394" y="31183"/>
                    <a:pt x="8453" y="31183"/>
                  </a:cubicBezTo>
                  <a:cubicBezTo>
                    <a:pt x="8490" y="31183"/>
                    <a:pt x="8522" y="31187"/>
                    <a:pt x="8546" y="31201"/>
                  </a:cubicBezTo>
                  <a:cubicBezTo>
                    <a:pt x="8549" y="31205"/>
                    <a:pt x="8553" y="31205"/>
                    <a:pt x="8557" y="31208"/>
                  </a:cubicBezTo>
                  <a:cubicBezTo>
                    <a:pt x="8560" y="31208"/>
                    <a:pt x="8560" y="31212"/>
                    <a:pt x="8560" y="31212"/>
                  </a:cubicBezTo>
                  <a:cubicBezTo>
                    <a:pt x="8564" y="31215"/>
                    <a:pt x="8568" y="31215"/>
                    <a:pt x="8568" y="31219"/>
                  </a:cubicBezTo>
                  <a:cubicBezTo>
                    <a:pt x="8572" y="31224"/>
                    <a:pt x="8576" y="31231"/>
                    <a:pt x="8576" y="31235"/>
                  </a:cubicBezTo>
                  <a:cubicBezTo>
                    <a:pt x="8618" y="31326"/>
                    <a:pt x="8732" y="31612"/>
                    <a:pt x="8835" y="31753"/>
                  </a:cubicBezTo>
                  <a:cubicBezTo>
                    <a:pt x="8938" y="31894"/>
                    <a:pt x="8938" y="32127"/>
                    <a:pt x="9094" y="32207"/>
                  </a:cubicBezTo>
                  <a:cubicBezTo>
                    <a:pt x="9250" y="32283"/>
                    <a:pt x="9384" y="32401"/>
                    <a:pt x="9353" y="32672"/>
                  </a:cubicBezTo>
                  <a:cubicBezTo>
                    <a:pt x="9327" y="32904"/>
                    <a:pt x="9288" y="33022"/>
                    <a:pt x="9510" y="33201"/>
                  </a:cubicBezTo>
                  <a:cubicBezTo>
                    <a:pt x="9727" y="33384"/>
                    <a:pt x="9639" y="33423"/>
                    <a:pt x="9742" y="33552"/>
                  </a:cubicBezTo>
                  <a:cubicBezTo>
                    <a:pt x="9845" y="33682"/>
                    <a:pt x="9662" y="33812"/>
                    <a:pt x="9624" y="33914"/>
                  </a:cubicBezTo>
                  <a:cubicBezTo>
                    <a:pt x="9586" y="34017"/>
                    <a:pt x="9742" y="34158"/>
                    <a:pt x="9742" y="34261"/>
                  </a:cubicBezTo>
                  <a:cubicBezTo>
                    <a:pt x="9742" y="34368"/>
                    <a:pt x="9909" y="34455"/>
                    <a:pt x="9948" y="34585"/>
                  </a:cubicBezTo>
                  <a:cubicBezTo>
                    <a:pt x="9986" y="34714"/>
                    <a:pt x="9948" y="34844"/>
                    <a:pt x="10104" y="34844"/>
                  </a:cubicBezTo>
                  <a:cubicBezTo>
                    <a:pt x="10199" y="34844"/>
                    <a:pt x="10310" y="34871"/>
                    <a:pt x="10393" y="34939"/>
                  </a:cubicBezTo>
                  <a:lnTo>
                    <a:pt x="10901" y="34848"/>
                  </a:lnTo>
                  <a:cubicBezTo>
                    <a:pt x="10901" y="34848"/>
                    <a:pt x="11084" y="34295"/>
                    <a:pt x="11267" y="34273"/>
                  </a:cubicBezTo>
                  <a:cubicBezTo>
                    <a:pt x="11454" y="34250"/>
                    <a:pt x="12052" y="34158"/>
                    <a:pt x="12052" y="34158"/>
                  </a:cubicBezTo>
                  <a:lnTo>
                    <a:pt x="12052" y="34174"/>
                  </a:lnTo>
                  <a:cubicBezTo>
                    <a:pt x="12231" y="33949"/>
                    <a:pt x="12418" y="33643"/>
                    <a:pt x="12483" y="33643"/>
                  </a:cubicBezTo>
                  <a:cubicBezTo>
                    <a:pt x="12562" y="33643"/>
                    <a:pt x="12795" y="33617"/>
                    <a:pt x="12924" y="33342"/>
                  </a:cubicBezTo>
                  <a:cubicBezTo>
                    <a:pt x="13005" y="33171"/>
                    <a:pt x="13092" y="32996"/>
                    <a:pt x="13165" y="32889"/>
                  </a:cubicBezTo>
                  <a:cubicBezTo>
                    <a:pt x="13134" y="32874"/>
                    <a:pt x="13111" y="32866"/>
                    <a:pt x="13111" y="32866"/>
                  </a:cubicBezTo>
                  <a:lnTo>
                    <a:pt x="13088" y="32637"/>
                  </a:lnTo>
                  <a:cubicBezTo>
                    <a:pt x="13088" y="32637"/>
                    <a:pt x="13127" y="32573"/>
                    <a:pt x="13195" y="32508"/>
                  </a:cubicBezTo>
                  <a:cubicBezTo>
                    <a:pt x="13195" y="32508"/>
                    <a:pt x="13199" y="32508"/>
                    <a:pt x="13199" y="32504"/>
                  </a:cubicBezTo>
                  <a:cubicBezTo>
                    <a:pt x="13012" y="32447"/>
                    <a:pt x="12806" y="32051"/>
                    <a:pt x="12822" y="31845"/>
                  </a:cubicBezTo>
                  <a:cubicBezTo>
                    <a:pt x="12832" y="31634"/>
                    <a:pt x="13197" y="31166"/>
                    <a:pt x="13356" y="31166"/>
                  </a:cubicBezTo>
                  <a:cubicBezTo>
                    <a:pt x="13364" y="31166"/>
                    <a:pt x="13371" y="31167"/>
                    <a:pt x="13378" y="31170"/>
                  </a:cubicBezTo>
                  <a:cubicBezTo>
                    <a:pt x="13519" y="31224"/>
                    <a:pt x="14038" y="31585"/>
                    <a:pt x="14075" y="31753"/>
                  </a:cubicBezTo>
                  <a:cubicBezTo>
                    <a:pt x="14091" y="31818"/>
                    <a:pt x="14098" y="31910"/>
                    <a:pt x="14103" y="32001"/>
                  </a:cubicBezTo>
                  <a:cubicBezTo>
                    <a:pt x="14156" y="32012"/>
                    <a:pt x="14209" y="32024"/>
                    <a:pt x="14254" y="32031"/>
                  </a:cubicBezTo>
                  <a:lnTo>
                    <a:pt x="14263" y="32031"/>
                  </a:lnTo>
                  <a:cubicBezTo>
                    <a:pt x="14266" y="32035"/>
                    <a:pt x="14266" y="32035"/>
                    <a:pt x="14270" y="32035"/>
                  </a:cubicBezTo>
                  <a:lnTo>
                    <a:pt x="14293" y="32035"/>
                  </a:lnTo>
                  <a:cubicBezTo>
                    <a:pt x="14297" y="32039"/>
                    <a:pt x="14304" y="32039"/>
                    <a:pt x="14308" y="32039"/>
                  </a:cubicBezTo>
                  <a:cubicBezTo>
                    <a:pt x="14423" y="32039"/>
                    <a:pt x="14609" y="31829"/>
                    <a:pt x="14815" y="31715"/>
                  </a:cubicBezTo>
                  <a:cubicBezTo>
                    <a:pt x="14847" y="31697"/>
                    <a:pt x="14877" y="31689"/>
                    <a:pt x="14905" y="31689"/>
                  </a:cubicBezTo>
                  <a:cubicBezTo>
                    <a:pt x="15058" y="31689"/>
                    <a:pt x="15140" y="31923"/>
                    <a:pt x="15021" y="32062"/>
                  </a:cubicBezTo>
                  <a:cubicBezTo>
                    <a:pt x="14926" y="32173"/>
                    <a:pt x="15031" y="32240"/>
                    <a:pt x="15142" y="32240"/>
                  </a:cubicBezTo>
                  <a:cubicBezTo>
                    <a:pt x="15191" y="32240"/>
                    <a:pt x="15241" y="32227"/>
                    <a:pt x="15276" y="32199"/>
                  </a:cubicBezTo>
                  <a:cubicBezTo>
                    <a:pt x="15391" y="32107"/>
                    <a:pt x="15714" y="32153"/>
                    <a:pt x="15737" y="31993"/>
                  </a:cubicBezTo>
                  <a:cubicBezTo>
                    <a:pt x="15760" y="31829"/>
                    <a:pt x="16080" y="31692"/>
                    <a:pt x="16080" y="31509"/>
                  </a:cubicBezTo>
                  <a:cubicBezTo>
                    <a:pt x="16080" y="31323"/>
                    <a:pt x="16381" y="31162"/>
                    <a:pt x="16381" y="31162"/>
                  </a:cubicBezTo>
                  <a:cubicBezTo>
                    <a:pt x="16381" y="31162"/>
                    <a:pt x="16541" y="30911"/>
                    <a:pt x="16633" y="30911"/>
                  </a:cubicBezTo>
                  <a:cubicBezTo>
                    <a:pt x="16645" y="30911"/>
                    <a:pt x="16656" y="30915"/>
                    <a:pt x="16671" y="30918"/>
                  </a:cubicBezTo>
                  <a:cubicBezTo>
                    <a:pt x="16648" y="30721"/>
                    <a:pt x="16641" y="30587"/>
                    <a:pt x="16560" y="30564"/>
                  </a:cubicBezTo>
                  <a:cubicBezTo>
                    <a:pt x="16469" y="30538"/>
                    <a:pt x="16469" y="30278"/>
                    <a:pt x="16648" y="30095"/>
                  </a:cubicBezTo>
                  <a:cubicBezTo>
                    <a:pt x="16831" y="29916"/>
                    <a:pt x="17296" y="29177"/>
                    <a:pt x="17517" y="28906"/>
                  </a:cubicBezTo>
                  <a:cubicBezTo>
                    <a:pt x="17739" y="28635"/>
                    <a:pt x="17982" y="28003"/>
                    <a:pt x="17971" y="27782"/>
                  </a:cubicBezTo>
                  <a:cubicBezTo>
                    <a:pt x="17955" y="27560"/>
                    <a:pt x="18123" y="27354"/>
                    <a:pt x="18112" y="27020"/>
                  </a:cubicBezTo>
                  <a:cubicBezTo>
                    <a:pt x="18112" y="26966"/>
                    <a:pt x="18112" y="26924"/>
                    <a:pt x="18115" y="26886"/>
                  </a:cubicBezTo>
                  <a:cubicBezTo>
                    <a:pt x="18070" y="26844"/>
                    <a:pt x="18062" y="26779"/>
                    <a:pt x="18005" y="26722"/>
                  </a:cubicBezTo>
                  <a:lnTo>
                    <a:pt x="17997" y="26714"/>
                  </a:lnTo>
                  <a:cubicBezTo>
                    <a:pt x="17994" y="26714"/>
                    <a:pt x="17994" y="26710"/>
                    <a:pt x="17990" y="26710"/>
                  </a:cubicBezTo>
                  <a:cubicBezTo>
                    <a:pt x="17990" y="26707"/>
                    <a:pt x="17986" y="26707"/>
                    <a:pt x="17986" y="26703"/>
                  </a:cubicBezTo>
                  <a:cubicBezTo>
                    <a:pt x="17978" y="26699"/>
                    <a:pt x="17975" y="26699"/>
                    <a:pt x="17971" y="26696"/>
                  </a:cubicBezTo>
                  <a:cubicBezTo>
                    <a:pt x="17852" y="26613"/>
                    <a:pt x="18024" y="26499"/>
                    <a:pt x="18191" y="26499"/>
                  </a:cubicBezTo>
                  <a:cubicBezTo>
                    <a:pt x="18217" y="26499"/>
                    <a:pt x="18243" y="26502"/>
                    <a:pt x="18268" y="26508"/>
                  </a:cubicBezTo>
                  <a:cubicBezTo>
                    <a:pt x="18279" y="26513"/>
                    <a:pt x="18291" y="26517"/>
                    <a:pt x="18302" y="26517"/>
                  </a:cubicBezTo>
                  <a:lnTo>
                    <a:pt x="18318" y="26517"/>
                  </a:lnTo>
                  <a:cubicBezTo>
                    <a:pt x="18325" y="26517"/>
                    <a:pt x="18333" y="26520"/>
                    <a:pt x="18337" y="26520"/>
                  </a:cubicBezTo>
                  <a:cubicBezTo>
                    <a:pt x="18344" y="26520"/>
                    <a:pt x="18356" y="26520"/>
                    <a:pt x="18363" y="26517"/>
                  </a:cubicBezTo>
                  <a:lnTo>
                    <a:pt x="18371" y="26517"/>
                  </a:lnTo>
                  <a:cubicBezTo>
                    <a:pt x="18425" y="26513"/>
                    <a:pt x="18478" y="26497"/>
                    <a:pt x="18527" y="26478"/>
                  </a:cubicBezTo>
                  <a:cubicBezTo>
                    <a:pt x="18459" y="26432"/>
                    <a:pt x="18374" y="26383"/>
                    <a:pt x="18279" y="26345"/>
                  </a:cubicBezTo>
                  <a:cubicBezTo>
                    <a:pt x="17994" y="26230"/>
                    <a:pt x="18008" y="26047"/>
                    <a:pt x="17917" y="25929"/>
                  </a:cubicBezTo>
                  <a:cubicBezTo>
                    <a:pt x="17826" y="25815"/>
                    <a:pt x="17864" y="25697"/>
                    <a:pt x="17994" y="25453"/>
                  </a:cubicBezTo>
                  <a:cubicBezTo>
                    <a:pt x="18115" y="25220"/>
                    <a:pt x="17860" y="25125"/>
                    <a:pt x="18180" y="24779"/>
                  </a:cubicBezTo>
                  <a:cubicBezTo>
                    <a:pt x="18169" y="24756"/>
                    <a:pt x="18158" y="24733"/>
                    <a:pt x="18150" y="24710"/>
                  </a:cubicBezTo>
                  <a:cubicBezTo>
                    <a:pt x="18146" y="24706"/>
                    <a:pt x="18146" y="24702"/>
                    <a:pt x="18146" y="24698"/>
                  </a:cubicBezTo>
                  <a:cubicBezTo>
                    <a:pt x="18142" y="24694"/>
                    <a:pt x="18142" y="24687"/>
                    <a:pt x="18138" y="24683"/>
                  </a:cubicBezTo>
                  <a:cubicBezTo>
                    <a:pt x="18138" y="24679"/>
                    <a:pt x="18135" y="24675"/>
                    <a:pt x="18135" y="24672"/>
                  </a:cubicBezTo>
                  <a:cubicBezTo>
                    <a:pt x="18131" y="24668"/>
                    <a:pt x="18131" y="24661"/>
                    <a:pt x="18127" y="24656"/>
                  </a:cubicBezTo>
                  <a:lnTo>
                    <a:pt x="18127" y="24645"/>
                  </a:lnTo>
                  <a:cubicBezTo>
                    <a:pt x="18123" y="24641"/>
                    <a:pt x="18123" y="24638"/>
                    <a:pt x="18119" y="24633"/>
                  </a:cubicBezTo>
                  <a:lnTo>
                    <a:pt x="18119" y="24622"/>
                  </a:lnTo>
                  <a:cubicBezTo>
                    <a:pt x="18115" y="24618"/>
                    <a:pt x="18115" y="24615"/>
                    <a:pt x="18115" y="24610"/>
                  </a:cubicBezTo>
                  <a:cubicBezTo>
                    <a:pt x="18112" y="24607"/>
                    <a:pt x="18112" y="24603"/>
                    <a:pt x="18112" y="24599"/>
                  </a:cubicBezTo>
                  <a:lnTo>
                    <a:pt x="18112" y="24592"/>
                  </a:lnTo>
                  <a:cubicBezTo>
                    <a:pt x="18108" y="24584"/>
                    <a:pt x="18108" y="24580"/>
                    <a:pt x="18108" y="24576"/>
                  </a:cubicBezTo>
                  <a:cubicBezTo>
                    <a:pt x="18108" y="24508"/>
                    <a:pt x="17971" y="24413"/>
                    <a:pt x="17857" y="24298"/>
                  </a:cubicBezTo>
                  <a:cubicBezTo>
                    <a:pt x="17739" y="24184"/>
                    <a:pt x="17601" y="24207"/>
                    <a:pt x="17624" y="24070"/>
                  </a:cubicBezTo>
                  <a:cubicBezTo>
                    <a:pt x="17647" y="23929"/>
                    <a:pt x="17464" y="23860"/>
                    <a:pt x="17304" y="23563"/>
                  </a:cubicBezTo>
                  <a:cubicBezTo>
                    <a:pt x="17139" y="23261"/>
                    <a:pt x="17396" y="23009"/>
                    <a:pt x="17281" y="22869"/>
                  </a:cubicBezTo>
                  <a:cubicBezTo>
                    <a:pt x="17162" y="22731"/>
                    <a:pt x="17117" y="22571"/>
                    <a:pt x="17236" y="22571"/>
                  </a:cubicBezTo>
                  <a:cubicBezTo>
                    <a:pt x="17350" y="22571"/>
                    <a:pt x="17487" y="22388"/>
                    <a:pt x="17624" y="22339"/>
                  </a:cubicBezTo>
                  <a:cubicBezTo>
                    <a:pt x="17632" y="22339"/>
                    <a:pt x="17639" y="22335"/>
                    <a:pt x="17643" y="22332"/>
                  </a:cubicBezTo>
                  <a:lnTo>
                    <a:pt x="17647" y="22332"/>
                  </a:lnTo>
                  <a:cubicBezTo>
                    <a:pt x="17654" y="22328"/>
                    <a:pt x="17658" y="22323"/>
                    <a:pt x="17665" y="22320"/>
                  </a:cubicBezTo>
                  <a:cubicBezTo>
                    <a:pt x="17665" y="22316"/>
                    <a:pt x="17670" y="22316"/>
                    <a:pt x="17670" y="22312"/>
                  </a:cubicBezTo>
                  <a:cubicBezTo>
                    <a:pt x="17674" y="22309"/>
                    <a:pt x="17681" y="22305"/>
                    <a:pt x="17685" y="22301"/>
                  </a:cubicBezTo>
                  <a:lnTo>
                    <a:pt x="17693" y="22293"/>
                  </a:lnTo>
                  <a:cubicBezTo>
                    <a:pt x="17693" y="22290"/>
                    <a:pt x="17697" y="22290"/>
                    <a:pt x="17697" y="22286"/>
                  </a:cubicBezTo>
                  <a:cubicBezTo>
                    <a:pt x="17700" y="22282"/>
                    <a:pt x="17708" y="22274"/>
                    <a:pt x="17711" y="22267"/>
                  </a:cubicBezTo>
                  <a:cubicBezTo>
                    <a:pt x="17757" y="22202"/>
                    <a:pt x="17784" y="22107"/>
                    <a:pt x="17799" y="22049"/>
                  </a:cubicBezTo>
                  <a:cubicBezTo>
                    <a:pt x="17803" y="22031"/>
                    <a:pt x="17807" y="22015"/>
                    <a:pt x="17807" y="22008"/>
                  </a:cubicBezTo>
                  <a:cubicBezTo>
                    <a:pt x="17784" y="21962"/>
                    <a:pt x="17765" y="21927"/>
                    <a:pt x="17750" y="21908"/>
                  </a:cubicBezTo>
                  <a:cubicBezTo>
                    <a:pt x="17647" y="21764"/>
                    <a:pt x="17761" y="21519"/>
                    <a:pt x="17917" y="21519"/>
                  </a:cubicBezTo>
                  <a:cubicBezTo>
                    <a:pt x="18073" y="21519"/>
                    <a:pt x="18242" y="21508"/>
                    <a:pt x="18242" y="21390"/>
                  </a:cubicBezTo>
                  <a:cubicBezTo>
                    <a:pt x="18242" y="21271"/>
                    <a:pt x="18242" y="21157"/>
                    <a:pt x="18527" y="21157"/>
                  </a:cubicBezTo>
                  <a:cubicBezTo>
                    <a:pt x="18656" y="21157"/>
                    <a:pt x="18793" y="21136"/>
                    <a:pt x="18928" y="21136"/>
                  </a:cubicBezTo>
                  <a:cubicBezTo>
                    <a:pt x="19089" y="21136"/>
                    <a:pt x="19246" y="21166"/>
                    <a:pt x="19381" y="21299"/>
                  </a:cubicBezTo>
                  <a:cubicBezTo>
                    <a:pt x="19605" y="21526"/>
                    <a:pt x="19992" y="21786"/>
                    <a:pt x="20155" y="21786"/>
                  </a:cubicBezTo>
                  <a:cubicBezTo>
                    <a:pt x="20169" y="21786"/>
                    <a:pt x="20182" y="21783"/>
                    <a:pt x="20193" y="21779"/>
                  </a:cubicBezTo>
                  <a:cubicBezTo>
                    <a:pt x="20219" y="21768"/>
                    <a:pt x="20250" y="21765"/>
                    <a:pt x="20282" y="21765"/>
                  </a:cubicBezTo>
                  <a:cubicBezTo>
                    <a:pt x="20336" y="21765"/>
                    <a:pt x="20394" y="21775"/>
                    <a:pt x="20436" y="21775"/>
                  </a:cubicBezTo>
                  <a:cubicBezTo>
                    <a:pt x="20491" y="21775"/>
                    <a:pt x="20520" y="21757"/>
                    <a:pt x="20478" y="21676"/>
                  </a:cubicBezTo>
                  <a:cubicBezTo>
                    <a:pt x="20393" y="21506"/>
                    <a:pt x="20466" y="21139"/>
                    <a:pt x="20560" y="21139"/>
                  </a:cubicBezTo>
                  <a:cubicBezTo>
                    <a:pt x="20567" y="21139"/>
                    <a:pt x="20574" y="21141"/>
                    <a:pt x="20582" y="21146"/>
                  </a:cubicBezTo>
                  <a:cubicBezTo>
                    <a:pt x="20606" y="21161"/>
                    <a:pt x="20644" y="21169"/>
                    <a:pt x="20689" y="21169"/>
                  </a:cubicBezTo>
                  <a:cubicBezTo>
                    <a:pt x="20835" y="21169"/>
                    <a:pt x="21050" y="21091"/>
                    <a:pt x="21062" y="20963"/>
                  </a:cubicBezTo>
                  <a:cubicBezTo>
                    <a:pt x="21071" y="20824"/>
                    <a:pt x="21135" y="20729"/>
                    <a:pt x="21247" y="20729"/>
                  </a:cubicBezTo>
                  <a:cubicBezTo>
                    <a:pt x="21269" y="20729"/>
                    <a:pt x="21294" y="20733"/>
                    <a:pt x="21321" y="20742"/>
                  </a:cubicBezTo>
                  <a:cubicBezTo>
                    <a:pt x="21415" y="20774"/>
                    <a:pt x="21536" y="20820"/>
                    <a:pt x="21618" y="20820"/>
                  </a:cubicBezTo>
                  <a:cubicBezTo>
                    <a:pt x="21672" y="20820"/>
                    <a:pt x="21709" y="20800"/>
                    <a:pt x="21709" y="20742"/>
                  </a:cubicBezTo>
                  <a:cubicBezTo>
                    <a:pt x="21709" y="20608"/>
                    <a:pt x="21709" y="20416"/>
                    <a:pt x="21840" y="20416"/>
                  </a:cubicBezTo>
                  <a:cubicBezTo>
                    <a:pt x="21847" y="20416"/>
                    <a:pt x="21854" y="20417"/>
                    <a:pt x="21862" y="20418"/>
                  </a:cubicBezTo>
                  <a:cubicBezTo>
                    <a:pt x="21876" y="20420"/>
                    <a:pt x="21889" y="20421"/>
                    <a:pt x="21902" y="20421"/>
                  </a:cubicBezTo>
                  <a:cubicBezTo>
                    <a:pt x="22041" y="20421"/>
                    <a:pt x="22151" y="20293"/>
                    <a:pt x="22056" y="20056"/>
                  </a:cubicBezTo>
                  <a:cubicBezTo>
                    <a:pt x="21999" y="19908"/>
                    <a:pt x="21942" y="19831"/>
                    <a:pt x="21999" y="19797"/>
                  </a:cubicBezTo>
                  <a:cubicBezTo>
                    <a:pt x="21996" y="19716"/>
                    <a:pt x="22137" y="19694"/>
                    <a:pt x="22221" y="19607"/>
                  </a:cubicBezTo>
                  <a:cubicBezTo>
                    <a:pt x="22224" y="19602"/>
                    <a:pt x="22228" y="19602"/>
                    <a:pt x="22228" y="19598"/>
                  </a:cubicBezTo>
                  <a:lnTo>
                    <a:pt x="22239" y="19587"/>
                  </a:lnTo>
                  <a:cubicBezTo>
                    <a:pt x="22244" y="19579"/>
                    <a:pt x="22247" y="19576"/>
                    <a:pt x="22251" y="19568"/>
                  </a:cubicBezTo>
                  <a:cubicBezTo>
                    <a:pt x="22255" y="19568"/>
                    <a:pt x="22255" y="19565"/>
                    <a:pt x="22255" y="19565"/>
                  </a:cubicBezTo>
                  <a:cubicBezTo>
                    <a:pt x="22258" y="19556"/>
                    <a:pt x="22262" y="19549"/>
                    <a:pt x="22267" y="19538"/>
                  </a:cubicBezTo>
                  <a:cubicBezTo>
                    <a:pt x="22270" y="19526"/>
                    <a:pt x="22274" y="19519"/>
                    <a:pt x="22277" y="19507"/>
                  </a:cubicBezTo>
                  <a:cubicBezTo>
                    <a:pt x="22297" y="19427"/>
                    <a:pt x="22225" y="19400"/>
                    <a:pt x="22132" y="19400"/>
                  </a:cubicBezTo>
                  <a:cubicBezTo>
                    <a:pt x="22011" y="19400"/>
                    <a:pt x="21855" y="19445"/>
                    <a:pt x="21816" y="19484"/>
                  </a:cubicBezTo>
                  <a:cubicBezTo>
                    <a:pt x="21799" y="19501"/>
                    <a:pt x="21768" y="19508"/>
                    <a:pt x="21731" y="19508"/>
                  </a:cubicBezTo>
                  <a:cubicBezTo>
                    <a:pt x="21621" y="19508"/>
                    <a:pt x="21465" y="19444"/>
                    <a:pt x="21519" y="19393"/>
                  </a:cubicBezTo>
                  <a:cubicBezTo>
                    <a:pt x="21523" y="19389"/>
                    <a:pt x="21527" y="19382"/>
                    <a:pt x="21530" y="19373"/>
                  </a:cubicBezTo>
                  <a:cubicBezTo>
                    <a:pt x="21530" y="19373"/>
                    <a:pt x="21530" y="19370"/>
                    <a:pt x="21535" y="19366"/>
                  </a:cubicBezTo>
                  <a:cubicBezTo>
                    <a:pt x="21535" y="19362"/>
                    <a:pt x="21538" y="19359"/>
                    <a:pt x="21538" y="19355"/>
                  </a:cubicBezTo>
                  <a:cubicBezTo>
                    <a:pt x="21538" y="19351"/>
                    <a:pt x="21542" y="19347"/>
                    <a:pt x="21542" y="19347"/>
                  </a:cubicBezTo>
                  <a:lnTo>
                    <a:pt x="21542" y="19332"/>
                  </a:lnTo>
                  <a:cubicBezTo>
                    <a:pt x="21542" y="19328"/>
                    <a:pt x="21546" y="19324"/>
                    <a:pt x="21546" y="19320"/>
                  </a:cubicBezTo>
                  <a:lnTo>
                    <a:pt x="21546" y="19301"/>
                  </a:lnTo>
                  <a:lnTo>
                    <a:pt x="21546" y="19294"/>
                  </a:lnTo>
                  <a:cubicBezTo>
                    <a:pt x="21542" y="19287"/>
                    <a:pt x="21542" y="19275"/>
                    <a:pt x="21538" y="19267"/>
                  </a:cubicBezTo>
                  <a:lnTo>
                    <a:pt x="21538" y="19255"/>
                  </a:lnTo>
                  <a:cubicBezTo>
                    <a:pt x="21538" y="19248"/>
                    <a:pt x="21535" y="19241"/>
                    <a:pt x="21530" y="19233"/>
                  </a:cubicBezTo>
                  <a:lnTo>
                    <a:pt x="21530" y="19225"/>
                  </a:lnTo>
                  <a:cubicBezTo>
                    <a:pt x="21527" y="19218"/>
                    <a:pt x="21523" y="19206"/>
                    <a:pt x="21519" y="19199"/>
                  </a:cubicBezTo>
                  <a:lnTo>
                    <a:pt x="21519" y="19195"/>
                  </a:lnTo>
                  <a:cubicBezTo>
                    <a:pt x="21516" y="19183"/>
                    <a:pt x="21507" y="19172"/>
                    <a:pt x="21504" y="19160"/>
                  </a:cubicBezTo>
                  <a:cubicBezTo>
                    <a:pt x="21496" y="19145"/>
                    <a:pt x="21489" y="19134"/>
                    <a:pt x="21481" y="19118"/>
                  </a:cubicBezTo>
                  <a:lnTo>
                    <a:pt x="21477" y="19115"/>
                  </a:lnTo>
                  <a:cubicBezTo>
                    <a:pt x="21470" y="19104"/>
                    <a:pt x="21462" y="19088"/>
                    <a:pt x="21451" y="19076"/>
                  </a:cubicBezTo>
                  <a:lnTo>
                    <a:pt x="21451" y="19072"/>
                  </a:lnTo>
                  <a:cubicBezTo>
                    <a:pt x="21439" y="19061"/>
                    <a:pt x="21431" y="19053"/>
                    <a:pt x="21420" y="19042"/>
                  </a:cubicBezTo>
                  <a:cubicBezTo>
                    <a:pt x="21420" y="19039"/>
                    <a:pt x="21416" y="19035"/>
                    <a:pt x="21412" y="19030"/>
                  </a:cubicBezTo>
                  <a:cubicBezTo>
                    <a:pt x="21401" y="19019"/>
                    <a:pt x="21389" y="19012"/>
                    <a:pt x="21378" y="19000"/>
                  </a:cubicBezTo>
                  <a:cubicBezTo>
                    <a:pt x="21241" y="18886"/>
                    <a:pt x="21496" y="18654"/>
                    <a:pt x="21333" y="18562"/>
                  </a:cubicBezTo>
                  <a:cubicBezTo>
                    <a:pt x="21173" y="18471"/>
                    <a:pt x="21447" y="18265"/>
                    <a:pt x="21333" y="18055"/>
                  </a:cubicBezTo>
                  <a:cubicBezTo>
                    <a:pt x="21218" y="17849"/>
                    <a:pt x="21424" y="17758"/>
                    <a:pt x="21264" y="17667"/>
                  </a:cubicBezTo>
                  <a:cubicBezTo>
                    <a:pt x="21104" y="17575"/>
                    <a:pt x="20894" y="17274"/>
                    <a:pt x="20967" y="17205"/>
                  </a:cubicBezTo>
                  <a:cubicBezTo>
                    <a:pt x="21035" y="17137"/>
                    <a:pt x="21173" y="17087"/>
                    <a:pt x="21218" y="16721"/>
                  </a:cubicBezTo>
                  <a:cubicBezTo>
                    <a:pt x="21240" y="16547"/>
                    <a:pt x="21291" y="16501"/>
                    <a:pt x="21352" y="16501"/>
                  </a:cubicBezTo>
                  <a:cubicBezTo>
                    <a:pt x="21421" y="16501"/>
                    <a:pt x="21502" y="16561"/>
                    <a:pt x="21565" y="16561"/>
                  </a:cubicBezTo>
                  <a:cubicBezTo>
                    <a:pt x="21679" y="16561"/>
                    <a:pt x="21977" y="16145"/>
                    <a:pt x="21999" y="15985"/>
                  </a:cubicBezTo>
                  <a:cubicBezTo>
                    <a:pt x="22007" y="15955"/>
                    <a:pt x="22041" y="15913"/>
                    <a:pt x="22098" y="15864"/>
                  </a:cubicBezTo>
                  <a:cubicBezTo>
                    <a:pt x="22041" y="15753"/>
                    <a:pt x="22133" y="15551"/>
                    <a:pt x="22003" y="15509"/>
                  </a:cubicBezTo>
                  <a:cubicBezTo>
                    <a:pt x="21847" y="15456"/>
                    <a:pt x="21889" y="15265"/>
                    <a:pt x="22019" y="15189"/>
                  </a:cubicBezTo>
                  <a:cubicBezTo>
                    <a:pt x="22148" y="15113"/>
                    <a:pt x="22175" y="15025"/>
                    <a:pt x="22019" y="14854"/>
                  </a:cubicBezTo>
                  <a:cubicBezTo>
                    <a:pt x="21909" y="14731"/>
                    <a:pt x="22030" y="14652"/>
                    <a:pt x="22142" y="14652"/>
                  </a:cubicBezTo>
                  <a:cubicBezTo>
                    <a:pt x="22190" y="14652"/>
                    <a:pt x="22236" y="14666"/>
                    <a:pt x="22262" y="14697"/>
                  </a:cubicBezTo>
                  <a:cubicBezTo>
                    <a:pt x="22289" y="14730"/>
                    <a:pt x="22335" y="14746"/>
                    <a:pt x="22391" y="14746"/>
                  </a:cubicBezTo>
                  <a:cubicBezTo>
                    <a:pt x="22507" y="14746"/>
                    <a:pt x="22664" y="14678"/>
                    <a:pt x="22770" y="14567"/>
                  </a:cubicBezTo>
                  <a:cubicBezTo>
                    <a:pt x="22887" y="14443"/>
                    <a:pt x="22772" y="14398"/>
                    <a:pt x="22641" y="14398"/>
                  </a:cubicBezTo>
                  <a:cubicBezTo>
                    <a:pt x="22599" y="14398"/>
                    <a:pt x="22556" y="14403"/>
                    <a:pt x="22518" y="14411"/>
                  </a:cubicBezTo>
                  <a:cubicBezTo>
                    <a:pt x="22510" y="14413"/>
                    <a:pt x="22502" y="14414"/>
                    <a:pt x="22495" y="14414"/>
                  </a:cubicBezTo>
                  <a:cubicBezTo>
                    <a:pt x="22349" y="14414"/>
                    <a:pt x="22200" y="14109"/>
                    <a:pt x="22026" y="13592"/>
                  </a:cubicBezTo>
                  <a:cubicBezTo>
                    <a:pt x="21847" y="13051"/>
                    <a:pt x="21451" y="12464"/>
                    <a:pt x="21363" y="12456"/>
                  </a:cubicBezTo>
                  <a:cubicBezTo>
                    <a:pt x="21279" y="12444"/>
                    <a:pt x="21519" y="12067"/>
                    <a:pt x="21382" y="11885"/>
                  </a:cubicBezTo>
                  <a:cubicBezTo>
                    <a:pt x="21241" y="11705"/>
                    <a:pt x="21226" y="11049"/>
                    <a:pt x="21218" y="10878"/>
                  </a:cubicBezTo>
                  <a:cubicBezTo>
                    <a:pt x="21206" y="10703"/>
                    <a:pt x="21062" y="10715"/>
                    <a:pt x="20917" y="10532"/>
                  </a:cubicBezTo>
                  <a:cubicBezTo>
                    <a:pt x="20768" y="10352"/>
                    <a:pt x="20700" y="10394"/>
                    <a:pt x="20638" y="10185"/>
                  </a:cubicBezTo>
                  <a:cubicBezTo>
                    <a:pt x="20578" y="9979"/>
                    <a:pt x="20387" y="9849"/>
                    <a:pt x="20284" y="9849"/>
                  </a:cubicBezTo>
                  <a:cubicBezTo>
                    <a:pt x="20181" y="9849"/>
                    <a:pt x="20147" y="9460"/>
                    <a:pt x="20036" y="9453"/>
                  </a:cubicBezTo>
                  <a:cubicBezTo>
                    <a:pt x="19922" y="9445"/>
                    <a:pt x="19888" y="9160"/>
                    <a:pt x="19751" y="9160"/>
                  </a:cubicBezTo>
                  <a:cubicBezTo>
                    <a:pt x="19614" y="9160"/>
                    <a:pt x="19640" y="8988"/>
                    <a:pt x="19533" y="8908"/>
                  </a:cubicBezTo>
                  <a:cubicBezTo>
                    <a:pt x="19508" y="8889"/>
                    <a:pt x="19469" y="8883"/>
                    <a:pt x="19425" y="8883"/>
                  </a:cubicBezTo>
                  <a:cubicBezTo>
                    <a:pt x="19361" y="8883"/>
                    <a:pt x="19284" y="8895"/>
                    <a:pt x="19220" y="8895"/>
                  </a:cubicBezTo>
                  <a:cubicBezTo>
                    <a:pt x="19156" y="8895"/>
                    <a:pt x="19103" y="8883"/>
                    <a:pt x="19088" y="8831"/>
                  </a:cubicBezTo>
                  <a:cubicBezTo>
                    <a:pt x="19076" y="8795"/>
                    <a:pt x="19056" y="8782"/>
                    <a:pt x="19032" y="8782"/>
                  </a:cubicBezTo>
                  <a:cubicBezTo>
                    <a:pt x="18962" y="8782"/>
                    <a:pt x="18858" y="8891"/>
                    <a:pt x="18802" y="8908"/>
                  </a:cubicBezTo>
                  <a:cubicBezTo>
                    <a:pt x="18798" y="8909"/>
                    <a:pt x="18795" y="8910"/>
                    <a:pt x="18792" y="8910"/>
                  </a:cubicBezTo>
                  <a:cubicBezTo>
                    <a:pt x="18724" y="8910"/>
                    <a:pt x="18702" y="8646"/>
                    <a:pt x="18611" y="8504"/>
                  </a:cubicBezTo>
                  <a:cubicBezTo>
                    <a:pt x="18516" y="8359"/>
                    <a:pt x="18371" y="8264"/>
                    <a:pt x="18207" y="8237"/>
                  </a:cubicBezTo>
                  <a:cubicBezTo>
                    <a:pt x="18043" y="8210"/>
                    <a:pt x="17894" y="7970"/>
                    <a:pt x="17853" y="7860"/>
                  </a:cubicBezTo>
                  <a:cubicBezTo>
                    <a:pt x="17820" y="7771"/>
                    <a:pt x="17675" y="7726"/>
                    <a:pt x="17518" y="7726"/>
                  </a:cubicBezTo>
                  <a:cubicBezTo>
                    <a:pt x="17472" y="7726"/>
                    <a:pt x="17425" y="7730"/>
                    <a:pt x="17380" y="7738"/>
                  </a:cubicBezTo>
                  <a:cubicBezTo>
                    <a:pt x="17366" y="7740"/>
                    <a:pt x="17354" y="7741"/>
                    <a:pt x="17342" y="7741"/>
                  </a:cubicBezTo>
                  <a:cubicBezTo>
                    <a:pt x="17218" y="7741"/>
                    <a:pt x="17218" y="7616"/>
                    <a:pt x="17186" y="7616"/>
                  </a:cubicBezTo>
                  <a:cubicBezTo>
                    <a:pt x="17179" y="7616"/>
                    <a:pt x="17169" y="7623"/>
                    <a:pt x="17155" y="7642"/>
                  </a:cubicBezTo>
                  <a:cubicBezTo>
                    <a:pt x="17137" y="7666"/>
                    <a:pt x="17112" y="7676"/>
                    <a:pt x="17083" y="7676"/>
                  </a:cubicBezTo>
                  <a:cubicBezTo>
                    <a:pt x="16986" y="7676"/>
                    <a:pt x="16848" y="7553"/>
                    <a:pt x="16801" y="7390"/>
                  </a:cubicBezTo>
                  <a:cubicBezTo>
                    <a:pt x="16796" y="7372"/>
                    <a:pt x="16789" y="7357"/>
                    <a:pt x="16782" y="7345"/>
                  </a:cubicBezTo>
                  <a:cubicBezTo>
                    <a:pt x="16766" y="7360"/>
                    <a:pt x="16747" y="7368"/>
                    <a:pt x="16724" y="7368"/>
                  </a:cubicBezTo>
                  <a:lnTo>
                    <a:pt x="16721" y="7368"/>
                  </a:lnTo>
                  <a:cubicBezTo>
                    <a:pt x="16694" y="7436"/>
                    <a:pt x="16682" y="7570"/>
                    <a:pt x="16732" y="7635"/>
                  </a:cubicBezTo>
                  <a:cubicBezTo>
                    <a:pt x="16819" y="7745"/>
                    <a:pt x="16481" y="7867"/>
                    <a:pt x="16610" y="7970"/>
                  </a:cubicBezTo>
                  <a:cubicBezTo>
                    <a:pt x="16709" y="8049"/>
                    <a:pt x="16612" y="8239"/>
                    <a:pt x="16542" y="8239"/>
                  </a:cubicBezTo>
                  <a:cubicBezTo>
                    <a:pt x="16521" y="8239"/>
                    <a:pt x="16502" y="8221"/>
                    <a:pt x="16492" y="8176"/>
                  </a:cubicBezTo>
                  <a:cubicBezTo>
                    <a:pt x="16446" y="7985"/>
                    <a:pt x="16233" y="7692"/>
                    <a:pt x="16187" y="7562"/>
                  </a:cubicBezTo>
                  <a:cubicBezTo>
                    <a:pt x="16181" y="7542"/>
                    <a:pt x="16168" y="7533"/>
                    <a:pt x="16151" y="7533"/>
                  </a:cubicBezTo>
                  <a:cubicBezTo>
                    <a:pt x="16061" y="7533"/>
                    <a:pt x="15861" y="7779"/>
                    <a:pt x="15871" y="7916"/>
                  </a:cubicBezTo>
                  <a:cubicBezTo>
                    <a:pt x="15878" y="8081"/>
                    <a:pt x="15489" y="8264"/>
                    <a:pt x="15489" y="8435"/>
                  </a:cubicBezTo>
                  <a:cubicBezTo>
                    <a:pt x="15489" y="8471"/>
                    <a:pt x="15484" y="8486"/>
                    <a:pt x="15477" y="8486"/>
                  </a:cubicBezTo>
                  <a:cubicBezTo>
                    <a:pt x="15449" y="8486"/>
                    <a:pt x="15390" y="8264"/>
                    <a:pt x="15475" y="8108"/>
                  </a:cubicBezTo>
                  <a:cubicBezTo>
                    <a:pt x="15577" y="7909"/>
                    <a:pt x="15661" y="7677"/>
                    <a:pt x="15577" y="7589"/>
                  </a:cubicBezTo>
                  <a:cubicBezTo>
                    <a:pt x="15569" y="7581"/>
                    <a:pt x="15559" y="7578"/>
                    <a:pt x="15548" y="7578"/>
                  </a:cubicBezTo>
                  <a:cubicBezTo>
                    <a:pt x="15430" y="7578"/>
                    <a:pt x="15135" y="7942"/>
                    <a:pt x="15025" y="8081"/>
                  </a:cubicBezTo>
                  <a:cubicBezTo>
                    <a:pt x="14975" y="8144"/>
                    <a:pt x="14918" y="8158"/>
                    <a:pt x="14864" y="8158"/>
                  </a:cubicBezTo>
                  <a:cubicBezTo>
                    <a:pt x="14823" y="8158"/>
                    <a:pt x="14784" y="8150"/>
                    <a:pt x="14750" y="8150"/>
                  </a:cubicBezTo>
                  <a:cubicBezTo>
                    <a:pt x="14717" y="8150"/>
                    <a:pt x="14689" y="8157"/>
                    <a:pt x="14670" y="8184"/>
                  </a:cubicBezTo>
                  <a:cubicBezTo>
                    <a:pt x="14601" y="8279"/>
                    <a:pt x="14163" y="8488"/>
                    <a:pt x="13965" y="8557"/>
                  </a:cubicBezTo>
                  <a:cubicBezTo>
                    <a:pt x="13763" y="8625"/>
                    <a:pt x="13728" y="8988"/>
                    <a:pt x="13603" y="9075"/>
                  </a:cubicBezTo>
                  <a:cubicBezTo>
                    <a:pt x="13573" y="9095"/>
                    <a:pt x="13532" y="9105"/>
                    <a:pt x="13487" y="9105"/>
                  </a:cubicBezTo>
                  <a:cubicBezTo>
                    <a:pt x="13340" y="9105"/>
                    <a:pt x="13143" y="9001"/>
                    <a:pt x="13058" y="8797"/>
                  </a:cubicBezTo>
                  <a:cubicBezTo>
                    <a:pt x="12947" y="8530"/>
                    <a:pt x="12722" y="8641"/>
                    <a:pt x="12745" y="8523"/>
                  </a:cubicBezTo>
                  <a:cubicBezTo>
                    <a:pt x="12772" y="8401"/>
                    <a:pt x="12722" y="8298"/>
                    <a:pt x="12525" y="8203"/>
                  </a:cubicBezTo>
                  <a:cubicBezTo>
                    <a:pt x="12326" y="8108"/>
                    <a:pt x="12444" y="7944"/>
                    <a:pt x="12342" y="7848"/>
                  </a:cubicBezTo>
                  <a:cubicBezTo>
                    <a:pt x="12238" y="7753"/>
                    <a:pt x="12246" y="7330"/>
                    <a:pt x="12143" y="7185"/>
                  </a:cubicBezTo>
                  <a:cubicBezTo>
                    <a:pt x="12123" y="7157"/>
                    <a:pt x="12096" y="7145"/>
                    <a:pt x="12064" y="7145"/>
                  </a:cubicBezTo>
                  <a:cubicBezTo>
                    <a:pt x="11931" y="7145"/>
                    <a:pt x="11730" y="7360"/>
                    <a:pt x="11774" y="7520"/>
                  </a:cubicBezTo>
                  <a:cubicBezTo>
                    <a:pt x="11823" y="7719"/>
                    <a:pt x="11747" y="7951"/>
                    <a:pt x="11541" y="8092"/>
                  </a:cubicBezTo>
                  <a:cubicBezTo>
                    <a:pt x="11331" y="8229"/>
                    <a:pt x="11918" y="8591"/>
                    <a:pt x="12048" y="8866"/>
                  </a:cubicBezTo>
                  <a:cubicBezTo>
                    <a:pt x="12153" y="9093"/>
                    <a:pt x="11932" y="9254"/>
                    <a:pt x="11721" y="9254"/>
                  </a:cubicBezTo>
                  <a:cubicBezTo>
                    <a:pt x="11673" y="9254"/>
                    <a:pt x="11625" y="9246"/>
                    <a:pt x="11583" y="9228"/>
                  </a:cubicBezTo>
                  <a:cubicBezTo>
                    <a:pt x="11555" y="9218"/>
                    <a:pt x="11530" y="9213"/>
                    <a:pt x="11508" y="9213"/>
                  </a:cubicBezTo>
                  <a:cubicBezTo>
                    <a:pt x="11483" y="9213"/>
                    <a:pt x="11462" y="9219"/>
                    <a:pt x="11445" y="9232"/>
                  </a:cubicBezTo>
                  <a:cubicBezTo>
                    <a:pt x="11438" y="9300"/>
                    <a:pt x="11496" y="9311"/>
                    <a:pt x="11552" y="9316"/>
                  </a:cubicBezTo>
                  <a:cubicBezTo>
                    <a:pt x="11569" y="9400"/>
                    <a:pt x="11493" y="9439"/>
                    <a:pt x="11406" y="9439"/>
                  </a:cubicBezTo>
                  <a:cubicBezTo>
                    <a:pt x="11395" y="9439"/>
                    <a:pt x="11384" y="9439"/>
                    <a:pt x="11373" y="9438"/>
                  </a:cubicBezTo>
                  <a:cubicBezTo>
                    <a:pt x="11369" y="9487"/>
                    <a:pt x="11366" y="9545"/>
                    <a:pt x="11369" y="9605"/>
                  </a:cubicBezTo>
                  <a:cubicBezTo>
                    <a:pt x="11381" y="9575"/>
                    <a:pt x="11404" y="9545"/>
                    <a:pt x="11450" y="9525"/>
                  </a:cubicBezTo>
                  <a:cubicBezTo>
                    <a:pt x="11560" y="9548"/>
                    <a:pt x="11518" y="9731"/>
                    <a:pt x="11656" y="9731"/>
                  </a:cubicBezTo>
                  <a:cubicBezTo>
                    <a:pt x="11631" y="9806"/>
                    <a:pt x="11587" y="9835"/>
                    <a:pt x="11541" y="9835"/>
                  </a:cubicBezTo>
                  <a:cubicBezTo>
                    <a:pt x="11471" y="9835"/>
                    <a:pt x="11395" y="9769"/>
                    <a:pt x="11369" y="9693"/>
                  </a:cubicBezTo>
                  <a:lnTo>
                    <a:pt x="11369" y="9693"/>
                  </a:lnTo>
                  <a:cubicBezTo>
                    <a:pt x="11373" y="9739"/>
                    <a:pt x="11373" y="9784"/>
                    <a:pt x="11377" y="9834"/>
                  </a:cubicBezTo>
                  <a:cubicBezTo>
                    <a:pt x="11384" y="10007"/>
                    <a:pt x="11247" y="10074"/>
                    <a:pt x="11091" y="10074"/>
                  </a:cubicBezTo>
                  <a:cubicBezTo>
                    <a:pt x="10897" y="10074"/>
                    <a:pt x="10672" y="9971"/>
                    <a:pt x="10653" y="9842"/>
                  </a:cubicBezTo>
                  <a:cubicBezTo>
                    <a:pt x="10618" y="9609"/>
                    <a:pt x="10866" y="9262"/>
                    <a:pt x="10435" y="9117"/>
                  </a:cubicBezTo>
                  <a:cubicBezTo>
                    <a:pt x="10005" y="8968"/>
                    <a:pt x="10340" y="8763"/>
                    <a:pt x="9963" y="8435"/>
                  </a:cubicBezTo>
                  <a:cubicBezTo>
                    <a:pt x="9582" y="8108"/>
                    <a:pt x="9350" y="7730"/>
                    <a:pt x="9575" y="7444"/>
                  </a:cubicBezTo>
                  <a:cubicBezTo>
                    <a:pt x="9618" y="7389"/>
                    <a:pt x="9665" y="7366"/>
                    <a:pt x="9716" y="7366"/>
                  </a:cubicBezTo>
                  <a:cubicBezTo>
                    <a:pt x="9904" y="7366"/>
                    <a:pt x="10131" y="7676"/>
                    <a:pt x="10302" y="7802"/>
                  </a:cubicBezTo>
                  <a:cubicBezTo>
                    <a:pt x="10295" y="7784"/>
                    <a:pt x="10295" y="7768"/>
                    <a:pt x="10302" y="7761"/>
                  </a:cubicBezTo>
                  <a:cubicBezTo>
                    <a:pt x="10312" y="7752"/>
                    <a:pt x="10322" y="7748"/>
                    <a:pt x="10332" y="7748"/>
                  </a:cubicBezTo>
                  <a:cubicBezTo>
                    <a:pt x="10379" y="7748"/>
                    <a:pt x="10425" y="7828"/>
                    <a:pt x="10413" y="7856"/>
                  </a:cubicBezTo>
                  <a:cubicBezTo>
                    <a:pt x="10444" y="7865"/>
                    <a:pt x="10473" y="7869"/>
                    <a:pt x="10499" y="7869"/>
                  </a:cubicBezTo>
                  <a:cubicBezTo>
                    <a:pt x="10562" y="7869"/>
                    <a:pt x="10612" y="7849"/>
                    <a:pt x="10662" y="7849"/>
                  </a:cubicBezTo>
                  <a:cubicBezTo>
                    <a:pt x="10708" y="7849"/>
                    <a:pt x="10755" y="7865"/>
                    <a:pt x="10813" y="7928"/>
                  </a:cubicBezTo>
                  <a:cubicBezTo>
                    <a:pt x="10851" y="7967"/>
                    <a:pt x="10883" y="7985"/>
                    <a:pt x="10907" y="7985"/>
                  </a:cubicBezTo>
                  <a:cubicBezTo>
                    <a:pt x="10986" y="7985"/>
                    <a:pt x="10973" y="7782"/>
                    <a:pt x="10805" y="7520"/>
                  </a:cubicBezTo>
                  <a:cubicBezTo>
                    <a:pt x="10592" y="7185"/>
                    <a:pt x="10333" y="6769"/>
                    <a:pt x="10203" y="6442"/>
                  </a:cubicBezTo>
                  <a:cubicBezTo>
                    <a:pt x="10169" y="6354"/>
                    <a:pt x="10161" y="6259"/>
                    <a:pt x="10169" y="6164"/>
                  </a:cubicBezTo>
                  <a:cubicBezTo>
                    <a:pt x="10043" y="6114"/>
                    <a:pt x="9944" y="6060"/>
                    <a:pt x="9909" y="5995"/>
                  </a:cubicBezTo>
                  <a:cubicBezTo>
                    <a:pt x="9799" y="5771"/>
                    <a:pt x="9460" y="5020"/>
                    <a:pt x="9308" y="4906"/>
                  </a:cubicBezTo>
                  <a:cubicBezTo>
                    <a:pt x="9158" y="4795"/>
                    <a:pt x="8896" y="4681"/>
                    <a:pt x="8896" y="4532"/>
                  </a:cubicBezTo>
                  <a:cubicBezTo>
                    <a:pt x="8896" y="4380"/>
                    <a:pt x="9049" y="4380"/>
                    <a:pt x="9049" y="4155"/>
                  </a:cubicBezTo>
                  <a:cubicBezTo>
                    <a:pt x="9049" y="3968"/>
                    <a:pt x="9099" y="3754"/>
                    <a:pt x="9008" y="3754"/>
                  </a:cubicBezTo>
                  <a:cubicBezTo>
                    <a:pt x="8989" y="3754"/>
                    <a:pt x="8966" y="3763"/>
                    <a:pt x="8934" y="3782"/>
                  </a:cubicBezTo>
                  <a:cubicBezTo>
                    <a:pt x="8879" y="3814"/>
                    <a:pt x="8840" y="3831"/>
                    <a:pt x="8811" y="3831"/>
                  </a:cubicBezTo>
                  <a:cubicBezTo>
                    <a:pt x="8744" y="3831"/>
                    <a:pt x="8736" y="3739"/>
                    <a:pt x="8709" y="3557"/>
                  </a:cubicBezTo>
                  <a:cubicBezTo>
                    <a:pt x="8671" y="3293"/>
                    <a:pt x="8408" y="3328"/>
                    <a:pt x="8408" y="3142"/>
                  </a:cubicBezTo>
                  <a:cubicBezTo>
                    <a:pt x="8408" y="2954"/>
                    <a:pt x="7958" y="2992"/>
                    <a:pt x="7958" y="2802"/>
                  </a:cubicBezTo>
                  <a:cubicBezTo>
                    <a:pt x="7958" y="2616"/>
                    <a:pt x="8221" y="2539"/>
                    <a:pt x="8145" y="2314"/>
                  </a:cubicBezTo>
                  <a:cubicBezTo>
                    <a:pt x="8129" y="2273"/>
                    <a:pt x="8141" y="2215"/>
                    <a:pt x="8168" y="2154"/>
                  </a:cubicBezTo>
                  <a:cubicBezTo>
                    <a:pt x="8129" y="2104"/>
                    <a:pt x="8096" y="2058"/>
                    <a:pt x="8061" y="2013"/>
                  </a:cubicBezTo>
                  <a:cubicBezTo>
                    <a:pt x="7825" y="2036"/>
                    <a:pt x="7615" y="2005"/>
                    <a:pt x="7505" y="2051"/>
                  </a:cubicBezTo>
                  <a:cubicBezTo>
                    <a:pt x="7428" y="2083"/>
                    <a:pt x="7360" y="2092"/>
                    <a:pt x="7297" y="2092"/>
                  </a:cubicBezTo>
                  <a:cubicBezTo>
                    <a:pt x="7223" y="2092"/>
                    <a:pt x="7157" y="2079"/>
                    <a:pt x="7098" y="2079"/>
                  </a:cubicBezTo>
                  <a:cubicBezTo>
                    <a:pt x="7071" y="2079"/>
                    <a:pt x="7045" y="2082"/>
                    <a:pt x="7021" y="2090"/>
                  </a:cubicBezTo>
                  <a:cubicBezTo>
                    <a:pt x="6974" y="2103"/>
                    <a:pt x="6902" y="2113"/>
                    <a:pt x="6831" y="2113"/>
                  </a:cubicBezTo>
                  <a:cubicBezTo>
                    <a:pt x="6717" y="2113"/>
                    <a:pt x="6605" y="2086"/>
                    <a:pt x="6605" y="2002"/>
                  </a:cubicBezTo>
                  <a:cubicBezTo>
                    <a:pt x="6605" y="1865"/>
                    <a:pt x="6262" y="1689"/>
                    <a:pt x="6380" y="1518"/>
                  </a:cubicBezTo>
                  <a:cubicBezTo>
                    <a:pt x="6502" y="1346"/>
                    <a:pt x="6537" y="1003"/>
                    <a:pt x="6380" y="1003"/>
                  </a:cubicBezTo>
                  <a:cubicBezTo>
                    <a:pt x="6228" y="1003"/>
                    <a:pt x="6208" y="759"/>
                    <a:pt x="6003" y="725"/>
                  </a:cubicBezTo>
                  <a:cubicBezTo>
                    <a:pt x="5797" y="690"/>
                    <a:pt x="5744" y="431"/>
                    <a:pt x="5554" y="382"/>
                  </a:cubicBezTo>
                  <a:cubicBezTo>
                    <a:pt x="5362" y="329"/>
                    <a:pt x="4917" y="241"/>
                    <a:pt x="4814" y="69"/>
                  </a:cubicBezTo>
                  <a:cubicBezTo>
                    <a:pt x="4782" y="18"/>
                    <a:pt x="4754" y="1"/>
                    <a:pt x="472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0" name="Google Shape;1530;p48"/>
            <p:cNvSpPr/>
            <p:nvPr/>
          </p:nvSpPr>
          <p:spPr>
            <a:xfrm>
              <a:off x="2585325" y="1219550"/>
              <a:ext cx="45625" cy="31825"/>
            </a:xfrm>
            <a:custGeom>
              <a:rect b="b" l="l" r="r" t="t"/>
              <a:pathLst>
                <a:path extrusionOk="0" h="1273" w="1825">
                  <a:moveTo>
                    <a:pt x="886" y="1"/>
                  </a:moveTo>
                  <a:cubicBezTo>
                    <a:pt x="869" y="1"/>
                    <a:pt x="855" y="3"/>
                    <a:pt x="844" y="8"/>
                  </a:cubicBezTo>
                  <a:cubicBezTo>
                    <a:pt x="705" y="69"/>
                    <a:pt x="898" y="240"/>
                    <a:pt x="793" y="240"/>
                  </a:cubicBezTo>
                  <a:cubicBezTo>
                    <a:pt x="780" y="240"/>
                    <a:pt x="764" y="238"/>
                    <a:pt x="742" y="233"/>
                  </a:cubicBezTo>
                  <a:cubicBezTo>
                    <a:pt x="734" y="231"/>
                    <a:pt x="726" y="230"/>
                    <a:pt x="717" y="230"/>
                  </a:cubicBezTo>
                  <a:cubicBezTo>
                    <a:pt x="492" y="230"/>
                    <a:pt x="0" y="864"/>
                    <a:pt x="51" y="1113"/>
                  </a:cubicBezTo>
                  <a:cubicBezTo>
                    <a:pt x="73" y="1226"/>
                    <a:pt x="233" y="1272"/>
                    <a:pt x="404" y="1272"/>
                  </a:cubicBezTo>
                  <a:cubicBezTo>
                    <a:pt x="626" y="1272"/>
                    <a:pt x="866" y="1193"/>
                    <a:pt x="844" y="1079"/>
                  </a:cubicBezTo>
                  <a:cubicBezTo>
                    <a:pt x="825" y="991"/>
                    <a:pt x="844" y="785"/>
                    <a:pt x="673" y="766"/>
                  </a:cubicBezTo>
                  <a:cubicBezTo>
                    <a:pt x="548" y="756"/>
                    <a:pt x="758" y="656"/>
                    <a:pt x="946" y="656"/>
                  </a:cubicBezTo>
                  <a:cubicBezTo>
                    <a:pt x="1021" y="656"/>
                    <a:pt x="1093" y="672"/>
                    <a:pt x="1138" y="717"/>
                  </a:cubicBezTo>
                  <a:cubicBezTo>
                    <a:pt x="1207" y="784"/>
                    <a:pt x="1331" y="822"/>
                    <a:pt x="1451" y="822"/>
                  </a:cubicBezTo>
                  <a:cubicBezTo>
                    <a:pt x="1602" y="822"/>
                    <a:pt x="1747" y="763"/>
                    <a:pt x="1775" y="629"/>
                  </a:cubicBezTo>
                  <a:cubicBezTo>
                    <a:pt x="1824" y="406"/>
                    <a:pt x="1112" y="1"/>
                    <a:pt x="88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1" name="Google Shape;1531;p48"/>
            <p:cNvSpPr/>
            <p:nvPr/>
          </p:nvSpPr>
          <p:spPr>
            <a:xfrm>
              <a:off x="2484825" y="1194175"/>
              <a:ext cx="132625" cy="85100"/>
            </a:xfrm>
            <a:custGeom>
              <a:rect b="b" l="l" r="r" t="t"/>
              <a:pathLst>
                <a:path extrusionOk="0" h="3404" w="5305">
                  <a:moveTo>
                    <a:pt x="4391" y="1"/>
                  </a:moveTo>
                  <a:cubicBezTo>
                    <a:pt x="4244" y="1"/>
                    <a:pt x="4054" y="148"/>
                    <a:pt x="3847" y="245"/>
                  </a:cubicBezTo>
                  <a:cubicBezTo>
                    <a:pt x="3554" y="386"/>
                    <a:pt x="3656" y="901"/>
                    <a:pt x="3382" y="901"/>
                  </a:cubicBezTo>
                  <a:cubicBezTo>
                    <a:pt x="3104" y="901"/>
                    <a:pt x="3019" y="1282"/>
                    <a:pt x="2864" y="1297"/>
                  </a:cubicBezTo>
                  <a:cubicBezTo>
                    <a:pt x="2708" y="1316"/>
                    <a:pt x="2551" y="1816"/>
                    <a:pt x="2727" y="2109"/>
                  </a:cubicBezTo>
                  <a:cubicBezTo>
                    <a:pt x="2898" y="2402"/>
                    <a:pt x="2414" y="2196"/>
                    <a:pt x="2189" y="2402"/>
                  </a:cubicBezTo>
                  <a:cubicBezTo>
                    <a:pt x="2143" y="2445"/>
                    <a:pt x="2092" y="2463"/>
                    <a:pt x="2038" y="2463"/>
                  </a:cubicBezTo>
                  <a:cubicBezTo>
                    <a:pt x="1832" y="2463"/>
                    <a:pt x="1579" y="2197"/>
                    <a:pt x="1362" y="2006"/>
                  </a:cubicBezTo>
                  <a:cubicBezTo>
                    <a:pt x="1284" y="1938"/>
                    <a:pt x="1190" y="1914"/>
                    <a:pt x="1092" y="1914"/>
                  </a:cubicBezTo>
                  <a:cubicBezTo>
                    <a:pt x="862" y="1914"/>
                    <a:pt x="605" y="2044"/>
                    <a:pt x="448" y="2044"/>
                  </a:cubicBezTo>
                  <a:cubicBezTo>
                    <a:pt x="436" y="2044"/>
                    <a:pt x="424" y="2043"/>
                    <a:pt x="412" y="2041"/>
                  </a:cubicBezTo>
                  <a:cubicBezTo>
                    <a:pt x="353" y="2031"/>
                    <a:pt x="305" y="2025"/>
                    <a:pt x="269" y="2025"/>
                  </a:cubicBezTo>
                  <a:cubicBezTo>
                    <a:pt x="179" y="2025"/>
                    <a:pt x="158" y="2059"/>
                    <a:pt x="207" y="2143"/>
                  </a:cubicBezTo>
                  <a:cubicBezTo>
                    <a:pt x="275" y="2265"/>
                    <a:pt x="1" y="2764"/>
                    <a:pt x="138" y="2989"/>
                  </a:cubicBezTo>
                  <a:cubicBezTo>
                    <a:pt x="192" y="3078"/>
                    <a:pt x="403" y="3100"/>
                    <a:pt x="643" y="3100"/>
                  </a:cubicBezTo>
                  <a:cubicBezTo>
                    <a:pt x="872" y="3100"/>
                    <a:pt x="1127" y="3080"/>
                    <a:pt x="1300" y="3080"/>
                  </a:cubicBezTo>
                  <a:cubicBezTo>
                    <a:pt x="1405" y="3080"/>
                    <a:pt x="1480" y="3088"/>
                    <a:pt x="1499" y="3111"/>
                  </a:cubicBezTo>
                  <a:cubicBezTo>
                    <a:pt x="1587" y="3214"/>
                    <a:pt x="1316" y="3348"/>
                    <a:pt x="1431" y="3386"/>
                  </a:cubicBezTo>
                  <a:cubicBezTo>
                    <a:pt x="1467" y="3398"/>
                    <a:pt x="1529" y="3404"/>
                    <a:pt x="1602" y="3404"/>
                  </a:cubicBezTo>
                  <a:cubicBezTo>
                    <a:pt x="1847" y="3404"/>
                    <a:pt x="2224" y="3338"/>
                    <a:pt x="2224" y="3230"/>
                  </a:cubicBezTo>
                  <a:cubicBezTo>
                    <a:pt x="2224" y="3128"/>
                    <a:pt x="2320" y="3045"/>
                    <a:pt x="2482" y="3045"/>
                  </a:cubicBezTo>
                  <a:cubicBezTo>
                    <a:pt x="2538" y="3045"/>
                    <a:pt x="2602" y="3055"/>
                    <a:pt x="2673" y="3077"/>
                  </a:cubicBezTo>
                  <a:cubicBezTo>
                    <a:pt x="2701" y="3086"/>
                    <a:pt x="2727" y="3090"/>
                    <a:pt x="2751" y="3090"/>
                  </a:cubicBezTo>
                  <a:cubicBezTo>
                    <a:pt x="2953" y="3090"/>
                    <a:pt x="2970" y="2784"/>
                    <a:pt x="2864" y="2490"/>
                  </a:cubicBezTo>
                  <a:cubicBezTo>
                    <a:pt x="2741" y="2163"/>
                    <a:pt x="3088" y="2281"/>
                    <a:pt x="3035" y="1953"/>
                  </a:cubicBezTo>
                  <a:cubicBezTo>
                    <a:pt x="2986" y="1648"/>
                    <a:pt x="3342" y="1241"/>
                    <a:pt x="3517" y="1241"/>
                  </a:cubicBezTo>
                  <a:cubicBezTo>
                    <a:pt x="3531" y="1241"/>
                    <a:pt x="3543" y="1243"/>
                    <a:pt x="3554" y="1248"/>
                  </a:cubicBezTo>
                  <a:cubicBezTo>
                    <a:pt x="3590" y="1264"/>
                    <a:pt x="3646" y="1271"/>
                    <a:pt x="3708" y="1271"/>
                  </a:cubicBezTo>
                  <a:cubicBezTo>
                    <a:pt x="3910" y="1271"/>
                    <a:pt x="4176" y="1193"/>
                    <a:pt x="4071" y="1076"/>
                  </a:cubicBezTo>
                  <a:cubicBezTo>
                    <a:pt x="3965" y="955"/>
                    <a:pt x="4044" y="784"/>
                    <a:pt x="4189" y="784"/>
                  </a:cubicBezTo>
                  <a:cubicBezTo>
                    <a:pt x="4230" y="784"/>
                    <a:pt x="4278" y="798"/>
                    <a:pt x="4328" y="833"/>
                  </a:cubicBezTo>
                  <a:cubicBezTo>
                    <a:pt x="4364" y="858"/>
                    <a:pt x="4401" y="869"/>
                    <a:pt x="4437" y="869"/>
                  </a:cubicBezTo>
                  <a:cubicBezTo>
                    <a:pt x="4626" y="869"/>
                    <a:pt x="4822" y="583"/>
                    <a:pt x="5055" y="539"/>
                  </a:cubicBezTo>
                  <a:cubicBezTo>
                    <a:pt x="5304" y="494"/>
                    <a:pt x="5142" y="348"/>
                    <a:pt x="4955" y="348"/>
                  </a:cubicBezTo>
                  <a:cubicBezTo>
                    <a:pt x="4937" y="348"/>
                    <a:pt x="4918" y="349"/>
                    <a:pt x="4899" y="352"/>
                  </a:cubicBezTo>
                  <a:cubicBezTo>
                    <a:pt x="4867" y="358"/>
                    <a:pt x="4839" y="360"/>
                    <a:pt x="4816" y="360"/>
                  </a:cubicBezTo>
                  <a:cubicBezTo>
                    <a:pt x="4694" y="360"/>
                    <a:pt x="4683" y="282"/>
                    <a:pt x="4552" y="93"/>
                  </a:cubicBezTo>
                  <a:cubicBezTo>
                    <a:pt x="4507" y="26"/>
                    <a:pt x="4453" y="1"/>
                    <a:pt x="439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2" name="Google Shape;1532;p48"/>
            <p:cNvSpPr/>
            <p:nvPr/>
          </p:nvSpPr>
          <p:spPr>
            <a:xfrm>
              <a:off x="2561450" y="1254600"/>
              <a:ext cx="21750" cy="16075"/>
            </a:xfrm>
            <a:custGeom>
              <a:rect b="b" l="l" r="r" t="t"/>
              <a:pathLst>
                <a:path extrusionOk="0" h="643" w="870">
                  <a:moveTo>
                    <a:pt x="649" y="1"/>
                  </a:moveTo>
                  <a:cubicBezTo>
                    <a:pt x="433" y="1"/>
                    <a:pt x="0" y="642"/>
                    <a:pt x="117" y="642"/>
                  </a:cubicBezTo>
                  <a:cubicBezTo>
                    <a:pt x="120" y="642"/>
                    <a:pt x="123" y="642"/>
                    <a:pt x="126" y="641"/>
                  </a:cubicBezTo>
                  <a:cubicBezTo>
                    <a:pt x="366" y="592"/>
                    <a:pt x="869" y="470"/>
                    <a:pt x="748" y="89"/>
                  </a:cubicBezTo>
                  <a:cubicBezTo>
                    <a:pt x="728" y="27"/>
                    <a:pt x="693" y="1"/>
                    <a:pt x="64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3" name="Google Shape;1533;p48"/>
            <p:cNvSpPr/>
            <p:nvPr/>
          </p:nvSpPr>
          <p:spPr>
            <a:xfrm>
              <a:off x="2802900" y="829875"/>
              <a:ext cx="117900" cy="139375"/>
            </a:xfrm>
            <a:custGeom>
              <a:rect b="b" l="l" r="r" t="t"/>
              <a:pathLst>
                <a:path extrusionOk="0" h="5575" w="4716">
                  <a:moveTo>
                    <a:pt x="4607" y="0"/>
                  </a:moveTo>
                  <a:cubicBezTo>
                    <a:pt x="4511" y="0"/>
                    <a:pt x="4371" y="181"/>
                    <a:pt x="4337" y="262"/>
                  </a:cubicBezTo>
                  <a:cubicBezTo>
                    <a:pt x="4286" y="377"/>
                    <a:pt x="4090" y="674"/>
                    <a:pt x="3953" y="674"/>
                  </a:cubicBezTo>
                  <a:cubicBezTo>
                    <a:pt x="3949" y="674"/>
                    <a:pt x="3945" y="674"/>
                    <a:pt x="3941" y="674"/>
                  </a:cubicBezTo>
                  <a:cubicBezTo>
                    <a:pt x="3938" y="673"/>
                    <a:pt x="3936" y="673"/>
                    <a:pt x="3933" y="673"/>
                  </a:cubicBezTo>
                  <a:cubicBezTo>
                    <a:pt x="3801" y="673"/>
                    <a:pt x="3816" y="1025"/>
                    <a:pt x="3663" y="1260"/>
                  </a:cubicBezTo>
                  <a:cubicBezTo>
                    <a:pt x="3507" y="1501"/>
                    <a:pt x="3007" y="1416"/>
                    <a:pt x="2886" y="1675"/>
                  </a:cubicBezTo>
                  <a:cubicBezTo>
                    <a:pt x="2812" y="1839"/>
                    <a:pt x="2633" y="1974"/>
                    <a:pt x="2515" y="1974"/>
                  </a:cubicBezTo>
                  <a:cubicBezTo>
                    <a:pt x="2446" y="1974"/>
                    <a:pt x="2398" y="1927"/>
                    <a:pt x="2406" y="1813"/>
                  </a:cubicBezTo>
                  <a:cubicBezTo>
                    <a:pt x="2415" y="1634"/>
                    <a:pt x="2361" y="1541"/>
                    <a:pt x="2270" y="1541"/>
                  </a:cubicBezTo>
                  <a:cubicBezTo>
                    <a:pt x="2204" y="1541"/>
                    <a:pt x="2119" y="1590"/>
                    <a:pt x="2024" y="1691"/>
                  </a:cubicBezTo>
                  <a:cubicBezTo>
                    <a:pt x="1799" y="1935"/>
                    <a:pt x="1716" y="2811"/>
                    <a:pt x="1388" y="2850"/>
                  </a:cubicBezTo>
                  <a:cubicBezTo>
                    <a:pt x="1060" y="2884"/>
                    <a:pt x="283" y="4451"/>
                    <a:pt x="126" y="5140"/>
                  </a:cubicBezTo>
                  <a:cubicBezTo>
                    <a:pt x="100" y="5266"/>
                    <a:pt x="54" y="5411"/>
                    <a:pt x="1" y="5575"/>
                  </a:cubicBezTo>
                  <a:lnTo>
                    <a:pt x="3683" y="5575"/>
                  </a:lnTo>
                  <a:cubicBezTo>
                    <a:pt x="3789" y="5415"/>
                    <a:pt x="3876" y="5213"/>
                    <a:pt x="3888" y="4954"/>
                  </a:cubicBezTo>
                  <a:cubicBezTo>
                    <a:pt x="3922" y="4195"/>
                    <a:pt x="3491" y="4382"/>
                    <a:pt x="3491" y="4245"/>
                  </a:cubicBezTo>
                  <a:cubicBezTo>
                    <a:pt x="3491" y="4108"/>
                    <a:pt x="3252" y="4054"/>
                    <a:pt x="3061" y="3902"/>
                  </a:cubicBezTo>
                  <a:cubicBezTo>
                    <a:pt x="2870" y="3745"/>
                    <a:pt x="3027" y="3070"/>
                    <a:pt x="3336" y="2674"/>
                  </a:cubicBezTo>
                  <a:cubicBezTo>
                    <a:pt x="3648" y="2278"/>
                    <a:pt x="4563" y="1813"/>
                    <a:pt x="4475" y="1397"/>
                  </a:cubicBezTo>
                  <a:cubicBezTo>
                    <a:pt x="4388" y="986"/>
                    <a:pt x="4715" y="555"/>
                    <a:pt x="4700" y="174"/>
                  </a:cubicBezTo>
                  <a:cubicBezTo>
                    <a:pt x="4693" y="46"/>
                    <a:pt x="4656" y="0"/>
                    <a:pt x="4607"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4" name="Google Shape;1534;p48"/>
            <p:cNvSpPr/>
            <p:nvPr/>
          </p:nvSpPr>
          <p:spPr>
            <a:xfrm>
              <a:off x="2825475" y="801550"/>
              <a:ext cx="31475" cy="59000"/>
            </a:xfrm>
            <a:custGeom>
              <a:rect b="b" l="l" r="r" t="t"/>
              <a:pathLst>
                <a:path extrusionOk="0" h="2360" w="1259">
                  <a:moveTo>
                    <a:pt x="217" y="1"/>
                  </a:moveTo>
                  <a:cubicBezTo>
                    <a:pt x="188" y="1"/>
                    <a:pt x="161" y="9"/>
                    <a:pt x="138" y="30"/>
                  </a:cubicBezTo>
                  <a:cubicBezTo>
                    <a:pt x="1" y="152"/>
                    <a:pt x="206" y="412"/>
                    <a:pt x="363" y="412"/>
                  </a:cubicBezTo>
                  <a:cubicBezTo>
                    <a:pt x="519" y="412"/>
                    <a:pt x="603" y="686"/>
                    <a:pt x="778" y="1116"/>
                  </a:cubicBezTo>
                  <a:cubicBezTo>
                    <a:pt x="950" y="1547"/>
                    <a:pt x="581" y="2333"/>
                    <a:pt x="828" y="2359"/>
                  </a:cubicBezTo>
                  <a:cubicBezTo>
                    <a:pt x="830" y="2359"/>
                    <a:pt x="832" y="2360"/>
                    <a:pt x="834" y="2360"/>
                  </a:cubicBezTo>
                  <a:cubicBezTo>
                    <a:pt x="992" y="2360"/>
                    <a:pt x="1258" y="1869"/>
                    <a:pt x="1258" y="1410"/>
                  </a:cubicBezTo>
                  <a:cubicBezTo>
                    <a:pt x="1258" y="945"/>
                    <a:pt x="794" y="201"/>
                    <a:pt x="656" y="201"/>
                  </a:cubicBezTo>
                  <a:cubicBezTo>
                    <a:pt x="543" y="201"/>
                    <a:pt x="356" y="1"/>
                    <a:pt x="21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5" name="Google Shape;1535;p48"/>
            <p:cNvSpPr/>
            <p:nvPr/>
          </p:nvSpPr>
          <p:spPr>
            <a:xfrm>
              <a:off x="2813125" y="788425"/>
              <a:ext cx="21050" cy="17325"/>
            </a:xfrm>
            <a:custGeom>
              <a:rect b="b" l="l" r="r" t="t"/>
              <a:pathLst>
                <a:path extrusionOk="0" h="693" w="842">
                  <a:moveTo>
                    <a:pt x="629" y="1"/>
                  </a:moveTo>
                  <a:cubicBezTo>
                    <a:pt x="494" y="1"/>
                    <a:pt x="314" y="167"/>
                    <a:pt x="201" y="349"/>
                  </a:cubicBezTo>
                  <a:cubicBezTo>
                    <a:pt x="90" y="527"/>
                    <a:pt x="0" y="692"/>
                    <a:pt x="39" y="692"/>
                  </a:cubicBezTo>
                  <a:cubicBezTo>
                    <a:pt x="61" y="692"/>
                    <a:pt x="120" y="643"/>
                    <a:pt x="236" y="521"/>
                  </a:cubicBezTo>
                  <a:cubicBezTo>
                    <a:pt x="563" y="174"/>
                    <a:pt x="841" y="360"/>
                    <a:pt x="788" y="159"/>
                  </a:cubicBezTo>
                  <a:cubicBezTo>
                    <a:pt x="758" y="46"/>
                    <a:pt x="700" y="1"/>
                    <a:pt x="62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6" name="Google Shape;1536;p48"/>
            <p:cNvSpPr/>
            <p:nvPr/>
          </p:nvSpPr>
          <p:spPr>
            <a:xfrm>
              <a:off x="2619000" y="1819175"/>
              <a:ext cx="60625" cy="30475"/>
            </a:xfrm>
            <a:custGeom>
              <a:rect b="b" l="l" r="r" t="t"/>
              <a:pathLst>
                <a:path extrusionOk="0" h="1219" w="2425">
                  <a:moveTo>
                    <a:pt x="1422" y="413"/>
                  </a:moveTo>
                  <a:cubicBezTo>
                    <a:pt x="1572" y="413"/>
                    <a:pt x="1550" y="759"/>
                    <a:pt x="1386" y="759"/>
                  </a:cubicBezTo>
                  <a:cubicBezTo>
                    <a:pt x="1358" y="759"/>
                    <a:pt x="1328" y="750"/>
                    <a:pt x="1293" y="728"/>
                  </a:cubicBezTo>
                  <a:lnTo>
                    <a:pt x="1293" y="518"/>
                  </a:lnTo>
                  <a:cubicBezTo>
                    <a:pt x="1304" y="521"/>
                    <a:pt x="1314" y="522"/>
                    <a:pt x="1323" y="522"/>
                  </a:cubicBezTo>
                  <a:cubicBezTo>
                    <a:pt x="1383" y="522"/>
                    <a:pt x="1393" y="469"/>
                    <a:pt x="1399" y="416"/>
                  </a:cubicBezTo>
                  <a:cubicBezTo>
                    <a:pt x="1407" y="414"/>
                    <a:pt x="1415" y="413"/>
                    <a:pt x="1422" y="413"/>
                  </a:cubicBezTo>
                  <a:close/>
                  <a:moveTo>
                    <a:pt x="1360" y="0"/>
                  </a:moveTo>
                  <a:cubicBezTo>
                    <a:pt x="872" y="0"/>
                    <a:pt x="1" y="821"/>
                    <a:pt x="16" y="949"/>
                  </a:cubicBezTo>
                  <a:cubicBezTo>
                    <a:pt x="31" y="1106"/>
                    <a:pt x="344" y="1071"/>
                    <a:pt x="565" y="1155"/>
                  </a:cubicBezTo>
                  <a:cubicBezTo>
                    <a:pt x="685" y="1202"/>
                    <a:pt x="804" y="1218"/>
                    <a:pt x="940" y="1218"/>
                  </a:cubicBezTo>
                  <a:cubicBezTo>
                    <a:pt x="1058" y="1218"/>
                    <a:pt x="1189" y="1206"/>
                    <a:pt x="1342" y="1190"/>
                  </a:cubicBezTo>
                  <a:cubicBezTo>
                    <a:pt x="1670" y="1155"/>
                    <a:pt x="2017" y="1190"/>
                    <a:pt x="2203" y="896"/>
                  </a:cubicBezTo>
                  <a:cubicBezTo>
                    <a:pt x="2425" y="560"/>
                    <a:pt x="1860" y="19"/>
                    <a:pt x="1376" y="1"/>
                  </a:cubicBezTo>
                  <a:cubicBezTo>
                    <a:pt x="1371" y="0"/>
                    <a:pt x="1365" y="0"/>
                    <a:pt x="136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7" name="Google Shape;1537;p48"/>
            <p:cNvSpPr/>
            <p:nvPr/>
          </p:nvSpPr>
          <p:spPr>
            <a:xfrm>
              <a:off x="2930500" y="2285150"/>
              <a:ext cx="214575" cy="105525"/>
            </a:xfrm>
            <a:custGeom>
              <a:rect b="b" l="l" r="r" t="t"/>
              <a:pathLst>
                <a:path extrusionOk="0" h="4221" w="8583">
                  <a:moveTo>
                    <a:pt x="2280" y="0"/>
                  </a:moveTo>
                  <a:cubicBezTo>
                    <a:pt x="2003" y="0"/>
                    <a:pt x="1612" y="217"/>
                    <a:pt x="1250" y="232"/>
                  </a:cubicBezTo>
                  <a:cubicBezTo>
                    <a:pt x="853" y="251"/>
                    <a:pt x="473" y="594"/>
                    <a:pt x="285" y="647"/>
                  </a:cubicBezTo>
                  <a:cubicBezTo>
                    <a:pt x="0" y="723"/>
                    <a:pt x="389" y="784"/>
                    <a:pt x="457" y="853"/>
                  </a:cubicBezTo>
                  <a:cubicBezTo>
                    <a:pt x="515" y="911"/>
                    <a:pt x="672" y="944"/>
                    <a:pt x="804" y="944"/>
                  </a:cubicBezTo>
                  <a:cubicBezTo>
                    <a:pt x="828" y="944"/>
                    <a:pt x="851" y="943"/>
                    <a:pt x="873" y="940"/>
                  </a:cubicBezTo>
                  <a:cubicBezTo>
                    <a:pt x="878" y="940"/>
                    <a:pt x="884" y="939"/>
                    <a:pt x="889" y="939"/>
                  </a:cubicBezTo>
                  <a:cubicBezTo>
                    <a:pt x="1021" y="939"/>
                    <a:pt x="1146" y="1152"/>
                    <a:pt x="1128" y="1284"/>
                  </a:cubicBezTo>
                  <a:cubicBezTo>
                    <a:pt x="1115" y="1403"/>
                    <a:pt x="1180" y="1590"/>
                    <a:pt x="1321" y="1590"/>
                  </a:cubicBezTo>
                  <a:cubicBezTo>
                    <a:pt x="1342" y="1590"/>
                    <a:pt x="1364" y="1586"/>
                    <a:pt x="1388" y="1577"/>
                  </a:cubicBezTo>
                  <a:cubicBezTo>
                    <a:pt x="1421" y="1565"/>
                    <a:pt x="1447" y="1560"/>
                    <a:pt x="1469" y="1560"/>
                  </a:cubicBezTo>
                  <a:cubicBezTo>
                    <a:pt x="1546" y="1560"/>
                    <a:pt x="1565" y="1619"/>
                    <a:pt x="1624" y="1619"/>
                  </a:cubicBezTo>
                  <a:cubicBezTo>
                    <a:pt x="1643" y="1619"/>
                    <a:pt x="1667" y="1613"/>
                    <a:pt x="1700" y="1595"/>
                  </a:cubicBezTo>
                  <a:cubicBezTo>
                    <a:pt x="1720" y="1584"/>
                    <a:pt x="1741" y="1579"/>
                    <a:pt x="1761" y="1579"/>
                  </a:cubicBezTo>
                  <a:cubicBezTo>
                    <a:pt x="1901" y="1579"/>
                    <a:pt x="2045" y="1814"/>
                    <a:pt x="2062" y="2026"/>
                  </a:cubicBezTo>
                  <a:cubicBezTo>
                    <a:pt x="2077" y="2267"/>
                    <a:pt x="2512" y="2579"/>
                    <a:pt x="2473" y="2839"/>
                  </a:cubicBezTo>
                  <a:cubicBezTo>
                    <a:pt x="2440" y="3097"/>
                    <a:pt x="2649" y="3353"/>
                    <a:pt x="2614" y="3578"/>
                  </a:cubicBezTo>
                  <a:cubicBezTo>
                    <a:pt x="2580" y="3803"/>
                    <a:pt x="3080" y="3646"/>
                    <a:pt x="3388" y="3822"/>
                  </a:cubicBezTo>
                  <a:cubicBezTo>
                    <a:pt x="3509" y="3888"/>
                    <a:pt x="3637" y="3915"/>
                    <a:pt x="3771" y="3915"/>
                  </a:cubicBezTo>
                  <a:cubicBezTo>
                    <a:pt x="3983" y="3915"/>
                    <a:pt x="4209" y="3846"/>
                    <a:pt x="4440" y="3753"/>
                  </a:cubicBezTo>
                  <a:cubicBezTo>
                    <a:pt x="4628" y="3676"/>
                    <a:pt x="4799" y="3607"/>
                    <a:pt x="4983" y="3607"/>
                  </a:cubicBezTo>
                  <a:cubicBezTo>
                    <a:pt x="5173" y="3607"/>
                    <a:pt x="5378" y="3680"/>
                    <a:pt x="5633" y="3890"/>
                  </a:cubicBezTo>
                  <a:cubicBezTo>
                    <a:pt x="5927" y="4133"/>
                    <a:pt x="6240" y="4221"/>
                    <a:pt x="6517" y="4221"/>
                  </a:cubicBezTo>
                  <a:cubicBezTo>
                    <a:pt x="6711" y="4221"/>
                    <a:pt x="6887" y="4178"/>
                    <a:pt x="7028" y="4116"/>
                  </a:cubicBezTo>
                  <a:cubicBezTo>
                    <a:pt x="7375" y="3959"/>
                    <a:pt x="7893" y="3959"/>
                    <a:pt x="8134" y="3734"/>
                  </a:cubicBezTo>
                  <a:cubicBezTo>
                    <a:pt x="8373" y="3509"/>
                    <a:pt x="8583" y="2888"/>
                    <a:pt x="8393" y="2698"/>
                  </a:cubicBezTo>
                  <a:cubicBezTo>
                    <a:pt x="8202" y="2510"/>
                    <a:pt x="8419" y="2309"/>
                    <a:pt x="8168" y="2095"/>
                  </a:cubicBezTo>
                  <a:cubicBezTo>
                    <a:pt x="7928" y="1889"/>
                    <a:pt x="6597" y="1542"/>
                    <a:pt x="5717" y="1249"/>
                  </a:cubicBezTo>
                  <a:cubicBezTo>
                    <a:pt x="5573" y="1203"/>
                    <a:pt x="5420" y="1150"/>
                    <a:pt x="5263" y="1101"/>
                  </a:cubicBezTo>
                  <a:cubicBezTo>
                    <a:pt x="5256" y="1143"/>
                    <a:pt x="5225" y="1176"/>
                    <a:pt x="5179" y="1176"/>
                  </a:cubicBezTo>
                  <a:cubicBezTo>
                    <a:pt x="5145" y="1131"/>
                    <a:pt x="5115" y="1085"/>
                    <a:pt x="5107" y="1047"/>
                  </a:cubicBezTo>
                  <a:cubicBezTo>
                    <a:pt x="4411" y="823"/>
                    <a:pt x="3709" y="610"/>
                    <a:pt x="3476" y="610"/>
                  </a:cubicBezTo>
                  <a:cubicBezTo>
                    <a:pt x="3463" y="610"/>
                    <a:pt x="3451" y="611"/>
                    <a:pt x="3441" y="612"/>
                  </a:cubicBezTo>
                  <a:cubicBezTo>
                    <a:pt x="3425" y="614"/>
                    <a:pt x="3409" y="616"/>
                    <a:pt x="3394" y="616"/>
                  </a:cubicBezTo>
                  <a:cubicBezTo>
                    <a:pt x="3222" y="616"/>
                    <a:pt x="3090" y="482"/>
                    <a:pt x="2919" y="482"/>
                  </a:cubicBezTo>
                  <a:cubicBezTo>
                    <a:pt x="2877" y="482"/>
                    <a:pt x="2833" y="490"/>
                    <a:pt x="2786" y="510"/>
                  </a:cubicBezTo>
                  <a:cubicBezTo>
                    <a:pt x="2722" y="535"/>
                    <a:pt x="2656" y="546"/>
                    <a:pt x="2594" y="546"/>
                  </a:cubicBezTo>
                  <a:cubicBezTo>
                    <a:pt x="2406" y="546"/>
                    <a:pt x="2269" y="445"/>
                    <a:pt x="2424" y="353"/>
                  </a:cubicBezTo>
                  <a:cubicBezTo>
                    <a:pt x="2630" y="232"/>
                    <a:pt x="2630" y="60"/>
                    <a:pt x="2355" y="7"/>
                  </a:cubicBezTo>
                  <a:cubicBezTo>
                    <a:pt x="2331" y="2"/>
                    <a:pt x="2306" y="0"/>
                    <a:pt x="228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8" name="Google Shape;1538;p48"/>
            <p:cNvSpPr/>
            <p:nvPr/>
          </p:nvSpPr>
          <p:spPr>
            <a:xfrm>
              <a:off x="2476650" y="2241550"/>
              <a:ext cx="95500" cy="154950"/>
            </a:xfrm>
            <a:custGeom>
              <a:rect b="b" l="l" r="r" t="t"/>
              <a:pathLst>
                <a:path extrusionOk="0" h="6198" w="3820">
                  <a:moveTo>
                    <a:pt x="1476" y="1"/>
                  </a:moveTo>
                  <a:cubicBezTo>
                    <a:pt x="927" y="271"/>
                    <a:pt x="313" y="569"/>
                    <a:pt x="0" y="718"/>
                  </a:cubicBezTo>
                  <a:cubicBezTo>
                    <a:pt x="16" y="760"/>
                    <a:pt x="27" y="797"/>
                    <a:pt x="39" y="836"/>
                  </a:cubicBezTo>
                  <a:cubicBezTo>
                    <a:pt x="42" y="843"/>
                    <a:pt x="42" y="851"/>
                    <a:pt x="46" y="859"/>
                  </a:cubicBezTo>
                  <a:lnTo>
                    <a:pt x="46" y="862"/>
                  </a:lnTo>
                  <a:cubicBezTo>
                    <a:pt x="85" y="984"/>
                    <a:pt x="115" y="1087"/>
                    <a:pt x="134" y="1167"/>
                  </a:cubicBezTo>
                  <a:lnTo>
                    <a:pt x="138" y="1167"/>
                  </a:lnTo>
                  <a:cubicBezTo>
                    <a:pt x="138" y="1175"/>
                    <a:pt x="141" y="1182"/>
                    <a:pt x="141" y="1190"/>
                  </a:cubicBezTo>
                  <a:cubicBezTo>
                    <a:pt x="141" y="1194"/>
                    <a:pt x="145" y="1198"/>
                    <a:pt x="145" y="1198"/>
                  </a:cubicBezTo>
                  <a:cubicBezTo>
                    <a:pt x="145" y="1205"/>
                    <a:pt x="145" y="1209"/>
                    <a:pt x="149" y="1213"/>
                  </a:cubicBezTo>
                  <a:cubicBezTo>
                    <a:pt x="149" y="1217"/>
                    <a:pt x="149" y="1221"/>
                    <a:pt x="153" y="1225"/>
                  </a:cubicBezTo>
                  <a:lnTo>
                    <a:pt x="153" y="1232"/>
                  </a:lnTo>
                  <a:cubicBezTo>
                    <a:pt x="157" y="1240"/>
                    <a:pt x="157" y="1244"/>
                    <a:pt x="157" y="1247"/>
                  </a:cubicBezTo>
                  <a:cubicBezTo>
                    <a:pt x="157" y="1247"/>
                    <a:pt x="157" y="1251"/>
                    <a:pt x="160" y="1251"/>
                  </a:cubicBezTo>
                  <a:lnTo>
                    <a:pt x="160" y="1267"/>
                  </a:lnTo>
                  <a:cubicBezTo>
                    <a:pt x="164" y="1270"/>
                    <a:pt x="164" y="1274"/>
                    <a:pt x="164" y="1281"/>
                  </a:cubicBezTo>
                  <a:cubicBezTo>
                    <a:pt x="233" y="1579"/>
                    <a:pt x="183" y="2330"/>
                    <a:pt x="233" y="2429"/>
                  </a:cubicBezTo>
                  <a:cubicBezTo>
                    <a:pt x="282" y="2532"/>
                    <a:pt x="782" y="3230"/>
                    <a:pt x="1014" y="3332"/>
                  </a:cubicBezTo>
                  <a:cubicBezTo>
                    <a:pt x="1251" y="3431"/>
                    <a:pt x="1281" y="3580"/>
                    <a:pt x="1167" y="3733"/>
                  </a:cubicBezTo>
                  <a:cubicBezTo>
                    <a:pt x="1049" y="3881"/>
                    <a:pt x="1082" y="4498"/>
                    <a:pt x="1033" y="4548"/>
                  </a:cubicBezTo>
                  <a:cubicBezTo>
                    <a:pt x="984" y="4597"/>
                    <a:pt x="934" y="5047"/>
                    <a:pt x="964" y="5265"/>
                  </a:cubicBezTo>
                  <a:cubicBezTo>
                    <a:pt x="999" y="5482"/>
                    <a:pt x="866" y="5596"/>
                    <a:pt x="900" y="5699"/>
                  </a:cubicBezTo>
                  <a:cubicBezTo>
                    <a:pt x="931" y="5798"/>
                    <a:pt x="1049" y="5897"/>
                    <a:pt x="1117" y="5946"/>
                  </a:cubicBezTo>
                  <a:cubicBezTo>
                    <a:pt x="1131" y="5957"/>
                    <a:pt x="1150" y="5961"/>
                    <a:pt x="1171" y="5961"/>
                  </a:cubicBezTo>
                  <a:cubicBezTo>
                    <a:pt x="1238" y="5961"/>
                    <a:pt x="1332" y="5924"/>
                    <a:pt x="1395" y="5924"/>
                  </a:cubicBezTo>
                  <a:cubicBezTo>
                    <a:pt x="1410" y="5924"/>
                    <a:pt x="1423" y="5926"/>
                    <a:pt x="1434" y="5932"/>
                  </a:cubicBezTo>
                  <a:cubicBezTo>
                    <a:pt x="1448" y="5939"/>
                    <a:pt x="1506" y="6046"/>
                    <a:pt x="1578" y="6198"/>
                  </a:cubicBezTo>
                  <a:cubicBezTo>
                    <a:pt x="1672" y="6162"/>
                    <a:pt x="1768" y="6137"/>
                    <a:pt x="1852" y="6137"/>
                  </a:cubicBezTo>
                  <a:cubicBezTo>
                    <a:pt x="1883" y="6137"/>
                    <a:pt x="1913" y="6140"/>
                    <a:pt x="1941" y="6149"/>
                  </a:cubicBezTo>
                  <a:cubicBezTo>
                    <a:pt x="1995" y="6168"/>
                    <a:pt x="2070" y="6178"/>
                    <a:pt x="2155" y="6178"/>
                  </a:cubicBezTo>
                  <a:cubicBezTo>
                    <a:pt x="2380" y="6178"/>
                    <a:pt x="2677" y="6110"/>
                    <a:pt x="2871" y="5978"/>
                  </a:cubicBezTo>
                  <a:cubicBezTo>
                    <a:pt x="3137" y="5798"/>
                    <a:pt x="3629" y="5867"/>
                    <a:pt x="3724" y="5779"/>
                  </a:cubicBezTo>
                  <a:cubicBezTo>
                    <a:pt x="3819" y="5695"/>
                    <a:pt x="3804" y="5021"/>
                    <a:pt x="3603" y="4720"/>
                  </a:cubicBezTo>
                  <a:cubicBezTo>
                    <a:pt x="3404" y="4419"/>
                    <a:pt x="3369" y="4208"/>
                    <a:pt x="3369" y="3969"/>
                  </a:cubicBezTo>
                  <a:cubicBezTo>
                    <a:pt x="3369" y="3728"/>
                    <a:pt x="3163" y="3408"/>
                    <a:pt x="3061" y="3332"/>
                  </a:cubicBezTo>
                  <a:cubicBezTo>
                    <a:pt x="2958" y="3253"/>
                    <a:pt x="2947" y="2898"/>
                    <a:pt x="2966" y="2753"/>
                  </a:cubicBezTo>
                  <a:cubicBezTo>
                    <a:pt x="2985" y="2604"/>
                    <a:pt x="2820" y="2459"/>
                    <a:pt x="2657" y="2296"/>
                  </a:cubicBezTo>
                  <a:cubicBezTo>
                    <a:pt x="2489" y="2132"/>
                    <a:pt x="2421" y="1613"/>
                    <a:pt x="2249" y="1061"/>
                  </a:cubicBezTo>
                  <a:cubicBezTo>
                    <a:pt x="2078" y="512"/>
                    <a:pt x="1819" y="630"/>
                    <a:pt x="1662" y="500"/>
                  </a:cubicBezTo>
                  <a:cubicBezTo>
                    <a:pt x="1533" y="394"/>
                    <a:pt x="1571" y="241"/>
                    <a:pt x="147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39" name="Google Shape;1539;p48"/>
            <p:cNvSpPr/>
            <p:nvPr/>
          </p:nvSpPr>
          <p:spPr>
            <a:xfrm>
              <a:off x="2919300" y="785050"/>
              <a:ext cx="453800" cy="595725"/>
            </a:xfrm>
            <a:custGeom>
              <a:rect b="b" l="l" r="r" t="t"/>
              <a:pathLst>
                <a:path extrusionOk="0" h="23829" w="18152">
                  <a:moveTo>
                    <a:pt x="11337" y="4273"/>
                  </a:moveTo>
                  <a:cubicBezTo>
                    <a:pt x="11303" y="4433"/>
                    <a:pt x="11409" y="4452"/>
                    <a:pt x="11524" y="4460"/>
                  </a:cubicBezTo>
                  <a:cubicBezTo>
                    <a:pt x="11554" y="4612"/>
                    <a:pt x="11411" y="4685"/>
                    <a:pt x="11254" y="4685"/>
                  </a:cubicBezTo>
                  <a:cubicBezTo>
                    <a:pt x="11035" y="4685"/>
                    <a:pt x="10791" y="4542"/>
                    <a:pt x="10960" y="4273"/>
                  </a:cubicBezTo>
                  <a:close/>
                  <a:moveTo>
                    <a:pt x="15515" y="6712"/>
                  </a:moveTo>
                  <a:cubicBezTo>
                    <a:pt x="15630" y="6731"/>
                    <a:pt x="15577" y="6815"/>
                    <a:pt x="15518" y="6815"/>
                  </a:cubicBezTo>
                  <a:cubicBezTo>
                    <a:pt x="15517" y="6815"/>
                    <a:pt x="15516" y="6815"/>
                    <a:pt x="15515" y="6815"/>
                  </a:cubicBezTo>
                  <a:cubicBezTo>
                    <a:pt x="15397" y="6796"/>
                    <a:pt x="15457" y="6712"/>
                    <a:pt x="15515" y="6712"/>
                  </a:cubicBezTo>
                  <a:close/>
                  <a:moveTo>
                    <a:pt x="9164" y="7749"/>
                  </a:moveTo>
                  <a:cubicBezTo>
                    <a:pt x="9298" y="7776"/>
                    <a:pt x="9271" y="7955"/>
                    <a:pt x="9164" y="7959"/>
                  </a:cubicBezTo>
                  <a:cubicBezTo>
                    <a:pt x="9100" y="7867"/>
                    <a:pt x="9039" y="7772"/>
                    <a:pt x="9164" y="7749"/>
                  </a:cubicBezTo>
                  <a:close/>
                  <a:moveTo>
                    <a:pt x="5418" y="8267"/>
                  </a:moveTo>
                  <a:cubicBezTo>
                    <a:pt x="5521" y="8271"/>
                    <a:pt x="5498" y="8397"/>
                    <a:pt x="5521" y="8476"/>
                  </a:cubicBezTo>
                  <a:cubicBezTo>
                    <a:pt x="5421" y="8473"/>
                    <a:pt x="5441" y="8348"/>
                    <a:pt x="5418" y="8267"/>
                  </a:cubicBezTo>
                  <a:close/>
                  <a:moveTo>
                    <a:pt x="9540" y="10440"/>
                  </a:moveTo>
                  <a:cubicBezTo>
                    <a:pt x="9693" y="10440"/>
                    <a:pt x="9676" y="10614"/>
                    <a:pt x="9687" y="10760"/>
                  </a:cubicBezTo>
                  <a:cubicBezTo>
                    <a:pt x="9557" y="10714"/>
                    <a:pt x="9474" y="10626"/>
                    <a:pt x="9477" y="10448"/>
                  </a:cubicBezTo>
                  <a:cubicBezTo>
                    <a:pt x="9501" y="10442"/>
                    <a:pt x="9522" y="10440"/>
                    <a:pt x="9540" y="10440"/>
                  </a:cubicBezTo>
                  <a:close/>
                  <a:moveTo>
                    <a:pt x="9922" y="11266"/>
                  </a:moveTo>
                  <a:cubicBezTo>
                    <a:pt x="9972" y="11266"/>
                    <a:pt x="10022" y="11359"/>
                    <a:pt x="10000" y="11381"/>
                  </a:cubicBezTo>
                  <a:cubicBezTo>
                    <a:pt x="9990" y="11390"/>
                    <a:pt x="9981" y="11394"/>
                    <a:pt x="9971" y="11394"/>
                  </a:cubicBezTo>
                  <a:cubicBezTo>
                    <a:pt x="9922" y="11394"/>
                    <a:pt x="9871" y="11300"/>
                    <a:pt x="9893" y="11278"/>
                  </a:cubicBezTo>
                  <a:cubicBezTo>
                    <a:pt x="9902" y="11269"/>
                    <a:pt x="9912" y="11266"/>
                    <a:pt x="9922" y="11266"/>
                  </a:cubicBezTo>
                  <a:close/>
                  <a:moveTo>
                    <a:pt x="9643" y="11373"/>
                  </a:moveTo>
                  <a:cubicBezTo>
                    <a:pt x="9800" y="11373"/>
                    <a:pt x="9779" y="11547"/>
                    <a:pt x="9789" y="11694"/>
                  </a:cubicBezTo>
                  <a:cubicBezTo>
                    <a:pt x="9660" y="11648"/>
                    <a:pt x="9576" y="11560"/>
                    <a:pt x="9580" y="11381"/>
                  </a:cubicBezTo>
                  <a:cubicBezTo>
                    <a:pt x="9604" y="11376"/>
                    <a:pt x="9625" y="11373"/>
                    <a:pt x="9643" y="11373"/>
                  </a:cubicBezTo>
                  <a:close/>
                  <a:moveTo>
                    <a:pt x="8674" y="11887"/>
                  </a:moveTo>
                  <a:cubicBezTo>
                    <a:pt x="8723" y="11887"/>
                    <a:pt x="8774" y="11980"/>
                    <a:pt x="8749" y="12003"/>
                  </a:cubicBezTo>
                  <a:cubicBezTo>
                    <a:pt x="8740" y="12012"/>
                    <a:pt x="8730" y="12016"/>
                    <a:pt x="8720" y="12016"/>
                  </a:cubicBezTo>
                  <a:cubicBezTo>
                    <a:pt x="8672" y="12016"/>
                    <a:pt x="8621" y="11924"/>
                    <a:pt x="8646" y="11899"/>
                  </a:cubicBezTo>
                  <a:cubicBezTo>
                    <a:pt x="8655" y="11891"/>
                    <a:pt x="8665" y="11887"/>
                    <a:pt x="8674" y="11887"/>
                  </a:cubicBezTo>
                  <a:close/>
                  <a:moveTo>
                    <a:pt x="4480" y="15013"/>
                  </a:moveTo>
                  <a:cubicBezTo>
                    <a:pt x="4461" y="15101"/>
                    <a:pt x="4522" y="15113"/>
                    <a:pt x="4584" y="15117"/>
                  </a:cubicBezTo>
                  <a:cubicBezTo>
                    <a:pt x="4601" y="15201"/>
                    <a:pt x="4522" y="15241"/>
                    <a:pt x="4435" y="15241"/>
                  </a:cubicBezTo>
                  <a:cubicBezTo>
                    <a:pt x="4314" y="15241"/>
                    <a:pt x="4177" y="15162"/>
                    <a:pt x="4271" y="15013"/>
                  </a:cubicBezTo>
                  <a:close/>
                  <a:moveTo>
                    <a:pt x="3543" y="17296"/>
                  </a:moveTo>
                  <a:cubicBezTo>
                    <a:pt x="3661" y="17316"/>
                    <a:pt x="3600" y="17400"/>
                    <a:pt x="3543" y="17400"/>
                  </a:cubicBezTo>
                  <a:cubicBezTo>
                    <a:pt x="3425" y="17380"/>
                    <a:pt x="3486" y="17296"/>
                    <a:pt x="3543" y="17296"/>
                  </a:cubicBezTo>
                  <a:close/>
                  <a:moveTo>
                    <a:pt x="6561" y="17605"/>
                  </a:moveTo>
                  <a:cubicBezTo>
                    <a:pt x="6677" y="17628"/>
                    <a:pt x="6625" y="17708"/>
                    <a:pt x="6565" y="17708"/>
                  </a:cubicBezTo>
                  <a:cubicBezTo>
                    <a:pt x="6564" y="17708"/>
                    <a:pt x="6562" y="17708"/>
                    <a:pt x="6561" y="17708"/>
                  </a:cubicBezTo>
                  <a:cubicBezTo>
                    <a:pt x="6443" y="17689"/>
                    <a:pt x="6504" y="17605"/>
                    <a:pt x="6561" y="17605"/>
                  </a:cubicBezTo>
                  <a:close/>
                  <a:moveTo>
                    <a:pt x="6590" y="19460"/>
                  </a:moveTo>
                  <a:cubicBezTo>
                    <a:pt x="6639" y="19460"/>
                    <a:pt x="6690" y="19554"/>
                    <a:pt x="6668" y="19579"/>
                  </a:cubicBezTo>
                  <a:cubicBezTo>
                    <a:pt x="6659" y="19588"/>
                    <a:pt x="6650" y="19592"/>
                    <a:pt x="6640" y="19592"/>
                  </a:cubicBezTo>
                  <a:cubicBezTo>
                    <a:pt x="6591" y="19592"/>
                    <a:pt x="6539" y="19498"/>
                    <a:pt x="6561" y="19472"/>
                  </a:cubicBezTo>
                  <a:cubicBezTo>
                    <a:pt x="6570" y="19464"/>
                    <a:pt x="6580" y="19460"/>
                    <a:pt x="6590" y="19460"/>
                  </a:cubicBezTo>
                  <a:close/>
                  <a:moveTo>
                    <a:pt x="11039" y="1"/>
                  </a:moveTo>
                  <a:cubicBezTo>
                    <a:pt x="10921" y="1"/>
                    <a:pt x="10808" y="74"/>
                    <a:pt x="10737" y="74"/>
                  </a:cubicBezTo>
                  <a:cubicBezTo>
                    <a:pt x="10716" y="74"/>
                    <a:pt x="10698" y="67"/>
                    <a:pt x="10686" y="50"/>
                  </a:cubicBezTo>
                  <a:cubicBezTo>
                    <a:pt x="10667" y="24"/>
                    <a:pt x="10630" y="14"/>
                    <a:pt x="10584" y="14"/>
                  </a:cubicBezTo>
                  <a:cubicBezTo>
                    <a:pt x="10438" y="14"/>
                    <a:pt x="10209" y="121"/>
                    <a:pt x="10258" y="191"/>
                  </a:cubicBezTo>
                  <a:cubicBezTo>
                    <a:pt x="10294" y="241"/>
                    <a:pt x="10100" y="263"/>
                    <a:pt x="9863" y="263"/>
                  </a:cubicBezTo>
                  <a:cubicBezTo>
                    <a:pt x="9664" y="263"/>
                    <a:pt x="9435" y="247"/>
                    <a:pt x="9286" y="217"/>
                  </a:cubicBezTo>
                  <a:cubicBezTo>
                    <a:pt x="9189" y="198"/>
                    <a:pt x="9125" y="188"/>
                    <a:pt x="9088" y="188"/>
                  </a:cubicBezTo>
                  <a:cubicBezTo>
                    <a:pt x="9001" y="188"/>
                    <a:pt x="9055" y="242"/>
                    <a:pt x="9172" y="358"/>
                  </a:cubicBezTo>
                  <a:cubicBezTo>
                    <a:pt x="9340" y="527"/>
                    <a:pt x="8848" y="710"/>
                    <a:pt x="8719" y="747"/>
                  </a:cubicBezTo>
                  <a:cubicBezTo>
                    <a:pt x="8589" y="785"/>
                    <a:pt x="8227" y="980"/>
                    <a:pt x="8280" y="1201"/>
                  </a:cubicBezTo>
                  <a:cubicBezTo>
                    <a:pt x="8330" y="1418"/>
                    <a:pt x="7968" y="1278"/>
                    <a:pt x="8006" y="1483"/>
                  </a:cubicBezTo>
                  <a:cubicBezTo>
                    <a:pt x="8038" y="1647"/>
                    <a:pt x="7839" y="1706"/>
                    <a:pt x="7603" y="1706"/>
                  </a:cubicBezTo>
                  <a:cubicBezTo>
                    <a:pt x="7536" y="1706"/>
                    <a:pt x="7467" y="1701"/>
                    <a:pt x="7400" y="1693"/>
                  </a:cubicBezTo>
                  <a:cubicBezTo>
                    <a:pt x="7368" y="1689"/>
                    <a:pt x="7343" y="1687"/>
                    <a:pt x="7322" y="1687"/>
                  </a:cubicBezTo>
                  <a:cubicBezTo>
                    <a:pt x="7133" y="1687"/>
                    <a:pt x="7322" y="1843"/>
                    <a:pt x="7205" y="1925"/>
                  </a:cubicBezTo>
                  <a:cubicBezTo>
                    <a:pt x="7076" y="2013"/>
                    <a:pt x="7179" y="2119"/>
                    <a:pt x="7233" y="2261"/>
                  </a:cubicBezTo>
                  <a:cubicBezTo>
                    <a:pt x="7270" y="2368"/>
                    <a:pt x="7092" y="2415"/>
                    <a:pt x="6949" y="2415"/>
                  </a:cubicBezTo>
                  <a:cubicBezTo>
                    <a:pt x="6904" y="2415"/>
                    <a:pt x="6862" y="2411"/>
                    <a:pt x="6832" y="2402"/>
                  </a:cubicBezTo>
                  <a:cubicBezTo>
                    <a:pt x="6808" y="2395"/>
                    <a:pt x="6784" y="2391"/>
                    <a:pt x="6759" y="2391"/>
                  </a:cubicBezTo>
                  <a:cubicBezTo>
                    <a:pt x="6646" y="2391"/>
                    <a:pt x="6520" y="2464"/>
                    <a:pt x="6401" y="2622"/>
                  </a:cubicBezTo>
                  <a:cubicBezTo>
                    <a:pt x="6282" y="2786"/>
                    <a:pt x="6183" y="2820"/>
                    <a:pt x="6052" y="2820"/>
                  </a:cubicBezTo>
                  <a:cubicBezTo>
                    <a:pt x="6027" y="2820"/>
                    <a:pt x="6002" y="2819"/>
                    <a:pt x="5975" y="2817"/>
                  </a:cubicBezTo>
                  <a:cubicBezTo>
                    <a:pt x="5974" y="2817"/>
                    <a:pt x="5973" y="2817"/>
                    <a:pt x="5972" y="2817"/>
                  </a:cubicBezTo>
                  <a:cubicBezTo>
                    <a:pt x="5800" y="2817"/>
                    <a:pt x="5238" y="3916"/>
                    <a:pt x="5185" y="4163"/>
                  </a:cubicBezTo>
                  <a:cubicBezTo>
                    <a:pt x="5165" y="4265"/>
                    <a:pt x="5107" y="4288"/>
                    <a:pt x="5041" y="4288"/>
                  </a:cubicBezTo>
                  <a:cubicBezTo>
                    <a:pt x="4986" y="4288"/>
                    <a:pt x="4925" y="4272"/>
                    <a:pt x="4873" y="4272"/>
                  </a:cubicBezTo>
                  <a:cubicBezTo>
                    <a:pt x="4838" y="4272"/>
                    <a:pt x="4807" y="4279"/>
                    <a:pt x="4786" y="4303"/>
                  </a:cubicBezTo>
                  <a:cubicBezTo>
                    <a:pt x="4694" y="4406"/>
                    <a:pt x="4358" y="4448"/>
                    <a:pt x="4077" y="4448"/>
                  </a:cubicBezTo>
                  <a:cubicBezTo>
                    <a:pt x="3796" y="4448"/>
                    <a:pt x="3703" y="4795"/>
                    <a:pt x="3481" y="4795"/>
                  </a:cubicBezTo>
                  <a:cubicBezTo>
                    <a:pt x="3476" y="4795"/>
                    <a:pt x="3472" y="4795"/>
                    <a:pt x="3467" y="4795"/>
                  </a:cubicBezTo>
                  <a:cubicBezTo>
                    <a:pt x="3456" y="4794"/>
                    <a:pt x="3445" y="4794"/>
                    <a:pt x="3435" y="4794"/>
                  </a:cubicBezTo>
                  <a:cubicBezTo>
                    <a:pt x="3235" y="4794"/>
                    <a:pt x="3042" y="4878"/>
                    <a:pt x="2824" y="4878"/>
                  </a:cubicBezTo>
                  <a:cubicBezTo>
                    <a:pt x="2801" y="4878"/>
                    <a:pt x="2778" y="4877"/>
                    <a:pt x="2754" y="4875"/>
                  </a:cubicBezTo>
                  <a:cubicBezTo>
                    <a:pt x="2746" y="4874"/>
                    <a:pt x="2738" y="4874"/>
                    <a:pt x="2730" y="4874"/>
                  </a:cubicBezTo>
                  <a:cubicBezTo>
                    <a:pt x="2490" y="4874"/>
                    <a:pt x="2426" y="5249"/>
                    <a:pt x="2288" y="5260"/>
                  </a:cubicBezTo>
                  <a:cubicBezTo>
                    <a:pt x="2148" y="5275"/>
                    <a:pt x="2277" y="5496"/>
                    <a:pt x="2304" y="5714"/>
                  </a:cubicBezTo>
                  <a:cubicBezTo>
                    <a:pt x="2320" y="5871"/>
                    <a:pt x="2168" y="5911"/>
                    <a:pt x="1971" y="5911"/>
                  </a:cubicBezTo>
                  <a:cubicBezTo>
                    <a:pt x="1892" y="5911"/>
                    <a:pt x="1806" y="5905"/>
                    <a:pt x="1721" y="5897"/>
                  </a:cubicBezTo>
                  <a:cubicBezTo>
                    <a:pt x="1693" y="5894"/>
                    <a:pt x="1662" y="5893"/>
                    <a:pt x="1630" y="5893"/>
                  </a:cubicBezTo>
                  <a:cubicBezTo>
                    <a:pt x="1332" y="5893"/>
                    <a:pt x="918" y="6006"/>
                    <a:pt x="787" y="6167"/>
                  </a:cubicBezTo>
                  <a:cubicBezTo>
                    <a:pt x="647" y="6350"/>
                    <a:pt x="154" y="6362"/>
                    <a:pt x="78" y="6453"/>
                  </a:cubicBezTo>
                  <a:cubicBezTo>
                    <a:pt x="0" y="6539"/>
                    <a:pt x="321" y="6827"/>
                    <a:pt x="492" y="6827"/>
                  </a:cubicBezTo>
                  <a:cubicBezTo>
                    <a:pt x="496" y="6827"/>
                    <a:pt x="501" y="6827"/>
                    <a:pt x="505" y="6826"/>
                  </a:cubicBezTo>
                  <a:cubicBezTo>
                    <a:pt x="523" y="6825"/>
                    <a:pt x="542" y="6824"/>
                    <a:pt x="561" y="6824"/>
                  </a:cubicBezTo>
                  <a:cubicBezTo>
                    <a:pt x="715" y="6824"/>
                    <a:pt x="878" y="6865"/>
                    <a:pt x="970" y="6967"/>
                  </a:cubicBezTo>
                  <a:cubicBezTo>
                    <a:pt x="997" y="6998"/>
                    <a:pt x="1045" y="7008"/>
                    <a:pt x="1103" y="7008"/>
                  </a:cubicBezTo>
                  <a:cubicBezTo>
                    <a:pt x="1195" y="7008"/>
                    <a:pt x="1314" y="6984"/>
                    <a:pt x="1419" y="6984"/>
                  </a:cubicBezTo>
                  <a:cubicBezTo>
                    <a:pt x="1500" y="6984"/>
                    <a:pt x="1572" y="6998"/>
                    <a:pt x="1618" y="7048"/>
                  </a:cubicBezTo>
                  <a:cubicBezTo>
                    <a:pt x="1670" y="7105"/>
                    <a:pt x="1780" y="7122"/>
                    <a:pt x="1914" y="7122"/>
                  </a:cubicBezTo>
                  <a:cubicBezTo>
                    <a:pt x="2098" y="7122"/>
                    <a:pt x="2329" y="7090"/>
                    <a:pt x="2519" y="7090"/>
                  </a:cubicBezTo>
                  <a:cubicBezTo>
                    <a:pt x="2566" y="7090"/>
                    <a:pt x="2610" y="7092"/>
                    <a:pt x="2651" y="7097"/>
                  </a:cubicBezTo>
                  <a:cubicBezTo>
                    <a:pt x="2975" y="7139"/>
                    <a:pt x="3326" y="7124"/>
                    <a:pt x="3543" y="7280"/>
                  </a:cubicBezTo>
                  <a:cubicBezTo>
                    <a:pt x="3764" y="7436"/>
                    <a:pt x="4114" y="7459"/>
                    <a:pt x="4229" y="7772"/>
                  </a:cubicBezTo>
                  <a:cubicBezTo>
                    <a:pt x="4345" y="8076"/>
                    <a:pt x="4106" y="8485"/>
                    <a:pt x="3938" y="8485"/>
                  </a:cubicBezTo>
                  <a:cubicBezTo>
                    <a:pt x="3936" y="8485"/>
                    <a:pt x="3934" y="8485"/>
                    <a:pt x="3931" y="8485"/>
                  </a:cubicBezTo>
                  <a:cubicBezTo>
                    <a:pt x="3928" y="8484"/>
                    <a:pt x="3924" y="8484"/>
                    <a:pt x="3921" y="8484"/>
                  </a:cubicBezTo>
                  <a:cubicBezTo>
                    <a:pt x="3760" y="8484"/>
                    <a:pt x="3661" y="8823"/>
                    <a:pt x="3688" y="8999"/>
                  </a:cubicBezTo>
                  <a:cubicBezTo>
                    <a:pt x="3711" y="9182"/>
                    <a:pt x="3455" y="9285"/>
                    <a:pt x="3234" y="9571"/>
                  </a:cubicBezTo>
                  <a:cubicBezTo>
                    <a:pt x="3013" y="9857"/>
                    <a:pt x="3284" y="10074"/>
                    <a:pt x="3028" y="10165"/>
                  </a:cubicBezTo>
                  <a:cubicBezTo>
                    <a:pt x="2769" y="10257"/>
                    <a:pt x="2731" y="10344"/>
                    <a:pt x="2586" y="10554"/>
                  </a:cubicBezTo>
                  <a:cubicBezTo>
                    <a:pt x="2525" y="10642"/>
                    <a:pt x="2491" y="10680"/>
                    <a:pt x="2460" y="10680"/>
                  </a:cubicBezTo>
                  <a:cubicBezTo>
                    <a:pt x="2419" y="10680"/>
                    <a:pt x="2385" y="10612"/>
                    <a:pt x="2304" y="10501"/>
                  </a:cubicBezTo>
                  <a:cubicBezTo>
                    <a:pt x="2230" y="10402"/>
                    <a:pt x="2148" y="10363"/>
                    <a:pt x="2062" y="10363"/>
                  </a:cubicBezTo>
                  <a:cubicBezTo>
                    <a:pt x="1979" y="10363"/>
                    <a:pt x="1893" y="10399"/>
                    <a:pt x="1808" y="10451"/>
                  </a:cubicBezTo>
                  <a:cubicBezTo>
                    <a:pt x="1780" y="10469"/>
                    <a:pt x="1757" y="10477"/>
                    <a:pt x="1739" y="10477"/>
                  </a:cubicBezTo>
                  <a:cubicBezTo>
                    <a:pt x="1650" y="10477"/>
                    <a:pt x="1658" y="10289"/>
                    <a:pt x="1538" y="10074"/>
                  </a:cubicBezTo>
                  <a:cubicBezTo>
                    <a:pt x="1482" y="9970"/>
                    <a:pt x="1421" y="9949"/>
                    <a:pt x="1363" y="9949"/>
                  </a:cubicBezTo>
                  <a:cubicBezTo>
                    <a:pt x="1325" y="9949"/>
                    <a:pt x="1288" y="9959"/>
                    <a:pt x="1254" y="9959"/>
                  </a:cubicBezTo>
                  <a:cubicBezTo>
                    <a:pt x="1212" y="9959"/>
                    <a:pt x="1176" y="9944"/>
                    <a:pt x="1150" y="9880"/>
                  </a:cubicBezTo>
                  <a:cubicBezTo>
                    <a:pt x="1122" y="9810"/>
                    <a:pt x="1083" y="9780"/>
                    <a:pt x="1043" y="9780"/>
                  </a:cubicBezTo>
                  <a:cubicBezTo>
                    <a:pt x="970" y="9780"/>
                    <a:pt x="892" y="9876"/>
                    <a:pt x="867" y="10009"/>
                  </a:cubicBezTo>
                  <a:cubicBezTo>
                    <a:pt x="829" y="10219"/>
                    <a:pt x="1073" y="10154"/>
                    <a:pt x="1099" y="10230"/>
                  </a:cubicBezTo>
                  <a:cubicBezTo>
                    <a:pt x="1127" y="10306"/>
                    <a:pt x="776" y="10386"/>
                    <a:pt x="787" y="10451"/>
                  </a:cubicBezTo>
                  <a:cubicBezTo>
                    <a:pt x="802" y="10516"/>
                    <a:pt x="1138" y="10760"/>
                    <a:pt x="970" y="10890"/>
                  </a:cubicBezTo>
                  <a:cubicBezTo>
                    <a:pt x="802" y="11019"/>
                    <a:pt x="658" y="11743"/>
                    <a:pt x="619" y="12029"/>
                  </a:cubicBezTo>
                  <a:cubicBezTo>
                    <a:pt x="582" y="12311"/>
                    <a:pt x="219" y="12403"/>
                    <a:pt x="284" y="12570"/>
                  </a:cubicBezTo>
                  <a:cubicBezTo>
                    <a:pt x="302" y="12615"/>
                    <a:pt x="323" y="12635"/>
                    <a:pt x="349" y="12635"/>
                  </a:cubicBezTo>
                  <a:cubicBezTo>
                    <a:pt x="418" y="12635"/>
                    <a:pt x="520" y="12495"/>
                    <a:pt x="673" y="12353"/>
                  </a:cubicBezTo>
                  <a:cubicBezTo>
                    <a:pt x="694" y="12333"/>
                    <a:pt x="715" y="12324"/>
                    <a:pt x="734" y="12324"/>
                  </a:cubicBezTo>
                  <a:cubicBezTo>
                    <a:pt x="905" y="12324"/>
                    <a:pt x="1012" y="13022"/>
                    <a:pt x="944" y="13245"/>
                  </a:cubicBezTo>
                  <a:cubicBezTo>
                    <a:pt x="917" y="13330"/>
                    <a:pt x="931" y="13351"/>
                    <a:pt x="960" y="13351"/>
                  </a:cubicBezTo>
                  <a:cubicBezTo>
                    <a:pt x="989" y="13351"/>
                    <a:pt x="1031" y="13332"/>
                    <a:pt x="1064" y="13332"/>
                  </a:cubicBezTo>
                  <a:cubicBezTo>
                    <a:pt x="1094" y="13332"/>
                    <a:pt x="1116" y="13348"/>
                    <a:pt x="1111" y="13412"/>
                  </a:cubicBezTo>
                  <a:cubicBezTo>
                    <a:pt x="1099" y="13618"/>
                    <a:pt x="1462" y="13657"/>
                    <a:pt x="1641" y="13824"/>
                  </a:cubicBezTo>
                  <a:cubicBezTo>
                    <a:pt x="1824" y="13996"/>
                    <a:pt x="1954" y="13878"/>
                    <a:pt x="2068" y="14061"/>
                  </a:cubicBezTo>
                  <a:cubicBezTo>
                    <a:pt x="2126" y="14149"/>
                    <a:pt x="2187" y="14197"/>
                    <a:pt x="2263" y="14197"/>
                  </a:cubicBezTo>
                  <a:cubicBezTo>
                    <a:pt x="2341" y="14197"/>
                    <a:pt x="2436" y="14146"/>
                    <a:pt x="2559" y="14033"/>
                  </a:cubicBezTo>
                  <a:cubicBezTo>
                    <a:pt x="2618" y="13981"/>
                    <a:pt x="2664" y="13959"/>
                    <a:pt x="2696" y="13959"/>
                  </a:cubicBezTo>
                  <a:cubicBezTo>
                    <a:pt x="2801" y="13959"/>
                    <a:pt x="2773" y="14183"/>
                    <a:pt x="2624" y="14331"/>
                  </a:cubicBezTo>
                  <a:cubicBezTo>
                    <a:pt x="2437" y="14519"/>
                    <a:pt x="2430" y="14706"/>
                    <a:pt x="2628" y="14706"/>
                  </a:cubicBezTo>
                  <a:cubicBezTo>
                    <a:pt x="2635" y="14706"/>
                    <a:pt x="2643" y="14705"/>
                    <a:pt x="2651" y="14705"/>
                  </a:cubicBezTo>
                  <a:cubicBezTo>
                    <a:pt x="2656" y="14705"/>
                    <a:pt x="2661" y="14704"/>
                    <a:pt x="2666" y="14704"/>
                  </a:cubicBezTo>
                  <a:cubicBezTo>
                    <a:pt x="2852" y="14704"/>
                    <a:pt x="2777" y="14903"/>
                    <a:pt x="2573" y="14903"/>
                  </a:cubicBezTo>
                  <a:cubicBezTo>
                    <a:pt x="2557" y="14903"/>
                    <a:pt x="2540" y="14902"/>
                    <a:pt x="2522" y="14899"/>
                  </a:cubicBezTo>
                  <a:cubicBezTo>
                    <a:pt x="2508" y="14897"/>
                    <a:pt x="2495" y="14896"/>
                    <a:pt x="2484" y="14896"/>
                  </a:cubicBezTo>
                  <a:cubicBezTo>
                    <a:pt x="2290" y="14896"/>
                    <a:pt x="2384" y="15176"/>
                    <a:pt x="2251" y="15223"/>
                  </a:cubicBezTo>
                  <a:cubicBezTo>
                    <a:pt x="2110" y="15277"/>
                    <a:pt x="1877" y="15547"/>
                    <a:pt x="1889" y="15715"/>
                  </a:cubicBezTo>
                  <a:cubicBezTo>
                    <a:pt x="1900" y="15882"/>
                    <a:pt x="2083" y="15882"/>
                    <a:pt x="2083" y="16050"/>
                  </a:cubicBezTo>
                  <a:cubicBezTo>
                    <a:pt x="2083" y="16188"/>
                    <a:pt x="2144" y="16241"/>
                    <a:pt x="2265" y="16241"/>
                  </a:cubicBezTo>
                  <a:cubicBezTo>
                    <a:pt x="2292" y="16241"/>
                    <a:pt x="2321" y="16238"/>
                    <a:pt x="2353" y="16233"/>
                  </a:cubicBezTo>
                  <a:cubicBezTo>
                    <a:pt x="2362" y="16232"/>
                    <a:pt x="2369" y="16232"/>
                    <a:pt x="2376" y="16232"/>
                  </a:cubicBezTo>
                  <a:cubicBezTo>
                    <a:pt x="2519" y="16232"/>
                    <a:pt x="2343" y="16501"/>
                    <a:pt x="2365" y="16686"/>
                  </a:cubicBezTo>
                  <a:cubicBezTo>
                    <a:pt x="2375" y="16759"/>
                    <a:pt x="2412" y="16777"/>
                    <a:pt x="2455" y="16777"/>
                  </a:cubicBezTo>
                  <a:cubicBezTo>
                    <a:pt x="2500" y="16777"/>
                    <a:pt x="2551" y="16757"/>
                    <a:pt x="2586" y="16757"/>
                  </a:cubicBezTo>
                  <a:cubicBezTo>
                    <a:pt x="2607" y="16757"/>
                    <a:pt x="2622" y="16765"/>
                    <a:pt x="2624" y="16790"/>
                  </a:cubicBezTo>
                  <a:cubicBezTo>
                    <a:pt x="2640" y="16892"/>
                    <a:pt x="2819" y="16892"/>
                    <a:pt x="2819" y="17060"/>
                  </a:cubicBezTo>
                  <a:cubicBezTo>
                    <a:pt x="2819" y="17168"/>
                    <a:pt x="2974" y="17195"/>
                    <a:pt x="3136" y="17195"/>
                  </a:cubicBezTo>
                  <a:cubicBezTo>
                    <a:pt x="3227" y="17195"/>
                    <a:pt x="3321" y="17187"/>
                    <a:pt x="3391" y="17178"/>
                  </a:cubicBezTo>
                  <a:cubicBezTo>
                    <a:pt x="3400" y="17177"/>
                    <a:pt x="3407" y="17176"/>
                    <a:pt x="3414" y="17176"/>
                  </a:cubicBezTo>
                  <a:cubicBezTo>
                    <a:pt x="3533" y="17176"/>
                    <a:pt x="3381" y="17355"/>
                    <a:pt x="3349" y="17506"/>
                  </a:cubicBezTo>
                  <a:cubicBezTo>
                    <a:pt x="3440" y="17529"/>
                    <a:pt x="3398" y="17594"/>
                    <a:pt x="3352" y="17605"/>
                  </a:cubicBezTo>
                  <a:cubicBezTo>
                    <a:pt x="3366" y="17652"/>
                    <a:pt x="3389" y="17669"/>
                    <a:pt x="3419" y="17669"/>
                  </a:cubicBezTo>
                  <a:cubicBezTo>
                    <a:pt x="3498" y="17669"/>
                    <a:pt x="3630" y="17550"/>
                    <a:pt x="3790" y="17514"/>
                  </a:cubicBezTo>
                  <a:cubicBezTo>
                    <a:pt x="3824" y="17506"/>
                    <a:pt x="3851" y="17502"/>
                    <a:pt x="3875" y="17502"/>
                  </a:cubicBezTo>
                  <a:cubicBezTo>
                    <a:pt x="4010" y="17502"/>
                    <a:pt x="4010" y="17619"/>
                    <a:pt x="4088" y="17692"/>
                  </a:cubicBezTo>
                  <a:cubicBezTo>
                    <a:pt x="4179" y="17784"/>
                    <a:pt x="3840" y="17929"/>
                    <a:pt x="3650" y="17929"/>
                  </a:cubicBezTo>
                  <a:cubicBezTo>
                    <a:pt x="3455" y="17929"/>
                    <a:pt x="3634" y="18146"/>
                    <a:pt x="3882" y="18378"/>
                  </a:cubicBezTo>
                  <a:cubicBezTo>
                    <a:pt x="3952" y="18446"/>
                    <a:pt x="4034" y="18468"/>
                    <a:pt x="4115" y="18468"/>
                  </a:cubicBezTo>
                  <a:cubicBezTo>
                    <a:pt x="4274" y="18468"/>
                    <a:pt x="4434" y="18384"/>
                    <a:pt x="4516" y="18384"/>
                  </a:cubicBezTo>
                  <a:cubicBezTo>
                    <a:pt x="4538" y="18384"/>
                    <a:pt x="4555" y="18390"/>
                    <a:pt x="4564" y="18406"/>
                  </a:cubicBezTo>
                  <a:cubicBezTo>
                    <a:pt x="4629" y="18508"/>
                    <a:pt x="5071" y="18973"/>
                    <a:pt x="5395" y="19247"/>
                  </a:cubicBezTo>
                  <a:cubicBezTo>
                    <a:pt x="5719" y="19518"/>
                    <a:pt x="5525" y="20102"/>
                    <a:pt x="5678" y="20281"/>
                  </a:cubicBezTo>
                  <a:cubicBezTo>
                    <a:pt x="5833" y="20464"/>
                    <a:pt x="5719" y="20658"/>
                    <a:pt x="5860" y="20837"/>
                  </a:cubicBezTo>
                  <a:cubicBezTo>
                    <a:pt x="6001" y="21020"/>
                    <a:pt x="6276" y="21356"/>
                    <a:pt x="6104" y="21393"/>
                  </a:cubicBezTo>
                  <a:cubicBezTo>
                    <a:pt x="5936" y="21432"/>
                    <a:pt x="6066" y="21900"/>
                    <a:pt x="6276" y="22095"/>
                  </a:cubicBezTo>
                  <a:cubicBezTo>
                    <a:pt x="6482" y="22285"/>
                    <a:pt x="6661" y="22598"/>
                    <a:pt x="6675" y="22819"/>
                  </a:cubicBezTo>
                  <a:cubicBezTo>
                    <a:pt x="6687" y="23036"/>
                    <a:pt x="7022" y="23036"/>
                    <a:pt x="7103" y="23128"/>
                  </a:cubicBezTo>
                  <a:cubicBezTo>
                    <a:pt x="7151" y="23186"/>
                    <a:pt x="7029" y="23196"/>
                    <a:pt x="6911" y="23196"/>
                  </a:cubicBezTo>
                  <a:cubicBezTo>
                    <a:pt x="6842" y="23196"/>
                    <a:pt x="6774" y="23193"/>
                    <a:pt x="6740" y="23193"/>
                  </a:cubicBezTo>
                  <a:cubicBezTo>
                    <a:pt x="6649" y="23193"/>
                    <a:pt x="6897" y="23398"/>
                    <a:pt x="7168" y="23490"/>
                  </a:cubicBezTo>
                  <a:cubicBezTo>
                    <a:pt x="7204" y="23502"/>
                    <a:pt x="7237" y="23507"/>
                    <a:pt x="7268" y="23507"/>
                  </a:cubicBezTo>
                  <a:cubicBezTo>
                    <a:pt x="7412" y="23507"/>
                    <a:pt x="7509" y="23398"/>
                    <a:pt x="7644" y="23398"/>
                  </a:cubicBezTo>
                  <a:cubicBezTo>
                    <a:pt x="7697" y="23398"/>
                    <a:pt x="7757" y="23415"/>
                    <a:pt x="7827" y="23463"/>
                  </a:cubicBezTo>
                  <a:cubicBezTo>
                    <a:pt x="8008" y="23587"/>
                    <a:pt x="8188" y="23705"/>
                    <a:pt x="8388" y="23705"/>
                  </a:cubicBezTo>
                  <a:cubicBezTo>
                    <a:pt x="8503" y="23705"/>
                    <a:pt x="8624" y="23666"/>
                    <a:pt x="8756" y="23566"/>
                  </a:cubicBezTo>
                  <a:cubicBezTo>
                    <a:pt x="9049" y="23347"/>
                    <a:pt x="9257" y="23206"/>
                    <a:pt x="9422" y="23206"/>
                  </a:cubicBezTo>
                  <a:cubicBezTo>
                    <a:pt x="9462" y="23206"/>
                    <a:pt x="9499" y="23214"/>
                    <a:pt x="9534" y="23231"/>
                  </a:cubicBezTo>
                  <a:cubicBezTo>
                    <a:pt x="9713" y="23323"/>
                    <a:pt x="9172" y="23516"/>
                    <a:pt x="9237" y="23581"/>
                  </a:cubicBezTo>
                  <a:cubicBezTo>
                    <a:pt x="9243" y="23588"/>
                    <a:pt x="9251" y="23590"/>
                    <a:pt x="9260" y="23590"/>
                  </a:cubicBezTo>
                  <a:cubicBezTo>
                    <a:pt x="9334" y="23590"/>
                    <a:pt x="9496" y="23401"/>
                    <a:pt x="9605" y="23401"/>
                  </a:cubicBezTo>
                  <a:cubicBezTo>
                    <a:pt x="9620" y="23401"/>
                    <a:pt x="9635" y="23405"/>
                    <a:pt x="9648" y="23414"/>
                  </a:cubicBezTo>
                  <a:cubicBezTo>
                    <a:pt x="9766" y="23490"/>
                    <a:pt x="9210" y="23768"/>
                    <a:pt x="9340" y="23826"/>
                  </a:cubicBezTo>
                  <a:cubicBezTo>
                    <a:pt x="9345" y="23828"/>
                    <a:pt x="9351" y="23829"/>
                    <a:pt x="9358" y="23829"/>
                  </a:cubicBezTo>
                  <a:cubicBezTo>
                    <a:pt x="9528" y="23829"/>
                    <a:pt x="10347" y="23245"/>
                    <a:pt x="10658" y="23231"/>
                  </a:cubicBezTo>
                  <a:cubicBezTo>
                    <a:pt x="10975" y="23219"/>
                    <a:pt x="11279" y="22738"/>
                    <a:pt x="11725" y="22738"/>
                  </a:cubicBezTo>
                  <a:cubicBezTo>
                    <a:pt x="11737" y="22738"/>
                    <a:pt x="11749" y="22738"/>
                    <a:pt x="11760" y="22739"/>
                  </a:cubicBezTo>
                  <a:cubicBezTo>
                    <a:pt x="11773" y="22740"/>
                    <a:pt x="11786" y="22740"/>
                    <a:pt x="11800" y="22740"/>
                  </a:cubicBezTo>
                  <a:cubicBezTo>
                    <a:pt x="12266" y="22740"/>
                    <a:pt x="12979" y="22299"/>
                    <a:pt x="13090" y="22220"/>
                  </a:cubicBezTo>
                  <a:cubicBezTo>
                    <a:pt x="13106" y="22210"/>
                    <a:pt x="13124" y="22206"/>
                    <a:pt x="13146" y="22206"/>
                  </a:cubicBezTo>
                  <a:cubicBezTo>
                    <a:pt x="13274" y="22206"/>
                    <a:pt x="13505" y="22357"/>
                    <a:pt x="13770" y="22357"/>
                  </a:cubicBezTo>
                  <a:cubicBezTo>
                    <a:pt x="13802" y="22357"/>
                    <a:pt x="13835" y="22355"/>
                    <a:pt x="13868" y="22350"/>
                  </a:cubicBezTo>
                  <a:cubicBezTo>
                    <a:pt x="13910" y="22344"/>
                    <a:pt x="13948" y="22341"/>
                    <a:pt x="13984" y="22341"/>
                  </a:cubicBezTo>
                  <a:cubicBezTo>
                    <a:pt x="14247" y="22341"/>
                    <a:pt x="14348" y="22495"/>
                    <a:pt x="14348" y="22690"/>
                  </a:cubicBezTo>
                  <a:cubicBezTo>
                    <a:pt x="14348" y="22767"/>
                    <a:pt x="14394" y="22800"/>
                    <a:pt x="14454" y="22800"/>
                  </a:cubicBezTo>
                  <a:cubicBezTo>
                    <a:pt x="14563" y="22800"/>
                    <a:pt x="14719" y="22691"/>
                    <a:pt x="14733" y="22533"/>
                  </a:cubicBezTo>
                  <a:cubicBezTo>
                    <a:pt x="14760" y="22285"/>
                    <a:pt x="14927" y="22377"/>
                    <a:pt x="15110" y="22106"/>
                  </a:cubicBezTo>
                  <a:cubicBezTo>
                    <a:pt x="15289" y="21836"/>
                    <a:pt x="15225" y="21188"/>
                    <a:pt x="15225" y="20967"/>
                  </a:cubicBezTo>
                  <a:cubicBezTo>
                    <a:pt x="15225" y="20749"/>
                    <a:pt x="14889" y="20684"/>
                    <a:pt x="14878" y="20384"/>
                  </a:cubicBezTo>
                  <a:cubicBezTo>
                    <a:pt x="14862" y="20086"/>
                    <a:pt x="14774" y="20113"/>
                    <a:pt x="14592" y="19972"/>
                  </a:cubicBezTo>
                  <a:cubicBezTo>
                    <a:pt x="14413" y="19831"/>
                    <a:pt x="14463" y="19156"/>
                    <a:pt x="14500" y="18470"/>
                  </a:cubicBezTo>
                  <a:cubicBezTo>
                    <a:pt x="14542" y="17784"/>
                    <a:pt x="14333" y="17487"/>
                    <a:pt x="14051" y="17384"/>
                  </a:cubicBezTo>
                  <a:cubicBezTo>
                    <a:pt x="13807" y="17296"/>
                    <a:pt x="13791" y="16801"/>
                    <a:pt x="13608" y="16607"/>
                  </a:cubicBezTo>
                  <a:cubicBezTo>
                    <a:pt x="13430" y="16412"/>
                    <a:pt x="13414" y="16244"/>
                    <a:pt x="13441" y="15741"/>
                  </a:cubicBezTo>
                  <a:cubicBezTo>
                    <a:pt x="13467" y="15238"/>
                    <a:pt x="13197" y="14770"/>
                    <a:pt x="13068" y="14445"/>
                  </a:cubicBezTo>
                  <a:cubicBezTo>
                    <a:pt x="12938" y="14125"/>
                    <a:pt x="12987" y="13527"/>
                    <a:pt x="12911" y="13218"/>
                  </a:cubicBezTo>
                  <a:cubicBezTo>
                    <a:pt x="12831" y="12909"/>
                    <a:pt x="13300" y="12856"/>
                    <a:pt x="13258" y="12506"/>
                  </a:cubicBezTo>
                  <a:cubicBezTo>
                    <a:pt x="13219" y="12158"/>
                    <a:pt x="13365" y="12003"/>
                    <a:pt x="13349" y="11820"/>
                  </a:cubicBezTo>
                  <a:cubicBezTo>
                    <a:pt x="13338" y="11641"/>
                    <a:pt x="13479" y="11667"/>
                    <a:pt x="13517" y="11484"/>
                  </a:cubicBezTo>
                  <a:cubicBezTo>
                    <a:pt x="13538" y="11392"/>
                    <a:pt x="13589" y="11353"/>
                    <a:pt x="13656" y="11353"/>
                  </a:cubicBezTo>
                  <a:cubicBezTo>
                    <a:pt x="13719" y="11353"/>
                    <a:pt x="13797" y="11388"/>
                    <a:pt x="13879" y="11446"/>
                  </a:cubicBezTo>
                  <a:cubicBezTo>
                    <a:pt x="13901" y="11461"/>
                    <a:pt x="13920" y="11467"/>
                    <a:pt x="13936" y="11467"/>
                  </a:cubicBezTo>
                  <a:cubicBezTo>
                    <a:pt x="14053" y="11467"/>
                    <a:pt x="14078" y="11144"/>
                    <a:pt x="14371" y="10928"/>
                  </a:cubicBezTo>
                  <a:cubicBezTo>
                    <a:pt x="14504" y="10833"/>
                    <a:pt x="14592" y="10810"/>
                    <a:pt x="14666" y="10810"/>
                  </a:cubicBezTo>
                  <a:cubicBezTo>
                    <a:pt x="14733" y="10810"/>
                    <a:pt x="14788" y="10829"/>
                    <a:pt x="14854" y="10829"/>
                  </a:cubicBezTo>
                  <a:cubicBezTo>
                    <a:pt x="14901" y="10829"/>
                    <a:pt x="14953" y="10819"/>
                    <a:pt x="15019" y="10786"/>
                  </a:cubicBezTo>
                  <a:cubicBezTo>
                    <a:pt x="15278" y="10657"/>
                    <a:pt x="15214" y="10566"/>
                    <a:pt x="14851" y="10306"/>
                  </a:cubicBezTo>
                  <a:cubicBezTo>
                    <a:pt x="14489" y="10047"/>
                    <a:pt x="14721" y="9765"/>
                    <a:pt x="14413" y="9727"/>
                  </a:cubicBezTo>
                  <a:cubicBezTo>
                    <a:pt x="14100" y="9685"/>
                    <a:pt x="13738" y="9414"/>
                    <a:pt x="13895" y="9231"/>
                  </a:cubicBezTo>
                  <a:cubicBezTo>
                    <a:pt x="13928" y="9193"/>
                    <a:pt x="13958" y="9177"/>
                    <a:pt x="13990" y="9177"/>
                  </a:cubicBezTo>
                  <a:cubicBezTo>
                    <a:pt x="14108" y="9177"/>
                    <a:pt x="14255" y="9386"/>
                    <a:pt x="14721" y="9479"/>
                  </a:cubicBezTo>
                  <a:cubicBezTo>
                    <a:pt x="15316" y="9597"/>
                    <a:pt x="15008" y="9803"/>
                    <a:pt x="15175" y="9841"/>
                  </a:cubicBezTo>
                  <a:cubicBezTo>
                    <a:pt x="15181" y="9842"/>
                    <a:pt x="15186" y="9843"/>
                    <a:pt x="15191" y="9843"/>
                  </a:cubicBezTo>
                  <a:cubicBezTo>
                    <a:pt x="15348" y="9843"/>
                    <a:pt x="15424" y="9300"/>
                    <a:pt x="15122" y="9300"/>
                  </a:cubicBezTo>
                  <a:cubicBezTo>
                    <a:pt x="14813" y="9300"/>
                    <a:pt x="14672" y="9194"/>
                    <a:pt x="14954" y="8976"/>
                  </a:cubicBezTo>
                  <a:cubicBezTo>
                    <a:pt x="15024" y="8922"/>
                    <a:pt x="15090" y="8902"/>
                    <a:pt x="15153" y="8902"/>
                  </a:cubicBezTo>
                  <a:cubicBezTo>
                    <a:pt x="15329" y="8902"/>
                    <a:pt x="15474" y="9058"/>
                    <a:pt x="15573" y="9058"/>
                  </a:cubicBezTo>
                  <a:cubicBezTo>
                    <a:pt x="15583" y="9058"/>
                    <a:pt x="15593" y="9057"/>
                    <a:pt x="15602" y="9053"/>
                  </a:cubicBezTo>
                  <a:cubicBezTo>
                    <a:pt x="15731" y="8999"/>
                    <a:pt x="15564" y="8755"/>
                    <a:pt x="15575" y="8626"/>
                  </a:cubicBezTo>
                  <a:cubicBezTo>
                    <a:pt x="15596" y="8414"/>
                    <a:pt x="16032" y="8128"/>
                    <a:pt x="16314" y="8128"/>
                  </a:cubicBezTo>
                  <a:cubicBezTo>
                    <a:pt x="16337" y="8128"/>
                    <a:pt x="16359" y="8129"/>
                    <a:pt x="16380" y="8133"/>
                  </a:cubicBezTo>
                  <a:cubicBezTo>
                    <a:pt x="16477" y="8153"/>
                    <a:pt x="16573" y="8175"/>
                    <a:pt x="16667" y="8175"/>
                  </a:cubicBezTo>
                  <a:cubicBezTo>
                    <a:pt x="16832" y="8175"/>
                    <a:pt x="16988" y="8105"/>
                    <a:pt x="17126" y="7825"/>
                  </a:cubicBezTo>
                  <a:cubicBezTo>
                    <a:pt x="17348" y="7383"/>
                    <a:pt x="17386" y="7551"/>
                    <a:pt x="17386" y="7227"/>
                  </a:cubicBezTo>
                  <a:cubicBezTo>
                    <a:pt x="17386" y="6907"/>
                    <a:pt x="17645" y="6232"/>
                    <a:pt x="17801" y="6052"/>
                  </a:cubicBezTo>
                  <a:cubicBezTo>
                    <a:pt x="17958" y="5870"/>
                    <a:pt x="17683" y="5405"/>
                    <a:pt x="17374" y="5313"/>
                  </a:cubicBezTo>
                  <a:cubicBezTo>
                    <a:pt x="17130" y="5241"/>
                    <a:pt x="17266" y="5015"/>
                    <a:pt x="17383" y="5015"/>
                  </a:cubicBezTo>
                  <a:cubicBezTo>
                    <a:pt x="17414" y="5015"/>
                    <a:pt x="17444" y="5031"/>
                    <a:pt x="17466" y="5069"/>
                  </a:cubicBezTo>
                  <a:cubicBezTo>
                    <a:pt x="17491" y="5113"/>
                    <a:pt x="17525" y="5130"/>
                    <a:pt x="17560" y="5130"/>
                  </a:cubicBezTo>
                  <a:cubicBezTo>
                    <a:pt x="17664" y="5130"/>
                    <a:pt x="17771" y="4974"/>
                    <a:pt x="17645" y="4963"/>
                  </a:cubicBezTo>
                  <a:cubicBezTo>
                    <a:pt x="17478" y="4951"/>
                    <a:pt x="17336" y="4875"/>
                    <a:pt x="17531" y="4810"/>
                  </a:cubicBezTo>
                  <a:cubicBezTo>
                    <a:pt x="17724" y="4745"/>
                    <a:pt x="17724" y="4513"/>
                    <a:pt x="17877" y="4421"/>
                  </a:cubicBezTo>
                  <a:cubicBezTo>
                    <a:pt x="18034" y="4330"/>
                    <a:pt x="18152" y="4228"/>
                    <a:pt x="18022" y="4228"/>
                  </a:cubicBezTo>
                  <a:cubicBezTo>
                    <a:pt x="17893" y="4228"/>
                    <a:pt x="17775" y="4174"/>
                    <a:pt x="17698" y="3968"/>
                  </a:cubicBezTo>
                  <a:cubicBezTo>
                    <a:pt x="17618" y="3762"/>
                    <a:pt x="17478" y="3633"/>
                    <a:pt x="17298" y="3412"/>
                  </a:cubicBezTo>
                  <a:cubicBezTo>
                    <a:pt x="17115" y="3190"/>
                    <a:pt x="17077" y="2287"/>
                    <a:pt x="17077" y="2196"/>
                  </a:cubicBezTo>
                  <a:cubicBezTo>
                    <a:pt x="17077" y="2104"/>
                    <a:pt x="16299" y="2055"/>
                    <a:pt x="15900" y="2001"/>
                  </a:cubicBezTo>
                  <a:cubicBezTo>
                    <a:pt x="15499" y="1948"/>
                    <a:pt x="15434" y="1612"/>
                    <a:pt x="15008" y="1563"/>
                  </a:cubicBezTo>
                  <a:cubicBezTo>
                    <a:pt x="14581" y="1510"/>
                    <a:pt x="13791" y="1056"/>
                    <a:pt x="13754" y="942"/>
                  </a:cubicBezTo>
                  <a:cubicBezTo>
                    <a:pt x="13712" y="824"/>
                    <a:pt x="13597" y="602"/>
                    <a:pt x="13349" y="592"/>
                  </a:cubicBezTo>
                  <a:cubicBezTo>
                    <a:pt x="13105" y="580"/>
                    <a:pt x="12831" y="282"/>
                    <a:pt x="12533" y="282"/>
                  </a:cubicBezTo>
                  <a:cubicBezTo>
                    <a:pt x="12258" y="282"/>
                    <a:pt x="11939" y="135"/>
                    <a:pt x="11822" y="135"/>
                  </a:cubicBezTo>
                  <a:cubicBezTo>
                    <a:pt x="11812" y="135"/>
                    <a:pt x="11805" y="136"/>
                    <a:pt x="11798" y="138"/>
                  </a:cubicBezTo>
                  <a:cubicBezTo>
                    <a:pt x="11749" y="152"/>
                    <a:pt x="11644" y="189"/>
                    <a:pt x="11525" y="189"/>
                  </a:cubicBezTo>
                  <a:cubicBezTo>
                    <a:pt x="11423" y="189"/>
                    <a:pt x="11312" y="162"/>
                    <a:pt x="11215" y="73"/>
                  </a:cubicBezTo>
                  <a:cubicBezTo>
                    <a:pt x="11158" y="19"/>
                    <a:pt x="11098" y="1"/>
                    <a:pt x="1103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0" name="Google Shape;1540;p48"/>
            <p:cNvSpPr/>
            <p:nvPr/>
          </p:nvSpPr>
          <p:spPr>
            <a:xfrm>
              <a:off x="3395375" y="863650"/>
              <a:ext cx="56225" cy="53175"/>
            </a:xfrm>
            <a:custGeom>
              <a:rect b="b" l="l" r="r" t="t"/>
              <a:pathLst>
                <a:path extrusionOk="0" h="2127" w="2249">
                  <a:moveTo>
                    <a:pt x="907" y="1"/>
                  </a:moveTo>
                  <a:cubicBezTo>
                    <a:pt x="690" y="1"/>
                    <a:pt x="361" y="85"/>
                    <a:pt x="222" y="127"/>
                  </a:cubicBezTo>
                  <a:cubicBezTo>
                    <a:pt x="1" y="192"/>
                    <a:pt x="389" y="759"/>
                    <a:pt x="428" y="1110"/>
                  </a:cubicBezTo>
                  <a:cubicBezTo>
                    <a:pt x="465" y="1457"/>
                    <a:pt x="108" y="1983"/>
                    <a:pt x="141" y="2104"/>
                  </a:cubicBezTo>
                  <a:cubicBezTo>
                    <a:pt x="146" y="2120"/>
                    <a:pt x="160" y="2126"/>
                    <a:pt x="182" y="2126"/>
                  </a:cubicBezTo>
                  <a:cubicBezTo>
                    <a:pt x="337" y="2126"/>
                    <a:pt x="890" y="1798"/>
                    <a:pt x="1180" y="1798"/>
                  </a:cubicBezTo>
                  <a:cubicBezTo>
                    <a:pt x="1233" y="1798"/>
                    <a:pt x="1276" y="1809"/>
                    <a:pt x="1308" y="1834"/>
                  </a:cubicBezTo>
                  <a:cubicBezTo>
                    <a:pt x="1333" y="1853"/>
                    <a:pt x="1364" y="1862"/>
                    <a:pt x="1398" y="1862"/>
                  </a:cubicBezTo>
                  <a:cubicBezTo>
                    <a:pt x="1672" y="1862"/>
                    <a:pt x="2177" y="1277"/>
                    <a:pt x="2211" y="1056"/>
                  </a:cubicBezTo>
                  <a:cubicBezTo>
                    <a:pt x="2249" y="813"/>
                    <a:pt x="1967" y="901"/>
                    <a:pt x="1979" y="732"/>
                  </a:cubicBezTo>
                  <a:cubicBezTo>
                    <a:pt x="1994" y="565"/>
                    <a:pt x="1811" y="630"/>
                    <a:pt x="1682" y="603"/>
                  </a:cubicBezTo>
                  <a:cubicBezTo>
                    <a:pt x="1552" y="580"/>
                    <a:pt x="1823" y="408"/>
                    <a:pt x="1746" y="268"/>
                  </a:cubicBezTo>
                  <a:cubicBezTo>
                    <a:pt x="1717" y="215"/>
                    <a:pt x="1622" y="207"/>
                    <a:pt x="1513" y="207"/>
                  </a:cubicBezTo>
                  <a:cubicBezTo>
                    <a:pt x="1467" y="207"/>
                    <a:pt x="1418" y="208"/>
                    <a:pt x="1372" y="208"/>
                  </a:cubicBezTo>
                  <a:cubicBezTo>
                    <a:pt x="1235" y="208"/>
                    <a:pt x="1114" y="196"/>
                    <a:pt x="1114" y="100"/>
                  </a:cubicBezTo>
                  <a:cubicBezTo>
                    <a:pt x="1114" y="27"/>
                    <a:pt x="1028" y="1"/>
                    <a:pt x="90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1" name="Google Shape;1541;p48"/>
            <p:cNvSpPr/>
            <p:nvPr/>
          </p:nvSpPr>
          <p:spPr>
            <a:xfrm>
              <a:off x="3396050" y="482500"/>
              <a:ext cx="111225" cy="111550"/>
            </a:xfrm>
            <a:custGeom>
              <a:rect b="b" l="l" r="r" t="t"/>
              <a:pathLst>
                <a:path extrusionOk="0" h="4462" w="4449">
                  <a:moveTo>
                    <a:pt x="826" y="0"/>
                  </a:moveTo>
                  <a:cubicBezTo>
                    <a:pt x="805" y="0"/>
                    <a:pt x="784" y="5"/>
                    <a:pt x="763" y="16"/>
                  </a:cubicBezTo>
                  <a:cubicBezTo>
                    <a:pt x="712" y="42"/>
                    <a:pt x="667" y="51"/>
                    <a:pt x="625" y="51"/>
                  </a:cubicBezTo>
                  <a:cubicBezTo>
                    <a:pt x="542" y="51"/>
                    <a:pt x="473" y="17"/>
                    <a:pt x="410" y="17"/>
                  </a:cubicBezTo>
                  <a:cubicBezTo>
                    <a:pt x="366" y="17"/>
                    <a:pt x="324" y="34"/>
                    <a:pt x="283" y="93"/>
                  </a:cubicBezTo>
                  <a:cubicBezTo>
                    <a:pt x="153" y="276"/>
                    <a:pt x="336" y="363"/>
                    <a:pt x="427" y="558"/>
                  </a:cubicBezTo>
                  <a:cubicBezTo>
                    <a:pt x="515" y="752"/>
                    <a:pt x="0" y="882"/>
                    <a:pt x="195" y="1129"/>
                  </a:cubicBezTo>
                  <a:cubicBezTo>
                    <a:pt x="385" y="1374"/>
                    <a:pt x="466" y="1152"/>
                    <a:pt x="698" y="1427"/>
                  </a:cubicBezTo>
                  <a:cubicBezTo>
                    <a:pt x="930" y="1698"/>
                    <a:pt x="1006" y="1580"/>
                    <a:pt x="1513" y="1903"/>
                  </a:cubicBezTo>
                  <a:cubicBezTo>
                    <a:pt x="2016" y="2227"/>
                    <a:pt x="2302" y="3340"/>
                    <a:pt x="2573" y="3508"/>
                  </a:cubicBezTo>
                  <a:cubicBezTo>
                    <a:pt x="2844" y="3675"/>
                    <a:pt x="3064" y="4232"/>
                    <a:pt x="3270" y="4247"/>
                  </a:cubicBezTo>
                  <a:cubicBezTo>
                    <a:pt x="3432" y="4256"/>
                    <a:pt x="3558" y="4462"/>
                    <a:pt x="3736" y="4462"/>
                  </a:cubicBezTo>
                  <a:cubicBezTo>
                    <a:pt x="3788" y="4462"/>
                    <a:pt x="3844" y="4444"/>
                    <a:pt x="3907" y="4400"/>
                  </a:cubicBezTo>
                  <a:cubicBezTo>
                    <a:pt x="4125" y="4247"/>
                    <a:pt x="3972" y="4037"/>
                    <a:pt x="4139" y="3870"/>
                  </a:cubicBezTo>
                  <a:cubicBezTo>
                    <a:pt x="4307" y="3702"/>
                    <a:pt x="4166" y="3534"/>
                    <a:pt x="4307" y="3455"/>
                  </a:cubicBezTo>
                  <a:cubicBezTo>
                    <a:pt x="4448" y="3378"/>
                    <a:pt x="4448" y="2810"/>
                    <a:pt x="4060" y="2384"/>
                  </a:cubicBezTo>
                  <a:cubicBezTo>
                    <a:pt x="3674" y="1956"/>
                    <a:pt x="3492" y="2162"/>
                    <a:pt x="3388" y="1995"/>
                  </a:cubicBezTo>
                  <a:cubicBezTo>
                    <a:pt x="3286" y="1827"/>
                    <a:pt x="2973" y="1800"/>
                    <a:pt x="2779" y="1698"/>
                  </a:cubicBezTo>
                  <a:cubicBezTo>
                    <a:pt x="2588" y="1594"/>
                    <a:pt x="2378" y="1515"/>
                    <a:pt x="2378" y="1049"/>
                  </a:cubicBezTo>
                  <a:cubicBezTo>
                    <a:pt x="2378" y="828"/>
                    <a:pt x="2358" y="767"/>
                    <a:pt x="2313" y="767"/>
                  </a:cubicBezTo>
                  <a:cubicBezTo>
                    <a:pt x="2263" y="767"/>
                    <a:pt x="2184" y="841"/>
                    <a:pt x="2070" y="855"/>
                  </a:cubicBezTo>
                  <a:cubicBezTo>
                    <a:pt x="2063" y="856"/>
                    <a:pt x="2057" y="856"/>
                    <a:pt x="2050" y="856"/>
                  </a:cubicBezTo>
                  <a:cubicBezTo>
                    <a:pt x="1846" y="856"/>
                    <a:pt x="1801" y="466"/>
                    <a:pt x="1525" y="466"/>
                  </a:cubicBezTo>
                  <a:cubicBezTo>
                    <a:pt x="1270" y="466"/>
                    <a:pt x="1032" y="0"/>
                    <a:pt x="82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2" name="Google Shape;1542;p48"/>
            <p:cNvSpPr/>
            <p:nvPr/>
          </p:nvSpPr>
          <p:spPr>
            <a:xfrm>
              <a:off x="3298000" y="417500"/>
              <a:ext cx="117125" cy="81800"/>
            </a:xfrm>
            <a:custGeom>
              <a:rect b="b" l="l" r="r" t="t"/>
              <a:pathLst>
                <a:path extrusionOk="0" h="3272" w="4685">
                  <a:moveTo>
                    <a:pt x="2036" y="0"/>
                  </a:moveTo>
                  <a:cubicBezTo>
                    <a:pt x="1844" y="0"/>
                    <a:pt x="1945" y="477"/>
                    <a:pt x="2124" y="585"/>
                  </a:cubicBezTo>
                  <a:cubicBezTo>
                    <a:pt x="2318" y="699"/>
                    <a:pt x="2070" y="932"/>
                    <a:pt x="2070" y="1153"/>
                  </a:cubicBezTo>
                  <a:cubicBezTo>
                    <a:pt x="2070" y="1374"/>
                    <a:pt x="1918" y="1504"/>
                    <a:pt x="1723" y="1504"/>
                  </a:cubicBezTo>
                  <a:cubicBezTo>
                    <a:pt x="1529" y="1504"/>
                    <a:pt x="1243" y="1553"/>
                    <a:pt x="1255" y="1763"/>
                  </a:cubicBezTo>
                  <a:cubicBezTo>
                    <a:pt x="1259" y="1822"/>
                    <a:pt x="1279" y="1842"/>
                    <a:pt x="1308" y="1842"/>
                  </a:cubicBezTo>
                  <a:cubicBezTo>
                    <a:pt x="1366" y="1842"/>
                    <a:pt x="1461" y="1760"/>
                    <a:pt x="1534" y="1760"/>
                  </a:cubicBezTo>
                  <a:cubicBezTo>
                    <a:pt x="1550" y="1760"/>
                    <a:pt x="1565" y="1764"/>
                    <a:pt x="1579" y="1774"/>
                  </a:cubicBezTo>
                  <a:cubicBezTo>
                    <a:pt x="1681" y="1851"/>
                    <a:pt x="1464" y="1904"/>
                    <a:pt x="1464" y="2007"/>
                  </a:cubicBezTo>
                  <a:cubicBezTo>
                    <a:pt x="1464" y="2110"/>
                    <a:pt x="1319" y="2228"/>
                    <a:pt x="1060" y="2228"/>
                  </a:cubicBezTo>
                  <a:cubicBezTo>
                    <a:pt x="805" y="2228"/>
                    <a:pt x="828" y="2445"/>
                    <a:pt x="530" y="2445"/>
                  </a:cubicBezTo>
                  <a:cubicBezTo>
                    <a:pt x="233" y="2445"/>
                    <a:pt x="1" y="2914"/>
                    <a:pt x="1" y="3173"/>
                  </a:cubicBezTo>
                  <a:cubicBezTo>
                    <a:pt x="1" y="3244"/>
                    <a:pt x="36" y="3271"/>
                    <a:pt x="91" y="3271"/>
                  </a:cubicBezTo>
                  <a:cubicBezTo>
                    <a:pt x="234" y="3271"/>
                    <a:pt x="509" y="3084"/>
                    <a:pt x="622" y="2990"/>
                  </a:cubicBezTo>
                  <a:cubicBezTo>
                    <a:pt x="774" y="2864"/>
                    <a:pt x="912" y="2589"/>
                    <a:pt x="1028" y="2589"/>
                  </a:cubicBezTo>
                  <a:cubicBezTo>
                    <a:pt x="1031" y="2589"/>
                    <a:pt x="1034" y="2589"/>
                    <a:pt x="1037" y="2590"/>
                  </a:cubicBezTo>
                  <a:cubicBezTo>
                    <a:pt x="1040" y="2590"/>
                    <a:pt x="1043" y="2590"/>
                    <a:pt x="1047" y="2590"/>
                  </a:cubicBezTo>
                  <a:cubicBezTo>
                    <a:pt x="1168" y="2590"/>
                    <a:pt x="1450" y="2391"/>
                    <a:pt x="1502" y="2239"/>
                  </a:cubicBezTo>
                  <a:cubicBezTo>
                    <a:pt x="1515" y="2202"/>
                    <a:pt x="1550" y="2188"/>
                    <a:pt x="1602" y="2188"/>
                  </a:cubicBezTo>
                  <a:cubicBezTo>
                    <a:pt x="1766" y="2188"/>
                    <a:pt x="2092" y="2331"/>
                    <a:pt x="2367" y="2331"/>
                  </a:cubicBezTo>
                  <a:cubicBezTo>
                    <a:pt x="2729" y="2331"/>
                    <a:pt x="2664" y="2616"/>
                    <a:pt x="2897" y="2807"/>
                  </a:cubicBezTo>
                  <a:cubicBezTo>
                    <a:pt x="2925" y="2831"/>
                    <a:pt x="2954" y="2841"/>
                    <a:pt x="2982" y="2841"/>
                  </a:cubicBezTo>
                  <a:cubicBezTo>
                    <a:pt x="3190" y="2841"/>
                    <a:pt x="3394" y="2281"/>
                    <a:pt x="3598" y="2034"/>
                  </a:cubicBezTo>
                  <a:cubicBezTo>
                    <a:pt x="3648" y="1972"/>
                    <a:pt x="3715" y="1948"/>
                    <a:pt x="3789" y="1948"/>
                  </a:cubicBezTo>
                  <a:cubicBezTo>
                    <a:pt x="4034" y="1948"/>
                    <a:pt x="4366" y="2209"/>
                    <a:pt x="4497" y="2209"/>
                  </a:cubicBezTo>
                  <a:cubicBezTo>
                    <a:pt x="4509" y="2209"/>
                    <a:pt x="4520" y="2206"/>
                    <a:pt x="4529" y="2201"/>
                  </a:cubicBezTo>
                  <a:cubicBezTo>
                    <a:pt x="4593" y="2163"/>
                    <a:pt x="4685" y="1969"/>
                    <a:pt x="4608" y="1671"/>
                  </a:cubicBezTo>
                  <a:cubicBezTo>
                    <a:pt x="4529" y="1374"/>
                    <a:pt x="3880" y="1230"/>
                    <a:pt x="3702" y="1024"/>
                  </a:cubicBezTo>
                  <a:cubicBezTo>
                    <a:pt x="3519" y="818"/>
                    <a:pt x="3236" y="947"/>
                    <a:pt x="3091" y="844"/>
                  </a:cubicBezTo>
                  <a:cubicBezTo>
                    <a:pt x="2951" y="737"/>
                    <a:pt x="2962" y="597"/>
                    <a:pt x="2962" y="456"/>
                  </a:cubicBezTo>
                  <a:cubicBezTo>
                    <a:pt x="2962" y="310"/>
                    <a:pt x="2615" y="391"/>
                    <a:pt x="2615" y="208"/>
                  </a:cubicBezTo>
                  <a:cubicBezTo>
                    <a:pt x="2615" y="28"/>
                    <a:pt x="2367" y="116"/>
                    <a:pt x="2096" y="13"/>
                  </a:cubicBezTo>
                  <a:cubicBezTo>
                    <a:pt x="2074" y="4"/>
                    <a:pt x="2054" y="0"/>
                    <a:pt x="203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3" name="Google Shape;1543;p48"/>
            <p:cNvSpPr/>
            <p:nvPr/>
          </p:nvSpPr>
          <p:spPr>
            <a:xfrm>
              <a:off x="2090650" y="2039275"/>
              <a:ext cx="132175" cy="206425"/>
            </a:xfrm>
            <a:custGeom>
              <a:rect b="b" l="l" r="r" t="t"/>
              <a:pathLst>
                <a:path extrusionOk="0" h="8257" w="5287">
                  <a:moveTo>
                    <a:pt x="3713" y="1"/>
                  </a:moveTo>
                  <a:lnTo>
                    <a:pt x="3328" y="47"/>
                  </a:lnTo>
                  <a:cubicBezTo>
                    <a:pt x="3328" y="47"/>
                    <a:pt x="3141" y="423"/>
                    <a:pt x="3157" y="564"/>
                  </a:cubicBezTo>
                  <a:cubicBezTo>
                    <a:pt x="3176" y="702"/>
                    <a:pt x="2847" y="927"/>
                    <a:pt x="2760" y="1167"/>
                  </a:cubicBezTo>
                  <a:cubicBezTo>
                    <a:pt x="2673" y="1407"/>
                    <a:pt x="2520" y="1734"/>
                    <a:pt x="2363" y="1838"/>
                  </a:cubicBezTo>
                  <a:cubicBezTo>
                    <a:pt x="2207" y="1945"/>
                    <a:pt x="2055" y="2375"/>
                    <a:pt x="1933" y="2425"/>
                  </a:cubicBezTo>
                  <a:cubicBezTo>
                    <a:pt x="1811" y="2478"/>
                    <a:pt x="1605" y="2562"/>
                    <a:pt x="1449" y="2684"/>
                  </a:cubicBezTo>
                  <a:cubicBezTo>
                    <a:pt x="1292" y="2805"/>
                    <a:pt x="1086" y="2805"/>
                    <a:pt x="1072" y="2923"/>
                  </a:cubicBezTo>
                  <a:cubicBezTo>
                    <a:pt x="1053" y="3046"/>
                    <a:pt x="1072" y="3789"/>
                    <a:pt x="965" y="3789"/>
                  </a:cubicBezTo>
                  <a:cubicBezTo>
                    <a:pt x="862" y="3789"/>
                    <a:pt x="382" y="3838"/>
                    <a:pt x="347" y="3995"/>
                  </a:cubicBezTo>
                  <a:cubicBezTo>
                    <a:pt x="309" y="4151"/>
                    <a:pt x="275" y="4357"/>
                    <a:pt x="191" y="4445"/>
                  </a:cubicBezTo>
                  <a:cubicBezTo>
                    <a:pt x="103" y="4529"/>
                    <a:pt x="1" y="4807"/>
                    <a:pt x="89" y="4856"/>
                  </a:cubicBezTo>
                  <a:cubicBezTo>
                    <a:pt x="172" y="4909"/>
                    <a:pt x="207" y="5047"/>
                    <a:pt x="207" y="5100"/>
                  </a:cubicBezTo>
                  <a:cubicBezTo>
                    <a:pt x="207" y="5150"/>
                    <a:pt x="451" y="5134"/>
                    <a:pt x="432" y="5306"/>
                  </a:cubicBezTo>
                  <a:cubicBezTo>
                    <a:pt x="416" y="5477"/>
                    <a:pt x="622" y="5722"/>
                    <a:pt x="743" y="5722"/>
                  </a:cubicBezTo>
                  <a:cubicBezTo>
                    <a:pt x="761" y="5722"/>
                    <a:pt x="779" y="5721"/>
                    <a:pt x="798" y="5721"/>
                  </a:cubicBezTo>
                  <a:cubicBezTo>
                    <a:pt x="908" y="5721"/>
                    <a:pt x="1031" y="5735"/>
                    <a:pt x="1018" y="5927"/>
                  </a:cubicBezTo>
                  <a:cubicBezTo>
                    <a:pt x="1011" y="6038"/>
                    <a:pt x="988" y="6198"/>
                    <a:pt x="919" y="6339"/>
                  </a:cubicBezTo>
                  <a:cubicBezTo>
                    <a:pt x="923" y="6339"/>
                    <a:pt x="926" y="6346"/>
                    <a:pt x="931" y="6350"/>
                  </a:cubicBezTo>
                  <a:cubicBezTo>
                    <a:pt x="961" y="6399"/>
                    <a:pt x="1026" y="6526"/>
                    <a:pt x="908" y="6667"/>
                  </a:cubicBezTo>
                  <a:cubicBezTo>
                    <a:pt x="900" y="6674"/>
                    <a:pt x="896" y="6682"/>
                    <a:pt x="893" y="6686"/>
                  </a:cubicBezTo>
                  <a:cubicBezTo>
                    <a:pt x="889" y="6686"/>
                    <a:pt x="889" y="6686"/>
                    <a:pt x="889" y="6689"/>
                  </a:cubicBezTo>
                  <a:lnTo>
                    <a:pt x="873" y="6705"/>
                  </a:lnTo>
                  <a:cubicBezTo>
                    <a:pt x="870" y="6705"/>
                    <a:pt x="870" y="6705"/>
                    <a:pt x="870" y="6709"/>
                  </a:cubicBezTo>
                  <a:cubicBezTo>
                    <a:pt x="862" y="6712"/>
                    <a:pt x="858" y="6716"/>
                    <a:pt x="850" y="6724"/>
                  </a:cubicBezTo>
                  <a:lnTo>
                    <a:pt x="847" y="6728"/>
                  </a:lnTo>
                  <a:cubicBezTo>
                    <a:pt x="840" y="6731"/>
                    <a:pt x="831" y="6739"/>
                    <a:pt x="824" y="6747"/>
                  </a:cubicBezTo>
                  <a:cubicBezTo>
                    <a:pt x="546" y="6953"/>
                    <a:pt x="271" y="7277"/>
                    <a:pt x="271" y="7460"/>
                  </a:cubicBezTo>
                  <a:cubicBezTo>
                    <a:pt x="271" y="7609"/>
                    <a:pt x="271" y="8083"/>
                    <a:pt x="498" y="8083"/>
                  </a:cubicBezTo>
                  <a:cubicBezTo>
                    <a:pt x="525" y="8083"/>
                    <a:pt x="555" y="8076"/>
                    <a:pt x="588" y="8061"/>
                  </a:cubicBezTo>
                  <a:cubicBezTo>
                    <a:pt x="519" y="8023"/>
                    <a:pt x="469" y="7943"/>
                    <a:pt x="485" y="7791"/>
                  </a:cubicBezTo>
                  <a:cubicBezTo>
                    <a:pt x="519" y="7375"/>
                    <a:pt x="1000" y="7566"/>
                    <a:pt x="1018" y="7342"/>
                  </a:cubicBezTo>
                  <a:cubicBezTo>
                    <a:pt x="1029" y="7175"/>
                    <a:pt x="1222" y="6990"/>
                    <a:pt x="1314" y="6990"/>
                  </a:cubicBezTo>
                  <a:cubicBezTo>
                    <a:pt x="1346" y="6990"/>
                    <a:pt x="1366" y="7012"/>
                    <a:pt x="1361" y="7067"/>
                  </a:cubicBezTo>
                  <a:cubicBezTo>
                    <a:pt x="1346" y="7273"/>
                    <a:pt x="1552" y="7444"/>
                    <a:pt x="1483" y="7654"/>
                  </a:cubicBezTo>
                  <a:cubicBezTo>
                    <a:pt x="1415" y="7859"/>
                    <a:pt x="1243" y="8119"/>
                    <a:pt x="1483" y="8188"/>
                  </a:cubicBezTo>
                  <a:cubicBezTo>
                    <a:pt x="1597" y="8220"/>
                    <a:pt x="1715" y="8257"/>
                    <a:pt x="1806" y="8257"/>
                  </a:cubicBezTo>
                  <a:cubicBezTo>
                    <a:pt x="1907" y="8257"/>
                    <a:pt x="1976" y="8212"/>
                    <a:pt x="1967" y="8065"/>
                  </a:cubicBezTo>
                  <a:cubicBezTo>
                    <a:pt x="1958" y="7930"/>
                    <a:pt x="1999" y="7874"/>
                    <a:pt x="2066" y="7874"/>
                  </a:cubicBezTo>
                  <a:cubicBezTo>
                    <a:pt x="2135" y="7874"/>
                    <a:pt x="2232" y="7934"/>
                    <a:pt x="2330" y="8031"/>
                  </a:cubicBezTo>
                  <a:cubicBezTo>
                    <a:pt x="2361" y="8062"/>
                    <a:pt x="2381" y="8075"/>
                    <a:pt x="2393" y="8075"/>
                  </a:cubicBezTo>
                  <a:cubicBezTo>
                    <a:pt x="2457" y="8075"/>
                    <a:pt x="2323" y="7732"/>
                    <a:pt x="2467" y="7703"/>
                  </a:cubicBezTo>
                  <a:cubicBezTo>
                    <a:pt x="2608" y="7675"/>
                    <a:pt x="2646" y="7565"/>
                    <a:pt x="2810" y="7565"/>
                  </a:cubicBezTo>
                  <a:cubicBezTo>
                    <a:pt x="2845" y="7565"/>
                    <a:pt x="2884" y="7570"/>
                    <a:pt x="2931" y="7581"/>
                  </a:cubicBezTo>
                  <a:cubicBezTo>
                    <a:pt x="2998" y="7599"/>
                    <a:pt x="3090" y="7604"/>
                    <a:pt x="3192" y="7604"/>
                  </a:cubicBezTo>
                  <a:cubicBezTo>
                    <a:pt x="3359" y="7604"/>
                    <a:pt x="3554" y="7589"/>
                    <a:pt x="3713" y="7581"/>
                  </a:cubicBezTo>
                  <a:cubicBezTo>
                    <a:pt x="3713" y="7398"/>
                    <a:pt x="3698" y="7154"/>
                    <a:pt x="3621" y="7101"/>
                  </a:cubicBezTo>
                  <a:cubicBezTo>
                    <a:pt x="3503" y="7013"/>
                    <a:pt x="3259" y="6739"/>
                    <a:pt x="3259" y="6582"/>
                  </a:cubicBezTo>
                  <a:cubicBezTo>
                    <a:pt x="3259" y="6427"/>
                    <a:pt x="3328" y="6255"/>
                    <a:pt x="3210" y="6167"/>
                  </a:cubicBezTo>
                  <a:cubicBezTo>
                    <a:pt x="3088" y="6084"/>
                    <a:pt x="3122" y="5584"/>
                    <a:pt x="3225" y="5497"/>
                  </a:cubicBezTo>
                  <a:cubicBezTo>
                    <a:pt x="3328" y="5409"/>
                    <a:pt x="3415" y="5134"/>
                    <a:pt x="3415" y="5066"/>
                  </a:cubicBezTo>
                  <a:cubicBezTo>
                    <a:pt x="3415" y="4997"/>
                    <a:pt x="3572" y="4963"/>
                    <a:pt x="3553" y="4788"/>
                  </a:cubicBezTo>
                  <a:cubicBezTo>
                    <a:pt x="3538" y="4616"/>
                    <a:pt x="3607" y="4288"/>
                    <a:pt x="3709" y="4288"/>
                  </a:cubicBezTo>
                  <a:cubicBezTo>
                    <a:pt x="3812" y="4288"/>
                    <a:pt x="3915" y="4167"/>
                    <a:pt x="3915" y="4029"/>
                  </a:cubicBezTo>
                  <a:cubicBezTo>
                    <a:pt x="3915" y="3892"/>
                    <a:pt x="4262" y="3770"/>
                    <a:pt x="4242" y="3632"/>
                  </a:cubicBezTo>
                  <a:cubicBezTo>
                    <a:pt x="4228" y="3495"/>
                    <a:pt x="4228" y="3221"/>
                    <a:pt x="4311" y="3221"/>
                  </a:cubicBezTo>
                  <a:cubicBezTo>
                    <a:pt x="4384" y="3221"/>
                    <a:pt x="4791" y="3194"/>
                    <a:pt x="5028" y="3115"/>
                  </a:cubicBezTo>
                  <a:cubicBezTo>
                    <a:pt x="5009" y="3080"/>
                    <a:pt x="5002" y="3046"/>
                    <a:pt x="5005" y="3015"/>
                  </a:cubicBezTo>
                  <a:lnTo>
                    <a:pt x="5005" y="3011"/>
                  </a:lnTo>
                  <a:cubicBezTo>
                    <a:pt x="5009" y="3011"/>
                    <a:pt x="5009" y="3008"/>
                    <a:pt x="5009" y="3004"/>
                  </a:cubicBezTo>
                  <a:cubicBezTo>
                    <a:pt x="5012" y="3000"/>
                    <a:pt x="5012" y="2997"/>
                    <a:pt x="5016" y="2992"/>
                  </a:cubicBezTo>
                  <a:cubicBezTo>
                    <a:pt x="5062" y="2923"/>
                    <a:pt x="4970" y="2622"/>
                    <a:pt x="5130" y="2577"/>
                  </a:cubicBezTo>
                  <a:cubicBezTo>
                    <a:pt x="5287" y="2532"/>
                    <a:pt x="5203" y="2069"/>
                    <a:pt x="4965" y="2069"/>
                  </a:cubicBezTo>
                  <a:cubicBezTo>
                    <a:pt x="4959" y="2069"/>
                    <a:pt x="4953" y="2069"/>
                    <a:pt x="4948" y="2070"/>
                  </a:cubicBezTo>
                  <a:cubicBezTo>
                    <a:pt x="4944" y="2070"/>
                    <a:pt x="4940" y="2070"/>
                    <a:pt x="4937" y="2070"/>
                  </a:cubicBezTo>
                  <a:cubicBezTo>
                    <a:pt x="4692" y="2070"/>
                    <a:pt x="4689" y="1311"/>
                    <a:pt x="4464" y="1239"/>
                  </a:cubicBezTo>
                  <a:cubicBezTo>
                    <a:pt x="4231" y="1171"/>
                    <a:pt x="3816" y="1079"/>
                    <a:pt x="3888" y="896"/>
                  </a:cubicBezTo>
                  <a:cubicBezTo>
                    <a:pt x="3957" y="710"/>
                    <a:pt x="3587" y="595"/>
                    <a:pt x="3610" y="435"/>
                  </a:cubicBezTo>
                  <a:cubicBezTo>
                    <a:pt x="3610" y="423"/>
                    <a:pt x="3614" y="416"/>
                    <a:pt x="3618" y="404"/>
                  </a:cubicBezTo>
                  <a:cubicBezTo>
                    <a:pt x="3648" y="271"/>
                    <a:pt x="3744" y="165"/>
                    <a:pt x="3713"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4" name="Google Shape;1544;p48"/>
            <p:cNvSpPr/>
            <p:nvPr/>
          </p:nvSpPr>
          <p:spPr>
            <a:xfrm>
              <a:off x="2139925" y="2089100"/>
              <a:ext cx="242725" cy="284000"/>
            </a:xfrm>
            <a:custGeom>
              <a:rect b="b" l="l" r="r" t="t"/>
              <a:pathLst>
                <a:path extrusionOk="0" h="11360" w="9709">
                  <a:moveTo>
                    <a:pt x="3171" y="2628"/>
                  </a:moveTo>
                  <a:cubicBezTo>
                    <a:pt x="3182" y="2628"/>
                    <a:pt x="3214" y="2645"/>
                    <a:pt x="3277" y="2691"/>
                  </a:cubicBezTo>
                  <a:cubicBezTo>
                    <a:pt x="3337" y="2774"/>
                    <a:pt x="3349" y="2803"/>
                    <a:pt x="3337" y="2803"/>
                  </a:cubicBezTo>
                  <a:cubicBezTo>
                    <a:pt x="3308" y="2803"/>
                    <a:pt x="3136" y="2628"/>
                    <a:pt x="3171" y="2628"/>
                  </a:cubicBezTo>
                  <a:close/>
                  <a:moveTo>
                    <a:pt x="4737" y="5905"/>
                  </a:moveTo>
                  <a:lnTo>
                    <a:pt x="4737" y="5905"/>
                  </a:lnTo>
                  <a:cubicBezTo>
                    <a:pt x="4841" y="5908"/>
                    <a:pt x="4818" y="6035"/>
                    <a:pt x="4841" y="6114"/>
                  </a:cubicBezTo>
                  <a:cubicBezTo>
                    <a:pt x="4741" y="6111"/>
                    <a:pt x="4760" y="5989"/>
                    <a:pt x="4737" y="5905"/>
                  </a:cubicBezTo>
                  <a:close/>
                  <a:moveTo>
                    <a:pt x="3327" y="6261"/>
                  </a:moveTo>
                  <a:cubicBezTo>
                    <a:pt x="3361" y="6261"/>
                    <a:pt x="3397" y="6329"/>
                    <a:pt x="3385" y="6427"/>
                  </a:cubicBezTo>
                  <a:cubicBezTo>
                    <a:pt x="3337" y="6474"/>
                    <a:pt x="3287" y="6490"/>
                    <a:pt x="3253" y="6490"/>
                  </a:cubicBezTo>
                  <a:cubicBezTo>
                    <a:pt x="3198" y="6490"/>
                    <a:pt x="3182" y="6450"/>
                    <a:pt x="3277" y="6427"/>
                  </a:cubicBezTo>
                  <a:cubicBezTo>
                    <a:pt x="3272" y="6309"/>
                    <a:pt x="3299" y="6261"/>
                    <a:pt x="3327" y="6261"/>
                  </a:cubicBezTo>
                  <a:close/>
                  <a:moveTo>
                    <a:pt x="2969" y="6427"/>
                  </a:moveTo>
                  <a:lnTo>
                    <a:pt x="2969" y="6945"/>
                  </a:lnTo>
                  <a:cubicBezTo>
                    <a:pt x="2913" y="6889"/>
                    <a:pt x="2873" y="6871"/>
                    <a:pt x="2837" y="6871"/>
                  </a:cubicBezTo>
                  <a:cubicBezTo>
                    <a:pt x="2762" y="6871"/>
                    <a:pt x="2705" y="6955"/>
                    <a:pt x="2546" y="6955"/>
                  </a:cubicBezTo>
                  <a:cubicBezTo>
                    <a:pt x="2517" y="6955"/>
                    <a:pt x="2484" y="6952"/>
                    <a:pt x="2447" y="6945"/>
                  </a:cubicBezTo>
                  <a:cubicBezTo>
                    <a:pt x="2382" y="6533"/>
                    <a:pt x="2679" y="6484"/>
                    <a:pt x="2969" y="6427"/>
                  </a:cubicBezTo>
                  <a:close/>
                  <a:moveTo>
                    <a:pt x="4839" y="7192"/>
                  </a:moveTo>
                  <a:cubicBezTo>
                    <a:pt x="4851" y="7192"/>
                    <a:pt x="4883" y="7209"/>
                    <a:pt x="4947" y="7254"/>
                  </a:cubicBezTo>
                  <a:cubicBezTo>
                    <a:pt x="5007" y="7338"/>
                    <a:pt x="5018" y="7367"/>
                    <a:pt x="5006" y="7367"/>
                  </a:cubicBezTo>
                  <a:cubicBezTo>
                    <a:pt x="4975" y="7367"/>
                    <a:pt x="4802" y="7192"/>
                    <a:pt x="4839" y="7192"/>
                  </a:cubicBezTo>
                  <a:close/>
                  <a:moveTo>
                    <a:pt x="1822" y="9640"/>
                  </a:moveTo>
                  <a:lnTo>
                    <a:pt x="1822" y="9849"/>
                  </a:lnTo>
                  <a:lnTo>
                    <a:pt x="1613" y="9849"/>
                  </a:lnTo>
                  <a:lnTo>
                    <a:pt x="1613" y="9640"/>
                  </a:lnTo>
                  <a:close/>
                  <a:moveTo>
                    <a:pt x="8708" y="0"/>
                  </a:moveTo>
                  <a:cubicBezTo>
                    <a:pt x="8588" y="0"/>
                    <a:pt x="8398" y="118"/>
                    <a:pt x="8366" y="214"/>
                  </a:cubicBezTo>
                  <a:cubicBezTo>
                    <a:pt x="8320" y="355"/>
                    <a:pt x="7836" y="214"/>
                    <a:pt x="7722" y="492"/>
                  </a:cubicBezTo>
                  <a:cubicBezTo>
                    <a:pt x="7654" y="649"/>
                    <a:pt x="7566" y="793"/>
                    <a:pt x="7467" y="904"/>
                  </a:cubicBezTo>
                  <a:cubicBezTo>
                    <a:pt x="7476" y="1026"/>
                    <a:pt x="7432" y="1162"/>
                    <a:pt x="7326" y="1162"/>
                  </a:cubicBezTo>
                  <a:cubicBezTo>
                    <a:pt x="7300" y="1162"/>
                    <a:pt x="7269" y="1153"/>
                    <a:pt x="7234" y="1133"/>
                  </a:cubicBezTo>
                  <a:cubicBezTo>
                    <a:pt x="7230" y="1118"/>
                    <a:pt x="7230" y="1099"/>
                    <a:pt x="7226" y="1083"/>
                  </a:cubicBezTo>
                  <a:cubicBezTo>
                    <a:pt x="7223" y="1087"/>
                    <a:pt x="7219" y="1087"/>
                    <a:pt x="7215" y="1091"/>
                  </a:cubicBezTo>
                  <a:cubicBezTo>
                    <a:pt x="7207" y="1091"/>
                    <a:pt x="7200" y="1095"/>
                    <a:pt x="7196" y="1099"/>
                  </a:cubicBezTo>
                  <a:cubicBezTo>
                    <a:pt x="7193" y="1099"/>
                    <a:pt x="7188" y="1102"/>
                    <a:pt x="7188" y="1102"/>
                  </a:cubicBezTo>
                  <a:cubicBezTo>
                    <a:pt x="7184" y="1102"/>
                    <a:pt x="7181" y="1106"/>
                    <a:pt x="7177" y="1106"/>
                  </a:cubicBezTo>
                  <a:cubicBezTo>
                    <a:pt x="7173" y="1110"/>
                    <a:pt x="7170" y="1110"/>
                    <a:pt x="7165" y="1113"/>
                  </a:cubicBezTo>
                  <a:cubicBezTo>
                    <a:pt x="7165" y="1113"/>
                    <a:pt x="7161" y="1118"/>
                    <a:pt x="7158" y="1118"/>
                  </a:cubicBezTo>
                  <a:cubicBezTo>
                    <a:pt x="7154" y="1122"/>
                    <a:pt x="7150" y="1125"/>
                    <a:pt x="7147" y="1125"/>
                  </a:cubicBezTo>
                  <a:cubicBezTo>
                    <a:pt x="7147" y="1129"/>
                    <a:pt x="7142" y="1129"/>
                    <a:pt x="7142" y="1129"/>
                  </a:cubicBezTo>
                  <a:cubicBezTo>
                    <a:pt x="7001" y="1228"/>
                    <a:pt x="6868" y="1438"/>
                    <a:pt x="6753" y="1476"/>
                  </a:cubicBezTo>
                  <a:cubicBezTo>
                    <a:pt x="6753" y="1476"/>
                    <a:pt x="6750" y="1476"/>
                    <a:pt x="6750" y="1479"/>
                  </a:cubicBezTo>
                  <a:cubicBezTo>
                    <a:pt x="6742" y="1479"/>
                    <a:pt x="6739" y="1479"/>
                    <a:pt x="6731" y="1484"/>
                  </a:cubicBezTo>
                  <a:lnTo>
                    <a:pt x="6708" y="1484"/>
                  </a:lnTo>
                  <a:cubicBezTo>
                    <a:pt x="6576" y="1462"/>
                    <a:pt x="6183" y="872"/>
                    <a:pt x="5927" y="872"/>
                  </a:cubicBezTo>
                  <a:cubicBezTo>
                    <a:pt x="5910" y="872"/>
                    <a:pt x="5893" y="875"/>
                    <a:pt x="5877" y="881"/>
                  </a:cubicBezTo>
                  <a:cubicBezTo>
                    <a:pt x="5626" y="976"/>
                    <a:pt x="5671" y="1411"/>
                    <a:pt x="5580" y="1461"/>
                  </a:cubicBezTo>
                  <a:cubicBezTo>
                    <a:pt x="5485" y="1507"/>
                    <a:pt x="5165" y="1434"/>
                    <a:pt x="4909" y="1552"/>
                  </a:cubicBezTo>
                  <a:cubicBezTo>
                    <a:pt x="4852" y="1579"/>
                    <a:pt x="4795" y="1588"/>
                    <a:pt x="4740" y="1588"/>
                  </a:cubicBezTo>
                  <a:cubicBezTo>
                    <a:pt x="4602" y="1588"/>
                    <a:pt x="4476" y="1528"/>
                    <a:pt x="4377" y="1528"/>
                  </a:cubicBezTo>
                  <a:cubicBezTo>
                    <a:pt x="4345" y="1528"/>
                    <a:pt x="4315" y="1535"/>
                    <a:pt x="4288" y="1552"/>
                  </a:cubicBezTo>
                  <a:cubicBezTo>
                    <a:pt x="4255" y="1575"/>
                    <a:pt x="4213" y="1584"/>
                    <a:pt x="4167" y="1584"/>
                  </a:cubicBezTo>
                  <a:cubicBezTo>
                    <a:pt x="4026" y="1584"/>
                    <a:pt x="3850" y="1501"/>
                    <a:pt x="3781" y="1484"/>
                  </a:cubicBezTo>
                  <a:cubicBezTo>
                    <a:pt x="3693" y="1462"/>
                    <a:pt x="3565" y="1249"/>
                    <a:pt x="3351" y="1249"/>
                  </a:cubicBezTo>
                  <a:cubicBezTo>
                    <a:pt x="3341" y="1249"/>
                    <a:pt x="3330" y="1250"/>
                    <a:pt x="3320" y="1251"/>
                  </a:cubicBezTo>
                  <a:cubicBezTo>
                    <a:pt x="3309" y="1255"/>
                    <a:pt x="3297" y="1255"/>
                    <a:pt x="3286" y="1255"/>
                  </a:cubicBezTo>
                  <a:lnTo>
                    <a:pt x="3274" y="1255"/>
                  </a:lnTo>
                  <a:cubicBezTo>
                    <a:pt x="3267" y="1251"/>
                    <a:pt x="3255" y="1251"/>
                    <a:pt x="3244" y="1251"/>
                  </a:cubicBezTo>
                  <a:cubicBezTo>
                    <a:pt x="3240" y="1251"/>
                    <a:pt x="3240" y="1251"/>
                    <a:pt x="3236" y="1247"/>
                  </a:cubicBezTo>
                  <a:cubicBezTo>
                    <a:pt x="3228" y="1247"/>
                    <a:pt x="3221" y="1247"/>
                    <a:pt x="3213" y="1243"/>
                  </a:cubicBezTo>
                  <a:cubicBezTo>
                    <a:pt x="3209" y="1243"/>
                    <a:pt x="3205" y="1243"/>
                    <a:pt x="3198" y="1240"/>
                  </a:cubicBezTo>
                  <a:cubicBezTo>
                    <a:pt x="3194" y="1240"/>
                    <a:pt x="3186" y="1236"/>
                    <a:pt x="3182" y="1236"/>
                  </a:cubicBezTo>
                  <a:cubicBezTo>
                    <a:pt x="3179" y="1232"/>
                    <a:pt x="3171" y="1232"/>
                    <a:pt x="3168" y="1228"/>
                  </a:cubicBezTo>
                  <a:cubicBezTo>
                    <a:pt x="3163" y="1228"/>
                    <a:pt x="3159" y="1224"/>
                    <a:pt x="3156" y="1224"/>
                  </a:cubicBezTo>
                  <a:cubicBezTo>
                    <a:pt x="3149" y="1220"/>
                    <a:pt x="3140" y="1213"/>
                    <a:pt x="3137" y="1209"/>
                  </a:cubicBezTo>
                  <a:lnTo>
                    <a:pt x="3133" y="1209"/>
                  </a:lnTo>
                  <a:cubicBezTo>
                    <a:pt x="3099" y="1187"/>
                    <a:pt x="3072" y="1155"/>
                    <a:pt x="3057" y="1122"/>
                  </a:cubicBezTo>
                  <a:cubicBezTo>
                    <a:pt x="2820" y="1201"/>
                    <a:pt x="2413" y="1228"/>
                    <a:pt x="2340" y="1228"/>
                  </a:cubicBezTo>
                  <a:cubicBezTo>
                    <a:pt x="2257" y="1228"/>
                    <a:pt x="2257" y="1502"/>
                    <a:pt x="2271" y="1639"/>
                  </a:cubicBezTo>
                  <a:cubicBezTo>
                    <a:pt x="2291" y="1777"/>
                    <a:pt x="1944" y="1899"/>
                    <a:pt x="1944" y="2036"/>
                  </a:cubicBezTo>
                  <a:cubicBezTo>
                    <a:pt x="1944" y="2174"/>
                    <a:pt x="1841" y="2295"/>
                    <a:pt x="1738" y="2295"/>
                  </a:cubicBezTo>
                  <a:cubicBezTo>
                    <a:pt x="1636" y="2295"/>
                    <a:pt x="1567" y="2623"/>
                    <a:pt x="1582" y="2795"/>
                  </a:cubicBezTo>
                  <a:cubicBezTo>
                    <a:pt x="1601" y="2970"/>
                    <a:pt x="1444" y="3004"/>
                    <a:pt x="1444" y="3073"/>
                  </a:cubicBezTo>
                  <a:cubicBezTo>
                    <a:pt x="1444" y="3141"/>
                    <a:pt x="1357" y="3416"/>
                    <a:pt x="1254" y="3504"/>
                  </a:cubicBezTo>
                  <a:cubicBezTo>
                    <a:pt x="1151" y="3591"/>
                    <a:pt x="1117" y="4091"/>
                    <a:pt x="1239" y="4174"/>
                  </a:cubicBezTo>
                  <a:cubicBezTo>
                    <a:pt x="1357" y="4262"/>
                    <a:pt x="1288" y="4434"/>
                    <a:pt x="1288" y="4589"/>
                  </a:cubicBezTo>
                  <a:cubicBezTo>
                    <a:pt x="1288" y="4746"/>
                    <a:pt x="1532" y="5020"/>
                    <a:pt x="1650" y="5108"/>
                  </a:cubicBezTo>
                  <a:cubicBezTo>
                    <a:pt x="1727" y="5161"/>
                    <a:pt x="1742" y="5405"/>
                    <a:pt x="1742" y="5588"/>
                  </a:cubicBezTo>
                  <a:cubicBezTo>
                    <a:pt x="1793" y="5586"/>
                    <a:pt x="1841" y="5584"/>
                    <a:pt x="1884" y="5584"/>
                  </a:cubicBezTo>
                  <a:cubicBezTo>
                    <a:pt x="1964" y="5584"/>
                    <a:pt x="2024" y="5590"/>
                    <a:pt x="2047" y="5607"/>
                  </a:cubicBezTo>
                  <a:cubicBezTo>
                    <a:pt x="2184" y="5699"/>
                    <a:pt x="2306" y="6366"/>
                    <a:pt x="2325" y="6869"/>
                  </a:cubicBezTo>
                  <a:cubicBezTo>
                    <a:pt x="2340" y="7368"/>
                    <a:pt x="1685" y="7402"/>
                    <a:pt x="1685" y="7936"/>
                  </a:cubicBezTo>
                  <a:cubicBezTo>
                    <a:pt x="1685" y="8325"/>
                    <a:pt x="1330" y="8622"/>
                    <a:pt x="999" y="8642"/>
                  </a:cubicBezTo>
                  <a:cubicBezTo>
                    <a:pt x="917" y="8859"/>
                    <a:pt x="777" y="9063"/>
                    <a:pt x="707" y="9063"/>
                  </a:cubicBezTo>
                  <a:cubicBezTo>
                    <a:pt x="702" y="9063"/>
                    <a:pt x="697" y="9062"/>
                    <a:pt x="693" y="9061"/>
                  </a:cubicBezTo>
                  <a:cubicBezTo>
                    <a:pt x="648" y="9038"/>
                    <a:pt x="481" y="8998"/>
                    <a:pt x="343" y="8998"/>
                  </a:cubicBezTo>
                  <a:cubicBezTo>
                    <a:pt x="205" y="8998"/>
                    <a:pt x="95" y="9038"/>
                    <a:pt x="164" y="9175"/>
                  </a:cubicBezTo>
                  <a:cubicBezTo>
                    <a:pt x="172" y="9186"/>
                    <a:pt x="176" y="9198"/>
                    <a:pt x="183" y="9205"/>
                  </a:cubicBezTo>
                  <a:cubicBezTo>
                    <a:pt x="183" y="9209"/>
                    <a:pt x="187" y="9213"/>
                    <a:pt x="187" y="9217"/>
                  </a:cubicBezTo>
                  <a:cubicBezTo>
                    <a:pt x="190" y="9224"/>
                    <a:pt x="199" y="9232"/>
                    <a:pt x="202" y="9240"/>
                  </a:cubicBezTo>
                  <a:cubicBezTo>
                    <a:pt x="202" y="9244"/>
                    <a:pt x="206" y="9247"/>
                    <a:pt x="209" y="9251"/>
                  </a:cubicBezTo>
                  <a:cubicBezTo>
                    <a:pt x="213" y="9259"/>
                    <a:pt x="218" y="9266"/>
                    <a:pt x="221" y="9270"/>
                  </a:cubicBezTo>
                  <a:cubicBezTo>
                    <a:pt x="392" y="9541"/>
                    <a:pt x="732" y="9899"/>
                    <a:pt x="671" y="10349"/>
                  </a:cubicBezTo>
                  <a:cubicBezTo>
                    <a:pt x="634" y="10618"/>
                    <a:pt x="604" y="10641"/>
                    <a:pt x="567" y="10641"/>
                  </a:cubicBezTo>
                  <a:cubicBezTo>
                    <a:pt x="559" y="10641"/>
                    <a:pt x="551" y="10640"/>
                    <a:pt x="543" y="10640"/>
                  </a:cubicBezTo>
                  <a:cubicBezTo>
                    <a:pt x="515" y="10640"/>
                    <a:pt x="483" y="10650"/>
                    <a:pt x="442" y="10741"/>
                  </a:cubicBezTo>
                  <a:cubicBezTo>
                    <a:pt x="438" y="10749"/>
                    <a:pt x="435" y="10760"/>
                    <a:pt x="427" y="10768"/>
                  </a:cubicBezTo>
                  <a:cubicBezTo>
                    <a:pt x="427" y="10768"/>
                    <a:pt x="427" y="10772"/>
                    <a:pt x="424" y="10772"/>
                  </a:cubicBezTo>
                  <a:cubicBezTo>
                    <a:pt x="424" y="10779"/>
                    <a:pt x="419" y="10783"/>
                    <a:pt x="415" y="10791"/>
                  </a:cubicBezTo>
                  <a:cubicBezTo>
                    <a:pt x="412" y="10791"/>
                    <a:pt x="412" y="10795"/>
                    <a:pt x="408" y="10795"/>
                  </a:cubicBezTo>
                  <a:cubicBezTo>
                    <a:pt x="404" y="10802"/>
                    <a:pt x="401" y="10806"/>
                    <a:pt x="396" y="10810"/>
                  </a:cubicBezTo>
                  <a:cubicBezTo>
                    <a:pt x="396" y="10814"/>
                    <a:pt x="396" y="10814"/>
                    <a:pt x="392" y="10814"/>
                  </a:cubicBezTo>
                  <a:cubicBezTo>
                    <a:pt x="385" y="10829"/>
                    <a:pt x="370" y="10837"/>
                    <a:pt x="359" y="10848"/>
                  </a:cubicBezTo>
                  <a:lnTo>
                    <a:pt x="355" y="10852"/>
                  </a:lnTo>
                  <a:cubicBezTo>
                    <a:pt x="350" y="10852"/>
                    <a:pt x="347" y="10855"/>
                    <a:pt x="343" y="10860"/>
                  </a:cubicBezTo>
                  <a:cubicBezTo>
                    <a:pt x="339" y="10860"/>
                    <a:pt x="339" y="10863"/>
                    <a:pt x="336" y="10863"/>
                  </a:cubicBezTo>
                  <a:cubicBezTo>
                    <a:pt x="332" y="10867"/>
                    <a:pt x="327" y="10867"/>
                    <a:pt x="320" y="10871"/>
                  </a:cubicBezTo>
                  <a:cubicBezTo>
                    <a:pt x="320" y="10871"/>
                    <a:pt x="320" y="10874"/>
                    <a:pt x="317" y="10874"/>
                  </a:cubicBezTo>
                  <a:cubicBezTo>
                    <a:pt x="305" y="10878"/>
                    <a:pt x="294" y="10886"/>
                    <a:pt x="278" y="10890"/>
                  </a:cubicBezTo>
                  <a:cubicBezTo>
                    <a:pt x="278" y="10890"/>
                    <a:pt x="274" y="10890"/>
                    <a:pt x="274" y="10894"/>
                  </a:cubicBezTo>
                  <a:cubicBezTo>
                    <a:pt x="271" y="10894"/>
                    <a:pt x="263" y="10894"/>
                    <a:pt x="259" y="10897"/>
                  </a:cubicBezTo>
                  <a:lnTo>
                    <a:pt x="252" y="10897"/>
                  </a:lnTo>
                  <a:cubicBezTo>
                    <a:pt x="248" y="10901"/>
                    <a:pt x="244" y="10901"/>
                    <a:pt x="241" y="10901"/>
                  </a:cubicBezTo>
                  <a:cubicBezTo>
                    <a:pt x="202" y="10913"/>
                    <a:pt x="167" y="10920"/>
                    <a:pt x="134" y="10932"/>
                  </a:cubicBezTo>
                  <a:cubicBezTo>
                    <a:pt x="126" y="10936"/>
                    <a:pt x="118" y="10939"/>
                    <a:pt x="111" y="10943"/>
                  </a:cubicBezTo>
                  <a:cubicBezTo>
                    <a:pt x="95" y="10947"/>
                    <a:pt x="84" y="10955"/>
                    <a:pt x="72" y="10966"/>
                  </a:cubicBezTo>
                  <a:cubicBezTo>
                    <a:pt x="69" y="10966"/>
                    <a:pt x="69" y="10966"/>
                    <a:pt x="69" y="10970"/>
                  </a:cubicBezTo>
                  <a:cubicBezTo>
                    <a:pt x="61" y="10974"/>
                    <a:pt x="58" y="10978"/>
                    <a:pt x="53" y="10981"/>
                  </a:cubicBezTo>
                  <a:lnTo>
                    <a:pt x="49" y="10985"/>
                  </a:lnTo>
                  <a:cubicBezTo>
                    <a:pt x="46" y="10989"/>
                    <a:pt x="42" y="10992"/>
                    <a:pt x="38" y="11001"/>
                  </a:cubicBezTo>
                  <a:lnTo>
                    <a:pt x="35" y="11004"/>
                  </a:lnTo>
                  <a:cubicBezTo>
                    <a:pt x="30" y="11012"/>
                    <a:pt x="27" y="11015"/>
                    <a:pt x="23" y="11024"/>
                  </a:cubicBezTo>
                  <a:lnTo>
                    <a:pt x="23" y="11027"/>
                  </a:lnTo>
                  <a:cubicBezTo>
                    <a:pt x="19" y="11035"/>
                    <a:pt x="16" y="11043"/>
                    <a:pt x="12" y="11050"/>
                  </a:cubicBezTo>
                  <a:lnTo>
                    <a:pt x="12" y="11057"/>
                  </a:lnTo>
                  <a:cubicBezTo>
                    <a:pt x="7" y="11066"/>
                    <a:pt x="4" y="11077"/>
                    <a:pt x="4" y="11089"/>
                  </a:cubicBezTo>
                  <a:cubicBezTo>
                    <a:pt x="0" y="11111"/>
                    <a:pt x="0" y="11126"/>
                    <a:pt x="4" y="11142"/>
                  </a:cubicBezTo>
                  <a:cubicBezTo>
                    <a:pt x="19" y="11290"/>
                    <a:pt x="248" y="11195"/>
                    <a:pt x="294" y="11263"/>
                  </a:cubicBezTo>
                  <a:cubicBezTo>
                    <a:pt x="297" y="11263"/>
                    <a:pt x="297" y="11267"/>
                    <a:pt x="297" y="11271"/>
                  </a:cubicBezTo>
                  <a:lnTo>
                    <a:pt x="301" y="11271"/>
                  </a:lnTo>
                  <a:lnTo>
                    <a:pt x="301" y="11279"/>
                  </a:lnTo>
                  <a:lnTo>
                    <a:pt x="301" y="11282"/>
                  </a:lnTo>
                  <a:cubicBezTo>
                    <a:pt x="301" y="11286"/>
                    <a:pt x="305" y="11290"/>
                    <a:pt x="305" y="11294"/>
                  </a:cubicBezTo>
                  <a:cubicBezTo>
                    <a:pt x="305" y="11343"/>
                    <a:pt x="353" y="11360"/>
                    <a:pt x="419" y="11360"/>
                  </a:cubicBezTo>
                  <a:cubicBezTo>
                    <a:pt x="541" y="11360"/>
                    <a:pt x="726" y="11301"/>
                    <a:pt x="785" y="11271"/>
                  </a:cubicBezTo>
                  <a:cubicBezTo>
                    <a:pt x="799" y="11265"/>
                    <a:pt x="823" y="11262"/>
                    <a:pt x="853" y="11262"/>
                  </a:cubicBezTo>
                  <a:cubicBezTo>
                    <a:pt x="970" y="11262"/>
                    <a:pt x="1183" y="11304"/>
                    <a:pt x="1309" y="11304"/>
                  </a:cubicBezTo>
                  <a:cubicBezTo>
                    <a:pt x="1365" y="11304"/>
                    <a:pt x="1405" y="11295"/>
                    <a:pt x="1411" y="11271"/>
                  </a:cubicBezTo>
                  <a:cubicBezTo>
                    <a:pt x="1432" y="11185"/>
                    <a:pt x="1763" y="10991"/>
                    <a:pt x="1858" y="10991"/>
                  </a:cubicBezTo>
                  <a:cubicBezTo>
                    <a:pt x="1863" y="10991"/>
                    <a:pt x="1868" y="10991"/>
                    <a:pt x="1872" y="10992"/>
                  </a:cubicBezTo>
                  <a:cubicBezTo>
                    <a:pt x="1875" y="10994"/>
                    <a:pt x="1880" y="10995"/>
                    <a:pt x="1884" y="10995"/>
                  </a:cubicBezTo>
                  <a:cubicBezTo>
                    <a:pt x="1965" y="10995"/>
                    <a:pt x="2178" y="10787"/>
                    <a:pt x="2329" y="10787"/>
                  </a:cubicBezTo>
                  <a:cubicBezTo>
                    <a:pt x="2493" y="10787"/>
                    <a:pt x="2676" y="10581"/>
                    <a:pt x="2676" y="10463"/>
                  </a:cubicBezTo>
                  <a:cubicBezTo>
                    <a:pt x="2676" y="10362"/>
                    <a:pt x="2729" y="10226"/>
                    <a:pt x="2835" y="10226"/>
                  </a:cubicBezTo>
                  <a:cubicBezTo>
                    <a:pt x="2850" y="10226"/>
                    <a:pt x="2865" y="10229"/>
                    <a:pt x="2881" y="10234"/>
                  </a:cubicBezTo>
                  <a:cubicBezTo>
                    <a:pt x="2908" y="10243"/>
                    <a:pt x="2937" y="10246"/>
                    <a:pt x="2966" y="10246"/>
                  </a:cubicBezTo>
                  <a:cubicBezTo>
                    <a:pt x="3029" y="10246"/>
                    <a:pt x="3093" y="10232"/>
                    <a:pt x="3143" y="10232"/>
                  </a:cubicBezTo>
                  <a:cubicBezTo>
                    <a:pt x="3193" y="10232"/>
                    <a:pt x="3228" y="10246"/>
                    <a:pt x="3228" y="10303"/>
                  </a:cubicBezTo>
                  <a:cubicBezTo>
                    <a:pt x="3228" y="10440"/>
                    <a:pt x="3621" y="10417"/>
                    <a:pt x="3689" y="10535"/>
                  </a:cubicBezTo>
                  <a:cubicBezTo>
                    <a:pt x="3712" y="10573"/>
                    <a:pt x="3773" y="10588"/>
                    <a:pt x="3846" y="10588"/>
                  </a:cubicBezTo>
                  <a:cubicBezTo>
                    <a:pt x="3993" y="10588"/>
                    <a:pt x="4189" y="10526"/>
                    <a:pt x="4220" y="10463"/>
                  </a:cubicBezTo>
                  <a:cubicBezTo>
                    <a:pt x="4263" y="10376"/>
                    <a:pt x="4368" y="10187"/>
                    <a:pt x="4518" y="10187"/>
                  </a:cubicBezTo>
                  <a:cubicBezTo>
                    <a:pt x="4527" y="10187"/>
                    <a:pt x="4535" y="10187"/>
                    <a:pt x="4543" y="10188"/>
                  </a:cubicBezTo>
                  <a:cubicBezTo>
                    <a:pt x="4547" y="10189"/>
                    <a:pt x="4551" y="10189"/>
                    <a:pt x="4554" y="10189"/>
                  </a:cubicBezTo>
                  <a:cubicBezTo>
                    <a:pt x="4715" y="10189"/>
                    <a:pt x="4956" y="9701"/>
                    <a:pt x="4978" y="9544"/>
                  </a:cubicBezTo>
                  <a:cubicBezTo>
                    <a:pt x="5001" y="9381"/>
                    <a:pt x="5233" y="9358"/>
                    <a:pt x="5325" y="9266"/>
                  </a:cubicBezTo>
                  <a:cubicBezTo>
                    <a:pt x="5345" y="9246"/>
                    <a:pt x="5371" y="9238"/>
                    <a:pt x="5399" y="9238"/>
                  </a:cubicBezTo>
                  <a:cubicBezTo>
                    <a:pt x="5488" y="9238"/>
                    <a:pt x="5606" y="9314"/>
                    <a:pt x="5693" y="9314"/>
                  </a:cubicBezTo>
                  <a:cubicBezTo>
                    <a:pt x="5701" y="9314"/>
                    <a:pt x="5709" y="9314"/>
                    <a:pt x="5717" y="9312"/>
                  </a:cubicBezTo>
                  <a:cubicBezTo>
                    <a:pt x="5825" y="9290"/>
                    <a:pt x="5913" y="9105"/>
                    <a:pt x="6078" y="9105"/>
                  </a:cubicBezTo>
                  <a:cubicBezTo>
                    <a:pt x="6087" y="9105"/>
                    <a:pt x="6096" y="9105"/>
                    <a:pt x="6106" y="9106"/>
                  </a:cubicBezTo>
                  <a:cubicBezTo>
                    <a:pt x="6109" y="9107"/>
                    <a:pt x="6112" y="9107"/>
                    <a:pt x="6116" y="9107"/>
                  </a:cubicBezTo>
                  <a:cubicBezTo>
                    <a:pt x="6231" y="9107"/>
                    <a:pt x="6411" y="8926"/>
                    <a:pt x="6567" y="8779"/>
                  </a:cubicBezTo>
                  <a:cubicBezTo>
                    <a:pt x="6552" y="8725"/>
                    <a:pt x="6540" y="8675"/>
                    <a:pt x="6540" y="8633"/>
                  </a:cubicBezTo>
                  <a:cubicBezTo>
                    <a:pt x="6540" y="8482"/>
                    <a:pt x="6369" y="8489"/>
                    <a:pt x="6472" y="8367"/>
                  </a:cubicBezTo>
                  <a:cubicBezTo>
                    <a:pt x="6579" y="8245"/>
                    <a:pt x="6464" y="8085"/>
                    <a:pt x="6456" y="7963"/>
                  </a:cubicBezTo>
                  <a:cubicBezTo>
                    <a:pt x="6449" y="7841"/>
                    <a:pt x="7070" y="7513"/>
                    <a:pt x="7371" y="7368"/>
                  </a:cubicBezTo>
                  <a:cubicBezTo>
                    <a:pt x="7673" y="7219"/>
                    <a:pt x="7775" y="7231"/>
                    <a:pt x="7905" y="7029"/>
                  </a:cubicBezTo>
                  <a:cubicBezTo>
                    <a:pt x="8034" y="6830"/>
                    <a:pt x="7965" y="6610"/>
                    <a:pt x="8259" y="6324"/>
                  </a:cubicBezTo>
                  <a:cubicBezTo>
                    <a:pt x="8553" y="6038"/>
                    <a:pt x="8751" y="5307"/>
                    <a:pt x="8766" y="4994"/>
                  </a:cubicBezTo>
                  <a:cubicBezTo>
                    <a:pt x="8785" y="4685"/>
                    <a:pt x="8431" y="4452"/>
                    <a:pt x="8507" y="4056"/>
                  </a:cubicBezTo>
                  <a:cubicBezTo>
                    <a:pt x="8587" y="3660"/>
                    <a:pt x="9094" y="3755"/>
                    <a:pt x="9277" y="3606"/>
                  </a:cubicBezTo>
                  <a:cubicBezTo>
                    <a:pt x="9456" y="3462"/>
                    <a:pt x="9578" y="1845"/>
                    <a:pt x="9654" y="1571"/>
                  </a:cubicBezTo>
                  <a:cubicBezTo>
                    <a:pt x="9685" y="1472"/>
                    <a:pt x="9700" y="1228"/>
                    <a:pt x="9708" y="962"/>
                  </a:cubicBezTo>
                  <a:lnTo>
                    <a:pt x="9708" y="962"/>
                  </a:lnTo>
                  <a:cubicBezTo>
                    <a:pt x="9650" y="965"/>
                    <a:pt x="9601" y="973"/>
                    <a:pt x="9563" y="976"/>
                  </a:cubicBezTo>
                  <a:cubicBezTo>
                    <a:pt x="9548" y="977"/>
                    <a:pt x="9535" y="978"/>
                    <a:pt x="9521" y="978"/>
                  </a:cubicBezTo>
                  <a:cubicBezTo>
                    <a:pt x="9262" y="978"/>
                    <a:pt x="9051" y="780"/>
                    <a:pt x="8964" y="607"/>
                  </a:cubicBezTo>
                  <a:cubicBezTo>
                    <a:pt x="8873" y="424"/>
                    <a:pt x="8827" y="260"/>
                    <a:pt x="8804" y="77"/>
                  </a:cubicBezTo>
                  <a:cubicBezTo>
                    <a:pt x="8797" y="22"/>
                    <a:pt x="8759" y="0"/>
                    <a:pt x="870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5" name="Google Shape;1545;p48"/>
            <p:cNvSpPr/>
            <p:nvPr/>
          </p:nvSpPr>
          <p:spPr>
            <a:xfrm>
              <a:off x="1849975" y="1743600"/>
              <a:ext cx="279675" cy="593175"/>
            </a:xfrm>
            <a:custGeom>
              <a:rect b="b" l="l" r="r" t="t"/>
              <a:pathLst>
                <a:path extrusionOk="0" h="23727" w="11187">
                  <a:moveTo>
                    <a:pt x="7798" y="3336"/>
                  </a:moveTo>
                  <a:lnTo>
                    <a:pt x="7798" y="3541"/>
                  </a:lnTo>
                  <a:lnTo>
                    <a:pt x="7592" y="3541"/>
                  </a:lnTo>
                  <a:lnTo>
                    <a:pt x="7592" y="3336"/>
                  </a:lnTo>
                  <a:close/>
                  <a:moveTo>
                    <a:pt x="5954" y="3737"/>
                  </a:moveTo>
                  <a:cubicBezTo>
                    <a:pt x="6004" y="3737"/>
                    <a:pt x="6052" y="3829"/>
                    <a:pt x="6030" y="3854"/>
                  </a:cubicBezTo>
                  <a:cubicBezTo>
                    <a:pt x="6021" y="3863"/>
                    <a:pt x="6011" y="3867"/>
                    <a:pt x="6001" y="3867"/>
                  </a:cubicBezTo>
                  <a:cubicBezTo>
                    <a:pt x="5952" y="3867"/>
                    <a:pt x="5901" y="3774"/>
                    <a:pt x="5923" y="3751"/>
                  </a:cubicBezTo>
                  <a:cubicBezTo>
                    <a:pt x="5933" y="3741"/>
                    <a:pt x="5944" y="3737"/>
                    <a:pt x="5954" y="3737"/>
                  </a:cubicBezTo>
                  <a:close/>
                  <a:moveTo>
                    <a:pt x="6800" y="4459"/>
                  </a:moveTo>
                  <a:cubicBezTo>
                    <a:pt x="6876" y="4459"/>
                    <a:pt x="7040" y="4693"/>
                    <a:pt x="7040" y="5093"/>
                  </a:cubicBezTo>
                  <a:cubicBezTo>
                    <a:pt x="7040" y="5577"/>
                    <a:pt x="6799" y="6644"/>
                    <a:pt x="7265" y="7079"/>
                  </a:cubicBezTo>
                  <a:cubicBezTo>
                    <a:pt x="7495" y="7292"/>
                    <a:pt x="7671" y="7323"/>
                    <a:pt x="7794" y="7323"/>
                  </a:cubicBezTo>
                  <a:cubicBezTo>
                    <a:pt x="7845" y="7323"/>
                    <a:pt x="7886" y="7318"/>
                    <a:pt x="7919" y="7318"/>
                  </a:cubicBezTo>
                  <a:cubicBezTo>
                    <a:pt x="7968" y="7318"/>
                    <a:pt x="7997" y="7329"/>
                    <a:pt x="8008" y="7387"/>
                  </a:cubicBezTo>
                  <a:cubicBezTo>
                    <a:pt x="8028" y="7507"/>
                    <a:pt x="7774" y="7593"/>
                    <a:pt x="7514" y="7593"/>
                  </a:cubicBezTo>
                  <a:cubicBezTo>
                    <a:pt x="7337" y="7593"/>
                    <a:pt x="7156" y="7553"/>
                    <a:pt x="7059" y="7455"/>
                  </a:cubicBezTo>
                  <a:cubicBezTo>
                    <a:pt x="6815" y="7216"/>
                    <a:pt x="6712" y="6438"/>
                    <a:pt x="6834" y="5954"/>
                  </a:cubicBezTo>
                  <a:cubicBezTo>
                    <a:pt x="6952" y="5474"/>
                    <a:pt x="6731" y="4609"/>
                    <a:pt x="6766" y="4491"/>
                  </a:cubicBezTo>
                  <a:cubicBezTo>
                    <a:pt x="6771" y="4470"/>
                    <a:pt x="6784" y="4459"/>
                    <a:pt x="6800" y="4459"/>
                  </a:cubicBezTo>
                  <a:close/>
                  <a:moveTo>
                    <a:pt x="6781" y="8879"/>
                  </a:moveTo>
                  <a:cubicBezTo>
                    <a:pt x="6875" y="8879"/>
                    <a:pt x="6909" y="8942"/>
                    <a:pt x="7070" y="9042"/>
                  </a:cubicBezTo>
                  <a:cubicBezTo>
                    <a:pt x="7062" y="9175"/>
                    <a:pt x="6961" y="9235"/>
                    <a:pt x="6850" y="9235"/>
                  </a:cubicBezTo>
                  <a:cubicBezTo>
                    <a:pt x="6698" y="9235"/>
                    <a:pt x="6526" y="9123"/>
                    <a:pt x="6548" y="8938"/>
                  </a:cubicBezTo>
                  <a:cubicBezTo>
                    <a:pt x="6663" y="8897"/>
                    <a:pt x="6731" y="8879"/>
                    <a:pt x="6781" y="8879"/>
                  </a:cubicBezTo>
                  <a:close/>
                  <a:moveTo>
                    <a:pt x="6968" y="12880"/>
                  </a:moveTo>
                  <a:lnTo>
                    <a:pt x="6968" y="12880"/>
                  </a:lnTo>
                  <a:cubicBezTo>
                    <a:pt x="7280" y="12897"/>
                    <a:pt x="7120" y="13503"/>
                    <a:pt x="6793" y="13503"/>
                  </a:cubicBezTo>
                  <a:cubicBezTo>
                    <a:pt x="6781" y="13503"/>
                    <a:pt x="6769" y="13502"/>
                    <a:pt x="6757" y="13501"/>
                  </a:cubicBezTo>
                  <a:cubicBezTo>
                    <a:pt x="6648" y="13116"/>
                    <a:pt x="7017" y="13207"/>
                    <a:pt x="6968" y="12880"/>
                  </a:cubicBezTo>
                  <a:close/>
                  <a:moveTo>
                    <a:pt x="4052" y="14850"/>
                  </a:moveTo>
                  <a:lnTo>
                    <a:pt x="4052" y="14850"/>
                  </a:lnTo>
                  <a:cubicBezTo>
                    <a:pt x="4247" y="14886"/>
                    <a:pt x="4211" y="15306"/>
                    <a:pt x="3978" y="15306"/>
                  </a:cubicBezTo>
                  <a:cubicBezTo>
                    <a:pt x="3938" y="15306"/>
                    <a:pt x="3893" y="15294"/>
                    <a:pt x="3842" y="15265"/>
                  </a:cubicBezTo>
                  <a:cubicBezTo>
                    <a:pt x="3899" y="15113"/>
                    <a:pt x="3998" y="15002"/>
                    <a:pt x="4052" y="14850"/>
                  </a:cubicBezTo>
                  <a:close/>
                  <a:moveTo>
                    <a:pt x="7060" y="14873"/>
                  </a:moveTo>
                  <a:cubicBezTo>
                    <a:pt x="7073" y="14873"/>
                    <a:pt x="7087" y="14878"/>
                    <a:pt x="7100" y="14888"/>
                  </a:cubicBezTo>
                  <a:cubicBezTo>
                    <a:pt x="7196" y="14956"/>
                    <a:pt x="7021" y="15639"/>
                    <a:pt x="6880" y="15696"/>
                  </a:cubicBezTo>
                  <a:cubicBezTo>
                    <a:pt x="6876" y="15698"/>
                    <a:pt x="6872" y="15699"/>
                    <a:pt x="6868" y="15699"/>
                  </a:cubicBezTo>
                  <a:cubicBezTo>
                    <a:pt x="6749" y="15699"/>
                    <a:pt x="6883" y="14873"/>
                    <a:pt x="7060" y="14873"/>
                  </a:cubicBezTo>
                  <a:close/>
                  <a:moveTo>
                    <a:pt x="4364" y="15887"/>
                  </a:moveTo>
                  <a:cubicBezTo>
                    <a:pt x="4482" y="15909"/>
                    <a:pt x="4421" y="15994"/>
                    <a:pt x="4364" y="15994"/>
                  </a:cubicBezTo>
                  <a:cubicBezTo>
                    <a:pt x="4246" y="15974"/>
                    <a:pt x="4307" y="15887"/>
                    <a:pt x="4364" y="15887"/>
                  </a:cubicBezTo>
                  <a:close/>
                  <a:moveTo>
                    <a:pt x="7621" y="17326"/>
                  </a:moveTo>
                  <a:cubicBezTo>
                    <a:pt x="7669" y="17326"/>
                    <a:pt x="7721" y="17420"/>
                    <a:pt x="7695" y="17445"/>
                  </a:cubicBezTo>
                  <a:cubicBezTo>
                    <a:pt x="7686" y="17454"/>
                    <a:pt x="7676" y="17458"/>
                    <a:pt x="7666" y="17458"/>
                  </a:cubicBezTo>
                  <a:cubicBezTo>
                    <a:pt x="7618" y="17458"/>
                    <a:pt x="7567" y="17364"/>
                    <a:pt x="7592" y="17339"/>
                  </a:cubicBezTo>
                  <a:cubicBezTo>
                    <a:pt x="7601" y="17330"/>
                    <a:pt x="7611" y="17326"/>
                    <a:pt x="7621" y="17326"/>
                  </a:cubicBezTo>
                  <a:close/>
                  <a:moveTo>
                    <a:pt x="4791" y="0"/>
                  </a:moveTo>
                  <a:cubicBezTo>
                    <a:pt x="4760" y="32"/>
                    <a:pt x="4722" y="62"/>
                    <a:pt x="4685" y="85"/>
                  </a:cubicBezTo>
                  <a:cubicBezTo>
                    <a:pt x="4673" y="88"/>
                    <a:pt x="4665" y="92"/>
                    <a:pt x="4658" y="96"/>
                  </a:cubicBezTo>
                  <a:lnTo>
                    <a:pt x="4653" y="100"/>
                  </a:lnTo>
                  <a:cubicBezTo>
                    <a:pt x="4646" y="104"/>
                    <a:pt x="4639" y="104"/>
                    <a:pt x="4631" y="107"/>
                  </a:cubicBezTo>
                  <a:cubicBezTo>
                    <a:pt x="4631" y="107"/>
                    <a:pt x="4627" y="111"/>
                    <a:pt x="4623" y="111"/>
                  </a:cubicBezTo>
                  <a:cubicBezTo>
                    <a:pt x="4620" y="115"/>
                    <a:pt x="4612" y="115"/>
                    <a:pt x="4604" y="119"/>
                  </a:cubicBezTo>
                  <a:lnTo>
                    <a:pt x="4597" y="119"/>
                  </a:lnTo>
                  <a:cubicBezTo>
                    <a:pt x="4589" y="123"/>
                    <a:pt x="4581" y="123"/>
                    <a:pt x="4574" y="127"/>
                  </a:cubicBezTo>
                  <a:cubicBezTo>
                    <a:pt x="4452" y="142"/>
                    <a:pt x="4505" y="245"/>
                    <a:pt x="4555" y="332"/>
                  </a:cubicBezTo>
                  <a:cubicBezTo>
                    <a:pt x="4608" y="420"/>
                    <a:pt x="4642" y="695"/>
                    <a:pt x="4642" y="797"/>
                  </a:cubicBezTo>
                  <a:cubicBezTo>
                    <a:pt x="4642" y="881"/>
                    <a:pt x="4555" y="1019"/>
                    <a:pt x="4467" y="1068"/>
                  </a:cubicBezTo>
                  <a:lnTo>
                    <a:pt x="4467" y="1258"/>
                  </a:lnTo>
                  <a:lnTo>
                    <a:pt x="4257" y="1258"/>
                  </a:lnTo>
                  <a:lnTo>
                    <a:pt x="4257" y="1114"/>
                  </a:lnTo>
                  <a:cubicBezTo>
                    <a:pt x="4212" y="1129"/>
                    <a:pt x="4181" y="1163"/>
                    <a:pt x="4181" y="1217"/>
                  </a:cubicBezTo>
                  <a:cubicBezTo>
                    <a:pt x="4181" y="1319"/>
                    <a:pt x="4127" y="1476"/>
                    <a:pt x="3884" y="1578"/>
                  </a:cubicBezTo>
                  <a:cubicBezTo>
                    <a:pt x="3636" y="1682"/>
                    <a:pt x="3636" y="1838"/>
                    <a:pt x="3571" y="1952"/>
                  </a:cubicBezTo>
                  <a:cubicBezTo>
                    <a:pt x="3506" y="2070"/>
                    <a:pt x="3689" y="2394"/>
                    <a:pt x="3739" y="2535"/>
                  </a:cubicBezTo>
                  <a:cubicBezTo>
                    <a:pt x="3793" y="2681"/>
                    <a:pt x="3689" y="2924"/>
                    <a:pt x="3652" y="3103"/>
                  </a:cubicBezTo>
                  <a:cubicBezTo>
                    <a:pt x="3613" y="3286"/>
                    <a:pt x="3290" y="3389"/>
                    <a:pt x="3327" y="3557"/>
                  </a:cubicBezTo>
                  <a:cubicBezTo>
                    <a:pt x="3365" y="3724"/>
                    <a:pt x="3701" y="3766"/>
                    <a:pt x="3701" y="3896"/>
                  </a:cubicBezTo>
                  <a:cubicBezTo>
                    <a:pt x="3701" y="4025"/>
                    <a:pt x="3030" y="4258"/>
                    <a:pt x="2653" y="4502"/>
                  </a:cubicBezTo>
                  <a:cubicBezTo>
                    <a:pt x="2280" y="4750"/>
                    <a:pt x="1529" y="5188"/>
                    <a:pt x="1388" y="5577"/>
                  </a:cubicBezTo>
                  <a:cubicBezTo>
                    <a:pt x="1311" y="5781"/>
                    <a:pt x="1221" y="5845"/>
                    <a:pt x="1138" y="5845"/>
                  </a:cubicBezTo>
                  <a:cubicBezTo>
                    <a:pt x="1063" y="5845"/>
                    <a:pt x="994" y="5793"/>
                    <a:pt x="945" y="5745"/>
                  </a:cubicBezTo>
                  <a:cubicBezTo>
                    <a:pt x="932" y="5732"/>
                    <a:pt x="920" y="5726"/>
                    <a:pt x="909" y="5726"/>
                  </a:cubicBezTo>
                  <a:cubicBezTo>
                    <a:pt x="838" y="5726"/>
                    <a:pt x="828" y="5998"/>
                    <a:pt x="908" y="6134"/>
                  </a:cubicBezTo>
                  <a:cubicBezTo>
                    <a:pt x="999" y="6289"/>
                    <a:pt x="1166" y="6480"/>
                    <a:pt x="1205" y="6663"/>
                  </a:cubicBezTo>
                  <a:cubicBezTo>
                    <a:pt x="1242" y="6843"/>
                    <a:pt x="1529" y="7101"/>
                    <a:pt x="1464" y="7295"/>
                  </a:cubicBezTo>
                  <a:cubicBezTo>
                    <a:pt x="1399" y="7490"/>
                    <a:pt x="1712" y="7582"/>
                    <a:pt x="1566" y="7738"/>
                  </a:cubicBezTo>
                  <a:cubicBezTo>
                    <a:pt x="1542" y="7764"/>
                    <a:pt x="1518" y="7775"/>
                    <a:pt x="1496" y="7775"/>
                  </a:cubicBezTo>
                  <a:cubicBezTo>
                    <a:pt x="1389" y="7775"/>
                    <a:pt x="1300" y="7529"/>
                    <a:pt x="1193" y="7529"/>
                  </a:cubicBezTo>
                  <a:cubicBezTo>
                    <a:pt x="1063" y="7529"/>
                    <a:pt x="1231" y="7776"/>
                    <a:pt x="1155" y="7841"/>
                  </a:cubicBezTo>
                  <a:cubicBezTo>
                    <a:pt x="1075" y="7906"/>
                    <a:pt x="999" y="8111"/>
                    <a:pt x="1113" y="8111"/>
                  </a:cubicBezTo>
                  <a:cubicBezTo>
                    <a:pt x="1231" y="8111"/>
                    <a:pt x="1166" y="8279"/>
                    <a:pt x="1075" y="8279"/>
                  </a:cubicBezTo>
                  <a:cubicBezTo>
                    <a:pt x="984" y="8279"/>
                    <a:pt x="816" y="8398"/>
                    <a:pt x="934" y="8500"/>
                  </a:cubicBezTo>
                  <a:cubicBezTo>
                    <a:pt x="1048" y="8603"/>
                    <a:pt x="1113" y="8954"/>
                    <a:pt x="1026" y="9030"/>
                  </a:cubicBezTo>
                  <a:cubicBezTo>
                    <a:pt x="1004" y="9049"/>
                    <a:pt x="986" y="9056"/>
                    <a:pt x="969" y="9056"/>
                  </a:cubicBezTo>
                  <a:cubicBezTo>
                    <a:pt x="912" y="9056"/>
                    <a:pt x="868" y="8977"/>
                    <a:pt x="778" y="8965"/>
                  </a:cubicBezTo>
                  <a:cubicBezTo>
                    <a:pt x="773" y="8964"/>
                    <a:pt x="769" y="8964"/>
                    <a:pt x="765" y="8964"/>
                  </a:cubicBezTo>
                  <a:cubicBezTo>
                    <a:pt x="662" y="8964"/>
                    <a:pt x="528" y="9071"/>
                    <a:pt x="403" y="9071"/>
                  </a:cubicBezTo>
                  <a:cubicBezTo>
                    <a:pt x="391" y="9071"/>
                    <a:pt x="378" y="9070"/>
                    <a:pt x="366" y="9068"/>
                  </a:cubicBezTo>
                  <a:cubicBezTo>
                    <a:pt x="360" y="9067"/>
                    <a:pt x="353" y="9066"/>
                    <a:pt x="346" y="9066"/>
                  </a:cubicBezTo>
                  <a:cubicBezTo>
                    <a:pt x="209" y="9066"/>
                    <a:pt x="82" y="9322"/>
                    <a:pt x="130" y="9445"/>
                  </a:cubicBezTo>
                  <a:cubicBezTo>
                    <a:pt x="183" y="9575"/>
                    <a:pt x="130" y="9754"/>
                    <a:pt x="69" y="9899"/>
                  </a:cubicBezTo>
                  <a:cubicBezTo>
                    <a:pt x="0" y="10040"/>
                    <a:pt x="107" y="10597"/>
                    <a:pt x="236" y="10623"/>
                  </a:cubicBezTo>
                  <a:cubicBezTo>
                    <a:pt x="366" y="10646"/>
                    <a:pt x="469" y="11348"/>
                    <a:pt x="519" y="11477"/>
                  </a:cubicBezTo>
                  <a:cubicBezTo>
                    <a:pt x="572" y="11607"/>
                    <a:pt x="648" y="12121"/>
                    <a:pt x="674" y="12304"/>
                  </a:cubicBezTo>
                  <a:cubicBezTo>
                    <a:pt x="702" y="12483"/>
                    <a:pt x="854" y="12666"/>
                    <a:pt x="854" y="12898"/>
                  </a:cubicBezTo>
                  <a:cubicBezTo>
                    <a:pt x="854" y="13131"/>
                    <a:pt x="880" y="13573"/>
                    <a:pt x="1037" y="13779"/>
                  </a:cubicBezTo>
                  <a:cubicBezTo>
                    <a:pt x="1193" y="13985"/>
                    <a:pt x="1063" y="14321"/>
                    <a:pt x="1113" y="14476"/>
                  </a:cubicBezTo>
                  <a:cubicBezTo>
                    <a:pt x="1166" y="14632"/>
                    <a:pt x="1091" y="14892"/>
                    <a:pt x="1140" y="14968"/>
                  </a:cubicBezTo>
                  <a:cubicBezTo>
                    <a:pt x="1162" y="15001"/>
                    <a:pt x="1229" y="15016"/>
                    <a:pt x="1309" y="15016"/>
                  </a:cubicBezTo>
                  <a:cubicBezTo>
                    <a:pt x="1420" y="15016"/>
                    <a:pt x="1556" y="14988"/>
                    <a:pt x="1631" y="14942"/>
                  </a:cubicBezTo>
                  <a:cubicBezTo>
                    <a:pt x="1761" y="14865"/>
                    <a:pt x="1814" y="14449"/>
                    <a:pt x="1891" y="14427"/>
                  </a:cubicBezTo>
                  <a:cubicBezTo>
                    <a:pt x="1893" y="14426"/>
                    <a:pt x="1895" y="14425"/>
                    <a:pt x="1897" y="14425"/>
                  </a:cubicBezTo>
                  <a:cubicBezTo>
                    <a:pt x="1967" y="14425"/>
                    <a:pt x="1968" y="14844"/>
                    <a:pt x="1993" y="15048"/>
                  </a:cubicBezTo>
                  <a:cubicBezTo>
                    <a:pt x="2008" y="15161"/>
                    <a:pt x="2094" y="15196"/>
                    <a:pt x="2189" y="15196"/>
                  </a:cubicBezTo>
                  <a:cubicBezTo>
                    <a:pt x="2267" y="15196"/>
                    <a:pt x="2351" y="15173"/>
                    <a:pt x="2409" y="15151"/>
                  </a:cubicBezTo>
                  <a:cubicBezTo>
                    <a:pt x="2420" y="15146"/>
                    <a:pt x="2432" y="15144"/>
                    <a:pt x="2444" y="15144"/>
                  </a:cubicBezTo>
                  <a:cubicBezTo>
                    <a:pt x="2561" y="15144"/>
                    <a:pt x="2673" y="15371"/>
                    <a:pt x="2718" y="15513"/>
                  </a:cubicBezTo>
                  <a:cubicBezTo>
                    <a:pt x="2733" y="15558"/>
                    <a:pt x="2766" y="15576"/>
                    <a:pt x="2805" y="15576"/>
                  </a:cubicBezTo>
                  <a:cubicBezTo>
                    <a:pt x="2900" y="15576"/>
                    <a:pt x="3030" y="15468"/>
                    <a:pt x="3030" y="15357"/>
                  </a:cubicBezTo>
                  <a:cubicBezTo>
                    <a:pt x="3030" y="15200"/>
                    <a:pt x="3160" y="15071"/>
                    <a:pt x="3160" y="14942"/>
                  </a:cubicBezTo>
                  <a:cubicBezTo>
                    <a:pt x="3160" y="14812"/>
                    <a:pt x="3419" y="14789"/>
                    <a:pt x="3571" y="14789"/>
                  </a:cubicBezTo>
                  <a:cubicBezTo>
                    <a:pt x="3728" y="14789"/>
                    <a:pt x="3781" y="14942"/>
                    <a:pt x="3781" y="15151"/>
                  </a:cubicBezTo>
                  <a:cubicBezTo>
                    <a:pt x="3781" y="15357"/>
                    <a:pt x="3624" y="15459"/>
                    <a:pt x="3598" y="15589"/>
                  </a:cubicBezTo>
                  <a:cubicBezTo>
                    <a:pt x="3571" y="15719"/>
                    <a:pt x="3830" y="15693"/>
                    <a:pt x="3884" y="15795"/>
                  </a:cubicBezTo>
                  <a:cubicBezTo>
                    <a:pt x="3934" y="15902"/>
                    <a:pt x="3701" y="15925"/>
                    <a:pt x="3701" y="16081"/>
                  </a:cubicBezTo>
                  <a:cubicBezTo>
                    <a:pt x="3701" y="16237"/>
                    <a:pt x="3678" y="16416"/>
                    <a:pt x="3522" y="16470"/>
                  </a:cubicBezTo>
                  <a:cubicBezTo>
                    <a:pt x="3365" y="16520"/>
                    <a:pt x="3339" y="16885"/>
                    <a:pt x="3495" y="17037"/>
                  </a:cubicBezTo>
                  <a:cubicBezTo>
                    <a:pt x="3652" y="17194"/>
                    <a:pt x="3571" y="17248"/>
                    <a:pt x="3469" y="17373"/>
                  </a:cubicBezTo>
                  <a:cubicBezTo>
                    <a:pt x="3365" y="17503"/>
                    <a:pt x="3522" y="17892"/>
                    <a:pt x="3652" y="17945"/>
                  </a:cubicBezTo>
                  <a:cubicBezTo>
                    <a:pt x="3781" y="17994"/>
                    <a:pt x="3830" y="18280"/>
                    <a:pt x="3701" y="18486"/>
                  </a:cubicBezTo>
                  <a:cubicBezTo>
                    <a:pt x="3571" y="18696"/>
                    <a:pt x="3522" y="18826"/>
                    <a:pt x="3701" y="18826"/>
                  </a:cubicBezTo>
                  <a:cubicBezTo>
                    <a:pt x="3884" y="18826"/>
                    <a:pt x="3728" y="18977"/>
                    <a:pt x="3624" y="18977"/>
                  </a:cubicBezTo>
                  <a:cubicBezTo>
                    <a:pt x="3522" y="18977"/>
                    <a:pt x="3316" y="19317"/>
                    <a:pt x="3209" y="19470"/>
                  </a:cubicBezTo>
                  <a:cubicBezTo>
                    <a:pt x="3107" y="19626"/>
                    <a:pt x="3107" y="20117"/>
                    <a:pt x="3003" y="20144"/>
                  </a:cubicBezTo>
                  <a:cubicBezTo>
                    <a:pt x="2901" y="20170"/>
                    <a:pt x="2820" y="20479"/>
                    <a:pt x="3003" y="20555"/>
                  </a:cubicBezTo>
                  <a:cubicBezTo>
                    <a:pt x="3186" y="20636"/>
                    <a:pt x="3057" y="20765"/>
                    <a:pt x="3003" y="20868"/>
                  </a:cubicBezTo>
                  <a:cubicBezTo>
                    <a:pt x="2950" y="20971"/>
                    <a:pt x="3080" y="21204"/>
                    <a:pt x="3133" y="21306"/>
                  </a:cubicBezTo>
                  <a:cubicBezTo>
                    <a:pt x="3186" y="21413"/>
                    <a:pt x="3419" y="21748"/>
                    <a:pt x="3419" y="21927"/>
                  </a:cubicBezTo>
                  <a:cubicBezTo>
                    <a:pt x="3419" y="22110"/>
                    <a:pt x="3652" y="22008"/>
                    <a:pt x="3701" y="22240"/>
                  </a:cubicBezTo>
                  <a:cubicBezTo>
                    <a:pt x="3734" y="22384"/>
                    <a:pt x="3806" y="22419"/>
                    <a:pt x="3881" y="22419"/>
                  </a:cubicBezTo>
                  <a:cubicBezTo>
                    <a:pt x="3927" y="22419"/>
                    <a:pt x="3974" y="22405"/>
                    <a:pt x="4013" y="22397"/>
                  </a:cubicBezTo>
                  <a:cubicBezTo>
                    <a:pt x="4073" y="22381"/>
                    <a:pt x="4157" y="22332"/>
                    <a:pt x="4234" y="22332"/>
                  </a:cubicBezTo>
                  <a:cubicBezTo>
                    <a:pt x="4290" y="22332"/>
                    <a:pt x="4342" y="22359"/>
                    <a:pt x="4375" y="22446"/>
                  </a:cubicBezTo>
                  <a:cubicBezTo>
                    <a:pt x="4452" y="22652"/>
                    <a:pt x="4116" y="22731"/>
                    <a:pt x="3987" y="22911"/>
                  </a:cubicBezTo>
                  <a:cubicBezTo>
                    <a:pt x="3858" y="23094"/>
                    <a:pt x="4013" y="23250"/>
                    <a:pt x="4192" y="23250"/>
                  </a:cubicBezTo>
                  <a:cubicBezTo>
                    <a:pt x="4375" y="23250"/>
                    <a:pt x="4375" y="23456"/>
                    <a:pt x="4555" y="23559"/>
                  </a:cubicBezTo>
                  <a:cubicBezTo>
                    <a:pt x="4582" y="23575"/>
                    <a:pt x="4607" y="23581"/>
                    <a:pt x="4628" y="23581"/>
                  </a:cubicBezTo>
                  <a:cubicBezTo>
                    <a:pt x="4747" y="23581"/>
                    <a:pt x="4776" y="23376"/>
                    <a:pt x="4841" y="23376"/>
                  </a:cubicBezTo>
                  <a:cubicBezTo>
                    <a:pt x="4917" y="23376"/>
                    <a:pt x="4996" y="23532"/>
                    <a:pt x="5024" y="23586"/>
                  </a:cubicBezTo>
                  <a:cubicBezTo>
                    <a:pt x="5043" y="23627"/>
                    <a:pt x="5230" y="23726"/>
                    <a:pt x="5336" y="23726"/>
                  </a:cubicBezTo>
                  <a:cubicBezTo>
                    <a:pt x="5356" y="23726"/>
                    <a:pt x="5373" y="23723"/>
                    <a:pt x="5385" y="23715"/>
                  </a:cubicBezTo>
                  <a:cubicBezTo>
                    <a:pt x="5459" y="23664"/>
                    <a:pt x="5437" y="23375"/>
                    <a:pt x="5600" y="23375"/>
                  </a:cubicBezTo>
                  <a:cubicBezTo>
                    <a:pt x="5606" y="23375"/>
                    <a:pt x="5612" y="23376"/>
                    <a:pt x="5618" y="23376"/>
                  </a:cubicBezTo>
                  <a:cubicBezTo>
                    <a:pt x="5686" y="23386"/>
                    <a:pt x="5755" y="23397"/>
                    <a:pt x="5811" y="23397"/>
                  </a:cubicBezTo>
                  <a:cubicBezTo>
                    <a:pt x="5902" y="23397"/>
                    <a:pt x="5960" y="23370"/>
                    <a:pt x="5927" y="23273"/>
                  </a:cubicBezTo>
                  <a:cubicBezTo>
                    <a:pt x="5877" y="23120"/>
                    <a:pt x="5900" y="22965"/>
                    <a:pt x="5900" y="22861"/>
                  </a:cubicBezTo>
                  <a:cubicBezTo>
                    <a:pt x="5900" y="22805"/>
                    <a:pt x="5961" y="22754"/>
                    <a:pt x="6053" y="22694"/>
                  </a:cubicBezTo>
                  <a:cubicBezTo>
                    <a:pt x="6064" y="22659"/>
                    <a:pt x="6094" y="22633"/>
                    <a:pt x="6133" y="22633"/>
                  </a:cubicBezTo>
                  <a:lnTo>
                    <a:pt x="6140" y="22633"/>
                  </a:lnTo>
                  <a:cubicBezTo>
                    <a:pt x="6194" y="22594"/>
                    <a:pt x="6254" y="22553"/>
                    <a:pt x="6315" y="22499"/>
                  </a:cubicBezTo>
                  <a:cubicBezTo>
                    <a:pt x="6440" y="22389"/>
                    <a:pt x="6526" y="22317"/>
                    <a:pt x="6587" y="22317"/>
                  </a:cubicBezTo>
                  <a:cubicBezTo>
                    <a:pt x="6628" y="22317"/>
                    <a:pt x="6657" y="22348"/>
                    <a:pt x="6678" y="22420"/>
                  </a:cubicBezTo>
                  <a:cubicBezTo>
                    <a:pt x="6698" y="22489"/>
                    <a:pt x="6725" y="22520"/>
                    <a:pt x="6757" y="22520"/>
                  </a:cubicBezTo>
                  <a:cubicBezTo>
                    <a:pt x="6809" y="22520"/>
                    <a:pt x="6873" y="22434"/>
                    <a:pt x="6937" y="22290"/>
                  </a:cubicBezTo>
                  <a:cubicBezTo>
                    <a:pt x="6963" y="22228"/>
                    <a:pt x="7005" y="22164"/>
                    <a:pt x="7047" y="22103"/>
                  </a:cubicBezTo>
                  <a:cubicBezTo>
                    <a:pt x="7024" y="22065"/>
                    <a:pt x="6998" y="22031"/>
                    <a:pt x="6971" y="21996"/>
                  </a:cubicBezTo>
                  <a:cubicBezTo>
                    <a:pt x="6712" y="21702"/>
                    <a:pt x="6472" y="21169"/>
                    <a:pt x="6574" y="20773"/>
                  </a:cubicBezTo>
                  <a:cubicBezTo>
                    <a:pt x="6678" y="20376"/>
                    <a:pt x="6506" y="20049"/>
                    <a:pt x="6746" y="19878"/>
                  </a:cubicBezTo>
                  <a:cubicBezTo>
                    <a:pt x="6833" y="19816"/>
                    <a:pt x="6946" y="19798"/>
                    <a:pt x="7064" y="19798"/>
                  </a:cubicBezTo>
                  <a:cubicBezTo>
                    <a:pt x="7214" y="19798"/>
                    <a:pt x="7371" y="19826"/>
                    <a:pt x="7488" y="19826"/>
                  </a:cubicBezTo>
                  <a:cubicBezTo>
                    <a:pt x="7536" y="19826"/>
                    <a:pt x="7576" y="19821"/>
                    <a:pt x="7608" y="19809"/>
                  </a:cubicBezTo>
                  <a:cubicBezTo>
                    <a:pt x="7622" y="19803"/>
                    <a:pt x="7635" y="19801"/>
                    <a:pt x="7647" y="19801"/>
                  </a:cubicBezTo>
                  <a:cubicBezTo>
                    <a:pt x="7785" y="19801"/>
                    <a:pt x="7795" y="20138"/>
                    <a:pt x="7763" y="20376"/>
                  </a:cubicBezTo>
                  <a:cubicBezTo>
                    <a:pt x="7732" y="20620"/>
                    <a:pt x="7851" y="21107"/>
                    <a:pt x="7996" y="21107"/>
                  </a:cubicBezTo>
                  <a:cubicBezTo>
                    <a:pt x="8005" y="21107"/>
                    <a:pt x="8014" y="21105"/>
                    <a:pt x="8023" y="21100"/>
                  </a:cubicBezTo>
                  <a:cubicBezTo>
                    <a:pt x="8110" y="21062"/>
                    <a:pt x="8261" y="20986"/>
                    <a:pt x="8344" y="20986"/>
                  </a:cubicBezTo>
                  <a:cubicBezTo>
                    <a:pt x="8411" y="20986"/>
                    <a:pt x="8435" y="21035"/>
                    <a:pt x="8351" y="21188"/>
                  </a:cubicBezTo>
                  <a:cubicBezTo>
                    <a:pt x="8219" y="21427"/>
                    <a:pt x="8362" y="21566"/>
                    <a:pt x="8462" y="21566"/>
                  </a:cubicBezTo>
                  <a:cubicBezTo>
                    <a:pt x="8506" y="21566"/>
                    <a:pt x="8541" y="21539"/>
                    <a:pt x="8541" y="21482"/>
                  </a:cubicBezTo>
                  <a:cubicBezTo>
                    <a:pt x="8541" y="21291"/>
                    <a:pt x="8766" y="21032"/>
                    <a:pt x="8919" y="21032"/>
                  </a:cubicBezTo>
                  <a:cubicBezTo>
                    <a:pt x="9075" y="21032"/>
                    <a:pt x="9422" y="21013"/>
                    <a:pt x="9369" y="20842"/>
                  </a:cubicBezTo>
                  <a:cubicBezTo>
                    <a:pt x="9315" y="20670"/>
                    <a:pt x="9628" y="20670"/>
                    <a:pt x="9608" y="20430"/>
                  </a:cubicBezTo>
                  <a:cubicBezTo>
                    <a:pt x="9597" y="20250"/>
                    <a:pt x="9642" y="20080"/>
                    <a:pt x="9755" y="20080"/>
                  </a:cubicBezTo>
                  <a:cubicBezTo>
                    <a:pt x="9795" y="20080"/>
                    <a:pt x="9844" y="20102"/>
                    <a:pt x="9902" y="20152"/>
                  </a:cubicBezTo>
                  <a:cubicBezTo>
                    <a:pt x="9954" y="20196"/>
                    <a:pt x="10026" y="20213"/>
                    <a:pt x="10105" y="20213"/>
                  </a:cubicBezTo>
                  <a:cubicBezTo>
                    <a:pt x="10372" y="20213"/>
                    <a:pt x="10717" y="20016"/>
                    <a:pt x="10611" y="19961"/>
                  </a:cubicBezTo>
                  <a:cubicBezTo>
                    <a:pt x="10523" y="19919"/>
                    <a:pt x="10337" y="19957"/>
                    <a:pt x="10215" y="19888"/>
                  </a:cubicBezTo>
                  <a:cubicBezTo>
                    <a:pt x="10182" y="19903"/>
                    <a:pt x="10152" y="19910"/>
                    <a:pt x="10125" y="19910"/>
                  </a:cubicBezTo>
                  <a:cubicBezTo>
                    <a:pt x="9898" y="19910"/>
                    <a:pt x="9898" y="19436"/>
                    <a:pt x="9898" y="19287"/>
                  </a:cubicBezTo>
                  <a:cubicBezTo>
                    <a:pt x="9898" y="19104"/>
                    <a:pt x="10173" y="18780"/>
                    <a:pt x="10451" y="18574"/>
                  </a:cubicBezTo>
                  <a:cubicBezTo>
                    <a:pt x="10458" y="18566"/>
                    <a:pt x="10467" y="18558"/>
                    <a:pt x="10474" y="18555"/>
                  </a:cubicBezTo>
                  <a:lnTo>
                    <a:pt x="10477" y="18551"/>
                  </a:lnTo>
                  <a:cubicBezTo>
                    <a:pt x="10485" y="18543"/>
                    <a:pt x="10489" y="18539"/>
                    <a:pt x="10497" y="18536"/>
                  </a:cubicBezTo>
                  <a:cubicBezTo>
                    <a:pt x="10497" y="18532"/>
                    <a:pt x="10497" y="18532"/>
                    <a:pt x="10500" y="18532"/>
                  </a:cubicBezTo>
                  <a:lnTo>
                    <a:pt x="10516" y="18516"/>
                  </a:lnTo>
                  <a:cubicBezTo>
                    <a:pt x="10516" y="18513"/>
                    <a:pt x="10516" y="18513"/>
                    <a:pt x="10520" y="18513"/>
                  </a:cubicBezTo>
                  <a:cubicBezTo>
                    <a:pt x="10523" y="18509"/>
                    <a:pt x="10527" y="18501"/>
                    <a:pt x="10535" y="18494"/>
                  </a:cubicBezTo>
                  <a:cubicBezTo>
                    <a:pt x="10653" y="18356"/>
                    <a:pt x="10592" y="18226"/>
                    <a:pt x="10558" y="18177"/>
                  </a:cubicBezTo>
                  <a:cubicBezTo>
                    <a:pt x="10553" y="18173"/>
                    <a:pt x="10550" y="18166"/>
                    <a:pt x="10546" y="18166"/>
                  </a:cubicBezTo>
                  <a:cubicBezTo>
                    <a:pt x="10546" y="18162"/>
                    <a:pt x="10542" y="18158"/>
                    <a:pt x="10542" y="18158"/>
                  </a:cubicBezTo>
                  <a:lnTo>
                    <a:pt x="7962" y="18089"/>
                  </a:lnTo>
                  <a:lnTo>
                    <a:pt x="7570" y="16615"/>
                  </a:lnTo>
                  <a:cubicBezTo>
                    <a:pt x="7531" y="16599"/>
                    <a:pt x="7501" y="16584"/>
                    <a:pt x="7471" y="16565"/>
                  </a:cubicBezTo>
                  <a:cubicBezTo>
                    <a:pt x="7196" y="16374"/>
                    <a:pt x="7425" y="16119"/>
                    <a:pt x="7489" y="16027"/>
                  </a:cubicBezTo>
                  <a:cubicBezTo>
                    <a:pt x="7543" y="15955"/>
                    <a:pt x="7196" y="15994"/>
                    <a:pt x="7211" y="15788"/>
                  </a:cubicBezTo>
                  <a:cubicBezTo>
                    <a:pt x="7218" y="15713"/>
                    <a:pt x="7266" y="15695"/>
                    <a:pt x="7323" y="15695"/>
                  </a:cubicBezTo>
                  <a:cubicBezTo>
                    <a:pt x="7377" y="15695"/>
                    <a:pt x="7439" y="15710"/>
                    <a:pt x="7485" y="15710"/>
                  </a:cubicBezTo>
                  <a:cubicBezTo>
                    <a:pt x="7528" y="15710"/>
                    <a:pt x="7558" y="15698"/>
                    <a:pt x="7558" y="15651"/>
                  </a:cubicBezTo>
                  <a:cubicBezTo>
                    <a:pt x="7558" y="15544"/>
                    <a:pt x="7882" y="15322"/>
                    <a:pt x="8189" y="15322"/>
                  </a:cubicBezTo>
                  <a:cubicBezTo>
                    <a:pt x="8235" y="15322"/>
                    <a:pt x="8280" y="15327"/>
                    <a:pt x="8324" y="15338"/>
                  </a:cubicBezTo>
                  <a:cubicBezTo>
                    <a:pt x="8511" y="15109"/>
                    <a:pt x="8957" y="14694"/>
                    <a:pt x="9067" y="14655"/>
                  </a:cubicBezTo>
                  <a:cubicBezTo>
                    <a:pt x="9204" y="14610"/>
                    <a:pt x="8976" y="14011"/>
                    <a:pt x="9021" y="13897"/>
                  </a:cubicBezTo>
                  <a:cubicBezTo>
                    <a:pt x="9067" y="13783"/>
                    <a:pt x="9067" y="12883"/>
                    <a:pt x="9067" y="12723"/>
                  </a:cubicBezTo>
                  <a:cubicBezTo>
                    <a:pt x="9067" y="12560"/>
                    <a:pt x="9369" y="12445"/>
                    <a:pt x="9415" y="12262"/>
                  </a:cubicBezTo>
                  <a:cubicBezTo>
                    <a:pt x="9445" y="12140"/>
                    <a:pt x="9589" y="12130"/>
                    <a:pt x="9743" y="12130"/>
                  </a:cubicBezTo>
                  <a:cubicBezTo>
                    <a:pt x="9773" y="12130"/>
                    <a:pt x="9804" y="12131"/>
                    <a:pt x="9835" y="12131"/>
                  </a:cubicBezTo>
                  <a:cubicBezTo>
                    <a:pt x="9881" y="12131"/>
                    <a:pt x="9926" y="12130"/>
                    <a:pt x="9967" y="12125"/>
                  </a:cubicBezTo>
                  <a:cubicBezTo>
                    <a:pt x="10173" y="12102"/>
                    <a:pt x="10382" y="11823"/>
                    <a:pt x="10565" y="11800"/>
                  </a:cubicBezTo>
                  <a:cubicBezTo>
                    <a:pt x="10748" y="11778"/>
                    <a:pt x="10657" y="11477"/>
                    <a:pt x="10703" y="11294"/>
                  </a:cubicBezTo>
                  <a:cubicBezTo>
                    <a:pt x="10748" y="11111"/>
                    <a:pt x="10821" y="10833"/>
                    <a:pt x="11003" y="10810"/>
                  </a:cubicBezTo>
                  <a:cubicBezTo>
                    <a:pt x="11186" y="10787"/>
                    <a:pt x="11049" y="10558"/>
                    <a:pt x="10912" y="10535"/>
                  </a:cubicBezTo>
                  <a:cubicBezTo>
                    <a:pt x="10775" y="10512"/>
                    <a:pt x="10588" y="10280"/>
                    <a:pt x="10451" y="9937"/>
                  </a:cubicBezTo>
                  <a:cubicBezTo>
                    <a:pt x="10444" y="9918"/>
                    <a:pt x="10435" y="9899"/>
                    <a:pt x="10432" y="9880"/>
                  </a:cubicBezTo>
                  <a:lnTo>
                    <a:pt x="10428" y="9880"/>
                  </a:lnTo>
                  <a:cubicBezTo>
                    <a:pt x="10390" y="9754"/>
                    <a:pt x="10390" y="9666"/>
                    <a:pt x="10416" y="9598"/>
                  </a:cubicBezTo>
                  <a:cubicBezTo>
                    <a:pt x="10252" y="9533"/>
                    <a:pt x="10112" y="9468"/>
                    <a:pt x="10092" y="9422"/>
                  </a:cubicBezTo>
                  <a:cubicBezTo>
                    <a:pt x="10043" y="9300"/>
                    <a:pt x="9867" y="9079"/>
                    <a:pt x="9696" y="9061"/>
                  </a:cubicBezTo>
                  <a:cubicBezTo>
                    <a:pt x="9524" y="9042"/>
                    <a:pt x="9524" y="8576"/>
                    <a:pt x="9677" y="8268"/>
                  </a:cubicBezTo>
                  <a:cubicBezTo>
                    <a:pt x="9834" y="7955"/>
                    <a:pt x="9834" y="7768"/>
                    <a:pt x="9593" y="7749"/>
                  </a:cubicBezTo>
                  <a:cubicBezTo>
                    <a:pt x="9353" y="7734"/>
                    <a:pt x="9281" y="7284"/>
                    <a:pt x="9353" y="7147"/>
                  </a:cubicBezTo>
                  <a:cubicBezTo>
                    <a:pt x="9422" y="7006"/>
                    <a:pt x="9662" y="6576"/>
                    <a:pt x="9575" y="6370"/>
                  </a:cubicBezTo>
                  <a:cubicBezTo>
                    <a:pt x="9490" y="6164"/>
                    <a:pt x="9593" y="5127"/>
                    <a:pt x="9662" y="4868"/>
                  </a:cubicBezTo>
                  <a:cubicBezTo>
                    <a:pt x="9730" y="4609"/>
                    <a:pt x="9559" y="4540"/>
                    <a:pt x="9818" y="4315"/>
                  </a:cubicBezTo>
                  <a:cubicBezTo>
                    <a:pt x="10036" y="4129"/>
                    <a:pt x="9837" y="4037"/>
                    <a:pt x="10005" y="3828"/>
                  </a:cubicBezTo>
                  <a:cubicBezTo>
                    <a:pt x="9948" y="3828"/>
                    <a:pt x="9876" y="3839"/>
                    <a:pt x="9799" y="3842"/>
                  </a:cubicBezTo>
                  <a:lnTo>
                    <a:pt x="9769" y="3842"/>
                  </a:lnTo>
                  <a:cubicBezTo>
                    <a:pt x="9601" y="3842"/>
                    <a:pt x="9460" y="3583"/>
                    <a:pt x="9330" y="3534"/>
                  </a:cubicBezTo>
                  <a:cubicBezTo>
                    <a:pt x="9319" y="3530"/>
                    <a:pt x="9306" y="3527"/>
                    <a:pt x="9292" y="3527"/>
                  </a:cubicBezTo>
                  <a:cubicBezTo>
                    <a:pt x="9136" y="3527"/>
                    <a:pt x="8801" y="3766"/>
                    <a:pt x="8683" y="3766"/>
                  </a:cubicBezTo>
                  <a:cubicBezTo>
                    <a:pt x="8553" y="3766"/>
                    <a:pt x="8244" y="3766"/>
                    <a:pt x="8180" y="3896"/>
                  </a:cubicBezTo>
                  <a:cubicBezTo>
                    <a:pt x="8170" y="3915"/>
                    <a:pt x="8159" y="3923"/>
                    <a:pt x="8146" y="3923"/>
                  </a:cubicBezTo>
                  <a:cubicBezTo>
                    <a:pt x="8070" y="3923"/>
                    <a:pt x="7947" y="3636"/>
                    <a:pt x="7951" y="3561"/>
                  </a:cubicBezTo>
                  <a:cubicBezTo>
                    <a:pt x="7958" y="3367"/>
                    <a:pt x="7760" y="3096"/>
                    <a:pt x="7844" y="3012"/>
                  </a:cubicBezTo>
                  <a:cubicBezTo>
                    <a:pt x="7928" y="2928"/>
                    <a:pt x="7951" y="2760"/>
                    <a:pt x="7951" y="2593"/>
                  </a:cubicBezTo>
                  <a:cubicBezTo>
                    <a:pt x="7951" y="2520"/>
                    <a:pt x="7915" y="2492"/>
                    <a:pt x="7867" y="2492"/>
                  </a:cubicBezTo>
                  <a:cubicBezTo>
                    <a:pt x="7805" y="2492"/>
                    <a:pt x="7724" y="2539"/>
                    <a:pt x="7677" y="2593"/>
                  </a:cubicBezTo>
                  <a:cubicBezTo>
                    <a:pt x="7668" y="2603"/>
                    <a:pt x="7651" y="2608"/>
                    <a:pt x="7627" y="2608"/>
                  </a:cubicBezTo>
                  <a:cubicBezTo>
                    <a:pt x="7432" y="2608"/>
                    <a:pt x="6787" y="2289"/>
                    <a:pt x="6551" y="2234"/>
                  </a:cubicBezTo>
                  <a:cubicBezTo>
                    <a:pt x="6289" y="2173"/>
                    <a:pt x="6529" y="2032"/>
                    <a:pt x="6551" y="1842"/>
                  </a:cubicBezTo>
                  <a:cubicBezTo>
                    <a:pt x="6579" y="1647"/>
                    <a:pt x="6541" y="1423"/>
                    <a:pt x="6602" y="1304"/>
                  </a:cubicBezTo>
                  <a:cubicBezTo>
                    <a:pt x="6659" y="1182"/>
                    <a:pt x="6529" y="836"/>
                    <a:pt x="6400" y="755"/>
                  </a:cubicBezTo>
                  <a:cubicBezTo>
                    <a:pt x="6374" y="739"/>
                    <a:pt x="6352" y="733"/>
                    <a:pt x="6332" y="733"/>
                  </a:cubicBezTo>
                  <a:cubicBezTo>
                    <a:pt x="6248" y="733"/>
                    <a:pt x="6181" y="837"/>
                    <a:pt x="5967" y="837"/>
                  </a:cubicBezTo>
                  <a:cubicBezTo>
                    <a:pt x="5955" y="837"/>
                    <a:pt x="5943" y="836"/>
                    <a:pt x="5930" y="836"/>
                  </a:cubicBezTo>
                  <a:cubicBezTo>
                    <a:pt x="5633" y="824"/>
                    <a:pt x="5489" y="645"/>
                    <a:pt x="5489" y="454"/>
                  </a:cubicBezTo>
                  <a:cubicBezTo>
                    <a:pt x="5489" y="264"/>
                    <a:pt x="5313" y="203"/>
                    <a:pt x="5168" y="203"/>
                  </a:cubicBezTo>
                  <a:cubicBezTo>
                    <a:pt x="5039" y="203"/>
                    <a:pt x="4959" y="51"/>
                    <a:pt x="479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6" name="Google Shape;1546;p48"/>
            <p:cNvSpPr/>
            <p:nvPr/>
          </p:nvSpPr>
          <p:spPr>
            <a:xfrm>
              <a:off x="1309225" y="2001100"/>
              <a:ext cx="190125" cy="262150"/>
            </a:xfrm>
            <a:custGeom>
              <a:rect b="b" l="l" r="r" t="t"/>
              <a:pathLst>
                <a:path extrusionOk="0" h="10486" w="7605">
                  <a:moveTo>
                    <a:pt x="493" y="1"/>
                  </a:moveTo>
                  <a:cubicBezTo>
                    <a:pt x="430" y="1"/>
                    <a:pt x="369" y="34"/>
                    <a:pt x="313" y="105"/>
                  </a:cubicBezTo>
                  <a:cubicBezTo>
                    <a:pt x="1" y="502"/>
                    <a:pt x="431" y="1623"/>
                    <a:pt x="656" y="1901"/>
                  </a:cubicBezTo>
                  <a:cubicBezTo>
                    <a:pt x="881" y="2176"/>
                    <a:pt x="725" y="2572"/>
                    <a:pt x="881" y="2850"/>
                  </a:cubicBezTo>
                  <a:cubicBezTo>
                    <a:pt x="1037" y="3124"/>
                    <a:pt x="1174" y="3711"/>
                    <a:pt x="984" y="4005"/>
                  </a:cubicBezTo>
                  <a:cubicBezTo>
                    <a:pt x="794" y="4299"/>
                    <a:pt x="1209" y="4642"/>
                    <a:pt x="1190" y="4867"/>
                  </a:cubicBezTo>
                  <a:cubicBezTo>
                    <a:pt x="1174" y="5091"/>
                    <a:pt x="1415" y="5351"/>
                    <a:pt x="1399" y="5590"/>
                  </a:cubicBezTo>
                  <a:cubicBezTo>
                    <a:pt x="1380" y="5834"/>
                    <a:pt x="1590" y="6315"/>
                    <a:pt x="1728" y="6349"/>
                  </a:cubicBezTo>
                  <a:cubicBezTo>
                    <a:pt x="1865" y="6383"/>
                    <a:pt x="1830" y="6799"/>
                    <a:pt x="2002" y="6799"/>
                  </a:cubicBezTo>
                  <a:cubicBezTo>
                    <a:pt x="2177" y="6799"/>
                    <a:pt x="2329" y="7126"/>
                    <a:pt x="2173" y="7298"/>
                  </a:cubicBezTo>
                  <a:cubicBezTo>
                    <a:pt x="2070" y="7416"/>
                    <a:pt x="2186" y="7548"/>
                    <a:pt x="2341" y="7548"/>
                  </a:cubicBezTo>
                  <a:cubicBezTo>
                    <a:pt x="2416" y="7548"/>
                    <a:pt x="2500" y="7517"/>
                    <a:pt x="2574" y="7439"/>
                  </a:cubicBezTo>
                  <a:cubicBezTo>
                    <a:pt x="2607" y="7402"/>
                    <a:pt x="2636" y="7386"/>
                    <a:pt x="2662" y="7386"/>
                  </a:cubicBezTo>
                  <a:cubicBezTo>
                    <a:pt x="2789" y="7386"/>
                    <a:pt x="2827" y="7780"/>
                    <a:pt x="2920" y="7780"/>
                  </a:cubicBezTo>
                  <a:cubicBezTo>
                    <a:pt x="2929" y="7780"/>
                    <a:pt x="2940" y="7776"/>
                    <a:pt x="2951" y="7766"/>
                  </a:cubicBezTo>
                  <a:cubicBezTo>
                    <a:pt x="2970" y="7749"/>
                    <a:pt x="2988" y="7742"/>
                    <a:pt x="3006" y="7742"/>
                  </a:cubicBezTo>
                  <a:cubicBezTo>
                    <a:pt x="3101" y="7742"/>
                    <a:pt x="3177" y="7951"/>
                    <a:pt x="3286" y="7951"/>
                  </a:cubicBezTo>
                  <a:cubicBezTo>
                    <a:pt x="3301" y="7951"/>
                    <a:pt x="3316" y="7947"/>
                    <a:pt x="3332" y="7938"/>
                  </a:cubicBezTo>
                  <a:cubicBezTo>
                    <a:pt x="3349" y="7928"/>
                    <a:pt x="3365" y="7924"/>
                    <a:pt x="3380" y="7924"/>
                  </a:cubicBezTo>
                  <a:cubicBezTo>
                    <a:pt x="3496" y="7924"/>
                    <a:pt x="3544" y="8207"/>
                    <a:pt x="3591" y="8438"/>
                  </a:cubicBezTo>
                  <a:cubicBezTo>
                    <a:pt x="3620" y="8589"/>
                    <a:pt x="3750" y="8698"/>
                    <a:pt x="3856" y="8698"/>
                  </a:cubicBezTo>
                  <a:cubicBezTo>
                    <a:pt x="3932" y="8698"/>
                    <a:pt x="3996" y="8643"/>
                    <a:pt x="4003" y="8506"/>
                  </a:cubicBezTo>
                  <a:cubicBezTo>
                    <a:pt x="4007" y="8427"/>
                    <a:pt x="4014" y="8397"/>
                    <a:pt x="4024" y="8397"/>
                  </a:cubicBezTo>
                  <a:cubicBezTo>
                    <a:pt x="4057" y="8397"/>
                    <a:pt x="4128" y="8664"/>
                    <a:pt x="4306" y="8664"/>
                  </a:cubicBezTo>
                  <a:cubicBezTo>
                    <a:pt x="4314" y="8664"/>
                    <a:pt x="4322" y="8664"/>
                    <a:pt x="4330" y="8663"/>
                  </a:cubicBezTo>
                  <a:cubicBezTo>
                    <a:pt x="4338" y="8662"/>
                    <a:pt x="4345" y="8661"/>
                    <a:pt x="4352" y="8661"/>
                  </a:cubicBezTo>
                  <a:cubicBezTo>
                    <a:pt x="4577" y="8661"/>
                    <a:pt x="4427" y="9181"/>
                    <a:pt x="4583" y="9181"/>
                  </a:cubicBezTo>
                  <a:cubicBezTo>
                    <a:pt x="4585" y="9181"/>
                    <a:pt x="4587" y="9181"/>
                    <a:pt x="4590" y="9181"/>
                  </a:cubicBezTo>
                  <a:cubicBezTo>
                    <a:pt x="4603" y="9179"/>
                    <a:pt x="4615" y="9178"/>
                    <a:pt x="4628" y="9178"/>
                  </a:cubicBezTo>
                  <a:cubicBezTo>
                    <a:pt x="4779" y="9178"/>
                    <a:pt x="4883" y="9290"/>
                    <a:pt x="4883" y="9592"/>
                  </a:cubicBezTo>
                  <a:cubicBezTo>
                    <a:pt x="4883" y="9675"/>
                    <a:pt x="4897" y="9706"/>
                    <a:pt x="4919" y="9706"/>
                  </a:cubicBezTo>
                  <a:cubicBezTo>
                    <a:pt x="4986" y="9706"/>
                    <a:pt x="5137" y="9432"/>
                    <a:pt x="5279" y="9406"/>
                  </a:cubicBezTo>
                  <a:cubicBezTo>
                    <a:pt x="5288" y="9404"/>
                    <a:pt x="5296" y="9403"/>
                    <a:pt x="5304" y="9403"/>
                  </a:cubicBezTo>
                  <a:cubicBezTo>
                    <a:pt x="5399" y="9403"/>
                    <a:pt x="5391" y="9535"/>
                    <a:pt x="5443" y="9634"/>
                  </a:cubicBezTo>
                  <a:cubicBezTo>
                    <a:pt x="5462" y="9627"/>
                    <a:pt x="5485" y="9623"/>
                    <a:pt x="5508" y="9623"/>
                  </a:cubicBezTo>
                  <a:cubicBezTo>
                    <a:pt x="5633" y="9642"/>
                    <a:pt x="5665" y="9699"/>
                    <a:pt x="5649" y="9752"/>
                  </a:cubicBezTo>
                  <a:cubicBezTo>
                    <a:pt x="5901" y="9802"/>
                    <a:pt x="5633" y="10389"/>
                    <a:pt x="6004" y="10473"/>
                  </a:cubicBezTo>
                  <a:cubicBezTo>
                    <a:pt x="6041" y="10481"/>
                    <a:pt x="6073" y="10485"/>
                    <a:pt x="6102" y="10485"/>
                  </a:cubicBezTo>
                  <a:cubicBezTo>
                    <a:pt x="6375" y="10485"/>
                    <a:pt x="6333" y="10137"/>
                    <a:pt x="6351" y="9886"/>
                  </a:cubicBezTo>
                  <a:cubicBezTo>
                    <a:pt x="6355" y="9806"/>
                    <a:pt x="6380" y="9781"/>
                    <a:pt x="6417" y="9781"/>
                  </a:cubicBezTo>
                  <a:cubicBezTo>
                    <a:pt x="6477" y="9781"/>
                    <a:pt x="6571" y="9848"/>
                    <a:pt x="6659" y="9848"/>
                  </a:cubicBezTo>
                  <a:cubicBezTo>
                    <a:pt x="6702" y="9848"/>
                    <a:pt x="6745" y="9832"/>
                    <a:pt x="6781" y="9783"/>
                  </a:cubicBezTo>
                  <a:cubicBezTo>
                    <a:pt x="6896" y="9631"/>
                    <a:pt x="6897" y="9507"/>
                    <a:pt x="6772" y="9507"/>
                  </a:cubicBezTo>
                  <a:cubicBezTo>
                    <a:pt x="6728" y="9507"/>
                    <a:pt x="6667" y="9522"/>
                    <a:pt x="6590" y="9558"/>
                  </a:cubicBezTo>
                  <a:cubicBezTo>
                    <a:pt x="6568" y="9569"/>
                    <a:pt x="6550" y="9573"/>
                    <a:pt x="6536" y="9573"/>
                  </a:cubicBezTo>
                  <a:cubicBezTo>
                    <a:pt x="6381" y="9573"/>
                    <a:pt x="6620" y="9044"/>
                    <a:pt x="6823" y="9044"/>
                  </a:cubicBezTo>
                  <a:cubicBezTo>
                    <a:pt x="6856" y="9044"/>
                    <a:pt x="6889" y="9059"/>
                    <a:pt x="6919" y="9093"/>
                  </a:cubicBezTo>
                  <a:cubicBezTo>
                    <a:pt x="6954" y="9133"/>
                    <a:pt x="6987" y="9151"/>
                    <a:pt x="7019" y="9151"/>
                  </a:cubicBezTo>
                  <a:cubicBezTo>
                    <a:pt x="7193" y="9151"/>
                    <a:pt x="7318" y="8626"/>
                    <a:pt x="7334" y="8350"/>
                  </a:cubicBezTo>
                  <a:cubicBezTo>
                    <a:pt x="7349" y="8022"/>
                    <a:pt x="7605" y="6860"/>
                    <a:pt x="7334" y="6833"/>
                  </a:cubicBezTo>
                  <a:cubicBezTo>
                    <a:pt x="7331" y="6833"/>
                    <a:pt x="7328" y="6833"/>
                    <a:pt x="7325" y="6833"/>
                  </a:cubicBezTo>
                  <a:cubicBezTo>
                    <a:pt x="7153" y="6833"/>
                    <a:pt x="6999" y="7269"/>
                    <a:pt x="6625" y="7625"/>
                  </a:cubicBezTo>
                  <a:cubicBezTo>
                    <a:pt x="6384" y="7856"/>
                    <a:pt x="6045" y="8045"/>
                    <a:pt x="5763" y="8045"/>
                  </a:cubicBezTo>
                  <a:cubicBezTo>
                    <a:pt x="5603" y="8045"/>
                    <a:pt x="5461" y="7984"/>
                    <a:pt x="5367" y="7835"/>
                  </a:cubicBezTo>
                  <a:cubicBezTo>
                    <a:pt x="5108" y="7420"/>
                    <a:pt x="4986" y="7782"/>
                    <a:pt x="4692" y="7367"/>
                  </a:cubicBezTo>
                  <a:cubicBezTo>
                    <a:pt x="4399" y="6955"/>
                    <a:pt x="4124" y="7195"/>
                    <a:pt x="4090" y="6852"/>
                  </a:cubicBezTo>
                  <a:cubicBezTo>
                    <a:pt x="4077" y="6716"/>
                    <a:pt x="4021" y="6692"/>
                    <a:pt x="3955" y="6692"/>
                  </a:cubicBezTo>
                  <a:cubicBezTo>
                    <a:pt x="3918" y="6692"/>
                    <a:pt x="3878" y="6699"/>
                    <a:pt x="3840" y="6699"/>
                  </a:cubicBezTo>
                  <a:cubicBezTo>
                    <a:pt x="3773" y="6699"/>
                    <a:pt x="3714" y="6675"/>
                    <a:pt x="3694" y="6540"/>
                  </a:cubicBezTo>
                  <a:cubicBezTo>
                    <a:pt x="3650" y="6261"/>
                    <a:pt x="3393" y="6163"/>
                    <a:pt x="3222" y="6163"/>
                  </a:cubicBezTo>
                  <a:cubicBezTo>
                    <a:pt x="3183" y="6163"/>
                    <a:pt x="3149" y="6168"/>
                    <a:pt x="3123" y="6177"/>
                  </a:cubicBezTo>
                  <a:cubicBezTo>
                    <a:pt x="3114" y="6181"/>
                    <a:pt x="3107" y="6182"/>
                    <a:pt x="3101" y="6182"/>
                  </a:cubicBezTo>
                  <a:cubicBezTo>
                    <a:pt x="3002" y="6182"/>
                    <a:pt x="3129" y="5804"/>
                    <a:pt x="2935" y="5625"/>
                  </a:cubicBezTo>
                  <a:cubicBezTo>
                    <a:pt x="2726" y="5438"/>
                    <a:pt x="2863" y="4988"/>
                    <a:pt x="2574" y="4851"/>
                  </a:cubicBezTo>
                  <a:cubicBezTo>
                    <a:pt x="2280" y="4714"/>
                    <a:pt x="1605" y="2728"/>
                    <a:pt x="1346" y="1607"/>
                  </a:cubicBezTo>
                  <a:cubicBezTo>
                    <a:pt x="1134" y="689"/>
                    <a:pt x="783" y="1"/>
                    <a:pt x="493"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7" name="Google Shape;1547;p48"/>
            <p:cNvSpPr/>
            <p:nvPr/>
          </p:nvSpPr>
          <p:spPr>
            <a:xfrm>
              <a:off x="1848525" y="2682150"/>
              <a:ext cx="21475" cy="45850"/>
            </a:xfrm>
            <a:custGeom>
              <a:rect b="b" l="l" r="r" t="t"/>
              <a:pathLst>
                <a:path extrusionOk="0" h="1834" w="859">
                  <a:moveTo>
                    <a:pt x="398" y="1"/>
                  </a:moveTo>
                  <a:cubicBezTo>
                    <a:pt x="294" y="1"/>
                    <a:pt x="165" y="249"/>
                    <a:pt x="203" y="325"/>
                  </a:cubicBezTo>
                  <a:cubicBezTo>
                    <a:pt x="241" y="405"/>
                    <a:pt x="165" y="611"/>
                    <a:pt x="74" y="676"/>
                  </a:cubicBezTo>
                  <a:cubicBezTo>
                    <a:pt x="1" y="725"/>
                    <a:pt x="28" y="889"/>
                    <a:pt x="43" y="1030"/>
                  </a:cubicBezTo>
                  <a:cubicBezTo>
                    <a:pt x="62" y="996"/>
                    <a:pt x="85" y="961"/>
                    <a:pt x="130" y="938"/>
                  </a:cubicBezTo>
                  <a:cubicBezTo>
                    <a:pt x="143" y="931"/>
                    <a:pt x="154" y="928"/>
                    <a:pt x="165" y="928"/>
                  </a:cubicBezTo>
                  <a:cubicBezTo>
                    <a:pt x="256" y="928"/>
                    <a:pt x="288" y="1152"/>
                    <a:pt x="388" y="1152"/>
                  </a:cubicBezTo>
                  <a:cubicBezTo>
                    <a:pt x="405" y="1152"/>
                    <a:pt x="425" y="1145"/>
                    <a:pt x="447" y="1129"/>
                  </a:cubicBezTo>
                  <a:cubicBezTo>
                    <a:pt x="469" y="1112"/>
                    <a:pt x="488" y="1105"/>
                    <a:pt x="504" y="1105"/>
                  </a:cubicBezTo>
                  <a:cubicBezTo>
                    <a:pt x="611" y="1105"/>
                    <a:pt x="599" y="1403"/>
                    <a:pt x="447" y="1403"/>
                  </a:cubicBezTo>
                  <a:cubicBezTo>
                    <a:pt x="279" y="1403"/>
                    <a:pt x="359" y="1801"/>
                    <a:pt x="466" y="1801"/>
                  </a:cubicBezTo>
                  <a:cubicBezTo>
                    <a:pt x="469" y="1801"/>
                    <a:pt x="471" y="1800"/>
                    <a:pt x="473" y="1800"/>
                  </a:cubicBezTo>
                  <a:cubicBezTo>
                    <a:pt x="481" y="1799"/>
                    <a:pt x="489" y="1798"/>
                    <a:pt x="497" y="1798"/>
                  </a:cubicBezTo>
                  <a:cubicBezTo>
                    <a:pt x="533" y="1798"/>
                    <a:pt x="573" y="1812"/>
                    <a:pt x="611" y="1834"/>
                  </a:cubicBezTo>
                  <a:cubicBezTo>
                    <a:pt x="653" y="1723"/>
                    <a:pt x="699" y="1591"/>
                    <a:pt x="721" y="1540"/>
                  </a:cubicBezTo>
                  <a:cubicBezTo>
                    <a:pt x="752" y="1461"/>
                    <a:pt x="859" y="432"/>
                    <a:pt x="783" y="24"/>
                  </a:cubicBezTo>
                  <a:lnTo>
                    <a:pt x="783" y="24"/>
                  </a:lnTo>
                  <a:cubicBezTo>
                    <a:pt x="767" y="28"/>
                    <a:pt x="744" y="30"/>
                    <a:pt x="718" y="30"/>
                  </a:cubicBezTo>
                  <a:cubicBezTo>
                    <a:pt x="633" y="30"/>
                    <a:pt x="507" y="11"/>
                    <a:pt x="428" y="4"/>
                  </a:cubicBezTo>
                  <a:lnTo>
                    <a:pt x="417" y="4"/>
                  </a:lnTo>
                  <a:cubicBezTo>
                    <a:pt x="417" y="1"/>
                    <a:pt x="412" y="1"/>
                    <a:pt x="412"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8" name="Google Shape;1548;p48"/>
            <p:cNvSpPr/>
            <p:nvPr/>
          </p:nvSpPr>
          <p:spPr>
            <a:xfrm>
              <a:off x="1168200" y="1598650"/>
              <a:ext cx="62050" cy="81525"/>
            </a:xfrm>
            <a:custGeom>
              <a:rect b="b" l="l" r="r" t="t"/>
              <a:pathLst>
                <a:path extrusionOk="0" h="3261" w="2482">
                  <a:moveTo>
                    <a:pt x="931" y="1"/>
                  </a:moveTo>
                  <a:cubicBezTo>
                    <a:pt x="867" y="1"/>
                    <a:pt x="786" y="170"/>
                    <a:pt x="744" y="455"/>
                  </a:cubicBezTo>
                  <a:cubicBezTo>
                    <a:pt x="676" y="920"/>
                    <a:pt x="279" y="730"/>
                    <a:pt x="138" y="886"/>
                  </a:cubicBezTo>
                  <a:cubicBezTo>
                    <a:pt x="0" y="1042"/>
                    <a:pt x="313" y="1126"/>
                    <a:pt x="431" y="1732"/>
                  </a:cubicBezTo>
                  <a:cubicBezTo>
                    <a:pt x="525" y="2192"/>
                    <a:pt x="638" y="2471"/>
                    <a:pt x="738" y="2471"/>
                  </a:cubicBezTo>
                  <a:cubicBezTo>
                    <a:pt x="770" y="2471"/>
                    <a:pt x="800" y="2444"/>
                    <a:pt x="828" y="2387"/>
                  </a:cubicBezTo>
                  <a:cubicBezTo>
                    <a:pt x="864" y="2317"/>
                    <a:pt x="914" y="2287"/>
                    <a:pt x="966" y="2287"/>
                  </a:cubicBezTo>
                  <a:cubicBezTo>
                    <a:pt x="1095" y="2287"/>
                    <a:pt x="1239" y="2463"/>
                    <a:pt x="1228" y="2647"/>
                  </a:cubicBezTo>
                  <a:cubicBezTo>
                    <a:pt x="1218" y="2780"/>
                    <a:pt x="1287" y="2858"/>
                    <a:pt x="1374" y="2858"/>
                  </a:cubicBezTo>
                  <a:cubicBezTo>
                    <a:pt x="1457" y="2858"/>
                    <a:pt x="1557" y="2788"/>
                    <a:pt x="1624" y="2628"/>
                  </a:cubicBezTo>
                  <a:cubicBezTo>
                    <a:pt x="1680" y="2495"/>
                    <a:pt x="1727" y="2436"/>
                    <a:pt x="1764" y="2436"/>
                  </a:cubicBezTo>
                  <a:cubicBezTo>
                    <a:pt x="1818" y="2436"/>
                    <a:pt x="1849" y="2562"/>
                    <a:pt x="1849" y="2765"/>
                  </a:cubicBezTo>
                  <a:cubicBezTo>
                    <a:pt x="1849" y="3027"/>
                    <a:pt x="1914" y="3261"/>
                    <a:pt x="1986" y="3261"/>
                  </a:cubicBezTo>
                  <a:cubicBezTo>
                    <a:pt x="2009" y="3261"/>
                    <a:pt x="2033" y="3236"/>
                    <a:pt x="2055" y="3180"/>
                  </a:cubicBezTo>
                  <a:cubicBezTo>
                    <a:pt x="2124" y="3008"/>
                    <a:pt x="2315" y="3024"/>
                    <a:pt x="2398" y="2662"/>
                  </a:cubicBezTo>
                  <a:cubicBezTo>
                    <a:pt x="2482" y="2315"/>
                    <a:pt x="2217" y="1970"/>
                    <a:pt x="2014" y="1970"/>
                  </a:cubicBezTo>
                  <a:cubicBezTo>
                    <a:pt x="2005" y="1970"/>
                    <a:pt x="1995" y="1971"/>
                    <a:pt x="1986" y="1972"/>
                  </a:cubicBezTo>
                  <a:cubicBezTo>
                    <a:pt x="1984" y="1973"/>
                    <a:pt x="1981" y="1973"/>
                    <a:pt x="1978" y="1973"/>
                  </a:cubicBezTo>
                  <a:cubicBezTo>
                    <a:pt x="1772" y="1973"/>
                    <a:pt x="1589" y="710"/>
                    <a:pt x="1502" y="368"/>
                  </a:cubicBezTo>
                  <a:cubicBezTo>
                    <a:pt x="1480" y="281"/>
                    <a:pt x="1440" y="252"/>
                    <a:pt x="1392" y="252"/>
                  </a:cubicBezTo>
                  <a:cubicBezTo>
                    <a:pt x="1303" y="252"/>
                    <a:pt x="1187" y="351"/>
                    <a:pt x="1107" y="351"/>
                  </a:cubicBezTo>
                  <a:cubicBezTo>
                    <a:pt x="1061" y="351"/>
                    <a:pt x="1028" y="318"/>
                    <a:pt x="1019" y="215"/>
                  </a:cubicBezTo>
                  <a:cubicBezTo>
                    <a:pt x="1005" y="68"/>
                    <a:pt x="971" y="1"/>
                    <a:pt x="93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49" name="Google Shape;1549;p48"/>
            <p:cNvSpPr/>
            <p:nvPr/>
          </p:nvSpPr>
          <p:spPr>
            <a:xfrm>
              <a:off x="1290450" y="238050"/>
              <a:ext cx="828050" cy="2377475"/>
            </a:xfrm>
            <a:custGeom>
              <a:rect b="b" l="l" r="r" t="t"/>
              <a:pathLst>
                <a:path extrusionOk="0" h="95099" w="33122">
                  <a:moveTo>
                    <a:pt x="12083" y="8651"/>
                  </a:moveTo>
                  <a:lnTo>
                    <a:pt x="12083" y="8651"/>
                  </a:lnTo>
                  <a:cubicBezTo>
                    <a:pt x="12224" y="8677"/>
                    <a:pt x="12198" y="8872"/>
                    <a:pt x="12083" y="8872"/>
                  </a:cubicBezTo>
                  <a:cubicBezTo>
                    <a:pt x="11919" y="8823"/>
                    <a:pt x="12094" y="8777"/>
                    <a:pt x="12083" y="8651"/>
                  </a:cubicBezTo>
                  <a:close/>
                  <a:moveTo>
                    <a:pt x="10291" y="8872"/>
                  </a:moveTo>
                  <a:lnTo>
                    <a:pt x="10291" y="9097"/>
                  </a:lnTo>
                  <a:lnTo>
                    <a:pt x="10071" y="9097"/>
                  </a:lnTo>
                  <a:lnTo>
                    <a:pt x="10071" y="8872"/>
                  </a:lnTo>
                  <a:close/>
                  <a:moveTo>
                    <a:pt x="16053" y="9179"/>
                  </a:moveTo>
                  <a:cubicBezTo>
                    <a:pt x="16100" y="9179"/>
                    <a:pt x="16149" y="9270"/>
                    <a:pt x="16126" y="9295"/>
                  </a:cubicBezTo>
                  <a:cubicBezTo>
                    <a:pt x="16117" y="9304"/>
                    <a:pt x="16108" y="9308"/>
                    <a:pt x="16098" y="9308"/>
                  </a:cubicBezTo>
                  <a:cubicBezTo>
                    <a:pt x="16049" y="9308"/>
                    <a:pt x="15999" y="9214"/>
                    <a:pt x="16024" y="9192"/>
                  </a:cubicBezTo>
                  <a:cubicBezTo>
                    <a:pt x="16033" y="9183"/>
                    <a:pt x="16043" y="9179"/>
                    <a:pt x="16053" y="9179"/>
                  </a:cubicBezTo>
                  <a:close/>
                  <a:moveTo>
                    <a:pt x="11951" y="9385"/>
                  </a:moveTo>
                  <a:cubicBezTo>
                    <a:pt x="12044" y="9385"/>
                    <a:pt x="12138" y="9470"/>
                    <a:pt x="11973" y="9653"/>
                  </a:cubicBezTo>
                  <a:cubicBezTo>
                    <a:pt x="11759" y="9479"/>
                    <a:pt x="11854" y="9385"/>
                    <a:pt x="11951" y="9385"/>
                  </a:cubicBezTo>
                  <a:close/>
                  <a:moveTo>
                    <a:pt x="13344" y="9529"/>
                  </a:moveTo>
                  <a:cubicBezTo>
                    <a:pt x="13396" y="9529"/>
                    <a:pt x="13450" y="9628"/>
                    <a:pt x="13424" y="9653"/>
                  </a:cubicBezTo>
                  <a:cubicBezTo>
                    <a:pt x="13415" y="9663"/>
                    <a:pt x="13404" y="9667"/>
                    <a:pt x="13394" y="9667"/>
                  </a:cubicBezTo>
                  <a:cubicBezTo>
                    <a:pt x="13342" y="9667"/>
                    <a:pt x="13288" y="9569"/>
                    <a:pt x="13314" y="9543"/>
                  </a:cubicBezTo>
                  <a:cubicBezTo>
                    <a:pt x="13323" y="9533"/>
                    <a:pt x="13334" y="9529"/>
                    <a:pt x="13344" y="9529"/>
                  </a:cubicBezTo>
                  <a:close/>
                  <a:moveTo>
                    <a:pt x="13524" y="9813"/>
                  </a:moveTo>
                  <a:cubicBezTo>
                    <a:pt x="13707" y="9909"/>
                    <a:pt x="13885" y="10008"/>
                    <a:pt x="13836" y="10332"/>
                  </a:cubicBezTo>
                  <a:cubicBezTo>
                    <a:pt x="13810" y="10336"/>
                    <a:pt x="13786" y="10338"/>
                    <a:pt x="13764" y="10338"/>
                  </a:cubicBezTo>
                  <a:cubicBezTo>
                    <a:pt x="13511" y="10338"/>
                    <a:pt x="13506" y="10087"/>
                    <a:pt x="13524" y="9813"/>
                  </a:cubicBezTo>
                  <a:close/>
                  <a:moveTo>
                    <a:pt x="17895" y="12097"/>
                  </a:moveTo>
                  <a:cubicBezTo>
                    <a:pt x="18013" y="12116"/>
                    <a:pt x="17952" y="12199"/>
                    <a:pt x="17895" y="12199"/>
                  </a:cubicBezTo>
                  <a:cubicBezTo>
                    <a:pt x="17777" y="12181"/>
                    <a:pt x="17838" y="12097"/>
                    <a:pt x="17895" y="12097"/>
                  </a:cubicBezTo>
                  <a:close/>
                  <a:moveTo>
                    <a:pt x="14530" y="12295"/>
                  </a:moveTo>
                  <a:cubicBezTo>
                    <a:pt x="14663" y="12318"/>
                    <a:pt x="14636" y="12501"/>
                    <a:pt x="14530" y="12501"/>
                  </a:cubicBezTo>
                  <a:cubicBezTo>
                    <a:pt x="14381" y="12455"/>
                    <a:pt x="14541" y="12409"/>
                    <a:pt x="14530" y="12295"/>
                  </a:cubicBezTo>
                  <a:close/>
                  <a:moveTo>
                    <a:pt x="16434" y="12591"/>
                  </a:moveTo>
                  <a:cubicBezTo>
                    <a:pt x="16482" y="12591"/>
                    <a:pt x="16533" y="12685"/>
                    <a:pt x="16508" y="12710"/>
                  </a:cubicBezTo>
                  <a:cubicBezTo>
                    <a:pt x="16499" y="12719"/>
                    <a:pt x="16489" y="12723"/>
                    <a:pt x="16480" y="12723"/>
                  </a:cubicBezTo>
                  <a:cubicBezTo>
                    <a:pt x="16432" y="12723"/>
                    <a:pt x="16382" y="12629"/>
                    <a:pt x="16405" y="12603"/>
                  </a:cubicBezTo>
                  <a:cubicBezTo>
                    <a:pt x="16414" y="12595"/>
                    <a:pt x="16424" y="12591"/>
                    <a:pt x="16434" y="12591"/>
                  </a:cubicBezTo>
                  <a:close/>
                  <a:moveTo>
                    <a:pt x="12481" y="12479"/>
                  </a:moveTo>
                  <a:cubicBezTo>
                    <a:pt x="12642" y="12479"/>
                    <a:pt x="12621" y="12850"/>
                    <a:pt x="12445" y="12850"/>
                  </a:cubicBezTo>
                  <a:cubicBezTo>
                    <a:pt x="12416" y="12850"/>
                    <a:pt x="12383" y="12840"/>
                    <a:pt x="12346" y="12817"/>
                  </a:cubicBezTo>
                  <a:lnTo>
                    <a:pt x="12346" y="12592"/>
                  </a:lnTo>
                  <a:cubicBezTo>
                    <a:pt x="12357" y="12595"/>
                    <a:pt x="12368" y="12596"/>
                    <a:pt x="12377" y="12596"/>
                  </a:cubicBezTo>
                  <a:cubicBezTo>
                    <a:pt x="12443" y="12596"/>
                    <a:pt x="12450" y="12542"/>
                    <a:pt x="12456" y="12482"/>
                  </a:cubicBezTo>
                  <a:cubicBezTo>
                    <a:pt x="12465" y="12480"/>
                    <a:pt x="12473" y="12479"/>
                    <a:pt x="12481" y="12479"/>
                  </a:cubicBezTo>
                  <a:close/>
                  <a:moveTo>
                    <a:pt x="13792" y="13431"/>
                  </a:moveTo>
                  <a:cubicBezTo>
                    <a:pt x="13844" y="13431"/>
                    <a:pt x="13899" y="13531"/>
                    <a:pt x="13874" y="13557"/>
                  </a:cubicBezTo>
                  <a:cubicBezTo>
                    <a:pt x="13864" y="13566"/>
                    <a:pt x="13853" y="13570"/>
                    <a:pt x="13842" y="13570"/>
                  </a:cubicBezTo>
                  <a:cubicBezTo>
                    <a:pt x="13788" y="13570"/>
                    <a:pt x="13735" y="13471"/>
                    <a:pt x="13760" y="13446"/>
                  </a:cubicBezTo>
                  <a:cubicBezTo>
                    <a:pt x="13770" y="13435"/>
                    <a:pt x="13781" y="13431"/>
                    <a:pt x="13792" y="13431"/>
                  </a:cubicBezTo>
                  <a:close/>
                  <a:moveTo>
                    <a:pt x="14320" y="13786"/>
                  </a:moveTo>
                  <a:cubicBezTo>
                    <a:pt x="14331" y="13786"/>
                    <a:pt x="14363" y="13804"/>
                    <a:pt x="14427" y="13850"/>
                  </a:cubicBezTo>
                  <a:cubicBezTo>
                    <a:pt x="14486" y="13932"/>
                    <a:pt x="14498" y="13961"/>
                    <a:pt x="14486" y="13961"/>
                  </a:cubicBezTo>
                  <a:cubicBezTo>
                    <a:pt x="14457" y="13961"/>
                    <a:pt x="14285" y="13786"/>
                    <a:pt x="14320" y="13786"/>
                  </a:cubicBezTo>
                  <a:close/>
                  <a:moveTo>
                    <a:pt x="18070" y="14927"/>
                  </a:moveTo>
                  <a:cubicBezTo>
                    <a:pt x="18081" y="14927"/>
                    <a:pt x="18114" y="14944"/>
                    <a:pt x="18177" y="14989"/>
                  </a:cubicBezTo>
                  <a:cubicBezTo>
                    <a:pt x="18236" y="15073"/>
                    <a:pt x="18247" y="15103"/>
                    <a:pt x="18234" y="15103"/>
                  </a:cubicBezTo>
                  <a:cubicBezTo>
                    <a:pt x="18203" y="15103"/>
                    <a:pt x="18031" y="14927"/>
                    <a:pt x="18070" y="14927"/>
                  </a:cubicBezTo>
                  <a:close/>
                  <a:moveTo>
                    <a:pt x="11784" y="15716"/>
                  </a:moveTo>
                  <a:cubicBezTo>
                    <a:pt x="11832" y="15716"/>
                    <a:pt x="11880" y="15807"/>
                    <a:pt x="11858" y="15831"/>
                  </a:cubicBezTo>
                  <a:cubicBezTo>
                    <a:pt x="11849" y="15841"/>
                    <a:pt x="11839" y="15844"/>
                    <a:pt x="11829" y="15844"/>
                  </a:cubicBezTo>
                  <a:cubicBezTo>
                    <a:pt x="11780" y="15844"/>
                    <a:pt x="11730" y="15751"/>
                    <a:pt x="11755" y="15729"/>
                  </a:cubicBezTo>
                  <a:cubicBezTo>
                    <a:pt x="11764" y="15720"/>
                    <a:pt x="11774" y="15716"/>
                    <a:pt x="11784" y="15716"/>
                  </a:cubicBezTo>
                  <a:close/>
                  <a:moveTo>
                    <a:pt x="10434" y="16107"/>
                  </a:moveTo>
                  <a:cubicBezTo>
                    <a:pt x="10488" y="16107"/>
                    <a:pt x="10541" y="16206"/>
                    <a:pt x="10516" y="16232"/>
                  </a:cubicBezTo>
                  <a:cubicBezTo>
                    <a:pt x="10507" y="16242"/>
                    <a:pt x="10496" y="16246"/>
                    <a:pt x="10486" y="16246"/>
                  </a:cubicBezTo>
                  <a:cubicBezTo>
                    <a:pt x="10433" y="16246"/>
                    <a:pt x="10377" y="16147"/>
                    <a:pt x="10402" y="16121"/>
                  </a:cubicBezTo>
                  <a:cubicBezTo>
                    <a:pt x="10412" y="16112"/>
                    <a:pt x="10423" y="16107"/>
                    <a:pt x="10434" y="16107"/>
                  </a:cubicBezTo>
                  <a:close/>
                  <a:moveTo>
                    <a:pt x="20914" y="16453"/>
                  </a:moveTo>
                  <a:cubicBezTo>
                    <a:pt x="21030" y="16471"/>
                    <a:pt x="20973" y="16556"/>
                    <a:pt x="20917" y="16556"/>
                  </a:cubicBezTo>
                  <a:cubicBezTo>
                    <a:pt x="20916" y="16556"/>
                    <a:pt x="20915" y="16556"/>
                    <a:pt x="20914" y="16556"/>
                  </a:cubicBezTo>
                  <a:cubicBezTo>
                    <a:pt x="20796" y="16537"/>
                    <a:pt x="20856" y="16453"/>
                    <a:pt x="20914" y="16453"/>
                  </a:cubicBezTo>
                  <a:close/>
                  <a:moveTo>
                    <a:pt x="15633" y="16650"/>
                  </a:moveTo>
                  <a:cubicBezTo>
                    <a:pt x="15682" y="16650"/>
                    <a:pt x="15733" y="16743"/>
                    <a:pt x="15711" y="16765"/>
                  </a:cubicBezTo>
                  <a:cubicBezTo>
                    <a:pt x="15702" y="16774"/>
                    <a:pt x="15692" y="16778"/>
                    <a:pt x="15683" y="16778"/>
                  </a:cubicBezTo>
                  <a:cubicBezTo>
                    <a:pt x="15634" y="16778"/>
                    <a:pt x="15582" y="16685"/>
                    <a:pt x="15605" y="16663"/>
                  </a:cubicBezTo>
                  <a:cubicBezTo>
                    <a:pt x="15614" y="16654"/>
                    <a:pt x="15624" y="16650"/>
                    <a:pt x="15633" y="16650"/>
                  </a:cubicBezTo>
                  <a:close/>
                  <a:moveTo>
                    <a:pt x="10431" y="17617"/>
                  </a:moveTo>
                  <a:cubicBezTo>
                    <a:pt x="10609" y="17617"/>
                    <a:pt x="10738" y="17666"/>
                    <a:pt x="10840" y="17741"/>
                  </a:cubicBezTo>
                  <a:cubicBezTo>
                    <a:pt x="10917" y="17930"/>
                    <a:pt x="10838" y="17963"/>
                    <a:pt x="10726" y="17963"/>
                  </a:cubicBezTo>
                  <a:cubicBezTo>
                    <a:pt x="10665" y="17963"/>
                    <a:pt x="10595" y="17954"/>
                    <a:pt x="10534" y="17954"/>
                  </a:cubicBezTo>
                  <a:cubicBezTo>
                    <a:pt x="10447" y="17954"/>
                    <a:pt x="10379" y="17974"/>
                    <a:pt x="10391" y="18073"/>
                  </a:cubicBezTo>
                  <a:cubicBezTo>
                    <a:pt x="10242" y="18039"/>
                    <a:pt x="10300" y="17794"/>
                    <a:pt x="10280" y="17627"/>
                  </a:cubicBezTo>
                  <a:cubicBezTo>
                    <a:pt x="10334" y="17620"/>
                    <a:pt x="10384" y="17617"/>
                    <a:pt x="10431" y="17617"/>
                  </a:cubicBezTo>
                  <a:close/>
                  <a:moveTo>
                    <a:pt x="14463" y="18002"/>
                  </a:moveTo>
                  <a:cubicBezTo>
                    <a:pt x="14517" y="18002"/>
                    <a:pt x="14571" y="18101"/>
                    <a:pt x="14545" y="18127"/>
                  </a:cubicBezTo>
                  <a:cubicBezTo>
                    <a:pt x="14535" y="18136"/>
                    <a:pt x="14525" y="18140"/>
                    <a:pt x="14514" y="18140"/>
                  </a:cubicBezTo>
                  <a:cubicBezTo>
                    <a:pt x="14462" y="18140"/>
                    <a:pt x="14405" y="18041"/>
                    <a:pt x="14430" y="18016"/>
                  </a:cubicBezTo>
                  <a:cubicBezTo>
                    <a:pt x="14441" y="18006"/>
                    <a:pt x="14452" y="18002"/>
                    <a:pt x="14463" y="18002"/>
                  </a:cubicBezTo>
                  <a:close/>
                  <a:moveTo>
                    <a:pt x="22237" y="18000"/>
                  </a:moveTo>
                  <a:cubicBezTo>
                    <a:pt x="22263" y="18233"/>
                    <a:pt x="22137" y="18316"/>
                    <a:pt x="21930" y="18316"/>
                  </a:cubicBezTo>
                  <a:cubicBezTo>
                    <a:pt x="21896" y="18316"/>
                    <a:pt x="21859" y="18314"/>
                    <a:pt x="21820" y="18309"/>
                  </a:cubicBezTo>
                  <a:lnTo>
                    <a:pt x="21820" y="18000"/>
                  </a:lnTo>
                  <a:close/>
                  <a:moveTo>
                    <a:pt x="22173" y="18330"/>
                  </a:moveTo>
                  <a:cubicBezTo>
                    <a:pt x="22236" y="18330"/>
                    <a:pt x="22311" y="18366"/>
                    <a:pt x="22369" y="18424"/>
                  </a:cubicBezTo>
                  <a:cubicBezTo>
                    <a:pt x="22329" y="18550"/>
                    <a:pt x="22240" y="18633"/>
                    <a:pt x="22072" y="18633"/>
                  </a:cubicBezTo>
                  <a:cubicBezTo>
                    <a:pt x="22068" y="18633"/>
                    <a:pt x="22065" y="18633"/>
                    <a:pt x="22061" y="18633"/>
                  </a:cubicBezTo>
                  <a:cubicBezTo>
                    <a:pt x="22006" y="18414"/>
                    <a:pt x="22076" y="18330"/>
                    <a:pt x="22173" y="18330"/>
                  </a:cubicBezTo>
                  <a:close/>
                  <a:moveTo>
                    <a:pt x="21611" y="19247"/>
                  </a:moveTo>
                  <a:cubicBezTo>
                    <a:pt x="21687" y="19398"/>
                    <a:pt x="21571" y="19473"/>
                    <a:pt x="21455" y="19473"/>
                  </a:cubicBezTo>
                  <a:cubicBezTo>
                    <a:pt x="21339" y="19473"/>
                    <a:pt x="21223" y="19398"/>
                    <a:pt x="21299" y="19247"/>
                  </a:cubicBezTo>
                  <a:close/>
                  <a:moveTo>
                    <a:pt x="14324" y="19037"/>
                  </a:moveTo>
                  <a:lnTo>
                    <a:pt x="14324" y="19037"/>
                  </a:lnTo>
                  <a:cubicBezTo>
                    <a:pt x="14472" y="19185"/>
                    <a:pt x="14503" y="19669"/>
                    <a:pt x="14196" y="19669"/>
                  </a:cubicBezTo>
                  <a:cubicBezTo>
                    <a:pt x="14171" y="19669"/>
                    <a:pt x="14144" y="19666"/>
                    <a:pt x="14114" y="19659"/>
                  </a:cubicBezTo>
                  <a:cubicBezTo>
                    <a:pt x="14031" y="19407"/>
                    <a:pt x="13936" y="19064"/>
                    <a:pt x="14324" y="19037"/>
                  </a:cubicBezTo>
                  <a:close/>
                  <a:moveTo>
                    <a:pt x="8211" y="19112"/>
                  </a:moveTo>
                  <a:cubicBezTo>
                    <a:pt x="8418" y="19112"/>
                    <a:pt x="8435" y="19729"/>
                    <a:pt x="8174" y="19729"/>
                  </a:cubicBezTo>
                  <a:cubicBezTo>
                    <a:pt x="8137" y="19729"/>
                    <a:pt x="8095" y="19717"/>
                    <a:pt x="8047" y="19689"/>
                  </a:cubicBezTo>
                  <a:cubicBezTo>
                    <a:pt x="7985" y="19388"/>
                    <a:pt x="8145" y="19307"/>
                    <a:pt x="8191" y="19114"/>
                  </a:cubicBezTo>
                  <a:cubicBezTo>
                    <a:pt x="8198" y="19112"/>
                    <a:pt x="8204" y="19112"/>
                    <a:pt x="8211" y="19112"/>
                  </a:cubicBezTo>
                  <a:close/>
                  <a:moveTo>
                    <a:pt x="21954" y="19879"/>
                  </a:moveTo>
                  <a:cubicBezTo>
                    <a:pt x="22072" y="19898"/>
                    <a:pt x="22015" y="19983"/>
                    <a:pt x="21954" y="19983"/>
                  </a:cubicBezTo>
                  <a:cubicBezTo>
                    <a:pt x="21840" y="19963"/>
                    <a:pt x="21897" y="19879"/>
                    <a:pt x="21954" y="19879"/>
                  </a:cubicBezTo>
                  <a:close/>
                  <a:moveTo>
                    <a:pt x="13802" y="20283"/>
                  </a:moveTo>
                  <a:lnTo>
                    <a:pt x="13802" y="20489"/>
                  </a:lnTo>
                  <a:lnTo>
                    <a:pt x="13596" y="20489"/>
                  </a:lnTo>
                  <a:lnTo>
                    <a:pt x="13596" y="20283"/>
                  </a:lnTo>
                  <a:close/>
                  <a:moveTo>
                    <a:pt x="16402" y="20635"/>
                  </a:moveTo>
                  <a:cubicBezTo>
                    <a:pt x="16412" y="20635"/>
                    <a:pt x="16444" y="20653"/>
                    <a:pt x="16508" y="20699"/>
                  </a:cubicBezTo>
                  <a:cubicBezTo>
                    <a:pt x="16568" y="20781"/>
                    <a:pt x="16581" y="20810"/>
                    <a:pt x="16569" y="20810"/>
                  </a:cubicBezTo>
                  <a:cubicBezTo>
                    <a:pt x="16540" y="20810"/>
                    <a:pt x="16367" y="20635"/>
                    <a:pt x="16402" y="20635"/>
                  </a:cubicBezTo>
                  <a:close/>
                  <a:moveTo>
                    <a:pt x="9922" y="21847"/>
                  </a:moveTo>
                  <a:cubicBezTo>
                    <a:pt x="9969" y="21847"/>
                    <a:pt x="10022" y="21853"/>
                    <a:pt x="10082" y="21865"/>
                  </a:cubicBezTo>
                  <a:lnTo>
                    <a:pt x="10082" y="22277"/>
                  </a:lnTo>
                  <a:cubicBezTo>
                    <a:pt x="10045" y="22270"/>
                    <a:pt x="10012" y="22267"/>
                    <a:pt x="9983" y="22267"/>
                  </a:cubicBezTo>
                  <a:cubicBezTo>
                    <a:pt x="9825" y="22267"/>
                    <a:pt x="9768" y="22351"/>
                    <a:pt x="9693" y="22351"/>
                  </a:cubicBezTo>
                  <a:cubicBezTo>
                    <a:pt x="9658" y="22351"/>
                    <a:pt x="9619" y="22332"/>
                    <a:pt x="9563" y="22277"/>
                  </a:cubicBezTo>
                  <a:cubicBezTo>
                    <a:pt x="9573" y="22025"/>
                    <a:pt x="9659" y="21847"/>
                    <a:pt x="9922" y="21847"/>
                  </a:cubicBezTo>
                  <a:close/>
                  <a:moveTo>
                    <a:pt x="16927" y="22567"/>
                  </a:moveTo>
                  <a:lnTo>
                    <a:pt x="16927" y="22567"/>
                  </a:lnTo>
                  <a:cubicBezTo>
                    <a:pt x="17049" y="22581"/>
                    <a:pt x="17015" y="22753"/>
                    <a:pt x="17030" y="22875"/>
                  </a:cubicBezTo>
                  <a:cubicBezTo>
                    <a:pt x="16908" y="22860"/>
                    <a:pt x="16942" y="22688"/>
                    <a:pt x="16927" y="22567"/>
                  </a:cubicBezTo>
                  <a:close/>
                  <a:moveTo>
                    <a:pt x="8991" y="22882"/>
                  </a:moveTo>
                  <a:cubicBezTo>
                    <a:pt x="9114" y="22882"/>
                    <a:pt x="9136" y="22986"/>
                    <a:pt x="9255" y="22989"/>
                  </a:cubicBezTo>
                  <a:lnTo>
                    <a:pt x="9255" y="23199"/>
                  </a:lnTo>
                  <a:lnTo>
                    <a:pt x="8942" y="23199"/>
                  </a:lnTo>
                  <a:lnTo>
                    <a:pt x="8942" y="22887"/>
                  </a:lnTo>
                  <a:cubicBezTo>
                    <a:pt x="8960" y="22883"/>
                    <a:pt x="8976" y="22882"/>
                    <a:pt x="8991" y="22882"/>
                  </a:cubicBezTo>
                  <a:close/>
                  <a:moveTo>
                    <a:pt x="9956" y="23256"/>
                  </a:moveTo>
                  <a:lnTo>
                    <a:pt x="9956" y="23478"/>
                  </a:lnTo>
                  <a:lnTo>
                    <a:pt x="9735" y="23478"/>
                  </a:lnTo>
                  <a:lnTo>
                    <a:pt x="9735" y="23256"/>
                  </a:lnTo>
                  <a:close/>
                  <a:moveTo>
                    <a:pt x="9152" y="23610"/>
                  </a:moveTo>
                  <a:cubicBezTo>
                    <a:pt x="9270" y="23633"/>
                    <a:pt x="9209" y="23717"/>
                    <a:pt x="9152" y="23717"/>
                  </a:cubicBezTo>
                  <a:cubicBezTo>
                    <a:pt x="9034" y="23698"/>
                    <a:pt x="9095" y="23610"/>
                    <a:pt x="9152" y="23610"/>
                  </a:cubicBezTo>
                  <a:close/>
                  <a:moveTo>
                    <a:pt x="8376" y="23703"/>
                  </a:moveTo>
                  <a:cubicBezTo>
                    <a:pt x="8442" y="23703"/>
                    <a:pt x="8513" y="23832"/>
                    <a:pt x="8481" y="23866"/>
                  </a:cubicBezTo>
                  <a:cubicBezTo>
                    <a:pt x="8469" y="23878"/>
                    <a:pt x="8455" y="23883"/>
                    <a:pt x="8442" y="23883"/>
                  </a:cubicBezTo>
                  <a:cubicBezTo>
                    <a:pt x="8374" y="23883"/>
                    <a:pt x="8304" y="23753"/>
                    <a:pt x="8336" y="23721"/>
                  </a:cubicBezTo>
                  <a:cubicBezTo>
                    <a:pt x="8349" y="23708"/>
                    <a:pt x="8362" y="23703"/>
                    <a:pt x="8376" y="23703"/>
                  </a:cubicBezTo>
                  <a:close/>
                  <a:moveTo>
                    <a:pt x="13695" y="23916"/>
                  </a:moveTo>
                  <a:cubicBezTo>
                    <a:pt x="13696" y="23916"/>
                    <a:pt x="13697" y="23916"/>
                    <a:pt x="13699" y="23916"/>
                  </a:cubicBezTo>
                  <a:cubicBezTo>
                    <a:pt x="13817" y="23935"/>
                    <a:pt x="13756" y="24018"/>
                    <a:pt x="13699" y="24018"/>
                  </a:cubicBezTo>
                  <a:cubicBezTo>
                    <a:pt x="13583" y="24000"/>
                    <a:pt x="13639" y="23916"/>
                    <a:pt x="13695" y="23916"/>
                  </a:cubicBezTo>
                  <a:close/>
                  <a:moveTo>
                    <a:pt x="8895" y="23890"/>
                  </a:moveTo>
                  <a:cubicBezTo>
                    <a:pt x="8985" y="23890"/>
                    <a:pt x="9092" y="23995"/>
                    <a:pt x="9202" y="24007"/>
                  </a:cubicBezTo>
                  <a:cubicBezTo>
                    <a:pt x="9166" y="24096"/>
                    <a:pt x="9123" y="24126"/>
                    <a:pt x="9075" y="24126"/>
                  </a:cubicBezTo>
                  <a:cubicBezTo>
                    <a:pt x="8986" y="24126"/>
                    <a:pt x="8879" y="24022"/>
                    <a:pt x="8767" y="24007"/>
                  </a:cubicBezTo>
                  <a:cubicBezTo>
                    <a:pt x="8804" y="23919"/>
                    <a:pt x="8847" y="23890"/>
                    <a:pt x="8895" y="23890"/>
                  </a:cubicBezTo>
                  <a:close/>
                  <a:moveTo>
                    <a:pt x="14216" y="24058"/>
                  </a:moveTo>
                  <a:cubicBezTo>
                    <a:pt x="14227" y="24058"/>
                    <a:pt x="14260" y="24076"/>
                    <a:pt x="14324" y="24122"/>
                  </a:cubicBezTo>
                  <a:cubicBezTo>
                    <a:pt x="14384" y="24204"/>
                    <a:pt x="14396" y="24233"/>
                    <a:pt x="14383" y="24233"/>
                  </a:cubicBezTo>
                  <a:cubicBezTo>
                    <a:pt x="14353" y="24233"/>
                    <a:pt x="14180" y="24058"/>
                    <a:pt x="14216" y="24058"/>
                  </a:cubicBezTo>
                  <a:close/>
                  <a:moveTo>
                    <a:pt x="18299" y="24462"/>
                  </a:moveTo>
                  <a:cubicBezTo>
                    <a:pt x="18364" y="24462"/>
                    <a:pt x="18441" y="24538"/>
                    <a:pt x="18520" y="24548"/>
                  </a:cubicBezTo>
                  <a:cubicBezTo>
                    <a:pt x="18494" y="24611"/>
                    <a:pt x="18463" y="24632"/>
                    <a:pt x="18429" y="24632"/>
                  </a:cubicBezTo>
                  <a:cubicBezTo>
                    <a:pt x="18365" y="24632"/>
                    <a:pt x="18288" y="24556"/>
                    <a:pt x="18207" y="24548"/>
                  </a:cubicBezTo>
                  <a:cubicBezTo>
                    <a:pt x="18234" y="24483"/>
                    <a:pt x="18265" y="24462"/>
                    <a:pt x="18299" y="24462"/>
                  </a:cubicBezTo>
                  <a:close/>
                  <a:moveTo>
                    <a:pt x="6968" y="24731"/>
                  </a:moveTo>
                  <a:lnTo>
                    <a:pt x="6968" y="24731"/>
                  </a:lnTo>
                  <a:cubicBezTo>
                    <a:pt x="7494" y="24887"/>
                    <a:pt x="6933" y="25044"/>
                    <a:pt x="6968" y="25448"/>
                  </a:cubicBezTo>
                  <a:cubicBezTo>
                    <a:pt x="6518" y="25360"/>
                    <a:pt x="6606" y="24735"/>
                    <a:pt x="6968" y="24731"/>
                  </a:cubicBezTo>
                  <a:close/>
                  <a:moveTo>
                    <a:pt x="15468" y="25471"/>
                  </a:moveTo>
                  <a:lnTo>
                    <a:pt x="15468" y="25677"/>
                  </a:lnTo>
                  <a:lnTo>
                    <a:pt x="15262" y="25677"/>
                  </a:lnTo>
                  <a:lnTo>
                    <a:pt x="15262" y="25471"/>
                  </a:lnTo>
                  <a:close/>
                  <a:moveTo>
                    <a:pt x="14427" y="25677"/>
                  </a:moveTo>
                  <a:lnTo>
                    <a:pt x="14427" y="25677"/>
                  </a:lnTo>
                  <a:cubicBezTo>
                    <a:pt x="14530" y="25680"/>
                    <a:pt x="14507" y="25806"/>
                    <a:pt x="14530" y="25886"/>
                  </a:cubicBezTo>
                  <a:cubicBezTo>
                    <a:pt x="14430" y="25883"/>
                    <a:pt x="14450" y="25756"/>
                    <a:pt x="14427" y="25677"/>
                  </a:cubicBezTo>
                  <a:close/>
                  <a:moveTo>
                    <a:pt x="15102" y="25684"/>
                  </a:moveTo>
                  <a:lnTo>
                    <a:pt x="15102" y="25939"/>
                  </a:lnTo>
                  <a:lnTo>
                    <a:pt x="14842" y="25939"/>
                  </a:lnTo>
                  <a:lnTo>
                    <a:pt x="14842" y="25684"/>
                  </a:lnTo>
                  <a:close/>
                  <a:moveTo>
                    <a:pt x="14221" y="25886"/>
                  </a:moveTo>
                  <a:cubicBezTo>
                    <a:pt x="14351" y="25913"/>
                    <a:pt x="14324" y="26092"/>
                    <a:pt x="14221" y="26092"/>
                  </a:cubicBezTo>
                  <a:cubicBezTo>
                    <a:pt x="14068" y="26046"/>
                    <a:pt x="14228" y="26001"/>
                    <a:pt x="14221" y="25886"/>
                  </a:cubicBezTo>
                  <a:close/>
                  <a:moveTo>
                    <a:pt x="9388" y="25986"/>
                  </a:moveTo>
                  <a:cubicBezTo>
                    <a:pt x="9436" y="25986"/>
                    <a:pt x="9486" y="26078"/>
                    <a:pt x="9464" y="26103"/>
                  </a:cubicBezTo>
                  <a:cubicBezTo>
                    <a:pt x="9455" y="26112"/>
                    <a:pt x="9446" y="26116"/>
                    <a:pt x="9436" y="26116"/>
                  </a:cubicBezTo>
                  <a:cubicBezTo>
                    <a:pt x="9387" y="26116"/>
                    <a:pt x="9335" y="26023"/>
                    <a:pt x="9357" y="26001"/>
                  </a:cubicBezTo>
                  <a:cubicBezTo>
                    <a:pt x="9367" y="25990"/>
                    <a:pt x="9377" y="25986"/>
                    <a:pt x="9388" y="25986"/>
                  </a:cubicBezTo>
                  <a:close/>
                  <a:moveTo>
                    <a:pt x="10030" y="26098"/>
                  </a:moveTo>
                  <a:cubicBezTo>
                    <a:pt x="10154" y="26098"/>
                    <a:pt x="10176" y="26203"/>
                    <a:pt x="10295" y="26206"/>
                  </a:cubicBezTo>
                  <a:cubicBezTo>
                    <a:pt x="10262" y="26332"/>
                    <a:pt x="10213" y="26387"/>
                    <a:pt x="10148" y="26387"/>
                  </a:cubicBezTo>
                  <a:cubicBezTo>
                    <a:pt x="10102" y="26387"/>
                    <a:pt x="10047" y="26359"/>
                    <a:pt x="9983" y="26309"/>
                  </a:cubicBezTo>
                  <a:lnTo>
                    <a:pt x="9983" y="26103"/>
                  </a:lnTo>
                  <a:cubicBezTo>
                    <a:pt x="10000" y="26100"/>
                    <a:pt x="10016" y="26098"/>
                    <a:pt x="10030" y="26098"/>
                  </a:cubicBezTo>
                  <a:close/>
                  <a:moveTo>
                    <a:pt x="9045" y="26416"/>
                  </a:moveTo>
                  <a:cubicBezTo>
                    <a:pt x="9179" y="26439"/>
                    <a:pt x="9152" y="26622"/>
                    <a:pt x="9045" y="26622"/>
                  </a:cubicBezTo>
                  <a:cubicBezTo>
                    <a:pt x="8984" y="26530"/>
                    <a:pt x="8919" y="26435"/>
                    <a:pt x="9045" y="26416"/>
                  </a:cubicBezTo>
                  <a:close/>
                  <a:moveTo>
                    <a:pt x="16854" y="26622"/>
                  </a:moveTo>
                  <a:lnTo>
                    <a:pt x="16854" y="26622"/>
                  </a:lnTo>
                  <a:cubicBezTo>
                    <a:pt x="16984" y="26648"/>
                    <a:pt x="16958" y="26827"/>
                    <a:pt x="16854" y="26827"/>
                  </a:cubicBezTo>
                  <a:cubicBezTo>
                    <a:pt x="16703" y="26782"/>
                    <a:pt x="16866" y="26736"/>
                    <a:pt x="16854" y="26622"/>
                  </a:cubicBezTo>
                  <a:close/>
                  <a:moveTo>
                    <a:pt x="8522" y="26361"/>
                  </a:moveTo>
                  <a:cubicBezTo>
                    <a:pt x="8546" y="26361"/>
                    <a:pt x="8571" y="26364"/>
                    <a:pt x="8595" y="26370"/>
                  </a:cubicBezTo>
                  <a:cubicBezTo>
                    <a:pt x="8676" y="26759"/>
                    <a:pt x="8199" y="26595"/>
                    <a:pt x="8180" y="26889"/>
                  </a:cubicBezTo>
                  <a:cubicBezTo>
                    <a:pt x="7986" y="26783"/>
                    <a:pt x="8226" y="26361"/>
                    <a:pt x="8522" y="26361"/>
                  </a:cubicBezTo>
                  <a:close/>
                  <a:moveTo>
                    <a:pt x="16230" y="27452"/>
                  </a:moveTo>
                  <a:cubicBezTo>
                    <a:pt x="16332" y="27452"/>
                    <a:pt x="16309" y="27578"/>
                    <a:pt x="16332" y="27658"/>
                  </a:cubicBezTo>
                  <a:cubicBezTo>
                    <a:pt x="16233" y="27654"/>
                    <a:pt x="16253" y="27533"/>
                    <a:pt x="16230" y="27452"/>
                  </a:cubicBezTo>
                  <a:close/>
                  <a:moveTo>
                    <a:pt x="8004" y="27350"/>
                  </a:moveTo>
                  <a:lnTo>
                    <a:pt x="8004" y="27350"/>
                  </a:lnTo>
                  <a:cubicBezTo>
                    <a:pt x="8119" y="27373"/>
                    <a:pt x="8077" y="27556"/>
                    <a:pt x="8214" y="27556"/>
                  </a:cubicBezTo>
                  <a:cubicBezTo>
                    <a:pt x="8190" y="27630"/>
                    <a:pt x="8146" y="27659"/>
                    <a:pt x="8099" y="27659"/>
                  </a:cubicBezTo>
                  <a:cubicBezTo>
                    <a:pt x="7970" y="27659"/>
                    <a:pt x="7820" y="27437"/>
                    <a:pt x="8004" y="27350"/>
                  </a:cubicBezTo>
                  <a:close/>
                  <a:moveTo>
                    <a:pt x="6759" y="27556"/>
                  </a:moveTo>
                  <a:lnTo>
                    <a:pt x="6759" y="27761"/>
                  </a:lnTo>
                  <a:lnTo>
                    <a:pt x="6549" y="27761"/>
                  </a:lnTo>
                  <a:lnTo>
                    <a:pt x="6549" y="27556"/>
                  </a:lnTo>
                  <a:close/>
                  <a:moveTo>
                    <a:pt x="13326" y="27676"/>
                  </a:moveTo>
                  <a:cubicBezTo>
                    <a:pt x="13373" y="27676"/>
                    <a:pt x="13427" y="27704"/>
                    <a:pt x="13489" y="27754"/>
                  </a:cubicBezTo>
                  <a:lnTo>
                    <a:pt x="13489" y="27960"/>
                  </a:lnTo>
                  <a:cubicBezTo>
                    <a:pt x="13408" y="27908"/>
                    <a:pt x="13327" y="27856"/>
                    <a:pt x="13190" y="27856"/>
                  </a:cubicBezTo>
                  <a:cubicBezTo>
                    <a:pt x="13186" y="27856"/>
                    <a:pt x="13181" y="27856"/>
                    <a:pt x="13176" y="27857"/>
                  </a:cubicBezTo>
                  <a:cubicBezTo>
                    <a:pt x="13212" y="27730"/>
                    <a:pt x="13262" y="27676"/>
                    <a:pt x="13326" y="27676"/>
                  </a:cubicBezTo>
                  <a:close/>
                  <a:moveTo>
                    <a:pt x="14740" y="27857"/>
                  </a:moveTo>
                  <a:cubicBezTo>
                    <a:pt x="14842" y="27860"/>
                    <a:pt x="14819" y="27983"/>
                    <a:pt x="14846" y="28062"/>
                  </a:cubicBezTo>
                  <a:cubicBezTo>
                    <a:pt x="14743" y="28062"/>
                    <a:pt x="14762" y="27937"/>
                    <a:pt x="14740" y="27857"/>
                  </a:cubicBezTo>
                  <a:close/>
                  <a:moveTo>
                    <a:pt x="8630" y="30147"/>
                  </a:moveTo>
                  <a:lnTo>
                    <a:pt x="8630" y="30147"/>
                  </a:lnTo>
                  <a:cubicBezTo>
                    <a:pt x="8733" y="30151"/>
                    <a:pt x="8710" y="30277"/>
                    <a:pt x="8733" y="30356"/>
                  </a:cubicBezTo>
                  <a:cubicBezTo>
                    <a:pt x="8634" y="30353"/>
                    <a:pt x="8653" y="30228"/>
                    <a:pt x="8630" y="30147"/>
                  </a:cubicBezTo>
                  <a:close/>
                  <a:moveTo>
                    <a:pt x="15739" y="30447"/>
                  </a:moveTo>
                  <a:cubicBezTo>
                    <a:pt x="15788" y="30447"/>
                    <a:pt x="15836" y="30540"/>
                    <a:pt x="15814" y="30562"/>
                  </a:cubicBezTo>
                  <a:cubicBezTo>
                    <a:pt x="15805" y="30572"/>
                    <a:pt x="15795" y="30576"/>
                    <a:pt x="15785" y="30576"/>
                  </a:cubicBezTo>
                  <a:cubicBezTo>
                    <a:pt x="15736" y="30576"/>
                    <a:pt x="15686" y="30485"/>
                    <a:pt x="15711" y="30460"/>
                  </a:cubicBezTo>
                  <a:cubicBezTo>
                    <a:pt x="15720" y="30451"/>
                    <a:pt x="15730" y="30447"/>
                    <a:pt x="15739" y="30447"/>
                  </a:cubicBezTo>
                  <a:close/>
                  <a:moveTo>
                    <a:pt x="21152" y="30550"/>
                  </a:moveTo>
                  <a:cubicBezTo>
                    <a:pt x="21200" y="30550"/>
                    <a:pt x="21252" y="30644"/>
                    <a:pt x="21226" y="30669"/>
                  </a:cubicBezTo>
                  <a:cubicBezTo>
                    <a:pt x="21217" y="30677"/>
                    <a:pt x="21208" y="30681"/>
                    <a:pt x="21199" y="30681"/>
                  </a:cubicBezTo>
                  <a:cubicBezTo>
                    <a:pt x="21150" y="30681"/>
                    <a:pt x="21098" y="30588"/>
                    <a:pt x="21123" y="30562"/>
                  </a:cubicBezTo>
                  <a:cubicBezTo>
                    <a:pt x="21132" y="30553"/>
                    <a:pt x="21142" y="30550"/>
                    <a:pt x="21152" y="30550"/>
                  </a:cubicBezTo>
                  <a:close/>
                  <a:moveTo>
                    <a:pt x="7724" y="31589"/>
                  </a:moveTo>
                  <a:cubicBezTo>
                    <a:pt x="7773" y="31589"/>
                    <a:pt x="7820" y="31681"/>
                    <a:pt x="7799" y="31706"/>
                  </a:cubicBezTo>
                  <a:cubicBezTo>
                    <a:pt x="7790" y="31715"/>
                    <a:pt x="7780" y="31719"/>
                    <a:pt x="7770" y="31719"/>
                  </a:cubicBezTo>
                  <a:cubicBezTo>
                    <a:pt x="7721" y="31719"/>
                    <a:pt x="7670" y="31625"/>
                    <a:pt x="7693" y="31603"/>
                  </a:cubicBezTo>
                  <a:cubicBezTo>
                    <a:pt x="7703" y="31593"/>
                    <a:pt x="7713" y="31589"/>
                    <a:pt x="7724" y="31589"/>
                  </a:cubicBezTo>
                  <a:close/>
                  <a:moveTo>
                    <a:pt x="27370" y="32430"/>
                  </a:moveTo>
                  <a:cubicBezTo>
                    <a:pt x="27488" y="32449"/>
                    <a:pt x="27428" y="32537"/>
                    <a:pt x="27370" y="32537"/>
                  </a:cubicBezTo>
                  <a:cubicBezTo>
                    <a:pt x="27252" y="32514"/>
                    <a:pt x="27313" y="32430"/>
                    <a:pt x="27370" y="32430"/>
                  </a:cubicBezTo>
                  <a:close/>
                  <a:moveTo>
                    <a:pt x="15711" y="32537"/>
                  </a:moveTo>
                  <a:cubicBezTo>
                    <a:pt x="15829" y="32556"/>
                    <a:pt x="15769" y="32640"/>
                    <a:pt x="15711" y="32640"/>
                  </a:cubicBezTo>
                  <a:cubicBezTo>
                    <a:pt x="15589" y="32620"/>
                    <a:pt x="15651" y="32537"/>
                    <a:pt x="15711" y="32537"/>
                  </a:cubicBezTo>
                  <a:close/>
                  <a:moveTo>
                    <a:pt x="15740" y="32730"/>
                  </a:moveTo>
                  <a:cubicBezTo>
                    <a:pt x="15788" y="32730"/>
                    <a:pt x="15836" y="32823"/>
                    <a:pt x="15814" y="32845"/>
                  </a:cubicBezTo>
                  <a:cubicBezTo>
                    <a:pt x="15805" y="32855"/>
                    <a:pt x="15795" y="32858"/>
                    <a:pt x="15785" y="32858"/>
                  </a:cubicBezTo>
                  <a:cubicBezTo>
                    <a:pt x="15737" y="32858"/>
                    <a:pt x="15686" y="32765"/>
                    <a:pt x="15711" y="32743"/>
                  </a:cubicBezTo>
                  <a:cubicBezTo>
                    <a:pt x="15720" y="32734"/>
                    <a:pt x="15730" y="32730"/>
                    <a:pt x="15740" y="32730"/>
                  </a:cubicBezTo>
                  <a:close/>
                  <a:moveTo>
                    <a:pt x="9151" y="33064"/>
                  </a:moveTo>
                  <a:cubicBezTo>
                    <a:pt x="9276" y="33064"/>
                    <a:pt x="9399" y="33164"/>
                    <a:pt x="9357" y="33364"/>
                  </a:cubicBezTo>
                  <a:lnTo>
                    <a:pt x="8942" y="33364"/>
                  </a:lnTo>
                  <a:cubicBezTo>
                    <a:pt x="8902" y="33164"/>
                    <a:pt x="9027" y="33064"/>
                    <a:pt x="9151" y="33064"/>
                  </a:cubicBezTo>
                  <a:close/>
                  <a:moveTo>
                    <a:pt x="11576" y="33457"/>
                  </a:moveTo>
                  <a:cubicBezTo>
                    <a:pt x="11624" y="33457"/>
                    <a:pt x="11674" y="33549"/>
                    <a:pt x="11649" y="33574"/>
                  </a:cubicBezTo>
                  <a:cubicBezTo>
                    <a:pt x="11640" y="33582"/>
                    <a:pt x="11630" y="33586"/>
                    <a:pt x="11620" y="33586"/>
                  </a:cubicBezTo>
                  <a:cubicBezTo>
                    <a:pt x="11571" y="33586"/>
                    <a:pt x="11520" y="33493"/>
                    <a:pt x="11545" y="33471"/>
                  </a:cubicBezTo>
                  <a:cubicBezTo>
                    <a:pt x="11555" y="33461"/>
                    <a:pt x="11565" y="33457"/>
                    <a:pt x="11576" y="33457"/>
                  </a:cubicBezTo>
                  <a:close/>
                  <a:moveTo>
                    <a:pt x="18890" y="33712"/>
                  </a:moveTo>
                  <a:cubicBezTo>
                    <a:pt x="18926" y="33712"/>
                    <a:pt x="18967" y="33738"/>
                    <a:pt x="19008" y="33806"/>
                  </a:cubicBezTo>
                  <a:cubicBezTo>
                    <a:pt x="18989" y="33890"/>
                    <a:pt x="18902" y="33909"/>
                    <a:pt x="18902" y="34012"/>
                  </a:cubicBezTo>
                  <a:cubicBezTo>
                    <a:pt x="18716" y="33971"/>
                    <a:pt x="18777" y="33712"/>
                    <a:pt x="18890" y="33712"/>
                  </a:cubicBezTo>
                  <a:close/>
                  <a:moveTo>
                    <a:pt x="22789" y="34298"/>
                  </a:moveTo>
                  <a:cubicBezTo>
                    <a:pt x="22918" y="34325"/>
                    <a:pt x="22892" y="34504"/>
                    <a:pt x="22789" y="34508"/>
                  </a:cubicBezTo>
                  <a:cubicBezTo>
                    <a:pt x="22724" y="34416"/>
                    <a:pt x="22663" y="34321"/>
                    <a:pt x="22789" y="34298"/>
                  </a:cubicBezTo>
                  <a:close/>
                  <a:moveTo>
                    <a:pt x="20911" y="34520"/>
                  </a:moveTo>
                  <a:cubicBezTo>
                    <a:pt x="20960" y="34520"/>
                    <a:pt x="21008" y="34612"/>
                    <a:pt x="20986" y="34637"/>
                  </a:cubicBezTo>
                  <a:cubicBezTo>
                    <a:pt x="20977" y="34646"/>
                    <a:pt x="20967" y="34650"/>
                    <a:pt x="20956" y="34650"/>
                  </a:cubicBezTo>
                  <a:cubicBezTo>
                    <a:pt x="20906" y="34650"/>
                    <a:pt x="20857" y="34556"/>
                    <a:pt x="20879" y="34534"/>
                  </a:cubicBezTo>
                  <a:cubicBezTo>
                    <a:pt x="20889" y="34524"/>
                    <a:pt x="20900" y="34520"/>
                    <a:pt x="20911" y="34520"/>
                  </a:cubicBezTo>
                  <a:close/>
                  <a:moveTo>
                    <a:pt x="12164" y="35348"/>
                  </a:moveTo>
                  <a:cubicBezTo>
                    <a:pt x="12213" y="35348"/>
                    <a:pt x="12265" y="35443"/>
                    <a:pt x="12239" y="35468"/>
                  </a:cubicBezTo>
                  <a:cubicBezTo>
                    <a:pt x="12230" y="35476"/>
                    <a:pt x="12221" y="35479"/>
                    <a:pt x="12212" y="35479"/>
                  </a:cubicBezTo>
                  <a:cubicBezTo>
                    <a:pt x="12164" y="35479"/>
                    <a:pt x="12114" y="35387"/>
                    <a:pt x="12136" y="35361"/>
                  </a:cubicBezTo>
                  <a:cubicBezTo>
                    <a:pt x="12145" y="35352"/>
                    <a:pt x="12155" y="35348"/>
                    <a:pt x="12164" y="35348"/>
                  </a:cubicBezTo>
                  <a:close/>
                  <a:moveTo>
                    <a:pt x="26017" y="35338"/>
                  </a:moveTo>
                  <a:lnTo>
                    <a:pt x="26017" y="35544"/>
                  </a:lnTo>
                  <a:lnTo>
                    <a:pt x="25808" y="35544"/>
                  </a:lnTo>
                  <a:lnTo>
                    <a:pt x="25808" y="35338"/>
                  </a:lnTo>
                  <a:close/>
                  <a:moveTo>
                    <a:pt x="27233" y="35259"/>
                  </a:moveTo>
                  <a:cubicBezTo>
                    <a:pt x="27176" y="35342"/>
                    <a:pt x="27122" y="35426"/>
                    <a:pt x="27126" y="35570"/>
                  </a:cubicBezTo>
                  <a:cubicBezTo>
                    <a:pt x="27043" y="35548"/>
                    <a:pt x="27023" y="35468"/>
                    <a:pt x="26916" y="35468"/>
                  </a:cubicBezTo>
                  <a:lnTo>
                    <a:pt x="26916" y="35259"/>
                  </a:lnTo>
                  <a:close/>
                  <a:moveTo>
                    <a:pt x="26745" y="35647"/>
                  </a:moveTo>
                  <a:cubicBezTo>
                    <a:pt x="26863" y="35666"/>
                    <a:pt x="26802" y="35750"/>
                    <a:pt x="26745" y="35750"/>
                  </a:cubicBezTo>
                  <a:cubicBezTo>
                    <a:pt x="26627" y="35731"/>
                    <a:pt x="26688" y="35647"/>
                    <a:pt x="26745" y="35647"/>
                  </a:cubicBezTo>
                  <a:close/>
                  <a:moveTo>
                    <a:pt x="26951" y="35959"/>
                  </a:moveTo>
                  <a:cubicBezTo>
                    <a:pt x="27054" y="35964"/>
                    <a:pt x="27034" y="36085"/>
                    <a:pt x="27057" y="36165"/>
                  </a:cubicBezTo>
                  <a:cubicBezTo>
                    <a:pt x="26955" y="36165"/>
                    <a:pt x="26978" y="36040"/>
                    <a:pt x="26951" y="35959"/>
                  </a:cubicBezTo>
                  <a:close/>
                  <a:moveTo>
                    <a:pt x="15989" y="36295"/>
                  </a:moveTo>
                  <a:lnTo>
                    <a:pt x="15989" y="36295"/>
                  </a:lnTo>
                  <a:cubicBezTo>
                    <a:pt x="16028" y="36474"/>
                    <a:pt x="15906" y="36493"/>
                    <a:pt x="15780" y="36504"/>
                  </a:cubicBezTo>
                  <a:cubicBezTo>
                    <a:pt x="15799" y="36417"/>
                    <a:pt x="15738" y="36406"/>
                    <a:pt x="15677" y="36398"/>
                  </a:cubicBezTo>
                  <a:cubicBezTo>
                    <a:pt x="15692" y="36279"/>
                    <a:pt x="15864" y="36310"/>
                    <a:pt x="15989" y="36295"/>
                  </a:cubicBezTo>
                  <a:close/>
                  <a:moveTo>
                    <a:pt x="10221" y="36465"/>
                  </a:moveTo>
                  <a:cubicBezTo>
                    <a:pt x="10269" y="36465"/>
                    <a:pt x="10321" y="36558"/>
                    <a:pt x="10295" y="36581"/>
                  </a:cubicBezTo>
                  <a:cubicBezTo>
                    <a:pt x="10286" y="36590"/>
                    <a:pt x="10276" y="36594"/>
                    <a:pt x="10267" y="36594"/>
                  </a:cubicBezTo>
                  <a:cubicBezTo>
                    <a:pt x="10218" y="36594"/>
                    <a:pt x="10167" y="36500"/>
                    <a:pt x="10192" y="36478"/>
                  </a:cubicBezTo>
                  <a:cubicBezTo>
                    <a:pt x="10201" y="36469"/>
                    <a:pt x="10211" y="36465"/>
                    <a:pt x="10221" y="36465"/>
                  </a:cubicBezTo>
                  <a:close/>
                  <a:moveTo>
                    <a:pt x="9909" y="36568"/>
                  </a:moveTo>
                  <a:cubicBezTo>
                    <a:pt x="9957" y="36568"/>
                    <a:pt x="10008" y="36662"/>
                    <a:pt x="9983" y="36684"/>
                  </a:cubicBezTo>
                  <a:cubicBezTo>
                    <a:pt x="9974" y="36693"/>
                    <a:pt x="9964" y="36697"/>
                    <a:pt x="9954" y="36697"/>
                  </a:cubicBezTo>
                  <a:cubicBezTo>
                    <a:pt x="9905" y="36697"/>
                    <a:pt x="9855" y="36606"/>
                    <a:pt x="9880" y="36581"/>
                  </a:cubicBezTo>
                  <a:cubicBezTo>
                    <a:pt x="9889" y="36572"/>
                    <a:pt x="9899" y="36568"/>
                    <a:pt x="9909" y="36568"/>
                  </a:cubicBezTo>
                  <a:close/>
                  <a:moveTo>
                    <a:pt x="18340" y="36671"/>
                  </a:moveTo>
                  <a:cubicBezTo>
                    <a:pt x="18390" y="36671"/>
                    <a:pt x="18440" y="36765"/>
                    <a:pt x="18418" y="36791"/>
                  </a:cubicBezTo>
                  <a:cubicBezTo>
                    <a:pt x="18408" y="36800"/>
                    <a:pt x="18398" y="36803"/>
                    <a:pt x="18388" y="36803"/>
                  </a:cubicBezTo>
                  <a:cubicBezTo>
                    <a:pt x="18338" y="36803"/>
                    <a:pt x="18289" y="36709"/>
                    <a:pt x="18311" y="36684"/>
                  </a:cubicBezTo>
                  <a:cubicBezTo>
                    <a:pt x="18320" y="36675"/>
                    <a:pt x="18330" y="36671"/>
                    <a:pt x="18340" y="36671"/>
                  </a:cubicBezTo>
                  <a:close/>
                  <a:moveTo>
                    <a:pt x="24835" y="37125"/>
                  </a:moveTo>
                  <a:lnTo>
                    <a:pt x="24835" y="37336"/>
                  </a:lnTo>
                  <a:lnTo>
                    <a:pt x="24630" y="37336"/>
                  </a:lnTo>
                  <a:lnTo>
                    <a:pt x="24630" y="37125"/>
                  </a:lnTo>
                  <a:close/>
                  <a:moveTo>
                    <a:pt x="25255" y="37023"/>
                  </a:moveTo>
                  <a:cubicBezTo>
                    <a:pt x="25339" y="37042"/>
                    <a:pt x="25358" y="37125"/>
                    <a:pt x="25461" y="37125"/>
                  </a:cubicBezTo>
                  <a:cubicBezTo>
                    <a:pt x="25416" y="37253"/>
                    <a:pt x="25331" y="37336"/>
                    <a:pt x="25159" y="37336"/>
                  </a:cubicBezTo>
                  <a:cubicBezTo>
                    <a:pt x="25156" y="37336"/>
                    <a:pt x="25152" y="37336"/>
                    <a:pt x="25148" y="37336"/>
                  </a:cubicBezTo>
                  <a:cubicBezTo>
                    <a:pt x="25122" y="37168"/>
                    <a:pt x="25247" y="37157"/>
                    <a:pt x="25255" y="37023"/>
                  </a:cubicBezTo>
                  <a:close/>
                  <a:moveTo>
                    <a:pt x="13939" y="37202"/>
                  </a:moveTo>
                  <a:cubicBezTo>
                    <a:pt x="14042" y="37206"/>
                    <a:pt x="14019" y="37331"/>
                    <a:pt x="14042" y="37412"/>
                  </a:cubicBezTo>
                  <a:cubicBezTo>
                    <a:pt x="13943" y="37408"/>
                    <a:pt x="13962" y="37286"/>
                    <a:pt x="13939" y="37202"/>
                  </a:cubicBezTo>
                  <a:close/>
                  <a:moveTo>
                    <a:pt x="16332" y="37202"/>
                  </a:moveTo>
                  <a:lnTo>
                    <a:pt x="16332" y="37202"/>
                  </a:lnTo>
                  <a:cubicBezTo>
                    <a:pt x="16435" y="37206"/>
                    <a:pt x="16416" y="37331"/>
                    <a:pt x="16439" y="37412"/>
                  </a:cubicBezTo>
                  <a:cubicBezTo>
                    <a:pt x="16337" y="37408"/>
                    <a:pt x="16355" y="37286"/>
                    <a:pt x="16332" y="37202"/>
                  </a:cubicBezTo>
                  <a:close/>
                  <a:moveTo>
                    <a:pt x="10192" y="37618"/>
                  </a:moveTo>
                  <a:lnTo>
                    <a:pt x="10192" y="37827"/>
                  </a:lnTo>
                  <a:lnTo>
                    <a:pt x="9983" y="37827"/>
                  </a:lnTo>
                  <a:lnTo>
                    <a:pt x="9983" y="37618"/>
                  </a:lnTo>
                  <a:close/>
                  <a:moveTo>
                    <a:pt x="21363" y="37710"/>
                  </a:moveTo>
                  <a:cubicBezTo>
                    <a:pt x="21410" y="37710"/>
                    <a:pt x="21458" y="37802"/>
                    <a:pt x="21436" y="37827"/>
                  </a:cubicBezTo>
                  <a:cubicBezTo>
                    <a:pt x="21427" y="37836"/>
                    <a:pt x="21417" y="37840"/>
                    <a:pt x="21408" y="37840"/>
                  </a:cubicBezTo>
                  <a:cubicBezTo>
                    <a:pt x="21359" y="37840"/>
                    <a:pt x="21308" y="37747"/>
                    <a:pt x="21333" y="37725"/>
                  </a:cubicBezTo>
                  <a:cubicBezTo>
                    <a:pt x="21342" y="37714"/>
                    <a:pt x="21353" y="37710"/>
                    <a:pt x="21363" y="37710"/>
                  </a:cubicBezTo>
                  <a:close/>
                  <a:moveTo>
                    <a:pt x="12346" y="37854"/>
                  </a:moveTo>
                  <a:cubicBezTo>
                    <a:pt x="12495" y="37899"/>
                    <a:pt x="12335" y="37941"/>
                    <a:pt x="12346" y="38059"/>
                  </a:cubicBezTo>
                  <a:cubicBezTo>
                    <a:pt x="12212" y="38033"/>
                    <a:pt x="12239" y="37854"/>
                    <a:pt x="12346" y="37854"/>
                  </a:cubicBezTo>
                  <a:close/>
                  <a:moveTo>
                    <a:pt x="14539" y="37616"/>
                  </a:moveTo>
                  <a:cubicBezTo>
                    <a:pt x="14547" y="37616"/>
                    <a:pt x="14555" y="37616"/>
                    <a:pt x="14564" y="37618"/>
                  </a:cubicBezTo>
                  <a:lnTo>
                    <a:pt x="14564" y="37930"/>
                  </a:lnTo>
                  <a:cubicBezTo>
                    <a:pt x="14563" y="37930"/>
                    <a:pt x="14562" y="37930"/>
                    <a:pt x="14562" y="37930"/>
                  </a:cubicBezTo>
                  <a:cubicBezTo>
                    <a:pt x="14460" y="37930"/>
                    <a:pt x="14349" y="38124"/>
                    <a:pt x="14291" y="38124"/>
                  </a:cubicBezTo>
                  <a:cubicBezTo>
                    <a:pt x="14262" y="38124"/>
                    <a:pt x="14246" y="38076"/>
                    <a:pt x="14251" y="37930"/>
                  </a:cubicBezTo>
                  <a:lnTo>
                    <a:pt x="14251" y="37930"/>
                  </a:lnTo>
                  <a:cubicBezTo>
                    <a:pt x="14302" y="37952"/>
                    <a:pt x="14339" y="37962"/>
                    <a:pt x="14368" y="37962"/>
                  </a:cubicBezTo>
                  <a:cubicBezTo>
                    <a:pt x="14541" y="37962"/>
                    <a:pt x="14366" y="37616"/>
                    <a:pt x="14539" y="37616"/>
                  </a:cubicBezTo>
                  <a:close/>
                  <a:moveTo>
                    <a:pt x="16883" y="38123"/>
                  </a:moveTo>
                  <a:cubicBezTo>
                    <a:pt x="16932" y="38123"/>
                    <a:pt x="16983" y="38217"/>
                    <a:pt x="16958" y="38242"/>
                  </a:cubicBezTo>
                  <a:cubicBezTo>
                    <a:pt x="16949" y="38251"/>
                    <a:pt x="16939" y="38255"/>
                    <a:pt x="16929" y="38255"/>
                  </a:cubicBezTo>
                  <a:cubicBezTo>
                    <a:pt x="16880" y="38255"/>
                    <a:pt x="16829" y="38161"/>
                    <a:pt x="16854" y="38136"/>
                  </a:cubicBezTo>
                  <a:cubicBezTo>
                    <a:pt x="16864" y="38127"/>
                    <a:pt x="16873" y="38123"/>
                    <a:pt x="16883" y="38123"/>
                  </a:cubicBezTo>
                  <a:close/>
                  <a:moveTo>
                    <a:pt x="11406" y="38228"/>
                  </a:moveTo>
                  <a:cubicBezTo>
                    <a:pt x="11443" y="38228"/>
                    <a:pt x="11489" y="38232"/>
                    <a:pt x="11545" y="38242"/>
                  </a:cubicBezTo>
                  <a:cubicBezTo>
                    <a:pt x="11533" y="38375"/>
                    <a:pt x="11475" y="38420"/>
                    <a:pt x="11416" y="38420"/>
                  </a:cubicBezTo>
                  <a:cubicBezTo>
                    <a:pt x="11293" y="38420"/>
                    <a:pt x="11161" y="38228"/>
                    <a:pt x="11406" y="38228"/>
                  </a:cubicBezTo>
                  <a:close/>
                  <a:moveTo>
                    <a:pt x="11027" y="38552"/>
                  </a:moveTo>
                  <a:cubicBezTo>
                    <a:pt x="11146" y="38574"/>
                    <a:pt x="11084" y="38658"/>
                    <a:pt x="11027" y="38658"/>
                  </a:cubicBezTo>
                  <a:cubicBezTo>
                    <a:pt x="10905" y="38635"/>
                    <a:pt x="10966" y="38552"/>
                    <a:pt x="11027" y="38552"/>
                  </a:cubicBezTo>
                  <a:close/>
                  <a:moveTo>
                    <a:pt x="13240" y="39163"/>
                  </a:moveTo>
                  <a:cubicBezTo>
                    <a:pt x="13288" y="39163"/>
                    <a:pt x="13339" y="39254"/>
                    <a:pt x="13314" y="39280"/>
                  </a:cubicBezTo>
                  <a:cubicBezTo>
                    <a:pt x="13305" y="39289"/>
                    <a:pt x="13295" y="39292"/>
                    <a:pt x="13286" y="39292"/>
                  </a:cubicBezTo>
                  <a:cubicBezTo>
                    <a:pt x="13238" y="39292"/>
                    <a:pt x="13189" y="39198"/>
                    <a:pt x="13211" y="39176"/>
                  </a:cubicBezTo>
                  <a:cubicBezTo>
                    <a:pt x="13220" y="39167"/>
                    <a:pt x="13230" y="39163"/>
                    <a:pt x="13240" y="39163"/>
                  </a:cubicBezTo>
                  <a:close/>
                  <a:moveTo>
                    <a:pt x="22892" y="39588"/>
                  </a:moveTo>
                  <a:cubicBezTo>
                    <a:pt x="23010" y="39611"/>
                    <a:pt x="22949" y="39695"/>
                    <a:pt x="22892" y="39695"/>
                  </a:cubicBezTo>
                  <a:cubicBezTo>
                    <a:pt x="22774" y="39676"/>
                    <a:pt x="22835" y="39588"/>
                    <a:pt x="22892" y="39588"/>
                  </a:cubicBezTo>
                  <a:close/>
                  <a:moveTo>
                    <a:pt x="13037" y="40122"/>
                  </a:moveTo>
                  <a:cubicBezTo>
                    <a:pt x="13074" y="40122"/>
                    <a:pt x="13120" y="40126"/>
                    <a:pt x="13176" y="40137"/>
                  </a:cubicBezTo>
                  <a:cubicBezTo>
                    <a:pt x="13164" y="40270"/>
                    <a:pt x="13107" y="40314"/>
                    <a:pt x="13047" y="40314"/>
                  </a:cubicBezTo>
                  <a:cubicBezTo>
                    <a:pt x="12924" y="40314"/>
                    <a:pt x="12792" y="40122"/>
                    <a:pt x="13037" y="40122"/>
                  </a:cubicBezTo>
                  <a:close/>
                  <a:moveTo>
                    <a:pt x="20492" y="40330"/>
                  </a:moveTo>
                  <a:cubicBezTo>
                    <a:pt x="20541" y="40330"/>
                    <a:pt x="20592" y="40423"/>
                    <a:pt x="20567" y="40446"/>
                  </a:cubicBezTo>
                  <a:cubicBezTo>
                    <a:pt x="20558" y="40455"/>
                    <a:pt x="20549" y="40459"/>
                    <a:pt x="20539" y="40459"/>
                  </a:cubicBezTo>
                  <a:cubicBezTo>
                    <a:pt x="20491" y="40459"/>
                    <a:pt x="20442" y="40365"/>
                    <a:pt x="20464" y="40343"/>
                  </a:cubicBezTo>
                  <a:cubicBezTo>
                    <a:pt x="20473" y="40334"/>
                    <a:pt x="20482" y="40330"/>
                    <a:pt x="20492" y="40330"/>
                  </a:cubicBezTo>
                  <a:close/>
                  <a:moveTo>
                    <a:pt x="18134" y="41031"/>
                  </a:moveTo>
                  <a:cubicBezTo>
                    <a:pt x="18182" y="41031"/>
                    <a:pt x="18233" y="41122"/>
                    <a:pt x="18207" y="41147"/>
                  </a:cubicBezTo>
                  <a:cubicBezTo>
                    <a:pt x="18198" y="41156"/>
                    <a:pt x="18189" y="41160"/>
                    <a:pt x="18179" y="41160"/>
                  </a:cubicBezTo>
                  <a:cubicBezTo>
                    <a:pt x="18130" y="41160"/>
                    <a:pt x="18080" y="41066"/>
                    <a:pt x="18105" y="41044"/>
                  </a:cubicBezTo>
                  <a:cubicBezTo>
                    <a:pt x="18114" y="41035"/>
                    <a:pt x="18124" y="41031"/>
                    <a:pt x="18134" y="41031"/>
                  </a:cubicBezTo>
                  <a:close/>
                  <a:moveTo>
                    <a:pt x="22892" y="40983"/>
                  </a:moveTo>
                  <a:cubicBezTo>
                    <a:pt x="22995" y="40983"/>
                    <a:pt x="22976" y="41109"/>
                    <a:pt x="22999" y="41189"/>
                  </a:cubicBezTo>
                  <a:cubicBezTo>
                    <a:pt x="22895" y="41185"/>
                    <a:pt x="22918" y="41063"/>
                    <a:pt x="22892" y="40983"/>
                  </a:cubicBezTo>
                  <a:close/>
                  <a:moveTo>
                    <a:pt x="21744" y="41472"/>
                  </a:moveTo>
                  <a:cubicBezTo>
                    <a:pt x="21792" y="41472"/>
                    <a:pt x="21842" y="41564"/>
                    <a:pt x="21817" y="41589"/>
                  </a:cubicBezTo>
                  <a:cubicBezTo>
                    <a:pt x="21808" y="41598"/>
                    <a:pt x="21798" y="41602"/>
                    <a:pt x="21789" y="41602"/>
                  </a:cubicBezTo>
                  <a:cubicBezTo>
                    <a:pt x="21740" y="41602"/>
                    <a:pt x="21688" y="41508"/>
                    <a:pt x="21714" y="41486"/>
                  </a:cubicBezTo>
                  <a:cubicBezTo>
                    <a:pt x="21724" y="41476"/>
                    <a:pt x="21734" y="41472"/>
                    <a:pt x="21744" y="41472"/>
                  </a:cubicBezTo>
                  <a:close/>
                  <a:moveTo>
                    <a:pt x="15189" y="41978"/>
                  </a:moveTo>
                  <a:lnTo>
                    <a:pt x="15189" y="42184"/>
                  </a:lnTo>
                  <a:lnTo>
                    <a:pt x="14979" y="42184"/>
                  </a:lnTo>
                  <a:lnTo>
                    <a:pt x="14979" y="41978"/>
                  </a:lnTo>
                  <a:close/>
                  <a:moveTo>
                    <a:pt x="19837" y="42353"/>
                  </a:moveTo>
                  <a:cubicBezTo>
                    <a:pt x="19849" y="42353"/>
                    <a:pt x="19881" y="42370"/>
                    <a:pt x="19945" y="42416"/>
                  </a:cubicBezTo>
                  <a:cubicBezTo>
                    <a:pt x="20004" y="42499"/>
                    <a:pt x="20015" y="42529"/>
                    <a:pt x="20003" y="42529"/>
                  </a:cubicBezTo>
                  <a:cubicBezTo>
                    <a:pt x="19972" y="42529"/>
                    <a:pt x="19800" y="42353"/>
                    <a:pt x="19837" y="42353"/>
                  </a:cubicBezTo>
                  <a:close/>
                  <a:moveTo>
                    <a:pt x="6232" y="42951"/>
                  </a:moveTo>
                  <a:cubicBezTo>
                    <a:pt x="6243" y="42951"/>
                    <a:pt x="6275" y="42968"/>
                    <a:pt x="6339" y="43015"/>
                  </a:cubicBezTo>
                  <a:cubicBezTo>
                    <a:pt x="6398" y="43097"/>
                    <a:pt x="6410" y="43126"/>
                    <a:pt x="6398" y="43126"/>
                  </a:cubicBezTo>
                  <a:cubicBezTo>
                    <a:pt x="6369" y="43126"/>
                    <a:pt x="6197" y="42951"/>
                    <a:pt x="6232" y="42951"/>
                  </a:cubicBezTo>
                  <a:close/>
                  <a:moveTo>
                    <a:pt x="5431" y="43104"/>
                  </a:moveTo>
                  <a:cubicBezTo>
                    <a:pt x="5481" y="43104"/>
                    <a:pt x="5530" y="43198"/>
                    <a:pt x="5508" y="43220"/>
                  </a:cubicBezTo>
                  <a:cubicBezTo>
                    <a:pt x="5499" y="43229"/>
                    <a:pt x="5489" y="43233"/>
                    <a:pt x="5479" y="43233"/>
                  </a:cubicBezTo>
                  <a:cubicBezTo>
                    <a:pt x="5431" y="43233"/>
                    <a:pt x="5379" y="43143"/>
                    <a:pt x="5401" y="43117"/>
                  </a:cubicBezTo>
                  <a:cubicBezTo>
                    <a:pt x="5411" y="43108"/>
                    <a:pt x="5421" y="43104"/>
                    <a:pt x="5431" y="43104"/>
                  </a:cubicBezTo>
                  <a:close/>
                  <a:moveTo>
                    <a:pt x="22089" y="43310"/>
                  </a:moveTo>
                  <a:cubicBezTo>
                    <a:pt x="22138" y="43310"/>
                    <a:pt x="22189" y="43405"/>
                    <a:pt x="22164" y="43430"/>
                  </a:cubicBezTo>
                  <a:cubicBezTo>
                    <a:pt x="22155" y="43439"/>
                    <a:pt x="22145" y="43442"/>
                    <a:pt x="22135" y="43442"/>
                  </a:cubicBezTo>
                  <a:cubicBezTo>
                    <a:pt x="22087" y="43442"/>
                    <a:pt x="22036" y="43349"/>
                    <a:pt x="22061" y="43323"/>
                  </a:cubicBezTo>
                  <a:cubicBezTo>
                    <a:pt x="22070" y="43314"/>
                    <a:pt x="22079" y="43310"/>
                    <a:pt x="22089" y="43310"/>
                  </a:cubicBezTo>
                  <a:close/>
                  <a:moveTo>
                    <a:pt x="6120" y="43699"/>
                  </a:moveTo>
                  <a:cubicBezTo>
                    <a:pt x="6167" y="43699"/>
                    <a:pt x="6216" y="43793"/>
                    <a:pt x="6194" y="43815"/>
                  </a:cubicBezTo>
                  <a:cubicBezTo>
                    <a:pt x="6185" y="43824"/>
                    <a:pt x="6175" y="43828"/>
                    <a:pt x="6165" y="43828"/>
                  </a:cubicBezTo>
                  <a:cubicBezTo>
                    <a:pt x="6117" y="43828"/>
                    <a:pt x="6066" y="43737"/>
                    <a:pt x="6092" y="43712"/>
                  </a:cubicBezTo>
                  <a:cubicBezTo>
                    <a:pt x="6101" y="43703"/>
                    <a:pt x="6110" y="43699"/>
                    <a:pt x="6120" y="43699"/>
                  </a:cubicBezTo>
                  <a:close/>
                  <a:moveTo>
                    <a:pt x="8869" y="44869"/>
                  </a:moveTo>
                  <a:cubicBezTo>
                    <a:pt x="8917" y="44869"/>
                    <a:pt x="8968" y="44960"/>
                    <a:pt x="8942" y="44985"/>
                  </a:cubicBezTo>
                  <a:cubicBezTo>
                    <a:pt x="8933" y="44994"/>
                    <a:pt x="8923" y="44998"/>
                    <a:pt x="8914" y="44998"/>
                  </a:cubicBezTo>
                  <a:cubicBezTo>
                    <a:pt x="8865" y="44998"/>
                    <a:pt x="8814" y="44904"/>
                    <a:pt x="8840" y="44882"/>
                  </a:cubicBezTo>
                  <a:cubicBezTo>
                    <a:pt x="8849" y="44873"/>
                    <a:pt x="8859" y="44869"/>
                    <a:pt x="8869" y="44869"/>
                  </a:cubicBezTo>
                  <a:close/>
                  <a:moveTo>
                    <a:pt x="12692" y="45298"/>
                  </a:moveTo>
                  <a:cubicBezTo>
                    <a:pt x="12872" y="45321"/>
                    <a:pt x="12929" y="45477"/>
                    <a:pt x="12898" y="45713"/>
                  </a:cubicBezTo>
                  <a:cubicBezTo>
                    <a:pt x="12865" y="45719"/>
                    <a:pt x="12836" y="45722"/>
                    <a:pt x="12810" y="45722"/>
                  </a:cubicBezTo>
                  <a:cubicBezTo>
                    <a:pt x="12662" y="45722"/>
                    <a:pt x="12602" y="45635"/>
                    <a:pt x="12483" y="45606"/>
                  </a:cubicBezTo>
                  <a:cubicBezTo>
                    <a:pt x="12518" y="45469"/>
                    <a:pt x="12666" y="45442"/>
                    <a:pt x="12692" y="45298"/>
                  </a:cubicBezTo>
                  <a:close/>
                  <a:moveTo>
                    <a:pt x="8942" y="45919"/>
                  </a:moveTo>
                  <a:cubicBezTo>
                    <a:pt x="8975" y="46119"/>
                    <a:pt x="8927" y="46232"/>
                    <a:pt x="8757" y="46232"/>
                  </a:cubicBezTo>
                  <a:cubicBezTo>
                    <a:pt x="8749" y="46232"/>
                    <a:pt x="8741" y="46232"/>
                    <a:pt x="8733" y="46232"/>
                  </a:cubicBezTo>
                  <a:lnTo>
                    <a:pt x="8733" y="45919"/>
                  </a:lnTo>
                  <a:close/>
                  <a:moveTo>
                    <a:pt x="18624" y="46125"/>
                  </a:moveTo>
                  <a:lnTo>
                    <a:pt x="18624" y="46334"/>
                  </a:lnTo>
                  <a:lnTo>
                    <a:pt x="18418" y="46334"/>
                  </a:lnTo>
                  <a:lnTo>
                    <a:pt x="18418" y="46125"/>
                  </a:lnTo>
                  <a:close/>
                  <a:moveTo>
                    <a:pt x="3113" y="46450"/>
                  </a:moveTo>
                  <a:cubicBezTo>
                    <a:pt x="3238" y="46450"/>
                    <a:pt x="3362" y="46549"/>
                    <a:pt x="3320" y="46749"/>
                  </a:cubicBezTo>
                  <a:lnTo>
                    <a:pt x="2905" y="46749"/>
                  </a:lnTo>
                  <a:cubicBezTo>
                    <a:pt x="2863" y="46549"/>
                    <a:pt x="2988" y="46450"/>
                    <a:pt x="3113" y="46450"/>
                  </a:cubicBezTo>
                  <a:close/>
                  <a:moveTo>
                    <a:pt x="16103" y="46639"/>
                  </a:moveTo>
                  <a:lnTo>
                    <a:pt x="16103" y="47016"/>
                  </a:lnTo>
                  <a:lnTo>
                    <a:pt x="15730" y="47016"/>
                  </a:lnTo>
                  <a:lnTo>
                    <a:pt x="15730" y="46639"/>
                  </a:lnTo>
                  <a:close/>
                  <a:moveTo>
                    <a:pt x="19042" y="47474"/>
                  </a:moveTo>
                  <a:lnTo>
                    <a:pt x="19042" y="47683"/>
                  </a:lnTo>
                  <a:lnTo>
                    <a:pt x="18833" y="47683"/>
                  </a:lnTo>
                  <a:lnTo>
                    <a:pt x="18833" y="47474"/>
                  </a:lnTo>
                  <a:close/>
                  <a:moveTo>
                    <a:pt x="26583" y="47811"/>
                  </a:moveTo>
                  <a:cubicBezTo>
                    <a:pt x="26591" y="47811"/>
                    <a:pt x="26600" y="47812"/>
                    <a:pt x="26608" y="47813"/>
                  </a:cubicBezTo>
                  <a:cubicBezTo>
                    <a:pt x="26760" y="47834"/>
                    <a:pt x="26634" y="47917"/>
                    <a:pt x="26527" y="47917"/>
                  </a:cubicBezTo>
                  <a:cubicBezTo>
                    <a:pt x="26518" y="47917"/>
                    <a:pt x="26509" y="47917"/>
                    <a:pt x="26501" y="47916"/>
                  </a:cubicBezTo>
                  <a:cubicBezTo>
                    <a:pt x="26350" y="47894"/>
                    <a:pt x="26475" y="47811"/>
                    <a:pt x="26583" y="47811"/>
                  </a:cubicBezTo>
                  <a:close/>
                  <a:moveTo>
                    <a:pt x="18026" y="48707"/>
                  </a:moveTo>
                  <a:cubicBezTo>
                    <a:pt x="18075" y="48707"/>
                    <a:pt x="18127" y="48801"/>
                    <a:pt x="18105" y="48823"/>
                  </a:cubicBezTo>
                  <a:cubicBezTo>
                    <a:pt x="18096" y="48832"/>
                    <a:pt x="18086" y="48836"/>
                    <a:pt x="18077" y="48836"/>
                  </a:cubicBezTo>
                  <a:cubicBezTo>
                    <a:pt x="18028" y="48836"/>
                    <a:pt x="17976" y="48743"/>
                    <a:pt x="17998" y="48720"/>
                  </a:cubicBezTo>
                  <a:cubicBezTo>
                    <a:pt x="18007" y="48711"/>
                    <a:pt x="18017" y="48707"/>
                    <a:pt x="18026" y="48707"/>
                  </a:cubicBezTo>
                  <a:close/>
                  <a:moveTo>
                    <a:pt x="25108" y="48810"/>
                  </a:moveTo>
                  <a:cubicBezTo>
                    <a:pt x="25157" y="48810"/>
                    <a:pt x="25208" y="48903"/>
                    <a:pt x="25182" y="48926"/>
                  </a:cubicBezTo>
                  <a:cubicBezTo>
                    <a:pt x="25173" y="48936"/>
                    <a:pt x="25162" y="48940"/>
                    <a:pt x="25152" y="48940"/>
                  </a:cubicBezTo>
                  <a:cubicBezTo>
                    <a:pt x="25104" y="48940"/>
                    <a:pt x="25055" y="48848"/>
                    <a:pt x="25080" y="48823"/>
                  </a:cubicBezTo>
                  <a:cubicBezTo>
                    <a:pt x="25089" y="48814"/>
                    <a:pt x="25098" y="48810"/>
                    <a:pt x="25108" y="48810"/>
                  </a:cubicBezTo>
                  <a:close/>
                  <a:moveTo>
                    <a:pt x="16439" y="49136"/>
                  </a:moveTo>
                  <a:lnTo>
                    <a:pt x="16439" y="49342"/>
                  </a:lnTo>
                  <a:lnTo>
                    <a:pt x="16230" y="49342"/>
                  </a:lnTo>
                  <a:lnTo>
                    <a:pt x="16230" y="49136"/>
                  </a:lnTo>
                  <a:close/>
                  <a:moveTo>
                    <a:pt x="23047" y="49028"/>
                  </a:moveTo>
                  <a:cubicBezTo>
                    <a:pt x="23170" y="49028"/>
                    <a:pt x="23192" y="49129"/>
                    <a:pt x="23307" y="49136"/>
                  </a:cubicBezTo>
                  <a:lnTo>
                    <a:pt x="23307" y="49342"/>
                  </a:lnTo>
                  <a:lnTo>
                    <a:pt x="22999" y="49342"/>
                  </a:lnTo>
                  <a:lnTo>
                    <a:pt x="22999" y="49033"/>
                  </a:lnTo>
                  <a:cubicBezTo>
                    <a:pt x="23017" y="49029"/>
                    <a:pt x="23033" y="49028"/>
                    <a:pt x="23047" y="49028"/>
                  </a:cubicBezTo>
                  <a:close/>
                  <a:moveTo>
                    <a:pt x="24585" y="49847"/>
                  </a:moveTo>
                  <a:cubicBezTo>
                    <a:pt x="24634" y="49847"/>
                    <a:pt x="24686" y="49941"/>
                    <a:pt x="24661" y="49966"/>
                  </a:cubicBezTo>
                  <a:cubicBezTo>
                    <a:pt x="24652" y="49975"/>
                    <a:pt x="24642" y="49979"/>
                    <a:pt x="24632" y="49979"/>
                  </a:cubicBezTo>
                  <a:cubicBezTo>
                    <a:pt x="24583" y="49979"/>
                    <a:pt x="24532" y="49885"/>
                    <a:pt x="24557" y="49859"/>
                  </a:cubicBezTo>
                  <a:cubicBezTo>
                    <a:pt x="24566" y="49851"/>
                    <a:pt x="24576" y="49847"/>
                    <a:pt x="24585" y="49847"/>
                  </a:cubicBezTo>
                  <a:close/>
                  <a:moveTo>
                    <a:pt x="22323" y="47508"/>
                  </a:moveTo>
                  <a:cubicBezTo>
                    <a:pt x="22755" y="47508"/>
                    <a:pt x="23863" y="47806"/>
                    <a:pt x="24222" y="48206"/>
                  </a:cubicBezTo>
                  <a:cubicBezTo>
                    <a:pt x="24661" y="48693"/>
                    <a:pt x="24763" y="49676"/>
                    <a:pt x="25125" y="49676"/>
                  </a:cubicBezTo>
                  <a:cubicBezTo>
                    <a:pt x="25488" y="49676"/>
                    <a:pt x="25671" y="50869"/>
                    <a:pt x="25514" y="50973"/>
                  </a:cubicBezTo>
                  <a:cubicBezTo>
                    <a:pt x="25508" y="50977"/>
                    <a:pt x="25502" y="50979"/>
                    <a:pt x="25496" y="50979"/>
                  </a:cubicBezTo>
                  <a:cubicBezTo>
                    <a:pt x="25372" y="50979"/>
                    <a:pt x="25308" y="50081"/>
                    <a:pt x="24816" y="49859"/>
                  </a:cubicBezTo>
                  <a:cubicBezTo>
                    <a:pt x="24298" y="49627"/>
                    <a:pt x="24031" y="48743"/>
                    <a:pt x="23342" y="48308"/>
                  </a:cubicBezTo>
                  <a:cubicBezTo>
                    <a:pt x="22850" y="47996"/>
                    <a:pt x="22099" y="47736"/>
                    <a:pt x="22149" y="47558"/>
                  </a:cubicBezTo>
                  <a:cubicBezTo>
                    <a:pt x="22159" y="47524"/>
                    <a:pt x="22223" y="47508"/>
                    <a:pt x="22323" y="47508"/>
                  </a:cubicBezTo>
                  <a:close/>
                  <a:moveTo>
                    <a:pt x="26072" y="51308"/>
                  </a:moveTo>
                  <a:cubicBezTo>
                    <a:pt x="26086" y="51308"/>
                    <a:pt x="26102" y="51311"/>
                    <a:pt x="26120" y="51316"/>
                  </a:cubicBezTo>
                  <a:cubicBezTo>
                    <a:pt x="26246" y="51350"/>
                    <a:pt x="26204" y="51590"/>
                    <a:pt x="26120" y="51624"/>
                  </a:cubicBezTo>
                  <a:cubicBezTo>
                    <a:pt x="26099" y="51633"/>
                    <a:pt x="26080" y="51637"/>
                    <a:pt x="26063" y="51637"/>
                  </a:cubicBezTo>
                  <a:cubicBezTo>
                    <a:pt x="25907" y="51637"/>
                    <a:pt x="25899" y="51308"/>
                    <a:pt x="26072" y="51308"/>
                  </a:cubicBezTo>
                  <a:close/>
                  <a:moveTo>
                    <a:pt x="7579" y="52583"/>
                  </a:moveTo>
                  <a:cubicBezTo>
                    <a:pt x="7618" y="52583"/>
                    <a:pt x="7678" y="52608"/>
                    <a:pt x="7761" y="52672"/>
                  </a:cubicBezTo>
                  <a:cubicBezTo>
                    <a:pt x="7727" y="52822"/>
                    <a:pt x="7680" y="52875"/>
                    <a:pt x="7635" y="52875"/>
                  </a:cubicBezTo>
                  <a:cubicBezTo>
                    <a:pt x="7531" y="52875"/>
                    <a:pt x="7441" y="52583"/>
                    <a:pt x="7579" y="52583"/>
                  </a:cubicBezTo>
                  <a:close/>
                  <a:moveTo>
                    <a:pt x="15218" y="53273"/>
                  </a:moveTo>
                  <a:cubicBezTo>
                    <a:pt x="15267" y="53273"/>
                    <a:pt x="15317" y="53364"/>
                    <a:pt x="15292" y="53389"/>
                  </a:cubicBezTo>
                  <a:cubicBezTo>
                    <a:pt x="15283" y="53398"/>
                    <a:pt x="15274" y="53402"/>
                    <a:pt x="15264" y="53402"/>
                  </a:cubicBezTo>
                  <a:cubicBezTo>
                    <a:pt x="15215" y="53402"/>
                    <a:pt x="15164" y="53308"/>
                    <a:pt x="15189" y="53286"/>
                  </a:cubicBezTo>
                  <a:cubicBezTo>
                    <a:pt x="15198" y="53277"/>
                    <a:pt x="15208" y="53273"/>
                    <a:pt x="15218" y="53273"/>
                  </a:cubicBezTo>
                  <a:close/>
                  <a:moveTo>
                    <a:pt x="13058" y="53110"/>
                  </a:moveTo>
                  <a:cubicBezTo>
                    <a:pt x="13199" y="53141"/>
                    <a:pt x="13146" y="53370"/>
                    <a:pt x="13162" y="53527"/>
                  </a:cubicBezTo>
                  <a:cubicBezTo>
                    <a:pt x="13144" y="53530"/>
                    <a:pt x="13128" y="53531"/>
                    <a:pt x="13114" y="53531"/>
                  </a:cubicBezTo>
                  <a:cubicBezTo>
                    <a:pt x="12990" y="53531"/>
                    <a:pt x="12969" y="53427"/>
                    <a:pt x="12849" y="53423"/>
                  </a:cubicBezTo>
                  <a:lnTo>
                    <a:pt x="12849" y="53214"/>
                  </a:lnTo>
                  <a:cubicBezTo>
                    <a:pt x="12869" y="53217"/>
                    <a:pt x="12887" y="53218"/>
                    <a:pt x="12903" y="53218"/>
                  </a:cubicBezTo>
                  <a:cubicBezTo>
                    <a:pt x="12990" y="53218"/>
                    <a:pt x="13039" y="53178"/>
                    <a:pt x="13058" y="53110"/>
                  </a:cubicBezTo>
                  <a:close/>
                  <a:moveTo>
                    <a:pt x="19488" y="53687"/>
                  </a:moveTo>
                  <a:cubicBezTo>
                    <a:pt x="19536" y="53687"/>
                    <a:pt x="19586" y="53779"/>
                    <a:pt x="19561" y="53805"/>
                  </a:cubicBezTo>
                  <a:cubicBezTo>
                    <a:pt x="19552" y="53814"/>
                    <a:pt x="19542" y="53817"/>
                    <a:pt x="19533" y="53817"/>
                  </a:cubicBezTo>
                  <a:cubicBezTo>
                    <a:pt x="19484" y="53817"/>
                    <a:pt x="19433" y="53723"/>
                    <a:pt x="19458" y="53701"/>
                  </a:cubicBezTo>
                  <a:cubicBezTo>
                    <a:pt x="19467" y="53691"/>
                    <a:pt x="19477" y="53687"/>
                    <a:pt x="19488" y="53687"/>
                  </a:cubicBezTo>
                  <a:close/>
                  <a:moveTo>
                    <a:pt x="24595" y="54976"/>
                  </a:moveTo>
                  <a:cubicBezTo>
                    <a:pt x="24652" y="54976"/>
                    <a:pt x="24709" y="54997"/>
                    <a:pt x="24767" y="55047"/>
                  </a:cubicBezTo>
                  <a:cubicBezTo>
                    <a:pt x="24855" y="55298"/>
                    <a:pt x="24835" y="55325"/>
                    <a:pt x="24870" y="55775"/>
                  </a:cubicBezTo>
                  <a:cubicBezTo>
                    <a:pt x="24698" y="55876"/>
                    <a:pt x="24505" y="55926"/>
                    <a:pt x="24317" y="55926"/>
                  </a:cubicBezTo>
                  <a:cubicBezTo>
                    <a:pt x="23983" y="55926"/>
                    <a:pt x="23666" y="55768"/>
                    <a:pt x="23517" y="55462"/>
                  </a:cubicBezTo>
                  <a:cubicBezTo>
                    <a:pt x="23523" y="55317"/>
                    <a:pt x="23641" y="55258"/>
                    <a:pt x="23768" y="55258"/>
                  </a:cubicBezTo>
                  <a:cubicBezTo>
                    <a:pt x="23871" y="55258"/>
                    <a:pt x="23979" y="55297"/>
                    <a:pt x="24039" y="55360"/>
                  </a:cubicBezTo>
                  <a:cubicBezTo>
                    <a:pt x="24197" y="55246"/>
                    <a:pt x="24391" y="54976"/>
                    <a:pt x="24595" y="54976"/>
                  </a:cubicBezTo>
                  <a:close/>
                  <a:moveTo>
                    <a:pt x="7067" y="56396"/>
                  </a:moveTo>
                  <a:cubicBezTo>
                    <a:pt x="7185" y="56419"/>
                    <a:pt x="7128" y="56503"/>
                    <a:pt x="7067" y="56503"/>
                  </a:cubicBezTo>
                  <a:cubicBezTo>
                    <a:pt x="6953" y="56480"/>
                    <a:pt x="7010" y="56396"/>
                    <a:pt x="7067" y="56396"/>
                  </a:cubicBezTo>
                  <a:close/>
                  <a:moveTo>
                    <a:pt x="14462" y="56396"/>
                  </a:moveTo>
                  <a:cubicBezTo>
                    <a:pt x="14580" y="56419"/>
                    <a:pt x="14518" y="56503"/>
                    <a:pt x="14462" y="56503"/>
                  </a:cubicBezTo>
                  <a:cubicBezTo>
                    <a:pt x="14343" y="56480"/>
                    <a:pt x="14404" y="56396"/>
                    <a:pt x="14462" y="56396"/>
                  </a:cubicBezTo>
                  <a:close/>
                  <a:moveTo>
                    <a:pt x="8515" y="57532"/>
                  </a:moveTo>
                  <a:cubicBezTo>
                    <a:pt x="8551" y="57532"/>
                    <a:pt x="8589" y="57534"/>
                    <a:pt x="8630" y="57540"/>
                  </a:cubicBezTo>
                  <a:cubicBezTo>
                    <a:pt x="8691" y="57720"/>
                    <a:pt x="8604" y="57753"/>
                    <a:pt x="8484" y="57753"/>
                  </a:cubicBezTo>
                  <a:cubicBezTo>
                    <a:pt x="8415" y="57753"/>
                    <a:pt x="8336" y="57742"/>
                    <a:pt x="8267" y="57742"/>
                  </a:cubicBezTo>
                  <a:cubicBezTo>
                    <a:pt x="8249" y="57742"/>
                    <a:pt x="8231" y="57743"/>
                    <a:pt x="8214" y="57745"/>
                  </a:cubicBezTo>
                  <a:cubicBezTo>
                    <a:pt x="8233" y="57594"/>
                    <a:pt x="8343" y="57532"/>
                    <a:pt x="8515" y="57532"/>
                  </a:cubicBezTo>
                  <a:close/>
                  <a:moveTo>
                    <a:pt x="14251" y="57745"/>
                  </a:moveTo>
                  <a:cubicBezTo>
                    <a:pt x="14354" y="57749"/>
                    <a:pt x="14332" y="57875"/>
                    <a:pt x="14358" y="57955"/>
                  </a:cubicBezTo>
                  <a:cubicBezTo>
                    <a:pt x="14256" y="57951"/>
                    <a:pt x="14274" y="57826"/>
                    <a:pt x="14251" y="57745"/>
                  </a:cubicBezTo>
                  <a:close/>
                  <a:moveTo>
                    <a:pt x="7618" y="58251"/>
                  </a:moveTo>
                  <a:cubicBezTo>
                    <a:pt x="7666" y="58251"/>
                    <a:pt x="7718" y="58345"/>
                    <a:pt x="7693" y="58370"/>
                  </a:cubicBezTo>
                  <a:cubicBezTo>
                    <a:pt x="7684" y="58378"/>
                    <a:pt x="7674" y="58382"/>
                    <a:pt x="7665" y="58382"/>
                  </a:cubicBezTo>
                  <a:cubicBezTo>
                    <a:pt x="7617" y="58382"/>
                    <a:pt x="7567" y="58289"/>
                    <a:pt x="7589" y="58264"/>
                  </a:cubicBezTo>
                  <a:cubicBezTo>
                    <a:pt x="7598" y="58255"/>
                    <a:pt x="7608" y="58251"/>
                    <a:pt x="7618" y="58251"/>
                  </a:cubicBezTo>
                  <a:close/>
                  <a:moveTo>
                    <a:pt x="8659" y="58251"/>
                  </a:moveTo>
                  <a:cubicBezTo>
                    <a:pt x="8707" y="58251"/>
                    <a:pt x="8758" y="58345"/>
                    <a:pt x="8733" y="58370"/>
                  </a:cubicBezTo>
                  <a:cubicBezTo>
                    <a:pt x="8724" y="58378"/>
                    <a:pt x="8715" y="58382"/>
                    <a:pt x="8705" y="58382"/>
                  </a:cubicBezTo>
                  <a:cubicBezTo>
                    <a:pt x="8657" y="58382"/>
                    <a:pt x="8607" y="58289"/>
                    <a:pt x="8630" y="58264"/>
                  </a:cubicBezTo>
                  <a:cubicBezTo>
                    <a:pt x="8639" y="58255"/>
                    <a:pt x="8649" y="58251"/>
                    <a:pt x="8659" y="58251"/>
                  </a:cubicBezTo>
                  <a:close/>
                  <a:moveTo>
                    <a:pt x="10089" y="58370"/>
                  </a:moveTo>
                  <a:cubicBezTo>
                    <a:pt x="10219" y="58393"/>
                    <a:pt x="10192" y="58576"/>
                    <a:pt x="10089" y="58576"/>
                  </a:cubicBezTo>
                  <a:cubicBezTo>
                    <a:pt x="10025" y="58484"/>
                    <a:pt x="9964" y="58389"/>
                    <a:pt x="10089" y="58370"/>
                  </a:cubicBezTo>
                  <a:close/>
                  <a:moveTo>
                    <a:pt x="26223" y="58679"/>
                  </a:moveTo>
                  <a:lnTo>
                    <a:pt x="26223" y="58889"/>
                  </a:lnTo>
                  <a:lnTo>
                    <a:pt x="26017" y="58889"/>
                  </a:lnTo>
                  <a:lnTo>
                    <a:pt x="26017" y="58679"/>
                  </a:lnTo>
                  <a:close/>
                  <a:moveTo>
                    <a:pt x="8243" y="58979"/>
                  </a:moveTo>
                  <a:cubicBezTo>
                    <a:pt x="8292" y="58979"/>
                    <a:pt x="8342" y="59073"/>
                    <a:pt x="8317" y="59095"/>
                  </a:cubicBezTo>
                  <a:cubicBezTo>
                    <a:pt x="8308" y="59104"/>
                    <a:pt x="8298" y="59107"/>
                    <a:pt x="8288" y="59107"/>
                  </a:cubicBezTo>
                  <a:cubicBezTo>
                    <a:pt x="8240" y="59107"/>
                    <a:pt x="8189" y="59017"/>
                    <a:pt x="8214" y="58992"/>
                  </a:cubicBezTo>
                  <a:cubicBezTo>
                    <a:pt x="8223" y="58983"/>
                    <a:pt x="8233" y="58979"/>
                    <a:pt x="8243" y="58979"/>
                  </a:cubicBezTo>
                  <a:close/>
                  <a:moveTo>
                    <a:pt x="11574" y="58979"/>
                  </a:moveTo>
                  <a:cubicBezTo>
                    <a:pt x="11622" y="58979"/>
                    <a:pt x="11674" y="59073"/>
                    <a:pt x="11649" y="59095"/>
                  </a:cubicBezTo>
                  <a:cubicBezTo>
                    <a:pt x="11639" y="59104"/>
                    <a:pt x="11629" y="59107"/>
                    <a:pt x="11619" y="59107"/>
                  </a:cubicBezTo>
                  <a:cubicBezTo>
                    <a:pt x="11571" y="59107"/>
                    <a:pt x="11520" y="59017"/>
                    <a:pt x="11545" y="58992"/>
                  </a:cubicBezTo>
                  <a:cubicBezTo>
                    <a:pt x="11554" y="58983"/>
                    <a:pt x="11564" y="58979"/>
                    <a:pt x="11574" y="58979"/>
                  </a:cubicBezTo>
                  <a:close/>
                  <a:moveTo>
                    <a:pt x="24557" y="59315"/>
                  </a:moveTo>
                  <a:cubicBezTo>
                    <a:pt x="24631" y="59315"/>
                    <a:pt x="24709" y="59347"/>
                    <a:pt x="24767" y="59407"/>
                  </a:cubicBezTo>
                  <a:cubicBezTo>
                    <a:pt x="24745" y="59559"/>
                    <a:pt x="24637" y="59621"/>
                    <a:pt x="24466" y="59621"/>
                  </a:cubicBezTo>
                  <a:cubicBezTo>
                    <a:pt x="24431" y="59621"/>
                    <a:pt x="24392" y="59618"/>
                    <a:pt x="24352" y="59613"/>
                  </a:cubicBezTo>
                  <a:cubicBezTo>
                    <a:pt x="24320" y="59409"/>
                    <a:pt x="24432" y="59315"/>
                    <a:pt x="24557" y="59315"/>
                  </a:cubicBezTo>
                  <a:close/>
                  <a:moveTo>
                    <a:pt x="15502" y="60131"/>
                  </a:moveTo>
                  <a:lnTo>
                    <a:pt x="15502" y="60341"/>
                  </a:lnTo>
                  <a:lnTo>
                    <a:pt x="15292" y="60341"/>
                  </a:lnTo>
                  <a:lnTo>
                    <a:pt x="15292" y="60131"/>
                  </a:lnTo>
                  <a:close/>
                  <a:moveTo>
                    <a:pt x="19384" y="60129"/>
                  </a:moveTo>
                  <a:cubicBezTo>
                    <a:pt x="19466" y="60129"/>
                    <a:pt x="19413" y="60193"/>
                    <a:pt x="19458" y="60238"/>
                  </a:cubicBezTo>
                  <a:cubicBezTo>
                    <a:pt x="19609" y="60388"/>
                    <a:pt x="19613" y="60442"/>
                    <a:pt x="19559" y="60442"/>
                  </a:cubicBezTo>
                  <a:cubicBezTo>
                    <a:pt x="19438" y="60442"/>
                    <a:pt x="19028" y="60173"/>
                    <a:pt x="19355" y="60131"/>
                  </a:cubicBezTo>
                  <a:cubicBezTo>
                    <a:pt x="19366" y="60130"/>
                    <a:pt x="19375" y="60129"/>
                    <a:pt x="19384" y="60129"/>
                  </a:cubicBezTo>
                  <a:close/>
                  <a:moveTo>
                    <a:pt x="21123" y="60962"/>
                  </a:moveTo>
                  <a:cubicBezTo>
                    <a:pt x="21253" y="60989"/>
                    <a:pt x="21230" y="61168"/>
                    <a:pt x="21123" y="61172"/>
                  </a:cubicBezTo>
                  <a:cubicBezTo>
                    <a:pt x="21059" y="61077"/>
                    <a:pt x="20997" y="60985"/>
                    <a:pt x="21123" y="60962"/>
                  </a:cubicBezTo>
                  <a:close/>
                  <a:moveTo>
                    <a:pt x="15672" y="61128"/>
                  </a:moveTo>
                  <a:cubicBezTo>
                    <a:pt x="15718" y="61128"/>
                    <a:pt x="15758" y="61219"/>
                    <a:pt x="15711" y="61480"/>
                  </a:cubicBezTo>
                  <a:cubicBezTo>
                    <a:pt x="15517" y="61342"/>
                    <a:pt x="15601" y="61128"/>
                    <a:pt x="15672" y="61128"/>
                  </a:cubicBezTo>
                  <a:close/>
                  <a:moveTo>
                    <a:pt x="6133" y="61378"/>
                  </a:moveTo>
                  <a:cubicBezTo>
                    <a:pt x="6166" y="61575"/>
                    <a:pt x="6115" y="61691"/>
                    <a:pt x="5947" y="61691"/>
                  </a:cubicBezTo>
                  <a:cubicBezTo>
                    <a:pt x="5939" y="61691"/>
                    <a:pt x="5931" y="61691"/>
                    <a:pt x="5923" y="61691"/>
                  </a:cubicBezTo>
                  <a:lnTo>
                    <a:pt x="5923" y="61378"/>
                  </a:lnTo>
                  <a:close/>
                  <a:moveTo>
                    <a:pt x="16439" y="62414"/>
                  </a:moveTo>
                  <a:cubicBezTo>
                    <a:pt x="16557" y="62433"/>
                    <a:pt x="16497" y="62521"/>
                    <a:pt x="16439" y="62521"/>
                  </a:cubicBezTo>
                  <a:cubicBezTo>
                    <a:pt x="16321" y="62498"/>
                    <a:pt x="16382" y="62414"/>
                    <a:pt x="16439" y="62414"/>
                  </a:cubicBezTo>
                  <a:close/>
                  <a:moveTo>
                    <a:pt x="25525" y="62507"/>
                  </a:moveTo>
                  <a:cubicBezTo>
                    <a:pt x="25573" y="62507"/>
                    <a:pt x="25623" y="62599"/>
                    <a:pt x="25598" y="62624"/>
                  </a:cubicBezTo>
                  <a:cubicBezTo>
                    <a:pt x="25589" y="62633"/>
                    <a:pt x="25579" y="62637"/>
                    <a:pt x="25569" y="62637"/>
                  </a:cubicBezTo>
                  <a:cubicBezTo>
                    <a:pt x="25521" y="62637"/>
                    <a:pt x="25470" y="62543"/>
                    <a:pt x="25495" y="62521"/>
                  </a:cubicBezTo>
                  <a:cubicBezTo>
                    <a:pt x="25504" y="62511"/>
                    <a:pt x="25515" y="62507"/>
                    <a:pt x="25525" y="62507"/>
                  </a:cubicBezTo>
                  <a:close/>
                  <a:moveTo>
                    <a:pt x="10906" y="63970"/>
                  </a:moveTo>
                  <a:cubicBezTo>
                    <a:pt x="10911" y="63970"/>
                    <a:pt x="10916" y="63971"/>
                    <a:pt x="10921" y="63973"/>
                  </a:cubicBezTo>
                  <a:cubicBezTo>
                    <a:pt x="11195" y="64073"/>
                    <a:pt x="11004" y="64280"/>
                    <a:pt x="10847" y="64280"/>
                  </a:cubicBezTo>
                  <a:cubicBezTo>
                    <a:pt x="10788" y="64280"/>
                    <a:pt x="10735" y="64252"/>
                    <a:pt x="10711" y="64179"/>
                  </a:cubicBezTo>
                  <a:cubicBezTo>
                    <a:pt x="10697" y="64133"/>
                    <a:pt x="10835" y="63970"/>
                    <a:pt x="10906" y="63970"/>
                  </a:cubicBezTo>
                  <a:close/>
                  <a:moveTo>
                    <a:pt x="20136" y="66664"/>
                  </a:moveTo>
                  <a:cubicBezTo>
                    <a:pt x="20147" y="66847"/>
                    <a:pt x="20007" y="66882"/>
                    <a:pt x="20029" y="67079"/>
                  </a:cubicBezTo>
                  <a:cubicBezTo>
                    <a:pt x="19847" y="67053"/>
                    <a:pt x="19793" y="66900"/>
                    <a:pt x="19820" y="66664"/>
                  </a:cubicBezTo>
                  <a:close/>
                  <a:moveTo>
                    <a:pt x="14014" y="68730"/>
                  </a:moveTo>
                  <a:cubicBezTo>
                    <a:pt x="14082" y="68730"/>
                    <a:pt x="14150" y="68859"/>
                    <a:pt x="14118" y="68894"/>
                  </a:cubicBezTo>
                  <a:cubicBezTo>
                    <a:pt x="14106" y="68906"/>
                    <a:pt x="14092" y="68911"/>
                    <a:pt x="14079" y="68911"/>
                  </a:cubicBezTo>
                  <a:cubicBezTo>
                    <a:pt x="14011" y="68911"/>
                    <a:pt x="13942" y="68781"/>
                    <a:pt x="13973" y="68749"/>
                  </a:cubicBezTo>
                  <a:cubicBezTo>
                    <a:pt x="13986" y="68736"/>
                    <a:pt x="14000" y="68730"/>
                    <a:pt x="14014" y="68730"/>
                  </a:cubicBezTo>
                  <a:close/>
                  <a:moveTo>
                    <a:pt x="14781" y="70034"/>
                  </a:moveTo>
                  <a:cubicBezTo>
                    <a:pt x="14996" y="70034"/>
                    <a:pt x="14973" y="70275"/>
                    <a:pt x="14983" y="70476"/>
                  </a:cubicBezTo>
                  <a:cubicBezTo>
                    <a:pt x="14808" y="70414"/>
                    <a:pt x="14686" y="70293"/>
                    <a:pt x="14694" y="70045"/>
                  </a:cubicBezTo>
                  <a:cubicBezTo>
                    <a:pt x="14727" y="70037"/>
                    <a:pt x="14756" y="70034"/>
                    <a:pt x="14781" y="70034"/>
                  </a:cubicBezTo>
                  <a:close/>
                  <a:moveTo>
                    <a:pt x="10509" y="72782"/>
                  </a:moveTo>
                  <a:cubicBezTo>
                    <a:pt x="10646" y="72782"/>
                    <a:pt x="10620" y="72956"/>
                    <a:pt x="10650" y="73067"/>
                  </a:cubicBezTo>
                  <a:cubicBezTo>
                    <a:pt x="10509" y="73063"/>
                    <a:pt x="10539" y="72891"/>
                    <a:pt x="10509" y="72782"/>
                  </a:cubicBezTo>
                  <a:close/>
                  <a:moveTo>
                    <a:pt x="19896" y="74218"/>
                  </a:moveTo>
                  <a:cubicBezTo>
                    <a:pt x="20075" y="74256"/>
                    <a:pt x="20041" y="74504"/>
                    <a:pt x="19896" y="74508"/>
                  </a:cubicBezTo>
                  <a:cubicBezTo>
                    <a:pt x="19808" y="74378"/>
                    <a:pt x="19721" y="74249"/>
                    <a:pt x="19896" y="74218"/>
                  </a:cubicBezTo>
                  <a:close/>
                  <a:moveTo>
                    <a:pt x="15255" y="73919"/>
                  </a:moveTo>
                  <a:cubicBezTo>
                    <a:pt x="15457" y="73919"/>
                    <a:pt x="15540" y="74038"/>
                    <a:pt x="15707" y="74077"/>
                  </a:cubicBezTo>
                  <a:cubicBezTo>
                    <a:pt x="15743" y="74401"/>
                    <a:pt x="15569" y="74517"/>
                    <a:pt x="15281" y="74517"/>
                  </a:cubicBezTo>
                  <a:cubicBezTo>
                    <a:pt x="15233" y="74517"/>
                    <a:pt x="15182" y="74514"/>
                    <a:pt x="15128" y="74508"/>
                  </a:cubicBezTo>
                  <a:lnTo>
                    <a:pt x="15128" y="73932"/>
                  </a:lnTo>
                  <a:cubicBezTo>
                    <a:pt x="15176" y="73923"/>
                    <a:pt x="15217" y="73919"/>
                    <a:pt x="15255" y="73919"/>
                  </a:cubicBezTo>
                  <a:close/>
                  <a:moveTo>
                    <a:pt x="15874" y="74410"/>
                  </a:moveTo>
                  <a:cubicBezTo>
                    <a:pt x="15896" y="74410"/>
                    <a:pt x="15578" y="74727"/>
                    <a:pt x="15558" y="74727"/>
                  </a:cubicBezTo>
                  <a:cubicBezTo>
                    <a:pt x="15550" y="74727"/>
                    <a:pt x="15586" y="74681"/>
                    <a:pt x="15700" y="74553"/>
                  </a:cubicBezTo>
                  <a:cubicBezTo>
                    <a:pt x="15818" y="74449"/>
                    <a:pt x="15867" y="74410"/>
                    <a:pt x="15874" y="74410"/>
                  </a:cubicBezTo>
                  <a:close/>
                  <a:moveTo>
                    <a:pt x="14137" y="75125"/>
                  </a:moveTo>
                  <a:lnTo>
                    <a:pt x="14137" y="75533"/>
                  </a:lnTo>
                  <a:lnTo>
                    <a:pt x="13730" y="75533"/>
                  </a:lnTo>
                  <a:lnTo>
                    <a:pt x="13730" y="75125"/>
                  </a:lnTo>
                  <a:close/>
                  <a:moveTo>
                    <a:pt x="17831" y="75678"/>
                  </a:moveTo>
                  <a:cubicBezTo>
                    <a:pt x="17904" y="75678"/>
                    <a:pt x="17980" y="75818"/>
                    <a:pt x="17945" y="75853"/>
                  </a:cubicBezTo>
                  <a:cubicBezTo>
                    <a:pt x="17931" y="75867"/>
                    <a:pt x="17916" y="75873"/>
                    <a:pt x="17902" y="75873"/>
                  </a:cubicBezTo>
                  <a:cubicBezTo>
                    <a:pt x="17829" y="75873"/>
                    <a:pt x="17753" y="75735"/>
                    <a:pt x="17788" y="75697"/>
                  </a:cubicBezTo>
                  <a:cubicBezTo>
                    <a:pt x="17802" y="75684"/>
                    <a:pt x="17816" y="75678"/>
                    <a:pt x="17831" y="75678"/>
                  </a:cubicBezTo>
                  <a:close/>
                  <a:moveTo>
                    <a:pt x="16037" y="80693"/>
                  </a:moveTo>
                  <a:cubicBezTo>
                    <a:pt x="16141" y="80693"/>
                    <a:pt x="16252" y="80698"/>
                    <a:pt x="16363" y="80705"/>
                  </a:cubicBezTo>
                  <a:cubicBezTo>
                    <a:pt x="16390" y="81095"/>
                    <a:pt x="16080" y="81282"/>
                    <a:pt x="15776" y="81282"/>
                  </a:cubicBezTo>
                  <a:cubicBezTo>
                    <a:pt x="15608" y="81282"/>
                    <a:pt x="15442" y="81225"/>
                    <a:pt x="15338" y="81113"/>
                  </a:cubicBezTo>
                  <a:cubicBezTo>
                    <a:pt x="15361" y="80764"/>
                    <a:pt x="15662" y="80693"/>
                    <a:pt x="16037" y="80693"/>
                  </a:cubicBezTo>
                  <a:close/>
                  <a:moveTo>
                    <a:pt x="15985" y="83255"/>
                  </a:moveTo>
                  <a:cubicBezTo>
                    <a:pt x="16054" y="83255"/>
                    <a:pt x="16127" y="83387"/>
                    <a:pt x="16092" y="83419"/>
                  </a:cubicBezTo>
                  <a:cubicBezTo>
                    <a:pt x="16080" y="83432"/>
                    <a:pt x="16066" y="83437"/>
                    <a:pt x="16052" y="83437"/>
                  </a:cubicBezTo>
                  <a:cubicBezTo>
                    <a:pt x="15982" y="83437"/>
                    <a:pt x="15909" y="83306"/>
                    <a:pt x="15943" y="83274"/>
                  </a:cubicBezTo>
                  <a:cubicBezTo>
                    <a:pt x="15956" y="83261"/>
                    <a:pt x="15970" y="83255"/>
                    <a:pt x="15985" y="83255"/>
                  </a:cubicBezTo>
                  <a:close/>
                  <a:moveTo>
                    <a:pt x="29661" y="83579"/>
                  </a:moveTo>
                  <a:lnTo>
                    <a:pt x="29661" y="83789"/>
                  </a:lnTo>
                  <a:lnTo>
                    <a:pt x="29451" y="83789"/>
                  </a:lnTo>
                  <a:lnTo>
                    <a:pt x="29451" y="83579"/>
                  </a:lnTo>
                  <a:close/>
                  <a:moveTo>
                    <a:pt x="25940" y="84709"/>
                  </a:moveTo>
                  <a:cubicBezTo>
                    <a:pt x="25989" y="84709"/>
                    <a:pt x="26039" y="84800"/>
                    <a:pt x="26017" y="84825"/>
                  </a:cubicBezTo>
                  <a:cubicBezTo>
                    <a:pt x="26008" y="84834"/>
                    <a:pt x="25997" y="84838"/>
                    <a:pt x="25987" y="84838"/>
                  </a:cubicBezTo>
                  <a:cubicBezTo>
                    <a:pt x="25937" y="84838"/>
                    <a:pt x="25888" y="84745"/>
                    <a:pt x="25910" y="84723"/>
                  </a:cubicBezTo>
                  <a:cubicBezTo>
                    <a:pt x="25920" y="84713"/>
                    <a:pt x="25930" y="84709"/>
                    <a:pt x="25940" y="84709"/>
                  </a:cubicBezTo>
                  <a:close/>
                  <a:moveTo>
                    <a:pt x="23671" y="86599"/>
                  </a:moveTo>
                  <a:cubicBezTo>
                    <a:pt x="23877" y="86599"/>
                    <a:pt x="23896" y="87213"/>
                    <a:pt x="23634" y="87213"/>
                  </a:cubicBezTo>
                  <a:cubicBezTo>
                    <a:pt x="23597" y="87213"/>
                    <a:pt x="23554" y="87201"/>
                    <a:pt x="23505" y="87173"/>
                  </a:cubicBezTo>
                  <a:cubicBezTo>
                    <a:pt x="23444" y="86876"/>
                    <a:pt x="23604" y="86792"/>
                    <a:pt x="23650" y="86601"/>
                  </a:cubicBezTo>
                  <a:cubicBezTo>
                    <a:pt x="23657" y="86600"/>
                    <a:pt x="23664" y="86599"/>
                    <a:pt x="23671" y="86599"/>
                  </a:cubicBezTo>
                  <a:close/>
                  <a:moveTo>
                    <a:pt x="20540" y="89643"/>
                  </a:moveTo>
                  <a:cubicBezTo>
                    <a:pt x="20696" y="89669"/>
                    <a:pt x="20617" y="89780"/>
                    <a:pt x="20540" y="89780"/>
                  </a:cubicBezTo>
                  <a:cubicBezTo>
                    <a:pt x="20384" y="89754"/>
                    <a:pt x="20464" y="89643"/>
                    <a:pt x="20540" y="89643"/>
                  </a:cubicBezTo>
                  <a:close/>
                  <a:moveTo>
                    <a:pt x="25383" y="89332"/>
                  </a:moveTo>
                  <a:cubicBezTo>
                    <a:pt x="25430" y="89332"/>
                    <a:pt x="25482" y="89337"/>
                    <a:pt x="25541" y="89349"/>
                  </a:cubicBezTo>
                  <a:lnTo>
                    <a:pt x="25541" y="89765"/>
                  </a:lnTo>
                  <a:cubicBezTo>
                    <a:pt x="25504" y="89758"/>
                    <a:pt x="25472" y="89755"/>
                    <a:pt x="25443" y="89755"/>
                  </a:cubicBezTo>
                  <a:cubicBezTo>
                    <a:pt x="25284" y="89755"/>
                    <a:pt x="25229" y="89839"/>
                    <a:pt x="25154" y="89839"/>
                  </a:cubicBezTo>
                  <a:cubicBezTo>
                    <a:pt x="25118" y="89839"/>
                    <a:pt x="25079" y="89820"/>
                    <a:pt x="25022" y="89765"/>
                  </a:cubicBezTo>
                  <a:cubicBezTo>
                    <a:pt x="25032" y="89512"/>
                    <a:pt x="25119" y="89332"/>
                    <a:pt x="25383" y="89332"/>
                  </a:cubicBezTo>
                  <a:close/>
                  <a:moveTo>
                    <a:pt x="20334" y="90309"/>
                  </a:moveTo>
                  <a:cubicBezTo>
                    <a:pt x="20423" y="90309"/>
                    <a:pt x="20516" y="90479"/>
                    <a:pt x="20471" y="90523"/>
                  </a:cubicBezTo>
                  <a:cubicBezTo>
                    <a:pt x="20455" y="90539"/>
                    <a:pt x="20437" y="90546"/>
                    <a:pt x="20419" y="90546"/>
                  </a:cubicBezTo>
                  <a:cubicBezTo>
                    <a:pt x="20330" y="90546"/>
                    <a:pt x="20237" y="90377"/>
                    <a:pt x="20281" y="90333"/>
                  </a:cubicBezTo>
                  <a:cubicBezTo>
                    <a:pt x="20298" y="90316"/>
                    <a:pt x="20316" y="90309"/>
                    <a:pt x="20334" y="90309"/>
                  </a:cubicBezTo>
                  <a:close/>
                  <a:moveTo>
                    <a:pt x="18341" y="90462"/>
                  </a:moveTo>
                  <a:lnTo>
                    <a:pt x="18341" y="90462"/>
                  </a:lnTo>
                  <a:cubicBezTo>
                    <a:pt x="18474" y="90470"/>
                    <a:pt x="18448" y="90634"/>
                    <a:pt x="18478" y="90737"/>
                  </a:cubicBezTo>
                  <a:cubicBezTo>
                    <a:pt x="18345" y="90733"/>
                    <a:pt x="18372" y="90573"/>
                    <a:pt x="18341" y="90462"/>
                  </a:cubicBezTo>
                  <a:close/>
                  <a:moveTo>
                    <a:pt x="18851" y="90855"/>
                  </a:moveTo>
                  <a:cubicBezTo>
                    <a:pt x="18920" y="90855"/>
                    <a:pt x="18993" y="90987"/>
                    <a:pt x="18958" y="91019"/>
                  </a:cubicBezTo>
                  <a:cubicBezTo>
                    <a:pt x="18945" y="91033"/>
                    <a:pt x="18930" y="91039"/>
                    <a:pt x="18916" y="91039"/>
                  </a:cubicBezTo>
                  <a:cubicBezTo>
                    <a:pt x="18848" y="91039"/>
                    <a:pt x="18778" y="90909"/>
                    <a:pt x="18810" y="90874"/>
                  </a:cubicBezTo>
                  <a:cubicBezTo>
                    <a:pt x="18823" y="90861"/>
                    <a:pt x="18837" y="90855"/>
                    <a:pt x="18851" y="90855"/>
                  </a:cubicBezTo>
                  <a:close/>
                  <a:moveTo>
                    <a:pt x="23837" y="91187"/>
                  </a:moveTo>
                  <a:cubicBezTo>
                    <a:pt x="23905" y="91187"/>
                    <a:pt x="23975" y="91316"/>
                    <a:pt x="23940" y="91351"/>
                  </a:cubicBezTo>
                  <a:cubicBezTo>
                    <a:pt x="23927" y="91363"/>
                    <a:pt x="23914" y="91368"/>
                    <a:pt x="23900" y="91368"/>
                  </a:cubicBezTo>
                  <a:cubicBezTo>
                    <a:pt x="23832" y="91368"/>
                    <a:pt x="23763" y="91240"/>
                    <a:pt x="23795" y="91205"/>
                  </a:cubicBezTo>
                  <a:cubicBezTo>
                    <a:pt x="23808" y="91192"/>
                    <a:pt x="23822" y="91187"/>
                    <a:pt x="23837" y="91187"/>
                  </a:cubicBezTo>
                  <a:close/>
                  <a:moveTo>
                    <a:pt x="24356" y="91375"/>
                  </a:moveTo>
                  <a:cubicBezTo>
                    <a:pt x="24445" y="91375"/>
                    <a:pt x="24551" y="91480"/>
                    <a:pt x="24661" y="91495"/>
                  </a:cubicBezTo>
                  <a:cubicBezTo>
                    <a:pt x="24625" y="91584"/>
                    <a:pt x="24582" y="91613"/>
                    <a:pt x="24535" y="91613"/>
                  </a:cubicBezTo>
                  <a:cubicBezTo>
                    <a:pt x="24446" y="91613"/>
                    <a:pt x="24339" y="91508"/>
                    <a:pt x="24230" y="91495"/>
                  </a:cubicBezTo>
                  <a:cubicBezTo>
                    <a:pt x="24266" y="91405"/>
                    <a:pt x="24308" y="91375"/>
                    <a:pt x="24356" y="91375"/>
                  </a:cubicBezTo>
                  <a:close/>
                  <a:moveTo>
                    <a:pt x="12555" y="92872"/>
                  </a:moveTo>
                  <a:cubicBezTo>
                    <a:pt x="12650" y="92872"/>
                    <a:pt x="12748" y="93056"/>
                    <a:pt x="12704" y="93100"/>
                  </a:cubicBezTo>
                  <a:cubicBezTo>
                    <a:pt x="12686" y="93118"/>
                    <a:pt x="12666" y="93126"/>
                    <a:pt x="12647" y="93126"/>
                  </a:cubicBezTo>
                  <a:cubicBezTo>
                    <a:pt x="12550" y="93126"/>
                    <a:pt x="12451" y="92942"/>
                    <a:pt x="12499" y="92897"/>
                  </a:cubicBezTo>
                  <a:cubicBezTo>
                    <a:pt x="12516" y="92880"/>
                    <a:pt x="12536" y="92872"/>
                    <a:pt x="12555" y="92872"/>
                  </a:cubicBezTo>
                  <a:close/>
                  <a:moveTo>
                    <a:pt x="18043" y="93495"/>
                  </a:moveTo>
                  <a:cubicBezTo>
                    <a:pt x="18116" y="93495"/>
                    <a:pt x="18159" y="93564"/>
                    <a:pt x="17998" y="93747"/>
                  </a:cubicBezTo>
                  <a:cubicBezTo>
                    <a:pt x="17809" y="93610"/>
                    <a:pt x="17950" y="93495"/>
                    <a:pt x="18043" y="93495"/>
                  </a:cubicBezTo>
                  <a:close/>
                  <a:moveTo>
                    <a:pt x="12990" y="0"/>
                  </a:moveTo>
                  <a:cubicBezTo>
                    <a:pt x="12962" y="0"/>
                    <a:pt x="12930" y="32"/>
                    <a:pt x="12906" y="102"/>
                  </a:cubicBezTo>
                  <a:cubicBezTo>
                    <a:pt x="12845" y="274"/>
                    <a:pt x="12490" y="826"/>
                    <a:pt x="12293" y="963"/>
                  </a:cubicBezTo>
                  <a:cubicBezTo>
                    <a:pt x="12094" y="1104"/>
                    <a:pt x="11999" y="1768"/>
                    <a:pt x="12102" y="1768"/>
                  </a:cubicBezTo>
                  <a:cubicBezTo>
                    <a:pt x="12205" y="1768"/>
                    <a:pt x="12075" y="1985"/>
                    <a:pt x="11964" y="2035"/>
                  </a:cubicBezTo>
                  <a:cubicBezTo>
                    <a:pt x="11855" y="2088"/>
                    <a:pt x="11835" y="2786"/>
                    <a:pt x="11957" y="2793"/>
                  </a:cubicBezTo>
                  <a:cubicBezTo>
                    <a:pt x="11961" y="2793"/>
                    <a:pt x="11965" y="2794"/>
                    <a:pt x="11968" y="2794"/>
                  </a:cubicBezTo>
                  <a:cubicBezTo>
                    <a:pt x="12076" y="2794"/>
                    <a:pt x="12091" y="2626"/>
                    <a:pt x="12224" y="2526"/>
                  </a:cubicBezTo>
                  <a:cubicBezTo>
                    <a:pt x="12249" y="2507"/>
                    <a:pt x="12271" y="2500"/>
                    <a:pt x="12293" y="2500"/>
                  </a:cubicBezTo>
                  <a:cubicBezTo>
                    <a:pt x="12380" y="2500"/>
                    <a:pt x="12448" y="2620"/>
                    <a:pt x="12551" y="2620"/>
                  </a:cubicBezTo>
                  <a:cubicBezTo>
                    <a:pt x="12565" y="2620"/>
                    <a:pt x="12579" y="2618"/>
                    <a:pt x="12594" y="2614"/>
                  </a:cubicBezTo>
                  <a:cubicBezTo>
                    <a:pt x="12606" y="2610"/>
                    <a:pt x="12615" y="2608"/>
                    <a:pt x="12623" y="2608"/>
                  </a:cubicBezTo>
                  <a:cubicBezTo>
                    <a:pt x="12715" y="2608"/>
                    <a:pt x="12511" y="2882"/>
                    <a:pt x="12430" y="2983"/>
                  </a:cubicBezTo>
                  <a:cubicBezTo>
                    <a:pt x="12391" y="3035"/>
                    <a:pt x="12297" y="3051"/>
                    <a:pt x="12190" y="3051"/>
                  </a:cubicBezTo>
                  <a:cubicBezTo>
                    <a:pt x="12067" y="3051"/>
                    <a:pt x="11927" y="3029"/>
                    <a:pt x="11835" y="3011"/>
                  </a:cubicBezTo>
                  <a:cubicBezTo>
                    <a:pt x="11823" y="3008"/>
                    <a:pt x="11812" y="3007"/>
                    <a:pt x="11802" y="3007"/>
                  </a:cubicBezTo>
                  <a:cubicBezTo>
                    <a:pt x="11667" y="3007"/>
                    <a:pt x="11686" y="3210"/>
                    <a:pt x="11526" y="3235"/>
                  </a:cubicBezTo>
                  <a:cubicBezTo>
                    <a:pt x="11351" y="3262"/>
                    <a:pt x="11000" y="4035"/>
                    <a:pt x="10859" y="4364"/>
                  </a:cubicBezTo>
                  <a:cubicBezTo>
                    <a:pt x="10722" y="4691"/>
                    <a:pt x="10600" y="5115"/>
                    <a:pt x="10428" y="5224"/>
                  </a:cubicBezTo>
                  <a:cubicBezTo>
                    <a:pt x="10257" y="5339"/>
                    <a:pt x="10238" y="5926"/>
                    <a:pt x="10006" y="6147"/>
                  </a:cubicBezTo>
                  <a:cubicBezTo>
                    <a:pt x="9774" y="6372"/>
                    <a:pt x="9362" y="7356"/>
                    <a:pt x="9334" y="7778"/>
                  </a:cubicBezTo>
                  <a:cubicBezTo>
                    <a:pt x="9308" y="8202"/>
                    <a:pt x="9076" y="8106"/>
                    <a:pt x="9110" y="8311"/>
                  </a:cubicBezTo>
                  <a:cubicBezTo>
                    <a:pt x="9144" y="8522"/>
                    <a:pt x="9102" y="9409"/>
                    <a:pt x="9056" y="9684"/>
                  </a:cubicBezTo>
                  <a:cubicBezTo>
                    <a:pt x="9014" y="9963"/>
                    <a:pt x="9220" y="10023"/>
                    <a:pt x="9144" y="10221"/>
                  </a:cubicBezTo>
                  <a:cubicBezTo>
                    <a:pt x="9068" y="10420"/>
                    <a:pt x="8694" y="11444"/>
                    <a:pt x="8836" y="11567"/>
                  </a:cubicBezTo>
                  <a:cubicBezTo>
                    <a:pt x="8973" y="11685"/>
                    <a:pt x="9171" y="11636"/>
                    <a:pt x="9205" y="11754"/>
                  </a:cubicBezTo>
                  <a:cubicBezTo>
                    <a:pt x="9214" y="11785"/>
                    <a:pt x="9233" y="11801"/>
                    <a:pt x="9260" y="11801"/>
                  </a:cubicBezTo>
                  <a:cubicBezTo>
                    <a:pt x="9335" y="11801"/>
                    <a:pt x="9479" y="11680"/>
                    <a:pt x="9670" y="11472"/>
                  </a:cubicBezTo>
                  <a:cubicBezTo>
                    <a:pt x="9765" y="11367"/>
                    <a:pt x="9852" y="11323"/>
                    <a:pt x="9929" y="11323"/>
                  </a:cubicBezTo>
                  <a:cubicBezTo>
                    <a:pt x="10063" y="11323"/>
                    <a:pt x="10168" y="11453"/>
                    <a:pt x="10238" y="11616"/>
                  </a:cubicBezTo>
                  <a:cubicBezTo>
                    <a:pt x="10353" y="11875"/>
                    <a:pt x="10135" y="12291"/>
                    <a:pt x="9937" y="12420"/>
                  </a:cubicBezTo>
                  <a:cubicBezTo>
                    <a:pt x="9739" y="12550"/>
                    <a:pt x="9827" y="12901"/>
                    <a:pt x="9568" y="12989"/>
                  </a:cubicBezTo>
                  <a:cubicBezTo>
                    <a:pt x="9523" y="13004"/>
                    <a:pt x="9484" y="13011"/>
                    <a:pt x="9452" y="13011"/>
                  </a:cubicBezTo>
                  <a:cubicBezTo>
                    <a:pt x="9299" y="13011"/>
                    <a:pt x="9291" y="12855"/>
                    <a:pt x="9411" y="12714"/>
                  </a:cubicBezTo>
                  <a:cubicBezTo>
                    <a:pt x="9559" y="12538"/>
                    <a:pt x="9438" y="12306"/>
                    <a:pt x="9248" y="12280"/>
                  </a:cubicBezTo>
                  <a:cubicBezTo>
                    <a:pt x="9243" y="12279"/>
                    <a:pt x="9239" y="12279"/>
                    <a:pt x="9235" y="12279"/>
                  </a:cubicBezTo>
                  <a:cubicBezTo>
                    <a:pt x="9051" y="12279"/>
                    <a:pt x="8928" y="12754"/>
                    <a:pt x="8946" y="13015"/>
                  </a:cubicBezTo>
                  <a:cubicBezTo>
                    <a:pt x="8961" y="13282"/>
                    <a:pt x="9334" y="13427"/>
                    <a:pt x="9491" y="13705"/>
                  </a:cubicBezTo>
                  <a:cubicBezTo>
                    <a:pt x="9644" y="13979"/>
                    <a:pt x="9431" y="15050"/>
                    <a:pt x="9327" y="15161"/>
                  </a:cubicBezTo>
                  <a:cubicBezTo>
                    <a:pt x="9220" y="15275"/>
                    <a:pt x="9327" y="16765"/>
                    <a:pt x="9431" y="16922"/>
                  </a:cubicBezTo>
                  <a:cubicBezTo>
                    <a:pt x="9485" y="17005"/>
                    <a:pt x="9623" y="17012"/>
                    <a:pt x="9747" y="17012"/>
                  </a:cubicBezTo>
                  <a:cubicBezTo>
                    <a:pt x="9772" y="17012"/>
                    <a:pt x="9797" y="17011"/>
                    <a:pt x="9820" y="17011"/>
                  </a:cubicBezTo>
                  <a:cubicBezTo>
                    <a:pt x="9898" y="17011"/>
                    <a:pt x="9959" y="17015"/>
                    <a:pt x="9971" y="17044"/>
                  </a:cubicBezTo>
                  <a:cubicBezTo>
                    <a:pt x="10006" y="17120"/>
                    <a:pt x="9506" y="17196"/>
                    <a:pt x="9411" y="17196"/>
                  </a:cubicBezTo>
                  <a:cubicBezTo>
                    <a:pt x="9316" y="17196"/>
                    <a:pt x="9248" y="17379"/>
                    <a:pt x="9248" y="17646"/>
                  </a:cubicBezTo>
                  <a:cubicBezTo>
                    <a:pt x="9248" y="17852"/>
                    <a:pt x="9243" y="17992"/>
                    <a:pt x="9187" y="17992"/>
                  </a:cubicBezTo>
                  <a:cubicBezTo>
                    <a:pt x="9171" y="17992"/>
                    <a:pt x="9151" y="17980"/>
                    <a:pt x="9125" y="17955"/>
                  </a:cubicBezTo>
                  <a:cubicBezTo>
                    <a:pt x="9100" y="17929"/>
                    <a:pt x="9074" y="17921"/>
                    <a:pt x="9049" y="17921"/>
                  </a:cubicBezTo>
                  <a:cubicBezTo>
                    <a:pt x="9002" y="17921"/>
                    <a:pt x="8955" y="17948"/>
                    <a:pt x="8903" y="17948"/>
                  </a:cubicBezTo>
                  <a:cubicBezTo>
                    <a:pt x="8858" y="17948"/>
                    <a:pt x="8809" y="17927"/>
                    <a:pt x="8755" y="17852"/>
                  </a:cubicBezTo>
                  <a:cubicBezTo>
                    <a:pt x="8735" y="17823"/>
                    <a:pt x="8709" y="17810"/>
                    <a:pt x="8678" y="17810"/>
                  </a:cubicBezTo>
                  <a:cubicBezTo>
                    <a:pt x="8487" y="17810"/>
                    <a:pt x="8122" y="18312"/>
                    <a:pt x="7929" y="18801"/>
                  </a:cubicBezTo>
                  <a:cubicBezTo>
                    <a:pt x="7704" y="19372"/>
                    <a:pt x="7833" y="20665"/>
                    <a:pt x="7936" y="21012"/>
                  </a:cubicBezTo>
                  <a:cubicBezTo>
                    <a:pt x="8039" y="21355"/>
                    <a:pt x="8004" y="22044"/>
                    <a:pt x="8016" y="22372"/>
                  </a:cubicBezTo>
                  <a:cubicBezTo>
                    <a:pt x="8019" y="22507"/>
                    <a:pt x="7998" y="22541"/>
                    <a:pt x="7960" y="22541"/>
                  </a:cubicBezTo>
                  <a:cubicBezTo>
                    <a:pt x="7922" y="22541"/>
                    <a:pt x="7868" y="22506"/>
                    <a:pt x="7807" y="22506"/>
                  </a:cubicBezTo>
                  <a:cubicBezTo>
                    <a:pt x="7782" y="22506"/>
                    <a:pt x="7756" y="22512"/>
                    <a:pt x="7730" y="22528"/>
                  </a:cubicBezTo>
                  <a:cubicBezTo>
                    <a:pt x="7574" y="22623"/>
                    <a:pt x="7383" y="23184"/>
                    <a:pt x="7513" y="23260"/>
                  </a:cubicBezTo>
                  <a:cubicBezTo>
                    <a:pt x="7605" y="23313"/>
                    <a:pt x="7570" y="23401"/>
                    <a:pt x="7505" y="23450"/>
                  </a:cubicBezTo>
                  <a:cubicBezTo>
                    <a:pt x="7619" y="23546"/>
                    <a:pt x="7715" y="23702"/>
                    <a:pt x="7719" y="23813"/>
                  </a:cubicBezTo>
                  <a:cubicBezTo>
                    <a:pt x="7559" y="23767"/>
                    <a:pt x="7445" y="23672"/>
                    <a:pt x="7327" y="23584"/>
                  </a:cubicBezTo>
                  <a:cubicBezTo>
                    <a:pt x="7239" y="23748"/>
                    <a:pt x="7147" y="24068"/>
                    <a:pt x="7178" y="24217"/>
                  </a:cubicBezTo>
                  <a:cubicBezTo>
                    <a:pt x="7202" y="24339"/>
                    <a:pt x="7134" y="24421"/>
                    <a:pt x="7072" y="24421"/>
                  </a:cubicBezTo>
                  <a:cubicBezTo>
                    <a:pt x="7028" y="24421"/>
                    <a:pt x="6987" y="24378"/>
                    <a:pt x="6987" y="24278"/>
                  </a:cubicBezTo>
                  <a:cubicBezTo>
                    <a:pt x="6987" y="24079"/>
                    <a:pt x="7024" y="23760"/>
                    <a:pt x="6878" y="23760"/>
                  </a:cubicBezTo>
                  <a:cubicBezTo>
                    <a:pt x="6848" y="23760"/>
                    <a:pt x="6810" y="23774"/>
                    <a:pt x="6762" y="23805"/>
                  </a:cubicBezTo>
                  <a:cubicBezTo>
                    <a:pt x="6488" y="23984"/>
                    <a:pt x="6400" y="25540"/>
                    <a:pt x="6453" y="25684"/>
                  </a:cubicBezTo>
                  <a:cubicBezTo>
                    <a:pt x="6507" y="25829"/>
                    <a:pt x="6705" y="25691"/>
                    <a:pt x="7021" y="26027"/>
                  </a:cubicBezTo>
                  <a:cubicBezTo>
                    <a:pt x="7321" y="26345"/>
                    <a:pt x="7153" y="26652"/>
                    <a:pt x="7002" y="26652"/>
                  </a:cubicBezTo>
                  <a:cubicBezTo>
                    <a:pt x="6992" y="26652"/>
                    <a:pt x="6982" y="26651"/>
                    <a:pt x="6972" y="26648"/>
                  </a:cubicBezTo>
                  <a:cubicBezTo>
                    <a:pt x="6815" y="26606"/>
                    <a:pt x="6842" y="26194"/>
                    <a:pt x="6686" y="26194"/>
                  </a:cubicBezTo>
                  <a:cubicBezTo>
                    <a:pt x="6530" y="26194"/>
                    <a:pt x="6618" y="26763"/>
                    <a:pt x="6488" y="26847"/>
                  </a:cubicBezTo>
                  <a:cubicBezTo>
                    <a:pt x="6467" y="26861"/>
                    <a:pt x="6447" y="26867"/>
                    <a:pt x="6428" y="26867"/>
                  </a:cubicBezTo>
                  <a:cubicBezTo>
                    <a:pt x="6333" y="26867"/>
                    <a:pt x="6280" y="26695"/>
                    <a:pt x="6331" y="26523"/>
                  </a:cubicBezTo>
                  <a:cubicBezTo>
                    <a:pt x="6393" y="26313"/>
                    <a:pt x="6427" y="25951"/>
                    <a:pt x="6331" y="25936"/>
                  </a:cubicBezTo>
                  <a:cubicBezTo>
                    <a:pt x="6328" y="25935"/>
                    <a:pt x="6324" y="25934"/>
                    <a:pt x="6321" y="25934"/>
                  </a:cubicBezTo>
                  <a:cubicBezTo>
                    <a:pt x="6235" y="25934"/>
                    <a:pt x="6218" y="26162"/>
                    <a:pt x="6160" y="26496"/>
                  </a:cubicBezTo>
                  <a:cubicBezTo>
                    <a:pt x="6099" y="26839"/>
                    <a:pt x="5901" y="27677"/>
                    <a:pt x="5943" y="28115"/>
                  </a:cubicBezTo>
                  <a:cubicBezTo>
                    <a:pt x="5988" y="28558"/>
                    <a:pt x="5783" y="28756"/>
                    <a:pt x="5763" y="28996"/>
                  </a:cubicBezTo>
                  <a:cubicBezTo>
                    <a:pt x="5752" y="29139"/>
                    <a:pt x="5800" y="29197"/>
                    <a:pt x="5870" y="29197"/>
                  </a:cubicBezTo>
                  <a:cubicBezTo>
                    <a:pt x="5918" y="29197"/>
                    <a:pt x="5975" y="29170"/>
                    <a:pt x="6030" y="29126"/>
                  </a:cubicBezTo>
                  <a:cubicBezTo>
                    <a:pt x="6049" y="29112"/>
                    <a:pt x="6066" y="29105"/>
                    <a:pt x="6082" y="29105"/>
                  </a:cubicBezTo>
                  <a:cubicBezTo>
                    <a:pt x="6189" y="29105"/>
                    <a:pt x="6250" y="29396"/>
                    <a:pt x="6213" y="29644"/>
                  </a:cubicBezTo>
                  <a:cubicBezTo>
                    <a:pt x="6175" y="29882"/>
                    <a:pt x="6310" y="30215"/>
                    <a:pt x="6479" y="30215"/>
                  </a:cubicBezTo>
                  <a:cubicBezTo>
                    <a:pt x="6510" y="30215"/>
                    <a:pt x="6543" y="30204"/>
                    <a:pt x="6576" y="30178"/>
                  </a:cubicBezTo>
                  <a:cubicBezTo>
                    <a:pt x="6781" y="30013"/>
                    <a:pt x="6514" y="29850"/>
                    <a:pt x="6583" y="29713"/>
                  </a:cubicBezTo>
                  <a:cubicBezTo>
                    <a:pt x="6591" y="29696"/>
                    <a:pt x="6601" y="29688"/>
                    <a:pt x="6612" y="29688"/>
                  </a:cubicBezTo>
                  <a:cubicBezTo>
                    <a:pt x="6672" y="29688"/>
                    <a:pt x="6761" y="29919"/>
                    <a:pt x="6838" y="29919"/>
                  </a:cubicBezTo>
                  <a:cubicBezTo>
                    <a:pt x="6857" y="29919"/>
                    <a:pt x="6875" y="29905"/>
                    <a:pt x="6892" y="29869"/>
                  </a:cubicBezTo>
                  <a:cubicBezTo>
                    <a:pt x="6987" y="29659"/>
                    <a:pt x="7185" y="29693"/>
                    <a:pt x="7288" y="29686"/>
                  </a:cubicBezTo>
                  <a:cubicBezTo>
                    <a:pt x="7289" y="29686"/>
                    <a:pt x="7290" y="29686"/>
                    <a:pt x="7292" y="29686"/>
                  </a:cubicBezTo>
                  <a:cubicBezTo>
                    <a:pt x="7396" y="29686"/>
                    <a:pt x="7443" y="30030"/>
                    <a:pt x="7288" y="30159"/>
                  </a:cubicBezTo>
                  <a:cubicBezTo>
                    <a:pt x="7135" y="30288"/>
                    <a:pt x="7273" y="30471"/>
                    <a:pt x="7253" y="30711"/>
                  </a:cubicBezTo>
                  <a:cubicBezTo>
                    <a:pt x="7244" y="30871"/>
                    <a:pt x="7288" y="31002"/>
                    <a:pt x="7329" y="31002"/>
                  </a:cubicBezTo>
                  <a:cubicBezTo>
                    <a:pt x="7351" y="31002"/>
                    <a:pt x="7372" y="30965"/>
                    <a:pt x="7383" y="30875"/>
                  </a:cubicBezTo>
                  <a:cubicBezTo>
                    <a:pt x="7402" y="30737"/>
                    <a:pt x="7457" y="30648"/>
                    <a:pt x="7510" y="30648"/>
                  </a:cubicBezTo>
                  <a:cubicBezTo>
                    <a:pt x="7556" y="30648"/>
                    <a:pt x="7600" y="30715"/>
                    <a:pt x="7616" y="30875"/>
                  </a:cubicBezTo>
                  <a:cubicBezTo>
                    <a:pt x="7650" y="31222"/>
                    <a:pt x="7299" y="31134"/>
                    <a:pt x="7341" y="31340"/>
                  </a:cubicBezTo>
                  <a:cubicBezTo>
                    <a:pt x="7383" y="31550"/>
                    <a:pt x="7178" y="31996"/>
                    <a:pt x="7185" y="32240"/>
                  </a:cubicBezTo>
                  <a:cubicBezTo>
                    <a:pt x="7197" y="32480"/>
                    <a:pt x="7383" y="32594"/>
                    <a:pt x="7410" y="32910"/>
                  </a:cubicBezTo>
                  <a:cubicBezTo>
                    <a:pt x="7436" y="33231"/>
                    <a:pt x="7246" y="33661"/>
                    <a:pt x="7075" y="33791"/>
                  </a:cubicBezTo>
                  <a:cubicBezTo>
                    <a:pt x="6903" y="33920"/>
                    <a:pt x="6850" y="33962"/>
                    <a:pt x="7048" y="34119"/>
                  </a:cubicBezTo>
                  <a:cubicBezTo>
                    <a:pt x="7246" y="34275"/>
                    <a:pt x="7628" y="34283"/>
                    <a:pt x="7650" y="34439"/>
                  </a:cubicBezTo>
                  <a:cubicBezTo>
                    <a:pt x="7677" y="34595"/>
                    <a:pt x="8016" y="34652"/>
                    <a:pt x="8100" y="34808"/>
                  </a:cubicBezTo>
                  <a:cubicBezTo>
                    <a:pt x="8187" y="34965"/>
                    <a:pt x="7971" y="34972"/>
                    <a:pt x="7990" y="35171"/>
                  </a:cubicBezTo>
                  <a:cubicBezTo>
                    <a:pt x="8004" y="35369"/>
                    <a:pt x="7383" y="36010"/>
                    <a:pt x="7204" y="36043"/>
                  </a:cubicBezTo>
                  <a:cubicBezTo>
                    <a:pt x="7021" y="36078"/>
                    <a:pt x="6678" y="36474"/>
                    <a:pt x="6609" y="36577"/>
                  </a:cubicBezTo>
                  <a:cubicBezTo>
                    <a:pt x="6596" y="36596"/>
                    <a:pt x="6585" y="36605"/>
                    <a:pt x="6575" y="36605"/>
                  </a:cubicBezTo>
                  <a:cubicBezTo>
                    <a:pt x="6533" y="36605"/>
                    <a:pt x="6528" y="36450"/>
                    <a:pt x="6618" y="36344"/>
                  </a:cubicBezTo>
                  <a:cubicBezTo>
                    <a:pt x="6727" y="36215"/>
                    <a:pt x="6727" y="36051"/>
                    <a:pt x="6659" y="35922"/>
                  </a:cubicBezTo>
                  <a:cubicBezTo>
                    <a:pt x="6631" y="35869"/>
                    <a:pt x="6562" y="35841"/>
                    <a:pt x="6489" y="35841"/>
                  </a:cubicBezTo>
                  <a:cubicBezTo>
                    <a:pt x="6382" y="35841"/>
                    <a:pt x="6267" y="35901"/>
                    <a:pt x="6263" y="36032"/>
                  </a:cubicBezTo>
                  <a:cubicBezTo>
                    <a:pt x="6259" y="36135"/>
                    <a:pt x="6217" y="36173"/>
                    <a:pt x="6169" y="36173"/>
                  </a:cubicBezTo>
                  <a:cubicBezTo>
                    <a:pt x="6113" y="36173"/>
                    <a:pt x="6049" y="36121"/>
                    <a:pt x="6030" y="36059"/>
                  </a:cubicBezTo>
                  <a:cubicBezTo>
                    <a:pt x="6026" y="36044"/>
                    <a:pt x="6016" y="36038"/>
                    <a:pt x="6002" y="36038"/>
                  </a:cubicBezTo>
                  <a:cubicBezTo>
                    <a:pt x="5928" y="36038"/>
                    <a:pt x="5745" y="36212"/>
                    <a:pt x="5664" y="36212"/>
                  </a:cubicBezTo>
                  <a:cubicBezTo>
                    <a:pt x="5645" y="36212"/>
                    <a:pt x="5632" y="36203"/>
                    <a:pt x="5626" y="36181"/>
                  </a:cubicBezTo>
                  <a:cubicBezTo>
                    <a:pt x="5614" y="36130"/>
                    <a:pt x="5585" y="36106"/>
                    <a:pt x="5553" y="36106"/>
                  </a:cubicBezTo>
                  <a:cubicBezTo>
                    <a:pt x="5499" y="36106"/>
                    <a:pt x="5433" y="36174"/>
                    <a:pt x="5417" y="36291"/>
                  </a:cubicBezTo>
                  <a:cubicBezTo>
                    <a:pt x="5394" y="36482"/>
                    <a:pt x="5237" y="36680"/>
                    <a:pt x="5142" y="36691"/>
                  </a:cubicBezTo>
                  <a:cubicBezTo>
                    <a:pt x="5049" y="36699"/>
                    <a:pt x="5014" y="37466"/>
                    <a:pt x="5141" y="37466"/>
                  </a:cubicBezTo>
                  <a:cubicBezTo>
                    <a:pt x="5144" y="37466"/>
                    <a:pt x="5147" y="37466"/>
                    <a:pt x="5150" y="37465"/>
                  </a:cubicBezTo>
                  <a:cubicBezTo>
                    <a:pt x="5157" y="37463"/>
                    <a:pt x="5165" y="37462"/>
                    <a:pt x="5171" y="37462"/>
                  </a:cubicBezTo>
                  <a:cubicBezTo>
                    <a:pt x="5278" y="37462"/>
                    <a:pt x="5245" y="37687"/>
                    <a:pt x="5156" y="37687"/>
                  </a:cubicBezTo>
                  <a:cubicBezTo>
                    <a:pt x="5150" y="37687"/>
                    <a:pt x="5142" y="37685"/>
                    <a:pt x="5135" y="37683"/>
                  </a:cubicBezTo>
                  <a:cubicBezTo>
                    <a:pt x="5128" y="37680"/>
                    <a:pt x="5121" y="37678"/>
                    <a:pt x="5115" y="37678"/>
                  </a:cubicBezTo>
                  <a:cubicBezTo>
                    <a:pt x="5024" y="37678"/>
                    <a:pt x="5048" y="37988"/>
                    <a:pt x="4952" y="38346"/>
                  </a:cubicBezTo>
                  <a:cubicBezTo>
                    <a:pt x="4849" y="38723"/>
                    <a:pt x="4582" y="38734"/>
                    <a:pt x="4563" y="38863"/>
                  </a:cubicBezTo>
                  <a:cubicBezTo>
                    <a:pt x="4548" y="38993"/>
                    <a:pt x="4936" y="38948"/>
                    <a:pt x="4849" y="39138"/>
                  </a:cubicBezTo>
                  <a:cubicBezTo>
                    <a:pt x="4777" y="39294"/>
                    <a:pt x="4873" y="39459"/>
                    <a:pt x="5032" y="39459"/>
                  </a:cubicBezTo>
                  <a:cubicBezTo>
                    <a:pt x="5069" y="39459"/>
                    <a:pt x="5108" y="39451"/>
                    <a:pt x="5150" y="39432"/>
                  </a:cubicBezTo>
                  <a:cubicBezTo>
                    <a:pt x="5226" y="39397"/>
                    <a:pt x="5281" y="39385"/>
                    <a:pt x="5327" y="39385"/>
                  </a:cubicBezTo>
                  <a:cubicBezTo>
                    <a:pt x="5415" y="39385"/>
                    <a:pt x="5472" y="39430"/>
                    <a:pt x="5592" y="39440"/>
                  </a:cubicBezTo>
                  <a:cubicBezTo>
                    <a:pt x="5772" y="39458"/>
                    <a:pt x="5695" y="39561"/>
                    <a:pt x="5615" y="39786"/>
                  </a:cubicBezTo>
                  <a:cubicBezTo>
                    <a:pt x="5538" y="40011"/>
                    <a:pt x="5805" y="40011"/>
                    <a:pt x="5687" y="40492"/>
                  </a:cubicBezTo>
                  <a:cubicBezTo>
                    <a:pt x="5566" y="40976"/>
                    <a:pt x="5695" y="41192"/>
                    <a:pt x="5538" y="41277"/>
                  </a:cubicBezTo>
                  <a:cubicBezTo>
                    <a:pt x="5383" y="41364"/>
                    <a:pt x="5367" y="41509"/>
                    <a:pt x="5497" y="41528"/>
                  </a:cubicBezTo>
                  <a:cubicBezTo>
                    <a:pt x="5626" y="41544"/>
                    <a:pt x="5573" y="42286"/>
                    <a:pt x="5383" y="42348"/>
                  </a:cubicBezTo>
                  <a:cubicBezTo>
                    <a:pt x="5358" y="42356"/>
                    <a:pt x="5336" y="42359"/>
                    <a:pt x="5316" y="42359"/>
                  </a:cubicBezTo>
                  <a:cubicBezTo>
                    <a:pt x="5186" y="42359"/>
                    <a:pt x="5154" y="42203"/>
                    <a:pt x="5108" y="42107"/>
                  </a:cubicBezTo>
                  <a:cubicBezTo>
                    <a:pt x="5099" y="42087"/>
                    <a:pt x="5089" y="42078"/>
                    <a:pt x="5079" y="42078"/>
                  </a:cubicBezTo>
                  <a:cubicBezTo>
                    <a:pt x="5031" y="42078"/>
                    <a:pt x="4983" y="42295"/>
                    <a:pt x="5005" y="42633"/>
                  </a:cubicBezTo>
                  <a:cubicBezTo>
                    <a:pt x="5032" y="43037"/>
                    <a:pt x="4799" y="43296"/>
                    <a:pt x="4841" y="43708"/>
                  </a:cubicBezTo>
                  <a:cubicBezTo>
                    <a:pt x="4883" y="44123"/>
                    <a:pt x="4971" y="45046"/>
                    <a:pt x="5032" y="45175"/>
                  </a:cubicBezTo>
                  <a:cubicBezTo>
                    <a:pt x="5045" y="45205"/>
                    <a:pt x="5067" y="45214"/>
                    <a:pt x="5094" y="45214"/>
                  </a:cubicBezTo>
                  <a:cubicBezTo>
                    <a:pt x="5148" y="45214"/>
                    <a:pt x="5221" y="45174"/>
                    <a:pt x="5274" y="45174"/>
                  </a:cubicBezTo>
                  <a:cubicBezTo>
                    <a:pt x="5309" y="45174"/>
                    <a:pt x="5336" y="45192"/>
                    <a:pt x="5341" y="45256"/>
                  </a:cubicBezTo>
                  <a:cubicBezTo>
                    <a:pt x="5349" y="45342"/>
                    <a:pt x="5278" y="45364"/>
                    <a:pt x="5179" y="45364"/>
                  </a:cubicBezTo>
                  <a:cubicBezTo>
                    <a:pt x="5078" y="45364"/>
                    <a:pt x="4949" y="45341"/>
                    <a:pt x="4848" y="45341"/>
                  </a:cubicBezTo>
                  <a:cubicBezTo>
                    <a:pt x="4820" y="45341"/>
                    <a:pt x="4795" y="45343"/>
                    <a:pt x="4773" y="45347"/>
                  </a:cubicBezTo>
                  <a:cubicBezTo>
                    <a:pt x="4596" y="45379"/>
                    <a:pt x="4560" y="45645"/>
                    <a:pt x="4676" y="45645"/>
                  </a:cubicBezTo>
                  <a:cubicBezTo>
                    <a:pt x="4684" y="45645"/>
                    <a:pt x="4694" y="45644"/>
                    <a:pt x="4704" y="45641"/>
                  </a:cubicBezTo>
                  <a:cubicBezTo>
                    <a:pt x="4710" y="45639"/>
                    <a:pt x="4715" y="45638"/>
                    <a:pt x="4721" y="45638"/>
                  </a:cubicBezTo>
                  <a:cubicBezTo>
                    <a:pt x="4853" y="45638"/>
                    <a:pt x="4898" y="46122"/>
                    <a:pt x="4788" y="46246"/>
                  </a:cubicBezTo>
                  <a:cubicBezTo>
                    <a:pt x="4678" y="46376"/>
                    <a:pt x="4528" y="46582"/>
                    <a:pt x="4445" y="46918"/>
                  </a:cubicBezTo>
                  <a:cubicBezTo>
                    <a:pt x="4366" y="47222"/>
                    <a:pt x="4652" y="47587"/>
                    <a:pt x="4785" y="47587"/>
                  </a:cubicBezTo>
                  <a:cubicBezTo>
                    <a:pt x="4799" y="47587"/>
                    <a:pt x="4812" y="47582"/>
                    <a:pt x="4822" y="47573"/>
                  </a:cubicBezTo>
                  <a:cubicBezTo>
                    <a:pt x="4925" y="47477"/>
                    <a:pt x="4849" y="47230"/>
                    <a:pt x="4917" y="47222"/>
                  </a:cubicBezTo>
                  <a:cubicBezTo>
                    <a:pt x="4919" y="47222"/>
                    <a:pt x="4921" y="47222"/>
                    <a:pt x="4923" y="47222"/>
                  </a:cubicBezTo>
                  <a:cubicBezTo>
                    <a:pt x="5057" y="47222"/>
                    <a:pt x="5007" y="47935"/>
                    <a:pt x="5123" y="47935"/>
                  </a:cubicBezTo>
                  <a:cubicBezTo>
                    <a:pt x="5246" y="47935"/>
                    <a:pt x="5409" y="48617"/>
                    <a:pt x="5436" y="48823"/>
                  </a:cubicBezTo>
                  <a:cubicBezTo>
                    <a:pt x="5508" y="49391"/>
                    <a:pt x="5505" y="49513"/>
                    <a:pt x="5730" y="49784"/>
                  </a:cubicBezTo>
                  <a:cubicBezTo>
                    <a:pt x="5805" y="49874"/>
                    <a:pt x="5808" y="49909"/>
                    <a:pt x="5769" y="49909"/>
                  </a:cubicBezTo>
                  <a:cubicBezTo>
                    <a:pt x="5694" y="49909"/>
                    <a:pt x="5462" y="49771"/>
                    <a:pt x="5325" y="49634"/>
                  </a:cubicBezTo>
                  <a:cubicBezTo>
                    <a:pt x="5116" y="49429"/>
                    <a:pt x="5204" y="49212"/>
                    <a:pt x="5040" y="49094"/>
                  </a:cubicBezTo>
                  <a:cubicBezTo>
                    <a:pt x="4875" y="48971"/>
                    <a:pt x="4891" y="48781"/>
                    <a:pt x="4841" y="48454"/>
                  </a:cubicBezTo>
                  <a:cubicBezTo>
                    <a:pt x="4788" y="48125"/>
                    <a:pt x="4597" y="48144"/>
                    <a:pt x="4528" y="47988"/>
                  </a:cubicBezTo>
                  <a:cubicBezTo>
                    <a:pt x="4460" y="47832"/>
                    <a:pt x="4315" y="47455"/>
                    <a:pt x="4159" y="47386"/>
                  </a:cubicBezTo>
                  <a:cubicBezTo>
                    <a:pt x="4003" y="47314"/>
                    <a:pt x="3744" y="46540"/>
                    <a:pt x="3755" y="46383"/>
                  </a:cubicBezTo>
                  <a:cubicBezTo>
                    <a:pt x="3763" y="46227"/>
                    <a:pt x="3443" y="46193"/>
                    <a:pt x="3443" y="46109"/>
                  </a:cubicBezTo>
                  <a:cubicBezTo>
                    <a:pt x="3443" y="46021"/>
                    <a:pt x="3244" y="45572"/>
                    <a:pt x="3168" y="45400"/>
                  </a:cubicBezTo>
                  <a:cubicBezTo>
                    <a:pt x="3088" y="45229"/>
                    <a:pt x="2924" y="45141"/>
                    <a:pt x="2813" y="45134"/>
                  </a:cubicBezTo>
                  <a:cubicBezTo>
                    <a:pt x="2812" y="45134"/>
                    <a:pt x="2810" y="45134"/>
                    <a:pt x="2808" y="45134"/>
                  </a:cubicBezTo>
                  <a:cubicBezTo>
                    <a:pt x="2703" y="45134"/>
                    <a:pt x="2717" y="45367"/>
                    <a:pt x="2616" y="45393"/>
                  </a:cubicBezTo>
                  <a:cubicBezTo>
                    <a:pt x="2607" y="45395"/>
                    <a:pt x="2600" y="45396"/>
                    <a:pt x="2594" y="45396"/>
                  </a:cubicBezTo>
                  <a:cubicBezTo>
                    <a:pt x="2523" y="45396"/>
                    <a:pt x="2575" y="45264"/>
                    <a:pt x="2512" y="45099"/>
                  </a:cubicBezTo>
                  <a:cubicBezTo>
                    <a:pt x="2492" y="45044"/>
                    <a:pt x="2456" y="45022"/>
                    <a:pt x="2416" y="45022"/>
                  </a:cubicBezTo>
                  <a:cubicBezTo>
                    <a:pt x="2324" y="45022"/>
                    <a:pt x="2213" y="45142"/>
                    <a:pt x="2245" y="45244"/>
                  </a:cubicBezTo>
                  <a:cubicBezTo>
                    <a:pt x="2257" y="45284"/>
                    <a:pt x="2252" y="45297"/>
                    <a:pt x="2237" y="45297"/>
                  </a:cubicBezTo>
                  <a:cubicBezTo>
                    <a:pt x="2210" y="45297"/>
                    <a:pt x="2147" y="45255"/>
                    <a:pt x="2074" y="45255"/>
                  </a:cubicBezTo>
                  <a:cubicBezTo>
                    <a:pt x="2037" y="45255"/>
                    <a:pt x="1998" y="45266"/>
                    <a:pt x="1960" y="45298"/>
                  </a:cubicBezTo>
                  <a:cubicBezTo>
                    <a:pt x="1807" y="45424"/>
                    <a:pt x="2044" y="45675"/>
                    <a:pt x="1902" y="45675"/>
                  </a:cubicBezTo>
                  <a:cubicBezTo>
                    <a:pt x="1898" y="45675"/>
                    <a:pt x="1895" y="45675"/>
                    <a:pt x="1891" y="45675"/>
                  </a:cubicBezTo>
                  <a:cubicBezTo>
                    <a:pt x="1875" y="45674"/>
                    <a:pt x="1858" y="45673"/>
                    <a:pt x="1840" y="45673"/>
                  </a:cubicBezTo>
                  <a:cubicBezTo>
                    <a:pt x="1687" y="45673"/>
                    <a:pt x="1511" y="45704"/>
                    <a:pt x="1415" y="45797"/>
                  </a:cubicBezTo>
                  <a:cubicBezTo>
                    <a:pt x="1312" y="45900"/>
                    <a:pt x="1598" y="46090"/>
                    <a:pt x="1434" y="46308"/>
                  </a:cubicBezTo>
                  <a:cubicBezTo>
                    <a:pt x="1270" y="46521"/>
                    <a:pt x="1167" y="47150"/>
                    <a:pt x="1235" y="47150"/>
                  </a:cubicBezTo>
                  <a:cubicBezTo>
                    <a:pt x="1304" y="47150"/>
                    <a:pt x="1133" y="47455"/>
                    <a:pt x="1202" y="47512"/>
                  </a:cubicBezTo>
                  <a:cubicBezTo>
                    <a:pt x="1270" y="47573"/>
                    <a:pt x="1262" y="48076"/>
                    <a:pt x="1216" y="48228"/>
                  </a:cubicBezTo>
                  <a:cubicBezTo>
                    <a:pt x="1175" y="48385"/>
                    <a:pt x="1278" y="48602"/>
                    <a:pt x="1434" y="48610"/>
                  </a:cubicBezTo>
                  <a:cubicBezTo>
                    <a:pt x="1590" y="48617"/>
                    <a:pt x="1529" y="49231"/>
                    <a:pt x="1503" y="49342"/>
                  </a:cubicBezTo>
                  <a:cubicBezTo>
                    <a:pt x="1500" y="49352"/>
                    <a:pt x="1494" y="49357"/>
                    <a:pt x="1484" y="49357"/>
                  </a:cubicBezTo>
                  <a:cubicBezTo>
                    <a:pt x="1424" y="49357"/>
                    <a:pt x="1234" y="49153"/>
                    <a:pt x="1098" y="49022"/>
                  </a:cubicBezTo>
                  <a:cubicBezTo>
                    <a:pt x="1072" y="49013"/>
                    <a:pt x="1064" y="49006"/>
                    <a:pt x="1064" y="48994"/>
                  </a:cubicBezTo>
                  <a:cubicBezTo>
                    <a:pt x="1015" y="48948"/>
                    <a:pt x="977" y="48918"/>
                    <a:pt x="957" y="48918"/>
                  </a:cubicBezTo>
                  <a:cubicBezTo>
                    <a:pt x="881" y="48918"/>
                    <a:pt x="977" y="49826"/>
                    <a:pt x="889" y="49875"/>
                  </a:cubicBezTo>
                  <a:cubicBezTo>
                    <a:pt x="805" y="49928"/>
                    <a:pt x="778" y="50366"/>
                    <a:pt x="786" y="50565"/>
                  </a:cubicBezTo>
                  <a:cubicBezTo>
                    <a:pt x="789" y="50626"/>
                    <a:pt x="785" y="50652"/>
                    <a:pt x="778" y="50652"/>
                  </a:cubicBezTo>
                  <a:cubicBezTo>
                    <a:pt x="762" y="50652"/>
                    <a:pt x="730" y="50521"/>
                    <a:pt x="718" y="50394"/>
                  </a:cubicBezTo>
                  <a:cubicBezTo>
                    <a:pt x="702" y="50214"/>
                    <a:pt x="546" y="50051"/>
                    <a:pt x="512" y="49852"/>
                  </a:cubicBezTo>
                  <a:cubicBezTo>
                    <a:pt x="494" y="49748"/>
                    <a:pt x="466" y="49710"/>
                    <a:pt x="427" y="49710"/>
                  </a:cubicBezTo>
                  <a:cubicBezTo>
                    <a:pt x="391" y="49710"/>
                    <a:pt x="345" y="49742"/>
                    <a:pt x="287" y="49784"/>
                  </a:cubicBezTo>
                  <a:cubicBezTo>
                    <a:pt x="164" y="49868"/>
                    <a:pt x="226" y="50077"/>
                    <a:pt x="164" y="50275"/>
                  </a:cubicBezTo>
                  <a:cubicBezTo>
                    <a:pt x="108" y="50473"/>
                    <a:pt x="20" y="50714"/>
                    <a:pt x="12" y="50885"/>
                  </a:cubicBezTo>
                  <a:cubicBezTo>
                    <a:pt x="1" y="51057"/>
                    <a:pt x="96" y="51247"/>
                    <a:pt x="176" y="51655"/>
                  </a:cubicBezTo>
                  <a:cubicBezTo>
                    <a:pt x="252" y="52058"/>
                    <a:pt x="561" y="52093"/>
                    <a:pt x="656" y="52299"/>
                  </a:cubicBezTo>
                  <a:cubicBezTo>
                    <a:pt x="734" y="52470"/>
                    <a:pt x="1001" y="52742"/>
                    <a:pt x="1116" y="52742"/>
                  </a:cubicBezTo>
                  <a:cubicBezTo>
                    <a:pt x="1142" y="52742"/>
                    <a:pt x="1161" y="52728"/>
                    <a:pt x="1167" y="52695"/>
                  </a:cubicBezTo>
                  <a:cubicBezTo>
                    <a:pt x="1186" y="52602"/>
                    <a:pt x="1225" y="52586"/>
                    <a:pt x="1274" y="52586"/>
                  </a:cubicBezTo>
                  <a:cubicBezTo>
                    <a:pt x="1301" y="52586"/>
                    <a:pt x="1331" y="52590"/>
                    <a:pt x="1362" y="52590"/>
                  </a:cubicBezTo>
                  <a:cubicBezTo>
                    <a:pt x="1379" y="52590"/>
                    <a:pt x="1397" y="52589"/>
                    <a:pt x="1415" y="52584"/>
                  </a:cubicBezTo>
                  <a:cubicBezTo>
                    <a:pt x="1423" y="52582"/>
                    <a:pt x="1431" y="52581"/>
                    <a:pt x="1439" y="52581"/>
                  </a:cubicBezTo>
                  <a:cubicBezTo>
                    <a:pt x="1533" y="52581"/>
                    <a:pt x="1553" y="52729"/>
                    <a:pt x="1522" y="52913"/>
                  </a:cubicBezTo>
                  <a:cubicBezTo>
                    <a:pt x="1487" y="53109"/>
                    <a:pt x="1495" y="53801"/>
                    <a:pt x="1638" y="53801"/>
                  </a:cubicBezTo>
                  <a:cubicBezTo>
                    <a:pt x="1638" y="53801"/>
                    <a:pt x="1639" y="53801"/>
                    <a:pt x="1640" y="53801"/>
                  </a:cubicBezTo>
                  <a:cubicBezTo>
                    <a:pt x="1783" y="53793"/>
                    <a:pt x="1852" y="53422"/>
                    <a:pt x="1926" y="53422"/>
                  </a:cubicBezTo>
                  <a:cubicBezTo>
                    <a:pt x="1928" y="53422"/>
                    <a:pt x="1931" y="53422"/>
                    <a:pt x="1933" y="53423"/>
                  </a:cubicBezTo>
                  <a:cubicBezTo>
                    <a:pt x="2013" y="53446"/>
                    <a:pt x="1925" y="53724"/>
                    <a:pt x="1849" y="53861"/>
                  </a:cubicBezTo>
                  <a:cubicBezTo>
                    <a:pt x="1770" y="53999"/>
                    <a:pt x="1811" y="54311"/>
                    <a:pt x="1960" y="54368"/>
                  </a:cubicBezTo>
                  <a:cubicBezTo>
                    <a:pt x="2104" y="54429"/>
                    <a:pt x="2071" y="54674"/>
                    <a:pt x="2036" y="54750"/>
                  </a:cubicBezTo>
                  <a:cubicBezTo>
                    <a:pt x="2002" y="54826"/>
                    <a:pt x="2104" y="55001"/>
                    <a:pt x="2062" y="55131"/>
                  </a:cubicBezTo>
                  <a:cubicBezTo>
                    <a:pt x="2057" y="55149"/>
                    <a:pt x="2048" y="55156"/>
                    <a:pt x="2036" y="55156"/>
                  </a:cubicBezTo>
                  <a:cubicBezTo>
                    <a:pt x="1978" y="55156"/>
                    <a:pt x="1855" y="54952"/>
                    <a:pt x="1770" y="54952"/>
                  </a:cubicBezTo>
                  <a:cubicBezTo>
                    <a:pt x="1758" y="54952"/>
                    <a:pt x="1746" y="54956"/>
                    <a:pt x="1735" y="54967"/>
                  </a:cubicBezTo>
                  <a:cubicBezTo>
                    <a:pt x="1640" y="55062"/>
                    <a:pt x="1728" y="55474"/>
                    <a:pt x="1884" y="55516"/>
                  </a:cubicBezTo>
                  <a:cubicBezTo>
                    <a:pt x="2036" y="55562"/>
                    <a:pt x="1770" y="55809"/>
                    <a:pt x="1823" y="55905"/>
                  </a:cubicBezTo>
                  <a:cubicBezTo>
                    <a:pt x="1872" y="56000"/>
                    <a:pt x="1933" y="56102"/>
                    <a:pt x="2013" y="56285"/>
                  </a:cubicBezTo>
                  <a:cubicBezTo>
                    <a:pt x="2090" y="56465"/>
                    <a:pt x="1925" y="56778"/>
                    <a:pt x="2062" y="56846"/>
                  </a:cubicBezTo>
                  <a:cubicBezTo>
                    <a:pt x="2073" y="56851"/>
                    <a:pt x="2083" y="56854"/>
                    <a:pt x="2092" y="56854"/>
                  </a:cubicBezTo>
                  <a:cubicBezTo>
                    <a:pt x="2207" y="56854"/>
                    <a:pt x="2250" y="56499"/>
                    <a:pt x="2303" y="56491"/>
                  </a:cubicBezTo>
                  <a:cubicBezTo>
                    <a:pt x="2303" y="56491"/>
                    <a:pt x="2303" y="56491"/>
                    <a:pt x="2304" y="56491"/>
                  </a:cubicBezTo>
                  <a:cubicBezTo>
                    <a:pt x="2364" y="56491"/>
                    <a:pt x="2356" y="57433"/>
                    <a:pt x="2451" y="57460"/>
                  </a:cubicBezTo>
                  <a:cubicBezTo>
                    <a:pt x="2547" y="57483"/>
                    <a:pt x="2547" y="57803"/>
                    <a:pt x="2555" y="58192"/>
                  </a:cubicBezTo>
                  <a:cubicBezTo>
                    <a:pt x="2562" y="58580"/>
                    <a:pt x="2753" y="58424"/>
                    <a:pt x="2813" y="58736"/>
                  </a:cubicBezTo>
                  <a:cubicBezTo>
                    <a:pt x="2875" y="59045"/>
                    <a:pt x="2882" y="59182"/>
                    <a:pt x="3038" y="59285"/>
                  </a:cubicBezTo>
                  <a:cubicBezTo>
                    <a:pt x="3195" y="59388"/>
                    <a:pt x="3218" y="59632"/>
                    <a:pt x="3100" y="59735"/>
                  </a:cubicBezTo>
                  <a:cubicBezTo>
                    <a:pt x="3003" y="59817"/>
                    <a:pt x="3097" y="60013"/>
                    <a:pt x="3149" y="60013"/>
                  </a:cubicBezTo>
                  <a:cubicBezTo>
                    <a:pt x="3162" y="60013"/>
                    <a:pt x="3172" y="60000"/>
                    <a:pt x="3176" y="59967"/>
                  </a:cubicBezTo>
                  <a:cubicBezTo>
                    <a:pt x="3182" y="59918"/>
                    <a:pt x="3201" y="59899"/>
                    <a:pt x="3223" y="59899"/>
                  </a:cubicBezTo>
                  <a:cubicBezTo>
                    <a:pt x="3272" y="59899"/>
                    <a:pt x="3337" y="59990"/>
                    <a:pt x="3313" y="60055"/>
                  </a:cubicBezTo>
                  <a:cubicBezTo>
                    <a:pt x="3286" y="60130"/>
                    <a:pt x="3403" y="60315"/>
                    <a:pt x="3447" y="60315"/>
                  </a:cubicBezTo>
                  <a:cubicBezTo>
                    <a:pt x="3458" y="60315"/>
                    <a:pt x="3465" y="60302"/>
                    <a:pt x="3462" y="60268"/>
                  </a:cubicBezTo>
                  <a:cubicBezTo>
                    <a:pt x="3448" y="60157"/>
                    <a:pt x="3513" y="60085"/>
                    <a:pt x="3586" y="60085"/>
                  </a:cubicBezTo>
                  <a:cubicBezTo>
                    <a:pt x="3613" y="60085"/>
                    <a:pt x="3642" y="60095"/>
                    <a:pt x="3668" y="60116"/>
                  </a:cubicBezTo>
                  <a:cubicBezTo>
                    <a:pt x="3763" y="60192"/>
                    <a:pt x="3557" y="60528"/>
                    <a:pt x="3640" y="60616"/>
                  </a:cubicBezTo>
                  <a:cubicBezTo>
                    <a:pt x="3652" y="60627"/>
                    <a:pt x="3665" y="60632"/>
                    <a:pt x="3678" y="60632"/>
                  </a:cubicBezTo>
                  <a:cubicBezTo>
                    <a:pt x="3756" y="60632"/>
                    <a:pt x="3837" y="60430"/>
                    <a:pt x="3823" y="60296"/>
                  </a:cubicBezTo>
                  <a:cubicBezTo>
                    <a:pt x="3805" y="60139"/>
                    <a:pt x="3907" y="60055"/>
                    <a:pt x="4022" y="60036"/>
                  </a:cubicBezTo>
                  <a:cubicBezTo>
                    <a:pt x="4024" y="60036"/>
                    <a:pt x="4026" y="60035"/>
                    <a:pt x="4028" y="60035"/>
                  </a:cubicBezTo>
                  <a:cubicBezTo>
                    <a:pt x="4126" y="60035"/>
                    <a:pt x="3955" y="60400"/>
                    <a:pt x="4048" y="60479"/>
                  </a:cubicBezTo>
                  <a:cubicBezTo>
                    <a:pt x="4066" y="60493"/>
                    <a:pt x="4082" y="60500"/>
                    <a:pt x="4097" y="60500"/>
                  </a:cubicBezTo>
                  <a:cubicBezTo>
                    <a:pt x="4156" y="60500"/>
                    <a:pt x="4188" y="60385"/>
                    <a:pt x="4201" y="60254"/>
                  </a:cubicBezTo>
                  <a:cubicBezTo>
                    <a:pt x="4220" y="60090"/>
                    <a:pt x="4281" y="60208"/>
                    <a:pt x="4410" y="60062"/>
                  </a:cubicBezTo>
                  <a:cubicBezTo>
                    <a:pt x="4418" y="60051"/>
                    <a:pt x="4430" y="60044"/>
                    <a:pt x="4437" y="60036"/>
                  </a:cubicBezTo>
                  <a:cubicBezTo>
                    <a:pt x="4460" y="60016"/>
                    <a:pt x="4480" y="60008"/>
                    <a:pt x="4498" y="60008"/>
                  </a:cubicBezTo>
                  <a:cubicBezTo>
                    <a:pt x="4560" y="60008"/>
                    <a:pt x="4600" y="60098"/>
                    <a:pt x="4672" y="60098"/>
                  </a:cubicBezTo>
                  <a:cubicBezTo>
                    <a:pt x="4676" y="60098"/>
                    <a:pt x="4680" y="60098"/>
                    <a:pt x="4685" y="60097"/>
                  </a:cubicBezTo>
                  <a:cubicBezTo>
                    <a:pt x="4690" y="60096"/>
                    <a:pt x="4694" y="60096"/>
                    <a:pt x="4699" y="60096"/>
                  </a:cubicBezTo>
                  <a:cubicBezTo>
                    <a:pt x="4802" y="60096"/>
                    <a:pt x="4837" y="60261"/>
                    <a:pt x="4738" y="60261"/>
                  </a:cubicBezTo>
                  <a:cubicBezTo>
                    <a:pt x="4632" y="60261"/>
                    <a:pt x="4597" y="60718"/>
                    <a:pt x="4711" y="60813"/>
                  </a:cubicBezTo>
                  <a:cubicBezTo>
                    <a:pt x="4822" y="60908"/>
                    <a:pt x="4910" y="60977"/>
                    <a:pt x="4807" y="61088"/>
                  </a:cubicBezTo>
                  <a:cubicBezTo>
                    <a:pt x="4704" y="61202"/>
                    <a:pt x="4834" y="61530"/>
                    <a:pt x="4849" y="61953"/>
                  </a:cubicBezTo>
                  <a:cubicBezTo>
                    <a:pt x="4868" y="62372"/>
                    <a:pt x="4903" y="63246"/>
                    <a:pt x="4979" y="63462"/>
                  </a:cubicBezTo>
                  <a:cubicBezTo>
                    <a:pt x="5032" y="63611"/>
                    <a:pt x="5197" y="63745"/>
                    <a:pt x="5359" y="63745"/>
                  </a:cubicBezTo>
                  <a:cubicBezTo>
                    <a:pt x="5429" y="63745"/>
                    <a:pt x="5498" y="63720"/>
                    <a:pt x="5558" y="63661"/>
                  </a:cubicBezTo>
                  <a:cubicBezTo>
                    <a:pt x="5626" y="63592"/>
                    <a:pt x="5682" y="63569"/>
                    <a:pt x="5730" y="63569"/>
                  </a:cubicBezTo>
                  <a:cubicBezTo>
                    <a:pt x="5820" y="63569"/>
                    <a:pt x="5885" y="63649"/>
                    <a:pt x="5969" y="63649"/>
                  </a:cubicBezTo>
                  <a:cubicBezTo>
                    <a:pt x="6099" y="63649"/>
                    <a:pt x="6366" y="63135"/>
                    <a:pt x="6393" y="62857"/>
                  </a:cubicBezTo>
                  <a:cubicBezTo>
                    <a:pt x="6413" y="62647"/>
                    <a:pt x="6614" y="62466"/>
                    <a:pt x="6800" y="62466"/>
                  </a:cubicBezTo>
                  <a:cubicBezTo>
                    <a:pt x="6857" y="62466"/>
                    <a:pt x="6912" y="62483"/>
                    <a:pt x="6961" y="62521"/>
                  </a:cubicBezTo>
                  <a:cubicBezTo>
                    <a:pt x="7170" y="62685"/>
                    <a:pt x="6903" y="63184"/>
                    <a:pt x="6644" y="63512"/>
                  </a:cubicBezTo>
                  <a:cubicBezTo>
                    <a:pt x="6384" y="63840"/>
                    <a:pt x="6282" y="64598"/>
                    <a:pt x="6298" y="64850"/>
                  </a:cubicBezTo>
                  <a:cubicBezTo>
                    <a:pt x="6316" y="65102"/>
                    <a:pt x="6073" y="64952"/>
                    <a:pt x="6084" y="65273"/>
                  </a:cubicBezTo>
                  <a:cubicBezTo>
                    <a:pt x="6090" y="65512"/>
                    <a:pt x="6250" y="65721"/>
                    <a:pt x="6331" y="65721"/>
                  </a:cubicBezTo>
                  <a:cubicBezTo>
                    <a:pt x="6359" y="65721"/>
                    <a:pt x="6377" y="65697"/>
                    <a:pt x="6377" y="65642"/>
                  </a:cubicBezTo>
                  <a:cubicBezTo>
                    <a:pt x="6377" y="65481"/>
                    <a:pt x="6366" y="65362"/>
                    <a:pt x="6405" y="65362"/>
                  </a:cubicBezTo>
                  <a:cubicBezTo>
                    <a:pt x="6418" y="65362"/>
                    <a:pt x="6436" y="65374"/>
                    <a:pt x="6461" y="65403"/>
                  </a:cubicBezTo>
                  <a:cubicBezTo>
                    <a:pt x="6483" y="65426"/>
                    <a:pt x="6499" y="65437"/>
                    <a:pt x="6512" y="65437"/>
                  </a:cubicBezTo>
                  <a:cubicBezTo>
                    <a:pt x="6560" y="65437"/>
                    <a:pt x="6564" y="65287"/>
                    <a:pt x="6652" y="65082"/>
                  </a:cubicBezTo>
                  <a:cubicBezTo>
                    <a:pt x="6674" y="65030"/>
                    <a:pt x="6699" y="65007"/>
                    <a:pt x="6722" y="65007"/>
                  </a:cubicBezTo>
                  <a:cubicBezTo>
                    <a:pt x="6812" y="65007"/>
                    <a:pt x="6882" y="65351"/>
                    <a:pt x="6739" y="65566"/>
                  </a:cubicBezTo>
                  <a:cubicBezTo>
                    <a:pt x="6556" y="65833"/>
                    <a:pt x="6727" y="66119"/>
                    <a:pt x="6869" y="66196"/>
                  </a:cubicBezTo>
                  <a:cubicBezTo>
                    <a:pt x="6881" y="66202"/>
                    <a:pt x="6894" y="66205"/>
                    <a:pt x="6909" y="66205"/>
                  </a:cubicBezTo>
                  <a:cubicBezTo>
                    <a:pt x="7071" y="66205"/>
                    <a:pt x="7408" y="65843"/>
                    <a:pt x="7471" y="65418"/>
                  </a:cubicBezTo>
                  <a:cubicBezTo>
                    <a:pt x="7540" y="64952"/>
                    <a:pt x="7688" y="65109"/>
                    <a:pt x="7765" y="64892"/>
                  </a:cubicBezTo>
                  <a:cubicBezTo>
                    <a:pt x="7792" y="64816"/>
                    <a:pt x="7820" y="64786"/>
                    <a:pt x="7846" y="64786"/>
                  </a:cubicBezTo>
                  <a:cubicBezTo>
                    <a:pt x="7893" y="64786"/>
                    <a:pt x="7931" y="64884"/>
                    <a:pt x="7936" y="64979"/>
                  </a:cubicBezTo>
                  <a:cubicBezTo>
                    <a:pt x="7948" y="65124"/>
                    <a:pt x="7711" y="65418"/>
                    <a:pt x="7593" y="65650"/>
                  </a:cubicBezTo>
                  <a:cubicBezTo>
                    <a:pt x="7471" y="65883"/>
                    <a:pt x="7642" y="66516"/>
                    <a:pt x="7505" y="66641"/>
                  </a:cubicBezTo>
                  <a:cubicBezTo>
                    <a:pt x="7471" y="66674"/>
                    <a:pt x="7436" y="66685"/>
                    <a:pt x="7402" y="66685"/>
                  </a:cubicBezTo>
                  <a:cubicBezTo>
                    <a:pt x="7334" y="66685"/>
                    <a:pt x="7267" y="66640"/>
                    <a:pt x="7208" y="66640"/>
                  </a:cubicBezTo>
                  <a:cubicBezTo>
                    <a:pt x="7179" y="66640"/>
                    <a:pt x="7153" y="66650"/>
                    <a:pt x="7128" y="66680"/>
                  </a:cubicBezTo>
                  <a:cubicBezTo>
                    <a:pt x="7096" y="66715"/>
                    <a:pt x="7052" y="66731"/>
                    <a:pt x="7001" y="66731"/>
                  </a:cubicBezTo>
                  <a:cubicBezTo>
                    <a:pt x="6880" y="66731"/>
                    <a:pt x="6717" y="66647"/>
                    <a:pt x="6549" y="66539"/>
                  </a:cubicBezTo>
                  <a:cubicBezTo>
                    <a:pt x="6486" y="66499"/>
                    <a:pt x="6411" y="66482"/>
                    <a:pt x="6335" y="66482"/>
                  </a:cubicBezTo>
                  <a:cubicBezTo>
                    <a:pt x="6115" y="66482"/>
                    <a:pt x="5875" y="66623"/>
                    <a:pt x="5825" y="66790"/>
                  </a:cubicBezTo>
                  <a:cubicBezTo>
                    <a:pt x="5781" y="66934"/>
                    <a:pt x="5860" y="66978"/>
                    <a:pt x="5941" y="66978"/>
                  </a:cubicBezTo>
                  <a:cubicBezTo>
                    <a:pt x="5986" y="66978"/>
                    <a:pt x="6032" y="66964"/>
                    <a:pt x="6057" y="66946"/>
                  </a:cubicBezTo>
                  <a:cubicBezTo>
                    <a:pt x="6077" y="66930"/>
                    <a:pt x="6121" y="66921"/>
                    <a:pt x="6177" y="66921"/>
                  </a:cubicBezTo>
                  <a:cubicBezTo>
                    <a:pt x="6310" y="66921"/>
                    <a:pt x="6518" y="66970"/>
                    <a:pt x="6671" y="67091"/>
                  </a:cubicBezTo>
                  <a:cubicBezTo>
                    <a:pt x="6884" y="67266"/>
                    <a:pt x="6884" y="67792"/>
                    <a:pt x="7033" y="67792"/>
                  </a:cubicBezTo>
                  <a:cubicBezTo>
                    <a:pt x="7157" y="67792"/>
                    <a:pt x="7256" y="68049"/>
                    <a:pt x="7349" y="68049"/>
                  </a:cubicBezTo>
                  <a:cubicBezTo>
                    <a:pt x="7364" y="68049"/>
                    <a:pt x="7380" y="68042"/>
                    <a:pt x="7395" y="68025"/>
                  </a:cubicBezTo>
                  <a:cubicBezTo>
                    <a:pt x="7498" y="67902"/>
                    <a:pt x="8031" y="67430"/>
                    <a:pt x="8196" y="67357"/>
                  </a:cubicBezTo>
                  <a:cubicBezTo>
                    <a:pt x="8206" y="67353"/>
                    <a:pt x="8219" y="67351"/>
                    <a:pt x="8232" y="67351"/>
                  </a:cubicBezTo>
                  <a:cubicBezTo>
                    <a:pt x="8411" y="67351"/>
                    <a:pt x="8826" y="67713"/>
                    <a:pt x="9111" y="67713"/>
                  </a:cubicBezTo>
                  <a:cubicBezTo>
                    <a:pt x="9134" y="67713"/>
                    <a:pt x="9157" y="67710"/>
                    <a:pt x="9179" y="67705"/>
                  </a:cubicBezTo>
                  <a:cubicBezTo>
                    <a:pt x="9247" y="67688"/>
                    <a:pt x="9307" y="67682"/>
                    <a:pt x="9360" y="67682"/>
                  </a:cubicBezTo>
                  <a:cubicBezTo>
                    <a:pt x="9479" y="67682"/>
                    <a:pt x="9567" y="67712"/>
                    <a:pt x="9645" y="67712"/>
                  </a:cubicBezTo>
                  <a:cubicBezTo>
                    <a:pt x="9687" y="67712"/>
                    <a:pt x="9726" y="67703"/>
                    <a:pt x="9765" y="67677"/>
                  </a:cubicBezTo>
                  <a:cubicBezTo>
                    <a:pt x="9911" y="67582"/>
                    <a:pt x="9781" y="67369"/>
                    <a:pt x="9842" y="67228"/>
                  </a:cubicBezTo>
                  <a:cubicBezTo>
                    <a:pt x="9903" y="67091"/>
                    <a:pt x="9758" y="66866"/>
                    <a:pt x="9697" y="66550"/>
                  </a:cubicBezTo>
                  <a:cubicBezTo>
                    <a:pt x="9636" y="66229"/>
                    <a:pt x="9971" y="65642"/>
                    <a:pt x="10074" y="65429"/>
                  </a:cubicBezTo>
                  <a:cubicBezTo>
                    <a:pt x="10181" y="65212"/>
                    <a:pt x="10353" y="65322"/>
                    <a:pt x="10524" y="65212"/>
                  </a:cubicBezTo>
                  <a:cubicBezTo>
                    <a:pt x="10546" y="65198"/>
                    <a:pt x="10565" y="65192"/>
                    <a:pt x="10583" y="65192"/>
                  </a:cubicBezTo>
                  <a:cubicBezTo>
                    <a:pt x="10700" y="65192"/>
                    <a:pt x="10729" y="65472"/>
                    <a:pt x="10954" y="65478"/>
                  </a:cubicBezTo>
                  <a:cubicBezTo>
                    <a:pt x="10956" y="65479"/>
                    <a:pt x="10958" y="65479"/>
                    <a:pt x="10959" y="65479"/>
                  </a:cubicBezTo>
                  <a:cubicBezTo>
                    <a:pt x="11216" y="65479"/>
                    <a:pt x="11329" y="64831"/>
                    <a:pt x="11404" y="64808"/>
                  </a:cubicBezTo>
                  <a:cubicBezTo>
                    <a:pt x="11406" y="64807"/>
                    <a:pt x="11408" y="64807"/>
                    <a:pt x="11410" y="64807"/>
                  </a:cubicBezTo>
                  <a:cubicBezTo>
                    <a:pt x="11477" y="64807"/>
                    <a:pt x="11418" y="65278"/>
                    <a:pt x="11351" y="65464"/>
                  </a:cubicBezTo>
                  <a:cubicBezTo>
                    <a:pt x="11283" y="65650"/>
                    <a:pt x="11035" y="65670"/>
                    <a:pt x="10981" y="65730"/>
                  </a:cubicBezTo>
                  <a:cubicBezTo>
                    <a:pt x="10974" y="65738"/>
                    <a:pt x="10963" y="65742"/>
                    <a:pt x="10951" y="65742"/>
                  </a:cubicBezTo>
                  <a:cubicBezTo>
                    <a:pt x="10872" y="65742"/>
                    <a:pt x="10700" y="65598"/>
                    <a:pt x="10558" y="65582"/>
                  </a:cubicBezTo>
                  <a:cubicBezTo>
                    <a:pt x="10553" y="65581"/>
                    <a:pt x="10548" y="65581"/>
                    <a:pt x="10543" y="65581"/>
                  </a:cubicBezTo>
                  <a:cubicBezTo>
                    <a:pt x="10388" y="65581"/>
                    <a:pt x="10296" y="65801"/>
                    <a:pt x="10189" y="65875"/>
                  </a:cubicBezTo>
                  <a:cubicBezTo>
                    <a:pt x="10074" y="65955"/>
                    <a:pt x="9911" y="66092"/>
                    <a:pt x="9945" y="66245"/>
                  </a:cubicBezTo>
                  <a:cubicBezTo>
                    <a:pt x="9983" y="66401"/>
                    <a:pt x="10032" y="66973"/>
                    <a:pt x="10189" y="67144"/>
                  </a:cubicBezTo>
                  <a:cubicBezTo>
                    <a:pt x="10233" y="67193"/>
                    <a:pt x="10300" y="67212"/>
                    <a:pt x="10378" y="67212"/>
                  </a:cubicBezTo>
                  <a:cubicBezTo>
                    <a:pt x="10576" y="67212"/>
                    <a:pt x="10845" y="67091"/>
                    <a:pt x="11000" y="67023"/>
                  </a:cubicBezTo>
                  <a:cubicBezTo>
                    <a:pt x="11016" y="67015"/>
                    <a:pt x="11032" y="67012"/>
                    <a:pt x="11049" y="67012"/>
                  </a:cubicBezTo>
                  <a:cubicBezTo>
                    <a:pt x="11255" y="67012"/>
                    <a:pt x="11521" y="67507"/>
                    <a:pt x="11683" y="67507"/>
                  </a:cubicBezTo>
                  <a:cubicBezTo>
                    <a:pt x="11685" y="67507"/>
                    <a:pt x="11688" y="67507"/>
                    <a:pt x="11690" y="67506"/>
                  </a:cubicBezTo>
                  <a:cubicBezTo>
                    <a:pt x="11698" y="67506"/>
                    <a:pt x="11705" y="67505"/>
                    <a:pt x="11712" y="67505"/>
                  </a:cubicBezTo>
                  <a:cubicBezTo>
                    <a:pt x="11869" y="67505"/>
                    <a:pt x="11944" y="67697"/>
                    <a:pt x="12075" y="67945"/>
                  </a:cubicBezTo>
                  <a:cubicBezTo>
                    <a:pt x="12214" y="68200"/>
                    <a:pt x="12317" y="68483"/>
                    <a:pt x="12536" y="68483"/>
                  </a:cubicBezTo>
                  <a:cubicBezTo>
                    <a:pt x="12539" y="68483"/>
                    <a:pt x="12541" y="68483"/>
                    <a:pt x="12544" y="68482"/>
                  </a:cubicBezTo>
                  <a:cubicBezTo>
                    <a:pt x="12548" y="68482"/>
                    <a:pt x="12551" y="68482"/>
                    <a:pt x="12555" y="68482"/>
                  </a:cubicBezTo>
                  <a:cubicBezTo>
                    <a:pt x="12761" y="68482"/>
                    <a:pt x="12645" y="68828"/>
                    <a:pt x="12544" y="69008"/>
                  </a:cubicBezTo>
                  <a:cubicBezTo>
                    <a:pt x="12437" y="69187"/>
                    <a:pt x="12601" y="69420"/>
                    <a:pt x="12594" y="69679"/>
                  </a:cubicBezTo>
                  <a:cubicBezTo>
                    <a:pt x="12586" y="69938"/>
                    <a:pt x="12369" y="69938"/>
                    <a:pt x="12449" y="70144"/>
                  </a:cubicBezTo>
                  <a:cubicBezTo>
                    <a:pt x="12513" y="70319"/>
                    <a:pt x="12402" y="70444"/>
                    <a:pt x="12273" y="70444"/>
                  </a:cubicBezTo>
                  <a:cubicBezTo>
                    <a:pt x="12248" y="70444"/>
                    <a:pt x="12223" y="70440"/>
                    <a:pt x="12198" y="70430"/>
                  </a:cubicBezTo>
                  <a:cubicBezTo>
                    <a:pt x="12041" y="70369"/>
                    <a:pt x="12163" y="70136"/>
                    <a:pt x="12273" y="70121"/>
                  </a:cubicBezTo>
                  <a:cubicBezTo>
                    <a:pt x="12388" y="70102"/>
                    <a:pt x="12335" y="69957"/>
                    <a:pt x="12239" y="69781"/>
                  </a:cubicBezTo>
                  <a:cubicBezTo>
                    <a:pt x="12147" y="69610"/>
                    <a:pt x="12361" y="69698"/>
                    <a:pt x="12381" y="69447"/>
                  </a:cubicBezTo>
                  <a:cubicBezTo>
                    <a:pt x="12395" y="69195"/>
                    <a:pt x="12251" y="69336"/>
                    <a:pt x="12266" y="69146"/>
                  </a:cubicBezTo>
                  <a:cubicBezTo>
                    <a:pt x="12278" y="69021"/>
                    <a:pt x="12256" y="68974"/>
                    <a:pt x="12213" y="68974"/>
                  </a:cubicBezTo>
                  <a:cubicBezTo>
                    <a:pt x="12191" y="68974"/>
                    <a:pt x="12162" y="68987"/>
                    <a:pt x="12129" y="69008"/>
                  </a:cubicBezTo>
                  <a:cubicBezTo>
                    <a:pt x="12117" y="69015"/>
                    <a:pt x="12106" y="69018"/>
                    <a:pt x="12095" y="69018"/>
                  </a:cubicBezTo>
                  <a:cubicBezTo>
                    <a:pt x="12017" y="69018"/>
                    <a:pt x="11958" y="68852"/>
                    <a:pt x="11911" y="68749"/>
                  </a:cubicBezTo>
                  <a:cubicBezTo>
                    <a:pt x="11855" y="68611"/>
                    <a:pt x="11663" y="68680"/>
                    <a:pt x="11603" y="68566"/>
                  </a:cubicBezTo>
                  <a:cubicBezTo>
                    <a:pt x="11542" y="68455"/>
                    <a:pt x="11420" y="68532"/>
                    <a:pt x="11412" y="68414"/>
                  </a:cubicBezTo>
                  <a:cubicBezTo>
                    <a:pt x="11404" y="68291"/>
                    <a:pt x="11222" y="68238"/>
                    <a:pt x="11222" y="68128"/>
                  </a:cubicBezTo>
                  <a:cubicBezTo>
                    <a:pt x="11222" y="68047"/>
                    <a:pt x="11133" y="67995"/>
                    <a:pt x="11047" y="67995"/>
                  </a:cubicBezTo>
                  <a:cubicBezTo>
                    <a:pt x="11011" y="67995"/>
                    <a:pt x="10975" y="68005"/>
                    <a:pt x="10947" y="68025"/>
                  </a:cubicBezTo>
                  <a:cubicBezTo>
                    <a:pt x="10927" y="68039"/>
                    <a:pt x="10900" y="68046"/>
                    <a:pt x="10869" y="68046"/>
                  </a:cubicBezTo>
                  <a:cubicBezTo>
                    <a:pt x="10753" y="68046"/>
                    <a:pt x="10585" y="67956"/>
                    <a:pt x="10558" y="67869"/>
                  </a:cubicBezTo>
                  <a:cubicBezTo>
                    <a:pt x="10540" y="67809"/>
                    <a:pt x="10502" y="67778"/>
                    <a:pt x="10459" y="67778"/>
                  </a:cubicBezTo>
                  <a:cubicBezTo>
                    <a:pt x="10421" y="67778"/>
                    <a:pt x="10380" y="67802"/>
                    <a:pt x="10345" y="67849"/>
                  </a:cubicBezTo>
                  <a:cubicBezTo>
                    <a:pt x="10267" y="67953"/>
                    <a:pt x="10023" y="68308"/>
                    <a:pt x="9859" y="68308"/>
                  </a:cubicBezTo>
                  <a:cubicBezTo>
                    <a:pt x="9853" y="68308"/>
                    <a:pt x="9848" y="68308"/>
                    <a:pt x="9842" y="68307"/>
                  </a:cubicBezTo>
                  <a:cubicBezTo>
                    <a:pt x="9823" y="68304"/>
                    <a:pt x="9803" y="68303"/>
                    <a:pt x="9781" y="68303"/>
                  </a:cubicBezTo>
                  <a:cubicBezTo>
                    <a:pt x="9653" y="68303"/>
                    <a:pt x="9480" y="68341"/>
                    <a:pt x="9354" y="68341"/>
                  </a:cubicBezTo>
                  <a:cubicBezTo>
                    <a:pt x="9312" y="68341"/>
                    <a:pt x="9276" y="68337"/>
                    <a:pt x="9248" y="68326"/>
                  </a:cubicBezTo>
                  <a:cubicBezTo>
                    <a:pt x="9202" y="68307"/>
                    <a:pt x="9140" y="68300"/>
                    <a:pt x="9071" y="68300"/>
                  </a:cubicBezTo>
                  <a:cubicBezTo>
                    <a:pt x="8944" y="68300"/>
                    <a:pt x="8796" y="68323"/>
                    <a:pt x="8694" y="68333"/>
                  </a:cubicBezTo>
                  <a:cubicBezTo>
                    <a:pt x="8683" y="68335"/>
                    <a:pt x="8671" y="68335"/>
                    <a:pt x="8659" y="68335"/>
                  </a:cubicBezTo>
                  <a:cubicBezTo>
                    <a:pt x="8515" y="68335"/>
                    <a:pt x="8345" y="68234"/>
                    <a:pt x="8085" y="68189"/>
                  </a:cubicBezTo>
                  <a:cubicBezTo>
                    <a:pt x="8065" y="68185"/>
                    <a:pt x="8045" y="68183"/>
                    <a:pt x="8025" y="68183"/>
                  </a:cubicBezTo>
                  <a:cubicBezTo>
                    <a:pt x="7758" y="68183"/>
                    <a:pt x="7492" y="68502"/>
                    <a:pt x="7418" y="68661"/>
                  </a:cubicBezTo>
                  <a:cubicBezTo>
                    <a:pt x="7393" y="68718"/>
                    <a:pt x="7358" y="68744"/>
                    <a:pt x="7316" y="68744"/>
                  </a:cubicBezTo>
                  <a:cubicBezTo>
                    <a:pt x="7232" y="68744"/>
                    <a:pt x="7117" y="68639"/>
                    <a:pt x="6979" y="68471"/>
                  </a:cubicBezTo>
                  <a:cubicBezTo>
                    <a:pt x="6809" y="68266"/>
                    <a:pt x="6338" y="68217"/>
                    <a:pt x="6102" y="68217"/>
                  </a:cubicBezTo>
                  <a:cubicBezTo>
                    <a:pt x="6052" y="68217"/>
                    <a:pt x="6012" y="68219"/>
                    <a:pt x="5988" y="68223"/>
                  </a:cubicBezTo>
                  <a:cubicBezTo>
                    <a:pt x="5851" y="68238"/>
                    <a:pt x="5730" y="68749"/>
                    <a:pt x="5744" y="68947"/>
                  </a:cubicBezTo>
                  <a:cubicBezTo>
                    <a:pt x="5763" y="69146"/>
                    <a:pt x="5730" y="69877"/>
                    <a:pt x="5695" y="70060"/>
                  </a:cubicBezTo>
                  <a:cubicBezTo>
                    <a:pt x="5661" y="70239"/>
                    <a:pt x="5851" y="70300"/>
                    <a:pt x="6023" y="70388"/>
                  </a:cubicBezTo>
                  <a:cubicBezTo>
                    <a:pt x="6194" y="70472"/>
                    <a:pt x="6461" y="70662"/>
                    <a:pt x="6850" y="70777"/>
                  </a:cubicBezTo>
                  <a:cubicBezTo>
                    <a:pt x="7239" y="70887"/>
                    <a:pt x="7360" y="71345"/>
                    <a:pt x="7445" y="71550"/>
                  </a:cubicBezTo>
                  <a:cubicBezTo>
                    <a:pt x="7513" y="71710"/>
                    <a:pt x="7698" y="71824"/>
                    <a:pt x="7843" y="71824"/>
                  </a:cubicBezTo>
                  <a:cubicBezTo>
                    <a:pt x="7885" y="71824"/>
                    <a:pt x="7924" y="71814"/>
                    <a:pt x="7955" y="71794"/>
                  </a:cubicBezTo>
                  <a:cubicBezTo>
                    <a:pt x="8092" y="71699"/>
                    <a:pt x="7982" y="71558"/>
                    <a:pt x="8031" y="71466"/>
                  </a:cubicBezTo>
                  <a:cubicBezTo>
                    <a:pt x="8047" y="71438"/>
                    <a:pt x="8089" y="71428"/>
                    <a:pt x="8142" y="71428"/>
                  </a:cubicBezTo>
                  <a:cubicBezTo>
                    <a:pt x="8270" y="71428"/>
                    <a:pt x="8462" y="71492"/>
                    <a:pt x="8497" y="71535"/>
                  </a:cubicBezTo>
                  <a:cubicBezTo>
                    <a:pt x="8505" y="71545"/>
                    <a:pt x="8515" y="71548"/>
                    <a:pt x="8527" y="71548"/>
                  </a:cubicBezTo>
                  <a:cubicBezTo>
                    <a:pt x="8567" y="71548"/>
                    <a:pt x="8622" y="71508"/>
                    <a:pt x="8678" y="71508"/>
                  </a:cubicBezTo>
                  <a:cubicBezTo>
                    <a:pt x="8711" y="71508"/>
                    <a:pt x="8745" y="71523"/>
                    <a:pt x="8775" y="71570"/>
                  </a:cubicBezTo>
                  <a:cubicBezTo>
                    <a:pt x="8850" y="71684"/>
                    <a:pt x="8989" y="71793"/>
                    <a:pt x="9095" y="71793"/>
                  </a:cubicBezTo>
                  <a:cubicBezTo>
                    <a:pt x="9123" y="71793"/>
                    <a:pt x="9149" y="71785"/>
                    <a:pt x="9171" y="71767"/>
                  </a:cubicBezTo>
                  <a:cubicBezTo>
                    <a:pt x="9274" y="71679"/>
                    <a:pt x="9327" y="71257"/>
                    <a:pt x="9431" y="71078"/>
                  </a:cubicBezTo>
                  <a:cubicBezTo>
                    <a:pt x="9533" y="70895"/>
                    <a:pt x="9723" y="70963"/>
                    <a:pt x="9903" y="70826"/>
                  </a:cubicBezTo>
                  <a:cubicBezTo>
                    <a:pt x="10085" y="70689"/>
                    <a:pt x="9971" y="70541"/>
                    <a:pt x="10085" y="70472"/>
                  </a:cubicBezTo>
                  <a:cubicBezTo>
                    <a:pt x="10096" y="70465"/>
                    <a:pt x="10110" y="70462"/>
                    <a:pt x="10126" y="70462"/>
                  </a:cubicBezTo>
                  <a:cubicBezTo>
                    <a:pt x="10278" y="70462"/>
                    <a:pt x="10648" y="70734"/>
                    <a:pt x="10661" y="70833"/>
                  </a:cubicBezTo>
                  <a:cubicBezTo>
                    <a:pt x="10680" y="70948"/>
                    <a:pt x="10203" y="71405"/>
                    <a:pt x="10101" y="71542"/>
                  </a:cubicBezTo>
                  <a:cubicBezTo>
                    <a:pt x="9998" y="71679"/>
                    <a:pt x="9834" y="72214"/>
                    <a:pt x="9697" y="72484"/>
                  </a:cubicBezTo>
                  <a:cubicBezTo>
                    <a:pt x="9559" y="72751"/>
                    <a:pt x="9575" y="72965"/>
                    <a:pt x="9377" y="73257"/>
                  </a:cubicBezTo>
                  <a:cubicBezTo>
                    <a:pt x="9179" y="73551"/>
                    <a:pt x="9083" y="73803"/>
                    <a:pt x="9091" y="74337"/>
                  </a:cubicBezTo>
                  <a:cubicBezTo>
                    <a:pt x="9102" y="74870"/>
                    <a:pt x="8973" y="75217"/>
                    <a:pt x="9000" y="75396"/>
                  </a:cubicBezTo>
                  <a:cubicBezTo>
                    <a:pt x="9023" y="75579"/>
                    <a:pt x="8817" y="75510"/>
                    <a:pt x="8680" y="75830"/>
                  </a:cubicBezTo>
                  <a:cubicBezTo>
                    <a:pt x="8542" y="76147"/>
                    <a:pt x="8351" y="76356"/>
                    <a:pt x="8447" y="76536"/>
                  </a:cubicBezTo>
                  <a:cubicBezTo>
                    <a:pt x="8483" y="76604"/>
                    <a:pt x="8554" y="76638"/>
                    <a:pt x="8630" y="76638"/>
                  </a:cubicBezTo>
                  <a:cubicBezTo>
                    <a:pt x="8757" y="76638"/>
                    <a:pt x="8901" y="76546"/>
                    <a:pt x="8927" y="76372"/>
                  </a:cubicBezTo>
                  <a:cubicBezTo>
                    <a:pt x="8973" y="76098"/>
                    <a:pt x="9118" y="76235"/>
                    <a:pt x="9102" y="75941"/>
                  </a:cubicBezTo>
                  <a:cubicBezTo>
                    <a:pt x="9084" y="75665"/>
                    <a:pt x="9175" y="75571"/>
                    <a:pt x="9338" y="75571"/>
                  </a:cubicBezTo>
                  <a:cubicBezTo>
                    <a:pt x="9348" y="75571"/>
                    <a:pt x="9359" y="75571"/>
                    <a:pt x="9369" y="75572"/>
                  </a:cubicBezTo>
                  <a:cubicBezTo>
                    <a:pt x="9373" y="75572"/>
                    <a:pt x="9378" y="75572"/>
                    <a:pt x="9382" y="75572"/>
                  </a:cubicBezTo>
                  <a:cubicBezTo>
                    <a:pt x="9557" y="75572"/>
                    <a:pt x="9734" y="75427"/>
                    <a:pt x="9853" y="75304"/>
                  </a:cubicBezTo>
                  <a:cubicBezTo>
                    <a:pt x="9892" y="75262"/>
                    <a:pt x="9939" y="75242"/>
                    <a:pt x="9985" y="75242"/>
                  </a:cubicBezTo>
                  <a:cubicBezTo>
                    <a:pt x="10080" y="75242"/>
                    <a:pt x="10170" y="75328"/>
                    <a:pt x="10170" y="75484"/>
                  </a:cubicBezTo>
                  <a:cubicBezTo>
                    <a:pt x="10170" y="75681"/>
                    <a:pt x="10194" y="75903"/>
                    <a:pt x="10302" y="75903"/>
                  </a:cubicBezTo>
                  <a:cubicBezTo>
                    <a:pt x="10321" y="75903"/>
                    <a:pt x="10343" y="75896"/>
                    <a:pt x="10368" y="75880"/>
                  </a:cubicBezTo>
                  <a:cubicBezTo>
                    <a:pt x="10401" y="75859"/>
                    <a:pt x="10430" y="75850"/>
                    <a:pt x="10453" y="75850"/>
                  </a:cubicBezTo>
                  <a:cubicBezTo>
                    <a:pt x="10545" y="75850"/>
                    <a:pt x="10560" y="75996"/>
                    <a:pt x="10490" y="76181"/>
                  </a:cubicBezTo>
                  <a:cubicBezTo>
                    <a:pt x="10454" y="76275"/>
                    <a:pt x="10406" y="76309"/>
                    <a:pt x="10355" y="76309"/>
                  </a:cubicBezTo>
                  <a:cubicBezTo>
                    <a:pt x="10280" y="76309"/>
                    <a:pt x="10200" y="76237"/>
                    <a:pt x="10143" y="76181"/>
                  </a:cubicBezTo>
                  <a:cubicBezTo>
                    <a:pt x="10131" y="76168"/>
                    <a:pt x="10119" y="76163"/>
                    <a:pt x="10106" y="76163"/>
                  </a:cubicBezTo>
                  <a:cubicBezTo>
                    <a:pt x="10021" y="76163"/>
                    <a:pt x="9922" y="76409"/>
                    <a:pt x="9876" y="76536"/>
                  </a:cubicBezTo>
                  <a:cubicBezTo>
                    <a:pt x="9827" y="76684"/>
                    <a:pt x="10257" y="77268"/>
                    <a:pt x="10326" y="77431"/>
                  </a:cubicBezTo>
                  <a:cubicBezTo>
                    <a:pt x="10395" y="77595"/>
                    <a:pt x="10223" y="78003"/>
                    <a:pt x="10326" y="78415"/>
                  </a:cubicBezTo>
                  <a:cubicBezTo>
                    <a:pt x="10428" y="78830"/>
                    <a:pt x="10757" y="78803"/>
                    <a:pt x="10722" y="78960"/>
                  </a:cubicBezTo>
                  <a:cubicBezTo>
                    <a:pt x="10688" y="79116"/>
                    <a:pt x="10764" y="79574"/>
                    <a:pt x="10661" y="79745"/>
                  </a:cubicBezTo>
                  <a:cubicBezTo>
                    <a:pt x="10628" y="79800"/>
                    <a:pt x="10599" y="79823"/>
                    <a:pt x="10575" y="79823"/>
                  </a:cubicBezTo>
                  <a:cubicBezTo>
                    <a:pt x="10526" y="79823"/>
                    <a:pt x="10501" y="79721"/>
                    <a:pt x="10509" y="79600"/>
                  </a:cubicBezTo>
                  <a:cubicBezTo>
                    <a:pt x="10514" y="79477"/>
                    <a:pt x="10488" y="79409"/>
                    <a:pt x="10433" y="79409"/>
                  </a:cubicBezTo>
                  <a:cubicBezTo>
                    <a:pt x="10407" y="79409"/>
                    <a:pt x="10373" y="79425"/>
                    <a:pt x="10333" y="79459"/>
                  </a:cubicBezTo>
                  <a:cubicBezTo>
                    <a:pt x="10312" y="79478"/>
                    <a:pt x="10289" y="79486"/>
                    <a:pt x="10264" y="79486"/>
                  </a:cubicBezTo>
                  <a:cubicBezTo>
                    <a:pt x="10152" y="79486"/>
                    <a:pt x="10014" y="79329"/>
                    <a:pt x="9941" y="79329"/>
                  </a:cubicBezTo>
                  <a:cubicBezTo>
                    <a:pt x="9940" y="79329"/>
                    <a:pt x="9939" y="79329"/>
                    <a:pt x="9937" y="79329"/>
                  </a:cubicBezTo>
                  <a:cubicBezTo>
                    <a:pt x="9853" y="79340"/>
                    <a:pt x="10074" y="80012"/>
                    <a:pt x="10170" y="80122"/>
                  </a:cubicBezTo>
                  <a:cubicBezTo>
                    <a:pt x="10210" y="80171"/>
                    <a:pt x="10265" y="80177"/>
                    <a:pt x="10319" y="80177"/>
                  </a:cubicBezTo>
                  <a:cubicBezTo>
                    <a:pt x="10336" y="80177"/>
                    <a:pt x="10353" y="80176"/>
                    <a:pt x="10369" y="80176"/>
                  </a:cubicBezTo>
                  <a:cubicBezTo>
                    <a:pt x="10424" y="80176"/>
                    <a:pt x="10472" y="80182"/>
                    <a:pt x="10497" y="80237"/>
                  </a:cubicBezTo>
                  <a:cubicBezTo>
                    <a:pt x="10558" y="80358"/>
                    <a:pt x="10395" y="80358"/>
                    <a:pt x="10345" y="80496"/>
                  </a:cubicBezTo>
                  <a:cubicBezTo>
                    <a:pt x="10291" y="80633"/>
                    <a:pt x="10524" y="81643"/>
                    <a:pt x="10741" y="81829"/>
                  </a:cubicBezTo>
                  <a:cubicBezTo>
                    <a:pt x="10954" y="82020"/>
                    <a:pt x="10966" y="82394"/>
                    <a:pt x="11084" y="82394"/>
                  </a:cubicBezTo>
                  <a:cubicBezTo>
                    <a:pt x="11206" y="82394"/>
                    <a:pt x="11199" y="82851"/>
                    <a:pt x="11283" y="83030"/>
                  </a:cubicBezTo>
                  <a:cubicBezTo>
                    <a:pt x="11328" y="83125"/>
                    <a:pt x="11443" y="83138"/>
                    <a:pt x="11569" y="83138"/>
                  </a:cubicBezTo>
                  <a:cubicBezTo>
                    <a:pt x="11617" y="83138"/>
                    <a:pt x="11667" y="83136"/>
                    <a:pt x="11715" y="83136"/>
                  </a:cubicBezTo>
                  <a:cubicBezTo>
                    <a:pt x="11783" y="83136"/>
                    <a:pt x="11847" y="83140"/>
                    <a:pt x="11896" y="83159"/>
                  </a:cubicBezTo>
                  <a:cubicBezTo>
                    <a:pt x="12068" y="83228"/>
                    <a:pt x="12018" y="83937"/>
                    <a:pt x="12026" y="84151"/>
                  </a:cubicBezTo>
                  <a:cubicBezTo>
                    <a:pt x="12033" y="84368"/>
                    <a:pt x="11610" y="84444"/>
                    <a:pt x="11584" y="84619"/>
                  </a:cubicBezTo>
                  <a:cubicBezTo>
                    <a:pt x="11574" y="84690"/>
                    <a:pt x="11527" y="84714"/>
                    <a:pt x="11468" y="84714"/>
                  </a:cubicBezTo>
                  <a:cubicBezTo>
                    <a:pt x="11383" y="84714"/>
                    <a:pt x="11274" y="84666"/>
                    <a:pt x="11214" y="84635"/>
                  </a:cubicBezTo>
                  <a:cubicBezTo>
                    <a:pt x="11111" y="84582"/>
                    <a:pt x="11199" y="84444"/>
                    <a:pt x="11058" y="84230"/>
                  </a:cubicBezTo>
                  <a:cubicBezTo>
                    <a:pt x="10921" y="84014"/>
                    <a:pt x="11126" y="83800"/>
                    <a:pt x="11035" y="83713"/>
                  </a:cubicBezTo>
                  <a:cubicBezTo>
                    <a:pt x="11026" y="83704"/>
                    <a:pt x="11015" y="83701"/>
                    <a:pt x="11004" y="83701"/>
                  </a:cubicBezTo>
                  <a:cubicBezTo>
                    <a:pt x="10892" y="83701"/>
                    <a:pt x="10668" y="84043"/>
                    <a:pt x="10471" y="84067"/>
                  </a:cubicBezTo>
                  <a:cubicBezTo>
                    <a:pt x="10257" y="84090"/>
                    <a:pt x="10196" y="84547"/>
                    <a:pt x="10265" y="84806"/>
                  </a:cubicBezTo>
                  <a:cubicBezTo>
                    <a:pt x="10333" y="85066"/>
                    <a:pt x="10272" y="85351"/>
                    <a:pt x="10189" y="85530"/>
                  </a:cubicBezTo>
                  <a:cubicBezTo>
                    <a:pt x="10151" y="85609"/>
                    <a:pt x="10175" y="85651"/>
                    <a:pt x="10220" y="85651"/>
                  </a:cubicBezTo>
                  <a:cubicBezTo>
                    <a:pt x="10279" y="85651"/>
                    <a:pt x="10375" y="85579"/>
                    <a:pt x="10414" y="85428"/>
                  </a:cubicBezTo>
                  <a:cubicBezTo>
                    <a:pt x="10451" y="85283"/>
                    <a:pt x="10529" y="85257"/>
                    <a:pt x="10613" y="85257"/>
                  </a:cubicBezTo>
                  <a:cubicBezTo>
                    <a:pt x="10659" y="85257"/>
                    <a:pt x="10707" y="85265"/>
                    <a:pt x="10751" y="85265"/>
                  </a:cubicBezTo>
                  <a:cubicBezTo>
                    <a:pt x="10775" y="85265"/>
                    <a:pt x="10797" y="85262"/>
                    <a:pt x="10817" y="85256"/>
                  </a:cubicBezTo>
                  <a:cubicBezTo>
                    <a:pt x="10836" y="85250"/>
                    <a:pt x="10858" y="85247"/>
                    <a:pt x="10883" y="85247"/>
                  </a:cubicBezTo>
                  <a:cubicBezTo>
                    <a:pt x="11031" y="85247"/>
                    <a:pt x="11273" y="85347"/>
                    <a:pt x="11466" y="85481"/>
                  </a:cubicBezTo>
                  <a:cubicBezTo>
                    <a:pt x="11537" y="85530"/>
                    <a:pt x="11584" y="85553"/>
                    <a:pt x="11616" y="85553"/>
                  </a:cubicBezTo>
                  <a:cubicBezTo>
                    <a:pt x="11683" y="85553"/>
                    <a:pt x="11677" y="85449"/>
                    <a:pt x="11672" y="85291"/>
                  </a:cubicBezTo>
                  <a:cubicBezTo>
                    <a:pt x="11664" y="85085"/>
                    <a:pt x="11898" y="85073"/>
                    <a:pt x="12107" y="85073"/>
                  </a:cubicBezTo>
                  <a:cubicBezTo>
                    <a:pt x="12135" y="85073"/>
                    <a:pt x="12163" y="85073"/>
                    <a:pt x="12189" y="85073"/>
                  </a:cubicBezTo>
                  <a:cubicBezTo>
                    <a:pt x="12414" y="85073"/>
                    <a:pt x="12472" y="85256"/>
                    <a:pt x="12636" y="85256"/>
                  </a:cubicBezTo>
                  <a:cubicBezTo>
                    <a:pt x="12799" y="85256"/>
                    <a:pt x="12559" y="85446"/>
                    <a:pt x="12627" y="85507"/>
                  </a:cubicBezTo>
                  <a:cubicBezTo>
                    <a:pt x="12696" y="85565"/>
                    <a:pt x="12594" y="85645"/>
                    <a:pt x="12456" y="85679"/>
                  </a:cubicBezTo>
                  <a:cubicBezTo>
                    <a:pt x="12319" y="85713"/>
                    <a:pt x="12395" y="86068"/>
                    <a:pt x="12342" y="86266"/>
                  </a:cubicBezTo>
                  <a:cubicBezTo>
                    <a:pt x="12293" y="86464"/>
                    <a:pt x="12381" y="86540"/>
                    <a:pt x="12525" y="86635"/>
                  </a:cubicBezTo>
                  <a:cubicBezTo>
                    <a:pt x="12673" y="86731"/>
                    <a:pt x="12731" y="87006"/>
                    <a:pt x="12750" y="87154"/>
                  </a:cubicBezTo>
                  <a:cubicBezTo>
                    <a:pt x="12769" y="87318"/>
                    <a:pt x="13051" y="87558"/>
                    <a:pt x="13153" y="87715"/>
                  </a:cubicBezTo>
                  <a:cubicBezTo>
                    <a:pt x="13204" y="87791"/>
                    <a:pt x="13278" y="87836"/>
                    <a:pt x="13365" y="87836"/>
                  </a:cubicBezTo>
                  <a:cubicBezTo>
                    <a:pt x="13455" y="87836"/>
                    <a:pt x="13558" y="87788"/>
                    <a:pt x="13665" y="87680"/>
                  </a:cubicBezTo>
                  <a:cubicBezTo>
                    <a:pt x="13842" y="87493"/>
                    <a:pt x="13968" y="87436"/>
                    <a:pt x="14073" y="87436"/>
                  </a:cubicBezTo>
                  <a:cubicBezTo>
                    <a:pt x="14090" y="87436"/>
                    <a:pt x="14106" y="87438"/>
                    <a:pt x="14122" y="87440"/>
                  </a:cubicBezTo>
                  <a:cubicBezTo>
                    <a:pt x="14233" y="87455"/>
                    <a:pt x="14198" y="88042"/>
                    <a:pt x="14076" y="88137"/>
                  </a:cubicBezTo>
                  <a:cubicBezTo>
                    <a:pt x="13958" y="88232"/>
                    <a:pt x="13913" y="88610"/>
                    <a:pt x="13939" y="88739"/>
                  </a:cubicBezTo>
                  <a:cubicBezTo>
                    <a:pt x="13966" y="88869"/>
                    <a:pt x="13550" y="89224"/>
                    <a:pt x="13542" y="89402"/>
                  </a:cubicBezTo>
                  <a:cubicBezTo>
                    <a:pt x="13535" y="89585"/>
                    <a:pt x="13760" y="89696"/>
                    <a:pt x="13871" y="89757"/>
                  </a:cubicBezTo>
                  <a:cubicBezTo>
                    <a:pt x="13890" y="89767"/>
                    <a:pt x="13906" y="89772"/>
                    <a:pt x="13922" y="89772"/>
                  </a:cubicBezTo>
                  <a:cubicBezTo>
                    <a:pt x="14000" y="89772"/>
                    <a:pt x="14050" y="89659"/>
                    <a:pt x="14205" y="89585"/>
                  </a:cubicBezTo>
                  <a:cubicBezTo>
                    <a:pt x="14397" y="89498"/>
                    <a:pt x="14404" y="89182"/>
                    <a:pt x="14404" y="89018"/>
                  </a:cubicBezTo>
                  <a:cubicBezTo>
                    <a:pt x="14404" y="88936"/>
                    <a:pt x="14466" y="88909"/>
                    <a:pt x="14541" y="88909"/>
                  </a:cubicBezTo>
                  <a:cubicBezTo>
                    <a:pt x="14617" y="88909"/>
                    <a:pt x="14707" y="88937"/>
                    <a:pt x="14759" y="88964"/>
                  </a:cubicBezTo>
                  <a:cubicBezTo>
                    <a:pt x="14861" y="89018"/>
                    <a:pt x="14942" y="89319"/>
                    <a:pt x="14827" y="89402"/>
                  </a:cubicBezTo>
                  <a:cubicBezTo>
                    <a:pt x="14717" y="89490"/>
                    <a:pt x="14827" y="89852"/>
                    <a:pt x="14690" y="89860"/>
                  </a:cubicBezTo>
                  <a:cubicBezTo>
                    <a:pt x="14553" y="89872"/>
                    <a:pt x="14347" y="90127"/>
                    <a:pt x="14388" y="90398"/>
                  </a:cubicBezTo>
                  <a:cubicBezTo>
                    <a:pt x="14426" y="90636"/>
                    <a:pt x="14293" y="90701"/>
                    <a:pt x="14118" y="90701"/>
                  </a:cubicBezTo>
                  <a:cubicBezTo>
                    <a:pt x="14097" y="90701"/>
                    <a:pt x="14075" y="90700"/>
                    <a:pt x="14054" y="90698"/>
                  </a:cubicBezTo>
                  <a:cubicBezTo>
                    <a:pt x="14042" y="90697"/>
                    <a:pt x="14031" y="90697"/>
                    <a:pt x="14020" y="90697"/>
                  </a:cubicBezTo>
                  <a:cubicBezTo>
                    <a:pt x="13835" y="90697"/>
                    <a:pt x="13725" y="90836"/>
                    <a:pt x="13636" y="90836"/>
                  </a:cubicBezTo>
                  <a:cubicBezTo>
                    <a:pt x="13634" y="90836"/>
                    <a:pt x="13632" y="90836"/>
                    <a:pt x="13630" y="90836"/>
                  </a:cubicBezTo>
                  <a:cubicBezTo>
                    <a:pt x="13627" y="90835"/>
                    <a:pt x="13625" y="90835"/>
                    <a:pt x="13622" y="90835"/>
                  </a:cubicBezTo>
                  <a:cubicBezTo>
                    <a:pt x="13559" y="90835"/>
                    <a:pt x="13463" y="90884"/>
                    <a:pt x="13376" y="90884"/>
                  </a:cubicBezTo>
                  <a:cubicBezTo>
                    <a:pt x="13328" y="90884"/>
                    <a:pt x="13283" y="90868"/>
                    <a:pt x="13249" y="90820"/>
                  </a:cubicBezTo>
                  <a:cubicBezTo>
                    <a:pt x="13210" y="90763"/>
                    <a:pt x="13163" y="90747"/>
                    <a:pt x="13113" y="90747"/>
                  </a:cubicBezTo>
                  <a:cubicBezTo>
                    <a:pt x="13045" y="90747"/>
                    <a:pt x="12971" y="90775"/>
                    <a:pt x="12900" y="90775"/>
                  </a:cubicBezTo>
                  <a:cubicBezTo>
                    <a:pt x="12893" y="90775"/>
                    <a:pt x="12886" y="90775"/>
                    <a:pt x="12879" y="90774"/>
                  </a:cubicBezTo>
                  <a:cubicBezTo>
                    <a:pt x="12877" y="90774"/>
                    <a:pt x="12875" y="90774"/>
                    <a:pt x="12873" y="90774"/>
                  </a:cubicBezTo>
                  <a:cubicBezTo>
                    <a:pt x="12744" y="90774"/>
                    <a:pt x="12552" y="91011"/>
                    <a:pt x="12552" y="91224"/>
                  </a:cubicBezTo>
                  <a:cubicBezTo>
                    <a:pt x="12552" y="91438"/>
                    <a:pt x="12335" y="91396"/>
                    <a:pt x="12293" y="91579"/>
                  </a:cubicBezTo>
                  <a:cubicBezTo>
                    <a:pt x="12251" y="91758"/>
                    <a:pt x="11946" y="92120"/>
                    <a:pt x="11820" y="92146"/>
                  </a:cubicBezTo>
                  <a:cubicBezTo>
                    <a:pt x="11709" y="92170"/>
                    <a:pt x="11679" y="92373"/>
                    <a:pt x="11647" y="92373"/>
                  </a:cubicBezTo>
                  <a:cubicBezTo>
                    <a:pt x="11641" y="92373"/>
                    <a:pt x="11636" y="92367"/>
                    <a:pt x="11630" y="92352"/>
                  </a:cubicBezTo>
                  <a:cubicBezTo>
                    <a:pt x="11584" y="92257"/>
                    <a:pt x="11644" y="92044"/>
                    <a:pt x="11801" y="91888"/>
                  </a:cubicBezTo>
                  <a:cubicBezTo>
                    <a:pt x="11957" y="91731"/>
                    <a:pt x="12094" y="91483"/>
                    <a:pt x="12147" y="91076"/>
                  </a:cubicBezTo>
                  <a:cubicBezTo>
                    <a:pt x="12198" y="90672"/>
                    <a:pt x="12388" y="90508"/>
                    <a:pt x="12464" y="90062"/>
                  </a:cubicBezTo>
                  <a:cubicBezTo>
                    <a:pt x="12544" y="89613"/>
                    <a:pt x="12594" y="89346"/>
                    <a:pt x="12689" y="88698"/>
                  </a:cubicBezTo>
                  <a:cubicBezTo>
                    <a:pt x="12784" y="88049"/>
                    <a:pt x="12129" y="87189"/>
                    <a:pt x="11946" y="87006"/>
                  </a:cubicBezTo>
                  <a:cubicBezTo>
                    <a:pt x="11896" y="86956"/>
                    <a:pt x="11831" y="86938"/>
                    <a:pt x="11761" y="86938"/>
                  </a:cubicBezTo>
                  <a:cubicBezTo>
                    <a:pt x="11579" y="86938"/>
                    <a:pt x="11358" y="87059"/>
                    <a:pt x="11255" y="87059"/>
                  </a:cubicBezTo>
                  <a:cubicBezTo>
                    <a:pt x="11118" y="87059"/>
                    <a:pt x="11104" y="87352"/>
                    <a:pt x="11000" y="87394"/>
                  </a:cubicBezTo>
                  <a:cubicBezTo>
                    <a:pt x="10894" y="87440"/>
                    <a:pt x="10707" y="87627"/>
                    <a:pt x="10707" y="87878"/>
                  </a:cubicBezTo>
                  <a:cubicBezTo>
                    <a:pt x="10707" y="88130"/>
                    <a:pt x="10421" y="88164"/>
                    <a:pt x="10440" y="88362"/>
                  </a:cubicBezTo>
                  <a:cubicBezTo>
                    <a:pt x="10455" y="88561"/>
                    <a:pt x="10353" y="88698"/>
                    <a:pt x="10006" y="89216"/>
                  </a:cubicBezTo>
                  <a:cubicBezTo>
                    <a:pt x="9663" y="89731"/>
                    <a:pt x="9411" y="90447"/>
                    <a:pt x="9472" y="90577"/>
                  </a:cubicBezTo>
                  <a:cubicBezTo>
                    <a:pt x="9533" y="90706"/>
                    <a:pt x="9568" y="90794"/>
                    <a:pt x="9438" y="90878"/>
                  </a:cubicBezTo>
                  <a:cubicBezTo>
                    <a:pt x="9308" y="90966"/>
                    <a:pt x="9327" y="91163"/>
                    <a:pt x="9431" y="91300"/>
                  </a:cubicBezTo>
                  <a:cubicBezTo>
                    <a:pt x="9533" y="91438"/>
                    <a:pt x="9334" y="91579"/>
                    <a:pt x="9396" y="91838"/>
                  </a:cubicBezTo>
                  <a:cubicBezTo>
                    <a:pt x="9444" y="92050"/>
                    <a:pt x="9333" y="92183"/>
                    <a:pt x="9251" y="92183"/>
                  </a:cubicBezTo>
                  <a:cubicBezTo>
                    <a:pt x="9234" y="92183"/>
                    <a:pt x="9218" y="92177"/>
                    <a:pt x="9205" y="92166"/>
                  </a:cubicBezTo>
                  <a:cubicBezTo>
                    <a:pt x="9127" y="92095"/>
                    <a:pt x="9195" y="91731"/>
                    <a:pt x="9075" y="91731"/>
                  </a:cubicBezTo>
                  <a:cubicBezTo>
                    <a:pt x="9073" y="91731"/>
                    <a:pt x="9071" y="91731"/>
                    <a:pt x="9068" y="91731"/>
                  </a:cubicBezTo>
                  <a:cubicBezTo>
                    <a:pt x="8938" y="91750"/>
                    <a:pt x="9068" y="91888"/>
                    <a:pt x="8912" y="92120"/>
                  </a:cubicBezTo>
                  <a:cubicBezTo>
                    <a:pt x="8755" y="92352"/>
                    <a:pt x="8859" y="92482"/>
                    <a:pt x="8988" y="92535"/>
                  </a:cubicBezTo>
                  <a:cubicBezTo>
                    <a:pt x="9118" y="92586"/>
                    <a:pt x="9083" y="92769"/>
                    <a:pt x="8973" y="92890"/>
                  </a:cubicBezTo>
                  <a:cubicBezTo>
                    <a:pt x="8961" y="92901"/>
                    <a:pt x="8954" y="92913"/>
                    <a:pt x="8942" y="92929"/>
                  </a:cubicBezTo>
                  <a:cubicBezTo>
                    <a:pt x="9160" y="92966"/>
                    <a:pt x="9183" y="93096"/>
                    <a:pt x="9152" y="93226"/>
                  </a:cubicBezTo>
                  <a:cubicBezTo>
                    <a:pt x="9118" y="93381"/>
                    <a:pt x="9377" y="93534"/>
                    <a:pt x="9377" y="93710"/>
                  </a:cubicBezTo>
                  <a:cubicBezTo>
                    <a:pt x="9377" y="93721"/>
                    <a:pt x="9377" y="93733"/>
                    <a:pt x="9380" y="93744"/>
                  </a:cubicBezTo>
                  <a:lnTo>
                    <a:pt x="9380" y="93752"/>
                  </a:lnTo>
                  <a:cubicBezTo>
                    <a:pt x="9385" y="93759"/>
                    <a:pt x="9385" y="93766"/>
                    <a:pt x="9388" y="93778"/>
                  </a:cubicBezTo>
                  <a:lnTo>
                    <a:pt x="9388" y="93782"/>
                  </a:lnTo>
                  <a:cubicBezTo>
                    <a:pt x="9408" y="93851"/>
                    <a:pt x="9453" y="93919"/>
                    <a:pt x="9510" y="93976"/>
                  </a:cubicBezTo>
                  <a:cubicBezTo>
                    <a:pt x="9556" y="94022"/>
                    <a:pt x="9613" y="94064"/>
                    <a:pt x="9667" y="94087"/>
                  </a:cubicBezTo>
                  <a:lnTo>
                    <a:pt x="9670" y="94087"/>
                  </a:lnTo>
                  <a:cubicBezTo>
                    <a:pt x="9677" y="94090"/>
                    <a:pt x="9686" y="94095"/>
                    <a:pt x="9693" y="94099"/>
                  </a:cubicBezTo>
                  <a:cubicBezTo>
                    <a:pt x="9705" y="94102"/>
                    <a:pt x="9712" y="94102"/>
                    <a:pt x="9723" y="94106"/>
                  </a:cubicBezTo>
                  <a:cubicBezTo>
                    <a:pt x="9876" y="94141"/>
                    <a:pt x="9792" y="94327"/>
                    <a:pt x="9895" y="94327"/>
                  </a:cubicBezTo>
                  <a:cubicBezTo>
                    <a:pt x="9998" y="94327"/>
                    <a:pt x="10101" y="94327"/>
                    <a:pt x="10203" y="94415"/>
                  </a:cubicBezTo>
                  <a:cubicBezTo>
                    <a:pt x="10235" y="94440"/>
                    <a:pt x="10261" y="94451"/>
                    <a:pt x="10287" y="94451"/>
                  </a:cubicBezTo>
                  <a:cubicBezTo>
                    <a:pt x="10350" y="94451"/>
                    <a:pt x="10410" y="94389"/>
                    <a:pt x="10532" y="94327"/>
                  </a:cubicBezTo>
                  <a:cubicBezTo>
                    <a:pt x="10707" y="94243"/>
                    <a:pt x="10688" y="94053"/>
                    <a:pt x="10741" y="93965"/>
                  </a:cubicBezTo>
                  <a:cubicBezTo>
                    <a:pt x="10791" y="93881"/>
                    <a:pt x="11069" y="93553"/>
                    <a:pt x="11172" y="93553"/>
                  </a:cubicBezTo>
                  <a:cubicBezTo>
                    <a:pt x="11275" y="93553"/>
                    <a:pt x="11534" y="93812"/>
                    <a:pt x="11603" y="93916"/>
                  </a:cubicBezTo>
                  <a:cubicBezTo>
                    <a:pt x="11659" y="93999"/>
                    <a:pt x="11782" y="94105"/>
                    <a:pt x="11882" y="94105"/>
                  </a:cubicBezTo>
                  <a:cubicBezTo>
                    <a:pt x="11905" y="94105"/>
                    <a:pt x="11927" y="94099"/>
                    <a:pt x="11946" y="94087"/>
                  </a:cubicBezTo>
                  <a:cubicBezTo>
                    <a:pt x="12052" y="94018"/>
                    <a:pt x="12483" y="93724"/>
                    <a:pt x="12826" y="93534"/>
                  </a:cubicBezTo>
                  <a:cubicBezTo>
                    <a:pt x="12914" y="93486"/>
                    <a:pt x="12970" y="93466"/>
                    <a:pt x="13006" y="93466"/>
                  </a:cubicBezTo>
                  <a:cubicBezTo>
                    <a:pt x="13113" y="93466"/>
                    <a:pt x="13056" y="93634"/>
                    <a:pt x="13173" y="93724"/>
                  </a:cubicBezTo>
                  <a:cubicBezTo>
                    <a:pt x="13212" y="93756"/>
                    <a:pt x="13253" y="93768"/>
                    <a:pt x="13295" y="93768"/>
                  </a:cubicBezTo>
                  <a:cubicBezTo>
                    <a:pt x="13417" y="93768"/>
                    <a:pt x="13542" y="93666"/>
                    <a:pt x="13619" y="93641"/>
                  </a:cubicBezTo>
                  <a:cubicBezTo>
                    <a:pt x="13629" y="93638"/>
                    <a:pt x="13638" y="93636"/>
                    <a:pt x="13645" y="93636"/>
                  </a:cubicBezTo>
                  <a:cubicBezTo>
                    <a:pt x="13720" y="93636"/>
                    <a:pt x="13715" y="93779"/>
                    <a:pt x="13784" y="93779"/>
                  </a:cubicBezTo>
                  <a:cubicBezTo>
                    <a:pt x="13787" y="93779"/>
                    <a:pt x="13791" y="93779"/>
                    <a:pt x="13794" y="93778"/>
                  </a:cubicBezTo>
                  <a:cubicBezTo>
                    <a:pt x="13878" y="93759"/>
                    <a:pt x="13913" y="93500"/>
                    <a:pt x="13985" y="93485"/>
                  </a:cubicBezTo>
                  <a:cubicBezTo>
                    <a:pt x="13988" y="93484"/>
                    <a:pt x="13992" y="93483"/>
                    <a:pt x="13995" y="93483"/>
                  </a:cubicBezTo>
                  <a:cubicBezTo>
                    <a:pt x="14049" y="93483"/>
                    <a:pt x="14112" y="93592"/>
                    <a:pt x="14202" y="93592"/>
                  </a:cubicBezTo>
                  <a:cubicBezTo>
                    <a:pt x="14224" y="93592"/>
                    <a:pt x="14248" y="93585"/>
                    <a:pt x="14274" y="93569"/>
                  </a:cubicBezTo>
                  <a:cubicBezTo>
                    <a:pt x="14416" y="93485"/>
                    <a:pt x="14416" y="93275"/>
                    <a:pt x="14587" y="93260"/>
                  </a:cubicBezTo>
                  <a:cubicBezTo>
                    <a:pt x="14591" y="93259"/>
                    <a:pt x="14595" y="93259"/>
                    <a:pt x="14599" y="93259"/>
                  </a:cubicBezTo>
                  <a:cubicBezTo>
                    <a:pt x="14756" y="93259"/>
                    <a:pt x="14779" y="93623"/>
                    <a:pt x="14905" y="93623"/>
                  </a:cubicBezTo>
                  <a:cubicBezTo>
                    <a:pt x="14908" y="93623"/>
                    <a:pt x="14911" y="93622"/>
                    <a:pt x="14914" y="93622"/>
                  </a:cubicBezTo>
                  <a:cubicBezTo>
                    <a:pt x="15052" y="93603"/>
                    <a:pt x="15223" y="93103"/>
                    <a:pt x="15482" y="92878"/>
                  </a:cubicBezTo>
                  <a:cubicBezTo>
                    <a:pt x="15648" y="92737"/>
                    <a:pt x="15736" y="92693"/>
                    <a:pt x="15814" y="92693"/>
                  </a:cubicBezTo>
                  <a:cubicBezTo>
                    <a:pt x="15858" y="92693"/>
                    <a:pt x="15898" y="92707"/>
                    <a:pt x="15948" y="92726"/>
                  </a:cubicBezTo>
                  <a:cubicBezTo>
                    <a:pt x="16226" y="92829"/>
                    <a:pt x="16466" y="93450"/>
                    <a:pt x="16779" y="93587"/>
                  </a:cubicBezTo>
                  <a:cubicBezTo>
                    <a:pt x="17087" y="93724"/>
                    <a:pt x="17259" y="94243"/>
                    <a:pt x="17503" y="94484"/>
                  </a:cubicBezTo>
                  <a:cubicBezTo>
                    <a:pt x="17602" y="94582"/>
                    <a:pt x="17732" y="94681"/>
                    <a:pt x="17857" y="94762"/>
                  </a:cubicBezTo>
                  <a:cubicBezTo>
                    <a:pt x="17830" y="94658"/>
                    <a:pt x="17800" y="94579"/>
                    <a:pt x="17769" y="94517"/>
                  </a:cubicBezTo>
                  <a:cubicBezTo>
                    <a:pt x="17701" y="94380"/>
                    <a:pt x="18036" y="94285"/>
                    <a:pt x="18147" y="94148"/>
                  </a:cubicBezTo>
                  <a:cubicBezTo>
                    <a:pt x="18261" y="94011"/>
                    <a:pt x="18158" y="93733"/>
                    <a:pt x="18261" y="93641"/>
                  </a:cubicBezTo>
                  <a:cubicBezTo>
                    <a:pt x="18281" y="93623"/>
                    <a:pt x="18298" y="93614"/>
                    <a:pt x="18311" y="93614"/>
                  </a:cubicBezTo>
                  <a:cubicBezTo>
                    <a:pt x="18365" y="93614"/>
                    <a:pt x="18365" y="93756"/>
                    <a:pt x="18337" y="93916"/>
                  </a:cubicBezTo>
                  <a:cubicBezTo>
                    <a:pt x="18303" y="94113"/>
                    <a:pt x="18425" y="94167"/>
                    <a:pt x="18527" y="94475"/>
                  </a:cubicBezTo>
                  <a:cubicBezTo>
                    <a:pt x="18604" y="94708"/>
                    <a:pt x="18688" y="94685"/>
                    <a:pt x="18752" y="94762"/>
                  </a:cubicBezTo>
                  <a:cubicBezTo>
                    <a:pt x="18804" y="94726"/>
                    <a:pt x="18845" y="94713"/>
                    <a:pt x="18879" y="94713"/>
                  </a:cubicBezTo>
                  <a:cubicBezTo>
                    <a:pt x="18977" y="94713"/>
                    <a:pt x="19020" y="94829"/>
                    <a:pt x="19134" y="94880"/>
                  </a:cubicBezTo>
                  <a:cubicBezTo>
                    <a:pt x="19305" y="94959"/>
                    <a:pt x="19328" y="95063"/>
                    <a:pt x="19435" y="95074"/>
                  </a:cubicBezTo>
                  <a:cubicBezTo>
                    <a:pt x="19452" y="95076"/>
                    <a:pt x="19468" y="95077"/>
                    <a:pt x="19484" y="95077"/>
                  </a:cubicBezTo>
                  <a:cubicBezTo>
                    <a:pt x="19565" y="95077"/>
                    <a:pt x="19640" y="95048"/>
                    <a:pt x="19771" y="95036"/>
                  </a:cubicBezTo>
                  <a:cubicBezTo>
                    <a:pt x="19927" y="95024"/>
                    <a:pt x="19950" y="94998"/>
                    <a:pt x="20079" y="94906"/>
                  </a:cubicBezTo>
                  <a:cubicBezTo>
                    <a:pt x="20105" y="94888"/>
                    <a:pt x="20126" y="94880"/>
                    <a:pt x="20143" y="94880"/>
                  </a:cubicBezTo>
                  <a:cubicBezTo>
                    <a:pt x="20211" y="94880"/>
                    <a:pt x="20222" y="95002"/>
                    <a:pt x="20274" y="95063"/>
                  </a:cubicBezTo>
                  <a:cubicBezTo>
                    <a:pt x="20277" y="95066"/>
                    <a:pt x="20285" y="95074"/>
                    <a:pt x="20288" y="95078"/>
                  </a:cubicBezTo>
                  <a:lnTo>
                    <a:pt x="20293" y="95078"/>
                  </a:lnTo>
                  <a:cubicBezTo>
                    <a:pt x="20297" y="95082"/>
                    <a:pt x="20300" y="95086"/>
                    <a:pt x="20304" y="95086"/>
                  </a:cubicBezTo>
                  <a:cubicBezTo>
                    <a:pt x="20308" y="95086"/>
                    <a:pt x="20308" y="95089"/>
                    <a:pt x="20308" y="95089"/>
                  </a:cubicBezTo>
                  <a:cubicBezTo>
                    <a:pt x="20322" y="95096"/>
                    <a:pt x="20339" y="95099"/>
                    <a:pt x="20357" y="95099"/>
                  </a:cubicBezTo>
                  <a:cubicBezTo>
                    <a:pt x="20382" y="95099"/>
                    <a:pt x="20409" y="95093"/>
                    <a:pt x="20437" y="95082"/>
                  </a:cubicBezTo>
                  <a:cubicBezTo>
                    <a:pt x="20476" y="95070"/>
                    <a:pt x="20513" y="95047"/>
                    <a:pt x="20548" y="95017"/>
                  </a:cubicBezTo>
                  <a:lnTo>
                    <a:pt x="20552" y="95017"/>
                  </a:lnTo>
                  <a:cubicBezTo>
                    <a:pt x="20563" y="95005"/>
                    <a:pt x="20575" y="94994"/>
                    <a:pt x="20586" y="94987"/>
                  </a:cubicBezTo>
                  <a:cubicBezTo>
                    <a:pt x="20649" y="94921"/>
                    <a:pt x="20723" y="94896"/>
                    <a:pt x="20791" y="94896"/>
                  </a:cubicBezTo>
                  <a:cubicBezTo>
                    <a:pt x="20834" y="94896"/>
                    <a:pt x="20875" y="94906"/>
                    <a:pt x="20910" y="94922"/>
                  </a:cubicBezTo>
                  <a:cubicBezTo>
                    <a:pt x="20921" y="94926"/>
                    <a:pt x="20933" y="94928"/>
                    <a:pt x="20945" y="94928"/>
                  </a:cubicBezTo>
                  <a:cubicBezTo>
                    <a:pt x="21034" y="94928"/>
                    <a:pt x="21165" y="94819"/>
                    <a:pt x="21245" y="94739"/>
                  </a:cubicBezTo>
                  <a:cubicBezTo>
                    <a:pt x="21249" y="94735"/>
                    <a:pt x="21257" y="94727"/>
                    <a:pt x="21261" y="94723"/>
                  </a:cubicBezTo>
                  <a:cubicBezTo>
                    <a:pt x="21264" y="94723"/>
                    <a:pt x="21264" y="94723"/>
                    <a:pt x="21268" y="94720"/>
                  </a:cubicBezTo>
                  <a:cubicBezTo>
                    <a:pt x="21272" y="94716"/>
                    <a:pt x="21276" y="94712"/>
                    <a:pt x="21284" y="94712"/>
                  </a:cubicBezTo>
                  <a:cubicBezTo>
                    <a:pt x="21284" y="94708"/>
                    <a:pt x="21287" y="94708"/>
                    <a:pt x="21287" y="94708"/>
                  </a:cubicBezTo>
                  <a:cubicBezTo>
                    <a:pt x="21379" y="94658"/>
                    <a:pt x="21523" y="94651"/>
                    <a:pt x="21604" y="94613"/>
                  </a:cubicBezTo>
                  <a:cubicBezTo>
                    <a:pt x="21615" y="94609"/>
                    <a:pt x="21627" y="94602"/>
                    <a:pt x="21634" y="94593"/>
                  </a:cubicBezTo>
                  <a:lnTo>
                    <a:pt x="21646" y="94582"/>
                  </a:lnTo>
                  <a:cubicBezTo>
                    <a:pt x="21711" y="94507"/>
                    <a:pt x="21775" y="94415"/>
                    <a:pt x="21737" y="94273"/>
                  </a:cubicBezTo>
                  <a:cubicBezTo>
                    <a:pt x="21699" y="94129"/>
                    <a:pt x="21764" y="94041"/>
                    <a:pt x="21878" y="93976"/>
                  </a:cubicBezTo>
                  <a:cubicBezTo>
                    <a:pt x="21996" y="93912"/>
                    <a:pt x="21943" y="93809"/>
                    <a:pt x="21878" y="93664"/>
                  </a:cubicBezTo>
                  <a:cubicBezTo>
                    <a:pt x="21813" y="93523"/>
                    <a:pt x="21996" y="93198"/>
                    <a:pt x="22035" y="93123"/>
                  </a:cubicBezTo>
                  <a:cubicBezTo>
                    <a:pt x="22055" y="93078"/>
                    <a:pt x="22132" y="93071"/>
                    <a:pt x="22221" y="93071"/>
                  </a:cubicBezTo>
                  <a:cubicBezTo>
                    <a:pt x="22263" y="93071"/>
                    <a:pt x="22307" y="93073"/>
                    <a:pt x="22349" y="93073"/>
                  </a:cubicBezTo>
                  <a:cubicBezTo>
                    <a:pt x="22379" y="93073"/>
                    <a:pt x="22408" y="93072"/>
                    <a:pt x="22434" y="93069"/>
                  </a:cubicBezTo>
                  <a:cubicBezTo>
                    <a:pt x="22443" y="93069"/>
                    <a:pt x="22453" y="93068"/>
                    <a:pt x="22462" y="93068"/>
                  </a:cubicBezTo>
                  <a:cubicBezTo>
                    <a:pt x="22532" y="93068"/>
                    <a:pt x="22610" y="93087"/>
                    <a:pt x="22680" y="93087"/>
                  </a:cubicBezTo>
                  <a:cubicBezTo>
                    <a:pt x="22747" y="93087"/>
                    <a:pt x="22808" y="93070"/>
                    <a:pt x="22850" y="93005"/>
                  </a:cubicBezTo>
                  <a:cubicBezTo>
                    <a:pt x="22937" y="92864"/>
                    <a:pt x="23147" y="92901"/>
                    <a:pt x="23212" y="92734"/>
                  </a:cubicBezTo>
                  <a:cubicBezTo>
                    <a:pt x="23277" y="92566"/>
                    <a:pt x="23509" y="92501"/>
                    <a:pt x="23536" y="92398"/>
                  </a:cubicBezTo>
                  <a:cubicBezTo>
                    <a:pt x="23558" y="92296"/>
                    <a:pt x="23715" y="92101"/>
                    <a:pt x="23833" y="92074"/>
                  </a:cubicBezTo>
                  <a:cubicBezTo>
                    <a:pt x="23840" y="92073"/>
                    <a:pt x="23846" y="92072"/>
                    <a:pt x="23853" y="92072"/>
                  </a:cubicBezTo>
                  <a:cubicBezTo>
                    <a:pt x="23959" y="92072"/>
                    <a:pt x="24054" y="92261"/>
                    <a:pt x="24104" y="92372"/>
                  </a:cubicBezTo>
                  <a:cubicBezTo>
                    <a:pt x="24158" y="92486"/>
                    <a:pt x="23947" y="92707"/>
                    <a:pt x="24039" y="92783"/>
                  </a:cubicBezTo>
                  <a:cubicBezTo>
                    <a:pt x="24062" y="92804"/>
                    <a:pt x="24091" y="92813"/>
                    <a:pt x="24126" y="92813"/>
                  </a:cubicBezTo>
                  <a:cubicBezTo>
                    <a:pt x="24225" y="92813"/>
                    <a:pt x="24373" y="92743"/>
                    <a:pt x="24584" y="92695"/>
                  </a:cubicBezTo>
                  <a:cubicBezTo>
                    <a:pt x="24710" y="92665"/>
                    <a:pt x="24782" y="92639"/>
                    <a:pt x="24828" y="92608"/>
                  </a:cubicBezTo>
                  <a:cubicBezTo>
                    <a:pt x="24881" y="92570"/>
                    <a:pt x="24893" y="92521"/>
                    <a:pt x="24893" y="92448"/>
                  </a:cubicBezTo>
                  <a:cubicBezTo>
                    <a:pt x="24893" y="92318"/>
                    <a:pt x="24802" y="92269"/>
                    <a:pt x="24752" y="92178"/>
                  </a:cubicBezTo>
                  <a:cubicBezTo>
                    <a:pt x="24698" y="92086"/>
                    <a:pt x="24775" y="91880"/>
                    <a:pt x="24737" y="91789"/>
                  </a:cubicBezTo>
                  <a:cubicBezTo>
                    <a:pt x="24698" y="91697"/>
                    <a:pt x="24687" y="91377"/>
                    <a:pt x="24790" y="91312"/>
                  </a:cubicBezTo>
                  <a:cubicBezTo>
                    <a:pt x="24868" y="91263"/>
                    <a:pt x="25028" y="91214"/>
                    <a:pt x="25139" y="91214"/>
                  </a:cubicBezTo>
                  <a:cubicBezTo>
                    <a:pt x="25175" y="91214"/>
                    <a:pt x="25206" y="91220"/>
                    <a:pt x="25228" y="91232"/>
                  </a:cubicBezTo>
                  <a:cubicBezTo>
                    <a:pt x="25244" y="91241"/>
                    <a:pt x="25261" y="91246"/>
                    <a:pt x="25278" y="91246"/>
                  </a:cubicBezTo>
                  <a:cubicBezTo>
                    <a:pt x="25357" y="91246"/>
                    <a:pt x="25446" y="91156"/>
                    <a:pt x="25553" y="91103"/>
                  </a:cubicBezTo>
                  <a:cubicBezTo>
                    <a:pt x="25682" y="91038"/>
                    <a:pt x="25617" y="90767"/>
                    <a:pt x="25655" y="90676"/>
                  </a:cubicBezTo>
                  <a:cubicBezTo>
                    <a:pt x="25694" y="90592"/>
                    <a:pt x="25933" y="90412"/>
                    <a:pt x="26073" y="90412"/>
                  </a:cubicBezTo>
                  <a:cubicBezTo>
                    <a:pt x="26086" y="90412"/>
                    <a:pt x="26098" y="90414"/>
                    <a:pt x="26109" y="90417"/>
                  </a:cubicBezTo>
                  <a:cubicBezTo>
                    <a:pt x="26123" y="90421"/>
                    <a:pt x="26135" y="90423"/>
                    <a:pt x="26147" y="90423"/>
                  </a:cubicBezTo>
                  <a:cubicBezTo>
                    <a:pt x="26244" y="90423"/>
                    <a:pt x="26261" y="90278"/>
                    <a:pt x="26227" y="90199"/>
                  </a:cubicBezTo>
                  <a:cubicBezTo>
                    <a:pt x="26185" y="90108"/>
                    <a:pt x="26292" y="90016"/>
                    <a:pt x="26357" y="89914"/>
                  </a:cubicBezTo>
                  <a:cubicBezTo>
                    <a:pt x="26422" y="89810"/>
                    <a:pt x="26394" y="89719"/>
                    <a:pt x="26330" y="89616"/>
                  </a:cubicBezTo>
                  <a:cubicBezTo>
                    <a:pt x="26265" y="89513"/>
                    <a:pt x="26211" y="89346"/>
                    <a:pt x="26303" y="89293"/>
                  </a:cubicBezTo>
                  <a:cubicBezTo>
                    <a:pt x="26394" y="89239"/>
                    <a:pt x="26562" y="89033"/>
                    <a:pt x="26612" y="89033"/>
                  </a:cubicBezTo>
                  <a:cubicBezTo>
                    <a:pt x="26665" y="89033"/>
                    <a:pt x="26612" y="88709"/>
                    <a:pt x="26691" y="88556"/>
                  </a:cubicBezTo>
                  <a:cubicBezTo>
                    <a:pt x="26768" y="88401"/>
                    <a:pt x="26730" y="88232"/>
                    <a:pt x="26821" y="88065"/>
                  </a:cubicBezTo>
                  <a:cubicBezTo>
                    <a:pt x="26913" y="87893"/>
                    <a:pt x="26925" y="87741"/>
                    <a:pt x="27027" y="87726"/>
                  </a:cubicBezTo>
                  <a:cubicBezTo>
                    <a:pt x="27030" y="87725"/>
                    <a:pt x="27033" y="87725"/>
                    <a:pt x="27036" y="87725"/>
                  </a:cubicBezTo>
                  <a:cubicBezTo>
                    <a:pt x="27136" y="87725"/>
                    <a:pt x="27224" y="87893"/>
                    <a:pt x="27275" y="87893"/>
                  </a:cubicBezTo>
                  <a:cubicBezTo>
                    <a:pt x="27324" y="87893"/>
                    <a:pt x="27363" y="87752"/>
                    <a:pt x="27442" y="87752"/>
                  </a:cubicBezTo>
                  <a:cubicBezTo>
                    <a:pt x="27519" y="87752"/>
                    <a:pt x="27519" y="87935"/>
                    <a:pt x="27583" y="87958"/>
                  </a:cubicBezTo>
                  <a:cubicBezTo>
                    <a:pt x="27589" y="87960"/>
                    <a:pt x="27595" y="87962"/>
                    <a:pt x="27602" y="87962"/>
                  </a:cubicBezTo>
                  <a:cubicBezTo>
                    <a:pt x="27665" y="87962"/>
                    <a:pt x="27746" y="87853"/>
                    <a:pt x="27805" y="87829"/>
                  </a:cubicBezTo>
                  <a:cubicBezTo>
                    <a:pt x="27810" y="87827"/>
                    <a:pt x="27816" y="87826"/>
                    <a:pt x="27823" y="87826"/>
                  </a:cubicBezTo>
                  <a:cubicBezTo>
                    <a:pt x="27904" y="87826"/>
                    <a:pt x="28092" y="87935"/>
                    <a:pt x="28151" y="87935"/>
                  </a:cubicBezTo>
                  <a:cubicBezTo>
                    <a:pt x="28216" y="87935"/>
                    <a:pt x="28140" y="88320"/>
                    <a:pt x="28140" y="88412"/>
                  </a:cubicBezTo>
                  <a:cubicBezTo>
                    <a:pt x="28140" y="88503"/>
                    <a:pt x="28438" y="88774"/>
                    <a:pt x="28449" y="88865"/>
                  </a:cubicBezTo>
                  <a:cubicBezTo>
                    <a:pt x="28454" y="88899"/>
                    <a:pt x="28486" y="88911"/>
                    <a:pt x="28531" y="88911"/>
                  </a:cubicBezTo>
                  <a:cubicBezTo>
                    <a:pt x="28586" y="88911"/>
                    <a:pt x="28660" y="88893"/>
                    <a:pt x="28727" y="88876"/>
                  </a:cubicBezTo>
                  <a:cubicBezTo>
                    <a:pt x="28674" y="88598"/>
                    <a:pt x="28651" y="88313"/>
                    <a:pt x="28716" y="88282"/>
                  </a:cubicBezTo>
                  <a:cubicBezTo>
                    <a:pt x="28719" y="88280"/>
                    <a:pt x="28723" y="88279"/>
                    <a:pt x="28727" y="88279"/>
                  </a:cubicBezTo>
                  <a:cubicBezTo>
                    <a:pt x="28838" y="88279"/>
                    <a:pt x="29094" y="88892"/>
                    <a:pt x="29135" y="89006"/>
                  </a:cubicBezTo>
                  <a:cubicBezTo>
                    <a:pt x="29141" y="89024"/>
                    <a:pt x="29151" y="89032"/>
                    <a:pt x="29163" y="89032"/>
                  </a:cubicBezTo>
                  <a:cubicBezTo>
                    <a:pt x="29230" y="89032"/>
                    <a:pt x="29370" y="88785"/>
                    <a:pt x="29458" y="88785"/>
                  </a:cubicBezTo>
                  <a:cubicBezTo>
                    <a:pt x="29460" y="88785"/>
                    <a:pt x="29461" y="88785"/>
                    <a:pt x="29463" y="88785"/>
                  </a:cubicBezTo>
                  <a:cubicBezTo>
                    <a:pt x="29564" y="88793"/>
                    <a:pt x="29590" y="89130"/>
                    <a:pt x="29774" y="89130"/>
                  </a:cubicBezTo>
                  <a:cubicBezTo>
                    <a:pt x="29783" y="89130"/>
                    <a:pt x="29792" y="89129"/>
                    <a:pt x="29801" y="89128"/>
                  </a:cubicBezTo>
                  <a:cubicBezTo>
                    <a:pt x="29820" y="89125"/>
                    <a:pt x="29838" y="89123"/>
                    <a:pt x="29854" y="89123"/>
                  </a:cubicBezTo>
                  <a:cubicBezTo>
                    <a:pt x="30015" y="89123"/>
                    <a:pt x="30049" y="89269"/>
                    <a:pt x="30049" y="89448"/>
                  </a:cubicBezTo>
                  <a:cubicBezTo>
                    <a:pt x="30049" y="89583"/>
                    <a:pt x="30106" y="89649"/>
                    <a:pt x="30147" y="89649"/>
                  </a:cubicBezTo>
                  <a:cubicBezTo>
                    <a:pt x="30166" y="89649"/>
                    <a:pt x="30182" y="89634"/>
                    <a:pt x="30187" y="89604"/>
                  </a:cubicBezTo>
                  <a:cubicBezTo>
                    <a:pt x="30206" y="89513"/>
                    <a:pt x="30438" y="89517"/>
                    <a:pt x="30541" y="89201"/>
                  </a:cubicBezTo>
                  <a:cubicBezTo>
                    <a:pt x="30503" y="89160"/>
                    <a:pt x="30472" y="89119"/>
                    <a:pt x="30489" y="89119"/>
                  </a:cubicBezTo>
                  <a:cubicBezTo>
                    <a:pt x="30497" y="89119"/>
                    <a:pt x="30518" y="89130"/>
                    <a:pt x="30556" y="89155"/>
                  </a:cubicBezTo>
                  <a:cubicBezTo>
                    <a:pt x="30556" y="89151"/>
                    <a:pt x="30561" y="89147"/>
                    <a:pt x="30561" y="89147"/>
                  </a:cubicBezTo>
                  <a:cubicBezTo>
                    <a:pt x="30656" y="88774"/>
                    <a:pt x="30999" y="88378"/>
                    <a:pt x="31346" y="88058"/>
                  </a:cubicBezTo>
                  <a:cubicBezTo>
                    <a:pt x="31391" y="88016"/>
                    <a:pt x="31430" y="87962"/>
                    <a:pt x="31464" y="87909"/>
                  </a:cubicBezTo>
                  <a:cubicBezTo>
                    <a:pt x="31407" y="87813"/>
                    <a:pt x="31368" y="87733"/>
                    <a:pt x="31361" y="87687"/>
                  </a:cubicBezTo>
                  <a:cubicBezTo>
                    <a:pt x="31334" y="87509"/>
                    <a:pt x="31441" y="87169"/>
                    <a:pt x="31567" y="86990"/>
                  </a:cubicBezTo>
                  <a:cubicBezTo>
                    <a:pt x="31696" y="86807"/>
                    <a:pt x="31544" y="86163"/>
                    <a:pt x="31646" y="86083"/>
                  </a:cubicBezTo>
                  <a:cubicBezTo>
                    <a:pt x="31750" y="86007"/>
                    <a:pt x="31879" y="85850"/>
                    <a:pt x="31879" y="85721"/>
                  </a:cubicBezTo>
                  <a:cubicBezTo>
                    <a:pt x="31879" y="85592"/>
                    <a:pt x="32139" y="85462"/>
                    <a:pt x="32058" y="85359"/>
                  </a:cubicBezTo>
                  <a:cubicBezTo>
                    <a:pt x="31982" y="85256"/>
                    <a:pt x="31982" y="84867"/>
                    <a:pt x="31982" y="84765"/>
                  </a:cubicBezTo>
                  <a:cubicBezTo>
                    <a:pt x="31982" y="84661"/>
                    <a:pt x="32058" y="84661"/>
                    <a:pt x="32058" y="84559"/>
                  </a:cubicBezTo>
                  <a:cubicBezTo>
                    <a:pt x="32058" y="84452"/>
                    <a:pt x="32447" y="84452"/>
                    <a:pt x="32424" y="84376"/>
                  </a:cubicBezTo>
                  <a:cubicBezTo>
                    <a:pt x="32420" y="84371"/>
                    <a:pt x="32420" y="84368"/>
                    <a:pt x="32420" y="84364"/>
                  </a:cubicBezTo>
                  <a:lnTo>
                    <a:pt x="32420" y="84353"/>
                  </a:lnTo>
                  <a:lnTo>
                    <a:pt x="32420" y="84348"/>
                  </a:lnTo>
                  <a:cubicBezTo>
                    <a:pt x="32424" y="84345"/>
                    <a:pt x="32424" y="84341"/>
                    <a:pt x="32424" y="84337"/>
                  </a:cubicBezTo>
                  <a:cubicBezTo>
                    <a:pt x="32424" y="84334"/>
                    <a:pt x="32428" y="84334"/>
                    <a:pt x="32428" y="84334"/>
                  </a:cubicBezTo>
                  <a:cubicBezTo>
                    <a:pt x="32428" y="84330"/>
                    <a:pt x="32428" y="84326"/>
                    <a:pt x="32431" y="84322"/>
                  </a:cubicBezTo>
                  <a:cubicBezTo>
                    <a:pt x="32431" y="84318"/>
                    <a:pt x="32431" y="84318"/>
                    <a:pt x="32436" y="84315"/>
                  </a:cubicBezTo>
                  <a:lnTo>
                    <a:pt x="32436" y="84307"/>
                  </a:lnTo>
                  <a:cubicBezTo>
                    <a:pt x="32470" y="84234"/>
                    <a:pt x="32546" y="84124"/>
                    <a:pt x="32607" y="84017"/>
                  </a:cubicBezTo>
                  <a:cubicBezTo>
                    <a:pt x="32630" y="83975"/>
                    <a:pt x="32649" y="83937"/>
                    <a:pt x="32665" y="83899"/>
                  </a:cubicBezTo>
                  <a:cubicBezTo>
                    <a:pt x="32668" y="83891"/>
                    <a:pt x="32668" y="83884"/>
                    <a:pt x="32672" y="83880"/>
                  </a:cubicBezTo>
                  <a:lnTo>
                    <a:pt x="32672" y="83873"/>
                  </a:lnTo>
                  <a:cubicBezTo>
                    <a:pt x="32672" y="83868"/>
                    <a:pt x="32676" y="83865"/>
                    <a:pt x="32676" y="83861"/>
                  </a:cubicBezTo>
                  <a:cubicBezTo>
                    <a:pt x="32676" y="83857"/>
                    <a:pt x="32676" y="83854"/>
                    <a:pt x="32679" y="83854"/>
                  </a:cubicBezTo>
                  <a:lnTo>
                    <a:pt x="32679" y="83834"/>
                  </a:lnTo>
                  <a:cubicBezTo>
                    <a:pt x="32706" y="83651"/>
                    <a:pt x="33019" y="83472"/>
                    <a:pt x="32992" y="83393"/>
                  </a:cubicBezTo>
                  <a:cubicBezTo>
                    <a:pt x="32966" y="83316"/>
                    <a:pt x="33122" y="83187"/>
                    <a:pt x="32992" y="83133"/>
                  </a:cubicBezTo>
                  <a:cubicBezTo>
                    <a:pt x="32870" y="83083"/>
                    <a:pt x="32927" y="82828"/>
                    <a:pt x="32718" y="82760"/>
                  </a:cubicBezTo>
                  <a:cubicBezTo>
                    <a:pt x="32320" y="83082"/>
                    <a:pt x="31886" y="83427"/>
                    <a:pt x="31705" y="83427"/>
                  </a:cubicBezTo>
                  <a:cubicBezTo>
                    <a:pt x="31702" y="83427"/>
                    <a:pt x="31699" y="83427"/>
                    <a:pt x="31696" y="83426"/>
                  </a:cubicBezTo>
                  <a:cubicBezTo>
                    <a:pt x="31574" y="83420"/>
                    <a:pt x="31469" y="83394"/>
                    <a:pt x="31366" y="83394"/>
                  </a:cubicBezTo>
                  <a:cubicBezTo>
                    <a:pt x="31224" y="83394"/>
                    <a:pt x="31084" y="83442"/>
                    <a:pt x="30904" y="83651"/>
                  </a:cubicBezTo>
                  <a:cubicBezTo>
                    <a:pt x="30815" y="83755"/>
                    <a:pt x="30735" y="83797"/>
                    <a:pt x="30657" y="83797"/>
                  </a:cubicBezTo>
                  <a:cubicBezTo>
                    <a:pt x="30466" y="83797"/>
                    <a:pt x="30295" y="83542"/>
                    <a:pt x="30061" y="83358"/>
                  </a:cubicBezTo>
                  <a:cubicBezTo>
                    <a:pt x="29768" y="83125"/>
                    <a:pt x="29638" y="82633"/>
                    <a:pt x="29428" y="82325"/>
                  </a:cubicBezTo>
                  <a:cubicBezTo>
                    <a:pt x="29386" y="82386"/>
                    <a:pt x="29344" y="82450"/>
                    <a:pt x="29318" y="82512"/>
                  </a:cubicBezTo>
                  <a:cubicBezTo>
                    <a:pt x="29254" y="82656"/>
                    <a:pt x="29190" y="82742"/>
                    <a:pt x="29138" y="82742"/>
                  </a:cubicBezTo>
                  <a:cubicBezTo>
                    <a:pt x="29106" y="82742"/>
                    <a:pt x="29079" y="82711"/>
                    <a:pt x="29059" y="82642"/>
                  </a:cubicBezTo>
                  <a:cubicBezTo>
                    <a:pt x="29038" y="82570"/>
                    <a:pt x="29009" y="82539"/>
                    <a:pt x="28968" y="82539"/>
                  </a:cubicBezTo>
                  <a:cubicBezTo>
                    <a:pt x="28907" y="82539"/>
                    <a:pt x="28821" y="82611"/>
                    <a:pt x="28696" y="82721"/>
                  </a:cubicBezTo>
                  <a:cubicBezTo>
                    <a:pt x="28635" y="82775"/>
                    <a:pt x="28575" y="82816"/>
                    <a:pt x="28521" y="82855"/>
                  </a:cubicBezTo>
                  <a:cubicBezTo>
                    <a:pt x="28663" y="82900"/>
                    <a:pt x="28503" y="82946"/>
                    <a:pt x="28514" y="83060"/>
                  </a:cubicBezTo>
                  <a:cubicBezTo>
                    <a:pt x="28434" y="83045"/>
                    <a:pt x="28411" y="82969"/>
                    <a:pt x="28434" y="82916"/>
                  </a:cubicBezTo>
                  <a:lnTo>
                    <a:pt x="28434" y="82916"/>
                  </a:lnTo>
                  <a:cubicBezTo>
                    <a:pt x="28342" y="82976"/>
                    <a:pt x="28281" y="83027"/>
                    <a:pt x="28281" y="83083"/>
                  </a:cubicBezTo>
                  <a:cubicBezTo>
                    <a:pt x="28281" y="83187"/>
                    <a:pt x="28258" y="83342"/>
                    <a:pt x="28308" y="83495"/>
                  </a:cubicBezTo>
                  <a:cubicBezTo>
                    <a:pt x="28341" y="83592"/>
                    <a:pt x="28283" y="83619"/>
                    <a:pt x="28192" y="83619"/>
                  </a:cubicBezTo>
                  <a:cubicBezTo>
                    <a:pt x="28136" y="83619"/>
                    <a:pt x="28067" y="83608"/>
                    <a:pt x="27999" y="83598"/>
                  </a:cubicBezTo>
                  <a:cubicBezTo>
                    <a:pt x="27993" y="83598"/>
                    <a:pt x="27987" y="83597"/>
                    <a:pt x="27981" y="83597"/>
                  </a:cubicBezTo>
                  <a:cubicBezTo>
                    <a:pt x="27818" y="83597"/>
                    <a:pt x="27840" y="83886"/>
                    <a:pt x="27766" y="83937"/>
                  </a:cubicBezTo>
                  <a:cubicBezTo>
                    <a:pt x="27754" y="83945"/>
                    <a:pt x="27737" y="83948"/>
                    <a:pt x="27717" y="83948"/>
                  </a:cubicBezTo>
                  <a:cubicBezTo>
                    <a:pt x="27611" y="83948"/>
                    <a:pt x="27424" y="83849"/>
                    <a:pt x="27405" y="83808"/>
                  </a:cubicBezTo>
                  <a:cubicBezTo>
                    <a:pt x="27377" y="83754"/>
                    <a:pt x="27298" y="83598"/>
                    <a:pt x="27222" y="83598"/>
                  </a:cubicBezTo>
                  <a:cubicBezTo>
                    <a:pt x="27157" y="83598"/>
                    <a:pt x="27128" y="83803"/>
                    <a:pt x="27009" y="83803"/>
                  </a:cubicBezTo>
                  <a:cubicBezTo>
                    <a:pt x="26988" y="83803"/>
                    <a:pt x="26963" y="83797"/>
                    <a:pt x="26936" y="83781"/>
                  </a:cubicBezTo>
                  <a:cubicBezTo>
                    <a:pt x="26756" y="83678"/>
                    <a:pt x="26756" y="83472"/>
                    <a:pt x="26573" y="83472"/>
                  </a:cubicBezTo>
                  <a:cubicBezTo>
                    <a:pt x="26394" y="83472"/>
                    <a:pt x="26239" y="83316"/>
                    <a:pt x="26368" y="83133"/>
                  </a:cubicBezTo>
                  <a:cubicBezTo>
                    <a:pt x="26497" y="82953"/>
                    <a:pt x="26833" y="82874"/>
                    <a:pt x="26756" y="82668"/>
                  </a:cubicBezTo>
                  <a:cubicBezTo>
                    <a:pt x="26723" y="82581"/>
                    <a:pt x="26671" y="82554"/>
                    <a:pt x="26615" y="82554"/>
                  </a:cubicBezTo>
                  <a:cubicBezTo>
                    <a:pt x="26538" y="82554"/>
                    <a:pt x="26454" y="82603"/>
                    <a:pt x="26394" y="82619"/>
                  </a:cubicBezTo>
                  <a:cubicBezTo>
                    <a:pt x="26355" y="82627"/>
                    <a:pt x="26308" y="82641"/>
                    <a:pt x="26262" y="82641"/>
                  </a:cubicBezTo>
                  <a:cubicBezTo>
                    <a:pt x="26187" y="82641"/>
                    <a:pt x="26115" y="82606"/>
                    <a:pt x="26082" y="82462"/>
                  </a:cubicBezTo>
                  <a:cubicBezTo>
                    <a:pt x="26033" y="82230"/>
                    <a:pt x="25800" y="82332"/>
                    <a:pt x="25800" y="82149"/>
                  </a:cubicBezTo>
                  <a:cubicBezTo>
                    <a:pt x="25800" y="81970"/>
                    <a:pt x="25567" y="81635"/>
                    <a:pt x="25514" y="81528"/>
                  </a:cubicBezTo>
                  <a:cubicBezTo>
                    <a:pt x="25461" y="81426"/>
                    <a:pt x="25331" y="81193"/>
                    <a:pt x="25384" y="81090"/>
                  </a:cubicBezTo>
                  <a:cubicBezTo>
                    <a:pt x="25438" y="80987"/>
                    <a:pt x="25567" y="80858"/>
                    <a:pt x="25384" y="80777"/>
                  </a:cubicBezTo>
                  <a:cubicBezTo>
                    <a:pt x="25201" y="80701"/>
                    <a:pt x="25282" y="80392"/>
                    <a:pt x="25384" y="80366"/>
                  </a:cubicBezTo>
                  <a:cubicBezTo>
                    <a:pt x="25488" y="80339"/>
                    <a:pt x="25488" y="79848"/>
                    <a:pt x="25590" y="79692"/>
                  </a:cubicBezTo>
                  <a:cubicBezTo>
                    <a:pt x="25697" y="79539"/>
                    <a:pt x="25903" y="79199"/>
                    <a:pt x="26005" y="79199"/>
                  </a:cubicBezTo>
                  <a:cubicBezTo>
                    <a:pt x="26109" y="79199"/>
                    <a:pt x="26265" y="79048"/>
                    <a:pt x="26082" y="79048"/>
                  </a:cubicBezTo>
                  <a:cubicBezTo>
                    <a:pt x="25903" y="79048"/>
                    <a:pt x="25952" y="78918"/>
                    <a:pt x="26082" y="78708"/>
                  </a:cubicBezTo>
                  <a:cubicBezTo>
                    <a:pt x="26211" y="78502"/>
                    <a:pt x="26162" y="78216"/>
                    <a:pt x="26033" y="78167"/>
                  </a:cubicBezTo>
                  <a:cubicBezTo>
                    <a:pt x="25903" y="78114"/>
                    <a:pt x="25746" y="77725"/>
                    <a:pt x="25850" y="77595"/>
                  </a:cubicBezTo>
                  <a:cubicBezTo>
                    <a:pt x="25952" y="77470"/>
                    <a:pt x="26033" y="77416"/>
                    <a:pt x="25876" y="77259"/>
                  </a:cubicBezTo>
                  <a:cubicBezTo>
                    <a:pt x="25720" y="77107"/>
                    <a:pt x="25746" y="76742"/>
                    <a:pt x="25903" y="76692"/>
                  </a:cubicBezTo>
                  <a:cubicBezTo>
                    <a:pt x="26059" y="76638"/>
                    <a:pt x="26082" y="76459"/>
                    <a:pt x="26082" y="76303"/>
                  </a:cubicBezTo>
                  <a:cubicBezTo>
                    <a:pt x="26082" y="76147"/>
                    <a:pt x="26315" y="76124"/>
                    <a:pt x="26265" y="76017"/>
                  </a:cubicBezTo>
                  <a:cubicBezTo>
                    <a:pt x="26211" y="75915"/>
                    <a:pt x="25952" y="75941"/>
                    <a:pt x="25979" y="75811"/>
                  </a:cubicBezTo>
                  <a:cubicBezTo>
                    <a:pt x="26005" y="75681"/>
                    <a:pt x="26162" y="75579"/>
                    <a:pt x="26162" y="75373"/>
                  </a:cubicBezTo>
                  <a:cubicBezTo>
                    <a:pt x="26162" y="75164"/>
                    <a:pt x="26109" y="75011"/>
                    <a:pt x="25952" y="75011"/>
                  </a:cubicBezTo>
                  <a:cubicBezTo>
                    <a:pt x="25800" y="75011"/>
                    <a:pt x="25541" y="75034"/>
                    <a:pt x="25541" y="75164"/>
                  </a:cubicBezTo>
                  <a:cubicBezTo>
                    <a:pt x="25541" y="75293"/>
                    <a:pt x="25411" y="75422"/>
                    <a:pt x="25411" y="75579"/>
                  </a:cubicBezTo>
                  <a:cubicBezTo>
                    <a:pt x="25411" y="75690"/>
                    <a:pt x="25281" y="75798"/>
                    <a:pt x="25186" y="75798"/>
                  </a:cubicBezTo>
                  <a:cubicBezTo>
                    <a:pt x="25147" y="75798"/>
                    <a:pt x="25114" y="75780"/>
                    <a:pt x="25099" y="75735"/>
                  </a:cubicBezTo>
                  <a:cubicBezTo>
                    <a:pt x="25054" y="75593"/>
                    <a:pt x="24942" y="75366"/>
                    <a:pt x="24825" y="75366"/>
                  </a:cubicBezTo>
                  <a:cubicBezTo>
                    <a:pt x="24813" y="75366"/>
                    <a:pt x="24801" y="75368"/>
                    <a:pt x="24790" y="75373"/>
                  </a:cubicBezTo>
                  <a:cubicBezTo>
                    <a:pt x="24732" y="75395"/>
                    <a:pt x="24648" y="75418"/>
                    <a:pt x="24570" y="75418"/>
                  </a:cubicBezTo>
                  <a:cubicBezTo>
                    <a:pt x="24475" y="75418"/>
                    <a:pt x="24389" y="75383"/>
                    <a:pt x="24374" y="75270"/>
                  </a:cubicBezTo>
                  <a:cubicBezTo>
                    <a:pt x="24349" y="75066"/>
                    <a:pt x="24348" y="74647"/>
                    <a:pt x="24278" y="74647"/>
                  </a:cubicBezTo>
                  <a:cubicBezTo>
                    <a:pt x="24276" y="74647"/>
                    <a:pt x="24274" y="74648"/>
                    <a:pt x="24272" y="74649"/>
                  </a:cubicBezTo>
                  <a:cubicBezTo>
                    <a:pt x="24195" y="74671"/>
                    <a:pt x="24142" y="75087"/>
                    <a:pt x="24012" y="75164"/>
                  </a:cubicBezTo>
                  <a:cubicBezTo>
                    <a:pt x="23937" y="75210"/>
                    <a:pt x="23801" y="75238"/>
                    <a:pt x="23690" y="75238"/>
                  </a:cubicBezTo>
                  <a:cubicBezTo>
                    <a:pt x="23610" y="75238"/>
                    <a:pt x="23543" y="75223"/>
                    <a:pt x="23521" y="75190"/>
                  </a:cubicBezTo>
                  <a:cubicBezTo>
                    <a:pt x="23472" y="75114"/>
                    <a:pt x="23547" y="74854"/>
                    <a:pt x="23494" y="74698"/>
                  </a:cubicBezTo>
                  <a:cubicBezTo>
                    <a:pt x="23444" y="74543"/>
                    <a:pt x="23574" y="74207"/>
                    <a:pt x="23418" y="74001"/>
                  </a:cubicBezTo>
                  <a:cubicBezTo>
                    <a:pt x="23261" y="73795"/>
                    <a:pt x="23235" y="73353"/>
                    <a:pt x="23235" y="73120"/>
                  </a:cubicBezTo>
                  <a:cubicBezTo>
                    <a:pt x="23235" y="72888"/>
                    <a:pt x="23083" y="72705"/>
                    <a:pt x="23055" y="72526"/>
                  </a:cubicBezTo>
                  <a:cubicBezTo>
                    <a:pt x="23029" y="72343"/>
                    <a:pt x="22953" y="71829"/>
                    <a:pt x="22900" y="71699"/>
                  </a:cubicBezTo>
                  <a:cubicBezTo>
                    <a:pt x="22850" y="71570"/>
                    <a:pt x="22747" y="70868"/>
                    <a:pt x="22617" y="70845"/>
                  </a:cubicBezTo>
                  <a:cubicBezTo>
                    <a:pt x="22488" y="70819"/>
                    <a:pt x="22381" y="70262"/>
                    <a:pt x="22450" y="70121"/>
                  </a:cubicBezTo>
                  <a:cubicBezTo>
                    <a:pt x="22511" y="69976"/>
                    <a:pt x="22564" y="69797"/>
                    <a:pt x="22511" y="69667"/>
                  </a:cubicBezTo>
                  <a:cubicBezTo>
                    <a:pt x="22463" y="69544"/>
                    <a:pt x="22590" y="69288"/>
                    <a:pt x="22727" y="69288"/>
                  </a:cubicBezTo>
                  <a:cubicBezTo>
                    <a:pt x="22734" y="69288"/>
                    <a:pt x="22741" y="69289"/>
                    <a:pt x="22747" y="69290"/>
                  </a:cubicBezTo>
                  <a:cubicBezTo>
                    <a:pt x="22759" y="69292"/>
                    <a:pt x="22772" y="69293"/>
                    <a:pt x="22784" y="69293"/>
                  </a:cubicBezTo>
                  <a:cubicBezTo>
                    <a:pt x="22909" y="69293"/>
                    <a:pt x="23043" y="69186"/>
                    <a:pt x="23146" y="69186"/>
                  </a:cubicBezTo>
                  <a:cubicBezTo>
                    <a:pt x="23150" y="69186"/>
                    <a:pt x="23154" y="69186"/>
                    <a:pt x="23159" y="69187"/>
                  </a:cubicBezTo>
                  <a:cubicBezTo>
                    <a:pt x="23249" y="69199"/>
                    <a:pt x="23293" y="69278"/>
                    <a:pt x="23350" y="69278"/>
                  </a:cubicBezTo>
                  <a:cubicBezTo>
                    <a:pt x="23367" y="69278"/>
                    <a:pt x="23385" y="69271"/>
                    <a:pt x="23407" y="69252"/>
                  </a:cubicBezTo>
                  <a:cubicBezTo>
                    <a:pt x="23494" y="69176"/>
                    <a:pt x="23429" y="68825"/>
                    <a:pt x="23315" y="68722"/>
                  </a:cubicBezTo>
                  <a:cubicBezTo>
                    <a:pt x="23197" y="68620"/>
                    <a:pt x="23365" y="68501"/>
                    <a:pt x="23456" y="68501"/>
                  </a:cubicBezTo>
                  <a:cubicBezTo>
                    <a:pt x="23547" y="68501"/>
                    <a:pt x="23612" y="68333"/>
                    <a:pt x="23494" y="68333"/>
                  </a:cubicBezTo>
                  <a:cubicBezTo>
                    <a:pt x="23380" y="68333"/>
                    <a:pt x="23456" y="68128"/>
                    <a:pt x="23536" y="68063"/>
                  </a:cubicBezTo>
                  <a:cubicBezTo>
                    <a:pt x="23612" y="67998"/>
                    <a:pt x="23444" y="67751"/>
                    <a:pt x="23574" y="67751"/>
                  </a:cubicBezTo>
                  <a:cubicBezTo>
                    <a:pt x="23681" y="67751"/>
                    <a:pt x="23770" y="67997"/>
                    <a:pt x="23877" y="67997"/>
                  </a:cubicBezTo>
                  <a:cubicBezTo>
                    <a:pt x="23899" y="67997"/>
                    <a:pt x="23923" y="67986"/>
                    <a:pt x="23947" y="67960"/>
                  </a:cubicBezTo>
                  <a:cubicBezTo>
                    <a:pt x="24093" y="67804"/>
                    <a:pt x="23780" y="67712"/>
                    <a:pt x="23845" y="67517"/>
                  </a:cubicBezTo>
                  <a:cubicBezTo>
                    <a:pt x="23910" y="67323"/>
                    <a:pt x="23623" y="67065"/>
                    <a:pt x="23586" y="66885"/>
                  </a:cubicBezTo>
                  <a:cubicBezTo>
                    <a:pt x="23547" y="66702"/>
                    <a:pt x="23380" y="66511"/>
                    <a:pt x="23289" y="66356"/>
                  </a:cubicBezTo>
                  <a:cubicBezTo>
                    <a:pt x="23209" y="66220"/>
                    <a:pt x="23219" y="65948"/>
                    <a:pt x="23290" y="65948"/>
                  </a:cubicBezTo>
                  <a:cubicBezTo>
                    <a:pt x="23301" y="65948"/>
                    <a:pt x="23313" y="65954"/>
                    <a:pt x="23326" y="65967"/>
                  </a:cubicBezTo>
                  <a:cubicBezTo>
                    <a:pt x="23375" y="66015"/>
                    <a:pt x="23444" y="66067"/>
                    <a:pt x="23519" y="66067"/>
                  </a:cubicBezTo>
                  <a:cubicBezTo>
                    <a:pt x="23602" y="66067"/>
                    <a:pt x="23692" y="66003"/>
                    <a:pt x="23769" y="65799"/>
                  </a:cubicBezTo>
                  <a:cubicBezTo>
                    <a:pt x="23910" y="65410"/>
                    <a:pt x="24661" y="64972"/>
                    <a:pt x="25034" y="64724"/>
                  </a:cubicBezTo>
                  <a:cubicBezTo>
                    <a:pt x="25411" y="64480"/>
                    <a:pt x="26082" y="64247"/>
                    <a:pt x="26082" y="64118"/>
                  </a:cubicBezTo>
                  <a:cubicBezTo>
                    <a:pt x="26082" y="63988"/>
                    <a:pt x="25746" y="63946"/>
                    <a:pt x="25708" y="63779"/>
                  </a:cubicBezTo>
                  <a:cubicBezTo>
                    <a:pt x="25671" y="63611"/>
                    <a:pt x="25994" y="63508"/>
                    <a:pt x="26033" y="63325"/>
                  </a:cubicBezTo>
                  <a:cubicBezTo>
                    <a:pt x="26070" y="63146"/>
                    <a:pt x="26174" y="62903"/>
                    <a:pt x="26120" y="62757"/>
                  </a:cubicBezTo>
                  <a:cubicBezTo>
                    <a:pt x="26070" y="62616"/>
                    <a:pt x="25887" y="62292"/>
                    <a:pt x="25952" y="62174"/>
                  </a:cubicBezTo>
                  <a:cubicBezTo>
                    <a:pt x="26017" y="62060"/>
                    <a:pt x="26017" y="61904"/>
                    <a:pt x="26265" y="61800"/>
                  </a:cubicBezTo>
                  <a:cubicBezTo>
                    <a:pt x="26508" y="61698"/>
                    <a:pt x="26562" y="61541"/>
                    <a:pt x="26562" y="61439"/>
                  </a:cubicBezTo>
                  <a:cubicBezTo>
                    <a:pt x="26562" y="61385"/>
                    <a:pt x="26593" y="61351"/>
                    <a:pt x="26638" y="61336"/>
                  </a:cubicBezTo>
                  <a:lnTo>
                    <a:pt x="26638" y="61274"/>
                  </a:lnTo>
                  <a:lnTo>
                    <a:pt x="26848" y="61274"/>
                  </a:lnTo>
                  <a:lnTo>
                    <a:pt x="26848" y="61290"/>
                  </a:lnTo>
                  <a:cubicBezTo>
                    <a:pt x="26936" y="61241"/>
                    <a:pt x="27023" y="61103"/>
                    <a:pt x="27023" y="61019"/>
                  </a:cubicBezTo>
                  <a:cubicBezTo>
                    <a:pt x="27023" y="60917"/>
                    <a:pt x="26989" y="60642"/>
                    <a:pt x="26936" y="60554"/>
                  </a:cubicBezTo>
                  <a:cubicBezTo>
                    <a:pt x="26886" y="60467"/>
                    <a:pt x="26833" y="60364"/>
                    <a:pt x="26955" y="60349"/>
                  </a:cubicBezTo>
                  <a:cubicBezTo>
                    <a:pt x="26962" y="60345"/>
                    <a:pt x="26970" y="60345"/>
                    <a:pt x="26978" y="60341"/>
                  </a:cubicBezTo>
                  <a:lnTo>
                    <a:pt x="26985" y="60341"/>
                  </a:lnTo>
                  <a:cubicBezTo>
                    <a:pt x="26993" y="60337"/>
                    <a:pt x="27001" y="60337"/>
                    <a:pt x="27004" y="60333"/>
                  </a:cubicBezTo>
                  <a:cubicBezTo>
                    <a:pt x="27008" y="60333"/>
                    <a:pt x="27012" y="60329"/>
                    <a:pt x="27012" y="60329"/>
                  </a:cubicBezTo>
                  <a:cubicBezTo>
                    <a:pt x="27020" y="60326"/>
                    <a:pt x="27027" y="60326"/>
                    <a:pt x="27034" y="60322"/>
                  </a:cubicBezTo>
                  <a:lnTo>
                    <a:pt x="27039" y="60318"/>
                  </a:lnTo>
                  <a:cubicBezTo>
                    <a:pt x="27046" y="60314"/>
                    <a:pt x="27054" y="60310"/>
                    <a:pt x="27066" y="60307"/>
                  </a:cubicBezTo>
                  <a:cubicBezTo>
                    <a:pt x="27103" y="60284"/>
                    <a:pt x="27141" y="60254"/>
                    <a:pt x="27172" y="60222"/>
                  </a:cubicBezTo>
                  <a:cubicBezTo>
                    <a:pt x="27206" y="60192"/>
                    <a:pt x="27233" y="60158"/>
                    <a:pt x="27248" y="60127"/>
                  </a:cubicBezTo>
                  <a:lnTo>
                    <a:pt x="27252" y="60124"/>
                  </a:lnTo>
                  <a:cubicBezTo>
                    <a:pt x="27252" y="60116"/>
                    <a:pt x="27256" y="60113"/>
                    <a:pt x="27256" y="60108"/>
                  </a:cubicBezTo>
                  <a:cubicBezTo>
                    <a:pt x="27259" y="60104"/>
                    <a:pt x="27259" y="60101"/>
                    <a:pt x="27259" y="60097"/>
                  </a:cubicBezTo>
                  <a:cubicBezTo>
                    <a:pt x="27259" y="60097"/>
                    <a:pt x="27263" y="60093"/>
                    <a:pt x="27263" y="60090"/>
                  </a:cubicBezTo>
                  <a:lnTo>
                    <a:pt x="27263" y="60071"/>
                  </a:lnTo>
                  <a:cubicBezTo>
                    <a:pt x="27263" y="60062"/>
                    <a:pt x="27263" y="60055"/>
                    <a:pt x="27268" y="60048"/>
                  </a:cubicBezTo>
                  <a:lnTo>
                    <a:pt x="27268" y="60039"/>
                  </a:lnTo>
                  <a:lnTo>
                    <a:pt x="27268" y="60025"/>
                  </a:lnTo>
                  <a:cubicBezTo>
                    <a:pt x="27271" y="60021"/>
                    <a:pt x="27271" y="60013"/>
                    <a:pt x="27271" y="60009"/>
                  </a:cubicBezTo>
                  <a:lnTo>
                    <a:pt x="27271" y="60002"/>
                  </a:lnTo>
                  <a:cubicBezTo>
                    <a:pt x="27282" y="59953"/>
                    <a:pt x="27294" y="59895"/>
                    <a:pt x="27302" y="59849"/>
                  </a:cubicBezTo>
                  <a:cubicBezTo>
                    <a:pt x="27305" y="59815"/>
                    <a:pt x="27305" y="59784"/>
                    <a:pt x="27294" y="59765"/>
                  </a:cubicBezTo>
                  <a:cubicBezTo>
                    <a:pt x="27291" y="59761"/>
                    <a:pt x="27291" y="59758"/>
                    <a:pt x="27286" y="59758"/>
                  </a:cubicBezTo>
                  <a:cubicBezTo>
                    <a:pt x="27286" y="59754"/>
                    <a:pt x="27286" y="59754"/>
                    <a:pt x="27282" y="59754"/>
                  </a:cubicBezTo>
                  <a:cubicBezTo>
                    <a:pt x="27282" y="59750"/>
                    <a:pt x="27279" y="59750"/>
                    <a:pt x="27279" y="59750"/>
                  </a:cubicBezTo>
                  <a:cubicBezTo>
                    <a:pt x="27275" y="59747"/>
                    <a:pt x="27271" y="59747"/>
                    <a:pt x="27263" y="59742"/>
                  </a:cubicBezTo>
                  <a:cubicBezTo>
                    <a:pt x="27180" y="59728"/>
                    <a:pt x="27126" y="59449"/>
                    <a:pt x="27111" y="59346"/>
                  </a:cubicBezTo>
                  <a:cubicBezTo>
                    <a:pt x="27092" y="59244"/>
                    <a:pt x="27023" y="58881"/>
                    <a:pt x="26867" y="58813"/>
                  </a:cubicBezTo>
                  <a:cubicBezTo>
                    <a:pt x="26714" y="58744"/>
                    <a:pt x="26714" y="58451"/>
                    <a:pt x="26608" y="58363"/>
                  </a:cubicBezTo>
                  <a:cubicBezTo>
                    <a:pt x="26505" y="58279"/>
                    <a:pt x="26455" y="58035"/>
                    <a:pt x="26348" y="57986"/>
                  </a:cubicBezTo>
                  <a:cubicBezTo>
                    <a:pt x="26246" y="57932"/>
                    <a:pt x="26265" y="57624"/>
                    <a:pt x="26177" y="57585"/>
                  </a:cubicBezTo>
                  <a:cubicBezTo>
                    <a:pt x="26093" y="57551"/>
                    <a:pt x="26074" y="57295"/>
                    <a:pt x="26109" y="57174"/>
                  </a:cubicBezTo>
                  <a:cubicBezTo>
                    <a:pt x="26143" y="57052"/>
                    <a:pt x="26265" y="56449"/>
                    <a:pt x="26246" y="56362"/>
                  </a:cubicBezTo>
                  <a:cubicBezTo>
                    <a:pt x="26230" y="56278"/>
                    <a:pt x="26559" y="56259"/>
                    <a:pt x="26573" y="56171"/>
                  </a:cubicBezTo>
                  <a:cubicBezTo>
                    <a:pt x="26593" y="56088"/>
                    <a:pt x="26833" y="55775"/>
                    <a:pt x="26765" y="55691"/>
                  </a:cubicBezTo>
                  <a:cubicBezTo>
                    <a:pt x="26696" y="55603"/>
                    <a:pt x="26627" y="55397"/>
                    <a:pt x="26730" y="55223"/>
                  </a:cubicBezTo>
                  <a:cubicBezTo>
                    <a:pt x="26833" y="55051"/>
                    <a:pt x="26970" y="54879"/>
                    <a:pt x="26851" y="54811"/>
                  </a:cubicBezTo>
                  <a:cubicBezTo>
                    <a:pt x="26730" y="54742"/>
                    <a:pt x="26677" y="54380"/>
                    <a:pt x="26608" y="54327"/>
                  </a:cubicBezTo>
                  <a:cubicBezTo>
                    <a:pt x="26566" y="54296"/>
                    <a:pt x="26473" y="54264"/>
                    <a:pt x="26391" y="54264"/>
                  </a:cubicBezTo>
                  <a:cubicBezTo>
                    <a:pt x="26339" y="54264"/>
                    <a:pt x="26292" y="54277"/>
                    <a:pt x="26265" y="54311"/>
                  </a:cubicBezTo>
                  <a:cubicBezTo>
                    <a:pt x="26197" y="54396"/>
                    <a:pt x="25918" y="54482"/>
                    <a:pt x="25781" y="54517"/>
                  </a:cubicBezTo>
                  <a:cubicBezTo>
                    <a:pt x="25772" y="54519"/>
                    <a:pt x="25764" y="54521"/>
                    <a:pt x="25755" y="54521"/>
                  </a:cubicBezTo>
                  <a:cubicBezTo>
                    <a:pt x="25639" y="54521"/>
                    <a:pt x="25601" y="54309"/>
                    <a:pt x="25488" y="54277"/>
                  </a:cubicBezTo>
                  <a:cubicBezTo>
                    <a:pt x="25370" y="54243"/>
                    <a:pt x="25350" y="54033"/>
                    <a:pt x="25282" y="53965"/>
                  </a:cubicBezTo>
                  <a:cubicBezTo>
                    <a:pt x="25213" y="53896"/>
                    <a:pt x="25057" y="53877"/>
                    <a:pt x="25091" y="53759"/>
                  </a:cubicBezTo>
                  <a:cubicBezTo>
                    <a:pt x="25125" y="53636"/>
                    <a:pt x="25213" y="53377"/>
                    <a:pt x="25263" y="53328"/>
                  </a:cubicBezTo>
                  <a:cubicBezTo>
                    <a:pt x="25316" y="53275"/>
                    <a:pt x="25350" y="53084"/>
                    <a:pt x="25350" y="52966"/>
                  </a:cubicBezTo>
                  <a:cubicBezTo>
                    <a:pt x="25350" y="52844"/>
                    <a:pt x="25453" y="52653"/>
                    <a:pt x="25521" y="52531"/>
                  </a:cubicBezTo>
                  <a:cubicBezTo>
                    <a:pt x="25590" y="52413"/>
                    <a:pt x="25590" y="52032"/>
                    <a:pt x="25697" y="51963"/>
                  </a:cubicBezTo>
                  <a:cubicBezTo>
                    <a:pt x="25733" y="51939"/>
                    <a:pt x="25791" y="51935"/>
                    <a:pt x="25857" y="51935"/>
                  </a:cubicBezTo>
                  <a:cubicBezTo>
                    <a:pt x="25904" y="51935"/>
                    <a:pt x="25954" y="51937"/>
                    <a:pt x="26003" y="51937"/>
                  </a:cubicBezTo>
                  <a:cubicBezTo>
                    <a:pt x="26082" y="51937"/>
                    <a:pt x="26155" y="51930"/>
                    <a:pt x="26197" y="51895"/>
                  </a:cubicBezTo>
                  <a:cubicBezTo>
                    <a:pt x="26299" y="51807"/>
                    <a:pt x="26524" y="51601"/>
                    <a:pt x="26471" y="51532"/>
                  </a:cubicBezTo>
                  <a:cubicBezTo>
                    <a:pt x="26422" y="51464"/>
                    <a:pt x="26642" y="51136"/>
                    <a:pt x="26627" y="51015"/>
                  </a:cubicBezTo>
                  <a:cubicBezTo>
                    <a:pt x="26608" y="50892"/>
                    <a:pt x="26422" y="50706"/>
                    <a:pt x="26422" y="50603"/>
                  </a:cubicBezTo>
                  <a:cubicBezTo>
                    <a:pt x="26422" y="50496"/>
                    <a:pt x="26334" y="50169"/>
                    <a:pt x="26348" y="50065"/>
                  </a:cubicBezTo>
                  <a:cubicBezTo>
                    <a:pt x="26368" y="49963"/>
                    <a:pt x="26505" y="49585"/>
                    <a:pt x="26471" y="49532"/>
                  </a:cubicBezTo>
                  <a:cubicBezTo>
                    <a:pt x="26436" y="49479"/>
                    <a:pt x="26490" y="49136"/>
                    <a:pt x="26593" y="49082"/>
                  </a:cubicBezTo>
                  <a:cubicBezTo>
                    <a:pt x="26696" y="49033"/>
                    <a:pt x="26696" y="48602"/>
                    <a:pt x="26818" y="48602"/>
                  </a:cubicBezTo>
                  <a:cubicBezTo>
                    <a:pt x="26936" y="48602"/>
                    <a:pt x="27004" y="48358"/>
                    <a:pt x="27145" y="48290"/>
                  </a:cubicBezTo>
                  <a:cubicBezTo>
                    <a:pt x="27282" y="48221"/>
                    <a:pt x="27195" y="47653"/>
                    <a:pt x="27282" y="47546"/>
                  </a:cubicBezTo>
                  <a:cubicBezTo>
                    <a:pt x="27370" y="47444"/>
                    <a:pt x="27351" y="46788"/>
                    <a:pt x="27282" y="46772"/>
                  </a:cubicBezTo>
                  <a:cubicBezTo>
                    <a:pt x="27214" y="46753"/>
                    <a:pt x="27180" y="46132"/>
                    <a:pt x="27092" y="46014"/>
                  </a:cubicBezTo>
                  <a:cubicBezTo>
                    <a:pt x="27004" y="45892"/>
                    <a:pt x="27043" y="45564"/>
                    <a:pt x="26920" y="45546"/>
                  </a:cubicBezTo>
                  <a:cubicBezTo>
                    <a:pt x="26798" y="45530"/>
                    <a:pt x="26714" y="45217"/>
                    <a:pt x="26608" y="45080"/>
                  </a:cubicBezTo>
                  <a:cubicBezTo>
                    <a:pt x="26505" y="44943"/>
                    <a:pt x="26524" y="44390"/>
                    <a:pt x="26642" y="44356"/>
                  </a:cubicBezTo>
                  <a:cubicBezTo>
                    <a:pt x="26765" y="44322"/>
                    <a:pt x="26798" y="43994"/>
                    <a:pt x="26749" y="43857"/>
                  </a:cubicBezTo>
                  <a:cubicBezTo>
                    <a:pt x="26745" y="43853"/>
                    <a:pt x="26745" y="43845"/>
                    <a:pt x="26742" y="43838"/>
                  </a:cubicBezTo>
                  <a:lnTo>
                    <a:pt x="26742" y="43834"/>
                  </a:lnTo>
                  <a:cubicBezTo>
                    <a:pt x="26742" y="43830"/>
                    <a:pt x="26737" y="43826"/>
                    <a:pt x="26737" y="43819"/>
                  </a:cubicBezTo>
                  <a:lnTo>
                    <a:pt x="26737" y="43815"/>
                  </a:lnTo>
                  <a:cubicBezTo>
                    <a:pt x="26711" y="43674"/>
                    <a:pt x="26765" y="43407"/>
                    <a:pt x="26856" y="43323"/>
                  </a:cubicBezTo>
                  <a:lnTo>
                    <a:pt x="26860" y="43323"/>
                  </a:lnTo>
                  <a:cubicBezTo>
                    <a:pt x="26863" y="43319"/>
                    <a:pt x="26863" y="43315"/>
                    <a:pt x="26867" y="43315"/>
                  </a:cubicBezTo>
                  <a:lnTo>
                    <a:pt x="26871" y="43312"/>
                  </a:lnTo>
                  <a:cubicBezTo>
                    <a:pt x="26879" y="43308"/>
                    <a:pt x="26883" y="43308"/>
                    <a:pt x="26886" y="43304"/>
                  </a:cubicBezTo>
                  <a:cubicBezTo>
                    <a:pt x="27004" y="43251"/>
                    <a:pt x="27077" y="42839"/>
                    <a:pt x="27043" y="42736"/>
                  </a:cubicBezTo>
                  <a:cubicBezTo>
                    <a:pt x="27004" y="42633"/>
                    <a:pt x="26765" y="42306"/>
                    <a:pt x="26749" y="42184"/>
                  </a:cubicBezTo>
                  <a:cubicBezTo>
                    <a:pt x="26731" y="42072"/>
                    <a:pt x="26629" y="41920"/>
                    <a:pt x="26521" y="41920"/>
                  </a:cubicBezTo>
                  <a:cubicBezTo>
                    <a:pt x="26511" y="41920"/>
                    <a:pt x="26500" y="41921"/>
                    <a:pt x="26490" y="41924"/>
                  </a:cubicBezTo>
                  <a:cubicBezTo>
                    <a:pt x="26483" y="41926"/>
                    <a:pt x="26475" y="41927"/>
                    <a:pt x="26466" y="41927"/>
                  </a:cubicBezTo>
                  <a:cubicBezTo>
                    <a:pt x="26328" y="41927"/>
                    <a:pt x="26016" y="41682"/>
                    <a:pt x="25884" y="41650"/>
                  </a:cubicBezTo>
                  <a:cubicBezTo>
                    <a:pt x="25746" y="41616"/>
                    <a:pt x="25370" y="41372"/>
                    <a:pt x="25331" y="41288"/>
                  </a:cubicBezTo>
                  <a:cubicBezTo>
                    <a:pt x="25298" y="41205"/>
                    <a:pt x="25159" y="41027"/>
                    <a:pt x="25056" y="41027"/>
                  </a:cubicBezTo>
                  <a:cubicBezTo>
                    <a:pt x="25051" y="41027"/>
                    <a:pt x="25046" y="41028"/>
                    <a:pt x="25041" y="41029"/>
                  </a:cubicBezTo>
                  <a:cubicBezTo>
                    <a:pt x="24935" y="41044"/>
                    <a:pt x="24626" y="41097"/>
                    <a:pt x="24626" y="41201"/>
                  </a:cubicBezTo>
                  <a:cubicBezTo>
                    <a:pt x="24626" y="41267"/>
                    <a:pt x="24632" y="41370"/>
                    <a:pt x="24549" y="41370"/>
                  </a:cubicBezTo>
                  <a:cubicBezTo>
                    <a:pt x="24503" y="41370"/>
                    <a:pt x="24429" y="41339"/>
                    <a:pt x="24313" y="41254"/>
                  </a:cubicBezTo>
                  <a:cubicBezTo>
                    <a:pt x="23986" y="41009"/>
                    <a:pt x="24073" y="40579"/>
                    <a:pt x="24073" y="40510"/>
                  </a:cubicBezTo>
                  <a:cubicBezTo>
                    <a:pt x="24073" y="40441"/>
                    <a:pt x="23936" y="39889"/>
                    <a:pt x="24005" y="39649"/>
                  </a:cubicBezTo>
                  <a:cubicBezTo>
                    <a:pt x="24073" y="39405"/>
                    <a:pt x="23970" y="39252"/>
                    <a:pt x="24107" y="38993"/>
                  </a:cubicBezTo>
                  <a:cubicBezTo>
                    <a:pt x="24245" y="38734"/>
                    <a:pt x="24195" y="38372"/>
                    <a:pt x="24313" y="38284"/>
                  </a:cubicBezTo>
                  <a:cubicBezTo>
                    <a:pt x="24427" y="38203"/>
                    <a:pt x="24523" y="37902"/>
                    <a:pt x="24704" y="37902"/>
                  </a:cubicBezTo>
                  <a:cubicBezTo>
                    <a:pt x="24718" y="37902"/>
                    <a:pt x="24732" y="37904"/>
                    <a:pt x="24748" y="37908"/>
                  </a:cubicBezTo>
                  <a:cubicBezTo>
                    <a:pt x="24766" y="37912"/>
                    <a:pt x="24783" y="37914"/>
                    <a:pt x="24797" y="37914"/>
                  </a:cubicBezTo>
                  <a:cubicBezTo>
                    <a:pt x="24936" y="37914"/>
                    <a:pt x="24873" y="37708"/>
                    <a:pt x="25282" y="37629"/>
                  </a:cubicBezTo>
                  <a:cubicBezTo>
                    <a:pt x="25731" y="37542"/>
                    <a:pt x="25766" y="37336"/>
                    <a:pt x="25972" y="37286"/>
                  </a:cubicBezTo>
                  <a:cubicBezTo>
                    <a:pt x="26165" y="37236"/>
                    <a:pt x="26514" y="36990"/>
                    <a:pt x="26653" y="36990"/>
                  </a:cubicBezTo>
                  <a:cubicBezTo>
                    <a:pt x="26662" y="36990"/>
                    <a:pt x="26670" y="36991"/>
                    <a:pt x="26677" y="36993"/>
                  </a:cubicBezTo>
                  <a:cubicBezTo>
                    <a:pt x="26716" y="37004"/>
                    <a:pt x="26763" y="37015"/>
                    <a:pt x="26808" y="37015"/>
                  </a:cubicBezTo>
                  <a:cubicBezTo>
                    <a:pt x="26903" y="37015"/>
                    <a:pt x="26994" y="36967"/>
                    <a:pt x="27004" y="36768"/>
                  </a:cubicBezTo>
                  <a:cubicBezTo>
                    <a:pt x="27023" y="36474"/>
                    <a:pt x="27248" y="36268"/>
                    <a:pt x="27214" y="36196"/>
                  </a:cubicBezTo>
                  <a:cubicBezTo>
                    <a:pt x="27180" y="36128"/>
                    <a:pt x="27298" y="35784"/>
                    <a:pt x="27473" y="35613"/>
                  </a:cubicBezTo>
                  <a:cubicBezTo>
                    <a:pt x="27639" y="35444"/>
                    <a:pt x="27563" y="35196"/>
                    <a:pt x="27729" y="35196"/>
                  </a:cubicBezTo>
                  <a:cubicBezTo>
                    <a:pt x="27735" y="35196"/>
                    <a:pt x="27741" y="35197"/>
                    <a:pt x="27748" y="35197"/>
                  </a:cubicBezTo>
                  <a:cubicBezTo>
                    <a:pt x="27759" y="35198"/>
                    <a:pt x="27770" y="35199"/>
                    <a:pt x="27781" y="35199"/>
                  </a:cubicBezTo>
                  <a:cubicBezTo>
                    <a:pt x="27947" y="35199"/>
                    <a:pt x="28088" y="35074"/>
                    <a:pt x="28225" y="35074"/>
                  </a:cubicBezTo>
                  <a:cubicBezTo>
                    <a:pt x="28232" y="35074"/>
                    <a:pt x="28239" y="35075"/>
                    <a:pt x="28246" y="35076"/>
                  </a:cubicBezTo>
                  <a:cubicBezTo>
                    <a:pt x="28251" y="35076"/>
                    <a:pt x="28255" y="35076"/>
                    <a:pt x="28259" y="35076"/>
                  </a:cubicBezTo>
                  <a:cubicBezTo>
                    <a:pt x="28408" y="35076"/>
                    <a:pt x="28505" y="34741"/>
                    <a:pt x="28471" y="34508"/>
                  </a:cubicBezTo>
                  <a:cubicBezTo>
                    <a:pt x="28438" y="34267"/>
                    <a:pt x="28559" y="34092"/>
                    <a:pt x="28350" y="33989"/>
                  </a:cubicBezTo>
                  <a:cubicBezTo>
                    <a:pt x="28144" y="33886"/>
                    <a:pt x="28232" y="33540"/>
                    <a:pt x="28144" y="33421"/>
                  </a:cubicBezTo>
                  <a:cubicBezTo>
                    <a:pt x="28062" y="33302"/>
                    <a:pt x="27959" y="32955"/>
                    <a:pt x="28242" y="32955"/>
                  </a:cubicBezTo>
                  <a:cubicBezTo>
                    <a:pt x="28250" y="32955"/>
                    <a:pt x="28258" y="32956"/>
                    <a:pt x="28266" y="32956"/>
                  </a:cubicBezTo>
                  <a:cubicBezTo>
                    <a:pt x="28277" y="32957"/>
                    <a:pt x="28288" y="32957"/>
                    <a:pt x="28299" y="32957"/>
                  </a:cubicBezTo>
                  <a:cubicBezTo>
                    <a:pt x="28493" y="32957"/>
                    <a:pt x="28585" y="32869"/>
                    <a:pt x="28658" y="32869"/>
                  </a:cubicBezTo>
                  <a:cubicBezTo>
                    <a:pt x="28690" y="32869"/>
                    <a:pt x="28718" y="32886"/>
                    <a:pt x="28750" y="32937"/>
                  </a:cubicBezTo>
                  <a:cubicBezTo>
                    <a:pt x="28853" y="33109"/>
                    <a:pt x="29298" y="33197"/>
                    <a:pt x="29490" y="33250"/>
                  </a:cubicBezTo>
                  <a:cubicBezTo>
                    <a:pt x="29680" y="33299"/>
                    <a:pt x="29733" y="33558"/>
                    <a:pt x="29939" y="33593"/>
                  </a:cubicBezTo>
                  <a:cubicBezTo>
                    <a:pt x="30144" y="33627"/>
                    <a:pt x="30164" y="33871"/>
                    <a:pt x="30316" y="33871"/>
                  </a:cubicBezTo>
                  <a:cubicBezTo>
                    <a:pt x="30473" y="33871"/>
                    <a:pt x="30438" y="34214"/>
                    <a:pt x="30316" y="34386"/>
                  </a:cubicBezTo>
                  <a:cubicBezTo>
                    <a:pt x="30198" y="34557"/>
                    <a:pt x="30541" y="34733"/>
                    <a:pt x="30541" y="34870"/>
                  </a:cubicBezTo>
                  <a:cubicBezTo>
                    <a:pt x="30541" y="34954"/>
                    <a:pt x="30653" y="34981"/>
                    <a:pt x="30767" y="34981"/>
                  </a:cubicBezTo>
                  <a:cubicBezTo>
                    <a:pt x="30838" y="34981"/>
                    <a:pt x="30910" y="34971"/>
                    <a:pt x="30957" y="34958"/>
                  </a:cubicBezTo>
                  <a:cubicBezTo>
                    <a:pt x="30981" y="34950"/>
                    <a:pt x="31007" y="34947"/>
                    <a:pt x="31034" y="34947"/>
                  </a:cubicBezTo>
                  <a:cubicBezTo>
                    <a:pt x="31093" y="34947"/>
                    <a:pt x="31159" y="34960"/>
                    <a:pt x="31233" y="34960"/>
                  </a:cubicBezTo>
                  <a:cubicBezTo>
                    <a:pt x="31296" y="34960"/>
                    <a:pt x="31364" y="34951"/>
                    <a:pt x="31441" y="34919"/>
                  </a:cubicBezTo>
                  <a:cubicBezTo>
                    <a:pt x="31551" y="34873"/>
                    <a:pt x="31761" y="34904"/>
                    <a:pt x="31997" y="34881"/>
                  </a:cubicBezTo>
                  <a:cubicBezTo>
                    <a:pt x="31845" y="34671"/>
                    <a:pt x="31734" y="34481"/>
                    <a:pt x="31734" y="34393"/>
                  </a:cubicBezTo>
                  <a:cubicBezTo>
                    <a:pt x="31734" y="34180"/>
                    <a:pt x="32104" y="33962"/>
                    <a:pt x="32111" y="33723"/>
                  </a:cubicBezTo>
                  <a:cubicBezTo>
                    <a:pt x="32119" y="33482"/>
                    <a:pt x="31388" y="32384"/>
                    <a:pt x="31265" y="32377"/>
                  </a:cubicBezTo>
                  <a:cubicBezTo>
                    <a:pt x="31147" y="32369"/>
                    <a:pt x="30533" y="31729"/>
                    <a:pt x="30213" y="31428"/>
                  </a:cubicBezTo>
                  <a:cubicBezTo>
                    <a:pt x="29898" y="31127"/>
                    <a:pt x="29428" y="30731"/>
                    <a:pt x="29066" y="30574"/>
                  </a:cubicBezTo>
                  <a:cubicBezTo>
                    <a:pt x="28846" y="30479"/>
                    <a:pt x="28411" y="30056"/>
                    <a:pt x="28239" y="29953"/>
                  </a:cubicBezTo>
                  <a:cubicBezTo>
                    <a:pt x="28068" y="29850"/>
                    <a:pt x="28049" y="29781"/>
                    <a:pt x="27645" y="29591"/>
                  </a:cubicBezTo>
                  <a:cubicBezTo>
                    <a:pt x="27240" y="29401"/>
                    <a:pt x="26177" y="29401"/>
                    <a:pt x="26109" y="29339"/>
                  </a:cubicBezTo>
                  <a:cubicBezTo>
                    <a:pt x="26040" y="29282"/>
                    <a:pt x="25857" y="29316"/>
                    <a:pt x="25746" y="29229"/>
                  </a:cubicBezTo>
                  <a:cubicBezTo>
                    <a:pt x="25636" y="29141"/>
                    <a:pt x="25479" y="29187"/>
                    <a:pt x="25331" y="29015"/>
                  </a:cubicBezTo>
                  <a:cubicBezTo>
                    <a:pt x="25248" y="28915"/>
                    <a:pt x="25170" y="28883"/>
                    <a:pt x="25098" y="28883"/>
                  </a:cubicBezTo>
                  <a:cubicBezTo>
                    <a:pt x="25044" y="28883"/>
                    <a:pt x="24993" y="28901"/>
                    <a:pt x="24946" y="28920"/>
                  </a:cubicBezTo>
                  <a:cubicBezTo>
                    <a:pt x="24908" y="28934"/>
                    <a:pt x="24856" y="28937"/>
                    <a:pt x="24800" y="28937"/>
                  </a:cubicBezTo>
                  <a:cubicBezTo>
                    <a:pt x="24746" y="28937"/>
                    <a:pt x="24689" y="28934"/>
                    <a:pt x="24639" y="28934"/>
                  </a:cubicBezTo>
                  <a:cubicBezTo>
                    <a:pt x="24582" y="28934"/>
                    <a:pt x="24532" y="28938"/>
                    <a:pt x="24504" y="28954"/>
                  </a:cubicBezTo>
                  <a:cubicBezTo>
                    <a:pt x="24476" y="28970"/>
                    <a:pt x="24454" y="28978"/>
                    <a:pt x="24434" y="28978"/>
                  </a:cubicBezTo>
                  <a:cubicBezTo>
                    <a:pt x="24399" y="28978"/>
                    <a:pt x="24371" y="28951"/>
                    <a:pt x="24332" y="28886"/>
                  </a:cubicBezTo>
                  <a:cubicBezTo>
                    <a:pt x="24319" y="28863"/>
                    <a:pt x="24302" y="28853"/>
                    <a:pt x="24282" y="28853"/>
                  </a:cubicBezTo>
                  <a:cubicBezTo>
                    <a:pt x="24209" y="28853"/>
                    <a:pt x="24101" y="28985"/>
                    <a:pt x="24047" y="29099"/>
                  </a:cubicBezTo>
                  <a:cubicBezTo>
                    <a:pt x="23978" y="29248"/>
                    <a:pt x="23917" y="29434"/>
                    <a:pt x="23753" y="29454"/>
                  </a:cubicBezTo>
                  <a:cubicBezTo>
                    <a:pt x="23590" y="29469"/>
                    <a:pt x="23391" y="29721"/>
                    <a:pt x="23410" y="29911"/>
                  </a:cubicBezTo>
                  <a:cubicBezTo>
                    <a:pt x="23425" y="30091"/>
                    <a:pt x="23320" y="30414"/>
                    <a:pt x="23408" y="30414"/>
                  </a:cubicBezTo>
                  <a:cubicBezTo>
                    <a:pt x="23413" y="30414"/>
                    <a:pt x="23419" y="30413"/>
                    <a:pt x="23426" y="30410"/>
                  </a:cubicBezTo>
                  <a:cubicBezTo>
                    <a:pt x="23453" y="30401"/>
                    <a:pt x="23479" y="30397"/>
                    <a:pt x="23502" y="30397"/>
                  </a:cubicBezTo>
                  <a:cubicBezTo>
                    <a:pt x="23586" y="30397"/>
                    <a:pt x="23644" y="30450"/>
                    <a:pt x="23623" y="30521"/>
                  </a:cubicBezTo>
                  <a:cubicBezTo>
                    <a:pt x="23601" y="30616"/>
                    <a:pt x="23677" y="30662"/>
                    <a:pt x="23848" y="30773"/>
                  </a:cubicBezTo>
                  <a:cubicBezTo>
                    <a:pt x="23992" y="30863"/>
                    <a:pt x="24028" y="31147"/>
                    <a:pt x="23947" y="31147"/>
                  </a:cubicBezTo>
                  <a:cubicBezTo>
                    <a:pt x="23928" y="31147"/>
                    <a:pt x="23905" y="31133"/>
                    <a:pt x="23875" y="31100"/>
                  </a:cubicBezTo>
                  <a:cubicBezTo>
                    <a:pt x="23830" y="31050"/>
                    <a:pt x="23796" y="31033"/>
                    <a:pt x="23768" y="31033"/>
                  </a:cubicBezTo>
                  <a:cubicBezTo>
                    <a:pt x="23702" y="31033"/>
                    <a:pt x="23664" y="31130"/>
                    <a:pt x="23565" y="31130"/>
                  </a:cubicBezTo>
                  <a:cubicBezTo>
                    <a:pt x="23555" y="31130"/>
                    <a:pt x="23544" y="31129"/>
                    <a:pt x="23532" y="31127"/>
                  </a:cubicBezTo>
                  <a:cubicBezTo>
                    <a:pt x="23424" y="31106"/>
                    <a:pt x="23318" y="31041"/>
                    <a:pt x="23277" y="31041"/>
                  </a:cubicBezTo>
                  <a:cubicBezTo>
                    <a:pt x="23253" y="31041"/>
                    <a:pt x="23254" y="31066"/>
                    <a:pt x="23296" y="31142"/>
                  </a:cubicBezTo>
                  <a:cubicBezTo>
                    <a:pt x="23410" y="31340"/>
                    <a:pt x="23677" y="31340"/>
                    <a:pt x="23711" y="31504"/>
                  </a:cubicBezTo>
                  <a:cubicBezTo>
                    <a:pt x="23730" y="31591"/>
                    <a:pt x="23599" y="31618"/>
                    <a:pt x="23452" y="31618"/>
                  </a:cubicBezTo>
                  <a:cubicBezTo>
                    <a:pt x="23321" y="31618"/>
                    <a:pt x="23178" y="31597"/>
                    <a:pt x="23117" y="31577"/>
                  </a:cubicBezTo>
                  <a:cubicBezTo>
                    <a:pt x="23109" y="31574"/>
                    <a:pt x="23102" y="31573"/>
                    <a:pt x="23096" y="31573"/>
                  </a:cubicBezTo>
                  <a:cubicBezTo>
                    <a:pt x="23003" y="31573"/>
                    <a:pt x="23122" y="31899"/>
                    <a:pt x="23097" y="32240"/>
                  </a:cubicBezTo>
                  <a:cubicBezTo>
                    <a:pt x="23087" y="32404"/>
                    <a:pt x="23030" y="32474"/>
                    <a:pt x="22955" y="32474"/>
                  </a:cubicBezTo>
                  <a:cubicBezTo>
                    <a:pt x="22866" y="32474"/>
                    <a:pt x="22752" y="32373"/>
                    <a:pt x="22667" y="32213"/>
                  </a:cubicBezTo>
                  <a:cubicBezTo>
                    <a:pt x="22511" y="31920"/>
                    <a:pt x="22366" y="31973"/>
                    <a:pt x="22305" y="31825"/>
                  </a:cubicBezTo>
                  <a:cubicBezTo>
                    <a:pt x="22244" y="31679"/>
                    <a:pt x="21996" y="31299"/>
                    <a:pt x="21866" y="31074"/>
                  </a:cubicBezTo>
                  <a:cubicBezTo>
                    <a:pt x="21737" y="30849"/>
                    <a:pt x="21588" y="30807"/>
                    <a:pt x="21444" y="30757"/>
                  </a:cubicBezTo>
                  <a:cubicBezTo>
                    <a:pt x="21295" y="30704"/>
                    <a:pt x="21116" y="30288"/>
                    <a:pt x="20814" y="29918"/>
                  </a:cubicBezTo>
                  <a:cubicBezTo>
                    <a:pt x="20513" y="29549"/>
                    <a:pt x="20339" y="29366"/>
                    <a:pt x="20159" y="29282"/>
                  </a:cubicBezTo>
                  <a:cubicBezTo>
                    <a:pt x="19976" y="29195"/>
                    <a:pt x="19751" y="28641"/>
                    <a:pt x="19614" y="28634"/>
                  </a:cubicBezTo>
                  <a:cubicBezTo>
                    <a:pt x="19477" y="28627"/>
                    <a:pt x="19130" y="27978"/>
                    <a:pt x="19046" y="27540"/>
                  </a:cubicBezTo>
                  <a:cubicBezTo>
                    <a:pt x="18958" y="27098"/>
                    <a:pt x="19073" y="26400"/>
                    <a:pt x="19203" y="26271"/>
                  </a:cubicBezTo>
                  <a:cubicBezTo>
                    <a:pt x="19328" y="26141"/>
                    <a:pt x="19278" y="26046"/>
                    <a:pt x="19191" y="25970"/>
                  </a:cubicBezTo>
                  <a:cubicBezTo>
                    <a:pt x="19107" y="25890"/>
                    <a:pt x="19149" y="25719"/>
                    <a:pt x="19183" y="25425"/>
                  </a:cubicBezTo>
                  <a:cubicBezTo>
                    <a:pt x="19218" y="25132"/>
                    <a:pt x="19046" y="25063"/>
                    <a:pt x="19107" y="24864"/>
                  </a:cubicBezTo>
                  <a:cubicBezTo>
                    <a:pt x="19168" y="24667"/>
                    <a:pt x="19203" y="24502"/>
                    <a:pt x="18967" y="24381"/>
                  </a:cubicBezTo>
                  <a:cubicBezTo>
                    <a:pt x="18733" y="24263"/>
                    <a:pt x="18779" y="23691"/>
                    <a:pt x="18875" y="23561"/>
                  </a:cubicBezTo>
                  <a:cubicBezTo>
                    <a:pt x="18970" y="23432"/>
                    <a:pt x="19096" y="23329"/>
                    <a:pt x="18958" y="23123"/>
                  </a:cubicBezTo>
                  <a:cubicBezTo>
                    <a:pt x="18821" y="22917"/>
                    <a:pt x="19141" y="22917"/>
                    <a:pt x="19168" y="22718"/>
                  </a:cubicBezTo>
                  <a:cubicBezTo>
                    <a:pt x="19176" y="22646"/>
                    <a:pt x="19204" y="22616"/>
                    <a:pt x="19235" y="22616"/>
                  </a:cubicBezTo>
                  <a:cubicBezTo>
                    <a:pt x="19290" y="22616"/>
                    <a:pt x="19357" y="22710"/>
                    <a:pt x="19347" y="22822"/>
                  </a:cubicBezTo>
                  <a:cubicBezTo>
                    <a:pt x="19333" y="22944"/>
                    <a:pt x="19384" y="23090"/>
                    <a:pt x="19454" y="23090"/>
                  </a:cubicBezTo>
                  <a:cubicBezTo>
                    <a:pt x="19482" y="23090"/>
                    <a:pt x="19514" y="23066"/>
                    <a:pt x="19546" y="23008"/>
                  </a:cubicBezTo>
                  <a:cubicBezTo>
                    <a:pt x="19656" y="22810"/>
                    <a:pt x="19442" y="22578"/>
                    <a:pt x="19458" y="22426"/>
                  </a:cubicBezTo>
                  <a:cubicBezTo>
                    <a:pt x="19477" y="22269"/>
                    <a:pt x="19493" y="22029"/>
                    <a:pt x="19355" y="21812"/>
                  </a:cubicBezTo>
                  <a:cubicBezTo>
                    <a:pt x="19218" y="21594"/>
                    <a:pt x="19470" y="21538"/>
                    <a:pt x="19347" y="21397"/>
                  </a:cubicBezTo>
                  <a:cubicBezTo>
                    <a:pt x="19225" y="21259"/>
                    <a:pt x="19191" y="20950"/>
                    <a:pt x="19203" y="20794"/>
                  </a:cubicBezTo>
                  <a:cubicBezTo>
                    <a:pt x="19205" y="20747"/>
                    <a:pt x="19189" y="20726"/>
                    <a:pt x="19167" y="20726"/>
                  </a:cubicBezTo>
                  <a:cubicBezTo>
                    <a:pt x="19113" y="20726"/>
                    <a:pt x="19020" y="20844"/>
                    <a:pt x="19020" y="21026"/>
                  </a:cubicBezTo>
                  <a:cubicBezTo>
                    <a:pt x="19020" y="21161"/>
                    <a:pt x="18983" y="21223"/>
                    <a:pt x="18898" y="21223"/>
                  </a:cubicBezTo>
                  <a:cubicBezTo>
                    <a:pt x="18819" y="21223"/>
                    <a:pt x="18699" y="21169"/>
                    <a:pt x="18527" y="21068"/>
                  </a:cubicBezTo>
                  <a:cubicBezTo>
                    <a:pt x="18173" y="20863"/>
                    <a:pt x="17983" y="20466"/>
                    <a:pt x="17769" y="20215"/>
                  </a:cubicBezTo>
                  <a:cubicBezTo>
                    <a:pt x="17552" y="19967"/>
                    <a:pt x="17658" y="19784"/>
                    <a:pt x="17518" y="19784"/>
                  </a:cubicBezTo>
                  <a:cubicBezTo>
                    <a:pt x="17380" y="19784"/>
                    <a:pt x="16992" y="19666"/>
                    <a:pt x="16984" y="19476"/>
                  </a:cubicBezTo>
                  <a:cubicBezTo>
                    <a:pt x="16977" y="19285"/>
                    <a:pt x="17060" y="18808"/>
                    <a:pt x="16897" y="18515"/>
                  </a:cubicBezTo>
                  <a:cubicBezTo>
                    <a:pt x="16843" y="18424"/>
                    <a:pt x="16840" y="18363"/>
                    <a:pt x="16854" y="18317"/>
                  </a:cubicBezTo>
                  <a:cubicBezTo>
                    <a:pt x="16826" y="18268"/>
                    <a:pt x="16787" y="18230"/>
                    <a:pt x="16709" y="18230"/>
                  </a:cubicBezTo>
                  <a:cubicBezTo>
                    <a:pt x="16682" y="18230"/>
                    <a:pt x="16651" y="18235"/>
                    <a:pt x="16615" y="18245"/>
                  </a:cubicBezTo>
                  <a:cubicBezTo>
                    <a:pt x="16634" y="18154"/>
                    <a:pt x="16736" y="18144"/>
                    <a:pt x="16847" y="18144"/>
                  </a:cubicBezTo>
                  <a:cubicBezTo>
                    <a:pt x="16881" y="18144"/>
                    <a:pt x="16914" y="18144"/>
                    <a:pt x="16947" y="18144"/>
                  </a:cubicBezTo>
                  <a:cubicBezTo>
                    <a:pt x="16976" y="18144"/>
                    <a:pt x="17004" y="18144"/>
                    <a:pt x="17030" y="18141"/>
                  </a:cubicBezTo>
                  <a:lnTo>
                    <a:pt x="17030" y="18172"/>
                  </a:lnTo>
                  <a:cubicBezTo>
                    <a:pt x="17046" y="18160"/>
                    <a:pt x="17057" y="18145"/>
                    <a:pt x="17060" y="18130"/>
                  </a:cubicBezTo>
                  <a:cubicBezTo>
                    <a:pt x="17106" y="18008"/>
                    <a:pt x="16812" y="17844"/>
                    <a:pt x="16897" y="17707"/>
                  </a:cubicBezTo>
                  <a:cubicBezTo>
                    <a:pt x="16911" y="17683"/>
                    <a:pt x="16929" y="17673"/>
                    <a:pt x="16950" y="17673"/>
                  </a:cubicBezTo>
                  <a:cubicBezTo>
                    <a:pt x="17054" y="17673"/>
                    <a:pt x="17232" y="17925"/>
                    <a:pt x="17442" y="17989"/>
                  </a:cubicBezTo>
                  <a:cubicBezTo>
                    <a:pt x="17474" y="18000"/>
                    <a:pt x="17500" y="18004"/>
                    <a:pt x="17521" y="18004"/>
                  </a:cubicBezTo>
                  <a:cubicBezTo>
                    <a:pt x="17669" y="18004"/>
                    <a:pt x="17607" y="17791"/>
                    <a:pt x="17667" y="17661"/>
                  </a:cubicBezTo>
                  <a:cubicBezTo>
                    <a:pt x="17679" y="17635"/>
                    <a:pt x="17692" y="17625"/>
                    <a:pt x="17706" y="17625"/>
                  </a:cubicBezTo>
                  <a:cubicBezTo>
                    <a:pt x="17767" y="17625"/>
                    <a:pt x="17840" y="17820"/>
                    <a:pt x="17896" y="17820"/>
                  </a:cubicBezTo>
                  <a:cubicBezTo>
                    <a:pt x="17899" y="17820"/>
                    <a:pt x="17903" y="17819"/>
                    <a:pt x="17906" y="17817"/>
                  </a:cubicBezTo>
                  <a:cubicBezTo>
                    <a:pt x="17975" y="17784"/>
                    <a:pt x="17975" y="17490"/>
                    <a:pt x="17598" y="17112"/>
                  </a:cubicBezTo>
                  <a:cubicBezTo>
                    <a:pt x="17217" y="16732"/>
                    <a:pt x="17114" y="16389"/>
                    <a:pt x="17141" y="16144"/>
                  </a:cubicBezTo>
                  <a:cubicBezTo>
                    <a:pt x="17154" y="16028"/>
                    <a:pt x="17103" y="16000"/>
                    <a:pt x="17008" y="16000"/>
                  </a:cubicBezTo>
                  <a:cubicBezTo>
                    <a:pt x="16919" y="16000"/>
                    <a:pt x="16791" y="16024"/>
                    <a:pt x="16638" y="16024"/>
                  </a:cubicBezTo>
                  <a:cubicBezTo>
                    <a:pt x="16616" y="16024"/>
                    <a:pt x="16593" y="16024"/>
                    <a:pt x="16569" y="16023"/>
                  </a:cubicBezTo>
                  <a:cubicBezTo>
                    <a:pt x="16218" y="16007"/>
                    <a:pt x="16112" y="15263"/>
                    <a:pt x="16218" y="15024"/>
                  </a:cubicBezTo>
                  <a:cubicBezTo>
                    <a:pt x="16268" y="14906"/>
                    <a:pt x="16317" y="14850"/>
                    <a:pt x="16346" y="14850"/>
                  </a:cubicBezTo>
                  <a:cubicBezTo>
                    <a:pt x="16377" y="14850"/>
                    <a:pt x="16386" y="14912"/>
                    <a:pt x="16355" y="15031"/>
                  </a:cubicBezTo>
                  <a:cubicBezTo>
                    <a:pt x="16296" y="15260"/>
                    <a:pt x="16494" y="15474"/>
                    <a:pt x="16780" y="15474"/>
                  </a:cubicBezTo>
                  <a:cubicBezTo>
                    <a:pt x="16784" y="15474"/>
                    <a:pt x="16789" y="15474"/>
                    <a:pt x="16794" y="15474"/>
                  </a:cubicBezTo>
                  <a:cubicBezTo>
                    <a:pt x="16802" y="15474"/>
                    <a:pt x="16810" y="15473"/>
                    <a:pt x="16817" y="15473"/>
                  </a:cubicBezTo>
                  <a:cubicBezTo>
                    <a:pt x="17034" y="15473"/>
                    <a:pt x="17139" y="15600"/>
                    <a:pt x="17228" y="15600"/>
                  </a:cubicBezTo>
                  <a:cubicBezTo>
                    <a:pt x="17251" y="15600"/>
                    <a:pt x="17274" y="15592"/>
                    <a:pt x="17297" y="15569"/>
                  </a:cubicBezTo>
                  <a:cubicBezTo>
                    <a:pt x="17316" y="15550"/>
                    <a:pt x="17332" y="15541"/>
                    <a:pt x="17347" y="15541"/>
                  </a:cubicBezTo>
                  <a:cubicBezTo>
                    <a:pt x="17419" y="15541"/>
                    <a:pt x="17454" y="15734"/>
                    <a:pt x="17552" y="15740"/>
                  </a:cubicBezTo>
                  <a:cubicBezTo>
                    <a:pt x="17674" y="15748"/>
                    <a:pt x="17769" y="15740"/>
                    <a:pt x="17823" y="15912"/>
                  </a:cubicBezTo>
                  <a:cubicBezTo>
                    <a:pt x="17873" y="16083"/>
                    <a:pt x="17933" y="16663"/>
                    <a:pt x="18158" y="16678"/>
                  </a:cubicBezTo>
                  <a:cubicBezTo>
                    <a:pt x="18383" y="16697"/>
                    <a:pt x="18406" y="17006"/>
                    <a:pt x="18684" y="17154"/>
                  </a:cubicBezTo>
                  <a:cubicBezTo>
                    <a:pt x="18958" y="17299"/>
                    <a:pt x="19122" y="17863"/>
                    <a:pt x="19675" y="18233"/>
                  </a:cubicBezTo>
                  <a:cubicBezTo>
                    <a:pt x="20228" y="18602"/>
                    <a:pt x="20228" y="19189"/>
                    <a:pt x="20330" y="19189"/>
                  </a:cubicBezTo>
                  <a:cubicBezTo>
                    <a:pt x="20434" y="19189"/>
                    <a:pt x="20426" y="19594"/>
                    <a:pt x="20441" y="19735"/>
                  </a:cubicBezTo>
                  <a:cubicBezTo>
                    <a:pt x="20446" y="19768"/>
                    <a:pt x="20469" y="19777"/>
                    <a:pt x="20507" y="19777"/>
                  </a:cubicBezTo>
                  <a:cubicBezTo>
                    <a:pt x="20557" y="19777"/>
                    <a:pt x="20633" y="19760"/>
                    <a:pt x="20724" y="19760"/>
                  </a:cubicBezTo>
                  <a:cubicBezTo>
                    <a:pt x="20847" y="19760"/>
                    <a:pt x="20997" y="19791"/>
                    <a:pt x="21150" y="19933"/>
                  </a:cubicBezTo>
                  <a:cubicBezTo>
                    <a:pt x="21499" y="20255"/>
                    <a:pt x="21980" y="20467"/>
                    <a:pt x="22464" y="20467"/>
                  </a:cubicBezTo>
                  <a:cubicBezTo>
                    <a:pt x="22472" y="20467"/>
                    <a:pt x="22480" y="20467"/>
                    <a:pt x="22488" y="20466"/>
                  </a:cubicBezTo>
                  <a:cubicBezTo>
                    <a:pt x="22979" y="20459"/>
                    <a:pt x="24394" y="20294"/>
                    <a:pt x="24641" y="20146"/>
                  </a:cubicBezTo>
                  <a:cubicBezTo>
                    <a:pt x="24691" y="20120"/>
                    <a:pt x="24756" y="20097"/>
                    <a:pt x="24828" y="20085"/>
                  </a:cubicBezTo>
                  <a:cubicBezTo>
                    <a:pt x="24717" y="20070"/>
                    <a:pt x="24622" y="20043"/>
                    <a:pt x="24557" y="19983"/>
                  </a:cubicBezTo>
                  <a:lnTo>
                    <a:pt x="24557" y="19567"/>
                  </a:lnTo>
                  <a:cubicBezTo>
                    <a:pt x="24601" y="19533"/>
                    <a:pt x="24647" y="19518"/>
                    <a:pt x="24693" y="19518"/>
                  </a:cubicBezTo>
                  <a:cubicBezTo>
                    <a:pt x="24894" y="19518"/>
                    <a:pt x="25103" y="19802"/>
                    <a:pt x="25175" y="20047"/>
                  </a:cubicBezTo>
                  <a:cubicBezTo>
                    <a:pt x="25377" y="20036"/>
                    <a:pt x="25567" y="20028"/>
                    <a:pt x="25636" y="19967"/>
                  </a:cubicBezTo>
                  <a:cubicBezTo>
                    <a:pt x="25766" y="19845"/>
                    <a:pt x="25979" y="19887"/>
                    <a:pt x="26059" y="19811"/>
                  </a:cubicBezTo>
                  <a:cubicBezTo>
                    <a:pt x="26135" y="19735"/>
                    <a:pt x="25713" y="19414"/>
                    <a:pt x="25530" y="19197"/>
                  </a:cubicBezTo>
                  <a:cubicBezTo>
                    <a:pt x="25350" y="18984"/>
                    <a:pt x="25289" y="19052"/>
                    <a:pt x="25194" y="18904"/>
                  </a:cubicBezTo>
                  <a:cubicBezTo>
                    <a:pt x="25099" y="18759"/>
                    <a:pt x="24702" y="18820"/>
                    <a:pt x="24599" y="18774"/>
                  </a:cubicBezTo>
                  <a:cubicBezTo>
                    <a:pt x="24496" y="18732"/>
                    <a:pt x="24443" y="18465"/>
                    <a:pt x="24332" y="18378"/>
                  </a:cubicBezTo>
                  <a:cubicBezTo>
                    <a:pt x="24222" y="18294"/>
                    <a:pt x="24290" y="18069"/>
                    <a:pt x="24245" y="17947"/>
                  </a:cubicBezTo>
                  <a:cubicBezTo>
                    <a:pt x="24232" y="17910"/>
                    <a:pt x="24197" y="17896"/>
                    <a:pt x="24149" y="17896"/>
                  </a:cubicBezTo>
                  <a:cubicBezTo>
                    <a:pt x="24040" y="17896"/>
                    <a:pt x="23867" y="17969"/>
                    <a:pt x="23753" y="18000"/>
                  </a:cubicBezTo>
                  <a:cubicBezTo>
                    <a:pt x="23745" y="18002"/>
                    <a:pt x="23737" y="18003"/>
                    <a:pt x="23728" y="18003"/>
                  </a:cubicBezTo>
                  <a:cubicBezTo>
                    <a:pt x="23567" y="18003"/>
                    <a:pt x="23357" y="17636"/>
                    <a:pt x="23220" y="17440"/>
                  </a:cubicBezTo>
                  <a:cubicBezTo>
                    <a:pt x="23147" y="17337"/>
                    <a:pt x="23170" y="17226"/>
                    <a:pt x="23185" y="17108"/>
                  </a:cubicBezTo>
                  <a:lnTo>
                    <a:pt x="23185" y="17108"/>
                  </a:lnTo>
                  <a:cubicBezTo>
                    <a:pt x="23124" y="17151"/>
                    <a:pt x="23044" y="17174"/>
                    <a:pt x="22942" y="17174"/>
                  </a:cubicBezTo>
                  <a:cubicBezTo>
                    <a:pt x="22916" y="17174"/>
                    <a:pt x="22889" y="17173"/>
                    <a:pt x="22861" y="17170"/>
                  </a:cubicBezTo>
                  <a:cubicBezTo>
                    <a:pt x="22861" y="16990"/>
                    <a:pt x="22846" y="16796"/>
                    <a:pt x="22872" y="16644"/>
                  </a:cubicBezTo>
                  <a:lnTo>
                    <a:pt x="22872" y="16644"/>
                  </a:lnTo>
                  <a:cubicBezTo>
                    <a:pt x="22728" y="16658"/>
                    <a:pt x="22594" y="16788"/>
                    <a:pt x="22522" y="16841"/>
                  </a:cubicBezTo>
                  <a:cubicBezTo>
                    <a:pt x="22509" y="16852"/>
                    <a:pt x="22490" y="16856"/>
                    <a:pt x="22466" y="16856"/>
                  </a:cubicBezTo>
                  <a:cubicBezTo>
                    <a:pt x="22288" y="16856"/>
                    <a:pt x="21860" y="16588"/>
                    <a:pt x="21813" y="16430"/>
                  </a:cubicBezTo>
                  <a:cubicBezTo>
                    <a:pt x="21810" y="16419"/>
                    <a:pt x="21810" y="16403"/>
                    <a:pt x="21806" y="16392"/>
                  </a:cubicBezTo>
                  <a:cubicBezTo>
                    <a:pt x="21754" y="16405"/>
                    <a:pt x="21702" y="16411"/>
                    <a:pt x="21651" y="16411"/>
                  </a:cubicBezTo>
                  <a:cubicBezTo>
                    <a:pt x="21551" y="16411"/>
                    <a:pt x="21460" y="16387"/>
                    <a:pt x="21402" y="16338"/>
                  </a:cubicBezTo>
                  <a:cubicBezTo>
                    <a:pt x="21488" y="16197"/>
                    <a:pt x="21551" y="16029"/>
                    <a:pt x="21783" y="16029"/>
                  </a:cubicBezTo>
                  <a:cubicBezTo>
                    <a:pt x="21795" y="16029"/>
                    <a:pt x="21807" y="16029"/>
                    <a:pt x="21820" y="16030"/>
                  </a:cubicBezTo>
                  <a:lnTo>
                    <a:pt x="21820" y="16023"/>
                  </a:lnTo>
                  <a:cubicBezTo>
                    <a:pt x="21810" y="16011"/>
                    <a:pt x="21802" y="15995"/>
                    <a:pt x="21787" y="15981"/>
                  </a:cubicBezTo>
                  <a:cubicBezTo>
                    <a:pt x="21756" y="15946"/>
                    <a:pt x="21722" y="15932"/>
                    <a:pt x="21686" y="15932"/>
                  </a:cubicBezTo>
                  <a:cubicBezTo>
                    <a:pt x="21544" y="15932"/>
                    <a:pt x="21386" y="16161"/>
                    <a:pt x="21402" y="16259"/>
                  </a:cubicBezTo>
                  <a:cubicBezTo>
                    <a:pt x="21409" y="16312"/>
                    <a:pt x="21319" y="16350"/>
                    <a:pt x="21199" y="16350"/>
                  </a:cubicBezTo>
                  <a:cubicBezTo>
                    <a:pt x="21054" y="16350"/>
                    <a:pt x="20863" y="16294"/>
                    <a:pt x="20746" y="16137"/>
                  </a:cubicBezTo>
                  <a:cubicBezTo>
                    <a:pt x="20651" y="16013"/>
                    <a:pt x="20590" y="15964"/>
                    <a:pt x="20547" y="15964"/>
                  </a:cubicBezTo>
                  <a:cubicBezTo>
                    <a:pt x="20490" y="15964"/>
                    <a:pt x="20464" y="16046"/>
                    <a:pt x="20434" y="16152"/>
                  </a:cubicBezTo>
                  <a:cubicBezTo>
                    <a:pt x="20384" y="16343"/>
                    <a:pt x="20453" y="16377"/>
                    <a:pt x="20460" y="16526"/>
                  </a:cubicBezTo>
                  <a:cubicBezTo>
                    <a:pt x="20465" y="16617"/>
                    <a:pt x="20344" y="16709"/>
                    <a:pt x="20179" y="16709"/>
                  </a:cubicBezTo>
                  <a:cubicBezTo>
                    <a:pt x="20082" y="16709"/>
                    <a:pt x="19970" y="16677"/>
                    <a:pt x="19858" y="16594"/>
                  </a:cubicBezTo>
                  <a:cubicBezTo>
                    <a:pt x="19553" y="16369"/>
                    <a:pt x="19588" y="16152"/>
                    <a:pt x="19340" y="16102"/>
                  </a:cubicBezTo>
                  <a:cubicBezTo>
                    <a:pt x="19088" y="16049"/>
                    <a:pt x="18733" y="15740"/>
                    <a:pt x="18604" y="15660"/>
                  </a:cubicBezTo>
                  <a:cubicBezTo>
                    <a:pt x="18474" y="15584"/>
                    <a:pt x="18604" y="15275"/>
                    <a:pt x="18581" y="15154"/>
                  </a:cubicBezTo>
                  <a:cubicBezTo>
                    <a:pt x="18555" y="15031"/>
                    <a:pt x="18814" y="15077"/>
                    <a:pt x="18684" y="14929"/>
                  </a:cubicBezTo>
                  <a:cubicBezTo>
                    <a:pt x="18555" y="14783"/>
                    <a:pt x="18124" y="14540"/>
                    <a:pt x="18124" y="14341"/>
                  </a:cubicBezTo>
                  <a:cubicBezTo>
                    <a:pt x="18124" y="14246"/>
                    <a:pt x="18197" y="14226"/>
                    <a:pt x="18295" y="14226"/>
                  </a:cubicBezTo>
                  <a:cubicBezTo>
                    <a:pt x="18362" y="14226"/>
                    <a:pt x="18440" y="14236"/>
                    <a:pt x="18513" y="14236"/>
                  </a:cubicBezTo>
                  <a:cubicBezTo>
                    <a:pt x="18555" y="14236"/>
                    <a:pt x="18595" y="14233"/>
                    <a:pt x="18631" y="14223"/>
                  </a:cubicBezTo>
                  <a:cubicBezTo>
                    <a:pt x="18821" y="14170"/>
                    <a:pt x="18581" y="14060"/>
                    <a:pt x="18322" y="13678"/>
                  </a:cubicBezTo>
                  <a:cubicBezTo>
                    <a:pt x="18063" y="13301"/>
                    <a:pt x="18089" y="12470"/>
                    <a:pt x="18207" y="12222"/>
                  </a:cubicBezTo>
                  <a:cubicBezTo>
                    <a:pt x="18330" y="11970"/>
                    <a:pt x="18615" y="11929"/>
                    <a:pt x="18581" y="11787"/>
                  </a:cubicBezTo>
                  <a:cubicBezTo>
                    <a:pt x="18527" y="11578"/>
                    <a:pt x="18295" y="11754"/>
                    <a:pt x="18235" y="11548"/>
                  </a:cubicBezTo>
                  <a:cubicBezTo>
                    <a:pt x="18173" y="11342"/>
                    <a:pt x="17960" y="10980"/>
                    <a:pt x="17762" y="10702"/>
                  </a:cubicBezTo>
                  <a:cubicBezTo>
                    <a:pt x="17563" y="10427"/>
                    <a:pt x="17709" y="10503"/>
                    <a:pt x="17530" y="10359"/>
                  </a:cubicBezTo>
                  <a:cubicBezTo>
                    <a:pt x="17347" y="10210"/>
                    <a:pt x="17422" y="10065"/>
                    <a:pt x="17304" y="10023"/>
                  </a:cubicBezTo>
                  <a:cubicBezTo>
                    <a:pt x="17183" y="9977"/>
                    <a:pt x="16984" y="9581"/>
                    <a:pt x="16863" y="9036"/>
                  </a:cubicBezTo>
                  <a:cubicBezTo>
                    <a:pt x="16747" y="8507"/>
                    <a:pt x="16399" y="7819"/>
                    <a:pt x="16277" y="7819"/>
                  </a:cubicBezTo>
                  <a:cubicBezTo>
                    <a:pt x="16274" y="7819"/>
                    <a:pt x="16271" y="7819"/>
                    <a:pt x="16268" y="7820"/>
                  </a:cubicBezTo>
                  <a:cubicBezTo>
                    <a:pt x="16261" y="7823"/>
                    <a:pt x="16254" y="7824"/>
                    <a:pt x="16247" y="7824"/>
                  </a:cubicBezTo>
                  <a:cubicBezTo>
                    <a:pt x="16151" y="7824"/>
                    <a:pt x="16111" y="7613"/>
                    <a:pt x="16218" y="7588"/>
                  </a:cubicBezTo>
                  <a:cubicBezTo>
                    <a:pt x="16328" y="7565"/>
                    <a:pt x="16286" y="7356"/>
                    <a:pt x="16344" y="7073"/>
                  </a:cubicBezTo>
                  <a:cubicBezTo>
                    <a:pt x="16405" y="6788"/>
                    <a:pt x="16520" y="6658"/>
                    <a:pt x="16295" y="6433"/>
                  </a:cubicBezTo>
                  <a:cubicBezTo>
                    <a:pt x="16225" y="6363"/>
                    <a:pt x="16169" y="6339"/>
                    <a:pt x="16121" y="6339"/>
                  </a:cubicBezTo>
                  <a:cubicBezTo>
                    <a:pt x="16015" y="6339"/>
                    <a:pt x="15943" y="6452"/>
                    <a:pt x="15829" y="6452"/>
                  </a:cubicBezTo>
                  <a:cubicBezTo>
                    <a:pt x="15827" y="6452"/>
                    <a:pt x="15824" y="6452"/>
                    <a:pt x="15822" y="6452"/>
                  </a:cubicBezTo>
                  <a:cubicBezTo>
                    <a:pt x="15819" y="6452"/>
                    <a:pt x="15817" y="6452"/>
                    <a:pt x="15815" y="6452"/>
                  </a:cubicBezTo>
                  <a:cubicBezTo>
                    <a:pt x="15652" y="6452"/>
                    <a:pt x="15487" y="6792"/>
                    <a:pt x="15319" y="6792"/>
                  </a:cubicBezTo>
                  <a:cubicBezTo>
                    <a:pt x="15308" y="6792"/>
                    <a:pt x="15296" y="6791"/>
                    <a:pt x="15285" y="6788"/>
                  </a:cubicBezTo>
                  <a:cubicBezTo>
                    <a:pt x="15272" y="6784"/>
                    <a:pt x="15258" y="6782"/>
                    <a:pt x="15242" y="6782"/>
                  </a:cubicBezTo>
                  <a:cubicBezTo>
                    <a:pt x="15039" y="6782"/>
                    <a:pt x="14628" y="7088"/>
                    <a:pt x="14717" y="7184"/>
                  </a:cubicBezTo>
                  <a:cubicBezTo>
                    <a:pt x="14812" y="7287"/>
                    <a:pt x="14636" y="7530"/>
                    <a:pt x="14499" y="7530"/>
                  </a:cubicBezTo>
                  <a:cubicBezTo>
                    <a:pt x="14362" y="7530"/>
                    <a:pt x="14198" y="7546"/>
                    <a:pt x="14301" y="7710"/>
                  </a:cubicBezTo>
                  <a:cubicBezTo>
                    <a:pt x="14404" y="7873"/>
                    <a:pt x="14354" y="8148"/>
                    <a:pt x="14198" y="8202"/>
                  </a:cubicBezTo>
                  <a:cubicBezTo>
                    <a:pt x="14188" y="8205"/>
                    <a:pt x="14178" y="8207"/>
                    <a:pt x="14168" y="8207"/>
                  </a:cubicBezTo>
                  <a:cubicBezTo>
                    <a:pt x="14028" y="8207"/>
                    <a:pt x="13938" y="7865"/>
                    <a:pt x="14034" y="7622"/>
                  </a:cubicBezTo>
                  <a:cubicBezTo>
                    <a:pt x="14137" y="7363"/>
                    <a:pt x="14240" y="7442"/>
                    <a:pt x="14320" y="7314"/>
                  </a:cubicBezTo>
                  <a:cubicBezTo>
                    <a:pt x="14397" y="7184"/>
                    <a:pt x="14362" y="6830"/>
                    <a:pt x="14274" y="6650"/>
                  </a:cubicBezTo>
                  <a:cubicBezTo>
                    <a:pt x="14191" y="6467"/>
                    <a:pt x="14027" y="5961"/>
                    <a:pt x="13878" y="5873"/>
                  </a:cubicBezTo>
                  <a:cubicBezTo>
                    <a:pt x="13733" y="5785"/>
                    <a:pt x="13665" y="5880"/>
                    <a:pt x="13577" y="5709"/>
                  </a:cubicBezTo>
                  <a:cubicBezTo>
                    <a:pt x="13548" y="5651"/>
                    <a:pt x="13508" y="5627"/>
                    <a:pt x="13465" y="5627"/>
                  </a:cubicBezTo>
                  <a:cubicBezTo>
                    <a:pt x="13381" y="5627"/>
                    <a:pt x="13284" y="5716"/>
                    <a:pt x="13234" y="5812"/>
                  </a:cubicBezTo>
                  <a:cubicBezTo>
                    <a:pt x="13199" y="5877"/>
                    <a:pt x="13139" y="5907"/>
                    <a:pt x="13084" y="5907"/>
                  </a:cubicBezTo>
                  <a:cubicBezTo>
                    <a:pt x="13013" y="5907"/>
                    <a:pt x="12948" y="5857"/>
                    <a:pt x="12948" y="5769"/>
                  </a:cubicBezTo>
                  <a:cubicBezTo>
                    <a:pt x="12948" y="5613"/>
                    <a:pt x="12765" y="5655"/>
                    <a:pt x="12757" y="5553"/>
                  </a:cubicBezTo>
                  <a:cubicBezTo>
                    <a:pt x="12750" y="5449"/>
                    <a:pt x="12833" y="5435"/>
                    <a:pt x="12742" y="5243"/>
                  </a:cubicBezTo>
                  <a:cubicBezTo>
                    <a:pt x="12711" y="5183"/>
                    <a:pt x="12715" y="5160"/>
                    <a:pt x="12740" y="5160"/>
                  </a:cubicBezTo>
                  <a:cubicBezTo>
                    <a:pt x="12793" y="5160"/>
                    <a:pt x="12940" y="5263"/>
                    <a:pt x="13051" y="5320"/>
                  </a:cubicBezTo>
                  <a:cubicBezTo>
                    <a:pt x="13074" y="5332"/>
                    <a:pt x="13096" y="5338"/>
                    <a:pt x="13118" y="5338"/>
                  </a:cubicBezTo>
                  <a:cubicBezTo>
                    <a:pt x="13252" y="5338"/>
                    <a:pt x="13365" y="5137"/>
                    <a:pt x="13447" y="5115"/>
                  </a:cubicBezTo>
                  <a:cubicBezTo>
                    <a:pt x="13542" y="5087"/>
                    <a:pt x="13577" y="4718"/>
                    <a:pt x="13466" y="4512"/>
                  </a:cubicBezTo>
                  <a:cubicBezTo>
                    <a:pt x="13352" y="4302"/>
                    <a:pt x="13603" y="3639"/>
                    <a:pt x="13767" y="3597"/>
                  </a:cubicBezTo>
                  <a:cubicBezTo>
                    <a:pt x="13931" y="3551"/>
                    <a:pt x="14129" y="3456"/>
                    <a:pt x="14267" y="3182"/>
                  </a:cubicBezTo>
                  <a:cubicBezTo>
                    <a:pt x="14404" y="2907"/>
                    <a:pt x="14347" y="2656"/>
                    <a:pt x="14476" y="2603"/>
                  </a:cubicBezTo>
                  <a:cubicBezTo>
                    <a:pt x="14602" y="2553"/>
                    <a:pt x="14671" y="2450"/>
                    <a:pt x="14636" y="2293"/>
                  </a:cubicBezTo>
                  <a:cubicBezTo>
                    <a:pt x="14602" y="2137"/>
                    <a:pt x="14777" y="2054"/>
                    <a:pt x="14671" y="1939"/>
                  </a:cubicBezTo>
                  <a:cubicBezTo>
                    <a:pt x="14568" y="1829"/>
                    <a:pt x="14731" y="1768"/>
                    <a:pt x="14602" y="1619"/>
                  </a:cubicBezTo>
                  <a:cubicBezTo>
                    <a:pt x="14585" y="1600"/>
                    <a:pt x="14569" y="1591"/>
                    <a:pt x="14553" y="1591"/>
                  </a:cubicBezTo>
                  <a:cubicBezTo>
                    <a:pt x="14459" y="1591"/>
                    <a:pt x="14386" y="1884"/>
                    <a:pt x="14305" y="1884"/>
                  </a:cubicBezTo>
                  <a:cubicBezTo>
                    <a:pt x="14299" y="1884"/>
                    <a:pt x="14292" y="1882"/>
                    <a:pt x="14286" y="1878"/>
                  </a:cubicBezTo>
                  <a:cubicBezTo>
                    <a:pt x="14179" y="1817"/>
                    <a:pt x="14362" y="1725"/>
                    <a:pt x="14354" y="1596"/>
                  </a:cubicBezTo>
                  <a:cubicBezTo>
                    <a:pt x="14352" y="1556"/>
                    <a:pt x="14326" y="1544"/>
                    <a:pt x="14290" y="1544"/>
                  </a:cubicBezTo>
                  <a:cubicBezTo>
                    <a:pt x="14240" y="1544"/>
                    <a:pt x="14172" y="1567"/>
                    <a:pt x="14124" y="1567"/>
                  </a:cubicBezTo>
                  <a:cubicBezTo>
                    <a:pt x="14096" y="1567"/>
                    <a:pt x="14075" y="1559"/>
                    <a:pt x="14068" y="1535"/>
                  </a:cubicBezTo>
                  <a:cubicBezTo>
                    <a:pt x="14060" y="1505"/>
                    <a:pt x="14001" y="1492"/>
                    <a:pt x="13924" y="1492"/>
                  </a:cubicBezTo>
                  <a:cubicBezTo>
                    <a:pt x="13761" y="1492"/>
                    <a:pt x="13516" y="1549"/>
                    <a:pt x="13493" y="1619"/>
                  </a:cubicBezTo>
                  <a:cubicBezTo>
                    <a:pt x="13483" y="1650"/>
                    <a:pt x="13460" y="1665"/>
                    <a:pt x="13437" y="1665"/>
                  </a:cubicBezTo>
                  <a:cubicBezTo>
                    <a:pt x="13380" y="1665"/>
                    <a:pt x="13318" y="1580"/>
                    <a:pt x="13421" y="1440"/>
                  </a:cubicBezTo>
                  <a:cubicBezTo>
                    <a:pt x="13570" y="1242"/>
                    <a:pt x="13561" y="930"/>
                    <a:pt x="13561" y="784"/>
                  </a:cubicBezTo>
                  <a:cubicBezTo>
                    <a:pt x="13561" y="740"/>
                    <a:pt x="13549" y="721"/>
                    <a:pt x="13530" y="721"/>
                  </a:cubicBezTo>
                  <a:cubicBezTo>
                    <a:pt x="13487" y="721"/>
                    <a:pt x="13414" y="820"/>
                    <a:pt x="13398" y="921"/>
                  </a:cubicBezTo>
                  <a:cubicBezTo>
                    <a:pt x="13390" y="963"/>
                    <a:pt x="13376" y="979"/>
                    <a:pt x="13360" y="979"/>
                  </a:cubicBezTo>
                  <a:cubicBezTo>
                    <a:pt x="13320" y="979"/>
                    <a:pt x="13276" y="867"/>
                    <a:pt x="13345" y="792"/>
                  </a:cubicBezTo>
                  <a:cubicBezTo>
                    <a:pt x="13440" y="689"/>
                    <a:pt x="13482" y="491"/>
                    <a:pt x="13378" y="472"/>
                  </a:cubicBezTo>
                  <a:cubicBezTo>
                    <a:pt x="13276" y="457"/>
                    <a:pt x="13051" y="353"/>
                    <a:pt x="13058" y="170"/>
                  </a:cubicBezTo>
                  <a:cubicBezTo>
                    <a:pt x="13065" y="65"/>
                    <a:pt x="13031" y="0"/>
                    <a:pt x="12990"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0" name="Google Shape;1550;p48"/>
            <p:cNvSpPr/>
            <p:nvPr/>
          </p:nvSpPr>
          <p:spPr>
            <a:xfrm>
              <a:off x="1207475" y="1567575"/>
              <a:ext cx="47850" cy="84550"/>
            </a:xfrm>
            <a:custGeom>
              <a:rect b="b" l="l" r="r" t="t"/>
              <a:pathLst>
                <a:path extrusionOk="0" h="3382" w="1914">
                  <a:moveTo>
                    <a:pt x="1048" y="1129"/>
                  </a:moveTo>
                  <a:cubicBezTo>
                    <a:pt x="1097" y="1129"/>
                    <a:pt x="1146" y="1223"/>
                    <a:pt x="1124" y="1245"/>
                  </a:cubicBezTo>
                  <a:cubicBezTo>
                    <a:pt x="1115" y="1254"/>
                    <a:pt x="1104" y="1258"/>
                    <a:pt x="1094" y="1258"/>
                  </a:cubicBezTo>
                  <a:cubicBezTo>
                    <a:pt x="1044" y="1258"/>
                    <a:pt x="995" y="1167"/>
                    <a:pt x="1018" y="1141"/>
                  </a:cubicBezTo>
                  <a:cubicBezTo>
                    <a:pt x="1028" y="1133"/>
                    <a:pt x="1038" y="1129"/>
                    <a:pt x="1048" y="1129"/>
                  </a:cubicBezTo>
                  <a:close/>
                  <a:moveTo>
                    <a:pt x="702" y="0"/>
                  </a:moveTo>
                  <a:cubicBezTo>
                    <a:pt x="374" y="0"/>
                    <a:pt x="171" y="905"/>
                    <a:pt x="450" y="905"/>
                  </a:cubicBezTo>
                  <a:cubicBezTo>
                    <a:pt x="758" y="905"/>
                    <a:pt x="381" y="1233"/>
                    <a:pt x="190" y="1336"/>
                  </a:cubicBezTo>
                  <a:cubicBezTo>
                    <a:pt x="0" y="1439"/>
                    <a:pt x="347" y="2956"/>
                    <a:pt x="533" y="2956"/>
                  </a:cubicBezTo>
                  <a:cubicBezTo>
                    <a:pt x="700" y="2956"/>
                    <a:pt x="867" y="3381"/>
                    <a:pt x="998" y="3381"/>
                  </a:cubicBezTo>
                  <a:cubicBezTo>
                    <a:pt x="1017" y="3381"/>
                    <a:pt x="1035" y="3372"/>
                    <a:pt x="1052" y="3352"/>
                  </a:cubicBezTo>
                  <a:cubicBezTo>
                    <a:pt x="1174" y="3215"/>
                    <a:pt x="1140" y="3097"/>
                    <a:pt x="1174" y="2921"/>
                  </a:cubicBezTo>
                  <a:cubicBezTo>
                    <a:pt x="1208" y="2750"/>
                    <a:pt x="1639" y="2663"/>
                    <a:pt x="1571" y="2353"/>
                  </a:cubicBezTo>
                  <a:cubicBezTo>
                    <a:pt x="1502" y="2042"/>
                    <a:pt x="1914" y="1199"/>
                    <a:pt x="1914" y="696"/>
                  </a:cubicBezTo>
                  <a:cubicBezTo>
                    <a:pt x="1914" y="355"/>
                    <a:pt x="1721" y="223"/>
                    <a:pt x="1593" y="223"/>
                  </a:cubicBezTo>
                  <a:cubicBezTo>
                    <a:pt x="1534" y="223"/>
                    <a:pt x="1489" y="252"/>
                    <a:pt x="1483" y="300"/>
                  </a:cubicBezTo>
                  <a:cubicBezTo>
                    <a:pt x="1478" y="345"/>
                    <a:pt x="1455" y="365"/>
                    <a:pt x="1415" y="365"/>
                  </a:cubicBezTo>
                  <a:cubicBezTo>
                    <a:pt x="1315" y="365"/>
                    <a:pt x="1110" y="239"/>
                    <a:pt x="827" y="44"/>
                  </a:cubicBezTo>
                  <a:cubicBezTo>
                    <a:pt x="784" y="14"/>
                    <a:pt x="742" y="0"/>
                    <a:pt x="70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1" name="Google Shape;1551;p48"/>
            <p:cNvSpPr/>
            <p:nvPr/>
          </p:nvSpPr>
          <p:spPr>
            <a:xfrm>
              <a:off x="1872825" y="914825"/>
              <a:ext cx="165650" cy="38875"/>
            </a:xfrm>
            <a:custGeom>
              <a:rect b="b" l="l" r="r" t="t"/>
              <a:pathLst>
                <a:path extrusionOk="0" h="1555" w="6626">
                  <a:moveTo>
                    <a:pt x="4279" y="0"/>
                  </a:moveTo>
                  <a:cubicBezTo>
                    <a:pt x="4235" y="0"/>
                    <a:pt x="4173" y="19"/>
                    <a:pt x="4110" y="54"/>
                  </a:cubicBezTo>
                  <a:cubicBezTo>
                    <a:pt x="3919" y="157"/>
                    <a:pt x="2539" y="485"/>
                    <a:pt x="2036" y="675"/>
                  </a:cubicBezTo>
                  <a:cubicBezTo>
                    <a:pt x="1946" y="710"/>
                    <a:pt x="1855" y="723"/>
                    <a:pt x="1767" y="723"/>
                  </a:cubicBezTo>
                  <a:cubicBezTo>
                    <a:pt x="1508" y="723"/>
                    <a:pt x="1265" y="612"/>
                    <a:pt x="1069" y="612"/>
                  </a:cubicBezTo>
                  <a:cubicBezTo>
                    <a:pt x="963" y="612"/>
                    <a:pt x="871" y="644"/>
                    <a:pt x="798" y="743"/>
                  </a:cubicBezTo>
                  <a:cubicBezTo>
                    <a:pt x="538" y="1086"/>
                    <a:pt x="1" y="949"/>
                    <a:pt x="108" y="1121"/>
                  </a:cubicBezTo>
                  <a:cubicBezTo>
                    <a:pt x="210" y="1296"/>
                    <a:pt x="675" y="1121"/>
                    <a:pt x="710" y="1399"/>
                  </a:cubicBezTo>
                  <a:cubicBezTo>
                    <a:pt x="723" y="1503"/>
                    <a:pt x="767" y="1530"/>
                    <a:pt x="837" y="1530"/>
                  </a:cubicBezTo>
                  <a:cubicBezTo>
                    <a:pt x="917" y="1530"/>
                    <a:pt x="1029" y="1494"/>
                    <a:pt x="1161" y="1494"/>
                  </a:cubicBezTo>
                  <a:cubicBezTo>
                    <a:pt x="1219" y="1494"/>
                    <a:pt x="1281" y="1501"/>
                    <a:pt x="1346" y="1521"/>
                  </a:cubicBezTo>
                  <a:cubicBezTo>
                    <a:pt x="1425" y="1544"/>
                    <a:pt x="1511" y="1554"/>
                    <a:pt x="1601" y="1554"/>
                  </a:cubicBezTo>
                  <a:cubicBezTo>
                    <a:pt x="1763" y="1554"/>
                    <a:pt x="1937" y="1522"/>
                    <a:pt x="2101" y="1475"/>
                  </a:cubicBezTo>
                  <a:cubicBezTo>
                    <a:pt x="2089" y="1452"/>
                    <a:pt x="2086" y="1429"/>
                    <a:pt x="2097" y="1419"/>
                  </a:cubicBezTo>
                  <a:cubicBezTo>
                    <a:pt x="2107" y="1409"/>
                    <a:pt x="2117" y="1405"/>
                    <a:pt x="2127" y="1405"/>
                  </a:cubicBezTo>
                  <a:cubicBezTo>
                    <a:pt x="2149" y="1405"/>
                    <a:pt x="2172" y="1425"/>
                    <a:pt x="2184" y="1449"/>
                  </a:cubicBezTo>
                  <a:cubicBezTo>
                    <a:pt x="2303" y="1415"/>
                    <a:pt x="2409" y="1373"/>
                    <a:pt x="2505" y="1331"/>
                  </a:cubicBezTo>
                  <a:cubicBezTo>
                    <a:pt x="2560" y="1306"/>
                    <a:pt x="2660" y="1296"/>
                    <a:pt x="2787" y="1296"/>
                  </a:cubicBezTo>
                  <a:cubicBezTo>
                    <a:pt x="3236" y="1296"/>
                    <a:pt x="4031" y="1416"/>
                    <a:pt x="4470" y="1416"/>
                  </a:cubicBezTo>
                  <a:cubicBezTo>
                    <a:pt x="4598" y="1416"/>
                    <a:pt x="4695" y="1406"/>
                    <a:pt x="4746" y="1380"/>
                  </a:cubicBezTo>
                  <a:cubicBezTo>
                    <a:pt x="4791" y="1358"/>
                    <a:pt x="4862" y="1349"/>
                    <a:pt x="4949" y="1349"/>
                  </a:cubicBezTo>
                  <a:cubicBezTo>
                    <a:pt x="5318" y="1349"/>
                    <a:pt x="5979" y="1511"/>
                    <a:pt x="6263" y="1511"/>
                  </a:cubicBezTo>
                  <a:cubicBezTo>
                    <a:pt x="6322" y="1511"/>
                    <a:pt x="6365" y="1504"/>
                    <a:pt x="6385" y="1487"/>
                  </a:cubicBezTo>
                  <a:cubicBezTo>
                    <a:pt x="6625" y="1278"/>
                    <a:pt x="6057" y="1415"/>
                    <a:pt x="6003" y="1106"/>
                  </a:cubicBezTo>
                  <a:cubicBezTo>
                    <a:pt x="5954" y="797"/>
                    <a:pt x="6351" y="797"/>
                    <a:pt x="6438" y="606"/>
                  </a:cubicBezTo>
                  <a:cubicBezTo>
                    <a:pt x="6468" y="538"/>
                    <a:pt x="6405" y="510"/>
                    <a:pt x="6314" y="510"/>
                  </a:cubicBezTo>
                  <a:cubicBezTo>
                    <a:pt x="6151" y="510"/>
                    <a:pt x="5898" y="599"/>
                    <a:pt x="5920" y="710"/>
                  </a:cubicBezTo>
                  <a:cubicBezTo>
                    <a:pt x="5954" y="881"/>
                    <a:pt x="5505" y="1018"/>
                    <a:pt x="5230" y="1106"/>
                  </a:cubicBezTo>
                  <a:cubicBezTo>
                    <a:pt x="5190" y="1118"/>
                    <a:pt x="5148" y="1124"/>
                    <a:pt x="5106" y="1124"/>
                  </a:cubicBezTo>
                  <a:cubicBezTo>
                    <a:pt x="4856" y="1124"/>
                    <a:pt x="4574" y="935"/>
                    <a:pt x="4281" y="935"/>
                  </a:cubicBezTo>
                  <a:cubicBezTo>
                    <a:pt x="3934" y="935"/>
                    <a:pt x="3953" y="504"/>
                    <a:pt x="4212" y="244"/>
                  </a:cubicBezTo>
                  <a:cubicBezTo>
                    <a:pt x="4384" y="73"/>
                    <a:pt x="4365" y="0"/>
                    <a:pt x="427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2" name="Google Shape;1552;p48"/>
            <p:cNvSpPr/>
            <p:nvPr/>
          </p:nvSpPr>
          <p:spPr>
            <a:xfrm>
              <a:off x="1231350" y="1485775"/>
              <a:ext cx="53800" cy="90400"/>
            </a:xfrm>
            <a:custGeom>
              <a:rect b="b" l="l" r="r" t="t"/>
              <a:pathLst>
                <a:path extrusionOk="0" h="3616" w="2152">
                  <a:moveTo>
                    <a:pt x="1149" y="1"/>
                  </a:moveTo>
                  <a:cubicBezTo>
                    <a:pt x="910" y="1"/>
                    <a:pt x="913" y="548"/>
                    <a:pt x="684" y="763"/>
                  </a:cubicBezTo>
                  <a:cubicBezTo>
                    <a:pt x="444" y="983"/>
                    <a:pt x="649" y="1486"/>
                    <a:pt x="855" y="1605"/>
                  </a:cubicBezTo>
                  <a:cubicBezTo>
                    <a:pt x="968" y="1670"/>
                    <a:pt x="965" y="1740"/>
                    <a:pt x="888" y="1740"/>
                  </a:cubicBezTo>
                  <a:cubicBezTo>
                    <a:pt x="821" y="1740"/>
                    <a:pt x="699" y="1688"/>
                    <a:pt x="547" y="1537"/>
                  </a:cubicBezTo>
                  <a:cubicBezTo>
                    <a:pt x="481" y="1471"/>
                    <a:pt x="419" y="1445"/>
                    <a:pt x="362" y="1445"/>
                  </a:cubicBezTo>
                  <a:cubicBezTo>
                    <a:pt x="134" y="1445"/>
                    <a:pt x="1" y="1868"/>
                    <a:pt x="166" y="1883"/>
                  </a:cubicBezTo>
                  <a:cubicBezTo>
                    <a:pt x="368" y="1898"/>
                    <a:pt x="208" y="2478"/>
                    <a:pt x="379" y="2501"/>
                  </a:cubicBezTo>
                  <a:cubicBezTo>
                    <a:pt x="379" y="2482"/>
                    <a:pt x="379" y="2462"/>
                    <a:pt x="375" y="2443"/>
                  </a:cubicBezTo>
                  <a:lnTo>
                    <a:pt x="375" y="2443"/>
                  </a:lnTo>
                  <a:cubicBezTo>
                    <a:pt x="421" y="2447"/>
                    <a:pt x="444" y="2474"/>
                    <a:pt x="456" y="2512"/>
                  </a:cubicBezTo>
                  <a:cubicBezTo>
                    <a:pt x="597" y="2552"/>
                    <a:pt x="684" y="2711"/>
                    <a:pt x="835" y="2711"/>
                  </a:cubicBezTo>
                  <a:cubicBezTo>
                    <a:pt x="841" y="2711"/>
                    <a:pt x="848" y="2711"/>
                    <a:pt x="855" y="2710"/>
                  </a:cubicBezTo>
                  <a:cubicBezTo>
                    <a:pt x="859" y="2710"/>
                    <a:pt x="862" y="2710"/>
                    <a:pt x="865" y="2710"/>
                  </a:cubicBezTo>
                  <a:cubicBezTo>
                    <a:pt x="1036" y="2710"/>
                    <a:pt x="760" y="3126"/>
                    <a:pt x="1184" y="3141"/>
                  </a:cubicBezTo>
                  <a:cubicBezTo>
                    <a:pt x="1543" y="3157"/>
                    <a:pt x="1778" y="3616"/>
                    <a:pt x="1933" y="3616"/>
                  </a:cubicBezTo>
                  <a:cubicBezTo>
                    <a:pt x="1963" y="3616"/>
                    <a:pt x="1990" y="3598"/>
                    <a:pt x="2014" y="3556"/>
                  </a:cubicBezTo>
                  <a:cubicBezTo>
                    <a:pt x="2151" y="3312"/>
                    <a:pt x="1839" y="2538"/>
                    <a:pt x="1858" y="2020"/>
                  </a:cubicBezTo>
                  <a:cubicBezTo>
                    <a:pt x="1873" y="1502"/>
                    <a:pt x="1462" y="54"/>
                    <a:pt x="1184" y="4"/>
                  </a:cubicBezTo>
                  <a:cubicBezTo>
                    <a:pt x="1172" y="2"/>
                    <a:pt x="1160" y="1"/>
                    <a:pt x="114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3" name="Google Shape;1553;p48"/>
            <p:cNvSpPr/>
            <p:nvPr/>
          </p:nvSpPr>
          <p:spPr>
            <a:xfrm>
              <a:off x="1841325" y="1320800"/>
              <a:ext cx="3875" cy="3325"/>
            </a:xfrm>
            <a:custGeom>
              <a:rect b="b" l="l" r="r" t="t"/>
              <a:pathLst>
                <a:path extrusionOk="0" h="133" w="155">
                  <a:moveTo>
                    <a:pt x="54" y="0"/>
                  </a:moveTo>
                  <a:cubicBezTo>
                    <a:pt x="44" y="0"/>
                    <a:pt x="35" y="4"/>
                    <a:pt x="26" y="13"/>
                  </a:cubicBezTo>
                  <a:cubicBezTo>
                    <a:pt x="1" y="39"/>
                    <a:pt x="52" y="132"/>
                    <a:pt x="100" y="132"/>
                  </a:cubicBezTo>
                  <a:cubicBezTo>
                    <a:pt x="110" y="132"/>
                    <a:pt x="120" y="129"/>
                    <a:pt x="129" y="120"/>
                  </a:cubicBezTo>
                  <a:cubicBezTo>
                    <a:pt x="154" y="95"/>
                    <a:pt x="103" y="0"/>
                    <a:pt x="54"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4" name="Google Shape;1554;p48"/>
            <p:cNvSpPr/>
            <p:nvPr/>
          </p:nvSpPr>
          <p:spPr>
            <a:xfrm>
              <a:off x="2676550" y="2566100"/>
              <a:ext cx="280925" cy="267400"/>
            </a:xfrm>
            <a:custGeom>
              <a:rect b="b" l="l" r="r" t="t"/>
              <a:pathLst>
                <a:path extrusionOk="0" h="10696" w="11237">
                  <a:moveTo>
                    <a:pt x="9403" y="2180"/>
                  </a:moveTo>
                  <a:cubicBezTo>
                    <a:pt x="9521" y="2200"/>
                    <a:pt x="9460" y="2284"/>
                    <a:pt x="9403" y="2284"/>
                  </a:cubicBezTo>
                  <a:cubicBezTo>
                    <a:pt x="9285" y="2264"/>
                    <a:pt x="9342" y="2180"/>
                    <a:pt x="9403" y="2180"/>
                  </a:cubicBezTo>
                  <a:close/>
                  <a:moveTo>
                    <a:pt x="4197" y="6328"/>
                  </a:moveTo>
                  <a:cubicBezTo>
                    <a:pt x="4320" y="6328"/>
                    <a:pt x="4443" y="6363"/>
                    <a:pt x="4510" y="6434"/>
                  </a:cubicBezTo>
                  <a:cubicBezTo>
                    <a:pt x="4525" y="6694"/>
                    <a:pt x="4457" y="6865"/>
                    <a:pt x="4300" y="6956"/>
                  </a:cubicBezTo>
                  <a:cubicBezTo>
                    <a:pt x="4263" y="6962"/>
                    <a:pt x="4229" y="6966"/>
                    <a:pt x="4199" y="6966"/>
                  </a:cubicBezTo>
                  <a:cubicBezTo>
                    <a:pt x="3917" y="6966"/>
                    <a:pt x="3891" y="6709"/>
                    <a:pt x="3885" y="6434"/>
                  </a:cubicBezTo>
                  <a:cubicBezTo>
                    <a:pt x="3951" y="6363"/>
                    <a:pt x="4074" y="6328"/>
                    <a:pt x="4197" y="6328"/>
                  </a:cubicBezTo>
                  <a:close/>
                  <a:moveTo>
                    <a:pt x="1959" y="1"/>
                  </a:moveTo>
                  <a:cubicBezTo>
                    <a:pt x="1845" y="1"/>
                    <a:pt x="1818" y="195"/>
                    <a:pt x="1674" y="195"/>
                  </a:cubicBezTo>
                  <a:cubicBezTo>
                    <a:pt x="1533" y="195"/>
                    <a:pt x="1171" y="141"/>
                    <a:pt x="1171" y="141"/>
                  </a:cubicBezTo>
                  <a:cubicBezTo>
                    <a:pt x="1171" y="141"/>
                    <a:pt x="1171" y="138"/>
                    <a:pt x="1167" y="134"/>
                  </a:cubicBezTo>
                  <a:cubicBezTo>
                    <a:pt x="912" y="412"/>
                    <a:pt x="649" y="732"/>
                    <a:pt x="599" y="808"/>
                  </a:cubicBezTo>
                  <a:cubicBezTo>
                    <a:pt x="527" y="915"/>
                    <a:pt x="671" y="1095"/>
                    <a:pt x="671" y="1095"/>
                  </a:cubicBezTo>
                  <a:cubicBezTo>
                    <a:pt x="671" y="1095"/>
                    <a:pt x="492" y="1277"/>
                    <a:pt x="638" y="1422"/>
                  </a:cubicBezTo>
                  <a:cubicBezTo>
                    <a:pt x="778" y="1563"/>
                    <a:pt x="638" y="1781"/>
                    <a:pt x="638" y="1781"/>
                  </a:cubicBezTo>
                  <a:cubicBezTo>
                    <a:pt x="638" y="1781"/>
                    <a:pt x="527" y="1960"/>
                    <a:pt x="348" y="2032"/>
                  </a:cubicBezTo>
                  <a:cubicBezTo>
                    <a:pt x="275" y="2062"/>
                    <a:pt x="230" y="2116"/>
                    <a:pt x="195" y="2185"/>
                  </a:cubicBezTo>
                  <a:lnTo>
                    <a:pt x="218" y="2177"/>
                  </a:lnTo>
                  <a:lnTo>
                    <a:pt x="290" y="2607"/>
                  </a:lnTo>
                  <a:cubicBezTo>
                    <a:pt x="290" y="2607"/>
                    <a:pt x="1" y="3145"/>
                    <a:pt x="218" y="3255"/>
                  </a:cubicBezTo>
                  <a:cubicBezTo>
                    <a:pt x="435" y="3362"/>
                    <a:pt x="290" y="3469"/>
                    <a:pt x="290" y="3721"/>
                  </a:cubicBezTo>
                  <a:cubicBezTo>
                    <a:pt x="290" y="3976"/>
                    <a:pt x="397" y="4189"/>
                    <a:pt x="469" y="4335"/>
                  </a:cubicBezTo>
                  <a:cubicBezTo>
                    <a:pt x="542" y="4479"/>
                    <a:pt x="397" y="4692"/>
                    <a:pt x="469" y="4803"/>
                  </a:cubicBezTo>
                  <a:cubicBezTo>
                    <a:pt x="542" y="4910"/>
                    <a:pt x="866" y="4982"/>
                    <a:pt x="866" y="4982"/>
                  </a:cubicBezTo>
                  <a:lnTo>
                    <a:pt x="649" y="6095"/>
                  </a:lnTo>
                  <a:cubicBezTo>
                    <a:pt x="649" y="6095"/>
                    <a:pt x="325" y="6312"/>
                    <a:pt x="325" y="6564"/>
                  </a:cubicBezTo>
                  <a:cubicBezTo>
                    <a:pt x="325" y="6815"/>
                    <a:pt x="793" y="7177"/>
                    <a:pt x="793" y="7177"/>
                  </a:cubicBezTo>
                  <a:lnTo>
                    <a:pt x="1186" y="7177"/>
                  </a:lnTo>
                  <a:cubicBezTo>
                    <a:pt x="1244" y="7166"/>
                    <a:pt x="1303" y="7161"/>
                    <a:pt x="1361" y="7161"/>
                  </a:cubicBezTo>
                  <a:cubicBezTo>
                    <a:pt x="1534" y="7161"/>
                    <a:pt x="1697" y="7207"/>
                    <a:pt x="1788" y="7262"/>
                  </a:cubicBezTo>
                  <a:cubicBezTo>
                    <a:pt x="1971" y="7371"/>
                    <a:pt x="2043" y="7478"/>
                    <a:pt x="2402" y="7478"/>
                  </a:cubicBezTo>
                  <a:cubicBezTo>
                    <a:pt x="2764" y="7478"/>
                    <a:pt x="3340" y="7913"/>
                    <a:pt x="3629" y="7913"/>
                  </a:cubicBezTo>
                  <a:cubicBezTo>
                    <a:pt x="3919" y="7913"/>
                    <a:pt x="4098" y="8416"/>
                    <a:pt x="4277" y="8416"/>
                  </a:cubicBezTo>
                  <a:cubicBezTo>
                    <a:pt x="4457" y="8416"/>
                    <a:pt x="4856" y="8454"/>
                    <a:pt x="5252" y="8454"/>
                  </a:cubicBezTo>
                  <a:cubicBezTo>
                    <a:pt x="5649" y="8454"/>
                    <a:pt x="5326" y="8671"/>
                    <a:pt x="5683" y="8671"/>
                  </a:cubicBezTo>
                  <a:cubicBezTo>
                    <a:pt x="6045" y="8671"/>
                    <a:pt x="5829" y="8851"/>
                    <a:pt x="6007" y="9030"/>
                  </a:cubicBezTo>
                  <a:cubicBezTo>
                    <a:pt x="6190" y="9209"/>
                    <a:pt x="6225" y="9281"/>
                    <a:pt x="6045" y="9281"/>
                  </a:cubicBezTo>
                  <a:cubicBezTo>
                    <a:pt x="5866" y="9281"/>
                    <a:pt x="5829" y="9537"/>
                    <a:pt x="6007" y="9750"/>
                  </a:cubicBezTo>
                  <a:cubicBezTo>
                    <a:pt x="6190" y="9967"/>
                    <a:pt x="6007" y="10040"/>
                    <a:pt x="5973" y="10147"/>
                  </a:cubicBezTo>
                  <a:cubicBezTo>
                    <a:pt x="5954" y="10207"/>
                    <a:pt x="6098" y="10455"/>
                    <a:pt x="6263" y="10696"/>
                  </a:cubicBezTo>
                  <a:cubicBezTo>
                    <a:pt x="6487" y="10585"/>
                    <a:pt x="6709" y="10532"/>
                    <a:pt x="6907" y="10486"/>
                  </a:cubicBezTo>
                  <a:cubicBezTo>
                    <a:pt x="6926" y="10481"/>
                    <a:pt x="6945" y="10478"/>
                    <a:pt x="6964" y="10471"/>
                  </a:cubicBezTo>
                  <a:cubicBezTo>
                    <a:pt x="6876" y="10344"/>
                    <a:pt x="6796" y="10215"/>
                    <a:pt x="6785" y="10143"/>
                  </a:cubicBezTo>
                  <a:cubicBezTo>
                    <a:pt x="6758" y="9960"/>
                    <a:pt x="6785" y="8252"/>
                    <a:pt x="6785" y="8252"/>
                  </a:cubicBezTo>
                  <a:cubicBezTo>
                    <a:pt x="6785" y="8252"/>
                    <a:pt x="6977" y="8139"/>
                    <a:pt x="7179" y="8139"/>
                  </a:cubicBezTo>
                  <a:cubicBezTo>
                    <a:pt x="7211" y="8139"/>
                    <a:pt x="7244" y="8142"/>
                    <a:pt x="7277" y="8149"/>
                  </a:cubicBezTo>
                  <a:cubicBezTo>
                    <a:pt x="7309" y="8156"/>
                    <a:pt x="7335" y="8160"/>
                    <a:pt x="7356" y="8160"/>
                  </a:cubicBezTo>
                  <a:cubicBezTo>
                    <a:pt x="7488" y="8160"/>
                    <a:pt x="7450" y="8028"/>
                    <a:pt x="7718" y="7917"/>
                  </a:cubicBezTo>
                  <a:cubicBezTo>
                    <a:pt x="8028" y="7788"/>
                    <a:pt x="8157" y="7684"/>
                    <a:pt x="8081" y="7425"/>
                  </a:cubicBezTo>
                  <a:cubicBezTo>
                    <a:pt x="8001" y="7166"/>
                    <a:pt x="7951" y="6857"/>
                    <a:pt x="7974" y="6754"/>
                  </a:cubicBezTo>
                  <a:cubicBezTo>
                    <a:pt x="8001" y="6648"/>
                    <a:pt x="7536" y="6674"/>
                    <a:pt x="7460" y="6522"/>
                  </a:cubicBezTo>
                  <a:cubicBezTo>
                    <a:pt x="7379" y="6365"/>
                    <a:pt x="7460" y="6053"/>
                    <a:pt x="7460" y="6053"/>
                  </a:cubicBezTo>
                  <a:cubicBezTo>
                    <a:pt x="7460" y="6053"/>
                    <a:pt x="7589" y="6030"/>
                    <a:pt x="7589" y="5771"/>
                  </a:cubicBezTo>
                  <a:cubicBezTo>
                    <a:pt x="7589" y="5512"/>
                    <a:pt x="7482" y="5382"/>
                    <a:pt x="7665" y="5382"/>
                  </a:cubicBezTo>
                  <a:cubicBezTo>
                    <a:pt x="7848" y="5382"/>
                    <a:pt x="8054" y="5355"/>
                    <a:pt x="8130" y="5279"/>
                  </a:cubicBezTo>
                  <a:cubicBezTo>
                    <a:pt x="8140" y="5269"/>
                    <a:pt x="8160" y="5265"/>
                    <a:pt x="8186" y="5265"/>
                  </a:cubicBezTo>
                  <a:cubicBezTo>
                    <a:pt x="8326" y="5265"/>
                    <a:pt x="8664" y="5390"/>
                    <a:pt x="8848" y="5390"/>
                  </a:cubicBezTo>
                  <a:cubicBezTo>
                    <a:pt x="8899" y="5390"/>
                    <a:pt x="8938" y="5380"/>
                    <a:pt x="8957" y="5355"/>
                  </a:cubicBezTo>
                  <a:cubicBezTo>
                    <a:pt x="9058" y="5234"/>
                    <a:pt x="9270" y="5068"/>
                    <a:pt x="9402" y="5068"/>
                  </a:cubicBezTo>
                  <a:cubicBezTo>
                    <a:pt x="9411" y="5068"/>
                    <a:pt x="9419" y="5069"/>
                    <a:pt x="9426" y="5070"/>
                  </a:cubicBezTo>
                  <a:cubicBezTo>
                    <a:pt x="9507" y="5086"/>
                    <a:pt x="9657" y="5124"/>
                    <a:pt x="9765" y="5124"/>
                  </a:cubicBezTo>
                  <a:cubicBezTo>
                    <a:pt x="9831" y="5124"/>
                    <a:pt x="9881" y="5110"/>
                    <a:pt x="9891" y="5070"/>
                  </a:cubicBezTo>
                  <a:cubicBezTo>
                    <a:pt x="9917" y="4967"/>
                    <a:pt x="9735" y="4940"/>
                    <a:pt x="9735" y="4761"/>
                  </a:cubicBezTo>
                  <a:cubicBezTo>
                    <a:pt x="9735" y="4578"/>
                    <a:pt x="9762" y="4426"/>
                    <a:pt x="9681" y="4243"/>
                  </a:cubicBezTo>
                  <a:cubicBezTo>
                    <a:pt x="9659" y="4182"/>
                    <a:pt x="9666" y="4132"/>
                    <a:pt x="9689" y="4087"/>
                  </a:cubicBezTo>
                  <a:cubicBezTo>
                    <a:pt x="9735" y="3991"/>
                    <a:pt x="9838" y="3934"/>
                    <a:pt x="9838" y="3934"/>
                  </a:cubicBezTo>
                  <a:cubicBezTo>
                    <a:pt x="9838" y="3934"/>
                    <a:pt x="10021" y="3881"/>
                    <a:pt x="9968" y="3777"/>
                  </a:cubicBezTo>
                  <a:lnTo>
                    <a:pt x="9968" y="3774"/>
                  </a:lnTo>
                  <a:cubicBezTo>
                    <a:pt x="9912" y="3827"/>
                    <a:pt x="9824" y="3848"/>
                    <a:pt x="9714" y="3848"/>
                  </a:cubicBezTo>
                  <a:cubicBezTo>
                    <a:pt x="9681" y="3848"/>
                    <a:pt x="9646" y="3846"/>
                    <a:pt x="9609" y="3842"/>
                  </a:cubicBezTo>
                  <a:cubicBezTo>
                    <a:pt x="9583" y="3617"/>
                    <a:pt x="9701" y="3530"/>
                    <a:pt x="9895" y="3526"/>
                  </a:cubicBezTo>
                  <a:cubicBezTo>
                    <a:pt x="9888" y="3460"/>
                    <a:pt x="9893" y="3414"/>
                    <a:pt x="9928" y="3414"/>
                  </a:cubicBezTo>
                  <a:cubicBezTo>
                    <a:pt x="9932" y="3414"/>
                    <a:pt x="9936" y="3414"/>
                    <a:pt x="9940" y="3415"/>
                  </a:cubicBezTo>
                  <a:cubicBezTo>
                    <a:pt x="9952" y="3418"/>
                    <a:pt x="9966" y="3420"/>
                    <a:pt x="9980" y="3420"/>
                  </a:cubicBezTo>
                  <a:cubicBezTo>
                    <a:pt x="10095" y="3420"/>
                    <a:pt x="10274" y="3327"/>
                    <a:pt x="10227" y="3232"/>
                  </a:cubicBezTo>
                  <a:cubicBezTo>
                    <a:pt x="10174" y="3130"/>
                    <a:pt x="10383" y="2871"/>
                    <a:pt x="10383" y="2741"/>
                  </a:cubicBezTo>
                  <a:cubicBezTo>
                    <a:pt x="10383" y="2611"/>
                    <a:pt x="10383" y="2482"/>
                    <a:pt x="10303" y="2482"/>
                  </a:cubicBezTo>
                  <a:cubicBezTo>
                    <a:pt x="10227" y="2482"/>
                    <a:pt x="10097" y="2329"/>
                    <a:pt x="10200" y="2276"/>
                  </a:cubicBezTo>
                  <a:cubicBezTo>
                    <a:pt x="10303" y="2226"/>
                    <a:pt x="10539" y="2097"/>
                    <a:pt x="10539" y="1967"/>
                  </a:cubicBezTo>
                  <a:cubicBezTo>
                    <a:pt x="10539" y="1837"/>
                    <a:pt x="10539" y="1525"/>
                    <a:pt x="10642" y="1525"/>
                  </a:cubicBezTo>
                  <a:cubicBezTo>
                    <a:pt x="10745" y="1525"/>
                    <a:pt x="11031" y="1422"/>
                    <a:pt x="11134" y="1293"/>
                  </a:cubicBezTo>
                  <a:cubicBezTo>
                    <a:pt x="11236" y="1163"/>
                    <a:pt x="11134" y="881"/>
                    <a:pt x="11134" y="881"/>
                  </a:cubicBezTo>
                  <a:cubicBezTo>
                    <a:pt x="11134" y="881"/>
                    <a:pt x="11054" y="774"/>
                    <a:pt x="10874" y="774"/>
                  </a:cubicBezTo>
                  <a:cubicBezTo>
                    <a:pt x="10691" y="774"/>
                    <a:pt x="10459" y="774"/>
                    <a:pt x="10459" y="854"/>
                  </a:cubicBezTo>
                  <a:cubicBezTo>
                    <a:pt x="10459" y="931"/>
                    <a:pt x="10642" y="1060"/>
                    <a:pt x="10589" y="1243"/>
                  </a:cubicBezTo>
                  <a:cubicBezTo>
                    <a:pt x="10539" y="1422"/>
                    <a:pt x="10174" y="1552"/>
                    <a:pt x="10123" y="1628"/>
                  </a:cubicBezTo>
                  <a:cubicBezTo>
                    <a:pt x="10115" y="1641"/>
                    <a:pt x="10099" y="1646"/>
                    <a:pt x="10078" y="1646"/>
                  </a:cubicBezTo>
                  <a:cubicBezTo>
                    <a:pt x="9967" y="1646"/>
                    <a:pt x="9709" y="1499"/>
                    <a:pt x="9579" y="1499"/>
                  </a:cubicBezTo>
                  <a:cubicBezTo>
                    <a:pt x="9471" y="1499"/>
                    <a:pt x="9217" y="1435"/>
                    <a:pt x="9060" y="1435"/>
                  </a:cubicBezTo>
                  <a:cubicBezTo>
                    <a:pt x="8996" y="1435"/>
                    <a:pt x="8949" y="1446"/>
                    <a:pt x="8934" y="1476"/>
                  </a:cubicBezTo>
                  <a:cubicBezTo>
                    <a:pt x="8915" y="1513"/>
                    <a:pt x="8882" y="1530"/>
                    <a:pt x="8843" y="1530"/>
                  </a:cubicBezTo>
                  <a:cubicBezTo>
                    <a:pt x="8775" y="1530"/>
                    <a:pt x="8688" y="1478"/>
                    <a:pt x="8622" y="1395"/>
                  </a:cubicBezTo>
                  <a:cubicBezTo>
                    <a:pt x="8588" y="1353"/>
                    <a:pt x="8535" y="1344"/>
                    <a:pt x="8478" y="1344"/>
                  </a:cubicBezTo>
                  <a:cubicBezTo>
                    <a:pt x="8437" y="1344"/>
                    <a:pt x="8395" y="1348"/>
                    <a:pt x="8358" y="1348"/>
                  </a:cubicBezTo>
                  <a:cubicBezTo>
                    <a:pt x="8288" y="1348"/>
                    <a:pt x="8233" y="1333"/>
                    <a:pt x="8233" y="1243"/>
                  </a:cubicBezTo>
                  <a:cubicBezTo>
                    <a:pt x="8233" y="1049"/>
                    <a:pt x="8256" y="653"/>
                    <a:pt x="8130" y="538"/>
                  </a:cubicBezTo>
                  <a:cubicBezTo>
                    <a:pt x="8123" y="530"/>
                    <a:pt x="8115" y="523"/>
                    <a:pt x="8104" y="519"/>
                  </a:cubicBezTo>
                  <a:cubicBezTo>
                    <a:pt x="8077" y="504"/>
                    <a:pt x="8047" y="493"/>
                    <a:pt x="8016" y="481"/>
                  </a:cubicBezTo>
                  <a:cubicBezTo>
                    <a:pt x="7799" y="614"/>
                    <a:pt x="7505" y="744"/>
                    <a:pt x="7418" y="904"/>
                  </a:cubicBezTo>
                  <a:cubicBezTo>
                    <a:pt x="7309" y="1107"/>
                    <a:pt x="6294" y="1225"/>
                    <a:pt x="5695" y="1225"/>
                  </a:cubicBezTo>
                  <a:cubicBezTo>
                    <a:pt x="5450" y="1225"/>
                    <a:pt x="5275" y="1205"/>
                    <a:pt x="5261" y="1163"/>
                  </a:cubicBezTo>
                  <a:cubicBezTo>
                    <a:pt x="5252" y="1144"/>
                    <a:pt x="5272" y="1128"/>
                    <a:pt x="5314" y="1110"/>
                  </a:cubicBezTo>
                  <a:lnTo>
                    <a:pt x="5314" y="1110"/>
                  </a:lnTo>
                  <a:lnTo>
                    <a:pt x="4872" y="1137"/>
                  </a:lnTo>
                  <a:cubicBezTo>
                    <a:pt x="4872" y="1137"/>
                    <a:pt x="4868" y="1156"/>
                    <a:pt x="4860" y="1179"/>
                  </a:cubicBezTo>
                  <a:cubicBezTo>
                    <a:pt x="4841" y="1224"/>
                    <a:pt x="4795" y="1293"/>
                    <a:pt x="4689" y="1293"/>
                  </a:cubicBezTo>
                  <a:cubicBezTo>
                    <a:pt x="4536" y="1293"/>
                    <a:pt x="4521" y="1163"/>
                    <a:pt x="4521" y="1163"/>
                  </a:cubicBezTo>
                  <a:cubicBezTo>
                    <a:pt x="4521" y="1163"/>
                    <a:pt x="4496" y="1165"/>
                    <a:pt x="4460" y="1165"/>
                  </a:cubicBezTo>
                  <a:cubicBezTo>
                    <a:pt x="4364" y="1165"/>
                    <a:pt x="4183" y="1151"/>
                    <a:pt x="4147" y="1049"/>
                  </a:cubicBezTo>
                  <a:cubicBezTo>
                    <a:pt x="4136" y="1019"/>
                    <a:pt x="4117" y="996"/>
                    <a:pt x="4091" y="977"/>
                  </a:cubicBezTo>
                  <a:cubicBezTo>
                    <a:pt x="3995" y="896"/>
                    <a:pt x="3804" y="881"/>
                    <a:pt x="3667" y="881"/>
                  </a:cubicBezTo>
                  <a:cubicBezTo>
                    <a:pt x="3500" y="881"/>
                    <a:pt x="3305" y="839"/>
                    <a:pt x="3164" y="774"/>
                  </a:cubicBezTo>
                  <a:cubicBezTo>
                    <a:pt x="3020" y="709"/>
                    <a:pt x="2825" y="736"/>
                    <a:pt x="2749" y="634"/>
                  </a:cubicBezTo>
                  <a:cubicBezTo>
                    <a:pt x="2673" y="530"/>
                    <a:pt x="2462" y="542"/>
                    <a:pt x="2425" y="412"/>
                  </a:cubicBezTo>
                  <a:cubicBezTo>
                    <a:pt x="2387" y="282"/>
                    <a:pt x="2337" y="180"/>
                    <a:pt x="2257" y="168"/>
                  </a:cubicBezTo>
                  <a:cubicBezTo>
                    <a:pt x="2181" y="153"/>
                    <a:pt x="2078" y="1"/>
                    <a:pt x="195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5" name="Google Shape;1555;p48"/>
            <p:cNvSpPr/>
            <p:nvPr/>
          </p:nvSpPr>
          <p:spPr>
            <a:xfrm>
              <a:off x="2793750" y="2572000"/>
              <a:ext cx="30825" cy="23575"/>
            </a:xfrm>
            <a:custGeom>
              <a:rect b="b" l="l" r="r" t="t"/>
              <a:pathLst>
                <a:path extrusionOk="0" h="943" w="1233">
                  <a:moveTo>
                    <a:pt x="397" y="1"/>
                  </a:moveTo>
                  <a:lnTo>
                    <a:pt x="309" y="150"/>
                  </a:lnTo>
                  <a:cubicBezTo>
                    <a:pt x="309" y="150"/>
                    <a:pt x="286" y="147"/>
                    <a:pt x="245" y="147"/>
                  </a:cubicBezTo>
                  <a:cubicBezTo>
                    <a:pt x="190" y="147"/>
                    <a:pt x="104" y="152"/>
                    <a:pt x="1" y="176"/>
                  </a:cubicBezTo>
                  <a:cubicBezTo>
                    <a:pt x="20" y="310"/>
                    <a:pt x="8" y="451"/>
                    <a:pt x="8" y="451"/>
                  </a:cubicBezTo>
                  <a:cubicBezTo>
                    <a:pt x="8" y="451"/>
                    <a:pt x="14" y="450"/>
                    <a:pt x="24" y="450"/>
                  </a:cubicBezTo>
                  <a:cubicBezTo>
                    <a:pt x="76" y="450"/>
                    <a:pt x="239" y="471"/>
                    <a:pt x="187" y="748"/>
                  </a:cubicBezTo>
                  <a:cubicBezTo>
                    <a:pt x="180" y="801"/>
                    <a:pt x="172" y="866"/>
                    <a:pt x="172" y="943"/>
                  </a:cubicBezTo>
                  <a:cubicBezTo>
                    <a:pt x="180" y="920"/>
                    <a:pt x="184" y="901"/>
                    <a:pt x="184" y="901"/>
                  </a:cubicBezTo>
                  <a:lnTo>
                    <a:pt x="626" y="874"/>
                  </a:lnTo>
                  <a:cubicBezTo>
                    <a:pt x="729" y="828"/>
                    <a:pt x="965" y="783"/>
                    <a:pt x="1232" y="729"/>
                  </a:cubicBezTo>
                  <a:cubicBezTo>
                    <a:pt x="1159" y="614"/>
                    <a:pt x="1102" y="519"/>
                    <a:pt x="1083" y="481"/>
                  </a:cubicBezTo>
                  <a:cubicBezTo>
                    <a:pt x="1026" y="329"/>
                    <a:pt x="397" y="1"/>
                    <a:pt x="39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6" name="Google Shape;1556;p48"/>
            <p:cNvSpPr/>
            <p:nvPr/>
          </p:nvSpPr>
          <p:spPr>
            <a:xfrm>
              <a:off x="2914175" y="2426500"/>
              <a:ext cx="249975" cy="154300"/>
            </a:xfrm>
            <a:custGeom>
              <a:rect b="b" l="l" r="r" t="t"/>
              <a:pathLst>
                <a:path extrusionOk="0" h="6172" w="9999">
                  <a:moveTo>
                    <a:pt x="7732" y="4017"/>
                  </a:moveTo>
                  <a:cubicBezTo>
                    <a:pt x="7781" y="4017"/>
                    <a:pt x="7833" y="4111"/>
                    <a:pt x="7811" y="4136"/>
                  </a:cubicBezTo>
                  <a:cubicBezTo>
                    <a:pt x="7801" y="4145"/>
                    <a:pt x="7791" y="4149"/>
                    <a:pt x="7781" y="4149"/>
                  </a:cubicBezTo>
                  <a:cubicBezTo>
                    <a:pt x="7731" y="4149"/>
                    <a:pt x="7682" y="4055"/>
                    <a:pt x="7704" y="4029"/>
                  </a:cubicBezTo>
                  <a:cubicBezTo>
                    <a:pt x="7713" y="4021"/>
                    <a:pt x="7723" y="4017"/>
                    <a:pt x="7732" y="4017"/>
                  </a:cubicBezTo>
                  <a:close/>
                  <a:moveTo>
                    <a:pt x="8954" y="4654"/>
                  </a:moveTo>
                  <a:cubicBezTo>
                    <a:pt x="9072" y="4673"/>
                    <a:pt x="9011" y="4758"/>
                    <a:pt x="8954" y="4758"/>
                  </a:cubicBezTo>
                  <a:cubicBezTo>
                    <a:pt x="8836" y="4738"/>
                    <a:pt x="8897" y="4654"/>
                    <a:pt x="8954" y="4654"/>
                  </a:cubicBezTo>
                  <a:close/>
                  <a:moveTo>
                    <a:pt x="2584" y="0"/>
                  </a:moveTo>
                  <a:cubicBezTo>
                    <a:pt x="2574" y="0"/>
                    <a:pt x="2566" y="2"/>
                    <a:pt x="2558" y="5"/>
                  </a:cubicBezTo>
                  <a:cubicBezTo>
                    <a:pt x="2421" y="55"/>
                    <a:pt x="1866" y="155"/>
                    <a:pt x="1540" y="155"/>
                  </a:cubicBezTo>
                  <a:cubicBezTo>
                    <a:pt x="1494" y="155"/>
                    <a:pt x="1453" y="153"/>
                    <a:pt x="1419" y="149"/>
                  </a:cubicBezTo>
                  <a:cubicBezTo>
                    <a:pt x="1373" y="144"/>
                    <a:pt x="1315" y="141"/>
                    <a:pt x="1249" y="141"/>
                  </a:cubicBezTo>
                  <a:cubicBezTo>
                    <a:pt x="904" y="141"/>
                    <a:pt x="327" y="203"/>
                    <a:pt x="24" y="203"/>
                  </a:cubicBezTo>
                  <a:lnTo>
                    <a:pt x="1" y="203"/>
                  </a:lnTo>
                  <a:cubicBezTo>
                    <a:pt x="131" y="489"/>
                    <a:pt x="280" y="798"/>
                    <a:pt x="333" y="824"/>
                  </a:cubicBezTo>
                  <a:cubicBezTo>
                    <a:pt x="435" y="874"/>
                    <a:pt x="317" y="1099"/>
                    <a:pt x="435" y="1236"/>
                  </a:cubicBezTo>
                  <a:cubicBezTo>
                    <a:pt x="558" y="1373"/>
                    <a:pt x="455" y="1461"/>
                    <a:pt x="421" y="1583"/>
                  </a:cubicBezTo>
                  <a:cubicBezTo>
                    <a:pt x="386" y="1701"/>
                    <a:pt x="542" y="1755"/>
                    <a:pt x="646" y="1769"/>
                  </a:cubicBezTo>
                  <a:cubicBezTo>
                    <a:pt x="748" y="1788"/>
                    <a:pt x="695" y="2029"/>
                    <a:pt x="680" y="2116"/>
                  </a:cubicBezTo>
                  <a:cubicBezTo>
                    <a:pt x="660" y="2204"/>
                    <a:pt x="748" y="2478"/>
                    <a:pt x="748" y="2615"/>
                  </a:cubicBezTo>
                  <a:cubicBezTo>
                    <a:pt x="748" y="2753"/>
                    <a:pt x="627" y="2650"/>
                    <a:pt x="577" y="2806"/>
                  </a:cubicBezTo>
                  <a:cubicBezTo>
                    <a:pt x="523" y="2962"/>
                    <a:pt x="646" y="3065"/>
                    <a:pt x="646" y="3153"/>
                  </a:cubicBezTo>
                  <a:cubicBezTo>
                    <a:pt x="646" y="3203"/>
                    <a:pt x="627" y="3366"/>
                    <a:pt x="611" y="3481"/>
                  </a:cubicBezTo>
                  <a:cubicBezTo>
                    <a:pt x="687" y="3484"/>
                    <a:pt x="755" y="3493"/>
                    <a:pt x="809" y="3511"/>
                  </a:cubicBezTo>
                  <a:lnTo>
                    <a:pt x="832" y="3511"/>
                  </a:lnTo>
                  <a:lnTo>
                    <a:pt x="832" y="3519"/>
                  </a:lnTo>
                  <a:cubicBezTo>
                    <a:pt x="869" y="3530"/>
                    <a:pt x="910" y="3535"/>
                    <a:pt x="955" y="3535"/>
                  </a:cubicBezTo>
                  <a:cubicBezTo>
                    <a:pt x="1283" y="3535"/>
                    <a:pt x="1807" y="3277"/>
                    <a:pt x="2048" y="3264"/>
                  </a:cubicBezTo>
                  <a:cubicBezTo>
                    <a:pt x="2159" y="3134"/>
                    <a:pt x="2292" y="2989"/>
                    <a:pt x="2387" y="2909"/>
                  </a:cubicBezTo>
                  <a:cubicBezTo>
                    <a:pt x="2452" y="2856"/>
                    <a:pt x="2492" y="2839"/>
                    <a:pt x="2534" y="2839"/>
                  </a:cubicBezTo>
                  <a:cubicBezTo>
                    <a:pt x="2609" y="2839"/>
                    <a:pt x="2687" y="2894"/>
                    <a:pt x="2916" y="2894"/>
                  </a:cubicBezTo>
                  <a:cubicBezTo>
                    <a:pt x="2934" y="2894"/>
                    <a:pt x="2954" y="2894"/>
                    <a:pt x="2974" y="2893"/>
                  </a:cubicBezTo>
                  <a:cubicBezTo>
                    <a:pt x="2992" y="2893"/>
                    <a:pt x="3010" y="2892"/>
                    <a:pt x="3026" y="2892"/>
                  </a:cubicBezTo>
                  <a:cubicBezTo>
                    <a:pt x="3371" y="2892"/>
                    <a:pt x="3220" y="3072"/>
                    <a:pt x="3351" y="3222"/>
                  </a:cubicBezTo>
                  <a:cubicBezTo>
                    <a:pt x="3403" y="3279"/>
                    <a:pt x="3479" y="3295"/>
                    <a:pt x="3558" y="3295"/>
                  </a:cubicBezTo>
                  <a:cubicBezTo>
                    <a:pt x="3666" y="3295"/>
                    <a:pt x="3779" y="3265"/>
                    <a:pt x="3848" y="3265"/>
                  </a:cubicBezTo>
                  <a:cubicBezTo>
                    <a:pt x="3864" y="3265"/>
                    <a:pt x="3878" y="3267"/>
                    <a:pt x="3888" y="3271"/>
                  </a:cubicBezTo>
                  <a:cubicBezTo>
                    <a:pt x="3973" y="3305"/>
                    <a:pt x="3283" y="3774"/>
                    <a:pt x="3180" y="3808"/>
                  </a:cubicBezTo>
                  <a:cubicBezTo>
                    <a:pt x="3172" y="3811"/>
                    <a:pt x="3162" y="3812"/>
                    <a:pt x="3150" y="3812"/>
                  </a:cubicBezTo>
                  <a:cubicBezTo>
                    <a:pt x="3031" y="3812"/>
                    <a:pt x="2731" y="3678"/>
                    <a:pt x="2509" y="3678"/>
                  </a:cubicBezTo>
                  <a:cubicBezTo>
                    <a:pt x="2478" y="3678"/>
                    <a:pt x="2449" y="3680"/>
                    <a:pt x="2421" y="3686"/>
                  </a:cubicBezTo>
                  <a:cubicBezTo>
                    <a:pt x="2182" y="3736"/>
                    <a:pt x="2333" y="4049"/>
                    <a:pt x="2353" y="4151"/>
                  </a:cubicBezTo>
                  <a:cubicBezTo>
                    <a:pt x="2368" y="4254"/>
                    <a:pt x="2075" y="4499"/>
                    <a:pt x="2075" y="4548"/>
                  </a:cubicBezTo>
                  <a:cubicBezTo>
                    <a:pt x="2075" y="4548"/>
                    <a:pt x="2078" y="4552"/>
                    <a:pt x="2078" y="4555"/>
                  </a:cubicBezTo>
                  <a:cubicBezTo>
                    <a:pt x="2086" y="4605"/>
                    <a:pt x="2288" y="5157"/>
                    <a:pt x="2452" y="5604"/>
                  </a:cubicBezTo>
                  <a:cubicBezTo>
                    <a:pt x="2456" y="5611"/>
                    <a:pt x="2460" y="5619"/>
                    <a:pt x="2460" y="5630"/>
                  </a:cubicBezTo>
                  <a:cubicBezTo>
                    <a:pt x="2463" y="5634"/>
                    <a:pt x="2463" y="5634"/>
                    <a:pt x="2467" y="5638"/>
                  </a:cubicBezTo>
                  <a:cubicBezTo>
                    <a:pt x="2467" y="5649"/>
                    <a:pt x="2471" y="5657"/>
                    <a:pt x="2475" y="5665"/>
                  </a:cubicBezTo>
                  <a:cubicBezTo>
                    <a:pt x="2475" y="5669"/>
                    <a:pt x="2475" y="5669"/>
                    <a:pt x="2479" y="5672"/>
                  </a:cubicBezTo>
                  <a:cubicBezTo>
                    <a:pt x="2570" y="5924"/>
                    <a:pt x="2646" y="6126"/>
                    <a:pt x="2662" y="6164"/>
                  </a:cubicBezTo>
                  <a:lnTo>
                    <a:pt x="2662" y="6168"/>
                  </a:lnTo>
                  <a:lnTo>
                    <a:pt x="2662" y="6172"/>
                  </a:lnTo>
                  <a:lnTo>
                    <a:pt x="3093" y="6049"/>
                  </a:lnTo>
                  <a:lnTo>
                    <a:pt x="3096" y="6084"/>
                  </a:lnTo>
                  <a:lnTo>
                    <a:pt x="3283" y="5996"/>
                  </a:lnTo>
                  <a:cubicBezTo>
                    <a:pt x="3283" y="5996"/>
                    <a:pt x="3309" y="5482"/>
                    <a:pt x="3466" y="5245"/>
                  </a:cubicBezTo>
                  <a:cubicBezTo>
                    <a:pt x="3619" y="5013"/>
                    <a:pt x="3645" y="4651"/>
                    <a:pt x="3698" y="4575"/>
                  </a:cubicBezTo>
                  <a:cubicBezTo>
                    <a:pt x="3716" y="4548"/>
                    <a:pt x="3800" y="4540"/>
                    <a:pt x="3913" y="4540"/>
                  </a:cubicBezTo>
                  <a:cubicBezTo>
                    <a:pt x="4067" y="4540"/>
                    <a:pt x="4274" y="4554"/>
                    <a:pt x="4445" y="4554"/>
                  </a:cubicBezTo>
                  <a:cubicBezTo>
                    <a:pt x="4503" y="4554"/>
                    <a:pt x="4556" y="4552"/>
                    <a:pt x="4602" y="4548"/>
                  </a:cubicBezTo>
                  <a:cubicBezTo>
                    <a:pt x="4613" y="4547"/>
                    <a:pt x="4623" y="4547"/>
                    <a:pt x="4634" y="4547"/>
                  </a:cubicBezTo>
                  <a:cubicBezTo>
                    <a:pt x="4842" y="4547"/>
                    <a:pt x="4932" y="4746"/>
                    <a:pt x="5038" y="4746"/>
                  </a:cubicBezTo>
                  <a:cubicBezTo>
                    <a:pt x="5064" y="4746"/>
                    <a:pt x="5090" y="4734"/>
                    <a:pt x="5120" y="4705"/>
                  </a:cubicBezTo>
                  <a:cubicBezTo>
                    <a:pt x="5276" y="4548"/>
                    <a:pt x="5535" y="4628"/>
                    <a:pt x="5562" y="4522"/>
                  </a:cubicBezTo>
                  <a:cubicBezTo>
                    <a:pt x="5566" y="4506"/>
                    <a:pt x="5576" y="4500"/>
                    <a:pt x="5591" y="4500"/>
                  </a:cubicBezTo>
                  <a:cubicBezTo>
                    <a:pt x="5680" y="4500"/>
                    <a:pt x="5935" y="4724"/>
                    <a:pt x="6001" y="4834"/>
                  </a:cubicBezTo>
                  <a:cubicBezTo>
                    <a:pt x="6076" y="4963"/>
                    <a:pt x="6363" y="4834"/>
                    <a:pt x="6569" y="4990"/>
                  </a:cubicBezTo>
                  <a:cubicBezTo>
                    <a:pt x="6701" y="5089"/>
                    <a:pt x="6961" y="5379"/>
                    <a:pt x="7159" y="5581"/>
                  </a:cubicBezTo>
                  <a:cubicBezTo>
                    <a:pt x="7163" y="5574"/>
                    <a:pt x="7167" y="5565"/>
                    <a:pt x="7170" y="5562"/>
                  </a:cubicBezTo>
                  <a:cubicBezTo>
                    <a:pt x="7174" y="5562"/>
                    <a:pt x="7174" y="5558"/>
                    <a:pt x="7178" y="5558"/>
                  </a:cubicBezTo>
                  <a:cubicBezTo>
                    <a:pt x="7269" y="5505"/>
                    <a:pt x="8173" y="5352"/>
                    <a:pt x="8264" y="5196"/>
                  </a:cubicBezTo>
                  <a:cubicBezTo>
                    <a:pt x="8305" y="5126"/>
                    <a:pt x="8507" y="5105"/>
                    <a:pt x="8724" y="5105"/>
                  </a:cubicBezTo>
                  <a:cubicBezTo>
                    <a:pt x="8991" y="5105"/>
                    <a:pt x="9282" y="5136"/>
                    <a:pt x="9324" y="5143"/>
                  </a:cubicBezTo>
                  <a:cubicBezTo>
                    <a:pt x="9333" y="5145"/>
                    <a:pt x="9348" y="5145"/>
                    <a:pt x="9366" y="5145"/>
                  </a:cubicBezTo>
                  <a:cubicBezTo>
                    <a:pt x="9385" y="5145"/>
                    <a:pt x="9408" y="5145"/>
                    <a:pt x="9434" y="5143"/>
                  </a:cubicBezTo>
                  <a:cubicBezTo>
                    <a:pt x="9579" y="5131"/>
                    <a:pt x="9823" y="5101"/>
                    <a:pt x="9938" y="5085"/>
                  </a:cubicBezTo>
                  <a:cubicBezTo>
                    <a:pt x="9953" y="5085"/>
                    <a:pt x="9968" y="5081"/>
                    <a:pt x="9980" y="5081"/>
                  </a:cubicBezTo>
                  <a:cubicBezTo>
                    <a:pt x="9991" y="5081"/>
                    <a:pt x="9999" y="5078"/>
                    <a:pt x="9999" y="5078"/>
                  </a:cubicBezTo>
                  <a:cubicBezTo>
                    <a:pt x="9999" y="5078"/>
                    <a:pt x="9964" y="4849"/>
                    <a:pt x="9964" y="4643"/>
                  </a:cubicBezTo>
                  <a:cubicBezTo>
                    <a:pt x="9846" y="4631"/>
                    <a:pt x="9743" y="4620"/>
                    <a:pt x="9674" y="4617"/>
                  </a:cubicBezTo>
                  <a:cubicBezTo>
                    <a:pt x="9663" y="4616"/>
                    <a:pt x="9653" y="4616"/>
                    <a:pt x="9644" y="4616"/>
                  </a:cubicBezTo>
                  <a:cubicBezTo>
                    <a:pt x="9417" y="4616"/>
                    <a:pt x="9614" y="4790"/>
                    <a:pt x="9450" y="4849"/>
                  </a:cubicBezTo>
                  <a:cubicBezTo>
                    <a:pt x="9440" y="4853"/>
                    <a:pt x="9430" y="4854"/>
                    <a:pt x="9419" y="4854"/>
                  </a:cubicBezTo>
                  <a:cubicBezTo>
                    <a:pt x="9241" y="4854"/>
                    <a:pt x="8947" y="4397"/>
                    <a:pt x="8779" y="3938"/>
                  </a:cubicBezTo>
                  <a:cubicBezTo>
                    <a:pt x="8596" y="3447"/>
                    <a:pt x="8493" y="3256"/>
                    <a:pt x="8321" y="3203"/>
                  </a:cubicBezTo>
                  <a:cubicBezTo>
                    <a:pt x="8150" y="3153"/>
                    <a:pt x="7666" y="3210"/>
                    <a:pt x="7475" y="3141"/>
                  </a:cubicBezTo>
                  <a:cubicBezTo>
                    <a:pt x="7433" y="3126"/>
                    <a:pt x="7396" y="3120"/>
                    <a:pt x="7357" y="3120"/>
                  </a:cubicBezTo>
                  <a:cubicBezTo>
                    <a:pt x="7221" y="3120"/>
                    <a:pt x="7080" y="3200"/>
                    <a:pt x="6743" y="3245"/>
                  </a:cubicBezTo>
                  <a:cubicBezTo>
                    <a:pt x="6309" y="3305"/>
                    <a:pt x="6240" y="3461"/>
                    <a:pt x="6001" y="3530"/>
                  </a:cubicBezTo>
                  <a:cubicBezTo>
                    <a:pt x="5912" y="3555"/>
                    <a:pt x="5829" y="3569"/>
                    <a:pt x="5761" y="3569"/>
                  </a:cubicBezTo>
                  <a:cubicBezTo>
                    <a:pt x="5644" y="3569"/>
                    <a:pt x="5567" y="3529"/>
                    <a:pt x="5562" y="3435"/>
                  </a:cubicBezTo>
                  <a:cubicBezTo>
                    <a:pt x="5550" y="3290"/>
                    <a:pt x="5482" y="3290"/>
                    <a:pt x="5250" y="3168"/>
                  </a:cubicBezTo>
                  <a:cubicBezTo>
                    <a:pt x="5017" y="3046"/>
                    <a:pt x="5112" y="2909"/>
                    <a:pt x="4940" y="2677"/>
                  </a:cubicBezTo>
                  <a:cubicBezTo>
                    <a:pt x="4766" y="2444"/>
                    <a:pt x="4552" y="2436"/>
                    <a:pt x="4266" y="2066"/>
                  </a:cubicBezTo>
                  <a:cubicBezTo>
                    <a:pt x="3984" y="1693"/>
                    <a:pt x="3992" y="1289"/>
                    <a:pt x="3774" y="927"/>
                  </a:cubicBezTo>
                  <a:cubicBezTo>
                    <a:pt x="3571" y="582"/>
                    <a:pt x="2792" y="0"/>
                    <a:pt x="2584"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7" name="Google Shape;1557;p48"/>
            <p:cNvSpPr/>
            <p:nvPr/>
          </p:nvSpPr>
          <p:spPr>
            <a:xfrm>
              <a:off x="2772125" y="2431575"/>
              <a:ext cx="160775" cy="158650"/>
            </a:xfrm>
            <a:custGeom>
              <a:rect b="b" l="l" r="r" t="t"/>
              <a:pathLst>
                <a:path extrusionOk="0" h="6346" w="6431">
                  <a:moveTo>
                    <a:pt x="5137" y="2373"/>
                  </a:moveTo>
                  <a:cubicBezTo>
                    <a:pt x="5145" y="2373"/>
                    <a:pt x="5153" y="2374"/>
                    <a:pt x="5161" y="2375"/>
                  </a:cubicBezTo>
                  <a:cubicBezTo>
                    <a:pt x="5316" y="2396"/>
                    <a:pt x="5191" y="2479"/>
                    <a:pt x="5084" y="2479"/>
                  </a:cubicBezTo>
                  <a:cubicBezTo>
                    <a:pt x="5075" y="2479"/>
                    <a:pt x="5066" y="2478"/>
                    <a:pt x="5058" y="2477"/>
                  </a:cubicBezTo>
                  <a:cubicBezTo>
                    <a:pt x="4907" y="2456"/>
                    <a:pt x="5032" y="2373"/>
                    <a:pt x="5137" y="2373"/>
                  </a:cubicBezTo>
                  <a:close/>
                  <a:moveTo>
                    <a:pt x="5683" y="0"/>
                  </a:moveTo>
                  <a:cubicBezTo>
                    <a:pt x="5352" y="15"/>
                    <a:pt x="5500" y="396"/>
                    <a:pt x="5153" y="412"/>
                  </a:cubicBezTo>
                  <a:cubicBezTo>
                    <a:pt x="4806" y="431"/>
                    <a:pt x="4799" y="629"/>
                    <a:pt x="4573" y="629"/>
                  </a:cubicBezTo>
                  <a:cubicBezTo>
                    <a:pt x="4568" y="629"/>
                    <a:pt x="4563" y="629"/>
                    <a:pt x="4559" y="629"/>
                  </a:cubicBezTo>
                  <a:cubicBezTo>
                    <a:pt x="4471" y="626"/>
                    <a:pt x="4385" y="622"/>
                    <a:pt x="4312" y="622"/>
                  </a:cubicBezTo>
                  <a:cubicBezTo>
                    <a:pt x="4185" y="622"/>
                    <a:pt x="4092" y="634"/>
                    <a:pt x="4075" y="690"/>
                  </a:cubicBezTo>
                  <a:cubicBezTo>
                    <a:pt x="4066" y="718"/>
                    <a:pt x="4037" y="731"/>
                    <a:pt x="3995" y="731"/>
                  </a:cubicBezTo>
                  <a:cubicBezTo>
                    <a:pt x="3911" y="731"/>
                    <a:pt x="3774" y="678"/>
                    <a:pt x="3637" y="587"/>
                  </a:cubicBezTo>
                  <a:cubicBezTo>
                    <a:pt x="3605" y="565"/>
                    <a:pt x="3577" y="556"/>
                    <a:pt x="3553" y="556"/>
                  </a:cubicBezTo>
                  <a:cubicBezTo>
                    <a:pt x="3415" y="556"/>
                    <a:pt x="3365" y="844"/>
                    <a:pt x="3144" y="896"/>
                  </a:cubicBezTo>
                  <a:cubicBezTo>
                    <a:pt x="3135" y="898"/>
                    <a:pt x="3122" y="899"/>
                    <a:pt x="3108" y="899"/>
                  </a:cubicBezTo>
                  <a:cubicBezTo>
                    <a:pt x="2967" y="899"/>
                    <a:pt x="2624" y="783"/>
                    <a:pt x="2257" y="640"/>
                  </a:cubicBezTo>
                  <a:cubicBezTo>
                    <a:pt x="1925" y="1121"/>
                    <a:pt x="1563" y="1616"/>
                    <a:pt x="1563" y="1616"/>
                  </a:cubicBezTo>
                  <a:lnTo>
                    <a:pt x="1205" y="1589"/>
                  </a:lnTo>
                  <a:lnTo>
                    <a:pt x="34" y="3793"/>
                  </a:lnTo>
                  <a:cubicBezTo>
                    <a:pt x="302" y="3807"/>
                    <a:pt x="511" y="3918"/>
                    <a:pt x="583" y="4074"/>
                  </a:cubicBezTo>
                  <a:cubicBezTo>
                    <a:pt x="597" y="4105"/>
                    <a:pt x="617" y="4116"/>
                    <a:pt x="639" y="4116"/>
                  </a:cubicBezTo>
                  <a:cubicBezTo>
                    <a:pt x="716" y="4116"/>
                    <a:pt x="831" y="3982"/>
                    <a:pt x="898" y="3982"/>
                  </a:cubicBezTo>
                  <a:cubicBezTo>
                    <a:pt x="920" y="3982"/>
                    <a:pt x="937" y="3996"/>
                    <a:pt x="945" y="4036"/>
                  </a:cubicBezTo>
                  <a:cubicBezTo>
                    <a:pt x="984" y="4231"/>
                    <a:pt x="763" y="4669"/>
                    <a:pt x="892" y="4982"/>
                  </a:cubicBezTo>
                  <a:cubicBezTo>
                    <a:pt x="934" y="5079"/>
                    <a:pt x="839" y="5121"/>
                    <a:pt x="680" y="5121"/>
                  </a:cubicBezTo>
                  <a:cubicBezTo>
                    <a:pt x="502" y="5121"/>
                    <a:pt x="242" y="5068"/>
                    <a:pt x="1" y="4982"/>
                  </a:cubicBezTo>
                  <a:lnTo>
                    <a:pt x="1" y="4982"/>
                  </a:lnTo>
                  <a:lnTo>
                    <a:pt x="39" y="5469"/>
                  </a:lnTo>
                  <a:cubicBezTo>
                    <a:pt x="43" y="5489"/>
                    <a:pt x="73" y="5610"/>
                    <a:pt x="111" y="5744"/>
                  </a:cubicBezTo>
                  <a:lnTo>
                    <a:pt x="366" y="5649"/>
                  </a:lnTo>
                  <a:cubicBezTo>
                    <a:pt x="366" y="5649"/>
                    <a:pt x="560" y="5553"/>
                    <a:pt x="708" y="5553"/>
                  </a:cubicBezTo>
                  <a:cubicBezTo>
                    <a:pt x="724" y="5553"/>
                    <a:pt x="740" y="5554"/>
                    <a:pt x="755" y="5557"/>
                  </a:cubicBezTo>
                  <a:cubicBezTo>
                    <a:pt x="759" y="5561"/>
                    <a:pt x="763" y="5561"/>
                    <a:pt x="766" y="5561"/>
                  </a:cubicBezTo>
                  <a:cubicBezTo>
                    <a:pt x="771" y="5564"/>
                    <a:pt x="774" y="5564"/>
                    <a:pt x="774" y="5564"/>
                  </a:cubicBezTo>
                  <a:lnTo>
                    <a:pt x="778" y="5568"/>
                  </a:lnTo>
                  <a:cubicBezTo>
                    <a:pt x="782" y="5572"/>
                    <a:pt x="785" y="5572"/>
                    <a:pt x="789" y="5576"/>
                  </a:cubicBezTo>
                  <a:cubicBezTo>
                    <a:pt x="794" y="5580"/>
                    <a:pt x="797" y="5584"/>
                    <a:pt x="801" y="5584"/>
                  </a:cubicBezTo>
                  <a:cubicBezTo>
                    <a:pt x="839" y="5626"/>
                    <a:pt x="858" y="5705"/>
                    <a:pt x="866" y="5793"/>
                  </a:cubicBezTo>
                  <a:cubicBezTo>
                    <a:pt x="969" y="5769"/>
                    <a:pt x="1055" y="5764"/>
                    <a:pt x="1110" y="5764"/>
                  </a:cubicBezTo>
                  <a:cubicBezTo>
                    <a:pt x="1151" y="5764"/>
                    <a:pt x="1174" y="5767"/>
                    <a:pt x="1174" y="5767"/>
                  </a:cubicBezTo>
                  <a:lnTo>
                    <a:pt x="1262" y="5618"/>
                  </a:lnTo>
                  <a:cubicBezTo>
                    <a:pt x="1262" y="5618"/>
                    <a:pt x="1891" y="5946"/>
                    <a:pt x="1948" y="6098"/>
                  </a:cubicBezTo>
                  <a:cubicBezTo>
                    <a:pt x="1967" y="6136"/>
                    <a:pt x="2024" y="6231"/>
                    <a:pt x="2097" y="6346"/>
                  </a:cubicBezTo>
                  <a:cubicBezTo>
                    <a:pt x="2539" y="6258"/>
                    <a:pt x="3061" y="6152"/>
                    <a:pt x="3209" y="5988"/>
                  </a:cubicBezTo>
                  <a:cubicBezTo>
                    <a:pt x="3480" y="5691"/>
                    <a:pt x="3789" y="5744"/>
                    <a:pt x="3972" y="5679"/>
                  </a:cubicBezTo>
                  <a:cubicBezTo>
                    <a:pt x="4106" y="5630"/>
                    <a:pt x="4258" y="5472"/>
                    <a:pt x="4358" y="5472"/>
                  </a:cubicBezTo>
                  <a:cubicBezTo>
                    <a:pt x="4391" y="5472"/>
                    <a:pt x="4418" y="5490"/>
                    <a:pt x="4437" y="5534"/>
                  </a:cubicBezTo>
                  <a:cubicBezTo>
                    <a:pt x="4486" y="5652"/>
                    <a:pt x="4361" y="5755"/>
                    <a:pt x="4193" y="5862"/>
                  </a:cubicBezTo>
                  <a:cubicBezTo>
                    <a:pt x="4224" y="5874"/>
                    <a:pt x="4254" y="5885"/>
                    <a:pt x="4281" y="5900"/>
                  </a:cubicBezTo>
                  <a:cubicBezTo>
                    <a:pt x="4292" y="5904"/>
                    <a:pt x="4300" y="5911"/>
                    <a:pt x="4307" y="5919"/>
                  </a:cubicBezTo>
                  <a:cubicBezTo>
                    <a:pt x="4425" y="5763"/>
                    <a:pt x="4548" y="5576"/>
                    <a:pt x="4548" y="5500"/>
                  </a:cubicBezTo>
                  <a:cubicBezTo>
                    <a:pt x="4548" y="5351"/>
                    <a:pt x="4727" y="5111"/>
                    <a:pt x="4757" y="4963"/>
                  </a:cubicBezTo>
                  <a:cubicBezTo>
                    <a:pt x="4784" y="4813"/>
                    <a:pt x="4997" y="4280"/>
                    <a:pt x="5085" y="4215"/>
                  </a:cubicBezTo>
                  <a:cubicBezTo>
                    <a:pt x="5093" y="4212"/>
                    <a:pt x="5100" y="4204"/>
                    <a:pt x="5107" y="4200"/>
                  </a:cubicBezTo>
                  <a:cubicBezTo>
                    <a:pt x="5111" y="4196"/>
                    <a:pt x="5116" y="4196"/>
                    <a:pt x="5119" y="4192"/>
                  </a:cubicBezTo>
                  <a:cubicBezTo>
                    <a:pt x="5123" y="4189"/>
                    <a:pt x="5127" y="4189"/>
                    <a:pt x="5127" y="4185"/>
                  </a:cubicBezTo>
                  <a:cubicBezTo>
                    <a:pt x="5134" y="4181"/>
                    <a:pt x="5139" y="4181"/>
                    <a:pt x="5142" y="4177"/>
                  </a:cubicBezTo>
                  <a:cubicBezTo>
                    <a:pt x="5134" y="4051"/>
                    <a:pt x="5130" y="3884"/>
                    <a:pt x="5142" y="3784"/>
                  </a:cubicBezTo>
                  <a:cubicBezTo>
                    <a:pt x="5123" y="3762"/>
                    <a:pt x="5111" y="3735"/>
                    <a:pt x="5111" y="3697"/>
                  </a:cubicBezTo>
                  <a:cubicBezTo>
                    <a:pt x="5111" y="3506"/>
                    <a:pt x="5836" y="3277"/>
                    <a:pt x="6273" y="3277"/>
                  </a:cubicBezTo>
                  <a:cubicBezTo>
                    <a:pt x="6279" y="3277"/>
                    <a:pt x="6286" y="3278"/>
                    <a:pt x="6293" y="3278"/>
                  </a:cubicBezTo>
                  <a:cubicBezTo>
                    <a:pt x="6309" y="3163"/>
                    <a:pt x="6328" y="3000"/>
                    <a:pt x="6328" y="2950"/>
                  </a:cubicBezTo>
                  <a:cubicBezTo>
                    <a:pt x="6328" y="2862"/>
                    <a:pt x="6205" y="2759"/>
                    <a:pt x="6259" y="2603"/>
                  </a:cubicBezTo>
                  <a:cubicBezTo>
                    <a:pt x="6309" y="2447"/>
                    <a:pt x="6430" y="2550"/>
                    <a:pt x="6430" y="2412"/>
                  </a:cubicBezTo>
                  <a:cubicBezTo>
                    <a:pt x="6430" y="2275"/>
                    <a:pt x="6342" y="2001"/>
                    <a:pt x="6362" y="1913"/>
                  </a:cubicBezTo>
                  <a:cubicBezTo>
                    <a:pt x="6377" y="1826"/>
                    <a:pt x="6430" y="1585"/>
                    <a:pt x="6328" y="1566"/>
                  </a:cubicBezTo>
                  <a:cubicBezTo>
                    <a:pt x="6224" y="1552"/>
                    <a:pt x="6068" y="1498"/>
                    <a:pt x="6103" y="1380"/>
                  </a:cubicBezTo>
                  <a:cubicBezTo>
                    <a:pt x="6137" y="1258"/>
                    <a:pt x="6240" y="1170"/>
                    <a:pt x="6117" y="1033"/>
                  </a:cubicBezTo>
                  <a:cubicBezTo>
                    <a:pt x="5999" y="896"/>
                    <a:pt x="6117" y="671"/>
                    <a:pt x="6015" y="621"/>
                  </a:cubicBezTo>
                  <a:cubicBezTo>
                    <a:pt x="5962" y="595"/>
                    <a:pt x="5813" y="286"/>
                    <a:pt x="568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8" name="Google Shape;1558;p48"/>
            <p:cNvSpPr/>
            <p:nvPr/>
          </p:nvSpPr>
          <p:spPr>
            <a:xfrm>
              <a:off x="2900375" y="2497450"/>
              <a:ext cx="113125" cy="45725"/>
            </a:xfrm>
            <a:custGeom>
              <a:rect b="b" l="l" r="r" t="t"/>
              <a:pathLst>
                <a:path extrusionOk="0" h="1829" w="4525">
                  <a:moveTo>
                    <a:pt x="3086" y="1"/>
                  </a:moveTo>
                  <a:cubicBezTo>
                    <a:pt x="3044" y="1"/>
                    <a:pt x="3004" y="18"/>
                    <a:pt x="2939" y="71"/>
                  </a:cubicBezTo>
                  <a:cubicBezTo>
                    <a:pt x="2844" y="151"/>
                    <a:pt x="2711" y="296"/>
                    <a:pt x="2600" y="426"/>
                  </a:cubicBezTo>
                  <a:cubicBezTo>
                    <a:pt x="2608" y="425"/>
                    <a:pt x="2615" y="425"/>
                    <a:pt x="2623" y="425"/>
                  </a:cubicBezTo>
                  <a:cubicBezTo>
                    <a:pt x="2654" y="425"/>
                    <a:pt x="2680" y="432"/>
                    <a:pt x="2695" y="444"/>
                  </a:cubicBezTo>
                  <a:cubicBezTo>
                    <a:pt x="2916" y="593"/>
                    <a:pt x="2230" y="1024"/>
                    <a:pt x="1803" y="1077"/>
                  </a:cubicBezTo>
                  <a:cubicBezTo>
                    <a:pt x="1768" y="1082"/>
                    <a:pt x="1734" y="1084"/>
                    <a:pt x="1701" y="1084"/>
                  </a:cubicBezTo>
                  <a:cubicBezTo>
                    <a:pt x="1434" y="1084"/>
                    <a:pt x="1253" y="952"/>
                    <a:pt x="1029" y="952"/>
                  </a:cubicBezTo>
                  <a:cubicBezTo>
                    <a:pt x="950" y="952"/>
                    <a:pt x="866" y="969"/>
                    <a:pt x="771" y="1012"/>
                  </a:cubicBezTo>
                  <a:cubicBezTo>
                    <a:pt x="536" y="1119"/>
                    <a:pt x="307" y="1196"/>
                    <a:pt x="157" y="1196"/>
                  </a:cubicBezTo>
                  <a:cubicBezTo>
                    <a:pt x="92" y="1196"/>
                    <a:pt x="42" y="1182"/>
                    <a:pt x="12" y="1149"/>
                  </a:cubicBezTo>
                  <a:cubicBezTo>
                    <a:pt x="0" y="1249"/>
                    <a:pt x="4" y="1416"/>
                    <a:pt x="12" y="1542"/>
                  </a:cubicBezTo>
                  <a:cubicBezTo>
                    <a:pt x="107" y="1485"/>
                    <a:pt x="260" y="1413"/>
                    <a:pt x="389" y="1363"/>
                  </a:cubicBezTo>
                  <a:cubicBezTo>
                    <a:pt x="393" y="1363"/>
                    <a:pt x="397" y="1359"/>
                    <a:pt x="397" y="1359"/>
                  </a:cubicBezTo>
                  <a:cubicBezTo>
                    <a:pt x="408" y="1355"/>
                    <a:pt x="416" y="1352"/>
                    <a:pt x="424" y="1352"/>
                  </a:cubicBezTo>
                  <a:cubicBezTo>
                    <a:pt x="431" y="1348"/>
                    <a:pt x="435" y="1348"/>
                    <a:pt x="438" y="1344"/>
                  </a:cubicBezTo>
                  <a:cubicBezTo>
                    <a:pt x="447" y="1341"/>
                    <a:pt x="454" y="1341"/>
                    <a:pt x="461" y="1336"/>
                  </a:cubicBezTo>
                  <a:cubicBezTo>
                    <a:pt x="466" y="1336"/>
                    <a:pt x="473" y="1332"/>
                    <a:pt x="481" y="1332"/>
                  </a:cubicBezTo>
                  <a:cubicBezTo>
                    <a:pt x="484" y="1329"/>
                    <a:pt x="492" y="1329"/>
                    <a:pt x="496" y="1329"/>
                  </a:cubicBezTo>
                  <a:cubicBezTo>
                    <a:pt x="503" y="1325"/>
                    <a:pt x="507" y="1325"/>
                    <a:pt x="515" y="1321"/>
                  </a:cubicBezTo>
                  <a:cubicBezTo>
                    <a:pt x="519" y="1321"/>
                    <a:pt x="526" y="1321"/>
                    <a:pt x="530" y="1318"/>
                  </a:cubicBezTo>
                  <a:cubicBezTo>
                    <a:pt x="535" y="1318"/>
                    <a:pt x="542" y="1318"/>
                    <a:pt x="549" y="1313"/>
                  </a:cubicBezTo>
                  <a:lnTo>
                    <a:pt x="557" y="1313"/>
                  </a:lnTo>
                  <a:cubicBezTo>
                    <a:pt x="568" y="1313"/>
                    <a:pt x="576" y="1309"/>
                    <a:pt x="584" y="1309"/>
                  </a:cubicBezTo>
                  <a:cubicBezTo>
                    <a:pt x="702" y="1309"/>
                    <a:pt x="553" y="1462"/>
                    <a:pt x="702" y="1519"/>
                  </a:cubicBezTo>
                  <a:cubicBezTo>
                    <a:pt x="777" y="1550"/>
                    <a:pt x="989" y="1573"/>
                    <a:pt x="1196" y="1573"/>
                  </a:cubicBezTo>
                  <a:cubicBezTo>
                    <a:pt x="1398" y="1573"/>
                    <a:pt x="1596" y="1551"/>
                    <a:pt x="1655" y="1492"/>
                  </a:cubicBezTo>
                  <a:cubicBezTo>
                    <a:pt x="1673" y="1475"/>
                    <a:pt x="1686" y="1467"/>
                    <a:pt x="1696" y="1467"/>
                  </a:cubicBezTo>
                  <a:cubicBezTo>
                    <a:pt x="1755" y="1467"/>
                    <a:pt x="1703" y="1729"/>
                    <a:pt x="1807" y="1729"/>
                  </a:cubicBezTo>
                  <a:cubicBezTo>
                    <a:pt x="1925" y="1729"/>
                    <a:pt x="2345" y="1760"/>
                    <a:pt x="2371" y="1821"/>
                  </a:cubicBezTo>
                  <a:cubicBezTo>
                    <a:pt x="2375" y="1826"/>
                    <a:pt x="2380" y="1828"/>
                    <a:pt x="2388" y="1828"/>
                  </a:cubicBezTo>
                  <a:cubicBezTo>
                    <a:pt x="2426" y="1828"/>
                    <a:pt x="2516" y="1772"/>
                    <a:pt x="2630" y="1717"/>
                  </a:cubicBezTo>
                  <a:cubicBezTo>
                    <a:pt x="2627" y="1714"/>
                    <a:pt x="2627" y="1714"/>
                    <a:pt x="2627" y="1710"/>
                  </a:cubicBezTo>
                  <a:cubicBezTo>
                    <a:pt x="2627" y="1661"/>
                    <a:pt x="2920" y="1416"/>
                    <a:pt x="2905" y="1313"/>
                  </a:cubicBezTo>
                  <a:cubicBezTo>
                    <a:pt x="2885" y="1211"/>
                    <a:pt x="2734" y="898"/>
                    <a:pt x="2973" y="848"/>
                  </a:cubicBezTo>
                  <a:cubicBezTo>
                    <a:pt x="3001" y="842"/>
                    <a:pt x="3030" y="840"/>
                    <a:pt x="3061" y="840"/>
                  </a:cubicBezTo>
                  <a:cubicBezTo>
                    <a:pt x="3283" y="840"/>
                    <a:pt x="3583" y="974"/>
                    <a:pt x="3702" y="974"/>
                  </a:cubicBezTo>
                  <a:cubicBezTo>
                    <a:pt x="3714" y="974"/>
                    <a:pt x="3724" y="973"/>
                    <a:pt x="3732" y="970"/>
                  </a:cubicBezTo>
                  <a:cubicBezTo>
                    <a:pt x="3835" y="936"/>
                    <a:pt x="4525" y="467"/>
                    <a:pt x="4440" y="433"/>
                  </a:cubicBezTo>
                  <a:cubicBezTo>
                    <a:pt x="4430" y="429"/>
                    <a:pt x="4416" y="427"/>
                    <a:pt x="4400" y="427"/>
                  </a:cubicBezTo>
                  <a:cubicBezTo>
                    <a:pt x="4331" y="427"/>
                    <a:pt x="4218" y="457"/>
                    <a:pt x="4110" y="457"/>
                  </a:cubicBezTo>
                  <a:cubicBezTo>
                    <a:pt x="4031" y="457"/>
                    <a:pt x="3955" y="441"/>
                    <a:pt x="3903" y="384"/>
                  </a:cubicBezTo>
                  <a:cubicBezTo>
                    <a:pt x="3772" y="234"/>
                    <a:pt x="3923" y="54"/>
                    <a:pt x="3578" y="54"/>
                  </a:cubicBezTo>
                  <a:cubicBezTo>
                    <a:pt x="3562" y="54"/>
                    <a:pt x="3544" y="55"/>
                    <a:pt x="3526" y="55"/>
                  </a:cubicBezTo>
                  <a:cubicBezTo>
                    <a:pt x="3506" y="56"/>
                    <a:pt x="3486" y="56"/>
                    <a:pt x="3468" y="56"/>
                  </a:cubicBezTo>
                  <a:cubicBezTo>
                    <a:pt x="3239" y="56"/>
                    <a:pt x="3161" y="1"/>
                    <a:pt x="308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59" name="Google Shape;1559;p48"/>
            <p:cNvSpPr/>
            <p:nvPr/>
          </p:nvSpPr>
          <p:spPr>
            <a:xfrm>
              <a:off x="2122575" y="1913700"/>
              <a:ext cx="75025" cy="111250"/>
            </a:xfrm>
            <a:custGeom>
              <a:rect b="b" l="l" r="r" t="t"/>
              <a:pathLst>
                <a:path extrusionOk="0" h="4450" w="3001">
                  <a:moveTo>
                    <a:pt x="2703" y="0"/>
                  </a:moveTo>
                  <a:cubicBezTo>
                    <a:pt x="2703" y="0"/>
                    <a:pt x="2105" y="92"/>
                    <a:pt x="1918" y="115"/>
                  </a:cubicBezTo>
                  <a:cubicBezTo>
                    <a:pt x="1735" y="137"/>
                    <a:pt x="1552" y="690"/>
                    <a:pt x="1552" y="690"/>
                  </a:cubicBezTo>
                  <a:lnTo>
                    <a:pt x="1044" y="781"/>
                  </a:lnTo>
                  <a:cubicBezTo>
                    <a:pt x="1044" y="781"/>
                    <a:pt x="1049" y="823"/>
                    <a:pt x="1056" y="885"/>
                  </a:cubicBezTo>
                  <a:cubicBezTo>
                    <a:pt x="1083" y="1071"/>
                    <a:pt x="1125" y="1456"/>
                    <a:pt x="1090" y="1543"/>
                  </a:cubicBezTo>
                  <a:cubicBezTo>
                    <a:pt x="1044" y="1658"/>
                    <a:pt x="1159" y="1909"/>
                    <a:pt x="999" y="2024"/>
                  </a:cubicBezTo>
                  <a:cubicBezTo>
                    <a:pt x="835" y="2142"/>
                    <a:pt x="1113" y="2348"/>
                    <a:pt x="976" y="2554"/>
                  </a:cubicBezTo>
                  <a:cubicBezTo>
                    <a:pt x="835" y="2764"/>
                    <a:pt x="1021" y="3362"/>
                    <a:pt x="903" y="3385"/>
                  </a:cubicBezTo>
                  <a:cubicBezTo>
                    <a:pt x="899" y="3386"/>
                    <a:pt x="894" y="3386"/>
                    <a:pt x="889" y="3386"/>
                  </a:cubicBezTo>
                  <a:cubicBezTo>
                    <a:pt x="770" y="3386"/>
                    <a:pt x="539" y="3127"/>
                    <a:pt x="560" y="2969"/>
                  </a:cubicBezTo>
                  <a:cubicBezTo>
                    <a:pt x="560" y="2950"/>
                    <a:pt x="564" y="2927"/>
                    <a:pt x="564" y="2897"/>
                  </a:cubicBezTo>
                  <a:lnTo>
                    <a:pt x="564" y="2893"/>
                  </a:lnTo>
                  <a:lnTo>
                    <a:pt x="564" y="2882"/>
                  </a:lnTo>
                  <a:lnTo>
                    <a:pt x="564" y="2790"/>
                  </a:lnTo>
                  <a:cubicBezTo>
                    <a:pt x="455" y="2722"/>
                    <a:pt x="212" y="2578"/>
                    <a:pt x="113" y="2578"/>
                  </a:cubicBezTo>
                  <a:cubicBezTo>
                    <a:pt x="101" y="2578"/>
                    <a:pt x="91" y="2580"/>
                    <a:pt x="84" y="2584"/>
                  </a:cubicBezTo>
                  <a:cubicBezTo>
                    <a:pt x="1" y="2637"/>
                    <a:pt x="69" y="2843"/>
                    <a:pt x="172" y="2980"/>
                  </a:cubicBezTo>
                  <a:cubicBezTo>
                    <a:pt x="275" y="3118"/>
                    <a:pt x="119" y="3377"/>
                    <a:pt x="275" y="3430"/>
                  </a:cubicBezTo>
                  <a:cubicBezTo>
                    <a:pt x="432" y="3480"/>
                    <a:pt x="587" y="3548"/>
                    <a:pt x="587" y="3705"/>
                  </a:cubicBezTo>
                  <a:cubicBezTo>
                    <a:pt x="587" y="3861"/>
                    <a:pt x="847" y="3739"/>
                    <a:pt x="915" y="3895"/>
                  </a:cubicBezTo>
                  <a:cubicBezTo>
                    <a:pt x="984" y="4052"/>
                    <a:pt x="965" y="4414"/>
                    <a:pt x="1121" y="4448"/>
                  </a:cubicBezTo>
                  <a:cubicBezTo>
                    <a:pt x="1127" y="4449"/>
                    <a:pt x="1133" y="4450"/>
                    <a:pt x="1139" y="4450"/>
                  </a:cubicBezTo>
                  <a:cubicBezTo>
                    <a:pt x="1280" y="4450"/>
                    <a:pt x="1379" y="4084"/>
                    <a:pt x="1549" y="4084"/>
                  </a:cubicBezTo>
                  <a:cubicBezTo>
                    <a:pt x="1556" y="4084"/>
                    <a:pt x="1563" y="4085"/>
                    <a:pt x="1570" y="4086"/>
                  </a:cubicBezTo>
                  <a:cubicBezTo>
                    <a:pt x="1582" y="4088"/>
                    <a:pt x="1594" y="4089"/>
                    <a:pt x="1606" y="4089"/>
                  </a:cubicBezTo>
                  <a:cubicBezTo>
                    <a:pt x="1742" y="4089"/>
                    <a:pt x="1881" y="3967"/>
                    <a:pt x="1990" y="3967"/>
                  </a:cubicBezTo>
                  <a:cubicBezTo>
                    <a:pt x="2027" y="3967"/>
                    <a:pt x="2060" y="3981"/>
                    <a:pt x="2089" y="4018"/>
                  </a:cubicBezTo>
                  <a:cubicBezTo>
                    <a:pt x="2188" y="4144"/>
                    <a:pt x="2344" y="4258"/>
                    <a:pt x="2650" y="4258"/>
                  </a:cubicBezTo>
                  <a:cubicBezTo>
                    <a:pt x="2665" y="4258"/>
                    <a:pt x="2680" y="4258"/>
                    <a:pt x="2695" y="4257"/>
                  </a:cubicBezTo>
                  <a:cubicBezTo>
                    <a:pt x="2703" y="4246"/>
                    <a:pt x="2706" y="4238"/>
                    <a:pt x="2714" y="4227"/>
                  </a:cubicBezTo>
                  <a:cubicBezTo>
                    <a:pt x="2718" y="4223"/>
                    <a:pt x="2722" y="4215"/>
                    <a:pt x="2726" y="4212"/>
                  </a:cubicBezTo>
                  <a:cubicBezTo>
                    <a:pt x="2726" y="4208"/>
                    <a:pt x="2726" y="4208"/>
                    <a:pt x="2729" y="4204"/>
                  </a:cubicBezTo>
                  <a:cubicBezTo>
                    <a:pt x="2729" y="4201"/>
                    <a:pt x="2733" y="4196"/>
                    <a:pt x="2737" y="4192"/>
                  </a:cubicBezTo>
                  <a:cubicBezTo>
                    <a:pt x="2737" y="4189"/>
                    <a:pt x="2741" y="4181"/>
                    <a:pt x="2745" y="4173"/>
                  </a:cubicBezTo>
                  <a:lnTo>
                    <a:pt x="2749" y="4170"/>
                  </a:lnTo>
                  <a:cubicBezTo>
                    <a:pt x="2752" y="4166"/>
                    <a:pt x="2752" y="4162"/>
                    <a:pt x="2756" y="4155"/>
                  </a:cubicBezTo>
                  <a:cubicBezTo>
                    <a:pt x="2756" y="4155"/>
                    <a:pt x="2756" y="4150"/>
                    <a:pt x="2759" y="4150"/>
                  </a:cubicBezTo>
                  <a:cubicBezTo>
                    <a:pt x="2759" y="4147"/>
                    <a:pt x="2764" y="4143"/>
                    <a:pt x="2764" y="4139"/>
                  </a:cubicBezTo>
                  <a:cubicBezTo>
                    <a:pt x="2764" y="4136"/>
                    <a:pt x="2764" y="4136"/>
                    <a:pt x="2768" y="4132"/>
                  </a:cubicBezTo>
                  <a:cubicBezTo>
                    <a:pt x="2768" y="4127"/>
                    <a:pt x="2771" y="4124"/>
                    <a:pt x="2771" y="4120"/>
                  </a:cubicBezTo>
                  <a:lnTo>
                    <a:pt x="2771" y="4113"/>
                  </a:lnTo>
                  <a:cubicBezTo>
                    <a:pt x="2775" y="4109"/>
                    <a:pt x="2775" y="4105"/>
                    <a:pt x="2775" y="4101"/>
                  </a:cubicBezTo>
                  <a:lnTo>
                    <a:pt x="2779" y="4097"/>
                  </a:lnTo>
                  <a:lnTo>
                    <a:pt x="2779" y="4082"/>
                  </a:lnTo>
                  <a:lnTo>
                    <a:pt x="2782" y="4078"/>
                  </a:lnTo>
                  <a:lnTo>
                    <a:pt x="2782" y="4063"/>
                  </a:lnTo>
                  <a:cubicBezTo>
                    <a:pt x="2782" y="4059"/>
                    <a:pt x="2782" y="4055"/>
                    <a:pt x="2779" y="4048"/>
                  </a:cubicBezTo>
                  <a:lnTo>
                    <a:pt x="2779" y="4044"/>
                  </a:lnTo>
                  <a:cubicBezTo>
                    <a:pt x="2779" y="4041"/>
                    <a:pt x="2779" y="4036"/>
                    <a:pt x="2775" y="4036"/>
                  </a:cubicBezTo>
                  <a:lnTo>
                    <a:pt x="2775" y="4029"/>
                  </a:lnTo>
                  <a:cubicBezTo>
                    <a:pt x="2771" y="4029"/>
                    <a:pt x="2771" y="4025"/>
                    <a:pt x="2771" y="4021"/>
                  </a:cubicBezTo>
                  <a:cubicBezTo>
                    <a:pt x="2768" y="4021"/>
                    <a:pt x="2768" y="4018"/>
                    <a:pt x="2768" y="4018"/>
                  </a:cubicBezTo>
                  <a:cubicBezTo>
                    <a:pt x="2764" y="4013"/>
                    <a:pt x="2764" y="4009"/>
                    <a:pt x="2759" y="4009"/>
                  </a:cubicBezTo>
                  <a:cubicBezTo>
                    <a:pt x="2759" y="4006"/>
                    <a:pt x="2756" y="4006"/>
                    <a:pt x="2756" y="4006"/>
                  </a:cubicBezTo>
                  <a:cubicBezTo>
                    <a:pt x="2752" y="4002"/>
                    <a:pt x="2749" y="3998"/>
                    <a:pt x="2745" y="3998"/>
                  </a:cubicBezTo>
                  <a:cubicBezTo>
                    <a:pt x="2745" y="3995"/>
                    <a:pt x="2745" y="3995"/>
                    <a:pt x="2741" y="3995"/>
                  </a:cubicBezTo>
                  <a:cubicBezTo>
                    <a:pt x="2737" y="3990"/>
                    <a:pt x="2733" y="3987"/>
                    <a:pt x="2726" y="3983"/>
                  </a:cubicBezTo>
                  <a:cubicBezTo>
                    <a:pt x="2539" y="3891"/>
                    <a:pt x="2726" y="3385"/>
                    <a:pt x="2566" y="3385"/>
                  </a:cubicBezTo>
                  <a:cubicBezTo>
                    <a:pt x="2402" y="3385"/>
                    <a:pt x="2448" y="2832"/>
                    <a:pt x="2287" y="2832"/>
                  </a:cubicBezTo>
                  <a:cubicBezTo>
                    <a:pt x="2127" y="2832"/>
                    <a:pt x="1758" y="2508"/>
                    <a:pt x="1781" y="2303"/>
                  </a:cubicBezTo>
                  <a:cubicBezTo>
                    <a:pt x="1804" y="2097"/>
                    <a:pt x="2150" y="2325"/>
                    <a:pt x="2265" y="2069"/>
                  </a:cubicBezTo>
                  <a:cubicBezTo>
                    <a:pt x="2295" y="2002"/>
                    <a:pt x="2347" y="1979"/>
                    <a:pt x="2410" y="1979"/>
                  </a:cubicBezTo>
                  <a:cubicBezTo>
                    <a:pt x="2543" y="1979"/>
                    <a:pt x="2723" y="2080"/>
                    <a:pt x="2853" y="2080"/>
                  </a:cubicBezTo>
                  <a:cubicBezTo>
                    <a:pt x="2892" y="2080"/>
                    <a:pt x="2927" y="2071"/>
                    <a:pt x="2954" y="2046"/>
                  </a:cubicBezTo>
                  <a:cubicBezTo>
                    <a:pt x="2958" y="2046"/>
                    <a:pt x="2962" y="2043"/>
                    <a:pt x="2965" y="2039"/>
                  </a:cubicBezTo>
                  <a:cubicBezTo>
                    <a:pt x="2970" y="2035"/>
                    <a:pt x="2970" y="2032"/>
                    <a:pt x="2974" y="2032"/>
                  </a:cubicBezTo>
                  <a:lnTo>
                    <a:pt x="2974" y="2028"/>
                  </a:lnTo>
                  <a:cubicBezTo>
                    <a:pt x="2977" y="2024"/>
                    <a:pt x="2977" y="2020"/>
                    <a:pt x="2981" y="2016"/>
                  </a:cubicBezTo>
                  <a:lnTo>
                    <a:pt x="2981" y="2013"/>
                  </a:lnTo>
                  <a:cubicBezTo>
                    <a:pt x="2985" y="2013"/>
                    <a:pt x="2985" y="2009"/>
                    <a:pt x="2985" y="2005"/>
                  </a:cubicBezTo>
                  <a:cubicBezTo>
                    <a:pt x="2988" y="2005"/>
                    <a:pt x="2988" y="2001"/>
                    <a:pt x="2988" y="2001"/>
                  </a:cubicBezTo>
                  <a:cubicBezTo>
                    <a:pt x="2988" y="1997"/>
                    <a:pt x="2988" y="1993"/>
                    <a:pt x="2993" y="1993"/>
                  </a:cubicBezTo>
                  <a:lnTo>
                    <a:pt x="2993" y="1986"/>
                  </a:lnTo>
                  <a:lnTo>
                    <a:pt x="2993" y="1978"/>
                  </a:lnTo>
                  <a:cubicBezTo>
                    <a:pt x="2996" y="1974"/>
                    <a:pt x="2996" y="1974"/>
                    <a:pt x="2996" y="1971"/>
                  </a:cubicBezTo>
                  <a:lnTo>
                    <a:pt x="2996" y="1963"/>
                  </a:lnTo>
                  <a:lnTo>
                    <a:pt x="2996" y="1951"/>
                  </a:lnTo>
                  <a:cubicBezTo>
                    <a:pt x="3000" y="1898"/>
                    <a:pt x="2988" y="1837"/>
                    <a:pt x="2970" y="1768"/>
                  </a:cubicBezTo>
                  <a:cubicBezTo>
                    <a:pt x="2965" y="1765"/>
                    <a:pt x="2965" y="1757"/>
                    <a:pt x="2962" y="1749"/>
                  </a:cubicBezTo>
                  <a:cubicBezTo>
                    <a:pt x="2935" y="1662"/>
                    <a:pt x="2897" y="1563"/>
                    <a:pt x="2863" y="1464"/>
                  </a:cubicBezTo>
                  <a:cubicBezTo>
                    <a:pt x="2817" y="1406"/>
                    <a:pt x="2764" y="1349"/>
                    <a:pt x="2714" y="1292"/>
                  </a:cubicBezTo>
                  <a:cubicBezTo>
                    <a:pt x="2569" y="1124"/>
                    <a:pt x="2436" y="953"/>
                    <a:pt x="2436" y="857"/>
                  </a:cubicBezTo>
                  <a:cubicBezTo>
                    <a:pt x="2436" y="846"/>
                    <a:pt x="2439" y="834"/>
                    <a:pt x="2448" y="823"/>
                  </a:cubicBezTo>
                  <a:cubicBezTo>
                    <a:pt x="2523" y="694"/>
                    <a:pt x="2627" y="720"/>
                    <a:pt x="2611" y="602"/>
                  </a:cubicBezTo>
                  <a:cubicBezTo>
                    <a:pt x="2608" y="591"/>
                    <a:pt x="2608" y="583"/>
                    <a:pt x="2608" y="576"/>
                  </a:cubicBezTo>
                  <a:lnTo>
                    <a:pt x="2608" y="568"/>
                  </a:lnTo>
                  <a:lnTo>
                    <a:pt x="2608" y="537"/>
                  </a:lnTo>
                  <a:cubicBezTo>
                    <a:pt x="2615" y="431"/>
                    <a:pt x="2657" y="275"/>
                    <a:pt x="2737" y="194"/>
                  </a:cubicBezTo>
                  <a:cubicBezTo>
                    <a:pt x="2726" y="145"/>
                    <a:pt x="2718" y="103"/>
                    <a:pt x="2710" y="69"/>
                  </a:cubicBezTo>
                  <a:cubicBezTo>
                    <a:pt x="2706" y="46"/>
                    <a:pt x="2706" y="27"/>
                    <a:pt x="2703" y="16"/>
                  </a:cubicBezTo>
                  <a:lnTo>
                    <a:pt x="2703" y="0"/>
                  </a:ln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0" name="Google Shape;1560;p48"/>
            <p:cNvSpPr/>
            <p:nvPr/>
          </p:nvSpPr>
          <p:spPr>
            <a:xfrm>
              <a:off x="2114850" y="2335875"/>
              <a:ext cx="42050" cy="48825"/>
            </a:xfrm>
            <a:custGeom>
              <a:rect b="b" l="l" r="r" t="t"/>
              <a:pathLst>
                <a:path extrusionOk="0" h="1953" w="1682">
                  <a:moveTo>
                    <a:pt x="1601" y="1"/>
                  </a:moveTo>
                  <a:cubicBezTo>
                    <a:pt x="1495" y="62"/>
                    <a:pt x="1376" y="120"/>
                    <a:pt x="1308" y="120"/>
                  </a:cubicBezTo>
                  <a:cubicBezTo>
                    <a:pt x="1170" y="120"/>
                    <a:pt x="1049" y="481"/>
                    <a:pt x="878" y="481"/>
                  </a:cubicBezTo>
                  <a:cubicBezTo>
                    <a:pt x="717" y="481"/>
                    <a:pt x="570" y="690"/>
                    <a:pt x="440" y="690"/>
                  </a:cubicBezTo>
                  <a:cubicBezTo>
                    <a:pt x="431" y="690"/>
                    <a:pt x="421" y="689"/>
                    <a:pt x="412" y="687"/>
                  </a:cubicBezTo>
                  <a:cubicBezTo>
                    <a:pt x="408" y="687"/>
                    <a:pt x="401" y="683"/>
                    <a:pt x="397" y="683"/>
                  </a:cubicBezTo>
                  <a:lnTo>
                    <a:pt x="375" y="683"/>
                  </a:lnTo>
                  <a:cubicBezTo>
                    <a:pt x="370" y="683"/>
                    <a:pt x="366" y="687"/>
                    <a:pt x="363" y="687"/>
                  </a:cubicBezTo>
                  <a:cubicBezTo>
                    <a:pt x="355" y="687"/>
                    <a:pt x="352" y="687"/>
                    <a:pt x="344" y="692"/>
                  </a:cubicBezTo>
                  <a:cubicBezTo>
                    <a:pt x="256" y="718"/>
                    <a:pt x="157" y="801"/>
                    <a:pt x="73" y="847"/>
                  </a:cubicBezTo>
                  <a:cubicBezTo>
                    <a:pt x="35" y="1007"/>
                    <a:pt x="0" y="1209"/>
                    <a:pt x="20" y="1366"/>
                  </a:cubicBezTo>
                  <a:cubicBezTo>
                    <a:pt x="46" y="1579"/>
                    <a:pt x="108" y="1743"/>
                    <a:pt x="141" y="1953"/>
                  </a:cubicBezTo>
                  <a:cubicBezTo>
                    <a:pt x="290" y="1853"/>
                    <a:pt x="344" y="1904"/>
                    <a:pt x="515" y="1858"/>
                  </a:cubicBezTo>
                  <a:lnTo>
                    <a:pt x="515" y="1853"/>
                  </a:lnTo>
                  <a:cubicBezTo>
                    <a:pt x="526" y="1853"/>
                    <a:pt x="538" y="1850"/>
                    <a:pt x="549" y="1846"/>
                  </a:cubicBezTo>
                  <a:cubicBezTo>
                    <a:pt x="553" y="1842"/>
                    <a:pt x="553" y="1842"/>
                    <a:pt x="558" y="1842"/>
                  </a:cubicBezTo>
                  <a:cubicBezTo>
                    <a:pt x="572" y="1839"/>
                    <a:pt x="588" y="1830"/>
                    <a:pt x="603" y="1827"/>
                  </a:cubicBezTo>
                  <a:cubicBezTo>
                    <a:pt x="862" y="1724"/>
                    <a:pt x="725" y="1464"/>
                    <a:pt x="794" y="1378"/>
                  </a:cubicBezTo>
                  <a:cubicBezTo>
                    <a:pt x="820" y="1343"/>
                    <a:pt x="908" y="1304"/>
                    <a:pt x="1003" y="1271"/>
                  </a:cubicBezTo>
                  <a:cubicBezTo>
                    <a:pt x="1003" y="1255"/>
                    <a:pt x="1003" y="1236"/>
                    <a:pt x="1007" y="1218"/>
                  </a:cubicBezTo>
                  <a:cubicBezTo>
                    <a:pt x="1007" y="1206"/>
                    <a:pt x="1010" y="1195"/>
                    <a:pt x="1015" y="1186"/>
                  </a:cubicBezTo>
                  <a:lnTo>
                    <a:pt x="1015" y="1179"/>
                  </a:lnTo>
                  <a:cubicBezTo>
                    <a:pt x="1019" y="1172"/>
                    <a:pt x="1022" y="1164"/>
                    <a:pt x="1026" y="1156"/>
                  </a:cubicBezTo>
                  <a:lnTo>
                    <a:pt x="1026" y="1153"/>
                  </a:lnTo>
                  <a:cubicBezTo>
                    <a:pt x="1030" y="1144"/>
                    <a:pt x="1033" y="1141"/>
                    <a:pt x="1038" y="1133"/>
                  </a:cubicBezTo>
                  <a:lnTo>
                    <a:pt x="1041" y="1130"/>
                  </a:lnTo>
                  <a:cubicBezTo>
                    <a:pt x="1045" y="1121"/>
                    <a:pt x="1049" y="1118"/>
                    <a:pt x="1052" y="1114"/>
                  </a:cubicBezTo>
                  <a:lnTo>
                    <a:pt x="1056" y="1110"/>
                  </a:lnTo>
                  <a:cubicBezTo>
                    <a:pt x="1061" y="1107"/>
                    <a:pt x="1064" y="1103"/>
                    <a:pt x="1072" y="1099"/>
                  </a:cubicBezTo>
                  <a:cubicBezTo>
                    <a:pt x="1072" y="1095"/>
                    <a:pt x="1072" y="1095"/>
                    <a:pt x="1075" y="1095"/>
                  </a:cubicBezTo>
                  <a:cubicBezTo>
                    <a:pt x="1087" y="1084"/>
                    <a:pt x="1098" y="1076"/>
                    <a:pt x="1114" y="1072"/>
                  </a:cubicBezTo>
                  <a:cubicBezTo>
                    <a:pt x="1121" y="1068"/>
                    <a:pt x="1129" y="1065"/>
                    <a:pt x="1137" y="1061"/>
                  </a:cubicBezTo>
                  <a:cubicBezTo>
                    <a:pt x="1140" y="1035"/>
                    <a:pt x="1152" y="1007"/>
                    <a:pt x="1163" y="984"/>
                  </a:cubicBezTo>
                  <a:cubicBezTo>
                    <a:pt x="1103" y="932"/>
                    <a:pt x="1028" y="848"/>
                    <a:pt x="1053" y="848"/>
                  </a:cubicBezTo>
                  <a:cubicBezTo>
                    <a:pt x="1064" y="848"/>
                    <a:pt x="1096" y="865"/>
                    <a:pt x="1159" y="912"/>
                  </a:cubicBezTo>
                  <a:cubicBezTo>
                    <a:pt x="1167" y="924"/>
                    <a:pt x="1175" y="931"/>
                    <a:pt x="1182" y="943"/>
                  </a:cubicBezTo>
                  <a:cubicBezTo>
                    <a:pt x="1212" y="870"/>
                    <a:pt x="1255" y="813"/>
                    <a:pt x="1270" y="778"/>
                  </a:cubicBezTo>
                  <a:cubicBezTo>
                    <a:pt x="1304" y="703"/>
                    <a:pt x="1205" y="653"/>
                    <a:pt x="1369" y="504"/>
                  </a:cubicBezTo>
                  <a:cubicBezTo>
                    <a:pt x="1481" y="401"/>
                    <a:pt x="1530" y="373"/>
                    <a:pt x="1607" y="373"/>
                  </a:cubicBezTo>
                  <a:cubicBezTo>
                    <a:pt x="1629" y="373"/>
                    <a:pt x="1653" y="375"/>
                    <a:pt x="1682" y="379"/>
                  </a:cubicBezTo>
                  <a:cubicBezTo>
                    <a:pt x="1682" y="245"/>
                    <a:pt x="1651" y="120"/>
                    <a:pt x="1601"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1" name="Google Shape;1561;p48"/>
            <p:cNvSpPr/>
            <p:nvPr/>
          </p:nvSpPr>
          <p:spPr>
            <a:xfrm>
              <a:off x="2105600" y="2292475"/>
              <a:ext cx="59300" cy="65450"/>
            </a:xfrm>
            <a:custGeom>
              <a:rect b="b" l="l" r="r" t="t"/>
              <a:pathLst>
                <a:path extrusionOk="0" h="2618" w="2372">
                  <a:moveTo>
                    <a:pt x="1048" y="0"/>
                  </a:moveTo>
                  <a:cubicBezTo>
                    <a:pt x="949" y="0"/>
                    <a:pt x="858" y="19"/>
                    <a:pt x="782" y="60"/>
                  </a:cubicBezTo>
                  <a:cubicBezTo>
                    <a:pt x="653" y="132"/>
                    <a:pt x="393" y="350"/>
                    <a:pt x="112" y="583"/>
                  </a:cubicBezTo>
                  <a:cubicBezTo>
                    <a:pt x="321" y="651"/>
                    <a:pt x="264" y="906"/>
                    <a:pt x="386" y="956"/>
                  </a:cubicBezTo>
                  <a:cubicBezTo>
                    <a:pt x="516" y="1010"/>
                    <a:pt x="360" y="1139"/>
                    <a:pt x="386" y="1216"/>
                  </a:cubicBezTo>
                  <a:cubicBezTo>
                    <a:pt x="413" y="1295"/>
                    <a:pt x="100" y="1474"/>
                    <a:pt x="73" y="1657"/>
                  </a:cubicBezTo>
                  <a:lnTo>
                    <a:pt x="73" y="1677"/>
                  </a:lnTo>
                  <a:cubicBezTo>
                    <a:pt x="70" y="1677"/>
                    <a:pt x="70" y="1680"/>
                    <a:pt x="70" y="1684"/>
                  </a:cubicBezTo>
                  <a:cubicBezTo>
                    <a:pt x="70" y="1688"/>
                    <a:pt x="66" y="1691"/>
                    <a:pt x="66" y="1696"/>
                  </a:cubicBezTo>
                  <a:lnTo>
                    <a:pt x="66" y="1703"/>
                  </a:lnTo>
                  <a:cubicBezTo>
                    <a:pt x="62" y="1707"/>
                    <a:pt x="62" y="1714"/>
                    <a:pt x="59" y="1722"/>
                  </a:cubicBezTo>
                  <a:cubicBezTo>
                    <a:pt x="43" y="1760"/>
                    <a:pt x="24" y="1798"/>
                    <a:pt x="1" y="1840"/>
                  </a:cubicBezTo>
                  <a:cubicBezTo>
                    <a:pt x="69" y="1905"/>
                    <a:pt x="142" y="1964"/>
                    <a:pt x="191" y="1964"/>
                  </a:cubicBezTo>
                  <a:cubicBezTo>
                    <a:pt x="199" y="1964"/>
                    <a:pt x="207" y="1962"/>
                    <a:pt x="214" y="1958"/>
                  </a:cubicBezTo>
                  <a:cubicBezTo>
                    <a:pt x="285" y="1914"/>
                    <a:pt x="358" y="1748"/>
                    <a:pt x="432" y="1748"/>
                  </a:cubicBezTo>
                  <a:cubicBezTo>
                    <a:pt x="446" y="1748"/>
                    <a:pt x="460" y="1754"/>
                    <a:pt x="474" y="1768"/>
                  </a:cubicBezTo>
                  <a:cubicBezTo>
                    <a:pt x="557" y="1856"/>
                    <a:pt x="523" y="2130"/>
                    <a:pt x="435" y="2217"/>
                  </a:cubicBezTo>
                  <a:cubicBezTo>
                    <a:pt x="351" y="2301"/>
                    <a:pt x="214" y="2560"/>
                    <a:pt x="317" y="2614"/>
                  </a:cubicBezTo>
                  <a:cubicBezTo>
                    <a:pt x="321" y="2614"/>
                    <a:pt x="325" y="2618"/>
                    <a:pt x="328" y="2618"/>
                  </a:cubicBezTo>
                  <a:lnTo>
                    <a:pt x="344" y="2618"/>
                  </a:lnTo>
                  <a:cubicBezTo>
                    <a:pt x="370" y="2618"/>
                    <a:pt x="405" y="2606"/>
                    <a:pt x="443" y="2583"/>
                  </a:cubicBezTo>
                  <a:cubicBezTo>
                    <a:pt x="527" y="2534"/>
                    <a:pt x="626" y="2454"/>
                    <a:pt x="714" y="2428"/>
                  </a:cubicBezTo>
                  <a:cubicBezTo>
                    <a:pt x="722" y="2423"/>
                    <a:pt x="725" y="2423"/>
                    <a:pt x="733" y="2423"/>
                  </a:cubicBezTo>
                  <a:cubicBezTo>
                    <a:pt x="736" y="2423"/>
                    <a:pt x="740" y="2419"/>
                    <a:pt x="745" y="2419"/>
                  </a:cubicBezTo>
                  <a:lnTo>
                    <a:pt x="767" y="2419"/>
                  </a:lnTo>
                  <a:cubicBezTo>
                    <a:pt x="771" y="2419"/>
                    <a:pt x="778" y="2423"/>
                    <a:pt x="782" y="2423"/>
                  </a:cubicBezTo>
                  <a:cubicBezTo>
                    <a:pt x="791" y="2425"/>
                    <a:pt x="801" y="2426"/>
                    <a:pt x="810" y="2426"/>
                  </a:cubicBezTo>
                  <a:cubicBezTo>
                    <a:pt x="940" y="2426"/>
                    <a:pt x="1087" y="2217"/>
                    <a:pt x="1248" y="2217"/>
                  </a:cubicBezTo>
                  <a:cubicBezTo>
                    <a:pt x="1419" y="2217"/>
                    <a:pt x="1540" y="1856"/>
                    <a:pt x="1678" y="1856"/>
                  </a:cubicBezTo>
                  <a:cubicBezTo>
                    <a:pt x="1746" y="1856"/>
                    <a:pt x="1865" y="1798"/>
                    <a:pt x="1971" y="1737"/>
                  </a:cubicBezTo>
                  <a:cubicBezTo>
                    <a:pt x="1872" y="1505"/>
                    <a:pt x="1700" y="1302"/>
                    <a:pt x="1594" y="1135"/>
                  </a:cubicBezTo>
                  <a:cubicBezTo>
                    <a:pt x="1591" y="1131"/>
                    <a:pt x="1586" y="1124"/>
                    <a:pt x="1582" y="1116"/>
                  </a:cubicBezTo>
                  <a:cubicBezTo>
                    <a:pt x="1579" y="1112"/>
                    <a:pt x="1575" y="1109"/>
                    <a:pt x="1575" y="1105"/>
                  </a:cubicBezTo>
                  <a:cubicBezTo>
                    <a:pt x="1572" y="1097"/>
                    <a:pt x="1563" y="1089"/>
                    <a:pt x="1560" y="1082"/>
                  </a:cubicBezTo>
                  <a:cubicBezTo>
                    <a:pt x="1560" y="1078"/>
                    <a:pt x="1556" y="1074"/>
                    <a:pt x="1556" y="1070"/>
                  </a:cubicBezTo>
                  <a:cubicBezTo>
                    <a:pt x="1549" y="1063"/>
                    <a:pt x="1545" y="1051"/>
                    <a:pt x="1537" y="1040"/>
                  </a:cubicBezTo>
                  <a:cubicBezTo>
                    <a:pt x="1468" y="903"/>
                    <a:pt x="1578" y="863"/>
                    <a:pt x="1716" y="863"/>
                  </a:cubicBezTo>
                  <a:cubicBezTo>
                    <a:pt x="1854" y="863"/>
                    <a:pt x="2021" y="903"/>
                    <a:pt x="2066" y="926"/>
                  </a:cubicBezTo>
                  <a:cubicBezTo>
                    <a:pt x="2070" y="927"/>
                    <a:pt x="2075" y="928"/>
                    <a:pt x="2080" y="928"/>
                  </a:cubicBezTo>
                  <a:cubicBezTo>
                    <a:pt x="2150" y="928"/>
                    <a:pt x="2290" y="724"/>
                    <a:pt x="2372" y="507"/>
                  </a:cubicBezTo>
                  <a:lnTo>
                    <a:pt x="2372" y="507"/>
                  </a:lnTo>
                  <a:cubicBezTo>
                    <a:pt x="2360" y="507"/>
                    <a:pt x="2348" y="508"/>
                    <a:pt x="2336" y="508"/>
                  </a:cubicBezTo>
                  <a:cubicBezTo>
                    <a:pt x="2223" y="508"/>
                    <a:pt x="2115" y="476"/>
                    <a:pt x="2025" y="403"/>
                  </a:cubicBezTo>
                  <a:cubicBezTo>
                    <a:pt x="1751" y="181"/>
                    <a:pt x="1358" y="0"/>
                    <a:pt x="1048"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2" name="Google Shape;1562;p48"/>
            <p:cNvSpPr/>
            <p:nvPr/>
          </p:nvSpPr>
          <p:spPr>
            <a:xfrm>
              <a:off x="2166500" y="1921125"/>
              <a:ext cx="150175" cy="207700"/>
            </a:xfrm>
            <a:custGeom>
              <a:rect b="b" l="l" r="r" t="t"/>
              <a:pathLst>
                <a:path extrusionOk="0" h="8308" w="6007">
                  <a:moveTo>
                    <a:pt x="2009" y="4430"/>
                  </a:moveTo>
                  <a:lnTo>
                    <a:pt x="2009" y="4430"/>
                  </a:lnTo>
                  <a:cubicBezTo>
                    <a:pt x="2112" y="4433"/>
                    <a:pt x="2089" y="4555"/>
                    <a:pt x="2112" y="4635"/>
                  </a:cubicBezTo>
                  <a:cubicBezTo>
                    <a:pt x="2013" y="4635"/>
                    <a:pt x="2032" y="4509"/>
                    <a:pt x="2009" y="4430"/>
                  </a:cubicBezTo>
                  <a:close/>
                  <a:moveTo>
                    <a:pt x="2246" y="5040"/>
                  </a:moveTo>
                  <a:cubicBezTo>
                    <a:pt x="2296" y="5040"/>
                    <a:pt x="2343" y="5132"/>
                    <a:pt x="2322" y="5157"/>
                  </a:cubicBezTo>
                  <a:cubicBezTo>
                    <a:pt x="2313" y="5166"/>
                    <a:pt x="2303" y="5170"/>
                    <a:pt x="2293" y="5170"/>
                  </a:cubicBezTo>
                  <a:cubicBezTo>
                    <a:pt x="2244" y="5170"/>
                    <a:pt x="2192" y="5076"/>
                    <a:pt x="2214" y="5054"/>
                  </a:cubicBezTo>
                  <a:cubicBezTo>
                    <a:pt x="2225" y="5044"/>
                    <a:pt x="2236" y="5040"/>
                    <a:pt x="2246" y="5040"/>
                  </a:cubicBezTo>
                  <a:close/>
                  <a:moveTo>
                    <a:pt x="1906" y="5363"/>
                  </a:moveTo>
                  <a:lnTo>
                    <a:pt x="1906" y="5573"/>
                  </a:lnTo>
                  <a:lnTo>
                    <a:pt x="1697" y="5573"/>
                  </a:lnTo>
                  <a:lnTo>
                    <a:pt x="1697" y="5363"/>
                  </a:lnTo>
                  <a:close/>
                  <a:moveTo>
                    <a:pt x="2009" y="5779"/>
                  </a:moveTo>
                  <a:cubicBezTo>
                    <a:pt x="2139" y="5805"/>
                    <a:pt x="2112" y="5985"/>
                    <a:pt x="2009" y="5985"/>
                  </a:cubicBezTo>
                  <a:cubicBezTo>
                    <a:pt x="1857" y="5939"/>
                    <a:pt x="2021" y="5893"/>
                    <a:pt x="2009" y="5779"/>
                  </a:cubicBezTo>
                  <a:close/>
                  <a:moveTo>
                    <a:pt x="911" y="0"/>
                  </a:moveTo>
                  <a:cubicBezTo>
                    <a:pt x="877" y="80"/>
                    <a:pt x="854" y="172"/>
                    <a:pt x="851" y="240"/>
                  </a:cubicBezTo>
                  <a:lnTo>
                    <a:pt x="851" y="271"/>
                  </a:lnTo>
                  <a:lnTo>
                    <a:pt x="851" y="279"/>
                  </a:lnTo>
                  <a:cubicBezTo>
                    <a:pt x="851" y="286"/>
                    <a:pt x="851" y="294"/>
                    <a:pt x="854" y="305"/>
                  </a:cubicBezTo>
                  <a:cubicBezTo>
                    <a:pt x="870" y="423"/>
                    <a:pt x="766" y="397"/>
                    <a:pt x="691" y="526"/>
                  </a:cubicBezTo>
                  <a:cubicBezTo>
                    <a:pt x="682" y="537"/>
                    <a:pt x="679" y="549"/>
                    <a:pt x="679" y="560"/>
                  </a:cubicBezTo>
                  <a:cubicBezTo>
                    <a:pt x="679" y="656"/>
                    <a:pt x="812" y="827"/>
                    <a:pt x="957" y="995"/>
                  </a:cubicBezTo>
                  <a:cubicBezTo>
                    <a:pt x="1007" y="1052"/>
                    <a:pt x="1060" y="1109"/>
                    <a:pt x="1106" y="1167"/>
                  </a:cubicBezTo>
                  <a:cubicBezTo>
                    <a:pt x="1140" y="1266"/>
                    <a:pt x="1178" y="1365"/>
                    <a:pt x="1205" y="1452"/>
                  </a:cubicBezTo>
                  <a:cubicBezTo>
                    <a:pt x="1205" y="1460"/>
                    <a:pt x="1208" y="1464"/>
                    <a:pt x="1208" y="1468"/>
                  </a:cubicBezTo>
                  <a:cubicBezTo>
                    <a:pt x="1208" y="1471"/>
                    <a:pt x="1213" y="1471"/>
                    <a:pt x="1213" y="1471"/>
                  </a:cubicBezTo>
                  <a:lnTo>
                    <a:pt x="1213" y="1475"/>
                  </a:lnTo>
                  <a:cubicBezTo>
                    <a:pt x="1231" y="1544"/>
                    <a:pt x="1243" y="1605"/>
                    <a:pt x="1239" y="1654"/>
                  </a:cubicBezTo>
                  <a:lnTo>
                    <a:pt x="1239" y="1666"/>
                  </a:lnTo>
                  <a:lnTo>
                    <a:pt x="1239" y="1674"/>
                  </a:lnTo>
                  <a:cubicBezTo>
                    <a:pt x="1239" y="1677"/>
                    <a:pt x="1239" y="1677"/>
                    <a:pt x="1236" y="1681"/>
                  </a:cubicBezTo>
                  <a:lnTo>
                    <a:pt x="1236" y="1689"/>
                  </a:lnTo>
                  <a:lnTo>
                    <a:pt x="1236" y="1696"/>
                  </a:lnTo>
                  <a:cubicBezTo>
                    <a:pt x="1231" y="1696"/>
                    <a:pt x="1231" y="1700"/>
                    <a:pt x="1231" y="1704"/>
                  </a:cubicBezTo>
                  <a:cubicBezTo>
                    <a:pt x="1231" y="1704"/>
                    <a:pt x="1231" y="1708"/>
                    <a:pt x="1228" y="1708"/>
                  </a:cubicBezTo>
                  <a:cubicBezTo>
                    <a:pt x="1228" y="1712"/>
                    <a:pt x="1228" y="1716"/>
                    <a:pt x="1224" y="1716"/>
                  </a:cubicBezTo>
                  <a:lnTo>
                    <a:pt x="1224" y="1719"/>
                  </a:lnTo>
                  <a:cubicBezTo>
                    <a:pt x="1220" y="1723"/>
                    <a:pt x="1220" y="1727"/>
                    <a:pt x="1217" y="1731"/>
                  </a:cubicBezTo>
                  <a:lnTo>
                    <a:pt x="1217" y="1735"/>
                  </a:lnTo>
                  <a:cubicBezTo>
                    <a:pt x="1213" y="1735"/>
                    <a:pt x="1213" y="1738"/>
                    <a:pt x="1208" y="1742"/>
                  </a:cubicBezTo>
                  <a:cubicBezTo>
                    <a:pt x="1205" y="1746"/>
                    <a:pt x="1201" y="1749"/>
                    <a:pt x="1197" y="1749"/>
                  </a:cubicBezTo>
                  <a:cubicBezTo>
                    <a:pt x="1170" y="1774"/>
                    <a:pt x="1135" y="1783"/>
                    <a:pt x="1096" y="1783"/>
                  </a:cubicBezTo>
                  <a:cubicBezTo>
                    <a:pt x="966" y="1783"/>
                    <a:pt x="786" y="1682"/>
                    <a:pt x="653" y="1682"/>
                  </a:cubicBezTo>
                  <a:cubicBezTo>
                    <a:pt x="590" y="1682"/>
                    <a:pt x="538" y="1705"/>
                    <a:pt x="508" y="1772"/>
                  </a:cubicBezTo>
                  <a:cubicBezTo>
                    <a:pt x="393" y="2028"/>
                    <a:pt x="47" y="1800"/>
                    <a:pt x="24" y="2006"/>
                  </a:cubicBezTo>
                  <a:cubicBezTo>
                    <a:pt x="1" y="2211"/>
                    <a:pt x="370" y="2535"/>
                    <a:pt x="530" y="2535"/>
                  </a:cubicBezTo>
                  <a:cubicBezTo>
                    <a:pt x="691" y="2535"/>
                    <a:pt x="645" y="3088"/>
                    <a:pt x="809" y="3088"/>
                  </a:cubicBezTo>
                  <a:cubicBezTo>
                    <a:pt x="969" y="3088"/>
                    <a:pt x="782" y="3594"/>
                    <a:pt x="969" y="3686"/>
                  </a:cubicBezTo>
                  <a:cubicBezTo>
                    <a:pt x="976" y="3690"/>
                    <a:pt x="980" y="3693"/>
                    <a:pt x="984" y="3698"/>
                  </a:cubicBezTo>
                  <a:cubicBezTo>
                    <a:pt x="988" y="3698"/>
                    <a:pt x="988" y="3698"/>
                    <a:pt x="988" y="3701"/>
                  </a:cubicBezTo>
                  <a:cubicBezTo>
                    <a:pt x="992" y="3701"/>
                    <a:pt x="995" y="3705"/>
                    <a:pt x="999" y="3709"/>
                  </a:cubicBezTo>
                  <a:cubicBezTo>
                    <a:pt x="999" y="3709"/>
                    <a:pt x="1002" y="3709"/>
                    <a:pt x="1002" y="3712"/>
                  </a:cubicBezTo>
                  <a:cubicBezTo>
                    <a:pt x="1007" y="3712"/>
                    <a:pt x="1007" y="3716"/>
                    <a:pt x="1011" y="3721"/>
                  </a:cubicBezTo>
                  <a:cubicBezTo>
                    <a:pt x="1011" y="3721"/>
                    <a:pt x="1011" y="3724"/>
                    <a:pt x="1014" y="3724"/>
                  </a:cubicBezTo>
                  <a:cubicBezTo>
                    <a:pt x="1014" y="3728"/>
                    <a:pt x="1014" y="3732"/>
                    <a:pt x="1018" y="3732"/>
                  </a:cubicBezTo>
                  <a:lnTo>
                    <a:pt x="1018" y="3739"/>
                  </a:lnTo>
                  <a:cubicBezTo>
                    <a:pt x="1022" y="3739"/>
                    <a:pt x="1022" y="3744"/>
                    <a:pt x="1022" y="3747"/>
                  </a:cubicBezTo>
                  <a:lnTo>
                    <a:pt x="1022" y="3751"/>
                  </a:lnTo>
                  <a:cubicBezTo>
                    <a:pt x="1025" y="3758"/>
                    <a:pt x="1025" y="3762"/>
                    <a:pt x="1025" y="3766"/>
                  </a:cubicBezTo>
                  <a:lnTo>
                    <a:pt x="1025" y="3781"/>
                  </a:lnTo>
                  <a:lnTo>
                    <a:pt x="1022" y="3785"/>
                  </a:lnTo>
                  <a:lnTo>
                    <a:pt x="1022" y="3800"/>
                  </a:lnTo>
                  <a:lnTo>
                    <a:pt x="1018" y="3804"/>
                  </a:lnTo>
                  <a:cubicBezTo>
                    <a:pt x="1018" y="3808"/>
                    <a:pt x="1018" y="3812"/>
                    <a:pt x="1014" y="3816"/>
                  </a:cubicBezTo>
                  <a:lnTo>
                    <a:pt x="1014" y="3823"/>
                  </a:lnTo>
                  <a:cubicBezTo>
                    <a:pt x="1014" y="3827"/>
                    <a:pt x="1011" y="3830"/>
                    <a:pt x="1011" y="3835"/>
                  </a:cubicBezTo>
                  <a:cubicBezTo>
                    <a:pt x="1007" y="3839"/>
                    <a:pt x="1007" y="3839"/>
                    <a:pt x="1007" y="3842"/>
                  </a:cubicBezTo>
                  <a:cubicBezTo>
                    <a:pt x="1007" y="3846"/>
                    <a:pt x="1002" y="3850"/>
                    <a:pt x="1002" y="3853"/>
                  </a:cubicBezTo>
                  <a:cubicBezTo>
                    <a:pt x="999" y="3853"/>
                    <a:pt x="999" y="3858"/>
                    <a:pt x="999" y="3858"/>
                  </a:cubicBezTo>
                  <a:cubicBezTo>
                    <a:pt x="995" y="3865"/>
                    <a:pt x="995" y="3869"/>
                    <a:pt x="992" y="3873"/>
                  </a:cubicBezTo>
                  <a:lnTo>
                    <a:pt x="988" y="3876"/>
                  </a:lnTo>
                  <a:cubicBezTo>
                    <a:pt x="984" y="3884"/>
                    <a:pt x="980" y="3892"/>
                    <a:pt x="980" y="3895"/>
                  </a:cubicBezTo>
                  <a:cubicBezTo>
                    <a:pt x="976" y="3899"/>
                    <a:pt x="972" y="3904"/>
                    <a:pt x="972" y="3907"/>
                  </a:cubicBezTo>
                  <a:cubicBezTo>
                    <a:pt x="969" y="3911"/>
                    <a:pt x="969" y="3911"/>
                    <a:pt x="969" y="3915"/>
                  </a:cubicBezTo>
                  <a:cubicBezTo>
                    <a:pt x="965" y="3918"/>
                    <a:pt x="961" y="3926"/>
                    <a:pt x="957" y="3930"/>
                  </a:cubicBezTo>
                  <a:cubicBezTo>
                    <a:pt x="949" y="3941"/>
                    <a:pt x="946" y="3949"/>
                    <a:pt x="938" y="3960"/>
                  </a:cubicBezTo>
                  <a:cubicBezTo>
                    <a:pt x="927" y="3980"/>
                    <a:pt x="916" y="3999"/>
                    <a:pt x="900" y="4018"/>
                  </a:cubicBezTo>
                  <a:lnTo>
                    <a:pt x="900" y="4022"/>
                  </a:lnTo>
                  <a:cubicBezTo>
                    <a:pt x="893" y="4029"/>
                    <a:pt x="888" y="4041"/>
                    <a:pt x="884" y="4048"/>
                  </a:cubicBezTo>
                  <a:cubicBezTo>
                    <a:pt x="881" y="4048"/>
                    <a:pt x="881" y="4052"/>
                    <a:pt x="881" y="4055"/>
                  </a:cubicBezTo>
                  <a:cubicBezTo>
                    <a:pt x="877" y="4064"/>
                    <a:pt x="870" y="4071"/>
                    <a:pt x="865" y="4078"/>
                  </a:cubicBezTo>
                  <a:cubicBezTo>
                    <a:pt x="865" y="4082"/>
                    <a:pt x="865" y="4082"/>
                    <a:pt x="862" y="4087"/>
                  </a:cubicBezTo>
                  <a:cubicBezTo>
                    <a:pt x="858" y="4094"/>
                    <a:pt x="854" y="4101"/>
                    <a:pt x="851" y="4109"/>
                  </a:cubicBezTo>
                  <a:lnTo>
                    <a:pt x="851" y="4113"/>
                  </a:lnTo>
                  <a:cubicBezTo>
                    <a:pt x="847" y="4120"/>
                    <a:pt x="842" y="4128"/>
                    <a:pt x="839" y="4136"/>
                  </a:cubicBezTo>
                  <a:lnTo>
                    <a:pt x="839" y="4140"/>
                  </a:lnTo>
                  <a:cubicBezTo>
                    <a:pt x="835" y="4151"/>
                    <a:pt x="835" y="4159"/>
                    <a:pt x="831" y="4166"/>
                  </a:cubicBezTo>
                  <a:lnTo>
                    <a:pt x="831" y="4170"/>
                  </a:lnTo>
                  <a:lnTo>
                    <a:pt x="831" y="4193"/>
                  </a:lnTo>
                  <a:cubicBezTo>
                    <a:pt x="831" y="4265"/>
                    <a:pt x="782" y="4330"/>
                    <a:pt x="736" y="4398"/>
                  </a:cubicBezTo>
                  <a:cubicBezTo>
                    <a:pt x="774" y="4410"/>
                    <a:pt x="816" y="4418"/>
                    <a:pt x="862" y="4430"/>
                  </a:cubicBezTo>
                  <a:cubicBezTo>
                    <a:pt x="847" y="4551"/>
                    <a:pt x="774" y="4616"/>
                    <a:pt x="659" y="4635"/>
                  </a:cubicBezTo>
                  <a:cubicBezTo>
                    <a:pt x="659" y="4650"/>
                    <a:pt x="664" y="4662"/>
                    <a:pt x="668" y="4677"/>
                  </a:cubicBezTo>
                  <a:cubicBezTo>
                    <a:pt x="733" y="4871"/>
                    <a:pt x="618" y="4986"/>
                    <a:pt x="584" y="5130"/>
                  </a:cubicBezTo>
                  <a:cubicBezTo>
                    <a:pt x="580" y="5142"/>
                    <a:pt x="576" y="5149"/>
                    <a:pt x="576" y="5161"/>
                  </a:cubicBezTo>
                  <a:cubicBezTo>
                    <a:pt x="553" y="5321"/>
                    <a:pt x="923" y="5436"/>
                    <a:pt x="854" y="5622"/>
                  </a:cubicBezTo>
                  <a:cubicBezTo>
                    <a:pt x="782" y="5805"/>
                    <a:pt x="1197" y="5897"/>
                    <a:pt x="1430" y="5965"/>
                  </a:cubicBezTo>
                  <a:cubicBezTo>
                    <a:pt x="1655" y="6037"/>
                    <a:pt x="1658" y="6796"/>
                    <a:pt x="1903" y="6796"/>
                  </a:cubicBezTo>
                  <a:cubicBezTo>
                    <a:pt x="1906" y="6796"/>
                    <a:pt x="1910" y="6796"/>
                    <a:pt x="1914" y="6796"/>
                  </a:cubicBezTo>
                  <a:cubicBezTo>
                    <a:pt x="1919" y="6795"/>
                    <a:pt x="1925" y="6795"/>
                    <a:pt x="1931" y="6795"/>
                  </a:cubicBezTo>
                  <a:cubicBezTo>
                    <a:pt x="2169" y="6795"/>
                    <a:pt x="2253" y="7258"/>
                    <a:pt x="2096" y="7303"/>
                  </a:cubicBezTo>
                  <a:cubicBezTo>
                    <a:pt x="1936" y="7348"/>
                    <a:pt x="2028" y="7649"/>
                    <a:pt x="1982" y="7718"/>
                  </a:cubicBezTo>
                  <a:cubicBezTo>
                    <a:pt x="1978" y="7723"/>
                    <a:pt x="1978" y="7726"/>
                    <a:pt x="1975" y="7730"/>
                  </a:cubicBezTo>
                  <a:cubicBezTo>
                    <a:pt x="1975" y="7734"/>
                    <a:pt x="1975" y="7737"/>
                    <a:pt x="1971" y="7737"/>
                  </a:cubicBezTo>
                  <a:lnTo>
                    <a:pt x="1971" y="7741"/>
                  </a:lnTo>
                  <a:cubicBezTo>
                    <a:pt x="1968" y="7772"/>
                    <a:pt x="1975" y="7806"/>
                    <a:pt x="1994" y="7841"/>
                  </a:cubicBezTo>
                  <a:cubicBezTo>
                    <a:pt x="2009" y="7874"/>
                    <a:pt x="2036" y="7906"/>
                    <a:pt x="2070" y="7928"/>
                  </a:cubicBezTo>
                  <a:lnTo>
                    <a:pt x="2074" y="7928"/>
                  </a:lnTo>
                  <a:cubicBezTo>
                    <a:pt x="2077" y="7932"/>
                    <a:pt x="2086" y="7939"/>
                    <a:pt x="2093" y="7943"/>
                  </a:cubicBezTo>
                  <a:cubicBezTo>
                    <a:pt x="2096" y="7943"/>
                    <a:pt x="2100" y="7947"/>
                    <a:pt x="2105" y="7947"/>
                  </a:cubicBezTo>
                  <a:cubicBezTo>
                    <a:pt x="2108" y="7951"/>
                    <a:pt x="2116" y="7951"/>
                    <a:pt x="2119" y="7955"/>
                  </a:cubicBezTo>
                  <a:cubicBezTo>
                    <a:pt x="2123" y="7955"/>
                    <a:pt x="2131" y="7959"/>
                    <a:pt x="2135" y="7959"/>
                  </a:cubicBezTo>
                  <a:cubicBezTo>
                    <a:pt x="2142" y="7962"/>
                    <a:pt x="2146" y="7962"/>
                    <a:pt x="2150" y="7962"/>
                  </a:cubicBezTo>
                  <a:cubicBezTo>
                    <a:pt x="2158" y="7966"/>
                    <a:pt x="2165" y="7966"/>
                    <a:pt x="2173" y="7966"/>
                  </a:cubicBezTo>
                  <a:cubicBezTo>
                    <a:pt x="2177" y="7970"/>
                    <a:pt x="2177" y="7970"/>
                    <a:pt x="2181" y="7970"/>
                  </a:cubicBezTo>
                  <a:cubicBezTo>
                    <a:pt x="2192" y="7970"/>
                    <a:pt x="2204" y="7970"/>
                    <a:pt x="2211" y="7974"/>
                  </a:cubicBezTo>
                  <a:lnTo>
                    <a:pt x="2223" y="7974"/>
                  </a:lnTo>
                  <a:cubicBezTo>
                    <a:pt x="2234" y="7974"/>
                    <a:pt x="2246" y="7974"/>
                    <a:pt x="2257" y="7970"/>
                  </a:cubicBezTo>
                  <a:cubicBezTo>
                    <a:pt x="2267" y="7969"/>
                    <a:pt x="2278" y="7968"/>
                    <a:pt x="2288" y="7968"/>
                  </a:cubicBezTo>
                  <a:cubicBezTo>
                    <a:pt x="2502" y="7968"/>
                    <a:pt x="2630" y="8181"/>
                    <a:pt x="2718" y="8203"/>
                  </a:cubicBezTo>
                  <a:cubicBezTo>
                    <a:pt x="2787" y="8220"/>
                    <a:pt x="2963" y="8303"/>
                    <a:pt x="3104" y="8303"/>
                  </a:cubicBezTo>
                  <a:cubicBezTo>
                    <a:pt x="3150" y="8303"/>
                    <a:pt x="3192" y="8294"/>
                    <a:pt x="3225" y="8271"/>
                  </a:cubicBezTo>
                  <a:cubicBezTo>
                    <a:pt x="3252" y="8254"/>
                    <a:pt x="3282" y="8247"/>
                    <a:pt x="3314" y="8247"/>
                  </a:cubicBezTo>
                  <a:cubicBezTo>
                    <a:pt x="3413" y="8247"/>
                    <a:pt x="3539" y="8307"/>
                    <a:pt x="3677" y="8307"/>
                  </a:cubicBezTo>
                  <a:cubicBezTo>
                    <a:pt x="3732" y="8307"/>
                    <a:pt x="3789" y="8298"/>
                    <a:pt x="3846" y="8271"/>
                  </a:cubicBezTo>
                  <a:cubicBezTo>
                    <a:pt x="4102" y="8153"/>
                    <a:pt x="4422" y="8226"/>
                    <a:pt x="4517" y="8180"/>
                  </a:cubicBezTo>
                  <a:cubicBezTo>
                    <a:pt x="4608" y="8130"/>
                    <a:pt x="4563" y="7695"/>
                    <a:pt x="4814" y="7600"/>
                  </a:cubicBezTo>
                  <a:cubicBezTo>
                    <a:pt x="4830" y="7594"/>
                    <a:pt x="4847" y="7591"/>
                    <a:pt x="4864" y="7591"/>
                  </a:cubicBezTo>
                  <a:cubicBezTo>
                    <a:pt x="5120" y="7591"/>
                    <a:pt x="5513" y="8181"/>
                    <a:pt x="5645" y="8203"/>
                  </a:cubicBezTo>
                  <a:lnTo>
                    <a:pt x="5668" y="8203"/>
                  </a:lnTo>
                  <a:cubicBezTo>
                    <a:pt x="5676" y="8198"/>
                    <a:pt x="5679" y="8198"/>
                    <a:pt x="5687" y="8198"/>
                  </a:cubicBezTo>
                  <a:cubicBezTo>
                    <a:pt x="5687" y="8195"/>
                    <a:pt x="5690" y="8195"/>
                    <a:pt x="5690" y="8195"/>
                  </a:cubicBezTo>
                  <a:cubicBezTo>
                    <a:pt x="5736" y="8180"/>
                    <a:pt x="5786" y="8138"/>
                    <a:pt x="5836" y="8084"/>
                  </a:cubicBezTo>
                  <a:cubicBezTo>
                    <a:pt x="5847" y="7821"/>
                    <a:pt x="5882" y="7486"/>
                    <a:pt x="5935" y="7185"/>
                  </a:cubicBezTo>
                  <a:cubicBezTo>
                    <a:pt x="6007" y="6808"/>
                    <a:pt x="5713" y="4875"/>
                    <a:pt x="5641" y="4841"/>
                  </a:cubicBezTo>
                  <a:cubicBezTo>
                    <a:pt x="5631" y="4836"/>
                    <a:pt x="5613" y="4834"/>
                    <a:pt x="5590" y="4834"/>
                  </a:cubicBezTo>
                  <a:cubicBezTo>
                    <a:pt x="5468" y="4834"/>
                    <a:pt x="5193" y="4893"/>
                    <a:pt x="5087" y="4893"/>
                  </a:cubicBezTo>
                  <a:cubicBezTo>
                    <a:pt x="5075" y="4893"/>
                    <a:pt x="5066" y="4892"/>
                    <a:pt x="5058" y="4891"/>
                  </a:cubicBezTo>
                  <a:cubicBezTo>
                    <a:pt x="4971" y="4875"/>
                    <a:pt x="4765" y="4635"/>
                    <a:pt x="4780" y="4425"/>
                  </a:cubicBezTo>
                  <a:cubicBezTo>
                    <a:pt x="4799" y="4219"/>
                    <a:pt x="4833" y="4029"/>
                    <a:pt x="4677" y="4029"/>
                  </a:cubicBezTo>
                  <a:cubicBezTo>
                    <a:pt x="4521" y="4029"/>
                    <a:pt x="4334" y="3461"/>
                    <a:pt x="4471" y="3408"/>
                  </a:cubicBezTo>
                  <a:cubicBezTo>
                    <a:pt x="4608" y="3358"/>
                    <a:pt x="4555" y="3149"/>
                    <a:pt x="4212" y="3133"/>
                  </a:cubicBezTo>
                  <a:cubicBezTo>
                    <a:pt x="3866" y="3114"/>
                    <a:pt x="3606" y="3149"/>
                    <a:pt x="3591" y="2943"/>
                  </a:cubicBezTo>
                  <a:cubicBezTo>
                    <a:pt x="3573" y="2746"/>
                    <a:pt x="3464" y="2545"/>
                    <a:pt x="3361" y="2545"/>
                  </a:cubicBezTo>
                  <a:cubicBezTo>
                    <a:pt x="3356" y="2545"/>
                    <a:pt x="3352" y="2545"/>
                    <a:pt x="3347" y="2546"/>
                  </a:cubicBezTo>
                  <a:cubicBezTo>
                    <a:pt x="3256" y="2563"/>
                    <a:pt x="3087" y="2750"/>
                    <a:pt x="3001" y="2750"/>
                  </a:cubicBezTo>
                  <a:cubicBezTo>
                    <a:pt x="2988" y="2750"/>
                    <a:pt x="2978" y="2746"/>
                    <a:pt x="2969" y="2737"/>
                  </a:cubicBezTo>
                  <a:cubicBezTo>
                    <a:pt x="2901" y="2669"/>
                    <a:pt x="3141" y="2150"/>
                    <a:pt x="2985" y="2081"/>
                  </a:cubicBezTo>
                  <a:cubicBezTo>
                    <a:pt x="2941" y="2062"/>
                    <a:pt x="2895" y="2056"/>
                    <a:pt x="2849" y="2056"/>
                  </a:cubicBezTo>
                  <a:cubicBezTo>
                    <a:pt x="2789" y="2056"/>
                    <a:pt x="2728" y="2066"/>
                    <a:pt x="2670" y="2066"/>
                  </a:cubicBezTo>
                  <a:cubicBezTo>
                    <a:pt x="2617" y="2066"/>
                    <a:pt x="2566" y="2058"/>
                    <a:pt x="2520" y="2028"/>
                  </a:cubicBezTo>
                  <a:cubicBezTo>
                    <a:pt x="2389" y="1944"/>
                    <a:pt x="2258" y="1753"/>
                    <a:pt x="2127" y="1753"/>
                  </a:cubicBezTo>
                  <a:cubicBezTo>
                    <a:pt x="2121" y="1753"/>
                    <a:pt x="2114" y="1753"/>
                    <a:pt x="2108" y="1754"/>
                  </a:cubicBezTo>
                  <a:cubicBezTo>
                    <a:pt x="1968" y="1769"/>
                    <a:pt x="1883" y="1735"/>
                    <a:pt x="1762" y="1856"/>
                  </a:cubicBezTo>
                  <a:cubicBezTo>
                    <a:pt x="1715" y="1902"/>
                    <a:pt x="1665" y="1923"/>
                    <a:pt x="1619" y="1923"/>
                  </a:cubicBezTo>
                  <a:cubicBezTo>
                    <a:pt x="1543" y="1923"/>
                    <a:pt x="1480" y="1866"/>
                    <a:pt x="1468" y="1769"/>
                  </a:cubicBezTo>
                  <a:cubicBezTo>
                    <a:pt x="1464" y="1742"/>
                    <a:pt x="1453" y="1712"/>
                    <a:pt x="1430" y="1681"/>
                  </a:cubicBezTo>
                  <a:cubicBezTo>
                    <a:pt x="1407" y="1563"/>
                    <a:pt x="1384" y="1460"/>
                    <a:pt x="1327" y="1380"/>
                  </a:cubicBezTo>
                  <a:cubicBezTo>
                    <a:pt x="1167" y="1167"/>
                    <a:pt x="1034" y="751"/>
                    <a:pt x="1090" y="595"/>
                  </a:cubicBezTo>
                  <a:cubicBezTo>
                    <a:pt x="1140" y="465"/>
                    <a:pt x="1099" y="176"/>
                    <a:pt x="911"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3" name="Google Shape;1563;p48"/>
            <p:cNvSpPr/>
            <p:nvPr/>
          </p:nvSpPr>
          <p:spPr>
            <a:xfrm>
              <a:off x="2189275" y="1881950"/>
              <a:ext cx="217825" cy="241275"/>
            </a:xfrm>
            <a:custGeom>
              <a:rect b="b" l="l" r="r" t="t"/>
              <a:pathLst>
                <a:path extrusionOk="0" h="9651" w="8713">
                  <a:moveTo>
                    <a:pt x="1331" y="1551"/>
                  </a:moveTo>
                  <a:cubicBezTo>
                    <a:pt x="1371" y="1551"/>
                    <a:pt x="1430" y="1576"/>
                    <a:pt x="1514" y="1640"/>
                  </a:cubicBezTo>
                  <a:cubicBezTo>
                    <a:pt x="1480" y="1790"/>
                    <a:pt x="1433" y="1843"/>
                    <a:pt x="1388" y="1843"/>
                  </a:cubicBezTo>
                  <a:cubicBezTo>
                    <a:pt x="1283" y="1843"/>
                    <a:pt x="1194" y="1551"/>
                    <a:pt x="1331" y="1551"/>
                  </a:cubicBezTo>
                  <a:close/>
                  <a:moveTo>
                    <a:pt x="5708" y="3182"/>
                  </a:moveTo>
                  <a:cubicBezTo>
                    <a:pt x="5756" y="3182"/>
                    <a:pt x="5808" y="3275"/>
                    <a:pt x="5782" y="3298"/>
                  </a:cubicBezTo>
                  <a:cubicBezTo>
                    <a:pt x="5773" y="3307"/>
                    <a:pt x="5763" y="3311"/>
                    <a:pt x="5753" y="3311"/>
                  </a:cubicBezTo>
                  <a:cubicBezTo>
                    <a:pt x="5705" y="3311"/>
                    <a:pt x="5654" y="3220"/>
                    <a:pt x="5680" y="3195"/>
                  </a:cubicBezTo>
                  <a:cubicBezTo>
                    <a:pt x="5688" y="3186"/>
                    <a:pt x="5698" y="3182"/>
                    <a:pt x="5708" y="3182"/>
                  </a:cubicBezTo>
                  <a:close/>
                  <a:moveTo>
                    <a:pt x="6408" y="6309"/>
                  </a:moveTo>
                  <a:cubicBezTo>
                    <a:pt x="6506" y="6312"/>
                    <a:pt x="6487" y="6435"/>
                    <a:pt x="6510" y="6514"/>
                  </a:cubicBezTo>
                  <a:cubicBezTo>
                    <a:pt x="6408" y="6511"/>
                    <a:pt x="6431" y="6389"/>
                    <a:pt x="6408" y="6309"/>
                  </a:cubicBezTo>
                  <a:close/>
                  <a:moveTo>
                    <a:pt x="1148" y="1"/>
                  </a:moveTo>
                  <a:cubicBezTo>
                    <a:pt x="1075" y="108"/>
                    <a:pt x="988" y="283"/>
                    <a:pt x="907" y="454"/>
                  </a:cubicBezTo>
                  <a:cubicBezTo>
                    <a:pt x="778" y="729"/>
                    <a:pt x="545" y="755"/>
                    <a:pt x="466" y="755"/>
                  </a:cubicBezTo>
                  <a:cubicBezTo>
                    <a:pt x="401" y="755"/>
                    <a:pt x="214" y="1061"/>
                    <a:pt x="35" y="1286"/>
                  </a:cubicBezTo>
                  <a:cubicBezTo>
                    <a:pt x="38" y="1297"/>
                    <a:pt x="42" y="1316"/>
                    <a:pt x="42" y="1339"/>
                  </a:cubicBezTo>
                  <a:cubicBezTo>
                    <a:pt x="50" y="1373"/>
                    <a:pt x="58" y="1415"/>
                    <a:pt x="69" y="1460"/>
                  </a:cubicBezTo>
                  <a:cubicBezTo>
                    <a:pt x="42" y="1492"/>
                    <a:pt x="19" y="1529"/>
                    <a:pt x="0" y="1567"/>
                  </a:cubicBezTo>
                  <a:cubicBezTo>
                    <a:pt x="188" y="1743"/>
                    <a:pt x="229" y="2032"/>
                    <a:pt x="179" y="2162"/>
                  </a:cubicBezTo>
                  <a:cubicBezTo>
                    <a:pt x="123" y="2318"/>
                    <a:pt x="256" y="2734"/>
                    <a:pt x="416" y="2947"/>
                  </a:cubicBezTo>
                  <a:cubicBezTo>
                    <a:pt x="473" y="3027"/>
                    <a:pt x="496" y="3130"/>
                    <a:pt x="519" y="3248"/>
                  </a:cubicBezTo>
                  <a:cubicBezTo>
                    <a:pt x="542" y="3279"/>
                    <a:pt x="553" y="3309"/>
                    <a:pt x="557" y="3336"/>
                  </a:cubicBezTo>
                  <a:cubicBezTo>
                    <a:pt x="569" y="3433"/>
                    <a:pt x="632" y="3490"/>
                    <a:pt x="708" y="3490"/>
                  </a:cubicBezTo>
                  <a:cubicBezTo>
                    <a:pt x="754" y="3490"/>
                    <a:pt x="804" y="3469"/>
                    <a:pt x="851" y="3423"/>
                  </a:cubicBezTo>
                  <a:cubicBezTo>
                    <a:pt x="972" y="3302"/>
                    <a:pt x="1057" y="3336"/>
                    <a:pt x="1197" y="3321"/>
                  </a:cubicBezTo>
                  <a:cubicBezTo>
                    <a:pt x="1203" y="3320"/>
                    <a:pt x="1210" y="3320"/>
                    <a:pt x="1216" y="3320"/>
                  </a:cubicBezTo>
                  <a:cubicBezTo>
                    <a:pt x="1347" y="3320"/>
                    <a:pt x="1478" y="3511"/>
                    <a:pt x="1609" y="3595"/>
                  </a:cubicBezTo>
                  <a:cubicBezTo>
                    <a:pt x="1655" y="3625"/>
                    <a:pt x="1706" y="3633"/>
                    <a:pt x="1759" y="3633"/>
                  </a:cubicBezTo>
                  <a:cubicBezTo>
                    <a:pt x="1817" y="3633"/>
                    <a:pt x="1878" y="3623"/>
                    <a:pt x="1938" y="3623"/>
                  </a:cubicBezTo>
                  <a:cubicBezTo>
                    <a:pt x="1984" y="3623"/>
                    <a:pt x="2030" y="3629"/>
                    <a:pt x="2074" y="3648"/>
                  </a:cubicBezTo>
                  <a:cubicBezTo>
                    <a:pt x="2230" y="3717"/>
                    <a:pt x="1990" y="4236"/>
                    <a:pt x="2058" y="4304"/>
                  </a:cubicBezTo>
                  <a:cubicBezTo>
                    <a:pt x="2067" y="4313"/>
                    <a:pt x="2077" y="4317"/>
                    <a:pt x="2090" y="4317"/>
                  </a:cubicBezTo>
                  <a:cubicBezTo>
                    <a:pt x="2176" y="4317"/>
                    <a:pt x="2345" y="4130"/>
                    <a:pt x="2436" y="4113"/>
                  </a:cubicBezTo>
                  <a:cubicBezTo>
                    <a:pt x="2441" y="4112"/>
                    <a:pt x="2445" y="4112"/>
                    <a:pt x="2450" y="4112"/>
                  </a:cubicBezTo>
                  <a:cubicBezTo>
                    <a:pt x="2553" y="4112"/>
                    <a:pt x="2662" y="4313"/>
                    <a:pt x="2680" y="4510"/>
                  </a:cubicBezTo>
                  <a:cubicBezTo>
                    <a:pt x="2695" y="4716"/>
                    <a:pt x="2955" y="4681"/>
                    <a:pt x="3301" y="4700"/>
                  </a:cubicBezTo>
                  <a:cubicBezTo>
                    <a:pt x="3644" y="4716"/>
                    <a:pt x="3697" y="4925"/>
                    <a:pt x="3560" y="4975"/>
                  </a:cubicBezTo>
                  <a:cubicBezTo>
                    <a:pt x="3423" y="5028"/>
                    <a:pt x="3610" y="5596"/>
                    <a:pt x="3766" y="5596"/>
                  </a:cubicBezTo>
                  <a:cubicBezTo>
                    <a:pt x="3922" y="5596"/>
                    <a:pt x="3888" y="5786"/>
                    <a:pt x="3869" y="5992"/>
                  </a:cubicBezTo>
                  <a:cubicBezTo>
                    <a:pt x="3854" y="6202"/>
                    <a:pt x="4060" y="6442"/>
                    <a:pt x="4147" y="6458"/>
                  </a:cubicBezTo>
                  <a:cubicBezTo>
                    <a:pt x="4155" y="6459"/>
                    <a:pt x="4164" y="6460"/>
                    <a:pt x="4176" y="6460"/>
                  </a:cubicBezTo>
                  <a:cubicBezTo>
                    <a:pt x="4282" y="6460"/>
                    <a:pt x="4557" y="6401"/>
                    <a:pt x="4679" y="6401"/>
                  </a:cubicBezTo>
                  <a:cubicBezTo>
                    <a:pt x="4702" y="6401"/>
                    <a:pt x="4720" y="6403"/>
                    <a:pt x="4730" y="6408"/>
                  </a:cubicBezTo>
                  <a:cubicBezTo>
                    <a:pt x="4802" y="6442"/>
                    <a:pt x="5096" y="8375"/>
                    <a:pt x="5024" y="8752"/>
                  </a:cubicBezTo>
                  <a:cubicBezTo>
                    <a:pt x="4971" y="9053"/>
                    <a:pt x="4936" y="9388"/>
                    <a:pt x="4925" y="9651"/>
                  </a:cubicBezTo>
                  <a:cubicBezTo>
                    <a:pt x="5004" y="9571"/>
                    <a:pt x="5085" y="9473"/>
                    <a:pt x="5168" y="9415"/>
                  </a:cubicBezTo>
                  <a:cubicBezTo>
                    <a:pt x="5168" y="9415"/>
                    <a:pt x="5173" y="9415"/>
                    <a:pt x="5173" y="9411"/>
                  </a:cubicBezTo>
                  <a:cubicBezTo>
                    <a:pt x="5176" y="9411"/>
                    <a:pt x="5180" y="9408"/>
                    <a:pt x="5184" y="9404"/>
                  </a:cubicBezTo>
                  <a:cubicBezTo>
                    <a:pt x="5187" y="9404"/>
                    <a:pt x="5191" y="9399"/>
                    <a:pt x="5191" y="9399"/>
                  </a:cubicBezTo>
                  <a:cubicBezTo>
                    <a:pt x="5196" y="9396"/>
                    <a:pt x="5199" y="9396"/>
                    <a:pt x="5203" y="9392"/>
                  </a:cubicBezTo>
                  <a:cubicBezTo>
                    <a:pt x="5207" y="9392"/>
                    <a:pt x="5210" y="9388"/>
                    <a:pt x="5214" y="9388"/>
                  </a:cubicBezTo>
                  <a:cubicBezTo>
                    <a:pt x="5214" y="9388"/>
                    <a:pt x="5219" y="9385"/>
                    <a:pt x="5222" y="9385"/>
                  </a:cubicBezTo>
                  <a:cubicBezTo>
                    <a:pt x="5226" y="9381"/>
                    <a:pt x="5233" y="9377"/>
                    <a:pt x="5241" y="9377"/>
                  </a:cubicBezTo>
                  <a:cubicBezTo>
                    <a:pt x="5245" y="9373"/>
                    <a:pt x="5249" y="9373"/>
                    <a:pt x="5252" y="9369"/>
                  </a:cubicBezTo>
                  <a:cubicBezTo>
                    <a:pt x="5237" y="9194"/>
                    <a:pt x="5337" y="9133"/>
                    <a:pt x="5367" y="9003"/>
                  </a:cubicBezTo>
                  <a:cubicBezTo>
                    <a:pt x="5371" y="9003"/>
                    <a:pt x="5374" y="9002"/>
                    <a:pt x="5378" y="9002"/>
                  </a:cubicBezTo>
                  <a:cubicBezTo>
                    <a:pt x="5444" y="9002"/>
                    <a:pt x="5485" y="9093"/>
                    <a:pt x="5493" y="9190"/>
                  </a:cubicBezTo>
                  <a:cubicBezTo>
                    <a:pt x="5592" y="9079"/>
                    <a:pt x="5680" y="8935"/>
                    <a:pt x="5748" y="8778"/>
                  </a:cubicBezTo>
                  <a:cubicBezTo>
                    <a:pt x="5862" y="8500"/>
                    <a:pt x="6346" y="8641"/>
                    <a:pt x="6392" y="8500"/>
                  </a:cubicBezTo>
                  <a:cubicBezTo>
                    <a:pt x="6424" y="8404"/>
                    <a:pt x="6614" y="8286"/>
                    <a:pt x="6734" y="8286"/>
                  </a:cubicBezTo>
                  <a:cubicBezTo>
                    <a:pt x="6785" y="8286"/>
                    <a:pt x="6823" y="8308"/>
                    <a:pt x="6830" y="8363"/>
                  </a:cubicBezTo>
                  <a:cubicBezTo>
                    <a:pt x="6853" y="8546"/>
                    <a:pt x="6899" y="8710"/>
                    <a:pt x="6990" y="8893"/>
                  </a:cubicBezTo>
                  <a:cubicBezTo>
                    <a:pt x="7077" y="9066"/>
                    <a:pt x="7288" y="9264"/>
                    <a:pt x="7547" y="9264"/>
                  </a:cubicBezTo>
                  <a:cubicBezTo>
                    <a:pt x="7561" y="9264"/>
                    <a:pt x="7574" y="9263"/>
                    <a:pt x="7589" y="9262"/>
                  </a:cubicBezTo>
                  <a:cubicBezTo>
                    <a:pt x="7627" y="9259"/>
                    <a:pt x="7676" y="9251"/>
                    <a:pt x="7734" y="9248"/>
                  </a:cubicBezTo>
                  <a:cubicBezTo>
                    <a:pt x="7745" y="8775"/>
                    <a:pt x="7722" y="8218"/>
                    <a:pt x="7657" y="8157"/>
                  </a:cubicBezTo>
                  <a:cubicBezTo>
                    <a:pt x="7551" y="8062"/>
                    <a:pt x="7501" y="7837"/>
                    <a:pt x="7585" y="7712"/>
                  </a:cubicBezTo>
                  <a:cubicBezTo>
                    <a:pt x="7673" y="7582"/>
                    <a:pt x="7707" y="7003"/>
                    <a:pt x="7578" y="6770"/>
                  </a:cubicBezTo>
                  <a:cubicBezTo>
                    <a:pt x="7421" y="6488"/>
                    <a:pt x="7578" y="6312"/>
                    <a:pt x="7715" y="6305"/>
                  </a:cubicBezTo>
                  <a:cubicBezTo>
                    <a:pt x="7856" y="6298"/>
                    <a:pt x="7912" y="6168"/>
                    <a:pt x="8035" y="6038"/>
                  </a:cubicBezTo>
                  <a:cubicBezTo>
                    <a:pt x="8157" y="5909"/>
                    <a:pt x="8294" y="6000"/>
                    <a:pt x="8431" y="5916"/>
                  </a:cubicBezTo>
                  <a:cubicBezTo>
                    <a:pt x="8568" y="5828"/>
                    <a:pt x="8545" y="5657"/>
                    <a:pt x="8656" y="5406"/>
                  </a:cubicBezTo>
                  <a:cubicBezTo>
                    <a:pt x="8672" y="5371"/>
                    <a:pt x="8690" y="5341"/>
                    <a:pt x="8713" y="5314"/>
                  </a:cubicBezTo>
                  <a:cubicBezTo>
                    <a:pt x="8694" y="5299"/>
                    <a:pt x="8683" y="5283"/>
                    <a:pt x="8672" y="5276"/>
                  </a:cubicBezTo>
                  <a:cubicBezTo>
                    <a:pt x="8512" y="5139"/>
                    <a:pt x="8233" y="5116"/>
                    <a:pt x="8301" y="4746"/>
                  </a:cubicBezTo>
                  <a:cubicBezTo>
                    <a:pt x="8370" y="4380"/>
                    <a:pt x="8233" y="4403"/>
                    <a:pt x="8278" y="4194"/>
                  </a:cubicBezTo>
                  <a:cubicBezTo>
                    <a:pt x="8324" y="3988"/>
                    <a:pt x="8301" y="3851"/>
                    <a:pt x="8164" y="3756"/>
                  </a:cubicBezTo>
                  <a:cubicBezTo>
                    <a:pt x="8138" y="3738"/>
                    <a:pt x="8108" y="3731"/>
                    <a:pt x="8075" y="3731"/>
                  </a:cubicBezTo>
                  <a:cubicBezTo>
                    <a:pt x="7929" y="3731"/>
                    <a:pt x="7727" y="3872"/>
                    <a:pt x="7634" y="3965"/>
                  </a:cubicBezTo>
                  <a:cubicBezTo>
                    <a:pt x="7527" y="4072"/>
                    <a:pt x="7297" y="4219"/>
                    <a:pt x="7081" y="4219"/>
                  </a:cubicBezTo>
                  <a:cubicBezTo>
                    <a:pt x="7066" y="4219"/>
                    <a:pt x="7051" y="4218"/>
                    <a:pt x="7036" y="4217"/>
                  </a:cubicBezTo>
                  <a:cubicBezTo>
                    <a:pt x="7030" y="4216"/>
                    <a:pt x="7023" y="4216"/>
                    <a:pt x="7017" y="4216"/>
                  </a:cubicBezTo>
                  <a:cubicBezTo>
                    <a:pt x="6807" y="4216"/>
                    <a:pt x="6802" y="4586"/>
                    <a:pt x="6621" y="4586"/>
                  </a:cubicBezTo>
                  <a:cubicBezTo>
                    <a:pt x="6438" y="4586"/>
                    <a:pt x="6137" y="4217"/>
                    <a:pt x="6068" y="4148"/>
                  </a:cubicBezTo>
                  <a:cubicBezTo>
                    <a:pt x="6000" y="4079"/>
                    <a:pt x="6255" y="3778"/>
                    <a:pt x="6114" y="3710"/>
                  </a:cubicBezTo>
                  <a:cubicBezTo>
                    <a:pt x="5977" y="3641"/>
                    <a:pt x="6068" y="3435"/>
                    <a:pt x="6091" y="3316"/>
                  </a:cubicBezTo>
                  <a:cubicBezTo>
                    <a:pt x="6114" y="3202"/>
                    <a:pt x="5862" y="3019"/>
                    <a:pt x="5653" y="2996"/>
                  </a:cubicBezTo>
                  <a:cubicBezTo>
                    <a:pt x="5447" y="2973"/>
                    <a:pt x="5424" y="2581"/>
                    <a:pt x="5356" y="2512"/>
                  </a:cubicBezTo>
                  <a:cubicBezTo>
                    <a:pt x="5287" y="2444"/>
                    <a:pt x="4825" y="2329"/>
                    <a:pt x="4734" y="2280"/>
                  </a:cubicBezTo>
                  <a:cubicBezTo>
                    <a:pt x="4642" y="2234"/>
                    <a:pt x="4711" y="1937"/>
                    <a:pt x="4456" y="1937"/>
                  </a:cubicBezTo>
                  <a:cubicBezTo>
                    <a:pt x="4204" y="1937"/>
                    <a:pt x="4155" y="1800"/>
                    <a:pt x="4132" y="1659"/>
                  </a:cubicBezTo>
                  <a:cubicBezTo>
                    <a:pt x="4109" y="1522"/>
                    <a:pt x="3880" y="1567"/>
                    <a:pt x="3697" y="1545"/>
                  </a:cubicBezTo>
                  <a:cubicBezTo>
                    <a:pt x="3511" y="1522"/>
                    <a:pt x="3305" y="1430"/>
                    <a:pt x="3259" y="1247"/>
                  </a:cubicBezTo>
                  <a:cubicBezTo>
                    <a:pt x="3248" y="1202"/>
                    <a:pt x="3224" y="1182"/>
                    <a:pt x="3196" y="1182"/>
                  </a:cubicBezTo>
                  <a:cubicBezTo>
                    <a:pt x="3107" y="1182"/>
                    <a:pt x="2969" y="1366"/>
                    <a:pt x="3004" y="1522"/>
                  </a:cubicBezTo>
                  <a:cubicBezTo>
                    <a:pt x="3050" y="1728"/>
                    <a:pt x="2451" y="1868"/>
                    <a:pt x="2451" y="1868"/>
                  </a:cubicBezTo>
                  <a:cubicBezTo>
                    <a:pt x="2451" y="1868"/>
                    <a:pt x="2412" y="1867"/>
                    <a:pt x="2354" y="1867"/>
                  </a:cubicBezTo>
                  <a:cubicBezTo>
                    <a:pt x="2208" y="1867"/>
                    <a:pt x="1947" y="1878"/>
                    <a:pt x="1898" y="1960"/>
                  </a:cubicBezTo>
                  <a:cubicBezTo>
                    <a:pt x="1883" y="1986"/>
                    <a:pt x="1858" y="1997"/>
                    <a:pt x="1829" y="1997"/>
                  </a:cubicBezTo>
                  <a:cubicBezTo>
                    <a:pt x="1729" y="1997"/>
                    <a:pt x="1578" y="1857"/>
                    <a:pt x="1578" y="1659"/>
                  </a:cubicBezTo>
                  <a:cubicBezTo>
                    <a:pt x="1578" y="1407"/>
                    <a:pt x="1852" y="946"/>
                    <a:pt x="1738" y="786"/>
                  </a:cubicBezTo>
                  <a:cubicBezTo>
                    <a:pt x="1624" y="626"/>
                    <a:pt x="1555" y="302"/>
                    <a:pt x="1509" y="211"/>
                  </a:cubicBezTo>
                  <a:cubicBezTo>
                    <a:pt x="1506" y="206"/>
                    <a:pt x="1502" y="203"/>
                    <a:pt x="1498" y="195"/>
                  </a:cubicBezTo>
                  <a:cubicBezTo>
                    <a:pt x="1445" y="127"/>
                    <a:pt x="1247" y="39"/>
                    <a:pt x="1148"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4" name="Google Shape;1564;p48"/>
            <p:cNvSpPr/>
            <p:nvPr/>
          </p:nvSpPr>
          <p:spPr>
            <a:xfrm>
              <a:off x="2894650" y="1201250"/>
              <a:ext cx="23100" cy="25925"/>
            </a:xfrm>
            <a:custGeom>
              <a:rect b="b" l="l" r="r" t="t"/>
              <a:pathLst>
                <a:path extrusionOk="0" h="1037" w="924">
                  <a:moveTo>
                    <a:pt x="195" y="1"/>
                  </a:moveTo>
                  <a:cubicBezTo>
                    <a:pt x="119" y="57"/>
                    <a:pt x="46" y="126"/>
                    <a:pt x="1" y="187"/>
                  </a:cubicBezTo>
                  <a:cubicBezTo>
                    <a:pt x="35" y="240"/>
                    <a:pt x="66" y="302"/>
                    <a:pt x="81" y="378"/>
                  </a:cubicBezTo>
                  <a:cubicBezTo>
                    <a:pt x="146" y="400"/>
                    <a:pt x="218" y="423"/>
                    <a:pt x="249" y="462"/>
                  </a:cubicBezTo>
                  <a:cubicBezTo>
                    <a:pt x="287" y="511"/>
                    <a:pt x="210" y="595"/>
                    <a:pt x="142" y="652"/>
                  </a:cubicBezTo>
                  <a:cubicBezTo>
                    <a:pt x="239" y="882"/>
                    <a:pt x="455" y="1037"/>
                    <a:pt x="622" y="1037"/>
                  </a:cubicBezTo>
                  <a:cubicBezTo>
                    <a:pt x="699" y="1037"/>
                    <a:pt x="765" y="1004"/>
                    <a:pt x="805" y="930"/>
                  </a:cubicBezTo>
                  <a:cubicBezTo>
                    <a:pt x="924" y="706"/>
                    <a:pt x="607" y="381"/>
                    <a:pt x="386" y="198"/>
                  </a:cubicBezTo>
                  <a:cubicBezTo>
                    <a:pt x="352" y="168"/>
                    <a:pt x="317" y="142"/>
                    <a:pt x="287" y="119"/>
                  </a:cubicBezTo>
                  <a:cubicBezTo>
                    <a:pt x="271" y="107"/>
                    <a:pt x="252" y="84"/>
                    <a:pt x="233" y="61"/>
                  </a:cubicBezTo>
                  <a:cubicBezTo>
                    <a:pt x="222" y="43"/>
                    <a:pt x="210" y="24"/>
                    <a:pt x="195"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5" name="Google Shape;1565;p48"/>
            <p:cNvSpPr/>
            <p:nvPr/>
          </p:nvSpPr>
          <p:spPr>
            <a:xfrm>
              <a:off x="2900500" y="1266700"/>
              <a:ext cx="18575" cy="27000"/>
            </a:xfrm>
            <a:custGeom>
              <a:rect b="b" l="l" r="r" t="t"/>
              <a:pathLst>
                <a:path extrusionOk="0" h="1080" w="743">
                  <a:moveTo>
                    <a:pt x="449" y="1"/>
                  </a:moveTo>
                  <a:cubicBezTo>
                    <a:pt x="169" y="1"/>
                    <a:pt x="0" y="1080"/>
                    <a:pt x="134" y="1080"/>
                  </a:cubicBezTo>
                  <a:cubicBezTo>
                    <a:pt x="140" y="1080"/>
                    <a:pt x="148" y="1077"/>
                    <a:pt x="155" y="1072"/>
                  </a:cubicBezTo>
                  <a:cubicBezTo>
                    <a:pt x="312" y="969"/>
                    <a:pt x="312" y="676"/>
                    <a:pt x="415" y="553"/>
                  </a:cubicBezTo>
                  <a:cubicBezTo>
                    <a:pt x="518" y="431"/>
                    <a:pt x="743" y="1"/>
                    <a:pt x="44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6" name="Google Shape;1566;p48"/>
            <p:cNvSpPr/>
            <p:nvPr/>
          </p:nvSpPr>
          <p:spPr>
            <a:xfrm>
              <a:off x="2882475" y="1217975"/>
              <a:ext cx="12875" cy="64050"/>
            </a:xfrm>
            <a:custGeom>
              <a:rect b="b" l="l" r="r" t="t"/>
              <a:pathLst>
                <a:path extrusionOk="0" h="2562" w="515">
                  <a:moveTo>
                    <a:pt x="143" y="0"/>
                  </a:moveTo>
                  <a:cubicBezTo>
                    <a:pt x="119" y="0"/>
                    <a:pt x="93" y="64"/>
                    <a:pt x="69" y="227"/>
                  </a:cubicBezTo>
                  <a:cubicBezTo>
                    <a:pt x="0" y="692"/>
                    <a:pt x="343" y="1001"/>
                    <a:pt x="171" y="1469"/>
                  </a:cubicBezTo>
                  <a:cubicBezTo>
                    <a:pt x="9" y="1911"/>
                    <a:pt x="159" y="2562"/>
                    <a:pt x="301" y="2562"/>
                  </a:cubicBezTo>
                  <a:cubicBezTo>
                    <a:pt x="309" y="2562"/>
                    <a:pt x="316" y="2560"/>
                    <a:pt x="324" y="2556"/>
                  </a:cubicBezTo>
                  <a:cubicBezTo>
                    <a:pt x="465" y="2488"/>
                    <a:pt x="480" y="2072"/>
                    <a:pt x="500" y="1607"/>
                  </a:cubicBezTo>
                  <a:cubicBezTo>
                    <a:pt x="514" y="1142"/>
                    <a:pt x="255" y="727"/>
                    <a:pt x="240" y="417"/>
                  </a:cubicBezTo>
                  <a:cubicBezTo>
                    <a:pt x="228" y="215"/>
                    <a:pt x="188" y="0"/>
                    <a:pt x="14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7" name="Google Shape;1567;p48"/>
            <p:cNvSpPr/>
            <p:nvPr/>
          </p:nvSpPr>
          <p:spPr>
            <a:xfrm>
              <a:off x="2879625" y="1293275"/>
              <a:ext cx="21825" cy="42825"/>
            </a:xfrm>
            <a:custGeom>
              <a:rect b="b" l="l" r="r" t="t"/>
              <a:pathLst>
                <a:path extrusionOk="0" h="1713" w="873">
                  <a:moveTo>
                    <a:pt x="386" y="1"/>
                  </a:moveTo>
                  <a:cubicBezTo>
                    <a:pt x="177" y="1"/>
                    <a:pt x="1" y="806"/>
                    <a:pt x="144" y="870"/>
                  </a:cubicBezTo>
                  <a:cubicBezTo>
                    <a:pt x="301" y="939"/>
                    <a:pt x="335" y="1233"/>
                    <a:pt x="213" y="1407"/>
                  </a:cubicBezTo>
                  <a:cubicBezTo>
                    <a:pt x="118" y="1546"/>
                    <a:pt x="283" y="1712"/>
                    <a:pt x="429" y="1712"/>
                  </a:cubicBezTo>
                  <a:cubicBezTo>
                    <a:pt x="464" y="1712"/>
                    <a:pt x="497" y="1703"/>
                    <a:pt x="526" y="1682"/>
                  </a:cubicBezTo>
                  <a:cubicBezTo>
                    <a:pt x="594" y="1629"/>
                    <a:pt x="872" y="1267"/>
                    <a:pt x="663" y="836"/>
                  </a:cubicBezTo>
                  <a:cubicBezTo>
                    <a:pt x="457" y="405"/>
                    <a:pt x="647" y="112"/>
                    <a:pt x="422" y="9"/>
                  </a:cubicBezTo>
                  <a:cubicBezTo>
                    <a:pt x="410" y="3"/>
                    <a:pt x="398" y="1"/>
                    <a:pt x="386"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8" name="Google Shape;1568;p48"/>
            <p:cNvSpPr/>
            <p:nvPr/>
          </p:nvSpPr>
          <p:spPr>
            <a:xfrm>
              <a:off x="2736250" y="1203050"/>
              <a:ext cx="110800" cy="95375"/>
            </a:xfrm>
            <a:custGeom>
              <a:rect b="b" l="l" r="r" t="t"/>
              <a:pathLst>
                <a:path extrusionOk="0" h="3815" w="4432">
                  <a:moveTo>
                    <a:pt x="119" y="1"/>
                  </a:moveTo>
                  <a:cubicBezTo>
                    <a:pt x="1" y="1"/>
                    <a:pt x="283" y="399"/>
                    <a:pt x="449" y="652"/>
                  </a:cubicBezTo>
                  <a:cubicBezTo>
                    <a:pt x="639" y="942"/>
                    <a:pt x="429" y="1720"/>
                    <a:pt x="292" y="2116"/>
                  </a:cubicBezTo>
                  <a:cubicBezTo>
                    <a:pt x="155" y="2513"/>
                    <a:pt x="532" y="2497"/>
                    <a:pt x="586" y="2825"/>
                  </a:cubicBezTo>
                  <a:cubicBezTo>
                    <a:pt x="639" y="3153"/>
                    <a:pt x="1363" y="3085"/>
                    <a:pt x="1447" y="3236"/>
                  </a:cubicBezTo>
                  <a:cubicBezTo>
                    <a:pt x="1534" y="3393"/>
                    <a:pt x="2069" y="3393"/>
                    <a:pt x="2572" y="3706"/>
                  </a:cubicBezTo>
                  <a:cubicBezTo>
                    <a:pt x="2697" y="3783"/>
                    <a:pt x="2795" y="3815"/>
                    <a:pt x="2872" y="3815"/>
                  </a:cubicBezTo>
                  <a:cubicBezTo>
                    <a:pt x="3101" y="3815"/>
                    <a:pt x="3143" y="3534"/>
                    <a:pt x="3154" y="3343"/>
                  </a:cubicBezTo>
                  <a:cubicBezTo>
                    <a:pt x="3166" y="3180"/>
                    <a:pt x="3321" y="3133"/>
                    <a:pt x="3489" y="3133"/>
                  </a:cubicBezTo>
                  <a:cubicBezTo>
                    <a:pt x="3588" y="3133"/>
                    <a:pt x="3692" y="3149"/>
                    <a:pt x="3775" y="3168"/>
                  </a:cubicBezTo>
                  <a:cubicBezTo>
                    <a:pt x="3892" y="3196"/>
                    <a:pt x="4093" y="3238"/>
                    <a:pt x="4247" y="3238"/>
                  </a:cubicBezTo>
                  <a:cubicBezTo>
                    <a:pt x="4264" y="3238"/>
                    <a:pt x="4281" y="3238"/>
                    <a:pt x="4298" y="3236"/>
                  </a:cubicBezTo>
                  <a:cubicBezTo>
                    <a:pt x="4264" y="3099"/>
                    <a:pt x="4332" y="3065"/>
                    <a:pt x="4431" y="3058"/>
                  </a:cubicBezTo>
                  <a:cubicBezTo>
                    <a:pt x="4343" y="2875"/>
                    <a:pt x="4152" y="2749"/>
                    <a:pt x="4010" y="2749"/>
                  </a:cubicBezTo>
                  <a:cubicBezTo>
                    <a:pt x="3957" y="2749"/>
                    <a:pt x="3910" y="2767"/>
                    <a:pt x="3879" y="2806"/>
                  </a:cubicBezTo>
                  <a:cubicBezTo>
                    <a:pt x="3813" y="2893"/>
                    <a:pt x="3547" y="2926"/>
                    <a:pt x="3293" y="2926"/>
                  </a:cubicBezTo>
                  <a:cubicBezTo>
                    <a:pt x="3091" y="2926"/>
                    <a:pt x="2895" y="2905"/>
                    <a:pt x="2811" y="2875"/>
                  </a:cubicBezTo>
                  <a:cubicBezTo>
                    <a:pt x="2648" y="2816"/>
                    <a:pt x="2726" y="2465"/>
                    <a:pt x="2937" y="2465"/>
                  </a:cubicBezTo>
                  <a:cubicBezTo>
                    <a:pt x="2971" y="2465"/>
                    <a:pt x="3010" y="2475"/>
                    <a:pt x="3052" y="2497"/>
                  </a:cubicBezTo>
                  <a:cubicBezTo>
                    <a:pt x="3095" y="2520"/>
                    <a:pt x="3131" y="2530"/>
                    <a:pt x="3163" y="2530"/>
                  </a:cubicBezTo>
                  <a:cubicBezTo>
                    <a:pt x="3342" y="2530"/>
                    <a:pt x="3359" y="2204"/>
                    <a:pt x="3638" y="2204"/>
                  </a:cubicBezTo>
                  <a:cubicBezTo>
                    <a:pt x="3967" y="2204"/>
                    <a:pt x="3795" y="1945"/>
                    <a:pt x="3707" y="1670"/>
                  </a:cubicBezTo>
                  <a:cubicBezTo>
                    <a:pt x="3666" y="1534"/>
                    <a:pt x="3608" y="1477"/>
                    <a:pt x="3534" y="1477"/>
                  </a:cubicBezTo>
                  <a:cubicBezTo>
                    <a:pt x="3457" y="1477"/>
                    <a:pt x="3364" y="1539"/>
                    <a:pt x="3258" y="1636"/>
                  </a:cubicBezTo>
                  <a:cubicBezTo>
                    <a:pt x="3207" y="1682"/>
                    <a:pt x="3151" y="1697"/>
                    <a:pt x="3092" y="1697"/>
                  </a:cubicBezTo>
                  <a:cubicBezTo>
                    <a:pt x="2988" y="1697"/>
                    <a:pt x="2877" y="1650"/>
                    <a:pt x="2777" y="1650"/>
                  </a:cubicBezTo>
                  <a:cubicBezTo>
                    <a:pt x="2706" y="1650"/>
                    <a:pt x="2640" y="1673"/>
                    <a:pt x="2586" y="1754"/>
                  </a:cubicBezTo>
                  <a:cubicBezTo>
                    <a:pt x="2473" y="1926"/>
                    <a:pt x="2320" y="2059"/>
                    <a:pt x="2215" y="2059"/>
                  </a:cubicBezTo>
                  <a:cubicBezTo>
                    <a:pt x="2161" y="2059"/>
                    <a:pt x="2120" y="2025"/>
                    <a:pt x="2102" y="1945"/>
                  </a:cubicBezTo>
                  <a:cubicBezTo>
                    <a:pt x="2056" y="1717"/>
                    <a:pt x="1681" y="1057"/>
                    <a:pt x="1496" y="1057"/>
                  </a:cubicBezTo>
                  <a:cubicBezTo>
                    <a:pt x="1485" y="1057"/>
                    <a:pt x="1475" y="1059"/>
                    <a:pt x="1466" y="1064"/>
                  </a:cubicBezTo>
                  <a:cubicBezTo>
                    <a:pt x="1295" y="1152"/>
                    <a:pt x="1501" y="2170"/>
                    <a:pt x="1809" y="2253"/>
                  </a:cubicBezTo>
                  <a:cubicBezTo>
                    <a:pt x="2104" y="2336"/>
                    <a:pt x="1811" y="2988"/>
                    <a:pt x="1327" y="2988"/>
                  </a:cubicBezTo>
                  <a:cubicBezTo>
                    <a:pt x="1299" y="2988"/>
                    <a:pt x="1270" y="2986"/>
                    <a:pt x="1241" y="2981"/>
                  </a:cubicBezTo>
                  <a:cubicBezTo>
                    <a:pt x="707" y="2893"/>
                    <a:pt x="620" y="1461"/>
                    <a:pt x="811" y="1049"/>
                  </a:cubicBezTo>
                  <a:cubicBezTo>
                    <a:pt x="1001" y="634"/>
                    <a:pt x="498" y="184"/>
                    <a:pt x="204" y="31"/>
                  </a:cubicBezTo>
                  <a:cubicBezTo>
                    <a:pt x="165" y="10"/>
                    <a:pt x="137" y="1"/>
                    <a:pt x="11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69" name="Google Shape;1569;p48"/>
            <p:cNvSpPr/>
            <p:nvPr/>
          </p:nvSpPr>
          <p:spPr>
            <a:xfrm>
              <a:off x="2696650" y="1294475"/>
              <a:ext cx="128000" cy="149000"/>
            </a:xfrm>
            <a:custGeom>
              <a:rect b="b" l="l" r="r" t="t"/>
              <a:pathLst>
                <a:path extrusionOk="0" h="5960" w="5120">
                  <a:moveTo>
                    <a:pt x="2484" y="1575"/>
                  </a:moveTo>
                  <a:cubicBezTo>
                    <a:pt x="2533" y="1575"/>
                    <a:pt x="2584" y="1666"/>
                    <a:pt x="2559" y="1691"/>
                  </a:cubicBezTo>
                  <a:cubicBezTo>
                    <a:pt x="2550" y="1700"/>
                    <a:pt x="2540" y="1704"/>
                    <a:pt x="2530" y="1704"/>
                  </a:cubicBezTo>
                  <a:cubicBezTo>
                    <a:pt x="2482" y="1704"/>
                    <a:pt x="2433" y="1610"/>
                    <a:pt x="2455" y="1588"/>
                  </a:cubicBezTo>
                  <a:cubicBezTo>
                    <a:pt x="2464" y="1579"/>
                    <a:pt x="2474" y="1575"/>
                    <a:pt x="2484" y="1575"/>
                  </a:cubicBezTo>
                  <a:close/>
                  <a:moveTo>
                    <a:pt x="4434" y="3247"/>
                  </a:moveTo>
                  <a:cubicBezTo>
                    <a:pt x="4552" y="3266"/>
                    <a:pt x="4490" y="3349"/>
                    <a:pt x="4434" y="3349"/>
                  </a:cubicBezTo>
                  <a:cubicBezTo>
                    <a:pt x="4316" y="3330"/>
                    <a:pt x="4376" y="3247"/>
                    <a:pt x="4434" y="3247"/>
                  </a:cubicBezTo>
                  <a:close/>
                  <a:moveTo>
                    <a:pt x="2484" y="5517"/>
                  </a:moveTo>
                  <a:cubicBezTo>
                    <a:pt x="2533" y="5517"/>
                    <a:pt x="2584" y="5610"/>
                    <a:pt x="2559" y="5632"/>
                  </a:cubicBezTo>
                  <a:cubicBezTo>
                    <a:pt x="2549" y="5641"/>
                    <a:pt x="2539" y="5645"/>
                    <a:pt x="2530" y="5645"/>
                  </a:cubicBezTo>
                  <a:cubicBezTo>
                    <a:pt x="2482" y="5645"/>
                    <a:pt x="2433" y="5555"/>
                    <a:pt x="2455" y="5530"/>
                  </a:cubicBezTo>
                  <a:cubicBezTo>
                    <a:pt x="2464" y="5521"/>
                    <a:pt x="2474" y="5517"/>
                    <a:pt x="2484" y="5517"/>
                  </a:cubicBezTo>
                  <a:close/>
                  <a:moveTo>
                    <a:pt x="2009" y="1"/>
                  </a:moveTo>
                  <a:cubicBezTo>
                    <a:pt x="1875" y="1"/>
                    <a:pt x="1703" y="238"/>
                    <a:pt x="1617" y="425"/>
                  </a:cubicBezTo>
                  <a:cubicBezTo>
                    <a:pt x="1565" y="539"/>
                    <a:pt x="1482" y="547"/>
                    <a:pt x="1395" y="547"/>
                  </a:cubicBezTo>
                  <a:cubicBezTo>
                    <a:pt x="1381" y="547"/>
                    <a:pt x="1367" y="547"/>
                    <a:pt x="1352" y="547"/>
                  </a:cubicBezTo>
                  <a:cubicBezTo>
                    <a:pt x="1280" y="547"/>
                    <a:pt x="1208" y="552"/>
                    <a:pt x="1152" y="617"/>
                  </a:cubicBezTo>
                  <a:cubicBezTo>
                    <a:pt x="1053" y="729"/>
                    <a:pt x="837" y="895"/>
                    <a:pt x="718" y="895"/>
                  </a:cubicBezTo>
                  <a:cubicBezTo>
                    <a:pt x="671" y="895"/>
                    <a:pt x="639" y="870"/>
                    <a:pt x="634" y="807"/>
                  </a:cubicBezTo>
                  <a:cubicBezTo>
                    <a:pt x="630" y="752"/>
                    <a:pt x="609" y="733"/>
                    <a:pt x="577" y="733"/>
                  </a:cubicBezTo>
                  <a:cubicBezTo>
                    <a:pt x="507" y="733"/>
                    <a:pt x="384" y="828"/>
                    <a:pt x="292" y="828"/>
                  </a:cubicBezTo>
                  <a:cubicBezTo>
                    <a:pt x="256" y="828"/>
                    <a:pt x="225" y="814"/>
                    <a:pt x="203" y="773"/>
                  </a:cubicBezTo>
                  <a:cubicBezTo>
                    <a:pt x="188" y="746"/>
                    <a:pt x="177" y="715"/>
                    <a:pt x="161" y="685"/>
                  </a:cubicBezTo>
                  <a:cubicBezTo>
                    <a:pt x="103" y="800"/>
                    <a:pt x="66" y="898"/>
                    <a:pt x="66" y="963"/>
                  </a:cubicBezTo>
                  <a:cubicBezTo>
                    <a:pt x="66" y="1231"/>
                    <a:pt x="1" y="1860"/>
                    <a:pt x="409" y="1860"/>
                  </a:cubicBezTo>
                  <a:cubicBezTo>
                    <a:pt x="420" y="1860"/>
                    <a:pt x="431" y="1860"/>
                    <a:pt x="443" y="1859"/>
                  </a:cubicBezTo>
                  <a:cubicBezTo>
                    <a:pt x="461" y="1858"/>
                    <a:pt x="477" y="1857"/>
                    <a:pt x="493" y="1857"/>
                  </a:cubicBezTo>
                  <a:cubicBezTo>
                    <a:pt x="864" y="1857"/>
                    <a:pt x="742" y="2204"/>
                    <a:pt x="934" y="2204"/>
                  </a:cubicBezTo>
                  <a:cubicBezTo>
                    <a:pt x="943" y="2204"/>
                    <a:pt x="952" y="2203"/>
                    <a:pt x="961" y="2202"/>
                  </a:cubicBezTo>
                  <a:cubicBezTo>
                    <a:pt x="977" y="2200"/>
                    <a:pt x="992" y="2199"/>
                    <a:pt x="1006" y="2199"/>
                  </a:cubicBezTo>
                  <a:cubicBezTo>
                    <a:pt x="1193" y="2199"/>
                    <a:pt x="1222" y="2381"/>
                    <a:pt x="1457" y="2381"/>
                  </a:cubicBezTo>
                  <a:cubicBezTo>
                    <a:pt x="1475" y="2381"/>
                    <a:pt x="1494" y="2380"/>
                    <a:pt x="1514" y="2378"/>
                  </a:cubicBezTo>
                  <a:cubicBezTo>
                    <a:pt x="1539" y="2374"/>
                    <a:pt x="1560" y="2373"/>
                    <a:pt x="1580" y="2373"/>
                  </a:cubicBezTo>
                  <a:cubicBezTo>
                    <a:pt x="1806" y="2373"/>
                    <a:pt x="1700" y="2576"/>
                    <a:pt x="1861" y="2892"/>
                  </a:cubicBezTo>
                  <a:cubicBezTo>
                    <a:pt x="2033" y="3238"/>
                    <a:pt x="1754" y="3101"/>
                    <a:pt x="1754" y="3444"/>
                  </a:cubicBezTo>
                  <a:cubicBezTo>
                    <a:pt x="1754" y="3792"/>
                    <a:pt x="1929" y="3826"/>
                    <a:pt x="1998" y="4031"/>
                  </a:cubicBezTo>
                  <a:cubicBezTo>
                    <a:pt x="2066" y="4237"/>
                    <a:pt x="1964" y="4652"/>
                    <a:pt x="2066" y="4790"/>
                  </a:cubicBezTo>
                  <a:cubicBezTo>
                    <a:pt x="2170" y="4927"/>
                    <a:pt x="1827" y="5136"/>
                    <a:pt x="1827" y="5274"/>
                  </a:cubicBezTo>
                  <a:cubicBezTo>
                    <a:pt x="1827" y="5342"/>
                    <a:pt x="1636" y="5403"/>
                    <a:pt x="1453" y="5449"/>
                  </a:cubicBezTo>
                  <a:cubicBezTo>
                    <a:pt x="1445" y="5472"/>
                    <a:pt x="1442" y="5495"/>
                    <a:pt x="1445" y="5514"/>
                  </a:cubicBezTo>
                  <a:cubicBezTo>
                    <a:pt x="1458" y="5692"/>
                    <a:pt x="1831" y="5959"/>
                    <a:pt x="2087" y="5959"/>
                  </a:cubicBezTo>
                  <a:cubicBezTo>
                    <a:pt x="2155" y="5959"/>
                    <a:pt x="2215" y="5940"/>
                    <a:pt x="2258" y="5896"/>
                  </a:cubicBezTo>
                  <a:cubicBezTo>
                    <a:pt x="2497" y="5636"/>
                    <a:pt x="2879" y="5704"/>
                    <a:pt x="3065" y="5583"/>
                  </a:cubicBezTo>
                  <a:cubicBezTo>
                    <a:pt x="3256" y="5465"/>
                    <a:pt x="3290" y="5083"/>
                    <a:pt x="3653" y="5083"/>
                  </a:cubicBezTo>
                  <a:cubicBezTo>
                    <a:pt x="4014" y="5083"/>
                    <a:pt x="4586" y="4756"/>
                    <a:pt x="4430" y="4531"/>
                  </a:cubicBezTo>
                  <a:cubicBezTo>
                    <a:pt x="4274" y="4306"/>
                    <a:pt x="4499" y="4135"/>
                    <a:pt x="4654" y="4066"/>
                  </a:cubicBezTo>
                  <a:cubicBezTo>
                    <a:pt x="4807" y="3997"/>
                    <a:pt x="4533" y="3463"/>
                    <a:pt x="4567" y="3289"/>
                  </a:cubicBezTo>
                  <a:cubicBezTo>
                    <a:pt x="4601" y="3117"/>
                    <a:pt x="4704" y="2583"/>
                    <a:pt x="4914" y="2549"/>
                  </a:cubicBezTo>
                  <a:cubicBezTo>
                    <a:pt x="5120" y="2515"/>
                    <a:pt x="4895" y="2031"/>
                    <a:pt x="4773" y="1702"/>
                  </a:cubicBezTo>
                  <a:cubicBezTo>
                    <a:pt x="4654" y="1375"/>
                    <a:pt x="3671" y="1565"/>
                    <a:pt x="3481" y="1253"/>
                  </a:cubicBezTo>
                  <a:cubicBezTo>
                    <a:pt x="3319" y="991"/>
                    <a:pt x="3035" y="902"/>
                    <a:pt x="2743" y="902"/>
                  </a:cubicBezTo>
                  <a:cubicBezTo>
                    <a:pt x="2690" y="902"/>
                    <a:pt x="2637" y="905"/>
                    <a:pt x="2585" y="910"/>
                  </a:cubicBezTo>
                  <a:cubicBezTo>
                    <a:pt x="2578" y="911"/>
                    <a:pt x="2571" y="911"/>
                    <a:pt x="2564" y="911"/>
                  </a:cubicBezTo>
                  <a:cubicBezTo>
                    <a:pt x="2238" y="911"/>
                    <a:pt x="2220" y="149"/>
                    <a:pt x="2082" y="29"/>
                  </a:cubicBezTo>
                  <a:cubicBezTo>
                    <a:pt x="2060" y="10"/>
                    <a:pt x="2035" y="1"/>
                    <a:pt x="200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0" name="Google Shape;1570;p48"/>
            <p:cNvSpPr/>
            <p:nvPr/>
          </p:nvSpPr>
          <p:spPr>
            <a:xfrm>
              <a:off x="2764225" y="969225"/>
              <a:ext cx="130750" cy="148050"/>
            </a:xfrm>
            <a:custGeom>
              <a:rect b="b" l="l" r="r" t="t"/>
              <a:pathLst>
                <a:path extrusionOk="0" h="5922" w="5230">
                  <a:moveTo>
                    <a:pt x="1759" y="4520"/>
                  </a:moveTo>
                  <a:cubicBezTo>
                    <a:pt x="1808" y="4520"/>
                    <a:pt x="1860" y="4613"/>
                    <a:pt x="1837" y="4636"/>
                  </a:cubicBezTo>
                  <a:cubicBezTo>
                    <a:pt x="1827" y="4645"/>
                    <a:pt x="1817" y="4649"/>
                    <a:pt x="1807" y="4649"/>
                  </a:cubicBezTo>
                  <a:cubicBezTo>
                    <a:pt x="1757" y="4649"/>
                    <a:pt x="1709" y="4557"/>
                    <a:pt x="1731" y="4532"/>
                  </a:cubicBezTo>
                  <a:cubicBezTo>
                    <a:pt x="1740" y="4524"/>
                    <a:pt x="1749" y="4520"/>
                    <a:pt x="1759" y="4520"/>
                  </a:cubicBezTo>
                  <a:close/>
                  <a:moveTo>
                    <a:pt x="1548" y="1"/>
                  </a:moveTo>
                  <a:cubicBezTo>
                    <a:pt x="1296" y="748"/>
                    <a:pt x="831" y="1788"/>
                    <a:pt x="846" y="2001"/>
                  </a:cubicBezTo>
                  <a:cubicBezTo>
                    <a:pt x="865" y="2257"/>
                    <a:pt x="1311" y="2295"/>
                    <a:pt x="1311" y="2516"/>
                  </a:cubicBezTo>
                  <a:cubicBezTo>
                    <a:pt x="1311" y="2741"/>
                    <a:pt x="1776" y="3053"/>
                    <a:pt x="1917" y="3465"/>
                  </a:cubicBezTo>
                  <a:cubicBezTo>
                    <a:pt x="2055" y="3881"/>
                    <a:pt x="725" y="3896"/>
                    <a:pt x="469" y="4087"/>
                  </a:cubicBezTo>
                  <a:cubicBezTo>
                    <a:pt x="210" y="4277"/>
                    <a:pt x="0" y="5310"/>
                    <a:pt x="294" y="5417"/>
                  </a:cubicBezTo>
                  <a:cubicBezTo>
                    <a:pt x="587" y="5519"/>
                    <a:pt x="435" y="5878"/>
                    <a:pt x="675" y="5916"/>
                  </a:cubicBezTo>
                  <a:cubicBezTo>
                    <a:pt x="700" y="5920"/>
                    <a:pt x="721" y="5922"/>
                    <a:pt x="739" y="5922"/>
                  </a:cubicBezTo>
                  <a:cubicBezTo>
                    <a:pt x="885" y="5922"/>
                    <a:pt x="831" y="5804"/>
                    <a:pt x="831" y="5604"/>
                  </a:cubicBezTo>
                  <a:cubicBezTo>
                    <a:pt x="831" y="5382"/>
                    <a:pt x="1003" y="5382"/>
                    <a:pt x="1228" y="5280"/>
                  </a:cubicBezTo>
                  <a:cubicBezTo>
                    <a:pt x="1453" y="5173"/>
                    <a:pt x="1296" y="4552"/>
                    <a:pt x="1277" y="4346"/>
                  </a:cubicBezTo>
                  <a:cubicBezTo>
                    <a:pt x="1269" y="4245"/>
                    <a:pt x="1336" y="4185"/>
                    <a:pt x="1394" y="4185"/>
                  </a:cubicBezTo>
                  <a:cubicBezTo>
                    <a:pt x="1454" y="4185"/>
                    <a:pt x="1505" y="4249"/>
                    <a:pt x="1453" y="4399"/>
                  </a:cubicBezTo>
                  <a:cubicBezTo>
                    <a:pt x="1346" y="4692"/>
                    <a:pt x="1590" y="4692"/>
                    <a:pt x="1536" y="4898"/>
                  </a:cubicBezTo>
                  <a:cubicBezTo>
                    <a:pt x="1493" y="5065"/>
                    <a:pt x="1497" y="5280"/>
                    <a:pt x="1565" y="5280"/>
                  </a:cubicBezTo>
                  <a:cubicBezTo>
                    <a:pt x="1581" y="5280"/>
                    <a:pt x="1601" y="5268"/>
                    <a:pt x="1624" y="5241"/>
                  </a:cubicBezTo>
                  <a:cubicBezTo>
                    <a:pt x="1742" y="5104"/>
                    <a:pt x="1864" y="4879"/>
                    <a:pt x="2139" y="4879"/>
                  </a:cubicBezTo>
                  <a:cubicBezTo>
                    <a:pt x="2417" y="4879"/>
                    <a:pt x="2363" y="4483"/>
                    <a:pt x="2139" y="4483"/>
                  </a:cubicBezTo>
                  <a:cubicBezTo>
                    <a:pt x="1917" y="4483"/>
                    <a:pt x="2211" y="4277"/>
                    <a:pt x="2313" y="3881"/>
                  </a:cubicBezTo>
                  <a:cubicBezTo>
                    <a:pt x="2417" y="3484"/>
                    <a:pt x="2573" y="3759"/>
                    <a:pt x="2588" y="3362"/>
                  </a:cubicBezTo>
                  <a:cubicBezTo>
                    <a:pt x="2607" y="2966"/>
                    <a:pt x="2901" y="2070"/>
                    <a:pt x="3160" y="1723"/>
                  </a:cubicBezTo>
                  <a:cubicBezTo>
                    <a:pt x="3415" y="1380"/>
                    <a:pt x="3590" y="1621"/>
                    <a:pt x="3831" y="1396"/>
                  </a:cubicBezTo>
                  <a:cubicBezTo>
                    <a:pt x="3956" y="1278"/>
                    <a:pt x="4092" y="1203"/>
                    <a:pt x="4193" y="1203"/>
                  </a:cubicBezTo>
                  <a:cubicBezTo>
                    <a:pt x="4285" y="1203"/>
                    <a:pt x="4349" y="1266"/>
                    <a:pt x="4349" y="1415"/>
                  </a:cubicBezTo>
                  <a:cubicBezTo>
                    <a:pt x="4349" y="1690"/>
                    <a:pt x="4595" y="1981"/>
                    <a:pt x="4759" y="1981"/>
                  </a:cubicBezTo>
                  <a:cubicBezTo>
                    <a:pt x="4779" y="1981"/>
                    <a:pt x="4797" y="1977"/>
                    <a:pt x="4814" y="1968"/>
                  </a:cubicBezTo>
                  <a:cubicBezTo>
                    <a:pt x="4970" y="1880"/>
                    <a:pt x="4746" y="863"/>
                    <a:pt x="4746" y="622"/>
                  </a:cubicBezTo>
                  <a:cubicBezTo>
                    <a:pt x="4746" y="462"/>
                    <a:pt x="5027" y="302"/>
                    <a:pt x="5230"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1" name="Google Shape;1571;p48"/>
            <p:cNvSpPr/>
            <p:nvPr/>
          </p:nvSpPr>
          <p:spPr>
            <a:xfrm>
              <a:off x="2844925" y="1341950"/>
              <a:ext cx="50050" cy="147425"/>
            </a:xfrm>
            <a:custGeom>
              <a:rect b="b" l="l" r="r" t="t"/>
              <a:pathLst>
                <a:path extrusionOk="0" h="5897" w="2002">
                  <a:moveTo>
                    <a:pt x="1644" y="1"/>
                  </a:moveTo>
                  <a:cubicBezTo>
                    <a:pt x="1508" y="1"/>
                    <a:pt x="1554" y="652"/>
                    <a:pt x="1380" y="665"/>
                  </a:cubicBezTo>
                  <a:cubicBezTo>
                    <a:pt x="1170" y="684"/>
                    <a:pt x="1361" y="1355"/>
                    <a:pt x="1224" y="1682"/>
                  </a:cubicBezTo>
                  <a:cubicBezTo>
                    <a:pt x="1198" y="1744"/>
                    <a:pt x="1173" y="1769"/>
                    <a:pt x="1149" y="1769"/>
                  </a:cubicBezTo>
                  <a:cubicBezTo>
                    <a:pt x="1041" y="1769"/>
                    <a:pt x="939" y="1280"/>
                    <a:pt x="827" y="1100"/>
                  </a:cubicBezTo>
                  <a:cubicBezTo>
                    <a:pt x="799" y="1053"/>
                    <a:pt x="774" y="1032"/>
                    <a:pt x="754" y="1032"/>
                  </a:cubicBezTo>
                  <a:cubicBezTo>
                    <a:pt x="678" y="1032"/>
                    <a:pt x="672" y="1351"/>
                    <a:pt x="809" y="1789"/>
                  </a:cubicBezTo>
                  <a:cubicBezTo>
                    <a:pt x="983" y="2338"/>
                    <a:pt x="431" y="2978"/>
                    <a:pt x="672" y="2994"/>
                  </a:cubicBezTo>
                  <a:cubicBezTo>
                    <a:pt x="915" y="3013"/>
                    <a:pt x="568" y="3997"/>
                    <a:pt x="397" y="4236"/>
                  </a:cubicBezTo>
                  <a:cubicBezTo>
                    <a:pt x="225" y="4480"/>
                    <a:pt x="0" y="5410"/>
                    <a:pt x="329" y="5601"/>
                  </a:cubicBezTo>
                  <a:cubicBezTo>
                    <a:pt x="598" y="5757"/>
                    <a:pt x="445" y="5896"/>
                    <a:pt x="556" y="5896"/>
                  </a:cubicBezTo>
                  <a:cubicBezTo>
                    <a:pt x="580" y="5896"/>
                    <a:pt x="616" y="5890"/>
                    <a:pt x="672" y="5875"/>
                  </a:cubicBezTo>
                  <a:cubicBezTo>
                    <a:pt x="877" y="5826"/>
                    <a:pt x="758" y="5601"/>
                    <a:pt x="758" y="5445"/>
                  </a:cubicBezTo>
                  <a:cubicBezTo>
                    <a:pt x="758" y="5288"/>
                    <a:pt x="1052" y="5357"/>
                    <a:pt x="1087" y="5135"/>
                  </a:cubicBezTo>
                  <a:cubicBezTo>
                    <a:pt x="1121" y="4911"/>
                    <a:pt x="1326" y="4168"/>
                    <a:pt x="1170" y="4099"/>
                  </a:cubicBezTo>
                  <a:cubicBezTo>
                    <a:pt x="1018" y="4030"/>
                    <a:pt x="1170" y="3341"/>
                    <a:pt x="1449" y="2994"/>
                  </a:cubicBezTo>
                  <a:cubicBezTo>
                    <a:pt x="1723" y="2651"/>
                    <a:pt x="1742" y="1858"/>
                    <a:pt x="1689" y="1545"/>
                  </a:cubicBezTo>
                  <a:cubicBezTo>
                    <a:pt x="1639" y="1237"/>
                    <a:pt x="1895" y="890"/>
                    <a:pt x="1723" y="772"/>
                  </a:cubicBezTo>
                  <a:cubicBezTo>
                    <a:pt x="1552" y="650"/>
                    <a:pt x="2002" y="425"/>
                    <a:pt x="1742" y="78"/>
                  </a:cubicBezTo>
                  <a:cubicBezTo>
                    <a:pt x="1701" y="24"/>
                    <a:pt x="1669" y="1"/>
                    <a:pt x="1644"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2" name="Google Shape;1572;p48"/>
            <p:cNvSpPr/>
            <p:nvPr/>
          </p:nvSpPr>
          <p:spPr>
            <a:xfrm>
              <a:off x="2674750" y="1472675"/>
              <a:ext cx="176675" cy="165000"/>
            </a:xfrm>
            <a:custGeom>
              <a:rect b="b" l="l" r="r" t="t"/>
              <a:pathLst>
                <a:path extrusionOk="0" h="6600" w="7067">
                  <a:moveTo>
                    <a:pt x="2944" y="3057"/>
                  </a:moveTo>
                  <a:cubicBezTo>
                    <a:pt x="2993" y="3057"/>
                    <a:pt x="3044" y="3151"/>
                    <a:pt x="3019" y="3173"/>
                  </a:cubicBezTo>
                  <a:cubicBezTo>
                    <a:pt x="3010" y="3182"/>
                    <a:pt x="3000" y="3186"/>
                    <a:pt x="2990" y="3186"/>
                  </a:cubicBezTo>
                  <a:cubicBezTo>
                    <a:pt x="2942" y="3186"/>
                    <a:pt x="2891" y="3092"/>
                    <a:pt x="2916" y="3070"/>
                  </a:cubicBezTo>
                  <a:cubicBezTo>
                    <a:pt x="2925" y="3061"/>
                    <a:pt x="2935" y="3057"/>
                    <a:pt x="2944" y="3057"/>
                  </a:cubicBezTo>
                  <a:close/>
                  <a:moveTo>
                    <a:pt x="5166" y="0"/>
                  </a:moveTo>
                  <a:cubicBezTo>
                    <a:pt x="5075" y="0"/>
                    <a:pt x="4976" y="34"/>
                    <a:pt x="4958" y="94"/>
                  </a:cubicBezTo>
                  <a:cubicBezTo>
                    <a:pt x="4925" y="216"/>
                    <a:pt x="4494" y="284"/>
                    <a:pt x="4494" y="578"/>
                  </a:cubicBezTo>
                  <a:cubicBezTo>
                    <a:pt x="4494" y="727"/>
                    <a:pt x="4556" y="786"/>
                    <a:pt x="4619" y="786"/>
                  </a:cubicBezTo>
                  <a:cubicBezTo>
                    <a:pt x="4681" y="786"/>
                    <a:pt x="4744" y="731"/>
                    <a:pt x="4753" y="646"/>
                  </a:cubicBezTo>
                  <a:cubicBezTo>
                    <a:pt x="4769" y="504"/>
                    <a:pt x="4866" y="409"/>
                    <a:pt x="4968" y="409"/>
                  </a:cubicBezTo>
                  <a:cubicBezTo>
                    <a:pt x="4989" y="409"/>
                    <a:pt x="5011" y="413"/>
                    <a:pt x="5032" y="421"/>
                  </a:cubicBezTo>
                  <a:cubicBezTo>
                    <a:pt x="5150" y="474"/>
                    <a:pt x="4909" y="543"/>
                    <a:pt x="4925" y="784"/>
                  </a:cubicBezTo>
                  <a:cubicBezTo>
                    <a:pt x="4944" y="1027"/>
                    <a:pt x="4631" y="871"/>
                    <a:pt x="4615" y="1146"/>
                  </a:cubicBezTo>
                  <a:cubicBezTo>
                    <a:pt x="4597" y="1424"/>
                    <a:pt x="4098" y="1370"/>
                    <a:pt x="4098" y="1664"/>
                  </a:cubicBezTo>
                  <a:cubicBezTo>
                    <a:pt x="4098" y="1832"/>
                    <a:pt x="4018" y="1910"/>
                    <a:pt x="3918" y="1910"/>
                  </a:cubicBezTo>
                  <a:cubicBezTo>
                    <a:pt x="3843" y="1910"/>
                    <a:pt x="3757" y="1867"/>
                    <a:pt x="3682" y="1786"/>
                  </a:cubicBezTo>
                  <a:cubicBezTo>
                    <a:pt x="3654" y="1755"/>
                    <a:pt x="3626" y="1741"/>
                    <a:pt x="3598" y="1741"/>
                  </a:cubicBezTo>
                  <a:cubicBezTo>
                    <a:pt x="3458" y="1741"/>
                    <a:pt x="3320" y="2079"/>
                    <a:pt x="3148" y="2079"/>
                  </a:cubicBezTo>
                  <a:cubicBezTo>
                    <a:pt x="2942" y="2079"/>
                    <a:pt x="3065" y="2388"/>
                    <a:pt x="2889" y="2388"/>
                  </a:cubicBezTo>
                  <a:cubicBezTo>
                    <a:pt x="2717" y="2388"/>
                    <a:pt x="2805" y="2525"/>
                    <a:pt x="2596" y="2682"/>
                  </a:cubicBezTo>
                  <a:cubicBezTo>
                    <a:pt x="2390" y="2838"/>
                    <a:pt x="2580" y="2907"/>
                    <a:pt x="2425" y="3044"/>
                  </a:cubicBezTo>
                  <a:cubicBezTo>
                    <a:pt x="2268" y="3181"/>
                    <a:pt x="2184" y="3371"/>
                    <a:pt x="2233" y="3493"/>
                  </a:cubicBezTo>
                  <a:cubicBezTo>
                    <a:pt x="2287" y="3616"/>
                    <a:pt x="2008" y="3890"/>
                    <a:pt x="1734" y="3992"/>
                  </a:cubicBezTo>
                  <a:cubicBezTo>
                    <a:pt x="1514" y="4077"/>
                    <a:pt x="1148" y="4873"/>
                    <a:pt x="854" y="4976"/>
                  </a:cubicBezTo>
                  <a:cubicBezTo>
                    <a:pt x="560" y="5079"/>
                    <a:pt x="442" y="5357"/>
                    <a:pt x="458" y="5822"/>
                  </a:cubicBezTo>
                  <a:cubicBezTo>
                    <a:pt x="476" y="6287"/>
                    <a:pt x="1" y="6470"/>
                    <a:pt x="233" y="6580"/>
                  </a:cubicBezTo>
                  <a:cubicBezTo>
                    <a:pt x="261" y="6593"/>
                    <a:pt x="292" y="6599"/>
                    <a:pt x="326" y="6599"/>
                  </a:cubicBezTo>
                  <a:cubicBezTo>
                    <a:pt x="647" y="6599"/>
                    <a:pt x="1198" y="6053"/>
                    <a:pt x="1357" y="5788"/>
                  </a:cubicBezTo>
                  <a:cubicBezTo>
                    <a:pt x="1528" y="5494"/>
                    <a:pt x="2150" y="5338"/>
                    <a:pt x="2184" y="4995"/>
                  </a:cubicBezTo>
                  <a:cubicBezTo>
                    <a:pt x="2219" y="4648"/>
                    <a:pt x="3305" y="4614"/>
                    <a:pt x="3354" y="4355"/>
                  </a:cubicBezTo>
                  <a:cubicBezTo>
                    <a:pt x="3408" y="4096"/>
                    <a:pt x="4254" y="3542"/>
                    <a:pt x="4700" y="3459"/>
                  </a:cubicBezTo>
                  <a:cubicBezTo>
                    <a:pt x="5150" y="3371"/>
                    <a:pt x="5375" y="2803"/>
                    <a:pt x="5702" y="2613"/>
                  </a:cubicBezTo>
                  <a:cubicBezTo>
                    <a:pt x="6030" y="2422"/>
                    <a:pt x="6480" y="1664"/>
                    <a:pt x="6617" y="1561"/>
                  </a:cubicBezTo>
                  <a:cubicBezTo>
                    <a:pt x="6754" y="1458"/>
                    <a:pt x="7067" y="1355"/>
                    <a:pt x="6910" y="1268"/>
                  </a:cubicBezTo>
                  <a:cubicBezTo>
                    <a:pt x="6754" y="1180"/>
                    <a:pt x="6910" y="817"/>
                    <a:pt x="6925" y="646"/>
                  </a:cubicBezTo>
                  <a:cubicBezTo>
                    <a:pt x="6942" y="496"/>
                    <a:pt x="6457" y="437"/>
                    <a:pt x="6174" y="437"/>
                  </a:cubicBezTo>
                  <a:cubicBezTo>
                    <a:pt x="6132" y="437"/>
                    <a:pt x="6095" y="438"/>
                    <a:pt x="6064" y="441"/>
                  </a:cubicBezTo>
                  <a:cubicBezTo>
                    <a:pt x="6048" y="442"/>
                    <a:pt x="6032" y="442"/>
                    <a:pt x="6016" y="442"/>
                  </a:cubicBezTo>
                  <a:cubicBezTo>
                    <a:pt x="5792" y="442"/>
                    <a:pt x="5573" y="353"/>
                    <a:pt x="5462" y="353"/>
                  </a:cubicBezTo>
                  <a:cubicBezTo>
                    <a:pt x="5340" y="353"/>
                    <a:pt x="5287" y="269"/>
                    <a:pt x="5321" y="112"/>
                  </a:cubicBezTo>
                  <a:cubicBezTo>
                    <a:pt x="5338" y="34"/>
                    <a:pt x="5256" y="0"/>
                    <a:pt x="516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3" name="Google Shape;1573;p48"/>
            <p:cNvSpPr/>
            <p:nvPr/>
          </p:nvSpPr>
          <p:spPr>
            <a:xfrm>
              <a:off x="2882325" y="1170500"/>
              <a:ext cx="17225" cy="35450"/>
            </a:xfrm>
            <a:custGeom>
              <a:rect b="b" l="l" r="r" t="t"/>
              <a:pathLst>
                <a:path extrusionOk="0" h="1418" w="689">
                  <a:moveTo>
                    <a:pt x="109" y="0"/>
                  </a:moveTo>
                  <a:cubicBezTo>
                    <a:pt x="1" y="0"/>
                    <a:pt x="158" y="536"/>
                    <a:pt x="143" y="868"/>
                  </a:cubicBezTo>
                  <a:cubicBezTo>
                    <a:pt x="131" y="1101"/>
                    <a:pt x="323" y="1192"/>
                    <a:pt x="460" y="1368"/>
                  </a:cubicBezTo>
                  <a:cubicBezTo>
                    <a:pt x="471" y="1383"/>
                    <a:pt x="483" y="1398"/>
                    <a:pt x="494" y="1417"/>
                  </a:cubicBezTo>
                  <a:cubicBezTo>
                    <a:pt x="539" y="1356"/>
                    <a:pt x="612" y="1287"/>
                    <a:pt x="688" y="1231"/>
                  </a:cubicBezTo>
                  <a:cubicBezTo>
                    <a:pt x="490" y="899"/>
                    <a:pt x="242" y="49"/>
                    <a:pt x="124" y="3"/>
                  </a:cubicBezTo>
                  <a:cubicBezTo>
                    <a:pt x="118" y="1"/>
                    <a:pt x="113" y="0"/>
                    <a:pt x="109"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4" name="Google Shape;1574;p48"/>
            <p:cNvSpPr/>
            <p:nvPr/>
          </p:nvSpPr>
          <p:spPr>
            <a:xfrm>
              <a:off x="2166950" y="2784625"/>
              <a:ext cx="26975" cy="41850"/>
            </a:xfrm>
            <a:custGeom>
              <a:rect b="b" l="l" r="r" t="t"/>
              <a:pathLst>
                <a:path extrusionOk="0" h="1674" w="1079">
                  <a:moveTo>
                    <a:pt x="122" y="0"/>
                  </a:moveTo>
                  <a:cubicBezTo>
                    <a:pt x="80" y="0"/>
                    <a:pt x="26" y="142"/>
                    <a:pt x="97" y="468"/>
                  </a:cubicBezTo>
                  <a:cubicBezTo>
                    <a:pt x="173" y="822"/>
                    <a:pt x="200" y="971"/>
                    <a:pt x="97" y="1177"/>
                  </a:cubicBezTo>
                  <a:cubicBezTo>
                    <a:pt x="1" y="1369"/>
                    <a:pt x="167" y="1673"/>
                    <a:pt x="301" y="1673"/>
                  </a:cubicBezTo>
                  <a:cubicBezTo>
                    <a:pt x="311" y="1673"/>
                    <a:pt x="320" y="1672"/>
                    <a:pt x="330" y="1668"/>
                  </a:cubicBezTo>
                  <a:cubicBezTo>
                    <a:pt x="425" y="1634"/>
                    <a:pt x="546" y="1497"/>
                    <a:pt x="657" y="1066"/>
                  </a:cubicBezTo>
                  <a:cubicBezTo>
                    <a:pt x="768" y="632"/>
                    <a:pt x="1061" y="582"/>
                    <a:pt x="1072" y="399"/>
                  </a:cubicBezTo>
                  <a:cubicBezTo>
                    <a:pt x="1078" y="272"/>
                    <a:pt x="993" y="226"/>
                    <a:pt x="860" y="226"/>
                  </a:cubicBezTo>
                  <a:cubicBezTo>
                    <a:pt x="806" y="226"/>
                    <a:pt x="744" y="233"/>
                    <a:pt x="676" y="247"/>
                  </a:cubicBezTo>
                  <a:cubicBezTo>
                    <a:pt x="659" y="250"/>
                    <a:pt x="641" y="251"/>
                    <a:pt x="623" y="251"/>
                  </a:cubicBezTo>
                  <a:cubicBezTo>
                    <a:pt x="401" y="251"/>
                    <a:pt x="170" y="28"/>
                    <a:pt x="131" y="3"/>
                  </a:cubicBezTo>
                  <a:cubicBezTo>
                    <a:pt x="128" y="1"/>
                    <a:pt x="125" y="0"/>
                    <a:pt x="122"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5" name="Google Shape;1575;p48"/>
            <p:cNvSpPr/>
            <p:nvPr/>
          </p:nvSpPr>
          <p:spPr>
            <a:xfrm>
              <a:off x="2010700" y="2745225"/>
              <a:ext cx="161075" cy="166425"/>
            </a:xfrm>
            <a:custGeom>
              <a:rect b="b" l="l" r="r" t="t"/>
              <a:pathLst>
                <a:path extrusionOk="0" h="6657" w="6443">
                  <a:moveTo>
                    <a:pt x="4926" y="0"/>
                  </a:moveTo>
                  <a:cubicBezTo>
                    <a:pt x="4633" y="0"/>
                    <a:pt x="4250" y="936"/>
                    <a:pt x="4113" y="1156"/>
                  </a:cubicBezTo>
                  <a:cubicBezTo>
                    <a:pt x="3976" y="1381"/>
                    <a:pt x="3751" y="1235"/>
                    <a:pt x="3767" y="1590"/>
                  </a:cubicBezTo>
                  <a:cubicBezTo>
                    <a:pt x="3786" y="1941"/>
                    <a:pt x="3343" y="2364"/>
                    <a:pt x="2836" y="2493"/>
                  </a:cubicBezTo>
                  <a:cubicBezTo>
                    <a:pt x="2326" y="2623"/>
                    <a:pt x="2303" y="3176"/>
                    <a:pt x="1998" y="3313"/>
                  </a:cubicBezTo>
                  <a:cubicBezTo>
                    <a:pt x="1933" y="3342"/>
                    <a:pt x="1880" y="3353"/>
                    <a:pt x="1835" y="3353"/>
                  </a:cubicBezTo>
                  <a:cubicBezTo>
                    <a:pt x="1713" y="3353"/>
                    <a:pt x="1647" y="3273"/>
                    <a:pt x="1538" y="3273"/>
                  </a:cubicBezTo>
                  <a:cubicBezTo>
                    <a:pt x="1502" y="3273"/>
                    <a:pt x="1461" y="3282"/>
                    <a:pt x="1411" y="3306"/>
                  </a:cubicBezTo>
                  <a:cubicBezTo>
                    <a:pt x="1389" y="3316"/>
                    <a:pt x="1367" y="3321"/>
                    <a:pt x="1345" y="3321"/>
                  </a:cubicBezTo>
                  <a:cubicBezTo>
                    <a:pt x="1235" y="3321"/>
                    <a:pt x="1140" y="3193"/>
                    <a:pt x="1079" y="3047"/>
                  </a:cubicBezTo>
                  <a:cubicBezTo>
                    <a:pt x="1019" y="3050"/>
                    <a:pt x="958" y="3051"/>
                    <a:pt x="896" y="3051"/>
                  </a:cubicBezTo>
                  <a:cubicBezTo>
                    <a:pt x="678" y="3051"/>
                    <a:pt x="461" y="3033"/>
                    <a:pt x="310" y="3016"/>
                  </a:cubicBezTo>
                  <a:cubicBezTo>
                    <a:pt x="298" y="3119"/>
                    <a:pt x="283" y="3210"/>
                    <a:pt x="268" y="3267"/>
                  </a:cubicBezTo>
                  <a:cubicBezTo>
                    <a:pt x="268" y="3267"/>
                    <a:pt x="268" y="3271"/>
                    <a:pt x="264" y="3271"/>
                  </a:cubicBezTo>
                  <a:cubicBezTo>
                    <a:pt x="264" y="3275"/>
                    <a:pt x="264" y="3283"/>
                    <a:pt x="260" y="3286"/>
                  </a:cubicBezTo>
                  <a:cubicBezTo>
                    <a:pt x="260" y="3290"/>
                    <a:pt x="256" y="3294"/>
                    <a:pt x="256" y="3298"/>
                  </a:cubicBezTo>
                  <a:lnTo>
                    <a:pt x="256" y="3302"/>
                  </a:lnTo>
                  <a:cubicBezTo>
                    <a:pt x="252" y="3306"/>
                    <a:pt x="252" y="3309"/>
                    <a:pt x="249" y="3313"/>
                  </a:cubicBezTo>
                  <a:cubicBezTo>
                    <a:pt x="210" y="3378"/>
                    <a:pt x="1" y="3390"/>
                    <a:pt x="1" y="3431"/>
                  </a:cubicBezTo>
                  <a:cubicBezTo>
                    <a:pt x="1" y="3469"/>
                    <a:pt x="1" y="3831"/>
                    <a:pt x="69" y="3896"/>
                  </a:cubicBezTo>
                  <a:cubicBezTo>
                    <a:pt x="131" y="3961"/>
                    <a:pt x="249" y="4155"/>
                    <a:pt x="184" y="4259"/>
                  </a:cubicBezTo>
                  <a:cubicBezTo>
                    <a:pt x="168" y="4282"/>
                    <a:pt x="157" y="4304"/>
                    <a:pt x="145" y="4331"/>
                  </a:cubicBezTo>
                  <a:lnTo>
                    <a:pt x="249" y="4445"/>
                  </a:lnTo>
                  <a:cubicBezTo>
                    <a:pt x="249" y="4445"/>
                    <a:pt x="386" y="4460"/>
                    <a:pt x="386" y="4529"/>
                  </a:cubicBezTo>
                  <a:cubicBezTo>
                    <a:pt x="386" y="4597"/>
                    <a:pt x="337" y="4700"/>
                    <a:pt x="455" y="4700"/>
                  </a:cubicBezTo>
                  <a:cubicBezTo>
                    <a:pt x="576" y="4700"/>
                    <a:pt x="542" y="4891"/>
                    <a:pt x="523" y="4979"/>
                  </a:cubicBezTo>
                  <a:cubicBezTo>
                    <a:pt x="508" y="5063"/>
                    <a:pt x="542" y="5184"/>
                    <a:pt x="645" y="5184"/>
                  </a:cubicBezTo>
                  <a:cubicBezTo>
                    <a:pt x="748" y="5184"/>
                    <a:pt x="973" y="5204"/>
                    <a:pt x="854" y="5341"/>
                  </a:cubicBezTo>
                  <a:cubicBezTo>
                    <a:pt x="733" y="5478"/>
                    <a:pt x="420" y="5615"/>
                    <a:pt x="455" y="5668"/>
                  </a:cubicBezTo>
                  <a:cubicBezTo>
                    <a:pt x="488" y="5718"/>
                    <a:pt x="870" y="5840"/>
                    <a:pt x="870" y="5962"/>
                  </a:cubicBezTo>
                  <a:cubicBezTo>
                    <a:pt x="870" y="6034"/>
                    <a:pt x="889" y="6282"/>
                    <a:pt x="905" y="6458"/>
                  </a:cubicBezTo>
                  <a:cubicBezTo>
                    <a:pt x="947" y="6472"/>
                    <a:pt x="984" y="6478"/>
                    <a:pt x="1016" y="6478"/>
                  </a:cubicBezTo>
                  <a:cubicBezTo>
                    <a:pt x="1099" y="6478"/>
                    <a:pt x="1151" y="6439"/>
                    <a:pt x="1179" y="6393"/>
                  </a:cubicBezTo>
                  <a:cubicBezTo>
                    <a:pt x="1188" y="6378"/>
                    <a:pt x="1203" y="6372"/>
                    <a:pt x="1220" y="6372"/>
                  </a:cubicBezTo>
                  <a:cubicBezTo>
                    <a:pt x="1282" y="6372"/>
                    <a:pt x="1381" y="6449"/>
                    <a:pt x="1411" y="6511"/>
                  </a:cubicBezTo>
                  <a:cubicBezTo>
                    <a:pt x="1443" y="6568"/>
                    <a:pt x="1427" y="6656"/>
                    <a:pt x="1480" y="6656"/>
                  </a:cubicBezTo>
                  <a:cubicBezTo>
                    <a:pt x="1497" y="6656"/>
                    <a:pt x="1521" y="6647"/>
                    <a:pt x="1556" y="6625"/>
                  </a:cubicBezTo>
                  <a:cubicBezTo>
                    <a:pt x="1668" y="6552"/>
                    <a:pt x="1701" y="6431"/>
                    <a:pt x="1781" y="6431"/>
                  </a:cubicBezTo>
                  <a:cubicBezTo>
                    <a:pt x="1801" y="6431"/>
                    <a:pt x="1824" y="6439"/>
                    <a:pt x="1853" y="6458"/>
                  </a:cubicBezTo>
                  <a:cubicBezTo>
                    <a:pt x="1893" y="6483"/>
                    <a:pt x="1932" y="6495"/>
                    <a:pt x="1967" y="6495"/>
                  </a:cubicBezTo>
                  <a:cubicBezTo>
                    <a:pt x="2058" y="6495"/>
                    <a:pt x="2128" y="6421"/>
                    <a:pt x="2139" y="6328"/>
                  </a:cubicBezTo>
                  <a:cubicBezTo>
                    <a:pt x="2149" y="6210"/>
                    <a:pt x="2128" y="6052"/>
                    <a:pt x="2201" y="6052"/>
                  </a:cubicBezTo>
                  <a:cubicBezTo>
                    <a:pt x="2209" y="6052"/>
                    <a:pt x="2217" y="6054"/>
                    <a:pt x="2226" y="6057"/>
                  </a:cubicBezTo>
                  <a:cubicBezTo>
                    <a:pt x="2288" y="6080"/>
                    <a:pt x="2356" y="6115"/>
                    <a:pt x="2425" y="6122"/>
                  </a:cubicBezTo>
                  <a:cubicBezTo>
                    <a:pt x="2395" y="6020"/>
                    <a:pt x="2391" y="5932"/>
                    <a:pt x="2345" y="5840"/>
                  </a:cubicBezTo>
                  <a:cubicBezTo>
                    <a:pt x="2249" y="5661"/>
                    <a:pt x="2085" y="5737"/>
                    <a:pt x="1998" y="5436"/>
                  </a:cubicBezTo>
                  <a:cubicBezTo>
                    <a:pt x="1914" y="5135"/>
                    <a:pt x="2162" y="4739"/>
                    <a:pt x="2345" y="4616"/>
                  </a:cubicBezTo>
                  <a:cubicBezTo>
                    <a:pt x="2524" y="4495"/>
                    <a:pt x="2543" y="4460"/>
                    <a:pt x="2692" y="4433"/>
                  </a:cubicBezTo>
                  <a:cubicBezTo>
                    <a:pt x="2836" y="4407"/>
                    <a:pt x="3130" y="4296"/>
                    <a:pt x="3397" y="3881"/>
                  </a:cubicBezTo>
                  <a:cubicBezTo>
                    <a:pt x="3408" y="3865"/>
                    <a:pt x="3420" y="3851"/>
                    <a:pt x="3427" y="3835"/>
                  </a:cubicBezTo>
                  <a:lnTo>
                    <a:pt x="3347" y="3835"/>
                  </a:lnTo>
                  <a:lnTo>
                    <a:pt x="3347" y="3629"/>
                  </a:lnTo>
                  <a:lnTo>
                    <a:pt x="3557" y="3629"/>
                  </a:lnTo>
                  <a:lnTo>
                    <a:pt x="3557" y="3668"/>
                  </a:lnTo>
                  <a:cubicBezTo>
                    <a:pt x="3774" y="3404"/>
                    <a:pt x="3987" y="3263"/>
                    <a:pt x="4079" y="3088"/>
                  </a:cubicBezTo>
                  <a:cubicBezTo>
                    <a:pt x="4189" y="2875"/>
                    <a:pt x="4163" y="2658"/>
                    <a:pt x="4319" y="2528"/>
                  </a:cubicBezTo>
                  <a:cubicBezTo>
                    <a:pt x="4476" y="2398"/>
                    <a:pt x="4559" y="2227"/>
                    <a:pt x="4655" y="2021"/>
                  </a:cubicBezTo>
                  <a:cubicBezTo>
                    <a:pt x="4750" y="1812"/>
                    <a:pt x="4975" y="1804"/>
                    <a:pt x="5002" y="1606"/>
                  </a:cubicBezTo>
                  <a:cubicBezTo>
                    <a:pt x="5028" y="1407"/>
                    <a:pt x="5199" y="1537"/>
                    <a:pt x="5345" y="1415"/>
                  </a:cubicBezTo>
                  <a:cubicBezTo>
                    <a:pt x="5428" y="1349"/>
                    <a:pt x="5562" y="1309"/>
                    <a:pt x="5694" y="1309"/>
                  </a:cubicBezTo>
                  <a:cubicBezTo>
                    <a:pt x="5797" y="1309"/>
                    <a:pt x="5900" y="1333"/>
                    <a:pt x="5977" y="1388"/>
                  </a:cubicBezTo>
                  <a:cubicBezTo>
                    <a:pt x="6046" y="1440"/>
                    <a:pt x="6134" y="1461"/>
                    <a:pt x="6216" y="1461"/>
                  </a:cubicBezTo>
                  <a:cubicBezTo>
                    <a:pt x="6337" y="1461"/>
                    <a:pt x="6442" y="1416"/>
                    <a:pt x="6442" y="1365"/>
                  </a:cubicBezTo>
                  <a:cubicBezTo>
                    <a:pt x="6442" y="1278"/>
                    <a:pt x="6129" y="1098"/>
                    <a:pt x="5958" y="1072"/>
                  </a:cubicBezTo>
                  <a:cubicBezTo>
                    <a:pt x="5786" y="1045"/>
                    <a:pt x="5794" y="874"/>
                    <a:pt x="5615" y="737"/>
                  </a:cubicBezTo>
                  <a:cubicBezTo>
                    <a:pt x="5585" y="713"/>
                    <a:pt x="5558" y="703"/>
                    <a:pt x="5534" y="703"/>
                  </a:cubicBezTo>
                  <a:cubicBezTo>
                    <a:pt x="5413" y="703"/>
                    <a:pt x="5352" y="953"/>
                    <a:pt x="5158" y="1003"/>
                  </a:cubicBezTo>
                  <a:cubicBezTo>
                    <a:pt x="5138" y="1008"/>
                    <a:pt x="5118" y="1011"/>
                    <a:pt x="5099" y="1011"/>
                  </a:cubicBezTo>
                  <a:cubicBezTo>
                    <a:pt x="4889" y="1011"/>
                    <a:pt x="4731" y="719"/>
                    <a:pt x="4907" y="443"/>
                  </a:cubicBezTo>
                  <a:cubicBezTo>
                    <a:pt x="5097" y="138"/>
                    <a:pt x="5227" y="20"/>
                    <a:pt x="4933" y="1"/>
                  </a:cubicBezTo>
                  <a:cubicBezTo>
                    <a:pt x="4931" y="0"/>
                    <a:pt x="4929" y="0"/>
                    <a:pt x="4926"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6" name="Google Shape;1576;p48"/>
            <p:cNvSpPr/>
            <p:nvPr/>
          </p:nvSpPr>
          <p:spPr>
            <a:xfrm>
              <a:off x="2116625" y="2866200"/>
              <a:ext cx="43075" cy="24550"/>
            </a:xfrm>
            <a:custGeom>
              <a:rect b="b" l="l" r="r" t="t"/>
              <a:pathLst>
                <a:path extrusionOk="0" h="982" w="1723">
                  <a:moveTo>
                    <a:pt x="307" y="1"/>
                  </a:moveTo>
                  <a:cubicBezTo>
                    <a:pt x="91" y="1"/>
                    <a:pt x="0" y="368"/>
                    <a:pt x="151" y="544"/>
                  </a:cubicBezTo>
                  <a:cubicBezTo>
                    <a:pt x="315" y="734"/>
                    <a:pt x="124" y="891"/>
                    <a:pt x="253" y="966"/>
                  </a:cubicBezTo>
                  <a:cubicBezTo>
                    <a:pt x="271" y="977"/>
                    <a:pt x="291" y="982"/>
                    <a:pt x="311" y="982"/>
                  </a:cubicBezTo>
                  <a:cubicBezTo>
                    <a:pt x="457" y="982"/>
                    <a:pt x="658" y="742"/>
                    <a:pt x="911" y="742"/>
                  </a:cubicBezTo>
                  <a:cubicBezTo>
                    <a:pt x="941" y="742"/>
                    <a:pt x="973" y="746"/>
                    <a:pt x="1004" y="753"/>
                  </a:cubicBezTo>
                  <a:cubicBezTo>
                    <a:pt x="1073" y="769"/>
                    <a:pt x="1146" y="776"/>
                    <a:pt x="1216" y="776"/>
                  </a:cubicBezTo>
                  <a:cubicBezTo>
                    <a:pt x="1487" y="776"/>
                    <a:pt x="1722" y="667"/>
                    <a:pt x="1565" y="509"/>
                  </a:cubicBezTo>
                  <a:cubicBezTo>
                    <a:pt x="1367" y="312"/>
                    <a:pt x="1462" y="215"/>
                    <a:pt x="1317" y="106"/>
                  </a:cubicBezTo>
                  <a:cubicBezTo>
                    <a:pt x="1242" y="48"/>
                    <a:pt x="1066" y="44"/>
                    <a:pt x="877" y="44"/>
                  </a:cubicBezTo>
                  <a:cubicBezTo>
                    <a:pt x="845" y="44"/>
                    <a:pt x="813" y="44"/>
                    <a:pt x="780" y="44"/>
                  </a:cubicBezTo>
                  <a:cubicBezTo>
                    <a:pt x="627" y="44"/>
                    <a:pt x="474" y="41"/>
                    <a:pt x="368" y="10"/>
                  </a:cubicBezTo>
                  <a:cubicBezTo>
                    <a:pt x="347" y="3"/>
                    <a:pt x="326" y="1"/>
                    <a:pt x="307"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7" name="Google Shape;1577;p48"/>
            <p:cNvSpPr/>
            <p:nvPr/>
          </p:nvSpPr>
          <p:spPr>
            <a:xfrm>
              <a:off x="2077975" y="2727425"/>
              <a:ext cx="23475" cy="17550"/>
            </a:xfrm>
            <a:custGeom>
              <a:rect b="b" l="l" r="r" t="t"/>
              <a:pathLst>
                <a:path extrusionOk="0" h="702" w="939">
                  <a:moveTo>
                    <a:pt x="523" y="0"/>
                  </a:moveTo>
                  <a:cubicBezTo>
                    <a:pt x="359" y="134"/>
                    <a:pt x="126" y="328"/>
                    <a:pt x="1" y="457"/>
                  </a:cubicBezTo>
                  <a:cubicBezTo>
                    <a:pt x="50" y="492"/>
                    <a:pt x="103" y="530"/>
                    <a:pt x="157" y="561"/>
                  </a:cubicBezTo>
                  <a:cubicBezTo>
                    <a:pt x="161" y="564"/>
                    <a:pt x="165" y="564"/>
                    <a:pt x="165" y="568"/>
                  </a:cubicBezTo>
                  <a:cubicBezTo>
                    <a:pt x="172" y="572"/>
                    <a:pt x="180" y="575"/>
                    <a:pt x="184" y="580"/>
                  </a:cubicBezTo>
                  <a:cubicBezTo>
                    <a:pt x="191" y="584"/>
                    <a:pt x="195" y="584"/>
                    <a:pt x="199" y="587"/>
                  </a:cubicBezTo>
                  <a:cubicBezTo>
                    <a:pt x="203" y="591"/>
                    <a:pt x="207" y="591"/>
                    <a:pt x="214" y="595"/>
                  </a:cubicBezTo>
                  <a:cubicBezTo>
                    <a:pt x="218" y="598"/>
                    <a:pt x="226" y="603"/>
                    <a:pt x="230" y="606"/>
                  </a:cubicBezTo>
                  <a:cubicBezTo>
                    <a:pt x="233" y="606"/>
                    <a:pt x="237" y="606"/>
                    <a:pt x="241" y="610"/>
                  </a:cubicBezTo>
                  <a:cubicBezTo>
                    <a:pt x="244" y="614"/>
                    <a:pt x="252" y="617"/>
                    <a:pt x="260" y="621"/>
                  </a:cubicBezTo>
                  <a:cubicBezTo>
                    <a:pt x="283" y="633"/>
                    <a:pt x="306" y="644"/>
                    <a:pt x="328" y="652"/>
                  </a:cubicBezTo>
                  <a:cubicBezTo>
                    <a:pt x="328" y="656"/>
                    <a:pt x="332" y="656"/>
                    <a:pt x="332" y="656"/>
                  </a:cubicBezTo>
                  <a:cubicBezTo>
                    <a:pt x="336" y="656"/>
                    <a:pt x="344" y="660"/>
                    <a:pt x="348" y="663"/>
                  </a:cubicBezTo>
                  <a:lnTo>
                    <a:pt x="355" y="663"/>
                  </a:lnTo>
                  <a:cubicBezTo>
                    <a:pt x="359" y="667"/>
                    <a:pt x="363" y="667"/>
                    <a:pt x="370" y="667"/>
                  </a:cubicBezTo>
                  <a:cubicBezTo>
                    <a:pt x="370" y="671"/>
                    <a:pt x="374" y="671"/>
                    <a:pt x="378" y="671"/>
                  </a:cubicBezTo>
                  <a:cubicBezTo>
                    <a:pt x="381" y="675"/>
                    <a:pt x="386" y="675"/>
                    <a:pt x="390" y="675"/>
                  </a:cubicBezTo>
                  <a:cubicBezTo>
                    <a:pt x="390" y="675"/>
                    <a:pt x="393" y="675"/>
                    <a:pt x="397" y="679"/>
                  </a:cubicBezTo>
                  <a:lnTo>
                    <a:pt x="435" y="679"/>
                  </a:lnTo>
                  <a:cubicBezTo>
                    <a:pt x="440" y="678"/>
                    <a:pt x="446" y="678"/>
                    <a:pt x="453" y="678"/>
                  </a:cubicBezTo>
                  <a:cubicBezTo>
                    <a:pt x="488" y="678"/>
                    <a:pt x="545" y="686"/>
                    <a:pt x="615" y="702"/>
                  </a:cubicBezTo>
                  <a:cubicBezTo>
                    <a:pt x="740" y="549"/>
                    <a:pt x="866" y="401"/>
                    <a:pt x="923" y="290"/>
                  </a:cubicBezTo>
                  <a:cubicBezTo>
                    <a:pt x="927" y="278"/>
                    <a:pt x="930" y="271"/>
                    <a:pt x="939" y="260"/>
                  </a:cubicBezTo>
                  <a:cubicBezTo>
                    <a:pt x="927" y="260"/>
                    <a:pt x="912" y="255"/>
                    <a:pt x="900" y="252"/>
                  </a:cubicBezTo>
                  <a:cubicBezTo>
                    <a:pt x="896" y="252"/>
                    <a:pt x="889" y="248"/>
                    <a:pt x="885" y="248"/>
                  </a:cubicBezTo>
                  <a:cubicBezTo>
                    <a:pt x="877" y="248"/>
                    <a:pt x="870" y="244"/>
                    <a:pt x="866" y="244"/>
                  </a:cubicBezTo>
                  <a:cubicBezTo>
                    <a:pt x="858" y="241"/>
                    <a:pt x="851" y="237"/>
                    <a:pt x="843" y="237"/>
                  </a:cubicBezTo>
                  <a:cubicBezTo>
                    <a:pt x="839" y="232"/>
                    <a:pt x="832" y="232"/>
                    <a:pt x="828" y="229"/>
                  </a:cubicBezTo>
                  <a:cubicBezTo>
                    <a:pt x="821" y="229"/>
                    <a:pt x="809" y="225"/>
                    <a:pt x="801" y="221"/>
                  </a:cubicBezTo>
                  <a:cubicBezTo>
                    <a:pt x="798" y="221"/>
                    <a:pt x="798" y="218"/>
                    <a:pt x="793" y="218"/>
                  </a:cubicBezTo>
                  <a:cubicBezTo>
                    <a:pt x="656" y="160"/>
                    <a:pt x="542" y="72"/>
                    <a:pt x="523" y="0"/>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578" name="Google Shape;1578;p48"/>
            <p:cNvSpPr/>
            <p:nvPr/>
          </p:nvSpPr>
          <p:spPr>
            <a:xfrm>
              <a:off x="2025950" y="2682200"/>
              <a:ext cx="72725" cy="58475"/>
            </a:xfrm>
            <a:custGeom>
              <a:rect b="b" l="l" r="r" t="t"/>
              <a:pathLst>
                <a:path extrusionOk="0" h="2339" w="2909">
                  <a:moveTo>
                    <a:pt x="2279" y="1"/>
                  </a:moveTo>
                  <a:cubicBezTo>
                    <a:pt x="2202" y="1"/>
                    <a:pt x="2031" y="121"/>
                    <a:pt x="1941" y="220"/>
                  </a:cubicBezTo>
                  <a:cubicBezTo>
                    <a:pt x="1885" y="283"/>
                    <a:pt x="1806" y="313"/>
                    <a:pt x="1731" y="313"/>
                  </a:cubicBezTo>
                  <a:cubicBezTo>
                    <a:pt x="1653" y="313"/>
                    <a:pt x="1579" y="280"/>
                    <a:pt x="1540" y="220"/>
                  </a:cubicBezTo>
                  <a:cubicBezTo>
                    <a:pt x="1537" y="212"/>
                    <a:pt x="1533" y="208"/>
                    <a:pt x="1525" y="201"/>
                  </a:cubicBezTo>
                  <a:lnTo>
                    <a:pt x="1514" y="189"/>
                  </a:lnTo>
                  <a:cubicBezTo>
                    <a:pt x="1502" y="182"/>
                    <a:pt x="1495" y="178"/>
                    <a:pt x="1484" y="174"/>
                  </a:cubicBezTo>
                  <a:cubicBezTo>
                    <a:pt x="1471" y="169"/>
                    <a:pt x="1457" y="167"/>
                    <a:pt x="1443" y="167"/>
                  </a:cubicBezTo>
                  <a:cubicBezTo>
                    <a:pt x="1395" y="167"/>
                    <a:pt x="1340" y="193"/>
                    <a:pt x="1278" y="205"/>
                  </a:cubicBezTo>
                  <a:lnTo>
                    <a:pt x="1250" y="205"/>
                  </a:lnTo>
                  <a:cubicBezTo>
                    <a:pt x="1243" y="208"/>
                    <a:pt x="1239" y="208"/>
                    <a:pt x="1232" y="208"/>
                  </a:cubicBezTo>
                  <a:cubicBezTo>
                    <a:pt x="1102" y="208"/>
                    <a:pt x="1060" y="765"/>
                    <a:pt x="1037" y="852"/>
                  </a:cubicBezTo>
                  <a:cubicBezTo>
                    <a:pt x="1030" y="876"/>
                    <a:pt x="1003" y="883"/>
                    <a:pt x="965" y="883"/>
                  </a:cubicBezTo>
                  <a:cubicBezTo>
                    <a:pt x="910" y="883"/>
                    <a:pt x="834" y="868"/>
                    <a:pt x="774" y="868"/>
                  </a:cubicBezTo>
                  <a:cubicBezTo>
                    <a:pt x="718" y="868"/>
                    <a:pt x="675" y="881"/>
                    <a:pt x="675" y="933"/>
                  </a:cubicBezTo>
                  <a:cubicBezTo>
                    <a:pt x="675" y="1074"/>
                    <a:pt x="569" y="1127"/>
                    <a:pt x="466" y="1127"/>
                  </a:cubicBezTo>
                  <a:cubicBezTo>
                    <a:pt x="366" y="1127"/>
                    <a:pt x="204" y="1333"/>
                    <a:pt x="135" y="1333"/>
                  </a:cubicBezTo>
                  <a:cubicBezTo>
                    <a:pt x="133" y="1333"/>
                    <a:pt x="132" y="1333"/>
                    <a:pt x="130" y="1332"/>
                  </a:cubicBezTo>
                  <a:cubicBezTo>
                    <a:pt x="126" y="1332"/>
                    <a:pt x="126" y="1332"/>
                    <a:pt x="123" y="1329"/>
                  </a:cubicBezTo>
                  <a:cubicBezTo>
                    <a:pt x="115" y="1329"/>
                    <a:pt x="112" y="1321"/>
                    <a:pt x="103" y="1318"/>
                  </a:cubicBezTo>
                  <a:cubicBezTo>
                    <a:pt x="92" y="1397"/>
                    <a:pt x="81" y="1459"/>
                    <a:pt x="77" y="1482"/>
                  </a:cubicBezTo>
                  <a:cubicBezTo>
                    <a:pt x="58" y="1577"/>
                    <a:pt x="1" y="1733"/>
                    <a:pt x="1" y="1733"/>
                  </a:cubicBezTo>
                  <a:cubicBezTo>
                    <a:pt x="5" y="1749"/>
                    <a:pt x="119" y="2095"/>
                    <a:pt x="191" y="2339"/>
                  </a:cubicBezTo>
                  <a:cubicBezTo>
                    <a:pt x="344" y="2324"/>
                    <a:pt x="508" y="2282"/>
                    <a:pt x="546" y="2187"/>
                  </a:cubicBezTo>
                  <a:cubicBezTo>
                    <a:pt x="615" y="2000"/>
                    <a:pt x="801" y="2072"/>
                    <a:pt x="961" y="2000"/>
                  </a:cubicBezTo>
                  <a:cubicBezTo>
                    <a:pt x="976" y="1996"/>
                    <a:pt x="995" y="1988"/>
                    <a:pt x="1022" y="1985"/>
                  </a:cubicBezTo>
                  <a:cubicBezTo>
                    <a:pt x="1030" y="1985"/>
                    <a:pt x="1037" y="1981"/>
                    <a:pt x="1041" y="1981"/>
                  </a:cubicBezTo>
                  <a:cubicBezTo>
                    <a:pt x="1119" y="1967"/>
                    <a:pt x="1231" y="1960"/>
                    <a:pt x="1348" y="1960"/>
                  </a:cubicBezTo>
                  <a:cubicBezTo>
                    <a:pt x="1424" y="1960"/>
                    <a:pt x="1503" y="1963"/>
                    <a:pt x="1575" y="1969"/>
                  </a:cubicBezTo>
                  <a:lnTo>
                    <a:pt x="1579" y="1969"/>
                  </a:lnTo>
                  <a:cubicBezTo>
                    <a:pt x="1586" y="1969"/>
                    <a:pt x="1593" y="1973"/>
                    <a:pt x="1602" y="1973"/>
                  </a:cubicBezTo>
                  <a:lnTo>
                    <a:pt x="1632" y="1973"/>
                  </a:lnTo>
                  <a:cubicBezTo>
                    <a:pt x="1636" y="1977"/>
                    <a:pt x="1639" y="1977"/>
                    <a:pt x="1644" y="1977"/>
                  </a:cubicBezTo>
                  <a:lnTo>
                    <a:pt x="1662" y="1977"/>
                  </a:lnTo>
                  <a:cubicBezTo>
                    <a:pt x="1667" y="1981"/>
                    <a:pt x="1674" y="1981"/>
                    <a:pt x="1678" y="1981"/>
                  </a:cubicBezTo>
                  <a:lnTo>
                    <a:pt x="1693" y="1981"/>
                  </a:lnTo>
                  <a:cubicBezTo>
                    <a:pt x="1701" y="1985"/>
                    <a:pt x="1708" y="1985"/>
                    <a:pt x="1716" y="1985"/>
                  </a:cubicBezTo>
                  <a:cubicBezTo>
                    <a:pt x="1720" y="1988"/>
                    <a:pt x="1723" y="1988"/>
                    <a:pt x="1727" y="1988"/>
                  </a:cubicBezTo>
                  <a:cubicBezTo>
                    <a:pt x="1731" y="1988"/>
                    <a:pt x="1739" y="1988"/>
                    <a:pt x="1743" y="1992"/>
                  </a:cubicBezTo>
                  <a:lnTo>
                    <a:pt x="1754" y="1992"/>
                  </a:lnTo>
                  <a:cubicBezTo>
                    <a:pt x="1758" y="1992"/>
                    <a:pt x="1765" y="1996"/>
                    <a:pt x="1769" y="1996"/>
                  </a:cubicBezTo>
                  <a:cubicBezTo>
                    <a:pt x="1773" y="1996"/>
                    <a:pt x="1773" y="1996"/>
                    <a:pt x="1776" y="2000"/>
                  </a:cubicBezTo>
                  <a:cubicBezTo>
                    <a:pt x="1781" y="2000"/>
                    <a:pt x="1788" y="2000"/>
                    <a:pt x="1792" y="2004"/>
                  </a:cubicBezTo>
                  <a:lnTo>
                    <a:pt x="1799" y="2004"/>
                  </a:lnTo>
                  <a:cubicBezTo>
                    <a:pt x="1811" y="2008"/>
                    <a:pt x="1822" y="2011"/>
                    <a:pt x="1834" y="2015"/>
                  </a:cubicBezTo>
                  <a:cubicBezTo>
                    <a:pt x="1834" y="2015"/>
                    <a:pt x="1834" y="2018"/>
                    <a:pt x="1838" y="2018"/>
                  </a:cubicBezTo>
                  <a:cubicBezTo>
                    <a:pt x="1841" y="2018"/>
                    <a:pt x="1841" y="2023"/>
                    <a:pt x="1845" y="2023"/>
                  </a:cubicBezTo>
                  <a:cubicBezTo>
                    <a:pt x="1845" y="2023"/>
                    <a:pt x="1850" y="2023"/>
                    <a:pt x="1850" y="2027"/>
                  </a:cubicBezTo>
                  <a:cubicBezTo>
                    <a:pt x="1853" y="2027"/>
                    <a:pt x="1853" y="2027"/>
                    <a:pt x="1857" y="2030"/>
                  </a:cubicBezTo>
                  <a:lnTo>
                    <a:pt x="1857" y="2034"/>
                  </a:lnTo>
                  <a:cubicBezTo>
                    <a:pt x="1861" y="2034"/>
                    <a:pt x="1861" y="2034"/>
                    <a:pt x="1864" y="2038"/>
                  </a:cubicBezTo>
                  <a:lnTo>
                    <a:pt x="1864" y="2041"/>
                  </a:lnTo>
                  <a:lnTo>
                    <a:pt x="1864" y="2050"/>
                  </a:lnTo>
                  <a:cubicBezTo>
                    <a:pt x="1864" y="2050"/>
                    <a:pt x="1868" y="2053"/>
                    <a:pt x="1868" y="2057"/>
                  </a:cubicBezTo>
                  <a:lnTo>
                    <a:pt x="1868" y="2061"/>
                  </a:lnTo>
                  <a:cubicBezTo>
                    <a:pt x="1868" y="2061"/>
                    <a:pt x="1872" y="2064"/>
                    <a:pt x="1872" y="2069"/>
                  </a:cubicBezTo>
                  <a:lnTo>
                    <a:pt x="1872" y="2072"/>
                  </a:lnTo>
                  <a:cubicBezTo>
                    <a:pt x="1876" y="2072"/>
                    <a:pt x="1876" y="2076"/>
                    <a:pt x="1880" y="2076"/>
                  </a:cubicBezTo>
                  <a:lnTo>
                    <a:pt x="1880" y="2083"/>
                  </a:lnTo>
                  <a:cubicBezTo>
                    <a:pt x="1883" y="2087"/>
                    <a:pt x="1883" y="2087"/>
                    <a:pt x="1887" y="2092"/>
                  </a:cubicBezTo>
                  <a:lnTo>
                    <a:pt x="1891" y="2095"/>
                  </a:lnTo>
                  <a:cubicBezTo>
                    <a:pt x="1891" y="2099"/>
                    <a:pt x="1895" y="2103"/>
                    <a:pt x="1895" y="2103"/>
                  </a:cubicBezTo>
                  <a:cubicBezTo>
                    <a:pt x="1899" y="2106"/>
                    <a:pt x="1903" y="2106"/>
                    <a:pt x="1903" y="2110"/>
                  </a:cubicBezTo>
                  <a:cubicBezTo>
                    <a:pt x="1914" y="2126"/>
                    <a:pt x="1929" y="2137"/>
                    <a:pt x="1945" y="2152"/>
                  </a:cubicBezTo>
                  <a:cubicBezTo>
                    <a:pt x="1982" y="2187"/>
                    <a:pt x="2028" y="2224"/>
                    <a:pt x="2082" y="2266"/>
                  </a:cubicBezTo>
                  <a:cubicBezTo>
                    <a:pt x="2207" y="2137"/>
                    <a:pt x="2440" y="1943"/>
                    <a:pt x="2604" y="1809"/>
                  </a:cubicBezTo>
                  <a:cubicBezTo>
                    <a:pt x="2604" y="1802"/>
                    <a:pt x="2600" y="1794"/>
                    <a:pt x="2600" y="1790"/>
                  </a:cubicBezTo>
                  <a:cubicBezTo>
                    <a:pt x="2600" y="1782"/>
                    <a:pt x="2604" y="1779"/>
                    <a:pt x="2604" y="1772"/>
                  </a:cubicBezTo>
                  <a:lnTo>
                    <a:pt x="2604" y="1767"/>
                  </a:lnTo>
                  <a:cubicBezTo>
                    <a:pt x="2604" y="1760"/>
                    <a:pt x="2608" y="1752"/>
                    <a:pt x="2612" y="1749"/>
                  </a:cubicBezTo>
                  <a:lnTo>
                    <a:pt x="2612" y="1737"/>
                  </a:lnTo>
                  <a:cubicBezTo>
                    <a:pt x="2615" y="1733"/>
                    <a:pt x="2615" y="1729"/>
                    <a:pt x="2619" y="1721"/>
                  </a:cubicBezTo>
                  <a:cubicBezTo>
                    <a:pt x="2623" y="1718"/>
                    <a:pt x="2623" y="1710"/>
                    <a:pt x="2627" y="1707"/>
                  </a:cubicBezTo>
                  <a:cubicBezTo>
                    <a:pt x="2627" y="1703"/>
                    <a:pt x="2631" y="1695"/>
                    <a:pt x="2631" y="1691"/>
                  </a:cubicBezTo>
                  <a:cubicBezTo>
                    <a:pt x="2661" y="1630"/>
                    <a:pt x="2707" y="1554"/>
                    <a:pt x="2749" y="1485"/>
                  </a:cubicBezTo>
                  <a:cubicBezTo>
                    <a:pt x="2752" y="1478"/>
                    <a:pt x="2756" y="1474"/>
                    <a:pt x="2760" y="1470"/>
                  </a:cubicBezTo>
                  <a:cubicBezTo>
                    <a:pt x="2760" y="1466"/>
                    <a:pt x="2764" y="1462"/>
                    <a:pt x="2768" y="1459"/>
                  </a:cubicBezTo>
                  <a:cubicBezTo>
                    <a:pt x="2840" y="1344"/>
                    <a:pt x="2909" y="1249"/>
                    <a:pt x="2909" y="1249"/>
                  </a:cubicBezTo>
                  <a:cubicBezTo>
                    <a:pt x="2909" y="1249"/>
                    <a:pt x="2787" y="651"/>
                    <a:pt x="2726" y="247"/>
                  </a:cubicBezTo>
                  <a:cubicBezTo>
                    <a:pt x="2680" y="239"/>
                    <a:pt x="2627" y="231"/>
                    <a:pt x="2585" y="231"/>
                  </a:cubicBezTo>
                  <a:lnTo>
                    <a:pt x="2550" y="231"/>
                  </a:lnTo>
                  <a:cubicBezTo>
                    <a:pt x="2544" y="232"/>
                    <a:pt x="2538" y="233"/>
                    <a:pt x="2531" y="233"/>
                  </a:cubicBezTo>
                  <a:cubicBezTo>
                    <a:pt x="2449" y="233"/>
                    <a:pt x="2318" y="147"/>
                    <a:pt x="2318" y="41"/>
                  </a:cubicBezTo>
                  <a:cubicBezTo>
                    <a:pt x="2318" y="13"/>
                    <a:pt x="2303" y="1"/>
                    <a:pt x="2279" y="1"/>
                  </a:cubicBezTo>
                  <a:close/>
                </a:path>
              </a:pathLst>
            </a:custGeom>
            <a:solidFill>
              <a:schemeClr val="dk2"/>
            </a:solidFill>
            <a:ln cap="flat" cmpd="sng" w="100">
              <a:solidFill>
                <a:srgbClr val="FFFFFF"/>
              </a:solidFill>
              <a:prstDash val="solid"/>
              <a:miter lim="914"/>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579" name="Google Shape;1579;p48"/>
          <p:cNvGrpSpPr/>
          <p:nvPr/>
        </p:nvGrpSpPr>
        <p:grpSpPr>
          <a:xfrm>
            <a:off x="4130854" y="2112297"/>
            <a:ext cx="400191" cy="211435"/>
            <a:chOff x="7360200" y="1401200"/>
            <a:chExt cx="1383309" cy="730850"/>
          </a:xfrm>
        </p:grpSpPr>
        <p:sp>
          <p:nvSpPr>
            <p:cNvPr id="1580" name="Google Shape;1580;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1" name="Google Shape;1581;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82" name="Google Shape;1582;p48"/>
          <p:cNvGrpSpPr/>
          <p:nvPr/>
        </p:nvGrpSpPr>
        <p:grpSpPr>
          <a:xfrm>
            <a:off x="2821075" y="2182032"/>
            <a:ext cx="400191" cy="211435"/>
            <a:chOff x="7360200" y="1401200"/>
            <a:chExt cx="1383309" cy="730850"/>
          </a:xfrm>
        </p:grpSpPr>
        <p:sp>
          <p:nvSpPr>
            <p:cNvPr id="1583" name="Google Shape;1583;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4" name="Google Shape;1584;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85" name="Google Shape;1585;p48"/>
          <p:cNvGrpSpPr/>
          <p:nvPr/>
        </p:nvGrpSpPr>
        <p:grpSpPr>
          <a:xfrm>
            <a:off x="6300885" y="3212784"/>
            <a:ext cx="400191" cy="211435"/>
            <a:chOff x="7360200" y="1401200"/>
            <a:chExt cx="1383309" cy="730850"/>
          </a:xfrm>
        </p:grpSpPr>
        <p:sp>
          <p:nvSpPr>
            <p:cNvPr id="1586" name="Google Shape;1586;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87" name="Google Shape;1587;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88" name="Google Shape;1588;p48"/>
          <p:cNvGrpSpPr/>
          <p:nvPr/>
        </p:nvGrpSpPr>
        <p:grpSpPr>
          <a:xfrm>
            <a:off x="6789115" y="1593035"/>
            <a:ext cx="400191" cy="211435"/>
            <a:chOff x="7360200" y="1401200"/>
            <a:chExt cx="1383309" cy="730850"/>
          </a:xfrm>
        </p:grpSpPr>
        <p:sp>
          <p:nvSpPr>
            <p:cNvPr id="1589" name="Google Shape;1589;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0" name="Google Shape;1590;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91" name="Google Shape;1591;p48"/>
          <p:cNvGrpSpPr/>
          <p:nvPr/>
        </p:nvGrpSpPr>
        <p:grpSpPr>
          <a:xfrm>
            <a:off x="3172367" y="3424175"/>
            <a:ext cx="400191" cy="211435"/>
            <a:chOff x="7360200" y="1401200"/>
            <a:chExt cx="1383309" cy="730850"/>
          </a:xfrm>
        </p:grpSpPr>
        <p:sp>
          <p:nvSpPr>
            <p:cNvPr id="1592" name="Google Shape;1592;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3" name="Google Shape;1593;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94" name="Google Shape;1594;p48"/>
          <p:cNvGrpSpPr/>
          <p:nvPr/>
        </p:nvGrpSpPr>
        <p:grpSpPr>
          <a:xfrm>
            <a:off x="3528871" y="2897167"/>
            <a:ext cx="400191" cy="211435"/>
            <a:chOff x="7360200" y="1401200"/>
            <a:chExt cx="1383309" cy="730850"/>
          </a:xfrm>
        </p:grpSpPr>
        <p:sp>
          <p:nvSpPr>
            <p:cNvPr id="1595" name="Google Shape;1595;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6" name="Google Shape;1596;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597" name="Google Shape;1597;p48"/>
          <p:cNvGrpSpPr/>
          <p:nvPr/>
        </p:nvGrpSpPr>
        <p:grpSpPr>
          <a:xfrm>
            <a:off x="4572533" y="1517659"/>
            <a:ext cx="400191" cy="211435"/>
            <a:chOff x="7360200" y="1401200"/>
            <a:chExt cx="1383309" cy="730850"/>
          </a:xfrm>
        </p:grpSpPr>
        <p:sp>
          <p:nvSpPr>
            <p:cNvPr id="1598" name="Google Shape;1598;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599" name="Google Shape;1599;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grpSp>
        <p:nvGrpSpPr>
          <p:cNvPr id="1600" name="Google Shape;1600;p48"/>
          <p:cNvGrpSpPr/>
          <p:nvPr/>
        </p:nvGrpSpPr>
        <p:grpSpPr>
          <a:xfrm>
            <a:off x="4913546" y="3108558"/>
            <a:ext cx="400191" cy="211435"/>
            <a:chOff x="7360200" y="1401200"/>
            <a:chExt cx="1383309" cy="730850"/>
          </a:xfrm>
        </p:grpSpPr>
        <p:sp>
          <p:nvSpPr>
            <p:cNvPr id="1601" name="Google Shape;1601;p48"/>
            <p:cNvSpPr/>
            <p:nvPr/>
          </p:nvSpPr>
          <p:spPr>
            <a:xfrm>
              <a:off x="7360200" y="1401200"/>
              <a:ext cx="1383309" cy="358029"/>
            </a:xfrm>
            <a:custGeom>
              <a:rect b="b" l="l" r="r" t="t"/>
              <a:pathLst>
                <a:path extrusionOk="0" h="6551" w="25311">
                  <a:moveTo>
                    <a:pt x="9952" y="1030"/>
                  </a:moveTo>
                  <a:lnTo>
                    <a:pt x="9952" y="1030"/>
                  </a:lnTo>
                  <a:cubicBezTo>
                    <a:pt x="9908" y="1053"/>
                    <a:pt x="9867" y="1081"/>
                    <a:pt x="9823" y="1105"/>
                  </a:cubicBezTo>
                  <a:cubicBezTo>
                    <a:pt x="9724" y="1149"/>
                    <a:pt x="9625" y="1196"/>
                    <a:pt x="9527" y="1245"/>
                  </a:cubicBezTo>
                  <a:cubicBezTo>
                    <a:pt x="9520" y="1221"/>
                    <a:pt x="9510" y="1204"/>
                    <a:pt x="9496" y="1187"/>
                  </a:cubicBezTo>
                  <a:cubicBezTo>
                    <a:pt x="9537" y="1169"/>
                    <a:pt x="9578" y="1155"/>
                    <a:pt x="9619" y="1139"/>
                  </a:cubicBezTo>
                  <a:cubicBezTo>
                    <a:pt x="9622" y="1139"/>
                    <a:pt x="9625" y="1139"/>
                    <a:pt x="9629" y="1135"/>
                  </a:cubicBezTo>
                  <a:cubicBezTo>
                    <a:pt x="9680" y="1122"/>
                    <a:pt x="9809" y="1071"/>
                    <a:pt x="9952" y="1030"/>
                  </a:cubicBezTo>
                  <a:close/>
                  <a:moveTo>
                    <a:pt x="15359" y="1030"/>
                  </a:moveTo>
                  <a:cubicBezTo>
                    <a:pt x="15502" y="1071"/>
                    <a:pt x="15631" y="1122"/>
                    <a:pt x="15683" y="1135"/>
                  </a:cubicBezTo>
                  <a:cubicBezTo>
                    <a:pt x="15686" y="1139"/>
                    <a:pt x="15689" y="1139"/>
                    <a:pt x="15693" y="1139"/>
                  </a:cubicBezTo>
                  <a:cubicBezTo>
                    <a:pt x="15734" y="1155"/>
                    <a:pt x="15774" y="1169"/>
                    <a:pt x="15815" y="1187"/>
                  </a:cubicBezTo>
                  <a:cubicBezTo>
                    <a:pt x="15802" y="1204"/>
                    <a:pt x="15792" y="1221"/>
                    <a:pt x="15785" y="1245"/>
                  </a:cubicBezTo>
                  <a:cubicBezTo>
                    <a:pt x="15686" y="1196"/>
                    <a:pt x="15587" y="1149"/>
                    <a:pt x="15488" y="1105"/>
                  </a:cubicBezTo>
                  <a:cubicBezTo>
                    <a:pt x="15444" y="1081"/>
                    <a:pt x="15403" y="1053"/>
                    <a:pt x="15359" y="1030"/>
                  </a:cubicBezTo>
                  <a:close/>
                  <a:moveTo>
                    <a:pt x="10667" y="921"/>
                  </a:moveTo>
                  <a:cubicBezTo>
                    <a:pt x="10712" y="945"/>
                    <a:pt x="10759" y="965"/>
                    <a:pt x="10804" y="992"/>
                  </a:cubicBezTo>
                  <a:cubicBezTo>
                    <a:pt x="10733" y="1006"/>
                    <a:pt x="10705" y="1129"/>
                    <a:pt x="10794" y="1166"/>
                  </a:cubicBezTo>
                  <a:cubicBezTo>
                    <a:pt x="10967" y="1237"/>
                    <a:pt x="11134" y="1306"/>
                    <a:pt x="11297" y="1380"/>
                  </a:cubicBezTo>
                  <a:cubicBezTo>
                    <a:pt x="11198" y="1367"/>
                    <a:pt x="11093" y="1360"/>
                    <a:pt x="10998" y="1360"/>
                  </a:cubicBezTo>
                  <a:cubicBezTo>
                    <a:pt x="10896" y="1303"/>
                    <a:pt x="10790" y="1245"/>
                    <a:pt x="10684" y="1187"/>
                  </a:cubicBezTo>
                  <a:cubicBezTo>
                    <a:pt x="10653" y="1172"/>
                    <a:pt x="10624" y="1166"/>
                    <a:pt x="10595" y="1166"/>
                  </a:cubicBezTo>
                  <a:cubicBezTo>
                    <a:pt x="10583" y="1166"/>
                    <a:pt x="10571" y="1167"/>
                    <a:pt x="10558" y="1169"/>
                  </a:cubicBezTo>
                  <a:cubicBezTo>
                    <a:pt x="10572" y="1146"/>
                    <a:pt x="10585" y="1122"/>
                    <a:pt x="10596" y="1098"/>
                  </a:cubicBezTo>
                  <a:cubicBezTo>
                    <a:pt x="10610" y="1064"/>
                    <a:pt x="10606" y="1026"/>
                    <a:pt x="10593" y="992"/>
                  </a:cubicBezTo>
                  <a:cubicBezTo>
                    <a:pt x="10606" y="986"/>
                    <a:pt x="10616" y="979"/>
                    <a:pt x="10626" y="972"/>
                  </a:cubicBezTo>
                  <a:cubicBezTo>
                    <a:pt x="10643" y="959"/>
                    <a:pt x="10657" y="938"/>
                    <a:pt x="10667" y="921"/>
                  </a:cubicBezTo>
                  <a:close/>
                  <a:moveTo>
                    <a:pt x="14644" y="921"/>
                  </a:moveTo>
                  <a:cubicBezTo>
                    <a:pt x="14655" y="938"/>
                    <a:pt x="14665" y="959"/>
                    <a:pt x="14685" y="972"/>
                  </a:cubicBezTo>
                  <a:cubicBezTo>
                    <a:pt x="14696" y="979"/>
                    <a:pt x="14706" y="986"/>
                    <a:pt x="14719" y="992"/>
                  </a:cubicBezTo>
                  <a:cubicBezTo>
                    <a:pt x="14706" y="1026"/>
                    <a:pt x="14702" y="1064"/>
                    <a:pt x="14716" y="1098"/>
                  </a:cubicBezTo>
                  <a:cubicBezTo>
                    <a:pt x="14726" y="1122"/>
                    <a:pt x="14740" y="1146"/>
                    <a:pt x="14750" y="1169"/>
                  </a:cubicBezTo>
                  <a:cubicBezTo>
                    <a:pt x="14738" y="1167"/>
                    <a:pt x="14727" y="1166"/>
                    <a:pt x="14714" y="1166"/>
                  </a:cubicBezTo>
                  <a:cubicBezTo>
                    <a:pt x="14686" y="1166"/>
                    <a:pt x="14656" y="1172"/>
                    <a:pt x="14627" y="1187"/>
                  </a:cubicBezTo>
                  <a:cubicBezTo>
                    <a:pt x="14522" y="1245"/>
                    <a:pt x="14416" y="1303"/>
                    <a:pt x="14314" y="1360"/>
                  </a:cubicBezTo>
                  <a:cubicBezTo>
                    <a:pt x="14215" y="1360"/>
                    <a:pt x="14113" y="1367"/>
                    <a:pt x="14014" y="1380"/>
                  </a:cubicBezTo>
                  <a:cubicBezTo>
                    <a:pt x="14178" y="1306"/>
                    <a:pt x="14344" y="1237"/>
                    <a:pt x="14515" y="1166"/>
                  </a:cubicBezTo>
                  <a:cubicBezTo>
                    <a:pt x="14607" y="1129"/>
                    <a:pt x="14580" y="1006"/>
                    <a:pt x="14508" y="992"/>
                  </a:cubicBezTo>
                  <a:cubicBezTo>
                    <a:pt x="14553" y="965"/>
                    <a:pt x="14600" y="945"/>
                    <a:pt x="14644" y="921"/>
                  </a:cubicBezTo>
                  <a:close/>
                  <a:moveTo>
                    <a:pt x="8318" y="1152"/>
                  </a:moveTo>
                  <a:lnTo>
                    <a:pt x="8318" y="1152"/>
                  </a:lnTo>
                  <a:cubicBezTo>
                    <a:pt x="8168" y="1204"/>
                    <a:pt x="8022" y="1265"/>
                    <a:pt x="7876" y="1326"/>
                  </a:cubicBezTo>
                  <a:cubicBezTo>
                    <a:pt x="7763" y="1364"/>
                    <a:pt x="7654" y="1405"/>
                    <a:pt x="7549" y="1452"/>
                  </a:cubicBezTo>
                  <a:cubicBezTo>
                    <a:pt x="7596" y="1418"/>
                    <a:pt x="7644" y="1388"/>
                    <a:pt x="7692" y="1357"/>
                  </a:cubicBezTo>
                  <a:cubicBezTo>
                    <a:pt x="7899" y="1285"/>
                    <a:pt x="8107" y="1217"/>
                    <a:pt x="8318" y="1152"/>
                  </a:cubicBezTo>
                  <a:close/>
                  <a:moveTo>
                    <a:pt x="16994" y="1152"/>
                  </a:moveTo>
                  <a:cubicBezTo>
                    <a:pt x="17204" y="1217"/>
                    <a:pt x="17413" y="1285"/>
                    <a:pt x="17620" y="1357"/>
                  </a:cubicBezTo>
                  <a:cubicBezTo>
                    <a:pt x="17668" y="1388"/>
                    <a:pt x="17715" y="1418"/>
                    <a:pt x="17763" y="1452"/>
                  </a:cubicBezTo>
                  <a:cubicBezTo>
                    <a:pt x="17658" y="1405"/>
                    <a:pt x="17548" y="1364"/>
                    <a:pt x="17436" y="1326"/>
                  </a:cubicBezTo>
                  <a:cubicBezTo>
                    <a:pt x="17290" y="1265"/>
                    <a:pt x="17143" y="1204"/>
                    <a:pt x="16994" y="1152"/>
                  </a:cubicBezTo>
                  <a:close/>
                  <a:moveTo>
                    <a:pt x="7382" y="329"/>
                  </a:moveTo>
                  <a:lnTo>
                    <a:pt x="7382" y="329"/>
                  </a:lnTo>
                  <a:cubicBezTo>
                    <a:pt x="7215" y="373"/>
                    <a:pt x="7062" y="437"/>
                    <a:pt x="6929" y="526"/>
                  </a:cubicBezTo>
                  <a:cubicBezTo>
                    <a:pt x="6916" y="526"/>
                    <a:pt x="6898" y="526"/>
                    <a:pt x="6881" y="533"/>
                  </a:cubicBezTo>
                  <a:cubicBezTo>
                    <a:pt x="6108" y="856"/>
                    <a:pt x="5349" y="1196"/>
                    <a:pt x="4593" y="1551"/>
                  </a:cubicBezTo>
                  <a:cubicBezTo>
                    <a:pt x="4590" y="1548"/>
                    <a:pt x="4587" y="1544"/>
                    <a:pt x="4583" y="1544"/>
                  </a:cubicBezTo>
                  <a:cubicBezTo>
                    <a:pt x="5074" y="1295"/>
                    <a:pt x="5567" y="1050"/>
                    <a:pt x="6064" y="819"/>
                  </a:cubicBezTo>
                  <a:cubicBezTo>
                    <a:pt x="6405" y="662"/>
                    <a:pt x="6796" y="485"/>
                    <a:pt x="7202" y="355"/>
                  </a:cubicBezTo>
                  <a:cubicBezTo>
                    <a:pt x="7263" y="342"/>
                    <a:pt x="7321" y="335"/>
                    <a:pt x="7382" y="329"/>
                  </a:cubicBezTo>
                  <a:close/>
                  <a:moveTo>
                    <a:pt x="17930" y="329"/>
                  </a:moveTo>
                  <a:lnTo>
                    <a:pt x="17930" y="329"/>
                  </a:lnTo>
                  <a:cubicBezTo>
                    <a:pt x="17991" y="335"/>
                    <a:pt x="18049" y="342"/>
                    <a:pt x="18111" y="355"/>
                  </a:cubicBezTo>
                  <a:cubicBezTo>
                    <a:pt x="18516" y="485"/>
                    <a:pt x="18907" y="662"/>
                    <a:pt x="19247" y="819"/>
                  </a:cubicBezTo>
                  <a:cubicBezTo>
                    <a:pt x="19745" y="1050"/>
                    <a:pt x="20239" y="1295"/>
                    <a:pt x="20729" y="1544"/>
                  </a:cubicBezTo>
                  <a:cubicBezTo>
                    <a:pt x="20726" y="1544"/>
                    <a:pt x="20722" y="1548"/>
                    <a:pt x="20718" y="1551"/>
                  </a:cubicBezTo>
                  <a:cubicBezTo>
                    <a:pt x="19962" y="1196"/>
                    <a:pt x="19203" y="856"/>
                    <a:pt x="18430" y="533"/>
                  </a:cubicBezTo>
                  <a:cubicBezTo>
                    <a:pt x="18414" y="526"/>
                    <a:pt x="18397" y="526"/>
                    <a:pt x="18383" y="526"/>
                  </a:cubicBezTo>
                  <a:cubicBezTo>
                    <a:pt x="18250" y="437"/>
                    <a:pt x="18097" y="373"/>
                    <a:pt x="17930" y="329"/>
                  </a:cubicBezTo>
                  <a:close/>
                  <a:moveTo>
                    <a:pt x="6823" y="918"/>
                  </a:moveTo>
                  <a:cubicBezTo>
                    <a:pt x="6823" y="918"/>
                    <a:pt x="6823" y="921"/>
                    <a:pt x="6827" y="921"/>
                  </a:cubicBezTo>
                  <a:cubicBezTo>
                    <a:pt x="6496" y="1084"/>
                    <a:pt x="6177" y="1265"/>
                    <a:pt x="5866" y="1415"/>
                  </a:cubicBezTo>
                  <a:cubicBezTo>
                    <a:pt x="5741" y="1473"/>
                    <a:pt x="5618" y="1537"/>
                    <a:pt x="5495" y="1598"/>
                  </a:cubicBezTo>
                  <a:cubicBezTo>
                    <a:pt x="5789" y="1418"/>
                    <a:pt x="6078" y="1237"/>
                    <a:pt x="6371" y="1057"/>
                  </a:cubicBezTo>
                  <a:cubicBezTo>
                    <a:pt x="6520" y="1009"/>
                    <a:pt x="6674" y="962"/>
                    <a:pt x="6823" y="918"/>
                  </a:cubicBezTo>
                  <a:close/>
                  <a:moveTo>
                    <a:pt x="18488" y="918"/>
                  </a:moveTo>
                  <a:cubicBezTo>
                    <a:pt x="18639" y="962"/>
                    <a:pt x="18791" y="1009"/>
                    <a:pt x="18941" y="1057"/>
                  </a:cubicBezTo>
                  <a:cubicBezTo>
                    <a:pt x="19234" y="1237"/>
                    <a:pt x="19523" y="1418"/>
                    <a:pt x="19816" y="1598"/>
                  </a:cubicBezTo>
                  <a:cubicBezTo>
                    <a:pt x="19693" y="1537"/>
                    <a:pt x="19571" y="1473"/>
                    <a:pt x="19445" y="1415"/>
                  </a:cubicBezTo>
                  <a:cubicBezTo>
                    <a:pt x="19135" y="1265"/>
                    <a:pt x="18815" y="1084"/>
                    <a:pt x="18485" y="921"/>
                  </a:cubicBezTo>
                  <a:cubicBezTo>
                    <a:pt x="18488" y="921"/>
                    <a:pt x="18488" y="918"/>
                    <a:pt x="18488" y="918"/>
                  </a:cubicBezTo>
                  <a:close/>
                  <a:moveTo>
                    <a:pt x="6881" y="1160"/>
                  </a:moveTo>
                  <a:lnTo>
                    <a:pt x="6881" y="1160"/>
                  </a:lnTo>
                  <a:cubicBezTo>
                    <a:pt x="6742" y="1241"/>
                    <a:pt x="6599" y="1326"/>
                    <a:pt x="6456" y="1408"/>
                  </a:cubicBezTo>
                  <a:cubicBezTo>
                    <a:pt x="6177" y="1534"/>
                    <a:pt x="5911" y="1680"/>
                    <a:pt x="5669" y="1847"/>
                  </a:cubicBezTo>
                  <a:cubicBezTo>
                    <a:pt x="5673" y="1826"/>
                    <a:pt x="5669" y="1809"/>
                    <a:pt x="5666" y="1793"/>
                  </a:cubicBezTo>
                  <a:cubicBezTo>
                    <a:pt x="6047" y="1592"/>
                    <a:pt x="6459" y="1357"/>
                    <a:pt x="6881" y="1160"/>
                  </a:cubicBezTo>
                  <a:close/>
                  <a:moveTo>
                    <a:pt x="18430" y="1160"/>
                  </a:moveTo>
                  <a:lnTo>
                    <a:pt x="18430" y="1160"/>
                  </a:lnTo>
                  <a:cubicBezTo>
                    <a:pt x="18853" y="1357"/>
                    <a:pt x="19264" y="1592"/>
                    <a:pt x="19646" y="1793"/>
                  </a:cubicBezTo>
                  <a:cubicBezTo>
                    <a:pt x="19643" y="1809"/>
                    <a:pt x="19640" y="1826"/>
                    <a:pt x="19643" y="1847"/>
                  </a:cubicBezTo>
                  <a:cubicBezTo>
                    <a:pt x="19401" y="1680"/>
                    <a:pt x="19135" y="1534"/>
                    <a:pt x="18853" y="1408"/>
                  </a:cubicBezTo>
                  <a:cubicBezTo>
                    <a:pt x="18713" y="1326"/>
                    <a:pt x="18570" y="1241"/>
                    <a:pt x="18430" y="1160"/>
                  </a:cubicBezTo>
                  <a:close/>
                  <a:moveTo>
                    <a:pt x="10167" y="1789"/>
                  </a:moveTo>
                  <a:lnTo>
                    <a:pt x="10167" y="1789"/>
                  </a:lnTo>
                  <a:cubicBezTo>
                    <a:pt x="10103" y="1847"/>
                    <a:pt x="10038" y="1898"/>
                    <a:pt x="9973" y="1952"/>
                  </a:cubicBezTo>
                  <a:cubicBezTo>
                    <a:pt x="9806" y="2038"/>
                    <a:pt x="9646" y="2130"/>
                    <a:pt x="9486" y="2228"/>
                  </a:cubicBezTo>
                  <a:cubicBezTo>
                    <a:pt x="9513" y="2201"/>
                    <a:pt x="9523" y="2164"/>
                    <a:pt x="9520" y="2126"/>
                  </a:cubicBezTo>
                  <a:cubicBezTo>
                    <a:pt x="9683" y="2031"/>
                    <a:pt x="9936" y="1884"/>
                    <a:pt x="10167" y="1789"/>
                  </a:cubicBezTo>
                  <a:close/>
                  <a:moveTo>
                    <a:pt x="15145" y="1789"/>
                  </a:moveTo>
                  <a:lnTo>
                    <a:pt x="15145" y="1789"/>
                  </a:lnTo>
                  <a:cubicBezTo>
                    <a:pt x="15376" y="1884"/>
                    <a:pt x="15625" y="2031"/>
                    <a:pt x="15792" y="2126"/>
                  </a:cubicBezTo>
                  <a:cubicBezTo>
                    <a:pt x="15788" y="2164"/>
                    <a:pt x="15799" y="2201"/>
                    <a:pt x="15826" y="2228"/>
                  </a:cubicBezTo>
                  <a:cubicBezTo>
                    <a:pt x="15666" y="2130"/>
                    <a:pt x="15506" y="2038"/>
                    <a:pt x="15339" y="1952"/>
                  </a:cubicBezTo>
                  <a:cubicBezTo>
                    <a:pt x="15274" y="1898"/>
                    <a:pt x="15206" y="1847"/>
                    <a:pt x="15145" y="1789"/>
                  </a:cubicBezTo>
                  <a:close/>
                  <a:moveTo>
                    <a:pt x="5206" y="1513"/>
                  </a:moveTo>
                  <a:lnTo>
                    <a:pt x="5206" y="1513"/>
                  </a:lnTo>
                  <a:cubicBezTo>
                    <a:pt x="5138" y="1554"/>
                    <a:pt x="5070" y="1598"/>
                    <a:pt x="5002" y="1639"/>
                  </a:cubicBezTo>
                  <a:cubicBezTo>
                    <a:pt x="4849" y="1732"/>
                    <a:pt x="4681" y="1817"/>
                    <a:pt x="4515" y="1905"/>
                  </a:cubicBezTo>
                  <a:cubicBezTo>
                    <a:pt x="4498" y="1908"/>
                    <a:pt x="4481" y="1911"/>
                    <a:pt x="4464" y="1922"/>
                  </a:cubicBezTo>
                  <a:cubicBezTo>
                    <a:pt x="4222" y="2034"/>
                    <a:pt x="3974" y="2150"/>
                    <a:pt x="3725" y="2259"/>
                  </a:cubicBezTo>
                  <a:cubicBezTo>
                    <a:pt x="3718" y="2246"/>
                    <a:pt x="3712" y="2228"/>
                    <a:pt x="3701" y="2218"/>
                  </a:cubicBezTo>
                  <a:cubicBezTo>
                    <a:pt x="4195" y="1980"/>
                    <a:pt x="4695" y="1738"/>
                    <a:pt x="5206" y="1513"/>
                  </a:cubicBezTo>
                  <a:close/>
                  <a:moveTo>
                    <a:pt x="20105" y="1513"/>
                  </a:moveTo>
                  <a:cubicBezTo>
                    <a:pt x="20616" y="1738"/>
                    <a:pt x="21117" y="1980"/>
                    <a:pt x="21611" y="2218"/>
                  </a:cubicBezTo>
                  <a:cubicBezTo>
                    <a:pt x="21601" y="2228"/>
                    <a:pt x="21593" y="2246"/>
                    <a:pt x="21587" y="2259"/>
                  </a:cubicBezTo>
                  <a:cubicBezTo>
                    <a:pt x="21338" y="2150"/>
                    <a:pt x="21090" y="2034"/>
                    <a:pt x="20848" y="1922"/>
                  </a:cubicBezTo>
                  <a:cubicBezTo>
                    <a:pt x="20831" y="1911"/>
                    <a:pt x="20814" y="1908"/>
                    <a:pt x="20797" y="1905"/>
                  </a:cubicBezTo>
                  <a:cubicBezTo>
                    <a:pt x="20630" y="1817"/>
                    <a:pt x="20463" y="1732"/>
                    <a:pt x="20310" y="1639"/>
                  </a:cubicBezTo>
                  <a:cubicBezTo>
                    <a:pt x="20242" y="1598"/>
                    <a:pt x="20174" y="1554"/>
                    <a:pt x="20105" y="1513"/>
                  </a:cubicBezTo>
                  <a:close/>
                  <a:moveTo>
                    <a:pt x="3300" y="2106"/>
                  </a:moveTo>
                  <a:cubicBezTo>
                    <a:pt x="3306" y="2126"/>
                    <a:pt x="3323" y="2140"/>
                    <a:pt x="3341" y="2150"/>
                  </a:cubicBezTo>
                  <a:cubicBezTo>
                    <a:pt x="3231" y="2205"/>
                    <a:pt x="3119" y="2259"/>
                    <a:pt x="3010" y="2313"/>
                  </a:cubicBezTo>
                  <a:cubicBezTo>
                    <a:pt x="2761" y="2412"/>
                    <a:pt x="2509" y="2494"/>
                    <a:pt x="2255" y="2562"/>
                  </a:cubicBezTo>
                  <a:cubicBezTo>
                    <a:pt x="2509" y="2429"/>
                    <a:pt x="2769" y="2293"/>
                    <a:pt x="3020" y="2150"/>
                  </a:cubicBezTo>
                  <a:cubicBezTo>
                    <a:pt x="3020" y="2188"/>
                    <a:pt x="3058" y="2226"/>
                    <a:pt x="3101" y="2226"/>
                  </a:cubicBezTo>
                  <a:cubicBezTo>
                    <a:pt x="3116" y="2226"/>
                    <a:pt x="3131" y="2222"/>
                    <a:pt x="3146" y="2211"/>
                  </a:cubicBezTo>
                  <a:cubicBezTo>
                    <a:pt x="3198" y="2177"/>
                    <a:pt x="3248" y="2140"/>
                    <a:pt x="3300" y="2106"/>
                  </a:cubicBezTo>
                  <a:close/>
                  <a:moveTo>
                    <a:pt x="22013" y="2106"/>
                  </a:moveTo>
                  <a:cubicBezTo>
                    <a:pt x="22063" y="2140"/>
                    <a:pt x="22115" y="2177"/>
                    <a:pt x="22165" y="2211"/>
                  </a:cubicBezTo>
                  <a:cubicBezTo>
                    <a:pt x="22180" y="2222"/>
                    <a:pt x="22196" y="2226"/>
                    <a:pt x="22210" y="2226"/>
                  </a:cubicBezTo>
                  <a:cubicBezTo>
                    <a:pt x="22254" y="2226"/>
                    <a:pt x="22291" y="2188"/>
                    <a:pt x="22291" y="2150"/>
                  </a:cubicBezTo>
                  <a:cubicBezTo>
                    <a:pt x="22544" y="2293"/>
                    <a:pt x="22799" y="2429"/>
                    <a:pt x="23058" y="2562"/>
                  </a:cubicBezTo>
                  <a:cubicBezTo>
                    <a:pt x="22802" y="2494"/>
                    <a:pt x="22550" y="2412"/>
                    <a:pt x="22302" y="2313"/>
                  </a:cubicBezTo>
                  <a:cubicBezTo>
                    <a:pt x="22193" y="2259"/>
                    <a:pt x="22080" y="2205"/>
                    <a:pt x="21972" y="2150"/>
                  </a:cubicBezTo>
                  <a:cubicBezTo>
                    <a:pt x="21989" y="2140"/>
                    <a:pt x="22002" y="2126"/>
                    <a:pt x="22013" y="2106"/>
                  </a:cubicBezTo>
                  <a:close/>
                  <a:moveTo>
                    <a:pt x="11948" y="1915"/>
                  </a:moveTo>
                  <a:cubicBezTo>
                    <a:pt x="12114" y="2095"/>
                    <a:pt x="12271" y="2293"/>
                    <a:pt x="12418" y="2508"/>
                  </a:cubicBezTo>
                  <a:cubicBezTo>
                    <a:pt x="12411" y="2514"/>
                    <a:pt x="12404" y="2518"/>
                    <a:pt x="12397" y="2528"/>
                  </a:cubicBezTo>
                  <a:cubicBezTo>
                    <a:pt x="12380" y="2552"/>
                    <a:pt x="12367" y="2579"/>
                    <a:pt x="12353" y="2606"/>
                  </a:cubicBezTo>
                  <a:cubicBezTo>
                    <a:pt x="12224" y="2389"/>
                    <a:pt x="12064" y="2194"/>
                    <a:pt x="11880" y="2018"/>
                  </a:cubicBezTo>
                  <a:cubicBezTo>
                    <a:pt x="11913" y="1990"/>
                    <a:pt x="11941" y="1956"/>
                    <a:pt x="11948" y="1915"/>
                  </a:cubicBezTo>
                  <a:close/>
                  <a:moveTo>
                    <a:pt x="13364" y="1915"/>
                  </a:moveTo>
                  <a:cubicBezTo>
                    <a:pt x="13371" y="1956"/>
                    <a:pt x="13398" y="1990"/>
                    <a:pt x="13432" y="2018"/>
                  </a:cubicBezTo>
                  <a:cubicBezTo>
                    <a:pt x="13249" y="2194"/>
                    <a:pt x="13088" y="2389"/>
                    <a:pt x="12959" y="2606"/>
                  </a:cubicBezTo>
                  <a:cubicBezTo>
                    <a:pt x="12945" y="2579"/>
                    <a:pt x="12931" y="2552"/>
                    <a:pt x="12914" y="2528"/>
                  </a:cubicBezTo>
                  <a:cubicBezTo>
                    <a:pt x="12908" y="2518"/>
                    <a:pt x="12901" y="2514"/>
                    <a:pt x="12894" y="2508"/>
                  </a:cubicBezTo>
                  <a:cubicBezTo>
                    <a:pt x="13041" y="2293"/>
                    <a:pt x="13197" y="2095"/>
                    <a:pt x="13364" y="1915"/>
                  </a:cubicBezTo>
                  <a:close/>
                  <a:moveTo>
                    <a:pt x="10824" y="2433"/>
                  </a:moveTo>
                  <a:lnTo>
                    <a:pt x="10824" y="2433"/>
                  </a:lnTo>
                  <a:cubicBezTo>
                    <a:pt x="10804" y="2450"/>
                    <a:pt x="10790" y="2470"/>
                    <a:pt x="10769" y="2487"/>
                  </a:cubicBezTo>
                  <a:cubicBezTo>
                    <a:pt x="10678" y="2541"/>
                    <a:pt x="10585" y="2603"/>
                    <a:pt x="10494" y="2664"/>
                  </a:cubicBezTo>
                  <a:cubicBezTo>
                    <a:pt x="10480" y="2654"/>
                    <a:pt x="10467" y="2644"/>
                    <a:pt x="10450" y="2634"/>
                  </a:cubicBezTo>
                  <a:cubicBezTo>
                    <a:pt x="10572" y="2565"/>
                    <a:pt x="10698" y="2497"/>
                    <a:pt x="10824" y="2433"/>
                  </a:cubicBezTo>
                  <a:close/>
                  <a:moveTo>
                    <a:pt x="14487" y="2433"/>
                  </a:moveTo>
                  <a:lnTo>
                    <a:pt x="14487" y="2433"/>
                  </a:lnTo>
                  <a:cubicBezTo>
                    <a:pt x="14614" y="2497"/>
                    <a:pt x="14740" y="2565"/>
                    <a:pt x="14862" y="2634"/>
                  </a:cubicBezTo>
                  <a:cubicBezTo>
                    <a:pt x="14845" y="2644"/>
                    <a:pt x="14831" y="2654"/>
                    <a:pt x="14818" y="2664"/>
                  </a:cubicBezTo>
                  <a:cubicBezTo>
                    <a:pt x="14726" y="2603"/>
                    <a:pt x="14634" y="2541"/>
                    <a:pt x="14542" y="2487"/>
                  </a:cubicBezTo>
                  <a:cubicBezTo>
                    <a:pt x="14522" y="2470"/>
                    <a:pt x="14505" y="2450"/>
                    <a:pt x="14487" y="2433"/>
                  </a:cubicBezTo>
                  <a:close/>
                  <a:moveTo>
                    <a:pt x="11287" y="2586"/>
                  </a:moveTo>
                  <a:cubicBezTo>
                    <a:pt x="11202" y="2684"/>
                    <a:pt x="11104" y="2790"/>
                    <a:pt x="10994" y="2889"/>
                  </a:cubicBezTo>
                  <a:cubicBezTo>
                    <a:pt x="10916" y="2940"/>
                    <a:pt x="10841" y="2994"/>
                    <a:pt x="10763" y="3049"/>
                  </a:cubicBezTo>
                  <a:cubicBezTo>
                    <a:pt x="10739" y="3025"/>
                    <a:pt x="10708" y="3011"/>
                    <a:pt x="10675" y="3008"/>
                  </a:cubicBezTo>
                  <a:cubicBezTo>
                    <a:pt x="10783" y="2923"/>
                    <a:pt x="10889" y="2835"/>
                    <a:pt x="10987" y="2742"/>
                  </a:cubicBezTo>
                  <a:cubicBezTo>
                    <a:pt x="11086" y="2684"/>
                    <a:pt x="11185" y="2634"/>
                    <a:pt x="11287" y="2586"/>
                  </a:cubicBezTo>
                  <a:close/>
                  <a:moveTo>
                    <a:pt x="14025" y="2586"/>
                  </a:moveTo>
                  <a:lnTo>
                    <a:pt x="14025" y="2586"/>
                  </a:lnTo>
                  <a:cubicBezTo>
                    <a:pt x="14127" y="2634"/>
                    <a:pt x="14226" y="2684"/>
                    <a:pt x="14324" y="2742"/>
                  </a:cubicBezTo>
                  <a:cubicBezTo>
                    <a:pt x="14423" y="2835"/>
                    <a:pt x="14528" y="2923"/>
                    <a:pt x="14638" y="3008"/>
                  </a:cubicBezTo>
                  <a:cubicBezTo>
                    <a:pt x="14603" y="3011"/>
                    <a:pt x="14573" y="3025"/>
                    <a:pt x="14549" y="3049"/>
                  </a:cubicBezTo>
                  <a:cubicBezTo>
                    <a:pt x="14471" y="2994"/>
                    <a:pt x="14393" y="2940"/>
                    <a:pt x="14317" y="2889"/>
                  </a:cubicBezTo>
                  <a:cubicBezTo>
                    <a:pt x="14209" y="2790"/>
                    <a:pt x="14110" y="2684"/>
                    <a:pt x="14025" y="2586"/>
                  </a:cubicBezTo>
                  <a:close/>
                  <a:moveTo>
                    <a:pt x="11665" y="2865"/>
                  </a:moveTo>
                  <a:lnTo>
                    <a:pt x="11665" y="2865"/>
                  </a:lnTo>
                  <a:cubicBezTo>
                    <a:pt x="11638" y="2892"/>
                    <a:pt x="11607" y="2923"/>
                    <a:pt x="11573" y="2961"/>
                  </a:cubicBezTo>
                  <a:cubicBezTo>
                    <a:pt x="11461" y="3035"/>
                    <a:pt x="11355" y="3113"/>
                    <a:pt x="11256" y="3202"/>
                  </a:cubicBezTo>
                  <a:cubicBezTo>
                    <a:pt x="11236" y="3185"/>
                    <a:pt x="11212" y="3175"/>
                    <a:pt x="11185" y="3171"/>
                  </a:cubicBezTo>
                  <a:cubicBezTo>
                    <a:pt x="11314" y="3083"/>
                    <a:pt x="11451" y="2998"/>
                    <a:pt x="11586" y="2920"/>
                  </a:cubicBezTo>
                  <a:cubicBezTo>
                    <a:pt x="11614" y="2903"/>
                    <a:pt x="11641" y="2882"/>
                    <a:pt x="11665" y="2865"/>
                  </a:cubicBezTo>
                  <a:close/>
                  <a:moveTo>
                    <a:pt x="13647" y="2865"/>
                  </a:moveTo>
                  <a:cubicBezTo>
                    <a:pt x="13670" y="2882"/>
                    <a:pt x="13698" y="2903"/>
                    <a:pt x="13725" y="2920"/>
                  </a:cubicBezTo>
                  <a:cubicBezTo>
                    <a:pt x="13861" y="2998"/>
                    <a:pt x="13994" y="3083"/>
                    <a:pt x="14127" y="3171"/>
                  </a:cubicBezTo>
                  <a:cubicBezTo>
                    <a:pt x="14099" y="3175"/>
                    <a:pt x="14076" y="3185"/>
                    <a:pt x="14055" y="3202"/>
                  </a:cubicBezTo>
                  <a:cubicBezTo>
                    <a:pt x="13956" y="3113"/>
                    <a:pt x="13851" y="3035"/>
                    <a:pt x="13739" y="2961"/>
                  </a:cubicBezTo>
                  <a:cubicBezTo>
                    <a:pt x="13705" y="2923"/>
                    <a:pt x="13674" y="2892"/>
                    <a:pt x="13647" y="2865"/>
                  </a:cubicBezTo>
                  <a:close/>
                  <a:moveTo>
                    <a:pt x="3725" y="2920"/>
                  </a:moveTo>
                  <a:lnTo>
                    <a:pt x="3725" y="2920"/>
                  </a:lnTo>
                  <a:cubicBezTo>
                    <a:pt x="3578" y="3025"/>
                    <a:pt x="3439" y="3137"/>
                    <a:pt x="3309" y="3260"/>
                  </a:cubicBezTo>
                  <a:cubicBezTo>
                    <a:pt x="3289" y="3280"/>
                    <a:pt x="3276" y="3305"/>
                    <a:pt x="3269" y="3328"/>
                  </a:cubicBezTo>
                  <a:cubicBezTo>
                    <a:pt x="3238" y="3335"/>
                    <a:pt x="3207" y="3345"/>
                    <a:pt x="3177" y="3355"/>
                  </a:cubicBezTo>
                  <a:cubicBezTo>
                    <a:pt x="3272" y="3233"/>
                    <a:pt x="3449" y="3093"/>
                    <a:pt x="3650" y="2953"/>
                  </a:cubicBezTo>
                  <a:cubicBezTo>
                    <a:pt x="3674" y="2940"/>
                    <a:pt x="3701" y="2930"/>
                    <a:pt x="3725" y="2920"/>
                  </a:cubicBezTo>
                  <a:close/>
                  <a:moveTo>
                    <a:pt x="21587" y="2920"/>
                  </a:moveTo>
                  <a:lnTo>
                    <a:pt x="21587" y="2920"/>
                  </a:lnTo>
                  <a:cubicBezTo>
                    <a:pt x="21611" y="2930"/>
                    <a:pt x="21637" y="2940"/>
                    <a:pt x="21662" y="2953"/>
                  </a:cubicBezTo>
                  <a:cubicBezTo>
                    <a:pt x="21862" y="3093"/>
                    <a:pt x="22040" y="3233"/>
                    <a:pt x="22135" y="3355"/>
                  </a:cubicBezTo>
                  <a:cubicBezTo>
                    <a:pt x="22104" y="3345"/>
                    <a:pt x="22074" y="3335"/>
                    <a:pt x="22043" y="3328"/>
                  </a:cubicBezTo>
                  <a:cubicBezTo>
                    <a:pt x="22036" y="3305"/>
                    <a:pt x="22022" y="3280"/>
                    <a:pt x="22002" y="3260"/>
                  </a:cubicBezTo>
                  <a:cubicBezTo>
                    <a:pt x="21873" y="3137"/>
                    <a:pt x="21733" y="3025"/>
                    <a:pt x="21587" y="2920"/>
                  </a:cubicBezTo>
                  <a:close/>
                  <a:moveTo>
                    <a:pt x="2860" y="3294"/>
                  </a:moveTo>
                  <a:cubicBezTo>
                    <a:pt x="2840" y="3335"/>
                    <a:pt x="2822" y="3379"/>
                    <a:pt x="2809" y="3420"/>
                  </a:cubicBezTo>
                  <a:cubicBezTo>
                    <a:pt x="2737" y="3423"/>
                    <a:pt x="2663" y="3427"/>
                    <a:pt x="2588" y="3430"/>
                  </a:cubicBezTo>
                  <a:cubicBezTo>
                    <a:pt x="2679" y="3386"/>
                    <a:pt x="2772" y="3341"/>
                    <a:pt x="2860" y="3294"/>
                  </a:cubicBezTo>
                  <a:close/>
                  <a:moveTo>
                    <a:pt x="22448" y="3294"/>
                  </a:moveTo>
                  <a:lnTo>
                    <a:pt x="22448" y="3294"/>
                  </a:lnTo>
                  <a:cubicBezTo>
                    <a:pt x="22540" y="3341"/>
                    <a:pt x="22632" y="3386"/>
                    <a:pt x="22724" y="3430"/>
                  </a:cubicBezTo>
                  <a:cubicBezTo>
                    <a:pt x="22649" y="3427"/>
                    <a:pt x="22574" y="3423"/>
                    <a:pt x="22500" y="3420"/>
                  </a:cubicBezTo>
                  <a:cubicBezTo>
                    <a:pt x="22489" y="3379"/>
                    <a:pt x="22472" y="3335"/>
                    <a:pt x="22448" y="3294"/>
                  </a:cubicBezTo>
                  <a:close/>
                  <a:moveTo>
                    <a:pt x="4491" y="3189"/>
                  </a:moveTo>
                  <a:lnTo>
                    <a:pt x="4491" y="3189"/>
                  </a:lnTo>
                  <a:cubicBezTo>
                    <a:pt x="4382" y="3277"/>
                    <a:pt x="4277" y="3366"/>
                    <a:pt x="4175" y="3457"/>
                  </a:cubicBezTo>
                  <a:cubicBezTo>
                    <a:pt x="4083" y="3451"/>
                    <a:pt x="3987" y="3444"/>
                    <a:pt x="3895" y="3440"/>
                  </a:cubicBezTo>
                  <a:cubicBezTo>
                    <a:pt x="4096" y="3362"/>
                    <a:pt x="4293" y="3277"/>
                    <a:pt x="4491" y="3189"/>
                  </a:cubicBezTo>
                  <a:close/>
                  <a:moveTo>
                    <a:pt x="20820" y="3189"/>
                  </a:moveTo>
                  <a:lnTo>
                    <a:pt x="20820" y="3189"/>
                  </a:lnTo>
                  <a:cubicBezTo>
                    <a:pt x="21018" y="3277"/>
                    <a:pt x="21216" y="3362"/>
                    <a:pt x="21417" y="3440"/>
                  </a:cubicBezTo>
                  <a:cubicBezTo>
                    <a:pt x="21325" y="3444"/>
                    <a:pt x="21229" y="3451"/>
                    <a:pt x="21137" y="3457"/>
                  </a:cubicBezTo>
                  <a:cubicBezTo>
                    <a:pt x="21035" y="3366"/>
                    <a:pt x="20930" y="3277"/>
                    <a:pt x="20820" y="3189"/>
                  </a:cubicBezTo>
                  <a:close/>
                  <a:moveTo>
                    <a:pt x="11761" y="3250"/>
                  </a:moveTo>
                  <a:cubicBezTo>
                    <a:pt x="11662" y="3382"/>
                    <a:pt x="11553" y="3502"/>
                    <a:pt x="11440" y="3621"/>
                  </a:cubicBezTo>
                  <a:cubicBezTo>
                    <a:pt x="11437" y="3604"/>
                    <a:pt x="11437" y="3583"/>
                    <a:pt x="11434" y="3566"/>
                  </a:cubicBezTo>
                  <a:cubicBezTo>
                    <a:pt x="11546" y="3464"/>
                    <a:pt x="11655" y="3359"/>
                    <a:pt x="11761" y="3250"/>
                  </a:cubicBezTo>
                  <a:close/>
                  <a:moveTo>
                    <a:pt x="13552" y="3250"/>
                  </a:moveTo>
                  <a:cubicBezTo>
                    <a:pt x="13657" y="3359"/>
                    <a:pt x="13766" y="3464"/>
                    <a:pt x="13879" y="3566"/>
                  </a:cubicBezTo>
                  <a:cubicBezTo>
                    <a:pt x="13874" y="3583"/>
                    <a:pt x="13874" y="3604"/>
                    <a:pt x="13871" y="3621"/>
                  </a:cubicBezTo>
                  <a:cubicBezTo>
                    <a:pt x="13759" y="3502"/>
                    <a:pt x="13647" y="3382"/>
                    <a:pt x="13552" y="3250"/>
                  </a:cubicBezTo>
                  <a:close/>
                  <a:moveTo>
                    <a:pt x="12857" y="3822"/>
                  </a:moveTo>
                  <a:cubicBezTo>
                    <a:pt x="12884" y="3890"/>
                    <a:pt x="12914" y="3958"/>
                    <a:pt x="12945" y="4023"/>
                  </a:cubicBezTo>
                  <a:cubicBezTo>
                    <a:pt x="12925" y="4012"/>
                    <a:pt x="12908" y="3999"/>
                    <a:pt x="12891" y="3989"/>
                  </a:cubicBezTo>
                  <a:cubicBezTo>
                    <a:pt x="12857" y="3934"/>
                    <a:pt x="12826" y="3880"/>
                    <a:pt x="12799" y="3822"/>
                  </a:cubicBezTo>
                  <a:lnTo>
                    <a:pt x="12799" y="3822"/>
                  </a:lnTo>
                  <a:cubicBezTo>
                    <a:pt x="12809" y="3824"/>
                    <a:pt x="12819" y="3824"/>
                    <a:pt x="12828" y="3824"/>
                  </a:cubicBezTo>
                  <a:cubicBezTo>
                    <a:pt x="12838" y="3824"/>
                    <a:pt x="12847" y="3824"/>
                    <a:pt x="12857" y="3822"/>
                  </a:cubicBezTo>
                  <a:close/>
                  <a:moveTo>
                    <a:pt x="3242" y="3910"/>
                  </a:moveTo>
                  <a:cubicBezTo>
                    <a:pt x="3419" y="3927"/>
                    <a:pt x="3599" y="3941"/>
                    <a:pt x="3787" y="3962"/>
                  </a:cubicBezTo>
                  <a:cubicBezTo>
                    <a:pt x="3875" y="3971"/>
                    <a:pt x="3963" y="3982"/>
                    <a:pt x="4052" y="3992"/>
                  </a:cubicBezTo>
                  <a:cubicBezTo>
                    <a:pt x="3943" y="4009"/>
                    <a:pt x="3841" y="4026"/>
                    <a:pt x="3735" y="4047"/>
                  </a:cubicBezTo>
                  <a:cubicBezTo>
                    <a:pt x="3586" y="4009"/>
                    <a:pt x="3412" y="3962"/>
                    <a:pt x="3242" y="3910"/>
                  </a:cubicBezTo>
                  <a:close/>
                  <a:moveTo>
                    <a:pt x="22071" y="3910"/>
                  </a:moveTo>
                  <a:lnTo>
                    <a:pt x="22071" y="3910"/>
                  </a:lnTo>
                  <a:cubicBezTo>
                    <a:pt x="21900" y="3962"/>
                    <a:pt x="21723" y="4009"/>
                    <a:pt x="21576" y="4047"/>
                  </a:cubicBezTo>
                  <a:cubicBezTo>
                    <a:pt x="21471" y="4026"/>
                    <a:pt x="21369" y="4009"/>
                    <a:pt x="21260" y="3992"/>
                  </a:cubicBezTo>
                  <a:cubicBezTo>
                    <a:pt x="21348" y="3982"/>
                    <a:pt x="21437" y="3971"/>
                    <a:pt x="21526" y="3962"/>
                  </a:cubicBezTo>
                  <a:cubicBezTo>
                    <a:pt x="21709" y="3941"/>
                    <a:pt x="21893" y="3927"/>
                    <a:pt x="22071" y="3910"/>
                  </a:cubicBezTo>
                  <a:close/>
                  <a:moveTo>
                    <a:pt x="8849" y="3764"/>
                  </a:moveTo>
                  <a:cubicBezTo>
                    <a:pt x="8744" y="3842"/>
                    <a:pt x="8641" y="3917"/>
                    <a:pt x="8536" y="3992"/>
                  </a:cubicBezTo>
                  <a:cubicBezTo>
                    <a:pt x="8509" y="4012"/>
                    <a:pt x="8481" y="4033"/>
                    <a:pt x="8454" y="4050"/>
                  </a:cubicBezTo>
                  <a:cubicBezTo>
                    <a:pt x="8396" y="4047"/>
                    <a:pt x="8338" y="4043"/>
                    <a:pt x="8281" y="4040"/>
                  </a:cubicBezTo>
                  <a:cubicBezTo>
                    <a:pt x="8383" y="3979"/>
                    <a:pt x="8481" y="3917"/>
                    <a:pt x="8583" y="3856"/>
                  </a:cubicBezTo>
                  <a:cubicBezTo>
                    <a:pt x="8672" y="3825"/>
                    <a:pt x="8761" y="3795"/>
                    <a:pt x="8849" y="3764"/>
                  </a:cubicBezTo>
                  <a:close/>
                  <a:moveTo>
                    <a:pt x="16462" y="3764"/>
                  </a:moveTo>
                  <a:lnTo>
                    <a:pt x="16462" y="3764"/>
                  </a:lnTo>
                  <a:cubicBezTo>
                    <a:pt x="16551" y="3795"/>
                    <a:pt x="16640" y="3825"/>
                    <a:pt x="16728" y="3856"/>
                  </a:cubicBezTo>
                  <a:cubicBezTo>
                    <a:pt x="16830" y="3917"/>
                    <a:pt x="16929" y="3979"/>
                    <a:pt x="17031" y="4040"/>
                  </a:cubicBezTo>
                  <a:cubicBezTo>
                    <a:pt x="16973" y="4043"/>
                    <a:pt x="16915" y="4047"/>
                    <a:pt x="16857" y="4050"/>
                  </a:cubicBezTo>
                  <a:cubicBezTo>
                    <a:pt x="16830" y="4033"/>
                    <a:pt x="16803" y="4012"/>
                    <a:pt x="16775" y="3992"/>
                  </a:cubicBezTo>
                  <a:cubicBezTo>
                    <a:pt x="16670" y="3917"/>
                    <a:pt x="16568" y="3842"/>
                    <a:pt x="16462" y="3764"/>
                  </a:cubicBezTo>
                  <a:close/>
                  <a:moveTo>
                    <a:pt x="12455" y="3822"/>
                  </a:moveTo>
                  <a:cubicBezTo>
                    <a:pt x="12465" y="3824"/>
                    <a:pt x="12475" y="3824"/>
                    <a:pt x="12484" y="3824"/>
                  </a:cubicBezTo>
                  <a:cubicBezTo>
                    <a:pt x="12494" y="3824"/>
                    <a:pt x="12503" y="3824"/>
                    <a:pt x="12513" y="3822"/>
                  </a:cubicBezTo>
                  <a:lnTo>
                    <a:pt x="12513" y="3822"/>
                  </a:lnTo>
                  <a:cubicBezTo>
                    <a:pt x="12479" y="3897"/>
                    <a:pt x="12435" y="3968"/>
                    <a:pt x="12391" y="4036"/>
                  </a:cubicBezTo>
                  <a:cubicBezTo>
                    <a:pt x="12373" y="4050"/>
                    <a:pt x="12356" y="4067"/>
                    <a:pt x="12339" y="4081"/>
                  </a:cubicBezTo>
                  <a:cubicBezTo>
                    <a:pt x="12380" y="3999"/>
                    <a:pt x="12421" y="3910"/>
                    <a:pt x="12455" y="3822"/>
                  </a:cubicBezTo>
                  <a:close/>
                  <a:moveTo>
                    <a:pt x="7109" y="4023"/>
                  </a:moveTo>
                  <a:cubicBezTo>
                    <a:pt x="7103" y="4043"/>
                    <a:pt x="7096" y="4064"/>
                    <a:pt x="7096" y="4084"/>
                  </a:cubicBezTo>
                  <a:cubicBezTo>
                    <a:pt x="7045" y="4091"/>
                    <a:pt x="6994" y="4094"/>
                    <a:pt x="6943" y="4101"/>
                  </a:cubicBezTo>
                  <a:cubicBezTo>
                    <a:pt x="6977" y="4077"/>
                    <a:pt x="7014" y="4056"/>
                    <a:pt x="7048" y="4036"/>
                  </a:cubicBezTo>
                  <a:cubicBezTo>
                    <a:pt x="7072" y="4036"/>
                    <a:pt x="7092" y="4029"/>
                    <a:pt x="7109" y="4023"/>
                  </a:cubicBezTo>
                  <a:close/>
                  <a:moveTo>
                    <a:pt x="18202" y="4023"/>
                  </a:moveTo>
                  <a:lnTo>
                    <a:pt x="18202" y="4023"/>
                  </a:lnTo>
                  <a:cubicBezTo>
                    <a:pt x="18219" y="4029"/>
                    <a:pt x="18240" y="4036"/>
                    <a:pt x="18263" y="4036"/>
                  </a:cubicBezTo>
                  <a:cubicBezTo>
                    <a:pt x="18298" y="4056"/>
                    <a:pt x="18332" y="4077"/>
                    <a:pt x="18369" y="4101"/>
                  </a:cubicBezTo>
                  <a:cubicBezTo>
                    <a:pt x="18318" y="4094"/>
                    <a:pt x="18267" y="4091"/>
                    <a:pt x="18216" y="4084"/>
                  </a:cubicBezTo>
                  <a:cubicBezTo>
                    <a:pt x="18213" y="4064"/>
                    <a:pt x="18210" y="4043"/>
                    <a:pt x="18202" y="4023"/>
                  </a:cubicBezTo>
                  <a:close/>
                  <a:moveTo>
                    <a:pt x="11832" y="4510"/>
                  </a:moveTo>
                  <a:cubicBezTo>
                    <a:pt x="11839" y="4516"/>
                    <a:pt x="11849" y="4523"/>
                    <a:pt x="11859" y="4534"/>
                  </a:cubicBezTo>
                  <a:cubicBezTo>
                    <a:pt x="11781" y="4605"/>
                    <a:pt x="11699" y="4680"/>
                    <a:pt x="11621" y="4751"/>
                  </a:cubicBezTo>
                  <a:cubicBezTo>
                    <a:pt x="11607" y="4765"/>
                    <a:pt x="11594" y="4771"/>
                    <a:pt x="11580" y="4785"/>
                  </a:cubicBezTo>
                  <a:cubicBezTo>
                    <a:pt x="11665" y="4694"/>
                    <a:pt x="11750" y="4601"/>
                    <a:pt x="11832" y="4510"/>
                  </a:cubicBezTo>
                  <a:close/>
                  <a:moveTo>
                    <a:pt x="7382" y="4799"/>
                  </a:moveTo>
                  <a:lnTo>
                    <a:pt x="7382" y="4799"/>
                  </a:lnTo>
                  <a:cubicBezTo>
                    <a:pt x="7324" y="4847"/>
                    <a:pt x="7269" y="4898"/>
                    <a:pt x="7215" y="4952"/>
                  </a:cubicBezTo>
                  <a:lnTo>
                    <a:pt x="6823" y="4952"/>
                  </a:lnTo>
                  <a:cubicBezTo>
                    <a:pt x="6861" y="4928"/>
                    <a:pt x="6898" y="4905"/>
                    <a:pt x="6939" y="4884"/>
                  </a:cubicBezTo>
                  <a:cubicBezTo>
                    <a:pt x="7068" y="4860"/>
                    <a:pt x="7198" y="4833"/>
                    <a:pt x="7327" y="4809"/>
                  </a:cubicBezTo>
                  <a:cubicBezTo>
                    <a:pt x="7348" y="4806"/>
                    <a:pt x="7365" y="4802"/>
                    <a:pt x="7382" y="4799"/>
                  </a:cubicBezTo>
                  <a:close/>
                  <a:moveTo>
                    <a:pt x="17930" y="4799"/>
                  </a:moveTo>
                  <a:lnTo>
                    <a:pt x="17930" y="4799"/>
                  </a:lnTo>
                  <a:cubicBezTo>
                    <a:pt x="17947" y="4802"/>
                    <a:pt x="17964" y="4806"/>
                    <a:pt x="17981" y="4809"/>
                  </a:cubicBezTo>
                  <a:cubicBezTo>
                    <a:pt x="18114" y="4833"/>
                    <a:pt x="18243" y="4860"/>
                    <a:pt x="18373" y="4884"/>
                  </a:cubicBezTo>
                  <a:cubicBezTo>
                    <a:pt x="18410" y="4905"/>
                    <a:pt x="18451" y="4928"/>
                    <a:pt x="18488" y="4952"/>
                  </a:cubicBezTo>
                  <a:lnTo>
                    <a:pt x="18093" y="4952"/>
                  </a:lnTo>
                  <a:cubicBezTo>
                    <a:pt x="18042" y="4898"/>
                    <a:pt x="17988" y="4847"/>
                    <a:pt x="17930" y="4799"/>
                  </a:cubicBezTo>
                  <a:close/>
                  <a:moveTo>
                    <a:pt x="8689" y="4522"/>
                  </a:moveTo>
                  <a:cubicBezTo>
                    <a:pt x="8702" y="4522"/>
                    <a:pt x="8714" y="4522"/>
                    <a:pt x="8726" y="4523"/>
                  </a:cubicBezTo>
                  <a:cubicBezTo>
                    <a:pt x="8543" y="4666"/>
                    <a:pt x="8352" y="4816"/>
                    <a:pt x="8165" y="4966"/>
                  </a:cubicBezTo>
                  <a:lnTo>
                    <a:pt x="8056" y="4966"/>
                  </a:lnTo>
                  <a:cubicBezTo>
                    <a:pt x="8008" y="4963"/>
                    <a:pt x="7961" y="4963"/>
                    <a:pt x="7913" y="4963"/>
                  </a:cubicBezTo>
                  <a:cubicBezTo>
                    <a:pt x="8145" y="4812"/>
                    <a:pt x="8379" y="4669"/>
                    <a:pt x="8614" y="4523"/>
                  </a:cubicBezTo>
                  <a:cubicBezTo>
                    <a:pt x="8640" y="4523"/>
                    <a:pt x="8665" y="4522"/>
                    <a:pt x="8689" y="4522"/>
                  </a:cubicBezTo>
                  <a:close/>
                  <a:moveTo>
                    <a:pt x="16623" y="4522"/>
                  </a:moveTo>
                  <a:cubicBezTo>
                    <a:pt x="16648" y="4522"/>
                    <a:pt x="16673" y="4523"/>
                    <a:pt x="16698" y="4523"/>
                  </a:cubicBezTo>
                  <a:cubicBezTo>
                    <a:pt x="16932" y="4669"/>
                    <a:pt x="17164" y="4812"/>
                    <a:pt x="17399" y="4963"/>
                  </a:cubicBezTo>
                  <a:cubicBezTo>
                    <a:pt x="17351" y="4963"/>
                    <a:pt x="17303" y="4963"/>
                    <a:pt x="17256" y="4966"/>
                  </a:cubicBezTo>
                  <a:lnTo>
                    <a:pt x="17147" y="4966"/>
                  </a:lnTo>
                  <a:cubicBezTo>
                    <a:pt x="16959" y="4816"/>
                    <a:pt x="16769" y="4666"/>
                    <a:pt x="16585" y="4523"/>
                  </a:cubicBezTo>
                  <a:cubicBezTo>
                    <a:pt x="16598" y="4522"/>
                    <a:pt x="16610" y="4522"/>
                    <a:pt x="16623" y="4522"/>
                  </a:cubicBezTo>
                  <a:close/>
                  <a:moveTo>
                    <a:pt x="1754" y="4101"/>
                  </a:moveTo>
                  <a:cubicBezTo>
                    <a:pt x="1805" y="4125"/>
                    <a:pt x="1852" y="4155"/>
                    <a:pt x="1900" y="4179"/>
                  </a:cubicBezTo>
                  <a:cubicBezTo>
                    <a:pt x="2036" y="4268"/>
                    <a:pt x="2183" y="4353"/>
                    <a:pt x="2343" y="4428"/>
                  </a:cubicBezTo>
                  <a:cubicBezTo>
                    <a:pt x="2503" y="4506"/>
                    <a:pt x="2666" y="4571"/>
                    <a:pt x="2833" y="4632"/>
                  </a:cubicBezTo>
                  <a:cubicBezTo>
                    <a:pt x="2880" y="4666"/>
                    <a:pt x="2932" y="4700"/>
                    <a:pt x="2979" y="4731"/>
                  </a:cubicBezTo>
                  <a:cubicBezTo>
                    <a:pt x="2979" y="4785"/>
                    <a:pt x="3003" y="4840"/>
                    <a:pt x="3047" y="4878"/>
                  </a:cubicBezTo>
                  <a:cubicBezTo>
                    <a:pt x="3194" y="4990"/>
                    <a:pt x="3354" y="5088"/>
                    <a:pt x="3528" y="5184"/>
                  </a:cubicBezTo>
                  <a:cubicBezTo>
                    <a:pt x="2863" y="4939"/>
                    <a:pt x="2255" y="4592"/>
                    <a:pt x="1754" y="4101"/>
                  </a:cubicBezTo>
                  <a:close/>
                  <a:moveTo>
                    <a:pt x="23558" y="4101"/>
                  </a:moveTo>
                  <a:lnTo>
                    <a:pt x="23558" y="4101"/>
                  </a:lnTo>
                  <a:cubicBezTo>
                    <a:pt x="23058" y="4592"/>
                    <a:pt x="22448" y="4939"/>
                    <a:pt x="21785" y="5184"/>
                  </a:cubicBezTo>
                  <a:cubicBezTo>
                    <a:pt x="21958" y="5088"/>
                    <a:pt x="22118" y="4990"/>
                    <a:pt x="22264" y="4878"/>
                  </a:cubicBezTo>
                  <a:cubicBezTo>
                    <a:pt x="22308" y="4840"/>
                    <a:pt x="22332" y="4785"/>
                    <a:pt x="22332" y="4731"/>
                  </a:cubicBezTo>
                  <a:cubicBezTo>
                    <a:pt x="22380" y="4700"/>
                    <a:pt x="22431" y="4666"/>
                    <a:pt x="22479" y="4632"/>
                  </a:cubicBezTo>
                  <a:cubicBezTo>
                    <a:pt x="22646" y="4571"/>
                    <a:pt x="22809" y="4506"/>
                    <a:pt x="22969" y="4428"/>
                  </a:cubicBezTo>
                  <a:cubicBezTo>
                    <a:pt x="23129" y="4353"/>
                    <a:pt x="23276" y="4268"/>
                    <a:pt x="23412" y="4179"/>
                  </a:cubicBezTo>
                  <a:cubicBezTo>
                    <a:pt x="23460" y="4155"/>
                    <a:pt x="23507" y="4125"/>
                    <a:pt x="23558" y="4101"/>
                  </a:cubicBezTo>
                  <a:close/>
                  <a:moveTo>
                    <a:pt x="6565" y="5272"/>
                  </a:moveTo>
                  <a:cubicBezTo>
                    <a:pt x="6708" y="5272"/>
                    <a:pt x="6854" y="5272"/>
                    <a:pt x="6997" y="5276"/>
                  </a:cubicBezTo>
                  <a:cubicBezTo>
                    <a:pt x="6997" y="5289"/>
                    <a:pt x="7004" y="5303"/>
                    <a:pt x="7007" y="5316"/>
                  </a:cubicBezTo>
                  <a:cubicBezTo>
                    <a:pt x="6867" y="5307"/>
                    <a:pt x="6724" y="5293"/>
                    <a:pt x="6581" y="5282"/>
                  </a:cubicBezTo>
                  <a:cubicBezTo>
                    <a:pt x="6578" y="5279"/>
                    <a:pt x="6572" y="5276"/>
                    <a:pt x="6565" y="5272"/>
                  </a:cubicBezTo>
                  <a:close/>
                  <a:moveTo>
                    <a:pt x="18744" y="5272"/>
                  </a:moveTo>
                  <a:cubicBezTo>
                    <a:pt x="18741" y="5276"/>
                    <a:pt x="18733" y="5279"/>
                    <a:pt x="18730" y="5282"/>
                  </a:cubicBezTo>
                  <a:cubicBezTo>
                    <a:pt x="18587" y="5293"/>
                    <a:pt x="18444" y="5307"/>
                    <a:pt x="18301" y="5316"/>
                  </a:cubicBezTo>
                  <a:cubicBezTo>
                    <a:pt x="18308" y="5303"/>
                    <a:pt x="18315" y="5289"/>
                    <a:pt x="18315" y="5276"/>
                  </a:cubicBezTo>
                  <a:cubicBezTo>
                    <a:pt x="18458" y="5272"/>
                    <a:pt x="18601" y="5272"/>
                    <a:pt x="18744" y="5272"/>
                  </a:cubicBezTo>
                  <a:close/>
                  <a:moveTo>
                    <a:pt x="7406" y="5279"/>
                  </a:moveTo>
                  <a:cubicBezTo>
                    <a:pt x="7528" y="5279"/>
                    <a:pt x="7648" y="5282"/>
                    <a:pt x="7770" y="5286"/>
                  </a:cubicBezTo>
                  <a:cubicBezTo>
                    <a:pt x="7736" y="5313"/>
                    <a:pt x="7698" y="5340"/>
                    <a:pt x="7664" y="5368"/>
                  </a:cubicBezTo>
                  <a:cubicBezTo>
                    <a:pt x="7546" y="5357"/>
                    <a:pt x="7426" y="5351"/>
                    <a:pt x="7310" y="5340"/>
                  </a:cubicBezTo>
                  <a:cubicBezTo>
                    <a:pt x="7341" y="5320"/>
                    <a:pt x="7375" y="5299"/>
                    <a:pt x="7406" y="5279"/>
                  </a:cubicBezTo>
                  <a:close/>
                  <a:moveTo>
                    <a:pt x="17903" y="5279"/>
                  </a:moveTo>
                  <a:cubicBezTo>
                    <a:pt x="17937" y="5299"/>
                    <a:pt x="17971" y="5320"/>
                    <a:pt x="18001" y="5340"/>
                  </a:cubicBezTo>
                  <a:cubicBezTo>
                    <a:pt x="17886" y="5351"/>
                    <a:pt x="17767" y="5357"/>
                    <a:pt x="17647" y="5368"/>
                  </a:cubicBezTo>
                  <a:cubicBezTo>
                    <a:pt x="17613" y="5340"/>
                    <a:pt x="17576" y="5313"/>
                    <a:pt x="17542" y="5286"/>
                  </a:cubicBezTo>
                  <a:cubicBezTo>
                    <a:pt x="17664" y="5282"/>
                    <a:pt x="17784" y="5279"/>
                    <a:pt x="17903" y="5279"/>
                  </a:cubicBezTo>
                  <a:close/>
                  <a:moveTo>
                    <a:pt x="4999" y="5401"/>
                  </a:moveTo>
                  <a:lnTo>
                    <a:pt x="4999" y="5401"/>
                  </a:lnTo>
                  <a:cubicBezTo>
                    <a:pt x="5192" y="5429"/>
                    <a:pt x="5390" y="5459"/>
                    <a:pt x="5584" y="5483"/>
                  </a:cubicBezTo>
                  <a:cubicBezTo>
                    <a:pt x="5839" y="5531"/>
                    <a:pt x="6095" y="5589"/>
                    <a:pt x="6347" y="5657"/>
                  </a:cubicBezTo>
                  <a:cubicBezTo>
                    <a:pt x="6364" y="5667"/>
                    <a:pt x="6384" y="5678"/>
                    <a:pt x="6405" y="5684"/>
                  </a:cubicBezTo>
                  <a:cubicBezTo>
                    <a:pt x="6221" y="5678"/>
                    <a:pt x="6040" y="5667"/>
                    <a:pt x="5857" y="5654"/>
                  </a:cubicBezTo>
                  <a:cubicBezTo>
                    <a:pt x="5833" y="5647"/>
                    <a:pt x="5809" y="5643"/>
                    <a:pt x="5785" y="5637"/>
                  </a:cubicBezTo>
                  <a:cubicBezTo>
                    <a:pt x="5544" y="5562"/>
                    <a:pt x="5274" y="5486"/>
                    <a:pt x="4999" y="5401"/>
                  </a:cubicBezTo>
                  <a:close/>
                  <a:moveTo>
                    <a:pt x="20314" y="5401"/>
                  </a:moveTo>
                  <a:lnTo>
                    <a:pt x="20314" y="5401"/>
                  </a:lnTo>
                  <a:cubicBezTo>
                    <a:pt x="20037" y="5486"/>
                    <a:pt x="19769" y="5562"/>
                    <a:pt x="19527" y="5637"/>
                  </a:cubicBezTo>
                  <a:cubicBezTo>
                    <a:pt x="19503" y="5643"/>
                    <a:pt x="19479" y="5647"/>
                    <a:pt x="19456" y="5654"/>
                  </a:cubicBezTo>
                  <a:cubicBezTo>
                    <a:pt x="19272" y="5667"/>
                    <a:pt x="19091" y="5678"/>
                    <a:pt x="18907" y="5684"/>
                  </a:cubicBezTo>
                  <a:cubicBezTo>
                    <a:pt x="18928" y="5678"/>
                    <a:pt x="18948" y="5667"/>
                    <a:pt x="18965" y="5657"/>
                  </a:cubicBezTo>
                  <a:cubicBezTo>
                    <a:pt x="19217" y="5589"/>
                    <a:pt x="19472" y="5531"/>
                    <a:pt x="19728" y="5483"/>
                  </a:cubicBezTo>
                  <a:cubicBezTo>
                    <a:pt x="19921" y="5459"/>
                    <a:pt x="20119" y="5429"/>
                    <a:pt x="20314" y="5401"/>
                  </a:cubicBezTo>
                  <a:close/>
                  <a:moveTo>
                    <a:pt x="8308" y="5722"/>
                  </a:moveTo>
                  <a:cubicBezTo>
                    <a:pt x="8399" y="5724"/>
                    <a:pt x="8491" y="5726"/>
                    <a:pt x="8583" y="5726"/>
                  </a:cubicBezTo>
                  <a:cubicBezTo>
                    <a:pt x="8620" y="5726"/>
                    <a:pt x="8658" y="5726"/>
                    <a:pt x="8696" y="5725"/>
                  </a:cubicBezTo>
                  <a:lnTo>
                    <a:pt x="8696" y="5725"/>
                  </a:lnTo>
                  <a:cubicBezTo>
                    <a:pt x="8696" y="5728"/>
                    <a:pt x="8696" y="5728"/>
                    <a:pt x="8693" y="5732"/>
                  </a:cubicBezTo>
                  <a:cubicBezTo>
                    <a:pt x="8556" y="5793"/>
                    <a:pt x="8424" y="5851"/>
                    <a:pt x="8305" y="5902"/>
                  </a:cubicBezTo>
                  <a:cubicBezTo>
                    <a:pt x="8236" y="5906"/>
                    <a:pt x="8165" y="5909"/>
                    <a:pt x="8093" y="5912"/>
                  </a:cubicBezTo>
                  <a:cubicBezTo>
                    <a:pt x="8154" y="5844"/>
                    <a:pt x="8230" y="5780"/>
                    <a:pt x="8308" y="5722"/>
                  </a:cubicBezTo>
                  <a:close/>
                  <a:moveTo>
                    <a:pt x="17004" y="5722"/>
                  </a:moveTo>
                  <a:cubicBezTo>
                    <a:pt x="17082" y="5780"/>
                    <a:pt x="17154" y="5844"/>
                    <a:pt x="17215" y="5912"/>
                  </a:cubicBezTo>
                  <a:cubicBezTo>
                    <a:pt x="17147" y="5909"/>
                    <a:pt x="17075" y="5906"/>
                    <a:pt x="17007" y="5902"/>
                  </a:cubicBezTo>
                  <a:cubicBezTo>
                    <a:pt x="16888" y="5851"/>
                    <a:pt x="16755" y="5793"/>
                    <a:pt x="16619" y="5732"/>
                  </a:cubicBezTo>
                  <a:cubicBezTo>
                    <a:pt x="16616" y="5728"/>
                    <a:pt x="16616" y="5728"/>
                    <a:pt x="16616" y="5725"/>
                  </a:cubicBezTo>
                  <a:lnTo>
                    <a:pt x="16616" y="5725"/>
                  </a:lnTo>
                  <a:cubicBezTo>
                    <a:pt x="16654" y="5726"/>
                    <a:pt x="16692" y="5726"/>
                    <a:pt x="16730" y="5726"/>
                  </a:cubicBezTo>
                  <a:cubicBezTo>
                    <a:pt x="16821" y="5726"/>
                    <a:pt x="16912" y="5724"/>
                    <a:pt x="17004" y="5722"/>
                  </a:cubicBezTo>
                  <a:close/>
                  <a:moveTo>
                    <a:pt x="8255" y="1"/>
                  </a:moveTo>
                  <a:cubicBezTo>
                    <a:pt x="7918" y="1"/>
                    <a:pt x="7567" y="71"/>
                    <a:pt x="7215" y="168"/>
                  </a:cubicBezTo>
                  <a:cubicBezTo>
                    <a:pt x="6622" y="284"/>
                    <a:pt x="6030" y="478"/>
                    <a:pt x="5465" y="723"/>
                  </a:cubicBezTo>
                  <a:cubicBezTo>
                    <a:pt x="5465" y="723"/>
                    <a:pt x="5468" y="720"/>
                    <a:pt x="5472" y="720"/>
                  </a:cubicBezTo>
                  <a:cubicBezTo>
                    <a:pt x="5536" y="682"/>
                    <a:pt x="5500" y="589"/>
                    <a:pt x="5439" y="589"/>
                  </a:cubicBezTo>
                  <a:cubicBezTo>
                    <a:pt x="5429" y="589"/>
                    <a:pt x="5418" y="592"/>
                    <a:pt x="5407" y="597"/>
                  </a:cubicBezTo>
                  <a:cubicBezTo>
                    <a:pt x="4239" y="1248"/>
                    <a:pt x="3122" y="1990"/>
                    <a:pt x="1955" y="2634"/>
                  </a:cubicBezTo>
                  <a:cubicBezTo>
                    <a:pt x="1565" y="2718"/>
                    <a:pt x="1173" y="2763"/>
                    <a:pt x="781" y="2763"/>
                  </a:cubicBezTo>
                  <a:cubicBezTo>
                    <a:pt x="697" y="2763"/>
                    <a:pt x="612" y="2760"/>
                    <a:pt x="528" y="2756"/>
                  </a:cubicBezTo>
                  <a:cubicBezTo>
                    <a:pt x="487" y="2702"/>
                    <a:pt x="449" y="2647"/>
                    <a:pt x="412" y="2586"/>
                  </a:cubicBezTo>
                  <a:cubicBezTo>
                    <a:pt x="394" y="2557"/>
                    <a:pt x="366" y="2545"/>
                    <a:pt x="339" y="2545"/>
                  </a:cubicBezTo>
                  <a:cubicBezTo>
                    <a:pt x="279" y="2545"/>
                    <a:pt x="219" y="2601"/>
                    <a:pt x="259" y="2664"/>
                  </a:cubicBezTo>
                  <a:cubicBezTo>
                    <a:pt x="286" y="2708"/>
                    <a:pt x="317" y="2749"/>
                    <a:pt x="344" y="2794"/>
                  </a:cubicBezTo>
                  <a:cubicBezTo>
                    <a:pt x="273" y="2756"/>
                    <a:pt x="204" y="2715"/>
                    <a:pt x="140" y="2661"/>
                  </a:cubicBezTo>
                  <a:cubicBezTo>
                    <a:pt x="128" y="2651"/>
                    <a:pt x="116" y="2647"/>
                    <a:pt x="104" y="2647"/>
                  </a:cubicBezTo>
                  <a:cubicBezTo>
                    <a:pt x="51" y="2647"/>
                    <a:pt x="1" y="2725"/>
                    <a:pt x="48" y="2766"/>
                  </a:cubicBezTo>
                  <a:cubicBezTo>
                    <a:pt x="184" y="2882"/>
                    <a:pt x="337" y="2964"/>
                    <a:pt x="501" y="3015"/>
                  </a:cubicBezTo>
                  <a:cubicBezTo>
                    <a:pt x="562" y="3096"/>
                    <a:pt x="630" y="3178"/>
                    <a:pt x="695" y="3253"/>
                  </a:cubicBezTo>
                  <a:cubicBezTo>
                    <a:pt x="603" y="3198"/>
                    <a:pt x="511" y="3134"/>
                    <a:pt x="426" y="3052"/>
                  </a:cubicBezTo>
                  <a:cubicBezTo>
                    <a:pt x="413" y="3041"/>
                    <a:pt x="399" y="3036"/>
                    <a:pt x="385" y="3036"/>
                  </a:cubicBezTo>
                  <a:cubicBezTo>
                    <a:pt x="338" y="3036"/>
                    <a:pt x="295" y="3092"/>
                    <a:pt x="337" y="3134"/>
                  </a:cubicBezTo>
                  <a:cubicBezTo>
                    <a:pt x="521" y="3311"/>
                    <a:pt x="726" y="3427"/>
                    <a:pt x="943" y="3509"/>
                  </a:cubicBezTo>
                  <a:cubicBezTo>
                    <a:pt x="1090" y="3652"/>
                    <a:pt x="1249" y="3778"/>
                    <a:pt x="1413" y="3893"/>
                  </a:cubicBezTo>
                  <a:cubicBezTo>
                    <a:pt x="2173" y="4792"/>
                    <a:pt x="3235" y="5320"/>
                    <a:pt x="4382" y="5609"/>
                  </a:cubicBezTo>
                  <a:cubicBezTo>
                    <a:pt x="4937" y="5888"/>
                    <a:pt x="5506" y="6096"/>
                    <a:pt x="6088" y="6222"/>
                  </a:cubicBezTo>
                  <a:cubicBezTo>
                    <a:pt x="6525" y="6455"/>
                    <a:pt x="7008" y="6550"/>
                    <a:pt x="7510" y="6550"/>
                  </a:cubicBezTo>
                  <a:cubicBezTo>
                    <a:pt x="8718" y="6550"/>
                    <a:pt x="10032" y="5998"/>
                    <a:pt x="11059" y="5483"/>
                  </a:cubicBezTo>
                  <a:cubicBezTo>
                    <a:pt x="11081" y="5501"/>
                    <a:pt x="11108" y="5512"/>
                    <a:pt x="11138" y="5512"/>
                  </a:cubicBezTo>
                  <a:cubicBezTo>
                    <a:pt x="11164" y="5512"/>
                    <a:pt x="11193" y="5503"/>
                    <a:pt x="11219" y="5480"/>
                  </a:cubicBezTo>
                  <a:cubicBezTo>
                    <a:pt x="11702" y="5098"/>
                    <a:pt x="12190" y="4717"/>
                    <a:pt x="12639" y="4295"/>
                  </a:cubicBezTo>
                  <a:cubicBezTo>
                    <a:pt x="12661" y="4273"/>
                    <a:pt x="12692" y="4264"/>
                    <a:pt x="12730" y="4264"/>
                  </a:cubicBezTo>
                  <a:cubicBezTo>
                    <a:pt x="12793" y="4264"/>
                    <a:pt x="12876" y="4290"/>
                    <a:pt x="12969" y="4333"/>
                  </a:cubicBezTo>
                  <a:cubicBezTo>
                    <a:pt x="13095" y="4469"/>
                    <a:pt x="13252" y="4588"/>
                    <a:pt x="13429" y="4694"/>
                  </a:cubicBezTo>
                  <a:cubicBezTo>
                    <a:pt x="13432" y="4694"/>
                    <a:pt x="13436" y="4694"/>
                    <a:pt x="13439" y="4697"/>
                  </a:cubicBezTo>
                  <a:cubicBezTo>
                    <a:pt x="13562" y="4864"/>
                    <a:pt x="13705" y="5003"/>
                    <a:pt x="13858" y="5129"/>
                  </a:cubicBezTo>
                  <a:cubicBezTo>
                    <a:pt x="13817" y="5173"/>
                    <a:pt x="13807" y="5255"/>
                    <a:pt x="13879" y="5293"/>
                  </a:cubicBezTo>
                  <a:cubicBezTo>
                    <a:pt x="14948" y="5850"/>
                    <a:pt x="16445" y="6549"/>
                    <a:pt x="17804" y="6549"/>
                  </a:cubicBezTo>
                  <a:cubicBezTo>
                    <a:pt x="18306" y="6549"/>
                    <a:pt x="18788" y="6454"/>
                    <a:pt x="19224" y="6222"/>
                  </a:cubicBezTo>
                  <a:cubicBezTo>
                    <a:pt x="19806" y="6096"/>
                    <a:pt x="20375" y="5888"/>
                    <a:pt x="20930" y="5609"/>
                  </a:cubicBezTo>
                  <a:cubicBezTo>
                    <a:pt x="22077" y="5320"/>
                    <a:pt x="23139" y="4792"/>
                    <a:pt x="23899" y="3893"/>
                  </a:cubicBezTo>
                  <a:cubicBezTo>
                    <a:pt x="24062" y="3778"/>
                    <a:pt x="24222" y="3652"/>
                    <a:pt x="24368" y="3509"/>
                  </a:cubicBezTo>
                  <a:cubicBezTo>
                    <a:pt x="24587" y="3427"/>
                    <a:pt x="24791" y="3311"/>
                    <a:pt x="24975" y="3134"/>
                  </a:cubicBezTo>
                  <a:cubicBezTo>
                    <a:pt x="25016" y="3092"/>
                    <a:pt x="24973" y="3036"/>
                    <a:pt x="24926" y="3036"/>
                  </a:cubicBezTo>
                  <a:cubicBezTo>
                    <a:pt x="24912" y="3036"/>
                    <a:pt x="24898" y="3041"/>
                    <a:pt x="24886" y="3052"/>
                  </a:cubicBezTo>
                  <a:cubicBezTo>
                    <a:pt x="24797" y="3134"/>
                    <a:pt x="24709" y="3198"/>
                    <a:pt x="24617" y="3253"/>
                  </a:cubicBezTo>
                  <a:cubicBezTo>
                    <a:pt x="24681" y="3178"/>
                    <a:pt x="24750" y="3096"/>
                    <a:pt x="24811" y="3015"/>
                  </a:cubicBezTo>
                  <a:cubicBezTo>
                    <a:pt x="24975" y="2964"/>
                    <a:pt x="25128" y="2882"/>
                    <a:pt x="25261" y="2766"/>
                  </a:cubicBezTo>
                  <a:cubicBezTo>
                    <a:pt x="25311" y="2725"/>
                    <a:pt x="25261" y="2647"/>
                    <a:pt x="25208" y="2647"/>
                  </a:cubicBezTo>
                  <a:cubicBezTo>
                    <a:pt x="25195" y="2647"/>
                    <a:pt x="25183" y="2651"/>
                    <a:pt x="25172" y="2661"/>
                  </a:cubicBezTo>
                  <a:cubicBezTo>
                    <a:pt x="25107" y="2715"/>
                    <a:pt x="25039" y="2756"/>
                    <a:pt x="24967" y="2794"/>
                  </a:cubicBezTo>
                  <a:cubicBezTo>
                    <a:pt x="24995" y="2749"/>
                    <a:pt x="25025" y="2708"/>
                    <a:pt x="25053" y="2664"/>
                  </a:cubicBezTo>
                  <a:cubicBezTo>
                    <a:pt x="25092" y="2601"/>
                    <a:pt x="25033" y="2545"/>
                    <a:pt x="24973" y="2545"/>
                  </a:cubicBezTo>
                  <a:cubicBezTo>
                    <a:pt x="24946" y="2545"/>
                    <a:pt x="24918" y="2557"/>
                    <a:pt x="24900" y="2586"/>
                  </a:cubicBezTo>
                  <a:cubicBezTo>
                    <a:pt x="24862" y="2647"/>
                    <a:pt x="24824" y="2702"/>
                    <a:pt x="24784" y="2756"/>
                  </a:cubicBezTo>
                  <a:cubicBezTo>
                    <a:pt x="24699" y="2760"/>
                    <a:pt x="24615" y="2763"/>
                    <a:pt x="24531" y="2763"/>
                  </a:cubicBezTo>
                  <a:cubicBezTo>
                    <a:pt x="24139" y="2763"/>
                    <a:pt x="23747" y="2718"/>
                    <a:pt x="23358" y="2634"/>
                  </a:cubicBezTo>
                  <a:cubicBezTo>
                    <a:pt x="22189" y="1990"/>
                    <a:pt x="21070" y="1248"/>
                    <a:pt x="19905" y="597"/>
                  </a:cubicBezTo>
                  <a:cubicBezTo>
                    <a:pt x="19894" y="592"/>
                    <a:pt x="19883" y="589"/>
                    <a:pt x="19873" y="589"/>
                  </a:cubicBezTo>
                  <a:cubicBezTo>
                    <a:pt x="19812" y="589"/>
                    <a:pt x="19776" y="682"/>
                    <a:pt x="19840" y="720"/>
                  </a:cubicBezTo>
                  <a:cubicBezTo>
                    <a:pt x="19844" y="720"/>
                    <a:pt x="19847" y="723"/>
                    <a:pt x="19847" y="723"/>
                  </a:cubicBezTo>
                  <a:cubicBezTo>
                    <a:pt x="19282" y="478"/>
                    <a:pt x="18689" y="284"/>
                    <a:pt x="18097" y="168"/>
                  </a:cubicBezTo>
                  <a:cubicBezTo>
                    <a:pt x="17744" y="71"/>
                    <a:pt x="17394" y="1"/>
                    <a:pt x="17057" y="1"/>
                  </a:cubicBezTo>
                  <a:cubicBezTo>
                    <a:pt x="16854" y="1"/>
                    <a:pt x="16656" y="26"/>
                    <a:pt x="16466" y="87"/>
                  </a:cubicBezTo>
                  <a:cubicBezTo>
                    <a:pt x="15969" y="145"/>
                    <a:pt x="15479" y="284"/>
                    <a:pt x="15012" y="526"/>
                  </a:cubicBezTo>
                  <a:cubicBezTo>
                    <a:pt x="14501" y="713"/>
                    <a:pt x="14031" y="996"/>
                    <a:pt x="13613" y="1367"/>
                  </a:cubicBezTo>
                  <a:cubicBezTo>
                    <a:pt x="13211" y="1578"/>
                    <a:pt x="12853" y="1850"/>
                    <a:pt x="12656" y="2259"/>
                  </a:cubicBezTo>
                  <a:cubicBezTo>
                    <a:pt x="12458" y="1850"/>
                    <a:pt x="12101" y="1578"/>
                    <a:pt x="11696" y="1367"/>
                  </a:cubicBezTo>
                  <a:cubicBezTo>
                    <a:pt x="11280" y="996"/>
                    <a:pt x="10810" y="713"/>
                    <a:pt x="10299" y="526"/>
                  </a:cubicBezTo>
                  <a:cubicBezTo>
                    <a:pt x="9834" y="284"/>
                    <a:pt x="9343" y="145"/>
                    <a:pt x="8846" y="87"/>
                  </a:cubicBezTo>
                  <a:cubicBezTo>
                    <a:pt x="8656" y="26"/>
                    <a:pt x="8458" y="1"/>
                    <a:pt x="8255"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1602" name="Google Shape;1602;p48"/>
            <p:cNvCxnSpPr/>
            <p:nvPr/>
          </p:nvCxnSpPr>
          <p:spPr>
            <a:xfrm>
              <a:off x="8058141" y="1625050"/>
              <a:ext cx="0" cy="507000"/>
            </a:xfrm>
            <a:prstGeom prst="straightConnector1">
              <a:avLst/>
            </a:prstGeom>
            <a:noFill/>
            <a:ln cap="flat" cmpd="sng" w="9525">
              <a:solidFill>
                <a:srgbClr val="434343"/>
              </a:solidFill>
              <a:prstDash val="solid"/>
              <a:round/>
              <a:headEnd len="med" w="med" type="none"/>
              <a:tailEnd len="med" w="med" type="none"/>
            </a:ln>
          </p:spPr>
        </p:cxnSp>
      </p:grpSp>
      <p:sp>
        <p:nvSpPr>
          <p:cNvPr id="1603" name="Google Shape;1603;p48"/>
          <p:cNvSpPr/>
          <p:nvPr/>
        </p:nvSpPr>
        <p:spPr>
          <a:xfrm rot="5400000">
            <a:off x="1694405" y="986345"/>
            <a:ext cx="10208" cy="16950"/>
          </a:xfrm>
          <a:custGeom>
            <a:rect b="b" l="l" r="r" t="t"/>
            <a:pathLst>
              <a:path extrusionOk="0" h="352" w="212">
                <a:moveTo>
                  <a:pt x="133" y="341"/>
                </a:moveTo>
                <a:cubicBezTo>
                  <a:pt x="96" y="242"/>
                  <a:pt x="56" y="144"/>
                  <a:pt x="1" y="1"/>
                </a:cubicBezTo>
                <a:cubicBezTo>
                  <a:pt x="212" y="113"/>
                  <a:pt x="161" y="232"/>
                  <a:pt x="120" y="3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4" name="Google Shape;1604;p48"/>
          <p:cNvSpPr/>
          <p:nvPr/>
        </p:nvSpPr>
        <p:spPr>
          <a:xfrm rot="5400000">
            <a:off x="1648372" y="1056022"/>
            <a:ext cx="10016" cy="9919"/>
          </a:xfrm>
          <a:custGeom>
            <a:rect b="b" l="l" r="r" t="t"/>
            <a:pathLst>
              <a:path extrusionOk="0" h="206" w="208">
                <a:moveTo>
                  <a:pt x="208" y="151"/>
                </a:moveTo>
                <a:cubicBezTo>
                  <a:pt x="143" y="178"/>
                  <a:pt x="99" y="205"/>
                  <a:pt x="92" y="199"/>
                </a:cubicBezTo>
                <a:cubicBezTo>
                  <a:pt x="58" y="161"/>
                  <a:pt x="24" y="117"/>
                  <a:pt x="7" y="69"/>
                </a:cubicBezTo>
                <a:cubicBezTo>
                  <a:pt x="0" y="56"/>
                  <a:pt x="41" y="25"/>
                  <a:pt x="61" y="1"/>
                </a:cubicBezTo>
                <a:cubicBezTo>
                  <a:pt x="106" y="48"/>
                  <a:pt x="150" y="97"/>
                  <a:pt x="208" y="1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5" name="Google Shape;1605;p48"/>
          <p:cNvSpPr/>
          <p:nvPr/>
        </p:nvSpPr>
        <p:spPr>
          <a:xfrm rot="5400000">
            <a:off x="1694381" y="4732861"/>
            <a:ext cx="10256" cy="16950"/>
          </a:xfrm>
          <a:custGeom>
            <a:rect b="b" l="l" r="r" t="t"/>
            <a:pathLst>
              <a:path extrusionOk="0" h="352" w="213">
                <a:moveTo>
                  <a:pt x="79" y="341"/>
                </a:moveTo>
                <a:cubicBezTo>
                  <a:pt x="120" y="242"/>
                  <a:pt x="157" y="144"/>
                  <a:pt x="212" y="1"/>
                </a:cubicBezTo>
                <a:cubicBezTo>
                  <a:pt x="1" y="113"/>
                  <a:pt x="52" y="232"/>
                  <a:pt x="93" y="351"/>
                </a:cubicBezTo>
                <a:cubicBezTo>
                  <a:pt x="96" y="351"/>
                  <a:pt x="79" y="341"/>
                  <a:pt x="79" y="34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6" name="Google Shape;1606;p48"/>
          <p:cNvSpPr/>
          <p:nvPr/>
        </p:nvSpPr>
        <p:spPr>
          <a:xfrm rot="5400000">
            <a:off x="1648420" y="4670287"/>
            <a:ext cx="9919" cy="9919"/>
          </a:xfrm>
          <a:custGeom>
            <a:rect b="b" l="l" r="r" t="t"/>
            <a:pathLst>
              <a:path extrusionOk="0" h="206" w="206">
                <a:moveTo>
                  <a:pt x="1" y="151"/>
                </a:moveTo>
                <a:cubicBezTo>
                  <a:pt x="62" y="178"/>
                  <a:pt x="107" y="205"/>
                  <a:pt x="114" y="199"/>
                </a:cubicBezTo>
                <a:cubicBezTo>
                  <a:pt x="151" y="161"/>
                  <a:pt x="181" y="117"/>
                  <a:pt x="199" y="69"/>
                </a:cubicBezTo>
                <a:cubicBezTo>
                  <a:pt x="205" y="56"/>
                  <a:pt x="164" y="25"/>
                  <a:pt x="148" y="1"/>
                </a:cubicBezTo>
                <a:cubicBezTo>
                  <a:pt x="100" y="48"/>
                  <a:pt x="56" y="97"/>
                  <a:pt x="1" y="1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07" name="Google Shape;1607;p48"/>
          <p:cNvSpPr txBox="1"/>
          <p:nvPr/>
        </p:nvSpPr>
        <p:spPr>
          <a:xfrm>
            <a:off x="1493750" y="4058025"/>
            <a:ext cx="6156600" cy="5325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0"/>
              </a:spcAft>
              <a:buNone/>
            </a:pPr>
            <a:r>
              <a:rPr lang="en" sz="1200">
                <a:latin typeface="Cutive Mono"/>
                <a:ea typeface="Cutive Mono"/>
                <a:cs typeface="Cutive Mono"/>
                <a:sym typeface="Cutive Mono"/>
              </a:rPr>
              <a:t>This is a map you can use for your presentation</a:t>
            </a:r>
            <a:endParaRPr sz="1200">
              <a:latin typeface="Cutive Mono"/>
              <a:ea typeface="Cutive Mono"/>
              <a:cs typeface="Cutive Mono"/>
              <a:sym typeface="Cutive Mono"/>
            </a:endParaRPr>
          </a:p>
        </p:txBody>
      </p:sp>
    </p:spTree>
  </p:cSld>
  <p:clrMapOvr>
    <a:masterClrMapping/>
  </p:clrMapOvr>
</p:sld>
</file>

<file path=ppt/slides/slide2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11" name="Shape 1611"/>
        <p:cNvGrpSpPr/>
        <p:nvPr/>
      </p:nvGrpSpPr>
      <p:grpSpPr>
        <a:xfrm>
          <a:off x="0" y="0"/>
          <a:ext cx="0" cy="0"/>
          <a:chOff x="0" y="0"/>
          <a:chExt cx="0" cy="0"/>
        </a:xfrm>
      </p:grpSpPr>
      <p:sp>
        <p:nvSpPr>
          <p:cNvPr id="1612" name="Google Shape;1612;p49"/>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OUR TEAM</a:t>
            </a:r>
            <a:endParaRPr/>
          </a:p>
        </p:txBody>
      </p:sp>
      <p:pic>
        <p:nvPicPr>
          <p:cNvPr id="1613" name="Google Shape;1613;p49"/>
          <p:cNvPicPr preferRelativeResize="0"/>
          <p:nvPr/>
        </p:nvPicPr>
        <p:blipFill rotWithShape="1">
          <a:blip r:embed="rId3">
            <a:alphaModFix/>
          </a:blip>
          <a:srcRect b="19669" l="25626" r="21934" t="27878"/>
          <a:stretch/>
        </p:blipFill>
        <p:spPr>
          <a:xfrm>
            <a:off x="3936825" y="1618975"/>
            <a:ext cx="1269726" cy="1905551"/>
          </a:xfrm>
          <a:prstGeom prst="rect">
            <a:avLst/>
          </a:prstGeom>
          <a:noFill/>
          <a:ln>
            <a:noFill/>
          </a:ln>
        </p:spPr>
      </p:pic>
      <p:pic>
        <p:nvPicPr>
          <p:cNvPr id="1614" name="Google Shape;1614;p49"/>
          <p:cNvPicPr preferRelativeResize="0"/>
          <p:nvPr/>
        </p:nvPicPr>
        <p:blipFill rotWithShape="1">
          <a:blip r:embed="rId4">
            <a:alphaModFix/>
          </a:blip>
          <a:srcRect b="16144" l="19500" r="55104" t="16137"/>
          <a:stretch/>
        </p:blipFill>
        <p:spPr>
          <a:xfrm>
            <a:off x="5359575" y="1618975"/>
            <a:ext cx="1270355" cy="1905548"/>
          </a:xfrm>
          <a:prstGeom prst="rect">
            <a:avLst/>
          </a:prstGeom>
          <a:noFill/>
          <a:ln>
            <a:noFill/>
          </a:ln>
        </p:spPr>
      </p:pic>
      <p:pic>
        <p:nvPicPr>
          <p:cNvPr id="1615" name="Google Shape;1615;p49"/>
          <p:cNvPicPr preferRelativeResize="0"/>
          <p:nvPr/>
        </p:nvPicPr>
        <p:blipFill rotWithShape="1">
          <a:blip r:embed="rId5">
            <a:alphaModFix/>
          </a:blip>
          <a:srcRect b="1379" l="55338" r="14920" t="19311"/>
          <a:stretch/>
        </p:blipFill>
        <p:spPr>
          <a:xfrm>
            <a:off x="2514075" y="1618975"/>
            <a:ext cx="1270354" cy="1905550"/>
          </a:xfrm>
          <a:prstGeom prst="rect">
            <a:avLst/>
          </a:prstGeom>
          <a:noFill/>
          <a:ln>
            <a:noFill/>
          </a:ln>
        </p:spPr>
      </p:pic>
      <p:sp>
        <p:nvSpPr>
          <p:cNvPr id="1616" name="Google Shape;1616;p49"/>
          <p:cNvSpPr txBox="1"/>
          <p:nvPr>
            <p:ph idx="4294967295" type="subTitle"/>
          </p:nvPr>
        </p:nvSpPr>
        <p:spPr>
          <a:xfrm>
            <a:off x="717524" y="2423700"/>
            <a:ext cx="1572900" cy="6054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sz="1200"/>
              <a:t>You can replace the image on the screen with your own</a:t>
            </a:r>
            <a:endParaRPr sz="1200"/>
          </a:p>
        </p:txBody>
      </p:sp>
      <p:sp>
        <p:nvSpPr>
          <p:cNvPr id="1617" name="Google Shape;1617;p49"/>
          <p:cNvSpPr txBox="1"/>
          <p:nvPr>
            <p:ph idx="4294967295" type="subTitle"/>
          </p:nvPr>
        </p:nvSpPr>
        <p:spPr>
          <a:xfrm>
            <a:off x="3451800" y="3966604"/>
            <a:ext cx="2240400" cy="605400"/>
          </a:xfrm>
          <a:prstGeom prst="rect">
            <a:avLst/>
          </a:prstGeom>
        </p:spPr>
        <p:txBody>
          <a:bodyPr anchorCtr="0" anchor="t" bIns="91425" lIns="91425" spcFirstLastPara="1" rIns="91425" wrap="square" tIns="91425">
            <a:noAutofit/>
          </a:bodyPr>
          <a:lstStyle/>
          <a:p>
            <a:pPr indent="0" lvl="0" marL="0" rtl="0" algn="ctr">
              <a:spcBef>
                <a:spcPts val="0"/>
              </a:spcBef>
              <a:spcAft>
                <a:spcPts val="1600"/>
              </a:spcAft>
              <a:buNone/>
            </a:pPr>
            <a:r>
              <a:rPr lang="en" sz="1200"/>
              <a:t>You can replace the image on the screen with your own</a:t>
            </a:r>
            <a:endParaRPr sz="1200"/>
          </a:p>
        </p:txBody>
      </p:sp>
      <p:sp>
        <p:nvSpPr>
          <p:cNvPr id="1618" name="Google Shape;1618;p49"/>
          <p:cNvSpPr txBox="1"/>
          <p:nvPr>
            <p:ph idx="4294967295" type="subTitle"/>
          </p:nvPr>
        </p:nvSpPr>
        <p:spPr>
          <a:xfrm>
            <a:off x="1274875" y="2114400"/>
            <a:ext cx="1015500" cy="309300"/>
          </a:xfrm>
          <a:prstGeom prst="rect">
            <a:avLst/>
          </a:prstGeom>
        </p:spPr>
        <p:txBody>
          <a:bodyPr anchorCtr="0" anchor="ctr" bIns="0" lIns="91425" spcFirstLastPara="1" rIns="91425" wrap="square" tIns="183600">
            <a:noAutofit/>
          </a:bodyPr>
          <a:lstStyle/>
          <a:p>
            <a:pPr indent="0" lvl="0" marL="0" rtl="0" algn="r">
              <a:spcBef>
                <a:spcPts val="0"/>
              </a:spcBef>
              <a:spcAft>
                <a:spcPts val="1600"/>
              </a:spcAft>
              <a:buNone/>
            </a:pPr>
            <a:r>
              <a:rPr lang="en">
                <a:latin typeface="Anton"/>
                <a:ea typeface="Anton"/>
                <a:cs typeface="Anton"/>
                <a:sym typeface="Anton"/>
              </a:rPr>
              <a:t>RICHARD ROE</a:t>
            </a:r>
            <a:endParaRPr>
              <a:solidFill>
                <a:srgbClr val="434343"/>
              </a:solidFill>
              <a:latin typeface="Anton"/>
              <a:ea typeface="Anton"/>
              <a:cs typeface="Anton"/>
              <a:sym typeface="Anton"/>
            </a:endParaRPr>
          </a:p>
        </p:txBody>
      </p:sp>
      <p:sp>
        <p:nvSpPr>
          <p:cNvPr id="1619" name="Google Shape;1619;p49"/>
          <p:cNvSpPr txBox="1"/>
          <p:nvPr>
            <p:ph idx="4294967295" type="subTitle"/>
          </p:nvPr>
        </p:nvSpPr>
        <p:spPr>
          <a:xfrm>
            <a:off x="6852950" y="2423700"/>
            <a:ext cx="1572900" cy="6054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sz="1200"/>
              <a:t>You can replace the image on the screen with your own</a:t>
            </a:r>
            <a:endParaRPr sz="1200"/>
          </a:p>
        </p:txBody>
      </p:sp>
      <p:sp>
        <p:nvSpPr>
          <p:cNvPr id="1620" name="Google Shape;1620;p49"/>
          <p:cNvSpPr txBox="1"/>
          <p:nvPr>
            <p:ph idx="4294967295" type="subTitle"/>
          </p:nvPr>
        </p:nvSpPr>
        <p:spPr>
          <a:xfrm>
            <a:off x="3960977" y="3757487"/>
            <a:ext cx="1222200" cy="309300"/>
          </a:xfrm>
          <a:prstGeom prst="rect">
            <a:avLst/>
          </a:prstGeom>
        </p:spPr>
        <p:txBody>
          <a:bodyPr anchorCtr="0" anchor="ctr" bIns="0" lIns="91425" spcFirstLastPara="1" rIns="91425" wrap="square" tIns="183600">
            <a:noAutofit/>
          </a:bodyPr>
          <a:lstStyle/>
          <a:p>
            <a:pPr indent="0" lvl="0" marL="0" rtl="0" algn="ctr">
              <a:spcBef>
                <a:spcPts val="0"/>
              </a:spcBef>
              <a:spcAft>
                <a:spcPts val="1600"/>
              </a:spcAft>
              <a:buNone/>
            </a:pPr>
            <a:r>
              <a:rPr lang="en">
                <a:latin typeface="Anton"/>
                <a:ea typeface="Anton"/>
                <a:cs typeface="Anton"/>
                <a:sym typeface="Anton"/>
              </a:rPr>
              <a:t>JOHN SMITH</a:t>
            </a:r>
            <a:endParaRPr>
              <a:solidFill>
                <a:srgbClr val="434343"/>
              </a:solidFill>
              <a:latin typeface="Anton"/>
              <a:ea typeface="Anton"/>
              <a:cs typeface="Anton"/>
              <a:sym typeface="Anton"/>
            </a:endParaRPr>
          </a:p>
        </p:txBody>
      </p:sp>
      <p:sp>
        <p:nvSpPr>
          <p:cNvPr id="1621" name="Google Shape;1621;p49"/>
          <p:cNvSpPr txBox="1"/>
          <p:nvPr>
            <p:ph idx="4294967295" type="subTitle"/>
          </p:nvPr>
        </p:nvSpPr>
        <p:spPr>
          <a:xfrm>
            <a:off x="6852950" y="2114400"/>
            <a:ext cx="1015500" cy="309300"/>
          </a:xfrm>
          <a:prstGeom prst="rect">
            <a:avLst/>
          </a:prstGeom>
        </p:spPr>
        <p:txBody>
          <a:bodyPr anchorCtr="0" anchor="ctr" bIns="0" lIns="91425" spcFirstLastPara="1" rIns="91425" wrap="square" tIns="183600">
            <a:noAutofit/>
          </a:bodyPr>
          <a:lstStyle/>
          <a:p>
            <a:pPr indent="0" lvl="0" marL="0" rtl="0" algn="l">
              <a:spcBef>
                <a:spcPts val="0"/>
              </a:spcBef>
              <a:spcAft>
                <a:spcPts val="1600"/>
              </a:spcAft>
              <a:buNone/>
            </a:pPr>
            <a:r>
              <a:rPr lang="en">
                <a:latin typeface="Anton"/>
                <a:ea typeface="Anton"/>
                <a:cs typeface="Anton"/>
                <a:sym typeface="Anton"/>
              </a:rPr>
              <a:t>ARNOLD PATTERSON</a:t>
            </a:r>
            <a:endParaRPr>
              <a:solidFill>
                <a:srgbClr val="434343"/>
              </a:solidFill>
              <a:latin typeface="Anton"/>
              <a:ea typeface="Anton"/>
              <a:cs typeface="Anton"/>
              <a:sym typeface="Anton"/>
            </a:endParaRPr>
          </a:p>
        </p:txBody>
      </p:sp>
      <p:grpSp>
        <p:nvGrpSpPr>
          <p:cNvPr id="1622" name="Google Shape;1622;p49"/>
          <p:cNvGrpSpPr/>
          <p:nvPr/>
        </p:nvGrpSpPr>
        <p:grpSpPr>
          <a:xfrm>
            <a:off x="2505738" y="1201999"/>
            <a:ext cx="4131899" cy="232575"/>
            <a:chOff x="2505738" y="1201999"/>
            <a:chExt cx="4131899" cy="232575"/>
          </a:xfrm>
        </p:grpSpPr>
        <p:sp>
          <p:nvSpPr>
            <p:cNvPr id="1623" name="Google Shape;1623;p49"/>
            <p:cNvSpPr/>
            <p:nvPr/>
          </p:nvSpPr>
          <p:spPr>
            <a:xfrm rot="5400000">
              <a:off x="5389181" y="462331"/>
              <a:ext cx="172340" cy="1749255"/>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4" name="Google Shape;1624;p49"/>
            <p:cNvSpPr/>
            <p:nvPr/>
          </p:nvSpPr>
          <p:spPr>
            <a:xfrm rot="5400000">
              <a:off x="6392857" y="1236600"/>
              <a:ext cx="157593" cy="238355"/>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5" name="Google Shape;1625;p49"/>
            <p:cNvSpPr/>
            <p:nvPr/>
          </p:nvSpPr>
          <p:spPr>
            <a:xfrm rot="5400000">
              <a:off x="5720192" y="1006237"/>
              <a:ext cx="84153" cy="570760"/>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6" name="Google Shape;1626;p49"/>
            <p:cNvSpPr/>
            <p:nvPr/>
          </p:nvSpPr>
          <p:spPr>
            <a:xfrm rot="5400000">
              <a:off x="4847863" y="1043319"/>
              <a:ext cx="98386" cy="415745"/>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7" name="Google Shape;1627;p49"/>
            <p:cNvSpPr/>
            <p:nvPr/>
          </p:nvSpPr>
          <p:spPr>
            <a:xfrm rot="5400000">
              <a:off x="6255009" y="1289570"/>
              <a:ext cx="91343" cy="1926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8" name="Google Shape;1628;p49"/>
            <p:cNvSpPr/>
            <p:nvPr/>
          </p:nvSpPr>
          <p:spPr>
            <a:xfrm rot="5400000">
              <a:off x="5706619" y="1098745"/>
              <a:ext cx="49450" cy="298072"/>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29" name="Google Shape;1629;p49"/>
            <p:cNvSpPr/>
            <p:nvPr/>
          </p:nvSpPr>
          <p:spPr>
            <a:xfrm rot="5400000">
              <a:off x="6538447" y="1287622"/>
              <a:ext cx="110345" cy="88035"/>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0" name="Google Shape;1630;p49"/>
            <p:cNvSpPr/>
            <p:nvPr/>
          </p:nvSpPr>
          <p:spPr>
            <a:xfrm rot="5400000">
              <a:off x="5210682" y="1323317"/>
              <a:ext cx="21203" cy="136308"/>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1" name="Google Shape;1631;p49"/>
            <p:cNvSpPr/>
            <p:nvPr/>
          </p:nvSpPr>
          <p:spPr>
            <a:xfrm rot="5400000">
              <a:off x="4599968" y="1337656"/>
              <a:ext cx="2128" cy="1100"/>
            </a:xfrm>
            <a:custGeom>
              <a:rect b="b" l="l" r="r" t="t"/>
              <a:pathLst>
                <a:path extrusionOk="0" h="15" w="29">
                  <a:moveTo>
                    <a:pt x="4" y="0"/>
                  </a:moveTo>
                  <a:cubicBezTo>
                    <a:pt x="12" y="4"/>
                    <a:pt x="22" y="8"/>
                    <a:pt x="28" y="14"/>
                  </a:cubicBezTo>
                  <a:cubicBezTo>
                    <a:pt x="18" y="11"/>
                    <a:pt x="12" y="8"/>
                    <a:pt x="1" y="4"/>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2" name="Google Shape;1632;p49"/>
            <p:cNvSpPr/>
            <p:nvPr/>
          </p:nvSpPr>
          <p:spPr>
            <a:xfrm rot="5400000">
              <a:off x="3582094" y="462331"/>
              <a:ext cx="172340" cy="1749255"/>
            </a:xfrm>
            <a:custGeom>
              <a:rect b="b" l="l" r="r" t="t"/>
              <a:pathLst>
                <a:path extrusionOk="0" h="23844" w="2349">
                  <a:moveTo>
                    <a:pt x="1178" y="11"/>
                  </a:moveTo>
                  <a:cubicBezTo>
                    <a:pt x="1205" y="39"/>
                    <a:pt x="1244" y="39"/>
                    <a:pt x="1282" y="31"/>
                  </a:cubicBezTo>
                  <a:cubicBezTo>
                    <a:pt x="1323" y="25"/>
                    <a:pt x="1365" y="18"/>
                    <a:pt x="1407" y="15"/>
                  </a:cubicBezTo>
                  <a:cubicBezTo>
                    <a:pt x="1579" y="1"/>
                    <a:pt x="1697" y="90"/>
                    <a:pt x="1784" y="233"/>
                  </a:cubicBezTo>
                  <a:cubicBezTo>
                    <a:pt x="1798" y="260"/>
                    <a:pt x="1801" y="302"/>
                    <a:pt x="1798" y="333"/>
                  </a:cubicBezTo>
                  <a:cubicBezTo>
                    <a:pt x="1787" y="423"/>
                    <a:pt x="1753" y="499"/>
                    <a:pt x="1688" y="562"/>
                  </a:cubicBezTo>
                  <a:cubicBezTo>
                    <a:pt x="1608" y="638"/>
                    <a:pt x="1531" y="717"/>
                    <a:pt x="1445" y="787"/>
                  </a:cubicBezTo>
                  <a:cubicBezTo>
                    <a:pt x="1126" y="1050"/>
                    <a:pt x="884" y="1379"/>
                    <a:pt x="673" y="1736"/>
                  </a:cubicBezTo>
                  <a:cubicBezTo>
                    <a:pt x="631" y="1809"/>
                    <a:pt x="596" y="1888"/>
                    <a:pt x="569" y="1972"/>
                  </a:cubicBezTo>
                  <a:cubicBezTo>
                    <a:pt x="510" y="2169"/>
                    <a:pt x="441" y="2370"/>
                    <a:pt x="402" y="2571"/>
                  </a:cubicBezTo>
                  <a:cubicBezTo>
                    <a:pt x="319" y="2972"/>
                    <a:pt x="312" y="3374"/>
                    <a:pt x="395" y="3776"/>
                  </a:cubicBezTo>
                  <a:cubicBezTo>
                    <a:pt x="412" y="3852"/>
                    <a:pt x="423" y="3932"/>
                    <a:pt x="436" y="4008"/>
                  </a:cubicBezTo>
                  <a:cubicBezTo>
                    <a:pt x="499" y="4375"/>
                    <a:pt x="624" y="4718"/>
                    <a:pt x="759" y="5057"/>
                  </a:cubicBezTo>
                  <a:cubicBezTo>
                    <a:pt x="890" y="5407"/>
                    <a:pt x="1039" y="5750"/>
                    <a:pt x="1171" y="6100"/>
                  </a:cubicBezTo>
                  <a:cubicBezTo>
                    <a:pt x="1289" y="6405"/>
                    <a:pt x="1362" y="6720"/>
                    <a:pt x="1389" y="7045"/>
                  </a:cubicBezTo>
                  <a:cubicBezTo>
                    <a:pt x="1403" y="7188"/>
                    <a:pt x="1427" y="7326"/>
                    <a:pt x="1448" y="7464"/>
                  </a:cubicBezTo>
                  <a:cubicBezTo>
                    <a:pt x="1496" y="7773"/>
                    <a:pt x="1500" y="8088"/>
                    <a:pt x="1493" y="8400"/>
                  </a:cubicBezTo>
                  <a:cubicBezTo>
                    <a:pt x="1490" y="8711"/>
                    <a:pt x="1493" y="9023"/>
                    <a:pt x="1448" y="9335"/>
                  </a:cubicBezTo>
                  <a:cubicBezTo>
                    <a:pt x="1417" y="9553"/>
                    <a:pt x="1389" y="9771"/>
                    <a:pt x="1362" y="9990"/>
                  </a:cubicBezTo>
                  <a:cubicBezTo>
                    <a:pt x="1355" y="10055"/>
                    <a:pt x="1351" y="10124"/>
                    <a:pt x="1348" y="10183"/>
                  </a:cubicBezTo>
                  <a:cubicBezTo>
                    <a:pt x="1410" y="10239"/>
                    <a:pt x="1466" y="10232"/>
                    <a:pt x="1528" y="10214"/>
                  </a:cubicBezTo>
                  <a:cubicBezTo>
                    <a:pt x="1653" y="10180"/>
                    <a:pt x="1777" y="10156"/>
                    <a:pt x="1909" y="10156"/>
                  </a:cubicBezTo>
                  <a:cubicBezTo>
                    <a:pt x="2169" y="10163"/>
                    <a:pt x="2314" y="10305"/>
                    <a:pt x="2335" y="10564"/>
                  </a:cubicBezTo>
                  <a:cubicBezTo>
                    <a:pt x="2348" y="10793"/>
                    <a:pt x="2297" y="10997"/>
                    <a:pt x="2165" y="11188"/>
                  </a:cubicBezTo>
                  <a:cubicBezTo>
                    <a:pt x="2020" y="11403"/>
                    <a:pt x="1781" y="11434"/>
                    <a:pt x="1604" y="11344"/>
                  </a:cubicBezTo>
                  <a:cubicBezTo>
                    <a:pt x="1462" y="11274"/>
                    <a:pt x="1348" y="11181"/>
                    <a:pt x="1268" y="11042"/>
                  </a:cubicBezTo>
                  <a:cubicBezTo>
                    <a:pt x="1247" y="11008"/>
                    <a:pt x="1223" y="10973"/>
                    <a:pt x="1202" y="10938"/>
                  </a:cubicBezTo>
                  <a:cubicBezTo>
                    <a:pt x="1140" y="10956"/>
                    <a:pt x="1140" y="11008"/>
                    <a:pt x="1130" y="11042"/>
                  </a:cubicBezTo>
                  <a:cubicBezTo>
                    <a:pt x="1012" y="11399"/>
                    <a:pt x="935" y="11763"/>
                    <a:pt x="935" y="12140"/>
                  </a:cubicBezTo>
                  <a:cubicBezTo>
                    <a:pt x="935" y="12608"/>
                    <a:pt x="932" y="13072"/>
                    <a:pt x="946" y="13539"/>
                  </a:cubicBezTo>
                  <a:cubicBezTo>
                    <a:pt x="970" y="14212"/>
                    <a:pt x="1023" y="14883"/>
                    <a:pt x="1106" y="15552"/>
                  </a:cubicBezTo>
                  <a:cubicBezTo>
                    <a:pt x="1161" y="15991"/>
                    <a:pt x="1240" y="16424"/>
                    <a:pt x="1320" y="16857"/>
                  </a:cubicBezTo>
                  <a:cubicBezTo>
                    <a:pt x="1469" y="17633"/>
                    <a:pt x="1621" y="18409"/>
                    <a:pt x="1766" y="19185"/>
                  </a:cubicBezTo>
                  <a:cubicBezTo>
                    <a:pt x="1919" y="19992"/>
                    <a:pt x="1988" y="20809"/>
                    <a:pt x="1968" y="21634"/>
                  </a:cubicBezTo>
                  <a:cubicBezTo>
                    <a:pt x="1961" y="21890"/>
                    <a:pt x="1954" y="22147"/>
                    <a:pt x="1929" y="22403"/>
                  </a:cubicBezTo>
                  <a:cubicBezTo>
                    <a:pt x="1891" y="22818"/>
                    <a:pt x="1736" y="23186"/>
                    <a:pt x="1514" y="23528"/>
                  </a:cubicBezTo>
                  <a:cubicBezTo>
                    <a:pt x="1472" y="23594"/>
                    <a:pt x="1413" y="23656"/>
                    <a:pt x="1348" y="23698"/>
                  </a:cubicBezTo>
                  <a:cubicBezTo>
                    <a:pt x="1133" y="23843"/>
                    <a:pt x="845" y="23781"/>
                    <a:pt x="711" y="23552"/>
                  </a:cubicBezTo>
                  <a:cubicBezTo>
                    <a:pt x="614" y="23389"/>
                    <a:pt x="575" y="23213"/>
                    <a:pt x="644" y="23026"/>
                  </a:cubicBezTo>
                  <a:cubicBezTo>
                    <a:pt x="652" y="23009"/>
                    <a:pt x="662" y="22991"/>
                    <a:pt x="665" y="22974"/>
                  </a:cubicBezTo>
                  <a:cubicBezTo>
                    <a:pt x="697" y="22815"/>
                    <a:pt x="780" y="22694"/>
                    <a:pt x="946" y="22617"/>
                  </a:cubicBezTo>
                  <a:cubicBezTo>
                    <a:pt x="988" y="22625"/>
                    <a:pt x="1047" y="22638"/>
                    <a:pt x="1106" y="22649"/>
                  </a:cubicBezTo>
                  <a:cubicBezTo>
                    <a:pt x="1205" y="22666"/>
                    <a:pt x="1264" y="22735"/>
                    <a:pt x="1309" y="22818"/>
                  </a:cubicBezTo>
                  <a:cubicBezTo>
                    <a:pt x="1320" y="22832"/>
                    <a:pt x="1327" y="22853"/>
                    <a:pt x="1327" y="22870"/>
                  </a:cubicBezTo>
                  <a:cubicBezTo>
                    <a:pt x="1320" y="22953"/>
                    <a:pt x="1313" y="23040"/>
                    <a:pt x="1268" y="23116"/>
                  </a:cubicBezTo>
                  <a:cubicBezTo>
                    <a:pt x="1261" y="23130"/>
                    <a:pt x="1240" y="23137"/>
                    <a:pt x="1216" y="23151"/>
                  </a:cubicBezTo>
                  <a:cubicBezTo>
                    <a:pt x="1161" y="23119"/>
                    <a:pt x="1106" y="23089"/>
                    <a:pt x="1047" y="23054"/>
                  </a:cubicBezTo>
                  <a:cubicBezTo>
                    <a:pt x="960" y="23089"/>
                    <a:pt x="894" y="23137"/>
                    <a:pt x="884" y="23234"/>
                  </a:cubicBezTo>
                  <a:cubicBezTo>
                    <a:pt x="873" y="23341"/>
                    <a:pt x="880" y="23445"/>
                    <a:pt x="953" y="23532"/>
                  </a:cubicBezTo>
                  <a:cubicBezTo>
                    <a:pt x="977" y="23560"/>
                    <a:pt x="1012" y="23573"/>
                    <a:pt x="1050" y="23560"/>
                  </a:cubicBezTo>
                  <a:cubicBezTo>
                    <a:pt x="1085" y="23542"/>
                    <a:pt x="1119" y="23528"/>
                    <a:pt x="1147" y="23507"/>
                  </a:cubicBezTo>
                  <a:cubicBezTo>
                    <a:pt x="1258" y="23428"/>
                    <a:pt x="1351" y="23331"/>
                    <a:pt x="1431" y="23220"/>
                  </a:cubicBezTo>
                  <a:cubicBezTo>
                    <a:pt x="1590" y="22991"/>
                    <a:pt x="1667" y="22739"/>
                    <a:pt x="1691" y="22465"/>
                  </a:cubicBezTo>
                  <a:cubicBezTo>
                    <a:pt x="1718" y="22136"/>
                    <a:pt x="1729" y="21803"/>
                    <a:pt x="1712" y="21474"/>
                  </a:cubicBezTo>
                  <a:cubicBezTo>
                    <a:pt x="1694" y="21180"/>
                    <a:pt x="1688" y="20886"/>
                    <a:pt x="1663" y="20595"/>
                  </a:cubicBezTo>
                  <a:cubicBezTo>
                    <a:pt x="1642" y="20339"/>
                    <a:pt x="1604" y="20082"/>
                    <a:pt x="1569" y="19829"/>
                  </a:cubicBezTo>
                  <a:cubicBezTo>
                    <a:pt x="1469" y="19113"/>
                    <a:pt x="1303" y="18409"/>
                    <a:pt x="1157" y="17700"/>
                  </a:cubicBezTo>
                  <a:cubicBezTo>
                    <a:pt x="1106" y="17436"/>
                    <a:pt x="1064" y="17169"/>
                    <a:pt x="1018" y="16906"/>
                  </a:cubicBezTo>
                  <a:cubicBezTo>
                    <a:pt x="960" y="16587"/>
                    <a:pt x="898" y="16269"/>
                    <a:pt x="845" y="15946"/>
                  </a:cubicBezTo>
                  <a:cubicBezTo>
                    <a:pt x="801" y="15659"/>
                    <a:pt x="766" y="15365"/>
                    <a:pt x="735" y="15074"/>
                  </a:cubicBezTo>
                  <a:cubicBezTo>
                    <a:pt x="700" y="14728"/>
                    <a:pt x="673" y="14378"/>
                    <a:pt x="644" y="14031"/>
                  </a:cubicBezTo>
                  <a:cubicBezTo>
                    <a:pt x="634" y="13903"/>
                    <a:pt x="634" y="13775"/>
                    <a:pt x="631" y="13643"/>
                  </a:cubicBezTo>
                  <a:cubicBezTo>
                    <a:pt x="620" y="13352"/>
                    <a:pt x="607" y="13058"/>
                    <a:pt x="603" y="12764"/>
                  </a:cubicBezTo>
                  <a:cubicBezTo>
                    <a:pt x="596" y="12365"/>
                    <a:pt x="603" y="11967"/>
                    <a:pt x="665" y="11572"/>
                  </a:cubicBezTo>
                  <a:cubicBezTo>
                    <a:pt x="693" y="11399"/>
                    <a:pt x="738" y="11226"/>
                    <a:pt x="786" y="11053"/>
                  </a:cubicBezTo>
                  <a:cubicBezTo>
                    <a:pt x="839" y="10866"/>
                    <a:pt x="911" y="10682"/>
                    <a:pt x="1032" y="10526"/>
                  </a:cubicBezTo>
                  <a:cubicBezTo>
                    <a:pt x="1071" y="10478"/>
                    <a:pt x="1085" y="10429"/>
                    <a:pt x="1081" y="10370"/>
                  </a:cubicBezTo>
                  <a:cubicBezTo>
                    <a:pt x="1077" y="10353"/>
                    <a:pt x="1081" y="10336"/>
                    <a:pt x="1077" y="10315"/>
                  </a:cubicBezTo>
                  <a:cubicBezTo>
                    <a:pt x="1064" y="10083"/>
                    <a:pt x="1074" y="9851"/>
                    <a:pt x="1116" y="9622"/>
                  </a:cubicBezTo>
                  <a:cubicBezTo>
                    <a:pt x="1199" y="9127"/>
                    <a:pt x="1199" y="8632"/>
                    <a:pt x="1185" y="8136"/>
                  </a:cubicBezTo>
                  <a:cubicBezTo>
                    <a:pt x="1181" y="7970"/>
                    <a:pt x="1164" y="7808"/>
                    <a:pt x="1151" y="7641"/>
                  </a:cubicBezTo>
                  <a:cubicBezTo>
                    <a:pt x="1151" y="7592"/>
                    <a:pt x="1143" y="7544"/>
                    <a:pt x="1147" y="7496"/>
                  </a:cubicBezTo>
                  <a:cubicBezTo>
                    <a:pt x="1178" y="7229"/>
                    <a:pt x="1133" y="6969"/>
                    <a:pt x="1077" y="6713"/>
                  </a:cubicBezTo>
                  <a:cubicBezTo>
                    <a:pt x="1012" y="6405"/>
                    <a:pt x="939" y="6104"/>
                    <a:pt x="821" y="5813"/>
                  </a:cubicBezTo>
                  <a:cubicBezTo>
                    <a:pt x="738" y="5615"/>
                    <a:pt x="644" y="5421"/>
                    <a:pt x="555" y="5227"/>
                  </a:cubicBezTo>
                  <a:cubicBezTo>
                    <a:pt x="461" y="5023"/>
                    <a:pt x="364" y="4815"/>
                    <a:pt x="274" y="4607"/>
                  </a:cubicBezTo>
                  <a:cubicBezTo>
                    <a:pt x="166" y="4365"/>
                    <a:pt x="118" y="4105"/>
                    <a:pt x="80" y="3845"/>
                  </a:cubicBezTo>
                  <a:cubicBezTo>
                    <a:pt x="0" y="3319"/>
                    <a:pt x="8" y="2795"/>
                    <a:pt x="104" y="2272"/>
                  </a:cubicBezTo>
                  <a:cubicBezTo>
                    <a:pt x="139" y="2085"/>
                    <a:pt x="177" y="1902"/>
                    <a:pt x="212" y="1715"/>
                  </a:cubicBezTo>
                  <a:cubicBezTo>
                    <a:pt x="274" y="1379"/>
                    <a:pt x="409" y="1071"/>
                    <a:pt x="582" y="780"/>
                  </a:cubicBezTo>
                  <a:cubicBezTo>
                    <a:pt x="624" y="711"/>
                    <a:pt x="658" y="642"/>
                    <a:pt x="697" y="572"/>
                  </a:cubicBezTo>
                  <a:cubicBezTo>
                    <a:pt x="756" y="472"/>
                    <a:pt x="815" y="371"/>
                    <a:pt x="877" y="271"/>
                  </a:cubicBezTo>
                  <a:cubicBezTo>
                    <a:pt x="953" y="156"/>
                    <a:pt x="1053" y="70"/>
                    <a:pt x="1181" y="15"/>
                  </a:cubicBezTo>
                  <a:close/>
                  <a:moveTo>
                    <a:pt x="2041" y="10367"/>
                  </a:moveTo>
                  <a:cubicBezTo>
                    <a:pt x="1860" y="10367"/>
                    <a:pt x="1694" y="10405"/>
                    <a:pt x="1535" y="10489"/>
                  </a:cubicBezTo>
                  <a:cubicBezTo>
                    <a:pt x="1507" y="10502"/>
                    <a:pt x="1483" y="10519"/>
                    <a:pt x="1455" y="10537"/>
                  </a:cubicBezTo>
                  <a:cubicBezTo>
                    <a:pt x="1392" y="10578"/>
                    <a:pt x="1368" y="10637"/>
                    <a:pt x="1389" y="10713"/>
                  </a:cubicBezTo>
                  <a:cubicBezTo>
                    <a:pt x="1417" y="10804"/>
                    <a:pt x="1441" y="10900"/>
                    <a:pt x="1480" y="10991"/>
                  </a:cubicBezTo>
                  <a:cubicBezTo>
                    <a:pt x="1496" y="11039"/>
                    <a:pt x="1535" y="11084"/>
                    <a:pt x="1573" y="11122"/>
                  </a:cubicBezTo>
                  <a:cubicBezTo>
                    <a:pt x="1670" y="11219"/>
                    <a:pt x="1771" y="11219"/>
                    <a:pt x="1881" y="11129"/>
                  </a:cubicBezTo>
                  <a:cubicBezTo>
                    <a:pt x="2068" y="10976"/>
                    <a:pt x="2155" y="10700"/>
                    <a:pt x="2075" y="10412"/>
                  </a:cubicBezTo>
                  <a:cubicBezTo>
                    <a:pt x="2072" y="10398"/>
                    <a:pt x="2054" y="10385"/>
                    <a:pt x="2041" y="10367"/>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3" name="Google Shape;1633;p49"/>
            <p:cNvSpPr/>
            <p:nvPr/>
          </p:nvSpPr>
          <p:spPr>
            <a:xfrm rot="5400000">
              <a:off x="2592889" y="1236563"/>
              <a:ext cx="157593" cy="238428"/>
            </a:xfrm>
            <a:custGeom>
              <a:rect b="b" l="l" r="r" t="t"/>
              <a:pathLst>
                <a:path extrusionOk="0" h="3250" w="2148">
                  <a:moveTo>
                    <a:pt x="2148" y="98"/>
                  </a:moveTo>
                  <a:cubicBezTo>
                    <a:pt x="2099" y="399"/>
                    <a:pt x="2050" y="704"/>
                    <a:pt x="2002" y="1005"/>
                  </a:cubicBezTo>
                  <a:cubicBezTo>
                    <a:pt x="1996" y="1054"/>
                    <a:pt x="1981" y="1099"/>
                    <a:pt x="1964" y="1143"/>
                  </a:cubicBezTo>
                  <a:cubicBezTo>
                    <a:pt x="1697" y="1798"/>
                    <a:pt x="1331" y="2387"/>
                    <a:pt x="848" y="2903"/>
                  </a:cubicBezTo>
                  <a:cubicBezTo>
                    <a:pt x="783" y="2976"/>
                    <a:pt x="707" y="3041"/>
                    <a:pt x="631" y="3100"/>
                  </a:cubicBezTo>
                  <a:cubicBezTo>
                    <a:pt x="568" y="3145"/>
                    <a:pt x="495" y="3187"/>
                    <a:pt x="423" y="3218"/>
                  </a:cubicBezTo>
                  <a:cubicBezTo>
                    <a:pt x="367" y="3239"/>
                    <a:pt x="305" y="3249"/>
                    <a:pt x="246" y="3246"/>
                  </a:cubicBezTo>
                  <a:cubicBezTo>
                    <a:pt x="100" y="3239"/>
                    <a:pt x="1" y="3118"/>
                    <a:pt x="7" y="2976"/>
                  </a:cubicBezTo>
                  <a:cubicBezTo>
                    <a:pt x="11" y="2886"/>
                    <a:pt x="49" y="2809"/>
                    <a:pt x="100" y="2740"/>
                  </a:cubicBezTo>
                  <a:cubicBezTo>
                    <a:pt x="208" y="2581"/>
                    <a:pt x="340" y="2446"/>
                    <a:pt x="471" y="2311"/>
                  </a:cubicBezTo>
                  <a:cubicBezTo>
                    <a:pt x="666" y="2114"/>
                    <a:pt x="856" y="1916"/>
                    <a:pt x="1040" y="1708"/>
                  </a:cubicBezTo>
                  <a:cubicBezTo>
                    <a:pt x="1337" y="1372"/>
                    <a:pt x="1590" y="1005"/>
                    <a:pt x="1784" y="597"/>
                  </a:cubicBezTo>
                  <a:cubicBezTo>
                    <a:pt x="1867" y="419"/>
                    <a:pt x="1975" y="257"/>
                    <a:pt x="2030" y="66"/>
                  </a:cubicBezTo>
                  <a:cubicBezTo>
                    <a:pt x="2033" y="49"/>
                    <a:pt x="2044" y="32"/>
                    <a:pt x="2058" y="21"/>
                  </a:cubicBezTo>
                  <a:cubicBezTo>
                    <a:pt x="2068" y="11"/>
                    <a:pt x="2092" y="1"/>
                    <a:pt x="2106" y="4"/>
                  </a:cubicBezTo>
                  <a:cubicBezTo>
                    <a:pt x="2120" y="7"/>
                    <a:pt x="2133" y="28"/>
                    <a:pt x="2137" y="42"/>
                  </a:cubicBezTo>
                  <a:cubicBezTo>
                    <a:pt x="2144" y="60"/>
                    <a:pt x="2141" y="77"/>
                    <a:pt x="2141" y="9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4" name="Google Shape;1634;p49"/>
            <p:cNvSpPr/>
            <p:nvPr/>
          </p:nvSpPr>
          <p:spPr>
            <a:xfrm rot="5400000">
              <a:off x="3339146" y="1006127"/>
              <a:ext cx="84153" cy="570980"/>
            </a:xfrm>
            <a:custGeom>
              <a:rect b="b" l="l" r="r" t="t"/>
              <a:pathLst>
                <a:path extrusionOk="0" h="7783" w="1147">
                  <a:moveTo>
                    <a:pt x="284" y="0"/>
                  </a:moveTo>
                  <a:cubicBezTo>
                    <a:pt x="329" y="21"/>
                    <a:pt x="322" y="63"/>
                    <a:pt x="319" y="97"/>
                  </a:cubicBezTo>
                  <a:cubicBezTo>
                    <a:pt x="305" y="242"/>
                    <a:pt x="295" y="388"/>
                    <a:pt x="277" y="533"/>
                  </a:cubicBezTo>
                  <a:cubicBezTo>
                    <a:pt x="222" y="980"/>
                    <a:pt x="208" y="1423"/>
                    <a:pt x="225" y="1874"/>
                  </a:cubicBezTo>
                  <a:cubicBezTo>
                    <a:pt x="239" y="2165"/>
                    <a:pt x="253" y="2459"/>
                    <a:pt x="284" y="2750"/>
                  </a:cubicBezTo>
                  <a:cubicBezTo>
                    <a:pt x="325" y="3117"/>
                    <a:pt x="375" y="3481"/>
                    <a:pt x="444" y="3841"/>
                  </a:cubicBezTo>
                  <a:cubicBezTo>
                    <a:pt x="606" y="4676"/>
                    <a:pt x="779" y="5507"/>
                    <a:pt x="952" y="6342"/>
                  </a:cubicBezTo>
                  <a:cubicBezTo>
                    <a:pt x="998" y="6563"/>
                    <a:pt x="1049" y="6781"/>
                    <a:pt x="1094" y="7003"/>
                  </a:cubicBezTo>
                  <a:cubicBezTo>
                    <a:pt x="1139" y="7204"/>
                    <a:pt x="1147" y="7405"/>
                    <a:pt x="1139" y="7606"/>
                  </a:cubicBezTo>
                  <a:cubicBezTo>
                    <a:pt x="1136" y="7654"/>
                    <a:pt x="1129" y="7702"/>
                    <a:pt x="1115" y="7752"/>
                  </a:cubicBezTo>
                  <a:cubicBezTo>
                    <a:pt x="1115" y="7765"/>
                    <a:pt x="1091" y="7782"/>
                    <a:pt x="1077" y="7779"/>
                  </a:cubicBezTo>
                  <a:cubicBezTo>
                    <a:pt x="1064" y="7779"/>
                    <a:pt x="1046" y="7762"/>
                    <a:pt x="1040" y="7747"/>
                  </a:cubicBezTo>
                  <a:cubicBezTo>
                    <a:pt x="1029" y="7727"/>
                    <a:pt x="1025" y="7702"/>
                    <a:pt x="1022" y="7678"/>
                  </a:cubicBezTo>
                  <a:cubicBezTo>
                    <a:pt x="1001" y="7235"/>
                    <a:pt x="890" y="6809"/>
                    <a:pt x="797" y="6376"/>
                  </a:cubicBezTo>
                  <a:cubicBezTo>
                    <a:pt x="658" y="5746"/>
                    <a:pt x="523" y="5108"/>
                    <a:pt x="391" y="4475"/>
                  </a:cubicBezTo>
                  <a:cubicBezTo>
                    <a:pt x="322" y="4139"/>
                    <a:pt x="250" y="3806"/>
                    <a:pt x="191" y="3466"/>
                  </a:cubicBezTo>
                  <a:cubicBezTo>
                    <a:pt x="59" y="2705"/>
                    <a:pt x="0" y="1936"/>
                    <a:pt x="31" y="1164"/>
                  </a:cubicBezTo>
                  <a:cubicBezTo>
                    <a:pt x="45" y="811"/>
                    <a:pt x="104" y="457"/>
                    <a:pt x="212" y="117"/>
                  </a:cubicBezTo>
                  <a:cubicBezTo>
                    <a:pt x="222" y="83"/>
                    <a:pt x="239" y="52"/>
                    <a:pt x="256" y="17"/>
                  </a:cubicBezTo>
                  <a:cubicBezTo>
                    <a:pt x="260" y="10"/>
                    <a:pt x="274" y="7"/>
                    <a:pt x="284"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5" name="Google Shape;1635;p49"/>
            <p:cNvSpPr/>
            <p:nvPr/>
          </p:nvSpPr>
          <p:spPr>
            <a:xfrm rot="5400000">
              <a:off x="4197276" y="1043173"/>
              <a:ext cx="98386" cy="416039"/>
            </a:xfrm>
            <a:custGeom>
              <a:rect b="b" l="l" r="r" t="t"/>
              <a:pathLst>
                <a:path extrusionOk="0" h="5671" w="1341">
                  <a:moveTo>
                    <a:pt x="1279" y="5671"/>
                  </a:moveTo>
                  <a:cubicBezTo>
                    <a:pt x="1258" y="5643"/>
                    <a:pt x="1240" y="5633"/>
                    <a:pt x="1234" y="5619"/>
                  </a:cubicBezTo>
                  <a:cubicBezTo>
                    <a:pt x="1210" y="5535"/>
                    <a:pt x="1181" y="5456"/>
                    <a:pt x="1168" y="5372"/>
                  </a:cubicBezTo>
                  <a:cubicBezTo>
                    <a:pt x="1133" y="5151"/>
                    <a:pt x="1057" y="4947"/>
                    <a:pt x="973" y="4739"/>
                  </a:cubicBezTo>
                  <a:cubicBezTo>
                    <a:pt x="780" y="4237"/>
                    <a:pt x="579" y="3738"/>
                    <a:pt x="388" y="3236"/>
                  </a:cubicBezTo>
                  <a:cubicBezTo>
                    <a:pt x="239" y="2837"/>
                    <a:pt x="118" y="2432"/>
                    <a:pt x="67" y="2013"/>
                  </a:cubicBezTo>
                  <a:cubicBezTo>
                    <a:pt x="0" y="1504"/>
                    <a:pt x="4" y="998"/>
                    <a:pt x="198" y="510"/>
                  </a:cubicBezTo>
                  <a:cubicBezTo>
                    <a:pt x="257" y="354"/>
                    <a:pt x="326" y="205"/>
                    <a:pt x="427" y="73"/>
                  </a:cubicBezTo>
                  <a:cubicBezTo>
                    <a:pt x="465" y="22"/>
                    <a:pt x="510" y="1"/>
                    <a:pt x="579" y="39"/>
                  </a:cubicBezTo>
                  <a:cubicBezTo>
                    <a:pt x="565" y="77"/>
                    <a:pt x="555" y="119"/>
                    <a:pt x="540" y="156"/>
                  </a:cubicBezTo>
                  <a:cubicBezTo>
                    <a:pt x="412" y="489"/>
                    <a:pt x="326" y="836"/>
                    <a:pt x="288" y="1189"/>
                  </a:cubicBezTo>
                  <a:cubicBezTo>
                    <a:pt x="246" y="1574"/>
                    <a:pt x="260" y="1958"/>
                    <a:pt x="333" y="2343"/>
                  </a:cubicBezTo>
                  <a:cubicBezTo>
                    <a:pt x="430" y="2837"/>
                    <a:pt x="589" y="3312"/>
                    <a:pt x="773" y="3780"/>
                  </a:cubicBezTo>
                  <a:cubicBezTo>
                    <a:pt x="943" y="4205"/>
                    <a:pt x="1119" y="4632"/>
                    <a:pt x="1251" y="5072"/>
                  </a:cubicBezTo>
                  <a:cubicBezTo>
                    <a:pt x="1299" y="5238"/>
                    <a:pt x="1341" y="5404"/>
                    <a:pt x="1309" y="5577"/>
                  </a:cubicBezTo>
                  <a:cubicBezTo>
                    <a:pt x="1303" y="5605"/>
                    <a:pt x="1293" y="5633"/>
                    <a:pt x="1279" y="567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6" name="Google Shape;1636;p49"/>
            <p:cNvSpPr/>
            <p:nvPr/>
          </p:nvSpPr>
          <p:spPr>
            <a:xfrm rot="5400000">
              <a:off x="2797025" y="1289570"/>
              <a:ext cx="91343" cy="192650"/>
            </a:xfrm>
            <a:custGeom>
              <a:rect b="b" l="l" r="r" t="t"/>
              <a:pathLst>
                <a:path extrusionOk="0" h="2626" w="1245">
                  <a:moveTo>
                    <a:pt x="1161" y="0"/>
                  </a:moveTo>
                  <a:cubicBezTo>
                    <a:pt x="1171" y="31"/>
                    <a:pt x="1185" y="66"/>
                    <a:pt x="1188" y="98"/>
                  </a:cubicBezTo>
                  <a:cubicBezTo>
                    <a:pt x="1244" y="416"/>
                    <a:pt x="1217" y="731"/>
                    <a:pt x="1147" y="1046"/>
                  </a:cubicBezTo>
                  <a:cubicBezTo>
                    <a:pt x="1043" y="1486"/>
                    <a:pt x="884" y="1898"/>
                    <a:pt x="621" y="2269"/>
                  </a:cubicBezTo>
                  <a:cubicBezTo>
                    <a:pt x="538" y="2387"/>
                    <a:pt x="437" y="2483"/>
                    <a:pt x="312" y="2553"/>
                  </a:cubicBezTo>
                  <a:cubicBezTo>
                    <a:pt x="274" y="2574"/>
                    <a:pt x="236" y="2595"/>
                    <a:pt x="194" y="2605"/>
                  </a:cubicBezTo>
                  <a:cubicBezTo>
                    <a:pt x="119" y="2625"/>
                    <a:pt x="53" y="2612"/>
                    <a:pt x="1" y="2536"/>
                  </a:cubicBezTo>
                  <a:cubicBezTo>
                    <a:pt x="21" y="2515"/>
                    <a:pt x="35" y="2494"/>
                    <a:pt x="53" y="2483"/>
                  </a:cubicBezTo>
                  <a:cubicBezTo>
                    <a:pt x="419" y="2262"/>
                    <a:pt x="617" y="1916"/>
                    <a:pt x="766" y="1532"/>
                  </a:cubicBezTo>
                  <a:cubicBezTo>
                    <a:pt x="901" y="1195"/>
                    <a:pt x="977" y="842"/>
                    <a:pt x="1025" y="482"/>
                  </a:cubicBezTo>
                  <a:cubicBezTo>
                    <a:pt x="1040" y="378"/>
                    <a:pt x="1057" y="277"/>
                    <a:pt x="1078" y="173"/>
                  </a:cubicBezTo>
                  <a:cubicBezTo>
                    <a:pt x="1088" y="114"/>
                    <a:pt x="1105" y="59"/>
                    <a:pt x="1123"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7" name="Google Shape;1637;p49"/>
            <p:cNvSpPr/>
            <p:nvPr/>
          </p:nvSpPr>
          <p:spPr>
            <a:xfrm rot="5400000">
              <a:off x="3387418" y="1098855"/>
              <a:ext cx="49450" cy="297852"/>
            </a:xfrm>
            <a:custGeom>
              <a:rect b="b" l="l" r="r" t="t"/>
              <a:pathLst>
                <a:path extrusionOk="0" h="4060" w="674">
                  <a:moveTo>
                    <a:pt x="164" y="1"/>
                  </a:moveTo>
                  <a:cubicBezTo>
                    <a:pt x="212" y="90"/>
                    <a:pt x="205" y="156"/>
                    <a:pt x="202" y="226"/>
                  </a:cubicBezTo>
                  <a:cubicBezTo>
                    <a:pt x="191" y="437"/>
                    <a:pt x="178" y="652"/>
                    <a:pt x="178" y="867"/>
                  </a:cubicBezTo>
                  <a:cubicBezTo>
                    <a:pt x="174" y="1292"/>
                    <a:pt x="209" y="1719"/>
                    <a:pt x="261" y="2145"/>
                  </a:cubicBezTo>
                  <a:cubicBezTo>
                    <a:pt x="323" y="2643"/>
                    <a:pt x="434" y="3132"/>
                    <a:pt x="573" y="3613"/>
                  </a:cubicBezTo>
                  <a:cubicBezTo>
                    <a:pt x="614" y="3755"/>
                    <a:pt x="642" y="3897"/>
                    <a:pt x="673" y="4039"/>
                  </a:cubicBezTo>
                  <a:cubicBezTo>
                    <a:pt x="621" y="4060"/>
                    <a:pt x="614" y="4026"/>
                    <a:pt x="603" y="4001"/>
                  </a:cubicBezTo>
                  <a:cubicBezTo>
                    <a:pt x="541" y="3842"/>
                    <a:pt x="475" y="3682"/>
                    <a:pt x="424" y="3519"/>
                  </a:cubicBezTo>
                  <a:cubicBezTo>
                    <a:pt x="240" y="2972"/>
                    <a:pt x="122" y="2411"/>
                    <a:pt x="66" y="1836"/>
                  </a:cubicBezTo>
                  <a:cubicBezTo>
                    <a:pt x="25" y="1393"/>
                    <a:pt x="1" y="946"/>
                    <a:pt x="21" y="499"/>
                  </a:cubicBezTo>
                  <a:cubicBezTo>
                    <a:pt x="29" y="361"/>
                    <a:pt x="50" y="219"/>
                    <a:pt x="98" y="87"/>
                  </a:cubicBezTo>
                  <a:cubicBezTo>
                    <a:pt x="108" y="63"/>
                    <a:pt x="133" y="42"/>
                    <a:pt x="164"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8" name="Google Shape;1638;p49"/>
            <p:cNvSpPr/>
            <p:nvPr/>
          </p:nvSpPr>
          <p:spPr>
            <a:xfrm rot="5400000">
              <a:off x="2494693" y="1287512"/>
              <a:ext cx="110345" cy="88255"/>
            </a:xfrm>
            <a:custGeom>
              <a:rect b="b" l="l" r="r" t="t"/>
              <a:pathLst>
                <a:path extrusionOk="0" h="1203" w="1504">
                  <a:moveTo>
                    <a:pt x="1403" y="1"/>
                  </a:moveTo>
                  <a:cubicBezTo>
                    <a:pt x="1496" y="63"/>
                    <a:pt x="1504" y="74"/>
                    <a:pt x="1476" y="133"/>
                  </a:cubicBezTo>
                  <a:cubicBezTo>
                    <a:pt x="1261" y="572"/>
                    <a:pt x="953" y="922"/>
                    <a:pt x="495" y="1123"/>
                  </a:cubicBezTo>
                  <a:cubicBezTo>
                    <a:pt x="364" y="1182"/>
                    <a:pt x="225" y="1203"/>
                    <a:pt x="83" y="1185"/>
                  </a:cubicBezTo>
                  <a:cubicBezTo>
                    <a:pt x="62" y="1182"/>
                    <a:pt x="42" y="1172"/>
                    <a:pt x="0" y="1158"/>
                  </a:cubicBezTo>
                  <a:cubicBezTo>
                    <a:pt x="28" y="1130"/>
                    <a:pt x="42" y="1109"/>
                    <a:pt x="59" y="1102"/>
                  </a:cubicBezTo>
                  <a:cubicBezTo>
                    <a:pt x="146" y="1068"/>
                    <a:pt x="232" y="1036"/>
                    <a:pt x="315" y="998"/>
                  </a:cubicBezTo>
                  <a:cubicBezTo>
                    <a:pt x="676" y="839"/>
                    <a:pt x="959" y="586"/>
                    <a:pt x="1195" y="274"/>
                  </a:cubicBezTo>
                  <a:cubicBezTo>
                    <a:pt x="1268" y="184"/>
                    <a:pt x="1333" y="91"/>
                    <a:pt x="1403"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39" name="Google Shape;1639;p49"/>
            <p:cNvSpPr/>
            <p:nvPr/>
          </p:nvSpPr>
          <p:spPr>
            <a:xfrm rot="5400000">
              <a:off x="3911600" y="1323207"/>
              <a:ext cx="21203" cy="136528"/>
            </a:xfrm>
            <a:custGeom>
              <a:rect b="b" l="l" r="r" t="t"/>
              <a:pathLst>
                <a:path extrusionOk="0" h="1861" w="289">
                  <a:moveTo>
                    <a:pt x="70" y="0"/>
                  </a:moveTo>
                  <a:cubicBezTo>
                    <a:pt x="188" y="142"/>
                    <a:pt x="205" y="315"/>
                    <a:pt x="230" y="481"/>
                  </a:cubicBezTo>
                  <a:cubicBezTo>
                    <a:pt x="289" y="876"/>
                    <a:pt x="281" y="1275"/>
                    <a:pt x="185" y="1666"/>
                  </a:cubicBezTo>
                  <a:cubicBezTo>
                    <a:pt x="153" y="1787"/>
                    <a:pt x="153" y="1787"/>
                    <a:pt x="94" y="1860"/>
                  </a:cubicBezTo>
                  <a:cubicBezTo>
                    <a:pt x="32" y="1843"/>
                    <a:pt x="1" y="1811"/>
                    <a:pt x="11" y="1742"/>
                  </a:cubicBezTo>
                  <a:cubicBezTo>
                    <a:pt x="84" y="1279"/>
                    <a:pt x="94" y="814"/>
                    <a:pt x="56" y="350"/>
                  </a:cubicBezTo>
                  <a:cubicBezTo>
                    <a:pt x="46" y="232"/>
                    <a:pt x="43" y="118"/>
                    <a:pt x="70"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40" name="Google Shape;1640;p49"/>
            <p:cNvSpPr/>
            <p:nvPr/>
          </p:nvSpPr>
          <p:spPr>
            <a:xfrm rot="5400000">
              <a:off x="4541278" y="1337656"/>
              <a:ext cx="2128" cy="1100"/>
            </a:xfrm>
            <a:custGeom>
              <a:rect b="b" l="l" r="r" t="t"/>
              <a:pathLst>
                <a:path extrusionOk="0" h="15" w="29">
                  <a:moveTo>
                    <a:pt x="4" y="15"/>
                  </a:moveTo>
                  <a:cubicBezTo>
                    <a:pt x="12" y="11"/>
                    <a:pt x="22" y="4"/>
                    <a:pt x="28" y="1"/>
                  </a:cubicBezTo>
                  <a:cubicBezTo>
                    <a:pt x="18" y="4"/>
                    <a:pt x="12" y="7"/>
                    <a:pt x="1" y="1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644" name="Shape 1644"/>
        <p:cNvGrpSpPr/>
        <p:nvPr/>
      </p:nvGrpSpPr>
      <p:grpSpPr>
        <a:xfrm>
          <a:off x="0" y="0"/>
          <a:ext cx="0" cy="0"/>
          <a:chOff x="0" y="0"/>
          <a:chExt cx="0" cy="0"/>
        </a:xfrm>
      </p:grpSpPr>
      <p:sp>
        <p:nvSpPr>
          <p:cNvPr id="1645" name="Google Shape;1645;p50"/>
          <p:cNvSpPr txBox="1"/>
          <p:nvPr>
            <p:ph type="ctrTitle"/>
          </p:nvPr>
        </p:nvSpPr>
        <p:spPr>
          <a:xfrm>
            <a:off x="720000" y="1360500"/>
            <a:ext cx="2618400" cy="792600"/>
          </a:xfrm>
          <a:prstGeom prst="rect">
            <a:avLst/>
          </a:prstGeom>
        </p:spPr>
        <p:txBody>
          <a:bodyPr anchorCtr="0" anchor="b" bIns="36000" lIns="91425" spcFirstLastPara="1" rIns="91425" wrap="square" tIns="36000">
            <a:noAutofit/>
          </a:bodyPr>
          <a:lstStyle/>
          <a:p>
            <a:pPr indent="0" lvl="0" marL="0" rtl="0" algn="l">
              <a:spcBef>
                <a:spcPts val="0"/>
              </a:spcBef>
              <a:spcAft>
                <a:spcPts val="0"/>
              </a:spcAft>
              <a:buNone/>
            </a:pPr>
            <a:r>
              <a:rPr lang="en"/>
              <a:t>THANKS</a:t>
            </a:r>
            <a:endParaRPr/>
          </a:p>
        </p:txBody>
      </p:sp>
      <p:sp>
        <p:nvSpPr>
          <p:cNvPr id="1646" name="Google Shape;1646;p50"/>
          <p:cNvSpPr txBox="1"/>
          <p:nvPr>
            <p:ph idx="1" type="subTitle"/>
          </p:nvPr>
        </p:nvSpPr>
        <p:spPr>
          <a:xfrm>
            <a:off x="720000" y="2153100"/>
            <a:ext cx="3852000" cy="12099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sz="1400"/>
              <a:t>Do you have any questions?</a:t>
            </a:r>
            <a:endParaRPr sz="1400"/>
          </a:p>
          <a:p>
            <a:pPr indent="0" lvl="0" marL="0" rtl="0" algn="l">
              <a:spcBef>
                <a:spcPts val="0"/>
              </a:spcBef>
              <a:spcAft>
                <a:spcPts val="0"/>
              </a:spcAft>
              <a:buNone/>
            </a:pPr>
            <a:r>
              <a:t/>
            </a:r>
            <a:endParaRPr sz="1400"/>
          </a:p>
          <a:p>
            <a:pPr indent="0" lvl="0" marL="0" rtl="0" algn="l">
              <a:spcBef>
                <a:spcPts val="0"/>
              </a:spcBef>
              <a:spcAft>
                <a:spcPts val="0"/>
              </a:spcAft>
              <a:buNone/>
            </a:pPr>
            <a:r>
              <a:rPr lang="en" sz="1400"/>
              <a:t>youremail@freepik.com </a:t>
            </a:r>
            <a:endParaRPr sz="1400"/>
          </a:p>
          <a:p>
            <a:pPr indent="0" lvl="0" marL="0" rtl="0" algn="l">
              <a:spcBef>
                <a:spcPts val="0"/>
              </a:spcBef>
              <a:spcAft>
                <a:spcPts val="0"/>
              </a:spcAft>
              <a:buNone/>
            </a:pPr>
            <a:r>
              <a:rPr lang="en" sz="1400"/>
              <a:t>+91  620 421 838 </a:t>
            </a:r>
            <a:endParaRPr sz="1400"/>
          </a:p>
          <a:p>
            <a:pPr indent="0" lvl="0" marL="0" rtl="0" algn="l">
              <a:spcBef>
                <a:spcPts val="0"/>
              </a:spcBef>
              <a:spcAft>
                <a:spcPts val="0"/>
              </a:spcAft>
              <a:buNone/>
            </a:pPr>
            <a:r>
              <a:rPr lang="en" sz="1400"/>
              <a:t>yourcompany.com</a:t>
            </a:r>
            <a:endParaRPr sz="1400"/>
          </a:p>
        </p:txBody>
      </p:sp>
      <p:sp>
        <p:nvSpPr>
          <p:cNvPr id="1647" name="Google Shape;1647;p50"/>
          <p:cNvSpPr txBox="1"/>
          <p:nvPr/>
        </p:nvSpPr>
        <p:spPr>
          <a:xfrm>
            <a:off x="720000" y="4264050"/>
            <a:ext cx="3517500" cy="339600"/>
          </a:xfrm>
          <a:prstGeom prst="rect">
            <a:avLst/>
          </a:prstGeom>
          <a:noFill/>
          <a:ln>
            <a:noFill/>
          </a:ln>
        </p:spPr>
        <p:txBody>
          <a:bodyPr anchorCtr="0" anchor="t" bIns="91425" lIns="91425" spcFirstLastPara="1" rIns="91425" wrap="square" tIns="91425">
            <a:noAutofit/>
          </a:bodyPr>
          <a:lstStyle/>
          <a:p>
            <a:pPr indent="0" lvl="0" marL="0" rtl="0" algn="l">
              <a:spcBef>
                <a:spcPts val="300"/>
              </a:spcBef>
              <a:spcAft>
                <a:spcPts val="0"/>
              </a:spcAft>
              <a:buNone/>
            </a:pPr>
            <a:r>
              <a:rPr lang="en" sz="900">
                <a:solidFill>
                  <a:srgbClr val="FFFFFF"/>
                </a:solidFill>
                <a:latin typeface="Cutive Mono"/>
                <a:ea typeface="Cutive Mono"/>
                <a:cs typeface="Cutive Mono"/>
                <a:sym typeface="Cutive Mono"/>
              </a:rPr>
              <a:t>Please keep this slide for attribution.</a:t>
            </a:r>
            <a:endParaRPr/>
          </a:p>
        </p:txBody>
      </p:sp>
      <p:grpSp>
        <p:nvGrpSpPr>
          <p:cNvPr id="1648" name="Google Shape;1648;p50"/>
          <p:cNvGrpSpPr/>
          <p:nvPr/>
        </p:nvGrpSpPr>
        <p:grpSpPr>
          <a:xfrm>
            <a:off x="8072481" y="1423999"/>
            <a:ext cx="346056" cy="345674"/>
            <a:chOff x="3303268" y="3817349"/>
            <a:chExt cx="346056" cy="345674"/>
          </a:xfrm>
        </p:grpSpPr>
        <p:sp>
          <p:nvSpPr>
            <p:cNvPr id="1649" name="Google Shape;1649;p50"/>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0" name="Google Shape;1650;p50"/>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1" name="Google Shape;1651;p50"/>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2" name="Google Shape;1652;p50"/>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3" name="Google Shape;1653;p50"/>
          <p:cNvGrpSpPr/>
          <p:nvPr/>
        </p:nvGrpSpPr>
        <p:grpSpPr>
          <a:xfrm>
            <a:off x="8072510" y="2838949"/>
            <a:ext cx="346024" cy="345674"/>
            <a:chOff x="4201447" y="3817349"/>
            <a:chExt cx="346024" cy="345674"/>
          </a:xfrm>
        </p:grpSpPr>
        <p:sp>
          <p:nvSpPr>
            <p:cNvPr id="1654" name="Google Shape;1654;p50"/>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5" name="Google Shape;1655;p50"/>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56" name="Google Shape;1656;p50"/>
          <p:cNvGrpSpPr/>
          <p:nvPr/>
        </p:nvGrpSpPr>
        <p:grpSpPr>
          <a:xfrm>
            <a:off x="8072711" y="2131474"/>
            <a:ext cx="345642" cy="345674"/>
            <a:chOff x="5549861" y="3817349"/>
            <a:chExt cx="345642" cy="345674"/>
          </a:xfrm>
        </p:grpSpPr>
        <p:sp>
          <p:nvSpPr>
            <p:cNvPr id="1657" name="Google Shape;1657;p50"/>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8" name="Google Shape;1658;p50"/>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59" name="Google Shape;1659;p50"/>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60" name="Google Shape;1660;p50"/>
          <p:cNvGrpSpPr/>
          <p:nvPr/>
        </p:nvGrpSpPr>
        <p:grpSpPr>
          <a:xfrm>
            <a:off x="8067004" y="3546418"/>
            <a:ext cx="357005" cy="357005"/>
            <a:chOff x="5108729" y="3351230"/>
            <a:chExt cx="357005" cy="357005"/>
          </a:xfrm>
        </p:grpSpPr>
        <p:sp>
          <p:nvSpPr>
            <p:cNvPr id="1661" name="Google Shape;1661;p50"/>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62" name="Google Shape;1662;p50"/>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5" name="Shape 165"/>
        <p:cNvGrpSpPr/>
        <p:nvPr/>
      </p:nvGrpSpPr>
      <p:grpSpPr>
        <a:xfrm>
          <a:off x="0" y="0"/>
          <a:ext cx="0" cy="0"/>
          <a:chOff x="0" y="0"/>
          <a:chExt cx="0" cy="0"/>
        </a:xfrm>
      </p:grpSpPr>
      <p:sp>
        <p:nvSpPr>
          <p:cNvPr id="166" name="Google Shape;166;p24"/>
          <p:cNvSpPr txBox="1"/>
          <p:nvPr>
            <p:ph type="title"/>
          </p:nvPr>
        </p:nvSpPr>
        <p:spPr>
          <a:xfrm>
            <a:off x="720000" y="855425"/>
            <a:ext cx="3477000" cy="421500"/>
          </a:xfrm>
          <a:prstGeom prst="rect">
            <a:avLst/>
          </a:prstGeom>
        </p:spPr>
        <p:txBody>
          <a:bodyPr anchorCtr="0" anchor="ctr" bIns="36000" lIns="91425" spcFirstLastPara="1" rIns="91425" wrap="square" tIns="36000">
            <a:noAutofit/>
          </a:bodyPr>
          <a:lstStyle/>
          <a:p>
            <a:pPr indent="0" lvl="0" marL="0" rtl="0" algn="l">
              <a:spcBef>
                <a:spcPts val="0"/>
              </a:spcBef>
              <a:spcAft>
                <a:spcPts val="0"/>
              </a:spcAft>
              <a:buNone/>
            </a:pPr>
            <a:r>
              <a:rPr lang="en">
                <a:solidFill>
                  <a:schemeClr val="dk2"/>
                </a:solidFill>
              </a:rPr>
              <a:t>01.</a:t>
            </a:r>
            <a:r>
              <a:rPr lang="en"/>
              <a:t> ABOUT US</a:t>
            </a:r>
            <a:endParaRPr/>
          </a:p>
        </p:txBody>
      </p:sp>
      <p:sp>
        <p:nvSpPr>
          <p:cNvPr id="167" name="Google Shape;167;p24"/>
          <p:cNvSpPr txBox="1"/>
          <p:nvPr>
            <p:ph idx="3" type="subTitle"/>
          </p:nvPr>
        </p:nvSpPr>
        <p:spPr>
          <a:xfrm>
            <a:off x="4947150" y="1270900"/>
            <a:ext cx="3477000" cy="644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could describe the topic of the section</a:t>
            </a:r>
            <a:endParaRPr/>
          </a:p>
        </p:txBody>
      </p:sp>
      <p:sp>
        <p:nvSpPr>
          <p:cNvPr id="168" name="Google Shape;168;p24"/>
          <p:cNvSpPr txBox="1"/>
          <p:nvPr>
            <p:ph idx="1" type="subTitle"/>
          </p:nvPr>
        </p:nvSpPr>
        <p:spPr>
          <a:xfrm>
            <a:off x="719675" y="1270900"/>
            <a:ext cx="3477000" cy="644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69" name="Google Shape;169;p24"/>
          <p:cNvSpPr txBox="1"/>
          <p:nvPr>
            <p:ph idx="2" type="title"/>
          </p:nvPr>
        </p:nvSpPr>
        <p:spPr>
          <a:xfrm>
            <a:off x="4947175" y="855400"/>
            <a:ext cx="34770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solidFill>
                  <a:schemeClr val="dk2"/>
                </a:solidFill>
              </a:rPr>
              <a:t>02.</a:t>
            </a:r>
            <a:r>
              <a:rPr lang="en"/>
              <a:t>  MARKET ANALYSIS</a:t>
            </a:r>
            <a:endParaRPr/>
          </a:p>
        </p:txBody>
      </p:sp>
      <p:sp>
        <p:nvSpPr>
          <p:cNvPr id="170" name="Google Shape;170;p24"/>
          <p:cNvSpPr txBox="1"/>
          <p:nvPr>
            <p:ph idx="4" type="title"/>
          </p:nvPr>
        </p:nvSpPr>
        <p:spPr>
          <a:xfrm>
            <a:off x="720000" y="2041675"/>
            <a:ext cx="3477000" cy="421500"/>
          </a:xfrm>
          <a:prstGeom prst="rect">
            <a:avLst/>
          </a:prstGeom>
        </p:spPr>
        <p:txBody>
          <a:bodyPr anchorCtr="0" anchor="ctr" bIns="0" lIns="0" spcFirstLastPara="1" rIns="0" wrap="square" tIns="0">
            <a:noAutofit/>
          </a:bodyPr>
          <a:lstStyle/>
          <a:p>
            <a:pPr indent="0" lvl="0" marL="72000" rtl="0" algn="l">
              <a:spcBef>
                <a:spcPts val="0"/>
              </a:spcBef>
              <a:spcAft>
                <a:spcPts val="0"/>
              </a:spcAft>
              <a:buNone/>
            </a:pPr>
            <a:r>
              <a:rPr lang="en">
                <a:solidFill>
                  <a:schemeClr val="dk2"/>
                </a:solidFill>
              </a:rPr>
              <a:t>03.</a:t>
            </a:r>
            <a:r>
              <a:rPr lang="en"/>
              <a:t> GOALS &amp; STRATEGY</a:t>
            </a:r>
            <a:endParaRPr/>
          </a:p>
        </p:txBody>
      </p:sp>
      <p:sp>
        <p:nvSpPr>
          <p:cNvPr id="171" name="Google Shape;171;p24"/>
          <p:cNvSpPr txBox="1"/>
          <p:nvPr>
            <p:ph idx="5" type="subTitle"/>
          </p:nvPr>
        </p:nvSpPr>
        <p:spPr>
          <a:xfrm>
            <a:off x="719675" y="2457150"/>
            <a:ext cx="3477000" cy="644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72" name="Google Shape;172;p24"/>
          <p:cNvSpPr txBox="1"/>
          <p:nvPr>
            <p:ph idx="6" type="title"/>
          </p:nvPr>
        </p:nvSpPr>
        <p:spPr>
          <a:xfrm>
            <a:off x="4947175" y="2041650"/>
            <a:ext cx="34770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solidFill>
                  <a:schemeClr val="dk2"/>
                </a:solidFill>
              </a:rPr>
              <a:t>04.</a:t>
            </a:r>
            <a:r>
              <a:rPr lang="en"/>
              <a:t> CONTENT PLAN</a:t>
            </a:r>
            <a:endParaRPr/>
          </a:p>
        </p:txBody>
      </p:sp>
      <p:sp>
        <p:nvSpPr>
          <p:cNvPr id="173" name="Google Shape;173;p24"/>
          <p:cNvSpPr txBox="1"/>
          <p:nvPr>
            <p:ph idx="7" type="subTitle"/>
          </p:nvPr>
        </p:nvSpPr>
        <p:spPr>
          <a:xfrm>
            <a:off x="4947150" y="2457150"/>
            <a:ext cx="3477000" cy="644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could describe the topic of the section</a:t>
            </a:r>
            <a:endParaRPr/>
          </a:p>
        </p:txBody>
      </p:sp>
      <p:sp>
        <p:nvSpPr>
          <p:cNvPr id="174" name="Google Shape;174;p24"/>
          <p:cNvSpPr txBox="1"/>
          <p:nvPr>
            <p:ph idx="8" type="title"/>
          </p:nvPr>
        </p:nvSpPr>
        <p:spPr>
          <a:xfrm>
            <a:off x="720000" y="3227925"/>
            <a:ext cx="3477000" cy="421500"/>
          </a:xfrm>
          <a:prstGeom prst="rect">
            <a:avLst/>
          </a:prstGeom>
        </p:spPr>
        <p:txBody>
          <a:bodyPr anchorCtr="0" anchor="ctr" bIns="0" lIns="0" spcFirstLastPara="1" rIns="0" wrap="square" tIns="0">
            <a:noAutofit/>
          </a:bodyPr>
          <a:lstStyle/>
          <a:p>
            <a:pPr indent="0" lvl="0" marL="72000" rtl="0" algn="l">
              <a:spcBef>
                <a:spcPts val="0"/>
              </a:spcBef>
              <a:spcAft>
                <a:spcPts val="0"/>
              </a:spcAft>
              <a:buNone/>
            </a:pPr>
            <a:r>
              <a:rPr lang="en">
                <a:solidFill>
                  <a:schemeClr val="dk2"/>
                </a:solidFill>
              </a:rPr>
              <a:t>05.</a:t>
            </a:r>
            <a:r>
              <a:rPr lang="en"/>
              <a:t> BUDGET</a:t>
            </a:r>
            <a:endParaRPr/>
          </a:p>
        </p:txBody>
      </p:sp>
      <p:sp>
        <p:nvSpPr>
          <p:cNvPr id="175" name="Google Shape;175;p24"/>
          <p:cNvSpPr txBox="1"/>
          <p:nvPr>
            <p:ph idx="9" type="subTitle"/>
          </p:nvPr>
        </p:nvSpPr>
        <p:spPr>
          <a:xfrm>
            <a:off x="719675" y="3643400"/>
            <a:ext cx="3477000" cy="644700"/>
          </a:xfrm>
          <a:prstGeom prst="rect">
            <a:avLst/>
          </a:prstGeom>
        </p:spPr>
        <p:txBody>
          <a:bodyPr anchorCtr="0" anchor="t" bIns="91425" lIns="91425" spcFirstLastPara="1" rIns="91425" wrap="square" tIns="91425">
            <a:noAutofit/>
          </a:bodyPr>
          <a:lstStyle/>
          <a:p>
            <a:pPr indent="0" lvl="0" marL="0" rtl="0" algn="l">
              <a:spcBef>
                <a:spcPts val="0"/>
              </a:spcBef>
              <a:spcAft>
                <a:spcPts val="1600"/>
              </a:spcAft>
              <a:buNone/>
            </a:pPr>
            <a:r>
              <a:rPr lang="en"/>
              <a:t>Here you could describe the topic of the section</a:t>
            </a:r>
            <a:endParaRPr/>
          </a:p>
        </p:txBody>
      </p:sp>
      <p:sp>
        <p:nvSpPr>
          <p:cNvPr id="176" name="Google Shape;176;p24"/>
          <p:cNvSpPr txBox="1"/>
          <p:nvPr>
            <p:ph idx="13" type="title"/>
          </p:nvPr>
        </p:nvSpPr>
        <p:spPr>
          <a:xfrm>
            <a:off x="4947175" y="3227900"/>
            <a:ext cx="3477000" cy="421500"/>
          </a:xfrm>
          <a:prstGeom prst="rect">
            <a:avLst/>
          </a:prstGeom>
        </p:spPr>
        <p:txBody>
          <a:bodyPr anchorCtr="0" anchor="ctr" bIns="0" lIns="0" spcFirstLastPara="1" rIns="0" wrap="square" tIns="0">
            <a:noAutofit/>
          </a:bodyPr>
          <a:lstStyle/>
          <a:p>
            <a:pPr indent="0" lvl="0" marL="0" rtl="0" algn="r">
              <a:spcBef>
                <a:spcPts val="0"/>
              </a:spcBef>
              <a:spcAft>
                <a:spcPts val="0"/>
              </a:spcAft>
              <a:buNone/>
            </a:pPr>
            <a:r>
              <a:rPr lang="en">
                <a:solidFill>
                  <a:schemeClr val="dk2"/>
                </a:solidFill>
              </a:rPr>
              <a:t>06.</a:t>
            </a:r>
            <a:r>
              <a:rPr lang="en"/>
              <a:t> KPI OVERVIEW</a:t>
            </a:r>
            <a:endParaRPr/>
          </a:p>
        </p:txBody>
      </p:sp>
      <p:sp>
        <p:nvSpPr>
          <p:cNvPr id="177" name="Google Shape;177;p24"/>
          <p:cNvSpPr txBox="1"/>
          <p:nvPr>
            <p:ph idx="14" type="subTitle"/>
          </p:nvPr>
        </p:nvSpPr>
        <p:spPr>
          <a:xfrm>
            <a:off x="4947150" y="3643400"/>
            <a:ext cx="3477000" cy="644700"/>
          </a:xfrm>
          <a:prstGeom prst="rect">
            <a:avLst/>
          </a:prstGeom>
        </p:spPr>
        <p:txBody>
          <a:bodyPr anchorCtr="0" anchor="t" bIns="91425" lIns="91425" spcFirstLastPara="1" rIns="91425" wrap="square" tIns="91425">
            <a:noAutofit/>
          </a:bodyPr>
          <a:lstStyle/>
          <a:p>
            <a:pPr indent="0" lvl="0" marL="0" rtl="0" algn="r">
              <a:spcBef>
                <a:spcPts val="0"/>
              </a:spcBef>
              <a:spcAft>
                <a:spcPts val="1600"/>
              </a:spcAft>
              <a:buNone/>
            </a:pPr>
            <a:r>
              <a:rPr lang="en"/>
              <a:t>Here you could describe the topic of the section</a:t>
            </a:r>
            <a:endParaRPr/>
          </a:p>
        </p:txBody>
      </p:sp>
      <p:grpSp>
        <p:nvGrpSpPr>
          <p:cNvPr id="178" name="Google Shape;178;p24"/>
          <p:cNvGrpSpPr/>
          <p:nvPr/>
        </p:nvGrpSpPr>
        <p:grpSpPr>
          <a:xfrm>
            <a:off x="4474563" y="533838"/>
            <a:ext cx="194729" cy="1064682"/>
            <a:chOff x="4474563" y="1523650"/>
            <a:chExt cx="194729" cy="1064682"/>
          </a:xfrm>
        </p:grpSpPr>
        <p:sp>
          <p:nvSpPr>
            <p:cNvPr id="179" name="Google Shape;179;p24"/>
            <p:cNvSpPr/>
            <p:nvPr/>
          </p:nvSpPr>
          <p:spPr>
            <a:xfrm>
              <a:off x="4528610" y="1523650"/>
              <a:ext cx="140681" cy="1064682"/>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 name="Google Shape;180;p24"/>
            <p:cNvSpPr/>
            <p:nvPr/>
          </p:nvSpPr>
          <p:spPr>
            <a:xfrm>
              <a:off x="4508775" y="2011499"/>
              <a:ext cx="99911" cy="367670"/>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 name="Google Shape;181;p24"/>
            <p:cNvSpPr/>
            <p:nvPr/>
          </p:nvSpPr>
          <p:spPr>
            <a:xfrm>
              <a:off x="4474563" y="2056993"/>
              <a:ext cx="68793" cy="262708"/>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 name="Google Shape;182;p24"/>
            <p:cNvSpPr/>
            <p:nvPr/>
          </p:nvSpPr>
          <p:spPr>
            <a:xfrm>
              <a:off x="4599885" y="1997651"/>
              <a:ext cx="8675" cy="14337"/>
            </a:xfrm>
            <a:custGeom>
              <a:rect b="b" l="l" r="r" t="t"/>
              <a:pathLst>
                <a:path extrusionOk="0" h="352" w="213">
                  <a:moveTo>
                    <a:pt x="79" y="341"/>
                  </a:moveTo>
                  <a:cubicBezTo>
                    <a:pt x="120" y="242"/>
                    <a:pt x="157" y="144"/>
                    <a:pt x="212" y="1"/>
                  </a:cubicBezTo>
                  <a:cubicBezTo>
                    <a:pt x="1" y="113"/>
                    <a:pt x="52" y="232"/>
                    <a:pt x="93" y="351"/>
                  </a:cubicBezTo>
                  <a:cubicBezTo>
                    <a:pt x="96" y="351"/>
                    <a:pt x="79" y="341"/>
                    <a:pt x="79" y="34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 name="Google Shape;183;p24"/>
            <p:cNvSpPr/>
            <p:nvPr/>
          </p:nvSpPr>
          <p:spPr>
            <a:xfrm>
              <a:off x="4544128" y="2039643"/>
              <a:ext cx="8390" cy="8390"/>
            </a:xfrm>
            <a:custGeom>
              <a:rect b="b" l="l" r="r" t="t"/>
              <a:pathLst>
                <a:path extrusionOk="0" h="206" w="206">
                  <a:moveTo>
                    <a:pt x="1" y="151"/>
                  </a:moveTo>
                  <a:cubicBezTo>
                    <a:pt x="62" y="178"/>
                    <a:pt x="107" y="205"/>
                    <a:pt x="114" y="199"/>
                  </a:cubicBezTo>
                  <a:cubicBezTo>
                    <a:pt x="151" y="161"/>
                    <a:pt x="181" y="117"/>
                    <a:pt x="199" y="69"/>
                  </a:cubicBezTo>
                  <a:cubicBezTo>
                    <a:pt x="205" y="56"/>
                    <a:pt x="164" y="25"/>
                    <a:pt x="148" y="1"/>
                  </a:cubicBezTo>
                  <a:cubicBezTo>
                    <a:pt x="100" y="48"/>
                    <a:pt x="56" y="97"/>
                    <a:pt x="1" y="1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 name="Google Shape;184;p24"/>
          <p:cNvGrpSpPr/>
          <p:nvPr/>
        </p:nvGrpSpPr>
        <p:grpSpPr>
          <a:xfrm>
            <a:off x="4474563" y="3538825"/>
            <a:ext cx="194729" cy="1064682"/>
            <a:chOff x="4474563" y="2639025"/>
            <a:chExt cx="194729" cy="1064682"/>
          </a:xfrm>
        </p:grpSpPr>
        <p:sp>
          <p:nvSpPr>
            <p:cNvPr id="185" name="Google Shape;185;p24"/>
            <p:cNvSpPr/>
            <p:nvPr/>
          </p:nvSpPr>
          <p:spPr>
            <a:xfrm rot="10800000">
              <a:off x="4474563" y="2639025"/>
              <a:ext cx="140681" cy="1064682"/>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 name="Google Shape;186;p24"/>
            <p:cNvSpPr/>
            <p:nvPr/>
          </p:nvSpPr>
          <p:spPr>
            <a:xfrm rot="10800000">
              <a:off x="4535168" y="2848188"/>
              <a:ext cx="99911" cy="367670"/>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 name="Google Shape;187;p24"/>
            <p:cNvSpPr/>
            <p:nvPr/>
          </p:nvSpPr>
          <p:spPr>
            <a:xfrm rot="10800000">
              <a:off x="4600498" y="2907655"/>
              <a:ext cx="68793" cy="262708"/>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 name="Google Shape;188;p24"/>
            <p:cNvSpPr/>
            <p:nvPr/>
          </p:nvSpPr>
          <p:spPr>
            <a:xfrm rot="10800000">
              <a:off x="4535293" y="3215369"/>
              <a:ext cx="8675" cy="14337"/>
            </a:xfrm>
            <a:custGeom>
              <a:rect b="b" l="l" r="r" t="t"/>
              <a:pathLst>
                <a:path extrusionOk="0" h="352" w="213">
                  <a:moveTo>
                    <a:pt x="79" y="341"/>
                  </a:moveTo>
                  <a:cubicBezTo>
                    <a:pt x="120" y="242"/>
                    <a:pt x="157" y="144"/>
                    <a:pt x="212" y="1"/>
                  </a:cubicBezTo>
                  <a:cubicBezTo>
                    <a:pt x="1" y="113"/>
                    <a:pt x="52" y="232"/>
                    <a:pt x="93" y="351"/>
                  </a:cubicBezTo>
                  <a:cubicBezTo>
                    <a:pt x="96" y="351"/>
                    <a:pt x="79" y="341"/>
                    <a:pt x="79" y="34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 name="Google Shape;189;p24"/>
            <p:cNvSpPr/>
            <p:nvPr/>
          </p:nvSpPr>
          <p:spPr>
            <a:xfrm rot="10800000">
              <a:off x="4591336" y="3179324"/>
              <a:ext cx="8390" cy="8390"/>
            </a:xfrm>
            <a:custGeom>
              <a:rect b="b" l="l" r="r" t="t"/>
              <a:pathLst>
                <a:path extrusionOk="0" h="206" w="206">
                  <a:moveTo>
                    <a:pt x="1" y="151"/>
                  </a:moveTo>
                  <a:cubicBezTo>
                    <a:pt x="62" y="178"/>
                    <a:pt x="107" y="205"/>
                    <a:pt x="114" y="199"/>
                  </a:cubicBezTo>
                  <a:cubicBezTo>
                    <a:pt x="151" y="161"/>
                    <a:pt x="181" y="117"/>
                    <a:pt x="199" y="69"/>
                  </a:cubicBezTo>
                  <a:cubicBezTo>
                    <a:pt x="205" y="56"/>
                    <a:pt x="164" y="25"/>
                    <a:pt x="148" y="1"/>
                  </a:cubicBezTo>
                  <a:cubicBezTo>
                    <a:pt x="100" y="48"/>
                    <a:pt x="56" y="97"/>
                    <a:pt x="1" y="151"/>
                  </a:cubicBezTo>
                  <a:close/>
                </a:path>
              </a:pathLst>
            </a:custGeom>
            <a:solidFill>
              <a:srgbClr val="4B414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66" name="Shape 1666"/>
        <p:cNvGrpSpPr/>
        <p:nvPr/>
      </p:nvGrpSpPr>
      <p:grpSpPr>
        <a:xfrm>
          <a:off x="0" y="0"/>
          <a:ext cx="0" cy="0"/>
          <a:chOff x="0" y="0"/>
          <a:chExt cx="0" cy="0"/>
        </a:xfrm>
      </p:grpSpPr>
      <p:sp>
        <p:nvSpPr>
          <p:cNvPr id="1667" name="Google Shape;1667;p51"/>
          <p:cNvSpPr txBox="1"/>
          <p:nvPr>
            <p:ph type="title"/>
          </p:nvPr>
        </p:nvSpPr>
        <p:spPr>
          <a:xfrm>
            <a:off x="719775" y="540000"/>
            <a:ext cx="7704300" cy="3828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 ALTERNATIVE RESOURCES</a:t>
            </a:r>
            <a:endParaRPr/>
          </a:p>
        </p:txBody>
      </p:sp>
      <p:grpSp>
        <p:nvGrpSpPr>
          <p:cNvPr id="1668" name="Google Shape;1668;p51"/>
          <p:cNvGrpSpPr/>
          <p:nvPr/>
        </p:nvGrpSpPr>
        <p:grpSpPr>
          <a:xfrm>
            <a:off x="8072481" y="1423999"/>
            <a:ext cx="346056" cy="345674"/>
            <a:chOff x="3303268" y="3817349"/>
            <a:chExt cx="346056" cy="345674"/>
          </a:xfrm>
        </p:grpSpPr>
        <p:sp>
          <p:nvSpPr>
            <p:cNvPr id="1669" name="Google Shape;1669;p51"/>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0" name="Google Shape;1670;p51"/>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1" name="Google Shape;1671;p51"/>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2" name="Google Shape;1672;p51"/>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3" name="Google Shape;1673;p51"/>
          <p:cNvGrpSpPr/>
          <p:nvPr/>
        </p:nvGrpSpPr>
        <p:grpSpPr>
          <a:xfrm>
            <a:off x="8072510" y="2838949"/>
            <a:ext cx="346024" cy="345674"/>
            <a:chOff x="4201447" y="3817349"/>
            <a:chExt cx="346024" cy="345674"/>
          </a:xfrm>
        </p:grpSpPr>
        <p:sp>
          <p:nvSpPr>
            <p:cNvPr id="1674" name="Google Shape;1674;p51"/>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5" name="Google Shape;1675;p51"/>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76" name="Google Shape;1676;p51"/>
          <p:cNvGrpSpPr/>
          <p:nvPr/>
        </p:nvGrpSpPr>
        <p:grpSpPr>
          <a:xfrm>
            <a:off x="8072711" y="2131474"/>
            <a:ext cx="345642" cy="345674"/>
            <a:chOff x="5549861" y="3817349"/>
            <a:chExt cx="345642" cy="345674"/>
          </a:xfrm>
        </p:grpSpPr>
        <p:sp>
          <p:nvSpPr>
            <p:cNvPr id="1677" name="Google Shape;1677;p51"/>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8" name="Google Shape;1678;p51"/>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79" name="Google Shape;1679;p51"/>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80" name="Google Shape;1680;p51"/>
          <p:cNvGrpSpPr/>
          <p:nvPr/>
        </p:nvGrpSpPr>
        <p:grpSpPr>
          <a:xfrm>
            <a:off x="8067004" y="3546418"/>
            <a:ext cx="357005" cy="357005"/>
            <a:chOff x="5108729" y="3351230"/>
            <a:chExt cx="357005" cy="357005"/>
          </a:xfrm>
        </p:grpSpPr>
        <p:sp>
          <p:nvSpPr>
            <p:cNvPr id="1681" name="Google Shape;1681;p51"/>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82" name="Google Shape;1682;p51"/>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683" name="Google Shape;1683;p51"/>
          <p:cNvSpPr txBox="1"/>
          <p:nvPr>
            <p:ph idx="1" type="body"/>
          </p:nvPr>
        </p:nvSpPr>
        <p:spPr>
          <a:xfrm>
            <a:off x="719850" y="1020825"/>
            <a:ext cx="7704300" cy="3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ton"/>
                <a:ea typeface="Anton"/>
                <a:cs typeface="Anton"/>
                <a:sym typeface="Anton"/>
              </a:rPr>
              <a:t>PHOTO</a:t>
            </a:r>
            <a:endParaRPr>
              <a:latin typeface="Anton"/>
              <a:ea typeface="Anton"/>
              <a:cs typeface="Anton"/>
              <a:sym typeface="Anton"/>
            </a:endParaRPr>
          </a:p>
          <a:p>
            <a:pPr indent="-304800" lvl="0" marL="457200" rtl="0" algn="l">
              <a:spcBef>
                <a:spcPts val="1600"/>
              </a:spcBef>
              <a:spcAft>
                <a:spcPts val="0"/>
              </a:spcAft>
              <a:buSzPts val="1200"/>
              <a:buChar char="●"/>
            </a:pPr>
            <a:r>
              <a:rPr lang="en">
                <a:solidFill>
                  <a:schemeClr val="hlink"/>
                </a:solidFill>
                <a:uFill>
                  <a:noFill/>
                </a:uFill>
                <a:hlinkClick r:id="rId3"/>
              </a:rPr>
              <a:t>Half face of black young man</a:t>
            </a:r>
            <a:endParaRPr/>
          </a:p>
          <a:p>
            <a:pPr indent="-304800" lvl="0" marL="457200" rtl="0" algn="l">
              <a:spcBef>
                <a:spcPts val="0"/>
              </a:spcBef>
              <a:spcAft>
                <a:spcPts val="0"/>
              </a:spcAft>
              <a:buSzPts val="1200"/>
              <a:buChar char="●"/>
            </a:pPr>
            <a:r>
              <a:rPr lang="en">
                <a:solidFill>
                  <a:schemeClr val="hlink"/>
                </a:solidFill>
                <a:uFill>
                  <a:noFill/>
                </a:uFill>
                <a:hlinkClick r:id="rId4"/>
              </a:rPr>
              <a:t>Portrait of a young man sitting on the bench drinking the refreshing delicious chocolate milk</a:t>
            </a:r>
            <a:endParaRPr/>
          </a:p>
          <a:p>
            <a:pPr indent="-304800" lvl="0" marL="457200" rtl="0" algn="l">
              <a:spcBef>
                <a:spcPts val="0"/>
              </a:spcBef>
              <a:spcAft>
                <a:spcPts val="0"/>
              </a:spcAft>
              <a:buSzPts val="1200"/>
              <a:buChar char="●"/>
            </a:pPr>
            <a:r>
              <a:rPr lang="en">
                <a:solidFill>
                  <a:schemeClr val="hlink"/>
                </a:solidFill>
                <a:uFill>
                  <a:noFill/>
                </a:uFill>
                <a:hlinkClick r:id="rId5"/>
              </a:rPr>
              <a:t>Close-up of bearded man with eye closed against green backdrop</a:t>
            </a:r>
            <a:endParaRPr/>
          </a:p>
          <a:p>
            <a:pPr indent="-304800" lvl="0" marL="457200" rtl="0" algn="l">
              <a:spcBef>
                <a:spcPts val="0"/>
              </a:spcBef>
              <a:spcAft>
                <a:spcPts val="0"/>
              </a:spcAft>
              <a:buSzPts val="1200"/>
              <a:buChar char="●"/>
            </a:pPr>
            <a:r>
              <a:rPr lang="en">
                <a:solidFill>
                  <a:schemeClr val="hlink"/>
                </a:solidFill>
                <a:uFill>
                  <a:noFill/>
                </a:uFill>
                <a:hlinkClick r:id="rId6"/>
              </a:rPr>
              <a:t>Bearded elderly man sitting in barber shop</a:t>
            </a:r>
            <a:endParaRPr/>
          </a:p>
          <a:p>
            <a:pPr indent="-304800" lvl="0" marL="457200" rtl="0" algn="l">
              <a:spcBef>
                <a:spcPts val="0"/>
              </a:spcBef>
              <a:spcAft>
                <a:spcPts val="0"/>
              </a:spcAft>
              <a:buSzPts val="1200"/>
              <a:buChar char="●"/>
            </a:pPr>
            <a:r>
              <a:rPr lang="en">
                <a:solidFill>
                  <a:schemeClr val="hlink"/>
                </a:solidFill>
                <a:uFill>
                  <a:noFill/>
                </a:uFill>
                <a:hlinkClick r:id="rId7"/>
              </a:rPr>
              <a:t>Bearded client visiting barber shop</a:t>
            </a:r>
            <a:endParaRPr/>
          </a:p>
          <a:p>
            <a:pPr indent="-304800" lvl="0" marL="457200" rtl="0" algn="l">
              <a:spcBef>
                <a:spcPts val="0"/>
              </a:spcBef>
              <a:spcAft>
                <a:spcPts val="0"/>
              </a:spcAft>
              <a:buSzPts val="1200"/>
              <a:buChar char="●"/>
            </a:pPr>
            <a:r>
              <a:rPr lang="en">
                <a:solidFill>
                  <a:schemeClr val="hlink"/>
                </a:solidFill>
                <a:uFill>
                  <a:noFill/>
                </a:uFill>
                <a:hlinkClick r:id="rId8"/>
              </a:rPr>
              <a:t>Barber straighten mustache of senior client</a:t>
            </a:r>
            <a:endParaRPr/>
          </a:p>
          <a:p>
            <a:pPr indent="-304800" lvl="0" marL="457200" rtl="0" algn="l">
              <a:spcBef>
                <a:spcPts val="0"/>
              </a:spcBef>
              <a:spcAft>
                <a:spcPts val="0"/>
              </a:spcAft>
              <a:buSzPts val="1200"/>
              <a:buChar char="●"/>
            </a:pPr>
            <a:r>
              <a:rPr lang="en">
                <a:solidFill>
                  <a:schemeClr val="hlink"/>
                </a:solidFill>
                <a:uFill>
                  <a:noFill/>
                </a:uFill>
                <a:hlinkClick r:id="rId9"/>
              </a:rPr>
              <a:t>Tattooed man's hand holding sunflower against grey backdrop</a:t>
            </a:r>
            <a:endParaRPr/>
          </a:p>
          <a:p>
            <a:pPr indent="-304800" lvl="0" marL="457200" rtl="0" algn="l">
              <a:spcBef>
                <a:spcPts val="0"/>
              </a:spcBef>
              <a:spcAft>
                <a:spcPts val="0"/>
              </a:spcAft>
              <a:buSzPts val="1200"/>
              <a:buChar char="●"/>
            </a:pPr>
            <a:r>
              <a:rPr lang="en">
                <a:solidFill>
                  <a:schemeClr val="hlink"/>
                </a:solidFill>
                <a:uFill>
                  <a:noFill/>
                </a:uFill>
                <a:hlinkClick r:id="rId10"/>
              </a:rPr>
              <a:t>Hairdresser shaving beard to client</a:t>
            </a:r>
            <a:endParaRPr/>
          </a:p>
          <a:p>
            <a:pPr indent="-304800" lvl="0" marL="457200" rtl="0" algn="l">
              <a:spcBef>
                <a:spcPts val="0"/>
              </a:spcBef>
              <a:spcAft>
                <a:spcPts val="0"/>
              </a:spcAft>
              <a:buSzPts val="1200"/>
              <a:buChar char="●"/>
            </a:pPr>
            <a:r>
              <a:rPr lang="en">
                <a:solidFill>
                  <a:schemeClr val="hlink"/>
                </a:solidFill>
                <a:uFill>
                  <a:noFill/>
                </a:uFill>
                <a:hlinkClick r:id="rId11"/>
              </a:rPr>
              <a:t>Close-up of romantic young gay couple kissing taking selfie</a:t>
            </a:r>
            <a:endParaRPr/>
          </a:p>
          <a:p>
            <a:pPr indent="-304800" lvl="0" marL="457200" rtl="0" algn="l">
              <a:spcBef>
                <a:spcPts val="0"/>
              </a:spcBef>
              <a:spcAft>
                <a:spcPts val="0"/>
              </a:spcAft>
              <a:buSzPts val="1200"/>
              <a:buChar char="●"/>
            </a:pPr>
            <a:r>
              <a:rPr lang="en">
                <a:solidFill>
                  <a:schemeClr val="hlink"/>
                </a:solidFill>
                <a:uFill>
                  <a:noFill/>
                </a:uFill>
                <a:hlinkClick r:id="rId12"/>
              </a:rPr>
              <a:t>Elderly man</a:t>
            </a:r>
            <a:endParaRPr/>
          </a:p>
          <a:p>
            <a:pPr indent="-317500" lvl="0" marL="457200" rtl="0" algn="l">
              <a:spcBef>
                <a:spcPts val="0"/>
              </a:spcBef>
              <a:spcAft>
                <a:spcPts val="0"/>
              </a:spcAft>
              <a:buSzPts val="1400"/>
              <a:buChar char="●"/>
            </a:pPr>
            <a:r>
              <a:rPr lang="en">
                <a:solidFill>
                  <a:schemeClr val="hlink"/>
                </a:solidFill>
                <a:uFill>
                  <a:noFill/>
                </a:uFill>
                <a:hlinkClick r:id="rId13"/>
              </a:rPr>
              <a:t>Serious young man sitting on armchair in salon</a:t>
            </a:r>
            <a:endParaRPr/>
          </a:p>
          <a:p>
            <a:pPr indent="-317500" lvl="0" marL="457200" rtl="0" algn="l">
              <a:spcBef>
                <a:spcPts val="0"/>
              </a:spcBef>
              <a:spcAft>
                <a:spcPts val="0"/>
              </a:spcAft>
              <a:buSzPts val="1400"/>
              <a:buChar char="●"/>
            </a:pPr>
            <a:r>
              <a:rPr lang="en">
                <a:solidFill>
                  <a:schemeClr val="hlink"/>
                </a:solidFill>
                <a:uFill>
                  <a:noFill/>
                </a:uFill>
                <a:hlinkClick r:id="rId14"/>
              </a:rPr>
              <a:t>Tattooed young man with ears and nose piercing looking over his shoulder holding red gerbera flower in hand</a:t>
            </a:r>
            <a:endParaRPr/>
          </a:p>
          <a:p>
            <a:pPr indent="0" lvl="0" marL="0" rtl="0" algn="l">
              <a:spcBef>
                <a:spcPts val="1600"/>
              </a:spcBef>
              <a:spcAft>
                <a:spcPts val="1600"/>
              </a:spcAft>
              <a:buNone/>
            </a:pPr>
            <a:r>
              <a:t/>
            </a:r>
            <a:endParaRPr/>
          </a:p>
        </p:txBody>
      </p:sp>
    </p:spTree>
  </p:cSld>
  <p:clrMapOvr>
    <a:masterClrMapping/>
  </p:clrMapOvr>
</p:sld>
</file>

<file path=ppt/slides/slide3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687" name="Shape 1687"/>
        <p:cNvGrpSpPr/>
        <p:nvPr/>
      </p:nvGrpSpPr>
      <p:grpSpPr>
        <a:xfrm>
          <a:off x="0" y="0"/>
          <a:ext cx="0" cy="0"/>
          <a:chOff x="0" y="0"/>
          <a:chExt cx="0" cy="0"/>
        </a:xfrm>
      </p:grpSpPr>
      <p:sp>
        <p:nvSpPr>
          <p:cNvPr id="1688" name="Google Shape;1688;p52"/>
          <p:cNvSpPr txBox="1"/>
          <p:nvPr>
            <p:ph type="title"/>
          </p:nvPr>
        </p:nvSpPr>
        <p:spPr>
          <a:xfrm>
            <a:off x="719775" y="540000"/>
            <a:ext cx="7704300" cy="3828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RESOURCES</a:t>
            </a:r>
            <a:endParaRPr/>
          </a:p>
        </p:txBody>
      </p:sp>
      <p:grpSp>
        <p:nvGrpSpPr>
          <p:cNvPr id="1689" name="Google Shape;1689;p52"/>
          <p:cNvGrpSpPr/>
          <p:nvPr/>
        </p:nvGrpSpPr>
        <p:grpSpPr>
          <a:xfrm>
            <a:off x="8072481" y="1423999"/>
            <a:ext cx="346056" cy="345674"/>
            <a:chOff x="3303268" y="3817349"/>
            <a:chExt cx="346056" cy="345674"/>
          </a:xfrm>
        </p:grpSpPr>
        <p:sp>
          <p:nvSpPr>
            <p:cNvPr id="1690" name="Google Shape;1690;p52"/>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1" name="Google Shape;1691;p52"/>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2" name="Google Shape;1692;p52"/>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3" name="Google Shape;1693;p52"/>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4" name="Google Shape;1694;p52"/>
          <p:cNvGrpSpPr/>
          <p:nvPr/>
        </p:nvGrpSpPr>
        <p:grpSpPr>
          <a:xfrm>
            <a:off x="8072510" y="2838949"/>
            <a:ext cx="346024" cy="345674"/>
            <a:chOff x="4201447" y="3817349"/>
            <a:chExt cx="346024" cy="345674"/>
          </a:xfrm>
        </p:grpSpPr>
        <p:sp>
          <p:nvSpPr>
            <p:cNvPr id="1695" name="Google Shape;1695;p52"/>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6" name="Google Shape;1696;p52"/>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697" name="Google Shape;1697;p52"/>
          <p:cNvGrpSpPr/>
          <p:nvPr/>
        </p:nvGrpSpPr>
        <p:grpSpPr>
          <a:xfrm>
            <a:off x="8072711" y="2131474"/>
            <a:ext cx="345642" cy="345674"/>
            <a:chOff x="5549861" y="3817349"/>
            <a:chExt cx="345642" cy="345674"/>
          </a:xfrm>
        </p:grpSpPr>
        <p:sp>
          <p:nvSpPr>
            <p:cNvPr id="1698" name="Google Shape;1698;p52"/>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699" name="Google Shape;1699;p52"/>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0" name="Google Shape;1700;p52"/>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01" name="Google Shape;1701;p52"/>
          <p:cNvGrpSpPr/>
          <p:nvPr/>
        </p:nvGrpSpPr>
        <p:grpSpPr>
          <a:xfrm>
            <a:off x="8067004" y="3546418"/>
            <a:ext cx="357005" cy="357005"/>
            <a:chOff x="5108729" y="3351230"/>
            <a:chExt cx="357005" cy="357005"/>
          </a:xfrm>
        </p:grpSpPr>
        <p:sp>
          <p:nvSpPr>
            <p:cNvPr id="1702" name="Google Shape;1702;p52"/>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03" name="Google Shape;1703;p52"/>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04" name="Google Shape;1704;p52"/>
          <p:cNvSpPr txBox="1"/>
          <p:nvPr>
            <p:ph idx="1" type="body"/>
          </p:nvPr>
        </p:nvSpPr>
        <p:spPr>
          <a:xfrm>
            <a:off x="719850" y="1020825"/>
            <a:ext cx="7704300" cy="3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ton"/>
                <a:ea typeface="Anton"/>
                <a:cs typeface="Anton"/>
                <a:sym typeface="Anton"/>
              </a:rPr>
              <a:t>PHOTO</a:t>
            </a:r>
            <a:endParaRPr>
              <a:latin typeface="Anton"/>
              <a:ea typeface="Anton"/>
              <a:cs typeface="Anton"/>
              <a:sym typeface="Anton"/>
            </a:endParaRPr>
          </a:p>
          <a:p>
            <a:pPr indent="-304800" lvl="0" marL="457200" rtl="0" algn="l">
              <a:spcBef>
                <a:spcPts val="1600"/>
              </a:spcBef>
              <a:spcAft>
                <a:spcPts val="0"/>
              </a:spcAft>
              <a:buSzPts val="1200"/>
              <a:buChar char="●"/>
            </a:pPr>
            <a:r>
              <a:rPr lang="en">
                <a:solidFill>
                  <a:schemeClr val="hlink"/>
                </a:solidFill>
                <a:uFill>
                  <a:noFill/>
                </a:uFill>
                <a:hlinkClick r:id="rId3"/>
              </a:rPr>
              <a:t>Close-up of a handsome man pulling his mustache looking at camera</a:t>
            </a:r>
            <a:endParaRPr/>
          </a:p>
          <a:p>
            <a:pPr indent="-304800" lvl="0" marL="457200" rtl="0" algn="l">
              <a:spcBef>
                <a:spcPts val="0"/>
              </a:spcBef>
              <a:spcAft>
                <a:spcPts val="0"/>
              </a:spcAft>
              <a:buSzPts val="1200"/>
              <a:buChar char="●"/>
            </a:pPr>
            <a:r>
              <a:rPr lang="en">
                <a:solidFill>
                  <a:schemeClr val="hlink"/>
                </a:solidFill>
                <a:uFill>
                  <a:noFill/>
                </a:uFill>
                <a:hlinkClick r:id="rId4"/>
              </a:rPr>
              <a:t>Close-up of tattooed young man holding floral bouquet in hand against grey wall</a:t>
            </a:r>
            <a:endParaRPr/>
          </a:p>
          <a:p>
            <a:pPr indent="-304800" lvl="0" marL="457200" rtl="0" algn="l">
              <a:spcBef>
                <a:spcPts val="0"/>
              </a:spcBef>
              <a:spcAft>
                <a:spcPts val="0"/>
              </a:spcAft>
              <a:buSzPts val="1200"/>
              <a:buChar char="●"/>
            </a:pPr>
            <a:r>
              <a:rPr lang="en">
                <a:solidFill>
                  <a:schemeClr val="hlink"/>
                </a:solidFill>
                <a:uFill>
                  <a:noFill/>
                </a:uFill>
                <a:hlinkClick r:id="rId5"/>
              </a:rPr>
              <a:t>Serious tattooed young man in floral drape looking at camera</a:t>
            </a:r>
            <a:endParaRPr/>
          </a:p>
          <a:p>
            <a:pPr indent="-304800" lvl="0" marL="457200" rtl="0" algn="l">
              <a:spcBef>
                <a:spcPts val="0"/>
              </a:spcBef>
              <a:spcAft>
                <a:spcPts val="0"/>
              </a:spcAft>
              <a:buSzPts val="1200"/>
              <a:buChar char="●"/>
            </a:pPr>
            <a:r>
              <a:rPr lang="en">
                <a:solidFill>
                  <a:schemeClr val="hlink"/>
                </a:solidFill>
                <a:uFill>
                  <a:noFill/>
                </a:uFill>
                <a:hlinkClick r:id="rId6"/>
              </a:rPr>
              <a:t>Male hipster showing hairdressers tools</a:t>
            </a:r>
            <a:endParaRPr/>
          </a:p>
          <a:p>
            <a:pPr indent="-304800" lvl="0" marL="457200" rtl="0" algn="l">
              <a:spcBef>
                <a:spcPts val="0"/>
              </a:spcBef>
              <a:spcAft>
                <a:spcPts val="0"/>
              </a:spcAft>
              <a:buSzPts val="1200"/>
              <a:buChar char="●"/>
            </a:pPr>
            <a:r>
              <a:rPr lang="en">
                <a:solidFill>
                  <a:schemeClr val="hlink"/>
                </a:solidFill>
                <a:uFill>
                  <a:noFill/>
                </a:uFill>
                <a:hlinkClick r:id="rId7"/>
              </a:rPr>
              <a:t>Old customer making face at hair salon</a:t>
            </a:r>
            <a:endParaRPr/>
          </a:p>
          <a:p>
            <a:pPr indent="-304800" lvl="0" marL="457200" rtl="0" algn="l">
              <a:spcBef>
                <a:spcPts val="0"/>
              </a:spcBef>
              <a:spcAft>
                <a:spcPts val="0"/>
              </a:spcAft>
              <a:buSzPts val="1200"/>
              <a:buChar char="●"/>
            </a:pPr>
            <a:r>
              <a:rPr lang="en">
                <a:solidFill>
                  <a:schemeClr val="hlink"/>
                </a:solidFill>
                <a:uFill>
                  <a:noFill/>
                </a:uFill>
                <a:hlinkClick r:id="rId8"/>
              </a:rPr>
              <a:t>Bearded barber holding scissors at hair salon</a:t>
            </a:r>
            <a:endParaRPr/>
          </a:p>
          <a:p>
            <a:pPr indent="-304800" lvl="0" marL="457200" rtl="0" algn="l">
              <a:spcBef>
                <a:spcPts val="0"/>
              </a:spcBef>
              <a:spcAft>
                <a:spcPts val="0"/>
              </a:spcAft>
              <a:buSzPts val="1200"/>
              <a:buChar char="●"/>
            </a:pPr>
            <a:r>
              <a:rPr lang="en">
                <a:solidFill>
                  <a:schemeClr val="hlink"/>
                </a:solidFill>
                <a:uFill>
                  <a:noFill/>
                </a:uFill>
                <a:hlinkClick r:id="rId9"/>
              </a:rPr>
              <a:t>Elderly man</a:t>
            </a:r>
            <a:endParaRPr/>
          </a:p>
          <a:p>
            <a:pPr indent="-304800" lvl="0" marL="457200" rtl="0" algn="l">
              <a:spcBef>
                <a:spcPts val="0"/>
              </a:spcBef>
              <a:spcAft>
                <a:spcPts val="0"/>
              </a:spcAft>
              <a:buSzPts val="1200"/>
              <a:buChar char="●"/>
            </a:pPr>
            <a:r>
              <a:rPr lang="en">
                <a:solidFill>
                  <a:schemeClr val="hlink"/>
                </a:solidFill>
                <a:uFill>
                  <a:noFill/>
                </a:uFill>
                <a:hlinkClick r:id="rId10"/>
              </a:rPr>
              <a:t>Adult barber trimming clients hair at barbershop</a:t>
            </a:r>
            <a:endParaRPr/>
          </a:p>
          <a:p>
            <a:pPr indent="-304800" lvl="0" marL="457200" rtl="0" algn="l">
              <a:spcBef>
                <a:spcPts val="0"/>
              </a:spcBef>
              <a:spcAft>
                <a:spcPts val="0"/>
              </a:spcAft>
              <a:buSzPts val="1200"/>
              <a:buChar char="●"/>
            </a:pPr>
            <a:r>
              <a:rPr lang="en">
                <a:solidFill>
                  <a:schemeClr val="hlink"/>
                </a:solidFill>
                <a:uFill>
                  <a:noFill/>
                </a:uFill>
                <a:hlinkClick r:id="rId11"/>
              </a:rPr>
              <a:t>Close-up of loving gay couple sleeping together</a:t>
            </a:r>
            <a:endParaRPr/>
          </a:p>
          <a:p>
            <a:pPr indent="-304800" lvl="0" marL="457200" rtl="0" algn="l">
              <a:spcBef>
                <a:spcPts val="0"/>
              </a:spcBef>
              <a:spcAft>
                <a:spcPts val="0"/>
              </a:spcAft>
              <a:buSzPts val="1200"/>
              <a:buChar char="●"/>
            </a:pPr>
            <a:r>
              <a:rPr lang="en">
                <a:solidFill>
                  <a:schemeClr val="hlink"/>
                </a:solidFill>
                <a:uFill>
                  <a:noFill/>
                </a:uFill>
                <a:hlinkClick r:id="rId12"/>
              </a:rPr>
              <a:t>Portrait of a hipster young man holding juicy orange in front of his eyes</a:t>
            </a:r>
            <a:endParaRPr/>
          </a:p>
          <a:p>
            <a:pPr indent="-304800" lvl="0" marL="457200" rtl="0" algn="l">
              <a:spcBef>
                <a:spcPts val="0"/>
              </a:spcBef>
              <a:spcAft>
                <a:spcPts val="0"/>
              </a:spcAft>
              <a:buSzPts val="1200"/>
              <a:buChar char="●"/>
            </a:pPr>
            <a:r>
              <a:rPr lang="en">
                <a:solidFill>
                  <a:schemeClr val="hlink"/>
                </a:solidFill>
                <a:uFill>
                  <a:noFill/>
                </a:uFill>
                <a:hlinkClick r:id="rId13"/>
              </a:rPr>
              <a:t>Panoramic view of bearded young man looking at camera</a:t>
            </a:r>
            <a:endParaRPr/>
          </a:p>
          <a:p>
            <a:pPr indent="-304800" lvl="0" marL="457200" rtl="0" algn="l">
              <a:spcBef>
                <a:spcPts val="0"/>
              </a:spcBef>
              <a:spcAft>
                <a:spcPts val="0"/>
              </a:spcAft>
              <a:buSzPts val="1200"/>
              <a:buChar char="●"/>
            </a:pPr>
            <a:r>
              <a:rPr lang="en">
                <a:solidFill>
                  <a:schemeClr val="hlink"/>
                </a:solidFill>
                <a:uFill>
                  <a:noFill/>
                </a:uFill>
                <a:hlinkClick r:id="rId14"/>
              </a:rPr>
              <a:t>Close-up of a man touching his mustache with hands</a:t>
            </a:r>
            <a:endParaRPr/>
          </a:p>
          <a:p>
            <a:pPr indent="-304800" lvl="0" marL="457200" rtl="0" algn="l">
              <a:spcBef>
                <a:spcPts val="0"/>
              </a:spcBef>
              <a:spcAft>
                <a:spcPts val="0"/>
              </a:spcAft>
              <a:buSzPts val="1200"/>
              <a:buChar char="●"/>
            </a:pPr>
            <a:r>
              <a:rPr lang="en">
                <a:solidFill>
                  <a:schemeClr val="hlink"/>
                </a:solidFill>
                <a:uFill>
                  <a:noFill/>
                </a:uFill>
                <a:hlinkClick r:id="rId15"/>
              </a:rPr>
              <a:t>Smiling bearded man in barber shop</a:t>
            </a:r>
            <a:endParaRPr/>
          </a:p>
          <a:p>
            <a:pPr indent="-304800" lvl="0" marL="457200" rtl="0" algn="l">
              <a:spcBef>
                <a:spcPts val="0"/>
              </a:spcBef>
              <a:spcAft>
                <a:spcPts val="0"/>
              </a:spcAft>
              <a:buSzPts val="1200"/>
              <a:buChar char="●"/>
            </a:pPr>
            <a:r>
              <a:rPr lang="en">
                <a:solidFill>
                  <a:schemeClr val="hlink"/>
                </a:solidFill>
                <a:uFill>
                  <a:noFill/>
                </a:uFill>
                <a:hlinkClick r:id="rId16"/>
              </a:rPr>
              <a:t>Hipster male cutting beard with scissors</a:t>
            </a:r>
            <a:endParaRPr>
              <a:latin typeface="Anton"/>
              <a:ea typeface="Anton"/>
              <a:cs typeface="Anton"/>
              <a:sym typeface="Anton"/>
            </a:endParaRPr>
          </a:p>
        </p:txBody>
      </p:sp>
    </p:spTree>
  </p:cSld>
  <p:clrMapOvr>
    <a:masterClrMapping/>
  </p:clrMapOvr>
</p:sld>
</file>

<file path=ppt/slides/slide3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1708" name="Shape 1708"/>
        <p:cNvGrpSpPr/>
        <p:nvPr/>
      </p:nvGrpSpPr>
      <p:grpSpPr>
        <a:xfrm>
          <a:off x="0" y="0"/>
          <a:ext cx="0" cy="0"/>
          <a:chOff x="0" y="0"/>
          <a:chExt cx="0" cy="0"/>
        </a:xfrm>
      </p:grpSpPr>
      <p:sp>
        <p:nvSpPr>
          <p:cNvPr id="1709" name="Google Shape;1709;p53"/>
          <p:cNvSpPr txBox="1"/>
          <p:nvPr>
            <p:ph type="title"/>
          </p:nvPr>
        </p:nvSpPr>
        <p:spPr>
          <a:xfrm>
            <a:off x="719775" y="540000"/>
            <a:ext cx="7704300" cy="3828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RESOURCES</a:t>
            </a:r>
            <a:endParaRPr/>
          </a:p>
        </p:txBody>
      </p:sp>
      <p:grpSp>
        <p:nvGrpSpPr>
          <p:cNvPr id="1710" name="Google Shape;1710;p53"/>
          <p:cNvGrpSpPr/>
          <p:nvPr/>
        </p:nvGrpSpPr>
        <p:grpSpPr>
          <a:xfrm>
            <a:off x="8072481" y="1423999"/>
            <a:ext cx="346056" cy="345674"/>
            <a:chOff x="3303268" y="3817349"/>
            <a:chExt cx="346056" cy="345674"/>
          </a:xfrm>
        </p:grpSpPr>
        <p:sp>
          <p:nvSpPr>
            <p:cNvPr id="1711" name="Google Shape;1711;p53"/>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2" name="Google Shape;1712;p53"/>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3" name="Google Shape;1713;p53"/>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4" name="Google Shape;1714;p53"/>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5" name="Google Shape;1715;p53"/>
          <p:cNvGrpSpPr/>
          <p:nvPr/>
        </p:nvGrpSpPr>
        <p:grpSpPr>
          <a:xfrm>
            <a:off x="8072510" y="2838949"/>
            <a:ext cx="346024" cy="345674"/>
            <a:chOff x="4201447" y="3817349"/>
            <a:chExt cx="346024" cy="345674"/>
          </a:xfrm>
        </p:grpSpPr>
        <p:sp>
          <p:nvSpPr>
            <p:cNvPr id="1716" name="Google Shape;1716;p53"/>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17" name="Google Shape;1717;p53"/>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18" name="Google Shape;1718;p53"/>
          <p:cNvGrpSpPr/>
          <p:nvPr/>
        </p:nvGrpSpPr>
        <p:grpSpPr>
          <a:xfrm>
            <a:off x="8072711" y="2131474"/>
            <a:ext cx="345642" cy="345674"/>
            <a:chOff x="5549861" y="3817349"/>
            <a:chExt cx="345642" cy="345674"/>
          </a:xfrm>
        </p:grpSpPr>
        <p:sp>
          <p:nvSpPr>
            <p:cNvPr id="1719" name="Google Shape;1719;p53"/>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0" name="Google Shape;1720;p53"/>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1" name="Google Shape;1721;p53"/>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22" name="Google Shape;1722;p53"/>
          <p:cNvGrpSpPr/>
          <p:nvPr/>
        </p:nvGrpSpPr>
        <p:grpSpPr>
          <a:xfrm>
            <a:off x="8067004" y="3546418"/>
            <a:ext cx="357005" cy="357005"/>
            <a:chOff x="5108729" y="3351230"/>
            <a:chExt cx="357005" cy="357005"/>
          </a:xfrm>
        </p:grpSpPr>
        <p:sp>
          <p:nvSpPr>
            <p:cNvPr id="1723" name="Google Shape;1723;p53"/>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24" name="Google Shape;1724;p53"/>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725" name="Google Shape;1725;p53"/>
          <p:cNvSpPr txBox="1"/>
          <p:nvPr>
            <p:ph idx="1" type="body"/>
          </p:nvPr>
        </p:nvSpPr>
        <p:spPr>
          <a:xfrm>
            <a:off x="719850" y="1020825"/>
            <a:ext cx="7704300" cy="35883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rPr lang="en">
                <a:latin typeface="Anton"/>
                <a:ea typeface="Anton"/>
                <a:cs typeface="Anton"/>
                <a:sym typeface="Anton"/>
              </a:rPr>
              <a:t>VECTOR</a:t>
            </a:r>
            <a:endParaRPr>
              <a:latin typeface="Anton"/>
              <a:ea typeface="Anton"/>
              <a:cs typeface="Anton"/>
              <a:sym typeface="Anton"/>
            </a:endParaRPr>
          </a:p>
          <a:p>
            <a:pPr indent="-304800" lvl="0" marL="457200" rtl="0" algn="l">
              <a:spcBef>
                <a:spcPts val="1600"/>
              </a:spcBef>
              <a:spcAft>
                <a:spcPts val="0"/>
              </a:spcAft>
              <a:buSzPts val="1200"/>
              <a:buChar char="●"/>
            </a:pPr>
            <a:r>
              <a:rPr lang="en">
                <a:solidFill>
                  <a:schemeClr val="hlink"/>
                </a:solidFill>
                <a:uFill>
                  <a:noFill/>
                </a:uFill>
                <a:hlinkClick r:id="rId3"/>
              </a:rPr>
              <a:t>Hand drawn movember background composition</a:t>
            </a:r>
            <a:endParaRPr/>
          </a:p>
          <a:p>
            <a:pPr indent="-304800" lvl="0" marL="457200" rtl="0" algn="l">
              <a:spcBef>
                <a:spcPts val="0"/>
              </a:spcBef>
              <a:spcAft>
                <a:spcPts val="0"/>
              </a:spcAft>
              <a:buSzPts val="1200"/>
              <a:buChar char="●"/>
            </a:pPr>
            <a:r>
              <a:rPr lang="en">
                <a:solidFill>
                  <a:schemeClr val="hlink"/>
                </a:solidFill>
                <a:uFill>
                  <a:noFill/>
                </a:uFill>
                <a:hlinkClick r:id="rId4"/>
              </a:rPr>
              <a:t>Hand drawn quote frames in vintage style</a:t>
            </a:r>
            <a:endParaRPr/>
          </a:p>
          <a:p>
            <a:pPr indent="-304800" lvl="0" marL="457200" rtl="0" algn="l">
              <a:spcBef>
                <a:spcPts val="0"/>
              </a:spcBef>
              <a:spcAft>
                <a:spcPts val="0"/>
              </a:spcAft>
              <a:buSzPts val="1200"/>
              <a:buChar char="●"/>
            </a:pPr>
            <a:r>
              <a:rPr lang="en">
                <a:solidFill>
                  <a:schemeClr val="hlink"/>
                </a:solidFill>
                <a:uFill>
                  <a:noFill/>
                </a:uFill>
                <a:hlinkClick r:id="rId5"/>
              </a:rPr>
              <a:t>Hand-drawn movember retro background</a:t>
            </a:r>
            <a:endParaRPr/>
          </a:p>
          <a:p>
            <a:pPr indent="-304800" lvl="0" marL="457200" rtl="0" algn="l">
              <a:spcBef>
                <a:spcPts val="0"/>
              </a:spcBef>
              <a:spcAft>
                <a:spcPts val="0"/>
              </a:spcAft>
              <a:buSzPts val="1200"/>
              <a:buChar char="●"/>
            </a:pPr>
            <a:r>
              <a:rPr lang="en">
                <a:solidFill>
                  <a:schemeClr val="hlink"/>
                </a:solidFill>
                <a:uFill>
                  <a:noFill/>
                </a:uFill>
                <a:hlinkClick r:id="rId6"/>
              </a:rPr>
              <a:t>Movember mustache awareness background with lettering</a:t>
            </a:r>
            <a:endParaRPr/>
          </a:p>
          <a:p>
            <a:pPr indent="-304800" lvl="0" marL="457200" rtl="0" algn="l">
              <a:spcBef>
                <a:spcPts val="0"/>
              </a:spcBef>
              <a:spcAft>
                <a:spcPts val="0"/>
              </a:spcAft>
              <a:buSzPts val="1200"/>
              <a:buChar char="●"/>
            </a:pPr>
            <a:r>
              <a:rPr lang="en">
                <a:solidFill>
                  <a:schemeClr val="hlink"/>
                </a:solidFill>
                <a:uFill>
                  <a:noFill/>
                </a:uFill>
                <a:hlinkClick r:id="rId7"/>
              </a:rPr>
              <a:t>Hand drawn movember design</a:t>
            </a:r>
            <a:endParaRPr/>
          </a:p>
          <a:p>
            <a:pPr indent="-304800" lvl="0" marL="457200" rtl="0" algn="l">
              <a:spcBef>
                <a:spcPts val="0"/>
              </a:spcBef>
              <a:spcAft>
                <a:spcPts val="0"/>
              </a:spcAft>
              <a:buSzPts val="1200"/>
              <a:buChar char="●"/>
            </a:pPr>
            <a:r>
              <a:rPr lang="en">
                <a:solidFill>
                  <a:schemeClr val="hlink"/>
                </a:solidFill>
                <a:uFill>
                  <a:noFill/>
                </a:uFill>
                <a:hlinkClick r:id="rId8"/>
              </a:rPr>
              <a:t>Movember design with hand drawn mustache</a:t>
            </a:r>
            <a:endParaRPr/>
          </a:p>
          <a:p>
            <a:pPr indent="-304800" lvl="0" marL="457200" rtl="0" algn="l">
              <a:spcBef>
                <a:spcPts val="0"/>
              </a:spcBef>
              <a:spcAft>
                <a:spcPts val="0"/>
              </a:spcAft>
              <a:buSzPts val="1200"/>
              <a:buChar char="●"/>
            </a:pPr>
            <a:r>
              <a:rPr lang="en">
                <a:solidFill>
                  <a:schemeClr val="hlink"/>
                </a:solidFill>
                <a:uFill>
                  <a:noFill/>
                </a:uFill>
                <a:hlinkClick r:id="rId9"/>
              </a:rPr>
              <a:t>Hand drawn movember poster</a:t>
            </a:r>
            <a:endParaRPr/>
          </a:p>
          <a:p>
            <a:pPr indent="-304800" lvl="0" marL="457200" rtl="0" algn="l">
              <a:spcBef>
                <a:spcPts val="0"/>
              </a:spcBef>
              <a:spcAft>
                <a:spcPts val="0"/>
              </a:spcAft>
              <a:buSzPts val="1200"/>
              <a:buChar char="●"/>
            </a:pPr>
            <a:r>
              <a:rPr lang="en">
                <a:solidFill>
                  <a:schemeClr val="hlink"/>
                </a:solidFill>
                <a:uFill>
                  <a:noFill/>
                </a:uFill>
                <a:hlinkClick r:id="rId10"/>
              </a:rPr>
              <a:t>Sketchy mustaches</a:t>
            </a:r>
            <a:endParaRPr/>
          </a:p>
          <a:p>
            <a:pPr indent="0" lvl="0" marL="0" rtl="0" algn="l">
              <a:spcBef>
                <a:spcPts val="1600"/>
              </a:spcBef>
              <a:spcAft>
                <a:spcPts val="0"/>
              </a:spcAft>
              <a:buNone/>
            </a:pPr>
            <a:r>
              <a:rPr lang="en">
                <a:latin typeface="Anton"/>
                <a:ea typeface="Anton"/>
                <a:cs typeface="Anton"/>
                <a:sym typeface="Anton"/>
              </a:rPr>
              <a:t>ICON</a:t>
            </a:r>
            <a:endParaRPr>
              <a:latin typeface="Anton"/>
              <a:ea typeface="Anton"/>
              <a:cs typeface="Anton"/>
              <a:sym typeface="Anton"/>
            </a:endParaRPr>
          </a:p>
          <a:p>
            <a:pPr indent="-304800" lvl="0" marL="457200" rtl="0" algn="l">
              <a:spcBef>
                <a:spcPts val="1600"/>
              </a:spcBef>
              <a:spcAft>
                <a:spcPts val="0"/>
              </a:spcAft>
              <a:buSzPts val="1200"/>
              <a:buChar char="●"/>
            </a:pPr>
            <a:r>
              <a:rPr lang="en">
                <a:solidFill>
                  <a:schemeClr val="hlink"/>
                </a:solidFill>
                <a:uFill>
                  <a:noFill/>
                </a:uFill>
                <a:hlinkClick r:id="rId11"/>
              </a:rPr>
              <a:t>Movember</a:t>
            </a:r>
            <a:endParaRPr/>
          </a:p>
        </p:txBody>
      </p:sp>
    </p:spTree>
  </p:cSld>
  <p:clrMapOvr>
    <a:masterClrMapping/>
  </p:clrMapOvr>
</p:sld>
</file>

<file path=ppt/slides/slide3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29" name="Shape 1729"/>
        <p:cNvGrpSpPr/>
        <p:nvPr/>
      </p:nvGrpSpPr>
      <p:grpSpPr>
        <a:xfrm>
          <a:off x="0" y="0"/>
          <a:ext cx="0" cy="0"/>
          <a:chOff x="0" y="0"/>
          <a:chExt cx="0" cy="0"/>
        </a:xfrm>
      </p:grpSpPr>
      <p:sp>
        <p:nvSpPr>
          <p:cNvPr id="1730" name="Google Shape;1730;p54"/>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Instructions for use</a:t>
            </a:r>
            <a:endParaRPr>
              <a:solidFill>
                <a:srgbClr val="FFFFFF"/>
              </a:solidFill>
              <a:latin typeface="Arial"/>
              <a:ea typeface="Arial"/>
              <a:cs typeface="Arial"/>
              <a:sym typeface="Arial"/>
            </a:endParaRPr>
          </a:p>
        </p:txBody>
      </p:sp>
      <p:sp>
        <p:nvSpPr>
          <p:cNvPr id="1731" name="Google Shape;1731;p54"/>
          <p:cNvSpPr txBox="1"/>
          <p:nvPr>
            <p:ph idx="4294967295" type="body"/>
          </p:nvPr>
        </p:nvSpPr>
        <p:spPr>
          <a:xfrm>
            <a:off x="1220500" y="1299875"/>
            <a:ext cx="7047300" cy="440100"/>
          </a:xfrm>
          <a:prstGeom prst="rect">
            <a:avLst/>
          </a:prstGeom>
        </p:spPr>
        <p:txBody>
          <a:bodyPr anchorCtr="0" anchor="t" bIns="91425" lIns="91425" spcFirstLastPara="1" rIns="91425" wrap="square" tIns="91425">
            <a:noAutofit/>
          </a:bodyPr>
          <a:lstStyle/>
          <a:p>
            <a:pPr indent="0" lvl="0" marL="0" marR="0" rtl="0" algn="l">
              <a:lnSpc>
                <a:spcPct val="115000"/>
              </a:lnSpc>
              <a:spcBef>
                <a:spcPts val="1400"/>
              </a:spcBef>
              <a:spcAft>
                <a:spcPts val="0"/>
              </a:spcAft>
              <a:buNone/>
            </a:pPr>
            <a:r>
              <a:rPr lang="en" sz="1200">
                <a:solidFill>
                  <a:srgbClr val="FFFFFF"/>
                </a:solidFill>
                <a:latin typeface="Arial"/>
                <a:ea typeface="Arial"/>
                <a:cs typeface="Arial"/>
                <a:sym typeface="Arial"/>
              </a:rPr>
              <a:t>In order to use this template, you must credit </a:t>
            </a:r>
            <a:r>
              <a:rPr b="1" lang="en" u="sng">
                <a:solidFill>
                  <a:srgbClr val="869FB2"/>
                </a:solidFill>
                <a:latin typeface="Arial"/>
                <a:ea typeface="Arial"/>
                <a:cs typeface="Arial"/>
                <a:sym typeface="Arial"/>
              </a:rPr>
              <a:t>S</a:t>
            </a:r>
            <a:r>
              <a:rPr b="1" lang="en" sz="1200" u="sng">
                <a:solidFill>
                  <a:srgbClr val="869FB2"/>
                </a:solidFill>
                <a:latin typeface="Arial"/>
                <a:ea typeface="Arial"/>
                <a:cs typeface="Arial"/>
                <a:sym typeface="Arial"/>
                <a:hlinkClick r:id="rId3">
                  <a:extLst>
                    <a:ext uri="{A12FA001-AC4F-418D-AE19-62706E023703}">
                      <ahyp:hlinkClr val="tx"/>
                    </a:ext>
                  </a:extLst>
                </a:hlinkClick>
              </a:rPr>
              <a:t>lidesgo</a:t>
            </a:r>
            <a:r>
              <a:rPr lang="en" sz="1200">
                <a:solidFill>
                  <a:srgbClr val="435D74"/>
                </a:solidFill>
                <a:latin typeface="Arial"/>
                <a:ea typeface="Arial"/>
                <a:cs typeface="Arial"/>
                <a:sym typeface="Arial"/>
              </a:rPr>
              <a:t> </a:t>
            </a:r>
            <a:r>
              <a:rPr lang="en" sz="1200">
                <a:solidFill>
                  <a:srgbClr val="FFFFFF"/>
                </a:solidFill>
                <a:latin typeface="Arial"/>
                <a:ea typeface="Arial"/>
                <a:cs typeface="Arial"/>
                <a:sym typeface="Arial"/>
              </a:rPr>
              <a:t>by keeping the </a:t>
            </a:r>
            <a:r>
              <a:rPr b="1" lang="en" sz="1200">
                <a:solidFill>
                  <a:srgbClr val="869FB2"/>
                </a:solidFill>
                <a:uFill>
                  <a:noFill/>
                </a:uFill>
                <a:latin typeface="Arial"/>
                <a:ea typeface="Arial"/>
                <a:cs typeface="Arial"/>
                <a:sym typeface="Arial"/>
                <a:hlinkClick action="ppaction://hlinksldjump" r:id="rId4">
                  <a:extLst>
                    <a:ext uri="{A12FA001-AC4F-418D-AE19-62706E023703}">
                      <ahyp:hlinkClr val="tx"/>
                    </a:ext>
                  </a:extLst>
                </a:hlinkClick>
              </a:rPr>
              <a:t>Thanks</a:t>
            </a:r>
            <a:r>
              <a:rPr lang="en" sz="1200">
                <a:solidFill>
                  <a:srgbClr val="FFFFFF"/>
                </a:solidFill>
                <a:latin typeface="Arial"/>
                <a:ea typeface="Arial"/>
                <a:cs typeface="Arial"/>
                <a:sym typeface="Arial"/>
              </a:rPr>
              <a:t> slide.</a:t>
            </a:r>
            <a:endParaRPr sz="1200">
              <a:solidFill>
                <a:srgbClr val="FFFFFF"/>
              </a:solidFill>
              <a:latin typeface="Arial"/>
              <a:ea typeface="Arial"/>
              <a:cs typeface="Arial"/>
              <a:sym typeface="Arial"/>
            </a:endParaRPr>
          </a:p>
          <a:p>
            <a:pPr indent="0" lvl="0" marL="0" marR="0" rtl="0" algn="l">
              <a:lnSpc>
                <a:spcPct val="115000"/>
              </a:lnSpc>
              <a:spcBef>
                <a:spcPts val="1400"/>
              </a:spcBef>
              <a:spcAft>
                <a:spcPts val="0"/>
              </a:spcAft>
              <a:buNone/>
            </a:pPr>
            <a:r>
              <a:rPr b="1" lang="en" sz="1100">
                <a:solidFill>
                  <a:srgbClr val="869FB2"/>
                </a:solidFill>
                <a:latin typeface="Arial"/>
                <a:ea typeface="Arial"/>
                <a:cs typeface="Arial"/>
                <a:sym typeface="Arial"/>
              </a:rPr>
              <a:t>You are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Modify this template.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Use it for both personal and commercial projects.</a:t>
            </a:r>
            <a:endParaRPr sz="1100">
              <a:solidFill>
                <a:srgbClr val="FFFFFF"/>
              </a:solidFill>
              <a:latin typeface="Arial"/>
              <a:ea typeface="Arial"/>
              <a:cs typeface="Arial"/>
              <a:sym typeface="Arial"/>
            </a:endParaRPr>
          </a:p>
          <a:p>
            <a:pPr indent="0" lvl="0" marL="0" rtl="0" algn="l">
              <a:lnSpc>
                <a:spcPct val="115000"/>
              </a:lnSpc>
              <a:spcBef>
                <a:spcPts val="1400"/>
              </a:spcBef>
              <a:spcAft>
                <a:spcPts val="0"/>
              </a:spcAft>
              <a:buNone/>
            </a:pPr>
            <a:r>
              <a:rPr b="1" lang="en" sz="1100">
                <a:solidFill>
                  <a:srgbClr val="869FB2"/>
                </a:solidFill>
                <a:latin typeface="Arial"/>
                <a:ea typeface="Arial"/>
                <a:cs typeface="Arial"/>
                <a:sym typeface="Arial"/>
              </a:rPr>
              <a:t>You are not allowed to:</a:t>
            </a:r>
            <a:endParaRPr b="1" sz="1100">
              <a:solidFill>
                <a:srgbClr val="869FB2"/>
              </a:solidFill>
              <a:latin typeface="Arial"/>
              <a:ea typeface="Arial"/>
              <a:cs typeface="Arial"/>
              <a:sym typeface="Arial"/>
            </a:endParaRPr>
          </a:p>
          <a:p>
            <a:pPr indent="0" lvl="0" marL="0" rtl="0" algn="l">
              <a:lnSpc>
                <a:spcPct val="115000"/>
              </a:lnSpc>
              <a:spcBef>
                <a:spcPts val="400"/>
              </a:spcBef>
              <a:spcAft>
                <a:spcPts val="0"/>
              </a:spcAft>
              <a:buNone/>
            </a:pPr>
            <a:r>
              <a:rPr lang="en" sz="1100">
                <a:solidFill>
                  <a:srgbClr val="FFFFFF"/>
                </a:solidFill>
                <a:latin typeface="Arial"/>
                <a:ea typeface="Arial"/>
                <a:cs typeface="Arial"/>
                <a:sym typeface="Arial"/>
              </a:rPr>
              <a:t>- Sublicense, sell or rent any of Slidesgo Content (or a modified version of Slidesgo Content).</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Distribute Slidesgo Content unless it has been expressly authorized by Slidesgo.</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Include Slidesgo Content in an online or offline database or file.</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Offer Slidesgo templates (or modified versions of Slidesgo templates) for download.</a:t>
            </a:r>
            <a:endParaRPr sz="1100">
              <a:solidFill>
                <a:srgbClr val="FFFFFF"/>
              </a:solidFill>
              <a:latin typeface="Arial"/>
              <a:ea typeface="Arial"/>
              <a:cs typeface="Arial"/>
              <a:sym typeface="Arial"/>
            </a:endParaRPr>
          </a:p>
          <a:p>
            <a:pPr indent="0" lvl="0" marL="0" rtl="0" algn="l">
              <a:lnSpc>
                <a:spcPct val="115000"/>
              </a:lnSpc>
              <a:spcBef>
                <a:spcPts val="0"/>
              </a:spcBef>
              <a:spcAft>
                <a:spcPts val="0"/>
              </a:spcAft>
              <a:buNone/>
            </a:pPr>
            <a:r>
              <a:rPr lang="en" sz="1100">
                <a:solidFill>
                  <a:srgbClr val="FFFFFF"/>
                </a:solidFill>
                <a:latin typeface="Arial"/>
                <a:ea typeface="Arial"/>
                <a:cs typeface="Arial"/>
                <a:sym typeface="Arial"/>
              </a:rPr>
              <a:t>- Acquire the copyright of Slidesgo Content.</a:t>
            </a:r>
            <a:endParaRPr sz="1100">
              <a:solidFill>
                <a:srgbClr val="FFFFFF"/>
              </a:solidFill>
              <a:latin typeface="Arial"/>
              <a:ea typeface="Arial"/>
              <a:cs typeface="Arial"/>
              <a:sym typeface="Arial"/>
            </a:endParaRPr>
          </a:p>
          <a:p>
            <a:pPr indent="0" lvl="0" marL="0" rtl="0" algn="ctr">
              <a:spcBef>
                <a:spcPts val="0"/>
              </a:spcBef>
              <a:spcAft>
                <a:spcPts val="0"/>
              </a:spcAft>
              <a:buNone/>
            </a:pPr>
            <a:r>
              <a:t/>
            </a:r>
            <a:endParaRPr sz="1100">
              <a:solidFill>
                <a:srgbClr val="435D74"/>
              </a:solidFill>
              <a:latin typeface="Arial"/>
              <a:ea typeface="Arial"/>
              <a:cs typeface="Arial"/>
              <a:sym typeface="Arial"/>
            </a:endParaRPr>
          </a:p>
          <a:p>
            <a:pPr indent="0" lvl="0" marL="0" rtl="0" algn="ctr">
              <a:spcBef>
                <a:spcPts val="0"/>
              </a:spcBef>
              <a:spcAft>
                <a:spcPts val="0"/>
              </a:spcAft>
              <a:buNone/>
            </a:pPr>
            <a:r>
              <a:t/>
            </a:r>
            <a:endParaRPr sz="1400">
              <a:solidFill>
                <a:srgbClr val="435D74"/>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32" name="Google Shape;1732;p54"/>
          <p:cNvSpPr txBox="1"/>
          <p:nvPr>
            <p:ph idx="4294967295" type="body"/>
          </p:nvPr>
        </p:nvSpPr>
        <p:spPr>
          <a:xfrm>
            <a:off x="1048350" y="412442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For more information about editing slides, please </a:t>
            </a:r>
            <a:r>
              <a:rPr lang="en">
                <a:solidFill>
                  <a:srgbClr val="FFFFFF"/>
                </a:solidFill>
                <a:latin typeface="Arial"/>
                <a:ea typeface="Arial"/>
                <a:cs typeface="Arial"/>
                <a:sym typeface="Arial"/>
              </a:rPr>
              <a:t>read </a:t>
            </a:r>
            <a:r>
              <a:rPr lang="en" sz="1200">
                <a:solidFill>
                  <a:srgbClr val="FFFFFF"/>
                </a:solidFill>
                <a:latin typeface="Arial"/>
                <a:ea typeface="Arial"/>
                <a:cs typeface="Arial"/>
                <a:sym typeface="Arial"/>
              </a:rPr>
              <a:t>our FAQs or visit Slidesgo School:</a:t>
            </a:r>
            <a:endParaRPr sz="1200">
              <a:solidFill>
                <a:srgbClr val="FFFFFF"/>
              </a:solidFill>
              <a:latin typeface="Arial"/>
              <a:ea typeface="Arial"/>
              <a:cs typeface="Arial"/>
              <a:sym typeface="Arial"/>
            </a:endParaRPr>
          </a:p>
          <a:p>
            <a:pPr indent="0" lvl="0" marL="0" rtl="0" algn="ctr">
              <a:spcBef>
                <a:spcPts val="0"/>
              </a:spcBef>
              <a:spcAft>
                <a:spcPts val="0"/>
              </a:spcAft>
              <a:buNone/>
            </a:pPr>
            <a:r>
              <a:rPr lang="en" sz="1200" u="sng">
                <a:solidFill>
                  <a:srgbClr val="869FB2"/>
                </a:solidFill>
                <a:latin typeface="Arial"/>
                <a:ea typeface="Arial"/>
                <a:cs typeface="Arial"/>
                <a:sym typeface="Arial"/>
                <a:hlinkClick r:id="rId5">
                  <a:extLst>
                    <a:ext uri="{A12FA001-AC4F-418D-AE19-62706E023703}">
                      <ahyp:hlinkClr val="tx"/>
                    </a:ext>
                  </a:extLst>
                </a:hlinkClick>
              </a:rPr>
              <a:t>https://slidesgo.com/faqs</a:t>
            </a:r>
            <a:r>
              <a:rPr lang="en" sz="1400">
                <a:solidFill>
                  <a:srgbClr val="FFFFFF"/>
                </a:solidFill>
                <a:latin typeface="Arial"/>
                <a:ea typeface="Arial"/>
                <a:cs typeface="Arial"/>
                <a:sym typeface="Arial"/>
              </a:rPr>
              <a:t> </a:t>
            </a:r>
            <a:r>
              <a:rPr lang="en" sz="1200">
                <a:solidFill>
                  <a:srgbClr val="FFFFFF"/>
                </a:solidFill>
                <a:latin typeface="Arial"/>
                <a:ea typeface="Arial"/>
                <a:cs typeface="Arial"/>
                <a:sym typeface="Arial"/>
              </a:rPr>
              <a:t>and</a:t>
            </a:r>
            <a:r>
              <a:rPr lang="en" sz="1400">
                <a:solidFill>
                  <a:srgbClr val="FFFFFF"/>
                </a:solidFill>
                <a:latin typeface="Arial"/>
                <a:ea typeface="Arial"/>
                <a:cs typeface="Arial"/>
                <a:sym typeface="Arial"/>
              </a:rPr>
              <a:t> </a:t>
            </a:r>
            <a:r>
              <a:rPr lang="en" sz="1200" u="sng">
                <a:solidFill>
                  <a:srgbClr val="869FB2"/>
                </a:solidFill>
                <a:latin typeface="Arial"/>
                <a:ea typeface="Arial"/>
                <a:cs typeface="Arial"/>
                <a:sym typeface="Arial"/>
                <a:hlinkClick r:id="rId6">
                  <a:extLst>
                    <a:ext uri="{A12FA001-AC4F-418D-AE19-62706E023703}">
                      <ahyp:hlinkClr val="tx"/>
                    </a:ext>
                  </a:extLst>
                </a:hlinkClick>
              </a:rPr>
              <a:t>https://slidesgo.com/slidesgo-school</a:t>
            </a:r>
            <a:endParaRPr sz="1200" u="sng">
              <a:solidFill>
                <a:srgbClr val="869FB2"/>
              </a:solidFill>
              <a:latin typeface="Arial"/>
              <a:ea typeface="Arial"/>
              <a:cs typeface="Arial"/>
              <a:sym typeface="Arial"/>
            </a:endParaRPr>
          </a:p>
        </p:txBody>
      </p:sp>
    </p:spTree>
  </p:cSld>
  <p:clrMapOvr>
    <a:masterClrMapping/>
  </p:clrMapOvr>
</p:sld>
</file>

<file path=ppt/slides/slide3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36" name="Shape 1736"/>
        <p:cNvGrpSpPr/>
        <p:nvPr/>
      </p:nvGrpSpPr>
      <p:grpSpPr>
        <a:xfrm>
          <a:off x="0" y="0"/>
          <a:ext cx="0" cy="0"/>
          <a:chOff x="0" y="0"/>
          <a:chExt cx="0" cy="0"/>
        </a:xfrm>
      </p:grpSpPr>
      <p:sp>
        <p:nvSpPr>
          <p:cNvPr id="1737" name="Google Shape;1737;p55"/>
          <p:cNvSpPr txBox="1"/>
          <p:nvPr>
            <p:ph idx="4294967295" type="title"/>
          </p:nvPr>
        </p:nvSpPr>
        <p:spPr>
          <a:xfrm>
            <a:off x="1048350" y="95440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Fonts &amp; colors used</a:t>
            </a:r>
            <a:endParaRPr>
              <a:solidFill>
                <a:srgbClr val="FFFFFF"/>
              </a:solidFill>
              <a:latin typeface="Arial"/>
              <a:ea typeface="Arial"/>
              <a:cs typeface="Arial"/>
              <a:sym typeface="Arial"/>
            </a:endParaRPr>
          </a:p>
        </p:txBody>
      </p:sp>
      <p:sp>
        <p:nvSpPr>
          <p:cNvPr id="1738" name="Google Shape;1738;p55"/>
          <p:cNvSpPr txBox="1"/>
          <p:nvPr>
            <p:ph idx="4294967295" type="body"/>
          </p:nvPr>
        </p:nvSpPr>
        <p:spPr>
          <a:xfrm>
            <a:off x="1068100" y="1457875"/>
            <a:ext cx="7047300" cy="440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sz="1200">
                <a:solidFill>
                  <a:srgbClr val="FFFFFF"/>
                </a:solidFill>
                <a:latin typeface="Arial"/>
                <a:ea typeface="Arial"/>
                <a:cs typeface="Arial"/>
                <a:sym typeface="Arial"/>
              </a:rPr>
              <a:t>This presentation has been made using the following fonts:</a:t>
            </a:r>
            <a:endParaRPr sz="1200">
              <a:solidFill>
                <a:srgbClr val="FFFFFF"/>
              </a:solidFill>
              <a:latin typeface="Arial"/>
              <a:ea typeface="Arial"/>
              <a:cs typeface="Arial"/>
              <a:sym typeface="Arial"/>
            </a:endParaRPr>
          </a:p>
          <a:p>
            <a:pPr indent="0" lvl="0" marL="0" rtl="0" algn="l">
              <a:spcBef>
                <a:spcPts val="0"/>
              </a:spcBef>
              <a:spcAft>
                <a:spcPts val="0"/>
              </a:spcAft>
              <a:buNone/>
            </a:pPr>
            <a:r>
              <a:t/>
            </a:r>
            <a:endParaRPr sz="1400">
              <a:solidFill>
                <a:srgbClr val="435D74"/>
              </a:solidFill>
              <a:latin typeface="Arial"/>
              <a:ea typeface="Arial"/>
              <a:cs typeface="Arial"/>
              <a:sym typeface="Arial"/>
            </a:endParaRPr>
          </a:p>
        </p:txBody>
      </p:sp>
      <p:sp>
        <p:nvSpPr>
          <p:cNvPr id="1739" name="Google Shape;1739;p55"/>
          <p:cNvSpPr txBox="1"/>
          <p:nvPr>
            <p:ph idx="4294967295" type="body"/>
          </p:nvPr>
        </p:nvSpPr>
        <p:spPr>
          <a:xfrm>
            <a:off x="1068100" y="1919049"/>
            <a:ext cx="7047300" cy="12549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FFFFF"/>
                </a:solidFill>
                <a:latin typeface="Arial"/>
                <a:ea typeface="Arial"/>
                <a:cs typeface="Arial"/>
                <a:sym typeface="Arial"/>
              </a:rPr>
              <a:t>Anton</a:t>
            </a:r>
            <a:endParaRPr b="1">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3">
                  <a:extLst>
                    <a:ext uri="{A12FA001-AC4F-418D-AE19-62706E023703}">
                      <ahyp:hlinkClr val="tx"/>
                    </a:ext>
                  </a:extLst>
                </a:hlinkClick>
              </a:rPr>
              <a:t>https://fonts.google.com/specimen/Anton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t/>
            </a:r>
            <a:endParaRPr sz="800">
              <a:solidFill>
                <a:srgbClr val="FFFFFF"/>
              </a:solidFill>
              <a:latin typeface="Arial"/>
              <a:ea typeface="Arial"/>
              <a:cs typeface="Arial"/>
              <a:sym typeface="Arial"/>
            </a:endParaRPr>
          </a:p>
          <a:p>
            <a:pPr indent="0" lvl="0" marL="0" rtl="0" algn="ctr">
              <a:spcBef>
                <a:spcPts val="0"/>
              </a:spcBef>
              <a:spcAft>
                <a:spcPts val="0"/>
              </a:spcAft>
              <a:buNone/>
            </a:pPr>
            <a:r>
              <a:rPr b="1" lang="en">
                <a:solidFill>
                  <a:srgbClr val="FFFFFF"/>
                </a:solidFill>
                <a:latin typeface="Arial"/>
                <a:ea typeface="Arial"/>
                <a:cs typeface="Arial"/>
                <a:sym typeface="Arial"/>
              </a:rPr>
              <a:t>Cutive Mono</a:t>
            </a:r>
            <a:endParaRPr b="1">
              <a:solidFill>
                <a:srgbClr val="FFFFFF"/>
              </a:solidFill>
              <a:latin typeface="Arial"/>
              <a:ea typeface="Arial"/>
              <a:cs typeface="Arial"/>
              <a:sym typeface="Arial"/>
            </a:endParaRPr>
          </a:p>
          <a:p>
            <a:pPr indent="0" lvl="0" marL="0" rtl="0" algn="ctr">
              <a:spcBef>
                <a:spcPts val="0"/>
              </a:spcBef>
              <a:spcAft>
                <a:spcPts val="0"/>
              </a:spcAft>
              <a:buClr>
                <a:schemeClr val="dk1"/>
              </a:buClr>
              <a:buSzPts val="1100"/>
              <a:buFont typeface="Arial"/>
              <a:buNone/>
            </a:pPr>
            <a:r>
              <a:rPr lang="en">
                <a:solidFill>
                  <a:srgbClr val="FFFFFF"/>
                </a:solidFill>
                <a:latin typeface="Arial"/>
                <a:ea typeface="Arial"/>
                <a:cs typeface="Arial"/>
                <a:sym typeface="Arial"/>
              </a:rPr>
              <a:t>(</a:t>
            </a:r>
            <a:r>
              <a:rPr lang="en">
                <a:solidFill>
                  <a:srgbClr val="FFFFFF"/>
                </a:solidFill>
                <a:uFill>
                  <a:noFill/>
                </a:uFill>
                <a:latin typeface="Arial"/>
                <a:ea typeface="Arial"/>
                <a:cs typeface="Arial"/>
                <a:sym typeface="Arial"/>
                <a:hlinkClick r:id="rId4">
                  <a:extLst>
                    <a:ext uri="{A12FA001-AC4F-418D-AE19-62706E023703}">
                      <ahyp:hlinkClr val="tx"/>
                    </a:ext>
                  </a:extLst>
                </a:hlinkClick>
              </a:rPr>
              <a:t>https://fonts.google.com/specimen/Cutive+Mono</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p:txBody>
      </p:sp>
      <p:sp>
        <p:nvSpPr>
          <p:cNvPr id="1740" name="Google Shape;1740;p55"/>
          <p:cNvSpPr/>
          <p:nvPr/>
        </p:nvSpPr>
        <p:spPr>
          <a:xfrm>
            <a:off x="3645063" y="3498875"/>
            <a:ext cx="791400" cy="754200"/>
          </a:xfrm>
          <a:prstGeom prst="roundRect">
            <a:avLst>
              <a:gd fmla="val 16667" name="adj"/>
            </a:avLst>
          </a:prstGeom>
          <a:solidFill>
            <a:srgbClr val="487088"/>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1" name="Google Shape;1741;p55"/>
          <p:cNvSpPr/>
          <p:nvPr/>
        </p:nvSpPr>
        <p:spPr>
          <a:xfrm>
            <a:off x="4706882" y="3498875"/>
            <a:ext cx="791400" cy="754200"/>
          </a:xfrm>
          <a:prstGeom prst="roundRect">
            <a:avLst>
              <a:gd fmla="val 16667" name="adj"/>
            </a:avLst>
          </a:prstGeom>
          <a:solidFill>
            <a:srgbClr val="E26456"/>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2" name="Google Shape;1742;p55"/>
          <p:cNvSpPr/>
          <p:nvPr/>
        </p:nvSpPr>
        <p:spPr>
          <a:xfrm>
            <a:off x="2583238" y="3498875"/>
            <a:ext cx="791400" cy="754200"/>
          </a:xfrm>
          <a:prstGeom prst="roundRect">
            <a:avLst>
              <a:gd fmla="val 16667" name="adj"/>
            </a:avLst>
          </a:prstGeom>
          <a:solidFill>
            <a:srgbClr val="43434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3" name="Google Shape;1743;p55"/>
          <p:cNvSpPr txBox="1"/>
          <p:nvPr/>
        </p:nvSpPr>
        <p:spPr>
          <a:xfrm>
            <a:off x="3645063"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#487088</a:t>
            </a:r>
            <a:endParaRPr sz="1000">
              <a:solidFill>
                <a:srgbClr val="FFFFFF"/>
              </a:solidFill>
            </a:endParaRPr>
          </a:p>
        </p:txBody>
      </p:sp>
      <p:sp>
        <p:nvSpPr>
          <p:cNvPr id="1744" name="Google Shape;1744;p55"/>
          <p:cNvSpPr txBox="1"/>
          <p:nvPr/>
        </p:nvSpPr>
        <p:spPr>
          <a:xfrm>
            <a:off x="470688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#e26456</a:t>
            </a:r>
            <a:endParaRPr sz="1000">
              <a:solidFill>
                <a:srgbClr val="FFFFFF"/>
              </a:solidFill>
            </a:endParaRPr>
          </a:p>
        </p:txBody>
      </p:sp>
      <p:sp>
        <p:nvSpPr>
          <p:cNvPr id="1745" name="Google Shape;1745;p55"/>
          <p:cNvSpPr txBox="1"/>
          <p:nvPr/>
        </p:nvSpPr>
        <p:spPr>
          <a:xfrm>
            <a:off x="25832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FFFFFF"/>
                </a:solidFill>
              </a:rPr>
              <a:t>#434343</a:t>
            </a:r>
            <a:endParaRPr sz="1000">
              <a:solidFill>
                <a:srgbClr val="FFFFFF"/>
              </a:solidFill>
            </a:endParaRPr>
          </a:p>
        </p:txBody>
      </p:sp>
      <p:sp>
        <p:nvSpPr>
          <p:cNvPr id="1746" name="Google Shape;1746;p55"/>
          <p:cNvSpPr/>
          <p:nvPr/>
        </p:nvSpPr>
        <p:spPr>
          <a:xfrm>
            <a:off x="5768727" y="3498875"/>
            <a:ext cx="791400" cy="754200"/>
          </a:xfrm>
          <a:prstGeom prst="roundRect">
            <a:avLst>
              <a:gd fmla="val 16667" name="adj"/>
            </a:avLst>
          </a:prstGeom>
          <a:solidFill>
            <a:srgbClr val="F3F3F3"/>
          </a:solidFill>
          <a:ln cap="flat"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47" name="Google Shape;1747;p55"/>
          <p:cNvSpPr txBox="1"/>
          <p:nvPr/>
        </p:nvSpPr>
        <p:spPr>
          <a:xfrm>
            <a:off x="5768738" y="3655925"/>
            <a:ext cx="791400" cy="4401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lang="en" sz="1000">
                <a:solidFill>
                  <a:srgbClr val="434343"/>
                </a:solidFill>
              </a:rPr>
              <a:t>#f3f3f3</a:t>
            </a:r>
            <a:endParaRPr sz="1000">
              <a:solidFill>
                <a:srgbClr val="434343"/>
              </a:solidFill>
            </a:endParaRPr>
          </a:p>
        </p:txBody>
      </p:sp>
    </p:spTree>
  </p:cSld>
  <p:clrMapOvr>
    <a:masterClrMapping/>
  </p:clrMapOvr>
</p:sld>
</file>

<file path=ppt/slides/slide3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751" name="Shape 1751"/>
        <p:cNvGrpSpPr/>
        <p:nvPr/>
      </p:nvGrpSpPr>
      <p:grpSpPr>
        <a:xfrm>
          <a:off x="0" y="0"/>
          <a:ext cx="0" cy="0"/>
          <a:chOff x="0" y="0"/>
          <a:chExt cx="0" cy="0"/>
        </a:xfrm>
      </p:grpSpPr>
      <p:sp>
        <p:nvSpPr>
          <p:cNvPr id="1752" name="Google Shape;1752;p56"/>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Use our editable graphic resources...</a:t>
            </a:r>
            <a:endParaRPr>
              <a:solidFill>
                <a:srgbClr val="FFFFFF"/>
              </a:solidFill>
              <a:latin typeface="Arial"/>
              <a:ea typeface="Arial"/>
              <a:cs typeface="Arial"/>
              <a:sym typeface="Arial"/>
            </a:endParaRPr>
          </a:p>
        </p:txBody>
      </p:sp>
      <p:sp>
        <p:nvSpPr>
          <p:cNvPr id="1753" name="Google Shape;1753;p56"/>
          <p:cNvSpPr txBox="1"/>
          <p:nvPr>
            <p:ph idx="4294967295" type="body"/>
          </p:nvPr>
        </p:nvSpPr>
        <p:spPr>
          <a:xfrm>
            <a:off x="1068100" y="1534076"/>
            <a:ext cx="70473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sz="1100">
                <a:solidFill>
                  <a:srgbClr val="FFFFFF"/>
                </a:solidFill>
                <a:latin typeface="Arial"/>
                <a:ea typeface="Arial"/>
                <a:cs typeface="Arial"/>
                <a:sym typeface="Arial"/>
              </a:rPr>
              <a:t>You can easily</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resize</a:t>
            </a:r>
            <a:r>
              <a:rPr lang="en" sz="1100">
                <a:solidFill>
                  <a:srgbClr val="435D74"/>
                </a:solidFill>
                <a:latin typeface="Arial"/>
                <a:ea typeface="Arial"/>
                <a:cs typeface="Arial"/>
                <a:sym typeface="Arial"/>
              </a:rPr>
              <a:t> </a:t>
            </a:r>
            <a:r>
              <a:rPr lang="en" sz="1100">
                <a:solidFill>
                  <a:srgbClr val="FFFFFF"/>
                </a:solidFill>
                <a:latin typeface="Arial"/>
                <a:ea typeface="Arial"/>
                <a:cs typeface="Arial"/>
                <a:sym typeface="Arial"/>
              </a:rPr>
              <a:t>these resources, keeping the quality. To</a:t>
            </a:r>
            <a:r>
              <a:rPr lang="en" sz="1100">
                <a:solidFill>
                  <a:srgbClr val="435D74"/>
                </a:solidFill>
                <a:latin typeface="Arial"/>
                <a:ea typeface="Arial"/>
                <a:cs typeface="Arial"/>
                <a:sym typeface="Arial"/>
              </a:rPr>
              <a:t> </a:t>
            </a:r>
            <a:r>
              <a:rPr lang="en" sz="1100">
                <a:solidFill>
                  <a:srgbClr val="869FB2"/>
                </a:solidFill>
                <a:latin typeface="Arial"/>
                <a:ea typeface="Arial"/>
                <a:cs typeface="Arial"/>
                <a:sym typeface="Arial"/>
              </a:rPr>
              <a:t>change the color</a:t>
            </a:r>
            <a:r>
              <a:rPr lang="en" sz="1100">
                <a:solidFill>
                  <a:srgbClr val="FFFFFF"/>
                </a:solidFill>
                <a:latin typeface="Arial"/>
                <a:ea typeface="Arial"/>
                <a:cs typeface="Arial"/>
                <a:sym typeface="Arial"/>
              </a:rPr>
              <a:t>, just ungroup the resource and click on the object you want to change. Then, click on the paint bucket and select the color you want. Don’t forget to group the resource again when you’re done.</a:t>
            </a:r>
            <a:endParaRPr sz="1100">
              <a:solidFill>
                <a:srgbClr val="FFFFFF"/>
              </a:solidFill>
              <a:latin typeface="Arial"/>
              <a:ea typeface="Arial"/>
              <a:cs typeface="Arial"/>
              <a:sym typeface="Arial"/>
            </a:endParaRPr>
          </a:p>
        </p:txBody>
      </p:sp>
      <p:grpSp>
        <p:nvGrpSpPr>
          <p:cNvPr id="1754" name="Google Shape;1754;p56"/>
          <p:cNvGrpSpPr/>
          <p:nvPr/>
        </p:nvGrpSpPr>
        <p:grpSpPr>
          <a:xfrm>
            <a:off x="5156078" y="3085736"/>
            <a:ext cx="474294" cy="551291"/>
            <a:chOff x="4727025" y="1332775"/>
            <a:chExt cx="59900" cy="69625"/>
          </a:xfrm>
        </p:grpSpPr>
        <p:sp>
          <p:nvSpPr>
            <p:cNvPr id="1755" name="Google Shape;1755;p56"/>
            <p:cNvSpPr/>
            <p:nvPr/>
          </p:nvSpPr>
          <p:spPr>
            <a:xfrm>
              <a:off x="4727025" y="1332775"/>
              <a:ext cx="36450" cy="33200"/>
            </a:xfrm>
            <a:custGeom>
              <a:rect b="b" l="l" r="r" t="t"/>
              <a:pathLst>
                <a:path extrusionOk="0" h="1328" w="1458">
                  <a:moveTo>
                    <a:pt x="1047" y="1"/>
                  </a:moveTo>
                  <a:lnTo>
                    <a:pt x="1047" y="188"/>
                  </a:lnTo>
                  <a:cubicBezTo>
                    <a:pt x="484" y="289"/>
                    <a:pt x="51" y="758"/>
                    <a:pt x="1" y="1328"/>
                  </a:cubicBezTo>
                  <a:lnTo>
                    <a:pt x="477" y="1328"/>
                  </a:lnTo>
                  <a:cubicBezTo>
                    <a:pt x="527" y="1018"/>
                    <a:pt x="751" y="765"/>
                    <a:pt x="1047" y="679"/>
                  </a:cubicBezTo>
                  <a:lnTo>
                    <a:pt x="1047" y="845"/>
                  </a:lnTo>
                  <a:lnTo>
                    <a:pt x="1458" y="433"/>
                  </a:lnTo>
                  <a:lnTo>
                    <a:pt x="104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6" name="Google Shape;1756;p56"/>
            <p:cNvSpPr/>
            <p:nvPr/>
          </p:nvSpPr>
          <p:spPr>
            <a:xfrm>
              <a:off x="4750475" y="1369025"/>
              <a:ext cx="36450" cy="33375"/>
            </a:xfrm>
            <a:custGeom>
              <a:rect b="b" l="l" r="r" t="t"/>
              <a:pathLst>
                <a:path extrusionOk="0" h="1335" w="1458">
                  <a:moveTo>
                    <a:pt x="974" y="0"/>
                  </a:moveTo>
                  <a:cubicBezTo>
                    <a:pt x="931" y="311"/>
                    <a:pt x="707" y="570"/>
                    <a:pt x="404" y="657"/>
                  </a:cubicBezTo>
                  <a:lnTo>
                    <a:pt x="404" y="491"/>
                  </a:lnTo>
                  <a:lnTo>
                    <a:pt x="0" y="902"/>
                  </a:lnTo>
                  <a:lnTo>
                    <a:pt x="404" y="1335"/>
                  </a:lnTo>
                  <a:lnTo>
                    <a:pt x="404" y="1140"/>
                  </a:lnTo>
                  <a:cubicBezTo>
                    <a:pt x="967" y="1039"/>
                    <a:pt x="1400" y="577"/>
                    <a:pt x="14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57" name="Google Shape;1757;p56"/>
          <p:cNvGrpSpPr/>
          <p:nvPr/>
        </p:nvGrpSpPr>
        <p:grpSpPr>
          <a:xfrm>
            <a:off x="5769734" y="2314340"/>
            <a:ext cx="555653" cy="557031"/>
            <a:chOff x="4820425" y="1329900"/>
            <a:chExt cx="70175" cy="70350"/>
          </a:xfrm>
        </p:grpSpPr>
        <p:sp>
          <p:nvSpPr>
            <p:cNvPr id="1758" name="Google Shape;1758;p56"/>
            <p:cNvSpPr/>
            <p:nvPr/>
          </p:nvSpPr>
          <p:spPr>
            <a:xfrm>
              <a:off x="4862975" y="1335475"/>
              <a:ext cx="27625" cy="34650"/>
            </a:xfrm>
            <a:custGeom>
              <a:rect b="b" l="l" r="r" t="t"/>
              <a:pathLst>
                <a:path extrusionOk="0" h="1386" w="1105">
                  <a:moveTo>
                    <a:pt x="1" y="1"/>
                  </a:moveTo>
                  <a:lnTo>
                    <a:pt x="1" y="491"/>
                  </a:lnTo>
                  <a:cubicBezTo>
                    <a:pt x="217" y="585"/>
                    <a:pt x="376" y="765"/>
                    <a:pt x="441" y="989"/>
                  </a:cubicBezTo>
                  <a:lnTo>
                    <a:pt x="275" y="989"/>
                  </a:lnTo>
                  <a:lnTo>
                    <a:pt x="679" y="1386"/>
                  </a:lnTo>
                  <a:lnTo>
                    <a:pt x="1104" y="989"/>
                  </a:lnTo>
                  <a:lnTo>
                    <a:pt x="917" y="989"/>
                  </a:lnTo>
                  <a:cubicBezTo>
                    <a:pt x="830" y="513"/>
                    <a:pt x="470" y="12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59" name="Google Shape;1759;p56"/>
            <p:cNvSpPr/>
            <p:nvPr/>
          </p:nvSpPr>
          <p:spPr>
            <a:xfrm>
              <a:off x="4820425" y="1360000"/>
              <a:ext cx="27625" cy="34650"/>
            </a:xfrm>
            <a:custGeom>
              <a:rect b="b" l="l" r="r" t="t"/>
              <a:pathLst>
                <a:path extrusionOk="0" h="1386" w="1105">
                  <a:moveTo>
                    <a:pt x="426" y="1"/>
                  </a:moveTo>
                  <a:lnTo>
                    <a:pt x="1" y="397"/>
                  </a:lnTo>
                  <a:lnTo>
                    <a:pt x="188" y="397"/>
                  </a:lnTo>
                  <a:cubicBezTo>
                    <a:pt x="275" y="873"/>
                    <a:pt x="628" y="1263"/>
                    <a:pt x="1097" y="1386"/>
                  </a:cubicBezTo>
                  <a:lnTo>
                    <a:pt x="1104" y="895"/>
                  </a:lnTo>
                  <a:cubicBezTo>
                    <a:pt x="888" y="801"/>
                    <a:pt x="729" y="621"/>
                    <a:pt x="664" y="397"/>
                  </a:cubicBezTo>
                  <a:lnTo>
                    <a:pt x="830" y="397"/>
                  </a:lnTo>
                  <a:lnTo>
                    <a:pt x="426"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0" name="Google Shape;1760;p56"/>
            <p:cNvSpPr/>
            <p:nvPr/>
          </p:nvSpPr>
          <p:spPr>
            <a:xfrm>
              <a:off x="4850375" y="1372800"/>
              <a:ext cx="34625" cy="27450"/>
            </a:xfrm>
            <a:custGeom>
              <a:rect b="b" l="l" r="r" t="t"/>
              <a:pathLst>
                <a:path extrusionOk="0" h="1098" w="1385">
                  <a:moveTo>
                    <a:pt x="894" y="1"/>
                  </a:moveTo>
                  <a:cubicBezTo>
                    <a:pt x="801" y="210"/>
                    <a:pt x="620" y="369"/>
                    <a:pt x="397" y="434"/>
                  </a:cubicBezTo>
                  <a:lnTo>
                    <a:pt x="397" y="275"/>
                  </a:lnTo>
                  <a:lnTo>
                    <a:pt x="0" y="672"/>
                  </a:lnTo>
                  <a:lnTo>
                    <a:pt x="397" y="1097"/>
                  </a:lnTo>
                  <a:lnTo>
                    <a:pt x="397" y="910"/>
                  </a:lnTo>
                  <a:cubicBezTo>
                    <a:pt x="873" y="823"/>
                    <a:pt x="1262" y="470"/>
                    <a:pt x="1385" y="1"/>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1" name="Google Shape;1761;p56"/>
            <p:cNvSpPr/>
            <p:nvPr/>
          </p:nvSpPr>
          <p:spPr>
            <a:xfrm>
              <a:off x="4825850" y="1329900"/>
              <a:ext cx="34625" cy="27975"/>
            </a:xfrm>
            <a:custGeom>
              <a:rect b="b" l="l" r="r" t="t"/>
              <a:pathLst>
                <a:path extrusionOk="0" h="1119" w="1385">
                  <a:moveTo>
                    <a:pt x="988" y="0"/>
                  </a:moveTo>
                  <a:lnTo>
                    <a:pt x="988" y="188"/>
                  </a:lnTo>
                  <a:cubicBezTo>
                    <a:pt x="505" y="274"/>
                    <a:pt x="123" y="635"/>
                    <a:pt x="0" y="1118"/>
                  </a:cubicBezTo>
                  <a:lnTo>
                    <a:pt x="491" y="1118"/>
                  </a:lnTo>
                  <a:cubicBezTo>
                    <a:pt x="584" y="895"/>
                    <a:pt x="765" y="729"/>
                    <a:pt x="995" y="664"/>
                  </a:cubicBezTo>
                  <a:lnTo>
                    <a:pt x="995" y="830"/>
                  </a:lnTo>
                  <a:lnTo>
                    <a:pt x="1385" y="426"/>
                  </a:lnTo>
                  <a:lnTo>
                    <a:pt x="988"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2" name="Google Shape;1762;p56"/>
          <p:cNvGrpSpPr/>
          <p:nvPr/>
        </p:nvGrpSpPr>
        <p:grpSpPr>
          <a:xfrm>
            <a:off x="6396103" y="2318845"/>
            <a:ext cx="582574" cy="533871"/>
            <a:chOff x="4903200" y="1331525"/>
            <a:chExt cx="73575" cy="67425"/>
          </a:xfrm>
        </p:grpSpPr>
        <p:sp>
          <p:nvSpPr>
            <p:cNvPr id="1763" name="Google Shape;1763;p56"/>
            <p:cNvSpPr/>
            <p:nvPr/>
          </p:nvSpPr>
          <p:spPr>
            <a:xfrm>
              <a:off x="4903200" y="1331525"/>
              <a:ext cx="73575" cy="67425"/>
            </a:xfrm>
            <a:custGeom>
              <a:rect b="b" l="l" r="r" t="t"/>
              <a:pathLst>
                <a:path extrusionOk="0" h="2697" w="2943">
                  <a:moveTo>
                    <a:pt x="1652" y="0"/>
                  </a:moveTo>
                  <a:lnTo>
                    <a:pt x="1652" y="173"/>
                  </a:lnTo>
                  <a:cubicBezTo>
                    <a:pt x="534" y="195"/>
                    <a:pt x="0" y="1551"/>
                    <a:pt x="794" y="2330"/>
                  </a:cubicBezTo>
                  <a:cubicBezTo>
                    <a:pt x="1051" y="2583"/>
                    <a:pt x="1366" y="2696"/>
                    <a:pt x="1674" y="2696"/>
                  </a:cubicBezTo>
                  <a:cubicBezTo>
                    <a:pt x="2323" y="2696"/>
                    <a:pt x="2943" y="2194"/>
                    <a:pt x="2943" y="1435"/>
                  </a:cubicBezTo>
                  <a:lnTo>
                    <a:pt x="2503" y="1435"/>
                  </a:lnTo>
                  <a:cubicBezTo>
                    <a:pt x="2503" y="1928"/>
                    <a:pt x="2093" y="2259"/>
                    <a:pt x="1668" y="2259"/>
                  </a:cubicBezTo>
                  <a:cubicBezTo>
                    <a:pt x="1470" y="2259"/>
                    <a:pt x="1269" y="2187"/>
                    <a:pt x="1104" y="2027"/>
                  </a:cubicBezTo>
                  <a:cubicBezTo>
                    <a:pt x="577" y="1515"/>
                    <a:pt x="923" y="628"/>
                    <a:pt x="1652" y="613"/>
                  </a:cubicBezTo>
                  <a:lnTo>
                    <a:pt x="1652" y="765"/>
                  </a:lnTo>
                  <a:lnTo>
                    <a:pt x="2020" y="390"/>
                  </a:lnTo>
                  <a:lnTo>
                    <a:pt x="1652"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4" name="Google Shape;1764;p56"/>
            <p:cNvSpPr/>
            <p:nvPr/>
          </p:nvSpPr>
          <p:spPr>
            <a:xfrm>
              <a:off x="4930250" y="1353150"/>
              <a:ext cx="29775" cy="32475"/>
            </a:xfrm>
            <a:custGeom>
              <a:rect b="b" l="l" r="r" t="t"/>
              <a:pathLst>
                <a:path extrusionOk="0" h="1299" w="1191">
                  <a:moveTo>
                    <a:pt x="592" y="1"/>
                  </a:moveTo>
                  <a:cubicBezTo>
                    <a:pt x="274" y="1"/>
                    <a:pt x="15" y="246"/>
                    <a:pt x="0" y="570"/>
                  </a:cubicBezTo>
                  <a:lnTo>
                    <a:pt x="447" y="570"/>
                  </a:lnTo>
                  <a:cubicBezTo>
                    <a:pt x="447" y="479"/>
                    <a:pt x="519" y="416"/>
                    <a:pt x="597" y="416"/>
                  </a:cubicBezTo>
                  <a:cubicBezTo>
                    <a:pt x="624" y="416"/>
                    <a:pt x="652" y="424"/>
                    <a:pt x="678" y="441"/>
                  </a:cubicBezTo>
                  <a:cubicBezTo>
                    <a:pt x="779" y="506"/>
                    <a:pt x="765" y="657"/>
                    <a:pt x="656" y="707"/>
                  </a:cubicBezTo>
                  <a:lnTo>
                    <a:pt x="656" y="534"/>
                  </a:lnTo>
                  <a:lnTo>
                    <a:pt x="289" y="902"/>
                  </a:lnTo>
                  <a:lnTo>
                    <a:pt x="656" y="1299"/>
                  </a:lnTo>
                  <a:lnTo>
                    <a:pt x="656" y="1155"/>
                  </a:lnTo>
                  <a:cubicBezTo>
                    <a:pt x="959" y="1126"/>
                    <a:pt x="1190" y="873"/>
                    <a:pt x="1190" y="570"/>
                  </a:cubicBezTo>
                  <a:cubicBezTo>
                    <a:pt x="1176" y="246"/>
                    <a:pt x="916" y="1"/>
                    <a:pt x="59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5" name="Google Shape;1765;p56"/>
          <p:cNvGrpSpPr/>
          <p:nvPr/>
        </p:nvGrpSpPr>
        <p:grpSpPr>
          <a:xfrm>
            <a:off x="5755581" y="3078709"/>
            <a:ext cx="583960" cy="565345"/>
            <a:chOff x="4815575" y="1416800"/>
            <a:chExt cx="73750" cy="71400"/>
          </a:xfrm>
        </p:grpSpPr>
        <p:sp>
          <p:nvSpPr>
            <p:cNvPr id="1766" name="Google Shape;1766;p56"/>
            <p:cNvSpPr/>
            <p:nvPr/>
          </p:nvSpPr>
          <p:spPr>
            <a:xfrm>
              <a:off x="4815575" y="1416800"/>
              <a:ext cx="43100" cy="52150"/>
            </a:xfrm>
            <a:custGeom>
              <a:rect b="b" l="l" r="r" t="t"/>
              <a:pathLst>
                <a:path extrusionOk="0" h="2086" w="1724">
                  <a:moveTo>
                    <a:pt x="1327" y="1"/>
                  </a:moveTo>
                  <a:lnTo>
                    <a:pt x="1327" y="181"/>
                  </a:lnTo>
                  <a:cubicBezTo>
                    <a:pt x="469" y="361"/>
                    <a:pt x="0" y="1299"/>
                    <a:pt x="375" y="2085"/>
                  </a:cubicBezTo>
                  <a:lnTo>
                    <a:pt x="772" y="1818"/>
                  </a:lnTo>
                  <a:cubicBezTo>
                    <a:pt x="729" y="1717"/>
                    <a:pt x="707" y="1609"/>
                    <a:pt x="707" y="1501"/>
                  </a:cubicBezTo>
                  <a:cubicBezTo>
                    <a:pt x="714" y="1111"/>
                    <a:pt x="959" y="772"/>
                    <a:pt x="1327" y="657"/>
                  </a:cubicBezTo>
                  <a:lnTo>
                    <a:pt x="1327" y="823"/>
                  </a:lnTo>
                  <a:lnTo>
                    <a:pt x="1724" y="426"/>
                  </a:lnTo>
                  <a:lnTo>
                    <a:pt x="13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7" name="Google Shape;1767;p56"/>
            <p:cNvSpPr/>
            <p:nvPr/>
          </p:nvSpPr>
          <p:spPr>
            <a:xfrm>
              <a:off x="4861725" y="1421125"/>
              <a:ext cx="27600" cy="51250"/>
            </a:xfrm>
            <a:custGeom>
              <a:rect b="b" l="l" r="r" t="t"/>
              <a:pathLst>
                <a:path extrusionOk="0" h="2050" w="1104">
                  <a:moveTo>
                    <a:pt x="0" y="1"/>
                  </a:moveTo>
                  <a:lnTo>
                    <a:pt x="0" y="477"/>
                  </a:lnTo>
                  <a:cubicBezTo>
                    <a:pt x="375" y="592"/>
                    <a:pt x="635" y="938"/>
                    <a:pt x="635" y="1328"/>
                  </a:cubicBezTo>
                  <a:cubicBezTo>
                    <a:pt x="635" y="1429"/>
                    <a:pt x="621" y="1530"/>
                    <a:pt x="585" y="1624"/>
                  </a:cubicBezTo>
                  <a:lnTo>
                    <a:pt x="404" y="1494"/>
                  </a:lnTo>
                  <a:lnTo>
                    <a:pt x="513" y="2049"/>
                  </a:lnTo>
                  <a:lnTo>
                    <a:pt x="1089" y="1963"/>
                  </a:lnTo>
                  <a:lnTo>
                    <a:pt x="981" y="1883"/>
                  </a:lnTo>
                  <a:cubicBezTo>
                    <a:pt x="1061" y="1710"/>
                    <a:pt x="1104" y="1523"/>
                    <a:pt x="1104" y="1328"/>
                  </a:cubicBezTo>
                  <a:cubicBezTo>
                    <a:pt x="1104" y="679"/>
                    <a:pt x="635" y="123"/>
                    <a:pt x="0"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68" name="Google Shape;1768;p56"/>
            <p:cNvSpPr/>
            <p:nvPr/>
          </p:nvSpPr>
          <p:spPr>
            <a:xfrm>
              <a:off x="4829450" y="1467825"/>
              <a:ext cx="49250" cy="20375"/>
            </a:xfrm>
            <a:custGeom>
              <a:rect b="b" l="l" r="r" t="t"/>
              <a:pathLst>
                <a:path extrusionOk="0" h="815" w="1970">
                  <a:moveTo>
                    <a:pt x="109" y="1"/>
                  </a:moveTo>
                  <a:lnTo>
                    <a:pt x="0" y="556"/>
                  </a:lnTo>
                  <a:lnTo>
                    <a:pt x="137" y="462"/>
                  </a:lnTo>
                  <a:cubicBezTo>
                    <a:pt x="394" y="698"/>
                    <a:pt x="720" y="815"/>
                    <a:pt x="1045" y="815"/>
                  </a:cubicBezTo>
                  <a:cubicBezTo>
                    <a:pt x="1378" y="815"/>
                    <a:pt x="1710" y="692"/>
                    <a:pt x="1969" y="448"/>
                  </a:cubicBezTo>
                  <a:lnTo>
                    <a:pt x="1969" y="441"/>
                  </a:lnTo>
                  <a:lnTo>
                    <a:pt x="1573" y="174"/>
                  </a:lnTo>
                  <a:cubicBezTo>
                    <a:pt x="1418" y="292"/>
                    <a:pt x="1232" y="352"/>
                    <a:pt x="1046" y="352"/>
                  </a:cubicBezTo>
                  <a:cubicBezTo>
                    <a:pt x="868" y="352"/>
                    <a:pt x="689" y="297"/>
                    <a:pt x="534" y="188"/>
                  </a:cubicBezTo>
                  <a:lnTo>
                    <a:pt x="678" y="95"/>
                  </a:lnTo>
                  <a:lnTo>
                    <a:pt x="10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69" name="Google Shape;1769;p56"/>
          <p:cNvGrpSpPr/>
          <p:nvPr/>
        </p:nvGrpSpPr>
        <p:grpSpPr>
          <a:xfrm>
            <a:off x="6390362" y="3108896"/>
            <a:ext cx="589898" cy="504970"/>
            <a:chOff x="4902475" y="1418875"/>
            <a:chExt cx="74500" cy="63775"/>
          </a:xfrm>
        </p:grpSpPr>
        <p:sp>
          <p:nvSpPr>
            <p:cNvPr id="1770" name="Google Shape;1770;p56"/>
            <p:cNvSpPr/>
            <p:nvPr/>
          </p:nvSpPr>
          <p:spPr>
            <a:xfrm>
              <a:off x="4902475" y="1418875"/>
              <a:ext cx="74500" cy="63775"/>
            </a:xfrm>
            <a:custGeom>
              <a:rect b="b" l="l" r="r" t="t"/>
              <a:pathLst>
                <a:path extrusionOk="0" h="2551" w="2980">
                  <a:moveTo>
                    <a:pt x="1703" y="444"/>
                  </a:moveTo>
                  <a:cubicBezTo>
                    <a:pt x="2164" y="444"/>
                    <a:pt x="2539" y="819"/>
                    <a:pt x="2539" y="1281"/>
                  </a:cubicBezTo>
                  <a:cubicBezTo>
                    <a:pt x="2539" y="1784"/>
                    <a:pt x="2126" y="2118"/>
                    <a:pt x="1695" y="2118"/>
                  </a:cubicBezTo>
                  <a:cubicBezTo>
                    <a:pt x="1490" y="2118"/>
                    <a:pt x="1281" y="2042"/>
                    <a:pt x="1111" y="1872"/>
                  </a:cubicBezTo>
                  <a:cubicBezTo>
                    <a:pt x="585" y="1346"/>
                    <a:pt x="960" y="444"/>
                    <a:pt x="1703" y="444"/>
                  </a:cubicBezTo>
                  <a:close/>
                  <a:moveTo>
                    <a:pt x="1697" y="0"/>
                  </a:moveTo>
                  <a:cubicBezTo>
                    <a:pt x="1383" y="0"/>
                    <a:pt x="1063" y="118"/>
                    <a:pt x="801" y="379"/>
                  </a:cubicBezTo>
                  <a:cubicBezTo>
                    <a:pt x="0" y="1180"/>
                    <a:pt x="570" y="2550"/>
                    <a:pt x="1703" y="2550"/>
                  </a:cubicBezTo>
                  <a:cubicBezTo>
                    <a:pt x="2409" y="2550"/>
                    <a:pt x="2979" y="1980"/>
                    <a:pt x="2979" y="1281"/>
                  </a:cubicBezTo>
                  <a:cubicBezTo>
                    <a:pt x="2979" y="510"/>
                    <a:pt x="2353" y="0"/>
                    <a:pt x="1697"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1" name="Google Shape;1771;p56"/>
            <p:cNvSpPr/>
            <p:nvPr/>
          </p:nvSpPr>
          <p:spPr>
            <a:xfrm>
              <a:off x="4916350" y="1418975"/>
              <a:ext cx="59725" cy="63675"/>
            </a:xfrm>
            <a:custGeom>
              <a:rect b="b" l="l" r="r" t="t"/>
              <a:pathLst>
                <a:path extrusionOk="0" h="2547" w="2389">
                  <a:moveTo>
                    <a:pt x="1148" y="0"/>
                  </a:moveTo>
                  <a:cubicBezTo>
                    <a:pt x="765" y="0"/>
                    <a:pt x="397" y="173"/>
                    <a:pt x="159" y="476"/>
                  </a:cubicBezTo>
                  <a:lnTo>
                    <a:pt x="1" y="354"/>
                  </a:lnTo>
                  <a:lnTo>
                    <a:pt x="116" y="967"/>
                  </a:lnTo>
                  <a:lnTo>
                    <a:pt x="700" y="909"/>
                  </a:lnTo>
                  <a:lnTo>
                    <a:pt x="498" y="750"/>
                  </a:lnTo>
                  <a:cubicBezTo>
                    <a:pt x="669" y="541"/>
                    <a:pt x="910" y="441"/>
                    <a:pt x="1149" y="441"/>
                  </a:cubicBezTo>
                  <a:cubicBezTo>
                    <a:pt x="1454" y="441"/>
                    <a:pt x="1755" y="605"/>
                    <a:pt x="1905" y="916"/>
                  </a:cubicBezTo>
                  <a:cubicBezTo>
                    <a:pt x="2165" y="1472"/>
                    <a:pt x="1768" y="2106"/>
                    <a:pt x="1148" y="2106"/>
                  </a:cubicBezTo>
                  <a:lnTo>
                    <a:pt x="1148" y="2546"/>
                  </a:lnTo>
                  <a:cubicBezTo>
                    <a:pt x="1840" y="2532"/>
                    <a:pt x="2388" y="1962"/>
                    <a:pt x="2388" y="1277"/>
                  </a:cubicBezTo>
                  <a:cubicBezTo>
                    <a:pt x="2388" y="584"/>
                    <a:pt x="1840" y="22"/>
                    <a:pt x="1148"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2" name="Google Shape;1772;p56"/>
          <p:cNvGrpSpPr/>
          <p:nvPr/>
        </p:nvGrpSpPr>
        <p:grpSpPr>
          <a:xfrm>
            <a:off x="5765577" y="3826000"/>
            <a:ext cx="563967" cy="567127"/>
            <a:chOff x="4818100" y="1507675"/>
            <a:chExt cx="71225" cy="71625"/>
          </a:xfrm>
        </p:grpSpPr>
        <p:sp>
          <p:nvSpPr>
            <p:cNvPr id="1773" name="Google Shape;1773;p56"/>
            <p:cNvSpPr/>
            <p:nvPr/>
          </p:nvSpPr>
          <p:spPr>
            <a:xfrm>
              <a:off x="4818100" y="1507675"/>
              <a:ext cx="46000" cy="56300"/>
            </a:xfrm>
            <a:custGeom>
              <a:rect b="b" l="l" r="r" t="t"/>
              <a:pathLst>
                <a:path extrusionOk="0" h="2252" w="1840">
                  <a:moveTo>
                    <a:pt x="1457" y="1"/>
                  </a:moveTo>
                  <a:lnTo>
                    <a:pt x="1457" y="159"/>
                  </a:lnTo>
                  <a:cubicBezTo>
                    <a:pt x="606" y="188"/>
                    <a:pt x="0" y="989"/>
                    <a:pt x="195" y="1818"/>
                  </a:cubicBezTo>
                  <a:cubicBezTo>
                    <a:pt x="188" y="1818"/>
                    <a:pt x="188" y="1825"/>
                    <a:pt x="188" y="1833"/>
                  </a:cubicBezTo>
                  <a:lnTo>
                    <a:pt x="195" y="1869"/>
                  </a:lnTo>
                  <a:cubicBezTo>
                    <a:pt x="195" y="1876"/>
                    <a:pt x="202" y="1883"/>
                    <a:pt x="202" y="1898"/>
                  </a:cubicBezTo>
                  <a:cubicBezTo>
                    <a:pt x="202" y="1905"/>
                    <a:pt x="209" y="1912"/>
                    <a:pt x="209" y="1919"/>
                  </a:cubicBezTo>
                  <a:cubicBezTo>
                    <a:pt x="209" y="1934"/>
                    <a:pt x="216" y="1948"/>
                    <a:pt x="224" y="1955"/>
                  </a:cubicBezTo>
                  <a:lnTo>
                    <a:pt x="231" y="1977"/>
                  </a:lnTo>
                  <a:cubicBezTo>
                    <a:pt x="245" y="2013"/>
                    <a:pt x="260" y="2056"/>
                    <a:pt x="274" y="2092"/>
                  </a:cubicBezTo>
                  <a:lnTo>
                    <a:pt x="281" y="2100"/>
                  </a:lnTo>
                  <a:cubicBezTo>
                    <a:pt x="289" y="2114"/>
                    <a:pt x="296" y="2128"/>
                    <a:pt x="303" y="2143"/>
                  </a:cubicBezTo>
                  <a:lnTo>
                    <a:pt x="317" y="2157"/>
                  </a:lnTo>
                  <a:cubicBezTo>
                    <a:pt x="317" y="2172"/>
                    <a:pt x="325" y="2186"/>
                    <a:pt x="332" y="2201"/>
                  </a:cubicBezTo>
                  <a:lnTo>
                    <a:pt x="346" y="2215"/>
                  </a:lnTo>
                  <a:cubicBezTo>
                    <a:pt x="353" y="2229"/>
                    <a:pt x="361" y="2237"/>
                    <a:pt x="368" y="2251"/>
                  </a:cubicBezTo>
                  <a:lnTo>
                    <a:pt x="743" y="1970"/>
                  </a:lnTo>
                  <a:lnTo>
                    <a:pt x="721" y="1934"/>
                  </a:lnTo>
                  <a:lnTo>
                    <a:pt x="700" y="1898"/>
                  </a:lnTo>
                  <a:lnTo>
                    <a:pt x="692" y="1883"/>
                  </a:lnTo>
                  <a:cubicBezTo>
                    <a:pt x="685" y="1862"/>
                    <a:pt x="678" y="1847"/>
                    <a:pt x="671" y="1825"/>
                  </a:cubicBezTo>
                  <a:cubicBezTo>
                    <a:pt x="671" y="1818"/>
                    <a:pt x="664" y="1811"/>
                    <a:pt x="664" y="1804"/>
                  </a:cubicBezTo>
                  <a:cubicBezTo>
                    <a:pt x="664" y="1797"/>
                    <a:pt x="656" y="1782"/>
                    <a:pt x="649" y="1775"/>
                  </a:cubicBezTo>
                  <a:lnTo>
                    <a:pt x="642" y="1732"/>
                  </a:lnTo>
                  <a:lnTo>
                    <a:pt x="635" y="1703"/>
                  </a:lnTo>
                  <a:lnTo>
                    <a:pt x="628" y="1667"/>
                  </a:lnTo>
                  <a:lnTo>
                    <a:pt x="628" y="1645"/>
                  </a:lnTo>
                  <a:cubicBezTo>
                    <a:pt x="628" y="1638"/>
                    <a:pt x="620" y="1609"/>
                    <a:pt x="620" y="1587"/>
                  </a:cubicBezTo>
                  <a:lnTo>
                    <a:pt x="620" y="1573"/>
                  </a:lnTo>
                  <a:lnTo>
                    <a:pt x="620" y="1508"/>
                  </a:lnTo>
                  <a:cubicBezTo>
                    <a:pt x="620" y="1039"/>
                    <a:pt x="988" y="650"/>
                    <a:pt x="1457" y="628"/>
                  </a:cubicBezTo>
                  <a:lnTo>
                    <a:pt x="1457" y="809"/>
                  </a:lnTo>
                  <a:lnTo>
                    <a:pt x="1839" y="419"/>
                  </a:lnTo>
                  <a:lnTo>
                    <a:pt x="145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4" name="Google Shape;1774;p56"/>
            <p:cNvSpPr/>
            <p:nvPr/>
          </p:nvSpPr>
          <p:spPr>
            <a:xfrm>
              <a:off x="4869825" y="1519575"/>
              <a:ext cx="19500" cy="23825"/>
            </a:xfrm>
            <a:custGeom>
              <a:rect b="b" l="l" r="r" t="t"/>
              <a:pathLst>
                <a:path extrusionOk="0" h="953" w="780">
                  <a:moveTo>
                    <a:pt x="304" y="1"/>
                  </a:moveTo>
                  <a:lnTo>
                    <a:pt x="1" y="354"/>
                  </a:lnTo>
                  <a:cubicBezTo>
                    <a:pt x="181" y="506"/>
                    <a:pt x="289" y="722"/>
                    <a:pt x="311" y="953"/>
                  </a:cubicBezTo>
                  <a:lnTo>
                    <a:pt x="780" y="953"/>
                  </a:lnTo>
                  <a:cubicBezTo>
                    <a:pt x="751" y="585"/>
                    <a:pt x="585" y="239"/>
                    <a:pt x="304"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5" name="Google Shape;1775;p56"/>
            <p:cNvSpPr/>
            <p:nvPr/>
          </p:nvSpPr>
          <p:spPr>
            <a:xfrm>
              <a:off x="4857575" y="1547700"/>
              <a:ext cx="31575" cy="31600"/>
            </a:xfrm>
            <a:custGeom>
              <a:rect b="b" l="l" r="r" t="t"/>
              <a:pathLst>
                <a:path extrusionOk="0" h="1264" w="1263">
                  <a:moveTo>
                    <a:pt x="801" y="1"/>
                  </a:moveTo>
                  <a:cubicBezTo>
                    <a:pt x="758" y="419"/>
                    <a:pt x="426" y="751"/>
                    <a:pt x="1" y="794"/>
                  </a:cubicBezTo>
                  <a:lnTo>
                    <a:pt x="1" y="1263"/>
                  </a:lnTo>
                  <a:cubicBezTo>
                    <a:pt x="679" y="1213"/>
                    <a:pt x="1219" y="679"/>
                    <a:pt x="12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6" name="Google Shape;1776;p56"/>
            <p:cNvSpPr/>
            <p:nvPr/>
          </p:nvSpPr>
          <p:spPr>
            <a:xfrm>
              <a:off x="4829800" y="1560150"/>
              <a:ext cx="23650" cy="18950"/>
            </a:xfrm>
            <a:custGeom>
              <a:rect b="b" l="l" r="r" t="t"/>
              <a:pathLst>
                <a:path extrusionOk="0" h="758" w="946">
                  <a:moveTo>
                    <a:pt x="376" y="1"/>
                  </a:moveTo>
                  <a:lnTo>
                    <a:pt x="1" y="282"/>
                  </a:lnTo>
                  <a:cubicBezTo>
                    <a:pt x="239" y="563"/>
                    <a:pt x="578" y="736"/>
                    <a:pt x="946" y="758"/>
                  </a:cubicBezTo>
                  <a:lnTo>
                    <a:pt x="946" y="289"/>
                  </a:lnTo>
                  <a:cubicBezTo>
                    <a:pt x="722" y="267"/>
                    <a:pt x="520" y="166"/>
                    <a:pt x="37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77" name="Google Shape;1777;p56"/>
          <p:cNvGrpSpPr/>
          <p:nvPr/>
        </p:nvGrpSpPr>
        <p:grpSpPr>
          <a:xfrm>
            <a:off x="5079075" y="3829461"/>
            <a:ext cx="628301" cy="588505"/>
            <a:chOff x="4721450" y="1509475"/>
            <a:chExt cx="79350" cy="74325"/>
          </a:xfrm>
        </p:grpSpPr>
        <p:sp>
          <p:nvSpPr>
            <p:cNvPr id="1778" name="Google Shape;1778;p56"/>
            <p:cNvSpPr/>
            <p:nvPr/>
          </p:nvSpPr>
          <p:spPr>
            <a:xfrm>
              <a:off x="4729025" y="1509475"/>
              <a:ext cx="27050" cy="26725"/>
            </a:xfrm>
            <a:custGeom>
              <a:rect b="b" l="l" r="r" t="t"/>
              <a:pathLst>
                <a:path extrusionOk="0" h="1069" w="1082">
                  <a:moveTo>
                    <a:pt x="440" y="1"/>
                  </a:moveTo>
                  <a:lnTo>
                    <a:pt x="570" y="224"/>
                  </a:lnTo>
                  <a:cubicBezTo>
                    <a:pt x="296" y="405"/>
                    <a:pt x="94" y="672"/>
                    <a:pt x="0" y="989"/>
                  </a:cubicBezTo>
                  <a:lnTo>
                    <a:pt x="188" y="809"/>
                  </a:lnTo>
                  <a:lnTo>
                    <a:pt x="462" y="1068"/>
                  </a:lnTo>
                  <a:cubicBezTo>
                    <a:pt x="527" y="888"/>
                    <a:pt x="649" y="737"/>
                    <a:pt x="808" y="628"/>
                  </a:cubicBezTo>
                  <a:lnTo>
                    <a:pt x="923" y="823"/>
                  </a:lnTo>
                  <a:lnTo>
                    <a:pt x="1082" y="188"/>
                  </a:lnTo>
                  <a:lnTo>
                    <a:pt x="440"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79" name="Google Shape;1779;p56"/>
            <p:cNvSpPr/>
            <p:nvPr/>
          </p:nvSpPr>
          <p:spPr>
            <a:xfrm>
              <a:off x="4721450" y="1533275"/>
              <a:ext cx="32300" cy="42600"/>
            </a:xfrm>
            <a:custGeom>
              <a:rect b="b" l="l" r="r" t="t"/>
              <a:pathLst>
                <a:path extrusionOk="0" h="1704" w="1292">
                  <a:moveTo>
                    <a:pt x="491" y="1"/>
                  </a:moveTo>
                  <a:lnTo>
                    <a:pt x="0" y="455"/>
                  </a:lnTo>
                  <a:lnTo>
                    <a:pt x="238" y="455"/>
                  </a:lnTo>
                  <a:cubicBezTo>
                    <a:pt x="253" y="1025"/>
                    <a:pt x="635" y="1530"/>
                    <a:pt x="1183" y="1703"/>
                  </a:cubicBezTo>
                  <a:lnTo>
                    <a:pt x="1024" y="1530"/>
                  </a:lnTo>
                  <a:lnTo>
                    <a:pt x="1291" y="1256"/>
                  </a:lnTo>
                  <a:cubicBezTo>
                    <a:pt x="952" y="1133"/>
                    <a:pt x="721" y="816"/>
                    <a:pt x="707" y="455"/>
                  </a:cubicBezTo>
                  <a:lnTo>
                    <a:pt x="945" y="455"/>
                  </a:lnTo>
                  <a:lnTo>
                    <a:pt x="49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0" name="Google Shape;1780;p56"/>
            <p:cNvSpPr/>
            <p:nvPr/>
          </p:nvSpPr>
          <p:spPr>
            <a:xfrm>
              <a:off x="4750650" y="1551675"/>
              <a:ext cx="42950" cy="32125"/>
            </a:xfrm>
            <a:custGeom>
              <a:rect b="b" l="l" r="r" t="t"/>
              <a:pathLst>
                <a:path extrusionOk="0" h="1285" w="1718">
                  <a:moveTo>
                    <a:pt x="1256" y="1"/>
                  </a:moveTo>
                  <a:cubicBezTo>
                    <a:pt x="1126" y="332"/>
                    <a:pt x="808" y="556"/>
                    <a:pt x="448" y="570"/>
                  </a:cubicBezTo>
                  <a:lnTo>
                    <a:pt x="448" y="340"/>
                  </a:lnTo>
                  <a:lnTo>
                    <a:pt x="1" y="794"/>
                  </a:lnTo>
                  <a:lnTo>
                    <a:pt x="448" y="1284"/>
                  </a:lnTo>
                  <a:lnTo>
                    <a:pt x="448" y="1032"/>
                  </a:lnTo>
                  <a:cubicBezTo>
                    <a:pt x="1039" y="1025"/>
                    <a:pt x="1551" y="635"/>
                    <a:pt x="1717" y="73"/>
                  </a:cubicBezTo>
                  <a:lnTo>
                    <a:pt x="1717" y="73"/>
                  </a:lnTo>
                  <a:lnTo>
                    <a:pt x="1515" y="260"/>
                  </a:lnTo>
                  <a:lnTo>
                    <a:pt x="12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1" name="Google Shape;1781;p56"/>
            <p:cNvSpPr/>
            <p:nvPr/>
          </p:nvSpPr>
          <p:spPr>
            <a:xfrm>
              <a:off x="4761300" y="1510025"/>
              <a:ext cx="39500" cy="44375"/>
            </a:xfrm>
            <a:custGeom>
              <a:rect b="b" l="l" r="r" t="t"/>
              <a:pathLst>
                <a:path extrusionOk="0" h="1775" w="1580">
                  <a:moveTo>
                    <a:pt x="13" y="0"/>
                  </a:moveTo>
                  <a:cubicBezTo>
                    <a:pt x="9" y="0"/>
                    <a:pt x="5" y="0"/>
                    <a:pt x="0" y="0"/>
                  </a:cubicBezTo>
                  <a:lnTo>
                    <a:pt x="0" y="462"/>
                  </a:lnTo>
                  <a:cubicBezTo>
                    <a:pt x="476" y="462"/>
                    <a:pt x="873" y="844"/>
                    <a:pt x="880" y="1328"/>
                  </a:cubicBezTo>
                  <a:lnTo>
                    <a:pt x="635" y="1328"/>
                  </a:lnTo>
                  <a:lnTo>
                    <a:pt x="1089" y="1775"/>
                  </a:lnTo>
                  <a:lnTo>
                    <a:pt x="1580" y="1328"/>
                  </a:lnTo>
                  <a:lnTo>
                    <a:pt x="1349" y="1328"/>
                  </a:lnTo>
                  <a:cubicBezTo>
                    <a:pt x="1335" y="589"/>
                    <a:pt x="743" y="0"/>
                    <a:pt x="13"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2" name="Google Shape;1782;p56"/>
          <p:cNvGrpSpPr/>
          <p:nvPr/>
        </p:nvGrpSpPr>
        <p:grpSpPr>
          <a:xfrm>
            <a:off x="6424608" y="3814027"/>
            <a:ext cx="557038" cy="562772"/>
            <a:chOff x="4906800" y="1507500"/>
            <a:chExt cx="70350" cy="71075"/>
          </a:xfrm>
        </p:grpSpPr>
        <p:sp>
          <p:nvSpPr>
            <p:cNvPr id="1783" name="Google Shape;1783;p56"/>
            <p:cNvSpPr/>
            <p:nvPr/>
          </p:nvSpPr>
          <p:spPr>
            <a:xfrm>
              <a:off x="4916000" y="1507500"/>
              <a:ext cx="30850" cy="24000"/>
            </a:xfrm>
            <a:custGeom>
              <a:rect b="b" l="l" r="r" t="t"/>
              <a:pathLst>
                <a:path extrusionOk="0" h="960" w="1234">
                  <a:moveTo>
                    <a:pt x="837" y="1"/>
                  </a:moveTo>
                  <a:lnTo>
                    <a:pt x="837" y="202"/>
                  </a:lnTo>
                  <a:cubicBezTo>
                    <a:pt x="484" y="282"/>
                    <a:pt x="181" y="498"/>
                    <a:pt x="0" y="808"/>
                  </a:cubicBezTo>
                  <a:lnTo>
                    <a:pt x="455" y="960"/>
                  </a:lnTo>
                  <a:cubicBezTo>
                    <a:pt x="556" y="837"/>
                    <a:pt x="686" y="736"/>
                    <a:pt x="837" y="686"/>
                  </a:cubicBezTo>
                  <a:lnTo>
                    <a:pt x="837" y="823"/>
                  </a:lnTo>
                  <a:lnTo>
                    <a:pt x="1234" y="426"/>
                  </a:lnTo>
                  <a:lnTo>
                    <a:pt x="837"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4" name="Google Shape;1784;p56"/>
            <p:cNvSpPr/>
            <p:nvPr/>
          </p:nvSpPr>
          <p:spPr>
            <a:xfrm>
              <a:off x="4906800" y="1533825"/>
              <a:ext cx="19675" cy="32475"/>
            </a:xfrm>
            <a:custGeom>
              <a:rect b="b" l="l" r="r" t="t"/>
              <a:pathLst>
                <a:path extrusionOk="0" h="1299" w="787">
                  <a:moveTo>
                    <a:pt x="527" y="1"/>
                  </a:moveTo>
                  <a:lnTo>
                    <a:pt x="1" y="246"/>
                  </a:lnTo>
                  <a:lnTo>
                    <a:pt x="181" y="303"/>
                  </a:lnTo>
                  <a:cubicBezTo>
                    <a:pt x="181" y="347"/>
                    <a:pt x="174" y="390"/>
                    <a:pt x="174" y="433"/>
                  </a:cubicBezTo>
                  <a:cubicBezTo>
                    <a:pt x="174" y="751"/>
                    <a:pt x="289" y="1061"/>
                    <a:pt x="498" y="1299"/>
                  </a:cubicBezTo>
                  <a:lnTo>
                    <a:pt x="787" y="909"/>
                  </a:lnTo>
                  <a:cubicBezTo>
                    <a:pt x="693" y="772"/>
                    <a:pt x="650" y="614"/>
                    <a:pt x="642" y="455"/>
                  </a:cubicBezTo>
                  <a:lnTo>
                    <a:pt x="642" y="455"/>
                  </a:lnTo>
                  <a:lnTo>
                    <a:pt x="787" y="498"/>
                  </a:lnTo>
                  <a:lnTo>
                    <a:pt x="527"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5" name="Google Shape;1785;p56"/>
            <p:cNvSpPr/>
            <p:nvPr/>
          </p:nvSpPr>
          <p:spPr>
            <a:xfrm>
              <a:off x="4926625" y="1561950"/>
              <a:ext cx="30675" cy="16625"/>
            </a:xfrm>
            <a:custGeom>
              <a:rect b="b" l="l" r="r" t="t"/>
              <a:pathLst>
                <a:path extrusionOk="0" h="665" w="1227">
                  <a:moveTo>
                    <a:pt x="556" y="1"/>
                  </a:moveTo>
                  <a:lnTo>
                    <a:pt x="1" y="87"/>
                  </a:lnTo>
                  <a:lnTo>
                    <a:pt x="66" y="664"/>
                  </a:lnTo>
                  <a:lnTo>
                    <a:pt x="181" y="513"/>
                  </a:lnTo>
                  <a:cubicBezTo>
                    <a:pt x="347" y="585"/>
                    <a:pt x="526" y="621"/>
                    <a:pt x="704" y="621"/>
                  </a:cubicBezTo>
                  <a:cubicBezTo>
                    <a:pt x="883" y="621"/>
                    <a:pt x="1061" y="585"/>
                    <a:pt x="1227" y="513"/>
                  </a:cubicBezTo>
                  <a:lnTo>
                    <a:pt x="946" y="123"/>
                  </a:lnTo>
                  <a:cubicBezTo>
                    <a:pt x="866" y="149"/>
                    <a:pt x="785" y="161"/>
                    <a:pt x="704" y="161"/>
                  </a:cubicBezTo>
                  <a:cubicBezTo>
                    <a:pt x="623" y="161"/>
                    <a:pt x="542" y="149"/>
                    <a:pt x="462" y="123"/>
                  </a:cubicBezTo>
                  <a:lnTo>
                    <a:pt x="55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6" name="Google Shape;1786;p56"/>
            <p:cNvSpPr/>
            <p:nvPr/>
          </p:nvSpPr>
          <p:spPr>
            <a:xfrm>
              <a:off x="4957475" y="1541400"/>
              <a:ext cx="19675" cy="27800"/>
            </a:xfrm>
            <a:custGeom>
              <a:rect b="b" l="l" r="r" t="t"/>
              <a:pathLst>
                <a:path extrusionOk="0" h="1112" w="787">
                  <a:moveTo>
                    <a:pt x="779" y="0"/>
                  </a:moveTo>
                  <a:lnTo>
                    <a:pt x="318" y="145"/>
                  </a:lnTo>
                  <a:cubicBezTo>
                    <a:pt x="318" y="303"/>
                    <a:pt x="274" y="455"/>
                    <a:pt x="188" y="592"/>
                  </a:cubicBezTo>
                  <a:lnTo>
                    <a:pt x="80" y="448"/>
                  </a:lnTo>
                  <a:lnTo>
                    <a:pt x="0" y="1003"/>
                  </a:lnTo>
                  <a:lnTo>
                    <a:pt x="570" y="1111"/>
                  </a:lnTo>
                  <a:lnTo>
                    <a:pt x="469" y="981"/>
                  </a:lnTo>
                  <a:cubicBezTo>
                    <a:pt x="671" y="743"/>
                    <a:pt x="786" y="440"/>
                    <a:pt x="786" y="130"/>
                  </a:cubicBezTo>
                  <a:cubicBezTo>
                    <a:pt x="786" y="87"/>
                    <a:pt x="786" y="44"/>
                    <a:pt x="7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87" name="Google Shape;1787;p56"/>
            <p:cNvSpPr/>
            <p:nvPr/>
          </p:nvSpPr>
          <p:spPr>
            <a:xfrm>
              <a:off x="4951325" y="1512550"/>
              <a:ext cx="24925" cy="26350"/>
            </a:xfrm>
            <a:custGeom>
              <a:rect b="b" l="l" r="r" t="t"/>
              <a:pathLst>
                <a:path extrusionOk="0" h="1054" w="997">
                  <a:moveTo>
                    <a:pt x="1" y="0"/>
                  </a:moveTo>
                  <a:lnTo>
                    <a:pt x="1" y="476"/>
                  </a:lnTo>
                  <a:cubicBezTo>
                    <a:pt x="145" y="534"/>
                    <a:pt x="282" y="628"/>
                    <a:pt x="376" y="751"/>
                  </a:cubicBezTo>
                  <a:lnTo>
                    <a:pt x="210" y="801"/>
                  </a:lnTo>
                  <a:lnTo>
                    <a:pt x="715" y="1053"/>
                  </a:lnTo>
                  <a:lnTo>
                    <a:pt x="996" y="549"/>
                  </a:lnTo>
                  <a:lnTo>
                    <a:pt x="996" y="549"/>
                  </a:lnTo>
                  <a:lnTo>
                    <a:pt x="838" y="599"/>
                  </a:lnTo>
                  <a:cubicBezTo>
                    <a:pt x="650" y="296"/>
                    <a:pt x="347" y="73"/>
                    <a:pt x="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88" name="Google Shape;1788;p56"/>
          <p:cNvGrpSpPr/>
          <p:nvPr/>
        </p:nvGrpSpPr>
        <p:grpSpPr>
          <a:xfrm>
            <a:off x="4462216" y="2340963"/>
            <a:ext cx="517934" cy="517934"/>
            <a:chOff x="3736598" y="2170606"/>
            <a:chExt cx="404889" cy="404889"/>
          </a:xfrm>
        </p:grpSpPr>
        <p:sp>
          <p:nvSpPr>
            <p:cNvPr id="1789" name="Google Shape;1789;p56"/>
            <p:cNvSpPr/>
            <p:nvPr/>
          </p:nvSpPr>
          <p:spPr>
            <a:xfrm>
              <a:off x="3950281" y="2170846"/>
              <a:ext cx="191206" cy="231947"/>
            </a:xfrm>
            <a:custGeom>
              <a:rect b="b" l="l" r="r" t="t"/>
              <a:pathLst>
                <a:path extrusionOk="0" h="10652" w="8781">
                  <a:moveTo>
                    <a:pt x="23" y="1"/>
                  </a:moveTo>
                  <a:lnTo>
                    <a:pt x="1435" y="2583"/>
                  </a:lnTo>
                  <a:lnTo>
                    <a:pt x="0" y="5246"/>
                  </a:lnTo>
                  <a:cubicBezTo>
                    <a:pt x="1997" y="5498"/>
                    <a:pt x="3512" y="7186"/>
                    <a:pt x="3547" y="9217"/>
                  </a:cubicBezTo>
                  <a:lnTo>
                    <a:pt x="6187" y="10652"/>
                  </a:lnTo>
                  <a:lnTo>
                    <a:pt x="8780" y="9217"/>
                  </a:lnTo>
                  <a:cubicBezTo>
                    <a:pt x="8746" y="4305"/>
                    <a:pt x="4913" y="276"/>
                    <a:pt x="2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0" name="Google Shape;1790;p56"/>
            <p:cNvSpPr/>
            <p:nvPr/>
          </p:nvSpPr>
          <p:spPr>
            <a:xfrm>
              <a:off x="3737099" y="2170606"/>
              <a:ext cx="231947" cy="191446"/>
            </a:xfrm>
            <a:custGeom>
              <a:rect b="b" l="l" r="r" t="t"/>
              <a:pathLst>
                <a:path extrusionOk="0" h="8792" w="10652">
                  <a:moveTo>
                    <a:pt x="9216" y="0"/>
                  </a:moveTo>
                  <a:cubicBezTo>
                    <a:pt x="4304" y="35"/>
                    <a:pt x="276" y="3868"/>
                    <a:pt x="0" y="8769"/>
                  </a:cubicBezTo>
                  <a:lnTo>
                    <a:pt x="2583" y="7346"/>
                  </a:lnTo>
                  <a:lnTo>
                    <a:pt x="5245" y="8792"/>
                  </a:lnTo>
                  <a:cubicBezTo>
                    <a:pt x="5498" y="6783"/>
                    <a:pt x="7185" y="5268"/>
                    <a:pt x="9216" y="5234"/>
                  </a:cubicBezTo>
                  <a:lnTo>
                    <a:pt x="10651" y="2594"/>
                  </a:lnTo>
                  <a:lnTo>
                    <a:pt x="9216"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1" name="Google Shape;1791;p56"/>
            <p:cNvSpPr/>
            <p:nvPr/>
          </p:nvSpPr>
          <p:spPr>
            <a:xfrm>
              <a:off x="3909539" y="2384027"/>
              <a:ext cx="231686" cy="191468"/>
            </a:xfrm>
            <a:custGeom>
              <a:rect b="b" l="l" r="r" t="t"/>
              <a:pathLst>
                <a:path extrusionOk="0" h="8793" w="10640">
                  <a:moveTo>
                    <a:pt x="5395" y="1"/>
                  </a:moveTo>
                  <a:cubicBezTo>
                    <a:pt x="5142" y="1998"/>
                    <a:pt x="3455" y="3513"/>
                    <a:pt x="1435" y="3559"/>
                  </a:cubicBezTo>
                  <a:lnTo>
                    <a:pt x="0" y="6187"/>
                  </a:lnTo>
                  <a:lnTo>
                    <a:pt x="1424" y="8792"/>
                  </a:lnTo>
                  <a:cubicBezTo>
                    <a:pt x="6324" y="8758"/>
                    <a:pt x="10364" y="4913"/>
                    <a:pt x="10640" y="24"/>
                  </a:cubicBezTo>
                  <a:lnTo>
                    <a:pt x="10640" y="24"/>
                  </a:lnTo>
                  <a:lnTo>
                    <a:pt x="8058" y="1436"/>
                  </a:lnTo>
                  <a:lnTo>
                    <a:pt x="5395" y="1"/>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2" name="Google Shape;1792;p56"/>
            <p:cNvSpPr/>
            <p:nvPr/>
          </p:nvSpPr>
          <p:spPr>
            <a:xfrm>
              <a:off x="3736598" y="2343307"/>
              <a:ext cx="191707" cy="231686"/>
            </a:xfrm>
            <a:custGeom>
              <a:rect b="b" l="l" r="r" t="t"/>
              <a:pathLst>
                <a:path extrusionOk="0" h="10640" w="8804">
                  <a:moveTo>
                    <a:pt x="2606" y="0"/>
                  </a:moveTo>
                  <a:lnTo>
                    <a:pt x="0" y="1435"/>
                  </a:lnTo>
                  <a:cubicBezTo>
                    <a:pt x="46" y="6335"/>
                    <a:pt x="3880" y="10364"/>
                    <a:pt x="8769" y="10639"/>
                  </a:cubicBezTo>
                  <a:lnTo>
                    <a:pt x="7357" y="8057"/>
                  </a:lnTo>
                  <a:lnTo>
                    <a:pt x="8803" y="5394"/>
                  </a:lnTo>
                  <a:cubicBezTo>
                    <a:pt x="6795" y="5142"/>
                    <a:pt x="5280" y="3455"/>
                    <a:pt x="5245" y="1435"/>
                  </a:cubicBezTo>
                  <a:lnTo>
                    <a:pt x="260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3" name="Google Shape;1793;p56"/>
          <p:cNvGrpSpPr/>
          <p:nvPr/>
        </p:nvGrpSpPr>
        <p:grpSpPr>
          <a:xfrm>
            <a:off x="3729277" y="2341061"/>
            <a:ext cx="586986" cy="517740"/>
            <a:chOff x="3161917" y="2170682"/>
            <a:chExt cx="458870" cy="404737"/>
          </a:xfrm>
        </p:grpSpPr>
        <p:sp>
          <p:nvSpPr>
            <p:cNvPr id="1794" name="Google Shape;1794;p56"/>
            <p:cNvSpPr/>
            <p:nvPr/>
          </p:nvSpPr>
          <p:spPr>
            <a:xfrm>
              <a:off x="3161917" y="2170682"/>
              <a:ext cx="277174" cy="291676"/>
            </a:xfrm>
            <a:custGeom>
              <a:rect b="b" l="l" r="r" t="t"/>
              <a:pathLst>
                <a:path extrusionOk="0" h="13395" w="12729">
                  <a:moveTo>
                    <a:pt x="11294" y="0"/>
                  </a:moveTo>
                  <a:cubicBezTo>
                    <a:pt x="4442" y="46"/>
                    <a:pt x="0" y="7242"/>
                    <a:pt x="3019" y="13394"/>
                  </a:cubicBezTo>
                  <a:lnTo>
                    <a:pt x="4522" y="10915"/>
                  </a:lnTo>
                  <a:lnTo>
                    <a:pt x="7598" y="10835"/>
                  </a:lnTo>
                  <a:cubicBezTo>
                    <a:pt x="6531" y="8195"/>
                    <a:pt x="8436" y="5291"/>
                    <a:pt x="11294" y="5234"/>
                  </a:cubicBezTo>
                  <a:lnTo>
                    <a:pt x="12729" y="2606"/>
                  </a:lnTo>
                  <a:lnTo>
                    <a:pt x="11294"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5" name="Google Shape;1795;p56"/>
            <p:cNvSpPr/>
            <p:nvPr/>
          </p:nvSpPr>
          <p:spPr>
            <a:xfrm>
              <a:off x="3420326" y="2170922"/>
              <a:ext cx="200461" cy="302934"/>
            </a:xfrm>
            <a:custGeom>
              <a:rect b="b" l="l" r="r" t="t"/>
              <a:pathLst>
                <a:path extrusionOk="0" h="13912" w="9206">
                  <a:moveTo>
                    <a:pt x="24" y="1"/>
                  </a:moveTo>
                  <a:lnTo>
                    <a:pt x="1447" y="2583"/>
                  </a:lnTo>
                  <a:lnTo>
                    <a:pt x="1" y="5246"/>
                  </a:lnTo>
                  <a:cubicBezTo>
                    <a:pt x="2893" y="5602"/>
                    <a:pt x="4488" y="8815"/>
                    <a:pt x="3008" y="11329"/>
                  </a:cubicBezTo>
                  <a:lnTo>
                    <a:pt x="4557" y="13854"/>
                  </a:lnTo>
                  <a:lnTo>
                    <a:pt x="7564" y="13911"/>
                  </a:lnTo>
                  <a:cubicBezTo>
                    <a:pt x="9171" y="11122"/>
                    <a:pt x="9206" y="7691"/>
                    <a:pt x="7679" y="4856"/>
                  </a:cubicBezTo>
                  <a:cubicBezTo>
                    <a:pt x="6141" y="2021"/>
                    <a:pt x="3237" y="184"/>
                    <a:pt x="24"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6" name="Google Shape;1796;p56"/>
            <p:cNvSpPr/>
            <p:nvPr/>
          </p:nvSpPr>
          <p:spPr>
            <a:xfrm>
              <a:off x="3233645" y="2417594"/>
              <a:ext cx="344393" cy="157825"/>
            </a:xfrm>
            <a:custGeom>
              <a:rect b="b" l="l" r="r" t="t"/>
              <a:pathLst>
                <a:path extrusionOk="0" h="7248" w="15816">
                  <a:moveTo>
                    <a:pt x="4557" y="1"/>
                  </a:moveTo>
                  <a:lnTo>
                    <a:pt x="1515" y="81"/>
                  </a:lnTo>
                  <a:lnTo>
                    <a:pt x="0" y="2583"/>
                  </a:lnTo>
                  <a:cubicBezTo>
                    <a:pt x="1607" y="5372"/>
                    <a:pt x="4545" y="7140"/>
                    <a:pt x="7770" y="7243"/>
                  </a:cubicBezTo>
                  <a:cubicBezTo>
                    <a:pt x="7870" y="7246"/>
                    <a:pt x="7970" y="7248"/>
                    <a:pt x="8070" y="7248"/>
                  </a:cubicBezTo>
                  <a:cubicBezTo>
                    <a:pt x="11183" y="7248"/>
                    <a:pt x="14092" y="5691"/>
                    <a:pt x="15816" y="3088"/>
                  </a:cubicBezTo>
                  <a:lnTo>
                    <a:pt x="12832" y="3019"/>
                  </a:lnTo>
                  <a:lnTo>
                    <a:pt x="11260" y="471"/>
                  </a:lnTo>
                  <a:cubicBezTo>
                    <a:pt x="10437" y="1506"/>
                    <a:pt x="9252" y="2011"/>
                    <a:pt x="8072" y="2011"/>
                  </a:cubicBezTo>
                  <a:cubicBezTo>
                    <a:pt x="6699" y="2011"/>
                    <a:pt x="5334" y="1328"/>
                    <a:pt x="4557"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797" name="Google Shape;1797;p56"/>
          <p:cNvGrpSpPr/>
          <p:nvPr/>
        </p:nvGrpSpPr>
        <p:grpSpPr>
          <a:xfrm>
            <a:off x="3752299" y="3102400"/>
            <a:ext cx="540943" cy="517963"/>
            <a:chOff x="3179914" y="2889488"/>
            <a:chExt cx="422876" cy="404911"/>
          </a:xfrm>
        </p:grpSpPr>
        <p:sp>
          <p:nvSpPr>
            <p:cNvPr id="1798" name="Google Shape;1798;p56"/>
            <p:cNvSpPr/>
            <p:nvPr/>
          </p:nvSpPr>
          <p:spPr>
            <a:xfrm>
              <a:off x="3402328" y="2889749"/>
              <a:ext cx="163726" cy="157477"/>
            </a:xfrm>
            <a:custGeom>
              <a:rect b="b" l="l" r="r" t="t"/>
              <a:pathLst>
                <a:path extrusionOk="0" h="7232" w="7519">
                  <a:moveTo>
                    <a:pt x="24" y="0"/>
                  </a:moveTo>
                  <a:lnTo>
                    <a:pt x="1447" y="2583"/>
                  </a:lnTo>
                  <a:lnTo>
                    <a:pt x="1" y="5257"/>
                  </a:lnTo>
                  <a:cubicBezTo>
                    <a:pt x="1252" y="5418"/>
                    <a:pt x="2365" y="6141"/>
                    <a:pt x="2996" y="7231"/>
                  </a:cubicBezTo>
                  <a:lnTo>
                    <a:pt x="5958" y="7151"/>
                  </a:lnTo>
                  <a:lnTo>
                    <a:pt x="7518" y="4580"/>
                  </a:lnTo>
                  <a:cubicBezTo>
                    <a:pt x="5946" y="1894"/>
                    <a:pt x="3134" y="184"/>
                    <a:pt x="2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799" name="Google Shape;1799;p56"/>
            <p:cNvSpPr/>
            <p:nvPr/>
          </p:nvSpPr>
          <p:spPr>
            <a:xfrm>
              <a:off x="3467807" y="3000956"/>
              <a:ext cx="134983" cy="191707"/>
            </a:xfrm>
            <a:custGeom>
              <a:rect b="b" l="l" r="r" t="t"/>
              <a:pathLst>
                <a:path extrusionOk="0" h="8804" w="6199">
                  <a:moveTo>
                    <a:pt x="4798" y="1"/>
                  </a:moveTo>
                  <a:lnTo>
                    <a:pt x="3249" y="2549"/>
                  </a:lnTo>
                  <a:lnTo>
                    <a:pt x="242" y="2629"/>
                  </a:lnTo>
                  <a:cubicBezTo>
                    <a:pt x="724" y="3800"/>
                    <a:pt x="644" y="5131"/>
                    <a:pt x="1" y="6221"/>
                  </a:cubicBezTo>
                  <a:lnTo>
                    <a:pt x="1550" y="8746"/>
                  </a:lnTo>
                  <a:lnTo>
                    <a:pt x="4557" y="8804"/>
                  </a:lnTo>
                  <a:cubicBezTo>
                    <a:pt x="6107" y="6095"/>
                    <a:pt x="6199" y="2790"/>
                    <a:pt x="4798"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0" name="Google Shape;1800;p56"/>
            <p:cNvSpPr/>
            <p:nvPr/>
          </p:nvSpPr>
          <p:spPr>
            <a:xfrm>
              <a:off x="3222637" y="2889488"/>
              <a:ext cx="198457" cy="149224"/>
            </a:xfrm>
            <a:custGeom>
              <a:rect b="b" l="l" r="r" t="t"/>
              <a:pathLst>
                <a:path extrusionOk="0" h="6853" w="9114">
                  <a:moveTo>
                    <a:pt x="7690" y="1"/>
                  </a:moveTo>
                  <a:cubicBezTo>
                    <a:pt x="4592" y="24"/>
                    <a:pt x="1711" y="1585"/>
                    <a:pt x="1" y="4156"/>
                  </a:cubicBezTo>
                  <a:lnTo>
                    <a:pt x="2904" y="4225"/>
                  </a:lnTo>
                  <a:lnTo>
                    <a:pt x="4511" y="6853"/>
                  </a:lnTo>
                  <a:cubicBezTo>
                    <a:pt x="5257" y="5854"/>
                    <a:pt x="6428" y="5258"/>
                    <a:pt x="7679" y="5235"/>
                  </a:cubicBezTo>
                  <a:lnTo>
                    <a:pt x="9114" y="2606"/>
                  </a:lnTo>
                  <a:lnTo>
                    <a:pt x="7690" y="1"/>
                  </a:ln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1" name="Google Shape;1801;p56"/>
            <p:cNvSpPr/>
            <p:nvPr/>
          </p:nvSpPr>
          <p:spPr>
            <a:xfrm>
              <a:off x="3179914" y="2991462"/>
              <a:ext cx="133960" cy="190205"/>
            </a:xfrm>
            <a:custGeom>
              <a:rect b="b" l="l" r="r" t="t"/>
              <a:pathLst>
                <a:path extrusionOk="0" h="8735" w="6152">
                  <a:moveTo>
                    <a:pt x="1641" y="1"/>
                  </a:moveTo>
                  <a:cubicBezTo>
                    <a:pt x="103" y="2686"/>
                    <a:pt x="0" y="5957"/>
                    <a:pt x="1366" y="8735"/>
                  </a:cubicBezTo>
                  <a:lnTo>
                    <a:pt x="2869" y="6244"/>
                  </a:lnTo>
                  <a:lnTo>
                    <a:pt x="5957" y="6164"/>
                  </a:lnTo>
                  <a:cubicBezTo>
                    <a:pt x="5486" y="5016"/>
                    <a:pt x="5555" y="3731"/>
                    <a:pt x="6152" y="2640"/>
                  </a:cubicBezTo>
                  <a:lnTo>
                    <a:pt x="4568" y="58"/>
                  </a:lnTo>
                  <a:lnTo>
                    <a:pt x="1641" y="1"/>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2" name="Google Shape;1802;p56"/>
            <p:cNvSpPr/>
            <p:nvPr/>
          </p:nvSpPr>
          <p:spPr>
            <a:xfrm>
              <a:off x="3215887" y="3136661"/>
              <a:ext cx="162725" cy="157477"/>
            </a:xfrm>
            <a:custGeom>
              <a:rect b="b" l="l" r="r" t="t"/>
              <a:pathLst>
                <a:path extrusionOk="0" h="7232" w="7473">
                  <a:moveTo>
                    <a:pt x="4546" y="1"/>
                  </a:moveTo>
                  <a:lnTo>
                    <a:pt x="1516" y="81"/>
                  </a:lnTo>
                  <a:lnTo>
                    <a:pt x="1" y="2583"/>
                  </a:lnTo>
                  <a:cubicBezTo>
                    <a:pt x="1550" y="5280"/>
                    <a:pt x="4339" y="7025"/>
                    <a:pt x="7438" y="7232"/>
                  </a:cubicBezTo>
                  <a:lnTo>
                    <a:pt x="6026" y="4649"/>
                  </a:lnTo>
                  <a:lnTo>
                    <a:pt x="7472" y="1964"/>
                  </a:lnTo>
                  <a:cubicBezTo>
                    <a:pt x="6256" y="1791"/>
                    <a:pt x="5177" y="1068"/>
                    <a:pt x="45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3" name="Google Shape;1803;p56"/>
            <p:cNvSpPr/>
            <p:nvPr/>
          </p:nvSpPr>
          <p:spPr>
            <a:xfrm>
              <a:off x="3359605" y="3146677"/>
              <a:ext cx="200439" cy="147722"/>
            </a:xfrm>
            <a:custGeom>
              <a:rect b="b" l="l" r="r" t="t"/>
              <a:pathLst>
                <a:path extrusionOk="0" h="6784" w="9205">
                  <a:moveTo>
                    <a:pt x="4649" y="0"/>
                  </a:moveTo>
                  <a:cubicBezTo>
                    <a:pt x="3880" y="976"/>
                    <a:pt x="2697" y="1549"/>
                    <a:pt x="1446" y="1549"/>
                  </a:cubicBezTo>
                  <a:lnTo>
                    <a:pt x="1435" y="1549"/>
                  </a:lnTo>
                  <a:lnTo>
                    <a:pt x="0" y="4189"/>
                  </a:lnTo>
                  <a:lnTo>
                    <a:pt x="1435" y="6783"/>
                  </a:lnTo>
                  <a:lnTo>
                    <a:pt x="1446" y="6783"/>
                  </a:lnTo>
                  <a:cubicBezTo>
                    <a:pt x="1458" y="6783"/>
                    <a:pt x="1469" y="6783"/>
                    <a:pt x="1481" y="6783"/>
                  </a:cubicBezTo>
                  <a:cubicBezTo>
                    <a:pt x="4589" y="6783"/>
                    <a:pt x="7490" y="5224"/>
                    <a:pt x="9205" y="2628"/>
                  </a:cubicBezTo>
                  <a:lnTo>
                    <a:pt x="6221" y="2559"/>
                  </a:lnTo>
                  <a:lnTo>
                    <a:pt x="4649"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04" name="Google Shape;1804;p56"/>
          <p:cNvGrpSpPr/>
          <p:nvPr/>
        </p:nvGrpSpPr>
        <p:grpSpPr>
          <a:xfrm>
            <a:off x="4453093" y="3102358"/>
            <a:ext cx="536180" cy="518047"/>
            <a:chOff x="3729467" y="2889422"/>
            <a:chExt cx="419153" cy="404977"/>
          </a:xfrm>
        </p:grpSpPr>
        <p:sp>
          <p:nvSpPr>
            <p:cNvPr id="1805" name="Google Shape;1805;p56"/>
            <p:cNvSpPr/>
            <p:nvPr/>
          </p:nvSpPr>
          <p:spPr>
            <a:xfrm>
              <a:off x="4014137" y="2974913"/>
              <a:ext cx="134482" cy="178707"/>
            </a:xfrm>
            <a:custGeom>
              <a:rect b="b" l="l" r="r" t="t"/>
              <a:pathLst>
                <a:path extrusionOk="0" h="8207" w="6176">
                  <a:moveTo>
                    <a:pt x="4121" y="0"/>
                  </a:moveTo>
                  <a:lnTo>
                    <a:pt x="2973" y="2732"/>
                  </a:lnTo>
                  <a:lnTo>
                    <a:pt x="0" y="3260"/>
                  </a:lnTo>
                  <a:cubicBezTo>
                    <a:pt x="391" y="3891"/>
                    <a:pt x="586" y="4625"/>
                    <a:pt x="586" y="5372"/>
                  </a:cubicBezTo>
                  <a:cubicBezTo>
                    <a:pt x="586" y="5658"/>
                    <a:pt x="563" y="5945"/>
                    <a:pt x="494" y="6232"/>
                  </a:cubicBezTo>
                  <a:lnTo>
                    <a:pt x="2743" y="8206"/>
                  </a:lnTo>
                  <a:lnTo>
                    <a:pt x="5613" y="7392"/>
                  </a:lnTo>
                  <a:cubicBezTo>
                    <a:pt x="6175" y="4832"/>
                    <a:pt x="5636" y="2146"/>
                    <a:pt x="4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6" name="Google Shape;1806;p56"/>
            <p:cNvSpPr/>
            <p:nvPr/>
          </p:nvSpPr>
          <p:spPr>
            <a:xfrm>
              <a:off x="3741225" y="3095375"/>
              <a:ext cx="148963" cy="173460"/>
            </a:xfrm>
            <a:custGeom>
              <a:rect b="b" l="l" r="r" t="t"/>
              <a:pathLst>
                <a:path extrusionOk="0" h="7966" w="6841">
                  <a:moveTo>
                    <a:pt x="2215" y="0"/>
                  </a:moveTo>
                  <a:lnTo>
                    <a:pt x="0" y="1963"/>
                  </a:lnTo>
                  <a:cubicBezTo>
                    <a:pt x="597" y="4511"/>
                    <a:pt x="2250" y="6691"/>
                    <a:pt x="4534" y="7965"/>
                  </a:cubicBezTo>
                  <a:lnTo>
                    <a:pt x="4373" y="5027"/>
                  </a:lnTo>
                  <a:lnTo>
                    <a:pt x="6841" y="3248"/>
                  </a:lnTo>
                  <a:cubicBezTo>
                    <a:pt x="5980" y="2686"/>
                    <a:pt x="5360" y="1814"/>
                    <a:pt x="5108" y="804"/>
                  </a:cubicBezTo>
                  <a:lnTo>
                    <a:pt x="2215"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7" name="Google Shape;1807;p56"/>
            <p:cNvSpPr/>
            <p:nvPr/>
          </p:nvSpPr>
          <p:spPr>
            <a:xfrm>
              <a:off x="3949660" y="2889684"/>
              <a:ext cx="146219" cy="145980"/>
            </a:xfrm>
            <a:custGeom>
              <a:rect b="b" l="l" r="r" t="t"/>
              <a:pathLst>
                <a:path extrusionOk="0" h="6704" w="6715">
                  <a:moveTo>
                    <a:pt x="12" y="0"/>
                  </a:moveTo>
                  <a:lnTo>
                    <a:pt x="1435" y="2583"/>
                  </a:lnTo>
                  <a:lnTo>
                    <a:pt x="0" y="5257"/>
                  </a:lnTo>
                  <a:cubicBezTo>
                    <a:pt x="1022" y="5383"/>
                    <a:pt x="1963" y="5900"/>
                    <a:pt x="2629" y="6703"/>
                  </a:cubicBezTo>
                  <a:lnTo>
                    <a:pt x="5567" y="6187"/>
                  </a:lnTo>
                  <a:lnTo>
                    <a:pt x="6714" y="3432"/>
                  </a:lnTo>
                  <a:cubicBezTo>
                    <a:pt x="5062" y="1401"/>
                    <a:pt x="2629" y="150"/>
                    <a:pt x="1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8" name="Google Shape;1808;p56"/>
            <p:cNvSpPr/>
            <p:nvPr/>
          </p:nvSpPr>
          <p:spPr>
            <a:xfrm>
              <a:off x="3847947" y="3172089"/>
              <a:ext cx="167210" cy="122310"/>
            </a:xfrm>
            <a:custGeom>
              <a:rect b="b" l="l" r="r" t="t"/>
              <a:pathLst>
                <a:path extrusionOk="0" h="5617" w="7679">
                  <a:moveTo>
                    <a:pt x="2433" y="1"/>
                  </a:moveTo>
                  <a:lnTo>
                    <a:pt x="0" y="1757"/>
                  </a:lnTo>
                  <a:lnTo>
                    <a:pt x="149" y="4718"/>
                  </a:lnTo>
                  <a:cubicBezTo>
                    <a:pt x="1415" y="5317"/>
                    <a:pt x="2781" y="5616"/>
                    <a:pt x="4148" y="5616"/>
                  </a:cubicBezTo>
                  <a:cubicBezTo>
                    <a:pt x="5347" y="5616"/>
                    <a:pt x="6546" y="5386"/>
                    <a:pt x="7678" y="4924"/>
                  </a:cubicBezTo>
                  <a:lnTo>
                    <a:pt x="5280" y="3203"/>
                  </a:lnTo>
                  <a:lnTo>
                    <a:pt x="5417" y="173"/>
                  </a:lnTo>
                  <a:lnTo>
                    <a:pt x="5417" y="173"/>
                  </a:lnTo>
                  <a:cubicBezTo>
                    <a:pt x="5016" y="311"/>
                    <a:pt x="4591" y="379"/>
                    <a:pt x="4155" y="379"/>
                  </a:cubicBezTo>
                  <a:cubicBezTo>
                    <a:pt x="3558" y="379"/>
                    <a:pt x="2973" y="253"/>
                    <a:pt x="2433" y="1"/>
                  </a:cubicBezTo>
                  <a:close/>
                </a:path>
              </a:pathLst>
            </a:custGeom>
            <a:noFill/>
            <a:ln cap="flat" cmpd="sng" w="9525">
              <a:solidFill>
                <a:srgbClr val="F8FAFB"/>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09" name="Google Shape;1809;p56"/>
            <p:cNvSpPr/>
            <p:nvPr/>
          </p:nvSpPr>
          <p:spPr>
            <a:xfrm>
              <a:off x="3974658" y="3122616"/>
              <a:ext cx="158457" cy="151206"/>
            </a:xfrm>
            <a:custGeom>
              <a:rect b="b" l="l" r="r" t="t"/>
              <a:pathLst>
                <a:path extrusionOk="0" h="6944" w="7277">
                  <a:moveTo>
                    <a:pt x="2158" y="0"/>
                  </a:moveTo>
                  <a:cubicBezTo>
                    <a:pt x="1790" y="964"/>
                    <a:pt x="1079" y="1768"/>
                    <a:pt x="149" y="2227"/>
                  </a:cubicBezTo>
                  <a:lnTo>
                    <a:pt x="0" y="5222"/>
                  </a:lnTo>
                  <a:lnTo>
                    <a:pt x="2422" y="6944"/>
                  </a:lnTo>
                  <a:cubicBezTo>
                    <a:pt x="4775" y="5785"/>
                    <a:pt x="6542" y="3696"/>
                    <a:pt x="7277" y="1171"/>
                  </a:cubicBezTo>
                  <a:lnTo>
                    <a:pt x="7277" y="1171"/>
                  </a:lnTo>
                  <a:lnTo>
                    <a:pt x="4430" y="1986"/>
                  </a:lnTo>
                  <a:lnTo>
                    <a:pt x="2158" y="0"/>
                  </a:ln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0" name="Google Shape;1810;p56"/>
            <p:cNvSpPr/>
            <p:nvPr/>
          </p:nvSpPr>
          <p:spPr>
            <a:xfrm>
              <a:off x="3729467" y="2966660"/>
              <a:ext cx="138990" cy="158718"/>
            </a:xfrm>
            <a:custGeom>
              <a:rect b="b" l="l" r="r" t="t"/>
              <a:pathLst>
                <a:path extrusionOk="0" h="7289" w="6383">
                  <a:moveTo>
                    <a:pt x="2296" y="0"/>
                  </a:moveTo>
                  <a:cubicBezTo>
                    <a:pt x="678" y="2055"/>
                    <a:pt x="1" y="4706"/>
                    <a:pt x="425" y="7288"/>
                  </a:cubicBezTo>
                  <a:lnTo>
                    <a:pt x="2618" y="5337"/>
                  </a:lnTo>
                  <a:lnTo>
                    <a:pt x="5556" y="6152"/>
                  </a:lnTo>
                  <a:cubicBezTo>
                    <a:pt x="5544" y="6026"/>
                    <a:pt x="5533" y="5888"/>
                    <a:pt x="5533" y="5751"/>
                  </a:cubicBezTo>
                  <a:cubicBezTo>
                    <a:pt x="5533" y="4855"/>
                    <a:pt x="5831" y="3983"/>
                    <a:pt x="6382" y="3271"/>
                  </a:cubicBezTo>
                  <a:lnTo>
                    <a:pt x="5211" y="505"/>
                  </a:lnTo>
                  <a:lnTo>
                    <a:pt x="2296"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1" name="Google Shape;1811;p56"/>
            <p:cNvSpPr/>
            <p:nvPr/>
          </p:nvSpPr>
          <p:spPr>
            <a:xfrm>
              <a:off x="3787716" y="2889422"/>
              <a:ext cx="180449" cy="139229"/>
            </a:xfrm>
            <a:custGeom>
              <a:rect b="b" l="l" r="r" t="t"/>
              <a:pathLst>
                <a:path extrusionOk="0" h="6394" w="8287">
                  <a:moveTo>
                    <a:pt x="6863" y="1"/>
                  </a:moveTo>
                  <a:cubicBezTo>
                    <a:pt x="4235" y="12"/>
                    <a:pt x="1756" y="1137"/>
                    <a:pt x="0" y="3088"/>
                  </a:cubicBezTo>
                  <a:lnTo>
                    <a:pt x="2904" y="3593"/>
                  </a:lnTo>
                  <a:lnTo>
                    <a:pt x="4086" y="6394"/>
                  </a:lnTo>
                  <a:cubicBezTo>
                    <a:pt x="4820" y="5671"/>
                    <a:pt x="5819" y="5258"/>
                    <a:pt x="6852" y="5235"/>
                  </a:cubicBezTo>
                  <a:lnTo>
                    <a:pt x="8287" y="2606"/>
                  </a:lnTo>
                  <a:lnTo>
                    <a:pt x="686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2" name="Google Shape;1812;p56"/>
          <p:cNvGrpSpPr/>
          <p:nvPr/>
        </p:nvGrpSpPr>
        <p:grpSpPr>
          <a:xfrm>
            <a:off x="1990126" y="3445787"/>
            <a:ext cx="965351" cy="134611"/>
            <a:chOff x="4411970" y="2962952"/>
            <a:chExt cx="706544" cy="104212"/>
          </a:xfrm>
        </p:grpSpPr>
        <p:sp>
          <p:nvSpPr>
            <p:cNvPr id="1813" name="Google Shape;1813;p56"/>
            <p:cNvSpPr/>
            <p:nvPr/>
          </p:nvSpPr>
          <p:spPr>
            <a:xfrm>
              <a:off x="4583864" y="2962952"/>
              <a:ext cx="534651" cy="104077"/>
            </a:xfrm>
            <a:custGeom>
              <a:rect b="b" l="l" r="r" t="t"/>
              <a:pathLst>
                <a:path extrusionOk="0" h="2305" w="11841">
                  <a:moveTo>
                    <a:pt x="1155" y="0"/>
                  </a:moveTo>
                  <a:lnTo>
                    <a:pt x="0" y="2304"/>
                  </a:lnTo>
                  <a:lnTo>
                    <a:pt x="11410" y="2304"/>
                  </a:lnTo>
                  <a:lnTo>
                    <a:pt x="11840" y="1153"/>
                  </a:lnTo>
                  <a:lnTo>
                    <a:pt x="11410"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4" name="Google Shape;1814;p56"/>
            <p:cNvSpPr/>
            <p:nvPr/>
          </p:nvSpPr>
          <p:spPr>
            <a:xfrm>
              <a:off x="4411970" y="2963088"/>
              <a:ext cx="124124" cy="104077"/>
            </a:xfrm>
            <a:custGeom>
              <a:rect b="b" l="l" r="r" t="t"/>
              <a:pathLst>
                <a:path extrusionOk="0" h="2305" w="2749">
                  <a:moveTo>
                    <a:pt x="2749" y="0"/>
                  </a:moveTo>
                  <a:lnTo>
                    <a:pt x="177" y="2"/>
                  </a:lnTo>
                  <a:cubicBezTo>
                    <a:pt x="79" y="2"/>
                    <a:pt x="1" y="79"/>
                    <a:pt x="1" y="176"/>
                  </a:cubicBezTo>
                  <a:lnTo>
                    <a:pt x="1" y="2130"/>
                  </a:lnTo>
                  <a:cubicBezTo>
                    <a:pt x="1" y="2226"/>
                    <a:pt x="79" y="2305"/>
                    <a:pt x="177" y="2305"/>
                  </a:cubicBezTo>
                  <a:lnTo>
                    <a:pt x="1522" y="2305"/>
                  </a:lnTo>
                  <a:lnTo>
                    <a:pt x="2749"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5" name="Google Shape;1815;p56"/>
            <p:cNvSpPr/>
            <p:nvPr/>
          </p:nvSpPr>
          <p:spPr>
            <a:xfrm>
              <a:off x="4496946" y="2963133"/>
              <a:ext cx="79920" cy="104031"/>
            </a:xfrm>
            <a:custGeom>
              <a:rect b="b" l="l" r="r" t="t"/>
              <a:pathLst>
                <a:path extrusionOk="0" h="2304" w="1770">
                  <a:moveTo>
                    <a:pt x="1227" y="1"/>
                  </a:moveTo>
                  <a:lnTo>
                    <a:pt x="0" y="2304"/>
                  </a:lnTo>
                  <a:lnTo>
                    <a:pt x="542"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6" name="Google Shape;1816;p56"/>
            <p:cNvSpPr/>
            <p:nvPr/>
          </p:nvSpPr>
          <p:spPr>
            <a:xfrm>
              <a:off x="4537628" y="2963133"/>
              <a:ext cx="79965" cy="104031"/>
            </a:xfrm>
            <a:custGeom>
              <a:rect b="b" l="l" r="r" t="t"/>
              <a:pathLst>
                <a:path extrusionOk="0" h="2304" w="1771">
                  <a:moveTo>
                    <a:pt x="1229" y="1"/>
                  </a:moveTo>
                  <a:lnTo>
                    <a:pt x="1" y="2304"/>
                  </a:lnTo>
                  <a:lnTo>
                    <a:pt x="544" y="2304"/>
                  </a:lnTo>
                  <a:lnTo>
                    <a:pt x="1770"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17" name="Google Shape;1817;p56"/>
          <p:cNvGrpSpPr/>
          <p:nvPr/>
        </p:nvGrpSpPr>
        <p:grpSpPr>
          <a:xfrm>
            <a:off x="1990126" y="3041077"/>
            <a:ext cx="960158" cy="289172"/>
            <a:chOff x="4411970" y="2726085"/>
            <a:chExt cx="643107" cy="193659"/>
          </a:xfrm>
        </p:grpSpPr>
        <p:sp>
          <p:nvSpPr>
            <p:cNvPr id="1818" name="Google Shape;1818;p56"/>
            <p:cNvSpPr/>
            <p:nvPr/>
          </p:nvSpPr>
          <p:spPr>
            <a:xfrm>
              <a:off x="4411970" y="2726085"/>
              <a:ext cx="118796" cy="193659"/>
            </a:xfrm>
            <a:custGeom>
              <a:rect b="b" l="l" r="r" t="t"/>
              <a:pathLst>
                <a:path extrusionOk="0" h="4289" w="2631">
                  <a:moveTo>
                    <a:pt x="450" y="0"/>
                  </a:moveTo>
                  <a:cubicBezTo>
                    <a:pt x="357" y="0"/>
                    <a:pt x="264" y="35"/>
                    <a:pt x="193" y="106"/>
                  </a:cubicBezTo>
                  <a:lnTo>
                    <a:pt x="1" y="298"/>
                  </a:lnTo>
                  <a:lnTo>
                    <a:pt x="1591" y="1886"/>
                  </a:lnTo>
                  <a:cubicBezTo>
                    <a:pt x="1732" y="2029"/>
                    <a:pt x="1732" y="2258"/>
                    <a:pt x="1591" y="2401"/>
                  </a:cubicBezTo>
                  <a:lnTo>
                    <a:pt x="1" y="3991"/>
                  </a:lnTo>
                  <a:lnTo>
                    <a:pt x="193" y="4183"/>
                  </a:lnTo>
                  <a:cubicBezTo>
                    <a:pt x="264" y="4253"/>
                    <a:pt x="357" y="4288"/>
                    <a:pt x="450" y="4288"/>
                  </a:cubicBezTo>
                  <a:cubicBezTo>
                    <a:pt x="543" y="4288"/>
                    <a:pt x="636" y="4253"/>
                    <a:pt x="707" y="4183"/>
                  </a:cubicBezTo>
                  <a:lnTo>
                    <a:pt x="2488" y="2401"/>
                  </a:lnTo>
                  <a:cubicBezTo>
                    <a:pt x="2630" y="2260"/>
                    <a:pt x="2630" y="2029"/>
                    <a:pt x="2488" y="1888"/>
                  </a:cubicBezTo>
                  <a:lnTo>
                    <a:pt x="707" y="106"/>
                  </a:lnTo>
                  <a:cubicBezTo>
                    <a:pt x="636" y="35"/>
                    <a:pt x="543" y="0"/>
                    <a:pt x="45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19" name="Google Shape;1819;p56"/>
            <p:cNvSpPr/>
            <p:nvPr/>
          </p:nvSpPr>
          <p:spPr>
            <a:xfrm>
              <a:off x="4426058" y="2791601"/>
              <a:ext cx="36167" cy="62627"/>
            </a:xfrm>
            <a:custGeom>
              <a:rect b="b" l="l" r="r" t="t"/>
              <a:pathLst>
                <a:path extrusionOk="0" h="1387" w="801">
                  <a:moveTo>
                    <a:pt x="176" y="0"/>
                  </a:moveTo>
                  <a:cubicBezTo>
                    <a:pt x="87" y="0"/>
                    <a:pt x="1" y="69"/>
                    <a:pt x="1" y="173"/>
                  </a:cubicBezTo>
                  <a:lnTo>
                    <a:pt x="1" y="1214"/>
                  </a:lnTo>
                  <a:cubicBezTo>
                    <a:pt x="1" y="1318"/>
                    <a:pt x="87" y="1386"/>
                    <a:pt x="176" y="1386"/>
                  </a:cubicBezTo>
                  <a:cubicBezTo>
                    <a:pt x="218" y="1386"/>
                    <a:pt x="262" y="1371"/>
                    <a:pt x="297" y="1335"/>
                  </a:cubicBezTo>
                  <a:lnTo>
                    <a:pt x="627" y="1006"/>
                  </a:lnTo>
                  <a:cubicBezTo>
                    <a:pt x="800" y="834"/>
                    <a:pt x="800" y="554"/>
                    <a:pt x="627" y="381"/>
                  </a:cubicBezTo>
                  <a:lnTo>
                    <a:pt x="297" y="51"/>
                  </a:lnTo>
                  <a:cubicBezTo>
                    <a:pt x="262" y="16"/>
                    <a:pt x="218" y="0"/>
                    <a:pt x="176"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0" name="Google Shape;1820;p56"/>
            <p:cNvSpPr/>
            <p:nvPr/>
          </p:nvSpPr>
          <p:spPr>
            <a:xfrm>
              <a:off x="4456806" y="2743875"/>
              <a:ext cx="598271" cy="157989"/>
            </a:xfrm>
            <a:custGeom>
              <a:rect b="b" l="l" r="r" t="t"/>
              <a:pathLst>
                <a:path extrusionOk="0" h="3499" w="13250">
                  <a:moveTo>
                    <a:pt x="1" y="0"/>
                  </a:moveTo>
                  <a:lnTo>
                    <a:pt x="1495" y="1494"/>
                  </a:lnTo>
                  <a:cubicBezTo>
                    <a:pt x="1635" y="1635"/>
                    <a:pt x="1635" y="1866"/>
                    <a:pt x="1495" y="2007"/>
                  </a:cubicBezTo>
                  <a:lnTo>
                    <a:pt x="2" y="3499"/>
                  </a:lnTo>
                  <a:lnTo>
                    <a:pt x="11527" y="3499"/>
                  </a:lnTo>
                  <a:lnTo>
                    <a:pt x="13250" y="1750"/>
                  </a:lnTo>
                  <a:lnTo>
                    <a:pt x="11527"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1" name="Google Shape;1821;p56"/>
          <p:cNvGrpSpPr/>
          <p:nvPr/>
        </p:nvGrpSpPr>
        <p:grpSpPr>
          <a:xfrm>
            <a:off x="998624" y="3295400"/>
            <a:ext cx="811503" cy="252584"/>
            <a:chOff x="4411970" y="4340222"/>
            <a:chExt cx="779467" cy="242683"/>
          </a:xfrm>
        </p:grpSpPr>
        <p:sp>
          <p:nvSpPr>
            <p:cNvPr id="1822" name="Google Shape;1822;p56"/>
            <p:cNvSpPr/>
            <p:nvPr/>
          </p:nvSpPr>
          <p:spPr>
            <a:xfrm>
              <a:off x="4411970" y="4340222"/>
              <a:ext cx="121370" cy="121370"/>
            </a:xfrm>
            <a:custGeom>
              <a:rect b="b" l="l" r="r" t="t"/>
              <a:pathLst>
                <a:path extrusionOk="0" h="2688" w="2688">
                  <a:moveTo>
                    <a:pt x="2688" y="1"/>
                  </a:moveTo>
                  <a:cubicBezTo>
                    <a:pt x="1205" y="1"/>
                    <a:pt x="1" y="1203"/>
                    <a:pt x="1" y="2688"/>
                  </a:cubicBezTo>
                  <a:lnTo>
                    <a:pt x="379" y="2688"/>
                  </a:lnTo>
                  <a:cubicBezTo>
                    <a:pt x="379" y="1411"/>
                    <a:pt x="1413" y="379"/>
                    <a:pt x="2688" y="379"/>
                  </a:cubicBezTo>
                  <a:lnTo>
                    <a:pt x="2688" y="1"/>
                  </a:ln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3" name="Google Shape;1823;p56"/>
            <p:cNvSpPr/>
            <p:nvPr/>
          </p:nvSpPr>
          <p:spPr>
            <a:xfrm>
              <a:off x="4457032" y="4385284"/>
              <a:ext cx="152661" cy="152615"/>
            </a:xfrm>
            <a:custGeom>
              <a:rect b="b" l="l" r="r" t="t"/>
              <a:pathLst>
                <a:path extrusionOk="0" h="3380" w="3381">
                  <a:moveTo>
                    <a:pt x="1690" y="0"/>
                  </a:moveTo>
                  <a:cubicBezTo>
                    <a:pt x="756" y="0"/>
                    <a:pt x="0" y="756"/>
                    <a:pt x="0" y="1690"/>
                  </a:cubicBezTo>
                  <a:cubicBezTo>
                    <a:pt x="0" y="2623"/>
                    <a:pt x="756" y="3379"/>
                    <a:pt x="1690" y="3379"/>
                  </a:cubicBezTo>
                  <a:cubicBezTo>
                    <a:pt x="2623" y="3379"/>
                    <a:pt x="3381" y="2623"/>
                    <a:pt x="3381" y="1690"/>
                  </a:cubicBezTo>
                  <a:cubicBezTo>
                    <a:pt x="3381" y="756"/>
                    <a:pt x="2623" y="0"/>
                    <a:pt x="169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4" name="Google Shape;1824;p56"/>
            <p:cNvSpPr/>
            <p:nvPr/>
          </p:nvSpPr>
          <p:spPr>
            <a:xfrm>
              <a:off x="4533392" y="4383749"/>
              <a:ext cx="658046" cy="199155"/>
            </a:xfrm>
            <a:custGeom>
              <a:rect b="b" l="l" r="r" t="t"/>
              <a:pathLst>
                <a:path extrusionOk="0" h="4997" w="16511">
                  <a:moveTo>
                    <a:pt x="4619" y="1"/>
                  </a:moveTo>
                  <a:cubicBezTo>
                    <a:pt x="3342" y="1"/>
                    <a:pt x="2309" y="1035"/>
                    <a:pt x="2309" y="2310"/>
                  </a:cubicBezTo>
                  <a:cubicBezTo>
                    <a:pt x="2309" y="3586"/>
                    <a:pt x="1275" y="4619"/>
                    <a:pt x="0" y="4619"/>
                  </a:cubicBezTo>
                  <a:lnTo>
                    <a:pt x="0" y="4997"/>
                  </a:lnTo>
                  <a:cubicBezTo>
                    <a:pt x="482" y="4997"/>
                    <a:pt x="958" y="4867"/>
                    <a:pt x="1373" y="4619"/>
                  </a:cubicBezTo>
                  <a:lnTo>
                    <a:pt x="14185" y="4619"/>
                  </a:lnTo>
                  <a:cubicBezTo>
                    <a:pt x="15472" y="4619"/>
                    <a:pt x="16510" y="3567"/>
                    <a:pt x="16494" y="2279"/>
                  </a:cubicBezTo>
                  <a:cubicBezTo>
                    <a:pt x="16478" y="1006"/>
                    <a:pt x="15399" y="1"/>
                    <a:pt x="14126" y="1"/>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25" name="Google Shape;1825;p56"/>
          <p:cNvGrpSpPr/>
          <p:nvPr/>
        </p:nvGrpSpPr>
        <p:grpSpPr>
          <a:xfrm>
            <a:off x="1990126" y="2709308"/>
            <a:ext cx="965160" cy="216230"/>
            <a:chOff x="4411970" y="2468674"/>
            <a:chExt cx="747317" cy="167425"/>
          </a:xfrm>
        </p:grpSpPr>
        <p:sp>
          <p:nvSpPr>
            <p:cNvPr id="1826" name="Google Shape;1826;p56"/>
            <p:cNvSpPr/>
            <p:nvPr/>
          </p:nvSpPr>
          <p:spPr>
            <a:xfrm>
              <a:off x="4411970" y="2468674"/>
              <a:ext cx="216235" cy="167425"/>
            </a:xfrm>
            <a:custGeom>
              <a:rect b="b" l="l" r="r" t="t"/>
              <a:pathLst>
                <a:path extrusionOk="0" h="3708" w="4789">
                  <a:moveTo>
                    <a:pt x="1" y="0"/>
                  </a:moveTo>
                  <a:lnTo>
                    <a:pt x="1" y="3707"/>
                  </a:lnTo>
                  <a:lnTo>
                    <a:pt x="3381" y="3707"/>
                  </a:lnTo>
                  <a:lnTo>
                    <a:pt x="4789" y="1853"/>
                  </a:lnTo>
                  <a:lnTo>
                    <a:pt x="3381"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27" name="Google Shape;1827;p56"/>
            <p:cNvSpPr/>
            <p:nvPr/>
          </p:nvSpPr>
          <p:spPr>
            <a:xfrm>
              <a:off x="4564629" y="2468674"/>
              <a:ext cx="594658" cy="167425"/>
            </a:xfrm>
            <a:custGeom>
              <a:rect b="b" l="l" r="r" t="t"/>
              <a:pathLst>
                <a:path extrusionOk="0" h="3708" w="13170">
                  <a:moveTo>
                    <a:pt x="0" y="0"/>
                  </a:moveTo>
                  <a:lnTo>
                    <a:pt x="1408" y="1853"/>
                  </a:lnTo>
                  <a:lnTo>
                    <a:pt x="0" y="3707"/>
                  </a:lnTo>
                  <a:lnTo>
                    <a:pt x="13169" y="3707"/>
                  </a:lnTo>
                  <a:lnTo>
                    <a:pt x="13169"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828" name="Google Shape;1828;p56"/>
          <p:cNvSpPr/>
          <p:nvPr/>
        </p:nvSpPr>
        <p:spPr>
          <a:xfrm>
            <a:off x="996874" y="3014089"/>
            <a:ext cx="810618" cy="192983"/>
          </a:xfrm>
          <a:custGeom>
            <a:rect b="b" l="l" r="r" t="t"/>
            <a:pathLst>
              <a:path extrusionOk="0" h="4270" w="17936">
                <a:moveTo>
                  <a:pt x="2303" y="1110"/>
                </a:moveTo>
                <a:cubicBezTo>
                  <a:pt x="2883" y="1110"/>
                  <a:pt x="3355" y="1569"/>
                  <a:pt x="3355" y="2135"/>
                </a:cubicBezTo>
                <a:cubicBezTo>
                  <a:pt x="3353" y="2716"/>
                  <a:pt x="2883" y="3187"/>
                  <a:pt x="2303" y="3187"/>
                </a:cubicBezTo>
                <a:cubicBezTo>
                  <a:pt x="1722" y="3187"/>
                  <a:pt x="1251" y="2716"/>
                  <a:pt x="1251" y="2135"/>
                </a:cubicBezTo>
                <a:cubicBezTo>
                  <a:pt x="1251" y="1569"/>
                  <a:pt x="1722" y="1110"/>
                  <a:pt x="2303" y="1110"/>
                </a:cubicBezTo>
                <a:close/>
                <a:moveTo>
                  <a:pt x="2304" y="0"/>
                </a:moveTo>
                <a:cubicBezTo>
                  <a:pt x="1748" y="0"/>
                  <a:pt x="1201" y="218"/>
                  <a:pt x="793" y="626"/>
                </a:cubicBezTo>
                <a:cubicBezTo>
                  <a:pt x="183" y="1236"/>
                  <a:pt x="0" y="2154"/>
                  <a:pt x="330" y="2951"/>
                </a:cubicBezTo>
                <a:cubicBezTo>
                  <a:pt x="662" y="3749"/>
                  <a:pt x="1438" y="4269"/>
                  <a:pt x="2303" y="4269"/>
                </a:cubicBezTo>
                <a:cubicBezTo>
                  <a:pt x="3481" y="4269"/>
                  <a:pt x="4436" y="3313"/>
                  <a:pt x="4436" y="2135"/>
                </a:cubicBezTo>
                <a:lnTo>
                  <a:pt x="4436" y="3254"/>
                </a:lnTo>
                <a:cubicBezTo>
                  <a:pt x="4436" y="3814"/>
                  <a:pt x="4891" y="4269"/>
                  <a:pt x="5451" y="4269"/>
                </a:cubicBezTo>
                <a:lnTo>
                  <a:pt x="17600" y="4269"/>
                </a:lnTo>
                <a:cubicBezTo>
                  <a:pt x="17785" y="4269"/>
                  <a:pt x="17935" y="4119"/>
                  <a:pt x="17935" y="3936"/>
                </a:cubicBezTo>
                <a:lnTo>
                  <a:pt x="17935" y="333"/>
                </a:lnTo>
                <a:cubicBezTo>
                  <a:pt x="17934" y="149"/>
                  <a:pt x="17785" y="0"/>
                  <a:pt x="17602" y="0"/>
                </a:cubicBezTo>
                <a:lnTo>
                  <a:pt x="5451" y="0"/>
                </a:lnTo>
                <a:cubicBezTo>
                  <a:pt x="4891" y="0"/>
                  <a:pt x="4437" y="453"/>
                  <a:pt x="4437" y="1014"/>
                </a:cubicBezTo>
                <a:lnTo>
                  <a:pt x="4437" y="2133"/>
                </a:lnTo>
                <a:cubicBezTo>
                  <a:pt x="4436" y="1270"/>
                  <a:pt x="3915" y="492"/>
                  <a:pt x="3118" y="162"/>
                </a:cubicBezTo>
                <a:cubicBezTo>
                  <a:pt x="2855" y="53"/>
                  <a:pt x="2578" y="0"/>
                  <a:pt x="2304"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29" name="Google Shape;1829;p56"/>
          <p:cNvGrpSpPr/>
          <p:nvPr/>
        </p:nvGrpSpPr>
        <p:grpSpPr>
          <a:xfrm>
            <a:off x="997692" y="2334687"/>
            <a:ext cx="1959041" cy="208784"/>
            <a:chOff x="6336019" y="3733725"/>
            <a:chExt cx="2566206" cy="351310"/>
          </a:xfrm>
        </p:grpSpPr>
        <p:sp>
          <p:nvSpPr>
            <p:cNvPr id="1830" name="Google Shape;1830;p56"/>
            <p:cNvSpPr/>
            <p:nvPr/>
          </p:nvSpPr>
          <p:spPr>
            <a:xfrm>
              <a:off x="6336019" y="3733735"/>
              <a:ext cx="1881300" cy="351300"/>
            </a:xfrm>
            <a:prstGeom prst="homePlate">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1" name="Google Shape;1831;p56"/>
            <p:cNvSpPr/>
            <p:nvPr/>
          </p:nvSpPr>
          <p:spPr>
            <a:xfrm>
              <a:off x="80985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2" name="Google Shape;1832;p56"/>
            <p:cNvSpPr/>
            <p:nvPr/>
          </p:nvSpPr>
          <p:spPr>
            <a:xfrm>
              <a:off x="83271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3" name="Google Shape;1833;p56"/>
            <p:cNvSpPr/>
            <p:nvPr/>
          </p:nvSpPr>
          <p:spPr>
            <a:xfrm>
              <a:off x="8555725" y="3733725"/>
              <a:ext cx="346500" cy="351300"/>
            </a:xfrm>
            <a:prstGeom prst="chevron">
              <a:avLst>
                <a:gd fmla="val 50000" name="adj"/>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4" name="Google Shape;1834;p56"/>
          <p:cNvGrpSpPr/>
          <p:nvPr/>
        </p:nvGrpSpPr>
        <p:grpSpPr>
          <a:xfrm>
            <a:off x="1990126" y="3950602"/>
            <a:ext cx="946551" cy="153200"/>
            <a:chOff x="4404545" y="3301592"/>
            <a:chExt cx="782403" cy="129272"/>
          </a:xfrm>
        </p:grpSpPr>
        <p:sp>
          <p:nvSpPr>
            <p:cNvPr id="1835" name="Google Shape;1835;p56"/>
            <p:cNvSpPr/>
            <p:nvPr/>
          </p:nvSpPr>
          <p:spPr>
            <a:xfrm>
              <a:off x="4404545" y="3301592"/>
              <a:ext cx="782403" cy="129272"/>
            </a:xfrm>
            <a:custGeom>
              <a:rect b="b" l="l" r="r" t="t"/>
              <a:pathLst>
                <a:path extrusionOk="0" h="2863" w="17328">
                  <a:moveTo>
                    <a:pt x="1432" y="1"/>
                  </a:moveTo>
                  <a:cubicBezTo>
                    <a:pt x="641" y="1"/>
                    <a:pt x="1" y="641"/>
                    <a:pt x="2" y="1431"/>
                  </a:cubicBezTo>
                  <a:cubicBezTo>
                    <a:pt x="1" y="2222"/>
                    <a:pt x="641" y="2861"/>
                    <a:pt x="1432" y="2862"/>
                  </a:cubicBezTo>
                  <a:lnTo>
                    <a:pt x="15897" y="2862"/>
                  </a:lnTo>
                  <a:cubicBezTo>
                    <a:pt x="16687" y="2861"/>
                    <a:pt x="17327" y="2222"/>
                    <a:pt x="17327" y="1431"/>
                  </a:cubicBezTo>
                  <a:cubicBezTo>
                    <a:pt x="17327" y="641"/>
                    <a:pt x="16687" y="1"/>
                    <a:pt x="1589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6" name="Google Shape;1836;p56"/>
            <p:cNvSpPr/>
            <p:nvPr/>
          </p:nvSpPr>
          <p:spPr>
            <a:xfrm>
              <a:off x="4420869" y="3318308"/>
              <a:ext cx="92621" cy="95856"/>
            </a:xfrm>
            <a:custGeom>
              <a:rect b="b" l="l" r="r" t="t"/>
              <a:pathLst>
                <a:path extrusionOk="0" h="2563" w="2664">
                  <a:moveTo>
                    <a:pt x="1382" y="1"/>
                  </a:moveTo>
                  <a:cubicBezTo>
                    <a:pt x="864" y="1"/>
                    <a:pt x="398" y="313"/>
                    <a:pt x="199" y="792"/>
                  </a:cubicBezTo>
                  <a:cubicBezTo>
                    <a:pt x="0" y="1270"/>
                    <a:pt x="109" y="1821"/>
                    <a:pt x="476" y="2188"/>
                  </a:cubicBezTo>
                  <a:cubicBezTo>
                    <a:pt x="721" y="2433"/>
                    <a:pt x="1048" y="2563"/>
                    <a:pt x="1381" y="2563"/>
                  </a:cubicBezTo>
                  <a:cubicBezTo>
                    <a:pt x="1547" y="2563"/>
                    <a:pt x="1713" y="2531"/>
                    <a:pt x="1872" y="2465"/>
                  </a:cubicBezTo>
                  <a:cubicBezTo>
                    <a:pt x="2351" y="2268"/>
                    <a:pt x="2663" y="1800"/>
                    <a:pt x="2663" y="1282"/>
                  </a:cubicBezTo>
                  <a:cubicBezTo>
                    <a:pt x="2663" y="574"/>
                    <a:pt x="2090" y="1"/>
                    <a:pt x="138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37" name="Google Shape;1837;p56"/>
          <p:cNvGrpSpPr/>
          <p:nvPr/>
        </p:nvGrpSpPr>
        <p:grpSpPr>
          <a:xfrm>
            <a:off x="1990126" y="3695937"/>
            <a:ext cx="962257" cy="139127"/>
            <a:chOff x="4411970" y="3131459"/>
            <a:chExt cx="710520" cy="117397"/>
          </a:xfrm>
        </p:grpSpPr>
        <p:sp>
          <p:nvSpPr>
            <p:cNvPr id="1838" name="Google Shape;1838;p56"/>
            <p:cNvSpPr/>
            <p:nvPr/>
          </p:nvSpPr>
          <p:spPr>
            <a:xfrm>
              <a:off x="4411970" y="3131459"/>
              <a:ext cx="710520" cy="117397"/>
            </a:xfrm>
            <a:custGeom>
              <a:rect b="b" l="l" r="r" t="t"/>
              <a:pathLst>
                <a:path extrusionOk="0" h="2600" w="15736">
                  <a:moveTo>
                    <a:pt x="201" y="1"/>
                  </a:moveTo>
                  <a:cubicBezTo>
                    <a:pt x="90" y="1"/>
                    <a:pt x="1" y="90"/>
                    <a:pt x="1" y="201"/>
                  </a:cubicBezTo>
                  <a:lnTo>
                    <a:pt x="1" y="2400"/>
                  </a:lnTo>
                  <a:cubicBezTo>
                    <a:pt x="1" y="2510"/>
                    <a:pt x="90" y="2600"/>
                    <a:pt x="201" y="2600"/>
                  </a:cubicBezTo>
                  <a:lnTo>
                    <a:pt x="15537" y="2600"/>
                  </a:lnTo>
                  <a:cubicBezTo>
                    <a:pt x="15646" y="2600"/>
                    <a:pt x="15735" y="2510"/>
                    <a:pt x="15735" y="2400"/>
                  </a:cubicBezTo>
                  <a:lnTo>
                    <a:pt x="15735" y="201"/>
                  </a:lnTo>
                  <a:cubicBezTo>
                    <a:pt x="15735" y="90"/>
                    <a:pt x="15646" y="1"/>
                    <a:pt x="1553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39" name="Google Shape;1839;p56"/>
            <p:cNvSpPr/>
            <p:nvPr/>
          </p:nvSpPr>
          <p:spPr>
            <a:xfrm>
              <a:off x="4411970" y="3131459"/>
              <a:ext cx="168012" cy="117397"/>
            </a:xfrm>
            <a:custGeom>
              <a:rect b="b" l="l" r="r" t="t"/>
              <a:pathLst>
                <a:path extrusionOk="0" h="2600" w="3721">
                  <a:moveTo>
                    <a:pt x="201" y="1"/>
                  </a:moveTo>
                  <a:cubicBezTo>
                    <a:pt x="90" y="1"/>
                    <a:pt x="1" y="90"/>
                    <a:pt x="1" y="201"/>
                  </a:cubicBezTo>
                  <a:lnTo>
                    <a:pt x="1" y="2400"/>
                  </a:lnTo>
                  <a:cubicBezTo>
                    <a:pt x="1" y="2510"/>
                    <a:pt x="90" y="2600"/>
                    <a:pt x="201" y="2600"/>
                  </a:cubicBezTo>
                  <a:lnTo>
                    <a:pt x="3721" y="2600"/>
                  </a:lnTo>
                  <a:lnTo>
                    <a:pt x="2925" y="1693"/>
                  </a:lnTo>
                  <a:lnTo>
                    <a:pt x="2925"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descr="Timeline background shape" id="1840" name="Google Shape;1840;p56"/>
          <p:cNvSpPr/>
          <p:nvPr/>
        </p:nvSpPr>
        <p:spPr>
          <a:xfrm>
            <a:off x="1990126" y="4219341"/>
            <a:ext cx="960300" cy="153000"/>
          </a:xfrm>
          <a:prstGeom prst="homePlate">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841" name="Google Shape;1841;p56"/>
          <p:cNvGrpSpPr/>
          <p:nvPr/>
        </p:nvGrpSpPr>
        <p:grpSpPr>
          <a:xfrm>
            <a:off x="990271" y="3621603"/>
            <a:ext cx="823838" cy="458988"/>
            <a:chOff x="4411970" y="1801825"/>
            <a:chExt cx="734586" cy="409262"/>
          </a:xfrm>
        </p:grpSpPr>
        <p:sp>
          <p:nvSpPr>
            <p:cNvPr id="1842" name="Google Shape;1842;p56"/>
            <p:cNvSpPr/>
            <p:nvPr/>
          </p:nvSpPr>
          <p:spPr>
            <a:xfrm>
              <a:off x="4411970" y="1801825"/>
              <a:ext cx="734586" cy="409262"/>
            </a:xfrm>
            <a:custGeom>
              <a:rect b="b" l="l" r="r" t="t"/>
              <a:pathLst>
                <a:path extrusionOk="0" h="9064" w="16269">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3" name="Google Shape;1843;p56"/>
            <p:cNvSpPr/>
            <p:nvPr/>
          </p:nvSpPr>
          <p:spPr>
            <a:xfrm>
              <a:off x="4411970" y="1801825"/>
              <a:ext cx="184087" cy="330923"/>
            </a:xfrm>
            <a:custGeom>
              <a:rect b="b" l="l" r="r" t="t"/>
              <a:pathLst>
                <a:path extrusionOk="0" h="7329" w="4077">
                  <a:moveTo>
                    <a:pt x="428" y="0"/>
                  </a:moveTo>
                  <a:cubicBezTo>
                    <a:pt x="193" y="0"/>
                    <a:pt x="2" y="191"/>
                    <a:pt x="2" y="428"/>
                  </a:cubicBezTo>
                  <a:lnTo>
                    <a:pt x="2" y="6900"/>
                  </a:lnTo>
                  <a:cubicBezTo>
                    <a:pt x="1" y="7136"/>
                    <a:pt x="193" y="7328"/>
                    <a:pt x="428" y="7328"/>
                  </a:cubicBezTo>
                  <a:lnTo>
                    <a:pt x="4076" y="7328"/>
                  </a:lnTo>
                  <a:lnTo>
                    <a:pt x="407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4" name="Google Shape;1844;p56"/>
          <p:cNvGrpSpPr/>
          <p:nvPr/>
        </p:nvGrpSpPr>
        <p:grpSpPr>
          <a:xfrm>
            <a:off x="3095243" y="2339173"/>
            <a:ext cx="521514" cy="521514"/>
            <a:chOff x="5681300" y="2527788"/>
            <a:chExt cx="805800" cy="805800"/>
          </a:xfrm>
        </p:grpSpPr>
        <p:sp>
          <p:nvSpPr>
            <p:cNvPr id="1845" name="Google Shape;1845;p56"/>
            <p:cNvSpPr/>
            <p:nvPr/>
          </p:nvSpPr>
          <p:spPr>
            <a:xfrm>
              <a:off x="5681300" y="2527788"/>
              <a:ext cx="805800" cy="805800"/>
            </a:xfrm>
            <a:prstGeom prst="ellipse">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6" name="Google Shape;1846;p56"/>
            <p:cNvSpPr/>
            <p:nvPr/>
          </p:nvSpPr>
          <p:spPr>
            <a:xfrm>
              <a:off x="5681300" y="2527788"/>
              <a:ext cx="805800" cy="805800"/>
            </a:xfrm>
            <a:prstGeom prst="pie">
              <a:avLst>
                <a:gd fmla="val 0" name="adj1"/>
                <a:gd fmla="val 16200000"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47" name="Google Shape;1847;p56"/>
          <p:cNvGrpSpPr/>
          <p:nvPr/>
        </p:nvGrpSpPr>
        <p:grpSpPr>
          <a:xfrm>
            <a:off x="3089483" y="3094865"/>
            <a:ext cx="533033" cy="533033"/>
            <a:chOff x="4049800" y="640400"/>
            <a:chExt cx="858900" cy="858900"/>
          </a:xfrm>
        </p:grpSpPr>
        <p:sp>
          <p:nvSpPr>
            <p:cNvPr id="1848" name="Google Shape;1848;p56"/>
            <p:cNvSpPr/>
            <p:nvPr/>
          </p:nvSpPr>
          <p:spPr>
            <a:xfrm>
              <a:off x="4049800" y="640400"/>
              <a:ext cx="858900" cy="858900"/>
            </a:xfrm>
            <a:prstGeom prst="donut">
              <a:avLst>
                <a:gd fmla="val 25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49" name="Google Shape;1849;p56"/>
            <p:cNvSpPr/>
            <p:nvPr/>
          </p:nvSpPr>
          <p:spPr>
            <a:xfrm>
              <a:off x="4049800" y="640400"/>
              <a:ext cx="858900" cy="858900"/>
            </a:xfrm>
            <a:prstGeom prst="blockArc">
              <a:avLst>
                <a:gd fmla="val 7914150" name="adj1"/>
                <a:gd fmla="val 0" name="adj2"/>
                <a:gd fmla="val 25000" name="adj3"/>
              </a:avLst>
            </a:prstGeom>
            <a:solidFill>
              <a:srgbClr val="667E92"/>
            </a:solid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0" name="Google Shape;1850;p56"/>
          <p:cNvGrpSpPr/>
          <p:nvPr/>
        </p:nvGrpSpPr>
        <p:grpSpPr>
          <a:xfrm>
            <a:off x="3014966" y="3772543"/>
            <a:ext cx="682068" cy="682068"/>
            <a:chOff x="5080188" y="927900"/>
            <a:chExt cx="961200" cy="961200"/>
          </a:xfrm>
        </p:grpSpPr>
        <p:sp>
          <p:nvSpPr>
            <p:cNvPr id="1851" name="Google Shape;1851;p56"/>
            <p:cNvSpPr/>
            <p:nvPr/>
          </p:nvSpPr>
          <p:spPr>
            <a:xfrm>
              <a:off x="5201900" y="1050116"/>
              <a:ext cx="716700" cy="716700"/>
            </a:xfrm>
            <a:prstGeom prst="donut">
              <a:avLst>
                <a:gd fmla="val 4716"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2" name="Google Shape;1852;p56"/>
            <p:cNvSpPr/>
            <p:nvPr/>
          </p:nvSpPr>
          <p:spPr>
            <a:xfrm>
              <a:off x="5269594" y="1117818"/>
              <a:ext cx="581100" cy="581100"/>
            </a:xfrm>
            <a:prstGeom prst="donut">
              <a:avLst>
                <a:gd fmla="val 5814"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3" name="Google Shape;1853;p56"/>
            <p:cNvSpPr/>
            <p:nvPr/>
          </p:nvSpPr>
          <p:spPr>
            <a:xfrm>
              <a:off x="5339279" y="1187526"/>
              <a:ext cx="441900" cy="441600"/>
            </a:xfrm>
            <a:prstGeom prst="donut">
              <a:avLst>
                <a:gd fmla="val 7648"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4" name="Google Shape;1854;p56"/>
            <p:cNvSpPr/>
            <p:nvPr/>
          </p:nvSpPr>
          <p:spPr>
            <a:xfrm>
              <a:off x="5414892" y="1263155"/>
              <a:ext cx="290700" cy="290700"/>
            </a:xfrm>
            <a:prstGeom prst="donut">
              <a:avLst>
                <a:gd fmla="val 10182"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5" name="Google Shape;1855;p56"/>
            <p:cNvSpPr/>
            <p:nvPr/>
          </p:nvSpPr>
          <p:spPr>
            <a:xfrm rot="-3809958">
              <a:off x="5202435" y="1050148"/>
              <a:ext cx="716705" cy="716705"/>
            </a:xfrm>
            <a:prstGeom prst="blockArc">
              <a:avLst>
                <a:gd fmla="val 5266439" name="adj1"/>
                <a:gd fmla="val 19995741" name="adj2"/>
                <a:gd fmla="val 4692"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6" name="Google Shape;1856;p56"/>
            <p:cNvSpPr/>
            <p:nvPr/>
          </p:nvSpPr>
          <p:spPr>
            <a:xfrm rot="-3906059">
              <a:off x="5269616" y="1117617"/>
              <a:ext cx="581445" cy="581445"/>
            </a:xfrm>
            <a:prstGeom prst="blockArc">
              <a:avLst>
                <a:gd fmla="val 3085776" name="adj1"/>
                <a:gd fmla="val 20100839" name="adj2"/>
                <a:gd fmla="val 5564"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7" name="Google Shape;1857;p56"/>
            <p:cNvSpPr/>
            <p:nvPr/>
          </p:nvSpPr>
          <p:spPr>
            <a:xfrm rot="-4222340">
              <a:off x="5339825" y="1187386"/>
              <a:ext cx="442087" cy="442087"/>
            </a:xfrm>
            <a:prstGeom prst="blockArc">
              <a:avLst>
                <a:gd fmla="val 8884448" name="adj1"/>
                <a:gd fmla="val 20414899" name="adj2"/>
                <a:gd fmla="val 7688"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58" name="Google Shape;1858;p56"/>
            <p:cNvSpPr/>
            <p:nvPr/>
          </p:nvSpPr>
          <p:spPr>
            <a:xfrm rot="-4538880">
              <a:off x="5414922" y="1262925"/>
              <a:ext cx="290465" cy="290465"/>
            </a:xfrm>
            <a:prstGeom prst="blockArc">
              <a:avLst>
                <a:gd fmla="val 6490304" name="adj1"/>
                <a:gd fmla="val 20700625" name="adj2"/>
                <a:gd fmla="val 10156" name="adj3"/>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59" name="Google Shape;1859;p56"/>
          <p:cNvGrpSpPr/>
          <p:nvPr/>
        </p:nvGrpSpPr>
        <p:grpSpPr>
          <a:xfrm>
            <a:off x="4478465" y="3869234"/>
            <a:ext cx="505650" cy="504006"/>
            <a:chOff x="6039282" y="1042577"/>
            <a:chExt cx="734315" cy="731929"/>
          </a:xfrm>
        </p:grpSpPr>
        <p:sp>
          <p:nvSpPr>
            <p:cNvPr id="1860" name="Google Shape;1860;p56"/>
            <p:cNvSpPr/>
            <p:nvPr/>
          </p:nvSpPr>
          <p:spPr>
            <a:xfrm>
              <a:off x="6045348" y="1300071"/>
              <a:ext cx="131951" cy="65352"/>
            </a:xfrm>
            <a:custGeom>
              <a:rect b="b" l="l" r="r" t="t"/>
              <a:pathLst>
                <a:path extrusionOk="0" h="701" w="1414">
                  <a:moveTo>
                    <a:pt x="108" y="0"/>
                  </a:moveTo>
                  <a:lnTo>
                    <a:pt x="51" y="224"/>
                  </a:lnTo>
                  <a:cubicBezTo>
                    <a:pt x="29" y="303"/>
                    <a:pt x="7" y="375"/>
                    <a:pt x="0" y="455"/>
                  </a:cubicBezTo>
                  <a:lnTo>
                    <a:pt x="1342" y="700"/>
                  </a:lnTo>
                  <a:cubicBezTo>
                    <a:pt x="1349" y="650"/>
                    <a:pt x="1363" y="599"/>
                    <a:pt x="1378" y="549"/>
                  </a:cubicBezTo>
                  <a:lnTo>
                    <a:pt x="1414" y="397"/>
                  </a:lnTo>
                  <a:lnTo>
                    <a:pt x="108"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1" name="Google Shape;1861;p56"/>
            <p:cNvSpPr/>
            <p:nvPr/>
          </p:nvSpPr>
          <p:spPr>
            <a:xfrm>
              <a:off x="6080342" y="1201250"/>
              <a:ext cx="127938" cy="96863"/>
            </a:xfrm>
            <a:custGeom>
              <a:rect b="b" l="l" r="r" t="t"/>
              <a:pathLst>
                <a:path extrusionOk="0" h="1039" w="1371">
                  <a:moveTo>
                    <a:pt x="245" y="0"/>
                  </a:moveTo>
                  <a:cubicBezTo>
                    <a:pt x="159" y="137"/>
                    <a:pt x="72" y="267"/>
                    <a:pt x="0" y="404"/>
                  </a:cubicBezTo>
                  <a:lnTo>
                    <a:pt x="1219" y="1039"/>
                  </a:lnTo>
                  <a:cubicBezTo>
                    <a:pt x="1262" y="945"/>
                    <a:pt x="1320" y="866"/>
                    <a:pt x="1371" y="772"/>
                  </a:cubicBezTo>
                  <a:lnTo>
                    <a:pt x="245"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2" name="Google Shape;1862;p56"/>
            <p:cNvSpPr/>
            <p:nvPr/>
          </p:nvSpPr>
          <p:spPr>
            <a:xfrm>
              <a:off x="6144918" y="1121167"/>
              <a:ext cx="112541" cy="119145"/>
            </a:xfrm>
            <a:custGeom>
              <a:rect b="b" l="l" r="r" t="t"/>
              <a:pathLst>
                <a:path extrusionOk="0" h="1278" w="1206">
                  <a:moveTo>
                    <a:pt x="347" y="1"/>
                  </a:moveTo>
                  <a:cubicBezTo>
                    <a:pt x="224" y="95"/>
                    <a:pt x="116" y="210"/>
                    <a:pt x="1" y="318"/>
                  </a:cubicBezTo>
                  <a:lnTo>
                    <a:pt x="974" y="1278"/>
                  </a:lnTo>
                  <a:cubicBezTo>
                    <a:pt x="1046" y="1205"/>
                    <a:pt x="1126" y="1133"/>
                    <a:pt x="1205" y="1068"/>
                  </a:cubicBezTo>
                  <a:lnTo>
                    <a:pt x="347"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3" name="Google Shape;1863;p56"/>
            <p:cNvSpPr/>
            <p:nvPr/>
          </p:nvSpPr>
          <p:spPr>
            <a:xfrm>
              <a:off x="6232449" y="1066723"/>
              <a:ext cx="86879" cy="130518"/>
            </a:xfrm>
            <a:custGeom>
              <a:rect b="b" l="l" r="r" t="t"/>
              <a:pathLst>
                <a:path extrusionOk="0" h="1400" w="931">
                  <a:moveTo>
                    <a:pt x="426" y="1"/>
                  </a:moveTo>
                  <a:cubicBezTo>
                    <a:pt x="354" y="22"/>
                    <a:pt x="282" y="58"/>
                    <a:pt x="209" y="94"/>
                  </a:cubicBezTo>
                  <a:lnTo>
                    <a:pt x="0" y="195"/>
                  </a:lnTo>
                  <a:lnTo>
                    <a:pt x="649" y="1400"/>
                  </a:lnTo>
                  <a:lnTo>
                    <a:pt x="786" y="1335"/>
                  </a:lnTo>
                  <a:cubicBezTo>
                    <a:pt x="830" y="1306"/>
                    <a:pt x="880" y="1285"/>
                    <a:pt x="931" y="1270"/>
                  </a:cubicBezTo>
                  <a:lnTo>
                    <a:pt x="426" y="1"/>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4" name="Google Shape;1864;p56"/>
            <p:cNvSpPr/>
            <p:nvPr/>
          </p:nvSpPr>
          <p:spPr>
            <a:xfrm>
              <a:off x="6335379" y="1042577"/>
              <a:ext cx="53284" cy="130518"/>
            </a:xfrm>
            <a:custGeom>
              <a:rect b="b" l="l" r="r" t="t"/>
              <a:pathLst>
                <a:path extrusionOk="0" h="1400" w="571">
                  <a:moveTo>
                    <a:pt x="470" y="0"/>
                  </a:moveTo>
                  <a:cubicBezTo>
                    <a:pt x="390" y="0"/>
                    <a:pt x="311" y="7"/>
                    <a:pt x="239" y="22"/>
                  </a:cubicBezTo>
                  <a:lnTo>
                    <a:pt x="1" y="58"/>
                  </a:lnTo>
                  <a:lnTo>
                    <a:pt x="268" y="1399"/>
                  </a:lnTo>
                  <a:lnTo>
                    <a:pt x="419" y="1378"/>
                  </a:lnTo>
                  <a:cubicBezTo>
                    <a:pt x="470" y="1370"/>
                    <a:pt x="520" y="1363"/>
                    <a:pt x="571" y="1363"/>
                  </a:cubicBezTo>
                  <a:lnTo>
                    <a:pt x="470"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5" name="Google Shape;1865;p56"/>
            <p:cNvSpPr/>
            <p:nvPr/>
          </p:nvSpPr>
          <p:spPr>
            <a:xfrm>
              <a:off x="6431682" y="1043229"/>
              <a:ext cx="56550" cy="131824"/>
            </a:xfrm>
            <a:custGeom>
              <a:rect b="b" l="l" r="r" t="t"/>
              <a:pathLst>
                <a:path extrusionOk="0" h="1414" w="606">
                  <a:moveTo>
                    <a:pt x="144" y="0"/>
                  </a:moveTo>
                  <a:lnTo>
                    <a:pt x="0" y="1356"/>
                  </a:lnTo>
                  <a:cubicBezTo>
                    <a:pt x="101" y="1378"/>
                    <a:pt x="202" y="1385"/>
                    <a:pt x="303" y="1414"/>
                  </a:cubicBezTo>
                  <a:lnTo>
                    <a:pt x="606" y="80"/>
                  </a:lnTo>
                  <a:cubicBezTo>
                    <a:pt x="454" y="36"/>
                    <a:pt x="296" y="22"/>
                    <a:pt x="14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6" name="Google Shape;1866;p56"/>
            <p:cNvSpPr/>
            <p:nvPr/>
          </p:nvSpPr>
          <p:spPr>
            <a:xfrm>
              <a:off x="6500924" y="1070731"/>
              <a:ext cx="89678" cy="130612"/>
            </a:xfrm>
            <a:custGeom>
              <a:rect b="b" l="l" r="r" t="t"/>
              <a:pathLst>
                <a:path extrusionOk="0" h="1401" w="961">
                  <a:moveTo>
                    <a:pt x="542" y="1"/>
                  </a:moveTo>
                  <a:lnTo>
                    <a:pt x="1" y="1256"/>
                  </a:lnTo>
                  <a:lnTo>
                    <a:pt x="138" y="1321"/>
                  </a:lnTo>
                  <a:cubicBezTo>
                    <a:pt x="181" y="1343"/>
                    <a:pt x="232" y="1371"/>
                    <a:pt x="275" y="1400"/>
                  </a:cubicBezTo>
                  <a:lnTo>
                    <a:pt x="960" y="210"/>
                  </a:lnTo>
                  <a:cubicBezTo>
                    <a:pt x="895" y="174"/>
                    <a:pt x="823" y="131"/>
                    <a:pt x="751" y="102"/>
                  </a:cubicBezTo>
                  <a:lnTo>
                    <a:pt x="54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7" name="Google Shape;1867;p56"/>
            <p:cNvSpPr/>
            <p:nvPr/>
          </p:nvSpPr>
          <p:spPr>
            <a:xfrm>
              <a:off x="6561580" y="1127973"/>
              <a:ext cx="114501" cy="117746"/>
            </a:xfrm>
            <a:custGeom>
              <a:rect b="b" l="l" r="r" t="t"/>
              <a:pathLst>
                <a:path extrusionOk="0" h="1263" w="1227">
                  <a:moveTo>
                    <a:pt x="887" y="0"/>
                  </a:moveTo>
                  <a:lnTo>
                    <a:pt x="0" y="1046"/>
                  </a:lnTo>
                  <a:cubicBezTo>
                    <a:pt x="79" y="1111"/>
                    <a:pt x="152" y="1183"/>
                    <a:pt x="224" y="1262"/>
                  </a:cubicBezTo>
                  <a:lnTo>
                    <a:pt x="1226" y="332"/>
                  </a:lnTo>
                  <a:cubicBezTo>
                    <a:pt x="1118" y="209"/>
                    <a:pt x="1003" y="101"/>
                    <a:pt x="88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8" name="Google Shape;1868;p56"/>
            <p:cNvSpPr/>
            <p:nvPr/>
          </p:nvSpPr>
          <p:spPr>
            <a:xfrm>
              <a:off x="6636887" y="1310792"/>
              <a:ext cx="132697" cy="61996"/>
            </a:xfrm>
            <a:custGeom>
              <a:rect b="b" l="l" r="r" t="t"/>
              <a:pathLst>
                <a:path extrusionOk="0" h="665" w="1422">
                  <a:moveTo>
                    <a:pt x="1321" y="1"/>
                  </a:moveTo>
                  <a:lnTo>
                    <a:pt x="1" y="361"/>
                  </a:lnTo>
                  <a:lnTo>
                    <a:pt x="44" y="506"/>
                  </a:lnTo>
                  <a:cubicBezTo>
                    <a:pt x="51" y="556"/>
                    <a:pt x="59" y="614"/>
                    <a:pt x="66" y="664"/>
                  </a:cubicBezTo>
                  <a:lnTo>
                    <a:pt x="1422" y="462"/>
                  </a:lnTo>
                  <a:cubicBezTo>
                    <a:pt x="1407" y="383"/>
                    <a:pt x="1400" y="304"/>
                    <a:pt x="1378" y="232"/>
                  </a:cubicBezTo>
                  <a:lnTo>
                    <a:pt x="1321"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69" name="Google Shape;1869;p56"/>
            <p:cNvSpPr/>
            <p:nvPr/>
          </p:nvSpPr>
          <p:spPr>
            <a:xfrm>
              <a:off x="6642953" y="1415020"/>
              <a:ext cx="130645" cy="47826"/>
            </a:xfrm>
            <a:custGeom>
              <a:rect b="b" l="l" r="r" t="t"/>
              <a:pathLst>
                <a:path extrusionOk="0" h="513" w="1400">
                  <a:moveTo>
                    <a:pt x="30" y="1"/>
                  </a:moveTo>
                  <a:cubicBezTo>
                    <a:pt x="30" y="109"/>
                    <a:pt x="15" y="210"/>
                    <a:pt x="1" y="311"/>
                  </a:cubicBezTo>
                  <a:lnTo>
                    <a:pt x="1357" y="513"/>
                  </a:lnTo>
                  <a:cubicBezTo>
                    <a:pt x="1378" y="354"/>
                    <a:pt x="1393" y="203"/>
                    <a:pt x="1400" y="44"/>
                  </a:cubicBezTo>
                  <a:lnTo>
                    <a:pt x="3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0" name="Google Shape;1870;p56"/>
            <p:cNvSpPr/>
            <p:nvPr/>
          </p:nvSpPr>
          <p:spPr>
            <a:xfrm>
              <a:off x="6622143" y="1485687"/>
              <a:ext cx="131951" cy="81388"/>
            </a:xfrm>
            <a:custGeom>
              <a:rect b="b" l="l" r="r" t="t"/>
              <a:pathLst>
                <a:path extrusionOk="0" h="873" w="1414">
                  <a:moveTo>
                    <a:pt x="123" y="0"/>
                  </a:moveTo>
                  <a:lnTo>
                    <a:pt x="65" y="144"/>
                  </a:lnTo>
                  <a:cubicBezTo>
                    <a:pt x="51" y="195"/>
                    <a:pt x="22" y="238"/>
                    <a:pt x="0" y="281"/>
                  </a:cubicBezTo>
                  <a:lnTo>
                    <a:pt x="1234" y="873"/>
                  </a:lnTo>
                  <a:cubicBezTo>
                    <a:pt x="1270" y="801"/>
                    <a:pt x="1306" y="736"/>
                    <a:pt x="1335" y="664"/>
                  </a:cubicBezTo>
                  <a:lnTo>
                    <a:pt x="1414" y="440"/>
                  </a:lnTo>
                  <a:lnTo>
                    <a:pt x="123"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1" name="Google Shape;1871;p56"/>
            <p:cNvSpPr/>
            <p:nvPr/>
          </p:nvSpPr>
          <p:spPr>
            <a:xfrm>
              <a:off x="6582390" y="1548895"/>
              <a:ext cx="121219" cy="108983"/>
            </a:xfrm>
            <a:custGeom>
              <a:rect b="b" l="l" r="r" t="t"/>
              <a:pathLst>
                <a:path extrusionOk="0" h="1169" w="1299">
                  <a:moveTo>
                    <a:pt x="195" y="0"/>
                  </a:moveTo>
                  <a:lnTo>
                    <a:pt x="102" y="123"/>
                  </a:lnTo>
                  <a:lnTo>
                    <a:pt x="1" y="238"/>
                  </a:lnTo>
                  <a:lnTo>
                    <a:pt x="1003" y="1168"/>
                  </a:lnTo>
                  <a:lnTo>
                    <a:pt x="1155" y="988"/>
                  </a:lnTo>
                  <a:lnTo>
                    <a:pt x="1299" y="801"/>
                  </a:lnTo>
                  <a:lnTo>
                    <a:pt x="19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2" name="Google Shape;1872;p56"/>
            <p:cNvSpPr/>
            <p:nvPr/>
          </p:nvSpPr>
          <p:spPr>
            <a:xfrm>
              <a:off x="6526586" y="1599238"/>
              <a:ext cx="100316" cy="126510"/>
            </a:xfrm>
            <a:custGeom>
              <a:rect b="b" l="l" r="r" t="t"/>
              <a:pathLst>
                <a:path extrusionOk="0" h="1357" w="1075">
                  <a:moveTo>
                    <a:pt x="252" y="1"/>
                  </a:moveTo>
                  <a:cubicBezTo>
                    <a:pt x="209" y="37"/>
                    <a:pt x="173" y="66"/>
                    <a:pt x="130" y="95"/>
                  </a:cubicBezTo>
                  <a:lnTo>
                    <a:pt x="0" y="174"/>
                  </a:lnTo>
                  <a:lnTo>
                    <a:pt x="685" y="1357"/>
                  </a:lnTo>
                  <a:lnTo>
                    <a:pt x="880" y="1234"/>
                  </a:lnTo>
                  <a:cubicBezTo>
                    <a:pt x="952" y="1191"/>
                    <a:pt x="1010" y="1141"/>
                    <a:pt x="1075" y="1097"/>
                  </a:cubicBezTo>
                  <a:lnTo>
                    <a:pt x="25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3" name="Google Shape;1873;p56"/>
            <p:cNvSpPr/>
            <p:nvPr/>
          </p:nvSpPr>
          <p:spPr>
            <a:xfrm>
              <a:off x="6459957" y="1632893"/>
              <a:ext cx="70735" cy="132570"/>
            </a:xfrm>
            <a:custGeom>
              <a:rect b="b" l="l" r="r" t="t"/>
              <a:pathLst>
                <a:path extrusionOk="0" h="1422" w="758">
                  <a:moveTo>
                    <a:pt x="296" y="1"/>
                  </a:moveTo>
                  <a:cubicBezTo>
                    <a:pt x="195" y="37"/>
                    <a:pt x="101" y="73"/>
                    <a:pt x="0" y="94"/>
                  </a:cubicBezTo>
                  <a:lnTo>
                    <a:pt x="303" y="1421"/>
                  </a:lnTo>
                  <a:cubicBezTo>
                    <a:pt x="454" y="1393"/>
                    <a:pt x="606" y="1342"/>
                    <a:pt x="757" y="1292"/>
                  </a:cubicBezTo>
                  <a:lnTo>
                    <a:pt x="296"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4" name="Google Shape;1874;p56"/>
            <p:cNvSpPr/>
            <p:nvPr/>
          </p:nvSpPr>
          <p:spPr>
            <a:xfrm>
              <a:off x="6379145" y="1646318"/>
              <a:ext cx="43859" cy="128188"/>
            </a:xfrm>
            <a:custGeom>
              <a:rect b="b" l="l" r="r" t="t"/>
              <a:pathLst>
                <a:path extrusionOk="0" h="1375" w="470">
                  <a:moveTo>
                    <a:pt x="102" y="1"/>
                  </a:moveTo>
                  <a:lnTo>
                    <a:pt x="1" y="1364"/>
                  </a:lnTo>
                  <a:cubicBezTo>
                    <a:pt x="113" y="1369"/>
                    <a:pt x="221" y="1374"/>
                    <a:pt x="331" y="1374"/>
                  </a:cubicBezTo>
                  <a:cubicBezTo>
                    <a:pt x="377" y="1374"/>
                    <a:pt x="423" y="1373"/>
                    <a:pt x="469" y="1371"/>
                  </a:cubicBezTo>
                  <a:lnTo>
                    <a:pt x="412" y="1"/>
                  </a:lnTo>
                  <a:cubicBezTo>
                    <a:pt x="361" y="4"/>
                    <a:pt x="309" y="6"/>
                    <a:pt x="257" y="6"/>
                  </a:cubicBezTo>
                  <a:cubicBezTo>
                    <a:pt x="204" y="6"/>
                    <a:pt x="152" y="4"/>
                    <a:pt x="102"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5" name="Google Shape;1875;p56"/>
            <p:cNvSpPr/>
            <p:nvPr/>
          </p:nvSpPr>
          <p:spPr>
            <a:xfrm>
              <a:off x="6272109" y="1630842"/>
              <a:ext cx="74187" cy="131917"/>
            </a:xfrm>
            <a:custGeom>
              <a:rect b="b" l="l" r="r" t="t"/>
              <a:pathLst>
                <a:path extrusionOk="0" h="1415" w="795">
                  <a:moveTo>
                    <a:pt x="506" y="1"/>
                  </a:moveTo>
                  <a:lnTo>
                    <a:pt x="1" y="1270"/>
                  </a:lnTo>
                  <a:cubicBezTo>
                    <a:pt x="145" y="1328"/>
                    <a:pt x="296" y="1379"/>
                    <a:pt x="448" y="1415"/>
                  </a:cubicBezTo>
                  <a:lnTo>
                    <a:pt x="794" y="95"/>
                  </a:lnTo>
                  <a:cubicBezTo>
                    <a:pt x="693" y="66"/>
                    <a:pt x="599" y="37"/>
                    <a:pt x="5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6" name="Google Shape;1876;p56"/>
            <p:cNvSpPr/>
            <p:nvPr/>
          </p:nvSpPr>
          <p:spPr>
            <a:xfrm>
              <a:off x="6177205" y="1595229"/>
              <a:ext cx="103769" cy="125205"/>
            </a:xfrm>
            <a:custGeom>
              <a:rect b="b" l="l" r="r" t="t"/>
              <a:pathLst>
                <a:path extrusionOk="0" h="1343" w="1112">
                  <a:moveTo>
                    <a:pt x="859" y="1"/>
                  </a:moveTo>
                  <a:lnTo>
                    <a:pt x="1" y="1068"/>
                  </a:lnTo>
                  <a:cubicBezTo>
                    <a:pt x="123" y="1169"/>
                    <a:pt x="253" y="1256"/>
                    <a:pt x="390" y="1342"/>
                  </a:cubicBezTo>
                  <a:lnTo>
                    <a:pt x="1112" y="174"/>
                  </a:lnTo>
                  <a:cubicBezTo>
                    <a:pt x="1018" y="123"/>
                    <a:pt x="938" y="66"/>
                    <a:pt x="859"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7" name="Google Shape;1877;p56"/>
            <p:cNvSpPr/>
            <p:nvPr/>
          </p:nvSpPr>
          <p:spPr>
            <a:xfrm>
              <a:off x="6103205" y="1542835"/>
              <a:ext cx="123272" cy="106932"/>
            </a:xfrm>
            <a:custGeom>
              <a:rect b="b" l="l" r="r" t="t"/>
              <a:pathLst>
                <a:path extrusionOk="0" h="1147" w="1321">
                  <a:moveTo>
                    <a:pt x="1126" y="0"/>
                  </a:moveTo>
                  <a:lnTo>
                    <a:pt x="0" y="772"/>
                  </a:lnTo>
                  <a:lnTo>
                    <a:pt x="137" y="959"/>
                  </a:lnTo>
                  <a:lnTo>
                    <a:pt x="210" y="1053"/>
                  </a:lnTo>
                  <a:lnTo>
                    <a:pt x="289" y="1147"/>
                  </a:lnTo>
                  <a:lnTo>
                    <a:pt x="1320" y="245"/>
                  </a:lnTo>
                  <a:lnTo>
                    <a:pt x="1263" y="188"/>
                  </a:lnTo>
                  <a:lnTo>
                    <a:pt x="1219" y="123"/>
                  </a:lnTo>
                  <a:lnTo>
                    <a:pt x="1126" y="0"/>
                  </a:ln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8" name="Google Shape;1878;p56"/>
            <p:cNvSpPr/>
            <p:nvPr/>
          </p:nvSpPr>
          <p:spPr>
            <a:xfrm>
              <a:off x="6055426" y="1478881"/>
              <a:ext cx="131951" cy="78777"/>
            </a:xfrm>
            <a:custGeom>
              <a:rect b="b" l="l" r="r" t="t"/>
              <a:pathLst>
                <a:path extrusionOk="0" h="845" w="1414">
                  <a:moveTo>
                    <a:pt x="1306" y="1"/>
                  </a:moveTo>
                  <a:lnTo>
                    <a:pt x="0" y="405"/>
                  </a:lnTo>
                  <a:cubicBezTo>
                    <a:pt x="51" y="549"/>
                    <a:pt x="101" y="701"/>
                    <a:pt x="166" y="845"/>
                  </a:cubicBezTo>
                  <a:lnTo>
                    <a:pt x="1414" y="282"/>
                  </a:lnTo>
                  <a:cubicBezTo>
                    <a:pt x="1371" y="196"/>
                    <a:pt x="1342" y="95"/>
                    <a:pt x="1306"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79" name="Google Shape;1879;p56"/>
            <p:cNvSpPr/>
            <p:nvPr/>
          </p:nvSpPr>
          <p:spPr>
            <a:xfrm>
              <a:off x="6039282" y="1408308"/>
              <a:ext cx="129338" cy="43817"/>
            </a:xfrm>
            <a:custGeom>
              <a:rect b="b" l="l" r="r" t="t"/>
              <a:pathLst>
                <a:path extrusionOk="0" h="470" w="1386">
                  <a:moveTo>
                    <a:pt x="0" y="1"/>
                  </a:moveTo>
                  <a:cubicBezTo>
                    <a:pt x="7" y="152"/>
                    <a:pt x="7" y="311"/>
                    <a:pt x="29" y="469"/>
                  </a:cubicBezTo>
                  <a:lnTo>
                    <a:pt x="1385" y="304"/>
                  </a:lnTo>
                  <a:cubicBezTo>
                    <a:pt x="1371" y="203"/>
                    <a:pt x="1378" y="102"/>
                    <a:pt x="1363" y="1"/>
                  </a:cubicBezTo>
                  <a:close/>
                </a:path>
              </a:pathLst>
            </a:custGeom>
            <a:solidFill>
              <a:srgbClr val="5F7D95"/>
            </a:solid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0" name="Google Shape;1880;p56"/>
            <p:cNvSpPr/>
            <p:nvPr/>
          </p:nvSpPr>
          <p:spPr>
            <a:xfrm>
              <a:off x="6608612" y="1210666"/>
              <a:ext cx="128685" cy="93507"/>
            </a:xfrm>
            <a:custGeom>
              <a:rect b="b" l="l" r="r" t="t"/>
              <a:pathLst>
                <a:path extrusionOk="0" h="1003" w="1379">
                  <a:moveTo>
                    <a:pt x="1155" y="0"/>
                  </a:moveTo>
                  <a:lnTo>
                    <a:pt x="1" y="736"/>
                  </a:lnTo>
                  <a:lnTo>
                    <a:pt x="80" y="866"/>
                  </a:lnTo>
                  <a:cubicBezTo>
                    <a:pt x="102" y="909"/>
                    <a:pt x="131" y="959"/>
                    <a:pt x="145" y="1003"/>
                  </a:cubicBezTo>
                  <a:lnTo>
                    <a:pt x="1379" y="411"/>
                  </a:lnTo>
                  <a:cubicBezTo>
                    <a:pt x="1342" y="339"/>
                    <a:pt x="1314" y="267"/>
                    <a:pt x="1278" y="202"/>
                  </a:cubicBezTo>
                  <a:lnTo>
                    <a:pt x="1155"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1" name="Google Shape;1881;p56"/>
          <p:cNvGrpSpPr/>
          <p:nvPr/>
        </p:nvGrpSpPr>
        <p:grpSpPr>
          <a:xfrm>
            <a:off x="5091067" y="2298862"/>
            <a:ext cx="567744" cy="602136"/>
            <a:chOff x="1825800" y="1651625"/>
            <a:chExt cx="539989" cy="571775"/>
          </a:xfrm>
        </p:grpSpPr>
        <p:sp>
          <p:nvSpPr>
            <p:cNvPr id="1882" name="Google Shape;1882;p56"/>
            <p:cNvSpPr/>
            <p:nvPr/>
          </p:nvSpPr>
          <p:spPr>
            <a:xfrm>
              <a:off x="2093189" y="1651625"/>
              <a:ext cx="272600" cy="287950"/>
            </a:xfrm>
            <a:custGeom>
              <a:rect b="b" l="l" r="r" t="t"/>
              <a:pathLst>
                <a:path extrusionOk="0" h="11518" w="10904">
                  <a:moveTo>
                    <a:pt x="2" y="1"/>
                  </a:moveTo>
                  <a:lnTo>
                    <a:pt x="0" y="11518"/>
                  </a:lnTo>
                  <a:lnTo>
                    <a:pt x="10904" y="11518"/>
                  </a:lnTo>
                  <a:cubicBezTo>
                    <a:pt x="10391" y="5596"/>
                    <a:pt x="5836" y="826"/>
                    <a:pt x="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3" name="Google Shape;1883;p56"/>
            <p:cNvSpPr/>
            <p:nvPr/>
          </p:nvSpPr>
          <p:spPr>
            <a:xfrm>
              <a:off x="1825800" y="1967150"/>
              <a:ext cx="231900" cy="233575"/>
            </a:xfrm>
            <a:custGeom>
              <a:rect b="b" l="l" r="r" t="t"/>
              <a:pathLst>
                <a:path extrusionOk="0" h="9343" w="9276">
                  <a:moveTo>
                    <a:pt x="0" y="1"/>
                  </a:moveTo>
                  <a:cubicBezTo>
                    <a:pt x="465" y="4930"/>
                    <a:pt x="4350" y="8842"/>
                    <a:pt x="9275" y="9343"/>
                  </a:cubicBezTo>
                  <a:lnTo>
                    <a:pt x="9275" y="1"/>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4" name="Google Shape;1884;p56"/>
            <p:cNvSpPr/>
            <p:nvPr/>
          </p:nvSpPr>
          <p:spPr>
            <a:xfrm>
              <a:off x="2093189" y="1967150"/>
              <a:ext cx="244350" cy="256250"/>
            </a:xfrm>
            <a:custGeom>
              <a:rect b="b" l="l" r="r" t="t"/>
              <a:pathLst>
                <a:path extrusionOk="0" h="10250" w="9774">
                  <a:moveTo>
                    <a:pt x="0" y="1"/>
                  </a:moveTo>
                  <a:lnTo>
                    <a:pt x="0" y="10249"/>
                  </a:lnTo>
                  <a:cubicBezTo>
                    <a:pt x="5200" y="9514"/>
                    <a:pt x="9280" y="5280"/>
                    <a:pt x="977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5" name="Google Shape;1885;p56"/>
            <p:cNvSpPr/>
            <p:nvPr/>
          </p:nvSpPr>
          <p:spPr>
            <a:xfrm>
              <a:off x="1851375" y="1730300"/>
              <a:ext cx="206325" cy="209275"/>
            </a:xfrm>
            <a:custGeom>
              <a:rect b="b" l="l" r="r" t="t"/>
              <a:pathLst>
                <a:path extrusionOk="0" h="8371" w="8253">
                  <a:moveTo>
                    <a:pt x="8252" y="1"/>
                  </a:moveTo>
                  <a:cubicBezTo>
                    <a:pt x="3865" y="441"/>
                    <a:pt x="383" y="3959"/>
                    <a:pt x="1" y="8371"/>
                  </a:cubicBezTo>
                  <a:lnTo>
                    <a:pt x="8252" y="8371"/>
                  </a:lnTo>
                  <a:lnTo>
                    <a:pt x="8252"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86" name="Google Shape;1886;p56"/>
          <p:cNvGrpSpPr/>
          <p:nvPr/>
        </p:nvGrpSpPr>
        <p:grpSpPr>
          <a:xfrm>
            <a:off x="3765995" y="3855579"/>
            <a:ext cx="508123" cy="507955"/>
            <a:chOff x="1897577" y="2802432"/>
            <a:chExt cx="492176" cy="492014"/>
          </a:xfrm>
        </p:grpSpPr>
        <p:sp>
          <p:nvSpPr>
            <p:cNvPr id="1887" name="Google Shape;1887;p56"/>
            <p:cNvSpPr/>
            <p:nvPr/>
          </p:nvSpPr>
          <p:spPr>
            <a:xfrm>
              <a:off x="2067309" y="2802432"/>
              <a:ext cx="152163" cy="136326"/>
            </a:xfrm>
            <a:custGeom>
              <a:rect b="b" l="l" r="r" t="t"/>
              <a:pathLst>
                <a:path extrusionOk="0" h="8453" w="9435">
                  <a:moveTo>
                    <a:pt x="4727" y="1"/>
                  </a:moveTo>
                  <a:cubicBezTo>
                    <a:pt x="3131" y="1"/>
                    <a:pt x="1537" y="250"/>
                    <a:pt x="0" y="751"/>
                  </a:cubicBezTo>
                  <a:lnTo>
                    <a:pt x="2502" y="8452"/>
                  </a:lnTo>
                  <a:cubicBezTo>
                    <a:pt x="3225" y="8211"/>
                    <a:pt x="3983" y="8097"/>
                    <a:pt x="4740" y="8097"/>
                  </a:cubicBezTo>
                  <a:cubicBezTo>
                    <a:pt x="5486" y="8097"/>
                    <a:pt x="6221" y="8211"/>
                    <a:pt x="6932" y="8441"/>
                  </a:cubicBezTo>
                  <a:lnTo>
                    <a:pt x="9434" y="740"/>
                  </a:lnTo>
                  <a:cubicBezTo>
                    <a:pt x="7901" y="248"/>
                    <a:pt x="6313" y="1"/>
                    <a:pt x="4727"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8" name="Google Shape;1888;p56"/>
            <p:cNvSpPr/>
            <p:nvPr/>
          </p:nvSpPr>
          <p:spPr>
            <a:xfrm>
              <a:off x="2179099" y="2814350"/>
              <a:ext cx="163452" cy="166049"/>
            </a:xfrm>
            <a:custGeom>
              <a:rect b="b" l="l" r="r" t="t"/>
              <a:pathLst>
                <a:path extrusionOk="0" h="10296" w="10135">
                  <a:moveTo>
                    <a:pt x="2491" y="1"/>
                  </a:moveTo>
                  <a:lnTo>
                    <a:pt x="0" y="7702"/>
                  </a:lnTo>
                  <a:cubicBezTo>
                    <a:pt x="1435" y="8161"/>
                    <a:pt x="2686" y="9079"/>
                    <a:pt x="3581" y="10296"/>
                  </a:cubicBezTo>
                  <a:lnTo>
                    <a:pt x="10135" y="5533"/>
                  </a:lnTo>
                  <a:cubicBezTo>
                    <a:pt x="8230" y="2927"/>
                    <a:pt x="5555" y="988"/>
                    <a:pt x="249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89" name="Google Shape;1889;p56"/>
            <p:cNvSpPr/>
            <p:nvPr/>
          </p:nvSpPr>
          <p:spPr>
            <a:xfrm>
              <a:off x="2236848" y="3048492"/>
              <a:ext cx="152905" cy="144760"/>
            </a:xfrm>
            <a:custGeom>
              <a:rect b="b" l="l" r="r" t="t"/>
              <a:pathLst>
                <a:path extrusionOk="0" h="8976" w="9481">
                  <a:moveTo>
                    <a:pt x="1377" y="0"/>
                  </a:moveTo>
                  <a:cubicBezTo>
                    <a:pt x="1377" y="1515"/>
                    <a:pt x="895" y="2996"/>
                    <a:pt x="0" y="4212"/>
                  </a:cubicBezTo>
                  <a:lnTo>
                    <a:pt x="6554" y="8976"/>
                  </a:lnTo>
                  <a:cubicBezTo>
                    <a:pt x="8459" y="6370"/>
                    <a:pt x="9480" y="3225"/>
                    <a:pt x="94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0" name="Google Shape;1890;p56"/>
            <p:cNvSpPr/>
            <p:nvPr/>
          </p:nvSpPr>
          <p:spPr>
            <a:xfrm>
              <a:off x="1944586" y="2814543"/>
              <a:ext cx="163097" cy="166226"/>
            </a:xfrm>
            <a:custGeom>
              <a:rect b="b" l="l" r="r" t="t"/>
              <a:pathLst>
                <a:path extrusionOk="0" h="10307" w="10113">
                  <a:moveTo>
                    <a:pt x="7610" y="0"/>
                  </a:moveTo>
                  <a:cubicBezTo>
                    <a:pt x="4557" y="999"/>
                    <a:pt x="1883" y="2938"/>
                    <a:pt x="1" y="5544"/>
                  </a:cubicBezTo>
                  <a:lnTo>
                    <a:pt x="6554" y="10307"/>
                  </a:lnTo>
                  <a:cubicBezTo>
                    <a:pt x="7438" y="9090"/>
                    <a:pt x="8677" y="8172"/>
                    <a:pt x="10112" y="7701"/>
                  </a:cubicBezTo>
                  <a:lnTo>
                    <a:pt x="761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1" name="Google Shape;1891;p56"/>
            <p:cNvSpPr/>
            <p:nvPr/>
          </p:nvSpPr>
          <p:spPr>
            <a:xfrm>
              <a:off x="2236848" y="2903562"/>
              <a:ext cx="152905" cy="144954"/>
            </a:xfrm>
            <a:custGeom>
              <a:rect b="b" l="l" r="r" t="t"/>
              <a:pathLst>
                <a:path extrusionOk="0" h="8988" w="9481">
                  <a:moveTo>
                    <a:pt x="6554" y="1"/>
                  </a:moveTo>
                  <a:lnTo>
                    <a:pt x="0" y="4764"/>
                  </a:lnTo>
                  <a:cubicBezTo>
                    <a:pt x="895" y="5992"/>
                    <a:pt x="1377" y="7472"/>
                    <a:pt x="1377" y="8987"/>
                  </a:cubicBezTo>
                  <a:lnTo>
                    <a:pt x="9469" y="8987"/>
                  </a:lnTo>
                  <a:cubicBezTo>
                    <a:pt x="9480" y="5751"/>
                    <a:pt x="8459" y="2606"/>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2" name="Google Shape;1892;p56"/>
            <p:cNvSpPr/>
            <p:nvPr/>
          </p:nvSpPr>
          <p:spPr>
            <a:xfrm>
              <a:off x="2179099" y="3116417"/>
              <a:ext cx="163452" cy="166242"/>
            </a:xfrm>
            <a:custGeom>
              <a:rect b="b" l="l" r="r" t="t"/>
              <a:pathLst>
                <a:path extrusionOk="0" h="10308" w="10135">
                  <a:moveTo>
                    <a:pt x="3581" y="0"/>
                  </a:moveTo>
                  <a:cubicBezTo>
                    <a:pt x="2686" y="1229"/>
                    <a:pt x="1435" y="2135"/>
                    <a:pt x="0" y="2594"/>
                  </a:cubicBezTo>
                  <a:lnTo>
                    <a:pt x="2502" y="10307"/>
                  </a:lnTo>
                  <a:cubicBezTo>
                    <a:pt x="5567" y="9309"/>
                    <a:pt x="8241" y="7369"/>
                    <a:pt x="10135" y="4764"/>
                  </a:cubicBezTo>
                  <a:lnTo>
                    <a:pt x="3581"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3" name="Google Shape;1893;p56"/>
            <p:cNvSpPr/>
            <p:nvPr/>
          </p:nvSpPr>
          <p:spPr>
            <a:xfrm>
              <a:off x="1897577" y="2903933"/>
              <a:ext cx="152727" cy="144583"/>
            </a:xfrm>
            <a:custGeom>
              <a:rect b="b" l="l" r="r" t="t"/>
              <a:pathLst>
                <a:path extrusionOk="0" h="8965" w="9470">
                  <a:moveTo>
                    <a:pt x="2916" y="1"/>
                  </a:moveTo>
                  <a:cubicBezTo>
                    <a:pt x="1022" y="2606"/>
                    <a:pt x="0" y="5739"/>
                    <a:pt x="12" y="8964"/>
                  </a:cubicBezTo>
                  <a:lnTo>
                    <a:pt x="8103" y="8964"/>
                  </a:lnTo>
                  <a:cubicBezTo>
                    <a:pt x="8103" y="7449"/>
                    <a:pt x="8574" y="5980"/>
                    <a:pt x="9469" y="4764"/>
                  </a:cubicBezTo>
                  <a:lnTo>
                    <a:pt x="2916"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4" name="Google Shape;1894;p56"/>
            <p:cNvSpPr/>
            <p:nvPr/>
          </p:nvSpPr>
          <p:spPr>
            <a:xfrm>
              <a:off x="2067309" y="3158056"/>
              <a:ext cx="152163" cy="136390"/>
            </a:xfrm>
            <a:custGeom>
              <a:rect b="b" l="l" r="r" t="t"/>
              <a:pathLst>
                <a:path extrusionOk="0" h="8457" w="9435">
                  <a:moveTo>
                    <a:pt x="2502" y="1"/>
                  </a:moveTo>
                  <a:lnTo>
                    <a:pt x="0" y="7702"/>
                  </a:lnTo>
                  <a:cubicBezTo>
                    <a:pt x="1541" y="8204"/>
                    <a:pt x="3140" y="8457"/>
                    <a:pt x="4740" y="8457"/>
                  </a:cubicBezTo>
                  <a:cubicBezTo>
                    <a:pt x="6322" y="8457"/>
                    <a:pt x="7905" y="8210"/>
                    <a:pt x="9434" y="7714"/>
                  </a:cubicBezTo>
                  <a:lnTo>
                    <a:pt x="6932" y="12"/>
                  </a:lnTo>
                  <a:cubicBezTo>
                    <a:pt x="6221" y="242"/>
                    <a:pt x="5475" y="357"/>
                    <a:pt x="4740" y="357"/>
                  </a:cubicBezTo>
                  <a:cubicBezTo>
                    <a:pt x="3983" y="357"/>
                    <a:pt x="3225" y="242"/>
                    <a:pt x="250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5" name="Google Shape;1895;p56"/>
            <p:cNvSpPr/>
            <p:nvPr/>
          </p:nvSpPr>
          <p:spPr>
            <a:xfrm>
              <a:off x="1944586" y="3116046"/>
              <a:ext cx="163097" cy="166242"/>
            </a:xfrm>
            <a:custGeom>
              <a:rect b="b" l="l" r="r" t="t"/>
              <a:pathLst>
                <a:path extrusionOk="0" h="10308" w="10113">
                  <a:moveTo>
                    <a:pt x="6554" y="1"/>
                  </a:moveTo>
                  <a:lnTo>
                    <a:pt x="1" y="4764"/>
                  </a:lnTo>
                  <a:cubicBezTo>
                    <a:pt x="1883" y="7369"/>
                    <a:pt x="4557" y="9309"/>
                    <a:pt x="7610" y="10307"/>
                  </a:cubicBezTo>
                  <a:lnTo>
                    <a:pt x="10112" y="2606"/>
                  </a:lnTo>
                  <a:cubicBezTo>
                    <a:pt x="8677" y="2135"/>
                    <a:pt x="7438" y="1229"/>
                    <a:pt x="65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6" name="Google Shape;1896;p56"/>
            <p:cNvSpPr/>
            <p:nvPr/>
          </p:nvSpPr>
          <p:spPr>
            <a:xfrm>
              <a:off x="1897577" y="3048492"/>
              <a:ext cx="152727" cy="144390"/>
            </a:xfrm>
            <a:custGeom>
              <a:rect b="b" l="l" r="r" t="t"/>
              <a:pathLst>
                <a:path extrusionOk="0" h="8953" w="9470">
                  <a:moveTo>
                    <a:pt x="12" y="0"/>
                  </a:moveTo>
                  <a:cubicBezTo>
                    <a:pt x="0" y="3214"/>
                    <a:pt x="1022" y="6347"/>
                    <a:pt x="2916" y="8953"/>
                  </a:cubicBezTo>
                  <a:lnTo>
                    <a:pt x="9469" y="4190"/>
                  </a:lnTo>
                  <a:cubicBezTo>
                    <a:pt x="8574" y="2973"/>
                    <a:pt x="8103" y="1504"/>
                    <a:pt x="810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7" name="Google Shape;1897;p56"/>
            <p:cNvSpPr/>
            <p:nvPr/>
          </p:nvSpPr>
          <p:spPr>
            <a:xfrm>
              <a:off x="2143379" y="3048492"/>
              <a:ext cx="16" cy="16"/>
            </a:xfrm>
            <a:custGeom>
              <a:rect b="b" l="l" r="r" t="t"/>
              <a:pathLst>
                <a:path extrusionOk="0" fill="none" h="1" w="1">
                  <a:moveTo>
                    <a:pt x="0" y="0"/>
                  </a:moveTo>
                  <a:lnTo>
                    <a:pt x="0" y="0"/>
                  </a:lnTo>
                  <a:close/>
                </a:path>
              </a:pathLst>
            </a:custGeom>
            <a:noFill/>
            <a:ln cap="rnd"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898" name="Google Shape;1898;p56"/>
            <p:cNvSpPr/>
            <p:nvPr/>
          </p:nvSpPr>
          <p:spPr>
            <a:xfrm>
              <a:off x="2143379" y="3048492"/>
              <a:ext cx="16" cy="16"/>
            </a:xfrm>
            <a:custGeom>
              <a:rect b="b" l="l" r="r" t="t"/>
              <a:pathLst>
                <a:path extrusionOk="0" fill="none" h="1" w="1">
                  <a:moveTo>
                    <a:pt x="0" y="0"/>
                  </a:moveTo>
                  <a:lnTo>
                    <a:pt x="0" y="0"/>
                  </a:lnTo>
                  <a:close/>
                </a:path>
              </a:pathLst>
            </a:custGeom>
            <a:no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899" name="Google Shape;1899;p56"/>
          <p:cNvGrpSpPr/>
          <p:nvPr/>
        </p:nvGrpSpPr>
        <p:grpSpPr>
          <a:xfrm>
            <a:off x="997525" y="4169123"/>
            <a:ext cx="809227" cy="200842"/>
            <a:chOff x="2013045" y="4813233"/>
            <a:chExt cx="921986" cy="228854"/>
          </a:xfrm>
        </p:grpSpPr>
        <p:sp>
          <p:nvSpPr>
            <p:cNvPr id="1900" name="Google Shape;1900;p56"/>
            <p:cNvSpPr/>
            <p:nvPr/>
          </p:nvSpPr>
          <p:spPr>
            <a:xfrm>
              <a:off x="2013045" y="4867370"/>
              <a:ext cx="921986" cy="174718"/>
            </a:xfrm>
            <a:custGeom>
              <a:rect b="b" l="l" r="r" t="t"/>
              <a:pathLst>
                <a:path extrusionOk="0" fill="none" h="26303" w="138801">
                  <a:moveTo>
                    <a:pt x="0" y="18153"/>
                  </a:moveTo>
                  <a:lnTo>
                    <a:pt x="0" y="26303"/>
                  </a:lnTo>
                  <a:lnTo>
                    <a:pt x="138800" y="26303"/>
                  </a:lnTo>
                  <a:lnTo>
                    <a:pt x="138800" y="0"/>
                  </a:lnTo>
                  <a:lnTo>
                    <a:pt x="38405" y="0"/>
                  </a:lnTo>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1" name="Google Shape;1901;p56"/>
            <p:cNvSpPr/>
            <p:nvPr/>
          </p:nvSpPr>
          <p:spPr>
            <a:xfrm>
              <a:off x="2013045" y="4813233"/>
              <a:ext cx="316628" cy="174718"/>
            </a:xfrm>
            <a:custGeom>
              <a:rect b="b" l="l" r="r" t="t"/>
              <a:pathLst>
                <a:path extrusionOk="0" fill="none" h="26303" w="47667">
                  <a:moveTo>
                    <a:pt x="0" y="0"/>
                  </a:moveTo>
                  <a:lnTo>
                    <a:pt x="0" y="26303"/>
                  </a:lnTo>
                  <a:lnTo>
                    <a:pt x="47666" y="26303"/>
                  </a:lnTo>
                  <a:lnTo>
                    <a:pt x="34453"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02" name="Google Shape;1902;p56"/>
          <p:cNvGrpSpPr/>
          <p:nvPr/>
        </p:nvGrpSpPr>
        <p:grpSpPr>
          <a:xfrm>
            <a:off x="1005985" y="2656004"/>
            <a:ext cx="792421" cy="269941"/>
            <a:chOff x="1046767" y="4756633"/>
            <a:chExt cx="859646" cy="292841"/>
          </a:xfrm>
        </p:grpSpPr>
        <p:sp>
          <p:nvSpPr>
            <p:cNvPr id="1903" name="Google Shape;1903;p56"/>
            <p:cNvSpPr/>
            <p:nvPr/>
          </p:nvSpPr>
          <p:spPr>
            <a:xfrm>
              <a:off x="1046767" y="4811593"/>
              <a:ext cx="859646" cy="237881"/>
            </a:xfrm>
            <a:custGeom>
              <a:rect b="b" l="l" r="r" t="t"/>
              <a:pathLst>
                <a:path extrusionOk="0" fill="none" h="35812" w="129416">
                  <a:moveTo>
                    <a:pt x="31737" y="0"/>
                  </a:moveTo>
                  <a:cubicBezTo>
                    <a:pt x="33960" y="8644"/>
                    <a:pt x="27539" y="17041"/>
                    <a:pt x="18524" y="17041"/>
                  </a:cubicBezTo>
                  <a:cubicBezTo>
                    <a:pt x="9633" y="17041"/>
                    <a:pt x="3088" y="8644"/>
                    <a:pt x="5434" y="0"/>
                  </a:cubicBezTo>
                  <a:lnTo>
                    <a:pt x="2594" y="0"/>
                  </a:lnTo>
                  <a:cubicBezTo>
                    <a:pt x="1236" y="0"/>
                    <a:pt x="1" y="1112"/>
                    <a:pt x="1" y="2594"/>
                  </a:cubicBezTo>
                  <a:lnTo>
                    <a:pt x="1" y="35811"/>
                  </a:lnTo>
                  <a:lnTo>
                    <a:pt x="126823" y="35811"/>
                  </a:lnTo>
                  <a:cubicBezTo>
                    <a:pt x="128304" y="35811"/>
                    <a:pt x="129416" y="34576"/>
                    <a:pt x="129416" y="33218"/>
                  </a:cubicBezTo>
                  <a:lnTo>
                    <a:pt x="12941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4" name="Google Shape;1904;p56"/>
            <p:cNvSpPr/>
            <p:nvPr/>
          </p:nvSpPr>
          <p:spPr>
            <a:xfrm>
              <a:off x="1046767" y="4983846"/>
              <a:ext cx="65628" cy="65628"/>
            </a:xfrm>
            <a:custGeom>
              <a:rect b="b" l="l" r="r" t="t"/>
              <a:pathLst>
                <a:path extrusionOk="0" fill="none" h="9880" w="9880">
                  <a:moveTo>
                    <a:pt x="1" y="0"/>
                  </a:moveTo>
                  <a:lnTo>
                    <a:pt x="1" y="9879"/>
                  </a:lnTo>
                  <a:lnTo>
                    <a:pt x="9880" y="9879"/>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5" name="Google Shape;1905;p56"/>
            <p:cNvSpPr/>
            <p:nvPr/>
          </p:nvSpPr>
          <p:spPr>
            <a:xfrm>
              <a:off x="1067279" y="4756633"/>
              <a:ext cx="179640" cy="179646"/>
            </a:xfrm>
            <a:custGeom>
              <a:rect b="b" l="l" r="r" t="t"/>
              <a:pathLst>
                <a:path extrusionOk="0" fill="none" h="27045" w="27044">
                  <a:moveTo>
                    <a:pt x="15560" y="1"/>
                  </a:moveTo>
                  <a:cubicBezTo>
                    <a:pt x="5187" y="1"/>
                    <a:pt x="0" y="12473"/>
                    <a:pt x="7286" y="19759"/>
                  </a:cubicBezTo>
                  <a:cubicBezTo>
                    <a:pt x="14572" y="27044"/>
                    <a:pt x="27044" y="21858"/>
                    <a:pt x="27044" y="11609"/>
                  </a:cubicBezTo>
                  <a:cubicBezTo>
                    <a:pt x="27044" y="5187"/>
                    <a:pt x="21857" y="1"/>
                    <a:pt x="15560" y="1"/>
                  </a:cubicBezTo>
                  <a:close/>
                </a:path>
              </a:pathLst>
            </a:custGeom>
            <a:noFill/>
            <a:ln cap="flat" cmpd="sng" w="9525">
              <a:solidFill>
                <a:srgbClr val="A5B7C5"/>
              </a:solidFill>
              <a:prstDash val="solid"/>
              <a:miter lim="12348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06" name="Google Shape;1906;p56"/>
          <p:cNvSpPr/>
          <p:nvPr/>
        </p:nvSpPr>
        <p:spPr>
          <a:xfrm>
            <a:off x="7439738" y="2350672"/>
            <a:ext cx="185410" cy="94006"/>
          </a:xfrm>
          <a:custGeom>
            <a:rect b="b" l="l" r="r" t="t"/>
            <a:pathLst>
              <a:path extrusionOk="0" h="1544" w="3045">
                <a:moveTo>
                  <a:pt x="1645" y="0"/>
                </a:moveTo>
                <a:lnTo>
                  <a:pt x="2143" y="505"/>
                </a:lnTo>
                <a:lnTo>
                  <a:pt x="0" y="505"/>
                </a:lnTo>
                <a:lnTo>
                  <a:pt x="0" y="1046"/>
                </a:lnTo>
                <a:lnTo>
                  <a:pt x="2143" y="1046"/>
                </a:lnTo>
                <a:lnTo>
                  <a:pt x="1645" y="1544"/>
                </a:lnTo>
                <a:lnTo>
                  <a:pt x="2272" y="1544"/>
                </a:lnTo>
                <a:lnTo>
                  <a:pt x="3044" y="772"/>
                </a:lnTo>
                <a:lnTo>
                  <a:pt x="227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7" name="Google Shape;1907;p56"/>
          <p:cNvSpPr/>
          <p:nvPr/>
        </p:nvSpPr>
        <p:spPr>
          <a:xfrm>
            <a:off x="7139193" y="2333075"/>
            <a:ext cx="171771" cy="129198"/>
          </a:xfrm>
          <a:custGeom>
            <a:rect b="b" l="l" r="r" t="t"/>
            <a:pathLst>
              <a:path extrusionOk="0" h="2122" w="2821">
                <a:moveTo>
                  <a:pt x="1761" y="1"/>
                </a:moveTo>
                <a:lnTo>
                  <a:pt x="1400" y="361"/>
                </a:lnTo>
                <a:lnTo>
                  <a:pt x="1847" y="808"/>
                </a:lnTo>
                <a:lnTo>
                  <a:pt x="1" y="808"/>
                </a:lnTo>
                <a:lnTo>
                  <a:pt x="1" y="1321"/>
                </a:lnTo>
                <a:lnTo>
                  <a:pt x="1847" y="1321"/>
                </a:lnTo>
                <a:lnTo>
                  <a:pt x="1400" y="1768"/>
                </a:lnTo>
                <a:lnTo>
                  <a:pt x="1761" y="2121"/>
                </a:lnTo>
                <a:lnTo>
                  <a:pt x="2821" y="1061"/>
                </a:lnTo>
                <a:lnTo>
                  <a:pt x="176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8" name="Google Shape;1908;p56"/>
          <p:cNvSpPr/>
          <p:nvPr/>
        </p:nvSpPr>
        <p:spPr>
          <a:xfrm>
            <a:off x="7761482" y="2339529"/>
            <a:ext cx="167813" cy="116777"/>
          </a:xfrm>
          <a:custGeom>
            <a:rect b="b" l="l" r="r" t="t"/>
            <a:pathLst>
              <a:path extrusionOk="0" h="1918" w="2756">
                <a:moveTo>
                  <a:pt x="1757" y="0"/>
                </a:moveTo>
                <a:cubicBezTo>
                  <a:pt x="1693" y="0"/>
                  <a:pt x="1630" y="25"/>
                  <a:pt x="1580" y="75"/>
                </a:cubicBezTo>
                <a:cubicBezTo>
                  <a:pt x="1479" y="176"/>
                  <a:pt x="1479" y="335"/>
                  <a:pt x="1580" y="436"/>
                </a:cubicBezTo>
                <a:lnTo>
                  <a:pt x="1768" y="623"/>
                </a:lnTo>
                <a:cubicBezTo>
                  <a:pt x="1797" y="652"/>
                  <a:pt x="1775" y="702"/>
                  <a:pt x="1739" y="702"/>
                </a:cubicBezTo>
                <a:lnTo>
                  <a:pt x="253" y="702"/>
                </a:lnTo>
                <a:cubicBezTo>
                  <a:pt x="116" y="702"/>
                  <a:pt x="1" y="818"/>
                  <a:pt x="1" y="962"/>
                </a:cubicBezTo>
                <a:cubicBezTo>
                  <a:pt x="1" y="1099"/>
                  <a:pt x="116" y="1215"/>
                  <a:pt x="253" y="1215"/>
                </a:cubicBezTo>
                <a:lnTo>
                  <a:pt x="1739" y="1215"/>
                </a:lnTo>
                <a:cubicBezTo>
                  <a:pt x="1775" y="1215"/>
                  <a:pt x="1797" y="1265"/>
                  <a:pt x="1768" y="1294"/>
                </a:cubicBezTo>
                <a:lnTo>
                  <a:pt x="1580" y="1481"/>
                </a:lnTo>
                <a:cubicBezTo>
                  <a:pt x="1479" y="1582"/>
                  <a:pt x="1479" y="1741"/>
                  <a:pt x="1580" y="1842"/>
                </a:cubicBezTo>
                <a:cubicBezTo>
                  <a:pt x="1631" y="1892"/>
                  <a:pt x="1696" y="1918"/>
                  <a:pt x="1760" y="1918"/>
                </a:cubicBezTo>
                <a:cubicBezTo>
                  <a:pt x="1825" y="1918"/>
                  <a:pt x="1890" y="1892"/>
                  <a:pt x="1941" y="1842"/>
                </a:cubicBezTo>
                <a:lnTo>
                  <a:pt x="2676" y="1106"/>
                </a:lnTo>
                <a:cubicBezTo>
                  <a:pt x="2756" y="1027"/>
                  <a:pt x="2756" y="897"/>
                  <a:pt x="2676" y="811"/>
                </a:cubicBezTo>
                <a:lnTo>
                  <a:pt x="1941" y="82"/>
                </a:lnTo>
                <a:cubicBezTo>
                  <a:pt x="1889" y="27"/>
                  <a:pt x="1823" y="0"/>
                  <a:pt x="175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09" name="Google Shape;1909;p56"/>
          <p:cNvSpPr/>
          <p:nvPr/>
        </p:nvSpPr>
        <p:spPr>
          <a:xfrm>
            <a:off x="8056187" y="2333075"/>
            <a:ext cx="163855" cy="129198"/>
          </a:xfrm>
          <a:custGeom>
            <a:rect b="b" l="l" r="r" t="t"/>
            <a:pathLst>
              <a:path extrusionOk="0" h="2122" w="2691">
                <a:moveTo>
                  <a:pt x="1630" y="1"/>
                </a:moveTo>
                <a:lnTo>
                  <a:pt x="1630" y="722"/>
                </a:lnTo>
                <a:lnTo>
                  <a:pt x="1630" y="808"/>
                </a:lnTo>
                <a:lnTo>
                  <a:pt x="0" y="808"/>
                </a:lnTo>
                <a:lnTo>
                  <a:pt x="0" y="1321"/>
                </a:lnTo>
                <a:lnTo>
                  <a:pt x="1630" y="1321"/>
                </a:lnTo>
                <a:lnTo>
                  <a:pt x="1630" y="1407"/>
                </a:lnTo>
                <a:lnTo>
                  <a:pt x="1630" y="2121"/>
                </a:lnTo>
                <a:lnTo>
                  <a:pt x="2691" y="1061"/>
                </a:lnTo>
                <a:lnTo>
                  <a:pt x="163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10" name="Google Shape;1910;p56"/>
          <p:cNvGrpSpPr/>
          <p:nvPr/>
        </p:nvGrpSpPr>
        <p:grpSpPr>
          <a:xfrm>
            <a:off x="7141841" y="2550562"/>
            <a:ext cx="166473" cy="141497"/>
            <a:chOff x="4660325" y="1866850"/>
            <a:chExt cx="68350" cy="58100"/>
          </a:xfrm>
        </p:grpSpPr>
        <p:sp>
          <p:nvSpPr>
            <p:cNvPr id="1911" name="Google Shape;1911;p56"/>
            <p:cNvSpPr/>
            <p:nvPr/>
          </p:nvSpPr>
          <p:spPr>
            <a:xfrm>
              <a:off x="4660325" y="1866850"/>
              <a:ext cx="37700" cy="58100"/>
            </a:xfrm>
            <a:custGeom>
              <a:rect b="b" l="l" r="r" t="t"/>
              <a:pathLst>
                <a:path extrusionOk="0" h="2324" w="1508">
                  <a:moveTo>
                    <a:pt x="346" y="1"/>
                  </a:moveTo>
                  <a:lnTo>
                    <a:pt x="0" y="354"/>
                  </a:lnTo>
                  <a:lnTo>
                    <a:pt x="815"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2" name="Google Shape;1912;p56"/>
            <p:cNvSpPr/>
            <p:nvPr/>
          </p:nvSpPr>
          <p:spPr>
            <a:xfrm>
              <a:off x="4690975" y="1866850"/>
              <a:ext cx="37700" cy="58100"/>
            </a:xfrm>
            <a:custGeom>
              <a:rect b="b" l="l" r="r" t="t"/>
              <a:pathLst>
                <a:path extrusionOk="0" h="2324" w="1508">
                  <a:moveTo>
                    <a:pt x="346" y="1"/>
                  </a:moveTo>
                  <a:lnTo>
                    <a:pt x="0" y="354"/>
                  </a:lnTo>
                  <a:lnTo>
                    <a:pt x="808" y="1162"/>
                  </a:lnTo>
                  <a:lnTo>
                    <a:pt x="0" y="1977"/>
                  </a:lnTo>
                  <a:lnTo>
                    <a:pt x="346" y="2323"/>
                  </a:lnTo>
                  <a:lnTo>
                    <a:pt x="1508" y="1162"/>
                  </a:lnTo>
                  <a:lnTo>
                    <a:pt x="346"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3" name="Google Shape;1913;p56"/>
          <p:cNvGrpSpPr/>
          <p:nvPr/>
        </p:nvGrpSpPr>
        <p:grpSpPr>
          <a:xfrm>
            <a:off x="7451186" y="2576286"/>
            <a:ext cx="162515" cy="90049"/>
            <a:chOff x="4791775" y="1877500"/>
            <a:chExt cx="66725" cy="36975"/>
          </a:xfrm>
        </p:grpSpPr>
        <p:sp>
          <p:nvSpPr>
            <p:cNvPr id="1914" name="Google Shape;1914;p56"/>
            <p:cNvSpPr/>
            <p:nvPr/>
          </p:nvSpPr>
          <p:spPr>
            <a:xfrm>
              <a:off x="4791775" y="1877500"/>
              <a:ext cx="36075" cy="36975"/>
            </a:xfrm>
            <a:custGeom>
              <a:rect b="b" l="l" r="r" t="t"/>
              <a:pathLst>
                <a:path extrusionOk="0" h="1479" w="1443">
                  <a:moveTo>
                    <a:pt x="0" y="0"/>
                  </a:moveTo>
                  <a:lnTo>
                    <a:pt x="743" y="736"/>
                  </a:lnTo>
                  <a:lnTo>
                    <a:pt x="0" y="1479"/>
                  </a:lnTo>
                  <a:lnTo>
                    <a:pt x="700" y="1479"/>
                  </a:lnTo>
                  <a:lnTo>
                    <a:pt x="1442"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5" name="Google Shape;1915;p56"/>
            <p:cNvSpPr/>
            <p:nvPr/>
          </p:nvSpPr>
          <p:spPr>
            <a:xfrm>
              <a:off x="4822425" y="1877500"/>
              <a:ext cx="36075" cy="36975"/>
            </a:xfrm>
            <a:custGeom>
              <a:rect b="b" l="l" r="r" t="t"/>
              <a:pathLst>
                <a:path extrusionOk="0" h="1479" w="1443">
                  <a:moveTo>
                    <a:pt x="0" y="0"/>
                  </a:moveTo>
                  <a:lnTo>
                    <a:pt x="743" y="736"/>
                  </a:lnTo>
                  <a:lnTo>
                    <a:pt x="0" y="1479"/>
                  </a:lnTo>
                  <a:lnTo>
                    <a:pt x="700" y="1479"/>
                  </a:lnTo>
                  <a:lnTo>
                    <a:pt x="1443" y="736"/>
                  </a:lnTo>
                  <a:lnTo>
                    <a:pt x="70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6" name="Google Shape;1916;p56"/>
          <p:cNvGrpSpPr/>
          <p:nvPr/>
        </p:nvGrpSpPr>
        <p:grpSpPr>
          <a:xfrm>
            <a:off x="7772899" y="2576286"/>
            <a:ext cx="144979" cy="90049"/>
            <a:chOff x="4923925" y="1877500"/>
            <a:chExt cx="59525" cy="36975"/>
          </a:xfrm>
        </p:grpSpPr>
        <p:sp>
          <p:nvSpPr>
            <p:cNvPr id="1917" name="Google Shape;1917;p56"/>
            <p:cNvSpPr/>
            <p:nvPr/>
          </p:nvSpPr>
          <p:spPr>
            <a:xfrm>
              <a:off x="4923925" y="1877500"/>
              <a:ext cx="28875" cy="36975"/>
            </a:xfrm>
            <a:custGeom>
              <a:rect b="b" l="l" r="r" t="t"/>
              <a:pathLst>
                <a:path extrusionOk="0" h="1479" w="1155">
                  <a:moveTo>
                    <a:pt x="332" y="0"/>
                  </a:moveTo>
                  <a:cubicBezTo>
                    <a:pt x="116" y="0"/>
                    <a:pt x="1" y="260"/>
                    <a:pt x="159" y="419"/>
                  </a:cubicBezTo>
                  <a:lnTo>
                    <a:pt x="433" y="700"/>
                  </a:lnTo>
                  <a:cubicBezTo>
                    <a:pt x="455" y="722"/>
                    <a:pt x="455" y="758"/>
                    <a:pt x="433" y="779"/>
                  </a:cubicBezTo>
                  <a:lnTo>
                    <a:pt x="159" y="1053"/>
                  </a:lnTo>
                  <a:cubicBezTo>
                    <a:pt x="1" y="1212"/>
                    <a:pt x="116" y="1479"/>
                    <a:pt x="332" y="1479"/>
                  </a:cubicBezTo>
                  <a:cubicBezTo>
                    <a:pt x="397" y="1479"/>
                    <a:pt x="462" y="1450"/>
                    <a:pt x="506" y="1407"/>
                  </a:cubicBezTo>
                  <a:lnTo>
                    <a:pt x="1133" y="779"/>
                  </a:lnTo>
                  <a:cubicBezTo>
                    <a:pt x="1155" y="758"/>
                    <a:pt x="1155" y="722"/>
                    <a:pt x="1133" y="700"/>
                  </a:cubicBezTo>
                  <a:lnTo>
                    <a:pt x="506" y="73"/>
                  </a:lnTo>
                  <a:cubicBezTo>
                    <a:pt x="462" y="22"/>
                    <a:pt x="397" y="0"/>
                    <a:pt x="33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18" name="Google Shape;1918;p56"/>
            <p:cNvSpPr/>
            <p:nvPr/>
          </p:nvSpPr>
          <p:spPr>
            <a:xfrm>
              <a:off x="4954575" y="1877500"/>
              <a:ext cx="28875" cy="36975"/>
            </a:xfrm>
            <a:custGeom>
              <a:rect b="b" l="l" r="r" t="t"/>
              <a:pathLst>
                <a:path extrusionOk="0" h="1479" w="1155">
                  <a:moveTo>
                    <a:pt x="333" y="0"/>
                  </a:moveTo>
                  <a:cubicBezTo>
                    <a:pt x="116" y="0"/>
                    <a:pt x="1" y="260"/>
                    <a:pt x="159" y="419"/>
                  </a:cubicBezTo>
                  <a:lnTo>
                    <a:pt x="434" y="700"/>
                  </a:lnTo>
                  <a:cubicBezTo>
                    <a:pt x="455" y="722"/>
                    <a:pt x="455" y="758"/>
                    <a:pt x="434" y="779"/>
                  </a:cubicBezTo>
                  <a:lnTo>
                    <a:pt x="159" y="1053"/>
                  </a:lnTo>
                  <a:cubicBezTo>
                    <a:pt x="1" y="1212"/>
                    <a:pt x="116" y="1479"/>
                    <a:pt x="333" y="1479"/>
                  </a:cubicBezTo>
                  <a:cubicBezTo>
                    <a:pt x="397" y="1479"/>
                    <a:pt x="462" y="1450"/>
                    <a:pt x="506" y="1407"/>
                  </a:cubicBezTo>
                  <a:lnTo>
                    <a:pt x="1133" y="779"/>
                  </a:lnTo>
                  <a:cubicBezTo>
                    <a:pt x="1155" y="758"/>
                    <a:pt x="1155" y="722"/>
                    <a:pt x="1133" y="700"/>
                  </a:cubicBezTo>
                  <a:lnTo>
                    <a:pt x="506" y="73"/>
                  </a:lnTo>
                  <a:cubicBezTo>
                    <a:pt x="462" y="22"/>
                    <a:pt x="397" y="0"/>
                    <a:pt x="333"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19" name="Google Shape;1919;p56"/>
          <p:cNvGrpSpPr/>
          <p:nvPr/>
        </p:nvGrpSpPr>
        <p:grpSpPr>
          <a:xfrm>
            <a:off x="8067390" y="2558477"/>
            <a:ext cx="141447" cy="125667"/>
            <a:chOff x="5058450" y="1870100"/>
            <a:chExt cx="58075" cy="51600"/>
          </a:xfrm>
        </p:grpSpPr>
        <p:sp>
          <p:nvSpPr>
            <p:cNvPr id="1920" name="Google Shape;1920;p56"/>
            <p:cNvSpPr/>
            <p:nvPr/>
          </p:nvSpPr>
          <p:spPr>
            <a:xfrm>
              <a:off x="5058450"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1" name="Google Shape;1921;p56"/>
            <p:cNvSpPr/>
            <p:nvPr/>
          </p:nvSpPr>
          <p:spPr>
            <a:xfrm>
              <a:off x="5090725" y="1870100"/>
              <a:ext cx="25800" cy="51600"/>
            </a:xfrm>
            <a:custGeom>
              <a:rect b="b" l="l" r="r" t="t"/>
              <a:pathLst>
                <a:path extrusionOk="0" h="2064" w="1032">
                  <a:moveTo>
                    <a:pt x="0" y="1"/>
                  </a:moveTo>
                  <a:lnTo>
                    <a:pt x="0" y="621"/>
                  </a:lnTo>
                  <a:lnTo>
                    <a:pt x="0" y="1443"/>
                  </a:lnTo>
                  <a:lnTo>
                    <a:pt x="0" y="2063"/>
                  </a:lnTo>
                  <a:lnTo>
                    <a:pt x="1032" y="1032"/>
                  </a:lnTo>
                  <a:lnTo>
                    <a:pt x="0"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2" name="Google Shape;1922;p56"/>
          <p:cNvGrpSpPr/>
          <p:nvPr/>
        </p:nvGrpSpPr>
        <p:grpSpPr>
          <a:xfrm>
            <a:off x="7481905" y="2980885"/>
            <a:ext cx="101077" cy="107645"/>
            <a:chOff x="4811425" y="2065025"/>
            <a:chExt cx="41500" cy="44200"/>
          </a:xfrm>
        </p:grpSpPr>
        <p:sp>
          <p:nvSpPr>
            <p:cNvPr id="1923" name="Google Shape;1923;p56"/>
            <p:cNvSpPr/>
            <p:nvPr/>
          </p:nvSpPr>
          <p:spPr>
            <a:xfrm>
              <a:off x="4825300" y="2065025"/>
              <a:ext cx="27625" cy="44200"/>
            </a:xfrm>
            <a:custGeom>
              <a:rect b="b" l="l" r="r" t="t"/>
              <a:pathLst>
                <a:path extrusionOk="0" h="1768" w="1105">
                  <a:moveTo>
                    <a:pt x="217" y="0"/>
                  </a:moveTo>
                  <a:lnTo>
                    <a:pt x="1" y="224"/>
                  </a:lnTo>
                  <a:lnTo>
                    <a:pt x="657" y="880"/>
                  </a:lnTo>
                  <a:lnTo>
                    <a:pt x="1" y="1544"/>
                  </a:lnTo>
                  <a:lnTo>
                    <a:pt x="217" y="1767"/>
                  </a:lnTo>
                  <a:lnTo>
                    <a:pt x="1104" y="880"/>
                  </a:lnTo>
                  <a:lnTo>
                    <a:pt x="21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4" name="Google Shape;1924;p56"/>
            <p:cNvSpPr/>
            <p:nvPr/>
          </p:nvSpPr>
          <p:spPr>
            <a:xfrm>
              <a:off x="4811425" y="2072950"/>
              <a:ext cx="19850" cy="28350"/>
            </a:xfrm>
            <a:custGeom>
              <a:rect b="b" l="l" r="r" t="t"/>
              <a:pathLst>
                <a:path extrusionOk="0" h="1134" w="794">
                  <a:moveTo>
                    <a:pt x="224" y="1"/>
                  </a:moveTo>
                  <a:lnTo>
                    <a:pt x="0" y="224"/>
                  </a:lnTo>
                  <a:lnTo>
                    <a:pt x="346" y="563"/>
                  </a:lnTo>
                  <a:lnTo>
                    <a:pt x="0" y="909"/>
                  </a:lnTo>
                  <a:lnTo>
                    <a:pt x="224" y="1133"/>
                  </a:lnTo>
                  <a:lnTo>
                    <a:pt x="794" y="563"/>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5" name="Google Shape;1925;p56"/>
          <p:cNvGrpSpPr/>
          <p:nvPr/>
        </p:nvGrpSpPr>
        <p:grpSpPr>
          <a:xfrm>
            <a:off x="7774342" y="2981098"/>
            <a:ext cx="120867" cy="107218"/>
            <a:chOff x="4929875" y="2065025"/>
            <a:chExt cx="49625" cy="44025"/>
          </a:xfrm>
        </p:grpSpPr>
        <p:sp>
          <p:nvSpPr>
            <p:cNvPr id="1926" name="Google Shape;1926;p56"/>
            <p:cNvSpPr/>
            <p:nvPr/>
          </p:nvSpPr>
          <p:spPr>
            <a:xfrm>
              <a:off x="4950075" y="2065025"/>
              <a:ext cx="29425" cy="44025"/>
            </a:xfrm>
            <a:custGeom>
              <a:rect b="b" l="l" r="r" t="t"/>
              <a:pathLst>
                <a:path extrusionOk="0" h="1761" w="1177">
                  <a:moveTo>
                    <a:pt x="1" y="0"/>
                  </a:moveTo>
                  <a:lnTo>
                    <a:pt x="729" y="88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27" name="Google Shape;1927;p56"/>
            <p:cNvSpPr/>
            <p:nvPr/>
          </p:nvSpPr>
          <p:spPr>
            <a:xfrm>
              <a:off x="4929875" y="2065025"/>
              <a:ext cx="29425" cy="44025"/>
            </a:xfrm>
            <a:custGeom>
              <a:rect b="b" l="l" r="r" t="t"/>
              <a:pathLst>
                <a:path extrusionOk="0" h="1761" w="1177">
                  <a:moveTo>
                    <a:pt x="1" y="0"/>
                  </a:moveTo>
                  <a:lnTo>
                    <a:pt x="736" y="880"/>
                  </a:lnTo>
                  <a:lnTo>
                    <a:pt x="1" y="1760"/>
                  </a:lnTo>
                  <a:lnTo>
                    <a:pt x="1" y="1760"/>
                  </a:lnTo>
                  <a:lnTo>
                    <a:pt x="1176" y="880"/>
                  </a:lnTo>
                  <a:lnTo>
                    <a:pt x="1"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28" name="Google Shape;1928;p56"/>
          <p:cNvGrpSpPr/>
          <p:nvPr/>
        </p:nvGrpSpPr>
        <p:grpSpPr>
          <a:xfrm>
            <a:off x="8103011" y="2984112"/>
            <a:ext cx="70206" cy="101191"/>
            <a:chOff x="5083925" y="2066350"/>
            <a:chExt cx="28825" cy="41550"/>
          </a:xfrm>
        </p:grpSpPr>
        <p:sp>
          <p:nvSpPr>
            <p:cNvPr id="1929" name="Google Shape;1929;p56"/>
            <p:cNvSpPr/>
            <p:nvPr/>
          </p:nvSpPr>
          <p:spPr>
            <a:xfrm>
              <a:off x="5084050" y="2066350"/>
              <a:ext cx="28700" cy="41550"/>
            </a:xfrm>
            <a:custGeom>
              <a:rect b="b" l="l" r="r" t="t"/>
              <a:pathLst>
                <a:path extrusionOk="0" h="1662" w="1148">
                  <a:moveTo>
                    <a:pt x="52" y="1"/>
                  </a:moveTo>
                  <a:cubicBezTo>
                    <a:pt x="27" y="1"/>
                    <a:pt x="0" y="24"/>
                    <a:pt x="0" y="56"/>
                  </a:cubicBezTo>
                  <a:lnTo>
                    <a:pt x="0" y="200"/>
                  </a:lnTo>
                  <a:cubicBezTo>
                    <a:pt x="0" y="243"/>
                    <a:pt x="22" y="279"/>
                    <a:pt x="51" y="308"/>
                  </a:cubicBezTo>
                  <a:lnTo>
                    <a:pt x="700" y="791"/>
                  </a:lnTo>
                  <a:cubicBezTo>
                    <a:pt x="729" y="813"/>
                    <a:pt x="729" y="849"/>
                    <a:pt x="700" y="871"/>
                  </a:cubicBezTo>
                  <a:lnTo>
                    <a:pt x="51" y="1354"/>
                  </a:lnTo>
                  <a:cubicBezTo>
                    <a:pt x="22" y="1383"/>
                    <a:pt x="0" y="1419"/>
                    <a:pt x="0" y="1462"/>
                  </a:cubicBezTo>
                  <a:lnTo>
                    <a:pt x="0" y="1613"/>
                  </a:lnTo>
                  <a:cubicBezTo>
                    <a:pt x="0" y="1639"/>
                    <a:pt x="26" y="1661"/>
                    <a:pt x="51" y="1661"/>
                  </a:cubicBezTo>
                  <a:cubicBezTo>
                    <a:pt x="61" y="1661"/>
                    <a:pt x="71" y="1658"/>
                    <a:pt x="80" y="1649"/>
                  </a:cubicBezTo>
                  <a:lnTo>
                    <a:pt x="1111" y="878"/>
                  </a:lnTo>
                  <a:cubicBezTo>
                    <a:pt x="1147" y="856"/>
                    <a:pt x="1147" y="806"/>
                    <a:pt x="1111" y="784"/>
                  </a:cubicBezTo>
                  <a:lnTo>
                    <a:pt x="80" y="12"/>
                  </a:lnTo>
                  <a:cubicBezTo>
                    <a:pt x="72" y="4"/>
                    <a:pt x="62" y="1"/>
                    <a:pt x="5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0" name="Google Shape;1930;p56"/>
            <p:cNvSpPr/>
            <p:nvPr/>
          </p:nvSpPr>
          <p:spPr>
            <a:xfrm>
              <a:off x="5083925" y="2081325"/>
              <a:ext cx="8800" cy="11600"/>
            </a:xfrm>
            <a:custGeom>
              <a:rect b="b" l="l" r="r" t="t"/>
              <a:pathLst>
                <a:path extrusionOk="0" h="464" w="352">
                  <a:moveTo>
                    <a:pt x="53" y="0"/>
                  </a:moveTo>
                  <a:cubicBezTo>
                    <a:pt x="25" y="0"/>
                    <a:pt x="0" y="24"/>
                    <a:pt x="5" y="55"/>
                  </a:cubicBezTo>
                  <a:lnTo>
                    <a:pt x="5" y="416"/>
                  </a:lnTo>
                  <a:cubicBezTo>
                    <a:pt x="5" y="442"/>
                    <a:pt x="31" y="464"/>
                    <a:pt x="56" y="464"/>
                  </a:cubicBezTo>
                  <a:cubicBezTo>
                    <a:pt x="66" y="464"/>
                    <a:pt x="76" y="460"/>
                    <a:pt x="85" y="452"/>
                  </a:cubicBezTo>
                  <a:lnTo>
                    <a:pt x="323" y="279"/>
                  </a:lnTo>
                  <a:cubicBezTo>
                    <a:pt x="352" y="257"/>
                    <a:pt x="352" y="207"/>
                    <a:pt x="323" y="185"/>
                  </a:cubicBezTo>
                  <a:lnTo>
                    <a:pt x="85" y="12"/>
                  </a:lnTo>
                  <a:cubicBezTo>
                    <a:pt x="75" y="4"/>
                    <a:pt x="63" y="0"/>
                    <a:pt x="5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1" name="Google Shape;1931;p56"/>
          <p:cNvGrpSpPr/>
          <p:nvPr/>
        </p:nvGrpSpPr>
        <p:grpSpPr>
          <a:xfrm>
            <a:off x="7134565" y="2999759"/>
            <a:ext cx="181026" cy="69896"/>
            <a:chOff x="4659775" y="2072775"/>
            <a:chExt cx="74325" cy="28700"/>
          </a:xfrm>
        </p:grpSpPr>
        <p:sp>
          <p:nvSpPr>
            <p:cNvPr id="1932" name="Google Shape;1932;p56"/>
            <p:cNvSpPr/>
            <p:nvPr/>
          </p:nvSpPr>
          <p:spPr>
            <a:xfrm>
              <a:off x="4659775" y="2072775"/>
              <a:ext cx="38075" cy="28700"/>
            </a:xfrm>
            <a:custGeom>
              <a:rect b="b" l="l" r="r" t="t"/>
              <a:pathLst>
                <a:path extrusionOk="0" h="1148" w="1523">
                  <a:moveTo>
                    <a:pt x="1" y="0"/>
                  </a:moveTo>
                  <a:lnTo>
                    <a:pt x="578" y="570"/>
                  </a:lnTo>
                  <a:lnTo>
                    <a:pt x="1" y="1147"/>
                  </a:lnTo>
                  <a:lnTo>
                    <a:pt x="945" y="1147"/>
                  </a:lnTo>
                  <a:lnTo>
                    <a:pt x="1522" y="570"/>
                  </a:lnTo>
                  <a:lnTo>
                    <a:pt x="945"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3" name="Google Shape;1933;p56"/>
            <p:cNvSpPr/>
            <p:nvPr/>
          </p:nvSpPr>
          <p:spPr>
            <a:xfrm>
              <a:off x="4691875" y="2072775"/>
              <a:ext cx="24550" cy="28700"/>
            </a:xfrm>
            <a:custGeom>
              <a:rect b="b" l="l" r="r" t="t"/>
              <a:pathLst>
                <a:path extrusionOk="0" h="1148" w="982">
                  <a:moveTo>
                    <a:pt x="0" y="0"/>
                  </a:moveTo>
                  <a:lnTo>
                    <a:pt x="570" y="570"/>
                  </a:lnTo>
                  <a:lnTo>
                    <a:pt x="0" y="1147"/>
                  </a:lnTo>
                  <a:lnTo>
                    <a:pt x="411" y="1147"/>
                  </a:lnTo>
                  <a:lnTo>
                    <a:pt x="981" y="570"/>
                  </a:lnTo>
                  <a:lnTo>
                    <a:pt x="41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4" name="Google Shape;1934;p56"/>
            <p:cNvSpPr/>
            <p:nvPr/>
          </p:nvSpPr>
          <p:spPr>
            <a:xfrm>
              <a:off x="4709350" y="2072775"/>
              <a:ext cx="24750" cy="28700"/>
            </a:xfrm>
            <a:custGeom>
              <a:rect b="b" l="l" r="r" t="t"/>
              <a:pathLst>
                <a:path extrusionOk="0" h="1148" w="990">
                  <a:moveTo>
                    <a:pt x="1" y="0"/>
                  </a:moveTo>
                  <a:lnTo>
                    <a:pt x="578" y="570"/>
                  </a:lnTo>
                  <a:lnTo>
                    <a:pt x="1" y="1147"/>
                  </a:lnTo>
                  <a:lnTo>
                    <a:pt x="412" y="1147"/>
                  </a:lnTo>
                  <a:lnTo>
                    <a:pt x="989" y="570"/>
                  </a:lnTo>
                  <a:lnTo>
                    <a:pt x="41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5" name="Google Shape;1935;p56"/>
          <p:cNvGrpSpPr/>
          <p:nvPr/>
        </p:nvGrpSpPr>
        <p:grpSpPr>
          <a:xfrm>
            <a:off x="8054421" y="2790324"/>
            <a:ext cx="167387" cy="89197"/>
            <a:chOff x="4662475" y="1976500"/>
            <a:chExt cx="68725" cy="36625"/>
          </a:xfrm>
        </p:grpSpPr>
        <p:sp>
          <p:nvSpPr>
            <p:cNvPr id="1936" name="Google Shape;1936;p56"/>
            <p:cNvSpPr/>
            <p:nvPr/>
          </p:nvSpPr>
          <p:spPr>
            <a:xfrm>
              <a:off x="4690800" y="1976500"/>
              <a:ext cx="40400" cy="36625"/>
            </a:xfrm>
            <a:custGeom>
              <a:rect b="b" l="l" r="r" t="t"/>
              <a:pathLst>
                <a:path extrusionOk="0" h="1465" w="1616">
                  <a:moveTo>
                    <a:pt x="887" y="0"/>
                  </a:moveTo>
                  <a:lnTo>
                    <a:pt x="692" y="188"/>
                  </a:lnTo>
                  <a:lnTo>
                    <a:pt x="1104" y="599"/>
                  </a:lnTo>
                  <a:lnTo>
                    <a:pt x="0" y="599"/>
                  </a:lnTo>
                  <a:lnTo>
                    <a:pt x="0" y="866"/>
                  </a:lnTo>
                  <a:lnTo>
                    <a:pt x="1104" y="866"/>
                  </a:lnTo>
                  <a:lnTo>
                    <a:pt x="692" y="1269"/>
                  </a:lnTo>
                  <a:lnTo>
                    <a:pt x="887" y="1464"/>
                  </a:lnTo>
                  <a:lnTo>
                    <a:pt x="1616" y="729"/>
                  </a:lnTo>
                  <a:lnTo>
                    <a:pt x="887"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7" name="Google Shape;1937;p56"/>
            <p:cNvSpPr/>
            <p:nvPr/>
          </p:nvSpPr>
          <p:spPr>
            <a:xfrm>
              <a:off x="4674375" y="1991450"/>
              <a:ext cx="10675" cy="6700"/>
            </a:xfrm>
            <a:custGeom>
              <a:rect b="b" l="l" r="r" t="t"/>
              <a:pathLst>
                <a:path extrusionOk="0" h="268" w="427">
                  <a:moveTo>
                    <a:pt x="1" y="1"/>
                  </a:moveTo>
                  <a:lnTo>
                    <a:pt x="1" y="268"/>
                  </a:lnTo>
                  <a:lnTo>
                    <a:pt x="426" y="268"/>
                  </a:lnTo>
                  <a:lnTo>
                    <a:pt x="42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38" name="Google Shape;1938;p56"/>
            <p:cNvSpPr/>
            <p:nvPr/>
          </p:nvSpPr>
          <p:spPr>
            <a:xfrm>
              <a:off x="4662475" y="1991450"/>
              <a:ext cx="5625" cy="6700"/>
            </a:xfrm>
            <a:custGeom>
              <a:rect b="b" l="l" r="r" t="t"/>
              <a:pathLst>
                <a:path extrusionOk="0" h="268" w="225">
                  <a:moveTo>
                    <a:pt x="1" y="1"/>
                  </a:moveTo>
                  <a:lnTo>
                    <a:pt x="1" y="268"/>
                  </a:lnTo>
                  <a:lnTo>
                    <a:pt x="224" y="268"/>
                  </a:lnTo>
                  <a:lnTo>
                    <a:pt x="224"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39" name="Google Shape;1939;p56"/>
          <p:cNvGrpSpPr/>
          <p:nvPr/>
        </p:nvGrpSpPr>
        <p:grpSpPr>
          <a:xfrm>
            <a:off x="7751326" y="2793764"/>
            <a:ext cx="166899" cy="82317"/>
            <a:chOff x="4920150" y="1977875"/>
            <a:chExt cx="68525" cy="33800"/>
          </a:xfrm>
        </p:grpSpPr>
        <p:sp>
          <p:nvSpPr>
            <p:cNvPr id="1940" name="Google Shape;1940;p56"/>
            <p:cNvSpPr/>
            <p:nvPr/>
          </p:nvSpPr>
          <p:spPr>
            <a:xfrm>
              <a:off x="4949175" y="1977875"/>
              <a:ext cx="39500" cy="33800"/>
            </a:xfrm>
            <a:custGeom>
              <a:rect b="b" l="l" r="r" t="t"/>
              <a:pathLst>
                <a:path extrusionOk="0" h="1352" w="1580">
                  <a:moveTo>
                    <a:pt x="891" y="1"/>
                  </a:moveTo>
                  <a:cubicBezTo>
                    <a:pt x="859" y="1"/>
                    <a:pt x="828" y="12"/>
                    <a:pt x="801" y="32"/>
                  </a:cubicBezTo>
                  <a:cubicBezTo>
                    <a:pt x="743" y="89"/>
                    <a:pt x="743" y="176"/>
                    <a:pt x="801" y="226"/>
                  </a:cubicBezTo>
                  <a:lnTo>
                    <a:pt x="1039" y="472"/>
                  </a:lnTo>
                  <a:cubicBezTo>
                    <a:pt x="1068" y="493"/>
                    <a:pt x="1046" y="544"/>
                    <a:pt x="1010" y="544"/>
                  </a:cubicBezTo>
                  <a:lnTo>
                    <a:pt x="152" y="544"/>
                  </a:lnTo>
                  <a:cubicBezTo>
                    <a:pt x="147" y="543"/>
                    <a:pt x="143" y="543"/>
                    <a:pt x="139" y="543"/>
                  </a:cubicBezTo>
                  <a:cubicBezTo>
                    <a:pt x="66" y="543"/>
                    <a:pt x="14" y="598"/>
                    <a:pt x="8" y="666"/>
                  </a:cubicBezTo>
                  <a:cubicBezTo>
                    <a:pt x="0" y="746"/>
                    <a:pt x="65" y="811"/>
                    <a:pt x="145" y="811"/>
                  </a:cubicBezTo>
                  <a:lnTo>
                    <a:pt x="1010" y="811"/>
                  </a:lnTo>
                  <a:cubicBezTo>
                    <a:pt x="1046" y="811"/>
                    <a:pt x="1068" y="854"/>
                    <a:pt x="1039" y="883"/>
                  </a:cubicBezTo>
                  <a:lnTo>
                    <a:pt x="808" y="1113"/>
                  </a:lnTo>
                  <a:cubicBezTo>
                    <a:pt x="758" y="1164"/>
                    <a:pt x="751" y="1251"/>
                    <a:pt x="794" y="1308"/>
                  </a:cubicBezTo>
                  <a:cubicBezTo>
                    <a:pt x="823" y="1337"/>
                    <a:pt x="859" y="1351"/>
                    <a:pt x="895" y="1351"/>
                  </a:cubicBezTo>
                  <a:cubicBezTo>
                    <a:pt x="931" y="1351"/>
                    <a:pt x="967" y="1337"/>
                    <a:pt x="996" y="1308"/>
                  </a:cubicBezTo>
                  <a:lnTo>
                    <a:pt x="1522" y="774"/>
                  </a:lnTo>
                  <a:cubicBezTo>
                    <a:pt x="1580" y="717"/>
                    <a:pt x="1573" y="630"/>
                    <a:pt x="1522" y="573"/>
                  </a:cubicBezTo>
                  <a:lnTo>
                    <a:pt x="996" y="46"/>
                  </a:lnTo>
                  <a:cubicBezTo>
                    <a:pt x="965" y="15"/>
                    <a:pt x="928" y="1"/>
                    <a:pt x="8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1" name="Google Shape;1941;p56"/>
            <p:cNvSpPr/>
            <p:nvPr/>
          </p:nvSpPr>
          <p:spPr>
            <a:xfrm>
              <a:off x="4931875" y="1991450"/>
              <a:ext cx="12825" cy="6700"/>
            </a:xfrm>
            <a:custGeom>
              <a:rect b="b" l="l" r="r" t="t"/>
              <a:pathLst>
                <a:path extrusionOk="0" h="268" w="513">
                  <a:moveTo>
                    <a:pt x="180" y="1"/>
                  </a:moveTo>
                  <a:cubicBezTo>
                    <a:pt x="0" y="1"/>
                    <a:pt x="0" y="268"/>
                    <a:pt x="180" y="268"/>
                  </a:cubicBezTo>
                  <a:lnTo>
                    <a:pt x="332" y="268"/>
                  </a:lnTo>
                  <a:cubicBezTo>
                    <a:pt x="512" y="268"/>
                    <a:pt x="512" y="1"/>
                    <a:pt x="33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2" name="Google Shape;1942;p56"/>
            <p:cNvSpPr/>
            <p:nvPr/>
          </p:nvSpPr>
          <p:spPr>
            <a:xfrm>
              <a:off x="4920150" y="1991450"/>
              <a:ext cx="9225" cy="6700"/>
            </a:xfrm>
            <a:custGeom>
              <a:rect b="b" l="l" r="r" t="t"/>
              <a:pathLst>
                <a:path extrusionOk="0" h="268" w="369">
                  <a:moveTo>
                    <a:pt x="181" y="1"/>
                  </a:moveTo>
                  <a:cubicBezTo>
                    <a:pt x="0" y="1"/>
                    <a:pt x="0" y="268"/>
                    <a:pt x="181" y="268"/>
                  </a:cubicBezTo>
                  <a:lnTo>
                    <a:pt x="195" y="268"/>
                  </a:lnTo>
                  <a:cubicBezTo>
                    <a:pt x="368" y="268"/>
                    <a:pt x="368" y="1"/>
                    <a:pt x="19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3" name="Google Shape;1943;p56"/>
          <p:cNvGrpSpPr/>
          <p:nvPr/>
        </p:nvGrpSpPr>
        <p:grpSpPr>
          <a:xfrm>
            <a:off x="7162483" y="3197682"/>
            <a:ext cx="125190" cy="127859"/>
            <a:chOff x="4676550" y="2160575"/>
            <a:chExt cx="51400" cy="52500"/>
          </a:xfrm>
        </p:grpSpPr>
        <p:sp>
          <p:nvSpPr>
            <p:cNvPr id="1944" name="Google Shape;1944;p56"/>
            <p:cNvSpPr/>
            <p:nvPr/>
          </p:nvSpPr>
          <p:spPr>
            <a:xfrm>
              <a:off x="4676550" y="2160575"/>
              <a:ext cx="27775" cy="52500"/>
            </a:xfrm>
            <a:custGeom>
              <a:rect b="b" l="l" r="r" t="t"/>
              <a:pathLst>
                <a:path extrusionOk="0" h="2100" w="1111">
                  <a:moveTo>
                    <a:pt x="0" y="1"/>
                  </a:moveTo>
                  <a:lnTo>
                    <a:pt x="823"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5" name="Google Shape;1945;p56"/>
            <p:cNvSpPr/>
            <p:nvPr/>
          </p:nvSpPr>
          <p:spPr>
            <a:xfrm>
              <a:off x="4688275" y="2160575"/>
              <a:ext cx="27975" cy="52500"/>
            </a:xfrm>
            <a:custGeom>
              <a:rect b="b" l="l" r="r" t="t"/>
              <a:pathLst>
                <a:path extrusionOk="0" h="2100" w="1119">
                  <a:moveTo>
                    <a:pt x="0" y="1"/>
                  </a:moveTo>
                  <a:lnTo>
                    <a:pt x="822" y="1047"/>
                  </a:lnTo>
                  <a:lnTo>
                    <a:pt x="0" y="2100"/>
                  </a:lnTo>
                  <a:lnTo>
                    <a:pt x="296" y="2100"/>
                  </a:lnTo>
                  <a:lnTo>
                    <a:pt x="1118" y="1047"/>
                  </a:lnTo>
                  <a:lnTo>
                    <a:pt x="296"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6" name="Google Shape;1946;p56"/>
            <p:cNvSpPr/>
            <p:nvPr/>
          </p:nvSpPr>
          <p:spPr>
            <a:xfrm>
              <a:off x="4700175" y="2160575"/>
              <a:ext cx="27775" cy="52500"/>
            </a:xfrm>
            <a:custGeom>
              <a:rect b="b" l="l" r="r" t="t"/>
              <a:pathLst>
                <a:path extrusionOk="0" h="2100" w="1111">
                  <a:moveTo>
                    <a:pt x="0" y="1"/>
                  </a:moveTo>
                  <a:lnTo>
                    <a:pt x="822" y="1047"/>
                  </a:lnTo>
                  <a:lnTo>
                    <a:pt x="0" y="2100"/>
                  </a:lnTo>
                  <a:lnTo>
                    <a:pt x="289" y="2100"/>
                  </a:lnTo>
                  <a:lnTo>
                    <a:pt x="1111" y="1047"/>
                  </a:lnTo>
                  <a:lnTo>
                    <a:pt x="289"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47" name="Google Shape;1947;p56"/>
          <p:cNvGrpSpPr/>
          <p:nvPr/>
        </p:nvGrpSpPr>
        <p:grpSpPr>
          <a:xfrm>
            <a:off x="7459741" y="3204714"/>
            <a:ext cx="145405" cy="113794"/>
            <a:chOff x="4768325" y="2163475"/>
            <a:chExt cx="59700" cy="46725"/>
          </a:xfrm>
        </p:grpSpPr>
        <p:sp>
          <p:nvSpPr>
            <p:cNvPr id="1948" name="Google Shape;1948;p56"/>
            <p:cNvSpPr/>
            <p:nvPr/>
          </p:nvSpPr>
          <p:spPr>
            <a:xfrm>
              <a:off x="4768325" y="2163475"/>
              <a:ext cx="35375" cy="46725"/>
            </a:xfrm>
            <a:custGeom>
              <a:rect b="b" l="l" r="r" t="t"/>
              <a:pathLst>
                <a:path extrusionOk="0" h="1869" w="1415">
                  <a:moveTo>
                    <a:pt x="0" y="0"/>
                  </a:moveTo>
                  <a:lnTo>
                    <a:pt x="895" y="931"/>
                  </a:lnTo>
                  <a:lnTo>
                    <a:pt x="0" y="1868"/>
                  </a:lnTo>
                  <a:lnTo>
                    <a:pt x="520" y="1868"/>
                  </a:lnTo>
                  <a:lnTo>
                    <a:pt x="1414" y="931"/>
                  </a:lnTo>
                  <a:lnTo>
                    <a:pt x="52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49" name="Google Shape;1949;p56"/>
            <p:cNvSpPr/>
            <p:nvPr/>
          </p:nvSpPr>
          <p:spPr>
            <a:xfrm>
              <a:off x="4792475" y="2163475"/>
              <a:ext cx="35550" cy="46725"/>
            </a:xfrm>
            <a:custGeom>
              <a:rect b="b" l="l" r="r" t="t"/>
              <a:pathLst>
                <a:path extrusionOk="0" h="1869" w="1422">
                  <a:moveTo>
                    <a:pt x="1" y="0"/>
                  </a:moveTo>
                  <a:lnTo>
                    <a:pt x="895" y="931"/>
                  </a:lnTo>
                  <a:lnTo>
                    <a:pt x="1" y="1868"/>
                  </a:lnTo>
                  <a:lnTo>
                    <a:pt x="527" y="1868"/>
                  </a:lnTo>
                  <a:lnTo>
                    <a:pt x="1422" y="931"/>
                  </a:lnTo>
                  <a:lnTo>
                    <a:pt x="527"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50" name="Google Shape;1950;p56"/>
          <p:cNvSpPr/>
          <p:nvPr/>
        </p:nvSpPr>
        <p:spPr>
          <a:xfrm>
            <a:off x="7791696" y="3196221"/>
            <a:ext cx="86159" cy="130781"/>
          </a:xfrm>
          <a:custGeom>
            <a:rect b="b" l="l" r="r" t="t"/>
            <a:pathLst>
              <a:path extrusionOk="0" h="2148" w="1415">
                <a:moveTo>
                  <a:pt x="308" y="0"/>
                </a:moveTo>
                <a:cubicBezTo>
                  <a:pt x="152" y="0"/>
                  <a:pt x="1" y="123"/>
                  <a:pt x="1" y="308"/>
                </a:cubicBezTo>
                <a:lnTo>
                  <a:pt x="8" y="1844"/>
                </a:lnTo>
                <a:cubicBezTo>
                  <a:pt x="8" y="2026"/>
                  <a:pt x="158" y="2148"/>
                  <a:pt x="316" y="2148"/>
                </a:cubicBezTo>
                <a:cubicBezTo>
                  <a:pt x="390" y="2148"/>
                  <a:pt x="465" y="2121"/>
                  <a:pt x="527" y="2061"/>
                </a:cubicBezTo>
                <a:lnTo>
                  <a:pt x="1292" y="1296"/>
                </a:lnTo>
                <a:cubicBezTo>
                  <a:pt x="1414" y="1181"/>
                  <a:pt x="1414" y="986"/>
                  <a:pt x="1292" y="864"/>
                </a:cubicBezTo>
                <a:lnTo>
                  <a:pt x="520" y="92"/>
                </a:lnTo>
                <a:cubicBezTo>
                  <a:pt x="459" y="29"/>
                  <a:pt x="383" y="0"/>
                  <a:pt x="30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1" name="Google Shape;1951;p56"/>
          <p:cNvSpPr/>
          <p:nvPr/>
        </p:nvSpPr>
        <p:spPr>
          <a:xfrm>
            <a:off x="8064072" y="4203306"/>
            <a:ext cx="148084" cy="162989"/>
          </a:xfrm>
          <a:custGeom>
            <a:rect b="b" l="l" r="r" t="t"/>
            <a:pathLst>
              <a:path extrusionOk="0" h="2677" w="2432">
                <a:moveTo>
                  <a:pt x="801" y="1"/>
                </a:moveTo>
                <a:lnTo>
                  <a:pt x="1205" y="751"/>
                </a:lnTo>
                <a:lnTo>
                  <a:pt x="1" y="751"/>
                </a:lnTo>
                <a:lnTo>
                  <a:pt x="1" y="1927"/>
                </a:lnTo>
                <a:lnTo>
                  <a:pt x="1205" y="1927"/>
                </a:lnTo>
                <a:lnTo>
                  <a:pt x="801" y="2677"/>
                </a:lnTo>
                <a:lnTo>
                  <a:pt x="2431" y="1335"/>
                </a:lnTo>
                <a:lnTo>
                  <a:pt x="80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2" name="Google Shape;1952;p56"/>
          <p:cNvSpPr/>
          <p:nvPr/>
        </p:nvSpPr>
        <p:spPr>
          <a:xfrm>
            <a:off x="7165528" y="3431527"/>
            <a:ext cx="119101" cy="163415"/>
          </a:xfrm>
          <a:custGeom>
            <a:rect b="b" l="l" r="r" t="t"/>
            <a:pathLst>
              <a:path extrusionOk="0" h="2684" w="1956">
                <a:moveTo>
                  <a:pt x="1" y="0"/>
                </a:moveTo>
                <a:lnTo>
                  <a:pt x="787" y="1342"/>
                </a:lnTo>
                <a:lnTo>
                  <a:pt x="1" y="2683"/>
                </a:lnTo>
                <a:lnTo>
                  <a:pt x="1955" y="1342"/>
                </a:lnTo>
                <a:lnTo>
                  <a:pt x="1"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3" name="Google Shape;1953;p56"/>
          <p:cNvSpPr/>
          <p:nvPr/>
        </p:nvSpPr>
        <p:spPr>
          <a:xfrm>
            <a:off x="7133499" y="4219136"/>
            <a:ext cx="183157" cy="131329"/>
          </a:xfrm>
          <a:custGeom>
            <a:rect b="b" l="l" r="r" t="t"/>
            <a:pathLst>
              <a:path extrusionOk="0" h="2157" w="3008">
                <a:moveTo>
                  <a:pt x="0" y="0"/>
                </a:moveTo>
                <a:lnTo>
                  <a:pt x="729" y="1075"/>
                </a:lnTo>
                <a:lnTo>
                  <a:pt x="0" y="2157"/>
                </a:lnTo>
                <a:lnTo>
                  <a:pt x="0" y="2157"/>
                </a:lnTo>
                <a:lnTo>
                  <a:pt x="3008" y="1075"/>
                </a:lnTo>
                <a:lnTo>
                  <a:pt x="0"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4" name="Google Shape;1954;p56"/>
          <p:cNvSpPr/>
          <p:nvPr/>
        </p:nvSpPr>
        <p:spPr>
          <a:xfrm>
            <a:off x="7150823" y="3700780"/>
            <a:ext cx="148511" cy="112515"/>
          </a:xfrm>
          <a:custGeom>
            <a:rect b="b" l="l" r="r" t="t"/>
            <a:pathLst>
              <a:path extrusionOk="0" h="1848" w="2439">
                <a:moveTo>
                  <a:pt x="1580" y="1"/>
                </a:moveTo>
                <a:lnTo>
                  <a:pt x="1371" y="203"/>
                </a:lnTo>
                <a:lnTo>
                  <a:pt x="1919" y="780"/>
                </a:lnTo>
                <a:lnTo>
                  <a:pt x="1" y="780"/>
                </a:lnTo>
                <a:lnTo>
                  <a:pt x="1" y="1068"/>
                </a:lnTo>
                <a:lnTo>
                  <a:pt x="1919" y="1068"/>
                </a:lnTo>
                <a:lnTo>
                  <a:pt x="1371" y="1645"/>
                </a:lnTo>
                <a:lnTo>
                  <a:pt x="1580" y="1847"/>
                </a:lnTo>
                <a:lnTo>
                  <a:pt x="2439" y="924"/>
                </a:lnTo>
                <a:lnTo>
                  <a:pt x="1580" y="1"/>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5" name="Google Shape;1955;p56"/>
          <p:cNvSpPr/>
          <p:nvPr/>
        </p:nvSpPr>
        <p:spPr>
          <a:xfrm>
            <a:off x="7784572" y="3682697"/>
            <a:ext cx="100408" cy="148681"/>
          </a:xfrm>
          <a:custGeom>
            <a:rect b="b" l="l" r="r" t="t"/>
            <a:pathLst>
              <a:path extrusionOk="0" h="2442" w="1649">
                <a:moveTo>
                  <a:pt x="501" y="1"/>
                </a:moveTo>
                <a:cubicBezTo>
                  <a:pt x="238" y="1"/>
                  <a:pt x="1" y="336"/>
                  <a:pt x="250" y="590"/>
                </a:cubicBezTo>
                <a:lnTo>
                  <a:pt x="841" y="1232"/>
                </a:lnTo>
                <a:lnTo>
                  <a:pt x="250" y="1874"/>
                </a:lnTo>
                <a:cubicBezTo>
                  <a:pt x="36" y="2126"/>
                  <a:pt x="260" y="2441"/>
                  <a:pt x="516" y="2441"/>
                </a:cubicBezTo>
                <a:cubicBezTo>
                  <a:pt x="596" y="2441"/>
                  <a:pt x="680" y="2410"/>
                  <a:pt x="754" y="2336"/>
                </a:cubicBezTo>
                <a:lnTo>
                  <a:pt x="1555" y="1463"/>
                </a:lnTo>
                <a:cubicBezTo>
                  <a:pt x="1613" y="1405"/>
                  <a:pt x="1641" y="1326"/>
                  <a:pt x="1649" y="1246"/>
                </a:cubicBezTo>
                <a:cubicBezTo>
                  <a:pt x="1649" y="1239"/>
                  <a:pt x="1649" y="1239"/>
                  <a:pt x="1649" y="1232"/>
                </a:cubicBezTo>
                <a:cubicBezTo>
                  <a:pt x="1649" y="1225"/>
                  <a:pt x="1649" y="1225"/>
                  <a:pt x="1649" y="1218"/>
                </a:cubicBezTo>
                <a:cubicBezTo>
                  <a:pt x="1641" y="1138"/>
                  <a:pt x="1613" y="1059"/>
                  <a:pt x="1555" y="1001"/>
                </a:cubicBezTo>
                <a:lnTo>
                  <a:pt x="754" y="129"/>
                </a:lnTo>
                <a:cubicBezTo>
                  <a:pt x="679" y="38"/>
                  <a:pt x="588" y="1"/>
                  <a:pt x="50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56" name="Google Shape;1956;p56"/>
          <p:cNvGrpSpPr/>
          <p:nvPr/>
        </p:nvGrpSpPr>
        <p:grpSpPr>
          <a:xfrm>
            <a:off x="7476059" y="3459808"/>
            <a:ext cx="112768" cy="106853"/>
            <a:chOff x="4768575" y="2253950"/>
            <a:chExt cx="46300" cy="43875"/>
          </a:xfrm>
        </p:grpSpPr>
        <p:sp>
          <p:nvSpPr>
            <p:cNvPr id="1957" name="Google Shape;1957;p56"/>
            <p:cNvSpPr/>
            <p:nvPr/>
          </p:nvSpPr>
          <p:spPr>
            <a:xfrm>
              <a:off x="4785700" y="2253950"/>
              <a:ext cx="29175" cy="43875"/>
            </a:xfrm>
            <a:custGeom>
              <a:rect b="b" l="l" r="r" t="t"/>
              <a:pathLst>
                <a:path extrusionOk="0" h="1755" w="1167">
                  <a:moveTo>
                    <a:pt x="262" y="1"/>
                  </a:moveTo>
                  <a:cubicBezTo>
                    <a:pt x="150" y="1"/>
                    <a:pt x="49" y="149"/>
                    <a:pt x="164" y="247"/>
                  </a:cubicBezTo>
                  <a:lnTo>
                    <a:pt x="770" y="853"/>
                  </a:lnTo>
                  <a:lnTo>
                    <a:pt x="106" y="1517"/>
                  </a:lnTo>
                  <a:cubicBezTo>
                    <a:pt x="1" y="1616"/>
                    <a:pt x="95" y="1754"/>
                    <a:pt x="204" y="1754"/>
                  </a:cubicBezTo>
                  <a:cubicBezTo>
                    <a:pt x="236" y="1754"/>
                    <a:pt x="271" y="1742"/>
                    <a:pt x="301" y="1711"/>
                  </a:cubicBezTo>
                  <a:lnTo>
                    <a:pt x="1166" y="853"/>
                  </a:lnTo>
                  <a:lnTo>
                    <a:pt x="366" y="52"/>
                  </a:lnTo>
                  <a:cubicBezTo>
                    <a:pt x="334" y="16"/>
                    <a:pt x="297" y="1"/>
                    <a:pt x="26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58" name="Google Shape;1958;p56"/>
            <p:cNvSpPr/>
            <p:nvPr/>
          </p:nvSpPr>
          <p:spPr>
            <a:xfrm>
              <a:off x="4768575" y="2253950"/>
              <a:ext cx="29175" cy="43875"/>
            </a:xfrm>
            <a:custGeom>
              <a:rect b="b" l="l" r="r" t="t"/>
              <a:pathLst>
                <a:path extrusionOk="0" h="1755" w="1167">
                  <a:moveTo>
                    <a:pt x="261" y="1"/>
                  </a:moveTo>
                  <a:cubicBezTo>
                    <a:pt x="150" y="1"/>
                    <a:pt x="50" y="149"/>
                    <a:pt x="171" y="247"/>
                  </a:cubicBezTo>
                  <a:lnTo>
                    <a:pt x="769" y="853"/>
                  </a:lnTo>
                  <a:lnTo>
                    <a:pt x="106" y="1517"/>
                  </a:lnTo>
                  <a:cubicBezTo>
                    <a:pt x="1" y="1616"/>
                    <a:pt x="95" y="1754"/>
                    <a:pt x="203" y="1754"/>
                  </a:cubicBezTo>
                  <a:cubicBezTo>
                    <a:pt x="236" y="1754"/>
                    <a:pt x="270" y="1742"/>
                    <a:pt x="301" y="1711"/>
                  </a:cubicBezTo>
                  <a:lnTo>
                    <a:pt x="1166" y="853"/>
                  </a:lnTo>
                  <a:lnTo>
                    <a:pt x="365" y="52"/>
                  </a:lnTo>
                  <a:cubicBezTo>
                    <a:pt x="334" y="16"/>
                    <a:pt x="297" y="1"/>
                    <a:pt x="26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59" name="Google Shape;1959;p56"/>
          <p:cNvGrpSpPr/>
          <p:nvPr/>
        </p:nvGrpSpPr>
        <p:grpSpPr>
          <a:xfrm>
            <a:off x="7775682" y="3948834"/>
            <a:ext cx="118187" cy="146246"/>
            <a:chOff x="4960900" y="2433225"/>
            <a:chExt cx="48525" cy="60050"/>
          </a:xfrm>
        </p:grpSpPr>
        <p:sp>
          <p:nvSpPr>
            <p:cNvPr id="1960" name="Google Shape;1960;p56"/>
            <p:cNvSpPr/>
            <p:nvPr/>
          </p:nvSpPr>
          <p:spPr>
            <a:xfrm>
              <a:off x="4974225" y="2433225"/>
              <a:ext cx="35200" cy="60050"/>
            </a:xfrm>
            <a:custGeom>
              <a:rect b="b" l="l" r="r" t="t"/>
              <a:pathLst>
                <a:path extrusionOk="0" h="2402" w="1408">
                  <a:moveTo>
                    <a:pt x="102" y="0"/>
                  </a:moveTo>
                  <a:lnTo>
                    <a:pt x="95" y="7"/>
                  </a:lnTo>
                  <a:lnTo>
                    <a:pt x="1112" y="1154"/>
                  </a:lnTo>
                  <a:lnTo>
                    <a:pt x="1" y="2402"/>
                  </a:lnTo>
                  <a:lnTo>
                    <a:pt x="297" y="2402"/>
                  </a:lnTo>
                  <a:lnTo>
                    <a:pt x="1407" y="1154"/>
                  </a:lnTo>
                  <a:lnTo>
                    <a:pt x="383"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1" name="Google Shape;1961;p56"/>
            <p:cNvSpPr/>
            <p:nvPr/>
          </p:nvSpPr>
          <p:spPr>
            <a:xfrm>
              <a:off x="4960900" y="2433225"/>
              <a:ext cx="35175" cy="60050"/>
            </a:xfrm>
            <a:custGeom>
              <a:rect b="b" l="l" r="r" t="t"/>
              <a:pathLst>
                <a:path extrusionOk="0" h="2402" w="1407">
                  <a:moveTo>
                    <a:pt x="108" y="0"/>
                  </a:moveTo>
                  <a:lnTo>
                    <a:pt x="94" y="7"/>
                  </a:lnTo>
                  <a:lnTo>
                    <a:pt x="1111" y="1154"/>
                  </a:lnTo>
                  <a:lnTo>
                    <a:pt x="0" y="2402"/>
                  </a:lnTo>
                  <a:lnTo>
                    <a:pt x="296" y="2402"/>
                  </a:lnTo>
                  <a:lnTo>
                    <a:pt x="1407" y="1154"/>
                  </a:lnTo>
                  <a:lnTo>
                    <a:pt x="390" y="0"/>
                  </a:ln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62" name="Google Shape;1962;p56"/>
          <p:cNvGrpSpPr/>
          <p:nvPr/>
        </p:nvGrpSpPr>
        <p:grpSpPr>
          <a:xfrm>
            <a:off x="7464247" y="4212895"/>
            <a:ext cx="136394" cy="143810"/>
            <a:chOff x="4854075" y="2527625"/>
            <a:chExt cx="56000" cy="59050"/>
          </a:xfrm>
        </p:grpSpPr>
        <p:sp>
          <p:nvSpPr>
            <p:cNvPr id="1963" name="Google Shape;1963;p56"/>
            <p:cNvSpPr/>
            <p:nvPr/>
          </p:nvSpPr>
          <p:spPr>
            <a:xfrm>
              <a:off x="4872325" y="2527625"/>
              <a:ext cx="37750" cy="59050"/>
            </a:xfrm>
            <a:custGeom>
              <a:rect b="b" l="l" r="r" t="t"/>
              <a:pathLst>
                <a:path extrusionOk="0" h="2362" w="1510">
                  <a:moveTo>
                    <a:pt x="305" y="1"/>
                  </a:moveTo>
                  <a:cubicBezTo>
                    <a:pt x="141" y="1"/>
                    <a:pt x="1" y="210"/>
                    <a:pt x="146" y="371"/>
                  </a:cubicBezTo>
                  <a:lnTo>
                    <a:pt x="961" y="1179"/>
                  </a:lnTo>
                  <a:lnTo>
                    <a:pt x="146" y="1994"/>
                  </a:lnTo>
                  <a:cubicBezTo>
                    <a:pt x="0" y="2151"/>
                    <a:pt x="143" y="2361"/>
                    <a:pt x="308" y="2361"/>
                  </a:cubicBezTo>
                  <a:cubicBezTo>
                    <a:pt x="355" y="2361"/>
                    <a:pt x="404" y="2344"/>
                    <a:pt x="449" y="2304"/>
                  </a:cubicBezTo>
                  <a:lnTo>
                    <a:pt x="1423" y="1338"/>
                  </a:lnTo>
                  <a:cubicBezTo>
                    <a:pt x="1509" y="1244"/>
                    <a:pt x="1509" y="1107"/>
                    <a:pt x="1423" y="1013"/>
                  </a:cubicBezTo>
                  <a:lnTo>
                    <a:pt x="1423" y="1020"/>
                  </a:lnTo>
                  <a:lnTo>
                    <a:pt x="449" y="61"/>
                  </a:lnTo>
                  <a:cubicBezTo>
                    <a:pt x="403" y="19"/>
                    <a:pt x="353" y="1"/>
                    <a:pt x="305"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4" name="Google Shape;1964;p56"/>
            <p:cNvSpPr/>
            <p:nvPr/>
          </p:nvSpPr>
          <p:spPr>
            <a:xfrm>
              <a:off x="4854075" y="2539100"/>
              <a:ext cx="26075" cy="35875"/>
            </a:xfrm>
            <a:custGeom>
              <a:rect b="b" l="l" r="r" t="t"/>
              <a:pathLst>
                <a:path extrusionOk="0" h="1435" w="1043">
                  <a:moveTo>
                    <a:pt x="326" y="1"/>
                  </a:moveTo>
                  <a:cubicBezTo>
                    <a:pt x="152" y="1"/>
                    <a:pt x="1" y="234"/>
                    <a:pt x="177" y="388"/>
                  </a:cubicBezTo>
                  <a:lnTo>
                    <a:pt x="516" y="720"/>
                  </a:lnTo>
                  <a:lnTo>
                    <a:pt x="177" y="1059"/>
                  </a:lnTo>
                  <a:cubicBezTo>
                    <a:pt x="21" y="1215"/>
                    <a:pt x="165" y="1435"/>
                    <a:pt x="336" y="1435"/>
                  </a:cubicBezTo>
                  <a:cubicBezTo>
                    <a:pt x="386" y="1435"/>
                    <a:pt x="439" y="1415"/>
                    <a:pt x="487" y="1369"/>
                  </a:cubicBezTo>
                  <a:lnTo>
                    <a:pt x="977" y="886"/>
                  </a:lnTo>
                  <a:cubicBezTo>
                    <a:pt x="1020" y="843"/>
                    <a:pt x="1042" y="785"/>
                    <a:pt x="1042" y="720"/>
                  </a:cubicBezTo>
                  <a:cubicBezTo>
                    <a:pt x="1042" y="662"/>
                    <a:pt x="1013" y="605"/>
                    <a:pt x="977" y="561"/>
                  </a:cubicBezTo>
                  <a:lnTo>
                    <a:pt x="487" y="78"/>
                  </a:lnTo>
                  <a:cubicBezTo>
                    <a:pt x="437" y="23"/>
                    <a:pt x="380" y="1"/>
                    <a:pt x="326"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965" name="Google Shape;1965;p56"/>
          <p:cNvSpPr/>
          <p:nvPr/>
        </p:nvSpPr>
        <p:spPr>
          <a:xfrm>
            <a:off x="7479500" y="3955623"/>
            <a:ext cx="105888" cy="132668"/>
          </a:xfrm>
          <a:custGeom>
            <a:rect b="b" l="l" r="r" t="t"/>
            <a:pathLst>
              <a:path extrusionOk="0" h="2179" w="1739">
                <a:moveTo>
                  <a:pt x="1" y="1"/>
                </a:moveTo>
                <a:lnTo>
                  <a:pt x="1" y="2179"/>
                </a:lnTo>
                <a:lnTo>
                  <a:pt x="758" y="2179"/>
                </a:lnTo>
                <a:lnTo>
                  <a:pt x="1739" y="1090"/>
                </a:lnTo>
                <a:lnTo>
                  <a:pt x="75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6" name="Google Shape;1966;p56"/>
          <p:cNvSpPr/>
          <p:nvPr/>
        </p:nvSpPr>
        <p:spPr>
          <a:xfrm>
            <a:off x="8058166" y="3195277"/>
            <a:ext cx="159897" cy="132668"/>
          </a:xfrm>
          <a:custGeom>
            <a:rect b="b" l="l" r="r" t="t"/>
            <a:pathLst>
              <a:path extrusionOk="0" h="2179" w="2626">
                <a:moveTo>
                  <a:pt x="0" y="1"/>
                </a:moveTo>
                <a:lnTo>
                  <a:pt x="887" y="1090"/>
                </a:lnTo>
                <a:lnTo>
                  <a:pt x="0" y="2179"/>
                </a:lnTo>
                <a:lnTo>
                  <a:pt x="1644" y="2179"/>
                </a:lnTo>
                <a:lnTo>
                  <a:pt x="2625" y="1090"/>
                </a:lnTo>
                <a:lnTo>
                  <a:pt x="164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67" name="Google Shape;1967;p56"/>
          <p:cNvSpPr/>
          <p:nvPr/>
        </p:nvSpPr>
        <p:spPr>
          <a:xfrm>
            <a:off x="7157429" y="3955623"/>
            <a:ext cx="135298" cy="132668"/>
          </a:xfrm>
          <a:custGeom>
            <a:rect b="b" l="l" r="r" t="t"/>
            <a:pathLst>
              <a:path extrusionOk="0" h="2179" w="2222">
                <a:moveTo>
                  <a:pt x="477" y="1"/>
                </a:moveTo>
                <a:lnTo>
                  <a:pt x="895" y="513"/>
                </a:lnTo>
                <a:lnTo>
                  <a:pt x="1" y="513"/>
                </a:lnTo>
                <a:lnTo>
                  <a:pt x="1" y="1659"/>
                </a:lnTo>
                <a:lnTo>
                  <a:pt x="895" y="1659"/>
                </a:lnTo>
                <a:lnTo>
                  <a:pt x="477" y="2179"/>
                </a:lnTo>
                <a:lnTo>
                  <a:pt x="1234" y="2179"/>
                </a:lnTo>
                <a:lnTo>
                  <a:pt x="2222" y="1090"/>
                </a:lnTo>
                <a:lnTo>
                  <a:pt x="1234"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968" name="Google Shape;1968;p56"/>
          <p:cNvGrpSpPr/>
          <p:nvPr/>
        </p:nvGrpSpPr>
        <p:grpSpPr>
          <a:xfrm>
            <a:off x="8088458" y="3676639"/>
            <a:ext cx="99312" cy="160797"/>
            <a:chOff x="5059700" y="2334775"/>
            <a:chExt cx="40775" cy="66025"/>
          </a:xfrm>
        </p:grpSpPr>
        <p:sp>
          <p:nvSpPr>
            <p:cNvPr id="1969" name="Google Shape;1969;p56"/>
            <p:cNvSpPr/>
            <p:nvPr/>
          </p:nvSpPr>
          <p:spPr>
            <a:xfrm>
              <a:off x="5059700" y="2334775"/>
              <a:ext cx="12475" cy="10525"/>
            </a:xfrm>
            <a:custGeom>
              <a:rect b="b" l="l" r="r" t="t"/>
              <a:pathLst>
                <a:path extrusionOk="0" h="421" w="499">
                  <a:moveTo>
                    <a:pt x="282" y="0"/>
                  </a:moveTo>
                  <a:cubicBezTo>
                    <a:pt x="94" y="0"/>
                    <a:pt x="1" y="224"/>
                    <a:pt x="138" y="361"/>
                  </a:cubicBezTo>
                  <a:cubicBezTo>
                    <a:pt x="179" y="402"/>
                    <a:pt x="230" y="421"/>
                    <a:pt x="281" y="421"/>
                  </a:cubicBezTo>
                  <a:cubicBezTo>
                    <a:pt x="388" y="421"/>
                    <a:pt x="491" y="337"/>
                    <a:pt x="491" y="209"/>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0" name="Google Shape;1970;p56"/>
            <p:cNvSpPr/>
            <p:nvPr/>
          </p:nvSpPr>
          <p:spPr>
            <a:xfrm>
              <a:off x="5059700" y="2348650"/>
              <a:ext cx="12475" cy="10550"/>
            </a:xfrm>
            <a:custGeom>
              <a:rect b="b" l="l" r="r" t="t"/>
              <a:pathLst>
                <a:path extrusionOk="0" h="422" w="499">
                  <a:moveTo>
                    <a:pt x="282" y="1"/>
                  </a:moveTo>
                  <a:cubicBezTo>
                    <a:pt x="94" y="1"/>
                    <a:pt x="1" y="224"/>
                    <a:pt x="138" y="361"/>
                  </a:cubicBezTo>
                  <a:cubicBezTo>
                    <a:pt x="179" y="403"/>
                    <a:pt x="230" y="421"/>
                    <a:pt x="281" y="421"/>
                  </a:cubicBezTo>
                  <a:cubicBezTo>
                    <a:pt x="388" y="421"/>
                    <a:pt x="491" y="337"/>
                    <a:pt x="491" y="210"/>
                  </a:cubicBezTo>
                  <a:cubicBezTo>
                    <a:pt x="498"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1" name="Google Shape;1971;p56"/>
            <p:cNvSpPr/>
            <p:nvPr/>
          </p:nvSpPr>
          <p:spPr>
            <a:xfrm>
              <a:off x="5059700" y="2362525"/>
              <a:ext cx="12475" cy="10550"/>
            </a:xfrm>
            <a:custGeom>
              <a:rect b="b" l="l" r="r" t="t"/>
              <a:pathLst>
                <a:path extrusionOk="0" h="422" w="499">
                  <a:moveTo>
                    <a:pt x="282" y="1"/>
                  </a:moveTo>
                  <a:cubicBezTo>
                    <a:pt x="94" y="1"/>
                    <a:pt x="1" y="224"/>
                    <a:pt x="138" y="361"/>
                  </a:cubicBezTo>
                  <a:cubicBezTo>
                    <a:pt x="179" y="403"/>
                    <a:pt x="230" y="422"/>
                    <a:pt x="281" y="422"/>
                  </a:cubicBezTo>
                  <a:cubicBezTo>
                    <a:pt x="388" y="422"/>
                    <a:pt x="491" y="338"/>
                    <a:pt x="491" y="210"/>
                  </a:cubicBezTo>
                  <a:cubicBezTo>
                    <a:pt x="498"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2" name="Google Shape;1972;p56"/>
            <p:cNvSpPr/>
            <p:nvPr/>
          </p:nvSpPr>
          <p:spPr>
            <a:xfrm>
              <a:off x="5059700" y="2376400"/>
              <a:ext cx="12475" cy="10500"/>
            </a:xfrm>
            <a:custGeom>
              <a:rect b="b" l="l" r="r" t="t"/>
              <a:pathLst>
                <a:path extrusionOk="0" h="420" w="499">
                  <a:moveTo>
                    <a:pt x="294" y="1"/>
                  </a:moveTo>
                  <a:cubicBezTo>
                    <a:pt x="290" y="1"/>
                    <a:pt x="286" y="1"/>
                    <a:pt x="282" y="1"/>
                  </a:cubicBezTo>
                  <a:cubicBezTo>
                    <a:pt x="94" y="1"/>
                    <a:pt x="1" y="225"/>
                    <a:pt x="138" y="355"/>
                  </a:cubicBezTo>
                  <a:cubicBezTo>
                    <a:pt x="180" y="400"/>
                    <a:pt x="233" y="420"/>
                    <a:pt x="285" y="420"/>
                  </a:cubicBezTo>
                  <a:cubicBezTo>
                    <a:pt x="390" y="420"/>
                    <a:pt x="491" y="336"/>
                    <a:pt x="491" y="210"/>
                  </a:cubicBezTo>
                  <a:cubicBezTo>
                    <a:pt x="498" y="99"/>
                    <a:pt x="404" y="1"/>
                    <a:pt x="29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3" name="Google Shape;1973;p56"/>
            <p:cNvSpPr/>
            <p:nvPr/>
          </p:nvSpPr>
          <p:spPr>
            <a:xfrm>
              <a:off x="5059700" y="2390125"/>
              <a:ext cx="12475" cy="10675"/>
            </a:xfrm>
            <a:custGeom>
              <a:rect b="b" l="l" r="r" t="t"/>
              <a:pathLst>
                <a:path extrusionOk="0" h="427" w="499">
                  <a:moveTo>
                    <a:pt x="282" y="0"/>
                  </a:moveTo>
                  <a:cubicBezTo>
                    <a:pt x="94" y="0"/>
                    <a:pt x="1" y="231"/>
                    <a:pt x="138" y="361"/>
                  </a:cubicBezTo>
                  <a:cubicBezTo>
                    <a:pt x="180" y="406"/>
                    <a:pt x="233" y="426"/>
                    <a:pt x="285" y="426"/>
                  </a:cubicBezTo>
                  <a:cubicBezTo>
                    <a:pt x="390" y="426"/>
                    <a:pt x="491" y="343"/>
                    <a:pt x="491" y="217"/>
                  </a:cubicBezTo>
                  <a:cubicBezTo>
                    <a:pt x="498" y="94"/>
                    <a:pt x="397" y="0"/>
                    <a:pt x="282"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4" name="Google Shape;1974;p56"/>
            <p:cNvSpPr/>
            <p:nvPr/>
          </p:nvSpPr>
          <p:spPr>
            <a:xfrm>
              <a:off x="5073950" y="2348650"/>
              <a:ext cx="12275" cy="10550"/>
            </a:xfrm>
            <a:custGeom>
              <a:rect b="b" l="l" r="r" t="t"/>
              <a:pathLst>
                <a:path extrusionOk="0" h="422" w="491">
                  <a:moveTo>
                    <a:pt x="282" y="1"/>
                  </a:moveTo>
                  <a:cubicBezTo>
                    <a:pt x="94" y="1"/>
                    <a:pt x="0" y="224"/>
                    <a:pt x="130" y="361"/>
                  </a:cubicBezTo>
                  <a:cubicBezTo>
                    <a:pt x="174" y="403"/>
                    <a:pt x="227" y="421"/>
                    <a:pt x="278" y="421"/>
                  </a:cubicBezTo>
                  <a:cubicBezTo>
                    <a:pt x="387" y="421"/>
                    <a:pt x="491" y="337"/>
                    <a:pt x="491" y="210"/>
                  </a:cubicBezTo>
                  <a:cubicBezTo>
                    <a:pt x="491" y="94"/>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5" name="Google Shape;1975;p56"/>
            <p:cNvSpPr/>
            <p:nvPr/>
          </p:nvSpPr>
          <p:spPr>
            <a:xfrm>
              <a:off x="5073950" y="2362525"/>
              <a:ext cx="12275" cy="10550"/>
            </a:xfrm>
            <a:custGeom>
              <a:rect b="b" l="l" r="r" t="t"/>
              <a:pathLst>
                <a:path extrusionOk="0" h="422" w="491">
                  <a:moveTo>
                    <a:pt x="282" y="1"/>
                  </a:moveTo>
                  <a:cubicBezTo>
                    <a:pt x="94" y="1"/>
                    <a:pt x="0" y="224"/>
                    <a:pt x="130" y="361"/>
                  </a:cubicBezTo>
                  <a:cubicBezTo>
                    <a:pt x="174" y="403"/>
                    <a:pt x="227" y="422"/>
                    <a:pt x="278" y="422"/>
                  </a:cubicBezTo>
                  <a:cubicBezTo>
                    <a:pt x="387" y="422"/>
                    <a:pt x="491" y="338"/>
                    <a:pt x="491" y="210"/>
                  </a:cubicBezTo>
                  <a:cubicBezTo>
                    <a:pt x="491" y="95"/>
                    <a:pt x="397" y="1"/>
                    <a:pt x="282"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6" name="Google Shape;1976;p56"/>
            <p:cNvSpPr/>
            <p:nvPr/>
          </p:nvSpPr>
          <p:spPr>
            <a:xfrm>
              <a:off x="5074000" y="2376400"/>
              <a:ext cx="12225" cy="10500"/>
            </a:xfrm>
            <a:custGeom>
              <a:rect b="b" l="l" r="r" t="t"/>
              <a:pathLst>
                <a:path extrusionOk="0" h="420" w="489">
                  <a:moveTo>
                    <a:pt x="291" y="1"/>
                  </a:moveTo>
                  <a:cubicBezTo>
                    <a:pt x="287" y="1"/>
                    <a:pt x="284" y="1"/>
                    <a:pt x="280" y="1"/>
                  </a:cubicBezTo>
                  <a:cubicBezTo>
                    <a:pt x="277" y="1"/>
                    <a:pt x="274" y="1"/>
                    <a:pt x="271" y="1"/>
                  </a:cubicBezTo>
                  <a:cubicBezTo>
                    <a:pt x="89" y="1"/>
                    <a:pt x="0" y="227"/>
                    <a:pt x="128" y="355"/>
                  </a:cubicBezTo>
                  <a:cubicBezTo>
                    <a:pt x="173" y="400"/>
                    <a:pt x="228" y="420"/>
                    <a:pt x="281" y="420"/>
                  </a:cubicBezTo>
                  <a:cubicBezTo>
                    <a:pt x="388" y="420"/>
                    <a:pt x="489" y="336"/>
                    <a:pt x="489" y="210"/>
                  </a:cubicBezTo>
                  <a:cubicBezTo>
                    <a:pt x="489" y="99"/>
                    <a:pt x="401" y="1"/>
                    <a:pt x="29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7" name="Google Shape;1977;p56"/>
            <p:cNvSpPr/>
            <p:nvPr/>
          </p:nvSpPr>
          <p:spPr>
            <a:xfrm>
              <a:off x="5088000" y="2362525"/>
              <a:ext cx="12475" cy="10550"/>
            </a:xfrm>
            <a:custGeom>
              <a:rect b="b" l="l" r="r" t="t"/>
              <a:pathLst>
                <a:path extrusionOk="0" h="422" w="499">
                  <a:moveTo>
                    <a:pt x="289" y="1"/>
                  </a:moveTo>
                  <a:cubicBezTo>
                    <a:pt x="102" y="1"/>
                    <a:pt x="1" y="224"/>
                    <a:pt x="138" y="361"/>
                  </a:cubicBezTo>
                  <a:cubicBezTo>
                    <a:pt x="180" y="403"/>
                    <a:pt x="231" y="422"/>
                    <a:pt x="283" y="422"/>
                  </a:cubicBezTo>
                  <a:cubicBezTo>
                    <a:pt x="392" y="422"/>
                    <a:pt x="499" y="338"/>
                    <a:pt x="499" y="210"/>
                  </a:cubicBezTo>
                  <a:cubicBezTo>
                    <a:pt x="499" y="95"/>
                    <a:pt x="405" y="1"/>
                    <a:pt x="28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78" name="Google Shape;1978;p56"/>
          <p:cNvGrpSpPr/>
          <p:nvPr/>
        </p:nvGrpSpPr>
        <p:grpSpPr>
          <a:xfrm>
            <a:off x="8045622" y="3941771"/>
            <a:ext cx="184984" cy="160371"/>
            <a:chOff x="5037700" y="2430325"/>
            <a:chExt cx="75950" cy="65850"/>
          </a:xfrm>
        </p:grpSpPr>
        <p:sp>
          <p:nvSpPr>
            <p:cNvPr id="1979" name="Google Shape;1979;p56"/>
            <p:cNvSpPr/>
            <p:nvPr/>
          </p:nvSpPr>
          <p:spPr>
            <a:xfrm>
              <a:off x="5059700" y="2430325"/>
              <a:ext cx="53950" cy="65850"/>
            </a:xfrm>
            <a:custGeom>
              <a:rect b="b" l="l" r="r" t="t"/>
              <a:pathLst>
                <a:path extrusionOk="0" h="2634" w="2158">
                  <a:moveTo>
                    <a:pt x="1" y="1"/>
                  </a:moveTo>
                  <a:lnTo>
                    <a:pt x="866" y="1321"/>
                  </a:lnTo>
                  <a:lnTo>
                    <a:pt x="1" y="2633"/>
                  </a:lnTo>
                  <a:lnTo>
                    <a:pt x="1292" y="2633"/>
                  </a:lnTo>
                  <a:lnTo>
                    <a:pt x="2157" y="1321"/>
                  </a:lnTo>
                  <a:lnTo>
                    <a:pt x="1292"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0" name="Google Shape;1980;p56"/>
            <p:cNvSpPr/>
            <p:nvPr/>
          </p:nvSpPr>
          <p:spPr>
            <a:xfrm>
              <a:off x="5037700" y="2430325"/>
              <a:ext cx="34100" cy="65850"/>
            </a:xfrm>
            <a:custGeom>
              <a:rect b="b" l="l" r="r" t="t"/>
              <a:pathLst>
                <a:path extrusionOk="0" h="2634" w="1364">
                  <a:moveTo>
                    <a:pt x="1" y="1"/>
                  </a:moveTo>
                  <a:lnTo>
                    <a:pt x="866" y="1321"/>
                  </a:lnTo>
                  <a:lnTo>
                    <a:pt x="1" y="2633"/>
                  </a:lnTo>
                  <a:lnTo>
                    <a:pt x="498" y="2633"/>
                  </a:lnTo>
                  <a:lnTo>
                    <a:pt x="1364" y="1321"/>
                  </a:lnTo>
                  <a:lnTo>
                    <a:pt x="498"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1" name="Google Shape;1981;p56"/>
          <p:cNvGrpSpPr/>
          <p:nvPr/>
        </p:nvGrpSpPr>
        <p:grpSpPr>
          <a:xfrm>
            <a:off x="7465128" y="3708223"/>
            <a:ext cx="173014" cy="97629"/>
            <a:chOff x="4756975" y="2341800"/>
            <a:chExt cx="91975" cy="51925"/>
          </a:xfrm>
        </p:grpSpPr>
        <p:sp>
          <p:nvSpPr>
            <p:cNvPr id="1982" name="Google Shape;1982;p56"/>
            <p:cNvSpPr/>
            <p:nvPr/>
          </p:nvSpPr>
          <p:spPr>
            <a:xfrm>
              <a:off x="4756975"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3" name="Google Shape;1983;p56"/>
            <p:cNvSpPr/>
            <p:nvPr/>
          </p:nvSpPr>
          <p:spPr>
            <a:xfrm>
              <a:off x="4777350" y="2341800"/>
              <a:ext cx="10650" cy="9150"/>
            </a:xfrm>
            <a:custGeom>
              <a:rect b="b" l="l" r="r" t="t"/>
              <a:pathLst>
                <a:path extrusionOk="0" h="366" w="426">
                  <a:moveTo>
                    <a:pt x="245" y="0"/>
                  </a:moveTo>
                  <a:cubicBezTo>
                    <a:pt x="79" y="0"/>
                    <a:pt x="0" y="195"/>
                    <a:pt x="115" y="311"/>
                  </a:cubicBezTo>
                  <a:cubicBezTo>
                    <a:pt x="153" y="348"/>
                    <a:pt x="199" y="365"/>
                    <a:pt x="244" y="365"/>
                  </a:cubicBezTo>
                  <a:cubicBezTo>
                    <a:pt x="337" y="365"/>
                    <a:pt x="426" y="293"/>
                    <a:pt x="426" y="181"/>
                  </a:cubicBezTo>
                  <a:cubicBezTo>
                    <a:pt x="426" y="80"/>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4" name="Google Shape;1984;p56"/>
            <p:cNvSpPr/>
            <p:nvPr/>
          </p:nvSpPr>
          <p:spPr>
            <a:xfrm>
              <a:off x="4797725"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5" name="Google Shape;1985;p56"/>
            <p:cNvSpPr/>
            <p:nvPr/>
          </p:nvSpPr>
          <p:spPr>
            <a:xfrm>
              <a:off x="4818100" y="2341800"/>
              <a:ext cx="10475" cy="9150"/>
            </a:xfrm>
            <a:custGeom>
              <a:rect b="b" l="l" r="r" t="t"/>
              <a:pathLst>
                <a:path extrusionOk="0" h="366" w="419">
                  <a:moveTo>
                    <a:pt x="238" y="0"/>
                  </a:moveTo>
                  <a:cubicBezTo>
                    <a:pt x="79" y="0"/>
                    <a:pt x="0" y="195"/>
                    <a:pt x="115" y="311"/>
                  </a:cubicBezTo>
                  <a:cubicBezTo>
                    <a:pt x="151" y="348"/>
                    <a:pt x="195" y="365"/>
                    <a:pt x="239" y="365"/>
                  </a:cubicBezTo>
                  <a:cubicBezTo>
                    <a:pt x="330" y="365"/>
                    <a:pt x="418" y="293"/>
                    <a:pt x="418" y="181"/>
                  </a:cubicBezTo>
                  <a:cubicBezTo>
                    <a:pt x="418" y="80"/>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6" name="Google Shape;1986;p56"/>
            <p:cNvSpPr/>
            <p:nvPr/>
          </p:nvSpPr>
          <p:spPr>
            <a:xfrm>
              <a:off x="4768675" y="2352625"/>
              <a:ext cx="8875" cy="9025"/>
            </a:xfrm>
            <a:custGeom>
              <a:rect b="b" l="l" r="r" t="t"/>
              <a:pathLst>
                <a:path extrusionOk="0" h="361" w="355">
                  <a:moveTo>
                    <a:pt x="174" y="0"/>
                  </a:moveTo>
                  <a:cubicBezTo>
                    <a:pt x="80" y="0"/>
                    <a:pt x="1" y="87"/>
                    <a:pt x="1" y="181"/>
                  </a:cubicBezTo>
                  <a:cubicBezTo>
                    <a:pt x="1" y="281"/>
                    <a:pt x="80" y="361"/>
                    <a:pt x="174" y="361"/>
                  </a:cubicBezTo>
                  <a:cubicBezTo>
                    <a:pt x="275" y="361"/>
                    <a:pt x="354" y="281"/>
                    <a:pt x="354" y="181"/>
                  </a:cubicBezTo>
                  <a:cubicBezTo>
                    <a:pt x="354" y="87"/>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7" name="Google Shape;1987;p56"/>
            <p:cNvSpPr/>
            <p:nvPr/>
          </p:nvSpPr>
          <p:spPr>
            <a:xfrm>
              <a:off x="4787425" y="2352625"/>
              <a:ext cx="10500" cy="9125"/>
            </a:xfrm>
            <a:custGeom>
              <a:rect b="b" l="l" r="r" t="t"/>
              <a:pathLst>
                <a:path extrusionOk="0" h="365" w="420">
                  <a:moveTo>
                    <a:pt x="239" y="0"/>
                  </a:moveTo>
                  <a:cubicBezTo>
                    <a:pt x="80" y="0"/>
                    <a:pt x="1" y="195"/>
                    <a:pt x="116" y="310"/>
                  </a:cubicBezTo>
                  <a:cubicBezTo>
                    <a:pt x="152" y="348"/>
                    <a:pt x="196" y="365"/>
                    <a:pt x="240" y="365"/>
                  </a:cubicBezTo>
                  <a:cubicBezTo>
                    <a:pt x="331" y="365"/>
                    <a:pt x="419" y="292"/>
                    <a:pt x="419" y="181"/>
                  </a:cubicBezTo>
                  <a:cubicBezTo>
                    <a:pt x="419" y="87"/>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8" name="Google Shape;1988;p56"/>
            <p:cNvSpPr/>
            <p:nvPr/>
          </p:nvSpPr>
          <p:spPr>
            <a:xfrm>
              <a:off x="4809250"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89" name="Google Shape;1989;p56"/>
            <p:cNvSpPr/>
            <p:nvPr/>
          </p:nvSpPr>
          <p:spPr>
            <a:xfrm>
              <a:off x="4829625" y="2352625"/>
              <a:ext cx="9050" cy="9025"/>
            </a:xfrm>
            <a:custGeom>
              <a:rect b="b" l="l" r="r" t="t"/>
              <a:pathLst>
                <a:path extrusionOk="0" h="361" w="362">
                  <a:moveTo>
                    <a:pt x="181" y="0"/>
                  </a:moveTo>
                  <a:cubicBezTo>
                    <a:pt x="80" y="0"/>
                    <a:pt x="1" y="87"/>
                    <a:pt x="1" y="181"/>
                  </a:cubicBezTo>
                  <a:cubicBezTo>
                    <a:pt x="1" y="281"/>
                    <a:pt x="80" y="361"/>
                    <a:pt x="181" y="361"/>
                  </a:cubicBezTo>
                  <a:cubicBezTo>
                    <a:pt x="282" y="361"/>
                    <a:pt x="361" y="281"/>
                    <a:pt x="361" y="181"/>
                  </a:cubicBezTo>
                  <a:cubicBezTo>
                    <a:pt x="361" y="87"/>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0" name="Google Shape;1990;p56"/>
            <p:cNvSpPr/>
            <p:nvPr/>
          </p:nvSpPr>
          <p:spPr>
            <a:xfrm>
              <a:off x="4777350" y="2363250"/>
              <a:ext cx="10650" cy="9025"/>
            </a:xfrm>
            <a:custGeom>
              <a:rect b="b" l="l" r="r" t="t"/>
              <a:pathLst>
                <a:path extrusionOk="0" h="361" w="426">
                  <a:moveTo>
                    <a:pt x="245" y="1"/>
                  </a:moveTo>
                  <a:cubicBezTo>
                    <a:pt x="79" y="1"/>
                    <a:pt x="0" y="195"/>
                    <a:pt x="115" y="311"/>
                  </a:cubicBezTo>
                  <a:cubicBezTo>
                    <a:pt x="152" y="345"/>
                    <a:pt x="197" y="361"/>
                    <a:pt x="241" y="361"/>
                  </a:cubicBezTo>
                  <a:cubicBezTo>
                    <a:pt x="335" y="361"/>
                    <a:pt x="426" y="289"/>
                    <a:pt x="426" y="181"/>
                  </a:cubicBezTo>
                  <a:cubicBezTo>
                    <a:pt x="426" y="80"/>
                    <a:pt x="339" y="1"/>
                    <a:pt x="245"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1" name="Google Shape;1991;p56"/>
            <p:cNvSpPr/>
            <p:nvPr/>
          </p:nvSpPr>
          <p:spPr>
            <a:xfrm>
              <a:off x="4797725"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2" name="Google Shape;1992;p56"/>
            <p:cNvSpPr/>
            <p:nvPr/>
          </p:nvSpPr>
          <p:spPr>
            <a:xfrm>
              <a:off x="4818100" y="2363250"/>
              <a:ext cx="10475" cy="9025"/>
            </a:xfrm>
            <a:custGeom>
              <a:rect b="b" l="l" r="r" t="t"/>
              <a:pathLst>
                <a:path extrusionOk="0" h="361" w="419">
                  <a:moveTo>
                    <a:pt x="238" y="1"/>
                  </a:moveTo>
                  <a:cubicBezTo>
                    <a:pt x="79" y="1"/>
                    <a:pt x="0" y="195"/>
                    <a:pt x="115" y="311"/>
                  </a:cubicBezTo>
                  <a:cubicBezTo>
                    <a:pt x="150" y="345"/>
                    <a:pt x="193" y="361"/>
                    <a:pt x="236"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3" name="Google Shape;1993;p56"/>
            <p:cNvSpPr/>
            <p:nvPr/>
          </p:nvSpPr>
          <p:spPr>
            <a:xfrm>
              <a:off x="4838475" y="2363250"/>
              <a:ext cx="10475" cy="9025"/>
            </a:xfrm>
            <a:custGeom>
              <a:rect b="b" l="l" r="r" t="t"/>
              <a:pathLst>
                <a:path extrusionOk="0" h="361" w="419">
                  <a:moveTo>
                    <a:pt x="238" y="1"/>
                  </a:moveTo>
                  <a:cubicBezTo>
                    <a:pt x="79" y="1"/>
                    <a:pt x="0" y="195"/>
                    <a:pt x="108" y="311"/>
                  </a:cubicBezTo>
                  <a:cubicBezTo>
                    <a:pt x="145" y="345"/>
                    <a:pt x="190" y="361"/>
                    <a:pt x="233" y="361"/>
                  </a:cubicBezTo>
                  <a:cubicBezTo>
                    <a:pt x="328" y="361"/>
                    <a:pt x="418" y="289"/>
                    <a:pt x="418" y="181"/>
                  </a:cubicBezTo>
                  <a:cubicBezTo>
                    <a:pt x="418" y="80"/>
                    <a:pt x="339" y="1"/>
                    <a:pt x="238"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4" name="Google Shape;1994;p56"/>
            <p:cNvSpPr/>
            <p:nvPr/>
          </p:nvSpPr>
          <p:spPr>
            <a:xfrm>
              <a:off x="4768675" y="2374075"/>
              <a:ext cx="8875" cy="9050"/>
            </a:xfrm>
            <a:custGeom>
              <a:rect b="b" l="l" r="r" t="t"/>
              <a:pathLst>
                <a:path extrusionOk="0" h="362" w="355">
                  <a:moveTo>
                    <a:pt x="174" y="0"/>
                  </a:moveTo>
                  <a:cubicBezTo>
                    <a:pt x="80" y="0"/>
                    <a:pt x="1" y="80"/>
                    <a:pt x="1" y="181"/>
                  </a:cubicBezTo>
                  <a:cubicBezTo>
                    <a:pt x="1" y="282"/>
                    <a:pt x="80" y="361"/>
                    <a:pt x="174" y="361"/>
                  </a:cubicBezTo>
                  <a:cubicBezTo>
                    <a:pt x="275" y="361"/>
                    <a:pt x="354" y="282"/>
                    <a:pt x="354" y="181"/>
                  </a:cubicBezTo>
                  <a:cubicBezTo>
                    <a:pt x="354" y="80"/>
                    <a:pt x="275" y="0"/>
                    <a:pt x="174"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5" name="Google Shape;1995;p56"/>
            <p:cNvSpPr/>
            <p:nvPr/>
          </p:nvSpPr>
          <p:spPr>
            <a:xfrm>
              <a:off x="4787425" y="2374075"/>
              <a:ext cx="10500" cy="9150"/>
            </a:xfrm>
            <a:custGeom>
              <a:rect b="b" l="l" r="r" t="t"/>
              <a:pathLst>
                <a:path extrusionOk="0" h="366" w="420">
                  <a:moveTo>
                    <a:pt x="239" y="0"/>
                  </a:moveTo>
                  <a:cubicBezTo>
                    <a:pt x="80" y="0"/>
                    <a:pt x="1" y="195"/>
                    <a:pt x="116" y="311"/>
                  </a:cubicBezTo>
                  <a:cubicBezTo>
                    <a:pt x="152" y="348"/>
                    <a:pt x="196" y="365"/>
                    <a:pt x="240" y="365"/>
                  </a:cubicBezTo>
                  <a:cubicBezTo>
                    <a:pt x="331" y="365"/>
                    <a:pt x="419" y="293"/>
                    <a:pt x="419" y="181"/>
                  </a:cubicBezTo>
                  <a:cubicBezTo>
                    <a:pt x="419" y="80"/>
                    <a:pt x="340" y="0"/>
                    <a:pt x="239"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6" name="Google Shape;1996;p56"/>
            <p:cNvSpPr/>
            <p:nvPr/>
          </p:nvSpPr>
          <p:spPr>
            <a:xfrm>
              <a:off x="4809250"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7" name="Google Shape;1997;p56"/>
            <p:cNvSpPr/>
            <p:nvPr/>
          </p:nvSpPr>
          <p:spPr>
            <a:xfrm>
              <a:off x="4829625" y="2374075"/>
              <a:ext cx="9050" cy="9050"/>
            </a:xfrm>
            <a:custGeom>
              <a:rect b="b" l="l" r="r" t="t"/>
              <a:pathLst>
                <a:path extrusionOk="0" h="362" w="362">
                  <a:moveTo>
                    <a:pt x="181" y="0"/>
                  </a:moveTo>
                  <a:cubicBezTo>
                    <a:pt x="80" y="0"/>
                    <a:pt x="1" y="80"/>
                    <a:pt x="1" y="181"/>
                  </a:cubicBezTo>
                  <a:cubicBezTo>
                    <a:pt x="1" y="282"/>
                    <a:pt x="80" y="361"/>
                    <a:pt x="181" y="361"/>
                  </a:cubicBezTo>
                  <a:cubicBezTo>
                    <a:pt x="282" y="361"/>
                    <a:pt x="361" y="282"/>
                    <a:pt x="361" y="181"/>
                  </a:cubicBezTo>
                  <a:cubicBezTo>
                    <a:pt x="361" y="80"/>
                    <a:pt x="282" y="0"/>
                    <a:pt x="18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8" name="Google Shape;1998;p56"/>
            <p:cNvSpPr/>
            <p:nvPr/>
          </p:nvSpPr>
          <p:spPr>
            <a:xfrm>
              <a:off x="4756975"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46"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99" name="Google Shape;1999;p56"/>
            <p:cNvSpPr/>
            <p:nvPr/>
          </p:nvSpPr>
          <p:spPr>
            <a:xfrm>
              <a:off x="4777350" y="2384725"/>
              <a:ext cx="10650" cy="9000"/>
            </a:xfrm>
            <a:custGeom>
              <a:rect b="b" l="l" r="r" t="t"/>
              <a:pathLst>
                <a:path extrusionOk="0" h="360" w="426">
                  <a:moveTo>
                    <a:pt x="245" y="0"/>
                  </a:moveTo>
                  <a:cubicBezTo>
                    <a:pt x="79" y="0"/>
                    <a:pt x="0" y="195"/>
                    <a:pt x="115" y="310"/>
                  </a:cubicBezTo>
                  <a:cubicBezTo>
                    <a:pt x="152" y="344"/>
                    <a:pt x="197" y="360"/>
                    <a:pt x="241" y="360"/>
                  </a:cubicBezTo>
                  <a:cubicBezTo>
                    <a:pt x="335" y="360"/>
                    <a:pt x="426" y="289"/>
                    <a:pt x="426" y="180"/>
                  </a:cubicBezTo>
                  <a:cubicBezTo>
                    <a:pt x="426" y="79"/>
                    <a:pt x="339" y="0"/>
                    <a:pt x="245"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0" name="Google Shape;2000;p56"/>
            <p:cNvSpPr/>
            <p:nvPr/>
          </p:nvSpPr>
          <p:spPr>
            <a:xfrm>
              <a:off x="4797725"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1" name="Google Shape;2001;p56"/>
            <p:cNvSpPr/>
            <p:nvPr/>
          </p:nvSpPr>
          <p:spPr>
            <a:xfrm>
              <a:off x="4818100" y="2384725"/>
              <a:ext cx="10475" cy="9000"/>
            </a:xfrm>
            <a:custGeom>
              <a:rect b="b" l="l" r="r" t="t"/>
              <a:pathLst>
                <a:path extrusionOk="0" h="360" w="419">
                  <a:moveTo>
                    <a:pt x="238" y="0"/>
                  </a:moveTo>
                  <a:cubicBezTo>
                    <a:pt x="79" y="0"/>
                    <a:pt x="0" y="195"/>
                    <a:pt x="115" y="310"/>
                  </a:cubicBezTo>
                  <a:cubicBezTo>
                    <a:pt x="150" y="344"/>
                    <a:pt x="193" y="360"/>
                    <a:pt x="236" y="360"/>
                  </a:cubicBezTo>
                  <a:cubicBezTo>
                    <a:pt x="328" y="360"/>
                    <a:pt x="418" y="289"/>
                    <a:pt x="418" y="180"/>
                  </a:cubicBezTo>
                  <a:cubicBezTo>
                    <a:pt x="418" y="79"/>
                    <a:pt x="339" y="0"/>
                    <a:pt x="238"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02" name="Google Shape;2002;p56"/>
          <p:cNvGrpSpPr/>
          <p:nvPr/>
        </p:nvGrpSpPr>
        <p:grpSpPr>
          <a:xfrm>
            <a:off x="7732065" y="4196920"/>
            <a:ext cx="212497" cy="175761"/>
            <a:chOff x="4943575" y="2516350"/>
            <a:chExt cx="98675" cy="81700"/>
          </a:xfrm>
        </p:grpSpPr>
        <p:sp>
          <p:nvSpPr>
            <p:cNvPr id="2003" name="Google Shape;2003;p56"/>
            <p:cNvSpPr/>
            <p:nvPr/>
          </p:nvSpPr>
          <p:spPr>
            <a:xfrm>
              <a:off x="5036450" y="2554750"/>
              <a:ext cx="5800" cy="4825"/>
            </a:xfrm>
            <a:custGeom>
              <a:rect b="b" l="l" r="r" t="t"/>
              <a:pathLst>
                <a:path extrusionOk="0" h="193" w="232">
                  <a:moveTo>
                    <a:pt x="130" y="0"/>
                  </a:moveTo>
                  <a:cubicBezTo>
                    <a:pt x="51" y="0"/>
                    <a:pt x="0" y="101"/>
                    <a:pt x="65" y="166"/>
                  </a:cubicBezTo>
                  <a:cubicBezTo>
                    <a:pt x="83" y="184"/>
                    <a:pt x="106" y="192"/>
                    <a:pt x="129" y="192"/>
                  </a:cubicBezTo>
                  <a:cubicBezTo>
                    <a:pt x="179"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4" name="Google Shape;2004;p56"/>
            <p:cNvSpPr/>
            <p:nvPr/>
          </p:nvSpPr>
          <p:spPr>
            <a:xfrm>
              <a:off x="5028150" y="2547175"/>
              <a:ext cx="5625" cy="4725"/>
            </a:xfrm>
            <a:custGeom>
              <a:rect b="b" l="l" r="r" t="t"/>
              <a:pathLst>
                <a:path extrusionOk="0" h="189" w="225">
                  <a:moveTo>
                    <a:pt x="123" y="0"/>
                  </a:moveTo>
                  <a:cubicBezTo>
                    <a:pt x="37" y="0"/>
                    <a:pt x="0" y="101"/>
                    <a:pt x="58"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5" name="Google Shape;2005;p56"/>
            <p:cNvSpPr/>
            <p:nvPr/>
          </p:nvSpPr>
          <p:spPr>
            <a:xfrm>
              <a:off x="5028150" y="2554750"/>
              <a:ext cx="5625" cy="4825"/>
            </a:xfrm>
            <a:custGeom>
              <a:rect b="b" l="l" r="r" t="t"/>
              <a:pathLst>
                <a:path extrusionOk="0" h="193" w="225">
                  <a:moveTo>
                    <a:pt x="123" y="0"/>
                  </a:moveTo>
                  <a:cubicBezTo>
                    <a:pt x="44" y="0"/>
                    <a:pt x="0" y="101"/>
                    <a:pt x="58" y="166"/>
                  </a:cubicBezTo>
                  <a:cubicBezTo>
                    <a:pt x="76" y="184"/>
                    <a:pt x="99"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6" name="Google Shape;2006;p56"/>
            <p:cNvSpPr/>
            <p:nvPr/>
          </p:nvSpPr>
          <p:spPr>
            <a:xfrm>
              <a:off x="5028150" y="2562500"/>
              <a:ext cx="5625" cy="4800"/>
            </a:xfrm>
            <a:custGeom>
              <a:rect b="b" l="l" r="r" t="t"/>
              <a:pathLst>
                <a:path extrusionOk="0" h="192" w="225">
                  <a:moveTo>
                    <a:pt x="123" y="0"/>
                  </a:moveTo>
                  <a:cubicBezTo>
                    <a:pt x="37" y="0"/>
                    <a:pt x="0" y="101"/>
                    <a:pt x="58" y="166"/>
                  </a:cubicBezTo>
                  <a:cubicBezTo>
                    <a:pt x="77"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7" name="Google Shape;2007;p56"/>
            <p:cNvSpPr/>
            <p:nvPr/>
          </p:nvSpPr>
          <p:spPr>
            <a:xfrm>
              <a:off x="501972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8" name="Google Shape;2008;p56"/>
            <p:cNvSpPr/>
            <p:nvPr/>
          </p:nvSpPr>
          <p:spPr>
            <a:xfrm>
              <a:off x="5019675" y="2547175"/>
              <a:ext cx="5625" cy="4725"/>
            </a:xfrm>
            <a:custGeom>
              <a:rect b="b" l="l" r="r" t="t"/>
              <a:pathLst>
                <a:path extrusionOk="0" h="189" w="225">
                  <a:moveTo>
                    <a:pt x="130" y="0"/>
                  </a:moveTo>
                  <a:cubicBezTo>
                    <a:pt x="44" y="0"/>
                    <a:pt x="0" y="101"/>
                    <a:pt x="58" y="159"/>
                  </a:cubicBezTo>
                  <a:cubicBezTo>
                    <a:pt x="79" y="180"/>
                    <a:pt x="103" y="189"/>
                    <a:pt x="126" y="189"/>
                  </a:cubicBezTo>
                  <a:cubicBezTo>
                    <a:pt x="177" y="189"/>
                    <a:pt x="224" y="146"/>
                    <a:pt x="224" y="87"/>
                  </a:cubicBezTo>
                  <a:cubicBezTo>
                    <a:pt x="217"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9" name="Google Shape;2009;p56"/>
            <p:cNvSpPr/>
            <p:nvPr/>
          </p:nvSpPr>
          <p:spPr>
            <a:xfrm>
              <a:off x="5019675" y="2554750"/>
              <a:ext cx="5625" cy="4825"/>
            </a:xfrm>
            <a:custGeom>
              <a:rect b="b" l="l" r="r" t="t"/>
              <a:pathLst>
                <a:path extrusionOk="0" h="193" w="225">
                  <a:moveTo>
                    <a:pt x="130" y="0"/>
                  </a:moveTo>
                  <a:cubicBezTo>
                    <a:pt x="44" y="0"/>
                    <a:pt x="0" y="101"/>
                    <a:pt x="58" y="166"/>
                  </a:cubicBezTo>
                  <a:cubicBezTo>
                    <a:pt x="79" y="184"/>
                    <a:pt x="102"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0" name="Google Shape;2010;p56"/>
            <p:cNvSpPr/>
            <p:nvPr/>
          </p:nvSpPr>
          <p:spPr>
            <a:xfrm>
              <a:off x="5019675" y="2562500"/>
              <a:ext cx="5625" cy="4800"/>
            </a:xfrm>
            <a:custGeom>
              <a:rect b="b" l="l" r="r" t="t"/>
              <a:pathLst>
                <a:path extrusionOk="0" h="192" w="225">
                  <a:moveTo>
                    <a:pt x="130" y="0"/>
                  </a:moveTo>
                  <a:cubicBezTo>
                    <a:pt x="44" y="0"/>
                    <a:pt x="0" y="101"/>
                    <a:pt x="58" y="166"/>
                  </a:cubicBezTo>
                  <a:cubicBezTo>
                    <a:pt x="77" y="183"/>
                    <a:pt x="100" y="191"/>
                    <a:pt x="122" y="191"/>
                  </a:cubicBezTo>
                  <a:cubicBezTo>
                    <a:pt x="174" y="191"/>
                    <a:pt x="224" y="148"/>
                    <a:pt x="224" y="87"/>
                  </a:cubicBezTo>
                  <a:cubicBezTo>
                    <a:pt x="217"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1" name="Google Shape;2011;p56"/>
            <p:cNvSpPr/>
            <p:nvPr/>
          </p:nvSpPr>
          <p:spPr>
            <a:xfrm>
              <a:off x="5019725" y="2570225"/>
              <a:ext cx="5575" cy="4750"/>
            </a:xfrm>
            <a:custGeom>
              <a:rect b="b" l="l" r="r" t="t"/>
              <a:pathLst>
                <a:path extrusionOk="0" h="190" w="223">
                  <a:moveTo>
                    <a:pt x="139" y="1"/>
                  </a:moveTo>
                  <a:cubicBezTo>
                    <a:pt x="136" y="1"/>
                    <a:pt x="132" y="1"/>
                    <a:pt x="128" y="2"/>
                  </a:cubicBezTo>
                  <a:cubicBezTo>
                    <a:pt x="126" y="1"/>
                    <a:pt x="123" y="1"/>
                    <a:pt x="120" y="1"/>
                  </a:cubicBezTo>
                  <a:cubicBezTo>
                    <a:pt x="39" y="1"/>
                    <a:pt x="0" y="104"/>
                    <a:pt x="56" y="160"/>
                  </a:cubicBezTo>
                  <a:cubicBezTo>
                    <a:pt x="77" y="181"/>
                    <a:pt x="101" y="190"/>
                    <a:pt x="124" y="190"/>
                  </a:cubicBezTo>
                  <a:cubicBezTo>
                    <a:pt x="175" y="190"/>
                    <a:pt x="222" y="147"/>
                    <a:pt x="222" y="88"/>
                  </a:cubicBezTo>
                  <a:cubicBezTo>
                    <a:pt x="215" y="41"/>
                    <a:pt x="184"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2" name="Google Shape;2012;p56"/>
            <p:cNvSpPr/>
            <p:nvPr/>
          </p:nvSpPr>
          <p:spPr>
            <a:xfrm>
              <a:off x="501120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3" name="Google Shape;2013;p56"/>
            <p:cNvSpPr/>
            <p:nvPr/>
          </p:nvSpPr>
          <p:spPr>
            <a:xfrm>
              <a:off x="5011250"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4" name="Google Shape;2014;p56"/>
            <p:cNvSpPr/>
            <p:nvPr/>
          </p:nvSpPr>
          <p:spPr>
            <a:xfrm>
              <a:off x="501120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5" name="Google Shape;2015;p56"/>
            <p:cNvSpPr/>
            <p:nvPr/>
          </p:nvSpPr>
          <p:spPr>
            <a:xfrm>
              <a:off x="5011200"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6" name="Google Shape;2016;p56"/>
            <p:cNvSpPr/>
            <p:nvPr/>
          </p:nvSpPr>
          <p:spPr>
            <a:xfrm>
              <a:off x="5011200" y="2562500"/>
              <a:ext cx="5750" cy="4800"/>
            </a:xfrm>
            <a:custGeom>
              <a:rect b="b" l="l" r="r" t="t"/>
              <a:pathLst>
                <a:path extrusionOk="0" h="192" w="230">
                  <a:moveTo>
                    <a:pt x="130" y="0"/>
                  </a:moveTo>
                  <a:cubicBezTo>
                    <a:pt x="44" y="0"/>
                    <a:pt x="1" y="101"/>
                    <a:pt x="65" y="166"/>
                  </a:cubicBezTo>
                  <a:cubicBezTo>
                    <a:pt x="82"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7" name="Google Shape;2017;p56"/>
            <p:cNvSpPr/>
            <p:nvPr/>
          </p:nvSpPr>
          <p:spPr>
            <a:xfrm>
              <a:off x="50112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8" name="Google Shape;2018;p56"/>
            <p:cNvSpPr/>
            <p:nvPr/>
          </p:nvSpPr>
          <p:spPr>
            <a:xfrm>
              <a:off x="5011200"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19" name="Google Shape;2019;p56"/>
            <p:cNvSpPr/>
            <p:nvPr/>
          </p:nvSpPr>
          <p:spPr>
            <a:xfrm>
              <a:off x="5002725"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0" name="Google Shape;2020;p56"/>
            <p:cNvSpPr/>
            <p:nvPr/>
          </p:nvSpPr>
          <p:spPr>
            <a:xfrm>
              <a:off x="5002725"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1" name="Google Shape;2021;p56"/>
            <p:cNvSpPr/>
            <p:nvPr/>
          </p:nvSpPr>
          <p:spPr>
            <a:xfrm>
              <a:off x="5002775" y="2539400"/>
              <a:ext cx="5575" cy="4750"/>
            </a:xfrm>
            <a:custGeom>
              <a:rect b="b" l="l" r="r" t="t"/>
              <a:pathLst>
                <a:path extrusionOk="0" h="190" w="223">
                  <a:moveTo>
                    <a:pt x="120" y="1"/>
                  </a:moveTo>
                  <a:cubicBezTo>
                    <a:pt x="39" y="1"/>
                    <a:pt x="0" y="104"/>
                    <a:pt x="56" y="160"/>
                  </a:cubicBezTo>
                  <a:cubicBezTo>
                    <a:pt x="77" y="181"/>
                    <a:pt x="101" y="190"/>
                    <a:pt x="125"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2" name="Google Shape;2022;p56"/>
            <p:cNvSpPr/>
            <p:nvPr/>
          </p:nvSpPr>
          <p:spPr>
            <a:xfrm>
              <a:off x="5002725"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3" name="Google Shape;2023;p56"/>
            <p:cNvSpPr/>
            <p:nvPr/>
          </p:nvSpPr>
          <p:spPr>
            <a:xfrm>
              <a:off x="5002725" y="2554750"/>
              <a:ext cx="5625" cy="4825"/>
            </a:xfrm>
            <a:custGeom>
              <a:rect b="b" l="l" r="r" t="t"/>
              <a:pathLst>
                <a:path extrusionOk="0" h="193" w="225">
                  <a:moveTo>
                    <a:pt x="130" y="0"/>
                  </a:moveTo>
                  <a:cubicBezTo>
                    <a:pt x="44" y="0"/>
                    <a:pt x="1" y="101"/>
                    <a:pt x="58" y="166"/>
                  </a:cubicBezTo>
                  <a:cubicBezTo>
                    <a:pt x="79" y="184"/>
                    <a:pt x="103" y="192"/>
                    <a:pt x="126"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4" name="Google Shape;2024;p56"/>
            <p:cNvSpPr/>
            <p:nvPr/>
          </p:nvSpPr>
          <p:spPr>
            <a:xfrm>
              <a:off x="5002725"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5" name="Google Shape;2025;p56"/>
            <p:cNvSpPr/>
            <p:nvPr/>
          </p:nvSpPr>
          <p:spPr>
            <a:xfrm>
              <a:off x="50027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6" name="Google Shape;2026;p56"/>
            <p:cNvSpPr/>
            <p:nvPr/>
          </p:nvSpPr>
          <p:spPr>
            <a:xfrm>
              <a:off x="5002725" y="2577825"/>
              <a:ext cx="5625" cy="4825"/>
            </a:xfrm>
            <a:custGeom>
              <a:rect b="b" l="l" r="r" t="t"/>
              <a:pathLst>
                <a:path extrusionOk="0" h="193" w="225">
                  <a:moveTo>
                    <a:pt x="130" y="1"/>
                  </a:moveTo>
                  <a:cubicBezTo>
                    <a:pt x="44" y="1"/>
                    <a:pt x="1" y="101"/>
                    <a:pt x="58" y="166"/>
                  </a:cubicBezTo>
                  <a:cubicBezTo>
                    <a:pt x="79" y="185"/>
                    <a:pt x="103" y="193"/>
                    <a:pt x="126"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7" name="Google Shape;2027;p56"/>
            <p:cNvSpPr/>
            <p:nvPr/>
          </p:nvSpPr>
          <p:spPr>
            <a:xfrm>
              <a:off x="5002725"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8" name="Google Shape;2028;p56"/>
            <p:cNvSpPr/>
            <p:nvPr/>
          </p:nvSpPr>
          <p:spPr>
            <a:xfrm>
              <a:off x="4994250" y="25163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29" name="Google Shape;2029;p56"/>
            <p:cNvSpPr/>
            <p:nvPr/>
          </p:nvSpPr>
          <p:spPr>
            <a:xfrm>
              <a:off x="4994250" y="2524100"/>
              <a:ext cx="5750" cy="4775"/>
            </a:xfrm>
            <a:custGeom>
              <a:rect b="b" l="l" r="r" t="t"/>
              <a:pathLst>
                <a:path extrusionOk="0" h="191" w="230">
                  <a:moveTo>
                    <a:pt x="130" y="0"/>
                  </a:moveTo>
                  <a:cubicBezTo>
                    <a:pt x="44" y="0"/>
                    <a:pt x="1" y="101"/>
                    <a:pt x="65" y="166"/>
                  </a:cubicBezTo>
                  <a:cubicBezTo>
                    <a:pt x="83" y="183"/>
                    <a:pt x="104" y="191"/>
                    <a:pt x="126" y="191"/>
                  </a:cubicBezTo>
                  <a:cubicBezTo>
                    <a:pt x="177" y="191"/>
                    <a:pt x="229" y="148"/>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0" name="Google Shape;2030;p56"/>
            <p:cNvSpPr/>
            <p:nvPr/>
          </p:nvSpPr>
          <p:spPr>
            <a:xfrm>
              <a:off x="4994250" y="2531675"/>
              <a:ext cx="5750" cy="4900"/>
            </a:xfrm>
            <a:custGeom>
              <a:rect b="b" l="l" r="r" t="t"/>
              <a:pathLst>
                <a:path extrusionOk="0" h="196" w="230">
                  <a:moveTo>
                    <a:pt x="130" y="0"/>
                  </a:moveTo>
                  <a:cubicBezTo>
                    <a:pt x="44" y="0"/>
                    <a:pt x="1" y="108"/>
                    <a:pt x="65" y="166"/>
                  </a:cubicBezTo>
                  <a:cubicBezTo>
                    <a:pt x="84" y="187"/>
                    <a:pt x="107" y="195"/>
                    <a:pt x="130" y="195"/>
                  </a:cubicBezTo>
                  <a:cubicBezTo>
                    <a:pt x="180"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1" name="Google Shape;2031;p56"/>
            <p:cNvSpPr/>
            <p:nvPr/>
          </p:nvSpPr>
          <p:spPr>
            <a:xfrm>
              <a:off x="499430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2" name="Google Shape;2032;p56"/>
            <p:cNvSpPr/>
            <p:nvPr/>
          </p:nvSpPr>
          <p:spPr>
            <a:xfrm>
              <a:off x="4994250" y="2547175"/>
              <a:ext cx="5750" cy="4725"/>
            </a:xfrm>
            <a:custGeom>
              <a:rect b="b" l="l" r="r" t="t"/>
              <a:pathLst>
                <a:path extrusionOk="0" h="189" w="230">
                  <a:moveTo>
                    <a:pt x="130" y="0"/>
                  </a:moveTo>
                  <a:cubicBezTo>
                    <a:pt x="44" y="0"/>
                    <a:pt x="1" y="101"/>
                    <a:pt x="65" y="159"/>
                  </a:cubicBezTo>
                  <a:cubicBezTo>
                    <a:pt x="84" y="180"/>
                    <a:pt x="107" y="189"/>
                    <a:pt x="130" y="189"/>
                  </a:cubicBezTo>
                  <a:cubicBezTo>
                    <a:pt x="180"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3" name="Google Shape;2033;p56"/>
            <p:cNvSpPr/>
            <p:nvPr/>
          </p:nvSpPr>
          <p:spPr>
            <a:xfrm>
              <a:off x="499425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4" name="Google Shape;2034;p56"/>
            <p:cNvSpPr/>
            <p:nvPr/>
          </p:nvSpPr>
          <p:spPr>
            <a:xfrm>
              <a:off x="4994250" y="2562500"/>
              <a:ext cx="5750" cy="4800"/>
            </a:xfrm>
            <a:custGeom>
              <a:rect b="b" l="l" r="r" t="t"/>
              <a:pathLst>
                <a:path extrusionOk="0" h="192" w="230">
                  <a:moveTo>
                    <a:pt x="130" y="0"/>
                  </a:moveTo>
                  <a:cubicBezTo>
                    <a:pt x="44" y="0"/>
                    <a:pt x="1" y="101"/>
                    <a:pt x="65" y="166"/>
                  </a:cubicBezTo>
                  <a:cubicBezTo>
                    <a:pt x="83" y="183"/>
                    <a:pt x="104" y="191"/>
                    <a:pt x="126" y="191"/>
                  </a:cubicBezTo>
                  <a:cubicBezTo>
                    <a:pt x="177"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5" name="Google Shape;2035;p56"/>
            <p:cNvSpPr/>
            <p:nvPr/>
          </p:nvSpPr>
          <p:spPr>
            <a:xfrm>
              <a:off x="499430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2" y="181"/>
                    <a:pt x="105" y="190"/>
                    <a:pt x="128" y="190"/>
                  </a:cubicBezTo>
                  <a:cubicBezTo>
                    <a:pt x="178"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6" name="Google Shape;2036;p56"/>
            <p:cNvSpPr/>
            <p:nvPr/>
          </p:nvSpPr>
          <p:spPr>
            <a:xfrm>
              <a:off x="499425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7" name="Google Shape;2037;p56"/>
            <p:cNvSpPr/>
            <p:nvPr/>
          </p:nvSpPr>
          <p:spPr>
            <a:xfrm>
              <a:off x="4994250" y="2585575"/>
              <a:ext cx="5750" cy="4800"/>
            </a:xfrm>
            <a:custGeom>
              <a:rect b="b" l="l" r="r" t="t"/>
              <a:pathLst>
                <a:path extrusionOk="0" h="192" w="230">
                  <a:moveTo>
                    <a:pt x="130" y="1"/>
                  </a:moveTo>
                  <a:cubicBezTo>
                    <a:pt x="44" y="1"/>
                    <a:pt x="1" y="102"/>
                    <a:pt x="65" y="167"/>
                  </a:cubicBezTo>
                  <a:cubicBezTo>
                    <a:pt x="83" y="184"/>
                    <a:pt x="104" y="191"/>
                    <a:pt x="126" y="191"/>
                  </a:cubicBezTo>
                  <a:cubicBezTo>
                    <a:pt x="177" y="191"/>
                    <a:pt x="229" y="148"/>
                    <a:pt x="224" y="87"/>
                  </a:cubicBezTo>
                  <a:cubicBezTo>
                    <a:pt x="224" y="37"/>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8" name="Google Shape;2038;p56"/>
            <p:cNvSpPr/>
            <p:nvPr/>
          </p:nvSpPr>
          <p:spPr>
            <a:xfrm>
              <a:off x="4994250" y="2593150"/>
              <a:ext cx="5750" cy="4900"/>
            </a:xfrm>
            <a:custGeom>
              <a:rect b="b" l="l" r="r" t="t"/>
              <a:pathLst>
                <a:path extrusionOk="0" h="196" w="230">
                  <a:moveTo>
                    <a:pt x="130" y="1"/>
                  </a:moveTo>
                  <a:cubicBezTo>
                    <a:pt x="44" y="1"/>
                    <a:pt x="1" y="109"/>
                    <a:pt x="65" y="166"/>
                  </a:cubicBezTo>
                  <a:cubicBezTo>
                    <a:pt x="84" y="187"/>
                    <a:pt x="107" y="196"/>
                    <a:pt x="130" y="196"/>
                  </a:cubicBezTo>
                  <a:cubicBezTo>
                    <a:pt x="180" y="196"/>
                    <a:pt x="229"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39" name="Google Shape;2039;p56"/>
            <p:cNvSpPr/>
            <p:nvPr/>
          </p:nvSpPr>
          <p:spPr>
            <a:xfrm>
              <a:off x="4985775"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0" name="Google Shape;2040;p56"/>
            <p:cNvSpPr/>
            <p:nvPr/>
          </p:nvSpPr>
          <p:spPr>
            <a:xfrm>
              <a:off x="4985825"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1" name="Google Shape;2041;p56"/>
            <p:cNvSpPr/>
            <p:nvPr/>
          </p:nvSpPr>
          <p:spPr>
            <a:xfrm>
              <a:off x="4985775"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2" name="Google Shape;2042;p56"/>
            <p:cNvSpPr/>
            <p:nvPr/>
          </p:nvSpPr>
          <p:spPr>
            <a:xfrm>
              <a:off x="4985775"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3" name="Google Shape;2043;p56"/>
            <p:cNvSpPr/>
            <p:nvPr/>
          </p:nvSpPr>
          <p:spPr>
            <a:xfrm>
              <a:off x="4985775"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4" name="Google Shape;2044;p56"/>
            <p:cNvSpPr/>
            <p:nvPr/>
          </p:nvSpPr>
          <p:spPr>
            <a:xfrm>
              <a:off x="498582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5" name="Google Shape;2045;p56"/>
            <p:cNvSpPr/>
            <p:nvPr/>
          </p:nvSpPr>
          <p:spPr>
            <a:xfrm>
              <a:off x="4985775"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6" name="Google Shape;2046;p56"/>
            <p:cNvSpPr/>
            <p:nvPr/>
          </p:nvSpPr>
          <p:spPr>
            <a:xfrm>
              <a:off x="4977300" y="2531675"/>
              <a:ext cx="5750" cy="4900"/>
            </a:xfrm>
            <a:custGeom>
              <a:rect b="b" l="l" r="r" t="t"/>
              <a:pathLst>
                <a:path extrusionOk="0" h="196" w="230">
                  <a:moveTo>
                    <a:pt x="130" y="0"/>
                  </a:moveTo>
                  <a:cubicBezTo>
                    <a:pt x="44" y="0"/>
                    <a:pt x="1" y="108"/>
                    <a:pt x="65"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7" name="Google Shape;2047;p56"/>
            <p:cNvSpPr/>
            <p:nvPr/>
          </p:nvSpPr>
          <p:spPr>
            <a:xfrm>
              <a:off x="4977350" y="2539400"/>
              <a:ext cx="5575" cy="4750"/>
            </a:xfrm>
            <a:custGeom>
              <a:rect b="b" l="l" r="r" t="t"/>
              <a:pathLst>
                <a:path extrusionOk="0" h="190" w="223">
                  <a:moveTo>
                    <a:pt x="120" y="1"/>
                  </a:moveTo>
                  <a:cubicBezTo>
                    <a:pt x="39" y="1"/>
                    <a:pt x="1" y="104"/>
                    <a:pt x="63" y="160"/>
                  </a:cubicBezTo>
                  <a:cubicBezTo>
                    <a:pt x="82" y="181"/>
                    <a:pt x="105" y="190"/>
                    <a:pt x="127" y="190"/>
                  </a:cubicBezTo>
                  <a:cubicBezTo>
                    <a:pt x="175" y="190"/>
                    <a:pt x="222" y="149"/>
                    <a:pt x="222" y="95"/>
                  </a:cubicBezTo>
                  <a:cubicBezTo>
                    <a:pt x="222" y="37"/>
                    <a:pt x="179" y="1"/>
                    <a:pt x="128"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8" name="Google Shape;2048;p56"/>
            <p:cNvSpPr/>
            <p:nvPr/>
          </p:nvSpPr>
          <p:spPr>
            <a:xfrm>
              <a:off x="4977300" y="2547175"/>
              <a:ext cx="5750" cy="4725"/>
            </a:xfrm>
            <a:custGeom>
              <a:rect b="b" l="l" r="r" t="t"/>
              <a:pathLst>
                <a:path extrusionOk="0" h="189" w="230">
                  <a:moveTo>
                    <a:pt x="130" y="0"/>
                  </a:moveTo>
                  <a:cubicBezTo>
                    <a:pt x="44" y="0"/>
                    <a:pt x="1" y="101"/>
                    <a:pt x="65"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49" name="Google Shape;2049;p56"/>
            <p:cNvSpPr/>
            <p:nvPr/>
          </p:nvSpPr>
          <p:spPr>
            <a:xfrm>
              <a:off x="4977300" y="2554750"/>
              <a:ext cx="5625" cy="4825"/>
            </a:xfrm>
            <a:custGeom>
              <a:rect b="b" l="l" r="r" t="t"/>
              <a:pathLst>
                <a:path extrusionOk="0" h="193" w="225">
                  <a:moveTo>
                    <a:pt x="130" y="0"/>
                  </a:moveTo>
                  <a:cubicBezTo>
                    <a:pt x="44" y="0"/>
                    <a:pt x="1" y="101"/>
                    <a:pt x="65" y="166"/>
                  </a:cubicBezTo>
                  <a:cubicBezTo>
                    <a:pt x="84" y="184"/>
                    <a:pt x="106" y="192"/>
                    <a:pt x="128" y="192"/>
                  </a:cubicBezTo>
                  <a:cubicBezTo>
                    <a:pt x="177" y="192"/>
                    <a:pt x="224" y="153"/>
                    <a:pt x="224" y="94"/>
                  </a:cubicBezTo>
                  <a:cubicBezTo>
                    <a:pt x="224" y="44"/>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0" name="Google Shape;2050;p56"/>
            <p:cNvSpPr/>
            <p:nvPr/>
          </p:nvSpPr>
          <p:spPr>
            <a:xfrm>
              <a:off x="4977300" y="2562500"/>
              <a:ext cx="5750" cy="4800"/>
            </a:xfrm>
            <a:custGeom>
              <a:rect b="b" l="l" r="r" t="t"/>
              <a:pathLst>
                <a:path extrusionOk="0" h="192" w="230">
                  <a:moveTo>
                    <a:pt x="130" y="0"/>
                  </a:moveTo>
                  <a:cubicBezTo>
                    <a:pt x="44" y="0"/>
                    <a:pt x="1" y="101"/>
                    <a:pt x="65"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1" name="Google Shape;2051;p56"/>
            <p:cNvSpPr/>
            <p:nvPr/>
          </p:nvSpPr>
          <p:spPr>
            <a:xfrm>
              <a:off x="4977350"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3"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2" name="Google Shape;2052;p56"/>
            <p:cNvSpPr/>
            <p:nvPr/>
          </p:nvSpPr>
          <p:spPr>
            <a:xfrm>
              <a:off x="4977300" y="2577825"/>
              <a:ext cx="5625" cy="4825"/>
            </a:xfrm>
            <a:custGeom>
              <a:rect b="b" l="l" r="r" t="t"/>
              <a:pathLst>
                <a:path extrusionOk="0" h="193" w="225">
                  <a:moveTo>
                    <a:pt x="130" y="1"/>
                  </a:moveTo>
                  <a:cubicBezTo>
                    <a:pt x="44" y="1"/>
                    <a:pt x="1" y="101"/>
                    <a:pt x="65" y="166"/>
                  </a:cubicBezTo>
                  <a:cubicBezTo>
                    <a:pt x="84" y="185"/>
                    <a:pt x="106" y="193"/>
                    <a:pt x="128" y="193"/>
                  </a:cubicBezTo>
                  <a:cubicBezTo>
                    <a:pt x="177" y="193"/>
                    <a:pt x="224" y="154"/>
                    <a:pt x="224" y="94"/>
                  </a:cubicBezTo>
                  <a:cubicBezTo>
                    <a:pt x="224" y="44"/>
                    <a:pt x="181"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3" name="Google Shape;2053;p56"/>
            <p:cNvSpPr/>
            <p:nvPr/>
          </p:nvSpPr>
          <p:spPr>
            <a:xfrm>
              <a:off x="4968825" y="2531675"/>
              <a:ext cx="5750" cy="4900"/>
            </a:xfrm>
            <a:custGeom>
              <a:rect b="b" l="l" r="r" t="t"/>
              <a:pathLst>
                <a:path extrusionOk="0" h="196" w="230">
                  <a:moveTo>
                    <a:pt x="130" y="0"/>
                  </a:moveTo>
                  <a:cubicBezTo>
                    <a:pt x="44" y="0"/>
                    <a:pt x="1" y="108"/>
                    <a:pt x="66" y="166"/>
                  </a:cubicBezTo>
                  <a:cubicBezTo>
                    <a:pt x="86" y="187"/>
                    <a:pt x="110" y="195"/>
                    <a:pt x="133" y="195"/>
                  </a:cubicBezTo>
                  <a:cubicBezTo>
                    <a:pt x="183" y="195"/>
                    <a:pt x="229" y="153"/>
                    <a:pt x="224" y="94"/>
                  </a:cubicBezTo>
                  <a:cubicBezTo>
                    <a:pt x="224" y="43"/>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4" name="Google Shape;2054;p56"/>
            <p:cNvSpPr/>
            <p:nvPr/>
          </p:nvSpPr>
          <p:spPr>
            <a:xfrm>
              <a:off x="4968875" y="2539400"/>
              <a:ext cx="5700" cy="4750"/>
            </a:xfrm>
            <a:custGeom>
              <a:rect b="b" l="l" r="r" t="t"/>
              <a:pathLst>
                <a:path extrusionOk="0" h="190" w="228">
                  <a:moveTo>
                    <a:pt x="121" y="1"/>
                  </a:moveTo>
                  <a:cubicBezTo>
                    <a:pt x="46" y="1"/>
                    <a:pt x="1" y="104"/>
                    <a:pt x="64" y="160"/>
                  </a:cubicBezTo>
                  <a:cubicBezTo>
                    <a:pt x="82" y="181"/>
                    <a:pt x="106" y="190"/>
                    <a:pt x="129" y="190"/>
                  </a:cubicBezTo>
                  <a:cubicBezTo>
                    <a:pt x="179" y="190"/>
                    <a:pt x="227" y="149"/>
                    <a:pt x="222" y="95"/>
                  </a:cubicBezTo>
                  <a:cubicBezTo>
                    <a:pt x="222" y="37"/>
                    <a:pt x="186" y="1"/>
                    <a:pt x="128"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5" name="Google Shape;2055;p56"/>
            <p:cNvSpPr/>
            <p:nvPr/>
          </p:nvSpPr>
          <p:spPr>
            <a:xfrm>
              <a:off x="4968825" y="2547175"/>
              <a:ext cx="5750" cy="4725"/>
            </a:xfrm>
            <a:custGeom>
              <a:rect b="b" l="l" r="r" t="t"/>
              <a:pathLst>
                <a:path extrusionOk="0" h="189" w="230">
                  <a:moveTo>
                    <a:pt x="130" y="0"/>
                  </a:moveTo>
                  <a:cubicBezTo>
                    <a:pt x="44" y="0"/>
                    <a:pt x="1" y="101"/>
                    <a:pt x="66" y="159"/>
                  </a:cubicBezTo>
                  <a:cubicBezTo>
                    <a:pt x="86" y="180"/>
                    <a:pt x="110" y="189"/>
                    <a:pt x="133" y="189"/>
                  </a:cubicBezTo>
                  <a:cubicBezTo>
                    <a:pt x="183" y="189"/>
                    <a:pt x="229" y="146"/>
                    <a:pt x="224" y="87"/>
                  </a:cubicBezTo>
                  <a:cubicBezTo>
                    <a:pt x="224" y="36"/>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6" name="Google Shape;2056;p56"/>
            <p:cNvSpPr/>
            <p:nvPr/>
          </p:nvSpPr>
          <p:spPr>
            <a:xfrm>
              <a:off x="4968825" y="2554750"/>
              <a:ext cx="5800" cy="4825"/>
            </a:xfrm>
            <a:custGeom>
              <a:rect b="b" l="l" r="r" t="t"/>
              <a:pathLst>
                <a:path extrusionOk="0" h="193" w="232">
                  <a:moveTo>
                    <a:pt x="130" y="0"/>
                  </a:moveTo>
                  <a:cubicBezTo>
                    <a:pt x="51" y="0"/>
                    <a:pt x="1" y="101"/>
                    <a:pt x="66" y="166"/>
                  </a:cubicBezTo>
                  <a:cubicBezTo>
                    <a:pt x="84" y="184"/>
                    <a:pt x="107" y="192"/>
                    <a:pt x="130" y="192"/>
                  </a:cubicBezTo>
                  <a:cubicBezTo>
                    <a:pt x="180" y="192"/>
                    <a:pt x="229" y="153"/>
                    <a:pt x="224" y="94"/>
                  </a:cubicBezTo>
                  <a:cubicBezTo>
                    <a:pt x="231" y="44"/>
                    <a:pt x="188"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7" name="Google Shape;2057;p56"/>
            <p:cNvSpPr/>
            <p:nvPr/>
          </p:nvSpPr>
          <p:spPr>
            <a:xfrm>
              <a:off x="4968825" y="2562500"/>
              <a:ext cx="5750" cy="4800"/>
            </a:xfrm>
            <a:custGeom>
              <a:rect b="b" l="l" r="r" t="t"/>
              <a:pathLst>
                <a:path extrusionOk="0" h="192" w="230">
                  <a:moveTo>
                    <a:pt x="130" y="0"/>
                  </a:moveTo>
                  <a:cubicBezTo>
                    <a:pt x="44" y="0"/>
                    <a:pt x="1" y="101"/>
                    <a:pt x="66" y="166"/>
                  </a:cubicBezTo>
                  <a:cubicBezTo>
                    <a:pt x="85" y="183"/>
                    <a:pt x="107" y="191"/>
                    <a:pt x="129" y="191"/>
                  </a:cubicBezTo>
                  <a:cubicBezTo>
                    <a:pt x="181" y="191"/>
                    <a:pt x="229" y="148"/>
                    <a:pt x="224" y="87"/>
                  </a:cubicBezTo>
                  <a:cubicBezTo>
                    <a:pt x="224" y="37"/>
                    <a:pt x="181" y="0"/>
                    <a:pt x="13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8" name="Google Shape;2058;p56"/>
            <p:cNvSpPr/>
            <p:nvPr/>
          </p:nvSpPr>
          <p:spPr>
            <a:xfrm>
              <a:off x="4968875" y="2570225"/>
              <a:ext cx="5700" cy="4750"/>
            </a:xfrm>
            <a:custGeom>
              <a:rect b="b" l="l" r="r" t="t"/>
              <a:pathLst>
                <a:path extrusionOk="0" h="190" w="228">
                  <a:moveTo>
                    <a:pt x="139" y="1"/>
                  </a:moveTo>
                  <a:cubicBezTo>
                    <a:pt x="136" y="1"/>
                    <a:pt x="132" y="1"/>
                    <a:pt x="128" y="2"/>
                  </a:cubicBezTo>
                  <a:cubicBezTo>
                    <a:pt x="126" y="1"/>
                    <a:pt x="123" y="1"/>
                    <a:pt x="120" y="1"/>
                  </a:cubicBezTo>
                  <a:cubicBezTo>
                    <a:pt x="39" y="1"/>
                    <a:pt x="1" y="104"/>
                    <a:pt x="64" y="160"/>
                  </a:cubicBezTo>
                  <a:cubicBezTo>
                    <a:pt x="84" y="181"/>
                    <a:pt x="108" y="190"/>
                    <a:pt x="131" y="190"/>
                  </a:cubicBezTo>
                  <a:cubicBezTo>
                    <a:pt x="181" y="190"/>
                    <a:pt x="227" y="147"/>
                    <a:pt x="222" y="88"/>
                  </a:cubicBezTo>
                  <a:cubicBezTo>
                    <a:pt x="222" y="41"/>
                    <a:pt x="185" y="1"/>
                    <a:pt x="139"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59" name="Google Shape;2059;p56"/>
            <p:cNvSpPr/>
            <p:nvPr/>
          </p:nvSpPr>
          <p:spPr>
            <a:xfrm>
              <a:off x="4968825" y="2577825"/>
              <a:ext cx="5800" cy="4825"/>
            </a:xfrm>
            <a:custGeom>
              <a:rect b="b" l="l" r="r" t="t"/>
              <a:pathLst>
                <a:path extrusionOk="0" h="193" w="232">
                  <a:moveTo>
                    <a:pt x="130" y="1"/>
                  </a:moveTo>
                  <a:cubicBezTo>
                    <a:pt x="51" y="1"/>
                    <a:pt x="1" y="101"/>
                    <a:pt x="66" y="166"/>
                  </a:cubicBezTo>
                  <a:cubicBezTo>
                    <a:pt x="84" y="185"/>
                    <a:pt x="107" y="193"/>
                    <a:pt x="130" y="193"/>
                  </a:cubicBezTo>
                  <a:cubicBezTo>
                    <a:pt x="180" y="193"/>
                    <a:pt x="229" y="154"/>
                    <a:pt x="224" y="94"/>
                  </a:cubicBezTo>
                  <a:cubicBezTo>
                    <a:pt x="231" y="44"/>
                    <a:pt x="188" y="1"/>
                    <a:pt x="13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0" name="Google Shape;2060;p56"/>
            <p:cNvSpPr/>
            <p:nvPr/>
          </p:nvSpPr>
          <p:spPr>
            <a:xfrm>
              <a:off x="4960525" y="2531675"/>
              <a:ext cx="5625" cy="4900"/>
            </a:xfrm>
            <a:custGeom>
              <a:rect b="b" l="l" r="r" t="t"/>
              <a:pathLst>
                <a:path extrusionOk="0" h="196" w="225">
                  <a:moveTo>
                    <a:pt x="123" y="0"/>
                  </a:moveTo>
                  <a:cubicBezTo>
                    <a:pt x="37" y="0"/>
                    <a:pt x="1" y="108"/>
                    <a:pt x="59" y="166"/>
                  </a:cubicBezTo>
                  <a:cubicBezTo>
                    <a:pt x="79" y="187"/>
                    <a:pt x="103" y="195"/>
                    <a:pt x="126" y="195"/>
                  </a:cubicBezTo>
                  <a:cubicBezTo>
                    <a:pt x="177" y="195"/>
                    <a:pt x="224" y="153"/>
                    <a:pt x="224" y="94"/>
                  </a:cubicBezTo>
                  <a:cubicBezTo>
                    <a:pt x="217" y="43"/>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1" name="Google Shape;2061;p56"/>
            <p:cNvSpPr/>
            <p:nvPr/>
          </p:nvSpPr>
          <p:spPr>
            <a:xfrm>
              <a:off x="4960575" y="2539400"/>
              <a:ext cx="5575" cy="4750"/>
            </a:xfrm>
            <a:custGeom>
              <a:rect b="b" l="l" r="r" t="t"/>
              <a:pathLst>
                <a:path extrusionOk="0" h="190" w="223">
                  <a:moveTo>
                    <a:pt x="114" y="1"/>
                  </a:moveTo>
                  <a:cubicBezTo>
                    <a:pt x="39" y="1"/>
                    <a:pt x="1" y="104"/>
                    <a:pt x="57" y="160"/>
                  </a:cubicBezTo>
                  <a:cubicBezTo>
                    <a:pt x="75" y="181"/>
                    <a:pt x="99" y="190"/>
                    <a:pt x="122" y="190"/>
                  </a:cubicBezTo>
                  <a:cubicBezTo>
                    <a:pt x="172" y="190"/>
                    <a:pt x="222" y="149"/>
                    <a:pt x="222" y="95"/>
                  </a:cubicBezTo>
                  <a:cubicBezTo>
                    <a:pt x="222" y="37"/>
                    <a:pt x="179" y="1"/>
                    <a:pt x="121" y="1"/>
                  </a:cubicBezTo>
                  <a:cubicBezTo>
                    <a:pt x="119" y="1"/>
                    <a:pt x="116" y="1"/>
                    <a:pt x="11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2" name="Google Shape;2062;p56"/>
            <p:cNvSpPr/>
            <p:nvPr/>
          </p:nvSpPr>
          <p:spPr>
            <a:xfrm>
              <a:off x="4960525" y="2547175"/>
              <a:ext cx="5625" cy="4725"/>
            </a:xfrm>
            <a:custGeom>
              <a:rect b="b" l="l" r="r" t="t"/>
              <a:pathLst>
                <a:path extrusionOk="0" h="189" w="225">
                  <a:moveTo>
                    <a:pt x="123" y="0"/>
                  </a:moveTo>
                  <a:cubicBezTo>
                    <a:pt x="37" y="0"/>
                    <a:pt x="1" y="101"/>
                    <a:pt x="59" y="159"/>
                  </a:cubicBezTo>
                  <a:cubicBezTo>
                    <a:pt x="79" y="180"/>
                    <a:pt x="103" y="189"/>
                    <a:pt x="126" y="189"/>
                  </a:cubicBezTo>
                  <a:cubicBezTo>
                    <a:pt x="177" y="189"/>
                    <a:pt x="224" y="146"/>
                    <a:pt x="224" y="87"/>
                  </a:cubicBezTo>
                  <a:cubicBezTo>
                    <a:pt x="217" y="36"/>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3" name="Google Shape;2063;p56"/>
            <p:cNvSpPr/>
            <p:nvPr/>
          </p:nvSpPr>
          <p:spPr>
            <a:xfrm>
              <a:off x="4960525" y="2554750"/>
              <a:ext cx="5625" cy="4825"/>
            </a:xfrm>
            <a:custGeom>
              <a:rect b="b" l="l" r="r" t="t"/>
              <a:pathLst>
                <a:path extrusionOk="0" h="193" w="225">
                  <a:moveTo>
                    <a:pt x="123" y="0"/>
                  </a:moveTo>
                  <a:cubicBezTo>
                    <a:pt x="44" y="0"/>
                    <a:pt x="1" y="101"/>
                    <a:pt x="59" y="166"/>
                  </a:cubicBezTo>
                  <a:cubicBezTo>
                    <a:pt x="77" y="184"/>
                    <a:pt x="100" y="192"/>
                    <a:pt x="123" y="192"/>
                  </a:cubicBezTo>
                  <a:cubicBezTo>
                    <a:pt x="173" y="192"/>
                    <a:pt x="224" y="153"/>
                    <a:pt x="224" y="94"/>
                  </a:cubicBezTo>
                  <a:cubicBezTo>
                    <a:pt x="224" y="44"/>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4" name="Google Shape;2064;p56"/>
            <p:cNvSpPr/>
            <p:nvPr/>
          </p:nvSpPr>
          <p:spPr>
            <a:xfrm>
              <a:off x="4960525" y="2562500"/>
              <a:ext cx="5625" cy="4800"/>
            </a:xfrm>
            <a:custGeom>
              <a:rect b="b" l="l" r="r" t="t"/>
              <a:pathLst>
                <a:path extrusionOk="0" h="192" w="225">
                  <a:moveTo>
                    <a:pt x="123" y="0"/>
                  </a:moveTo>
                  <a:cubicBezTo>
                    <a:pt x="37" y="0"/>
                    <a:pt x="1" y="101"/>
                    <a:pt x="59" y="166"/>
                  </a:cubicBezTo>
                  <a:cubicBezTo>
                    <a:pt x="78" y="183"/>
                    <a:pt x="100" y="191"/>
                    <a:pt x="122" y="191"/>
                  </a:cubicBezTo>
                  <a:cubicBezTo>
                    <a:pt x="174" y="191"/>
                    <a:pt x="224" y="148"/>
                    <a:pt x="224" y="87"/>
                  </a:cubicBezTo>
                  <a:cubicBezTo>
                    <a:pt x="217" y="37"/>
                    <a:pt x="181" y="0"/>
                    <a:pt x="123"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5" name="Google Shape;2065;p56"/>
            <p:cNvSpPr/>
            <p:nvPr/>
          </p:nvSpPr>
          <p:spPr>
            <a:xfrm>
              <a:off x="4960575" y="2570225"/>
              <a:ext cx="5575" cy="4750"/>
            </a:xfrm>
            <a:custGeom>
              <a:rect b="b" l="l" r="r" t="t"/>
              <a:pathLst>
                <a:path extrusionOk="0" h="190" w="223">
                  <a:moveTo>
                    <a:pt x="134" y="1"/>
                  </a:moveTo>
                  <a:cubicBezTo>
                    <a:pt x="130" y="1"/>
                    <a:pt x="126" y="1"/>
                    <a:pt x="121" y="2"/>
                  </a:cubicBezTo>
                  <a:cubicBezTo>
                    <a:pt x="119" y="1"/>
                    <a:pt x="116" y="1"/>
                    <a:pt x="113" y="1"/>
                  </a:cubicBezTo>
                  <a:cubicBezTo>
                    <a:pt x="33" y="1"/>
                    <a:pt x="1" y="104"/>
                    <a:pt x="57" y="160"/>
                  </a:cubicBezTo>
                  <a:cubicBezTo>
                    <a:pt x="77" y="181"/>
                    <a:pt x="101" y="190"/>
                    <a:pt x="124" y="190"/>
                  </a:cubicBezTo>
                  <a:cubicBezTo>
                    <a:pt x="175" y="190"/>
                    <a:pt x="222" y="147"/>
                    <a:pt x="222" y="88"/>
                  </a:cubicBezTo>
                  <a:cubicBezTo>
                    <a:pt x="216" y="41"/>
                    <a:pt x="184" y="1"/>
                    <a:pt x="134"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6" name="Google Shape;2066;p56"/>
            <p:cNvSpPr/>
            <p:nvPr/>
          </p:nvSpPr>
          <p:spPr>
            <a:xfrm>
              <a:off x="4960525" y="2577825"/>
              <a:ext cx="5625" cy="4825"/>
            </a:xfrm>
            <a:custGeom>
              <a:rect b="b" l="l" r="r" t="t"/>
              <a:pathLst>
                <a:path extrusionOk="0" h="193" w="225">
                  <a:moveTo>
                    <a:pt x="123" y="1"/>
                  </a:moveTo>
                  <a:cubicBezTo>
                    <a:pt x="44" y="1"/>
                    <a:pt x="1" y="101"/>
                    <a:pt x="59" y="166"/>
                  </a:cubicBezTo>
                  <a:cubicBezTo>
                    <a:pt x="77" y="185"/>
                    <a:pt x="100" y="193"/>
                    <a:pt x="123" y="193"/>
                  </a:cubicBezTo>
                  <a:cubicBezTo>
                    <a:pt x="173" y="193"/>
                    <a:pt x="224" y="154"/>
                    <a:pt x="224" y="94"/>
                  </a:cubicBezTo>
                  <a:cubicBezTo>
                    <a:pt x="224" y="44"/>
                    <a:pt x="181" y="1"/>
                    <a:pt x="123"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7" name="Google Shape;2067;p56"/>
            <p:cNvSpPr/>
            <p:nvPr/>
          </p:nvSpPr>
          <p:spPr>
            <a:xfrm>
              <a:off x="4952050" y="2531675"/>
              <a:ext cx="5625" cy="4900"/>
            </a:xfrm>
            <a:custGeom>
              <a:rect b="b" l="l" r="r" t="t"/>
              <a:pathLst>
                <a:path extrusionOk="0" h="196" w="225">
                  <a:moveTo>
                    <a:pt x="131" y="0"/>
                  </a:moveTo>
                  <a:cubicBezTo>
                    <a:pt x="44" y="0"/>
                    <a:pt x="1" y="108"/>
                    <a:pt x="59" y="166"/>
                  </a:cubicBezTo>
                  <a:cubicBezTo>
                    <a:pt x="79" y="187"/>
                    <a:pt x="103" y="195"/>
                    <a:pt x="126" y="195"/>
                  </a:cubicBezTo>
                  <a:cubicBezTo>
                    <a:pt x="177" y="195"/>
                    <a:pt x="224" y="153"/>
                    <a:pt x="224" y="94"/>
                  </a:cubicBezTo>
                  <a:cubicBezTo>
                    <a:pt x="217"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8" name="Google Shape;2068;p56"/>
            <p:cNvSpPr/>
            <p:nvPr/>
          </p:nvSpPr>
          <p:spPr>
            <a:xfrm>
              <a:off x="4952100" y="2539400"/>
              <a:ext cx="5575" cy="4750"/>
            </a:xfrm>
            <a:custGeom>
              <a:rect b="b" l="l" r="r" t="t"/>
              <a:pathLst>
                <a:path extrusionOk="0" h="190" w="223">
                  <a:moveTo>
                    <a:pt x="120"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69" name="Google Shape;2069;p56"/>
            <p:cNvSpPr/>
            <p:nvPr/>
          </p:nvSpPr>
          <p:spPr>
            <a:xfrm>
              <a:off x="4952050" y="2547175"/>
              <a:ext cx="5625" cy="4725"/>
            </a:xfrm>
            <a:custGeom>
              <a:rect b="b" l="l" r="r" t="t"/>
              <a:pathLst>
                <a:path extrusionOk="0" h="189" w="225">
                  <a:moveTo>
                    <a:pt x="131" y="0"/>
                  </a:moveTo>
                  <a:cubicBezTo>
                    <a:pt x="44" y="0"/>
                    <a:pt x="1" y="101"/>
                    <a:pt x="59" y="159"/>
                  </a:cubicBezTo>
                  <a:cubicBezTo>
                    <a:pt x="79" y="180"/>
                    <a:pt x="103" y="189"/>
                    <a:pt x="126" y="189"/>
                  </a:cubicBezTo>
                  <a:cubicBezTo>
                    <a:pt x="177" y="189"/>
                    <a:pt x="224" y="146"/>
                    <a:pt x="224" y="87"/>
                  </a:cubicBezTo>
                  <a:cubicBezTo>
                    <a:pt x="217"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0" name="Google Shape;2070;p56"/>
            <p:cNvSpPr/>
            <p:nvPr/>
          </p:nvSpPr>
          <p:spPr>
            <a:xfrm>
              <a:off x="4952050"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1" name="Google Shape;2071;p56"/>
            <p:cNvSpPr/>
            <p:nvPr/>
          </p:nvSpPr>
          <p:spPr>
            <a:xfrm>
              <a:off x="4952050" y="2562500"/>
              <a:ext cx="5625" cy="4800"/>
            </a:xfrm>
            <a:custGeom>
              <a:rect b="b" l="l" r="r" t="t"/>
              <a:pathLst>
                <a:path extrusionOk="0" h="192" w="225">
                  <a:moveTo>
                    <a:pt x="131" y="0"/>
                  </a:moveTo>
                  <a:cubicBezTo>
                    <a:pt x="44" y="0"/>
                    <a:pt x="1" y="101"/>
                    <a:pt x="59" y="166"/>
                  </a:cubicBezTo>
                  <a:cubicBezTo>
                    <a:pt x="78" y="183"/>
                    <a:pt x="100" y="191"/>
                    <a:pt x="122" y="191"/>
                  </a:cubicBezTo>
                  <a:cubicBezTo>
                    <a:pt x="174" y="191"/>
                    <a:pt x="224" y="148"/>
                    <a:pt x="224" y="87"/>
                  </a:cubicBezTo>
                  <a:cubicBezTo>
                    <a:pt x="217"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2" name="Google Shape;2072;p56"/>
            <p:cNvSpPr/>
            <p:nvPr/>
          </p:nvSpPr>
          <p:spPr>
            <a:xfrm>
              <a:off x="4952100" y="2570225"/>
              <a:ext cx="5575" cy="4750"/>
            </a:xfrm>
            <a:custGeom>
              <a:rect b="b" l="l" r="r" t="t"/>
              <a:pathLst>
                <a:path extrusionOk="0" h="190" w="223">
                  <a:moveTo>
                    <a:pt x="140" y="1"/>
                  </a:moveTo>
                  <a:cubicBezTo>
                    <a:pt x="136" y="1"/>
                    <a:pt x="132" y="1"/>
                    <a:pt x="129" y="2"/>
                  </a:cubicBezTo>
                  <a:cubicBezTo>
                    <a:pt x="126" y="1"/>
                    <a:pt x="123" y="1"/>
                    <a:pt x="120" y="1"/>
                  </a:cubicBezTo>
                  <a:cubicBezTo>
                    <a:pt x="39" y="1"/>
                    <a:pt x="1" y="104"/>
                    <a:pt x="57" y="160"/>
                  </a:cubicBezTo>
                  <a:cubicBezTo>
                    <a:pt x="77" y="181"/>
                    <a:pt x="101" y="190"/>
                    <a:pt x="124" y="190"/>
                  </a:cubicBezTo>
                  <a:cubicBezTo>
                    <a:pt x="175" y="190"/>
                    <a:pt x="222" y="147"/>
                    <a:pt x="222" y="88"/>
                  </a:cubicBezTo>
                  <a:cubicBezTo>
                    <a:pt x="216" y="41"/>
                    <a:pt x="184"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3" name="Google Shape;2073;p56"/>
            <p:cNvSpPr/>
            <p:nvPr/>
          </p:nvSpPr>
          <p:spPr>
            <a:xfrm>
              <a:off x="4952050"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4" name="Google Shape;2074;p56"/>
            <p:cNvSpPr/>
            <p:nvPr/>
          </p:nvSpPr>
          <p:spPr>
            <a:xfrm>
              <a:off x="4943575" y="2531675"/>
              <a:ext cx="5750" cy="4900"/>
            </a:xfrm>
            <a:custGeom>
              <a:rect b="b" l="l" r="r" t="t"/>
              <a:pathLst>
                <a:path extrusionOk="0" h="196" w="230">
                  <a:moveTo>
                    <a:pt x="131" y="0"/>
                  </a:moveTo>
                  <a:cubicBezTo>
                    <a:pt x="44" y="0"/>
                    <a:pt x="1" y="108"/>
                    <a:pt x="66" y="166"/>
                  </a:cubicBezTo>
                  <a:cubicBezTo>
                    <a:pt x="84" y="187"/>
                    <a:pt x="107" y="195"/>
                    <a:pt x="130" y="195"/>
                  </a:cubicBezTo>
                  <a:cubicBezTo>
                    <a:pt x="180" y="195"/>
                    <a:pt x="229" y="153"/>
                    <a:pt x="224" y="94"/>
                  </a:cubicBezTo>
                  <a:cubicBezTo>
                    <a:pt x="224" y="43"/>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5" name="Google Shape;2075;p56"/>
            <p:cNvSpPr/>
            <p:nvPr/>
          </p:nvSpPr>
          <p:spPr>
            <a:xfrm>
              <a:off x="4943625" y="2539400"/>
              <a:ext cx="5575" cy="4750"/>
            </a:xfrm>
            <a:custGeom>
              <a:rect b="b" l="l" r="r" t="t"/>
              <a:pathLst>
                <a:path extrusionOk="0" h="190" w="223">
                  <a:moveTo>
                    <a:pt x="121" y="1"/>
                  </a:moveTo>
                  <a:cubicBezTo>
                    <a:pt x="39" y="1"/>
                    <a:pt x="1" y="104"/>
                    <a:pt x="57" y="160"/>
                  </a:cubicBezTo>
                  <a:cubicBezTo>
                    <a:pt x="77" y="181"/>
                    <a:pt x="102" y="190"/>
                    <a:pt x="125" y="190"/>
                  </a:cubicBezTo>
                  <a:cubicBezTo>
                    <a:pt x="176" y="190"/>
                    <a:pt x="222" y="149"/>
                    <a:pt x="222" y="95"/>
                  </a:cubicBezTo>
                  <a:cubicBezTo>
                    <a:pt x="222" y="37"/>
                    <a:pt x="179" y="1"/>
                    <a:pt x="129" y="1"/>
                  </a:cubicBezTo>
                  <a:cubicBezTo>
                    <a:pt x="126" y="1"/>
                    <a:pt x="123" y="1"/>
                    <a:pt x="12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6" name="Google Shape;2076;p56"/>
            <p:cNvSpPr/>
            <p:nvPr/>
          </p:nvSpPr>
          <p:spPr>
            <a:xfrm>
              <a:off x="4943575" y="2547175"/>
              <a:ext cx="5750" cy="4725"/>
            </a:xfrm>
            <a:custGeom>
              <a:rect b="b" l="l" r="r" t="t"/>
              <a:pathLst>
                <a:path extrusionOk="0" h="189" w="230">
                  <a:moveTo>
                    <a:pt x="131" y="0"/>
                  </a:moveTo>
                  <a:cubicBezTo>
                    <a:pt x="44" y="0"/>
                    <a:pt x="1" y="101"/>
                    <a:pt x="66" y="159"/>
                  </a:cubicBezTo>
                  <a:cubicBezTo>
                    <a:pt x="84" y="180"/>
                    <a:pt x="107" y="189"/>
                    <a:pt x="130" y="189"/>
                  </a:cubicBezTo>
                  <a:cubicBezTo>
                    <a:pt x="180" y="189"/>
                    <a:pt x="229" y="146"/>
                    <a:pt x="224" y="87"/>
                  </a:cubicBezTo>
                  <a:cubicBezTo>
                    <a:pt x="224" y="36"/>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7" name="Google Shape;2077;p56"/>
            <p:cNvSpPr/>
            <p:nvPr/>
          </p:nvSpPr>
          <p:spPr>
            <a:xfrm>
              <a:off x="4943575" y="2554750"/>
              <a:ext cx="5625" cy="4825"/>
            </a:xfrm>
            <a:custGeom>
              <a:rect b="b" l="l" r="r" t="t"/>
              <a:pathLst>
                <a:path extrusionOk="0" h="193" w="225">
                  <a:moveTo>
                    <a:pt x="131" y="0"/>
                  </a:moveTo>
                  <a:cubicBezTo>
                    <a:pt x="44" y="0"/>
                    <a:pt x="1" y="101"/>
                    <a:pt x="59" y="166"/>
                  </a:cubicBezTo>
                  <a:cubicBezTo>
                    <a:pt x="79" y="184"/>
                    <a:pt x="103" y="192"/>
                    <a:pt x="126" y="192"/>
                  </a:cubicBezTo>
                  <a:cubicBezTo>
                    <a:pt x="177" y="192"/>
                    <a:pt x="224" y="153"/>
                    <a:pt x="224" y="94"/>
                  </a:cubicBezTo>
                  <a:cubicBezTo>
                    <a:pt x="224" y="44"/>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8" name="Google Shape;2078;p56"/>
            <p:cNvSpPr/>
            <p:nvPr/>
          </p:nvSpPr>
          <p:spPr>
            <a:xfrm>
              <a:off x="4943575" y="2562500"/>
              <a:ext cx="5750" cy="4800"/>
            </a:xfrm>
            <a:custGeom>
              <a:rect b="b" l="l" r="r" t="t"/>
              <a:pathLst>
                <a:path extrusionOk="0" h="192" w="230">
                  <a:moveTo>
                    <a:pt x="131" y="0"/>
                  </a:moveTo>
                  <a:cubicBezTo>
                    <a:pt x="44" y="0"/>
                    <a:pt x="1" y="101"/>
                    <a:pt x="66" y="166"/>
                  </a:cubicBezTo>
                  <a:cubicBezTo>
                    <a:pt x="83" y="183"/>
                    <a:pt x="104" y="191"/>
                    <a:pt x="126" y="191"/>
                  </a:cubicBezTo>
                  <a:cubicBezTo>
                    <a:pt x="177" y="191"/>
                    <a:pt x="230" y="148"/>
                    <a:pt x="224" y="87"/>
                  </a:cubicBezTo>
                  <a:cubicBezTo>
                    <a:pt x="224" y="37"/>
                    <a:pt x="181" y="0"/>
                    <a:pt x="131"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79" name="Google Shape;2079;p56"/>
            <p:cNvSpPr/>
            <p:nvPr/>
          </p:nvSpPr>
          <p:spPr>
            <a:xfrm>
              <a:off x="4943625" y="2570225"/>
              <a:ext cx="5700" cy="4750"/>
            </a:xfrm>
            <a:custGeom>
              <a:rect b="b" l="l" r="r" t="t"/>
              <a:pathLst>
                <a:path extrusionOk="0" h="190" w="228">
                  <a:moveTo>
                    <a:pt x="140" y="1"/>
                  </a:moveTo>
                  <a:cubicBezTo>
                    <a:pt x="136" y="1"/>
                    <a:pt x="132" y="1"/>
                    <a:pt x="129" y="2"/>
                  </a:cubicBezTo>
                  <a:cubicBezTo>
                    <a:pt x="126" y="1"/>
                    <a:pt x="123" y="1"/>
                    <a:pt x="121" y="1"/>
                  </a:cubicBezTo>
                  <a:cubicBezTo>
                    <a:pt x="39" y="1"/>
                    <a:pt x="1" y="104"/>
                    <a:pt x="64" y="160"/>
                  </a:cubicBezTo>
                  <a:cubicBezTo>
                    <a:pt x="82" y="181"/>
                    <a:pt x="105" y="190"/>
                    <a:pt x="128" y="190"/>
                  </a:cubicBezTo>
                  <a:cubicBezTo>
                    <a:pt x="178" y="190"/>
                    <a:pt x="227" y="147"/>
                    <a:pt x="222" y="88"/>
                  </a:cubicBezTo>
                  <a:cubicBezTo>
                    <a:pt x="222" y="41"/>
                    <a:pt x="185" y="1"/>
                    <a:pt x="14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0" name="Google Shape;2080;p56"/>
            <p:cNvSpPr/>
            <p:nvPr/>
          </p:nvSpPr>
          <p:spPr>
            <a:xfrm>
              <a:off x="4943575" y="2577825"/>
              <a:ext cx="5625" cy="4825"/>
            </a:xfrm>
            <a:custGeom>
              <a:rect b="b" l="l" r="r" t="t"/>
              <a:pathLst>
                <a:path extrusionOk="0" h="193" w="225">
                  <a:moveTo>
                    <a:pt x="131" y="1"/>
                  </a:moveTo>
                  <a:cubicBezTo>
                    <a:pt x="44" y="1"/>
                    <a:pt x="1" y="101"/>
                    <a:pt x="59" y="166"/>
                  </a:cubicBezTo>
                  <a:cubicBezTo>
                    <a:pt x="79" y="185"/>
                    <a:pt x="103" y="193"/>
                    <a:pt x="126" y="193"/>
                  </a:cubicBezTo>
                  <a:cubicBezTo>
                    <a:pt x="177" y="193"/>
                    <a:pt x="224" y="154"/>
                    <a:pt x="224" y="94"/>
                  </a:cubicBezTo>
                  <a:cubicBezTo>
                    <a:pt x="224" y="44"/>
                    <a:pt x="181" y="1"/>
                    <a:pt x="131"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81" name="Google Shape;2081;p56"/>
          <p:cNvSpPr/>
          <p:nvPr/>
        </p:nvSpPr>
        <p:spPr>
          <a:xfrm>
            <a:off x="7747607" y="3426066"/>
            <a:ext cx="174337" cy="174337"/>
          </a:xfrm>
          <a:custGeom>
            <a:rect b="b" l="l" r="r" t="t"/>
            <a:pathLst>
              <a:path extrusionOk="0" h="208163" w="208163">
                <a:moveTo>
                  <a:pt x="79632" y="48546"/>
                </a:moveTo>
                <a:cubicBezTo>
                  <a:pt x="80399" y="48546"/>
                  <a:pt x="81191" y="48783"/>
                  <a:pt x="81877" y="49126"/>
                </a:cubicBezTo>
                <a:lnTo>
                  <a:pt x="158203" y="101306"/>
                </a:lnTo>
                <a:cubicBezTo>
                  <a:pt x="159036" y="101861"/>
                  <a:pt x="159591" y="102971"/>
                  <a:pt x="159591" y="104081"/>
                </a:cubicBezTo>
                <a:cubicBezTo>
                  <a:pt x="159591" y="105191"/>
                  <a:pt x="159036" y="106302"/>
                  <a:pt x="158203" y="106857"/>
                </a:cubicBezTo>
                <a:lnTo>
                  <a:pt x="81877" y="159036"/>
                </a:lnTo>
                <a:cubicBezTo>
                  <a:pt x="81045" y="159314"/>
                  <a:pt x="80489" y="159591"/>
                  <a:pt x="79934" y="159591"/>
                </a:cubicBezTo>
                <a:cubicBezTo>
                  <a:pt x="79379" y="159591"/>
                  <a:pt x="78547" y="159591"/>
                  <a:pt x="78269" y="159314"/>
                </a:cubicBezTo>
                <a:cubicBezTo>
                  <a:pt x="77159" y="158481"/>
                  <a:pt x="76326" y="157371"/>
                  <a:pt x="76326" y="156260"/>
                </a:cubicBezTo>
                <a:lnTo>
                  <a:pt x="76326" y="52179"/>
                </a:lnTo>
                <a:cubicBezTo>
                  <a:pt x="76326" y="50792"/>
                  <a:pt x="77159" y="49681"/>
                  <a:pt x="78269" y="48849"/>
                </a:cubicBezTo>
                <a:cubicBezTo>
                  <a:pt x="78693" y="48637"/>
                  <a:pt x="79158" y="48546"/>
                  <a:pt x="79632" y="48546"/>
                </a:cubicBezTo>
                <a:close/>
                <a:moveTo>
                  <a:pt x="104081" y="0"/>
                </a:moveTo>
                <a:cubicBezTo>
                  <a:pt x="46628" y="0"/>
                  <a:pt x="0" y="46628"/>
                  <a:pt x="0" y="104081"/>
                </a:cubicBezTo>
                <a:cubicBezTo>
                  <a:pt x="0" y="161534"/>
                  <a:pt x="46628" y="208162"/>
                  <a:pt x="104081" y="208162"/>
                </a:cubicBezTo>
                <a:cubicBezTo>
                  <a:pt x="161534" y="208162"/>
                  <a:pt x="208162" y="161534"/>
                  <a:pt x="208162" y="104081"/>
                </a:cubicBezTo>
                <a:cubicBezTo>
                  <a:pt x="208162" y="46628"/>
                  <a:pt x="161534" y="0"/>
                  <a:pt x="10408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2" name="Google Shape;2082;p56"/>
          <p:cNvSpPr/>
          <p:nvPr/>
        </p:nvSpPr>
        <p:spPr>
          <a:xfrm>
            <a:off x="8063864" y="3454885"/>
            <a:ext cx="148500" cy="116700"/>
          </a:xfrm>
          <a:prstGeom prst="stripedRightArrow">
            <a:avLst>
              <a:gd fmla="val 50000" name="adj1"/>
              <a:gd fmla="val 50000" name="adj2"/>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3" name="Google Shape;2083;p56"/>
          <p:cNvSpPr/>
          <p:nvPr/>
        </p:nvSpPr>
        <p:spPr>
          <a:xfrm>
            <a:off x="7165978"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84" name="Google Shape;2084;p56"/>
          <p:cNvSpPr/>
          <p:nvPr/>
        </p:nvSpPr>
        <p:spPr>
          <a:xfrm flipH="1">
            <a:off x="7473344" y="2775822"/>
            <a:ext cx="118200" cy="118200"/>
          </a:xfrm>
          <a:prstGeom prst="curvedRightArrow">
            <a:avLst>
              <a:gd fmla="val 25000" name="adj1"/>
              <a:gd fmla="val 50000" name="adj2"/>
              <a:gd fmla="val 25000" name="adj3"/>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sld>
</file>

<file path=ppt/slides/slide3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088" name="Shape 2088"/>
        <p:cNvGrpSpPr/>
        <p:nvPr/>
      </p:nvGrpSpPr>
      <p:grpSpPr>
        <a:xfrm>
          <a:off x="0" y="0"/>
          <a:ext cx="0" cy="0"/>
          <a:chOff x="0" y="0"/>
          <a:chExt cx="0" cy="0"/>
        </a:xfrm>
      </p:grpSpPr>
      <p:grpSp>
        <p:nvGrpSpPr>
          <p:cNvPr id="2089" name="Google Shape;2089;p57"/>
          <p:cNvGrpSpPr/>
          <p:nvPr/>
        </p:nvGrpSpPr>
        <p:grpSpPr>
          <a:xfrm>
            <a:off x="3642951" y="1176740"/>
            <a:ext cx="2078182" cy="1366558"/>
            <a:chOff x="235800" y="830650"/>
            <a:chExt cx="6978450" cy="4588844"/>
          </a:xfrm>
        </p:grpSpPr>
        <p:sp>
          <p:nvSpPr>
            <p:cNvPr id="2090" name="Google Shape;2090;p57"/>
            <p:cNvSpPr/>
            <p:nvPr/>
          </p:nvSpPr>
          <p:spPr>
            <a:xfrm>
              <a:off x="235800" y="1224769"/>
              <a:ext cx="2592225" cy="4194725"/>
            </a:xfrm>
            <a:custGeom>
              <a:rect b="b" l="l" r="r" t="t"/>
              <a:pathLst>
                <a:path extrusionOk="0" h="167789" w="103689">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1" name="Google Shape;2091;p57"/>
            <p:cNvSpPr/>
            <p:nvPr/>
          </p:nvSpPr>
          <p:spPr>
            <a:xfrm>
              <a:off x="2370225" y="830650"/>
              <a:ext cx="1016975" cy="1158500"/>
            </a:xfrm>
            <a:custGeom>
              <a:rect b="b" l="l" r="r" t="t"/>
              <a:pathLst>
                <a:path extrusionOk="0" h="46340" w="40679">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2" name="Google Shape;2092;p57"/>
            <p:cNvSpPr/>
            <p:nvPr/>
          </p:nvSpPr>
          <p:spPr>
            <a:xfrm>
              <a:off x="3143325" y="1089650"/>
              <a:ext cx="4064350" cy="3503975"/>
            </a:xfrm>
            <a:custGeom>
              <a:rect b="b" l="l" r="r" t="t"/>
              <a:pathLst>
                <a:path extrusionOk="0" h="140159" w="162574">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3" name="Google Shape;2093;p57"/>
            <p:cNvSpPr/>
            <p:nvPr/>
          </p:nvSpPr>
          <p:spPr>
            <a:xfrm>
              <a:off x="6146600" y="3671525"/>
              <a:ext cx="342925" cy="189500"/>
            </a:xfrm>
            <a:custGeom>
              <a:rect b="b" l="l" r="r" t="t"/>
              <a:pathLst>
                <a:path extrusionOk="0" h="7580" w="13717">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4" name="Google Shape;2094;p57"/>
            <p:cNvSpPr/>
            <p:nvPr/>
          </p:nvSpPr>
          <p:spPr>
            <a:xfrm>
              <a:off x="5901600" y="3652500"/>
              <a:ext cx="558700" cy="402875"/>
            </a:xfrm>
            <a:custGeom>
              <a:rect b="b" l="l" r="r" t="t"/>
              <a:pathLst>
                <a:path extrusionOk="0" h="16115" w="22348">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5" name="Google Shape;2095;p57"/>
            <p:cNvSpPr/>
            <p:nvPr/>
          </p:nvSpPr>
          <p:spPr>
            <a:xfrm>
              <a:off x="6249675" y="4061675"/>
              <a:ext cx="964575" cy="811125"/>
            </a:xfrm>
            <a:custGeom>
              <a:rect b="b" l="l" r="r" t="t"/>
              <a:pathLst>
                <a:path extrusionOk="0" h="32445" w="38583">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noFill/>
            <a:ln cap="flat" cmpd="sng" w="9525">
              <a:solidFill>
                <a:srgbClr val="E1E7EC"/>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096" name="Google Shape;2096;p57"/>
          <p:cNvGrpSpPr/>
          <p:nvPr/>
        </p:nvGrpSpPr>
        <p:grpSpPr>
          <a:xfrm>
            <a:off x="738454" y="3007842"/>
            <a:ext cx="2622876" cy="1333540"/>
            <a:chOff x="238125" y="1038125"/>
            <a:chExt cx="7146800" cy="3633625"/>
          </a:xfrm>
        </p:grpSpPr>
        <p:sp>
          <p:nvSpPr>
            <p:cNvPr id="2097" name="Google Shape;2097;p57"/>
            <p:cNvSpPr/>
            <p:nvPr/>
          </p:nvSpPr>
          <p:spPr>
            <a:xfrm>
              <a:off x="6256150" y="3780375"/>
              <a:ext cx="62400" cy="53425"/>
            </a:xfrm>
            <a:custGeom>
              <a:rect b="b" l="l" r="r" t="t"/>
              <a:pathLst>
                <a:path extrusionOk="0" h="2137" w="2496">
                  <a:moveTo>
                    <a:pt x="1065" y="0"/>
                  </a:moveTo>
                  <a:cubicBezTo>
                    <a:pt x="472"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8" name="Google Shape;2098;p57"/>
            <p:cNvSpPr/>
            <p:nvPr/>
          </p:nvSpPr>
          <p:spPr>
            <a:xfrm>
              <a:off x="6256150" y="3856775"/>
              <a:ext cx="62200" cy="53250"/>
            </a:xfrm>
            <a:custGeom>
              <a:rect b="b" l="l" r="r" t="t"/>
              <a:pathLst>
                <a:path extrusionOk="0" h="2130" w="2488">
                  <a:moveTo>
                    <a:pt x="1065" y="1"/>
                  </a:moveTo>
                  <a:cubicBezTo>
                    <a:pt x="480" y="1"/>
                    <a:pt x="0" y="472"/>
                    <a:pt x="0" y="1066"/>
                  </a:cubicBezTo>
                  <a:cubicBezTo>
                    <a:pt x="0" y="1704"/>
                    <a:pt x="524" y="2129"/>
                    <a:pt x="1070" y="2129"/>
                  </a:cubicBezTo>
                  <a:cubicBezTo>
                    <a:pt x="1331" y="2129"/>
                    <a:pt x="1597" y="2032"/>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99" name="Google Shape;2099;p57"/>
            <p:cNvSpPr/>
            <p:nvPr/>
          </p:nvSpPr>
          <p:spPr>
            <a:xfrm>
              <a:off x="6256150" y="3932800"/>
              <a:ext cx="62200" cy="53425"/>
            </a:xfrm>
            <a:custGeom>
              <a:rect b="b" l="l" r="r" t="t"/>
              <a:pathLst>
                <a:path extrusionOk="0" h="2137" w="2488">
                  <a:moveTo>
                    <a:pt x="1065" y="0"/>
                  </a:moveTo>
                  <a:cubicBezTo>
                    <a:pt x="472" y="0"/>
                    <a:pt x="0" y="480"/>
                    <a:pt x="0" y="1065"/>
                  </a:cubicBezTo>
                  <a:cubicBezTo>
                    <a:pt x="0" y="1709"/>
                    <a:pt x="525" y="2137"/>
                    <a:pt x="1071" y="2137"/>
                  </a:cubicBezTo>
                  <a:cubicBezTo>
                    <a:pt x="1332" y="2137"/>
                    <a:pt x="1597"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0" name="Google Shape;2100;p57"/>
            <p:cNvSpPr/>
            <p:nvPr/>
          </p:nvSpPr>
          <p:spPr>
            <a:xfrm>
              <a:off x="6332350"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1" name="Google Shape;2101;p57"/>
            <p:cNvSpPr/>
            <p:nvPr/>
          </p:nvSpPr>
          <p:spPr>
            <a:xfrm>
              <a:off x="6332350"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2" name="Google Shape;2102;p57"/>
            <p:cNvSpPr/>
            <p:nvPr/>
          </p:nvSpPr>
          <p:spPr>
            <a:xfrm>
              <a:off x="6408350" y="385677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3" name="Google Shape;2103;p57"/>
            <p:cNvSpPr/>
            <p:nvPr/>
          </p:nvSpPr>
          <p:spPr>
            <a:xfrm>
              <a:off x="6408350" y="3932800"/>
              <a:ext cx="62425" cy="53425"/>
            </a:xfrm>
            <a:custGeom>
              <a:rect b="b" l="l" r="r" t="t"/>
              <a:pathLst>
                <a:path extrusionOk="0" h="2137" w="2497">
                  <a:moveTo>
                    <a:pt x="1074" y="0"/>
                  </a:moveTo>
                  <a:cubicBezTo>
                    <a:pt x="481" y="0"/>
                    <a:pt x="1" y="480"/>
                    <a:pt x="1" y="1065"/>
                  </a:cubicBezTo>
                  <a:cubicBezTo>
                    <a:pt x="1" y="1709"/>
                    <a:pt x="526" y="2137"/>
                    <a:pt x="1075" y="2137"/>
                  </a:cubicBezTo>
                  <a:cubicBezTo>
                    <a:pt x="1337" y="2137"/>
                    <a:pt x="1604" y="2039"/>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4" name="Google Shape;2104;p57"/>
            <p:cNvSpPr/>
            <p:nvPr/>
          </p:nvSpPr>
          <p:spPr>
            <a:xfrm>
              <a:off x="6408350" y="4085225"/>
              <a:ext cx="62425" cy="53350"/>
            </a:xfrm>
            <a:custGeom>
              <a:rect b="b" l="l" r="r" t="t"/>
              <a:pathLst>
                <a:path extrusionOk="0" h="2134" w="2497">
                  <a:moveTo>
                    <a:pt x="1074" y="0"/>
                  </a:moveTo>
                  <a:cubicBezTo>
                    <a:pt x="481" y="0"/>
                    <a:pt x="9" y="480"/>
                    <a:pt x="1" y="1065"/>
                  </a:cubicBezTo>
                  <a:cubicBezTo>
                    <a:pt x="1" y="1709"/>
                    <a:pt x="526" y="2133"/>
                    <a:pt x="1075" y="2133"/>
                  </a:cubicBezTo>
                  <a:cubicBezTo>
                    <a:pt x="1337" y="2133"/>
                    <a:pt x="1604"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5" name="Google Shape;2105;p57"/>
            <p:cNvSpPr/>
            <p:nvPr/>
          </p:nvSpPr>
          <p:spPr>
            <a:xfrm>
              <a:off x="6484575" y="385677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6" name="Google Shape;2106;p57"/>
            <p:cNvSpPr/>
            <p:nvPr/>
          </p:nvSpPr>
          <p:spPr>
            <a:xfrm>
              <a:off x="648457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7" name="Google Shape;2107;p57"/>
            <p:cNvSpPr/>
            <p:nvPr/>
          </p:nvSpPr>
          <p:spPr>
            <a:xfrm>
              <a:off x="6484575" y="4161425"/>
              <a:ext cx="62425" cy="53300"/>
            </a:xfrm>
            <a:custGeom>
              <a:rect b="b" l="l" r="r" t="t"/>
              <a:pathLst>
                <a:path extrusionOk="0" h="2132" w="2497">
                  <a:moveTo>
                    <a:pt x="1065" y="1"/>
                  </a:moveTo>
                  <a:cubicBezTo>
                    <a:pt x="480" y="1"/>
                    <a:pt x="1" y="472"/>
                    <a:pt x="1" y="1066"/>
                  </a:cubicBezTo>
                  <a:cubicBezTo>
                    <a:pt x="1" y="1708"/>
                    <a:pt x="523" y="2131"/>
                    <a:pt x="1070" y="2131"/>
                  </a:cubicBezTo>
                  <a:cubicBezTo>
                    <a:pt x="1333" y="2131"/>
                    <a:pt x="1602"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8" name="Google Shape;2108;p57"/>
            <p:cNvSpPr/>
            <p:nvPr/>
          </p:nvSpPr>
          <p:spPr>
            <a:xfrm>
              <a:off x="6484575" y="40852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09" name="Google Shape;2109;p57"/>
            <p:cNvSpPr/>
            <p:nvPr/>
          </p:nvSpPr>
          <p:spPr>
            <a:xfrm>
              <a:off x="6484575" y="4009000"/>
              <a:ext cx="62425" cy="53350"/>
            </a:xfrm>
            <a:custGeom>
              <a:rect b="b" l="l" r="r" t="t"/>
              <a:pathLst>
                <a:path extrusionOk="0" h="2134" w="2497">
                  <a:moveTo>
                    <a:pt x="1065" y="1"/>
                  </a:moveTo>
                  <a:cubicBezTo>
                    <a:pt x="480" y="1"/>
                    <a:pt x="1" y="480"/>
                    <a:pt x="1" y="1066"/>
                  </a:cubicBezTo>
                  <a:cubicBezTo>
                    <a:pt x="1" y="1710"/>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0" name="Google Shape;2110;p57"/>
            <p:cNvSpPr/>
            <p:nvPr/>
          </p:nvSpPr>
          <p:spPr>
            <a:xfrm>
              <a:off x="6638425" y="3856775"/>
              <a:ext cx="62425" cy="53250"/>
            </a:xfrm>
            <a:custGeom>
              <a:rect b="b" l="l" r="r" t="t"/>
              <a:pathLst>
                <a:path extrusionOk="0" h="2130" w="2497">
                  <a:moveTo>
                    <a:pt x="1065" y="1"/>
                  </a:moveTo>
                  <a:cubicBezTo>
                    <a:pt x="480" y="1"/>
                    <a:pt x="9"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1" name="Google Shape;2111;p57"/>
            <p:cNvSpPr/>
            <p:nvPr/>
          </p:nvSpPr>
          <p:spPr>
            <a:xfrm>
              <a:off x="6638425" y="3932800"/>
              <a:ext cx="62425" cy="53425"/>
            </a:xfrm>
            <a:custGeom>
              <a:rect b="b" l="l" r="r" t="t"/>
              <a:pathLst>
                <a:path extrusionOk="0" h="2137" w="2497">
                  <a:moveTo>
                    <a:pt x="1065" y="0"/>
                  </a:moveTo>
                  <a:cubicBezTo>
                    <a:pt x="480"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2" name="Google Shape;2112;p57"/>
            <p:cNvSpPr/>
            <p:nvPr/>
          </p:nvSpPr>
          <p:spPr>
            <a:xfrm>
              <a:off x="6638425" y="4161425"/>
              <a:ext cx="62425" cy="53300"/>
            </a:xfrm>
            <a:custGeom>
              <a:rect b="b" l="l" r="r" t="t"/>
              <a:pathLst>
                <a:path extrusionOk="0" h="2132" w="2497">
                  <a:moveTo>
                    <a:pt x="1065" y="1"/>
                  </a:moveTo>
                  <a:cubicBezTo>
                    <a:pt x="480" y="1"/>
                    <a:pt x="1" y="472"/>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3" name="Google Shape;2113;p57"/>
            <p:cNvSpPr/>
            <p:nvPr/>
          </p:nvSpPr>
          <p:spPr>
            <a:xfrm>
              <a:off x="6638425" y="4085225"/>
              <a:ext cx="62425" cy="53350"/>
            </a:xfrm>
            <a:custGeom>
              <a:rect b="b" l="l" r="r" t="t"/>
              <a:pathLst>
                <a:path extrusionOk="0" h="2134" w="2497">
                  <a:moveTo>
                    <a:pt x="1065" y="0"/>
                  </a:moveTo>
                  <a:cubicBezTo>
                    <a:pt x="480" y="0"/>
                    <a:pt x="9" y="480"/>
                    <a:pt x="1" y="1065"/>
                  </a:cubicBezTo>
                  <a:cubicBezTo>
                    <a:pt x="1" y="1709"/>
                    <a:pt x="526" y="2133"/>
                    <a:pt x="1074"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4" name="Google Shape;2114;p57"/>
            <p:cNvSpPr/>
            <p:nvPr/>
          </p:nvSpPr>
          <p:spPr>
            <a:xfrm>
              <a:off x="6638425" y="4009000"/>
              <a:ext cx="62425" cy="53350"/>
            </a:xfrm>
            <a:custGeom>
              <a:rect b="b" l="l" r="r" t="t"/>
              <a:pathLst>
                <a:path extrusionOk="0" h="2134" w="2497">
                  <a:moveTo>
                    <a:pt x="1065" y="1"/>
                  </a:moveTo>
                  <a:cubicBezTo>
                    <a:pt x="480" y="1"/>
                    <a:pt x="1" y="480"/>
                    <a:pt x="1" y="1066"/>
                  </a:cubicBezTo>
                  <a:cubicBezTo>
                    <a:pt x="1" y="1710"/>
                    <a:pt x="530" y="2134"/>
                    <a:pt x="1078" y="2134"/>
                  </a:cubicBezTo>
                  <a:cubicBezTo>
                    <a:pt x="1340" y="2134"/>
                    <a:pt x="1606"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5" name="Google Shape;2115;p57"/>
            <p:cNvSpPr/>
            <p:nvPr/>
          </p:nvSpPr>
          <p:spPr>
            <a:xfrm>
              <a:off x="6715450" y="393280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6" name="Google Shape;2116;p57"/>
            <p:cNvSpPr/>
            <p:nvPr/>
          </p:nvSpPr>
          <p:spPr>
            <a:xfrm>
              <a:off x="6715450" y="40852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7" name="Google Shape;2117;p57"/>
            <p:cNvSpPr/>
            <p:nvPr/>
          </p:nvSpPr>
          <p:spPr>
            <a:xfrm>
              <a:off x="6715450" y="4009000"/>
              <a:ext cx="62225" cy="53350"/>
            </a:xfrm>
            <a:custGeom>
              <a:rect b="b" l="l" r="r" t="t"/>
              <a:pathLst>
                <a:path extrusionOk="0" h="2134" w="2489">
                  <a:moveTo>
                    <a:pt x="1066" y="1"/>
                  </a:moveTo>
                  <a:cubicBezTo>
                    <a:pt x="480" y="1"/>
                    <a:pt x="1" y="480"/>
                    <a:pt x="1" y="1066"/>
                  </a:cubicBezTo>
                  <a:cubicBezTo>
                    <a:pt x="1" y="1710"/>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8" name="Google Shape;2118;p57"/>
            <p:cNvSpPr/>
            <p:nvPr/>
          </p:nvSpPr>
          <p:spPr>
            <a:xfrm>
              <a:off x="6408350" y="4009000"/>
              <a:ext cx="62425" cy="53350"/>
            </a:xfrm>
            <a:custGeom>
              <a:rect b="b" l="l" r="r" t="t"/>
              <a:pathLst>
                <a:path extrusionOk="0" h="2134" w="2497">
                  <a:moveTo>
                    <a:pt x="1074" y="1"/>
                  </a:moveTo>
                  <a:cubicBezTo>
                    <a:pt x="481" y="1"/>
                    <a:pt x="1"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19" name="Google Shape;2119;p57"/>
            <p:cNvSpPr/>
            <p:nvPr/>
          </p:nvSpPr>
          <p:spPr>
            <a:xfrm>
              <a:off x="6332350"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0" name="Google Shape;2120;p57"/>
            <p:cNvSpPr/>
            <p:nvPr/>
          </p:nvSpPr>
          <p:spPr>
            <a:xfrm>
              <a:off x="6256150" y="4009000"/>
              <a:ext cx="62200" cy="53350"/>
            </a:xfrm>
            <a:custGeom>
              <a:rect b="b" l="l" r="r" t="t"/>
              <a:pathLst>
                <a:path extrusionOk="0" h="2134" w="2488">
                  <a:moveTo>
                    <a:pt x="1065" y="1"/>
                  </a:moveTo>
                  <a:cubicBezTo>
                    <a:pt x="472" y="1"/>
                    <a:pt x="0" y="480"/>
                    <a:pt x="0" y="1066"/>
                  </a:cubicBezTo>
                  <a:cubicBezTo>
                    <a:pt x="0" y="1710"/>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1" name="Google Shape;2121;p57"/>
            <p:cNvSpPr/>
            <p:nvPr/>
          </p:nvSpPr>
          <p:spPr>
            <a:xfrm>
              <a:off x="5951475" y="3932800"/>
              <a:ext cx="62225" cy="53425"/>
            </a:xfrm>
            <a:custGeom>
              <a:rect b="b" l="l" r="r" t="t"/>
              <a:pathLst>
                <a:path extrusionOk="0" h="2137" w="2489">
                  <a:moveTo>
                    <a:pt x="1066" y="0"/>
                  </a:moveTo>
                  <a:cubicBezTo>
                    <a:pt x="472" y="8"/>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2" name="Google Shape;2122;p57"/>
            <p:cNvSpPr/>
            <p:nvPr/>
          </p:nvSpPr>
          <p:spPr>
            <a:xfrm>
              <a:off x="5951475" y="4009000"/>
              <a:ext cx="62225" cy="53350"/>
            </a:xfrm>
            <a:custGeom>
              <a:rect b="b" l="l" r="r" t="t"/>
              <a:pathLst>
                <a:path extrusionOk="0" h="2134" w="2489">
                  <a:moveTo>
                    <a:pt x="1066" y="1"/>
                  </a:moveTo>
                  <a:cubicBezTo>
                    <a:pt x="472"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3" name="Google Shape;2123;p57"/>
            <p:cNvSpPr/>
            <p:nvPr/>
          </p:nvSpPr>
          <p:spPr>
            <a:xfrm>
              <a:off x="6027500" y="385677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4" name="Google Shape;2124;p57"/>
            <p:cNvSpPr/>
            <p:nvPr/>
          </p:nvSpPr>
          <p:spPr>
            <a:xfrm>
              <a:off x="6027500" y="39328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5"/>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5" name="Google Shape;2125;p57"/>
            <p:cNvSpPr/>
            <p:nvPr/>
          </p:nvSpPr>
          <p:spPr>
            <a:xfrm>
              <a:off x="6027500" y="4009000"/>
              <a:ext cx="62425" cy="53350"/>
            </a:xfrm>
            <a:custGeom>
              <a:rect b="b" l="l" r="r" t="t"/>
              <a:pathLst>
                <a:path extrusionOk="0" h="2134" w="2497">
                  <a:moveTo>
                    <a:pt x="1073" y="1"/>
                  </a:moveTo>
                  <a:cubicBezTo>
                    <a:pt x="480" y="1"/>
                    <a:pt x="9" y="480"/>
                    <a:pt x="0" y="1066"/>
                  </a:cubicBezTo>
                  <a:cubicBezTo>
                    <a:pt x="0" y="1710"/>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6" name="Google Shape;2126;p57"/>
            <p:cNvSpPr/>
            <p:nvPr/>
          </p:nvSpPr>
          <p:spPr>
            <a:xfrm>
              <a:off x="6103700" y="3780375"/>
              <a:ext cx="62425" cy="53475"/>
            </a:xfrm>
            <a:custGeom>
              <a:rect b="b" l="l" r="r" t="t"/>
              <a:pathLst>
                <a:path extrusionOk="0" h="2139" w="2497">
                  <a:moveTo>
                    <a:pt x="1066" y="0"/>
                  </a:moveTo>
                  <a:cubicBezTo>
                    <a:pt x="481" y="0"/>
                    <a:pt x="1" y="480"/>
                    <a:pt x="1" y="1073"/>
                  </a:cubicBezTo>
                  <a:cubicBezTo>
                    <a:pt x="6" y="1715"/>
                    <a:pt x="530" y="2139"/>
                    <a:pt x="1078" y="2139"/>
                  </a:cubicBezTo>
                  <a:cubicBezTo>
                    <a:pt x="1342" y="2139"/>
                    <a:pt x="1611" y="2040"/>
                    <a:pt x="1830"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7" name="Google Shape;2127;p57"/>
            <p:cNvSpPr/>
            <p:nvPr/>
          </p:nvSpPr>
          <p:spPr>
            <a:xfrm>
              <a:off x="6103700" y="3856775"/>
              <a:ext cx="62425" cy="53300"/>
            </a:xfrm>
            <a:custGeom>
              <a:rect b="b" l="l" r="r" t="t"/>
              <a:pathLst>
                <a:path extrusionOk="0" h="2132" w="2497">
                  <a:moveTo>
                    <a:pt x="1066" y="1"/>
                  </a:moveTo>
                  <a:cubicBezTo>
                    <a:pt x="481" y="1"/>
                    <a:pt x="1" y="480"/>
                    <a:pt x="1" y="1066"/>
                  </a:cubicBezTo>
                  <a:cubicBezTo>
                    <a:pt x="6" y="1708"/>
                    <a:pt x="530" y="2131"/>
                    <a:pt x="1075" y="2131"/>
                  </a:cubicBezTo>
                  <a:cubicBezTo>
                    <a:pt x="1338"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8" name="Google Shape;2128;p57"/>
            <p:cNvSpPr/>
            <p:nvPr/>
          </p:nvSpPr>
          <p:spPr>
            <a:xfrm>
              <a:off x="6103700" y="3932800"/>
              <a:ext cx="62425" cy="53475"/>
            </a:xfrm>
            <a:custGeom>
              <a:rect b="b" l="l" r="r" t="t"/>
              <a:pathLst>
                <a:path extrusionOk="0" h="2139" w="2497">
                  <a:moveTo>
                    <a:pt x="1066" y="0"/>
                  </a:moveTo>
                  <a:cubicBezTo>
                    <a:pt x="481" y="0"/>
                    <a:pt x="1" y="480"/>
                    <a:pt x="1" y="1073"/>
                  </a:cubicBezTo>
                  <a:cubicBezTo>
                    <a:pt x="6" y="1715"/>
                    <a:pt x="530" y="2139"/>
                    <a:pt x="1075" y="2139"/>
                  </a:cubicBezTo>
                  <a:cubicBezTo>
                    <a:pt x="1338" y="2139"/>
                    <a:pt x="1605" y="2041"/>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29" name="Google Shape;2129;p57"/>
            <p:cNvSpPr/>
            <p:nvPr/>
          </p:nvSpPr>
          <p:spPr>
            <a:xfrm>
              <a:off x="6103700" y="4009000"/>
              <a:ext cx="62425" cy="53350"/>
            </a:xfrm>
            <a:custGeom>
              <a:rect b="b" l="l" r="r" t="t"/>
              <a:pathLst>
                <a:path extrusionOk="0" h="2134" w="2497">
                  <a:moveTo>
                    <a:pt x="1066" y="1"/>
                  </a:moveTo>
                  <a:cubicBezTo>
                    <a:pt x="481" y="1"/>
                    <a:pt x="1" y="480"/>
                    <a:pt x="1" y="1066"/>
                  </a:cubicBezTo>
                  <a:cubicBezTo>
                    <a:pt x="1" y="1710"/>
                    <a:pt x="530" y="2134"/>
                    <a:pt x="1079" y="2134"/>
                  </a:cubicBezTo>
                  <a:cubicBezTo>
                    <a:pt x="1340" y="2134"/>
                    <a:pt x="1607"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0" name="Google Shape;2130;p57"/>
            <p:cNvSpPr/>
            <p:nvPr/>
          </p:nvSpPr>
          <p:spPr>
            <a:xfrm>
              <a:off x="61799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1" name="Google Shape;2131;p57"/>
            <p:cNvSpPr/>
            <p:nvPr/>
          </p:nvSpPr>
          <p:spPr>
            <a:xfrm>
              <a:off x="61799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2" name="Google Shape;2132;p57"/>
            <p:cNvSpPr/>
            <p:nvPr/>
          </p:nvSpPr>
          <p:spPr>
            <a:xfrm>
              <a:off x="61799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3" name="Google Shape;2133;p57"/>
            <p:cNvSpPr/>
            <p:nvPr/>
          </p:nvSpPr>
          <p:spPr>
            <a:xfrm>
              <a:off x="61799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4" name="Google Shape;2134;p57"/>
            <p:cNvSpPr/>
            <p:nvPr/>
          </p:nvSpPr>
          <p:spPr>
            <a:xfrm>
              <a:off x="61799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5" name="Google Shape;2135;p57"/>
            <p:cNvSpPr/>
            <p:nvPr/>
          </p:nvSpPr>
          <p:spPr>
            <a:xfrm>
              <a:off x="717030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6" name="Google Shape;2136;p57"/>
            <p:cNvSpPr/>
            <p:nvPr/>
          </p:nvSpPr>
          <p:spPr>
            <a:xfrm>
              <a:off x="68656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7" name="Google Shape;2137;p57"/>
            <p:cNvSpPr/>
            <p:nvPr/>
          </p:nvSpPr>
          <p:spPr>
            <a:xfrm>
              <a:off x="6865650" y="3780375"/>
              <a:ext cx="62400" cy="53425"/>
            </a:xfrm>
            <a:custGeom>
              <a:rect b="b" l="l" r="r" t="t"/>
              <a:pathLst>
                <a:path extrusionOk="0" h="2137" w="2496">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8" name="Google Shape;2138;p57"/>
            <p:cNvSpPr/>
            <p:nvPr/>
          </p:nvSpPr>
          <p:spPr>
            <a:xfrm>
              <a:off x="69418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39" name="Google Shape;2139;p57"/>
            <p:cNvSpPr/>
            <p:nvPr/>
          </p:nvSpPr>
          <p:spPr>
            <a:xfrm>
              <a:off x="6789225" y="3627950"/>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0" name="Google Shape;2140;p57"/>
            <p:cNvSpPr/>
            <p:nvPr/>
          </p:nvSpPr>
          <p:spPr>
            <a:xfrm>
              <a:off x="6637000" y="3475725"/>
              <a:ext cx="62225" cy="53350"/>
            </a:xfrm>
            <a:custGeom>
              <a:rect b="b" l="l" r="r" t="t"/>
              <a:pathLst>
                <a:path extrusionOk="0" h="2134" w="2489">
                  <a:moveTo>
                    <a:pt x="1066" y="0"/>
                  </a:moveTo>
                  <a:cubicBezTo>
                    <a:pt x="472" y="0"/>
                    <a:pt x="1" y="472"/>
                    <a:pt x="1" y="1065"/>
                  </a:cubicBezTo>
                  <a:cubicBezTo>
                    <a:pt x="1" y="1709"/>
                    <a:pt x="526" y="2133"/>
                    <a:pt x="1072" y="2133"/>
                  </a:cubicBezTo>
                  <a:cubicBezTo>
                    <a:pt x="1333" y="2133"/>
                    <a:pt x="1598" y="2037"/>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1" name="Google Shape;2141;p57"/>
            <p:cNvSpPr/>
            <p:nvPr/>
          </p:nvSpPr>
          <p:spPr>
            <a:xfrm>
              <a:off x="6256150" y="3399500"/>
              <a:ext cx="62200" cy="53350"/>
            </a:xfrm>
            <a:custGeom>
              <a:rect b="b" l="l" r="r" t="t"/>
              <a:pathLst>
                <a:path extrusionOk="0" h="2134" w="2488">
                  <a:moveTo>
                    <a:pt x="1065" y="1"/>
                  </a:moveTo>
                  <a:cubicBezTo>
                    <a:pt x="472" y="1"/>
                    <a:pt x="0" y="480"/>
                    <a:pt x="0" y="1066"/>
                  </a:cubicBezTo>
                  <a:cubicBezTo>
                    <a:pt x="0" y="1709"/>
                    <a:pt x="525" y="2134"/>
                    <a:pt x="1071"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2" name="Google Shape;2142;p57"/>
            <p:cNvSpPr/>
            <p:nvPr/>
          </p:nvSpPr>
          <p:spPr>
            <a:xfrm>
              <a:off x="6484575" y="3551925"/>
              <a:ext cx="62425" cy="53250"/>
            </a:xfrm>
            <a:custGeom>
              <a:rect b="b" l="l" r="r" t="t"/>
              <a:pathLst>
                <a:path extrusionOk="0" h="2130" w="2497">
                  <a:moveTo>
                    <a:pt x="1065" y="1"/>
                  </a:moveTo>
                  <a:cubicBezTo>
                    <a:pt x="480" y="1"/>
                    <a:pt x="1" y="472"/>
                    <a:pt x="1" y="1066"/>
                  </a:cubicBezTo>
                  <a:cubicBezTo>
                    <a:pt x="1" y="1704"/>
                    <a:pt x="525" y="2129"/>
                    <a:pt x="1073" y="2129"/>
                  </a:cubicBezTo>
                  <a:cubicBezTo>
                    <a:pt x="1335" y="2129"/>
                    <a:pt x="1603" y="2032"/>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3" name="Google Shape;2143;p57"/>
            <p:cNvSpPr/>
            <p:nvPr/>
          </p:nvSpPr>
          <p:spPr>
            <a:xfrm>
              <a:off x="6484575" y="347572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4" name="Google Shape;2144;p57"/>
            <p:cNvSpPr/>
            <p:nvPr/>
          </p:nvSpPr>
          <p:spPr>
            <a:xfrm>
              <a:off x="6408350" y="3551925"/>
              <a:ext cx="62425" cy="53250"/>
            </a:xfrm>
            <a:custGeom>
              <a:rect b="b" l="l" r="r" t="t"/>
              <a:pathLst>
                <a:path extrusionOk="0" h="2130" w="2497">
                  <a:moveTo>
                    <a:pt x="1074" y="1"/>
                  </a:moveTo>
                  <a:cubicBezTo>
                    <a:pt x="481" y="1"/>
                    <a:pt x="9" y="472"/>
                    <a:pt x="1" y="1066"/>
                  </a:cubicBezTo>
                  <a:cubicBezTo>
                    <a:pt x="1" y="1704"/>
                    <a:pt x="525" y="2129"/>
                    <a:pt x="1074" y="2129"/>
                  </a:cubicBezTo>
                  <a:cubicBezTo>
                    <a:pt x="1336" y="2129"/>
                    <a:pt x="1604"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5" name="Google Shape;2145;p57"/>
            <p:cNvSpPr/>
            <p:nvPr/>
          </p:nvSpPr>
          <p:spPr>
            <a:xfrm>
              <a:off x="6408350" y="3475725"/>
              <a:ext cx="62425" cy="53350"/>
            </a:xfrm>
            <a:custGeom>
              <a:rect b="b" l="l" r="r" t="t"/>
              <a:pathLst>
                <a:path extrusionOk="0" h="2134" w="2497">
                  <a:moveTo>
                    <a:pt x="1074" y="0"/>
                  </a:moveTo>
                  <a:cubicBezTo>
                    <a:pt x="481" y="0"/>
                    <a:pt x="1" y="472"/>
                    <a:pt x="1" y="1065"/>
                  </a:cubicBezTo>
                  <a:cubicBezTo>
                    <a:pt x="1" y="1709"/>
                    <a:pt x="526" y="2133"/>
                    <a:pt x="1075" y="2133"/>
                  </a:cubicBezTo>
                  <a:cubicBezTo>
                    <a:pt x="1337" y="2133"/>
                    <a:pt x="1604"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6" name="Google Shape;2146;p57"/>
            <p:cNvSpPr/>
            <p:nvPr/>
          </p:nvSpPr>
          <p:spPr>
            <a:xfrm>
              <a:off x="6332350"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7" name="Google Shape;2147;p57"/>
            <p:cNvSpPr/>
            <p:nvPr/>
          </p:nvSpPr>
          <p:spPr>
            <a:xfrm>
              <a:off x="6332350" y="33995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8" name="Google Shape;2148;p57"/>
            <p:cNvSpPr/>
            <p:nvPr/>
          </p:nvSpPr>
          <p:spPr>
            <a:xfrm>
              <a:off x="7094075" y="4237450"/>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40"/>
                    <a:pt x="1822" y="1821"/>
                  </a:cubicBezTo>
                  <a:cubicBezTo>
                    <a:pt x="2496"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49" name="Google Shape;2149;p57"/>
            <p:cNvSpPr/>
            <p:nvPr/>
          </p:nvSpPr>
          <p:spPr>
            <a:xfrm>
              <a:off x="7017875" y="4389875"/>
              <a:ext cx="62400" cy="53350"/>
            </a:xfrm>
            <a:custGeom>
              <a:rect b="b" l="l" r="r" t="t"/>
              <a:pathLst>
                <a:path extrusionOk="0" h="2134" w="2496">
                  <a:moveTo>
                    <a:pt x="1073" y="0"/>
                  </a:moveTo>
                  <a:cubicBezTo>
                    <a:pt x="480" y="0"/>
                    <a:pt x="8"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0" name="Google Shape;2150;p57"/>
            <p:cNvSpPr/>
            <p:nvPr/>
          </p:nvSpPr>
          <p:spPr>
            <a:xfrm>
              <a:off x="7017875" y="4313650"/>
              <a:ext cx="62400" cy="53450"/>
            </a:xfrm>
            <a:custGeom>
              <a:rect b="b" l="l" r="r" t="t"/>
              <a:pathLst>
                <a:path extrusionOk="0" h="2138" w="2496">
                  <a:moveTo>
                    <a:pt x="1073" y="1"/>
                  </a:moveTo>
                  <a:cubicBezTo>
                    <a:pt x="480" y="1"/>
                    <a:pt x="8" y="480"/>
                    <a:pt x="0" y="1066"/>
                  </a:cubicBezTo>
                  <a:cubicBezTo>
                    <a:pt x="0" y="1709"/>
                    <a:pt x="529" y="2137"/>
                    <a:pt x="1078"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1" name="Google Shape;2151;p57"/>
            <p:cNvSpPr/>
            <p:nvPr/>
          </p:nvSpPr>
          <p:spPr>
            <a:xfrm>
              <a:off x="6941850" y="438987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2" name="Google Shape;2152;p57"/>
            <p:cNvSpPr/>
            <p:nvPr/>
          </p:nvSpPr>
          <p:spPr>
            <a:xfrm>
              <a:off x="6484575" y="4389875"/>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7"/>
                    <a:pt x="1822"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3" name="Google Shape;2153;p57"/>
            <p:cNvSpPr/>
            <p:nvPr/>
          </p:nvSpPr>
          <p:spPr>
            <a:xfrm>
              <a:off x="6560800" y="42374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4" name="Google Shape;2154;p57"/>
            <p:cNvSpPr/>
            <p:nvPr/>
          </p:nvSpPr>
          <p:spPr>
            <a:xfrm>
              <a:off x="6560800" y="4161425"/>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5" name="Google Shape;2155;p57"/>
            <p:cNvSpPr/>
            <p:nvPr/>
          </p:nvSpPr>
          <p:spPr>
            <a:xfrm>
              <a:off x="6560800" y="40852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6" name="Google Shape;2156;p57"/>
            <p:cNvSpPr/>
            <p:nvPr/>
          </p:nvSpPr>
          <p:spPr>
            <a:xfrm>
              <a:off x="6560800" y="4009000"/>
              <a:ext cx="62200" cy="53350"/>
            </a:xfrm>
            <a:custGeom>
              <a:rect b="b" l="l" r="r" t="t"/>
              <a:pathLst>
                <a:path extrusionOk="0" h="2134" w="2488">
                  <a:moveTo>
                    <a:pt x="1065" y="1"/>
                  </a:moveTo>
                  <a:cubicBezTo>
                    <a:pt x="480"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7" name="Google Shape;2157;p57"/>
            <p:cNvSpPr/>
            <p:nvPr/>
          </p:nvSpPr>
          <p:spPr>
            <a:xfrm>
              <a:off x="6560800" y="39328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8" name="Google Shape;2158;p57"/>
            <p:cNvSpPr/>
            <p:nvPr/>
          </p:nvSpPr>
          <p:spPr>
            <a:xfrm>
              <a:off x="65608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59" name="Google Shape;2159;p57"/>
            <p:cNvSpPr/>
            <p:nvPr/>
          </p:nvSpPr>
          <p:spPr>
            <a:xfrm>
              <a:off x="65608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0" name="Google Shape;2160;p57"/>
            <p:cNvSpPr/>
            <p:nvPr/>
          </p:nvSpPr>
          <p:spPr>
            <a:xfrm>
              <a:off x="6484575" y="4237450"/>
              <a:ext cx="62425" cy="53425"/>
            </a:xfrm>
            <a:custGeom>
              <a:rect b="b" l="l" r="r" t="t"/>
              <a:pathLst>
                <a:path extrusionOk="0" h="2137" w="2497">
                  <a:moveTo>
                    <a:pt x="1065" y="0"/>
                  </a:moveTo>
                  <a:cubicBezTo>
                    <a:pt x="480" y="8"/>
                    <a:pt x="1" y="480"/>
                    <a:pt x="1" y="1073"/>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1" name="Google Shape;2161;p57"/>
            <p:cNvSpPr/>
            <p:nvPr/>
          </p:nvSpPr>
          <p:spPr>
            <a:xfrm>
              <a:off x="6484575" y="3780375"/>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2" name="Google Shape;2162;p57"/>
            <p:cNvSpPr/>
            <p:nvPr/>
          </p:nvSpPr>
          <p:spPr>
            <a:xfrm>
              <a:off x="6484575" y="3704150"/>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3" name="Google Shape;2163;p57"/>
            <p:cNvSpPr/>
            <p:nvPr/>
          </p:nvSpPr>
          <p:spPr>
            <a:xfrm>
              <a:off x="6408350" y="4237450"/>
              <a:ext cx="62425" cy="53425"/>
            </a:xfrm>
            <a:custGeom>
              <a:rect b="b" l="l" r="r" t="t"/>
              <a:pathLst>
                <a:path extrusionOk="0" h="2137" w="2497">
                  <a:moveTo>
                    <a:pt x="1074" y="0"/>
                  </a:moveTo>
                  <a:cubicBezTo>
                    <a:pt x="481" y="8"/>
                    <a:pt x="9" y="480"/>
                    <a:pt x="1" y="1073"/>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4" name="Google Shape;2164;p57"/>
            <p:cNvSpPr/>
            <p:nvPr/>
          </p:nvSpPr>
          <p:spPr>
            <a:xfrm>
              <a:off x="6408350" y="4161425"/>
              <a:ext cx="62425" cy="53300"/>
            </a:xfrm>
            <a:custGeom>
              <a:rect b="b" l="l" r="r" t="t"/>
              <a:pathLst>
                <a:path extrusionOk="0" h="2132" w="2497">
                  <a:moveTo>
                    <a:pt x="1074" y="1"/>
                  </a:moveTo>
                  <a:cubicBezTo>
                    <a:pt x="481" y="1"/>
                    <a:pt x="1"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5" name="Google Shape;2165;p57"/>
            <p:cNvSpPr/>
            <p:nvPr/>
          </p:nvSpPr>
          <p:spPr>
            <a:xfrm>
              <a:off x="6408350" y="3780375"/>
              <a:ext cx="62425" cy="53425"/>
            </a:xfrm>
            <a:custGeom>
              <a:rect b="b" l="l" r="r" t="t"/>
              <a:pathLst>
                <a:path extrusionOk="0" h="2137" w="2497">
                  <a:moveTo>
                    <a:pt x="1074" y="0"/>
                  </a:moveTo>
                  <a:cubicBezTo>
                    <a:pt x="481" y="0"/>
                    <a:pt x="1"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6" name="Google Shape;2166;p57"/>
            <p:cNvSpPr/>
            <p:nvPr/>
          </p:nvSpPr>
          <p:spPr>
            <a:xfrm>
              <a:off x="6408350" y="3704150"/>
              <a:ext cx="62425" cy="53450"/>
            </a:xfrm>
            <a:custGeom>
              <a:rect b="b" l="l" r="r" t="t"/>
              <a:pathLst>
                <a:path extrusionOk="0" h="2138" w="2497">
                  <a:moveTo>
                    <a:pt x="1074" y="1"/>
                  </a:moveTo>
                  <a:cubicBezTo>
                    <a:pt x="481" y="1"/>
                    <a:pt x="9"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7" name="Google Shape;2167;p57"/>
            <p:cNvSpPr/>
            <p:nvPr/>
          </p:nvSpPr>
          <p:spPr>
            <a:xfrm>
              <a:off x="6332350"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3"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8" name="Google Shape;2168;p57"/>
            <p:cNvSpPr/>
            <p:nvPr/>
          </p:nvSpPr>
          <p:spPr>
            <a:xfrm>
              <a:off x="6332350"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3"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69" name="Google Shape;2169;p57"/>
            <p:cNvSpPr/>
            <p:nvPr/>
          </p:nvSpPr>
          <p:spPr>
            <a:xfrm>
              <a:off x="633235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0" name="Google Shape;2170;p57"/>
            <p:cNvSpPr/>
            <p:nvPr/>
          </p:nvSpPr>
          <p:spPr>
            <a:xfrm>
              <a:off x="633235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1" name="Google Shape;2171;p57"/>
            <p:cNvSpPr/>
            <p:nvPr/>
          </p:nvSpPr>
          <p:spPr>
            <a:xfrm>
              <a:off x="6256150" y="4085225"/>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2" name="Google Shape;2172;p57"/>
            <p:cNvSpPr/>
            <p:nvPr/>
          </p:nvSpPr>
          <p:spPr>
            <a:xfrm>
              <a:off x="6256150" y="3704150"/>
              <a:ext cx="62200" cy="53450"/>
            </a:xfrm>
            <a:custGeom>
              <a:rect b="b" l="l" r="r" t="t"/>
              <a:pathLst>
                <a:path extrusionOk="0" h="2138" w="2488">
                  <a:moveTo>
                    <a:pt x="1065" y="1"/>
                  </a:moveTo>
                  <a:cubicBezTo>
                    <a:pt x="480" y="1"/>
                    <a:pt x="0" y="480"/>
                    <a:pt x="0" y="1066"/>
                  </a:cubicBezTo>
                  <a:cubicBezTo>
                    <a:pt x="0" y="1709"/>
                    <a:pt x="525" y="2137"/>
                    <a:pt x="1071" y="2137"/>
                  </a:cubicBezTo>
                  <a:cubicBezTo>
                    <a:pt x="1332" y="2137"/>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3" name="Google Shape;2173;p57"/>
            <p:cNvSpPr/>
            <p:nvPr/>
          </p:nvSpPr>
          <p:spPr>
            <a:xfrm>
              <a:off x="6256150" y="3627950"/>
              <a:ext cx="62200" cy="53425"/>
            </a:xfrm>
            <a:custGeom>
              <a:rect b="b" l="l" r="r" t="t"/>
              <a:pathLst>
                <a:path extrusionOk="0" h="2137" w="2488">
                  <a:moveTo>
                    <a:pt x="1065" y="0"/>
                  </a:moveTo>
                  <a:cubicBezTo>
                    <a:pt x="472" y="8"/>
                    <a:pt x="0" y="480"/>
                    <a:pt x="0" y="1073"/>
                  </a:cubicBezTo>
                  <a:cubicBezTo>
                    <a:pt x="0" y="1711"/>
                    <a:pt x="524" y="2137"/>
                    <a:pt x="1070" y="2137"/>
                  </a:cubicBezTo>
                  <a:cubicBezTo>
                    <a:pt x="1331"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4" name="Google Shape;2174;p57"/>
            <p:cNvSpPr/>
            <p:nvPr/>
          </p:nvSpPr>
          <p:spPr>
            <a:xfrm>
              <a:off x="617992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5" name="Google Shape;2175;p57"/>
            <p:cNvSpPr/>
            <p:nvPr/>
          </p:nvSpPr>
          <p:spPr>
            <a:xfrm>
              <a:off x="61799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6" name="Google Shape;2176;p57"/>
            <p:cNvSpPr/>
            <p:nvPr/>
          </p:nvSpPr>
          <p:spPr>
            <a:xfrm>
              <a:off x="6103700" y="4085225"/>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7"/>
                    <a:pt x="1822" y="1821"/>
                  </a:cubicBezTo>
                  <a:cubicBezTo>
                    <a:pt x="2497"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7" name="Google Shape;2177;p57"/>
            <p:cNvSpPr/>
            <p:nvPr/>
          </p:nvSpPr>
          <p:spPr>
            <a:xfrm>
              <a:off x="6103700" y="3704150"/>
              <a:ext cx="62425" cy="53450"/>
            </a:xfrm>
            <a:custGeom>
              <a:rect b="b" l="l" r="r" t="t"/>
              <a:pathLst>
                <a:path extrusionOk="0" h="2138" w="2497">
                  <a:moveTo>
                    <a:pt x="1066" y="1"/>
                  </a:moveTo>
                  <a:cubicBezTo>
                    <a:pt x="481" y="1"/>
                    <a:pt x="9"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8" name="Google Shape;2178;p57"/>
            <p:cNvSpPr/>
            <p:nvPr/>
          </p:nvSpPr>
          <p:spPr>
            <a:xfrm>
              <a:off x="6027500" y="4085225"/>
              <a:ext cx="62425" cy="53350"/>
            </a:xfrm>
            <a:custGeom>
              <a:rect b="b" l="l" r="r" t="t"/>
              <a:pathLst>
                <a:path extrusionOk="0" h="2134" w="2497">
                  <a:moveTo>
                    <a:pt x="1073" y="0"/>
                  </a:moveTo>
                  <a:cubicBezTo>
                    <a:pt x="480" y="0"/>
                    <a:pt x="9" y="480"/>
                    <a:pt x="0" y="1065"/>
                  </a:cubicBezTo>
                  <a:cubicBezTo>
                    <a:pt x="0" y="1709"/>
                    <a:pt x="529" y="2133"/>
                    <a:pt x="1078" y="2133"/>
                  </a:cubicBezTo>
                  <a:cubicBezTo>
                    <a:pt x="1340" y="2133"/>
                    <a:pt x="1606" y="2037"/>
                    <a:pt x="1821" y="1821"/>
                  </a:cubicBezTo>
                  <a:cubicBezTo>
                    <a:pt x="2496" y="1147"/>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79" name="Google Shape;2179;p57"/>
            <p:cNvSpPr/>
            <p:nvPr/>
          </p:nvSpPr>
          <p:spPr>
            <a:xfrm>
              <a:off x="6027500" y="3780375"/>
              <a:ext cx="62425" cy="53425"/>
            </a:xfrm>
            <a:custGeom>
              <a:rect b="b" l="l" r="r" t="t"/>
              <a:pathLst>
                <a:path extrusionOk="0" h="2137" w="2497">
                  <a:moveTo>
                    <a:pt x="1073" y="0"/>
                  </a:moveTo>
                  <a:cubicBezTo>
                    <a:pt x="480" y="0"/>
                    <a:pt x="9" y="480"/>
                    <a:pt x="0" y="1065"/>
                  </a:cubicBezTo>
                  <a:cubicBezTo>
                    <a:pt x="0" y="1709"/>
                    <a:pt x="529" y="2137"/>
                    <a:pt x="1080" y="2137"/>
                  </a:cubicBezTo>
                  <a:cubicBezTo>
                    <a:pt x="1343" y="2137"/>
                    <a:pt x="1611" y="2039"/>
                    <a:pt x="1830" y="1821"/>
                  </a:cubicBezTo>
                  <a:cubicBezTo>
                    <a:pt x="2496" y="1146"/>
                    <a:pt x="2025"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0" name="Google Shape;2180;p57"/>
            <p:cNvSpPr/>
            <p:nvPr/>
          </p:nvSpPr>
          <p:spPr>
            <a:xfrm>
              <a:off x="6027500" y="3704150"/>
              <a:ext cx="62425" cy="53450"/>
            </a:xfrm>
            <a:custGeom>
              <a:rect b="b" l="l" r="r" t="t"/>
              <a:pathLst>
                <a:path extrusionOk="0" h="2138" w="2497">
                  <a:moveTo>
                    <a:pt x="1073" y="1"/>
                  </a:moveTo>
                  <a:cubicBezTo>
                    <a:pt x="480" y="1"/>
                    <a:pt x="9" y="480"/>
                    <a:pt x="0" y="1066"/>
                  </a:cubicBezTo>
                  <a:cubicBezTo>
                    <a:pt x="0" y="1709"/>
                    <a:pt x="529" y="2137"/>
                    <a:pt x="1078" y="2137"/>
                  </a:cubicBezTo>
                  <a:cubicBezTo>
                    <a:pt x="1340"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1" name="Google Shape;2181;p57"/>
            <p:cNvSpPr/>
            <p:nvPr/>
          </p:nvSpPr>
          <p:spPr>
            <a:xfrm>
              <a:off x="59514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2" name="Google Shape;2182;p57"/>
            <p:cNvSpPr/>
            <p:nvPr/>
          </p:nvSpPr>
          <p:spPr>
            <a:xfrm>
              <a:off x="5951475" y="385677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3" name="Google Shape;2183;p57"/>
            <p:cNvSpPr/>
            <p:nvPr/>
          </p:nvSpPr>
          <p:spPr>
            <a:xfrm>
              <a:off x="5951475" y="3780375"/>
              <a:ext cx="62425" cy="53425"/>
            </a:xfrm>
            <a:custGeom>
              <a:rect b="b" l="l" r="r" t="t"/>
              <a:pathLst>
                <a:path extrusionOk="0" h="2137" w="2497">
                  <a:moveTo>
                    <a:pt x="1066" y="0"/>
                  </a:moveTo>
                  <a:cubicBezTo>
                    <a:pt x="472"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4" name="Google Shape;2184;p57"/>
            <p:cNvSpPr/>
            <p:nvPr/>
          </p:nvSpPr>
          <p:spPr>
            <a:xfrm>
              <a:off x="5875275" y="40852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5" name="Google Shape;2185;p57"/>
            <p:cNvSpPr/>
            <p:nvPr/>
          </p:nvSpPr>
          <p:spPr>
            <a:xfrm>
              <a:off x="587527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6" name="Google Shape;2186;p57"/>
            <p:cNvSpPr/>
            <p:nvPr/>
          </p:nvSpPr>
          <p:spPr>
            <a:xfrm>
              <a:off x="587527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7" name="Google Shape;2187;p57"/>
            <p:cNvSpPr/>
            <p:nvPr/>
          </p:nvSpPr>
          <p:spPr>
            <a:xfrm>
              <a:off x="587527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8" name="Google Shape;2188;p57"/>
            <p:cNvSpPr/>
            <p:nvPr/>
          </p:nvSpPr>
          <p:spPr>
            <a:xfrm>
              <a:off x="4504050" y="3856775"/>
              <a:ext cx="62200" cy="53250"/>
            </a:xfrm>
            <a:custGeom>
              <a:rect b="b" l="l" r="r" t="t"/>
              <a:pathLst>
                <a:path extrusionOk="0" h="2130" w="2488">
                  <a:moveTo>
                    <a:pt x="1065" y="1"/>
                  </a:moveTo>
                  <a:cubicBezTo>
                    <a:pt x="480" y="1"/>
                    <a:pt x="0" y="472"/>
                    <a:pt x="0" y="1066"/>
                  </a:cubicBezTo>
                  <a:cubicBezTo>
                    <a:pt x="0" y="1704"/>
                    <a:pt x="525"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89" name="Google Shape;2189;p57"/>
            <p:cNvSpPr/>
            <p:nvPr/>
          </p:nvSpPr>
          <p:spPr>
            <a:xfrm>
              <a:off x="450405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0" name="Google Shape;2190;p57"/>
            <p:cNvSpPr/>
            <p:nvPr/>
          </p:nvSpPr>
          <p:spPr>
            <a:xfrm>
              <a:off x="450405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1" name="Google Shape;2191;p57"/>
            <p:cNvSpPr/>
            <p:nvPr/>
          </p:nvSpPr>
          <p:spPr>
            <a:xfrm>
              <a:off x="4427825" y="39328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2" name="Google Shape;2192;p57"/>
            <p:cNvSpPr/>
            <p:nvPr/>
          </p:nvSpPr>
          <p:spPr>
            <a:xfrm>
              <a:off x="4427825" y="3856775"/>
              <a:ext cx="62350" cy="53250"/>
            </a:xfrm>
            <a:custGeom>
              <a:rect b="b" l="l" r="r" t="t"/>
              <a:pathLst>
                <a:path extrusionOk="0" h="2130" w="2494">
                  <a:moveTo>
                    <a:pt x="1075" y="1"/>
                  </a:moveTo>
                  <a:cubicBezTo>
                    <a:pt x="1072" y="1"/>
                    <a:pt x="1069" y="1"/>
                    <a:pt x="1065" y="1"/>
                  </a:cubicBezTo>
                  <a:cubicBezTo>
                    <a:pt x="480" y="1"/>
                    <a:pt x="9" y="472"/>
                    <a:pt x="1" y="1066"/>
                  </a:cubicBezTo>
                  <a:cubicBezTo>
                    <a:pt x="1" y="1704"/>
                    <a:pt x="525" y="2129"/>
                    <a:pt x="1073" y="2129"/>
                  </a:cubicBezTo>
                  <a:cubicBezTo>
                    <a:pt x="1335" y="2129"/>
                    <a:pt x="1603" y="2032"/>
                    <a:pt x="1822" y="1814"/>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3" name="Google Shape;2193;p57"/>
            <p:cNvSpPr/>
            <p:nvPr/>
          </p:nvSpPr>
          <p:spPr>
            <a:xfrm>
              <a:off x="4427825" y="3780375"/>
              <a:ext cx="62425" cy="53425"/>
            </a:xfrm>
            <a:custGeom>
              <a:rect b="b" l="l" r="r" t="t"/>
              <a:pathLst>
                <a:path extrusionOk="0" h="2137" w="2497">
                  <a:moveTo>
                    <a:pt x="1065" y="0"/>
                  </a:moveTo>
                  <a:cubicBezTo>
                    <a:pt x="480" y="0"/>
                    <a:pt x="1" y="480"/>
                    <a:pt x="1" y="1065"/>
                  </a:cubicBezTo>
                  <a:cubicBezTo>
                    <a:pt x="1" y="1709"/>
                    <a:pt x="529" y="2137"/>
                    <a:pt x="1080" y="2137"/>
                  </a:cubicBezTo>
                  <a:cubicBezTo>
                    <a:pt x="1343" y="2137"/>
                    <a:pt x="1612" y="2039"/>
                    <a:pt x="1830"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4" name="Google Shape;2194;p57"/>
            <p:cNvSpPr/>
            <p:nvPr/>
          </p:nvSpPr>
          <p:spPr>
            <a:xfrm>
              <a:off x="4351600" y="3171075"/>
              <a:ext cx="62425" cy="53350"/>
            </a:xfrm>
            <a:custGeom>
              <a:rect b="b" l="l" r="r" t="t"/>
              <a:pathLst>
                <a:path extrusionOk="0" h="2134" w="2497">
                  <a:moveTo>
                    <a:pt x="1074" y="0"/>
                  </a:moveTo>
                  <a:cubicBezTo>
                    <a:pt x="481" y="0"/>
                    <a:pt x="9" y="472"/>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5" name="Google Shape;2195;p57"/>
            <p:cNvSpPr/>
            <p:nvPr/>
          </p:nvSpPr>
          <p:spPr>
            <a:xfrm>
              <a:off x="435160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6" name="Google Shape;2196;p57"/>
            <p:cNvSpPr/>
            <p:nvPr/>
          </p:nvSpPr>
          <p:spPr>
            <a:xfrm>
              <a:off x="3970950" y="27902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7" name="Google Shape;2197;p57"/>
            <p:cNvSpPr/>
            <p:nvPr/>
          </p:nvSpPr>
          <p:spPr>
            <a:xfrm>
              <a:off x="3970950" y="2866425"/>
              <a:ext cx="62225" cy="53275"/>
            </a:xfrm>
            <a:custGeom>
              <a:rect b="b" l="l" r="r" t="t"/>
              <a:pathLst>
                <a:path extrusionOk="0" h="2131" w="2489">
                  <a:moveTo>
                    <a:pt x="1065" y="0"/>
                  </a:moveTo>
                  <a:cubicBezTo>
                    <a:pt x="472" y="0"/>
                    <a:pt x="1" y="472"/>
                    <a:pt x="1" y="1065"/>
                  </a:cubicBezTo>
                  <a:cubicBezTo>
                    <a:pt x="1" y="1707"/>
                    <a:pt x="523" y="2131"/>
                    <a:pt x="1067" y="2131"/>
                  </a:cubicBezTo>
                  <a:cubicBezTo>
                    <a:pt x="1329" y="2131"/>
                    <a:pt x="1597" y="2032"/>
                    <a:pt x="1813"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8" name="Google Shape;2198;p57"/>
            <p:cNvSpPr/>
            <p:nvPr/>
          </p:nvSpPr>
          <p:spPr>
            <a:xfrm>
              <a:off x="3970950" y="2942425"/>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199" name="Google Shape;2199;p57"/>
            <p:cNvSpPr/>
            <p:nvPr/>
          </p:nvSpPr>
          <p:spPr>
            <a:xfrm>
              <a:off x="3970950" y="301865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0" name="Google Shape;2200;p57"/>
            <p:cNvSpPr/>
            <p:nvPr/>
          </p:nvSpPr>
          <p:spPr>
            <a:xfrm>
              <a:off x="3970950" y="309485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1" name="Google Shape;2201;p57"/>
            <p:cNvSpPr/>
            <p:nvPr/>
          </p:nvSpPr>
          <p:spPr>
            <a:xfrm>
              <a:off x="3970950" y="317107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2" name="Google Shape;2202;p57"/>
            <p:cNvSpPr/>
            <p:nvPr/>
          </p:nvSpPr>
          <p:spPr>
            <a:xfrm>
              <a:off x="3970950" y="3247075"/>
              <a:ext cx="62225" cy="53450"/>
            </a:xfrm>
            <a:custGeom>
              <a:rect b="b" l="l" r="r" t="t"/>
              <a:pathLst>
                <a:path extrusionOk="0" h="2138" w="2489">
                  <a:moveTo>
                    <a:pt x="1065" y="1"/>
                  </a:moveTo>
                  <a:cubicBezTo>
                    <a:pt x="472" y="9"/>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3" name="Google Shape;2203;p57"/>
            <p:cNvSpPr/>
            <p:nvPr/>
          </p:nvSpPr>
          <p:spPr>
            <a:xfrm>
              <a:off x="3970950" y="33233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4" name="Google Shape;2204;p57"/>
            <p:cNvSpPr/>
            <p:nvPr/>
          </p:nvSpPr>
          <p:spPr>
            <a:xfrm>
              <a:off x="3970950" y="3399500"/>
              <a:ext cx="62225" cy="53350"/>
            </a:xfrm>
            <a:custGeom>
              <a:rect b="b" l="l" r="r" t="t"/>
              <a:pathLst>
                <a:path extrusionOk="0" h="2134" w="2489">
                  <a:moveTo>
                    <a:pt x="1065" y="1"/>
                  </a:moveTo>
                  <a:cubicBezTo>
                    <a:pt x="472" y="1"/>
                    <a:pt x="1" y="480"/>
                    <a:pt x="1" y="1066"/>
                  </a:cubicBezTo>
                  <a:cubicBezTo>
                    <a:pt x="1" y="1709"/>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5" name="Google Shape;2205;p57"/>
            <p:cNvSpPr/>
            <p:nvPr/>
          </p:nvSpPr>
          <p:spPr>
            <a:xfrm>
              <a:off x="3970950" y="3475725"/>
              <a:ext cx="62225" cy="53350"/>
            </a:xfrm>
            <a:custGeom>
              <a:rect b="b" l="l" r="r" t="t"/>
              <a:pathLst>
                <a:path extrusionOk="0" h="2134" w="2489">
                  <a:moveTo>
                    <a:pt x="1065" y="0"/>
                  </a:moveTo>
                  <a:cubicBezTo>
                    <a:pt x="472" y="0"/>
                    <a:pt x="1" y="472"/>
                    <a:pt x="1" y="1065"/>
                  </a:cubicBezTo>
                  <a:cubicBezTo>
                    <a:pt x="1" y="1709"/>
                    <a:pt x="526" y="2133"/>
                    <a:pt x="1072" y="2133"/>
                  </a:cubicBezTo>
                  <a:cubicBezTo>
                    <a:pt x="1333" y="2133"/>
                    <a:pt x="1598" y="2037"/>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6" name="Google Shape;2206;p57"/>
            <p:cNvSpPr/>
            <p:nvPr/>
          </p:nvSpPr>
          <p:spPr>
            <a:xfrm>
              <a:off x="3970950" y="355192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7" name="Google Shape;2207;p57"/>
            <p:cNvSpPr/>
            <p:nvPr/>
          </p:nvSpPr>
          <p:spPr>
            <a:xfrm>
              <a:off x="3970950" y="3627950"/>
              <a:ext cx="62225" cy="53425"/>
            </a:xfrm>
            <a:custGeom>
              <a:rect b="b" l="l" r="r" t="t"/>
              <a:pathLst>
                <a:path extrusionOk="0" h="2137" w="2489">
                  <a:moveTo>
                    <a:pt x="1065" y="0"/>
                  </a:moveTo>
                  <a:cubicBezTo>
                    <a:pt x="472" y="8"/>
                    <a:pt x="1" y="480"/>
                    <a:pt x="1" y="1073"/>
                  </a:cubicBezTo>
                  <a:cubicBezTo>
                    <a:pt x="1" y="1711"/>
                    <a:pt x="525" y="2137"/>
                    <a:pt x="1071" y="2137"/>
                  </a:cubicBezTo>
                  <a:cubicBezTo>
                    <a:pt x="1332" y="2137"/>
                    <a:pt x="1598" y="2039"/>
                    <a:pt x="1813"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8" name="Google Shape;2208;p57"/>
            <p:cNvSpPr/>
            <p:nvPr/>
          </p:nvSpPr>
          <p:spPr>
            <a:xfrm>
              <a:off x="3970950" y="3704150"/>
              <a:ext cx="62225" cy="53450"/>
            </a:xfrm>
            <a:custGeom>
              <a:rect b="b" l="l" r="r" t="t"/>
              <a:pathLst>
                <a:path extrusionOk="0" h="2138" w="2489">
                  <a:moveTo>
                    <a:pt x="1065" y="1"/>
                  </a:moveTo>
                  <a:cubicBezTo>
                    <a:pt x="472" y="1"/>
                    <a:pt x="1" y="480"/>
                    <a:pt x="1" y="1066"/>
                  </a:cubicBezTo>
                  <a:cubicBezTo>
                    <a:pt x="1" y="1709"/>
                    <a:pt x="526" y="2137"/>
                    <a:pt x="1072" y="2137"/>
                  </a:cubicBezTo>
                  <a:cubicBezTo>
                    <a:pt x="1332" y="2137"/>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09" name="Google Shape;2209;p57"/>
            <p:cNvSpPr/>
            <p:nvPr/>
          </p:nvSpPr>
          <p:spPr>
            <a:xfrm>
              <a:off x="3970950" y="3780375"/>
              <a:ext cx="62425" cy="53425"/>
            </a:xfrm>
            <a:custGeom>
              <a:rect b="b" l="l" r="r" t="t"/>
              <a:pathLst>
                <a:path extrusionOk="0" h="2137" w="2497">
                  <a:moveTo>
                    <a:pt x="1065" y="0"/>
                  </a:moveTo>
                  <a:cubicBezTo>
                    <a:pt x="472" y="0"/>
                    <a:pt x="1" y="480"/>
                    <a:pt x="1" y="1065"/>
                  </a:cubicBezTo>
                  <a:cubicBezTo>
                    <a:pt x="1" y="1709"/>
                    <a:pt x="526" y="2137"/>
                    <a:pt x="1074" y="2137"/>
                  </a:cubicBezTo>
                  <a:cubicBezTo>
                    <a:pt x="1336" y="2137"/>
                    <a:pt x="1603"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0" name="Google Shape;2210;p57"/>
            <p:cNvSpPr/>
            <p:nvPr/>
          </p:nvSpPr>
          <p:spPr>
            <a:xfrm>
              <a:off x="3970950" y="3856775"/>
              <a:ext cx="62225" cy="53250"/>
            </a:xfrm>
            <a:custGeom>
              <a:rect b="b" l="l" r="r" t="t"/>
              <a:pathLst>
                <a:path extrusionOk="0" h="2130" w="2489">
                  <a:moveTo>
                    <a:pt x="1065" y="1"/>
                  </a:moveTo>
                  <a:cubicBezTo>
                    <a:pt x="472" y="1"/>
                    <a:pt x="1" y="472"/>
                    <a:pt x="1" y="1066"/>
                  </a:cubicBezTo>
                  <a:cubicBezTo>
                    <a:pt x="1" y="1704"/>
                    <a:pt x="525" y="2129"/>
                    <a:pt x="1071" y="2129"/>
                  </a:cubicBezTo>
                  <a:cubicBezTo>
                    <a:pt x="1332" y="2129"/>
                    <a:pt x="1598" y="2032"/>
                    <a:pt x="1813"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1" name="Google Shape;2211;p57"/>
            <p:cNvSpPr/>
            <p:nvPr/>
          </p:nvSpPr>
          <p:spPr>
            <a:xfrm>
              <a:off x="3970950" y="4009000"/>
              <a:ext cx="62225" cy="53350"/>
            </a:xfrm>
            <a:custGeom>
              <a:rect b="b" l="l" r="r" t="t"/>
              <a:pathLst>
                <a:path extrusionOk="0" h="2134" w="2489">
                  <a:moveTo>
                    <a:pt x="1065" y="1"/>
                  </a:moveTo>
                  <a:cubicBezTo>
                    <a:pt x="472" y="1"/>
                    <a:pt x="1" y="480"/>
                    <a:pt x="1" y="1066"/>
                  </a:cubicBezTo>
                  <a:cubicBezTo>
                    <a:pt x="1" y="1710"/>
                    <a:pt x="526" y="2134"/>
                    <a:pt x="1072" y="2134"/>
                  </a:cubicBezTo>
                  <a:cubicBezTo>
                    <a:pt x="1333" y="2134"/>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2" name="Google Shape;2212;p57"/>
            <p:cNvSpPr/>
            <p:nvPr/>
          </p:nvSpPr>
          <p:spPr>
            <a:xfrm>
              <a:off x="404695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3" name="Google Shape;2213;p57"/>
            <p:cNvSpPr/>
            <p:nvPr/>
          </p:nvSpPr>
          <p:spPr>
            <a:xfrm>
              <a:off x="4046950" y="286642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4" name="Google Shape;2214;p57"/>
            <p:cNvSpPr/>
            <p:nvPr/>
          </p:nvSpPr>
          <p:spPr>
            <a:xfrm>
              <a:off x="4046950" y="2942425"/>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5" name="Google Shape;2215;p57"/>
            <p:cNvSpPr/>
            <p:nvPr/>
          </p:nvSpPr>
          <p:spPr>
            <a:xfrm>
              <a:off x="404695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6" name="Google Shape;2216;p57"/>
            <p:cNvSpPr/>
            <p:nvPr/>
          </p:nvSpPr>
          <p:spPr>
            <a:xfrm>
              <a:off x="404695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7" name="Google Shape;2217;p57"/>
            <p:cNvSpPr/>
            <p:nvPr/>
          </p:nvSpPr>
          <p:spPr>
            <a:xfrm>
              <a:off x="4046950"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8" name="Google Shape;2218;p57"/>
            <p:cNvSpPr/>
            <p:nvPr/>
          </p:nvSpPr>
          <p:spPr>
            <a:xfrm>
              <a:off x="4046950" y="32470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19" name="Google Shape;2219;p57"/>
            <p:cNvSpPr/>
            <p:nvPr/>
          </p:nvSpPr>
          <p:spPr>
            <a:xfrm>
              <a:off x="4046950" y="3323300"/>
              <a:ext cx="62425" cy="53425"/>
            </a:xfrm>
            <a:custGeom>
              <a:rect b="b" l="l" r="r" t="t"/>
              <a:pathLst>
                <a:path extrusionOk="0" h="2137" w="2497">
                  <a:moveTo>
                    <a:pt x="1074" y="0"/>
                  </a:moveTo>
                  <a:cubicBezTo>
                    <a:pt x="481" y="8"/>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0" name="Google Shape;2220;p57"/>
            <p:cNvSpPr/>
            <p:nvPr/>
          </p:nvSpPr>
          <p:spPr>
            <a:xfrm>
              <a:off x="404695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1" name="Google Shape;2221;p57"/>
            <p:cNvSpPr/>
            <p:nvPr/>
          </p:nvSpPr>
          <p:spPr>
            <a:xfrm>
              <a:off x="4046950" y="34757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2" name="Google Shape;2222;p57"/>
            <p:cNvSpPr/>
            <p:nvPr/>
          </p:nvSpPr>
          <p:spPr>
            <a:xfrm>
              <a:off x="4046950" y="355192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3" name="Google Shape;2223;p57"/>
            <p:cNvSpPr/>
            <p:nvPr/>
          </p:nvSpPr>
          <p:spPr>
            <a:xfrm>
              <a:off x="4046950"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4" name="Google Shape;2224;p57"/>
            <p:cNvSpPr/>
            <p:nvPr/>
          </p:nvSpPr>
          <p:spPr>
            <a:xfrm>
              <a:off x="4046950"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5" name="Google Shape;2225;p57"/>
            <p:cNvSpPr/>
            <p:nvPr/>
          </p:nvSpPr>
          <p:spPr>
            <a:xfrm>
              <a:off x="41231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6" name="Google Shape;2226;p57"/>
            <p:cNvSpPr/>
            <p:nvPr/>
          </p:nvSpPr>
          <p:spPr>
            <a:xfrm>
              <a:off x="4123175" y="2866425"/>
              <a:ext cx="62425" cy="53275"/>
            </a:xfrm>
            <a:custGeom>
              <a:rect b="b" l="l" r="r" t="t"/>
              <a:pathLst>
                <a:path extrusionOk="0" h="2131" w="2497">
                  <a:moveTo>
                    <a:pt x="1065" y="0"/>
                  </a:moveTo>
                  <a:cubicBezTo>
                    <a:pt x="480" y="0"/>
                    <a:pt x="0" y="472"/>
                    <a:pt x="0" y="1065"/>
                  </a:cubicBezTo>
                  <a:cubicBezTo>
                    <a:pt x="0" y="1707"/>
                    <a:pt x="523" y="2131"/>
                    <a:pt x="1070" y="2131"/>
                  </a:cubicBezTo>
                  <a:cubicBezTo>
                    <a:pt x="1333" y="2131"/>
                    <a:pt x="1602" y="2032"/>
                    <a:pt x="1821"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7" name="Google Shape;2227;p57"/>
            <p:cNvSpPr/>
            <p:nvPr/>
          </p:nvSpPr>
          <p:spPr>
            <a:xfrm>
              <a:off x="4123175" y="29424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8" name="Google Shape;2228;p57"/>
            <p:cNvSpPr/>
            <p:nvPr/>
          </p:nvSpPr>
          <p:spPr>
            <a:xfrm>
              <a:off x="4123175" y="301865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29" name="Google Shape;2229;p57"/>
            <p:cNvSpPr/>
            <p:nvPr/>
          </p:nvSpPr>
          <p:spPr>
            <a:xfrm>
              <a:off x="41231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0" name="Google Shape;2230;p57"/>
            <p:cNvSpPr/>
            <p:nvPr/>
          </p:nvSpPr>
          <p:spPr>
            <a:xfrm>
              <a:off x="4123175" y="317107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1" name="Google Shape;2231;p57"/>
            <p:cNvSpPr/>
            <p:nvPr/>
          </p:nvSpPr>
          <p:spPr>
            <a:xfrm>
              <a:off x="41231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2" name="Google Shape;2232;p57"/>
            <p:cNvSpPr/>
            <p:nvPr/>
          </p:nvSpPr>
          <p:spPr>
            <a:xfrm>
              <a:off x="4123175" y="33233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3" name="Google Shape;2233;p57"/>
            <p:cNvSpPr/>
            <p:nvPr/>
          </p:nvSpPr>
          <p:spPr>
            <a:xfrm>
              <a:off x="4123175" y="33995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4" name="Google Shape;2234;p57"/>
            <p:cNvSpPr/>
            <p:nvPr/>
          </p:nvSpPr>
          <p:spPr>
            <a:xfrm>
              <a:off x="4123175" y="3475725"/>
              <a:ext cx="62425" cy="53350"/>
            </a:xfrm>
            <a:custGeom>
              <a:rect b="b" l="l" r="r" t="t"/>
              <a:pathLst>
                <a:path extrusionOk="0" h="2134" w="2497">
                  <a:moveTo>
                    <a:pt x="1065" y="0"/>
                  </a:moveTo>
                  <a:cubicBezTo>
                    <a:pt x="480" y="0"/>
                    <a:pt x="0" y="472"/>
                    <a:pt x="0" y="1065"/>
                  </a:cubicBezTo>
                  <a:cubicBezTo>
                    <a:pt x="0" y="1709"/>
                    <a:pt x="526" y="2133"/>
                    <a:pt x="1074" y="2133"/>
                  </a:cubicBezTo>
                  <a:cubicBezTo>
                    <a:pt x="1336" y="2133"/>
                    <a:pt x="1604" y="2037"/>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5" name="Google Shape;2235;p57"/>
            <p:cNvSpPr/>
            <p:nvPr/>
          </p:nvSpPr>
          <p:spPr>
            <a:xfrm>
              <a:off x="4123175" y="355192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6" name="Google Shape;2236;p57"/>
            <p:cNvSpPr/>
            <p:nvPr/>
          </p:nvSpPr>
          <p:spPr>
            <a:xfrm>
              <a:off x="4123175" y="3627950"/>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7" name="Google Shape;2237;p57"/>
            <p:cNvSpPr/>
            <p:nvPr/>
          </p:nvSpPr>
          <p:spPr>
            <a:xfrm>
              <a:off x="4199400"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8" name="Google Shape;2238;p57"/>
            <p:cNvSpPr/>
            <p:nvPr/>
          </p:nvSpPr>
          <p:spPr>
            <a:xfrm>
              <a:off x="419940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39" name="Google Shape;2239;p57"/>
            <p:cNvSpPr/>
            <p:nvPr/>
          </p:nvSpPr>
          <p:spPr>
            <a:xfrm>
              <a:off x="4199400" y="317107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0" name="Google Shape;2240;p57"/>
            <p:cNvSpPr/>
            <p:nvPr/>
          </p:nvSpPr>
          <p:spPr>
            <a:xfrm>
              <a:off x="4199400" y="3247075"/>
              <a:ext cx="62200" cy="53450"/>
            </a:xfrm>
            <a:custGeom>
              <a:rect b="b" l="l" r="r" t="t"/>
              <a:pathLst>
                <a:path extrusionOk="0" h="2138" w="2488">
                  <a:moveTo>
                    <a:pt x="1065" y="1"/>
                  </a:moveTo>
                  <a:cubicBezTo>
                    <a:pt x="480" y="9"/>
                    <a:pt x="0" y="480"/>
                    <a:pt x="0" y="1074"/>
                  </a:cubicBezTo>
                  <a:cubicBezTo>
                    <a:pt x="0" y="1712"/>
                    <a:pt x="524"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1" name="Google Shape;2241;p57"/>
            <p:cNvSpPr/>
            <p:nvPr/>
          </p:nvSpPr>
          <p:spPr>
            <a:xfrm>
              <a:off x="4275600" y="3018650"/>
              <a:ext cx="62225" cy="53425"/>
            </a:xfrm>
            <a:custGeom>
              <a:rect b="b" l="l" r="r" t="t"/>
              <a:pathLst>
                <a:path extrusionOk="0" h="2137" w="2489">
                  <a:moveTo>
                    <a:pt x="1066" y="0"/>
                  </a:moveTo>
                  <a:cubicBezTo>
                    <a:pt x="472"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2" name="Google Shape;2242;p57"/>
            <p:cNvSpPr/>
            <p:nvPr/>
          </p:nvSpPr>
          <p:spPr>
            <a:xfrm>
              <a:off x="4275600"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3" name="Google Shape;2243;p57"/>
            <p:cNvSpPr/>
            <p:nvPr/>
          </p:nvSpPr>
          <p:spPr>
            <a:xfrm>
              <a:off x="4275600" y="3171075"/>
              <a:ext cx="62225" cy="53275"/>
            </a:xfrm>
            <a:custGeom>
              <a:rect b="b" l="l" r="r" t="t"/>
              <a:pathLst>
                <a:path extrusionOk="0" h="2131" w="2489">
                  <a:moveTo>
                    <a:pt x="1066" y="0"/>
                  </a:moveTo>
                  <a:cubicBezTo>
                    <a:pt x="472" y="0"/>
                    <a:pt x="1" y="472"/>
                    <a:pt x="1" y="1065"/>
                  </a:cubicBezTo>
                  <a:cubicBezTo>
                    <a:pt x="1" y="1707"/>
                    <a:pt x="523" y="2131"/>
                    <a:pt x="1067" y="2131"/>
                  </a:cubicBezTo>
                  <a:cubicBezTo>
                    <a:pt x="1329" y="2131"/>
                    <a:pt x="1597" y="2032"/>
                    <a:pt x="1813"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4" name="Google Shape;2244;p57"/>
            <p:cNvSpPr/>
            <p:nvPr/>
          </p:nvSpPr>
          <p:spPr>
            <a:xfrm>
              <a:off x="4275600" y="32470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5" name="Google Shape;2245;p57"/>
            <p:cNvSpPr/>
            <p:nvPr/>
          </p:nvSpPr>
          <p:spPr>
            <a:xfrm>
              <a:off x="4275475" y="3323300"/>
              <a:ext cx="62350" cy="53425"/>
            </a:xfrm>
            <a:custGeom>
              <a:rect b="b" l="l" r="r" t="t"/>
              <a:pathLst>
                <a:path extrusionOk="0" h="2137" w="2494">
                  <a:moveTo>
                    <a:pt x="1071" y="0"/>
                  </a:moveTo>
                  <a:cubicBezTo>
                    <a:pt x="485" y="8"/>
                    <a:pt x="6" y="480"/>
                    <a:pt x="6" y="1065"/>
                  </a:cubicBezTo>
                  <a:cubicBezTo>
                    <a:pt x="0" y="1709"/>
                    <a:pt x="527" y="2137"/>
                    <a:pt x="1075" y="2137"/>
                  </a:cubicBezTo>
                  <a:cubicBezTo>
                    <a:pt x="1337" y="2137"/>
                    <a:pt x="1603" y="2039"/>
                    <a:pt x="1818"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6" name="Google Shape;2246;p57"/>
            <p:cNvSpPr/>
            <p:nvPr/>
          </p:nvSpPr>
          <p:spPr>
            <a:xfrm>
              <a:off x="4199400" y="332330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7" name="Google Shape;2247;p57"/>
            <p:cNvSpPr/>
            <p:nvPr/>
          </p:nvSpPr>
          <p:spPr>
            <a:xfrm>
              <a:off x="4199400" y="33995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8" name="Google Shape;2248;p57"/>
            <p:cNvSpPr/>
            <p:nvPr/>
          </p:nvSpPr>
          <p:spPr>
            <a:xfrm>
              <a:off x="4199400" y="3475725"/>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9" name="Google Shape;2249;p57"/>
            <p:cNvSpPr/>
            <p:nvPr/>
          </p:nvSpPr>
          <p:spPr>
            <a:xfrm>
              <a:off x="4199400" y="355192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0" name="Google Shape;2250;p57"/>
            <p:cNvSpPr/>
            <p:nvPr/>
          </p:nvSpPr>
          <p:spPr>
            <a:xfrm>
              <a:off x="4199400" y="3627950"/>
              <a:ext cx="62200" cy="53425"/>
            </a:xfrm>
            <a:custGeom>
              <a:rect b="b" l="l" r="r" t="t"/>
              <a:pathLst>
                <a:path extrusionOk="0" h="2137" w="2488">
                  <a:moveTo>
                    <a:pt x="1065" y="0"/>
                  </a:moveTo>
                  <a:cubicBezTo>
                    <a:pt x="480" y="8"/>
                    <a:pt x="0" y="480"/>
                    <a:pt x="0" y="1073"/>
                  </a:cubicBezTo>
                  <a:cubicBezTo>
                    <a:pt x="0" y="1711"/>
                    <a:pt x="524"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1" name="Google Shape;2251;p57"/>
            <p:cNvSpPr/>
            <p:nvPr/>
          </p:nvSpPr>
          <p:spPr>
            <a:xfrm>
              <a:off x="4199400"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2" name="Google Shape;2252;p57"/>
            <p:cNvSpPr/>
            <p:nvPr/>
          </p:nvSpPr>
          <p:spPr>
            <a:xfrm>
              <a:off x="4123175" y="3704150"/>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3" name="Google Shape;2253;p57"/>
            <p:cNvSpPr/>
            <p:nvPr/>
          </p:nvSpPr>
          <p:spPr>
            <a:xfrm>
              <a:off x="412317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4" name="Google Shape;2254;p57"/>
            <p:cNvSpPr/>
            <p:nvPr/>
          </p:nvSpPr>
          <p:spPr>
            <a:xfrm>
              <a:off x="4046950" y="3780375"/>
              <a:ext cx="62425" cy="53425"/>
            </a:xfrm>
            <a:custGeom>
              <a:rect b="b" l="l" r="r" t="t"/>
              <a:pathLst>
                <a:path extrusionOk="0" h="2137" w="2497">
                  <a:moveTo>
                    <a:pt x="1074" y="0"/>
                  </a:moveTo>
                  <a:cubicBezTo>
                    <a:pt x="481" y="0"/>
                    <a:pt x="9" y="480"/>
                    <a:pt x="1" y="1065"/>
                  </a:cubicBezTo>
                  <a:cubicBezTo>
                    <a:pt x="1" y="1709"/>
                    <a:pt x="530" y="2137"/>
                    <a:pt x="1081" y="2137"/>
                  </a:cubicBezTo>
                  <a:cubicBezTo>
                    <a:pt x="1344" y="2137"/>
                    <a:pt x="1612" y="2039"/>
                    <a:pt x="1830" y="1821"/>
                  </a:cubicBezTo>
                  <a:cubicBezTo>
                    <a:pt x="2497"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5" name="Google Shape;2255;p57"/>
            <p:cNvSpPr/>
            <p:nvPr/>
          </p:nvSpPr>
          <p:spPr>
            <a:xfrm>
              <a:off x="4046950" y="3856775"/>
              <a:ext cx="62425" cy="53250"/>
            </a:xfrm>
            <a:custGeom>
              <a:rect b="b" l="l" r="r" t="t"/>
              <a:pathLst>
                <a:path extrusionOk="0" h="2130" w="2497">
                  <a:moveTo>
                    <a:pt x="1074" y="1"/>
                  </a:moveTo>
                  <a:cubicBezTo>
                    <a:pt x="481" y="1"/>
                    <a:pt x="9" y="472"/>
                    <a:pt x="1" y="1066"/>
                  </a:cubicBezTo>
                  <a:cubicBezTo>
                    <a:pt x="1" y="1704"/>
                    <a:pt x="529" y="2129"/>
                    <a:pt x="1077" y="2129"/>
                  </a:cubicBezTo>
                  <a:cubicBezTo>
                    <a:pt x="1339" y="2129"/>
                    <a:pt x="1606" y="2032"/>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6" name="Google Shape;2256;p57"/>
            <p:cNvSpPr/>
            <p:nvPr/>
          </p:nvSpPr>
          <p:spPr>
            <a:xfrm>
              <a:off x="4046950"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7" name="Google Shape;2257;p57"/>
            <p:cNvSpPr/>
            <p:nvPr/>
          </p:nvSpPr>
          <p:spPr>
            <a:xfrm>
              <a:off x="4046950" y="3932800"/>
              <a:ext cx="62425" cy="53425"/>
            </a:xfrm>
            <a:custGeom>
              <a:rect b="b" l="l" r="r" t="t"/>
              <a:pathLst>
                <a:path extrusionOk="0" h="2137" w="2497">
                  <a:moveTo>
                    <a:pt x="1074" y="0"/>
                  </a:moveTo>
                  <a:cubicBezTo>
                    <a:pt x="481" y="8"/>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8" name="Google Shape;2258;p57"/>
            <p:cNvSpPr/>
            <p:nvPr/>
          </p:nvSpPr>
          <p:spPr>
            <a:xfrm>
              <a:off x="3970950" y="3932800"/>
              <a:ext cx="62225" cy="53425"/>
            </a:xfrm>
            <a:custGeom>
              <a:rect b="b" l="l" r="r" t="t"/>
              <a:pathLst>
                <a:path extrusionOk="0" h="2137" w="2489">
                  <a:moveTo>
                    <a:pt x="1065" y="0"/>
                  </a:moveTo>
                  <a:cubicBezTo>
                    <a:pt x="472" y="0"/>
                    <a:pt x="1" y="480"/>
                    <a:pt x="1" y="1065"/>
                  </a:cubicBezTo>
                  <a:cubicBezTo>
                    <a:pt x="1" y="1709"/>
                    <a:pt x="526" y="2137"/>
                    <a:pt x="1072" y="2137"/>
                  </a:cubicBezTo>
                  <a:cubicBezTo>
                    <a:pt x="1332" y="2137"/>
                    <a:pt x="1598" y="2039"/>
                    <a:pt x="1813" y="1821"/>
                  </a:cubicBezTo>
                  <a:cubicBezTo>
                    <a:pt x="2488"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9" name="Google Shape;2259;p57"/>
            <p:cNvSpPr/>
            <p:nvPr/>
          </p:nvSpPr>
          <p:spPr>
            <a:xfrm>
              <a:off x="35898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0" name="Google Shape;2260;p57"/>
            <p:cNvSpPr/>
            <p:nvPr/>
          </p:nvSpPr>
          <p:spPr>
            <a:xfrm>
              <a:off x="35898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1" name="Google Shape;2261;p57"/>
            <p:cNvSpPr/>
            <p:nvPr/>
          </p:nvSpPr>
          <p:spPr>
            <a:xfrm>
              <a:off x="358987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2" name="Google Shape;2262;p57"/>
            <p:cNvSpPr/>
            <p:nvPr/>
          </p:nvSpPr>
          <p:spPr>
            <a:xfrm>
              <a:off x="358987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3" name="Google Shape;2263;p57"/>
            <p:cNvSpPr/>
            <p:nvPr/>
          </p:nvSpPr>
          <p:spPr>
            <a:xfrm>
              <a:off x="358987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4" name="Google Shape;2264;p57"/>
            <p:cNvSpPr/>
            <p:nvPr/>
          </p:nvSpPr>
          <p:spPr>
            <a:xfrm>
              <a:off x="358987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7"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5" name="Google Shape;2265;p57"/>
            <p:cNvSpPr/>
            <p:nvPr/>
          </p:nvSpPr>
          <p:spPr>
            <a:xfrm>
              <a:off x="358987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6" name="Google Shape;2266;p57"/>
            <p:cNvSpPr/>
            <p:nvPr/>
          </p:nvSpPr>
          <p:spPr>
            <a:xfrm>
              <a:off x="3285225"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7" name="Google Shape;2267;p57"/>
            <p:cNvSpPr/>
            <p:nvPr/>
          </p:nvSpPr>
          <p:spPr>
            <a:xfrm>
              <a:off x="3285225" y="2942425"/>
              <a:ext cx="62225" cy="53450"/>
            </a:xfrm>
            <a:custGeom>
              <a:rect b="b" l="l" r="r" t="t"/>
              <a:pathLst>
                <a:path extrusionOk="0" h="2138" w="2489">
                  <a:moveTo>
                    <a:pt x="1066" y="1"/>
                  </a:moveTo>
                  <a:cubicBezTo>
                    <a:pt x="480" y="9"/>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8" name="Google Shape;2268;p57"/>
            <p:cNvSpPr/>
            <p:nvPr/>
          </p:nvSpPr>
          <p:spPr>
            <a:xfrm>
              <a:off x="3285225" y="3018650"/>
              <a:ext cx="62225" cy="53425"/>
            </a:xfrm>
            <a:custGeom>
              <a:rect b="b" l="l" r="r" t="t"/>
              <a:pathLst>
                <a:path extrusionOk="0" h="2137" w="2489">
                  <a:moveTo>
                    <a:pt x="1066" y="0"/>
                  </a:moveTo>
                  <a:cubicBezTo>
                    <a:pt x="480" y="0"/>
                    <a:pt x="1" y="480"/>
                    <a:pt x="1" y="1065"/>
                  </a:cubicBezTo>
                  <a:cubicBezTo>
                    <a:pt x="1" y="1709"/>
                    <a:pt x="526" y="2137"/>
                    <a:pt x="1075"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9" name="Google Shape;2269;p57"/>
            <p:cNvSpPr/>
            <p:nvPr/>
          </p:nvSpPr>
          <p:spPr>
            <a:xfrm>
              <a:off x="3361450" y="279020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0" name="Google Shape;2270;p57"/>
            <p:cNvSpPr/>
            <p:nvPr/>
          </p:nvSpPr>
          <p:spPr>
            <a:xfrm>
              <a:off x="3361450" y="2866425"/>
              <a:ext cx="62200" cy="53275"/>
            </a:xfrm>
            <a:custGeom>
              <a:rect b="b" l="l" r="r" t="t"/>
              <a:pathLst>
                <a:path extrusionOk="0" h="2131" w="2488">
                  <a:moveTo>
                    <a:pt x="1065" y="0"/>
                  </a:moveTo>
                  <a:cubicBezTo>
                    <a:pt x="472"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1" name="Google Shape;2271;p57"/>
            <p:cNvSpPr/>
            <p:nvPr/>
          </p:nvSpPr>
          <p:spPr>
            <a:xfrm>
              <a:off x="3361450" y="2942425"/>
              <a:ext cx="62200" cy="53450"/>
            </a:xfrm>
            <a:custGeom>
              <a:rect b="b" l="l" r="r" t="t"/>
              <a:pathLst>
                <a:path extrusionOk="0" h="2138" w="2488">
                  <a:moveTo>
                    <a:pt x="1065" y="1"/>
                  </a:moveTo>
                  <a:cubicBezTo>
                    <a:pt x="472" y="9"/>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2" name="Google Shape;2272;p57"/>
            <p:cNvSpPr/>
            <p:nvPr/>
          </p:nvSpPr>
          <p:spPr>
            <a:xfrm>
              <a:off x="3361450" y="3018650"/>
              <a:ext cx="62200" cy="53425"/>
            </a:xfrm>
            <a:custGeom>
              <a:rect b="b" l="l" r="r" t="t"/>
              <a:pathLst>
                <a:path extrusionOk="0" h="2137" w="2488">
                  <a:moveTo>
                    <a:pt x="1065" y="0"/>
                  </a:moveTo>
                  <a:cubicBezTo>
                    <a:pt x="472"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3" name="Google Shape;2273;p57"/>
            <p:cNvSpPr/>
            <p:nvPr/>
          </p:nvSpPr>
          <p:spPr>
            <a:xfrm>
              <a:off x="3361450" y="3094850"/>
              <a:ext cx="62200" cy="53350"/>
            </a:xfrm>
            <a:custGeom>
              <a:rect b="b" l="l" r="r" t="t"/>
              <a:pathLst>
                <a:path extrusionOk="0" h="2134" w="2488">
                  <a:moveTo>
                    <a:pt x="1065" y="1"/>
                  </a:moveTo>
                  <a:cubicBezTo>
                    <a:pt x="472" y="1"/>
                    <a:pt x="0" y="480"/>
                    <a:pt x="0" y="1066"/>
                  </a:cubicBezTo>
                  <a:cubicBezTo>
                    <a:pt x="0" y="1709"/>
                    <a:pt x="526"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4" name="Google Shape;2274;p57"/>
            <p:cNvSpPr/>
            <p:nvPr/>
          </p:nvSpPr>
          <p:spPr>
            <a:xfrm>
              <a:off x="3437450"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5" name="Google Shape;2275;p57"/>
            <p:cNvSpPr/>
            <p:nvPr/>
          </p:nvSpPr>
          <p:spPr>
            <a:xfrm>
              <a:off x="3437450"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6" name="Google Shape;2276;p57"/>
            <p:cNvSpPr/>
            <p:nvPr/>
          </p:nvSpPr>
          <p:spPr>
            <a:xfrm>
              <a:off x="3437450" y="279020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7" name="Google Shape;2277;p57"/>
            <p:cNvSpPr/>
            <p:nvPr/>
          </p:nvSpPr>
          <p:spPr>
            <a:xfrm>
              <a:off x="3437450" y="286642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8" name="Google Shape;2278;p57"/>
            <p:cNvSpPr/>
            <p:nvPr/>
          </p:nvSpPr>
          <p:spPr>
            <a:xfrm>
              <a:off x="3437450" y="2942425"/>
              <a:ext cx="62425" cy="53450"/>
            </a:xfrm>
            <a:custGeom>
              <a:rect b="b" l="l" r="r" t="t"/>
              <a:pathLst>
                <a:path extrusionOk="0" h="2138" w="2497">
                  <a:moveTo>
                    <a:pt x="1074" y="1"/>
                  </a:moveTo>
                  <a:cubicBezTo>
                    <a:pt x="480" y="9"/>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79" name="Google Shape;2279;p57"/>
            <p:cNvSpPr/>
            <p:nvPr/>
          </p:nvSpPr>
          <p:spPr>
            <a:xfrm>
              <a:off x="3437450" y="3018650"/>
              <a:ext cx="62425" cy="53425"/>
            </a:xfrm>
            <a:custGeom>
              <a:rect b="b" l="l" r="r" t="t"/>
              <a:pathLst>
                <a:path extrusionOk="0" h="2137" w="2497">
                  <a:moveTo>
                    <a:pt x="1074" y="0"/>
                  </a:moveTo>
                  <a:cubicBezTo>
                    <a:pt x="480" y="0"/>
                    <a:pt x="9" y="480"/>
                    <a:pt x="1" y="1065"/>
                  </a:cubicBezTo>
                  <a:cubicBezTo>
                    <a:pt x="1" y="1709"/>
                    <a:pt x="530" y="2137"/>
                    <a:pt x="1078" y="2137"/>
                  </a:cubicBezTo>
                  <a:cubicBezTo>
                    <a:pt x="1340" y="2137"/>
                    <a:pt x="1606" y="2039"/>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0" name="Google Shape;2280;p57"/>
            <p:cNvSpPr/>
            <p:nvPr/>
          </p:nvSpPr>
          <p:spPr>
            <a:xfrm>
              <a:off x="3437450" y="3094850"/>
              <a:ext cx="62425" cy="53350"/>
            </a:xfrm>
            <a:custGeom>
              <a:rect b="b" l="l" r="r" t="t"/>
              <a:pathLst>
                <a:path extrusionOk="0" h="2134" w="2497">
                  <a:moveTo>
                    <a:pt x="1074" y="1"/>
                  </a:moveTo>
                  <a:cubicBezTo>
                    <a:pt x="480" y="1"/>
                    <a:pt x="9" y="480"/>
                    <a:pt x="1" y="1066"/>
                  </a:cubicBezTo>
                  <a:cubicBezTo>
                    <a:pt x="1" y="1709"/>
                    <a:pt x="530" y="2134"/>
                    <a:pt x="1078" y="2134"/>
                  </a:cubicBezTo>
                  <a:cubicBezTo>
                    <a:pt x="1340" y="2134"/>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1" name="Google Shape;2281;p57"/>
            <p:cNvSpPr/>
            <p:nvPr/>
          </p:nvSpPr>
          <p:spPr>
            <a:xfrm>
              <a:off x="3513675" y="26377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2" name="Google Shape;2282;p57"/>
            <p:cNvSpPr/>
            <p:nvPr/>
          </p:nvSpPr>
          <p:spPr>
            <a:xfrm>
              <a:off x="35136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3" name="Google Shape;2283;p57"/>
            <p:cNvSpPr/>
            <p:nvPr/>
          </p:nvSpPr>
          <p:spPr>
            <a:xfrm>
              <a:off x="3513675"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4" name="Google Shape;2284;p57"/>
            <p:cNvSpPr/>
            <p:nvPr/>
          </p:nvSpPr>
          <p:spPr>
            <a:xfrm>
              <a:off x="3513675" y="286642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5" name="Google Shape;2285;p57"/>
            <p:cNvSpPr/>
            <p:nvPr/>
          </p:nvSpPr>
          <p:spPr>
            <a:xfrm>
              <a:off x="3513675" y="2942425"/>
              <a:ext cx="62425" cy="53450"/>
            </a:xfrm>
            <a:custGeom>
              <a:rect b="b" l="l" r="r" t="t"/>
              <a:pathLst>
                <a:path extrusionOk="0" h="2138" w="2497">
                  <a:moveTo>
                    <a:pt x="1065" y="1"/>
                  </a:moveTo>
                  <a:cubicBezTo>
                    <a:pt x="480" y="9"/>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6" name="Google Shape;2286;p57"/>
            <p:cNvSpPr/>
            <p:nvPr/>
          </p:nvSpPr>
          <p:spPr>
            <a:xfrm>
              <a:off x="3513675" y="3018650"/>
              <a:ext cx="62425" cy="53425"/>
            </a:xfrm>
            <a:custGeom>
              <a:rect b="b" l="l" r="r" t="t"/>
              <a:pathLst>
                <a:path extrusionOk="0" h="2137" w="2497">
                  <a:moveTo>
                    <a:pt x="1065" y="0"/>
                  </a:moveTo>
                  <a:cubicBezTo>
                    <a:pt x="480" y="0"/>
                    <a:pt x="0" y="480"/>
                    <a:pt x="0" y="1065"/>
                  </a:cubicBezTo>
                  <a:cubicBezTo>
                    <a:pt x="0" y="1709"/>
                    <a:pt x="525"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7" name="Google Shape;2287;p57"/>
            <p:cNvSpPr/>
            <p:nvPr/>
          </p:nvSpPr>
          <p:spPr>
            <a:xfrm>
              <a:off x="3513675" y="309485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8" name="Google Shape;2288;p57"/>
            <p:cNvSpPr/>
            <p:nvPr/>
          </p:nvSpPr>
          <p:spPr>
            <a:xfrm>
              <a:off x="3513675" y="3171075"/>
              <a:ext cx="62425" cy="53275"/>
            </a:xfrm>
            <a:custGeom>
              <a:rect b="b" l="l" r="r" t="t"/>
              <a:pathLst>
                <a:path extrusionOk="0" h="2131" w="2497">
                  <a:moveTo>
                    <a:pt x="1065" y="0"/>
                  </a:moveTo>
                  <a:cubicBezTo>
                    <a:pt x="480" y="0"/>
                    <a:pt x="0" y="472"/>
                    <a:pt x="0" y="1065"/>
                  </a:cubicBezTo>
                  <a:cubicBezTo>
                    <a:pt x="0" y="1707"/>
                    <a:pt x="522" y="2131"/>
                    <a:pt x="1069" y="2131"/>
                  </a:cubicBezTo>
                  <a:cubicBezTo>
                    <a:pt x="1333" y="2131"/>
                    <a:pt x="1602"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89" name="Google Shape;2289;p57"/>
            <p:cNvSpPr/>
            <p:nvPr/>
          </p:nvSpPr>
          <p:spPr>
            <a:xfrm>
              <a:off x="358987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0" name="Google Shape;2290;p57"/>
            <p:cNvSpPr/>
            <p:nvPr/>
          </p:nvSpPr>
          <p:spPr>
            <a:xfrm>
              <a:off x="3666100"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1" name="Google Shape;2291;p57"/>
            <p:cNvSpPr/>
            <p:nvPr/>
          </p:nvSpPr>
          <p:spPr>
            <a:xfrm>
              <a:off x="3666100" y="271400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2" name="Google Shape;2292;p57"/>
            <p:cNvSpPr/>
            <p:nvPr/>
          </p:nvSpPr>
          <p:spPr>
            <a:xfrm>
              <a:off x="3666100"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3" name="Google Shape;2293;p57"/>
            <p:cNvSpPr/>
            <p:nvPr/>
          </p:nvSpPr>
          <p:spPr>
            <a:xfrm>
              <a:off x="366610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4" name="Google Shape;2294;p57"/>
            <p:cNvSpPr/>
            <p:nvPr/>
          </p:nvSpPr>
          <p:spPr>
            <a:xfrm>
              <a:off x="3666100" y="3018650"/>
              <a:ext cx="62200" cy="53425"/>
            </a:xfrm>
            <a:custGeom>
              <a:rect b="b" l="l" r="r" t="t"/>
              <a:pathLst>
                <a:path extrusionOk="0" h="2137" w="2488">
                  <a:moveTo>
                    <a:pt x="1065" y="0"/>
                  </a:moveTo>
                  <a:cubicBezTo>
                    <a:pt x="480" y="0"/>
                    <a:pt x="0" y="480"/>
                    <a:pt x="0" y="1065"/>
                  </a:cubicBezTo>
                  <a:cubicBezTo>
                    <a:pt x="0" y="1709"/>
                    <a:pt x="526"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5" name="Google Shape;2295;p57"/>
            <p:cNvSpPr/>
            <p:nvPr/>
          </p:nvSpPr>
          <p:spPr>
            <a:xfrm>
              <a:off x="3666100"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6" name="Google Shape;2296;p57"/>
            <p:cNvSpPr/>
            <p:nvPr/>
          </p:nvSpPr>
          <p:spPr>
            <a:xfrm>
              <a:off x="3666100" y="317107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7" name="Google Shape;2297;p57"/>
            <p:cNvSpPr/>
            <p:nvPr/>
          </p:nvSpPr>
          <p:spPr>
            <a:xfrm>
              <a:off x="3742300" y="2637775"/>
              <a:ext cx="62225" cy="53450"/>
            </a:xfrm>
            <a:custGeom>
              <a:rect b="b" l="l" r="r" t="t"/>
              <a:pathLst>
                <a:path extrusionOk="0" h="2138" w="2489">
                  <a:moveTo>
                    <a:pt x="1066" y="1"/>
                  </a:moveTo>
                  <a:cubicBezTo>
                    <a:pt x="481" y="1"/>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8" name="Google Shape;2298;p57"/>
            <p:cNvSpPr/>
            <p:nvPr/>
          </p:nvSpPr>
          <p:spPr>
            <a:xfrm>
              <a:off x="3742300" y="271400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9" name="Google Shape;2299;p57"/>
            <p:cNvSpPr/>
            <p:nvPr/>
          </p:nvSpPr>
          <p:spPr>
            <a:xfrm>
              <a:off x="3742300" y="2790200"/>
              <a:ext cx="62225" cy="53350"/>
            </a:xfrm>
            <a:custGeom>
              <a:rect b="b" l="l" r="r" t="t"/>
              <a:pathLst>
                <a:path extrusionOk="0" h="2134" w="2489">
                  <a:moveTo>
                    <a:pt x="1066" y="1"/>
                  </a:moveTo>
                  <a:cubicBezTo>
                    <a:pt x="481" y="1"/>
                    <a:pt x="1" y="472"/>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0" name="Google Shape;2300;p57"/>
            <p:cNvSpPr/>
            <p:nvPr/>
          </p:nvSpPr>
          <p:spPr>
            <a:xfrm>
              <a:off x="3742300" y="2942425"/>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1" name="Google Shape;2301;p57"/>
            <p:cNvSpPr/>
            <p:nvPr/>
          </p:nvSpPr>
          <p:spPr>
            <a:xfrm>
              <a:off x="3742300" y="3018650"/>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6"/>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2" name="Google Shape;2302;p57"/>
            <p:cNvSpPr/>
            <p:nvPr/>
          </p:nvSpPr>
          <p:spPr>
            <a:xfrm>
              <a:off x="3742300" y="309485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3" name="Google Shape;2303;p57"/>
            <p:cNvSpPr/>
            <p:nvPr/>
          </p:nvSpPr>
          <p:spPr>
            <a:xfrm>
              <a:off x="3742300" y="3171075"/>
              <a:ext cx="62225" cy="53300"/>
            </a:xfrm>
            <a:custGeom>
              <a:rect b="b" l="l" r="r" t="t"/>
              <a:pathLst>
                <a:path extrusionOk="0" h="2132" w="2489">
                  <a:moveTo>
                    <a:pt x="1066" y="0"/>
                  </a:moveTo>
                  <a:cubicBezTo>
                    <a:pt x="481" y="0"/>
                    <a:pt x="1" y="472"/>
                    <a:pt x="1" y="1065"/>
                  </a:cubicBezTo>
                  <a:cubicBezTo>
                    <a:pt x="1" y="1705"/>
                    <a:pt x="528" y="2131"/>
                    <a:pt x="1076" y="2131"/>
                  </a:cubicBezTo>
                  <a:cubicBezTo>
                    <a:pt x="1335" y="2131"/>
                    <a:pt x="1599"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4" name="Google Shape;2304;p57"/>
            <p:cNvSpPr/>
            <p:nvPr/>
          </p:nvSpPr>
          <p:spPr>
            <a:xfrm>
              <a:off x="3742300" y="3247075"/>
              <a:ext cx="62225" cy="53450"/>
            </a:xfrm>
            <a:custGeom>
              <a:rect b="b" l="l" r="r" t="t"/>
              <a:pathLst>
                <a:path extrusionOk="0" h="2138" w="2489">
                  <a:moveTo>
                    <a:pt x="1066" y="1"/>
                  </a:moveTo>
                  <a:cubicBezTo>
                    <a:pt x="481" y="9"/>
                    <a:pt x="1" y="480"/>
                    <a:pt x="1" y="1074"/>
                  </a:cubicBezTo>
                  <a:cubicBezTo>
                    <a:pt x="1" y="1712"/>
                    <a:pt x="525" y="2137"/>
                    <a:pt x="1071" y="2137"/>
                  </a:cubicBezTo>
                  <a:cubicBezTo>
                    <a:pt x="1332" y="2137"/>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5" name="Google Shape;2305;p57"/>
            <p:cNvSpPr/>
            <p:nvPr/>
          </p:nvSpPr>
          <p:spPr>
            <a:xfrm>
              <a:off x="381852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6" name="Google Shape;2306;p57"/>
            <p:cNvSpPr/>
            <p:nvPr/>
          </p:nvSpPr>
          <p:spPr>
            <a:xfrm>
              <a:off x="3818525" y="27902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7" name="Google Shape;2307;p57"/>
            <p:cNvSpPr/>
            <p:nvPr/>
          </p:nvSpPr>
          <p:spPr>
            <a:xfrm>
              <a:off x="3818525" y="29424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8" name="Google Shape;2308;p57"/>
            <p:cNvSpPr/>
            <p:nvPr/>
          </p:nvSpPr>
          <p:spPr>
            <a:xfrm>
              <a:off x="3818525" y="301865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9" name="Google Shape;2309;p57"/>
            <p:cNvSpPr/>
            <p:nvPr/>
          </p:nvSpPr>
          <p:spPr>
            <a:xfrm>
              <a:off x="3818525" y="309485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0" name="Google Shape;2310;p57"/>
            <p:cNvSpPr/>
            <p:nvPr/>
          </p:nvSpPr>
          <p:spPr>
            <a:xfrm>
              <a:off x="3818525"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1" name="Google Shape;2311;p57"/>
            <p:cNvSpPr/>
            <p:nvPr/>
          </p:nvSpPr>
          <p:spPr>
            <a:xfrm>
              <a:off x="381852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2" name="Google Shape;2312;p57"/>
            <p:cNvSpPr/>
            <p:nvPr/>
          </p:nvSpPr>
          <p:spPr>
            <a:xfrm>
              <a:off x="381852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3" name="Google Shape;2313;p57"/>
            <p:cNvSpPr/>
            <p:nvPr/>
          </p:nvSpPr>
          <p:spPr>
            <a:xfrm>
              <a:off x="381852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4" name="Google Shape;2314;p57"/>
            <p:cNvSpPr/>
            <p:nvPr/>
          </p:nvSpPr>
          <p:spPr>
            <a:xfrm>
              <a:off x="3818525" y="3780375"/>
              <a:ext cx="62425" cy="53425"/>
            </a:xfrm>
            <a:custGeom>
              <a:rect b="b" l="l" r="r" t="t"/>
              <a:pathLst>
                <a:path extrusionOk="0" h="2137" w="2497">
                  <a:moveTo>
                    <a:pt x="1065" y="0"/>
                  </a:moveTo>
                  <a:cubicBezTo>
                    <a:pt x="480" y="0"/>
                    <a:pt x="0" y="480"/>
                    <a:pt x="0" y="1065"/>
                  </a:cubicBezTo>
                  <a:cubicBezTo>
                    <a:pt x="0" y="1709"/>
                    <a:pt x="529" y="2137"/>
                    <a:pt x="1078" y="2137"/>
                  </a:cubicBezTo>
                  <a:cubicBezTo>
                    <a:pt x="1340" y="2137"/>
                    <a:pt x="1606" y="2039"/>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5" name="Google Shape;2315;p57"/>
            <p:cNvSpPr/>
            <p:nvPr/>
          </p:nvSpPr>
          <p:spPr>
            <a:xfrm>
              <a:off x="3894725" y="27902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6" name="Google Shape;2316;p57"/>
            <p:cNvSpPr/>
            <p:nvPr/>
          </p:nvSpPr>
          <p:spPr>
            <a:xfrm>
              <a:off x="3894725" y="393280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7" name="Google Shape;2317;p57"/>
            <p:cNvSpPr/>
            <p:nvPr/>
          </p:nvSpPr>
          <p:spPr>
            <a:xfrm>
              <a:off x="3894725" y="385677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8" name="Google Shape;2318;p57"/>
            <p:cNvSpPr/>
            <p:nvPr/>
          </p:nvSpPr>
          <p:spPr>
            <a:xfrm>
              <a:off x="3894725" y="3780375"/>
              <a:ext cx="62425" cy="53425"/>
            </a:xfrm>
            <a:custGeom>
              <a:rect b="b" l="l" r="r" t="t"/>
              <a:pathLst>
                <a:path extrusionOk="0" h="2137" w="2497">
                  <a:moveTo>
                    <a:pt x="1066" y="0"/>
                  </a:moveTo>
                  <a:cubicBezTo>
                    <a:pt x="481" y="0"/>
                    <a:pt x="1" y="480"/>
                    <a:pt x="1" y="1065"/>
                  </a:cubicBezTo>
                  <a:cubicBezTo>
                    <a:pt x="1" y="1709"/>
                    <a:pt x="526" y="2137"/>
                    <a:pt x="1075" y="2137"/>
                  </a:cubicBezTo>
                  <a:cubicBezTo>
                    <a:pt x="1337" y="2137"/>
                    <a:pt x="1604" y="2039"/>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9" name="Google Shape;2319;p57"/>
            <p:cNvSpPr/>
            <p:nvPr/>
          </p:nvSpPr>
          <p:spPr>
            <a:xfrm>
              <a:off x="3894725" y="3704150"/>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0" name="Google Shape;2320;p57"/>
            <p:cNvSpPr/>
            <p:nvPr/>
          </p:nvSpPr>
          <p:spPr>
            <a:xfrm>
              <a:off x="3894725"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1" name="Google Shape;2321;p57"/>
            <p:cNvSpPr/>
            <p:nvPr/>
          </p:nvSpPr>
          <p:spPr>
            <a:xfrm>
              <a:off x="3894725" y="3551925"/>
              <a:ext cx="62175" cy="53250"/>
            </a:xfrm>
            <a:custGeom>
              <a:rect b="b" l="l" r="r" t="t"/>
              <a:pathLst>
                <a:path extrusionOk="0" h="2130" w="2487">
                  <a:moveTo>
                    <a:pt x="1076" y="1"/>
                  </a:moveTo>
                  <a:cubicBezTo>
                    <a:pt x="1073" y="1"/>
                    <a:pt x="1069" y="1"/>
                    <a:pt x="1066" y="1"/>
                  </a:cubicBezTo>
                  <a:cubicBezTo>
                    <a:pt x="481" y="1"/>
                    <a:pt x="1" y="472"/>
                    <a:pt x="1" y="1066"/>
                  </a:cubicBezTo>
                  <a:cubicBezTo>
                    <a:pt x="1" y="1704"/>
                    <a:pt x="525" y="2129"/>
                    <a:pt x="1074" y="2129"/>
                  </a:cubicBezTo>
                  <a:cubicBezTo>
                    <a:pt x="1336" y="2129"/>
                    <a:pt x="1604" y="2032"/>
                    <a:pt x="1822" y="1814"/>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2" name="Google Shape;2322;p57"/>
            <p:cNvSpPr/>
            <p:nvPr/>
          </p:nvSpPr>
          <p:spPr>
            <a:xfrm>
              <a:off x="3894725"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3" name="Google Shape;2323;p57"/>
            <p:cNvSpPr/>
            <p:nvPr/>
          </p:nvSpPr>
          <p:spPr>
            <a:xfrm>
              <a:off x="3894725"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4" name="Google Shape;2324;p57"/>
            <p:cNvSpPr/>
            <p:nvPr/>
          </p:nvSpPr>
          <p:spPr>
            <a:xfrm>
              <a:off x="3894600" y="3323300"/>
              <a:ext cx="62350" cy="53425"/>
            </a:xfrm>
            <a:custGeom>
              <a:rect b="b" l="l" r="r" t="t"/>
              <a:pathLst>
                <a:path extrusionOk="0" h="2137" w="2494">
                  <a:moveTo>
                    <a:pt x="1071" y="0"/>
                  </a:moveTo>
                  <a:cubicBezTo>
                    <a:pt x="486" y="8"/>
                    <a:pt x="6" y="480"/>
                    <a:pt x="6" y="1065"/>
                  </a:cubicBezTo>
                  <a:cubicBezTo>
                    <a:pt x="0" y="1709"/>
                    <a:pt x="528" y="2137"/>
                    <a:pt x="1076"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5" name="Google Shape;2325;p57"/>
            <p:cNvSpPr/>
            <p:nvPr/>
          </p:nvSpPr>
          <p:spPr>
            <a:xfrm>
              <a:off x="3894725" y="32470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6" name="Google Shape;2326;p57"/>
            <p:cNvSpPr/>
            <p:nvPr/>
          </p:nvSpPr>
          <p:spPr>
            <a:xfrm>
              <a:off x="3894725"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7" name="Google Shape;2327;p57"/>
            <p:cNvSpPr/>
            <p:nvPr/>
          </p:nvSpPr>
          <p:spPr>
            <a:xfrm>
              <a:off x="3894725" y="309485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8" name="Google Shape;2328;p57"/>
            <p:cNvSpPr/>
            <p:nvPr/>
          </p:nvSpPr>
          <p:spPr>
            <a:xfrm>
              <a:off x="3894725" y="3018650"/>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29" name="Google Shape;2329;p57"/>
            <p:cNvSpPr/>
            <p:nvPr/>
          </p:nvSpPr>
          <p:spPr>
            <a:xfrm>
              <a:off x="3894725"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0" name="Google Shape;2330;p57"/>
            <p:cNvSpPr/>
            <p:nvPr/>
          </p:nvSpPr>
          <p:spPr>
            <a:xfrm>
              <a:off x="3894725"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4"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1" name="Google Shape;2331;p57"/>
            <p:cNvSpPr/>
            <p:nvPr/>
          </p:nvSpPr>
          <p:spPr>
            <a:xfrm>
              <a:off x="3818525"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2" name="Google Shape;2332;p57"/>
            <p:cNvSpPr/>
            <p:nvPr/>
          </p:nvSpPr>
          <p:spPr>
            <a:xfrm>
              <a:off x="3742300" y="2866425"/>
              <a:ext cx="62225" cy="53225"/>
            </a:xfrm>
            <a:custGeom>
              <a:rect b="b" l="l" r="r" t="t"/>
              <a:pathLst>
                <a:path extrusionOk="0" h="2129" w="2489">
                  <a:moveTo>
                    <a:pt x="1066" y="0"/>
                  </a:moveTo>
                  <a:cubicBezTo>
                    <a:pt x="481" y="0"/>
                    <a:pt x="1" y="472"/>
                    <a:pt x="1" y="1065"/>
                  </a:cubicBezTo>
                  <a:cubicBezTo>
                    <a:pt x="1" y="1703"/>
                    <a:pt x="525" y="2129"/>
                    <a:pt x="1071" y="2129"/>
                  </a:cubicBezTo>
                  <a:cubicBezTo>
                    <a:pt x="1332" y="2129"/>
                    <a:pt x="1598" y="2031"/>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3" name="Google Shape;2333;p57"/>
            <p:cNvSpPr/>
            <p:nvPr/>
          </p:nvSpPr>
          <p:spPr>
            <a:xfrm>
              <a:off x="366610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4" name="Google Shape;2334;p57"/>
            <p:cNvSpPr/>
            <p:nvPr/>
          </p:nvSpPr>
          <p:spPr>
            <a:xfrm>
              <a:off x="450405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5" name="Google Shape;2335;p57"/>
            <p:cNvSpPr/>
            <p:nvPr/>
          </p:nvSpPr>
          <p:spPr>
            <a:xfrm>
              <a:off x="4504050" y="3171075"/>
              <a:ext cx="62200" cy="53350"/>
            </a:xfrm>
            <a:custGeom>
              <a:rect b="b" l="l" r="r" t="t"/>
              <a:pathLst>
                <a:path extrusionOk="0" h="2134" w="2488">
                  <a:moveTo>
                    <a:pt x="1065" y="0"/>
                  </a:moveTo>
                  <a:cubicBezTo>
                    <a:pt x="480" y="0"/>
                    <a:pt x="0" y="472"/>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6" name="Google Shape;2336;p57"/>
            <p:cNvSpPr/>
            <p:nvPr/>
          </p:nvSpPr>
          <p:spPr>
            <a:xfrm>
              <a:off x="4504050" y="309485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7" name="Google Shape;2337;p57"/>
            <p:cNvSpPr/>
            <p:nvPr/>
          </p:nvSpPr>
          <p:spPr>
            <a:xfrm>
              <a:off x="4427825" y="3323300"/>
              <a:ext cx="62425" cy="53425"/>
            </a:xfrm>
            <a:custGeom>
              <a:rect b="b" l="l" r="r" t="t"/>
              <a:pathLst>
                <a:path extrusionOk="0" h="2137" w="2497">
                  <a:moveTo>
                    <a:pt x="1065" y="0"/>
                  </a:moveTo>
                  <a:cubicBezTo>
                    <a:pt x="480" y="8"/>
                    <a:pt x="9" y="480"/>
                    <a:pt x="1" y="1065"/>
                  </a:cubicBezTo>
                  <a:cubicBezTo>
                    <a:pt x="1" y="1709"/>
                    <a:pt x="526" y="2137"/>
                    <a:pt x="1074" y="2137"/>
                  </a:cubicBezTo>
                  <a:cubicBezTo>
                    <a:pt x="1336"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8" name="Google Shape;2338;p57"/>
            <p:cNvSpPr/>
            <p:nvPr/>
          </p:nvSpPr>
          <p:spPr>
            <a:xfrm>
              <a:off x="4427825" y="32470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39" name="Google Shape;2339;p57"/>
            <p:cNvSpPr/>
            <p:nvPr/>
          </p:nvSpPr>
          <p:spPr>
            <a:xfrm>
              <a:off x="4427825" y="3171075"/>
              <a:ext cx="62425" cy="53275"/>
            </a:xfrm>
            <a:custGeom>
              <a:rect b="b" l="l" r="r" t="t"/>
              <a:pathLst>
                <a:path extrusionOk="0" h="2131" w="2497">
                  <a:moveTo>
                    <a:pt x="1065" y="0"/>
                  </a:moveTo>
                  <a:cubicBezTo>
                    <a:pt x="480" y="0"/>
                    <a:pt x="9" y="472"/>
                    <a:pt x="1" y="1065"/>
                  </a:cubicBezTo>
                  <a:cubicBezTo>
                    <a:pt x="1" y="1707"/>
                    <a:pt x="523" y="2131"/>
                    <a:pt x="1070" y="2131"/>
                  </a:cubicBezTo>
                  <a:cubicBezTo>
                    <a:pt x="1333" y="2131"/>
                    <a:pt x="1602"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0" name="Google Shape;2340;p57"/>
            <p:cNvSpPr/>
            <p:nvPr/>
          </p:nvSpPr>
          <p:spPr>
            <a:xfrm>
              <a:off x="4427825" y="3094850"/>
              <a:ext cx="62425" cy="53350"/>
            </a:xfrm>
            <a:custGeom>
              <a:rect b="b" l="l" r="r" t="t"/>
              <a:pathLst>
                <a:path extrusionOk="0" h="2134" w="2497">
                  <a:moveTo>
                    <a:pt x="1065" y="1"/>
                  </a:moveTo>
                  <a:cubicBezTo>
                    <a:pt x="480" y="1"/>
                    <a:pt x="1"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1" name="Google Shape;2341;p57"/>
            <p:cNvSpPr/>
            <p:nvPr/>
          </p:nvSpPr>
          <p:spPr>
            <a:xfrm>
              <a:off x="4427825" y="3018650"/>
              <a:ext cx="62425" cy="53425"/>
            </a:xfrm>
            <a:custGeom>
              <a:rect b="b" l="l" r="r" t="t"/>
              <a:pathLst>
                <a:path extrusionOk="0" h="2137" w="2497">
                  <a:moveTo>
                    <a:pt x="1065" y="0"/>
                  </a:moveTo>
                  <a:cubicBezTo>
                    <a:pt x="480" y="0"/>
                    <a:pt x="1" y="480"/>
                    <a:pt x="1" y="1065"/>
                  </a:cubicBezTo>
                  <a:cubicBezTo>
                    <a:pt x="1" y="1709"/>
                    <a:pt x="529" y="2137"/>
                    <a:pt x="1078" y="2137"/>
                  </a:cubicBezTo>
                  <a:cubicBezTo>
                    <a:pt x="1340" y="2137"/>
                    <a:pt x="1606" y="2039"/>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2" name="Google Shape;2342;p57"/>
            <p:cNvSpPr/>
            <p:nvPr/>
          </p:nvSpPr>
          <p:spPr>
            <a:xfrm>
              <a:off x="4351600" y="33995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3" name="Google Shape;2343;p57"/>
            <p:cNvSpPr/>
            <p:nvPr/>
          </p:nvSpPr>
          <p:spPr>
            <a:xfrm>
              <a:off x="4351600" y="332330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4" name="Google Shape;2344;p57"/>
            <p:cNvSpPr/>
            <p:nvPr/>
          </p:nvSpPr>
          <p:spPr>
            <a:xfrm>
              <a:off x="4351600" y="309485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5" name="Google Shape;2345;p57"/>
            <p:cNvSpPr/>
            <p:nvPr/>
          </p:nvSpPr>
          <p:spPr>
            <a:xfrm>
              <a:off x="4351600" y="3018650"/>
              <a:ext cx="62425" cy="53425"/>
            </a:xfrm>
            <a:custGeom>
              <a:rect b="b" l="l" r="r" t="t"/>
              <a:pathLst>
                <a:path extrusionOk="0" h="2137" w="2497">
                  <a:moveTo>
                    <a:pt x="1074" y="0"/>
                  </a:moveTo>
                  <a:cubicBezTo>
                    <a:pt x="481" y="0"/>
                    <a:pt x="9" y="480"/>
                    <a:pt x="1" y="1065"/>
                  </a:cubicBezTo>
                  <a:cubicBezTo>
                    <a:pt x="1" y="1709"/>
                    <a:pt x="530" y="2137"/>
                    <a:pt x="1078" y="2137"/>
                  </a:cubicBezTo>
                  <a:cubicBezTo>
                    <a:pt x="1340" y="2137"/>
                    <a:pt x="1607" y="2039"/>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6" name="Google Shape;2346;p57"/>
            <p:cNvSpPr/>
            <p:nvPr/>
          </p:nvSpPr>
          <p:spPr>
            <a:xfrm>
              <a:off x="4351600" y="29424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7" name="Google Shape;2347;p57"/>
            <p:cNvSpPr/>
            <p:nvPr/>
          </p:nvSpPr>
          <p:spPr>
            <a:xfrm>
              <a:off x="4275600" y="3780375"/>
              <a:ext cx="62425" cy="53425"/>
            </a:xfrm>
            <a:custGeom>
              <a:rect b="b" l="l" r="r" t="t"/>
              <a:pathLst>
                <a:path extrusionOk="0" h="2137" w="2497">
                  <a:moveTo>
                    <a:pt x="1066" y="0"/>
                  </a:moveTo>
                  <a:cubicBezTo>
                    <a:pt x="472" y="0"/>
                    <a:pt x="1" y="480"/>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8" name="Google Shape;2348;p57"/>
            <p:cNvSpPr/>
            <p:nvPr/>
          </p:nvSpPr>
          <p:spPr>
            <a:xfrm>
              <a:off x="4275600"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49" name="Google Shape;2349;p57"/>
            <p:cNvSpPr/>
            <p:nvPr/>
          </p:nvSpPr>
          <p:spPr>
            <a:xfrm>
              <a:off x="4275600"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0" name="Google Shape;2350;p57"/>
            <p:cNvSpPr/>
            <p:nvPr/>
          </p:nvSpPr>
          <p:spPr>
            <a:xfrm>
              <a:off x="4275600"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3"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1" name="Google Shape;2351;p57"/>
            <p:cNvSpPr/>
            <p:nvPr/>
          </p:nvSpPr>
          <p:spPr>
            <a:xfrm>
              <a:off x="42756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2" name="Google Shape;2352;p57"/>
            <p:cNvSpPr/>
            <p:nvPr/>
          </p:nvSpPr>
          <p:spPr>
            <a:xfrm>
              <a:off x="4275600" y="3399500"/>
              <a:ext cx="62225" cy="53350"/>
            </a:xfrm>
            <a:custGeom>
              <a:rect b="b" l="l" r="r" t="t"/>
              <a:pathLst>
                <a:path extrusionOk="0" h="2134" w="2489">
                  <a:moveTo>
                    <a:pt x="1066" y="1"/>
                  </a:moveTo>
                  <a:cubicBezTo>
                    <a:pt x="472"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3" name="Google Shape;2353;p57"/>
            <p:cNvSpPr/>
            <p:nvPr/>
          </p:nvSpPr>
          <p:spPr>
            <a:xfrm>
              <a:off x="427560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4" name="Google Shape;2354;p57"/>
            <p:cNvSpPr/>
            <p:nvPr/>
          </p:nvSpPr>
          <p:spPr>
            <a:xfrm>
              <a:off x="427560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5" name="Google Shape;2355;p57"/>
            <p:cNvSpPr/>
            <p:nvPr/>
          </p:nvSpPr>
          <p:spPr>
            <a:xfrm>
              <a:off x="4199400" y="3856775"/>
              <a:ext cx="62200" cy="53250"/>
            </a:xfrm>
            <a:custGeom>
              <a:rect b="b" l="l" r="r" t="t"/>
              <a:pathLst>
                <a:path extrusionOk="0" h="2130" w="2488">
                  <a:moveTo>
                    <a:pt x="1065" y="1"/>
                  </a:moveTo>
                  <a:cubicBezTo>
                    <a:pt x="480" y="1"/>
                    <a:pt x="0" y="472"/>
                    <a:pt x="0" y="1066"/>
                  </a:cubicBezTo>
                  <a:cubicBezTo>
                    <a:pt x="0" y="1704"/>
                    <a:pt x="524" y="2129"/>
                    <a:pt x="1073" y="2129"/>
                  </a:cubicBezTo>
                  <a:cubicBezTo>
                    <a:pt x="1335" y="2129"/>
                    <a:pt x="1603" y="2032"/>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6" name="Google Shape;2356;p57"/>
            <p:cNvSpPr/>
            <p:nvPr/>
          </p:nvSpPr>
          <p:spPr>
            <a:xfrm>
              <a:off x="4199400" y="3780375"/>
              <a:ext cx="62400" cy="53425"/>
            </a:xfrm>
            <a:custGeom>
              <a:rect b="b" l="l" r="r" t="t"/>
              <a:pathLst>
                <a:path extrusionOk="0" h="2137" w="2496">
                  <a:moveTo>
                    <a:pt x="1065" y="0"/>
                  </a:moveTo>
                  <a:cubicBezTo>
                    <a:pt x="480" y="0"/>
                    <a:pt x="0" y="480"/>
                    <a:pt x="0" y="1065"/>
                  </a:cubicBezTo>
                  <a:cubicBezTo>
                    <a:pt x="0" y="1709"/>
                    <a:pt x="529" y="2137"/>
                    <a:pt x="1077" y="2137"/>
                  </a:cubicBezTo>
                  <a:cubicBezTo>
                    <a:pt x="1339" y="2137"/>
                    <a:pt x="1606"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7" name="Google Shape;2357;p57"/>
            <p:cNvSpPr/>
            <p:nvPr/>
          </p:nvSpPr>
          <p:spPr>
            <a:xfrm>
              <a:off x="419940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8" name="Google Shape;2358;p57"/>
            <p:cNvSpPr/>
            <p:nvPr/>
          </p:nvSpPr>
          <p:spPr>
            <a:xfrm>
              <a:off x="419940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9" name="Google Shape;2359;p57"/>
            <p:cNvSpPr/>
            <p:nvPr/>
          </p:nvSpPr>
          <p:spPr>
            <a:xfrm>
              <a:off x="4123175" y="4085225"/>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7"/>
                    <a:pt x="1821" y="1821"/>
                  </a:cubicBezTo>
                  <a:cubicBezTo>
                    <a:pt x="2496"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0" name="Google Shape;2360;p57"/>
            <p:cNvSpPr/>
            <p:nvPr/>
          </p:nvSpPr>
          <p:spPr>
            <a:xfrm>
              <a:off x="4123175" y="4009000"/>
              <a:ext cx="62425" cy="53350"/>
            </a:xfrm>
            <a:custGeom>
              <a:rect b="b" l="l" r="r" t="t"/>
              <a:pathLst>
                <a:path extrusionOk="0" h="2134" w="2497">
                  <a:moveTo>
                    <a:pt x="1065" y="1"/>
                  </a:moveTo>
                  <a:cubicBezTo>
                    <a:pt x="480" y="1"/>
                    <a:pt x="0" y="480"/>
                    <a:pt x="0" y="1066"/>
                  </a:cubicBezTo>
                  <a:cubicBezTo>
                    <a:pt x="0" y="1710"/>
                    <a:pt x="526" y="2134"/>
                    <a:pt x="1074" y="2134"/>
                  </a:cubicBezTo>
                  <a:cubicBezTo>
                    <a:pt x="1336" y="2134"/>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1" name="Google Shape;2361;p57"/>
            <p:cNvSpPr/>
            <p:nvPr/>
          </p:nvSpPr>
          <p:spPr>
            <a:xfrm>
              <a:off x="4123175" y="3932800"/>
              <a:ext cx="62425" cy="53425"/>
            </a:xfrm>
            <a:custGeom>
              <a:rect b="b" l="l" r="r" t="t"/>
              <a:pathLst>
                <a:path extrusionOk="0" h="2137" w="2497">
                  <a:moveTo>
                    <a:pt x="1065" y="0"/>
                  </a:moveTo>
                  <a:cubicBezTo>
                    <a:pt x="480" y="0"/>
                    <a:pt x="0" y="480"/>
                    <a:pt x="0" y="1065"/>
                  </a:cubicBezTo>
                  <a:cubicBezTo>
                    <a:pt x="0" y="1709"/>
                    <a:pt x="526" y="2137"/>
                    <a:pt x="1074" y="2137"/>
                  </a:cubicBezTo>
                  <a:cubicBezTo>
                    <a:pt x="1336" y="2137"/>
                    <a:pt x="1603" y="2039"/>
                    <a:pt x="1821"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2" name="Google Shape;2362;p57"/>
            <p:cNvSpPr/>
            <p:nvPr/>
          </p:nvSpPr>
          <p:spPr>
            <a:xfrm>
              <a:off x="4123175" y="3856775"/>
              <a:ext cx="62425" cy="53250"/>
            </a:xfrm>
            <a:custGeom>
              <a:rect b="b" l="l" r="r" t="t"/>
              <a:pathLst>
                <a:path extrusionOk="0" h="2130" w="2497">
                  <a:moveTo>
                    <a:pt x="1065" y="1"/>
                  </a:moveTo>
                  <a:cubicBezTo>
                    <a:pt x="480" y="1"/>
                    <a:pt x="0" y="472"/>
                    <a:pt x="0" y="1066"/>
                  </a:cubicBezTo>
                  <a:cubicBezTo>
                    <a:pt x="0" y="1704"/>
                    <a:pt x="525" y="2129"/>
                    <a:pt x="1073" y="2129"/>
                  </a:cubicBezTo>
                  <a:cubicBezTo>
                    <a:pt x="1335" y="2129"/>
                    <a:pt x="1603" y="2032"/>
                    <a:pt x="1821"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3" name="Google Shape;2363;p57"/>
            <p:cNvSpPr/>
            <p:nvPr/>
          </p:nvSpPr>
          <p:spPr>
            <a:xfrm>
              <a:off x="412317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4" name="Google Shape;2364;p57"/>
            <p:cNvSpPr/>
            <p:nvPr/>
          </p:nvSpPr>
          <p:spPr>
            <a:xfrm>
              <a:off x="4046950"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5" name="Google Shape;2365;p57"/>
            <p:cNvSpPr/>
            <p:nvPr/>
          </p:nvSpPr>
          <p:spPr>
            <a:xfrm>
              <a:off x="404695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6" name="Google Shape;2366;p57"/>
            <p:cNvSpPr/>
            <p:nvPr/>
          </p:nvSpPr>
          <p:spPr>
            <a:xfrm>
              <a:off x="4046950" y="2637775"/>
              <a:ext cx="62425" cy="53450"/>
            </a:xfrm>
            <a:custGeom>
              <a:rect b="b" l="l" r="r" t="t"/>
              <a:pathLst>
                <a:path extrusionOk="0" h="2138" w="2497">
                  <a:moveTo>
                    <a:pt x="1074" y="1"/>
                  </a:moveTo>
                  <a:cubicBezTo>
                    <a:pt x="481"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7" name="Google Shape;2367;p57"/>
            <p:cNvSpPr/>
            <p:nvPr/>
          </p:nvSpPr>
          <p:spPr>
            <a:xfrm>
              <a:off x="3970950" y="4085225"/>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7"/>
                    <a:pt x="1813" y="1821"/>
                  </a:cubicBezTo>
                  <a:cubicBezTo>
                    <a:pt x="2488" y="1147"/>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8" name="Google Shape;2368;p57"/>
            <p:cNvSpPr/>
            <p:nvPr/>
          </p:nvSpPr>
          <p:spPr>
            <a:xfrm>
              <a:off x="3970950" y="2714000"/>
              <a:ext cx="62225" cy="53350"/>
            </a:xfrm>
            <a:custGeom>
              <a:rect b="b" l="l" r="r" t="t"/>
              <a:pathLst>
                <a:path extrusionOk="0" h="2134"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9" name="Google Shape;2369;p57"/>
            <p:cNvSpPr/>
            <p:nvPr/>
          </p:nvSpPr>
          <p:spPr>
            <a:xfrm>
              <a:off x="3970950" y="2637775"/>
              <a:ext cx="62225" cy="53450"/>
            </a:xfrm>
            <a:custGeom>
              <a:rect b="b" l="l" r="r" t="t"/>
              <a:pathLst>
                <a:path extrusionOk="0" h="2138" w="2489">
                  <a:moveTo>
                    <a:pt x="1065" y="1"/>
                  </a:moveTo>
                  <a:cubicBezTo>
                    <a:pt x="472" y="1"/>
                    <a:pt x="1" y="480"/>
                    <a:pt x="1" y="1074"/>
                  </a:cubicBezTo>
                  <a:cubicBezTo>
                    <a:pt x="1" y="1712"/>
                    <a:pt x="525" y="2137"/>
                    <a:pt x="1071" y="2137"/>
                  </a:cubicBezTo>
                  <a:cubicBezTo>
                    <a:pt x="1332" y="2137"/>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0" name="Google Shape;2370;p57"/>
            <p:cNvSpPr/>
            <p:nvPr/>
          </p:nvSpPr>
          <p:spPr>
            <a:xfrm>
              <a:off x="3894725" y="408522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1" name="Google Shape;2371;p57"/>
            <p:cNvSpPr/>
            <p:nvPr/>
          </p:nvSpPr>
          <p:spPr>
            <a:xfrm>
              <a:off x="3894725" y="4009000"/>
              <a:ext cx="62225" cy="53350"/>
            </a:xfrm>
            <a:custGeom>
              <a:rect b="b" l="l" r="r" t="t"/>
              <a:pathLst>
                <a:path extrusionOk="0" h="2134" w="2489">
                  <a:moveTo>
                    <a:pt x="1066" y="1"/>
                  </a:moveTo>
                  <a:cubicBezTo>
                    <a:pt x="481" y="1"/>
                    <a:pt x="1" y="480"/>
                    <a:pt x="1" y="1066"/>
                  </a:cubicBezTo>
                  <a:cubicBezTo>
                    <a:pt x="1" y="1710"/>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2" name="Google Shape;2372;p57"/>
            <p:cNvSpPr/>
            <p:nvPr/>
          </p:nvSpPr>
          <p:spPr>
            <a:xfrm>
              <a:off x="3894725" y="2714000"/>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3" name="Google Shape;2373;p57"/>
            <p:cNvSpPr/>
            <p:nvPr/>
          </p:nvSpPr>
          <p:spPr>
            <a:xfrm>
              <a:off x="3894725" y="2637775"/>
              <a:ext cx="62225" cy="53450"/>
            </a:xfrm>
            <a:custGeom>
              <a:rect b="b" l="l" r="r" t="t"/>
              <a:pathLst>
                <a:path extrusionOk="0" h="2138" w="2489">
                  <a:moveTo>
                    <a:pt x="1066" y="1"/>
                  </a:moveTo>
                  <a:cubicBezTo>
                    <a:pt x="481" y="9"/>
                    <a:pt x="1" y="480"/>
                    <a:pt x="1" y="1074"/>
                  </a:cubicBezTo>
                  <a:cubicBezTo>
                    <a:pt x="1" y="1712"/>
                    <a:pt x="525" y="2137"/>
                    <a:pt x="1074" y="2137"/>
                  </a:cubicBezTo>
                  <a:cubicBezTo>
                    <a:pt x="1336"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4" name="Google Shape;2374;p57"/>
            <p:cNvSpPr/>
            <p:nvPr/>
          </p:nvSpPr>
          <p:spPr>
            <a:xfrm>
              <a:off x="3818525" y="4009000"/>
              <a:ext cx="62225" cy="53350"/>
            </a:xfrm>
            <a:custGeom>
              <a:rect b="b" l="l" r="r" t="t"/>
              <a:pathLst>
                <a:path extrusionOk="0" h="2134" w="2489">
                  <a:moveTo>
                    <a:pt x="1065" y="1"/>
                  </a:moveTo>
                  <a:cubicBezTo>
                    <a:pt x="480" y="1"/>
                    <a:pt x="0" y="480"/>
                    <a:pt x="0" y="1066"/>
                  </a:cubicBezTo>
                  <a:cubicBezTo>
                    <a:pt x="0" y="1710"/>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5" name="Google Shape;2375;p57"/>
            <p:cNvSpPr/>
            <p:nvPr/>
          </p:nvSpPr>
          <p:spPr>
            <a:xfrm>
              <a:off x="3818525" y="39328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6" name="Google Shape;2376;p57"/>
            <p:cNvSpPr/>
            <p:nvPr/>
          </p:nvSpPr>
          <p:spPr>
            <a:xfrm>
              <a:off x="3818525" y="385677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7" name="Google Shape;2377;p57"/>
            <p:cNvSpPr/>
            <p:nvPr/>
          </p:nvSpPr>
          <p:spPr>
            <a:xfrm>
              <a:off x="3818525" y="3704150"/>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8" name="Google Shape;2378;p57"/>
            <p:cNvSpPr/>
            <p:nvPr/>
          </p:nvSpPr>
          <p:spPr>
            <a:xfrm>
              <a:off x="3818525" y="3627950"/>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9" name="Google Shape;2379;p57"/>
            <p:cNvSpPr/>
            <p:nvPr/>
          </p:nvSpPr>
          <p:spPr>
            <a:xfrm>
              <a:off x="381852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0" name="Google Shape;2380;p57"/>
            <p:cNvSpPr/>
            <p:nvPr/>
          </p:nvSpPr>
          <p:spPr>
            <a:xfrm>
              <a:off x="3818525"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1" name="Google Shape;2381;p57"/>
            <p:cNvSpPr/>
            <p:nvPr/>
          </p:nvSpPr>
          <p:spPr>
            <a:xfrm>
              <a:off x="3818525" y="26377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2" name="Google Shape;2382;p57"/>
            <p:cNvSpPr/>
            <p:nvPr/>
          </p:nvSpPr>
          <p:spPr>
            <a:xfrm>
              <a:off x="3742300" y="3780375"/>
              <a:ext cx="62225" cy="53425"/>
            </a:xfrm>
            <a:custGeom>
              <a:rect b="b" l="l" r="r" t="t"/>
              <a:pathLst>
                <a:path extrusionOk="0" h="2137" w="2489">
                  <a:moveTo>
                    <a:pt x="1066" y="0"/>
                  </a:moveTo>
                  <a:cubicBezTo>
                    <a:pt x="481" y="0"/>
                    <a:pt x="1" y="480"/>
                    <a:pt x="1" y="1065"/>
                  </a:cubicBezTo>
                  <a:cubicBezTo>
                    <a:pt x="1" y="1709"/>
                    <a:pt x="526" y="2137"/>
                    <a:pt x="1075" y="2137"/>
                  </a:cubicBezTo>
                  <a:cubicBezTo>
                    <a:pt x="1337" y="2137"/>
                    <a:pt x="1604" y="2039"/>
                    <a:pt x="1822"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3" name="Google Shape;2383;p57"/>
            <p:cNvSpPr/>
            <p:nvPr/>
          </p:nvSpPr>
          <p:spPr>
            <a:xfrm>
              <a:off x="3742300" y="3704150"/>
              <a:ext cx="62225" cy="53450"/>
            </a:xfrm>
            <a:custGeom>
              <a:rect b="b" l="l" r="r" t="t"/>
              <a:pathLst>
                <a:path extrusionOk="0" h="2138" w="2489">
                  <a:moveTo>
                    <a:pt x="1066" y="1"/>
                  </a:moveTo>
                  <a:cubicBezTo>
                    <a:pt x="481" y="1"/>
                    <a:pt x="1" y="480"/>
                    <a:pt x="1" y="1066"/>
                  </a:cubicBezTo>
                  <a:cubicBezTo>
                    <a:pt x="1" y="1709"/>
                    <a:pt x="526" y="2137"/>
                    <a:pt x="1072" y="2137"/>
                  </a:cubicBezTo>
                  <a:cubicBezTo>
                    <a:pt x="1333"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4" name="Google Shape;2384;p57"/>
            <p:cNvSpPr/>
            <p:nvPr/>
          </p:nvSpPr>
          <p:spPr>
            <a:xfrm>
              <a:off x="3742300" y="3475725"/>
              <a:ext cx="62225" cy="53350"/>
            </a:xfrm>
            <a:custGeom>
              <a:rect b="b" l="l" r="r" t="t"/>
              <a:pathLst>
                <a:path extrusionOk="0" h="2134" w="2489">
                  <a:moveTo>
                    <a:pt x="1066" y="0"/>
                  </a:moveTo>
                  <a:cubicBezTo>
                    <a:pt x="481"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5" name="Google Shape;2385;p57"/>
            <p:cNvSpPr/>
            <p:nvPr/>
          </p:nvSpPr>
          <p:spPr>
            <a:xfrm>
              <a:off x="3742300" y="3399500"/>
              <a:ext cx="62225" cy="53350"/>
            </a:xfrm>
            <a:custGeom>
              <a:rect b="b" l="l" r="r" t="t"/>
              <a:pathLst>
                <a:path extrusionOk="0" h="2134" w="2489">
                  <a:moveTo>
                    <a:pt x="1066" y="1"/>
                  </a:moveTo>
                  <a:cubicBezTo>
                    <a:pt x="481"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6" name="Google Shape;2386;p57"/>
            <p:cNvSpPr/>
            <p:nvPr/>
          </p:nvSpPr>
          <p:spPr>
            <a:xfrm>
              <a:off x="3742175" y="332330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7" name="Google Shape;2387;p57"/>
            <p:cNvSpPr/>
            <p:nvPr/>
          </p:nvSpPr>
          <p:spPr>
            <a:xfrm>
              <a:off x="3742300" y="2561575"/>
              <a:ext cx="62225" cy="53425"/>
            </a:xfrm>
            <a:custGeom>
              <a:rect b="b" l="l" r="r" t="t"/>
              <a:pathLst>
                <a:path extrusionOk="0" h="2137" w="2489">
                  <a:moveTo>
                    <a:pt x="1066" y="0"/>
                  </a:moveTo>
                  <a:cubicBezTo>
                    <a:pt x="481" y="8"/>
                    <a:pt x="1" y="480"/>
                    <a:pt x="1" y="1073"/>
                  </a:cubicBezTo>
                  <a:cubicBezTo>
                    <a:pt x="1" y="1711"/>
                    <a:pt x="525" y="2137"/>
                    <a:pt x="1071" y="2137"/>
                  </a:cubicBezTo>
                  <a:cubicBezTo>
                    <a:pt x="1332" y="2137"/>
                    <a:pt x="1598" y="2039"/>
                    <a:pt x="1814" y="1821"/>
                  </a:cubicBezTo>
                  <a:cubicBezTo>
                    <a:pt x="2489"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8" name="Google Shape;2388;p57"/>
            <p:cNvSpPr/>
            <p:nvPr/>
          </p:nvSpPr>
          <p:spPr>
            <a:xfrm>
              <a:off x="3665950"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89" name="Google Shape;2389;p57"/>
            <p:cNvSpPr/>
            <p:nvPr/>
          </p:nvSpPr>
          <p:spPr>
            <a:xfrm>
              <a:off x="3666100" y="32470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0" name="Google Shape;2390;p57"/>
            <p:cNvSpPr/>
            <p:nvPr/>
          </p:nvSpPr>
          <p:spPr>
            <a:xfrm>
              <a:off x="36661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1" name="Google Shape;2391;p57"/>
            <p:cNvSpPr/>
            <p:nvPr/>
          </p:nvSpPr>
          <p:spPr>
            <a:xfrm>
              <a:off x="3589875" y="32470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2" name="Google Shape;2392;p57"/>
            <p:cNvSpPr/>
            <p:nvPr/>
          </p:nvSpPr>
          <p:spPr>
            <a:xfrm>
              <a:off x="35898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3" name="Google Shape;2393;p57"/>
            <p:cNvSpPr/>
            <p:nvPr/>
          </p:nvSpPr>
          <p:spPr>
            <a:xfrm>
              <a:off x="35898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4" name="Google Shape;2394;p57"/>
            <p:cNvSpPr/>
            <p:nvPr/>
          </p:nvSpPr>
          <p:spPr>
            <a:xfrm>
              <a:off x="3513675" y="3247075"/>
              <a:ext cx="62425" cy="53450"/>
            </a:xfrm>
            <a:custGeom>
              <a:rect b="b" l="l" r="r" t="t"/>
              <a:pathLst>
                <a:path extrusionOk="0" h="2138" w="2497">
                  <a:moveTo>
                    <a:pt x="1065" y="1"/>
                  </a:moveTo>
                  <a:cubicBezTo>
                    <a:pt x="480" y="9"/>
                    <a:pt x="0" y="480"/>
                    <a:pt x="0" y="1074"/>
                  </a:cubicBezTo>
                  <a:cubicBezTo>
                    <a:pt x="0" y="1712"/>
                    <a:pt x="525" y="2137"/>
                    <a:pt x="1073" y="2137"/>
                  </a:cubicBezTo>
                  <a:cubicBezTo>
                    <a:pt x="1335" y="2137"/>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5" name="Google Shape;2395;p57"/>
            <p:cNvSpPr/>
            <p:nvPr/>
          </p:nvSpPr>
          <p:spPr>
            <a:xfrm>
              <a:off x="3513675"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6" name="Google Shape;2396;p57"/>
            <p:cNvSpPr/>
            <p:nvPr/>
          </p:nvSpPr>
          <p:spPr>
            <a:xfrm>
              <a:off x="3513675" y="2485550"/>
              <a:ext cx="62425" cy="53300"/>
            </a:xfrm>
            <a:custGeom>
              <a:rect b="b" l="l" r="r" t="t"/>
              <a:pathLst>
                <a:path extrusionOk="0" h="2132" w="2497">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7" name="Google Shape;2397;p57"/>
            <p:cNvSpPr/>
            <p:nvPr/>
          </p:nvSpPr>
          <p:spPr>
            <a:xfrm>
              <a:off x="3437450" y="32470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8" name="Google Shape;2398;p57"/>
            <p:cNvSpPr/>
            <p:nvPr/>
          </p:nvSpPr>
          <p:spPr>
            <a:xfrm>
              <a:off x="3437450" y="3171075"/>
              <a:ext cx="62425" cy="53275"/>
            </a:xfrm>
            <a:custGeom>
              <a:rect b="b" l="l" r="r" t="t"/>
              <a:pathLst>
                <a:path extrusionOk="0" h="2131" w="2497">
                  <a:moveTo>
                    <a:pt x="1074" y="0"/>
                  </a:moveTo>
                  <a:cubicBezTo>
                    <a:pt x="480" y="0"/>
                    <a:pt x="9" y="472"/>
                    <a:pt x="1" y="1065"/>
                  </a:cubicBezTo>
                  <a:cubicBezTo>
                    <a:pt x="1" y="1707"/>
                    <a:pt x="527" y="2131"/>
                    <a:pt x="1073" y="2131"/>
                  </a:cubicBezTo>
                  <a:cubicBezTo>
                    <a:pt x="1337" y="2131"/>
                    <a:pt x="1605" y="2032"/>
                    <a:pt x="1822" y="1813"/>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99" name="Google Shape;2399;p57"/>
            <p:cNvSpPr/>
            <p:nvPr/>
          </p:nvSpPr>
          <p:spPr>
            <a:xfrm>
              <a:off x="3437450"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0" name="Google Shape;2400;p57"/>
            <p:cNvSpPr/>
            <p:nvPr/>
          </p:nvSpPr>
          <p:spPr>
            <a:xfrm>
              <a:off x="3437450" y="2485550"/>
              <a:ext cx="62425" cy="53300"/>
            </a:xfrm>
            <a:custGeom>
              <a:rect b="b" l="l" r="r" t="t"/>
              <a:pathLst>
                <a:path extrusionOk="0" h="2132" w="2497">
                  <a:moveTo>
                    <a:pt x="1074" y="1"/>
                  </a:moveTo>
                  <a:cubicBezTo>
                    <a:pt x="480" y="1"/>
                    <a:pt x="9" y="480"/>
                    <a:pt x="1" y="1066"/>
                  </a:cubicBezTo>
                  <a:cubicBezTo>
                    <a:pt x="1" y="1708"/>
                    <a:pt x="527"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1" name="Google Shape;2401;p57"/>
            <p:cNvSpPr/>
            <p:nvPr/>
          </p:nvSpPr>
          <p:spPr>
            <a:xfrm>
              <a:off x="3361450" y="3171075"/>
              <a:ext cx="62200" cy="53275"/>
            </a:xfrm>
            <a:custGeom>
              <a:rect b="b" l="l" r="r" t="t"/>
              <a:pathLst>
                <a:path extrusionOk="0" h="2131" w="2488">
                  <a:moveTo>
                    <a:pt x="1065" y="0"/>
                  </a:moveTo>
                  <a:cubicBezTo>
                    <a:pt x="472" y="0"/>
                    <a:pt x="0" y="472"/>
                    <a:pt x="0" y="1065"/>
                  </a:cubicBezTo>
                  <a:cubicBezTo>
                    <a:pt x="0" y="1707"/>
                    <a:pt x="523" y="2131"/>
                    <a:pt x="1067" y="2131"/>
                  </a:cubicBezTo>
                  <a:cubicBezTo>
                    <a:pt x="1329" y="2131"/>
                    <a:pt x="1597"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2" name="Google Shape;2402;p57"/>
            <p:cNvSpPr/>
            <p:nvPr/>
          </p:nvSpPr>
          <p:spPr>
            <a:xfrm>
              <a:off x="3361450"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3" name="Google Shape;2403;p57"/>
            <p:cNvSpPr/>
            <p:nvPr/>
          </p:nvSpPr>
          <p:spPr>
            <a:xfrm>
              <a:off x="3361450" y="2637775"/>
              <a:ext cx="62200" cy="53450"/>
            </a:xfrm>
            <a:custGeom>
              <a:rect b="b" l="l" r="r" t="t"/>
              <a:pathLst>
                <a:path extrusionOk="0" h="2138" w="2488">
                  <a:moveTo>
                    <a:pt x="1065" y="1"/>
                  </a:moveTo>
                  <a:cubicBezTo>
                    <a:pt x="472"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4" name="Google Shape;2404;p57"/>
            <p:cNvSpPr/>
            <p:nvPr/>
          </p:nvSpPr>
          <p:spPr>
            <a:xfrm>
              <a:off x="3361450" y="2561575"/>
              <a:ext cx="62200" cy="53425"/>
            </a:xfrm>
            <a:custGeom>
              <a:rect b="b" l="l" r="r" t="t"/>
              <a:pathLst>
                <a:path extrusionOk="0" h="2137" w="2488">
                  <a:moveTo>
                    <a:pt x="1065" y="0"/>
                  </a:moveTo>
                  <a:cubicBezTo>
                    <a:pt x="472" y="8"/>
                    <a:pt x="0" y="480"/>
                    <a:pt x="0" y="1073"/>
                  </a:cubicBezTo>
                  <a:cubicBezTo>
                    <a:pt x="0" y="1711"/>
                    <a:pt x="525" y="2137"/>
                    <a:pt x="1070" y="2137"/>
                  </a:cubicBezTo>
                  <a:cubicBezTo>
                    <a:pt x="1332" y="2137"/>
                    <a:pt x="1597" y="2039"/>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5" name="Google Shape;2405;p57"/>
            <p:cNvSpPr/>
            <p:nvPr/>
          </p:nvSpPr>
          <p:spPr>
            <a:xfrm>
              <a:off x="3285225" y="317107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6" name="Google Shape;2406;p57"/>
            <p:cNvSpPr/>
            <p:nvPr/>
          </p:nvSpPr>
          <p:spPr>
            <a:xfrm>
              <a:off x="3285225"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7" name="Google Shape;2407;p57"/>
            <p:cNvSpPr/>
            <p:nvPr/>
          </p:nvSpPr>
          <p:spPr>
            <a:xfrm>
              <a:off x="3285225"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8" name="Google Shape;2408;p57"/>
            <p:cNvSpPr/>
            <p:nvPr/>
          </p:nvSpPr>
          <p:spPr>
            <a:xfrm>
              <a:off x="328522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9" name="Google Shape;2409;p57"/>
            <p:cNvSpPr/>
            <p:nvPr/>
          </p:nvSpPr>
          <p:spPr>
            <a:xfrm>
              <a:off x="3209025" y="309485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0" name="Google Shape;2410;p57"/>
            <p:cNvSpPr/>
            <p:nvPr/>
          </p:nvSpPr>
          <p:spPr>
            <a:xfrm>
              <a:off x="3209025" y="3018650"/>
              <a:ext cx="62200" cy="53425"/>
            </a:xfrm>
            <a:custGeom>
              <a:rect b="b" l="l" r="r" t="t"/>
              <a:pathLst>
                <a:path extrusionOk="0" h="2137" w="2488">
                  <a:moveTo>
                    <a:pt x="1065" y="0"/>
                  </a:moveTo>
                  <a:cubicBezTo>
                    <a:pt x="480" y="0"/>
                    <a:pt x="0" y="480"/>
                    <a:pt x="0" y="1065"/>
                  </a:cubicBezTo>
                  <a:cubicBezTo>
                    <a:pt x="0" y="1709"/>
                    <a:pt x="525" y="2137"/>
                    <a:pt x="1074" y="2137"/>
                  </a:cubicBezTo>
                  <a:cubicBezTo>
                    <a:pt x="1336" y="2137"/>
                    <a:pt x="1603" y="2039"/>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1" name="Google Shape;2411;p57"/>
            <p:cNvSpPr/>
            <p:nvPr/>
          </p:nvSpPr>
          <p:spPr>
            <a:xfrm>
              <a:off x="3209025" y="2942425"/>
              <a:ext cx="62200" cy="53450"/>
            </a:xfrm>
            <a:custGeom>
              <a:rect b="b" l="l" r="r" t="t"/>
              <a:pathLst>
                <a:path extrusionOk="0" h="2138" w="2488">
                  <a:moveTo>
                    <a:pt x="1065" y="1"/>
                  </a:moveTo>
                  <a:cubicBezTo>
                    <a:pt x="480" y="9"/>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2" name="Google Shape;2412;p57"/>
            <p:cNvSpPr/>
            <p:nvPr/>
          </p:nvSpPr>
          <p:spPr>
            <a:xfrm>
              <a:off x="3209025"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3" name="Google Shape;2413;p57"/>
            <p:cNvSpPr/>
            <p:nvPr/>
          </p:nvSpPr>
          <p:spPr>
            <a:xfrm>
              <a:off x="3209025" y="2790200"/>
              <a:ext cx="62200" cy="53350"/>
            </a:xfrm>
            <a:custGeom>
              <a:rect b="b" l="l" r="r" t="t"/>
              <a:pathLst>
                <a:path extrusionOk="0" h="2134" w="2488">
                  <a:moveTo>
                    <a:pt x="1065" y="1"/>
                  </a:moveTo>
                  <a:cubicBezTo>
                    <a:pt x="480" y="1"/>
                    <a:pt x="0" y="480"/>
                    <a:pt x="0" y="1066"/>
                  </a:cubicBezTo>
                  <a:cubicBezTo>
                    <a:pt x="0" y="1709"/>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4" name="Google Shape;2414;p57"/>
            <p:cNvSpPr/>
            <p:nvPr/>
          </p:nvSpPr>
          <p:spPr>
            <a:xfrm>
              <a:off x="419940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5" name="Google Shape;2415;p57"/>
            <p:cNvSpPr/>
            <p:nvPr/>
          </p:nvSpPr>
          <p:spPr>
            <a:xfrm>
              <a:off x="3132800" y="11143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6" name="Google Shape;2416;p57"/>
            <p:cNvSpPr/>
            <p:nvPr/>
          </p:nvSpPr>
          <p:spPr>
            <a:xfrm>
              <a:off x="305680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7" name="Google Shape;2417;p57"/>
            <p:cNvSpPr/>
            <p:nvPr/>
          </p:nvSpPr>
          <p:spPr>
            <a:xfrm>
              <a:off x="4351600" y="164740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8" name="Google Shape;2418;p57"/>
            <p:cNvSpPr/>
            <p:nvPr/>
          </p:nvSpPr>
          <p:spPr>
            <a:xfrm>
              <a:off x="435160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9" name="Google Shape;2419;p57"/>
            <p:cNvSpPr/>
            <p:nvPr/>
          </p:nvSpPr>
          <p:spPr>
            <a:xfrm>
              <a:off x="435160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0" name="Google Shape;2420;p57"/>
            <p:cNvSpPr/>
            <p:nvPr/>
          </p:nvSpPr>
          <p:spPr>
            <a:xfrm>
              <a:off x="4351600" y="1876050"/>
              <a:ext cx="62425" cy="53350"/>
            </a:xfrm>
            <a:custGeom>
              <a:rect b="b" l="l" r="r" t="t"/>
              <a:pathLst>
                <a:path extrusionOk="0" h="2134" w="2497">
                  <a:moveTo>
                    <a:pt x="1074" y="1"/>
                  </a:moveTo>
                  <a:cubicBezTo>
                    <a:pt x="481" y="1"/>
                    <a:pt x="9" y="472"/>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1" name="Google Shape;2421;p57"/>
            <p:cNvSpPr/>
            <p:nvPr/>
          </p:nvSpPr>
          <p:spPr>
            <a:xfrm>
              <a:off x="435160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2" name="Google Shape;2422;p57"/>
            <p:cNvSpPr/>
            <p:nvPr/>
          </p:nvSpPr>
          <p:spPr>
            <a:xfrm>
              <a:off x="435160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3" name="Google Shape;2423;p57"/>
            <p:cNvSpPr/>
            <p:nvPr/>
          </p:nvSpPr>
          <p:spPr>
            <a:xfrm>
              <a:off x="435160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4" name="Google Shape;2424;p57"/>
            <p:cNvSpPr/>
            <p:nvPr/>
          </p:nvSpPr>
          <p:spPr>
            <a:xfrm>
              <a:off x="3970950" y="1876050"/>
              <a:ext cx="62225" cy="53350"/>
            </a:xfrm>
            <a:custGeom>
              <a:rect b="b" l="l" r="r" t="t"/>
              <a:pathLst>
                <a:path extrusionOk="0" h="2134" w="2489">
                  <a:moveTo>
                    <a:pt x="1065" y="1"/>
                  </a:moveTo>
                  <a:cubicBezTo>
                    <a:pt x="472" y="1"/>
                    <a:pt x="1" y="472"/>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5" name="Google Shape;2425;p57"/>
            <p:cNvSpPr/>
            <p:nvPr/>
          </p:nvSpPr>
          <p:spPr>
            <a:xfrm>
              <a:off x="3970950" y="1952050"/>
              <a:ext cx="62225" cy="53450"/>
            </a:xfrm>
            <a:custGeom>
              <a:rect b="b" l="l" r="r" t="t"/>
              <a:pathLst>
                <a:path extrusionOk="0" h="2138" w="2489">
                  <a:moveTo>
                    <a:pt x="1065" y="1"/>
                  </a:moveTo>
                  <a:cubicBezTo>
                    <a:pt x="472" y="9"/>
                    <a:pt x="1" y="481"/>
                    <a:pt x="1" y="1074"/>
                  </a:cubicBezTo>
                  <a:cubicBezTo>
                    <a:pt x="1" y="1712"/>
                    <a:pt x="525" y="2138"/>
                    <a:pt x="1071"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6" name="Google Shape;2426;p57"/>
            <p:cNvSpPr/>
            <p:nvPr/>
          </p:nvSpPr>
          <p:spPr>
            <a:xfrm>
              <a:off x="36661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7" name="Google Shape;2427;p57"/>
            <p:cNvSpPr/>
            <p:nvPr/>
          </p:nvSpPr>
          <p:spPr>
            <a:xfrm>
              <a:off x="3742300" y="2028275"/>
              <a:ext cx="62225" cy="53450"/>
            </a:xfrm>
            <a:custGeom>
              <a:rect b="b" l="l" r="r" t="t"/>
              <a:pathLst>
                <a:path extrusionOk="0" h="2138" w="2489">
                  <a:moveTo>
                    <a:pt x="1066" y="1"/>
                  </a:moveTo>
                  <a:cubicBezTo>
                    <a:pt x="481" y="1"/>
                    <a:pt x="1" y="480"/>
                    <a:pt x="1" y="1065"/>
                  </a:cubicBezTo>
                  <a:cubicBezTo>
                    <a:pt x="1" y="1709"/>
                    <a:pt x="526" y="2137"/>
                    <a:pt x="1072" y="2137"/>
                  </a:cubicBezTo>
                  <a:cubicBezTo>
                    <a:pt x="1333" y="2137"/>
                    <a:pt x="1598" y="2040"/>
                    <a:pt x="1814" y="1821"/>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8" name="Google Shape;2428;p57"/>
            <p:cNvSpPr/>
            <p:nvPr/>
          </p:nvSpPr>
          <p:spPr>
            <a:xfrm>
              <a:off x="3742300" y="1952050"/>
              <a:ext cx="62225" cy="53450"/>
            </a:xfrm>
            <a:custGeom>
              <a:rect b="b" l="l" r="r" t="t"/>
              <a:pathLst>
                <a:path extrusionOk="0" h="2138" w="2489">
                  <a:moveTo>
                    <a:pt x="1066" y="1"/>
                  </a:moveTo>
                  <a:cubicBezTo>
                    <a:pt x="481" y="9"/>
                    <a:pt x="1" y="481"/>
                    <a:pt x="1" y="1074"/>
                  </a:cubicBezTo>
                  <a:cubicBezTo>
                    <a:pt x="1" y="1712"/>
                    <a:pt x="525" y="2138"/>
                    <a:pt x="1071" y="2138"/>
                  </a:cubicBezTo>
                  <a:cubicBezTo>
                    <a:pt x="1332"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9" name="Google Shape;2429;p57"/>
            <p:cNvSpPr/>
            <p:nvPr/>
          </p:nvSpPr>
          <p:spPr>
            <a:xfrm>
              <a:off x="38185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0" name="Google Shape;2430;p57"/>
            <p:cNvSpPr/>
            <p:nvPr/>
          </p:nvSpPr>
          <p:spPr>
            <a:xfrm>
              <a:off x="3894725"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1" name="Google Shape;2431;p57"/>
            <p:cNvSpPr/>
            <p:nvPr/>
          </p:nvSpPr>
          <p:spPr>
            <a:xfrm>
              <a:off x="3894725"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2" name="Google Shape;2432;p57"/>
            <p:cNvSpPr/>
            <p:nvPr/>
          </p:nvSpPr>
          <p:spPr>
            <a:xfrm>
              <a:off x="3970950" y="2028275"/>
              <a:ext cx="62225" cy="53450"/>
            </a:xfrm>
            <a:custGeom>
              <a:rect b="b" l="l" r="r" t="t"/>
              <a:pathLst>
                <a:path extrusionOk="0" h="2138" w="2489">
                  <a:moveTo>
                    <a:pt x="1065" y="1"/>
                  </a:moveTo>
                  <a:cubicBezTo>
                    <a:pt x="472" y="1"/>
                    <a:pt x="1" y="480"/>
                    <a:pt x="1" y="1065"/>
                  </a:cubicBezTo>
                  <a:cubicBezTo>
                    <a:pt x="1" y="1709"/>
                    <a:pt x="526" y="2137"/>
                    <a:pt x="1072" y="2137"/>
                  </a:cubicBezTo>
                  <a:cubicBezTo>
                    <a:pt x="1332" y="2137"/>
                    <a:pt x="1598" y="2040"/>
                    <a:pt x="1813"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3" name="Google Shape;2433;p57"/>
            <p:cNvSpPr/>
            <p:nvPr/>
          </p:nvSpPr>
          <p:spPr>
            <a:xfrm>
              <a:off x="3970950" y="21045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4" name="Google Shape;2434;p57"/>
            <p:cNvSpPr/>
            <p:nvPr/>
          </p:nvSpPr>
          <p:spPr>
            <a:xfrm>
              <a:off x="4046950"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5" name="Google Shape;2435;p57"/>
            <p:cNvSpPr/>
            <p:nvPr/>
          </p:nvSpPr>
          <p:spPr>
            <a:xfrm>
              <a:off x="4046950"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6" name="Google Shape;2436;p57"/>
            <p:cNvSpPr/>
            <p:nvPr/>
          </p:nvSpPr>
          <p:spPr>
            <a:xfrm>
              <a:off x="4046950"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7"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7" name="Google Shape;2437;p57"/>
            <p:cNvSpPr/>
            <p:nvPr/>
          </p:nvSpPr>
          <p:spPr>
            <a:xfrm>
              <a:off x="4046950" y="21045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8" name="Google Shape;2438;p57"/>
            <p:cNvSpPr/>
            <p:nvPr/>
          </p:nvSpPr>
          <p:spPr>
            <a:xfrm>
              <a:off x="412317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39" name="Google Shape;2439;p57"/>
            <p:cNvSpPr/>
            <p:nvPr/>
          </p:nvSpPr>
          <p:spPr>
            <a:xfrm>
              <a:off x="41231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0" name="Google Shape;2440;p57"/>
            <p:cNvSpPr/>
            <p:nvPr/>
          </p:nvSpPr>
          <p:spPr>
            <a:xfrm>
              <a:off x="4123175" y="1876050"/>
              <a:ext cx="62425" cy="53350"/>
            </a:xfrm>
            <a:custGeom>
              <a:rect b="b" l="l" r="r" t="t"/>
              <a:pathLst>
                <a:path extrusionOk="0" h="2134" w="2497">
                  <a:moveTo>
                    <a:pt x="1065" y="1"/>
                  </a:moveTo>
                  <a:cubicBezTo>
                    <a:pt x="480" y="1"/>
                    <a:pt x="0" y="472"/>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1" name="Google Shape;2441;p57"/>
            <p:cNvSpPr/>
            <p:nvPr/>
          </p:nvSpPr>
          <p:spPr>
            <a:xfrm>
              <a:off x="41231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2" name="Google Shape;2442;p57"/>
            <p:cNvSpPr/>
            <p:nvPr/>
          </p:nvSpPr>
          <p:spPr>
            <a:xfrm>
              <a:off x="4123175" y="2028275"/>
              <a:ext cx="62425" cy="53450"/>
            </a:xfrm>
            <a:custGeom>
              <a:rect b="b" l="l" r="r" t="t"/>
              <a:pathLst>
                <a:path extrusionOk="0" h="2138" w="2497">
                  <a:moveTo>
                    <a:pt x="1065" y="1"/>
                  </a:moveTo>
                  <a:cubicBezTo>
                    <a:pt x="480" y="1"/>
                    <a:pt x="0" y="480"/>
                    <a:pt x="0" y="1065"/>
                  </a:cubicBezTo>
                  <a:cubicBezTo>
                    <a:pt x="0" y="1709"/>
                    <a:pt x="526" y="2137"/>
                    <a:pt x="1074" y="2137"/>
                  </a:cubicBezTo>
                  <a:cubicBezTo>
                    <a:pt x="1336" y="2137"/>
                    <a:pt x="1603" y="2040"/>
                    <a:pt x="1821"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3" name="Google Shape;2443;p57"/>
            <p:cNvSpPr/>
            <p:nvPr/>
          </p:nvSpPr>
          <p:spPr>
            <a:xfrm>
              <a:off x="41231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4" name="Google Shape;2444;p57"/>
            <p:cNvSpPr/>
            <p:nvPr/>
          </p:nvSpPr>
          <p:spPr>
            <a:xfrm>
              <a:off x="419940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5" name="Google Shape;2445;p57"/>
            <p:cNvSpPr/>
            <p:nvPr/>
          </p:nvSpPr>
          <p:spPr>
            <a:xfrm>
              <a:off x="419940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6" name="Google Shape;2446;p57"/>
            <p:cNvSpPr/>
            <p:nvPr/>
          </p:nvSpPr>
          <p:spPr>
            <a:xfrm>
              <a:off x="4199400"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7" name="Google Shape;2447;p57"/>
            <p:cNvSpPr/>
            <p:nvPr/>
          </p:nvSpPr>
          <p:spPr>
            <a:xfrm>
              <a:off x="4199400"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8" name="Google Shape;2448;p57"/>
            <p:cNvSpPr/>
            <p:nvPr/>
          </p:nvSpPr>
          <p:spPr>
            <a:xfrm>
              <a:off x="41994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49" name="Google Shape;2449;p57"/>
            <p:cNvSpPr/>
            <p:nvPr/>
          </p:nvSpPr>
          <p:spPr>
            <a:xfrm>
              <a:off x="419940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0" name="Google Shape;2450;p57"/>
            <p:cNvSpPr/>
            <p:nvPr/>
          </p:nvSpPr>
          <p:spPr>
            <a:xfrm>
              <a:off x="419940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1" name="Google Shape;2451;p57"/>
            <p:cNvSpPr/>
            <p:nvPr/>
          </p:nvSpPr>
          <p:spPr>
            <a:xfrm>
              <a:off x="427560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2" name="Google Shape;2452;p57"/>
            <p:cNvSpPr/>
            <p:nvPr/>
          </p:nvSpPr>
          <p:spPr>
            <a:xfrm>
              <a:off x="42756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3" name="Google Shape;2453;p57"/>
            <p:cNvSpPr/>
            <p:nvPr/>
          </p:nvSpPr>
          <p:spPr>
            <a:xfrm>
              <a:off x="42756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4" name="Google Shape;2454;p57"/>
            <p:cNvSpPr/>
            <p:nvPr/>
          </p:nvSpPr>
          <p:spPr>
            <a:xfrm>
              <a:off x="42756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5" name="Google Shape;2455;p57"/>
            <p:cNvSpPr/>
            <p:nvPr/>
          </p:nvSpPr>
          <p:spPr>
            <a:xfrm>
              <a:off x="42756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6" name="Google Shape;2456;p57"/>
            <p:cNvSpPr/>
            <p:nvPr/>
          </p:nvSpPr>
          <p:spPr>
            <a:xfrm>
              <a:off x="42756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3"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7" name="Google Shape;2457;p57"/>
            <p:cNvSpPr/>
            <p:nvPr/>
          </p:nvSpPr>
          <p:spPr>
            <a:xfrm>
              <a:off x="42756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8" name="Google Shape;2458;p57"/>
            <p:cNvSpPr/>
            <p:nvPr/>
          </p:nvSpPr>
          <p:spPr>
            <a:xfrm>
              <a:off x="42756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59" name="Google Shape;2459;p57"/>
            <p:cNvSpPr/>
            <p:nvPr/>
          </p:nvSpPr>
          <p:spPr>
            <a:xfrm>
              <a:off x="435160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0" name="Google Shape;2460;p57"/>
            <p:cNvSpPr/>
            <p:nvPr/>
          </p:nvSpPr>
          <p:spPr>
            <a:xfrm>
              <a:off x="4427825" y="1647400"/>
              <a:ext cx="62425" cy="53450"/>
            </a:xfrm>
            <a:custGeom>
              <a:rect b="b" l="l" r="r" t="t"/>
              <a:pathLst>
                <a:path extrusionOk="0" h="2138" w="2497">
                  <a:moveTo>
                    <a:pt x="1065" y="1"/>
                  </a:moveTo>
                  <a:cubicBezTo>
                    <a:pt x="480" y="9"/>
                    <a:pt x="9"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1" name="Google Shape;2461;p57"/>
            <p:cNvSpPr/>
            <p:nvPr/>
          </p:nvSpPr>
          <p:spPr>
            <a:xfrm>
              <a:off x="4427825" y="1723625"/>
              <a:ext cx="62425" cy="53350"/>
            </a:xfrm>
            <a:custGeom>
              <a:rect b="b" l="l" r="r" t="t"/>
              <a:pathLst>
                <a:path extrusionOk="0" h="2134" w="2497">
                  <a:moveTo>
                    <a:pt x="1065" y="1"/>
                  </a:moveTo>
                  <a:cubicBezTo>
                    <a:pt x="480" y="1"/>
                    <a:pt x="9"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2" name="Google Shape;2462;p57"/>
            <p:cNvSpPr/>
            <p:nvPr/>
          </p:nvSpPr>
          <p:spPr>
            <a:xfrm>
              <a:off x="4427825" y="179985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3" name="Google Shape;2463;p57"/>
            <p:cNvSpPr/>
            <p:nvPr/>
          </p:nvSpPr>
          <p:spPr>
            <a:xfrm>
              <a:off x="4427825" y="1876050"/>
              <a:ext cx="62425" cy="53275"/>
            </a:xfrm>
            <a:custGeom>
              <a:rect b="b" l="l" r="r" t="t"/>
              <a:pathLst>
                <a:path extrusionOk="0" h="2131" w="2497">
                  <a:moveTo>
                    <a:pt x="1065" y="1"/>
                  </a:moveTo>
                  <a:cubicBezTo>
                    <a:pt x="480" y="1"/>
                    <a:pt x="9" y="472"/>
                    <a:pt x="1" y="1066"/>
                  </a:cubicBezTo>
                  <a:cubicBezTo>
                    <a:pt x="1" y="1707"/>
                    <a:pt x="523" y="2131"/>
                    <a:pt x="1070" y="2131"/>
                  </a:cubicBezTo>
                  <a:cubicBezTo>
                    <a:pt x="1333" y="2131"/>
                    <a:pt x="1602" y="2033"/>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4" name="Google Shape;2464;p57"/>
            <p:cNvSpPr/>
            <p:nvPr/>
          </p:nvSpPr>
          <p:spPr>
            <a:xfrm>
              <a:off x="4427825" y="1952050"/>
              <a:ext cx="62425" cy="53450"/>
            </a:xfrm>
            <a:custGeom>
              <a:rect b="b" l="l" r="r" t="t"/>
              <a:pathLst>
                <a:path extrusionOk="0" h="2138" w="2497">
                  <a:moveTo>
                    <a:pt x="1065" y="1"/>
                  </a:moveTo>
                  <a:cubicBezTo>
                    <a:pt x="480" y="9"/>
                    <a:pt x="9" y="481"/>
                    <a:pt x="1" y="1074"/>
                  </a:cubicBezTo>
                  <a:cubicBezTo>
                    <a:pt x="1" y="1712"/>
                    <a:pt x="525" y="2138"/>
                    <a:pt x="1073" y="2138"/>
                  </a:cubicBezTo>
                  <a:cubicBezTo>
                    <a:pt x="1335" y="2138"/>
                    <a:pt x="1603" y="2040"/>
                    <a:pt x="1822"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5" name="Google Shape;2465;p57"/>
            <p:cNvSpPr/>
            <p:nvPr/>
          </p:nvSpPr>
          <p:spPr>
            <a:xfrm>
              <a:off x="4427825" y="2028275"/>
              <a:ext cx="62425" cy="53450"/>
            </a:xfrm>
            <a:custGeom>
              <a:rect b="b" l="l" r="r" t="t"/>
              <a:pathLst>
                <a:path extrusionOk="0" h="2138" w="2497">
                  <a:moveTo>
                    <a:pt x="1065" y="1"/>
                  </a:moveTo>
                  <a:cubicBezTo>
                    <a:pt x="480" y="1"/>
                    <a:pt x="9" y="480"/>
                    <a:pt x="1" y="1065"/>
                  </a:cubicBezTo>
                  <a:cubicBezTo>
                    <a:pt x="1" y="1709"/>
                    <a:pt x="526" y="2137"/>
                    <a:pt x="1074" y="2137"/>
                  </a:cubicBezTo>
                  <a:cubicBezTo>
                    <a:pt x="1336" y="2137"/>
                    <a:pt x="1603" y="2040"/>
                    <a:pt x="1822" y="1821"/>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6" name="Google Shape;2466;p57"/>
            <p:cNvSpPr/>
            <p:nvPr/>
          </p:nvSpPr>
          <p:spPr>
            <a:xfrm>
              <a:off x="4427825" y="2104500"/>
              <a:ext cx="62425" cy="53325"/>
            </a:xfrm>
            <a:custGeom>
              <a:rect b="b" l="l" r="r" t="t"/>
              <a:pathLst>
                <a:path extrusionOk="0" h="2133"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7" name="Google Shape;2467;p57"/>
            <p:cNvSpPr/>
            <p:nvPr/>
          </p:nvSpPr>
          <p:spPr>
            <a:xfrm>
              <a:off x="4427825" y="2180700"/>
              <a:ext cx="62425" cy="53350"/>
            </a:xfrm>
            <a:custGeom>
              <a:rect b="b" l="l" r="r" t="t"/>
              <a:pathLst>
                <a:path extrusionOk="0" h="2134" w="2497">
                  <a:moveTo>
                    <a:pt x="1065" y="1"/>
                  </a:moveTo>
                  <a:cubicBezTo>
                    <a:pt x="480" y="1"/>
                    <a:pt x="9" y="480"/>
                    <a:pt x="1" y="1066"/>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8" name="Google Shape;2468;p57"/>
            <p:cNvSpPr/>
            <p:nvPr/>
          </p:nvSpPr>
          <p:spPr>
            <a:xfrm>
              <a:off x="4427825" y="1571400"/>
              <a:ext cx="62350" cy="53250"/>
            </a:xfrm>
            <a:custGeom>
              <a:rect b="b" l="l" r="r" t="t"/>
              <a:pathLst>
                <a:path extrusionOk="0" h="2130" w="2494">
                  <a:moveTo>
                    <a:pt x="1075" y="1"/>
                  </a:moveTo>
                  <a:cubicBezTo>
                    <a:pt x="1072" y="1"/>
                    <a:pt x="1069" y="1"/>
                    <a:pt x="1065" y="1"/>
                  </a:cubicBezTo>
                  <a:cubicBezTo>
                    <a:pt x="480" y="1"/>
                    <a:pt x="9" y="472"/>
                    <a:pt x="1" y="1066"/>
                  </a:cubicBezTo>
                  <a:cubicBezTo>
                    <a:pt x="1" y="1703"/>
                    <a:pt x="525" y="2129"/>
                    <a:pt x="1073" y="2129"/>
                  </a:cubicBezTo>
                  <a:cubicBezTo>
                    <a:pt x="1335" y="2129"/>
                    <a:pt x="1603" y="2032"/>
                    <a:pt x="1822" y="1813"/>
                  </a:cubicBezTo>
                  <a:cubicBezTo>
                    <a:pt x="2494"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9" name="Google Shape;2469;p57"/>
            <p:cNvSpPr/>
            <p:nvPr/>
          </p:nvSpPr>
          <p:spPr>
            <a:xfrm>
              <a:off x="435160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0" name="Google Shape;2470;p57"/>
            <p:cNvSpPr/>
            <p:nvPr/>
          </p:nvSpPr>
          <p:spPr>
            <a:xfrm>
              <a:off x="42756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1" name="Google Shape;2471;p57"/>
            <p:cNvSpPr/>
            <p:nvPr/>
          </p:nvSpPr>
          <p:spPr>
            <a:xfrm>
              <a:off x="42756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2" name="Google Shape;2472;p57"/>
            <p:cNvSpPr/>
            <p:nvPr/>
          </p:nvSpPr>
          <p:spPr>
            <a:xfrm>
              <a:off x="41994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3" name="Google Shape;2473;p57"/>
            <p:cNvSpPr/>
            <p:nvPr/>
          </p:nvSpPr>
          <p:spPr>
            <a:xfrm>
              <a:off x="41994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4" name="Google Shape;2474;p57"/>
            <p:cNvSpPr/>
            <p:nvPr/>
          </p:nvSpPr>
          <p:spPr>
            <a:xfrm>
              <a:off x="41994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5" name="Google Shape;2475;p57"/>
            <p:cNvSpPr/>
            <p:nvPr/>
          </p:nvSpPr>
          <p:spPr>
            <a:xfrm>
              <a:off x="41994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6" name="Google Shape;2476;p57"/>
            <p:cNvSpPr/>
            <p:nvPr/>
          </p:nvSpPr>
          <p:spPr>
            <a:xfrm>
              <a:off x="41231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7" name="Google Shape;2477;p57"/>
            <p:cNvSpPr/>
            <p:nvPr/>
          </p:nvSpPr>
          <p:spPr>
            <a:xfrm>
              <a:off x="4123175" y="164740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8" name="Google Shape;2478;p57"/>
            <p:cNvSpPr/>
            <p:nvPr/>
          </p:nvSpPr>
          <p:spPr>
            <a:xfrm>
              <a:off x="4123175"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9" name="Google Shape;2479;p57"/>
            <p:cNvSpPr/>
            <p:nvPr/>
          </p:nvSpPr>
          <p:spPr>
            <a:xfrm>
              <a:off x="4123175"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4" y="2036"/>
                    <a:pt x="1821"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0" name="Google Shape;2480;p57"/>
            <p:cNvSpPr/>
            <p:nvPr/>
          </p:nvSpPr>
          <p:spPr>
            <a:xfrm>
              <a:off x="4123175"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4" y="2037"/>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1" name="Google Shape;2481;p57"/>
            <p:cNvSpPr/>
            <p:nvPr/>
          </p:nvSpPr>
          <p:spPr>
            <a:xfrm>
              <a:off x="4123175" y="1342750"/>
              <a:ext cx="62425" cy="53450"/>
            </a:xfrm>
            <a:custGeom>
              <a:rect b="b" l="l" r="r" t="t"/>
              <a:pathLst>
                <a:path extrusionOk="0" h="2138" w="2497">
                  <a:moveTo>
                    <a:pt x="1065" y="1"/>
                  </a:moveTo>
                  <a:cubicBezTo>
                    <a:pt x="480" y="1"/>
                    <a:pt x="0" y="481"/>
                    <a:pt x="0" y="1066"/>
                  </a:cubicBezTo>
                  <a:cubicBezTo>
                    <a:pt x="0" y="1710"/>
                    <a:pt x="526" y="2138"/>
                    <a:pt x="1074" y="2138"/>
                  </a:cubicBezTo>
                  <a:cubicBezTo>
                    <a:pt x="1336" y="2138"/>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2" name="Google Shape;2482;p57"/>
            <p:cNvSpPr/>
            <p:nvPr/>
          </p:nvSpPr>
          <p:spPr>
            <a:xfrm>
              <a:off x="4046950"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3" name="Google Shape;2483;p57"/>
            <p:cNvSpPr/>
            <p:nvPr/>
          </p:nvSpPr>
          <p:spPr>
            <a:xfrm>
              <a:off x="4046950"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4" name="Google Shape;2484;p57"/>
            <p:cNvSpPr/>
            <p:nvPr/>
          </p:nvSpPr>
          <p:spPr>
            <a:xfrm>
              <a:off x="4046950" y="172362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5" name="Google Shape;2485;p57"/>
            <p:cNvSpPr/>
            <p:nvPr/>
          </p:nvSpPr>
          <p:spPr>
            <a:xfrm>
              <a:off x="4046950" y="1647400"/>
              <a:ext cx="62425" cy="53450"/>
            </a:xfrm>
            <a:custGeom>
              <a:rect b="b" l="l" r="r" t="t"/>
              <a:pathLst>
                <a:path extrusionOk="0" h="2138" w="2497">
                  <a:moveTo>
                    <a:pt x="1074" y="1"/>
                  </a:moveTo>
                  <a:cubicBezTo>
                    <a:pt x="481" y="9"/>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6" name="Google Shape;2486;p57"/>
            <p:cNvSpPr/>
            <p:nvPr/>
          </p:nvSpPr>
          <p:spPr>
            <a:xfrm>
              <a:off x="4046950"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7" name="Google Shape;2487;p57"/>
            <p:cNvSpPr/>
            <p:nvPr/>
          </p:nvSpPr>
          <p:spPr>
            <a:xfrm>
              <a:off x="4046950"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8" name="Google Shape;2488;p57"/>
            <p:cNvSpPr/>
            <p:nvPr/>
          </p:nvSpPr>
          <p:spPr>
            <a:xfrm>
              <a:off x="4046950" y="1418975"/>
              <a:ext cx="62425" cy="53350"/>
            </a:xfrm>
            <a:custGeom>
              <a:rect b="b" l="l" r="r" t="t"/>
              <a:pathLst>
                <a:path extrusionOk="0" h="2134" w="2497">
                  <a:moveTo>
                    <a:pt x="1074" y="1"/>
                  </a:moveTo>
                  <a:cubicBezTo>
                    <a:pt x="481" y="1"/>
                    <a:pt x="9" y="480"/>
                    <a:pt x="1" y="1065"/>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9" name="Google Shape;2489;p57"/>
            <p:cNvSpPr/>
            <p:nvPr/>
          </p:nvSpPr>
          <p:spPr>
            <a:xfrm>
              <a:off x="4046950" y="1342750"/>
              <a:ext cx="62425" cy="53450"/>
            </a:xfrm>
            <a:custGeom>
              <a:rect b="b" l="l" r="r" t="t"/>
              <a:pathLst>
                <a:path extrusionOk="0" h="2138" w="2497">
                  <a:moveTo>
                    <a:pt x="1074" y="1"/>
                  </a:moveTo>
                  <a:cubicBezTo>
                    <a:pt x="481" y="1"/>
                    <a:pt x="9" y="481"/>
                    <a:pt x="1" y="1066"/>
                  </a:cubicBezTo>
                  <a:cubicBezTo>
                    <a:pt x="1" y="1710"/>
                    <a:pt x="530" y="2138"/>
                    <a:pt x="1078" y="2138"/>
                  </a:cubicBezTo>
                  <a:cubicBezTo>
                    <a:pt x="1340" y="2138"/>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0" name="Google Shape;2490;p57"/>
            <p:cNvSpPr/>
            <p:nvPr/>
          </p:nvSpPr>
          <p:spPr>
            <a:xfrm>
              <a:off x="3970950" y="2256925"/>
              <a:ext cx="62350" cy="53425"/>
            </a:xfrm>
            <a:custGeom>
              <a:rect b="b" l="l" r="r" t="t"/>
              <a:pathLst>
                <a:path extrusionOk="0" h="2137" w="2494">
                  <a:moveTo>
                    <a:pt x="1075" y="0"/>
                  </a:moveTo>
                  <a:cubicBezTo>
                    <a:pt x="1072" y="0"/>
                    <a:pt x="1069" y="0"/>
                    <a:pt x="1065" y="0"/>
                  </a:cubicBezTo>
                  <a:cubicBezTo>
                    <a:pt x="472" y="0"/>
                    <a:pt x="1" y="480"/>
                    <a:pt x="1" y="1065"/>
                  </a:cubicBezTo>
                  <a:cubicBezTo>
                    <a:pt x="1" y="1709"/>
                    <a:pt x="526" y="2137"/>
                    <a:pt x="1074" y="2137"/>
                  </a:cubicBezTo>
                  <a:cubicBezTo>
                    <a:pt x="1336" y="2137"/>
                    <a:pt x="1603" y="2039"/>
                    <a:pt x="1822"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1" name="Google Shape;2491;p57"/>
            <p:cNvSpPr/>
            <p:nvPr/>
          </p:nvSpPr>
          <p:spPr>
            <a:xfrm>
              <a:off x="3970950" y="2180700"/>
              <a:ext cx="62225" cy="53350"/>
            </a:xfrm>
            <a:custGeom>
              <a:rect b="b" l="l" r="r" t="t"/>
              <a:pathLst>
                <a:path extrusionOk="0" h="2134" w="2489">
                  <a:moveTo>
                    <a:pt x="1065" y="1"/>
                  </a:moveTo>
                  <a:cubicBezTo>
                    <a:pt x="472" y="1"/>
                    <a:pt x="1" y="480"/>
                    <a:pt x="1" y="1066"/>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2" name="Google Shape;2492;p57"/>
            <p:cNvSpPr/>
            <p:nvPr/>
          </p:nvSpPr>
          <p:spPr>
            <a:xfrm>
              <a:off x="3970950" y="179985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3" name="Google Shape;2493;p57"/>
            <p:cNvSpPr/>
            <p:nvPr/>
          </p:nvSpPr>
          <p:spPr>
            <a:xfrm>
              <a:off x="3970950" y="164740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4" name="Google Shape;2494;p57"/>
            <p:cNvSpPr/>
            <p:nvPr/>
          </p:nvSpPr>
          <p:spPr>
            <a:xfrm>
              <a:off x="3970950" y="1571400"/>
              <a:ext cx="62225" cy="53250"/>
            </a:xfrm>
            <a:custGeom>
              <a:rect b="b" l="l" r="r" t="t"/>
              <a:pathLst>
                <a:path extrusionOk="0" h="2130" w="2489">
                  <a:moveTo>
                    <a:pt x="1065" y="1"/>
                  </a:moveTo>
                  <a:cubicBezTo>
                    <a:pt x="472" y="1"/>
                    <a:pt x="1" y="472"/>
                    <a:pt x="1" y="1066"/>
                  </a:cubicBezTo>
                  <a:cubicBezTo>
                    <a:pt x="1" y="1703"/>
                    <a:pt x="525" y="2129"/>
                    <a:pt x="1071" y="2129"/>
                  </a:cubicBezTo>
                  <a:cubicBezTo>
                    <a:pt x="1332" y="2129"/>
                    <a:pt x="1598" y="2032"/>
                    <a:pt x="1813"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5" name="Google Shape;2495;p57"/>
            <p:cNvSpPr/>
            <p:nvPr/>
          </p:nvSpPr>
          <p:spPr>
            <a:xfrm>
              <a:off x="3970950" y="1495200"/>
              <a:ext cx="62225" cy="53325"/>
            </a:xfrm>
            <a:custGeom>
              <a:rect b="b" l="l" r="r" t="t"/>
              <a:pathLst>
                <a:path extrusionOk="0" h="2133" w="2489">
                  <a:moveTo>
                    <a:pt x="1065" y="0"/>
                  </a:moveTo>
                  <a:cubicBezTo>
                    <a:pt x="472" y="0"/>
                    <a:pt x="1" y="480"/>
                    <a:pt x="1" y="1065"/>
                  </a:cubicBezTo>
                  <a:cubicBezTo>
                    <a:pt x="1" y="1709"/>
                    <a:pt x="526" y="2133"/>
                    <a:pt x="1072" y="2133"/>
                  </a:cubicBezTo>
                  <a:cubicBezTo>
                    <a:pt x="1333" y="2133"/>
                    <a:pt x="1598" y="2036"/>
                    <a:pt x="1813"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6" name="Google Shape;2496;p57"/>
            <p:cNvSpPr/>
            <p:nvPr/>
          </p:nvSpPr>
          <p:spPr>
            <a:xfrm>
              <a:off x="3970950" y="141897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7" name="Google Shape;2497;p57"/>
            <p:cNvSpPr/>
            <p:nvPr/>
          </p:nvSpPr>
          <p:spPr>
            <a:xfrm>
              <a:off x="3970950" y="1342750"/>
              <a:ext cx="62225" cy="53450"/>
            </a:xfrm>
            <a:custGeom>
              <a:rect b="b" l="l" r="r" t="t"/>
              <a:pathLst>
                <a:path extrusionOk="0" h="2138" w="2489">
                  <a:moveTo>
                    <a:pt x="1065" y="1"/>
                  </a:moveTo>
                  <a:cubicBezTo>
                    <a:pt x="472" y="1"/>
                    <a:pt x="1" y="481"/>
                    <a:pt x="1" y="1066"/>
                  </a:cubicBezTo>
                  <a:cubicBezTo>
                    <a:pt x="1" y="1710"/>
                    <a:pt x="526" y="2138"/>
                    <a:pt x="1072" y="2138"/>
                  </a:cubicBezTo>
                  <a:cubicBezTo>
                    <a:pt x="1332" y="2138"/>
                    <a:pt x="1598" y="2040"/>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8" name="Google Shape;2498;p57"/>
            <p:cNvSpPr/>
            <p:nvPr/>
          </p:nvSpPr>
          <p:spPr>
            <a:xfrm>
              <a:off x="3970950" y="1114325"/>
              <a:ext cx="62225" cy="53350"/>
            </a:xfrm>
            <a:custGeom>
              <a:rect b="b" l="l" r="r" t="t"/>
              <a:pathLst>
                <a:path extrusionOk="0" h="2134" w="2489">
                  <a:moveTo>
                    <a:pt x="1065" y="1"/>
                  </a:moveTo>
                  <a:cubicBezTo>
                    <a:pt x="472" y="1"/>
                    <a:pt x="1" y="480"/>
                    <a:pt x="1" y="1065"/>
                  </a:cubicBezTo>
                  <a:cubicBezTo>
                    <a:pt x="1" y="1709"/>
                    <a:pt x="526" y="2133"/>
                    <a:pt x="1072" y="2133"/>
                  </a:cubicBezTo>
                  <a:cubicBezTo>
                    <a:pt x="1333" y="2133"/>
                    <a:pt x="1598" y="2037"/>
                    <a:pt x="1813"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99" name="Google Shape;2499;p57"/>
            <p:cNvSpPr/>
            <p:nvPr/>
          </p:nvSpPr>
          <p:spPr>
            <a:xfrm>
              <a:off x="3894725"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0" name="Google Shape;2500;p57"/>
            <p:cNvSpPr/>
            <p:nvPr/>
          </p:nvSpPr>
          <p:spPr>
            <a:xfrm>
              <a:off x="3894725"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4"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1" name="Google Shape;2501;p57"/>
            <p:cNvSpPr/>
            <p:nvPr/>
          </p:nvSpPr>
          <p:spPr>
            <a:xfrm>
              <a:off x="3894725"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2" name="Google Shape;2502;p57"/>
            <p:cNvSpPr/>
            <p:nvPr/>
          </p:nvSpPr>
          <p:spPr>
            <a:xfrm>
              <a:off x="3894725" y="17236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3" name="Google Shape;2503;p57"/>
            <p:cNvSpPr/>
            <p:nvPr/>
          </p:nvSpPr>
          <p:spPr>
            <a:xfrm>
              <a:off x="3894725"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4" name="Google Shape;2504;p57"/>
            <p:cNvSpPr/>
            <p:nvPr/>
          </p:nvSpPr>
          <p:spPr>
            <a:xfrm>
              <a:off x="3894725" y="1571400"/>
              <a:ext cx="62175" cy="53250"/>
            </a:xfrm>
            <a:custGeom>
              <a:rect b="b" l="l" r="r" t="t"/>
              <a:pathLst>
                <a:path extrusionOk="0" h="2130" w="2487">
                  <a:moveTo>
                    <a:pt x="1076" y="1"/>
                  </a:moveTo>
                  <a:cubicBezTo>
                    <a:pt x="1073" y="1"/>
                    <a:pt x="1069" y="1"/>
                    <a:pt x="1066" y="1"/>
                  </a:cubicBezTo>
                  <a:cubicBezTo>
                    <a:pt x="481" y="1"/>
                    <a:pt x="1" y="472"/>
                    <a:pt x="1" y="1066"/>
                  </a:cubicBezTo>
                  <a:cubicBezTo>
                    <a:pt x="1" y="1703"/>
                    <a:pt x="525" y="2129"/>
                    <a:pt x="1074" y="2129"/>
                  </a:cubicBezTo>
                  <a:cubicBezTo>
                    <a:pt x="1336" y="2129"/>
                    <a:pt x="1604"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5" name="Google Shape;2505;p57"/>
            <p:cNvSpPr/>
            <p:nvPr/>
          </p:nvSpPr>
          <p:spPr>
            <a:xfrm>
              <a:off x="3894725"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6" name="Google Shape;2506;p57"/>
            <p:cNvSpPr/>
            <p:nvPr/>
          </p:nvSpPr>
          <p:spPr>
            <a:xfrm>
              <a:off x="3894725"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7" name="Google Shape;2507;p57"/>
            <p:cNvSpPr/>
            <p:nvPr/>
          </p:nvSpPr>
          <p:spPr>
            <a:xfrm>
              <a:off x="3894725" y="1342750"/>
              <a:ext cx="62225" cy="53450"/>
            </a:xfrm>
            <a:custGeom>
              <a:rect b="b" l="l" r="r" t="t"/>
              <a:pathLst>
                <a:path extrusionOk="0" h="2138" w="2489">
                  <a:moveTo>
                    <a:pt x="1066" y="1"/>
                  </a:moveTo>
                  <a:cubicBezTo>
                    <a:pt x="481" y="1"/>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8" name="Google Shape;2508;p57"/>
            <p:cNvSpPr/>
            <p:nvPr/>
          </p:nvSpPr>
          <p:spPr>
            <a:xfrm>
              <a:off x="3894725"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09" name="Google Shape;2509;p57"/>
            <p:cNvSpPr/>
            <p:nvPr/>
          </p:nvSpPr>
          <p:spPr>
            <a:xfrm>
              <a:off x="381852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0" name="Google Shape;2510;p57"/>
            <p:cNvSpPr/>
            <p:nvPr/>
          </p:nvSpPr>
          <p:spPr>
            <a:xfrm>
              <a:off x="381852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1" name="Google Shape;2511;p57"/>
            <p:cNvSpPr/>
            <p:nvPr/>
          </p:nvSpPr>
          <p:spPr>
            <a:xfrm>
              <a:off x="38185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2" name="Google Shape;2512;p57"/>
            <p:cNvSpPr/>
            <p:nvPr/>
          </p:nvSpPr>
          <p:spPr>
            <a:xfrm>
              <a:off x="38185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3" name="Google Shape;2513;p57"/>
            <p:cNvSpPr/>
            <p:nvPr/>
          </p:nvSpPr>
          <p:spPr>
            <a:xfrm>
              <a:off x="38185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4" name="Google Shape;2514;p57"/>
            <p:cNvSpPr/>
            <p:nvPr/>
          </p:nvSpPr>
          <p:spPr>
            <a:xfrm>
              <a:off x="38185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5" name="Google Shape;2515;p57"/>
            <p:cNvSpPr/>
            <p:nvPr/>
          </p:nvSpPr>
          <p:spPr>
            <a:xfrm>
              <a:off x="38185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6" name="Google Shape;2516;p57"/>
            <p:cNvSpPr/>
            <p:nvPr/>
          </p:nvSpPr>
          <p:spPr>
            <a:xfrm>
              <a:off x="38185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7" name="Google Shape;2517;p57"/>
            <p:cNvSpPr/>
            <p:nvPr/>
          </p:nvSpPr>
          <p:spPr>
            <a:xfrm>
              <a:off x="38185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8" name="Google Shape;2518;p57"/>
            <p:cNvSpPr/>
            <p:nvPr/>
          </p:nvSpPr>
          <p:spPr>
            <a:xfrm>
              <a:off x="3818525"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9" name="Google Shape;2519;p57"/>
            <p:cNvSpPr/>
            <p:nvPr/>
          </p:nvSpPr>
          <p:spPr>
            <a:xfrm>
              <a:off x="3818525"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0" name="Google Shape;2520;p57"/>
            <p:cNvSpPr/>
            <p:nvPr/>
          </p:nvSpPr>
          <p:spPr>
            <a:xfrm>
              <a:off x="3742300" y="2180700"/>
              <a:ext cx="62225" cy="53350"/>
            </a:xfrm>
            <a:custGeom>
              <a:rect b="b" l="l" r="r" t="t"/>
              <a:pathLst>
                <a:path extrusionOk="0" h="2134" w="2489">
                  <a:moveTo>
                    <a:pt x="1066" y="1"/>
                  </a:moveTo>
                  <a:cubicBezTo>
                    <a:pt x="481"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1" name="Google Shape;2521;p57"/>
            <p:cNvSpPr/>
            <p:nvPr/>
          </p:nvSpPr>
          <p:spPr>
            <a:xfrm>
              <a:off x="3742300" y="2104500"/>
              <a:ext cx="62225" cy="53325"/>
            </a:xfrm>
            <a:custGeom>
              <a:rect b="b" l="l" r="r" t="t"/>
              <a:pathLst>
                <a:path extrusionOk="0" h="2133" w="2489">
                  <a:moveTo>
                    <a:pt x="1066" y="0"/>
                  </a:moveTo>
                  <a:cubicBezTo>
                    <a:pt x="481" y="0"/>
                    <a:pt x="1" y="480"/>
                    <a:pt x="1" y="1065"/>
                  </a:cubicBezTo>
                  <a:cubicBezTo>
                    <a:pt x="1" y="1709"/>
                    <a:pt x="526" y="2133"/>
                    <a:pt x="1072" y="2133"/>
                  </a:cubicBezTo>
                  <a:cubicBezTo>
                    <a:pt x="1333" y="2133"/>
                    <a:pt x="1598" y="2036"/>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2" name="Google Shape;2522;p57"/>
            <p:cNvSpPr/>
            <p:nvPr/>
          </p:nvSpPr>
          <p:spPr>
            <a:xfrm>
              <a:off x="3742300" y="1876050"/>
              <a:ext cx="62225" cy="53300"/>
            </a:xfrm>
            <a:custGeom>
              <a:rect b="b" l="l" r="r" t="t"/>
              <a:pathLst>
                <a:path extrusionOk="0" h="2132" w="2489">
                  <a:moveTo>
                    <a:pt x="1066" y="1"/>
                  </a:moveTo>
                  <a:cubicBezTo>
                    <a:pt x="481" y="1"/>
                    <a:pt x="1" y="472"/>
                    <a:pt x="1" y="1066"/>
                  </a:cubicBezTo>
                  <a:cubicBezTo>
                    <a:pt x="1" y="1705"/>
                    <a:pt x="528" y="2132"/>
                    <a:pt x="1076" y="2132"/>
                  </a:cubicBezTo>
                  <a:cubicBezTo>
                    <a:pt x="1335" y="2132"/>
                    <a:pt x="1599" y="2036"/>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3" name="Google Shape;2523;p57"/>
            <p:cNvSpPr/>
            <p:nvPr/>
          </p:nvSpPr>
          <p:spPr>
            <a:xfrm>
              <a:off x="3742300" y="179985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4" name="Google Shape;2524;p57"/>
            <p:cNvSpPr/>
            <p:nvPr/>
          </p:nvSpPr>
          <p:spPr>
            <a:xfrm>
              <a:off x="3742300" y="17236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5" name="Google Shape;2525;p57"/>
            <p:cNvSpPr/>
            <p:nvPr/>
          </p:nvSpPr>
          <p:spPr>
            <a:xfrm>
              <a:off x="3742300" y="1647400"/>
              <a:ext cx="62225" cy="53450"/>
            </a:xfrm>
            <a:custGeom>
              <a:rect b="b" l="l" r="r" t="t"/>
              <a:pathLst>
                <a:path extrusionOk="0" h="2138" w="2489">
                  <a:moveTo>
                    <a:pt x="1066" y="1"/>
                  </a:moveTo>
                  <a:cubicBezTo>
                    <a:pt x="481" y="1"/>
                    <a:pt x="1" y="481"/>
                    <a:pt x="1" y="1066"/>
                  </a:cubicBezTo>
                  <a:cubicBezTo>
                    <a:pt x="1" y="1710"/>
                    <a:pt x="526" y="2138"/>
                    <a:pt x="1072" y="2138"/>
                  </a:cubicBezTo>
                  <a:cubicBezTo>
                    <a:pt x="1333" y="2138"/>
                    <a:pt x="1598" y="2040"/>
                    <a:pt x="1814" y="1822"/>
                  </a:cubicBezTo>
                  <a:cubicBezTo>
                    <a:pt x="2489"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6" name="Google Shape;2526;p57"/>
            <p:cNvSpPr/>
            <p:nvPr/>
          </p:nvSpPr>
          <p:spPr>
            <a:xfrm>
              <a:off x="3742300" y="1571400"/>
              <a:ext cx="62225" cy="53250"/>
            </a:xfrm>
            <a:custGeom>
              <a:rect b="b" l="l" r="r" t="t"/>
              <a:pathLst>
                <a:path extrusionOk="0" h="2130" w="2489">
                  <a:moveTo>
                    <a:pt x="1066" y="1"/>
                  </a:moveTo>
                  <a:cubicBezTo>
                    <a:pt x="481"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7" name="Google Shape;2527;p57"/>
            <p:cNvSpPr/>
            <p:nvPr/>
          </p:nvSpPr>
          <p:spPr>
            <a:xfrm>
              <a:off x="3742300" y="1495200"/>
              <a:ext cx="62225" cy="53325"/>
            </a:xfrm>
            <a:custGeom>
              <a:rect b="b" l="l" r="r" t="t"/>
              <a:pathLst>
                <a:path extrusionOk="0" h="2133" w="2489">
                  <a:moveTo>
                    <a:pt x="1066" y="0"/>
                  </a:moveTo>
                  <a:cubicBezTo>
                    <a:pt x="481" y="0"/>
                    <a:pt x="1" y="472"/>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8" name="Google Shape;2528;p57"/>
            <p:cNvSpPr/>
            <p:nvPr/>
          </p:nvSpPr>
          <p:spPr>
            <a:xfrm>
              <a:off x="3742300" y="1114325"/>
              <a:ext cx="62225" cy="53350"/>
            </a:xfrm>
            <a:custGeom>
              <a:rect b="b" l="l" r="r" t="t"/>
              <a:pathLst>
                <a:path extrusionOk="0" h="2134" w="2489">
                  <a:moveTo>
                    <a:pt x="1066" y="1"/>
                  </a:moveTo>
                  <a:cubicBezTo>
                    <a:pt x="481" y="1"/>
                    <a:pt x="1" y="480"/>
                    <a:pt x="1" y="1065"/>
                  </a:cubicBezTo>
                  <a:cubicBezTo>
                    <a:pt x="1" y="1709"/>
                    <a:pt x="526" y="2133"/>
                    <a:pt x="1072" y="2133"/>
                  </a:cubicBezTo>
                  <a:cubicBezTo>
                    <a:pt x="1333" y="2133"/>
                    <a:pt x="1598" y="2037"/>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9" name="Google Shape;2529;p57"/>
            <p:cNvSpPr/>
            <p:nvPr/>
          </p:nvSpPr>
          <p:spPr>
            <a:xfrm>
              <a:off x="36661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0" name="Google Shape;2530;p57"/>
            <p:cNvSpPr/>
            <p:nvPr/>
          </p:nvSpPr>
          <p:spPr>
            <a:xfrm>
              <a:off x="366610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1" name="Google Shape;2531;p57"/>
            <p:cNvSpPr/>
            <p:nvPr/>
          </p:nvSpPr>
          <p:spPr>
            <a:xfrm>
              <a:off x="36661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2" name="Google Shape;2532;p57"/>
            <p:cNvSpPr/>
            <p:nvPr/>
          </p:nvSpPr>
          <p:spPr>
            <a:xfrm>
              <a:off x="3666100" y="1647400"/>
              <a:ext cx="62200" cy="53450"/>
            </a:xfrm>
            <a:custGeom>
              <a:rect b="b" l="l" r="r" t="t"/>
              <a:pathLst>
                <a:path extrusionOk="0" h="2138" w="2488">
                  <a:moveTo>
                    <a:pt x="1065" y="1"/>
                  </a:moveTo>
                  <a:cubicBezTo>
                    <a:pt x="480" y="1"/>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3" name="Google Shape;2533;p57"/>
            <p:cNvSpPr/>
            <p:nvPr/>
          </p:nvSpPr>
          <p:spPr>
            <a:xfrm>
              <a:off x="3666100" y="1571400"/>
              <a:ext cx="62150" cy="53250"/>
            </a:xfrm>
            <a:custGeom>
              <a:rect b="b" l="l" r="r" t="t"/>
              <a:pathLst>
                <a:path extrusionOk="0" h="2130" w="2486">
                  <a:moveTo>
                    <a:pt x="1075" y="1"/>
                  </a:moveTo>
                  <a:cubicBezTo>
                    <a:pt x="1072" y="1"/>
                    <a:pt x="1069" y="1"/>
                    <a:pt x="1065" y="1"/>
                  </a:cubicBezTo>
                  <a:cubicBezTo>
                    <a:pt x="480" y="1"/>
                    <a:pt x="0" y="472"/>
                    <a:pt x="0" y="1066"/>
                  </a:cubicBezTo>
                  <a:cubicBezTo>
                    <a:pt x="0" y="1703"/>
                    <a:pt x="525" y="2129"/>
                    <a:pt x="1073" y="2129"/>
                  </a:cubicBezTo>
                  <a:cubicBezTo>
                    <a:pt x="1335" y="2129"/>
                    <a:pt x="1603" y="2032"/>
                    <a:pt x="1821"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4" name="Google Shape;2534;p57"/>
            <p:cNvSpPr/>
            <p:nvPr/>
          </p:nvSpPr>
          <p:spPr>
            <a:xfrm>
              <a:off x="35898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5" name="Google Shape;2535;p57"/>
            <p:cNvSpPr/>
            <p:nvPr/>
          </p:nvSpPr>
          <p:spPr>
            <a:xfrm>
              <a:off x="35898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6" name="Google Shape;2536;p57"/>
            <p:cNvSpPr/>
            <p:nvPr/>
          </p:nvSpPr>
          <p:spPr>
            <a:xfrm>
              <a:off x="35898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7" name="Google Shape;2537;p57"/>
            <p:cNvSpPr/>
            <p:nvPr/>
          </p:nvSpPr>
          <p:spPr>
            <a:xfrm>
              <a:off x="35898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8" name="Google Shape;2538;p57"/>
            <p:cNvSpPr/>
            <p:nvPr/>
          </p:nvSpPr>
          <p:spPr>
            <a:xfrm>
              <a:off x="35898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9" name="Google Shape;2539;p57"/>
            <p:cNvSpPr/>
            <p:nvPr/>
          </p:nvSpPr>
          <p:spPr>
            <a:xfrm>
              <a:off x="35136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0" name="Google Shape;2540;p57"/>
            <p:cNvSpPr/>
            <p:nvPr/>
          </p:nvSpPr>
          <p:spPr>
            <a:xfrm>
              <a:off x="3513675"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1" name="Google Shape;2541;p57"/>
            <p:cNvSpPr/>
            <p:nvPr/>
          </p:nvSpPr>
          <p:spPr>
            <a:xfrm>
              <a:off x="351367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2" name="Google Shape;2542;p57"/>
            <p:cNvSpPr/>
            <p:nvPr/>
          </p:nvSpPr>
          <p:spPr>
            <a:xfrm>
              <a:off x="3513675"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3" name="Google Shape;2543;p57"/>
            <p:cNvSpPr/>
            <p:nvPr/>
          </p:nvSpPr>
          <p:spPr>
            <a:xfrm>
              <a:off x="3513675"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4" name="Google Shape;2544;p57"/>
            <p:cNvSpPr/>
            <p:nvPr/>
          </p:nvSpPr>
          <p:spPr>
            <a:xfrm>
              <a:off x="351367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5" name="Google Shape;2545;p57"/>
            <p:cNvSpPr/>
            <p:nvPr/>
          </p:nvSpPr>
          <p:spPr>
            <a:xfrm>
              <a:off x="3513675"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6" name="Google Shape;2546;p57"/>
            <p:cNvSpPr/>
            <p:nvPr/>
          </p:nvSpPr>
          <p:spPr>
            <a:xfrm>
              <a:off x="34374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7" name="Google Shape;2547;p57"/>
            <p:cNvSpPr/>
            <p:nvPr/>
          </p:nvSpPr>
          <p:spPr>
            <a:xfrm>
              <a:off x="34374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8" name="Google Shape;2548;p57"/>
            <p:cNvSpPr/>
            <p:nvPr/>
          </p:nvSpPr>
          <p:spPr>
            <a:xfrm>
              <a:off x="34374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49" name="Google Shape;2549;p57"/>
            <p:cNvSpPr/>
            <p:nvPr/>
          </p:nvSpPr>
          <p:spPr>
            <a:xfrm>
              <a:off x="34374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0" name="Google Shape;2550;p57"/>
            <p:cNvSpPr/>
            <p:nvPr/>
          </p:nvSpPr>
          <p:spPr>
            <a:xfrm>
              <a:off x="34374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1" name="Google Shape;2551;p57"/>
            <p:cNvSpPr/>
            <p:nvPr/>
          </p:nvSpPr>
          <p:spPr>
            <a:xfrm>
              <a:off x="34374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2" name="Google Shape;2552;p57"/>
            <p:cNvSpPr/>
            <p:nvPr/>
          </p:nvSpPr>
          <p:spPr>
            <a:xfrm>
              <a:off x="34374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3" name="Google Shape;2553;p57"/>
            <p:cNvSpPr/>
            <p:nvPr/>
          </p:nvSpPr>
          <p:spPr>
            <a:xfrm>
              <a:off x="3361450" y="2333125"/>
              <a:ext cx="62200" cy="53450"/>
            </a:xfrm>
            <a:custGeom>
              <a:rect b="b" l="l" r="r" t="t"/>
              <a:pathLst>
                <a:path extrusionOk="0" h="2138" w="2488">
                  <a:moveTo>
                    <a:pt x="1065" y="1"/>
                  </a:moveTo>
                  <a:cubicBezTo>
                    <a:pt x="472" y="1"/>
                    <a:pt x="0" y="480"/>
                    <a:pt x="0" y="1066"/>
                  </a:cubicBezTo>
                  <a:cubicBezTo>
                    <a:pt x="0" y="1709"/>
                    <a:pt x="525" y="2137"/>
                    <a:pt x="1072"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4" name="Google Shape;2554;p57"/>
            <p:cNvSpPr/>
            <p:nvPr/>
          </p:nvSpPr>
          <p:spPr>
            <a:xfrm>
              <a:off x="33614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5" name="Google Shape;2555;p57"/>
            <p:cNvSpPr/>
            <p:nvPr/>
          </p:nvSpPr>
          <p:spPr>
            <a:xfrm>
              <a:off x="3361450" y="2180700"/>
              <a:ext cx="62200" cy="53350"/>
            </a:xfrm>
            <a:custGeom>
              <a:rect b="b" l="l" r="r" t="t"/>
              <a:pathLst>
                <a:path extrusionOk="0" h="2134" w="2488">
                  <a:moveTo>
                    <a:pt x="1065" y="1"/>
                  </a:moveTo>
                  <a:cubicBezTo>
                    <a:pt x="472" y="1"/>
                    <a:pt x="0" y="480"/>
                    <a:pt x="0" y="1066"/>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6" name="Google Shape;2556;p57"/>
            <p:cNvSpPr/>
            <p:nvPr/>
          </p:nvSpPr>
          <p:spPr>
            <a:xfrm>
              <a:off x="33614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7" name="Google Shape;2557;p57"/>
            <p:cNvSpPr/>
            <p:nvPr/>
          </p:nvSpPr>
          <p:spPr>
            <a:xfrm>
              <a:off x="328522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8" name="Google Shape;2558;p57"/>
            <p:cNvSpPr/>
            <p:nvPr/>
          </p:nvSpPr>
          <p:spPr>
            <a:xfrm>
              <a:off x="31328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59" name="Google Shape;2559;p57"/>
            <p:cNvSpPr/>
            <p:nvPr/>
          </p:nvSpPr>
          <p:spPr>
            <a:xfrm>
              <a:off x="30568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0" name="Google Shape;2560;p57"/>
            <p:cNvSpPr/>
            <p:nvPr/>
          </p:nvSpPr>
          <p:spPr>
            <a:xfrm>
              <a:off x="3056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1" name="Google Shape;2561;p57"/>
            <p:cNvSpPr/>
            <p:nvPr/>
          </p:nvSpPr>
          <p:spPr>
            <a:xfrm>
              <a:off x="29805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2" name="Google Shape;2562;p57"/>
            <p:cNvSpPr/>
            <p:nvPr/>
          </p:nvSpPr>
          <p:spPr>
            <a:xfrm>
              <a:off x="29805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3" name="Google Shape;2563;p57"/>
            <p:cNvSpPr/>
            <p:nvPr/>
          </p:nvSpPr>
          <p:spPr>
            <a:xfrm>
              <a:off x="2980575"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4" name="Google Shape;2564;p57"/>
            <p:cNvSpPr/>
            <p:nvPr/>
          </p:nvSpPr>
          <p:spPr>
            <a:xfrm>
              <a:off x="29805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5" name="Google Shape;2565;p57"/>
            <p:cNvSpPr/>
            <p:nvPr/>
          </p:nvSpPr>
          <p:spPr>
            <a:xfrm>
              <a:off x="2980575"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6" name="Google Shape;2566;p57"/>
            <p:cNvSpPr/>
            <p:nvPr/>
          </p:nvSpPr>
          <p:spPr>
            <a:xfrm>
              <a:off x="2980575"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7" name="Google Shape;2567;p57"/>
            <p:cNvSpPr/>
            <p:nvPr/>
          </p:nvSpPr>
          <p:spPr>
            <a:xfrm>
              <a:off x="290437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8" name="Google Shape;2568;p57"/>
            <p:cNvSpPr/>
            <p:nvPr/>
          </p:nvSpPr>
          <p:spPr>
            <a:xfrm>
              <a:off x="290437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69" name="Google Shape;2569;p57"/>
            <p:cNvSpPr/>
            <p:nvPr/>
          </p:nvSpPr>
          <p:spPr>
            <a:xfrm>
              <a:off x="290437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0" name="Google Shape;2570;p57"/>
            <p:cNvSpPr/>
            <p:nvPr/>
          </p:nvSpPr>
          <p:spPr>
            <a:xfrm>
              <a:off x="290437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1" name="Google Shape;2571;p57"/>
            <p:cNvSpPr/>
            <p:nvPr/>
          </p:nvSpPr>
          <p:spPr>
            <a:xfrm>
              <a:off x="290437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2" name="Google Shape;2572;p57"/>
            <p:cNvSpPr/>
            <p:nvPr/>
          </p:nvSpPr>
          <p:spPr>
            <a:xfrm>
              <a:off x="290437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3" name="Google Shape;2573;p57"/>
            <p:cNvSpPr/>
            <p:nvPr/>
          </p:nvSpPr>
          <p:spPr>
            <a:xfrm>
              <a:off x="290437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4" name="Google Shape;2574;p57"/>
            <p:cNvSpPr/>
            <p:nvPr/>
          </p:nvSpPr>
          <p:spPr>
            <a:xfrm>
              <a:off x="2828150" y="1571400"/>
              <a:ext cx="62150" cy="53250"/>
            </a:xfrm>
            <a:custGeom>
              <a:rect b="b" l="l" r="r" t="t"/>
              <a:pathLst>
                <a:path extrusionOk="0" h="2130" w="2486">
                  <a:moveTo>
                    <a:pt x="1076" y="1"/>
                  </a:moveTo>
                  <a:cubicBezTo>
                    <a:pt x="1072" y="1"/>
                    <a:pt x="1069" y="1"/>
                    <a:pt x="1066" y="1"/>
                  </a:cubicBezTo>
                  <a:cubicBezTo>
                    <a:pt x="480" y="1"/>
                    <a:pt x="1" y="472"/>
                    <a:pt x="1" y="1066"/>
                  </a:cubicBezTo>
                  <a:cubicBezTo>
                    <a:pt x="1" y="1703"/>
                    <a:pt x="525" y="2129"/>
                    <a:pt x="1073" y="2129"/>
                  </a:cubicBezTo>
                  <a:cubicBezTo>
                    <a:pt x="1336" y="2129"/>
                    <a:pt x="1603" y="2032"/>
                    <a:pt x="1822" y="1813"/>
                  </a:cubicBezTo>
                  <a:cubicBezTo>
                    <a:pt x="2486" y="1149"/>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5" name="Google Shape;2575;p57"/>
            <p:cNvSpPr/>
            <p:nvPr/>
          </p:nvSpPr>
          <p:spPr>
            <a:xfrm>
              <a:off x="28281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6" name="Google Shape;2576;p57"/>
            <p:cNvSpPr/>
            <p:nvPr/>
          </p:nvSpPr>
          <p:spPr>
            <a:xfrm>
              <a:off x="282815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7" name="Google Shape;2577;p57"/>
            <p:cNvSpPr/>
            <p:nvPr/>
          </p:nvSpPr>
          <p:spPr>
            <a:xfrm>
              <a:off x="28281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8" name="Google Shape;2578;p57"/>
            <p:cNvSpPr/>
            <p:nvPr/>
          </p:nvSpPr>
          <p:spPr>
            <a:xfrm>
              <a:off x="28281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79" name="Google Shape;2579;p57"/>
            <p:cNvSpPr/>
            <p:nvPr/>
          </p:nvSpPr>
          <p:spPr>
            <a:xfrm>
              <a:off x="282815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0" name="Google Shape;2580;p57"/>
            <p:cNvSpPr/>
            <p:nvPr/>
          </p:nvSpPr>
          <p:spPr>
            <a:xfrm>
              <a:off x="282815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1" name="Google Shape;2581;p57"/>
            <p:cNvSpPr/>
            <p:nvPr/>
          </p:nvSpPr>
          <p:spPr>
            <a:xfrm>
              <a:off x="282815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2" name="Google Shape;2582;p57"/>
            <p:cNvSpPr/>
            <p:nvPr/>
          </p:nvSpPr>
          <p:spPr>
            <a:xfrm>
              <a:off x="27519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3" name="Google Shape;2583;p57"/>
            <p:cNvSpPr/>
            <p:nvPr/>
          </p:nvSpPr>
          <p:spPr>
            <a:xfrm>
              <a:off x="27519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4" name="Google Shape;2584;p57"/>
            <p:cNvSpPr/>
            <p:nvPr/>
          </p:nvSpPr>
          <p:spPr>
            <a:xfrm>
              <a:off x="275195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5" name="Google Shape;2585;p57"/>
            <p:cNvSpPr/>
            <p:nvPr/>
          </p:nvSpPr>
          <p:spPr>
            <a:xfrm>
              <a:off x="27519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6" name="Google Shape;2586;p57"/>
            <p:cNvSpPr/>
            <p:nvPr/>
          </p:nvSpPr>
          <p:spPr>
            <a:xfrm>
              <a:off x="27519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7" name="Google Shape;2587;p57"/>
            <p:cNvSpPr/>
            <p:nvPr/>
          </p:nvSpPr>
          <p:spPr>
            <a:xfrm>
              <a:off x="2751950"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8" name="Google Shape;2588;p57"/>
            <p:cNvSpPr/>
            <p:nvPr/>
          </p:nvSpPr>
          <p:spPr>
            <a:xfrm>
              <a:off x="27519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89" name="Google Shape;2589;p57"/>
            <p:cNvSpPr/>
            <p:nvPr/>
          </p:nvSpPr>
          <p:spPr>
            <a:xfrm>
              <a:off x="2751950"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0" name="Google Shape;2590;p57"/>
            <p:cNvSpPr/>
            <p:nvPr/>
          </p:nvSpPr>
          <p:spPr>
            <a:xfrm>
              <a:off x="26759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1" name="Google Shape;2591;p57"/>
            <p:cNvSpPr/>
            <p:nvPr/>
          </p:nvSpPr>
          <p:spPr>
            <a:xfrm>
              <a:off x="26759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2" name="Google Shape;2592;p57"/>
            <p:cNvSpPr/>
            <p:nvPr/>
          </p:nvSpPr>
          <p:spPr>
            <a:xfrm>
              <a:off x="26759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3" name="Google Shape;2593;p57"/>
            <p:cNvSpPr/>
            <p:nvPr/>
          </p:nvSpPr>
          <p:spPr>
            <a:xfrm>
              <a:off x="26759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4" name="Google Shape;2594;p57"/>
            <p:cNvSpPr/>
            <p:nvPr/>
          </p:nvSpPr>
          <p:spPr>
            <a:xfrm>
              <a:off x="26759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5" name="Google Shape;2595;p57"/>
            <p:cNvSpPr/>
            <p:nvPr/>
          </p:nvSpPr>
          <p:spPr>
            <a:xfrm>
              <a:off x="267592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6" name="Google Shape;2596;p57"/>
            <p:cNvSpPr/>
            <p:nvPr/>
          </p:nvSpPr>
          <p:spPr>
            <a:xfrm>
              <a:off x="267592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7" name="Google Shape;2597;p57"/>
            <p:cNvSpPr/>
            <p:nvPr/>
          </p:nvSpPr>
          <p:spPr>
            <a:xfrm>
              <a:off x="267592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8" name="Google Shape;2598;p57"/>
            <p:cNvSpPr/>
            <p:nvPr/>
          </p:nvSpPr>
          <p:spPr>
            <a:xfrm>
              <a:off x="25997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99" name="Google Shape;2599;p57"/>
            <p:cNvSpPr/>
            <p:nvPr/>
          </p:nvSpPr>
          <p:spPr>
            <a:xfrm>
              <a:off x="25997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0" name="Google Shape;2600;p57"/>
            <p:cNvSpPr/>
            <p:nvPr/>
          </p:nvSpPr>
          <p:spPr>
            <a:xfrm>
              <a:off x="25997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1" name="Google Shape;2601;p57"/>
            <p:cNvSpPr/>
            <p:nvPr/>
          </p:nvSpPr>
          <p:spPr>
            <a:xfrm>
              <a:off x="25997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2" name="Google Shape;2602;p57"/>
            <p:cNvSpPr/>
            <p:nvPr/>
          </p:nvSpPr>
          <p:spPr>
            <a:xfrm>
              <a:off x="25997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3" name="Google Shape;2603;p57"/>
            <p:cNvSpPr/>
            <p:nvPr/>
          </p:nvSpPr>
          <p:spPr>
            <a:xfrm>
              <a:off x="25997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4" name="Google Shape;2604;p57"/>
            <p:cNvSpPr/>
            <p:nvPr/>
          </p:nvSpPr>
          <p:spPr>
            <a:xfrm>
              <a:off x="2599725" y="11905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5" name="Google Shape;2605;p57"/>
            <p:cNvSpPr/>
            <p:nvPr/>
          </p:nvSpPr>
          <p:spPr>
            <a:xfrm>
              <a:off x="2599725"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6" name="Google Shape;2606;p57"/>
            <p:cNvSpPr/>
            <p:nvPr/>
          </p:nvSpPr>
          <p:spPr>
            <a:xfrm>
              <a:off x="2599725" y="1038125"/>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7" name="Google Shape;2607;p57"/>
            <p:cNvSpPr/>
            <p:nvPr/>
          </p:nvSpPr>
          <p:spPr>
            <a:xfrm>
              <a:off x="25235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8" name="Google Shape;2608;p57"/>
            <p:cNvSpPr/>
            <p:nvPr/>
          </p:nvSpPr>
          <p:spPr>
            <a:xfrm>
              <a:off x="25235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9" name="Google Shape;2609;p57"/>
            <p:cNvSpPr/>
            <p:nvPr/>
          </p:nvSpPr>
          <p:spPr>
            <a:xfrm>
              <a:off x="25235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0" name="Google Shape;2610;p57"/>
            <p:cNvSpPr/>
            <p:nvPr/>
          </p:nvSpPr>
          <p:spPr>
            <a:xfrm>
              <a:off x="25235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1" name="Google Shape;2611;p57"/>
            <p:cNvSpPr/>
            <p:nvPr/>
          </p:nvSpPr>
          <p:spPr>
            <a:xfrm>
              <a:off x="25235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2" name="Google Shape;2612;p57"/>
            <p:cNvSpPr/>
            <p:nvPr/>
          </p:nvSpPr>
          <p:spPr>
            <a:xfrm>
              <a:off x="25235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3" name="Google Shape;2613;p57"/>
            <p:cNvSpPr/>
            <p:nvPr/>
          </p:nvSpPr>
          <p:spPr>
            <a:xfrm>
              <a:off x="252350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4" name="Google Shape;2614;p57"/>
            <p:cNvSpPr/>
            <p:nvPr/>
          </p:nvSpPr>
          <p:spPr>
            <a:xfrm>
              <a:off x="2523500" y="1190550"/>
              <a:ext cx="62225" cy="53425"/>
            </a:xfrm>
            <a:custGeom>
              <a:rect b="b" l="l" r="r" t="t"/>
              <a:pathLst>
                <a:path extrusionOk="0" h="2137" w="2489">
                  <a:moveTo>
                    <a:pt x="1066" y="0"/>
                  </a:moveTo>
                  <a:cubicBezTo>
                    <a:pt x="480" y="0"/>
                    <a:pt x="1" y="480"/>
                    <a:pt x="1" y="1065"/>
                  </a:cubicBezTo>
                  <a:cubicBezTo>
                    <a:pt x="1" y="1709"/>
                    <a:pt x="526" y="2137"/>
                    <a:pt x="1074" y="2137"/>
                  </a:cubicBezTo>
                  <a:cubicBezTo>
                    <a:pt x="1336" y="2137"/>
                    <a:pt x="1604" y="2039"/>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5" name="Google Shape;2615;p57"/>
            <p:cNvSpPr/>
            <p:nvPr/>
          </p:nvSpPr>
          <p:spPr>
            <a:xfrm>
              <a:off x="2523500" y="11143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6" name="Google Shape;2616;p57"/>
            <p:cNvSpPr/>
            <p:nvPr/>
          </p:nvSpPr>
          <p:spPr>
            <a:xfrm>
              <a:off x="2523500" y="1038125"/>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7" name="Google Shape;2617;p57"/>
            <p:cNvSpPr/>
            <p:nvPr/>
          </p:nvSpPr>
          <p:spPr>
            <a:xfrm>
              <a:off x="24473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8" name="Google Shape;2618;p57"/>
            <p:cNvSpPr/>
            <p:nvPr/>
          </p:nvSpPr>
          <p:spPr>
            <a:xfrm>
              <a:off x="2447300" y="1647400"/>
              <a:ext cx="62400" cy="53450"/>
            </a:xfrm>
            <a:custGeom>
              <a:rect b="b" l="l" r="r" t="t"/>
              <a:pathLst>
                <a:path extrusionOk="0" h="2138" w="2496">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9" name="Google Shape;2619;p57"/>
            <p:cNvSpPr/>
            <p:nvPr/>
          </p:nvSpPr>
          <p:spPr>
            <a:xfrm>
              <a:off x="2447300" y="1571400"/>
              <a:ext cx="62400" cy="53250"/>
            </a:xfrm>
            <a:custGeom>
              <a:rect b="b" l="l" r="r" t="t"/>
              <a:pathLst>
                <a:path extrusionOk="0" h="2130" w="2496">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0" name="Google Shape;2620;p57"/>
            <p:cNvSpPr/>
            <p:nvPr/>
          </p:nvSpPr>
          <p:spPr>
            <a:xfrm>
              <a:off x="24473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1" name="Google Shape;2621;p57"/>
            <p:cNvSpPr/>
            <p:nvPr/>
          </p:nvSpPr>
          <p:spPr>
            <a:xfrm>
              <a:off x="2447300" y="1418975"/>
              <a:ext cx="62400" cy="53350"/>
            </a:xfrm>
            <a:custGeom>
              <a:rect b="b" l="l" r="r" t="t"/>
              <a:pathLst>
                <a:path extrusionOk="0" h="2134" w="2496">
                  <a:moveTo>
                    <a:pt x="1065" y="1"/>
                  </a:moveTo>
                  <a:cubicBezTo>
                    <a:pt x="480" y="1"/>
                    <a:pt x="8"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2" name="Google Shape;2622;p57"/>
            <p:cNvSpPr/>
            <p:nvPr/>
          </p:nvSpPr>
          <p:spPr>
            <a:xfrm>
              <a:off x="24473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3" name="Google Shape;2623;p57"/>
            <p:cNvSpPr/>
            <p:nvPr/>
          </p:nvSpPr>
          <p:spPr>
            <a:xfrm>
              <a:off x="2447300" y="1266550"/>
              <a:ext cx="62400" cy="53450"/>
            </a:xfrm>
            <a:custGeom>
              <a:rect b="b" l="l" r="r" t="t"/>
              <a:pathLst>
                <a:path extrusionOk="0" h="2138" w="2496">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4" name="Google Shape;2624;p57"/>
            <p:cNvSpPr/>
            <p:nvPr/>
          </p:nvSpPr>
          <p:spPr>
            <a:xfrm>
              <a:off x="2447300" y="1190550"/>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5" name="Google Shape;2625;p57"/>
            <p:cNvSpPr/>
            <p:nvPr/>
          </p:nvSpPr>
          <p:spPr>
            <a:xfrm>
              <a:off x="2447300" y="11143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6" name="Google Shape;2626;p57"/>
            <p:cNvSpPr/>
            <p:nvPr/>
          </p:nvSpPr>
          <p:spPr>
            <a:xfrm>
              <a:off x="2447300" y="1038125"/>
              <a:ext cx="62400" cy="53325"/>
            </a:xfrm>
            <a:custGeom>
              <a:rect b="b" l="l" r="r" t="t"/>
              <a:pathLst>
                <a:path extrusionOk="0" h="2133" w="2496">
                  <a:moveTo>
                    <a:pt x="1065" y="0"/>
                  </a:moveTo>
                  <a:cubicBezTo>
                    <a:pt x="480" y="0"/>
                    <a:pt x="8"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7" name="Google Shape;2627;p57"/>
            <p:cNvSpPr/>
            <p:nvPr/>
          </p:nvSpPr>
          <p:spPr>
            <a:xfrm>
              <a:off x="237127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8" name="Google Shape;2628;p57"/>
            <p:cNvSpPr/>
            <p:nvPr/>
          </p:nvSpPr>
          <p:spPr>
            <a:xfrm>
              <a:off x="23712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9" name="Google Shape;2629;p57"/>
            <p:cNvSpPr/>
            <p:nvPr/>
          </p:nvSpPr>
          <p:spPr>
            <a:xfrm>
              <a:off x="23712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0" name="Google Shape;2630;p57"/>
            <p:cNvSpPr/>
            <p:nvPr/>
          </p:nvSpPr>
          <p:spPr>
            <a:xfrm>
              <a:off x="23712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1" name="Google Shape;2631;p57"/>
            <p:cNvSpPr/>
            <p:nvPr/>
          </p:nvSpPr>
          <p:spPr>
            <a:xfrm>
              <a:off x="23712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2" name="Google Shape;2632;p57"/>
            <p:cNvSpPr/>
            <p:nvPr/>
          </p:nvSpPr>
          <p:spPr>
            <a:xfrm>
              <a:off x="237127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3" name="Google Shape;2633;p57"/>
            <p:cNvSpPr/>
            <p:nvPr/>
          </p:nvSpPr>
          <p:spPr>
            <a:xfrm>
              <a:off x="2371275" y="11905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4" name="Google Shape;2634;p57"/>
            <p:cNvSpPr/>
            <p:nvPr/>
          </p:nvSpPr>
          <p:spPr>
            <a:xfrm>
              <a:off x="2371275"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5" name="Google Shape;2635;p57"/>
            <p:cNvSpPr/>
            <p:nvPr/>
          </p:nvSpPr>
          <p:spPr>
            <a:xfrm>
              <a:off x="2371275" y="1038125"/>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6" name="Google Shape;2636;p57"/>
            <p:cNvSpPr/>
            <p:nvPr/>
          </p:nvSpPr>
          <p:spPr>
            <a:xfrm>
              <a:off x="229507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7" name="Google Shape;2637;p57"/>
            <p:cNvSpPr/>
            <p:nvPr/>
          </p:nvSpPr>
          <p:spPr>
            <a:xfrm>
              <a:off x="22950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8" name="Google Shape;2638;p57"/>
            <p:cNvSpPr/>
            <p:nvPr/>
          </p:nvSpPr>
          <p:spPr>
            <a:xfrm>
              <a:off x="2295075" y="11905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39" name="Google Shape;2639;p57"/>
            <p:cNvSpPr/>
            <p:nvPr/>
          </p:nvSpPr>
          <p:spPr>
            <a:xfrm>
              <a:off x="2295075" y="11143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0" name="Google Shape;2640;p57"/>
            <p:cNvSpPr/>
            <p:nvPr/>
          </p:nvSpPr>
          <p:spPr>
            <a:xfrm>
              <a:off x="2218650" y="1266550"/>
              <a:ext cx="62225" cy="53450"/>
            </a:xfrm>
            <a:custGeom>
              <a:rect b="b" l="l" r="r" t="t"/>
              <a:pathLst>
                <a:path extrusionOk="0" h="2138" w="2489">
                  <a:moveTo>
                    <a:pt x="1074" y="0"/>
                  </a:moveTo>
                  <a:cubicBezTo>
                    <a:pt x="480" y="9"/>
                    <a:pt x="0" y="480"/>
                    <a:pt x="0" y="1074"/>
                  </a:cubicBezTo>
                  <a:cubicBezTo>
                    <a:pt x="0" y="1711"/>
                    <a:pt x="525" y="2137"/>
                    <a:pt x="1073" y="2137"/>
                  </a:cubicBezTo>
                  <a:cubicBezTo>
                    <a:pt x="1335" y="2137"/>
                    <a:pt x="1603" y="2040"/>
                    <a:pt x="1821" y="1821"/>
                  </a:cubicBezTo>
                  <a:cubicBezTo>
                    <a:pt x="2488" y="1155"/>
                    <a:pt x="2017" y="9"/>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1" name="Google Shape;2641;p57"/>
            <p:cNvSpPr/>
            <p:nvPr/>
          </p:nvSpPr>
          <p:spPr>
            <a:xfrm>
              <a:off x="2218650" y="1190550"/>
              <a:ext cx="62225" cy="53325"/>
            </a:xfrm>
            <a:custGeom>
              <a:rect b="b" l="l" r="r" t="t"/>
              <a:pathLst>
                <a:path extrusionOk="0" h="2133" w="2489">
                  <a:moveTo>
                    <a:pt x="1074" y="0"/>
                  </a:moveTo>
                  <a:cubicBezTo>
                    <a:pt x="480" y="0"/>
                    <a:pt x="0" y="480"/>
                    <a:pt x="0" y="1065"/>
                  </a:cubicBezTo>
                  <a:cubicBezTo>
                    <a:pt x="0" y="1709"/>
                    <a:pt x="526" y="2133"/>
                    <a:pt x="1074" y="2133"/>
                  </a:cubicBezTo>
                  <a:cubicBezTo>
                    <a:pt x="1336" y="2133"/>
                    <a:pt x="1603" y="2036"/>
                    <a:pt x="1821" y="1821"/>
                  </a:cubicBezTo>
                  <a:cubicBezTo>
                    <a:pt x="2488"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2" name="Google Shape;2642;p57"/>
            <p:cNvSpPr/>
            <p:nvPr/>
          </p:nvSpPr>
          <p:spPr>
            <a:xfrm>
              <a:off x="2218650" y="1114325"/>
              <a:ext cx="62225" cy="53350"/>
            </a:xfrm>
            <a:custGeom>
              <a:rect b="b" l="l" r="r" t="t"/>
              <a:pathLst>
                <a:path extrusionOk="0" h="2134" w="2489">
                  <a:moveTo>
                    <a:pt x="1074" y="1"/>
                  </a:moveTo>
                  <a:cubicBezTo>
                    <a:pt x="480" y="1"/>
                    <a:pt x="0" y="480"/>
                    <a:pt x="0" y="1065"/>
                  </a:cubicBezTo>
                  <a:cubicBezTo>
                    <a:pt x="0" y="1709"/>
                    <a:pt x="526" y="2133"/>
                    <a:pt x="1074" y="2133"/>
                  </a:cubicBezTo>
                  <a:cubicBezTo>
                    <a:pt x="1336" y="2133"/>
                    <a:pt x="1603" y="2037"/>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3" name="Google Shape;2643;p57"/>
            <p:cNvSpPr/>
            <p:nvPr/>
          </p:nvSpPr>
          <p:spPr>
            <a:xfrm>
              <a:off x="2142425" y="1266550"/>
              <a:ext cx="62425" cy="53450"/>
            </a:xfrm>
            <a:custGeom>
              <a:rect b="b" l="l" r="r" t="t"/>
              <a:pathLst>
                <a:path extrusionOk="0" h="2138" w="2497">
                  <a:moveTo>
                    <a:pt x="1074" y="0"/>
                  </a:moveTo>
                  <a:cubicBezTo>
                    <a:pt x="481"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4" name="Google Shape;2644;p57"/>
            <p:cNvSpPr/>
            <p:nvPr/>
          </p:nvSpPr>
          <p:spPr>
            <a:xfrm>
              <a:off x="2142425" y="11905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5" name="Google Shape;2645;p57"/>
            <p:cNvSpPr/>
            <p:nvPr/>
          </p:nvSpPr>
          <p:spPr>
            <a:xfrm>
              <a:off x="2751950"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6" name="Google Shape;2646;p57"/>
            <p:cNvSpPr/>
            <p:nvPr/>
          </p:nvSpPr>
          <p:spPr>
            <a:xfrm>
              <a:off x="2751950" y="3551925"/>
              <a:ext cx="62350" cy="53300"/>
            </a:xfrm>
            <a:custGeom>
              <a:rect b="b" l="l" r="r" t="t"/>
              <a:pathLst>
                <a:path extrusionOk="0" h="2132" w="2494">
                  <a:moveTo>
                    <a:pt x="1075" y="1"/>
                  </a:moveTo>
                  <a:cubicBezTo>
                    <a:pt x="1072" y="1"/>
                    <a:pt x="1068" y="1"/>
                    <a:pt x="1065" y="1"/>
                  </a:cubicBezTo>
                  <a:cubicBezTo>
                    <a:pt x="480" y="1"/>
                    <a:pt x="0" y="480"/>
                    <a:pt x="0" y="1066"/>
                  </a:cubicBezTo>
                  <a:cubicBezTo>
                    <a:pt x="6" y="1708"/>
                    <a:pt x="530" y="2131"/>
                    <a:pt x="1075" y="2131"/>
                  </a:cubicBezTo>
                  <a:cubicBezTo>
                    <a:pt x="1337" y="2131"/>
                    <a:pt x="1604" y="2033"/>
                    <a:pt x="1821" y="1814"/>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7" name="Google Shape;2647;p57"/>
            <p:cNvSpPr/>
            <p:nvPr/>
          </p:nvSpPr>
          <p:spPr>
            <a:xfrm>
              <a:off x="2751950" y="3475725"/>
              <a:ext cx="62350" cy="53275"/>
            </a:xfrm>
            <a:custGeom>
              <a:rect b="b" l="l" r="r" t="t"/>
              <a:pathLst>
                <a:path extrusionOk="0" h="2131" w="2494">
                  <a:moveTo>
                    <a:pt x="1075" y="0"/>
                  </a:moveTo>
                  <a:cubicBezTo>
                    <a:pt x="1072" y="0"/>
                    <a:pt x="1068" y="0"/>
                    <a:pt x="1065" y="0"/>
                  </a:cubicBezTo>
                  <a:cubicBezTo>
                    <a:pt x="480" y="0"/>
                    <a:pt x="0" y="480"/>
                    <a:pt x="0" y="1065"/>
                  </a:cubicBezTo>
                  <a:cubicBezTo>
                    <a:pt x="0" y="1707"/>
                    <a:pt x="526" y="2131"/>
                    <a:pt x="1073" y="2131"/>
                  </a:cubicBezTo>
                  <a:cubicBezTo>
                    <a:pt x="1336" y="2131"/>
                    <a:pt x="1604" y="2032"/>
                    <a:pt x="1821" y="1813"/>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8" name="Google Shape;2648;p57"/>
            <p:cNvSpPr/>
            <p:nvPr/>
          </p:nvSpPr>
          <p:spPr>
            <a:xfrm>
              <a:off x="2675925" y="385677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49" name="Google Shape;2649;p57"/>
            <p:cNvSpPr/>
            <p:nvPr/>
          </p:nvSpPr>
          <p:spPr>
            <a:xfrm>
              <a:off x="2675725" y="3780375"/>
              <a:ext cx="62425" cy="53475"/>
            </a:xfrm>
            <a:custGeom>
              <a:rect b="b" l="l" r="r" t="t"/>
              <a:pathLst>
                <a:path extrusionOk="0" h="2139" w="2497">
                  <a:moveTo>
                    <a:pt x="1074" y="0"/>
                  </a:moveTo>
                  <a:cubicBezTo>
                    <a:pt x="480" y="0"/>
                    <a:pt x="1" y="480"/>
                    <a:pt x="9" y="1073"/>
                  </a:cubicBezTo>
                  <a:cubicBezTo>
                    <a:pt x="9" y="1715"/>
                    <a:pt x="535" y="2139"/>
                    <a:pt x="1081" y="2139"/>
                  </a:cubicBezTo>
                  <a:cubicBezTo>
                    <a:pt x="1345" y="2139"/>
                    <a:pt x="1613"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0" name="Google Shape;2650;p57"/>
            <p:cNvSpPr/>
            <p:nvPr/>
          </p:nvSpPr>
          <p:spPr>
            <a:xfrm>
              <a:off x="267592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1" name="Google Shape;2651;p57"/>
            <p:cNvSpPr/>
            <p:nvPr/>
          </p:nvSpPr>
          <p:spPr>
            <a:xfrm>
              <a:off x="2675925" y="3627950"/>
              <a:ext cx="62225" cy="53425"/>
            </a:xfrm>
            <a:custGeom>
              <a:rect b="b" l="l" r="r" t="t"/>
              <a:pathLst>
                <a:path extrusionOk="0" h="2137" w="2489">
                  <a:moveTo>
                    <a:pt x="1066" y="0"/>
                  </a:moveTo>
                  <a:cubicBezTo>
                    <a:pt x="472"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2" name="Google Shape;2652;p57"/>
            <p:cNvSpPr/>
            <p:nvPr/>
          </p:nvSpPr>
          <p:spPr>
            <a:xfrm>
              <a:off x="2675925" y="3551925"/>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3" name="Google Shape;2653;p57"/>
            <p:cNvSpPr/>
            <p:nvPr/>
          </p:nvSpPr>
          <p:spPr>
            <a:xfrm>
              <a:off x="26759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4" name="Google Shape;2654;p57"/>
            <p:cNvSpPr/>
            <p:nvPr/>
          </p:nvSpPr>
          <p:spPr>
            <a:xfrm>
              <a:off x="259972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5" name="Google Shape;2655;p57"/>
            <p:cNvSpPr/>
            <p:nvPr/>
          </p:nvSpPr>
          <p:spPr>
            <a:xfrm>
              <a:off x="2599725" y="3780375"/>
              <a:ext cx="62400" cy="53475"/>
            </a:xfrm>
            <a:custGeom>
              <a:rect b="b" l="l" r="r" t="t"/>
              <a:pathLst>
                <a:path extrusionOk="0" h="2139" w="2496">
                  <a:moveTo>
                    <a:pt x="1065" y="0"/>
                  </a:moveTo>
                  <a:cubicBezTo>
                    <a:pt x="472" y="0"/>
                    <a:pt x="0" y="480"/>
                    <a:pt x="0" y="1073"/>
                  </a:cubicBezTo>
                  <a:cubicBezTo>
                    <a:pt x="0" y="1715"/>
                    <a:pt x="526" y="2139"/>
                    <a:pt x="1073" y="2139"/>
                  </a:cubicBezTo>
                  <a:cubicBezTo>
                    <a:pt x="1336" y="2139"/>
                    <a:pt x="1604" y="2040"/>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6" name="Google Shape;2656;p57"/>
            <p:cNvSpPr/>
            <p:nvPr/>
          </p:nvSpPr>
          <p:spPr>
            <a:xfrm>
              <a:off x="2599725" y="3704150"/>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7" name="Google Shape;2657;p57"/>
            <p:cNvSpPr/>
            <p:nvPr/>
          </p:nvSpPr>
          <p:spPr>
            <a:xfrm>
              <a:off x="2599725" y="3627950"/>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8" name="Google Shape;2658;p57"/>
            <p:cNvSpPr/>
            <p:nvPr/>
          </p:nvSpPr>
          <p:spPr>
            <a:xfrm>
              <a:off x="259972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9" name="Google Shape;2659;p57"/>
            <p:cNvSpPr/>
            <p:nvPr/>
          </p:nvSpPr>
          <p:spPr>
            <a:xfrm>
              <a:off x="259972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0" name="Google Shape;2660;p57"/>
            <p:cNvSpPr/>
            <p:nvPr/>
          </p:nvSpPr>
          <p:spPr>
            <a:xfrm>
              <a:off x="2523500" y="3932800"/>
              <a:ext cx="62225" cy="53475"/>
            </a:xfrm>
            <a:custGeom>
              <a:rect b="b" l="l" r="r" t="t"/>
              <a:pathLst>
                <a:path extrusionOk="0" h="2139" w="2489">
                  <a:moveTo>
                    <a:pt x="1066" y="0"/>
                  </a:moveTo>
                  <a:cubicBezTo>
                    <a:pt x="480" y="0"/>
                    <a:pt x="1" y="480"/>
                    <a:pt x="1" y="1073"/>
                  </a:cubicBezTo>
                  <a:cubicBezTo>
                    <a:pt x="6" y="1715"/>
                    <a:pt x="530" y="2139"/>
                    <a:pt x="1075" y="2139"/>
                  </a:cubicBezTo>
                  <a:cubicBezTo>
                    <a:pt x="1338" y="2139"/>
                    <a:pt x="1605" y="2041"/>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1" name="Google Shape;2661;p57"/>
            <p:cNvSpPr/>
            <p:nvPr/>
          </p:nvSpPr>
          <p:spPr>
            <a:xfrm>
              <a:off x="2523500" y="385677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2" name="Google Shape;2662;p57"/>
            <p:cNvSpPr/>
            <p:nvPr/>
          </p:nvSpPr>
          <p:spPr>
            <a:xfrm>
              <a:off x="2523500" y="3780375"/>
              <a:ext cx="62425" cy="53475"/>
            </a:xfrm>
            <a:custGeom>
              <a:rect b="b" l="l" r="r" t="t"/>
              <a:pathLst>
                <a:path extrusionOk="0" h="2139" w="2497">
                  <a:moveTo>
                    <a:pt x="1066" y="0"/>
                  </a:moveTo>
                  <a:cubicBezTo>
                    <a:pt x="480" y="0"/>
                    <a:pt x="1" y="480"/>
                    <a:pt x="1" y="1073"/>
                  </a:cubicBezTo>
                  <a:cubicBezTo>
                    <a:pt x="6" y="1715"/>
                    <a:pt x="530" y="2139"/>
                    <a:pt x="1078" y="2139"/>
                  </a:cubicBezTo>
                  <a:cubicBezTo>
                    <a:pt x="1341" y="2139"/>
                    <a:pt x="1610" y="2040"/>
                    <a:pt x="1830"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3" name="Google Shape;2663;p57"/>
            <p:cNvSpPr/>
            <p:nvPr/>
          </p:nvSpPr>
          <p:spPr>
            <a:xfrm>
              <a:off x="2523500" y="3704150"/>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4" name="Google Shape;2664;p57"/>
            <p:cNvSpPr/>
            <p:nvPr/>
          </p:nvSpPr>
          <p:spPr>
            <a:xfrm>
              <a:off x="2523500" y="3627950"/>
              <a:ext cx="62225" cy="53475"/>
            </a:xfrm>
            <a:custGeom>
              <a:rect b="b" l="l" r="r" t="t"/>
              <a:pathLst>
                <a:path extrusionOk="0" h="2139" w="2489">
                  <a:moveTo>
                    <a:pt x="1066" y="0"/>
                  </a:moveTo>
                  <a:cubicBezTo>
                    <a:pt x="480" y="8"/>
                    <a:pt x="1" y="488"/>
                    <a:pt x="1" y="1073"/>
                  </a:cubicBezTo>
                  <a:cubicBezTo>
                    <a:pt x="1" y="1715"/>
                    <a:pt x="527" y="2139"/>
                    <a:pt x="1073" y="2139"/>
                  </a:cubicBezTo>
                  <a:cubicBezTo>
                    <a:pt x="1337" y="2139"/>
                    <a:pt x="1605" y="2040"/>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5" name="Google Shape;2665;p57"/>
            <p:cNvSpPr/>
            <p:nvPr/>
          </p:nvSpPr>
          <p:spPr>
            <a:xfrm>
              <a:off x="2523500" y="3551925"/>
              <a:ext cx="62225" cy="53300"/>
            </a:xfrm>
            <a:custGeom>
              <a:rect b="b" l="l" r="r" t="t"/>
              <a:pathLst>
                <a:path extrusionOk="0" h="2132" w="2489">
                  <a:moveTo>
                    <a:pt x="1066" y="1"/>
                  </a:moveTo>
                  <a:cubicBezTo>
                    <a:pt x="480" y="1"/>
                    <a:pt x="1" y="480"/>
                    <a:pt x="1" y="1066"/>
                  </a:cubicBezTo>
                  <a:cubicBezTo>
                    <a:pt x="1" y="1708"/>
                    <a:pt x="527" y="2131"/>
                    <a:pt x="1073" y="2131"/>
                  </a:cubicBezTo>
                  <a:cubicBezTo>
                    <a:pt x="1337" y="2131"/>
                    <a:pt x="1605"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6" name="Google Shape;2666;p57"/>
            <p:cNvSpPr/>
            <p:nvPr/>
          </p:nvSpPr>
          <p:spPr>
            <a:xfrm>
              <a:off x="2523500" y="3475725"/>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7"/>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7" name="Google Shape;2667;p57"/>
            <p:cNvSpPr/>
            <p:nvPr/>
          </p:nvSpPr>
          <p:spPr>
            <a:xfrm>
              <a:off x="2523500" y="33995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8" name="Google Shape;2668;p57"/>
            <p:cNvSpPr/>
            <p:nvPr/>
          </p:nvSpPr>
          <p:spPr>
            <a:xfrm>
              <a:off x="2447300" y="4085225"/>
              <a:ext cx="62400" cy="53350"/>
            </a:xfrm>
            <a:custGeom>
              <a:rect b="b" l="l" r="r" t="t"/>
              <a:pathLst>
                <a:path extrusionOk="0" h="2134" w="2496">
                  <a:moveTo>
                    <a:pt x="1065" y="0"/>
                  </a:moveTo>
                  <a:cubicBezTo>
                    <a:pt x="480" y="0"/>
                    <a:pt x="8" y="480"/>
                    <a:pt x="0" y="1065"/>
                  </a:cubicBezTo>
                  <a:cubicBezTo>
                    <a:pt x="0" y="1709"/>
                    <a:pt x="525" y="2133"/>
                    <a:pt x="1074" y="2133"/>
                  </a:cubicBezTo>
                  <a:cubicBezTo>
                    <a:pt x="1336" y="2133"/>
                    <a:pt x="1603" y="2037"/>
                    <a:pt x="1821" y="1821"/>
                  </a:cubicBezTo>
                  <a:cubicBezTo>
                    <a:pt x="2496"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9" name="Google Shape;2669;p57"/>
            <p:cNvSpPr/>
            <p:nvPr/>
          </p:nvSpPr>
          <p:spPr>
            <a:xfrm>
              <a:off x="2447300" y="4009000"/>
              <a:ext cx="62400" cy="53350"/>
            </a:xfrm>
            <a:custGeom>
              <a:rect b="b" l="l" r="r" t="t"/>
              <a:pathLst>
                <a:path extrusionOk="0" h="2134" w="2496">
                  <a:moveTo>
                    <a:pt x="1065" y="1"/>
                  </a:moveTo>
                  <a:cubicBezTo>
                    <a:pt x="480" y="1"/>
                    <a:pt x="0" y="480"/>
                    <a:pt x="0" y="1066"/>
                  </a:cubicBezTo>
                  <a:cubicBezTo>
                    <a:pt x="0" y="1710"/>
                    <a:pt x="529" y="2134"/>
                    <a:pt x="1078" y="2134"/>
                  </a:cubicBezTo>
                  <a:cubicBezTo>
                    <a:pt x="1339" y="2134"/>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0" name="Google Shape;2670;p57"/>
            <p:cNvSpPr/>
            <p:nvPr/>
          </p:nvSpPr>
          <p:spPr>
            <a:xfrm>
              <a:off x="2447300" y="3932800"/>
              <a:ext cx="62200" cy="53475"/>
            </a:xfrm>
            <a:custGeom>
              <a:rect b="b" l="l" r="r" t="t"/>
              <a:pathLst>
                <a:path extrusionOk="0" h="2139" w="2488">
                  <a:moveTo>
                    <a:pt x="1065" y="0"/>
                  </a:moveTo>
                  <a:cubicBezTo>
                    <a:pt x="480" y="0"/>
                    <a:pt x="0" y="480"/>
                    <a:pt x="0" y="1073"/>
                  </a:cubicBezTo>
                  <a:cubicBezTo>
                    <a:pt x="6" y="1715"/>
                    <a:pt x="530" y="2139"/>
                    <a:pt x="1075" y="2139"/>
                  </a:cubicBezTo>
                  <a:cubicBezTo>
                    <a:pt x="1337" y="2139"/>
                    <a:pt x="1604" y="2041"/>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1" name="Google Shape;2671;p57"/>
            <p:cNvSpPr/>
            <p:nvPr/>
          </p:nvSpPr>
          <p:spPr>
            <a:xfrm>
              <a:off x="2447300" y="385677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2" name="Google Shape;2672;p57"/>
            <p:cNvSpPr/>
            <p:nvPr/>
          </p:nvSpPr>
          <p:spPr>
            <a:xfrm>
              <a:off x="2447300" y="3780375"/>
              <a:ext cx="62400" cy="53475"/>
            </a:xfrm>
            <a:custGeom>
              <a:rect b="b" l="l" r="r" t="t"/>
              <a:pathLst>
                <a:path extrusionOk="0" h="2139" w="2496">
                  <a:moveTo>
                    <a:pt x="1065" y="0"/>
                  </a:moveTo>
                  <a:cubicBezTo>
                    <a:pt x="480" y="0"/>
                    <a:pt x="0" y="480"/>
                    <a:pt x="0" y="1073"/>
                  </a:cubicBezTo>
                  <a:cubicBezTo>
                    <a:pt x="6" y="1715"/>
                    <a:pt x="530" y="2139"/>
                    <a:pt x="1077" y="2139"/>
                  </a:cubicBezTo>
                  <a:cubicBezTo>
                    <a:pt x="1341" y="2139"/>
                    <a:pt x="1610" y="2040"/>
                    <a:pt x="1829"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3" name="Google Shape;2673;p57"/>
            <p:cNvSpPr/>
            <p:nvPr/>
          </p:nvSpPr>
          <p:spPr>
            <a:xfrm>
              <a:off x="2447300" y="3704150"/>
              <a:ext cx="62400" cy="53450"/>
            </a:xfrm>
            <a:custGeom>
              <a:rect b="b" l="l" r="r" t="t"/>
              <a:pathLst>
                <a:path extrusionOk="0" h="2138" w="2496">
                  <a:moveTo>
                    <a:pt x="1065" y="1"/>
                  </a:moveTo>
                  <a:cubicBezTo>
                    <a:pt x="480" y="1"/>
                    <a:pt x="8"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4" name="Google Shape;2674;p57"/>
            <p:cNvSpPr/>
            <p:nvPr/>
          </p:nvSpPr>
          <p:spPr>
            <a:xfrm>
              <a:off x="2447300" y="3627950"/>
              <a:ext cx="62400" cy="53425"/>
            </a:xfrm>
            <a:custGeom>
              <a:rect b="b" l="l" r="r" t="t"/>
              <a:pathLst>
                <a:path extrusionOk="0" h="2137" w="2496">
                  <a:moveTo>
                    <a:pt x="1065" y="0"/>
                  </a:moveTo>
                  <a:cubicBezTo>
                    <a:pt x="480" y="8"/>
                    <a:pt x="0" y="480"/>
                    <a:pt x="0" y="1073"/>
                  </a:cubicBezTo>
                  <a:cubicBezTo>
                    <a:pt x="0" y="1711"/>
                    <a:pt x="528" y="2137"/>
                    <a:pt x="1076" y="2137"/>
                  </a:cubicBezTo>
                  <a:cubicBezTo>
                    <a:pt x="1339" y="2137"/>
                    <a:pt x="1605"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5" name="Google Shape;2675;p57"/>
            <p:cNvSpPr/>
            <p:nvPr/>
          </p:nvSpPr>
          <p:spPr>
            <a:xfrm>
              <a:off x="2447300" y="3551925"/>
              <a:ext cx="62200" cy="53300"/>
            </a:xfrm>
            <a:custGeom>
              <a:rect b="b" l="l" r="r" t="t"/>
              <a:pathLst>
                <a:path extrusionOk="0" h="2132" w="2488">
                  <a:moveTo>
                    <a:pt x="1065" y="1"/>
                  </a:moveTo>
                  <a:cubicBezTo>
                    <a:pt x="480" y="1"/>
                    <a:pt x="0" y="480"/>
                    <a:pt x="0" y="1066"/>
                  </a:cubicBezTo>
                  <a:cubicBezTo>
                    <a:pt x="0" y="1708"/>
                    <a:pt x="526" y="2131"/>
                    <a:pt x="1073" y="2131"/>
                  </a:cubicBezTo>
                  <a:cubicBezTo>
                    <a:pt x="1336" y="2131"/>
                    <a:pt x="1604"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6" name="Google Shape;2676;p57"/>
            <p:cNvSpPr/>
            <p:nvPr/>
          </p:nvSpPr>
          <p:spPr>
            <a:xfrm>
              <a:off x="2447300" y="3475725"/>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7"/>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7" name="Google Shape;2677;p57"/>
            <p:cNvSpPr/>
            <p:nvPr/>
          </p:nvSpPr>
          <p:spPr>
            <a:xfrm>
              <a:off x="2447300" y="3399500"/>
              <a:ext cx="62400" cy="53350"/>
            </a:xfrm>
            <a:custGeom>
              <a:rect b="b" l="l" r="r" t="t"/>
              <a:pathLst>
                <a:path extrusionOk="0" h="2134" w="2496">
                  <a:moveTo>
                    <a:pt x="1065" y="1"/>
                  </a:moveTo>
                  <a:cubicBezTo>
                    <a:pt x="480" y="1"/>
                    <a:pt x="0" y="480"/>
                    <a:pt x="0" y="1066"/>
                  </a:cubicBezTo>
                  <a:cubicBezTo>
                    <a:pt x="0" y="1709"/>
                    <a:pt x="525"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8" name="Google Shape;2678;p57"/>
            <p:cNvSpPr/>
            <p:nvPr/>
          </p:nvSpPr>
          <p:spPr>
            <a:xfrm>
              <a:off x="2447300" y="3323300"/>
              <a:ext cx="62400" cy="53425"/>
            </a:xfrm>
            <a:custGeom>
              <a:rect b="b" l="l" r="r" t="t"/>
              <a:pathLst>
                <a:path extrusionOk="0" h="2137" w="2496">
                  <a:moveTo>
                    <a:pt x="1065" y="0"/>
                  </a:moveTo>
                  <a:cubicBezTo>
                    <a:pt x="480" y="0"/>
                    <a:pt x="8" y="480"/>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9" name="Google Shape;2679;p57"/>
            <p:cNvSpPr/>
            <p:nvPr/>
          </p:nvSpPr>
          <p:spPr>
            <a:xfrm>
              <a:off x="2371275" y="42374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40"/>
                    <a:pt x="1814" y="1821"/>
                  </a:cubicBezTo>
                  <a:cubicBezTo>
                    <a:pt x="2488" y="1155"/>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0" name="Google Shape;2680;p57"/>
            <p:cNvSpPr/>
            <p:nvPr/>
          </p:nvSpPr>
          <p:spPr>
            <a:xfrm>
              <a:off x="2371275" y="4161425"/>
              <a:ext cx="62225" cy="53300"/>
            </a:xfrm>
            <a:custGeom>
              <a:rect b="b" l="l" r="r" t="t"/>
              <a:pathLst>
                <a:path extrusionOk="0" h="2132" w="2489">
                  <a:moveTo>
                    <a:pt x="1066" y="1"/>
                  </a:moveTo>
                  <a:cubicBezTo>
                    <a:pt x="472" y="1"/>
                    <a:pt x="1" y="472"/>
                    <a:pt x="1" y="1066"/>
                  </a:cubicBezTo>
                  <a:cubicBezTo>
                    <a:pt x="1" y="1708"/>
                    <a:pt x="523" y="2131"/>
                    <a:pt x="1067" y="2131"/>
                  </a:cubicBezTo>
                  <a:cubicBezTo>
                    <a:pt x="1329"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1" name="Google Shape;2681;p57"/>
            <p:cNvSpPr/>
            <p:nvPr/>
          </p:nvSpPr>
          <p:spPr>
            <a:xfrm>
              <a:off x="2371275" y="40852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8" y="1147"/>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2" name="Google Shape;2682;p57"/>
            <p:cNvSpPr/>
            <p:nvPr/>
          </p:nvSpPr>
          <p:spPr>
            <a:xfrm>
              <a:off x="2371275" y="4009000"/>
              <a:ext cx="62225" cy="53350"/>
            </a:xfrm>
            <a:custGeom>
              <a:rect b="b" l="l" r="r" t="t"/>
              <a:pathLst>
                <a:path extrusionOk="0" h="2134" w="2489">
                  <a:moveTo>
                    <a:pt x="1066" y="1"/>
                  </a:moveTo>
                  <a:cubicBezTo>
                    <a:pt x="472" y="1"/>
                    <a:pt x="1" y="480"/>
                    <a:pt x="1" y="1066"/>
                  </a:cubicBezTo>
                  <a:cubicBezTo>
                    <a:pt x="1" y="1710"/>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3" name="Google Shape;2683;p57"/>
            <p:cNvSpPr/>
            <p:nvPr/>
          </p:nvSpPr>
          <p:spPr>
            <a:xfrm>
              <a:off x="2371075" y="3932800"/>
              <a:ext cx="62425" cy="53475"/>
            </a:xfrm>
            <a:custGeom>
              <a:rect b="b" l="l" r="r" t="t"/>
              <a:pathLst>
                <a:path extrusionOk="0" h="2139" w="2497">
                  <a:moveTo>
                    <a:pt x="1074" y="0"/>
                  </a:moveTo>
                  <a:cubicBezTo>
                    <a:pt x="480" y="0"/>
                    <a:pt x="1" y="480"/>
                    <a:pt x="1" y="1073"/>
                  </a:cubicBezTo>
                  <a:cubicBezTo>
                    <a:pt x="6" y="1715"/>
                    <a:pt x="530" y="2139"/>
                    <a:pt x="1075" y="2139"/>
                  </a:cubicBezTo>
                  <a:cubicBezTo>
                    <a:pt x="1337" y="2139"/>
                    <a:pt x="1605" y="2041"/>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4" name="Google Shape;2684;p57"/>
            <p:cNvSpPr/>
            <p:nvPr/>
          </p:nvSpPr>
          <p:spPr>
            <a:xfrm>
              <a:off x="2371075" y="385677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5" name="Google Shape;2685;p57"/>
            <p:cNvSpPr/>
            <p:nvPr/>
          </p:nvSpPr>
          <p:spPr>
            <a:xfrm>
              <a:off x="2371075" y="3780375"/>
              <a:ext cx="62425" cy="53475"/>
            </a:xfrm>
            <a:custGeom>
              <a:rect b="b" l="l" r="r" t="t"/>
              <a:pathLst>
                <a:path extrusionOk="0" h="2139" w="2497">
                  <a:moveTo>
                    <a:pt x="1074" y="0"/>
                  </a:moveTo>
                  <a:cubicBezTo>
                    <a:pt x="480" y="0"/>
                    <a:pt x="1" y="480"/>
                    <a:pt x="1" y="1073"/>
                  </a:cubicBezTo>
                  <a:cubicBezTo>
                    <a:pt x="6" y="1715"/>
                    <a:pt x="530" y="2139"/>
                    <a:pt x="1078" y="2139"/>
                  </a:cubicBezTo>
                  <a:cubicBezTo>
                    <a:pt x="1341" y="2139"/>
                    <a:pt x="1610" y="2040"/>
                    <a:pt x="1830"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6" name="Google Shape;2686;p57"/>
            <p:cNvSpPr/>
            <p:nvPr/>
          </p:nvSpPr>
          <p:spPr>
            <a:xfrm>
              <a:off x="2371275" y="3704150"/>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7" name="Google Shape;2687;p57"/>
            <p:cNvSpPr/>
            <p:nvPr/>
          </p:nvSpPr>
          <p:spPr>
            <a:xfrm>
              <a:off x="2371275" y="3627950"/>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8" name="Google Shape;2688;p57"/>
            <p:cNvSpPr/>
            <p:nvPr/>
          </p:nvSpPr>
          <p:spPr>
            <a:xfrm>
              <a:off x="2371075" y="3551925"/>
              <a:ext cx="62425" cy="53300"/>
            </a:xfrm>
            <a:custGeom>
              <a:rect b="b" l="l" r="r" t="t"/>
              <a:pathLst>
                <a:path extrusionOk="0" h="2132" w="2497">
                  <a:moveTo>
                    <a:pt x="1074" y="1"/>
                  </a:moveTo>
                  <a:cubicBezTo>
                    <a:pt x="480" y="1"/>
                    <a:pt x="1" y="480"/>
                    <a:pt x="1" y="1066"/>
                  </a:cubicBezTo>
                  <a:cubicBezTo>
                    <a:pt x="6" y="1708"/>
                    <a:pt x="530" y="2131"/>
                    <a:pt x="1075"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89" name="Google Shape;2689;p57"/>
            <p:cNvSpPr/>
            <p:nvPr/>
          </p:nvSpPr>
          <p:spPr>
            <a:xfrm>
              <a:off x="2371075" y="3475725"/>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7"/>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0" name="Google Shape;2690;p57"/>
            <p:cNvSpPr/>
            <p:nvPr/>
          </p:nvSpPr>
          <p:spPr>
            <a:xfrm>
              <a:off x="2371075" y="33995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1" name="Google Shape;2691;p57"/>
            <p:cNvSpPr/>
            <p:nvPr/>
          </p:nvSpPr>
          <p:spPr>
            <a:xfrm>
              <a:off x="2371075" y="3323300"/>
              <a:ext cx="62425" cy="53425"/>
            </a:xfrm>
            <a:custGeom>
              <a:rect b="b" l="l" r="r" t="t"/>
              <a:pathLst>
                <a:path extrusionOk="0" h="2137" w="2497">
                  <a:moveTo>
                    <a:pt x="1074" y="0"/>
                  </a:moveTo>
                  <a:cubicBezTo>
                    <a:pt x="480" y="0"/>
                    <a:pt x="9" y="480"/>
                    <a:pt x="1" y="1065"/>
                  </a:cubicBezTo>
                  <a:cubicBezTo>
                    <a:pt x="1" y="1709"/>
                    <a:pt x="526" y="2137"/>
                    <a:pt x="1074" y="2137"/>
                  </a:cubicBezTo>
                  <a:cubicBezTo>
                    <a:pt x="1336" y="2137"/>
                    <a:pt x="1603" y="2039"/>
                    <a:pt x="1822" y="1821"/>
                  </a:cubicBezTo>
                  <a:cubicBezTo>
                    <a:pt x="2496" y="1154"/>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2" name="Google Shape;2692;p57"/>
            <p:cNvSpPr/>
            <p:nvPr/>
          </p:nvSpPr>
          <p:spPr>
            <a:xfrm>
              <a:off x="2371075" y="3247075"/>
              <a:ext cx="62425" cy="53450"/>
            </a:xfrm>
            <a:custGeom>
              <a:rect b="b" l="l" r="r" t="t"/>
              <a:pathLst>
                <a:path extrusionOk="0" h="2138" w="2497">
                  <a:moveTo>
                    <a:pt x="1074" y="1"/>
                  </a:moveTo>
                  <a:cubicBezTo>
                    <a:pt x="480" y="9"/>
                    <a:pt x="9" y="480"/>
                    <a:pt x="1" y="1066"/>
                  </a:cubicBezTo>
                  <a:cubicBezTo>
                    <a:pt x="1" y="1709"/>
                    <a:pt x="526" y="2137"/>
                    <a:pt x="1074" y="2137"/>
                  </a:cubicBezTo>
                  <a:cubicBezTo>
                    <a:pt x="1336" y="2137"/>
                    <a:pt x="1603"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3" name="Google Shape;2693;p57"/>
            <p:cNvSpPr/>
            <p:nvPr/>
          </p:nvSpPr>
          <p:spPr>
            <a:xfrm>
              <a:off x="2295075" y="43136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4" name="Google Shape;2694;p57"/>
            <p:cNvSpPr/>
            <p:nvPr/>
          </p:nvSpPr>
          <p:spPr>
            <a:xfrm>
              <a:off x="2295075" y="4237450"/>
              <a:ext cx="62200" cy="53425"/>
            </a:xfrm>
            <a:custGeom>
              <a:rect b="b" l="l" r="r" t="t"/>
              <a:pathLst>
                <a:path extrusionOk="0" h="2137" w="2488">
                  <a:moveTo>
                    <a:pt x="1065" y="0"/>
                  </a:moveTo>
                  <a:cubicBezTo>
                    <a:pt x="472" y="8"/>
                    <a:pt x="0" y="480"/>
                    <a:pt x="0" y="1073"/>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5" name="Google Shape;2695;p57"/>
            <p:cNvSpPr/>
            <p:nvPr/>
          </p:nvSpPr>
          <p:spPr>
            <a:xfrm>
              <a:off x="2295075" y="4161425"/>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6" name="Google Shape;2696;p57"/>
            <p:cNvSpPr/>
            <p:nvPr/>
          </p:nvSpPr>
          <p:spPr>
            <a:xfrm>
              <a:off x="2295075" y="4085225"/>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7"/>
                    <a:pt x="1813" y="1821"/>
                  </a:cubicBezTo>
                  <a:cubicBezTo>
                    <a:pt x="2488" y="1147"/>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7" name="Google Shape;2697;p57"/>
            <p:cNvSpPr/>
            <p:nvPr/>
          </p:nvSpPr>
          <p:spPr>
            <a:xfrm>
              <a:off x="2295075" y="4009000"/>
              <a:ext cx="62200" cy="53350"/>
            </a:xfrm>
            <a:custGeom>
              <a:rect b="b" l="l" r="r" t="t"/>
              <a:pathLst>
                <a:path extrusionOk="0" h="2134" w="2488">
                  <a:moveTo>
                    <a:pt x="1065" y="1"/>
                  </a:moveTo>
                  <a:cubicBezTo>
                    <a:pt x="472" y="1"/>
                    <a:pt x="0" y="480"/>
                    <a:pt x="0" y="1066"/>
                  </a:cubicBezTo>
                  <a:cubicBezTo>
                    <a:pt x="0" y="1710"/>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8" name="Google Shape;2698;p57"/>
            <p:cNvSpPr/>
            <p:nvPr/>
          </p:nvSpPr>
          <p:spPr>
            <a:xfrm>
              <a:off x="2294850" y="3932800"/>
              <a:ext cx="62425" cy="53475"/>
            </a:xfrm>
            <a:custGeom>
              <a:rect b="b" l="l" r="r" t="t"/>
              <a:pathLst>
                <a:path extrusionOk="0" h="2139" w="2497">
                  <a:moveTo>
                    <a:pt x="1074" y="0"/>
                  </a:moveTo>
                  <a:cubicBezTo>
                    <a:pt x="481" y="0"/>
                    <a:pt x="1" y="480"/>
                    <a:pt x="9" y="1073"/>
                  </a:cubicBezTo>
                  <a:cubicBezTo>
                    <a:pt x="9" y="1715"/>
                    <a:pt x="531" y="2139"/>
                    <a:pt x="1078" y="2139"/>
                  </a:cubicBezTo>
                  <a:cubicBezTo>
                    <a:pt x="1342" y="2139"/>
                    <a:pt x="1611" y="2041"/>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99" name="Google Shape;2699;p57"/>
            <p:cNvSpPr/>
            <p:nvPr/>
          </p:nvSpPr>
          <p:spPr>
            <a:xfrm>
              <a:off x="2295075" y="385677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0" name="Google Shape;2700;p57"/>
            <p:cNvSpPr/>
            <p:nvPr/>
          </p:nvSpPr>
          <p:spPr>
            <a:xfrm>
              <a:off x="2294850" y="3780375"/>
              <a:ext cx="62625" cy="53475"/>
            </a:xfrm>
            <a:custGeom>
              <a:rect b="b" l="l" r="r" t="t"/>
              <a:pathLst>
                <a:path extrusionOk="0" h="2139" w="2505">
                  <a:moveTo>
                    <a:pt x="1074" y="0"/>
                  </a:moveTo>
                  <a:cubicBezTo>
                    <a:pt x="481" y="0"/>
                    <a:pt x="1" y="480"/>
                    <a:pt x="9" y="1073"/>
                  </a:cubicBezTo>
                  <a:cubicBezTo>
                    <a:pt x="9" y="1715"/>
                    <a:pt x="535" y="2139"/>
                    <a:pt x="1082" y="2139"/>
                  </a:cubicBezTo>
                  <a:cubicBezTo>
                    <a:pt x="1345" y="2139"/>
                    <a:pt x="1613" y="2040"/>
                    <a:pt x="1830" y="1821"/>
                  </a:cubicBezTo>
                  <a:cubicBezTo>
                    <a:pt x="2505"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1" name="Google Shape;2701;p57"/>
            <p:cNvSpPr/>
            <p:nvPr/>
          </p:nvSpPr>
          <p:spPr>
            <a:xfrm>
              <a:off x="2295075" y="3704150"/>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2" name="Google Shape;2702;p57"/>
            <p:cNvSpPr/>
            <p:nvPr/>
          </p:nvSpPr>
          <p:spPr>
            <a:xfrm>
              <a:off x="2295075" y="3627950"/>
              <a:ext cx="62200" cy="53425"/>
            </a:xfrm>
            <a:custGeom>
              <a:rect b="b" l="l" r="r" t="t"/>
              <a:pathLst>
                <a:path extrusionOk="0" h="2137" w="2488">
                  <a:moveTo>
                    <a:pt x="1065" y="0"/>
                  </a:moveTo>
                  <a:cubicBezTo>
                    <a:pt x="472"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3" name="Google Shape;2703;p57"/>
            <p:cNvSpPr/>
            <p:nvPr/>
          </p:nvSpPr>
          <p:spPr>
            <a:xfrm>
              <a:off x="2295075" y="3551925"/>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4" name="Google Shape;2704;p57"/>
            <p:cNvSpPr/>
            <p:nvPr/>
          </p:nvSpPr>
          <p:spPr>
            <a:xfrm>
              <a:off x="2295075" y="3475725"/>
              <a:ext cx="62200" cy="53350"/>
            </a:xfrm>
            <a:custGeom>
              <a:rect b="b" l="l" r="r" t="t"/>
              <a:pathLst>
                <a:path extrusionOk="0" h="2134" w="2488">
                  <a:moveTo>
                    <a:pt x="1065" y="0"/>
                  </a:moveTo>
                  <a:cubicBezTo>
                    <a:pt x="472" y="0"/>
                    <a:pt x="0" y="480"/>
                    <a:pt x="0" y="1065"/>
                  </a:cubicBezTo>
                  <a:cubicBezTo>
                    <a:pt x="0" y="1709"/>
                    <a:pt x="525" y="2133"/>
                    <a:pt x="1074" y="2133"/>
                  </a:cubicBezTo>
                  <a:cubicBezTo>
                    <a:pt x="1336" y="2133"/>
                    <a:pt x="1603" y="2037"/>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5" name="Google Shape;2705;p57"/>
            <p:cNvSpPr/>
            <p:nvPr/>
          </p:nvSpPr>
          <p:spPr>
            <a:xfrm>
              <a:off x="2295075" y="33995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6" name="Google Shape;2706;p57"/>
            <p:cNvSpPr/>
            <p:nvPr/>
          </p:nvSpPr>
          <p:spPr>
            <a:xfrm>
              <a:off x="2294925" y="3323300"/>
              <a:ext cx="62350" cy="53425"/>
            </a:xfrm>
            <a:custGeom>
              <a:rect b="b" l="l" r="r" t="t"/>
              <a:pathLst>
                <a:path extrusionOk="0" h="2137" w="2494">
                  <a:moveTo>
                    <a:pt x="1071" y="0"/>
                  </a:moveTo>
                  <a:cubicBezTo>
                    <a:pt x="486" y="8"/>
                    <a:pt x="6" y="480"/>
                    <a:pt x="6" y="1065"/>
                  </a:cubicBezTo>
                  <a:cubicBezTo>
                    <a:pt x="1" y="1709"/>
                    <a:pt x="528" y="2137"/>
                    <a:pt x="1076" y="2137"/>
                  </a:cubicBezTo>
                  <a:cubicBezTo>
                    <a:pt x="1337" y="2137"/>
                    <a:pt x="1604"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7" name="Google Shape;2707;p57"/>
            <p:cNvSpPr/>
            <p:nvPr/>
          </p:nvSpPr>
          <p:spPr>
            <a:xfrm>
              <a:off x="2294925" y="3247075"/>
              <a:ext cx="62350" cy="53450"/>
            </a:xfrm>
            <a:custGeom>
              <a:rect b="b" l="l" r="r" t="t"/>
              <a:pathLst>
                <a:path extrusionOk="0" h="2138" w="2494">
                  <a:moveTo>
                    <a:pt x="1071" y="1"/>
                  </a:moveTo>
                  <a:cubicBezTo>
                    <a:pt x="486" y="9"/>
                    <a:pt x="6" y="480"/>
                    <a:pt x="6" y="1066"/>
                  </a:cubicBezTo>
                  <a:cubicBezTo>
                    <a:pt x="1" y="1709"/>
                    <a:pt x="524" y="2137"/>
                    <a:pt x="1072" y="2137"/>
                  </a:cubicBezTo>
                  <a:cubicBezTo>
                    <a:pt x="1334"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8" name="Google Shape;2708;p57"/>
            <p:cNvSpPr/>
            <p:nvPr/>
          </p:nvSpPr>
          <p:spPr>
            <a:xfrm>
              <a:off x="2295075" y="3171075"/>
              <a:ext cx="62200" cy="53275"/>
            </a:xfrm>
            <a:custGeom>
              <a:rect b="b" l="l" r="r" t="t"/>
              <a:pathLst>
                <a:path extrusionOk="0" h="2131" w="2488">
                  <a:moveTo>
                    <a:pt x="1065" y="0"/>
                  </a:moveTo>
                  <a:cubicBezTo>
                    <a:pt x="472" y="0"/>
                    <a:pt x="0" y="472"/>
                    <a:pt x="0" y="1065"/>
                  </a:cubicBezTo>
                  <a:cubicBezTo>
                    <a:pt x="0" y="1707"/>
                    <a:pt x="522" y="2131"/>
                    <a:pt x="1067" y="2131"/>
                  </a:cubicBezTo>
                  <a:cubicBezTo>
                    <a:pt x="1329" y="2131"/>
                    <a:pt x="1596" y="2032"/>
                    <a:pt x="1813"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09" name="Google Shape;2709;p57"/>
            <p:cNvSpPr/>
            <p:nvPr/>
          </p:nvSpPr>
          <p:spPr>
            <a:xfrm>
              <a:off x="22950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0" name="Google Shape;2710;p57"/>
            <p:cNvSpPr/>
            <p:nvPr/>
          </p:nvSpPr>
          <p:spPr>
            <a:xfrm>
              <a:off x="2218650" y="438987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1" name="Google Shape;2711;p57"/>
            <p:cNvSpPr/>
            <p:nvPr/>
          </p:nvSpPr>
          <p:spPr>
            <a:xfrm>
              <a:off x="2218650" y="43136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2" name="Google Shape;2712;p57"/>
            <p:cNvSpPr/>
            <p:nvPr/>
          </p:nvSpPr>
          <p:spPr>
            <a:xfrm>
              <a:off x="2218650" y="42374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40"/>
                    <a:pt x="1821" y="1821"/>
                  </a:cubicBezTo>
                  <a:cubicBezTo>
                    <a:pt x="2488" y="1155"/>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3" name="Google Shape;2713;p57"/>
            <p:cNvSpPr/>
            <p:nvPr/>
          </p:nvSpPr>
          <p:spPr>
            <a:xfrm>
              <a:off x="2218650" y="4161425"/>
              <a:ext cx="62225" cy="53250"/>
            </a:xfrm>
            <a:custGeom>
              <a:rect b="b" l="l" r="r" t="t"/>
              <a:pathLst>
                <a:path extrusionOk="0" h="2130" w="2489">
                  <a:moveTo>
                    <a:pt x="1074" y="1"/>
                  </a:moveTo>
                  <a:cubicBezTo>
                    <a:pt x="480" y="1"/>
                    <a:pt x="0" y="472"/>
                    <a:pt x="0" y="1066"/>
                  </a:cubicBezTo>
                  <a:cubicBezTo>
                    <a:pt x="0" y="1704"/>
                    <a:pt x="525" y="2129"/>
                    <a:pt x="1073" y="2129"/>
                  </a:cubicBezTo>
                  <a:cubicBezTo>
                    <a:pt x="1335" y="2129"/>
                    <a:pt x="1603" y="2032"/>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4" name="Google Shape;2714;p57"/>
            <p:cNvSpPr/>
            <p:nvPr/>
          </p:nvSpPr>
          <p:spPr>
            <a:xfrm>
              <a:off x="2218650" y="4085225"/>
              <a:ext cx="62225" cy="53350"/>
            </a:xfrm>
            <a:custGeom>
              <a:rect b="b" l="l" r="r" t="t"/>
              <a:pathLst>
                <a:path extrusionOk="0" h="2134" w="2489">
                  <a:moveTo>
                    <a:pt x="1074" y="0"/>
                  </a:moveTo>
                  <a:cubicBezTo>
                    <a:pt x="480" y="0"/>
                    <a:pt x="0" y="472"/>
                    <a:pt x="0" y="1065"/>
                  </a:cubicBezTo>
                  <a:cubicBezTo>
                    <a:pt x="0" y="1709"/>
                    <a:pt x="526" y="2133"/>
                    <a:pt x="1074" y="2133"/>
                  </a:cubicBezTo>
                  <a:cubicBezTo>
                    <a:pt x="1336" y="2133"/>
                    <a:pt x="1603" y="2037"/>
                    <a:pt x="1821" y="1821"/>
                  </a:cubicBezTo>
                  <a:cubicBezTo>
                    <a:pt x="2488"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5" name="Google Shape;2715;p57"/>
            <p:cNvSpPr/>
            <p:nvPr/>
          </p:nvSpPr>
          <p:spPr>
            <a:xfrm>
              <a:off x="2218650" y="4009000"/>
              <a:ext cx="62225" cy="53350"/>
            </a:xfrm>
            <a:custGeom>
              <a:rect b="b" l="l" r="r" t="t"/>
              <a:pathLst>
                <a:path extrusionOk="0" h="2134" w="2489">
                  <a:moveTo>
                    <a:pt x="1074" y="1"/>
                  </a:moveTo>
                  <a:cubicBezTo>
                    <a:pt x="480" y="1"/>
                    <a:pt x="0" y="480"/>
                    <a:pt x="0" y="1066"/>
                  </a:cubicBezTo>
                  <a:cubicBezTo>
                    <a:pt x="0" y="1710"/>
                    <a:pt x="526" y="2134"/>
                    <a:pt x="1074" y="2134"/>
                  </a:cubicBezTo>
                  <a:cubicBezTo>
                    <a:pt x="1336" y="2134"/>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6" name="Google Shape;2716;p57"/>
            <p:cNvSpPr/>
            <p:nvPr/>
          </p:nvSpPr>
          <p:spPr>
            <a:xfrm>
              <a:off x="2218650" y="3932800"/>
              <a:ext cx="62225" cy="53475"/>
            </a:xfrm>
            <a:custGeom>
              <a:rect b="b" l="l" r="r" t="t"/>
              <a:pathLst>
                <a:path extrusionOk="0" h="2139" w="2489">
                  <a:moveTo>
                    <a:pt x="1074" y="0"/>
                  </a:moveTo>
                  <a:cubicBezTo>
                    <a:pt x="480" y="0"/>
                    <a:pt x="0" y="480"/>
                    <a:pt x="0" y="1073"/>
                  </a:cubicBezTo>
                  <a:cubicBezTo>
                    <a:pt x="6" y="1715"/>
                    <a:pt x="530" y="2139"/>
                    <a:pt x="1075" y="2139"/>
                  </a:cubicBezTo>
                  <a:cubicBezTo>
                    <a:pt x="1337" y="2139"/>
                    <a:pt x="1605" y="2041"/>
                    <a:pt x="1821" y="1821"/>
                  </a:cubicBezTo>
                  <a:cubicBezTo>
                    <a:pt x="2488" y="1146"/>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7" name="Google Shape;2717;p57"/>
            <p:cNvSpPr/>
            <p:nvPr/>
          </p:nvSpPr>
          <p:spPr>
            <a:xfrm>
              <a:off x="2218650" y="385677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8" name="Google Shape;2718;p57"/>
            <p:cNvSpPr/>
            <p:nvPr/>
          </p:nvSpPr>
          <p:spPr>
            <a:xfrm>
              <a:off x="2218650" y="3780375"/>
              <a:ext cx="62425" cy="53475"/>
            </a:xfrm>
            <a:custGeom>
              <a:rect b="b" l="l" r="r" t="t"/>
              <a:pathLst>
                <a:path extrusionOk="0" h="2139" w="2497">
                  <a:moveTo>
                    <a:pt x="1074" y="0"/>
                  </a:moveTo>
                  <a:cubicBezTo>
                    <a:pt x="480" y="0"/>
                    <a:pt x="0" y="480"/>
                    <a:pt x="0" y="1073"/>
                  </a:cubicBezTo>
                  <a:cubicBezTo>
                    <a:pt x="6" y="1715"/>
                    <a:pt x="530" y="2139"/>
                    <a:pt x="1077" y="2139"/>
                  </a:cubicBezTo>
                  <a:cubicBezTo>
                    <a:pt x="1341" y="2139"/>
                    <a:pt x="1610" y="2040"/>
                    <a:pt x="1830"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19" name="Google Shape;2719;p57"/>
            <p:cNvSpPr/>
            <p:nvPr/>
          </p:nvSpPr>
          <p:spPr>
            <a:xfrm>
              <a:off x="2218650" y="3704150"/>
              <a:ext cx="62225" cy="53450"/>
            </a:xfrm>
            <a:custGeom>
              <a:rect b="b" l="l" r="r" t="t"/>
              <a:pathLst>
                <a:path extrusionOk="0" h="2138" w="2489">
                  <a:moveTo>
                    <a:pt x="1074" y="1"/>
                  </a:moveTo>
                  <a:cubicBezTo>
                    <a:pt x="480" y="1"/>
                    <a:pt x="0" y="480"/>
                    <a:pt x="0" y="1066"/>
                  </a:cubicBezTo>
                  <a:cubicBezTo>
                    <a:pt x="0" y="1709"/>
                    <a:pt x="526" y="2137"/>
                    <a:pt x="1074" y="2137"/>
                  </a:cubicBezTo>
                  <a:cubicBezTo>
                    <a:pt x="1336" y="2137"/>
                    <a:pt x="1603" y="2040"/>
                    <a:pt x="1821" y="1822"/>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0" name="Google Shape;2720;p57"/>
            <p:cNvSpPr/>
            <p:nvPr/>
          </p:nvSpPr>
          <p:spPr>
            <a:xfrm>
              <a:off x="2218650" y="3627950"/>
              <a:ext cx="62225" cy="53425"/>
            </a:xfrm>
            <a:custGeom>
              <a:rect b="b" l="l" r="r" t="t"/>
              <a:pathLst>
                <a:path extrusionOk="0" h="2137" w="2489">
                  <a:moveTo>
                    <a:pt x="1074" y="0"/>
                  </a:moveTo>
                  <a:cubicBezTo>
                    <a:pt x="480" y="8"/>
                    <a:pt x="0" y="480"/>
                    <a:pt x="0" y="1073"/>
                  </a:cubicBezTo>
                  <a:cubicBezTo>
                    <a:pt x="0" y="1711"/>
                    <a:pt x="525" y="2137"/>
                    <a:pt x="1073" y="2137"/>
                  </a:cubicBezTo>
                  <a:cubicBezTo>
                    <a:pt x="1335" y="2137"/>
                    <a:pt x="1603" y="2039"/>
                    <a:pt x="1821" y="1821"/>
                  </a:cubicBezTo>
                  <a:cubicBezTo>
                    <a:pt x="2488"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1" name="Google Shape;2721;p57"/>
            <p:cNvSpPr/>
            <p:nvPr/>
          </p:nvSpPr>
          <p:spPr>
            <a:xfrm>
              <a:off x="2218650" y="3551925"/>
              <a:ext cx="62225" cy="53300"/>
            </a:xfrm>
            <a:custGeom>
              <a:rect b="b" l="l" r="r" t="t"/>
              <a:pathLst>
                <a:path extrusionOk="0" h="2132" w="2489">
                  <a:moveTo>
                    <a:pt x="1074" y="1"/>
                  </a:moveTo>
                  <a:cubicBezTo>
                    <a:pt x="480" y="1"/>
                    <a:pt x="0" y="472"/>
                    <a:pt x="0" y="1066"/>
                  </a:cubicBezTo>
                  <a:cubicBezTo>
                    <a:pt x="0" y="1708"/>
                    <a:pt x="523" y="2131"/>
                    <a:pt x="1070" y="2131"/>
                  </a:cubicBezTo>
                  <a:cubicBezTo>
                    <a:pt x="1333" y="2131"/>
                    <a:pt x="1602" y="2033"/>
                    <a:pt x="1821" y="1814"/>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2" name="Google Shape;2722;p57"/>
            <p:cNvSpPr/>
            <p:nvPr/>
          </p:nvSpPr>
          <p:spPr>
            <a:xfrm>
              <a:off x="2218650" y="3475725"/>
              <a:ext cx="62225" cy="53350"/>
            </a:xfrm>
            <a:custGeom>
              <a:rect b="b" l="l" r="r" t="t"/>
              <a:pathLst>
                <a:path extrusionOk="0" h="2134" w="2489">
                  <a:moveTo>
                    <a:pt x="1074" y="0"/>
                  </a:moveTo>
                  <a:cubicBezTo>
                    <a:pt x="480" y="0"/>
                    <a:pt x="0" y="480"/>
                    <a:pt x="0" y="1065"/>
                  </a:cubicBezTo>
                  <a:cubicBezTo>
                    <a:pt x="0" y="1709"/>
                    <a:pt x="526" y="2133"/>
                    <a:pt x="1074" y="2133"/>
                  </a:cubicBezTo>
                  <a:cubicBezTo>
                    <a:pt x="1336" y="2133"/>
                    <a:pt x="1603" y="2037"/>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3" name="Google Shape;2723;p57"/>
            <p:cNvSpPr/>
            <p:nvPr/>
          </p:nvSpPr>
          <p:spPr>
            <a:xfrm>
              <a:off x="2218650" y="3399500"/>
              <a:ext cx="62425" cy="53350"/>
            </a:xfrm>
            <a:custGeom>
              <a:rect b="b" l="l" r="r" t="t"/>
              <a:pathLst>
                <a:path extrusionOk="0" h="2134" w="2497">
                  <a:moveTo>
                    <a:pt x="1074" y="1"/>
                  </a:moveTo>
                  <a:cubicBezTo>
                    <a:pt x="480" y="1"/>
                    <a:pt x="9" y="480"/>
                    <a:pt x="0" y="1066"/>
                  </a:cubicBezTo>
                  <a:cubicBezTo>
                    <a:pt x="0" y="1709"/>
                    <a:pt x="526" y="2134"/>
                    <a:pt x="1074" y="2134"/>
                  </a:cubicBezTo>
                  <a:cubicBezTo>
                    <a:pt x="1336" y="2134"/>
                    <a:pt x="1603" y="2037"/>
                    <a:pt x="1821"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4" name="Google Shape;2724;p57"/>
            <p:cNvSpPr/>
            <p:nvPr/>
          </p:nvSpPr>
          <p:spPr>
            <a:xfrm>
              <a:off x="2218650" y="3323300"/>
              <a:ext cx="62425" cy="53425"/>
            </a:xfrm>
            <a:custGeom>
              <a:rect b="b" l="l" r="r" t="t"/>
              <a:pathLst>
                <a:path extrusionOk="0" h="2137" w="2497">
                  <a:moveTo>
                    <a:pt x="1074" y="0"/>
                  </a:moveTo>
                  <a:cubicBezTo>
                    <a:pt x="480" y="0"/>
                    <a:pt x="9" y="480"/>
                    <a:pt x="0" y="1065"/>
                  </a:cubicBezTo>
                  <a:cubicBezTo>
                    <a:pt x="0" y="1709"/>
                    <a:pt x="526" y="2137"/>
                    <a:pt x="1074" y="2137"/>
                  </a:cubicBezTo>
                  <a:cubicBezTo>
                    <a:pt x="1336" y="2137"/>
                    <a:pt x="1603" y="2039"/>
                    <a:pt x="1821" y="1821"/>
                  </a:cubicBezTo>
                  <a:cubicBezTo>
                    <a:pt x="2496" y="1154"/>
                    <a:pt x="2017" y="8"/>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5" name="Google Shape;2725;p57"/>
            <p:cNvSpPr/>
            <p:nvPr/>
          </p:nvSpPr>
          <p:spPr>
            <a:xfrm>
              <a:off x="2218650" y="3247075"/>
              <a:ext cx="62425" cy="53500"/>
            </a:xfrm>
            <a:custGeom>
              <a:rect b="b" l="l" r="r" t="t"/>
              <a:pathLst>
                <a:path extrusionOk="0" h="2140" w="2497">
                  <a:moveTo>
                    <a:pt x="1074" y="1"/>
                  </a:moveTo>
                  <a:cubicBezTo>
                    <a:pt x="480" y="9"/>
                    <a:pt x="9" y="480"/>
                    <a:pt x="0" y="1066"/>
                  </a:cubicBezTo>
                  <a:cubicBezTo>
                    <a:pt x="0" y="1711"/>
                    <a:pt x="529" y="2140"/>
                    <a:pt x="1079" y="2140"/>
                  </a:cubicBezTo>
                  <a:cubicBezTo>
                    <a:pt x="1339" y="2140"/>
                    <a:pt x="1605" y="2044"/>
                    <a:pt x="1821" y="1830"/>
                  </a:cubicBezTo>
                  <a:cubicBezTo>
                    <a:pt x="2496"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6" name="Google Shape;2726;p57"/>
            <p:cNvSpPr/>
            <p:nvPr/>
          </p:nvSpPr>
          <p:spPr>
            <a:xfrm>
              <a:off x="2218650" y="3171075"/>
              <a:ext cx="62225" cy="53300"/>
            </a:xfrm>
            <a:custGeom>
              <a:rect b="b" l="l" r="r" t="t"/>
              <a:pathLst>
                <a:path extrusionOk="0" h="2132" w="2489">
                  <a:moveTo>
                    <a:pt x="1074" y="0"/>
                  </a:moveTo>
                  <a:cubicBezTo>
                    <a:pt x="480" y="0"/>
                    <a:pt x="0" y="472"/>
                    <a:pt x="0" y="1065"/>
                  </a:cubicBezTo>
                  <a:cubicBezTo>
                    <a:pt x="0" y="1705"/>
                    <a:pt x="528" y="2131"/>
                    <a:pt x="1078" y="2131"/>
                  </a:cubicBezTo>
                  <a:cubicBezTo>
                    <a:pt x="1339" y="2131"/>
                    <a:pt x="1604" y="2036"/>
                    <a:pt x="1821" y="1821"/>
                  </a:cubicBezTo>
                  <a:cubicBezTo>
                    <a:pt x="2488"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7" name="Google Shape;2727;p57"/>
            <p:cNvSpPr/>
            <p:nvPr/>
          </p:nvSpPr>
          <p:spPr>
            <a:xfrm>
              <a:off x="2218650" y="2180700"/>
              <a:ext cx="62225" cy="53350"/>
            </a:xfrm>
            <a:custGeom>
              <a:rect b="b" l="l" r="r" t="t"/>
              <a:pathLst>
                <a:path extrusionOk="0" h="2134" w="2489">
                  <a:moveTo>
                    <a:pt x="1074" y="1"/>
                  </a:moveTo>
                  <a:cubicBezTo>
                    <a:pt x="480" y="1"/>
                    <a:pt x="0" y="472"/>
                    <a:pt x="0" y="1066"/>
                  </a:cubicBezTo>
                  <a:cubicBezTo>
                    <a:pt x="0" y="1709"/>
                    <a:pt x="526" y="2133"/>
                    <a:pt x="1074" y="2133"/>
                  </a:cubicBezTo>
                  <a:cubicBezTo>
                    <a:pt x="1336" y="2133"/>
                    <a:pt x="1603" y="2037"/>
                    <a:pt x="1821" y="1822"/>
                  </a:cubicBezTo>
                  <a:cubicBezTo>
                    <a:pt x="2488"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8" name="Google Shape;2728;p57"/>
            <p:cNvSpPr/>
            <p:nvPr/>
          </p:nvSpPr>
          <p:spPr>
            <a:xfrm>
              <a:off x="2218650" y="2028275"/>
              <a:ext cx="62225" cy="53450"/>
            </a:xfrm>
            <a:custGeom>
              <a:rect b="b" l="l" r="r" t="t"/>
              <a:pathLst>
                <a:path extrusionOk="0" h="2138" w="2489">
                  <a:moveTo>
                    <a:pt x="1074" y="1"/>
                  </a:moveTo>
                  <a:cubicBezTo>
                    <a:pt x="480" y="1"/>
                    <a:pt x="0" y="480"/>
                    <a:pt x="0" y="1065"/>
                  </a:cubicBezTo>
                  <a:cubicBezTo>
                    <a:pt x="0" y="1709"/>
                    <a:pt x="526" y="2137"/>
                    <a:pt x="1074" y="2137"/>
                  </a:cubicBezTo>
                  <a:cubicBezTo>
                    <a:pt x="1336" y="2137"/>
                    <a:pt x="1603" y="2040"/>
                    <a:pt x="1821" y="1821"/>
                  </a:cubicBezTo>
                  <a:cubicBezTo>
                    <a:pt x="2488"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29" name="Google Shape;2729;p57"/>
            <p:cNvSpPr/>
            <p:nvPr/>
          </p:nvSpPr>
          <p:spPr>
            <a:xfrm>
              <a:off x="2218650" y="1952050"/>
              <a:ext cx="62225" cy="53450"/>
            </a:xfrm>
            <a:custGeom>
              <a:rect b="b" l="l" r="r" t="t"/>
              <a:pathLst>
                <a:path extrusionOk="0" h="2138" w="2489">
                  <a:moveTo>
                    <a:pt x="1074" y="1"/>
                  </a:moveTo>
                  <a:cubicBezTo>
                    <a:pt x="480" y="9"/>
                    <a:pt x="0" y="481"/>
                    <a:pt x="0" y="1074"/>
                  </a:cubicBezTo>
                  <a:cubicBezTo>
                    <a:pt x="0" y="1712"/>
                    <a:pt x="525" y="2138"/>
                    <a:pt x="1073" y="2138"/>
                  </a:cubicBezTo>
                  <a:cubicBezTo>
                    <a:pt x="1335" y="2138"/>
                    <a:pt x="1603" y="2040"/>
                    <a:pt x="1821" y="1822"/>
                  </a:cubicBezTo>
                  <a:cubicBezTo>
                    <a:pt x="2488" y="1155"/>
                    <a:pt x="2017" y="9"/>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0" name="Google Shape;2730;p57"/>
            <p:cNvSpPr/>
            <p:nvPr/>
          </p:nvSpPr>
          <p:spPr>
            <a:xfrm>
              <a:off x="2142425" y="4618300"/>
              <a:ext cx="62425" cy="53450"/>
            </a:xfrm>
            <a:custGeom>
              <a:rect b="b" l="l" r="r" t="t"/>
              <a:pathLst>
                <a:path extrusionOk="0" h="2138" w="2497">
                  <a:moveTo>
                    <a:pt x="1074" y="1"/>
                  </a:moveTo>
                  <a:cubicBezTo>
                    <a:pt x="481" y="9"/>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1" name="Google Shape;2731;p57"/>
            <p:cNvSpPr/>
            <p:nvPr/>
          </p:nvSpPr>
          <p:spPr>
            <a:xfrm>
              <a:off x="2142425" y="438987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2" name="Google Shape;2732;p57"/>
            <p:cNvSpPr/>
            <p:nvPr/>
          </p:nvSpPr>
          <p:spPr>
            <a:xfrm>
              <a:off x="2142425" y="43136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3" name="Google Shape;2733;p57"/>
            <p:cNvSpPr/>
            <p:nvPr/>
          </p:nvSpPr>
          <p:spPr>
            <a:xfrm>
              <a:off x="2142425" y="42374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4" name="Google Shape;2734;p57"/>
            <p:cNvSpPr/>
            <p:nvPr/>
          </p:nvSpPr>
          <p:spPr>
            <a:xfrm>
              <a:off x="2142425" y="4161425"/>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5" name="Google Shape;2735;p57"/>
            <p:cNvSpPr/>
            <p:nvPr/>
          </p:nvSpPr>
          <p:spPr>
            <a:xfrm>
              <a:off x="2142425" y="4085225"/>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7"/>
                    <a:pt x="1822" y="1821"/>
                  </a:cubicBezTo>
                  <a:cubicBezTo>
                    <a:pt x="2497" y="1147"/>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6" name="Google Shape;2736;p57"/>
            <p:cNvSpPr/>
            <p:nvPr/>
          </p:nvSpPr>
          <p:spPr>
            <a:xfrm>
              <a:off x="2142425" y="4009000"/>
              <a:ext cx="62425" cy="53350"/>
            </a:xfrm>
            <a:custGeom>
              <a:rect b="b" l="l" r="r" t="t"/>
              <a:pathLst>
                <a:path extrusionOk="0" h="2134" w="2497">
                  <a:moveTo>
                    <a:pt x="1074" y="1"/>
                  </a:moveTo>
                  <a:cubicBezTo>
                    <a:pt x="481" y="1"/>
                    <a:pt x="9" y="480"/>
                    <a:pt x="1" y="1066"/>
                  </a:cubicBezTo>
                  <a:cubicBezTo>
                    <a:pt x="1" y="1710"/>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7" name="Google Shape;2737;p57"/>
            <p:cNvSpPr/>
            <p:nvPr/>
          </p:nvSpPr>
          <p:spPr>
            <a:xfrm>
              <a:off x="2142425" y="3932800"/>
              <a:ext cx="62425" cy="53475"/>
            </a:xfrm>
            <a:custGeom>
              <a:rect b="b" l="l" r="r" t="t"/>
              <a:pathLst>
                <a:path extrusionOk="0" h="2139" w="2497">
                  <a:moveTo>
                    <a:pt x="1074" y="0"/>
                  </a:moveTo>
                  <a:cubicBezTo>
                    <a:pt x="481" y="0"/>
                    <a:pt x="1" y="480"/>
                    <a:pt x="1" y="1073"/>
                  </a:cubicBezTo>
                  <a:cubicBezTo>
                    <a:pt x="6" y="1715"/>
                    <a:pt x="530" y="2139"/>
                    <a:pt x="1075" y="2139"/>
                  </a:cubicBezTo>
                  <a:cubicBezTo>
                    <a:pt x="1338" y="2139"/>
                    <a:pt x="1605" y="2041"/>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8" name="Google Shape;2738;p57"/>
            <p:cNvSpPr/>
            <p:nvPr/>
          </p:nvSpPr>
          <p:spPr>
            <a:xfrm>
              <a:off x="2142425" y="385677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39" name="Google Shape;2739;p57"/>
            <p:cNvSpPr/>
            <p:nvPr/>
          </p:nvSpPr>
          <p:spPr>
            <a:xfrm>
              <a:off x="2142425" y="3780375"/>
              <a:ext cx="62425" cy="53475"/>
            </a:xfrm>
            <a:custGeom>
              <a:rect b="b" l="l" r="r" t="t"/>
              <a:pathLst>
                <a:path extrusionOk="0" h="2139" w="2497">
                  <a:moveTo>
                    <a:pt x="1074" y="0"/>
                  </a:moveTo>
                  <a:cubicBezTo>
                    <a:pt x="481" y="0"/>
                    <a:pt x="1" y="480"/>
                    <a:pt x="1" y="1073"/>
                  </a:cubicBezTo>
                  <a:cubicBezTo>
                    <a:pt x="6" y="1715"/>
                    <a:pt x="530" y="2139"/>
                    <a:pt x="1078" y="2139"/>
                  </a:cubicBezTo>
                  <a:cubicBezTo>
                    <a:pt x="1342" y="2139"/>
                    <a:pt x="1611" y="2040"/>
                    <a:pt x="1830"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0" name="Google Shape;2740;p57"/>
            <p:cNvSpPr/>
            <p:nvPr/>
          </p:nvSpPr>
          <p:spPr>
            <a:xfrm>
              <a:off x="2142425" y="3704150"/>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1" name="Google Shape;2741;p57"/>
            <p:cNvSpPr/>
            <p:nvPr/>
          </p:nvSpPr>
          <p:spPr>
            <a:xfrm>
              <a:off x="2142425" y="3627950"/>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2" name="Google Shape;2742;p57"/>
            <p:cNvSpPr/>
            <p:nvPr/>
          </p:nvSpPr>
          <p:spPr>
            <a:xfrm>
              <a:off x="2142425" y="3551925"/>
              <a:ext cx="62425" cy="53300"/>
            </a:xfrm>
            <a:custGeom>
              <a:rect b="b" l="l" r="r" t="t"/>
              <a:pathLst>
                <a:path extrusionOk="0" h="2132" w="2497">
                  <a:moveTo>
                    <a:pt x="1074" y="1"/>
                  </a:moveTo>
                  <a:cubicBezTo>
                    <a:pt x="481" y="1"/>
                    <a:pt x="1" y="480"/>
                    <a:pt x="1" y="1066"/>
                  </a:cubicBezTo>
                  <a:cubicBezTo>
                    <a:pt x="6" y="1708"/>
                    <a:pt x="530" y="2131"/>
                    <a:pt x="1075" y="2131"/>
                  </a:cubicBezTo>
                  <a:cubicBezTo>
                    <a:pt x="1338"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3" name="Google Shape;2743;p57"/>
            <p:cNvSpPr/>
            <p:nvPr/>
          </p:nvSpPr>
          <p:spPr>
            <a:xfrm>
              <a:off x="2142425" y="3475725"/>
              <a:ext cx="62425" cy="53350"/>
            </a:xfrm>
            <a:custGeom>
              <a:rect b="b" l="l" r="r" t="t"/>
              <a:pathLst>
                <a:path extrusionOk="0" h="2134" w="2497">
                  <a:moveTo>
                    <a:pt x="1074" y="0"/>
                  </a:moveTo>
                  <a:cubicBezTo>
                    <a:pt x="481" y="0"/>
                    <a:pt x="1" y="480"/>
                    <a:pt x="1" y="1065"/>
                  </a:cubicBezTo>
                  <a:cubicBezTo>
                    <a:pt x="1" y="1709"/>
                    <a:pt x="530" y="2133"/>
                    <a:pt x="1079" y="2133"/>
                  </a:cubicBezTo>
                  <a:cubicBezTo>
                    <a:pt x="1340" y="2133"/>
                    <a:pt x="1607" y="2037"/>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4" name="Google Shape;2744;p57"/>
            <p:cNvSpPr/>
            <p:nvPr/>
          </p:nvSpPr>
          <p:spPr>
            <a:xfrm>
              <a:off x="2142425" y="3399500"/>
              <a:ext cx="62425" cy="53350"/>
            </a:xfrm>
            <a:custGeom>
              <a:rect b="b" l="l" r="r" t="t"/>
              <a:pathLst>
                <a:path extrusionOk="0" h="2134" w="2497">
                  <a:moveTo>
                    <a:pt x="1074" y="1"/>
                  </a:moveTo>
                  <a:cubicBezTo>
                    <a:pt x="481" y="1"/>
                    <a:pt x="9" y="480"/>
                    <a:pt x="1" y="1066"/>
                  </a:cubicBezTo>
                  <a:cubicBezTo>
                    <a:pt x="1" y="1709"/>
                    <a:pt x="526" y="2134"/>
                    <a:pt x="1075" y="2134"/>
                  </a:cubicBezTo>
                  <a:cubicBezTo>
                    <a:pt x="1337" y="2134"/>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5" name="Google Shape;2745;p57"/>
            <p:cNvSpPr/>
            <p:nvPr/>
          </p:nvSpPr>
          <p:spPr>
            <a:xfrm>
              <a:off x="2142425" y="3323300"/>
              <a:ext cx="62425" cy="53425"/>
            </a:xfrm>
            <a:custGeom>
              <a:rect b="b" l="l" r="r" t="t"/>
              <a:pathLst>
                <a:path extrusionOk="0" h="2137" w="2497">
                  <a:moveTo>
                    <a:pt x="1074" y="0"/>
                  </a:moveTo>
                  <a:cubicBezTo>
                    <a:pt x="481" y="0"/>
                    <a:pt x="9" y="480"/>
                    <a:pt x="1" y="1065"/>
                  </a:cubicBezTo>
                  <a:cubicBezTo>
                    <a:pt x="1" y="1709"/>
                    <a:pt x="526" y="2137"/>
                    <a:pt x="1075" y="2137"/>
                  </a:cubicBezTo>
                  <a:cubicBezTo>
                    <a:pt x="1337" y="2137"/>
                    <a:pt x="1604"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6" name="Google Shape;2746;p57"/>
            <p:cNvSpPr/>
            <p:nvPr/>
          </p:nvSpPr>
          <p:spPr>
            <a:xfrm>
              <a:off x="2142425" y="3247075"/>
              <a:ext cx="62425" cy="53450"/>
            </a:xfrm>
            <a:custGeom>
              <a:rect b="b" l="l" r="r" t="t"/>
              <a:pathLst>
                <a:path extrusionOk="0" h="2138" w="2497">
                  <a:moveTo>
                    <a:pt x="1074" y="1"/>
                  </a:moveTo>
                  <a:cubicBezTo>
                    <a:pt x="481" y="9"/>
                    <a:pt x="9" y="480"/>
                    <a:pt x="1" y="1066"/>
                  </a:cubicBezTo>
                  <a:cubicBezTo>
                    <a:pt x="1" y="1709"/>
                    <a:pt x="526" y="2137"/>
                    <a:pt x="1075" y="2137"/>
                  </a:cubicBezTo>
                  <a:cubicBezTo>
                    <a:pt x="1337" y="2137"/>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7" name="Google Shape;2747;p57"/>
            <p:cNvSpPr/>
            <p:nvPr/>
          </p:nvSpPr>
          <p:spPr>
            <a:xfrm>
              <a:off x="2142425" y="3171075"/>
              <a:ext cx="62425" cy="53275"/>
            </a:xfrm>
            <a:custGeom>
              <a:rect b="b" l="l" r="r" t="t"/>
              <a:pathLst>
                <a:path extrusionOk="0" h="2131" w="2497">
                  <a:moveTo>
                    <a:pt x="1074" y="0"/>
                  </a:moveTo>
                  <a:cubicBezTo>
                    <a:pt x="481" y="0"/>
                    <a:pt x="9" y="472"/>
                    <a:pt x="1" y="1065"/>
                  </a:cubicBezTo>
                  <a:cubicBezTo>
                    <a:pt x="1" y="1707"/>
                    <a:pt x="527" y="2131"/>
                    <a:pt x="1074" y="2131"/>
                  </a:cubicBezTo>
                  <a:cubicBezTo>
                    <a:pt x="1337" y="2131"/>
                    <a:pt x="1605" y="2032"/>
                    <a:pt x="1822" y="1813"/>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8" name="Google Shape;2748;p57"/>
            <p:cNvSpPr/>
            <p:nvPr/>
          </p:nvSpPr>
          <p:spPr>
            <a:xfrm>
              <a:off x="2142425" y="2180700"/>
              <a:ext cx="62425" cy="53350"/>
            </a:xfrm>
            <a:custGeom>
              <a:rect b="b" l="l" r="r" t="t"/>
              <a:pathLst>
                <a:path extrusionOk="0" h="2134" w="2497">
                  <a:moveTo>
                    <a:pt x="1074" y="1"/>
                  </a:moveTo>
                  <a:cubicBezTo>
                    <a:pt x="481" y="1"/>
                    <a:pt x="9" y="480"/>
                    <a:pt x="1" y="1066"/>
                  </a:cubicBezTo>
                  <a:cubicBezTo>
                    <a:pt x="1" y="1709"/>
                    <a:pt x="530" y="2133"/>
                    <a:pt x="1079" y="2133"/>
                  </a:cubicBezTo>
                  <a:cubicBezTo>
                    <a:pt x="1340" y="2133"/>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49" name="Google Shape;2749;p57"/>
            <p:cNvSpPr/>
            <p:nvPr/>
          </p:nvSpPr>
          <p:spPr>
            <a:xfrm>
              <a:off x="2142425" y="2028275"/>
              <a:ext cx="62425" cy="53450"/>
            </a:xfrm>
            <a:custGeom>
              <a:rect b="b" l="l" r="r" t="t"/>
              <a:pathLst>
                <a:path extrusionOk="0" h="2138" w="2497">
                  <a:moveTo>
                    <a:pt x="1074" y="1"/>
                  </a:moveTo>
                  <a:cubicBezTo>
                    <a:pt x="481"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0" name="Google Shape;2750;p57"/>
            <p:cNvSpPr/>
            <p:nvPr/>
          </p:nvSpPr>
          <p:spPr>
            <a:xfrm>
              <a:off x="2142425" y="1952050"/>
              <a:ext cx="62425" cy="53450"/>
            </a:xfrm>
            <a:custGeom>
              <a:rect b="b" l="l" r="r" t="t"/>
              <a:pathLst>
                <a:path extrusionOk="0" h="2138" w="2497">
                  <a:moveTo>
                    <a:pt x="1074" y="1"/>
                  </a:moveTo>
                  <a:cubicBezTo>
                    <a:pt x="481"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1" name="Google Shape;2751;p57"/>
            <p:cNvSpPr/>
            <p:nvPr/>
          </p:nvSpPr>
          <p:spPr>
            <a:xfrm>
              <a:off x="2142425" y="1876050"/>
              <a:ext cx="62425" cy="53275"/>
            </a:xfrm>
            <a:custGeom>
              <a:rect b="b" l="l" r="r" t="t"/>
              <a:pathLst>
                <a:path extrusionOk="0" h="2131" w="2497">
                  <a:moveTo>
                    <a:pt x="1074" y="1"/>
                  </a:moveTo>
                  <a:cubicBezTo>
                    <a:pt x="481"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2" name="Google Shape;2752;p57"/>
            <p:cNvSpPr/>
            <p:nvPr/>
          </p:nvSpPr>
          <p:spPr>
            <a:xfrm>
              <a:off x="2142425" y="179985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3" name="Google Shape;2753;p57"/>
            <p:cNvSpPr/>
            <p:nvPr/>
          </p:nvSpPr>
          <p:spPr>
            <a:xfrm>
              <a:off x="2142425" y="1571400"/>
              <a:ext cx="62425" cy="53250"/>
            </a:xfrm>
            <a:custGeom>
              <a:rect b="b" l="l" r="r" t="t"/>
              <a:pathLst>
                <a:path extrusionOk="0" h="2130" w="2497">
                  <a:moveTo>
                    <a:pt x="1074" y="1"/>
                  </a:moveTo>
                  <a:cubicBezTo>
                    <a:pt x="481" y="1"/>
                    <a:pt x="9" y="472"/>
                    <a:pt x="1" y="1066"/>
                  </a:cubicBezTo>
                  <a:cubicBezTo>
                    <a:pt x="1" y="1703"/>
                    <a:pt x="529" y="2129"/>
                    <a:pt x="1077" y="2129"/>
                  </a:cubicBezTo>
                  <a:cubicBezTo>
                    <a:pt x="1339" y="2129"/>
                    <a:pt x="1606"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4" name="Google Shape;2754;p57"/>
            <p:cNvSpPr/>
            <p:nvPr/>
          </p:nvSpPr>
          <p:spPr>
            <a:xfrm>
              <a:off x="2142425" y="1495200"/>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5" name="Google Shape;2755;p57"/>
            <p:cNvSpPr/>
            <p:nvPr/>
          </p:nvSpPr>
          <p:spPr>
            <a:xfrm>
              <a:off x="2142425" y="1038125"/>
              <a:ext cx="62425" cy="53325"/>
            </a:xfrm>
            <a:custGeom>
              <a:rect b="b" l="l" r="r" t="t"/>
              <a:pathLst>
                <a:path extrusionOk="0" h="2133"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6" name="Google Shape;2756;p57"/>
            <p:cNvSpPr/>
            <p:nvPr/>
          </p:nvSpPr>
          <p:spPr>
            <a:xfrm>
              <a:off x="2066425" y="4618300"/>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7" name="Google Shape;2757;p57"/>
            <p:cNvSpPr/>
            <p:nvPr/>
          </p:nvSpPr>
          <p:spPr>
            <a:xfrm>
              <a:off x="2066425" y="4542300"/>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3"/>
                    <a:pt x="1813" y="1813"/>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8" name="Google Shape;2758;p57"/>
            <p:cNvSpPr/>
            <p:nvPr/>
          </p:nvSpPr>
          <p:spPr>
            <a:xfrm>
              <a:off x="2066425" y="446607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59" name="Google Shape;2759;p57"/>
            <p:cNvSpPr/>
            <p:nvPr/>
          </p:nvSpPr>
          <p:spPr>
            <a:xfrm>
              <a:off x="2066425" y="438987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7"/>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0" name="Google Shape;2760;p57"/>
            <p:cNvSpPr/>
            <p:nvPr/>
          </p:nvSpPr>
          <p:spPr>
            <a:xfrm>
              <a:off x="2066425" y="43136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1" name="Google Shape;2761;p57"/>
            <p:cNvSpPr/>
            <p:nvPr/>
          </p:nvSpPr>
          <p:spPr>
            <a:xfrm>
              <a:off x="2066425" y="42374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40"/>
                    <a:pt x="1813" y="1821"/>
                  </a:cubicBezTo>
                  <a:cubicBezTo>
                    <a:pt x="2488" y="1155"/>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2" name="Google Shape;2762;p57"/>
            <p:cNvSpPr/>
            <p:nvPr/>
          </p:nvSpPr>
          <p:spPr>
            <a:xfrm>
              <a:off x="2066425" y="4161425"/>
              <a:ext cx="62225" cy="53300"/>
            </a:xfrm>
            <a:custGeom>
              <a:rect b="b" l="l" r="r" t="t"/>
              <a:pathLst>
                <a:path extrusionOk="0" h="2132" w="2489">
                  <a:moveTo>
                    <a:pt x="1065" y="1"/>
                  </a:moveTo>
                  <a:cubicBezTo>
                    <a:pt x="472" y="1"/>
                    <a:pt x="0" y="472"/>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3" name="Google Shape;2763;p57"/>
            <p:cNvSpPr/>
            <p:nvPr/>
          </p:nvSpPr>
          <p:spPr>
            <a:xfrm>
              <a:off x="2066425" y="3704150"/>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4" name="Google Shape;2764;p57"/>
            <p:cNvSpPr/>
            <p:nvPr/>
          </p:nvSpPr>
          <p:spPr>
            <a:xfrm>
              <a:off x="2066425" y="3627950"/>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5" name="Google Shape;2765;p57"/>
            <p:cNvSpPr/>
            <p:nvPr/>
          </p:nvSpPr>
          <p:spPr>
            <a:xfrm>
              <a:off x="2066425" y="3551925"/>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6" name="Google Shape;2766;p57"/>
            <p:cNvSpPr/>
            <p:nvPr/>
          </p:nvSpPr>
          <p:spPr>
            <a:xfrm>
              <a:off x="2066425"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7" name="Google Shape;2767;p57"/>
            <p:cNvSpPr/>
            <p:nvPr/>
          </p:nvSpPr>
          <p:spPr>
            <a:xfrm>
              <a:off x="2066275" y="3399500"/>
              <a:ext cx="62375" cy="53350"/>
            </a:xfrm>
            <a:custGeom>
              <a:rect b="b" l="l" r="r" t="t"/>
              <a:pathLst>
                <a:path extrusionOk="0" h="2134" w="2495">
                  <a:moveTo>
                    <a:pt x="1071" y="1"/>
                  </a:moveTo>
                  <a:cubicBezTo>
                    <a:pt x="478" y="1"/>
                    <a:pt x="6" y="480"/>
                    <a:pt x="6" y="1066"/>
                  </a:cubicBezTo>
                  <a:cubicBezTo>
                    <a:pt x="1" y="1709"/>
                    <a:pt x="528" y="2134"/>
                    <a:pt x="1076" y="2134"/>
                  </a:cubicBezTo>
                  <a:cubicBezTo>
                    <a:pt x="1338" y="2134"/>
                    <a:pt x="1604" y="2037"/>
                    <a:pt x="1819" y="1822"/>
                  </a:cubicBezTo>
                  <a:cubicBezTo>
                    <a:pt x="2494" y="1147"/>
                    <a:pt x="2014"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8" name="Google Shape;2768;p57"/>
            <p:cNvSpPr/>
            <p:nvPr/>
          </p:nvSpPr>
          <p:spPr>
            <a:xfrm>
              <a:off x="2066275" y="3323300"/>
              <a:ext cx="62375" cy="53425"/>
            </a:xfrm>
            <a:custGeom>
              <a:rect b="b" l="l" r="r" t="t"/>
              <a:pathLst>
                <a:path extrusionOk="0" h="2137" w="2495">
                  <a:moveTo>
                    <a:pt x="1071" y="0"/>
                  </a:moveTo>
                  <a:cubicBezTo>
                    <a:pt x="478" y="8"/>
                    <a:pt x="6" y="480"/>
                    <a:pt x="6" y="1065"/>
                  </a:cubicBezTo>
                  <a:cubicBezTo>
                    <a:pt x="1" y="1709"/>
                    <a:pt x="524" y="2137"/>
                    <a:pt x="1072" y="2137"/>
                  </a:cubicBezTo>
                  <a:cubicBezTo>
                    <a:pt x="1334" y="2137"/>
                    <a:pt x="1601" y="2039"/>
                    <a:pt x="1819" y="1821"/>
                  </a:cubicBezTo>
                  <a:cubicBezTo>
                    <a:pt x="2494" y="1154"/>
                    <a:pt x="2023"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9" name="Google Shape;2769;p57"/>
            <p:cNvSpPr/>
            <p:nvPr/>
          </p:nvSpPr>
          <p:spPr>
            <a:xfrm>
              <a:off x="2066275" y="3247075"/>
              <a:ext cx="62375" cy="53450"/>
            </a:xfrm>
            <a:custGeom>
              <a:rect b="b" l="l" r="r" t="t"/>
              <a:pathLst>
                <a:path extrusionOk="0" h="2138" w="2495">
                  <a:moveTo>
                    <a:pt x="1071" y="1"/>
                  </a:moveTo>
                  <a:cubicBezTo>
                    <a:pt x="486" y="9"/>
                    <a:pt x="6" y="480"/>
                    <a:pt x="6" y="1066"/>
                  </a:cubicBezTo>
                  <a:cubicBezTo>
                    <a:pt x="1" y="1709"/>
                    <a:pt x="524" y="2137"/>
                    <a:pt x="1072" y="2137"/>
                  </a:cubicBezTo>
                  <a:cubicBezTo>
                    <a:pt x="1334" y="2137"/>
                    <a:pt x="1601" y="2040"/>
                    <a:pt x="1819" y="1822"/>
                  </a:cubicBezTo>
                  <a:cubicBezTo>
                    <a:pt x="2494" y="1155"/>
                    <a:pt x="2023"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0" name="Google Shape;2770;p57"/>
            <p:cNvSpPr/>
            <p:nvPr/>
          </p:nvSpPr>
          <p:spPr>
            <a:xfrm>
              <a:off x="206642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1" name="Google Shape;2771;p57"/>
            <p:cNvSpPr/>
            <p:nvPr/>
          </p:nvSpPr>
          <p:spPr>
            <a:xfrm>
              <a:off x="206642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2" name="Google Shape;2772;p57"/>
            <p:cNvSpPr/>
            <p:nvPr/>
          </p:nvSpPr>
          <p:spPr>
            <a:xfrm>
              <a:off x="2066425" y="2942425"/>
              <a:ext cx="62225" cy="53450"/>
            </a:xfrm>
            <a:custGeom>
              <a:rect b="b" l="l" r="r" t="t"/>
              <a:pathLst>
                <a:path extrusionOk="0" h="2138" w="2489">
                  <a:moveTo>
                    <a:pt x="1065" y="1"/>
                  </a:moveTo>
                  <a:cubicBezTo>
                    <a:pt x="472" y="9"/>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3" name="Google Shape;2773;p57"/>
            <p:cNvSpPr/>
            <p:nvPr/>
          </p:nvSpPr>
          <p:spPr>
            <a:xfrm>
              <a:off x="206642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4" name="Google Shape;2774;p57"/>
            <p:cNvSpPr/>
            <p:nvPr/>
          </p:nvSpPr>
          <p:spPr>
            <a:xfrm>
              <a:off x="206642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5" name="Google Shape;2775;p57"/>
            <p:cNvSpPr/>
            <p:nvPr/>
          </p:nvSpPr>
          <p:spPr>
            <a:xfrm>
              <a:off x="206642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6" name="Google Shape;2776;p57"/>
            <p:cNvSpPr/>
            <p:nvPr/>
          </p:nvSpPr>
          <p:spPr>
            <a:xfrm>
              <a:off x="206642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7" name="Google Shape;2777;p57"/>
            <p:cNvSpPr/>
            <p:nvPr/>
          </p:nvSpPr>
          <p:spPr>
            <a:xfrm>
              <a:off x="2066425"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8" name="Google Shape;2778;p57"/>
            <p:cNvSpPr/>
            <p:nvPr/>
          </p:nvSpPr>
          <p:spPr>
            <a:xfrm>
              <a:off x="2066425"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9" name="Google Shape;2779;p57"/>
            <p:cNvSpPr/>
            <p:nvPr/>
          </p:nvSpPr>
          <p:spPr>
            <a:xfrm>
              <a:off x="2066425" y="1571400"/>
              <a:ext cx="62225" cy="53250"/>
            </a:xfrm>
            <a:custGeom>
              <a:rect b="b" l="l" r="r" t="t"/>
              <a:pathLst>
                <a:path extrusionOk="0" h="2130" w="2489">
                  <a:moveTo>
                    <a:pt x="1065" y="1"/>
                  </a:moveTo>
                  <a:cubicBezTo>
                    <a:pt x="472" y="1"/>
                    <a:pt x="0" y="472"/>
                    <a:pt x="0" y="1066"/>
                  </a:cubicBezTo>
                  <a:cubicBezTo>
                    <a:pt x="0" y="1703"/>
                    <a:pt x="525" y="2129"/>
                    <a:pt x="1071" y="2129"/>
                  </a:cubicBezTo>
                  <a:cubicBezTo>
                    <a:pt x="1332" y="2129"/>
                    <a:pt x="1598"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0" name="Google Shape;2780;p57"/>
            <p:cNvSpPr/>
            <p:nvPr/>
          </p:nvSpPr>
          <p:spPr>
            <a:xfrm>
              <a:off x="2066425"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1" name="Google Shape;2781;p57"/>
            <p:cNvSpPr/>
            <p:nvPr/>
          </p:nvSpPr>
          <p:spPr>
            <a:xfrm>
              <a:off x="206642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2" name="Google Shape;2782;p57"/>
            <p:cNvSpPr/>
            <p:nvPr/>
          </p:nvSpPr>
          <p:spPr>
            <a:xfrm>
              <a:off x="206642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3" name="Google Shape;2783;p57"/>
            <p:cNvSpPr/>
            <p:nvPr/>
          </p:nvSpPr>
          <p:spPr>
            <a:xfrm>
              <a:off x="2066425" y="1038125"/>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4" name="Google Shape;2784;p57"/>
            <p:cNvSpPr/>
            <p:nvPr/>
          </p:nvSpPr>
          <p:spPr>
            <a:xfrm>
              <a:off x="1990200" y="4542300"/>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3"/>
                    <a:pt x="1822" y="1813"/>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5" name="Google Shape;2785;p57"/>
            <p:cNvSpPr/>
            <p:nvPr/>
          </p:nvSpPr>
          <p:spPr>
            <a:xfrm>
              <a:off x="1990200" y="4466075"/>
              <a:ext cx="62225" cy="53300"/>
            </a:xfrm>
            <a:custGeom>
              <a:rect b="b" l="l" r="r" t="t"/>
              <a:pathLst>
                <a:path extrusionOk="0" h="2132" w="2489">
                  <a:moveTo>
                    <a:pt x="1066" y="1"/>
                  </a:moveTo>
                  <a:cubicBezTo>
                    <a:pt x="481" y="1"/>
                    <a:pt x="1" y="472"/>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6" name="Google Shape;2786;p57"/>
            <p:cNvSpPr/>
            <p:nvPr/>
          </p:nvSpPr>
          <p:spPr>
            <a:xfrm>
              <a:off x="1990200" y="4389875"/>
              <a:ext cx="62225" cy="53350"/>
            </a:xfrm>
            <a:custGeom>
              <a:rect b="b" l="l" r="r" t="t"/>
              <a:pathLst>
                <a:path extrusionOk="0" h="2134" w="2489">
                  <a:moveTo>
                    <a:pt x="1066" y="0"/>
                  </a:moveTo>
                  <a:cubicBezTo>
                    <a:pt x="481" y="0"/>
                    <a:pt x="1" y="480"/>
                    <a:pt x="1" y="1065"/>
                  </a:cubicBezTo>
                  <a:cubicBezTo>
                    <a:pt x="1" y="1709"/>
                    <a:pt x="526" y="2133"/>
                    <a:pt x="1075" y="2133"/>
                  </a:cubicBezTo>
                  <a:cubicBezTo>
                    <a:pt x="1337" y="2133"/>
                    <a:pt x="1604" y="2037"/>
                    <a:pt x="1822" y="1821"/>
                  </a:cubicBezTo>
                  <a:cubicBezTo>
                    <a:pt x="2489" y="1147"/>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7" name="Google Shape;2787;p57"/>
            <p:cNvSpPr/>
            <p:nvPr/>
          </p:nvSpPr>
          <p:spPr>
            <a:xfrm>
              <a:off x="1990200" y="3627950"/>
              <a:ext cx="62225" cy="53425"/>
            </a:xfrm>
            <a:custGeom>
              <a:rect b="b" l="l" r="r" t="t"/>
              <a:pathLst>
                <a:path extrusionOk="0" h="2137" w="2489">
                  <a:moveTo>
                    <a:pt x="1066" y="0"/>
                  </a:moveTo>
                  <a:cubicBezTo>
                    <a:pt x="481" y="8"/>
                    <a:pt x="1" y="480"/>
                    <a:pt x="1" y="1073"/>
                  </a:cubicBezTo>
                  <a:cubicBezTo>
                    <a:pt x="1" y="1711"/>
                    <a:pt x="525" y="2137"/>
                    <a:pt x="1074" y="2137"/>
                  </a:cubicBezTo>
                  <a:cubicBezTo>
                    <a:pt x="1336" y="2137"/>
                    <a:pt x="1604" y="2039"/>
                    <a:pt x="1822"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8" name="Google Shape;2788;p57"/>
            <p:cNvSpPr/>
            <p:nvPr/>
          </p:nvSpPr>
          <p:spPr>
            <a:xfrm>
              <a:off x="1990200" y="3551925"/>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89" name="Google Shape;2789;p57"/>
            <p:cNvSpPr/>
            <p:nvPr/>
          </p:nvSpPr>
          <p:spPr>
            <a:xfrm>
              <a:off x="1990200" y="3475725"/>
              <a:ext cx="62225" cy="53350"/>
            </a:xfrm>
            <a:custGeom>
              <a:rect b="b" l="l" r="r" t="t"/>
              <a:pathLst>
                <a:path extrusionOk="0" h="2134" w="2489">
                  <a:moveTo>
                    <a:pt x="1066" y="0"/>
                  </a:moveTo>
                  <a:cubicBezTo>
                    <a:pt x="472" y="0"/>
                    <a:pt x="1" y="480"/>
                    <a:pt x="1" y="1065"/>
                  </a:cubicBezTo>
                  <a:cubicBezTo>
                    <a:pt x="1" y="1709"/>
                    <a:pt x="526" y="2133"/>
                    <a:pt x="1075" y="2133"/>
                  </a:cubicBezTo>
                  <a:cubicBezTo>
                    <a:pt x="1337" y="2133"/>
                    <a:pt x="1604" y="2037"/>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0" name="Google Shape;2790;p57"/>
            <p:cNvSpPr/>
            <p:nvPr/>
          </p:nvSpPr>
          <p:spPr>
            <a:xfrm>
              <a:off x="1990200" y="3399500"/>
              <a:ext cx="62225" cy="53350"/>
            </a:xfrm>
            <a:custGeom>
              <a:rect b="b" l="l" r="r" t="t"/>
              <a:pathLst>
                <a:path extrusionOk="0" h="2134" w="2489">
                  <a:moveTo>
                    <a:pt x="1066" y="1"/>
                  </a:moveTo>
                  <a:cubicBezTo>
                    <a:pt x="481" y="1"/>
                    <a:pt x="1" y="480"/>
                    <a:pt x="1" y="1066"/>
                  </a:cubicBezTo>
                  <a:cubicBezTo>
                    <a:pt x="1" y="1709"/>
                    <a:pt x="526" y="2134"/>
                    <a:pt x="1075" y="2134"/>
                  </a:cubicBezTo>
                  <a:cubicBezTo>
                    <a:pt x="1337" y="2134"/>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1" name="Google Shape;2791;p57"/>
            <p:cNvSpPr/>
            <p:nvPr/>
          </p:nvSpPr>
          <p:spPr>
            <a:xfrm>
              <a:off x="1990075" y="3323300"/>
              <a:ext cx="62350" cy="53425"/>
            </a:xfrm>
            <a:custGeom>
              <a:rect b="b" l="l" r="r" t="t"/>
              <a:pathLst>
                <a:path extrusionOk="0" h="2137" w="2494">
                  <a:moveTo>
                    <a:pt x="1071" y="0"/>
                  </a:moveTo>
                  <a:cubicBezTo>
                    <a:pt x="486" y="8"/>
                    <a:pt x="6" y="480"/>
                    <a:pt x="6" y="1065"/>
                  </a:cubicBezTo>
                  <a:cubicBezTo>
                    <a:pt x="0" y="1709"/>
                    <a:pt x="528" y="2137"/>
                    <a:pt x="1075" y="2137"/>
                  </a:cubicBezTo>
                  <a:cubicBezTo>
                    <a:pt x="1337" y="2137"/>
                    <a:pt x="1603"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2" name="Google Shape;2792;p57"/>
            <p:cNvSpPr/>
            <p:nvPr/>
          </p:nvSpPr>
          <p:spPr>
            <a:xfrm>
              <a:off x="1990075" y="3247075"/>
              <a:ext cx="62350" cy="53450"/>
            </a:xfrm>
            <a:custGeom>
              <a:rect b="b" l="l" r="r" t="t"/>
              <a:pathLst>
                <a:path extrusionOk="0" h="2138" w="2494">
                  <a:moveTo>
                    <a:pt x="1071" y="1"/>
                  </a:moveTo>
                  <a:cubicBezTo>
                    <a:pt x="486" y="9"/>
                    <a:pt x="6" y="480"/>
                    <a:pt x="6" y="1066"/>
                  </a:cubicBezTo>
                  <a:cubicBezTo>
                    <a:pt x="0" y="1709"/>
                    <a:pt x="528" y="2137"/>
                    <a:pt x="1075" y="2137"/>
                  </a:cubicBezTo>
                  <a:cubicBezTo>
                    <a:pt x="1337" y="2137"/>
                    <a:pt x="1603"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3" name="Google Shape;2793;p57"/>
            <p:cNvSpPr/>
            <p:nvPr/>
          </p:nvSpPr>
          <p:spPr>
            <a:xfrm>
              <a:off x="1990200" y="317107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4" name="Google Shape;2794;p57"/>
            <p:cNvSpPr/>
            <p:nvPr/>
          </p:nvSpPr>
          <p:spPr>
            <a:xfrm>
              <a:off x="1990200" y="2942425"/>
              <a:ext cx="62225" cy="53450"/>
            </a:xfrm>
            <a:custGeom>
              <a:rect b="b" l="l" r="r" t="t"/>
              <a:pathLst>
                <a:path extrusionOk="0" h="2138" w="2489">
                  <a:moveTo>
                    <a:pt x="1066" y="1"/>
                  </a:moveTo>
                  <a:cubicBezTo>
                    <a:pt x="481" y="9"/>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5" name="Google Shape;2795;p57"/>
            <p:cNvSpPr/>
            <p:nvPr/>
          </p:nvSpPr>
          <p:spPr>
            <a:xfrm>
              <a:off x="1990200" y="2866425"/>
              <a:ext cx="62225" cy="53275"/>
            </a:xfrm>
            <a:custGeom>
              <a:rect b="b" l="l" r="r" t="t"/>
              <a:pathLst>
                <a:path extrusionOk="0" h="2131" w="2489">
                  <a:moveTo>
                    <a:pt x="1066" y="0"/>
                  </a:moveTo>
                  <a:cubicBezTo>
                    <a:pt x="481"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6" name="Google Shape;2796;p57"/>
            <p:cNvSpPr/>
            <p:nvPr/>
          </p:nvSpPr>
          <p:spPr>
            <a:xfrm>
              <a:off x="1990200" y="2333125"/>
              <a:ext cx="62225" cy="53450"/>
            </a:xfrm>
            <a:custGeom>
              <a:rect b="b" l="l" r="r" t="t"/>
              <a:pathLst>
                <a:path extrusionOk="0" h="2138" w="2489">
                  <a:moveTo>
                    <a:pt x="1066" y="1"/>
                  </a:moveTo>
                  <a:cubicBezTo>
                    <a:pt x="481" y="1"/>
                    <a:pt x="1" y="480"/>
                    <a:pt x="1" y="1066"/>
                  </a:cubicBezTo>
                  <a:cubicBezTo>
                    <a:pt x="1" y="1709"/>
                    <a:pt x="526" y="2137"/>
                    <a:pt x="1075" y="2137"/>
                  </a:cubicBezTo>
                  <a:cubicBezTo>
                    <a:pt x="1337" y="2137"/>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7" name="Google Shape;2797;p57"/>
            <p:cNvSpPr/>
            <p:nvPr/>
          </p:nvSpPr>
          <p:spPr>
            <a:xfrm>
              <a:off x="199020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30" y="2137"/>
                    <a:pt x="1078" y="2137"/>
                  </a:cubicBezTo>
                  <a:cubicBezTo>
                    <a:pt x="1340" y="2137"/>
                    <a:pt x="1607"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8" name="Google Shape;2798;p57"/>
            <p:cNvSpPr/>
            <p:nvPr/>
          </p:nvSpPr>
          <p:spPr>
            <a:xfrm>
              <a:off x="1990200" y="2180700"/>
              <a:ext cx="62225" cy="53350"/>
            </a:xfrm>
            <a:custGeom>
              <a:rect b="b" l="l" r="r" t="t"/>
              <a:pathLst>
                <a:path extrusionOk="0" h="2134" w="2489">
                  <a:moveTo>
                    <a:pt x="1066" y="1"/>
                  </a:moveTo>
                  <a:cubicBezTo>
                    <a:pt x="481" y="1"/>
                    <a:pt x="1" y="480"/>
                    <a:pt x="1" y="1066"/>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99" name="Google Shape;2799;p57"/>
            <p:cNvSpPr/>
            <p:nvPr/>
          </p:nvSpPr>
          <p:spPr>
            <a:xfrm>
              <a:off x="1990200" y="21045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0" name="Google Shape;2800;p57"/>
            <p:cNvSpPr/>
            <p:nvPr/>
          </p:nvSpPr>
          <p:spPr>
            <a:xfrm>
              <a:off x="1990200" y="2028275"/>
              <a:ext cx="62225" cy="53450"/>
            </a:xfrm>
            <a:custGeom>
              <a:rect b="b" l="l" r="r" t="t"/>
              <a:pathLst>
                <a:path extrusionOk="0" h="2138" w="2489">
                  <a:moveTo>
                    <a:pt x="1066" y="1"/>
                  </a:moveTo>
                  <a:cubicBezTo>
                    <a:pt x="481" y="1"/>
                    <a:pt x="1" y="480"/>
                    <a:pt x="1" y="1065"/>
                  </a:cubicBezTo>
                  <a:cubicBezTo>
                    <a:pt x="1" y="1709"/>
                    <a:pt x="526" y="2137"/>
                    <a:pt x="1075" y="2137"/>
                  </a:cubicBezTo>
                  <a:cubicBezTo>
                    <a:pt x="1337" y="2137"/>
                    <a:pt x="1604" y="2040"/>
                    <a:pt x="1822"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1" name="Google Shape;2801;p57"/>
            <p:cNvSpPr/>
            <p:nvPr/>
          </p:nvSpPr>
          <p:spPr>
            <a:xfrm>
              <a:off x="1990200" y="1952050"/>
              <a:ext cx="62225" cy="53450"/>
            </a:xfrm>
            <a:custGeom>
              <a:rect b="b" l="l" r="r" t="t"/>
              <a:pathLst>
                <a:path extrusionOk="0" h="2138" w="2489">
                  <a:moveTo>
                    <a:pt x="1066" y="1"/>
                  </a:moveTo>
                  <a:cubicBezTo>
                    <a:pt x="481" y="9"/>
                    <a:pt x="1" y="481"/>
                    <a:pt x="1" y="1074"/>
                  </a:cubicBezTo>
                  <a:cubicBezTo>
                    <a:pt x="1" y="1712"/>
                    <a:pt x="525" y="2138"/>
                    <a:pt x="1074" y="2138"/>
                  </a:cubicBezTo>
                  <a:cubicBezTo>
                    <a:pt x="1336" y="2138"/>
                    <a:pt x="1604" y="2040"/>
                    <a:pt x="1822"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2" name="Google Shape;2802;p57"/>
            <p:cNvSpPr/>
            <p:nvPr/>
          </p:nvSpPr>
          <p:spPr>
            <a:xfrm>
              <a:off x="1990200" y="1876050"/>
              <a:ext cx="62225" cy="53275"/>
            </a:xfrm>
            <a:custGeom>
              <a:rect b="b" l="l" r="r" t="t"/>
              <a:pathLst>
                <a:path extrusionOk="0" h="2131" w="2489">
                  <a:moveTo>
                    <a:pt x="1066" y="1"/>
                  </a:moveTo>
                  <a:cubicBezTo>
                    <a:pt x="481" y="1"/>
                    <a:pt x="1" y="472"/>
                    <a:pt x="1" y="1066"/>
                  </a:cubicBezTo>
                  <a:cubicBezTo>
                    <a:pt x="1" y="1707"/>
                    <a:pt x="523" y="2131"/>
                    <a:pt x="1070" y="2131"/>
                  </a:cubicBezTo>
                  <a:cubicBezTo>
                    <a:pt x="1333" y="2131"/>
                    <a:pt x="1603" y="2033"/>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3" name="Google Shape;2803;p57"/>
            <p:cNvSpPr/>
            <p:nvPr/>
          </p:nvSpPr>
          <p:spPr>
            <a:xfrm>
              <a:off x="1990200" y="179985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4" name="Google Shape;2804;p57"/>
            <p:cNvSpPr/>
            <p:nvPr/>
          </p:nvSpPr>
          <p:spPr>
            <a:xfrm>
              <a:off x="1990200" y="1647400"/>
              <a:ext cx="62225" cy="53450"/>
            </a:xfrm>
            <a:custGeom>
              <a:rect b="b" l="l" r="r" t="t"/>
              <a:pathLst>
                <a:path extrusionOk="0" h="2138" w="2489">
                  <a:moveTo>
                    <a:pt x="1066" y="1"/>
                  </a:moveTo>
                  <a:cubicBezTo>
                    <a:pt x="481" y="9"/>
                    <a:pt x="1" y="481"/>
                    <a:pt x="1" y="1066"/>
                  </a:cubicBezTo>
                  <a:cubicBezTo>
                    <a:pt x="1" y="1710"/>
                    <a:pt x="526" y="2138"/>
                    <a:pt x="1075" y="2138"/>
                  </a:cubicBezTo>
                  <a:cubicBezTo>
                    <a:pt x="1337" y="2138"/>
                    <a:pt x="1604" y="2040"/>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5" name="Google Shape;2805;p57"/>
            <p:cNvSpPr/>
            <p:nvPr/>
          </p:nvSpPr>
          <p:spPr>
            <a:xfrm>
              <a:off x="1990200" y="1571400"/>
              <a:ext cx="62225" cy="53250"/>
            </a:xfrm>
            <a:custGeom>
              <a:rect b="b" l="l" r="r" t="t"/>
              <a:pathLst>
                <a:path extrusionOk="0" h="2130" w="2489">
                  <a:moveTo>
                    <a:pt x="1066" y="1"/>
                  </a:moveTo>
                  <a:cubicBezTo>
                    <a:pt x="481" y="1"/>
                    <a:pt x="1" y="472"/>
                    <a:pt x="1" y="1066"/>
                  </a:cubicBezTo>
                  <a:cubicBezTo>
                    <a:pt x="1" y="1703"/>
                    <a:pt x="525" y="2129"/>
                    <a:pt x="1074" y="2129"/>
                  </a:cubicBezTo>
                  <a:cubicBezTo>
                    <a:pt x="1336" y="2129"/>
                    <a:pt x="1604" y="2032"/>
                    <a:pt x="1822"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6" name="Google Shape;2806;p57"/>
            <p:cNvSpPr/>
            <p:nvPr/>
          </p:nvSpPr>
          <p:spPr>
            <a:xfrm>
              <a:off x="1990200" y="1495200"/>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7" name="Google Shape;2807;p57"/>
            <p:cNvSpPr/>
            <p:nvPr/>
          </p:nvSpPr>
          <p:spPr>
            <a:xfrm>
              <a:off x="1990200" y="141897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8" name="Google Shape;2808;p57"/>
            <p:cNvSpPr/>
            <p:nvPr/>
          </p:nvSpPr>
          <p:spPr>
            <a:xfrm>
              <a:off x="1990200" y="1114325"/>
              <a:ext cx="62225" cy="53350"/>
            </a:xfrm>
            <a:custGeom>
              <a:rect b="b" l="l" r="r" t="t"/>
              <a:pathLst>
                <a:path extrusionOk="0" h="2134" w="2489">
                  <a:moveTo>
                    <a:pt x="1066" y="1"/>
                  </a:moveTo>
                  <a:cubicBezTo>
                    <a:pt x="481" y="1"/>
                    <a:pt x="1" y="480"/>
                    <a:pt x="1" y="1065"/>
                  </a:cubicBezTo>
                  <a:cubicBezTo>
                    <a:pt x="1" y="1709"/>
                    <a:pt x="526" y="2133"/>
                    <a:pt x="1075" y="2133"/>
                  </a:cubicBezTo>
                  <a:cubicBezTo>
                    <a:pt x="1337" y="2133"/>
                    <a:pt x="1604" y="2037"/>
                    <a:pt x="1822"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09" name="Google Shape;2809;p57"/>
            <p:cNvSpPr/>
            <p:nvPr/>
          </p:nvSpPr>
          <p:spPr>
            <a:xfrm>
              <a:off x="1990200" y="1038125"/>
              <a:ext cx="62225" cy="53325"/>
            </a:xfrm>
            <a:custGeom>
              <a:rect b="b" l="l" r="r" t="t"/>
              <a:pathLst>
                <a:path extrusionOk="0" h="2133" w="2489">
                  <a:moveTo>
                    <a:pt x="1066" y="0"/>
                  </a:moveTo>
                  <a:cubicBezTo>
                    <a:pt x="481" y="0"/>
                    <a:pt x="1" y="480"/>
                    <a:pt x="1" y="1065"/>
                  </a:cubicBezTo>
                  <a:cubicBezTo>
                    <a:pt x="1" y="1709"/>
                    <a:pt x="526" y="2133"/>
                    <a:pt x="1075" y="2133"/>
                  </a:cubicBezTo>
                  <a:cubicBezTo>
                    <a:pt x="1337" y="2133"/>
                    <a:pt x="1604" y="2036"/>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0" name="Google Shape;2810;p57"/>
            <p:cNvSpPr/>
            <p:nvPr/>
          </p:nvSpPr>
          <p:spPr>
            <a:xfrm>
              <a:off x="1914000" y="3551925"/>
              <a:ext cx="62225" cy="53300"/>
            </a:xfrm>
            <a:custGeom>
              <a:rect b="b" l="l" r="r" t="t"/>
              <a:pathLst>
                <a:path extrusionOk="0" h="2132" w="2489">
                  <a:moveTo>
                    <a:pt x="1065" y="1"/>
                  </a:moveTo>
                  <a:cubicBezTo>
                    <a:pt x="480" y="1"/>
                    <a:pt x="0" y="480"/>
                    <a:pt x="0" y="1066"/>
                  </a:cubicBezTo>
                  <a:cubicBezTo>
                    <a:pt x="0" y="1708"/>
                    <a:pt x="526" y="2131"/>
                    <a:pt x="1073" y="2131"/>
                  </a:cubicBezTo>
                  <a:cubicBezTo>
                    <a:pt x="1337" y="2131"/>
                    <a:pt x="1605"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1" name="Google Shape;2811;p57"/>
            <p:cNvSpPr/>
            <p:nvPr/>
          </p:nvSpPr>
          <p:spPr>
            <a:xfrm>
              <a:off x="1914000" y="3475725"/>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7"/>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2" name="Google Shape;2812;p57"/>
            <p:cNvSpPr/>
            <p:nvPr/>
          </p:nvSpPr>
          <p:spPr>
            <a:xfrm>
              <a:off x="1914000"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3" name="Google Shape;2813;p57"/>
            <p:cNvSpPr/>
            <p:nvPr/>
          </p:nvSpPr>
          <p:spPr>
            <a:xfrm>
              <a:off x="1914000" y="3323300"/>
              <a:ext cx="62225" cy="53425"/>
            </a:xfrm>
            <a:custGeom>
              <a:rect b="b" l="l" r="r" t="t"/>
              <a:pathLst>
                <a:path extrusionOk="0" h="2137" w="2489">
                  <a:moveTo>
                    <a:pt x="1065" y="0"/>
                  </a:moveTo>
                  <a:cubicBezTo>
                    <a:pt x="480" y="8"/>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4" name="Google Shape;2814;p57"/>
            <p:cNvSpPr/>
            <p:nvPr/>
          </p:nvSpPr>
          <p:spPr>
            <a:xfrm>
              <a:off x="1914000" y="3247075"/>
              <a:ext cx="62425" cy="53450"/>
            </a:xfrm>
            <a:custGeom>
              <a:rect b="b" l="l" r="r" t="t"/>
              <a:pathLst>
                <a:path extrusionOk="0" h="2138" w="2497">
                  <a:moveTo>
                    <a:pt x="1065" y="1"/>
                  </a:moveTo>
                  <a:cubicBezTo>
                    <a:pt x="480" y="9"/>
                    <a:pt x="9" y="480"/>
                    <a:pt x="0" y="1066"/>
                  </a:cubicBezTo>
                  <a:cubicBezTo>
                    <a:pt x="0" y="1709"/>
                    <a:pt x="526" y="2137"/>
                    <a:pt x="1074" y="2137"/>
                  </a:cubicBezTo>
                  <a:cubicBezTo>
                    <a:pt x="1336" y="2137"/>
                    <a:pt x="1603" y="2040"/>
                    <a:pt x="1821" y="1822"/>
                  </a:cubicBezTo>
                  <a:cubicBezTo>
                    <a:pt x="2496"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5" name="Google Shape;2815;p57"/>
            <p:cNvSpPr/>
            <p:nvPr/>
          </p:nvSpPr>
          <p:spPr>
            <a:xfrm>
              <a:off x="1914000" y="317107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6" name="Google Shape;2816;p57"/>
            <p:cNvSpPr/>
            <p:nvPr/>
          </p:nvSpPr>
          <p:spPr>
            <a:xfrm>
              <a:off x="1914000" y="2866425"/>
              <a:ext cx="62225" cy="53275"/>
            </a:xfrm>
            <a:custGeom>
              <a:rect b="b" l="l" r="r" t="t"/>
              <a:pathLst>
                <a:path extrusionOk="0" h="2131" w="2489">
                  <a:moveTo>
                    <a:pt x="1065" y="0"/>
                  </a:moveTo>
                  <a:cubicBezTo>
                    <a:pt x="480" y="0"/>
                    <a:pt x="0" y="472"/>
                    <a:pt x="0" y="1065"/>
                  </a:cubicBezTo>
                  <a:cubicBezTo>
                    <a:pt x="0" y="1707"/>
                    <a:pt x="523" y="2131"/>
                    <a:pt x="1070" y="2131"/>
                  </a:cubicBezTo>
                  <a:cubicBezTo>
                    <a:pt x="1333" y="2131"/>
                    <a:pt x="1602" y="2032"/>
                    <a:pt x="1821" y="1813"/>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7" name="Google Shape;2817;p57"/>
            <p:cNvSpPr/>
            <p:nvPr/>
          </p:nvSpPr>
          <p:spPr>
            <a:xfrm>
              <a:off x="1914000"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8" name="Google Shape;2818;p57"/>
            <p:cNvSpPr/>
            <p:nvPr/>
          </p:nvSpPr>
          <p:spPr>
            <a:xfrm>
              <a:off x="1914000"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19" name="Google Shape;2819;p57"/>
            <p:cNvSpPr/>
            <p:nvPr/>
          </p:nvSpPr>
          <p:spPr>
            <a:xfrm>
              <a:off x="1914000"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0" name="Google Shape;2820;p57"/>
            <p:cNvSpPr/>
            <p:nvPr/>
          </p:nvSpPr>
          <p:spPr>
            <a:xfrm>
              <a:off x="191400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80" y="2137"/>
                  </a:cubicBezTo>
                  <a:cubicBezTo>
                    <a:pt x="1343" y="2137"/>
                    <a:pt x="1611" y="2039"/>
                    <a:pt x="1830"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1" name="Google Shape;2821;p57"/>
            <p:cNvSpPr/>
            <p:nvPr/>
          </p:nvSpPr>
          <p:spPr>
            <a:xfrm>
              <a:off x="1914000"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2" name="Google Shape;2822;p57"/>
            <p:cNvSpPr/>
            <p:nvPr/>
          </p:nvSpPr>
          <p:spPr>
            <a:xfrm>
              <a:off x="1914000"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3" name="Google Shape;2823;p57"/>
            <p:cNvSpPr/>
            <p:nvPr/>
          </p:nvSpPr>
          <p:spPr>
            <a:xfrm>
              <a:off x="1914000"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4" name="Google Shape;2824;p57"/>
            <p:cNvSpPr/>
            <p:nvPr/>
          </p:nvSpPr>
          <p:spPr>
            <a:xfrm>
              <a:off x="1914000"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5" name="Google Shape;2825;p57"/>
            <p:cNvSpPr/>
            <p:nvPr/>
          </p:nvSpPr>
          <p:spPr>
            <a:xfrm>
              <a:off x="1914000"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6" name="Google Shape;2826;p57"/>
            <p:cNvSpPr/>
            <p:nvPr/>
          </p:nvSpPr>
          <p:spPr>
            <a:xfrm>
              <a:off x="1914000" y="11905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7" name="Google Shape;2827;p57"/>
            <p:cNvSpPr/>
            <p:nvPr/>
          </p:nvSpPr>
          <p:spPr>
            <a:xfrm>
              <a:off x="1914000" y="11143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8" name="Google Shape;2828;p57"/>
            <p:cNvSpPr/>
            <p:nvPr/>
          </p:nvSpPr>
          <p:spPr>
            <a:xfrm>
              <a:off x="1837775"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29" name="Google Shape;2829;p57"/>
            <p:cNvSpPr/>
            <p:nvPr/>
          </p:nvSpPr>
          <p:spPr>
            <a:xfrm>
              <a:off x="1837775" y="2866425"/>
              <a:ext cx="62425" cy="53275"/>
            </a:xfrm>
            <a:custGeom>
              <a:rect b="b" l="l" r="r" t="t"/>
              <a:pathLst>
                <a:path extrusionOk="0" h="2131" w="2497">
                  <a:moveTo>
                    <a:pt x="1066" y="0"/>
                  </a:moveTo>
                  <a:cubicBezTo>
                    <a:pt x="481" y="0"/>
                    <a:pt x="1" y="472"/>
                    <a:pt x="1" y="1065"/>
                  </a:cubicBezTo>
                  <a:cubicBezTo>
                    <a:pt x="1" y="1707"/>
                    <a:pt x="527" y="2131"/>
                    <a:pt x="1074" y="2131"/>
                  </a:cubicBezTo>
                  <a:cubicBezTo>
                    <a:pt x="1337" y="2131"/>
                    <a:pt x="1605"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0" name="Google Shape;2830;p57"/>
            <p:cNvSpPr/>
            <p:nvPr/>
          </p:nvSpPr>
          <p:spPr>
            <a:xfrm>
              <a:off x="1837775" y="2714000"/>
              <a:ext cx="62425" cy="53350"/>
            </a:xfrm>
            <a:custGeom>
              <a:rect b="b" l="l" r="r" t="t"/>
              <a:pathLst>
                <a:path extrusionOk="0" h="2134"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1" name="Google Shape;2831;p57"/>
            <p:cNvSpPr/>
            <p:nvPr/>
          </p:nvSpPr>
          <p:spPr>
            <a:xfrm>
              <a:off x="1837775" y="2637775"/>
              <a:ext cx="62425" cy="53450"/>
            </a:xfrm>
            <a:custGeom>
              <a:rect b="b" l="l" r="r" t="t"/>
              <a:pathLst>
                <a:path extrusionOk="0" h="2138" w="2497">
                  <a:moveTo>
                    <a:pt x="1066" y="1"/>
                  </a:moveTo>
                  <a:cubicBezTo>
                    <a:pt x="481" y="9"/>
                    <a:pt x="1" y="480"/>
                    <a:pt x="1" y="1074"/>
                  </a:cubicBezTo>
                  <a:cubicBezTo>
                    <a:pt x="1" y="1712"/>
                    <a:pt x="529" y="2137"/>
                    <a:pt x="1077" y="2137"/>
                  </a:cubicBezTo>
                  <a:cubicBezTo>
                    <a:pt x="1339" y="2137"/>
                    <a:pt x="1606"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2" name="Google Shape;2832;p57"/>
            <p:cNvSpPr/>
            <p:nvPr/>
          </p:nvSpPr>
          <p:spPr>
            <a:xfrm>
              <a:off x="1837775" y="2561575"/>
              <a:ext cx="62425" cy="53425"/>
            </a:xfrm>
            <a:custGeom>
              <a:rect b="b" l="l" r="r" t="t"/>
              <a:pathLst>
                <a:path extrusionOk="0" h="2137" w="2497">
                  <a:moveTo>
                    <a:pt x="1066" y="0"/>
                  </a:moveTo>
                  <a:cubicBezTo>
                    <a:pt x="481" y="8"/>
                    <a:pt x="9" y="480"/>
                    <a:pt x="1" y="1073"/>
                  </a:cubicBezTo>
                  <a:cubicBezTo>
                    <a:pt x="1" y="1711"/>
                    <a:pt x="525" y="2137"/>
                    <a:pt x="1074" y="2137"/>
                  </a:cubicBezTo>
                  <a:cubicBezTo>
                    <a:pt x="1336" y="2137"/>
                    <a:pt x="1604"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3" name="Google Shape;2833;p57"/>
            <p:cNvSpPr/>
            <p:nvPr/>
          </p:nvSpPr>
          <p:spPr>
            <a:xfrm>
              <a:off x="1837775" y="2485550"/>
              <a:ext cx="62425" cy="53300"/>
            </a:xfrm>
            <a:custGeom>
              <a:rect b="b" l="l" r="r" t="t"/>
              <a:pathLst>
                <a:path extrusionOk="0" h="2132" w="2497">
                  <a:moveTo>
                    <a:pt x="1066" y="1"/>
                  </a:moveTo>
                  <a:cubicBezTo>
                    <a:pt x="481" y="1"/>
                    <a:pt x="1" y="480"/>
                    <a:pt x="1" y="1066"/>
                  </a:cubicBezTo>
                  <a:cubicBezTo>
                    <a:pt x="1" y="1708"/>
                    <a:pt x="527" y="2131"/>
                    <a:pt x="1074" y="2131"/>
                  </a:cubicBezTo>
                  <a:cubicBezTo>
                    <a:pt x="1337" y="2131"/>
                    <a:pt x="1605"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4" name="Google Shape;2834;p57"/>
            <p:cNvSpPr/>
            <p:nvPr/>
          </p:nvSpPr>
          <p:spPr>
            <a:xfrm>
              <a:off x="1837775" y="2409350"/>
              <a:ext cx="62425" cy="53350"/>
            </a:xfrm>
            <a:custGeom>
              <a:rect b="b" l="l" r="r" t="t"/>
              <a:pathLst>
                <a:path extrusionOk="0" h="2134"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5" name="Google Shape;2835;p57"/>
            <p:cNvSpPr/>
            <p:nvPr/>
          </p:nvSpPr>
          <p:spPr>
            <a:xfrm>
              <a:off x="1837775"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6" name="Google Shape;2836;p57"/>
            <p:cNvSpPr/>
            <p:nvPr/>
          </p:nvSpPr>
          <p:spPr>
            <a:xfrm>
              <a:off x="1837775"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7" name="Google Shape;2837;p57"/>
            <p:cNvSpPr/>
            <p:nvPr/>
          </p:nvSpPr>
          <p:spPr>
            <a:xfrm>
              <a:off x="1837775"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8" name="Google Shape;2838;p57"/>
            <p:cNvSpPr/>
            <p:nvPr/>
          </p:nvSpPr>
          <p:spPr>
            <a:xfrm>
              <a:off x="1837775" y="2104500"/>
              <a:ext cx="62425" cy="53325"/>
            </a:xfrm>
            <a:custGeom>
              <a:rect b="b" l="l" r="r" t="t"/>
              <a:pathLst>
                <a:path extrusionOk="0" h="2133" w="2497">
                  <a:moveTo>
                    <a:pt x="1066" y="0"/>
                  </a:moveTo>
                  <a:cubicBezTo>
                    <a:pt x="481"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9" name="Google Shape;2839;p57"/>
            <p:cNvSpPr/>
            <p:nvPr/>
          </p:nvSpPr>
          <p:spPr>
            <a:xfrm>
              <a:off x="1837775"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0" name="Google Shape;2840;p57"/>
            <p:cNvSpPr/>
            <p:nvPr/>
          </p:nvSpPr>
          <p:spPr>
            <a:xfrm>
              <a:off x="1837775"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1" name="Google Shape;2841;p57"/>
            <p:cNvSpPr/>
            <p:nvPr/>
          </p:nvSpPr>
          <p:spPr>
            <a:xfrm>
              <a:off x="1837775"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2" name="Google Shape;2842;p57"/>
            <p:cNvSpPr/>
            <p:nvPr/>
          </p:nvSpPr>
          <p:spPr>
            <a:xfrm>
              <a:off x="1837775"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3" name="Google Shape;2843;p57"/>
            <p:cNvSpPr/>
            <p:nvPr/>
          </p:nvSpPr>
          <p:spPr>
            <a:xfrm>
              <a:off x="1837775"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4" name="Google Shape;2844;p57"/>
            <p:cNvSpPr/>
            <p:nvPr/>
          </p:nvSpPr>
          <p:spPr>
            <a:xfrm>
              <a:off x="1837775" y="11905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5" name="Google Shape;2845;p57"/>
            <p:cNvSpPr/>
            <p:nvPr/>
          </p:nvSpPr>
          <p:spPr>
            <a:xfrm>
              <a:off x="1837775" y="1114325"/>
              <a:ext cx="62425" cy="53350"/>
            </a:xfrm>
            <a:custGeom>
              <a:rect b="b" l="l" r="r" t="t"/>
              <a:pathLst>
                <a:path extrusionOk="0" h="2134" w="2497">
                  <a:moveTo>
                    <a:pt x="1066" y="1"/>
                  </a:moveTo>
                  <a:cubicBezTo>
                    <a:pt x="481"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6" name="Google Shape;2846;p57"/>
            <p:cNvSpPr/>
            <p:nvPr/>
          </p:nvSpPr>
          <p:spPr>
            <a:xfrm>
              <a:off x="1761775" y="3171075"/>
              <a:ext cx="62225" cy="53275"/>
            </a:xfrm>
            <a:custGeom>
              <a:rect b="b" l="l" r="r" t="t"/>
              <a:pathLst>
                <a:path extrusionOk="0" h="2131" w="2489">
                  <a:moveTo>
                    <a:pt x="1065" y="0"/>
                  </a:moveTo>
                  <a:cubicBezTo>
                    <a:pt x="472" y="0"/>
                    <a:pt x="0" y="472"/>
                    <a:pt x="0" y="1065"/>
                  </a:cubicBezTo>
                  <a:cubicBezTo>
                    <a:pt x="0" y="1707"/>
                    <a:pt x="523" y="2131"/>
                    <a:pt x="1067" y="2131"/>
                  </a:cubicBezTo>
                  <a:cubicBezTo>
                    <a:pt x="1329" y="2131"/>
                    <a:pt x="1597" y="2032"/>
                    <a:pt x="1813" y="1813"/>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7" name="Google Shape;2847;p57"/>
            <p:cNvSpPr/>
            <p:nvPr/>
          </p:nvSpPr>
          <p:spPr>
            <a:xfrm>
              <a:off x="1761775"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8" name="Google Shape;2848;p57"/>
            <p:cNvSpPr/>
            <p:nvPr/>
          </p:nvSpPr>
          <p:spPr>
            <a:xfrm>
              <a:off x="1761775"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49" name="Google Shape;2849;p57"/>
            <p:cNvSpPr/>
            <p:nvPr/>
          </p:nvSpPr>
          <p:spPr>
            <a:xfrm>
              <a:off x="1761775"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0" name="Google Shape;2850;p57"/>
            <p:cNvSpPr/>
            <p:nvPr/>
          </p:nvSpPr>
          <p:spPr>
            <a:xfrm>
              <a:off x="1761775" y="2485550"/>
              <a:ext cx="62225" cy="53300"/>
            </a:xfrm>
            <a:custGeom>
              <a:rect b="b" l="l" r="r" t="t"/>
              <a:pathLst>
                <a:path extrusionOk="0" h="2132" w="2489">
                  <a:moveTo>
                    <a:pt x="1065" y="1"/>
                  </a:moveTo>
                  <a:cubicBezTo>
                    <a:pt x="472" y="1"/>
                    <a:pt x="0" y="480"/>
                    <a:pt x="0" y="1066"/>
                  </a:cubicBezTo>
                  <a:cubicBezTo>
                    <a:pt x="0" y="1708"/>
                    <a:pt x="523" y="2131"/>
                    <a:pt x="1067" y="2131"/>
                  </a:cubicBezTo>
                  <a:cubicBezTo>
                    <a:pt x="1329" y="2131"/>
                    <a:pt x="1597" y="2033"/>
                    <a:pt x="1813" y="1814"/>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1" name="Google Shape;2851;p57"/>
            <p:cNvSpPr/>
            <p:nvPr/>
          </p:nvSpPr>
          <p:spPr>
            <a:xfrm>
              <a:off x="1761775"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2" name="Google Shape;2852;p57"/>
            <p:cNvSpPr/>
            <p:nvPr/>
          </p:nvSpPr>
          <p:spPr>
            <a:xfrm>
              <a:off x="1761775"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3" name="Google Shape;2853;p57"/>
            <p:cNvSpPr/>
            <p:nvPr/>
          </p:nvSpPr>
          <p:spPr>
            <a:xfrm>
              <a:off x="1761775"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4" name="Google Shape;2854;p57"/>
            <p:cNvSpPr/>
            <p:nvPr/>
          </p:nvSpPr>
          <p:spPr>
            <a:xfrm>
              <a:off x="1761775"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5" name="Google Shape;2855;p57"/>
            <p:cNvSpPr/>
            <p:nvPr/>
          </p:nvSpPr>
          <p:spPr>
            <a:xfrm>
              <a:off x="1761775"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6" name="Google Shape;2856;p57"/>
            <p:cNvSpPr/>
            <p:nvPr/>
          </p:nvSpPr>
          <p:spPr>
            <a:xfrm>
              <a:off x="1761775"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7" name="Google Shape;2857;p57"/>
            <p:cNvSpPr/>
            <p:nvPr/>
          </p:nvSpPr>
          <p:spPr>
            <a:xfrm>
              <a:off x="1761775"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55"/>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8" name="Google Shape;2858;p57"/>
            <p:cNvSpPr/>
            <p:nvPr/>
          </p:nvSpPr>
          <p:spPr>
            <a:xfrm>
              <a:off x="1761775" y="164740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59" name="Google Shape;2859;p57"/>
            <p:cNvSpPr/>
            <p:nvPr/>
          </p:nvSpPr>
          <p:spPr>
            <a:xfrm>
              <a:off x="1761775"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0" name="Google Shape;2860;p57"/>
            <p:cNvSpPr/>
            <p:nvPr/>
          </p:nvSpPr>
          <p:spPr>
            <a:xfrm>
              <a:off x="1761775" y="11905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1" name="Google Shape;2861;p57"/>
            <p:cNvSpPr/>
            <p:nvPr/>
          </p:nvSpPr>
          <p:spPr>
            <a:xfrm>
              <a:off x="1761775" y="11143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2" name="Google Shape;2862;p57"/>
            <p:cNvSpPr/>
            <p:nvPr/>
          </p:nvSpPr>
          <p:spPr>
            <a:xfrm>
              <a:off x="1685550" y="3018650"/>
              <a:ext cx="62225" cy="53425"/>
            </a:xfrm>
            <a:custGeom>
              <a:rect b="b" l="l" r="r" t="t"/>
              <a:pathLst>
                <a:path extrusionOk="0" h="2137" w="2489">
                  <a:moveTo>
                    <a:pt x="1066" y="0"/>
                  </a:moveTo>
                  <a:cubicBezTo>
                    <a:pt x="472" y="0"/>
                    <a:pt x="1" y="480"/>
                    <a:pt x="1" y="1065"/>
                  </a:cubicBezTo>
                  <a:cubicBezTo>
                    <a:pt x="1" y="1709"/>
                    <a:pt x="526" y="2137"/>
                    <a:pt x="1075" y="2137"/>
                  </a:cubicBezTo>
                  <a:cubicBezTo>
                    <a:pt x="1337" y="2137"/>
                    <a:pt x="1604" y="2039"/>
                    <a:pt x="1822"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3" name="Google Shape;2863;p57"/>
            <p:cNvSpPr/>
            <p:nvPr/>
          </p:nvSpPr>
          <p:spPr>
            <a:xfrm>
              <a:off x="1685550"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4" name="Google Shape;2864;p57"/>
            <p:cNvSpPr/>
            <p:nvPr/>
          </p:nvSpPr>
          <p:spPr>
            <a:xfrm>
              <a:off x="1685550" y="2866425"/>
              <a:ext cx="62225" cy="53275"/>
            </a:xfrm>
            <a:custGeom>
              <a:rect b="b" l="l" r="r" t="t"/>
              <a:pathLst>
                <a:path extrusionOk="0" h="2131" w="2489">
                  <a:moveTo>
                    <a:pt x="1066" y="0"/>
                  </a:moveTo>
                  <a:cubicBezTo>
                    <a:pt x="472" y="0"/>
                    <a:pt x="1" y="472"/>
                    <a:pt x="1" y="1065"/>
                  </a:cubicBezTo>
                  <a:cubicBezTo>
                    <a:pt x="1" y="1707"/>
                    <a:pt x="523" y="2131"/>
                    <a:pt x="1070" y="2131"/>
                  </a:cubicBezTo>
                  <a:cubicBezTo>
                    <a:pt x="1333" y="2131"/>
                    <a:pt x="1603" y="2032"/>
                    <a:pt x="1822"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5" name="Google Shape;2865;p57"/>
            <p:cNvSpPr/>
            <p:nvPr/>
          </p:nvSpPr>
          <p:spPr>
            <a:xfrm>
              <a:off x="168555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6" name="Google Shape;2866;p57"/>
            <p:cNvSpPr/>
            <p:nvPr/>
          </p:nvSpPr>
          <p:spPr>
            <a:xfrm>
              <a:off x="168555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7" name="Google Shape;2867;p57"/>
            <p:cNvSpPr/>
            <p:nvPr/>
          </p:nvSpPr>
          <p:spPr>
            <a:xfrm>
              <a:off x="16855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8" name="Google Shape;2868;p57"/>
            <p:cNvSpPr/>
            <p:nvPr/>
          </p:nvSpPr>
          <p:spPr>
            <a:xfrm>
              <a:off x="16855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9" name="Google Shape;2869;p57"/>
            <p:cNvSpPr/>
            <p:nvPr/>
          </p:nvSpPr>
          <p:spPr>
            <a:xfrm>
              <a:off x="1685550"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0" name="Google Shape;2870;p57"/>
            <p:cNvSpPr/>
            <p:nvPr/>
          </p:nvSpPr>
          <p:spPr>
            <a:xfrm>
              <a:off x="168555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1" name="Google Shape;2871;p57"/>
            <p:cNvSpPr/>
            <p:nvPr/>
          </p:nvSpPr>
          <p:spPr>
            <a:xfrm>
              <a:off x="168555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2" name="Google Shape;2872;p57"/>
            <p:cNvSpPr/>
            <p:nvPr/>
          </p:nvSpPr>
          <p:spPr>
            <a:xfrm>
              <a:off x="168555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3" name="Google Shape;2873;p57"/>
            <p:cNvSpPr/>
            <p:nvPr/>
          </p:nvSpPr>
          <p:spPr>
            <a:xfrm>
              <a:off x="16855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4" name="Google Shape;2874;p57"/>
            <p:cNvSpPr/>
            <p:nvPr/>
          </p:nvSpPr>
          <p:spPr>
            <a:xfrm>
              <a:off x="1685550"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5" name="Google Shape;2875;p57"/>
            <p:cNvSpPr/>
            <p:nvPr/>
          </p:nvSpPr>
          <p:spPr>
            <a:xfrm>
              <a:off x="16855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6" name="Google Shape;2876;p57"/>
            <p:cNvSpPr/>
            <p:nvPr/>
          </p:nvSpPr>
          <p:spPr>
            <a:xfrm>
              <a:off x="16855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7" name="Google Shape;2877;p57"/>
            <p:cNvSpPr/>
            <p:nvPr/>
          </p:nvSpPr>
          <p:spPr>
            <a:xfrm>
              <a:off x="1685550" y="11143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8" name="Google Shape;2878;p57"/>
            <p:cNvSpPr/>
            <p:nvPr/>
          </p:nvSpPr>
          <p:spPr>
            <a:xfrm>
              <a:off x="1609350" y="2942425"/>
              <a:ext cx="62200" cy="53450"/>
            </a:xfrm>
            <a:custGeom>
              <a:rect b="b" l="l" r="r" t="t"/>
              <a:pathLst>
                <a:path extrusionOk="0" h="2138" w="2488">
                  <a:moveTo>
                    <a:pt x="1065" y="1"/>
                  </a:moveTo>
                  <a:cubicBezTo>
                    <a:pt x="480" y="9"/>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9" name="Google Shape;2879;p57"/>
            <p:cNvSpPr/>
            <p:nvPr/>
          </p:nvSpPr>
          <p:spPr>
            <a:xfrm>
              <a:off x="1609350" y="2866425"/>
              <a:ext cx="62200" cy="53275"/>
            </a:xfrm>
            <a:custGeom>
              <a:rect b="b" l="l" r="r" t="t"/>
              <a:pathLst>
                <a:path extrusionOk="0" h="2131" w="2488">
                  <a:moveTo>
                    <a:pt x="1065" y="0"/>
                  </a:moveTo>
                  <a:cubicBezTo>
                    <a:pt x="480" y="0"/>
                    <a:pt x="0" y="472"/>
                    <a:pt x="0" y="1065"/>
                  </a:cubicBezTo>
                  <a:cubicBezTo>
                    <a:pt x="0" y="1707"/>
                    <a:pt x="523"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0" name="Google Shape;2880;p57"/>
            <p:cNvSpPr/>
            <p:nvPr/>
          </p:nvSpPr>
          <p:spPr>
            <a:xfrm>
              <a:off x="16093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1" name="Google Shape;2881;p57"/>
            <p:cNvSpPr/>
            <p:nvPr/>
          </p:nvSpPr>
          <p:spPr>
            <a:xfrm>
              <a:off x="160935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2" name="Google Shape;2882;p57"/>
            <p:cNvSpPr/>
            <p:nvPr/>
          </p:nvSpPr>
          <p:spPr>
            <a:xfrm>
              <a:off x="160935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3" name="Google Shape;2883;p57"/>
            <p:cNvSpPr/>
            <p:nvPr/>
          </p:nvSpPr>
          <p:spPr>
            <a:xfrm>
              <a:off x="1609350" y="2333125"/>
              <a:ext cx="62200" cy="53450"/>
            </a:xfrm>
            <a:custGeom>
              <a:rect b="b" l="l" r="r" t="t"/>
              <a:pathLst>
                <a:path extrusionOk="0" h="2138" w="2488">
                  <a:moveTo>
                    <a:pt x="1065" y="1"/>
                  </a:moveTo>
                  <a:cubicBezTo>
                    <a:pt x="480" y="1"/>
                    <a:pt x="0" y="480"/>
                    <a:pt x="0" y="1066"/>
                  </a:cubicBezTo>
                  <a:cubicBezTo>
                    <a:pt x="0" y="1709"/>
                    <a:pt x="526"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4" name="Google Shape;2884;p57"/>
            <p:cNvSpPr/>
            <p:nvPr/>
          </p:nvSpPr>
          <p:spPr>
            <a:xfrm>
              <a:off x="1609350"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5" name="Google Shape;2885;p57"/>
            <p:cNvSpPr/>
            <p:nvPr/>
          </p:nvSpPr>
          <p:spPr>
            <a:xfrm>
              <a:off x="160935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6" name="Google Shape;2886;p57"/>
            <p:cNvSpPr/>
            <p:nvPr/>
          </p:nvSpPr>
          <p:spPr>
            <a:xfrm>
              <a:off x="160935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7" name="Google Shape;2887;p57"/>
            <p:cNvSpPr/>
            <p:nvPr/>
          </p:nvSpPr>
          <p:spPr>
            <a:xfrm>
              <a:off x="1609350" y="2028275"/>
              <a:ext cx="62200" cy="53450"/>
            </a:xfrm>
            <a:custGeom>
              <a:rect b="b" l="l" r="r" t="t"/>
              <a:pathLst>
                <a:path extrusionOk="0" h="2138" w="2488">
                  <a:moveTo>
                    <a:pt x="1065" y="1"/>
                  </a:moveTo>
                  <a:cubicBezTo>
                    <a:pt x="480" y="1"/>
                    <a:pt x="0" y="480"/>
                    <a:pt x="0" y="1065"/>
                  </a:cubicBezTo>
                  <a:cubicBezTo>
                    <a:pt x="0" y="1709"/>
                    <a:pt x="526"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8" name="Google Shape;2888;p57"/>
            <p:cNvSpPr/>
            <p:nvPr/>
          </p:nvSpPr>
          <p:spPr>
            <a:xfrm>
              <a:off x="16093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9" name="Google Shape;2889;p57"/>
            <p:cNvSpPr/>
            <p:nvPr/>
          </p:nvSpPr>
          <p:spPr>
            <a:xfrm>
              <a:off x="160935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0" name="Google Shape;2890;p57"/>
            <p:cNvSpPr/>
            <p:nvPr/>
          </p:nvSpPr>
          <p:spPr>
            <a:xfrm>
              <a:off x="16093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1" name="Google Shape;2891;p57"/>
            <p:cNvSpPr/>
            <p:nvPr/>
          </p:nvSpPr>
          <p:spPr>
            <a:xfrm>
              <a:off x="1609350" y="1647400"/>
              <a:ext cx="62200" cy="53450"/>
            </a:xfrm>
            <a:custGeom>
              <a:rect b="b" l="l" r="r" t="t"/>
              <a:pathLst>
                <a:path extrusionOk="0" h="2138" w="2488">
                  <a:moveTo>
                    <a:pt x="1065" y="1"/>
                  </a:moveTo>
                  <a:cubicBezTo>
                    <a:pt x="480" y="9"/>
                    <a:pt x="0" y="481"/>
                    <a:pt x="0" y="1066"/>
                  </a:cubicBezTo>
                  <a:cubicBezTo>
                    <a:pt x="0" y="1710"/>
                    <a:pt x="526"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2" name="Google Shape;2892;p57"/>
            <p:cNvSpPr/>
            <p:nvPr/>
          </p:nvSpPr>
          <p:spPr>
            <a:xfrm>
              <a:off x="16093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3" name="Google Shape;2893;p57"/>
            <p:cNvSpPr/>
            <p:nvPr/>
          </p:nvSpPr>
          <p:spPr>
            <a:xfrm>
              <a:off x="16093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4" name="Google Shape;2894;p57"/>
            <p:cNvSpPr/>
            <p:nvPr/>
          </p:nvSpPr>
          <p:spPr>
            <a:xfrm>
              <a:off x="1609350"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5" name="Google Shape;2895;p57"/>
            <p:cNvSpPr/>
            <p:nvPr/>
          </p:nvSpPr>
          <p:spPr>
            <a:xfrm>
              <a:off x="1609350" y="11143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6" name="Google Shape;2896;p57"/>
            <p:cNvSpPr/>
            <p:nvPr/>
          </p:nvSpPr>
          <p:spPr>
            <a:xfrm>
              <a:off x="1533125" y="2942425"/>
              <a:ext cx="62425" cy="53450"/>
            </a:xfrm>
            <a:custGeom>
              <a:rect b="b" l="l" r="r" t="t"/>
              <a:pathLst>
                <a:path extrusionOk="0" h="2138" w="2497">
                  <a:moveTo>
                    <a:pt x="1066" y="1"/>
                  </a:moveTo>
                  <a:cubicBezTo>
                    <a:pt x="480" y="9"/>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7" name="Google Shape;2897;p57"/>
            <p:cNvSpPr/>
            <p:nvPr/>
          </p:nvSpPr>
          <p:spPr>
            <a:xfrm>
              <a:off x="1533125"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8" name="Google Shape;2898;p57"/>
            <p:cNvSpPr/>
            <p:nvPr/>
          </p:nvSpPr>
          <p:spPr>
            <a:xfrm>
              <a:off x="1533125" y="2561575"/>
              <a:ext cx="62425" cy="53425"/>
            </a:xfrm>
            <a:custGeom>
              <a:rect b="b" l="l" r="r" t="t"/>
              <a:pathLst>
                <a:path extrusionOk="0" h="2137" w="2497">
                  <a:moveTo>
                    <a:pt x="1066" y="0"/>
                  </a:moveTo>
                  <a:cubicBezTo>
                    <a:pt x="480" y="8"/>
                    <a:pt x="1" y="480"/>
                    <a:pt x="1" y="1073"/>
                  </a:cubicBezTo>
                  <a:cubicBezTo>
                    <a:pt x="1" y="1711"/>
                    <a:pt x="525" y="2137"/>
                    <a:pt x="1073" y="2137"/>
                  </a:cubicBezTo>
                  <a:cubicBezTo>
                    <a:pt x="1336" y="2137"/>
                    <a:pt x="1603" y="2039"/>
                    <a:pt x="1822" y="1821"/>
                  </a:cubicBezTo>
                  <a:cubicBezTo>
                    <a:pt x="2497"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9" name="Google Shape;2899;p57"/>
            <p:cNvSpPr/>
            <p:nvPr/>
          </p:nvSpPr>
          <p:spPr>
            <a:xfrm>
              <a:off x="1533125"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0" name="Google Shape;2900;p57"/>
            <p:cNvSpPr/>
            <p:nvPr/>
          </p:nvSpPr>
          <p:spPr>
            <a:xfrm>
              <a:off x="1533125" y="2409350"/>
              <a:ext cx="62425" cy="53350"/>
            </a:xfrm>
            <a:custGeom>
              <a:rect b="b" l="l" r="r" t="t"/>
              <a:pathLst>
                <a:path extrusionOk="0" h="2134"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1" name="Google Shape;2901;p57"/>
            <p:cNvSpPr/>
            <p:nvPr/>
          </p:nvSpPr>
          <p:spPr>
            <a:xfrm>
              <a:off x="1533125" y="2333125"/>
              <a:ext cx="62425" cy="53450"/>
            </a:xfrm>
            <a:custGeom>
              <a:rect b="b" l="l" r="r" t="t"/>
              <a:pathLst>
                <a:path extrusionOk="0" h="2138" w="2497">
                  <a:moveTo>
                    <a:pt x="1066" y="1"/>
                  </a:moveTo>
                  <a:cubicBezTo>
                    <a:pt x="480"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2" name="Google Shape;2902;p57"/>
            <p:cNvSpPr/>
            <p:nvPr/>
          </p:nvSpPr>
          <p:spPr>
            <a:xfrm>
              <a:off x="1533125" y="2256925"/>
              <a:ext cx="62575" cy="53425"/>
            </a:xfrm>
            <a:custGeom>
              <a:rect b="b" l="l" r="r" t="t"/>
              <a:pathLst>
                <a:path extrusionOk="0" h="2137" w="2503">
                  <a:moveTo>
                    <a:pt x="1076" y="0"/>
                  </a:moveTo>
                  <a:cubicBezTo>
                    <a:pt x="1073" y="0"/>
                    <a:pt x="1069" y="0"/>
                    <a:pt x="1066" y="0"/>
                  </a:cubicBezTo>
                  <a:cubicBezTo>
                    <a:pt x="480" y="0"/>
                    <a:pt x="1" y="480"/>
                    <a:pt x="1" y="1065"/>
                  </a:cubicBezTo>
                  <a:cubicBezTo>
                    <a:pt x="1" y="1709"/>
                    <a:pt x="530" y="2137"/>
                    <a:pt x="1081" y="2137"/>
                  </a:cubicBezTo>
                  <a:cubicBezTo>
                    <a:pt x="1344"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3" name="Google Shape;2903;p57"/>
            <p:cNvSpPr/>
            <p:nvPr/>
          </p:nvSpPr>
          <p:spPr>
            <a:xfrm>
              <a:off x="1533125" y="2180700"/>
              <a:ext cx="62425" cy="53350"/>
            </a:xfrm>
            <a:custGeom>
              <a:rect b="b" l="l" r="r" t="t"/>
              <a:pathLst>
                <a:path extrusionOk="0" h="2134" w="2497">
                  <a:moveTo>
                    <a:pt x="1066" y="1"/>
                  </a:moveTo>
                  <a:cubicBezTo>
                    <a:pt x="480" y="1"/>
                    <a:pt x="1"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4" name="Google Shape;2904;p57"/>
            <p:cNvSpPr/>
            <p:nvPr/>
          </p:nvSpPr>
          <p:spPr>
            <a:xfrm>
              <a:off x="1533125" y="21045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5" name="Google Shape;2905;p57"/>
            <p:cNvSpPr/>
            <p:nvPr/>
          </p:nvSpPr>
          <p:spPr>
            <a:xfrm>
              <a:off x="1533125" y="2028275"/>
              <a:ext cx="62425" cy="53450"/>
            </a:xfrm>
            <a:custGeom>
              <a:rect b="b" l="l" r="r" t="t"/>
              <a:pathLst>
                <a:path extrusionOk="0" h="2138" w="2497">
                  <a:moveTo>
                    <a:pt x="1066" y="1"/>
                  </a:moveTo>
                  <a:cubicBezTo>
                    <a:pt x="480" y="1"/>
                    <a:pt x="1"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6" name="Google Shape;2906;p57"/>
            <p:cNvSpPr/>
            <p:nvPr/>
          </p:nvSpPr>
          <p:spPr>
            <a:xfrm>
              <a:off x="1533125" y="1952050"/>
              <a:ext cx="62425" cy="53450"/>
            </a:xfrm>
            <a:custGeom>
              <a:rect b="b" l="l" r="r" t="t"/>
              <a:pathLst>
                <a:path extrusionOk="0" h="2138" w="2497">
                  <a:moveTo>
                    <a:pt x="1066" y="1"/>
                  </a:moveTo>
                  <a:cubicBezTo>
                    <a:pt x="480" y="9"/>
                    <a:pt x="1" y="481"/>
                    <a:pt x="1" y="1074"/>
                  </a:cubicBezTo>
                  <a:cubicBezTo>
                    <a:pt x="1" y="1712"/>
                    <a:pt x="525" y="2138"/>
                    <a:pt x="1073" y="2138"/>
                  </a:cubicBezTo>
                  <a:cubicBezTo>
                    <a:pt x="1336" y="2138"/>
                    <a:pt x="1603"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7" name="Google Shape;2907;p57"/>
            <p:cNvSpPr/>
            <p:nvPr/>
          </p:nvSpPr>
          <p:spPr>
            <a:xfrm>
              <a:off x="1533125" y="1876050"/>
              <a:ext cx="62425" cy="53275"/>
            </a:xfrm>
            <a:custGeom>
              <a:rect b="b" l="l" r="r" t="t"/>
              <a:pathLst>
                <a:path extrusionOk="0" h="2131" w="2497">
                  <a:moveTo>
                    <a:pt x="1066" y="1"/>
                  </a:moveTo>
                  <a:cubicBezTo>
                    <a:pt x="480" y="1"/>
                    <a:pt x="1" y="472"/>
                    <a:pt x="1" y="1066"/>
                  </a:cubicBezTo>
                  <a:cubicBezTo>
                    <a:pt x="1" y="1707"/>
                    <a:pt x="523" y="2131"/>
                    <a:pt x="1070" y="2131"/>
                  </a:cubicBezTo>
                  <a:cubicBezTo>
                    <a:pt x="1333" y="2131"/>
                    <a:pt x="1602"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8" name="Google Shape;2908;p57"/>
            <p:cNvSpPr/>
            <p:nvPr/>
          </p:nvSpPr>
          <p:spPr>
            <a:xfrm>
              <a:off x="1533125"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9" name="Google Shape;2909;p57"/>
            <p:cNvSpPr/>
            <p:nvPr/>
          </p:nvSpPr>
          <p:spPr>
            <a:xfrm>
              <a:off x="1533125"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0" name="Google Shape;2910;p57"/>
            <p:cNvSpPr/>
            <p:nvPr/>
          </p:nvSpPr>
          <p:spPr>
            <a:xfrm>
              <a:off x="1533125" y="164740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1" name="Google Shape;2911;p57"/>
            <p:cNvSpPr/>
            <p:nvPr/>
          </p:nvSpPr>
          <p:spPr>
            <a:xfrm>
              <a:off x="1533125" y="1342750"/>
              <a:ext cx="62425" cy="53450"/>
            </a:xfrm>
            <a:custGeom>
              <a:rect b="b" l="l" r="r" t="t"/>
              <a:pathLst>
                <a:path extrusionOk="0" h="2138" w="2497">
                  <a:moveTo>
                    <a:pt x="1066" y="1"/>
                  </a:moveTo>
                  <a:cubicBezTo>
                    <a:pt x="480" y="1"/>
                    <a:pt x="1"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2" name="Google Shape;2912;p57"/>
            <p:cNvSpPr/>
            <p:nvPr/>
          </p:nvSpPr>
          <p:spPr>
            <a:xfrm>
              <a:off x="1456925"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3" name="Google Shape;2913;p57"/>
            <p:cNvSpPr/>
            <p:nvPr/>
          </p:nvSpPr>
          <p:spPr>
            <a:xfrm>
              <a:off x="1456925" y="2790200"/>
              <a:ext cx="62425" cy="53350"/>
            </a:xfrm>
            <a:custGeom>
              <a:rect b="b" l="l" r="r" t="t"/>
              <a:pathLst>
                <a:path extrusionOk="0" h="2134" w="2497">
                  <a:moveTo>
                    <a:pt x="1065" y="1"/>
                  </a:moveTo>
                  <a:cubicBezTo>
                    <a:pt x="480" y="1"/>
                    <a:pt x="8"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4" name="Google Shape;2914;p57"/>
            <p:cNvSpPr/>
            <p:nvPr/>
          </p:nvSpPr>
          <p:spPr>
            <a:xfrm>
              <a:off x="1456925"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5" name="Google Shape;2915;p57"/>
            <p:cNvSpPr/>
            <p:nvPr/>
          </p:nvSpPr>
          <p:spPr>
            <a:xfrm>
              <a:off x="1456925"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6" name="Google Shape;2916;p57"/>
            <p:cNvSpPr/>
            <p:nvPr/>
          </p:nvSpPr>
          <p:spPr>
            <a:xfrm>
              <a:off x="1456925" y="2561575"/>
              <a:ext cx="62425" cy="53425"/>
            </a:xfrm>
            <a:custGeom>
              <a:rect b="b" l="l" r="r" t="t"/>
              <a:pathLst>
                <a:path extrusionOk="0" h="2137" w="2497">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7" name="Google Shape;2917;p57"/>
            <p:cNvSpPr/>
            <p:nvPr/>
          </p:nvSpPr>
          <p:spPr>
            <a:xfrm>
              <a:off x="1456925" y="2485550"/>
              <a:ext cx="62425" cy="53300"/>
            </a:xfrm>
            <a:custGeom>
              <a:rect b="b" l="l" r="r" t="t"/>
              <a:pathLst>
                <a:path extrusionOk="0" h="2132" w="2497">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8" name="Google Shape;2918;p57"/>
            <p:cNvSpPr/>
            <p:nvPr/>
          </p:nvSpPr>
          <p:spPr>
            <a:xfrm>
              <a:off x="1456925" y="2409350"/>
              <a:ext cx="62425" cy="53350"/>
            </a:xfrm>
            <a:custGeom>
              <a:rect b="b" l="l" r="r" t="t"/>
              <a:pathLst>
                <a:path extrusionOk="0" h="2134"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9" name="Google Shape;2919;p57"/>
            <p:cNvSpPr/>
            <p:nvPr/>
          </p:nvSpPr>
          <p:spPr>
            <a:xfrm>
              <a:off x="1456925"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0" name="Google Shape;2920;p57"/>
            <p:cNvSpPr/>
            <p:nvPr/>
          </p:nvSpPr>
          <p:spPr>
            <a:xfrm>
              <a:off x="145692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1" name="Google Shape;2921;p57"/>
            <p:cNvSpPr/>
            <p:nvPr/>
          </p:nvSpPr>
          <p:spPr>
            <a:xfrm>
              <a:off x="1456925" y="2180700"/>
              <a:ext cx="62425" cy="53350"/>
            </a:xfrm>
            <a:custGeom>
              <a:rect b="b" l="l" r="r" t="t"/>
              <a:pathLst>
                <a:path extrusionOk="0" h="2134" w="2497">
                  <a:moveTo>
                    <a:pt x="1065" y="1"/>
                  </a:moveTo>
                  <a:cubicBezTo>
                    <a:pt x="480" y="1"/>
                    <a:pt x="8"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2" name="Google Shape;2922;p57"/>
            <p:cNvSpPr/>
            <p:nvPr/>
          </p:nvSpPr>
          <p:spPr>
            <a:xfrm>
              <a:off x="1456925"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3" name="Google Shape;2923;p57"/>
            <p:cNvSpPr/>
            <p:nvPr/>
          </p:nvSpPr>
          <p:spPr>
            <a:xfrm>
              <a:off x="1456925" y="2028275"/>
              <a:ext cx="62425" cy="53450"/>
            </a:xfrm>
            <a:custGeom>
              <a:rect b="b" l="l" r="r" t="t"/>
              <a:pathLst>
                <a:path extrusionOk="0" h="2138" w="2497">
                  <a:moveTo>
                    <a:pt x="1065" y="1"/>
                  </a:moveTo>
                  <a:cubicBezTo>
                    <a:pt x="480" y="1"/>
                    <a:pt x="8"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4" name="Google Shape;2924;p57"/>
            <p:cNvSpPr/>
            <p:nvPr/>
          </p:nvSpPr>
          <p:spPr>
            <a:xfrm>
              <a:off x="1456925" y="1952050"/>
              <a:ext cx="62425" cy="53450"/>
            </a:xfrm>
            <a:custGeom>
              <a:rect b="b" l="l" r="r" t="t"/>
              <a:pathLst>
                <a:path extrusionOk="0" h="2138" w="2497">
                  <a:moveTo>
                    <a:pt x="1065" y="1"/>
                  </a:moveTo>
                  <a:cubicBezTo>
                    <a:pt x="480" y="9"/>
                    <a:pt x="8"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5" name="Google Shape;2925;p57"/>
            <p:cNvSpPr/>
            <p:nvPr/>
          </p:nvSpPr>
          <p:spPr>
            <a:xfrm>
              <a:off x="1456925"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6" name="Google Shape;2926;p57"/>
            <p:cNvSpPr/>
            <p:nvPr/>
          </p:nvSpPr>
          <p:spPr>
            <a:xfrm>
              <a:off x="1456925" y="1799850"/>
              <a:ext cx="62425" cy="53325"/>
            </a:xfrm>
            <a:custGeom>
              <a:rect b="b" l="l" r="r" t="t"/>
              <a:pathLst>
                <a:path extrusionOk="0" h="2133" w="2497">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7" name="Google Shape;2927;p57"/>
            <p:cNvSpPr/>
            <p:nvPr/>
          </p:nvSpPr>
          <p:spPr>
            <a:xfrm>
              <a:off x="1456925"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8" name="Google Shape;2928;p57"/>
            <p:cNvSpPr/>
            <p:nvPr/>
          </p:nvSpPr>
          <p:spPr>
            <a:xfrm>
              <a:off x="1456925" y="1647400"/>
              <a:ext cx="62425" cy="53450"/>
            </a:xfrm>
            <a:custGeom>
              <a:rect b="b" l="l" r="r" t="t"/>
              <a:pathLst>
                <a:path extrusionOk="0" h="2138" w="2497">
                  <a:moveTo>
                    <a:pt x="1065" y="1"/>
                  </a:moveTo>
                  <a:cubicBezTo>
                    <a:pt x="480" y="9"/>
                    <a:pt x="8"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9" name="Google Shape;2929;p57"/>
            <p:cNvSpPr/>
            <p:nvPr/>
          </p:nvSpPr>
          <p:spPr>
            <a:xfrm>
              <a:off x="1456925" y="1571400"/>
              <a:ext cx="62425" cy="53250"/>
            </a:xfrm>
            <a:custGeom>
              <a:rect b="b" l="l" r="r" t="t"/>
              <a:pathLst>
                <a:path extrusionOk="0" h="2130" w="2497">
                  <a:moveTo>
                    <a:pt x="1065" y="1"/>
                  </a:moveTo>
                  <a:cubicBezTo>
                    <a:pt x="480" y="1"/>
                    <a:pt x="8"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0" name="Google Shape;2930;p57"/>
            <p:cNvSpPr/>
            <p:nvPr/>
          </p:nvSpPr>
          <p:spPr>
            <a:xfrm>
              <a:off x="1456925" y="1266550"/>
              <a:ext cx="62425" cy="53450"/>
            </a:xfrm>
            <a:custGeom>
              <a:rect b="b" l="l" r="r" t="t"/>
              <a:pathLst>
                <a:path extrusionOk="0" h="2138" w="2497">
                  <a:moveTo>
                    <a:pt x="1065" y="0"/>
                  </a:moveTo>
                  <a:cubicBezTo>
                    <a:pt x="480" y="9"/>
                    <a:pt x="8"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1" name="Google Shape;2931;p57"/>
            <p:cNvSpPr/>
            <p:nvPr/>
          </p:nvSpPr>
          <p:spPr>
            <a:xfrm>
              <a:off x="1380900"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2" name="Google Shape;2932;p57"/>
            <p:cNvSpPr/>
            <p:nvPr/>
          </p:nvSpPr>
          <p:spPr>
            <a:xfrm>
              <a:off x="1380900"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3" name="Google Shape;2933;p57"/>
            <p:cNvSpPr/>
            <p:nvPr/>
          </p:nvSpPr>
          <p:spPr>
            <a:xfrm>
              <a:off x="1380900"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4" name="Google Shape;2934;p57"/>
            <p:cNvSpPr/>
            <p:nvPr/>
          </p:nvSpPr>
          <p:spPr>
            <a:xfrm>
              <a:off x="13809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5" name="Google Shape;2935;p57"/>
            <p:cNvSpPr/>
            <p:nvPr/>
          </p:nvSpPr>
          <p:spPr>
            <a:xfrm>
              <a:off x="1380900"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6" name="Google Shape;2936;p57"/>
            <p:cNvSpPr/>
            <p:nvPr/>
          </p:nvSpPr>
          <p:spPr>
            <a:xfrm>
              <a:off x="13809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7" name="Google Shape;2937;p57"/>
            <p:cNvSpPr/>
            <p:nvPr/>
          </p:nvSpPr>
          <p:spPr>
            <a:xfrm>
              <a:off x="13809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8" name="Google Shape;2938;p57"/>
            <p:cNvSpPr/>
            <p:nvPr/>
          </p:nvSpPr>
          <p:spPr>
            <a:xfrm>
              <a:off x="1380900"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9" name="Google Shape;2939;p57"/>
            <p:cNvSpPr/>
            <p:nvPr/>
          </p:nvSpPr>
          <p:spPr>
            <a:xfrm>
              <a:off x="1380900"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0" name="Google Shape;2940;p57"/>
            <p:cNvSpPr/>
            <p:nvPr/>
          </p:nvSpPr>
          <p:spPr>
            <a:xfrm>
              <a:off x="1380900"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1" name="Google Shape;2941;p57"/>
            <p:cNvSpPr/>
            <p:nvPr/>
          </p:nvSpPr>
          <p:spPr>
            <a:xfrm>
              <a:off x="1380900"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2" name="Google Shape;2942;p57"/>
            <p:cNvSpPr/>
            <p:nvPr/>
          </p:nvSpPr>
          <p:spPr>
            <a:xfrm>
              <a:off x="138090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3" name="Google Shape;2943;p57"/>
            <p:cNvSpPr/>
            <p:nvPr/>
          </p:nvSpPr>
          <p:spPr>
            <a:xfrm>
              <a:off x="138090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4" name="Google Shape;2944;p57"/>
            <p:cNvSpPr/>
            <p:nvPr/>
          </p:nvSpPr>
          <p:spPr>
            <a:xfrm>
              <a:off x="1380900"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5" name="Google Shape;2945;p57"/>
            <p:cNvSpPr/>
            <p:nvPr/>
          </p:nvSpPr>
          <p:spPr>
            <a:xfrm>
              <a:off x="138090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6" name="Google Shape;2946;p57"/>
            <p:cNvSpPr/>
            <p:nvPr/>
          </p:nvSpPr>
          <p:spPr>
            <a:xfrm>
              <a:off x="138090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7" name="Google Shape;2947;p57"/>
            <p:cNvSpPr/>
            <p:nvPr/>
          </p:nvSpPr>
          <p:spPr>
            <a:xfrm>
              <a:off x="138090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8" name="Google Shape;2948;p57"/>
            <p:cNvSpPr/>
            <p:nvPr/>
          </p:nvSpPr>
          <p:spPr>
            <a:xfrm>
              <a:off x="13809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49" name="Google Shape;2949;p57"/>
            <p:cNvSpPr/>
            <p:nvPr/>
          </p:nvSpPr>
          <p:spPr>
            <a:xfrm>
              <a:off x="130470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0" name="Google Shape;2950;p57"/>
            <p:cNvSpPr/>
            <p:nvPr/>
          </p:nvSpPr>
          <p:spPr>
            <a:xfrm>
              <a:off x="1304700" y="2485550"/>
              <a:ext cx="62200" cy="53300"/>
            </a:xfrm>
            <a:custGeom>
              <a:rect b="b" l="l" r="r" t="t"/>
              <a:pathLst>
                <a:path extrusionOk="0" h="2132" w="2488">
                  <a:moveTo>
                    <a:pt x="1065" y="1"/>
                  </a:moveTo>
                  <a:cubicBezTo>
                    <a:pt x="480" y="1"/>
                    <a:pt x="0" y="480"/>
                    <a:pt x="0" y="1066"/>
                  </a:cubicBezTo>
                  <a:cubicBezTo>
                    <a:pt x="0" y="1708"/>
                    <a:pt x="523"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1" name="Google Shape;2951;p57"/>
            <p:cNvSpPr/>
            <p:nvPr/>
          </p:nvSpPr>
          <p:spPr>
            <a:xfrm>
              <a:off x="1304700" y="2409350"/>
              <a:ext cx="62200" cy="53350"/>
            </a:xfrm>
            <a:custGeom>
              <a:rect b="b" l="l" r="r" t="t"/>
              <a:pathLst>
                <a:path extrusionOk="0" h="2134"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2" name="Google Shape;2952;p57"/>
            <p:cNvSpPr/>
            <p:nvPr/>
          </p:nvSpPr>
          <p:spPr>
            <a:xfrm>
              <a:off x="13047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3" name="Google Shape;2953;p57"/>
            <p:cNvSpPr/>
            <p:nvPr/>
          </p:nvSpPr>
          <p:spPr>
            <a:xfrm>
              <a:off x="130470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4" name="Google Shape;2954;p57"/>
            <p:cNvSpPr/>
            <p:nvPr/>
          </p:nvSpPr>
          <p:spPr>
            <a:xfrm>
              <a:off x="1304700" y="2180700"/>
              <a:ext cx="62200" cy="53350"/>
            </a:xfrm>
            <a:custGeom>
              <a:rect b="b" l="l" r="r" t="t"/>
              <a:pathLst>
                <a:path extrusionOk="0" h="2134" w="2488">
                  <a:moveTo>
                    <a:pt x="1065" y="1"/>
                  </a:moveTo>
                  <a:cubicBezTo>
                    <a:pt x="480" y="1"/>
                    <a:pt x="0" y="480"/>
                    <a:pt x="0" y="1066"/>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5" name="Google Shape;2955;p57"/>
            <p:cNvSpPr/>
            <p:nvPr/>
          </p:nvSpPr>
          <p:spPr>
            <a:xfrm>
              <a:off x="1304700" y="21045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6" name="Google Shape;2956;p57"/>
            <p:cNvSpPr/>
            <p:nvPr/>
          </p:nvSpPr>
          <p:spPr>
            <a:xfrm>
              <a:off x="130470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7" name="Google Shape;2957;p57"/>
            <p:cNvSpPr/>
            <p:nvPr/>
          </p:nvSpPr>
          <p:spPr>
            <a:xfrm>
              <a:off x="130470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8" name="Google Shape;2958;p57"/>
            <p:cNvSpPr/>
            <p:nvPr/>
          </p:nvSpPr>
          <p:spPr>
            <a:xfrm>
              <a:off x="1304700" y="1876050"/>
              <a:ext cx="62200" cy="53275"/>
            </a:xfrm>
            <a:custGeom>
              <a:rect b="b" l="l" r="r" t="t"/>
              <a:pathLst>
                <a:path extrusionOk="0" h="2131" w="2488">
                  <a:moveTo>
                    <a:pt x="1065" y="1"/>
                  </a:moveTo>
                  <a:cubicBezTo>
                    <a:pt x="480" y="1"/>
                    <a:pt x="0" y="472"/>
                    <a:pt x="0" y="1066"/>
                  </a:cubicBezTo>
                  <a:cubicBezTo>
                    <a:pt x="0" y="1707"/>
                    <a:pt x="523"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59" name="Google Shape;2959;p57"/>
            <p:cNvSpPr/>
            <p:nvPr/>
          </p:nvSpPr>
          <p:spPr>
            <a:xfrm>
              <a:off x="1304700" y="17998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0" name="Google Shape;2960;p57"/>
            <p:cNvSpPr/>
            <p:nvPr/>
          </p:nvSpPr>
          <p:spPr>
            <a:xfrm>
              <a:off x="130470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1" name="Google Shape;2961;p57"/>
            <p:cNvSpPr/>
            <p:nvPr/>
          </p:nvSpPr>
          <p:spPr>
            <a:xfrm>
              <a:off x="130470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2" name="Google Shape;2962;p57"/>
            <p:cNvSpPr/>
            <p:nvPr/>
          </p:nvSpPr>
          <p:spPr>
            <a:xfrm>
              <a:off x="130470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3" name="Google Shape;2963;p57"/>
            <p:cNvSpPr/>
            <p:nvPr/>
          </p:nvSpPr>
          <p:spPr>
            <a:xfrm>
              <a:off x="13047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4" name="Google Shape;2964;p57"/>
            <p:cNvSpPr/>
            <p:nvPr/>
          </p:nvSpPr>
          <p:spPr>
            <a:xfrm>
              <a:off x="13047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5" name="Google Shape;2965;p57"/>
            <p:cNvSpPr/>
            <p:nvPr/>
          </p:nvSpPr>
          <p:spPr>
            <a:xfrm>
              <a:off x="1304700" y="119055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6" name="Google Shape;2966;p57"/>
            <p:cNvSpPr/>
            <p:nvPr/>
          </p:nvSpPr>
          <p:spPr>
            <a:xfrm>
              <a:off x="1228475"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7" name="Google Shape;2967;p57"/>
            <p:cNvSpPr/>
            <p:nvPr/>
          </p:nvSpPr>
          <p:spPr>
            <a:xfrm>
              <a:off x="1228475"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8" name="Google Shape;2968;p57"/>
            <p:cNvSpPr/>
            <p:nvPr/>
          </p:nvSpPr>
          <p:spPr>
            <a:xfrm>
              <a:off x="1228475"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9" name="Google Shape;2969;p57"/>
            <p:cNvSpPr/>
            <p:nvPr/>
          </p:nvSpPr>
          <p:spPr>
            <a:xfrm>
              <a:off x="1228475" y="2485550"/>
              <a:ext cx="62225" cy="53300"/>
            </a:xfrm>
            <a:custGeom>
              <a:rect b="b" l="l" r="r" t="t"/>
              <a:pathLst>
                <a:path extrusionOk="0" h="2132" w="2489">
                  <a:moveTo>
                    <a:pt x="1066" y="1"/>
                  </a:moveTo>
                  <a:cubicBezTo>
                    <a:pt x="480"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0" name="Google Shape;2970;p57"/>
            <p:cNvSpPr/>
            <p:nvPr/>
          </p:nvSpPr>
          <p:spPr>
            <a:xfrm>
              <a:off x="1228475"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1" name="Google Shape;2971;p57"/>
            <p:cNvSpPr/>
            <p:nvPr/>
          </p:nvSpPr>
          <p:spPr>
            <a:xfrm>
              <a:off x="1228475"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2" name="Google Shape;2972;p57"/>
            <p:cNvSpPr/>
            <p:nvPr/>
          </p:nvSpPr>
          <p:spPr>
            <a:xfrm>
              <a:off x="1228475"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81" y="2137"/>
                  </a:cubicBezTo>
                  <a:cubicBezTo>
                    <a:pt x="1344" y="2137"/>
                    <a:pt x="1612" y="2039"/>
                    <a:pt x="1830"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3" name="Google Shape;2973;p57"/>
            <p:cNvSpPr/>
            <p:nvPr/>
          </p:nvSpPr>
          <p:spPr>
            <a:xfrm>
              <a:off x="1228475"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4" name="Google Shape;2974;p57"/>
            <p:cNvSpPr/>
            <p:nvPr/>
          </p:nvSpPr>
          <p:spPr>
            <a:xfrm>
              <a:off x="1228475"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5" name="Google Shape;2975;p57"/>
            <p:cNvSpPr/>
            <p:nvPr/>
          </p:nvSpPr>
          <p:spPr>
            <a:xfrm>
              <a:off x="122847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6" name="Google Shape;2976;p57"/>
            <p:cNvSpPr/>
            <p:nvPr/>
          </p:nvSpPr>
          <p:spPr>
            <a:xfrm>
              <a:off x="122847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7" name="Google Shape;2977;p57"/>
            <p:cNvSpPr/>
            <p:nvPr/>
          </p:nvSpPr>
          <p:spPr>
            <a:xfrm>
              <a:off x="1228475"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8" name="Google Shape;2978;p57"/>
            <p:cNvSpPr/>
            <p:nvPr/>
          </p:nvSpPr>
          <p:spPr>
            <a:xfrm>
              <a:off x="12284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9" name="Google Shape;2979;p57"/>
            <p:cNvSpPr/>
            <p:nvPr/>
          </p:nvSpPr>
          <p:spPr>
            <a:xfrm>
              <a:off x="12284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0" name="Google Shape;2980;p57"/>
            <p:cNvSpPr/>
            <p:nvPr/>
          </p:nvSpPr>
          <p:spPr>
            <a:xfrm>
              <a:off x="122847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1" name="Google Shape;2981;p57"/>
            <p:cNvSpPr/>
            <p:nvPr/>
          </p:nvSpPr>
          <p:spPr>
            <a:xfrm>
              <a:off x="12284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2" name="Google Shape;2982;p57"/>
            <p:cNvSpPr/>
            <p:nvPr/>
          </p:nvSpPr>
          <p:spPr>
            <a:xfrm>
              <a:off x="1228475"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3" name="Google Shape;2983;p57"/>
            <p:cNvSpPr/>
            <p:nvPr/>
          </p:nvSpPr>
          <p:spPr>
            <a:xfrm>
              <a:off x="1228475"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4" name="Google Shape;2984;p57"/>
            <p:cNvSpPr/>
            <p:nvPr/>
          </p:nvSpPr>
          <p:spPr>
            <a:xfrm>
              <a:off x="1152275" y="2561575"/>
              <a:ext cx="62400" cy="53425"/>
            </a:xfrm>
            <a:custGeom>
              <a:rect b="b" l="l" r="r" t="t"/>
              <a:pathLst>
                <a:path extrusionOk="0" h="2137" w="2496">
                  <a:moveTo>
                    <a:pt x="1065" y="0"/>
                  </a:moveTo>
                  <a:cubicBezTo>
                    <a:pt x="480" y="8"/>
                    <a:pt x="8"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5" name="Google Shape;2985;p57"/>
            <p:cNvSpPr/>
            <p:nvPr/>
          </p:nvSpPr>
          <p:spPr>
            <a:xfrm>
              <a:off x="1152275" y="2485550"/>
              <a:ext cx="62400" cy="53300"/>
            </a:xfrm>
            <a:custGeom>
              <a:rect b="b" l="l" r="r" t="t"/>
              <a:pathLst>
                <a:path extrusionOk="0" h="2132" w="2496">
                  <a:moveTo>
                    <a:pt x="1065" y="1"/>
                  </a:moveTo>
                  <a:cubicBezTo>
                    <a:pt x="480" y="1"/>
                    <a:pt x="0" y="480"/>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6" name="Google Shape;2986;p57"/>
            <p:cNvSpPr/>
            <p:nvPr/>
          </p:nvSpPr>
          <p:spPr>
            <a:xfrm>
              <a:off x="1152275" y="2409350"/>
              <a:ext cx="62400" cy="53350"/>
            </a:xfrm>
            <a:custGeom>
              <a:rect b="b" l="l" r="r" t="t"/>
              <a:pathLst>
                <a:path extrusionOk="0" h="2134" w="2496">
                  <a:moveTo>
                    <a:pt x="1065" y="0"/>
                  </a:moveTo>
                  <a:cubicBezTo>
                    <a:pt x="480" y="0"/>
                    <a:pt x="8"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7" name="Google Shape;2987;p57"/>
            <p:cNvSpPr/>
            <p:nvPr/>
          </p:nvSpPr>
          <p:spPr>
            <a:xfrm>
              <a:off x="1152275"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8" name="Google Shape;2988;p57"/>
            <p:cNvSpPr/>
            <p:nvPr/>
          </p:nvSpPr>
          <p:spPr>
            <a:xfrm>
              <a:off x="1152275"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9" name="Google Shape;2989;p57"/>
            <p:cNvSpPr/>
            <p:nvPr/>
          </p:nvSpPr>
          <p:spPr>
            <a:xfrm>
              <a:off x="1152275" y="2180700"/>
              <a:ext cx="62400" cy="53350"/>
            </a:xfrm>
            <a:custGeom>
              <a:rect b="b" l="l" r="r" t="t"/>
              <a:pathLst>
                <a:path extrusionOk="0" h="2134" w="2496">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0" name="Google Shape;2990;p57"/>
            <p:cNvSpPr/>
            <p:nvPr/>
          </p:nvSpPr>
          <p:spPr>
            <a:xfrm>
              <a:off x="1152275" y="210450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1" name="Google Shape;2991;p57"/>
            <p:cNvSpPr/>
            <p:nvPr/>
          </p:nvSpPr>
          <p:spPr>
            <a:xfrm>
              <a:off x="1152275"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2" name="Google Shape;2992;p57"/>
            <p:cNvSpPr/>
            <p:nvPr/>
          </p:nvSpPr>
          <p:spPr>
            <a:xfrm>
              <a:off x="1152275"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3" name="Google Shape;2993;p57"/>
            <p:cNvSpPr/>
            <p:nvPr/>
          </p:nvSpPr>
          <p:spPr>
            <a:xfrm>
              <a:off x="1152275"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4" name="Google Shape;2994;p57"/>
            <p:cNvSpPr/>
            <p:nvPr/>
          </p:nvSpPr>
          <p:spPr>
            <a:xfrm>
              <a:off x="1152275" y="1799850"/>
              <a:ext cx="62400" cy="53325"/>
            </a:xfrm>
            <a:custGeom>
              <a:rect b="b" l="l" r="r" t="t"/>
              <a:pathLst>
                <a:path extrusionOk="0" h="2133" w="2496">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5" name="Google Shape;2995;p57"/>
            <p:cNvSpPr/>
            <p:nvPr/>
          </p:nvSpPr>
          <p:spPr>
            <a:xfrm>
              <a:off x="1152275" y="1723625"/>
              <a:ext cx="62400" cy="53350"/>
            </a:xfrm>
            <a:custGeom>
              <a:rect b="b" l="l" r="r" t="t"/>
              <a:pathLst>
                <a:path extrusionOk="0" h="2134" w="2496">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6" name="Google Shape;2996;p57"/>
            <p:cNvSpPr/>
            <p:nvPr/>
          </p:nvSpPr>
          <p:spPr>
            <a:xfrm>
              <a:off x="11522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7" name="Google Shape;2997;p57"/>
            <p:cNvSpPr/>
            <p:nvPr/>
          </p:nvSpPr>
          <p:spPr>
            <a:xfrm>
              <a:off x="1152275"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8" name="Google Shape;2998;p57"/>
            <p:cNvSpPr/>
            <p:nvPr/>
          </p:nvSpPr>
          <p:spPr>
            <a:xfrm>
              <a:off x="1152275"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9" name="Google Shape;2999;p57"/>
            <p:cNvSpPr/>
            <p:nvPr/>
          </p:nvSpPr>
          <p:spPr>
            <a:xfrm>
              <a:off x="1076050"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0" name="Google Shape;3000;p57"/>
            <p:cNvSpPr/>
            <p:nvPr/>
          </p:nvSpPr>
          <p:spPr>
            <a:xfrm>
              <a:off x="1076050"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1" name="Google Shape;3001;p57"/>
            <p:cNvSpPr/>
            <p:nvPr/>
          </p:nvSpPr>
          <p:spPr>
            <a:xfrm>
              <a:off x="1076050" y="2256925"/>
              <a:ext cx="62575" cy="53425"/>
            </a:xfrm>
            <a:custGeom>
              <a:rect b="b" l="l" r="r" t="t"/>
              <a:pathLst>
                <a:path extrusionOk="0" h="2137" w="2503">
                  <a:moveTo>
                    <a:pt x="1084" y="0"/>
                  </a:moveTo>
                  <a:cubicBezTo>
                    <a:pt x="1080"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2" name="Google Shape;3002;p57"/>
            <p:cNvSpPr/>
            <p:nvPr/>
          </p:nvSpPr>
          <p:spPr>
            <a:xfrm>
              <a:off x="1076050"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3" name="Google Shape;3003;p57"/>
            <p:cNvSpPr/>
            <p:nvPr/>
          </p:nvSpPr>
          <p:spPr>
            <a:xfrm>
              <a:off x="1076050"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4" name="Google Shape;3004;p57"/>
            <p:cNvSpPr/>
            <p:nvPr/>
          </p:nvSpPr>
          <p:spPr>
            <a:xfrm>
              <a:off x="1076050"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5" name="Google Shape;3005;p57"/>
            <p:cNvSpPr/>
            <p:nvPr/>
          </p:nvSpPr>
          <p:spPr>
            <a:xfrm>
              <a:off x="1076050"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6" name="Google Shape;3006;p57"/>
            <p:cNvSpPr/>
            <p:nvPr/>
          </p:nvSpPr>
          <p:spPr>
            <a:xfrm>
              <a:off x="1076050" y="1876050"/>
              <a:ext cx="62425" cy="53275"/>
            </a:xfrm>
            <a:custGeom>
              <a:rect b="b" l="l" r="r" t="t"/>
              <a:pathLst>
                <a:path extrusionOk="0" h="2131" w="2497">
                  <a:moveTo>
                    <a:pt x="1074" y="1"/>
                  </a:moveTo>
                  <a:cubicBezTo>
                    <a:pt x="480" y="1"/>
                    <a:pt x="9" y="472"/>
                    <a:pt x="1" y="1066"/>
                  </a:cubicBezTo>
                  <a:cubicBezTo>
                    <a:pt x="1" y="1707"/>
                    <a:pt x="527" y="2131"/>
                    <a:pt x="1073" y="2131"/>
                  </a:cubicBezTo>
                  <a:cubicBezTo>
                    <a:pt x="1337" y="2131"/>
                    <a:pt x="1605" y="2033"/>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7" name="Google Shape;3007;p57"/>
            <p:cNvSpPr/>
            <p:nvPr/>
          </p:nvSpPr>
          <p:spPr>
            <a:xfrm>
              <a:off x="1076050"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8" name="Google Shape;3008;p57"/>
            <p:cNvSpPr/>
            <p:nvPr/>
          </p:nvSpPr>
          <p:spPr>
            <a:xfrm>
              <a:off x="1076050"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9" name="Google Shape;3009;p57"/>
            <p:cNvSpPr/>
            <p:nvPr/>
          </p:nvSpPr>
          <p:spPr>
            <a:xfrm>
              <a:off x="1076050"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0" name="Google Shape;3010;p57"/>
            <p:cNvSpPr/>
            <p:nvPr/>
          </p:nvSpPr>
          <p:spPr>
            <a:xfrm>
              <a:off x="1076050" y="1571400"/>
              <a:ext cx="62425" cy="53250"/>
            </a:xfrm>
            <a:custGeom>
              <a:rect b="b" l="l" r="r" t="t"/>
              <a:pathLst>
                <a:path extrusionOk="0" h="2130" w="2497">
                  <a:moveTo>
                    <a:pt x="1074" y="1"/>
                  </a:moveTo>
                  <a:cubicBezTo>
                    <a:pt x="480" y="1"/>
                    <a:pt x="9" y="472"/>
                    <a:pt x="1" y="1066"/>
                  </a:cubicBezTo>
                  <a:cubicBezTo>
                    <a:pt x="1" y="1703"/>
                    <a:pt x="529" y="2129"/>
                    <a:pt x="1077" y="2129"/>
                  </a:cubicBezTo>
                  <a:cubicBezTo>
                    <a:pt x="1339" y="2129"/>
                    <a:pt x="1606"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1" name="Google Shape;3011;p57"/>
            <p:cNvSpPr/>
            <p:nvPr/>
          </p:nvSpPr>
          <p:spPr>
            <a:xfrm>
              <a:off x="1076050"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2" name="Google Shape;3012;p57"/>
            <p:cNvSpPr/>
            <p:nvPr/>
          </p:nvSpPr>
          <p:spPr>
            <a:xfrm>
              <a:off x="1076050"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3" name="Google Shape;3013;p57"/>
            <p:cNvSpPr/>
            <p:nvPr/>
          </p:nvSpPr>
          <p:spPr>
            <a:xfrm>
              <a:off x="1076050"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6"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4" name="Google Shape;3014;p57"/>
            <p:cNvSpPr/>
            <p:nvPr/>
          </p:nvSpPr>
          <p:spPr>
            <a:xfrm>
              <a:off x="1000050"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5" name="Google Shape;3015;p57"/>
            <p:cNvSpPr/>
            <p:nvPr/>
          </p:nvSpPr>
          <p:spPr>
            <a:xfrm>
              <a:off x="1000050" y="2028275"/>
              <a:ext cx="62200" cy="53450"/>
            </a:xfrm>
            <a:custGeom>
              <a:rect b="b" l="l" r="r" t="t"/>
              <a:pathLst>
                <a:path extrusionOk="0" h="2138" w="2488">
                  <a:moveTo>
                    <a:pt x="1065" y="1"/>
                  </a:moveTo>
                  <a:cubicBezTo>
                    <a:pt x="472" y="1"/>
                    <a:pt x="0" y="480"/>
                    <a:pt x="0" y="1065"/>
                  </a:cubicBezTo>
                  <a:cubicBezTo>
                    <a:pt x="0" y="1709"/>
                    <a:pt x="525" y="2137"/>
                    <a:pt x="1072"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6" name="Google Shape;3016;p57"/>
            <p:cNvSpPr/>
            <p:nvPr/>
          </p:nvSpPr>
          <p:spPr>
            <a:xfrm>
              <a:off x="1000050"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7" name="Google Shape;3017;p57"/>
            <p:cNvSpPr/>
            <p:nvPr/>
          </p:nvSpPr>
          <p:spPr>
            <a:xfrm>
              <a:off x="1000050"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8" name="Google Shape;3018;p57"/>
            <p:cNvSpPr/>
            <p:nvPr/>
          </p:nvSpPr>
          <p:spPr>
            <a:xfrm>
              <a:off x="1000050"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9" name="Google Shape;3019;p57"/>
            <p:cNvSpPr/>
            <p:nvPr/>
          </p:nvSpPr>
          <p:spPr>
            <a:xfrm>
              <a:off x="1000050"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0" name="Google Shape;3020;p57"/>
            <p:cNvSpPr/>
            <p:nvPr/>
          </p:nvSpPr>
          <p:spPr>
            <a:xfrm>
              <a:off x="1000050" y="164740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1" name="Google Shape;3021;p57"/>
            <p:cNvSpPr/>
            <p:nvPr/>
          </p:nvSpPr>
          <p:spPr>
            <a:xfrm>
              <a:off x="1000050"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2"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2" name="Google Shape;3022;p57"/>
            <p:cNvSpPr/>
            <p:nvPr/>
          </p:nvSpPr>
          <p:spPr>
            <a:xfrm>
              <a:off x="1000050" y="1342750"/>
              <a:ext cx="62200" cy="53450"/>
            </a:xfrm>
            <a:custGeom>
              <a:rect b="b" l="l" r="r" t="t"/>
              <a:pathLst>
                <a:path extrusionOk="0" h="2138" w="2488">
                  <a:moveTo>
                    <a:pt x="1065" y="1"/>
                  </a:moveTo>
                  <a:cubicBezTo>
                    <a:pt x="472" y="1"/>
                    <a:pt x="0" y="481"/>
                    <a:pt x="0" y="1066"/>
                  </a:cubicBezTo>
                  <a:cubicBezTo>
                    <a:pt x="0" y="1710"/>
                    <a:pt x="525" y="2138"/>
                    <a:pt x="1072"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3" name="Google Shape;3023;p57"/>
            <p:cNvSpPr/>
            <p:nvPr/>
          </p:nvSpPr>
          <p:spPr>
            <a:xfrm>
              <a:off x="923825"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4" name="Google Shape;3024;p57"/>
            <p:cNvSpPr/>
            <p:nvPr/>
          </p:nvSpPr>
          <p:spPr>
            <a:xfrm>
              <a:off x="923825"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5" name="Google Shape;3025;p57"/>
            <p:cNvSpPr/>
            <p:nvPr/>
          </p:nvSpPr>
          <p:spPr>
            <a:xfrm>
              <a:off x="923825"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6" name="Google Shape;3026;p57"/>
            <p:cNvSpPr/>
            <p:nvPr/>
          </p:nvSpPr>
          <p:spPr>
            <a:xfrm>
              <a:off x="92382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7" name="Google Shape;3027;p57"/>
            <p:cNvSpPr/>
            <p:nvPr/>
          </p:nvSpPr>
          <p:spPr>
            <a:xfrm>
              <a:off x="92382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8" name="Google Shape;3028;p57"/>
            <p:cNvSpPr/>
            <p:nvPr/>
          </p:nvSpPr>
          <p:spPr>
            <a:xfrm>
              <a:off x="923825" y="1647400"/>
              <a:ext cx="62225" cy="53450"/>
            </a:xfrm>
            <a:custGeom>
              <a:rect b="b" l="l" r="r" t="t"/>
              <a:pathLst>
                <a:path extrusionOk="0" h="2138" w="2489">
                  <a:moveTo>
                    <a:pt x="1066" y="1"/>
                  </a:moveTo>
                  <a:cubicBezTo>
                    <a:pt x="480" y="9"/>
                    <a:pt x="1" y="481"/>
                    <a:pt x="1" y="1066"/>
                  </a:cubicBezTo>
                  <a:cubicBezTo>
                    <a:pt x="1" y="1710"/>
                    <a:pt x="526" y="2138"/>
                    <a:pt x="1075"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9" name="Google Shape;3029;p57"/>
            <p:cNvSpPr/>
            <p:nvPr/>
          </p:nvSpPr>
          <p:spPr>
            <a:xfrm>
              <a:off x="92382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0" name="Google Shape;3030;p57"/>
            <p:cNvSpPr/>
            <p:nvPr/>
          </p:nvSpPr>
          <p:spPr>
            <a:xfrm>
              <a:off x="8476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1" name="Google Shape;3031;p57"/>
            <p:cNvSpPr/>
            <p:nvPr/>
          </p:nvSpPr>
          <p:spPr>
            <a:xfrm>
              <a:off x="8476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2" name="Google Shape;3032;p57"/>
            <p:cNvSpPr/>
            <p:nvPr/>
          </p:nvSpPr>
          <p:spPr>
            <a:xfrm>
              <a:off x="8476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3" name="Google Shape;3033;p57"/>
            <p:cNvSpPr/>
            <p:nvPr/>
          </p:nvSpPr>
          <p:spPr>
            <a:xfrm>
              <a:off x="8476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4" name="Google Shape;3034;p57"/>
            <p:cNvSpPr/>
            <p:nvPr/>
          </p:nvSpPr>
          <p:spPr>
            <a:xfrm>
              <a:off x="8476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5" name="Google Shape;3035;p57"/>
            <p:cNvSpPr/>
            <p:nvPr/>
          </p:nvSpPr>
          <p:spPr>
            <a:xfrm>
              <a:off x="8476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6" name="Google Shape;3036;p57"/>
            <p:cNvSpPr/>
            <p:nvPr/>
          </p:nvSpPr>
          <p:spPr>
            <a:xfrm>
              <a:off x="771400" y="179985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7" name="Google Shape;3037;p57"/>
            <p:cNvSpPr/>
            <p:nvPr/>
          </p:nvSpPr>
          <p:spPr>
            <a:xfrm>
              <a:off x="771400" y="172362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8" name="Google Shape;3038;p57"/>
            <p:cNvSpPr/>
            <p:nvPr/>
          </p:nvSpPr>
          <p:spPr>
            <a:xfrm>
              <a:off x="771400" y="1647400"/>
              <a:ext cx="62425" cy="53450"/>
            </a:xfrm>
            <a:custGeom>
              <a:rect b="b" l="l" r="r" t="t"/>
              <a:pathLst>
                <a:path extrusionOk="0" h="2138" w="2497">
                  <a:moveTo>
                    <a:pt x="1066" y="1"/>
                  </a:moveTo>
                  <a:cubicBezTo>
                    <a:pt x="480" y="1"/>
                    <a:pt x="1" y="481"/>
                    <a:pt x="1" y="1066"/>
                  </a:cubicBezTo>
                  <a:cubicBezTo>
                    <a:pt x="1" y="1710"/>
                    <a:pt x="526" y="2138"/>
                    <a:pt x="1074" y="2138"/>
                  </a:cubicBezTo>
                  <a:cubicBezTo>
                    <a:pt x="1336" y="2138"/>
                    <a:pt x="1604"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9" name="Google Shape;3039;p57"/>
            <p:cNvSpPr/>
            <p:nvPr/>
          </p:nvSpPr>
          <p:spPr>
            <a:xfrm>
              <a:off x="771400"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0" name="Google Shape;3040;p57"/>
            <p:cNvSpPr/>
            <p:nvPr/>
          </p:nvSpPr>
          <p:spPr>
            <a:xfrm>
              <a:off x="695200" y="1799850"/>
              <a:ext cx="62200" cy="53325"/>
            </a:xfrm>
            <a:custGeom>
              <a:rect b="b" l="l" r="r" t="t"/>
              <a:pathLst>
                <a:path extrusionOk="0" h="2133" w="2488">
                  <a:moveTo>
                    <a:pt x="1065" y="0"/>
                  </a:moveTo>
                  <a:cubicBezTo>
                    <a:pt x="480" y="0"/>
                    <a:pt x="0" y="472"/>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1" name="Google Shape;3041;p57"/>
            <p:cNvSpPr/>
            <p:nvPr/>
          </p:nvSpPr>
          <p:spPr>
            <a:xfrm>
              <a:off x="695200" y="1723625"/>
              <a:ext cx="62200" cy="53350"/>
            </a:xfrm>
            <a:custGeom>
              <a:rect b="b" l="l" r="r" t="t"/>
              <a:pathLst>
                <a:path extrusionOk="0" h="2134" w="2488">
                  <a:moveTo>
                    <a:pt x="1065" y="1"/>
                  </a:moveTo>
                  <a:cubicBezTo>
                    <a:pt x="480" y="1"/>
                    <a:pt x="0" y="480"/>
                    <a:pt x="0" y="1065"/>
                  </a:cubicBezTo>
                  <a:cubicBezTo>
                    <a:pt x="0" y="1709"/>
                    <a:pt x="525" y="2133"/>
                    <a:pt x="1072" y="2133"/>
                  </a:cubicBezTo>
                  <a:cubicBezTo>
                    <a:pt x="1332" y="2133"/>
                    <a:pt x="1598"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2" name="Google Shape;3042;p57"/>
            <p:cNvSpPr/>
            <p:nvPr/>
          </p:nvSpPr>
          <p:spPr>
            <a:xfrm>
              <a:off x="69520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3" name="Google Shape;3043;p57"/>
            <p:cNvSpPr/>
            <p:nvPr/>
          </p:nvSpPr>
          <p:spPr>
            <a:xfrm>
              <a:off x="695200" y="1571400"/>
              <a:ext cx="62200" cy="53250"/>
            </a:xfrm>
            <a:custGeom>
              <a:rect b="b" l="l" r="r" t="t"/>
              <a:pathLst>
                <a:path extrusionOk="0" h="2130" w="2488">
                  <a:moveTo>
                    <a:pt x="1065" y="1"/>
                  </a:moveTo>
                  <a:cubicBezTo>
                    <a:pt x="480"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4" name="Google Shape;3044;p57"/>
            <p:cNvSpPr/>
            <p:nvPr/>
          </p:nvSpPr>
          <p:spPr>
            <a:xfrm>
              <a:off x="618975"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5" name="Google Shape;3045;p57"/>
            <p:cNvSpPr/>
            <p:nvPr/>
          </p:nvSpPr>
          <p:spPr>
            <a:xfrm>
              <a:off x="618975"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6" name="Google Shape;3046;p57"/>
            <p:cNvSpPr/>
            <p:nvPr/>
          </p:nvSpPr>
          <p:spPr>
            <a:xfrm>
              <a:off x="618975" y="1647400"/>
              <a:ext cx="62225" cy="53450"/>
            </a:xfrm>
            <a:custGeom>
              <a:rect b="b" l="l" r="r" t="t"/>
              <a:pathLst>
                <a:path extrusionOk="0" h="2138" w="2489">
                  <a:moveTo>
                    <a:pt x="1066" y="1"/>
                  </a:moveTo>
                  <a:cubicBezTo>
                    <a:pt x="480" y="9"/>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7" name="Google Shape;3047;p57"/>
            <p:cNvSpPr/>
            <p:nvPr/>
          </p:nvSpPr>
          <p:spPr>
            <a:xfrm>
              <a:off x="618975"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8" name="Google Shape;3048;p57"/>
            <p:cNvSpPr/>
            <p:nvPr/>
          </p:nvSpPr>
          <p:spPr>
            <a:xfrm>
              <a:off x="542775"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49" name="Google Shape;3049;p57"/>
            <p:cNvSpPr/>
            <p:nvPr/>
          </p:nvSpPr>
          <p:spPr>
            <a:xfrm>
              <a:off x="542775"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0" name="Google Shape;3050;p57"/>
            <p:cNvSpPr/>
            <p:nvPr/>
          </p:nvSpPr>
          <p:spPr>
            <a:xfrm>
              <a:off x="542775" y="164740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1" name="Google Shape;3051;p57"/>
            <p:cNvSpPr/>
            <p:nvPr/>
          </p:nvSpPr>
          <p:spPr>
            <a:xfrm>
              <a:off x="542775" y="1571400"/>
              <a:ext cx="62400" cy="53250"/>
            </a:xfrm>
            <a:custGeom>
              <a:rect b="b" l="l" r="r" t="t"/>
              <a:pathLst>
                <a:path extrusionOk="0" h="2130" w="2496">
                  <a:moveTo>
                    <a:pt x="1065" y="1"/>
                  </a:moveTo>
                  <a:cubicBezTo>
                    <a:pt x="480" y="1"/>
                    <a:pt x="0" y="472"/>
                    <a:pt x="0" y="1066"/>
                  </a:cubicBezTo>
                  <a:cubicBezTo>
                    <a:pt x="0" y="1703"/>
                    <a:pt x="524"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2" name="Google Shape;3052;p57"/>
            <p:cNvSpPr/>
            <p:nvPr/>
          </p:nvSpPr>
          <p:spPr>
            <a:xfrm>
              <a:off x="466550" y="1799850"/>
              <a:ext cx="62425" cy="53325"/>
            </a:xfrm>
            <a:custGeom>
              <a:rect b="b" l="l" r="r" t="t"/>
              <a:pathLst>
                <a:path extrusionOk="0" h="2133" w="2497">
                  <a:moveTo>
                    <a:pt x="1074" y="0"/>
                  </a:moveTo>
                  <a:cubicBezTo>
                    <a:pt x="480" y="0"/>
                    <a:pt x="9" y="480"/>
                    <a:pt x="0" y="1065"/>
                  </a:cubicBezTo>
                  <a:cubicBezTo>
                    <a:pt x="0" y="1709"/>
                    <a:pt x="530" y="2133"/>
                    <a:pt x="1078" y="2133"/>
                  </a:cubicBezTo>
                  <a:cubicBezTo>
                    <a:pt x="1340" y="2133"/>
                    <a:pt x="1606" y="2036"/>
                    <a:pt x="1821"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3" name="Google Shape;3053;p57"/>
            <p:cNvSpPr/>
            <p:nvPr/>
          </p:nvSpPr>
          <p:spPr>
            <a:xfrm>
              <a:off x="466550" y="1723625"/>
              <a:ext cx="62425" cy="53350"/>
            </a:xfrm>
            <a:custGeom>
              <a:rect b="b" l="l" r="r" t="t"/>
              <a:pathLst>
                <a:path extrusionOk="0" h="2134" w="2497">
                  <a:moveTo>
                    <a:pt x="1074" y="1"/>
                  </a:moveTo>
                  <a:cubicBezTo>
                    <a:pt x="480" y="1"/>
                    <a:pt x="9" y="480"/>
                    <a:pt x="0" y="1065"/>
                  </a:cubicBezTo>
                  <a:cubicBezTo>
                    <a:pt x="0" y="1709"/>
                    <a:pt x="530" y="2133"/>
                    <a:pt x="1078" y="2133"/>
                  </a:cubicBezTo>
                  <a:cubicBezTo>
                    <a:pt x="1340" y="2133"/>
                    <a:pt x="1606" y="2037"/>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4" name="Google Shape;3054;p57"/>
            <p:cNvSpPr/>
            <p:nvPr/>
          </p:nvSpPr>
          <p:spPr>
            <a:xfrm>
              <a:off x="466550" y="1647400"/>
              <a:ext cx="62425" cy="53450"/>
            </a:xfrm>
            <a:custGeom>
              <a:rect b="b" l="l" r="r" t="t"/>
              <a:pathLst>
                <a:path extrusionOk="0" h="2138" w="2497">
                  <a:moveTo>
                    <a:pt x="1074" y="1"/>
                  </a:moveTo>
                  <a:cubicBezTo>
                    <a:pt x="480" y="9"/>
                    <a:pt x="9" y="481"/>
                    <a:pt x="0" y="1066"/>
                  </a:cubicBezTo>
                  <a:cubicBezTo>
                    <a:pt x="0" y="1710"/>
                    <a:pt x="529" y="2138"/>
                    <a:pt x="1078" y="2138"/>
                  </a:cubicBezTo>
                  <a:cubicBezTo>
                    <a:pt x="1340" y="2138"/>
                    <a:pt x="1606" y="2040"/>
                    <a:pt x="1821"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5" name="Google Shape;3055;p57"/>
            <p:cNvSpPr/>
            <p:nvPr/>
          </p:nvSpPr>
          <p:spPr>
            <a:xfrm>
              <a:off x="466550" y="1571400"/>
              <a:ext cx="62425" cy="53250"/>
            </a:xfrm>
            <a:custGeom>
              <a:rect b="b" l="l" r="r" t="t"/>
              <a:pathLst>
                <a:path extrusionOk="0" h="2130" w="2497">
                  <a:moveTo>
                    <a:pt x="1074" y="1"/>
                  </a:moveTo>
                  <a:cubicBezTo>
                    <a:pt x="480" y="1"/>
                    <a:pt x="9" y="472"/>
                    <a:pt x="0" y="1066"/>
                  </a:cubicBezTo>
                  <a:cubicBezTo>
                    <a:pt x="0" y="1703"/>
                    <a:pt x="529" y="2129"/>
                    <a:pt x="1077" y="2129"/>
                  </a:cubicBezTo>
                  <a:cubicBezTo>
                    <a:pt x="1339" y="2129"/>
                    <a:pt x="1606" y="2032"/>
                    <a:pt x="1821"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6" name="Google Shape;3056;p57"/>
            <p:cNvSpPr/>
            <p:nvPr/>
          </p:nvSpPr>
          <p:spPr>
            <a:xfrm>
              <a:off x="390550" y="1876050"/>
              <a:ext cx="62350" cy="53275"/>
            </a:xfrm>
            <a:custGeom>
              <a:rect b="b" l="l" r="r" t="t"/>
              <a:pathLst>
                <a:path extrusionOk="0" h="2131" w="2494">
                  <a:moveTo>
                    <a:pt x="1075" y="1"/>
                  </a:moveTo>
                  <a:cubicBezTo>
                    <a:pt x="1072" y="1"/>
                    <a:pt x="1068" y="1"/>
                    <a:pt x="1065" y="1"/>
                  </a:cubicBezTo>
                  <a:cubicBezTo>
                    <a:pt x="480" y="1"/>
                    <a:pt x="0" y="480"/>
                    <a:pt x="0" y="1066"/>
                  </a:cubicBezTo>
                  <a:cubicBezTo>
                    <a:pt x="0" y="1707"/>
                    <a:pt x="522" y="2131"/>
                    <a:pt x="1069" y="2131"/>
                  </a:cubicBezTo>
                  <a:cubicBezTo>
                    <a:pt x="1333" y="2131"/>
                    <a:pt x="1602" y="2033"/>
                    <a:pt x="1821" y="1813"/>
                  </a:cubicBezTo>
                  <a:cubicBezTo>
                    <a:pt x="2493"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7" name="Google Shape;3057;p57"/>
            <p:cNvSpPr/>
            <p:nvPr/>
          </p:nvSpPr>
          <p:spPr>
            <a:xfrm>
              <a:off x="390550" y="1799825"/>
              <a:ext cx="62350" cy="53300"/>
            </a:xfrm>
            <a:custGeom>
              <a:rect b="b" l="l" r="r" t="t"/>
              <a:pathLst>
                <a:path extrusionOk="0" h="2132" w="2494">
                  <a:moveTo>
                    <a:pt x="1075" y="1"/>
                  </a:moveTo>
                  <a:cubicBezTo>
                    <a:pt x="1072" y="1"/>
                    <a:pt x="1068" y="1"/>
                    <a:pt x="1065" y="1"/>
                  </a:cubicBezTo>
                  <a:cubicBezTo>
                    <a:pt x="480" y="1"/>
                    <a:pt x="0" y="481"/>
                    <a:pt x="0" y="1066"/>
                  </a:cubicBezTo>
                  <a:cubicBezTo>
                    <a:pt x="0" y="1708"/>
                    <a:pt x="526" y="2131"/>
                    <a:pt x="1073" y="2131"/>
                  </a:cubicBezTo>
                  <a:cubicBezTo>
                    <a:pt x="1336" y="2131"/>
                    <a:pt x="1604" y="2033"/>
                    <a:pt x="1821" y="1814"/>
                  </a:cubicBezTo>
                  <a:cubicBezTo>
                    <a:pt x="2493" y="1150"/>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8" name="Google Shape;3058;p57"/>
            <p:cNvSpPr/>
            <p:nvPr/>
          </p:nvSpPr>
          <p:spPr>
            <a:xfrm>
              <a:off x="390550" y="1723625"/>
              <a:ext cx="62400" cy="53350"/>
            </a:xfrm>
            <a:custGeom>
              <a:rect b="b" l="l" r="r" t="t"/>
              <a:pathLst>
                <a:path extrusionOk="0" h="2134" w="2496">
                  <a:moveTo>
                    <a:pt x="1065" y="1"/>
                  </a:moveTo>
                  <a:cubicBezTo>
                    <a:pt x="480" y="1"/>
                    <a:pt x="0" y="480"/>
                    <a:pt x="0" y="1065"/>
                  </a:cubicBezTo>
                  <a:cubicBezTo>
                    <a:pt x="0" y="1709"/>
                    <a:pt x="529" y="2133"/>
                    <a:pt x="1078" y="2133"/>
                  </a:cubicBezTo>
                  <a:cubicBezTo>
                    <a:pt x="1339" y="2133"/>
                    <a:pt x="1606"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59" name="Google Shape;3059;p57"/>
            <p:cNvSpPr/>
            <p:nvPr/>
          </p:nvSpPr>
          <p:spPr>
            <a:xfrm>
              <a:off x="39055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0" name="Google Shape;3060;p57"/>
            <p:cNvSpPr/>
            <p:nvPr/>
          </p:nvSpPr>
          <p:spPr>
            <a:xfrm>
              <a:off x="390550" y="1571400"/>
              <a:ext cx="62350" cy="53275"/>
            </a:xfrm>
            <a:custGeom>
              <a:rect b="b" l="l" r="r" t="t"/>
              <a:pathLst>
                <a:path extrusionOk="0" h="2131" w="2494">
                  <a:moveTo>
                    <a:pt x="1075" y="1"/>
                  </a:moveTo>
                  <a:cubicBezTo>
                    <a:pt x="1072" y="1"/>
                    <a:pt x="1068" y="1"/>
                    <a:pt x="1065" y="1"/>
                  </a:cubicBezTo>
                  <a:cubicBezTo>
                    <a:pt x="480" y="1"/>
                    <a:pt x="0" y="472"/>
                    <a:pt x="0" y="1066"/>
                  </a:cubicBezTo>
                  <a:cubicBezTo>
                    <a:pt x="0" y="1708"/>
                    <a:pt x="522" y="2131"/>
                    <a:pt x="1069" y="2131"/>
                  </a:cubicBezTo>
                  <a:cubicBezTo>
                    <a:pt x="1333" y="2131"/>
                    <a:pt x="1602" y="2033"/>
                    <a:pt x="1821" y="1813"/>
                  </a:cubicBezTo>
                  <a:cubicBezTo>
                    <a:pt x="2493" y="1141"/>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1" name="Google Shape;3061;p57"/>
            <p:cNvSpPr/>
            <p:nvPr/>
          </p:nvSpPr>
          <p:spPr>
            <a:xfrm>
              <a:off x="314325" y="1952050"/>
              <a:ext cx="62225" cy="53450"/>
            </a:xfrm>
            <a:custGeom>
              <a:rect b="b" l="l" r="r" t="t"/>
              <a:pathLst>
                <a:path extrusionOk="0" h="2138" w="2489">
                  <a:moveTo>
                    <a:pt x="1065" y="1"/>
                  </a:moveTo>
                  <a:cubicBezTo>
                    <a:pt x="480" y="9"/>
                    <a:pt x="1" y="481"/>
                    <a:pt x="1" y="1074"/>
                  </a:cubicBezTo>
                  <a:cubicBezTo>
                    <a:pt x="1" y="1712"/>
                    <a:pt x="525" y="2138"/>
                    <a:pt x="1073" y="2138"/>
                  </a:cubicBezTo>
                  <a:cubicBezTo>
                    <a:pt x="1335" y="2138"/>
                    <a:pt x="1603"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2" name="Google Shape;3062;p57"/>
            <p:cNvSpPr/>
            <p:nvPr/>
          </p:nvSpPr>
          <p:spPr>
            <a:xfrm>
              <a:off x="314325" y="1876050"/>
              <a:ext cx="62225" cy="53275"/>
            </a:xfrm>
            <a:custGeom>
              <a:rect b="b" l="l" r="r" t="t"/>
              <a:pathLst>
                <a:path extrusionOk="0" h="2131" w="2489">
                  <a:moveTo>
                    <a:pt x="1065" y="1"/>
                  </a:moveTo>
                  <a:cubicBezTo>
                    <a:pt x="480" y="1"/>
                    <a:pt x="1" y="472"/>
                    <a:pt x="1" y="1066"/>
                  </a:cubicBezTo>
                  <a:cubicBezTo>
                    <a:pt x="1" y="1707"/>
                    <a:pt x="523" y="2131"/>
                    <a:pt x="1070" y="2131"/>
                  </a:cubicBezTo>
                  <a:cubicBezTo>
                    <a:pt x="1333" y="2131"/>
                    <a:pt x="1602" y="2033"/>
                    <a:pt x="1822"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3" name="Google Shape;3063;p57"/>
            <p:cNvSpPr/>
            <p:nvPr/>
          </p:nvSpPr>
          <p:spPr>
            <a:xfrm>
              <a:off x="314325" y="1799850"/>
              <a:ext cx="62225" cy="53325"/>
            </a:xfrm>
            <a:custGeom>
              <a:rect b="b" l="l" r="r" t="t"/>
              <a:pathLst>
                <a:path extrusionOk="0" h="2133" w="2489">
                  <a:moveTo>
                    <a:pt x="1065" y="0"/>
                  </a:moveTo>
                  <a:cubicBezTo>
                    <a:pt x="480" y="0"/>
                    <a:pt x="1" y="480"/>
                    <a:pt x="1" y="1065"/>
                  </a:cubicBezTo>
                  <a:cubicBezTo>
                    <a:pt x="1" y="1709"/>
                    <a:pt x="526" y="2133"/>
                    <a:pt x="1075" y="2133"/>
                  </a:cubicBezTo>
                  <a:cubicBezTo>
                    <a:pt x="1336" y="2133"/>
                    <a:pt x="1604" y="2036"/>
                    <a:pt x="1822"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4" name="Google Shape;3064;p57"/>
            <p:cNvSpPr/>
            <p:nvPr/>
          </p:nvSpPr>
          <p:spPr>
            <a:xfrm>
              <a:off x="314325" y="1723625"/>
              <a:ext cx="62225" cy="53350"/>
            </a:xfrm>
            <a:custGeom>
              <a:rect b="b" l="l" r="r" t="t"/>
              <a:pathLst>
                <a:path extrusionOk="0" h="2134" w="2489">
                  <a:moveTo>
                    <a:pt x="1065" y="1"/>
                  </a:moveTo>
                  <a:cubicBezTo>
                    <a:pt x="480" y="1"/>
                    <a:pt x="1" y="480"/>
                    <a:pt x="1" y="1065"/>
                  </a:cubicBezTo>
                  <a:cubicBezTo>
                    <a:pt x="1" y="1709"/>
                    <a:pt x="526" y="2133"/>
                    <a:pt x="1075" y="2133"/>
                  </a:cubicBezTo>
                  <a:cubicBezTo>
                    <a:pt x="1336" y="2133"/>
                    <a:pt x="1604" y="2037"/>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5" name="Google Shape;3065;p57"/>
            <p:cNvSpPr/>
            <p:nvPr/>
          </p:nvSpPr>
          <p:spPr>
            <a:xfrm>
              <a:off x="314325" y="1647400"/>
              <a:ext cx="62225" cy="53450"/>
            </a:xfrm>
            <a:custGeom>
              <a:rect b="b" l="l" r="r" t="t"/>
              <a:pathLst>
                <a:path extrusionOk="0" h="2138" w="2489">
                  <a:moveTo>
                    <a:pt x="1065" y="1"/>
                  </a:moveTo>
                  <a:cubicBezTo>
                    <a:pt x="480" y="9"/>
                    <a:pt x="1" y="481"/>
                    <a:pt x="1" y="1066"/>
                  </a:cubicBezTo>
                  <a:cubicBezTo>
                    <a:pt x="1" y="1710"/>
                    <a:pt x="526" y="2138"/>
                    <a:pt x="1074" y="2138"/>
                  </a:cubicBezTo>
                  <a:cubicBezTo>
                    <a:pt x="1336" y="2138"/>
                    <a:pt x="1604" y="2040"/>
                    <a:pt x="1822"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6" name="Google Shape;3066;p57"/>
            <p:cNvSpPr/>
            <p:nvPr/>
          </p:nvSpPr>
          <p:spPr>
            <a:xfrm>
              <a:off x="314325" y="1571400"/>
              <a:ext cx="62150" cy="53250"/>
            </a:xfrm>
            <a:custGeom>
              <a:rect b="b" l="l" r="r" t="t"/>
              <a:pathLst>
                <a:path extrusionOk="0" h="2130" w="2486">
                  <a:moveTo>
                    <a:pt x="1075" y="1"/>
                  </a:moveTo>
                  <a:cubicBezTo>
                    <a:pt x="1072" y="1"/>
                    <a:pt x="1069" y="1"/>
                    <a:pt x="1065" y="1"/>
                  </a:cubicBezTo>
                  <a:cubicBezTo>
                    <a:pt x="480" y="1"/>
                    <a:pt x="1" y="472"/>
                    <a:pt x="1" y="1066"/>
                  </a:cubicBezTo>
                  <a:cubicBezTo>
                    <a:pt x="1" y="1703"/>
                    <a:pt x="525" y="2129"/>
                    <a:pt x="1073" y="2129"/>
                  </a:cubicBezTo>
                  <a:cubicBezTo>
                    <a:pt x="1335" y="2129"/>
                    <a:pt x="1603" y="2032"/>
                    <a:pt x="1822" y="1813"/>
                  </a:cubicBezTo>
                  <a:cubicBezTo>
                    <a:pt x="2486" y="1149"/>
                    <a:pt x="2020"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7" name="Google Shape;3067;p57"/>
            <p:cNvSpPr/>
            <p:nvPr/>
          </p:nvSpPr>
          <p:spPr>
            <a:xfrm>
              <a:off x="238125" y="1952050"/>
              <a:ext cx="62200" cy="53450"/>
            </a:xfrm>
            <a:custGeom>
              <a:rect b="b" l="l" r="r" t="t"/>
              <a:pathLst>
                <a:path extrusionOk="0" h="2138" w="2488">
                  <a:moveTo>
                    <a:pt x="1065" y="1"/>
                  </a:moveTo>
                  <a:cubicBezTo>
                    <a:pt x="480" y="9"/>
                    <a:pt x="0" y="481"/>
                    <a:pt x="0" y="1074"/>
                  </a:cubicBezTo>
                  <a:cubicBezTo>
                    <a:pt x="0" y="1712"/>
                    <a:pt x="524"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8" name="Google Shape;3068;p57"/>
            <p:cNvSpPr/>
            <p:nvPr/>
          </p:nvSpPr>
          <p:spPr>
            <a:xfrm>
              <a:off x="238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9" name="Google Shape;3069;p57"/>
            <p:cNvSpPr/>
            <p:nvPr/>
          </p:nvSpPr>
          <p:spPr>
            <a:xfrm>
              <a:off x="238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0" name="Google Shape;3070;p57"/>
            <p:cNvSpPr/>
            <p:nvPr/>
          </p:nvSpPr>
          <p:spPr>
            <a:xfrm>
              <a:off x="238125"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1" name="Google Shape;3071;p57"/>
            <p:cNvSpPr/>
            <p:nvPr/>
          </p:nvSpPr>
          <p:spPr>
            <a:xfrm>
              <a:off x="4427825" y="2637775"/>
              <a:ext cx="62425" cy="53450"/>
            </a:xfrm>
            <a:custGeom>
              <a:rect b="b" l="l" r="r" t="t"/>
              <a:pathLst>
                <a:path extrusionOk="0" h="2138" w="2497">
                  <a:moveTo>
                    <a:pt x="1065" y="1"/>
                  </a:moveTo>
                  <a:cubicBezTo>
                    <a:pt x="480" y="9"/>
                    <a:pt x="1" y="480"/>
                    <a:pt x="1" y="1074"/>
                  </a:cubicBezTo>
                  <a:cubicBezTo>
                    <a:pt x="1" y="1712"/>
                    <a:pt x="529" y="2137"/>
                    <a:pt x="1077" y="2137"/>
                  </a:cubicBezTo>
                  <a:cubicBezTo>
                    <a:pt x="1339" y="2137"/>
                    <a:pt x="1606"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2" name="Google Shape;3072;p57"/>
            <p:cNvSpPr/>
            <p:nvPr/>
          </p:nvSpPr>
          <p:spPr>
            <a:xfrm>
              <a:off x="4427825" y="2714000"/>
              <a:ext cx="62425" cy="53350"/>
            </a:xfrm>
            <a:custGeom>
              <a:rect b="b" l="l" r="r" t="t"/>
              <a:pathLst>
                <a:path extrusionOk="0" h="2134"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3" name="Google Shape;3073;p57"/>
            <p:cNvSpPr/>
            <p:nvPr/>
          </p:nvSpPr>
          <p:spPr>
            <a:xfrm>
              <a:off x="4504050"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4" name="Google Shape;3074;p57"/>
            <p:cNvSpPr/>
            <p:nvPr/>
          </p:nvSpPr>
          <p:spPr>
            <a:xfrm>
              <a:off x="4504050" y="2866425"/>
              <a:ext cx="62200" cy="53275"/>
            </a:xfrm>
            <a:custGeom>
              <a:rect b="b" l="l" r="r" t="t"/>
              <a:pathLst>
                <a:path extrusionOk="0" h="2131" w="2488">
                  <a:moveTo>
                    <a:pt x="1065" y="0"/>
                  </a:moveTo>
                  <a:cubicBezTo>
                    <a:pt x="480"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5" name="Google Shape;3075;p57"/>
            <p:cNvSpPr/>
            <p:nvPr/>
          </p:nvSpPr>
          <p:spPr>
            <a:xfrm>
              <a:off x="458025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6"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6" name="Google Shape;3076;p57"/>
            <p:cNvSpPr/>
            <p:nvPr/>
          </p:nvSpPr>
          <p:spPr>
            <a:xfrm>
              <a:off x="4504050" y="2790200"/>
              <a:ext cx="62200" cy="53350"/>
            </a:xfrm>
            <a:custGeom>
              <a:rect b="b" l="l" r="r" t="t"/>
              <a:pathLst>
                <a:path extrusionOk="0" h="2134" w="2488">
                  <a:moveTo>
                    <a:pt x="1065" y="1"/>
                  </a:moveTo>
                  <a:cubicBezTo>
                    <a:pt x="480" y="1"/>
                    <a:pt x="0" y="480"/>
                    <a:pt x="0" y="1066"/>
                  </a:cubicBezTo>
                  <a:cubicBezTo>
                    <a:pt x="0" y="1709"/>
                    <a:pt x="525"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7" name="Google Shape;3077;p57"/>
            <p:cNvSpPr/>
            <p:nvPr/>
          </p:nvSpPr>
          <p:spPr>
            <a:xfrm>
              <a:off x="5113350" y="14952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8" name="Google Shape;3078;p57"/>
            <p:cNvSpPr/>
            <p:nvPr/>
          </p:nvSpPr>
          <p:spPr>
            <a:xfrm>
              <a:off x="5113350" y="1571400"/>
              <a:ext cx="62400" cy="53250"/>
            </a:xfrm>
            <a:custGeom>
              <a:rect b="b" l="l" r="r" t="t"/>
              <a:pathLst>
                <a:path extrusionOk="0" h="2130" w="2496">
                  <a:moveTo>
                    <a:pt x="1073" y="1"/>
                  </a:moveTo>
                  <a:cubicBezTo>
                    <a:pt x="480" y="1"/>
                    <a:pt x="8" y="472"/>
                    <a:pt x="0" y="1066"/>
                  </a:cubicBezTo>
                  <a:cubicBezTo>
                    <a:pt x="0" y="1703"/>
                    <a:pt x="525" y="2129"/>
                    <a:pt x="1073" y="2129"/>
                  </a:cubicBezTo>
                  <a:cubicBezTo>
                    <a:pt x="1335" y="2129"/>
                    <a:pt x="1603"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9" name="Google Shape;3079;p57"/>
            <p:cNvSpPr/>
            <p:nvPr/>
          </p:nvSpPr>
          <p:spPr>
            <a:xfrm>
              <a:off x="5113350" y="164740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0" name="Google Shape;3080;p57"/>
            <p:cNvSpPr/>
            <p:nvPr/>
          </p:nvSpPr>
          <p:spPr>
            <a:xfrm>
              <a:off x="5113350" y="172362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1" name="Google Shape;3081;p57"/>
            <p:cNvSpPr/>
            <p:nvPr/>
          </p:nvSpPr>
          <p:spPr>
            <a:xfrm>
              <a:off x="5113350" y="179985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2" name="Google Shape;3082;p57"/>
            <p:cNvSpPr/>
            <p:nvPr/>
          </p:nvSpPr>
          <p:spPr>
            <a:xfrm>
              <a:off x="5113350" y="1876050"/>
              <a:ext cx="62400" cy="53350"/>
            </a:xfrm>
            <a:custGeom>
              <a:rect b="b" l="l" r="r" t="t"/>
              <a:pathLst>
                <a:path extrusionOk="0" h="2134" w="2496">
                  <a:moveTo>
                    <a:pt x="1073" y="1"/>
                  </a:moveTo>
                  <a:cubicBezTo>
                    <a:pt x="480" y="1"/>
                    <a:pt x="8" y="472"/>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3" name="Google Shape;3083;p57"/>
            <p:cNvSpPr/>
            <p:nvPr/>
          </p:nvSpPr>
          <p:spPr>
            <a:xfrm>
              <a:off x="5113350" y="1952050"/>
              <a:ext cx="62400" cy="53450"/>
            </a:xfrm>
            <a:custGeom>
              <a:rect b="b" l="l" r="r" t="t"/>
              <a:pathLst>
                <a:path extrusionOk="0" h="2138" w="2496">
                  <a:moveTo>
                    <a:pt x="1073" y="1"/>
                  </a:moveTo>
                  <a:cubicBezTo>
                    <a:pt x="480" y="9"/>
                    <a:pt x="8" y="481"/>
                    <a:pt x="0" y="1074"/>
                  </a:cubicBezTo>
                  <a:cubicBezTo>
                    <a:pt x="0" y="1712"/>
                    <a:pt x="525" y="2138"/>
                    <a:pt x="1073" y="2138"/>
                  </a:cubicBezTo>
                  <a:cubicBezTo>
                    <a:pt x="1335" y="2138"/>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4" name="Google Shape;3084;p57"/>
            <p:cNvSpPr/>
            <p:nvPr/>
          </p:nvSpPr>
          <p:spPr>
            <a:xfrm>
              <a:off x="5113350" y="2028275"/>
              <a:ext cx="62400" cy="53450"/>
            </a:xfrm>
            <a:custGeom>
              <a:rect b="b" l="l" r="r" t="t"/>
              <a:pathLst>
                <a:path extrusionOk="0" h="2138" w="2496">
                  <a:moveTo>
                    <a:pt x="1073" y="1"/>
                  </a:moveTo>
                  <a:cubicBezTo>
                    <a:pt x="480" y="1"/>
                    <a:pt x="8" y="480"/>
                    <a:pt x="0" y="1065"/>
                  </a:cubicBezTo>
                  <a:cubicBezTo>
                    <a:pt x="0" y="1709"/>
                    <a:pt x="525" y="2137"/>
                    <a:pt x="1074" y="2137"/>
                  </a:cubicBezTo>
                  <a:cubicBezTo>
                    <a:pt x="1336" y="2137"/>
                    <a:pt x="1603"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5" name="Google Shape;3085;p57"/>
            <p:cNvSpPr/>
            <p:nvPr/>
          </p:nvSpPr>
          <p:spPr>
            <a:xfrm>
              <a:off x="5113350" y="2104500"/>
              <a:ext cx="62400" cy="53325"/>
            </a:xfrm>
            <a:custGeom>
              <a:rect b="b" l="l" r="r" t="t"/>
              <a:pathLst>
                <a:path extrusionOk="0" h="2133"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6" name="Google Shape;3086;p57"/>
            <p:cNvSpPr/>
            <p:nvPr/>
          </p:nvSpPr>
          <p:spPr>
            <a:xfrm>
              <a:off x="5113350" y="2180700"/>
              <a:ext cx="62400" cy="53350"/>
            </a:xfrm>
            <a:custGeom>
              <a:rect b="b" l="l" r="r" t="t"/>
              <a:pathLst>
                <a:path extrusionOk="0" h="2134" w="2496">
                  <a:moveTo>
                    <a:pt x="1073" y="1"/>
                  </a:moveTo>
                  <a:cubicBezTo>
                    <a:pt x="480" y="1"/>
                    <a:pt x="8" y="480"/>
                    <a:pt x="0" y="1066"/>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7" name="Google Shape;3087;p57"/>
            <p:cNvSpPr/>
            <p:nvPr/>
          </p:nvSpPr>
          <p:spPr>
            <a:xfrm>
              <a:off x="5113350" y="2256925"/>
              <a:ext cx="62550" cy="53425"/>
            </a:xfrm>
            <a:custGeom>
              <a:rect b="b" l="l" r="r" t="t"/>
              <a:pathLst>
                <a:path extrusionOk="0" h="2137" w="2502">
                  <a:moveTo>
                    <a:pt x="1083" y="0"/>
                  </a:moveTo>
                  <a:cubicBezTo>
                    <a:pt x="1080" y="0"/>
                    <a:pt x="1077" y="0"/>
                    <a:pt x="1073" y="0"/>
                  </a:cubicBezTo>
                  <a:cubicBezTo>
                    <a:pt x="480" y="0"/>
                    <a:pt x="0" y="480"/>
                    <a:pt x="0" y="1065"/>
                  </a:cubicBezTo>
                  <a:cubicBezTo>
                    <a:pt x="0" y="1709"/>
                    <a:pt x="529" y="2137"/>
                    <a:pt x="1080" y="2137"/>
                  </a:cubicBezTo>
                  <a:cubicBezTo>
                    <a:pt x="1343" y="2137"/>
                    <a:pt x="1611" y="2039"/>
                    <a:pt x="1829" y="1821"/>
                  </a:cubicBezTo>
                  <a:cubicBezTo>
                    <a:pt x="2502" y="1149"/>
                    <a:pt x="2028" y="0"/>
                    <a:pt x="108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8" name="Google Shape;3088;p57"/>
            <p:cNvSpPr/>
            <p:nvPr/>
          </p:nvSpPr>
          <p:spPr>
            <a:xfrm>
              <a:off x="5113350" y="2333125"/>
              <a:ext cx="62400" cy="53450"/>
            </a:xfrm>
            <a:custGeom>
              <a:rect b="b" l="l" r="r" t="t"/>
              <a:pathLst>
                <a:path extrusionOk="0" h="2138" w="2496">
                  <a:moveTo>
                    <a:pt x="1073" y="1"/>
                  </a:moveTo>
                  <a:cubicBezTo>
                    <a:pt x="480" y="1"/>
                    <a:pt x="0" y="480"/>
                    <a:pt x="0" y="1066"/>
                  </a:cubicBezTo>
                  <a:cubicBezTo>
                    <a:pt x="0" y="1709"/>
                    <a:pt x="525" y="2137"/>
                    <a:pt x="1074" y="2137"/>
                  </a:cubicBezTo>
                  <a:cubicBezTo>
                    <a:pt x="1336" y="2137"/>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9" name="Google Shape;3089;p57"/>
            <p:cNvSpPr/>
            <p:nvPr/>
          </p:nvSpPr>
          <p:spPr>
            <a:xfrm>
              <a:off x="5113350" y="2409350"/>
              <a:ext cx="62400" cy="53350"/>
            </a:xfrm>
            <a:custGeom>
              <a:rect b="b" l="l" r="r" t="t"/>
              <a:pathLst>
                <a:path extrusionOk="0" h="2134" w="2496">
                  <a:moveTo>
                    <a:pt x="1073" y="0"/>
                  </a:moveTo>
                  <a:cubicBezTo>
                    <a:pt x="480" y="0"/>
                    <a:pt x="8"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0" name="Google Shape;3090;p57"/>
            <p:cNvSpPr/>
            <p:nvPr/>
          </p:nvSpPr>
          <p:spPr>
            <a:xfrm>
              <a:off x="5113350" y="2485550"/>
              <a:ext cx="62400" cy="53300"/>
            </a:xfrm>
            <a:custGeom>
              <a:rect b="b" l="l" r="r" t="t"/>
              <a:pathLst>
                <a:path extrusionOk="0" h="2132" w="2496">
                  <a:moveTo>
                    <a:pt x="1073" y="1"/>
                  </a:moveTo>
                  <a:cubicBezTo>
                    <a:pt x="480" y="1"/>
                    <a:pt x="0" y="472"/>
                    <a:pt x="0" y="1066"/>
                  </a:cubicBezTo>
                  <a:cubicBezTo>
                    <a:pt x="0" y="1708"/>
                    <a:pt x="526" y="2131"/>
                    <a:pt x="1073" y="2131"/>
                  </a:cubicBezTo>
                  <a:cubicBezTo>
                    <a:pt x="1336" y="2131"/>
                    <a:pt x="1604"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1" name="Google Shape;3091;p57"/>
            <p:cNvSpPr/>
            <p:nvPr/>
          </p:nvSpPr>
          <p:spPr>
            <a:xfrm>
              <a:off x="473247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2" name="Google Shape;3092;p57"/>
            <p:cNvSpPr/>
            <p:nvPr/>
          </p:nvSpPr>
          <p:spPr>
            <a:xfrm>
              <a:off x="473247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3" name="Google Shape;3093;p57"/>
            <p:cNvSpPr/>
            <p:nvPr/>
          </p:nvSpPr>
          <p:spPr>
            <a:xfrm>
              <a:off x="4732475" y="164740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4" name="Google Shape;3094;p57"/>
            <p:cNvSpPr/>
            <p:nvPr/>
          </p:nvSpPr>
          <p:spPr>
            <a:xfrm>
              <a:off x="473247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5" name="Google Shape;3095;p57"/>
            <p:cNvSpPr/>
            <p:nvPr/>
          </p:nvSpPr>
          <p:spPr>
            <a:xfrm>
              <a:off x="473247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6" name="Google Shape;3096;p57"/>
            <p:cNvSpPr/>
            <p:nvPr/>
          </p:nvSpPr>
          <p:spPr>
            <a:xfrm>
              <a:off x="4732475" y="1876050"/>
              <a:ext cx="62425" cy="53350"/>
            </a:xfrm>
            <a:custGeom>
              <a:rect b="b" l="l" r="r" t="t"/>
              <a:pathLst>
                <a:path extrusionOk="0" h="2134" w="2497">
                  <a:moveTo>
                    <a:pt x="1074" y="1"/>
                  </a:moveTo>
                  <a:cubicBezTo>
                    <a:pt x="480" y="1"/>
                    <a:pt x="9" y="472"/>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7" name="Google Shape;3097;p57"/>
            <p:cNvSpPr/>
            <p:nvPr/>
          </p:nvSpPr>
          <p:spPr>
            <a:xfrm>
              <a:off x="4732475" y="1952050"/>
              <a:ext cx="62425" cy="53450"/>
            </a:xfrm>
            <a:custGeom>
              <a:rect b="b" l="l" r="r" t="t"/>
              <a:pathLst>
                <a:path extrusionOk="0" h="2138" w="2497">
                  <a:moveTo>
                    <a:pt x="1074" y="1"/>
                  </a:moveTo>
                  <a:cubicBezTo>
                    <a:pt x="480" y="9"/>
                    <a:pt x="9" y="481"/>
                    <a:pt x="1" y="1074"/>
                  </a:cubicBezTo>
                  <a:cubicBezTo>
                    <a:pt x="1" y="1712"/>
                    <a:pt x="525" y="2138"/>
                    <a:pt x="1073" y="2138"/>
                  </a:cubicBezTo>
                  <a:cubicBezTo>
                    <a:pt x="1335" y="2138"/>
                    <a:pt x="1603" y="2040"/>
                    <a:pt x="1822" y="1822"/>
                  </a:cubicBezTo>
                  <a:cubicBezTo>
                    <a:pt x="2496"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8" name="Google Shape;3098;p57"/>
            <p:cNvSpPr/>
            <p:nvPr/>
          </p:nvSpPr>
          <p:spPr>
            <a:xfrm>
              <a:off x="4732475" y="2028275"/>
              <a:ext cx="62425" cy="53450"/>
            </a:xfrm>
            <a:custGeom>
              <a:rect b="b" l="l" r="r" t="t"/>
              <a:pathLst>
                <a:path extrusionOk="0" h="2138" w="2497">
                  <a:moveTo>
                    <a:pt x="1074" y="1"/>
                  </a:moveTo>
                  <a:cubicBezTo>
                    <a:pt x="480" y="1"/>
                    <a:pt x="9" y="480"/>
                    <a:pt x="1" y="1065"/>
                  </a:cubicBezTo>
                  <a:cubicBezTo>
                    <a:pt x="1" y="1709"/>
                    <a:pt x="526" y="2137"/>
                    <a:pt x="1074" y="2137"/>
                  </a:cubicBezTo>
                  <a:cubicBezTo>
                    <a:pt x="1336" y="2137"/>
                    <a:pt x="1604" y="2040"/>
                    <a:pt x="1822" y="1821"/>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9" name="Google Shape;3099;p57"/>
            <p:cNvSpPr/>
            <p:nvPr/>
          </p:nvSpPr>
          <p:spPr>
            <a:xfrm>
              <a:off x="4732475" y="21045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0" name="Google Shape;3100;p57"/>
            <p:cNvSpPr/>
            <p:nvPr/>
          </p:nvSpPr>
          <p:spPr>
            <a:xfrm>
              <a:off x="4732475" y="2180700"/>
              <a:ext cx="62425" cy="53350"/>
            </a:xfrm>
            <a:custGeom>
              <a:rect b="b" l="l" r="r" t="t"/>
              <a:pathLst>
                <a:path extrusionOk="0" h="2134" w="2497">
                  <a:moveTo>
                    <a:pt x="1074" y="1"/>
                  </a:moveTo>
                  <a:cubicBezTo>
                    <a:pt x="480" y="1"/>
                    <a:pt x="9" y="480"/>
                    <a:pt x="1" y="1066"/>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1" name="Google Shape;3101;p57"/>
            <p:cNvSpPr/>
            <p:nvPr/>
          </p:nvSpPr>
          <p:spPr>
            <a:xfrm>
              <a:off x="4732475" y="2256925"/>
              <a:ext cx="62575" cy="53425"/>
            </a:xfrm>
            <a:custGeom>
              <a:rect b="b" l="l" r="r" t="t"/>
              <a:pathLst>
                <a:path extrusionOk="0" h="2137" w="2503">
                  <a:moveTo>
                    <a:pt x="1084" y="0"/>
                  </a:moveTo>
                  <a:cubicBezTo>
                    <a:pt x="1080" y="0"/>
                    <a:pt x="1077" y="0"/>
                    <a:pt x="1074" y="0"/>
                  </a:cubicBezTo>
                  <a:cubicBezTo>
                    <a:pt x="480" y="0"/>
                    <a:pt x="1" y="480"/>
                    <a:pt x="1" y="1065"/>
                  </a:cubicBezTo>
                  <a:cubicBezTo>
                    <a:pt x="1" y="1709"/>
                    <a:pt x="529" y="2137"/>
                    <a:pt x="1080"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2" name="Google Shape;3102;p57"/>
            <p:cNvSpPr/>
            <p:nvPr/>
          </p:nvSpPr>
          <p:spPr>
            <a:xfrm>
              <a:off x="4732475" y="2333125"/>
              <a:ext cx="62425" cy="53450"/>
            </a:xfrm>
            <a:custGeom>
              <a:rect b="b" l="l" r="r" t="t"/>
              <a:pathLst>
                <a:path extrusionOk="0" h="2138" w="2497">
                  <a:moveTo>
                    <a:pt x="1074" y="1"/>
                  </a:moveTo>
                  <a:cubicBezTo>
                    <a:pt x="480" y="1"/>
                    <a:pt x="1" y="480"/>
                    <a:pt x="1" y="1066"/>
                  </a:cubicBezTo>
                  <a:cubicBezTo>
                    <a:pt x="1" y="1709"/>
                    <a:pt x="526" y="2137"/>
                    <a:pt x="1074" y="2137"/>
                  </a:cubicBezTo>
                  <a:cubicBezTo>
                    <a:pt x="1336" y="2137"/>
                    <a:pt x="1604" y="2040"/>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3" name="Google Shape;3103;p57"/>
            <p:cNvSpPr/>
            <p:nvPr/>
          </p:nvSpPr>
          <p:spPr>
            <a:xfrm>
              <a:off x="4351600" y="2256925"/>
              <a:ext cx="62575" cy="53425"/>
            </a:xfrm>
            <a:custGeom>
              <a:rect b="b" l="l" r="r" t="t"/>
              <a:pathLst>
                <a:path extrusionOk="0" h="2137" w="2503">
                  <a:moveTo>
                    <a:pt x="1084" y="0"/>
                  </a:moveTo>
                  <a:cubicBezTo>
                    <a:pt x="1081" y="0"/>
                    <a:pt x="1077" y="0"/>
                    <a:pt x="1074" y="0"/>
                  </a:cubicBezTo>
                  <a:cubicBezTo>
                    <a:pt x="481" y="0"/>
                    <a:pt x="9"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4" name="Google Shape;3104;p57"/>
            <p:cNvSpPr/>
            <p:nvPr/>
          </p:nvSpPr>
          <p:spPr>
            <a:xfrm>
              <a:off x="4351600" y="2485550"/>
              <a:ext cx="62425" cy="53300"/>
            </a:xfrm>
            <a:custGeom>
              <a:rect b="b" l="l" r="r" t="t"/>
              <a:pathLst>
                <a:path extrusionOk="0" h="2132" w="2497">
                  <a:moveTo>
                    <a:pt x="1074" y="1"/>
                  </a:moveTo>
                  <a:cubicBezTo>
                    <a:pt x="481" y="1"/>
                    <a:pt x="9" y="472"/>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5" name="Google Shape;3105;p57"/>
            <p:cNvSpPr/>
            <p:nvPr/>
          </p:nvSpPr>
          <p:spPr>
            <a:xfrm>
              <a:off x="4351600" y="240935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6" name="Google Shape;3106;p57"/>
            <p:cNvSpPr/>
            <p:nvPr/>
          </p:nvSpPr>
          <p:spPr>
            <a:xfrm>
              <a:off x="4351600" y="2333125"/>
              <a:ext cx="62425" cy="53450"/>
            </a:xfrm>
            <a:custGeom>
              <a:rect b="b" l="l" r="r" t="t"/>
              <a:pathLst>
                <a:path extrusionOk="0" h="2138" w="2497">
                  <a:moveTo>
                    <a:pt x="1074" y="1"/>
                  </a:moveTo>
                  <a:cubicBezTo>
                    <a:pt x="481" y="1"/>
                    <a:pt x="9" y="480"/>
                    <a:pt x="1" y="1066"/>
                  </a:cubicBezTo>
                  <a:cubicBezTo>
                    <a:pt x="1" y="1709"/>
                    <a:pt x="530" y="2137"/>
                    <a:pt x="1078" y="2137"/>
                  </a:cubicBezTo>
                  <a:cubicBezTo>
                    <a:pt x="1340" y="2137"/>
                    <a:pt x="1607"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7" name="Google Shape;3107;p57"/>
            <p:cNvSpPr/>
            <p:nvPr/>
          </p:nvSpPr>
          <p:spPr>
            <a:xfrm>
              <a:off x="4427825" y="2256925"/>
              <a:ext cx="62575" cy="53425"/>
            </a:xfrm>
            <a:custGeom>
              <a:rect b="b" l="l" r="r" t="t"/>
              <a:pathLst>
                <a:path extrusionOk="0" h="2137" w="2503">
                  <a:moveTo>
                    <a:pt x="1076" y="0"/>
                  </a:moveTo>
                  <a:cubicBezTo>
                    <a:pt x="1072" y="0"/>
                    <a:pt x="1069" y="0"/>
                    <a:pt x="1065" y="0"/>
                  </a:cubicBezTo>
                  <a:cubicBezTo>
                    <a:pt x="480" y="0"/>
                    <a:pt x="1" y="480"/>
                    <a:pt x="1" y="1065"/>
                  </a:cubicBezTo>
                  <a:cubicBezTo>
                    <a:pt x="1" y="1709"/>
                    <a:pt x="529" y="2137"/>
                    <a:pt x="1080" y="2137"/>
                  </a:cubicBezTo>
                  <a:cubicBezTo>
                    <a:pt x="1343" y="2137"/>
                    <a:pt x="1612" y="2039"/>
                    <a:pt x="1830" y="1821"/>
                  </a:cubicBezTo>
                  <a:cubicBezTo>
                    <a:pt x="2502"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8" name="Google Shape;3108;p57"/>
            <p:cNvSpPr/>
            <p:nvPr/>
          </p:nvSpPr>
          <p:spPr>
            <a:xfrm>
              <a:off x="4427825" y="2333125"/>
              <a:ext cx="62425" cy="53450"/>
            </a:xfrm>
            <a:custGeom>
              <a:rect b="b" l="l" r="r" t="t"/>
              <a:pathLst>
                <a:path extrusionOk="0" h="2138" w="2497">
                  <a:moveTo>
                    <a:pt x="1065" y="1"/>
                  </a:moveTo>
                  <a:cubicBezTo>
                    <a:pt x="480" y="1"/>
                    <a:pt x="1"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9" name="Google Shape;3109;p57"/>
            <p:cNvSpPr/>
            <p:nvPr/>
          </p:nvSpPr>
          <p:spPr>
            <a:xfrm>
              <a:off x="45040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0" name="Google Shape;3110;p57"/>
            <p:cNvSpPr/>
            <p:nvPr/>
          </p:nvSpPr>
          <p:spPr>
            <a:xfrm>
              <a:off x="450405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1" name="Google Shape;3111;p57"/>
            <p:cNvSpPr/>
            <p:nvPr/>
          </p:nvSpPr>
          <p:spPr>
            <a:xfrm>
              <a:off x="4504050"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2" name="Google Shape;3112;p57"/>
            <p:cNvSpPr/>
            <p:nvPr/>
          </p:nvSpPr>
          <p:spPr>
            <a:xfrm>
              <a:off x="4504050"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3" name="Google Shape;3113;p57"/>
            <p:cNvSpPr/>
            <p:nvPr/>
          </p:nvSpPr>
          <p:spPr>
            <a:xfrm>
              <a:off x="4504050" y="1876050"/>
              <a:ext cx="62200" cy="53350"/>
            </a:xfrm>
            <a:custGeom>
              <a:rect b="b" l="l" r="r" t="t"/>
              <a:pathLst>
                <a:path extrusionOk="0" h="2134" w="2488">
                  <a:moveTo>
                    <a:pt x="1065" y="1"/>
                  </a:moveTo>
                  <a:cubicBezTo>
                    <a:pt x="480" y="1"/>
                    <a:pt x="0" y="472"/>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4" name="Google Shape;3114;p57"/>
            <p:cNvSpPr/>
            <p:nvPr/>
          </p:nvSpPr>
          <p:spPr>
            <a:xfrm>
              <a:off x="4504050"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5" name="Google Shape;3115;p57"/>
            <p:cNvSpPr/>
            <p:nvPr/>
          </p:nvSpPr>
          <p:spPr>
            <a:xfrm>
              <a:off x="4504050"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6" name="Google Shape;3116;p57"/>
            <p:cNvSpPr/>
            <p:nvPr/>
          </p:nvSpPr>
          <p:spPr>
            <a:xfrm>
              <a:off x="4504050"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7" name="Google Shape;3117;p57"/>
            <p:cNvSpPr/>
            <p:nvPr/>
          </p:nvSpPr>
          <p:spPr>
            <a:xfrm>
              <a:off x="4504050"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8" name="Google Shape;3118;p57"/>
            <p:cNvSpPr/>
            <p:nvPr/>
          </p:nvSpPr>
          <p:spPr>
            <a:xfrm>
              <a:off x="450405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9" name="Google Shape;3119;p57"/>
            <p:cNvSpPr/>
            <p:nvPr/>
          </p:nvSpPr>
          <p:spPr>
            <a:xfrm>
              <a:off x="450405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0" name="Google Shape;3120;p57"/>
            <p:cNvSpPr/>
            <p:nvPr/>
          </p:nvSpPr>
          <p:spPr>
            <a:xfrm>
              <a:off x="4504050"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1" name="Google Shape;3121;p57"/>
            <p:cNvSpPr/>
            <p:nvPr/>
          </p:nvSpPr>
          <p:spPr>
            <a:xfrm>
              <a:off x="458025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2" name="Google Shape;3122;p57"/>
            <p:cNvSpPr/>
            <p:nvPr/>
          </p:nvSpPr>
          <p:spPr>
            <a:xfrm>
              <a:off x="458025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3" name="Google Shape;3123;p57"/>
            <p:cNvSpPr/>
            <p:nvPr/>
          </p:nvSpPr>
          <p:spPr>
            <a:xfrm>
              <a:off x="458025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4" name="Google Shape;3124;p57"/>
            <p:cNvSpPr/>
            <p:nvPr/>
          </p:nvSpPr>
          <p:spPr>
            <a:xfrm>
              <a:off x="458025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5" name="Google Shape;3125;p57"/>
            <p:cNvSpPr/>
            <p:nvPr/>
          </p:nvSpPr>
          <p:spPr>
            <a:xfrm>
              <a:off x="4580250" y="1876050"/>
              <a:ext cx="62225" cy="53275"/>
            </a:xfrm>
            <a:custGeom>
              <a:rect b="b" l="l" r="r" t="t"/>
              <a:pathLst>
                <a:path extrusionOk="0" h="2131" w="2489">
                  <a:moveTo>
                    <a:pt x="1066" y="1"/>
                  </a:moveTo>
                  <a:cubicBezTo>
                    <a:pt x="480" y="1"/>
                    <a:pt x="1" y="472"/>
                    <a:pt x="1" y="1066"/>
                  </a:cubicBezTo>
                  <a:cubicBezTo>
                    <a:pt x="1" y="1707"/>
                    <a:pt x="523" y="2131"/>
                    <a:pt x="1070" y="2131"/>
                  </a:cubicBezTo>
                  <a:cubicBezTo>
                    <a:pt x="1333" y="2131"/>
                    <a:pt x="1602" y="2033"/>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6" name="Google Shape;3126;p57"/>
            <p:cNvSpPr/>
            <p:nvPr/>
          </p:nvSpPr>
          <p:spPr>
            <a:xfrm>
              <a:off x="458025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7" name="Google Shape;3127;p57"/>
            <p:cNvSpPr/>
            <p:nvPr/>
          </p:nvSpPr>
          <p:spPr>
            <a:xfrm>
              <a:off x="458025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8" name="Google Shape;3128;p57"/>
            <p:cNvSpPr/>
            <p:nvPr/>
          </p:nvSpPr>
          <p:spPr>
            <a:xfrm>
              <a:off x="458025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9" name="Google Shape;3129;p57"/>
            <p:cNvSpPr/>
            <p:nvPr/>
          </p:nvSpPr>
          <p:spPr>
            <a:xfrm>
              <a:off x="458025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0" name="Google Shape;3130;p57"/>
            <p:cNvSpPr/>
            <p:nvPr/>
          </p:nvSpPr>
          <p:spPr>
            <a:xfrm>
              <a:off x="4580250" y="2256925"/>
              <a:ext cx="62350" cy="53425"/>
            </a:xfrm>
            <a:custGeom>
              <a:rect b="b" l="l" r="r" t="t"/>
              <a:pathLst>
                <a:path extrusionOk="0" h="2137" w="2494">
                  <a:moveTo>
                    <a:pt x="1076" y="0"/>
                  </a:moveTo>
                  <a:cubicBezTo>
                    <a:pt x="1072" y="0"/>
                    <a:pt x="1069" y="0"/>
                    <a:pt x="1066" y="0"/>
                  </a:cubicBezTo>
                  <a:cubicBezTo>
                    <a:pt x="480" y="0"/>
                    <a:pt x="1" y="480"/>
                    <a:pt x="1" y="1065"/>
                  </a:cubicBezTo>
                  <a:cubicBezTo>
                    <a:pt x="1" y="1709"/>
                    <a:pt x="529"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1" name="Google Shape;3131;p57"/>
            <p:cNvSpPr/>
            <p:nvPr/>
          </p:nvSpPr>
          <p:spPr>
            <a:xfrm>
              <a:off x="458025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2" name="Google Shape;3132;p57"/>
            <p:cNvSpPr/>
            <p:nvPr/>
          </p:nvSpPr>
          <p:spPr>
            <a:xfrm>
              <a:off x="458025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3" name="Google Shape;3133;p57"/>
            <p:cNvSpPr/>
            <p:nvPr/>
          </p:nvSpPr>
          <p:spPr>
            <a:xfrm>
              <a:off x="465647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4" name="Google Shape;3134;p57"/>
            <p:cNvSpPr/>
            <p:nvPr/>
          </p:nvSpPr>
          <p:spPr>
            <a:xfrm>
              <a:off x="465647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5" name="Google Shape;3135;p57"/>
            <p:cNvSpPr/>
            <p:nvPr/>
          </p:nvSpPr>
          <p:spPr>
            <a:xfrm>
              <a:off x="4656475" y="172362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6" name="Google Shape;3136;p57"/>
            <p:cNvSpPr/>
            <p:nvPr/>
          </p:nvSpPr>
          <p:spPr>
            <a:xfrm>
              <a:off x="465647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7" name="Google Shape;3137;p57"/>
            <p:cNvSpPr/>
            <p:nvPr/>
          </p:nvSpPr>
          <p:spPr>
            <a:xfrm>
              <a:off x="465647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8" name="Google Shape;3138;p57"/>
            <p:cNvSpPr/>
            <p:nvPr/>
          </p:nvSpPr>
          <p:spPr>
            <a:xfrm>
              <a:off x="4656475" y="1952050"/>
              <a:ext cx="62200" cy="53450"/>
            </a:xfrm>
            <a:custGeom>
              <a:rect b="b" l="l" r="r" t="t"/>
              <a:pathLst>
                <a:path extrusionOk="0" h="2138" w="2488">
                  <a:moveTo>
                    <a:pt x="1065" y="1"/>
                  </a:moveTo>
                  <a:cubicBezTo>
                    <a:pt x="472" y="9"/>
                    <a:pt x="0" y="481"/>
                    <a:pt x="0" y="1074"/>
                  </a:cubicBezTo>
                  <a:cubicBezTo>
                    <a:pt x="0" y="1712"/>
                    <a:pt x="525"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9" name="Google Shape;3139;p57"/>
            <p:cNvSpPr/>
            <p:nvPr/>
          </p:nvSpPr>
          <p:spPr>
            <a:xfrm>
              <a:off x="4656475" y="2028275"/>
              <a:ext cx="62200" cy="53450"/>
            </a:xfrm>
            <a:custGeom>
              <a:rect b="b" l="l" r="r" t="t"/>
              <a:pathLst>
                <a:path extrusionOk="0" h="2138" w="2488">
                  <a:moveTo>
                    <a:pt x="1065" y="1"/>
                  </a:moveTo>
                  <a:cubicBezTo>
                    <a:pt x="472" y="1"/>
                    <a:pt x="0" y="480"/>
                    <a:pt x="0" y="1065"/>
                  </a:cubicBezTo>
                  <a:cubicBezTo>
                    <a:pt x="0" y="1709"/>
                    <a:pt x="525" y="2137"/>
                    <a:pt x="1071" y="2137"/>
                  </a:cubicBezTo>
                  <a:cubicBezTo>
                    <a:pt x="1332" y="2137"/>
                    <a:pt x="1598"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0" name="Google Shape;3140;p57"/>
            <p:cNvSpPr/>
            <p:nvPr/>
          </p:nvSpPr>
          <p:spPr>
            <a:xfrm>
              <a:off x="4656475" y="21045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1" name="Google Shape;3141;p57"/>
            <p:cNvSpPr/>
            <p:nvPr/>
          </p:nvSpPr>
          <p:spPr>
            <a:xfrm>
              <a:off x="4656475" y="2180700"/>
              <a:ext cx="62200" cy="53350"/>
            </a:xfrm>
            <a:custGeom>
              <a:rect b="b" l="l" r="r" t="t"/>
              <a:pathLst>
                <a:path extrusionOk="0" h="2134" w="2488">
                  <a:moveTo>
                    <a:pt x="1065" y="1"/>
                  </a:moveTo>
                  <a:cubicBezTo>
                    <a:pt x="472" y="1"/>
                    <a:pt x="0" y="480"/>
                    <a:pt x="0" y="1066"/>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2" name="Google Shape;3142;p57"/>
            <p:cNvSpPr/>
            <p:nvPr/>
          </p:nvSpPr>
          <p:spPr>
            <a:xfrm>
              <a:off x="465647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5"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3" name="Google Shape;3143;p57"/>
            <p:cNvSpPr/>
            <p:nvPr/>
          </p:nvSpPr>
          <p:spPr>
            <a:xfrm>
              <a:off x="4656475" y="2333125"/>
              <a:ext cx="62200" cy="53450"/>
            </a:xfrm>
            <a:custGeom>
              <a:rect b="b" l="l" r="r" t="t"/>
              <a:pathLst>
                <a:path extrusionOk="0" h="2138" w="2488">
                  <a:moveTo>
                    <a:pt x="1065" y="1"/>
                  </a:moveTo>
                  <a:cubicBezTo>
                    <a:pt x="472" y="1"/>
                    <a:pt x="0" y="480"/>
                    <a:pt x="0" y="1066"/>
                  </a:cubicBezTo>
                  <a:cubicBezTo>
                    <a:pt x="0" y="1709"/>
                    <a:pt x="525" y="2137"/>
                    <a:pt x="1071" y="2137"/>
                  </a:cubicBezTo>
                  <a:cubicBezTo>
                    <a:pt x="1332" y="2137"/>
                    <a:pt x="1598"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4" name="Google Shape;3144;p57"/>
            <p:cNvSpPr/>
            <p:nvPr/>
          </p:nvSpPr>
          <p:spPr>
            <a:xfrm>
              <a:off x="4656475" y="240935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5" name="Google Shape;3145;p57"/>
            <p:cNvSpPr/>
            <p:nvPr/>
          </p:nvSpPr>
          <p:spPr>
            <a:xfrm>
              <a:off x="4732475" y="2409350"/>
              <a:ext cx="62425" cy="53350"/>
            </a:xfrm>
            <a:custGeom>
              <a:rect b="b" l="l" r="r" t="t"/>
              <a:pathLst>
                <a:path extrusionOk="0" h="2134"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6" name="Google Shape;3146;p57"/>
            <p:cNvSpPr/>
            <p:nvPr/>
          </p:nvSpPr>
          <p:spPr>
            <a:xfrm>
              <a:off x="4732475" y="2485550"/>
              <a:ext cx="62425" cy="53300"/>
            </a:xfrm>
            <a:custGeom>
              <a:rect b="b" l="l" r="r" t="t"/>
              <a:pathLst>
                <a:path extrusionOk="0" h="2132" w="2497">
                  <a:moveTo>
                    <a:pt x="1074" y="1"/>
                  </a:moveTo>
                  <a:cubicBezTo>
                    <a:pt x="480" y="1"/>
                    <a:pt x="1" y="472"/>
                    <a:pt x="1" y="1066"/>
                  </a:cubicBezTo>
                  <a:cubicBezTo>
                    <a:pt x="1" y="1708"/>
                    <a:pt x="526" y="2131"/>
                    <a:pt x="1073" y="2131"/>
                  </a:cubicBezTo>
                  <a:cubicBezTo>
                    <a:pt x="1337" y="2131"/>
                    <a:pt x="1605" y="2033"/>
                    <a:pt x="1822" y="1814"/>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7" name="Google Shape;3147;p57"/>
            <p:cNvSpPr/>
            <p:nvPr/>
          </p:nvSpPr>
          <p:spPr>
            <a:xfrm>
              <a:off x="4808700" y="14952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8" name="Google Shape;3148;p57"/>
            <p:cNvSpPr/>
            <p:nvPr/>
          </p:nvSpPr>
          <p:spPr>
            <a:xfrm>
              <a:off x="4808700" y="1571400"/>
              <a:ext cx="62400" cy="53250"/>
            </a:xfrm>
            <a:custGeom>
              <a:rect b="b" l="l" r="r" t="t"/>
              <a:pathLst>
                <a:path extrusionOk="0" h="2130" w="2496">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49" name="Google Shape;3149;p57"/>
            <p:cNvSpPr/>
            <p:nvPr/>
          </p:nvSpPr>
          <p:spPr>
            <a:xfrm>
              <a:off x="4808700" y="1647400"/>
              <a:ext cx="62400" cy="53450"/>
            </a:xfrm>
            <a:custGeom>
              <a:rect b="b" l="l" r="r" t="t"/>
              <a:pathLst>
                <a:path extrusionOk="0" h="2138" w="2496">
                  <a:moveTo>
                    <a:pt x="1065" y="1"/>
                  </a:moveTo>
                  <a:cubicBezTo>
                    <a:pt x="480" y="9"/>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0" name="Google Shape;3150;p57"/>
            <p:cNvSpPr/>
            <p:nvPr/>
          </p:nvSpPr>
          <p:spPr>
            <a:xfrm>
              <a:off x="4808700" y="172362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1" name="Google Shape;3151;p57"/>
            <p:cNvSpPr/>
            <p:nvPr/>
          </p:nvSpPr>
          <p:spPr>
            <a:xfrm>
              <a:off x="4808700" y="17998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2" name="Google Shape;3152;p57"/>
            <p:cNvSpPr/>
            <p:nvPr/>
          </p:nvSpPr>
          <p:spPr>
            <a:xfrm>
              <a:off x="4808700" y="1876050"/>
              <a:ext cx="62400" cy="53275"/>
            </a:xfrm>
            <a:custGeom>
              <a:rect b="b" l="l" r="r" t="t"/>
              <a:pathLst>
                <a:path extrusionOk="0" h="2131" w="2496">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3" name="Google Shape;3153;p57"/>
            <p:cNvSpPr/>
            <p:nvPr/>
          </p:nvSpPr>
          <p:spPr>
            <a:xfrm>
              <a:off x="4808700" y="1952050"/>
              <a:ext cx="62400" cy="53450"/>
            </a:xfrm>
            <a:custGeom>
              <a:rect b="b" l="l" r="r" t="t"/>
              <a:pathLst>
                <a:path extrusionOk="0" h="2138" w="2496">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4" name="Google Shape;3154;p57"/>
            <p:cNvSpPr/>
            <p:nvPr/>
          </p:nvSpPr>
          <p:spPr>
            <a:xfrm>
              <a:off x="4808700" y="2028275"/>
              <a:ext cx="62400" cy="53450"/>
            </a:xfrm>
            <a:custGeom>
              <a:rect b="b" l="l" r="r" t="t"/>
              <a:pathLst>
                <a:path extrusionOk="0" h="2138" w="2496">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5" name="Google Shape;3155;p57"/>
            <p:cNvSpPr/>
            <p:nvPr/>
          </p:nvSpPr>
          <p:spPr>
            <a:xfrm>
              <a:off x="4808700" y="210450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6" name="Google Shape;3156;p57"/>
            <p:cNvSpPr/>
            <p:nvPr/>
          </p:nvSpPr>
          <p:spPr>
            <a:xfrm>
              <a:off x="4808700" y="2180700"/>
              <a:ext cx="62400" cy="53350"/>
            </a:xfrm>
            <a:custGeom>
              <a:rect b="b" l="l" r="r" t="t"/>
              <a:pathLst>
                <a:path extrusionOk="0" h="2134" w="2496">
                  <a:moveTo>
                    <a:pt x="1065" y="1"/>
                  </a:moveTo>
                  <a:cubicBezTo>
                    <a:pt x="480" y="1"/>
                    <a:pt x="0" y="480"/>
                    <a:pt x="0" y="1066"/>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7" name="Google Shape;3157;p57"/>
            <p:cNvSpPr/>
            <p:nvPr/>
          </p:nvSpPr>
          <p:spPr>
            <a:xfrm>
              <a:off x="4808700" y="2256925"/>
              <a:ext cx="62550" cy="53425"/>
            </a:xfrm>
            <a:custGeom>
              <a:rect b="b" l="l" r="r" t="t"/>
              <a:pathLst>
                <a:path extrusionOk="0" h="2137" w="2502">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8" name="Google Shape;3158;p57"/>
            <p:cNvSpPr/>
            <p:nvPr/>
          </p:nvSpPr>
          <p:spPr>
            <a:xfrm>
              <a:off x="4808700" y="2333125"/>
              <a:ext cx="62400" cy="53450"/>
            </a:xfrm>
            <a:custGeom>
              <a:rect b="b" l="l" r="r" t="t"/>
              <a:pathLst>
                <a:path extrusionOk="0" h="2138" w="2496">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59" name="Google Shape;3159;p57"/>
            <p:cNvSpPr/>
            <p:nvPr/>
          </p:nvSpPr>
          <p:spPr>
            <a:xfrm>
              <a:off x="4808700" y="2409350"/>
              <a:ext cx="62400" cy="53350"/>
            </a:xfrm>
            <a:custGeom>
              <a:rect b="b" l="l" r="r" t="t"/>
              <a:pathLst>
                <a:path extrusionOk="0" h="2134"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0" name="Google Shape;3160;p57"/>
            <p:cNvSpPr/>
            <p:nvPr/>
          </p:nvSpPr>
          <p:spPr>
            <a:xfrm>
              <a:off x="4808700" y="2485550"/>
              <a:ext cx="62400" cy="53300"/>
            </a:xfrm>
            <a:custGeom>
              <a:rect b="b" l="l" r="r" t="t"/>
              <a:pathLst>
                <a:path extrusionOk="0" h="2132" w="2496">
                  <a:moveTo>
                    <a:pt x="1065" y="1"/>
                  </a:moveTo>
                  <a:cubicBezTo>
                    <a:pt x="480" y="1"/>
                    <a:pt x="0" y="480"/>
                    <a:pt x="0" y="1066"/>
                  </a:cubicBezTo>
                  <a:cubicBezTo>
                    <a:pt x="0" y="1708"/>
                    <a:pt x="522" y="2131"/>
                    <a:pt x="1069" y="2131"/>
                  </a:cubicBezTo>
                  <a:cubicBezTo>
                    <a:pt x="1333" y="2131"/>
                    <a:pt x="1602"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1" name="Google Shape;3161;p57"/>
            <p:cNvSpPr/>
            <p:nvPr/>
          </p:nvSpPr>
          <p:spPr>
            <a:xfrm>
              <a:off x="48849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2" name="Google Shape;3162;p57"/>
            <p:cNvSpPr/>
            <p:nvPr/>
          </p:nvSpPr>
          <p:spPr>
            <a:xfrm>
              <a:off x="4884900" y="1571400"/>
              <a:ext cx="62225" cy="53250"/>
            </a:xfrm>
            <a:custGeom>
              <a:rect b="b" l="l" r="r" t="t"/>
              <a:pathLst>
                <a:path extrusionOk="0" h="2130" w="2489">
                  <a:moveTo>
                    <a:pt x="1066" y="1"/>
                  </a:moveTo>
                  <a:cubicBezTo>
                    <a:pt x="480" y="1"/>
                    <a:pt x="1" y="472"/>
                    <a:pt x="1" y="1066"/>
                  </a:cubicBezTo>
                  <a:cubicBezTo>
                    <a:pt x="1" y="1703"/>
                    <a:pt x="525" y="2129"/>
                    <a:pt x="1073" y="2129"/>
                  </a:cubicBezTo>
                  <a:cubicBezTo>
                    <a:pt x="1336" y="2129"/>
                    <a:pt x="1603"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3" name="Google Shape;3163;p57"/>
            <p:cNvSpPr/>
            <p:nvPr/>
          </p:nvSpPr>
          <p:spPr>
            <a:xfrm>
              <a:off x="4884900" y="164740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4" name="Google Shape;3164;p57"/>
            <p:cNvSpPr/>
            <p:nvPr/>
          </p:nvSpPr>
          <p:spPr>
            <a:xfrm>
              <a:off x="48849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5" name="Google Shape;3165;p57"/>
            <p:cNvSpPr/>
            <p:nvPr/>
          </p:nvSpPr>
          <p:spPr>
            <a:xfrm>
              <a:off x="48849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6" name="Google Shape;3166;p57"/>
            <p:cNvSpPr/>
            <p:nvPr/>
          </p:nvSpPr>
          <p:spPr>
            <a:xfrm>
              <a:off x="4884900" y="1876050"/>
              <a:ext cx="62225" cy="53350"/>
            </a:xfrm>
            <a:custGeom>
              <a:rect b="b" l="l" r="r" t="t"/>
              <a:pathLst>
                <a:path extrusionOk="0" h="2134" w="2489">
                  <a:moveTo>
                    <a:pt x="1066" y="1"/>
                  </a:moveTo>
                  <a:cubicBezTo>
                    <a:pt x="480" y="1"/>
                    <a:pt x="1" y="472"/>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7" name="Google Shape;3167;p57"/>
            <p:cNvSpPr/>
            <p:nvPr/>
          </p:nvSpPr>
          <p:spPr>
            <a:xfrm>
              <a:off x="4884900" y="1952050"/>
              <a:ext cx="62225" cy="53450"/>
            </a:xfrm>
            <a:custGeom>
              <a:rect b="b" l="l" r="r" t="t"/>
              <a:pathLst>
                <a:path extrusionOk="0" h="2138" w="2489">
                  <a:moveTo>
                    <a:pt x="1066" y="1"/>
                  </a:moveTo>
                  <a:cubicBezTo>
                    <a:pt x="480" y="9"/>
                    <a:pt x="1" y="481"/>
                    <a:pt x="1" y="1074"/>
                  </a:cubicBezTo>
                  <a:cubicBezTo>
                    <a:pt x="1" y="1712"/>
                    <a:pt x="525" y="2138"/>
                    <a:pt x="1073" y="2138"/>
                  </a:cubicBezTo>
                  <a:cubicBezTo>
                    <a:pt x="1336" y="2138"/>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8" name="Google Shape;3168;p57"/>
            <p:cNvSpPr/>
            <p:nvPr/>
          </p:nvSpPr>
          <p:spPr>
            <a:xfrm>
              <a:off x="4884900" y="2028275"/>
              <a:ext cx="62225" cy="53450"/>
            </a:xfrm>
            <a:custGeom>
              <a:rect b="b" l="l" r="r" t="t"/>
              <a:pathLst>
                <a:path extrusionOk="0" h="2138" w="2489">
                  <a:moveTo>
                    <a:pt x="1066" y="1"/>
                  </a:moveTo>
                  <a:cubicBezTo>
                    <a:pt x="480" y="1"/>
                    <a:pt x="1" y="480"/>
                    <a:pt x="1" y="1065"/>
                  </a:cubicBezTo>
                  <a:cubicBezTo>
                    <a:pt x="1" y="1709"/>
                    <a:pt x="526" y="2137"/>
                    <a:pt x="1074" y="2137"/>
                  </a:cubicBezTo>
                  <a:cubicBezTo>
                    <a:pt x="1336"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69" name="Google Shape;3169;p57"/>
            <p:cNvSpPr/>
            <p:nvPr/>
          </p:nvSpPr>
          <p:spPr>
            <a:xfrm>
              <a:off x="48849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0" name="Google Shape;3170;p57"/>
            <p:cNvSpPr/>
            <p:nvPr/>
          </p:nvSpPr>
          <p:spPr>
            <a:xfrm>
              <a:off x="48849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1" name="Google Shape;3171;p57"/>
            <p:cNvSpPr/>
            <p:nvPr/>
          </p:nvSpPr>
          <p:spPr>
            <a:xfrm>
              <a:off x="48849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2" name="Google Shape;3172;p57"/>
            <p:cNvSpPr/>
            <p:nvPr/>
          </p:nvSpPr>
          <p:spPr>
            <a:xfrm>
              <a:off x="4884900" y="23331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3" name="Google Shape;3173;p57"/>
            <p:cNvSpPr/>
            <p:nvPr/>
          </p:nvSpPr>
          <p:spPr>
            <a:xfrm>
              <a:off x="48849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4" name="Google Shape;3174;p57"/>
            <p:cNvSpPr/>
            <p:nvPr/>
          </p:nvSpPr>
          <p:spPr>
            <a:xfrm>
              <a:off x="48849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5" name="Google Shape;3175;p57"/>
            <p:cNvSpPr/>
            <p:nvPr/>
          </p:nvSpPr>
          <p:spPr>
            <a:xfrm>
              <a:off x="4884900" y="2561575"/>
              <a:ext cx="62225" cy="53425"/>
            </a:xfrm>
            <a:custGeom>
              <a:rect b="b" l="l" r="r" t="t"/>
              <a:pathLst>
                <a:path extrusionOk="0" h="2137" w="2489">
                  <a:moveTo>
                    <a:pt x="1066" y="0"/>
                  </a:moveTo>
                  <a:cubicBezTo>
                    <a:pt x="480" y="8"/>
                    <a:pt x="1" y="480"/>
                    <a:pt x="1" y="1073"/>
                  </a:cubicBezTo>
                  <a:cubicBezTo>
                    <a:pt x="1" y="1711"/>
                    <a:pt x="525" y="2137"/>
                    <a:pt x="1073" y="2137"/>
                  </a:cubicBezTo>
                  <a:cubicBezTo>
                    <a:pt x="1336" y="2137"/>
                    <a:pt x="1603" y="2039"/>
                    <a:pt x="1822"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6" name="Google Shape;3176;p57"/>
            <p:cNvSpPr/>
            <p:nvPr/>
          </p:nvSpPr>
          <p:spPr>
            <a:xfrm>
              <a:off x="4961125"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7" name="Google Shape;3177;p57"/>
            <p:cNvSpPr/>
            <p:nvPr/>
          </p:nvSpPr>
          <p:spPr>
            <a:xfrm>
              <a:off x="4961125"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8" name="Google Shape;3178;p57"/>
            <p:cNvSpPr/>
            <p:nvPr/>
          </p:nvSpPr>
          <p:spPr>
            <a:xfrm>
              <a:off x="4961125" y="17236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79" name="Google Shape;3179;p57"/>
            <p:cNvSpPr/>
            <p:nvPr/>
          </p:nvSpPr>
          <p:spPr>
            <a:xfrm>
              <a:off x="4961125" y="179985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0" name="Google Shape;3180;p57"/>
            <p:cNvSpPr/>
            <p:nvPr/>
          </p:nvSpPr>
          <p:spPr>
            <a:xfrm>
              <a:off x="4961125" y="1876050"/>
              <a:ext cx="62200" cy="53275"/>
            </a:xfrm>
            <a:custGeom>
              <a:rect b="b" l="l" r="r" t="t"/>
              <a:pathLst>
                <a:path extrusionOk="0" h="2131" w="2488">
                  <a:moveTo>
                    <a:pt x="1065" y="1"/>
                  </a:moveTo>
                  <a:cubicBezTo>
                    <a:pt x="480" y="1"/>
                    <a:pt x="0" y="472"/>
                    <a:pt x="0" y="1066"/>
                  </a:cubicBezTo>
                  <a:cubicBezTo>
                    <a:pt x="0" y="1707"/>
                    <a:pt x="522" y="2131"/>
                    <a:pt x="1069" y="2131"/>
                  </a:cubicBezTo>
                  <a:cubicBezTo>
                    <a:pt x="1333" y="2131"/>
                    <a:pt x="1602" y="2033"/>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1" name="Google Shape;3181;p57"/>
            <p:cNvSpPr/>
            <p:nvPr/>
          </p:nvSpPr>
          <p:spPr>
            <a:xfrm>
              <a:off x="4961125" y="1952050"/>
              <a:ext cx="62200" cy="53450"/>
            </a:xfrm>
            <a:custGeom>
              <a:rect b="b" l="l" r="r" t="t"/>
              <a:pathLst>
                <a:path extrusionOk="0" h="2138" w="2488">
                  <a:moveTo>
                    <a:pt x="1065" y="1"/>
                  </a:moveTo>
                  <a:cubicBezTo>
                    <a:pt x="480" y="9"/>
                    <a:pt x="0" y="481"/>
                    <a:pt x="0" y="1074"/>
                  </a:cubicBezTo>
                  <a:cubicBezTo>
                    <a:pt x="0" y="1712"/>
                    <a:pt x="525" y="2138"/>
                    <a:pt x="1073" y="2138"/>
                  </a:cubicBezTo>
                  <a:cubicBezTo>
                    <a:pt x="1335" y="2138"/>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2" name="Google Shape;3182;p57"/>
            <p:cNvSpPr/>
            <p:nvPr/>
          </p:nvSpPr>
          <p:spPr>
            <a:xfrm>
              <a:off x="4961125" y="2028275"/>
              <a:ext cx="62200" cy="53450"/>
            </a:xfrm>
            <a:custGeom>
              <a:rect b="b" l="l" r="r" t="t"/>
              <a:pathLst>
                <a:path extrusionOk="0" h="2138" w="2488">
                  <a:moveTo>
                    <a:pt x="1065" y="1"/>
                  </a:moveTo>
                  <a:cubicBezTo>
                    <a:pt x="480" y="1"/>
                    <a:pt x="0" y="480"/>
                    <a:pt x="0" y="1065"/>
                  </a:cubicBezTo>
                  <a:cubicBezTo>
                    <a:pt x="0" y="1709"/>
                    <a:pt x="525" y="2137"/>
                    <a:pt x="1074" y="2137"/>
                  </a:cubicBezTo>
                  <a:cubicBezTo>
                    <a:pt x="1336" y="2137"/>
                    <a:pt x="1603" y="2040"/>
                    <a:pt x="1821"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3" name="Google Shape;3183;p57"/>
            <p:cNvSpPr/>
            <p:nvPr/>
          </p:nvSpPr>
          <p:spPr>
            <a:xfrm>
              <a:off x="4961125" y="21045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4" name="Google Shape;3184;p57"/>
            <p:cNvSpPr/>
            <p:nvPr/>
          </p:nvSpPr>
          <p:spPr>
            <a:xfrm>
              <a:off x="4961125" y="2180700"/>
              <a:ext cx="62200" cy="53350"/>
            </a:xfrm>
            <a:custGeom>
              <a:rect b="b" l="l" r="r" t="t"/>
              <a:pathLst>
                <a:path extrusionOk="0" h="2134" w="2488">
                  <a:moveTo>
                    <a:pt x="1065" y="1"/>
                  </a:moveTo>
                  <a:cubicBezTo>
                    <a:pt x="480" y="1"/>
                    <a:pt x="0" y="480"/>
                    <a:pt x="0" y="1066"/>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5" name="Google Shape;3185;p57"/>
            <p:cNvSpPr/>
            <p:nvPr/>
          </p:nvSpPr>
          <p:spPr>
            <a:xfrm>
              <a:off x="4961125" y="2256925"/>
              <a:ext cx="62350" cy="53425"/>
            </a:xfrm>
            <a:custGeom>
              <a:rect b="b" l="l" r="r" t="t"/>
              <a:pathLst>
                <a:path extrusionOk="0" h="2137" w="2494">
                  <a:moveTo>
                    <a:pt x="1075" y="0"/>
                  </a:moveTo>
                  <a:cubicBezTo>
                    <a:pt x="1072" y="0"/>
                    <a:pt x="1068" y="0"/>
                    <a:pt x="1065" y="0"/>
                  </a:cubicBezTo>
                  <a:cubicBezTo>
                    <a:pt x="472" y="0"/>
                    <a:pt x="0" y="480"/>
                    <a:pt x="0" y="1065"/>
                  </a:cubicBezTo>
                  <a:cubicBezTo>
                    <a:pt x="0" y="1709"/>
                    <a:pt x="529" y="2137"/>
                    <a:pt x="1078" y="2137"/>
                  </a:cubicBezTo>
                  <a:cubicBezTo>
                    <a:pt x="1339"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6" name="Google Shape;3186;p57"/>
            <p:cNvSpPr/>
            <p:nvPr/>
          </p:nvSpPr>
          <p:spPr>
            <a:xfrm>
              <a:off x="4961125"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7" name="Google Shape;3187;p57"/>
            <p:cNvSpPr/>
            <p:nvPr/>
          </p:nvSpPr>
          <p:spPr>
            <a:xfrm>
              <a:off x="4961125" y="240935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8" name="Google Shape;3188;p57"/>
            <p:cNvSpPr/>
            <p:nvPr/>
          </p:nvSpPr>
          <p:spPr>
            <a:xfrm>
              <a:off x="4961125" y="2485550"/>
              <a:ext cx="62200" cy="53300"/>
            </a:xfrm>
            <a:custGeom>
              <a:rect b="b" l="l" r="r" t="t"/>
              <a:pathLst>
                <a:path extrusionOk="0" h="2132" w="2488">
                  <a:moveTo>
                    <a:pt x="1065" y="1"/>
                  </a:moveTo>
                  <a:cubicBezTo>
                    <a:pt x="472"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89" name="Google Shape;3189;p57"/>
            <p:cNvSpPr/>
            <p:nvPr/>
          </p:nvSpPr>
          <p:spPr>
            <a:xfrm>
              <a:off x="4961125"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0" name="Google Shape;3190;p57"/>
            <p:cNvSpPr/>
            <p:nvPr/>
          </p:nvSpPr>
          <p:spPr>
            <a:xfrm>
              <a:off x="50373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1" name="Google Shape;3191;p57"/>
            <p:cNvSpPr/>
            <p:nvPr/>
          </p:nvSpPr>
          <p:spPr>
            <a:xfrm>
              <a:off x="503732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2" name="Google Shape;3192;p57"/>
            <p:cNvSpPr/>
            <p:nvPr/>
          </p:nvSpPr>
          <p:spPr>
            <a:xfrm>
              <a:off x="50373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3" name="Google Shape;3193;p57"/>
            <p:cNvSpPr/>
            <p:nvPr/>
          </p:nvSpPr>
          <p:spPr>
            <a:xfrm>
              <a:off x="50373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4" name="Google Shape;3194;p57"/>
            <p:cNvSpPr/>
            <p:nvPr/>
          </p:nvSpPr>
          <p:spPr>
            <a:xfrm>
              <a:off x="5037325"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30" y="2131"/>
                    <a:pt x="1597" y="2033"/>
                    <a:pt x="1814"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5" name="Google Shape;3195;p57"/>
            <p:cNvSpPr/>
            <p:nvPr/>
          </p:nvSpPr>
          <p:spPr>
            <a:xfrm>
              <a:off x="50373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6" name="Google Shape;3196;p57"/>
            <p:cNvSpPr/>
            <p:nvPr/>
          </p:nvSpPr>
          <p:spPr>
            <a:xfrm>
              <a:off x="50373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7" name="Google Shape;3197;p57"/>
            <p:cNvSpPr/>
            <p:nvPr/>
          </p:nvSpPr>
          <p:spPr>
            <a:xfrm>
              <a:off x="50373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8" name="Google Shape;3198;p57"/>
            <p:cNvSpPr/>
            <p:nvPr/>
          </p:nvSpPr>
          <p:spPr>
            <a:xfrm>
              <a:off x="50373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99" name="Google Shape;3199;p57"/>
            <p:cNvSpPr/>
            <p:nvPr/>
          </p:nvSpPr>
          <p:spPr>
            <a:xfrm>
              <a:off x="5037325" y="2256925"/>
              <a:ext cx="62375" cy="53425"/>
            </a:xfrm>
            <a:custGeom>
              <a:rect b="b" l="l" r="r" t="t"/>
              <a:pathLst>
                <a:path extrusionOk="0" h="2137" w="2495">
                  <a:moveTo>
                    <a:pt x="1076" y="0"/>
                  </a:moveTo>
                  <a:cubicBezTo>
                    <a:pt x="1072" y="0"/>
                    <a:pt x="1069" y="0"/>
                    <a:pt x="1066" y="0"/>
                  </a:cubicBezTo>
                  <a:cubicBezTo>
                    <a:pt x="472" y="0"/>
                    <a:pt x="1" y="480"/>
                    <a:pt x="1" y="1065"/>
                  </a:cubicBezTo>
                  <a:cubicBezTo>
                    <a:pt x="1" y="1709"/>
                    <a:pt x="526" y="2137"/>
                    <a:pt x="1075"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0" name="Google Shape;3200;p57"/>
            <p:cNvSpPr/>
            <p:nvPr/>
          </p:nvSpPr>
          <p:spPr>
            <a:xfrm>
              <a:off x="50373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1" name="Google Shape;3201;p57"/>
            <p:cNvSpPr/>
            <p:nvPr/>
          </p:nvSpPr>
          <p:spPr>
            <a:xfrm>
              <a:off x="50373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2" name="Google Shape;3202;p57"/>
            <p:cNvSpPr/>
            <p:nvPr/>
          </p:nvSpPr>
          <p:spPr>
            <a:xfrm>
              <a:off x="5037325" y="2485550"/>
              <a:ext cx="62225" cy="53300"/>
            </a:xfrm>
            <a:custGeom>
              <a:rect b="b" l="l" r="r" t="t"/>
              <a:pathLst>
                <a:path extrusionOk="0" h="2132" w="2489">
                  <a:moveTo>
                    <a:pt x="1066" y="1"/>
                  </a:moveTo>
                  <a:cubicBezTo>
                    <a:pt x="472" y="1"/>
                    <a:pt x="1" y="480"/>
                    <a:pt x="1" y="1066"/>
                  </a:cubicBezTo>
                  <a:cubicBezTo>
                    <a:pt x="1" y="1708"/>
                    <a:pt x="523" y="2131"/>
                    <a:pt x="1067" y="2131"/>
                  </a:cubicBezTo>
                  <a:cubicBezTo>
                    <a:pt x="1330" y="2131"/>
                    <a:pt x="1597" y="2033"/>
                    <a:pt x="1814" y="1814"/>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3" name="Google Shape;3203;p57"/>
            <p:cNvSpPr/>
            <p:nvPr/>
          </p:nvSpPr>
          <p:spPr>
            <a:xfrm>
              <a:off x="50373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8" y="1154"/>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4" name="Google Shape;3204;p57"/>
            <p:cNvSpPr/>
            <p:nvPr/>
          </p:nvSpPr>
          <p:spPr>
            <a:xfrm>
              <a:off x="5113350" y="2561575"/>
              <a:ext cx="62400" cy="53425"/>
            </a:xfrm>
            <a:custGeom>
              <a:rect b="b" l="l" r="r" t="t"/>
              <a:pathLst>
                <a:path extrusionOk="0" h="2137" w="2496">
                  <a:moveTo>
                    <a:pt x="1073" y="0"/>
                  </a:moveTo>
                  <a:cubicBezTo>
                    <a:pt x="480" y="8"/>
                    <a:pt x="8" y="480"/>
                    <a:pt x="0" y="1073"/>
                  </a:cubicBezTo>
                  <a:cubicBezTo>
                    <a:pt x="0" y="1711"/>
                    <a:pt x="525" y="2137"/>
                    <a:pt x="1073" y="2137"/>
                  </a:cubicBezTo>
                  <a:cubicBezTo>
                    <a:pt x="1335" y="2137"/>
                    <a:pt x="1603"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5" name="Google Shape;3205;p57"/>
            <p:cNvSpPr/>
            <p:nvPr/>
          </p:nvSpPr>
          <p:spPr>
            <a:xfrm>
              <a:off x="5113350" y="2637775"/>
              <a:ext cx="62400" cy="53450"/>
            </a:xfrm>
            <a:custGeom>
              <a:rect b="b" l="l" r="r" t="t"/>
              <a:pathLst>
                <a:path extrusionOk="0" h="2138" w="2496">
                  <a:moveTo>
                    <a:pt x="1073" y="1"/>
                  </a:moveTo>
                  <a:cubicBezTo>
                    <a:pt x="480" y="1"/>
                    <a:pt x="0" y="480"/>
                    <a:pt x="0" y="1074"/>
                  </a:cubicBezTo>
                  <a:cubicBezTo>
                    <a:pt x="0" y="1712"/>
                    <a:pt x="528" y="2137"/>
                    <a:pt x="1076" y="2137"/>
                  </a:cubicBezTo>
                  <a:cubicBezTo>
                    <a:pt x="1339" y="2137"/>
                    <a:pt x="1605"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6" name="Google Shape;3206;p57"/>
            <p:cNvSpPr/>
            <p:nvPr/>
          </p:nvSpPr>
          <p:spPr>
            <a:xfrm>
              <a:off x="518955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7" name="Google Shape;3207;p57"/>
            <p:cNvSpPr/>
            <p:nvPr/>
          </p:nvSpPr>
          <p:spPr>
            <a:xfrm>
              <a:off x="5189550" y="1495200"/>
              <a:ext cx="62225" cy="53325"/>
            </a:xfrm>
            <a:custGeom>
              <a:rect b="b" l="l" r="r" t="t"/>
              <a:pathLst>
                <a:path extrusionOk="0" h="2133" w="2489">
                  <a:moveTo>
                    <a:pt x="1066" y="0"/>
                  </a:moveTo>
                  <a:cubicBezTo>
                    <a:pt x="480" y="0"/>
                    <a:pt x="1" y="472"/>
                    <a:pt x="1" y="1065"/>
                  </a:cubicBezTo>
                  <a:cubicBezTo>
                    <a:pt x="1" y="1709"/>
                    <a:pt x="522" y="2133"/>
                    <a:pt x="1069" y="2133"/>
                  </a:cubicBezTo>
                  <a:cubicBezTo>
                    <a:pt x="1329" y="2133"/>
                    <a:pt x="1596" y="2036"/>
                    <a:pt x="1814"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8" name="Google Shape;3208;p57"/>
            <p:cNvSpPr/>
            <p:nvPr/>
          </p:nvSpPr>
          <p:spPr>
            <a:xfrm>
              <a:off x="5189550" y="1571400"/>
              <a:ext cx="62225" cy="53300"/>
            </a:xfrm>
            <a:custGeom>
              <a:rect b="b" l="l" r="r" t="t"/>
              <a:pathLst>
                <a:path extrusionOk="0" h="2132" w="2489">
                  <a:moveTo>
                    <a:pt x="1051" y="0"/>
                  </a:moveTo>
                  <a:cubicBezTo>
                    <a:pt x="472" y="0"/>
                    <a:pt x="1" y="477"/>
                    <a:pt x="1" y="1066"/>
                  </a:cubicBezTo>
                  <a:cubicBezTo>
                    <a:pt x="1" y="1705"/>
                    <a:pt x="524" y="2132"/>
                    <a:pt x="1072" y="2132"/>
                  </a:cubicBezTo>
                  <a:cubicBezTo>
                    <a:pt x="1332" y="2132"/>
                    <a:pt x="1597" y="2036"/>
                    <a:pt x="1814" y="1822"/>
                  </a:cubicBezTo>
                  <a:cubicBezTo>
                    <a:pt x="2488" y="1147"/>
                    <a:pt x="2017" y="1"/>
                    <a:pt x="1066" y="1"/>
                  </a:cubicBezTo>
                  <a:cubicBezTo>
                    <a:pt x="1061" y="1"/>
                    <a:pt x="1056"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09" name="Google Shape;3209;p57"/>
            <p:cNvSpPr/>
            <p:nvPr/>
          </p:nvSpPr>
          <p:spPr>
            <a:xfrm>
              <a:off x="5189550" y="1647400"/>
              <a:ext cx="62225" cy="53450"/>
            </a:xfrm>
            <a:custGeom>
              <a:rect b="b" l="l" r="r" t="t"/>
              <a:pathLst>
                <a:path extrusionOk="0" h="2138" w="2489">
                  <a:moveTo>
                    <a:pt x="1066" y="1"/>
                  </a:moveTo>
                  <a:cubicBezTo>
                    <a:pt x="480" y="1"/>
                    <a:pt x="1" y="481"/>
                    <a:pt x="1" y="1066"/>
                  </a:cubicBezTo>
                  <a:cubicBezTo>
                    <a:pt x="1" y="1710"/>
                    <a:pt x="522" y="2138"/>
                    <a:pt x="1068" y="2138"/>
                  </a:cubicBezTo>
                  <a:cubicBezTo>
                    <a:pt x="1329" y="2138"/>
                    <a:pt x="1596"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0" name="Google Shape;3210;p57"/>
            <p:cNvSpPr/>
            <p:nvPr/>
          </p:nvSpPr>
          <p:spPr>
            <a:xfrm>
              <a:off x="5189550" y="172362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1" name="Google Shape;3211;p57"/>
            <p:cNvSpPr/>
            <p:nvPr/>
          </p:nvSpPr>
          <p:spPr>
            <a:xfrm>
              <a:off x="5189550" y="1799850"/>
              <a:ext cx="62225" cy="53325"/>
            </a:xfrm>
            <a:custGeom>
              <a:rect b="b" l="l" r="r" t="t"/>
              <a:pathLst>
                <a:path extrusionOk="0" h="2133"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2" name="Google Shape;3212;p57"/>
            <p:cNvSpPr/>
            <p:nvPr/>
          </p:nvSpPr>
          <p:spPr>
            <a:xfrm>
              <a:off x="5189550" y="1876050"/>
              <a:ext cx="62225" cy="53300"/>
            </a:xfrm>
            <a:custGeom>
              <a:rect b="b" l="l" r="r" t="t"/>
              <a:pathLst>
                <a:path extrusionOk="0" h="2132" w="2489">
                  <a:moveTo>
                    <a:pt x="1066" y="1"/>
                  </a:moveTo>
                  <a:cubicBezTo>
                    <a:pt x="480" y="1"/>
                    <a:pt x="1" y="472"/>
                    <a:pt x="1" y="1066"/>
                  </a:cubicBezTo>
                  <a:cubicBezTo>
                    <a:pt x="1" y="1705"/>
                    <a:pt x="524"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3" name="Google Shape;3213;p57"/>
            <p:cNvSpPr/>
            <p:nvPr/>
          </p:nvSpPr>
          <p:spPr>
            <a:xfrm>
              <a:off x="5189550" y="1952050"/>
              <a:ext cx="62225" cy="53450"/>
            </a:xfrm>
            <a:custGeom>
              <a:rect b="b" l="l" r="r" t="t"/>
              <a:pathLst>
                <a:path extrusionOk="0" h="2138" w="2489">
                  <a:moveTo>
                    <a:pt x="1066" y="1"/>
                  </a:moveTo>
                  <a:cubicBezTo>
                    <a:pt x="480" y="1"/>
                    <a:pt x="1" y="481"/>
                    <a:pt x="1" y="1074"/>
                  </a:cubicBezTo>
                  <a:cubicBezTo>
                    <a:pt x="1" y="1712"/>
                    <a:pt x="525" y="2138"/>
                    <a:pt x="1071" y="2138"/>
                  </a:cubicBezTo>
                  <a:cubicBezTo>
                    <a:pt x="1332" y="2138"/>
                    <a:pt x="1598" y="2040"/>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4" name="Google Shape;3214;p57"/>
            <p:cNvSpPr/>
            <p:nvPr/>
          </p:nvSpPr>
          <p:spPr>
            <a:xfrm>
              <a:off x="5189550" y="20282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4" y="1821"/>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5" name="Google Shape;3215;p57"/>
            <p:cNvSpPr/>
            <p:nvPr/>
          </p:nvSpPr>
          <p:spPr>
            <a:xfrm>
              <a:off x="5189550" y="2104500"/>
              <a:ext cx="62225" cy="53325"/>
            </a:xfrm>
            <a:custGeom>
              <a:rect b="b" l="l" r="r" t="t"/>
              <a:pathLst>
                <a:path extrusionOk="0" h="2133" w="2489">
                  <a:moveTo>
                    <a:pt x="1066" y="0"/>
                  </a:moveTo>
                  <a:cubicBezTo>
                    <a:pt x="480" y="0"/>
                    <a:pt x="1" y="480"/>
                    <a:pt x="1" y="1065"/>
                  </a:cubicBezTo>
                  <a:cubicBezTo>
                    <a:pt x="1" y="1709"/>
                    <a:pt x="522" y="2133"/>
                    <a:pt x="1069" y="2133"/>
                  </a:cubicBezTo>
                  <a:cubicBezTo>
                    <a:pt x="1329" y="2133"/>
                    <a:pt x="1596" y="2036"/>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6" name="Google Shape;3216;p57"/>
            <p:cNvSpPr/>
            <p:nvPr/>
          </p:nvSpPr>
          <p:spPr>
            <a:xfrm>
              <a:off x="5189550" y="2180700"/>
              <a:ext cx="62225" cy="53350"/>
            </a:xfrm>
            <a:custGeom>
              <a:rect b="b" l="l" r="r" t="t"/>
              <a:pathLst>
                <a:path extrusionOk="0" h="2134" w="2489">
                  <a:moveTo>
                    <a:pt x="1066" y="1"/>
                  </a:moveTo>
                  <a:cubicBezTo>
                    <a:pt x="480" y="1"/>
                    <a:pt x="1" y="472"/>
                    <a:pt x="1" y="1066"/>
                  </a:cubicBezTo>
                  <a:cubicBezTo>
                    <a:pt x="1" y="1709"/>
                    <a:pt x="522" y="2133"/>
                    <a:pt x="1069" y="2133"/>
                  </a:cubicBezTo>
                  <a:cubicBezTo>
                    <a:pt x="1329" y="2133"/>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7" name="Google Shape;3217;p57"/>
            <p:cNvSpPr/>
            <p:nvPr/>
          </p:nvSpPr>
          <p:spPr>
            <a:xfrm>
              <a:off x="5189550" y="2256925"/>
              <a:ext cx="62425" cy="53425"/>
            </a:xfrm>
            <a:custGeom>
              <a:rect b="b" l="l" r="r" t="t"/>
              <a:pathLst>
                <a:path extrusionOk="0" h="2137" w="2497">
                  <a:moveTo>
                    <a:pt x="1066" y="0"/>
                  </a:moveTo>
                  <a:cubicBezTo>
                    <a:pt x="480" y="0"/>
                    <a:pt x="1" y="472"/>
                    <a:pt x="1" y="1065"/>
                  </a:cubicBezTo>
                  <a:cubicBezTo>
                    <a:pt x="1" y="1709"/>
                    <a:pt x="526" y="2137"/>
                    <a:pt x="1074" y="2137"/>
                  </a:cubicBezTo>
                  <a:cubicBezTo>
                    <a:pt x="1336" y="2137"/>
                    <a:pt x="1604" y="2039"/>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8" name="Google Shape;3218;p57"/>
            <p:cNvSpPr/>
            <p:nvPr/>
          </p:nvSpPr>
          <p:spPr>
            <a:xfrm>
              <a:off x="5189550" y="2333125"/>
              <a:ext cx="62225" cy="53350"/>
            </a:xfrm>
            <a:custGeom>
              <a:rect b="b" l="l" r="r" t="t"/>
              <a:pathLst>
                <a:path extrusionOk="0" h="2134" w="2489">
                  <a:moveTo>
                    <a:pt x="1066" y="1"/>
                  </a:moveTo>
                  <a:cubicBezTo>
                    <a:pt x="480" y="1"/>
                    <a:pt x="1" y="480"/>
                    <a:pt x="1" y="1066"/>
                  </a:cubicBezTo>
                  <a:cubicBezTo>
                    <a:pt x="1" y="1709"/>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19" name="Google Shape;3219;p57"/>
            <p:cNvSpPr/>
            <p:nvPr/>
          </p:nvSpPr>
          <p:spPr>
            <a:xfrm>
              <a:off x="5189550" y="2409350"/>
              <a:ext cx="62225" cy="53350"/>
            </a:xfrm>
            <a:custGeom>
              <a:rect b="b" l="l" r="r" t="t"/>
              <a:pathLst>
                <a:path extrusionOk="0" h="2134" w="2489">
                  <a:moveTo>
                    <a:pt x="1066" y="0"/>
                  </a:moveTo>
                  <a:cubicBezTo>
                    <a:pt x="480" y="0"/>
                    <a:pt x="1" y="472"/>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0" name="Google Shape;3220;p57"/>
            <p:cNvSpPr/>
            <p:nvPr/>
          </p:nvSpPr>
          <p:spPr>
            <a:xfrm>
              <a:off x="5189550" y="2485550"/>
              <a:ext cx="62425" cy="53300"/>
            </a:xfrm>
            <a:custGeom>
              <a:rect b="b" l="l" r="r" t="t"/>
              <a:pathLst>
                <a:path extrusionOk="0" h="2132" w="2497">
                  <a:moveTo>
                    <a:pt x="1066" y="1"/>
                  </a:moveTo>
                  <a:cubicBezTo>
                    <a:pt x="480" y="1"/>
                    <a:pt x="1" y="480"/>
                    <a:pt x="1" y="1066"/>
                  </a:cubicBezTo>
                  <a:cubicBezTo>
                    <a:pt x="1" y="1708"/>
                    <a:pt x="523" y="2131"/>
                    <a:pt x="1070" y="2131"/>
                  </a:cubicBezTo>
                  <a:cubicBezTo>
                    <a:pt x="1333" y="2131"/>
                    <a:pt x="1602" y="2033"/>
                    <a:pt x="1822" y="1814"/>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1" name="Google Shape;3221;p57"/>
            <p:cNvSpPr/>
            <p:nvPr/>
          </p:nvSpPr>
          <p:spPr>
            <a:xfrm>
              <a:off x="5189550" y="2561575"/>
              <a:ext cx="62225" cy="53425"/>
            </a:xfrm>
            <a:custGeom>
              <a:rect b="b" l="l" r="r" t="t"/>
              <a:pathLst>
                <a:path extrusionOk="0" h="2137" w="2489">
                  <a:moveTo>
                    <a:pt x="1066" y="0"/>
                  </a:moveTo>
                  <a:cubicBezTo>
                    <a:pt x="480" y="0"/>
                    <a:pt x="1" y="480"/>
                    <a:pt x="1" y="1073"/>
                  </a:cubicBezTo>
                  <a:cubicBezTo>
                    <a:pt x="1" y="1711"/>
                    <a:pt x="521" y="2137"/>
                    <a:pt x="1067" y="2137"/>
                  </a:cubicBezTo>
                  <a:cubicBezTo>
                    <a:pt x="1328"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2" name="Google Shape;3222;p57"/>
            <p:cNvSpPr/>
            <p:nvPr/>
          </p:nvSpPr>
          <p:spPr>
            <a:xfrm>
              <a:off x="5189550" y="2714000"/>
              <a:ext cx="62225" cy="53350"/>
            </a:xfrm>
            <a:custGeom>
              <a:rect b="b" l="l" r="r" t="t"/>
              <a:pathLst>
                <a:path extrusionOk="0" h="2134" w="2489">
                  <a:moveTo>
                    <a:pt x="1066" y="0"/>
                  </a:moveTo>
                  <a:cubicBezTo>
                    <a:pt x="480" y="0"/>
                    <a:pt x="1" y="480"/>
                    <a:pt x="1" y="1065"/>
                  </a:cubicBezTo>
                  <a:cubicBezTo>
                    <a:pt x="1" y="1709"/>
                    <a:pt x="522" y="2133"/>
                    <a:pt x="1069" y="2133"/>
                  </a:cubicBezTo>
                  <a:cubicBezTo>
                    <a:pt x="1329" y="2133"/>
                    <a:pt x="1596" y="2036"/>
                    <a:pt x="1814" y="1821"/>
                  </a:cubicBezTo>
                  <a:cubicBezTo>
                    <a:pt x="2488" y="1155"/>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3" name="Google Shape;3223;p57"/>
            <p:cNvSpPr/>
            <p:nvPr/>
          </p:nvSpPr>
          <p:spPr>
            <a:xfrm>
              <a:off x="5189550" y="2637775"/>
              <a:ext cx="62425" cy="53450"/>
            </a:xfrm>
            <a:custGeom>
              <a:rect b="b" l="l" r="r" t="t"/>
              <a:pathLst>
                <a:path extrusionOk="0" h="2138" w="2497">
                  <a:moveTo>
                    <a:pt x="1066" y="1"/>
                  </a:moveTo>
                  <a:cubicBezTo>
                    <a:pt x="480" y="9"/>
                    <a:pt x="1" y="480"/>
                    <a:pt x="1" y="1074"/>
                  </a:cubicBezTo>
                  <a:cubicBezTo>
                    <a:pt x="1" y="1712"/>
                    <a:pt x="525" y="2137"/>
                    <a:pt x="1073" y="2137"/>
                  </a:cubicBezTo>
                  <a:cubicBezTo>
                    <a:pt x="1336" y="2137"/>
                    <a:pt x="1603" y="2040"/>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4" name="Google Shape;3224;p57"/>
            <p:cNvSpPr/>
            <p:nvPr/>
          </p:nvSpPr>
          <p:spPr>
            <a:xfrm>
              <a:off x="5265775" y="1342750"/>
              <a:ext cx="62200" cy="53350"/>
            </a:xfrm>
            <a:custGeom>
              <a:rect b="b" l="l" r="r" t="t"/>
              <a:pathLst>
                <a:path extrusionOk="0" h="2134" w="2488">
                  <a:moveTo>
                    <a:pt x="1065" y="1"/>
                  </a:moveTo>
                  <a:cubicBezTo>
                    <a:pt x="480" y="1"/>
                    <a:pt x="0" y="481"/>
                    <a:pt x="0" y="1066"/>
                  </a:cubicBezTo>
                  <a:cubicBezTo>
                    <a:pt x="0" y="1710"/>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5" name="Google Shape;3225;p57"/>
            <p:cNvSpPr/>
            <p:nvPr/>
          </p:nvSpPr>
          <p:spPr>
            <a:xfrm>
              <a:off x="5265775" y="14189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6" name="Google Shape;3226;p57"/>
            <p:cNvSpPr/>
            <p:nvPr/>
          </p:nvSpPr>
          <p:spPr>
            <a:xfrm>
              <a:off x="5265775" y="149520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7" name="Google Shape;3227;p57"/>
            <p:cNvSpPr/>
            <p:nvPr/>
          </p:nvSpPr>
          <p:spPr>
            <a:xfrm>
              <a:off x="5265775" y="1571400"/>
              <a:ext cx="62200" cy="53300"/>
            </a:xfrm>
            <a:custGeom>
              <a:rect b="b" l="l" r="r" t="t"/>
              <a:pathLst>
                <a:path extrusionOk="0" h="2132" w="2488">
                  <a:moveTo>
                    <a:pt x="1051" y="0"/>
                  </a:moveTo>
                  <a:cubicBezTo>
                    <a:pt x="472" y="0"/>
                    <a:pt x="0" y="477"/>
                    <a:pt x="0" y="1066"/>
                  </a:cubicBezTo>
                  <a:cubicBezTo>
                    <a:pt x="0" y="1705"/>
                    <a:pt x="524" y="2132"/>
                    <a:pt x="1072" y="2132"/>
                  </a:cubicBezTo>
                  <a:cubicBezTo>
                    <a:pt x="1331" y="2132"/>
                    <a:pt x="1596" y="2036"/>
                    <a:pt x="1813" y="1822"/>
                  </a:cubicBezTo>
                  <a:cubicBezTo>
                    <a:pt x="2488" y="1147"/>
                    <a:pt x="2016" y="1"/>
                    <a:pt x="1065" y="1"/>
                  </a:cubicBezTo>
                  <a:cubicBezTo>
                    <a:pt x="1060" y="1"/>
                    <a:pt x="1055" y="0"/>
                    <a:pt x="105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8" name="Google Shape;3228;p57"/>
            <p:cNvSpPr/>
            <p:nvPr/>
          </p:nvSpPr>
          <p:spPr>
            <a:xfrm>
              <a:off x="5265775" y="1647400"/>
              <a:ext cx="62200" cy="53450"/>
            </a:xfrm>
            <a:custGeom>
              <a:rect b="b" l="l" r="r" t="t"/>
              <a:pathLst>
                <a:path extrusionOk="0" h="2138" w="2488">
                  <a:moveTo>
                    <a:pt x="1065" y="1"/>
                  </a:moveTo>
                  <a:cubicBezTo>
                    <a:pt x="480" y="1"/>
                    <a:pt x="0" y="481"/>
                    <a:pt x="0" y="1066"/>
                  </a:cubicBezTo>
                  <a:cubicBezTo>
                    <a:pt x="0" y="1710"/>
                    <a:pt x="522" y="2138"/>
                    <a:pt x="1068" y="2138"/>
                  </a:cubicBezTo>
                  <a:cubicBezTo>
                    <a:pt x="1329"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9" name="Google Shape;3229;p57"/>
            <p:cNvSpPr/>
            <p:nvPr/>
          </p:nvSpPr>
          <p:spPr>
            <a:xfrm>
              <a:off x="5265775" y="172362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0" name="Google Shape;3230;p57"/>
            <p:cNvSpPr/>
            <p:nvPr/>
          </p:nvSpPr>
          <p:spPr>
            <a:xfrm>
              <a:off x="5265775" y="1799850"/>
              <a:ext cx="62200" cy="53325"/>
            </a:xfrm>
            <a:custGeom>
              <a:rect b="b" l="l" r="r" t="t"/>
              <a:pathLst>
                <a:path extrusionOk="0" h="2133" w="2488">
                  <a:moveTo>
                    <a:pt x="1065" y="0"/>
                  </a:moveTo>
                  <a:cubicBezTo>
                    <a:pt x="480" y="0"/>
                    <a:pt x="0" y="472"/>
                    <a:pt x="0" y="1065"/>
                  </a:cubicBezTo>
                  <a:cubicBezTo>
                    <a:pt x="0" y="1709"/>
                    <a:pt x="522" y="2133"/>
                    <a:pt x="1068" y="2133"/>
                  </a:cubicBezTo>
                  <a:cubicBezTo>
                    <a:pt x="1329" y="2133"/>
                    <a:pt x="1595" y="2036"/>
                    <a:pt x="1813"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1" name="Google Shape;3231;p57"/>
            <p:cNvSpPr/>
            <p:nvPr/>
          </p:nvSpPr>
          <p:spPr>
            <a:xfrm>
              <a:off x="5265775" y="1876050"/>
              <a:ext cx="62200" cy="53300"/>
            </a:xfrm>
            <a:custGeom>
              <a:rect b="b" l="l" r="r" t="t"/>
              <a:pathLst>
                <a:path extrusionOk="0" h="2132" w="2488">
                  <a:moveTo>
                    <a:pt x="1065" y="1"/>
                  </a:moveTo>
                  <a:cubicBezTo>
                    <a:pt x="480" y="1"/>
                    <a:pt x="0" y="472"/>
                    <a:pt x="0" y="1066"/>
                  </a:cubicBezTo>
                  <a:cubicBezTo>
                    <a:pt x="0" y="1705"/>
                    <a:pt x="524" y="2132"/>
                    <a:pt x="1072" y="2132"/>
                  </a:cubicBezTo>
                  <a:cubicBezTo>
                    <a:pt x="1331" y="2132"/>
                    <a:pt x="1596" y="2036"/>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2" name="Google Shape;3232;p57"/>
            <p:cNvSpPr/>
            <p:nvPr/>
          </p:nvSpPr>
          <p:spPr>
            <a:xfrm>
              <a:off x="5265775" y="1952050"/>
              <a:ext cx="62200" cy="53450"/>
            </a:xfrm>
            <a:custGeom>
              <a:rect b="b" l="l" r="r" t="t"/>
              <a:pathLst>
                <a:path extrusionOk="0" h="2138" w="2488">
                  <a:moveTo>
                    <a:pt x="1065" y="1"/>
                  </a:moveTo>
                  <a:cubicBezTo>
                    <a:pt x="480" y="1"/>
                    <a:pt x="0" y="481"/>
                    <a:pt x="0" y="1074"/>
                  </a:cubicBezTo>
                  <a:cubicBezTo>
                    <a:pt x="0" y="1712"/>
                    <a:pt x="521" y="2138"/>
                    <a:pt x="1067" y="2138"/>
                  </a:cubicBezTo>
                  <a:cubicBezTo>
                    <a:pt x="1328" y="2138"/>
                    <a:pt x="1595"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3" name="Google Shape;3233;p57"/>
            <p:cNvSpPr/>
            <p:nvPr/>
          </p:nvSpPr>
          <p:spPr>
            <a:xfrm>
              <a:off x="5265775" y="2028275"/>
              <a:ext cx="62200" cy="53350"/>
            </a:xfrm>
            <a:custGeom>
              <a:rect b="b" l="l" r="r" t="t"/>
              <a:pathLst>
                <a:path extrusionOk="0" h="2134" w="2488">
                  <a:moveTo>
                    <a:pt x="1065" y="1"/>
                  </a:moveTo>
                  <a:cubicBezTo>
                    <a:pt x="480" y="1"/>
                    <a:pt x="0" y="480"/>
                    <a:pt x="0" y="1065"/>
                  </a:cubicBezTo>
                  <a:cubicBezTo>
                    <a:pt x="0" y="1709"/>
                    <a:pt x="522" y="2133"/>
                    <a:pt x="1068" y="2133"/>
                  </a:cubicBezTo>
                  <a:cubicBezTo>
                    <a:pt x="1329" y="2133"/>
                    <a:pt x="1595" y="2037"/>
                    <a:pt x="1813" y="1821"/>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4" name="Google Shape;3234;p57"/>
            <p:cNvSpPr/>
            <p:nvPr/>
          </p:nvSpPr>
          <p:spPr>
            <a:xfrm>
              <a:off x="5265775" y="2104500"/>
              <a:ext cx="62200" cy="53325"/>
            </a:xfrm>
            <a:custGeom>
              <a:rect b="b" l="l" r="r" t="t"/>
              <a:pathLst>
                <a:path extrusionOk="0" h="2133" w="2488">
                  <a:moveTo>
                    <a:pt x="1065" y="0"/>
                  </a:moveTo>
                  <a:cubicBezTo>
                    <a:pt x="480" y="0"/>
                    <a:pt x="0" y="480"/>
                    <a:pt x="0" y="1065"/>
                  </a:cubicBezTo>
                  <a:cubicBezTo>
                    <a:pt x="0" y="1709"/>
                    <a:pt x="522" y="2133"/>
                    <a:pt x="1068" y="2133"/>
                  </a:cubicBezTo>
                  <a:cubicBezTo>
                    <a:pt x="1329" y="2133"/>
                    <a:pt x="1595" y="2036"/>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5" name="Google Shape;3235;p57"/>
            <p:cNvSpPr/>
            <p:nvPr/>
          </p:nvSpPr>
          <p:spPr>
            <a:xfrm>
              <a:off x="5265775" y="2180700"/>
              <a:ext cx="62200" cy="53350"/>
            </a:xfrm>
            <a:custGeom>
              <a:rect b="b" l="l" r="r" t="t"/>
              <a:pathLst>
                <a:path extrusionOk="0" h="2134" w="2488">
                  <a:moveTo>
                    <a:pt x="1065" y="1"/>
                  </a:moveTo>
                  <a:cubicBezTo>
                    <a:pt x="480" y="1"/>
                    <a:pt x="0" y="472"/>
                    <a:pt x="0" y="1066"/>
                  </a:cubicBezTo>
                  <a:cubicBezTo>
                    <a:pt x="0" y="1709"/>
                    <a:pt x="522" y="2133"/>
                    <a:pt x="1068" y="2133"/>
                  </a:cubicBezTo>
                  <a:cubicBezTo>
                    <a:pt x="1329" y="2133"/>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6" name="Google Shape;3236;p57"/>
            <p:cNvSpPr/>
            <p:nvPr/>
          </p:nvSpPr>
          <p:spPr>
            <a:xfrm>
              <a:off x="5265775" y="2256925"/>
              <a:ext cx="62400" cy="53425"/>
            </a:xfrm>
            <a:custGeom>
              <a:rect b="b" l="l" r="r" t="t"/>
              <a:pathLst>
                <a:path extrusionOk="0" h="2137" w="2496">
                  <a:moveTo>
                    <a:pt x="1065" y="0"/>
                  </a:moveTo>
                  <a:cubicBezTo>
                    <a:pt x="480" y="0"/>
                    <a:pt x="0" y="472"/>
                    <a:pt x="0" y="1065"/>
                  </a:cubicBezTo>
                  <a:cubicBezTo>
                    <a:pt x="0" y="1709"/>
                    <a:pt x="525" y="2137"/>
                    <a:pt x="1074" y="2137"/>
                  </a:cubicBezTo>
                  <a:cubicBezTo>
                    <a:pt x="1336"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7" name="Google Shape;3237;p57"/>
            <p:cNvSpPr/>
            <p:nvPr/>
          </p:nvSpPr>
          <p:spPr>
            <a:xfrm>
              <a:off x="5265775" y="2333125"/>
              <a:ext cx="62200" cy="53350"/>
            </a:xfrm>
            <a:custGeom>
              <a:rect b="b" l="l" r="r" t="t"/>
              <a:pathLst>
                <a:path extrusionOk="0" h="2134" w="2488">
                  <a:moveTo>
                    <a:pt x="1065" y="1"/>
                  </a:moveTo>
                  <a:cubicBezTo>
                    <a:pt x="480" y="1"/>
                    <a:pt x="0" y="480"/>
                    <a:pt x="0" y="1066"/>
                  </a:cubicBezTo>
                  <a:cubicBezTo>
                    <a:pt x="0" y="1709"/>
                    <a:pt x="522" y="2134"/>
                    <a:pt x="1068" y="2134"/>
                  </a:cubicBezTo>
                  <a:cubicBezTo>
                    <a:pt x="1329" y="2134"/>
                    <a:pt x="1595" y="2037"/>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8" name="Google Shape;3238;p57"/>
            <p:cNvSpPr/>
            <p:nvPr/>
          </p:nvSpPr>
          <p:spPr>
            <a:xfrm>
              <a:off x="5265775" y="2409350"/>
              <a:ext cx="62200" cy="53350"/>
            </a:xfrm>
            <a:custGeom>
              <a:rect b="b" l="l" r="r" t="t"/>
              <a:pathLst>
                <a:path extrusionOk="0" h="2134" w="2488">
                  <a:moveTo>
                    <a:pt x="1065" y="0"/>
                  </a:moveTo>
                  <a:cubicBezTo>
                    <a:pt x="480" y="0"/>
                    <a:pt x="0" y="472"/>
                    <a:pt x="0" y="1065"/>
                  </a:cubicBezTo>
                  <a:cubicBezTo>
                    <a:pt x="0" y="1709"/>
                    <a:pt x="522" y="2133"/>
                    <a:pt x="1068" y="2133"/>
                  </a:cubicBezTo>
                  <a:cubicBezTo>
                    <a:pt x="1329" y="2133"/>
                    <a:pt x="1595" y="2036"/>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9" name="Google Shape;3239;p57"/>
            <p:cNvSpPr/>
            <p:nvPr/>
          </p:nvSpPr>
          <p:spPr>
            <a:xfrm>
              <a:off x="5265775" y="2485550"/>
              <a:ext cx="62200" cy="53350"/>
            </a:xfrm>
            <a:custGeom>
              <a:rect b="b" l="l" r="r" t="t"/>
              <a:pathLst>
                <a:path extrusionOk="0" h="2134" w="2488">
                  <a:moveTo>
                    <a:pt x="1065" y="1"/>
                  </a:moveTo>
                  <a:cubicBezTo>
                    <a:pt x="480" y="1"/>
                    <a:pt x="0" y="472"/>
                    <a:pt x="0" y="1066"/>
                  </a:cubicBezTo>
                  <a:cubicBezTo>
                    <a:pt x="0" y="1710"/>
                    <a:pt x="526" y="2134"/>
                    <a:pt x="1074" y="2134"/>
                  </a:cubicBezTo>
                  <a:cubicBezTo>
                    <a:pt x="1336" y="2134"/>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0" name="Google Shape;3240;p57"/>
            <p:cNvSpPr/>
            <p:nvPr/>
          </p:nvSpPr>
          <p:spPr>
            <a:xfrm>
              <a:off x="5265775" y="2561575"/>
              <a:ext cx="62200" cy="53425"/>
            </a:xfrm>
            <a:custGeom>
              <a:rect b="b" l="l" r="r" t="t"/>
              <a:pathLst>
                <a:path extrusionOk="0" h="2137" w="2488">
                  <a:moveTo>
                    <a:pt x="1065" y="0"/>
                  </a:moveTo>
                  <a:cubicBezTo>
                    <a:pt x="480" y="0"/>
                    <a:pt x="0" y="480"/>
                    <a:pt x="0" y="1073"/>
                  </a:cubicBezTo>
                  <a:cubicBezTo>
                    <a:pt x="0" y="1711"/>
                    <a:pt x="521" y="2137"/>
                    <a:pt x="1067" y="2137"/>
                  </a:cubicBezTo>
                  <a:cubicBezTo>
                    <a:pt x="1328" y="2137"/>
                    <a:pt x="1595"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1" name="Google Shape;3241;p57"/>
            <p:cNvSpPr/>
            <p:nvPr/>
          </p:nvSpPr>
          <p:spPr>
            <a:xfrm>
              <a:off x="5265775"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2" name="Google Shape;3242;p57"/>
            <p:cNvSpPr/>
            <p:nvPr/>
          </p:nvSpPr>
          <p:spPr>
            <a:xfrm>
              <a:off x="5341975" y="1342750"/>
              <a:ext cx="62425" cy="53450"/>
            </a:xfrm>
            <a:custGeom>
              <a:rect b="b" l="l" r="r" t="t"/>
              <a:pathLst>
                <a:path extrusionOk="0" h="2138" w="2497">
                  <a:moveTo>
                    <a:pt x="1074" y="1"/>
                  </a:moveTo>
                  <a:cubicBezTo>
                    <a:pt x="480" y="1"/>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3" name="Google Shape;3243;p57"/>
            <p:cNvSpPr/>
            <p:nvPr/>
          </p:nvSpPr>
          <p:spPr>
            <a:xfrm>
              <a:off x="5341975" y="141897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4" name="Google Shape;3244;p57"/>
            <p:cNvSpPr/>
            <p:nvPr/>
          </p:nvSpPr>
          <p:spPr>
            <a:xfrm>
              <a:off x="5341975" y="14952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5" name="Google Shape;3245;p57"/>
            <p:cNvSpPr/>
            <p:nvPr/>
          </p:nvSpPr>
          <p:spPr>
            <a:xfrm>
              <a:off x="5341975" y="1571400"/>
              <a:ext cx="62375" cy="53250"/>
            </a:xfrm>
            <a:custGeom>
              <a:rect b="b" l="l" r="r" t="t"/>
              <a:pathLst>
                <a:path extrusionOk="0" h="2130" w="2495">
                  <a:moveTo>
                    <a:pt x="1084" y="1"/>
                  </a:moveTo>
                  <a:cubicBezTo>
                    <a:pt x="1080" y="1"/>
                    <a:pt x="1077" y="1"/>
                    <a:pt x="1074" y="1"/>
                  </a:cubicBezTo>
                  <a:cubicBezTo>
                    <a:pt x="480" y="1"/>
                    <a:pt x="9" y="472"/>
                    <a:pt x="1" y="1066"/>
                  </a:cubicBezTo>
                  <a:cubicBezTo>
                    <a:pt x="1" y="1703"/>
                    <a:pt x="529" y="2129"/>
                    <a:pt x="1077" y="2129"/>
                  </a:cubicBezTo>
                  <a:cubicBezTo>
                    <a:pt x="1339" y="2129"/>
                    <a:pt x="1606" y="2032"/>
                    <a:pt x="1822" y="1813"/>
                  </a:cubicBezTo>
                  <a:cubicBezTo>
                    <a:pt x="2494" y="1149"/>
                    <a:pt x="2020" y="1"/>
                    <a:pt x="108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6" name="Google Shape;3246;p57"/>
            <p:cNvSpPr/>
            <p:nvPr/>
          </p:nvSpPr>
          <p:spPr>
            <a:xfrm>
              <a:off x="5341975" y="1647400"/>
              <a:ext cx="62425" cy="53450"/>
            </a:xfrm>
            <a:custGeom>
              <a:rect b="b" l="l" r="r" t="t"/>
              <a:pathLst>
                <a:path extrusionOk="0" h="2138" w="2497">
                  <a:moveTo>
                    <a:pt x="1074" y="1"/>
                  </a:moveTo>
                  <a:cubicBezTo>
                    <a:pt x="480" y="9"/>
                    <a:pt x="9" y="481"/>
                    <a:pt x="1" y="1066"/>
                  </a:cubicBezTo>
                  <a:cubicBezTo>
                    <a:pt x="1" y="1710"/>
                    <a:pt x="530" y="2138"/>
                    <a:pt x="1078" y="2138"/>
                  </a:cubicBezTo>
                  <a:cubicBezTo>
                    <a:pt x="1340" y="2138"/>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7" name="Google Shape;3247;p57"/>
            <p:cNvSpPr/>
            <p:nvPr/>
          </p:nvSpPr>
          <p:spPr>
            <a:xfrm>
              <a:off x="5341975" y="1723625"/>
              <a:ext cx="62425" cy="53350"/>
            </a:xfrm>
            <a:custGeom>
              <a:rect b="b" l="l" r="r" t="t"/>
              <a:pathLst>
                <a:path extrusionOk="0" h="2134" w="2497">
                  <a:moveTo>
                    <a:pt x="1074" y="1"/>
                  </a:moveTo>
                  <a:cubicBezTo>
                    <a:pt x="480" y="1"/>
                    <a:pt x="9" y="480"/>
                    <a:pt x="1" y="1065"/>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8" name="Google Shape;3248;p57"/>
            <p:cNvSpPr/>
            <p:nvPr/>
          </p:nvSpPr>
          <p:spPr>
            <a:xfrm>
              <a:off x="5341975" y="179985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9" name="Google Shape;3249;p57"/>
            <p:cNvSpPr/>
            <p:nvPr/>
          </p:nvSpPr>
          <p:spPr>
            <a:xfrm>
              <a:off x="5341975" y="1876050"/>
              <a:ext cx="62425" cy="53275"/>
            </a:xfrm>
            <a:custGeom>
              <a:rect b="b" l="l" r="r" t="t"/>
              <a:pathLst>
                <a:path extrusionOk="0" h="2131" w="2497">
                  <a:moveTo>
                    <a:pt x="1074" y="1"/>
                  </a:moveTo>
                  <a:cubicBezTo>
                    <a:pt x="480" y="1"/>
                    <a:pt x="9" y="472"/>
                    <a:pt x="1" y="1066"/>
                  </a:cubicBezTo>
                  <a:cubicBezTo>
                    <a:pt x="1" y="1707"/>
                    <a:pt x="527" y="2131"/>
                    <a:pt x="1074" y="2131"/>
                  </a:cubicBezTo>
                  <a:cubicBezTo>
                    <a:pt x="1337" y="2131"/>
                    <a:pt x="1605" y="2033"/>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0" name="Google Shape;3250;p57"/>
            <p:cNvSpPr/>
            <p:nvPr/>
          </p:nvSpPr>
          <p:spPr>
            <a:xfrm>
              <a:off x="5341975" y="1952050"/>
              <a:ext cx="62425" cy="53450"/>
            </a:xfrm>
            <a:custGeom>
              <a:rect b="b" l="l" r="r" t="t"/>
              <a:pathLst>
                <a:path extrusionOk="0" h="2138" w="2497">
                  <a:moveTo>
                    <a:pt x="1074" y="1"/>
                  </a:moveTo>
                  <a:cubicBezTo>
                    <a:pt x="480" y="9"/>
                    <a:pt x="9" y="481"/>
                    <a:pt x="1" y="1074"/>
                  </a:cubicBezTo>
                  <a:cubicBezTo>
                    <a:pt x="1" y="1712"/>
                    <a:pt x="529" y="2138"/>
                    <a:pt x="1077" y="2138"/>
                  </a:cubicBezTo>
                  <a:cubicBezTo>
                    <a:pt x="1339" y="2138"/>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1" name="Google Shape;3251;p57"/>
            <p:cNvSpPr/>
            <p:nvPr/>
          </p:nvSpPr>
          <p:spPr>
            <a:xfrm>
              <a:off x="5341975" y="2028275"/>
              <a:ext cx="62425" cy="53450"/>
            </a:xfrm>
            <a:custGeom>
              <a:rect b="b" l="l" r="r" t="t"/>
              <a:pathLst>
                <a:path extrusionOk="0" h="2138" w="2497">
                  <a:moveTo>
                    <a:pt x="1074" y="1"/>
                  </a:moveTo>
                  <a:cubicBezTo>
                    <a:pt x="480" y="1"/>
                    <a:pt x="9" y="480"/>
                    <a:pt x="1" y="1065"/>
                  </a:cubicBezTo>
                  <a:cubicBezTo>
                    <a:pt x="1" y="1709"/>
                    <a:pt x="530" y="2137"/>
                    <a:pt x="1078" y="2137"/>
                  </a:cubicBezTo>
                  <a:cubicBezTo>
                    <a:pt x="1340" y="2137"/>
                    <a:pt x="1606" y="2040"/>
                    <a:pt x="1822" y="1821"/>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2" name="Google Shape;3252;p57"/>
            <p:cNvSpPr/>
            <p:nvPr/>
          </p:nvSpPr>
          <p:spPr>
            <a:xfrm>
              <a:off x="5341975" y="2104500"/>
              <a:ext cx="62425" cy="53325"/>
            </a:xfrm>
            <a:custGeom>
              <a:rect b="b" l="l" r="r" t="t"/>
              <a:pathLst>
                <a:path extrusionOk="0" h="2133"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3" name="Google Shape;3253;p57"/>
            <p:cNvSpPr/>
            <p:nvPr/>
          </p:nvSpPr>
          <p:spPr>
            <a:xfrm>
              <a:off x="5341975" y="2180700"/>
              <a:ext cx="62425" cy="53350"/>
            </a:xfrm>
            <a:custGeom>
              <a:rect b="b" l="l" r="r" t="t"/>
              <a:pathLst>
                <a:path extrusionOk="0" h="2134" w="2497">
                  <a:moveTo>
                    <a:pt x="1074" y="1"/>
                  </a:moveTo>
                  <a:cubicBezTo>
                    <a:pt x="480" y="1"/>
                    <a:pt x="9" y="480"/>
                    <a:pt x="1" y="1066"/>
                  </a:cubicBezTo>
                  <a:cubicBezTo>
                    <a:pt x="1" y="1709"/>
                    <a:pt x="530" y="2133"/>
                    <a:pt x="1078" y="2133"/>
                  </a:cubicBezTo>
                  <a:cubicBezTo>
                    <a:pt x="1340" y="2133"/>
                    <a:pt x="1606"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4" name="Google Shape;3254;p57"/>
            <p:cNvSpPr/>
            <p:nvPr/>
          </p:nvSpPr>
          <p:spPr>
            <a:xfrm>
              <a:off x="5341975" y="2256925"/>
              <a:ext cx="62575" cy="53425"/>
            </a:xfrm>
            <a:custGeom>
              <a:rect b="b" l="l" r="r" t="t"/>
              <a:pathLst>
                <a:path extrusionOk="0" h="2137" w="2503">
                  <a:moveTo>
                    <a:pt x="1084" y="0"/>
                  </a:moveTo>
                  <a:cubicBezTo>
                    <a:pt x="1081" y="0"/>
                    <a:pt x="1077" y="0"/>
                    <a:pt x="1074" y="0"/>
                  </a:cubicBezTo>
                  <a:cubicBezTo>
                    <a:pt x="480" y="0"/>
                    <a:pt x="9" y="480"/>
                    <a:pt x="1" y="1065"/>
                  </a:cubicBezTo>
                  <a:cubicBezTo>
                    <a:pt x="1" y="1709"/>
                    <a:pt x="530" y="2137"/>
                    <a:pt x="1081" y="2137"/>
                  </a:cubicBezTo>
                  <a:cubicBezTo>
                    <a:pt x="1344" y="2137"/>
                    <a:pt x="1612" y="2039"/>
                    <a:pt x="1830" y="1821"/>
                  </a:cubicBezTo>
                  <a:cubicBezTo>
                    <a:pt x="2502" y="1149"/>
                    <a:pt x="2028"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5" name="Google Shape;3255;p57"/>
            <p:cNvSpPr/>
            <p:nvPr/>
          </p:nvSpPr>
          <p:spPr>
            <a:xfrm>
              <a:off x="5341975" y="2333125"/>
              <a:ext cx="62425" cy="53450"/>
            </a:xfrm>
            <a:custGeom>
              <a:rect b="b" l="l" r="r" t="t"/>
              <a:pathLst>
                <a:path extrusionOk="0" h="2138" w="2497">
                  <a:moveTo>
                    <a:pt x="1074" y="1"/>
                  </a:moveTo>
                  <a:cubicBezTo>
                    <a:pt x="480" y="1"/>
                    <a:pt x="9" y="480"/>
                    <a:pt x="1" y="1066"/>
                  </a:cubicBezTo>
                  <a:cubicBezTo>
                    <a:pt x="1" y="1709"/>
                    <a:pt x="530" y="2137"/>
                    <a:pt x="1078" y="2137"/>
                  </a:cubicBezTo>
                  <a:cubicBezTo>
                    <a:pt x="1340"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6" name="Google Shape;3256;p57"/>
            <p:cNvSpPr/>
            <p:nvPr/>
          </p:nvSpPr>
          <p:spPr>
            <a:xfrm>
              <a:off x="5341975" y="2485550"/>
              <a:ext cx="62425" cy="53300"/>
            </a:xfrm>
            <a:custGeom>
              <a:rect b="b" l="l" r="r" t="t"/>
              <a:pathLst>
                <a:path extrusionOk="0" h="2132" w="2497">
                  <a:moveTo>
                    <a:pt x="1074" y="1"/>
                  </a:moveTo>
                  <a:cubicBezTo>
                    <a:pt x="480" y="1"/>
                    <a:pt x="9" y="480"/>
                    <a:pt x="1" y="1066"/>
                  </a:cubicBezTo>
                  <a:cubicBezTo>
                    <a:pt x="1" y="1708"/>
                    <a:pt x="527" y="2131"/>
                    <a:pt x="1074" y="2131"/>
                  </a:cubicBezTo>
                  <a:cubicBezTo>
                    <a:pt x="1337" y="2131"/>
                    <a:pt x="1605" y="2033"/>
                    <a:pt x="1822" y="1814"/>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7" name="Google Shape;3257;p57"/>
            <p:cNvSpPr/>
            <p:nvPr/>
          </p:nvSpPr>
          <p:spPr>
            <a:xfrm>
              <a:off x="5341975" y="2561575"/>
              <a:ext cx="62425" cy="53425"/>
            </a:xfrm>
            <a:custGeom>
              <a:rect b="b" l="l" r="r" t="t"/>
              <a:pathLst>
                <a:path extrusionOk="0" h="2137" w="2497">
                  <a:moveTo>
                    <a:pt x="1074" y="0"/>
                  </a:moveTo>
                  <a:cubicBezTo>
                    <a:pt x="480"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8" name="Google Shape;3258;p57"/>
            <p:cNvSpPr/>
            <p:nvPr/>
          </p:nvSpPr>
          <p:spPr>
            <a:xfrm>
              <a:off x="5341975" y="2637775"/>
              <a:ext cx="62425" cy="53450"/>
            </a:xfrm>
            <a:custGeom>
              <a:rect b="b" l="l" r="r" t="t"/>
              <a:pathLst>
                <a:path extrusionOk="0" h="2138" w="2497">
                  <a:moveTo>
                    <a:pt x="1074" y="1"/>
                  </a:moveTo>
                  <a:cubicBezTo>
                    <a:pt x="480" y="9"/>
                    <a:pt x="9" y="480"/>
                    <a:pt x="1" y="1074"/>
                  </a:cubicBezTo>
                  <a:cubicBezTo>
                    <a:pt x="1" y="1712"/>
                    <a:pt x="529" y="2137"/>
                    <a:pt x="1077" y="2137"/>
                  </a:cubicBezTo>
                  <a:cubicBezTo>
                    <a:pt x="1339" y="2137"/>
                    <a:pt x="1606"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9" name="Google Shape;3259;p57"/>
            <p:cNvSpPr/>
            <p:nvPr/>
          </p:nvSpPr>
          <p:spPr>
            <a:xfrm>
              <a:off x="5418200" y="134275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0" name="Google Shape;3260;p57"/>
            <p:cNvSpPr/>
            <p:nvPr/>
          </p:nvSpPr>
          <p:spPr>
            <a:xfrm>
              <a:off x="5418200" y="141897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1" name="Google Shape;3261;p57"/>
            <p:cNvSpPr/>
            <p:nvPr/>
          </p:nvSpPr>
          <p:spPr>
            <a:xfrm>
              <a:off x="5418200" y="14952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2" name="Google Shape;3262;p57"/>
            <p:cNvSpPr/>
            <p:nvPr/>
          </p:nvSpPr>
          <p:spPr>
            <a:xfrm>
              <a:off x="5418200" y="1571400"/>
              <a:ext cx="62425" cy="53250"/>
            </a:xfrm>
            <a:custGeom>
              <a:rect b="b" l="l" r="r" t="t"/>
              <a:pathLst>
                <a:path extrusionOk="0" h="2130" w="2497">
                  <a:moveTo>
                    <a:pt x="1065" y="1"/>
                  </a:moveTo>
                  <a:cubicBezTo>
                    <a:pt x="480" y="1"/>
                    <a:pt x="0" y="472"/>
                    <a:pt x="0" y="1066"/>
                  </a:cubicBezTo>
                  <a:cubicBezTo>
                    <a:pt x="0" y="1703"/>
                    <a:pt x="525" y="2129"/>
                    <a:pt x="1073" y="2129"/>
                  </a:cubicBezTo>
                  <a:cubicBezTo>
                    <a:pt x="1335" y="2129"/>
                    <a:pt x="1603" y="2032"/>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3" name="Google Shape;3263;p57"/>
            <p:cNvSpPr/>
            <p:nvPr/>
          </p:nvSpPr>
          <p:spPr>
            <a:xfrm>
              <a:off x="5418200" y="1647400"/>
              <a:ext cx="62425" cy="53450"/>
            </a:xfrm>
            <a:custGeom>
              <a:rect b="b" l="l" r="r" t="t"/>
              <a:pathLst>
                <a:path extrusionOk="0" h="2138" w="2497">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4" name="Google Shape;3264;p57"/>
            <p:cNvSpPr/>
            <p:nvPr/>
          </p:nvSpPr>
          <p:spPr>
            <a:xfrm>
              <a:off x="5418200" y="1723625"/>
              <a:ext cx="62425" cy="53350"/>
            </a:xfrm>
            <a:custGeom>
              <a:rect b="b" l="l" r="r" t="t"/>
              <a:pathLst>
                <a:path extrusionOk="0" h="2134" w="2497">
                  <a:moveTo>
                    <a:pt x="1065" y="1"/>
                  </a:moveTo>
                  <a:cubicBezTo>
                    <a:pt x="480" y="1"/>
                    <a:pt x="0" y="480"/>
                    <a:pt x="0" y="1065"/>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5" name="Google Shape;3265;p57"/>
            <p:cNvSpPr/>
            <p:nvPr/>
          </p:nvSpPr>
          <p:spPr>
            <a:xfrm>
              <a:off x="5418200" y="17998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6" name="Google Shape;3266;p57"/>
            <p:cNvSpPr/>
            <p:nvPr/>
          </p:nvSpPr>
          <p:spPr>
            <a:xfrm>
              <a:off x="5418200" y="1876050"/>
              <a:ext cx="62425" cy="53275"/>
            </a:xfrm>
            <a:custGeom>
              <a:rect b="b" l="l" r="r" t="t"/>
              <a:pathLst>
                <a:path extrusionOk="0" h="2131" w="2497">
                  <a:moveTo>
                    <a:pt x="1065" y="1"/>
                  </a:moveTo>
                  <a:cubicBezTo>
                    <a:pt x="480" y="1"/>
                    <a:pt x="0" y="472"/>
                    <a:pt x="0" y="1066"/>
                  </a:cubicBezTo>
                  <a:cubicBezTo>
                    <a:pt x="0" y="1707"/>
                    <a:pt x="522" y="2131"/>
                    <a:pt x="1069" y="2131"/>
                  </a:cubicBezTo>
                  <a:cubicBezTo>
                    <a:pt x="1333" y="2131"/>
                    <a:pt x="1602" y="2033"/>
                    <a:pt x="1821" y="1813"/>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7" name="Google Shape;3267;p57"/>
            <p:cNvSpPr/>
            <p:nvPr/>
          </p:nvSpPr>
          <p:spPr>
            <a:xfrm>
              <a:off x="5418200" y="1952050"/>
              <a:ext cx="62425" cy="53450"/>
            </a:xfrm>
            <a:custGeom>
              <a:rect b="b" l="l" r="r" t="t"/>
              <a:pathLst>
                <a:path extrusionOk="0" h="2138" w="2497">
                  <a:moveTo>
                    <a:pt x="1065" y="1"/>
                  </a:moveTo>
                  <a:cubicBezTo>
                    <a:pt x="480" y="9"/>
                    <a:pt x="0" y="481"/>
                    <a:pt x="0" y="1074"/>
                  </a:cubicBezTo>
                  <a:cubicBezTo>
                    <a:pt x="0" y="1712"/>
                    <a:pt x="525" y="2138"/>
                    <a:pt x="1073" y="2138"/>
                  </a:cubicBezTo>
                  <a:cubicBezTo>
                    <a:pt x="1335" y="2138"/>
                    <a:pt x="1603" y="2040"/>
                    <a:pt x="1821" y="1822"/>
                  </a:cubicBezTo>
                  <a:cubicBezTo>
                    <a:pt x="2496"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8" name="Google Shape;3268;p57"/>
            <p:cNvSpPr/>
            <p:nvPr/>
          </p:nvSpPr>
          <p:spPr>
            <a:xfrm>
              <a:off x="5418200" y="2028275"/>
              <a:ext cx="62425" cy="53450"/>
            </a:xfrm>
            <a:custGeom>
              <a:rect b="b" l="l" r="r" t="t"/>
              <a:pathLst>
                <a:path extrusionOk="0" h="2138" w="2497">
                  <a:moveTo>
                    <a:pt x="1065" y="1"/>
                  </a:moveTo>
                  <a:cubicBezTo>
                    <a:pt x="480" y="1"/>
                    <a:pt x="0" y="480"/>
                    <a:pt x="0" y="1065"/>
                  </a:cubicBezTo>
                  <a:cubicBezTo>
                    <a:pt x="0" y="1709"/>
                    <a:pt x="525" y="2137"/>
                    <a:pt x="1074" y="2137"/>
                  </a:cubicBezTo>
                  <a:cubicBezTo>
                    <a:pt x="1336" y="2137"/>
                    <a:pt x="1603" y="2040"/>
                    <a:pt x="1821" y="1821"/>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9" name="Google Shape;3269;p57"/>
            <p:cNvSpPr/>
            <p:nvPr/>
          </p:nvSpPr>
          <p:spPr>
            <a:xfrm>
              <a:off x="5418200" y="210450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0" name="Google Shape;3270;p57"/>
            <p:cNvSpPr/>
            <p:nvPr/>
          </p:nvSpPr>
          <p:spPr>
            <a:xfrm>
              <a:off x="5418200" y="2180700"/>
              <a:ext cx="62425" cy="53350"/>
            </a:xfrm>
            <a:custGeom>
              <a:rect b="b" l="l" r="r" t="t"/>
              <a:pathLst>
                <a:path extrusionOk="0" h="2134" w="2497">
                  <a:moveTo>
                    <a:pt x="1065" y="1"/>
                  </a:moveTo>
                  <a:cubicBezTo>
                    <a:pt x="480" y="1"/>
                    <a:pt x="0" y="480"/>
                    <a:pt x="0" y="1066"/>
                  </a:cubicBezTo>
                  <a:cubicBezTo>
                    <a:pt x="0" y="1709"/>
                    <a:pt x="526"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1" name="Google Shape;3271;p57"/>
            <p:cNvSpPr/>
            <p:nvPr/>
          </p:nvSpPr>
          <p:spPr>
            <a:xfrm>
              <a:off x="5418200" y="2256925"/>
              <a:ext cx="62550" cy="53425"/>
            </a:xfrm>
            <a:custGeom>
              <a:rect b="b" l="l" r="r" t="t"/>
              <a:pathLst>
                <a:path extrusionOk="0" h="2137" w="2502">
                  <a:moveTo>
                    <a:pt x="1075" y="0"/>
                  </a:moveTo>
                  <a:cubicBezTo>
                    <a:pt x="1072" y="0"/>
                    <a:pt x="1069" y="0"/>
                    <a:pt x="1065" y="0"/>
                  </a:cubicBezTo>
                  <a:cubicBezTo>
                    <a:pt x="480" y="0"/>
                    <a:pt x="0" y="480"/>
                    <a:pt x="0" y="1065"/>
                  </a:cubicBezTo>
                  <a:cubicBezTo>
                    <a:pt x="0" y="1709"/>
                    <a:pt x="529" y="2137"/>
                    <a:pt x="1080" y="2137"/>
                  </a:cubicBezTo>
                  <a:cubicBezTo>
                    <a:pt x="1343" y="2137"/>
                    <a:pt x="1611" y="2039"/>
                    <a:pt x="1829" y="1821"/>
                  </a:cubicBezTo>
                  <a:cubicBezTo>
                    <a:pt x="2502" y="1149"/>
                    <a:pt x="2028"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2" name="Google Shape;3272;p57"/>
            <p:cNvSpPr/>
            <p:nvPr/>
          </p:nvSpPr>
          <p:spPr>
            <a:xfrm>
              <a:off x="5418200" y="2333125"/>
              <a:ext cx="62425" cy="53450"/>
            </a:xfrm>
            <a:custGeom>
              <a:rect b="b" l="l" r="r" t="t"/>
              <a:pathLst>
                <a:path extrusionOk="0" h="2138" w="2497">
                  <a:moveTo>
                    <a:pt x="1065" y="1"/>
                  </a:moveTo>
                  <a:cubicBezTo>
                    <a:pt x="480" y="1"/>
                    <a:pt x="0" y="480"/>
                    <a:pt x="0" y="1066"/>
                  </a:cubicBezTo>
                  <a:cubicBezTo>
                    <a:pt x="0" y="1709"/>
                    <a:pt x="525" y="2137"/>
                    <a:pt x="1074" y="2137"/>
                  </a:cubicBezTo>
                  <a:cubicBezTo>
                    <a:pt x="1336"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3" name="Google Shape;3273;p57"/>
            <p:cNvSpPr/>
            <p:nvPr/>
          </p:nvSpPr>
          <p:spPr>
            <a:xfrm>
              <a:off x="5418200" y="2485550"/>
              <a:ext cx="62425" cy="53300"/>
            </a:xfrm>
            <a:custGeom>
              <a:rect b="b" l="l" r="r" t="t"/>
              <a:pathLst>
                <a:path extrusionOk="0" h="2132" w="2497">
                  <a:moveTo>
                    <a:pt x="1065" y="1"/>
                  </a:moveTo>
                  <a:cubicBezTo>
                    <a:pt x="480" y="1"/>
                    <a:pt x="0" y="472"/>
                    <a:pt x="0" y="1066"/>
                  </a:cubicBezTo>
                  <a:cubicBezTo>
                    <a:pt x="0" y="1708"/>
                    <a:pt x="526" y="2131"/>
                    <a:pt x="1073" y="2131"/>
                  </a:cubicBezTo>
                  <a:cubicBezTo>
                    <a:pt x="1336" y="2131"/>
                    <a:pt x="1605" y="2033"/>
                    <a:pt x="1821" y="1814"/>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4" name="Google Shape;3274;p57"/>
            <p:cNvSpPr/>
            <p:nvPr/>
          </p:nvSpPr>
          <p:spPr>
            <a:xfrm>
              <a:off x="5418200" y="2561575"/>
              <a:ext cx="62425" cy="53425"/>
            </a:xfrm>
            <a:custGeom>
              <a:rect b="b" l="l" r="r" t="t"/>
              <a:pathLst>
                <a:path extrusionOk="0" h="2137" w="2497">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5" name="Google Shape;3275;p57"/>
            <p:cNvSpPr/>
            <p:nvPr/>
          </p:nvSpPr>
          <p:spPr>
            <a:xfrm>
              <a:off x="5418200" y="2637775"/>
              <a:ext cx="62425" cy="53450"/>
            </a:xfrm>
            <a:custGeom>
              <a:rect b="b" l="l" r="r" t="t"/>
              <a:pathLst>
                <a:path extrusionOk="0" h="2138" w="2497">
                  <a:moveTo>
                    <a:pt x="1065" y="1"/>
                  </a:moveTo>
                  <a:cubicBezTo>
                    <a:pt x="480" y="9"/>
                    <a:pt x="0" y="480"/>
                    <a:pt x="0" y="1074"/>
                  </a:cubicBezTo>
                  <a:cubicBezTo>
                    <a:pt x="0" y="1712"/>
                    <a:pt x="528" y="2137"/>
                    <a:pt x="1077" y="2137"/>
                  </a:cubicBezTo>
                  <a:cubicBezTo>
                    <a:pt x="1339" y="2137"/>
                    <a:pt x="1606"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6" name="Google Shape;3276;p57"/>
            <p:cNvSpPr/>
            <p:nvPr/>
          </p:nvSpPr>
          <p:spPr>
            <a:xfrm>
              <a:off x="5418200" y="271400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7" name="Google Shape;3277;p57"/>
            <p:cNvSpPr/>
            <p:nvPr/>
          </p:nvSpPr>
          <p:spPr>
            <a:xfrm>
              <a:off x="5494400" y="1266550"/>
              <a:ext cx="62225" cy="53450"/>
            </a:xfrm>
            <a:custGeom>
              <a:rect b="b" l="l" r="r" t="t"/>
              <a:pathLst>
                <a:path extrusionOk="0" h="2138" w="2489">
                  <a:moveTo>
                    <a:pt x="1066" y="0"/>
                  </a:moveTo>
                  <a:cubicBezTo>
                    <a:pt x="480" y="9"/>
                    <a:pt x="1" y="480"/>
                    <a:pt x="1" y="1074"/>
                  </a:cubicBezTo>
                  <a:cubicBezTo>
                    <a:pt x="1" y="1711"/>
                    <a:pt x="525" y="2137"/>
                    <a:pt x="1074" y="2137"/>
                  </a:cubicBezTo>
                  <a:cubicBezTo>
                    <a:pt x="1336" y="2137"/>
                    <a:pt x="1604"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8" name="Google Shape;3278;p57"/>
            <p:cNvSpPr/>
            <p:nvPr/>
          </p:nvSpPr>
          <p:spPr>
            <a:xfrm>
              <a:off x="5494400" y="134275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9" name="Google Shape;3279;p57"/>
            <p:cNvSpPr/>
            <p:nvPr/>
          </p:nvSpPr>
          <p:spPr>
            <a:xfrm>
              <a:off x="54944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0" name="Google Shape;3280;p57"/>
            <p:cNvSpPr/>
            <p:nvPr/>
          </p:nvSpPr>
          <p:spPr>
            <a:xfrm>
              <a:off x="549440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1" name="Google Shape;3281;p57"/>
            <p:cNvSpPr/>
            <p:nvPr/>
          </p:nvSpPr>
          <p:spPr>
            <a:xfrm>
              <a:off x="5494400" y="1571400"/>
              <a:ext cx="62225" cy="53250"/>
            </a:xfrm>
            <a:custGeom>
              <a:rect b="b" l="l" r="r" t="t"/>
              <a:pathLst>
                <a:path extrusionOk="0" h="2130" w="2489">
                  <a:moveTo>
                    <a:pt x="1066" y="1"/>
                  </a:moveTo>
                  <a:cubicBezTo>
                    <a:pt x="480" y="1"/>
                    <a:pt x="1" y="472"/>
                    <a:pt x="1" y="1066"/>
                  </a:cubicBezTo>
                  <a:cubicBezTo>
                    <a:pt x="1" y="1703"/>
                    <a:pt x="525" y="2129"/>
                    <a:pt x="1074" y="2129"/>
                  </a:cubicBezTo>
                  <a:cubicBezTo>
                    <a:pt x="1336" y="2129"/>
                    <a:pt x="1604" y="2032"/>
                    <a:pt x="1822"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2" name="Google Shape;3282;p57"/>
            <p:cNvSpPr/>
            <p:nvPr/>
          </p:nvSpPr>
          <p:spPr>
            <a:xfrm>
              <a:off x="63323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3" name="Google Shape;3283;p57"/>
            <p:cNvSpPr/>
            <p:nvPr/>
          </p:nvSpPr>
          <p:spPr>
            <a:xfrm>
              <a:off x="63323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4" name="Google Shape;3284;p57"/>
            <p:cNvSpPr/>
            <p:nvPr/>
          </p:nvSpPr>
          <p:spPr>
            <a:xfrm>
              <a:off x="6408350" y="1418975"/>
              <a:ext cx="62425" cy="53350"/>
            </a:xfrm>
            <a:custGeom>
              <a:rect b="b" l="l" r="r" t="t"/>
              <a:pathLst>
                <a:path extrusionOk="0" h="2134" w="2497">
                  <a:moveTo>
                    <a:pt x="1074" y="1"/>
                  </a:moveTo>
                  <a:cubicBezTo>
                    <a:pt x="481" y="1"/>
                    <a:pt x="9" y="480"/>
                    <a:pt x="1" y="1065"/>
                  </a:cubicBezTo>
                  <a:cubicBezTo>
                    <a:pt x="1" y="1709"/>
                    <a:pt x="526" y="2133"/>
                    <a:pt x="1075" y="2133"/>
                  </a:cubicBezTo>
                  <a:cubicBezTo>
                    <a:pt x="1337" y="2133"/>
                    <a:pt x="1604"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5" name="Google Shape;3285;p57"/>
            <p:cNvSpPr/>
            <p:nvPr/>
          </p:nvSpPr>
          <p:spPr>
            <a:xfrm>
              <a:off x="6408350" y="14952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6" name="Google Shape;3286;p57"/>
            <p:cNvSpPr/>
            <p:nvPr/>
          </p:nvSpPr>
          <p:spPr>
            <a:xfrm>
              <a:off x="6484575" y="1342750"/>
              <a:ext cx="62425" cy="53450"/>
            </a:xfrm>
            <a:custGeom>
              <a:rect b="b" l="l" r="r" t="t"/>
              <a:pathLst>
                <a:path extrusionOk="0" h="2138" w="2497">
                  <a:moveTo>
                    <a:pt x="1065" y="1"/>
                  </a:moveTo>
                  <a:cubicBezTo>
                    <a:pt x="480" y="1"/>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7" name="Google Shape;3287;p57"/>
            <p:cNvSpPr/>
            <p:nvPr/>
          </p:nvSpPr>
          <p:spPr>
            <a:xfrm>
              <a:off x="6484575" y="1418975"/>
              <a:ext cx="62425" cy="53350"/>
            </a:xfrm>
            <a:custGeom>
              <a:rect b="b" l="l" r="r" t="t"/>
              <a:pathLst>
                <a:path extrusionOk="0" h="2134" w="2497">
                  <a:moveTo>
                    <a:pt x="1065" y="1"/>
                  </a:moveTo>
                  <a:cubicBezTo>
                    <a:pt x="480" y="1"/>
                    <a:pt x="1" y="480"/>
                    <a:pt x="1" y="1065"/>
                  </a:cubicBezTo>
                  <a:cubicBezTo>
                    <a:pt x="1" y="1709"/>
                    <a:pt x="526" y="2133"/>
                    <a:pt x="1075" y="2133"/>
                  </a:cubicBezTo>
                  <a:cubicBezTo>
                    <a:pt x="1336" y="2133"/>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8" name="Google Shape;3288;p57"/>
            <p:cNvSpPr/>
            <p:nvPr/>
          </p:nvSpPr>
          <p:spPr>
            <a:xfrm>
              <a:off x="6484575" y="1495200"/>
              <a:ext cx="62425" cy="53325"/>
            </a:xfrm>
            <a:custGeom>
              <a:rect b="b" l="l" r="r" t="t"/>
              <a:pathLst>
                <a:path extrusionOk="0" h="2133" w="2497">
                  <a:moveTo>
                    <a:pt x="1065" y="0"/>
                  </a:moveTo>
                  <a:cubicBezTo>
                    <a:pt x="480" y="0"/>
                    <a:pt x="1"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9" name="Google Shape;3289;p57"/>
            <p:cNvSpPr/>
            <p:nvPr/>
          </p:nvSpPr>
          <p:spPr>
            <a:xfrm>
              <a:off x="6560800"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0" name="Google Shape;3290;p57"/>
            <p:cNvSpPr/>
            <p:nvPr/>
          </p:nvSpPr>
          <p:spPr>
            <a:xfrm>
              <a:off x="656080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1" name="Google Shape;3291;p57"/>
            <p:cNvSpPr/>
            <p:nvPr/>
          </p:nvSpPr>
          <p:spPr>
            <a:xfrm>
              <a:off x="6637000" y="1418975"/>
              <a:ext cx="62225" cy="53350"/>
            </a:xfrm>
            <a:custGeom>
              <a:rect b="b" l="l" r="r" t="t"/>
              <a:pathLst>
                <a:path extrusionOk="0" h="2134" w="2489">
                  <a:moveTo>
                    <a:pt x="1066" y="1"/>
                  </a:moveTo>
                  <a:cubicBezTo>
                    <a:pt x="480" y="1"/>
                    <a:pt x="1" y="480"/>
                    <a:pt x="1" y="1065"/>
                  </a:cubicBezTo>
                  <a:cubicBezTo>
                    <a:pt x="1" y="1709"/>
                    <a:pt x="526" y="2133"/>
                    <a:pt x="1072" y="2133"/>
                  </a:cubicBezTo>
                  <a:cubicBezTo>
                    <a:pt x="1333" y="2133"/>
                    <a:pt x="1598" y="2037"/>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2" name="Google Shape;3292;p57"/>
            <p:cNvSpPr/>
            <p:nvPr/>
          </p:nvSpPr>
          <p:spPr>
            <a:xfrm>
              <a:off x="7094075" y="1495200"/>
              <a:ext cx="62425" cy="53325"/>
            </a:xfrm>
            <a:custGeom>
              <a:rect b="b" l="l" r="r" t="t"/>
              <a:pathLst>
                <a:path extrusionOk="0" h="2133" w="2497">
                  <a:moveTo>
                    <a:pt x="1066" y="0"/>
                  </a:moveTo>
                  <a:cubicBezTo>
                    <a:pt x="480" y="0"/>
                    <a:pt x="1" y="480"/>
                    <a:pt x="1" y="1065"/>
                  </a:cubicBezTo>
                  <a:cubicBezTo>
                    <a:pt x="1" y="1709"/>
                    <a:pt x="526" y="2133"/>
                    <a:pt x="1075" y="2133"/>
                  </a:cubicBezTo>
                  <a:cubicBezTo>
                    <a:pt x="1337" y="2133"/>
                    <a:pt x="1604" y="2036"/>
                    <a:pt x="1822" y="1821"/>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3" name="Google Shape;3293;p57"/>
            <p:cNvSpPr/>
            <p:nvPr/>
          </p:nvSpPr>
          <p:spPr>
            <a:xfrm>
              <a:off x="671322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4" name="Google Shape;3294;p57"/>
            <p:cNvSpPr/>
            <p:nvPr/>
          </p:nvSpPr>
          <p:spPr>
            <a:xfrm>
              <a:off x="678922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5" name="Google Shape;3295;p57"/>
            <p:cNvSpPr/>
            <p:nvPr/>
          </p:nvSpPr>
          <p:spPr>
            <a:xfrm>
              <a:off x="686565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6" name="Google Shape;3296;p57"/>
            <p:cNvSpPr/>
            <p:nvPr/>
          </p:nvSpPr>
          <p:spPr>
            <a:xfrm>
              <a:off x="701787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7" name="Google Shape;3297;p57"/>
            <p:cNvSpPr/>
            <p:nvPr/>
          </p:nvSpPr>
          <p:spPr>
            <a:xfrm>
              <a:off x="694185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8" name="Google Shape;3298;p57"/>
            <p:cNvSpPr/>
            <p:nvPr/>
          </p:nvSpPr>
          <p:spPr>
            <a:xfrm>
              <a:off x="686565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99" name="Google Shape;3299;p57"/>
            <p:cNvSpPr/>
            <p:nvPr/>
          </p:nvSpPr>
          <p:spPr>
            <a:xfrm>
              <a:off x="6789225" y="149520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0" name="Google Shape;3300;p57"/>
            <p:cNvSpPr/>
            <p:nvPr/>
          </p:nvSpPr>
          <p:spPr>
            <a:xfrm>
              <a:off x="671322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1" name="Google Shape;3301;p57"/>
            <p:cNvSpPr/>
            <p:nvPr/>
          </p:nvSpPr>
          <p:spPr>
            <a:xfrm>
              <a:off x="6637000" y="1495200"/>
              <a:ext cx="62225" cy="53325"/>
            </a:xfrm>
            <a:custGeom>
              <a:rect b="b" l="l" r="r" t="t"/>
              <a:pathLst>
                <a:path extrusionOk="0" h="2133" w="2489">
                  <a:moveTo>
                    <a:pt x="1066" y="0"/>
                  </a:moveTo>
                  <a:cubicBezTo>
                    <a:pt x="480"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2" name="Google Shape;3302;p57"/>
            <p:cNvSpPr/>
            <p:nvPr/>
          </p:nvSpPr>
          <p:spPr>
            <a:xfrm>
              <a:off x="6637000" y="1571400"/>
              <a:ext cx="62225" cy="53250"/>
            </a:xfrm>
            <a:custGeom>
              <a:rect b="b" l="l" r="r" t="t"/>
              <a:pathLst>
                <a:path extrusionOk="0" h="2130" w="2489">
                  <a:moveTo>
                    <a:pt x="1066" y="1"/>
                  </a:moveTo>
                  <a:cubicBezTo>
                    <a:pt x="480" y="1"/>
                    <a:pt x="1" y="472"/>
                    <a:pt x="1" y="1066"/>
                  </a:cubicBezTo>
                  <a:cubicBezTo>
                    <a:pt x="1" y="1703"/>
                    <a:pt x="525" y="2129"/>
                    <a:pt x="1071" y="2129"/>
                  </a:cubicBezTo>
                  <a:cubicBezTo>
                    <a:pt x="1332" y="2129"/>
                    <a:pt x="1598" y="2032"/>
                    <a:pt x="1813"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3" name="Google Shape;3303;p57"/>
            <p:cNvSpPr/>
            <p:nvPr/>
          </p:nvSpPr>
          <p:spPr>
            <a:xfrm>
              <a:off x="6560800" y="1571400"/>
              <a:ext cx="62200" cy="53250"/>
            </a:xfrm>
            <a:custGeom>
              <a:rect b="b" l="l" r="r" t="t"/>
              <a:pathLst>
                <a:path extrusionOk="0" h="2130" w="2488">
                  <a:moveTo>
                    <a:pt x="1065" y="1"/>
                  </a:moveTo>
                  <a:cubicBezTo>
                    <a:pt x="480" y="1"/>
                    <a:pt x="0" y="472"/>
                    <a:pt x="0" y="1066"/>
                  </a:cubicBezTo>
                  <a:cubicBezTo>
                    <a:pt x="0" y="1703"/>
                    <a:pt x="524"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4" name="Google Shape;3304;p57"/>
            <p:cNvSpPr/>
            <p:nvPr/>
          </p:nvSpPr>
          <p:spPr>
            <a:xfrm>
              <a:off x="6484575" y="1571400"/>
              <a:ext cx="62425" cy="53250"/>
            </a:xfrm>
            <a:custGeom>
              <a:rect b="b" l="l" r="r" t="t"/>
              <a:pathLst>
                <a:path extrusionOk="0" h="2130" w="2497">
                  <a:moveTo>
                    <a:pt x="1065" y="1"/>
                  </a:moveTo>
                  <a:cubicBezTo>
                    <a:pt x="480" y="1"/>
                    <a:pt x="1" y="472"/>
                    <a:pt x="1" y="1066"/>
                  </a:cubicBezTo>
                  <a:cubicBezTo>
                    <a:pt x="1" y="1703"/>
                    <a:pt x="525" y="2129"/>
                    <a:pt x="1073" y="2129"/>
                  </a:cubicBezTo>
                  <a:cubicBezTo>
                    <a:pt x="1335" y="2129"/>
                    <a:pt x="1603" y="2032"/>
                    <a:pt x="1822" y="1813"/>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5" name="Google Shape;3305;p57"/>
            <p:cNvSpPr/>
            <p:nvPr/>
          </p:nvSpPr>
          <p:spPr>
            <a:xfrm>
              <a:off x="6408350" y="1571400"/>
              <a:ext cx="62425" cy="53250"/>
            </a:xfrm>
            <a:custGeom>
              <a:rect b="b" l="l" r="r" t="t"/>
              <a:pathLst>
                <a:path extrusionOk="0" h="2130" w="2497">
                  <a:moveTo>
                    <a:pt x="1074" y="1"/>
                  </a:moveTo>
                  <a:cubicBezTo>
                    <a:pt x="481" y="1"/>
                    <a:pt x="9" y="472"/>
                    <a:pt x="1" y="1066"/>
                  </a:cubicBezTo>
                  <a:cubicBezTo>
                    <a:pt x="1" y="1703"/>
                    <a:pt x="525" y="2129"/>
                    <a:pt x="1074" y="2129"/>
                  </a:cubicBezTo>
                  <a:cubicBezTo>
                    <a:pt x="1336" y="2129"/>
                    <a:pt x="1604" y="2032"/>
                    <a:pt x="1822" y="1813"/>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6" name="Google Shape;3306;p57"/>
            <p:cNvSpPr/>
            <p:nvPr/>
          </p:nvSpPr>
          <p:spPr>
            <a:xfrm>
              <a:off x="63323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7" name="Google Shape;3307;p57"/>
            <p:cNvSpPr/>
            <p:nvPr/>
          </p:nvSpPr>
          <p:spPr>
            <a:xfrm>
              <a:off x="5875275" y="2180700"/>
              <a:ext cx="62225" cy="53350"/>
            </a:xfrm>
            <a:custGeom>
              <a:rect b="b" l="l" r="r" t="t"/>
              <a:pathLst>
                <a:path extrusionOk="0" h="2134" w="2489">
                  <a:moveTo>
                    <a:pt x="1065" y="1"/>
                  </a:moveTo>
                  <a:cubicBezTo>
                    <a:pt x="480" y="1"/>
                    <a:pt x="0" y="480"/>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8" name="Google Shape;3308;p57"/>
            <p:cNvSpPr/>
            <p:nvPr/>
          </p:nvSpPr>
          <p:spPr>
            <a:xfrm>
              <a:off x="587527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09" name="Google Shape;3309;p57"/>
            <p:cNvSpPr/>
            <p:nvPr/>
          </p:nvSpPr>
          <p:spPr>
            <a:xfrm>
              <a:off x="595147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0" name="Google Shape;3310;p57"/>
            <p:cNvSpPr/>
            <p:nvPr/>
          </p:nvSpPr>
          <p:spPr>
            <a:xfrm>
              <a:off x="595147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1" name="Google Shape;3311;p57"/>
            <p:cNvSpPr/>
            <p:nvPr/>
          </p:nvSpPr>
          <p:spPr>
            <a:xfrm>
              <a:off x="595147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2" name="Google Shape;3312;p57"/>
            <p:cNvSpPr/>
            <p:nvPr/>
          </p:nvSpPr>
          <p:spPr>
            <a:xfrm>
              <a:off x="5951475"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3" name="Google Shape;3313;p57"/>
            <p:cNvSpPr/>
            <p:nvPr/>
          </p:nvSpPr>
          <p:spPr>
            <a:xfrm>
              <a:off x="595147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4" name="Google Shape;3314;p57"/>
            <p:cNvSpPr/>
            <p:nvPr/>
          </p:nvSpPr>
          <p:spPr>
            <a:xfrm>
              <a:off x="595147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5" name="Google Shape;3315;p57"/>
            <p:cNvSpPr/>
            <p:nvPr/>
          </p:nvSpPr>
          <p:spPr>
            <a:xfrm>
              <a:off x="5951475" y="1876050"/>
              <a:ext cx="62225" cy="53275"/>
            </a:xfrm>
            <a:custGeom>
              <a:rect b="b" l="l" r="r" t="t"/>
              <a:pathLst>
                <a:path extrusionOk="0" h="2131" w="2489">
                  <a:moveTo>
                    <a:pt x="1066" y="1"/>
                  </a:moveTo>
                  <a:cubicBezTo>
                    <a:pt x="472" y="1"/>
                    <a:pt x="1" y="472"/>
                    <a:pt x="1" y="1066"/>
                  </a:cubicBezTo>
                  <a:cubicBezTo>
                    <a:pt x="1" y="1707"/>
                    <a:pt x="523" y="2131"/>
                    <a:pt x="1068" y="2131"/>
                  </a:cubicBezTo>
                  <a:cubicBezTo>
                    <a:pt x="1330" y="2131"/>
                    <a:pt x="1597" y="2033"/>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6" name="Google Shape;3316;p57"/>
            <p:cNvSpPr/>
            <p:nvPr/>
          </p:nvSpPr>
          <p:spPr>
            <a:xfrm>
              <a:off x="595147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7" name="Google Shape;3317;p57"/>
            <p:cNvSpPr/>
            <p:nvPr/>
          </p:nvSpPr>
          <p:spPr>
            <a:xfrm>
              <a:off x="595147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8" name="Google Shape;3318;p57"/>
            <p:cNvSpPr/>
            <p:nvPr/>
          </p:nvSpPr>
          <p:spPr>
            <a:xfrm>
              <a:off x="6027500" y="141897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9" name="Google Shape;3319;p57"/>
            <p:cNvSpPr/>
            <p:nvPr/>
          </p:nvSpPr>
          <p:spPr>
            <a:xfrm>
              <a:off x="6027500" y="14952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0" name="Google Shape;3320;p57"/>
            <p:cNvSpPr/>
            <p:nvPr/>
          </p:nvSpPr>
          <p:spPr>
            <a:xfrm>
              <a:off x="6027500" y="1571400"/>
              <a:ext cx="62425" cy="53250"/>
            </a:xfrm>
            <a:custGeom>
              <a:rect b="b" l="l" r="r" t="t"/>
              <a:pathLst>
                <a:path extrusionOk="0" h="2130" w="2497">
                  <a:moveTo>
                    <a:pt x="1073" y="1"/>
                  </a:moveTo>
                  <a:cubicBezTo>
                    <a:pt x="480" y="1"/>
                    <a:pt x="9" y="472"/>
                    <a:pt x="0" y="1066"/>
                  </a:cubicBezTo>
                  <a:cubicBezTo>
                    <a:pt x="0" y="1703"/>
                    <a:pt x="529" y="2129"/>
                    <a:pt x="1077" y="2129"/>
                  </a:cubicBezTo>
                  <a:cubicBezTo>
                    <a:pt x="1339" y="2129"/>
                    <a:pt x="1606"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1" name="Google Shape;3321;p57"/>
            <p:cNvSpPr/>
            <p:nvPr/>
          </p:nvSpPr>
          <p:spPr>
            <a:xfrm>
              <a:off x="6027500" y="164740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2" name="Google Shape;3322;p57"/>
            <p:cNvSpPr/>
            <p:nvPr/>
          </p:nvSpPr>
          <p:spPr>
            <a:xfrm>
              <a:off x="6027500" y="1723625"/>
              <a:ext cx="62425" cy="53350"/>
            </a:xfrm>
            <a:custGeom>
              <a:rect b="b" l="l" r="r" t="t"/>
              <a:pathLst>
                <a:path extrusionOk="0" h="2134" w="2497">
                  <a:moveTo>
                    <a:pt x="1073" y="1"/>
                  </a:moveTo>
                  <a:cubicBezTo>
                    <a:pt x="480" y="1"/>
                    <a:pt x="9"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3" name="Google Shape;3323;p57"/>
            <p:cNvSpPr/>
            <p:nvPr/>
          </p:nvSpPr>
          <p:spPr>
            <a:xfrm>
              <a:off x="6027500" y="179985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4" name="Google Shape;3324;p57"/>
            <p:cNvSpPr/>
            <p:nvPr/>
          </p:nvSpPr>
          <p:spPr>
            <a:xfrm>
              <a:off x="6027500" y="1876050"/>
              <a:ext cx="62425" cy="53350"/>
            </a:xfrm>
            <a:custGeom>
              <a:rect b="b" l="l" r="r" t="t"/>
              <a:pathLst>
                <a:path extrusionOk="0" h="2134" w="2497">
                  <a:moveTo>
                    <a:pt x="1073" y="1"/>
                  </a:moveTo>
                  <a:cubicBezTo>
                    <a:pt x="480" y="1"/>
                    <a:pt x="9" y="472"/>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5" name="Google Shape;3325;p57"/>
            <p:cNvSpPr/>
            <p:nvPr/>
          </p:nvSpPr>
          <p:spPr>
            <a:xfrm>
              <a:off x="6027500" y="1952050"/>
              <a:ext cx="62425" cy="53450"/>
            </a:xfrm>
            <a:custGeom>
              <a:rect b="b" l="l" r="r" t="t"/>
              <a:pathLst>
                <a:path extrusionOk="0" h="2138" w="2497">
                  <a:moveTo>
                    <a:pt x="1073" y="1"/>
                  </a:moveTo>
                  <a:cubicBezTo>
                    <a:pt x="480" y="9"/>
                    <a:pt x="9" y="481"/>
                    <a:pt x="0" y="1074"/>
                  </a:cubicBezTo>
                  <a:cubicBezTo>
                    <a:pt x="0" y="1712"/>
                    <a:pt x="529" y="2138"/>
                    <a:pt x="1077" y="2138"/>
                  </a:cubicBezTo>
                  <a:cubicBezTo>
                    <a:pt x="1339" y="2138"/>
                    <a:pt x="1606"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6" name="Google Shape;3326;p57"/>
            <p:cNvSpPr/>
            <p:nvPr/>
          </p:nvSpPr>
          <p:spPr>
            <a:xfrm>
              <a:off x="6103700" y="141897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7" name="Google Shape;3327;p57"/>
            <p:cNvSpPr/>
            <p:nvPr/>
          </p:nvSpPr>
          <p:spPr>
            <a:xfrm>
              <a:off x="6103700" y="14952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8" name="Google Shape;3328;p57"/>
            <p:cNvSpPr/>
            <p:nvPr/>
          </p:nvSpPr>
          <p:spPr>
            <a:xfrm>
              <a:off x="6103700" y="1571400"/>
              <a:ext cx="62425" cy="53250"/>
            </a:xfrm>
            <a:custGeom>
              <a:rect b="b" l="l" r="r" t="t"/>
              <a:pathLst>
                <a:path extrusionOk="0" h="2130" w="2497">
                  <a:moveTo>
                    <a:pt x="1066" y="1"/>
                  </a:moveTo>
                  <a:cubicBezTo>
                    <a:pt x="481" y="1"/>
                    <a:pt x="9" y="472"/>
                    <a:pt x="1" y="1066"/>
                  </a:cubicBezTo>
                  <a:cubicBezTo>
                    <a:pt x="1" y="1703"/>
                    <a:pt x="525" y="2129"/>
                    <a:pt x="1074" y="2129"/>
                  </a:cubicBezTo>
                  <a:cubicBezTo>
                    <a:pt x="1336" y="2129"/>
                    <a:pt x="1604" y="2032"/>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9" name="Google Shape;3329;p57"/>
            <p:cNvSpPr/>
            <p:nvPr/>
          </p:nvSpPr>
          <p:spPr>
            <a:xfrm>
              <a:off x="6103700" y="1647400"/>
              <a:ext cx="62425" cy="53450"/>
            </a:xfrm>
            <a:custGeom>
              <a:rect b="b" l="l" r="r" t="t"/>
              <a:pathLst>
                <a:path extrusionOk="0" h="2138" w="2497">
                  <a:moveTo>
                    <a:pt x="1066" y="1"/>
                  </a:moveTo>
                  <a:cubicBezTo>
                    <a:pt x="481" y="9"/>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0" name="Google Shape;3330;p57"/>
            <p:cNvSpPr/>
            <p:nvPr/>
          </p:nvSpPr>
          <p:spPr>
            <a:xfrm>
              <a:off x="6103700" y="1723625"/>
              <a:ext cx="62425" cy="53350"/>
            </a:xfrm>
            <a:custGeom>
              <a:rect b="b" l="l" r="r" t="t"/>
              <a:pathLst>
                <a:path extrusionOk="0" h="2134" w="2497">
                  <a:moveTo>
                    <a:pt x="1066" y="1"/>
                  </a:moveTo>
                  <a:cubicBezTo>
                    <a:pt x="481" y="1"/>
                    <a:pt x="9" y="480"/>
                    <a:pt x="1" y="1065"/>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1" name="Google Shape;3331;p57"/>
            <p:cNvSpPr/>
            <p:nvPr/>
          </p:nvSpPr>
          <p:spPr>
            <a:xfrm>
              <a:off x="6103700" y="179985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2" name="Google Shape;3332;p57"/>
            <p:cNvSpPr/>
            <p:nvPr/>
          </p:nvSpPr>
          <p:spPr>
            <a:xfrm>
              <a:off x="6103700" y="1876050"/>
              <a:ext cx="62425" cy="53275"/>
            </a:xfrm>
            <a:custGeom>
              <a:rect b="b" l="l" r="r" t="t"/>
              <a:pathLst>
                <a:path extrusionOk="0" h="2131" w="2497">
                  <a:moveTo>
                    <a:pt x="1066" y="1"/>
                  </a:moveTo>
                  <a:cubicBezTo>
                    <a:pt x="481" y="1"/>
                    <a:pt x="9" y="472"/>
                    <a:pt x="1" y="1066"/>
                  </a:cubicBezTo>
                  <a:cubicBezTo>
                    <a:pt x="1" y="1707"/>
                    <a:pt x="523" y="2131"/>
                    <a:pt x="1070" y="2131"/>
                  </a:cubicBezTo>
                  <a:cubicBezTo>
                    <a:pt x="1333" y="2131"/>
                    <a:pt x="1603" y="2033"/>
                    <a:pt x="1822" y="1813"/>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3" name="Google Shape;3333;p57"/>
            <p:cNvSpPr/>
            <p:nvPr/>
          </p:nvSpPr>
          <p:spPr>
            <a:xfrm>
              <a:off x="6103700" y="1952050"/>
              <a:ext cx="62425" cy="53450"/>
            </a:xfrm>
            <a:custGeom>
              <a:rect b="b" l="l" r="r" t="t"/>
              <a:pathLst>
                <a:path extrusionOk="0" h="2138" w="2497">
                  <a:moveTo>
                    <a:pt x="1066" y="1"/>
                  </a:moveTo>
                  <a:cubicBezTo>
                    <a:pt x="481" y="9"/>
                    <a:pt x="9" y="481"/>
                    <a:pt x="1" y="1074"/>
                  </a:cubicBezTo>
                  <a:cubicBezTo>
                    <a:pt x="1" y="1712"/>
                    <a:pt x="525" y="2138"/>
                    <a:pt x="1074" y="2138"/>
                  </a:cubicBezTo>
                  <a:cubicBezTo>
                    <a:pt x="1336" y="2138"/>
                    <a:pt x="1604" y="2040"/>
                    <a:pt x="1822" y="1822"/>
                  </a:cubicBezTo>
                  <a:cubicBezTo>
                    <a:pt x="2497"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4" name="Google Shape;3334;p57"/>
            <p:cNvSpPr/>
            <p:nvPr/>
          </p:nvSpPr>
          <p:spPr>
            <a:xfrm>
              <a:off x="617992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5" name="Google Shape;3335;p57"/>
            <p:cNvSpPr/>
            <p:nvPr/>
          </p:nvSpPr>
          <p:spPr>
            <a:xfrm>
              <a:off x="617992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6" name="Google Shape;3336;p57"/>
            <p:cNvSpPr/>
            <p:nvPr/>
          </p:nvSpPr>
          <p:spPr>
            <a:xfrm>
              <a:off x="617992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7" name="Google Shape;3337;p57"/>
            <p:cNvSpPr/>
            <p:nvPr/>
          </p:nvSpPr>
          <p:spPr>
            <a:xfrm>
              <a:off x="6256150" y="141897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8" name="Google Shape;3338;p57"/>
            <p:cNvSpPr/>
            <p:nvPr/>
          </p:nvSpPr>
          <p:spPr>
            <a:xfrm>
              <a:off x="6256150" y="149520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9" name="Google Shape;3339;p57"/>
            <p:cNvSpPr/>
            <p:nvPr/>
          </p:nvSpPr>
          <p:spPr>
            <a:xfrm>
              <a:off x="6256150" y="1571400"/>
              <a:ext cx="62200" cy="53250"/>
            </a:xfrm>
            <a:custGeom>
              <a:rect b="b" l="l" r="r" t="t"/>
              <a:pathLst>
                <a:path extrusionOk="0" h="2130" w="2488">
                  <a:moveTo>
                    <a:pt x="1065" y="1"/>
                  </a:moveTo>
                  <a:cubicBezTo>
                    <a:pt x="480" y="1"/>
                    <a:pt x="0" y="472"/>
                    <a:pt x="0" y="1066"/>
                  </a:cubicBezTo>
                  <a:cubicBezTo>
                    <a:pt x="0" y="1703"/>
                    <a:pt x="524" y="2129"/>
                    <a:pt x="1070" y="2129"/>
                  </a:cubicBezTo>
                  <a:cubicBezTo>
                    <a:pt x="1331" y="2129"/>
                    <a:pt x="1597"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0" name="Google Shape;3340;p57"/>
            <p:cNvSpPr/>
            <p:nvPr/>
          </p:nvSpPr>
          <p:spPr>
            <a:xfrm>
              <a:off x="6256150" y="164740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1" name="Google Shape;3341;p57"/>
            <p:cNvSpPr/>
            <p:nvPr/>
          </p:nvSpPr>
          <p:spPr>
            <a:xfrm>
              <a:off x="617992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2" name="Google Shape;3342;p57"/>
            <p:cNvSpPr/>
            <p:nvPr/>
          </p:nvSpPr>
          <p:spPr>
            <a:xfrm>
              <a:off x="617992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3" name="Google Shape;3343;p57"/>
            <p:cNvSpPr/>
            <p:nvPr/>
          </p:nvSpPr>
          <p:spPr>
            <a:xfrm>
              <a:off x="617992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4" name="Google Shape;3344;p57"/>
            <p:cNvSpPr/>
            <p:nvPr/>
          </p:nvSpPr>
          <p:spPr>
            <a:xfrm>
              <a:off x="6179925" y="1876050"/>
              <a:ext cx="62225" cy="53275"/>
            </a:xfrm>
            <a:custGeom>
              <a:rect b="b" l="l" r="r" t="t"/>
              <a:pathLst>
                <a:path extrusionOk="0" h="2131" w="2489">
                  <a:moveTo>
                    <a:pt x="1065" y="1"/>
                  </a:moveTo>
                  <a:cubicBezTo>
                    <a:pt x="480" y="1"/>
                    <a:pt x="0" y="472"/>
                    <a:pt x="0" y="1066"/>
                  </a:cubicBezTo>
                  <a:cubicBezTo>
                    <a:pt x="0" y="1707"/>
                    <a:pt x="523" y="2131"/>
                    <a:pt x="1070" y="2131"/>
                  </a:cubicBezTo>
                  <a:cubicBezTo>
                    <a:pt x="1333" y="2131"/>
                    <a:pt x="1602" y="2033"/>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5" name="Google Shape;3345;p57"/>
            <p:cNvSpPr/>
            <p:nvPr/>
          </p:nvSpPr>
          <p:spPr>
            <a:xfrm>
              <a:off x="617992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6" name="Google Shape;3346;p57"/>
            <p:cNvSpPr/>
            <p:nvPr/>
          </p:nvSpPr>
          <p:spPr>
            <a:xfrm>
              <a:off x="617992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7" name="Google Shape;3347;p57"/>
            <p:cNvSpPr/>
            <p:nvPr/>
          </p:nvSpPr>
          <p:spPr>
            <a:xfrm>
              <a:off x="6103700" y="2028275"/>
              <a:ext cx="62425" cy="53450"/>
            </a:xfrm>
            <a:custGeom>
              <a:rect b="b" l="l" r="r" t="t"/>
              <a:pathLst>
                <a:path extrusionOk="0" h="2138" w="2497">
                  <a:moveTo>
                    <a:pt x="1066" y="1"/>
                  </a:moveTo>
                  <a:cubicBezTo>
                    <a:pt x="481" y="1"/>
                    <a:pt x="9" y="480"/>
                    <a:pt x="1" y="1065"/>
                  </a:cubicBezTo>
                  <a:cubicBezTo>
                    <a:pt x="1" y="1709"/>
                    <a:pt x="526" y="2137"/>
                    <a:pt x="1075" y="2137"/>
                  </a:cubicBezTo>
                  <a:cubicBezTo>
                    <a:pt x="1337" y="2137"/>
                    <a:pt x="1604" y="2040"/>
                    <a:pt x="1822" y="1821"/>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8" name="Google Shape;3348;p57"/>
            <p:cNvSpPr/>
            <p:nvPr/>
          </p:nvSpPr>
          <p:spPr>
            <a:xfrm>
              <a:off x="6027500" y="2028275"/>
              <a:ext cx="62425" cy="53450"/>
            </a:xfrm>
            <a:custGeom>
              <a:rect b="b" l="l" r="r" t="t"/>
              <a:pathLst>
                <a:path extrusionOk="0" h="2138" w="2497">
                  <a:moveTo>
                    <a:pt x="1073" y="1"/>
                  </a:moveTo>
                  <a:cubicBezTo>
                    <a:pt x="480" y="1"/>
                    <a:pt x="9" y="480"/>
                    <a:pt x="0" y="1065"/>
                  </a:cubicBezTo>
                  <a:cubicBezTo>
                    <a:pt x="0" y="1709"/>
                    <a:pt x="529" y="2137"/>
                    <a:pt x="1078" y="2137"/>
                  </a:cubicBezTo>
                  <a:cubicBezTo>
                    <a:pt x="1340" y="2137"/>
                    <a:pt x="1606" y="2040"/>
                    <a:pt x="1821" y="1821"/>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9" name="Google Shape;3349;p57"/>
            <p:cNvSpPr/>
            <p:nvPr/>
          </p:nvSpPr>
          <p:spPr>
            <a:xfrm>
              <a:off x="6027500" y="2104500"/>
              <a:ext cx="62425" cy="53325"/>
            </a:xfrm>
            <a:custGeom>
              <a:rect b="b" l="l" r="r" t="t"/>
              <a:pathLst>
                <a:path extrusionOk="0" h="2133" w="2497">
                  <a:moveTo>
                    <a:pt x="1073" y="0"/>
                  </a:moveTo>
                  <a:cubicBezTo>
                    <a:pt x="480" y="0"/>
                    <a:pt x="9"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0" name="Google Shape;3350;p57"/>
            <p:cNvSpPr/>
            <p:nvPr/>
          </p:nvSpPr>
          <p:spPr>
            <a:xfrm>
              <a:off x="595147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1" name="Google Shape;3351;p57"/>
            <p:cNvSpPr/>
            <p:nvPr/>
          </p:nvSpPr>
          <p:spPr>
            <a:xfrm>
              <a:off x="5494400" y="1647400"/>
              <a:ext cx="62225" cy="53450"/>
            </a:xfrm>
            <a:custGeom>
              <a:rect b="b" l="l" r="r" t="t"/>
              <a:pathLst>
                <a:path extrusionOk="0" h="2138" w="2489">
                  <a:moveTo>
                    <a:pt x="1066" y="1"/>
                  </a:moveTo>
                  <a:cubicBezTo>
                    <a:pt x="480" y="1"/>
                    <a:pt x="1" y="481"/>
                    <a:pt x="1" y="1066"/>
                  </a:cubicBezTo>
                  <a:cubicBezTo>
                    <a:pt x="1" y="1710"/>
                    <a:pt x="526" y="2138"/>
                    <a:pt x="1075" y="2138"/>
                  </a:cubicBezTo>
                  <a:cubicBezTo>
                    <a:pt x="1337"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2" name="Google Shape;3352;p57"/>
            <p:cNvSpPr/>
            <p:nvPr/>
          </p:nvSpPr>
          <p:spPr>
            <a:xfrm>
              <a:off x="5494400" y="1723625"/>
              <a:ext cx="62225" cy="53350"/>
            </a:xfrm>
            <a:custGeom>
              <a:rect b="b" l="l" r="r" t="t"/>
              <a:pathLst>
                <a:path extrusionOk="0" h="2134" w="2489">
                  <a:moveTo>
                    <a:pt x="1066" y="1"/>
                  </a:moveTo>
                  <a:cubicBezTo>
                    <a:pt x="480" y="1"/>
                    <a:pt x="1" y="480"/>
                    <a:pt x="1" y="1065"/>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3" name="Google Shape;3353;p57"/>
            <p:cNvSpPr/>
            <p:nvPr/>
          </p:nvSpPr>
          <p:spPr>
            <a:xfrm>
              <a:off x="5494400" y="179985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4" name="Google Shape;3354;p57"/>
            <p:cNvSpPr/>
            <p:nvPr/>
          </p:nvSpPr>
          <p:spPr>
            <a:xfrm>
              <a:off x="5494400" y="1876050"/>
              <a:ext cx="62225" cy="53300"/>
            </a:xfrm>
            <a:custGeom>
              <a:rect b="b" l="l" r="r" t="t"/>
              <a:pathLst>
                <a:path extrusionOk="0" h="2132" w="2489">
                  <a:moveTo>
                    <a:pt x="1066" y="1"/>
                  </a:moveTo>
                  <a:cubicBezTo>
                    <a:pt x="480" y="1"/>
                    <a:pt x="1" y="472"/>
                    <a:pt x="1" y="1066"/>
                  </a:cubicBezTo>
                  <a:cubicBezTo>
                    <a:pt x="1" y="1705"/>
                    <a:pt x="525" y="2132"/>
                    <a:pt x="1072" y="2132"/>
                  </a:cubicBezTo>
                  <a:cubicBezTo>
                    <a:pt x="1332" y="2132"/>
                    <a:pt x="1597" y="2036"/>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5" name="Google Shape;3355;p57"/>
            <p:cNvSpPr/>
            <p:nvPr/>
          </p:nvSpPr>
          <p:spPr>
            <a:xfrm>
              <a:off x="5494400" y="1952050"/>
              <a:ext cx="62225" cy="53450"/>
            </a:xfrm>
            <a:custGeom>
              <a:rect b="b" l="l" r="r" t="t"/>
              <a:pathLst>
                <a:path extrusionOk="0" h="2138" w="2489">
                  <a:moveTo>
                    <a:pt x="1066" y="1"/>
                  </a:moveTo>
                  <a:cubicBezTo>
                    <a:pt x="480" y="9"/>
                    <a:pt x="1" y="481"/>
                    <a:pt x="1" y="1074"/>
                  </a:cubicBezTo>
                  <a:cubicBezTo>
                    <a:pt x="1" y="1712"/>
                    <a:pt x="525" y="2138"/>
                    <a:pt x="1074" y="2138"/>
                  </a:cubicBezTo>
                  <a:cubicBezTo>
                    <a:pt x="1336" y="2138"/>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6" name="Google Shape;3356;p57"/>
            <p:cNvSpPr/>
            <p:nvPr/>
          </p:nvSpPr>
          <p:spPr>
            <a:xfrm>
              <a:off x="5494400" y="2028275"/>
              <a:ext cx="62225" cy="53450"/>
            </a:xfrm>
            <a:custGeom>
              <a:rect b="b" l="l" r="r" t="t"/>
              <a:pathLst>
                <a:path extrusionOk="0" h="2138" w="2489">
                  <a:moveTo>
                    <a:pt x="1066" y="1"/>
                  </a:moveTo>
                  <a:cubicBezTo>
                    <a:pt x="480" y="1"/>
                    <a:pt x="1" y="480"/>
                    <a:pt x="1" y="1065"/>
                  </a:cubicBezTo>
                  <a:cubicBezTo>
                    <a:pt x="1" y="1709"/>
                    <a:pt x="526" y="2137"/>
                    <a:pt x="1075" y="2137"/>
                  </a:cubicBezTo>
                  <a:cubicBezTo>
                    <a:pt x="1337" y="2137"/>
                    <a:pt x="1604" y="2040"/>
                    <a:pt x="1822" y="1821"/>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7" name="Google Shape;3357;p57"/>
            <p:cNvSpPr/>
            <p:nvPr/>
          </p:nvSpPr>
          <p:spPr>
            <a:xfrm>
              <a:off x="5494400" y="2104500"/>
              <a:ext cx="62225" cy="53325"/>
            </a:xfrm>
            <a:custGeom>
              <a:rect b="b" l="l" r="r" t="t"/>
              <a:pathLst>
                <a:path extrusionOk="0" h="2133"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8" name="Google Shape;3358;p57"/>
            <p:cNvSpPr/>
            <p:nvPr/>
          </p:nvSpPr>
          <p:spPr>
            <a:xfrm>
              <a:off x="5494400" y="2180700"/>
              <a:ext cx="62225" cy="53350"/>
            </a:xfrm>
            <a:custGeom>
              <a:rect b="b" l="l" r="r" t="t"/>
              <a:pathLst>
                <a:path extrusionOk="0" h="2134" w="2489">
                  <a:moveTo>
                    <a:pt x="1066" y="1"/>
                  </a:moveTo>
                  <a:cubicBezTo>
                    <a:pt x="480" y="1"/>
                    <a:pt x="1" y="480"/>
                    <a:pt x="1" y="1066"/>
                  </a:cubicBezTo>
                  <a:cubicBezTo>
                    <a:pt x="1" y="1709"/>
                    <a:pt x="526" y="2133"/>
                    <a:pt x="1075" y="2133"/>
                  </a:cubicBezTo>
                  <a:cubicBezTo>
                    <a:pt x="1337"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9" name="Google Shape;3359;p57"/>
            <p:cNvSpPr/>
            <p:nvPr/>
          </p:nvSpPr>
          <p:spPr>
            <a:xfrm>
              <a:off x="5494400" y="2256925"/>
              <a:ext cx="62375" cy="53425"/>
            </a:xfrm>
            <a:custGeom>
              <a:rect b="b" l="l" r="r" t="t"/>
              <a:pathLst>
                <a:path extrusionOk="0" h="2137" w="2495">
                  <a:moveTo>
                    <a:pt x="1076" y="0"/>
                  </a:moveTo>
                  <a:cubicBezTo>
                    <a:pt x="1072" y="0"/>
                    <a:pt x="1069" y="0"/>
                    <a:pt x="1066" y="0"/>
                  </a:cubicBezTo>
                  <a:cubicBezTo>
                    <a:pt x="480" y="0"/>
                    <a:pt x="1" y="480"/>
                    <a:pt x="1" y="1065"/>
                  </a:cubicBezTo>
                  <a:cubicBezTo>
                    <a:pt x="1" y="1709"/>
                    <a:pt x="530" y="2137"/>
                    <a:pt x="1078" y="2137"/>
                  </a:cubicBezTo>
                  <a:cubicBezTo>
                    <a:pt x="1340" y="2137"/>
                    <a:pt x="1606"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0" name="Google Shape;3360;p57"/>
            <p:cNvSpPr/>
            <p:nvPr/>
          </p:nvSpPr>
          <p:spPr>
            <a:xfrm>
              <a:off x="5494400" y="23331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1" name="Google Shape;3361;p57"/>
            <p:cNvSpPr/>
            <p:nvPr/>
          </p:nvSpPr>
          <p:spPr>
            <a:xfrm>
              <a:off x="549440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3"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2" name="Google Shape;3362;p57"/>
            <p:cNvSpPr/>
            <p:nvPr/>
          </p:nvSpPr>
          <p:spPr>
            <a:xfrm>
              <a:off x="5494400" y="2561575"/>
              <a:ext cx="62225" cy="53425"/>
            </a:xfrm>
            <a:custGeom>
              <a:rect b="b" l="l" r="r" t="t"/>
              <a:pathLst>
                <a:path extrusionOk="0" h="2137" w="2489">
                  <a:moveTo>
                    <a:pt x="1066" y="0"/>
                  </a:moveTo>
                  <a:cubicBezTo>
                    <a:pt x="480" y="0"/>
                    <a:pt x="1" y="480"/>
                    <a:pt x="1" y="1073"/>
                  </a:cubicBezTo>
                  <a:cubicBezTo>
                    <a:pt x="1" y="1711"/>
                    <a:pt x="522" y="2137"/>
                    <a:pt x="1067" y="2137"/>
                  </a:cubicBezTo>
                  <a:cubicBezTo>
                    <a:pt x="1329" y="2137"/>
                    <a:pt x="1595" y="2039"/>
                    <a:pt x="1814" y="1821"/>
                  </a:cubicBezTo>
                  <a:cubicBezTo>
                    <a:pt x="2488" y="1154"/>
                    <a:pt x="2017" y="8"/>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3" name="Google Shape;3363;p57"/>
            <p:cNvSpPr/>
            <p:nvPr/>
          </p:nvSpPr>
          <p:spPr>
            <a:xfrm>
              <a:off x="5494400" y="2637775"/>
              <a:ext cx="62225" cy="53450"/>
            </a:xfrm>
            <a:custGeom>
              <a:rect b="b" l="l" r="r" t="t"/>
              <a:pathLst>
                <a:path extrusionOk="0" h="2138" w="2489">
                  <a:moveTo>
                    <a:pt x="1066" y="1"/>
                  </a:moveTo>
                  <a:cubicBezTo>
                    <a:pt x="480" y="1"/>
                    <a:pt x="1" y="480"/>
                    <a:pt x="1" y="1074"/>
                  </a:cubicBezTo>
                  <a:cubicBezTo>
                    <a:pt x="1" y="1712"/>
                    <a:pt x="525" y="2137"/>
                    <a:pt x="1074" y="2137"/>
                  </a:cubicBezTo>
                  <a:cubicBezTo>
                    <a:pt x="1336"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4" name="Google Shape;3364;p57"/>
            <p:cNvSpPr/>
            <p:nvPr/>
          </p:nvSpPr>
          <p:spPr>
            <a:xfrm>
              <a:off x="549440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5" name="Google Shape;3365;p57"/>
            <p:cNvSpPr/>
            <p:nvPr/>
          </p:nvSpPr>
          <p:spPr>
            <a:xfrm>
              <a:off x="5494400" y="279020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6" name="Google Shape;3366;p57"/>
            <p:cNvSpPr/>
            <p:nvPr/>
          </p:nvSpPr>
          <p:spPr>
            <a:xfrm>
              <a:off x="5570625" y="1266550"/>
              <a:ext cx="62200" cy="53450"/>
            </a:xfrm>
            <a:custGeom>
              <a:rect b="b" l="l" r="r" t="t"/>
              <a:pathLst>
                <a:path extrusionOk="0" h="2138" w="2488">
                  <a:moveTo>
                    <a:pt x="1065" y="0"/>
                  </a:moveTo>
                  <a:cubicBezTo>
                    <a:pt x="472" y="9"/>
                    <a:pt x="0" y="480"/>
                    <a:pt x="0" y="1074"/>
                  </a:cubicBezTo>
                  <a:cubicBezTo>
                    <a:pt x="0" y="1711"/>
                    <a:pt x="525" y="2137"/>
                    <a:pt x="1071" y="2137"/>
                  </a:cubicBezTo>
                  <a:cubicBezTo>
                    <a:pt x="1332" y="2137"/>
                    <a:pt x="1598"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7" name="Google Shape;3367;p57"/>
            <p:cNvSpPr/>
            <p:nvPr/>
          </p:nvSpPr>
          <p:spPr>
            <a:xfrm>
              <a:off x="5570625" y="134275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8" name="Google Shape;3368;p57"/>
            <p:cNvSpPr/>
            <p:nvPr/>
          </p:nvSpPr>
          <p:spPr>
            <a:xfrm>
              <a:off x="5570625" y="141897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9" name="Google Shape;3369;p57"/>
            <p:cNvSpPr/>
            <p:nvPr/>
          </p:nvSpPr>
          <p:spPr>
            <a:xfrm>
              <a:off x="5570625" y="1495200"/>
              <a:ext cx="62200" cy="53325"/>
            </a:xfrm>
            <a:custGeom>
              <a:rect b="b" l="l" r="r" t="t"/>
              <a:pathLst>
                <a:path extrusionOk="0" h="2133" w="2488">
                  <a:moveTo>
                    <a:pt x="1065" y="0"/>
                  </a:moveTo>
                  <a:cubicBezTo>
                    <a:pt x="472" y="0"/>
                    <a:pt x="0" y="472"/>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0" name="Google Shape;3370;p57"/>
            <p:cNvSpPr/>
            <p:nvPr/>
          </p:nvSpPr>
          <p:spPr>
            <a:xfrm>
              <a:off x="5570625" y="1571400"/>
              <a:ext cx="62200" cy="53250"/>
            </a:xfrm>
            <a:custGeom>
              <a:rect b="b" l="l" r="r" t="t"/>
              <a:pathLst>
                <a:path extrusionOk="0" h="2130" w="2488">
                  <a:moveTo>
                    <a:pt x="1065" y="1"/>
                  </a:moveTo>
                  <a:cubicBezTo>
                    <a:pt x="472" y="1"/>
                    <a:pt x="0" y="472"/>
                    <a:pt x="0" y="1066"/>
                  </a:cubicBezTo>
                  <a:cubicBezTo>
                    <a:pt x="0" y="1703"/>
                    <a:pt x="525" y="2129"/>
                    <a:pt x="1071" y="2129"/>
                  </a:cubicBezTo>
                  <a:cubicBezTo>
                    <a:pt x="1332" y="2129"/>
                    <a:pt x="1598" y="2032"/>
                    <a:pt x="1813"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1" name="Google Shape;3371;p57"/>
            <p:cNvSpPr/>
            <p:nvPr/>
          </p:nvSpPr>
          <p:spPr>
            <a:xfrm>
              <a:off x="5570625" y="1647400"/>
              <a:ext cx="62200" cy="53450"/>
            </a:xfrm>
            <a:custGeom>
              <a:rect b="b" l="l" r="r" t="t"/>
              <a:pathLst>
                <a:path extrusionOk="0" h="2138" w="2488">
                  <a:moveTo>
                    <a:pt x="1065" y="1"/>
                  </a:moveTo>
                  <a:cubicBezTo>
                    <a:pt x="472" y="1"/>
                    <a:pt x="0" y="481"/>
                    <a:pt x="0" y="1066"/>
                  </a:cubicBezTo>
                  <a:cubicBezTo>
                    <a:pt x="0" y="1710"/>
                    <a:pt x="526" y="2138"/>
                    <a:pt x="1072" y="2138"/>
                  </a:cubicBezTo>
                  <a:cubicBezTo>
                    <a:pt x="1332" y="2138"/>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2" name="Google Shape;3372;p57"/>
            <p:cNvSpPr/>
            <p:nvPr/>
          </p:nvSpPr>
          <p:spPr>
            <a:xfrm>
              <a:off x="5570625" y="1723625"/>
              <a:ext cx="62200" cy="53350"/>
            </a:xfrm>
            <a:custGeom>
              <a:rect b="b" l="l" r="r" t="t"/>
              <a:pathLst>
                <a:path extrusionOk="0" h="2134" w="2488">
                  <a:moveTo>
                    <a:pt x="1065" y="1"/>
                  </a:moveTo>
                  <a:cubicBezTo>
                    <a:pt x="472" y="1"/>
                    <a:pt x="0" y="480"/>
                    <a:pt x="0" y="1065"/>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3" name="Google Shape;3373;p57"/>
            <p:cNvSpPr/>
            <p:nvPr/>
          </p:nvSpPr>
          <p:spPr>
            <a:xfrm>
              <a:off x="5570625" y="179985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4" name="Google Shape;3374;p57"/>
            <p:cNvSpPr/>
            <p:nvPr/>
          </p:nvSpPr>
          <p:spPr>
            <a:xfrm>
              <a:off x="5570625" y="187605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5" name="Google Shape;3375;p57"/>
            <p:cNvSpPr/>
            <p:nvPr/>
          </p:nvSpPr>
          <p:spPr>
            <a:xfrm>
              <a:off x="5570625" y="1952050"/>
              <a:ext cx="62200" cy="53450"/>
            </a:xfrm>
            <a:custGeom>
              <a:rect b="b" l="l" r="r" t="t"/>
              <a:pathLst>
                <a:path extrusionOk="0" h="2138" w="2488">
                  <a:moveTo>
                    <a:pt x="1065" y="1"/>
                  </a:moveTo>
                  <a:cubicBezTo>
                    <a:pt x="472" y="9"/>
                    <a:pt x="0" y="481"/>
                    <a:pt x="0" y="1074"/>
                  </a:cubicBezTo>
                  <a:cubicBezTo>
                    <a:pt x="0" y="1712"/>
                    <a:pt x="525" y="2138"/>
                    <a:pt x="1071" y="2138"/>
                  </a:cubicBezTo>
                  <a:cubicBezTo>
                    <a:pt x="1332" y="2138"/>
                    <a:pt x="1598" y="2040"/>
                    <a:pt x="1813" y="1822"/>
                  </a:cubicBezTo>
                  <a:cubicBezTo>
                    <a:pt x="2488" y="1155"/>
                    <a:pt x="2016" y="9"/>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6" name="Google Shape;3376;p57"/>
            <p:cNvSpPr/>
            <p:nvPr/>
          </p:nvSpPr>
          <p:spPr>
            <a:xfrm>
              <a:off x="5570625" y="2028275"/>
              <a:ext cx="62200" cy="53450"/>
            </a:xfrm>
            <a:custGeom>
              <a:rect b="b" l="l" r="r" t="t"/>
              <a:pathLst>
                <a:path extrusionOk="0" h="2138" w="2488">
                  <a:moveTo>
                    <a:pt x="1065" y="1"/>
                  </a:moveTo>
                  <a:cubicBezTo>
                    <a:pt x="472" y="1"/>
                    <a:pt x="0" y="480"/>
                    <a:pt x="0" y="1065"/>
                  </a:cubicBezTo>
                  <a:cubicBezTo>
                    <a:pt x="0" y="1709"/>
                    <a:pt x="526" y="2137"/>
                    <a:pt x="1072" y="2137"/>
                  </a:cubicBezTo>
                  <a:cubicBezTo>
                    <a:pt x="1332" y="2137"/>
                    <a:pt x="1598" y="2040"/>
                    <a:pt x="1813" y="1821"/>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7" name="Google Shape;3377;p57"/>
            <p:cNvSpPr/>
            <p:nvPr/>
          </p:nvSpPr>
          <p:spPr>
            <a:xfrm>
              <a:off x="5570625" y="2104500"/>
              <a:ext cx="62200" cy="53325"/>
            </a:xfrm>
            <a:custGeom>
              <a:rect b="b" l="l" r="r" t="t"/>
              <a:pathLst>
                <a:path extrusionOk="0" h="2133"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8" name="Google Shape;3378;p57"/>
            <p:cNvSpPr/>
            <p:nvPr/>
          </p:nvSpPr>
          <p:spPr>
            <a:xfrm>
              <a:off x="5570625" y="2180700"/>
              <a:ext cx="62200" cy="53350"/>
            </a:xfrm>
            <a:custGeom>
              <a:rect b="b" l="l" r="r" t="t"/>
              <a:pathLst>
                <a:path extrusionOk="0" h="2134" w="2488">
                  <a:moveTo>
                    <a:pt x="1065" y="1"/>
                  </a:moveTo>
                  <a:cubicBezTo>
                    <a:pt x="472" y="1"/>
                    <a:pt x="0" y="472"/>
                    <a:pt x="0" y="1066"/>
                  </a:cubicBezTo>
                  <a:cubicBezTo>
                    <a:pt x="0" y="1709"/>
                    <a:pt x="526" y="2133"/>
                    <a:pt x="1072" y="2133"/>
                  </a:cubicBezTo>
                  <a:cubicBezTo>
                    <a:pt x="1333"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9" name="Google Shape;3379;p57"/>
            <p:cNvSpPr/>
            <p:nvPr/>
          </p:nvSpPr>
          <p:spPr>
            <a:xfrm>
              <a:off x="5570625" y="2256925"/>
              <a:ext cx="62425" cy="53425"/>
            </a:xfrm>
            <a:custGeom>
              <a:rect b="b" l="l" r="r" t="t"/>
              <a:pathLst>
                <a:path extrusionOk="0" h="2137" w="2497">
                  <a:moveTo>
                    <a:pt x="1065" y="0"/>
                  </a:moveTo>
                  <a:cubicBezTo>
                    <a:pt x="472" y="0"/>
                    <a:pt x="0" y="480"/>
                    <a:pt x="0" y="1065"/>
                  </a:cubicBezTo>
                  <a:cubicBezTo>
                    <a:pt x="0" y="1709"/>
                    <a:pt x="526" y="2137"/>
                    <a:pt x="1074" y="2137"/>
                  </a:cubicBezTo>
                  <a:cubicBezTo>
                    <a:pt x="1336" y="2137"/>
                    <a:pt x="1603" y="2039"/>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0" name="Google Shape;3380;p57"/>
            <p:cNvSpPr/>
            <p:nvPr/>
          </p:nvSpPr>
          <p:spPr>
            <a:xfrm>
              <a:off x="5570625" y="2333125"/>
              <a:ext cx="62200" cy="53450"/>
            </a:xfrm>
            <a:custGeom>
              <a:rect b="b" l="l" r="r" t="t"/>
              <a:pathLst>
                <a:path extrusionOk="0" h="2138" w="2488">
                  <a:moveTo>
                    <a:pt x="1065" y="1"/>
                  </a:moveTo>
                  <a:cubicBezTo>
                    <a:pt x="472" y="1"/>
                    <a:pt x="0" y="480"/>
                    <a:pt x="0" y="1066"/>
                  </a:cubicBezTo>
                  <a:cubicBezTo>
                    <a:pt x="0" y="1709"/>
                    <a:pt x="526" y="2137"/>
                    <a:pt x="1072"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1" name="Google Shape;3381;p57"/>
            <p:cNvSpPr/>
            <p:nvPr/>
          </p:nvSpPr>
          <p:spPr>
            <a:xfrm>
              <a:off x="5570625" y="2485550"/>
              <a:ext cx="62200" cy="53300"/>
            </a:xfrm>
            <a:custGeom>
              <a:rect b="b" l="l" r="r" t="t"/>
              <a:pathLst>
                <a:path extrusionOk="0" h="2132" w="2488">
                  <a:moveTo>
                    <a:pt x="1065" y="1"/>
                  </a:moveTo>
                  <a:cubicBezTo>
                    <a:pt x="480" y="1"/>
                    <a:pt x="0" y="480"/>
                    <a:pt x="0" y="1066"/>
                  </a:cubicBezTo>
                  <a:cubicBezTo>
                    <a:pt x="0" y="1708"/>
                    <a:pt x="523" y="2131"/>
                    <a:pt x="1070"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2" name="Google Shape;3382;p57"/>
            <p:cNvSpPr/>
            <p:nvPr/>
          </p:nvSpPr>
          <p:spPr>
            <a:xfrm>
              <a:off x="5570625" y="2561575"/>
              <a:ext cx="62200" cy="53425"/>
            </a:xfrm>
            <a:custGeom>
              <a:rect b="b" l="l" r="r" t="t"/>
              <a:pathLst>
                <a:path extrusionOk="0" h="2137" w="2488">
                  <a:moveTo>
                    <a:pt x="1065" y="0"/>
                  </a:moveTo>
                  <a:cubicBezTo>
                    <a:pt x="472" y="8"/>
                    <a:pt x="0" y="480"/>
                    <a:pt x="0" y="1073"/>
                  </a:cubicBezTo>
                  <a:cubicBezTo>
                    <a:pt x="0" y="1711"/>
                    <a:pt x="525" y="2137"/>
                    <a:pt x="1071" y="2137"/>
                  </a:cubicBezTo>
                  <a:cubicBezTo>
                    <a:pt x="1332" y="2137"/>
                    <a:pt x="1598" y="2039"/>
                    <a:pt x="1813" y="1821"/>
                  </a:cubicBezTo>
                  <a:cubicBezTo>
                    <a:pt x="2488" y="1154"/>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3" name="Google Shape;3383;p57"/>
            <p:cNvSpPr/>
            <p:nvPr/>
          </p:nvSpPr>
          <p:spPr>
            <a:xfrm>
              <a:off x="55706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4" name="Google Shape;3384;p57"/>
            <p:cNvSpPr/>
            <p:nvPr/>
          </p:nvSpPr>
          <p:spPr>
            <a:xfrm>
              <a:off x="5570625" y="2866425"/>
              <a:ext cx="62200" cy="53275"/>
            </a:xfrm>
            <a:custGeom>
              <a:rect b="b" l="l" r="r" t="t"/>
              <a:pathLst>
                <a:path extrusionOk="0" h="2131" w="2488">
                  <a:moveTo>
                    <a:pt x="1065" y="0"/>
                  </a:moveTo>
                  <a:cubicBezTo>
                    <a:pt x="480" y="0"/>
                    <a:pt x="0" y="472"/>
                    <a:pt x="0" y="1065"/>
                  </a:cubicBezTo>
                  <a:cubicBezTo>
                    <a:pt x="0" y="1707"/>
                    <a:pt x="523" y="2131"/>
                    <a:pt x="1070"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5" name="Google Shape;3385;p57"/>
            <p:cNvSpPr/>
            <p:nvPr/>
          </p:nvSpPr>
          <p:spPr>
            <a:xfrm>
              <a:off x="5570625" y="2790200"/>
              <a:ext cx="62200" cy="53350"/>
            </a:xfrm>
            <a:custGeom>
              <a:rect b="b" l="l" r="r" t="t"/>
              <a:pathLst>
                <a:path extrusionOk="0" h="2134" w="2488">
                  <a:moveTo>
                    <a:pt x="1065" y="1"/>
                  </a:moveTo>
                  <a:cubicBezTo>
                    <a:pt x="472" y="1"/>
                    <a:pt x="0" y="472"/>
                    <a:pt x="0" y="1066"/>
                  </a:cubicBezTo>
                  <a:cubicBezTo>
                    <a:pt x="0" y="1709"/>
                    <a:pt x="526" y="2134"/>
                    <a:pt x="1072" y="2134"/>
                  </a:cubicBezTo>
                  <a:cubicBezTo>
                    <a:pt x="1333"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6" name="Google Shape;3386;p57"/>
            <p:cNvSpPr/>
            <p:nvPr/>
          </p:nvSpPr>
          <p:spPr>
            <a:xfrm>
              <a:off x="5570625" y="271400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7" name="Google Shape;3387;p57"/>
            <p:cNvSpPr/>
            <p:nvPr/>
          </p:nvSpPr>
          <p:spPr>
            <a:xfrm>
              <a:off x="5646825"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8" name="Google Shape;3388;p57"/>
            <p:cNvSpPr/>
            <p:nvPr/>
          </p:nvSpPr>
          <p:spPr>
            <a:xfrm>
              <a:off x="56468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89" name="Google Shape;3389;p57"/>
            <p:cNvSpPr/>
            <p:nvPr/>
          </p:nvSpPr>
          <p:spPr>
            <a:xfrm>
              <a:off x="5646825"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0" name="Google Shape;3390;p57"/>
            <p:cNvSpPr/>
            <p:nvPr/>
          </p:nvSpPr>
          <p:spPr>
            <a:xfrm>
              <a:off x="5646825"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1" name="Google Shape;3391;p57"/>
            <p:cNvSpPr/>
            <p:nvPr/>
          </p:nvSpPr>
          <p:spPr>
            <a:xfrm>
              <a:off x="5646825"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2" name="Google Shape;3392;p57"/>
            <p:cNvSpPr/>
            <p:nvPr/>
          </p:nvSpPr>
          <p:spPr>
            <a:xfrm>
              <a:off x="5646825" y="179985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3" name="Google Shape;3393;p57"/>
            <p:cNvSpPr/>
            <p:nvPr/>
          </p:nvSpPr>
          <p:spPr>
            <a:xfrm>
              <a:off x="5646825" y="1876050"/>
              <a:ext cx="62225" cy="53350"/>
            </a:xfrm>
            <a:custGeom>
              <a:rect b="b" l="l" r="r" t="t"/>
              <a:pathLst>
                <a:path extrusionOk="0" h="2134" w="2489">
                  <a:moveTo>
                    <a:pt x="1066" y="1"/>
                  </a:moveTo>
                  <a:cubicBezTo>
                    <a:pt x="472" y="1"/>
                    <a:pt x="1" y="472"/>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4" name="Google Shape;3394;p57"/>
            <p:cNvSpPr/>
            <p:nvPr/>
          </p:nvSpPr>
          <p:spPr>
            <a:xfrm>
              <a:off x="5646825"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5" name="Google Shape;3395;p57"/>
            <p:cNvSpPr/>
            <p:nvPr/>
          </p:nvSpPr>
          <p:spPr>
            <a:xfrm>
              <a:off x="5646825" y="2028275"/>
              <a:ext cx="62225" cy="53450"/>
            </a:xfrm>
            <a:custGeom>
              <a:rect b="b" l="l" r="r" t="t"/>
              <a:pathLst>
                <a:path extrusionOk="0" h="2138" w="2489">
                  <a:moveTo>
                    <a:pt x="1066" y="1"/>
                  </a:moveTo>
                  <a:cubicBezTo>
                    <a:pt x="472" y="1"/>
                    <a:pt x="1" y="480"/>
                    <a:pt x="1" y="1065"/>
                  </a:cubicBezTo>
                  <a:cubicBezTo>
                    <a:pt x="1" y="1709"/>
                    <a:pt x="526" y="2137"/>
                    <a:pt x="1072" y="2137"/>
                  </a:cubicBezTo>
                  <a:cubicBezTo>
                    <a:pt x="1333" y="2137"/>
                    <a:pt x="1598" y="2040"/>
                    <a:pt x="1814" y="1821"/>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6" name="Google Shape;3396;p57"/>
            <p:cNvSpPr/>
            <p:nvPr/>
          </p:nvSpPr>
          <p:spPr>
            <a:xfrm>
              <a:off x="5646825" y="21045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7" name="Google Shape;3397;p57"/>
            <p:cNvSpPr/>
            <p:nvPr/>
          </p:nvSpPr>
          <p:spPr>
            <a:xfrm>
              <a:off x="564682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8" name="Google Shape;3398;p57"/>
            <p:cNvSpPr/>
            <p:nvPr/>
          </p:nvSpPr>
          <p:spPr>
            <a:xfrm>
              <a:off x="5646825" y="2256925"/>
              <a:ext cx="62375" cy="53425"/>
            </a:xfrm>
            <a:custGeom>
              <a:rect b="b" l="l" r="r" t="t"/>
              <a:pathLst>
                <a:path extrusionOk="0" h="2137" w="2495">
                  <a:moveTo>
                    <a:pt x="1076" y="0"/>
                  </a:moveTo>
                  <a:cubicBezTo>
                    <a:pt x="1073" y="0"/>
                    <a:pt x="1069" y="0"/>
                    <a:pt x="1066" y="0"/>
                  </a:cubicBezTo>
                  <a:cubicBezTo>
                    <a:pt x="472" y="0"/>
                    <a:pt x="1" y="480"/>
                    <a:pt x="1" y="1065"/>
                  </a:cubicBezTo>
                  <a:cubicBezTo>
                    <a:pt x="1" y="1709"/>
                    <a:pt x="526" y="2137"/>
                    <a:pt x="1075" y="2137"/>
                  </a:cubicBezTo>
                  <a:cubicBezTo>
                    <a:pt x="1337"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99" name="Google Shape;3399;p57"/>
            <p:cNvSpPr/>
            <p:nvPr/>
          </p:nvSpPr>
          <p:spPr>
            <a:xfrm>
              <a:off x="564682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0" name="Google Shape;3400;p57"/>
            <p:cNvSpPr/>
            <p:nvPr/>
          </p:nvSpPr>
          <p:spPr>
            <a:xfrm>
              <a:off x="5646825" y="2485550"/>
              <a:ext cx="62225" cy="53300"/>
            </a:xfrm>
            <a:custGeom>
              <a:rect b="b" l="l" r="r" t="t"/>
              <a:pathLst>
                <a:path extrusionOk="0" h="2132" w="2489">
                  <a:moveTo>
                    <a:pt x="1066" y="1"/>
                  </a:moveTo>
                  <a:cubicBezTo>
                    <a:pt x="472" y="1"/>
                    <a:pt x="1" y="472"/>
                    <a:pt x="1" y="1066"/>
                  </a:cubicBezTo>
                  <a:cubicBezTo>
                    <a:pt x="1" y="1708"/>
                    <a:pt x="523" y="2131"/>
                    <a:pt x="1068" y="2131"/>
                  </a:cubicBezTo>
                  <a:cubicBezTo>
                    <a:pt x="1330" y="2131"/>
                    <a:pt x="1597" y="2033"/>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1" name="Google Shape;3401;p57"/>
            <p:cNvSpPr/>
            <p:nvPr/>
          </p:nvSpPr>
          <p:spPr>
            <a:xfrm>
              <a:off x="5646825"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4" y="1821"/>
                  </a:cubicBezTo>
                  <a:cubicBezTo>
                    <a:pt x="2489"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2" name="Google Shape;3402;p57"/>
            <p:cNvSpPr/>
            <p:nvPr/>
          </p:nvSpPr>
          <p:spPr>
            <a:xfrm>
              <a:off x="56468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3" name="Google Shape;3403;p57"/>
            <p:cNvSpPr/>
            <p:nvPr/>
          </p:nvSpPr>
          <p:spPr>
            <a:xfrm>
              <a:off x="5646825" y="2637775"/>
              <a:ext cx="62225" cy="53450"/>
            </a:xfrm>
            <a:custGeom>
              <a:rect b="b" l="l" r="r" t="t"/>
              <a:pathLst>
                <a:path extrusionOk="0" h="2138" w="2489">
                  <a:moveTo>
                    <a:pt x="1066" y="1"/>
                  </a:moveTo>
                  <a:cubicBezTo>
                    <a:pt x="472" y="1"/>
                    <a:pt x="1" y="480"/>
                    <a:pt x="1" y="1074"/>
                  </a:cubicBezTo>
                  <a:cubicBezTo>
                    <a:pt x="1" y="1712"/>
                    <a:pt x="525" y="2137"/>
                    <a:pt x="1071" y="2137"/>
                  </a:cubicBezTo>
                  <a:cubicBezTo>
                    <a:pt x="1332" y="2137"/>
                    <a:pt x="1598" y="2040"/>
                    <a:pt x="1814" y="1822"/>
                  </a:cubicBezTo>
                  <a:cubicBezTo>
                    <a:pt x="2489"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4" name="Google Shape;3404;p57"/>
            <p:cNvSpPr/>
            <p:nvPr/>
          </p:nvSpPr>
          <p:spPr>
            <a:xfrm>
              <a:off x="5723050" y="141897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5" name="Google Shape;3405;p57"/>
            <p:cNvSpPr/>
            <p:nvPr/>
          </p:nvSpPr>
          <p:spPr>
            <a:xfrm>
              <a:off x="5723050" y="14952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6" name="Google Shape;3406;p57"/>
            <p:cNvSpPr/>
            <p:nvPr/>
          </p:nvSpPr>
          <p:spPr>
            <a:xfrm>
              <a:off x="5723050" y="1571400"/>
              <a:ext cx="62150" cy="53250"/>
            </a:xfrm>
            <a:custGeom>
              <a:rect b="b" l="l" r="r" t="t"/>
              <a:pathLst>
                <a:path extrusionOk="0" h="2130" w="2486">
                  <a:moveTo>
                    <a:pt x="1075" y="1"/>
                  </a:moveTo>
                  <a:cubicBezTo>
                    <a:pt x="1072" y="1"/>
                    <a:pt x="1069" y="1"/>
                    <a:pt x="1065" y="1"/>
                  </a:cubicBezTo>
                  <a:cubicBezTo>
                    <a:pt x="472" y="1"/>
                    <a:pt x="0" y="472"/>
                    <a:pt x="0" y="1066"/>
                  </a:cubicBezTo>
                  <a:cubicBezTo>
                    <a:pt x="0" y="1703"/>
                    <a:pt x="525" y="2129"/>
                    <a:pt x="1071" y="2129"/>
                  </a:cubicBezTo>
                  <a:cubicBezTo>
                    <a:pt x="1332" y="2129"/>
                    <a:pt x="1598" y="2032"/>
                    <a:pt x="1813" y="1813"/>
                  </a:cubicBezTo>
                  <a:cubicBezTo>
                    <a:pt x="2486" y="1149"/>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7" name="Google Shape;3407;p57"/>
            <p:cNvSpPr/>
            <p:nvPr/>
          </p:nvSpPr>
          <p:spPr>
            <a:xfrm>
              <a:off x="5723050" y="1647400"/>
              <a:ext cx="62225" cy="53450"/>
            </a:xfrm>
            <a:custGeom>
              <a:rect b="b" l="l" r="r" t="t"/>
              <a:pathLst>
                <a:path extrusionOk="0" h="2138" w="2489">
                  <a:moveTo>
                    <a:pt x="1065" y="1"/>
                  </a:moveTo>
                  <a:cubicBezTo>
                    <a:pt x="472" y="9"/>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8" name="Google Shape;3408;p57"/>
            <p:cNvSpPr/>
            <p:nvPr/>
          </p:nvSpPr>
          <p:spPr>
            <a:xfrm>
              <a:off x="5723050" y="1723625"/>
              <a:ext cx="62225" cy="53350"/>
            </a:xfrm>
            <a:custGeom>
              <a:rect b="b" l="l" r="r" t="t"/>
              <a:pathLst>
                <a:path extrusionOk="0" h="2134" w="2489">
                  <a:moveTo>
                    <a:pt x="1065" y="1"/>
                  </a:moveTo>
                  <a:cubicBezTo>
                    <a:pt x="472" y="1"/>
                    <a:pt x="0" y="480"/>
                    <a:pt x="0" y="1065"/>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09" name="Google Shape;3409;p57"/>
            <p:cNvSpPr/>
            <p:nvPr/>
          </p:nvSpPr>
          <p:spPr>
            <a:xfrm>
              <a:off x="5723050" y="179985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0" name="Google Shape;3410;p57"/>
            <p:cNvSpPr/>
            <p:nvPr/>
          </p:nvSpPr>
          <p:spPr>
            <a:xfrm>
              <a:off x="5723050" y="1876050"/>
              <a:ext cx="62225" cy="53275"/>
            </a:xfrm>
            <a:custGeom>
              <a:rect b="b" l="l" r="r" t="t"/>
              <a:pathLst>
                <a:path extrusionOk="0" h="2131" w="2489">
                  <a:moveTo>
                    <a:pt x="1065" y="1"/>
                  </a:moveTo>
                  <a:cubicBezTo>
                    <a:pt x="472" y="1"/>
                    <a:pt x="0" y="472"/>
                    <a:pt x="0" y="1066"/>
                  </a:cubicBezTo>
                  <a:cubicBezTo>
                    <a:pt x="0" y="1707"/>
                    <a:pt x="523" y="2131"/>
                    <a:pt x="1067" y="2131"/>
                  </a:cubicBezTo>
                  <a:cubicBezTo>
                    <a:pt x="1329" y="2131"/>
                    <a:pt x="1597"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1" name="Google Shape;3411;p57"/>
            <p:cNvSpPr/>
            <p:nvPr/>
          </p:nvSpPr>
          <p:spPr>
            <a:xfrm>
              <a:off x="5723050" y="1952050"/>
              <a:ext cx="62225" cy="53450"/>
            </a:xfrm>
            <a:custGeom>
              <a:rect b="b" l="l" r="r" t="t"/>
              <a:pathLst>
                <a:path extrusionOk="0" h="2138" w="2489">
                  <a:moveTo>
                    <a:pt x="1065" y="1"/>
                  </a:moveTo>
                  <a:cubicBezTo>
                    <a:pt x="472" y="9"/>
                    <a:pt x="0" y="481"/>
                    <a:pt x="0" y="1074"/>
                  </a:cubicBezTo>
                  <a:cubicBezTo>
                    <a:pt x="0" y="1712"/>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2" name="Google Shape;3412;p57"/>
            <p:cNvSpPr/>
            <p:nvPr/>
          </p:nvSpPr>
          <p:spPr>
            <a:xfrm>
              <a:off x="5723050" y="2028275"/>
              <a:ext cx="62225" cy="53450"/>
            </a:xfrm>
            <a:custGeom>
              <a:rect b="b" l="l" r="r" t="t"/>
              <a:pathLst>
                <a:path extrusionOk="0" h="2138" w="2489">
                  <a:moveTo>
                    <a:pt x="1065" y="1"/>
                  </a:moveTo>
                  <a:cubicBezTo>
                    <a:pt x="472" y="1"/>
                    <a:pt x="0" y="480"/>
                    <a:pt x="0" y="1065"/>
                  </a:cubicBezTo>
                  <a:cubicBezTo>
                    <a:pt x="0" y="1709"/>
                    <a:pt x="526" y="2137"/>
                    <a:pt x="1072" y="2137"/>
                  </a:cubicBezTo>
                  <a:cubicBezTo>
                    <a:pt x="1332" y="2137"/>
                    <a:pt x="1598" y="2040"/>
                    <a:pt x="1813" y="1821"/>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3" name="Google Shape;3413;p57"/>
            <p:cNvSpPr/>
            <p:nvPr/>
          </p:nvSpPr>
          <p:spPr>
            <a:xfrm>
              <a:off x="5723050" y="2104500"/>
              <a:ext cx="62225" cy="53325"/>
            </a:xfrm>
            <a:custGeom>
              <a:rect b="b" l="l" r="r" t="t"/>
              <a:pathLst>
                <a:path extrusionOk="0" h="2133"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4" name="Google Shape;3414;p57"/>
            <p:cNvSpPr/>
            <p:nvPr/>
          </p:nvSpPr>
          <p:spPr>
            <a:xfrm>
              <a:off x="5723050" y="2180700"/>
              <a:ext cx="62225" cy="53350"/>
            </a:xfrm>
            <a:custGeom>
              <a:rect b="b" l="l" r="r" t="t"/>
              <a:pathLst>
                <a:path extrusionOk="0" h="2134" w="2489">
                  <a:moveTo>
                    <a:pt x="1065" y="1"/>
                  </a:moveTo>
                  <a:cubicBezTo>
                    <a:pt x="472" y="1"/>
                    <a:pt x="0" y="480"/>
                    <a:pt x="0" y="1066"/>
                  </a:cubicBezTo>
                  <a:cubicBezTo>
                    <a:pt x="0" y="1709"/>
                    <a:pt x="526" y="2133"/>
                    <a:pt x="1072" y="2133"/>
                  </a:cubicBezTo>
                  <a:cubicBezTo>
                    <a:pt x="1333" y="2133"/>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5" name="Google Shape;3415;p57"/>
            <p:cNvSpPr/>
            <p:nvPr/>
          </p:nvSpPr>
          <p:spPr>
            <a:xfrm>
              <a:off x="5723050" y="2256925"/>
              <a:ext cx="62350" cy="53425"/>
            </a:xfrm>
            <a:custGeom>
              <a:rect b="b" l="l" r="r" t="t"/>
              <a:pathLst>
                <a:path extrusionOk="0" h="2137" w="2494">
                  <a:moveTo>
                    <a:pt x="1075" y="0"/>
                  </a:moveTo>
                  <a:cubicBezTo>
                    <a:pt x="1072" y="0"/>
                    <a:pt x="1069" y="0"/>
                    <a:pt x="1065" y="0"/>
                  </a:cubicBezTo>
                  <a:cubicBezTo>
                    <a:pt x="472" y="0"/>
                    <a:pt x="0" y="480"/>
                    <a:pt x="0" y="1065"/>
                  </a:cubicBezTo>
                  <a:cubicBezTo>
                    <a:pt x="0" y="1709"/>
                    <a:pt x="526" y="2137"/>
                    <a:pt x="1074" y="2137"/>
                  </a:cubicBezTo>
                  <a:cubicBezTo>
                    <a:pt x="1336" y="2137"/>
                    <a:pt x="1603"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6" name="Google Shape;3416;p57"/>
            <p:cNvSpPr/>
            <p:nvPr/>
          </p:nvSpPr>
          <p:spPr>
            <a:xfrm>
              <a:off x="5723050" y="2333125"/>
              <a:ext cx="62225" cy="53450"/>
            </a:xfrm>
            <a:custGeom>
              <a:rect b="b" l="l" r="r" t="t"/>
              <a:pathLst>
                <a:path extrusionOk="0" h="2138" w="2489">
                  <a:moveTo>
                    <a:pt x="1065" y="1"/>
                  </a:moveTo>
                  <a:cubicBezTo>
                    <a:pt x="472" y="1"/>
                    <a:pt x="0" y="480"/>
                    <a:pt x="0" y="1066"/>
                  </a:cubicBezTo>
                  <a:cubicBezTo>
                    <a:pt x="0" y="1709"/>
                    <a:pt x="526" y="2137"/>
                    <a:pt x="1072"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7" name="Google Shape;3417;p57"/>
            <p:cNvSpPr/>
            <p:nvPr/>
          </p:nvSpPr>
          <p:spPr>
            <a:xfrm>
              <a:off x="5722850" y="2485550"/>
              <a:ext cx="62425" cy="53300"/>
            </a:xfrm>
            <a:custGeom>
              <a:rect b="b" l="l" r="r" t="t"/>
              <a:pathLst>
                <a:path extrusionOk="0" h="2132" w="2497">
                  <a:moveTo>
                    <a:pt x="1073" y="1"/>
                  </a:moveTo>
                  <a:cubicBezTo>
                    <a:pt x="480" y="1"/>
                    <a:pt x="8" y="480"/>
                    <a:pt x="0" y="1066"/>
                  </a:cubicBezTo>
                  <a:cubicBezTo>
                    <a:pt x="0" y="1708"/>
                    <a:pt x="526" y="2131"/>
                    <a:pt x="1073" y="2131"/>
                  </a:cubicBezTo>
                  <a:cubicBezTo>
                    <a:pt x="1336" y="2131"/>
                    <a:pt x="1605" y="2033"/>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8" name="Google Shape;3418;p57"/>
            <p:cNvSpPr/>
            <p:nvPr/>
          </p:nvSpPr>
          <p:spPr>
            <a:xfrm>
              <a:off x="5723050" y="2561575"/>
              <a:ext cx="62225" cy="53425"/>
            </a:xfrm>
            <a:custGeom>
              <a:rect b="b" l="l" r="r" t="t"/>
              <a:pathLst>
                <a:path extrusionOk="0" h="2137" w="2489">
                  <a:moveTo>
                    <a:pt x="1065" y="0"/>
                  </a:moveTo>
                  <a:cubicBezTo>
                    <a:pt x="472" y="8"/>
                    <a:pt x="0" y="480"/>
                    <a:pt x="0" y="1073"/>
                  </a:cubicBezTo>
                  <a:cubicBezTo>
                    <a:pt x="0" y="1711"/>
                    <a:pt x="525" y="2137"/>
                    <a:pt x="1071" y="2137"/>
                  </a:cubicBezTo>
                  <a:cubicBezTo>
                    <a:pt x="1332" y="2137"/>
                    <a:pt x="1598" y="2039"/>
                    <a:pt x="1813" y="1821"/>
                  </a:cubicBezTo>
                  <a:cubicBezTo>
                    <a:pt x="2488" y="1154"/>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9" name="Google Shape;3419;p57"/>
            <p:cNvSpPr/>
            <p:nvPr/>
          </p:nvSpPr>
          <p:spPr>
            <a:xfrm>
              <a:off x="5722850" y="2637775"/>
              <a:ext cx="62425" cy="53450"/>
            </a:xfrm>
            <a:custGeom>
              <a:rect b="b" l="l" r="r" t="t"/>
              <a:pathLst>
                <a:path extrusionOk="0" h="2138" w="2497">
                  <a:moveTo>
                    <a:pt x="1073" y="1"/>
                  </a:moveTo>
                  <a:cubicBezTo>
                    <a:pt x="480" y="9"/>
                    <a:pt x="8" y="480"/>
                    <a:pt x="0" y="1074"/>
                  </a:cubicBezTo>
                  <a:cubicBezTo>
                    <a:pt x="0" y="1712"/>
                    <a:pt x="529" y="2137"/>
                    <a:pt x="1077" y="2137"/>
                  </a:cubicBezTo>
                  <a:cubicBezTo>
                    <a:pt x="1339" y="2137"/>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0" name="Google Shape;3420;p57"/>
            <p:cNvSpPr/>
            <p:nvPr/>
          </p:nvSpPr>
          <p:spPr>
            <a:xfrm>
              <a:off x="5799275" y="141897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1" name="Google Shape;3421;p57"/>
            <p:cNvSpPr/>
            <p:nvPr/>
          </p:nvSpPr>
          <p:spPr>
            <a:xfrm>
              <a:off x="5799275" y="149520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0"/>
                    <a:pt x="1067" y="2130"/>
                  </a:cubicBezTo>
                  <a:cubicBezTo>
                    <a:pt x="1329" y="2130"/>
                    <a:pt x="1596" y="2032"/>
                    <a:pt x="1813"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2" name="Google Shape;3422;p57"/>
            <p:cNvSpPr/>
            <p:nvPr/>
          </p:nvSpPr>
          <p:spPr>
            <a:xfrm>
              <a:off x="5799275" y="1571400"/>
              <a:ext cx="62150" cy="53275"/>
            </a:xfrm>
            <a:custGeom>
              <a:rect b="b" l="l" r="r" t="t"/>
              <a:pathLst>
                <a:path extrusionOk="0" h="2131" w="2486">
                  <a:moveTo>
                    <a:pt x="1067" y="1"/>
                  </a:moveTo>
                  <a:cubicBezTo>
                    <a:pt x="1064" y="1"/>
                    <a:pt x="1060" y="1"/>
                    <a:pt x="1057" y="1"/>
                  </a:cubicBezTo>
                  <a:cubicBezTo>
                    <a:pt x="472" y="1"/>
                    <a:pt x="0" y="472"/>
                    <a:pt x="0" y="1066"/>
                  </a:cubicBezTo>
                  <a:cubicBezTo>
                    <a:pt x="0" y="1708"/>
                    <a:pt x="522" y="2131"/>
                    <a:pt x="1067" y="2131"/>
                  </a:cubicBezTo>
                  <a:cubicBezTo>
                    <a:pt x="1329" y="2131"/>
                    <a:pt x="1596" y="2033"/>
                    <a:pt x="1813" y="1813"/>
                  </a:cubicBezTo>
                  <a:cubicBezTo>
                    <a:pt x="2485" y="1141"/>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3" name="Google Shape;3423;p57"/>
            <p:cNvSpPr/>
            <p:nvPr/>
          </p:nvSpPr>
          <p:spPr>
            <a:xfrm>
              <a:off x="5799275" y="164740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4" name="Google Shape;3424;p57"/>
            <p:cNvSpPr/>
            <p:nvPr/>
          </p:nvSpPr>
          <p:spPr>
            <a:xfrm>
              <a:off x="5799275" y="1723625"/>
              <a:ext cx="62200" cy="53350"/>
            </a:xfrm>
            <a:custGeom>
              <a:rect b="b" l="l" r="r" t="t"/>
              <a:pathLst>
                <a:path extrusionOk="0" h="2134" w="2488">
                  <a:moveTo>
                    <a:pt x="1057" y="1"/>
                  </a:moveTo>
                  <a:cubicBezTo>
                    <a:pt x="472" y="1"/>
                    <a:pt x="0" y="480"/>
                    <a:pt x="0" y="1065"/>
                  </a:cubicBezTo>
                  <a:cubicBezTo>
                    <a:pt x="0" y="1709"/>
                    <a:pt x="525" y="2133"/>
                    <a:pt x="1074" y="2133"/>
                  </a:cubicBezTo>
                  <a:cubicBezTo>
                    <a:pt x="1336" y="2133"/>
                    <a:pt x="1603" y="2037"/>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5" name="Google Shape;3425;p57"/>
            <p:cNvSpPr/>
            <p:nvPr/>
          </p:nvSpPr>
          <p:spPr>
            <a:xfrm>
              <a:off x="5799275" y="1799825"/>
              <a:ext cx="62150" cy="53300"/>
            </a:xfrm>
            <a:custGeom>
              <a:rect b="b" l="l" r="r" t="t"/>
              <a:pathLst>
                <a:path extrusionOk="0" h="2132" w="2486">
                  <a:moveTo>
                    <a:pt x="1067" y="1"/>
                  </a:moveTo>
                  <a:cubicBezTo>
                    <a:pt x="1064" y="1"/>
                    <a:pt x="1060" y="1"/>
                    <a:pt x="1057" y="1"/>
                  </a:cubicBezTo>
                  <a:cubicBezTo>
                    <a:pt x="472" y="1"/>
                    <a:pt x="0" y="481"/>
                    <a:pt x="0" y="1066"/>
                  </a:cubicBezTo>
                  <a:cubicBezTo>
                    <a:pt x="0" y="1708"/>
                    <a:pt x="522" y="2131"/>
                    <a:pt x="1069" y="2131"/>
                  </a:cubicBezTo>
                  <a:cubicBezTo>
                    <a:pt x="1333" y="2131"/>
                    <a:pt x="1602" y="2033"/>
                    <a:pt x="1821" y="1814"/>
                  </a:cubicBezTo>
                  <a:cubicBezTo>
                    <a:pt x="2485" y="1150"/>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6" name="Google Shape;3426;p57"/>
            <p:cNvSpPr/>
            <p:nvPr/>
          </p:nvSpPr>
          <p:spPr>
            <a:xfrm>
              <a:off x="5799275" y="187605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7" name="Google Shape;3427;p57"/>
            <p:cNvSpPr/>
            <p:nvPr/>
          </p:nvSpPr>
          <p:spPr>
            <a:xfrm>
              <a:off x="5799275" y="1952050"/>
              <a:ext cx="62200" cy="53500"/>
            </a:xfrm>
            <a:custGeom>
              <a:rect b="b" l="l" r="r" t="t"/>
              <a:pathLst>
                <a:path extrusionOk="0" h="2140" w="2488">
                  <a:moveTo>
                    <a:pt x="1057" y="1"/>
                  </a:moveTo>
                  <a:cubicBezTo>
                    <a:pt x="472" y="9"/>
                    <a:pt x="0" y="481"/>
                    <a:pt x="0" y="1074"/>
                  </a:cubicBezTo>
                  <a:cubicBezTo>
                    <a:pt x="0" y="1716"/>
                    <a:pt x="522" y="2139"/>
                    <a:pt x="1069" y="2139"/>
                  </a:cubicBezTo>
                  <a:cubicBezTo>
                    <a:pt x="1333" y="2139"/>
                    <a:pt x="1602" y="2041"/>
                    <a:pt x="1821"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8" name="Google Shape;3428;p57"/>
            <p:cNvSpPr/>
            <p:nvPr/>
          </p:nvSpPr>
          <p:spPr>
            <a:xfrm>
              <a:off x="5799275" y="2028275"/>
              <a:ext cx="62200" cy="53450"/>
            </a:xfrm>
            <a:custGeom>
              <a:rect b="b" l="l" r="r" t="t"/>
              <a:pathLst>
                <a:path extrusionOk="0" h="2138" w="2488">
                  <a:moveTo>
                    <a:pt x="1057" y="1"/>
                  </a:moveTo>
                  <a:cubicBezTo>
                    <a:pt x="472" y="9"/>
                    <a:pt x="0" y="480"/>
                    <a:pt x="0" y="1065"/>
                  </a:cubicBezTo>
                  <a:cubicBezTo>
                    <a:pt x="0" y="1709"/>
                    <a:pt x="525" y="2137"/>
                    <a:pt x="1074" y="2137"/>
                  </a:cubicBezTo>
                  <a:cubicBezTo>
                    <a:pt x="1336" y="2137"/>
                    <a:pt x="1603" y="2040"/>
                    <a:pt x="1821" y="1821"/>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9" name="Google Shape;3429;p57"/>
            <p:cNvSpPr/>
            <p:nvPr/>
          </p:nvSpPr>
          <p:spPr>
            <a:xfrm>
              <a:off x="5875275" y="141897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0" name="Google Shape;3430;p57"/>
            <p:cNvSpPr/>
            <p:nvPr/>
          </p:nvSpPr>
          <p:spPr>
            <a:xfrm>
              <a:off x="5875275" y="14952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1" name="Google Shape;3431;p57"/>
            <p:cNvSpPr/>
            <p:nvPr/>
          </p:nvSpPr>
          <p:spPr>
            <a:xfrm>
              <a:off x="5875275" y="1571400"/>
              <a:ext cx="62225" cy="53250"/>
            </a:xfrm>
            <a:custGeom>
              <a:rect b="b" l="l" r="r" t="t"/>
              <a:pathLst>
                <a:path extrusionOk="0" h="2130" w="2489">
                  <a:moveTo>
                    <a:pt x="1065" y="1"/>
                  </a:moveTo>
                  <a:cubicBezTo>
                    <a:pt x="480" y="1"/>
                    <a:pt x="0" y="472"/>
                    <a:pt x="0" y="1066"/>
                  </a:cubicBezTo>
                  <a:cubicBezTo>
                    <a:pt x="0" y="1703"/>
                    <a:pt x="525" y="2129"/>
                    <a:pt x="1073" y="2129"/>
                  </a:cubicBezTo>
                  <a:cubicBezTo>
                    <a:pt x="1335" y="2129"/>
                    <a:pt x="1603" y="2032"/>
                    <a:pt x="1821" y="1813"/>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2" name="Google Shape;3432;p57"/>
            <p:cNvSpPr/>
            <p:nvPr/>
          </p:nvSpPr>
          <p:spPr>
            <a:xfrm>
              <a:off x="5875275" y="164740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3" name="Google Shape;3433;p57"/>
            <p:cNvSpPr/>
            <p:nvPr/>
          </p:nvSpPr>
          <p:spPr>
            <a:xfrm>
              <a:off x="5875275" y="1723625"/>
              <a:ext cx="62225" cy="53350"/>
            </a:xfrm>
            <a:custGeom>
              <a:rect b="b" l="l" r="r" t="t"/>
              <a:pathLst>
                <a:path extrusionOk="0" h="2134" w="2489">
                  <a:moveTo>
                    <a:pt x="1065" y="1"/>
                  </a:moveTo>
                  <a:cubicBezTo>
                    <a:pt x="480" y="1"/>
                    <a:pt x="0" y="480"/>
                    <a:pt x="0" y="1065"/>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4" name="Google Shape;3434;p57"/>
            <p:cNvSpPr/>
            <p:nvPr/>
          </p:nvSpPr>
          <p:spPr>
            <a:xfrm>
              <a:off x="5875275" y="179985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5" name="Google Shape;3435;p57"/>
            <p:cNvSpPr/>
            <p:nvPr/>
          </p:nvSpPr>
          <p:spPr>
            <a:xfrm>
              <a:off x="5875275" y="1876050"/>
              <a:ext cx="62225" cy="53350"/>
            </a:xfrm>
            <a:custGeom>
              <a:rect b="b" l="l" r="r" t="t"/>
              <a:pathLst>
                <a:path extrusionOk="0" h="2134" w="2489">
                  <a:moveTo>
                    <a:pt x="1065" y="1"/>
                  </a:moveTo>
                  <a:cubicBezTo>
                    <a:pt x="480" y="1"/>
                    <a:pt x="0" y="472"/>
                    <a:pt x="0" y="1066"/>
                  </a:cubicBezTo>
                  <a:cubicBezTo>
                    <a:pt x="0" y="1709"/>
                    <a:pt x="526" y="2133"/>
                    <a:pt x="1074" y="2133"/>
                  </a:cubicBezTo>
                  <a:cubicBezTo>
                    <a:pt x="1336" y="2133"/>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6" name="Google Shape;3436;p57"/>
            <p:cNvSpPr/>
            <p:nvPr/>
          </p:nvSpPr>
          <p:spPr>
            <a:xfrm>
              <a:off x="5875275" y="1952050"/>
              <a:ext cx="62225" cy="53450"/>
            </a:xfrm>
            <a:custGeom>
              <a:rect b="b" l="l" r="r" t="t"/>
              <a:pathLst>
                <a:path extrusionOk="0" h="2138" w="2489">
                  <a:moveTo>
                    <a:pt x="1065" y="1"/>
                  </a:moveTo>
                  <a:cubicBezTo>
                    <a:pt x="480" y="9"/>
                    <a:pt x="0" y="481"/>
                    <a:pt x="0" y="1074"/>
                  </a:cubicBezTo>
                  <a:cubicBezTo>
                    <a:pt x="0" y="1712"/>
                    <a:pt x="525" y="2138"/>
                    <a:pt x="1073" y="2138"/>
                  </a:cubicBezTo>
                  <a:cubicBezTo>
                    <a:pt x="1335" y="2138"/>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7" name="Google Shape;3437;p57"/>
            <p:cNvSpPr/>
            <p:nvPr/>
          </p:nvSpPr>
          <p:spPr>
            <a:xfrm>
              <a:off x="5875275" y="2028275"/>
              <a:ext cx="62225" cy="53450"/>
            </a:xfrm>
            <a:custGeom>
              <a:rect b="b" l="l" r="r" t="t"/>
              <a:pathLst>
                <a:path extrusionOk="0" h="2138" w="2489">
                  <a:moveTo>
                    <a:pt x="1065" y="1"/>
                  </a:moveTo>
                  <a:cubicBezTo>
                    <a:pt x="480" y="1"/>
                    <a:pt x="0" y="480"/>
                    <a:pt x="0" y="1065"/>
                  </a:cubicBezTo>
                  <a:cubicBezTo>
                    <a:pt x="0" y="1709"/>
                    <a:pt x="526" y="2137"/>
                    <a:pt x="1074" y="2137"/>
                  </a:cubicBezTo>
                  <a:cubicBezTo>
                    <a:pt x="1336" y="2137"/>
                    <a:pt x="1603" y="2040"/>
                    <a:pt x="1821" y="1821"/>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8" name="Google Shape;3438;p57"/>
            <p:cNvSpPr/>
            <p:nvPr/>
          </p:nvSpPr>
          <p:spPr>
            <a:xfrm>
              <a:off x="587527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9" name="Google Shape;3439;p57"/>
            <p:cNvSpPr/>
            <p:nvPr/>
          </p:nvSpPr>
          <p:spPr>
            <a:xfrm>
              <a:off x="5799275" y="2104500"/>
              <a:ext cx="62200" cy="53325"/>
            </a:xfrm>
            <a:custGeom>
              <a:rect b="b" l="l" r="r" t="t"/>
              <a:pathLst>
                <a:path extrusionOk="0" h="2133"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0" name="Google Shape;3440;p57"/>
            <p:cNvSpPr/>
            <p:nvPr/>
          </p:nvSpPr>
          <p:spPr>
            <a:xfrm>
              <a:off x="5799275" y="2180700"/>
              <a:ext cx="62150" cy="53275"/>
            </a:xfrm>
            <a:custGeom>
              <a:rect b="b" l="l" r="r" t="t"/>
              <a:pathLst>
                <a:path extrusionOk="0" h="2131" w="2486">
                  <a:moveTo>
                    <a:pt x="1067" y="1"/>
                  </a:moveTo>
                  <a:cubicBezTo>
                    <a:pt x="1064" y="1"/>
                    <a:pt x="1060" y="1"/>
                    <a:pt x="1057" y="1"/>
                  </a:cubicBezTo>
                  <a:cubicBezTo>
                    <a:pt x="472" y="1"/>
                    <a:pt x="0" y="480"/>
                    <a:pt x="0" y="1066"/>
                  </a:cubicBezTo>
                  <a:cubicBezTo>
                    <a:pt x="0" y="1707"/>
                    <a:pt x="522" y="2131"/>
                    <a:pt x="1067" y="2131"/>
                  </a:cubicBezTo>
                  <a:cubicBezTo>
                    <a:pt x="1329" y="2131"/>
                    <a:pt x="1596" y="2033"/>
                    <a:pt x="1813" y="1813"/>
                  </a:cubicBezTo>
                  <a:cubicBezTo>
                    <a:pt x="2485" y="1149"/>
                    <a:pt x="2011" y="1"/>
                    <a:pt x="10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1" name="Google Shape;3441;p57"/>
            <p:cNvSpPr/>
            <p:nvPr/>
          </p:nvSpPr>
          <p:spPr>
            <a:xfrm>
              <a:off x="5799275" y="2256925"/>
              <a:ext cx="62350" cy="53425"/>
            </a:xfrm>
            <a:custGeom>
              <a:rect b="b" l="l" r="r" t="t"/>
              <a:pathLst>
                <a:path extrusionOk="0" h="2137" w="2494">
                  <a:moveTo>
                    <a:pt x="1067" y="0"/>
                  </a:moveTo>
                  <a:cubicBezTo>
                    <a:pt x="1064" y="0"/>
                    <a:pt x="1060" y="0"/>
                    <a:pt x="1057" y="0"/>
                  </a:cubicBezTo>
                  <a:cubicBezTo>
                    <a:pt x="472" y="0"/>
                    <a:pt x="0" y="480"/>
                    <a:pt x="0" y="1065"/>
                  </a:cubicBezTo>
                  <a:cubicBezTo>
                    <a:pt x="0" y="1709"/>
                    <a:pt x="529" y="2137"/>
                    <a:pt x="1077" y="2137"/>
                  </a:cubicBezTo>
                  <a:cubicBezTo>
                    <a:pt x="1339" y="2137"/>
                    <a:pt x="1606" y="2039"/>
                    <a:pt x="1821" y="1821"/>
                  </a:cubicBezTo>
                  <a:cubicBezTo>
                    <a:pt x="2493" y="1149"/>
                    <a:pt x="2019"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2" name="Google Shape;3442;p57"/>
            <p:cNvSpPr/>
            <p:nvPr/>
          </p:nvSpPr>
          <p:spPr>
            <a:xfrm>
              <a:off x="5799275" y="2333125"/>
              <a:ext cx="62200" cy="53450"/>
            </a:xfrm>
            <a:custGeom>
              <a:rect b="b" l="l" r="r" t="t"/>
              <a:pathLst>
                <a:path extrusionOk="0" h="2138" w="2488">
                  <a:moveTo>
                    <a:pt x="1057" y="1"/>
                  </a:moveTo>
                  <a:cubicBezTo>
                    <a:pt x="472" y="9"/>
                    <a:pt x="0" y="480"/>
                    <a:pt x="0" y="1066"/>
                  </a:cubicBezTo>
                  <a:cubicBezTo>
                    <a:pt x="0" y="1709"/>
                    <a:pt x="525" y="2137"/>
                    <a:pt x="1071" y="2137"/>
                  </a:cubicBezTo>
                  <a:cubicBezTo>
                    <a:pt x="1332" y="2137"/>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3" name="Google Shape;3443;p57"/>
            <p:cNvSpPr/>
            <p:nvPr/>
          </p:nvSpPr>
          <p:spPr>
            <a:xfrm>
              <a:off x="5799050" y="2637775"/>
              <a:ext cx="62425" cy="53450"/>
            </a:xfrm>
            <a:custGeom>
              <a:rect b="b" l="l" r="r" t="t"/>
              <a:pathLst>
                <a:path extrusionOk="0" h="2138" w="2497">
                  <a:moveTo>
                    <a:pt x="1066" y="1"/>
                  </a:moveTo>
                  <a:cubicBezTo>
                    <a:pt x="481" y="9"/>
                    <a:pt x="1" y="480"/>
                    <a:pt x="1" y="1074"/>
                  </a:cubicBezTo>
                  <a:cubicBezTo>
                    <a:pt x="1" y="1712"/>
                    <a:pt x="525" y="2137"/>
                    <a:pt x="1074" y="2137"/>
                  </a:cubicBezTo>
                  <a:cubicBezTo>
                    <a:pt x="1336"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4" name="Google Shape;3444;p57"/>
            <p:cNvSpPr/>
            <p:nvPr/>
          </p:nvSpPr>
          <p:spPr>
            <a:xfrm>
              <a:off x="5799275" y="2561575"/>
              <a:ext cx="62200" cy="53425"/>
            </a:xfrm>
            <a:custGeom>
              <a:rect b="b" l="l" r="r" t="t"/>
              <a:pathLst>
                <a:path extrusionOk="0" h="2137" w="2488">
                  <a:moveTo>
                    <a:pt x="1057" y="0"/>
                  </a:moveTo>
                  <a:cubicBezTo>
                    <a:pt x="472" y="8"/>
                    <a:pt x="0" y="480"/>
                    <a:pt x="0" y="1073"/>
                  </a:cubicBezTo>
                  <a:cubicBezTo>
                    <a:pt x="0" y="1711"/>
                    <a:pt x="524" y="2137"/>
                    <a:pt x="1070" y="2137"/>
                  </a:cubicBezTo>
                  <a:cubicBezTo>
                    <a:pt x="1331" y="2137"/>
                    <a:pt x="1597" y="2039"/>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5" name="Google Shape;3445;p57"/>
            <p:cNvSpPr/>
            <p:nvPr/>
          </p:nvSpPr>
          <p:spPr>
            <a:xfrm>
              <a:off x="5799050" y="2485550"/>
              <a:ext cx="62425" cy="53300"/>
            </a:xfrm>
            <a:custGeom>
              <a:rect b="b" l="l" r="r" t="t"/>
              <a:pathLst>
                <a:path extrusionOk="0" h="2132" w="2497">
                  <a:moveTo>
                    <a:pt x="1066" y="1"/>
                  </a:moveTo>
                  <a:cubicBezTo>
                    <a:pt x="481" y="1"/>
                    <a:pt x="1" y="472"/>
                    <a:pt x="1" y="1066"/>
                  </a:cubicBezTo>
                  <a:cubicBezTo>
                    <a:pt x="1" y="1708"/>
                    <a:pt x="523" y="2131"/>
                    <a:pt x="1070" y="2131"/>
                  </a:cubicBezTo>
                  <a:cubicBezTo>
                    <a:pt x="1333" y="2131"/>
                    <a:pt x="1603" y="2033"/>
                    <a:pt x="1822" y="1814"/>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6" name="Google Shape;3446;p57"/>
            <p:cNvSpPr/>
            <p:nvPr/>
          </p:nvSpPr>
          <p:spPr>
            <a:xfrm>
              <a:off x="5799275" y="2409350"/>
              <a:ext cx="62150" cy="53275"/>
            </a:xfrm>
            <a:custGeom>
              <a:rect b="b" l="l" r="r" t="t"/>
              <a:pathLst>
                <a:path extrusionOk="0" h="2131" w="2486">
                  <a:moveTo>
                    <a:pt x="1067" y="0"/>
                  </a:moveTo>
                  <a:cubicBezTo>
                    <a:pt x="1064" y="0"/>
                    <a:pt x="1060" y="0"/>
                    <a:pt x="1057" y="0"/>
                  </a:cubicBezTo>
                  <a:cubicBezTo>
                    <a:pt x="472" y="0"/>
                    <a:pt x="0" y="480"/>
                    <a:pt x="0" y="1065"/>
                  </a:cubicBezTo>
                  <a:cubicBezTo>
                    <a:pt x="0" y="1707"/>
                    <a:pt x="522" y="2131"/>
                    <a:pt x="1069" y="2131"/>
                  </a:cubicBezTo>
                  <a:cubicBezTo>
                    <a:pt x="1333" y="2131"/>
                    <a:pt x="1602" y="2032"/>
                    <a:pt x="1821" y="1813"/>
                  </a:cubicBezTo>
                  <a:cubicBezTo>
                    <a:pt x="2485" y="1149"/>
                    <a:pt x="2011" y="0"/>
                    <a:pt x="106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7" name="Google Shape;3447;p57"/>
            <p:cNvSpPr/>
            <p:nvPr/>
          </p:nvSpPr>
          <p:spPr>
            <a:xfrm>
              <a:off x="5723050" y="240935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8" name="Google Shape;3448;p57"/>
            <p:cNvSpPr/>
            <p:nvPr/>
          </p:nvSpPr>
          <p:spPr>
            <a:xfrm>
              <a:off x="564682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9" name="Google Shape;3449;p57"/>
            <p:cNvSpPr/>
            <p:nvPr/>
          </p:nvSpPr>
          <p:spPr>
            <a:xfrm>
              <a:off x="5570625" y="2409350"/>
              <a:ext cx="62200" cy="53350"/>
            </a:xfrm>
            <a:custGeom>
              <a:rect b="b" l="l" r="r" t="t"/>
              <a:pathLst>
                <a:path extrusionOk="0" h="2134" w="2488">
                  <a:moveTo>
                    <a:pt x="1065" y="0"/>
                  </a:moveTo>
                  <a:cubicBezTo>
                    <a:pt x="472" y="0"/>
                    <a:pt x="0" y="480"/>
                    <a:pt x="0" y="1065"/>
                  </a:cubicBezTo>
                  <a:cubicBezTo>
                    <a:pt x="0" y="1709"/>
                    <a:pt x="526" y="2133"/>
                    <a:pt x="1072" y="2133"/>
                  </a:cubicBezTo>
                  <a:cubicBezTo>
                    <a:pt x="1333"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0" name="Google Shape;3450;p57"/>
            <p:cNvSpPr/>
            <p:nvPr/>
          </p:nvSpPr>
          <p:spPr>
            <a:xfrm>
              <a:off x="5494400" y="2409350"/>
              <a:ext cx="62225" cy="53350"/>
            </a:xfrm>
            <a:custGeom>
              <a:rect b="b" l="l" r="r" t="t"/>
              <a:pathLst>
                <a:path extrusionOk="0" h="2134" w="2489">
                  <a:moveTo>
                    <a:pt x="1066" y="0"/>
                  </a:moveTo>
                  <a:cubicBezTo>
                    <a:pt x="480" y="0"/>
                    <a:pt x="1" y="480"/>
                    <a:pt x="1" y="1065"/>
                  </a:cubicBezTo>
                  <a:cubicBezTo>
                    <a:pt x="1" y="1709"/>
                    <a:pt x="526" y="2133"/>
                    <a:pt x="1075" y="2133"/>
                  </a:cubicBezTo>
                  <a:cubicBezTo>
                    <a:pt x="1337"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1" name="Google Shape;3451;p57"/>
            <p:cNvSpPr/>
            <p:nvPr/>
          </p:nvSpPr>
          <p:spPr>
            <a:xfrm>
              <a:off x="5418200" y="2409350"/>
              <a:ext cx="62425" cy="53350"/>
            </a:xfrm>
            <a:custGeom>
              <a:rect b="b" l="l" r="r" t="t"/>
              <a:pathLst>
                <a:path extrusionOk="0" h="2134"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2" name="Google Shape;3452;p57"/>
            <p:cNvSpPr/>
            <p:nvPr/>
          </p:nvSpPr>
          <p:spPr>
            <a:xfrm>
              <a:off x="5341975" y="240935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3" name="Google Shape;3453;p57"/>
            <p:cNvSpPr/>
            <p:nvPr/>
          </p:nvSpPr>
          <p:spPr>
            <a:xfrm>
              <a:off x="6027500" y="3399500"/>
              <a:ext cx="62425" cy="53350"/>
            </a:xfrm>
            <a:custGeom>
              <a:rect b="b" l="l" r="r" t="t"/>
              <a:pathLst>
                <a:path extrusionOk="0" h="2134" w="2497">
                  <a:moveTo>
                    <a:pt x="1073" y="1"/>
                  </a:moveTo>
                  <a:cubicBezTo>
                    <a:pt x="480" y="1"/>
                    <a:pt x="9" y="480"/>
                    <a:pt x="0" y="1066"/>
                  </a:cubicBezTo>
                  <a:cubicBezTo>
                    <a:pt x="0" y="1709"/>
                    <a:pt x="529" y="2134"/>
                    <a:pt x="1078" y="2134"/>
                  </a:cubicBezTo>
                  <a:cubicBezTo>
                    <a:pt x="1340" y="2134"/>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4" name="Google Shape;3454;p57"/>
            <p:cNvSpPr/>
            <p:nvPr/>
          </p:nvSpPr>
          <p:spPr>
            <a:xfrm>
              <a:off x="6027500" y="3323300"/>
              <a:ext cx="62425" cy="53425"/>
            </a:xfrm>
            <a:custGeom>
              <a:rect b="b" l="l" r="r" t="t"/>
              <a:pathLst>
                <a:path extrusionOk="0" h="2137" w="2497">
                  <a:moveTo>
                    <a:pt x="1073" y="0"/>
                  </a:moveTo>
                  <a:cubicBezTo>
                    <a:pt x="480" y="0"/>
                    <a:pt x="9" y="480"/>
                    <a:pt x="0" y="1065"/>
                  </a:cubicBezTo>
                  <a:cubicBezTo>
                    <a:pt x="0" y="1709"/>
                    <a:pt x="529" y="2137"/>
                    <a:pt x="1078" y="2137"/>
                  </a:cubicBezTo>
                  <a:cubicBezTo>
                    <a:pt x="1340" y="2137"/>
                    <a:pt x="1606" y="2039"/>
                    <a:pt x="1821" y="1821"/>
                  </a:cubicBezTo>
                  <a:cubicBezTo>
                    <a:pt x="2496" y="1154"/>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5" name="Google Shape;3455;p57"/>
            <p:cNvSpPr/>
            <p:nvPr/>
          </p:nvSpPr>
          <p:spPr>
            <a:xfrm>
              <a:off x="6103700" y="3171075"/>
              <a:ext cx="62425" cy="53275"/>
            </a:xfrm>
            <a:custGeom>
              <a:rect b="b" l="l" r="r" t="t"/>
              <a:pathLst>
                <a:path extrusionOk="0" h="2131" w="2497">
                  <a:moveTo>
                    <a:pt x="1066" y="0"/>
                  </a:moveTo>
                  <a:cubicBezTo>
                    <a:pt x="481" y="0"/>
                    <a:pt x="9" y="472"/>
                    <a:pt x="1" y="1065"/>
                  </a:cubicBezTo>
                  <a:cubicBezTo>
                    <a:pt x="1" y="1707"/>
                    <a:pt x="523" y="2131"/>
                    <a:pt x="1070" y="2131"/>
                  </a:cubicBezTo>
                  <a:cubicBezTo>
                    <a:pt x="1333" y="2131"/>
                    <a:pt x="1603" y="2032"/>
                    <a:pt x="1822" y="1813"/>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6" name="Google Shape;3456;p57"/>
            <p:cNvSpPr/>
            <p:nvPr/>
          </p:nvSpPr>
          <p:spPr>
            <a:xfrm>
              <a:off x="6103700" y="3094850"/>
              <a:ext cx="62425" cy="53350"/>
            </a:xfrm>
            <a:custGeom>
              <a:rect b="b" l="l" r="r" t="t"/>
              <a:pathLst>
                <a:path extrusionOk="0" h="2134" w="2497">
                  <a:moveTo>
                    <a:pt x="1066" y="1"/>
                  </a:moveTo>
                  <a:cubicBezTo>
                    <a:pt x="481" y="1"/>
                    <a:pt x="1" y="480"/>
                    <a:pt x="1" y="1066"/>
                  </a:cubicBezTo>
                  <a:cubicBezTo>
                    <a:pt x="1" y="1709"/>
                    <a:pt x="526" y="2134"/>
                    <a:pt x="1075" y="2134"/>
                  </a:cubicBezTo>
                  <a:cubicBezTo>
                    <a:pt x="1337" y="2134"/>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7" name="Google Shape;3457;p57"/>
            <p:cNvSpPr/>
            <p:nvPr/>
          </p:nvSpPr>
          <p:spPr>
            <a:xfrm>
              <a:off x="5951475" y="309485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8" name="Google Shape;3458;p57"/>
            <p:cNvSpPr/>
            <p:nvPr/>
          </p:nvSpPr>
          <p:spPr>
            <a:xfrm>
              <a:off x="595147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9" name="Google Shape;3459;p57"/>
            <p:cNvSpPr/>
            <p:nvPr/>
          </p:nvSpPr>
          <p:spPr>
            <a:xfrm>
              <a:off x="5875275" y="3399500"/>
              <a:ext cx="62225" cy="53350"/>
            </a:xfrm>
            <a:custGeom>
              <a:rect b="b" l="l" r="r" t="t"/>
              <a:pathLst>
                <a:path extrusionOk="0" h="2134" w="2489">
                  <a:moveTo>
                    <a:pt x="1065" y="1"/>
                  </a:moveTo>
                  <a:cubicBezTo>
                    <a:pt x="480" y="1"/>
                    <a:pt x="0" y="480"/>
                    <a:pt x="0" y="1066"/>
                  </a:cubicBezTo>
                  <a:cubicBezTo>
                    <a:pt x="0" y="1709"/>
                    <a:pt x="526" y="2134"/>
                    <a:pt x="1074" y="2134"/>
                  </a:cubicBezTo>
                  <a:cubicBezTo>
                    <a:pt x="1336" y="2134"/>
                    <a:pt x="1603" y="2037"/>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0" name="Google Shape;3460;p57"/>
            <p:cNvSpPr/>
            <p:nvPr/>
          </p:nvSpPr>
          <p:spPr>
            <a:xfrm>
              <a:off x="5875275" y="3323300"/>
              <a:ext cx="62225" cy="53425"/>
            </a:xfrm>
            <a:custGeom>
              <a:rect b="b" l="l" r="r" t="t"/>
              <a:pathLst>
                <a:path extrusionOk="0" h="2137" w="2489">
                  <a:moveTo>
                    <a:pt x="1065" y="0"/>
                  </a:moveTo>
                  <a:cubicBezTo>
                    <a:pt x="480" y="0"/>
                    <a:pt x="0" y="480"/>
                    <a:pt x="0" y="1065"/>
                  </a:cubicBezTo>
                  <a:cubicBezTo>
                    <a:pt x="0" y="1709"/>
                    <a:pt x="526" y="2137"/>
                    <a:pt x="1074" y="2137"/>
                  </a:cubicBezTo>
                  <a:cubicBezTo>
                    <a:pt x="1336"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1" name="Google Shape;3461;p57"/>
            <p:cNvSpPr/>
            <p:nvPr/>
          </p:nvSpPr>
          <p:spPr>
            <a:xfrm>
              <a:off x="5875275" y="3247075"/>
              <a:ext cx="62225" cy="53450"/>
            </a:xfrm>
            <a:custGeom>
              <a:rect b="b" l="l" r="r" t="t"/>
              <a:pathLst>
                <a:path extrusionOk="0" h="2138" w="2489">
                  <a:moveTo>
                    <a:pt x="1065" y="1"/>
                  </a:moveTo>
                  <a:cubicBezTo>
                    <a:pt x="480" y="9"/>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2" name="Google Shape;3462;p57"/>
            <p:cNvSpPr/>
            <p:nvPr/>
          </p:nvSpPr>
          <p:spPr>
            <a:xfrm>
              <a:off x="5799125" y="3399500"/>
              <a:ext cx="62350" cy="53450"/>
            </a:xfrm>
            <a:custGeom>
              <a:rect b="b" l="l" r="r" t="t"/>
              <a:pathLst>
                <a:path extrusionOk="0" h="2138" w="2494">
                  <a:moveTo>
                    <a:pt x="1063" y="1"/>
                  </a:moveTo>
                  <a:cubicBezTo>
                    <a:pt x="478" y="1"/>
                    <a:pt x="6" y="480"/>
                    <a:pt x="6" y="1066"/>
                  </a:cubicBezTo>
                  <a:cubicBezTo>
                    <a:pt x="1" y="1709"/>
                    <a:pt x="528" y="2137"/>
                    <a:pt x="1076" y="2137"/>
                  </a:cubicBezTo>
                  <a:cubicBezTo>
                    <a:pt x="1337" y="2137"/>
                    <a:pt x="1603" y="2040"/>
                    <a:pt x="1819" y="1822"/>
                  </a:cubicBezTo>
                  <a:cubicBezTo>
                    <a:pt x="2494" y="1147"/>
                    <a:pt x="2014" y="1"/>
                    <a:pt x="106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3" name="Google Shape;3463;p57"/>
            <p:cNvSpPr/>
            <p:nvPr/>
          </p:nvSpPr>
          <p:spPr>
            <a:xfrm>
              <a:off x="5799125" y="3323300"/>
              <a:ext cx="62350" cy="53425"/>
            </a:xfrm>
            <a:custGeom>
              <a:rect b="b" l="l" r="r" t="t"/>
              <a:pathLst>
                <a:path extrusionOk="0" h="2137" w="2494">
                  <a:moveTo>
                    <a:pt x="1063" y="0"/>
                  </a:moveTo>
                  <a:cubicBezTo>
                    <a:pt x="478" y="8"/>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4" name="Google Shape;3464;p57"/>
            <p:cNvSpPr/>
            <p:nvPr/>
          </p:nvSpPr>
          <p:spPr>
            <a:xfrm>
              <a:off x="6027500" y="3551925"/>
              <a:ext cx="62425" cy="53250"/>
            </a:xfrm>
            <a:custGeom>
              <a:rect b="b" l="l" r="r" t="t"/>
              <a:pathLst>
                <a:path extrusionOk="0" h="2130" w="2497">
                  <a:moveTo>
                    <a:pt x="1073" y="1"/>
                  </a:moveTo>
                  <a:cubicBezTo>
                    <a:pt x="480" y="1"/>
                    <a:pt x="9" y="472"/>
                    <a:pt x="0" y="1066"/>
                  </a:cubicBezTo>
                  <a:cubicBezTo>
                    <a:pt x="0" y="1704"/>
                    <a:pt x="529" y="2129"/>
                    <a:pt x="1077" y="2129"/>
                  </a:cubicBezTo>
                  <a:cubicBezTo>
                    <a:pt x="1339" y="2129"/>
                    <a:pt x="1606" y="2032"/>
                    <a:pt x="1821" y="1814"/>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5" name="Google Shape;3465;p57"/>
            <p:cNvSpPr/>
            <p:nvPr/>
          </p:nvSpPr>
          <p:spPr>
            <a:xfrm>
              <a:off x="5951475" y="3551925"/>
              <a:ext cx="62225" cy="53250"/>
            </a:xfrm>
            <a:custGeom>
              <a:rect b="b" l="l" r="r" t="t"/>
              <a:pathLst>
                <a:path extrusionOk="0" h="2130" w="2489">
                  <a:moveTo>
                    <a:pt x="1066" y="1"/>
                  </a:moveTo>
                  <a:cubicBezTo>
                    <a:pt x="472" y="1"/>
                    <a:pt x="1" y="472"/>
                    <a:pt x="1" y="1066"/>
                  </a:cubicBezTo>
                  <a:cubicBezTo>
                    <a:pt x="1" y="1704"/>
                    <a:pt x="525" y="2129"/>
                    <a:pt x="1071" y="2129"/>
                  </a:cubicBezTo>
                  <a:cubicBezTo>
                    <a:pt x="1332" y="2129"/>
                    <a:pt x="1598" y="2032"/>
                    <a:pt x="1814"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6" name="Google Shape;3466;p57"/>
            <p:cNvSpPr/>
            <p:nvPr/>
          </p:nvSpPr>
          <p:spPr>
            <a:xfrm>
              <a:off x="5875275" y="3551925"/>
              <a:ext cx="62225" cy="53250"/>
            </a:xfrm>
            <a:custGeom>
              <a:rect b="b" l="l" r="r" t="t"/>
              <a:pathLst>
                <a:path extrusionOk="0" h="2130" w="2489">
                  <a:moveTo>
                    <a:pt x="1065" y="1"/>
                  </a:moveTo>
                  <a:cubicBezTo>
                    <a:pt x="480" y="1"/>
                    <a:pt x="0" y="472"/>
                    <a:pt x="0" y="1066"/>
                  </a:cubicBezTo>
                  <a:cubicBezTo>
                    <a:pt x="0" y="1704"/>
                    <a:pt x="525" y="2129"/>
                    <a:pt x="1073" y="2129"/>
                  </a:cubicBezTo>
                  <a:cubicBezTo>
                    <a:pt x="1335" y="2129"/>
                    <a:pt x="1603" y="2032"/>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7" name="Google Shape;3467;p57"/>
            <p:cNvSpPr/>
            <p:nvPr/>
          </p:nvSpPr>
          <p:spPr>
            <a:xfrm>
              <a:off x="5799050" y="3551925"/>
              <a:ext cx="62375" cy="53300"/>
            </a:xfrm>
            <a:custGeom>
              <a:rect b="b" l="l" r="r" t="t"/>
              <a:pathLst>
                <a:path extrusionOk="0" h="2132" w="2495">
                  <a:moveTo>
                    <a:pt x="1076" y="1"/>
                  </a:moveTo>
                  <a:cubicBezTo>
                    <a:pt x="1073" y="1"/>
                    <a:pt x="1069" y="1"/>
                    <a:pt x="1066" y="1"/>
                  </a:cubicBezTo>
                  <a:cubicBezTo>
                    <a:pt x="481" y="1"/>
                    <a:pt x="1" y="480"/>
                    <a:pt x="9" y="1066"/>
                  </a:cubicBezTo>
                  <a:cubicBezTo>
                    <a:pt x="9" y="1708"/>
                    <a:pt x="531" y="2131"/>
                    <a:pt x="1078" y="2131"/>
                  </a:cubicBezTo>
                  <a:cubicBezTo>
                    <a:pt x="1342" y="2131"/>
                    <a:pt x="1611" y="2033"/>
                    <a:pt x="1830" y="1814"/>
                  </a:cubicBezTo>
                  <a:cubicBezTo>
                    <a:pt x="2494" y="1141"/>
                    <a:pt x="2020" y="1"/>
                    <a:pt x="107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8" name="Google Shape;3468;p57"/>
            <p:cNvSpPr/>
            <p:nvPr/>
          </p:nvSpPr>
          <p:spPr>
            <a:xfrm>
              <a:off x="5723050" y="3551925"/>
              <a:ext cx="62150" cy="53300"/>
            </a:xfrm>
            <a:custGeom>
              <a:rect b="b" l="l" r="r" t="t"/>
              <a:pathLst>
                <a:path extrusionOk="0" h="2132" w="2486">
                  <a:moveTo>
                    <a:pt x="1075" y="1"/>
                  </a:moveTo>
                  <a:cubicBezTo>
                    <a:pt x="1072" y="1"/>
                    <a:pt x="1069" y="1"/>
                    <a:pt x="1065" y="1"/>
                  </a:cubicBezTo>
                  <a:cubicBezTo>
                    <a:pt x="472" y="1"/>
                    <a:pt x="0" y="480"/>
                    <a:pt x="0" y="1066"/>
                  </a:cubicBezTo>
                  <a:cubicBezTo>
                    <a:pt x="0" y="1708"/>
                    <a:pt x="523" y="2131"/>
                    <a:pt x="1070" y="2131"/>
                  </a:cubicBezTo>
                  <a:cubicBezTo>
                    <a:pt x="1333" y="2131"/>
                    <a:pt x="1602" y="2033"/>
                    <a:pt x="1821" y="1814"/>
                  </a:cubicBezTo>
                  <a:cubicBezTo>
                    <a:pt x="2486" y="1141"/>
                    <a:pt x="2012" y="1"/>
                    <a:pt x="107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9" name="Google Shape;3469;p57"/>
            <p:cNvSpPr/>
            <p:nvPr/>
          </p:nvSpPr>
          <p:spPr>
            <a:xfrm>
              <a:off x="5723050" y="3475725"/>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7"/>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0" name="Google Shape;3470;p57"/>
            <p:cNvSpPr/>
            <p:nvPr/>
          </p:nvSpPr>
          <p:spPr>
            <a:xfrm>
              <a:off x="5646825" y="3475725"/>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7"/>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1" name="Google Shape;3471;p57"/>
            <p:cNvSpPr/>
            <p:nvPr/>
          </p:nvSpPr>
          <p:spPr>
            <a:xfrm>
              <a:off x="5646700" y="3399500"/>
              <a:ext cx="62350" cy="53350"/>
            </a:xfrm>
            <a:custGeom>
              <a:rect b="b" l="l" r="r" t="t"/>
              <a:pathLst>
                <a:path extrusionOk="0" h="2134" w="2494">
                  <a:moveTo>
                    <a:pt x="1071" y="1"/>
                  </a:moveTo>
                  <a:cubicBezTo>
                    <a:pt x="477" y="1"/>
                    <a:pt x="6" y="480"/>
                    <a:pt x="6" y="1066"/>
                  </a:cubicBezTo>
                  <a:cubicBezTo>
                    <a:pt x="0" y="1709"/>
                    <a:pt x="528" y="2134"/>
                    <a:pt x="1076" y="2134"/>
                  </a:cubicBezTo>
                  <a:cubicBezTo>
                    <a:pt x="1337" y="2134"/>
                    <a:pt x="1603" y="2037"/>
                    <a:pt x="1819" y="1822"/>
                  </a:cubicBezTo>
                  <a:cubicBezTo>
                    <a:pt x="2494" y="1147"/>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2" name="Google Shape;3472;p57"/>
            <p:cNvSpPr/>
            <p:nvPr/>
          </p:nvSpPr>
          <p:spPr>
            <a:xfrm>
              <a:off x="5570475" y="3399500"/>
              <a:ext cx="62350" cy="53350"/>
            </a:xfrm>
            <a:custGeom>
              <a:rect b="b" l="l" r="r" t="t"/>
              <a:pathLst>
                <a:path extrusionOk="0" h="2134" w="2494">
                  <a:moveTo>
                    <a:pt x="1071" y="1"/>
                  </a:moveTo>
                  <a:cubicBezTo>
                    <a:pt x="486" y="1"/>
                    <a:pt x="6" y="480"/>
                    <a:pt x="6" y="1066"/>
                  </a:cubicBezTo>
                  <a:cubicBezTo>
                    <a:pt x="1" y="1709"/>
                    <a:pt x="528" y="2134"/>
                    <a:pt x="1076" y="2134"/>
                  </a:cubicBezTo>
                  <a:cubicBezTo>
                    <a:pt x="1338" y="2134"/>
                    <a:pt x="1604" y="2037"/>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3" name="Google Shape;3473;p57"/>
            <p:cNvSpPr/>
            <p:nvPr/>
          </p:nvSpPr>
          <p:spPr>
            <a:xfrm>
              <a:off x="5570475" y="3323300"/>
              <a:ext cx="62350" cy="53425"/>
            </a:xfrm>
            <a:custGeom>
              <a:rect b="b" l="l" r="r" t="t"/>
              <a:pathLst>
                <a:path extrusionOk="0" h="2137" w="2494">
                  <a:moveTo>
                    <a:pt x="1071" y="0"/>
                  </a:moveTo>
                  <a:cubicBezTo>
                    <a:pt x="486" y="0"/>
                    <a:pt x="6" y="480"/>
                    <a:pt x="6" y="1065"/>
                  </a:cubicBezTo>
                  <a:cubicBezTo>
                    <a:pt x="1" y="1709"/>
                    <a:pt x="524" y="2137"/>
                    <a:pt x="1072" y="2137"/>
                  </a:cubicBezTo>
                  <a:cubicBezTo>
                    <a:pt x="1334"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4" name="Google Shape;3474;p57"/>
            <p:cNvSpPr/>
            <p:nvPr/>
          </p:nvSpPr>
          <p:spPr>
            <a:xfrm>
              <a:off x="5494275" y="3323300"/>
              <a:ext cx="62350" cy="53425"/>
            </a:xfrm>
            <a:custGeom>
              <a:rect b="b" l="l" r="r" t="t"/>
              <a:pathLst>
                <a:path extrusionOk="0" h="2137" w="2494">
                  <a:moveTo>
                    <a:pt x="1071" y="0"/>
                  </a:moveTo>
                  <a:cubicBezTo>
                    <a:pt x="485" y="0"/>
                    <a:pt x="6" y="480"/>
                    <a:pt x="6" y="1065"/>
                  </a:cubicBezTo>
                  <a:cubicBezTo>
                    <a:pt x="0" y="1709"/>
                    <a:pt x="524" y="2137"/>
                    <a:pt x="1072" y="2137"/>
                  </a:cubicBezTo>
                  <a:cubicBezTo>
                    <a:pt x="1333" y="2137"/>
                    <a:pt x="1601" y="2039"/>
                    <a:pt x="1819" y="1821"/>
                  </a:cubicBezTo>
                  <a:cubicBezTo>
                    <a:pt x="2493" y="1154"/>
                    <a:pt x="2022" y="8"/>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5" name="Google Shape;3475;p57"/>
            <p:cNvSpPr/>
            <p:nvPr/>
          </p:nvSpPr>
          <p:spPr>
            <a:xfrm>
              <a:off x="5494275" y="3247075"/>
              <a:ext cx="62350" cy="53500"/>
            </a:xfrm>
            <a:custGeom>
              <a:rect b="b" l="l" r="r" t="t"/>
              <a:pathLst>
                <a:path extrusionOk="0" h="2140" w="2494">
                  <a:moveTo>
                    <a:pt x="1071" y="1"/>
                  </a:moveTo>
                  <a:cubicBezTo>
                    <a:pt x="485" y="1"/>
                    <a:pt x="6" y="480"/>
                    <a:pt x="6" y="1066"/>
                  </a:cubicBezTo>
                  <a:cubicBezTo>
                    <a:pt x="0" y="1711"/>
                    <a:pt x="527" y="2140"/>
                    <a:pt x="1077" y="2140"/>
                  </a:cubicBezTo>
                  <a:cubicBezTo>
                    <a:pt x="1337" y="2140"/>
                    <a:pt x="1602" y="2044"/>
                    <a:pt x="1819" y="1830"/>
                  </a:cubicBezTo>
                  <a:cubicBezTo>
                    <a:pt x="2493" y="1155"/>
                    <a:pt x="2022" y="9"/>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6" name="Google Shape;3476;p57"/>
            <p:cNvSpPr/>
            <p:nvPr/>
          </p:nvSpPr>
          <p:spPr>
            <a:xfrm>
              <a:off x="5646700" y="3247075"/>
              <a:ext cx="62350" cy="53450"/>
            </a:xfrm>
            <a:custGeom>
              <a:rect b="b" l="l" r="r" t="t"/>
              <a:pathLst>
                <a:path extrusionOk="0" h="2138" w="2494">
                  <a:moveTo>
                    <a:pt x="1071" y="1"/>
                  </a:moveTo>
                  <a:cubicBezTo>
                    <a:pt x="486" y="9"/>
                    <a:pt x="6" y="480"/>
                    <a:pt x="6" y="1066"/>
                  </a:cubicBezTo>
                  <a:cubicBezTo>
                    <a:pt x="0" y="1709"/>
                    <a:pt x="524" y="2137"/>
                    <a:pt x="1072" y="2137"/>
                  </a:cubicBezTo>
                  <a:cubicBezTo>
                    <a:pt x="1333" y="2137"/>
                    <a:pt x="1601" y="2040"/>
                    <a:pt x="1819" y="1822"/>
                  </a:cubicBezTo>
                  <a:cubicBezTo>
                    <a:pt x="2494" y="1155"/>
                    <a:pt x="2022" y="1"/>
                    <a:pt x="107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7" name="Google Shape;3477;p57"/>
            <p:cNvSpPr/>
            <p:nvPr/>
          </p:nvSpPr>
          <p:spPr>
            <a:xfrm>
              <a:off x="5570625" y="3171075"/>
              <a:ext cx="62200" cy="53350"/>
            </a:xfrm>
            <a:custGeom>
              <a:rect b="b" l="l" r="r" t="t"/>
              <a:pathLst>
                <a:path extrusionOk="0" h="2134" w="2488">
                  <a:moveTo>
                    <a:pt x="1065" y="0"/>
                  </a:moveTo>
                  <a:cubicBezTo>
                    <a:pt x="472" y="0"/>
                    <a:pt x="0" y="472"/>
                    <a:pt x="0" y="1065"/>
                  </a:cubicBezTo>
                  <a:cubicBezTo>
                    <a:pt x="0" y="1709"/>
                    <a:pt x="526" y="2133"/>
                    <a:pt x="1072" y="2133"/>
                  </a:cubicBezTo>
                  <a:cubicBezTo>
                    <a:pt x="1333" y="2133"/>
                    <a:pt x="1598" y="2037"/>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8" name="Google Shape;3478;p57"/>
            <p:cNvSpPr/>
            <p:nvPr/>
          </p:nvSpPr>
          <p:spPr>
            <a:xfrm>
              <a:off x="5494400" y="3094850"/>
              <a:ext cx="62225" cy="53350"/>
            </a:xfrm>
            <a:custGeom>
              <a:rect b="b" l="l" r="r" t="t"/>
              <a:pathLst>
                <a:path extrusionOk="0" h="2134" w="2489">
                  <a:moveTo>
                    <a:pt x="1066" y="1"/>
                  </a:moveTo>
                  <a:cubicBezTo>
                    <a:pt x="480" y="1"/>
                    <a:pt x="1" y="480"/>
                    <a:pt x="1" y="1066"/>
                  </a:cubicBezTo>
                  <a:cubicBezTo>
                    <a:pt x="1" y="1709"/>
                    <a:pt x="526" y="2134"/>
                    <a:pt x="1075" y="2134"/>
                  </a:cubicBezTo>
                  <a:cubicBezTo>
                    <a:pt x="1337" y="2134"/>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9" name="Google Shape;3479;p57"/>
            <p:cNvSpPr/>
            <p:nvPr/>
          </p:nvSpPr>
          <p:spPr>
            <a:xfrm>
              <a:off x="7322525" y="1495200"/>
              <a:ext cx="62400" cy="53325"/>
            </a:xfrm>
            <a:custGeom>
              <a:rect b="b" l="l" r="r" t="t"/>
              <a:pathLst>
                <a:path extrusionOk="0" h="2133" w="2496">
                  <a:moveTo>
                    <a:pt x="1073" y="0"/>
                  </a:moveTo>
                  <a:cubicBezTo>
                    <a:pt x="480" y="0"/>
                    <a:pt x="8" y="480"/>
                    <a:pt x="0" y="1065"/>
                  </a:cubicBezTo>
                  <a:cubicBezTo>
                    <a:pt x="0" y="1709"/>
                    <a:pt x="529" y="2133"/>
                    <a:pt x="1078" y="2133"/>
                  </a:cubicBezTo>
                  <a:cubicBezTo>
                    <a:pt x="1340" y="2133"/>
                    <a:pt x="1606"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0" name="Google Shape;3480;p57"/>
            <p:cNvSpPr/>
            <p:nvPr/>
          </p:nvSpPr>
          <p:spPr>
            <a:xfrm>
              <a:off x="7246500"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1" name="Google Shape;3481;p57"/>
            <p:cNvSpPr/>
            <p:nvPr/>
          </p:nvSpPr>
          <p:spPr>
            <a:xfrm>
              <a:off x="724650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2" name="Google Shape;3482;p57"/>
            <p:cNvSpPr/>
            <p:nvPr/>
          </p:nvSpPr>
          <p:spPr>
            <a:xfrm>
              <a:off x="7170300" y="1495200"/>
              <a:ext cx="62200" cy="53325"/>
            </a:xfrm>
            <a:custGeom>
              <a:rect b="b" l="l" r="r" t="t"/>
              <a:pathLst>
                <a:path extrusionOk="0" h="2133" w="2488">
                  <a:moveTo>
                    <a:pt x="1065" y="0"/>
                  </a:moveTo>
                  <a:cubicBezTo>
                    <a:pt x="480" y="0"/>
                    <a:pt x="0" y="480"/>
                    <a:pt x="0" y="1065"/>
                  </a:cubicBezTo>
                  <a:cubicBezTo>
                    <a:pt x="0" y="1709"/>
                    <a:pt x="526"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3" name="Google Shape;3483;p57"/>
            <p:cNvSpPr/>
            <p:nvPr/>
          </p:nvSpPr>
          <p:spPr>
            <a:xfrm>
              <a:off x="7170300" y="141897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4" name="Google Shape;3484;p57"/>
            <p:cNvSpPr/>
            <p:nvPr/>
          </p:nvSpPr>
          <p:spPr>
            <a:xfrm>
              <a:off x="7094075" y="1571400"/>
              <a:ext cx="62425" cy="53250"/>
            </a:xfrm>
            <a:custGeom>
              <a:rect b="b" l="l" r="r" t="t"/>
              <a:pathLst>
                <a:path extrusionOk="0" h="2130" w="2497">
                  <a:moveTo>
                    <a:pt x="1066" y="1"/>
                  </a:moveTo>
                  <a:cubicBezTo>
                    <a:pt x="480" y="1"/>
                    <a:pt x="1" y="472"/>
                    <a:pt x="1" y="1066"/>
                  </a:cubicBezTo>
                  <a:cubicBezTo>
                    <a:pt x="1" y="1703"/>
                    <a:pt x="525" y="2129"/>
                    <a:pt x="1073" y="2129"/>
                  </a:cubicBezTo>
                  <a:cubicBezTo>
                    <a:pt x="1336" y="2129"/>
                    <a:pt x="1603" y="2032"/>
                    <a:pt x="1822" y="1813"/>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5" name="Google Shape;3485;p57"/>
            <p:cNvSpPr/>
            <p:nvPr/>
          </p:nvSpPr>
          <p:spPr>
            <a:xfrm>
              <a:off x="7094075" y="1418975"/>
              <a:ext cx="62425" cy="53350"/>
            </a:xfrm>
            <a:custGeom>
              <a:rect b="b" l="l" r="r" t="t"/>
              <a:pathLst>
                <a:path extrusionOk="0" h="2134" w="2497">
                  <a:moveTo>
                    <a:pt x="1066" y="1"/>
                  </a:moveTo>
                  <a:cubicBezTo>
                    <a:pt x="480" y="1"/>
                    <a:pt x="1" y="480"/>
                    <a:pt x="1" y="1065"/>
                  </a:cubicBezTo>
                  <a:cubicBezTo>
                    <a:pt x="1" y="1709"/>
                    <a:pt x="526" y="2133"/>
                    <a:pt x="1075" y="2133"/>
                  </a:cubicBezTo>
                  <a:cubicBezTo>
                    <a:pt x="1337" y="2133"/>
                    <a:pt x="1604" y="2037"/>
                    <a:pt x="1822" y="1822"/>
                  </a:cubicBezTo>
                  <a:cubicBezTo>
                    <a:pt x="2496"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6" name="Google Shape;3486;p57"/>
            <p:cNvSpPr/>
            <p:nvPr/>
          </p:nvSpPr>
          <p:spPr>
            <a:xfrm>
              <a:off x="7017875" y="1571400"/>
              <a:ext cx="62400" cy="53250"/>
            </a:xfrm>
            <a:custGeom>
              <a:rect b="b" l="l" r="r" t="t"/>
              <a:pathLst>
                <a:path extrusionOk="0" h="2130" w="2496">
                  <a:moveTo>
                    <a:pt x="1073" y="1"/>
                  </a:moveTo>
                  <a:cubicBezTo>
                    <a:pt x="480" y="1"/>
                    <a:pt x="8" y="472"/>
                    <a:pt x="0" y="1066"/>
                  </a:cubicBezTo>
                  <a:cubicBezTo>
                    <a:pt x="0" y="1703"/>
                    <a:pt x="528" y="2129"/>
                    <a:pt x="1076" y="2129"/>
                  </a:cubicBezTo>
                  <a:cubicBezTo>
                    <a:pt x="1339" y="2129"/>
                    <a:pt x="1605" y="2032"/>
                    <a:pt x="1821" y="1813"/>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7" name="Google Shape;3487;p57"/>
            <p:cNvSpPr/>
            <p:nvPr/>
          </p:nvSpPr>
          <p:spPr>
            <a:xfrm>
              <a:off x="7017875" y="1418975"/>
              <a:ext cx="62400" cy="53350"/>
            </a:xfrm>
            <a:custGeom>
              <a:rect b="b" l="l" r="r" t="t"/>
              <a:pathLst>
                <a:path extrusionOk="0" h="2134" w="2496">
                  <a:moveTo>
                    <a:pt x="1073" y="1"/>
                  </a:moveTo>
                  <a:cubicBezTo>
                    <a:pt x="480" y="1"/>
                    <a:pt x="8" y="480"/>
                    <a:pt x="0" y="1065"/>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8" name="Google Shape;3488;p57"/>
            <p:cNvSpPr/>
            <p:nvPr/>
          </p:nvSpPr>
          <p:spPr>
            <a:xfrm>
              <a:off x="6941850" y="164740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89" name="Google Shape;3489;p57"/>
            <p:cNvSpPr/>
            <p:nvPr/>
          </p:nvSpPr>
          <p:spPr>
            <a:xfrm>
              <a:off x="6941850" y="1571400"/>
              <a:ext cx="62225" cy="53250"/>
            </a:xfrm>
            <a:custGeom>
              <a:rect b="b" l="l" r="r" t="t"/>
              <a:pathLst>
                <a:path extrusionOk="0" h="2130" w="2489">
                  <a:moveTo>
                    <a:pt x="1066" y="1"/>
                  </a:moveTo>
                  <a:cubicBezTo>
                    <a:pt x="472" y="1"/>
                    <a:pt x="1" y="472"/>
                    <a:pt x="1" y="1066"/>
                  </a:cubicBezTo>
                  <a:cubicBezTo>
                    <a:pt x="1" y="1703"/>
                    <a:pt x="525" y="2129"/>
                    <a:pt x="1071" y="2129"/>
                  </a:cubicBezTo>
                  <a:cubicBezTo>
                    <a:pt x="1332" y="2129"/>
                    <a:pt x="1598" y="2032"/>
                    <a:pt x="1814" y="1813"/>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0" name="Google Shape;3490;p57"/>
            <p:cNvSpPr/>
            <p:nvPr/>
          </p:nvSpPr>
          <p:spPr>
            <a:xfrm>
              <a:off x="6941850" y="141897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1" name="Google Shape;3491;p57"/>
            <p:cNvSpPr/>
            <p:nvPr/>
          </p:nvSpPr>
          <p:spPr>
            <a:xfrm>
              <a:off x="69418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2" name="Google Shape;3492;p57"/>
            <p:cNvSpPr/>
            <p:nvPr/>
          </p:nvSpPr>
          <p:spPr>
            <a:xfrm>
              <a:off x="6865650" y="1723625"/>
              <a:ext cx="62200" cy="53350"/>
            </a:xfrm>
            <a:custGeom>
              <a:rect b="b" l="l" r="r" t="t"/>
              <a:pathLst>
                <a:path extrusionOk="0" h="2134" w="2488">
                  <a:moveTo>
                    <a:pt x="1065" y="1"/>
                  </a:moveTo>
                  <a:cubicBezTo>
                    <a:pt x="480" y="1"/>
                    <a:pt x="0" y="480"/>
                    <a:pt x="0" y="1065"/>
                  </a:cubicBezTo>
                  <a:cubicBezTo>
                    <a:pt x="0" y="1709"/>
                    <a:pt x="526"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3" name="Google Shape;3493;p57"/>
            <p:cNvSpPr/>
            <p:nvPr/>
          </p:nvSpPr>
          <p:spPr>
            <a:xfrm>
              <a:off x="6865650" y="1647400"/>
              <a:ext cx="62200" cy="53450"/>
            </a:xfrm>
            <a:custGeom>
              <a:rect b="b" l="l" r="r" t="t"/>
              <a:pathLst>
                <a:path extrusionOk="0" h="2138" w="2488">
                  <a:moveTo>
                    <a:pt x="1065" y="1"/>
                  </a:moveTo>
                  <a:cubicBezTo>
                    <a:pt x="480" y="9"/>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4" name="Google Shape;3494;p57"/>
            <p:cNvSpPr/>
            <p:nvPr/>
          </p:nvSpPr>
          <p:spPr>
            <a:xfrm>
              <a:off x="6865650" y="1571400"/>
              <a:ext cx="62200" cy="53250"/>
            </a:xfrm>
            <a:custGeom>
              <a:rect b="b" l="l" r="r" t="t"/>
              <a:pathLst>
                <a:path extrusionOk="0" h="2130" w="2488">
                  <a:moveTo>
                    <a:pt x="1065" y="1"/>
                  </a:moveTo>
                  <a:cubicBezTo>
                    <a:pt x="480" y="1"/>
                    <a:pt x="0" y="472"/>
                    <a:pt x="0" y="1066"/>
                  </a:cubicBezTo>
                  <a:cubicBezTo>
                    <a:pt x="0" y="1703"/>
                    <a:pt x="525" y="2129"/>
                    <a:pt x="1073" y="2129"/>
                  </a:cubicBezTo>
                  <a:cubicBezTo>
                    <a:pt x="1335" y="2129"/>
                    <a:pt x="1603" y="2032"/>
                    <a:pt x="1821" y="1813"/>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5" name="Google Shape;3495;p57"/>
            <p:cNvSpPr/>
            <p:nvPr/>
          </p:nvSpPr>
          <p:spPr>
            <a:xfrm>
              <a:off x="686565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6" name="Google Shape;3496;p57"/>
            <p:cNvSpPr/>
            <p:nvPr/>
          </p:nvSpPr>
          <p:spPr>
            <a:xfrm>
              <a:off x="6789225" y="17998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25"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7" name="Google Shape;3497;p57"/>
            <p:cNvSpPr/>
            <p:nvPr/>
          </p:nvSpPr>
          <p:spPr>
            <a:xfrm>
              <a:off x="6789225" y="172362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8" name="Google Shape;3498;p57"/>
            <p:cNvSpPr/>
            <p:nvPr/>
          </p:nvSpPr>
          <p:spPr>
            <a:xfrm>
              <a:off x="6789225" y="1571400"/>
              <a:ext cx="62425" cy="53250"/>
            </a:xfrm>
            <a:custGeom>
              <a:rect b="b" l="l" r="r" t="t"/>
              <a:pathLst>
                <a:path extrusionOk="0" h="2130" w="2497">
                  <a:moveTo>
                    <a:pt x="1074" y="1"/>
                  </a:moveTo>
                  <a:cubicBezTo>
                    <a:pt x="480" y="1"/>
                    <a:pt x="9" y="472"/>
                    <a:pt x="1" y="1066"/>
                  </a:cubicBezTo>
                  <a:cubicBezTo>
                    <a:pt x="1" y="1703"/>
                    <a:pt x="525" y="2129"/>
                    <a:pt x="1073" y="2129"/>
                  </a:cubicBezTo>
                  <a:cubicBezTo>
                    <a:pt x="1335" y="2129"/>
                    <a:pt x="1603" y="2032"/>
                    <a:pt x="1822" y="1813"/>
                  </a:cubicBezTo>
                  <a:cubicBezTo>
                    <a:pt x="2496" y="1147"/>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99" name="Google Shape;3499;p57"/>
            <p:cNvSpPr/>
            <p:nvPr/>
          </p:nvSpPr>
          <p:spPr>
            <a:xfrm>
              <a:off x="6789225" y="1342750"/>
              <a:ext cx="62425" cy="53450"/>
            </a:xfrm>
            <a:custGeom>
              <a:rect b="b" l="l" r="r" t="t"/>
              <a:pathLst>
                <a:path extrusionOk="0" h="2138" w="2497">
                  <a:moveTo>
                    <a:pt x="1074" y="1"/>
                  </a:moveTo>
                  <a:cubicBezTo>
                    <a:pt x="480" y="1"/>
                    <a:pt x="9" y="481"/>
                    <a:pt x="1" y="1066"/>
                  </a:cubicBezTo>
                  <a:cubicBezTo>
                    <a:pt x="1" y="1710"/>
                    <a:pt x="526" y="2138"/>
                    <a:pt x="1074" y="2138"/>
                  </a:cubicBezTo>
                  <a:cubicBezTo>
                    <a:pt x="1336" y="2138"/>
                    <a:pt x="1604" y="2040"/>
                    <a:pt x="1822" y="1822"/>
                  </a:cubicBezTo>
                  <a:cubicBezTo>
                    <a:pt x="2496" y="1155"/>
                    <a:pt x="2025"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0" name="Google Shape;3500;p57"/>
            <p:cNvSpPr/>
            <p:nvPr/>
          </p:nvSpPr>
          <p:spPr>
            <a:xfrm>
              <a:off x="6713225" y="1876050"/>
              <a:ext cx="62200" cy="53275"/>
            </a:xfrm>
            <a:custGeom>
              <a:rect b="b" l="l" r="r" t="t"/>
              <a:pathLst>
                <a:path extrusionOk="0" h="2131" w="2488">
                  <a:moveTo>
                    <a:pt x="1065" y="1"/>
                  </a:moveTo>
                  <a:cubicBezTo>
                    <a:pt x="472" y="1"/>
                    <a:pt x="0" y="472"/>
                    <a:pt x="0" y="1066"/>
                  </a:cubicBezTo>
                  <a:cubicBezTo>
                    <a:pt x="0" y="1707"/>
                    <a:pt x="522" y="2131"/>
                    <a:pt x="1067" y="2131"/>
                  </a:cubicBezTo>
                  <a:cubicBezTo>
                    <a:pt x="1329" y="2131"/>
                    <a:pt x="1596" y="2033"/>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1" name="Google Shape;3501;p57"/>
            <p:cNvSpPr/>
            <p:nvPr/>
          </p:nvSpPr>
          <p:spPr>
            <a:xfrm>
              <a:off x="6713225" y="179985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2" name="Google Shape;3502;p57"/>
            <p:cNvSpPr/>
            <p:nvPr/>
          </p:nvSpPr>
          <p:spPr>
            <a:xfrm>
              <a:off x="6713225" y="1647400"/>
              <a:ext cx="62200" cy="53450"/>
            </a:xfrm>
            <a:custGeom>
              <a:rect b="b" l="l" r="r" t="t"/>
              <a:pathLst>
                <a:path extrusionOk="0" h="2138" w="2488">
                  <a:moveTo>
                    <a:pt x="1065" y="1"/>
                  </a:moveTo>
                  <a:cubicBezTo>
                    <a:pt x="472" y="9"/>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3" name="Google Shape;3503;p57"/>
            <p:cNvSpPr/>
            <p:nvPr/>
          </p:nvSpPr>
          <p:spPr>
            <a:xfrm>
              <a:off x="6713225" y="1571400"/>
              <a:ext cx="62200" cy="53250"/>
            </a:xfrm>
            <a:custGeom>
              <a:rect b="b" l="l" r="r" t="t"/>
              <a:pathLst>
                <a:path extrusionOk="0" h="2130" w="2488">
                  <a:moveTo>
                    <a:pt x="1065" y="1"/>
                  </a:moveTo>
                  <a:cubicBezTo>
                    <a:pt x="472" y="1"/>
                    <a:pt x="0" y="472"/>
                    <a:pt x="0" y="1066"/>
                  </a:cubicBezTo>
                  <a:cubicBezTo>
                    <a:pt x="0" y="1703"/>
                    <a:pt x="525" y="2129"/>
                    <a:pt x="1070" y="2129"/>
                  </a:cubicBezTo>
                  <a:cubicBezTo>
                    <a:pt x="1331" y="2129"/>
                    <a:pt x="1597" y="2032"/>
                    <a:pt x="1813" y="1813"/>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4" name="Google Shape;3504;p57"/>
            <p:cNvSpPr/>
            <p:nvPr/>
          </p:nvSpPr>
          <p:spPr>
            <a:xfrm>
              <a:off x="6713225" y="1342750"/>
              <a:ext cx="62200" cy="53450"/>
            </a:xfrm>
            <a:custGeom>
              <a:rect b="b" l="l" r="r" t="t"/>
              <a:pathLst>
                <a:path extrusionOk="0" h="2138" w="2488">
                  <a:moveTo>
                    <a:pt x="1065" y="1"/>
                  </a:moveTo>
                  <a:cubicBezTo>
                    <a:pt x="472" y="1"/>
                    <a:pt x="0" y="481"/>
                    <a:pt x="0" y="1066"/>
                  </a:cubicBezTo>
                  <a:cubicBezTo>
                    <a:pt x="0" y="1710"/>
                    <a:pt x="525" y="2138"/>
                    <a:pt x="1071"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5" name="Google Shape;3505;p57"/>
            <p:cNvSpPr/>
            <p:nvPr/>
          </p:nvSpPr>
          <p:spPr>
            <a:xfrm>
              <a:off x="6637000" y="164740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6" name="Google Shape;3506;p57"/>
            <p:cNvSpPr/>
            <p:nvPr/>
          </p:nvSpPr>
          <p:spPr>
            <a:xfrm>
              <a:off x="6637000" y="1342750"/>
              <a:ext cx="62225" cy="53450"/>
            </a:xfrm>
            <a:custGeom>
              <a:rect b="b" l="l" r="r" t="t"/>
              <a:pathLst>
                <a:path extrusionOk="0" h="2138" w="2489">
                  <a:moveTo>
                    <a:pt x="1066" y="1"/>
                  </a:moveTo>
                  <a:cubicBezTo>
                    <a:pt x="480" y="1"/>
                    <a:pt x="1" y="481"/>
                    <a:pt x="1" y="1066"/>
                  </a:cubicBezTo>
                  <a:cubicBezTo>
                    <a:pt x="1" y="1710"/>
                    <a:pt x="526" y="2138"/>
                    <a:pt x="1072" y="2138"/>
                  </a:cubicBezTo>
                  <a:cubicBezTo>
                    <a:pt x="1333" y="2138"/>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7" name="Google Shape;3507;p57"/>
            <p:cNvSpPr/>
            <p:nvPr/>
          </p:nvSpPr>
          <p:spPr>
            <a:xfrm>
              <a:off x="6560800" y="164740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8" name="Google Shape;3508;p57"/>
            <p:cNvSpPr/>
            <p:nvPr/>
          </p:nvSpPr>
          <p:spPr>
            <a:xfrm>
              <a:off x="6560800"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9" name="Google Shape;3509;p57"/>
            <p:cNvSpPr/>
            <p:nvPr/>
          </p:nvSpPr>
          <p:spPr>
            <a:xfrm>
              <a:off x="6560800" y="1266550"/>
              <a:ext cx="62200" cy="53450"/>
            </a:xfrm>
            <a:custGeom>
              <a:rect b="b" l="l" r="r" t="t"/>
              <a:pathLst>
                <a:path extrusionOk="0" h="2138" w="2488">
                  <a:moveTo>
                    <a:pt x="1065" y="0"/>
                  </a:moveTo>
                  <a:cubicBezTo>
                    <a:pt x="480" y="9"/>
                    <a:pt x="0" y="480"/>
                    <a:pt x="0" y="1074"/>
                  </a:cubicBezTo>
                  <a:cubicBezTo>
                    <a:pt x="0" y="1711"/>
                    <a:pt x="524"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0" name="Google Shape;3510;p57"/>
            <p:cNvSpPr/>
            <p:nvPr/>
          </p:nvSpPr>
          <p:spPr>
            <a:xfrm>
              <a:off x="6484575" y="1647400"/>
              <a:ext cx="62425" cy="53450"/>
            </a:xfrm>
            <a:custGeom>
              <a:rect b="b" l="l" r="r" t="t"/>
              <a:pathLst>
                <a:path extrusionOk="0" h="2138" w="2497">
                  <a:moveTo>
                    <a:pt x="1065" y="1"/>
                  </a:moveTo>
                  <a:cubicBezTo>
                    <a:pt x="480" y="9"/>
                    <a:pt x="1" y="481"/>
                    <a:pt x="1" y="1066"/>
                  </a:cubicBezTo>
                  <a:cubicBezTo>
                    <a:pt x="1" y="1710"/>
                    <a:pt x="526" y="2138"/>
                    <a:pt x="1074" y="2138"/>
                  </a:cubicBezTo>
                  <a:cubicBezTo>
                    <a:pt x="1336" y="2138"/>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1" name="Google Shape;3511;p57"/>
            <p:cNvSpPr/>
            <p:nvPr/>
          </p:nvSpPr>
          <p:spPr>
            <a:xfrm>
              <a:off x="6484575" y="1266550"/>
              <a:ext cx="62425" cy="53450"/>
            </a:xfrm>
            <a:custGeom>
              <a:rect b="b" l="l" r="r" t="t"/>
              <a:pathLst>
                <a:path extrusionOk="0" h="2138" w="2497">
                  <a:moveTo>
                    <a:pt x="1065" y="0"/>
                  </a:moveTo>
                  <a:cubicBezTo>
                    <a:pt x="480" y="9"/>
                    <a:pt x="1" y="480"/>
                    <a:pt x="1" y="1074"/>
                  </a:cubicBezTo>
                  <a:cubicBezTo>
                    <a:pt x="1" y="1711"/>
                    <a:pt x="525" y="2137"/>
                    <a:pt x="1073" y="2137"/>
                  </a:cubicBezTo>
                  <a:cubicBezTo>
                    <a:pt x="1335" y="2137"/>
                    <a:pt x="1603" y="2040"/>
                    <a:pt x="1822" y="1821"/>
                  </a:cubicBezTo>
                  <a:cubicBezTo>
                    <a:pt x="2496" y="1155"/>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2" name="Google Shape;3512;p57"/>
            <p:cNvSpPr/>
            <p:nvPr/>
          </p:nvSpPr>
          <p:spPr>
            <a:xfrm>
              <a:off x="6408350" y="2333125"/>
              <a:ext cx="62425" cy="53450"/>
            </a:xfrm>
            <a:custGeom>
              <a:rect b="b" l="l" r="r" t="t"/>
              <a:pathLst>
                <a:path extrusionOk="0" h="2138" w="2497">
                  <a:moveTo>
                    <a:pt x="1074" y="1"/>
                  </a:moveTo>
                  <a:cubicBezTo>
                    <a:pt x="481" y="1"/>
                    <a:pt x="1" y="480"/>
                    <a:pt x="1" y="1066"/>
                  </a:cubicBezTo>
                  <a:cubicBezTo>
                    <a:pt x="1" y="1709"/>
                    <a:pt x="526" y="2137"/>
                    <a:pt x="1075" y="2137"/>
                  </a:cubicBezTo>
                  <a:cubicBezTo>
                    <a:pt x="1337" y="2137"/>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3" name="Google Shape;3513;p57"/>
            <p:cNvSpPr/>
            <p:nvPr/>
          </p:nvSpPr>
          <p:spPr>
            <a:xfrm>
              <a:off x="6408350" y="2256925"/>
              <a:ext cx="62575" cy="53425"/>
            </a:xfrm>
            <a:custGeom>
              <a:rect b="b" l="l" r="r" t="t"/>
              <a:pathLst>
                <a:path extrusionOk="0" h="2137" w="2503">
                  <a:moveTo>
                    <a:pt x="1084" y="0"/>
                  </a:moveTo>
                  <a:cubicBezTo>
                    <a:pt x="1081" y="0"/>
                    <a:pt x="1077" y="0"/>
                    <a:pt x="1074" y="0"/>
                  </a:cubicBezTo>
                  <a:cubicBezTo>
                    <a:pt x="481" y="0"/>
                    <a:pt x="1" y="480"/>
                    <a:pt x="1" y="1065"/>
                  </a:cubicBezTo>
                  <a:cubicBezTo>
                    <a:pt x="1" y="1709"/>
                    <a:pt x="530" y="2137"/>
                    <a:pt x="1081" y="2137"/>
                  </a:cubicBezTo>
                  <a:cubicBezTo>
                    <a:pt x="1344" y="2137"/>
                    <a:pt x="1612" y="2039"/>
                    <a:pt x="1830" y="1821"/>
                  </a:cubicBezTo>
                  <a:cubicBezTo>
                    <a:pt x="2502" y="1149"/>
                    <a:pt x="2029" y="0"/>
                    <a:pt x="108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4" name="Google Shape;3514;p57"/>
            <p:cNvSpPr/>
            <p:nvPr/>
          </p:nvSpPr>
          <p:spPr>
            <a:xfrm>
              <a:off x="6408350" y="210450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5" name="Google Shape;3515;p57"/>
            <p:cNvSpPr/>
            <p:nvPr/>
          </p:nvSpPr>
          <p:spPr>
            <a:xfrm>
              <a:off x="6408350" y="1799850"/>
              <a:ext cx="62425" cy="53325"/>
            </a:xfrm>
            <a:custGeom>
              <a:rect b="b" l="l" r="r" t="t"/>
              <a:pathLst>
                <a:path extrusionOk="0" h="2133" w="2497">
                  <a:moveTo>
                    <a:pt x="1074" y="0"/>
                  </a:moveTo>
                  <a:cubicBezTo>
                    <a:pt x="481" y="0"/>
                    <a:pt x="9" y="480"/>
                    <a:pt x="1" y="1065"/>
                  </a:cubicBezTo>
                  <a:cubicBezTo>
                    <a:pt x="1" y="1709"/>
                    <a:pt x="526" y="2133"/>
                    <a:pt x="1075" y="2133"/>
                  </a:cubicBezTo>
                  <a:cubicBezTo>
                    <a:pt x="1337" y="2133"/>
                    <a:pt x="1604"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6" name="Google Shape;3516;p57"/>
            <p:cNvSpPr/>
            <p:nvPr/>
          </p:nvSpPr>
          <p:spPr>
            <a:xfrm>
              <a:off x="6408350" y="164740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7" name="Google Shape;3517;p57"/>
            <p:cNvSpPr/>
            <p:nvPr/>
          </p:nvSpPr>
          <p:spPr>
            <a:xfrm>
              <a:off x="6408350" y="1342750"/>
              <a:ext cx="62425" cy="53450"/>
            </a:xfrm>
            <a:custGeom>
              <a:rect b="b" l="l" r="r" t="t"/>
              <a:pathLst>
                <a:path extrusionOk="0" h="2138" w="2497">
                  <a:moveTo>
                    <a:pt x="1074" y="1"/>
                  </a:moveTo>
                  <a:cubicBezTo>
                    <a:pt x="481" y="1"/>
                    <a:pt x="9" y="481"/>
                    <a:pt x="1" y="1066"/>
                  </a:cubicBezTo>
                  <a:cubicBezTo>
                    <a:pt x="1" y="1710"/>
                    <a:pt x="526" y="2138"/>
                    <a:pt x="1075" y="2138"/>
                  </a:cubicBezTo>
                  <a:cubicBezTo>
                    <a:pt x="1337" y="2138"/>
                    <a:pt x="1604" y="2040"/>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8" name="Google Shape;3518;p57"/>
            <p:cNvSpPr/>
            <p:nvPr/>
          </p:nvSpPr>
          <p:spPr>
            <a:xfrm>
              <a:off x="6408350" y="1266550"/>
              <a:ext cx="62425" cy="53450"/>
            </a:xfrm>
            <a:custGeom>
              <a:rect b="b" l="l" r="r" t="t"/>
              <a:pathLst>
                <a:path extrusionOk="0" h="2138" w="2497">
                  <a:moveTo>
                    <a:pt x="1074" y="0"/>
                  </a:moveTo>
                  <a:cubicBezTo>
                    <a:pt x="481" y="9"/>
                    <a:pt x="9" y="480"/>
                    <a:pt x="1" y="1074"/>
                  </a:cubicBezTo>
                  <a:cubicBezTo>
                    <a:pt x="1" y="1711"/>
                    <a:pt x="525" y="2137"/>
                    <a:pt x="1074" y="2137"/>
                  </a:cubicBezTo>
                  <a:cubicBezTo>
                    <a:pt x="1336" y="2137"/>
                    <a:pt x="1604"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9" name="Google Shape;3519;p57"/>
            <p:cNvSpPr/>
            <p:nvPr/>
          </p:nvSpPr>
          <p:spPr>
            <a:xfrm>
              <a:off x="633235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0" name="Google Shape;3520;p57"/>
            <p:cNvSpPr/>
            <p:nvPr/>
          </p:nvSpPr>
          <p:spPr>
            <a:xfrm>
              <a:off x="633235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1" name="Google Shape;3521;p57"/>
            <p:cNvSpPr/>
            <p:nvPr/>
          </p:nvSpPr>
          <p:spPr>
            <a:xfrm>
              <a:off x="6332350" y="1952050"/>
              <a:ext cx="62225" cy="53450"/>
            </a:xfrm>
            <a:custGeom>
              <a:rect b="b" l="l" r="r" t="t"/>
              <a:pathLst>
                <a:path extrusionOk="0" h="2138" w="2489">
                  <a:moveTo>
                    <a:pt x="1066" y="1"/>
                  </a:moveTo>
                  <a:cubicBezTo>
                    <a:pt x="472" y="9"/>
                    <a:pt x="1" y="481"/>
                    <a:pt x="1" y="1074"/>
                  </a:cubicBezTo>
                  <a:cubicBezTo>
                    <a:pt x="1" y="1712"/>
                    <a:pt x="525" y="2138"/>
                    <a:pt x="1071" y="2138"/>
                  </a:cubicBezTo>
                  <a:cubicBezTo>
                    <a:pt x="1332" y="2138"/>
                    <a:pt x="1598" y="2040"/>
                    <a:pt x="1813" y="1822"/>
                  </a:cubicBezTo>
                  <a:cubicBezTo>
                    <a:pt x="2488" y="1155"/>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2" name="Google Shape;3522;p57"/>
            <p:cNvSpPr/>
            <p:nvPr/>
          </p:nvSpPr>
          <p:spPr>
            <a:xfrm>
              <a:off x="6332350" y="1876050"/>
              <a:ext cx="62225" cy="53275"/>
            </a:xfrm>
            <a:custGeom>
              <a:rect b="b" l="l" r="r" t="t"/>
              <a:pathLst>
                <a:path extrusionOk="0" h="2131" w="2489">
                  <a:moveTo>
                    <a:pt x="1066" y="1"/>
                  </a:moveTo>
                  <a:cubicBezTo>
                    <a:pt x="472" y="1"/>
                    <a:pt x="1" y="472"/>
                    <a:pt x="1" y="1066"/>
                  </a:cubicBezTo>
                  <a:cubicBezTo>
                    <a:pt x="1" y="1707"/>
                    <a:pt x="523" y="2131"/>
                    <a:pt x="1067" y="2131"/>
                  </a:cubicBezTo>
                  <a:cubicBezTo>
                    <a:pt x="1329" y="2131"/>
                    <a:pt x="1597" y="2033"/>
                    <a:pt x="1813" y="1813"/>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3" name="Google Shape;3523;p57"/>
            <p:cNvSpPr/>
            <p:nvPr/>
          </p:nvSpPr>
          <p:spPr>
            <a:xfrm>
              <a:off x="6332350" y="1723625"/>
              <a:ext cx="62225" cy="53350"/>
            </a:xfrm>
            <a:custGeom>
              <a:rect b="b" l="l" r="r" t="t"/>
              <a:pathLst>
                <a:path extrusionOk="0" h="2134" w="2489">
                  <a:moveTo>
                    <a:pt x="1066" y="1"/>
                  </a:moveTo>
                  <a:cubicBezTo>
                    <a:pt x="472" y="1"/>
                    <a:pt x="1" y="480"/>
                    <a:pt x="1" y="1065"/>
                  </a:cubicBezTo>
                  <a:cubicBezTo>
                    <a:pt x="1" y="1709"/>
                    <a:pt x="526" y="2133"/>
                    <a:pt x="1072" y="2133"/>
                  </a:cubicBezTo>
                  <a:cubicBezTo>
                    <a:pt x="1333" y="2133"/>
                    <a:pt x="1598" y="2037"/>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4" name="Google Shape;3524;p57"/>
            <p:cNvSpPr/>
            <p:nvPr/>
          </p:nvSpPr>
          <p:spPr>
            <a:xfrm>
              <a:off x="6332350" y="1647400"/>
              <a:ext cx="62225" cy="53450"/>
            </a:xfrm>
            <a:custGeom>
              <a:rect b="b" l="l" r="r" t="t"/>
              <a:pathLst>
                <a:path extrusionOk="0" h="2138" w="2489">
                  <a:moveTo>
                    <a:pt x="1066" y="1"/>
                  </a:moveTo>
                  <a:cubicBezTo>
                    <a:pt x="472" y="9"/>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5" name="Google Shape;3525;p57"/>
            <p:cNvSpPr/>
            <p:nvPr/>
          </p:nvSpPr>
          <p:spPr>
            <a:xfrm>
              <a:off x="6332350"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3"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6" name="Google Shape;3526;p57"/>
            <p:cNvSpPr/>
            <p:nvPr/>
          </p:nvSpPr>
          <p:spPr>
            <a:xfrm>
              <a:off x="6256150" y="2485550"/>
              <a:ext cx="62200" cy="53300"/>
            </a:xfrm>
            <a:custGeom>
              <a:rect b="b" l="l" r="r" t="t"/>
              <a:pathLst>
                <a:path extrusionOk="0" h="2132" w="2488">
                  <a:moveTo>
                    <a:pt x="1065" y="1"/>
                  </a:moveTo>
                  <a:cubicBezTo>
                    <a:pt x="472" y="1"/>
                    <a:pt x="0" y="472"/>
                    <a:pt x="0" y="1066"/>
                  </a:cubicBezTo>
                  <a:cubicBezTo>
                    <a:pt x="0" y="1708"/>
                    <a:pt x="522" y="2131"/>
                    <a:pt x="1067" y="2131"/>
                  </a:cubicBezTo>
                  <a:cubicBezTo>
                    <a:pt x="1329" y="2131"/>
                    <a:pt x="1596" y="2033"/>
                    <a:pt x="1813"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7" name="Google Shape;3527;p57"/>
            <p:cNvSpPr/>
            <p:nvPr/>
          </p:nvSpPr>
          <p:spPr>
            <a:xfrm>
              <a:off x="6256150" y="2409350"/>
              <a:ext cx="62200" cy="53350"/>
            </a:xfrm>
            <a:custGeom>
              <a:rect b="b" l="l" r="r" t="t"/>
              <a:pathLst>
                <a:path extrusionOk="0" h="2134"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8" name="Google Shape;3528;p57"/>
            <p:cNvSpPr/>
            <p:nvPr/>
          </p:nvSpPr>
          <p:spPr>
            <a:xfrm>
              <a:off x="6256150" y="2028275"/>
              <a:ext cx="62200" cy="53450"/>
            </a:xfrm>
            <a:custGeom>
              <a:rect b="b" l="l" r="r" t="t"/>
              <a:pathLst>
                <a:path extrusionOk="0" h="2138" w="2488">
                  <a:moveTo>
                    <a:pt x="1065" y="1"/>
                  </a:moveTo>
                  <a:cubicBezTo>
                    <a:pt x="480" y="1"/>
                    <a:pt x="0" y="480"/>
                    <a:pt x="0" y="1065"/>
                  </a:cubicBezTo>
                  <a:cubicBezTo>
                    <a:pt x="0" y="1709"/>
                    <a:pt x="525" y="2137"/>
                    <a:pt x="1071" y="2137"/>
                  </a:cubicBezTo>
                  <a:cubicBezTo>
                    <a:pt x="1332" y="2137"/>
                    <a:pt x="1597" y="2040"/>
                    <a:pt x="1813" y="1821"/>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9" name="Google Shape;3529;p57"/>
            <p:cNvSpPr/>
            <p:nvPr/>
          </p:nvSpPr>
          <p:spPr>
            <a:xfrm>
              <a:off x="6256150" y="1952050"/>
              <a:ext cx="62200" cy="53450"/>
            </a:xfrm>
            <a:custGeom>
              <a:rect b="b" l="l" r="r" t="t"/>
              <a:pathLst>
                <a:path extrusionOk="0" h="2138" w="2488">
                  <a:moveTo>
                    <a:pt x="1065" y="1"/>
                  </a:moveTo>
                  <a:cubicBezTo>
                    <a:pt x="480" y="9"/>
                    <a:pt x="0" y="481"/>
                    <a:pt x="0" y="1074"/>
                  </a:cubicBezTo>
                  <a:cubicBezTo>
                    <a:pt x="0" y="1712"/>
                    <a:pt x="524" y="2138"/>
                    <a:pt x="1070" y="2138"/>
                  </a:cubicBezTo>
                  <a:cubicBezTo>
                    <a:pt x="1331" y="2138"/>
                    <a:pt x="1597"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0" name="Google Shape;3530;p57"/>
            <p:cNvSpPr/>
            <p:nvPr/>
          </p:nvSpPr>
          <p:spPr>
            <a:xfrm>
              <a:off x="6256150" y="1876050"/>
              <a:ext cx="62200" cy="53350"/>
            </a:xfrm>
            <a:custGeom>
              <a:rect b="b" l="l" r="r" t="t"/>
              <a:pathLst>
                <a:path extrusionOk="0" h="2134" w="2488">
                  <a:moveTo>
                    <a:pt x="1065" y="1"/>
                  </a:moveTo>
                  <a:cubicBezTo>
                    <a:pt x="480" y="1"/>
                    <a:pt x="0" y="472"/>
                    <a:pt x="0" y="1066"/>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1" name="Google Shape;3531;p57"/>
            <p:cNvSpPr/>
            <p:nvPr/>
          </p:nvSpPr>
          <p:spPr>
            <a:xfrm>
              <a:off x="6256150" y="1799850"/>
              <a:ext cx="62200" cy="53325"/>
            </a:xfrm>
            <a:custGeom>
              <a:rect b="b" l="l" r="r" t="t"/>
              <a:pathLst>
                <a:path extrusionOk="0" h="2133" w="2488">
                  <a:moveTo>
                    <a:pt x="1065" y="0"/>
                  </a:moveTo>
                  <a:cubicBezTo>
                    <a:pt x="480" y="0"/>
                    <a:pt x="0" y="480"/>
                    <a:pt x="0" y="1065"/>
                  </a:cubicBezTo>
                  <a:cubicBezTo>
                    <a:pt x="0" y="1709"/>
                    <a:pt x="525" y="2133"/>
                    <a:pt x="1071"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2" name="Google Shape;3532;p57"/>
            <p:cNvSpPr/>
            <p:nvPr/>
          </p:nvSpPr>
          <p:spPr>
            <a:xfrm>
              <a:off x="6256150" y="1723625"/>
              <a:ext cx="62200" cy="53350"/>
            </a:xfrm>
            <a:custGeom>
              <a:rect b="b" l="l" r="r" t="t"/>
              <a:pathLst>
                <a:path extrusionOk="0" h="2134" w="2488">
                  <a:moveTo>
                    <a:pt x="1065" y="1"/>
                  </a:moveTo>
                  <a:cubicBezTo>
                    <a:pt x="480" y="1"/>
                    <a:pt x="0" y="480"/>
                    <a:pt x="0" y="1065"/>
                  </a:cubicBezTo>
                  <a:cubicBezTo>
                    <a:pt x="0" y="1709"/>
                    <a:pt x="525" y="2133"/>
                    <a:pt x="1071"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3" name="Google Shape;3533;p57"/>
            <p:cNvSpPr/>
            <p:nvPr/>
          </p:nvSpPr>
          <p:spPr>
            <a:xfrm>
              <a:off x="6256150" y="1342750"/>
              <a:ext cx="62200" cy="53450"/>
            </a:xfrm>
            <a:custGeom>
              <a:rect b="b" l="l" r="r" t="t"/>
              <a:pathLst>
                <a:path extrusionOk="0" h="2138" w="2488">
                  <a:moveTo>
                    <a:pt x="1065" y="1"/>
                  </a:moveTo>
                  <a:cubicBezTo>
                    <a:pt x="480" y="1"/>
                    <a:pt x="0" y="481"/>
                    <a:pt x="0" y="1066"/>
                  </a:cubicBezTo>
                  <a:cubicBezTo>
                    <a:pt x="0" y="1710"/>
                    <a:pt x="525" y="2138"/>
                    <a:pt x="1071" y="2138"/>
                  </a:cubicBezTo>
                  <a:cubicBezTo>
                    <a:pt x="1332" y="2138"/>
                    <a:pt x="1597" y="2040"/>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4" name="Google Shape;3534;p57"/>
            <p:cNvSpPr/>
            <p:nvPr/>
          </p:nvSpPr>
          <p:spPr>
            <a:xfrm>
              <a:off x="617992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5" name="Google Shape;3535;p57"/>
            <p:cNvSpPr/>
            <p:nvPr/>
          </p:nvSpPr>
          <p:spPr>
            <a:xfrm>
              <a:off x="6179925" y="240935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6" name="Google Shape;3536;p57"/>
            <p:cNvSpPr/>
            <p:nvPr/>
          </p:nvSpPr>
          <p:spPr>
            <a:xfrm>
              <a:off x="6179925" y="2104500"/>
              <a:ext cx="62225" cy="53325"/>
            </a:xfrm>
            <a:custGeom>
              <a:rect b="b" l="l" r="r" t="t"/>
              <a:pathLst>
                <a:path extrusionOk="0" h="2133"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7" name="Google Shape;3537;p57"/>
            <p:cNvSpPr/>
            <p:nvPr/>
          </p:nvSpPr>
          <p:spPr>
            <a:xfrm>
              <a:off x="617992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8" name="Google Shape;3538;p57"/>
            <p:cNvSpPr/>
            <p:nvPr/>
          </p:nvSpPr>
          <p:spPr>
            <a:xfrm>
              <a:off x="6103700" y="2333125"/>
              <a:ext cx="62425" cy="53450"/>
            </a:xfrm>
            <a:custGeom>
              <a:rect b="b" l="l" r="r" t="t"/>
              <a:pathLst>
                <a:path extrusionOk="0" h="2138" w="2497">
                  <a:moveTo>
                    <a:pt x="1066" y="1"/>
                  </a:moveTo>
                  <a:cubicBezTo>
                    <a:pt x="481" y="1"/>
                    <a:pt x="1" y="480"/>
                    <a:pt x="1" y="1066"/>
                  </a:cubicBezTo>
                  <a:cubicBezTo>
                    <a:pt x="1" y="1709"/>
                    <a:pt x="526" y="2137"/>
                    <a:pt x="1075" y="2137"/>
                  </a:cubicBezTo>
                  <a:cubicBezTo>
                    <a:pt x="1337" y="2137"/>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9" name="Google Shape;3539;p57"/>
            <p:cNvSpPr/>
            <p:nvPr/>
          </p:nvSpPr>
          <p:spPr>
            <a:xfrm>
              <a:off x="6103700" y="2256925"/>
              <a:ext cx="62575" cy="53425"/>
            </a:xfrm>
            <a:custGeom>
              <a:rect b="b" l="l" r="r" t="t"/>
              <a:pathLst>
                <a:path extrusionOk="0" h="2137" w="2503">
                  <a:moveTo>
                    <a:pt x="1076" y="0"/>
                  </a:moveTo>
                  <a:cubicBezTo>
                    <a:pt x="1073" y="0"/>
                    <a:pt x="1069" y="0"/>
                    <a:pt x="1066" y="0"/>
                  </a:cubicBezTo>
                  <a:cubicBezTo>
                    <a:pt x="481" y="0"/>
                    <a:pt x="1" y="480"/>
                    <a:pt x="1" y="1065"/>
                  </a:cubicBezTo>
                  <a:cubicBezTo>
                    <a:pt x="1" y="1709"/>
                    <a:pt x="530" y="2137"/>
                    <a:pt x="1081" y="2137"/>
                  </a:cubicBezTo>
                  <a:cubicBezTo>
                    <a:pt x="1344" y="2137"/>
                    <a:pt x="1612" y="2039"/>
                    <a:pt x="1830" y="1821"/>
                  </a:cubicBezTo>
                  <a:cubicBezTo>
                    <a:pt x="2502" y="1149"/>
                    <a:pt x="2029"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0" name="Google Shape;3540;p57"/>
            <p:cNvSpPr/>
            <p:nvPr/>
          </p:nvSpPr>
          <p:spPr>
            <a:xfrm>
              <a:off x="6103700" y="2180700"/>
              <a:ext cx="62425" cy="53350"/>
            </a:xfrm>
            <a:custGeom>
              <a:rect b="b" l="l" r="r" t="t"/>
              <a:pathLst>
                <a:path extrusionOk="0" h="2134" w="2497">
                  <a:moveTo>
                    <a:pt x="1066" y="1"/>
                  </a:moveTo>
                  <a:cubicBezTo>
                    <a:pt x="481" y="1"/>
                    <a:pt x="9" y="480"/>
                    <a:pt x="1" y="1066"/>
                  </a:cubicBezTo>
                  <a:cubicBezTo>
                    <a:pt x="1" y="1709"/>
                    <a:pt x="526" y="2133"/>
                    <a:pt x="1075" y="2133"/>
                  </a:cubicBezTo>
                  <a:cubicBezTo>
                    <a:pt x="1337" y="2133"/>
                    <a:pt x="1604" y="2037"/>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1" name="Google Shape;3541;p57"/>
            <p:cNvSpPr/>
            <p:nvPr/>
          </p:nvSpPr>
          <p:spPr>
            <a:xfrm>
              <a:off x="6103700" y="2104500"/>
              <a:ext cx="62425" cy="53325"/>
            </a:xfrm>
            <a:custGeom>
              <a:rect b="b" l="l" r="r" t="t"/>
              <a:pathLst>
                <a:path extrusionOk="0" h="2133" w="2497">
                  <a:moveTo>
                    <a:pt x="1066" y="0"/>
                  </a:moveTo>
                  <a:cubicBezTo>
                    <a:pt x="481" y="0"/>
                    <a:pt x="9" y="480"/>
                    <a:pt x="1" y="1065"/>
                  </a:cubicBezTo>
                  <a:cubicBezTo>
                    <a:pt x="1" y="1709"/>
                    <a:pt x="526" y="2133"/>
                    <a:pt x="1075" y="2133"/>
                  </a:cubicBezTo>
                  <a:cubicBezTo>
                    <a:pt x="1337" y="2133"/>
                    <a:pt x="1604" y="2036"/>
                    <a:pt x="1822" y="1821"/>
                  </a:cubicBezTo>
                  <a:cubicBezTo>
                    <a:pt x="2497"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2" name="Google Shape;3542;p57"/>
            <p:cNvSpPr/>
            <p:nvPr/>
          </p:nvSpPr>
          <p:spPr>
            <a:xfrm>
              <a:off x="6103700" y="1342750"/>
              <a:ext cx="62425" cy="53450"/>
            </a:xfrm>
            <a:custGeom>
              <a:rect b="b" l="l" r="r" t="t"/>
              <a:pathLst>
                <a:path extrusionOk="0" h="2138" w="2497">
                  <a:moveTo>
                    <a:pt x="1066" y="1"/>
                  </a:moveTo>
                  <a:cubicBezTo>
                    <a:pt x="481" y="1"/>
                    <a:pt x="9" y="481"/>
                    <a:pt x="1" y="1066"/>
                  </a:cubicBezTo>
                  <a:cubicBezTo>
                    <a:pt x="1" y="1710"/>
                    <a:pt x="526" y="2138"/>
                    <a:pt x="1075" y="2138"/>
                  </a:cubicBezTo>
                  <a:cubicBezTo>
                    <a:pt x="1337" y="2138"/>
                    <a:pt x="1604" y="2040"/>
                    <a:pt x="1822" y="1822"/>
                  </a:cubicBezTo>
                  <a:cubicBezTo>
                    <a:pt x="2497"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3" name="Google Shape;3543;p57"/>
            <p:cNvSpPr/>
            <p:nvPr/>
          </p:nvSpPr>
          <p:spPr>
            <a:xfrm>
              <a:off x="6027500" y="2180700"/>
              <a:ext cx="62425" cy="53350"/>
            </a:xfrm>
            <a:custGeom>
              <a:rect b="b" l="l" r="r" t="t"/>
              <a:pathLst>
                <a:path extrusionOk="0" h="2134" w="2497">
                  <a:moveTo>
                    <a:pt x="1073" y="1"/>
                  </a:moveTo>
                  <a:cubicBezTo>
                    <a:pt x="480" y="1"/>
                    <a:pt x="9" y="480"/>
                    <a:pt x="0" y="1066"/>
                  </a:cubicBezTo>
                  <a:cubicBezTo>
                    <a:pt x="0" y="1709"/>
                    <a:pt x="529" y="2133"/>
                    <a:pt x="1078" y="2133"/>
                  </a:cubicBezTo>
                  <a:cubicBezTo>
                    <a:pt x="1340" y="2133"/>
                    <a:pt x="1606"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4" name="Google Shape;3544;p57"/>
            <p:cNvSpPr/>
            <p:nvPr/>
          </p:nvSpPr>
          <p:spPr>
            <a:xfrm>
              <a:off x="6027500" y="1342750"/>
              <a:ext cx="62425" cy="53450"/>
            </a:xfrm>
            <a:custGeom>
              <a:rect b="b" l="l" r="r" t="t"/>
              <a:pathLst>
                <a:path extrusionOk="0" h="2138" w="2497">
                  <a:moveTo>
                    <a:pt x="1073" y="1"/>
                  </a:moveTo>
                  <a:cubicBezTo>
                    <a:pt x="480" y="1"/>
                    <a:pt x="9" y="481"/>
                    <a:pt x="0" y="1066"/>
                  </a:cubicBezTo>
                  <a:cubicBezTo>
                    <a:pt x="0" y="1710"/>
                    <a:pt x="529" y="2138"/>
                    <a:pt x="1078" y="2138"/>
                  </a:cubicBezTo>
                  <a:cubicBezTo>
                    <a:pt x="1340" y="2138"/>
                    <a:pt x="1606"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5" name="Google Shape;3545;p57"/>
            <p:cNvSpPr/>
            <p:nvPr/>
          </p:nvSpPr>
          <p:spPr>
            <a:xfrm>
              <a:off x="5951475"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3" y="2033"/>
                    <a:pt x="1822" y="1814"/>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6" name="Google Shape;3546;p57"/>
            <p:cNvSpPr/>
            <p:nvPr/>
          </p:nvSpPr>
          <p:spPr>
            <a:xfrm>
              <a:off x="5951475"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7" name="Google Shape;3547;p57"/>
            <p:cNvSpPr/>
            <p:nvPr/>
          </p:nvSpPr>
          <p:spPr>
            <a:xfrm>
              <a:off x="5951475"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8" name="Google Shape;3548;p57"/>
            <p:cNvSpPr/>
            <p:nvPr/>
          </p:nvSpPr>
          <p:spPr>
            <a:xfrm>
              <a:off x="5951475" y="2180700"/>
              <a:ext cx="62225" cy="53350"/>
            </a:xfrm>
            <a:custGeom>
              <a:rect b="b" l="l" r="r" t="t"/>
              <a:pathLst>
                <a:path extrusionOk="0" h="2134" w="2489">
                  <a:moveTo>
                    <a:pt x="1066" y="1"/>
                  </a:moveTo>
                  <a:cubicBezTo>
                    <a:pt x="472" y="1"/>
                    <a:pt x="1" y="480"/>
                    <a:pt x="1" y="1066"/>
                  </a:cubicBezTo>
                  <a:cubicBezTo>
                    <a:pt x="1" y="1709"/>
                    <a:pt x="526" y="2133"/>
                    <a:pt x="1072" y="2133"/>
                  </a:cubicBezTo>
                  <a:cubicBezTo>
                    <a:pt x="1333" y="2133"/>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9" name="Google Shape;3549;p57"/>
            <p:cNvSpPr/>
            <p:nvPr/>
          </p:nvSpPr>
          <p:spPr>
            <a:xfrm>
              <a:off x="595147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0" name="Google Shape;3550;p57"/>
            <p:cNvSpPr/>
            <p:nvPr/>
          </p:nvSpPr>
          <p:spPr>
            <a:xfrm>
              <a:off x="5875275" y="2714000"/>
              <a:ext cx="62225" cy="53350"/>
            </a:xfrm>
            <a:custGeom>
              <a:rect b="b" l="l" r="r" t="t"/>
              <a:pathLst>
                <a:path extrusionOk="0" h="2134" w="2489">
                  <a:moveTo>
                    <a:pt x="1065" y="0"/>
                  </a:moveTo>
                  <a:cubicBezTo>
                    <a:pt x="480" y="0"/>
                    <a:pt x="0" y="480"/>
                    <a:pt x="0" y="1065"/>
                  </a:cubicBezTo>
                  <a:cubicBezTo>
                    <a:pt x="0" y="1709"/>
                    <a:pt x="526" y="2133"/>
                    <a:pt x="1074" y="2133"/>
                  </a:cubicBezTo>
                  <a:cubicBezTo>
                    <a:pt x="1336" y="2133"/>
                    <a:pt x="1603" y="2036"/>
                    <a:pt x="1821" y="1821"/>
                  </a:cubicBezTo>
                  <a:cubicBezTo>
                    <a:pt x="2488"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1" name="Google Shape;3551;p57"/>
            <p:cNvSpPr/>
            <p:nvPr/>
          </p:nvSpPr>
          <p:spPr>
            <a:xfrm>
              <a:off x="5875275" y="2637775"/>
              <a:ext cx="62225" cy="53450"/>
            </a:xfrm>
            <a:custGeom>
              <a:rect b="b" l="l" r="r" t="t"/>
              <a:pathLst>
                <a:path extrusionOk="0" h="2138" w="2489">
                  <a:moveTo>
                    <a:pt x="1065" y="1"/>
                  </a:moveTo>
                  <a:cubicBezTo>
                    <a:pt x="480" y="1"/>
                    <a:pt x="0" y="480"/>
                    <a:pt x="0" y="1074"/>
                  </a:cubicBezTo>
                  <a:cubicBezTo>
                    <a:pt x="0" y="1712"/>
                    <a:pt x="525" y="2137"/>
                    <a:pt x="1073" y="2137"/>
                  </a:cubicBezTo>
                  <a:cubicBezTo>
                    <a:pt x="1335" y="2137"/>
                    <a:pt x="1603" y="2040"/>
                    <a:pt x="1821" y="1822"/>
                  </a:cubicBezTo>
                  <a:cubicBezTo>
                    <a:pt x="2488" y="1155"/>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2" name="Google Shape;3552;p57"/>
            <p:cNvSpPr/>
            <p:nvPr/>
          </p:nvSpPr>
          <p:spPr>
            <a:xfrm>
              <a:off x="5875275" y="2561575"/>
              <a:ext cx="62225" cy="53425"/>
            </a:xfrm>
            <a:custGeom>
              <a:rect b="b" l="l" r="r" t="t"/>
              <a:pathLst>
                <a:path extrusionOk="0" h="2137" w="2489">
                  <a:moveTo>
                    <a:pt x="1065" y="0"/>
                  </a:moveTo>
                  <a:cubicBezTo>
                    <a:pt x="480" y="8"/>
                    <a:pt x="0" y="480"/>
                    <a:pt x="0" y="1073"/>
                  </a:cubicBezTo>
                  <a:cubicBezTo>
                    <a:pt x="0" y="1711"/>
                    <a:pt x="525" y="2137"/>
                    <a:pt x="1073" y="2137"/>
                  </a:cubicBezTo>
                  <a:cubicBezTo>
                    <a:pt x="1335" y="2137"/>
                    <a:pt x="1603" y="2039"/>
                    <a:pt x="1821" y="1821"/>
                  </a:cubicBezTo>
                  <a:cubicBezTo>
                    <a:pt x="2488"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3" name="Google Shape;3553;p57"/>
            <p:cNvSpPr/>
            <p:nvPr/>
          </p:nvSpPr>
          <p:spPr>
            <a:xfrm>
              <a:off x="5875275" y="2485550"/>
              <a:ext cx="62225" cy="53300"/>
            </a:xfrm>
            <a:custGeom>
              <a:rect b="b" l="l" r="r" t="t"/>
              <a:pathLst>
                <a:path extrusionOk="0" h="2132" w="2489">
                  <a:moveTo>
                    <a:pt x="1065" y="1"/>
                  </a:moveTo>
                  <a:cubicBezTo>
                    <a:pt x="480" y="1"/>
                    <a:pt x="0" y="472"/>
                    <a:pt x="0" y="1066"/>
                  </a:cubicBezTo>
                  <a:cubicBezTo>
                    <a:pt x="0" y="1708"/>
                    <a:pt x="523" y="2131"/>
                    <a:pt x="1070" y="2131"/>
                  </a:cubicBezTo>
                  <a:cubicBezTo>
                    <a:pt x="1333" y="2131"/>
                    <a:pt x="1602" y="2033"/>
                    <a:pt x="1821" y="1814"/>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4" name="Google Shape;3554;p57"/>
            <p:cNvSpPr/>
            <p:nvPr/>
          </p:nvSpPr>
          <p:spPr>
            <a:xfrm>
              <a:off x="5875275" y="2333125"/>
              <a:ext cx="62225" cy="53450"/>
            </a:xfrm>
            <a:custGeom>
              <a:rect b="b" l="l" r="r" t="t"/>
              <a:pathLst>
                <a:path extrusionOk="0" h="2138" w="2489">
                  <a:moveTo>
                    <a:pt x="1065" y="1"/>
                  </a:moveTo>
                  <a:cubicBezTo>
                    <a:pt x="480" y="1"/>
                    <a:pt x="0" y="480"/>
                    <a:pt x="0" y="1066"/>
                  </a:cubicBezTo>
                  <a:cubicBezTo>
                    <a:pt x="0" y="1709"/>
                    <a:pt x="526" y="2137"/>
                    <a:pt x="1074" y="2137"/>
                  </a:cubicBezTo>
                  <a:cubicBezTo>
                    <a:pt x="1336" y="2137"/>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5" name="Google Shape;3555;p57"/>
            <p:cNvSpPr/>
            <p:nvPr/>
          </p:nvSpPr>
          <p:spPr>
            <a:xfrm>
              <a:off x="5875275" y="2256925"/>
              <a:ext cx="62350" cy="53425"/>
            </a:xfrm>
            <a:custGeom>
              <a:rect b="b" l="l" r="r" t="t"/>
              <a:pathLst>
                <a:path extrusionOk="0" h="2137" w="2494">
                  <a:moveTo>
                    <a:pt x="1075" y="0"/>
                  </a:moveTo>
                  <a:cubicBezTo>
                    <a:pt x="1072" y="0"/>
                    <a:pt x="1069" y="0"/>
                    <a:pt x="1065" y="0"/>
                  </a:cubicBezTo>
                  <a:cubicBezTo>
                    <a:pt x="480" y="0"/>
                    <a:pt x="0" y="480"/>
                    <a:pt x="0" y="1065"/>
                  </a:cubicBezTo>
                  <a:cubicBezTo>
                    <a:pt x="0" y="1709"/>
                    <a:pt x="529" y="2137"/>
                    <a:pt x="1078" y="2137"/>
                  </a:cubicBezTo>
                  <a:cubicBezTo>
                    <a:pt x="1340" y="2137"/>
                    <a:pt x="1606" y="2039"/>
                    <a:pt x="1821" y="1821"/>
                  </a:cubicBezTo>
                  <a:cubicBezTo>
                    <a:pt x="2494" y="1149"/>
                    <a:pt x="2020"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6" name="Google Shape;3556;p57"/>
            <p:cNvSpPr/>
            <p:nvPr/>
          </p:nvSpPr>
          <p:spPr>
            <a:xfrm>
              <a:off x="5875275" y="1342750"/>
              <a:ext cx="62225" cy="53450"/>
            </a:xfrm>
            <a:custGeom>
              <a:rect b="b" l="l" r="r" t="t"/>
              <a:pathLst>
                <a:path extrusionOk="0" h="2138" w="2489">
                  <a:moveTo>
                    <a:pt x="1065" y="1"/>
                  </a:moveTo>
                  <a:cubicBezTo>
                    <a:pt x="480" y="1"/>
                    <a:pt x="0" y="481"/>
                    <a:pt x="0" y="1066"/>
                  </a:cubicBezTo>
                  <a:cubicBezTo>
                    <a:pt x="0" y="1710"/>
                    <a:pt x="526" y="2138"/>
                    <a:pt x="1074" y="2138"/>
                  </a:cubicBezTo>
                  <a:cubicBezTo>
                    <a:pt x="1336" y="2138"/>
                    <a:pt x="1603" y="2040"/>
                    <a:pt x="1821" y="1822"/>
                  </a:cubicBezTo>
                  <a:cubicBezTo>
                    <a:pt x="2488"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7" name="Google Shape;3557;p57"/>
            <p:cNvSpPr/>
            <p:nvPr/>
          </p:nvSpPr>
          <p:spPr>
            <a:xfrm>
              <a:off x="5799275" y="2714000"/>
              <a:ext cx="62200" cy="53350"/>
            </a:xfrm>
            <a:custGeom>
              <a:rect b="b" l="l" r="r" t="t"/>
              <a:pathLst>
                <a:path extrusionOk="0" h="2134" w="2488">
                  <a:moveTo>
                    <a:pt x="1057" y="0"/>
                  </a:moveTo>
                  <a:cubicBezTo>
                    <a:pt x="472" y="0"/>
                    <a:pt x="0" y="480"/>
                    <a:pt x="0" y="1065"/>
                  </a:cubicBezTo>
                  <a:cubicBezTo>
                    <a:pt x="0" y="1709"/>
                    <a:pt x="525" y="2133"/>
                    <a:pt x="1071" y="2133"/>
                  </a:cubicBezTo>
                  <a:cubicBezTo>
                    <a:pt x="1332" y="2133"/>
                    <a:pt x="1598" y="2036"/>
                    <a:pt x="1813" y="1821"/>
                  </a:cubicBezTo>
                  <a:cubicBezTo>
                    <a:pt x="2488" y="1146"/>
                    <a:pt x="2008" y="0"/>
                    <a:pt x="1057"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8" name="Google Shape;3558;p57"/>
            <p:cNvSpPr/>
            <p:nvPr/>
          </p:nvSpPr>
          <p:spPr>
            <a:xfrm>
              <a:off x="5799275" y="1342750"/>
              <a:ext cx="62200" cy="53450"/>
            </a:xfrm>
            <a:custGeom>
              <a:rect b="b" l="l" r="r" t="t"/>
              <a:pathLst>
                <a:path extrusionOk="0" h="2138" w="2488">
                  <a:moveTo>
                    <a:pt x="1057" y="1"/>
                  </a:moveTo>
                  <a:cubicBezTo>
                    <a:pt x="472" y="9"/>
                    <a:pt x="0" y="481"/>
                    <a:pt x="0" y="1066"/>
                  </a:cubicBezTo>
                  <a:cubicBezTo>
                    <a:pt x="0" y="1710"/>
                    <a:pt x="525" y="2138"/>
                    <a:pt x="1071" y="2138"/>
                  </a:cubicBezTo>
                  <a:cubicBezTo>
                    <a:pt x="1332" y="2138"/>
                    <a:pt x="1597" y="2040"/>
                    <a:pt x="1813" y="1822"/>
                  </a:cubicBezTo>
                  <a:cubicBezTo>
                    <a:pt x="2488" y="1147"/>
                    <a:pt x="2008" y="1"/>
                    <a:pt x="105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9" name="Google Shape;3559;p57"/>
            <p:cNvSpPr/>
            <p:nvPr/>
          </p:nvSpPr>
          <p:spPr>
            <a:xfrm>
              <a:off x="5799125" y="1190550"/>
              <a:ext cx="62350" cy="53425"/>
            </a:xfrm>
            <a:custGeom>
              <a:rect b="b" l="l" r="r" t="t"/>
              <a:pathLst>
                <a:path extrusionOk="0" h="2137" w="2494">
                  <a:moveTo>
                    <a:pt x="1063" y="0"/>
                  </a:moveTo>
                  <a:cubicBezTo>
                    <a:pt x="478" y="0"/>
                    <a:pt x="6" y="480"/>
                    <a:pt x="6" y="1065"/>
                  </a:cubicBezTo>
                  <a:cubicBezTo>
                    <a:pt x="1" y="1709"/>
                    <a:pt x="528" y="2137"/>
                    <a:pt x="1076" y="2137"/>
                  </a:cubicBezTo>
                  <a:cubicBezTo>
                    <a:pt x="1337" y="2137"/>
                    <a:pt x="1603" y="2039"/>
                    <a:pt x="1819" y="1821"/>
                  </a:cubicBezTo>
                  <a:cubicBezTo>
                    <a:pt x="2494" y="1146"/>
                    <a:pt x="2014" y="0"/>
                    <a:pt x="106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0" name="Google Shape;3560;p57"/>
            <p:cNvSpPr/>
            <p:nvPr/>
          </p:nvSpPr>
          <p:spPr>
            <a:xfrm>
              <a:off x="5723050" y="3094850"/>
              <a:ext cx="62225" cy="53350"/>
            </a:xfrm>
            <a:custGeom>
              <a:rect b="b" l="l" r="r" t="t"/>
              <a:pathLst>
                <a:path extrusionOk="0" h="2134" w="2489">
                  <a:moveTo>
                    <a:pt x="1065" y="1"/>
                  </a:moveTo>
                  <a:cubicBezTo>
                    <a:pt x="472" y="1"/>
                    <a:pt x="0" y="480"/>
                    <a:pt x="0" y="1066"/>
                  </a:cubicBezTo>
                  <a:cubicBezTo>
                    <a:pt x="0" y="1709"/>
                    <a:pt x="526" y="2134"/>
                    <a:pt x="1072" y="2134"/>
                  </a:cubicBezTo>
                  <a:cubicBezTo>
                    <a:pt x="1333" y="2134"/>
                    <a:pt x="1598" y="2037"/>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1" name="Google Shape;3561;p57"/>
            <p:cNvSpPr/>
            <p:nvPr/>
          </p:nvSpPr>
          <p:spPr>
            <a:xfrm>
              <a:off x="5723050" y="3018650"/>
              <a:ext cx="62225" cy="53425"/>
            </a:xfrm>
            <a:custGeom>
              <a:rect b="b" l="l" r="r" t="t"/>
              <a:pathLst>
                <a:path extrusionOk="0" h="2137" w="2489">
                  <a:moveTo>
                    <a:pt x="1065" y="0"/>
                  </a:moveTo>
                  <a:cubicBezTo>
                    <a:pt x="472" y="0"/>
                    <a:pt x="0" y="480"/>
                    <a:pt x="0" y="1065"/>
                  </a:cubicBezTo>
                  <a:cubicBezTo>
                    <a:pt x="0" y="1709"/>
                    <a:pt x="526" y="2137"/>
                    <a:pt x="1072" y="2137"/>
                  </a:cubicBezTo>
                  <a:cubicBezTo>
                    <a:pt x="1332" y="2137"/>
                    <a:pt x="1598" y="2039"/>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2" name="Google Shape;3562;p57"/>
            <p:cNvSpPr/>
            <p:nvPr/>
          </p:nvSpPr>
          <p:spPr>
            <a:xfrm>
              <a:off x="5723050" y="2942425"/>
              <a:ext cx="62225" cy="53450"/>
            </a:xfrm>
            <a:custGeom>
              <a:rect b="b" l="l" r="r" t="t"/>
              <a:pathLst>
                <a:path extrusionOk="0" h="2138" w="2489">
                  <a:moveTo>
                    <a:pt x="1065" y="1"/>
                  </a:moveTo>
                  <a:cubicBezTo>
                    <a:pt x="472" y="9"/>
                    <a:pt x="0" y="480"/>
                    <a:pt x="0" y="1074"/>
                  </a:cubicBezTo>
                  <a:cubicBezTo>
                    <a:pt x="0" y="1712"/>
                    <a:pt x="525" y="2137"/>
                    <a:pt x="1071" y="2137"/>
                  </a:cubicBezTo>
                  <a:cubicBezTo>
                    <a:pt x="1332" y="2137"/>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3" name="Google Shape;3563;p57"/>
            <p:cNvSpPr/>
            <p:nvPr/>
          </p:nvSpPr>
          <p:spPr>
            <a:xfrm>
              <a:off x="5723050" y="2714000"/>
              <a:ext cx="62225" cy="53350"/>
            </a:xfrm>
            <a:custGeom>
              <a:rect b="b" l="l" r="r" t="t"/>
              <a:pathLst>
                <a:path extrusionOk="0" h="2134" w="2489">
                  <a:moveTo>
                    <a:pt x="1065" y="0"/>
                  </a:moveTo>
                  <a:cubicBezTo>
                    <a:pt x="472" y="0"/>
                    <a:pt x="0" y="480"/>
                    <a:pt x="0" y="1065"/>
                  </a:cubicBezTo>
                  <a:cubicBezTo>
                    <a:pt x="0" y="1709"/>
                    <a:pt x="526" y="2133"/>
                    <a:pt x="1072" y="2133"/>
                  </a:cubicBezTo>
                  <a:cubicBezTo>
                    <a:pt x="1333" y="2133"/>
                    <a:pt x="1598" y="2036"/>
                    <a:pt x="1813" y="1821"/>
                  </a:cubicBezTo>
                  <a:cubicBezTo>
                    <a:pt x="2488" y="1146"/>
                    <a:pt x="2008"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4" name="Google Shape;3564;p57"/>
            <p:cNvSpPr/>
            <p:nvPr/>
          </p:nvSpPr>
          <p:spPr>
            <a:xfrm>
              <a:off x="5723050" y="1342750"/>
              <a:ext cx="62225" cy="53450"/>
            </a:xfrm>
            <a:custGeom>
              <a:rect b="b" l="l" r="r" t="t"/>
              <a:pathLst>
                <a:path extrusionOk="0" h="2138" w="2489">
                  <a:moveTo>
                    <a:pt x="1065" y="1"/>
                  </a:moveTo>
                  <a:cubicBezTo>
                    <a:pt x="472" y="1"/>
                    <a:pt x="0" y="481"/>
                    <a:pt x="0" y="1066"/>
                  </a:cubicBezTo>
                  <a:cubicBezTo>
                    <a:pt x="0" y="1710"/>
                    <a:pt x="526" y="2138"/>
                    <a:pt x="1072" y="2138"/>
                  </a:cubicBezTo>
                  <a:cubicBezTo>
                    <a:pt x="1332" y="2138"/>
                    <a:pt x="1598" y="2040"/>
                    <a:pt x="1813" y="1822"/>
                  </a:cubicBezTo>
                  <a:cubicBezTo>
                    <a:pt x="2488" y="1147"/>
                    <a:pt x="2008"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5" name="Google Shape;3565;p57"/>
            <p:cNvSpPr/>
            <p:nvPr/>
          </p:nvSpPr>
          <p:spPr>
            <a:xfrm>
              <a:off x="5722900" y="1190550"/>
              <a:ext cx="62375" cy="53425"/>
            </a:xfrm>
            <a:custGeom>
              <a:rect b="b" l="l" r="r" t="t"/>
              <a:pathLst>
                <a:path extrusionOk="0" h="2137" w="2495">
                  <a:moveTo>
                    <a:pt x="1071" y="0"/>
                  </a:moveTo>
                  <a:cubicBezTo>
                    <a:pt x="478" y="0"/>
                    <a:pt x="6" y="480"/>
                    <a:pt x="6" y="1065"/>
                  </a:cubicBezTo>
                  <a:cubicBezTo>
                    <a:pt x="1" y="1709"/>
                    <a:pt x="524" y="2137"/>
                    <a:pt x="1072" y="2137"/>
                  </a:cubicBezTo>
                  <a:cubicBezTo>
                    <a:pt x="1334" y="2137"/>
                    <a:pt x="1601" y="2039"/>
                    <a:pt x="1819" y="1821"/>
                  </a:cubicBezTo>
                  <a:cubicBezTo>
                    <a:pt x="2494" y="1146"/>
                    <a:pt x="2014"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6" name="Google Shape;3566;p57"/>
            <p:cNvSpPr/>
            <p:nvPr/>
          </p:nvSpPr>
          <p:spPr>
            <a:xfrm>
              <a:off x="56468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7" name="Google Shape;3567;p57"/>
            <p:cNvSpPr/>
            <p:nvPr/>
          </p:nvSpPr>
          <p:spPr>
            <a:xfrm>
              <a:off x="5646825" y="2866425"/>
              <a:ext cx="62225" cy="53275"/>
            </a:xfrm>
            <a:custGeom>
              <a:rect b="b" l="l" r="r" t="t"/>
              <a:pathLst>
                <a:path extrusionOk="0" h="2131" w="2489">
                  <a:moveTo>
                    <a:pt x="1066" y="0"/>
                  </a:moveTo>
                  <a:cubicBezTo>
                    <a:pt x="472" y="0"/>
                    <a:pt x="1" y="472"/>
                    <a:pt x="1" y="1065"/>
                  </a:cubicBezTo>
                  <a:cubicBezTo>
                    <a:pt x="1" y="1707"/>
                    <a:pt x="523" y="2131"/>
                    <a:pt x="1068" y="2131"/>
                  </a:cubicBezTo>
                  <a:cubicBezTo>
                    <a:pt x="1330" y="2131"/>
                    <a:pt x="1597" y="2032"/>
                    <a:pt x="1814" y="1813"/>
                  </a:cubicBezTo>
                  <a:cubicBezTo>
                    <a:pt x="2489"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8" name="Google Shape;3568;p57"/>
            <p:cNvSpPr/>
            <p:nvPr/>
          </p:nvSpPr>
          <p:spPr>
            <a:xfrm>
              <a:off x="56468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9" name="Google Shape;3569;p57"/>
            <p:cNvSpPr/>
            <p:nvPr/>
          </p:nvSpPr>
          <p:spPr>
            <a:xfrm>
              <a:off x="5646825" y="1342750"/>
              <a:ext cx="62225" cy="53450"/>
            </a:xfrm>
            <a:custGeom>
              <a:rect b="b" l="l" r="r" t="t"/>
              <a:pathLst>
                <a:path extrusionOk="0" h="2138" w="2489">
                  <a:moveTo>
                    <a:pt x="1066" y="1"/>
                  </a:moveTo>
                  <a:cubicBezTo>
                    <a:pt x="472" y="1"/>
                    <a:pt x="1" y="481"/>
                    <a:pt x="1" y="1066"/>
                  </a:cubicBezTo>
                  <a:cubicBezTo>
                    <a:pt x="1" y="1710"/>
                    <a:pt x="526" y="2138"/>
                    <a:pt x="1072" y="2138"/>
                  </a:cubicBezTo>
                  <a:cubicBezTo>
                    <a:pt x="1333" y="2138"/>
                    <a:pt x="1598" y="2040"/>
                    <a:pt x="1814" y="1822"/>
                  </a:cubicBezTo>
                  <a:cubicBezTo>
                    <a:pt x="2489"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0" name="Google Shape;3570;p57"/>
            <p:cNvSpPr/>
            <p:nvPr/>
          </p:nvSpPr>
          <p:spPr>
            <a:xfrm>
              <a:off x="5646825" y="1266550"/>
              <a:ext cx="62225" cy="53450"/>
            </a:xfrm>
            <a:custGeom>
              <a:rect b="b" l="l" r="r" t="t"/>
              <a:pathLst>
                <a:path extrusionOk="0" h="2138" w="2489">
                  <a:moveTo>
                    <a:pt x="1066" y="0"/>
                  </a:moveTo>
                  <a:cubicBezTo>
                    <a:pt x="472" y="9"/>
                    <a:pt x="1" y="480"/>
                    <a:pt x="1" y="1074"/>
                  </a:cubicBezTo>
                  <a:cubicBezTo>
                    <a:pt x="1" y="1711"/>
                    <a:pt x="525" y="2137"/>
                    <a:pt x="1071" y="2137"/>
                  </a:cubicBezTo>
                  <a:cubicBezTo>
                    <a:pt x="1332" y="2137"/>
                    <a:pt x="1598" y="2040"/>
                    <a:pt x="1814" y="1821"/>
                  </a:cubicBezTo>
                  <a:cubicBezTo>
                    <a:pt x="2489"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1" name="Google Shape;3571;p57"/>
            <p:cNvSpPr/>
            <p:nvPr/>
          </p:nvSpPr>
          <p:spPr>
            <a:xfrm>
              <a:off x="5646700" y="1190550"/>
              <a:ext cx="62350" cy="53425"/>
            </a:xfrm>
            <a:custGeom>
              <a:rect b="b" l="l" r="r" t="t"/>
              <a:pathLst>
                <a:path extrusionOk="0" h="2137" w="2494">
                  <a:moveTo>
                    <a:pt x="1071" y="0"/>
                  </a:moveTo>
                  <a:cubicBezTo>
                    <a:pt x="486" y="0"/>
                    <a:pt x="6" y="480"/>
                    <a:pt x="6" y="1065"/>
                  </a:cubicBezTo>
                  <a:cubicBezTo>
                    <a:pt x="0" y="1709"/>
                    <a:pt x="524" y="2137"/>
                    <a:pt x="1072" y="2137"/>
                  </a:cubicBezTo>
                  <a:cubicBezTo>
                    <a:pt x="1333" y="2137"/>
                    <a:pt x="1601" y="2039"/>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2" name="Google Shape;3572;p57"/>
            <p:cNvSpPr/>
            <p:nvPr/>
          </p:nvSpPr>
          <p:spPr>
            <a:xfrm>
              <a:off x="5570625" y="3018650"/>
              <a:ext cx="62200" cy="53425"/>
            </a:xfrm>
            <a:custGeom>
              <a:rect b="b" l="l" r="r" t="t"/>
              <a:pathLst>
                <a:path extrusionOk="0" h="2137" w="2488">
                  <a:moveTo>
                    <a:pt x="1065" y="0"/>
                  </a:moveTo>
                  <a:cubicBezTo>
                    <a:pt x="472" y="0"/>
                    <a:pt x="0" y="480"/>
                    <a:pt x="0" y="1065"/>
                  </a:cubicBezTo>
                  <a:cubicBezTo>
                    <a:pt x="0" y="1709"/>
                    <a:pt x="526" y="2137"/>
                    <a:pt x="1072" y="2137"/>
                  </a:cubicBezTo>
                  <a:cubicBezTo>
                    <a:pt x="1332" y="2137"/>
                    <a:pt x="1598" y="2039"/>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3" name="Google Shape;3573;p57"/>
            <p:cNvSpPr/>
            <p:nvPr/>
          </p:nvSpPr>
          <p:spPr>
            <a:xfrm>
              <a:off x="5570625" y="2942425"/>
              <a:ext cx="62200" cy="53450"/>
            </a:xfrm>
            <a:custGeom>
              <a:rect b="b" l="l" r="r" t="t"/>
              <a:pathLst>
                <a:path extrusionOk="0" h="2138" w="2488">
                  <a:moveTo>
                    <a:pt x="1065" y="1"/>
                  </a:moveTo>
                  <a:cubicBezTo>
                    <a:pt x="472" y="1"/>
                    <a:pt x="0" y="480"/>
                    <a:pt x="0" y="1074"/>
                  </a:cubicBezTo>
                  <a:cubicBezTo>
                    <a:pt x="0" y="1712"/>
                    <a:pt x="525" y="2137"/>
                    <a:pt x="1071" y="2137"/>
                  </a:cubicBezTo>
                  <a:cubicBezTo>
                    <a:pt x="1332" y="2137"/>
                    <a:pt x="1598" y="2040"/>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4" name="Google Shape;3574;p57"/>
            <p:cNvSpPr/>
            <p:nvPr/>
          </p:nvSpPr>
          <p:spPr>
            <a:xfrm>
              <a:off x="5570475" y="1190550"/>
              <a:ext cx="62350" cy="53325"/>
            </a:xfrm>
            <a:custGeom>
              <a:rect b="b" l="l" r="r" t="t"/>
              <a:pathLst>
                <a:path extrusionOk="0" h="2133" w="2494">
                  <a:moveTo>
                    <a:pt x="1071" y="0"/>
                  </a:moveTo>
                  <a:cubicBezTo>
                    <a:pt x="486" y="0"/>
                    <a:pt x="6" y="472"/>
                    <a:pt x="6" y="1065"/>
                  </a:cubicBezTo>
                  <a:cubicBezTo>
                    <a:pt x="1" y="1709"/>
                    <a:pt x="524" y="2133"/>
                    <a:pt x="1073" y="2133"/>
                  </a:cubicBezTo>
                  <a:cubicBezTo>
                    <a:pt x="1334" y="2133"/>
                    <a:pt x="1601" y="2036"/>
                    <a:pt x="1819" y="1821"/>
                  </a:cubicBezTo>
                  <a:cubicBezTo>
                    <a:pt x="2494"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5" name="Google Shape;3575;p57"/>
            <p:cNvSpPr/>
            <p:nvPr/>
          </p:nvSpPr>
          <p:spPr>
            <a:xfrm>
              <a:off x="5494400" y="2942425"/>
              <a:ext cx="62225" cy="53450"/>
            </a:xfrm>
            <a:custGeom>
              <a:rect b="b" l="l" r="r" t="t"/>
              <a:pathLst>
                <a:path extrusionOk="0" h="2138" w="2489">
                  <a:moveTo>
                    <a:pt x="1066" y="1"/>
                  </a:moveTo>
                  <a:cubicBezTo>
                    <a:pt x="480" y="1"/>
                    <a:pt x="1" y="480"/>
                    <a:pt x="1" y="1066"/>
                  </a:cubicBezTo>
                  <a:cubicBezTo>
                    <a:pt x="1" y="1709"/>
                    <a:pt x="526" y="2137"/>
                    <a:pt x="1075" y="2137"/>
                  </a:cubicBezTo>
                  <a:cubicBezTo>
                    <a:pt x="1337" y="2137"/>
                    <a:pt x="1604"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6" name="Google Shape;3576;p57"/>
            <p:cNvSpPr/>
            <p:nvPr/>
          </p:nvSpPr>
          <p:spPr>
            <a:xfrm>
              <a:off x="549440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3"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7" name="Google Shape;3577;p57"/>
            <p:cNvSpPr/>
            <p:nvPr/>
          </p:nvSpPr>
          <p:spPr>
            <a:xfrm>
              <a:off x="5494275" y="1190550"/>
              <a:ext cx="62350" cy="53325"/>
            </a:xfrm>
            <a:custGeom>
              <a:rect b="b" l="l" r="r" t="t"/>
              <a:pathLst>
                <a:path extrusionOk="0" h="2133" w="2494">
                  <a:moveTo>
                    <a:pt x="1071" y="0"/>
                  </a:moveTo>
                  <a:cubicBezTo>
                    <a:pt x="485" y="0"/>
                    <a:pt x="6" y="472"/>
                    <a:pt x="6" y="1065"/>
                  </a:cubicBezTo>
                  <a:cubicBezTo>
                    <a:pt x="0" y="1709"/>
                    <a:pt x="524" y="2133"/>
                    <a:pt x="1072" y="2133"/>
                  </a:cubicBezTo>
                  <a:cubicBezTo>
                    <a:pt x="1334" y="2133"/>
                    <a:pt x="1601" y="2036"/>
                    <a:pt x="1819" y="1821"/>
                  </a:cubicBezTo>
                  <a:cubicBezTo>
                    <a:pt x="2493" y="1154"/>
                    <a:pt x="2022" y="0"/>
                    <a:pt x="1071"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8" name="Google Shape;3578;p57"/>
            <p:cNvSpPr/>
            <p:nvPr/>
          </p:nvSpPr>
          <p:spPr>
            <a:xfrm>
              <a:off x="5418200" y="2866425"/>
              <a:ext cx="62425" cy="53275"/>
            </a:xfrm>
            <a:custGeom>
              <a:rect b="b" l="l" r="r" t="t"/>
              <a:pathLst>
                <a:path extrusionOk="0" h="2131" w="2497">
                  <a:moveTo>
                    <a:pt x="1065" y="0"/>
                  </a:moveTo>
                  <a:cubicBezTo>
                    <a:pt x="480" y="0"/>
                    <a:pt x="0" y="472"/>
                    <a:pt x="0" y="1065"/>
                  </a:cubicBezTo>
                  <a:cubicBezTo>
                    <a:pt x="0" y="1707"/>
                    <a:pt x="526" y="2131"/>
                    <a:pt x="1073" y="2131"/>
                  </a:cubicBezTo>
                  <a:cubicBezTo>
                    <a:pt x="1336" y="2131"/>
                    <a:pt x="1605" y="2032"/>
                    <a:pt x="1821" y="1813"/>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79" name="Google Shape;3579;p57"/>
            <p:cNvSpPr/>
            <p:nvPr/>
          </p:nvSpPr>
          <p:spPr>
            <a:xfrm>
              <a:off x="5418200" y="2790200"/>
              <a:ext cx="62425" cy="53350"/>
            </a:xfrm>
            <a:custGeom>
              <a:rect b="b" l="l" r="r" t="t"/>
              <a:pathLst>
                <a:path extrusionOk="0" h="2134" w="2497">
                  <a:moveTo>
                    <a:pt x="1065" y="1"/>
                  </a:moveTo>
                  <a:cubicBezTo>
                    <a:pt x="480" y="1"/>
                    <a:pt x="0" y="480"/>
                    <a:pt x="0" y="1066"/>
                  </a:cubicBezTo>
                  <a:cubicBezTo>
                    <a:pt x="0" y="1709"/>
                    <a:pt x="526" y="2134"/>
                    <a:pt x="1074" y="2134"/>
                  </a:cubicBezTo>
                  <a:cubicBezTo>
                    <a:pt x="1336" y="2134"/>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0" name="Google Shape;3580;p57"/>
            <p:cNvSpPr/>
            <p:nvPr/>
          </p:nvSpPr>
          <p:spPr>
            <a:xfrm>
              <a:off x="5418200" y="1266550"/>
              <a:ext cx="62425" cy="53450"/>
            </a:xfrm>
            <a:custGeom>
              <a:rect b="b" l="l" r="r" t="t"/>
              <a:pathLst>
                <a:path extrusionOk="0" h="2138" w="2497">
                  <a:moveTo>
                    <a:pt x="1065" y="0"/>
                  </a:moveTo>
                  <a:cubicBezTo>
                    <a:pt x="480" y="9"/>
                    <a:pt x="0" y="480"/>
                    <a:pt x="0" y="1074"/>
                  </a:cubicBezTo>
                  <a:cubicBezTo>
                    <a:pt x="0" y="1711"/>
                    <a:pt x="525" y="2137"/>
                    <a:pt x="1073" y="2137"/>
                  </a:cubicBezTo>
                  <a:cubicBezTo>
                    <a:pt x="1335" y="2137"/>
                    <a:pt x="1603" y="2040"/>
                    <a:pt x="1821" y="1821"/>
                  </a:cubicBezTo>
                  <a:cubicBezTo>
                    <a:pt x="2496"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1" name="Google Shape;3581;p57"/>
            <p:cNvSpPr/>
            <p:nvPr/>
          </p:nvSpPr>
          <p:spPr>
            <a:xfrm>
              <a:off x="5418200" y="1190550"/>
              <a:ext cx="62425" cy="53325"/>
            </a:xfrm>
            <a:custGeom>
              <a:rect b="b" l="l" r="r" t="t"/>
              <a:pathLst>
                <a:path extrusionOk="0" h="2133" w="2497">
                  <a:moveTo>
                    <a:pt x="1065" y="0"/>
                  </a:moveTo>
                  <a:cubicBezTo>
                    <a:pt x="480" y="0"/>
                    <a:pt x="0" y="480"/>
                    <a:pt x="0" y="1065"/>
                  </a:cubicBezTo>
                  <a:cubicBezTo>
                    <a:pt x="0" y="1709"/>
                    <a:pt x="526"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2" name="Google Shape;3582;p57"/>
            <p:cNvSpPr/>
            <p:nvPr/>
          </p:nvSpPr>
          <p:spPr>
            <a:xfrm>
              <a:off x="5341975" y="2714000"/>
              <a:ext cx="62425" cy="53350"/>
            </a:xfrm>
            <a:custGeom>
              <a:rect b="b" l="l" r="r" t="t"/>
              <a:pathLst>
                <a:path extrusionOk="0" h="2134" w="2497">
                  <a:moveTo>
                    <a:pt x="1074" y="0"/>
                  </a:moveTo>
                  <a:cubicBezTo>
                    <a:pt x="480" y="0"/>
                    <a:pt x="9" y="480"/>
                    <a:pt x="1" y="1065"/>
                  </a:cubicBezTo>
                  <a:cubicBezTo>
                    <a:pt x="1" y="1709"/>
                    <a:pt x="530" y="2133"/>
                    <a:pt x="1078" y="2133"/>
                  </a:cubicBezTo>
                  <a:cubicBezTo>
                    <a:pt x="1340" y="2133"/>
                    <a:pt x="1606"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3" name="Google Shape;3583;p57"/>
            <p:cNvSpPr/>
            <p:nvPr/>
          </p:nvSpPr>
          <p:spPr>
            <a:xfrm>
              <a:off x="5341975" y="1266550"/>
              <a:ext cx="62425" cy="53450"/>
            </a:xfrm>
            <a:custGeom>
              <a:rect b="b" l="l" r="r" t="t"/>
              <a:pathLst>
                <a:path extrusionOk="0" h="2138" w="2497">
                  <a:moveTo>
                    <a:pt x="1074" y="0"/>
                  </a:moveTo>
                  <a:cubicBezTo>
                    <a:pt x="480" y="9"/>
                    <a:pt x="9" y="480"/>
                    <a:pt x="1" y="1074"/>
                  </a:cubicBezTo>
                  <a:cubicBezTo>
                    <a:pt x="1" y="1711"/>
                    <a:pt x="529" y="2137"/>
                    <a:pt x="1077" y="2137"/>
                  </a:cubicBezTo>
                  <a:cubicBezTo>
                    <a:pt x="1339" y="2137"/>
                    <a:pt x="1606" y="2040"/>
                    <a:pt x="1822" y="1821"/>
                  </a:cubicBezTo>
                  <a:cubicBezTo>
                    <a:pt x="2497" y="1155"/>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4" name="Google Shape;3584;p57"/>
            <p:cNvSpPr/>
            <p:nvPr/>
          </p:nvSpPr>
          <p:spPr>
            <a:xfrm>
              <a:off x="5265775" y="2790200"/>
              <a:ext cx="62200" cy="53350"/>
            </a:xfrm>
            <a:custGeom>
              <a:rect b="b" l="l" r="r" t="t"/>
              <a:pathLst>
                <a:path extrusionOk="0" h="2134" w="2488">
                  <a:moveTo>
                    <a:pt x="1065" y="1"/>
                  </a:moveTo>
                  <a:cubicBezTo>
                    <a:pt x="480" y="1"/>
                    <a:pt x="0" y="472"/>
                    <a:pt x="0" y="1066"/>
                  </a:cubicBezTo>
                  <a:cubicBezTo>
                    <a:pt x="0" y="1709"/>
                    <a:pt x="522" y="2134"/>
                    <a:pt x="1068" y="2134"/>
                  </a:cubicBezTo>
                  <a:cubicBezTo>
                    <a:pt x="1329" y="2134"/>
                    <a:pt x="1595" y="2037"/>
                    <a:pt x="1813"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5" name="Google Shape;3585;p57"/>
            <p:cNvSpPr/>
            <p:nvPr/>
          </p:nvSpPr>
          <p:spPr>
            <a:xfrm>
              <a:off x="5265775" y="2714000"/>
              <a:ext cx="62200" cy="53350"/>
            </a:xfrm>
            <a:custGeom>
              <a:rect b="b" l="l" r="r" t="t"/>
              <a:pathLst>
                <a:path extrusionOk="0" h="2134" w="2488">
                  <a:moveTo>
                    <a:pt x="1065" y="0"/>
                  </a:moveTo>
                  <a:cubicBezTo>
                    <a:pt x="480" y="0"/>
                    <a:pt x="0" y="480"/>
                    <a:pt x="0" y="1065"/>
                  </a:cubicBezTo>
                  <a:cubicBezTo>
                    <a:pt x="0" y="1709"/>
                    <a:pt x="522" y="2133"/>
                    <a:pt x="1068" y="2133"/>
                  </a:cubicBezTo>
                  <a:cubicBezTo>
                    <a:pt x="1329" y="2133"/>
                    <a:pt x="1595" y="2036"/>
                    <a:pt x="1813" y="1821"/>
                  </a:cubicBezTo>
                  <a:cubicBezTo>
                    <a:pt x="2488" y="1155"/>
                    <a:pt x="2016" y="8"/>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6" name="Google Shape;3586;p57"/>
            <p:cNvSpPr/>
            <p:nvPr/>
          </p:nvSpPr>
          <p:spPr>
            <a:xfrm>
              <a:off x="5265775" y="1266550"/>
              <a:ext cx="62200" cy="53450"/>
            </a:xfrm>
            <a:custGeom>
              <a:rect b="b" l="l" r="r" t="t"/>
              <a:pathLst>
                <a:path extrusionOk="0" h="2138" w="2488">
                  <a:moveTo>
                    <a:pt x="1065" y="0"/>
                  </a:moveTo>
                  <a:cubicBezTo>
                    <a:pt x="480" y="0"/>
                    <a:pt x="0" y="480"/>
                    <a:pt x="0" y="1074"/>
                  </a:cubicBezTo>
                  <a:cubicBezTo>
                    <a:pt x="0" y="1711"/>
                    <a:pt x="521" y="2137"/>
                    <a:pt x="1067" y="2137"/>
                  </a:cubicBezTo>
                  <a:cubicBezTo>
                    <a:pt x="1328" y="2137"/>
                    <a:pt x="1595" y="2040"/>
                    <a:pt x="1813" y="1821"/>
                  </a:cubicBezTo>
                  <a:cubicBezTo>
                    <a:pt x="2488" y="1155"/>
                    <a:pt x="2016" y="9"/>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7" name="Google Shape;3587;p57"/>
            <p:cNvSpPr/>
            <p:nvPr/>
          </p:nvSpPr>
          <p:spPr>
            <a:xfrm>
              <a:off x="5189550" y="2866425"/>
              <a:ext cx="62425" cy="53275"/>
            </a:xfrm>
            <a:custGeom>
              <a:rect b="b" l="l" r="r" t="t"/>
              <a:pathLst>
                <a:path extrusionOk="0" h="2131" w="2497">
                  <a:moveTo>
                    <a:pt x="1066" y="0"/>
                  </a:moveTo>
                  <a:cubicBezTo>
                    <a:pt x="480" y="0"/>
                    <a:pt x="1" y="472"/>
                    <a:pt x="1" y="1065"/>
                  </a:cubicBezTo>
                  <a:cubicBezTo>
                    <a:pt x="1" y="1707"/>
                    <a:pt x="523" y="2131"/>
                    <a:pt x="1070" y="2131"/>
                  </a:cubicBezTo>
                  <a:cubicBezTo>
                    <a:pt x="1333" y="2131"/>
                    <a:pt x="1602" y="2032"/>
                    <a:pt x="1822" y="1813"/>
                  </a:cubicBezTo>
                  <a:cubicBezTo>
                    <a:pt x="2496"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8" name="Google Shape;3588;p57"/>
            <p:cNvSpPr/>
            <p:nvPr/>
          </p:nvSpPr>
          <p:spPr>
            <a:xfrm>
              <a:off x="5189550" y="2790200"/>
              <a:ext cx="62225" cy="53350"/>
            </a:xfrm>
            <a:custGeom>
              <a:rect b="b" l="l" r="r" t="t"/>
              <a:pathLst>
                <a:path extrusionOk="0" h="2134" w="2489">
                  <a:moveTo>
                    <a:pt x="1066" y="1"/>
                  </a:moveTo>
                  <a:cubicBezTo>
                    <a:pt x="480" y="1"/>
                    <a:pt x="1" y="472"/>
                    <a:pt x="1" y="1066"/>
                  </a:cubicBezTo>
                  <a:cubicBezTo>
                    <a:pt x="1" y="1709"/>
                    <a:pt x="522" y="2134"/>
                    <a:pt x="1069" y="2134"/>
                  </a:cubicBezTo>
                  <a:cubicBezTo>
                    <a:pt x="1329" y="2134"/>
                    <a:pt x="1596" y="2037"/>
                    <a:pt x="1814"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9" name="Google Shape;3589;p57"/>
            <p:cNvSpPr/>
            <p:nvPr/>
          </p:nvSpPr>
          <p:spPr>
            <a:xfrm>
              <a:off x="5189550" y="1342750"/>
              <a:ext cx="62225" cy="53350"/>
            </a:xfrm>
            <a:custGeom>
              <a:rect b="b" l="l" r="r" t="t"/>
              <a:pathLst>
                <a:path extrusionOk="0" h="2134" w="2489">
                  <a:moveTo>
                    <a:pt x="1066" y="1"/>
                  </a:moveTo>
                  <a:cubicBezTo>
                    <a:pt x="480" y="1"/>
                    <a:pt x="1" y="481"/>
                    <a:pt x="1" y="1066"/>
                  </a:cubicBezTo>
                  <a:cubicBezTo>
                    <a:pt x="1" y="1710"/>
                    <a:pt x="522" y="2134"/>
                    <a:pt x="1069" y="2134"/>
                  </a:cubicBezTo>
                  <a:cubicBezTo>
                    <a:pt x="1329" y="2134"/>
                    <a:pt x="1596" y="2037"/>
                    <a:pt x="1814" y="1822"/>
                  </a:cubicBezTo>
                  <a:cubicBezTo>
                    <a:pt x="2488" y="1155"/>
                    <a:pt x="2017" y="9"/>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0" name="Google Shape;3590;p57"/>
            <p:cNvSpPr/>
            <p:nvPr/>
          </p:nvSpPr>
          <p:spPr>
            <a:xfrm>
              <a:off x="5113350" y="3094850"/>
              <a:ext cx="62400" cy="53350"/>
            </a:xfrm>
            <a:custGeom>
              <a:rect b="b" l="l" r="r" t="t"/>
              <a:pathLst>
                <a:path extrusionOk="0" h="2134" w="2496">
                  <a:moveTo>
                    <a:pt x="1073" y="1"/>
                  </a:moveTo>
                  <a:cubicBezTo>
                    <a:pt x="480" y="1"/>
                    <a:pt x="0"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1" name="Google Shape;3591;p57"/>
            <p:cNvSpPr/>
            <p:nvPr/>
          </p:nvSpPr>
          <p:spPr>
            <a:xfrm>
              <a:off x="5113350" y="3018650"/>
              <a:ext cx="62400" cy="53425"/>
            </a:xfrm>
            <a:custGeom>
              <a:rect b="b" l="l" r="r" t="t"/>
              <a:pathLst>
                <a:path extrusionOk="0" h="2137" w="2496">
                  <a:moveTo>
                    <a:pt x="1073" y="0"/>
                  </a:moveTo>
                  <a:cubicBezTo>
                    <a:pt x="480" y="0"/>
                    <a:pt x="0" y="480"/>
                    <a:pt x="0" y="1065"/>
                  </a:cubicBezTo>
                  <a:cubicBezTo>
                    <a:pt x="0" y="1709"/>
                    <a:pt x="529" y="2137"/>
                    <a:pt x="1078" y="2137"/>
                  </a:cubicBezTo>
                  <a:cubicBezTo>
                    <a:pt x="1339" y="2137"/>
                    <a:pt x="1606" y="2039"/>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2" name="Google Shape;3592;p57"/>
            <p:cNvSpPr/>
            <p:nvPr/>
          </p:nvSpPr>
          <p:spPr>
            <a:xfrm>
              <a:off x="5113350" y="2942425"/>
              <a:ext cx="62400" cy="53450"/>
            </a:xfrm>
            <a:custGeom>
              <a:rect b="b" l="l" r="r" t="t"/>
              <a:pathLst>
                <a:path extrusionOk="0" h="2138" w="2496">
                  <a:moveTo>
                    <a:pt x="1073" y="1"/>
                  </a:moveTo>
                  <a:cubicBezTo>
                    <a:pt x="480" y="1"/>
                    <a:pt x="8" y="480"/>
                    <a:pt x="0" y="1066"/>
                  </a:cubicBezTo>
                  <a:cubicBezTo>
                    <a:pt x="0" y="1709"/>
                    <a:pt x="525" y="2137"/>
                    <a:pt x="1074" y="2137"/>
                  </a:cubicBezTo>
                  <a:cubicBezTo>
                    <a:pt x="1336" y="2137"/>
                    <a:pt x="1603" y="2040"/>
                    <a:pt x="1821" y="1822"/>
                  </a:cubicBezTo>
                  <a:cubicBezTo>
                    <a:pt x="2496" y="1155"/>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3" name="Google Shape;3593;p57"/>
            <p:cNvSpPr/>
            <p:nvPr/>
          </p:nvSpPr>
          <p:spPr>
            <a:xfrm>
              <a:off x="5113350" y="2866425"/>
              <a:ext cx="62400" cy="53275"/>
            </a:xfrm>
            <a:custGeom>
              <a:rect b="b" l="l" r="r" t="t"/>
              <a:pathLst>
                <a:path extrusionOk="0" h="2131" w="2496">
                  <a:moveTo>
                    <a:pt x="1073" y="0"/>
                  </a:moveTo>
                  <a:cubicBezTo>
                    <a:pt x="480" y="0"/>
                    <a:pt x="0" y="472"/>
                    <a:pt x="0" y="1065"/>
                  </a:cubicBezTo>
                  <a:cubicBezTo>
                    <a:pt x="0" y="1707"/>
                    <a:pt x="526" y="2131"/>
                    <a:pt x="1073" y="2131"/>
                  </a:cubicBezTo>
                  <a:cubicBezTo>
                    <a:pt x="1336" y="2131"/>
                    <a:pt x="1604" y="2032"/>
                    <a:pt x="1821" y="1813"/>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4" name="Google Shape;3594;p57"/>
            <p:cNvSpPr/>
            <p:nvPr/>
          </p:nvSpPr>
          <p:spPr>
            <a:xfrm>
              <a:off x="5113350" y="2790200"/>
              <a:ext cx="62400" cy="53350"/>
            </a:xfrm>
            <a:custGeom>
              <a:rect b="b" l="l" r="r" t="t"/>
              <a:pathLst>
                <a:path extrusionOk="0" h="2134" w="2496">
                  <a:moveTo>
                    <a:pt x="1073" y="1"/>
                  </a:moveTo>
                  <a:cubicBezTo>
                    <a:pt x="480" y="1"/>
                    <a:pt x="8" y="480"/>
                    <a:pt x="0" y="1066"/>
                  </a:cubicBezTo>
                  <a:cubicBezTo>
                    <a:pt x="0" y="1709"/>
                    <a:pt x="525" y="2134"/>
                    <a:pt x="1074" y="2134"/>
                  </a:cubicBezTo>
                  <a:cubicBezTo>
                    <a:pt x="1336" y="2134"/>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5" name="Google Shape;3595;p57"/>
            <p:cNvSpPr/>
            <p:nvPr/>
          </p:nvSpPr>
          <p:spPr>
            <a:xfrm>
              <a:off x="5113350" y="2714000"/>
              <a:ext cx="62400" cy="53350"/>
            </a:xfrm>
            <a:custGeom>
              <a:rect b="b" l="l" r="r" t="t"/>
              <a:pathLst>
                <a:path extrusionOk="0" h="2134" w="2496">
                  <a:moveTo>
                    <a:pt x="1073" y="0"/>
                  </a:moveTo>
                  <a:cubicBezTo>
                    <a:pt x="480" y="0"/>
                    <a:pt x="0" y="480"/>
                    <a:pt x="0" y="1065"/>
                  </a:cubicBezTo>
                  <a:cubicBezTo>
                    <a:pt x="0" y="1709"/>
                    <a:pt x="525" y="2133"/>
                    <a:pt x="1074" y="2133"/>
                  </a:cubicBezTo>
                  <a:cubicBezTo>
                    <a:pt x="1336" y="2133"/>
                    <a:pt x="1603" y="2036"/>
                    <a:pt x="1821" y="1821"/>
                  </a:cubicBezTo>
                  <a:cubicBezTo>
                    <a:pt x="2496" y="1146"/>
                    <a:pt x="2016" y="0"/>
                    <a:pt x="107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6" name="Google Shape;3596;p57"/>
            <p:cNvSpPr/>
            <p:nvPr/>
          </p:nvSpPr>
          <p:spPr>
            <a:xfrm>
              <a:off x="5113350" y="1418975"/>
              <a:ext cx="62400" cy="53350"/>
            </a:xfrm>
            <a:custGeom>
              <a:rect b="b" l="l" r="r" t="t"/>
              <a:pathLst>
                <a:path extrusionOk="0" h="2134" w="2496">
                  <a:moveTo>
                    <a:pt x="1073" y="1"/>
                  </a:moveTo>
                  <a:cubicBezTo>
                    <a:pt x="480" y="1"/>
                    <a:pt x="8" y="480"/>
                    <a:pt x="0" y="1065"/>
                  </a:cubicBezTo>
                  <a:cubicBezTo>
                    <a:pt x="0" y="1709"/>
                    <a:pt x="525" y="2133"/>
                    <a:pt x="1074" y="2133"/>
                  </a:cubicBezTo>
                  <a:cubicBezTo>
                    <a:pt x="1336" y="2133"/>
                    <a:pt x="1603" y="2037"/>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7" name="Google Shape;3597;p57"/>
            <p:cNvSpPr/>
            <p:nvPr/>
          </p:nvSpPr>
          <p:spPr>
            <a:xfrm>
              <a:off x="5113350" y="1342750"/>
              <a:ext cx="62400" cy="53450"/>
            </a:xfrm>
            <a:custGeom>
              <a:rect b="b" l="l" r="r" t="t"/>
              <a:pathLst>
                <a:path extrusionOk="0" h="2138" w="2496">
                  <a:moveTo>
                    <a:pt x="1073" y="1"/>
                  </a:moveTo>
                  <a:cubicBezTo>
                    <a:pt x="480" y="1"/>
                    <a:pt x="8" y="481"/>
                    <a:pt x="0" y="1066"/>
                  </a:cubicBezTo>
                  <a:cubicBezTo>
                    <a:pt x="0" y="1710"/>
                    <a:pt x="525" y="2138"/>
                    <a:pt x="1074" y="2138"/>
                  </a:cubicBezTo>
                  <a:cubicBezTo>
                    <a:pt x="1336" y="2138"/>
                    <a:pt x="1603" y="2040"/>
                    <a:pt x="1821" y="1822"/>
                  </a:cubicBezTo>
                  <a:cubicBezTo>
                    <a:pt x="2496" y="1147"/>
                    <a:pt x="2016" y="1"/>
                    <a:pt x="1073"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8" name="Google Shape;3598;p57"/>
            <p:cNvSpPr/>
            <p:nvPr/>
          </p:nvSpPr>
          <p:spPr>
            <a:xfrm>
              <a:off x="5037325" y="3018650"/>
              <a:ext cx="62225" cy="53425"/>
            </a:xfrm>
            <a:custGeom>
              <a:rect b="b" l="l" r="r" t="t"/>
              <a:pathLst>
                <a:path extrusionOk="0" h="2137" w="2489">
                  <a:moveTo>
                    <a:pt x="1066" y="0"/>
                  </a:moveTo>
                  <a:cubicBezTo>
                    <a:pt x="472" y="0"/>
                    <a:pt x="1" y="480"/>
                    <a:pt x="1" y="1065"/>
                  </a:cubicBezTo>
                  <a:cubicBezTo>
                    <a:pt x="1" y="1709"/>
                    <a:pt x="526" y="2137"/>
                    <a:pt x="1072" y="2137"/>
                  </a:cubicBezTo>
                  <a:cubicBezTo>
                    <a:pt x="1333" y="2137"/>
                    <a:pt x="1598" y="2039"/>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9" name="Google Shape;3599;p57"/>
            <p:cNvSpPr/>
            <p:nvPr/>
          </p:nvSpPr>
          <p:spPr>
            <a:xfrm>
              <a:off x="5037325" y="2942425"/>
              <a:ext cx="62225" cy="53450"/>
            </a:xfrm>
            <a:custGeom>
              <a:rect b="b" l="l" r="r" t="t"/>
              <a:pathLst>
                <a:path extrusionOk="0" h="2138" w="2489">
                  <a:moveTo>
                    <a:pt x="1066" y="1"/>
                  </a:moveTo>
                  <a:cubicBezTo>
                    <a:pt x="472" y="9"/>
                    <a:pt x="1" y="480"/>
                    <a:pt x="1" y="1066"/>
                  </a:cubicBezTo>
                  <a:cubicBezTo>
                    <a:pt x="1" y="1709"/>
                    <a:pt x="526" y="2137"/>
                    <a:pt x="1072" y="2137"/>
                  </a:cubicBezTo>
                  <a:cubicBezTo>
                    <a:pt x="1333"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0" name="Google Shape;3600;p57"/>
            <p:cNvSpPr/>
            <p:nvPr/>
          </p:nvSpPr>
          <p:spPr>
            <a:xfrm>
              <a:off x="5037325" y="2866425"/>
              <a:ext cx="62225" cy="53275"/>
            </a:xfrm>
            <a:custGeom>
              <a:rect b="b" l="l" r="r" t="t"/>
              <a:pathLst>
                <a:path extrusionOk="0" h="2131" w="2489">
                  <a:moveTo>
                    <a:pt x="1066" y="0"/>
                  </a:moveTo>
                  <a:cubicBezTo>
                    <a:pt x="472" y="0"/>
                    <a:pt x="1" y="472"/>
                    <a:pt x="1" y="1065"/>
                  </a:cubicBezTo>
                  <a:cubicBezTo>
                    <a:pt x="1" y="1707"/>
                    <a:pt x="523" y="2131"/>
                    <a:pt x="1067" y="2131"/>
                  </a:cubicBezTo>
                  <a:cubicBezTo>
                    <a:pt x="1330" y="2131"/>
                    <a:pt x="1597" y="2032"/>
                    <a:pt x="1814" y="1813"/>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1" name="Google Shape;3601;p57"/>
            <p:cNvSpPr/>
            <p:nvPr/>
          </p:nvSpPr>
          <p:spPr>
            <a:xfrm>
              <a:off x="5037325" y="2790200"/>
              <a:ext cx="62225" cy="53350"/>
            </a:xfrm>
            <a:custGeom>
              <a:rect b="b" l="l" r="r" t="t"/>
              <a:pathLst>
                <a:path extrusionOk="0" h="2134" w="2489">
                  <a:moveTo>
                    <a:pt x="1066" y="1"/>
                  </a:moveTo>
                  <a:cubicBezTo>
                    <a:pt x="472" y="1"/>
                    <a:pt x="1" y="480"/>
                    <a:pt x="1" y="1066"/>
                  </a:cubicBezTo>
                  <a:cubicBezTo>
                    <a:pt x="1" y="1709"/>
                    <a:pt x="526" y="2134"/>
                    <a:pt x="1072" y="2134"/>
                  </a:cubicBezTo>
                  <a:cubicBezTo>
                    <a:pt x="1333" y="2134"/>
                    <a:pt x="1598" y="2037"/>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2" name="Google Shape;3602;p57"/>
            <p:cNvSpPr/>
            <p:nvPr/>
          </p:nvSpPr>
          <p:spPr>
            <a:xfrm>
              <a:off x="5037325" y="271400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3" name="Google Shape;3603;p57"/>
            <p:cNvSpPr/>
            <p:nvPr/>
          </p:nvSpPr>
          <p:spPr>
            <a:xfrm>
              <a:off x="5037325" y="2637775"/>
              <a:ext cx="62225" cy="53450"/>
            </a:xfrm>
            <a:custGeom>
              <a:rect b="b" l="l" r="r" t="t"/>
              <a:pathLst>
                <a:path extrusionOk="0" h="2138" w="2489">
                  <a:moveTo>
                    <a:pt x="1066" y="1"/>
                  </a:moveTo>
                  <a:cubicBezTo>
                    <a:pt x="472" y="9"/>
                    <a:pt x="1" y="480"/>
                    <a:pt x="1" y="1074"/>
                  </a:cubicBezTo>
                  <a:cubicBezTo>
                    <a:pt x="1" y="1712"/>
                    <a:pt x="525" y="2137"/>
                    <a:pt x="1071" y="2137"/>
                  </a:cubicBezTo>
                  <a:cubicBezTo>
                    <a:pt x="1332" y="2137"/>
                    <a:pt x="1598" y="2040"/>
                    <a:pt x="1814" y="1822"/>
                  </a:cubicBezTo>
                  <a:cubicBezTo>
                    <a:pt x="2488" y="1147"/>
                    <a:pt x="2009"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4" name="Google Shape;3604;p57"/>
            <p:cNvSpPr/>
            <p:nvPr/>
          </p:nvSpPr>
          <p:spPr>
            <a:xfrm>
              <a:off x="5037325" y="1495200"/>
              <a:ext cx="62225" cy="53325"/>
            </a:xfrm>
            <a:custGeom>
              <a:rect b="b" l="l" r="r" t="t"/>
              <a:pathLst>
                <a:path extrusionOk="0" h="2133" w="2489">
                  <a:moveTo>
                    <a:pt x="1066" y="0"/>
                  </a:moveTo>
                  <a:cubicBezTo>
                    <a:pt x="472" y="0"/>
                    <a:pt x="1" y="480"/>
                    <a:pt x="1" y="1065"/>
                  </a:cubicBezTo>
                  <a:cubicBezTo>
                    <a:pt x="1" y="1709"/>
                    <a:pt x="526" y="2133"/>
                    <a:pt x="1072" y="2133"/>
                  </a:cubicBezTo>
                  <a:cubicBezTo>
                    <a:pt x="1333" y="2133"/>
                    <a:pt x="1598" y="2036"/>
                    <a:pt x="1814" y="1821"/>
                  </a:cubicBezTo>
                  <a:cubicBezTo>
                    <a:pt x="2488" y="1146"/>
                    <a:pt x="2009"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5" name="Google Shape;3605;p57"/>
            <p:cNvSpPr/>
            <p:nvPr/>
          </p:nvSpPr>
          <p:spPr>
            <a:xfrm>
              <a:off x="4961125" y="2714000"/>
              <a:ext cx="62200" cy="53350"/>
            </a:xfrm>
            <a:custGeom>
              <a:rect b="b" l="l" r="r" t="t"/>
              <a:pathLst>
                <a:path extrusionOk="0" h="2134"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6" name="Google Shape;3606;p57"/>
            <p:cNvSpPr/>
            <p:nvPr/>
          </p:nvSpPr>
          <p:spPr>
            <a:xfrm>
              <a:off x="4961125" y="2637775"/>
              <a:ext cx="62200" cy="53450"/>
            </a:xfrm>
            <a:custGeom>
              <a:rect b="b" l="l" r="r" t="t"/>
              <a:pathLst>
                <a:path extrusionOk="0" h="2138" w="2488">
                  <a:moveTo>
                    <a:pt x="1065" y="1"/>
                  </a:moveTo>
                  <a:cubicBezTo>
                    <a:pt x="480" y="9"/>
                    <a:pt x="0" y="480"/>
                    <a:pt x="0" y="1074"/>
                  </a:cubicBezTo>
                  <a:cubicBezTo>
                    <a:pt x="0" y="1712"/>
                    <a:pt x="525" y="2137"/>
                    <a:pt x="1073" y="2137"/>
                  </a:cubicBezTo>
                  <a:cubicBezTo>
                    <a:pt x="1335"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7" name="Google Shape;3607;p57"/>
            <p:cNvSpPr/>
            <p:nvPr/>
          </p:nvSpPr>
          <p:spPr>
            <a:xfrm>
              <a:off x="4961125"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8" name="Google Shape;3608;p57"/>
            <p:cNvSpPr/>
            <p:nvPr/>
          </p:nvSpPr>
          <p:spPr>
            <a:xfrm>
              <a:off x="4961125" y="141897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9" name="Google Shape;3609;p57"/>
            <p:cNvSpPr/>
            <p:nvPr/>
          </p:nvSpPr>
          <p:spPr>
            <a:xfrm>
              <a:off x="4961125" y="1342750"/>
              <a:ext cx="62200" cy="53450"/>
            </a:xfrm>
            <a:custGeom>
              <a:rect b="b" l="l" r="r" t="t"/>
              <a:pathLst>
                <a:path extrusionOk="0" h="2138" w="2488">
                  <a:moveTo>
                    <a:pt x="1065" y="1"/>
                  </a:moveTo>
                  <a:cubicBezTo>
                    <a:pt x="480" y="1"/>
                    <a:pt x="0" y="481"/>
                    <a:pt x="0" y="1066"/>
                  </a:cubicBezTo>
                  <a:cubicBezTo>
                    <a:pt x="0" y="1710"/>
                    <a:pt x="525" y="2138"/>
                    <a:pt x="1074" y="2138"/>
                  </a:cubicBezTo>
                  <a:cubicBezTo>
                    <a:pt x="1336" y="2138"/>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0" name="Google Shape;3610;p57"/>
            <p:cNvSpPr/>
            <p:nvPr/>
          </p:nvSpPr>
          <p:spPr>
            <a:xfrm>
              <a:off x="4961125" y="1266550"/>
              <a:ext cx="62200" cy="53450"/>
            </a:xfrm>
            <a:custGeom>
              <a:rect b="b" l="l" r="r" t="t"/>
              <a:pathLst>
                <a:path extrusionOk="0" h="2138" w="2488">
                  <a:moveTo>
                    <a:pt x="1065" y="0"/>
                  </a:moveTo>
                  <a:cubicBezTo>
                    <a:pt x="480" y="9"/>
                    <a:pt x="0" y="480"/>
                    <a:pt x="0" y="1074"/>
                  </a:cubicBezTo>
                  <a:cubicBezTo>
                    <a:pt x="0" y="1711"/>
                    <a:pt x="525" y="2137"/>
                    <a:pt x="1073" y="2137"/>
                  </a:cubicBezTo>
                  <a:cubicBezTo>
                    <a:pt x="1335" y="2137"/>
                    <a:pt x="1603" y="2040"/>
                    <a:pt x="1821"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1" name="Google Shape;3611;p57"/>
            <p:cNvSpPr/>
            <p:nvPr/>
          </p:nvSpPr>
          <p:spPr>
            <a:xfrm>
              <a:off x="4884900" y="2637775"/>
              <a:ext cx="62225" cy="53450"/>
            </a:xfrm>
            <a:custGeom>
              <a:rect b="b" l="l" r="r" t="t"/>
              <a:pathLst>
                <a:path extrusionOk="0" h="2138" w="2489">
                  <a:moveTo>
                    <a:pt x="1066" y="1"/>
                  </a:moveTo>
                  <a:cubicBezTo>
                    <a:pt x="480" y="1"/>
                    <a:pt x="1" y="480"/>
                    <a:pt x="1" y="1074"/>
                  </a:cubicBezTo>
                  <a:cubicBezTo>
                    <a:pt x="1" y="1712"/>
                    <a:pt x="525" y="2137"/>
                    <a:pt x="1073" y="2137"/>
                  </a:cubicBezTo>
                  <a:cubicBezTo>
                    <a:pt x="1336" y="2137"/>
                    <a:pt x="1603" y="2040"/>
                    <a:pt x="1822" y="1822"/>
                  </a:cubicBezTo>
                  <a:cubicBezTo>
                    <a:pt x="2488" y="1155"/>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2" name="Google Shape;3612;p57"/>
            <p:cNvSpPr/>
            <p:nvPr/>
          </p:nvSpPr>
          <p:spPr>
            <a:xfrm>
              <a:off x="4884900" y="1418975"/>
              <a:ext cx="62225" cy="53350"/>
            </a:xfrm>
            <a:custGeom>
              <a:rect b="b" l="l" r="r" t="t"/>
              <a:pathLst>
                <a:path extrusionOk="0" h="2134" w="2489">
                  <a:moveTo>
                    <a:pt x="1066" y="1"/>
                  </a:moveTo>
                  <a:cubicBezTo>
                    <a:pt x="480" y="1"/>
                    <a:pt x="1" y="480"/>
                    <a:pt x="1" y="1065"/>
                  </a:cubicBezTo>
                  <a:cubicBezTo>
                    <a:pt x="1" y="1709"/>
                    <a:pt x="526" y="2133"/>
                    <a:pt x="1075" y="2133"/>
                  </a:cubicBezTo>
                  <a:cubicBezTo>
                    <a:pt x="1336" y="2133"/>
                    <a:pt x="1604" y="2037"/>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3" name="Google Shape;3613;p57"/>
            <p:cNvSpPr/>
            <p:nvPr/>
          </p:nvSpPr>
          <p:spPr>
            <a:xfrm>
              <a:off x="488490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4" name="Google Shape;3614;p57"/>
            <p:cNvSpPr/>
            <p:nvPr/>
          </p:nvSpPr>
          <p:spPr>
            <a:xfrm>
              <a:off x="4884900" y="119055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5" name="Google Shape;3615;p57"/>
            <p:cNvSpPr/>
            <p:nvPr/>
          </p:nvSpPr>
          <p:spPr>
            <a:xfrm>
              <a:off x="4808700" y="2637775"/>
              <a:ext cx="62400" cy="53450"/>
            </a:xfrm>
            <a:custGeom>
              <a:rect b="b" l="l" r="r" t="t"/>
              <a:pathLst>
                <a:path extrusionOk="0" h="2138" w="2496">
                  <a:moveTo>
                    <a:pt x="1065" y="1"/>
                  </a:moveTo>
                  <a:cubicBezTo>
                    <a:pt x="480" y="9"/>
                    <a:pt x="0" y="480"/>
                    <a:pt x="0" y="1074"/>
                  </a:cubicBezTo>
                  <a:cubicBezTo>
                    <a:pt x="0" y="1712"/>
                    <a:pt x="525" y="2137"/>
                    <a:pt x="1073" y="2137"/>
                  </a:cubicBezTo>
                  <a:cubicBezTo>
                    <a:pt x="1335" y="2137"/>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6" name="Google Shape;3616;p57"/>
            <p:cNvSpPr/>
            <p:nvPr/>
          </p:nvSpPr>
          <p:spPr>
            <a:xfrm>
              <a:off x="4808700" y="2561575"/>
              <a:ext cx="62400" cy="53425"/>
            </a:xfrm>
            <a:custGeom>
              <a:rect b="b" l="l" r="r" t="t"/>
              <a:pathLst>
                <a:path extrusionOk="0" h="2137" w="2496">
                  <a:moveTo>
                    <a:pt x="1065" y="0"/>
                  </a:moveTo>
                  <a:cubicBezTo>
                    <a:pt x="480" y="8"/>
                    <a:pt x="0" y="480"/>
                    <a:pt x="0" y="1073"/>
                  </a:cubicBezTo>
                  <a:cubicBezTo>
                    <a:pt x="0" y="1711"/>
                    <a:pt x="525" y="2137"/>
                    <a:pt x="1073" y="2137"/>
                  </a:cubicBezTo>
                  <a:cubicBezTo>
                    <a:pt x="1335" y="2137"/>
                    <a:pt x="1603" y="2039"/>
                    <a:pt x="1821" y="1821"/>
                  </a:cubicBezTo>
                  <a:cubicBezTo>
                    <a:pt x="2496"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7" name="Google Shape;3617;p57"/>
            <p:cNvSpPr/>
            <p:nvPr/>
          </p:nvSpPr>
          <p:spPr>
            <a:xfrm>
              <a:off x="4808700" y="1418975"/>
              <a:ext cx="62400" cy="53350"/>
            </a:xfrm>
            <a:custGeom>
              <a:rect b="b" l="l" r="r" t="t"/>
              <a:pathLst>
                <a:path extrusionOk="0" h="2134" w="2496">
                  <a:moveTo>
                    <a:pt x="1065" y="1"/>
                  </a:moveTo>
                  <a:cubicBezTo>
                    <a:pt x="480" y="1"/>
                    <a:pt x="0" y="480"/>
                    <a:pt x="0" y="1065"/>
                  </a:cubicBezTo>
                  <a:cubicBezTo>
                    <a:pt x="0" y="1709"/>
                    <a:pt x="525" y="2133"/>
                    <a:pt x="1074" y="2133"/>
                  </a:cubicBezTo>
                  <a:cubicBezTo>
                    <a:pt x="1336" y="2133"/>
                    <a:pt x="1603" y="2037"/>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8" name="Google Shape;3618;p57"/>
            <p:cNvSpPr/>
            <p:nvPr/>
          </p:nvSpPr>
          <p:spPr>
            <a:xfrm>
              <a:off x="4808700" y="1342750"/>
              <a:ext cx="62400" cy="53450"/>
            </a:xfrm>
            <a:custGeom>
              <a:rect b="b" l="l" r="r" t="t"/>
              <a:pathLst>
                <a:path extrusionOk="0" h="2138" w="2496">
                  <a:moveTo>
                    <a:pt x="1065" y="1"/>
                  </a:moveTo>
                  <a:cubicBezTo>
                    <a:pt x="480" y="1"/>
                    <a:pt x="0" y="481"/>
                    <a:pt x="0" y="1066"/>
                  </a:cubicBezTo>
                  <a:cubicBezTo>
                    <a:pt x="0" y="1710"/>
                    <a:pt x="525" y="2138"/>
                    <a:pt x="1074" y="2138"/>
                  </a:cubicBezTo>
                  <a:cubicBezTo>
                    <a:pt x="1336" y="2138"/>
                    <a:pt x="1603" y="2040"/>
                    <a:pt x="1821" y="1822"/>
                  </a:cubicBezTo>
                  <a:cubicBezTo>
                    <a:pt x="2496"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9" name="Google Shape;3619;p57"/>
            <p:cNvSpPr/>
            <p:nvPr/>
          </p:nvSpPr>
          <p:spPr>
            <a:xfrm>
              <a:off x="4808700" y="1190550"/>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0" name="Google Shape;3620;p57"/>
            <p:cNvSpPr/>
            <p:nvPr/>
          </p:nvSpPr>
          <p:spPr>
            <a:xfrm>
              <a:off x="4808700" y="1038125"/>
              <a:ext cx="62400" cy="53325"/>
            </a:xfrm>
            <a:custGeom>
              <a:rect b="b" l="l" r="r" t="t"/>
              <a:pathLst>
                <a:path extrusionOk="0" h="2133" w="2496">
                  <a:moveTo>
                    <a:pt x="1065" y="0"/>
                  </a:moveTo>
                  <a:cubicBezTo>
                    <a:pt x="480" y="0"/>
                    <a:pt x="0" y="480"/>
                    <a:pt x="0" y="1065"/>
                  </a:cubicBezTo>
                  <a:cubicBezTo>
                    <a:pt x="0" y="1709"/>
                    <a:pt x="525" y="2133"/>
                    <a:pt x="1074" y="2133"/>
                  </a:cubicBezTo>
                  <a:cubicBezTo>
                    <a:pt x="1336" y="2133"/>
                    <a:pt x="1603" y="2036"/>
                    <a:pt x="1821" y="1821"/>
                  </a:cubicBezTo>
                  <a:cubicBezTo>
                    <a:pt x="2496"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1" name="Google Shape;3621;p57"/>
            <p:cNvSpPr/>
            <p:nvPr/>
          </p:nvSpPr>
          <p:spPr>
            <a:xfrm>
              <a:off x="4732475" y="2790200"/>
              <a:ext cx="62425" cy="53350"/>
            </a:xfrm>
            <a:custGeom>
              <a:rect b="b" l="l" r="r" t="t"/>
              <a:pathLst>
                <a:path extrusionOk="0" h="2134" w="2497">
                  <a:moveTo>
                    <a:pt x="1074" y="1"/>
                  </a:moveTo>
                  <a:cubicBezTo>
                    <a:pt x="480" y="1"/>
                    <a:pt x="9" y="480"/>
                    <a:pt x="1" y="1066"/>
                  </a:cubicBezTo>
                  <a:cubicBezTo>
                    <a:pt x="1" y="1709"/>
                    <a:pt x="526" y="2134"/>
                    <a:pt x="1075" y="2134"/>
                  </a:cubicBezTo>
                  <a:cubicBezTo>
                    <a:pt x="1336" y="2134"/>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2" name="Google Shape;3622;p57"/>
            <p:cNvSpPr/>
            <p:nvPr/>
          </p:nvSpPr>
          <p:spPr>
            <a:xfrm>
              <a:off x="4732475" y="2714000"/>
              <a:ext cx="62425" cy="53350"/>
            </a:xfrm>
            <a:custGeom>
              <a:rect b="b" l="l" r="r" t="t"/>
              <a:pathLst>
                <a:path extrusionOk="0" h="2134" w="2497">
                  <a:moveTo>
                    <a:pt x="1074" y="0"/>
                  </a:moveTo>
                  <a:cubicBezTo>
                    <a:pt x="480" y="0"/>
                    <a:pt x="1"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3" name="Google Shape;3623;p57"/>
            <p:cNvSpPr/>
            <p:nvPr/>
          </p:nvSpPr>
          <p:spPr>
            <a:xfrm>
              <a:off x="4732475" y="2561575"/>
              <a:ext cx="62425" cy="53425"/>
            </a:xfrm>
            <a:custGeom>
              <a:rect b="b" l="l" r="r" t="t"/>
              <a:pathLst>
                <a:path extrusionOk="0" h="2137" w="2497">
                  <a:moveTo>
                    <a:pt x="1074" y="0"/>
                  </a:moveTo>
                  <a:cubicBezTo>
                    <a:pt x="480" y="8"/>
                    <a:pt x="9" y="480"/>
                    <a:pt x="1" y="1073"/>
                  </a:cubicBezTo>
                  <a:cubicBezTo>
                    <a:pt x="1" y="1711"/>
                    <a:pt x="525" y="2137"/>
                    <a:pt x="1073" y="2137"/>
                  </a:cubicBezTo>
                  <a:cubicBezTo>
                    <a:pt x="1335" y="2137"/>
                    <a:pt x="1603" y="2039"/>
                    <a:pt x="1822" y="1821"/>
                  </a:cubicBezTo>
                  <a:cubicBezTo>
                    <a:pt x="2496"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4" name="Google Shape;3624;p57"/>
            <p:cNvSpPr/>
            <p:nvPr/>
          </p:nvSpPr>
          <p:spPr>
            <a:xfrm>
              <a:off x="4732475" y="1418975"/>
              <a:ext cx="62425" cy="53350"/>
            </a:xfrm>
            <a:custGeom>
              <a:rect b="b" l="l" r="r" t="t"/>
              <a:pathLst>
                <a:path extrusionOk="0" h="2134" w="2497">
                  <a:moveTo>
                    <a:pt x="1074" y="1"/>
                  </a:moveTo>
                  <a:cubicBezTo>
                    <a:pt x="480" y="1"/>
                    <a:pt x="9" y="480"/>
                    <a:pt x="1" y="1065"/>
                  </a:cubicBezTo>
                  <a:cubicBezTo>
                    <a:pt x="1" y="1709"/>
                    <a:pt x="526" y="2133"/>
                    <a:pt x="1075" y="2133"/>
                  </a:cubicBezTo>
                  <a:cubicBezTo>
                    <a:pt x="1336" y="2133"/>
                    <a:pt x="1604" y="2037"/>
                    <a:pt x="1822" y="1822"/>
                  </a:cubicBezTo>
                  <a:cubicBezTo>
                    <a:pt x="2496"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5" name="Google Shape;3625;p57"/>
            <p:cNvSpPr/>
            <p:nvPr/>
          </p:nvSpPr>
          <p:spPr>
            <a:xfrm>
              <a:off x="4732475" y="1190550"/>
              <a:ext cx="62425" cy="53325"/>
            </a:xfrm>
            <a:custGeom>
              <a:rect b="b" l="l" r="r" t="t"/>
              <a:pathLst>
                <a:path extrusionOk="0" h="2133" w="2497">
                  <a:moveTo>
                    <a:pt x="1074" y="0"/>
                  </a:moveTo>
                  <a:cubicBezTo>
                    <a:pt x="480" y="0"/>
                    <a:pt x="9" y="480"/>
                    <a:pt x="1" y="1065"/>
                  </a:cubicBezTo>
                  <a:cubicBezTo>
                    <a:pt x="1" y="1709"/>
                    <a:pt x="526" y="2133"/>
                    <a:pt x="1075" y="2133"/>
                  </a:cubicBezTo>
                  <a:cubicBezTo>
                    <a:pt x="1336" y="2133"/>
                    <a:pt x="1604" y="2036"/>
                    <a:pt x="1822" y="1821"/>
                  </a:cubicBezTo>
                  <a:cubicBezTo>
                    <a:pt x="2496"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6" name="Google Shape;3626;p57"/>
            <p:cNvSpPr/>
            <p:nvPr/>
          </p:nvSpPr>
          <p:spPr>
            <a:xfrm>
              <a:off x="4656475" y="2866425"/>
              <a:ext cx="62200" cy="53275"/>
            </a:xfrm>
            <a:custGeom>
              <a:rect b="b" l="l" r="r" t="t"/>
              <a:pathLst>
                <a:path extrusionOk="0" h="2131" w="2488">
                  <a:moveTo>
                    <a:pt x="1065" y="0"/>
                  </a:moveTo>
                  <a:cubicBezTo>
                    <a:pt x="472" y="0"/>
                    <a:pt x="0" y="472"/>
                    <a:pt x="0" y="1065"/>
                  </a:cubicBezTo>
                  <a:cubicBezTo>
                    <a:pt x="0" y="1707"/>
                    <a:pt x="522" y="2131"/>
                    <a:pt x="1069" y="2131"/>
                  </a:cubicBezTo>
                  <a:cubicBezTo>
                    <a:pt x="1333" y="2131"/>
                    <a:pt x="1602" y="2032"/>
                    <a:pt x="1821" y="1813"/>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7" name="Google Shape;3627;p57"/>
            <p:cNvSpPr/>
            <p:nvPr/>
          </p:nvSpPr>
          <p:spPr>
            <a:xfrm>
              <a:off x="4656475" y="2790200"/>
              <a:ext cx="62200" cy="53350"/>
            </a:xfrm>
            <a:custGeom>
              <a:rect b="b" l="l" r="r" t="t"/>
              <a:pathLst>
                <a:path extrusionOk="0" h="2134" w="2488">
                  <a:moveTo>
                    <a:pt x="1065" y="1"/>
                  </a:moveTo>
                  <a:cubicBezTo>
                    <a:pt x="472" y="1"/>
                    <a:pt x="0" y="480"/>
                    <a:pt x="0" y="1066"/>
                  </a:cubicBezTo>
                  <a:cubicBezTo>
                    <a:pt x="0" y="1709"/>
                    <a:pt x="525" y="2134"/>
                    <a:pt x="1072" y="2134"/>
                  </a:cubicBezTo>
                  <a:cubicBezTo>
                    <a:pt x="1332" y="2134"/>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8" name="Google Shape;3628;p57"/>
            <p:cNvSpPr/>
            <p:nvPr/>
          </p:nvSpPr>
          <p:spPr>
            <a:xfrm>
              <a:off x="4656475" y="2714000"/>
              <a:ext cx="62200" cy="53350"/>
            </a:xfrm>
            <a:custGeom>
              <a:rect b="b" l="l" r="r" t="t"/>
              <a:pathLst>
                <a:path extrusionOk="0" h="2134"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29" name="Google Shape;3629;p57"/>
            <p:cNvSpPr/>
            <p:nvPr/>
          </p:nvSpPr>
          <p:spPr>
            <a:xfrm>
              <a:off x="4656475" y="2485550"/>
              <a:ext cx="62200" cy="53300"/>
            </a:xfrm>
            <a:custGeom>
              <a:rect b="b" l="l" r="r" t="t"/>
              <a:pathLst>
                <a:path extrusionOk="0" h="2132" w="2488">
                  <a:moveTo>
                    <a:pt x="1065" y="1"/>
                  </a:moveTo>
                  <a:cubicBezTo>
                    <a:pt x="472" y="1"/>
                    <a:pt x="0" y="480"/>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0" name="Google Shape;3630;p57"/>
            <p:cNvSpPr/>
            <p:nvPr/>
          </p:nvSpPr>
          <p:spPr>
            <a:xfrm>
              <a:off x="4656475" y="1495200"/>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1" name="Google Shape;3631;p57"/>
            <p:cNvSpPr/>
            <p:nvPr/>
          </p:nvSpPr>
          <p:spPr>
            <a:xfrm>
              <a:off x="4656475" y="1418975"/>
              <a:ext cx="62200" cy="53350"/>
            </a:xfrm>
            <a:custGeom>
              <a:rect b="b" l="l" r="r" t="t"/>
              <a:pathLst>
                <a:path extrusionOk="0" h="2134" w="2488">
                  <a:moveTo>
                    <a:pt x="1065" y="1"/>
                  </a:moveTo>
                  <a:cubicBezTo>
                    <a:pt x="472" y="1"/>
                    <a:pt x="0" y="480"/>
                    <a:pt x="0" y="1065"/>
                  </a:cubicBezTo>
                  <a:cubicBezTo>
                    <a:pt x="0" y="1709"/>
                    <a:pt x="525" y="2133"/>
                    <a:pt x="1072" y="2133"/>
                  </a:cubicBezTo>
                  <a:cubicBezTo>
                    <a:pt x="1332" y="2133"/>
                    <a:pt x="1598" y="2037"/>
                    <a:pt x="1813"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2" name="Google Shape;3632;p57"/>
            <p:cNvSpPr/>
            <p:nvPr/>
          </p:nvSpPr>
          <p:spPr>
            <a:xfrm>
              <a:off x="4656475" y="1266550"/>
              <a:ext cx="62200" cy="53450"/>
            </a:xfrm>
            <a:custGeom>
              <a:rect b="b" l="l" r="r" t="t"/>
              <a:pathLst>
                <a:path extrusionOk="0" h="2138" w="2488">
                  <a:moveTo>
                    <a:pt x="1065" y="0"/>
                  </a:moveTo>
                  <a:cubicBezTo>
                    <a:pt x="472" y="9"/>
                    <a:pt x="0" y="480"/>
                    <a:pt x="0" y="1074"/>
                  </a:cubicBezTo>
                  <a:cubicBezTo>
                    <a:pt x="0" y="1711"/>
                    <a:pt x="525" y="2137"/>
                    <a:pt x="1070" y="2137"/>
                  </a:cubicBezTo>
                  <a:cubicBezTo>
                    <a:pt x="1331" y="2137"/>
                    <a:pt x="1597" y="2040"/>
                    <a:pt x="1813" y="1821"/>
                  </a:cubicBezTo>
                  <a:cubicBezTo>
                    <a:pt x="2488" y="1155"/>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3" name="Google Shape;3633;p57"/>
            <p:cNvSpPr/>
            <p:nvPr/>
          </p:nvSpPr>
          <p:spPr>
            <a:xfrm>
              <a:off x="4656475" y="1038125"/>
              <a:ext cx="62200" cy="53325"/>
            </a:xfrm>
            <a:custGeom>
              <a:rect b="b" l="l" r="r" t="t"/>
              <a:pathLst>
                <a:path extrusionOk="0" h="2133" w="2488">
                  <a:moveTo>
                    <a:pt x="1065" y="0"/>
                  </a:moveTo>
                  <a:cubicBezTo>
                    <a:pt x="472" y="0"/>
                    <a:pt x="0" y="480"/>
                    <a:pt x="0" y="1065"/>
                  </a:cubicBezTo>
                  <a:cubicBezTo>
                    <a:pt x="0" y="1709"/>
                    <a:pt x="525" y="2133"/>
                    <a:pt x="1072" y="2133"/>
                  </a:cubicBezTo>
                  <a:cubicBezTo>
                    <a:pt x="1332" y="2133"/>
                    <a:pt x="1598" y="2036"/>
                    <a:pt x="1813"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4" name="Google Shape;3634;p57"/>
            <p:cNvSpPr/>
            <p:nvPr/>
          </p:nvSpPr>
          <p:spPr>
            <a:xfrm>
              <a:off x="4580250" y="2942425"/>
              <a:ext cx="62225" cy="53450"/>
            </a:xfrm>
            <a:custGeom>
              <a:rect b="b" l="l" r="r" t="t"/>
              <a:pathLst>
                <a:path extrusionOk="0" h="2138" w="2489">
                  <a:moveTo>
                    <a:pt x="1066" y="1"/>
                  </a:moveTo>
                  <a:cubicBezTo>
                    <a:pt x="480" y="1"/>
                    <a:pt x="1" y="480"/>
                    <a:pt x="1" y="1066"/>
                  </a:cubicBezTo>
                  <a:cubicBezTo>
                    <a:pt x="1" y="1709"/>
                    <a:pt x="526" y="2137"/>
                    <a:pt x="1074" y="2137"/>
                  </a:cubicBezTo>
                  <a:cubicBezTo>
                    <a:pt x="1336" y="2137"/>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5" name="Google Shape;3635;p57"/>
            <p:cNvSpPr/>
            <p:nvPr/>
          </p:nvSpPr>
          <p:spPr>
            <a:xfrm>
              <a:off x="4580250" y="2866425"/>
              <a:ext cx="62225" cy="53275"/>
            </a:xfrm>
            <a:custGeom>
              <a:rect b="b" l="l" r="r" t="t"/>
              <a:pathLst>
                <a:path extrusionOk="0" h="2131" w="2489">
                  <a:moveTo>
                    <a:pt x="1066" y="0"/>
                  </a:moveTo>
                  <a:cubicBezTo>
                    <a:pt x="480" y="0"/>
                    <a:pt x="1" y="472"/>
                    <a:pt x="1" y="1065"/>
                  </a:cubicBezTo>
                  <a:cubicBezTo>
                    <a:pt x="1" y="1707"/>
                    <a:pt x="523" y="2131"/>
                    <a:pt x="1070" y="2131"/>
                  </a:cubicBezTo>
                  <a:cubicBezTo>
                    <a:pt x="1333" y="2131"/>
                    <a:pt x="1602" y="2032"/>
                    <a:pt x="1822" y="1813"/>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6" name="Google Shape;3636;p57"/>
            <p:cNvSpPr/>
            <p:nvPr/>
          </p:nvSpPr>
          <p:spPr>
            <a:xfrm>
              <a:off x="4580250" y="2714000"/>
              <a:ext cx="62225" cy="53350"/>
            </a:xfrm>
            <a:custGeom>
              <a:rect b="b" l="l" r="r" t="t"/>
              <a:pathLst>
                <a:path extrusionOk="0" h="2134"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7" name="Google Shape;3637;p57"/>
            <p:cNvSpPr/>
            <p:nvPr/>
          </p:nvSpPr>
          <p:spPr>
            <a:xfrm>
              <a:off x="4580250" y="2637775"/>
              <a:ext cx="62225" cy="53450"/>
            </a:xfrm>
            <a:custGeom>
              <a:rect b="b" l="l" r="r" t="t"/>
              <a:pathLst>
                <a:path extrusionOk="0" h="2138" w="2489">
                  <a:moveTo>
                    <a:pt x="1066" y="1"/>
                  </a:moveTo>
                  <a:cubicBezTo>
                    <a:pt x="480"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8" name="Google Shape;3638;p57"/>
            <p:cNvSpPr/>
            <p:nvPr/>
          </p:nvSpPr>
          <p:spPr>
            <a:xfrm>
              <a:off x="4580250" y="2485550"/>
              <a:ext cx="62225" cy="53300"/>
            </a:xfrm>
            <a:custGeom>
              <a:rect b="b" l="l" r="r" t="t"/>
              <a:pathLst>
                <a:path extrusionOk="0" h="2132" w="2489">
                  <a:moveTo>
                    <a:pt x="1066" y="1"/>
                  </a:moveTo>
                  <a:cubicBezTo>
                    <a:pt x="480" y="1"/>
                    <a:pt x="1" y="472"/>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39" name="Google Shape;3639;p57"/>
            <p:cNvSpPr/>
            <p:nvPr/>
          </p:nvSpPr>
          <p:spPr>
            <a:xfrm>
              <a:off x="4580250" y="1495200"/>
              <a:ext cx="62225" cy="53325"/>
            </a:xfrm>
            <a:custGeom>
              <a:rect b="b" l="l" r="r" t="t"/>
              <a:pathLst>
                <a:path extrusionOk="0" h="2133" w="2489">
                  <a:moveTo>
                    <a:pt x="1066" y="0"/>
                  </a:moveTo>
                  <a:cubicBezTo>
                    <a:pt x="480" y="0"/>
                    <a:pt x="1" y="480"/>
                    <a:pt x="1" y="1065"/>
                  </a:cubicBezTo>
                  <a:cubicBezTo>
                    <a:pt x="1" y="1709"/>
                    <a:pt x="526" y="2133"/>
                    <a:pt x="1075" y="2133"/>
                  </a:cubicBezTo>
                  <a:cubicBezTo>
                    <a:pt x="1336" y="2133"/>
                    <a:pt x="1604" y="2036"/>
                    <a:pt x="1822"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0" name="Google Shape;3640;p57"/>
            <p:cNvSpPr/>
            <p:nvPr/>
          </p:nvSpPr>
          <p:spPr>
            <a:xfrm>
              <a:off x="4580250" y="1342750"/>
              <a:ext cx="62225" cy="53450"/>
            </a:xfrm>
            <a:custGeom>
              <a:rect b="b" l="l" r="r" t="t"/>
              <a:pathLst>
                <a:path extrusionOk="0" h="2138" w="2489">
                  <a:moveTo>
                    <a:pt x="1066" y="1"/>
                  </a:moveTo>
                  <a:cubicBezTo>
                    <a:pt x="480" y="1"/>
                    <a:pt x="1" y="481"/>
                    <a:pt x="1" y="1066"/>
                  </a:cubicBezTo>
                  <a:cubicBezTo>
                    <a:pt x="1" y="1710"/>
                    <a:pt x="526" y="2138"/>
                    <a:pt x="1074" y="2138"/>
                  </a:cubicBezTo>
                  <a:cubicBezTo>
                    <a:pt x="1336" y="2138"/>
                    <a:pt x="1604"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1" name="Google Shape;3641;p57"/>
            <p:cNvSpPr/>
            <p:nvPr/>
          </p:nvSpPr>
          <p:spPr>
            <a:xfrm>
              <a:off x="4580250" y="1266550"/>
              <a:ext cx="62225" cy="53450"/>
            </a:xfrm>
            <a:custGeom>
              <a:rect b="b" l="l" r="r" t="t"/>
              <a:pathLst>
                <a:path extrusionOk="0" h="2138" w="2489">
                  <a:moveTo>
                    <a:pt x="1066" y="0"/>
                  </a:moveTo>
                  <a:cubicBezTo>
                    <a:pt x="480" y="9"/>
                    <a:pt x="1" y="480"/>
                    <a:pt x="1" y="1074"/>
                  </a:cubicBezTo>
                  <a:cubicBezTo>
                    <a:pt x="1" y="1711"/>
                    <a:pt x="525" y="2137"/>
                    <a:pt x="1073" y="2137"/>
                  </a:cubicBezTo>
                  <a:cubicBezTo>
                    <a:pt x="1336" y="2137"/>
                    <a:pt x="1603" y="2040"/>
                    <a:pt x="1822" y="1821"/>
                  </a:cubicBezTo>
                  <a:cubicBezTo>
                    <a:pt x="2488" y="1155"/>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2" name="Google Shape;3642;p57"/>
            <p:cNvSpPr/>
            <p:nvPr/>
          </p:nvSpPr>
          <p:spPr>
            <a:xfrm>
              <a:off x="4504050" y="29424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3" name="Google Shape;3643;p57"/>
            <p:cNvSpPr/>
            <p:nvPr/>
          </p:nvSpPr>
          <p:spPr>
            <a:xfrm>
              <a:off x="4504050" y="2637775"/>
              <a:ext cx="62200" cy="53450"/>
            </a:xfrm>
            <a:custGeom>
              <a:rect b="b" l="l" r="r" t="t"/>
              <a:pathLst>
                <a:path extrusionOk="0" h="2138" w="2488">
                  <a:moveTo>
                    <a:pt x="1065" y="1"/>
                  </a:moveTo>
                  <a:cubicBezTo>
                    <a:pt x="480" y="1"/>
                    <a:pt x="0" y="480"/>
                    <a:pt x="0" y="1074"/>
                  </a:cubicBezTo>
                  <a:cubicBezTo>
                    <a:pt x="0" y="1712"/>
                    <a:pt x="525" y="2137"/>
                    <a:pt x="1073" y="2137"/>
                  </a:cubicBezTo>
                  <a:cubicBezTo>
                    <a:pt x="1335" y="2137"/>
                    <a:pt x="1603" y="2040"/>
                    <a:pt x="1821" y="1822"/>
                  </a:cubicBezTo>
                  <a:cubicBezTo>
                    <a:pt x="2488" y="1155"/>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4" name="Google Shape;3644;p57"/>
            <p:cNvSpPr/>
            <p:nvPr/>
          </p:nvSpPr>
          <p:spPr>
            <a:xfrm>
              <a:off x="4504050" y="2561575"/>
              <a:ext cx="62200" cy="53425"/>
            </a:xfrm>
            <a:custGeom>
              <a:rect b="b" l="l" r="r" t="t"/>
              <a:pathLst>
                <a:path extrusionOk="0" h="2137" w="2488">
                  <a:moveTo>
                    <a:pt x="1065" y="0"/>
                  </a:moveTo>
                  <a:cubicBezTo>
                    <a:pt x="480" y="8"/>
                    <a:pt x="0" y="480"/>
                    <a:pt x="0" y="1073"/>
                  </a:cubicBezTo>
                  <a:cubicBezTo>
                    <a:pt x="0" y="1711"/>
                    <a:pt x="525" y="2137"/>
                    <a:pt x="1073" y="2137"/>
                  </a:cubicBezTo>
                  <a:cubicBezTo>
                    <a:pt x="1335" y="2137"/>
                    <a:pt x="1603" y="2039"/>
                    <a:pt x="1821" y="1821"/>
                  </a:cubicBezTo>
                  <a:cubicBezTo>
                    <a:pt x="2488" y="1154"/>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5" name="Google Shape;3645;p57"/>
            <p:cNvSpPr/>
            <p:nvPr/>
          </p:nvSpPr>
          <p:spPr>
            <a:xfrm>
              <a:off x="450405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6" name="Google Shape;3646;p57"/>
            <p:cNvSpPr/>
            <p:nvPr/>
          </p:nvSpPr>
          <p:spPr>
            <a:xfrm>
              <a:off x="4504050" y="1495200"/>
              <a:ext cx="62200" cy="53325"/>
            </a:xfrm>
            <a:custGeom>
              <a:rect b="b" l="l" r="r" t="t"/>
              <a:pathLst>
                <a:path extrusionOk="0" h="2133" w="2488">
                  <a:moveTo>
                    <a:pt x="1065" y="0"/>
                  </a:moveTo>
                  <a:cubicBezTo>
                    <a:pt x="480" y="0"/>
                    <a:pt x="0" y="480"/>
                    <a:pt x="0" y="1065"/>
                  </a:cubicBezTo>
                  <a:cubicBezTo>
                    <a:pt x="0" y="1709"/>
                    <a:pt x="525" y="2133"/>
                    <a:pt x="1074" y="2133"/>
                  </a:cubicBezTo>
                  <a:cubicBezTo>
                    <a:pt x="1336" y="2133"/>
                    <a:pt x="1603" y="2036"/>
                    <a:pt x="1821" y="1821"/>
                  </a:cubicBezTo>
                  <a:cubicBezTo>
                    <a:pt x="2488" y="1146"/>
                    <a:pt x="2016"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7" name="Google Shape;3647;p57"/>
            <p:cNvSpPr/>
            <p:nvPr/>
          </p:nvSpPr>
          <p:spPr>
            <a:xfrm>
              <a:off x="4504050" y="1114325"/>
              <a:ext cx="62200" cy="53350"/>
            </a:xfrm>
            <a:custGeom>
              <a:rect b="b" l="l" r="r" t="t"/>
              <a:pathLst>
                <a:path extrusionOk="0" h="2134" w="2488">
                  <a:moveTo>
                    <a:pt x="1065" y="1"/>
                  </a:moveTo>
                  <a:cubicBezTo>
                    <a:pt x="480" y="1"/>
                    <a:pt x="0" y="480"/>
                    <a:pt x="0" y="1065"/>
                  </a:cubicBezTo>
                  <a:cubicBezTo>
                    <a:pt x="0" y="1709"/>
                    <a:pt x="525" y="2133"/>
                    <a:pt x="1074" y="2133"/>
                  </a:cubicBezTo>
                  <a:cubicBezTo>
                    <a:pt x="1336" y="2133"/>
                    <a:pt x="1603" y="2037"/>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8" name="Google Shape;3648;p57"/>
            <p:cNvSpPr/>
            <p:nvPr/>
          </p:nvSpPr>
          <p:spPr>
            <a:xfrm>
              <a:off x="4427825" y="2942425"/>
              <a:ext cx="62425" cy="53450"/>
            </a:xfrm>
            <a:custGeom>
              <a:rect b="b" l="l" r="r" t="t"/>
              <a:pathLst>
                <a:path extrusionOk="0" h="2138" w="2497">
                  <a:moveTo>
                    <a:pt x="1065" y="1"/>
                  </a:moveTo>
                  <a:cubicBezTo>
                    <a:pt x="480" y="9"/>
                    <a:pt x="9" y="480"/>
                    <a:pt x="1" y="1066"/>
                  </a:cubicBezTo>
                  <a:cubicBezTo>
                    <a:pt x="1" y="1709"/>
                    <a:pt x="526" y="2137"/>
                    <a:pt x="1074" y="2137"/>
                  </a:cubicBezTo>
                  <a:cubicBezTo>
                    <a:pt x="1336" y="2137"/>
                    <a:pt x="1603" y="2040"/>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49" name="Google Shape;3649;p57"/>
            <p:cNvSpPr/>
            <p:nvPr/>
          </p:nvSpPr>
          <p:spPr>
            <a:xfrm>
              <a:off x="4427825" y="2866425"/>
              <a:ext cx="62425" cy="53275"/>
            </a:xfrm>
            <a:custGeom>
              <a:rect b="b" l="l" r="r" t="t"/>
              <a:pathLst>
                <a:path extrusionOk="0" h="2131" w="2497">
                  <a:moveTo>
                    <a:pt x="1065" y="0"/>
                  </a:moveTo>
                  <a:cubicBezTo>
                    <a:pt x="480" y="0"/>
                    <a:pt x="1" y="472"/>
                    <a:pt x="1" y="1065"/>
                  </a:cubicBezTo>
                  <a:cubicBezTo>
                    <a:pt x="1" y="1707"/>
                    <a:pt x="526" y="2131"/>
                    <a:pt x="1073" y="2131"/>
                  </a:cubicBezTo>
                  <a:cubicBezTo>
                    <a:pt x="1337" y="2131"/>
                    <a:pt x="1605" y="2032"/>
                    <a:pt x="1822" y="1813"/>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0" name="Google Shape;3650;p57"/>
            <p:cNvSpPr/>
            <p:nvPr/>
          </p:nvSpPr>
          <p:spPr>
            <a:xfrm>
              <a:off x="4427825" y="2790200"/>
              <a:ext cx="62425" cy="53350"/>
            </a:xfrm>
            <a:custGeom>
              <a:rect b="b" l="l" r="r" t="t"/>
              <a:pathLst>
                <a:path extrusionOk="0" h="2134" w="2497">
                  <a:moveTo>
                    <a:pt x="1065" y="1"/>
                  </a:moveTo>
                  <a:cubicBezTo>
                    <a:pt x="480" y="1"/>
                    <a:pt x="9" y="480"/>
                    <a:pt x="1" y="1066"/>
                  </a:cubicBezTo>
                  <a:cubicBezTo>
                    <a:pt x="1" y="1709"/>
                    <a:pt x="526" y="2134"/>
                    <a:pt x="1075" y="2134"/>
                  </a:cubicBezTo>
                  <a:cubicBezTo>
                    <a:pt x="1336" y="2134"/>
                    <a:pt x="1604" y="2037"/>
                    <a:pt x="1822"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1" name="Google Shape;3651;p57"/>
            <p:cNvSpPr/>
            <p:nvPr/>
          </p:nvSpPr>
          <p:spPr>
            <a:xfrm>
              <a:off x="4427825" y="2561575"/>
              <a:ext cx="62425" cy="53425"/>
            </a:xfrm>
            <a:custGeom>
              <a:rect b="b" l="l" r="r" t="t"/>
              <a:pathLst>
                <a:path extrusionOk="0" h="2137" w="2497">
                  <a:moveTo>
                    <a:pt x="1065" y="0"/>
                  </a:moveTo>
                  <a:cubicBezTo>
                    <a:pt x="480" y="8"/>
                    <a:pt x="9" y="480"/>
                    <a:pt x="1" y="1073"/>
                  </a:cubicBezTo>
                  <a:cubicBezTo>
                    <a:pt x="1" y="1711"/>
                    <a:pt x="525" y="2137"/>
                    <a:pt x="1073" y="2137"/>
                  </a:cubicBezTo>
                  <a:cubicBezTo>
                    <a:pt x="1335" y="2137"/>
                    <a:pt x="1603" y="2039"/>
                    <a:pt x="1822" y="1821"/>
                  </a:cubicBezTo>
                  <a:cubicBezTo>
                    <a:pt x="2496" y="1154"/>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2" name="Google Shape;3652;p57"/>
            <p:cNvSpPr/>
            <p:nvPr/>
          </p:nvSpPr>
          <p:spPr>
            <a:xfrm>
              <a:off x="4427825" y="2485550"/>
              <a:ext cx="62425" cy="53300"/>
            </a:xfrm>
            <a:custGeom>
              <a:rect b="b" l="l" r="r" t="t"/>
              <a:pathLst>
                <a:path extrusionOk="0" h="2132" w="2497">
                  <a:moveTo>
                    <a:pt x="1065" y="1"/>
                  </a:moveTo>
                  <a:cubicBezTo>
                    <a:pt x="480" y="1"/>
                    <a:pt x="1" y="480"/>
                    <a:pt x="1" y="1066"/>
                  </a:cubicBezTo>
                  <a:cubicBezTo>
                    <a:pt x="1" y="1708"/>
                    <a:pt x="526" y="2131"/>
                    <a:pt x="1073" y="2131"/>
                  </a:cubicBezTo>
                  <a:cubicBezTo>
                    <a:pt x="1337" y="2131"/>
                    <a:pt x="1605" y="2033"/>
                    <a:pt x="1822" y="1814"/>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3" name="Google Shape;3653;p57"/>
            <p:cNvSpPr/>
            <p:nvPr/>
          </p:nvSpPr>
          <p:spPr>
            <a:xfrm>
              <a:off x="4427825" y="2409350"/>
              <a:ext cx="62425" cy="53350"/>
            </a:xfrm>
            <a:custGeom>
              <a:rect b="b" l="l" r="r" t="t"/>
              <a:pathLst>
                <a:path extrusionOk="0" h="2134" w="2497">
                  <a:moveTo>
                    <a:pt x="1065" y="0"/>
                  </a:moveTo>
                  <a:cubicBezTo>
                    <a:pt x="480" y="0"/>
                    <a:pt x="9" y="480"/>
                    <a:pt x="1" y="1065"/>
                  </a:cubicBezTo>
                  <a:cubicBezTo>
                    <a:pt x="1" y="1709"/>
                    <a:pt x="526" y="2133"/>
                    <a:pt x="1075" y="2133"/>
                  </a:cubicBezTo>
                  <a:cubicBezTo>
                    <a:pt x="1336" y="2133"/>
                    <a:pt x="1604" y="2036"/>
                    <a:pt x="1822" y="1821"/>
                  </a:cubicBezTo>
                  <a:cubicBezTo>
                    <a:pt x="2496" y="1146"/>
                    <a:pt x="2017" y="0"/>
                    <a:pt x="106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4" name="Google Shape;3654;p57"/>
            <p:cNvSpPr/>
            <p:nvPr/>
          </p:nvSpPr>
          <p:spPr>
            <a:xfrm>
              <a:off x="4351600" y="2790200"/>
              <a:ext cx="62425" cy="53350"/>
            </a:xfrm>
            <a:custGeom>
              <a:rect b="b" l="l" r="r" t="t"/>
              <a:pathLst>
                <a:path extrusionOk="0" h="2134" w="2497">
                  <a:moveTo>
                    <a:pt x="1074" y="1"/>
                  </a:moveTo>
                  <a:cubicBezTo>
                    <a:pt x="481" y="1"/>
                    <a:pt x="9" y="480"/>
                    <a:pt x="1" y="1066"/>
                  </a:cubicBezTo>
                  <a:cubicBezTo>
                    <a:pt x="1" y="1709"/>
                    <a:pt x="530" y="2134"/>
                    <a:pt x="1079" y="2134"/>
                  </a:cubicBezTo>
                  <a:cubicBezTo>
                    <a:pt x="1340" y="2134"/>
                    <a:pt x="1607" y="2037"/>
                    <a:pt x="1822" y="1822"/>
                  </a:cubicBezTo>
                  <a:cubicBezTo>
                    <a:pt x="2497" y="1147"/>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5" name="Google Shape;3655;p57"/>
            <p:cNvSpPr/>
            <p:nvPr/>
          </p:nvSpPr>
          <p:spPr>
            <a:xfrm>
              <a:off x="4351600" y="2714000"/>
              <a:ext cx="62425" cy="53350"/>
            </a:xfrm>
            <a:custGeom>
              <a:rect b="b" l="l" r="r" t="t"/>
              <a:pathLst>
                <a:path extrusionOk="0" h="2134" w="2497">
                  <a:moveTo>
                    <a:pt x="1074" y="0"/>
                  </a:moveTo>
                  <a:cubicBezTo>
                    <a:pt x="481" y="0"/>
                    <a:pt x="9" y="480"/>
                    <a:pt x="1" y="1065"/>
                  </a:cubicBezTo>
                  <a:cubicBezTo>
                    <a:pt x="1" y="1709"/>
                    <a:pt x="530" y="2133"/>
                    <a:pt x="1079" y="2133"/>
                  </a:cubicBezTo>
                  <a:cubicBezTo>
                    <a:pt x="1340" y="2133"/>
                    <a:pt x="1607" y="2036"/>
                    <a:pt x="1822" y="1821"/>
                  </a:cubicBezTo>
                  <a:cubicBezTo>
                    <a:pt x="2497" y="1146"/>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6" name="Google Shape;3656;p57"/>
            <p:cNvSpPr/>
            <p:nvPr/>
          </p:nvSpPr>
          <p:spPr>
            <a:xfrm>
              <a:off x="4351600" y="2637775"/>
              <a:ext cx="62425" cy="53450"/>
            </a:xfrm>
            <a:custGeom>
              <a:rect b="b" l="l" r="r" t="t"/>
              <a:pathLst>
                <a:path extrusionOk="0" h="2138" w="2497">
                  <a:moveTo>
                    <a:pt x="1074" y="1"/>
                  </a:moveTo>
                  <a:cubicBezTo>
                    <a:pt x="481" y="1"/>
                    <a:pt x="9" y="480"/>
                    <a:pt x="1" y="1074"/>
                  </a:cubicBezTo>
                  <a:cubicBezTo>
                    <a:pt x="1" y="1712"/>
                    <a:pt x="529" y="2137"/>
                    <a:pt x="1077" y="2137"/>
                  </a:cubicBezTo>
                  <a:cubicBezTo>
                    <a:pt x="1339" y="2137"/>
                    <a:pt x="1606" y="2040"/>
                    <a:pt x="1822" y="1822"/>
                  </a:cubicBezTo>
                  <a:cubicBezTo>
                    <a:pt x="2497" y="1155"/>
                    <a:pt x="2017" y="1"/>
                    <a:pt x="1074"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7" name="Google Shape;3657;p57"/>
            <p:cNvSpPr/>
            <p:nvPr/>
          </p:nvSpPr>
          <p:spPr>
            <a:xfrm>
              <a:off x="4351600" y="2561575"/>
              <a:ext cx="62425" cy="53425"/>
            </a:xfrm>
            <a:custGeom>
              <a:rect b="b" l="l" r="r" t="t"/>
              <a:pathLst>
                <a:path extrusionOk="0" h="2137" w="2497">
                  <a:moveTo>
                    <a:pt x="1074" y="0"/>
                  </a:moveTo>
                  <a:cubicBezTo>
                    <a:pt x="481" y="8"/>
                    <a:pt x="9" y="480"/>
                    <a:pt x="1" y="1073"/>
                  </a:cubicBezTo>
                  <a:cubicBezTo>
                    <a:pt x="1" y="1711"/>
                    <a:pt x="529" y="2137"/>
                    <a:pt x="1077" y="2137"/>
                  </a:cubicBezTo>
                  <a:cubicBezTo>
                    <a:pt x="1339" y="2137"/>
                    <a:pt x="1606" y="2039"/>
                    <a:pt x="1822" y="1821"/>
                  </a:cubicBezTo>
                  <a:cubicBezTo>
                    <a:pt x="2497" y="1154"/>
                    <a:pt x="2017" y="0"/>
                    <a:pt x="1074"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8" name="Google Shape;3658;p57"/>
            <p:cNvSpPr/>
            <p:nvPr/>
          </p:nvSpPr>
          <p:spPr>
            <a:xfrm>
              <a:off x="4275600" y="2637775"/>
              <a:ext cx="62225" cy="53450"/>
            </a:xfrm>
            <a:custGeom>
              <a:rect b="b" l="l" r="r" t="t"/>
              <a:pathLst>
                <a:path extrusionOk="0" h="2138" w="2489">
                  <a:moveTo>
                    <a:pt x="1066" y="1"/>
                  </a:moveTo>
                  <a:cubicBezTo>
                    <a:pt x="472" y="9"/>
                    <a:pt x="1" y="480"/>
                    <a:pt x="1" y="1074"/>
                  </a:cubicBezTo>
                  <a:cubicBezTo>
                    <a:pt x="1" y="1712"/>
                    <a:pt x="525" y="2137"/>
                    <a:pt x="1073" y="2137"/>
                  </a:cubicBezTo>
                  <a:cubicBezTo>
                    <a:pt x="1336" y="2137"/>
                    <a:pt x="1603" y="2040"/>
                    <a:pt x="1822"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59" name="Google Shape;3659;p57"/>
            <p:cNvSpPr/>
            <p:nvPr/>
          </p:nvSpPr>
          <p:spPr>
            <a:xfrm>
              <a:off x="4275600" y="2561575"/>
              <a:ext cx="62225" cy="53425"/>
            </a:xfrm>
            <a:custGeom>
              <a:rect b="b" l="l" r="r" t="t"/>
              <a:pathLst>
                <a:path extrusionOk="0" h="2137" w="2489">
                  <a:moveTo>
                    <a:pt x="1066" y="0"/>
                  </a:moveTo>
                  <a:cubicBezTo>
                    <a:pt x="472" y="8"/>
                    <a:pt x="1" y="480"/>
                    <a:pt x="1" y="1073"/>
                  </a:cubicBezTo>
                  <a:cubicBezTo>
                    <a:pt x="1" y="1711"/>
                    <a:pt x="525" y="2137"/>
                    <a:pt x="1071" y="2137"/>
                  </a:cubicBezTo>
                  <a:cubicBezTo>
                    <a:pt x="1332" y="2137"/>
                    <a:pt x="1598" y="2039"/>
                    <a:pt x="1813" y="1821"/>
                  </a:cubicBezTo>
                  <a:cubicBezTo>
                    <a:pt x="2488" y="1154"/>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0" name="Google Shape;3660;p57"/>
            <p:cNvSpPr/>
            <p:nvPr/>
          </p:nvSpPr>
          <p:spPr>
            <a:xfrm>
              <a:off x="4275600" y="2485550"/>
              <a:ext cx="62225" cy="53300"/>
            </a:xfrm>
            <a:custGeom>
              <a:rect b="b" l="l" r="r" t="t"/>
              <a:pathLst>
                <a:path extrusionOk="0" h="2132" w="2489">
                  <a:moveTo>
                    <a:pt x="1066" y="1"/>
                  </a:moveTo>
                  <a:cubicBezTo>
                    <a:pt x="472" y="1"/>
                    <a:pt x="1" y="480"/>
                    <a:pt x="1" y="1066"/>
                  </a:cubicBezTo>
                  <a:cubicBezTo>
                    <a:pt x="1" y="1708"/>
                    <a:pt x="523" y="2131"/>
                    <a:pt x="1070" y="2131"/>
                  </a:cubicBezTo>
                  <a:cubicBezTo>
                    <a:pt x="1333" y="2131"/>
                    <a:pt x="1602" y="2033"/>
                    <a:pt x="1822" y="1814"/>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1" name="Google Shape;3661;p57"/>
            <p:cNvSpPr/>
            <p:nvPr/>
          </p:nvSpPr>
          <p:spPr>
            <a:xfrm>
              <a:off x="4275600" y="2409350"/>
              <a:ext cx="62225" cy="53350"/>
            </a:xfrm>
            <a:custGeom>
              <a:rect b="b" l="l" r="r" t="t"/>
              <a:pathLst>
                <a:path extrusionOk="0" h="2134" w="2489">
                  <a:moveTo>
                    <a:pt x="1066" y="0"/>
                  </a:moveTo>
                  <a:cubicBezTo>
                    <a:pt x="472" y="0"/>
                    <a:pt x="1" y="480"/>
                    <a:pt x="1" y="1065"/>
                  </a:cubicBezTo>
                  <a:cubicBezTo>
                    <a:pt x="1" y="1709"/>
                    <a:pt x="526" y="2133"/>
                    <a:pt x="1072" y="2133"/>
                  </a:cubicBezTo>
                  <a:cubicBezTo>
                    <a:pt x="1333" y="2133"/>
                    <a:pt x="1598" y="2036"/>
                    <a:pt x="1813" y="1821"/>
                  </a:cubicBezTo>
                  <a:cubicBezTo>
                    <a:pt x="2488" y="1146"/>
                    <a:pt x="2017" y="0"/>
                    <a:pt x="106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2" name="Google Shape;3662;p57"/>
            <p:cNvSpPr/>
            <p:nvPr/>
          </p:nvSpPr>
          <p:spPr>
            <a:xfrm>
              <a:off x="4275600" y="2333125"/>
              <a:ext cx="62225" cy="53450"/>
            </a:xfrm>
            <a:custGeom>
              <a:rect b="b" l="l" r="r" t="t"/>
              <a:pathLst>
                <a:path extrusionOk="0" h="2138" w="2489">
                  <a:moveTo>
                    <a:pt x="1066" y="1"/>
                  </a:moveTo>
                  <a:cubicBezTo>
                    <a:pt x="472" y="1"/>
                    <a:pt x="1" y="480"/>
                    <a:pt x="1" y="1066"/>
                  </a:cubicBezTo>
                  <a:cubicBezTo>
                    <a:pt x="1" y="1709"/>
                    <a:pt x="526" y="2137"/>
                    <a:pt x="1072" y="2137"/>
                  </a:cubicBezTo>
                  <a:cubicBezTo>
                    <a:pt x="1333" y="2137"/>
                    <a:pt x="1598" y="2040"/>
                    <a:pt x="1813" y="1822"/>
                  </a:cubicBezTo>
                  <a:cubicBezTo>
                    <a:pt x="2488" y="1147"/>
                    <a:pt x="2017" y="1"/>
                    <a:pt x="106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3" name="Google Shape;3663;p57"/>
            <p:cNvSpPr/>
            <p:nvPr/>
          </p:nvSpPr>
          <p:spPr>
            <a:xfrm>
              <a:off x="4275600" y="2256925"/>
              <a:ext cx="62350" cy="53425"/>
            </a:xfrm>
            <a:custGeom>
              <a:rect b="b" l="l" r="r" t="t"/>
              <a:pathLst>
                <a:path extrusionOk="0" h="2137" w="2494">
                  <a:moveTo>
                    <a:pt x="1076" y="0"/>
                  </a:moveTo>
                  <a:cubicBezTo>
                    <a:pt x="1072" y="0"/>
                    <a:pt x="1069" y="0"/>
                    <a:pt x="1066" y="0"/>
                  </a:cubicBezTo>
                  <a:cubicBezTo>
                    <a:pt x="472" y="0"/>
                    <a:pt x="1" y="480"/>
                    <a:pt x="1" y="1065"/>
                  </a:cubicBezTo>
                  <a:cubicBezTo>
                    <a:pt x="1" y="1709"/>
                    <a:pt x="526" y="2137"/>
                    <a:pt x="1074" y="2137"/>
                  </a:cubicBezTo>
                  <a:cubicBezTo>
                    <a:pt x="1336" y="2137"/>
                    <a:pt x="1604" y="2039"/>
                    <a:pt x="1822" y="1821"/>
                  </a:cubicBezTo>
                  <a:cubicBezTo>
                    <a:pt x="2494" y="1149"/>
                    <a:pt x="2020"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4" name="Google Shape;3664;p57"/>
            <p:cNvSpPr/>
            <p:nvPr/>
          </p:nvSpPr>
          <p:spPr>
            <a:xfrm>
              <a:off x="4199400" y="2485550"/>
              <a:ext cx="62200" cy="53300"/>
            </a:xfrm>
            <a:custGeom>
              <a:rect b="b" l="l" r="r" t="t"/>
              <a:pathLst>
                <a:path extrusionOk="0" h="2132" w="2488">
                  <a:moveTo>
                    <a:pt x="1065" y="1"/>
                  </a:moveTo>
                  <a:cubicBezTo>
                    <a:pt x="480" y="1"/>
                    <a:pt x="0" y="472"/>
                    <a:pt x="0" y="1066"/>
                  </a:cubicBezTo>
                  <a:cubicBezTo>
                    <a:pt x="0" y="1708"/>
                    <a:pt x="522" y="2131"/>
                    <a:pt x="1069" y="2131"/>
                  </a:cubicBezTo>
                  <a:cubicBezTo>
                    <a:pt x="1333" y="2131"/>
                    <a:pt x="1602" y="2033"/>
                    <a:pt x="1821" y="1814"/>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5" name="Google Shape;3665;p57"/>
            <p:cNvSpPr/>
            <p:nvPr/>
          </p:nvSpPr>
          <p:spPr>
            <a:xfrm>
              <a:off x="4199400" y="2333125"/>
              <a:ext cx="62200" cy="53450"/>
            </a:xfrm>
            <a:custGeom>
              <a:rect b="b" l="l" r="r" t="t"/>
              <a:pathLst>
                <a:path extrusionOk="0" h="2138" w="2488">
                  <a:moveTo>
                    <a:pt x="1065" y="1"/>
                  </a:moveTo>
                  <a:cubicBezTo>
                    <a:pt x="480" y="1"/>
                    <a:pt x="0" y="480"/>
                    <a:pt x="0" y="1066"/>
                  </a:cubicBezTo>
                  <a:cubicBezTo>
                    <a:pt x="0" y="1709"/>
                    <a:pt x="525" y="2137"/>
                    <a:pt x="1074" y="2137"/>
                  </a:cubicBezTo>
                  <a:cubicBezTo>
                    <a:pt x="1336" y="2137"/>
                    <a:pt x="1603" y="2040"/>
                    <a:pt x="1821" y="1822"/>
                  </a:cubicBezTo>
                  <a:cubicBezTo>
                    <a:pt x="2488" y="1147"/>
                    <a:pt x="2016"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6" name="Google Shape;3666;p57"/>
            <p:cNvSpPr/>
            <p:nvPr/>
          </p:nvSpPr>
          <p:spPr>
            <a:xfrm>
              <a:off x="4199400" y="2256925"/>
              <a:ext cx="62350" cy="53425"/>
            </a:xfrm>
            <a:custGeom>
              <a:rect b="b" l="l" r="r" t="t"/>
              <a:pathLst>
                <a:path extrusionOk="0" h="2137" w="2494">
                  <a:moveTo>
                    <a:pt x="1075" y="0"/>
                  </a:moveTo>
                  <a:cubicBezTo>
                    <a:pt x="1072" y="0"/>
                    <a:pt x="1068" y="0"/>
                    <a:pt x="1065" y="0"/>
                  </a:cubicBezTo>
                  <a:cubicBezTo>
                    <a:pt x="480" y="0"/>
                    <a:pt x="0" y="480"/>
                    <a:pt x="0" y="1065"/>
                  </a:cubicBezTo>
                  <a:cubicBezTo>
                    <a:pt x="0" y="1709"/>
                    <a:pt x="529" y="2137"/>
                    <a:pt x="1080" y="2137"/>
                  </a:cubicBezTo>
                  <a:cubicBezTo>
                    <a:pt x="1343" y="2137"/>
                    <a:pt x="1611" y="2039"/>
                    <a:pt x="1829" y="1821"/>
                  </a:cubicBezTo>
                  <a:cubicBezTo>
                    <a:pt x="2493" y="1149"/>
                    <a:pt x="2019" y="0"/>
                    <a:pt x="1075"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7" name="Google Shape;3667;p57"/>
            <p:cNvSpPr/>
            <p:nvPr/>
          </p:nvSpPr>
          <p:spPr>
            <a:xfrm>
              <a:off x="4123175" y="2333125"/>
              <a:ext cx="62425" cy="53450"/>
            </a:xfrm>
            <a:custGeom>
              <a:rect b="b" l="l" r="r" t="t"/>
              <a:pathLst>
                <a:path extrusionOk="0" h="2138" w="2497">
                  <a:moveTo>
                    <a:pt x="1065" y="1"/>
                  </a:moveTo>
                  <a:cubicBezTo>
                    <a:pt x="480" y="1"/>
                    <a:pt x="0" y="480"/>
                    <a:pt x="0" y="1066"/>
                  </a:cubicBezTo>
                  <a:cubicBezTo>
                    <a:pt x="0" y="1709"/>
                    <a:pt x="526" y="2137"/>
                    <a:pt x="1074" y="2137"/>
                  </a:cubicBezTo>
                  <a:cubicBezTo>
                    <a:pt x="1336" y="2137"/>
                    <a:pt x="1603" y="2040"/>
                    <a:pt x="1821" y="1822"/>
                  </a:cubicBezTo>
                  <a:cubicBezTo>
                    <a:pt x="2496" y="1147"/>
                    <a:pt x="2017" y="1"/>
                    <a:pt x="106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68" name="Google Shape;3668;p57"/>
            <p:cNvSpPr/>
            <p:nvPr/>
          </p:nvSpPr>
          <p:spPr>
            <a:xfrm>
              <a:off x="4123175" y="2256925"/>
              <a:ext cx="62350" cy="53425"/>
            </a:xfrm>
            <a:custGeom>
              <a:rect b="b" l="l" r="r" t="t"/>
              <a:pathLst>
                <a:path extrusionOk="0" h="2137" w="2494">
                  <a:moveTo>
                    <a:pt x="1076" y="0"/>
                  </a:moveTo>
                  <a:cubicBezTo>
                    <a:pt x="1072" y="0"/>
                    <a:pt x="1069" y="0"/>
                    <a:pt x="1065" y="0"/>
                  </a:cubicBezTo>
                  <a:cubicBezTo>
                    <a:pt x="480" y="0"/>
                    <a:pt x="0" y="480"/>
                    <a:pt x="0" y="1065"/>
                  </a:cubicBezTo>
                  <a:cubicBezTo>
                    <a:pt x="0" y="1709"/>
                    <a:pt x="529" y="2137"/>
                    <a:pt x="1080" y="2137"/>
                  </a:cubicBezTo>
                  <a:cubicBezTo>
                    <a:pt x="1343" y="2137"/>
                    <a:pt x="1612" y="2039"/>
                    <a:pt x="1830" y="1821"/>
                  </a:cubicBezTo>
                  <a:cubicBezTo>
                    <a:pt x="2494" y="1149"/>
                    <a:pt x="2028" y="0"/>
                    <a:pt x="1076"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669" name="Google Shape;3669;p57"/>
          <p:cNvGrpSpPr/>
          <p:nvPr/>
        </p:nvGrpSpPr>
        <p:grpSpPr>
          <a:xfrm>
            <a:off x="5961311" y="1231136"/>
            <a:ext cx="2435960" cy="1297725"/>
            <a:chOff x="233350" y="949250"/>
            <a:chExt cx="7137300" cy="3802300"/>
          </a:xfrm>
        </p:grpSpPr>
        <p:sp>
          <p:nvSpPr>
            <p:cNvPr id="3670" name="Google Shape;3670;p57"/>
            <p:cNvSpPr/>
            <p:nvPr/>
          </p:nvSpPr>
          <p:spPr>
            <a:xfrm>
              <a:off x="4428450" y="2808675"/>
              <a:ext cx="1478900" cy="330100"/>
            </a:xfrm>
            <a:custGeom>
              <a:rect b="b" l="l" r="r" t="t"/>
              <a:pathLst>
                <a:path extrusionOk="0" h="13204" w="59156">
                  <a:moveTo>
                    <a:pt x="1" y="0"/>
                  </a:moveTo>
                  <a:lnTo>
                    <a:pt x="1" y="0"/>
                  </a:lnTo>
                  <a:close/>
                  <a:moveTo>
                    <a:pt x="59155" y="13203"/>
                  </a:move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1" name="Google Shape;3671;p57"/>
            <p:cNvSpPr/>
            <p:nvPr/>
          </p:nvSpPr>
          <p:spPr>
            <a:xfrm>
              <a:off x="2909400" y="1076125"/>
              <a:ext cx="4118650" cy="3109225"/>
            </a:xfrm>
            <a:custGeom>
              <a:rect b="b" l="l" r="r" t="t"/>
              <a:pathLst>
                <a:path extrusionOk="0" h="124369" w="164746">
                  <a:moveTo>
                    <a:pt x="49520" y="11070"/>
                  </a:moveTo>
                  <a:cubicBezTo>
                    <a:pt x="49737" y="11070"/>
                    <a:pt x="49861" y="11136"/>
                    <a:pt x="49875" y="11358"/>
                  </a:cubicBezTo>
                  <a:cubicBezTo>
                    <a:pt x="49875" y="11575"/>
                    <a:pt x="49818" y="11698"/>
                    <a:pt x="49684" y="11698"/>
                  </a:cubicBezTo>
                  <a:cubicBezTo>
                    <a:pt x="49636" y="11698"/>
                    <a:pt x="49580" y="11683"/>
                    <a:pt x="49512" y="11651"/>
                  </a:cubicBezTo>
                  <a:cubicBezTo>
                    <a:pt x="49305" y="11565"/>
                    <a:pt x="49115" y="11444"/>
                    <a:pt x="48925" y="11323"/>
                  </a:cubicBezTo>
                  <a:lnTo>
                    <a:pt x="49339" y="11081"/>
                  </a:lnTo>
                  <a:cubicBezTo>
                    <a:pt x="49405" y="11074"/>
                    <a:pt x="49465" y="11070"/>
                    <a:pt x="49520" y="11070"/>
                  </a:cubicBezTo>
                  <a:close/>
                  <a:moveTo>
                    <a:pt x="46983" y="11081"/>
                  </a:moveTo>
                  <a:cubicBezTo>
                    <a:pt x="47014" y="11081"/>
                    <a:pt x="47051" y="11087"/>
                    <a:pt x="47093" y="11098"/>
                  </a:cubicBezTo>
                  <a:cubicBezTo>
                    <a:pt x="47369" y="11185"/>
                    <a:pt x="47870" y="11168"/>
                    <a:pt x="47767" y="11686"/>
                  </a:cubicBezTo>
                  <a:cubicBezTo>
                    <a:pt x="47732" y="11893"/>
                    <a:pt x="47888" y="12274"/>
                    <a:pt x="47490" y="12343"/>
                  </a:cubicBezTo>
                  <a:cubicBezTo>
                    <a:pt x="47110" y="12222"/>
                    <a:pt x="46834" y="11893"/>
                    <a:pt x="46799" y="11496"/>
                  </a:cubicBezTo>
                  <a:cubicBezTo>
                    <a:pt x="46784" y="11302"/>
                    <a:pt x="46782" y="11081"/>
                    <a:pt x="46983" y="11081"/>
                  </a:cubicBezTo>
                  <a:close/>
                  <a:moveTo>
                    <a:pt x="38158" y="11530"/>
                  </a:moveTo>
                  <a:cubicBezTo>
                    <a:pt x="38279" y="11530"/>
                    <a:pt x="38417" y="11703"/>
                    <a:pt x="38642" y="11876"/>
                  </a:cubicBezTo>
                  <a:cubicBezTo>
                    <a:pt x="38366" y="12118"/>
                    <a:pt x="38089" y="12360"/>
                    <a:pt x="37778" y="12585"/>
                  </a:cubicBezTo>
                  <a:cubicBezTo>
                    <a:pt x="35549" y="13967"/>
                    <a:pt x="35514" y="15903"/>
                    <a:pt x="37692" y="17268"/>
                  </a:cubicBezTo>
                  <a:cubicBezTo>
                    <a:pt x="38003" y="17458"/>
                    <a:pt x="38227" y="17631"/>
                    <a:pt x="38158" y="18080"/>
                  </a:cubicBezTo>
                  <a:cubicBezTo>
                    <a:pt x="38106" y="18529"/>
                    <a:pt x="37951" y="18599"/>
                    <a:pt x="37553" y="18737"/>
                  </a:cubicBezTo>
                  <a:cubicBezTo>
                    <a:pt x="36568" y="19117"/>
                    <a:pt x="36309" y="19981"/>
                    <a:pt x="36378" y="20949"/>
                  </a:cubicBezTo>
                  <a:cubicBezTo>
                    <a:pt x="36427" y="21679"/>
                    <a:pt x="36279" y="22143"/>
                    <a:pt x="35819" y="22143"/>
                  </a:cubicBezTo>
                  <a:cubicBezTo>
                    <a:pt x="35625" y="22143"/>
                    <a:pt x="35377" y="22061"/>
                    <a:pt x="35065" y="21882"/>
                  </a:cubicBezTo>
                  <a:cubicBezTo>
                    <a:pt x="34913" y="21798"/>
                    <a:pt x="34745" y="21754"/>
                    <a:pt x="34578" y="21754"/>
                  </a:cubicBezTo>
                  <a:cubicBezTo>
                    <a:pt x="34403" y="21754"/>
                    <a:pt x="34230" y="21802"/>
                    <a:pt x="34080" y="21899"/>
                  </a:cubicBezTo>
                  <a:cubicBezTo>
                    <a:pt x="33134" y="22372"/>
                    <a:pt x="32094" y="22613"/>
                    <a:pt x="31041" y="22613"/>
                  </a:cubicBezTo>
                  <a:cubicBezTo>
                    <a:pt x="30747" y="22613"/>
                    <a:pt x="30451" y="22594"/>
                    <a:pt x="30157" y="22556"/>
                  </a:cubicBezTo>
                  <a:cubicBezTo>
                    <a:pt x="29915" y="22521"/>
                    <a:pt x="29759" y="22608"/>
                    <a:pt x="29829" y="22262"/>
                  </a:cubicBezTo>
                  <a:lnTo>
                    <a:pt x="29829" y="22262"/>
                  </a:lnTo>
                  <a:lnTo>
                    <a:pt x="29829" y="22279"/>
                  </a:lnTo>
                  <a:cubicBezTo>
                    <a:pt x="29898" y="21986"/>
                    <a:pt x="29984" y="21882"/>
                    <a:pt x="30364" y="21830"/>
                  </a:cubicBezTo>
                  <a:cubicBezTo>
                    <a:pt x="31505" y="21675"/>
                    <a:pt x="32836" y="21467"/>
                    <a:pt x="33354" y="20361"/>
                  </a:cubicBezTo>
                  <a:cubicBezTo>
                    <a:pt x="33821" y="19342"/>
                    <a:pt x="33872" y="18184"/>
                    <a:pt x="34927" y="17458"/>
                  </a:cubicBezTo>
                  <a:cubicBezTo>
                    <a:pt x="35238" y="17216"/>
                    <a:pt x="34978" y="16836"/>
                    <a:pt x="34667" y="16594"/>
                  </a:cubicBezTo>
                  <a:cubicBezTo>
                    <a:pt x="33216" y="15436"/>
                    <a:pt x="33907" y="14572"/>
                    <a:pt x="35099" y="13846"/>
                  </a:cubicBezTo>
                  <a:cubicBezTo>
                    <a:pt x="35860" y="13380"/>
                    <a:pt x="36724" y="13086"/>
                    <a:pt x="37018" y="12066"/>
                  </a:cubicBezTo>
                  <a:cubicBezTo>
                    <a:pt x="37156" y="11582"/>
                    <a:pt x="37709" y="11548"/>
                    <a:pt x="38158" y="11530"/>
                  </a:cubicBezTo>
                  <a:close/>
                  <a:moveTo>
                    <a:pt x="46802" y="32066"/>
                  </a:moveTo>
                  <a:cubicBezTo>
                    <a:pt x="47245" y="32066"/>
                    <a:pt x="47720" y="32469"/>
                    <a:pt x="47888" y="33080"/>
                  </a:cubicBezTo>
                  <a:cubicBezTo>
                    <a:pt x="48059" y="33754"/>
                    <a:pt x="48393" y="34225"/>
                    <a:pt x="48918" y="34225"/>
                  </a:cubicBezTo>
                  <a:cubicBezTo>
                    <a:pt x="49080" y="34225"/>
                    <a:pt x="49261" y="34181"/>
                    <a:pt x="49460" y="34083"/>
                  </a:cubicBezTo>
                  <a:cubicBezTo>
                    <a:pt x="50103" y="33764"/>
                    <a:pt x="50701" y="33627"/>
                    <a:pt x="51269" y="33627"/>
                  </a:cubicBezTo>
                  <a:cubicBezTo>
                    <a:pt x="52489" y="33627"/>
                    <a:pt x="53566" y="34260"/>
                    <a:pt x="54628" y="35085"/>
                  </a:cubicBezTo>
                  <a:cubicBezTo>
                    <a:pt x="54818" y="35223"/>
                    <a:pt x="55008" y="35396"/>
                    <a:pt x="55163" y="35586"/>
                  </a:cubicBezTo>
                  <a:cubicBezTo>
                    <a:pt x="55543" y="36053"/>
                    <a:pt x="56684" y="36070"/>
                    <a:pt x="56321" y="36917"/>
                  </a:cubicBezTo>
                  <a:lnTo>
                    <a:pt x="56321" y="36934"/>
                  </a:lnTo>
                  <a:cubicBezTo>
                    <a:pt x="56149" y="37350"/>
                    <a:pt x="55751" y="37415"/>
                    <a:pt x="55318" y="37415"/>
                  </a:cubicBezTo>
                  <a:cubicBezTo>
                    <a:pt x="55122" y="37415"/>
                    <a:pt x="54919" y="37401"/>
                    <a:pt x="54727" y="37401"/>
                  </a:cubicBezTo>
                  <a:cubicBezTo>
                    <a:pt x="54620" y="37401"/>
                    <a:pt x="54517" y="37405"/>
                    <a:pt x="54420" y="37418"/>
                  </a:cubicBezTo>
                  <a:cubicBezTo>
                    <a:pt x="54278" y="37432"/>
                    <a:pt x="54136" y="37440"/>
                    <a:pt x="53995" y="37440"/>
                  </a:cubicBezTo>
                  <a:cubicBezTo>
                    <a:pt x="53292" y="37440"/>
                    <a:pt x="52602" y="37262"/>
                    <a:pt x="51983" y="36917"/>
                  </a:cubicBezTo>
                  <a:cubicBezTo>
                    <a:pt x="51332" y="36539"/>
                    <a:pt x="50680" y="36418"/>
                    <a:pt x="50028" y="36418"/>
                  </a:cubicBezTo>
                  <a:cubicBezTo>
                    <a:pt x="48867" y="36418"/>
                    <a:pt x="47706" y="36802"/>
                    <a:pt x="46545" y="36802"/>
                  </a:cubicBezTo>
                  <a:cubicBezTo>
                    <a:pt x="46302" y="36802"/>
                    <a:pt x="46058" y="36785"/>
                    <a:pt x="45814" y="36744"/>
                  </a:cubicBezTo>
                  <a:cubicBezTo>
                    <a:pt x="44881" y="36588"/>
                    <a:pt x="44552" y="36105"/>
                    <a:pt x="44673" y="35241"/>
                  </a:cubicBezTo>
                  <a:cubicBezTo>
                    <a:pt x="44846" y="34083"/>
                    <a:pt x="45537" y="33115"/>
                    <a:pt x="46263" y="32320"/>
                  </a:cubicBezTo>
                  <a:cubicBezTo>
                    <a:pt x="46417" y="32145"/>
                    <a:pt x="46607" y="32066"/>
                    <a:pt x="46802" y="32066"/>
                  </a:cubicBezTo>
                  <a:close/>
                  <a:moveTo>
                    <a:pt x="64554" y="31370"/>
                  </a:moveTo>
                  <a:cubicBezTo>
                    <a:pt x="64860" y="31370"/>
                    <a:pt x="65185" y="31437"/>
                    <a:pt x="65532" y="31594"/>
                  </a:cubicBezTo>
                  <a:cubicBezTo>
                    <a:pt x="65878" y="31767"/>
                    <a:pt x="65930" y="32251"/>
                    <a:pt x="65636" y="32493"/>
                  </a:cubicBezTo>
                  <a:cubicBezTo>
                    <a:pt x="64063" y="34065"/>
                    <a:pt x="64184" y="35085"/>
                    <a:pt x="65895" y="36588"/>
                  </a:cubicBezTo>
                  <a:cubicBezTo>
                    <a:pt x="67243" y="37815"/>
                    <a:pt x="67762" y="39544"/>
                    <a:pt x="68211" y="41237"/>
                  </a:cubicBezTo>
                  <a:cubicBezTo>
                    <a:pt x="68364" y="41802"/>
                    <a:pt x="68057" y="41990"/>
                    <a:pt x="67435" y="41990"/>
                  </a:cubicBezTo>
                  <a:cubicBezTo>
                    <a:pt x="67353" y="41990"/>
                    <a:pt x="67266" y="41986"/>
                    <a:pt x="67174" y="41980"/>
                  </a:cubicBezTo>
                  <a:cubicBezTo>
                    <a:pt x="66517" y="41064"/>
                    <a:pt x="64271" y="41825"/>
                    <a:pt x="64547" y="39146"/>
                  </a:cubicBezTo>
                  <a:lnTo>
                    <a:pt x="64547" y="39146"/>
                  </a:lnTo>
                  <a:lnTo>
                    <a:pt x="64547" y="39181"/>
                  </a:lnTo>
                  <a:cubicBezTo>
                    <a:pt x="64685" y="37885"/>
                    <a:pt x="63113" y="36295"/>
                    <a:pt x="62076" y="35050"/>
                  </a:cubicBezTo>
                  <a:cubicBezTo>
                    <a:pt x="61281" y="34100"/>
                    <a:pt x="61385" y="33288"/>
                    <a:pt x="62076" y="32683"/>
                  </a:cubicBezTo>
                  <a:cubicBezTo>
                    <a:pt x="62786" y="32052"/>
                    <a:pt x="63577" y="31370"/>
                    <a:pt x="64554" y="31370"/>
                  </a:cubicBezTo>
                  <a:close/>
                  <a:moveTo>
                    <a:pt x="30705" y="33465"/>
                  </a:moveTo>
                  <a:cubicBezTo>
                    <a:pt x="30874" y="33465"/>
                    <a:pt x="31043" y="33637"/>
                    <a:pt x="31090" y="33720"/>
                  </a:cubicBezTo>
                  <a:cubicBezTo>
                    <a:pt x="31920" y="35120"/>
                    <a:pt x="33579" y="35258"/>
                    <a:pt x="34719" y="36226"/>
                  </a:cubicBezTo>
                  <a:cubicBezTo>
                    <a:pt x="36205" y="37487"/>
                    <a:pt x="36275" y="39354"/>
                    <a:pt x="37191" y="40822"/>
                  </a:cubicBezTo>
                  <a:cubicBezTo>
                    <a:pt x="37484" y="41289"/>
                    <a:pt x="37571" y="41980"/>
                    <a:pt x="37968" y="42274"/>
                  </a:cubicBezTo>
                  <a:cubicBezTo>
                    <a:pt x="38403" y="42594"/>
                    <a:pt x="39075" y="43217"/>
                    <a:pt x="39556" y="43217"/>
                  </a:cubicBezTo>
                  <a:cubicBezTo>
                    <a:pt x="39725" y="43217"/>
                    <a:pt x="39870" y="43141"/>
                    <a:pt x="39973" y="42948"/>
                  </a:cubicBezTo>
                  <a:cubicBezTo>
                    <a:pt x="40336" y="42274"/>
                    <a:pt x="41234" y="41289"/>
                    <a:pt x="40543" y="40183"/>
                  </a:cubicBezTo>
                  <a:cubicBezTo>
                    <a:pt x="40301" y="39803"/>
                    <a:pt x="39610" y="39215"/>
                    <a:pt x="40284" y="38904"/>
                  </a:cubicBezTo>
                  <a:cubicBezTo>
                    <a:pt x="40592" y="38765"/>
                    <a:pt x="41024" y="38302"/>
                    <a:pt x="41439" y="38302"/>
                  </a:cubicBezTo>
                  <a:cubicBezTo>
                    <a:pt x="41746" y="38302"/>
                    <a:pt x="42043" y="38557"/>
                    <a:pt x="42271" y="39388"/>
                  </a:cubicBezTo>
                  <a:cubicBezTo>
                    <a:pt x="42782" y="41200"/>
                    <a:pt x="43748" y="43327"/>
                    <a:pt x="46038" y="43327"/>
                  </a:cubicBezTo>
                  <a:cubicBezTo>
                    <a:pt x="46150" y="43327"/>
                    <a:pt x="46266" y="43321"/>
                    <a:pt x="46384" y="43311"/>
                  </a:cubicBezTo>
                  <a:cubicBezTo>
                    <a:pt x="46463" y="43304"/>
                    <a:pt x="46542" y="43300"/>
                    <a:pt x="46620" y="43300"/>
                  </a:cubicBezTo>
                  <a:cubicBezTo>
                    <a:pt x="47585" y="43300"/>
                    <a:pt x="48526" y="43802"/>
                    <a:pt x="49487" y="43802"/>
                  </a:cubicBezTo>
                  <a:cubicBezTo>
                    <a:pt x="49955" y="43802"/>
                    <a:pt x="50429" y="43683"/>
                    <a:pt x="50912" y="43328"/>
                  </a:cubicBezTo>
                  <a:cubicBezTo>
                    <a:pt x="51106" y="43191"/>
                    <a:pt x="51242" y="43135"/>
                    <a:pt x="51336" y="43135"/>
                  </a:cubicBezTo>
                  <a:cubicBezTo>
                    <a:pt x="51643" y="43135"/>
                    <a:pt x="51508" y="43736"/>
                    <a:pt x="51534" y="44054"/>
                  </a:cubicBezTo>
                  <a:cubicBezTo>
                    <a:pt x="51845" y="45488"/>
                    <a:pt x="50843" y="46629"/>
                    <a:pt x="50618" y="47942"/>
                  </a:cubicBezTo>
                  <a:cubicBezTo>
                    <a:pt x="50585" y="48144"/>
                    <a:pt x="50240" y="48444"/>
                    <a:pt x="50046" y="48444"/>
                  </a:cubicBezTo>
                  <a:cubicBezTo>
                    <a:pt x="50041" y="48444"/>
                    <a:pt x="50036" y="48444"/>
                    <a:pt x="50031" y="48444"/>
                  </a:cubicBezTo>
                  <a:cubicBezTo>
                    <a:pt x="49523" y="48389"/>
                    <a:pt x="49010" y="48372"/>
                    <a:pt x="48494" y="48372"/>
                  </a:cubicBezTo>
                  <a:cubicBezTo>
                    <a:pt x="47534" y="48372"/>
                    <a:pt x="46564" y="48433"/>
                    <a:pt x="45600" y="48433"/>
                  </a:cubicBezTo>
                  <a:cubicBezTo>
                    <a:pt x="43779" y="48433"/>
                    <a:pt x="41984" y="48215"/>
                    <a:pt x="40336" y="46957"/>
                  </a:cubicBezTo>
                  <a:cubicBezTo>
                    <a:pt x="40033" y="46726"/>
                    <a:pt x="39675" y="46623"/>
                    <a:pt x="39308" y="46623"/>
                  </a:cubicBezTo>
                  <a:cubicBezTo>
                    <a:pt x="38250" y="46623"/>
                    <a:pt x="37116" y="47478"/>
                    <a:pt x="37000" y="48582"/>
                  </a:cubicBezTo>
                  <a:cubicBezTo>
                    <a:pt x="36972" y="48947"/>
                    <a:pt x="36796" y="49426"/>
                    <a:pt x="36527" y="49426"/>
                  </a:cubicBezTo>
                  <a:cubicBezTo>
                    <a:pt x="36465" y="49426"/>
                    <a:pt x="36398" y="49400"/>
                    <a:pt x="36326" y="49342"/>
                  </a:cubicBezTo>
                  <a:cubicBezTo>
                    <a:pt x="35376" y="48582"/>
                    <a:pt x="34045" y="48772"/>
                    <a:pt x="33147" y="47752"/>
                  </a:cubicBezTo>
                  <a:cubicBezTo>
                    <a:pt x="32334" y="46819"/>
                    <a:pt x="30900" y="46785"/>
                    <a:pt x="29673" y="46525"/>
                  </a:cubicBezTo>
                  <a:cubicBezTo>
                    <a:pt x="28913" y="46370"/>
                    <a:pt x="27807" y="46422"/>
                    <a:pt x="28567" y="44953"/>
                  </a:cubicBezTo>
                  <a:cubicBezTo>
                    <a:pt x="28982" y="44158"/>
                    <a:pt x="29034" y="43000"/>
                    <a:pt x="28515" y="42257"/>
                  </a:cubicBezTo>
                  <a:cubicBezTo>
                    <a:pt x="28230" y="41853"/>
                    <a:pt x="27848" y="41722"/>
                    <a:pt x="27412" y="41722"/>
                  </a:cubicBezTo>
                  <a:cubicBezTo>
                    <a:pt x="27028" y="41722"/>
                    <a:pt x="26602" y="41823"/>
                    <a:pt x="26165" y="41928"/>
                  </a:cubicBezTo>
                  <a:cubicBezTo>
                    <a:pt x="25497" y="42091"/>
                    <a:pt x="24818" y="42128"/>
                    <a:pt x="24133" y="42128"/>
                  </a:cubicBezTo>
                  <a:cubicBezTo>
                    <a:pt x="23569" y="42128"/>
                    <a:pt x="23001" y="42103"/>
                    <a:pt x="22432" y="42103"/>
                  </a:cubicBezTo>
                  <a:cubicBezTo>
                    <a:pt x="21707" y="42103"/>
                    <a:pt x="20980" y="42143"/>
                    <a:pt x="20255" y="42326"/>
                  </a:cubicBezTo>
                  <a:cubicBezTo>
                    <a:pt x="19287" y="42585"/>
                    <a:pt x="18319" y="42862"/>
                    <a:pt x="17559" y="43380"/>
                  </a:cubicBezTo>
                  <a:cubicBezTo>
                    <a:pt x="17082" y="43705"/>
                    <a:pt x="16613" y="43798"/>
                    <a:pt x="16149" y="43798"/>
                  </a:cubicBezTo>
                  <a:cubicBezTo>
                    <a:pt x="15538" y="43798"/>
                    <a:pt x="14935" y="43638"/>
                    <a:pt x="14326" y="43638"/>
                  </a:cubicBezTo>
                  <a:cubicBezTo>
                    <a:pt x="14292" y="43638"/>
                    <a:pt x="14258" y="43638"/>
                    <a:pt x="14223" y="43639"/>
                  </a:cubicBezTo>
                  <a:cubicBezTo>
                    <a:pt x="14120" y="43622"/>
                    <a:pt x="14016" y="43570"/>
                    <a:pt x="13930" y="43466"/>
                  </a:cubicBezTo>
                  <a:cubicBezTo>
                    <a:pt x="14043" y="43169"/>
                    <a:pt x="14308" y="43115"/>
                    <a:pt x="14562" y="43115"/>
                  </a:cubicBezTo>
                  <a:cubicBezTo>
                    <a:pt x="14617" y="43115"/>
                    <a:pt x="14672" y="43118"/>
                    <a:pt x="14725" y="43121"/>
                  </a:cubicBezTo>
                  <a:cubicBezTo>
                    <a:pt x="14838" y="43129"/>
                    <a:pt x="14949" y="43134"/>
                    <a:pt x="15058" y="43134"/>
                  </a:cubicBezTo>
                  <a:cubicBezTo>
                    <a:pt x="16723" y="43134"/>
                    <a:pt x="17967" y="42165"/>
                    <a:pt x="18388" y="40771"/>
                  </a:cubicBezTo>
                  <a:cubicBezTo>
                    <a:pt x="18976" y="38921"/>
                    <a:pt x="20808" y="38282"/>
                    <a:pt x="21482" y="37090"/>
                  </a:cubicBezTo>
                  <a:cubicBezTo>
                    <a:pt x="22174" y="35865"/>
                    <a:pt x="22770" y="35535"/>
                    <a:pt x="23579" y="35535"/>
                  </a:cubicBezTo>
                  <a:cubicBezTo>
                    <a:pt x="23899" y="35535"/>
                    <a:pt x="24254" y="35587"/>
                    <a:pt x="24661" y="35655"/>
                  </a:cubicBezTo>
                  <a:cubicBezTo>
                    <a:pt x="24682" y="35658"/>
                    <a:pt x="24703" y="35660"/>
                    <a:pt x="24725" y="35660"/>
                  </a:cubicBezTo>
                  <a:cubicBezTo>
                    <a:pt x="25065" y="35660"/>
                    <a:pt x="25513" y="35293"/>
                    <a:pt x="25854" y="35033"/>
                  </a:cubicBezTo>
                  <a:cubicBezTo>
                    <a:pt x="26267" y="34730"/>
                    <a:pt x="26584" y="34570"/>
                    <a:pt x="26849" y="34570"/>
                  </a:cubicBezTo>
                  <a:cubicBezTo>
                    <a:pt x="27249" y="34570"/>
                    <a:pt x="27529" y="34935"/>
                    <a:pt x="27841" y="35724"/>
                  </a:cubicBezTo>
                  <a:cubicBezTo>
                    <a:pt x="28325" y="36969"/>
                    <a:pt x="29742" y="37574"/>
                    <a:pt x="30952" y="38161"/>
                  </a:cubicBezTo>
                  <a:cubicBezTo>
                    <a:pt x="31712" y="38524"/>
                    <a:pt x="32732" y="38852"/>
                    <a:pt x="32680" y="39716"/>
                  </a:cubicBezTo>
                  <a:cubicBezTo>
                    <a:pt x="32594" y="40753"/>
                    <a:pt x="31488" y="40546"/>
                    <a:pt x="30710" y="40615"/>
                  </a:cubicBezTo>
                  <a:cubicBezTo>
                    <a:pt x="30312" y="40650"/>
                    <a:pt x="29794" y="40598"/>
                    <a:pt x="29673" y="41134"/>
                  </a:cubicBezTo>
                  <a:cubicBezTo>
                    <a:pt x="29552" y="41669"/>
                    <a:pt x="30036" y="41825"/>
                    <a:pt x="30382" y="42032"/>
                  </a:cubicBezTo>
                  <a:cubicBezTo>
                    <a:pt x="30898" y="42336"/>
                    <a:pt x="31474" y="42934"/>
                    <a:pt x="32011" y="42934"/>
                  </a:cubicBezTo>
                  <a:cubicBezTo>
                    <a:pt x="32175" y="42934"/>
                    <a:pt x="32336" y="42878"/>
                    <a:pt x="32490" y="42741"/>
                  </a:cubicBezTo>
                  <a:cubicBezTo>
                    <a:pt x="33354" y="41963"/>
                    <a:pt x="33890" y="40788"/>
                    <a:pt x="34512" y="39751"/>
                  </a:cubicBezTo>
                  <a:cubicBezTo>
                    <a:pt x="34586" y="39617"/>
                    <a:pt x="34289" y="39329"/>
                    <a:pt x="34602" y="39329"/>
                  </a:cubicBezTo>
                  <a:cubicBezTo>
                    <a:pt x="34653" y="39329"/>
                    <a:pt x="34719" y="39337"/>
                    <a:pt x="34806" y="39354"/>
                  </a:cubicBezTo>
                  <a:cubicBezTo>
                    <a:pt x="34890" y="39373"/>
                    <a:pt x="34965" y="39381"/>
                    <a:pt x="35031" y="39381"/>
                  </a:cubicBezTo>
                  <a:cubicBezTo>
                    <a:pt x="35567" y="39381"/>
                    <a:pt x="35557" y="38814"/>
                    <a:pt x="35341" y="38507"/>
                  </a:cubicBezTo>
                  <a:cubicBezTo>
                    <a:pt x="34806" y="37781"/>
                    <a:pt x="34546" y="36658"/>
                    <a:pt x="33561" y="36468"/>
                  </a:cubicBezTo>
                  <a:cubicBezTo>
                    <a:pt x="32248" y="36208"/>
                    <a:pt x="31591" y="35206"/>
                    <a:pt x="30727" y="34411"/>
                  </a:cubicBezTo>
                  <a:cubicBezTo>
                    <a:pt x="30468" y="34169"/>
                    <a:pt x="30278" y="33910"/>
                    <a:pt x="30485" y="33599"/>
                  </a:cubicBezTo>
                  <a:cubicBezTo>
                    <a:pt x="30551" y="33501"/>
                    <a:pt x="30628" y="33465"/>
                    <a:pt x="30705" y="33465"/>
                  </a:cubicBezTo>
                  <a:close/>
                  <a:moveTo>
                    <a:pt x="65829" y="50622"/>
                  </a:moveTo>
                  <a:cubicBezTo>
                    <a:pt x="66138" y="50622"/>
                    <a:pt x="66376" y="50877"/>
                    <a:pt x="66569" y="51209"/>
                  </a:cubicBezTo>
                  <a:cubicBezTo>
                    <a:pt x="67601" y="52923"/>
                    <a:pt x="68767" y="54401"/>
                    <a:pt x="70703" y="54401"/>
                  </a:cubicBezTo>
                  <a:cubicBezTo>
                    <a:pt x="71167" y="54401"/>
                    <a:pt x="71676" y="54316"/>
                    <a:pt x="72237" y="54129"/>
                  </a:cubicBezTo>
                  <a:cubicBezTo>
                    <a:pt x="72263" y="54119"/>
                    <a:pt x="72291" y="54114"/>
                    <a:pt x="72320" y="54114"/>
                  </a:cubicBezTo>
                  <a:cubicBezTo>
                    <a:pt x="72487" y="54114"/>
                    <a:pt x="72701" y="54260"/>
                    <a:pt x="72877" y="54319"/>
                  </a:cubicBezTo>
                  <a:cubicBezTo>
                    <a:pt x="72687" y="54406"/>
                    <a:pt x="72514" y="54527"/>
                    <a:pt x="72358" y="54665"/>
                  </a:cubicBezTo>
                  <a:lnTo>
                    <a:pt x="72358" y="54682"/>
                  </a:lnTo>
                  <a:cubicBezTo>
                    <a:pt x="71675" y="55659"/>
                    <a:pt x="71022" y="56681"/>
                    <a:pt x="69648" y="56681"/>
                  </a:cubicBezTo>
                  <a:cubicBezTo>
                    <a:pt x="69564" y="56681"/>
                    <a:pt x="69476" y="56678"/>
                    <a:pt x="69386" y="56669"/>
                  </a:cubicBezTo>
                  <a:cubicBezTo>
                    <a:pt x="69196" y="56600"/>
                    <a:pt x="68850" y="56549"/>
                    <a:pt x="68850" y="56445"/>
                  </a:cubicBezTo>
                  <a:cubicBezTo>
                    <a:pt x="68660" y="54216"/>
                    <a:pt x="66258" y="53559"/>
                    <a:pt x="65532" y="51727"/>
                  </a:cubicBezTo>
                  <a:cubicBezTo>
                    <a:pt x="65394" y="51381"/>
                    <a:pt x="64945" y="50932"/>
                    <a:pt x="65584" y="50673"/>
                  </a:cubicBezTo>
                  <a:cubicBezTo>
                    <a:pt x="65670" y="50638"/>
                    <a:pt x="65752" y="50622"/>
                    <a:pt x="65829" y="50622"/>
                  </a:cubicBezTo>
                  <a:close/>
                  <a:moveTo>
                    <a:pt x="50497" y="52695"/>
                  </a:moveTo>
                  <a:lnTo>
                    <a:pt x="50497" y="52695"/>
                  </a:lnTo>
                  <a:cubicBezTo>
                    <a:pt x="51016" y="52885"/>
                    <a:pt x="51863" y="52937"/>
                    <a:pt x="52001" y="53265"/>
                  </a:cubicBezTo>
                  <a:cubicBezTo>
                    <a:pt x="53055" y="55840"/>
                    <a:pt x="55734" y="57464"/>
                    <a:pt x="56114" y="60420"/>
                  </a:cubicBezTo>
                  <a:cubicBezTo>
                    <a:pt x="56252" y="61439"/>
                    <a:pt x="57323" y="61802"/>
                    <a:pt x="57859" y="62580"/>
                  </a:cubicBezTo>
                  <a:cubicBezTo>
                    <a:pt x="59294" y="64654"/>
                    <a:pt x="60106" y="66952"/>
                    <a:pt x="60763" y="69337"/>
                  </a:cubicBezTo>
                  <a:cubicBezTo>
                    <a:pt x="58533" y="67643"/>
                    <a:pt x="56615" y="65656"/>
                    <a:pt x="55336" y="63133"/>
                  </a:cubicBezTo>
                  <a:cubicBezTo>
                    <a:pt x="55198" y="62874"/>
                    <a:pt x="55008" y="62614"/>
                    <a:pt x="55008" y="62355"/>
                  </a:cubicBezTo>
                  <a:cubicBezTo>
                    <a:pt x="54990" y="58916"/>
                    <a:pt x="52139" y="56739"/>
                    <a:pt x="51189" y="53697"/>
                  </a:cubicBezTo>
                  <a:cubicBezTo>
                    <a:pt x="51085" y="53334"/>
                    <a:pt x="50739" y="53040"/>
                    <a:pt x="50497" y="52695"/>
                  </a:cubicBezTo>
                  <a:close/>
                  <a:moveTo>
                    <a:pt x="87976" y="1"/>
                  </a:moveTo>
                  <a:cubicBezTo>
                    <a:pt x="87018" y="1"/>
                    <a:pt x="85745" y="1010"/>
                    <a:pt x="84455" y="1127"/>
                  </a:cubicBezTo>
                  <a:cubicBezTo>
                    <a:pt x="83776" y="1176"/>
                    <a:pt x="83111" y="1512"/>
                    <a:pt x="82448" y="1512"/>
                  </a:cubicBezTo>
                  <a:cubicBezTo>
                    <a:pt x="82403" y="1512"/>
                    <a:pt x="82358" y="1511"/>
                    <a:pt x="82313" y="1507"/>
                  </a:cubicBezTo>
                  <a:cubicBezTo>
                    <a:pt x="82281" y="1506"/>
                    <a:pt x="82250" y="1506"/>
                    <a:pt x="82218" y="1506"/>
                  </a:cubicBezTo>
                  <a:cubicBezTo>
                    <a:pt x="80376" y="1506"/>
                    <a:pt x="79245" y="3375"/>
                    <a:pt x="77443" y="3375"/>
                  </a:cubicBezTo>
                  <a:cubicBezTo>
                    <a:pt x="77340" y="3375"/>
                    <a:pt x="77235" y="3369"/>
                    <a:pt x="77128" y="3356"/>
                  </a:cubicBezTo>
                  <a:cubicBezTo>
                    <a:pt x="77026" y="3344"/>
                    <a:pt x="76928" y="3335"/>
                    <a:pt x="76837" y="3335"/>
                  </a:cubicBezTo>
                  <a:cubicBezTo>
                    <a:pt x="76434" y="3335"/>
                    <a:pt x="76136" y="3491"/>
                    <a:pt x="75953" y="4082"/>
                  </a:cubicBezTo>
                  <a:cubicBezTo>
                    <a:pt x="75843" y="4459"/>
                    <a:pt x="75132" y="4980"/>
                    <a:pt x="74758" y="4980"/>
                  </a:cubicBezTo>
                  <a:cubicBezTo>
                    <a:pt x="74720" y="4980"/>
                    <a:pt x="74687" y="4974"/>
                    <a:pt x="74657" y="4964"/>
                  </a:cubicBezTo>
                  <a:cubicBezTo>
                    <a:pt x="73910" y="4715"/>
                    <a:pt x="73366" y="4590"/>
                    <a:pt x="73013" y="4590"/>
                  </a:cubicBezTo>
                  <a:cubicBezTo>
                    <a:pt x="72190" y="4590"/>
                    <a:pt x="72409" y="5268"/>
                    <a:pt x="73534" y="6623"/>
                  </a:cubicBezTo>
                  <a:cubicBezTo>
                    <a:pt x="73585" y="6692"/>
                    <a:pt x="73499" y="6882"/>
                    <a:pt x="73482" y="7003"/>
                  </a:cubicBezTo>
                  <a:cubicBezTo>
                    <a:pt x="73413" y="6968"/>
                    <a:pt x="73292" y="6951"/>
                    <a:pt x="73240" y="6882"/>
                  </a:cubicBezTo>
                  <a:cubicBezTo>
                    <a:pt x="72877" y="6381"/>
                    <a:pt x="72324" y="5914"/>
                    <a:pt x="72220" y="5344"/>
                  </a:cubicBezTo>
                  <a:cubicBezTo>
                    <a:pt x="72065" y="4531"/>
                    <a:pt x="71961" y="3840"/>
                    <a:pt x="71010" y="3650"/>
                  </a:cubicBezTo>
                  <a:cubicBezTo>
                    <a:pt x="70839" y="3615"/>
                    <a:pt x="70680" y="3599"/>
                    <a:pt x="70533" y="3599"/>
                  </a:cubicBezTo>
                  <a:cubicBezTo>
                    <a:pt x="69359" y="3599"/>
                    <a:pt x="68898" y="4626"/>
                    <a:pt x="68315" y="5517"/>
                  </a:cubicBezTo>
                  <a:cubicBezTo>
                    <a:pt x="67865" y="6208"/>
                    <a:pt x="68349" y="6536"/>
                    <a:pt x="68729" y="6934"/>
                  </a:cubicBezTo>
                  <a:cubicBezTo>
                    <a:pt x="68798" y="7003"/>
                    <a:pt x="68850" y="7089"/>
                    <a:pt x="68902" y="7176"/>
                  </a:cubicBezTo>
                  <a:cubicBezTo>
                    <a:pt x="68817" y="7188"/>
                    <a:pt x="68731" y="7200"/>
                    <a:pt x="68645" y="7200"/>
                  </a:cubicBezTo>
                  <a:cubicBezTo>
                    <a:pt x="68610" y="7200"/>
                    <a:pt x="68575" y="7198"/>
                    <a:pt x="68539" y="7193"/>
                  </a:cubicBezTo>
                  <a:cubicBezTo>
                    <a:pt x="67376" y="7024"/>
                    <a:pt x="66212" y="6691"/>
                    <a:pt x="65033" y="6691"/>
                  </a:cubicBezTo>
                  <a:cubicBezTo>
                    <a:pt x="65003" y="6691"/>
                    <a:pt x="64974" y="6691"/>
                    <a:pt x="64945" y="6692"/>
                  </a:cubicBezTo>
                  <a:cubicBezTo>
                    <a:pt x="64584" y="6692"/>
                    <a:pt x="63909" y="6196"/>
                    <a:pt x="63437" y="6196"/>
                  </a:cubicBezTo>
                  <a:cubicBezTo>
                    <a:pt x="63072" y="6196"/>
                    <a:pt x="62827" y="6492"/>
                    <a:pt x="62940" y="7538"/>
                  </a:cubicBezTo>
                  <a:cubicBezTo>
                    <a:pt x="62940" y="7608"/>
                    <a:pt x="62525" y="7711"/>
                    <a:pt x="62283" y="7798"/>
                  </a:cubicBezTo>
                  <a:cubicBezTo>
                    <a:pt x="61879" y="7955"/>
                    <a:pt x="61464" y="8005"/>
                    <a:pt x="61043" y="8005"/>
                  </a:cubicBezTo>
                  <a:cubicBezTo>
                    <a:pt x="60325" y="8005"/>
                    <a:pt x="59591" y="7860"/>
                    <a:pt x="58870" y="7860"/>
                  </a:cubicBezTo>
                  <a:cubicBezTo>
                    <a:pt x="58295" y="7860"/>
                    <a:pt x="57729" y="7952"/>
                    <a:pt x="57185" y="8282"/>
                  </a:cubicBezTo>
                  <a:cubicBezTo>
                    <a:pt x="56736" y="8610"/>
                    <a:pt x="56304" y="8938"/>
                    <a:pt x="55837" y="9267"/>
                  </a:cubicBezTo>
                  <a:cubicBezTo>
                    <a:pt x="55671" y="9381"/>
                    <a:pt x="55417" y="9527"/>
                    <a:pt x="55226" y="9527"/>
                  </a:cubicBezTo>
                  <a:cubicBezTo>
                    <a:pt x="55100" y="9527"/>
                    <a:pt x="55001" y="9463"/>
                    <a:pt x="54973" y="9284"/>
                  </a:cubicBezTo>
                  <a:cubicBezTo>
                    <a:pt x="54819" y="8258"/>
                    <a:pt x="54209" y="8003"/>
                    <a:pt x="53545" y="8003"/>
                  </a:cubicBezTo>
                  <a:cubicBezTo>
                    <a:pt x="53313" y="8003"/>
                    <a:pt x="53075" y="8034"/>
                    <a:pt x="52848" y="8074"/>
                  </a:cubicBezTo>
                  <a:cubicBezTo>
                    <a:pt x="51897" y="8264"/>
                    <a:pt x="52416" y="9232"/>
                    <a:pt x="52295" y="9854"/>
                  </a:cubicBezTo>
                  <a:cubicBezTo>
                    <a:pt x="52156" y="10615"/>
                    <a:pt x="51344" y="10096"/>
                    <a:pt x="50998" y="10545"/>
                  </a:cubicBezTo>
                  <a:cubicBezTo>
                    <a:pt x="50949" y="10609"/>
                    <a:pt x="50910" y="10635"/>
                    <a:pt x="50880" y="10635"/>
                  </a:cubicBezTo>
                  <a:cubicBezTo>
                    <a:pt x="50805" y="10635"/>
                    <a:pt x="50789" y="10469"/>
                    <a:pt x="50826" y="10321"/>
                  </a:cubicBezTo>
                  <a:cubicBezTo>
                    <a:pt x="51033" y="8990"/>
                    <a:pt x="50221" y="8541"/>
                    <a:pt x="49115" y="8161"/>
                  </a:cubicBezTo>
                  <a:cubicBezTo>
                    <a:pt x="46903" y="7400"/>
                    <a:pt x="44535" y="7176"/>
                    <a:pt x="42392" y="6070"/>
                  </a:cubicBezTo>
                  <a:cubicBezTo>
                    <a:pt x="41667" y="5697"/>
                    <a:pt x="40852" y="5536"/>
                    <a:pt x="40032" y="5536"/>
                  </a:cubicBezTo>
                  <a:cubicBezTo>
                    <a:pt x="39367" y="5536"/>
                    <a:pt x="38699" y="5642"/>
                    <a:pt x="38072" y="5828"/>
                  </a:cubicBezTo>
                  <a:cubicBezTo>
                    <a:pt x="36033" y="6432"/>
                    <a:pt x="33838" y="6502"/>
                    <a:pt x="31989" y="7642"/>
                  </a:cubicBezTo>
                  <a:cubicBezTo>
                    <a:pt x="31263" y="8074"/>
                    <a:pt x="29206" y="7296"/>
                    <a:pt x="30226" y="9457"/>
                  </a:cubicBezTo>
                  <a:cubicBezTo>
                    <a:pt x="30278" y="9578"/>
                    <a:pt x="29984" y="9854"/>
                    <a:pt x="29863" y="10079"/>
                  </a:cubicBezTo>
                  <a:cubicBezTo>
                    <a:pt x="28653" y="12412"/>
                    <a:pt x="26234" y="13224"/>
                    <a:pt x="24229" y="14555"/>
                  </a:cubicBezTo>
                  <a:cubicBezTo>
                    <a:pt x="22536" y="15661"/>
                    <a:pt x="23486" y="17112"/>
                    <a:pt x="24022" y="18236"/>
                  </a:cubicBezTo>
                  <a:cubicBezTo>
                    <a:pt x="24328" y="18880"/>
                    <a:pt x="24972" y="19241"/>
                    <a:pt x="25627" y="19241"/>
                  </a:cubicBezTo>
                  <a:cubicBezTo>
                    <a:pt x="26008" y="19241"/>
                    <a:pt x="26393" y="19119"/>
                    <a:pt x="26718" y="18858"/>
                  </a:cubicBezTo>
                  <a:cubicBezTo>
                    <a:pt x="27228" y="18470"/>
                    <a:pt x="27609" y="18306"/>
                    <a:pt x="27903" y="18306"/>
                  </a:cubicBezTo>
                  <a:cubicBezTo>
                    <a:pt x="28524" y="18306"/>
                    <a:pt x="28748" y="19042"/>
                    <a:pt x="28947" y="19946"/>
                  </a:cubicBezTo>
                  <a:cubicBezTo>
                    <a:pt x="28982" y="20223"/>
                    <a:pt x="28999" y="20499"/>
                    <a:pt x="28982" y="20776"/>
                  </a:cubicBezTo>
                  <a:cubicBezTo>
                    <a:pt x="28774" y="20551"/>
                    <a:pt x="28446" y="20396"/>
                    <a:pt x="28342" y="20119"/>
                  </a:cubicBezTo>
                  <a:cubicBezTo>
                    <a:pt x="28124" y="19474"/>
                    <a:pt x="27849" y="19234"/>
                    <a:pt x="27528" y="19234"/>
                  </a:cubicBezTo>
                  <a:cubicBezTo>
                    <a:pt x="27212" y="19234"/>
                    <a:pt x="26853" y="19465"/>
                    <a:pt x="26459" y="19774"/>
                  </a:cubicBezTo>
                  <a:cubicBezTo>
                    <a:pt x="25646" y="20379"/>
                    <a:pt x="25958" y="21260"/>
                    <a:pt x="26130" y="21899"/>
                  </a:cubicBezTo>
                  <a:cubicBezTo>
                    <a:pt x="26459" y="23092"/>
                    <a:pt x="25802" y="23420"/>
                    <a:pt x="24938" y="23627"/>
                  </a:cubicBezTo>
                  <a:cubicBezTo>
                    <a:pt x="23901" y="23852"/>
                    <a:pt x="23072" y="24267"/>
                    <a:pt x="22553" y="25269"/>
                  </a:cubicBezTo>
                  <a:cubicBezTo>
                    <a:pt x="22273" y="25790"/>
                    <a:pt x="21682" y="26043"/>
                    <a:pt x="21157" y="26043"/>
                  </a:cubicBezTo>
                  <a:cubicBezTo>
                    <a:pt x="21003" y="26043"/>
                    <a:pt x="20855" y="26021"/>
                    <a:pt x="20721" y="25978"/>
                  </a:cubicBezTo>
                  <a:cubicBezTo>
                    <a:pt x="20116" y="25788"/>
                    <a:pt x="20963" y="25390"/>
                    <a:pt x="20946" y="24993"/>
                  </a:cubicBezTo>
                  <a:cubicBezTo>
                    <a:pt x="20929" y="24543"/>
                    <a:pt x="20738" y="24129"/>
                    <a:pt x="20410" y="23835"/>
                  </a:cubicBezTo>
                  <a:cubicBezTo>
                    <a:pt x="19477" y="22798"/>
                    <a:pt x="18354" y="21709"/>
                    <a:pt x="18215" y="20327"/>
                  </a:cubicBezTo>
                  <a:cubicBezTo>
                    <a:pt x="18098" y="19205"/>
                    <a:pt x="17332" y="17921"/>
                    <a:pt x="16200" y="17921"/>
                  </a:cubicBezTo>
                  <a:cubicBezTo>
                    <a:pt x="16163" y="17921"/>
                    <a:pt x="16127" y="17922"/>
                    <a:pt x="16090" y="17925"/>
                  </a:cubicBezTo>
                  <a:cubicBezTo>
                    <a:pt x="15105" y="17976"/>
                    <a:pt x="14068" y="18391"/>
                    <a:pt x="13930" y="19221"/>
                  </a:cubicBezTo>
                  <a:cubicBezTo>
                    <a:pt x="13670" y="20430"/>
                    <a:pt x="14137" y="21709"/>
                    <a:pt x="15122" y="22470"/>
                  </a:cubicBezTo>
                  <a:cubicBezTo>
                    <a:pt x="15952" y="23109"/>
                    <a:pt x="15952" y="23161"/>
                    <a:pt x="15589" y="23489"/>
                  </a:cubicBezTo>
                  <a:cubicBezTo>
                    <a:pt x="14448" y="24526"/>
                    <a:pt x="14915" y="26116"/>
                    <a:pt x="14292" y="27377"/>
                  </a:cubicBezTo>
                  <a:cubicBezTo>
                    <a:pt x="14143" y="27687"/>
                    <a:pt x="14420" y="27822"/>
                    <a:pt x="14760" y="27822"/>
                  </a:cubicBezTo>
                  <a:cubicBezTo>
                    <a:pt x="14932" y="27822"/>
                    <a:pt x="15121" y="27787"/>
                    <a:pt x="15278" y="27723"/>
                  </a:cubicBezTo>
                  <a:cubicBezTo>
                    <a:pt x="16510" y="27249"/>
                    <a:pt x="17772" y="26919"/>
                    <a:pt x="19089" y="26919"/>
                  </a:cubicBezTo>
                  <a:cubicBezTo>
                    <a:pt x="19212" y="26919"/>
                    <a:pt x="19336" y="26922"/>
                    <a:pt x="19460" y="26928"/>
                  </a:cubicBezTo>
                  <a:lnTo>
                    <a:pt x="19874" y="26928"/>
                  </a:lnTo>
                  <a:cubicBezTo>
                    <a:pt x="19840" y="26997"/>
                    <a:pt x="19823" y="27136"/>
                    <a:pt x="19753" y="27153"/>
                  </a:cubicBezTo>
                  <a:cubicBezTo>
                    <a:pt x="18630" y="27585"/>
                    <a:pt x="17507" y="28138"/>
                    <a:pt x="16349" y="28414"/>
                  </a:cubicBezTo>
                  <a:cubicBezTo>
                    <a:pt x="15692" y="28570"/>
                    <a:pt x="14915" y="28432"/>
                    <a:pt x="14707" y="29209"/>
                  </a:cubicBezTo>
                  <a:cubicBezTo>
                    <a:pt x="14500" y="30004"/>
                    <a:pt x="15260" y="30194"/>
                    <a:pt x="15813" y="30505"/>
                  </a:cubicBezTo>
                  <a:cubicBezTo>
                    <a:pt x="17161" y="31318"/>
                    <a:pt x="17369" y="32493"/>
                    <a:pt x="16867" y="33910"/>
                  </a:cubicBezTo>
                  <a:cubicBezTo>
                    <a:pt x="16664" y="34503"/>
                    <a:pt x="16349" y="34660"/>
                    <a:pt x="15995" y="34660"/>
                  </a:cubicBezTo>
                  <a:cubicBezTo>
                    <a:pt x="15626" y="34660"/>
                    <a:pt x="15216" y="34489"/>
                    <a:pt x="14846" y="34463"/>
                  </a:cubicBezTo>
                  <a:cubicBezTo>
                    <a:pt x="13916" y="34396"/>
                    <a:pt x="12987" y="34203"/>
                    <a:pt x="12042" y="34203"/>
                  </a:cubicBezTo>
                  <a:cubicBezTo>
                    <a:pt x="12003" y="34203"/>
                    <a:pt x="11964" y="34203"/>
                    <a:pt x="11925" y="34204"/>
                  </a:cubicBezTo>
                  <a:cubicBezTo>
                    <a:pt x="10957" y="34221"/>
                    <a:pt x="9834" y="34446"/>
                    <a:pt x="9989" y="35759"/>
                  </a:cubicBezTo>
                  <a:cubicBezTo>
                    <a:pt x="10128" y="37072"/>
                    <a:pt x="9834" y="38196"/>
                    <a:pt x="9592" y="39440"/>
                  </a:cubicBezTo>
                  <a:cubicBezTo>
                    <a:pt x="9385" y="40425"/>
                    <a:pt x="8693" y="42136"/>
                    <a:pt x="10542" y="42464"/>
                  </a:cubicBezTo>
                  <a:cubicBezTo>
                    <a:pt x="12305" y="42758"/>
                    <a:pt x="12668" y="43173"/>
                    <a:pt x="11735" y="44693"/>
                  </a:cubicBezTo>
                  <a:cubicBezTo>
                    <a:pt x="11389" y="45298"/>
                    <a:pt x="10888" y="45817"/>
                    <a:pt x="10300" y="46180"/>
                  </a:cubicBezTo>
                  <a:cubicBezTo>
                    <a:pt x="9108" y="46871"/>
                    <a:pt x="8175" y="47752"/>
                    <a:pt x="8313" y="49342"/>
                  </a:cubicBezTo>
                  <a:cubicBezTo>
                    <a:pt x="8365" y="49964"/>
                    <a:pt x="8140" y="50707"/>
                    <a:pt x="7535" y="50967"/>
                  </a:cubicBezTo>
                  <a:cubicBezTo>
                    <a:pt x="5168" y="52021"/>
                    <a:pt x="3768" y="53991"/>
                    <a:pt x="2662" y="56168"/>
                  </a:cubicBezTo>
                  <a:cubicBezTo>
                    <a:pt x="1781" y="57931"/>
                    <a:pt x="122" y="59469"/>
                    <a:pt x="1279" y="61888"/>
                  </a:cubicBezTo>
                  <a:cubicBezTo>
                    <a:pt x="1936" y="63236"/>
                    <a:pt x="1573" y="64792"/>
                    <a:pt x="830" y="66209"/>
                  </a:cubicBezTo>
                  <a:cubicBezTo>
                    <a:pt x="1" y="67781"/>
                    <a:pt x="744" y="70477"/>
                    <a:pt x="2126" y="71687"/>
                  </a:cubicBezTo>
                  <a:cubicBezTo>
                    <a:pt x="2420" y="71946"/>
                    <a:pt x="2662" y="72240"/>
                    <a:pt x="2818" y="72586"/>
                  </a:cubicBezTo>
                  <a:cubicBezTo>
                    <a:pt x="4027" y="75040"/>
                    <a:pt x="5462" y="77303"/>
                    <a:pt x="7881" y="78755"/>
                  </a:cubicBezTo>
                  <a:cubicBezTo>
                    <a:pt x="8455" y="79100"/>
                    <a:pt x="9053" y="79742"/>
                    <a:pt x="9645" y="79742"/>
                  </a:cubicBezTo>
                  <a:cubicBezTo>
                    <a:pt x="9766" y="79742"/>
                    <a:pt x="9887" y="79715"/>
                    <a:pt x="10007" y="79654"/>
                  </a:cubicBezTo>
                  <a:cubicBezTo>
                    <a:pt x="12824" y="78254"/>
                    <a:pt x="16142" y="79844"/>
                    <a:pt x="18889" y="77874"/>
                  </a:cubicBezTo>
                  <a:cubicBezTo>
                    <a:pt x="19326" y="77562"/>
                    <a:pt x="19938" y="77352"/>
                    <a:pt x="20558" y="77352"/>
                  </a:cubicBezTo>
                  <a:cubicBezTo>
                    <a:pt x="21313" y="77352"/>
                    <a:pt x="22079" y="77663"/>
                    <a:pt x="22553" y="78479"/>
                  </a:cubicBezTo>
                  <a:cubicBezTo>
                    <a:pt x="23034" y="79313"/>
                    <a:pt x="23538" y="79650"/>
                    <a:pt x="24283" y="79650"/>
                  </a:cubicBezTo>
                  <a:cubicBezTo>
                    <a:pt x="24448" y="79650"/>
                    <a:pt x="24626" y="79633"/>
                    <a:pt x="24817" y="79602"/>
                  </a:cubicBezTo>
                  <a:cubicBezTo>
                    <a:pt x="24994" y="79574"/>
                    <a:pt x="25161" y="79561"/>
                    <a:pt x="25317" y="79561"/>
                  </a:cubicBezTo>
                  <a:cubicBezTo>
                    <a:pt x="26715" y="79561"/>
                    <a:pt x="27271" y="80640"/>
                    <a:pt x="26960" y="82194"/>
                  </a:cubicBezTo>
                  <a:cubicBezTo>
                    <a:pt x="26683" y="83611"/>
                    <a:pt x="25750" y="85218"/>
                    <a:pt x="26545" y="86480"/>
                  </a:cubicBezTo>
                  <a:cubicBezTo>
                    <a:pt x="27461" y="87966"/>
                    <a:pt x="28515" y="89400"/>
                    <a:pt x="29206" y="90973"/>
                  </a:cubicBezTo>
                  <a:cubicBezTo>
                    <a:pt x="30416" y="93721"/>
                    <a:pt x="31298" y="96641"/>
                    <a:pt x="29777" y="99631"/>
                  </a:cubicBezTo>
                  <a:cubicBezTo>
                    <a:pt x="28809" y="101515"/>
                    <a:pt x="28619" y="103502"/>
                    <a:pt x="29535" y="105369"/>
                  </a:cubicBezTo>
                  <a:cubicBezTo>
                    <a:pt x="30503" y="107321"/>
                    <a:pt x="31228" y="109274"/>
                    <a:pt x="31488" y="111469"/>
                  </a:cubicBezTo>
                  <a:cubicBezTo>
                    <a:pt x="31712" y="113456"/>
                    <a:pt x="31695" y="115599"/>
                    <a:pt x="33371" y="117172"/>
                  </a:cubicBezTo>
                  <a:cubicBezTo>
                    <a:pt x="34322" y="118088"/>
                    <a:pt x="34581" y="119436"/>
                    <a:pt x="35013" y="120645"/>
                  </a:cubicBezTo>
                  <a:cubicBezTo>
                    <a:pt x="35393" y="121717"/>
                    <a:pt x="34546" y="123065"/>
                    <a:pt x="35843" y="123998"/>
                  </a:cubicBezTo>
                  <a:cubicBezTo>
                    <a:pt x="36206" y="124270"/>
                    <a:pt x="36549" y="124368"/>
                    <a:pt x="36881" y="124368"/>
                  </a:cubicBezTo>
                  <a:cubicBezTo>
                    <a:pt x="37735" y="124368"/>
                    <a:pt x="38515" y="123721"/>
                    <a:pt x="39372" y="123721"/>
                  </a:cubicBezTo>
                  <a:cubicBezTo>
                    <a:pt x="39388" y="123721"/>
                    <a:pt x="39404" y="123721"/>
                    <a:pt x="39420" y="123721"/>
                  </a:cubicBezTo>
                  <a:cubicBezTo>
                    <a:pt x="39526" y="123724"/>
                    <a:pt x="39630" y="123725"/>
                    <a:pt x="39734" y="123725"/>
                  </a:cubicBezTo>
                  <a:cubicBezTo>
                    <a:pt x="44937" y="123725"/>
                    <a:pt x="47636" y="120353"/>
                    <a:pt x="49754" y="116100"/>
                  </a:cubicBezTo>
                  <a:cubicBezTo>
                    <a:pt x="50186" y="115236"/>
                    <a:pt x="49720" y="113957"/>
                    <a:pt x="50826" y="113508"/>
                  </a:cubicBezTo>
                  <a:cubicBezTo>
                    <a:pt x="52761" y="112713"/>
                    <a:pt x="53193" y="111175"/>
                    <a:pt x="52692" y="109499"/>
                  </a:cubicBezTo>
                  <a:cubicBezTo>
                    <a:pt x="51949" y="107028"/>
                    <a:pt x="53297" y="106112"/>
                    <a:pt x="55181" y="105282"/>
                  </a:cubicBezTo>
                  <a:cubicBezTo>
                    <a:pt x="57773" y="104107"/>
                    <a:pt x="59449" y="98370"/>
                    <a:pt x="57963" y="96071"/>
                  </a:cubicBezTo>
                  <a:cubicBezTo>
                    <a:pt x="56770" y="94239"/>
                    <a:pt x="57099" y="92217"/>
                    <a:pt x="57444" y="90316"/>
                  </a:cubicBezTo>
                  <a:cubicBezTo>
                    <a:pt x="57911" y="87621"/>
                    <a:pt x="59933" y="85823"/>
                    <a:pt x="61851" y="84164"/>
                  </a:cubicBezTo>
                  <a:cubicBezTo>
                    <a:pt x="65601" y="80915"/>
                    <a:pt x="68055" y="76992"/>
                    <a:pt x="69109" y="72171"/>
                  </a:cubicBezTo>
                  <a:cubicBezTo>
                    <a:pt x="69271" y="71459"/>
                    <a:pt x="69266" y="70656"/>
                    <a:pt x="68371" y="70656"/>
                  </a:cubicBezTo>
                  <a:cubicBezTo>
                    <a:pt x="68311" y="70656"/>
                    <a:pt x="68246" y="70660"/>
                    <a:pt x="68176" y="70667"/>
                  </a:cubicBezTo>
                  <a:cubicBezTo>
                    <a:pt x="67157" y="70788"/>
                    <a:pt x="66154" y="71151"/>
                    <a:pt x="65152" y="71462"/>
                  </a:cubicBezTo>
                  <a:cubicBezTo>
                    <a:pt x="63960" y="71826"/>
                    <a:pt x="63201" y="72060"/>
                    <a:pt x="62664" y="72060"/>
                  </a:cubicBezTo>
                  <a:cubicBezTo>
                    <a:pt x="61727" y="72060"/>
                    <a:pt x="61469" y="71346"/>
                    <a:pt x="60772" y="69363"/>
                  </a:cubicBezTo>
                  <a:lnTo>
                    <a:pt x="60772" y="69363"/>
                  </a:lnTo>
                  <a:cubicBezTo>
                    <a:pt x="61180" y="69747"/>
                    <a:pt x="61467" y="70422"/>
                    <a:pt x="62074" y="70422"/>
                  </a:cubicBezTo>
                  <a:cubicBezTo>
                    <a:pt x="62180" y="70422"/>
                    <a:pt x="62295" y="70402"/>
                    <a:pt x="62422" y="70356"/>
                  </a:cubicBezTo>
                  <a:cubicBezTo>
                    <a:pt x="63925" y="69769"/>
                    <a:pt x="65359" y="68957"/>
                    <a:pt x="66897" y="68455"/>
                  </a:cubicBezTo>
                  <a:cubicBezTo>
                    <a:pt x="68660" y="67868"/>
                    <a:pt x="69732" y="66209"/>
                    <a:pt x="71391" y="65639"/>
                  </a:cubicBezTo>
                  <a:cubicBezTo>
                    <a:pt x="73706" y="64844"/>
                    <a:pt x="76713" y="61716"/>
                    <a:pt x="76852" y="59383"/>
                  </a:cubicBezTo>
                  <a:cubicBezTo>
                    <a:pt x="76834" y="59072"/>
                    <a:pt x="76713" y="58778"/>
                    <a:pt x="76506" y="58553"/>
                  </a:cubicBezTo>
                  <a:cubicBezTo>
                    <a:pt x="75918" y="57810"/>
                    <a:pt x="75279" y="57153"/>
                    <a:pt x="74294" y="56894"/>
                  </a:cubicBezTo>
                  <a:cubicBezTo>
                    <a:pt x="73724" y="56739"/>
                    <a:pt x="73378" y="56151"/>
                    <a:pt x="73516" y="55581"/>
                  </a:cubicBezTo>
                  <a:cubicBezTo>
                    <a:pt x="73547" y="55481"/>
                    <a:pt x="73596" y="55443"/>
                    <a:pt x="73658" y="55443"/>
                  </a:cubicBezTo>
                  <a:cubicBezTo>
                    <a:pt x="73842" y="55443"/>
                    <a:pt x="74139" y="55775"/>
                    <a:pt x="74398" y="55788"/>
                  </a:cubicBezTo>
                  <a:cubicBezTo>
                    <a:pt x="75366" y="55855"/>
                    <a:pt x="76333" y="56083"/>
                    <a:pt x="77301" y="56083"/>
                  </a:cubicBezTo>
                  <a:cubicBezTo>
                    <a:pt x="77336" y="56083"/>
                    <a:pt x="77370" y="56083"/>
                    <a:pt x="77405" y="56082"/>
                  </a:cubicBezTo>
                  <a:cubicBezTo>
                    <a:pt x="77727" y="56077"/>
                    <a:pt x="78047" y="56073"/>
                    <a:pt x="78365" y="56073"/>
                  </a:cubicBezTo>
                  <a:cubicBezTo>
                    <a:pt x="81373" y="56073"/>
                    <a:pt x="84145" y="56432"/>
                    <a:pt x="85786" y="59746"/>
                  </a:cubicBezTo>
                  <a:cubicBezTo>
                    <a:pt x="86136" y="60461"/>
                    <a:pt x="86996" y="61297"/>
                    <a:pt x="88011" y="61297"/>
                  </a:cubicBezTo>
                  <a:cubicBezTo>
                    <a:pt x="88148" y="61297"/>
                    <a:pt x="88288" y="61282"/>
                    <a:pt x="88430" y="61249"/>
                  </a:cubicBezTo>
                  <a:cubicBezTo>
                    <a:pt x="88585" y="61214"/>
                    <a:pt x="88707" y="61197"/>
                    <a:pt x="88805" y="61197"/>
                  </a:cubicBezTo>
                  <a:cubicBezTo>
                    <a:pt x="89186" y="61197"/>
                    <a:pt x="89184" y="61451"/>
                    <a:pt x="89225" y="61837"/>
                  </a:cubicBezTo>
                  <a:cubicBezTo>
                    <a:pt x="89830" y="66554"/>
                    <a:pt x="91990" y="70685"/>
                    <a:pt x="94133" y="74832"/>
                  </a:cubicBezTo>
                  <a:cubicBezTo>
                    <a:pt x="94475" y="75487"/>
                    <a:pt x="94875" y="75911"/>
                    <a:pt x="95290" y="75911"/>
                  </a:cubicBezTo>
                  <a:cubicBezTo>
                    <a:pt x="95652" y="75911"/>
                    <a:pt x="96025" y="75588"/>
                    <a:pt x="96380" y="74815"/>
                  </a:cubicBezTo>
                  <a:cubicBezTo>
                    <a:pt x="96622" y="74297"/>
                    <a:pt x="97036" y="73847"/>
                    <a:pt x="97382" y="73381"/>
                  </a:cubicBezTo>
                  <a:lnTo>
                    <a:pt x="97538" y="73225"/>
                  </a:lnTo>
                  <a:cubicBezTo>
                    <a:pt x="98212" y="71618"/>
                    <a:pt x="98056" y="69993"/>
                    <a:pt x="97831" y="68317"/>
                  </a:cubicBezTo>
                  <a:cubicBezTo>
                    <a:pt x="97762" y="67833"/>
                    <a:pt x="97589" y="67211"/>
                    <a:pt x="98194" y="67073"/>
                  </a:cubicBezTo>
                  <a:cubicBezTo>
                    <a:pt x="99784" y="66693"/>
                    <a:pt x="100268" y="65258"/>
                    <a:pt x="101149" y="64187"/>
                  </a:cubicBezTo>
                  <a:cubicBezTo>
                    <a:pt x="102117" y="63029"/>
                    <a:pt x="103137" y="61629"/>
                    <a:pt x="104243" y="60903"/>
                  </a:cubicBezTo>
                  <a:cubicBezTo>
                    <a:pt x="104825" y="60515"/>
                    <a:pt x="105739" y="59942"/>
                    <a:pt x="106690" y="59942"/>
                  </a:cubicBezTo>
                  <a:cubicBezTo>
                    <a:pt x="107432" y="59942"/>
                    <a:pt x="108196" y="60292"/>
                    <a:pt x="108840" y="61353"/>
                  </a:cubicBezTo>
                  <a:cubicBezTo>
                    <a:pt x="109600" y="62632"/>
                    <a:pt x="110965" y="63565"/>
                    <a:pt x="111017" y="65258"/>
                  </a:cubicBezTo>
                  <a:cubicBezTo>
                    <a:pt x="111034" y="65777"/>
                    <a:pt x="110793" y="66433"/>
                    <a:pt x="111536" y="66693"/>
                  </a:cubicBezTo>
                  <a:cubicBezTo>
                    <a:pt x="111822" y="66788"/>
                    <a:pt x="112112" y="66862"/>
                    <a:pt x="112391" y="66862"/>
                  </a:cubicBezTo>
                  <a:cubicBezTo>
                    <a:pt x="112769" y="66862"/>
                    <a:pt x="113129" y="66727"/>
                    <a:pt x="113437" y="66330"/>
                  </a:cubicBezTo>
                  <a:cubicBezTo>
                    <a:pt x="113540" y="66205"/>
                    <a:pt x="113700" y="66031"/>
                    <a:pt x="113856" y="66031"/>
                  </a:cubicBezTo>
                  <a:cubicBezTo>
                    <a:pt x="113960" y="66031"/>
                    <a:pt x="114062" y="66109"/>
                    <a:pt x="114145" y="66330"/>
                  </a:cubicBezTo>
                  <a:cubicBezTo>
                    <a:pt x="114543" y="67470"/>
                    <a:pt x="114802" y="68663"/>
                    <a:pt x="115286" y="69769"/>
                  </a:cubicBezTo>
                  <a:cubicBezTo>
                    <a:pt x="116271" y="72033"/>
                    <a:pt x="114940" y="74677"/>
                    <a:pt x="116858" y="76871"/>
                  </a:cubicBezTo>
                  <a:cubicBezTo>
                    <a:pt x="118241" y="78461"/>
                    <a:pt x="118362" y="80915"/>
                    <a:pt x="119900" y="82540"/>
                  </a:cubicBezTo>
                  <a:cubicBezTo>
                    <a:pt x="120401" y="82799"/>
                    <a:pt x="120885" y="83058"/>
                    <a:pt x="121386" y="83300"/>
                  </a:cubicBezTo>
                  <a:cubicBezTo>
                    <a:pt x="121538" y="83368"/>
                    <a:pt x="121699" y="83403"/>
                    <a:pt x="121846" y="83403"/>
                  </a:cubicBezTo>
                  <a:cubicBezTo>
                    <a:pt x="122184" y="83403"/>
                    <a:pt x="122445" y="83219"/>
                    <a:pt x="122337" y="82834"/>
                  </a:cubicBezTo>
                  <a:cubicBezTo>
                    <a:pt x="121818" y="80915"/>
                    <a:pt x="121991" y="78790"/>
                    <a:pt x="119969" y="77355"/>
                  </a:cubicBezTo>
                  <a:cubicBezTo>
                    <a:pt x="118414" y="76249"/>
                    <a:pt x="117239" y="74521"/>
                    <a:pt x="117463" y="72378"/>
                  </a:cubicBezTo>
                  <a:cubicBezTo>
                    <a:pt x="117528" y="71821"/>
                    <a:pt x="116912" y="70437"/>
                    <a:pt x="117695" y="70437"/>
                  </a:cubicBezTo>
                  <a:cubicBezTo>
                    <a:pt x="117955" y="70437"/>
                    <a:pt x="118371" y="70590"/>
                    <a:pt x="119019" y="70979"/>
                  </a:cubicBezTo>
                  <a:cubicBezTo>
                    <a:pt x="120194" y="71704"/>
                    <a:pt x="121386" y="72655"/>
                    <a:pt x="121749" y="73605"/>
                  </a:cubicBezTo>
                  <a:cubicBezTo>
                    <a:pt x="122096" y="74553"/>
                    <a:pt x="122434" y="74868"/>
                    <a:pt x="122776" y="74868"/>
                  </a:cubicBezTo>
                  <a:cubicBezTo>
                    <a:pt x="123251" y="74868"/>
                    <a:pt x="123732" y="74261"/>
                    <a:pt x="124255" y="73899"/>
                  </a:cubicBezTo>
                  <a:cubicBezTo>
                    <a:pt x="124531" y="73709"/>
                    <a:pt x="124721" y="73363"/>
                    <a:pt x="125015" y="73208"/>
                  </a:cubicBezTo>
                  <a:cubicBezTo>
                    <a:pt x="126743" y="72292"/>
                    <a:pt x="127210" y="70961"/>
                    <a:pt x="126743" y="69043"/>
                  </a:cubicBezTo>
                  <a:cubicBezTo>
                    <a:pt x="126294" y="67159"/>
                    <a:pt x="125292" y="65725"/>
                    <a:pt x="123892" y="64533"/>
                  </a:cubicBezTo>
                  <a:cubicBezTo>
                    <a:pt x="122596" y="63409"/>
                    <a:pt x="122285" y="62459"/>
                    <a:pt x="123546" y="61059"/>
                  </a:cubicBezTo>
                  <a:cubicBezTo>
                    <a:pt x="123952" y="60621"/>
                    <a:pt x="124332" y="60388"/>
                    <a:pt x="124705" y="60388"/>
                  </a:cubicBezTo>
                  <a:cubicBezTo>
                    <a:pt x="124936" y="60388"/>
                    <a:pt x="125164" y="60477"/>
                    <a:pt x="125395" y="60661"/>
                  </a:cubicBezTo>
                  <a:cubicBezTo>
                    <a:pt x="126000" y="61145"/>
                    <a:pt x="125810" y="61750"/>
                    <a:pt x="125119" y="62234"/>
                  </a:cubicBezTo>
                  <a:cubicBezTo>
                    <a:pt x="124618" y="62580"/>
                    <a:pt x="124445" y="63219"/>
                    <a:pt x="125050" y="63651"/>
                  </a:cubicBezTo>
                  <a:cubicBezTo>
                    <a:pt x="125442" y="63952"/>
                    <a:pt x="125858" y="64171"/>
                    <a:pt x="126268" y="64171"/>
                  </a:cubicBezTo>
                  <a:cubicBezTo>
                    <a:pt x="126635" y="64171"/>
                    <a:pt x="126996" y="63996"/>
                    <a:pt x="127331" y="63547"/>
                  </a:cubicBezTo>
                  <a:cubicBezTo>
                    <a:pt x="127694" y="63046"/>
                    <a:pt x="128247" y="62407"/>
                    <a:pt x="127469" y="61940"/>
                  </a:cubicBezTo>
                  <a:cubicBezTo>
                    <a:pt x="126398" y="61318"/>
                    <a:pt x="127037" y="61042"/>
                    <a:pt x="127590" y="60696"/>
                  </a:cubicBezTo>
                  <a:cubicBezTo>
                    <a:pt x="130061" y="59210"/>
                    <a:pt x="133449" y="59106"/>
                    <a:pt x="134693" y="55788"/>
                  </a:cubicBezTo>
                  <a:cubicBezTo>
                    <a:pt x="135298" y="54146"/>
                    <a:pt x="136093" y="52591"/>
                    <a:pt x="135851" y="50725"/>
                  </a:cubicBezTo>
                  <a:cubicBezTo>
                    <a:pt x="135522" y="48288"/>
                    <a:pt x="133932" y="46629"/>
                    <a:pt x="132498" y="44918"/>
                  </a:cubicBezTo>
                  <a:cubicBezTo>
                    <a:pt x="131772" y="44054"/>
                    <a:pt x="131859" y="43622"/>
                    <a:pt x="132775" y="43173"/>
                  </a:cubicBezTo>
                  <a:cubicBezTo>
                    <a:pt x="133120" y="43017"/>
                    <a:pt x="133397" y="42793"/>
                    <a:pt x="133362" y="42378"/>
                  </a:cubicBezTo>
                  <a:cubicBezTo>
                    <a:pt x="133345" y="41980"/>
                    <a:pt x="133051" y="41635"/>
                    <a:pt x="132671" y="41548"/>
                  </a:cubicBezTo>
                  <a:cubicBezTo>
                    <a:pt x="132227" y="41462"/>
                    <a:pt x="131713" y="41297"/>
                    <a:pt x="131292" y="41297"/>
                  </a:cubicBezTo>
                  <a:cubicBezTo>
                    <a:pt x="131122" y="41297"/>
                    <a:pt x="130968" y="41323"/>
                    <a:pt x="130839" y="41393"/>
                  </a:cubicBezTo>
                  <a:cubicBezTo>
                    <a:pt x="130667" y="41486"/>
                    <a:pt x="130517" y="41524"/>
                    <a:pt x="130385" y="41524"/>
                  </a:cubicBezTo>
                  <a:cubicBezTo>
                    <a:pt x="129751" y="41524"/>
                    <a:pt x="129496" y="40648"/>
                    <a:pt x="128935" y="40648"/>
                  </a:cubicBezTo>
                  <a:cubicBezTo>
                    <a:pt x="128871" y="40648"/>
                    <a:pt x="128804" y="40659"/>
                    <a:pt x="128731" y="40684"/>
                  </a:cubicBezTo>
                  <a:cubicBezTo>
                    <a:pt x="129025" y="40425"/>
                    <a:pt x="129336" y="40166"/>
                    <a:pt x="129612" y="39889"/>
                  </a:cubicBezTo>
                  <a:cubicBezTo>
                    <a:pt x="129699" y="39786"/>
                    <a:pt x="129768" y="39647"/>
                    <a:pt x="129802" y="39509"/>
                  </a:cubicBezTo>
                  <a:cubicBezTo>
                    <a:pt x="129896" y="39229"/>
                    <a:pt x="130059" y="38963"/>
                    <a:pt x="130355" y="38963"/>
                  </a:cubicBezTo>
                  <a:cubicBezTo>
                    <a:pt x="130388" y="38963"/>
                    <a:pt x="130423" y="38966"/>
                    <a:pt x="130459" y="38973"/>
                  </a:cubicBezTo>
                  <a:cubicBezTo>
                    <a:pt x="130822" y="39025"/>
                    <a:pt x="130718" y="39405"/>
                    <a:pt x="130753" y="39665"/>
                  </a:cubicBezTo>
                  <a:cubicBezTo>
                    <a:pt x="130885" y="40368"/>
                    <a:pt x="131150" y="40680"/>
                    <a:pt x="131522" y="40680"/>
                  </a:cubicBezTo>
                  <a:cubicBezTo>
                    <a:pt x="131781" y="40680"/>
                    <a:pt x="132092" y="40529"/>
                    <a:pt x="132446" y="40252"/>
                  </a:cubicBezTo>
                  <a:cubicBezTo>
                    <a:pt x="132816" y="39963"/>
                    <a:pt x="133198" y="39825"/>
                    <a:pt x="133552" y="39825"/>
                  </a:cubicBezTo>
                  <a:cubicBezTo>
                    <a:pt x="134190" y="39825"/>
                    <a:pt x="134735" y="40276"/>
                    <a:pt x="134935" y="41099"/>
                  </a:cubicBezTo>
                  <a:cubicBezTo>
                    <a:pt x="135004" y="41410"/>
                    <a:pt x="135246" y="41911"/>
                    <a:pt x="135436" y="41928"/>
                  </a:cubicBezTo>
                  <a:cubicBezTo>
                    <a:pt x="136836" y="42067"/>
                    <a:pt x="137130" y="43259"/>
                    <a:pt x="137441" y="44192"/>
                  </a:cubicBezTo>
                  <a:cubicBezTo>
                    <a:pt x="137757" y="45176"/>
                    <a:pt x="138205" y="45491"/>
                    <a:pt x="138710" y="45491"/>
                  </a:cubicBezTo>
                  <a:cubicBezTo>
                    <a:pt x="139226" y="45491"/>
                    <a:pt x="139803" y="45163"/>
                    <a:pt x="140361" y="44884"/>
                  </a:cubicBezTo>
                  <a:cubicBezTo>
                    <a:pt x="141813" y="44175"/>
                    <a:pt x="140586" y="43363"/>
                    <a:pt x="140327" y="42654"/>
                  </a:cubicBezTo>
                  <a:cubicBezTo>
                    <a:pt x="140188" y="42188"/>
                    <a:pt x="139739" y="41773"/>
                    <a:pt x="139324" y="41479"/>
                  </a:cubicBezTo>
                  <a:cubicBezTo>
                    <a:pt x="137717" y="40356"/>
                    <a:pt x="137648" y="38921"/>
                    <a:pt x="138305" y="37245"/>
                  </a:cubicBezTo>
                  <a:cubicBezTo>
                    <a:pt x="138533" y="36644"/>
                    <a:pt x="138753" y="36160"/>
                    <a:pt x="139216" y="36160"/>
                  </a:cubicBezTo>
                  <a:cubicBezTo>
                    <a:pt x="139418" y="36160"/>
                    <a:pt x="139666" y="36252"/>
                    <a:pt x="139981" y="36468"/>
                  </a:cubicBezTo>
                  <a:cubicBezTo>
                    <a:pt x="140121" y="36569"/>
                    <a:pt x="140268" y="36617"/>
                    <a:pt x="140413" y="36617"/>
                  </a:cubicBezTo>
                  <a:cubicBezTo>
                    <a:pt x="140661" y="36617"/>
                    <a:pt x="140902" y="36477"/>
                    <a:pt x="141087" y="36226"/>
                  </a:cubicBezTo>
                  <a:cubicBezTo>
                    <a:pt x="142573" y="34255"/>
                    <a:pt x="142850" y="29797"/>
                    <a:pt x="141640" y="27706"/>
                  </a:cubicBezTo>
                  <a:cubicBezTo>
                    <a:pt x="141485" y="27447"/>
                    <a:pt x="141104" y="27187"/>
                    <a:pt x="141398" y="26807"/>
                  </a:cubicBezTo>
                  <a:lnTo>
                    <a:pt x="141398" y="26807"/>
                  </a:lnTo>
                  <a:cubicBezTo>
                    <a:pt x="141623" y="26997"/>
                    <a:pt x="141917" y="27153"/>
                    <a:pt x="142072" y="27395"/>
                  </a:cubicBezTo>
                  <a:cubicBezTo>
                    <a:pt x="142988" y="28812"/>
                    <a:pt x="143869" y="30229"/>
                    <a:pt x="144733" y="31663"/>
                  </a:cubicBezTo>
                  <a:cubicBezTo>
                    <a:pt x="144984" y="32062"/>
                    <a:pt x="145261" y="32460"/>
                    <a:pt x="145713" y="32460"/>
                  </a:cubicBezTo>
                  <a:cubicBezTo>
                    <a:pt x="145790" y="32460"/>
                    <a:pt x="145872" y="32449"/>
                    <a:pt x="145960" y="32424"/>
                  </a:cubicBezTo>
                  <a:cubicBezTo>
                    <a:pt x="146323" y="32320"/>
                    <a:pt x="146825" y="32043"/>
                    <a:pt x="146928" y="31750"/>
                  </a:cubicBezTo>
                  <a:cubicBezTo>
                    <a:pt x="147118" y="31197"/>
                    <a:pt x="146496" y="30972"/>
                    <a:pt x="146151" y="30644"/>
                  </a:cubicBezTo>
                  <a:cubicBezTo>
                    <a:pt x="145805" y="30298"/>
                    <a:pt x="144889" y="29935"/>
                    <a:pt x="145511" y="29348"/>
                  </a:cubicBezTo>
                  <a:cubicBezTo>
                    <a:pt x="146220" y="28674"/>
                    <a:pt x="145701" y="28363"/>
                    <a:pt x="145373" y="27982"/>
                  </a:cubicBezTo>
                  <a:cubicBezTo>
                    <a:pt x="144924" y="27464"/>
                    <a:pt x="144353" y="27049"/>
                    <a:pt x="143904" y="26513"/>
                  </a:cubicBezTo>
                  <a:cubicBezTo>
                    <a:pt x="142452" y="24803"/>
                    <a:pt x="140309" y="24008"/>
                    <a:pt x="138927" y="23455"/>
                  </a:cubicBezTo>
                  <a:cubicBezTo>
                    <a:pt x="137233" y="22781"/>
                    <a:pt x="135350" y="23368"/>
                    <a:pt x="133794" y="22349"/>
                  </a:cubicBezTo>
                  <a:cubicBezTo>
                    <a:pt x="133621" y="22228"/>
                    <a:pt x="133120" y="22141"/>
                    <a:pt x="133379" y="21934"/>
                  </a:cubicBezTo>
                  <a:cubicBezTo>
                    <a:pt x="134416" y="21156"/>
                    <a:pt x="134192" y="19843"/>
                    <a:pt x="134814" y="18910"/>
                  </a:cubicBezTo>
                  <a:cubicBezTo>
                    <a:pt x="135183" y="18357"/>
                    <a:pt x="137525" y="17996"/>
                    <a:pt x="139389" y="17996"/>
                  </a:cubicBezTo>
                  <a:cubicBezTo>
                    <a:pt x="140321" y="17996"/>
                    <a:pt x="141133" y="18086"/>
                    <a:pt x="141519" y="18287"/>
                  </a:cubicBezTo>
                  <a:cubicBezTo>
                    <a:pt x="141913" y="18491"/>
                    <a:pt x="142318" y="18567"/>
                    <a:pt x="142722" y="18567"/>
                  </a:cubicBezTo>
                  <a:cubicBezTo>
                    <a:pt x="143310" y="18567"/>
                    <a:pt x="143896" y="18407"/>
                    <a:pt x="144440" y="18253"/>
                  </a:cubicBezTo>
                  <a:cubicBezTo>
                    <a:pt x="145183" y="18028"/>
                    <a:pt x="144301" y="17320"/>
                    <a:pt x="144440" y="16905"/>
                  </a:cubicBezTo>
                  <a:cubicBezTo>
                    <a:pt x="144595" y="16473"/>
                    <a:pt x="144232" y="15764"/>
                    <a:pt x="144803" y="15626"/>
                  </a:cubicBezTo>
                  <a:cubicBezTo>
                    <a:pt x="144894" y="15602"/>
                    <a:pt x="144986" y="15590"/>
                    <a:pt x="145078" y="15590"/>
                  </a:cubicBezTo>
                  <a:cubicBezTo>
                    <a:pt x="145503" y="15590"/>
                    <a:pt x="145922" y="15838"/>
                    <a:pt x="146306" y="16179"/>
                  </a:cubicBezTo>
                  <a:cubicBezTo>
                    <a:pt x="146709" y="16532"/>
                    <a:pt x="147171" y="16997"/>
                    <a:pt x="147617" y="16997"/>
                  </a:cubicBezTo>
                  <a:cubicBezTo>
                    <a:pt x="147935" y="16997"/>
                    <a:pt x="148244" y="16760"/>
                    <a:pt x="148518" y="16075"/>
                  </a:cubicBezTo>
                  <a:cubicBezTo>
                    <a:pt x="148584" y="15900"/>
                    <a:pt x="148692" y="15801"/>
                    <a:pt x="148828" y="15801"/>
                  </a:cubicBezTo>
                  <a:cubicBezTo>
                    <a:pt x="148906" y="15801"/>
                    <a:pt x="148994" y="15833"/>
                    <a:pt x="149088" y="15903"/>
                  </a:cubicBezTo>
                  <a:cubicBezTo>
                    <a:pt x="149348" y="16110"/>
                    <a:pt x="149348" y="16335"/>
                    <a:pt x="149192" y="16646"/>
                  </a:cubicBezTo>
                  <a:cubicBezTo>
                    <a:pt x="148743" y="17596"/>
                    <a:pt x="147965" y="18547"/>
                    <a:pt x="147965" y="19497"/>
                  </a:cubicBezTo>
                  <a:cubicBezTo>
                    <a:pt x="147931" y="21122"/>
                    <a:pt x="148708" y="22677"/>
                    <a:pt x="150022" y="23627"/>
                  </a:cubicBezTo>
                  <a:cubicBezTo>
                    <a:pt x="151231" y="24561"/>
                    <a:pt x="152631" y="25269"/>
                    <a:pt x="153582" y="26513"/>
                  </a:cubicBezTo>
                  <a:cubicBezTo>
                    <a:pt x="153835" y="26852"/>
                    <a:pt x="154112" y="27339"/>
                    <a:pt x="154580" y="27339"/>
                  </a:cubicBezTo>
                  <a:cubicBezTo>
                    <a:pt x="154686" y="27339"/>
                    <a:pt x="154802" y="27314"/>
                    <a:pt x="154930" y="27257"/>
                  </a:cubicBezTo>
                  <a:cubicBezTo>
                    <a:pt x="155621" y="26928"/>
                    <a:pt x="155673" y="26271"/>
                    <a:pt x="155604" y="25615"/>
                  </a:cubicBezTo>
                  <a:cubicBezTo>
                    <a:pt x="155448" y="24025"/>
                    <a:pt x="155863" y="22435"/>
                    <a:pt x="154739" y="20845"/>
                  </a:cubicBezTo>
                  <a:cubicBezTo>
                    <a:pt x="154065" y="19877"/>
                    <a:pt x="153772" y="18823"/>
                    <a:pt x="152406" y="18737"/>
                  </a:cubicBezTo>
                  <a:cubicBezTo>
                    <a:pt x="152044" y="18720"/>
                    <a:pt x="151940" y="18478"/>
                    <a:pt x="151888" y="18201"/>
                  </a:cubicBezTo>
                  <a:cubicBezTo>
                    <a:pt x="151820" y="17931"/>
                    <a:pt x="151918" y="17578"/>
                    <a:pt x="152229" y="17578"/>
                  </a:cubicBezTo>
                  <a:cubicBezTo>
                    <a:pt x="152236" y="17578"/>
                    <a:pt x="152243" y="17579"/>
                    <a:pt x="152251" y="17579"/>
                  </a:cubicBezTo>
                  <a:cubicBezTo>
                    <a:pt x="152284" y="17581"/>
                    <a:pt x="152317" y="17582"/>
                    <a:pt x="152350" y="17582"/>
                  </a:cubicBezTo>
                  <a:cubicBezTo>
                    <a:pt x="153000" y="17582"/>
                    <a:pt x="153628" y="17254"/>
                    <a:pt x="154277" y="17254"/>
                  </a:cubicBezTo>
                  <a:cubicBezTo>
                    <a:pt x="154558" y="17254"/>
                    <a:pt x="154844" y="17316"/>
                    <a:pt x="155137" y="17493"/>
                  </a:cubicBezTo>
                  <a:cubicBezTo>
                    <a:pt x="155393" y="17649"/>
                    <a:pt x="155627" y="17726"/>
                    <a:pt x="155836" y="17726"/>
                  </a:cubicBezTo>
                  <a:cubicBezTo>
                    <a:pt x="156249" y="17726"/>
                    <a:pt x="156566" y="17427"/>
                    <a:pt x="156761" y="16853"/>
                  </a:cubicBezTo>
                  <a:cubicBezTo>
                    <a:pt x="157072" y="15920"/>
                    <a:pt x="157954" y="15505"/>
                    <a:pt x="158662" y="15039"/>
                  </a:cubicBezTo>
                  <a:cubicBezTo>
                    <a:pt x="158771" y="14969"/>
                    <a:pt x="158912" y="14953"/>
                    <a:pt x="159064" y="14953"/>
                  </a:cubicBezTo>
                  <a:cubicBezTo>
                    <a:pt x="159192" y="14953"/>
                    <a:pt x="159327" y="14964"/>
                    <a:pt x="159458" y="14964"/>
                  </a:cubicBezTo>
                  <a:cubicBezTo>
                    <a:pt x="159792" y="14964"/>
                    <a:pt x="160100" y="14892"/>
                    <a:pt x="160183" y="14382"/>
                  </a:cubicBezTo>
                  <a:cubicBezTo>
                    <a:pt x="160304" y="13501"/>
                    <a:pt x="159475" y="13310"/>
                    <a:pt x="158887" y="12965"/>
                  </a:cubicBezTo>
                  <a:cubicBezTo>
                    <a:pt x="158662" y="12827"/>
                    <a:pt x="158334" y="12550"/>
                    <a:pt x="158351" y="12395"/>
                  </a:cubicBezTo>
                  <a:cubicBezTo>
                    <a:pt x="158404" y="12154"/>
                    <a:pt x="158582" y="12097"/>
                    <a:pt x="158776" y="12097"/>
                  </a:cubicBezTo>
                  <a:cubicBezTo>
                    <a:pt x="158903" y="12097"/>
                    <a:pt x="159037" y="12122"/>
                    <a:pt x="159146" y="12135"/>
                  </a:cubicBezTo>
                  <a:cubicBezTo>
                    <a:pt x="160460" y="12308"/>
                    <a:pt x="161652" y="12999"/>
                    <a:pt x="163017" y="12999"/>
                  </a:cubicBezTo>
                  <a:cubicBezTo>
                    <a:pt x="163570" y="12999"/>
                    <a:pt x="163795" y="12913"/>
                    <a:pt x="164002" y="12274"/>
                  </a:cubicBezTo>
                  <a:cubicBezTo>
                    <a:pt x="164745" y="10182"/>
                    <a:pt x="163311" y="10010"/>
                    <a:pt x="161998" y="9923"/>
                  </a:cubicBezTo>
                  <a:cubicBezTo>
                    <a:pt x="160218" y="9820"/>
                    <a:pt x="158438" y="9543"/>
                    <a:pt x="156710" y="9076"/>
                  </a:cubicBezTo>
                  <a:cubicBezTo>
                    <a:pt x="153313" y="8169"/>
                    <a:pt x="149984" y="6872"/>
                    <a:pt x="146431" y="6872"/>
                  </a:cubicBezTo>
                  <a:cubicBezTo>
                    <a:pt x="145249" y="6872"/>
                    <a:pt x="144041" y="7016"/>
                    <a:pt x="142798" y="7366"/>
                  </a:cubicBezTo>
                  <a:cubicBezTo>
                    <a:pt x="142441" y="7468"/>
                    <a:pt x="142044" y="7507"/>
                    <a:pt x="141624" y="7507"/>
                  </a:cubicBezTo>
                  <a:cubicBezTo>
                    <a:pt x="140475" y="7507"/>
                    <a:pt x="139148" y="7211"/>
                    <a:pt x="137959" y="7072"/>
                  </a:cubicBezTo>
                  <a:cubicBezTo>
                    <a:pt x="135760" y="6810"/>
                    <a:pt x="133765" y="5577"/>
                    <a:pt x="131513" y="5577"/>
                  </a:cubicBezTo>
                  <a:cubicBezTo>
                    <a:pt x="131235" y="5577"/>
                    <a:pt x="130953" y="5596"/>
                    <a:pt x="130666" y="5637"/>
                  </a:cubicBezTo>
                  <a:cubicBezTo>
                    <a:pt x="130197" y="5701"/>
                    <a:pt x="129713" y="5752"/>
                    <a:pt x="129231" y="5752"/>
                  </a:cubicBezTo>
                  <a:cubicBezTo>
                    <a:pt x="128525" y="5752"/>
                    <a:pt x="127823" y="5641"/>
                    <a:pt x="127175" y="5292"/>
                  </a:cubicBezTo>
                  <a:cubicBezTo>
                    <a:pt x="124583" y="3857"/>
                    <a:pt x="121352" y="4808"/>
                    <a:pt x="118811" y="3097"/>
                  </a:cubicBezTo>
                  <a:cubicBezTo>
                    <a:pt x="118623" y="2965"/>
                    <a:pt x="118385" y="2894"/>
                    <a:pt x="118144" y="2894"/>
                  </a:cubicBezTo>
                  <a:cubicBezTo>
                    <a:pt x="117786" y="2894"/>
                    <a:pt x="117421" y="3050"/>
                    <a:pt x="117204" y="3391"/>
                  </a:cubicBezTo>
                  <a:cubicBezTo>
                    <a:pt x="116737" y="4117"/>
                    <a:pt x="117601" y="4134"/>
                    <a:pt x="117930" y="4462"/>
                  </a:cubicBezTo>
                  <a:cubicBezTo>
                    <a:pt x="118103" y="4670"/>
                    <a:pt x="118154" y="4946"/>
                    <a:pt x="118068" y="5188"/>
                  </a:cubicBezTo>
                  <a:cubicBezTo>
                    <a:pt x="117958" y="5398"/>
                    <a:pt x="116241" y="5510"/>
                    <a:pt x="114740" y="5510"/>
                  </a:cubicBezTo>
                  <a:cubicBezTo>
                    <a:pt x="113645" y="5510"/>
                    <a:pt x="112664" y="5450"/>
                    <a:pt x="112503" y="5326"/>
                  </a:cubicBezTo>
                  <a:cubicBezTo>
                    <a:pt x="111242" y="4410"/>
                    <a:pt x="109825" y="3719"/>
                    <a:pt x="108321" y="3287"/>
                  </a:cubicBezTo>
                  <a:cubicBezTo>
                    <a:pt x="108108" y="3224"/>
                    <a:pt x="107902" y="3198"/>
                    <a:pt x="107703" y="3198"/>
                  </a:cubicBezTo>
                  <a:cubicBezTo>
                    <a:pt x="106742" y="3198"/>
                    <a:pt x="105934" y="3807"/>
                    <a:pt x="105084" y="3807"/>
                  </a:cubicBezTo>
                  <a:cubicBezTo>
                    <a:pt x="105000" y="3807"/>
                    <a:pt x="104915" y="3801"/>
                    <a:pt x="104830" y="3788"/>
                  </a:cubicBezTo>
                  <a:cubicBezTo>
                    <a:pt x="102083" y="3391"/>
                    <a:pt x="99266" y="3909"/>
                    <a:pt x="96760" y="1559"/>
                  </a:cubicBezTo>
                  <a:cubicBezTo>
                    <a:pt x="95295" y="185"/>
                    <a:pt x="93272" y="50"/>
                    <a:pt x="91223" y="50"/>
                  </a:cubicBezTo>
                  <a:cubicBezTo>
                    <a:pt x="90718" y="50"/>
                    <a:pt x="90212" y="58"/>
                    <a:pt x="89713" y="58"/>
                  </a:cubicBezTo>
                  <a:cubicBezTo>
                    <a:pt x="89152" y="58"/>
                    <a:pt x="88600" y="48"/>
                    <a:pt x="88067" y="4"/>
                  </a:cubicBezTo>
                  <a:cubicBezTo>
                    <a:pt x="88037" y="2"/>
                    <a:pt x="88007" y="1"/>
                    <a:pt x="879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2" name="Google Shape;3672;p57"/>
            <p:cNvSpPr/>
            <p:nvPr/>
          </p:nvSpPr>
          <p:spPr>
            <a:xfrm>
              <a:off x="5913800" y="3523050"/>
              <a:ext cx="1109075" cy="813875"/>
            </a:xfrm>
            <a:custGeom>
              <a:rect b="b" l="l" r="r" t="t"/>
              <a:pathLst>
                <a:path extrusionOk="0" h="32555" w="44363">
                  <a:moveTo>
                    <a:pt x="28245" y="1"/>
                  </a:moveTo>
                  <a:cubicBezTo>
                    <a:pt x="27747" y="1"/>
                    <a:pt x="27602" y="373"/>
                    <a:pt x="27634" y="804"/>
                  </a:cubicBezTo>
                  <a:cubicBezTo>
                    <a:pt x="27737" y="2117"/>
                    <a:pt x="27979" y="3482"/>
                    <a:pt x="27996" y="4778"/>
                  </a:cubicBezTo>
                  <a:cubicBezTo>
                    <a:pt x="28014" y="5660"/>
                    <a:pt x="28567" y="7094"/>
                    <a:pt x="27634" y="7267"/>
                  </a:cubicBezTo>
                  <a:cubicBezTo>
                    <a:pt x="27521" y="7286"/>
                    <a:pt x="27406" y="7295"/>
                    <a:pt x="27290" y="7295"/>
                  </a:cubicBezTo>
                  <a:cubicBezTo>
                    <a:pt x="25431" y="7295"/>
                    <a:pt x="23230" y="4918"/>
                    <a:pt x="23555" y="3275"/>
                  </a:cubicBezTo>
                  <a:cubicBezTo>
                    <a:pt x="23754" y="2264"/>
                    <a:pt x="23333" y="1317"/>
                    <a:pt x="22034" y="1317"/>
                  </a:cubicBezTo>
                  <a:cubicBezTo>
                    <a:pt x="21978" y="1317"/>
                    <a:pt x="21920" y="1318"/>
                    <a:pt x="21862" y="1322"/>
                  </a:cubicBezTo>
                  <a:cubicBezTo>
                    <a:pt x="21814" y="1325"/>
                    <a:pt x="21765" y="1327"/>
                    <a:pt x="21716" y="1327"/>
                  </a:cubicBezTo>
                  <a:cubicBezTo>
                    <a:pt x="20777" y="1327"/>
                    <a:pt x="19668" y="752"/>
                    <a:pt x="18692" y="752"/>
                  </a:cubicBezTo>
                  <a:cubicBezTo>
                    <a:pt x="18107" y="752"/>
                    <a:pt x="17570" y="958"/>
                    <a:pt x="17144" y="1616"/>
                  </a:cubicBezTo>
                  <a:cubicBezTo>
                    <a:pt x="16642" y="2376"/>
                    <a:pt x="15295" y="2826"/>
                    <a:pt x="15191" y="4035"/>
                  </a:cubicBezTo>
                  <a:cubicBezTo>
                    <a:pt x="15162" y="4430"/>
                    <a:pt x="15144" y="4616"/>
                    <a:pt x="15002" y="4616"/>
                  </a:cubicBezTo>
                  <a:cubicBezTo>
                    <a:pt x="14889" y="4616"/>
                    <a:pt x="14698" y="4499"/>
                    <a:pt x="14361" y="4277"/>
                  </a:cubicBezTo>
                  <a:cubicBezTo>
                    <a:pt x="13724" y="3844"/>
                    <a:pt x="13113" y="3612"/>
                    <a:pt x="12606" y="3612"/>
                  </a:cubicBezTo>
                  <a:cubicBezTo>
                    <a:pt x="12042" y="3612"/>
                    <a:pt x="11607" y="3900"/>
                    <a:pt x="11406" y="4519"/>
                  </a:cubicBezTo>
                  <a:cubicBezTo>
                    <a:pt x="10784" y="6334"/>
                    <a:pt x="8710" y="7215"/>
                    <a:pt x="8624" y="9392"/>
                  </a:cubicBezTo>
                  <a:cubicBezTo>
                    <a:pt x="8607" y="10153"/>
                    <a:pt x="7933" y="10619"/>
                    <a:pt x="7086" y="10879"/>
                  </a:cubicBezTo>
                  <a:cubicBezTo>
                    <a:pt x="5669" y="11311"/>
                    <a:pt x="4355" y="11864"/>
                    <a:pt x="3007" y="12382"/>
                  </a:cubicBezTo>
                  <a:cubicBezTo>
                    <a:pt x="1003" y="13160"/>
                    <a:pt x="0" y="16910"/>
                    <a:pt x="1538" y="19018"/>
                  </a:cubicBezTo>
                  <a:cubicBezTo>
                    <a:pt x="2835" y="20798"/>
                    <a:pt x="3128" y="22595"/>
                    <a:pt x="3992" y="24375"/>
                  </a:cubicBezTo>
                  <a:cubicBezTo>
                    <a:pt x="4494" y="25360"/>
                    <a:pt x="4424" y="26276"/>
                    <a:pt x="3750" y="26950"/>
                  </a:cubicBezTo>
                  <a:cubicBezTo>
                    <a:pt x="3353" y="27348"/>
                    <a:pt x="3509" y="27797"/>
                    <a:pt x="4148" y="28298"/>
                  </a:cubicBezTo>
                  <a:cubicBezTo>
                    <a:pt x="5020" y="28962"/>
                    <a:pt x="5824" y="29302"/>
                    <a:pt x="6549" y="29302"/>
                  </a:cubicBezTo>
                  <a:cubicBezTo>
                    <a:pt x="7089" y="29302"/>
                    <a:pt x="7586" y="29114"/>
                    <a:pt x="8036" y="28730"/>
                  </a:cubicBezTo>
                  <a:cubicBezTo>
                    <a:pt x="8740" y="28095"/>
                    <a:pt x="9643" y="27747"/>
                    <a:pt x="10576" y="27747"/>
                  </a:cubicBezTo>
                  <a:cubicBezTo>
                    <a:pt x="10811" y="27747"/>
                    <a:pt x="11049" y="27769"/>
                    <a:pt x="11285" y="27814"/>
                  </a:cubicBezTo>
                  <a:cubicBezTo>
                    <a:pt x="11420" y="27836"/>
                    <a:pt x="11551" y="27846"/>
                    <a:pt x="11676" y="27846"/>
                  </a:cubicBezTo>
                  <a:cubicBezTo>
                    <a:pt x="12065" y="27846"/>
                    <a:pt x="12402" y="27743"/>
                    <a:pt x="12650" y="27521"/>
                  </a:cubicBezTo>
                  <a:cubicBezTo>
                    <a:pt x="14551" y="25793"/>
                    <a:pt x="17368" y="25343"/>
                    <a:pt x="20047" y="24790"/>
                  </a:cubicBezTo>
                  <a:cubicBezTo>
                    <a:pt x="20247" y="24746"/>
                    <a:pt x="20464" y="24721"/>
                    <a:pt x="20691" y="24721"/>
                  </a:cubicBezTo>
                  <a:cubicBezTo>
                    <a:pt x="21623" y="24721"/>
                    <a:pt x="22712" y="25150"/>
                    <a:pt x="23365" y="26484"/>
                  </a:cubicBezTo>
                  <a:cubicBezTo>
                    <a:pt x="23667" y="27105"/>
                    <a:pt x="23855" y="28198"/>
                    <a:pt x="25083" y="28198"/>
                  </a:cubicBezTo>
                  <a:cubicBezTo>
                    <a:pt x="25120" y="28198"/>
                    <a:pt x="25158" y="28197"/>
                    <a:pt x="25197" y="28195"/>
                  </a:cubicBezTo>
                  <a:cubicBezTo>
                    <a:pt x="25345" y="28183"/>
                    <a:pt x="25455" y="28022"/>
                    <a:pt x="25593" y="28022"/>
                  </a:cubicBezTo>
                  <a:cubicBezTo>
                    <a:pt x="25664" y="28022"/>
                    <a:pt x="25742" y="28065"/>
                    <a:pt x="25836" y="28195"/>
                  </a:cubicBezTo>
                  <a:cubicBezTo>
                    <a:pt x="25923" y="28298"/>
                    <a:pt x="25767" y="28592"/>
                    <a:pt x="25612" y="28713"/>
                  </a:cubicBezTo>
                  <a:cubicBezTo>
                    <a:pt x="25318" y="28938"/>
                    <a:pt x="24903" y="29128"/>
                    <a:pt x="25283" y="29646"/>
                  </a:cubicBezTo>
                  <a:cubicBezTo>
                    <a:pt x="25508" y="29871"/>
                    <a:pt x="25802" y="30026"/>
                    <a:pt x="26113" y="30078"/>
                  </a:cubicBezTo>
                  <a:cubicBezTo>
                    <a:pt x="26172" y="30086"/>
                    <a:pt x="26229" y="30090"/>
                    <a:pt x="26283" y="30090"/>
                  </a:cubicBezTo>
                  <a:cubicBezTo>
                    <a:pt x="26710" y="30090"/>
                    <a:pt x="27006" y="29856"/>
                    <a:pt x="27098" y="29473"/>
                  </a:cubicBezTo>
                  <a:cubicBezTo>
                    <a:pt x="27115" y="29335"/>
                    <a:pt x="27098" y="29197"/>
                    <a:pt x="27029" y="29076"/>
                  </a:cubicBezTo>
                  <a:cubicBezTo>
                    <a:pt x="26976" y="28903"/>
                    <a:pt x="26992" y="28848"/>
                    <a:pt x="27041" y="28848"/>
                  </a:cubicBezTo>
                  <a:cubicBezTo>
                    <a:pt x="27105" y="28848"/>
                    <a:pt x="27225" y="28941"/>
                    <a:pt x="27322" y="28990"/>
                  </a:cubicBezTo>
                  <a:cubicBezTo>
                    <a:pt x="27824" y="29266"/>
                    <a:pt x="28463" y="29473"/>
                    <a:pt x="28169" y="30113"/>
                  </a:cubicBezTo>
                  <a:cubicBezTo>
                    <a:pt x="27945" y="30597"/>
                    <a:pt x="28117" y="31029"/>
                    <a:pt x="28809" y="31461"/>
                  </a:cubicBezTo>
                  <a:cubicBezTo>
                    <a:pt x="30199" y="32318"/>
                    <a:pt x="31628" y="32554"/>
                    <a:pt x="32898" y="32554"/>
                  </a:cubicBezTo>
                  <a:cubicBezTo>
                    <a:pt x="33522" y="32554"/>
                    <a:pt x="34108" y="32497"/>
                    <a:pt x="34633" y="32429"/>
                  </a:cubicBezTo>
                  <a:cubicBezTo>
                    <a:pt x="36672" y="32135"/>
                    <a:pt x="39299" y="31824"/>
                    <a:pt x="39299" y="29145"/>
                  </a:cubicBezTo>
                  <a:cubicBezTo>
                    <a:pt x="39299" y="28938"/>
                    <a:pt x="39541" y="28799"/>
                    <a:pt x="39592" y="28575"/>
                  </a:cubicBezTo>
                  <a:cubicBezTo>
                    <a:pt x="40024" y="26968"/>
                    <a:pt x="41804" y="26363"/>
                    <a:pt x="42496" y="24998"/>
                  </a:cubicBezTo>
                  <a:cubicBezTo>
                    <a:pt x="44224" y="21559"/>
                    <a:pt x="44362" y="17722"/>
                    <a:pt x="40232" y="13661"/>
                  </a:cubicBezTo>
                  <a:cubicBezTo>
                    <a:pt x="38953" y="12399"/>
                    <a:pt x="38037" y="10671"/>
                    <a:pt x="36309" y="9859"/>
                  </a:cubicBezTo>
                  <a:cubicBezTo>
                    <a:pt x="34494" y="9012"/>
                    <a:pt x="34080" y="7716"/>
                    <a:pt x="33509" y="6472"/>
                  </a:cubicBezTo>
                  <a:cubicBezTo>
                    <a:pt x="33388" y="5608"/>
                    <a:pt x="33008" y="4761"/>
                    <a:pt x="32213" y="4346"/>
                  </a:cubicBezTo>
                  <a:cubicBezTo>
                    <a:pt x="30658" y="3465"/>
                    <a:pt x="30278" y="2100"/>
                    <a:pt x="29414" y="942"/>
                  </a:cubicBezTo>
                  <a:cubicBezTo>
                    <a:pt x="29120" y="544"/>
                    <a:pt x="28947" y="78"/>
                    <a:pt x="28377" y="9"/>
                  </a:cubicBezTo>
                  <a:cubicBezTo>
                    <a:pt x="28330" y="3"/>
                    <a:pt x="28287" y="1"/>
                    <a:pt x="282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3" name="Google Shape;3673;p57"/>
            <p:cNvSpPr/>
            <p:nvPr/>
          </p:nvSpPr>
          <p:spPr>
            <a:xfrm>
              <a:off x="6442175" y="3238700"/>
              <a:ext cx="571625" cy="311800"/>
            </a:xfrm>
            <a:custGeom>
              <a:rect b="b" l="l" r="r" t="t"/>
              <a:pathLst>
                <a:path extrusionOk="0" h="12472" w="22865">
                  <a:moveTo>
                    <a:pt x="3070" y="1"/>
                  </a:moveTo>
                  <a:cubicBezTo>
                    <a:pt x="2939" y="1"/>
                    <a:pt x="2792" y="15"/>
                    <a:pt x="2627" y="46"/>
                  </a:cubicBezTo>
                  <a:cubicBezTo>
                    <a:pt x="1833" y="202"/>
                    <a:pt x="830" y="29"/>
                    <a:pt x="415" y="927"/>
                  </a:cubicBezTo>
                  <a:cubicBezTo>
                    <a:pt x="1" y="1826"/>
                    <a:pt x="934" y="1861"/>
                    <a:pt x="1400" y="2189"/>
                  </a:cubicBezTo>
                  <a:cubicBezTo>
                    <a:pt x="1504" y="2258"/>
                    <a:pt x="1366" y="2569"/>
                    <a:pt x="1435" y="2742"/>
                  </a:cubicBezTo>
                  <a:cubicBezTo>
                    <a:pt x="1757" y="3623"/>
                    <a:pt x="1963" y="4886"/>
                    <a:pt x="3062" y="4886"/>
                  </a:cubicBezTo>
                  <a:cubicBezTo>
                    <a:pt x="3084" y="4886"/>
                    <a:pt x="3106" y="4886"/>
                    <a:pt x="3129" y="4885"/>
                  </a:cubicBezTo>
                  <a:cubicBezTo>
                    <a:pt x="3207" y="4880"/>
                    <a:pt x="3284" y="4878"/>
                    <a:pt x="3360" y="4878"/>
                  </a:cubicBezTo>
                  <a:cubicBezTo>
                    <a:pt x="4698" y="4878"/>
                    <a:pt x="5731" y="5570"/>
                    <a:pt x="6810" y="6077"/>
                  </a:cubicBezTo>
                  <a:cubicBezTo>
                    <a:pt x="7328" y="6319"/>
                    <a:pt x="8019" y="7322"/>
                    <a:pt x="7207" y="8203"/>
                  </a:cubicBezTo>
                  <a:cubicBezTo>
                    <a:pt x="6913" y="8531"/>
                    <a:pt x="6948" y="8911"/>
                    <a:pt x="7121" y="9292"/>
                  </a:cubicBezTo>
                  <a:cubicBezTo>
                    <a:pt x="7274" y="9613"/>
                    <a:pt x="7597" y="9810"/>
                    <a:pt x="7934" y="9810"/>
                  </a:cubicBezTo>
                  <a:cubicBezTo>
                    <a:pt x="8014" y="9810"/>
                    <a:pt x="8095" y="9799"/>
                    <a:pt x="8175" y="9775"/>
                  </a:cubicBezTo>
                  <a:cubicBezTo>
                    <a:pt x="8275" y="9755"/>
                    <a:pt x="8368" y="9745"/>
                    <a:pt x="8457" y="9745"/>
                  </a:cubicBezTo>
                  <a:cubicBezTo>
                    <a:pt x="8811" y="9745"/>
                    <a:pt x="9087" y="9900"/>
                    <a:pt x="9419" y="10121"/>
                  </a:cubicBezTo>
                  <a:cubicBezTo>
                    <a:pt x="10079" y="10569"/>
                    <a:pt x="10930" y="10787"/>
                    <a:pt x="11688" y="10787"/>
                  </a:cubicBezTo>
                  <a:cubicBezTo>
                    <a:pt x="12538" y="10787"/>
                    <a:pt x="13270" y="10513"/>
                    <a:pt x="13480" y="9983"/>
                  </a:cubicBezTo>
                  <a:cubicBezTo>
                    <a:pt x="13648" y="9563"/>
                    <a:pt x="13555" y="9014"/>
                    <a:pt x="14230" y="9014"/>
                  </a:cubicBezTo>
                  <a:cubicBezTo>
                    <a:pt x="14250" y="9014"/>
                    <a:pt x="14271" y="9014"/>
                    <a:pt x="14293" y="9015"/>
                  </a:cubicBezTo>
                  <a:cubicBezTo>
                    <a:pt x="15036" y="9050"/>
                    <a:pt x="15381" y="9516"/>
                    <a:pt x="15450" y="10138"/>
                  </a:cubicBezTo>
                  <a:cubicBezTo>
                    <a:pt x="15640" y="11486"/>
                    <a:pt x="16522" y="11953"/>
                    <a:pt x="17697" y="11988"/>
                  </a:cubicBezTo>
                  <a:cubicBezTo>
                    <a:pt x="18224" y="11988"/>
                    <a:pt x="18870" y="12472"/>
                    <a:pt x="19366" y="12472"/>
                  </a:cubicBezTo>
                  <a:cubicBezTo>
                    <a:pt x="19602" y="12472"/>
                    <a:pt x="19804" y="12362"/>
                    <a:pt x="19944" y="12039"/>
                  </a:cubicBezTo>
                  <a:cubicBezTo>
                    <a:pt x="20289" y="11210"/>
                    <a:pt x="19287" y="10398"/>
                    <a:pt x="18596" y="9758"/>
                  </a:cubicBezTo>
                  <a:cubicBezTo>
                    <a:pt x="18164" y="9361"/>
                    <a:pt x="17420" y="8825"/>
                    <a:pt x="17749" y="8272"/>
                  </a:cubicBezTo>
                  <a:cubicBezTo>
                    <a:pt x="17984" y="7884"/>
                    <a:pt x="18253" y="7197"/>
                    <a:pt x="18937" y="7197"/>
                  </a:cubicBezTo>
                  <a:cubicBezTo>
                    <a:pt x="19107" y="7197"/>
                    <a:pt x="19302" y="7239"/>
                    <a:pt x="19529" y="7339"/>
                  </a:cubicBezTo>
                  <a:cubicBezTo>
                    <a:pt x="19732" y="7429"/>
                    <a:pt x="19935" y="7468"/>
                    <a:pt x="20135" y="7468"/>
                  </a:cubicBezTo>
                  <a:cubicBezTo>
                    <a:pt x="20854" y="7468"/>
                    <a:pt x="21544" y="6970"/>
                    <a:pt x="22138" y="6578"/>
                  </a:cubicBezTo>
                  <a:cubicBezTo>
                    <a:pt x="22795" y="6146"/>
                    <a:pt x="22864" y="5248"/>
                    <a:pt x="22311" y="4643"/>
                  </a:cubicBezTo>
                  <a:cubicBezTo>
                    <a:pt x="22115" y="4425"/>
                    <a:pt x="21948" y="4340"/>
                    <a:pt x="21799" y="4340"/>
                  </a:cubicBezTo>
                  <a:cubicBezTo>
                    <a:pt x="21465" y="4340"/>
                    <a:pt x="21227" y="4774"/>
                    <a:pt x="20963" y="5110"/>
                  </a:cubicBezTo>
                  <a:cubicBezTo>
                    <a:pt x="20756" y="5334"/>
                    <a:pt x="20479" y="5472"/>
                    <a:pt x="20168" y="5507"/>
                  </a:cubicBezTo>
                  <a:cubicBezTo>
                    <a:pt x="20112" y="5512"/>
                    <a:pt x="20051" y="5514"/>
                    <a:pt x="19986" y="5514"/>
                  </a:cubicBezTo>
                  <a:cubicBezTo>
                    <a:pt x="18639" y="5514"/>
                    <a:pt x="15548" y="4518"/>
                    <a:pt x="14344" y="3727"/>
                  </a:cubicBezTo>
                  <a:cubicBezTo>
                    <a:pt x="13999" y="3485"/>
                    <a:pt x="13636" y="3295"/>
                    <a:pt x="13238" y="3139"/>
                  </a:cubicBezTo>
                  <a:cubicBezTo>
                    <a:pt x="11925" y="2690"/>
                    <a:pt x="10473" y="2465"/>
                    <a:pt x="9298" y="1774"/>
                  </a:cubicBezTo>
                  <a:cubicBezTo>
                    <a:pt x="8770" y="1458"/>
                    <a:pt x="8301" y="1322"/>
                    <a:pt x="7877" y="1322"/>
                  </a:cubicBezTo>
                  <a:cubicBezTo>
                    <a:pt x="7093" y="1322"/>
                    <a:pt x="6459" y="1787"/>
                    <a:pt x="5876" y="2448"/>
                  </a:cubicBezTo>
                  <a:cubicBezTo>
                    <a:pt x="5497" y="2886"/>
                    <a:pt x="5240" y="3062"/>
                    <a:pt x="5050" y="3062"/>
                  </a:cubicBezTo>
                  <a:cubicBezTo>
                    <a:pt x="4739" y="3062"/>
                    <a:pt x="4614" y="2586"/>
                    <a:pt x="4442" y="2016"/>
                  </a:cubicBezTo>
                  <a:cubicBezTo>
                    <a:pt x="4193" y="1191"/>
                    <a:pt x="4266" y="1"/>
                    <a:pt x="30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4" name="Google Shape;3674;p57"/>
            <p:cNvSpPr/>
            <p:nvPr/>
          </p:nvSpPr>
          <p:spPr>
            <a:xfrm>
              <a:off x="5898675" y="3029225"/>
              <a:ext cx="282150" cy="318450"/>
            </a:xfrm>
            <a:custGeom>
              <a:rect b="b" l="l" r="r" t="t"/>
              <a:pathLst>
                <a:path extrusionOk="0" h="12738" w="11286">
                  <a:moveTo>
                    <a:pt x="8163" y="0"/>
                  </a:moveTo>
                  <a:cubicBezTo>
                    <a:pt x="7646" y="0"/>
                    <a:pt x="7307" y="634"/>
                    <a:pt x="7121" y="1115"/>
                  </a:cubicBezTo>
                  <a:cubicBezTo>
                    <a:pt x="6498" y="2618"/>
                    <a:pt x="5081" y="3362"/>
                    <a:pt x="4027" y="4450"/>
                  </a:cubicBezTo>
                  <a:cubicBezTo>
                    <a:pt x="3562" y="4916"/>
                    <a:pt x="2753" y="5709"/>
                    <a:pt x="2170" y="5709"/>
                  </a:cubicBezTo>
                  <a:cubicBezTo>
                    <a:pt x="2125" y="5709"/>
                    <a:pt x="2082" y="5704"/>
                    <a:pt x="2040" y="5695"/>
                  </a:cubicBezTo>
                  <a:cubicBezTo>
                    <a:pt x="1767" y="5631"/>
                    <a:pt x="1536" y="5602"/>
                    <a:pt x="1339" y="5602"/>
                  </a:cubicBezTo>
                  <a:cubicBezTo>
                    <a:pt x="150" y="5602"/>
                    <a:pt x="215" y="6659"/>
                    <a:pt x="52" y="7475"/>
                  </a:cubicBezTo>
                  <a:cubicBezTo>
                    <a:pt x="1" y="9410"/>
                    <a:pt x="1625" y="11518"/>
                    <a:pt x="3267" y="12123"/>
                  </a:cubicBezTo>
                  <a:cubicBezTo>
                    <a:pt x="3638" y="12262"/>
                    <a:pt x="4019" y="12277"/>
                    <a:pt x="4389" y="12277"/>
                  </a:cubicBezTo>
                  <a:cubicBezTo>
                    <a:pt x="4488" y="12277"/>
                    <a:pt x="4586" y="12276"/>
                    <a:pt x="4683" y="12276"/>
                  </a:cubicBezTo>
                  <a:cubicBezTo>
                    <a:pt x="5034" y="12276"/>
                    <a:pt x="5369" y="12290"/>
                    <a:pt x="5669" y="12417"/>
                  </a:cubicBezTo>
                  <a:cubicBezTo>
                    <a:pt x="6156" y="12630"/>
                    <a:pt x="6559" y="12738"/>
                    <a:pt x="6895" y="12738"/>
                  </a:cubicBezTo>
                  <a:cubicBezTo>
                    <a:pt x="7678" y="12738"/>
                    <a:pt x="8093" y="12148"/>
                    <a:pt x="8348" y="10914"/>
                  </a:cubicBezTo>
                  <a:cubicBezTo>
                    <a:pt x="8572" y="9773"/>
                    <a:pt x="9073" y="8235"/>
                    <a:pt x="9937" y="7786"/>
                  </a:cubicBezTo>
                  <a:cubicBezTo>
                    <a:pt x="11268" y="7094"/>
                    <a:pt x="10577" y="6697"/>
                    <a:pt x="10231" y="6023"/>
                  </a:cubicBezTo>
                  <a:cubicBezTo>
                    <a:pt x="9782" y="5124"/>
                    <a:pt x="8797" y="4278"/>
                    <a:pt x="10058" y="3189"/>
                  </a:cubicBezTo>
                  <a:cubicBezTo>
                    <a:pt x="10404" y="2895"/>
                    <a:pt x="11285" y="2618"/>
                    <a:pt x="10853" y="1945"/>
                  </a:cubicBezTo>
                  <a:cubicBezTo>
                    <a:pt x="10266" y="1063"/>
                    <a:pt x="9402" y="286"/>
                    <a:pt x="8348" y="26"/>
                  </a:cubicBezTo>
                  <a:cubicBezTo>
                    <a:pt x="8284" y="9"/>
                    <a:pt x="8222" y="0"/>
                    <a:pt x="816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5" name="Google Shape;3675;p57"/>
            <p:cNvSpPr/>
            <p:nvPr/>
          </p:nvSpPr>
          <p:spPr>
            <a:xfrm>
              <a:off x="5544400" y="3065225"/>
              <a:ext cx="541800" cy="430700"/>
            </a:xfrm>
            <a:custGeom>
              <a:rect b="b" l="l" r="r" t="t"/>
              <a:pathLst>
                <a:path extrusionOk="0" h="17228" w="21672">
                  <a:moveTo>
                    <a:pt x="7484" y="4583"/>
                  </a:moveTo>
                  <a:lnTo>
                    <a:pt x="7484" y="4583"/>
                  </a:lnTo>
                  <a:cubicBezTo>
                    <a:pt x="7486" y="4586"/>
                    <a:pt x="7488" y="4589"/>
                    <a:pt x="7491" y="4592"/>
                  </a:cubicBezTo>
                  <a:lnTo>
                    <a:pt x="7491" y="4592"/>
                  </a:lnTo>
                  <a:cubicBezTo>
                    <a:pt x="7494" y="4595"/>
                    <a:pt x="7498" y="4597"/>
                    <a:pt x="7501" y="4600"/>
                  </a:cubicBezTo>
                  <a:lnTo>
                    <a:pt x="7484" y="4583"/>
                  </a:lnTo>
                  <a:close/>
                  <a:moveTo>
                    <a:pt x="1210" y="0"/>
                  </a:moveTo>
                  <a:cubicBezTo>
                    <a:pt x="910" y="0"/>
                    <a:pt x="646" y="84"/>
                    <a:pt x="415" y="314"/>
                  </a:cubicBezTo>
                  <a:cubicBezTo>
                    <a:pt x="1" y="712"/>
                    <a:pt x="260" y="1127"/>
                    <a:pt x="571" y="1403"/>
                  </a:cubicBezTo>
                  <a:cubicBezTo>
                    <a:pt x="1833" y="2561"/>
                    <a:pt x="2939" y="3874"/>
                    <a:pt x="3872" y="5309"/>
                  </a:cubicBezTo>
                  <a:cubicBezTo>
                    <a:pt x="5894" y="8264"/>
                    <a:pt x="6948" y="12014"/>
                    <a:pt x="10663" y="13552"/>
                  </a:cubicBezTo>
                  <a:cubicBezTo>
                    <a:pt x="10715" y="13587"/>
                    <a:pt x="10733" y="13656"/>
                    <a:pt x="10733" y="13725"/>
                  </a:cubicBezTo>
                  <a:cubicBezTo>
                    <a:pt x="10007" y="15522"/>
                    <a:pt x="11579" y="15401"/>
                    <a:pt x="12478" y="15660"/>
                  </a:cubicBezTo>
                  <a:cubicBezTo>
                    <a:pt x="14932" y="16334"/>
                    <a:pt x="17420" y="16801"/>
                    <a:pt x="19961" y="17043"/>
                  </a:cubicBezTo>
                  <a:cubicBezTo>
                    <a:pt x="20276" y="17079"/>
                    <a:pt x="20618" y="17227"/>
                    <a:pt x="20904" y="17227"/>
                  </a:cubicBezTo>
                  <a:cubicBezTo>
                    <a:pt x="21167" y="17227"/>
                    <a:pt x="21382" y="17101"/>
                    <a:pt x="21482" y="16645"/>
                  </a:cubicBezTo>
                  <a:cubicBezTo>
                    <a:pt x="21672" y="15816"/>
                    <a:pt x="20842" y="15626"/>
                    <a:pt x="20306" y="15280"/>
                  </a:cubicBezTo>
                  <a:cubicBezTo>
                    <a:pt x="18129" y="13932"/>
                    <a:pt x="15502" y="14347"/>
                    <a:pt x="13204" y="13448"/>
                  </a:cubicBezTo>
                  <a:cubicBezTo>
                    <a:pt x="13103" y="13410"/>
                    <a:pt x="12986" y="13400"/>
                    <a:pt x="12863" y="13400"/>
                  </a:cubicBezTo>
                  <a:cubicBezTo>
                    <a:pt x="12726" y="13400"/>
                    <a:pt x="12582" y="13412"/>
                    <a:pt x="12448" y="13412"/>
                  </a:cubicBezTo>
                  <a:cubicBezTo>
                    <a:pt x="12162" y="13412"/>
                    <a:pt x="11919" y="13355"/>
                    <a:pt x="11873" y="12999"/>
                  </a:cubicBezTo>
                  <a:cubicBezTo>
                    <a:pt x="11769" y="12221"/>
                    <a:pt x="11614" y="11288"/>
                    <a:pt x="12409" y="10666"/>
                  </a:cubicBezTo>
                  <a:cubicBezTo>
                    <a:pt x="12979" y="10199"/>
                    <a:pt x="12806" y="9836"/>
                    <a:pt x="12478" y="9249"/>
                  </a:cubicBezTo>
                  <a:cubicBezTo>
                    <a:pt x="11908" y="8195"/>
                    <a:pt x="10352" y="8558"/>
                    <a:pt x="10076" y="7849"/>
                  </a:cubicBezTo>
                  <a:cubicBezTo>
                    <a:pt x="9542" y="6419"/>
                    <a:pt x="8354" y="5659"/>
                    <a:pt x="7491" y="4592"/>
                  </a:cubicBezTo>
                  <a:lnTo>
                    <a:pt x="7491" y="4592"/>
                  </a:lnTo>
                  <a:cubicBezTo>
                    <a:pt x="6993" y="4179"/>
                    <a:pt x="6512" y="3733"/>
                    <a:pt x="5980" y="3339"/>
                  </a:cubicBezTo>
                  <a:cubicBezTo>
                    <a:pt x="4563" y="2285"/>
                    <a:pt x="3682" y="522"/>
                    <a:pt x="1763" y="72"/>
                  </a:cubicBezTo>
                  <a:cubicBezTo>
                    <a:pt x="1567" y="28"/>
                    <a:pt x="1383" y="0"/>
                    <a:pt x="12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6" name="Google Shape;3676;p57"/>
            <p:cNvSpPr/>
            <p:nvPr/>
          </p:nvSpPr>
          <p:spPr>
            <a:xfrm>
              <a:off x="4388700" y="3530600"/>
              <a:ext cx="227275" cy="395425"/>
            </a:xfrm>
            <a:custGeom>
              <a:rect b="b" l="l" r="r" t="t"/>
              <a:pathLst>
                <a:path extrusionOk="0" h="15817" w="9091">
                  <a:moveTo>
                    <a:pt x="7622" y="0"/>
                  </a:moveTo>
                  <a:cubicBezTo>
                    <a:pt x="7155" y="0"/>
                    <a:pt x="6965" y="363"/>
                    <a:pt x="6740" y="761"/>
                  </a:cubicBezTo>
                  <a:cubicBezTo>
                    <a:pt x="5963" y="2212"/>
                    <a:pt x="5323" y="3802"/>
                    <a:pt x="3405" y="4200"/>
                  </a:cubicBezTo>
                  <a:cubicBezTo>
                    <a:pt x="2645" y="4338"/>
                    <a:pt x="2247" y="4891"/>
                    <a:pt x="2109" y="5738"/>
                  </a:cubicBezTo>
                  <a:cubicBezTo>
                    <a:pt x="1781" y="7587"/>
                    <a:pt x="1971" y="9471"/>
                    <a:pt x="917" y="11285"/>
                  </a:cubicBezTo>
                  <a:cubicBezTo>
                    <a:pt x="1" y="12910"/>
                    <a:pt x="1660" y="15813"/>
                    <a:pt x="3077" y="15813"/>
                  </a:cubicBezTo>
                  <a:cubicBezTo>
                    <a:pt x="3125" y="15815"/>
                    <a:pt x="3172" y="15816"/>
                    <a:pt x="3219" y="15816"/>
                  </a:cubicBezTo>
                  <a:cubicBezTo>
                    <a:pt x="4640" y="15816"/>
                    <a:pt x="5279" y="14808"/>
                    <a:pt x="5496" y="13670"/>
                  </a:cubicBezTo>
                  <a:cubicBezTo>
                    <a:pt x="6049" y="11095"/>
                    <a:pt x="7034" y="8676"/>
                    <a:pt x="8002" y="6256"/>
                  </a:cubicBezTo>
                  <a:cubicBezTo>
                    <a:pt x="8745" y="4373"/>
                    <a:pt x="9091" y="2645"/>
                    <a:pt x="8192" y="778"/>
                  </a:cubicBezTo>
                  <a:cubicBezTo>
                    <a:pt x="8054" y="467"/>
                    <a:pt x="8106" y="18"/>
                    <a:pt x="762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7" name="Google Shape;3677;p57"/>
            <p:cNvSpPr/>
            <p:nvPr/>
          </p:nvSpPr>
          <p:spPr>
            <a:xfrm>
              <a:off x="6438300" y="1893850"/>
              <a:ext cx="267450" cy="418275"/>
            </a:xfrm>
            <a:custGeom>
              <a:rect b="b" l="l" r="r" t="t"/>
              <a:pathLst>
                <a:path extrusionOk="0" h="16731" w="10698">
                  <a:moveTo>
                    <a:pt x="4909" y="1"/>
                  </a:moveTo>
                  <a:cubicBezTo>
                    <a:pt x="4667" y="1"/>
                    <a:pt x="4504" y="61"/>
                    <a:pt x="4562" y="216"/>
                  </a:cubicBezTo>
                  <a:cubicBezTo>
                    <a:pt x="5064" y="1633"/>
                    <a:pt x="3992" y="3465"/>
                    <a:pt x="5444" y="4502"/>
                  </a:cubicBezTo>
                  <a:cubicBezTo>
                    <a:pt x="6654" y="5366"/>
                    <a:pt x="6515" y="6627"/>
                    <a:pt x="6913" y="7647"/>
                  </a:cubicBezTo>
                  <a:cubicBezTo>
                    <a:pt x="6804" y="8207"/>
                    <a:pt x="6835" y="9062"/>
                    <a:pt x="6426" y="9062"/>
                  </a:cubicBezTo>
                  <a:cubicBezTo>
                    <a:pt x="6380" y="9062"/>
                    <a:pt x="6330" y="9052"/>
                    <a:pt x="6273" y="9029"/>
                  </a:cubicBezTo>
                  <a:cubicBezTo>
                    <a:pt x="6019" y="8928"/>
                    <a:pt x="5817" y="8884"/>
                    <a:pt x="5657" y="8884"/>
                  </a:cubicBezTo>
                  <a:cubicBezTo>
                    <a:pt x="5131" y="8884"/>
                    <a:pt x="5047" y="9360"/>
                    <a:pt x="4995" y="9876"/>
                  </a:cubicBezTo>
                  <a:cubicBezTo>
                    <a:pt x="4925" y="10533"/>
                    <a:pt x="4614" y="10757"/>
                    <a:pt x="4044" y="10896"/>
                  </a:cubicBezTo>
                  <a:cubicBezTo>
                    <a:pt x="726" y="11673"/>
                    <a:pt x="0" y="13229"/>
                    <a:pt x="1659" y="16028"/>
                  </a:cubicBezTo>
                  <a:cubicBezTo>
                    <a:pt x="1834" y="16314"/>
                    <a:pt x="1935" y="16730"/>
                    <a:pt x="2351" y="16730"/>
                  </a:cubicBezTo>
                  <a:cubicBezTo>
                    <a:pt x="2389" y="16730"/>
                    <a:pt x="2429" y="16727"/>
                    <a:pt x="2471" y="16720"/>
                  </a:cubicBezTo>
                  <a:cubicBezTo>
                    <a:pt x="3007" y="16633"/>
                    <a:pt x="3197" y="16236"/>
                    <a:pt x="3301" y="15752"/>
                  </a:cubicBezTo>
                  <a:cubicBezTo>
                    <a:pt x="3405" y="15251"/>
                    <a:pt x="3301" y="14784"/>
                    <a:pt x="4009" y="14542"/>
                  </a:cubicBezTo>
                  <a:cubicBezTo>
                    <a:pt x="5651" y="13955"/>
                    <a:pt x="7241" y="13194"/>
                    <a:pt x="8866" y="12555"/>
                  </a:cubicBezTo>
                  <a:cubicBezTo>
                    <a:pt x="9298" y="12399"/>
                    <a:pt x="9643" y="12261"/>
                    <a:pt x="9799" y="11829"/>
                  </a:cubicBezTo>
                  <a:cubicBezTo>
                    <a:pt x="10300" y="10308"/>
                    <a:pt x="8866" y="5746"/>
                    <a:pt x="7604" y="4709"/>
                  </a:cubicBezTo>
                  <a:cubicBezTo>
                    <a:pt x="7397" y="4536"/>
                    <a:pt x="6809" y="4571"/>
                    <a:pt x="7016" y="4139"/>
                  </a:cubicBezTo>
                  <a:cubicBezTo>
                    <a:pt x="7082" y="4008"/>
                    <a:pt x="7166" y="3963"/>
                    <a:pt x="7262" y="3963"/>
                  </a:cubicBezTo>
                  <a:cubicBezTo>
                    <a:pt x="7468" y="3963"/>
                    <a:pt x="7725" y="4173"/>
                    <a:pt x="7950" y="4173"/>
                  </a:cubicBezTo>
                  <a:cubicBezTo>
                    <a:pt x="7979" y="4174"/>
                    <a:pt x="8009" y="4175"/>
                    <a:pt x="8039" y="4175"/>
                  </a:cubicBezTo>
                  <a:cubicBezTo>
                    <a:pt x="9008" y="4175"/>
                    <a:pt x="9913" y="3634"/>
                    <a:pt x="10265" y="2946"/>
                  </a:cubicBezTo>
                  <a:cubicBezTo>
                    <a:pt x="10697" y="2117"/>
                    <a:pt x="9695" y="1667"/>
                    <a:pt x="8987" y="1581"/>
                  </a:cubicBezTo>
                  <a:cubicBezTo>
                    <a:pt x="7811" y="1443"/>
                    <a:pt x="6930" y="786"/>
                    <a:pt x="5962" y="250"/>
                  </a:cubicBezTo>
                  <a:cubicBezTo>
                    <a:pt x="5704" y="111"/>
                    <a:pt x="5235" y="1"/>
                    <a:pt x="490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8" name="Google Shape;3678;p57"/>
            <p:cNvSpPr/>
            <p:nvPr/>
          </p:nvSpPr>
          <p:spPr>
            <a:xfrm>
              <a:off x="6901875" y="4220725"/>
              <a:ext cx="468775" cy="354550"/>
            </a:xfrm>
            <a:custGeom>
              <a:rect b="b" l="l" r="r" t="t"/>
              <a:pathLst>
                <a:path extrusionOk="0" h="14182" w="18751">
                  <a:moveTo>
                    <a:pt x="15666" y="0"/>
                  </a:moveTo>
                  <a:cubicBezTo>
                    <a:pt x="15588" y="0"/>
                    <a:pt x="15504" y="9"/>
                    <a:pt x="15415" y="28"/>
                  </a:cubicBezTo>
                  <a:cubicBezTo>
                    <a:pt x="14690" y="184"/>
                    <a:pt x="14759" y="772"/>
                    <a:pt x="14897" y="1290"/>
                  </a:cubicBezTo>
                  <a:cubicBezTo>
                    <a:pt x="15294" y="2845"/>
                    <a:pt x="14880" y="4038"/>
                    <a:pt x="13463" y="4850"/>
                  </a:cubicBezTo>
                  <a:cubicBezTo>
                    <a:pt x="13013" y="5109"/>
                    <a:pt x="12823" y="5472"/>
                    <a:pt x="13065" y="5991"/>
                  </a:cubicBezTo>
                  <a:cubicBezTo>
                    <a:pt x="13324" y="6578"/>
                    <a:pt x="12823" y="6803"/>
                    <a:pt x="12512" y="7097"/>
                  </a:cubicBezTo>
                  <a:cubicBezTo>
                    <a:pt x="12410" y="7191"/>
                    <a:pt x="12303" y="7233"/>
                    <a:pt x="12200" y="7233"/>
                  </a:cubicBezTo>
                  <a:cubicBezTo>
                    <a:pt x="12041" y="7233"/>
                    <a:pt x="11891" y="7133"/>
                    <a:pt x="11786" y="6976"/>
                  </a:cubicBezTo>
                  <a:cubicBezTo>
                    <a:pt x="11531" y="6610"/>
                    <a:pt x="11284" y="6477"/>
                    <a:pt x="11039" y="6477"/>
                  </a:cubicBezTo>
                  <a:cubicBezTo>
                    <a:pt x="10705" y="6477"/>
                    <a:pt x="10373" y="6726"/>
                    <a:pt x="10024" y="6976"/>
                  </a:cubicBezTo>
                  <a:cubicBezTo>
                    <a:pt x="8797" y="7891"/>
                    <a:pt x="7811" y="9188"/>
                    <a:pt x="6308" y="9637"/>
                  </a:cubicBezTo>
                  <a:cubicBezTo>
                    <a:pt x="4303" y="10242"/>
                    <a:pt x="2696" y="11572"/>
                    <a:pt x="812" y="12385"/>
                  </a:cubicBezTo>
                  <a:cubicBezTo>
                    <a:pt x="242" y="12627"/>
                    <a:pt x="0" y="13214"/>
                    <a:pt x="692" y="13577"/>
                  </a:cubicBezTo>
                  <a:cubicBezTo>
                    <a:pt x="1262" y="13888"/>
                    <a:pt x="1936" y="13992"/>
                    <a:pt x="2610" y="14182"/>
                  </a:cubicBezTo>
                  <a:cubicBezTo>
                    <a:pt x="3819" y="13854"/>
                    <a:pt x="4943" y="13249"/>
                    <a:pt x="5893" y="12436"/>
                  </a:cubicBezTo>
                  <a:cubicBezTo>
                    <a:pt x="7829" y="10743"/>
                    <a:pt x="10144" y="9447"/>
                    <a:pt x="12357" y="8496"/>
                  </a:cubicBezTo>
                  <a:cubicBezTo>
                    <a:pt x="14396" y="7615"/>
                    <a:pt x="15847" y="6042"/>
                    <a:pt x="17817" y="5213"/>
                  </a:cubicBezTo>
                  <a:cubicBezTo>
                    <a:pt x="18301" y="4988"/>
                    <a:pt x="18751" y="4452"/>
                    <a:pt x="18612" y="3848"/>
                  </a:cubicBezTo>
                  <a:cubicBezTo>
                    <a:pt x="18539" y="3538"/>
                    <a:pt x="18402" y="3442"/>
                    <a:pt x="18239" y="3442"/>
                  </a:cubicBezTo>
                  <a:cubicBezTo>
                    <a:pt x="18019" y="3442"/>
                    <a:pt x="17752" y="3615"/>
                    <a:pt x="17524" y="3675"/>
                  </a:cubicBezTo>
                  <a:cubicBezTo>
                    <a:pt x="17487" y="3682"/>
                    <a:pt x="17451" y="3686"/>
                    <a:pt x="17417" y="3686"/>
                  </a:cubicBezTo>
                  <a:cubicBezTo>
                    <a:pt x="17207" y="3686"/>
                    <a:pt x="17050" y="3554"/>
                    <a:pt x="17109" y="3346"/>
                  </a:cubicBezTo>
                  <a:cubicBezTo>
                    <a:pt x="17385" y="2431"/>
                    <a:pt x="16625" y="1791"/>
                    <a:pt x="16556" y="962"/>
                  </a:cubicBezTo>
                  <a:cubicBezTo>
                    <a:pt x="16526" y="461"/>
                    <a:pt x="16229" y="0"/>
                    <a:pt x="156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79" name="Google Shape;3679;p57"/>
            <p:cNvSpPr/>
            <p:nvPr/>
          </p:nvSpPr>
          <p:spPr>
            <a:xfrm>
              <a:off x="6306100" y="2654825"/>
              <a:ext cx="232875" cy="385425"/>
            </a:xfrm>
            <a:custGeom>
              <a:rect b="b" l="l" r="r" t="t"/>
              <a:pathLst>
                <a:path extrusionOk="0" h="15417" w="9315">
                  <a:moveTo>
                    <a:pt x="6907" y="9941"/>
                  </a:moveTo>
                  <a:cubicBezTo>
                    <a:pt x="6738" y="10523"/>
                    <a:pt x="6645" y="11167"/>
                    <a:pt x="5910" y="11304"/>
                  </a:cubicBezTo>
                  <a:cubicBezTo>
                    <a:pt x="5905" y="11305"/>
                    <a:pt x="5899" y="11305"/>
                    <a:pt x="5892" y="11305"/>
                  </a:cubicBezTo>
                  <a:cubicBezTo>
                    <a:pt x="5767" y="11305"/>
                    <a:pt x="5547" y="11146"/>
                    <a:pt x="5547" y="11097"/>
                  </a:cubicBezTo>
                  <a:cubicBezTo>
                    <a:pt x="5616" y="10270"/>
                    <a:pt x="6304" y="10147"/>
                    <a:pt x="6907" y="9941"/>
                  </a:cubicBezTo>
                  <a:close/>
                  <a:moveTo>
                    <a:pt x="2345" y="1"/>
                  </a:moveTo>
                  <a:cubicBezTo>
                    <a:pt x="2049" y="1"/>
                    <a:pt x="1708" y="93"/>
                    <a:pt x="1419" y="93"/>
                  </a:cubicBezTo>
                  <a:cubicBezTo>
                    <a:pt x="1383" y="93"/>
                    <a:pt x="1348" y="92"/>
                    <a:pt x="1313" y="88"/>
                  </a:cubicBezTo>
                  <a:cubicBezTo>
                    <a:pt x="1306" y="88"/>
                    <a:pt x="1299" y="88"/>
                    <a:pt x="1292" y="88"/>
                  </a:cubicBezTo>
                  <a:cubicBezTo>
                    <a:pt x="885" y="88"/>
                    <a:pt x="504" y="561"/>
                    <a:pt x="639" y="883"/>
                  </a:cubicBezTo>
                  <a:cubicBezTo>
                    <a:pt x="1244" y="2283"/>
                    <a:pt x="0" y="3977"/>
                    <a:pt x="1348" y="5273"/>
                  </a:cubicBezTo>
                  <a:cubicBezTo>
                    <a:pt x="1538" y="5446"/>
                    <a:pt x="1383" y="5964"/>
                    <a:pt x="1538" y="6241"/>
                  </a:cubicBezTo>
                  <a:cubicBezTo>
                    <a:pt x="1851" y="6738"/>
                    <a:pt x="1941" y="7889"/>
                    <a:pt x="2501" y="7889"/>
                  </a:cubicBezTo>
                  <a:cubicBezTo>
                    <a:pt x="2623" y="7889"/>
                    <a:pt x="2766" y="7836"/>
                    <a:pt x="2938" y="7710"/>
                  </a:cubicBezTo>
                  <a:cubicBezTo>
                    <a:pt x="3345" y="7411"/>
                    <a:pt x="3664" y="7306"/>
                    <a:pt x="3951" y="7306"/>
                  </a:cubicBezTo>
                  <a:cubicBezTo>
                    <a:pt x="4345" y="7306"/>
                    <a:pt x="4678" y="7505"/>
                    <a:pt x="5098" y="7675"/>
                  </a:cubicBezTo>
                  <a:cubicBezTo>
                    <a:pt x="5375" y="7796"/>
                    <a:pt x="5651" y="7848"/>
                    <a:pt x="5668" y="8176"/>
                  </a:cubicBezTo>
                  <a:cubicBezTo>
                    <a:pt x="5668" y="8297"/>
                    <a:pt x="5547" y="8401"/>
                    <a:pt x="5478" y="8504"/>
                  </a:cubicBezTo>
                  <a:cubicBezTo>
                    <a:pt x="5288" y="8384"/>
                    <a:pt x="5098" y="8263"/>
                    <a:pt x="4908" y="8107"/>
                  </a:cubicBezTo>
                  <a:cubicBezTo>
                    <a:pt x="4670" y="7869"/>
                    <a:pt x="4349" y="7740"/>
                    <a:pt x="4020" y="7740"/>
                  </a:cubicBezTo>
                  <a:cubicBezTo>
                    <a:pt x="3895" y="7740"/>
                    <a:pt x="3770" y="7758"/>
                    <a:pt x="3646" y="7796"/>
                  </a:cubicBezTo>
                  <a:cubicBezTo>
                    <a:pt x="3059" y="7951"/>
                    <a:pt x="3284" y="8470"/>
                    <a:pt x="3249" y="8850"/>
                  </a:cubicBezTo>
                  <a:cubicBezTo>
                    <a:pt x="3180" y="10008"/>
                    <a:pt x="4701" y="11270"/>
                    <a:pt x="4580" y="11408"/>
                  </a:cubicBezTo>
                  <a:cubicBezTo>
                    <a:pt x="3042" y="13170"/>
                    <a:pt x="4251" y="13205"/>
                    <a:pt x="5599" y="13758"/>
                  </a:cubicBezTo>
                  <a:cubicBezTo>
                    <a:pt x="6014" y="13948"/>
                    <a:pt x="6429" y="15244"/>
                    <a:pt x="7379" y="15400"/>
                  </a:cubicBezTo>
                  <a:cubicBezTo>
                    <a:pt x="7454" y="15411"/>
                    <a:pt x="7523" y="15417"/>
                    <a:pt x="7586" y="15417"/>
                  </a:cubicBezTo>
                  <a:cubicBezTo>
                    <a:pt x="8462" y="15417"/>
                    <a:pt x="8316" y="14362"/>
                    <a:pt x="8606" y="13879"/>
                  </a:cubicBezTo>
                  <a:cubicBezTo>
                    <a:pt x="9315" y="12687"/>
                    <a:pt x="8554" y="11529"/>
                    <a:pt x="8105" y="10423"/>
                  </a:cubicBezTo>
                  <a:cubicBezTo>
                    <a:pt x="7967" y="10058"/>
                    <a:pt x="7709" y="9812"/>
                    <a:pt x="7353" y="9812"/>
                  </a:cubicBezTo>
                  <a:cubicBezTo>
                    <a:pt x="7222" y="9812"/>
                    <a:pt x="7078" y="9845"/>
                    <a:pt x="6922" y="9917"/>
                  </a:cubicBezTo>
                  <a:lnTo>
                    <a:pt x="6922" y="9917"/>
                  </a:lnTo>
                  <a:cubicBezTo>
                    <a:pt x="7290" y="9072"/>
                    <a:pt x="8114" y="7913"/>
                    <a:pt x="7103" y="7433"/>
                  </a:cubicBezTo>
                  <a:cubicBezTo>
                    <a:pt x="5789" y="6828"/>
                    <a:pt x="5530" y="5048"/>
                    <a:pt x="3854" y="4927"/>
                  </a:cubicBezTo>
                  <a:cubicBezTo>
                    <a:pt x="3335" y="4893"/>
                    <a:pt x="2886" y="4167"/>
                    <a:pt x="3318" y="3424"/>
                  </a:cubicBezTo>
                  <a:cubicBezTo>
                    <a:pt x="3975" y="2318"/>
                    <a:pt x="3353" y="1298"/>
                    <a:pt x="2955" y="348"/>
                  </a:cubicBezTo>
                  <a:cubicBezTo>
                    <a:pt x="2833" y="73"/>
                    <a:pt x="2607" y="1"/>
                    <a:pt x="234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0" name="Google Shape;3680;p57"/>
            <p:cNvSpPr/>
            <p:nvPr/>
          </p:nvSpPr>
          <p:spPr>
            <a:xfrm>
              <a:off x="6139750" y="3178550"/>
              <a:ext cx="185375" cy="227425"/>
            </a:xfrm>
            <a:custGeom>
              <a:rect b="b" l="l" r="r" t="t"/>
              <a:pathLst>
                <a:path extrusionOk="0" h="9097" w="7415">
                  <a:moveTo>
                    <a:pt x="6576" y="0"/>
                  </a:moveTo>
                  <a:cubicBezTo>
                    <a:pt x="6440" y="0"/>
                    <a:pt x="6314" y="46"/>
                    <a:pt x="6222" y="154"/>
                  </a:cubicBezTo>
                  <a:cubicBezTo>
                    <a:pt x="5928" y="483"/>
                    <a:pt x="5611" y="592"/>
                    <a:pt x="5290" y="592"/>
                  </a:cubicBezTo>
                  <a:cubicBezTo>
                    <a:pt x="4988" y="592"/>
                    <a:pt x="4683" y="496"/>
                    <a:pt x="4390" y="396"/>
                  </a:cubicBezTo>
                  <a:cubicBezTo>
                    <a:pt x="3964" y="242"/>
                    <a:pt x="3597" y="173"/>
                    <a:pt x="3279" y="173"/>
                  </a:cubicBezTo>
                  <a:cubicBezTo>
                    <a:pt x="1986" y="173"/>
                    <a:pt x="1492" y="1318"/>
                    <a:pt x="1020" y="2608"/>
                  </a:cubicBezTo>
                  <a:cubicBezTo>
                    <a:pt x="364" y="4353"/>
                    <a:pt x="1" y="6064"/>
                    <a:pt x="796" y="7360"/>
                  </a:cubicBezTo>
                  <a:cubicBezTo>
                    <a:pt x="847" y="8362"/>
                    <a:pt x="761" y="8984"/>
                    <a:pt x="1470" y="9088"/>
                  </a:cubicBezTo>
                  <a:cubicBezTo>
                    <a:pt x="1519" y="9094"/>
                    <a:pt x="1568" y="9097"/>
                    <a:pt x="1614" y="9097"/>
                  </a:cubicBezTo>
                  <a:cubicBezTo>
                    <a:pt x="2117" y="9097"/>
                    <a:pt x="2435" y="8762"/>
                    <a:pt x="2593" y="8224"/>
                  </a:cubicBezTo>
                  <a:cubicBezTo>
                    <a:pt x="2634" y="8075"/>
                    <a:pt x="2578" y="7743"/>
                    <a:pt x="2746" y="7743"/>
                  </a:cubicBezTo>
                  <a:cubicBezTo>
                    <a:pt x="2792" y="7743"/>
                    <a:pt x="2854" y="7768"/>
                    <a:pt x="2938" y="7827"/>
                  </a:cubicBezTo>
                  <a:cubicBezTo>
                    <a:pt x="3173" y="7995"/>
                    <a:pt x="3380" y="8062"/>
                    <a:pt x="3567" y="8062"/>
                  </a:cubicBezTo>
                  <a:cubicBezTo>
                    <a:pt x="4013" y="8062"/>
                    <a:pt x="4340" y="7677"/>
                    <a:pt x="4632" y="7360"/>
                  </a:cubicBezTo>
                  <a:cubicBezTo>
                    <a:pt x="5116" y="6842"/>
                    <a:pt x="4563" y="6358"/>
                    <a:pt x="4373" y="5839"/>
                  </a:cubicBezTo>
                  <a:cubicBezTo>
                    <a:pt x="4183" y="5321"/>
                    <a:pt x="3491" y="4750"/>
                    <a:pt x="4442" y="4249"/>
                  </a:cubicBezTo>
                  <a:cubicBezTo>
                    <a:pt x="4943" y="3990"/>
                    <a:pt x="5790" y="3852"/>
                    <a:pt x="5427" y="3057"/>
                  </a:cubicBezTo>
                  <a:cubicBezTo>
                    <a:pt x="5274" y="2713"/>
                    <a:pt x="5030" y="2616"/>
                    <a:pt x="4752" y="2616"/>
                  </a:cubicBezTo>
                  <a:cubicBezTo>
                    <a:pt x="4400" y="2616"/>
                    <a:pt x="3994" y="2771"/>
                    <a:pt x="3647" y="2780"/>
                  </a:cubicBezTo>
                  <a:cubicBezTo>
                    <a:pt x="3388" y="2815"/>
                    <a:pt x="3129" y="2850"/>
                    <a:pt x="2887" y="2919"/>
                  </a:cubicBezTo>
                  <a:cubicBezTo>
                    <a:pt x="2887" y="2746"/>
                    <a:pt x="2800" y="2487"/>
                    <a:pt x="2887" y="2435"/>
                  </a:cubicBezTo>
                  <a:cubicBezTo>
                    <a:pt x="3111" y="2262"/>
                    <a:pt x="3405" y="2037"/>
                    <a:pt x="3664" y="2037"/>
                  </a:cubicBezTo>
                  <a:cubicBezTo>
                    <a:pt x="4321" y="2055"/>
                    <a:pt x="4995" y="2262"/>
                    <a:pt x="5634" y="2262"/>
                  </a:cubicBezTo>
                  <a:cubicBezTo>
                    <a:pt x="6481" y="2262"/>
                    <a:pt x="6861" y="1553"/>
                    <a:pt x="7242" y="931"/>
                  </a:cubicBezTo>
                  <a:cubicBezTo>
                    <a:pt x="7414" y="689"/>
                    <a:pt x="7328" y="344"/>
                    <a:pt x="7086" y="188"/>
                  </a:cubicBezTo>
                  <a:cubicBezTo>
                    <a:pt x="6932" y="73"/>
                    <a:pt x="6746" y="0"/>
                    <a:pt x="657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1" name="Google Shape;3681;p57"/>
            <p:cNvSpPr/>
            <p:nvPr/>
          </p:nvSpPr>
          <p:spPr>
            <a:xfrm>
              <a:off x="4320000" y="1079225"/>
              <a:ext cx="260125" cy="163000"/>
            </a:xfrm>
            <a:custGeom>
              <a:rect b="b" l="l" r="r" t="t"/>
              <a:pathLst>
                <a:path extrusionOk="0" h="6520" w="10405">
                  <a:moveTo>
                    <a:pt x="8970" y="1"/>
                  </a:moveTo>
                  <a:cubicBezTo>
                    <a:pt x="6620" y="778"/>
                    <a:pt x="3786" y="294"/>
                    <a:pt x="1764" y="2576"/>
                  </a:cubicBezTo>
                  <a:cubicBezTo>
                    <a:pt x="502" y="3993"/>
                    <a:pt x="1" y="5410"/>
                    <a:pt x="1038" y="5876"/>
                  </a:cubicBezTo>
                  <a:cubicBezTo>
                    <a:pt x="2057" y="6274"/>
                    <a:pt x="3146" y="6499"/>
                    <a:pt x="4252" y="6516"/>
                  </a:cubicBezTo>
                  <a:cubicBezTo>
                    <a:pt x="4303" y="6518"/>
                    <a:pt x="4355" y="6520"/>
                    <a:pt x="4406" y="6520"/>
                  </a:cubicBezTo>
                  <a:cubicBezTo>
                    <a:pt x="4717" y="6520"/>
                    <a:pt x="5012" y="6455"/>
                    <a:pt x="5116" y="6084"/>
                  </a:cubicBezTo>
                  <a:cubicBezTo>
                    <a:pt x="5237" y="5652"/>
                    <a:pt x="4892" y="5479"/>
                    <a:pt x="4563" y="5323"/>
                  </a:cubicBezTo>
                  <a:cubicBezTo>
                    <a:pt x="3094" y="4598"/>
                    <a:pt x="3630" y="3924"/>
                    <a:pt x="4598" y="3198"/>
                  </a:cubicBezTo>
                  <a:cubicBezTo>
                    <a:pt x="5980" y="2144"/>
                    <a:pt x="7726" y="2126"/>
                    <a:pt x="9264" y="1487"/>
                  </a:cubicBezTo>
                  <a:cubicBezTo>
                    <a:pt x="9696" y="1331"/>
                    <a:pt x="10404" y="1556"/>
                    <a:pt x="10352" y="796"/>
                  </a:cubicBezTo>
                  <a:cubicBezTo>
                    <a:pt x="10301" y="35"/>
                    <a:pt x="9627" y="70"/>
                    <a:pt x="89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2" name="Google Shape;3682;p57"/>
            <p:cNvSpPr/>
            <p:nvPr/>
          </p:nvSpPr>
          <p:spPr>
            <a:xfrm>
              <a:off x="3605850" y="1017225"/>
              <a:ext cx="246275" cy="88775"/>
            </a:xfrm>
            <a:custGeom>
              <a:rect b="b" l="l" r="r" t="t"/>
              <a:pathLst>
                <a:path extrusionOk="0" h="3551" w="9851">
                  <a:moveTo>
                    <a:pt x="3896" y="1"/>
                  </a:moveTo>
                  <a:cubicBezTo>
                    <a:pt x="2951" y="1"/>
                    <a:pt x="1998" y="113"/>
                    <a:pt x="1055" y="130"/>
                  </a:cubicBezTo>
                  <a:cubicBezTo>
                    <a:pt x="674" y="130"/>
                    <a:pt x="260" y="217"/>
                    <a:pt x="121" y="649"/>
                  </a:cubicBezTo>
                  <a:cubicBezTo>
                    <a:pt x="0" y="1046"/>
                    <a:pt x="173" y="1461"/>
                    <a:pt x="536" y="1651"/>
                  </a:cubicBezTo>
                  <a:cubicBezTo>
                    <a:pt x="1487" y="2256"/>
                    <a:pt x="2489" y="2792"/>
                    <a:pt x="3474" y="3345"/>
                  </a:cubicBezTo>
                  <a:cubicBezTo>
                    <a:pt x="3715" y="3472"/>
                    <a:pt x="3939" y="3551"/>
                    <a:pt x="4149" y="3551"/>
                  </a:cubicBezTo>
                  <a:cubicBezTo>
                    <a:pt x="4450" y="3551"/>
                    <a:pt x="4723" y="3389"/>
                    <a:pt x="4978" y="2982"/>
                  </a:cubicBezTo>
                  <a:cubicBezTo>
                    <a:pt x="5203" y="2650"/>
                    <a:pt x="5511" y="2104"/>
                    <a:pt x="5931" y="2104"/>
                  </a:cubicBezTo>
                  <a:cubicBezTo>
                    <a:pt x="6058" y="2104"/>
                    <a:pt x="6195" y="2153"/>
                    <a:pt x="6343" y="2273"/>
                  </a:cubicBezTo>
                  <a:cubicBezTo>
                    <a:pt x="6982" y="2809"/>
                    <a:pt x="7673" y="2826"/>
                    <a:pt x="8365" y="2895"/>
                  </a:cubicBezTo>
                  <a:cubicBezTo>
                    <a:pt x="8588" y="2920"/>
                    <a:pt x="8869" y="3004"/>
                    <a:pt x="9118" y="3004"/>
                  </a:cubicBezTo>
                  <a:cubicBezTo>
                    <a:pt x="9390" y="3004"/>
                    <a:pt x="9623" y="2904"/>
                    <a:pt x="9695" y="2515"/>
                  </a:cubicBezTo>
                  <a:cubicBezTo>
                    <a:pt x="9851" y="1789"/>
                    <a:pt x="9142" y="1668"/>
                    <a:pt x="8641" y="1478"/>
                  </a:cubicBezTo>
                  <a:lnTo>
                    <a:pt x="6585" y="493"/>
                  </a:lnTo>
                  <a:cubicBezTo>
                    <a:pt x="5704" y="104"/>
                    <a:pt x="4803" y="1"/>
                    <a:pt x="389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3" name="Google Shape;3683;p57"/>
            <p:cNvSpPr/>
            <p:nvPr/>
          </p:nvSpPr>
          <p:spPr>
            <a:xfrm>
              <a:off x="3161275" y="1612775"/>
              <a:ext cx="115825" cy="115825"/>
            </a:xfrm>
            <a:custGeom>
              <a:rect b="b" l="l" r="r" t="t"/>
              <a:pathLst>
                <a:path extrusionOk="0" h="4633" w="4633">
                  <a:moveTo>
                    <a:pt x="2966" y="1"/>
                  </a:moveTo>
                  <a:cubicBezTo>
                    <a:pt x="2951" y="1"/>
                    <a:pt x="2936" y="1"/>
                    <a:pt x="2921" y="1"/>
                  </a:cubicBezTo>
                  <a:cubicBezTo>
                    <a:pt x="1729" y="36"/>
                    <a:pt x="1" y="2421"/>
                    <a:pt x="139" y="3803"/>
                  </a:cubicBezTo>
                  <a:cubicBezTo>
                    <a:pt x="139" y="4252"/>
                    <a:pt x="502" y="4615"/>
                    <a:pt x="951" y="4633"/>
                  </a:cubicBezTo>
                  <a:cubicBezTo>
                    <a:pt x="2956" y="4581"/>
                    <a:pt x="4632" y="3026"/>
                    <a:pt x="4529" y="1297"/>
                  </a:cubicBezTo>
                  <a:cubicBezTo>
                    <a:pt x="4478" y="482"/>
                    <a:pt x="3809" y="1"/>
                    <a:pt x="296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4" name="Google Shape;3684;p57"/>
            <p:cNvSpPr/>
            <p:nvPr/>
          </p:nvSpPr>
          <p:spPr>
            <a:xfrm>
              <a:off x="6082850" y="3458350"/>
              <a:ext cx="215350" cy="82375"/>
            </a:xfrm>
            <a:custGeom>
              <a:rect b="b" l="l" r="r" t="t"/>
              <a:pathLst>
                <a:path extrusionOk="0" h="3295" w="8614">
                  <a:moveTo>
                    <a:pt x="8412" y="834"/>
                  </a:moveTo>
                  <a:lnTo>
                    <a:pt x="8412" y="834"/>
                  </a:lnTo>
                  <a:cubicBezTo>
                    <a:pt x="8408" y="835"/>
                    <a:pt x="8404" y="836"/>
                    <a:pt x="8401" y="837"/>
                  </a:cubicBezTo>
                  <a:lnTo>
                    <a:pt x="8401" y="837"/>
                  </a:lnTo>
                  <a:cubicBezTo>
                    <a:pt x="8399" y="842"/>
                    <a:pt x="8396" y="846"/>
                    <a:pt x="8394" y="851"/>
                  </a:cubicBezTo>
                  <a:lnTo>
                    <a:pt x="8412" y="834"/>
                  </a:lnTo>
                  <a:close/>
                  <a:moveTo>
                    <a:pt x="6441" y="1"/>
                  </a:moveTo>
                  <a:cubicBezTo>
                    <a:pt x="5426" y="1"/>
                    <a:pt x="4424" y="103"/>
                    <a:pt x="3504" y="557"/>
                  </a:cubicBezTo>
                  <a:cubicBezTo>
                    <a:pt x="3268" y="683"/>
                    <a:pt x="3156" y="756"/>
                    <a:pt x="3064" y="756"/>
                  </a:cubicBezTo>
                  <a:cubicBezTo>
                    <a:pt x="2968" y="756"/>
                    <a:pt x="2895" y="675"/>
                    <a:pt x="2726" y="488"/>
                  </a:cubicBezTo>
                  <a:cubicBezTo>
                    <a:pt x="2440" y="160"/>
                    <a:pt x="2158" y="41"/>
                    <a:pt x="1882" y="41"/>
                  </a:cubicBezTo>
                  <a:cubicBezTo>
                    <a:pt x="1373" y="41"/>
                    <a:pt x="881" y="443"/>
                    <a:pt x="410" y="678"/>
                  </a:cubicBezTo>
                  <a:cubicBezTo>
                    <a:pt x="0" y="866"/>
                    <a:pt x="164" y="1612"/>
                    <a:pt x="452" y="1612"/>
                  </a:cubicBezTo>
                  <a:cubicBezTo>
                    <a:pt x="455" y="1612"/>
                    <a:pt x="459" y="1612"/>
                    <a:pt x="462" y="1612"/>
                  </a:cubicBezTo>
                  <a:cubicBezTo>
                    <a:pt x="518" y="1607"/>
                    <a:pt x="572" y="1605"/>
                    <a:pt x="625" y="1605"/>
                  </a:cubicBezTo>
                  <a:cubicBezTo>
                    <a:pt x="1895" y="1605"/>
                    <a:pt x="2508" y="2753"/>
                    <a:pt x="3504" y="3184"/>
                  </a:cubicBezTo>
                  <a:cubicBezTo>
                    <a:pt x="3665" y="3259"/>
                    <a:pt x="3818" y="3295"/>
                    <a:pt x="3955" y="3295"/>
                  </a:cubicBezTo>
                  <a:cubicBezTo>
                    <a:pt x="4389" y="3295"/>
                    <a:pt x="4667" y="2934"/>
                    <a:pt x="4575" y="2303"/>
                  </a:cubicBezTo>
                  <a:cubicBezTo>
                    <a:pt x="4523" y="1905"/>
                    <a:pt x="4541" y="1784"/>
                    <a:pt x="4973" y="1698"/>
                  </a:cubicBezTo>
                  <a:cubicBezTo>
                    <a:pt x="6127" y="1457"/>
                    <a:pt x="7264" y="1130"/>
                    <a:pt x="8401" y="837"/>
                  </a:cubicBezTo>
                  <a:lnTo>
                    <a:pt x="8401" y="837"/>
                  </a:lnTo>
                  <a:cubicBezTo>
                    <a:pt x="8535" y="525"/>
                    <a:pt x="8613" y="56"/>
                    <a:pt x="8256" y="56"/>
                  </a:cubicBezTo>
                  <a:cubicBezTo>
                    <a:pt x="7656" y="37"/>
                    <a:pt x="7046" y="1"/>
                    <a:pt x="644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5" name="Google Shape;3685;p57"/>
            <p:cNvSpPr/>
            <p:nvPr/>
          </p:nvSpPr>
          <p:spPr>
            <a:xfrm>
              <a:off x="5726825" y="1103850"/>
              <a:ext cx="262175" cy="54825"/>
            </a:xfrm>
            <a:custGeom>
              <a:rect b="b" l="l" r="r" t="t"/>
              <a:pathLst>
                <a:path extrusionOk="0" h="2193" w="10487">
                  <a:moveTo>
                    <a:pt x="2675" y="1"/>
                  </a:moveTo>
                  <a:cubicBezTo>
                    <a:pt x="2260" y="122"/>
                    <a:pt x="1984" y="208"/>
                    <a:pt x="1707" y="260"/>
                  </a:cubicBezTo>
                  <a:cubicBezTo>
                    <a:pt x="1625" y="276"/>
                    <a:pt x="1533" y="281"/>
                    <a:pt x="1436" y="281"/>
                  </a:cubicBezTo>
                  <a:cubicBezTo>
                    <a:pt x="1238" y="281"/>
                    <a:pt x="1018" y="259"/>
                    <a:pt x="814" y="259"/>
                  </a:cubicBezTo>
                  <a:cubicBezTo>
                    <a:pt x="370" y="259"/>
                    <a:pt x="1" y="367"/>
                    <a:pt x="83" y="1055"/>
                  </a:cubicBezTo>
                  <a:cubicBezTo>
                    <a:pt x="160" y="1671"/>
                    <a:pt x="629" y="1783"/>
                    <a:pt x="1147" y="1783"/>
                  </a:cubicBezTo>
                  <a:cubicBezTo>
                    <a:pt x="1443" y="1783"/>
                    <a:pt x="1754" y="1746"/>
                    <a:pt x="2018" y="1746"/>
                  </a:cubicBezTo>
                  <a:cubicBezTo>
                    <a:pt x="3176" y="1729"/>
                    <a:pt x="4334" y="1625"/>
                    <a:pt x="5488" y="1625"/>
                  </a:cubicBezTo>
                  <a:cubicBezTo>
                    <a:pt x="6641" y="1625"/>
                    <a:pt x="7790" y="1729"/>
                    <a:pt x="8931" y="2126"/>
                  </a:cubicBezTo>
                  <a:cubicBezTo>
                    <a:pt x="9064" y="2171"/>
                    <a:pt x="9201" y="2192"/>
                    <a:pt x="9336" y="2192"/>
                  </a:cubicBezTo>
                  <a:cubicBezTo>
                    <a:pt x="9780" y="2192"/>
                    <a:pt x="10194" y="1955"/>
                    <a:pt x="10314" y="1504"/>
                  </a:cubicBezTo>
                  <a:cubicBezTo>
                    <a:pt x="10486" y="813"/>
                    <a:pt x="9761" y="744"/>
                    <a:pt x="9294" y="606"/>
                  </a:cubicBezTo>
                  <a:cubicBezTo>
                    <a:pt x="8746" y="426"/>
                    <a:pt x="8189" y="370"/>
                    <a:pt x="7630" y="370"/>
                  </a:cubicBezTo>
                  <a:cubicBezTo>
                    <a:pt x="6715" y="370"/>
                    <a:pt x="5795" y="519"/>
                    <a:pt x="4900" y="519"/>
                  </a:cubicBezTo>
                  <a:cubicBezTo>
                    <a:pt x="4133" y="519"/>
                    <a:pt x="3384" y="409"/>
                    <a:pt x="267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6" name="Google Shape;3686;p57"/>
            <p:cNvSpPr/>
            <p:nvPr/>
          </p:nvSpPr>
          <p:spPr>
            <a:xfrm>
              <a:off x="6497925" y="4391525"/>
              <a:ext cx="125725" cy="97375"/>
            </a:xfrm>
            <a:custGeom>
              <a:rect b="b" l="l" r="r" t="t"/>
              <a:pathLst>
                <a:path extrusionOk="0" h="3895" w="5029">
                  <a:moveTo>
                    <a:pt x="4062" y="0"/>
                  </a:moveTo>
                  <a:cubicBezTo>
                    <a:pt x="3557" y="0"/>
                    <a:pt x="2937" y="491"/>
                    <a:pt x="2445" y="491"/>
                  </a:cubicBezTo>
                  <a:cubicBezTo>
                    <a:pt x="2234" y="491"/>
                    <a:pt x="2046" y="401"/>
                    <a:pt x="1901" y="144"/>
                  </a:cubicBezTo>
                  <a:cubicBezTo>
                    <a:pt x="0" y="403"/>
                    <a:pt x="570" y="1975"/>
                    <a:pt x="225" y="2960"/>
                  </a:cubicBezTo>
                  <a:cubicBezTo>
                    <a:pt x="38" y="3485"/>
                    <a:pt x="566" y="3894"/>
                    <a:pt x="1172" y="3894"/>
                  </a:cubicBezTo>
                  <a:cubicBezTo>
                    <a:pt x="1185" y="3894"/>
                    <a:pt x="1197" y="3894"/>
                    <a:pt x="1210" y="3894"/>
                  </a:cubicBezTo>
                  <a:cubicBezTo>
                    <a:pt x="2298" y="3876"/>
                    <a:pt x="5029" y="1630"/>
                    <a:pt x="4804" y="783"/>
                  </a:cubicBezTo>
                  <a:cubicBezTo>
                    <a:pt x="4638" y="185"/>
                    <a:pt x="4372" y="0"/>
                    <a:pt x="406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7" name="Google Shape;3687;p57"/>
            <p:cNvSpPr/>
            <p:nvPr/>
          </p:nvSpPr>
          <p:spPr>
            <a:xfrm>
              <a:off x="5334875" y="2906300"/>
              <a:ext cx="82100" cy="128050"/>
            </a:xfrm>
            <a:custGeom>
              <a:rect b="b" l="l" r="r" t="t"/>
              <a:pathLst>
                <a:path extrusionOk="0" h="5122" w="3284">
                  <a:moveTo>
                    <a:pt x="519" y="1"/>
                  </a:moveTo>
                  <a:lnTo>
                    <a:pt x="380" y="139"/>
                  </a:lnTo>
                  <a:cubicBezTo>
                    <a:pt x="104" y="1452"/>
                    <a:pt x="0" y="2766"/>
                    <a:pt x="380" y="4062"/>
                  </a:cubicBezTo>
                  <a:cubicBezTo>
                    <a:pt x="534" y="4660"/>
                    <a:pt x="796" y="5122"/>
                    <a:pt x="1420" y="5122"/>
                  </a:cubicBezTo>
                  <a:cubicBezTo>
                    <a:pt x="1500" y="5122"/>
                    <a:pt x="1585" y="5114"/>
                    <a:pt x="1676" y="5099"/>
                  </a:cubicBezTo>
                  <a:cubicBezTo>
                    <a:pt x="2471" y="4978"/>
                    <a:pt x="3284" y="4408"/>
                    <a:pt x="3111" y="3734"/>
                  </a:cubicBezTo>
                  <a:cubicBezTo>
                    <a:pt x="2748" y="2213"/>
                    <a:pt x="2108" y="744"/>
                    <a:pt x="519"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8" name="Google Shape;3688;p57"/>
            <p:cNvSpPr/>
            <p:nvPr/>
          </p:nvSpPr>
          <p:spPr>
            <a:xfrm>
              <a:off x="4869125" y="997550"/>
              <a:ext cx="160750" cy="66150"/>
            </a:xfrm>
            <a:custGeom>
              <a:rect b="b" l="l" r="r" t="t"/>
              <a:pathLst>
                <a:path extrusionOk="0" h="2646" w="6430">
                  <a:moveTo>
                    <a:pt x="1040" y="1"/>
                  </a:moveTo>
                  <a:cubicBezTo>
                    <a:pt x="589" y="1"/>
                    <a:pt x="239" y="358"/>
                    <a:pt x="104" y="814"/>
                  </a:cubicBezTo>
                  <a:cubicBezTo>
                    <a:pt x="1" y="1108"/>
                    <a:pt x="191" y="1419"/>
                    <a:pt x="502" y="1470"/>
                  </a:cubicBezTo>
                  <a:cubicBezTo>
                    <a:pt x="1971" y="1885"/>
                    <a:pt x="3440" y="2283"/>
                    <a:pt x="4736" y="2646"/>
                  </a:cubicBezTo>
                  <a:cubicBezTo>
                    <a:pt x="5427" y="2611"/>
                    <a:pt x="5928" y="2611"/>
                    <a:pt x="6239" y="2127"/>
                  </a:cubicBezTo>
                  <a:cubicBezTo>
                    <a:pt x="6429" y="1851"/>
                    <a:pt x="6308" y="1470"/>
                    <a:pt x="6066" y="1419"/>
                  </a:cubicBezTo>
                  <a:cubicBezTo>
                    <a:pt x="4373" y="1021"/>
                    <a:pt x="2852" y="36"/>
                    <a:pt x="1072" y="2"/>
                  </a:cubicBezTo>
                  <a:cubicBezTo>
                    <a:pt x="1061" y="1"/>
                    <a:pt x="1051" y="1"/>
                    <a:pt x="104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89" name="Google Shape;3689;p57"/>
            <p:cNvSpPr/>
            <p:nvPr/>
          </p:nvSpPr>
          <p:spPr>
            <a:xfrm>
              <a:off x="3763550" y="998475"/>
              <a:ext cx="117975" cy="55725"/>
            </a:xfrm>
            <a:custGeom>
              <a:rect b="b" l="l" r="r" t="t"/>
              <a:pathLst>
                <a:path extrusionOk="0" h="2229" w="4719">
                  <a:moveTo>
                    <a:pt x="747" y="0"/>
                  </a:moveTo>
                  <a:cubicBezTo>
                    <a:pt x="407" y="0"/>
                    <a:pt x="65" y="161"/>
                    <a:pt x="18" y="690"/>
                  </a:cubicBezTo>
                  <a:cubicBezTo>
                    <a:pt x="0" y="863"/>
                    <a:pt x="190" y="1053"/>
                    <a:pt x="277" y="1243"/>
                  </a:cubicBezTo>
                  <a:lnTo>
                    <a:pt x="2333" y="2228"/>
                  </a:lnTo>
                  <a:cubicBezTo>
                    <a:pt x="2437" y="2220"/>
                    <a:pt x="2541" y="2220"/>
                    <a:pt x="2644" y="2220"/>
                  </a:cubicBezTo>
                  <a:cubicBezTo>
                    <a:pt x="2748" y="2220"/>
                    <a:pt x="2852" y="2220"/>
                    <a:pt x="2955" y="2211"/>
                  </a:cubicBezTo>
                  <a:cubicBezTo>
                    <a:pt x="3647" y="2142"/>
                    <a:pt x="4718" y="2090"/>
                    <a:pt x="4511" y="1261"/>
                  </a:cubicBezTo>
                  <a:cubicBezTo>
                    <a:pt x="4255" y="308"/>
                    <a:pt x="3582" y="187"/>
                    <a:pt x="2842" y="187"/>
                  </a:cubicBezTo>
                  <a:cubicBezTo>
                    <a:pt x="2589" y="187"/>
                    <a:pt x="2328" y="201"/>
                    <a:pt x="2074" y="201"/>
                  </a:cubicBezTo>
                  <a:cubicBezTo>
                    <a:pt x="1762" y="201"/>
                    <a:pt x="1460" y="180"/>
                    <a:pt x="1193" y="85"/>
                  </a:cubicBezTo>
                  <a:cubicBezTo>
                    <a:pt x="1066" y="36"/>
                    <a:pt x="907" y="0"/>
                    <a:pt x="74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0" name="Google Shape;3690;p57"/>
            <p:cNvSpPr/>
            <p:nvPr/>
          </p:nvSpPr>
          <p:spPr>
            <a:xfrm>
              <a:off x="6244750" y="3463175"/>
              <a:ext cx="127900" cy="76650"/>
            </a:xfrm>
            <a:custGeom>
              <a:rect b="b" l="l" r="r" t="t"/>
              <a:pathLst>
                <a:path extrusionOk="0" h="3066" w="5116">
                  <a:moveTo>
                    <a:pt x="4184" y="1"/>
                  </a:moveTo>
                  <a:cubicBezTo>
                    <a:pt x="4093" y="1"/>
                    <a:pt x="4000" y="13"/>
                    <a:pt x="3906" y="36"/>
                  </a:cubicBezTo>
                  <a:cubicBezTo>
                    <a:pt x="3232" y="209"/>
                    <a:pt x="2575" y="416"/>
                    <a:pt x="1918" y="641"/>
                  </a:cubicBezTo>
                  <a:lnTo>
                    <a:pt x="1936" y="641"/>
                  </a:lnTo>
                  <a:cubicBezTo>
                    <a:pt x="1659" y="848"/>
                    <a:pt x="1383" y="1038"/>
                    <a:pt x="1089" y="1194"/>
                  </a:cubicBezTo>
                  <a:cubicBezTo>
                    <a:pt x="432" y="1505"/>
                    <a:pt x="0" y="2093"/>
                    <a:pt x="311" y="2680"/>
                  </a:cubicBezTo>
                  <a:cubicBezTo>
                    <a:pt x="460" y="2964"/>
                    <a:pt x="650" y="3065"/>
                    <a:pt x="856" y="3065"/>
                  </a:cubicBezTo>
                  <a:cubicBezTo>
                    <a:pt x="1178" y="3065"/>
                    <a:pt x="1537" y="2818"/>
                    <a:pt x="1832" y="2628"/>
                  </a:cubicBezTo>
                  <a:cubicBezTo>
                    <a:pt x="2558" y="2093"/>
                    <a:pt x="3370" y="1695"/>
                    <a:pt x="4234" y="1436"/>
                  </a:cubicBezTo>
                  <a:cubicBezTo>
                    <a:pt x="4631" y="1332"/>
                    <a:pt x="5115" y="1108"/>
                    <a:pt x="4994" y="606"/>
                  </a:cubicBezTo>
                  <a:cubicBezTo>
                    <a:pt x="4883" y="203"/>
                    <a:pt x="4559" y="1"/>
                    <a:pt x="418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1" name="Google Shape;3691;p57"/>
            <p:cNvSpPr/>
            <p:nvPr/>
          </p:nvSpPr>
          <p:spPr>
            <a:xfrm>
              <a:off x="6286725" y="2464325"/>
              <a:ext cx="67775" cy="93850"/>
            </a:xfrm>
            <a:custGeom>
              <a:rect b="b" l="l" r="r" t="t"/>
              <a:pathLst>
                <a:path extrusionOk="0" h="3754" w="2711">
                  <a:moveTo>
                    <a:pt x="1532" y="0"/>
                  </a:moveTo>
                  <a:cubicBezTo>
                    <a:pt x="1516" y="0"/>
                    <a:pt x="1500" y="0"/>
                    <a:pt x="1484" y="1"/>
                  </a:cubicBezTo>
                  <a:cubicBezTo>
                    <a:pt x="187" y="53"/>
                    <a:pt x="239" y="1332"/>
                    <a:pt x="101" y="2265"/>
                  </a:cubicBezTo>
                  <a:cubicBezTo>
                    <a:pt x="1" y="3066"/>
                    <a:pt x="465" y="3754"/>
                    <a:pt x="1243" y="3754"/>
                  </a:cubicBezTo>
                  <a:cubicBezTo>
                    <a:pt x="1271" y="3754"/>
                    <a:pt x="1299" y="3753"/>
                    <a:pt x="1328" y="3751"/>
                  </a:cubicBezTo>
                  <a:cubicBezTo>
                    <a:pt x="2711" y="3682"/>
                    <a:pt x="1967" y="2403"/>
                    <a:pt x="2313" y="1815"/>
                  </a:cubicBezTo>
                  <a:cubicBezTo>
                    <a:pt x="2228" y="1050"/>
                    <a:pt x="2528" y="0"/>
                    <a:pt x="153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2" name="Google Shape;3692;p57"/>
            <p:cNvSpPr/>
            <p:nvPr/>
          </p:nvSpPr>
          <p:spPr>
            <a:xfrm>
              <a:off x="6279300" y="2861375"/>
              <a:ext cx="75625" cy="97275"/>
            </a:xfrm>
            <a:custGeom>
              <a:rect b="b" l="l" r="r" t="t"/>
              <a:pathLst>
                <a:path extrusionOk="0" h="3891" w="3025">
                  <a:moveTo>
                    <a:pt x="2403" y="1"/>
                  </a:moveTo>
                  <a:cubicBezTo>
                    <a:pt x="2178" y="1"/>
                    <a:pt x="1971" y="104"/>
                    <a:pt x="1850" y="277"/>
                  </a:cubicBezTo>
                  <a:cubicBezTo>
                    <a:pt x="1504" y="1193"/>
                    <a:pt x="882" y="1884"/>
                    <a:pt x="277" y="2610"/>
                  </a:cubicBezTo>
                  <a:cubicBezTo>
                    <a:pt x="35" y="2869"/>
                    <a:pt x="1" y="3284"/>
                    <a:pt x="208" y="3578"/>
                  </a:cubicBezTo>
                  <a:cubicBezTo>
                    <a:pt x="326" y="3766"/>
                    <a:pt x="507" y="3890"/>
                    <a:pt x="682" y="3890"/>
                  </a:cubicBezTo>
                  <a:cubicBezTo>
                    <a:pt x="764" y="3890"/>
                    <a:pt x="845" y="3863"/>
                    <a:pt x="916" y="3802"/>
                  </a:cubicBezTo>
                  <a:cubicBezTo>
                    <a:pt x="1815" y="3128"/>
                    <a:pt x="2731" y="2420"/>
                    <a:pt x="3025" y="1452"/>
                  </a:cubicBezTo>
                  <a:cubicBezTo>
                    <a:pt x="2973" y="744"/>
                    <a:pt x="2921" y="225"/>
                    <a:pt x="24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3" name="Google Shape;3693;p57"/>
            <p:cNvSpPr/>
            <p:nvPr/>
          </p:nvSpPr>
          <p:spPr>
            <a:xfrm>
              <a:off x="4145025" y="994975"/>
              <a:ext cx="111500" cy="47325"/>
            </a:xfrm>
            <a:custGeom>
              <a:rect b="b" l="l" r="r" t="t"/>
              <a:pathLst>
                <a:path extrusionOk="0" h="1893" w="4460">
                  <a:moveTo>
                    <a:pt x="1539" y="105"/>
                  </a:moveTo>
                  <a:cubicBezTo>
                    <a:pt x="969" y="243"/>
                    <a:pt x="139" y="1"/>
                    <a:pt x="70" y="744"/>
                  </a:cubicBezTo>
                  <a:cubicBezTo>
                    <a:pt x="1" y="1418"/>
                    <a:pt x="813" y="1418"/>
                    <a:pt x="1332" y="1556"/>
                  </a:cubicBezTo>
                  <a:cubicBezTo>
                    <a:pt x="1764" y="1677"/>
                    <a:pt x="2213" y="1764"/>
                    <a:pt x="2645" y="1815"/>
                  </a:cubicBezTo>
                  <a:cubicBezTo>
                    <a:pt x="2898" y="1847"/>
                    <a:pt x="3179" y="1893"/>
                    <a:pt x="3440" y="1893"/>
                  </a:cubicBezTo>
                  <a:cubicBezTo>
                    <a:pt x="3890" y="1893"/>
                    <a:pt x="4279" y="1756"/>
                    <a:pt x="4356" y="1176"/>
                  </a:cubicBezTo>
                  <a:cubicBezTo>
                    <a:pt x="4459" y="346"/>
                    <a:pt x="3561" y="416"/>
                    <a:pt x="2956" y="329"/>
                  </a:cubicBezTo>
                  <a:lnTo>
                    <a:pt x="1539" y="10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4" name="Google Shape;3694;p57"/>
            <p:cNvSpPr/>
            <p:nvPr/>
          </p:nvSpPr>
          <p:spPr>
            <a:xfrm>
              <a:off x="7213625" y="3803350"/>
              <a:ext cx="74075" cy="80050"/>
            </a:xfrm>
            <a:custGeom>
              <a:rect b="b" l="l" r="r" t="t"/>
              <a:pathLst>
                <a:path extrusionOk="0" h="3202" w="2963">
                  <a:moveTo>
                    <a:pt x="573" y="1"/>
                  </a:moveTo>
                  <a:cubicBezTo>
                    <a:pt x="233" y="1"/>
                    <a:pt x="0" y="333"/>
                    <a:pt x="59" y="704"/>
                  </a:cubicBezTo>
                  <a:cubicBezTo>
                    <a:pt x="284" y="1965"/>
                    <a:pt x="1096" y="2777"/>
                    <a:pt x="2289" y="3175"/>
                  </a:cubicBezTo>
                  <a:cubicBezTo>
                    <a:pt x="2343" y="3193"/>
                    <a:pt x="2395" y="3202"/>
                    <a:pt x="2445" y="3202"/>
                  </a:cubicBezTo>
                  <a:cubicBezTo>
                    <a:pt x="2729" y="3202"/>
                    <a:pt x="2933" y="2914"/>
                    <a:pt x="2963" y="2414"/>
                  </a:cubicBezTo>
                  <a:cubicBezTo>
                    <a:pt x="2341" y="1619"/>
                    <a:pt x="1960" y="427"/>
                    <a:pt x="751" y="30"/>
                  </a:cubicBezTo>
                  <a:cubicBezTo>
                    <a:pt x="689" y="10"/>
                    <a:pt x="630" y="1"/>
                    <a:pt x="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5" name="Google Shape;3695;p57"/>
            <p:cNvSpPr/>
            <p:nvPr/>
          </p:nvSpPr>
          <p:spPr>
            <a:xfrm>
              <a:off x="6542025" y="3118350"/>
              <a:ext cx="66075" cy="79800"/>
            </a:xfrm>
            <a:custGeom>
              <a:rect b="b" l="l" r="r" t="t"/>
              <a:pathLst>
                <a:path extrusionOk="0" h="3192" w="2643">
                  <a:moveTo>
                    <a:pt x="1295" y="1"/>
                  </a:moveTo>
                  <a:cubicBezTo>
                    <a:pt x="1273" y="1"/>
                    <a:pt x="1250" y="2"/>
                    <a:pt x="1226" y="4"/>
                  </a:cubicBezTo>
                  <a:cubicBezTo>
                    <a:pt x="275" y="108"/>
                    <a:pt x="51" y="954"/>
                    <a:pt x="33" y="1732"/>
                  </a:cubicBezTo>
                  <a:cubicBezTo>
                    <a:pt x="1" y="2354"/>
                    <a:pt x="200" y="3192"/>
                    <a:pt x="910" y="3192"/>
                  </a:cubicBezTo>
                  <a:cubicBezTo>
                    <a:pt x="950" y="3192"/>
                    <a:pt x="992" y="3189"/>
                    <a:pt x="1036" y="3184"/>
                  </a:cubicBezTo>
                  <a:cubicBezTo>
                    <a:pt x="2643" y="2959"/>
                    <a:pt x="1640" y="1767"/>
                    <a:pt x="1640" y="1110"/>
                  </a:cubicBezTo>
                  <a:cubicBezTo>
                    <a:pt x="1740" y="547"/>
                    <a:pt x="1792" y="1"/>
                    <a:pt x="129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6" name="Google Shape;3696;p57"/>
            <p:cNvSpPr/>
            <p:nvPr/>
          </p:nvSpPr>
          <p:spPr>
            <a:xfrm>
              <a:off x="4278100" y="987200"/>
              <a:ext cx="87225" cy="50150"/>
            </a:xfrm>
            <a:custGeom>
              <a:rect b="b" l="l" r="r" t="t"/>
              <a:pathLst>
                <a:path extrusionOk="0" h="2006" w="3489">
                  <a:moveTo>
                    <a:pt x="2519" y="46"/>
                  </a:moveTo>
                  <a:cubicBezTo>
                    <a:pt x="2407" y="46"/>
                    <a:pt x="2296" y="60"/>
                    <a:pt x="2195" y="87"/>
                  </a:cubicBezTo>
                  <a:cubicBezTo>
                    <a:pt x="1435" y="312"/>
                    <a:pt x="191" y="1"/>
                    <a:pt x="87" y="1107"/>
                  </a:cubicBezTo>
                  <a:cubicBezTo>
                    <a:pt x="1" y="1798"/>
                    <a:pt x="986" y="1746"/>
                    <a:pt x="1642" y="1781"/>
                  </a:cubicBezTo>
                  <a:cubicBezTo>
                    <a:pt x="2299" y="1556"/>
                    <a:pt x="3422" y="2005"/>
                    <a:pt x="3474" y="813"/>
                  </a:cubicBezTo>
                  <a:cubicBezTo>
                    <a:pt x="3488" y="284"/>
                    <a:pt x="2986" y="46"/>
                    <a:pt x="2519" y="46"/>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7" name="Google Shape;3697;p57"/>
            <p:cNvSpPr/>
            <p:nvPr/>
          </p:nvSpPr>
          <p:spPr>
            <a:xfrm>
              <a:off x="6595650" y="1204100"/>
              <a:ext cx="81075" cy="41800"/>
            </a:xfrm>
            <a:custGeom>
              <a:rect b="b" l="l" r="r" t="t"/>
              <a:pathLst>
                <a:path extrusionOk="0" h="1672" w="3243">
                  <a:moveTo>
                    <a:pt x="1466" y="121"/>
                  </a:moveTo>
                  <a:cubicBezTo>
                    <a:pt x="1366" y="163"/>
                    <a:pt x="1241" y="173"/>
                    <a:pt x="1106" y="173"/>
                  </a:cubicBezTo>
                  <a:cubicBezTo>
                    <a:pt x="987" y="173"/>
                    <a:pt x="861" y="165"/>
                    <a:pt x="738" y="165"/>
                  </a:cubicBezTo>
                  <a:cubicBezTo>
                    <a:pt x="371" y="165"/>
                    <a:pt x="34" y="234"/>
                    <a:pt x="14" y="778"/>
                  </a:cubicBezTo>
                  <a:cubicBezTo>
                    <a:pt x="0" y="1593"/>
                    <a:pt x="628" y="1660"/>
                    <a:pt x="1232" y="1660"/>
                  </a:cubicBezTo>
                  <a:cubicBezTo>
                    <a:pt x="1352" y="1660"/>
                    <a:pt x="1472" y="1658"/>
                    <a:pt x="1585" y="1658"/>
                  </a:cubicBezTo>
                  <a:cubicBezTo>
                    <a:pt x="1627" y="1658"/>
                    <a:pt x="1668" y="1658"/>
                    <a:pt x="1708" y="1659"/>
                  </a:cubicBezTo>
                  <a:cubicBezTo>
                    <a:pt x="1826" y="1666"/>
                    <a:pt x="1954" y="1672"/>
                    <a:pt x="2085" y="1672"/>
                  </a:cubicBezTo>
                  <a:cubicBezTo>
                    <a:pt x="2644" y="1672"/>
                    <a:pt x="3242" y="1563"/>
                    <a:pt x="3228" y="933"/>
                  </a:cubicBezTo>
                  <a:cubicBezTo>
                    <a:pt x="3194" y="0"/>
                    <a:pt x="2209" y="207"/>
                    <a:pt x="1466" y="12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8" name="Google Shape;3698;p57"/>
            <p:cNvSpPr/>
            <p:nvPr/>
          </p:nvSpPr>
          <p:spPr>
            <a:xfrm>
              <a:off x="5040350" y="1034625"/>
              <a:ext cx="81550" cy="46975"/>
            </a:xfrm>
            <a:custGeom>
              <a:rect b="b" l="l" r="r" t="t"/>
              <a:pathLst>
                <a:path extrusionOk="0" h="1879" w="3262">
                  <a:moveTo>
                    <a:pt x="1625" y="1"/>
                  </a:moveTo>
                  <a:cubicBezTo>
                    <a:pt x="803" y="1"/>
                    <a:pt x="279" y="461"/>
                    <a:pt x="99" y="1249"/>
                  </a:cubicBezTo>
                  <a:cubicBezTo>
                    <a:pt x="0" y="1616"/>
                    <a:pt x="339" y="1879"/>
                    <a:pt x="645" y="1879"/>
                  </a:cubicBezTo>
                  <a:cubicBezTo>
                    <a:pt x="714" y="1879"/>
                    <a:pt x="781" y="1865"/>
                    <a:pt x="842" y="1837"/>
                  </a:cubicBezTo>
                  <a:cubicBezTo>
                    <a:pt x="1620" y="1474"/>
                    <a:pt x="2829" y="1750"/>
                    <a:pt x="3106" y="800"/>
                  </a:cubicBezTo>
                  <a:cubicBezTo>
                    <a:pt x="3261" y="229"/>
                    <a:pt x="2363" y="22"/>
                    <a:pt x="1758" y="5"/>
                  </a:cubicBezTo>
                  <a:cubicBezTo>
                    <a:pt x="1713" y="2"/>
                    <a:pt x="1668" y="1"/>
                    <a:pt x="16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99" name="Google Shape;3699;p57"/>
            <p:cNvSpPr/>
            <p:nvPr/>
          </p:nvSpPr>
          <p:spPr>
            <a:xfrm>
              <a:off x="6380950" y="3302475"/>
              <a:ext cx="77800" cy="40225"/>
            </a:xfrm>
            <a:custGeom>
              <a:rect b="b" l="l" r="r" t="t"/>
              <a:pathLst>
                <a:path extrusionOk="0" h="1609" w="3112">
                  <a:moveTo>
                    <a:pt x="843" y="80"/>
                  </a:moveTo>
                  <a:cubicBezTo>
                    <a:pt x="352" y="80"/>
                    <a:pt x="1" y="466"/>
                    <a:pt x="65" y="882"/>
                  </a:cubicBezTo>
                  <a:cubicBezTo>
                    <a:pt x="161" y="1545"/>
                    <a:pt x="602" y="1578"/>
                    <a:pt x="1054" y="1578"/>
                  </a:cubicBezTo>
                  <a:cubicBezTo>
                    <a:pt x="1103" y="1578"/>
                    <a:pt x="1152" y="1577"/>
                    <a:pt x="1201" y="1577"/>
                  </a:cubicBezTo>
                  <a:cubicBezTo>
                    <a:pt x="1347" y="1577"/>
                    <a:pt x="1491" y="1581"/>
                    <a:pt x="1620" y="1608"/>
                  </a:cubicBezTo>
                  <a:cubicBezTo>
                    <a:pt x="1746" y="1549"/>
                    <a:pt x="1903" y="1535"/>
                    <a:pt x="2065" y="1535"/>
                  </a:cubicBezTo>
                  <a:cubicBezTo>
                    <a:pt x="2212" y="1535"/>
                    <a:pt x="2363" y="1547"/>
                    <a:pt x="2502" y="1547"/>
                  </a:cubicBezTo>
                  <a:cubicBezTo>
                    <a:pt x="2845" y="1547"/>
                    <a:pt x="3112" y="1478"/>
                    <a:pt x="3037" y="1003"/>
                  </a:cubicBezTo>
                  <a:cubicBezTo>
                    <a:pt x="2882" y="1"/>
                    <a:pt x="1741" y="191"/>
                    <a:pt x="963" y="87"/>
                  </a:cubicBezTo>
                  <a:cubicBezTo>
                    <a:pt x="923" y="82"/>
                    <a:pt x="882" y="80"/>
                    <a:pt x="843" y="8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0" name="Google Shape;3700;p57"/>
            <p:cNvSpPr/>
            <p:nvPr/>
          </p:nvSpPr>
          <p:spPr>
            <a:xfrm>
              <a:off x="4384825" y="996700"/>
              <a:ext cx="62025" cy="39775"/>
            </a:xfrm>
            <a:custGeom>
              <a:rect b="b" l="l" r="r" t="t"/>
              <a:pathLst>
                <a:path extrusionOk="0" h="1591" w="2481">
                  <a:moveTo>
                    <a:pt x="1811" y="155"/>
                  </a:moveTo>
                  <a:cubicBezTo>
                    <a:pt x="1713" y="155"/>
                    <a:pt x="1613" y="168"/>
                    <a:pt x="1521" y="191"/>
                  </a:cubicBezTo>
                  <a:cubicBezTo>
                    <a:pt x="985" y="312"/>
                    <a:pt x="121" y="1"/>
                    <a:pt x="52" y="917"/>
                  </a:cubicBezTo>
                  <a:cubicBezTo>
                    <a:pt x="0" y="1487"/>
                    <a:pt x="536" y="1574"/>
                    <a:pt x="1054" y="1591"/>
                  </a:cubicBezTo>
                  <a:cubicBezTo>
                    <a:pt x="1573" y="1418"/>
                    <a:pt x="2385" y="1556"/>
                    <a:pt x="2454" y="727"/>
                  </a:cubicBezTo>
                  <a:cubicBezTo>
                    <a:pt x="2481" y="311"/>
                    <a:pt x="2153" y="155"/>
                    <a:pt x="1811" y="155"/>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1" name="Google Shape;3701;p57"/>
            <p:cNvSpPr/>
            <p:nvPr/>
          </p:nvSpPr>
          <p:spPr>
            <a:xfrm>
              <a:off x="2100625" y="1004500"/>
              <a:ext cx="520200" cy="95050"/>
            </a:xfrm>
            <a:custGeom>
              <a:rect b="b" l="l" r="r" t="t"/>
              <a:pathLst>
                <a:path extrusionOk="0" h="3802" w="20808">
                  <a:moveTo>
                    <a:pt x="20756" y="0"/>
                  </a:moveTo>
                  <a:lnTo>
                    <a:pt x="20738" y="17"/>
                  </a:lnTo>
                  <a:lnTo>
                    <a:pt x="20773" y="17"/>
                  </a:lnTo>
                  <a:lnTo>
                    <a:pt x="20808" y="0"/>
                  </a:lnTo>
                  <a:close/>
                  <a:moveTo>
                    <a:pt x="1" y="3785"/>
                  </a:moveTo>
                  <a:lnTo>
                    <a:pt x="1" y="3802"/>
                  </a:lnTo>
                  <a:lnTo>
                    <a:pt x="18" y="3802"/>
                  </a:lnTo>
                  <a:lnTo>
                    <a:pt x="18" y="3785"/>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2" name="Google Shape;3702;p57"/>
            <p:cNvSpPr/>
            <p:nvPr/>
          </p:nvSpPr>
          <p:spPr>
            <a:xfrm>
              <a:off x="233350" y="949250"/>
              <a:ext cx="3232550" cy="3802300"/>
            </a:xfrm>
            <a:custGeom>
              <a:rect b="b" l="l" r="r" t="t"/>
              <a:pathLst>
                <a:path extrusionOk="0" h="152092" w="129302">
                  <a:moveTo>
                    <a:pt x="97270" y="1644"/>
                  </a:moveTo>
                  <a:cubicBezTo>
                    <a:pt x="97347" y="1644"/>
                    <a:pt x="97424" y="1648"/>
                    <a:pt x="97503" y="1657"/>
                  </a:cubicBezTo>
                  <a:cubicBezTo>
                    <a:pt x="97555" y="1674"/>
                    <a:pt x="97607" y="1692"/>
                    <a:pt x="97642" y="1709"/>
                  </a:cubicBezTo>
                  <a:lnTo>
                    <a:pt x="95601" y="2170"/>
                  </a:lnTo>
                  <a:lnTo>
                    <a:pt x="95601" y="2170"/>
                  </a:lnTo>
                  <a:cubicBezTo>
                    <a:pt x="96129" y="1917"/>
                    <a:pt x="96661" y="1644"/>
                    <a:pt x="97270" y="1644"/>
                  </a:cubicBezTo>
                  <a:close/>
                  <a:moveTo>
                    <a:pt x="95473" y="2210"/>
                  </a:moveTo>
                  <a:lnTo>
                    <a:pt x="95447" y="2227"/>
                  </a:lnTo>
                  <a:lnTo>
                    <a:pt x="95429" y="2227"/>
                  </a:lnTo>
                  <a:lnTo>
                    <a:pt x="95464" y="2210"/>
                  </a:lnTo>
                  <a:close/>
                  <a:moveTo>
                    <a:pt x="68358" y="8951"/>
                  </a:moveTo>
                  <a:cubicBezTo>
                    <a:pt x="68553" y="8951"/>
                    <a:pt x="68761" y="9049"/>
                    <a:pt x="68989" y="9313"/>
                  </a:cubicBezTo>
                  <a:cubicBezTo>
                    <a:pt x="69208" y="9280"/>
                    <a:pt x="69420" y="9268"/>
                    <a:pt x="69634" y="9268"/>
                  </a:cubicBezTo>
                  <a:cubicBezTo>
                    <a:pt x="69758" y="9268"/>
                    <a:pt x="69882" y="9272"/>
                    <a:pt x="70008" y="9278"/>
                  </a:cubicBezTo>
                  <a:cubicBezTo>
                    <a:pt x="70061" y="9286"/>
                    <a:pt x="70117" y="9289"/>
                    <a:pt x="70177" y="9289"/>
                  </a:cubicBezTo>
                  <a:cubicBezTo>
                    <a:pt x="70522" y="9289"/>
                    <a:pt x="70965" y="9176"/>
                    <a:pt x="71318" y="9176"/>
                  </a:cubicBezTo>
                  <a:cubicBezTo>
                    <a:pt x="71841" y="9176"/>
                    <a:pt x="72167" y="9425"/>
                    <a:pt x="71685" y="10661"/>
                  </a:cubicBezTo>
                  <a:cubicBezTo>
                    <a:pt x="71581" y="10937"/>
                    <a:pt x="71823" y="11265"/>
                    <a:pt x="72151" y="11386"/>
                  </a:cubicBezTo>
                  <a:cubicBezTo>
                    <a:pt x="72428" y="11438"/>
                    <a:pt x="72722" y="11490"/>
                    <a:pt x="72998" y="11507"/>
                  </a:cubicBezTo>
                  <a:cubicBezTo>
                    <a:pt x="72652" y="11922"/>
                    <a:pt x="72359" y="12406"/>
                    <a:pt x="71927" y="12717"/>
                  </a:cubicBezTo>
                  <a:cubicBezTo>
                    <a:pt x="71831" y="12786"/>
                    <a:pt x="71741" y="12813"/>
                    <a:pt x="71654" y="12813"/>
                  </a:cubicBezTo>
                  <a:cubicBezTo>
                    <a:pt x="71349" y="12813"/>
                    <a:pt x="71090" y="12473"/>
                    <a:pt x="70821" y="12406"/>
                  </a:cubicBezTo>
                  <a:cubicBezTo>
                    <a:pt x="69127" y="11939"/>
                    <a:pt x="69334" y="10488"/>
                    <a:pt x="68989" y="9313"/>
                  </a:cubicBezTo>
                  <a:lnTo>
                    <a:pt x="67330" y="9520"/>
                  </a:lnTo>
                  <a:cubicBezTo>
                    <a:pt x="67668" y="9295"/>
                    <a:pt x="67992" y="8951"/>
                    <a:pt x="68358" y="8951"/>
                  </a:cubicBezTo>
                  <a:close/>
                  <a:moveTo>
                    <a:pt x="51546" y="12467"/>
                  </a:moveTo>
                  <a:cubicBezTo>
                    <a:pt x="51593" y="12467"/>
                    <a:pt x="51647" y="12470"/>
                    <a:pt x="51707" y="12475"/>
                  </a:cubicBezTo>
                  <a:cubicBezTo>
                    <a:pt x="51897" y="12648"/>
                    <a:pt x="52157" y="12890"/>
                    <a:pt x="52433" y="13115"/>
                  </a:cubicBezTo>
                  <a:cubicBezTo>
                    <a:pt x="52260" y="13270"/>
                    <a:pt x="52053" y="13374"/>
                    <a:pt x="51845" y="13460"/>
                  </a:cubicBezTo>
                  <a:cubicBezTo>
                    <a:pt x="51802" y="13467"/>
                    <a:pt x="51764" y="13470"/>
                    <a:pt x="51729" y="13470"/>
                  </a:cubicBezTo>
                  <a:cubicBezTo>
                    <a:pt x="51300" y="13470"/>
                    <a:pt x="51439" y="13007"/>
                    <a:pt x="51327" y="12752"/>
                  </a:cubicBezTo>
                  <a:cubicBezTo>
                    <a:pt x="51225" y="12548"/>
                    <a:pt x="51295" y="12467"/>
                    <a:pt x="51546" y="12467"/>
                  </a:cubicBezTo>
                  <a:close/>
                  <a:moveTo>
                    <a:pt x="55481" y="12549"/>
                  </a:moveTo>
                  <a:cubicBezTo>
                    <a:pt x="55526" y="12549"/>
                    <a:pt x="55570" y="12553"/>
                    <a:pt x="55613" y="12562"/>
                  </a:cubicBezTo>
                  <a:lnTo>
                    <a:pt x="54576" y="13789"/>
                  </a:lnTo>
                  <a:lnTo>
                    <a:pt x="53954" y="13184"/>
                  </a:lnTo>
                  <a:cubicBezTo>
                    <a:pt x="54420" y="12976"/>
                    <a:pt x="54870" y="12752"/>
                    <a:pt x="55336" y="12562"/>
                  </a:cubicBezTo>
                  <a:cubicBezTo>
                    <a:pt x="55388" y="12553"/>
                    <a:pt x="55436" y="12549"/>
                    <a:pt x="55481" y="12549"/>
                  </a:cubicBezTo>
                  <a:close/>
                  <a:moveTo>
                    <a:pt x="116966" y="0"/>
                  </a:moveTo>
                  <a:cubicBezTo>
                    <a:pt x="112339" y="0"/>
                    <a:pt x="107712" y="747"/>
                    <a:pt x="103085" y="1035"/>
                  </a:cubicBezTo>
                  <a:cubicBezTo>
                    <a:pt x="101910" y="1104"/>
                    <a:pt x="100735" y="983"/>
                    <a:pt x="99542" y="1260"/>
                  </a:cubicBezTo>
                  <a:cubicBezTo>
                    <a:pt x="99533" y="1262"/>
                    <a:pt x="99523" y="1263"/>
                    <a:pt x="99512" y="1263"/>
                  </a:cubicBezTo>
                  <a:cubicBezTo>
                    <a:pt x="99194" y="1263"/>
                    <a:pt x="98389" y="307"/>
                    <a:pt x="97503" y="240"/>
                  </a:cubicBezTo>
                  <a:cubicBezTo>
                    <a:pt x="96554" y="172"/>
                    <a:pt x="95607" y="143"/>
                    <a:pt x="94661" y="143"/>
                  </a:cubicBezTo>
                  <a:cubicBezTo>
                    <a:pt x="91541" y="143"/>
                    <a:pt x="88432" y="459"/>
                    <a:pt x="85303" y="724"/>
                  </a:cubicBezTo>
                  <a:cubicBezTo>
                    <a:pt x="83379" y="875"/>
                    <a:pt x="81549" y="1637"/>
                    <a:pt x="79578" y="1637"/>
                  </a:cubicBezTo>
                  <a:cubicBezTo>
                    <a:pt x="79300" y="1637"/>
                    <a:pt x="79020" y="1622"/>
                    <a:pt x="78736" y="1588"/>
                  </a:cubicBezTo>
                  <a:cubicBezTo>
                    <a:pt x="78573" y="1568"/>
                    <a:pt x="78403" y="1557"/>
                    <a:pt x="78229" y="1557"/>
                  </a:cubicBezTo>
                  <a:cubicBezTo>
                    <a:pt x="77349" y="1557"/>
                    <a:pt x="76386" y="1840"/>
                    <a:pt x="75953" y="2677"/>
                  </a:cubicBezTo>
                  <a:cubicBezTo>
                    <a:pt x="75538" y="3489"/>
                    <a:pt x="76333" y="4163"/>
                    <a:pt x="76956" y="4750"/>
                  </a:cubicBezTo>
                  <a:cubicBezTo>
                    <a:pt x="77215" y="4992"/>
                    <a:pt x="77232" y="5511"/>
                    <a:pt x="77370" y="5891"/>
                  </a:cubicBezTo>
                  <a:cubicBezTo>
                    <a:pt x="77348" y="5890"/>
                    <a:pt x="77325" y="5889"/>
                    <a:pt x="77301" y="5889"/>
                  </a:cubicBezTo>
                  <a:cubicBezTo>
                    <a:pt x="77154" y="5889"/>
                    <a:pt x="76988" y="5912"/>
                    <a:pt x="76844" y="5912"/>
                  </a:cubicBezTo>
                  <a:cubicBezTo>
                    <a:pt x="76726" y="5912"/>
                    <a:pt x="76623" y="5896"/>
                    <a:pt x="76558" y="5839"/>
                  </a:cubicBezTo>
                  <a:cubicBezTo>
                    <a:pt x="76285" y="5586"/>
                    <a:pt x="76034" y="5489"/>
                    <a:pt x="75796" y="5489"/>
                  </a:cubicBezTo>
                  <a:cubicBezTo>
                    <a:pt x="75417" y="5489"/>
                    <a:pt x="75070" y="5733"/>
                    <a:pt x="74709" y="5977"/>
                  </a:cubicBezTo>
                  <a:lnTo>
                    <a:pt x="74709" y="5995"/>
                  </a:lnTo>
                  <a:lnTo>
                    <a:pt x="74692" y="5995"/>
                  </a:lnTo>
                  <a:cubicBezTo>
                    <a:pt x="74415" y="6358"/>
                    <a:pt x="73707" y="6479"/>
                    <a:pt x="73897" y="7066"/>
                  </a:cubicBezTo>
                  <a:cubicBezTo>
                    <a:pt x="74104" y="7654"/>
                    <a:pt x="74761" y="7671"/>
                    <a:pt x="75331" y="7723"/>
                  </a:cubicBezTo>
                  <a:lnTo>
                    <a:pt x="75625" y="7723"/>
                  </a:lnTo>
                  <a:lnTo>
                    <a:pt x="77146" y="7982"/>
                  </a:lnTo>
                  <a:cubicBezTo>
                    <a:pt x="76904" y="8068"/>
                    <a:pt x="76662" y="8120"/>
                    <a:pt x="76403" y="8120"/>
                  </a:cubicBezTo>
                  <a:cubicBezTo>
                    <a:pt x="76178" y="8103"/>
                    <a:pt x="75970" y="7930"/>
                    <a:pt x="75729" y="7861"/>
                  </a:cubicBezTo>
                  <a:cubicBezTo>
                    <a:pt x="75594" y="7823"/>
                    <a:pt x="75464" y="7807"/>
                    <a:pt x="75337" y="7807"/>
                  </a:cubicBezTo>
                  <a:cubicBezTo>
                    <a:pt x="74777" y="7807"/>
                    <a:pt x="74273" y="8116"/>
                    <a:pt x="73724" y="8172"/>
                  </a:cubicBezTo>
                  <a:cubicBezTo>
                    <a:pt x="73717" y="8173"/>
                    <a:pt x="73710" y="8174"/>
                    <a:pt x="73702" y="8174"/>
                  </a:cubicBezTo>
                  <a:cubicBezTo>
                    <a:pt x="73450" y="8174"/>
                    <a:pt x="72913" y="7613"/>
                    <a:pt x="72946" y="7394"/>
                  </a:cubicBezTo>
                  <a:cubicBezTo>
                    <a:pt x="73102" y="6479"/>
                    <a:pt x="73810" y="6098"/>
                    <a:pt x="74674" y="5995"/>
                  </a:cubicBezTo>
                  <a:lnTo>
                    <a:pt x="74674" y="5977"/>
                  </a:lnTo>
                  <a:cubicBezTo>
                    <a:pt x="74726" y="5545"/>
                    <a:pt x="74830" y="5113"/>
                    <a:pt x="74951" y="4681"/>
                  </a:cubicBezTo>
                  <a:cubicBezTo>
                    <a:pt x="75072" y="4370"/>
                    <a:pt x="75435" y="4076"/>
                    <a:pt x="75124" y="3748"/>
                  </a:cubicBezTo>
                  <a:cubicBezTo>
                    <a:pt x="74832" y="3467"/>
                    <a:pt x="74483" y="3396"/>
                    <a:pt x="74119" y="3396"/>
                  </a:cubicBezTo>
                  <a:cubicBezTo>
                    <a:pt x="73856" y="3396"/>
                    <a:pt x="73587" y="3433"/>
                    <a:pt x="73326" y="3454"/>
                  </a:cubicBezTo>
                  <a:cubicBezTo>
                    <a:pt x="72946" y="3506"/>
                    <a:pt x="72756" y="3748"/>
                    <a:pt x="72704" y="4180"/>
                  </a:cubicBezTo>
                  <a:cubicBezTo>
                    <a:pt x="72601" y="5252"/>
                    <a:pt x="72134" y="6098"/>
                    <a:pt x="70959" y="6340"/>
                  </a:cubicBezTo>
                  <a:cubicBezTo>
                    <a:pt x="70855" y="6427"/>
                    <a:pt x="70769" y="6513"/>
                    <a:pt x="70665" y="6617"/>
                  </a:cubicBezTo>
                  <a:cubicBezTo>
                    <a:pt x="70786" y="6859"/>
                    <a:pt x="70924" y="7083"/>
                    <a:pt x="71097" y="7291"/>
                  </a:cubicBezTo>
                  <a:cubicBezTo>
                    <a:pt x="71304" y="7412"/>
                    <a:pt x="71546" y="7515"/>
                    <a:pt x="71788" y="7567"/>
                  </a:cubicBezTo>
                  <a:cubicBezTo>
                    <a:pt x="71650" y="7550"/>
                    <a:pt x="71512" y="7541"/>
                    <a:pt x="71374" y="7541"/>
                  </a:cubicBezTo>
                  <a:cubicBezTo>
                    <a:pt x="71235" y="7541"/>
                    <a:pt x="71097" y="7550"/>
                    <a:pt x="70959" y="7567"/>
                  </a:cubicBezTo>
                  <a:cubicBezTo>
                    <a:pt x="70569" y="7671"/>
                    <a:pt x="70173" y="7708"/>
                    <a:pt x="69775" y="7708"/>
                  </a:cubicBezTo>
                  <a:cubicBezTo>
                    <a:pt x="68812" y="7708"/>
                    <a:pt x="67832" y="7494"/>
                    <a:pt x="66868" y="7494"/>
                  </a:cubicBezTo>
                  <a:cubicBezTo>
                    <a:pt x="66108" y="7494"/>
                    <a:pt x="65357" y="7627"/>
                    <a:pt x="64634" y="8103"/>
                  </a:cubicBezTo>
                  <a:cubicBezTo>
                    <a:pt x="64271" y="8345"/>
                    <a:pt x="63580" y="8379"/>
                    <a:pt x="63666" y="8863"/>
                  </a:cubicBezTo>
                  <a:cubicBezTo>
                    <a:pt x="63752" y="9382"/>
                    <a:pt x="64167" y="9900"/>
                    <a:pt x="64547" y="10315"/>
                  </a:cubicBezTo>
                  <a:cubicBezTo>
                    <a:pt x="64666" y="10447"/>
                    <a:pt x="64798" y="10498"/>
                    <a:pt x="64939" y="10498"/>
                  </a:cubicBezTo>
                  <a:cubicBezTo>
                    <a:pt x="65148" y="10498"/>
                    <a:pt x="65375" y="10387"/>
                    <a:pt x="65602" y="10263"/>
                  </a:cubicBezTo>
                  <a:cubicBezTo>
                    <a:pt x="66124" y="9977"/>
                    <a:pt x="66711" y="9789"/>
                    <a:pt x="67269" y="9556"/>
                  </a:cubicBezTo>
                  <a:lnTo>
                    <a:pt x="67269" y="9556"/>
                  </a:lnTo>
                  <a:cubicBezTo>
                    <a:pt x="66173" y="11022"/>
                    <a:pt x="64072" y="10911"/>
                    <a:pt x="62975" y="11974"/>
                  </a:cubicBezTo>
                  <a:cubicBezTo>
                    <a:pt x="62086" y="12850"/>
                    <a:pt x="61268" y="13162"/>
                    <a:pt x="60357" y="13162"/>
                  </a:cubicBezTo>
                  <a:cubicBezTo>
                    <a:pt x="59993" y="13162"/>
                    <a:pt x="59613" y="13112"/>
                    <a:pt x="59207" y="13028"/>
                  </a:cubicBezTo>
                  <a:cubicBezTo>
                    <a:pt x="58430" y="12873"/>
                    <a:pt x="57687" y="12510"/>
                    <a:pt x="56926" y="12233"/>
                  </a:cubicBezTo>
                  <a:cubicBezTo>
                    <a:pt x="57173" y="12050"/>
                    <a:pt x="57402" y="11981"/>
                    <a:pt x="57619" y="11981"/>
                  </a:cubicBezTo>
                  <a:cubicBezTo>
                    <a:pt x="58162" y="11981"/>
                    <a:pt x="58632" y="12416"/>
                    <a:pt x="59138" y="12613"/>
                  </a:cubicBezTo>
                  <a:cubicBezTo>
                    <a:pt x="59332" y="12687"/>
                    <a:pt x="59512" y="12718"/>
                    <a:pt x="59680" y="12718"/>
                  </a:cubicBezTo>
                  <a:cubicBezTo>
                    <a:pt x="60502" y="12718"/>
                    <a:pt x="61062" y="11967"/>
                    <a:pt x="61765" y="11680"/>
                  </a:cubicBezTo>
                  <a:cubicBezTo>
                    <a:pt x="62404" y="11421"/>
                    <a:pt x="61903" y="10851"/>
                    <a:pt x="61661" y="10384"/>
                  </a:cubicBezTo>
                  <a:cubicBezTo>
                    <a:pt x="61454" y="9987"/>
                    <a:pt x="61921" y="9745"/>
                    <a:pt x="62249" y="9537"/>
                  </a:cubicBezTo>
                  <a:cubicBezTo>
                    <a:pt x="62664" y="9295"/>
                    <a:pt x="63441" y="9226"/>
                    <a:pt x="63182" y="8518"/>
                  </a:cubicBezTo>
                  <a:cubicBezTo>
                    <a:pt x="63018" y="8098"/>
                    <a:pt x="62703" y="8030"/>
                    <a:pt x="62354" y="8030"/>
                  </a:cubicBezTo>
                  <a:cubicBezTo>
                    <a:pt x="62187" y="8030"/>
                    <a:pt x="62013" y="8045"/>
                    <a:pt x="61845" y="8045"/>
                  </a:cubicBezTo>
                  <a:cubicBezTo>
                    <a:pt x="61771" y="8045"/>
                    <a:pt x="61698" y="8042"/>
                    <a:pt x="61627" y="8034"/>
                  </a:cubicBezTo>
                  <a:cubicBezTo>
                    <a:pt x="61564" y="8027"/>
                    <a:pt x="61502" y="8024"/>
                    <a:pt x="61440" y="8024"/>
                  </a:cubicBezTo>
                  <a:cubicBezTo>
                    <a:pt x="60620" y="8024"/>
                    <a:pt x="59973" y="8583"/>
                    <a:pt x="59080" y="8583"/>
                  </a:cubicBezTo>
                  <a:cubicBezTo>
                    <a:pt x="59004" y="8583"/>
                    <a:pt x="58925" y="8579"/>
                    <a:pt x="58844" y="8570"/>
                  </a:cubicBezTo>
                  <a:cubicBezTo>
                    <a:pt x="57410" y="8414"/>
                    <a:pt x="56391" y="7671"/>
                    <a:pt x="55181" y="7187"/>
                  </a:cubicBezTo>
                  <a:cubicBezTo>
                    <a:pt x="54440" y="6892"/>
                    <a:pt x="53723" y="6767"/>
                    <a:pt x="53025" y="6767"/>
                  </a:cubicBezTo>
                  <a:cubicBezTo>
                    <a:pt x="51022" y="6767"/>
                    <a:pt x="49177" y="7799"/>
                    <a:pt x="47370" y="8812"/>
                  </a:cubicBezTo>
                  <a:cubicBezTo>
                    <a:pt x="46903" y="9071"/>
                    <a:pt x="46765" y="9434"/>
                    <a:pt x="46972" y="9969"/>
                  </a:cubicBezTo>
                  <a:cubicBezTo>
                    <a:pt x="47155" y="10426"/>
                    <a:pt x="47351" y="10748"/>
                    <a:pt x="47819" y="10748"/>
                  </a:cubicBezTo>
                  <a:cubicBezTo>
                    <a:pt x="47883" y="10748"/>
                    <a:pt x="47952" y="10742"/>
                    <a:pt x="48026" y="10730"/>
                  </a:cubicBezTo>
                  <a:lnTo>
                    <a:pt x="50498" y="10280"/>
                  </a:lnTo>
                  <a:cubicBezTo>
                    <a:pt x="50618" y="10263"/>
                    <a:pt x="50739" y="10229"/>
                    <a:pt x="50878" y="10194"/>
                  </a:cubicBezTo>
                  <a:lnTo>
                    <a:pt x="50878" y="10194"/>
                  </a:lnTo>
                  <a:cubicBezTo>
                    <a:pt x="50878" y="10298"/>
                    <a:pt x="50860" y="10401"/>
                    <a:pt x="50860" y="10505"/>
                  </a:cubicBezTo>
                  <a:cubicBezTo>
                    <a:pt x="50614" y="11663"/>
                    <a:pt x="50148" y="12321"/>
                    <a:pt x="49280" y="12321"/>
                  </a:cubicBezTo>
                  <a:cubicBezTo>
                    <a:pt x="48931" y="12321"/>
                    <a:pt x="48517" y="12214"/>
                    <a:pt x="48026" y="11991"/>
                  </a:cubicBezTo>
                  <a:cubicBezTo>
                    <a:pt x="46374" y="11254"/>
                    <a:pt x="44693" y="10979"/>
                    <a:pt x="42955" y="10979"/>
                  </a:cubicBezTo>
                  <a:cubicBezTo>
                    <a:pt x="42002" y="10979"/>
                    <a:pt x="41033" y="11062"/>
                    <a:pt x="40042" y="11196"/>
                  </a:cubicBezTo>
                  <a:cubicBezTo>
                    <a:pt x="38536" y="11404"/>
                    <a:pt x="37062" y="12285"/>
                    <a:pt x="35569" y="12285"/>
                  </a:cubicBezTo>
                  <a:cubicBezTo>
                    <a:pt x="35195" y="12285"/>
                    <a:pt x="34820" y="12230"/>
                    <a:pt x="34443" y="12095"/>
                  </a:cubicBezTo>
                  <a:cubicBezTo>
                    <a:pt x="32698" y="11490"/>
                    <a:pt x="30900" y="11110"/>
                    <a:pt x="29068" y="10920"/>
                  </a:cubicBezTo>
                  <a:cubicBezTo>
                    <a:pt x="27080" y="10698"/>
                    <a:pt x="25171" y="10202"/>
                    <a:pt x="23146" y="10202"/>
                  </a:cubicBezTo>
                  <a:cubicBezTo>
                    <a:pt x="22337" y="10202"/>
                    <a:pt x="21510" y="10281"/>
                    <a:pt x="20652" y="10488"/>
                  </a:cubicBezTo>
                  <a:cubicBezTo>
                    <a:pt x="18383" y="11055"/>
                    <a:pt x="16215" y="12269"/>
                    <a:pt x="13793" y="12269"/>
                  </a:cubicBezTo>
                  <a:cubicBezTo>
                    <a:pt x="13559" y="12269"/>
                    <a:pt x="13322" y="12258"/>
                    <a:pt x="13083" y="12233"/>
                  </a:cubicBezTo>
                  <a:cubicBezTo>
                    <a:pt x="13049" y="12230"/>
                    <a:pt x="13015" y="12229"/>
                    <a:pt x="12982" y="12229"/>
                  </a:cubicBezTo>
                  <a:cubicBezTo>
                    <a:pt x="12473" y="12229"/>
                    <a:pt x="12176" y="12605"/>
                    <a:pt x="12323" y="13287"/>
                  </a:cubicBezTo>
                  <a:cubicBezTo>
                    <a:pt x="12498" y="14071"/>
                    <a:pt x="12325" y="14707"/>
                    <a:pt x="11687" y="14707"/>
                  </a:cubicBezTo>
                  <a:cubicBezTo>
                    <a:pt x="11510" y="14707"/>
                    <a:pt x="11296" y="14658"/>
                    <a:pt x="11044" y="14549"/>
                  </a:cubicBezTo>
                  <a:cubicBezTo>
                    <a:pt x="10655" y="14378"/>
                    <a:pt x="10292" y="14308"/>
                    <a:pt x="9947" y="14308"/>
                  </a:cubicBezTo>
                  <a:cubicBezTo>
                    <a:pt x="9034" y="14308"/>
                    <a:pt x="8242" y="14801"/>
                    <a:pt x="7415" y="15240"/>
                  </a:cubicBezTo>
                  <a:cubicBezTo>
                    <a:pt x="6965" y="15482"/>
                    <a:pt x="6672" y="15914"/>
                    <a:pt x="6879" y="16467"/>
                  </a:cubicBezTo>
                  <a:cubicBezTo>
                    <a:pt x="7027" y="16886"/>
                    <a:pt x="7334" y="16988"/>
                    <a:pt x="7700" y="16988"/>
                  </a:cubicBezTo>
                  <a:cubicBezTo>
                    <a:pt x="7802" y="16988"/>
                    <a:pt x="7910" y="16980"/>
                    <a:pt x="8020" y="16968"/>
                  </a:cubicBezTo>
                  <a:cubicBezTo>
                    <a:pt x="8305" y="16929"/>
                    <a:pt x="8590" y="16910"/>
                    <a:pt x="8875" y="16910"/>
                  </a:cubicBezTo>
                  <a:cubicBezTo>
                    <a:pt x="8970" y="16910"/>
                    <a:pt x="9065" y="16912"/>
                    <a:pt x="9160" y="16917"/>
                  </a:cubicBezTo>
                  <a:cubicBezTo>
                    <a:pt x="9186" y="16919"/>
                    <a:pt x="9214" y="16920"/>
                    <a:pt x="9242" y="16920"/>
                  </a:cubicBezTo>
                  <a:cubicBezTo>
                    <a:pt x="9458" y="16920"/>
                    <a:pt x="9735" y="16862"/>
                    <a:pt x="9947" y="16862"/>
                  </a:cubicBezTo>
                  <a:cubicBezTo>
                    <a:pt x="10131" y="16862"/>
                    <a:pt x="10266" y="16906"/>
                    <a:pt x="10266" y="17072"/>
                  </a:cubicBezTo>
                  <a:cubicBezTo>
                    <a:pt x="10266" y="17498"/>
                    <a:pt x="9728" y="17637"/>
                    <a:pt x="9291" y="17637"/>
                  </a:cubicBezTo>
                  <a:cubicBezTo>
                    <a:pt x="9214" y="17637"/>
                    <a:pt x="9141" y="17633"/>
                    <a:pt x="9074" y="17625"/>
                  </a:cubicBezTo>
                  <a:cubicBezTo>
                    <a:pt x="8873" y="17604"/>
                    <a:pt x="8677" y="17594"/>
                    <a:pt x="8484" y="17594"/>
                  </a:cubicBezTo>
                  <a:cubicBezTo>
                    <a:pt x="6314" y="17594"/>
                    <a:pt x="4587" y="18859"/>
                    <a:pt x="2714" y="19716"/>
                  </a:cubicBezTo>
                  <a:cubicBezTo>
                    <a:pt x="1193" y="20407"/>
                    <a:pt x="2351" y="21548"/>
                    <a:pt x="2282" y="22429"/>
                  </a:cubicBezTo>
                  <a:cubicBezTo>
                    <a:pt x="2264" y="22814"/>
                    <a:pt x="2455" y="22907"/>
                    <a:pt x="2706" y="22907"/>
                  </a:cubicBezTo>
                  <a:cubicBezTo>
                    <a:pt x="2939" y="22907"/>
                    <a:pt x="3223" y="22827"/>
                    <a:pt x="3440" y="22827"/>
                  </a:cubicBezTo>
                  <a:cubicBezTo>
                    <a:pt x="3665" y="22827"/>
                    <a:pt x="3872" y="22982"/>
                    <a:pt x="4079" y="23069"/>
                  </a:cubicBezTo>
                  <a:cubicBezTo>
                    <a:pt x="3924" y="23242"/>
                    <a:pt x="3751" y="23380"/>
                    <a:pt x="3544" y="23501"/>
                  </a:cubicBezTo>
                  <a:cubicBezTo>
                    <a:pt x="2610" y="23881"/>
                    <a:pt x="1643" y="24192"/>
                    <a:pt x="709" y="24589"/>
                  </a:cubicBezTo>
                  <a:cubicBezTo>
                    <a:pt x="329" y="24745"/>
                    <a:pt x="1" y="25142"/>
                    <a:pt x="226" y="25609"/>
                  </a:cubicBezTo>
                  <a:cubicBezTo>
                    <a:pt x="325" y="25816"/>
                    <a:pt x="462" y="25880"/>
                    <a:pt x="615" y="25880"/>
                  </a:cubicBezTo>
                  <a:cubicBezTo>
                    <a:pt x="807" y="25880"/>
                    <a:pt x="1026" y="25778"/>
                    <a:pt x="1228" y="25730"/>
                  </a:cubicBezTo>
                  <a:cubicBezTo>
                    <a:pt x="2248" y="25454"/>
                    <a:pt x="3354" y="25350"/>
                    <a:pt x="4252" y="24866"/>
                  </a:cubicBezTo>
                  <a:cubicBezTo>
                    <a:pt x="4601" y="24679"/>
                    <a:pt x="4965" y="24620"/>
                    <a:pt x="5336" y="24620"/>
                  </a:cubicBezTo>
                  <a:cubicBezTo>
                    <a:pt x="5952" y="24620"/>
                    <a:pt x="6585" y="24782"/>
                    <a:pt x="7191" y="24782"/>
                  </a:cubicBezTo>
                  <a:cubicBezTo>
                    <a:pt x="7702" y="24782"/>
                    <a:pt x="8195" y="24667"/>
                    <a:pt x="8642" y="24244"/>
                  </a:cubicBezTo>
                  <a:cubicBezTo>
                    <a:pt x="9143" y="23760"/>
                    <a:pt x="9627" y="23276"/>
                    <a:pt x="10128" y="22809"/>
                  </a:cubicBezTo>
                  <a:cubicBezTo>
                    <a:pt x="10518" y="22438"/>
                    <a:pt x="10935" y="22335"/>
                    <a:pt x="11366" y="22335"/>
                  </a:cubicBezTo>
                  <a:cubicBezTo>
                    <a:pt x="11904" y="22335"/>
                    <a:pt x="12465" y="22495"/>
                    <a:pt x="13026" y="22495"/>
                  </a:cubicBezTo>
                  <a:cubicBezTo>
                    <a:pt x="13270" y="22495"/>
                    <a:pt x="13515" y="22465"/>
                    <a:pt x="13757" y="22377"/>
                  </a:cubicBezTo>
                  <a:cubicBezTo>
                    <a:pt x="14876" y="21972"/>
                    <a:pt x="15968" y="21278"/>
                    <a:pt x="17215" y="21278"/>
                  </a:cubicBezTo>
                  <a:cubicBezTo>
                    <a:pt x="17721" y="21278"/>
                    <a:pt x="18252" y="21392"/>
                    <a:pt x="18820" y="21686"/>
                  </a:cubicBezTo>
                  <a:cubicBezTo>
                    <a:pt x="20272" y="22429"/>
                    <a:pt x="22242" y="22343"/>
                    <a:pt x="21966" y="24780"/>
                  </a:cubicBezTo>
                  <a:cubicBezTo>
                    <a:pt x="21914" y="25212"/>
                    <a:pt x="22104" y="25868"/>
                    <a:pt x="22415" y="26127"/>
                  </a:cubicBezTo>
                  <a:cubicBezTo>
                    <a:pt x="23746" y="27251"/>
                    <a:pt x="23659" y="29411"/>
                    <a:pt x="23210" y="29981"/>
                  </a:cubicBezTo>
                  <a:cubicBezTo>
                    <a:pt x="22052" y="31485"/>
                    <a:pt x="22484" y="32573"/>
                    <a:pt x="22985" y="33973"/>
                  </a:cubicBezTo>
                  <a:cubicBezTo>
                    <a:pt x="23124" y="34405"/>
                    <a:pt x="22795" y="35045"/>
                    <a:pt x="22553" y="35529"/>
                  </a:cubicBezTo>
                  <a:cubicBezTo>
                    <a:pt x="21447" y="37844"/>
                    <a:pt x="19356" y="39469"/>
                    <a:pt x="18233" y="41802"/>
                  </a:cubicBezTo>
                  <a:cubicBezTo>
                    <a:pt x="17455" y="43409"/>
                    <a:pt x="17058" y="48783"/>
                    <a:pt x="18354" y="49734"/>
                  </a:cubicBezTo>
                  <a:cubicBezTo>
                    <a:pt x="20220" y="51116"/>
                    <a:pt x="19927" y="52862"/>
                    <a:pt x="20238" y="54659"/>
                  </a:cubicBezTo>
                  <a:cubicBezTo>
                    <a:pt x="20428" y="55748"/>
                    <a:pt x="20410" y="57528"/>
                    <a:pt x="20687" y="57752"/>
                  </a:cubicBezTo>
                  <a:cubicBezTo>
                    <a:pt x="22380" y="59083"/>
                    <a:pt x="22242" y="61364"/>
                    <a:pt x="23625" y="62764"/>
                  </a:cubicBezTo>
                  <a:cubicBezTo>
                    <a:pt x="23915" y="63066"/>
                    <a:pt x="24197" y="63258"/>
                    <a:pt x="24508" y="63258"/>
                  </a:cubicBezTo>
                  <a:cubicBezTo>
                    <a:pt x="24660" y="63258"/>
                    <a:pt x="24820" y="63212"/>
                    <a:pt x="24990" y="63110"/>
                  </a:cubicBezTo>
                  <a:cubicBezTo>
                    <a:pt x="25508" y="62816"/>
                    <a:pt x="25526" y="62246"/>
                    <a:pt x="25197" y="61831"/>
                  </a:cubicBezTo>
                  <a:cubicBezTo>
                    <a:pt x="23607" y="59671"/>
                    <a:pt x="23746" y="56888"/>
                    <a:pt x="22536" y="54590"/>
                  </a:cubicBezTo>
                  <a:cubicBezTo>
                    <a:pt x="22415" y="54348"/>
                    <a:pt x="22605" y="53933"/>
                    <a:pt x="22692" y="53605"/>
                  </a:cubicBezTo>
                  <a:cubicBezTo>
                    <a:pt x="22704" y="53568"/>
                    <a:pt x="22878" y="53539"/>
                    <a:pt x="22981" y="53539"/>
                  </a:cubicBezTo>
                  <a:cubicBezTo>
                    <a:pt x="23021" y="53539"/>
                    <a:pt x="23050" y="53543"/>
                    <a:pt x="23054" y="53553"/>
                  </a:cubicBezTo>
                  <a:cubicBezTo>
                    <a:pt x="23175" y="53812"/>
                    <a:pt x="23366" y="54106"/>
                    <a:pt x="23366" y="54400"/>
                  </a:cubicBezTo>
                  <a:cubicBezTo>
                    <a:pt x="23383" y="56819"/>
                    <a:pt x="24973" y="58617"/>
                    <a:pt x="26027" y="60569"/>
                  </a:cubicBezTo>
                  <a:cubicBezTo>
                    <a:pt x="26977" y="62297"/>
                    <a:pt x="28654" y="63663"/>
                    <a:pt x="27720" y="65978"/>
                  </a:cubicBezTo>
                  <a:cubicBezTo>
                    <a:pt x="27530" y="66445"/>
                    <a:pt x="27928" y="66791"/>
                    <a:pt x="28273" y="67136"/>
                  </a:cubicBezTo>
                  <a:cubicBezTo>
                    <a:pt x="29138" y="68000"/>
                    <a:pt x="30226" y="68536"/>
                    <a:pt x="31246" y="69193"/>
                  </a:cubicBezTo>
                  <a:cubicBezTo>
                    <a:pt x="32910" y="70222"/>
                    <a:pt x="34447" y="71516"/>
                    <a:pt x="36422" y="71516"/>
                  </a:cubicBezTo>
                  <a:cubicBezTo>
                    <a:pt x="36867" y="71516"/>
                    <a:pt x="37334" y="71451"/>
                    <a:pt x="37830" y="71301"/>
                  </a:cubicBezTo>
                  <a:cubicBezTo>
                    <a:pt x="37930" y="71272"/>
                    <a:pt x="38022" y="71258"/>
                    <a:pt x="38107" y="71258"/>
                  </a:cubicBezTo>
                  <a:cubicBezTo>
                    <a:pt x="38527" y="71258"/>
                    <a:pt x="38793" y="71582"/>
                    <a:pt x="39023" y="71941"/>
                  </a:cubicBezTo>
                  <a:cubicBezTo>
                    <a:pt x="39748" y="73098"/>
                    <a:pt x="40768" y="73721"/>
                    <a:pt x="42116" y="74032"/>
                  </a:cubicBezTo>
                  <a:cubicBezTo>
                    <a:pt x="43585" y="74360"/>
                    <a:pt x="45296" y="74775"/>
                    <a:pt x="45745" y="76399"/>
                  </a:cubicBezTo>
                  <a:cubicBezTo>
                    <a:pt x="46194" y="78110"/>
                    <a:pt x="47439" y="79112"/>
                    <a:pt x="48648" y="79907"/>
                  </a:cubicBezTo>
                  <a:cubicBezTo>
                    <a:pt x="49237" y="80296"/>
                    <a:pt x="50039" y="81326"/>
                    <a:pt x="50895" y="81326"/>
                  </a:cubicBezTo>
                  <a:cubicBezTo>
                    <a:pt x="51372" y="81326"/>
                    <a:pt x="51865" y="81007"/>
                    <a:pt x="52347" y="80080"/>
                  </a:cubicBezTo>
                  <a:cubicBezTo>
                    <a:pt x="52462" y="79850"/>
                    <a:pt x="52631" y="79714"/>
                    <a:pt x="52813" y="79714"/>
                  </a:cubicBezTo>
                  <a:cubicBezTo>
                    <a:pt x="53013" y="79714"/>
                    <a:pt x="53228" y="79880"/>
                    <a:pt x="53401" y="80270"/>
                  </a:cubicBezTo>
                  <a:cubicBezTo>
                    <a:pt x="54593" y="83156"/>
                    <a:pt x="53919" y="85697"/>
                    <a:pt x="51621" y="87943"/>
                  </a:cubicBezTo>
                  <a:cubicBezTo>
                    <a:pt x="50498" y="89049"/>
                    <a:pt x="49806" y="90604"/>
                    <a:pt x="50774" y="92194"/>
                  </a:cubicBezTo>
                  <a:cubicBezTo>
                    <a:pt x="51085" y="92730"/>
                    <a:pt x="51068" y="92886"/>
                    <a:pt x="50688" y="93283"/>
                  </a:cubicBezTo>
                  <a:cubicBezTo>
                    <a:pt x="49685" y="94337"/>
                    <a:pt x="49703" y="95875"/>
                    <a:pt x="50567" y="96636"/>
                  </a:cubicBezTo>
                  <a:cubicBezTo>
                    <a:pt x="52208" y="98087"/>
                    <a:pt x="52986" y="99971"/>
                    <a:pt x="53971" y="101803"/>
                  </a:cubicBezTo>
                  <a:cubicBezTo>
                    <a:pt x="55440" y="104516"/>
                    <a:pt x="56771" y="107281"/>
                    <a:pt x="59933" y="108629"/>
                  </a:cubicBezTo>
                  <a:cubicBezTo>
                    <a:pt x="61661" y="109372"/>
                    <a:pt x="62629" y="111014"/>
                    <a:pt x="62664" y="113122"/>
                  </a:cubicBezTo>
                  <a:cubicBezTo>
                    <a:pt x="62716" y="116319"/>
                    <a:pt x="62871" y="119516"/>
                    <a:pt x="63096" y="122713"/>
                  </a:cubicBezTo>
                  <a:cubicBezTo>
                    <a:pt x="63251" y="125115"/>
                    <a:pt x="64426" y="127431"/>
                    <a:pt x="63631" y="129920"/>
                  </a:cubicBezTo>
                  <a:cubicBezTo>
                    <a:pt x="63303" y="130922"/>
                    <a:pt x="63459" y="131907"/>
                    <a:pt x="63839" y="132875"/>
                  </a:cubicBezTo>
                  <a:cubicBezTo>
                    <a:pt x="64323" y="134067"/>
                    <a:pt x="64461" y="135363"/>
                    <a:pt x="64288" y="136642"/>
                  </a:cubicBezTo>
                  <a:cubicBezTo>
                    <a:pt x="64184" y="137593"/>
                    <a:pt x="64582" y="138664"/>
                    <a:pt x="65653" y="139148"/>
                  </a:cubicBezTo>
                  <a:cubicBezTo>
                    <a:pt x="65680" y="139159"/>
                    <a:pt x="65711" y="139163"/>
                    <a:pt x="65743" y="139163"/>
                  </a:cubicBezTo>
                  <a:cubicBezTo>
                    <a:pt x="65886" y="139163"/>
                    <a:pt x="66069" y="139076"/>
                    <a:pt x="66205" y="139076"/>
                  </a:cubicBezTo>
                  <a:cubicBezTo>
                    <a:pt x="66332" y="139076"/>
                    <a:pt x="66419" y="139151"/>
                    <a:pt x="66397" y="139442"/>
                  </a:cubicBezTo>
                  <a:cubicBezTo>
                    <a:pt x="66362" y="139995"/>
                    <a:pt x="67071" y="140565"/>
                    <a:pt x="66293" y="141135"/>
                  </a:cubicBezTo>
                  <a:cubicBezTo>
                    <a:pt x="65895" y="141412"/>
                    <a:pt x="65360" y="142259"/>
                    <a:pt x="65774" y="142414"/>
                  </a:cubicBezTo>
                  <a:cubicBezTo>
                    <a:pt x="66898" y="142846"/>
                    <a:pt x="66500" y="143797"/>
                    <a:pt x="66777" y="144488"/>
                  </a:cubicBezTo>
                  <a:cubicBezTo>
                    <a:pt x="67468" y="146164"/>
                    <a:pt x="68505" y="147668"/>
                    <a:pt x="69801" y="148929"/>
                  </a:cubicBezTo>
                  <a:cubicBezTo>
                    <a:pt x="71823" y="150906"/>
                    <a:pt x="74091" y="152091"/>
                    <a:pt x="76808" y="152091"/>
                  </a:cubicBezTo>
                  <a:cubicBezTo>
                    <a:pt x="77226" y="152091"/>
                    <a:pt x="77656" y="152063"/>
                    <a:pt x="78096" y="152005"/>
                  </a:cubicBezTo>
                  <a:cubicBezTo>
                    <a:pt x="78355" y="151953"/>
                    <a:pt x="78580" y="151781"/>
                    <a:pt x="78718" y="151556"/>
                  </a:cubicBezTo>
                  <a:cubicBezTo>
                    <a:pt x="78874" y="151262"/>
                    <a:pt x="78615" y="151038"/>
                    <a:pt x="78355" y="150882"/>
                  </a:cubicBezTo>
                  <a:cubicBezTo>
                    <a:pt x="77595" y="150415"/>
                    <a:pt x="76835" y="149914"/>
                    <a:pt x="76040" y="149482"/>
                  </a:cubicBezTo>
                  <a:cubicBezTo>
                    <a:pt x="73914" y="148342"/>
                    <a:pt x="73551" y="146648"/>
                    <a:pt x="74899" y="144695"/>
                  </a:cubicBezTo>
                  <a:cubicBezTo>
                    <a:pt x="75608" y="143658"/>
                    <a:pt x="75694" y="142570"/>
                    <a:pt x="74173" y="142017"/>
                  </a:cubicBezTo>
                  <a:cubicBezTo>
                    <a:pt x="73707" y="141861"/>
                    <a:pt x="72929" y="141550"/>
                    <a:pt x="73551" y="140997"/>
                  </a:cubicBezTo>
                  <a:cubicBezTo>
                    <a:pt x="74260" y="140340"/>
                    <a:pt x="74260" y="139597"/>
                    <a:pt x="74415" y="138837"/>
                  </a:cubicBezTo>
                  <a:cubicBezTo>
                    <a:pt x="74605" y="137783"/>
                    <a:pt x="73534" y="136193"/>
                    <a:pt x="75677" y="135985"/>
                  </a:cubicBezTo>
                  <a:cubicBezTo>
                    <a:pt x="75746" y="135985"/>
                    <a:pt x="75850" y="135588"/>
                    <a:pt x="75798" y="135432"/>
                  </a:cubicBezTo>
                  <a:cubicBezTo>
                    <a:pt x="75444" y="134260"/>
                    <a:pt x="75867" y="133923"/>
                    <a:pt x="76900" y="133923"/>
                  </a:cubicBezTo>
                  <a:cubicBezTo>
                    <a:pt x="76978" y="133923"/>
                    <a:pt x="77060" y="133925"/>
                    <a:pt x="77146" y="133929"/>
                  </a:cubicBezTo>
                  <a:cubicBezTo>
                    <a:pt x="77188" y="133931"/>
                    <a:pt x="77231" y="133932"/>
                    <a:pt x="77272" y="133932"/>
                  </a:cubicBezTo>
                  <a:cubicBezTo>
                    <a:pt x="78202" y="133932"/>
                    <a:pt x="78980" y="133388"/>
                    <a:pt x="79427" y="132512"/>
                  </a:cubicBezTo>
                  <a:cubicBezTo>
                    <a:pt x="79859" y="131648"/>
                    <a:pt x="79738" y="130836"/>
                    <a:pt x="79047" y="130110"/>
                  </a:cubicBezTo>
                  <a:cubicBezTo>
                    <a:pt x="78857" y="129902"/>
                    <a:pt x="78822" y="129557"/>
                    <a:pt x="78701" y="129280"/>
                  </a:cubicBezTo>
                  <a:lnTo>
                    <a:pt x="78701" y="129280"/>
                  </a:lnTo>
                  <a:cubicBezTo>
                    <a:pt x="78977" y="129298"/>
                    <a:pt x="79237" y="129332"/>
                    <a:pt x="79513" y="129384"/>
                  </a:cubicBezTo>
                  <a:cubicBezTo>
                    <a:pt x="79669" y="129427"/>
                    <a:pt x="79830" y="129448"/>
                    <a:pt x="79991" y="129448"/>
                  </a:cubicBezTo>
                  <a:cubicBezTo>
                    <a:pt x="80347" y="129448"/>
                    <a:pt x="80702" y="129344"/>
                    <a:pt x="80999" y="129142"/>
                  </a:cubicBezTo>
                  <a:cubicBezTo>
                    <a:pt x="82900" y="128001"/>
                    <a:pt x="83350" y="125841"/>
                    <a:pt x="84473" y="124148"/>
                  </a:cubicBezTo>
                  <a:cubicBezTo>
                    <a:pt x="85216" y="123024"/>
                    <a:pt x="86149" y="121815"/>
                    <a:pt x="85544" y="120225"/>
                  </a:cubicBezTo>
                  <a:cubicBezTo>
                    <a:pt x="85026" y="118808"/>
                    <a:pt x="85959" y="118186"/>
                    <a:pt x="86927" y="117356"/>
                  </a:cubicBezTo>
                  <a:cubicBezTo>
                    <a:pt x="88258" y="116233"/>
                    <a:pt x="90314" y="116371"/>
                    <a:pt x="91230" y="115213"/>
                  </a:cubicBezTo>
                  <a:cubicBezTo>
                    <a:pt x="93096" y="112846"/>
                    <a:pt x="93788" y="109908"/>
                    <a:pt x="93874" y="106866"/>
                  </a:cubicBezTo>
                  <a:cubicBezTo>
                    <a:pt x="93909" y="105743"/>
                    <a:pt x="93563" y="104637"/>
                    <a:pt x="94635" y="103635"/>
                  </a:cubicBezTo>
                  <a:cubicBezTo>
                    <a:pt x="95637" y="102650"/>
                    <a:pt x="96432" y="101492"/>
                    <a:pt x="97002" y="100213"/>
                  </a:cubicBezTo>
                  <a:cubicBezTo>
                    <a:pt x="98350" y="97189"/>
                    <a:pt x="97555" y="95668"/>
                    <a:pt x="93770" y="93404"/>
                  </a:cubicBezTo>
                  <a:cubicBezTo>
                    <a:pt x="92864" y="92866"/>
                    <a:pt x="92012" y="92178"/>
                    <a:pt x="90923" y="92178"/>
                  </a:cubicBezTo>
                  <a:cubicBezTo>
                    <a:pt x="90787" y="92178"/>
                    <a:pt x="90648" y="92189"/>
                    <a:pt x="90504" y="92212"/>
                  </a:cubicBezTo>
                  <a:cubicBezTo>
                    <a:pt x="90375" y="92232"/>
                    <a:pt x="90250" y="92241"/>
                    <a:pt x="90128" y="92241"/>
                  </a:cubicBezTo>
                  <a:cubicBezTo>
                    <a:pt x="89316" y="92241"/>
                    <a:pt x="88640" y="91827"/>
                    <a:pt x="87964" y="91451"/>
                  </a:cubicBezTo>
                  <a:cubicBezTo>
                    <a:pt x="86720" y="90760"/>
                    <a:pt x="85423" y="90190"/>
                    <a:pt x="84076" y="89740"/>
                  </a:cubicBezTo>
                  <a:cubicBezTo>
                    <a:pt x="83419" y="89533"/>
                    <a:pt x="82365" y="89412"/>
                    <a:pt x="82226" y="88306"/>
                  </a:cubicBezTo>
                  <a:cubicBezTo>
                    <a:pt x="81898" y="85511"/>
                    <a:pt x="80349" y="82231"/>
                    <a:pt x="77208" y="82231"/>
                  </a:cubicBezTo>
                  <a:cubicBezTo>
                    <a:pt x="77047" y="82231"/>
                    <a:pt x="76883" y="82240"/>
                    <a:pt x="76714" y="82258"/>
                  </a:cubicBezTo>
                  <a:cubicBezTo>
                    <a:pt x="76610" y="82274"/>
                    <a:pt x="76507" y="82282"/>
                    <a:pt x="76405" y="82282"/>
                  </a:cubicBezTo>
                  <a:cubicBezTo>
                    <a:pt x="75873" y="82282"/>
                    <a:pt x="75365" y="82061"/>
                    <a:pt x="75003" y="81670"/>
                  </a:cubicBezTo>
                  <a:cubicBezTo>
                    <a:pt x="73810" y="80478"/>
                    <a:pt x="72722" y="79147"/>
                    <a:pt x="71356" y="78179"/>
                  </a:cubicBezTo>
                  <a:cubicBezTo>
                    <a:pt x="70652" y="77672"/>
                    <a:pt x="69937" y="76844"/>
                    <a:pt x="68958" y="76844"/>
                  </a:cubicBezTo>
                  <a:cubicBezTo>
                    <a:pt x="68735" y="76844"/>
                    <a:pt x="68499" y="76887"/>
                    <a:pt x="68246" y="76987"/>
                  </a:cubicBezTo>
                  <a:cubicBezTo>
                    <a:pt x="68013" y="77081"/>
                    <a:pt x="67785" y="77113"/>
                    <a:pt x="67562" y="77113"/>
                  </a:cubicBezTo>
                  <a:cubicBezTo>
                    <a:pt x="67089" y="77113"/>
                    <a:pt x="66635" y="76969"/>
                    <a:pt x="66189" y="76969"/>
                  </a:cubicBezTo>
                  <a:cubicBezTo>
                    <a:pt x="64783" y="76969"/>
                    <a:pt x="63941" y="75706"/>
                    <a:pt x="62605" y="75706"/>
                  </a:cubicBezTo>
                  <a:cubicBezTo>
                    <a:pt x="62579" y="75706"/>
                    <a:pt x="62552" y="75707"/>
                    <a:pt x="62525" y="75708"/>
                  </a:cubicBezTo>
                  <a:cubicBezTo>
                    <a:pt x="62280" y="75708"/>
                    <a:pt x="61828" y="76012"/>
                    <a:pt x="61511" y="76012"/>
                  </a:cubicBezTo>
                  <a:cubicBezTo>
                    <a:pt x="61248" y="76012"/>
                    <a:pt x="61077" y="75802"/>
                    <a:pt x="61195" y="75034"/>
                  </a:cubicBezTo>
                  <a:cubicBezTo>
                    <a:pt x="61232" y="74788"/>
                    <a:pt x="60883" y="74612"/>
                    <a:pt x="60617" y="74612"/>
                  </a:cubicBezTo>
                  <a:cubicBezTo>
                    <a:pt x="60509" y="74612"/>
                    <a:pt x="60415" y="74641"/>
                    <a:pt x="60365" y="74706"/>
                  </a:cubicBezTo>
                  <a:cubicBezTo>
                    <a:pt x="59225" y="76088"/>
                    <a:pt x="57099" y="76071"/>
                    <a:pt x="56166" y="77747"/>
                  </a:cubicBezTo>
                  <a:cubicBezTo>
                    <a:pt x="55842" y="78325"/>
                    <a:pt x="55457" y="78771"/>
                    <a:pt x="54917" y="78771"/>
                  </a:cubicBezTo>
                  <a:cubicBezTo>
                    <a:pt x="54649" y="78771"/>
                    <a:pt x="54343" y="78661"/>
                    <a:pt x="53988" y="78404"/>
                  </a:cubicBezTo>
                  <a:cubicBezTo>
                    <a:pt x="53637" y="78125"/>
                    <a:pt x="53206" y="77982"/>
                    <a:pt x="52772" y="77982"/>
                  </a:cubicBezTo>
                  <a:cubicBezTo>
                    <a:pt x="52480" y="77982"/>
                    <a:pt x="52186" y="78047"/>
                    <a:pt x="51915" y="78179"/>
                  </a:cubicBezTo>
                  <a:cubicBezTo>
                    <a:pt x="51373" y="78410"/>
                    <a:pt x="50918" y="78527"/>
                    <a:pt x="50541" y="78527"/>
                  </a:cubicBezTo>
                  <a:cubicBezTo>
                    <a:pt x="49618" y="78527"/>
                    <a:pt x="49166" y="77825"/>
                    <a:pt x="49080" y="76365"/>
                  </a:cubicBezTo>
                  <a:cubicBezTo>
                    <a:pt x="49046" y="75397"/>
                    <a:pt x="49184" y="74446"/>
                    <a:pt x="49478" y="73530"/>
                  </a:cubicBezTo>
                  <a:cubicBezTo>
                    <a:pt x="50012" y="71861"/>
                    <a:pt x="49095" y="70692"/>
                    <a:pt x="47366" y="70692"/>
                  </a:cubicBezTo>
                  <a:cubicBezTo>
                    <a:pt x="47305" y="70692"/>
                    <a:pt x="47243" y="70693"/>
                    <a:pt x="47179" y="70696"/>
                  </a:cubicBezTo>
                  <a:cubicBezTo>
                    <a:pt x="46730" y="70714"/>
                    <a:pt x="46281" y="70765"/>
                    <a:pt x="45814" y="70783"/>
                  </a:cubicBezTo>
                  <a:cubicBezTo>
                    <a:pt x="45755" y="70784"/>
                    <a:pt x="45699" y="70786"/>
                    <a:pt x="45645" y="70786"/>
                  </a:cubicBezTo>
                  <a:cubicBezTo>
                    <a:pt x="45148" y="70786"/>
                    <a:pt x="44886" y="70683"/>
                    <a:pt x="45088" y="69919"/>
                  </a:cubicBezTo>
                  <a:cubicBezTo>
                    <a:pt x="45469" y="68484"/>
                    <a:pt x="46143" y="67240"/>
                    <a:pt x="46886" y="65996"/>
                  </a:cubicBezTo>
                  <a:cubicBezTo>
                    <a:pt x="47214" y="65443"/>
                    <a:pt x="47231" y="64993"/>
                    <a:pt x="46747" y="64613"/>
                  </a:cubicBezTo>
                  <a:cubicBezTo>
                    <a:pt x="46406" y="64334"/>
                    <a:pt x="45929" y="64209"/>
                    <a:pt x="45417" y="64209"/>
                  </a:cubicBezTo>
                  <a:cubicBezTo>
                    <a:pt x="44221" y="64209"/>
                    <a:pt x="42833" y="64889"/>
                    <a:pt x="42531" y="65857"/>
                  </a:cubicBezTo>
                  <a:cubicBezTo>
                    <a:pt x="42161" y="67044"/>
                    <a:pt x="40793" y="67929"/>
                    <a:pt x="39553" y="67929"/>
                  </a:cubicBezTo>
                  <a:cubicBezTo>
                    <a:pt x="39113" y="67929"/>
                    <a:pt x="38689" y="67817"/>
                    <a:pt x="38331" y="67568"/>
                  </a:cubicBezTo>
                  <a:cubicBezTo>
                    <a:pt x="36966" y="66601"/>
                    <a:pt x="35998" y="64872"/>
                    <a:pt x="36517" y="63455"/>
                  </a:cubicBezTo>
                  <a:cubicBezTo>
                    <a:pt x="37571" y="60569"/>
                    <a:pt x="37986" y="56802"/>
                    <a:pt x="41822" y="56093"/>
                  </a:cubicBezTo>
                  <a:cubicBezTo>
                    <a:pt x="44259" y="55627"/>
                    <a:pt x="46696" y="55299"/>
                    <a:pt x="49167" y="55126"/>
                  </a:cubicBezTo>
                  <a:cubicBezTo>
                    <a:pt x="49252" y="55120"/>
                    <a:pt x="49338" y="55117"/>
                    <a:pt x="49425" y="55117"/>
                  </a:cubicBezTo>
                  <a:cubicBezTo>
                    <a:pt x="50819" y="55117"/>
                    <a:pt x="52364" y="55920"/>
                    <a:pt x="51811" y="58133"/>
                  </a:cubicBezTo>
                  <a:cubicBezTo>
                    <a:pt x="51707" y="58582"/>
                    <a:pt x="52087" y="59204"/>
                    <a:pt x="52329" y="59688"/>
                  </a:cubicBezTo>
                  <a:cubicBezTo>
                    <a:pt x="52602" y="60250"/>
                    <a:pt x="52992" y="60846"/>
                    <a:pt x="53666" y="60846"/>
                  </a:cubicBezTo>
                  <a:cubicBezTo>
                    <a:pt x="53675" y="60846"/>
                    <a:pt x="53685" y="60846"/>
                    <a:pt x="53695" y="60846"/>
                  </a:cubicBezTo>
                  <a:cubicBezTo>
                    <a:pt x="54455" y="60811"/>
                    <a:pt x="54628" y="60085"/>
                    <a:pt x="54852" y="59498"/>
                  </a:cubicBezTo>
                  <a:cubicBezTo>
                    <a:pt x="55146" y="58703"/>
                    <a:pt x="55146" y="57822"/>
                    <a:pt x="54887" y="57027"/>
                  </a:cubicBezTo>
                  <a:cubicBezTo>
                    <a:pt x="54127" y="54642"/>
                    <a:pt x="54922" y="53017"/>
                    <a:pt x="57116" y="51894"/>
                  </a:cubicBezTo>
                  <a:cubicBezTo>
                    <a:pt x="58291" y="51307"/>
                    <a:pt x="59328" y="50442"/>
                    <a:pt x="60469" y="49786"/>
                  </a:cubicBezTo>
                  <a:cubicBezTo>
                    <a:pt x="62128" y="48818"/>
                    <a:pt x="61575" y="46641"/>
                    <a:pt x="63096" y="45448"/>
                  </a:cubicBezTo>
                  <a:cubicBezTo>
                    <a:pt x="64720" y="44169"/>
                    <a:pt x="65757" y="42113"/>
                    <a:pt x="68194" y="42061"/>
                  </a:cubicBezTo>
                  <a:cubicBezTo>
                    <a:pt x="68574" y="42044"/>
                    <a:pt x="69006" y="41888"/>
                    <a:pt x="69075" y="41456"/>
                  </a:cubicBezTo>
                  <a:cubicBezTo>
                    <a:pt x="69369" y="39711"/>
                    <a:pt x="70924" y="39417"/>
                    <a:pt x="72151" y="38760"/>
                  </a:cubicBezTo>
                  <a:cubicBezTo>
                    <a:pt x="72321" y="38667"/>
                    <a:pt x="72565" y="38512"/>
                    <a:pt x="72753" y="38512"/>
                  </a:cubicBezTo>
                  <a:cubicBezTo>
                    <a:pt x="72950" y="38512"/>
                    <a:pt x="73086" y="38680"/>
                    <a:pt x="73015" y="39261"/>
                  </a:cubicBezTo>
                  <a:cubicBezTo>
                    <a:pt x="72956" y="39796"/>
                    <a:pt x="73330" y="40078"/>
                    <a:pt x="73743" y="40078"/>
                  </a:cubicBezTo>
                  <a:cubicBezTo>
                    <a:pt x="73931" y="40078"/>
                    <a:pt x="74127" y="40020"/>
                    <a:pt x="74294" y="39901"/>
                  </a:cubicBezTo>
                  <a:cubicBezTo>
                    <a:pt x="75746" y="38898"/>
                    <a:pt x="77457" y="38501"/>
                    <a:pt x="78995" y="37723"/>
                  </a:cubicBezTo>
                  <a:cubicBezTo>
                    <a:pt x="79738" y="37326"/>
                    <a:pt x="80291" y="36773"/>
                    <a:pt x="79790" y="35995"/>
                  </a:cubicBezTo>
                  <a:cubicBezTo>
                    <a:pt x="79597" y="35708"/>
                    <a:pt x="79414" y="35603"/>
                    <a:pt x="79239" y="35603"/>
                  </a:cubicBezTo>
                  <a:cubicBezTo>
                    <a:pt x="78865" y="35603"/>
                    <a:pt x="78524" y="36083"/>
                    <a:pt x="78183" y="36306"/>
                  </a:cubicBezTo>
                  <a:cubicBezTo>
                    <a:pt x="77820" y="36545"/>
                    <a:pt x="77447" y="36741"/>
                    <a:pt x="77083" y="36741"/>
                  </a:cubicBezTo>
                  <a:cubicBezTo>
                    <a:pt x="76789" y="36741"/>
                    <a:pt x="76501" y="36612"/>
                    <a:pt x="76230" y="36272"/>
                  </a:cubicBezTo>
                  <a:cubicBezTo>
                    <a:pt x="75677" y="35563"/>
                    <a:pt x="76126" y="35148"/>
                    <a:pt x="76731" y="34751"/>
                  </a:cubicBezTo>
                  <a:cubicBezTo>
                    <a:pt x="77318" y="34371"/>
                    <a:pt x="77284" y="33818"/>
                    <a:pt x="77025" y="33196"/>
                  </a:cubicBezTo>
                  <a:cubicBezTo>
                    <a:pt x="76921" y="32919"/>
                    <a:pt x="76161" y="33023"/>
                    <a:pt x="76593" y="32643"/>
                  </a:cubicBezTo>
                  <a:cubicBezTo>
                    <a:pt x="76708" y="32536"/>
                    <a:pt x="76805" y="32492"/>
                    <a:pt x="76888" y="32492"/>
                  </a:cubicBezTo>
                  <a:cubicBezTo>
                    <a:pt x="77143" y="32492"/>
                    <a:pt x="77279" y="32892"/>
                    <a:pt x="77474" y="33126"/>
                  </a:cubicBezTo>
                  <a:cubicBezTo>
                    <a:pt x="77830" y="33563"/>
                    <a:pt x="78559" y="33892"/>
                    <a:pt x="79019" y="33892"/>
                  </a:cubicBezTo>
                  <a:cubicBezTo>
                    <a:pt x="79251" y="33892"/>
                    <a:pt x="79415" y="33808"/>
                    <a:pt x="79427" y="33610"/>
                  </a:cubicBezTo>
                  <a:cubicBezTo>
                    <a:pt x="79485" y="32639"/>
                    <a:pt x="79866" y="32465"/>
                    <a:pt x="80317" y="32465"/>
                  </a:cubicBezTo>
                  <a:cubicBezTo>
                    <a:pt x="80569" y="32465"/>
                    <a:pt x="80843" y="32519"/>
                    <a:pt x="81095" y="32519"/>
                  </a:cubicBezTo>
                  <a:cubicBezTo>
                    <a:pt x="81194" y="32519"/>
                    <a:pt x="81290" y="32511"/>
                    <a:pt x="81380" y="32487"/>
                  </a:cubicBezTo>
                  <a:cubicBezTo>
                    <a:pt x="81894" y="32340"/>
                    <a:pt x="82271" y="31830"/>
                    <a:pt x="82830" y="31830"/>
                  </a:cubicBezTo>
                  <a:cubicBezTo>
                    <a:pt x="82928" y="31830"/>
                    <a:pt x="83031" y="31846"/>
                    <a:pt x="83142" y="31882"/>
                  </a:cubicBezTo>
                  <a:cubicBezTo>
                    <a:pt x="82658" y="32470"/>
                    <a:pt x="82192" y="33075"/>
                    <a:pt x="81708" y="33679"/>
                  </a:cubicBezTo>
                  <a:cubicBezTo>
                    <a:pt x="81604" y="33766"/>
                    <a:pt x="81483" y="33835"/>
                    <a:pt x="81362" y="33904"/>
                  </a:cubicBezTo>
                  <a:cubicBezTo>
                    <a:pt x="81034" y="34129"/>
                    <a:pt x="80775" y="34423"/>
                    <a:pt x="80878" y="34872"/>
                  </a:cubicBezTo>
                  <a:cubicBezTo>
                    <a:pt x="80999" y="35304"/>
                    <a:pt x="81380" y="35252"/>
                    <a:pt x="81673" y="35425"/>
                  </a:cubicBezTo>
                  <a:cubicBezTo>
                    <a:pt x="81973" y="35596"/>
                    <a:pt x="82292" y="35648"/>
                    <a:pt x="82615" y="35648"/>
                  </a:cubicBezTo>
                  <a:cubicBezTo>
                    <a:pt x="83130" y="35648"/>
                    <a:pt x="83658" y="35514"/>
                    <a:pt x="84141" y="35514"/>
                  </a:cubicBezTo>
                  <a:cubicBezTo>
                    <a:pt x="84489" y="35514"/>
                    <a:pt x="84814" y="35584"/>
                    <a:pt x="85095" y="35822"/>
                  </a:cubicBezTo>
                  <a:cubicBezTo>
                    <a:pt x="85535" y="36187"/>
                    <a:pt x="85875" y="36332"/>
                    <a:pt x="86134" y="36332"/>
                  </a:cubicBezTo>
                  <a:cubicBezTo>
                    <a:pt x="86710" y="36332"/>
                    <a:pt x="86887" y="35618"/>
                    <a:pt x="86875" y="35010"/>
                  </a:cubicBezTo>
                  <a:cubicBezTo>
                    <a:pt x="86858" y="34215"/>
                    <a:pt x="87601" y="32729"/>
                    <a:pt x="85665" y="32625"/>
                  </a:cubicBezTo>
                  <a:cubicBezTo>
                    <a:pt x="84991" y="32591"/>
                    <a:pt x="85130" y="31986"/>
                    <a:pt x="85596" y="31485"/>
                  </a:cubicBezTo>
                  <a:cubicBezTo>
                    <a:pt x="87186" y="29791"/>
                    <a:pt x="86650" y="27527"/>
                    <a:pt x="84508" y="26767"/>
                  </a:cubicBezTo>
                  <a:cubicBezTo>
                    <a:pt x="84006" y="26594"/>
                    <a:pt x="83557" y="26214"/>
                    <a:pt x="83661" y="25834"/>
                  </a:cubicBezTo>
                  <a:cubicBezTo>
                    <a:pt x="83972" y="24503"/>
                    <a:pt x="83039" y="23432"/>
                    <a:pt x="83090" y="22170"/>
                  </a:cubicBezTo>
                  <a:cubicBezTo>
                    <a:pt x="83108" y="21773"/>
                    <a:pt x="83073" y="21375"/>
                    <a:pt x="82624" y="21220"/>
                  </a:cubicBezTo>
                  <a:cubicBezTo>
                    <a:pt x="82529" y="21188"/>
                    <a:pt x="82437" y="21174"/>
                    <a:pt x="82348" y="21174"/>
                  </a:cubicBezTo>
                  <a:cubicBezTo>
                    <a:pt x="82049" y="21174"/>
                    <a:pt x="81787" y="21339"/>
                    <a:pt x="81587" y="21565"/>
                  </a:cubicBezTo>
                  <a:cubicBezTo>
                    <a:pt x="81086" y="22135"/>
                    <a:pt x="80464" y="22602"/>
                    <a:pt x="79755" y="22913"/>
                  </a:cubicBezTo>
                  <a:cubicBezTo>
                    <a:pt x="79583" y="22995"/>
                    <a:pt x="79411" y="23071"/>
                    <a:pt x="79247" y="23071"/>
                  </a:cubicBezTo>
                  <a:cubicBezTo>
                    <a:pt x="79097" y="23071"/>
                    <a:pt x="78954" y="23008"/>
                    <a:pt x="78822" y="22827"/>
                  </a:cubicBezTo>
                  <a:cubicBezTo>
                    <a:pt x="78563" y="22498"/>
                    <a:pt x="78753" y="22274"/>
                    <a:pt x="78960" y="22015"/>
                  </a:cubicBezTo>
                  <a:cubicBezTo>
                    <a:pt x="79496" y="21254"/>
                    <a:pt x="79254" y="20736"/>
                    <a:pt x="78459" y="20338"/>
                  </a:cubicBezTo>
                  <a:cubicBezTo>
                    <a:pt x="78131" y="20165"/>
                    <a:pt x="77837" y="19941"/>
                    <a:pt x="77578" y="19664"/>
                  </a:cubicBezTo>
                  <a:cubicBezTo>
                    <a:pt x="77168" y="19146"/>
                    <a:pt x="76356" y="18913"/>
                    <a:pt x="75491" y="18913"/>
                  </a:cubicBezTo>
                  <a:cubicBezTo>
                    <a:pt x="74278" y="18913"/>
                    <a:pt x="72961" y="19371"/>
                    <a:pt x="72497" y="20148"/>
                  </a:cubicBezTo>
                  <a:cubicBezTo>
                    <a:pt x="72065" y="20874"/>
                    <a:pt x="71788" y="21824"/>
                    <a:pt x="70803" y="22170"/>
                  </a:cubicBezTo>
                  <a:cubicBezTo>
                    <a:pt x="70354" y="22326"/>
                    <a:pt x="70043" y="22792"/>
                    <a:pt x="70337" y="23276"/>
                  </a:cubicBezTo>
                  <a:cubicBezTo>
                    <a:pt x="71356" y="25004"/>
                    <a:pt x="70043" y="25488"/>
                    <a:pt x="68902" y="26024"/>
                  </a:cubicBezTo>
                  <a:cubicBezTo>
                    <a:pt x="67693" y="26577"/>
                    <a:pt x="66241" y="26801"/>
                    <a:pt x="66345" y="28685"/>
                  </a:cubicBezTo>
                  <a:cubicBezTo>
                    <a:pt x="66379" y="29117"/>
                    <a:pt x="65895" y="29601"/>
                    <a:pt x="65584" y="30016"/>
                  </a:cubicBezTo>
                  <a:cubicBezTo>
                    <a:pt x="65442" y="30197"/>
                    <a:pt x="65232" y="30465"/>
                    <a:pt x="64983" y="30465"/>
                  </a:cubicBezTo>
                  <a:cubicBezTo>
                    <a:pt x="64899" y="30465"/>
                    <a:pt x="64811" y="30435"/>
                    <a:pt x="64720" y="30361"/>
                  </a:cubicBezTo>
                  <a:cubicBezTo>
                    <a:pt x="64409" y="30120"/>
                    <a:pt x="64288" y="29705"/>
                    <a:pt x="64409" y="29342"/>
                  </a:cubicBezTo>
                  <a:cubicBezTo>
                    <a:pt x="64893" y="27596"/>
                    <a:pt x="65083" y="25989"/>
                    <a:pt x="62508" y="25903"/>
                  </a:cubicBezTo>
                  <a:cubicBezTo>
                    <a:pt x="62249" y="25903"/>
                    <a:pt x="61938" y="25644"/>
                    <a:pt x="61748" y="25436"/>
                  </a:cubicBezTo>
                  <a:cubicBezTo>
                    <a:pt x="61084" y="24759"/>
                    <a:pt x="60400" y="24243"/>
                    <a:pt x="59552" y="24243"/>
                  </a:cubicBezTo>
                  <a:cubicBezTo>
                    <a:pt x="59252" y="24243"/>
                    <a:pt x="58932" y="24307"/>
                    <a:pt x="58585" y="24451"/>
                  </a:cubicBezTo>
                  <a:cubicBezTo>
                    <a:pt x="58566" y="24457"/>
                    <a:pt x="58545" y="24459"/>
                    <a:pt x="58523" y="24459"/>
                  </a:cubicBezTo>
                  <a:cubicBezTo>
                    <a:pt x="58409" y="24459"/>
                    <a:pt x="58269" y="24394"/>
                    <a:pt x="58153" y="24365"/>
                  </a:cubicBezTo>
                  <a:cubicBezTo>
                    <a:pt x="58758" y="23501"/>
                    <a:pt x="57687" y="22429"/>
                    <a:pt x="58827" y="21462"/>
                  </a:cubicBezTo>
                  <a:cubicBezTo>
                    <a:pt x="61800" y="18990"/>
                    <a:pt x="65757" y="18558"/>
                    <a:pt x="68781" y="16294"/>
                  </a:cubicBezTo>
                  <a:lnTo>
                    <a:pt x="69455" y="15828"/>
                  </a:lnTo>
                  <a:cubicBezTo>
                    <a:pt x="70337" y="15586"/>
                    <a:pt x="71218" y="15206"/>
                    <a:pt x="72117" y="15119"/>
                  </a:cubicBezTo>
                  <a:cubicBezTo>
                    <a:pt x="74346" y="14912"/>
                    <a:pt x="75331" y="13910"/>
                    <a:pt x="75262" y="11767"/>
                  </a:cubicBezTo>
                  <a:cubicBezTo>
                    <a:pt x="75262" y="11596"/>
                    <a:pt x="75299" y="11543"/>
                    <a:pt x="75353" y="11543"/>
                  </a:cubicBezTo>
                  <a:cubicBezTo>
                    <a:pt x="75441" y="11543"/>
                    <a:pt x="75574" y="11687"/>
                    <a:pt x="75659" y="11698"/>
                  </a:cubicBezTo>
                  <a:cubicBezTo>
                    <a:pt x="76835" y="11749"/>
                    <a:pt x="77733" y="12683"/>
                    <a:pt x="78943" y="12752"/>
                  </a:cubicBezTo>
                  <a:cubicBezTo>
                    <a:pt x="79461" y="12769"/>
                    <a:pt x="79945" y="13391"/>
                    <a:pt x="80412" y="13789"/>
                  </a:cubicBezTo>
                  <a:cubicBezTo>
                    <a:pt x="80395" y="13944"/>
                    <a:pt x="80325" y="14082"/>
                    <a:pt x="80204" y="14203"/>
                  </a:cubicBezTo>
                  <a:cubicBezTo>
                    <a:pt x="79099" y="14649"/>
                    <a:pt x="78211" y="15599"/>
                    <a:pt x="76924" y="15599"/>
                  </a:cubicBezTo>
                  <a:cubicBezTo>
                    <a:pt x="76763" y="15599"/>
                    <a:pt x="76595" y="15584"/>
                    <a:pt x="76420" y="15551"/>
                  </a:cubicBezTo>
                  <a:cubicBezTo>
                    <a:pt x="76325" y="15534"/>
                    <a:pt x="76229" y="15525"/>
                    <a:pt x="76135" y="15525"/>
                  </a:cubicBezTo>
                  <a:cubicBezTo>
                    <a:pt x="75478" y="15525"/>
                    <a:pt x="74895" y="15947"/>
                    <a:pt x="74985" y="16778"/>
                  </a:cubicBezTo>
                  <a:cubicBezTo>
                    <a:pt x="75041" y="17437"/>
                    <a:pt x="75422" y="17620"/>
                    <a:pt x="75866" y="17620"/>
                  </a:cubicBezTo>
                  <a:cubicBezTo>
                    <a:pt x="76109" y="17620"/>
                    <a:pt x="76372" y="17565"/>
                    <a:pt x="76610" y="17504"/>
                  </a:cubicBezTo>
                  <a:cubicBezTo>
                    <a:pt x="76822" y="17451"/>
                    <a:pt x="77015" y="17425"/>
                    <a:pt x="77193" y="17425"/>
                  </a:cubicBezTo>
                  <a:cubicBezTo>
                    <a:pt x="77828" y="17425"/>
                    <a:pt x="78286" y="17750"/>
                    <a:pt x="78839" y="18316"/>
                  </a:cubicBezTo>
                  <a:cubicBezTo>
                    <a:pt x="79617" y="19094"/>
                    <a:pt x="80723" y="19612"/>
                    <a:pt x="81794" y="19993"/>
                  </a:cubicBezTo>
                  <a:cubicBezTo>
                    <a:pt x="81906" y="20034"/>
                    <a:pt x="82005" y="20053"/>
                    <a:pt x="82094" y="20053"/>
                  </a:cubicBezTo>
                  <a:cubicBezTo>
                    <a:pt x="82595" y="20053"/>
                    <a:pt x="82747" y="19445"/>
                    <a:pt x="82762" y="18887"/>
                  </a:cubicBezTo>
                  <a:cubicBezTo>
                    <a:pt x="82805" y="18878"/>
                    <a:pt x="82849" y="18874"/>
                    <a:pt x="82892" y="18874"/>
                  </a:cubicBezTo>
                  <a:cubicBezTo>
                    <a:pt x="82935" y="18874"/>
                    <a:pt x="82978" y="18878"/>
                    <a:pt x="83021" y="18887"/>
                  </a:cubicBezTo>
                  <a:cubicBezTo>
                    <a:pt x="83375" y="18985"/>
                    <a:pt x="83662" y="19030"/>
                    <a:pt x="83892" y="19030"/>
                  </a:cubicBezTo>
                  <a:cubicBezTo>
                    <a:pt x="85038" y="19030"/>
                    <a:pt x="84816" y="17932"/>
                    <a:pt x="84629" y="16882"/>
                  </a:cubicBezTo>
                  <a:cubicBezTo>
                    <a:pt x="84577" y="16588"/>
                    <a:pt x="84404" y="16122"/>
                    <a:pt x="84525" y="16018"/>
                  </a:cubicBezTo>
                  <a:cubicBezTo>
                    <a:pt x="84606" y="15948"/>
                    <a:pt x="84680" y="15920"/>
                    <a:pt x="84749" y="15920"/>
                  </a:cubicBezTo>
                  <a:cubicBezTo>
                    <a:pt x="84985" y="15920"/>
                    <a:pt x="85161" y="16252"/>
                    <a:pt x="85389" y="16346"/>
                  </a:cubicBezTo>
                  <a:cubicBezTo>
                    <a:pt x="85637" y="16436"/>
                    <a:pt x="85876" y="16474"/>
                    <a:pt x="86110" y="16474"/>
                  </a:cubicBezTo>
                  <a:cubicBezTo>
                    <a:pt x="86771" y="16474"/>
                    <a:pt x="87381" y="16174"/>
                    <a:pt x="87981" y="15931"/>
                  </a:cubicBezTo>
                  <a:cubicBezTo>
                    <a:pt x="88344" y="15793"/>
                    <a:pt x="88500" y="15275"/>
                    <a:pt x="88258" y="15033"/>
                  </a:cubicBezTo>
                  <a:cubicBezTo>
                    <a:pt x="87065" y="13754"/>
                    <a:pt x="85976" y="12406"/>
                    <a:pt x="84819" y="11110"/>
                  </a:cubicBezTo>
                  <a:cubicBezTo>
                    <a:pt x="84162" y="10350"/>
                    <a:pt x="83160" y="9779"/>
                    <a:pt x="82537" y="8915"/>
                  </a:cubicBezTo>
                  <a:cubicBezTo>
                    <a:pt x="82209" y="8379"/>
                    <a:pt x="81639" y="8034"/>
                    <a:pt x="81017" y="7999"/>
                  </a:cubicBezTo>
                  <a:cubicBezTo>
                    <a:pt x="80983" y="7995"/>
                    <a:pt x="80950" y="7994"/>
                    <a:pt x="80916" y="7994"/>
                  </a:cubicBezTo>
                  <a:cubicBezTo>
                    <a:pt x="80688" y="7994"/>
                    <a:pt x="80453" y="8074"/>
                    <a:pt x="80228" y="8074"/>
                  </a:cubicBezTo>
                  <a:cubicBezTo>
                    <a:pt x="80056" y="8074"/>
                    <a:pt x="79890" y="8027"/>
                    <a:pt x="79738" y="7861"/>
                  </a:cubicBezTo>
                  <a:cubicBezTo>
                    <a:pt x="80170" y="7757"/>
                    <a:pt x="80602" y="7654"/>
                    <a:pt x="81017" y="7585"/>
                  </a:cubicBezTo>
                  <a:cubicBezTo>
                    <a:pt x="81518" y="7481"/>
                    <a:pt x="82192" y="7567"/>
                    <a:pt x="82226" y="6859"/>
                  </a:cubicBezTo>
                  <a:cubicBezTo>
                    <a:pt x="82278" y="6202"/>
                    <a:pt x="81673" y="6167"/>
                    <a:pt x="81207" y="6046"/>
                  </a:cubicBezTo>
                  <a:cubicBezTo>
                    <a:pt x="81086" y="6012"/>
                    <a:pt x="80948" y="5960"/>
                    <a:pt x="80844" y="5891"/>
                  </a:cubicBezTo>
                  <a:cubicBezTo>
                    <a:pt x="80958" y="5878"/>
                    <a:pt x="81101" y="5837"/>
                    <a:pt x="81223" y="5837"/>
                  </a:cubicBezTo>
                  <a:cubicBezTo>
                    <a:pt x="81267" y="5837"/>
                    <a:pt x="81309" y="5843"/>
                    <a:pt x="81345" y="5856"/>
                  </a:cubicBezTo>
                  <a:cubicBezTo>
                    <a:pt x="81816" y="6065"/>
                    <a:pt x="82272" y="6151"/>
                    <a:pt x="82714" y="6151"/>
                  </a:cubicBezTo>
                  <a:cubicBezTo>
                    <a:pt x="83993" y="6151"/>
                    <a:pt x="85157" y="5437"/>
                    <a:pt x="86236" y="4923"/>
                  </a:cubicBezTo>
                  <a:cubicBezTo>
                    <a:pt x="89182" y="3528"/>
                    <a:pt x="92334" y="3094"/>
                    <a:pt x="95401" y="2235"/>
                  </a:cubicBezTo>
                  <a:lnTo>
                    <a:pt x="95401" y="2235"/>
                  </a:lnTo>
                  <a:cubicBezTo>
                    <a:pt x="93986" y="3267"/>
                    <a:pt x="92263" y="3834"/>
                    <a:pt x="90504" y="3834"/>
                  </a:cubicBezTo>
                  <a:cubicBezTo>
                    <a:pt x="90401" y="3834"/>
                    <a:pt x="90295" y="3831"/>
                    <a:pt x="90191" y="3831"/>
                  </a:cubicBezTo>
                  <a:cubicBezTo>
                    <a:pt x="89827" y="3831"/>
                    <a:pt x="89479" y="3873"/>
                    <a:pt x="89277" y="4249"/>
                  </a:cubicBezTo>
                  <a:cubicBezTo>
                    <a:pt x="89018" y="4802"/>
                    <a:pt x="89467" y="5113"/>
                    <a:pt x="89744" y="5528"/>
                  </a:cubicBezTo>
                  <a:cubicBezTo>
                    <a:pt x="90251" y="6307"/>
                    <a:pt x="90887" y="6586"/>
                    <a:pt x="91608" y="6586"/>
                  </a:cubicBezTo>
                  <a:cubicBezTo>
                    <a:pt x="91943" y="6586"/>
                    <a:pt x="92297" y="6525"/>
                    <a:pt x="92664" y="6427"/>
                  </a:cubicBezTo>
                  <a:cubicBezTo>
                    <a:pt x="93037" y="6322"/>
                    <a:pt x="93404" y="6272"/>
                    <a:pt x="93755" y="6272"/>
                  </a:cubicBezTo>
                  <a:cubicBezTo>
                    <a:pt x="95314" y="6272"/>
                    <a:pt x="96561" y="7243"/>
                    <a:pt x="96518" y="8639"/>
                  </a:cubicBezTo>
                  <a:cubicBezTo>
                    <a:pt x="96501" y="9123"/>
                    <a:pt x="96000" y="9710"/>
                    <a:pt x="96155" y="10073"/>
                  </a:cubicBezTo>
                  <a:cubicBezTo>
                    <a:pt x="96656" y="11300"/>
                    <a:pt x="95758" y="12302"/>
                    <a:pt x="95378" y="13045"/>
                  </a:cubicBezTo>
                  <a:cubicBezTo>
                    <a:pt x="94393" y="15016"/>
                    <a:pt x="93649" y="16709"/>
                    <a:pt x="95412" y="18541"/>
                  </a:cubicBezTo>
                  <a:cubicBezTo>
                    <a:pt x="95602" y="18714"/>
                    <a:pt x="95723" y="18938"/>
                    <a:pt x="95758" y="19180"/>
                  </a:cubicBezTo>
                  <a:cubicBezTo>
                    <a:pt x="95810" y="21358"/>
                    <a:pt x="97901" y="20788"/>
                    <a:pt x="99007" y="21479"/>
                  </a:cubicBezTo>
                  <a:cubicBezTo>
                    <a:pt x="99192" y="21597"/>
                    <a:pt x="99367" y="21648"/>
                    <a:pt x="99531" y="21648"/>
                  </a:cubicBezTo>
                  <a:cubicBezTo>
                    <a:pt x="100207" y="21648"/>
                    <a:pt x="100708" y="20784"/>
                    <a:pt x="101098" y="20200"/>
                  </a:cubicBezTo>
                  <a:cubicBezTo>
                    <a:pt x="102256" y="18472"/>
                    <a:pt x="104088" y="17055"/>
                    <a:pt x="105729" y="16536"/>
                  </a:cubicBezTo>
                  <a:cubicBezTo>
                    <a:pt x="109220" y="15396"/>
                    <a:pt x="112486" y="13547"/>
                    <a:pt x="116254" y="13115"/>
                  </a:cubicBezTo>
                  <a:cubicBezTo>
                    <a:pt x="117965" y="12907"/>
                    <a:pt x="119935" y="12320"/>
                    <a:pt x="120021" y="9883"/>
                  </a:cubicBezTo>
                  <a:cubicBezTo>
                    <a:pt x="120021" y="9693"/>
                    <a:pt x="120349" y="9485"/>
                    <a:pt x="120557" y="9330"/>
                  </a:cubicBezTo>
                  <a:cubicBezTo>
                    <a:pt x="121663" y="8552"/>
                    <a:pt x="123132" y="8034"/>
                    <a:pt x="122631" y="6202"/>
                  </a:cubicBezTo>
                  <a:cubicBezTo>
                    <a:pt x="122594" y="6055"/>
                    <a:pt x="122626" y="6020"/>
                    <a:pt x="122682" y="6020"/>
                  </a:cubicBezTo>
                  <a:cubicBezTo>
                    <a:pt x="122731" y="6020"/>
                    <a:pt x="122799" y="6046"/>
                    <a:pt x="122855" y="6046"/>
                  </a:cubicBezTo>
                  <a:cubicBezTo>
                    <a:pt x="122928" y="6051"/>
                    <a:pt x="122998" y="6053"/>
                    <a:pt x="123064" y="6053"/>
                  </a:cubicBezTo>
                  <a:cubicBezTo>
                    <a:pt x="124269" y="6053"/>
                    <a:pt x="124381" y="5321"/>
                    <a:pt x="123840" y="4387"/>
                  </a:cubicBezTo>
                  <a:cubicBezTo>
                    <a:pt x="123581" y="3921"/>
                    <a:pt x="123875" y="3955"/>
                    <a:pt x="124048" y="3817"/>
                  </a:cubicBezTo>
                  <a:cubicBezTo>
                    <a:pt x="125240" y="2867"/>
                    <a:pt x="126640" y="2728"/>
                    <a:pt x="128092" y="2659"/>
                  </a:cubicBezTo>
                  <a:cubicBezTo>
                    <a:pt x="128575" y="2625"/>
                    <a:pt x="129180" y="2521"/>
                    <a:pt x="129249" y="1934"/>
                  </a:cubicBezTo>
                  <a:cubicBezTo>
                    <a:pt x="129301" y="1363"/>
                    <a:pt x="128714" y="1242"/>
                    <a:pt x="128299" y="1190"/>
                  </a:cubicBezTo>
                  <a:cubicBezTo>
                    <a:pt x="125707" y="948"/>
                    <a:pt x="123132" y="430"/>
                    <a:pt x="120557" y="171"/>
                  </a:cubicBezTo>
                  <a:cubicBezTo>
                    <a:pt x="119360" y="50"/>
                    <a:pt x="118163" y="0"/>
                    <a:pt x="11696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3" name="Google Shape;3703;p57"/>
            <p:cNvSpPr/>
            <p:nvPr/>
          </p:nvSpPr>
          <p:spPr>
            <a:xfrm>
              <a:off x="1581325" y="1051125"/>
              <a:ext cx="283000" cy="91675"/>
            </a:xfrm>
            <a:custGeom>
              <a:rect b="b" l="l" r="r" t="t"/>
              <a:pathLst>
                <a:path extrusionOk="0" h="3667" w="11320">
                  <a:moveTo>
                    <a:pt x="6214" y="0"/>
                  </a:moveTo>
                  <a:cubicBezTo>
                    <a:pt x="5926" y="0"/>
                    <a:pt x="5584" y="48"/>
                    <a:pt x="5219" y="71"/>
                  </a:cubicBezTo>
                  <a:cubicBezTo>
                    <a:pt x="5082" y="56"/>
                    <a:pt x="4943" y="49"/>
                    <a:pt x="4804" y="49"/>
                  </a:cubicBezTo>
                  <a:cubicBezTo>
                    <a:pt x="3493" y="49"/>
                    <a:pt x="2115" y="667"/>
                    <a:pt x="709" y="1073"/>
                  </a:cubicBezTo>
                  <a:cubicBezTo>
                    <a:pt x="432" y="1177"/>
                    <a:pt x="208" y="1401"/>
                    <a:pt x="69" y="1678"/>
                  </a:cubicBezTo>
                  <a:cubicBezTo>
                    <a:pt x="0" y="1781"/>
                    <a:pt x="242" y="2213"/>
                    <a:pt x="363" y="2231"/>
                  </a:cubicBezTo>
                  <a:cubicBezTo>
                    <a:pt x="2163" y="2438"/>
                    <a:pt x="3786" y="3667"/>
                    <a:pt x="5640" y="3667"/>
                  </a:cubicBezTo>
                  <a:cubicBezTo>
                    <a:pt x="6100" y="3667"/>
                    <a:pt x="6574" y="3591"/>
                    <a:pt x="7068" y="3406"/>
                  </a:cubicBezTo>
                  <a:cubicBezTo>
                    <a:pt x="7396" y="3281"/>
                    <a:pt x="7767" y="3236"/>
                    <a:pt x="8142" y="3236"/>
                  </a:cubicBezTo>
                  <a:cubicBezTo>
                    <a:pt x="8439" y="3236"/>
                    <a:pt x="8738" y="3264"/>
                    <a:pt x="9021" y="3302"/>
                  </a:cubicBezTo>
                  <a:cubicBezTo>
                    <a:pt x="9277" y="3340"/>
                    <a:pt x="9523" y="3370"/>
                    <a:pt x="9759" y="3370"/>
                  </a:cubicBezTo>
                  <a:cubicBezTo>
                    <a:pt x="10271" y="3370"/>
                    <a:pt x="10728" y="3229"/>
                    <a:pt x="11095" y="2732"/>
                  </a:cubicBezTo>
                  <a:cubicBezTo>
                    <a:pt x="11320" y="2473"/>
                    <a:pt x="11268" y="2075"/>
                    <a:pt x="10991" y="1885"/>
                  </a:cubicBezTo>
                  <a:cubicBezTo>
                    <a:pt x="10479" y="1524"/>
                    <a:pt x="10006" y="1077"/>
                    <a:pt x="9430" y="1077"/>
                  </a:cubicBezTo>
                  <a:cubicBezTo>
                    <a:pt x="9151" y="1077"/>
                    <a:pt x="8847" y="1182"/>
                    <a:pt x="8503" y="1453"/>
                  </a:cubicBezTo>
                  <a:cubicBezTo>
                    <a:pt x="8280" y="1626"/>
                    <a:pt x="7919" y="1737"/>
                    <a:pt x="7612" y="1737"/>
                  </a:cubicBezTo>
                  <a:cubicBezTo>
                    <a:pt x="7277" y="1737"/>
                    <a:pt x="7006" y="1605"/>
                    <a:pt x="7051" y="1280"/>
                  </a:cubicBezTo>
                  <a:cubicBezTo>
                    <a:pt x="7179" y="207"/>
                    <a:pt x="6812" y="0"/>
                    <a:pt x="621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4" name="Google Shape;3704;p57"/>
            <p:cNvSpPr/>
            <p:nvPr/>
          </p:nvSpPr>
          <p:spPr>
            <a:xfrm>
              <a:off x="3144425" y="1319375"/>
              <a:ext cx="213450" cy="95575"/>
            </a:xfrm>
            <a:custGeom>
              <a:rect b="b" l="l" r="r" t="t"/>
              <a:pathLst>
                <a:path extrusionOk="0" h="3823" w="8538">
                  <a:moveTo>
                    <a:pt x="6155" y="1"/>
                  </a:moveTo>
                  <a:cubicBezTo>
                    <a:pt x="6054" y="1"/>
                    <a:pt x="5950" y="7"/>
                    <a:pt x="5842" y="20"/>
                  </a:cubicBezTo>
                  <a:cubicBezTo>
                    <a:pt x="4846" y="139"/>
                    <a:pt x="3874" y="469"/>
                    <a:pt x="2859" y="469"/>
                  </a:cubicBezTo>
                  <a:cubicBezTo>
                    <a:pt x="2396" y="469"/>
                    <a:pt x="1923" y="400"/>
                    <a:pt x="1435" y="211"/>
                  </a:cubicBezTo>
                  <a:cubicBezTo>
                    <a:pt x="1292" y="150"/>
                    <a:pt x="1133" y="113"/>
                    <a:pt x="974" y="113"/>
                  </a:cubicBezTo>
                  <a:cubicBezTo>
                    <a:pt x="501" y="113"/>
                    <a:pt x="35" y="441"/>
                    <a:pt x="35" y="1438"/>
                  </a:cubicBezTo>
                  <a:cubicBezTo>
                    <a:pt x="1" y="3771"/>
                    <a:pt x="1573" y="3580"/>
                    <a:pt x="3025" y="3822"/>
                  </a:cubicBezTo>
                  <a:cubicBezTo>
                    <a:pt x="4338" y="3753"/>
                    <a:pt x="5617" y="3408"/>
                    <a:pt x="6792" y="2837"/>
                  </a:cubicBezTo>
                  <a:cubicBezTo>
                    <a:pt x="7415" y="2526"/>
                    <a:pt x="8538" y="2474"/>
                    <a:pt x="8192" y="1541"/>
                  </a:cubicBezTo>
                  <a:cubicBezTo>
                    <a:pt x="7892" y="720"/>
                    <a:pt x="7218" y="1"/>
                    <a:pt x="615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5" name="Google Shape;3705;p57"/>
            <p:cNvSpPr/>
            <p:nvPr/>
          </p:nvSpPr>
          <p:spPr>
            <a:xfrm>
              <a:off x="1453000" y="2509000"/>
              <a:ext cx="263575" cy="113100"/>
            </a:xfrm>
            <a:custGeom>
              <a:rect b="b" l="l" r="r" t="t"/>
              <a:pathLst>
                <a:path extrusionOk="0" h="4524" w="10543">
                  <a:moveTo>
                    <a:pt x="3451" y="1"/>
                  </a:moveTo>
                  <a:cubicBezTo>
                    <a:pt x="2445" y="1"/>
                    <a:pt x="1486" y="228"/>
                    <a:pt x="761" y="702"/>
                  </a:cubicBezTo>
                  <a:cubicBezTo>
                    <a:pt x="398" y="927"/>
                    <a:pt x="1" y="1186"/>
                    <a:pt x="243" y="1687"/>
                  </a:cubicBezTo>
                  <a:cubicBezTo>
                    <a:pt x="390" y="1972"/>
                    <a:pt x="609" y="2083"/>
                    <a:pt x="855" y="2083"/>
                  </a:cubicBezTo>
                  <a:cubicBezTo>
                    <a:pt x="1012" y="2083"/>
                    <a:pt x="1180" y="2038"/>
                    <a:pt x="1349" y="1964"/>
                  </a:cubicBezTo>
                  <a:cubicBezTo>
                    <a:pt x="1677" y="1828"/>
                    <a:pt x="1990" y="1776"/>
                    <a:pt x="2298" y="1776"/>
                  </a:cubicBezTo>
                  <a:cubicBezTo>
                    <a:pt x="2932" y="1776"/>
                    <a:pt x="3543" y="1997"/>
                    <a:pt x="4217" y="2171"/>
                  </a:cubicBezTo>
                  <a:cubicBezTo>
                    <a:pt x="5708" y="2540"/>
                    <a:pt x="6405" y="4523"/>
                    <a:pt x="7868" y="4523"/>
                  </a:cubicBezTo>
                  <a:cubicBezTo>
                    <a:pt x="8118" y="4523"/>
                    <a:pt x="8391" y="4465"/>
                    <a:pt x="8693" y="4332"/>
                  </a:cubicBezTo>
                  <a:cubicBezTo>
                    <a:pt x="8824" y="4337"/>
                    <a:pt x="8947" y="4340"/>
                    <a:pt x="9062" y="4340"/>
                  </a:cubicBezTo>
                  <a:cubicBezTo>
                    <a:pt x="10032" y="4340"/>
                    <a:pt x="10475" y="4144"/>
                    <a:pt x="10491" y="3727"/>
                  </a:cubicBezTo>
                  <a:cubicBezTo>
                    <a:pt x="10542" y="2897"/>
                    <a:pt x="9817" y="2724"/>
                    <a:pt x="9264" y="2517"/>
                  </a:cubicBezTo>
                  <a:cubicBezTo>
                    <a:pt x="8711" y="2292"/>
                    <a:pt x="8209" y="1964"/>
                    <a:pt x="7777" y="1567"/>
                  </a:cubicBezTo>
                  <a:cubicBezTo>
                    <a:pt x="6685" y="547"/>
                    <a:pt x="5011" y="1"/>
                    <a:pt x="345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6" name="Google Shape;3706;p57"/>
            <p:cNvSpPr/>
            <p:nvPr/>
          </p:nvSpPr>
          <p:spPr>
            <a:xfrm>
              <a:off x="1880725" y="1020350"/>
              <a:ext cx="162025" cy="112025"/>
            </a:xfrm>
            <a:custGeom>
              <a:rect b="b" l="l" r="r" t="t"/>
              <a:pathLst>
                <a:path extrusionOk="0" h="4481" w="6481">
                  <a:moveTo>
                    <a:pt x="4294" y="0"/>
                  </a:moveTo>
                  <a:cubicBezTo>
                    <a:pt x="4062" y="0"/>
                    <a:pt x="3818" y="44"/>
                    <a:pt x="3560" y="144"/>
                  </a:cubicBezTo>
                  <a:cubicBezTo>
                    <a:pt x="3094" y="317"/>
                    <a:pt x="2593" y="541"/>
                    <a:pt x="2886" y="1198"/>
                  </a:cubicBezTo>
                  <a:cubicBezTo>
                    <a:pt x="3042" y="1509"/>
                    <a:pt x="3232" y="1820"/>
                    <a:pt x="3457" y="2114"/>
                  </a:cubicBezTo>
                  <a:cubicBezTo>
                    <a:pt x="3147" y="2260"/>
                    <a:pt x="2851" y="2348"/>
                    <a:pt x="2545" y="2348"/>
                  </a:cubicBezTo>
                  <a:cubicBezTo>
                    <a:pt x="2270" y="2348"/>
                    <a:pt x="1987" y="2277"/>
                    <a:pt x="1677" y="2114"/>
                  </a:cubicBezTo>
                  <a:cubicBezTo>
                    <a:pt x="1531" y="2037"/>
                    <a:pt x="1393" y="2002"/>
                    <a:pt x="1262" y="2002"/>
                  </a:cubicBezTo>
                  <a:cubicBezTo>
                    <a:pt x="867" y="2002"/>
                    <a:pt x="545" y="2320"/>
                    <a:pt x="311" y="2736"/>
                  </a:cubicBezTo>
                  <a:cubicBezTo>
                    <a:pt x="0" y="3289"/>
                    <a:pt x="467" y="3479"/>
                    <a:pt x="813" y="3807"/>
                  </a:cubicBezTo>
                  <a:cubicBezTo>
                    <a:pt x="1327" y="4309"/>
                    <a:pt x="1837" y="4480"/>
                    <a:pt x="2344" y="4480"/>
                  </a:cubicBezTo>
                  <a:cubicBezTo>
                    <a:pt x="3164" y="4480"/>
                    <a:pt x="3976" y="4032"/>
                    <a:pt x="4787" y="3807"/>
                  </a:cubicBezTo>
                  <a:lnTo>
                    <a:pt x="5081" y="3514"/>
                  </a:lnTo>
                  <a:cubicBezTo>
                    <a:pt x="5237" y="2788"/>
                    <a:pt x="5098" y="1924"/>
                    <a:pt x="6204" y="1734"/>
                  </a:cubicBezTo>
                  <a:cubicBezTo>
                    <a:pt x="6464" y="1699"/>
                    <a:pt x="6481" y="1129"/>
                    <a:pt x="6222" y="921"/>
                  </a:cubicBezTo>
                  <a:cubicBezTo>
                    <a:pt x="5644" y="436"/>
                    <a:pt x="5027" y="0"/>
                    <a:pt x="429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7" name="Google Shape;3707;p57"/>
            <p:cNvSpPr/>
            <p:nvPr/>
          </p:nvSpPr>
          <p:spPr>
            <a:xfrm>
              <a:off x="1688900" y="2603450"/>
              <a:ext cx="165050" cy="73950"/>
            </a:xfrm>
            <a:custGeom>
              <a:rect b="b" l="l" r="r" t="t"/>
              <a:pathLst>
                <a:path extrusionOk="0" h="2958" w="6602">
                  <a:moveTo>
                    <a:pt x="2842" y="0"/>
                  </a:moveTo>
                  <a:cubicBezTo>
                    <a:pt x="2588" y="0"/>
                    <a:pt x="2332" y="28"/>
                    <a:pt x="2074" y="87"/>
                  </a:cubicBezTo>
                  <a:cubicBezTo>
                    <a:pt x="1452" y="225"/>
                    <a:pt x="1055" y="1331"/>
                    <a:pt x="225" y="1694"/>
                  </a:cubicBezTo>
                  <a:cubicBezTo>
                    <a:pt x="0" y="1798"/>
                    <a:pt x="277" y="2247"/>
                    <a:pt x="536" y="2454"/>
                  </a:cubicBezTo>
                  <a:cubicBezTo>
                    <a:pt x="957" y="2789"/>
                    <a:pt x="2162" y="2958"/>
                    <a:pt x="3373" y="2958"/>
                  </a:cubicBezTo>
                  <a:cubicBezTo>
                    <a:pt x="4599" y="2958"/>
                    <a:pt x="5830" y="2785"/>
                    <a:pt x="6256" y="2437"/>
                  </a:cubicBezTo>
                  <a:cubicBezTo>
                    <a:pt x="6395" y="2282"/>
                    <a:pt x="6515" y="2109"/>
                    <a:pt x="6602" y="1919"/>
                  </a:cubicBezTo>
                  <a:cubicBezTo>
                    <a:pt x="6481" y="1711"/>
                    <a:pt x="6429" y="1469"/>
                    <a:pt x="6291" y="1366"/>
                  </a:cubicBezTo>
                  <a:cubicBezTo>
                    <a:pt x="5231" y="636"/>
                    <a:pt x="4065" y="0"/>
                    <a:pt x="284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8" name="Google Shape;3708;p57"/>
            <p:cNvSpPr/>
            <p:nvPr/>
          </p:nvSpPr>
          <p:spPr>
            <a:xfrm>
              <a:off x="1922200" y="1344925"/>
              <a:ext cx="129625" cy="64525"/>
            </a:xfrm>
            <a:custGeom>
              <a:rect b="b" l="l" r="r" t="t"/>
              <a:pathLst>
                <a:path extrusionOk="0" h="2581" w="5185">
                  <a:moveTo>
                    <a:pt x="1901" y="1"/>
                  </a:moveTo>
                  <a:lnTo>
                    <a:pt x="1227" y="467"/>
                  </a:lnTo>
                  <a:cubicBezTo>
                    <a:pt x="934" y="1020"/>
                    <a:pt x="0" y="1383"/>
                    <a:pt x="415" y="2144"/>
                  </a:cubicBezTo>
                  <a:cubicBezTo>
                    <a:pt x="602" y="2475"/>
                    <a:pt x="838" y="2581"/>
                    <a:pt x="1096" y="2581"/>
                  </a:cubicBezTo>
                  <a:cubicBezTo>
                    <a:pt x="1482" y="2581"/>
                    <a:pt x="1915" y="2344"/>
                    <a:pt x="2299" y="2282"/>
                  </a:cubicBezTo>
                  <a:cubicBezTo>
                    <a:pt x="2552" y="2236"/>
                    <a:pt x="2806" y="2213"/>
                    <a:pt x="3064" y="2213"/>
                  </a:cubicBezTo>
                  <a:cubicBezTo>
                    <a:pt x="3194" y="2213"/>
                    <a:pt x="3324" y="2219"/>
                    <a:pt x="3457" y="2230"/>
                  </a:cubicBezTo>
                  <a:cubicBezTo>
                    <a:pt x="3730" y="2245"/>
                    <a:pt x="4039" y="2324"/>
                    <a:pt x="4314" y="2324"/>
                  </a:cubicBezTo>
                  <a:cubicBezTo>
                    <a:pt x="4665" y="2324"/>
                    <a:pt x="4959" y="2195"/>
                    <a:pt x="5047" y="1643"/>
                  </a:cubicBezTo>
                  <a:cubicBezTo>
                    <a:pt x="5185" y="744"/>
                    <a:pt x="4563" y="277"/>
                    <a:pt x="3768" y="122"/>
                  </a:cubicBezTo>
                  <a:cubicBezTo>
                    <a:pt x="3146" y="35"/>
                    <a:pt x="2523" y="1"/>
                    <a:pt x="190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09" name="Google Shape;3709;p57"/>
            <p:cNvSpPr/>
            <p:nvPr/>
          </p:nvSpPr>
          <p:spPr>
            <a:xfrm>
              <a:off x="1787825" y="1030550"/>
              <a:ext cx="94250" cy="44825"/>
            </a:xfrm>
            <a:custGeom>
              <a:rect b="b" l="l" r="r" t="t"/>
              <a:pathLst>
                <a:path extrusionOk="0" h="1793" w="3770">
                  <a:moveTo>
                    <a:pt x="2929" y="0"/>
                  </a:moveTo>
                  <a:cubicBezTo>
                    <a:pt x="2800" y="0"/>
                    <a:pt x="2676" y="17"/>
                    <a:pt x="2576" y="47"/>
                  </a:cubicBezTo>
                  <a:cubicBezTo>
                    <a:pt x="2412" y="93"/>
                    <a:pt x="2229" y="105"/>
                    <a:pt x="2039" y="105"/>
                  </a:cubicBezTo>
                  <a:cubicBezTo>
                    <a:pt x="1817" y="105"/>
                    <a:pt x="1584" y="88"/>
                    <a:pt x="1360" y="88"/>
                  </a:cubicBezTo>
                  <a:cubicBezTo>
                    <a:pt x="763" y="88"/>
                    <a:pt x="227" y="208"/>
                    <a:pt x="105" y="1084"/>
                  </a:cubicBezTo>
                  <a:cubicBezTo>
                    <a:pt x="1" y="1792"/>
                    <a:pt x="865" y="1688"/>
                    <a:pt x="1504" y="1740"/>
                  </a:cubicBezTo>
                  <a:cubicBezTo>
                    <a:pt x="2265" y="1568"/>
                    <a:pt x="3405" y="1792"/>
                    <a:pt x="3665" y="652"/>
                  </a:cubicBezTo>
                  <a:cubicBezTo>
                    <a:pt x="3769" y="167"/>
                    <a:pt x="3329" y="0"/>
                    <a:pt x="29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0" name="Google Shape;3710;p57"/>
            <p:cNvSpPr/>
            <p:nvPr/>
          </p:nvSpPr>
          <p:spPr>
            <a:xfrm>
              <a:off x="1870350" y="2639275"/>
              <a:ext cx="59225" cy="44325"/>
            </a:xfrm>
            <a:custGeom>
              <a:rect b="b" l="l" r="r" t="t"/>
              <a:pathLst>
                <a:path extrusionOk="0" h="1773" w="2369">
                  <a:moveTo>
                    <a:pt x="922" y="1"/>
                  </a:moveTo>
                  <a:cubicBezTo>
                    <a:pt x="435" y="1"/>
                    <a:pt x="1" y="156"/>
                    <a:pt x="1" y="762"/>
                  </a:cubicBezTo>
                  <a:cubicBezTo>
                    <a:pt x="1" y="1414"/>
                    <a:pt x="337" y="1773"/>
                    <a:pt x="982" y="1773"/>
                  </a:cubicBezTo>
                  <a:cubicBezTo>
                    <a:pt x="1038" y="1773"/>
                    <a:pt x="1097" y="1770"/>
                    <a:pt x="1158" y="1765"/>
                  </a:cubicBezTo>
                  <a:cubicBezTo>
                    <a:pt x="1711" y="1730"/>
                    <a:pt x="2368" y="1678"/>
                    <a:pt x="2299" y="901"/>
                  </a:cubicBezTo>
                  <a:cubicBezTo>
                    <a:pt x="2264" y="175"/>
                    <a:pt x="1642" y="2"/>
                    <a:pt x="1003" y="2"/>
                  </a:cubicBezTo>
                  <a:cubicBezTo>
                    <a:pt x="976" y="1"/>
                    <a:pt x="949" y="1"/>
                    <a:pt x="92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1" name="Google Shape;3711;p57"/>
            <p:cNvSpPr/>
            <p:nvPr/>
          </p:nvSpPr>
          <p:spPr>
            <a:xfrm>
              <a:off x="2264800" y="4630125"/>
              <a:ext cx="62675" cy="39225"/>
            </a:xfrm>
            <a:custGeom>
              <a:rect b="b" l="l" r="r" t="t"/>
              <a:pathLst>
                <a:path extrusionOk="0" h="1569" w="2507">
                  <a:moveTo>
                    <a:pt x="1176" y="52"/>
                  </a:moveTo>
                  <a:cubicBezTo>
                    <a:pt x="675" y="87"/>
                    <a:pt x="1" y="1"/>
                    <a:pt x="1" y="813"/>
                  </a:cubicBezTo>
                  <a:cubicBezTo>
                    <a:pt x="1" y="1241"/>
                    <a:pt x="341" y="1568"/>
                    <a:pt x="742" y="1568"/>
                  </a:cubicBezTo>
                  <a:cubicBezTo>
                    <a:pt x="811" y="1568"/>
                    <a:pt x="881" y="1559"/>
                    <a:pt x="951" y="1539"/>
                  </a:cubicBezTo>
                  <a:cubicBezTo>
                    <a:pt x="1077" y="1515"/>
                    <a:pt x="1221" y="1513"/>
                    <a:pt x="1369" y="1513"/>
                  </a:cubicBezTo>
                  <a:cubicBezTo>
                    <a:pt x="1403" y="1513"/>
                    <a:pt x="1437" y="1513"/>
                    <a:pt x="1471" y="1513"/>
                  </a:cubicBezTo>
                  <a:cubicBezTo>
                    <a:pt x="1947" y="1513"/>
                    <a:pt x="2434" y="1491"/>
                    <a:pt x="2472" y="830"/>
                  </a:cubicBezTo>
                  <a:cubicBezTo>
                    <a:pt x="2506" y="52"/>
                    <a:pt x="1781" y="87"/>
                    <a:pt x="1176" y="52"/>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2" name="Google Shape;3712;p57"/>
            <p:cNvSpPr/>
            <p:nvPr/>
          </p:nvSpPr>
          <p:spPr>
            <a:xfrm>
              <a:off x="1604225" y="2645350"/>
              <a:ext cx="56175" cy="38275"/>
            </a:xfrm>
            <a:custGeom>
              <a:rect b="b" l="l" r="r" t="t"/>
              <a:pathLst>
                <a:path extrusionOk="0" h="1531" w="2247">
                  <a:moveTo>
                    <a:pt x="1003" y="1"/>
                  </a:moveTo>
                  <a:cubicBezTo>
                    <a:pt x="536" y="35"/>
                    <a:pt x="0" y="1"/>
                    <a:pt x="17" y="554"/>
                  </a:cubicBezTo>
                  <a:cubicBezTo>
                    <a:pt x="17" y="1297"/>
                    <a:pt x="640" y="1452"/>
                    <a:pt x="1262" y="1522"/>
                  </a:cubicBezTo>
                  <a:cubicBezTo>
                    <a:pt x="1319" y="1528"/>
                    <a:pt x="1377" y="1531"/>
                    <a:pt x="1434" y="1531"/>
                  </a:cubicBezTo>
                  <a:cubicBezTo>
                    <a:pt x="1857" y="1531"/>
                    <a:pt x="2247" y="1352"/>
                    <a:pt x="2247" y="865"/>
                  </a:cubicBezTo>
                  <a:cubicBezTo>
                    <a:pt x="2247" y="18"/>
                    <a:pt x="1504" y="139"/>
                    <a:pt x="100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3" name="Google Shape;3713;p57"/>
            <p:cNvSpPr/>
            <p:nvPr/>
          </p:nvSpPr>
          <p:spPr>
            <a:xfrm>
              <a:off x="7045475" y="3384250"/>
              <a:ext cx="47375" cy="53550"/>
            </a:xfrm>
            <a:custGeom>
              <a:rect b="b" l="l" r="r" t="t"/>
              <a:pathLst>
                <a:path extrusionOk="0" h="2142" w="1895">
                  <a:moveTo>
                    <a:pt x="416" y="1"/>
                  </a:moveTo>
                  <a:cubicBezTo>
                    <a:pt x="93" y="1"/>
                    <a:pt x="0" y="338"/>
                    <a:pt x="63" y="618"/>
                  </a:cubicBezTo>
                  <a:cubicBezTo>
                    <a:pt x="201" y="1292"/>
                    <a:pt x="339" y="2035"/>
                    <a:pt x="1203" y="2139"/>
                  </a:cubicBezTo>
                  <a:cubicBezTo>
                    <a:pt x="1224" y="2141"/>
                    <a:pt x="1245" y="2142"/>
                    <a:pt x="1265" y="2142"/>
                  </a:cubicBezTo>
                  <a:cubicBezTo>
                    <a:pt x="1645" y="2142"/>
                    <a:pt x="1895" y="1835"/>
                    <a:pt x="1895" y="1327"/>
                  </a:cubicBezTo>
                  <a:cubicBezTo>
                    <a:pt x="1670" y="705"/>
                    <a:pt x="1273" y="169"/>
                    <a:pt x="529" y="13"/>
                  </a:cubicBezTo>
                  <a:cubicBezTo>
                    <a:pt x="489" y="5"/>
                    <a:pt x="451" y="1"/>
                    <a:pt x="41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4" name="Google Shape;3714;p57"/>
            <p:cNvSpPr/>
            <p:nvPr/>
          </p:nvSpPr>
          <p:spPr>
            <a:xfrm>
              <a:off x="4291500" y="1250400"/>
              <a:ext cx="54900" cy="37900"/>
            </a:xfrm>
            <a:custGeom>
              <a:rect b="b" l="l" r="r" t="t"/>
              <a:pathLst>
                <a:path extrusionOk="0" h="1516" w="2196">
                  <a:moveTo>
                    <a:pt x="1013" y="0"/>
                  </a:moveTo>
                  <a:cubicBezTo>
                    <a:pt x="676" y="0"/>
                    <a:pt x="369" y="181"/>
                    <a:pt x="190" y="464"/>
                  </a:cubicBezTo>
                  <a:cubicBezTo>
                    <a:pt x="0" y="706"/>
                    <a:pt x="35" y="1034"/>
                    <a:pt x="259" y="1224"/>
                  </a:cubicBezTo>
                  <a:cubicBezTo>
                    <a:pt x="466" y="1444"/>
                    <a:pt x="678" y="1515"/>
                    <a:pt x="892" y="1515"/>
                  </a:cubicBezTo>
                  <a:cubicBezTo>
                    <a:pt x="1233" y="1515"/>
                    <a:pt x="1579" y="1336"/>
                    <a:pt x="1919" y="1293"/>
                  </a:cubicBezTo>
                  <a:cubicBezTo>
                    <a:pt x="2195" y="567"/>
                    <a:pt x="1901" y="153"/>
                    <a:pt x="1175" y="14"/>
                  </a:cubicBezTo>
                  <a:cubicBezTo>
                    <a:pt x="1121" y="5"/>
                    <a:pt x="1066" y="0"/>
                    <a:pt x="101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5" name="Google Shape;3715;p57"/>
            <p:cNvSpPr/>
            <p:nvPr/>
          </p:nvSpPr>
          <p:spPr>
            <a:xfrm>
              <a:off x="6323375" y="3314875"/>
              <a:ext cx="50125" cy="37325"/>
            </a:xfrm>
            <a:custGeom>
              <a:rect b="b" l="l" r="r" t="t"/>
              <a:pathLst>
                <a:path extrusionOk="0" h="1493" w="2005">
                  <a:moveTo>
                    <a:pt x="754" y="1"/>
                  </a:moveTo>
                  <a:cubicBezTo>
                    <a:pt x="409" y="1"/>
                    <a:pt x="93" y="129"/>
                    <a:pt x="52" y="542"/>
                  </a:cubicBezTo>
                  <a:cubicBezTo>
                    <a:pt x="0" y="1198"/>
                    <a:pt x="536" y="1371"/>
                    <a:pt x="1106" y="1492"/>
                  </a:cubicBezTo>
                  <a:cubicBezTo>
                    <a:pt x="1504" y="1475"/>
                    <a:pt x="1988" y="1440"/>
                    <a:pt x="1988" y="905"/>
                  </a:cubicBezTo>
                  <a:cubicBezTo>
                    <a:pt x="2005" y="317"/>
                    <a:pt x="1504" y="110"/>
                    <a:pt x="1020" y="23"/>
                  </a:cubicBezTo>
                  <a:cubicBezTo>
                    <a:pt x="932" y="9"/>
                    <a:pt x="842" y="1"/>
                    <a:pt x="7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6" name="Google Shape;3716;p57"/>
            <p:cNvSpPr/>
            <p:nvPr/>
          </p:nvSpPr>
          <p:spPr>
            <a:xfrm>
              <a:off x="6680225" y="1890750"/>
              <a:ext cx="46075" cy="42200"/>
            </a:xfrm>
            <a:custGeom>
              <a:rect b="b" l="l" r="r" t="t"/>
              <a:pathLst>
                <a:path extrusionOk="0" h="1688" w="1843">
                  <a:moveTo>
                    <a:pt x="1376" y="1"/>
                  </a:moveTo>
                  <a:cubicBezTo>
                    <a:pt x="1345" y="1"/>
                    <a:pt x="1312" y="4"/>
                    <a:pt x="1280" y="11"/>
                  </a:cubicBezTo>
                  <a:cubicBezTo>
                    <a:pt x="675" y="29"/>
                    <a:pt x="156" y="478"/>
                    <a:pt x="70" y="1083"/>
                  </a:cubicBezTo>
                  <a:cubicBezTo>
                    <a:pt x="1" y="1446"/>
                    <a:pt x="208" y="1670"/>
                    <a:pt x="675" y="1688"/>
                  </a:cubicBezTo>
                  <a:cubicBezTo>
                    <a:pt x="1193" y="1480"/>
                    <a:pt x="1643" y="1135"/>
                    <a:pt x="1781" y="513"/>
                  </a:cubicBezTo>
                  <a:cubicBezTo>
                    <a:pt x="1843" y="250"/>
                    <a:pt x="1642" y="1"/>
                    <a:pt x="1376"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7" name="Google Shape;3717;p57"/>
            <p:cNvSpPr/>
            <p:nvPr/>
          </p:nvSpPr>
          <p:spPr>
            <a:xfrm>
              <a:off x="3550975" y="1955400"/>
              <a:ext cx="53600" cy="126175"/>
            </a:xfrm>
            <a:custGeom>
              <a:rect b="b" l="l" r="r" t="t"/>
              <a:pathLst>
                <a:path extrusionOk="0" h="5047" w="2144">
                  <a:moveTo>
                    <a:pt x="1297" y="0"/>
                  </a:moveTo>
                  <a:cubicBezTo>
                    <a:pt x="778" y="0"/>
                    <a:pt x="260" y="363"/>
                    <a:pt x="364" y="795"/>
                  </a:cubicBezTo>
                  <a:cubicBezTo>
                    <a:pt x="640" y="1850"/>
                    <a:pt x="122" y="2731"/>
                    <a:pt x="1" y="3491"/>
                  </a:cubicBezTo>
                  <a:cubicBezTo>
                    <a:pt x="70" y="4338"/>
                    <a:pt x="1" y="5047"/>
                    <a:pt x="951" y="5047"/>
                  </a:cubicBezTo>
                  <a:cubicBezTo>
                    <a:pt x="1781" y="5047"/>
                    <a:pt x="1971" y="4476"/>
                    <a:pt x="2040" y="3785"/>
                  </a:cubicBezTo>
                  <a:cubicBezTo>
                    <a:pt x="2144" y="2748"/>
                    <a:pt x="1642" y="1746"/>
                    <a:pt x="1936" y="692"/>
                  </a:cubicBezTo>
                  <a:cubicBezTo>
                    <a:pt x="2023" y="381"/>
                    <a:pt x="1712" y="0"/>
                    <a:pt x="129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8" name="Google Shape;3718;p57"/>
            <p:cNvSpPr/>
            <p:nvPr/>
          </p:nvSpPr>
          <p:spPr>
            <a:xfrm>
              <a:off x="3910000" y="2161475"/>
              <a:ext cx="93775" cy="45400"/>
            </a:xfrm>
            <a:custGeom>
              <a:rect b="b" l="l" r="r" t="t"/>
              <a:pathLst>
                <a:path extrusionOk="0" h="1816" w="3751">
                  <a:moveTo>
                    <a:pt x="1383" y="1"/>
                  </a:moveTo>
                  <a:cubicBezTo>
                    <a:pt x="778" y="87"/>
                    <a:pt x="1" y="18"/>
                    <a:pt x="122" y="640"/>
                  </a:cubicBezTo>
                  <a:cubicBezTo>
                    <a:pt x="329" y="1625"/>
                    <a:pt x="1297" y="1815"/>
                    <a:pt x="2195" y="1815"/>
                  </a:cubicBezTo>
                  <a:cubicBezTo>
                    <a:pt x="2835" y="1815"/>
                    <a:pt x="3751" y="1712"/>
                    <a:pt x="3613" y="951"/>
                  </a:cubicBezTo>
                  <a:cubicBezTo>
                    <a:pt x="3466" y="240"/>
                    <a:pt x="2970" y="188"/>
                    <a:pt x="2455" y="188"/>
                  </a:cubicBezTo>
                  <a:cubicBezTo>
                    <a:pt x="2366" y="188"/>
                    <a:pt x="2276" y="189"/>
                    <a:pt x="2187" y="189"/>
                  </a:cubicBezTo>
                  <a:cubicBezTo>
                    <a:pt x="1880" y="189"/>
                    <a:pt x="1588" y="170"/>
                    <a:pt x="138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19" name="Google Shape;3719;p57"/>
            <p:cNvSpPr/>
            <p:nvPr/>
          </p:nvSpPr>
          <p:spPr>
            <a:xfrm>
              <a:off x="4125600" y="2173875"/>
              <a:ext cx="50575" cy="37600"/>
            </a:xfrm>
            <a:custGeom>
              <a:rect b="b" l="l" r="r" t="t"/>
              <a:pathLst>
                <a:path extrusionOk="0" h="1504" w="2023">
                  <a:moveTo>
                    <a:pt x="1294" y="1"/>
                  </a:moveTo>
                  <a:cubicBezTo>
                    <a:pt x="1249" y="1"/>
                    <a:pt x="1204" y="3"/>
                    <a:pt x="1158" y="6"/>
                  </a:cubicBezTo>
                  <a:cubicBezTo>
                    <a:pt x="691" y="144"/>
                    <a:pt x="0" y="109"/>
                    <a:pt x="17" y="904"/>
                  </a:cubicBezTo>
                  <a:cubicBezTo>
                    <a:pt x="17" y="1352"/>
                    <a:pt x="364" y="1503"/>
                    <a:pt x="748" y="1503"/>
                  </a:cubicBezTo>
                  <a:cubicBezTo>
                    <a:pt x="809" y="1503"/>
                    <a:pt x="872" y="1499"/>
                    <a:pt x="933" y="1492"/>
                  </a:cubicBezTo>
                  <a:cubicBezTo>
                    <a:pt x="1486" y="1440"/>
                    <a:pt x="2022" y="1233"/>
                    <a:pt x="2022" y="593"/>
                  </a:cubicBezTo>
                  <a:cubicBezTo>
                    <a:pt x="2022" y="156"/>
                    <a:pt x="1711" y="1"/>
                    <a:pt x="129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0" name="Google Shape;3720;p57"/>
            <p:cNvSpPr/>
            <p:nvPr/>
          </p:nvSpPr>
          <p:spPr>
            <a:xfrm>
              <a:off x="3415775" y="2038325"/>
              <a:ext cx="44925" cy="38175"/>
            </a:xfrm>
            <a:custGeom>
              <a:rect b="b" l="l" r="r" t="t"/>
              <a:pathLst>
                <a:path extrusionOk="0" h="1527" w="1797">
                  <a:moveTo>
                    <a:pt x="812" y="0"/>
                  </a:moveTo>
                  <a:cubicBezTo>
                    <a:pt x="383" y="0"/>
                    <a:pt x="1" y="211"/>
                    <a:pt x="34" y="710"/>
                  </a:cubicBezTo>
                  <a:cubicBezTo>
                    <a:pt x="34" y="1164"/>
                    <a:pt x="400" y="1527"/>
                    <a:pt x="845" y="1527"/>
                  </a:cubicBezTo>
                  <a:cubicBezTo>
                    <a:pt x="874" y="1527"/>
                    <a:pt x="903" y="1525"/>
                    <a:pt x="933" y="1522"/>
                  </a:cubicBezTo>
                  <a:cubicBezTo>
                    <a:pt x="1382" y="1522"/>
                    <a:pt x="1745" y="1315"/>
                    <a:pt x="1797" y="796"/>
                  </a:cubicBezTo>
                  <a:cubicBezTo>
                    <a:pt x="1745" y="226"/>
                    <a:pt x="1330" y="19"/>
                    <a:pt x="864" y="1"/>
                  </a:cubicBezTo>
                  <a:cubicBezTo>
                    <a:pt x="847" y="1"/>
                    <a:pt x="829" y="0"/>
                    <a:pt x="812"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1" name="Google Shape;3721;p57"/>
          <p:cNvGrpSpPr/>
          <p:nvPr/>
        </p:nvGrpSpPr>
        <p:grpSpPr>
          <a:xfrm>
            <a:off x="7714435" y="3194726"/>
            <a:ext cx="104231" cy="320340"/>
            <a:chOff x="7564426" y="3224343"/>
            <a:chExt cx="119985" cy="368801"/>
          </a:xfrm>
        </p:grpSpPr>
        <p:sp>
          <p:nvSpPr>
            <p:cNvPr id="3722" name="Google Shape;3722;p57"/>
            <p:cNvSpPr/>
            <p:nvPr/>
          </p:nvSpPr>
          <p:spPr>
            <a:xfrm>
              <a:off x="7564426" y="3224379"/>
              <a:ext cx="119985" cy="368765"/>
            </a:xfrm>
            <a:custGeom>
              <a:rect b="b" l="l" r="r" t="t"/>
              <a:pathLst>
                <a:path extrusionOk="0" h="40557" w="13196">
                  <a:moveTo>
                    <a:pt x="2529" y="1"/>
                  </a:moveTo>
                  <a:lnTo>
                    <a:pt x="2547" y="1348"/>
                  </a:lnTo>
                  <a:lnTo>
                    <a:pt x="10244" y="1459"/>
                  </a:lnTo>
                  <a:lnTo>
                    <a:pt x="10227" y="108"/>
                  </a:lnTo>
                  <a:lnTo>
                    <a:pt x="2529" y="1"/>
                  </a:lnTo>
                  <a:close/>
                  <a:moveTo>
                    <a:pt x="3107" y="1850"/>
                  </a:moveTo>
                  <a:lnTo>
                    <a:pt x="556" y="15262"/>
                  </a:lnTo>
                  <a:lnTo>
                    <a:pt x="12617" y="15439"/>
                  </a:lnTo>
                  <a:lnTo>
                    <a:pt x="9489" y="1872"/>
                  </a:lnTo>
                  <a:lnTo>
                    <a:pt x="3107" y="1850"/>
                  </a:lnTo>
                  <a:close/>
                  <a:moveTo>
                    <a:pt x="1" y="15688"/>
                  </a:moveTo>
                  <a:lnTo>
                    <a:pt x="23" y="17035"/>
                  </a:lnTo>
                  <a:lnTo>
                    <a:pt x="13195" y="17226"/>
                  </a:lnTo>
                  <a:lnTo>
                    <a:pt x="13177" y="15879"/>
                  </a:lnTo>
                  <a:lnTo>
                    <a:pt x="1" y="15688"/>
                  </a:lnTo>
                  <a:close/>
                  <a:moveTo>
                    <a:pt x="4658" y="17528"/>
                  </a:moveTo>
                  <a:lnTo>
                    <a:pt x="4658" y="17528"/>
                  </a:lnTo>
                  <a:cubicBezTo>
                    <a:pt x="4685" y="21359"/>
                    <a:pt x="6027" y="32838"/>
                    <a:pt x="6902" y="40557"/>
                  </a:cubicBezTo>
                  <a:cubicBezTo>
                    <a:pt x="6902" y="40557"/>
                    <a:pt x="8813" y="21274"/>
                    <a:pt x="8560" y="17586"/>
                  </a:cubicBezTo>
                  <a:lnTo>
                    <a:pt x="4658" y="17528"/>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3" name="Google Shape;3723;p57"/>
            <p:cNvSpPr/>
            <p:nvPr/>
          </p:nvSpPr>
          <p:spPr>
            <a:xfrm>
              <a:off x="7564426" y="3224343"/>
              <a:ext cx="119985" cy="368801"/>
            </a:xfrm>
            <a:custGeom>
              <a:rect b="b" l="l" r="r" t="t"/>
              <a:pathLst>
                <a:path extrusionOk="0" h="40561" w="13196">
                  <a:moveTo>
                    <a:pt x="2529" y="1"/>
                  </a:moveTo>
                  <a:lnTo>
                    <a:pt x="2529" y="5"/>
                  </a:lnTo>
                  <a:lnTo>
                    <a:pt x="2547" y="1352"/>
                  </a:lnTo>
                  <a:lnTo>
                    <a:pt x="10244" y="1463"/>
                  </a:lnTo>
                  <a:lnTo>
                    <a:pt x="10227" y="112"/>
                  </a:lnTo>
                  <a:lnTo>
                    <a:pt x="2529" y="1"/>
                  </a:lnTo>
                  <a:close/>
                  <a:moveTo>
                    <a:pt x="3107" y="1854"/>
                  </a:moveTo>
                  <a:lnTo>
                    <a:pt x="556" y="15266"/>
                  </a:lnTo>
                  <a:lnTo>
                    <a:pt x="12617" y="15443"/>
                  </a:lnTo>
                  <a:lnTo>
                    <a:pt x="9489" y="1876"/>
                  </a:lnTo>
                  <a:lnTo>
                    <a:pt x="3107" y="1854"/>
                  </a:lnTo>
                  <a:close/>
                  <a:moveTo>
                    <a:pt x="1" y="15692"/>
                  </a:moveTo>
                  <a:lnTo>
                    <a:pt x="23" y="17039"/>
                  </a:lnTo>
                  <a:lnTo>
                    <a:pt x="13195" y="17230"/>
                  </a:lnTo>
                  <a:lnTo>
                    <a:pt x="13177" y="15883"/>
                  </a:lnTo>
                  <a:lnTo>
                    <a:pt x="1" y="15692"/>
                  </a:lnTo>
                  <a:close/>
                  <a:moveTo>
                    <a:pt x="4658" y="17532"/>
                  </a:moveTo>
                  <a:lnTo>
                    <a:pt x="4658" y="17532"/>
                  </a:lnTo>
                  <a:cubicBezTo>
                    <a:pt x="4685" y="21363"/>
                    <a:pt x="6027" y="32842"/>
                    <a:pt x="6902" y="40561"/>
                  </a:cubicBezTo>
                  <a:cubicBezTo>
                    <a:pt x="6902" y="40561"/>
                    <a:pt x="8813" y="21278"/>
                    <a:pt x="8560" y="17590"/>
                  </a:cubicBezTo>
                  <a:lnTo>
                    <a:pt x="4658" y="17532"/>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4" name="Google Shape;3724;p57"/>
          <p:cNvGrpSpPr/>
          <p:nvPr/>
        </p:nvGrpSpPr>
        <p:grpSpPr>
          <a:xfrm>
            <a:off x="7413923" y="3188827"/>
            <a:ext cx="189489" cy="332132"/>
            <a:chOff x="8370831" y="3202002"/>
            <a:chExt cx="218129" cy="382376"/>
          </a:xfrm>
        </p:grpSpPr>
        <p:sp>
          <p:nvSpPr>
            <p:cNvPr id="3725" name="Google Shape;3725;p57"/>
            <p:cNvSpPr/>
            <p:nvPr/>
          </p:nvSpPr>
          <p:spPr>
            <a:xfrm>
              <a:off x="8370831" y="3202002"/>
              <a:ext cx="218129" cy="382376"/>
            </a:xfrm>
            <a:custGeom>
              <a:rect b="b" l="l" r="r" t="t"/>
              <a:pathLst>
                <a:path extrusionOk="0" h="42054" w="23990">
                  <a:moveTo>
                    <a:pt x="11991" y="0"/>
                  </a:moveTo>
                  <a:cubicBezTo>
                    <a:pt x="11992" y="0"/>
                    <a:pt x="11992" y="0"/>
                    <a:pt x="11993" y="0"/>
                  </a:cubicBezTo>
                  <a:lnTo>
                    <a:pt x="11993" y="0"/>
                  </a:lnTo>
                  <a:cubicBezTo>
                    <a:pt x="11994" y="0"/>
                    <a:pt x="11995" y="0"/>
                    <a:pt x="11995" y="0"/>
                  </a:cubicBezTo>
                  <a:close/>
                  <a:moveTo>
                    <a:pt x="11993" y="0"/>
                  </a:moveTo>
                  <a:cubicBezTo>
                    <a:pt x="5373" y="1"/>
                    <a:pt x="1" y="4974"/>
                    <a:pt x="1" y="11110"/>
                  </a:cubicBezTo>
                  <a:cubicBezTo>
                    <a:pt x="1" y="14754"/>
                    <a:pt x="1894" y="17985"/>
                    <a:pt x="4823" y="20011"/>
                  </a:cubicBezTo>
                  <a:lnTo>
                    <a:pt x="12062" y="42054"/>
                  </a:lnTo>
                  <a:lnTo>
                    <a:pt x="18950" y="20154"/>
                  </a:lnTo>
                  <a:cubicBezTo>
                    <a:pt x="21999" y="18136"/>
                    <a:pt x="23990" y="14843"/>
                    <a:pt x="23990" y="11110"/>
                  </a:cubicBezTo>
                  <a:cubicBezTo>
                    <a:pt x="23990" y="4978"/>
                    <a:pt x="18618" y="1"/>
                    <a:pt x="11993"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6" name="Google Shape;3726;p57"/>
            <p:cNvSpPr/>
            <p:nvPr/>
          </p:nvSpPr>
          <p:spPr>
            <a:xfrm>
              <a:off x="8397745" y="3226607"/>
              <a:ext cx="164347" cy="152181"/>
            </a:xfrm>
            <a:custGeom>
              <a:rect b="b" l="l" r="r" t="t"/>
              <a:pathLst>
                <a:path extrusionOk="0" h="16737" w="18075">
                  <a:moveTo>
                    <a:pt x="9035" y="0"/>
                  </a:moveTo>
                  <a:cubicBezTo>
                    <a:pt x="4045" y="0"/>
                    <a:pt x="1" y="3747"/>
                    <a:pt x="1" y="8368"/>
                  </a:cubicBezTo>
                  <a:cubicBezTo>
                    <a:pt x="1" y="12990"/>
                    <a:pt x="4045" y="16736"/>
                    <a:pt x="9035" y="16736"/>
                  </a:cubicBezTo>
                  <a:cubicBezTo>
                    <a:pt x="14026" y="16736"/>
                    <a:pt x="18075" y="12990"/>
                    <a:pt x="18075" y="8368"/>
                  </a:cubicBezTo>
                  <a:cubicBezTo>
                    <a:pt x="18075" y="3747"/>
                    <a:pt x="14030" y="0"/>
                    <a:pt x="903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27" name="Google Shape;3727;p57"/>
          <p:cNvGrpSpPr/>
          <p:nvPr/>
        </p:nvGrpSpPr>
        <p:grpSpPr>
          <a:xfrm>
            <a:off x="8137312" y="3599959"/>
            <a:ext cx="309429" cy="267000"/>
            <a:chOff x="6742064" y="3750480"/>
            <a:chExt cx="399315" cy="344560"/>
          </a:xfrm>
        </p:grpSpPr>
        <p:sp>
          <p:nvSpPr>
            <p:cNvPr id="3728" name="Google Shape;3728;p57"/>
            <p:cNvSpPr/>
            <p:nvPr/>
          </p:nvSpPr>
          <p:spPr>
            <a:xfrm>
              <a:off x="6742064" y="3750480"/>
              <a:ext cx="399315" cy="344560"/>
            </a:xfrm>
            <a:custGeom>
              <a:rect b="b" l="l" r="r" t="t"/>
              <a:pathLst>
                <a:path extrusionOk="0" h="37895" w="43917">
                  <a:moveTo>
                    <a:pt x="37846" y="1"/>
                  </a:moveTo>
                  <a:lnTo>
                    <a:pt x="6071" y="1"/>
                  </a:lnTo>
                  <a:cubicBezTo>
                    <a:pt x="2729" y="1"/>
                    <a:pt x="0" y="2734"/>
                    <a:pt x="0" y="6071"/>
                  </a:cubicBezTo>
                  <a:lnTo>
                    <a:pt x="0" y="18212"/>
                  </a:lnTo>
                  <a:cubicBezTo>
                    <a:pt x="0" y="21550"/>
                    <a:pt x="2729" y="24278"/>
                    <a:pt x="6071" y="24278"/>
                  </a:cubicBezTo>
                  <a:lnTo>
                    <a:pt x="18927" y="24278"/>
                  </a:lnTo>
                  <a:cubicBezTo>
                    <a:pt x="19332" y="24278"/>
                    <a:pt x="19754" y="24705"/>
                    <a:pt x="19821" y="25105"/>
                  </a:cubicBezTo>
                  <a:lnTo>
                    <a:pt x="21958" y="37895"/>
                  </a:lnTo>
                  <a:lnTo>
                    <a:pt x="24096" y="25101"/>
                  </a:lnTo>
                  <a:cubicBezTo>
                    <a:pt x="24162" y="24687"/>
                    <a:pt x="24629" y="24278"/>
                    <a:pt x="25051" y="24278"/>
                  </a:cubicBezTo>
                  <a:lnTo>
                    <a:pt x="37846" y="24278"/>
                  </a:lnTo>
                  <a:cubicBezTo>
                    <a:pt x="41183" y="24278"/>
                    <a:pt x="43916" y="21550"/>
                    <a:pt x="43916" y="18212"/>
                  </a:cubicBezTo>
                  <a:lnTo>
                    <a:pt x="43916" y="6071"/>
                  </a:lnTo>
                  <a:cubicBezTo>
                    <a:pt x="43916" y="2734"/>
                    <a:pt x="41183" y="1"/>
                    <a:pt x="37846"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9" name="Google Shape;3729;p57"/>
            <p:cNvSpPr/>
            <p:nvPr/>
          </p:nvSpPr>
          <p:spPr>
            <a:xfrm>
              <a:off x="6764168" y="3772584"/>
              <a:ext cx="355108" cy="176549"/>
            </a:xfrm>
            <a:custGeom>
              <a:rect b="b" l="l" r="r" t="t"/>
              <a:pathLst>
                <a:path extrusionOk="0" h="19417" w="39055">
                  <a:moveTo>
                    <a:pt x="3755" y="1"/>
                  </a:moveTo>
                  <a:lnTo>
                    <a:pt x="35295" y="1"/>
                  </a:lnTo>
                  <a:cubicBezTo>
                    <a:pt x="37370" y="10"/>
                    <a:pt x="39045" y="1685"/>
                    <a:pt x="39054" y="3756"/>
                  </a:cubicBezTo>
                  <a:lnTo>
                    <a:pt x="39054" y="15666"/>
                  </a:lnTo>
                  <a:cubicBezTo>
                    <a:pt x="39045" y="17737"/>
                    <a:pt x="37370" y="19412"/>
                    <a:pt x="35295" y="19417"/>
                  </a:cubicBezTo>
                  <a:lnTo>
                    <a:pt x="3755" y="19417"/>
                  </a:lnTo>
                  <a:cubicBezTo>
                    <a:pt x="1680" y="19412"/>
                    <a:pt x="5" y="17737"/>
                    <a:pt x="0" y="15666"/>
                  </a:cubicBezTo>
                  <a:lnTo>
                    <a:pt x="0" y="3756"/>
                  </a:lnTo>
                  <a:cubicBezTo>
                    <a:pt x="5" y="1685"/>
                    <a:pt x="1680" y="10"/>
                    <a:pt x="3755"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0" name="Google Shape;3730;p57"/>
          <p:cNvGrpSpPr/>
          <p:nvPr/>
        </p:nvGrpSpPr>
        <p:grpSpPr>
          <a:xfrm>
            <a:off x="7676331" y="3951006"/>
            <a:ext cx="180437" cy="281608"/>
            <a:chOff x="7248525" y="3739696"/>
            <a:chExt cx="230531" cy="359790"/>
          </a:xfrm>
        </p:grpSpPr>
        <p:sp>
          <p:nvSpPr>
            <p:cNvPr id="3731" name="Google Shape;3731;p57"/>
            <p:cNvSpPr/>
            <p:nvPr/>
          </p:nvSpPr>
          <p:spPr>
            <a:xfrm>
              <a:off x="7248525" y="3739696"/>
              <a:ext cx="230531" cy="359790"/>
            </a:xfrm>
            <a:custGeom>
              <a:rect b="b" l="l" r="r" t="t"/>
              <a:pathLst>
                <a:path extrusionOk="0" h="39570" w="25354">
                  <a:moveTo>
                    <a:pt x="19434" y="18"/>
                  </a:moveTo>
                  <a:lnTo>
                    <a:pt x="6338" y="5"/>
                  </a:lnTo>
                  <a:cubicBezTo>
                    <a:pt x="2854" y="0"/>
                    <a:pt x="1" y="2858"/>
                    <a:pt x="1" y="6342"/>
                  </a:cubicBezTo>
                  <a:lnTo>
                    <a:pt x="1" y="19016"/>
                  </a:lnTo>
                  <a:cubicBezTo>
                    <a:pt x="1" y="29006"/>
                    <a:pt x="6280" y="22820"/>
                    <a:pt x="12679" y="39570"/>
                  </a:cubicBezTo>
                  <a:cubicBezTo>
                    <a:pt x="19074" y="22820"/>
                    <a:pt x="25354" y="29006"/>
                    <a:pt x="25354" y="19016"/>
                  </a:cubicBezTo>
                  <a:lnTo>
                    <a:pt x="25354" y="6342"/>
                  </a:lnTo>
                  <a:cubicBezTo>
                    <a:pt x="25354" y="2858"/>
                    <a:pt x="22923" y="18"/>
                    <a:pt x="19434" y="18"/>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2" name="Google Shape;3732;p57"/>
            <p:cNvSpPr/>
            <p:nvPr/>
          </p:nvSpPr>
          <p:spPr>
            <a:xfrm>
              <a:off x="7271639" y="3762810"/>
              <a:ext cx="184350" cy="184387"/>
            </a:xfrm>
            <a:custGeom>
              <a:rect b="b" l="l" r="r" t="t"/>
              <a:pathLst>
                <a:path extrusionOk="0" h="20279" w="20275">
                  <a:moveTo>
                    <a:pt x="3738" y="0"/>
                  </a:moveTo>
                  <a:lnTo>
                    <a:pt x="16532" y="0"/>
                  </a:lnTo>
                  <a:cubicBezTo>
                    <a:pt x="18594" y="5"/>
                    <a:pt x="20270" y="1680"/>
                    <a:pt x="20274" y="3742"/>
                  </a:cubicBezTo>
                  <a:lnTo>
                    <a:pt x="20274" y="16536"/>
                  </a:lnTo>
                  <a:cubicBezTo>
                    <a:pt x="20270" y="18598"/>
                    <a:pt x="18594" y="20274"/>
                    <a:pt x="16532" y="20278"/>
                  </a:cubicBezTo>
                  <a:lnTo>
                    <a:pt x="3738" y="20278"/>
                  </a:lnTo>
                  <a:cubicBezTo>
                    <a:pt x="1676" y="20274"/>
                    <a:pt x="5" y="18598"/>
                    <a:pt x="1" y="16536"/>
                  </a:cubicBezTo>
                  <a:lnTo>
                    <a:pt x="1" y="3742"/>
                  </a:lnTo>
                  <a:cubicBezTo>
                    <a:pt x="5" y="1680"/>
                    <a:pt x="1676" y="5"/>
                    <a:pt x="373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33" name="Google Shape;3733;p57"/>
          <p:cNvGrpSpPr/>
          <p:nvPr/>
        </p:nvGrpSpPr>
        <p:grpSpPr>
          <a:xfrm>
            <a:off x="7922251" y="3594231"/>
            <a:ext cx="162896" cy="278710"/>
            <a:chOff x="7601242" y="3729267"/>
            <a:chExt cx="222566" cy="380803"/>
          </a:xfrm>
        </p:grpSpPr>
        <p:sp>
          <p:nvSpPr>
            <p:cNvPr id="3734" name="Google Shape;3734;p57"/>
            <p:cNvSpPr/>
            <p:nvPr/>
          </p:nvSpPr>
          <p:spPr>
            <a:xfrm>
              <a:off x="7601242" y="3729267"/>
              <a:ext cx="222566" cy="380803"/>
            </a:xfrm>
            <a:custGeom>
              <a:rect b="b" l="l" r="r" t="t"/>
              <a:pathLst>
                <a:path extrusionOk="0" h="41881" w="24478">
                  <a:moveTo>
                    <a:pt x="12239" y="1"/>
                  </a:moveTo>
                  <a:cubicBezTo>
                    <a:pt x="5480" y="1"/>
                    <a:pt x="0" y="5320"/>
                    <a:pt x="0" y="11875"/>
                  </a:cubicBezTo>
                  <a:cubicBezTo>
                    <a:pt x="0" y="17537"/>
                    <a:pt x="4080" y="22270"/>
                    <a:pt x="9537" y="23461"/>
                  </a:cubicBezTo>
                  <a:cubicBezTo>
                    <a:pt x="10235" y="23616"/>
                    <a:pt x="10190" y="24114"/>
                    <a:pt x="10270" y="24825"/>
                  </a:cubicBezTo>
                  <a:lnTo>
                    <a:pt x="12239" y="41881"/>
                  </a:lnTo>
                  <a:lnTo>
                    <a:pt x="14181" y="25065"/>
                  </a:lnTo>
                  <a:cubicBezTo>
                    <a:pt x="14257" y="24385"/>
                    <a:pt x="14230" y="23612"/>
                    <a:pt x="14897" y="23469"/>
                  </a:cubicBezTo>
                  <a:cubicBezTo>
                    <a:pt x="20381" y="22296"/>
                    <a:pt x="24478" y="17550"/>
                    <a:pt x="24478" y="11875"/>
                  </a:cubicBezTo>
                  <a:cubicBezTo>
                    <a:pt x="24478" y="5320"/>
                    <a:pt x="18998" y="1"/>
                    <a:pt x="12239" y="1"/>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5" name="Google Shape;3735;p57"/>
            <p:cNvSpPr/>
            <p:nvPr/>
          </p:nvSpPr>
          <p:spPr>
            <a:xfrm>
              <a:off x="7621200" y="3748625"/>
              <a:ext cx="182696" cy="177276"/>
            </a:xfrm>
            <a:custGeom>
              <a:rect b="b" l="l" r="r" t="t"/>
              <a:pathLst>
                <a:path extrusionOk="0" h="19497" w="20093">
                  <a:moveTo>
                    <a:pt x="10044" y="19496"/>
                  </a:moveTo>
                  <a:cubicBezTo>
                    <a:pt x="15577" y="19496"/>
                    <a:pt x="20092" y="15119"/>
                    <a:pt x="20092" y="9751"/>
                  </a:cubicBezTo>
                  <a:cubicBezTo>
                    <a:pt x="20092" y="4378"/>
                    <a:pt x="15577" y="0"/>
                    <a:pt x="10044" y="0"/>
                  </a:cubicBezTo>
                  <a:cubicBezTo>
                    <a:pt x="4511" y="0"/>
                    <a:pt x="1" y="4378"/>
                    <a:pt x="1" y="9751"/>
                  </a:cubicBezTo>
                  <a:cubicBezTo>
                    <a:pt x="1" y="15119"/>
                    <a:pt x="4511" y="19496"/>
                    <a:pt x="10044" y="19496"/>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36" name="Google Shape;3736;p57"/>
          <p:cNvSpPr/>
          <p:nvPr/>
        </p:nvSpPr>
        <p:spPr>
          <a:xfrm>
            <a:off x="7888277" y="3206587"/>
            <a:ext cx="230844" cy="296575"/>
          </a:xfrm>
          <a:custGeom>
            <a:rect b="b" l="l" r="r" t="t"/>
            <a:pathLst>
              <a:path extrusionOk="0" h="37553" w="29230">
                <a:moveTo>
                  <a:pt x="9655" y="0"/>
                </a:moveTo>
                <a:cubicBezTo>
                  <a:pt x="7693" y="0"/>
                  <a:pt x="5983" y="1692"/>
                  <a:pt x="5974" y="3671"/>
                </a:cubicBezTo>
                <a:cubicBezTo>
                  <a:pt x="5974" y="4182"/>
                  <a:pt x="6085" y="4693"/>
                  <a:pt x="6245" y="5036"/>
                </a:cubicBezTo>
                <a:cubicBezTo>
                  <a:pt x="7169" y="7653"/>
                  <a:pt x="7369" y="9675"/>
                  <a:pt x="6863" y="11515"/>
                </a:cubicBezTo>
                <a:lnTo>
                  <a:pt x="6716" y="11933"/>
                </a:lnTo>
                <a:cubicBezTo>
                  <a:pt x="6089" y="13821"/>
                  <a:pt x="5018" y="16181"/>
                  <a:pt x="1850" y="19345"/>
                </a:cubicBezTo>
                <a:cubicBezTo>
                  <a:pt x="1" y="21194"/>
                  <a:pt x="623" y="24331"/>
                  <a:pt x="3041" y="25340"/>
                </a:cubicBezTo>
                <a:cubicBezTo>
                  <a:pt x="3475" y="25523"/>
                  <a:pt x="3948" y="25620"/>
                  <a:pt x="4422" y="25620"/>
                </a:cubicBezTo>
                <a:cubicBezTo>
                  <a:pt x="4433" y="25620"/>
                  <a:pt x="4443" y="25620"/>
                  <a:pt x="4454" y="25620"/>
                </a:cubicBezTo>
                <a:lnTo>
                  <a:pt x="12866" y="25620"/>
                </a:lnTo>
                <a:lnTo>
                  <a:pt x="14862" y="37552"/>
                </a:lnTo>
                <a:lnTo>
                  <a:pt x="16848" y="25625"/>
                </a:lnTo>
                <a:lnTo>
                  <a:pt x="25243" y="25625"/>
                </a:lnTo>
                <a:cubicBezTo>
                  <a:pt x="25254" y="25625"/>
                  <a:pt x="25264" y="25625"/>
                  <a:pt x="25275" y="25625"/>
                </a:cubicBezTo>
                <a:cubicBezTo>
                  <a:pt x="25753" y="25625"/>
                  <a:pt x="26230" y="25527"/>
                  <a:pt x="26669" y="25345"/>
                </a:cubicBezTo>
                <a:cubicBezTo>
                  <a:pt x="27576" y="24976"/>
                  <a:pt x="28292" y="24256"/>
                  <a:pt x="28660" y="23354"/>
                </a:cubicBezTo>
                <a:cubicBezTo>
                  <a:pt x="29229" y="21980"/>
                  <a:pt x="28914" y="20398"/>
                  <a:pt x="27865" y="19345"/>
                </a:cubicBezTo>
                <a:cubicBezTo>
                  <a:pt x="24701" y="16177"/>
                  <a:pt x="23630" y="13821"/>
                  <a:pt x="22999" y="11933"/>
                </a:cubicBezTo>
                <a:cubicBezTo>
                  <a:pt x="22354" y="9999"/>
                  <a:pt x="22505" y="7880"/>
                  <a:pt x="23443" y="5213"/>
                </a:cubicBezTo>
                <a:cubicBezTo>
                  <a:pt x="23661" y="4733"/>
                  <a:pt x="23772" y="4218"/>
                  <a:pt x="23772" y="3693"/>
                </a:cubicBezTo>
                <a:cubicBezTo>
                  <a:pt x="23759" y="1670"/>
                  <a:pt x="22105" y="27"/>
                  <a:pt x="20100" y="27"/>
                </a:cubicBezTo>
                <a:cubicBezTo>
                  <a:pt x="20098" y="27"/>
                  <a:pt x="20095" y="27"/>
                  <a:pt x="20092" y="27"/>
                </a:cubicBezTo>
                <a:lnTo>
                  <a:pt x="9662" y="0"/>
                </a:lnTo>
                <a:cubicBezTo>
                  <a:pt x="9660" y="0"/>
                  <a:pt x="9657" y="0"/>
                  <a:pt x="96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37" name="Google Shape;3737;p57"/>
          <p:cNvGrpSpPr/>
          <p:nvPr/>
        </p:nvGrpSpPr>
        <p:grpSpPr>
          <a:xfrm>
            <a:off x="7411896" y="3595371"/>
            <a:ext cx="193543" cy="275990"/>
            <a:chOff x="8304647" y="3738687"/>
            <a:chExt cx="225076" cy="320956"/>
          </a:xfrm>
        </p:grpSpPr>
        <p:sp>
          <p:nvSpPr>
            <p:cNvPr id="3738" name="Google Shape;3738;p57"/>
            <p:cNvSpPr/>
            <p:nvPr/>
          </p:nvSpPr>
          <p:spPr>
            <a:xfrm>
              <a:off x="8341164" y="3738692"/>
              <a:ext cx="2209"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9" name="Google Shape;3739;p57"/>
            <p:cNvSpPr/>
            <p:nvPr/>
          </p:nvSpPr>
          <p:spPr>
            <a:xfrm>
              <a:off x="8337943" y="3738687"/>
              <a:ext cx="191779" cy="86151"/>
            </a:xfrm>
            <a:custGeom>
              <a:rect b="b" l="l" r="r" t="t"/>
              <a:pathLst>
                <a:path extrusionOk="0" h="9475" w="21092">
                  <a:moveTo>
                    <a:pt x="1" y="0"/>
                  </a:moveTo>
                  <a:lnTo>
                    <a:pt x="432" y="9475"/>
                  </a:lnTo>
                  <a:lnTo>
                    <a:pt x="21092" y="9475"/>
                  </a:lnTo>
                  <a:lnTo>
                    <a:pt x="17648" y="4524"/>
                  </a:lnTo>
                  <a:lnTo>
                    <a:pt x="21092"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0" name="Google Shape;3740;p57"/>
            <p:cNvSpPr/>
            <p:nvPr/>
          </p:nvSpPr>
          <p:spPr>
            <a:xfrm>
              <a:off x="8304647" y="4044004"/>
              <a:ext cx="76341" cy="15639"/>
            </a:xfrm>
            <a:custGeom>
              <a:rect b="b" l="l" r="r" t="t"/>
              <a:pathLst>
                <a:path extrusionOk="0" h="1720" w="8396">
                  <a:moveTo>
                    <a:pt x="4200" y="0"/>
                  </a:moveTo>
                  <a:cubicBezTo>
                    <a:pt x="1881" y="0"/>
                    <a:pt x="1" y="382"/>
                    <a:pt x="1" y="862"/>
                  </a:cubicBezTo>
                  <a:cubicBezTo>
                    <a:pt x="1" y="1338"/>
                    <a:pt x="1881" y="1720"/>
                    <a:pt x="4200" y="1720"/>
                  </a:cubicBezTo>
                  <a:cubicBezTo>
                    <a:pt x="6516" y="1720"/>
                    <a:pt x="8395" y="1338"/>
                    <a:pt x="8395" y="862"/>
                  </a:cubicBezTo>
                  <a:cubicBezTo>
                    <a:pt x="8395" y="382"/>
                    <a:pt x="6516" y="0"/>
                    <a:pt x="420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1" name="Google Shape;3741;p57"/>
          <p:cNvGrpSpPr/>
          <p:nvPr/>
        </p:nvGrpSpPr>
        <p:grpSpPr>
          <a:xfrm>
            <a:off x="7684389" y="3595371"/>
            <a:ext cx="178492" cy="275990"/>
            <a:chOff x="8615101" y="3738687"/>
            <a:chExt cx="207573" cy="320956"/>
          </a:xfrm>
        </p:grpSpPr>
        <p:sp>
          <p:nvSpPr>
            <p:cNvPr id="3742" name="Google Shape;3742;p57"/>
            <p:cNvSpPr/>
            <p:nvPr/>
          </p:nvSpPr>
          <p:spPr>
            <a:xfrm>
              <a:off x="8651571" y="3738692"/>
              <a:ext cx="3896" cy="309245"/>
            </a:xfrm>
            <a:custGeom>
              <a:rect b="b" l="l" r="r" t="t"/>
              <a:pathLst>
                <a:path extrusionOk="0" h="34011" w="1347">
                  <a:moveTo>
                    <a:pt x="0" y="0"/>
                  </a:moveTo>
                  <a:lnTo>
                    <a:pt x="0" y="34010"/>
                  </a:lnTo>
                  <a:lnTo>
                    <a:pt x="1347" y="34010"/>
                  </a:lnTo>
                  <a:lnTo>
                    <a:pt x="134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3" name="Google Shape;3743;p57"/>
            <p:cNvSpPr/>
            <p:nvPr/>
          </p:nvSpPr>
          <p:spPr>
            <a:xfrm>
              <a:off x="8615101" y="4044004"/>
              <a:ext cx="76332" cy="15639"/>
            </a:xfrm>
            <a:custGeom>
              <a:rect b="b" l="l" r="r" t="t"/>
              <a:pathLst>
                <a:path extrusionOk="0" h="1720" w="8395">
                  <a:moveTo>
                    <a:pt x="4195" y="0"/>
                  </a:moveTo>
                  <a:cubicBezTo>
                    <a:pt x="1875" y="0"/>
                    <a:pt x="0" y="382"/>
                    <a:pt x="0" y="862"/>
                  </a:cubicBezTo>
                  <a:cubicBezTo>
                    <a:pt x="0" y="1338"/>
                    <a:pt x="1875" y="1720"/>
                    <a:pt x="4195" y="1720"/>
                  </a:cubicBezTo>
                  <a:cubicBezTo>
                    <a:pt x="6515" y="1720"/>
                    <a:pt x="8395" y="1338"/>
                    <a:pt x="8395" y="862"/>
                  </a:cubicBezTo>
                  <a:cubicBezTo>
                    <a:pt x="8395" y="382"/>
                    <a:pt x="6515" y="0"/>
                    <a:pt x="41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4" name="Google Shape;3744;p57"/>
            <p:cNvSpPr/>
            <p:nvPr/>
          </p:nvSpPr>
          <p:spPr>
            <a:xfrm>
              <a:off x="8651953" y="3738687"/>
              <a:ext cx="170721" cy="99808"/>
            </a:xfrm>
            <a:custGeom>
              <a:rect b="b" l="l" r="r" t="t"/>
              <a:pathLst>
                <a:path extrusionOk="0" h="10977" w="18776">
                  <a:moveTo>
                    <a:pt x="707" y="0"/>
                  </a:moveTo>
                  <a:lnTo>
                    <a:pt x="0" y="10977"/>
                  </a:lnTo>
                  <a:lnTo>
                    <a:pt x="18776" y="4360"/>
                  </a:lnTo>
                  <a:lnTo>
                    <a:pt x="707"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5" name="Google Shape;3745;p57"/>
          <p:cNvSpPr/>
          <p:nvPr/>
        </p:nvSpPr>
        <p:spPr>
          <a:xfrm>
            <a:off x="8180828" y="3185254"/>
            <a:ext cx="222397" cy="288694"/>
          </a:xfrm>
          <a:custGeom>
            <a:rect b="b" l="l" r="r" t="t"/>
            <a:pathLst>
              <a:path extrusionOk="0" h="3648" w="2810">
                <a:moveTo>
                  <a:pt x="1365" y="241"/>
                </a:moveTo>
                <a:cubicBezTo>
                  <a:pt x="1630" y="241"/>
                  <a:pt x="1899" y="338"/>
                  <a:pt x="2120" y="555"/>
                </a:cubicBezTo>
                <a:cubicBezTo>
                  <a:pt x="2810" y="1245"/>
                  <a:pt x="2329" y="2416"/>
                  <a:pt x="1356" y="2416"/>
                </a:cubicBezTo>
                <a:cubicBezTo>
                  <a:pt x="764" y="2416"/>
                  <a:pt x="272" y="1935"/>
                  <a:pt x="272" y="1344"/>
                </a:cubicBezTo>
                <a:cubicBezTo>
                  <a:pt x="263" y="681"/>
                  <a:pt x="802" y="241"/>
                  <a:pt x="1365" y="241"/>
                </a:cubicBezTo>
                <a:close/>
                <a:moveTo>
                  <a:pt x="1356" y="1"/>
                </a:moveTo>
                <a:cubicBezTo>
                  <a:pt x="604" y="1"/>
                  <a:pt x="0" y="604"/>
                  <a:pt x="0" y="1356"/>
                </a:cubicBezTo>
                <a:cubicBezTo>
                  <a:pt x="0" y="2391"/>
                  <a:pt x="1183" y="3512"/>
                  <a:pt x="1331" y="3648"/>
                </a:cubicBezTo>
                <a:lnTo>
                  <a:pt x="1368" y="3648"/>
                </a:lnTo>
                <a:cubicBezTo>
                  <a:pt x="1528" y="3512"/>
                  <a:pt x="2711" y="2453"/>
                  <a:pt x="2711" y="1356"/>
                </a:cubicBezTo>
                <a:cubicBezTo>
                  <a:pt x="2711" y="604"/>
                  <a:pt x="2095" y="1"/>
                  <a:pt x="135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46" name="Google Shape;3746;p57"/>
          <p:cNvGrpSpPr/>
          <p:nvPr/>
        </p:nvGrpSpPr>
        <p:grpSpPr>
          <a:xfrm>
            <a:off x="7909920" y="3998032"/>
            <a:ext cx="187557" cy="187557"/>
            <a:chOff x="8565775" y="671075"/>
            <a:chExt cx="441000" cy="441000"/>
          </a:xfrm>
        </p:grpSpPr>
        <p:sp>
          <p:nvSpPr>
            <p:cNvPr id="3747" name="Google Shape;3747;p57"/>
            <p:cNvSpPr/>
            <p:nvPr/>
          </p:nvSpPr>
          <p:spPr>
            <a:xfrm>
              <a:off x="8565775" y="671075"/>
              <a:ext cx="441000" cy="4410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48" name="Google Shape;3748;p57"/>
            <p:cNvSpPr/>
            <p:nvPr/>
          </p:nvSpPr>
          <p:spPr>
            <a:xfrm>
              <a:off x="8706625" y="811925"/>
              <a:ext cx="159300" cy="159300"/>
            </a:xfrm>
            <a:prstGeom prst="ellipse">
              <a:avLst/>
            </a:prstGeom>
            <a:noFill/>
            <a:ln cap="flat" cmpd="sng" w="19050">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749" name="Google Shape;3749;p57"/>
          <p:cNvSpPr/>
          <p:nvPr/>
        </p:nvSpPr>
        <p:spPr>
          <a:xfrm>
            <a:off x="8195186" y="3993952"/>
            <a:ext cx="193683" cy="195716"/>
          </a:xfrm>
          <a:custGeom>
            <a:rect b="b" l="l" r="r" t="t"/>
            <a:pathLst>
              <a:path extrusionOk="0" h="196207" w="194168">
                <a:moveTo>
                  <a:pt x="11576" y="0"/>
                </a:moveTo>
                <a:cubicBezTo>
                  <a:pt x="8883" y="0"/>
                  <a:pt x="6181" y="987"/>
                  <a:pt x="4103" y="3065"/>
                </a:cubicBezTo>
                <a:cubicBezTo>
                  <a:pt x="1026" y="5799"/>
                  <a:pt x="1" y="10243"/>
                  <a:pt x="1368" y="14004"/>
                </a:cubicBezTo>
                <a:lnTo>
                  <a:pt x="65293" y="189369"/>
                </a:lnTo>
                <a:cubicBezTo>
                  <a:pt x="67002" y="193471"/>
                  <a:pt x="70762" y="196206"/>
                  <a:pt x="74864" y="196206"/>
                </a:cubicBezTo>
                <a:cubicBezTo>
                  <a:pt x="79308" y="196206"/>
                  <a:pt x="83410" y="193813"/>
                  <a:pt x="85120" y="190053"/>
                </a:cubicBezTo>
                <a:lnTo>
                  <a:pt x="114176" y="124077"/>
                </a:lnTo>
                <a:cubicBezTo>
                  <a:pt x="115202" y="121342"/>
                  <a:pt x="117595" y="119291"/>
                  <a:pt x="119988" y="118266"/>
                </a:cubicBezTo>
                <a:lnTo>
                  <a:pt x="187331" y="92286"/>
                </a:lnTo>
                <a:cubicBezTo>
                  <a:pt x="191433" y="90577"/>
                  <a:pt x="193826" y="86816"/>
                  <a:pt x="193826" y="82714"/>
                </a:cubicBezTo>
                <a:cubicBezTo>
                  <a:pt x="194168" y="78270"/>
                  <a:pt x="191433" y="74510"/>
                  <a:pt x="187673" y="72801"/>
                </a:cubicBezTo>
                <a:lnTo>
                  <a:pt x="15384" y="672"/>
                </a:lnTo>
                <a:cubicBezTo>
                  <a:pt x="14163" y="228"/>
                  <a:pt x="12871" y="0"/>
                  <a:pt x="1157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0" name="Google Shape;3750;p57"/>
          <p:cNvSpPr/>
          <p:nvPr/>
        </p:nvSpPr>
        <p:spPr>
          <a:xfrm flipH="1">
            <a:off x="7419373" y="3960408"/>
            <a:ext cx="178589" cy="262805"/>
          </a:xfrm>
          <a:custGeom>
            <a:rect b="b" l="l" r="r" t="t"/>
            <a:pathLst>
              <a:path extrusionOk="0" h="195758" w="133027">
                <a:moveTo>
                  <a:pt x="65846" y="26249"/>
                </a:moveTo>
                <a:cubicBezTo>
                  <a:pt x="87201" y="26249"/>
                  <a:pt x="104108" y="43156"/>
                  <a:pt x="104108" y="64511"/>
                </a:cubicBezTo>
                <a:cubicBezTo>
                  <a:pt x="104108" y="85422"/>
                  <a:pt x="87201" y="102328"/>
                  <a:pt x="65846" y="102328"/>
                </a:cubicBezTo>
                <a:cubicBezTo>
                  <a:pt x="44936" y="102328"/>
                  <a:pt x="28029" y="85422"/>
                  <a:pt x="28029" y="64511"/>
                </a:cubicBezTo>
                <a:cubicBezTo>
                  <a:pt x="28029" y="43156"/>
                  <a:pt x="44936" y="26249"/>
                  <a:pt x="65846" y="26249"/>
                </a:cubicBezTo>
                <a:close/>
                <a:moveTo>
                  <a:pt x="66291" y="0"/>
                </a:moveTo>
                <a:cubicBezTo>
                  <a:pt x="29809" y="0"/>
                  <a:pt x="0" y="29809"/>
                  <a:pt x="0" y="66291"/>
                </a:cubicBezTo>
                <a:cubicBezTo>
                  <a:pt x="0" y="84977"/>
                  <a:pt x="18241" y="118345"/>
                  <a:pt x="18241" y="118345"/>
                </a:cubicBezTo>
                <a:lnTo>
                  <a:pt x="64066" y="195758"/>
                </a:lnTo>
                <a:lnTo>
                  <a:pt x="111671" y="119234"/>
                </a:lnTo>
                <a:cubicBezTo>
                  <a:pt x="111671" y="119234"/>
                  <a:pt x="133027" y="87201"/>
                  <a:pt x="133027" y="66291"/>
                </a:cubicBezTo>
                <a:cubicBezTo>
                  <a:pt x="133027" y="29809"/>
                  <a:pt x="103218" y="0"/>
                  <a:pt x="66291"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751" name="Google Shape;3751;p57"/>
          <p:cNvGrpSpPr/>
          <p:nvPr/>
        </p:nvGrpSpPr>
        <p:grpSpPr>
          <a:xfrm>
            <a:off x="3561370" y="3009282"/>
            <a:ext cx="2241344" cy="1330656"/>
            <a:chOff x="230250" y="739925"/>
            <a:chExt cx="7124425" cy="4229675"/>
          </a:xfrm>
        </p:grpSpPr>
        <p:sp>
          <p:nvSpPr>
            <p:cNvPr id="3752" name="Google Shape;3752;p57"/>
            <p:cNvSpPr/>
            <p:nvPr/>
          </p:nvSpPr>
          <p:spPr>
            <a:xfrm>
              <a:off x="2001525" y="3293875"/>
              <a:ext cx="920575" cy="1635500"/>
            </a:xfrm>
            <a:custGeom>
              <a:rect b="b" l="l" r="r" t="t"/>
              <a:pathLst>
                <a:path extrusionOk="0" fill="none" h="65420" w="36823">
                  <a:moveTo>
                    <a:pt x="5928" y="64827"/>
                  </a:moveTo>
                  <a:lnTo>
                    <a:pt x="6158" y="49755"/>
                  </a:lnTo>
                  <a:lnTo>
                    <a:pt x="8202" y="42327"/>
                  </a:lnTo>
                  <a:lnTo>
                    <a:pt x="8795" y="36351"/>
                  </a:lnTo>
                  <a:lnTo>
                    <a:pt x="8795" y="28912"/>
                  </a:lnTo>
                  <a:lnTo>
                    <a:pt x="3049" y="23347"/>
                  </a:lnTo>
                  <a:lnTo>
                    <a:pt x="0" y="12291"/>
                  </a:lnTo>
                  <a:lnTo>
                    <a:pt x="11601" y="1"/>
                  </a:lnTo>
                  <a:lnTo>
                    <a:pt x="19319" y="4259"/>
                  </a:lnTo>
                  <a:lnTo>
                    <a:pt x="27266" y="11747"/>
                  </a:lnTo>
                  <a:lnTo>
                    <a:pt x="36823" y="15472"/>
                  </a:lnTo>
                  <a:lnTo>
                    <a:pt x="34827" y="25803"/>
                  </a:lnTo>
                  <a:lnTo>
                    <a:pt x="26722" y="36944"/>
                  </a:lnTo>
                  <a:lnTo>
                    <a:pt x="19924" y="49198"/>
                  </a:lnTo>
                  <a:lnTo>
                    <a:pt x="11008" y="60690"/>
                  </a:lnTo>
                  <a:lnTo>
                    <a:pt x="5335" y="6542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3" name="Google Shape;3753;p57"/>
            <p:cNvSpPr/>
            <p:nvPr/>
          </p:nvSpPr>
          <p:spPr>
            <a:xfrm>
              <a:off x="294050" y="1435525"/>
              <a:ext cx="2107300" cy="2180450"/>
            </a:xfrm>
            <a:custGeom>
              <a:rect b="b" l="l" r="r" t="t"/>
              <a:pathLst>
                <a:path extrusionOk="0" fill="none" h="87218" w="84292">
                  <a:moveTo>
                    <a:pt x="79900" y="75157"/>
                  </a:moveTo>
                  <a:lnTo>
                    <a:pt x="77916" y="83262"/>
                  </a:lnTo>
                  <a:lnTo>
                    <a:pt x="68299" y="87218"/>
                  </a:lnTo>
                  <a:lnTo>
                    <a:pt x="61610" y="72314"/>
                  </a:lnTo>
                  <a:lnTo>
                    <a:pt x="48376" y="64524"/>
                  </a:lnTo>
                  <a:lnTo>
                    <a:pt x="37489" y="50685"/>
                  </a:lnTo>
                  <a:lnTo>
                    <a:pt x="32771" y="39181"/>
                  </a:lnTo>
                  <a:lnTo>
                    <a:pt x="28525" y="27000"/>
                  </a:lnTo>
                  <a:lnTo>
                    <a:pt x="19779" y="19379"/>
                  </a:lnTo>
                  <a:lnTo>
                    <a:pt x="1" y="14057"/>
                  </a:lnTo>
                  <a:lnTo>
                    <a:pt x="5227" y="0"/>
                  </a:lnTo>
                  <a:lnTo>
                    <a:pt x="40380" y="3605"/>
                  </a:lnTo>
                  <a:lnTo>
                    <a:pt x="53662" y="9254"/>
                  </a:lnTo>
                  <a:lnTo>
                    <a:pt x="56711" y="17734"/>
                  </a:lnTo>
                  <a:lnTo>
                    <a:pt x="69727" y="26177"/>
                  </a:lnTo>
                  <a:lnTo>
                    <a:pt x="84291" y="20649"/>
                  </a:lnTo>
                  <a:lnTo>
                    <a:pt x="79465" y="38165"/>
                  </a:lnTo>
                  <a:lnTo>
                    <a:pt x="72207" y="46960"/>
                  </a:lnTo>
                  <a:lnTo>
                    <a:pt x="64791" y="54677"/>
                  </a:lnTo>
                  <a:lnTo>
                    <a:pt x="54497" y="63206"/>
                  </a:lnTo>
                  <a:lnTo>
                    <a:pt x="62094" y="63556"/>
                  </a:lnTo>
                  <a:lnTo>
                    <a:pt x="66098" y="74335"/>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4" name="Google Shape;3754;p57"/>
            <p:cNvSpPr/>
            <p:nvPr/>
          </p:nvSpPr>
          <p:spPr>
            <a:xfrm>
              <a:off x="2241950" y="3529150"/>
              <a:ext cx="49625" cy="247725"/>
            </a:xfrm>
            <a:custGeom>
              <a:rect b="b" l="l" r="r" t="t"/>
              <a:pathLst>
                <a:path extrusionOk="0" fill="none" h="9909" w="1985">
                  <a:moveTo>
                    <a:pt x="1984" y="990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5" name="Google Shape;3755;p57"/>
            <p:cNvSpPr/>
            <p:nvPr/>
          </p:nvSpPr>
          <p:spPr>
            <a:xfrm>
              <a:off x="2241950" y="3400325"/>
              <a:ext cx="441250" cy="371700"/>
            </a:xfrm>
            <a:custGeom>
              <a:rect b="b" l="l" r="r" t="t"/>
              <a:pathLst>
                <a:path extrusionOk="0" fill="none" h="14868" w="17650">
                  <a:moveTo>
                    <a:pt x="11952" y="14868"/>
                  </a:moveTo>
                  <a:lnTo>
                    <a:pt x="0" y="4670"/>
                  </a:lnTo>
                  <a:lnTo>
                    <a:pt x="9702" y="1"/>
                  </a:lnTo>
                  <a:lnTo>
                    <a:pt x="17649" y="7489"/>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6" name="Google Shape;3756;p57"/>
            <p:cNvSpPr/>
            <p:nvPr/>
          </p:nvSpPr>
          <p:spPr>
            <a:xfrm>
              <a:off x="2254050" y="3517075"/>
              <a:ext cx="457575" cy="70475"/>
            </a:xfrm>
            <a:custGeom>
              <a:rect b="b" l="l" r="r" t="t"/>
              <a:pathLst>
                <a:path extrusionOk="0" fill="none" h="2819" w="18303">
                  <a:moveTo>
                    <a:pt x="0" y="0"/>
                  </a:moveTo>
                  <a:lnTo>
                    <a:pt x="18303" y="2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7" name="Google Shape;3757;p57"/>
            <p:cNvSpPr/>
            <p:nvPr/>
          </p:nvSpPr>
          <p:spPr>
            <a:xfrm>
              <a:off x="2463625" y="3784100"/>
              <a:ext cx="77125" cy="358075"/>
            </a:xfrm>
            <a:custGeom>
              <a:rect b="b" l="l" r="r" t="t"/>
              <a:pathLst>
                <a:path extrusionOk="0" fill="none" h="14323" w="3085">
                  <a:moveTo>
                    <a:pt x="0" y="14323"/>
                  </a:moveTo>
                  <a:lnTo>
                    <a:pt x="308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8" name="Google Shape;3758;p57"/>
            <p:cNvSpPr/>
            <p:nvPr/>
          </p:nvSpPr>
          <p:spPr>
            <a:xfrm>
              <a:off x="2540725" y="3772000"/>
              <a:ext cx="128875" cy="445500"/>
            </a:xfrm>
            <a:custGeom>
              <a:rect b="b" l="l" r="r" t="t"/>
              <a:pathLst>
                <a:path extrusionOk="0" fill="none" h="17820" w="5155">
                  <a:moveTo>
                    <a:pt x="1" y="1"/>
                  </a:moveTo>
                  <a:lnTo>
                    <a:pt x="5154" y="178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59" name="Google Shape;3759;p57"/>
            <p:cNvSpPr/>
            <p:nvPr/>
          </p:nvSpPr>
          <p:spPr>
            <a:xfrm>
              <a:off x="2540725" y="3772000"/>
              <a:ext cx="331475" cy="166950"/>
            </a:xfrm>
            <a:custGeom>
              <a:rect b="b" l="l" r="r" t="t"/>
              <a:pathLst>
                <a:path extrusionOk="0" fill="none" h="6678" w="13259">
                  <a:moveTo>
                    <a:pt x="1" y="1"/>
                  </a:moveTo>
                  <a:lnTo>
                    <a:pt x="13259" y="667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0" name="Google Shape;3760;p57"/>
            <p:cNvSpPr/>
            <p:nvPr/>
          </p:nvSpPr>
          <p:spPr>
            <a:xfrm>
              <a:off x="2552825" y="3677050"/>
              <a:ext cx="360525" cy="94975"/>
            </a:xfrm>
            <a:custGeom>
              <a:rect b="b" l="l" r="r" t="t"/>
              <a:pathLst>
                <a:path extrusionOk="0" fill="none" h="3799" w="14421">
                  <a:moveTo>
                    <a:pt x="14420" y="0"/>
                  </a:moveTo>
                  <a:lnTo>
                    <a:pt x="1" y="379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1" name="Google Shape;3761;p57"/>
            <p:cNvSpPr/>
            <p:nvPr/>
          </p:nvSpPr>
          <p:spPr>
            <a:xfrm>
              <a:off x="2221375" y="3772000"/>
              <a:ext cx="75925" cy="244675"/>
            </a:xfrm>
            <a:custGeom>
              <a:rect b="b" l="l" r="r" t="t"/>
              <a:pathLst>
                <a:path extrusionOk="0" fill="none" h="9787" w="3037">
                  <a:moveTo>
                    <a:pt x="1" y="9787"/>
                  </a:moveTo>
                  <a:lnTo>
                    <a:pt x="303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2" name="Google Shape;3762;p57"/>
            <p:cNvSpPr/>
            <p:nvPr/>
          </p:nvSpPr>
          <p:spPr>
            <a:xfrm>
              <a:off x="2297275" y="3772000"/>
              <a:ext cx="166375" cy="370175"/>
            </a:xfrm>
            <a:custGeom>
              <a:rect b="b" l="l" r="r" t="t"/>
              <a:pathLst>
                <a:path extrusionOk="0" fill="none" h="14807" w="6655">
                  <a:moveTo>
                    <a:pt x="1" y="1"/>
                  </a:moveTo>
                  <a:lnTo>
                    <a:pt x="6654" y="1480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3" name="Google Shape;3763;p57"/>
            <p:cNvSpPr/>
            <p:nvPr/>
          </p:nvSpPr>
          <p:spPr>
            <a:xfrm>
              <a:off x="2463625" y="4150925"/>
              <a:ext cx="20875" cy="378350"/>
            </a:xfrm>
            <a:custGeom>
              <a:rect b="b" l="l" r="r" t="t"/>
              <a:pathLst>
                <a:path extrusionOk="0" fill="none" h="15134" w="835">
                  <a:moveTo>
                    <a:pt x="0" y="1"/>
                  </a:moveTo>
                  <a:lnTo>
                    <a:pt x="835" y="151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4" name="Google Shape;3764;p57"/>
            <p:cNvSpPr/>
            <p:nvPr/>
          </p:nvSpPr>
          <p:spPr>
            <a:xfrm>
              <a:off x="2207175" y="4345400"/>
              <a:ext cx="271275" cy="192350"/>
            </a:xfrm>
            <a:custGeom>
              <a:rect b="b" l="l" r="r" t="t"/>
              <a:pathLst>
                <a:path extrusionOk="0" fill="none" h="7694" w="10851">
                  <a:moveTo>
                    <a:pt x="0" y="0"/>
                  </a:moveTo>
                  <a:lnTo>
                    <a:pt x="10851" y="76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5" name="Google Shape;3765;p57"/>
            <p:cNvSpPr/>
            <p:nvPr/>
          </p:nvSpPr>
          <p:spPr>
            <a:xfrm>
              <a:off x="2218950" y="4145500"/>
              <a:ext cx="260425" cy="48100"/>
            </a:xfrm>
            <a:custGeom>
              <a:rect b="b" l="l" r="r" t="t"/>
              <a:pathLst>
                <a:path extrusionOk="0" fill="none" h="1924" w="10417">
                  <a:moveTo>
                    <a:pt x="1" y="1923"/>
                  </a:moveTo>
                  <a:lnTo>
                    <a:pt x="1041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6" name="Google Shape;3766;p57"/>
            <p:cNvSpPr/>
            <p:nvPr/>
          </p:nvSpPr>
          <p:spPr>
            <a:xfrm>
              <a:off x="2473900" y="4150925"/>
              <a:ext cx="190550" cy="75950"/>
            </a:xfrm>
            <a:custGeom>
              <a:rect b="b" l="l" r="r" t="t"/>
              <a:pathLst>
                <a:path extrusionOk="0" fill="none" h="3038" w="7622">
                  <a:moveTo>
                    <a:pt x="7621" y="3037"/>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7" name="Google Shape;3767;p57"/>
            <p:cNvSpPr/>
            <p:nvPr/>
          </p:nvSpPr>
          <p:spPr>
            <a:xfrm>
              <a:off x="2149700" y="4558600"/>
              <a:ext cx="127050" cy="245275"/>
            </a:xfrm>
            <a:custGeom>
              <a:rect b="b" l="l" r="r" t="t"/>
              <a:pathLst>
                <a:path extrusionOk="0" fill="none" h="9811" w="5082">
                  <a:moveTo>
                    <a:pt x="1" y="0"/>
                  </a:moveTo>
                  <a:lnTo>
                    <a:pt x="5081" y="981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8" name="Google Shape;3768;p57"/>
            <p:cNvSpPr/>
            <p:nvPr/>
          </p:nvSpPr>
          <p:spPr>
            <a:xfrm>
              <a:off x="2156650" y="4529250"/>
              <a:ext cx="327850" cy="29375"/>
            </a:xfrm>
            <a:custGeom>
              <a:rect b="b" l="l" r="r" t="t"/>
              <a:pathLst>
                <a:path extrusionOk="0" fill="none" h="1175" w="13114">
                  <a:moveTo>
                    <a:pt x="1" y="1174"/>
                  </a:moveTo>
                  <a:lnTo>
                    <a:pt x="1311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9" name="Google Shape;3769;p57"/>
            <p:cNvSpPr/>
            <p:nvPr/>
          </p:nvSpPr>
          <p:spPr>
            <a:xfrm>
              <a:off x="2077725" y="3529150"/>
              <a:ext cx="164250" cy="333600"/>
            </a:xfrm>
            <a:custGeom>
              <a:rect b="b" l="l" r="r" t="t"/>
              <a:pathLst>
                <a:path extrusionOk="0" fill="none" h="13344" w="6570">
                  <a:moveTo>
                    <a:pt x="1" y="13344"/>
                  </a:moveTo>
                  <a:lnTo>
                    <a:pt x="6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0" name="Google Shape;3770;p57"/>
            <p:cNvSpPr/>
            <p:nvPr/>
          </p:nvSpPr>
          <p:spPr>
            <a:xfrm>
              <a:off x="2297275" y="3772000"/>
              <a:ext cx="243475" cy="25"/>
            </a:xfrm>
            <a:custGeom>
              <a:rect b="b" l="l" r="r" t="t"/>
              <a:pathLst>
                <a:path extrusionOk="0" fill="none" h="1" w="9739">
                  <a:moveTo>
                    <a:pt x="1" y="1"/>
                  </a:moveTo>
                  <a:lnTo>
                    <a:pt x="97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1" name="Google Shape;3771;p57"/>
            <p:cNvSpPr/>
            <p:nvPr/>
          </p:nvSpPr>
          <p:spPr>
            <a:xfrm>
              <a:off x="2206550" y="4150925"/>
              <a:ext cx="267375" cy="201150"/>
            </a:xfrm>
            <a:custGeom>
              <a:rect b="b" l="l" r="r" t="t"/>
              <a:pathLst>
                <a:path extrusionOk="0" fill="none" h="8046" w="10695">
                  <a:moveTo>
                    <a:pt x="1" y="8045"/>
                  </a:moveTo>
                  <a:lnTo>
                    <a:pt x="1069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2" name="Google Shape;3772;p57"/>
            <p:cNvSpPr/>
            <p:nvPr/>
          </p:nvSpPr>
          <p:spPr>
            <a:xfrm>
              <a:off x="412000" y="1451850"/>
              <a:ext cx="148825" cy="202950"/>
            </a:xfrm>
            <a:custGeom>
              <a:rect b="b" l="l" r="r" t="t"/>
              <a:pathLst>
                <a:path extrusionOk="0" fill="none" h="8118" w="5953">
                  <a:moveTo>
                    <a:pt x="1" y="0"/>
                  </a:moveTo>
                  <a:lnTo>
                    <a:pt x="5952" y="811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3" name="Google Shape;3773;p57"/>
            <p:cNvSpPr/>
            <p:nvPr/>
          </p:nvSpPr>
          <p:spPr>
            <a:xfrm>
              <a:off x="300100" y="1654775"/>
              <a:ext cx="272525" cy="116750"/>
            </a:xfrm>
            <a:custGeom>
              <a:rect b="b" l="l" r="r" t="t"/>
              <a:pathLst>
                <a:path extrusionOk="0" fill="none" h="4670" w="10901">
                  <a:moveTo>
                    <a:pt x="1" y="4670"/>
                  </a:moveTo>
                  <a:lnTo>
                    <a:pt x="10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4" name="Google Shape;3774;p57"/>
            <p:cNvSpPr/>
            <p:nvPr/>
          </p:nvSpPr>
          <p:spPr>
            <a:xfrm>
              <a:off x="564725" y="1658100"/>
              <a:ext cx="223825" cy="252225"/>
            </a:xfrm>
            <a:custGeom>
              <a:rect b="b" l="l" r="r" t="t"/>
              <a:pathLst>
                <a:path extrusionOk="0" fill="none" h="10089" w="8953">
                  <a:moveTo>
                    <a:pt x="1" y="0"/>
                  </a:moveTo>
                  <a:lnTo>
                    <a:pt x="8952"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5" name="Google Shape;3775;p57"/>
            <p:cNvSpPr/>
            <p:nvPr/>
          </p:nvSpPr>
          <p:spPr>
            <a:xfrm>
              <a:off x="809075" y="1695300"/>
              <a:ext cx="109500" cy="215025"/>
            </a:xfrm>
            <a:custGeom>
              <a:rect b="b" l="l" r="r" t="t"/>
              <a:pathLst>
                <a:path extrusionOk="0" fill="none" h="8601" w="4380">
                  <a:moveTo>
                    <a:pt x="1" y="8601"/>
                  </a:moveTo>
                  <a:lnTo>
                    <a:pt x="438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6" name="Google Shape;3776;p57"/>
            <p:cNvSpPr/>
            <p:nvPr/>
          </p:nvSpPr>
          <p:spPr>
            <a:xfrm>
              <a:off x="560800" y="1654775"/>
              <a:ext cx="369875" cy="40550"/>
            </a:xfrm>
            <a:custGeom>
              <a:rect b="b" l="l" r="r" t="t"/>
              <a:pathLst>
                <a:path extrusionOk="0" fill="none" h="1622" w="14795">
                  <a:moveTo>
                    <a:pt x="14795" y="1621"/>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7" name="Google Shape;3777;p57"/>
            <p:cNvSpPr/>
            <p:nvPr/>
          </p:nvSpPr>
          <p:spPr>
            <a:xfrm>
              <a:off x="560800" y="1525625"/>
              <a:ext cx="722200" cy="129175"/>
            </a:xfrm>
            <a:custGeom>
              <a:rect b="b" l="l" r="r" t="t"/>
              <a:pathLst>
                <a:path extrusionOk="0" fill="none" h="5167" w="28888">
                  <a:moveTo>
                    <a:pt x="28887" y="1"/>
                  </a:moveTo>
                  <a:lnTo>
                    <a:pt x="0" y="51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8" name="Google Shape;3778;p57"/>
            <p:cNvSpPr/>
            <p:nvPr/>
          </p:nvSpPr>
          <p:spPr>
            <a:xfrm>
              <a:off x="1154750" y="1525625"/>
              <a:ext cx="128250" cy="363850"/>
            </a:xfrm>
            <a:custGeom>
              <a:rect b="b" l="l" r="r" t="t"/>
              <a:pathLst>
                <a:path extrusionOk="0" fill="none" h="14554" w="5130">
                  <a:moveTo>
                    <a:pt x="5129" y="1"/>
                  </a:moveTo>
                  <a:lnTo>
                    <a:pt x="0" y="14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9" name="Google Shape;3779;p57"/>
            <p:cNvSpPr/>
            <p:nvPr/>
          </p:nvSpPr>
          <p:spPr>
            <a:xfrm>
              <a:off x="918550" y="1695300"/>
              <a:ext cx="236225" cy="194175"/>
            </a:xfrm>
            <a:custGeom>
              <a:rect b="b" l="l" r="r" t="t"/>
              <a:pathLst>
                <a:path extrusionOk="0" fill="none" h="7767" w="9449">
                  <a:moveTo>
                    <a:pt x="1" y="0"/>
                  </a:moveTo>
                  <a:lnTo>
                    <a:pt x="9448" y="77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0" name="Google Shape;3780;p57"/>
            <p:cNvSpPr/>
            <p:nvPr/>
          </p:nvSpPr>
          <p:spPr>
            <a:xfrm>
              <a:off x="995075" y="1889450"/>
              <a:ext cx="159700" cy="215350"/>
            </a:xfrm>
            <a:custGeom>
              <a:rect b="b" l="l" r="r" t="t"/>
              <a:pathLst>
                <a:path extrusionOk="0" fill="none" h="8614" w="6388">
                  <a:moveTo>
                    <a:pt x="0" y="8613"/>
                  </a:moveTo>
                  <a:lnTo>
                    <a:pt x="638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1" name="Google Shape;3781;p57"/>
            <p:cNvSpPr/>
            <p:nvPr/>
          </p:nvSpPr>
          <p:spPr>
            <a:xfrm>
              <a:off x="918550" y="1525625"/>
              <a:ext cx="364450" cy="169700"/>
            </a:xfrm>
            <a:custGeom>
              <a:rect b="b" l="l" r="r" t="t"/>
              <a:pathLst>
                <a:path extrusionOk="0" fill="none" h="6788" w="14578">
                  <a:moveTo>
                    <a:pt x="1" y="6787"/>
                  </a:moveTo>
                  <a:lnTo>
                    <a:pt x="14577"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2" name="Google Shape;3782;p57"/>
            <p:cNvSpPr/>
            <p:nvPr/>
          </p:nvSpPr>
          <p:spPr>
            <a:xfrm>
              <a:off x="1154750" y="1889450"/>
              <a:ext cx="176025" cy="242250"/>
            </a:xfrm>
            <a:custGeom>
              <a:rect b="b" l="l" r="r" t="t"/>
              <a:pathLst>
                <a:path extrusionOk="0" fill="none" h="9690" w="7041">
                  <a:moveTo>
                    <a:pt x="0" y="0"/>
                  </a:moveTo>
                  <a:lnTo>
                    <a:pt x="7041" y="9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3" name="Google Shape;3783;p57"/>
            <p:cNvSpPr/>
            <p:nvPr/>
          </p:nvSpPr>
          <p:spPr>
            <a:xfrm>
              <a:off x="1330750" y="1821700"/>
              <a:ext cx="129150" cy="310000"/>
            </a:xfrm>
            <a:custGeom>
              <a:rect b="b" l="l" r="r" t="t"/>
              <a:pathLst>
                <a:path extrusionOk="0" fill="none" h="12400" w="5166">
                  <a:moveTo>
                    <a:pt x="1" y="12400"/>
                  </a:moveTo>
                  <a:lnTo>
                    <a:pt x="516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4" name="Google Shape;3784;p57"/>
            <p:cNvSpPr/>
            <p:nvPr/>
          </p:nvSpPr>
          <p:spPr>
            <a:xfrm>
              <a:off x="1459875" y="1666875"/>
              <a:ext cx="175750" cy="154850"/>
            </a:xfrm>
            <a:custGeom>
              <a:rect b="b" l="l" r="r" t="t"/>
              <a:pathLst>
                <a:path extrusionOk="0" fill="none" h="6194" w="7030">
                  <a:moveTo>
                    <a:pt x="1" y="6194"/>
                  </a:moveTo>
                  <a:lnTo>
                    <a:pt x="702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5" name="Google Shape;3785;p57"/>
            <p:cNvSpPr/>
            <p:nvPr/>
          </p:nvSpPr>
          <p:spPr>
            <a:xfrm>
              <a:off x="1154750" y="1821700"/>
              <a:ext cx="305150" cy="67775"/>
            </a:xfrm>
            <a:custGeom>
              <a:rect b="b" l="l" r="r" t="t"/>
              <a:pathLst>
                <a:path extrusionOk="0" fill="none" h="2711" w="12206">
                  <a:moveTo>
                    <a:pt x="0" y="2710"/>
                  </a:moveTo>
                  <a:lnTo>
                    <a:pt x="122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6" name="Google Shape;3786;p57"/>
            <p:cNvSpPr/>
            <p:nvPr/>
          </p:nvSpPr>
          <p:spPr>
            <a:xfrm>
              <a:off x="1459875" y="1821700"/>
              <a:ext cx="134300" cy="433400"/>
            </a:xfrm>
            <a:custGeom>
              <a:rect b="b" l="l" r="r" t="t"/>
              <a:pathLst>
                <a:path extrusionOk="0" fill="none" h="17336" w="5372">
                  <a:moveTo>
                    <a:pt x="1" y="1"/>
                  </a:moveTo>
                  <a:lnTo>
                    <a:pt x="5372" y="17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7" name="Google Shape;3787;p57"/>
            <p:cNvSpPr/>
            <p:nvPr/>
          </p:nvSpPr>
          <p:spPr>
            <a:xfrm>
              <a:off x="1594150" y="1889450"/>
              <a:ext cx="113150" cy="365650"/>
            </a:xfrm>
            <a:custGeom>
              <a:rect b="b" l="l" r="r" t="t"/>
              <a:pathLst>
                <a:path extrusionOk="0" fill="none" h="14626" w="4526">
                  <a:moveTo>
                    <a:pt x="1" y="14625"/>
                  </a:moveTo>
                  <a:lnTo>
                    <a:pt x="4525"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8" name="Google Shape;3788;p57"/>
            <p:cNvSpPr/>
            <p:nvPr/>
          </p:nvSpPr>
          <p:spPr>
            <a:xfrm>
              <a:off x="1115425" y="2255075"/>
              <a:ext cx="478750" cy="165450"/>
            </a:xfrm>
            <a:custGeom>
              <a:rect b="b" l="l" r="r" t="t"/>
              <a:pathLst>
                <a:path extrusionOk="0" fill="none" h="6618" w="19150">
                  <a:moveTo>
                    <a:pt x="1" y="6617"/>
                  </a:moveTo>
                  <a:lnTo>
                    <a:pt x="1915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9" name="Google Shape;3789;p57"/>
            <p:cNvSpPr/>
            <p:nvPr/>
          </p:nvSpPr>
          <p:spPr>
            <a:xfrm>
              <a:off x="1530050" y="2255075"/>
              <a:ext cx="64125" cy="314825"/>
            </a:xfrm>
            <a:custGeom>
              <a:rect b="b" l="l" r="r" t="t"/>
              <a:pathLst>
                <a:path extrusionOk="0" fill="none" h="12593" w="2565">
                  <a:moveTo>
                    <a:pt x="2565" y="0"/>
                  </a:moveTo>
                  <a:lnTo>
                    <a:pt x="0" y="1259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0" name="Google Shape;3790;p57"/>
            <p:cNvSpPr/>
            <p:nvPr/>
          </p:nvSpPr>
          <p:spPr>
            <a:xfrm>
              <a:off x="1231250" y="2569875"/>
              <a:ext cx="310925" cy="132800"/>
            </a:xfrm>
            <a:custGeom>
              <a:rect b="b" l="l" r="r" t="t"/>
              <a:pathLst>
                <a:path extrusionOk="0" fill="none" h="5312" w="12437">
                  <a:moveTo>
                    <a:pt x="1" y="5311"/>
                  </a:moveTo>
                  <a:lnTo>
                    <a:pt x="1243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1" name="Google Shape;3791;p57"/>
            <p:cNvSpPr/>
            <p:nvPr/>
          </p:nvSpPr>
          <p:spPr>
            <a:xfrm>
              <a:off x="1113325" y="2131675"/>
              <a:ext cx="217450" cy="283400"/>
            </a:xfrm>
            <a:custGeom>
              <a:rect b="b" l="l" r="r" t="t"/>
              <a:pathLst>
                <a:path extrusionOk="0" fill="none" h="11336" w="8698">
                  <a:moveTo>
                    <a:pt x="8698" y="1"/>
                  </a:moveTo>
                  <a:lnTo>
                    <a:pt x="0" y="113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2" name="Google Shape;3792;p57"/>
            <p:cNvSpPr/>
            <p:nvPr/>
          </p:nvSpPr>
          <p:spPr>
            <a:xfrm>
              <a:off x="1330750" y="2131675"/>
              <a:ext cx="284300" cy="114950"/>
            </a:xfrm>
            <a:custGeom>
              <a:rect b="b" l="l" r="r" t="t"/>
              <a:pathLst>
                <a:path extrusionOk="0" fill="none" h="4598" w="11372">
                  <a:moveTo>
                    <a:pt x="1" y="1"/>
                  </a:moveTo>
                  <a:lnTo>
                    <a:pt x="11372" y="459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3" name="Google Shape;3793;p57"/>
            <p:cNvSpPr/>
            <p:nvPr/>
          </p:nvSpPr>
          <p:spPr>
            <a:xfrm>
              <a:off x="1615025" y="2089950"/>
              <a:ext cx="422200" cy="156675"/>
            </a:xfrm>
            <a:custGeom>
              <a:rect b="b" l="l" r="r" t="t"/>
              <a:pathLst>
                <a:path extrusionOk="0" fill="none" h="6267" w="16888">
                  <a:moveTo>
                    <a:pt x="1" y="6267"/>
                  </a:moveTo>
                  <a:lnTo>
                    <a:pt x="1688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4" name="Google Shape;3794;p57"/>
            <p:cNvSpPr/>
            <p:nvPr/>
          </p:nvSpPr>
          <p:spPr>
            <a:xfrm>
              <a:off x="2037200" y="2089950"/>
              <a:ext cx="233500" cy="303650"/>
            </a:xfrm>
            <a:custGeom>
              <a:rect b="b" l="l" r="r" t="t"/>
              <a:pathLst>
                <a:path extrusionOk="0" fill="none" h="12146" w="9340">
                  <a:moveTo>
                    <a:pt x="1" y="0"/>
                  </a:moveTo>
                  <a:lnTo>
                    <a:pt x="9339" y="12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5" name="Google Shape;3795;p57"/>
            <p:cNvSpPr/>
            <p:nvPr/>
          </p:nvSpPr>
          <p:spPr>
            <a:xfrm>
              <a:off x="1596875" y="2246600"/>
              <a:ext cx="673825" cy="127050"/>
            </a:xfrm>
            <a:custGeom>
              <a:rect b="b" l="l" r="r" t="t"/>
              <a:pathLst>
                <a:path extrusionOk="0" fill="none" h="5082" w="26953">
                  <a:moveTo>
                    <a:pt x="26952" y="508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6" name="Google Shape;3796;p57"/>
            <p:cNvSpPr/>
            <p:nvPr/>
          </p:nvSpPr>
          <p:spPr>
            <a:xfrm>
              <a:off x="1596875" y="2246600"/>
              <a:ext cx="316975" cy="555875"/>
            </a:xfrm>
            <a:custGeom>
              <a:rect b="b" l="l" r="r" t="t"/>
              <a:pathLst>
                <a:path extrusionOk="0" fill="none" h="22235" w="12679">
                  <a:moveTo>
                    <a:pt x="1" y="1"/>
                  </a:moveTo>
                  <a:lnTo>
                    <a:pt x="12678" y="2223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7" name="Google Shape;3797;p57"/>
            <p:cNvSpPr/>
            <p:nvPr/>
          </p:nvSpPr>
          <p:spPr>
            <a:xfrm>
              <a:off x="1596875" y="2246600"/>
              <a:ext cx="507800" cy="355075"/>
            </a:xfrm>
            <a:custGeom>
              <a:rect b="b" l="l" r="r" t="t"/>
              <a:pathLst>
                <a:path extrusionOk="0" fill="none" h="14203" w="20312">
                  <a:moveTo>
                    <a:pt x="1" y="1"/>
                  </a:moveTo>
                  <a:lnTo>
                    <a:pt x="20311" y="142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8" name="Google Shape;3798;p57"/>
            <p:cNvSpPr/>
            <p:nvPr/>
          </p:nvSpPr>
          <p:spPr>
            <a:xfrm>
              <a:off x="1530050" y="2569875"/>
              <a:ext cx="383800" cy="232600"/>
            </a:xfrm>
            <a:custGeom>
              <a:rect b="b" l="l" r="r" t="t"/>
              <a:pathLst>
                <a:path extrusionOk="0" fill="none" h="9304" w="15352">
                  <a:moveTo>
                    <a:pt x="0" y="1"/>
                  </a:moveTo>
                  <a:lnTo>
                    <a:pt x="15351" y="930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9" name="Google Shape;3799;p57"/>
            <p:cNvSpPr/>
            <p:nvPr/>
          </p:nvSpPr>
          <p:spPr>
            <a:xfrm>
              <a:off x="1530050" y="2569875"/>
              <a:ext cx="126425" cy="445800"/>
            </a:xfrm>
            <a:custGeom>
              <a:rect b="b" l="l" r="r" t="t"/>
              <a:pathLst>
                <a:path extrusionOk="0" fill="none" h="17832" w="5057">
                  <a:moveTo>
                    <a:pt x="5057" y="17832"/>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0" name="Google Shape;3800;p57"/>
            <p:cNvSpPr/>
            <p:nvPr/>
          </p:nvSpPr>
          <p:spPr>
            <a:xfrm>
              <a:off x="1497375" y="3024425"/>
              <a:ext cx="164850" cy="32675"/>
            </a:xfrm>
            <a:custGeom>
              <a:rect b="b" l="l" r="r" t="t"/>
              <a:pathLst>
                <a:path extrusionOk="0" fill="none" h="1307" w="6594">
                  <a:moveTo>
                    <a:pt x="1" y="1307"/>
                  </a:moveTo>
                  <a:lnTo>
                    <a:pt x="65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1" name="Google Shape;3801;p57"/>
            <p:cNvSpPr/>
            <p:nvPr/>
          </p:nvSpPr>
          <p:spPr>
            <a:xfrm>
              <a:off x="1662200" y="3024425"/>
              <a:ext cx="151250" cy="218975"/>
            </a:xfrm>
            <a:custGeom>
              <a:rect b="b" l="l" r="r" t="t"/>
              <a:pathLst>
                <a:path extrusionOk="0" fill="none" h="8759" w="6050">
                  <a:moveTo>
                    <a:pt x="1" y="0"/>
                  </a:moveTo>
                  <a:lnTo>
                    <a:pt x="6049" y="875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2" name="Google Shape;3802;p57"/>
            <p:cNvSpPr/>
            <p:nvPr/>
          </p:nvSpPr>
          <p:spPr>
            <a:xfrm>
              <a:off x="1813725" y="3036525"/>
              <a:ext cx="32675" cy="206275"/>
            </a:xfrm>
            <a:custGeom>
              <a:rect b="b" l="l" r="r" t="t"/>
              <a:pathLst>
                <a:path extrusionOk="0" fill="none" h="8251" w="1307">
                  <a:moveTo>
                    <a:pt x="0" y="8250"/>
                  </a:moveTo>
                  <a:lnTo>
                    <a:pt x="130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3" name="Google Shape;3803;p57"/>
            <p:cNvSpPr/>
            <p:nvPr/>
          </p:nvSpPr>
          <p:spPr>
            <a:xfrm>
              <a:off x="1813425" y="3243375"/>
              <a:ext cx="145175" cy="50525"/>
            </a:xfrm>
            <a:custGeom>
              <a:rect b="b" l="l" r="r" t="t"/>
              <a:pathLst>
                <a:path extrusionOk="0" fill="none" h="2021" w="5807">
                  <a:moveTo>
                    <a:pt x="0" y="0"/>
                  </a:moveTo>
                  <a:lnTo>
                    <a:pt x="5807" y="2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4" name="Google Shape;3804;p57"/>
            <p:cNvSpPr/>
            <p:nvPr/>
          </p:nvSpPr>
          <p:spPr>
            <a:xfrm>
              <a:off x="1949200" y="3290550"/>
              <a:ext cx="52350" cy="323300"/>
            </a:xfrm>
            <a:custGeom>
              <a:rect b="b" l="l" r="r" t="t"/>
              <a:pathLst>
                <a:path extrusionOk="0" fill="none" h="12932" w="2094">
                  <a:moveTo>
                    <a:pt x="1" y="1"/>
                  </a:moveTo>
                  <a:lnTo>
                    <a:pt x="2093" y="129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5" name="Google Shape;3805;p57"/>
            <p:cNvSpPr/>
            <p:nvPr/>
          </p:nvSpPr>
          <p:spPr>
            <a:xfrm>
              <a:off x="1113325" y="2415050"/>
              <a:ext cx="416750" cy="154850"/>
            </a:xfrm>
            <a:custGeom>
              <a:rect b="b" l="l" r="r" t="t"/>
              <a:pathLst>
                <a:path extrusionOk="0" fill="none" h="6194" w="16670">
                  <a:moveTo>
                    <a:pt x="0" y="0"/>
                  </a:moveTo>
                  <a:lnTo>
                    <a:pt x="16669" y="619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6" name="Google Shape;3806;p57"/>
            <p:cNvSpPr/>
            <p:nvPr/>
          </p:nvSpPr>
          <p:spPr>
            <a:xfrm>
              <a:off x="2032675" y="1784200"/>
              <a:ext cx="84100" cy="296100"/>
            </a:xfrm>
            <a:custGeom>
              <a:rect b="b" l="l" r="r" t="t"/>
              <a:pathLst>
                <a:path extrusionOk="0" fill="none" h="11844" w="3364">
                  <a:moveTo>
                    <a:pt x="0" y="11843"/>
                  </a:moveTo>
                  <a:lnTo>
                    <a:pt x="336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7" name="Google Shape;3807;p57"/>
            <p:cNvSpPr/>
            <p:nvPr/>
          </p:nvSpPr>
          <p:spPr>
            <a:xfrm>
              <a:off x="2116750" y="1784200"/>
              <a:ext cx="275225" cy="167575"/>
            </a:xfrm>
            <a:custGeom>
              <a:rect b="b" l="l" r="r" t="t"/>
              <a:pathLst>
                <a:path extrusionOk="0" fill="none" h="6703" w="11009">
                  <a:moveTo>
                    <a:pt x="0" y="1"/>
                  </a:moveTo>
                  <a:lnTo>
                    <a:pt x="11008" y="6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8" name="Google Shape;3808;p57"/>
            <p:cNvSpPr/>
            <p:nvPr/>
          </p:nvSpPr>
          <p:spPr>
            <a:xfrm>
              <a:off x="1166850" y="792275"/>
              <a:ext cx="1104150" cy="510800"/>
            </a:xfrm>
            <a:custGeom>
              <a:rect b="b" l="l" r="r" t="t"/>
              <a:pathLst>
                <a:path extrusionOk="0" fill="none" h="20432" w="44166">
                  <a:moveTo>
                    <a:pt x="7041" y="11529"/>
                  </a:moveTo>
                  <a:lnTo>
                    <a:pt x="22440" y="4162"/>
                  </a:lnTo>
                  <a:lnTo>
                    <a:pt x="34815" y="0"/>
                  </a:lnTo>
                  <a:lnTo>
                    <a:pt x="44166" y="484"/>
                  </a:lnTo>
                  <a:lnTo>
                    <a:pt x="38964" y="8565"/>
                  </a:lnTo>
                  <a:lnTo>
                    <a:pt x="33012" y="10065"/>
                  </a:lnTo>
                  <a:lnTo>
                    <a:pt x="22440" y="4839"/>
                  </a:lnTo>
                  <a:lnTo>
                    <a:pt x="18750" y="15424"/>
                  </a:lnTo>
                  <a:cubicBezTo>
                    <a:pt x="18750" y="15424"/>
                    <a:pt x="6206" y="11154"/>
                    <a:pt x="6557" y="11516"/>
                  </a:cubicBezTo>
                  <a:lnTo>
                    <a:pt x="0" y="2043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09" name="Google Shape;3809;p57"/>
            <p:cNvSpPr/>
            <p:nvPr/>
          </p:nvSpPr>
          <p:spPr>
            <a:xfrm>
              <a:off x="1154750" y="1080175"/>
              <a:ext cx="231975" cy="222900"/>
            </a:xfrm>
            <a:custGeom>
              <a:rect b="b" l="l" r="r" t="t"/>
              <a:pathLst>
                <a:path extrusionOk="0" fill="none" h="8916" w="9279">
                  <a:moveTo>
                    <a:pt x="0" y="8916"/>
                  </a:moveTo>
                  <a:lnTo>
                    <a:pt x="9279" y="6883"/>
                  </a:lnTo>
                  <a:lnTo>
                    <a:pt x="704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0" name="Google Shape;3810;p57"/>
            <p:cNvSpPr/>
            <p:nvPr/>
          </p:nvSpPr>
          <p:spPr>
            <a:xfrm>
              <a:off x="1382775" y="1177850"/>
              <a:ext cx="252850" cy="62325"/>
            </a:xfrm>
            <a:custGeom>
              <a:rect b="b" l="l" r="r" t="t"/>
              <a:pathLst>
                <a:path extrusionOk="0" fill="none" h="2493" w="10114">
                  <a:moveTo>
                    <a:pt x="0" y="2493"/>
                  </a:moveTo>
                  <a:lnTo>
                    <a:pt x="1011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1" name="Google Shape;3811;p57"/>
            <p:cNvSpPr/>
            <p:nvPr/>
          </p:nvSpPr>
          <p:spPr>
            <a:xfrm>
              <a:off x="1647375" y="1043875"/>
              <a:ext cx="344800" cy="134000"/>
            </a:xfrm>
            <a:custGeom>
              <a:rect b="b" l="l" r="r" t="t"/>
              <a:pathLst>
                <a:path extrusionOk="0" fill="none" h="5360" w="13792">
                  <a:moveTo>
                    <a:pt x="1" y="5360"/>
                  </a:moveTo>
                  <a:lnTo>
                    <a:pt x="1379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2" name="Google Shape;3812;p57"/>
            <p:cNvSpPr/>
            <p:nvPr/>
          </p:nvSpPr>
          <p:spPr>
            <a:xfrm>
              <a:off x="1992150" y="792275"/>
              <a:ext cx="54750" cy="263725"/>
            </a:xfrm>
            <a:custGeom>
              <a:rect b="b" l="l" r="r" t="t"/>
              <a:pathLst>
                <a:path extrusionOk="0" fill="none" h="10549" w="2190">
                  <a:moveTo>
                    <a:pt x="0" y="10549"/>
                  </a:moveTo>
                  <a:lnTo>
                    <a:pt x="219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3" name="Google Shape;3813;p57"/>
            <p:cNvSpPr/>
            <p:nvPr/>
          </p:nvSpPr>
          <p:spPr>
            <a:xfrm>
              <a:off x="2046875" y="792275"/>
              <a:ext cx="82000" cy="202025"/>
            </a:xfrm>
            <a:custGeom>
              <a:rect b="b" l="l" r="r" t="t"/>
              <a:pathLst>
                <a:path extrusionOk="0" fill="none" h="8081" w="3280">
                  <a:moveTo>
                    <a:pt x="1" y="0"/>
                  </a:moveTo>
                  <a:lnTo>
                    <a:pt x="3279" y="808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4" name="Google Shape;3814;p57"/>
            <p:cNvSpPr/>
            <p:nvPr/>
          </p:nvSpPr>
          <p:spPr>
            <a:xfrm>
              <a:off x="1509175" y="1303050"/>
              <a:ext cx="189350" cy="181475"/>
            </a:xfrm>
            <a:custGeom>
              <a:rect b="b" l="l" r="r" t="t"/>
              <a:pathLst>
                <a:path extrusionOk="0" fill="none" h="7259" w="7574">
                  <a:moveTo>
                    <a:pt x="1" y="2323"/>
                  </a:moveTo>
                  <a:lnTo>
                    <a:pt x="2577" y="7259"/>
                  </a:lnTo>
                  <a:lnTo>
                    <a:pt x="7573" y="4114"/>
                  </a:lnTo>
                  <a:lnTo>
                    <a:pt x="5541" y="1"/>
                  </a:lnTo>
                  <a:lnTo>
                    <a:pt x="352" y="232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5" name="Google Shape;3815;p57"/>
            <p:cNvSpPr/>
            <p:nvPr/>
          </p:nvSpPr>
          <p:spPr>
            <a:xfrm>
              <a:off x="1850300" y="1393775"/>
              <a:ext cx="487825" cy="350525"/>
            </a:xfrm>
            <a:custGeom>
              <a:rect b="b" l="l" r="r" t="t"/>
              <a:pathLst>
                <a:path extrusionOk="0" fill="none" h="14021" w="19513">
                  <a:moveTo>
                    <a:pt x="19513" y="14021"/>
                  </a:moveTo>
                  <a:lnTo>
                    <a:pt x="14844" y="968"/>
                  </a:lnTo>
                  <a:lnTo>
                    <a:pt x="5674" y="1"/>
                  </a:lnTo>
                  <a:lnTo>
                    <a:pt x="1" y="968"/>
                  </a:lnTo>
                  <a:lnTo>
                    <a:pt x="8977" y="2674"/>
                  </a:lnTo>
                  <a:lnTo>
                    <a:pt x="14360" y="10102"/>
                  </a:lnTo>
                  <a:lnTo>
                    <a:pt x="19029" y="140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6" name="Google Shape;3816;p57"/>
            <p:cNvSpPr/>
            <p:nvPr/>
          </p:nvSpPr>
          <p:spPr>
            <a:xfrm>
              <a:off x="1787100" y="1207200"/>
              <a:ext cx="158800" cy="32975"/>
            </a:xfrm>
            <a:custGeom>
              <a:rect b="b" l="l" r="r" t="t"/>
              <a:pathLst>
                <a:path extrusionOk="0" fill="none" h="1319" w="6352">
                  <a:moveTo>
                    <a:pt x="1" y="1319"/>
                  </a:moveTo>
                  <a:lnTo>
                    <a:pt x="635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7" name="Google Shape;3817;p57"/>
            <p:cNvSpPr/>
            <p:nvPr/>
          </p:nvSpPr>
          <p:spPr>
            <a:xfrm>
              <a:off x="1585700" y="1315150"/>
              <a:ext cx="49925" cy="169675"/>
            </a:xfrm>
            <a:custGeom>
              <a:rect b="b" l="l" r="r" t="t"/>
              <a:pathLst>
                <a:path extrusionOk="0" fill="none" h="6787" w="1997">
                  <a:moveTo>
                    <a:pt x="0" y="6787"/>
                  </a:moveTo>
                  <a:lnTo>
                    <a:pt x="199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8" name="Google Shape;3818;p57"/>
            <p:cNvSpPr/>
            <p:nvPr/>
          </p:nvSpPr>
          <p:spPr>
            <a:xfrm>
              <a:off x="1517950" y="1361125"/>
              <a:ext cx="180575" cy="44775"/>
            </a:xfrm>
            <a:custGeom>
              <a:rect b="b" l="l" r="r" t="t"/>
              <a:pathLst>
                <a:path extrusionOk="0" fill="none" h="1791" w="7223">
                  <a:moveTo>
                    <a:pt x="7222" y="179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19" name="Google Shape;3819;p57"/>
            <p:cNvSpPr/>
            <p:nvPr/>
          </p:nvSpPr>
          <p:spPr>
            <a:xfrm>
              <a:off x="2004250" y="1395000"/>
              <a:ext cx="70475" cy="65350"/>
            </a:xfrm>
            <a:custGeom>
              <a:rect b="b" l="l" r="r" t="t"/>
              <a:pathLst>
                <a:path extrusionOk="0" fill="none" h="2614" w="2819">
                  <a:moveTo>
                    <a:pt x="2819" y="2613"/>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0" name="Google Shape;3820;p57"/>
            <p:cNvSpPr/>
            <p:nvPr/>
          </p:nvSpPr>
          <p:spPr>
            <a:xfrm>
              <a:off x="2074700" y="1417975"/>
              <a:ext cx="134600" cy="42375"/>
            </a:xfrm>
            <a:custGeom>
              <a:rect b="b" l="l" r="r" t="t"/>
              <a:pathLst>
                <a:path extrusionOk="0" fill="none" h="1695" w="5384">
                  <a:moveTo>
                    <a:pt x="1" y="1694"/>
                  </a:moveTo>
                  <a:lnTo>
                    <a:pt x="53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1" name="Google Shape;3821;p57"/>
            <p:cNvSpPr/>
            <p:nvPr/>
          </p:nvSpPr>
          <p:spPr>
            <a:xfrm>
              <a:off x="2209275" y="1417975"/>
              <a:ext cx="25" cy="228050"/>
            </a:xfrm>
            <a:custGeom>
              <a:rect b="b" l="l" r="r" t="t"/>
              <a:pathLst>
                <a:path extrusionOk="0" fill="none" h="9122" w="1">
                  <a:moveTo>
                    <a:pt x="1" y="0"/>
                  </a:moveTo>
                  <a:lnTo>
                    <a:pt x="1" y="91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2" name="Google Shape;3822;p57"/>
            <p:cNvSpPr/>
            <p:nvPr/>
          </p:nvSpPr>
          <p:spPr>
            <a:xfrm>
              <a:off x="2442750" y="780475"/>
              <a:ext cx="856175" cy="991650"/>
            </a:xfrm>
            <a:custGeom>
              <a:rect b="b" l="l" r="r" t="t"/>
              <a:pathLst>
                <a:path extrusionOk="0" fill="none" h="39666" w="34247">
                  <a:moveTo>
                    <a:pt x="13" y="16730"/>
                  </a:moveTo>
                  <a:lnTo>
                    <a:pt x="7162" y="27690"/>
                  </a:lnTo>
                  <a:lnTo>
                    <a:pt x="8480" y="39666"/>
                  </a:lnTo>
                  <a:lnTo>
                    <a:pt x="18182" y="34138"/>
                  </a:lnTo>
                  <a:lnTo>
                    <a:pt x="26371" y="29807"/>
                  </a:lnTo>
                  <a:cubicBezTo>
                    <a:pt x="26371" y="29807"/>
                    <a:pt x="33605" y="34694"/>
                    <a:pt x="33932" y="35456"/>
                  </a:cubicBezTo>
                  <a:cubicBezTo>
                    <a:pt x="34246" y="36218"/>
                    <a:pt x="32263" y="18388"/>
                    <a:pt x="32263" y="18388"/>
                  </a:cubicBezTo>
                  <a:lnTo>
                    <a:pt x="28428" y="2928"/>
                  </a:lnTo>
                  <a:lnTo>
                    <a:pt x="12932" y="1"/>
                  </a:lnTo>
                  <a:lnTo>
                    <a:pt x="1670" y="2650"/>
                  </a:lnTo>
                  <a:lnTo>
                    <a:pt x="0" y="17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3" name="Google Shape;3823;p57"/>
            <p:cNvSpPr/>
            <p:nvPr/>
          </p:nvSpPr>
          <p:spPr>
            <a:xfrm>
              <a:off x="2484475" y="846700"/>
              <a:ext cx="198725" cy="221400"/>
            </a:xfrm>
            <a:custGeom>
              <a:rect b="b" l="l" r="r" t="t"/>
              <a:pathLst>
                <a:path extrusionOk="0" fill="none" h="8856" w="7949">
                  <a:moveTo>
                    <a:pt x="1" y="1"/>
                  </a:moveTo>
                  <a:lnTo>
                    <a:pt x="7948" y="885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4" name="Google Shape;3824;p57"/>
            <p:cNvSpPr/>
            <p:nvPr/>
          </p:nvSpPr>
          <p:spPr>
            <a:xfrm>
              <a:off x="2683175" y="1068075"/>
              <a:ext cx="82875" cy="313625"/>
            </a:xfrm>
            <a:custGeom>
              <a:rect b="b" l="l" r="r" t="t"/>
              <a:pathLst>
                <a:path extrusionOk="0" fill="none" h="12545" w="3315">
                  <a:moveTo>
                    <a:pt x="0" y="1"/>
                  </a:moveTo>
                  <a:lnTo>
                    <a:pt x="3315" y="1254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5" name="Google Shape;3825;p57"/>
            <p:cNvSpPr/>
            <p:nvPr/>
          </p:nvSpPr>
          <p:spPr>
            <a:xfrm>
              <a:off x="2778125" y="780475"/>
              <a:ext cx="190850" cy="351425"/>
            </a:xfrm>
            <a:custGeom>
              <a:rect b="b" l="l" r="r" t="t"/>
              <a:pathLst>
                <a:path extrusionOk="0" fill="none" h="14057" w="7634">
                  <a:moveTo>
                    <a:pt x="7634" y="14057"/>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6" name="Google Shape;3826;p57"/>
            <p:cNvSpPr/>
            <p:nvPr/>
          </p:nvSpPr>
          <p:spPr>
            <a:xfrm>
              <a:off x="2695275" y="1068075"/>
              <a:ext cx="261600" cy="63825"/>
            </a:xfrm>
            <a:custGeom>
              <a:rect b="b" l="l" r="r" t="t"/>
              <a:pathLst>
                <a:path extrusionOk="0" fill="none" h="2553" w="10464">
                  <a:moveTo>
                    <a:pt x="0" y="1"/>
                  </a:moveTo>
                  <a:lnTo>
                    <a:pt x="10464" y="255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7" name="Google Shape;3827;p57"/>
            <p:cNvSpPr/>
            <p:nvPr/>
          </p:nvSpPr>
          <p:spPr>
            <a:xfrm>
              <a:off x="2683175" y="780475"/>
              <a:ext cx="94975" cy="287625"/>
            </a:xfrm>
            <a:custGeom>
              <a:rect b="b" l="l" r="r" t="t"/>
              <a:pathLst>
                <a:path extrusionOk="0" fill="none" h="11505" w="3799">
                  <a:moveTo>
                    <a:pt x="0" y="11505"/>
                  </a:moveTo>
                  <a:lnTo>
                    <a:pt x="379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8" name="Google Shape;3828;p57"/>
            <p:cNvSpPr/>
            <p:nvPr/>
          </p:nvSpPr>
          <p:spPr>
            <a:xfrm>
              <a:off x="2443050" y="1068075"/>
              <a:ext cx="240150" cy="130675"/>
            </a:xfrm>
            <a:custGeom>
              <a:rect b="b" l="l" r="r" t="t"/>
              <a:pathLst>
                <a:path extrusionOk="0" fill="none" h="5227" w="9606">
                  <a:moveTo>
                    <a:pt x="1" y="5226"/>
                  </a:moveTo>
                  <a:lnTo>
                    <a:pt x="960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29" name="Google Shape;3829;p57"/>
            <p:cNvSpPr/>
            <p:nvPr/>
          </p:nvSpPr>
          <p:spPr>
            <a:xfrm>
              <a:off x="2621775" y="1381675"/>
              <a:ext cx="144275" cy="85925"/>
            </a:xfrm>
            <a:custGeom>
              <a:rect b="b" l="l" r="r" t="t"/>
              <a:pathLst>
                <a:path extrusionOk="0" fill="none" h="3437" w="5771">
                  <a:moveTo>
                    <a:pt x="1" y="3436"/>
                  </a:moveTo>
                  <a:lnTo>
                    <a:pt x="57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0" name="Google Shape;3830;p57"/>
            <p:cNvSpPr/>
            <p:nvPr/>
          </p:nvSpPr>
          <p:spPr>
            <a:xfrm>
              <a:off x="2766025" y="1381675"/>
              <a:ext cx="123425" cy="241675"/>
            </a:xfrm>
            <a:custGeom>
              <a:rect b="b" l="l" r="r" t="t"/>
              <a:pathLst>
                <a:path extrusionOk="0" fill="none" h="9667" w="4937">
                  <a:moveTo>
                    <a:pt x="1" y="1"/>
                  </a:moveTo>
                  <a:lnTo>
                    <a:pt x="4936" y="9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1" name="Google Shape;3831;p57"/>
            <p:cNvSpPr/>
            <p:nvPr/>
          </p:nvSpPr>
          <p:spPr>
            <a:xfrm>
              <a:off x="2654450" y="1381675"/>
              <a:ext cx="111600" cy="387725"/>
            </a:xfrm>
            <a:custGeom>
              <a:rect b="b" l="l" r="r" t="t"/>
              <a:pathLst>
                <a:path extrusionOk="0" fill="none" h="15509" w="4464">
                  <a:moveTo>
                    <a:pt x="0" y="15509"/>
                  </a:moveTo>
                  <a:lnTo>
                    <a:pt x="446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2" name="Google Shape;3832;p57"/>
            <p:cNvSpPr/>
            <p:nvPr/>
          </p:nvSpPr>
          <p:spPr>
            <a:xfrm>
              <a:off x="2443050" y="1198725"/>
              <a:ext cx="323000" cy="182975"/>
            </a:xfrm>
            <a:custGeom>
              <a:rect b="b" l="l" r="r" t="t"/>
              <a:pathLst>
                <a:path extrusionOk="0" fill="none" h="7319" w="12920">
                  <a:moveTo>
                    <a:pt x="1" y="0"/>
                  </a:moveTo>
                  <a:lnTo>
                    <a:pt x="12920" y="731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3" name="Google Shape;3833;p57"/>
            <p:cNvSpPr/>
            <p:nvPr/>
          </p:nvSpPr>
          <p:spPr>
            <a:xfrm>
              <a:off x="2766025" y="1123125"/>
              <a:ext cx="211125" cy="253450"/>
            </a:xfrm>
            <a:custGeom>
              <a:rect b="b" l="l" r="r" t="t"/>
              <a:pathLst>
                <a:path extrusionOk="0" fill="none" h="10138" w="8445">
                  <a:moveTo>
                    <a:pt x="8444" y="0"/>
                  </a:moveTo>
                  <a:lnTo>
                    <a:pt x="1" y="1013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4" name="Google Shape;3834;p57"/>
            <p:cNvSpPr/>
            <p:nvPr/>
          </p:nvSpPr>
          <p:spPr>
            <a:xfrm>
              <a:off x="2968950" y="1133400"/>
              <a:ext cx="133100" cy="392250"/>
            </a:xfrm>
            <a:custGeom>
              <a:rect b="b" l="l" r="r" t="t"/>
              <a:pathLst>
                <a:path extrusionOk="0" fill="none" h="15690" w="5324">
                  <a:moveTo>
                    <a:pt x="1" y="0"/>
                  </a:moveTo>
                  <a:lnTo>
                    <a:pt x="5323" y="1569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5" name="Google Shape;3835;p57"/>
            <p:cNvSpPr/>
            <p:nvPr/>
          </p:nvSpPr>
          <p:spPr>
            <a:xfrm>
              <a:off x="2766025" y="1381675"/>
              <a:ext cx="336025" cy="143975"/>
            </a:xfrm>
            <a:custGeom>
              <a:rect b="b" l="l" r="r" t="t"/>
              <a:pathLst>
                <a:path extrusionOk="0" fill="none" h="5759" w="13441">
                  <a:moveTo>
                    <a:pt x="1" y="1"/>
                  </a:moveTo>
                  <a:lnTo>
                    <a:pt x="13440" y="575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6" name="Google Shape;3836;p57"/>
            <p:cNvSpPr/>
            <p:nvPr/>
          </p:nvSpPr>
          <p:spPr>
            <a:xfrm>
              <a:off x="3102025" y="1240150"/>
              <a:ext cx="147600" cy="285500"/>
            </a:xfrm>
            <a:custGeom>
              <a:rect b="b" l="l" r="r" t="t"/>
              <a:pathLst>
                <a:path extrusionOk="0" fill="none" h="11420" w="5904">
                  <a:moveTo>
                    <a:pt x="0" y="11420"/>
                  </a:moveTo>
                  <a:lnTo>
                    <a:pt x="5904"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7" name="Google Shape;3837;p57"/>
            <p:cNvSpPr/>
            <p:nvPr/>
          </p:nvSpPr>
          <p:spPr>
            <a:xfrm>
              <a:off x="2969875" y="861825"/>
              <a:ext cx="185700" cy="270075"/>
            </a:xfrm>
            <a:custGeom>
              <a:rect b="b" l="l" r="r" t="t"/>
              <a:pathLst>
                <a:path extrusionOk="0" fill="none" h="10803" w="7428">
                  <a:moveTo>
                    <a:pt x="0" y="10803"/>
                  </a:moveTo>
                  <a:lnTo>
                    <a:pt x="7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8" name="Google Shape;3838;p57"/>
            <p:cNvSpPr/>
            <p:nvPr/>
          </p:nvSpPr>
          <p:spPr>
            <a:xfrm>
              <a:off x="2969875" y="1131875"/>
              <a:ext cx="275225" cy="116775"/>
            </a:xfrm>
            <a:custGeom>
              <a:rect b="b" l="l" r="r" t="t"/>
              <a:pathLst>
                <a:path extrusionOk="0" fill="none" h="4671" w="11009">
                  <a:moveTo>
                    <a:pt x="0" y="1"/>
                  </a:moveTo>
                  <a:lnTo>
                    <a:pt x="11008" y="4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9" name="Google Shape;3839;p57"/>
            <p:cNvSpPr/>
            <p:nvPr/>
          </p:nvSpPr>
          <p:spPr>
            <a:xfrm>
              <a:off x="3349700" y="2603750"/>
              <a:ext cx="1343375" cy="1817575"/>
            </a:xfrm>
            <a:custGeom>
              <a:rect b="b" l="l" r="r" t="t"/>
              <a:pathLst>
                <a:path extrusionOk="0" fill="none" h="72703" w="53735">
                  <a:moveTo>
                    <a:pt x="27593" y="71880"/>
                  </a:moveTo>
                  <a:lnTo>
                    <a:pt x="23771" y="58694"/>
                  </a:lnTo>
                  <a:lnTo>
                    <a:pt x="22936" y="46731"/>
                  </a:lnTo>
                  <a:lnTo>
                    <a:pt x="19972" y="37380"/>
                  </a:lnTo>
                  <a:lnTo>
                    <a:pt x="11674" y="32686"/>
                  </a:lnTo>
                  <a:lnTo>
                    <a:pt x="1" y="27001"/>
                  </a:lnTo>
                  <a:lnTo>
                    <a:pt x="1392" y="10610"/>
                  </a:lnTo>
                  <a:lnTo>
                    <a:pt x="17517" y="1"/>
                  </a:lnTo>
                  <a:lnTo>
                    <a:pt x="29747" y="5384"/>
                  </a:lnTo>
                  <a:lnTo>
                    <a:pt x="43827" y="21291"/>
                  </a:lnTo>
                  <a:lnTo>
                    <a:pt x="49343" y="27122"/>
                  </a:lnTo>
                  <a:lnTo>
                    <a:pt x="53735" y="25815"/>
                  </a:lnTo>
                  <a:lnTo>
                    <a:pt x="50347" y="35940"/>
                  </a:lnTo>
                  <a:lnTo>
                    <a:pt x="47093" y="38214"/>
                  </a:lnTo>
                  <a:lnTo>
                    <a:pt x="44069" y="44275"/>
                  </a:lnTo>
                  <a:lnTo>
                    <a:pt x="45073" y="51944"/>
                  </a:lnTo>
                  <a:lnTo>
                    <a:pt x="42170" y="55694"/>
                  </a:lnTo>
                  <a:lnTo>
                    <a:pt x="38227" y="66025"/>
                  </a:lnTo>
                  <a:lnTo>
                    <a:pt x="27593" y="7270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0" name="Google Shape;3840;p57"/>
            <p:cNvSpPr/>
            <p:nvPr/>
          </p:nvSpPr>
          <p:spPr>
            <a:xfrm>
              <a:off x="3385100" y="2877450"/>
              <a:ext cx="295475" cy="291550"/>
            </a:xfrm>
            <a:custGeom>
              <a:rect b="b" l="l" r="r" t="t"/>
              <a:pathLst>
                <a:path extrusionOk="0" fill="none" h="11662" w="11819">
                  <a:moveTo>
                    <a:pt x="0" y="0"/>
                  </a:moveTo>
                  <a:lnTo>
                    <a:pt x="11819" y="116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1" name="Google Shape;3841;p57"/>
            <p:cNvSpPr/>
            <p:nvPr/>
          </p:nvSpPr>
          <p:spPr>
            <a:xfrm>
              <a:off x="3680550" y="2603750"/>
              <a:ext cx="106775" cy="565250"/>
            </a:xfrm>
            <a:custGeom>
              <a:rect b="b" l="l" r="r" t="t"/>
              <a:pathLst>
                <a:path extrusionOk="0" fill="none" h="22610" w="4271">
                  <a:moveTo>
                    <a:pt x="1" y="22610"/>
                  </a:moveTo>
                  <a:lnTo>
                    <a:pt x="427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2" name="Google Shape;3842;p57"/>
            <p:cNvSpPr/>
            <p:nvPr/>
          </p:nvSpPr>
          <p:spPr>
            <a:xfrm>
              <a:off x="3787300" y="2603750"/>
              <a:ext cx="225625" cy="660225"/>
            </a:xfrm>
            <a:custGeom>
              <a:rect b="b" l="l" r="r" t="t"/>
              <a:pathLst>
                <a:path extrusionOk="0" fill="none" h="26409" w="9025">
                  <a:moveTo>
                    <a:pt x="1" y="1"/>
                  </a:moveTo>
                  <a:lnTo>
                    <a:pt x="9025" y="2640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3" name="Google Shape;3843;p57"/>
            <p:cNvSpPr/>
            <p:nvPr/>
          </p:nvSpPr>
          <p:spPr>
            <a:xfrm>
              <a:off x="4093350" y="2738325"/>
              <a:ext cx="140350" cy="442775"/>
            </a:xfrm>
            <a:custGeom>
              <a:rect b="b" l="l" r="r" t="t"/>
              <a:pathLst>
                <a:path extrusionOk="0" fill="none" h="17711" w="5614">
                  <a:moveTo>
                    <a:pt x="5614" y="17711"/>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4" name="Google Shape;3844;p57"/>
            <p:cNvSpPr/>
            <p:nvPr/>
          </p:nvSpPr>
          <p:spPr>
            <a:xfrm>
              <a:off x="4012900" y="2738325"/>
              <a:ext cx="80475" cy="525650"/>
            </a:xfrm>
            <a:custGeom>
              <a:rect b="b" l="l" r="r" t="t"/>
              <a:pathLst>
                <a:path extrusionOk="0" fill="none" h="21026" w="3219">
                  <a:moveTo>
                    <a:pt x="3219" y="1"/>
                  </a:moveTo>
                  <a:lnTo>
                    <a:pt x="1" y="210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5" name="Google Shape;3845;p57"/>
            <p:cNvSpPr/>
            <p:nvPr/>
          </p:nvSpPr>
          <p:spPr>
            <a:xfrm>
              <a:off x="4015025" y="3249125"/>
              <a:ext cx="183000" cy="352025"/>
            </a:xfrm>
            <a:custGeom>
              <a:rect b="b" l="l" r="r" t="t"/>
              <a:pathLst>
                <a:path extrusionOk="0" fill="none" h="14081" w="7320">
                  <a:moveTo>
                    <a:pt x="7319" y="14081"/>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6" name="Google Shape;3846;p57"/>
            <p:cNvSpPr/>
            <p:nvPr/>
          </p:nvSpPr>
          <p:spPr>
            <a:xfrm>
              <a:off x="4198000" y="3181075"/>
              <a:ext cx="35700" cy="420075"/>
            </a:xfrm>
            <a:custGeom>
              <a:rect b="b" l="l" r="r" t="t"/>
              <a:pathLst>
                <a:path extrusionOk="0" fill="none" h="16803" w="1428">
                  <a:moveTo>
                    <a:pt x="0" y="16803"/>
                  </a:moveTo>
                  <a:lnTo>
                    <a:pt x="1428"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7" name="Google Shape;3847;p57"/>
            <p:cNvSpPr/>
            <p:nvPr/>
          </p:nvSpPr>
          <p:spPr>
            <a:xfrm>
              <a:off x="4013225" y="3179575"/>
              <a:ext cx="220175" cy="70775"/>
            </a:xfrm>
            <a:custGeom>
              <a:rect b="b" l="l" r="r" t="t"/>
              <a:pathLst>
                <a:path extrusionOk="0" fill="none" h="2831" w="8807">
                  <a:moveTo>
                    <a:pt x="8806" y="0"/>
                  </a:moveTo>
                  <a:lnTo>
                    <a:pt x="0" y="283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8" name="Google Shape;3848;p57"/>
            <p:cNvSpPr/>
            <p:nvPr/>
          </p:nvSpPr>
          <p:spPr>
            <a:xfrm>
              <a:off x="3680550" y="3168975"/>
              <a:ext cx="338125" cy="80175"/>
            </a:xfrm>
            <a:custGeom>
              <a:rect b="b" l="l" r="r" t="t"/>
              <a:pathLst>
                <a:path extrusionOk="0" fill="none" h="3207" w="13525">
                  <a:moveTo>
                    <a:pt x="1" y="1"/>
                  </a:moveTo>
                  <a:lnTo>
                    <a:pt x="13525" y="320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9" name="Google Shape;3849;p57"/>
            <p:cNvSpPr/>
            <p:nvPr/>
          </p:nvSpPr>
          <p:spPr>
            <a:xfrm>
              <a:off x="3641550" y="3168975"/>
              <a:ext cx="39025" cy="251950"/>
            </a:xfrm>
            <a:custGeom>
              <a:rect b="b" l="l" r="r" t="t"/>
              <a:pathLst>
                <a:path extrusionOk="0" fill="none" h="10078" w="1561">
                  <a:moveTo>
                    <a:pt x="1561" y="1"/>
                  </a:moveTo>
                  <a:lnTo>
                    <a:pt x="0"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0" name="Google Shape;3850;p57"/>
            <p:cNvSpPr/>
            <p:nvPr/>
          </p:nvSpPr>
          <p:spPr>
            <a:xfrm>
              <a:off x="3364525" y="3168975"/>
              <a:ext cx="316050" cy="109800"/>
            </a:xfrm>
            <a:custGeom>
              <a:rect b="b" l="l" r="r" t="t"/>
              <a:pathLst>
                <a:path extrusionOk="0" fill="none" h="4392" w="12642">
                  <a:moveTo>
                    <a:pt x="0" y="4392"/>
                  </a:moveTo>
                  <a:lnTo>
                    <a:pt x="1264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1" name="Google Shape;3851;p57"/>
            <p:cNvSpPr/>
            <p:nvPr/>
          </p:nvSpPr>
          <p:spPr>
            <a:xfrm>
              <a:off x="3680550" y="3168975"/>
              <a:ext cx="160000" cy="375025"/>
            </a:xfrm>
            <a:custGeom>
              <a:rect b="b" l="l" r="r" t="t"/>
              <a:pathLst>
                <a:path extrusionOk="0" fill="none" h="15001" w="6400">
                  <a:moveTo>
                    <a:pt x="1" y="1"/>
                  </a:moveTo>
                  <a:lnTo>
                    <a:pt x="6400" y="1500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2" name="Google Shape;3852;p57"/>
            <p:cNvSpPr/>
            <p:nvPr/>
          </p:nvSpPr>
          <p:spPr>
            <a:xfrm>
              <a:off x="3840525" y="3249125"/>
              <a:ext cx="178150" cy="294875"/>
            </a:xfrm>
            <a:custGeom>
              <a:rect b="b" l="l" r="r" t="t"/>
              <a:pathLst>
                <a:path extrusionOk="0" fill="none" h="11795" w="7126">
                  <a:moveTo>
                    <a:pt x="1" y="11795"/>
                  </a:moveTo>
                  <a:lnTo>
                    <a:pt x="712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3" name="Google Shape;3853;p57"/>
            <p:cNvSpPr/>
            <p:nvPr/>
          </p:nvSpPr>
          <p:spPr>
            <a:xfrm>
              <a:off x="3929450" y="3247600"/>
              <a:ext cx="83475" cy="524425"/>
            </a:xfrm>
            <a:custGeom>
              <a:rect b="b" l="l" r="r" t="t"/>
              <a:pathLst>
                <a:path extrusionOk="0" fill="none" h="20977" w="3339">
                  <a:moveTo>
                    <a:pt x="0" y="20977"/>
                  </a:moveTo>
                  <a:lnTo>
                    <a:pt x="333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4" name="Google Shape;3854;p57"/>
            <p:cNvSpPr/>
            <p:nvPr/>
          </p:nvSpPr>
          <p:spPr>
            <a:xfrm>
              <a:off x="3902525" y="3601125"/>
              <a:ext cx="295500" cy="170900"/>
            </a:xfrm>
            <a:custGeom>
              <a:rect b="b" l="l" r="r" t="t"/>
              <a:pathLst>
                <a:path extrusionOk="0" fill="none" h="6836" w="11820">
                  <a:moveTo>
                    <a:pt x="1" y="6836"/>
                  </a:moveTo>
                  <a:lnTo>
                    <a:pt x="118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5" name="Google Shape;3855;p57"/>
            <p:cNvSpPr/>
            <p:nvPr/>
          </p:nvSpPr>
          <p:spPr>
            <a:xfrm>
              <a:off x="4201025" y="3131475"/>
              <a:ext cx="235300" cy="464850"/>
            </a:xfrm>
            <a:custGeom>
              <a:rect b="b" l="l" r="r" t="t"/>
              <a:pathLst>
                <a:path extrusionOk="0" fill="none" h="18594" w="9412">
                  <a:moveTo>
                    <a:pt x="0" y="18593"/>
                  </a:moveTo>
                  <a:lnTo>
                    <a:pt x="941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6" name="Google Shape;3856;p57"/>
            <p:cNvSpPr/>
            <p:nvPr/>
          </p:nvSpPr>
          <p:spPr>
            <a:xfrm>
              <a:off x="4233675" y="3136025"/>
              <a:ext cx="222300" cy="45075"/>
            </a:xfrm>
            <a:custGeom>
              <a:rect b="b" l="l" r="r" t="t"/>
              <a:pathLst>
                <a:path extrusionOk="0" fill="none" h="1803" w="8892">
                  <a:moveTo>
                    <a:pt x="1" y="1803"/>
                  </a:moveTo>
                  <a:lnTo>
                    <a:pt x="889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7" name="Google Shape;3857;p57"/>
            <p:cNvSpPr/>
            <p:nvPr/>
          </p:nvSpPr>
          <p:spPr>
            <a:xfrm>
              <a:off x="4455950" y="3147500"/>
              <a:ext cx="71100" cy="411625"/>
            </a:xfrm>
            <a:custGeom>
              <a:rect b="b" l="l" r="r" t="t"/>
              <a:pathLst>
                <a:path extrusionOk="0" fill="none" h="16465" w="2844">
                  <a:moveTo>
                    <a:pt x="1" y="1"/>
                  </a:moveTo>
                  <a:lnTo>
                    <a:pt x="2843" y="1646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8" name="Google Shape;3858;p57"/>
            <p:cNvSpPr/>
            <p:nvPr/>
          </p:nvSpPr>
          <p:spPr>
            <a:xfrm>
              <a:off x="4198000" y="3559100"/>
              <a:ext cx="329050" cy="41750"/>
            </a:xfrm>
            <a:custGeom>
              <a:rect b="b" l="l" r="r" t="t"/>
              <a:pathLst>
                <a:path extrusionOk="0" fill="none" h="1670" w="13162">
                  <a:moveTo>
                    <a:pt x="13161" y="0"/>
                  </a:moveTo>
                  <a:lnTo>
                    <a:pt x="0" y="167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9" name="Google Shape;3859;p57"/>
            <p:cNvSpPr/>
            <p:nvPr/>
          </p:nvSpPr>
          <p:spPr>
            <a:xfrm>
              <a:off x="4198000" y="3589050"/>
              <a:ext cx="205975" cy="407075"/>
            </a:xfrm>
            <a:custGeom>
              <a:rect b="b" l="l" r="r" t="t"/>
              <a:pathLst>
                <a:path extrusionOk="0" fill="none" h="16283" w="8239">
                  <a:moveTo>
                    <a:pt x="0" y="0"/>
                  </a:moveTo>
                  <a:lnTo>
                    <a:pt x="8238" y="1628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0" name="Google Shape;3860;p57"/>
            <p:cNvSpPr/>
            <p:nvPr/>
          </p:nvSpPr>
          <p:spPr>
            <a:xfrm>
              <a:off x="4185900" y="3589050"/>
              <a:ext cx="12125" cy="523800"/>
            </a:xfrm>
            <a:custGeom>
              <a:rect b="b" l="l" r="r" t="t"/>
              <a:pathLst>
                <a:path extrusionOk="0" fill="none" h="20952" w="485">
                  <a:moveTo>
                    <a:pt x="0" y="20952"/>
                  </a:moveTo>
                  <a:lnTo>
                    <a:pt x="48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1" name="Google Shape;3861;p57"/>
            <p:cNvSpPr/>
            <p:nvPr/>
          </p:nvSpPr>
          <p:spPr>
            <a:xfrm>
              <a:off x="4185900" y="4100725"/>
              <a:ext cx="119475" cy="168475"/>
            </a:xfrm>
            <a:custGeom>
              <a:rect b="b" l="l" r="r" t="t"/>
              <a:pathLst>
                <a:path extrusionOk="0" fill="none" h="6739" w="4779">
                  <a:moveTo>
                    <a:pt x="4779" y="673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2" name="Google Shape;3862;p57"/>
            <p:cNvSpPr/>
            <p:nvPr/>
          </p:nvSpPr>
          <p:spPr>
            <a:xfrm>
              <a:off x="3958775" y="4085900"/>
              <a:ext cx="227150" cy="14850"/>
            </a:xfrm>
            <a:custGeom>
              <a:rect b="b" l="l" r="r" t="t"/>
              <a:pathLst>
                <a:path extrusionOk="0" fill="none" h="594" w="9086">
                  <a:moveTo>
                    <a:pt x="9085" y="594"/>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3" name="Google Shape;3863;p57"/>
            <p:cNvSpPr/>
            <p:nvPr/>
          </p:nvSpPr>
          <p:spPr>
            <a:xfrm>
              <a:off x="4185900" y="3996100"/>
              <a:ext cx="218075" cy="104650"/>
            </a:xfrm>
            <a:custGeom>
              <a:rect b="b" l="l" r="r" t="t"/>
              <a:pathLst>
                <a:path extrusionOk="0" fill="none" h="4186" w="8723">
                  <a:moveTo>
                    <a:pt x="0" y="4186"/>
                  </a:moveTo>
                  <a:lnTo>
                    <a:pt x="872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4" name="Google Shape;3864;p57"/>
            <p:cNvSpPr/>
            <p:nvPr/>
          </p:nvSpPr>
          <p:spPr>
            <a:xfrm>
              <a:off x="4334375" y="2852350"/>
              <a:ext cx="111025" cy="283700"/>
            </a:xfrm>
            <a:custGeom>
              <a:rect b="b" l="l" r="r" t="t"/>
              <a:pathLst>
                <a:path extrusionOk="0" fill="none" h="11348" w="4441">
                  <a:moveTo>
                    <a:pt x="4440" y="11347"/>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5" name="Google Shape;3865;p57"/>
            <p:cNvSpPr/>
            <p:nvPr/>
          </p:nvSpPr>
          <p:spPr>
            <a:xfrm>
              <a:off x="3385100" y="2652150"/>
              <a:ext cx="158175" cy="225325"/>
            </a:xfrm>
            <a:custGeom>
              <a:rect b="b" l="l" r="r" t="t"/>
              <a:pathLst>
                <a:path extrusionOk="0" fill="none" h="9013" w="6327">
                  <a:moveTo>
                    <a:pt x="0" y="9012"/>
                  </a:moveTo>
                  <a:lnTo>
                    <a:pt x="63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6" name="Google Shape;3866;p57"/>
            <p:cNvSpPr/>
            <p:nvPr/>
          </p:nvSpPr>
          <p:spPr>
            <a:xfrm>
              <a:off x="3544150" y="2591975"/>
              <a:ext cx="256175" cy="64425"/>
            </a:xfrm>
            <a:custGeom>
              <a:rect b="b" l="l" r="r" t="t"/>
              <a:pathLst>
                <a:path extrusionOk="0" fill="none" h="2577" w="10247">
                  <a:moveTo>
                    <a:pt x="1" y="2577"/>
                  </a:moveTo>
                  <a:lnTo>
                    <a:pt x="102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7" name="Google Shape;3867;p57"/>
            <p:cNvSpPr/>
            <p:nvPr/>
          </p:nvSpPr>
          <p:spPr>
            <a:xfrm>
              <a:off x="3473100" y="1177850"/>
              <a:ext cx="3833475" cy="2175325"/>
            </a:xfrm>
            <a:custGeom>
              <a:rect b="b" l="l" r="r" t="t"/>
              <a:pathLst>
                <a:path extrusionOk="0" fill="none" h="87013" w="153339">
                  <a:moveTo>
                    <a:pt x="24811" y="62214"/>
                  </a:moveTo>
                  <a:lnTo>
                    <a:pt x="34452" y="66980"/>
                  </a:lnTo>
                  <a:lnTo>
                    <a:pt x="37549" y="69920"/>
                  </a:lnTo>
                  <a:lnTo>
                    <a:pt x="41274" y="77698"/>
                  </a:lnTo>
                  <a:lnTo>
                    <a:pt x="46270" y="79222"/>
                  </a:lnTo>
                  <a:lnTo>
                    <a:pt x="55899" y="72775"/>
                  </a:lnTo>
                  <a:lnTo>
                    <a:pt x="52645" y="69085"/>
                  </a:lnTo>
                  <a:lnTo>
                    <a:pt x="48291" y="70234"/>
                  </a:lnTo>
                  <a:lnTo>
                    <a:pt x="46585" y="64634"/>
                  </a:lnTo>
                  <a:lnTo>
                    <a:pt x="48774" y="66097"/>
                  </a:lnTo>
                  <a:lnTo>
                    <a:pt x="59698" y="70234"/>
                  </a:lnTo>
                  <a:lnTo>
                    <a:pt x="65988" y="72279"/>
                  </a:lnTo>
                  <a:lnTo>
                    <a:pt x="66315" y="75944"/>
                  </a:lnTo>
                  <a:lnTo>
                    <a:pt x="70960" y="87013"/>
                  </a:lnTo>
                  <a:lnTo>
                    <a:pt x="76573" y="75944"/>
                  </a:lnTo>
                  <a:lnTo>
                    <a:pt x="80831" y="72932"/>
                  </a:lnTo>
                  <a:lnTo>
                    <a:pt x="86069" y="78146"/>
                  </a:lnTo>
                  <a:lnTo>
                    <a:pt x="88355" y="83928"/>
                  </a:lnTo>
                  <a:lnTo>
                    <a:pt x="94633" y="84037"/>
                  </a:lnTo>
                  <a:lnTo>
                    <a:pt x="94270" y="74299"/>
                  </a:lnTo>
                  <a:lnTo>
                    <a:pt x="100936" y="72690"/>
                  </a:lnTo>
                  <a:lnTo>
                    <a:pt x="106682" y="64307"/>
                  </a:lnTo>
                  <a:lnTo>
                    <a:pt x="106319" y="56553"/>
                  </a:lnTo>
                  <a:lnTo>
                    <a:pt x="103416" y="54690"/>
                  </a:lnTo>
                  <a:lnTo>
                    <a:pt x="106827" y="53105"/>
                  </a:lnTo>
                  <a:lnTo>
                    <a:pt x="120194" y="45339"/>
                  </a:lnTo>
                  <a:lnTo>
                    <a:pt x="122528" y="36859"/>
                  </a:lnTo>
                  <a:lnTo>
                    <a:pt x="118851" y="35493"/>
                  </a:lnTo>
                  <a:lnTo>
                    <a:pt x="125093" y="28464"/>
                  </a:lnTo>
                  <a:lnTo>
                    <a:pt x="148536" y="25972"/>
                  </a:lnTo>
                  <a:lnTo>
                    <a:pt x="153339" y="12255"/>
                  </a:lnTo>
                  <a:lnTo>
                    <a:pt x="125468" y="6255"/>
                  </a:lnTo>
                  <a:lnTo>
                    <a:pt x="101758" y="5432"/>
                  </a:lnTo>
                  <a:lnTo>
                    <a:pt x="85016" y="1"/>
                  </a:lnTo>
                  <a:lnTo>
                    <a:pt x="60532" y="12255"/>
                  </a:lnTo>
                  <a:lnTo>
                    <a:pt x="39714" y="20214"/>
                  </a:lnTo>
                  <a:lnTo>
                    <a:pt x="35444" y="13089"/>
                  </a:lnTo>
                  <a:lnTo>
                    <a:pt x="22186" y="13464"/>
                  </a:lnTo>
                  <a:lnTo>
                    <a:pt x="15291" y="21351"/>
                  </a:lnTo>
                  <a:lnTo>
                    <a:pt x="11831" y="27484"/>
                  </a:lnTo>
                  <a:lnTo>
                    <a:pt x="21581" y="26614"/>
                  </a:lnTo>
                  <a:lnTo>
                    <a:pt x="24532" y="19561"/>
                  </a:lnTo>
                  <a:lnTo>
                    <a:pt x="29480" y="22694"/>
                  </a:lnTo>
                  <a:lnTo>
                    <a:pt x="24811" y="32964"/>
                  </a:lnTo>
                  <a:lnTo>
                    <a:pt x="20262" y="35541"/>
                  </a:lnTo>
                  <a:lnTo>
                    <a:pt x="15569" y="31368"/>
                  </a:lnTo>
                  <a:lnTo>
                    <a:pt x="15061" y="35650"/>
                  </a:lnTo>
                  <a:lnTo>
                    <a:pt x="11057" y="37924"/>
                  </a:lnTo>
                  <a:lnTo>
                    <a:pt x="6024" y="43089"/>
                  </a:lnTo>
                  <a:lnTo>
                    <a:pt x="6387" y="49210"/>
                  </a:lnTo>
                  <a:lnTo>
                    <a:pt x="992" y="49210"/>
                  </a:lnTo>
                  <a:lnTo>
                    <a:pt x="0" y="52198"/>
                  </a:lnTo>
                  <a:lnTo>
                    <a:pt x="835" y="57037"/>
                  </a:lnTo>
                  <a:lnTo>
                    <a:pt x="6726" y="55198"/>
                  </a:lnTo>
                  <a:lnTo>
                    <a:pt x="10924" y="50069"/>
                  </a:lnTo>
                  <a:lnTo>
                    <a:pt x="16367" y="50686"/>
                  </a:lnTo>
                  <a:lnTo>
                    <a:pt x="18049" y="46670"/>
                  </a:lnTo>
                  <a:lnTo>
                    <a:pt x="23093" y="54363"/>
                  </a:lnTo>
                  <a:lnTo>
                    <a:pt x="26528" y="56105"/>
                  </a:lnTo>
                  <a:lnTo>
                    <a:pt x="26734" y="52210"/>
                  </a:lnTo>
                  <a:lnTo>
                    <a:pt x="33835" y="47069"/>
                  </a:lnTo>
                  <a:lnTo>
                    <a:pt x="38069" y="49488"/>
                  </a:lnTo>
                  <a:lnTo>
                    <a:pt x="36278" y="53045"/>
                  </a:lnTo>
                  <a:lnTo>
                    <a:pt x="28343" y="55392"/>
                  </a:lnTo>
                  <a:cubicBezTo>
                    <a:pt x="28343" y="55392"/>
                    <a:pt x="31041" y="58888"/>
                    <a:pt x="31319" y="58984"/>
                  </a:cubicBezTo>
                  <a:cubicBezTo>
                    <a:pt x="31597" y="59069"/>
                    <a:pt x="36278" y="58150"/>
                    <a:pt x="36278" y="58150"/>
                  </a:cubicBezTo>
                  <a:lnTo>
                    <a:pt x="35456" y="61948"/>
                  </a:lnTo>
                  <a:lnTo>
                    <a:pt x="30920" y="63255"/>
                  </a:lnTo>
                  <a:lnTo>
                    <a:pt x="24823" y="621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8" name="Google Shape;3868;p57"/>
            <p:cNvSpPr/>
            <p:nvPr/>
          </p:nvSpPr>
          <p:spPr>
            <a:xfrm>
              <a:off x="3473100" y="2483100"/>
              <a:ext cx="168475" cy="66850"/>
            </a:xfrm>
            <a:custGeom>
              <a:rect b="b" l="l" r="r" t="t"/>
              <a:pathLst>
                <a:path extrusionOk="0" fill="none" h="2674" w="6739">
                  <a:moveTo>
                    <a:pt x="0" y="0"/>
                  </a:moveTo>
                  <a:lnTo>
                    <a:pt x="6738" y="267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9" name="Google Shape;3869;p57"/>
            <p:cNvSpPr/>
            <p:nvPr/>
          </p:nvSpPr>
          <p:spPr>
            <a:xfrm>
              <a:off x="3493950" y="2402950"/>
              <a:ext cx="138850" cy="200825"/>
            </a:xfrm>
            <a:custGeom>
              <a:rect b="b" l="l" r="r" t="t"/>
              <a:pathLst>
                <a:path extrusionOk="0" fill="none" h="8033" w="5554">
                  <a:moveTo>
                    <a:pt x="1" y="8033"/>
                  </a:moveTo>
                  <a:lnTo>
                    <a:pt x="5553"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0" name="Google Shape;3870;p57"/>
            <p:cNvSpPr/>
            <p:nvPr/>
          </p:nvSpPr>
          <p:spPr>
            <a:xfrm>
              <a:off x="3632775" y="2176750"/>
              <a:ext cx="356575" cy="226225"/>
            </a:xfrm>
            <a:custGeom>
              <a:rect b="b" l="l" r="r" t="t"/>
              <a:pathLst>
                <a:path extrusionOk="0" fill="none" h="9049" w="14263">
                  <a:moveTo>
                    <a:pt x="0" y="9049"/>
                  </a:moveTo>
                  <a:lnTo>
                    <a:pt x="1426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1" name="Google Shape;3871;p57"/>
            <p:cNvSpPr/>
            <p:nvPr/>
          </p:nvSpPr>
          <p:spPr>
            <a:xfrm>
              <a:off x="3754650" y="2173125"/>
              <a:ext cx="246200" cy="254050"/>
            </a:xfrm>
            <a:custGeom>
              <a:rect b="b" l="l" r="r" t="t"/>
              <a:pathLst>
                <a:path extrusionOk="0" fill="none" h="10162" w="9848">
                  <a:moveTo>
                    <a:pt x="0" y="10161"/>
                  </a:moveTo>
                  <a:lnTo>
                    <a:pt x="984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2" name="Google Shape;3872;p57"/>
            <p:cNvSpPr/>
            <p:nvPr/>
          </p:nvSpPr>
          <p:spPr>
            <a:xfrm>
              <a:off x="3936100" y="2173125"/>
              <a:ext cx="64750" cy="167850"/>
            </a:xfrm>
            <a:custGeom>
              <a:rect b="b" l="l" r="r" t="t"/>
              <a:pathLst>
                <a:path extrusionOk="0" fill="none" h="6714" w="2590">
                  <a:moveTo>
                    <a:pt x="0" y="6714"/>
                  </a:moveTo>
                  <a:lnTo>
                    <a:pt x="25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3" name="Google Shape;3873;p57"/>
            <p:cNvSpPr/>
            <p:nvPr/>
          </p:nvSpPr>
          <p:spPr>
            <a:xfrm>
              <a:off x="3998100" y="2185200"/>
              <a:ext cx="145775" cy="309700"/>
            </a:xfrm>
            <a:custGeom>
              <a:rect b="b" l="l" r="r" t="t"/>
              <a:pathLst>
                <a:path extrusionOk="0" fill="none" h="12388" w="5831">
                  <a:moveTo>
                    <a:pt x="5831" y="12388"/>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4" name="Google Shape;3874;p57"/>
            <p:cNvSpPr/>
            <p:nvPr/>
          </p:nvSpPr>
          <p:spPr>
            <a:xfrm>
              <a:off x="3855350" y="2066350"/>
              <a:ext cx="142775" cy="118875"/>
            </a:xfrm>
            <a:custGeom>
              <a:rect b="b" l="l" r="r" t="t"/>
              <a:pathLst>
                <a:path extrusionOk="0" fill="none" h="4755" w="5711">
                  <a:moveTo>
                    <a:pt x="1" y="1"/>
                  </a:moveTo>
                  <a:lnTo>
                    <a:pt x="5710" y="475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5" name="Google Shape;3875;p57"/>
            <p:cNvSpPr/>
            <p:nvPr/>
          </p:nvSpPr>
          <p:spPr>
            <a:xfrm>
              <a:off x="3749500" y="2125625"/>
              <a:ext cx="248625" cy="59600"/>
            </a:xfrm>
            <a:custGeom>
              <a:rect b="b" l="l" r="r" t="t"/>
              <a:pathLst>
                <a:path extrusionOk="0" fill="none" h="2384" w="9945">
                  <a:moveTo>
                    <a:pt x="1" y="1"/>
                  </a:moveTo>
                  <a:lnTo>
                    <a:pt x="9944" y="2384"/>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6" name="Google Shape;3876;p57"/>
            <p:cNvSpPr/>
            <p:nvPr/>
          </p:nvSpPr>
          <p:spPr>
            <a:xfrm>
              <a:off x="3632775" y="2185200"/>
              <a:ext cx="368075" cy="61425"/>
            </a:xfrm>
            <a:custGeom>
              <a:rect b="b" l="l" r="r" t="t"/>
              <a:pathLst>
                <a:path extrusionOk="0" fill="none" h="2457" w="14723">
                  <a:moveTo>
                    <a:pt x="0" y="2457"/>
                  </a:moveTo>
                  <a:lnTo>
                    <a:pt x="14722"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7" name="Google Shape;3877;p57"/>
            <p:cNvSpPr/>
            <p:nvPr/>
          </p:nvSpPr>
          <p:spPr>
            <a:xfrm>
              <a:off x="4093350" y="2001950"/>
              <a:ext cx="128250" cy="162725"/>
            </a:xfrm>
            <a:custGeom>
              <a:rect b="b" l="l" r="r" t="t"/>
              <a:pathLst>
                <a:path extrusionOk="0" fill="none" h="6509" w="5130">
                  <a:moveTo>
                    <a:pt x="5130" y="6508"/>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8" name="Google Shape;3878;p57"/>
            <p:cNvSpPr/>
            <p:nvPr/>
          </p:nvSpPr>
          <p:spPr>
            <a:xfrm>
              <a:off x="4012900" y="2001950"/>
              <a:ext cx="80475" cy="174825"/>
            </a:xfrm>
            <a:custGeom>
              <a:rect b="b" l="l" r="r" t="t"/>
              <a:pathLst>
                <a:path extrusionOk="0" fill="none" h="6993" w="3219">
                  <a:moveTo>
                    <a:pt x="1" y="6992"/>
                  </a:moveTo>
                  <a:lnTo>
                    <a:pt x="321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9" name="Google Shape;3879;p57"/>
            <p:cNvSpPr/>
            <p:nvPr/>
          </p:nvSpPr>
          <p:spPr>
            <a:xfrm>
              <a:off x="3992350" y="2164650"/>
              <a:ext cx="229850" cy="22100"/>
            </a:xfrm>
            <a:custGeom>
              <a:rect b="b" l="l" r="r" t="t"/>
              <a:pathLst>
                <a:path extrusionOk="0" fill="none" h="884" w="9194">
                  <a:moveTo>
                    <a:pt x="0" y="883"/>
                  </a:moveTo>
                  <a:lnTo>
                    <a:pt x="9194"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0" name="Google Shape;3880;p57"/>
            <p:cNvSpPr/>
            <p:nvPr/>
          </p:nvSpPr>
          <p:spPr>
            <a:xfrm>
              <a:off x="4222175" y="2164650"/>
              <a:ext cx="83200" cy="188125"/>
            </a:xfrm>
            <a:custGeom>
              <a:rect b="b" l="l" r="r" t="t"/>
              <a:pathLst>
                <a:path extrusionOk="0" fill="none" h="7525" w="3328">
                  <a:moveTo>
                    <a:pt x="1" y="0"/>
                  </a:moveTo>
                  <a:lnTo>
                    <a:pt x="3328" y="752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1" name="Google Shape;3881;p57"/>
            <p:cNvSpPr/>
            <p:nvPr/>
          </p:nvSpPr>
          <p:spPr>
            <a:xfrm>
              <a:off x="4305350" y="2014050"/>
              <a:ext cx="236525" cy="338725"/>
            </a:xfrm>
            <a:custGeom>
              <a:rect b="b" l="l" r="r" t="t"/>
              <a:pathLst>
                <a:path extrusionOk="0" fill="none" h="13549" w="9461">
                  <a:moveTo>
                    <a:pt x="1" y="13549"/>
                  </a:moveTo>
                  <a:lnTo>
                    <a:pt x="946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2" name="Google Shape;3882;p57"/>
            <p:cNvSpPr/>
            <p:nvPr/>
          </p:nvSpPr>
          <p:spPr>
            <a:xfrm>
              <a:off x="4138725" y="2164650"/>
              <a:ext cx="83475" cy="319075"/>
            </a:xfrm>
            <a:custGeom>
              <a:rect b="b" l="l" r="r" t="t"/>
              <a:pathLst>
                <a:path extrusionOk="0" fill="none" h="12763" w="3339">
                  <a:moveTo>
                    <a:pt x="3339" y="0"/>
                  </a:moveTo>
                  <a:lnTo>
                    <a:pt x="0" y="1276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3" name="Google Shape;3883;p57"/>
            <p:cNvSpPr/>
            <p:nvPr/>
          </p:nvSpPr>
          <p:spPr>
            <a:xfrm>
              <a:off x="4465925" y="1687425"/>
              <a:ext cx="75950" cy="326650"/>
            </a:xfrm>
            <a:custGeom>
              <a:rect b="b" l="l" r="r" t="t"/>
              <a:pathLst>
                <a:path extrusionOk="0" fill="none" h="13066" w="3038">
                  <a:moveTo>
                    <a:pt x="3037" y="13065"/>
                  </a:moveTo>
                  <a:lnTo>
                    <a:pt x="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4" name="Google Shape;3884;p57"/>
            <p:cNvSpPr/>
            <p:nvPr/>
          </p:nvSpPr>
          <p:spPr>
            <a:xfrm>
              <a:off x="4210100" y="1757300"/>
              <a:ext cx="330850" cy="251925"/>
            </a:xfrm>
            <a:custGeom>
              <a:rect b="b" l="l" r="r" t="t"/>
              <a:pathLst>
                <a:path extrusionOk="0" fill="none" h="10077" w="13234">
                  <a:moveTo>
                    <a:pt x="0" y="0"/>
                  </a:moveTo>
                  <a:lnTo>
                    <a:pt x="13234" y="1007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5" name="Google Shape;3885;p57"/>
            <p:cNvSpPr/>
            <p:nvPr/>
          </p:nvSpPr>
          <p:spPr>
            <a:xfrm>
              <a:off x="4209475" y="1505075"/>
              <a:ext cx="145800" cy="252250"/>
            </a:xfrm>
            <a:custGeom>
              <a:rect b="b" l="l" r="r" t="t"/>
              <a:pathLst>
                <a:path extrusionOk="0" fill="none" h="10090" w="5832">
                  <a:moveTo>
                    <a:pt x="5831" y="0"/>
                  </a:moveTo>
                  <a:lnTo>
                    <a:pt x="1" y="1008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6" name="Google Shape;3886;p57"/>
            <p:cNvSpPr/>
            <p:nvPr/>
          </p:nvSpPr>
          <p:spPr>
            <a:xfrm>
              <a:off x="4209475" y="1678950"/>
              <a:ext cx="267975" cy="78375"/>
            </a:xfrm>
            <a:custGeom>
              <a:rect b="b" l="l" r="r" t="t"/>
              <a:pathLst>
                <a:path extrusionOk="0" fill="none" h="3135" w="10719">
                  <a:moveTo>
                    <a:pt x="1" y="3134"/>
                  </a:moveTo>
                  <a:lnTo>
                    <a:pt x="1071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7" name="Google Shape;3887;p57"/>
            <p:cNvSpPr/>
            <p:nvPr/>
          </p:nvSpPr>
          <p:spPr>
            <a:xfrm>
              <a:off x="4018650" y="1505075"/>
              <a:ext cx="62625" cy="173900"/>
            </a:xfrm>
            <a:custGeom>
              <a:rect b="b" l="l" r="r" t="t"/>
              <a:pathLst>
                <a:path extrusionOk="0" fill="none" h="6956" w="2505">
                  <a:moveTo>
                    <a:pt x="2505" y="6956"/>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8" name="Google Shape;3888;p57"/>
            <p:cNvSpPr/>
            <p:nvPr/>
          </p:nvSpPr>
          <p:spPr>
            <a:xfrm>
              <a:off x="3855350" y="1666875"/>
              <a:ext cx="238025" cy="32675"/>
            </a:xfrm>
            <a:custGeom>
              <a:rect b="b" l="l" r="r" t="t"/>
              <a:pathLst>
                <a:path extrusionOk="0" fill="none" h="1307" w="9521">
                  <a:moveTo>
                    <a:pt x="1" y="1307"/>
                  </a:moveTo>
                  <a:lnTo>
                    <a:pt x="952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89" name="Google Shape;3889;p57"/>
            <p:cNvSpPr/>
            <p:nvPr/>
          </p:nvSpPr>
          <p:spPr>
            <a:xfrm>
              <a:off x="3766450" y="1666875"/>
              <a:ext cx="314825" cy="202025"/>
            </a:xfrm>
            <a:custGeom>
              <a:rect b="b" l="l" r="r" t="t"/>
              <a:pathLst>
                <a:path extrusionOk="0" fill="none" h="8081" w="12593">
                  <a:moveTo>
                    <a:pt x="0" y="8081"/>
                  </a:moveTo>
                  <a:lnTo>
                    <a:pt x="1259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0" name="Google Shape;3890;p57"/>
            <p:cNvSpPr/>
            <p:nvPr/>
          </p:nvSpPr>
          <p:spPr>
            <a:xfrm>
              <a:off x="4081250" y="1505075"/>
              <a:ext cx="277950" cy="161825"/>
            </a:xfrm>
            <a:custGeom>
              <a:rect b="b" l="l" r="r" t="t"/>
              <a:pathLst>
                <a:path extrusionOk="0" fill="none" h="6473" w="11118">
                  <a:moveTo>
                    <a:pt x="1" y="6472"/>
                  </a:moveTo>
                  <a:lnTo>
                    <a:pt x="1111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1" name="Google Shape;3891;p57"/>
            <p:cNvSpPr/>
            <p:nvPr/>
          </p:nvSpPr>
          <p:spPr>
            <a:xfrm>
              <a:off x="4541850" y="1827450"/>
              <a:ext cx="336900" cy="186625"/>
            </a:xfrm>
            <a:custGeom>
              <a:rect b="b" l="l" r="r" t="t"/>
              <a:pathLst>
                <a:path extrusionOk="0" fill="none" h="7465" w="13476">
                  <a:moveTo>
                    <a:pt x="0" y="7464"/>
                  </a:moveTo>
                  <a:lnTo>
                    <a:pt x="13476"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2" name="Google Shape;3892;p57"/>
            <p:cNvSpPr/>
            <p:nvPr/>
          </p:nvSpPr>
          <p:spPr>
            <a:xfrm>
              <a:off x="4540925" y="2009200"/>
              <a:ext cx="380775" cy="174225"/>
            </a:xfrm>
            <a:custGeom>
              <a:rect b="b" l="l" r="r" t="t"/>
              <a:pathLst>
                <a:path extrusionOk="0" fill="none" h="6969" w="15231">
                  <a:moveTo>
                    <a:pt x="1" y="1"/>
                  </a:moveTo>
                  <a:lnTo>
                    <a:pt x="15231" y="696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3" name="Google Shape;3893;p57"/>
            <p:cNvSpPr/>
            <p:nvPr/>
          </p:nvSpPr>
          <p:spPr>
            <a:xfrm>
              <a:off x="4539125" y="2394175"/>
              <a:ext cx="468175" cy="387425"/>
            </a:xfrm>
            <a:custGeom>
              <a:rect b="b" l="l" r="r" t="t"/>
              <a:pathLst>
                <a:path extrusionOk="0" fill="none" h="15497" w="18727">
                  <a:moveTo>
                    <a:pt x="18726" y="1"/>
                  </a:moveTo>
                  <a:lnTo>
                    <a:pt x="0" y="1549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4" name="Google Shape;3894;p57"/>
            <p:cNvSpPr/>
            <p:nvPr/>
          </p:nvSpPr>
          <p:spPr>
            <a:xfrm>
              <a:off x="4921675" y="2186725"/>
              <a:ext cx="85625" cy="228350"/>
            </a:xfrm>
            <a:custGeom>
              <a:rect b="b" l="l" r="r" t="t"/>
              <a:pathLst>
                <a:path extrusionOk="0" fill="none" h="9134" w="3425">
                  <a:moveTo>
                    <a:pt x="1" y="0"/>
                  </a:moveTo>
                  <a:lnTo>
                    <a:pt x="3424" y="913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5" name="Google Shape;3895;p57"/>
            <p:cNvSpPr/>
            <p:nvPr/>
          </p:nvSpPr>
          <p:spPr>
            <a:xfrm>
              <a:off x="5007275" y="2394175"/>
              <a:ext cx="85000" cy="258000"/>
            </a:xfrm>
            <a:custGeom>
              <a:rect b="b" l="l" r="r" t="t"/>
              <a:pathLst>
                <a:path extrusionOk="0" fill="none" h="10320" w="3400">
                  <a:moveTo>
                    <a:pt x="3399" y="10319"/>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6" name="Google Shape;3896;p57"/>
            <p:cNvSpPr/>
            <p:nvPr/>
          </p:nvSpPr>
          <p:spPr>
            <a:xfrm>
              <a:off x="4968850" y="1334200"/>
              <a:ext cx="2205875" cy="1654875"/>
            </a:xfrm>
            <a:custGeom>
              <a:rect b="b" l="l" r="r" t="t"/>
              <a:pathLst>
                <a:path extrusionOk="0" fill="none" h="66195" w="88235">
                  <a:moveTo>
                    <a:pt x="1" y="63509"/>
                  </a:moveTo>
                  <a:lnTo>
                    <a:pt x="1537" y="42400"/>
                  </a:lnTo>
                  <a:lnTo>
                    <a:pt x="10077" y="22210"/>
                  </a:lnTo>
                  <a:cubicBezTo>
                    <a:pt x="10077" y="22210"/>
                    <a:pt x="14202" y="33218"/>
                    <a:pt x="14202" y="32384"/>
                  </a:cubicBezTo>
                  <a:cubicBezTo>
                    <a:pt x="14202" y="31561"/>
                    <a:pt x="26009" y="8976"/>
                    <a:pt x="26009" y="8976"/>
                  </a:cubicBezTo>
                  <a:lnTo>
                    <a:pt x="33618" y="31077"/>
                  </a:lnTo>
                  <a:lnTo>
                    <a:pt x="15025" y="46779"/>
                  </a:lnTo>
                  <a:lnTo>
                    <a:pt x="36037" y="48944"/>
                  </a:lnTo>
                  <a:lnTo>
                    <a:pt x="27557" y="58863"/>
                  </a:lnTo>
                  <a:lnTo>
                    <a:pt x="40803" y="66194"/>
                  </a:lnTo>
                  <a:lnTo>
                    <a:pt x="43586" y="48448"/>
                  </a:lnTo>
                  <a:lnTo>
                    <a:pt x="51122" y="29734"/>
                  </a:lnTo>
                  <a:lnTo>
                    <a:pt x="49670" y="16694"/>
                  </a:lnTo>
                  <a:lnTo>
                    <a:pt x="65263" y="21376"/>
                  </a:lnTo>
                  <a:lnTo>
                    <a:pt x="68819" y="9448"/>
                  </a:lnTo>
                  <a:lnTo>
                    <a:pt x="66098" y="1"/>
                  </a:lnTo>
                  <a:lnTo>
                    <a:pt x="88235" y="200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7" name="Google Shape;3897;p57"/>
            <p:cNvSpPr/>
            <p:nvPr/>
          </p:nvSpPr>
          <p:spPr>
            <a:xfrm>
              <a:off x="4878750" y="1177850"/>
              <a:ext cx="1731050" cy="1005575"/>
            </a:xfrm>
            <a:custGeom>
              <a:rect b="b" l="l" r="r" t="t"/>
              <a:pathLst>
                <a:path extrusionOk="0" fill="none" h="40223" w="69242">
                  <a:moveTo>
                    <a:pt x="69242" y="6255"/>
                  </a:moveTo>
                  <a:lnTo>
                    <a:pt x="53274" y="22948"/>
                  </a:lnTo>
                  <a:lnTo>
                    <a:pt x="45532" y="5432"/>
                  </a:lnTo>
                  <a:lnTo>
                    <a:pt x="29613" y="14747"/>
                  </a:lnTo>
                  <a:lnTo>
                    <a:pt x="28790" y="1"/>
                  </a:lnTo>
                  <a:lnTo>
                    <a:pt x="13500" y="28912"/>
                  </a:lnTo>
                  <a:lnTo>
                    <a:pt x="4306" y="13089"/>
                  </a:lnTo>
                  <a:lnTo>
                    <a:pt x="0" y="25984"/>
                  </a:lnTo>
                  <a:lnTo>
                    <a:pt x="1718" y="4022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8" name="Google Shape;3898;p57"/>
            <p:cNvSpPr/>
            <p:nvPr/>
          </p:nvSpPr>
          <p:spPr>
            <a:xfrm>
              <a:off x="5092250" y="2143775"/>
              <a:ext cx="396500" cy="851350"/>
            </a:xfrm>
            <a:custGeom>
              <a:rect b="b" l="l" r="r" t="t"/>
              <a:pathLst>
                <a:path extrusionOk="0" fill="none" h="34054" w="15860">
                  <a:moveTo>
                    <a:pt x="9266" y="1"/>
                  </a:moveTo>
                  <a:lnTo>
                    <a:pt x="10101" y="14396"/>
                  </a:lnTo>
                  <a:lnTo>
                    <a:pt x="15859" y="34053"/>
                  </a:lnTo>
                  <a:lnTo>
                    <a:pt x="0" y="19851"/>
                  </a:lnTo>
                  <a:lnTo>
                    <a:pt x="1234" y="33642"/>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99" name="Google Shape;3899;p57"/>
            <p:cNvSpPr/>
            <p:nvPr/>
          </p:nvSpPr>
          <p:spPr>
            <a:xfrm>
              <a:off x="4389725" y="2014050"/>
              <a:ext cx="617575" cy="1140750"/>
            </a:xfrm>
            <a:custGeom>
              <a:rect b="b" l="l" r="r" t="t"/>
              <a:pathLst>
                <a:path extrusionOk="0" fill="none" h="45630" w="24703">
                  <a:moveTo>
                    <a:pt x="8396" y="39968"/>
                  </a:moveTo>
                  <a:lnTo>
                    <a:pt x="9835" y="45629"/>
                  </a:lnTo>
                  <a:lnTo>
                    <a:pt x="11626" y="36786"/>
                  </a:lnTo>
                  <a:lnTo>
                    <a:pt x="5492" y="30218"/>
                  </a:lnTo>
                  <a:lnTo>
                    <a:pt x="1" y="25016"/>
                  </a:lnTo>
                  <a:lnTo>
                    <a:pt x="1392" y="16040"/>
                  </a:lnTo>
                  <a:lnTo>
                    <a:pt x="24702" y="15206"/>
                  </a:lnTo>
                  <a:lnTo>
                    <a:pt x="6472"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0" name="Google Shape;3900;p57"/>
            <p:cNvSpPr/>
            <p:nvPr/>
          </p:nvSpPr>
          <p:spPr>
            <a:xfrm>
              <a:off x="4420875" y="2917075"/>
              <a:ext cx="25" cy="25"/>
            </a:xfrm>
            <a:custGeom>
              <a:rect b="b" l="l" r="r" t="t"/>
              <a:pathLst>
                <a:path extrusionOk="0" fill="none" h="1" w="1">
                  <a:moveTo>
                    <a:pt x="0" y="0"/>
                  </a:move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1" name="Google Shape;3901;p57"/>
            <p:cNvSpPr/>
            <p:nvPr/>
          </p:nvSpPr>
          <p:spPr>
            <a:xfrm>
              <a:off x="5007275" y="2143775"/>
              <a:ext cx="316650" cy="250425"/>
            </a:xfrm>
            <a:custGeom>
              <a:rect b="b" l="l" r="r" t="t"/>
              <a:pathLst>
                <a:path extrusionOk="0" fill="none" h="10017" w="12666">
                  <a:moveTo>
                    <a:pt x="0" y="10017"/>
                  </a:moveTo>
                  <a:lnTo>
                    <a:pt x="12665"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2" name="Google Shape;3902;p57"/>
            <p:cNvSpPr/>
            <p:nvPr/>
          </p:nvSpPr>
          <p:spPr>
            <a:xfrm>
              <a:off x="5323900" y="2123225"/>
              <a:ext cx="497500" cy="20575"/>
            </a:xfrm>
            <a:custGeom>
              <a:rect b="b" l="l" r="r" t="t"/>
              <a:pathLst>
                <a:path extrusionOk="0" fill="none" h="823" w="19900">
                  <a:moveTo>
                    <a:pt x="0" y="823"/>
                  </a:moveTo>
                  <a:lnTo>
                    <a:pt x="1990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3" name="Google Shape;3903;p57"/>
            <p:cNvSpPr/>
            <p:nvPr/>
          </p:nvSpPr>
          <p:spPr>
            <a:xfrm>
              <a:off x="5092250" y="2143775"/>
              <a:ext cx="231675" cy="495400"/>
            </a:xfrm>
            <a:custGeom>
              <a:rect b="b" l="l" r="r" t="t"/>
              <a:pathLst>
                <a:path extrusionOk="0" fill="none" h="19816" w="9267">
                  <a:moveTo>
                    <a:pt x="9266" y="1"/>
                  </a:moveTo>
                  <a:lnTo>
                    <a:pt x="0" y="1981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4" name="Google Shape;3904;p57"/>
            <p:cNvSpPr/>
            <p:nvPr/>
          </p:nvSpPr>
          <p:spPr>
            <a:xfrm>
              <a:off x="4647700" y="2415050"/>
              <a:ext cx="359600" cy="378650"/>
            </a:xfrm>
            <a:custGeom>
              <a:rect b="b" l="l" r="r" t="t"/>
              <a:pathLst>
                <a:path extrusionOk="0" fill="none" h="15146" w="14384">
                  <a:moveTo>
                    <a:pt x="0" y="15146"/>
                  </a:moveTo>
                  <a:lnTo>
                    <a:pt x="1438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5" name="Google Shape;3905;p57"/>
            <p:cNvSpPr/>
            <p:nvPr/>
          </p:nvSpPr>
          <p:spPr>
            <a:xfrm>
              <a:off x="5809275" y="1751550"/>
              <a:ext cx="401350" cy="374100"/>
            </a:xfrm>
            <a:custGeom>
              <a:rect b="b" l="l" r="r" t="t"/>
              <a:pathLst>
                <a:path extrusionOk="0" fill="none" h="14964" w="16054">
                  <a:moveTo>
                    <a:pt x="1" y="14964"/>
                  </a:moveTo>
                  <a:lnTo>
                    <a:pt x="16053"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6" name="Google Shape;3906;p57"/>
            <p:cNvSpPr/>
            <p:nvPr/>
          </p:nvSpPr>
          <p:spPr>
            <a:xfrm>
              <a:off x="5821375" y="1313650"/>
              <a:ext cx="195700" cy="809600"/>
            </a:xfrm>
            <a:custGeom>
              <a:rect b="b" l="l" r="r" t="t"/>
              <a:pathLst>
                <a:path extrusionOk="0" fill="none" h="32384" w="7828">
                  <a:moveTo>
                    <a:pt x="1" y="32383"/>
                  </a:moveTo>
                  <a:lnTo>
                    <a:pt x="78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7" name="Google Shape;3907;p57"/>
            <p:cNvSpPr/>
            <p:nvPr/>
          </p:nvSpPr>
          <p:spPr>
            <a:xfrm>
              <a:off x="5809275" y="2077550"/>
              <a:ext cx="449725" cy="33600"/>
            </a:xfrm>
            <a:custGeom>
              <a:rect b="b" l="l" r="r" t="t"/>
              <a:pathLst>
                <a:path extrusionOk="0" fill="none" h="1344" w="17989">
                  <a:moveTo>
                    <a:pt x="1" y="1343"/>
                  </a:moveTo>
                  <a:lnTo>
                    <a:pt x="1798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8" name="Google Shape;3908;p57"/>
            <p:cNvSpPr/>
            <p:nvPr/>
          </p:nvSpPr>
          <p:spPr>
            <a:xfrm>
              <a:off x="5812300" y="2123225"/>
              <a:ext cx="57500" cy="434600"/>
            </a:xfrm>
            <a:custGeom>
              <a:rect b="b" l="l" r="r" t="t"/>
              <a:pathLst>
                <a:path extrusionOk="0" fill="none" h="17384" w="2300">
                  <a:moveTo>
                    <a:pt x="1" y="0"/>
                  </a:moveTo>
                  <a:lnTo>
                    <a:pt x="2299" y="17383"/>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09" name="Google Shape;3909;p57"/>
            <p:cNvSpPr/>
            <p:nvPr/>
          </p:nvSpPr>
          <p:spPr>
            <a:xfrm>
              <a:off x="5344475" y="2503650"/>
              <a:ext cx="325425" cy="314250"/>
            </a:xfrm>
            <a:custGeom>
              <a:rect b="b" l="l" r="r" t="t"/>
              <a:pathLst>
                <a:path extrusionOk="0" fill="none" h="12570" w="13017">
                  <a:moveTo>
                    <a:pt x="0" y="1"/>
                  </a:moveTo>
                  <a:lnTo>
                    <a:pt x="13016" y="125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0" name="Google Shape;3910;p57"/>
            <p:cNvSpPr/>
            <p:nvPr/>
          </p:nvSpPr>
          <p:spPr>
            <a:xfrm>
              <a:off x="5619050" y="2805775"/>
              <a:ext cx="50850" cy="321800"/>
            </a:xfrm>
            <a:custGeom>
              <a:rect b="b" l="l" r="r" t="t"/>
              <a:pathLst>
                <a:path extrusionOk="0" fill="none" h="12872" w="2034">
                  <a:moveTo>
                    <a:pt x="2033" y="0"/>
                  </a:moveTo>
                  <a:lnTo>
                    <a:pt x="1" y="1287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1" name="Google Shape;3911;p57"/>
            <p:cNvSpPr/>
            <p:nvPr/>
          </p:nvSpPr>
          <p:spPr>
            <a:xfrm>
              <a:off x="5092250" y="2627950"/>
              <a:ext cx="295175" cy="427650"/>
            </a:xfrm>
            <a:custGeom>
              <a:rect b="b" l="l" r="r" t="t"/>
              <a:pathLst>
                <a:path extrusionOk="0" fill="none" h="17106" w="11807">
                  <a:moveTo>
                    <a:pt x="11807" y="17105"/>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2" name="Google Shape;3912;p57"/>
            <p:cNvSpPr/>
            <p:nvPr/>
          </p:nvSpPr>
          <p:spPr>
            <a:xfrm>
              <a:off x="6210600" y="1570400"/>
              <a:ext cx="478750" cy="181175"/>
            </a:xfrm>
            <a:custGeom>
              <a:rect b="b" l="l" r="r" t="t"/>
              <a:pathLst>
                <a:path extrusionOk="0" fill="none" h="7247" w="19150">
                  <a:moveTo>
                    <a:pt x="19149" y="0"/>
                  </a:moveTo>
                  <a:lnTo>
                    <a:pt x="0" y="72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3" name="Google Shape;3913;p57"/>
            <p:cNvSpPr/>
            <p:nvPr/>
          </p:nvSpPr>
          <p:spPr>
            <a:xfrm>
              <a:off x="6245375" y="2065450"/>
              <a:ext cx="187525" cy="15750"/>
            </a:xfrm>
            <a:custGeom>
              <a:rect b="b" l="l" r="r" t="t"/>
              <a:pathLst>
                <a:path extrusionOk="0" fill="none" h="630" w="7501">
                  <a:moveTo>
                    <a:pt x="0" y="630"/>
                  </a:moveTo>
                  <a:lnTo>
                    <a:pt x="750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4" name="Google Shape;3914;p57"/>
            <p:cNvSpPr/>
            <p:nvPr/>
          </p:nvSpPr>
          <p:spPr>
            <a:xfrm>
              <a:off x="6246875" y="2065450"/>
              <a:ext cx="210225" cy="245900"/>
            </a:xfrm>
            <a:custGeom>
              <a:rect b="b" l="l" r="r" t="t"/>
              <a:pathLst>
                <a:path extrusionOk="0" fill="none" h="9836" w="8409">
                  <a:moveTo>
                    <a:pt x="1" y="1"/>
                  </a:moveTo>
                  <a:lnTo>
                    <a:pt x="8408" y="983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5" name="Google Shape;3915;p57"/>
            <p:cNvSpPr/>
            <p:nvPr/>
          </p:nvSpPr>
          <p:spPr>
            <a:xfrm>
              <a:off x="5869775" y="2545100"/>
              <a:ext cx="188725" cy="12725"/>
            </a:xfrm>
            <a:custGeom>
              <a:rect b="b" l="l" r="r" t="t"/>
              <a:pathLst>
                <a:path extrusionOk="0" fill="none" h="509" w="7549">
                  <a:moveTo>
                    <a:pt x="0" y="508"/>
                  </a:moveTo>
                  <a:lnTo>
                    <a:pt x="7549"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6" name="Google Shape;3916;p57"/>
            <p:cNvSpPr/>
            <p:nvPr/>
          </p:nvSpPr>
          <p:spPr>
            <a:xfrm>
              <a:off x="5809275" y="2111125"/>
              <a:ext cx="249225" cy="434000"/>
            </a:xfrm>
            <a:custGeom>
              <a:rect b="b" l="l" r="r" t="t"/>
              <a:pathLst>
                <a:path extrusionOk="0" fill="none" h="17360" w="9969">
                  <a:moveTo>
                    <a:pt x="9969" y="17359"/>
                  </a:moveTo>
                  <a:lnTo>
                    <a:pt x="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7" name="Google Shape;3917;p57"/>
            <p:cNvSpPr/>
            <p:nvPr/>
          </p:nvSpPr>
          <p:spPr>
            <a:xfrm>
              <a:off x="4412100" y="2781575"/>
              <a:ext cx="127050" cy="144275"/>
            </a:xfrm>
            <a:custGeom>
              <a:rect b="b" l="l" r="r" t="t"/>
              <a:pathLst>
                <a:path extrusionOk="0" fill="none" h="5771" w="5082">
                  <a:moveTo>
                    <a:pt x="1" y="5771"/>
                  </a:moveTo>
                  <a:lnTo>
                    <a:pt x="5081"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8" name="Google Shape;3918;p57"/>
            <p:cNvSpPr/>
            <p:nvPr/>
          </p:nvSpPr>
          <p:spPr>
            <a:xfrm>
              <a:off x="4334375" y="2769475"/>
              <a:ext cx="192675" cy="82900"/>
            </a:xfrm>
            <a:custGeom>
              <a:rect b="b" l="l" r="r" t="t"/>
              <a:pathLst>
                <a:path extrusionOk="0" fill="none" h="3316" w="7707">
                  <a:moveTo>
                    <a:pt x="1" y="3315"/>
                  </a:moveTo>
                  <a:lnTo>
                    <a:pt x="7706"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19" name="Google Shape;3919;p57"/>
            <p:cNvSpPr/>
            <p:nvPr/>
          </p:nvSpPr>
          <p:spPr>
            <a:xfrm>
              <a:off x="4424500" y="2402950"/>
              <a:ext cx="102550" cy="378650"/>
            </a:xfrm>
            <a:custGeom>
              <a:rect b="b" l="l" r="r" t="t"/>
              <a:pathLst>
                <a:path extrusionOk="0" fill="none" h="15146" w="4102">
                  <a:moveTo>
                    <a:pt x="1" y="1"/>
                  </a:moveTo>
                  <a:lnTo>
                    <a:pt x="4101" y="1514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0" name="Google Shape;3920;p57"/>
            <p:cNvSpPr/>
            <p:nvPr/>
          </p:nvSpPr>
          <p:spPr>
            <a:xfrm>
              <a:off x="4424500" y="2014050"/>
              <a:ext cx="129475" cy="388925"/>
            </a:xfrm>
            <a:custGeom>
              <a:rect b="b" l="l" r="r" t="t"/>
              <a:pathLst>
                <a:path extrusionOk="0" fill="none" h="15557" w="5179">
                  <a:moveTo>
                    <a:pt x="1" y="15557"/>
                  </a:moveTo>
                  <a:lnTo>
                    <a:pt x="5178"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1" name="Google Shape;3921;p57"/>
            <p:cNvSpPr/>
            <p:nvPr/>
          </p:nvSpPr>
          <p:spPr>
            <a:xfrm>
              <a:off x="5702825" y="3559100"/>
              <a:ext cx="355675" cy="25"/>
            </a:xfrm>
            <a:custGeom>
              <a:rect b="b" l="l" r="r" t="t"/>
              <a:pathLst>
                <a:path extrusionOk="0" fill="none" h="1" w="14227">
                  <a:moveTo>
                    <a:pt x="1" y="0"/>
                  </a:moveTo>
                  <a:lnTo>
                    <a:pt x="14227"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2" name="Google Shape;3922;p57"/>
            <p:cNvSpPr/>
            <p:nvPr/>
          </p:nvSpPr>
          <p:spPr>
            <a:xfrm>
              <a:off x="5975625" y="3844275"/>
              <a:ext cx="460900" cy="552550"/>
            </a:xfrm>
            <a:custGeom>
              <a:rect b="b" l="l" r="r" t="t"/>
              <a:pathLst>
                <a:path extrusionOk="0" fill="none" h="22102" w="18436">
                  <a:moveTo>
                    <a:pt x="0" y="12037"/>
                  </a:moveTo>
                  <a:cubicBezTo>
                    <a:pt x="702" y="12073"/>
                    <a:pt x="12302" y="22101"/>
                    <a:pt x="12302" y="22101"/>
                  </a:cubicBezTo>
                  <a:lnTo>
                    <a:pt x="11819" y="13005"/>
                  </a:lnTo>
                  <a:lnTo>
                    <a:pt x="18435" y="1"/>
                  </a:lnTo>
                  <a:lnTo>
                    <a:pt x="0" y="1252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3" name="Google Shape;3923;p57"/>
            <p:cNvSpPr/>
            <p:nvPr/>
          </p:nvSpPr>
          <p:spPr>
            <a:xfrm>
              <a:off x="6283175" y="4106775"/>
              <a:ext cx="427050" cy="430975"/>
            </a:xfrm>
            <a:custGeom>
              <a:rect b="b" l="l" r="r" t="t"/>
              <a:pathLst>
                <a:path extrusionOk="0" fill="none" h="17239" w="17082">
                  <a:moveTo>
                    <a:pt x="13513" y="17239"/>
                  </a:moveTo>
                  <a:lnTo>
                    <a:pt x="12690" y="8614"/>
                  </a:lnTo>
                  <a:lnTo>
                    <a:pt x="17081" y="1"/>
                  </a:lnTo>
                  <a:lnTo>
                    <a:pt x="0" y="202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4" name="Google Shape;3924;p57"/>
            <p:cNvSpPr/>
            <p:nvPr/>
          </p:nvSpPr>
          <p:spPr>
            <a:xfrm>
              <a:off x="6415625" y="3845800"/>
              <a:ext cx="315150" cy="259500"/>
            </a:xfrm>
            <a:custGeom>
              <a:rect b="b" l="l" r="r" t="t"/>
              <a:pathLst>
                <a:path extrusionOk="0" fill="none" h="10380" w="12606">
                  <a:moveTo>
                    <a:pt x="1" y="0"/>
                  </a:moveTo>
                  <a:lnTo>
                    <a:pt x="12606" y="1037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5" name="Google Shape;3925;p57"/>
            <p:cNvSpPr/>
            <p:nvPr/>
          </p:nvSpPr>
          <p:spPr>
            <a:xfrm>
              <a:off x="6282875" y="4157275"/>
              <a:ext cx="329650" cy="164850"/>
            </a:xfrm>
            <a:custGeom>
              <a:rect b="b" l="l" r="r" t="t"/>
              <a:pathLst>
                <a:path extrusionOk="0" fill="none" h="6594" w="13186">
                  <a:moveTo>
                    <a:pt x="13186" y="6594"/>
                  </a:moveTo>
                  <a:lnTo>
                    <a:pt x="0"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6" name="Google Shape;3926;p57"/>
            <p:cNvSpPr/>
            <p:nvPr/>
          </p:nvSpPr>
          <p:spPr>
            <a:xfrm>
              <a:off x="6263525" y="4379875"/>
              <a:ext cx="336900" cy="159400"/>
            </a:xfrm>
            <a:custGeom>
              <a:rect b="b" l="l" r="r" t="t"/>
              <a:pathLst>
                <a:path extrusionOk="0" fill="none" h="6376" w="13476">
                  <a:moveTo>
                    <a:pt x="0" y="0"/>
                  </a:moveTo>
                  <a:lnTo>
                    <a:pt x="13476" y="637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7" name="Google Shape;3927;p57"/>
            <p:cNvSpPr/>
            <p:nvPr/>
          </p:nvSpPr>
          <p:spPr>
            <a:xfrm>
              <a:off x="5975625" y="4136425"/>
              <a:ext cx="307275" cy="20875"/>
            </a:xfrm>
            <a:custGeom>
              <a:rect b="b" l="l" r="r" t="t"/>
              <a:pathLst>
                <a:path extrusionOk="0" fill="none" h="835" w="12291">
                  <a:moveTo>
                    <a:pt x="12290" y="835"/>
                  </a:moveTo>
                  <a:lnTo>
                    <a:pt x="0"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8" name="Google Shape;3928;p57"/>
            <p:cNvSpPr/>
            <p:nvPr/>
          </p:nvSpPr>
          <p:spPr>
            <a:xfrm>
              <a:off x="3882275" y="952550"/>
              <a:ext cx="276125" cy="179350"/>
            </a:xfrm>
            <a:custGeom>
              <a:rect b="b" l="l" r="r" t="t"/>
              <a:pathLst>
                <a:path extrusionOk="0" fill="none" h="7174" w="11045">
                  <a:moveTo>
                    <a:pt x="0" y="1597"/>
                  </a:moveTo>
                  <a:cubicBezTo>
                    <a:pt x="242" y="1743"/>
                    <a:pt x="3532" y="7174"/>
                    <a:pt x="3532" y="7174"/>
                  </a:cubicBezTo>
                  <a:lnTo>
                    <a:pt x="6290" y="3315"/>
                  </a:lnTo>
                  <a:lnTo>
                    <a:pt x="11044" y="1"/>
                  </a:lnTo>
                  <a:close/>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29" name="Google Shape;3929;p57"/>
            <p:cNvSpPr/>
            <p:nvPr/>
          </p:nvSpPr>
          <p:spPr>
            <a:xfrm>
              <a:off x="3882275" y="992475"/>
              <a:ext cx="157275" cy="42975"/>
            </a:xfrm>
            <a:custGeom>
              <a:rect b="b" l="l" r="r" t="t"/>
              <a:pathLst>
                <a:path extrusionOk="0" fill="none" h="1719" w="6291">
                  <a:moveTo>
                    <a:pt x="0" y="0"/>
                  </a:moveTo>
                  <a:lnTo>
                    <a:pt x="6290" y="1718"/>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0" name="Google Shape;3930;p57"/>
            <p:cNvSpPr/>
            <p:nvPr/>
          </p:nvSpPr>
          <p:spPr>
            <a:xfrm>
              <a:off x="4527025" y="2781575"/>
              <a:ext cx="72600" cy="231675"/>
            </a:xfrm>
            <a:custGeom>
              <a:rect b="b" l="l" r="r" t="t"/>
              <a:pathLst>
                <a:path extrusionOk="0" fill="none" h="9267" w="2904">
                  <a:moveTo>
                    <a:pt x="0" y="1"/>
                  </a:moveTo>
                  <a:lnTo>
                    <a:pt x="2904" y="9267"/>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1" name="Google Shape;3931;p57"/>
            <p:cNvSpPr/>
            <p:nvPr/>
          </p:nvSpPr>
          <p:spPr>
            <a:xfrm>
              <a:off x="4407875" y="2921600"/>
              <a:ext cx="191750" cy="91650"/>
            </a:xfrm>
            <a:custGeom>
              <a:rect b="b" l="l" r="r" t="t"/>
              <a:pathLst>
                <a:path extrusionOk="0" fill="none" h="3666" w="7670">
                  <a:moveTo>
                    <a:pt x="0" y="1"/>
                  </a:moveTo>
                  <a:lnTo>
                    <a:pt x="7670" y="3666"/>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2" name="Google Shape;3932;p57"/>
            <p:cNvSpPr/>
            <p:nvPr/>
          </p:nvSpPr>
          <p:spPr>
            <a:xfrm>
              <a:off x="4599600" y="2933700"/>
              <a:ext cx="80775" cy="79550"/>
            </a:xfrm>
            <a:custGeom>
              <a:rect b="b" l="l" r="r" t="t"/>
              <a:pathLst>
                <a:path extrusionOk="0" fill="none" h="3182" w="3231">
                  <a:moveTo>
                    <a:pt x="1" y="3182"/>
                  </a:moveTo>
                  <a:lnTo>
                    <a:pt x="3231" y="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3" name="Google Shape;3933;p57"/>
            <p:cNvSpPr/>
            <p:nvPr/>
          </p:nvSpPr>
          <p:spPr>
            <a:xfrm>
              <a:off x="4878750" y="1827450"/>
              <a:ext cx="354150" cy="62025"/>
            </a:xfrm>
            <a:custGeom>
              <a:rect b="b" l="l" r="r" t="t"/>
              <a:pathLst>
                <a:path extrusionOk="0" fill="none" h="2481" w="14166">
                  <a:moveTo>
                    <a:pt x="0" y="0"/>
                  </a:moveTo>
                  <a:lnTo>
                    <a:pt x="14165" y="2480"/>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4" name="Google Shape;3934;p57"/>
            <p:cNvSpPr/>
            <p:nvPr/>
          </p:nvSpPr>
          <p:spPr>
            <a:xfrm>
              <a:off x="5092250" y="2503650"/>
              <a:ext cx="252250" cy="135525"/>
            </a:xfrm>
            <a:custGeom>
              <a:rect b="b" l="l" r="r" t="t"/>
              <a:pathLst>
                <a:path extrusionOk="0" fill="none" h="5421" w="10090">
                  <a:moveTo>
                    <a:pt x="0" y="5420"/>
                  </a:moveTo>
                  <a:lnTo>
                    <a:pt x="1008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5" name="Google Shape;3935;p57"/>
            <p:cNvSpPr/>
            <p:nvPr/>
          </p:nvSpPr>
          <p:spPr>
            <a:xfrm>
              <a:off x="4527025" y="2781575"/>
              <a:ext cx="120700" cy="12125"/>
            </a:xfrm>
            <a:custGeom>
              <a:rect b="b" l="l" r="r" t="t"/>
              <a:pathLst>
                <a:path extrusionOk="0" fill="none" h="485" w="4828">
                  <a:moveTo>
                    <a:pt x="0" y="1"/>
                  </a:moveTo>
                  <a:lnTo>
                    <a:pt x="4827" y="48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6" name="Google Shape;3936;p57"/>
            <p:cNvSpPr/>
            <p:nvPr/>
          </p:nvSpPr>
          <p:spPr>
            <a:xfrm>
              <a:off x="4338925" y="2717475"/>
              <a:ext cx="16350" cy="139125"/>
            </a:xfrm>
            <a:custGeom>
              <a:rect b="b" l="l" r="r" t="t"/>
              <a:pathLst>
                <a:path extrusionOk="0" fill="none" h="5565" w="654">
                  <a:moveTo>
                    <a:pt x="653" y="0"/>
                  </a:moveTo>
                  <a:lnTo>
                    <a:pt x="0" y="5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7" name="Google Shape;3937;p57"/>
            <p:cNvSpPr/>
            <p:nvPr/>
          </p:nvSpPr>
          <p:spPr>
            <a:xfrm>
              <a:off x="4367350" y="2717475"/>
              <a:ext cx="171800" cy="64125"/>
            </a:xfrm>
            <a:custGeom>
              <a:rect b="b" l="l" r="r" t="t"/>
              <a:pathLst>
                <a:path extrusionOk="0" fill="none" h="2565" w="6872">
                  <a:moveTo>
                    <a:pt x="0" y="0"/>
                  </a:moveTo>
                  <a:lnTo>
                    <a:pt x="6871" y="2565"/>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8" name="Google Shape;3938;p57"/>
            <p:cNvSpPr/>
            <p:nvPr/>
          </p:nvSpPr>
          <p:spPr>
            <a:xfrm>
              <a:off x="4250925" y="2757375"/>
              <a:ext cx="88025" cy="99225"/>
            </a:xfrm>
            <a:custGeom>
              <a:rect b="b" l="l" r="r" t="t"/>
              <a:pathLst>
                <a:path extrusionOk="0" fill="none" h="3969" w="3521">
                  <a:moveTo>
                    <a:pt x="0" y="1"/>
                  </a:moveTo>
                  <a:lnTo>
                    <a:pt x="3520" y="3969"/>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39" name="Google Shape;3939;p57"/>
            <p:cNvSpPr/>
            <p:nvPr/>
          </p:nvSpPr>
          <p:spPr>
            <a:xfrm>
              <a:off x="4540925" y="1474825"/>
              <a:ext cx="464250" cy="534400"/>
            </a:xfrm>
            <a:custGeom>
              <a:rect b="b" l="l" r="r" t="t"/>
              <a:pathLst>
                <a:path extrusionOk="0" fill="none" h="21376" w="18570">
                  <a:moveTo>
                    <a:pt x="1" y="21376"/>
                  </a:moveTo>
                  <a:lnTo>
                    <a:pt x="18569" y="1"/>
                  </a:lnTo>
                </a:path>
              </a:pathLst>
            </a:custGeom>
            <a:noFill/>
            <a:ln cap="flat" cmpd="sng" w="1825">
              <a:solidFill>
                <a:srgbClr val="A5B7C5"/>
              </a:solidFill>
              <a:prstDash val="solid"/>
              <a:miter lim="1209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0" name="Google Shape;3940;p57"/>
            <p:cNvSpPr/>
            <p:nvPr/>
          </p:nvSpPr>
          <p:spPr>
            <a:xfrm>
              <a:off x="2083775" y="4509400"/>
              <a:ext cx="120100" cy="103050"/>
            </a:xfrm>
            <a:custGeom>
              <a:rect b="b" l="l" r="r" t="t"/>
              <a:pathLst>
                <a:path extrusionOk="0" h="4122" w="4804">
                  <a:moveTo>
                    <a:pt x="2738" y="0"/>
                  </a:moveTo>
                  <a:cubicBezTo>
                    <a:pt x="2231" y="0"/>
                    <a:pt x="1715" y="190"/>
                    <a:pt x="1295" y="613"/>
                  </a:cubicBezTo>
                  <a:cubicBezTo>
                    <a:pt x="1" y="1908"/>
                    <a:pt x="920" y="4121"/>
                    <a:pt x="2759" y="4121"/>
                  </a:cubicBezTo>
                  <a:cubicBezTo>
                    <a:pt x="3884" y="4109"/>
                    <a:pt x="4803" y="3190"/>
                    <a:pt x="4803" y="2065"/>
                  </a:cubicBezTo>
                  <a:cubicBezTo>
                    <a:pt x="4803" y="823"/>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1" name="Google Shape;3941;p57"/>
            <p:cNvSpPr/>
            <p:nvPr/>
          </p:nvSpPr>
          <p:spPr>
            <a:xfrm>
              <a:off x="2131875" y="454015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2" name="Google Shape;3942;p57"/>
            <p:cNvSpPr/>
            <p:nvPr/>
          </p:nvSpPr>
          <p:spPr>
            <a:xfrm>
              <a:off x="2149700" y="3967650"/>
              <a:ext cx="120100" cy="102875"/>
            </a:xfrm>
            <a:custGeom>
              <a:rect b="b" l="l" r="r" t="t"/>
              <a:pathLst>
                <a:path extrusionOk="0" h="4115" w="4804">
                  <a:moveTo>
                    <a:pt x="2732" y="1"/>
                  </a:moveTo>
                  <a:cubicBezTo>
                    <a:pt x="2228" y="1"/>
                    <a:pt x="1713"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3" name="Google Shape;3943;p57"/>
            <p:cNvSpPr/>
            <p:nvPr/>
          </p:nvSpPr>
          <p:spPr>
            <a:xfrm>
              <a:off x="2190825" y="3998525"/>
              <a:ext cx="48425" cy="41450"/>
            </a:xfrm>
            <a:custGeom>
              <a:rect b="b" l="l" r="r" t="t"/>
              <a:pathLst>
                <a:path extrusionOk="0" h="1658" w="1937">
                  <a:moveTo>
                    <a:pt x="1102" y="0"/>
                  </a:moveTo>
                  <a:cubicBezTo>
                    <a:pt x="364" y="0"/>
                    <a:pt x="1" y="883"/>
                    <a:pt x="521" y="1415"/>
                  </a:cubicBezTo>
                  <a:cubicBezTo>
                    <a:pt x="688" y="1582"/>
                    <a:pt x="894" y="1657"/>
                    <a:pt x="1096" y="1657"/>
                  </a:cubicBezTo>
                  <a:cubicBezTo>
                    <a:pt x="1524" y="1657"/>
                    <a:pt x="1936" y="1323"/>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4" name="Google Shape;3944;p57"/>
            <p:cNvSpPr/>
            <p:nvPr/>
          </p:nvSpPr>
          <p:spPr>
            <a:xfrm>
              <a:off x="2412800" y="3351325"/>
              <a:ext cx="120100" cy="103150"/>
            </a:xfrm>
            <a:custGeom>
              <a:rect b="b" l="l" r="r" t="t"/>
              <a:pathLst>
                <a:path extrusionOk="0" h="4126" w="4804">
                  <a:moveTo>
                    <a:pt x="2731" y="1"/>
                  </a:moveTo>
                  <a:cubicBezTo>
                    <a:pt x="2227" y="1"/>
                    <a:pt x="1713" y="188"/>
                    <a:pt x="1295" y="606"/>
                  </a:cubicBezTo>
                  <a:cubicBezTo>
                    <a:pt x="1" y="1900"/>
                    <a:pt x="920" y="4126"/>
                    <a:pt x="2747" y="4126"/>
                  </a:cubicBezTo>
                  <a:cubicBezTo>
                    <a:pt x="3884" y="4114"/>
                    <a:pt x="4803" y="3195"/>
                    <a:pt x="4803" y="2070"/>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5" name="Google Shape;3945;p57"/>
            <p:cNvSpPr/>
            <p:nvPr/>
          </p:nvSpPr>
          <p:spPr>
            <a:xfrm>
              <a:off x="2460900" y="3381875"/>
              <a:ext cx="41450" cy="41475"/>
            </a:xfrm>
            <a:custGeom>
              <a:rect b="b" l="l" r="r" t="t"/>
              <a:pathLst>
                <a:path extrusionOk="0" h="1659" w="1658">
                  <a:moveTo>
                    <a:pt x="823" y="1"/>
                  </a:moveTo>
                  <a:cubicBezTo>
                    <a:pt x="363" y="1"/>
                    <a:pt x="0" y="376"/>
                    <a:pt x="0" y="835"/>
                  </a:cubicBezTo>
                  <a:cubicBezTo>
                    <a:pt x="0"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6" name="Google Shape;3946;p57"/>
            <p:cNvSpPr/>
            <p:nvPr/>
          </p:nvSpPr>
          <p:spPr>
            <a:xfrm>
              <a:off x="2219875" y="3265425"/>
              <a:ext cx="120375" cy="102875"/>
            </a:xfrm>
            <a:custGeom>
              <a:rect b="b" l="l" r="r" t="t"/>
              <a:pathLst>
                <a:path extrusionOk="0" h="4115" w="4815">
                  <a:moveTo>
                    <a:pt x="2735" y="1"/>
                  </a:moveTo>
                  <a:cubicBezTo>
                    <a:pt x="2228" y="1"/>
                    <a:pt x="1713" y="188"/>
                    <a:pt x="1295" y="606"/>
                  </a:cubicBezTo>
                  <a:cubicBezTo>
                    <a:pt x="0" y="1901"/>
                    <a:pt x="920" y="4114"/>
                    <a:pt x="2758" y="4114"/>
                  </a:cubicBezTo>
                  <a:cubicBezTo>
                    <a:pt x="3883" y="4114"/>
                    <a:pt x="4803" y="3195"/>
                    <a:pt x="4815" y="2058"/>
                  </a:cubicBezTo>
                  <a:cubicBezTo>
                    <a:pt x="4815" y="822"/>
                    <a:pt x="3795" y="1"/>
                    <a:pt x="273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7" name="Google Shape;3947;p57"/>
            <p:cNvSpPr/>
            <p:nvPr/>
          </p:nvSpPr>
          <p:spPr>
            <a:xfrm>
              <a:off x="2267950" y="3296300"/>
              <a:ext cx="41450" cy="41450"/>
            </a:xfrm>
            <a:custGeom>
              <a:rect b="b" l="l" r="r" t="t"/>
              <a:pathLst>
                <a:path extrusionOk="0" h="1658" w="1658">
                  <a:moveTo>
                    <a:pt x="835" y="0"/>
                  </a:moveTo>
                  <a:cubicBezTo>
                    <a:pt x="376" y="0"/>
                    <a:pt x="1" y="363"/>
                    <a:pt x="1" y="823"/>
                  </a:cubicBezTo>
                  <a:cubicBezTo>
                    <a:pt x="1" y="1283"/>
                    <a:pt x="376" y="1658"/>
                    <a:pt x="835" y="1658"/>
                  </a:cubicBezTo>
                  <a:cubicBezTo>
                    <a:pt x="1283" y="1658"/>
                    <a:pt x="1658" y="1283"/>
                    <a:pt x="1658" y="823"/>
                  </a:cubicBezTo>
                  <a:cubicBezTo>
                    <a:pt x="1658" y="363"/>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8" name="Google Shape;3948;p57"/>
            <p:cNvSpPr/>
            <p:nvPr/>
          </p:nvSpPr>
          <p:spPr>
            <a:xfrm>
              <a:off x="1842150" y="2753150"/>
              <a:ext cx="120075" cy="102850"/>
            </a:xfrm>
            <a:custGeom>
              <a:rect b="b" l="l" r="r" t="t"/>
              <a:pathLst>
                <a:path extrusionOk="0" h="4114" w="4803">
                  <a:moveTo>
                    <a:pt x="2730" y="0"/>
                  </a:moveTo>
                  <a:cubicBezTo>
                    <a:pt x="2226" y="0"/>
                    <a:pt x="1712" y="188"/>
                    <a:pt x="1295" y="605"/>
                  </a:cubicBezTo>
                  <a:cubicBezTo>
                    <a:pt x="0" y="1900"/>
                    <a:pt x="920" y="4114"/>
                    <a:pt x="2746" y="4114"/>
                  </a:cubicBezTo>
                  <a:cubicBezTo>
                    <a:pt x="3883" y="4114"/>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49" name="Google Shape;3949;p57"/>
            <p:cNvSpPr/>
            <p:nvPr/>
          </p:nvSpPr>
          <p:spPr>
            <a:xfrm>
              <a:off x="1890225" y="2784000"/>
              <a:ext cx="41450" cy="41450"/>
            </a:xfrm>
            <a:custGeom>
              <a:rect b="b" l="l" r="r" t="t"/>
              <a:pathLst>
                <a:path extrusionOk="0" h="1658" w="1658">
                  <a:moveTo>
                    <a:pt x="823" y="0"/>
                  </a:moveTo>
                  <a:cubicBezTo>
                    <a:pt x="376" y="0"/>
                    <a:pt x="1" y="375"/>
                    <a:pt x="1" y="823"/>
                  </a:cubicBezTo>
                  <a:cubicBezTo>
                    <a:pt x="1" y="1283"/>
                    <a:pt x="376"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0" name="Google Shape;3950;p57"/>
            <p:cNvSpPr/>
            <p:nvPr/>
          </p:nvSpPr>
          <p:spPr>
            <a:xfrm>
              <a:off x="1965225" y="2040750"/>
              <a:ext cx="120400" cy="103050"/>
            </a:xfrm>
            <a:custGeom>
              <a:rect b="b" l="l" r="r" t="t"/>
              <a:pathLst>
                <a:path extrusionOk="0" h="4122" w="4816">
                  <a:moveTo>
                    <a:pt x="2750" y="0"/>
                  </a:moveTo>
                  <a:cubicBezTo>
                    <a:pt x="2244" y="0"/>
                    <a:pt x="1727" y="190"/>
                    <a:pt x="1307" y="614"/>
                  </a:cubicBezTo>
                  <a:cubicBezTo>
                    <a:pt x="1" y="1908"/>
                    <a:pt x="920" y="4122"/>
                    <a:pt x="2759" y="4122"/>
                  </a:cubicBezTo>
                  <a:cubicBezTo>
                    <a:pt x="3896" y="4122"/>
                    <a:pt x="4815" y="3202"/>
                    <a:pt x="4815" y="2065"/>
                  </a:cubicBezTo>
                  <a:cubicBezTo>
                    <a:pt x="4815" y="823"/>
                    <a:pt x="3805" y="0"/>
                    <a:pt x="275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1" name="Google Shape;3951;p57"/>
            <p:cNvSpPr/>
            <p:nvPr/>
          </p:nvSpPr>
          <p:spPr>
            <a:xfrm>
              <a:off x="2013325" y="2071500"/>
              <a:ext cx="41450" cy="41450"/>
            </a:xfrm>
            <a:custGeom>
              <a:rect b="b" l="l" r="r" t="t"/>
              <a:pathLst>
                <a:path extrusionOk="0" h="1658" w="1658">
                  <a:moveTo>
                    <a:pt x="835" y="1"/>
                  </a:moveTo>
                  <a:cubicBezTo>
                    <a:pt x="375" y="1"/>
                    <a:pt x="0" y="376"/>
                    <a:pt x="0" y="835"/>
                  </a:cubicBezTo>
                  <a:cubicBezTo>
                    <a:pt x="0" y="1295"/>
                    <a:pt x="375" y="1658"/>
                    <a:pt x="835" y="1658"/>
                  </a:cubicBezTo>
                  <a:cubicBezTo>
                    <a:pt x="1294" y="1658"/>
                    <a:pt x="1657" y="1295"/>
                    <a:pt x="1657" y="835"/>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2" name="Google Shape;3952;p57"/>
            <p:cNvSpPr/>
            <p:nvPr/>
          </p:nvSpPr>
          <p:spPr>
            <a:xfrm>
              <a:off x="2199300" y="2345175"/>
              <a:ext cx="120075" cy="102875"/>
            </a:xfrm>
            <a:custGeom>
              <a:rect b="b" l="l" r="r" t="t"/>
              <a:pathLst>
                <a:path extrusionOk="0" h="4115" w="4803">
                  <a:moveTo>
                    <a:pt x="2732" y="1"/>
                  </a:moveTo>
                  <a:cubicBezTo>
                    <a:pt x="2228" y="1"/>
                    <a:pt x="1713" y="188"/>
                    <a:pt x="1295" y="606"/>
                  </a:cubicBezTo>
                  <a:cubicBezTo>
                    <a:pt x="1" y="1900"/>
                    <a:pt x="920" y="4114"/>
                    <a:pt x="2759"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3" name="Google Shape;3953;p57"/>
            <p:cNvSpPr/>
            <p:nvPr/>
          </p:nvSpPr>
          <p:spPr>
            <a:xfrm>
              <a:off x="2247375" y="2376025"/>
              <a:ext cx="41475" cy="41475"/>
            </a:xfrm>
            <a:custGeom>
              <a:rect b="b" l="l" r="r" t="t"/>
              <a:pathLst>
                <a:path extrusionOk="0" h="1659" w="1659">
                  <a:moveTo>
                    <a:pt x="824" y="1"/>
                  </a:moveTo>
                  <a:cubicBezTo>
                    <a:pt x="364" y="1"/>
                    <a:pt x="1" y="376"/>
                    <a:pt x="1" y="824"/>
                  </a:cubicBezTo>
                  <a:cubicBezTo>
                    <a:pt x="1" y="1283"/>
                    <a:pt x="364" y="1658"/>
                    <a:pt x="824" y="1658"/>
                  </a:cubicBezTo>
                  <a:cubicBezTo>
                    <a:pt x="1283" y="1658"/>
                    <a:pt x="1658" y="1283"/>
                    <a:pt x="1658" y="824"/>
                  </a:cubicBezTo>
                  <a:cubicBezTo>
                    <a:pt x="1658" y="376"/>
                    <a:pt x="1283" y="1"/>
                    <a:pt x="82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4" name="Google Shape;3954;p57"/>
            <p:cNvSpPr/>
            <p:nvPr/>
          </p:nvSpPr>
          <p:spPr>
            <a:xfrm>
              <a:off x="3401425" y="2433800"/>
              <a:ext cx="120075" cy="103150"/>
            </a:xfrm>
            <a:custGeom>
              <a:rect b="b" l="l" r="r" t="t"/>
              <a:pathLst>
                <a:path extrusionOk="0" h="4126" w="4803">
                  <a:moveTo>
                    <a:pt x="2730" y="0"/>
                  </a:moveTo>
                  <a:cubicBezTo>
                    <a:pt x="2226" y="0"/>
                    <a:pt x="1712" y="187"/>
                    <a:pt x="1295" y="605"/>
                  </a:cubicBezTo>
                  <a:cubicBezTo>
                    <a:pt x="0" y="1900"/>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5" name="Google Shape;3955;p57"/>
            <p:cNvSpPr/>
            <p:nvPr/>
          </p:nvSpPr>
          <p:spPr>
            <a:xfrm>
              <a:off x="3449500" y="2464650"/>
              <a:ext cx="41450" cy="41450"/>
            </a:xfrm>
            <a:custGeom>
              <a:rect b="b" l="l" r="r" t="t"/>
              <a:pathLst>
                <a:path extrusionOk="0" h="1658" w="1658">
                  <a:moveTo>
                    <a:pt x="835" y="0"/>
                  </a:moveTo>
                  <a:cubicBezTo>
                    <a:pt x="376" y="0"/>
                    <a:pt x="1" y="375"/>
                    <a:pt x="1" y="835"/>
                  </a:cubicBezTo>
                  <a:cubicBezTo>
                    <a:pt x="1" y="1283"/>
                    <a:pt x="376" y="1658"/>
                    <a:pt x="835" y="1658"/>
                  </a:cubicBezTo>
                  <a:cubicBezTo>
                    <a:pt x="1283" y="1658"/>
                    <a:pt x="1658" y="1283"/>
                    <a:pt x="1658" y="835"/>
                  </a:cubicBezTo>
                  <a:cubicBezTo>
                    <a:pt x="1658" y="375"/>
                    <a:pt x="1283"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6" name="Google Shape;3956;p57"/>
            <p:cNvSpPr/>
            <p:nvPr/>
          </p:nvSpPr>
          <p:spPr>
            <a:xfrm>
              <a:off x="3549000" y="2197525"/>
              <a:ext cx="120075" cy="102925"/>
            </a:xfrm>
            <a:custGeom>
              <a:rect b="b" l="l" r="r" t="t"/>
              <a:pathLst>
                <a:path extrusionOk="0" h="4117" w="4803">
                  <a:moveTo>
                    <a:pt x="2737" y="1"/>
                  </a:moveTo>
                  <a:cubicBezTo>
                    <a:pt x="2231" y="1"/>
                    <a:pt x="1715" y="189"/>
                    <a:pt x="1295" y="609"/>
                  </a:cubicBezTo>
                  <a:cubicBezTo>
                    <a:pt x="0" y="1903"/>
                    <a:pt x="908" y="4117"/>
                    <a:pt x="2746"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7" name="Google Shape;3957;p57"/>
            <p:cNvSpPr/>
            <p:nvPr/>
          </p:nvSpPr>
          <p:spPr>
            <a:xfrm>
              <a:off x="3597075" y="2228150"/>
              <a:ext cx="41475" cy="41450"/>
            </a:xfrm>
            <a:custGeom>
              <a:rect b="b" l="l" r="r" t="t"/>
              <a:pathLst>
                <a:path extrusionOk="0" h="1658" w="1659">
                  <a:moveTo>
                    <a:pt x="823" y="1"/>
                  </a:moveTo>
                  <a:cubicBezTo>
                    <a:pt x="376" y="1"/>
                    <a:pt x="1" y="376"/>
                    <a:pt x="1" y="835"/>
                  </a:cubicBezTo>
                  <a:cubicBezTo>
                    <a:pt x="1" y="1295"/>
                    <a:pt x="376"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8" name="Google Shape;3958;p57"/>
            <p:cNvSpPr/>
            <p:nvPr/>
          </p:nvSpPr>
          <p:spPr>
            <a:xfrm>
              <a:off x="3569875" y="3371900"/>
              <a:ext cx="120075" cy="102850"/>
            </a:xfrm>
            <a:custGeom>
              <a:rect b="b" l="l" r="r" t="t"/>
              <a:pathLst>
                <a:path extrusionOk="0" h="4114" w="4803">
                  <a:moveTo>
                    <a:pt x="2732" y="0"/>
                  </a:moveTo>
                  <a:cubicBezTo>
                    <a:pt x="2227" y="0"/>
                    <a:pt x="1713" y="187"/>
                    <a:pt x="1295" y="605"/>
                  </a:cubicBezTo>
                  <a:cubicBezTo>
                    <a:pt x="0" y="1900"/>
                    <a:pt x="920" y="4113"/>
                    <a:pt x="2746" y="4113"/>
                  </a:cubicBezTo>
                  <a:cubicBezTo>
                    <a:pt x="3883" y="4113"/>
                    <a:pt x="4803" y="3194"/>
                    <a:pt x="4803" y="2057"/>
                  </a:cubicBezTo>
                  <a:cubicBezTo>
                    <a:pt x="4803"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9" name="Google Shape;3959;p57"/>
            <p:cNvSpPr/>
            <p:nvPr/>
          </p:nvSpPr>
          <p:spPr>
            <a:xfrm>
              <a:off x="3617950" y="3402750"/>
              <a:ext cx="41450" cy="41450"/>
            </a:xfrm>
            <a:custGeom>
              <a:rect b="b" l="l" r="r" t="t"/>
              <a:pathLst>
                <a:path extrusionOk="0" h="1658" w="1658">
                  <a:moveTo>
                    <a:pt x="823" y="0"/>
                  </a:moveTo>
                  <a:cubicBezTo>
                    <a:pt x="363" y="0"/>
                    <a:pt x="1" y="375"/>
                    <a:pt x="1" y="823"/>
                  </a:cubicBezTo>
                  <a:cubicBezTo>
                    <a:pt x="1" y="1283"/>
                    <a:pt x="363" y="1658"/>
                    <a:pt x="823" y="1658"/>
                  </a:cubicBezTo>
                  <a:cubicBezTo>
                    <a:pt x="1283" y="1658"/>
                    <a:pt x="1658" y="1283"/>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0" name="Google Shape;3960;p57"/>
            <p:cNvSpPr/>
            <p:nvPr/>
          </p:nvSpPr>
          <p:spPr>
            <a:xfrm>
              <a:off x="3313425" y="2828375"/>
              <a:ext cx="120375" cy="102925"/>
            </a:xfrm>
            <a:custGeom>
              <a:rect b="b" l="l" r="r" t="t"/>
              <a:pathLst>
                <a:path extrusionOk="0" h="4117" w="4815">
                  <a:moveTo>
                    <a:pt x="2749" y="1"/>
                  </a:moveTo>
                  <a:cubicBezTo>
                    <a:pt x="2243" y="1"/>
                    <a:pt x="1726" y="189"/>
                    <a:pt x="1307" y="609"/>
                  </a:cubicBezTo>
                  <a:cubicBezTo>
                    <a:pt x="0" y="1903"/>
                    <a:pt x="919" y="4117"/>
                    <a:pt x="2758" y="4117"/>
                  </a:cubicBezTo>
                  <a:cubicBezTo>
                    <a:pt x="3895" y="4117"/>
                    <a:pt x="4815" y="3197"/>
                    <a:pt x="4815" y="2060"/>
                  </a:cubicBezTo>
                  <a:cubicBezTo>
                    <a:pt x="4815" y="818"/>
                    <a:pt x="3804" y="1"/>
                    <a:pt x="274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1" name="Google Shape;3961;p57"/>
            <p:cNvSpPr/>
            <p:nvPr/>
          </p:nvSpPr>
          <p:spPr>
            <a:xfrm>
              <a:off x="3354550" y="2859000"/>
              <a:ext cx="48400" cy="41525"/>
            </a:xfrm>
            <a:custGeom>
              <a:rect b="b" l="l" r="r" t="t"/>
              <a:pathLst>
                <a:path extrusionOk="0" h="1661" w="1936">
                  <a:moveTo>
                    <a:pt x="1113" y="0"/>
                  </a:moveTo>
                  <a:cubicBezTo>
                    <a:pt x="375" y="0"/>
                    <a:pt x="0" y="896"/>
                    <a:pt x="520" y="1416"/>
                  </a:cubicBezTo>
                  <a:cubicBezTo>
                    <a:pt x="689" y="1585"/>
                    <a:pt x="898" y="1661"/>
                    <a:pt x="1103" y="1661"/>
                  </a:cubicBezTo>
                  <a:cubicBezTo>
                    <a:pt x="1528" y="1661"/>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2" name="Google Shape;3962;p57"/>
            <p:cNvSpPr/>
            <p:nvPr/>
          </p:nvSpPr>
          <p:spPr>
            <a:xfrm>
              <a:off x="3471575" y="2603150"/>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3" name="Google Shape;3963;p57"/>
            <p:cNvSpPr/>
            <p:nvPr/>
          </p:nvSpPr>
          <p:spPr>
            <a:xfrm>
              <a:off x="3519675" y="2634000"/>
              <a:ext cx="41450" cy="41450"/>
            </a:xfrm>
            <a:custGeom>
              <a:rect b="b" l="l" r="r" t="t"/>
              <a:pathLst>
                <a:path extrusionOk="0" h="1658" w="1658">
                  <a:moveTo>
                    <a:pt x="823" y="1"/>
                  </a:moveTo>
                  <a:cubicBezTo>
                    <a:pt x="363" y="1"/>
                    <a:pt x="0" y="363"/>
                    <a:pt x="0" y="823"/>
                  </a:cubicBezTo>
                  <a:cubicBezTo>
                    <a:pt x="0" y="1283"/>
                    <a:pt x="363" y="1658"/>
                    <a:pt x="823" y="1658"/>
                  </a:cubicBezTo>
                  <a:cubicBezTo>
                    <a:pt x="1282" y="1658"/>
                    <a:pt x="1657" y="1283"/>
                    <a:pt x="1657" y="823"/>
                  </a:cubicBezTo>
                  <a:cubicBezTo>
                    <a:pt x="1657" y="363"/>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4" name="Google Shape;3964;p57"/>
            <p:cNvSpPr/>
            <p:nvPr/>
          </p:nvSpPr>
          <p:spPr>
            <a:xfrm>
              <a:off x="3857775" y="2291950"/>
              <a:ext cx="120375" cy="102850"/>
            </a:xfrm>
            <a:custGeom>
              <a:rect b="b" l="l" r="r" t="t"/>
              <a:pathLst>
                <a:path extrusionOk="0" h="4114" w="4815">
                  <a:moveTo>
                    <a:pt x="2744" y="1"/>
                  </a:moveTo>
                  <a:cubicBezTo>
                    <a:pt x="2239" y="1"/>
                    <a:pt x="1725" y="188"/>
                    <a:pt x="1307" y="606"/>
                  </a:cubicBezTo>
                  <a:cubicBezTo>
                    <a:pt x="0" y="1900"/>
                    <a:pt x="920" y="4114"/>
                    <a:pt x="2758" y="4114"/>
                  </a:cubicBezTo>
                  <a:cubicBezTo>
                    <a:pt x="3895" y="4114"/>
                    <a:pt x="4815" y="3195"/>
                    <a:pt x="4815" y="2058"/>
                  </a:cubicBezTo>
                  <a:cubicBezTo>
                    <a:pt x="4815" y="821"/>
                    <a:pt x="3801" y="1"/>
                    <a:pt x="274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5" name="Google Shape;3965;p57"/>
            <p:cNvSpPr/>
            <p:nvPr/>
          </p:nvSpPr>
          <p:spPr>
            <a:xfrm>
              <a:off x="3898900" y="2322800"/>
              <a:ext cx="48400" cy="41475"/>
            </a:xfrm>
            <a:custGeom>
              <a:rect b="b" l="l" r="r" t="t"/>
              <a:pathLst>
                <a:path extrusionOk="0" h="1659" w="1936">
                  <a:moveTo>
                    <a:pt x="1113" y="1"/>
                  </a:moveTo>
                  <a:cubicBezTo>
                    <a:pt x="375" y="1"/>
                    <a:pt x="0" y="896"/>
                    <a:pt x="521" y="1416"/>
                  </a:cubicBezTo>
                  <a:cubicBezTo>
                    <a:pt x="692" y="1583"/>
                    <a:pt x="899" y="1658"/>
                    <a:pt x="1101" y="1658"/>
                  </a:cubicBezTo>
                  <a:cubicBezTo>
                    <a:pt x="1529" y="1658"/>
                    <a:pt x="1936" y="1324"/>
                    <a:pt x="1936" y="824"/>
                  </a:cubicBezTo>
                  <a:cubicBezTo>
                    <a:pt x="1936" y="364"/>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6" name="Google Shape;3966;p57"/>
            <p:cNvSpPr/>
            <p:nvPr/>
          </p:nvSpPr>
          <p:spPr>
            <a:xfrm>
              <a:off x="4072500" y="2533875"/>
              <a:ext cx="120075" cy="102875"/>
            </a:xfrm>
            <a:custGeom>
              <a:rect b="b" l="l" r="r" t="t"/>
              <a:pathLst>
                <a:path extrusionOk="0" h="4115" w="4803">
                  <a:moveTo>
                    <a:pt x="2732" y="1"/>
                  </a:moveTo>
                  <a:cubicBezTo>
                    <a:pt x="2227" y="1"/>
                    <a:pt x="1713" y="188"/>
                    <a:pt x="1294" y="606"/>
                  </a:cubicBezTo>
                  <a:cubicBezTo>
                    <a:pt x="0" y="1901"/>
                    <a:pt x="907" y="4114"/>
                    <a:pt x="2746" y="4114"/>
                  </a:cubicBezTo>
                  <a:cubicBezTo>
                    <a:pt x="3883" y="4114"/>
                    <a:pt x="4802" y="3195"/>
                    <a:pt x="4802" y="2058"/>
                  </a:cubicBezTo>
                  <a:cubicBezTo>
                    <a:pt x="4802" y="822"/>
                    <a:pt x="3788"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7" name="Google Shape;3967;p57"/>
            <p:cNvSpPr/>
            <p:nvPr/>
          </p:nvSpPr>
          <p:spPr>
            <a:xfrm>
              <a:off x="4113625" y="2564750"/>
              <a:ext cx="48400" cy="41450"/>
            </a:xfrm>
            <a:custGeom>
              <a:rect b="b" l="l" r="r" t="t"/>
              <a:pathLst>
                <a:path extrusionOk="0" h="1658" w="1936">
                  <a:moveTo>
                    <a:pt x="1113" y="0"/>
                  </a:moveTo>
                  <a:cubicBezTo>
                    <a:pt x="363" y="0"/>
                    <a:pt x="0" y="896"/>
                    <a:pt x="520" y="1416"/>
                  </a:cubicBezTo>
                  <a:cubicBezTo>
                    <a:pt x="687" y="1583"/>
                    <a:pt x="893" y="1657"/>
                    <a:pt x="1096" y="1657"/>
                  </a:cubicBezTo>
                  <a:cubicBezTo>
                    <a:pt x="1523" y="1657"/>
                    <a:pt x="1936" y="1324"/>
                    <a:pt x="1936" y="823"/>
                  </a:cubicBezTo>
                  <a:cubicBezTo>
                    <a:pt x="1936" y="363"/>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8" name="Google Shape;3968;p57"/>
            <p:cNvSpPr/>
            <p:nvPr/>
          </p:nvSpPr>
          <p:spPr>
            <a:xfrm>
              <a:off x="3851425" y="3723000"/>
              <a:ext cx="120375" cy="102850"/>
            </a:xfrm>
            <a:custGeom>
              <a:rect b="b" l="l" r="r" t="t"/>
              <a:pathLst>
                <a:path extrusionOk="0" h="4114" w="4815">
                  <a:moveTo>
                    <a:pt x="2740" y="0"/>
                  </a:moveTo>
                  <a:cubicBezTo>
                    <a:pt x="2234" y="0"/>
                    <a:pt x="1717" y="187"/>
                    <a:pt x="1295" y="606"/>
                  </a:cubicBezTo>
                  <a:cubicBezTo>
                    <a:pt x="0" y="1900"/>
                    <a:pt x="920" y="4114"/>
                    <a:pt x="2758" y="4114"/>
                  </a:cubicBezTo>
                  <a:cubicBezTo>
                    <a:pt x="3895" y="4114"/>
                    <a:pt x="4803" y="3194"/>
                    <a:pt x="4815" y="2057"/>
                  </a:cubicBezTo>
                  <a:cubicBezTo>
                    <a:pt x="4815" y="821"/>
                    <a:pt x="3801"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9" name="Google Shape;3969;p57"/>
            <p:cNvSpPr/>
            <p:nvPr/>
          </p:nvSpPr>
          <p:spPr>
            <a:xfrm>
              <a:off x="3899500" y="3753850"/>
              <a:ext cx="41450" cy="41475"/>
            </a:xfrm>
            <a:custGeom>
              <a:rect b="b" l="l" r="r" t="t"/>
              <a:pathLst>
                <a:path extrusionOk="0" h="1659" w="1658">
                  <a:moveTo>
                    <a:pt x="835" y="1"/>
                  </a:moveTo>
                  <a:cubicBezTo>
                    <a:pt x="376" y="1"/>
                    <a:pt x="1" y="364"/>
                    <a:pt x="1" y="823"/>
                  </a:cubicBezTo>
                  <a:cubicBezTo>
                    <a:pt x="1" y="1283"/>
                    <a:pt x="376" y="1658"/>
                    <a:pt x="835" y="1658"/>
                  </a:cubicBezTo>
                  <a:cubicBezTo>
                    <a:pt x="1295" y="1658"/>
                    <a:pt x="1658" y="1283"/>
                    <a:pt x="1658" y="823"/>
                  </a:cubicBezTo>
                  <a:cubicBezTo>
                    <a:pt x="1658" y="364"/>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0" name="Google Shape;3970;p57"/>
            <p:cNvSpPr/>
            <p:nvPr/>
          </p:nvSpPr>
          <p:spPr>
            <a:xfrm>
              <a:off x="3967850" y="4372300"/>
              <a:ext cx="120075" cy="102850"/>
            </a:xfrm>
            <a:custGeom>
              <a:rect b="b" l="l" r="r" t="t"/>
              <a:pathLst>
                <a:path extrusionOk="0" h="4114" w="4803">
                  <a:moveTo>
                    <a:pt x="2732" y="0"/>
                  </a:moveTo>
                  <a:cubicBezTo>
                    <a:pt x="2227" y="0"/>
                    <a:pt x="1713" y="187"/>
                    <a:pt x="1295" y="605"/>
                  </a:cubicBezTo>
                  <a:cubicBezTo>
                    <a:pt x="1" y="1900"/>
                    <a:pt x="920" y="4114"/>
                    <a:pt x="2746"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1" name="Google Shape;3971;p57"/>
            <p:cNvSpPr/>
            <p:nvPr/>
          </p:nvSpPr>
          <p:spPr>
            <a:xfrm>
              <a:off x="4015625" y="4403150"/>
              <a:ext cx="41475" cy="41450"/>
            </a:xfrm>
            <a:custGeom>
              <a:rect b="b" l="l" r="r" t="t"/>
              <a:pathLst>
                <a:path extrusionOk="0" h="1658" w="1659">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2" name="Google Shape;3972;p57"/>
            <p:cNvSpPr/>
            <p:nvPr/>
          </p:nvSpPr>
          <p:spPr>
            <a:xfrm>
              <a:off x="4332275" y="3946800"/>
              <a:ext cx="120075" cy="103150"/>
            </a:xfrm>
            <a:custGeom>
              <a:rect b="b" l="l" r="r" t="t"/>
              <a:pathLst>
                <a:path extrusionOk="0" h="4126" w="4803">
                  <a:moveTo>
                    <a:pt x="2730" y="0"/>
                  </a:moveTo>
                  <a:cubicBezTo>
                    <a:pt x="2226" y="0"/>
                    <a:pt x="1712" y="187"/>
                    <a:pt x="1294" y="605"/>
                  </a:cubicBezTo>
                  <a:cubicBezTo>
                    <a:pt x="0" y="1912"/>
                    <a:pt x="919" y="4125"/>
                    <a:pt x="2746" y="4125"/>
                  </a:cubicBezTo>
                  <a:cubicBezTo>
                    <a:pt x="3883" y="4125"/>
                    <a:pt x="4803" y="3206"/>
                    <a:pt x="4803" y="2069"/>
                  </a:cubicBezTo>
                  <a:cubicBezTo>
                    <a:pt x="4803"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3" name="Google Shape;3973;p57"/>
            <p:cNvSpPr/>
            <p:nvPr/>
          </p:nvSpPr>
          <p:spPr>
            <a:xfrm>
              <a:off x="4373400" y="3977650"/>
              <a:ext cx="48400" cy="41525"/>
            </a:xfrm>
            <a:custGeom>
              <a:rect b="b" l="l" r="r" t="t"/>
              <a:pathLst>
                <a:path extrusionOk="0" h="1661" w="1936">
                  <a:moveTo>
                    <a:pt x="1101" y="0"/>
                  </a:moveTo>
                  <a:cubicBezTo>
                    <a:pt x="363" y="0"/>
                    <a:pt x="0" y="896"/>
                    <a:pt x="520" y="1416"/>
                  </a:cubicBezTo>
                  <a:cubicBezTo>
                    <a:pt x="689" y="1585"/>
                    <a:pt x="898" y="1660"/>
                    <a:pt x="1103" y="1660"/>
                  </a:cubicBezTo>
                  <a:cubicBezTo>
                    <a:pt x="1528" y="1660"/>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4" name="Google Shape;3974;p57"/>
            <p:cNvSpPr/>
            <p:nvPr/>
          </p:nvSpPr>
          <p:spPr>
            <a:xfrm>
              <a:off x="4373700" y="3087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5" name="Google Shape;3975;p57"/>
            <p:cNvSpPr/>
            <p:nvPr/>
          </p:nvSpPr>
          <p:spPr>
            <a:xfrm>
              <a:off x="4414825" y="3117875"/>
              <a:ext cx="48425" cy="41450"/>
            </a:xfrm>
            <a:custGeom>
              <a:rect b="b" l="l" r="r" t="t"/>
              <a:pathLst>
                <a:path extrusionOk="0" h="1658" w="1937">
                  <a:moveTo>
                    <a:pt x="1101" y="0"/>
                  </a:moveTo>
                  <a:cubicBezTo>
                    <a:pt x="363"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6" name="Google Shape;3976;p57"/>
            <p:cNvSpPr/>
            <p:nvPr/>
          </p:nvSpPr>
          <p:spPr>
            <a:xfrm>
              <a:off x="4262700" y="2803350"/>
              <a:ext cx="120300" cy="102850"/>
            </a:xfrm>
            <a:custGeom>
              <a:rect b="b" l="l" r="r" t="t"/>
              <a:pathLst>
                <a:path extrusionOk="0" h="4114" w="4812">
                  <a:moveTo>
                    <a:pt x="2735" y="0"/>
                  </a:moveTo>
                  <a:cubicBezTo>
                    <a:pt x="2229" y="0"/>
                    <a:pt x="1714" y="187"/>
                    <a:pt x="1295" y="606"/>
                  </a:cubicBezTo>
                  <a:cubicBezTo>
                    <a:pt x="1" y="1900"/>
                    <a:pt x="920" y="4114"/>
                    <a:pt x="2747" y="4114"/>
                  </a:cubicBezTo>
                  <a:cubicBezTo>
                    <a:pt x="3884" y="4114"/>
                    <a:pt x="4803" y="3194"/>
                    <a:pt x="4803" y="2057"/>
                  </a:cubicBezTo>
                  <a:cubicBezTo>
                    <a:pt x="4811" y="821"/>
                    <a:pt x="3794" y="0"/>
                    <a:pt x="273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7" name="Google Shape;3977;p57"/>
            <p:cNvSpPr/>
            <p:nvPr/>
          </p:nvSpPr>
          <p:spPr>
            <a:xfrm>
              <a:off x="4303850" y="2833900"/>
              <a:ext cx="48400" cy="41650"/>
            </a:xfrm>
            <a:custGeom>
              <a:rect b="b" l="l" r="r" t="t"/>
              <a:pathLst>
                <a:path extrusionOk="0" h="1666" w="1936">
                  <a:moveTo>
                    <a:pt x="1101" y="0"/>
                  </a:moveTo>
                  <a:cubicBezTo>
                    <a:pt x="363" y="0"/>
                    <a:pt x="0" y="896"/>
                    <a:pt x="520" y="1416"/>
                  </a:cubicBezTo>
                  <a:cubicBezTo>
                    <a:pt x="689" y="1589"/>
                    <a:pt x="898" y="1666"/>
                    <a:pt x="1103" y="1666"/>
                  </a:cubicBezTo>
                  <a:cubicBezTo>
                    <a:pt x="1528" y="1666"/>
                    <a:pt x="1936" y="1333"/>
                    <a:pt x="1936" y="835"/>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8" name="Google Shape;3978;p57"/>
            <p:cNvSpPr/>
            <p:nvPr/>
          </p:nvSpPr>
          <p:spPr>
            <a:xfrm>
              <a:off x="4621375" y="3199925"/>
              <a:ext cx="120400" cy="103050"/>
            </a:xfrm>
            <a:custGeom>
              <a:rect b="b" l="l" r="r" t="t"/>
              <a:pathLst>
                <a:path extrusionOk="0" h="4122" w="4816">
                  <a:moveTo>
                    <a:pt x="2738" y="0"/>
                  </a:moveTo>
                  <a:cubicBezTo>
                    <a:pt x="2231" y="0"/>
                    <a:pt x="1715" y="190"/>
                    <a:pt x="1295" y="613"/>
                  </a:cubicBezTo>
                  <a:cubicBezTo>
                    <a:pt x="1" y="1908"/>
                    <a:pt x="920" y="4122"/>
                    <a:pt x="2759" y="4122"/>
                  </a:cubicBezTo>
                  <a:cubicBezTo>
                    <a:pt x="3884" y="4122"/>
                    <a:pt x="4803" y="3202"/>
                    <a:pt x="4815" y="2065"/>
                  </a:cubicBezTo>
                  <a:cubicBezTo>
                    <a:pt x="4807" y="823"/>
                    <a:pt x="3794"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9" name="Google Shape;3979;p57"/>
            <p:cNvSpPr/>
            <p:nvPr/>
          </p:nvSpPr>
          <p:spPr>
            <a:xfrm>
              <a:off x="4669475" y="3230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0" name="Google Shape;3980;p57"/>
            <p:cNvSpPr/>
            <p:nvPr/>
          </p:nvSpPr>
          <p:spPr>
            <a:xfrm>
              <a:off x="4021975" y="2689275"/>
              <a:ext cx="120100" cy="102925"/>
            </a:xfrm>
            <a:custGeom>
              <a:rect b="b" l="l" r="r" t="t"/>
              <a:pathLst>
                <a:path extrusionOk="0" h="4117" w="4804">
                  <a:moveTo>
                    <a:pt x="2738" y="0"/>
                  </a:moveTo>
                  <a:cubicBezTo>
                    <a:pt x="2231" y="0"/>
                    <a:pt x="1715" y="188"/>
                    <a:pt x="1295" y="608"/>
                  </a:cubicBezTo>
                  <a:cubicBezTo>
                    <a:pt x="1" y="1902"/>
                    <a:pt x="908" y="4116"/>
                    <a:pt x="2747" y="4116"/>
                  </a:cubicBezTo>
                  <a:cubicBezTo>
                    <a:pt x="3884" y="4116"/>
                    <a:pt x="4803" y="3197"/>
                    <a:pt x="4803" y="2060"/>
                  </a:cubicBezTo>
                  <a:cubicBezTo>
                    <a:pt x="4803" y="817"/>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1" name="Google Shape;3981;p57"/>
            <p:cNvSpPr/>
            <p:nvPr/>
          </p:nvSpPr>
          <p:spPr>
            <a:xfrm>
              <a:off x="4062800" y="2719875"/>
              <a:ext cx="48425" cy="41550"/>
            </a:xfrm>
            <a:custGeom>
              <a:rect b="b" l="l" r="r" t="t"/>
              <a:pathLst>
                <a:path extrusionOk="0" h="1662" w="1937">
                  <a:moveTo>
                    <a:pt x="1114" y="1"/>
                  </a:moveTo>
                  <a:cubicBezTo>
                    <a:pt x="376" y="1"/>
                    <a:pt x="1" y="896"/>
                    <a:pt x="521" y="1416"/>
                  </a:cubicBezTo>
                  <a:cubicBezTo>
                    <a:pt x="694" y="1585"/>
                    <a:pt x="904" y="1661"/>
                    <a:pt x="1109" y="1661"/>
                  </a:cubicBezTo>
                  <a:cubicBezTo>
                    <a:pt x="1534" y="1661"/>
                    <a:pt x="1936" y="1334"/>
                    <a:pt x="1936" y="836"/>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2" name="Google Shape;3982;p57"/>
            <p:cNvSpPr/>
            <p:nvPr/>
          </p:nvSpPr>
          <p:spPr>
            <a:xfrm>
              <a:off x="4233675" y="2303750"/>
              <a:ext cx="120075" cy="102850"/>
            </a:xfrm>
            <a:custGeom>
              <a:rect b="b" l="l" r="r" t="t"/>
              <a:pathLst>
                <a:path extrusionOk="0" h="4114" w="4803">
                  <a:moveTo>
                    <a:pt x="2732" y="0"/>
                  </a:moveTo>
                  <a:cubicBezTo>
                    <a:pt x="2228" y="0"/>
                    <a:pt x="1713" y="187"/>
                    <a:pt x="1295" y="606"/>
                  </a:cubicBezTo>
                  <a:cubicBezTo>
                    <a:pt x="1" y="1900"/>
                    <a:pt x="908"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3" name="Google Shape;3983;p57"/>
            <p:cNvSpPr/>
            <p:nvPr/>
          </p:nvSpPr>
          <p:spPr>
            <a:xfrm>
              <a:off x="4274500" y="2334600"/>
              <a:ext cx="48725" cy="41450"/>
            </a:xfrm>
            <a:custGeom>
              <a:rect b="b" l="l" r="r" t="t"/>
              <a:pathLst>
                <a:path extrusionOk="0" h="1658" w="1949">
                  <a:moveTo>
                    <a:pt x="1114" y="1"/>
                  </a:moveTo>
                  <a:cubicBezTo>
                    <a:pt x="376" y="1"/>
                    <a:pt x="1" y="896"/>
                    <a:pt x="533" y="1416"/>
                  </a:cubicBezTo>
                  <a:cubicBezTo>
                    <a:pt x="700" y="1583"/>
                    <a:pt x="905" y="1658"/>
                    <a:pt x="1105" y="1658"/>
                  </a:cubicBezTo>
                  <a:cubicBezTo>
                    <a:pt x="1529" y="1658"/>
                    <a:pt x="1936" y="1324"/>
                    <a:pt x="1936" y="823"/>
                  </a:cubicBezTo>
                  <a:cubicBezTo>
                    <a:pt x="1948" y="364"/>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4" name="Google Shape;3984;p57"/>
            <p:cNvSpPr/>
            <p:nvPr/>
          </p:nvSpPr>
          <p:spPr>
            <a:xfrm>
              <a:off x="4318350" y="2590375"/>
              <a:ext cx="120100" cy="102925"/>
            </a:xfrm>
            <a:custGeom>
              <a:rect b="b" l="l" r="r" t="t"/>
              <a:pathLst>
                <a:path extrusionOk="0" h="4117" w="4804">
                  <a:moveTo>
                    <a:pt x="2731" y="0"/>
                  </a:moveTo>
                  <a:cubicBezTo>
                    <a:pt x="2226" y="0"/>
                    <a:pt x="1711" y="188"/>
                    <a:pt x="1295" y="608"/>
                  </a:cubicBezTo>
                  <a:cubicBezTo>
                    <a:pt x="1" y="1903"/>
                    <a:pt x="920" y="4104"/>
                    <a:pt x="2747" y="4116"/>
                  </a:cubicBezTo>
                  <a:cubicBezTo>
                    <a:pt x="3884" y="4104"/>
                    <a:pt x="4803" y="3185"/>
                    <a:pt x="4803" y="2048"/>
                  </a:cubicBezTo>
                  <a:cubicBezTo>
                    <a:pt x="4795" y="814"/>
                    <a:pt x="3783"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5" name="Google Shape;3985;p57"/>
            <p:cNvSpPr/>
            <p:nvPr/>
          </p:nvSpPr>
          <p:spPr>
            <a:xfrm>
              <a:off x="4359175" y="2621000"/>
              <a:ext cx="48725" cy="41350"/>
            </a:xfrm>
            <a:custGeom>
              <a:rect b="b" l="l" r="r" t="t"/>
              <a:pathLst>
                <a:path extrusionOk="0" h="1654" w="1949">
                  <a:moveTo>
                    <a:pt x="1114" y="0"/>
                  </a:moveTo>
                  <a:cubicBezTo>
                    <a:pt x="376" y="0"/>
                    <a:pt x="1" y="883"/>
                    <a:pt x="533" y="1404"/>
                  </a:cubicBezTo>
                  <a:cubicBezTo>
                    <a:pt x="702" y="1577"/>
                    <a:pt x="911" y="1654"/>
                    <a:pt x="1115" y="1654"/>
                  </a:cubicBezTo>
                  <a:cubicBezTo>
                    <a:pt x="1541" y="1654"/>
                    <a:pt x="1948" y="1321"/>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6" name="Google Shape;3986;p57"/>
            <p:cNvSpPr/>
            <p:nvPr/>
          </p:nvSpPr>
          <p:spPr>
            <a:xfrm>
              <a:off x="4394250" y="1634200"/>
              <a:ext cx="120400" cy="102850"/>
            </a:xfrm>
            <a:custGeom>
              <a:rect b="b" l="l" r="r" t="t"/>
              <a:pathLst>
                <a:path extrusionOk="0" h="4114" w="4816">
                  <a:moveTo>
                    <a:pt x="2733" y="0"/>
                  </a:moveTo>
                  <a:cubicBezTo>
                    <a:pt x="2228" y="0"/>
                    <a:pt x="1714" y="187"/>
                    <a:pt x="1295" y="606"/>
                  </a:cubicBezTo>
                  <a:cubicBezTo>
                    <a:pt x="1" y="1900"/>
                    <a:pt x="920" y="4114"/>
                    <a:pt x="2759" y="4114"/>
                  </a:cubicBezTo>
                  <a:cubicBezTo>
                    <a:pt x="3884" y="4114"/>
                    <a:pt x="4803" y="3194"/>
                    <a:pt x="4815" y="2057"/>
                  </a:cubicBezTo>
                  <a:cubicBezTo>
                    <a:pt x="4807" y="821"/>
                    <a:pt x="3791" y="0"/>
                    <a:pt x="273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7" name="Google Shape;3987;p57"/>
            <p:cNvSpPr/>
            <p:nvPr/>
          </p:nvSpPr>
          <p:spPr>
            <a:xfrm>
              <a:off x="4442350" y="1665050"/>
              <a:ext cx="41450" cy="41450"/>
            </a:xfrm>
            <a:custGeom>
              <a:rect b="b" l="l" r="r" t="t"/>
              <a:pathLst>
                <a:path extrusionOk="0" h="1658" w="1658">
                  <a:moveTo>
                    <a:pt x="835" y="1"/>
                  </a:moveTo>
                  <a:cubicBezTo>
                    <a:pt x="375" y="1"/>
                    <a:pt x="0" y="363"/>
                    <a:pt x="0" y="823"/>
                  </a:cubicBezTo>
                  <a:cubicBezTo>
                    <a:pt x="0" y="1283"/>
                    <a:pt x="375" y="1658"/>
                    <a:pt x="835" y="1658"/>
                  </a:cubicBezTo>
                  <a:cubicBezTo>
                    <a:pt x="1283" y="1658"/>
                    <a:pt x="1658" y="1283"/>
                    <a:pt x="1658" y="823"/>
                  </a:cubicBezTo>
                  <a:cubicBezTo>
                    <a:pt x="1658" y="363"/>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8" name="Google Shape;3988;p57"/>
            <p:cNvSpPr/>
            <p:nvPr/>
          </p:nvSpPr>
          <p:spPr>
            <a:xfrm>
              <a:off x="4894150" y="2876825"/>
              <a:ext cx="120100" cy="102875"/>
            </a:xfrm>
            <a:custGeom>
              <a:rect b="b" l="l" r="r" t="t"/>
              <a:pathLst>
                <a:path extrusionOk="0" h="4115"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9" name="Google Shape;3989;p57"/>
            <p:cNvSpPr/>
            <p:nvPr/>
          </p:nvSpPr>
          <p:spPr>
            <a:xfrm>
              <a:off x="4935300" y="2907375"/>
              <a:ext cx="48400" cy="41550"/>
            </a:xfrm>
            <a:custGeom>
              <a:rect b="b" l="l" r="r" t="t"/>
              <a:pathLst>
                <a:path extrusionOk="0" h="1662" w="1936">
                  <a:moveTo>
                    <a:pt x="1101" y="1"/>
                  </a:moveTo>
                  <a:cubicBezTo>
                    <a:pt x="363" y="1"/>
                    <a:pt x="0" y="896"/>
                    <a:pt x="520" y="1416"/>
                  </a:cubicBezTo>
                  <a:cubicBezTo>
                    <a:pt x="689" y="1585"/>
                    <a:pt x="898" y="1661"/>
                    <a:pt x="1102" y="1661"/>
                  </a:cubicBezTo>
                  <a:cubicBezTo>
                    <a:pt x="1528" y="1661"/>
                    <a:pt x="1936" y="1334"/>
                    <a:pt x="1936" y="836"/>
                  </a:cubicBezTo>
                  <a:cubicBezTo>
                    <a:pt x="1936" y="376"/>
                    <a:pt x="1561" y="1"/>
                    <a:pt x="110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0" name="Google Shape;3990;p57"/>
            <p:cNvSpPr/>
            <p:nvPr/>
          </p:nvSpPr>
          <p:spPr>
            <a:xfrm>
              <a:off x="4915025" y="1435200"/>
              <a:ext cx="120100" cy="102850"/>
            </a:xfrm>
            <a:custGeom>
              <a:rect b="b" l="l" r="r" t="t"/>
              <a:pathLst>
                <a:path extrusionOk="0" h="4114" w="4804">
                  <a:moveTo>
                    <a:pt x="2732" y="0"/>
                  </a:moveTo>
                  <a:cubicBezTo>
                    <a:pt x="2228" y="0"/>
                    <a:pt x="1713" y="188"/>
                    <a:pt x="1295" y="606"/>
                  </a:cubicBezTo>
                  <a:cubicBezTo>
                    <a:pt x="1" y="1900"/>
                    <a:pt x="908" y="4114"/>
                    <a:pt x="2747" y="4114"/>
                  </a:cubicBezTo>
                  <a:cubicBezTo>
                    <a:pt x="3872" y="4114"/>
                    <a:pt x="4791"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1" name="Google Shape;3991;p57"/>
            <p:cNvSpPr/>
            <p:nvPr/>
          </p:nvSpPr>
          <p:spPr>
            <a:xfrm>
              <a:off x="4962800" y="1466050"/>
              <a:ext cx="41475" cy="41475"/>
            </a:xfrm>
            <a:custGeom>
              <a:rect b="b" l="l" r="r" t="t"/>
              <a:pathLst>
                <a:path extrusionOk="0" h="1659" w="1659">
                  <a:moveTo>
                    <a:pt x="836" y="1"/>
                  </a:moveTo>
                  <a:cubicBezTo>
                    <a:pt x="376" y="1"/>
                    <a:pt x="1" y="364"/>
                    <a:pt x="1" y="823"/>
                  </a:cubicBezTo>
                  <a:cubicBezTo>
                    <a:pt x="1" y="1283"/>
                    <a:pt x="376" y="1658"/>
                    <a:pt x="836" y="1658"/>
                  </a:cubicBezTo>
                  <a:cubicBezTo>
                    <a:pt x="1283" y="1658"/>
                    <a:pt x="1658" y="1283"/>
                    <a:pt x="1658" y="823"/>
                  </a:cubicBezTo>
                  <a:cubicBezTo>
                    <a:pt x="1658" y="364"/>
                    <a:pt x="1283" y="1"/>
                    <a:pt x="83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2" name="Google Shape;3992;p57"/>
            <p:cNvSpPr/>
            <p:nvPr/>
          </p:nvSpPr>
          <p:spPr>
            <a:xfrm>
              <a:off x="5924800" y="2946025"/>
              <a:ext cx="120100" cy="102925"/>
            </a:xfrm>
            <a:custGeom>
              <a:rect b="b" l="l" r="r" t="t"/>
              <a:pathLst>
                <a:path extrusionOk="0" h="4117" w="4804">
                  <a:moveTo>
                    <a:pt x="2738" y="0"/>
                  </a:moveTo>
                  <a:cubicBezTo>
                    <a:pt x="2231" y="0"/>
                    <a:pt x="1715" y="188"/>
                    <a:pt x="1295" y="608"/>
                  </a:cubicBezTo>
                  <a:cubicBezTo>
                    <a:pt x="1" y="1903"/>
                    <a:pt x="920" y="4116"/>
                    <a:pt x="2747" y="4116"/>
                  </a:cubicBezTo>
                  <a:cubicBezTo>
                    <a:pt x="3884" y="4116"/>
                    <a:pt x="4803" y="3197"/>
                    <a:pt x="4803" y="2060"/>
                  </a:cubicBezTo>
                  <a:cubicBezTo>
                    <a:pt x="4803" y="817"/>
                    <a:pt x="3792"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3" name="Google Shape;3993;p57"/>
            <p:cNvSpPr/>
            <p:nvPr/>
          </p:nvSpPr>
          <p:spPr>
            <a:xfrm>
              <a:off x="5965925" y="2976650"/>
              <a:ext cx="48425" cy="41525"/>
            </a:xfrm>
            <a:custGeom>
              <a:rect b="b" l="l" r="r" t="t"/>
              <a:pathLst>
                <a:path extrusionOk="0" h="1661" w="1937">
                  <a:moveTo>
                    <a:pt x="1114" y="0"/>
                  </a:moveTo>
                  <a:cubicBezTo>
                    <a:pt x="364" y="0"/>
                    <a:pt x="1" y="895"/>
                    <a:pt x="521" y="1415"/>
                  </a:cubicBezTo>
                  <a:cubicBezTo>
                    <a:pt x="690" y="1584"/>
                    <a:pt x="899" y="1660"/>
                    <a:pt x="1103" y="1660"/>
                  </a:cubicBezTo>
                  <a:cubicBezTo>
                    <a:pt x="1528" y="1660"/>
                    <a:pt x="1936" y="1333"/>
                    <a:pt x="1936" y="835"/>
                  </a:cubicBezTo>
                  <a:cubicBezTo>
                    <a:pt x="1936" y="375"/>
                    <a:pt x="1561"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4" name="Google Shape;3994;p57"/>
            <p:cNvSpPr/>
            <p:nvPr/>
          </p:nvSpPr>
          <p:spPr>
            <a:xfrm>
              <a:off x="5966250" y="3510025"/>
              <a:ext cx="120075" cy="102925"/>
            </a:xfrm>
            <a:custGeom>
              <a:rect b="b" l="l" r="r" t="t"/>
              <a:pathLst>
                <a:path extrusionOk="0" h="4117" w="4803">
                  <a:moveTo>
                    <a:pt x="2737" y="1"/>
                  </a:moveTo>
                  <a:cubicBezTo>
                    <a:pt x="2231" y="1"/>
                    <a:pt x="1714" y="189"/>
                    <a:pt x="1294" y="609"/>
                  </a:cubicBezTo>
                  <a:cubicBezTo>
                    <a:pt x="0" y="1903"/>
                    <a:pt x="919" y="4117"/>
                    <a:pt x="2746" y="4117"/>
                  </a:cubicBezTo>
                  <a:cubicBezTo>
                    <a:pt x="3883" y="4117"/>
                    <a:pt x="4802" y="3185"/>
                    <a:pt x="4802" y="2060"/>
                  </a:cubicBezTo>
                  <a:cubicBezTo>
                    <a:pt x="4802"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5" name="Google Shape;3995;p57"/>
            <p:cNvSpPr/>
            <p:nvPr/>
          </p:nvSpPr>
          <p:spPr>
            <a:xfrm>
              <a:off x="6007075" y="3540650"/>
              <a:ext cx="48700" cy="41525"/>
            </a:xfrm>
            <a:custGeom>
              <a:rect b="b" l="l" r="r" t="t"/>
              <a:pathLst>
                <a:path extrusionOk="0" h="1661" w="1948">
                  <a:moveTo>
                    <a:pt x="1113" y="1"/>
                  </a:moveTo>
                  <a:cubicBezTo>
                    <a:pt x="375" y="1"/>
                    <a:pt x="0" y="896"/>
                    <a:pt x="532" y="1416"/>
                  </a:cubicBezTo>
                  <a:cubicBezTo>
                    <a:pt x="701" y="1585"/>
                    <a:pt x="910" y="1661"/>
                    <a:pt x="1114" y="1661"/>
                  </a:cubicBezTo>
                  <a:cubicBezTo>
                    <a:pt x="1540" y="1661"/>
                    <a:pt x="1948" y="1333"/>
                    <a:pt x="1948" y="835"/>
                  </a:cubicBezTo>
                  <a:cubicBezTo>
                    <a:pt x="1948"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6" name="Google Shape;3996;p57"/>
            <p:cNvSpPr/>
            <p:nvPr/>
          </p:nvSpPr>
          <p:spPr>
            <a:xfrm>
              <a:off x="5904250" y="4108225"/>
              <a:ext cx="120075" cy="102925"/>
            </a:xfrm>
            <a:custGeom>
              <a:rect b="b" l="l" r="r" t="t"/>
              <a:pathLst>
                <a:path extrusionOk="0" h="4117" w="4803">
                  <a:moveTo>
                    <a:pt x="2734" y="0"/>
                  </a:moveTo>
                  <a:cubicBezTo>
                    <a:pt x="2229" y="0"/>
                    <a:pt x="1714" y="188"/>
                    <a:pt x="1295" y="608"/>
                  </a:cubicBezTo>
                  <a:cubicBezTo>
                    <a:pt x="0" y="1902"/>
                    <a:pt x="907" y="4116"/>
                    <a:pt x="2746" y="4116"/>
                  </a:cubicBezTo>
                  <a:cubicBezTo>
                    <a:pt x="3871" y="4116"/>
                    <a:pt x="4790" y="3197"/>
                    <a:pt x="4803" y="2060"/>
                  </a:cubicBezTo>
                  <a:cubicBezTo>
                    <a:pt x="4794" y="817"/>
                    <a:pt x="3787"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7" name="Google Shape;3997;p57"/>
            <p:cNvSpPr/>
            <p:nvPr/>
          </p:nvSpPr>
          <p:spPr>
            <a:xfrm>
              <a:off x="5945075" y="4138825"/>
              <a:ext cx="48400" cy="41550"/>
            </a:xfrm>
            <a:custGeom>
              <a:rect b="b" l="l" r="r" t="t"/>
              <a:pathLst>
                <a:path extrusionOk="0" h="1662" w="1936">
                  <a:moveTo>
                    <a:pt x="1113" y="1"/>
                  </a:moveTo>
                  <a:cubicBezTo>
                    <a:pt x="375" y="1"/>
                    <a:pt x="0" y="896"/>
                    <a:pt x="520" y="1416"/>
                  </a:cubicBezTo>
                  <a:cubicBezTo>
                    <a:pt x="689" y="1585"/>
                    <a:pt x="898" y="1661"/>
                    <a:pt x="1103" y="1661"/>
                  </a:cubicBezTo>
                  <a:cubicBezTo>
                    <a:pt x="1528" y="1661"/>
                    <a:pt x="1936" y="1334"/>
                    <a:pt x="1936" y="836"/>
                  </a:cubicBezTo>
                  <a:cubicBezTo>
                    <a:pt x="1936" y="376"/>
                    <a:pt x="1561"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8" name="Google Shape;3998;p57"/>
            <p:cNvSpPr/>
            <p:nvPr/>
          </p:nvSpPr>
          <p:spPr>
            <a:xfrm>
              <a:off x="6199400" y="4330850"/>
              <a:ext cx="120100" cy="102875"/>
            </a:xfrm>
            <a:custGeom>
              <a:rect b="b" l="l" r="r" t="t"/>
              <a:pathLst>
                <a:path extrusionOk="0" h="4115" w="4804">
                  <a:moveTo>
                    <a:pt x="2732" y="1"/>
                  </a:moveTo>
                  <a:cubicBezTo>
                    <a:pt x="2228" y="1"/>
                    <a:pt x="1713" y="188"/>
                    <a:pt x="1295" y="606"/>
                  </a:cubicBezTo>
                  <a:cubicBezTo>
                    <a:pt x="1" y="1901"/>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9" name="Google Shape;3999;p57"/>
            <p:cNvSpPr/>
            <p:nvPr/>
          </p:nvSpPr>
          <p:spPr>
            <a:xfrm>
              <a:off x="6240225" y="4361725"/>
              <a:ext cx="48725" cy="41450"/>
            </a:xfrm>
            <a:custGeom>
              <a:rect b="b" l="l" r="r" t="t"/>
              <a:pathLst>
                <a:path extrusionOk="0" h="1658" w="1949">
                  <a:moveTo>
                    <a:pt x="1114" y="0"/>
                  </a:moveTo>
                  <a:cubicBezTo>
                    <a:pt x="376" y="0"/>
                    <a:pt x="1" y="883"/>
                    <a:pt x="533" y="1416"/>
                  </a:cubicBezTo>
                  <a:cubicBezTo>
                    <a:pt x="700" y="1583"/>
                    <a:pt x="905" y="1657"/>
                    <a:pt x="1106" y="1657"/>
                  </a:cubicBezTo>
                  <a:cubicBezTo>
                    <a:pt x="1531" y="1657"/>
                    <a:pt x="1940" y="1324"/>
                    <a:pt x="1948" y="823"/>
                  </a:cubicBezTo>
                  <a:cubicBezTo>
                    <a:pt x="1948" y="363"/>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0" name="Google Shape;4000;p57"/>
            <p:cNvSpPr/>
            <p:nvPr/>
          </p:nvSpPr>
          <p:spPr>
            <a:xfrm>
              <a:off x="6380250" y="3795600"/>
              <a:ext cx="105875" cy="102550"/>
            </a:xfrm>
            <a:custGeom>
              <a:rect b="b" l="l" r="r" t="t"/>
              <a:pathLst>
                <a:path extrusionOk="0" h="4102" w="4235">
                  <a:moveTo>
                    <a:pt x="1984" y="0"/>
                  </a:moveTo>
                  <a:cubicBezTo>
                    <a:pt x="871" y="49"/>
                    <a:pt x="0" y="1004"/>
                    <a:pt x="37" y="2117"/>
                  </a:cubicBezTo>
                  <a:cubicBezTo>
                    <a:pt x="73" y="3227"/>
                    <a:pt x="980" y="4101"/>
                    <a:pt x="2084" y="4101"/>
                  </a:cubicBezTo>
                  <a:cubicBezTo>
                    <a:pt x="2099" y="4101"/>
                    <a:pt x="2114" y="4101"/>
                    <a:pt x="2130" y="4101"/>
                  </a:cubicBezTo>
                  <a:lnTo>
                    <a:pt x="2275" y="4101"/>
                  </a:lnTo>
                  <a:cubicBezTo>
                    <a:pt x="3375" y="4028"/>
                    <a:pt x="4234" y="3085"/>
                    <a:pt x="4186" y="1984"/>
                  </a:cubicBezTo>
                  <a:cubicBezTo>
                    <a:pt x="4150" y="871"/>
                    <a:pt x="3242" y="0"/>
                    <a:pt x="21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1" name="Google Shape;4001;p57"/>
            <p:cNvSpPr/>
            <p:nvPr/>
          </p:nvSpPr>
          <p:spPr>
            <a:xfrm>
              <a:off x="6405950" y="3826100"/>
              <a:ext cx="49275" cy="41525"/>
            </a:xfrm>
            <a:custGeom>
              <a:rect b="b" l="l" r="r" t="t"/>
              <a:pathLst>
                <a:path extrusionOk="0" h="1661" w="1971">
                  <a:moveTo>
                    <a:pt x="1098" y="1"/>
                  </a:moveTo>
                  <a:cubicBezTo>
                    <a:pt x="1083" y="1"/>
                    <a:pt x="1068" y="1"/>
                    <a:pt x="1053" y="2"/>
                  </a:cubicBezTo>
                  <a:cubicBezTo>
                    <a:pt x="315" y="50"/>
                    <a:pt x="1" y="970"/>
                    <a:pt x="557" y="1453"/>
                  </a:cubicBezTo>
                  <a:cubicBezTo>
                    <a:pt x="721" y="1596"/>
                    <a:pt x="913" y="1660"/>
                    <a:pt x="1100" y="1660"/>
                  </a:cubicBezTo>
                  <a:cubicBezTo>
                    <a:pt x="1548"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2" name="Google Shape;4002;p57"/>
            <p:cNvSpPr/>
            <p:nvPr/>
          </p:nvSpPr>
          <p:spPr>
            <a:xfrm>
              <a:off x="6565025" y="4489025"/>
              <a:ext cx="106475" cy="102575"/>
            </a:xfrm>
            <a:custGeom>
              <a:rect b="b" l="l" r="r" t="t"/>
              <a:pathLst>
                <a:path extrusionOk="0" h="4103" w="4259">
                  <a:moveTo>
                    <a:pt x="2175" y="0"/>
                  </a:moveTo>
                  <a:cubicBezTo>
                    <a:pt x="2160" y="0"/>
                    <a:pt x="2145" y="1"/>
                    <a:pt x="2130" y="1"/>
                  </a:cubicBezTo>
                  <a:lnTo>
                    <a:pt x="1984" y="1"/>
                  </a:lnTo>
                  <a:cubicBezTo>
                    <a:pt x="872" y="49"/>
                    <a:pt x="1" y="993"/>
                    <a:pt x="37" y="2118"/>
                  </a:cubicBezTo>
                  <a:cubicBezTo>
                    <a:pt x="73" y="3228"/>
                    <a:pt x="980" y="4102"/>
                    <a:pt x="2085" y="4102"/>
                  </a:cubicBezTo>
                  <a:cubicBezTo>
                    <a:pt x="2100" y="4102"/>
                    <a:pt x="2115" y="4102"/>
                    <a:pt x="2130" y="4102"/>
                  </a:cubicBezTo>
                  <a:lnTo>
                    <a:pt x="2275" y="4102"/>
                  </a:lnTo>
                  <a:cubicBezTo>
                    <a:pt x="3388" y="4041"/>
                    <a:pt x="4259" y="3098"/>
                    <a:pt x="4222" y="1985"/>
                  </a:cubicBezTo>
                  <a:cubicBezTo>
                    <a:pt x="4175" y="875"/>
                    <a:pt x="3279" y="0"/>
                    <a:pt x="21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3" name="Google Shape;4003;p57"/>
            <p:cNvSpPr/>
            <p:nvPr/>
          </p:nvSpPr>
          <p:spPr>
            <a:xfrm>
              <a:off x="6590725" y="4519525"/>
              <a:ext cx="48975" cy="41475"/>
            </a:xfrm>
            <a:custGeom>
              <a:rect b="b" l="l" r="r" t="t"/>
              <a:pathLst>
                <a:path extrusionOk="0" h="1659" w="1959">
                  <a:moveTo>
                    <a:pt x="1106" y="0"/>
                  </a:moveTo>
                  <a:cubicBezTo>
                    <a:pt x="1085" y="0"/>
                    <a:pt x="1063" y="1"/>
                    <a:pt x="1041" y="3"/>
                  </a:cubicBezTo>
                  <a:cubicBezTo>
                    <a:pt x="303" y="51"/>
                    <a:pt x="1" y="970"/>
                    <a:pt x="557" y="1454"/>
                  </a:cubicBezTo>
                  <a:cubicBezTo>
                    <a:pt x="720" y="1596"/>
                    <a:pt x="909" y="1659"/>
                    <a:pt x="1093" y="1659"/>
                  </a:cubicBezTo>
                  <a:cubicBezTo>
                    <a:pt x="1538" y="1659"/>
                    <a:pt x="1958" y="1290"/>
                    <a:pt x="1924" y="777"/>
                  </a:cubicBezTo>
                  <a:cubicBezTo>
                    <a:pt x="1901" y="339"/>
                    <a:pt x="1538" y="0"/>
                    <a:pt x="110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4" name="Google Shape;4004;p57"/>
            <p:cNvSpPr/>
            <p:nvPr/>
          </p:nvSpPr>
          <p:spPr>
            <a:xfrm>
              <a:off x="6653950" y="4057775"/>
              <a:ext cx="105250" cy="102850"/>
            </a:xfrm>
            <a:custGeom>
              <a:rect b="b" l="l" r="r" t="t"/>
              <a:pathLst>
                <a:path extrusionOk="0" h="4114" w="4210">
                  <a:moveTo>
                    <a:pt x="1984" y="1"/>
                  </a:moveTo>
                  <a:cubicBezTo>
                    <a:pt x="871" y="61"/>
                    <a:pt x="0" y="1005"/>
                    <a:pt x="36" y="2130"/>
                  </a:cubicBezTo>
                  <a:cubicBezTo>
                    <a:pt x="84" y="3235"/>
                    <a:pt x="992" y="4114"/>
                    <a:pt x="2106" y="4114"/>
                  </a:cubicBezTo>
                  <a:cubicBezTo>
                    <a:pt x="2114" y="4114"/>
                    <a:pt x="2121" y="4114"/>
                    <a:pt x="2129" y="4114"/>
                  </a:cubicBezTo>
                  <a:lnTo>
                    <a:pt x="2274" y="4114"/>
                  </a:lnTo>
                  <a:cubicBezTo>
                    <a:pt x="3375" y="4029"/>
                    <a:pt x="4210" y="3086"/>
                    <a:pt x="4173" y="1985"/>
                  </a:cubicBezTo>
                  <a:cubicBezTo>
                    <a:pt x="4137" y="884"/>
                    <a:pt x="3230" y="13"/>
                    <a:pt x="21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5" name="Google Shape;4005;p57"/>
            <p:cNvSpPr/>
            <p:nvPr/>
          </p:nvSpPr>
          <p:spPr>
            <a:xfrm>
              <a:off x="6679650" y="4088300"/>
              <a:ext cx="49250" cy="41500"/>
            </a:xfrm>
            <a:custGeom>
              <a:rect b="b" l="l" r="r" t="t"/>
              <a:pathLst>
                <a:path extrusionOk="0" h="1660" w="1970">
                  <a:moveTo>
                    <a:pt x="1098" y="1"/>
                  </a:moveTo>
                  <a:cubicBezTo>
                    <a:pt x="1083" y="1"/>
                    <a:pt x="1068" y="1"/>
                    <a:pt x="1053" y="2"/>
                  </a:cubicBezTo>
                  <a:cubicBezTo>
                    <a:pt x="315" y="62"/>
                    <a:pt x="0" y="970"/>
                    <a:pt x="557" y="1453"/>
                  </a:cubicBezTo>
                  <a:cubicBezTo>
                    <a:pt x="721" y="1596"/>
                    <a:pt x="913" y="1660"/>
                    <a:pt x="1100" y="1660"/>
                  </a:cubicBezTo>
                  <a:cubicBezTo>
                    <a:pt x="1547" y="1660"/>
                    <a:pt x="1970" y="1296"/>
                    <a:pt x="1936" y="776"/>
                  </a:cubicBezTo>
                  <a:cubicBezTo>
                    <a:pt x="1901" y="332"/>
                    <a:pt x="1527" y="1"/>
                    <a:pt x="109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6" name="Google Shape;4006;p57"/>
            <p:cNvSpPr/>
            <p:nvPr/>
          </p:nvSpPr>
          <p:spPr>
            <a:xfrm>
              <a:off x="5631150" y="3510025"/>
              <a:ext cx="120100" cy="102925"/>
            </a:xfrm>
            <a:custGeom>
              <a:rect b="b" l="l" r="r" t="t"/>
              <a:pathLst>
                <a:path extrusionOk="0" h="4117" w="4804">
                  <a:moveTo>
                    <a:pt x="2738" y="1"/>
                  </a:moveTo>
                  <a:cubicBezTo>
                    <a:pt x="2231" y="1"/>
                    <a:pt x="1715" y="189"/>
                    <a:pt x="1295" y="609"/>
                  </a:cubicBezTo>
                  <a:cubicBezTo>
                    <a:pt x="1" y="1903"/>
                    <a:pt x="920" y="4117"/>
                    <a:pt x="2747" y="4117"/>
                  </a:cubicBezTo>
                  <a:cubicBezTo>
                    <a:pt x="3884" y="4117"/>
                    <a:pt x="4803" y="3185"/>
                    <a:pt x="4803" y="2060"/>
                  </a:cubicBezTo>
                  <a:cubicBezTo>
                    <a:pt x="4803" y="818"/>
                    <a:pt x="3792"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7" name="Google Shape;4007;p57"/>
            <p:cNvSpPr/>
            <p:nvPr/>
          </p:nvSpPr>
          <p:spPr>
            <a:xfrm>
              <a:off x="5672275" y="3540650"/>
              <a:ext cx="48425" cy="41525"/>
            </a:xfrm>
            <a:custGeom>
              <a:rect b="b" l="l" r="r" t="t"/>
              <a:pathLst>
                <a:path extrusionOk="0" h="1661" w="1937">
                  <a:moveTo>
                    <a:pt x="1102" y="1"/>
                  </a:moveTo>
                  <a:cubicBezTo>
                    <a:pt x="364" y="1"/>
                    <a:pt x="1" y="896"/>
                    <a:pt x="521" y="1416"/>
                  </a:cubicBezTo>
                  <a:cubicBezTo>
                    <a:pt x="690" y="1585"/>
                    <a:pt x="899" y="1661"/>
                    <a:pt x="1103" y="1661"/>
                  </a:cubicBezTo>
                  <a:cubicBezTo>
                    <a:pt x="1528" y="1661"/>
                    <a:pt x="1936" y="1333"/>
                    <a:pt x="1936" y="835"/>
                  </a:cubicBezTo>
                  <a:cubicBezTo>
                    <a:pt x="1936" y="376"/>
                    <a:pt x="1561" y="1"/>
                    <a:pt x="11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8" name="Google Shape;4008;p57"/>
            <p:cNvSpPr/>
            <p:nvPr/>
          </p:nvSpPr>
          <p:spPr>
            <a:xfrm>
              <a:off x="6059075" y="2542375"/>
              <a:ext cx="120400" cy="103150"/>
            </a:xfrm>
            <a:custGeom>
              <a:rect b="b" l="l" r="r" t="t"/>
              <a:pathLst>
                <a:path extrusionOk="0" h="4126" w="4816">
                  <a:moveTo>
                    <a:pt x="2734" y="0"/>
                  </a:moveTo>
                  <a:cubicBezTo>
                    <a:pt x="2228" y="0"/>
                    <a:pt x="1713" y="187"/>
                    <a:pt x="1295" y="605"/>
                  </a:cubicBezTo>
                  <a:cubicBezTo>
                    <a:pt x="1" y="1899"/>
                    <a:pt x="920" y="4125"/>
                    <a:pt x="2759" y="4125"/>
                  </a:cubicBezTo>
                  <a:cubicBezTo>
                    <a:pt x="3896" y="4113"/>
                    <a:pt x="4815" y="3194"/>
                    <a:pt x="4815" y="2069"/>
                  </a:cubicBezTo>
                  <a:cubicBezTo>
                    <a:pt x="4815" y="824"/>
                    <a:pt x="3795" y="0"/>
                    <a:pt x="273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9" name="Google Shape;4009;p57"/>
            <p:cNvSpPr/>
            <p:nvPr/>
          </p:nvSpPr>
          <p:spPr>
            <a:xfrm>
              <a:off x="6100200" y="2573225"/>
              <a:ext cx="48425" cy="41525"/>
            </a:xfrm>
            <a:custGeom>
              <a:rect b="b" l="l" r="r" t="t"/>
              <a:pathLst>
                <a:path extrusionOk="0" h="1661" w="1937">
                  <a:moveTo>
                    <a:pt x="1114" y="0"/>
                  </a:moveTo>
                  <a:cubicBezTo>
                    <a:pt x="376" y="0"/>
                    <a:pt x="1" y="895"/>
                    <a:pt x="521" y="1415"/>
                  </a:cubicBezTo>
                  <a:cubicBezTo>
                    <a:pt x="690" y="1584"/>
                    <a:pt x="899" y="1660"/>
                    <a:pt x="1103" y="1660"/>
                  </a:cubicBezTo>
                  <a:cubicBezTo>
                    <a:pt x="1528" y="1660"/>
                    <a:pt x="1936" y="1333"/>
                    <a:pt x="1936" y="835"/>
                  </a:cubicBezTo>
                  <a:cubicBezTo>
                    <a:pt x="1936" y="375"/>
                    <a:pt x="1573" y="0"/>
                    <a:pt x="11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0" name="Google Shape;4010;p57"/>
            <p:cNvSpPr/>
            <p:nvPr/>
          </p:nvSpPr>
          <p:spPr>
            <a:xfrm>
              <a:off x="6406250" y="2262325"/>
              <a:ext cx="120100" cy="102850"/>
            </a:xfrm>
            <a:custGeom>
              <a:rect b="b" l="l" r="r" t="t"/>
              <a:pathLst>
                <a:path extrusionOk="0" h="4114" w="4804">
                  <a:moveTo>
                    <a:pt x="2732" y="0"/>
                  </a:moveTo>
                  <a:cubicBezTo>
                    <a:pt x="2228" y="0"/>
                    <a:pt x="1713" y="187"/>
                    <a:pt x="1295" y="605"/>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1" name="Google Shape;4011;p57"/>
            <p:cNvSpPr/>
            <p:nvPr/>
          </p:nvSpPr>
          <p:spPr>
            <a:xfrm>
              <a:off x="6447375" y="2293175"/>
              <a:ext cx="48425" cy="41450"/>
            </a:xfrm>
            <a:custGeom>
              <a:rect b="b" l="l" r="r" t="t"/>
              <a:pathLst>
                <a:path extrusionOk="0" h="1658" w="1937">
                  <a:moveTo>
                    <a:pt x="1102" y="0"/>
                  </a:moveTo>
                  <a:cubicBezTo>
                    <a:pt x="364" y="0"/>
                    <a:pt x="1" y="896"/>
                    <a:pt x="521" y="1416"/>
                  </a:cubicBezTo>
                  <a:cubicBezTo>
                    <a:pt x="688" y="1583"/>
                    <a:pt x="894" y="1658"/>
                    <a:pt x="1096" y="1658"/>
                  </a:cubicBezTo>
                  <a:cubicBezTo>
                    <a:pt x="1524" y="1658"/>
                    <a:pt x="1936" y="1324"/>
                    <a:pt x="1936" y="823"/>
                  </a:cubicBezTo>
                  <a:cubicBezTo>
                    <a:pt x="1936" y="363"/>
                    <a:pt x="1561" y="0"/>
                    <a:pt x="110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2" name="Google Shape;4012;p57"/>
            <p:cNvSpPr/>
            <p:nvPr/>
          </p:nvSpPr>
          <p:spPr>
            <a:xfrm>
              <a:off x="6528750" y="1840450"/>
              <a:ext cx="120075" cy="102850"/>
            </a:xfrm>
            <a:custGeom>
              <a:rect b="b" l="l" r="r" t="t"/>
              <a:pathLst>
                <a:path extrusionOk="0" h="4114" w="4803">
                  <a:moveTo>
                    <a:pt x="2732" y="0"/>
                  </a:moveTo>
                  <a:cubicBezTo>
                    <a:pt x="2227" y="0"/>
                    <a:pt x="1713" y="187"/>
                    <a:pt x="1294" y="605"/>
                  </a:cubicBezTo>
                  <a:cubicBezTo>
                    <a:pt x="0" y="1900"/>
                    <a:pt x="919" y="4114"/>
                    <a:pt x="2746" y="4114"/>
                  </a:cubicBezTo>
                  <a:cubicBezTo>
                    <a:pt x="3883" y="4114"/>
                    <a:pt x="4802" y="3194"/>
                    <a:pt x="4802" y="2057"/>
                  </a:cubicBezTo>
                  <a:cubicBezTo>
                    <a:pt x="4802" y="821"/>
                    <a:pt x="3788"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3" name="Google Shape;4013;p57"/>
            <p:cNvSpPr/>
            <p:nvPr/>
          </p:nvSpPr>
          <p:spPr>
            <a:xfrm>
              <a:off x="6576825" y="1871300"/>
              <a:ext cx="41450" cy="41450"/>
            </a:xfrm>
            <a:custGeom>
              <a:rect b="b" l="l" r="r" t="t"/>
              <a:pathLst>
                <a:path extrusionOk="0" h="1658" w="1658">
                  <a:moveTo>
                    <a:pt x="823" y="1"/>
                  </a:moveTo>
                  <a:cubicBezTo>
                    <a:pt x="375" y="1"/>
                    <a:pt x="0" y="363"/>
                    <a:pt x="0" y="823"/>
                  </a:cubicBezTo>
                  <a:cubicBezTo>
                    <a:pt x="0" y="1283"/>
                    <a:pt x="375"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4" name="Google Shape;4014;p57"/>
            <p:cNvSpPr/>
            <p:nvPr/>
          </p:nvSpPr>
          <p:spPr>
            <a:xfrm>
              <a:off x="7234575" y="1435200"/>
              <a:ext cx="120100" cy="102850"/>
            </a:xfrm>
            <a:custGeom>
              <a:rect b="b" l="l" r="r" t="t"/>
              <a:pathLst>
                <a:path extrusionOk="0" h="4114" w="4804">
                  <a:moveTo>
                    <a:pt x="2732" y="0"/>
                  </a:moveTo>
                  <a:cubicBezTo>
                    <a:pt x="2228" y="0"/>
                    <a:pt x="1714" y="188"/>
                    <a:pt x="1295" y="606"/>
                  </a:cubicBezTo>
                  <a:cubicBezTo>
                    <a:pt x="1" y="1900"/>
                    <a:pt x="920" y="4114"/>
                    <a:pt x="2759" y="4114"/>
                  </a:cubicBezTo>
                  <a:cubicBezTo>
                    <a:pt x="3884"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5" name="Google Shape;4015;p57"/>
            <p:cNvSpPr/>
            <p:nvPr/>
          </p:nvSpPr>
          <p:spPr>
            <a:xfrm>
              <a:off x="7282675" y="1466050"/>
              <a:ext cx="41450" cy="41475"/>
            </a:xfrm>
            <a:custGeom>
              <a:rect b="b" l="l" r="r" t="t"/>
              <a:pathLst>
                <a:path extrusionOk="0" h="1659" w="1658">
                  <a:moveTo>
                    <a:pt x="835" y="1"/>
                  </a:moveTo>
                  <a:cubicBezTo>
                    <a:pt x="375" y="1"/>
                    <a:pt x="0" y="364"/>
                    <a:pt x="0" y="823"/>
                  </a:cubicBezTo>
                  <a:cubicBezTo>
                    <a:pt x="0" y="1283"/>
                    <a:pt x="375" y="1658"/>
                    <a:pt x="835" y="1658"/>
                  </a:cubicBezTo>
                  <a:cubicBezTo>
                    <a:pt x="1283" y="1658"/>
                    <a:pt x="1658" y="1283"/>
                    <a:pt x="1658" y="823"/>
                  </a:cubicBezTo>
                  <a:cubicBezTo>
                    <a:pt x="1658" y="364"/>
                    <a:pt x="1283"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6" name="Google Shape;4016;p57"/>
            <p:cNvSpPr/>
            <p:nvPr/>
          </p:nvSpPr>
          <p:spPr>
            <a:xfrm>
              <a:off x="7114525" y="17990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4"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7" name="Google Shape;4017;p57"/>
            <p:cNvSpPr/>
            <p:nvPr/>
          </p:nvSpPr>
          <p:spPr>
            <a:xfrm>
              <a:off x="7155650" y="1829875"/>
              <a:ext cx="48425" cy="41450"/>
            </a:xfrm>
            <a:custGeom>
              <a:rect b="b" l="l" r="r" t="t"/>
              <a:pathLst>
                <a:path extrusionOk="0" h="1658" w="1937">
                  <a:moveTo>
                    <a:pt x="1101" y="0"/>
                  </a:moveTo>
                  <a:cubicBezTo>
                    <a:pt x="364" y="0"/>
                    <a:pt x="1" y="895"/>
                    <a:pt x="521" y="1416"/>
                  </a:cubicBezTo>
                  <a:cubicBezTo>
                    <a:pt x="688" y="1583"/>
                    <a:pt x="894" y="1657"/>
                    <a:pt x="1096" y="1657"/>
                  </a:cubicBezTo>
                  <a:cubicBezTo>
                    <a:pt x="1524" y="1657"/>
                    <a:pt x="1936" y="1324"/>
                    <a:pt x="1936" y="823"/>
                  </a:cubicBezTo>
                  <a:cubicBezTo>
                    <a:pt x="1936" y="363"/>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8" name="Google Shape;4018;p57"/>
            <p:cNvSpPr/>
            <p:nvPr/>
          </p:nvSpPr>
          <p:spPr>
            <a:xfrm>
              <a:off x="5945675" y="1264625"/>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2"/>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9" name="Google Shape;4019;p57"/>
            <p:cNvSpPr/>
            <p:nvPr/>
          </p:nvSpPr>
          <p:spPr>
            <a:xfrm>
              <a:off x="5986500" y="1295200"/>
              <a:ext cx="48400" cy="41525"/>
            </a:xfrm>
            <a:custGeom>
              <a:rect b="b" l="l" r="r" t="t"/>
              <a:pathLst>
                <a:path extrusionOk="0" h="1661" w="1936">
                  <a:moveTo>
                    <a:pt x="1113" y="0"/>
                  </a:moveTo>
                  <a:cubicBezTo>
                    <a:pt x="375" y="0"/>
                    <a:pt x="0" y="895"/>
                    <a:pt x="521" y="1416"/>
                  </a:cubicBezTo>
                  <a:cubicBezTo>
                    <a:pt x="690" y="1585"/>
                    <a:pt x="898" y="1660"/>
                    <a:pt x="1103" y="1660"/>
                  </a:cubicBezTo>
                  <a:cubicBezTo>
                    <a:pt x="1528" y="1660"/>
                    <a:pt x="1936" y="1333"/>
                    <a:pt x="1936" y="835"/>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0" name="Google Shape;4020;p57"/>
            <p:cNvSpPr/>
            <p:nvPr/>
          </p:nvSpPr>
          <p:spPr>
            <a:xfrm>
              <a:off x="3967850" y="986125"/>
              <a:ext cx="120075" cy="103150"/>
            </a:xfrm>
            <a:custGeom>
              <a:rect b="b" l="l" r="r" t="t"/>
              <a:pathLst>
                <a:path extrusionOk="0" h="4126" w="4803">
                  <a:moveTo>
                    <a:pt x="2730" y="0"/>
                  </a:moveTo>
                  <a:cubicBezTo>
                    <a:pt x="2226" y="0"/>
                    <a:pt x="1713" y="187"/>
                    <a:pt x="1295" y="605"/>
                  </a:cubicBezTo>
                  <a:cubicBezTo>
                    <a:pt x="1" y="1900"/>
                    <a:pt x="920" y="4125"/>
                    <a:pt x="2746" y="4125"/>
                  </a:cubicBezTo>
                  <a:cubicBezTo>
                    <a:pt x="3884" y="4125"/>
                    <a:pt x="4803" y="3206"/>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1" name="Google Shape;4021;p57"/>
            <p:cNvSpPr/>
            <p:nvPr/>
          </p:nvSpPr>
          <p:spPr>
            <a:xfrm>
              <a:off x="4015625" y="1016975"/>
              <a:ext cx="41475" cy="41450"/>
            </a:xfrm>
            <a:custGeom>
              <a:rect b="b" l="l" r="r" t="t"/>
              <a:pathLst>
                <a:path extrusionOk="0" h="1658" w="1659">
                  <a:moveTo>
                    <a:pt x="835" y="0"/>
                  </a:moveTo>
                  <a:cubicBezTo>
                    <a:pt x="376" y="0"/>
                    <a:pt x="1" y="375"/>
                    <a:pt x="1" y="835"/>
                  </a:cubicBezTo>
                  <a:cubicBezTo>
                    <a:pt x="1" y="1295"/>
                    <a:pt x="376" y="1657"/>
                    <a:pt x="835" y="1657"/>
                  </a:cubicBezTo>
                  <a:cubicBezTo>
                    <a:pt x="1295" y="1657"/>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2" name="Google Shape;4022;p57"/>
            <p:cNvSpPr/>
            <p:nvPr/>
          </p:nvSpPr>
          <p:spPr>
            <a:xfrm>
              <a:off x="3810600" y="947700"/>
              <a:ext cx="120075" cy="103175"/>
            </a:xfrm>
            <a:custGeom>
              <a:rect b="b" l="l" r="r" t="t"/>
              <a:pathLst>
                <a:path extrusionOk="0" h="4127" w="4803">
                  <a:moveTo>
                    <a:pt x="2730" y="1"/>
                  </a:moveTo>
                  <a:cubicBezTo>
                    <a:pt x="2226" y="1"/>
                    <a:pt x="1712" y="188"/>
                    <a:pt x="1295" y="606"/>
                  </a:cubicBezTo>
                  <a:cubicBezTo>
                    <a:pt x="0" y="1900"/>
                    <a:pt x="920" y="4114"/>
                    <a:pt x="2746"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3" name="Google Shape;4023;p57"/>
            <p:cNvSpPr/>
            <p:nvPr/>
          </p:nvSpPr>
          <p:spPr>
            <a:xfrm>
              <a:off x="3858675" y="978550"/>
              <a:ext cx="41450" cy="41475"/>
            </a:xfrm>
            <a:custGeom>
              <a:rect b="b" l="l" r="r" t="t"/>
              <a:pathLst>
                <a:path extrusionOk="0" h="1659" w="1658">
                  <a:moveTo>
                    <a:pt x="823" y="1"/>
                  </a:moveTo>
                  <a:cubicBezTo>
                    <a:pt x="363" y="1"/>
                    <a:pt x="1" y="376"/>
                    <a:pt x="1" y="823"/>
                  </a:cubicBezTo>
                  <a:cubicBezTo>
                    <a:pt x="1"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4" name="Google Shape;4024;p57"/>
            <p:cNvSpPr/>
            <p:nvPr/>
          </p:nvSpPr>
          <p:spPr>
            <a:xfrm>
              <a:off x="3908875" y="1090125"/>
              <a:ext cx="102850" cy="88350"/>
            </a:xfrm>
            <a:custGeom>
              <a:rect b="b" l="l" r="r" t="t"/>
              <a:pathLst>
                <a:path extrusionOk="0" h="3534" w="4114">
                  <a:moveTo>
                    <a:pt x="2338" y="0"/>
                  </a:moveTo>
                  <a:cubicBezTo>
                    <a:pt x="1904" y="0"/>
                    <a:pt x="1462" y="162"/>
                    <a:pt x="1101" y="522"/>
                  </a:cubicBezTo>
                  <a:cubicBezTo>
                    <a:pt x="1" y="1635"/>
                    <a:pt x="787" y="3534"/>
                    <a:pt x="2360" y="3534"/>
                  </a:cubicBezTo>
                  <a:cubicBezTo>
                    <a:pt x="3327" y="3534"/>
                    <a:pt x="4114" y="2735"/>
                    <a:pt x="4114" y="1768"/>
                  </a:cubicBezTo>
                  <a:cubicBezTo>
                    <a:pt x="4114" y="704"/>
                    <a:pt x="3245" y="0"/>
                    <a:pt x="23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5" name="Google Shape;4025;p57"/>
            <p:cNvSpPr/>
            <p:nvPr/>
          </p:nvSpPr>
          <p:spPr>
            <a:xfrm>
              <a:off x="3949700" y="1121000"/>
              <a:ext cx="31475" cy="26675"/>
            </a:xfrm>
            <a:custGeom>
              <a:rect b="b" l="l" r="r" t="t"/>
              <a:pathLst>
                <a:path extrusionOk="0" h="1067" w="1259">
                  <a:moveTo>
                    <a:pt x="714" y="0"/>
                  </a:moveTo>
                  <a:cubicBezTo>
                    <a:pt x="243" y="0"/>
                    <a:pt x="1" y="569"/>
                    <a:pt x="339" y="908"/>
                  </a:cubicBezTo>
                  <a:cubicBezTo>
                    <a:pt x="449" y="1017"/>
                    <a:pt x="584" y="1066"/>
                    <a:pt x="716" y="1066"/>
                  </a:cubicBezTo>
                  <a:cubicBezTo>
                    <a:pt x="993" y="1066"/>
                    <a:pt x="1259" y="852"/>
                    <a:pt x="1259" y="533"/>
                  </a:cubicBezTo>
                  <a:cubicBezTo>
                    <a:pt x="1259" y="230"/>
                    <a:pt x="1017" y="0"/>
                    <a:pt x="7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6" name="Google Shape;4026;p57"/>
            <p:cNvSpPr/>
            <p:nvPr/>
          </p:nvSpPr>
          <p:spPr>
            <a:xfrm>
              <a:off x="4091550" y="910775"/>
              <a:ext cx="103150" cy="88375"/>
            </a:xfrm>
            <a:custGeom>
              <a:rect b="b" l="l" r="r" t="t"/>
              <a:pathLst>
                <a:path extrusionOk="0" h="3535" w="4126">
                  <a:moveTo>
                    <a:pt x="2350" y="1"/>
                  </a:moveTo>
                  <a:cubicBezTo>
                    <a:pt x="1916" y="1"/>
                    <a:pt x="1473" y="162"/>
                    <a:pt x="1113" y="522"/>
                  </a:cubicBezTo>
                  <a:cubicBezTo>
                    <a:pt x="0" y="1635"/>
                    <a:pt x="798" y="3534"/>
                    <a:pt x="2371" y="3534"/>
                  </a:cubicBezTo>
                  <a:cubicBezTo>
                    <a:pt x="3339" y="3534"/>
                    <a:pt x="4125" y="2748"/>
                    <a:pt x="4125" y="1768"/>
                  </a:cubicBezTo>
                  <a:cubicBezTo>
                    <a:pt x="4125" y="705"/>
                    <a:pt x="3256" y="1"/>
                    <a:pt x="235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7" name="Google Shape;4027;p57"/>
            <p:cNvSpPr/>
            <p:nvPr/>
          </p:nvSpPr>
          <p:spPr>
            <a:xfrm>
              <a:off x="4137200" y="941675"/>
              <a:ext cx="26950" cy="26625"/>
            </a:xfrm>
            <a:custGeom>
              <a:rect b="b" l="l" r="r" t="t"/>
              <a:pathLst>
                <a:path extrusionOk="0" h="1065" w="1078">
                  <a:moveTo>
                    <a:pt x="533" y="0"/>
                  </a:moveTo>
                  <a:cubicBezTo>
                    <a:pt x="243" y="0"/>
                    <a:pt x="1" y="242"/>
                    <a:pt x="1" y="532"/>
                  </a:cubicBezTo>
                  <a:cubicBezTo>
                    <a:pt x="1" y="835"/>
                    <a:pt x="243" y="1065"/>
                    <a:pt x="533" y="1065"/>
                  </a:cubicBezTo>
                  <a:cubicBezTo>
                    <a:pt x="835" y="1065"/>
                    <a:pt x="1077" y="835"/>
                    <a:pt x="1077" y="532"/>
                  </a:cubicBezTo>
                  <a:cubicBezTo>
                    <a:pt x="1077" y="242"/>
                    <a:pt x="835" y="0"/>
                    <a:pt x="53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8" name="Google Shape;4028;p57"/>
            <p:cNvSpPr/>
            <p:nvPr/>
          </p:nvSpPr>
          <p:spPr>
            <a:xfrm>
              <a:off x="5526825" y="1128850"/>
              <a:ext cx="120075" cy="102850"/>
            </a:xfrm>
            <a:custGeom>
              <a:rect b="b" l="l" r="r" t="t"/>
              <a:pathLst>
                <a:path extrusionOk="0" h="4114" w="4803">
                  <a:moveTo>
                    <a:pt x="2732" y="0"/>
                  </a:moveTo>
                  <a:cubicBezTo>
                    <a:pt x="2227" y="0"/>
                    <a:pt x="1713" y="188"/>
                    <a:pt x="1295" y="606"/>
                  </a:cubicBezTo>
                  <a:cubicBezTo>
                    <a:pt x="0" y="1900"/>
                    <a:pt x="920"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29" name="Google Shape;4029;p57"/>
            <p:cNvSpPr/>
            <p:nvPr/>
          </p:nvSpPr>
          <p:spPr>
            <a:xfrm>
              <a:off x="5574900" y="1159700"/>
              <a:ext cx="41475" cy="41475"/>
            </a:xfrm>
            <a:custGeom>
              <a:rect b="b" l="l" r="r" t="t"/>
              <a:pathLst>
                <a:path extrusionOk="0" h="1659" w="1659">
                  <a:moveTo>
                    <a:pt x="823" y="1"/>
                  </a:moveTo>
                  <a:cubicBezTo>
                    <a:pt x="364" y="1"/>
                    <a:pt x="1" y="376"/>
                    <a:pt x="1" y="823"/>
                  </a:cubicBezTo>
                  <a:cubicBezTo>
                    <a:pt x="1" y="1283"/>
                    <a:pt x="364"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0" name="Google Shape;4030;p57"/>
            <p:cNvSpPr/>
            <p:nvPr/>
          </p:nvSpPr>
          <p:spPr>
            <a:xfrm>
              <a:off x="6549300" y="1285200"/>
              <a:ext cx="120400" cy="102850"/>
            </a:xfrm>
            <a:custGeom>
              <a:rect b="b" l="l" r="r" t="t"/>
              <a:pathLst>
                <a:path extrusionOk="0" h="4114" w="4816">
                  <a:moveTo>
                    <a:pt x="2744" y="0"/>
                  </a:moveTo>
                  <a:cubicBezTo>
                    <a:pt x="2240" y="0"/>
                    <a:pt x="1725" y="188"/>
                    <a:pt x="1307" y="606"/>
                  </a:cubicBezTo>
                  <a:cubicBezTo>
                    <a:pt x="1" y="1900"/>
                    <a:pt x="920" y="4114"/>
                    <a:pt x="2759" y="4114"/>
                  </a:cubicBezTo>
                  <a:cubicBezTo>
                    <a:pt x="3896" y="4114"/>
                    <a:pt x="4815" y="3195"/>
                    <a:pt x="4815" y="2057"/>
                  </a:cubicBezTo>
                  <a:cubicBezTo>
                    <a:pt x="4815" y="821"/>
                    <a:pt x="3801" y="0"/>
                    <a:pt x="274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1" name="Google Shape;4031;p57"/>
            <p:cNvSpPr/>
            <p:nvPr/>
          </p:nvSpPr>
          <p:spPr>
            <a:xfrm>
              <a:off x="6590425" y="1316050"/>
              <a:ext cx="48425" cy="41475"/>
            </a:xfrm>
            <a:custGeom>
              <a:rect b="b" l="l" r="r" t="t"/>
              <a:pathLst>
                <a:path extrusionOk="0" h="1659" w="1937">
                  <a:moveTo>
                    <a:pt x="1114" y="1"/>
                  </a:moveTo>
                  <a:cubicBezTo>
                    <a:pt x="376" y="1"/>
                    <a:pt x="1" y="896"/>
                    <a:pt x="521" y="1416"/>
                  </a:cubicBezTo>
                  <a:cubicBezTo>
                    <a:pt x="692" y="1583"/>
                    <a:pt x="899" y="1658"/>
                    <a:pt x="1102" y="1658"/>
                  </a:cubicBezTo>
                  <a:cubicBezTo>
                    <a:pt x="1529" y="1658"/>
                    <a:pt x="1936" y="1324"/>
                    <a:pt x="1936" y="823"/>
                  </a:cubicBezTo>
                  <a:cubicBezTo>
                    <a:pt x="1936" y="376"/>
                    <a:pt x="1573" y="1"/>
                    <a:pt x="11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2" name="Google Shape;4032;p57"/>
            <p:cNvSpPr/>
            <p:nvPr/>
          </p:nvSpPr>
          <p:spPr>
            <a:xfrm>
              <a:off x="3219375" y="1617800"/>
              <a:ext cx="120075" cy="102925"/>
            </a:xfrm>
            <a:custGeom>
              <a:rect b="b" l="l" r="r" t="t"/>
              <a:pathLst>
                <a:path extrusionOk="0" h="4117" w="4803">
                  <a:moveTo>
                    <a:pt x="2737" y="0"/>
                  </a:moveTo>
                  <a:cubicBezTo>
                    <a:pt x="2231" y="0"/>
                    <a:pt x="1714" y="189"/>
                    <a:pt x="1294" y="608"/>
                  </a:cubicBezTo>
                  <a:cubicBezTo>
                    <a:pt x="0" y="1903"/>
                    <a:pt x="919" y="4116"/>
                    <a:pt x="2746" y="4116"/>
                  </a:cubicBezTo>
                  <a:cubicBezTo>
                    <a:pt x="3883" y="4116"/>
                    <a:pt x="4802" y="3197"/>
                    <a:pt x="4802" y="2060"/>
                  </a:cubicBezTo>
                  <a:cubicBezTo>
                    <a:pt x="4802"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3" name="Google Shape;4033;p57"/>
            <p:cNvSpPr/>
            <p:nvPr/>
          </p:nvSpPr>
          <p:spPr>
            <a:xfrm>
              <a:off x="3267150" y="1648725"/>
              <a:ext cx="41450" cy="41450"/>
            </a:xfrm>
            <a:custGeom>
              <a:rect b="b" l="l" r="r" t="t"/>
              <a:pathLst>
                <a:path extrusionOk="0" h="1658" w="1658">
                  <a:moveTo>
                    <a:pt x="835" y="0"/>
                  </a:moveTo>
                  <a:cubicBezTo>
                    <a:pt x="375" y="0"/>
                    <a:pt x="0" y="363"/>
                    <a:pt x="0" y="823"/>
                  </a:cubicBezTo>
                  <a:cubicBezTo>
                    <a:pt x="0" y="1283"/>
                    <a:pt x="375"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4" name="Google Shape;4034;p57"/>
            <p:cNvSpPr/>
            <p:nvPr/>
          </p:nvSpPr>
          <p:spPr>
            <a:xfrm>
              <a:off x="4287500"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5" name="Google Shape;4035;p57"/>
            <p:cNvSpPr/>
            <p:nvPr/>
          </p:nvSpPr>
          <p:spPr>
            <a:xfrm>
              <a:off x="4335600" y="1486625"/>
              <a:ext cx="41450" cy="41450"/>
            </a:xfrm>
            <a:custGeom>
              <a:rect b="b" l="l" r="r" t="t"/>
              <a:pathLst>
                <a:path extrusionOk="0" h="1658" w="1658">
                  <a:moveTo>
                    <a:pt x="835" y="0"/>
                  </a:moveTo>
                  <a:cubicBezTo>
                    <a:pt x="375" y="0"/>
                    <a:pt x="0" y="375"/>
                    <a:pt x="0" y="835"/>
                  </a:cubicBezTo>
                  <a:cubicBezTo>
                    <a:pt x="0" y="1283"/>
                    <a:pt x="375" y="1658"/>
                    <a:pt x="835" y="1658"/>
                  </a:cubicBezTo>
                  <a:cubicBezTo>
                    <a:pt x="1295" y="1658"/>
                    <a:pt x="1657" y="1283"/>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6" name="Google Shape;4036;p57"/>
            <p:cNvSpPr/>
            <p:nvPr/>
          </p:nvSpPr>
          <p:spPr>
            <a:xfrm>
              <a:off x="5316025" y="3027225"/>
              <a:ext cx="120100" cy="103075"/>
            </a:xfrm>
            <a:custGeom>
              <a:rect b="b" l="l" r="r" t="t"/>
              <a:pathLst>
                <a:path extrusionOk="0" h="4123" w="4804">
                  <a:moveTo>
                    <a:pt x="2738" y="1"/>
                  </a:moveTo>
                  <a:cubicBezTo>
                    <a:pt x="2232" y="1"/>
                    <a:pt x="1715" y="190"/>
                    <a:pt x="1295" y="614"/>
                  </a:cubicBezTo>
                  <a:cubicBezTo>
                    <a:pt x="1" y="1909"/>
                    <a:pt x="908"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7" name="Google Shape;4037;p57"/>
            <p:cNvSpPr/>
            <p:nvPr/>
          </p:nvSpPr>
          <p:spPr>
            <a:xfrm>
              <a:off x="5363825" y="3058000"/>
              <a:ext cx="41450" cy="41450"/>
            </a:xfrm>
            <a:custGeom>
              <a:rect b="b" l="l" r="r" t="t"/>
              <a:pathLst>
                <a:path extrusionOk="0" h="1658" w="1658">
                  <a:moveTo>
                    <a:pt x="835" y="0"/>
                  </a:moveTo>
                  <a:cubicBezTo>
                    <a:pt x="375" y="0"/>
                    <a:pt x="0" y="375"/>
                    <a:pt x="0" y="835"/>
                  </a:cubicBezTo>
                  <a:cubicBezTo>
                    <a:pt x="0" y="1294"/>
                    <a:pt x="375" y="1657"/>
                    <a:pt x="835" y="1657"/>
                  </a:cubicBezTo>
                  <a:cubicBezTo>
                    <a:pt x="1295" y="1657"/>
                    <a:pt x="1657" y="1294"/>
                    <a:pt x="1657" y="835"/>
                  </a:cubicBezTo>
                  <a:cubicBezTo>
                    <a:pt x="1657"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8" name="Google Shape;4038;p57"/>
            <p:cNvSpPr/>
            <p:nvPr/>
          </p:nvSpPr>
          <p:spPr>
            <a:xfrm>
              <a:off x="5252225" y="2094775"/>
              <a:ext cx="120075" cy="102850"/>
            </a:xfrm>
            <a:custGeom>
              <a:rect b="b" l="l" r="r" t="t"/>
              <a:pathLst>
                <a:path extrusionOk="0" h="4114" w="4803">
                  <a:moveTo>
                    <a:pt x="2736" y="1"/>
                  </a:moveTo>
                  <a:cubicBezTo>
                    <a:pt x="2232" y="1"/>
                    <a:pt x="1717" y="188"/>
                    <a:pt x="1295" y="606"/>
                  </a:cubicBezTo>
                  <a:cubicBezTo>
                    <a:pt x="1" y="1900"/>
                    <a:pt x="920" y="4114"/>
                    <a:pt x="2746" y="4114"/>
                  </a:cubicBezTo>
                  <a:cubicBezTo>
                    <a:pt x="3884" y="4114"/>
                    <a:pt x="4803" y="3195"/>
                    <a:pt x="4803" y="2070"/>
                  </a:cubicBezTo>
                  <a:cubicBezTo>
                    <a:pt x="4803" y="824"/>
                    <a:pt x="3793" y="1"/>
                    <a:pt x="273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39" name="Google Shape;4039;p57"/>
            <p:cNvSpPr/>
            <p:nvPr/>
          </p:nvSpPr>
          <p:spPr>
            <a:xfrm>
              <a:off x="5300300" y="2125625"/>
              <a:ext cx="41475" cy="41475"/>
            </a:xfrm>
            <a:custGeom>
              <a:rect b="b" l="l" r="r" t="t"/>
              <a:pathLst>
                <a:path extrusionOk="0" h="1659" w="1659">
                  <a:moveTo>
                    <a:pt x="823" y="1"/>
                  </a:moveTo>
                  <a:cubicBezTo>
                    <a:pt x="376" y="1"/>
                    <a:pt x="1" y="364"/>
                    <a:pt x="1" y="823"/>
                  </a:cubicBezTo>
                  <a:cubicBezTo>
                    <a:pt x="1" y="1283"/>
                    <a:pt x="376"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0" name="Google Shape;4040;p57"/>
            <p:cNvSpPr/>
            <p:nvPr/>
          </p:nvSpPr>
          <p:spPr>
            <a:xfrm>
              <a:off x="5798100" y="2508725"/>
              <a:ext cx="120375" cy="102925"/>
            </a:xfrm>
            <a:custGeom>
              <a:rect b="b" l="l" r="r" t="t"/>
              <a:pathLst>
                <a:path extrusionOk="0" h="4117" w="4815">
                  <a:moveTo>
                    <a:pt x="2740" y="0"/>
                  </a:moveTo>
                  <a:cubicBezTo>
                    <a:pt x="2232" y="0"/>
                    <a:pt x="1714" y="189"/>
                    <a:pt x="1295" y="608"/>
                  </a:cubicBezTo>
                  <a:cubicBezTo>
                    <a:pt x="0" y="1903"/>
                    <a:pt x="920" y="4116"/>
                    <a:pt x="2758" y="4116"/>
                  </a:cubicBezTo>
                  <a:cubicBezTo>
                    <a:pt x="3883" y="4116"/>
                    <a:pt x="4815" y="3197"/>
                    <a:pt x="4815" y="2060"/>
                  </a:cubicBezTo>
                  <a:cubicBezTo>
                    <a:pt x="4815" y="817"/>
                    <a:pt x="3798" y="0"/>
                    <a:pt x="274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1" name="Google Shape;4041;p57"/>
            <p:cNvSpPr/>
            <p:nvPr/>
          </p:nvSpPr>
          <p:spPr>
            <a:xfrm>
              <a:off x="5839225" y="2539650"/>
              <a:ext cx="48400" cy="41450"/>
            </a:xfrm>
            <a:custGeom>
              <a:rect b="b" l="l" r="r" t="t"/>
              <a:pathLst>
                <a:path extrusionOk="0" h="1658" w="1936">
                  <a:moveTo>
                    <a:pt x="1134" y="0"/>
                  </a:moveTo>
                  <a:cubicBezTo>
                    <a:pt x="1127" y="0"/>
                    <a:pt x="1120" y="0"/>
                    <a:pt x="1113" y="0"/>
                  </a:cubicBezTo>
                  <a:cubicBezTo>
                    <a:pt x="363" y="0"/>
                    <a:pt x="0" y="883"/>
                    <a:pt x="521" y="1416"/>
                  </a:cubicBezTo>
                  <a:cubicBezTo>
                    <a:pt x="691" y="1583"/>
                    <a:pt x="899" y="1657"/>
                    <a:pt x="1101" y="1657"/>
                  </a:cubicBezTo>
                  <a:cubicBezTo>
                    <a:pt x="1529" y="1657"/>
                    <a:pt x="1936" y="1324"/>
                    <a:pt x="1936" y="823"/>
                  </a:cubicBezTo>
                  <a:cubicBezTo>
                    <a:pt x="1936" y="370"/>
                    <a:pt x="1573" y="0"/>
                    <a:pt x="113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2" name="Google Shape;4042;p57"/>
            <p:cNvSpPr/>
            <p:nvPr/>
          </p:nvSpPr>
          <p:spPr>
            <a:xfrm>
              <a:off x="4906250" y="2323200"/>
              <a:ext cx="171500" cy="146925"/>
            </a:xfrm>
            <a:custGeom>
              <a:rect b="b" l="l" r="r" t="t"/>
              <a:pathLst>
                <a:path extrusionOk="0" h="5877" w="6860">
                  <a:moveTo>
                    <a:pt x="3909" y="0"/>
                  </a:moveTo>
                  <a:cubicBezTo>
                    <a:pt x="3187" y="0"/>
                    <a:pt x="2451" y="269"/>
                    <a:pt x="1852" y="868"/>
                  </a:cubicBezTo>
                  <a:cubicBezTo>
                    <a:pt x="1" y="2719"/>
                    <a:pt x="1307" y="5876"/>
                    <a:pt x="3920" y="5876"/>
                  </a:cubicBezTo>
                  <a:cubicBezTo>
                    <a:pt x="5541" y="5876"/>
                    <a:pt x="6848" y="4558"/>
                    <a:pt x="6860" y="2937"/>
                  </a:cubicBezTo>
                  <a:cubicBezTo>
                    <a:pt x="6860" y="1170"/>
                    <a:pt x="5416" y="0"/>
                    <a:pt x="390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3" name="Google Shape;4043;p57"/>
            <p:cNvSpPr/>
            <p:nvPr/>
          </p:nvSpPr>
          <p:spPr>
            <a:xfrm>
              <a:off x="4961600" y="2353950"/>
              <a:ext cx="85300" cy="85325"/>
            </a:xfrm>
            <a:custGeom>
              <a:rect b="b" l="l" r="r" t="t"/>
              <a:pathLst>
                <a:path extrusionOk="0" h="3413" w="3412">
                  <a:moveTo>
                    <a:pt x="1706" y="1"/>
                  </a:moveTo>
                  <a:cubicBezTo>
                    <a:pt x="763" y="1"/>
                    <a:pt x="1" y="763"/>
                    <a:pt x="1" y="1707"/>
                  </a:cubicBezTo>
                  <a:cubicBezTo>
                    <a:pt x="1" y="2650"/>
                    <a:pt x="763" y="3412"/>
                    <a:pt x="1706" y="3412"/>
                  </a:cubicBezTo>
                  <a:cubicBezTo>
                    <a:pt x="2650" y="3412"/>
                    <a:pt x="3412" y="2650"/>
                    <a:pt x="3412" y="1707"/>
                  </a:cubicBezTo>
                  <a:cubicBezTo>
                    <a:pt x="3412" y="763"/>
                    <a:pt x="2650" y="1"/>
                    <a:pt x="170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4" name="Google Shape;4044;p57"/>
            <p:cNvSpPr/>
            <p:nvPr/>
          </p:nvSpPr>
          <p:spPr>
            <a:xfrm>
              <a:off x="4807075" y="1778150"/>
              <a:ext cx="120375" cy="103150"/>
            </a:xfrm>
            <a:custGeom>
              <a:rect b="b" l="l" r="r" t="t"/>
              <a:pathLst>
                <a:path extrusionOk="0" h="4126" w="4815">
                  <a:moveTo>
                    <a:pt x="2742" y="1"/>
                  </a:moveTo>
                  <a:cubicBezTo>
                    <a:pt x="2238" y="1"/>
                    <a:pt x="1724" y="188"/>
                    <a:pt x="1307" y="606"/>
                  </a:cubicBezTo>
                  <a:cubicBezTo>
                    <a:pt x="0" y="1912"/>
                    <a:pt x="919" y="4126"/>
                    <a:pt x="2758" y="4126"/>
                  </a:cubicBezTo>
                  <a:cubicBezTo>
                    <a:pt x="3895" y="4114"/>
                    <a:pt x="4815" y="3194"/>
                    <a:pt x="4815" y="2069"/>
                  </a:cubicBezTo>
                  <a:cubicBezTo>
                    <a:pt x="4815" y="824"/>
                    <a:pt x="3799" y="1"/>
                    <a:pt x="274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5" name="Google Shape;4045;p57"/>
            <p:cNvSpPr/>
            <p:nvPr/>
          </p:nvSpPr>
          <p:spPr>
            <a:xfrm>
              <a:off x="4848200" y="1809000"/>
              <a:ext cx="48400" cy="41525"/>
            </a:xfrm>
            <a:custGeom>
              <a:rect b="b" l="l" r="r" t="t"/>
              <a:pathLst>
                <a:path extrusionOk="0" h="1661" w="1936">
                  <a:moveTo>
                    <a:pt x="1113" y="1"/>
                  </a:moveTo>
                  <a:cubicBezTo>
                    <a:pt x="375" y="1"/>
                    <a:pt x="0" y="896"/>
                    <a:pt x="520" y="1416"/>
                  </a:cubicBezTo>
                  <a:cubicBezTo>
                    <a:pt x="689" y="1585"/>
                    <a:pt x="898" y="1661"/>
                    <a:pt x="1103" y="1661"/>
                  </a:cubicBezTo>
                  <a:cubicBezTo>
                    <a:pt x="1528" y="1661"/>
                    <a:pt x="1936" y="1333"/>
                    <a:pt x="1936" y="835"/>
                  </a:cubicBezTo>
                  <a:cubicBezTo>
                    <a:pt x="1936" y="376"/>
                    <a:pt x="1573" y="1"/>
                    <a:pt x="111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6" name="Google Shape;4046;p57"/>
            <p:cNvSpPr/>
            <p:nvPr/>
          </p:nvSpPr>
          <p:spPr>
            <a:xfrm>
              <a:off x="6138625" y="1702250"/>
              <a:ext cx="120375" cy="103150"/>
            </a:xfrm>
            <a:custGeom>
              <a:rect b="b" l="l" r="r" t="t"/>
              <a:pathLst>
                <a:path extrusionOk="0" h="4126" w="4815">
                  <a:moveTo>
                    <a:pt x="2742" y="0"/>
                  </a:moveTo>
                  <a:cubicBezTo>
                    <a:pt x="2238" y="0"/>
                    <a:pt x="1724" y="187"/>
                    <a:pt x="1307" y="605"/>
                  </a:cubicBezTo>
                  <a:cubicBezTo>
                    <a:pt x="0" y="1912"/>
                    <a:pt x="920" y="4125"/>
                    <a:pt x="2758" y="4125"/>
                  </a:cubicBezTo>
                  <a:cubicBezTo>
                    <a:pt x="3895" y="4113"/>
                    <a:pt x="4815" y="3194"/>
                    <a:pt x="4815" y="2069"/>
                  </a:cubicBezTo>
                  <a:cubicBezTo>
                    <a:pt x="4815" y="824"/>
                    <a:pt x="3800" y="0"/>
                    <a:pt x="27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7" name="Google Shape;4047;p57"/>
            <p:cNvSpPr/>
            <p:nvPr/>
          </p:nvSpPr>
          <p:spPr>
            <a:xfrm>
              <a:off x="6179750" y="1733100"/>
              <a:ext cx="48400" cy="41525"/>
            </a:xfrm>
            <a:custGeom>
              <a:rect b="b" l="l" r="r" t="t"/>
              <a:pathLst>
                <a:path extrusionOk="0" h="1661" w="1936">
                  <a:moveTo>
                    <a:pt x="1113" y="0"/>
                  </a:moveTo>
                  <a:cubicBezTo>
                    <a:pt x="375" y="0"/>
                    <a:pt x="0" y="895"/>
                    <a:pt x="520" y="1416"/>
                  </a:cubicBezTo>
                  <a:cubicBezTo>
                    <a:pt x="693" y="1585"/>
                    <a:pt x="903" y="1660"/>
                    <a:pt x="1108" y="1660"/>
                  </a:cubicBezTo>
                  <a:cubicBezTo>
                    <a:pt x="1533" y="1660"/>
                    <a:pt x="1936" y="1333"/>
                    <a:pt x="1936" y="835"/>
                  </a:cubicBezTo>
                  <a:cubicBezTo>
                    <a:pt x="1936" y="375"/>
                    <a:pt x="1573"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8" name="Google Shape;4048;p57"/>
            <p:cNvSpPr/>
            <p:nvPr/>
          </p:nvSpPr>
          <p:spPr>
            <a:xfrm>
              <a:off x="3911000" y="2124650"/>
              <a:ext cx="147000" cy="125900"/>
            </a:xfrm>
            <a:custGeom>
              <a:rect b="b" l="l" r="r" t="t"/>
              <a:pathLst>
                <a:path extrusionOk="0" h="5036" w="5880">
                  <a:moveTo>
                    <a:pt x="3345" y="0"/>
                  </a:moveTo>
                  <a:cubicBezTo>
                    <a:pt x="2727" y="0"/>
                    <a:pt x="2097" y="229"/>
                    <a:pt x="1585" y="741"/>
                  </a:cubicBezTo>
                  <a:cubicBezTo>
                    <a:pt x="0" y="2326"/>
                    <a:pt x="1125" y="5036"/>
                    <a:pt x="3363" y="5036"/>
                  </a:cubicBezTo>
                  <a:cubicBezTo>
                    <a:pt x="4754" y="5036"/>
                    <a:pt x="5879" y="3911"/>
                    <a:pt x="5879" y="2520"/>
                  </a:cubicBezTo>
                  <a:cubicBezTo>
                    <a:pt x="5879" y="1005"/>
                    <a:pt x="4638" y="0"/>
                    <a:pt x="334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9" name="Google Shape;4049;p57"/>
            <p:cNvSpPr/>
            <p:nvPr/>
          </p:nvSpPr>
          <p:spPr>
            <a:xfrm>
              <a:off x="3952125" y="2155575"/>
              <a:ext cx="75325" cy="64275"/>
            </a:xfrm>
            <a:custGeom>
              <a:rect b="b" l="l" r="r" t="t"/>
              <a:pathLst>
                <a:path extrusionOk="0" h="2571" w="3013">
                  <a:moveTo>
                    <a:pt x="1718" y="0"/>
                  </a:moveTo>
                  <a:cubicBezTo>
                    <a:pt x="569" y="0"/>
                    <a:pt x="0" y="1379"/>
                    <a:pt x="811" y="2190"/>
                  </a:cubicBezTo>
                  <a:cubicBezTo>
                    <a:pt x="1074" y="2453"/>
                    <a:pt x="1398" y="2571"/>
                    <a:pt x="1715" y="2571"/>
                  </a:cubicBezTo>
                  <a:cubicBezTo>
                    <a:pt x="2377" y="2571"/>
                    <a:pt x="3013" y="2059"/>
                    <a:pt x="3013" y="1283"/>
                  </a:cubicBezTo>
                  <a:cubicBezTo>
                    <a:pt x="3013" y="581"/>
                    <a:pt x="2432" y="0"/>
                    <a:pt x="1718"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0" name="Google Shape;4050;p57"/>
            <p:cNvSpPr/>
            <p:nvPr/>
          </p:nvSpPr>
          <p:spPr>
            <a:xfrm>
              <a:off x="3674500" y="2074000"/>
              <a:ext cx="120100" cy="103075"/>
            </a:xfrm>
            <a:custGeom>
              <a:rect b="b" l="l" r="r" t="t"/>
              <a:pathLst>
                <a:path extrusionOk="0" h="4123" w="4804">
                  <a:moveTo>
                    <a:pt x="2738" y="1"/>
                  </a:moveTo>
                  <a:cubicBezTo>
                    <a:pt x="2231" y="1"/>
                    <a:pt x="1715" y="191"/>
                    <a:pt x="1295" y="614"/>
                  </a:cubicBezTo>
                  <a:cubicBezTo>
                    <a:pt x="1" y="1909"/>
                    <a:pt x="920" y="4122"/>
                    <a:pt x="2747" y="4122"/>
                  </a:cubicBezTo>
                  <a:cubicBezTo>
                    <a:pt x="3884" y="4122"/>
                    <a:pt x="4803" y="3203"/>
                    <a:pt x="4803" y="2066"/>
                  </a:cubicBezTo>
                  <a:cubicBezTo>
                    <a:pt x="4803" y="824"/>
                    <a:pt x="3793" y="1"/>
                    <a:pt x="273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1" name="Google Shape;4051;p57"/>
            <p:cNvSpPr/>
            <p:nvPr/>
          </p:nvSpPr>
          <p:spPr>
            <a:xfrm>
              <a:off x="3722600" y="2104775"/>
              <a:ext cx="41450" cy="41450"/>
            </a:xfrm>
            <a:custGeom>
              <a:rect b="b" l="l" r="r" t="t"/>
              <a:pathLst>
                <a:path extrusionOk="0" h="1658" w="1658">
                  <a:moveTo>
                    <a:pt x="823" y="0"/>
                  </a:moveTo>
                  <a:cubicBezTo>
                    <a:pt x="363" y="0"/>
                    <a:pt x="0" y="375"/>
                    <a:pt x="0" y="835"/>
                  </a:cubicBezTo>
                  <a:cubicBezTo>
                    <a:pt x="0" y="1295"/>
                    <a:pt x="363" y="1657"/>
                    <a:pt x="823" y="1657"/>
                  </a:cubicBezTo>
                  <a:cubicBezTo>
                    <a:pt x="1282" y="1657"/>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2" name="Google Shape;4052;p57"/>
            <p:cNvSpPr/>
            <p:nvPr/>
          </p:nvSpPr>
          <p:spPr>
            <a:xfrm>
              <a:off x="3946975" y="14557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84" y="4113"/>
                    <a:pt x="4803" y="3206"/>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3" name="Google Shape;4053;p57"/>
            <p:cNvSpPr/>
            <p:nvPr/>
          </p:nvSpPr>
          <p:spPr>
            <a:xfrm>
              <a:off x="3988200" y="1486925"/>
              <a:ext cx="48325" cy="41350"/>
            </a:xfrm>
            <a:custGeom>
              <a:rect b="b" l="l" r="r" t="t"/>
              <a:pathLst>
                <a:path extrusionOk="0" h="1654" w="1933">
                  <a:moveTo>
                    <a:pt x="1131" y="0"/>
                  </a:moveTo>
                  <a:cubicBezTo>
                    <a:pt x="1124" y="0"/>
                    <a:pt x="1117" y="0"/>
                    <a:pt x="1110" y="1"/>
                  </a:cubicBezTo>
                  <a:cubicBezTo>
                    <a:pt x="1105" y="0"/>
                    <a:pt x="1100" y="0"/>
                    <a:pt x="1095" y="0"/>
                  </a:cubicBezTo>
                  <a:cubicBezTo>
                    <a:pt x="367" y="0"/>
                    <a:pt x="0" y="887"/>
                    <a:pt x="517" y="1404"/>
                  </a:cubicBezTo>
                  <a:cubicBezTo>
                    <a:pt x="686" y="1577"/>
                    <a:pt x="895" y="1654"/>
                    <a:pt x="1100" y="1654"/>
                  </a:cubicBezTo>
                  <a:cubicBezTo>
                    <a:pt x="1525" y="1654"/>
                    <a:pt x="1932" y="1321"/>
                    <a:pt x="1932" y="823"/>
                  </a:cubicBezTo>
                  <a:cubicBezTo>
                    <a:pt x="1932" y="371"/>
                    <a:pt x="1569" y="0"/>
                    <a:pt x="113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4" name="Google Shape;4054;p57"/>
            <p:cNvSpPr/>
            <p:nvPr/>
          </p:nvSpPr>
          <p:spPr>
            <a:xfrm>
              <a:off x="3695075" y="1819575"/>
              <a:ext cx="120075" cy="103150"/>
            </a:xfrm>
            <a:custGeom>
              <a:rect b="b" l="l" r="r" t="t"/>
              <a:pathLst>
                <a:path extrusionOk="0" h="4126" w="4803">
                  <a:moveTo>
                    <a:pt x="2730" y="1"/>
                  </a:moveTo>
                  <a:cubicBezTo>
                    <a:pt x="2226" y="1"/>
                    <a:pt x="1712" y="188"/>
                    <a:pt x="1295" y="606"/>
                  </a:cubicBezTo>
                  <a:cubicBezTo>
                    <a:pt x="0" y="1912"/>
                    <a:pt x="920" y="4126"/>
                    <a:pt x="2758" y="4126"/>
                  </a:cubicBezTo>
                  <a:cubicBezTo>
                    <a:pt x="3883" y="4114"/>
                    <a:pt x="4803" y="3195"/>
                    <a:pt x="4803" y="2070"/>
                  </a:cubicBezTo>
                  <a:cubicBezTo>
                    <a:pt x="4803" y="824"/>
                    <a:pt x="3787"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5" name="Google Shape;4055;p57"/>
            <p:cNvSpPr/>
            <p:nvPr/>
          </p:nvSpPr>
          <p:spPr>
            <a:xfrm>
              <a:off x="3743150" y="1850425"/>
              <a:ext cx="41450" cy="41475"/>
            </a:xfrm>
            <a:custGeom>
              <a:rect b="b" l="l" r="r" t="t"/>
              <a:pathLst>
                <a:path extrusionOk="0" h="1659" w="1658">
                  <a:moveTo>
                    <a:pt x="823" y="1"/>
                  </a:moveTo>
                  <a:cubicBezTo>
                    <a:pt x="376" y="1"/>
                    <a:pt x="1" y="376"/>
                    <a:pt x="1" y="836"/>
                  </a:cubicBezTo>
                  <a:cubicBezTo>
                    <a:pt x="1" y="1295"/>
                    <a:pt x="376" y="1658"/>
                    <a:pt x="823" y="1658"/>
                  </a:cubicBezTo>
                  <a:cubicBezTo>
                    <a:pt x="1283" y="1658"/>
                    <a:pt x="1658" y="1295"/>
                    <a:pt x="1658" y="836"/>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6" name="Google Shape;4056;p57"/>
            <p:cNvSpPr/>
            <p:nvPr/>
          </p:nvSpPr>
          <p:spPr>
            <a:xfrm>
              <a:off x="2320275" y="1902450"/>
              <a:ext cx="120075" cy="103150"/>
            </a:xfrm>
            <a:custGeom>
              <a:rect b="b" l="l" r="r" t="t"/>
              <a:pathLst>
                <a:path extrusionOk="0" h="4126" w="4803">
                  <a:moveTo>
                    <a:pt x="2730" y="0"/>
                  </a:moveTo>
                  <a:cubicBezTo>
                    <a:pt x="2226" y="0"/>
                    <a:pt x="1712" y="187"/>
                    <a:pt x="1295" y="605"/>
                  </a:cubicBezTo>
                  <a:cubicBezTo>
                    <a:pt x="0" y="1912"/>
                    <a:pt x="920" y="4125"/>
                    <a:pt x="2758"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7" name="Google Shape;4057;p57"/>
            <p:cNvSpPr/>
            <p:nvPr/>
          </p:nvSpPr>
          <p:spPr>
            <a:xfrm>
              <a:off x="2368350" y="1933300"/>
              <a:ext cx="41450" cy="41450"/>
            </a:xfrm>
            <a:custGeom>
              <a:rect b="b" l="l" r="r" t="t"/>
              <a:pathLst>
                <a:path extrusionOk="0" h="1658" w="1658">
                  <a:moveTo>
                    <a:pt x="835" y="0"/>
                  </a:moveTo>
                  <a:cubicBezTo>
                    <a:pt x="376" y="0"/>
                    <a:pt x="1" y="375"/>
                    <a:pt x="1" y="835"/>
                  </a:cubicBezTo>
                  <a:cubicBezTo>
                    <a:pt x="1" y="1295"/>
                    <a:pt x="376" y="1658"/>
                    <a:pt x="835" y="1658"/>
                  </a:cubicBezTo>
                  <a:cubicBezTo>
                    <a:pt x="1295" y="1658"/>
                    <a:pt x="1658" y="1295"/>
                    <a:pt x="1658" y="835"/>
                  </a:cubicBezTo>
                  <a:cubicBezTo>
                    <a:pt x="1658" y="375"/>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8" name="Google Shape;4058;p57"/>
            <p:cNvSpPr/>
            <p:nvPr/>
          </p:nvSpPr>
          <p:spPr>
            <a:xfrm>
              <a:off x="2371375" y="1149525"/>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9" name="Google Shape;4059;p57"/>
            <p:cNvSpPr/>
            <p:nvPr/>
          </p:nvSpPr>
          <p:spPr>
            <a:xfrm>
              <a:off x="2419475" y="1180275"/>
              <a:ext cx="41450" cy="41450"/>
            </a:xfrm>
            <a:custGeom>
              <a:rect b="b" l="l" r="r" t="t"/>
              <a:pathLst>
                <a:path extrusionOk="0" h="1658" w="1658">
                  <a:moveTo>
                    <a:pt x="823" y="0"/>
                  </a:moveTo>
                  <a:cubicBezTo>
                    <a:pt x="363" y="0"/>
                    <a:pt x="0" y="375"/>
                    <a:pt x="0" y="835"/>
                  </a:cubicBezTo>
                  <a:cubicBezTo>
                    <a:pt x="0" y="1295"/>
                    <a:pt x="363" y="1658"/>
                    <a:pt x="823" y="1658"/>
                  </a:cubicBezTo>
                  <a:cubicBezTo>
                    <a:pt x="1282" y="1658"/>
                    <a:pt x="1657" y="1295"/>
                    <a:pt x="1657" y="835"/>
                  </a:cubicBezTo>
                  <a:cubicBezTo>
                    <a:pt x="1657" y="375"/>
                    <a:pt x="1282"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0" name="Google Shape;4060;p57"/>
            <p:cNvSpPr/>
            <p:nvPr/>
          </p:nvSpPr>
          <p:spPr>
            <a:xfrm>
              <a:off x="1965525" y="743275"/>
              <a:ext cx="120100" cy="102850"/>
            </a:xfrm>
            <a:custGeom>
              <a:rect b="b" l="l" r="r" t="t"/>
              <a:pathLst>
                <a:path extrusionOk="0" h="4114" w="4804">
                  <a:moveTo>
                    <a:pt x="2731" y="0"/>
                  </a:moveTo>
                  <a:cubicBezTo>
                    <a:pt x="2227" y="0"/>
                    <a:pt x="1713" y="188"/>
                    <a:pt x="1295" y="605"/>
                  </a:cubicBezTo>
                  <a:cubicBezTo>
                    <a:pt x="1" y="1900"/>
                    <a:pt x="920" y="4114"/>
                    <a:pt x="2747" y="4114"/>
                  </a:cubicBezTo>
                  <a:cubicBezTo>
                    <a:pt x="3884" y="4114"/>
                    <a:pt x="4803" y="3194"/>
                    <a:pt x="4803" y="2069"/>
                  </a:cubicBezTo>
                  <a:cubicBezTo>
                    <a:pt x="4803" y="824"/>
                    <a:pt x="3788" y="0"/>
                    <a:pt x="27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1" name="Google Shape;4061;p57"/>
            <p:cNvSpPr/>
            <p:nvPr/>
          </p:nvSpPr>
          <p:spPr>
            <a:xfrm>
              <a:off x="2013325" y="774125"/>
              <a:ext cx="41450" cy="41450"/>
            </a:xfrm>
            <a:custGeom>
              <a:rect b="b" l="l" r="r" t="t"/>
              <a:pathLst>
                <a:path extrusionOk="0" h="1658" w="1658">
                  <a:moveTo>
                    <a:pt x="835" y="1"/>
                  </a:moveTo>
                  <a:cubicBezTo>
                    <a:pt x="375" y="1"/>
                    <a:pt x="0" y="376"/>
                    <a:pt x="0" y="823"/>
                  </a:cubicBezTo>
                  <a:cubicBezTo>
                    <a:pt x="0" y="1283"/>
                    <a:pt x="375" y="1658"/>
                    <a:pt x="835" y="1658"/>
                  </a:cubicBezTo>
                  <a:cubicBezTo>
                    <a:pt x="1294" y="1658"/>
                    <a:pt x="1657" y="1283"/>
                    <a:pt x="1657" y="823"/>
                  </a:cubicBezTo>
                  <a:cubicBezTo>
                    <a:pt x="1657" y="376"/>
                    <a:pt x="1294"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2" name="Google Shape;4062;p57"/>
            <p:cNvSpPr/>
            <p:nvPr/>
          </p:nvSpPr>
          <p:spPr>
            <a:xfrm>
              <a:off x="1650400" y="859700"/>
              <a:ext cx="120100" cy="103150"/>
            </a:xfrm>
            <a:custGeom>
              <a:rect b="b" l="l" r="r" t="t"/>
              <a:pathLst>
                <a:path extrusionOk="0" h="4126" w="4804">
                  <a:moveTo>
                    <a:pt x="2731" y="1"/>
                  </a:moveTo>
                  <a:cubicBezTo>
                    <a:pt x="2227" y="1"/>
                    <a:pt x="1713" y="188"/>
                    <a:pt x="1295" y="606"/>
                  </a:cubicBezTo>
                  <a:cubicBezTo>
                    <a:pt x="1" y="1900"/>
                    <a:pt x="908" y="4114"/>
                    <a:pt x="2747" y="4126"/>
                  </a:cubicBezTo>
                  <a:cubicBezTo>
                    <a:pt x="3884" y="4114"/>
                    <a:pt x="4803" y="3194"/>
                    <a:pt x="4803" y="2069"/>
                  </a:cubicBezTo>
                  <a:cubicBezTo>
                    <a:pt x="4803" y="824"/>
                    <a:pt x="3788" y="1"/>
                    <a:pt x="273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3" name="Google Shape;4063;p57"/>
            <p:cNvSpPr/>
            <p:nvPr/>
          </p:nvSpPr>
          <p:spPr>
            <a:xfrm>
              <a:off x="1698200" y="890550"/>
              <a:ext cx="41450" cy="41475"/>
            </a:xfrm>
            <a:custGeom>
              <a:rect b="b" l="l" r="r" t="t"/>
              <a:pathLst>
                <a:path extrusionOk="0" h="1659" w="1658">
                  <a:moveTo>
                    <a:pt x="835" y="1"/>
                  </a:moveTo>
                  <a:cubicBezTo>
                    <a:pt x="375" y="1"/>
                    <a:pt x="0" y="376"/>
                    <a:pt x="0" y="835"/>
                  </a:cubicBezTo>
                  <a:cubicBezTo>
                    <a:pt x="0" y="1283"/>
                    <a:pt x="375" y="1658"/>
                    <a:pt x="835" y="1658"/>
                  </a:cubicBezTo>
                  <a:cubicBezTo>
                    <a:pt x="1295" y="1658"/>
                    <a:pt x="1657" y="1283"/>
                    <a:pt x="1657" y="835"/>
                  </a:cubicBezTo>
                  <a:cubicBezTo>
                    <a:pt x="1657"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4" name="Google Shape;4064;p57"/>
            <p:cNvSpPr/>
            <p:nvPr/>
          </p:nvSpPr>
          <p:spPr>
            <a:xfrm>
              <a:off x="1564225" y="1128850"/>
              <a:ext cx="120075" cy="102850"/>
            </a:xfrm>
            <a:custGeom>
              <a:rect b="b" l="l" r="r" t="t"/>
              <a:pathLst>
                <a:path extrusionOk="0" h="4114" w="4803">
                  <a:moveTo>
                    <a:pt x="2732" y="0"/>
                  </a:moveTo>
                  <a:cubicBezTo>
                    <a:pt x="2227" y="0"/>
                    <a:pt x="1713" y="188"/>
                    <a:pt x="1295" y="606"/>
                  </a:cubicBezTo>
                  <a:cubicBezTo>
                    <a:pt x="0" y="1900"/>
                    <a:pt x="908" y="4114"/>
                    <a:pt x="2746" y="4114"/>
                  </a:cubicBezTo>
                  <a:cubicBezTo>
                    <a:pt x="3883" y="4114"/>
                    <a:pt x="4803" y="3195"/>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5" name="Google Shape;4065;p57"/>
            <p:cNvSpPr/>
            <p:nvPr/>
          </p:nvSpPr>
          <p:spPr>
            <a:xfrm>
              <a:off x="1612000" y="1159700"/>
              <a:ext cx="41450" cy="41475"/>
            </a:xfrm>
            <a:custGeom>
              <a:rect b="b" l="l" r="r" t="t"/>
              <a:pathLst>
                <a:path extrusionOk="0" h="1659" w="1658">
                  <a:moveTo>
                    <a:pt x="835" y="1"/>
                  </a:moveTo>
                  <a:cubicBezTo>
                    <a:pt x="376" y="1"/>
                    <a:pt x="1" y="376"/>
                    <a:pt x="1" y="823"/>
                  </a:cubicBezTo>
                  <a:cubicBezTo>
                    <a:pt x="1" y="1283"/>
                    <a:pt x="376" y="1658"/>
                    <a:pt x="835" y="1658"/>
                  </a:cubicBezTo>
                  <a:cubicBezTo>
                    <a:pt x="1295" y="1658"/>
                    <a:pt x="1658" y="1283"/>
                    <a:pt x="1658" y="823"/>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6" name="Google Shape;4066;p57"/>
            <p:cNvSpPr/>
            <p:nvPr/>
          </p:nvSpPr>
          <p:spPr>
            <a:xfrm>
              <a:off x="1259375" y="1031175"/>
              <a:ext cx="120100" cy="102850"/>
            </a:xfrm>
            <a:custGeom>
              <a:rect b="b" l="l" r="r" t="t"/>
              <a:pathLst>
                <a:path extrusionOk="0" h="4114" w="4804">
                  <a:moveTo>
                    <a:pt x="2732" y="0"/>
                  </a:moveTo>
                  <a:cubicBezTo>
                    <a:pt x="2228" y="0"/>
                    <a:pt x="1713" y="187"/>
                    <a:pt x="1295" y="606"/>
                  </a:cubicBezTo>
                  <a:cubicBezTo>
                    <a:pt x="1" y="1900"/>
                    <a:pt x="908" y="4114"/>
                    <a:pt x="2747" y="4114"/>
                  </a:cubicBezTo>
                  <a:cubicBezTo>
                    <a:pt x="3872"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7" name="Google Shape;4067;p57"/>
            <p:cNvSpPr/>
            <p:nvPr/>
          </p:nvSpPr>
          <p:spPr>
            <a:xfrm>
              <a:off x="1307175" y="1062025"/>
              <a:ext cx="41450" cy="41450"/>
            </a:xfrm>
            <a:custGeom>
              <a:rect b="b" l="l" r="r" t="t"/>
              <a:pathLst>
                <a:path extrusionOk="0" h="1658" w="1658">
                  <a:moveTo>
                    <a:pt x="835" y="1"/>
                  </a:moveTo>
                  <a:cubicBezTo>
                    <a:pt x="375" y="1"/>
                    <a:pt x="0" y="364"/>
                    <a:pt x="0" y="823"/>
                  </a:cubicBezTo>
                  <a:cubicBezTo>
                    <a:pt x="0" y="1283"/>
                    <a:pt x="375" y="1658"/>
                    <a:pt x="835" y="1658"/>
                  </a:cubicBezTo>
                  <a:cubicBezTo>
                    <a:pt x="1282" y="1658"/>
                    <a:pt x="1657" y="1283"/>
                    <a:pt x="1657" y="823"/>
                  </a:cubicBezTo>
                  <a:cubicBezTo>
                    <a:pt x="1657" y="364"/>
                    <a:pt x="1282"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8" name="Google Shape;4068;p57"/>
            <p:cNvSpPr/>
            <p:nvPr/>
          </p:nvSpPr>
          <p:spPr>
            <a:xfrm>
              <a:off x="1437800" y="1312050"/>
              <a:ext cx="120100" cy="102925"/>
            </a:xfrm>
            <a:custGeom>
              <a:rect b="b" l="l" r="r" t="t"/>
              <a:pathLst>
                <a:path extrusionOk="0" h="4117" w="4804">
                  <a:moveTo>
                    <a:pt x="2726" y="1"/>
                  </a:moveTo>
                  <a:cubicBezTo>
                    <a:pt x="2219" y="1"/>
                    <a:pt x="1703" y="189"/>
                    <a:pt x="1283" y="608"/>
                  </a:cubicBezTo>
                  <a:cubicBezTo>
                    <a:pt x="1" y="1903"/>
                    <a:pt x="908" y="4117"/>
                    <a:pt x="2747" y="4117"/>
                  </a:cubicBezTo>
                  <a:cubicBezTo>
                    <a:pt x="3872" y="4104"/>
                    <a:pt x="4791" y="3185"/>
                    <a:pt x="4803" y="2060"/>
                  </a:cubicBezTo>
                  <a:cubicBezTo>
                    <a:pt x="4795" y="818"/>
                    <a:pt x="3782" y="1"/>
                    <a:pt x="27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9" name="Google Shape;4069;p57"/>
            <p:cNvSpPr/>
            <p:nvPr/>
          </p:nvSpPr>
          <p:spPr>
            <a:xfrm>
              <a:off x="1485600" y="1342675"/>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0" name="Google Shape;4070;p57"/>
            <p:cNvSpPr/>
            <p:nvPr/>
          </p:nvSpPr>
          <p:spPr>
            <a:xfrm>
              <a:off x="1315025" y="1203175"/>
              <a:ext cx="120100" cy="102925"/>
            </a:xfrm>
            <a:custGeom>
              <a:rect b="b" l="l" r="r" t="t"/>
              <a:pathLst>
                <a:path extrusionOk="0" h="4117" w="4804">
                  <a:moveTo>
                    <a:pt x="2737" y="1"/>
                  </a:moveTo>
                  <a:cubicBezTo>
                    <a:pt x="2231" y="1"/>
                    <a:pt x="1715" y="189"/>
                    <a:pt x="1295" y="609"/>
                  </a:cubicBezTo>
                  <a:cubicBezTo>
                    <a:pt x="1" y="1903"/>
                    <a:pt x="920" y="4117"/>
                    <a:pt x="2759" y="4117"/>
                  </a:cubicBezTo>
                  <a:cubicBezTo>
                    <a:pt x="3884" y="4117"/>
                    <a:pt x="4803" y="3197"/>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1" name="Google Shape;4071;p57"/>
            <p:cNvSpPr/>
            <p:nvPr/>
          </p:nvSpPr>
          <p:spPr>
            <a:xfrm>
              <a:off x="1363125" y="1233800"/>
              <a:ext cx="41450" cy="41450"/>
            </a:xfrm>
            <a:custGeom>
              <a:rect b="b" l="l" r="r" t="t"/>
              <a:pathLst>
                <a:path extrusionOk="0" h="1658" w="1658">
                  <a:moveTo>
                    <a:pt x="823" y="1"/>
                  </a:moveTo>
                  <a:cubicBezTo>
                    <a:pt x="375" y="1"/>
                    <a:pt x="0" y="376"/>
                    <a:pt x="0" y="835"/>
                  </a:cubicBezTo>
                  <a:cubicBezTo>
                    <a:pt x="0" y="1295"/>
                    <a:pt x="375"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2" name="Google Shape;4072;p57"/>
            <p:cNvSpPr/>
            <p:nvPr/>
          </p:nvSpPr>
          <p:spPr>
            <a:xfrm>
              <a:off x="2412800" y="797700"/>
              <a:ext cx="120100" cy="102850"/>
            </a:xfrm>
            <a:custGeom>
              <a:rect b="b" l="l" r="r" t="t"/>
              <a:pathLst>
                <a:path extrusionOk="0" h="4114" w="4804">
                  <a:moveTo>
                    <a:pt x="2732" y="1"/>
                  </a:moveTo>
                  <a:cubicBezTo>
                    <a:pt x="2228" y="1"/>
                    <a:pt x="1714" y="188"/>
                    <a:pt x="1295" y="606"/>
                  </a:cubicBezTo>
                  <a:cubicBezTo>
                    <a:pt x="1" y="1900"/>
                    <a:pt x="920" y="4114"/>
                    <a:pt x="2747" y="4114"/>
                  </a:cubicBezTo>
                  <a:cubicBezTo>
                    <a:pt x="3884"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3" name="Google Shape;4073;p57"/>
            <p:cNvSpPr/>
            <p:nvPr/>
          </p:nvSpPr>
          <p:spPr>
            <a:xfrm>
              <a:off x="2460900" y="828550"/>
              <a:ext cx="41450" cy="41475"/>
            </a:xfrm>
            <a:custGeom>
              <a:rect b="b" l="l" r="r" t="t"/>
              <a:pathLst>
                <a:path extrusionOk="0" h="1659" w="1658">
                  <a:moveTo>
                    <a:pt x="823" y="1"/>
                  </a:moveTo>
                  <a:cubicBezTo>
                    <a:pt x="363" y="1"/>
                    <a:pt x="0" y="364"/>
                    <a:pt x="0" y="824"/>
                  </a:cubicBezTo>
                  <a:cubicBezTo>
                    <a:pt x="0" y="1283"/>
                    <a:pt x="363"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4" name="Google Shape;4074;p57"/>
            <p:cNvSpPr/>
            <p:nvPr/>
          </p:nvSpPr>
          <p:spPr>
            <a:xfrm>
              <a:off x="3030350" y="1476350"/>
              <a:ext cx="120075" cy="103150"/>
            </a:xfrm>
            <a:custGeom>
              <a:rect b="b" l="l" r="r" t="t"/>
              <a:pathLst>
                <a:path extrusionOk="0" h="4126" w="4803">
                  <a:moveTo>
                    <a:pt x="2730" y="0"/>
                  </a:moveTo>
                  <a:cubicBezTo>
                    <a:pt x="2226" y="0"/>
                    <a:pt x="1713" y="187"/>
                    <a:pt x="1295" y="605"/>
                  </a:cubicBezTo>
                  <a:cubicBezTo>
                    <a:pt x="1" y="1899"/>
                    <a:pt x="920" y="4125"/>
                    <a:pt x="2746" y="4125"/>
                  </a:cubicBezTo>
                  <a:cubicBezTo>
                    <a:pt x="3884"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5" name="Google Shape;4075;p57"/>
            <p:cNvSpPr/>
            <p:nvPr/>
          </p:nvSpPr>
          <p:spPr>
            <a:xfrm>
              <a:off x="3078125" y="1507500"/>
              <a:ext cx="41475" cy="41450"/>
            </a:xfrm>
            <a:custGeom>
              <a:rect b="b" l="l" r="r" t="t"/>
              <a:pathLst>
                <a:path extrusionOk="0" h="1658" w="1659">
                  <a:moveTo>
                    <a:pt x="835" y="0"/>
                  </a:moveTo>
                  <a:cubicBezTo>
                    <a:pt x="376" y="0"/>
                    <a:pt x="1" y="363"/>
                    <a:pt x="1" y="823"/>
                  </a:cubicBezTo>
                  <a:cubicBezTo>
                    <a:pt x="1" y="1282"/>
                    <a:pt x="376" y="1657"/>
                    <a:pt x="835" y="1657"/>
                  </a:cubicBezTo>
                  <a:cubicBezTo>
                    <a:pt x="1295" y="1657"/>
                    <a:pt x="1658" y="1282"/>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6" name="Google Shape;4076;p57"/>
            <p:cNvSpPr/>
            <p:nvPr/>
          </p:nvSpPr>
          <p:spPr>
            <a:xfrm>
              <a:off x="2817750" y="1584900"/>
              <a:ext cx="120075" cy="103150"/>
            </a:xfrm>
            <a:custGeom>
              <a:rect b="b" l="l" r="r" t="t"/>
              <a:pathLst>
                <a:path extrusionOk="0" h="4126" w="4803">
                  <a:moveTo>
                    <a:pt x="2730" y="1"/>
                  </a:moveTo>
                  <a:cubicBezTo>
                    <a:pt x="2226" y="1"/>
                    <a:pt x="1713" y="188"/>
                    <a:pt x="1295" y="606"/>
                  </a:cubicBezTo>
                  <a:cubicBezTo>
                    <a:pt x="0" y="1900"/>
                    <a:pt x="920" y="4126"/>
                    <a:pt x="2759" y="4126"/>
                  </a:cubicBezTo>
                  <a:cubicBezTo>
                    <a:pt x="3884" y="4114"/>
                    <a:pt x="4803" y="3194"/>
                    <a:pt x="4803" y="2069"/>
                  </a:cubicBezTo>
                  <a:cubicBezTo>
                    <a:pt x="4803" y="824"/>
                    <a:pt x="3788" y="1"/>
                    <a:pt x="273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7" name="Google Shape;4077;p57"/>
            <p:cNvSpPr/>
            <p:nvPr/>
          </p:nvSpPr>
          <p:spPr>
            <a:xfrm>
              <a:off x="2865825" y="1615750"/>
              <a:ext cx="41475" cy="41475"/>
            </a:xfrm>
            <a:custGeom>
              <a:rect b="b" l="l" r="r" t="t"/>
              <a:pathLst>
                <a:path extrusionOk="0" h="1659" w="1659">
                  <a:moveTo>
                    <a:pt x="823" y="1"/>
                  </a:moveTo>
                  <a:cubicBezTo>
                    <a:pt x="376" y="1"/>
                    <a:pt x="1" y="376"/>
                    <a:pt x="1" y="823"/>
                  </a:cubicBezTo>
                  <a:cubicBezTo>
                    <a:pt x="1" y="1283"/>
                    <a:pt x="376"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8" name="Google Shape;4078;p57"/>
            <p:cNvSpPr/>
            <p:nvPr/>
          </p:nvSpPr>
          <p:spPr>
            <a:xfrm>
              <a:off x="2583075" y="1723100"/>
              <a:ext cx="120075" cy="102850"/>
            </a:xfrm>
            <a:custGeom>
              <a:rect b="b" l="l" r="r" t="t"/>
              <a:pathLst>
                <a:path extrusionOk="0" h="4114" w="4803">
                  <a:moveTo>
                    <a:pt x="2732" y="1"/>
                  </a:moveTo>
                  <a:cubicBezTo>
                    <a:pt x="2227" y="1"/>
                    <a:pt x="1713" y="188"/>
                    <a:pt x="1295" y="606"/>
                  </a:cubicBezTo>
                  <a:cubicBezTo>
                    <a:pt x="0" y="1900"/>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9" name="Google Shape;4079;p57"/>
            <p:cNvSpPr/>
            <p:nvPr/>
          </p:nvSpPr>
          <p:spPr>
            <a:xfrm>
              <a:off x="2631150" y="1753950"/>
              <a:ext cx="41475" cy="41475"/>
            </a:xfrm>
            <a:custGeom>
              <a:rect b="b" l="l" r="r" t="t"/>
              <a:pathLst>
                <a:path extrusionOk="0" h="1659" w="1659">
                  <a:moveTo>
                    <a:pt x="823" y="1"/>
                  </a:moveTo>
                  <a:cubicBezTo>
                    <a:pt x="364" y="1"/>
                    <a:pt x="1" y="364"/>
                    <a:pt x="1" y="824"/>
                  </a:cubicBezTo>
                  <a:cubicBezTo>
                    <a:pt x="1" y="1283"/>
                    <a:pt x="364" y="1658"/>
                    <a:pt x="823" y="1658"/>
                  </a:cubicBezTo>
                  <a:cubicBezTo>
                    <a:pt x="1283" y="1658"/>
                    <a:pt x="1658" y="1283"/>
                    <a:pt x="1658" y="824"/>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0" name="Google Shape;4080;p57"/>
            <p:cNvSpPr/>
            <p:nvPr/>
          </p:nvSpPr>
          <p:spPr>
            <a:xfrm>
              <a:off x="1041650" y="2365850"/>
              <a:ext cx="120075" cy="103050"/>
            </a:xfrm>
            <a:custGeom>
              <a:rect b="b" l="l" r="r" t="t"/>
              <a:pathLst>
                <a:path extrusionOk="0" h="4122" w="4803">
                  <a:moveTo>
                    <a:pt x="2737" y="0"/>
                  </a:moveTo>
                  <a:cubicBezTo>
                    <a:pt x="2231" y="0"/>
                    <a:pt x="1714" y="190"/>
                    <a:pt x="1294" y="614"/>
                  </a:cubicBezTo>
                  <a:cubicBezTo>
                    <a:pt x="0" y="1908"/>
                    <a:pt x="919" y="4122"/>
                    <a:pt x="2746" y="4122"/>
                  </a:cubicBezTo>
                  <a:cubicBezTo>
                    <a:pt x="3883" y="4122"/>
                    <a:pt x="4803" y="3202"/>
                    <a:pt x="4803" y="2065"/>
                  </a:cubicBezTo>
                  <a:cubicBezTo>
                    <a:pt x="4803" y="823"/>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1" name="Google Shape;4081;p57"/>
            <p:cNvSpPr/>
            <p:nvPr/>
          </p:nvSpPr>
          <p:spPr>
            <a:xfrm>
              <a:off x="1089725" y="2396600"/>
              <a:ext cx="41450" cy="41450"/>
            </a:xfrm>
            <a:custGeom>
              <a:rect b="b" l="l" r="r" t="t"/>
              <a:pathLst>
                <a:path extrusionOk="0" h="1658" w="1658">
                  <a:moveTo>
                    <a:pt x="823" y="1"/>
                  </a:moveTo>
                  <a:cubicBezTo>
                    <a:pt x="363" y="1"/>
                    <a:pt x="1" y="376"/>
                    <a:pt x="1" y="835"/>
                  </a:cubicBezTo>
                  <a:cubicBezTo>
                    <a:pt x="1" y="1295"/>
                    <a:pt x="363" y="1658"/>
                    <a:pt x="823" y="1658"/>
                  </a:cubicBezTo>
                  <a:cubicBezTo>
                    <a:pt x="1283" y="1658"/>
                    <a:pt x="1658" y="1295"/>
                    <a:pt x="1658" y="835"/>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2" name="Google Shape;4082;p57"/>
            <p:cNvSpPr/>
            <p:nvPr/>
          </p:nvSpPr>
          <p:spPr>
            <a:xfrm>
              <a:off x="1635600"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3" name="Google Shape;4083;p57"/>
            <p:cNvSpPr/>
            <p:nvPr/>
          </p:nvSpPr>
          <p:spPr>
            <a:xfrm>
              <a:off x="1683675" y="1871300"/>
              <a:ext cx="41450" cy="41450"/>
            </a:xfrm>
            <a:custGeom>
              <a:rect b="b" l="l" r="r" t="t"/>
              <a:pathLst>
                <a:path extrusionOk="0" h="1658" w="1658">
                  <a:moveTo>
                    <a:pt x="823" y="1"/>
                  </a:moveTo>
                  <a:cubicBezTo>
                    <a:pt x="363" y="1"/>
                    <a:pt x="1" y="363"/>
                    <a:pt x="1" y="823"/>
                  </a:cubicBezTo>
                  <a:cubicBezTo>
                    <a:pt x="1" y="1283"/>
                    <a:pt x="363"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4" name="Google Shape;4084;p57"/>
            <p:cNvSpPr/>
            <p:nvPr/>
          </p:nvSpPr>
          <p:spPr>
            <a:xfrm>
              <a:off x="1563925" y="1617800"/>
              <a:ext cx="120375" cy="102925"/>
            </a:xfrm>
            <a:custGeom>
              <a:rect b="b" l="l" r="r" t="t"/>
              <a:pathLst>
                <a:path extrusionOk="0" h="4117" w="4815">
                  <a:moveTo>
                    <a:pt x="2749" y="0"/>
                  </a:moveTo>
                  <a:cubicBezTo>
                    <a:pt x="2243" y="0"/>
                    <a:pt x="1726" y="189"/>
                    <a:pt x="1307" y="608"/>
                  </a:cubicBezTo>
                  <a:cubicBezTo>
                    <a:pt x="0" y="1903"/>
                    <a:pt x="920" y="4116"/>
                    <a:pt x="2758" y="4116"/>
                  </a:cubicBezTo>
                  <a:cubicBezTo>
                    <a:pt x="3895" y="4116"/>
                    <a:pt x="4815" y="3197"/>
                    <a:pt x="4815" y="2060"/>
                  </a:cubicBezTo>
                  <a:cubicBezTo>
                    <a:pt x="4815" y="817"/>
                    <a:pt x="3804" y="0"/>
                    <a:pt x="274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5" name="Google Shape;4085;p57"/>
            <p:cNvSpPr/>
            <p:nvPr/>
          </p:nvSpPr>
          <p:spPr>
            <a:xfrm>
              <a:off x="1612000" y="1648725"/>
              <a:ext cx="41450" cy="41450"/>
            </a:xfrm>
            <a:custGeom>
              <a:rect b="b" l="l" r="r" t="t"/>
              <a:pathLst>
                <a:path extrusionOk="0" h="1658" w="1658">
                  <a:moveTo>
                    <a:pt x="835" y="0"/>
                  </a:moveTo>
                  <a:cubicBezTo>
                    <a:pt x="376" y="0"/>
                    <a:pt x="1" y="363"/>
                    <a:pt x="1" y="823"/>
                  </a:cubicBezTo>
                  <a:cubicBezTo>
                    <a:pt x="1" y="1283"/>
                    <a:pt x="376" y="1658"/>
                    <a:pt x="835" y="1658"/>
                  </a:cubicBezTo>
                  <a:cubicBezTo>
                    <a:pt x="1295" y="1658"/>
                    <a:pt x="1658" y="1283"/>
                    <a:pt x="1658" y="823"/>
                  </a:cubicBezTo>
                  <a:cubicBezTo>
                    <a:pt x="1658" y="363"/>
                    <a:pt x="1295"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6" name="Google Shape;4086;p57"/>
            <p:cNvSpPr/>
            <p:nvPr/>
          </p:nvSpPr>
          <p:spPr>
            <a:xfrm>
              <a:off x="1504650" y="2183975"/>
              <a:ext cx="151825" cy="130100"/>
            </a:xfrm>
            <a:custGeom>
              <a:rect b="b" l="l" r="r" t="t"/>
              <a:pathLst>
                <a:path extrusionOk="0" h="5204" w="6073">
                  <a:moveTo>
                    <a:pt x="3457" y="0"/>
                  </a:moveTo>
                  <a:cubicBezTo>
                    <a:pt x="2821" y="0"/>
                    <a:pt x="2173" y="236"/>
                    <a:pt x="1645" y="764"/>
                  </a:cubicBezTo>
                  <a:cubicBezTo>
                    <a:pt x="0" y="2397"/>
                    <a:pt x="1162" y="5191"/>
                    <a:pt x="3472" y="5203"/>
                  </a:cubicBezTo>
                  <a:cubicBezTo>
                    <a:pt x="4899" y="5191"/>
                    <a:pt x="6061" y="4030"/>
                    <a:pt x="6073" y="2602"/>
                  </a:cubicBezTo>
                  <a:cubicBezTo>
                    <a:pt x="6073" y="1038"/>
                    <a:pt x="4792" y="0"/>
                    <a:pt x="345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7" name="Google Shape;4087;p57"/>
            <p:cNvSpPr/>
            <p:nvPr/>
          </p:nvSpPr>
          <p:spPr>
            <a:xfrm>
              <a:off x="1546075" y="2214850"/>
              <a:ext cx="79550" cy="68175"/>
            </a:xfrm>
            <a:custGeom>
              <a:rect b="b" l="l" r="r" t="t"/>
              <a:pathLst>
                <a:path extrusionOk="0" h="2727" w="3182">
                  <a:moveTo>
                    <a:pt x="1815" y="0"/>
                  </a:moveTo>
                  <a:cubicBezTo>
                    <a:pt x="605" y="0"/>
                    <a:pt x="1" y="1464"/>
                    <a:pt x="847" y="2323"/>
                  </a:cubicBezTo>
                  <a:cubicBezTo>
                    <a:pt x="1126" y="2601"/>
                    <a:pt x="1468" y="2726"/>
                    <a:pt x="1803" y="2726"/>
                  </a:cubicBezTo>
                  <a:cubicBezTo>
                    <a:pt x="2503" y="2726"/>
                    <a:pt x="3174" y="2185"/>
                    <a:pt x="3182" y="1367"/>
                  </a:cubicBezTo>
                  <a:cubicBezTo>
                    <a:pt x="3182" y="605"/>
                    <a:pt x="2565" y="0"/>
                    <a:pt x="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8" name="Google Shape;4088;p57"/>
            <p:cNvSpPr/>
            <p:nvPr/>
          </p:nvSpPr>
          <p:spPr>
            <a:xfrm>
              <a:off x="716850" y="1861250"/>
              <a:ext cx="120075" cy="102925"/>
            </a:xfrm>
            <a:custGeom>
              <a:rect b="b" l="l" r="r" t="t"/>
              <a:pathLst>
                <a:path extrusionOk="0" h="4117" w="4803">
                  <a:moveTo>
                    <a:pt x="2737" y="0"/>
                  </a:moveTo>
                  <a:cubicBezTo>
                    <a:pt x="2231" y="0"/>
                    <a:pt x="1714" y="188"/>
                    <a:pt x="1295" y="608"/>
                  </a:cubicBezTo>
                  <a:cubicBezTo>
                    <a:pt x="0" y="1903"/>
                    <a:pt x="920" y="4116"/>
                    <a:pt x="2746" y="4116"/>
                  </a:cubicBezTo>
                  <a:cubicBezTo>
                    <a:pt x="3883" y="4104"/>
                    <a:pt x="4803" y="3185"/>
                    <a:pt x="4803" y="2060"/>
                  </a:cubicBezTo>
                  <a:cubicBezTo>
                    <a:pt x="4803" y="817"/>
                    <a:pt x="3792" y="0"/>
                    <a:pt x="2737"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9" name="Google Shape;4089;p57"/>
            <p:cNvSpPr/>
            <p:nvPr/>
          </p:nvSpPr>
          <p:spPr>
            <a:xfrm>
              <a:off x="764925" y="1891875"/>
              <a:ext cx="41450" cy="41450"/>
            </a:xfrm>
            <a:custGeom>
              <a:rect b="b" l="l" r="r" t="t"/>
              <a:pathLst>
                <a:path extrusionOk="0" h="1658" w="1658">
                  <a:moveTo>
                    <a:pt x="823" y="0"/>
                  </a:moveTo>
                  <a:cubicBezTo>
                    <a:pt x="363" y="0"/>
                    <a:pt x="1" y="375"/>
                    <a:pt x="1" y="835"/>
                  </a:cubicBezTo>
                  <a:cubicBezTo>
                    <a:pt x="1" y="1294"/>
                    <a:pt x="363" y="1657"/>
                    <a:pt x="823" y="1657"/>
                  </a:cubicBezTo>
                  <a:cubicBezTo>
                    <a:pt x="1283" y="1657"/>
                    <a:pt x="1658" y="1294"/>
                    <a:pt x="1658" y="835"/>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0" name="Google Shape;4090;p57"/>
            <p:cNvSpPr/>
            <p:nvPr/>
          </p:nvSpPr>
          <p:spPr>
            <a:xfrm>
              <a:off x="340625" y="1402850"/>
              <a:ext cx="120100" cy="102850"/>
            </a:xfrm>
            <a:custGeom>
              <a:rect b="b" l="l" r="r" t="t"/>
              <a:pathLst>
                <a:path extrusionOk="0" h="4114" w="4804">
                  <a:moveTo>
                    <a:pt x="2732" y="0"/>
                  </a:moveTo>
                  <a:cubicBezTo>
                    <a:pt x="2228" y="0"/>
                    <a:pt x="1713" y="187"/>
                    <a:pt x="1295" y="605"/>
                  </a:cubicBezTo>
                  <a:cubicBezTo>
                    <a:pt x="1" y="1900"/>
                    <a:pt x="908" y="4114"/>
                    <a:pt x="2747" y="4114"/>
                  </a:cubicBezTo>
                  <a:cubicBezTo>
                    <a:pt x="3872" y="4114"/>
                    <a:pt x="4791"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1" name="Google Shape;4091;p57"/>
            <p:cNvSpPr/>
            <p:nvPr/>
          </p:nvSpPr>
          <p:spPr>
            <a:xfrm>
              <a:off x="388425" y="1433400"/>
              <a:ext cx="41450" cy="41450"/>
            </a:xfrm>
            <a:custGeom>
              <a:rect b="b" l="l" r="r" t="t"/>
              <a:pathLst>
                <a:path extrusionOk="0" h="1658" w="1658">
                  <a:moveTo>
                    <a:pt x="835" y="0"/>
                  </a:moveTo>
                  <a:cubicBezTo>
                    <a:pt x="375" y="0"/>
                    <a:pt x="0" y="375"/>
                    <a:pt x="0" y="835"/>
                  </a:cubicBezTo>
                  <a:cubicBezTo>
                    <a:pt x="0" y="1295"/>
                    <a:pt x="375" y="1658"/>
                    <a:pt x="835" y="1658"/>
                  </a:cubicBezTo>
                  <a:cubicBezTo>
                    <a:pt x="1282" y="1658"/>
                    <a:pt x="1657" y="1295"/>
                    <a:pt x="1657" y="835"/>
                  </a:cubicBezTo>
                  <a:cubicBezTo>
                    <a:pt x="1657" y="375"/>
                    <a:pt x="1282" y="0"/>
                    <a:pt x="8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2" name="Google Shape;4092;p57"/>
            <p:cNvSpPr/>
            <p:nvPr/>
          </p:nvSpPr>
          <p:spPr>
            <a:xfrm>
              <a:off x="1211300" y="1476350"/>
              <a:ext cx="120075" cy="103150"/>
            </a:xfrm>
            <a:custGeom>
              <a:rect b="b" l="l" r="r" t="t"/>
              <a:pathLst>
                <a:path extrusionOk="0" h="4126" w="4803">
                  <a:moveTo>
                    <a:pt x="2730" y="0"/>
                  </a:moveTo>
                  <a:cubicBezTo>
                    <a:pt x="2226" y="0"/>
                    <a:pt x="1713" y="187"/>
                    <a:pt x="1295" y="605"/>
                  </a:cubicBezTo>
                  <a:cubicBezTo>
                    <a:pt x="0" y="1899"/>
                    <a:pt x="920" y="4125"/>
                    <a:pt x="2746" y="4125"/>
                  </a:cubicBezTo>
                  <a:cubicBezTo>
                    <a:pt x="3883" y="4113"/>
                    <a:pt x="4803" y="3194"/>
                    <a:pt x="4803" y="2069"/>
                  </a:cubicBezTo>
                  <a:cubicBezTo>
                    <a:pt x="4803" y="824"/>
                    <a:pt x="3788"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3" name="Google Shape;4093;p57"/>
            <p:cNvSpPr/>
            <p:nvPr/>
          </p:nvSpPr>
          <p:spPr>
            <a:xfrm>
              <a:off x="1259375" y="1507500"/>
              <a:ext cx="41475" cy="41450"/>
            </a:xfrm>
            <a:custGeom>
              <a:rect b="b" l="l" r="r" t="t"/>
              <a:pathLst>
                <a:path extrusionOk="0" h="1658" w="1659">
                  <a:moveTo>
                    <a:pt x="823" y="0"/>
                  </a:moveTo>
                  <a:cubicBezTo>
                    <a:pt x="364" y="0"/>
                    <a:pt x="1" y="363"/>
                    <a:pt x="1" y="823"/>
                  </a:cubicBezTo>
                  <a:cubicBezTo>
                    <a:pt x="1" y="1282"/>
                    <a:pt x="364" y="1657"/>
                    <a:pt x="823" y="1657"/>
                  </a:cubicBezTo>
                  <a:cubicBezTo>
                    <a:pt x="1283" y="1657"/>
                    <a:pt x="1658" y="1282"/>
                    <a:pt x="1658" y="823"/>
                  </a:cubicBezTo>
                  <a:cubicBezTo>
                    <a:pt x="1658" y="363"/>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4" name="Google Shape;4094;p57"/>
            <p:cNvSpPr/>
            <p:nvPr/>
          </p:nvSpPr>
          <p:spPr>
            <a:xfrm>
              <a:off x="1083075" y="1840450"/>
              <a:ext cx="120075" cy="102850"/>
            </a:xfrm>
            <a:custGeom>
              <a:rect b="b" l="l" r="r" t="t"/>
              <a:pathLst>
                <a:path extrusionOk="0" h="4114" w="4803">
                  <a:moveTo>
                    <a:pt x="2732" y="0"/>
                  </a:moveTo>
                  <a:cubicBezTo>
                    <a:pt x="2227" y="0"/>
                    <a:pt x="1713" y="187"/>
                    <a:pt x="1295" y="605"/>
                  </a:cubicBezTo>
                  <a:cubicBezTo>
                    <a:pt x="0" y="1900"/>
                    <a:pt x="920" y="4114"/>
                    <a:pt x="2746" y="4114"/>
                  </a:cubicBezTo>
                  <a:cubicBezTo>
                    <a:pt x="3883"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5" name="Google Shape;4095;p57"/>
            <p:cNvSpPr/>
            <p:nvPr/>
          </p:nvSpPr>
          <p:spPr>
            <a:xfrm>
              <a:off x="1131150" y="1871300"/>
              <a:ext cx="41475" cy="41450"/>
            </a:xfrm>
            <a:custGeom>
              <a:rect b="b" l="l" r="r" t="t"/>
              <a:pathLst>
                <a:path extrusionOk="0" h="1658" w="1659">
                  <a:moveTo>
                    <a:pt x="823" y="1"/>
                  </a:moveTo>
                  <a:cubicBezTo>
                    <a:pt x="364" y="1"/>
                    <a:pt x="1" y="363"/>
                    <a:pt x="1" y="823"/>
                  </a:cubicBezTo>
                  <a:cubicBezTo>
                    <a:pt x="1" y="1283"/>
                    <a:pt x="364" y="1658"/>
                    <a:pt x="823" y="1658"/>
                  </a:cubicBezTo>
                  <a:cubicBezTo>
                    <a:pt x="1283" y="1658"/>
                    <a:pt x="1658" y="1283"/>
                    <a:pt x="1658" y="823"/>
                  </a:cubicBezTo>
                  <a:cubicBezTo>
                    <a:pt x="1658" y="363"/>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6" name="Google Shape;4096;p57"/>
            <p:cNvSpPr/>
            <p:nvPr/>
          </p:nvSpPr>
          <p:spPr>
            <a:xfrm>
              <a:off x="1584775" y="2966650"/>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7" name="Google Shape;4097;p57"/>
            <p:cNvSpPr/>
            <p:nvPr/>
          </p:nvSpPr>
          <p:spPr>
            <a:xfrm>
              <a:off x="1632875" y="2997500"/>
              <a:ext cx="41450" cy="41475"/>
            </a:xfrm>
            <a:custGeom>
              <a:rect b="b" l="l" r="r" t="t"/>
              <a:pathLst>
                <a:path extrusionOk="0" h="1659" w="1658">
                  <a:moveTo>
                    <a:pt x="823" y="1"/>
                  </a:moveTo>
                  <a:cubicBezTo>
                    <a:pt x="363" y="1"/>
                    <a:pt x="0" y="376"/>
                    <a:pt x="0" y="823"/>
                  </a:cubicBezTo>
                  <a:cubicBezTo>
                    <a:pt x="0" y="1283"/>
                    <a:pt x="363" y="1658"/>
                    <a:pt x="823" y="1658"/>
                  </a:cubicBezTo>
                  <a:cubicBezTo>
                    <a:pt x="1283" y="1658"/>
                    <a:pt x="1658" y="1283"/>
                    <a:pt x="1658" y="823"/>
                  </a:cubicBezTo>
                  <a:cubicBezTo>
                    <a:pt x="1658" y="376"/>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8" name="Google Shape;4098;p57"/>
            <p:cNvSpPr/>
            <p:nvPr/>
          </p:nvSpPr>
          <p:spPr>
            <a:xfrm>
              <a:off x="1425725" y="3008100"/>
              <a:ext cx="120075" cy="102850"/>
            </a:xfrm>
            <a:custGeom>
              <a:rect b="b" l="l" r="r" t="t"/>
              <a:pathLst>
                <a:path extrusionOk="0" h="4114" w="4803">
                  <a:moveTo>
                    <a:pt x="2730" y="0"/>
                  </a:moveTo>
                  <a:cubicBezTo>
                    <a:pt x="2226" y="0"/>
                    <a:pt x="1712" y="187"/>
                    <a:pt x="1294" y="605"/>
                  </a:cubicBezTo>
                  <a:cubicBezTo>
                    <a:pt x="0" y="1899"/>
                    <a:pt x="919" y="4113"/>
                    <a:pt x="2746" y="4113"/>
                  </a:cubicBezTo>
                  <a:cubicBezTo>
                    <a:pt x="3883" y="4113"/>
                    <a:pt x="4802" y="3194"/>
                    <a:pt x="4802" y="2069"/>
                  </a:cubicBezTo>
                  <a:cubicBezTo>
                    <a:pt x="4802" y="824"/>
                    <a:pt x="3787" y="0"/>
                    <a:pt x="27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9" name="Google Shape;4099;p57"/>
            <p:cNvSpPr/>
            <p:nvPr/>
          </p:nvSpPr>
          <p:spPr>
            <a:xfrm>
              <a:off x="1473800" y="3038950"/>
              <a:ext cx="41450" cy="41450"/>
            </a:xfrm>
            <a:custGeom>
              <a:rect b="b" l="l" r="r" t="t"/>
              <a:pathLst>
                <a:path extrusionOk="0" h="1658" w="1658">
                  <a:moveTo>
                    <a:pt x="823" y="0"/>
                  </a:moveTo>
                  <a:cubicBezTo>
                    <a:pt x="363" y="0"/>
                    <a:pt x="0" y="375"/>
                    <a:pt x="0" y="823"/>
                  </a:cubicBezTo>
                  <a:cubicBezTo>
                    <a:pt x="0" y="1282"/>
                    <a:pt x="363" y="1657"/>
                    <a:pt x="823" y="1657"/>
                  </a:cubicBezTo>
                  <a:cubicBezTo>
                    <a:pt x="1283" y="1657"/>
                    <a:pt x="1658" y="1282"/>
                    <a:pt x="1658" y="823"/>
                  </a:cubicBezTo>
                  <a:cubicBezTo>
                    <a:pt x="1658" y="375"/>
                    <a:pt x="1283" y="0"/>
                    <a:pt x="82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0" name="Google Shape;4100;p57"/>
            <p:cNvSpPr/>
            <p:nvPr/>
          </p:nvSpPr>
          <p:spPr>
            <a:xfrm>
              <a:off x="1742050" y="3194300"/>
              <a:ext cx="120075" cy="102925"/>
            </a:xfrm>
            <a:custGeom>
              <a:rect b="b" l="l" r="r" t="t"/>
              <a:pathLst>
                <a:path extrusionOk="0" h="4117" w="4803">
                  <a:moveTo>
                    <a:pt x="2737" y="1"/>
                  </a:moveTo>
                  <a:cubicBezTo>
                    <a:pt x="2231" y="1"/>
                    <a:pt x="1714" y="189"/>
                    <a:pt x="1295" y="609"/>
                  </a:cubicBezTo>
                  <a:cubicBezTo>
                    <a:pt x="0" y="1891"/>
                    <a:pt x="920" y="4105"/>
                    <a:pt x="2746" y="4117"/>
                  </a:cubicBezTo>
                  <a:cubicBezTo>
                    <a:pt x="3883" y="4105"/>
                    <a:pt x="4803" y="3185"/>
                    <a:pt x="4803" y="2060"/>
                  </a:cubicBezTo>
                  <a:cubicBezTo>
                    <a:pt x="4803" y="818"/>
                    <a:pt x="3792" y="1"/>
                    <a:pt x="273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1" name="Google Shape;4101;p57"/>
            <p:cNvSpPr/>
            <p:nvPr/>
          </p:nvSpPr>
          <p:spPr>
            <a:xfrm>
              <a:off x="1789825" y="3224925"/>
              <a:ext cx="41450" cy="41450"/>
            </a:xfrm>
            <a:custGeom>
              <a:rect b="b" l="l" r="r" t="t"/>
              <a:pathLst>
                <a:path extrusionOk="0" h="1658" w="1658">
                  <a:moveTo>
                    <a:pt x="835" y="1"/>
                  </a:moveTo>
                  <a:cubicBezTo>
                    <a:pt x="376" y="1"/>
                    <a:pt x="1" y="376"/>
                    <a:pt x="1" y="835"/>
                  </a:cubicBezTo>
                  <a:cubicBezTo>
                    <a:pt x="1" y="1283"/>
                    <a:pt x="376"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2" name="Google Shape;4102;p57"/>
            <p:cNvSpPr/>
            <p:nvPr/>
          </p:nvSpPr>
          <p:spPr>
            <a:xfrm>
              <a:off x="2597975" y="4168450"/>
              <a:ext cx="120000" cy="102875"/>
            </a:xfrm>
            <a:custGeom>
              <a:rect b="b" l="l" r="r" t="t"/>
              <a:pathLst>
                <a:path extrusionOk="0" h="4115" w="4800">
                  <a:moveTo>
                    <a:pt x="2729" y="1"/>
                  </a:moveTo>
                  <a:cubicBezTo>
                    <a:pt x="2224" y="1"/>
                    <a:pt x="1710" y="188"/>
                    <a:pt x="1291" y="606"/>
                  </a:cubicBezTo>
                  <a:cubicBezTo>
                    <a:pt x="1" y="1897"/>
                    <a:pt x="912" y="4114"/>
                    <a:pt x="2740" y="4114"/>
                  </a:cubicBezTo>
                  <a:cubicBezTo>
                    <a:pt x="2745" y="4114"/>
                    <a:pt x="2750" y="4114"/>
                    <a:pt x="2755" y="4114"/>
                  </a:cubicBezTo>
                  <a:cubicBezTo>
                    <a:pt x="3880" y="4114"/>
                    <a:pt x="4800" y="3195"/>
                    <a:pt x="4800" y="2058"/>
                  </a:cubicBezTo>
                  <a:cubicBezTo>
                    <a:pt x="4800" y="822"/>
                    <a:pt x="3785" y="1"/>
                    <a:pt x="27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3" name="Google Shape;4103;p57"/>
            <p:cNvSpPr/>
            <p:nvPr/>
          </p:nvSpPr>
          <p:spPr>
            <a:xfrm>
              <a:off x="2639025" y="4199325"/>
              <a:ext cx="48400" cy="41450"/>
            </a:xfrm>
            <a:custGeom>
              <a:rect b="b" l="l" r="r" t="t"/>
              <a:pathLst>
                <a:path extrusionOk="0" h="1658" w="1936">
                  <a:moveTo>
                    <a:pt x="1101" y="0"/>
                  </a:moveTo>
                  <a:cubicBezTo>
                    <a:pt x="363" y="0"/>
                    <a:pt x="0" y="895"/>
                    <a:pt x="520" y="1416"/>
                  </a:cubicBezTo>
                  <a:cubicBezTo>
                    <a:pt x="688" y="1583"/>
                    <a:pt x="893" y="1657"/>
                    <a:pt x="1096" y="1657"/>
                  </a:cubicBezTo>
                  <a:cubicBezTo>
                    <a:pt x="1523" y="1657"/>
                    <a:pt x="1936" y="1324"/>
                    <a:pt x="1936" y="823"/>
                  </a:cubicBezTo>
                  <a:cubicBezTo>
                    <a:pt x="1936" y="375"/>
                    <a:pt x="1561" y="0"/>
                    <a:pt x="110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4" name="Google Shape;4104;p57"/>
            <p:cNvSpPr/>
            <p:nvPr/>
          </p:nvSpPr>
          <p:spPr>
            <a:xfrm>
              <a:off x="2800500" y="3889925"/>
              <a:ext cx="120100" cy="102875"/>
            </a:xfrm>
            <a:custGeom>
              <a:rect b="b" l="l" r="r" t="t"/>
              <a:pathLst>
                <a:path extrusionOk="0" h="4115" w="4804">
                  <a:moveTo>
                    <a:pt x="2733" y="1"/>
                  </a:moveTo>
                  <a:cubicBezTo>
                    <a:pt x="2228" y="1"/>
                    <a:pt x="1714" y="188"/>
                    <a:pt x="1295" y="606"/>
                  </a:cubicBezTo>
                  <a:cubicBezTo>
                    <a:pt x="1" y="1900"/>
                    <a:pt x="920" y="4114"/>
                    <a:pt x="2747" y="4114"/>
                  </a:cubicBezTo>
                  <a:cubicBezTo>
                    <a:pt x="3884" y="4114"/>
                    <a:pt x="4803" y="3195"/>
                    <a:pt x="4803" y="2058"/>
                  </a:cubicBezTo>
                  <a:cubicBezTo>
                    <a:pt x="4803" y="821"/>
                    <a:pt x="3789" y="1"/>
                    <a:pt x="273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5" name="Google Shape;4105;p57"/>
            <p:cNvSpPr/>
            <p:nvPr/>
          </p:nvSpPr>
          <p:spPr>
            <a:xfrm>
              <a:off x="2841650" y="3920775"/>
              <a:ext cx="48400" cy="41375"/>
            </a:xfrm>
            <a:custGeom>
              <a:rect b="b" l="l" r="r" t="t"/>
              <a:pathLst>
                <a:path extrusionOk="0" h="1655" w="1936">
                  <a:moveTo>
                    <a:pt x="1123" y="1"/>
                  </a:moveTo>
                  <a:cubicBezTo>
                    <a:pt x="1115" y="1"/>
                    <a:pt x="1108" y="1"/>
                    <a:pt x="1101" y="1"/>
                  </a:cubicBezTo>
                  <a:cubicBezTo>
                    <a:pt x="363" y="1"/>
                    <a:pt x="0" y="884"/>
                    <a:pt x="520" y="1404"/>
                  </a:cubicBezTo>
                  <a:cubicBezTo>
                    <a:pt x="689" y="1577"/>
                    <a:pt x="898" y="1655"/>
                    <a:pt x="1103" y="1655"/>
                  </a:cubicBezTo>
                  <a:cubicBezTo>
                    <a:pt x="1528" y="1655"/>
                    <a:pt x="1936" y="1322"/>
                    <a:pt x="1936" y="824"/>
                  </a:cubicBezTo>
                  <a:cubicBezTo>
                    <a:pt x="1936" y="371"/>
                    <a:pt x="1572" y="1"/>
                    <a:pt x="11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6" name="Google Shape;4106;p57"/>
            <p:cNvSpPr/>
            <p:nvPr/>
          </p:nvSpPr>
          <p:spPr>
            <a:xfrm>
              <a:off x="3081750" y="818275"/>
              <a:ext cx="120400" cy="103150"/>
            </a:xfrm>
            <a:custGeom>
              <a:rect b="b" l="l" r="r" t="t"/>
              <a:pathLst>
                <a:path extrusionOk="0" h="4126" w="4816">
                  <a:moveTo>
                    <a:pt x="2739" y="0"/>
                  </a:moveTo>
                  <a:cubicBezTo>
                    <a:pt x="2233" y="0"/>
                    <a:pt x="1717" y="188"/>
                    <a:pt x="1295" y="605"/>
                  </a:cubicBezTo>
                  <a:cubicBezTo>
                    <a:pt x="1" y="1900"/>
                    <a:pt x="920" y="4126"/>
                    <a:pt x="2759" y="4126"/>
                  </a:cubicBezTo>
                  <a:cubicBezTo>
                    <a:pt x="3896" y="4114"/>
                    <a:pt x="4803" y="3194"/>
                    <a:pt x="4815" y="2069"/>
                  </a:cubicBezTo>
                  <a:cubicBezTo>
                    <a:pt x="4815" y="824"/>
                    <a:pt x="3800" y="0"/>
                    <a:pt x="2739"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7" name="Google Shape;4107;p57"/>
            <p:cNvSpPr/>
            <p:nvPr/>
          </p:nvSpPr>
          <p:spPr>
            <a:xfrm>
              <a:off x="3129850" y="849125"/>
              <a:ext cx="41450" cy="41450"/>
            </a:xfrm>
            <a:custGeom>
              <a:rect b="b" l="l" r="r" t="t"/>
              <a:pathLst>
                <a:path extrusionOk="0" h="1658" w="1658">
                  <a:moveTo>
                    <a:pt x="835" y="1"/>
                  </a:moveTo>
                  <a:cubicBezTo>
                    <a:pt x="375" y="1"/>
                    <a:pt x="0" y="376"/>
                    <a:pt x="0" y="835"/>
                  </a:cubicBezTo>
                  <a:cubicBezTo>
                    <a:pt x="0" y="1283"/>
                    <a:pt x="375" y="1658"/>
                    <a:pt x="835" y="1658"/>
                  </a:cubicBezTo>
                  <a:cubicBezTo>
                    <a:pt x="1295" y="1658"/>
                    <a:pt x="1658" y="1283"/>
                    <a:pt x="1658" y="835"/>
                  </a:cubicBezTo>
                  <a:cubicBezTo>
                    <a:pt x="1658" y="376"/>
                    <a:pt x="1295" y="1"/>
                    <a:pt x="83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8" name="Google Shape;4108;p57"/>
            <p:cNvSpPr/>
            <p:nvPr/>
          </p:nvSpPr>
          <p:spPr>
            <a:xfrm>
              <a:off x="3177925" y="1190950"/>
              <a:ext cx="120100" cy="103050"/>
            </a:xfrm>
            <a:custGeom>
              <a:rect b="b" l="l" r="r" t="t"/>
              <a:pathLst>
                <a:path extrusionOk="0" h="4122" w="4804">
                  <a:moveTo>
                    <a:pt x="2738" y="0"/>
                  </a:moveTo>
                  <a:cubicBezTo>
                    <a:pt x="2231" y="0"/>
                    <a:pt x="1715" y="190"/>
                    <a:pt x="1295" y="614"/>
                  </a:cubicBezTo>
                  <a:cubicBezTo>
                    <a:pt x="1" y="1908"/>
                    <a:pt x="920" y="4122"/>
                    <a:pt x="2747" y="4122"/>
                  </a:cubicBezTo>
                  <a:cubicBezTo>
                    <a:pt x="3884" y="4122"/>
                    <a:pt x="4803" y="3202"/>
                    <a:pt x="4803" y="2065"/>
                  </a:cubicBezTo>
                  <a:cubicBezTo>
                    <a:pt x="4803" y="823"/>
                    <a:pt x="3793" y="0"/>
                    <a:pt x="273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9" name="Google Shape;4109;p57"/>
            <p:cNvSpPr/>
            <p:nvPr/>
          </p:nvSpPr>
          <p:spPr>
            <a:xfrm>
              <a:off x="3226025" y="1221700"/>
              <a:ext cx="41450" cy="41450"/>
            </a:xfrm>
            <a:custGeom>
              <a:rect b="b" l="l" r="r" t="t"/>
              <a:pathLst>
                <a:path extrusionOk="0" h="1658" w="1658">
                  <a:moveTo>
                    <a:pt x="823" y="1"/>
                  </a:moveTo>
                  <a:cubicBezTo>
                    <a:pt x="363" y="1"/>
                    <a:pt x="0" y="376"/>
                    <a:pt x="0" y="835"/>
                  </a:cubicBezTo>
                  <a:cubicBezTo>
                    <a:pt x="0" y="1295"/>
                    <a:pt x="363" y="1658"/>
                    <a:pt x="823" y="1658"/>
                  </a:cubicBezTo>
                  <a:cubicBezTo>
                    <a:pt x="1282" y="1658"/>
                    <a:pt x="1657" y="1295"/>
                    <a:pt x="1657" y="835"/>
                  </a:cubicBezTo>
                  <a:cubicBezTo>
                    <a:pt x="1657" y="376"/>
                    <a:pt x="1282"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0" name="Google Shape;4110;p57"/>
            <p:cNvSpPr/>
            <p:nvPr/>
          </p:nvSpPr>
          <p:spPr>
            <a:xfrm>
              <a:off x="2412800" y="4488725"/>
              <a:ext cx="120100" cy="102850"/>
            </a:xfrm>
            <a:custGeom>
              <a:rect b="b" l="l" r="r" t="t"/>
              <a:pathLst>
                <a:path extrusionOk="0" h="4114" w="4804">
                  <a:moveTo>
                    <a:pt x="2732" y="0"/>
                  </a:moveTo>
                  <a:cubicBezTo>
                    <a:pt x="2228" y="0"/>
                    <a:pt x="1714" y="187"/>
                    <a:pt x="1295" y="606"/>
                  </a:cubicBezTo>
                  <a:cubicBezTo>
                    <a:pt x="1" y="1900"/>
                    <a:pt x="920" y="4114"/>
                    <a:pt x="2747" y="4114"/>
                  </a:cubicBezTo>
                  <a:cubicBezTo>
                    <a:pt x="3884" y="4114"/>
                    <a:pt x="4803" y="3194"/>
                    <a:pt x="4803" y="2057"/>
                  </a:cubicBezTo>
                  <a:cubicBezTo>
                    <a:pt x="4803" y="821"/>
                    <a:pt x="3789" y="0"/>
                    <a:pt x="273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1" name="Google Shape;4111;p57"/>
            <p:cNvSpPr/>
            <p:nvPr/>
          </p:nvSpPr>
          <p:spPr>
            <a:xfrm>
              <a:off x="2460900" y="4519575"/>
              <a:ext cx="41450" cy="41450"/>
            </a:xfrm>
            <a:custGeom>
              <a:rect b="b" l="l" r="r" t="t"/>
              <a:pathLst>
                <a:path extrusionOk="0" h="1658" w="1658">
                  <a:moveTo>
                    <a:pt x="823" y="1"/>
                  </a:moveTo>
                  <a:cubicBezTo>
                    <a:pt x="363" y="1"/>
                    <a:pt x="0" y="364"/>
                    <a:pt x="0" y="823"/>
                  </a:cubicBezTo>
                  <a:cubicBezTo>
                    <a:pt x="0" y="1283"/>
                    <a:pt x="363" y="1658"/>
                    <a:pt x="823" y="1658"/>
                  </a:cubicBezTo>
                  <a:cubicBezTo>
                    <a:pt x="1283" y="1658"/>
                    <a:pt x="1658" y="1283"/>
                    <a:pt x="1658" y="823"/>
                  </a:cubicBezTo>
                  <a:cubicBezTo>
                    <a:pt x="1658" y="364"/>
                    <a:pt x="1283" y="1"/>
                    <a:pt x="82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2" name="Google Shape;4112;p57"/>
            <p:cNvSpPr/>
            <p:nvPr/>
          </p:nvSpPr>
          <p:spPr>
            <a:xfrm>
              <a:off x="2205050" y="4762100"/>
              <a:ext cx="120075" cy="102875"/>
            </a:xfrm>
            <a:custGeom>
              <a:rect b="b" l="l" r="r" t="t"/>
              <a:pathLst>
                <a:path extrusionOk="0" h="4115" w="4803">
                  <a:moveTo>
                    <a:pt x="2732" y="1"/>
                  </a:moveTo>
                  <a:cubicBezTo>
                    <a:pt x="2227" y="1"/>
                    <a:pt x="1713" y="188"/>
                    <a:pt x="1295" y="606"/>
                  </a:cubicBezTo>
                  <a:cubicBezTo>
                    <a:pt x="0" y="1901"/>
                    <a:pt x="920" y="4114"/>
                    <a:pt x="2746" y="4114"/>
                  </a:cubicBezTo>
                  <a:cubicBezTo>
                    <a:pt x="3883" y="4114"/>
                    <a:pt x="4803" y="3195"/>
                    <a:pt x="4803" y="2058"/>
                  </a:cubicBezTo>
                  <a:cubicBezTo>
                    <a:pt x="4803" y="821"/>
                    <a:pt x="3789" y="1"/>
                    <a:pt x="273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3" name="Google Shape;4113;p57"/>
            <p:cNvSpPr/>
            <p:nvPr/>
          </p:nvSpPr>
          <p:spPr>
            <a:xfrm>
              <a:off x="2246175" y="4792975"/>
              <a:ext cx="48425" cy="41450"/>
            </a:xfrm>
            <a:custGeom>
              <a:rect b="b" l="l" r="r" t="t"/>
              <a:pathLst>
                <a:path extrusionOk="0" h="1658" w="1937">
                  <a:moveTo>
                    <a:pt x="1113" y="0"/>
                  </a:moveTo>
                  <a:cubicBezTo>
                    <a:pt x="363" y="0"/>
                    <a:pt x="1" y="895"/>
                    <a:pt x="521" y="1416"/>
                  </a:cubicBezTo>
                  <a:cubicBezTo>
                    <a:pt x="688" y="1583"/>
                    <a:pt x="894" y="1657"/>
                    <a:pt x="1096" y="1657"/>
                  </a:cubicBezTo>
                  <a:cubicBezTo>
                    <a:pt x="1524" y="1657"/>
                    <a:pt x="1936" y="1324"/>
                    <a:pt x="1936" y="823"/>
                  </a:cubicBezTo>
                  <a:cubicBezTo>
                    <a:pt x="1936" y="375"/>
                    <a:pt x="1561" y="0"/>
                    <a:pt x="111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4" name="Google Shape;4114;p57"/>
            <p:cNvSpPr/>
            <p:nvPr/>
          </p:nvSpPr>
          <p:spPr>
            <a:xfrm>
              <a:off x="2157575" y="4159525"/>
              <a:ext cx="106475" cy="91225"/>
            </a:xfrm>
            <a:custGeom>
              <a:rect b="b" l="l" r="r" t="t"/>
              <a:pathLst>
                <a:path extrusionOk="0" h="3649" w="4259">
                  <a:moveTo>
                    <a:pt x="2427" y="1"/>
                  </a:moveTo>
                  <a:cubicBezTo>
                    <a:pt x="1979" y="1"/>
                    <a:pt x="1522" y="168"/>
                    <a:pt x="1149" y="540"/>
                  </a:cubicBezTo>
                  <a:cubicBezTo>
                    <a:pt x="0" y="1677"/>
                    <a:pt x="811" y="3649"/>
                    <a:pt x="2432" y="3649"/>
                  </a:cubicBezTo>
                  <a:cubicBezTo>
                    <a:pt x="3448" y="3649"/>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5" name="Google Shape;4115;p57"/>
            <p:cNvSpPr/>
            <p:nvPr/>
          </p:nvSpPr>
          <p:spPr>
            <a:xfrm>
              <a:off x="2198400" y="4189950"/>
              <a:ext cx="35100" cy="29875"/>
            </a:xfrm>
            <a:custGeom>
              <a:rect b="b" l="l" r="r" t="t"/>
              <a:pathLst>
                <a:path extrusionOk="0" h="1195" w="1404">
                  <a:moveTo>
                    <a:pt x="799" y="0"/>
                  </a:moveTo>
                  <a:cubicBezTo>
                    <a:pt x="266" y="0"/>
                    <a:pt x="0" y="641"/>
                    <a:pt x="375" y="1016"/>
                  </a:cubicBezTo>
                  <a:cubicBezTo>
                    <a:pt x="498" y="1139"/>
                    <a:pt x="650" y="1195"/>
                    <a:pt x="799" y="1195"/>
                  </a:cubicBezTo>
                  <a:cubicBezTo>
                    <a:pt x="1103" y="1195"/>
                    <a:pt x="1395" y="963"/>
                    <a:pt x="1404" y="605"/>
                  </a:cubicBezTo>
                  <a:cubicBezTo>
                    <a:pt x="1404" y="278"/>
                    <a:pt x="1137"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6" name="Google Shape;4116;p57"/>
            <p:cNvSpPr/>
            <p:nvPr/>
          </p:nvSpPr>
          <p:spPr>
            <a:xfrm>
              <a:off x="2467250" y="3721450"/>
              <a:ext cx="123700" cy="105925"/>
            </a:xfrm>
            <a:custGeom>
              <a:rect b="b" l="l" r="r" t="t"/>
              <a:pathLst>
                <a:path extrusionOk="0" h="4237" w="4948">
                  <a:moveTo>
                    <a:pt x="2818" y="1"/>
                  </a:moveTo>
                  <a:cubicBezTo>
                    <a:pt x="2295" y="1"/>
                    <a:pt x="1763" y="196"/>
                    <a:pt x="1331" y="631"/>
                  </a:cubicBezTo>
                  <a:cubicBezTo>
                    <a:pt x="0" y="1962"/>
                    <a:pt x="944" y="4236"/>
                    <a:pt x="2831" y="4236"/>
                  </a:cubicBezTo>
                  <a:cubicBezTo>
                    <a:pt x="3992" y="4236"/>
                    <a:pt x="4948" y="3293"/>
                    <a:pt x="4948" y="2119"/>
                  </a:cubicBezTo>
                  <a:cubicBezTo>
                    <a:pt x="4948" y="845"/>
                    <a:pt x="3905" y="1"/>
                    <a:pt x="28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7" name="Google Shape;4117;p57"/>
            <p:cNvSpPr/>
            <p:nvPr/>
          </p:nvSpPr>
          <p:spPr>
            <a:xfrm>
              <a:off x="2508075" y="3752350"/>
              <a:ext cx="52350" cy="44500"/>
            </a:xfrm>
            <a:custGeom>
              <a:rect b="b" l="l" r="r" t="t"/>
              <a:pathLst>
                <a:path extrusionOk="0" h="1780" w="2094">
                  <a:moveTo>
                    <a:pt x="1220" y="0"/>
                  </a:moveTo>
                  <a:cubicBezTo>
                    <a:pt x="1213" y="0"/>
                    <a:pt x="1205" y="0"/>
                    <a:pt x="1198" y="0"/>
                  </a:cubicBezTo>
                  <a:cubicBezTo>
                    <a:pt x="400" y="0"/>
                    <a:pt x="0" y="956"/>
                    <a:pt x="569" y="1512"/>
                  </a:cubicBezTo>
                  <a:cubicBezTo>
                    <a:pt x="750" y="1697"/>
                    <a:pt x="974" y="1780"/>
                    <a:pt x="1194" y="1780"/>
                  </a:cubicBezTo>
                  <a:cubicBezTo>
                    <a:pt x="1652" y="1780"/>
                    <a:pt x="2093" y="1422"/>
                    <a:pt x="2093" y="883"/>
                  </a:cubicBezTo>
                  <a:cubicBezTo>
                    <a:pt x="2093" y="395"/>
                    <a:pt x="1706" y="0"/>
                    <a:pt x="122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8" name="Google Shape;4118;p57"/>
            <p:cNvSpPr/>
            <p:nvPr/>
          </p:nvSpPr>
          <p:spPr>
            <a:xfrm>
              <a:off x="4442950" y="1944400"/>
              <a:ext cx="167875" cy="144050"/>
            </a:xfrm>
            <a:custGeom>
              <a:rect b="b" l="l" r="r" t="t"/>
              <a:pathLst>
                <a:path extrusionOk="0" h="5762" w="6715">
                  <a:moveTo>
                    <a:pt x="3823" y="1"/>
                  </a:moveTo>
                  <a:cubicBezTo>
                    <a:pt x="3117" y="1"/>
                    <a:pt x="2398" y="263"/>
                    <a:pt x="1815" y="851"/>
                  </a:cubicBezTo>
                  <a:cubicBezTo>
                    <a:pt x="1" y="2665"/>
                    <a:pt x="1283" y="5762"/>
                    <a:pt x="3847" y="5762"/>
                  </a:cubicBezTo>
                  <a:cubicBezTo>
                    <a:pt x="5432" y="5762"/>
                    <a:pt x="6714" y="4468"/>
                    <a:pt x="6714" y="2883"/>
                  </a:cubicBezTo>
                  <a:cubicBezTo>
                    <a:pt x="6714" y="1148"/>
                    <a:pt x="5298" y="1"/>
                    <a:pt x="382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19" name="Google Shape;4119;p57"/>
            <p:cNvSpPr/>
            <p:nvPr/>
          </p:nvSpPr>
          <p:spPr>
            <a:xfrm>
              <a:off x="4198000" y="2611725"/>
              <a:ext cx="99825" cy="85800"/>
            </a:xfrm>
            <a:custGeom>
              <a:rect b="b" l="l" r="r" t="t"/>
              <a:pathLst>
                <a:path extrusionOk="0" h="3432" w="3993">
                  <a:moveTo>
                    <a:pt x="2272" y="0"/>
                  </a:moveTo>
                  <a:cubicBezTo>
                    <a:pt x="1853" y="0"/>
                    <a:pt x="1425" y="156"/>
                    <a:pt x="1077" y="504"/>
                  </a:cubicBezTo>
                  <a:cubicBezTo>
                    <a:pt x="0" y="1581"/>
                    <a:pt x="750" y="3432"/>
                    <a:pt x="2274" y="3432"/>
                  </a:cubicBezTo>
                  <a:cubicBezTo>
                    <a:pt x="3218" y="3432"/>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0" name="Google Shape;4120;p57"/>
            <p:cNvSpPr/>
            <p:nvPr/>
          </p:nvSpPr>
          <p:spPr>
            <a:xfrm>
              <a:off x="4238825" y="2642475"/>
              <a:ext cx="28150" cy="24400"/>
            </a:xfrm>
            <a:custGeom>
              <a:rect b="b" l="l" r="r" t="t"/>
              <a:pathLst>
                <a:path extrusionOk="0" h="976" w="1126">
                  <a:moveTo>
                    <a:pt x="641" y="0"/>
                  </a:moveTo>
                  <a:cubicBezTo>
                    <a:pt x="218" y="0"/>
                    <a:pt x="0" y="520"/>
                    <a:pt x="303" y="835"/>
                  </a:cubicBezTo>
                  <a:cubicBezTo>
                    <a:pt x="400"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1" name="Google Shape;4121;p57"/>
            <p:cNvSpPr/>
            <p:nvPr/>
          </p:nvSpPr>
          <p:spPr>
            <a:xfrm>
              <a:off x="4451125" y="2729175"/>
              <a:ext cx="127950" cy="109575"/>
            </a:xfrm>
            <a:custGeom>
              <a:rect b="b" l="l" r="r" t="t"/>
              <a:pathLst>
                <a:path extrusionOk="0" h="4383" w="5118">
                  <a:moveTo>
                    <a:pt x="2908" y="0"/>
                  </a:moveTo>
                  <a:cubicBezTo>
                    <a:pt x="2371" y="0"/>
                    <a:pt x="1825" y="200"/>
                    <a:pt x="1379" y="645"/>
                  </a:cubicBezTo>
                  <a:cubicBezTo>
                    <a:pt x="0" y="2024"/>
                    <a:pt x="968" y="4383"/>
                    <a:pt x="2915" y="4383"/>
                  </a:cubicBezTo>
                  <a:cubicBezTo>
                    <a:pt x="4125" y="4383"/>
                    <a:pt x="5105" y="3403"/>
                    <a:pt x="5117" y="2193"/>
                  </a:cubicBezTo>
                  <a:cubicBezTo>
                    <a:pt x="5109" y="875"/>
                    <a:pt x="4031" y="0"/>
                    <a:pt x="29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2" name="Google Shape;4122;p57"/>
            <p:cNvSpPr/>
            <p:nvPr/>
          </p:nvSpPr>
          <p:spPr>
            <a:xfrm>
              <a:off x="4491950" y="2759800"/>
              <a:ext cx="56275" cy="48275"/>
            </a:xfrm>
            <a:custGeom>
              <a:rect b="b" l="l" r="r" t="t"/>
              <a:pathLst>
                <a:path extrusionOk="0" h="1931" w="2251">
                  <a:moveTo>
                    <a:pt x="1295" y="1"/>
                  </a:moveTo>
                  <a:cubicBezTo>
                    <a:pt x="436" y="1"/>
                    <a:pt x="0" y="1041"/>
                    <a:pt x="605" y="1646"/>
                  </a:cubicBezTo>
                  <a:cubicBezTo>
                    <a:pt x="801" y="1842"/>
                    <a:pt x="1043" y="1930"/>
                    <a:pt x="1281" y="1930"/>
                  </a:cubicBezTo>
                  <a:cubicBezTo>
                    <a:pt x="1775" y="1930"/>
                    <a:pt x="2250" y="1549"/>
                    <a:pt x="2250" y="968"/>
                  </a:cubicBezTo>
                  <a:cubicBezTo>
                    <a:pt x="2250" y="436"/>
                    <a:pt x="1827" y="1"/>
                    <a:pt x="129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3" name="Google Shape;4123;p57"/>
            <p:cNvSpPr/>
            <p:nvPr/>
          </p:nvSpPr>
          <p:spPr>
            <a:xfrm>
              <a:off x="4352525" y="2885400"/>
              <a:ext cx="99825" cy="85525"/>
            </a:xfrm>
            <a:custGeom>
              <a:rect b="b" l="l" r="r" t="t"/>
              <a:pathLst>
                <a:path extrusionOk="0" h="3421" w="3993">
                  <a:moveTo>
                    <a:pt x="2273" y="1"/>
                  </a:moveTo>
                  <a:cubicBezTo>
                    <a:pt x="1853" y="1"/>
                    <a:pt x="1425" y="157"/>
                    <a:pt x="1077" y="505"/>
                  </a:cubicBezTo>
                  <a:cubicBezTo>
                    <a:pt x="1" y="1582"/>
                    <a:pt x="763" y="3420"/>
                    <a:pt x="2287" y="3420"/>
                  </a:cubicBezTo>
                  <a:cubicBezTo>
                    <a:pt x="3230"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4" name="Google Shape;4124;p57"/>
            <p:cNvSpPr/>
            <p:nvPr/>
          </p:nvSpPr>
          <p:spPr>
            <a:xfrm>
              <a:off x="4393350" y="2916150"/>
              <a:ext cx="28450" cy="24175"/>
            </a:xfrm>
            <a:custGeom>
              <a:rect b="b" l="l" r="r" t="t"/>
              <a:pathLst>
                <a:path extrusionOk="0" h="967" w="1138">
                  <a:moveTo>
                    <a:pt x="654" y="1"/>
                  </a:moveTo>
                  <a:cubicBezTo>
                    <a:pt x="218" y="1"/>
                    <a:pt x="1" y="521"/>
                    <a:pt x="303" y="823"/>
                  </a:cubicBezTo>
                  <a:cubicBezTo>
                    <a:pt x="406" y="922"/>
                    <a:pt x="531" y="967"/>
                    <a:pt x="652"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5" name="Google Shape;4125;p57"/>
            <p:cNvSpPr/>
            <p:nvPr/>
          </p:nvSpPr>
          <p:spPr>
            <a:xfrm>
              <a:off x="4567550" y="2743950"/>
              <a:ext cx="121600" cy="104175"/>
            </a:xfrm>
            <a:custGeom>
              <a:rect b="b" l="l" r="r" t="t"/>
              <a:pathLst>
                <a:path extrusionOk="0" h="4167" w="4864">
                  <a:moveTo>
                    <a:pt x="2767" y="1"/>
                  </a:moveTo>
                  <a:cubicBezTo>
                    <a:pt x="2259" y="1"/>
                    <a:pt x="1740" y="189"/>
                    <a:pt x="1319" y="611"/>
                  </a:cubicBezTo>
                  <a:cubicBezTo>
                    <a:pt x="0" y="1929"/>
                    <a:pt x="932" y="4167"/>
                    <a:pt x="2783" y="4167"/>
                  </a:cubicBezTo>
                  <a:cubicBezTo>
                    <a:pt x="3932" y="4167"/>
                    <a:pt x="4863" y="3236"/>
                    <a:pt x="4863" y="2086"/>
                  </a:cubicBezTo>
                  <a:cubicBezTo>
                    <a:pt x="4863" y="833"/>
                    <a:pt x="3836" y="1"/>
                    <a:pt x="276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6" name="Google Shape;4126;p57"/>
            <p:cNvSpPr/>
            <p:nvPr/>
          </p:nvSpPr>
          <p:spPr>
            <a:xfrm>
              <a:off x="4608675" y="2774925"/>
              <a:ext cx="49625" cy="42550"/>
            </a:xfrm>
            <a:custGeom>
              <a:rect b="b" l="l" r="r" t="t"/>
              <a:pathLst>
                <a:path extrusionOk="0" h="1702" w="1985">
                  <a:moveTo>
                    <a:pt x="1138" y="1"/>
                  </a:moveTo>
                  <a:cubicBezTo>
                    <a:pt x="388" y="1"/>
                    <a:pt x="1" y="908"/>
                    <a:pt x="533" y="1452"/>
                  </a:cubicBezTo>
                  <a:cubicBezTo>
                    <a:pt x="709" y="1624"/>
                    <a:pt x="923" y="1702"/>
                    <a:pt x="1132" y="1702"/>
                  </a:cubicBezTo>
                  <a:cubicBezTo>
                    <a:pt x="1569" y="1702"/>
                    <a:pt x="1984" y="1363"/>
                    <a:pt x="1984" y="847"/>
                  </a:cubicBezTo>
                  <a:cubicBezTo>
                    <a:pt x="1984" y="376"/>
                    <a:pt x="1609" y="1"/>
                    <a:pt x="113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7" name="Google Shape;4127;p57"/>
            <p:cNvSpPr/>
            <p:nvPr/>
          </p:nvSpPr>
          <p:spPr>
            <a:xfrm>
              <a:off x="4624400" y="2893350"/>
              <a:ext cx="100125" cy="85725"/>
            </a:xfrm>
            <a:custGeom>
              <a:rect b="b" l="l" r="r" t="t"/>
              <a:pathLst>
                <a:path extrusionOk="0" h="3429" w="4005">
                  <a:moveTo>
                    <a:pt x="2274" y="0"/>
                  </a:moveTo>
                  <a:cubicBezTo>
                    <a:pt x="1855" y="0"/>
                    <a:pt x="1427" y="155"/>
                    <a:pt x="1077" y="501"/>
                  </a:cubicBezTo>
                  <a:cubicBezTo>
                    <a:pt x="1" y="1578"/>
                    <a:pt x="763" y="3429"/>
                    <a:pt x="2287" y="3429"/>
                  </a:cubicBezTo>
                  <a:cubicBezTo>
                    <a:pt x="3230" y="3429"/>
                    <a:pt x="3993" y="2667"/>
                    <a:pt x="4005" y="1723"/>
                  </a:cubicBezTo>
                  <a:cubicBezTo>
                    <a:pt x="4005" y="689"/>
                    <a:pt x="3158" y="0"/>
                    <a:pt x="227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8" name="Google Shape;4128;p57"/>
            <p:cNvSpPr/>
            <p:nvPr/>
          </p:nvSpPr>
          <p:spPr>
            <a:xfrm>
              <a:off x="4665525" y="2924325"/>
              <a:ext cx="28150" cy="24175"/>
            </a:xfrm>
            <a:custGeom>
              <a:rect b="b" l="l" r="r" t="t"/>
              <a:pathLst>
                <a:path extrusionOk="0" h="967" w="1126">
                  <a:moveTo>
                    <a:pt x="642" y="0"/>
                  </a:moveTo>
                  <a:cubicBezTo>
                    <a:pt x="206" y="0"/>
                    <a:pt x="1" y="521"/>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29" name="Google Shape;4129;p57"/>
            <p:cNvSpPr/>
            <p:nvPr/>
          </p:nvSpPr>
          <p:spPr>
            <a:xfrm>
              <a:off x="4731150" y="2864625"/>
              <a:ext cx="100125" cy="85725"/>
            </a:xfrm>
            <a:custGeom>
              <a:rect b="b" l="l" r="r" t="t"/>
              <a:pathLst>
                <a:path extrusionOk="0" h="3429" w="4005">
                  <a:moveTo>
                    <a:pt x="2281" y="1"/>
                  </a:moveTo>
                  <a:cubicBezTo>
                    <a:pt x="1858" y="1"/>
                    <a:pt x="1428" y="159"/>
                    <a:pt x="1077" y="513"/>
                  </a:cubicBezTo>
                  <a:cubicBezTo>
                    <a:pt x="1" y="1590"/>
                    <a:pt x="775" y="3429"/>
                    <a:pt x="2299" y="3429"/>
                  </a:cubicBezTo>
                  <a:cubicBezTo>
                    <a:pt x="3231" y="3417"/>
                    <a:pt x="3993" y="2655"/>
                    <a:pt x="4005" y="1711"/>
                  </a:cubicBezTo>
                  <a:cubicBezTo>
                    <a:pt x="3997" y="682"/>
                    <a:pt x="3157"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0" name="Google Shape;4130;p57"/>
            <p:cNvSpPr/>
            <p:nvPr/>
          </p:nvSpPr>
          <p:spPr>
            <a:xfrm>
              <a:off x="4776525" y="2895300"/>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1" name="Google Shape;4131;p57"/>
            <p:cNvSpPr/>
            <p:nvPr/>
          </p:nvSpPr>
          <p:spPr>
            <a:xfrm>
              <a:off x="4804050" y="2960725"/>
              <a:ext cx="100125" cy="85500"/>
            </a:xfrm>
            <a:custGeom>
              <a:rect b="b" l="l" r="r" t="t"/>
              <a:pathLst>
                <a:path extrusionOk="0" h="3420" w="4005">
                  <a:moveTo>
                    <a:pt x="2284" y="0"/>
                  </a:moveTo>
                  <a:cubicBezTo>
                    <a:pt x="1865" y="0"/>
                    <a:pt x="1437" y="156"/>
                    <a:pt x="1089" y="504"/>
                  </a:cubicBezTo>
                  <a:cubicBezTo>
                    <a:pt x="0" y="1581"/>
                    <a:pt x="774" y="3419"/>
                    <a:pt x="2298" y="3419"/>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2" name="Google Shape;4132;p57"/>
            <p:cNvSpPr/>
            <p:nvPr/>
          </p:nvSpPr>
          <p:spPr>
            <a:xfrm>
              <a:off x="4845175" y="2991450"/>
              <a:ext cx="28150" cy="24175"/>
            </a:xfrm>
            <a:custGeom>
              <a:rect b="b" l="l" r="r" t="t"/>
              <a:pathLst>
                <a:path extrusionOk="0" h="967" w="1126">
                  <a:moveTo>
                    <a:pt x="653" y="1"/>
                  </a:moveTo>
                  <a:cubicBezTo>
                    <a:pt x="218" y="1"/>
                    <a:pt x="0" y="521"/>
                    <a:pt x="303" y="823"/>
                  </a:cubicBezTo>
                  <a:cubicBezTo>
                    <a:pt x="402" y="922"/>
                    <a:pt x="524" y="967"/>
                    <a:pt x="643" y="967"/>
                  </a:cubicBezTo>
                  <a:cubicBezTo>
                    <a:pt x="890" y="967"/>
                    <a:pt x="1125" y="778"/>
                    <a:pt x="1125" y="485"/>
                  </a:cubicBezTo>
                  <a:cubicBezTo>
                    <a:pt x="1125" y="219"/>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3" name="Google Shape;4133;p57"/>
            <p:cNvSpPr/>
            <p:nvPr/>
          </p:nvSpPr>
          <p:spPr>
            <a:xfrm>
              <a:off x="4539725" y="2972825"/>
              <a:ext cx="99825" cy="85500"/>
            </a:xfrm>
            <a:custGeom>
              <a:rect b="b" l="l" r="r" t="t"/>
              <a:pathLst>
                <a:path extrusionOk="0" h="3420" w="3993">
                  <a:moveTo>
                    <a:pt x="2271" y="0"/>
                  </a:moveTo>
                  <a:cubicBezTo>
                    <a:pt x="1852" y="0"/>
                    <a:pt x="1425" y="156"/>
                    <a:pt x="1077" y="504"/>
                  </a:cubicBezTo>
                  <a:cubicBezTo>
                    <a:pt x="1" y="1581"/>
                    <a:pt x="751" y="3419"/>
                    <a:pt x="2287" y="3419"/>
                  </a:cubicBezTo>
                  <a:cubicBezTo>
                    <a:pt x="3218" y="3419"/>
                    <a:pt x="3992" y="2657"/>
                    <a:pt x="3992" y="1726"/>
                  </a:cubicBezTo>
                  <a:cubicBezTo>
                    <a:pt x="3992" y="686"/>
                    <a:pt x="3150" y="0"/>
                    <a:pt x="227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4" name="Google Shape;4134;p57"/>
            <p:cNvSpPr/>
            <p:nvPr/>
          </p:nvSpPr>
          <p:spPr>
            <a:xfrm>
              <a:off x="4580550" y="3003550"/>
              <a:ext cx="28450" cy="24425"/>
            </a:xfrm>
            <a:custGeom>
              <a:rect b="b" l="l" r="r" t="t"/>
              <a:pathLst>
                <a:path extrusionOk="0" h="977" w="1138">
                  <a:moveTo>
                    <a:pt x="654" y="1"/>
                  </a:moveTo>
                  <a:cubicBezTo>
                    <a:pt x="218" y="1"/>
                    <a:pt x="1" y="533"/>
                    <a:pt x="303" y="835"/>
                  </a:cubicBezTo>
                  <a:cubicBezTo>
                    <a:pt x="404" y="933"/>
                    <a:pt x="527" y="976"/>
                    <a:pt x="647" y="976"/>
                  </a:cubicBezTo>
                  <a:cubicBezTo>
                    <a:pt x="899" y="976"/>
                    <a:pt x="1138" y="784"/>
                    <a:pt x="1138" y="497"/>
                  </a:cubicBezTo>
                  <a:cubicBezTo>
                    <a:pt x="1138" y="218"/>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5" name="Google Shape;4135;p57"/>
            <p:cNvSpPr/>
            <p:nvPr/>
          </p:nvSpPr>
          <p:spPr>
            <a:xfrm>
              <a:off x="4575400" y="3117975"/>
              <a:ext cx="100125" cy="85800"/>
            </a:xfrm>
            <a:custGeom>
              <a:rect b="b" l="l" r="r" t="t"/>
              <a:pathLst>
                <a:path extrusionOk="0" h="3432" w="4005">
                  <a:moveTo>
                    <a:pt x="2276" y="0"/>
                  </a:moveTo>
                  <a:cubicBezTo>
                    <a:pt x="1855" y="0"/>
                    <a:pt x="1426" y="156"/>
                    <a:pt x="1078" y="504"/>
                  </a:cubicBezTo>
                  <a:cubicBezTo>
                    <a:pt x="1" y="1581"/>
                    <a:pt x="763" y="3432"/>
                    <a:pt x="2287" y="3432"/>
                  </a:cubicBezTo>
                  <a:cubicBezTo>
                    <a:pt x="3231" y="3432"/>
                    <a:pt x="3993" y="2658"/>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6" name="Google Shape;4136;p57"/>
            <p:cNvSpPr/>
            <p:nvPr/>
          </p:nvSpPr>
          <p:spPr>
            <a:xfrm>
              <a:off x="4616550" y="3148725"/>
              <a:ext cx="28150" cy="24400"/>
            </a:xfrm>
            <a:custGeom>
              <a:rect b="b" l="l" r="r" t="t"/>
              <a:pathLst>
                <a:path extrusionOk="0" h="976" w="1126">
                  <a:moveTo>
                    <a:pt x="641" y="0"/>
                  </a:moveTo>
                  <a:cubicBezTo>
                    <a:pt x="206" y="0"/>
                    <a:pt x="0" y="520"/>
                    <a:pt x="303" y="835"/>
                  </a:cubicBezTo>
                  <a:cubicBezTo>
                    <a:pt x="399" y="932"/>
                    <a:pt x="519" y="975"/>
                    <a:pt x="636" y="975"/>
                  </a:cubicBezTo>
                  <a:cubicBezTo>
                    <a:pt x="885" y="975"/>
                    <a:pt x="1125" y="780"/>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7" name="Google Shape;4137;p57"/>
            <p:cNvSpPr/>
            <p:nvPr/>
          </p:nvSpPr>
          <p:spPr>
            <a:xfrm>
              <a:off x="4443550" y="3075025"/>
              <a:ext cx="100025" cy="85500"/>
            </a:xfrm>
            <a:custGeom>
              <a:rect b="b" l="l" r="r" t="t"/>
              <a:pathLst>
                <a:path extrusionOk="0" h="3420" w="4001">
                  <a:moveTo>
                    <a:pt x="2276" y="1"/>
                  </a:moveTo>
                  <a:cubicBezTo>
                    <a:pt x="1855" y="1"/>
                    <a:pt x="1426" y="156"/>
                    <a:pt x="1077" y="505"/>
                  </a:cubicBezTo>
                  <a:cubicBezTo>
                    <a:pt x="1" y="1581"/>
                    <a:pt x="763" y="3420"/>
                    <a:pt x="2287" y="3420"/>
                  </a:cubicBezTo>
                  <a:cubicBezTo>
                    <a:pt x="3231" y="3420"/>
                    <a:pt x="3993" y="2658"/>
                    <a:pt x="3993" y="1714"/>
                  </a:cubicBezTo>
                  <a:cubicBezTo>
                    <a:pt x="4001" y="683"/>
                    <a:pt x="3156"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8" name="Google Shape;4138;p57"/>
            <p:cNvSpPr/>
            <p:nvPr/>
          </p:nvSpPr>
          <p:spPr>
            <a:xfrm>
              <a:off x="4488625" y="310577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39" name="Google Shape;4139;p57"/>
            <p:cNvSpPr/>
            <p:nvPr/>
          </p:nvSpPr>
          <p:spPr>
            <a:xfrm>
              <a:off x="5032375" y="2599625"/>
              <a:ext cx="99825" cy="85800"/>
            </a:xfrm>
            <a:custGeom>
              <a:rect b="b" l="l" r="r" t="t"/>
              <a:pathLst>
                <a:path extrusionOk="0" h="3432" w="3993">
                  <a:moveTo>
                    <a:pt x="2272" y="1"/>
                  </a:moveTo>
                  <a:cubicBezTo>
                    <a:pt x="1853" y="1"/>
                    <a:pt x="1425" y="156"/>
                    <a:pt x="1077" y="505"/>
                  </a:cubicBezTo>
                  <a:cubicBezTo>
                    <a:pt x="0" y="1581"/>
                    <a:pt x="762" y="3432"/>
                    <a:pt x="2286" y="3432"/>
                  </a:cubicBezTo>
                  <a:cubicBezTo>
                    <a:pt x="3230" y="3432"/>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0" name="Google Shape;4140;p57"/>
            <p:cNvSpPr/>
            <p:nvPr/>
          </p:nvSpPr>
          <p:spPr>
            <a:xfrm>
              <a:off x="5077425" y="2630375"/>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1" name="Google Shape;4141;p57"/>
            <p:cNvSpPr/>
            <p:nvPr/>
          </p:nvSpPr>
          <p:spPr>
            <a:xfrm>
              <a:off x="5066850" y="29486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20"/>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2" name="Google Shape;4142;p57"/>
            <p:cNvSpPr/>
            <p:nvPr/>
          </p:nvSpPr>
          <p:spPr>
            <a:xfrm>
              <a:off x="5107975" y="2979350"/>
              <a:ext cx="28150" cy="24325"/>
            </a:xfrm>
            <a:custGeom>
              <a:rect b="b" l="l" r="r" t="t"/>
              <a:pathLst>
                <a:path extrusionOk="0" h="973" w="1126">
                  <a:moveTo>
                    <a:pt x="641" y="1"/>
                  </a:moveTo>
                  <a:cubicBezTo>
                    <a:pt x="206" y="1"/>
                    <a:pt x="0" y="521"/>
                    <a:pt x="303" y="824"/>
                  </a:cubicBezTo>
                  <a:cubicBezTo>
                    <a:pt x="402" y="926"/>
                    <a:pt x="524" y="972"/>
                    <a:pt x="644" y="972"/>
                  </a:cubicBezTo>
                  <a:cubicBezTo>
                    <a:pt x="890" y="972"/>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3" name="Google Shape;4143;p57"/>
            <p:cNvSpPr/>
            <p:nvPr/>
          </p:nvSpPr>
          <p:spPr>
            <a:xfrm>
              <a:off x="5066850" y="3036025"/>
              <a:ext cx="100125" cy="85800"/>
            </a:xfrm>
            <a:custGeom>
              <a:rect b="b" l="l" r="r" t="t"/>
              <a:pathLst>
                <a:path extrusionOk="0" h="3432" w="4005">
                  <a:moveTo>
                    <a:pt x="2275" y="0"/>
                  </a:moveTo>
                  <a:cubicBezTo>
                    <a:pt x="1854" y="0"/>
                    <a:pt x="1425" y="156"/>
                    <a:pt x="1077" y="504"/>
                  </a:cubicBezTo>
                  <a:cubicBezTo>
                    <a:pt x="0" y="1581"/>
                    <a:pt x="762" y="3432"/>
                    <a:pt x="2286" y="3432"/>
                  </a:cubicBezTo>
                  <a:cubicBezTo>
                    <a:pt x="3230" y="3419"/>
                    <a:pt x="3992" y="2657"/>
                    <a:pt x="4004" y="1714"/>
                  </a:cubicBezTo>
                  <a:cubicBezTo>
                    <a:pt x="4004" y="683"/>
                    <a:pt x="3157" y="0"/>
                    <a:pt x="227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4" name="Google Shape;4144;p57"/>
            <p:cNvSpPr/>
            <p:nvPr/>
          </p:nvSpPr>
          <p:spPr>
            <a:xfrm>
              <a:off x="5107975" y="3066750"/>
              <a:ext cx="28150" cy="24175"/>
            </a:xfrm>
            <a:custGeom>
              <a:rect b="b" l="l" r="r" t="t"/>
              <a:pathLst>
                <a:path extrusionOk="0" h="967" w="1126">
                  <a:moveTo>
                    <a:pt x="641" y="1"/>
                  </a:moveTo>
                  <a:cubicBezTo>
                    <a:pt x="206" y="1"/>
                    <a:pt x="0" y="521"/>
                    <a:pt x="303" y="824"/>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5" name="Google Shape;4145;p57"/>
            <p:cNvSpPr/>
            <p:nvPr/>
          </p:nvSpPr>
          <p:spPr>
            <a:xfrm>
              <a:off x="5189625" y="3312725"/>
              <a:ext cx="99825" cy="85825"/>
            </a:xfrm>
            <a:custGeom>
              <a:rect b="b" l="l" r="r" t="t"/>
              <a:pathLst>
                <a:path extrusionOk="0" h="3433" w="3993">
                  <a:moveTo>
                    <a:pt x="2273" y="1"/>
                  </a:moveTo>
                  <a:cubicBezTo>
                    <a:pt x="1853" y="1"/>
                    <a:pt x="1425" y="157"/>
                    <a:pt x="1077" y="505"/>
                  </a:cubicBezTo>
                  <a:cubicBezTo>
                    <a:pt x="0" y="1581"/>
                    <a:pt x="763" y="3432"/>
                    <a:pt x="2287" y="3432"/>
                  </a:cubicBezTo>
                  <a:cubicBezTo>
                    <a:pt x="3230" y="3432"/>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6" name="Google Shape;4146;p57"/>
            <p:cNvSpPr/>
            <p:nvPr/>
          </p:nvSpPr>
          <p:spPr>
            <a:xfrm>
              <a:off x="5230450" y="3343475"/>
              <a:ext cx="28450" cy="24300"/>
            </a:xfrm>
            <a:custGeom>
              <a:rect b="b" l="l" r="r" t="t"/>
              <a:pathLst>
                <a:path extrusionOk="0" h="972" w="1138">
                  <a:moveTo>
                    <a:pt x="654" y="0"/>
                  </a:moveTo>
                  <a:cubicBezTo>
                    <a:pt x="218" y="0"/>
                    <a:pt x="1" y="521"/>
                    <a:pt x="303" y="823"/>
                  </a:cubicBezTo>
                  <a:cubicBezTo>
                    <a:pt x="406" y="926"/>
                    <a:pt x="531" y="972"/>
                    <a:pt x="652" y="972"/>
                  </a:cubicBezTo>
                  <a:cubicBezTo>
                    <a:pt x="902" y="972"/>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7" name="Google Shape;4147;p57"/>
            <p:cNvSpPr/>
            <p:nvPr/>
          </p:nvSpPr>
          <p:spPr>
            <a:xfrm>
              <a:off x="5428525" y="2960725"/>
              <a:ext cx="100125" cy="85500"/>
            </a:xfrm>
            <a:custGeom>
              <a:rect b="b" l="l" r="r" t="t"/>
              <a:pathLst>
                <a:path extrusionOk="0" h="3420" w="4005">
                  <a:moveTo>
                    <a:pt x="2276" y="0"/>
                  </a:moveTo>
                  <a:cubicBezTo>
                    <a:pt x="1855" y="0"/>
                    <a:pt x="1426" y="156"/>
                    <a:pt x="1078" y="504"/>
                  </a:cubicBezTo>
                  <a:cubicBezTo>
                    <a:pt x="1" y="1581"/>
                    <a:pt x="763" y="3419"/>
                    <a:pt x="2287" y="3419"/>
                  </a:cubicBezTo>
                  <a:cubicBezTo>
                    <a:pt x="3231" y="3419"/>
                    <a:pt x="4005" y="2657"/>
                    <a:pt x="4005" y="1714"/>
                  </a:cubicBezTo>
                  <a:cubicBezTo>
                    <a:pt x="4005" y="682"/>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8" name="Google Shape;4148;p57"/>
            <p:cNvSpPr/>
            <p:nvPr/>
          </p:nvSpPr>
          <p:spPr>
            <a:xfrm>
              <a:off x="5469675" y="2991450"/>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49" name="Google Shape;4149;p57"/>
            <p:cNvSpPr/>
            <p:nvPr/>
          </p:nvSpPr>
          <p:spPr>
            <a:xfrm>
              <a:off x="5565225" y="3091050"/>
              <a:ext cx="100125" cy="85525"/>
            </a:xfrm>
            <a:custGeom>
              <a:rect b="b" l="l" r="r" t="t"/>
              <a:pathLst>
                <a:path extrusionOk="0" h="3421" w="4005">
                  <a:moveTo>
                    <a:pt x="2281" y="1"/>
                  </a:moveTo>
                  <a:cubicBezTo>
                    <a:pt x="1860" y="1"/>
                    <a:pt x="1429" y="157"/>
                    <a:pt x="1077" y="505"/>
                  </a:cubicBezTo>
                  <a:cubicBezTo>
                    <a:pt x="1" y="1581"/>
                    <a:pt x="763" y="3420"/>
                    <a:pt x="2287" y="3420"/>
                  </a:cubicBezTo>
                  <a:cubicBezTo>
                    <a:pt x="3231" y="3420"/>
                    <a:pt x="4005" y="2658"/>
                    <a:pt x="4005" y="1714"/>
                  </a:cubicBezTo>
                  <a:cubicBezTo>
                    <a:pt x="4005" y="683"/>
                    <a:pt x="3163" y="1"/>
                    <a:pt x="228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0" name="Google Shape;4150;p57"/>
            <p:cNvSpPr/>
            <p:nvPr/>
          </p:nvSpPr>
          <p:spPr>
            <a:xfrm>
              <a:off x="5606350" y="3121800"/>
              <a:ext cx="28150" cy="24175"/>
            </a:xfrm>
            <a:custGeom>
              <a:rect b="b" l="l" r="r" t="t"/>
              <a:pathLst>
                <a:path extrusionOk="0" h="967" w="1126">
                  <a:moveTo>
                    <a:pt x="642" y="1"/>
                  </a:moveTo>
                  <a:cubicBezTo>
                    <a:pt x="219" y="1"/>
                    <a:pt x="1" y="521"/>
                    <a:pt x="303" y="823"/>
                  </a:cubicBezTo>
                  <a:cubicBezTo>
                    <a:pt x="402" y="922"/>
                    <a:pt x="524" y="967"/>
                    <a:pt x="644" y="967"/>
                  </a:cubicBezTo>
                  <a:cubicBezTo>
                    <a:pt x="890" y="967"/>
                    <a:pt x="1126" y="778"/>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1" name="Google Shape;4151;p57"/>
            <p:cNvSpPr/>
            <p:nvPr/>
          </p:nvSpPr>
          <p:spPr>
            <a:xfrm>
              <a:off x="5622075" y="3238500"/>
              <a:ext cx="99825" cy="85650"/>
            </a:xfrm>
            <a:custGeom>
              <a:rect b="b" l="l" r="r" t="t"/>
              <a:pathLst>
                <a:path extrusionOk="0" h="3426" w="3993">
                  <a:moveTo>
                    <a:pt x="2273" y="1"/>
                  </a:moveTo>
                  <a:cubicBezTo>
                    <a:pt x="1854" y="1"/>
                    <a:pt x="1426" y="158"/>
                    <a:pt x="1077" y="510"/>
                  </a:cubicBezTo>
                  <a:cubicBezTo>
                    <a:pt x="1" y="1587"/>
                    <a:pt x="763" y="3425"/>
                    <a:pt x="2287" y="3425"/>
                  </a:cubicBezTo>
                  <a:cubicBezTo>
                    <a:pt x="3231" y="3425"/>
                    <a:pt x="3993" y="2663"/>
                    <a:pt x="3993" y="1720"/>
                  </a:cubicBezTo>
                  <a:cubicBezTo>
                    <a:pt x="3993" y="688"/>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2" name="Google Shape;4152;p57"/>
            <p:cNvSpPr/>
            <p:nvPr/>
          </p:nvSpPr>
          <p:spPr>
            <a:xfrm>
              <a:off x="5667150" y="3269075"/>
              <a:ext cx="24225" cy="24225"/>
            </a:xfrm>
            <a:custGeom>
              <a:rect b="b" l="l" r="r" t="t"/>
              <a:pathLst>
                <a:path extrusionOk="0" h="969" w="969">
                  <a:moveTo>
                    <a:pt x="484" y="1"/>
                  </a:moveTo>
                  <a:cubicBezTo>
                    <a:pt x="218" y="1"/>
                    <a:pt x="0" y="218"/>
                    <a:pt x="0" y="485"/>
                  </a:cubicBezTo>
                  <a:cubicBezTo>
                    <a:pt x="0" y="763"/>
                    <a:pt x="218" y="968"/>
                    <a:pt x="484" y="968"/>
                  </a:cubicBezTo>
                  <a:cubicBezTo>
                    <a:pt x="750" y="968"/>
                    <a:pt x="968" y="763"/>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3" name="Google Shape;4153;p57"/>
            <p:cNvSpPr/>
            <p:nvPr/>
          </p:nvSpPr>
          <p:spPr>
            <a:xfrm>
              <a:off x="5773600" y="3238400"/>
              <a:ext cx="99825" cy="85750"/>
            </a:xfrm>
            <a:custGeom>
              <a:rect b="b" l="l" r="r" t="t"/>
              <a:pathLst>
                <a:path extrusionOk="0" h="3430" w="3993">
                  <a:moveTo>
                    <a:pt x="2266" y="1"/>
                  </a:moveTo>
                  <a:cubicBezTo>
                    <a:pt x="1848" y="1"/>
                    <a:pt x="1423" y="156"/>
                    <a:pt x="1077" y="502"/>
                  </a:cubicBezTo>
                  <a:cubicBezTo>
                    <a:pt x="0" y="1578"/>
                    <a:pt x="762" y="3429"/>
                    <a:pt x="2287" y="3429"/>
                  </a:cubicBezTo>
                  <a:cubicBezTo>
                    <a:pt x="3230" y="3429"/>
                    <a:pt x="3992" y="2667"/>
                    <a:pt x="3992" y="1724"/>
                  </a:cubicBezTo>
                  <a:cubicBezTo>
                    <a:pt x="3992" y="690"/>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4" name="Google Shape;4154;p57"/>
            <p:cNvSpPr/>
            <p:nvPr/>
          </p:nvSpPr>
          <p:spPr>
            <a:xfrm>
              <a:off x="5814425" y="3269375"/>
              <a:ext cx="28450" cy="24125"/>
            </a:xfrm>
            <a:custGeom>
              <a:rect b="b" l="l" r="r" t="t"/>
              <a:pathLst>
                <a:path extrusionOk="0" h="965" w="1138">
                  <a:moveTo>
                    <a:pt x="654" y="1"/>
                  </a:moveTo>
                  <a:cubicBezTo>
                    <a:pt x="218" y="1"/>
                    <a:pt x="0" y="521"/>
                    <a:pt x="303" y="823"/>
                  </a:cubicBezTo>
                  <a:cubicBezTo>
                    <a:pt x="404" y="921"/>
                    <a:pt x="527" y="964"/>
                    <a:pt x="646" y="964"/>
                  </a:cubicBezTo>
                  <a:cubicBezTo>
                    <a:pt x="898"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5" name="Google Shape;4155;p57"/>
            <p:cNvSpPr/>
            <p:nvPr/>
          </p:nvSpPr>
          <p:spPr>
            <a:xfrm>
              <a:off x="4861800" y="2144800"/>
              <a:ext cx="99825" cy="85800"/>
            </a:xfrm>
            <a:custGeom>
              <a:rect b="b" l="l" r="r" t="t"/>
              <a:pathLst>
                <a:path extrusionOk="0" h="3432" w="3993">
                  <a:moveTo>
                    <a:pt x="2273" y="0"/>
                  </a:moveTo>
                  <a:cubicBezTo>
                    <a:pt x="1853" y="0"/>
                    <a:pt x="1425" y="156"/>
                    <a:pt x="1077" y="504"/>
                  </a:cubicBezTo>
                  <a:cubicBezTo>
                    <a:pt x="1" y="1581"/>
                    <a:pt x="763" y="3431"/>
                    <a:pt x="2287" y="3431"/>
                  </a:cubicBezTo>
                  <a:cubicBezTo>
                    <a:pt x="3230" y="3431"/>
                    <a:pt x="3993" y="2657"/>
                    <a:pt x="3993" y="1714"/>
                  </a:cubicBezTo>
                  <a:cubicBezTo>
                    <a:pt x="3993" y="682"/>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6" name="Google Shape;4156;p57"/>
            <p:cNvSpPr/>
            <p:nvPr/>
          </p:nvSpPr>
          <p:spPr>
            <a:xfrm>
              <a:off x="4902625" y="2175525"/>
              <a:ext cx="28450" cy="24175"/>
            </a:xfrm>
            <a:custGeom>
              <a:rect b="b" l="l" r="r" t="t"/>
              <a:pathLst>
                <a:path extrusionOk="0" h="967" w="1138">
                  <a:moveTo>
                    <a:pt x="654" y="1"/>
                  </a:moveTo>
                  <a:cubicBezTo>
                    <a:pt x="218" y="1"/>
                    <a:pt x="1" y="521"/>
                    <a:pt x="315" y="823"/>
                  </a:cubicBezTo>
                  <a:cubicBezTo>
                    <a:pt x="414" y="922"/>
                    <a:pt x="536" y="967"/>
                    <a:pt x="656" y="967"/>
                  </a:cubicBezTo>
                  <a:cubicBezTo>
                    <a:pt x="902" y="967"/>
                    <a:pt x="1138" y="778"/>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7" name="Google Shape;4157;p57"/>
            <p:cNvSpPr/>
            <p:nvPr/>
          </p:nvSpPr>
          <p:spPr>
            <a:xfrm>
              <a:off x="4295075" y="2677125"/>
              <a:ext cx="99825" cy="85725"/>
            </a:xfrm>
            <a:custGeom>
              <a:rect b="b" l="l" r="r" t="t"/>
              <a:pathLst>
                <a:path extrusionOk="0" h="3429" w="3993">
                  <a:moveTo>
                    <a:pt x="2266" y="0"/>
                  </a:moveTo>
                  <a:cubicBezTo>
                    <a:pt x="1848" y="0"/>
                    <a:pt x="1423" y="155"/>
                    <a:pt x="1077" y="501"/>
                  </a:cubicBezTo>
                  <a:cubicBezTo>
                    <a:pt x="0" y="1578"/>
                    <a:pt x="762" y="3429"/>
                    <a:pt x="2287" y="3429"/>
                  </a:cubicBezTo>
                  <a:cubicBezTo>
                    <a:pt x="3230" y="3429"/>
                    <a:pt x="3992" y="2667"/>
                    <a:pt x="3992" y="1723"/>
                  </a:cubicBezTo>
                  <a:cubicBezTo>
                    <a:pt x="3992" y="689"/>
                    <a:pt x="3146" y="0"/>
                    <a:pt x="226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8" name="Google Shape;4158;p57"/>
            <p:cNvSpPr/>
            <p:nvPr/>
          </p:nvSpPr>
          <p:spPr>
            <a:xfrm>
              <a:off x="4336200" y="2707800"/>
              <a:ext cx="28150" cy="24400"/>
            </a:xfrm>
            <a:custGeom>
              <a:rect b="b" l="l" r="r" t="t"/>
              <a:pathLst>
                <a:path extrusionOk="0" h="976" w="1126">
                  <a:moveTo>
                    <a:pt x="642" y="0"/>
                  </a:moveTo>
                  <a:cubicBezTo>
                    <a:pt x="218" y="12"/>
                    <a:pt x="0" y="520"/>
                    <a:pt x="303" y="835"/>
                  </a:cubicBezTo>
                  <a:cubicBezTo>
                    <a:pt x="400" y="932"/>
                    <a:pt x="520" y="976"/>
                    <a:pt x="638" y="976"/>
                  </a:cubicBezTo>
                  <a:cubicBezTo>
                    <a:pt x="886" y="976"/>
                    <a:pt x="1125" y="783"/>
                    <a:pt x="1125" y="496"/>
                  </a:cubicBezTo>
                  <a:cubicBezTo>
                    <a:pt x="1125"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59" name="Google Shape;4159;p57"/>
            <p:cNvSpPr/>
            <p:nvPr/>
          </p:nvSpPr>
          <p:spPr>
            <a:xfrm>
              <a:off x="4185900" y="2718475"/>
              <a:ext cx="99825" cy="85800"/>
            </a:xfrm>
            <a:custGeom>
              <a:rect b="b" l="l" r="r" t="t"/>
              <a:pathLst>
                <a:path extrusionOk="0" h="3432" w="3993">
                  <a:moveTo>
                    <a:pt x="2273" y="1"/>
                  </a:moveTo>
                  <a:cubicBezTo>
                    <a:pt x="1853" y="1"/>
                    <a:pt x="1425" y="156"/>
                    <a:pt x="1077" y="505"/>
                  </a:cubicBezTo>
                  <a:cubicBezTo>
                    <a:pt x="0" y="1581"/>
                    <a:pt x="762" y="3420"/>
                    <a:pt x="2287" y="3432"/>
                  </a:cubicBezTo>
                  <a:cubicBezTo>
                    <a:pt x="3230" y="3432"/>
                    <a:pt x="3992" y="2658"/>
                    <a:pt x="3992" y="1714"/>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0" name="Google Shape;4160;p57"/>
            <p:cNvSpPr/>
            <p:nvPr/>
          </p:nvSpPr>
          <p:spPr>
            <a:xfrm>
              <a:off x="4226725" y="2749500"/>
              <a:ext cx="28150" cy="24125"/>
            </a:xfrm>
            <a:custGeom>
              <a:rect b="b" l="l" r="r" t="t"/>
              <a:pathLst>
                <a:path extrusionOk="0" h="965" w="1126">
                  <a:moveTo>
                    <a:pt x="664" y="1"/>
                  </a:moveTo>
                  <a:cubicBezTo>
                    <a:pt x="656" y="1"/>
                    <a:pt x="649" y="1"/>
                    <a:pt x="641" y="1"/>
                  </a:cubicBezTo>
                  <a:cubicBezTo>
                    <a:pt x="218" y="1"/>
                    <a:pt x="0" y="522"/>
                    <a:pt x="303" y="824"/>
                  </a:cubicBezTo>
                  <a:cubicBezTo>
                    <a:pt x="400" y="921"/>
                    <a:pt x="520" y="965"/>
                    <a:pt x="638" y="965"/>
                  </a:cubicBezTo>
                  <a:cubicBezTo>
                    <a:pt x="886" y="965"/>
                    <a:pt x="1125" y="772"/>
                    <a:pt x="1125" y="485"/>
                  </a:cubicBezTo>
                  <a:cubicBezTo>
                    <a:pt x="1125" y="215"/>
                    <a:pt x="931"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1" name="Google Shape;4161;p57"/>
            <p:cNvSpPr/>
            <p:nvPr/>
          </p:nvSpPr>
          <p:spPr>
            <a:xfrm>
              <a:off x="5284575" y="2463225"/>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20"/>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2" name="Google Shape;4162;p57"/>
            <p:cNvSpPr/>
            <p:nvPr/>
          </p:nvSpPr>
          <p:spPr>
            <a:xfrm>
              <a:off x="5329650" y="2493975"/>
              <a:ext cx="24225" cy="24225"/>
            </a:xfrm>
            <a:custGeom>
              <a:rect b="b" l="l" r="r" t="t"/>
              <a:pathLst>
                <a:path extrusionOk="0" h="969" w="969">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3" name="Google Shape;4163;p57"/>
            <p:cNvSpPr/>
            <p:nvPr/>
          </p:nvSpPr>
          <p:spPr>
            <a:xfrm>
              <a:off x="5140625" y="1833850"/>
              <a:ext cx="135225" cy="116100"/>
            </a:xfrm>
            <a:custGeom>
              <a:rect b="b" l="l" r="r" t="t"/>
              <a:pathLst>
                <a:path extrusionOk="0" h="4644" w="5409">
                  <a:moveTo>
                    <a:pt x="3085" y="1"/>
                  </a:moveTo>
                  <a:cubicBezTo>
                    <a:pt x="2516" y="1"/>
                    <a:pt x="1935" y="213"/>
                    <a:pt x="1465" y="688"/>
                  </a:cubicBezTo>
                  <a:cubicBezTo>
                    <a:pt x="1" y="2140"/>
                    <a:pt x="1029" y="4632"/>
                    <a:pt x="3098" y="4644"/>
                  </a:cubicBezTo>
                  <a:cubicBezTo>
                    <a:pt x="4380" y="4632"/>
                    <a:pt x="5408" y="3603"/>
                    <a:pt x="5408" y="2321"/>
                  </a:cubicBezTo>
                  <a:cubicBezTo>
                    <a:pt x="5408" y="923"/>
                    <a:pt x="4270" y="1"/>
                    <a:pt x="30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4" name="Google Shape;4164;p57"/>
            <p:cNvSpPr/>
            <p:nvPr/>
          </p:nvSpPr>
          <p:spPr>
            <a:xfrm>
              <a:off x="5190825" y="1864650"/>
              <a:ext cx="54475" cy="54450"/>
            </a:xfrm>
            <a:custGeom>
              <a:rect b="b" l="l" r="r" t="t"/>
              <a:pathLst>
                <a:path extrusionOk="0" h="2178" w="2179">
                  <a:moveTo>
                    <a:pt x="1090" y="0"/>
                  </a:moveTo>
                  <a:cubicBezTo>
                    <a:pt x="485" y="0"/>
                    <a:pt x="1" y="484"/>
                    <a:pt x="1" y="1089"/>
                  </a:cubicBezTo>
                  <a:cubicBezTo>
                    <a:pt x="1" y="1694"/>
                    <a:pt x="485" y="2178"/>
                    <a:pt x="1090" y="2178"/>
                  </a:cubicBezTo>
                  <a:cubicBezTo>
                    <a:pt x="1694" y="2178"/>
                    <a:pt x="2178" y="1694"/>
                    <a:pt x="2178" y="1089"/>
                  </a:cubicBezTo>
                  <a:cubicBezTo>
                    <a:pt x="2178" y="484"/>
                    <a:pt x="1694" y="0"/>
                    <a:pt x="109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5" name="Google Shape;4165;p57"/>
            <p:cNvSpPr/>
            <p:nvPr/>
          </p:nvSpPr>
          <p:spPr>
            <a:xfrm>
              <a:off x="5543150" y="1497350"/>
              <a:ext cx="127950" cy="109350"/>
            </a:xfrm>
            <a:custGeom>
              <a:rect b="b" l="l" r="r" t="t"/>
              <a:pathLst>
                <a:path extrusionOk="0" h="4374" w="5118">
                  <a:moveTo>
                    <a:pt x="2915" y="0"/>
                  </a:moveTo>
                  <a:cubicBezTo>
                    <a:pt x="2376" y="0"/>
                    <a:pt x="1827" y="201"/>
                    <a:pt x="1380" y="648"/>
                  </a:cubicBezTo>
                  <a:cubicBezTo>
                    <a:pt x="1" y="2015"/>
                    <a:pt x="980" y="4374"/>
                    <a:pt x="2928" y="4374"/>
                  </a:cubicBezTo>
                  <a:cubicBezTo>
                    <a:pt x="4126" y="4374"/>
                    <a:pt x="5105" y="3394"/>
                    <a:pt x="5118" y="2184"/>
                  </a:cubicBezTo>
                  <a:cubicBezTo>
                    <a:pt x="5109" y="869"/>
                    <a:pt x="4036" y="0"/>
                    <a:pt x="291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6" name="Google Shape;4166;p57"/>
            <p:cNvSpPr/>
            <p:nvPr/>
          </p:nvSpPr>
          <p:spPr>
            <a:xfrm>
              <a:off x="5592150" y="1528050"/>
              <a:ext cx="48100" cy="48125"/>
            </a:xfrm>
            <a:custGeom>
              <a:rect b="b" l="l" r="r" t="t"/>
              <a:pathLst>
                <a:path extrusionOk="0" h="1925" w="1924">
                  <a:moveTo>
                    <a:pt x="968" y="1"/>
                  </a:moveTo>
                  <a:cubicBezTo>
                    <a:pt x="436" y="1"/>
                    <a:pt x="0" y="436"/>
                    <a:pt x="0" y="956"/>
                  </a:cubicBezTo>
                  <a:cubicBezTo>
                    <a:pt x="0" y="1489"/>
                    <a:pt x="436" y="1924"/>
                    <a:pt x="968" y="1924"/>
                  </a:cubicBezTo>
                  <a:cubicBezTo>
                    <a:pt x="1500" y="1924"/>
                    <a:pt x="1924" y="1489"/>
                    <a:pt x="1924" y="956"/>
                  </a:cubicBezTo>
                  <a:cubicBezTo>
                    <a:pt x="1924" y="436"/>
                    <a:pt x="1500" y="1"/>
                    <a:pt x="96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7" name="Google Shape;4167;p57"/>
            <p:cNvSpPr/>
            <p:nvPr/>
          </p:nvSpPr>
          <p:spPr>
            <a:xfrm>
              <a:off x="5727925" y="2045500"/>
              <a:ext cx="158500" cy="135800"/>
            </a:xfrm>
            <a:custGeom>
              <a:rect b="b" l="l" r="r" t="t"/>
              <a:pathLst>
                <a:path extrusionOk="0" h="5432" w="6340">
                  <a:moveTo>
                    <a:pt x="3602" y="1"/>
                  </a:moveTo>
                  <a:cubicBezTo>
                    <a:pt x="2936" y="1"/>
                    <a:pt x="2257" y="248"/>
                    <a:pt x="1706" y="799"/>
                  </a:cubicBezTo>
                  <a:cubicBezTo>
                    <a:pt x="1" y="2504"/>
                    <a:pt x="1210" y="5432"/>
                    <a:pt x="3630" y="5432"/>
                  </a:cubicBezTo>
                  <a:cubicBezTo>
                    <a:pt x="5118" y="5432"/>
                    <a:pt x="6339" y="4222"/>
                    <a:pt x="6339" y="2722"/>
                  </a:cubicBezTo>
                  <a:cubicBezTo>
                    <a:pt x="6339" y="1084"/>
                    <a:pt x="4998" y="1"/>
                    <a:pt x="360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8" name="Google Shape;4168;p57"/>
            <p:cNvSpPr/>
            <p:nvPr/>
          </p:nvSpPr>
          <p:spPr>
            <a:xfrm>
              <a:off x="5768750" y="2076350"/>
              <a:ext cx="86825" cy="74400"/>
            </a:xfrm>
            <a:custGeom>
              <a:rect b="b" l="l" r="r" t="t"/>
              <a:pathLst>
                <a:path extrusionOk="0" h="2976" w="3473">
                  <a:moveTo>
                    <a:pt x="1985" y="0"/>
                  </a:moveTo>
                  <a:cubicBezTo>
                    <a:pt x="666" y="0"/>
                    <a:pt x="1" y="1597"/>
                    <a:pt x="944" y="2540"/>
                  </a:cubicBezTo>
                  <a:cubicBezTo>
                    <a:pt x="1245" y="2841"/>
                    <a:pt x="1614" y="2975"/>
                    <a:pt x="1977" y="2975"/>
                  </a:cubicBezTo>
                  <a:cubicBezTo>
                    <a:pt x="2739" y="2975"/>
                    <a:pt x="3473" y="2381"/>
                    <a:pt x="3473" y="1488"/>
                  </a:cubicBezTo>
                  <a:cubicBezTo>
                    <a:pt x="3473" y="665"/>
                    <a:pt x="2807" y="0"/>
                    <a:pt x="19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69" name="Google Shape;4169;p57"/>
            <p:cNvSpPr/>
            <p:nvPr/>
          </p:nvSpPr>
          <p:spPr>
            <a:xfrm>
              <a:off x="5610000" y="2765350"/>
              <a:ext cx="99800" cy="85500"/>
            </a:xfrm>
            <a:custGeom>
              <a:rect b="b" l="l" r="r" t="t"/>
              <a:pathLst>
                <a:path extrusionOk="0" h="3420" w="3992">
                  <a:moveTo>
                    <a:pt x="2272" y="1"/>
                  </a:moveTo>
                  <a:cubicBezTo>
                    <a:pt x="1853" y="1"/>
                    <a:pt x="1425" y="156"/>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0" name="Google Shape;4170;p57"/>
            <p:cNvSpPr/>
            <p:nvPr/>
          </p:nvSpPr>
          <p:spPr>
            <a:xfrm>
              <a:off x="5655050" y="2796100"/>
              <a:ext cx="24225" cy="24225"/>
            </a:xfrm>
            <a:custGeom>
              <a:rect b="b" l="l" r="r" t="t"/>
              <a:pathLst>
                <a:path extrusionOk="0" h="969"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1" name="Google Shape;4171;p57"/>
            <p:cNvSpPr/>
            <p:nvPr/>
          </p:nvSpPr>
          <p:spPr>
            <a:xfrm>
              <a:off x="5773600" y="299700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2" name="Google Shape;4172;p57"/>
            <p:cNvSpPr/>
            <p:nvPr/>
          </p:nvSpPr>
          <p:spPr>
            <a:xfrm>
              <a:off x="5814425" y="3027750"/>
              <a:ext cx="28450" cy="24175"/>
            </a:xfrm>
            <a:custGeom>
              <a:rect b="b" l="l" r="r" t="t"/>
              <a:pathLst>
                <a:path extrusionOk="0" h="967" w="1138">
                  <a:moveTo>
                    <a:pt x="654" y="0"/>
                  </a:moveTo>
                  <a:cubicBezTo>
                    <a:pt x="218" y="0"/>
                    <a:pt x="0" y="521"/>
                    <a:pt x="303" y="823"/>
                  </a:cubicBezTo>
                  <a:cubicBezTo>
                    <a:pt x="402" y="922"/>
                    <a:pt x="525" y="966"/>
                    <a:pt x="646" y="966"/>
                  </a:cubicBezTo>
                  <a:cubicBezTo>
                    <a:pt x="896" y="966"/>
                    <a:pt x="1138"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3" name="Google Shape;4173;p57"/>
            <p:cNvSpPr/>
            <p:nvPr/>
          </p:nvSpPr>
          <p:spPr>
            <a:xfrm>
              <a:off x="6082975" y="2753250"/>
              <a:ext cx="99825" cy="85500"/>
            </a:xfrm>
            <a:custGeom>
              <a:rect b="b" l="l" r="r" t="t"/>
              <a:pathLst>
                <a:path extrusionOk="0" h="3420" w="3993">
                  <a:moveTo>
                    <a:pt x="2273" y="1"/>
                  </a:moveTo>
                  <a:cubicBezTo>
                    <a:pt x="1853" y="1"/>
                    <a:pt x="1425" y="157"/>
                    <a:pt x="1077" y="505"/>
                  </a:cubicBezTo>
                  <a:cubicBezTo>
                    <a:pt x="0" y="1581"/>
                    <a:pt x="762"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4" name="Google Shape;4174;p57"/>
            <p:cNvSpPr/>
            <p:nvPr/>
          </p:nvSpPr>
          <p:spPr>
            <a:xfrm>
              <a:off x="6128025" y="2784000"/>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5" name="Google Shape;4175;p57"/>
            <p:cNvSpPr/>
            <p:nvPr/>
          </p:nvSpPr>
          <p:spPr>
            <a:xfrm>
              <a:off x="5998300" y="2508600"/>
              <a:ext cx="100125" cy="85800"/>
            </a:xfrm>
            <a:custGeom>
              <a:rect b="b" l="l" r="r" t="t"/>
              <a:pathLst>
                <a:path extrusionOk="0" h="3432" w="4005">
                  <a:moveTo>
                    <a:pt x="2285" y="0"/>
                  </a:moveTo>
                  <a:cubicBezTo>
                    <a:pt x="1865" y="0"/>
                    <a:pt x="1437" y="156"/>
                    <a:pt x="1089" y="504"/>
                  </a:cubicBezTo>
                  <a:cubicBezTo>
                    <a:pt x="0" y="1581"/>
                    <a:pt x="774" y="3432"/>
                    <a:pt x="2299" y="3432"/>
                  </a:cubicBezTo>
                  <a:cubicBezTo>
                    <a:pt x="3242" y="3432"/>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6" name="Google Shape;4176;p57"/>
            <p:cNvSpPr/>
            <p:nvPr/>
          </p:nvSpPr>
          <p:spPr>
            <a:xfrm>
              <a:off x="6043650" y="2539650"/>
              <a:ext cx="23925" cy="23900"/>
            </a:xfrm>
            <a:custGeom>
              <a:rect b="b" l="l" r="r" t="t"/>
              <a:pathLst>
                <a:path extrusionOk="0" h="956" w="957">
                  <a:moveTo>
                    <a:pt x="485" y="0"/>
                  </a:moveTo>
                  <a:cubicBezTo>
                    <a:pt x="206" y="0"/>
                    <a:pt x="1" y="206"/>
                    <a:pt x="1" y="472"/>
                  </a:cubicBezTo>
                  <a:cubicBezTo>
                    <a:pt x="1" y="738"/>
                    <a:pt x="206" y="956"/>
                    <a:pt x="485" y="956"/>
                  </a:cubicBezTo>
                  <a:cubicBezTo>
                    <a:pt x="751" y="956"/>
                    <a:pt x="956" y="738"/>
                    <a:pt x="956" y="472"/>
                  </a:cubicBezTo>
                  <a:cubicBezTo>
                    <a:pt x="956" y="206"/>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7" name="Google Shape;4177;p57"/>
            <p:cNvSpPr/>
            <p:nvPr/>
          </p:nvSpPr>
          <p:spPr>
            <a:xfrm>
              <a:off x="6210900" y="4116850"/>
              <a:ext cx="99825" cy="85525"/>
            </a:xfrm>
            <a:custGeom>
              <a:rect b="b" l="l" r="r" t="t"/>
              <a:pathLst>
                <a:path extrusionOk="0" h="3421" w="3993">
                  <a:moveTo>
                    <a:pt x="2273" y="1"/>
                  </a:moveTo>
                  <a:cubicBezTo>
                    <a:pt x="1853" y="1"/>
                    <a:pt x="1425" y="157"/>
                    <a:pt x="1077" y="505"/>
                  </a:cubicBezTo>
                  <a:cubicBezTo>
                    <a:pt x="0" y="1582"/>
                    <a:pt x="762" y="3420"/>
                    <a:pt x="2287" y="3420"/>
                  </a:cubicBezTo>
                  <a:cubicBezTo>
                    <a:pt x="3230" y="3420"/>
                    <a:pt x="3992" y="2658"/>
                    <a:pt x="3992" y="1715"/>
                  </a:cubicBezTo>
                  <a:cubicBezTo>
                    <a:pt x="3992" y="683"/>
                    <a:pt x="3150"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8" name="Google Shape;4178;p57"/>
            <p:cNvSpPr/>
            <p:nvPr/>
          </p:nvSpPr>
          <p:spPr>
            <a:xfrm>
              <a:off x="6255950" y="4147600"/>
              <a:ext cx="24225" cy="24225"/>
            </a:xfrm>
            <a:custGeom>
              <a:rect b="b" l="l" r="r" t="t"/>
              <a:pathLst>
                <a:path extrusionOk="0" h="969" w="969">
                  <a:moveTo>
                    <a:pt x="485" y="1"/>
                  </a:moveTo>
                  <a:cubicBezTo>
                    <a:pt x="218" y="1"/>
                    <a:pt x="1" y="218"/>
                    <a:pt x="1" y="485"/>
                  </a:cubicBezTo>
                  <a:cubicBezTo>
                    <a:pt x="1" y="751"/>
                    <a:pt x="218" y="968"/>
                    <a:pt x="485" y="968"/>
                  </a:cubicBezTo>
                  <a:cubicBezTo>
                    <a:pt x="751" y="968"/>
                    <a:pt x="968" y="751"/>
                    <a:pt x="968" y="485"/>
                  </a:cubicBezTo>
                  <a:cubicBezTo>
                    <a:pt x="968"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79" name="Google Shape;4179;p57"/>
            <p:cNvSpPr/>
            <p:nvPr/>
          </p:nvSpPr>
          <p:spPr>
            <a:xfrm>
              <a:off x="6540225" y="4281675"/>
              <a:ext cx="100125" cy="85500"/>
            </a:xfrm>
            <a:custGeom>
              <a:rect b="b" l="l" r="r" t="t"/>
              <a:pathLst>
                <a:path extrusionOk="0" h="3420" w="4005">
                  <a:moveTo>
                    <a:pt x="2276" y="1"/>
                  </a:moveTo>
                  <a:cubicBezTo>
                    <a:pt x="1855" y="1"/>
                    <a:pt x="1425" y="156"/>
                    <a:pt x="1077" y="505"/>
                  </a:cubicBezTo>
                  <a:cubicBezTo>
                    <a:pt x="1" y="1581"/>
                    <a:pt x="763" y="3420"/>
                    <a:pt x="2287" y="3420"/>
                  </a:cubicBezTo>
                  <a:cubicBezTo>
                    <a:pt x="3231" y="3420"/>
                    <a:pt x="4005" y="2658"/>
                    <a:pt x="4005" y="1714"/>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0" name="Google Shape;4180;p57"/>
            <p:cNvSpPr/>
            <p:nvPr/>
          </p:nvSpPr>
          <p:spPr>
            <a:xfrm>
              <a:off x="6585300" y="4312425"/>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1" name="Google Shape;4181;p57"/>
            <p:cNvSpPr/>
            <p:nvPr/>
          </p:nvSpPr>
          <p:spPr>
            <a:xfrm>
              <a:off x="6201225" y="2037025"/>
              <a:ext cx="85300" cy="85600"/>
            </a:xfrm>
            <a:custGeom>
              <a:rect b="b" l="l" r="r" t="t"/>
              <a:pathLst>
                <a:path extrusionOk="0" h="3424" w="3412">
                  <a:moveTo>
                    <a:pt x="1706" y="1"/>
                  </a:moveTo>
                  <a:cubicBezTo>
                    <a:pt x="762" y="1"/>
                    <a:pt x="0" y="775"/>
                    <a:pt x="0" y="1718"/>
                  </a:cubicBezTo>
                  <a:cubicBezTo>
                    <a:pt x="0" y="2662"/>
                    <a:pt x="762" y="3424"/>
                    <a:pt x="1706" y="3424"/>
                  </a:cubicBezTo>
                  <a:cubicBezTo>
                    <a:pt x="2649" y="3424"/>
                    <a:pt x="3411" y="2662"/>
                    <a:pt x="3411" y="1718"/>
                  </a:cubicBezTo>
                  <a:cubicBezTo>
                    <a:pt x="3411" y="775"/>
                    <a:pt x="2649" y="1"/>
                    <a:pt x="170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2" name="Google Shape;4182;p57"/>
            <p:cNvSpPr/>
            <p:nvPr/>
          </p:nvSpPr>
          <p:spPr>
            <a:xfrm>
              <a:off x="6231750" y="2067875"/>
              <a:ext cx="24225" cy="24225"/>
            </a:xfrm>
            <a:custGeom>
              <a:rect b="b" l="l" r="r" t="t"/>
              <a:pathLst>
                <a:path extrusionOk="0" h="969"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3" name="Google Shape;4183;p57"/>
            <p:cNvSpPr/>
            <p:nvPr/>
          </p:nvSpPr>
          <p:spPr>
            <a:xfrm>
              <a:off x="6481875" y="2061325"/>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4" name="Google Shape;4184;p57"/>
            <p:cNvSpPr/>
            <p:nvPr/>
          </p:nvSpPr>
          <p:spPr>
            <a:xfrm>
              <a:off x="6526925" y="2092075"/>
              <a:ext cx="24225" cy="24200"/>
            </a:xfrm>
            <a:custGeom>
              <a:rect b="b" l="l" r="r" t="t"/>
              <a:pathLst>
                <a:path extrusionOk="0" h="968" w="969">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5" name="Google Shape;4185;p57"/>
            <p:cNvSpPr/>
            <p:nvPr/>
          </p:nvSpPr>
          <p:spPr>
            <a:xfrm>
              <a:off x="6385100" y="20250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6" name="Google Shape;4186;p57"/>
            <p:cNvSpPr/>
            <p:nvPr/>
          </p:nvSpPr>
          <p:spPr>
            <a:xfrm>
              <a:off x="6425925" y="2055775"/>
              <a:ext cx="28450" cy="24100"/>
            </a:xfrm>
            <a:custGeom>
              <a:rect b="b" l="l" r="r" t="t"/>
              <a:pathLst>
                <a:path extrusionOk="0" h="964" w="1138">
                  <a:moveTo>
                    <a:pt x="653" y="1"/>
                  </a:moveTo>
                  <a:cubicBezTo>
                    <a:pt x="218" y="1"/>
                    <a:pt x="0" y="521"/>
                    <a:pt x="303" y="823"/>
                  </a:cubicBezTo>
                  <a:cubicBezTo>
                    <a:pt x="404" y="921"/>
                    <a:pt x="526" y="964"/>
                    <a:pt x="646" y="964"/>
                  </a:cubicBezTo>
                  <a:cubicBezTo>
                    <a:pt x="898" y="964"/>
                    <a:pt x="1137" y="771"/>
                    <a:pt x="1137" y="484"/>
                  </a:cubicBezTo>
                  <a:cubicBezTo>
                    <a:pt x="1137"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7" name="Google Shape;4187;p57"/>
            <p:cNvSpPr/>
            <p:nvPr/>
          </p:nvSpPr>
          <p:spPr>
            <a:xfrm>
              <a:off x="6629150" y="1530150"/>
              <a:ext cx="100125" cy="85625"/>
            </a:xfrm>
            <a:custGeom>
              <a:rect b="b" l="l" r="r" t="t"/>
              <a:pathLst>
                <a:path extrusionOk="0" h="3425" w="4005">
                  <a:moveTo>
                    <a:pt x="2285" y="0"/>
                  </a:moveTo>
                  <a:cubicBezTo>
                    <a:pt x="1865" y="0"/>
                    <a:pt x="1437" y="157"/>
                    <a:pt x="1089" y="509"/>
                  </a:cubicBezTo>
                  <a:cubicBezTo>
                    <a:pt x="0" y="1586"/>
                    <a:pt x="774" y="3425"/>
                    <a:pt x="2299" y="3425"/>
                  </a:cubicBezTo>
                  <a:cubicBezTo>
                    <a:pt x="3242" y="3425"/>
                    <a:pt x="4004" y="2663"/>
                    <a:pt x="4004" y="1719"/>
                  </a:cubicBezTo>
                  <a:cubicBezTo>
                    <a:pt x="4004" y="688"/>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8" name="Google Shape;4188;p57"/>
            <p:cNvSpPr/>
            <p:nvPr/>
          </p:nvSpPr>
          <p:spPr>
            <a:xfrm>
              <a:off x="6670275" y="1561000"/>
              <a:ext cx="28450" cy="24125"/>
            </a:xfrm>
            <a:custGeom>
              <a:rect b="b" l="l" r="r" t="t"/>
              <a:pathLst>
                <a:path extrusionOk="0" h="965" w="1138">
                  <a:moveTo>
                    <a:pt x="675" y="1"/>
                  </a:moveTo>
                  <a:cubicBezTo>
                    <a:pt x="668" y="1"/>
                    <a:pt x="661" y="1"/>
                    <a:pt x="654" y="1"/>
                  </a:cubicBezTo>
                  <a:cubicBezTo>
                    <a:pt x="218" y="1"/>
                    <a:pt x="0" y="509"/>
                    <a:pt x="303" y="824"/>
                  </a:cubicBezTo>
                  <a:cubicBezTo>
                    <a:pt x="404" y="921"/>
                    <a:pt x="525" y="965"/>
                    <a:pt x="644" y="965"/>
                  </a:cubicBezTo>
                  <a:cubicBezTo>
                    <a:pt x="893" y="965"/>
                    <a:pt x="1129" y="772"/>
                    <a:pt x="1137" y="485"/>
                  </a:cubicBezTo>
                  <a:cubicBezTo>
                    <a:pt x="1137" y="214"/>
                    <a:pt x="931" y="1"/>
                    <a:pt x="67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89" name="Google Shape;4189;p57"/>
            <p:cNvSpPr/>
            <p:nvPr/>
          </p:nvSpPr>
          <p:spPr>
            <a:xfrm>
              <a:off x="4161400" y="2124225"/>
              <a:ext cx="100125" cy="85500"/>
            </a:xfrm>
            <a:custGeom>
              <a:rect b="b" l="l" r="r" t="t"/>
              <a:pathLst>
                <a:path extrusionOk="0" h="3420" w="4005">
                  <a:moveTo>
                    <a:pt x="2285" y="0"/>
                  </a:moveTo>
                  <a:cubicBezTo>
                    <a:pt x="1865" y="0"/>
                    <a:pt x="1437" y="156"/>
                    <a:pt x="1089" y="504"/>
                  </a:cubicBezTo>
                  <a:cubicBezTo>
                    <a:pt x="0" y="1581"/>
                    <a:pt x="775"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0" name="Google Shape;4190;p57"/>
            <p:cNvSpPr/>
            <p:nvPr/>
          </p:nvSpPr>
          <p:spPr>
            <a:xfrm>
              <a:off x="4202525" y="2154975"/>
              <a:ext cx="28450" cy="24175"/>
            </a:xfrm>
            <a:custGeom>
              <a:rect b="b" l="l" r="r" t="t"/>
              <a:pathLst>
                <a:path extrusionOk="0" h="967" w="1138">
                  <a:moveTo>
                    <a:pt x="654" y="0"/>
                  </a:moveTo>
                  <a:cubicBezTo>
                    <a:pt x="218" y="0"/>
                    <a:pt x="1" y="520"/>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1" name="Google Shape;4191;p57"/>
            <p:cNvSpPr/>
            <p:nvPr/>
          </p:nvSpPr>
          <p:spPr>
            <a:xfrm>
              <a:off x="4364625" y="2374625"/>
              <a:ext cx="99825" cy="85500"/>
            </a:xfrm>
            <a:custGeom>
              <a:rect b="b" l="l" r="r" t="t"/>
              <a:pathLst>
                <a:path extrusionOk="0" h="3420" w="3993">
                  <a:moveTo>
                    <a:pt x="2273" y="1"/>
                  </a:moveTo>
                  <a:cubicBezTo>
                    <a:pt x="1853" y="1"/>
                    <a:pt x="1425" y="156"/>
                    <a:pt x="1077" y="505"/>
                  </a:cubicBezTo>
                  <a:cubicBezTo>
                    <a:pt x="0"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2" name="Google Shape;4192;p57"/>
            <p:cNvSpPr/>
            <p:nvPr/>
          </p:nvSpPr>
          <p:spPr>
            <a:xfrm>
              <a:off x="4405450" y="2405375"/>
              <a:ext cx="28450" cy="24175"/>
            </a:xfrm>
            <a:custGeom>
              <a:rect b="b" l="l" r="r" t="t"/>
              <a:pathLst>
                <a:path extrusionOk="0" h="967" w="1138">
                  <a:moveTo>
                    <a:pt x="654" y="0"/>
                  </a:moveTo>
                  <a:cubicBezTo>
                    <a:pt x="218" y="0"/>
                    <a:pt x="1" y="521"/>
                    <a:pt x="303" y="823"/>
                  </a:cubicBezTo>
                  <a:cubicBezTo>
                    <a:pt x="402" y="922"/>
                    <a:pt x="524" y="966"/>
                    <a:pt x="644" y="966"/>
                  </a:cubicBezTo>
                  <a:cubicBezTo>
                    <a:pt x="891" y="966"/>
                    <a:pt x="1130" y="777"/>
                    <a:pt x="1138" y="484"/>
                  </a:cubicBezTo>
                  <a:cubicBezTo>
                    <a:pt x="1138"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3" name="Google Shape;4193;p57"/>
            <p:cNvSpPr/>
            <p:nvPr/>
          </p:nvSpPr>
          <p:spPr>
            <a:xfrm>
              <a:off x="4314425" y="2463225"/>
              <a:ext cx="100125" cy="85825"/>
            </a:xfrm>
            <a:custGeom>
              <a:rect b="b" l="l" r="r" t="t"/>
              <a:pathLst>
                <a:path extrusionOk="0" h="3433" w="4005">
                  <a:moveTo>
                    <a:pt x="2276" y="1"/>
                  </a:moveTo>
                  <a:cubicBezTo>
                    <a:pt x="1854" y="1"/>
                    <a:pt x="1425" y="157"/>
                    <a:pt x="1077" y="505"/>
                  </a:cubicBezTo>
                  <a:cubicBezTo>
                    <a:pt x="0" y="1582"/>
                    <a:pt x="763" y="3432"/>
                    <a:pt x="2287" y="3432"/>
                  </a:cubicBezTo>
                  <a:cubicBezTo>
                    <a:pt x="3230" y="3420"/>
                    <a:pt x="4004" y="2658"/>
                    <a:pt x="4004" y="1715"/>
                  </a:cubicBezTo>
                  <a:cubicBezTo>
                    <a:pt x="4004"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4" name="Google Shape;4194;p57"/>
            <p:cNvSpPr/>
            <p:nvPr/>
          </p:nvSpPr>
          <p:spPr>
            <a:xfrm>
              <a:off x="4355550" y="2493975"/>
              <a:ext cx="28450" cy="24325"/>
            </a:xfrm>
            <a:custGeom>
              <a:rect b="b" l="l" r="r" t="t"/>
              <a:pathLst>
                <a:path extrusionOk="0" h="973" w="1138">
                  <a:moveTo>
                    <a:pt x="642" y="1"/>
                  </a:moveTo>
                  <a:cubicBezTo>
                    <a:pt x="218" y="1"/>
                    <a:pt x="1" y="521"/>
                    <a:pt x="303" y="823"/>
                  </a:cubicBezTo>
                  <a:cubicBezTo>
                    <a:pt x="402" y="926"/>
                    <a:pt x="524" y="972"/>
                    <a:pt x="644" y="972"/>
                  </a:cubicBezTo>
                  <a:cubicBezTo>
                    <a:pt x="891" y="972"/>
                    <a:pt x="1130" y="778"/>
                    <a:pt x="1138" y="485"/>
                  </a:cubicBezTo>
                  <a:cubicBezTo>
                    <a:pt x="1138"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5" name="Google Shape;4195;p57"/>
            <p:cNvSpPr/>
            <p:nvPr/>
          </p:nvSpPr>
          <p:spPr>
            <a:xfrm>
              <a:off x="4189525" y="2537525"/>
              <a:ext cx="51725" cy="51450"/>
            </a:xfrm>
            <a:custGeom>
              <a:rect b="b" l="l" r="r" t="t"/>
              <a:pathLst>
                <a:path extrusionOk="0" h="2058" w="2069">
                  <a:moveTo>
                    <a:pt x="1029" y="1"/>
                  </a:moveTo>
                  <a:cubicBezTo>
                    <a:pt x="460" y="1"/>
                    <a:pt x="0" y="460"/>
                    <a:pt x="0" y="1029"/>
                  </a:cubicBezTo>
                  <a:cubicBezTo>
                    <a:pt x="0" y="1597"/>
                    <a:pt x="460" y="2057"/>
                    <a:pt x="1029" y="2057"/>
                  </a:cubicBezTo>
                  <a:cubicBezTo>
                    <a:pt x="1609" y="2057"/>
                    <a:pt x="2069" y="1597"/>
                    <a:pt x="2069" y="1029"/>
                  </a:cubicBezTo>
                  <a:cubicBezTo>
                    <a:pt x="2069" y="460"/>
                    <a:pt x="1609" y="1"/>
                    <a:pt x="102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6" name="Google Shape;4196;p57"/>
            <p:cNvSpPr/>
            <p:nvPr/>
          </p:nvSpPr>
          <p:spPr>
            <a:xfrm>
              <a:off x="4207975" y="2555975"/>
              <a:ext cx="14850" cy="14550"/>
            </a:xfrm>
            <a:custGeom>
              <a:rect b="b" l="l" r="r" t="t"/>
              <a:pathLst>
                <a:path extrusionOk="0" h="582" w="594">
                  <a:moveTo>
                    <a:pt x="291" y="1"/>
                  </a:moveTo>
                  <a:cubicBezTo>
                    <a:pt x="133" y="1"/>
                    <a:pt x="0" y="134"/>
                    <a:pt x="0" y="291"/>
                  </a:cubicBezTo>
                  <a:cubicBezTo>
                    <a:pt x="0" y="460"/>
                    <a:pt x="133" y="581"/>
                    <a:pt x="291" y="581"/>
                  </a:cubicBezTo>
                  <a:cubicBezTo>
                    <a:pt x="460" y="581"/>
                    <a:pt x="593" y="460"/>
                    <a:pt x="593" y="291"/>
                  </a:cubicBezTo>
                  <a:cubicBezTo>
                    <a:pt x="593" y="134"/>
                    <a:pt x="460" y="1"/>
                    <a:pt x="29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7" name="Google Shape;4197;p57"/>
            <p:cNvSpPr/>
            <p:nvPr/>
          </p:nvSpPr>
          <p:spPr>
            <a:xfrm>
              <a:off x="3822075" y="2410925"/>
              <a:ext cx="100125" cy="85500"/>
            </a:xfrm>
            <a:custGeom>
              <a:rect b="b" l="l" r="r" t="t"/>
              <a:pathLst>
                <a:path extrusionOk="0" h="3420" w="4005">
                  <a:moveTo>
                    <a:pt x="2276" y="0"/>
                  </a:moveTo>
                  <a:cubicBezTo>
                    <a:pt x="1855" y="0"/>
                    <a:pt x="1426" y="156"/>
                    <a:pt x="1077" y="504"/>
                  </a:cubicBezTo>
                  <a:cubicBezTo>
                    <a:pt x="1" y="1581"/>
                    <a:pt x="763" y="3419"/>
                    <a:pt x="2287" y="3419"/>
                  </a:cubicBezTo>
                  <a:cubicBezTo>
                    <a:pt x="3231" y="3419"/>
                    <a:pt x="3993" y="2657"/>
                    <a:pt x="4005" y="1714"/>
                  </a:cubicBezTo>
                  <a:cubicBezTo>
                    <a:pt x="4005" y="683"/>
                    <a:pt x="3158"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8" name="Google Shape;4198;p57"/>
            <p:cNvSpPr/>
            <p:nvPr/>
          </p:nvSpPr>
          <p:spPr>
            <a:xfrm>
              <a:off x="3863225" y="2441650"/>
              <a:ext cx="28150" cy="24125"/>
            </a:xfrm>
            <a:custGeom>
              <a:rect b="b" l="l" r="r" t="t"/>
              <a:pathLst>
                <a:path extrusionOk="0" h="965" w="1126">
                  <a:moveTo>
                    <a:pt x="641" y="1"/>
                  </a:moveTo>
                  <a:cubicBezTo>
                    <a:pt x="206" y="1"/>
                    <a:pt x="0" y="521"/>
                    <a:pt x="302" y="824"/>
                  </a:cubicBezTo>
                  <a:cubicBezTo>
                    <a:pt x="400" y="921"/>
                    <a:pt x="520" y="964"/>
                    <a:pt x="638" y="964"/>
                  </a:cubicBezTo>
                  <a:cubicBezTo>
                    <a:pt x="886" y="964"/>
                    <a:pt x="1125" y="772"/>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99" name="Google Shape;4199;p57"/>
            <p:cNvSpPr/>
            <p:nvPr/>
          </p:nvSpPr>
          <p:spPr>
            <a:xfrm>
              <a:off x="3581350" y="2509500"/>
              <a:ext cx="99825" cy="85525"/>
            </a:xfrm>
            <a:custGeom>
              <a:rect b="b" l="l" r="r" t="t"/>
              <a:pathLst>
                <a:path extrusionOk="0" h="3421" w="3993">
                  <a:moveTo>
                    <a:pt x="2273" y="1"/>
                  </a:moveTo>
                  <a:cubicBezTo>
                    <a:pt x="1853" y="1"/>
                    <a:pt x="1426" y="157"/>
                    <a:pt x="1077" y="505"/>
                  </a:cubicBezTo>
                  <a:cubicBezTo>
                    <a:pt x="1" y="1581"/>
                    <a:pt x="763" y="3420"/>
                    <a:pt x="2287" y="3420"/>
                  </a:cubicBezTo>
                  <a:cubicBezTo>
                    <a:pt x="3231" y="3420"/>
                    <a:pt x="3993" y="2658"/>
                    <a:pt x="3993" y="1714"/>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0" name="Google Shape;4200;p57"/>
            <p:cNvSpPr/>
            <p:nvPr/>
          </p:nvSpPr>
          <p:spPr>
            <a:xfrm>
              <a:off x="3626425" y="2540250"/>
              <a:ext cx="24200" cy="24225"/>
            </a:xfrm>
            <a:custGeom>
              <a:rect b="b" l="l" r="r" t="t"/>
              <a:pathLst>
                <a:path extrusionOk="0" h="969" w="968">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1" name="Google Shape;4201;p57"/>
            <p:cNvSpPr/>
            <p:nvPr/>
          </p:nvSpPr>
          <p:spPr>
            <a:xfrm>
              <a:off x="3445875" y="2365850"/>
              <a:ext cx="100125" cy="85825"/>
            </a:xfrm>
            <a:custGeom>
              <a:rect b="b" l="l" r="r" t="t"/>
              <a:pathLst>
                <a:path extrusionOk="0" h="3433" w="4005">
                  <a:moveTo>
                    <a:pt x="2273" y="1"/>
                  </a:moveTo>
                  <a:cubicBezTo>
                    <a:pt x="1853" y="1"/>
                    <a:pt x="1425" y="157"/>
                    <a:pt x="1077" y="505"/>
                  </a:cubicBezTo>
                  <a:cubicBezTo>
                    <a:pt x="0" y="1581"/>
                    <a:pt x="763" y="3432"/>
                    <a:pt x="2287" y="3432"/>
                  </a:cubicBezTo>
                  <a:cubicBezTo>
                    <a:pt x="3230" y="3432"/>
                    <a:pt x="3992" y="2658"/>
                    <a:pt x="4005" y="1714"/>
                  </a:cubicBezTo>
                  <a:cubicBezTo>
                    <a:pt x="3996" y="683"/>
                    <a:pt x="3152"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2" name="Google Shape;4202;p57"/>
            <p:cNvSpPr/>
            <p:nvPr/>
          </p:nvSpPr>
          <p:spPr>
            <a:xfrm>
              <a:off x="3490925" y="23966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3" name="Google Shape;4203;p57"/>
            <p:cNvSpPr/>
            <p:nvPr/>
          </p:nvSpPr>
          <p:spPr>
            <a:xfrm>
              <a:off x="3572600" y="2365850"/>
              <a:ext cx="100125" cy="85825"/>
            </a:xfrm>
            <a:custGeom>
              <a:rect b="b" l="l" r="r" t="t"/>
              <a:pathLst>
                <a:path extrusionOk="0" h="3433" w="4005">
                  <a:moveTo>
                    <a:pt x="2275" y="1"/>
                  </a:moveTo>
                  <a:cubicBezTo>
                    <a:pt x="1854" y="1"/>
                    <a:pt x="1425" y="157"/>
                    <a:pt x="1077" y="505"/>
                  </a:cubicBezTo>
                  <a:cubicBezTo>
                    <a:pt x="0" y="1581"/>
                    <a:pt x="762" y="3432"/>
                    <a:pt x="2286"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4" name="Google Shape;4204;p57"/>
            <p:cNvSpPr/>
            <p:nvPr/>
          </p:nvSpPr>
          <p:spPr>
            <a:xfrm>
              <a:off x="3613725" y="2396600"/>
              <a:ext cx="28150" cy="24400"/>
            </a:xfrm>
            <a:custGeom>
              <a:rect b="b" l="l" r="r" t="t"/>
              <a:pathLst>
                <a:path extrusionOk="0" h="976" w="1126">
                  <a:moveTo>
                    <a:pt x="641" y="1"/>
                  </a:moveTo>
                  <a:cubicBezTo>
                    <a:pt x="218" y="1"/>
                    <a:pt x="0" y="521"/>
                    <a:pt x="303" y="835"/>
                  </a:cubicBezTo>
                  <a:cubicBezTo>
                    <a:pt x="400" y="932"/>
                    <a:pt x="519" y="976"/>
                    <a:pt x="636" y="976"/>
                  </a:cubicBezTo>
                  <a:cubicBezTo>
                    <a:pt x="885" y="976"/>
                    <a:pt x="1125" y="780"/>
                    <a:pt x="1125" y="484"/>
                  </a:cubicBezTo>
                  <a:cubicBezTo>
                    <a:pt x="1125" y="218"/>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5" name="Google Shape;4205;p57"/>
            <p:cNvSpPr/>
            <p:nvPr/>
          </p:nvSpPr>
          <p:spPr>
            <a:xfrm>
              <a:off x="3433775" y="2563325"/>
              <a:ext cx="100125" cy="85525"/>
            </a:xfrm>
            <a:custGeom>
              <a:rect b="b" l="l" r="r" t="t"/>
              <a:pathLst>
                <a:path extrusionOk="0" h="3421" w="4005">
                  <a:moveTo>
                    <a:pt x="2276" y="1"/>
                  </a:moveTo>
                  <a:cubicBezTo>
                    <a:pt x="1855" y="1"/>
                    <a:pt x="1425" y="157"/>
                    <a:pt x="1077" y="505"/>
                  </a:cubicBezTo>
                  <a:cubicBezTo>
                    <a:pt x="1" y="1582"/>
                    <a:pt x="763" y="3420"/>
                    <a:pt x="2287" y="3420"/>
                  </a:cubicBezTo>
                  <a:cubicBezTo>
                    <a:pt x="3230" y="3420"/>
                    <a:pt x="3993" y="2658"/>
                    <a:pt x="4005" y="1715"/>
                  </a:cubicBezTo>
                  <a:cubicBezTo>
                    <a:pt x="4005" y="683"/>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6" name="Google Shape;4206;p57"/>
            <p:cNvSpPr/>
            <p:nvPr/>
          </p:nvSpPr>
          <p:spPr>
            <a:xfrm>
              <a:off x="3478850" y="2594075"/>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7" name="Google Shape;4207;p57"/>
            <p:cNvSpPr/>
            <p:nvPr/>
          </p:nvSpPr>
          <p:spPr>
            <a:xfrm>
              <a:off x="4004450" y="2497600"/>
              <a:ext cx="85600" cy="85325"/>
            </a:xfrm>
            <a:custGeom>
              <a:rect b="b" l="l" r="r" t="t"/>
              <a:pathLst>
                <a:path extrusionOk="0" h="3413" w="3424">
                  <a:moveTo>
                    <a:pt x="1718" y="1"/>
                  </a:moveTo>
                  <a:cubicBezTo>
                    <a:pt x="774" y="1"/>
                    <a:pt x="0" y="763"/>
                    <a:pt x="0" y="1707"/>
                  </a:cubicBezTo>
                  <a:cubicBezTo>
                    <a:pt x="0" y="2650"/>
                    <a:pt x="774" y="3412"/>
                    <a:pt x="1718" y="3412"/>
                  </a:cubicBezTo>
                  <a:cubicBezTo>
                    <a:pt x="2662" y="3412"/>
                    <a:pt x="3424" y="2650"/>
                    <a:pt x="3424" y="1707"/>
                  </a:cubicBezTo>
                  <a:cubicBezTo>
                    <a:pt x="3424" y="763"/>
                    <a:pt x="2662" y="1"/>
                    <a:pt x="171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8" name="Google Shape;4208;p57"/>
            <p:cNvSpPr/>
            <p:nvPr/>
          </p:nvSpPr>
          <p:spPr>
            <a:xfrm>
              <a:off x="4031350" y="2528150"/>
              <a:ext cx="28150" cy="24125"/>
            </a:xfrm>
            <a:custGeom>
              <a:rect b="b" l="l" r="r" t="t"/>
              <a:pathLst>
                <a:path extrusionOk="0" h="965" w="1126">
                  <a:moveTo>
                    <a:pt x="642" y="1"/>
                  </a:moveTo>
                  <a:cubicBezTo>
                    <a:pt x="206" y="1"/>
                    <a:pt x="1" y="521"/>
                    <a:pt x="303" y="823"/>
                  </a:cubicBezTo>
                  <a:cubicBezTo>
                    <a:pt x="401" y="921"/>
                    <a:pt x="521" y="964"/>
                    <a:pt x="639" y="964"/>
                  </a:cubicBezTo>
                  <a:cubicBezTo>
                    <a:pt x="887" y="964"/>
                    <a:pt x="1126" y="772"/>
                    <a:pt x="1126" y="485"/>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09" name="Google Shape;4209;p57"/>
            <p:cNvSpPr/>
            <p:nvPr/>
          </p:nvSpPr>
          <p:spPr>
            <a:xfrm>
              <a:off x="4083975" y="2442675"/>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1" y="3420"/>
                    <a:pt x="3993" y="2658"/>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0" name="Google Shape;4210;p57"/>
            <p:cNvSpPr/>
            <p:nvPr/>
          </p:nvSpPr>
          <p:spPr>
            <a:xfrm>
              <a:off x="4129050" y="2473425"/>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1" name="Google Shape;4211;p57"/>
            <p:cNvSpPr/>
            <p:nvPr/>
          </p:nvSpPr>
          <p:spPr>
            <a:xfrm>
              <a:off x="4150200" y="1716875"/>
              <a:ext cx="99825" cy="85500"/>
            </a:xfrm>
            <a:custGeom>
              <a:rect b="b" l="l" r="r" t="t"/>
              <a:pathLst>
                <a:path extrusionOk="0" h="3420" w="3993">
                  <a:moveTo>
                    <a:pt x="2273" y="0"/>
                  </a:moveTo>
                  <a:cubicBezTo>
                    <a:pt x="1853" y="0"/>
                    <a:pt x="1426" y="156"/>
                    <a:pt x="1077" y="504"/>
                  </a:cubicBezTo>
                  <a:cubicBezTo>
                    <a:pt x="1" y="1581"/>
                    <a:pt x="763" y="3419"/>
                    <a:pt x="2287" y="3419"/>
                  </a:cubicBezTo>
                  <a:cubicBezTo>
                    <a:pt x="3231" y="3419"/>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2" name="Google Shape;4212;p57"/>
            <p:cNvSpPr/>
            <p:nvPr/>
          </p:nvSpPr>
          <p:spPr>
            <a:xfrm>
              <a:off x="4195275" y="1747600"/>
              <a:ext cx="23900" cy="24225"/>
            </a:xfrm>
            <a:custGeom>
              <a:rect b="b" l="l" r="r" t="t"/>
              <a:pathLst>
                <a:path extrusionOk="0" h="969" w="956">
                  <a:moveTo>
                    <a:pt x="472" y="1"/>
                  </a:moveTo>
                  <a:cubicBezTo>
                    <a:pt x="206" y="1"/>
                    <a:pt x="0" y="219"/>
                    <a:pt x="0" y="485"/>
                  </a:cubicBezTo>
                  <a:cubicBezTo>
                    <a:pt x="0" y="751"/>
                    <a:pt x="206" y="969"/>
                    <a:pt x="472" y="969"/>
                  </a:cubicBezTo>
                  <a:cubicBezTo>
                    <a:pt x="750" y="969"/>
                    <a:pt x="956" y="751"/>
                    <a:pt x="956" y="485"/>
                  </a:cubicBezTo>
                  <a:cubicBezTo>
                    <a:pt x="956" y="219"/>
                    <a:pt x="750"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3" name="Google Shape;4213;p57"/>
            <p:cNvSpPr/>
            <p:nvPr/>
          </p:nvSpPr>
          <p:spPr>
            <a:xfrm>
              <a:off x="3795175" y="1659100"/>
              <a:ext cx="100125" cy="85825"/>
            </a:xfrm>
            <a:custGeom>
              <a:rect b="b" l="l" r="r" t="t"/>
              <a:pathLst>
                <a:path extrusionOk="0" h="3433" w="4005">
                  <a:moveTo>
                    <a:pt x="2275" y="1"/>
                  </a:moveTo>
                  <a:cubicBezTo>
                    <a:pt x="1854" y="1"/>
                    <a:pt x="1425" y="157"/>
                    <a:pt x="1077" y="505"/>
                  </a:cubicBezTo>
                  <a:cubicBezTo>
                    <a:pt x="0" y="1581"/>
                    <a:pt x="762" y="3432"/>
                    <a:pt x="2287" y="3432"/>
                  </a:cubicBezTo>
                  <a:cubicBezTo>
                    <a:pt x="3230" y="3432"/>
                    <a:pt x="4004"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4" name="Google Shape;4214;p57"/>
            <p:cNvSpPr/>
            <p:nvPr/>
          </p:nvSpPr>
          <p:spPr>
            <a:xfrm>
              <a:off x="3840525" y="1690150"/>
              <a:ext cx="23925" cy="23925"/>
            </a:xfrm>
            <a:custGeom>
              <a:rect b="b" l="l" r="r" t="t"/>
              <a:pathLst>
                <a:path extrusionOk="0" h="957" w="957">
                  <a:moveTo>
                    <a:pt x="473" y="1"/>
                  </a:moveTo>
                  <a:cubicBezTo>
                    <a:pt x="206" y="1"/>
                    <a:pt x="1" y="206"/>
                    <a:pt x="1" y="472"/>
                  </a:cubicBezTo>
                  <a:cubicBezTo>
                    <a:pt x="1" y="738"/>
                    <a:pt x="206" y="956"/>
                    <a:pt x="473" y="956"/>
                  </a:cubicBezTo>
                  <a:cubicBezTo>
                    <a:pt x="751" y="956"/>
                    <a:pt x="956" y="738"/>
                    <a:pt x="956" y="472"/>
                  </a:cubicBezTo>
                  <a:cubicBezTo>
                    <a:pt x="956" y="206"/>
                    <a:pt x="751" y="1"/>
                    <a:pt x="47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5" name="Google Shape;4215;p57"/>
            <p:cNvSpPr/>
            <p:nvPr/>
          </p:nvSpPr>
          <p:spPr>
            <a:xfrm>
              <a:off x="4047700" y="1961725"/>
              <a:ext cx="85600" cy="85600"/>
            </a:xfrm>
            <a:custGeom>
              <a:rect b="b" l="l" r="r" t="t"/>
              <a:pathLst>
                <a:path extrusionOk="0" h="3424" w="3424">
                  <a:moveTo>
                    <a:pt x="1718" y="0"/>
                  </a:moveTo>
                  <a:cubicBezTo>
                    <a:pt x="774" y="0"/>
                    <a:pt x="0" y="763"/>
                    <a:pt x="0" y="1706"/>
                  </a:cubicBezTo>
                  <a:cubicBezTo>
                    <a:pt x="0" y="2650"/>
                    <a:pt x="774" y="3424"/>
                    <a:pt x="1718" y="3424"/>
                  </a:cubicBezTo>
                  <a:cubicBezTo>
                    <a:pt x="2661" y="3424"/>
                    <a:pt x="3423" y="2650"/>
                    <a:pt x="3423" y="1706"/>
                  </a:cubicBezTo>
                  <a:cubicBezTo>
                    <a:pt x="3423" y="763"/>
                    <a:pt x="2661" y="0"/>
                    <a:pt x="171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6" name="Google Shape;4216;p57"/>
            <p:cNvSpPr/>
            <p:nvPr/>
          </p:nvSpPr>
          <p:spPr>
            <a:xfrm>
              <a:off x="4074600" y="1992275"/>
              <a:ext cx="28150" cy="24175"/>
            </a:xfrm>
            <a:custGeom>
              <a:rect b="b" l="l" r="r" t="t"/>
              <a:pathLst>
                <a:path extrusionOk="0" h="967" w="1126">
                  <a:moveTo>
                    <a:pt x="642" y="0"/>
                  </a:moveTo>
                  <a:cubicBezTo>
                    <a:pt x="206" y="0"/>
                    <a:pt x="1" y="520"/>
                    <a:pt x="303" y="823"/>
                  </a:cubicBezTo>
                  <a:cubicBezTo>
                    <a:pt x="402" y="922"/>
                    <a:pt x="524" y="966"/>
                    <a:pt x="644" y="966"/>
                  </a:cubicBezTo>
                  <a:cubicBezTo>
                    <a:pt x="890" y="966"/>
                    <a:pt x="1126" y="777"/>
                    <a:pt x="1126" y="484"/>
                  </a:cubicBezTo>
                  <a:cubicBezTo>
                    <a:pt x="1126" y="218"/>
                    <a:pt x="908"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7" name="Google Shape;4217;p57"/>
            <p:cNvSpPr/>
            <p:nvPr/>
          </p:nvSpPr>
          <p:spPr>
            <a:xfrm>
              <a:off x="3560800" y="2016700"/>
              <a:ext cx="99825" cy="85675"/>
            </a:xfrm>
            <a:custGeom>
              <a:rect b="b" l="l" r="r" t="t"/>
              <a:pathLst>
                <a:path extrusionOk="0" h="3427" w="3993">
                  <a:moveTo>
                    <a:pt x="2272" y="0"/>
                  </a:moveTo>
                  <a:cubicBezTo>
                    <a:pt x="1853" y="0"/>
                    <a:pt x="1425" y="155"/>
                    <a:pt x="1077" y="499"/>
                  </a:cubicBezTo>
                  <a:cubicBezTo>
                    <a:pt x="0" y="1576"/>
                    <a:pt x="750" y="3414"/>
                    <a:pt x="2274" y="3426"/>
                  </a:cubicBezTo>
                  <a:cubicBezTo>
                    <a:pt x="3218" y="3426"/>
                    <a:pt x="3992" y="2652"/>
                    <a:pt x="3992" y="1709"/>
                  </a:cubicBezTo>
                  <a:cubicBezTo>
                    <a:pt x="3992" y="677"/>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8" name="Google Shape;4218;p57"/>
            <p:cNvSpPr/>
            <p:nvPr/>
          </p:nvSpPr>
          <p:spPr>
            <a:xfrm>
              <a:off x="3605850" y="2047300"/>
              <a:ext cx="23925" cy="24225"/>
            </a:xfrm>
            <a:custGeom>
              <a:rect b="b" l="l" r="r" t="t"/>
              <a:pathLst>
                <a:path extrusionOk="0" h="969" w="957">
                  <a:moveTo>
                    <a:pt x="472" y="1"/>
                  </a:moveTo>
                  <a:cubicBezTo>
                    <a:pt x="206" y="1"/>
                    <a:pt x="1" y="219"/>
                    <a:pt x="1" y="485"/>
                  </a:cubicBezTo>
                  <a:cubicBezTo>
                    <a:pt x="1" y="751"/>
                    <a:pt x="206" y="969"/>
                    <a:pt x="472" y="969"/>
                  </a:cubicBezTo>
                  <a:cubicBezTo>
                    <a:pt x="751" y="969"/>
                    <a:pt x="956" y="751"/>
                    <a:pt x="956" y="485"/>
                  </a:cubicBezTo>
                  <a:cubicBezTo>
                    <a:pt x="956" y="219"/>
                    <a:pt x="751" y="1"/>
                    <a:pt x="47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19" name="Google Shape;4219;p57"/>
            <p:cNvSpPr/>
            <p:nvPr/>
          </p:nvSpPr>
          <p:spPr>
            <a:xfrm>
              <a:off x="3694475" y="2386725"/>
              <a:ext cx="100125" cy="85500"/>
            </a:xfrm>
            <a:custGeom>
              <a:rect b="b" l="l" r="r" t="t"/>
              <a:pathLst>
                <a:path extrusionOk="0" h="3420" w="4005">
                  <a:moveTo>
                    <a:pt x="2284" y="0"/>
                  </a:moveTo>
                  <a:cubicBezTo>
                    <a:pt x="1865" y="0"/>
                    <a:pt x="1437" y="156"/>
                    <a:pt x="1089" y="504"/>
                  </a:cubicBezTo>
                  <a:cubicBezTo>
                    <a:pt x="0" y="1581"/>
                    <a:pt x="774" y="3420"/>
                    <a:pt x="2298" y="3420"/>
                  </a:cubicBezTo>
                  <a:cubicBezTo>
                    <a:pt x="3242" y="3420"/>
                    <a:pt x="4004" y="2658"/>
                    <a:pt x="4004" y="1714"/>
                  </a:cubicBezTo>
                  <a:cubicBezTo>
                    <a:pt x="4004" y="683"/>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0" name="Google Shape;4220;p57"/>
            <p:cNvSpPr/>
            <p:nvPr/>
          </p:nvSpPr>
          <p:spPr>
            <a:xfrm>
              <a:off x="3735600" y="2417475"/>
              <a:ext cx="28450" cy="24100"/>
            </a:xfrm>
            <a:custGeom>
              <a:rect b="b" l="l" r="r" t="t"/>
              <a:pathLst>
                <a:path extrusionOk="0" h="964" w="1138">
                  <a:moveTo>
                    <a:pt x="641" y="0"/>
                  </a:moveTo>
                  <a:cubicBezTo>
                    <a:pt x="218" y="0"/>
                    <a:pt x="0" y="520"/>
                    <a:pt x="303" y="823"/>
                  </a:cubicBezTo>
                  <a:cubicBezTo>
                    <a:pt x="404" y="920"/>
                    <a:pt x="525" y="964"/>
                    <a:pt x="644" y="964"/>
                  </a:cubicBezTo>
                  <a:cubicBezTo>
                    <a:pt x="893" y="964"/>
                    <a:pt x="1129" y="771"/>
                    <a:pt x="1137" y="484"/>
                  </a:cubicBezTo>
                  <a:cubicBezTo>
                    <a:pt x="1137" y="218"/>
                    <a:pt x="920"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1" name="Google Shape;4221;p57"/>
            <p:cNvSpPr/>
            <p:nvPr/>
          </p:nvSpPr>
          <p:spPr>
            <a:xfrm>
              <a:off x="3795175" y="2028650"/>
              <a:ext cx="100125" cy="85825"/>
            </a:xfrm>
            <a:custGeom>
              <a:rect b="b" l="l" r="r" t="t"/>
              <a:pathLst>
                <a:path extrusionOk="0" h="3433" w="4005">
                  <a:moveTo>
                    <a:pt x="2285" y="1"/>
                  </a:moveTo>
                  <a:cubicBezTo>
                    <a:pt x="1865" y="1"/>
                    <a:pt x="1437" y="157"/>
                    <a:pt x="1089" y="505"/>
                  </a:cubicBezTo>
                  <a:cubicBezTo>
                    <a:pt x="0" y="1581"/>
                    <a:pt x="774" y="3432"/>
                    <a:pt x="2299" y="3432"/>
                  </a:cubicBezTo>
                  <a:cubicBezTo>
                    <a:pt x="3242" y="3432"/>
                    <a:pt x="4004" y="2658"/>
                    <a:pt x="4004" y="1715"/>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2" name="Google Shape;4222;p57"/>
            <p:cNvSpPr/>
            <p:nvPr/>
          </p:nvSpPr>
          <p:spPr>
            <a:xfrm>
              <a:off x="3836300"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3" name="Google Shape;4223;p57"/>
            <p:cNvSpPr/>
            <p:nvPr/>
          </p:nvSpPr>
          <p:spPr>
            <a:xfrm>
              <a:off x="3795175" y="1911325"/>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4" name="Google Shape;4224;p57"/>
            <p:cNvSpPr/>
            <p:nvPr/>
          </p:nvSpPr>
          <p:spPr>
            <a:xfrm>
              <a:off x="3836300" y="1942075"/>
              <a:ext cx="28150" cy="24100"/>
            </a:xfrm>
            <a:custGeom>
              <a:rect b="b" l="l" r="r" t="t"/>
              <a:pathLst>
                <a:path extrusionOk="0" h="964" w="1126">
                  <a:moveTo>
                    <a:pt x="642" y="0"/>
                  </a:moveTo>
                  <a:cubicBezTo>
                    <a:pt x="218" y="0"/>
                    <a:pt x="0" y="520"/>
                    <a:pt x="303" y="823"/>
                  </a:cubicBezTo>
                  <a:cubicBezTo>
                    <a:pt x="400" y="920"/>
                    <a:pt x="520" y="964"/>
                    <a:pt x="638" y="964"/>
                  </a:cubicBezTo>
                  <a:cubicBezTo>
                    <a:pt x="886" y="964"/>
                    <a:pt x="1125" y="771"/>
                    <a:pt x="1125" y="484"/>
                  </a:cubicBezTo>
                  <a:cubicBezTo>
                    <a:pt x="1125" y="218"/>
                    <a:pt x="920" y="0"/>
                    <a:pt x="642"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5" name="Google Shape;4225;p57"/>
            <p:cNvSpPr/>
            <p:nvPr/>
          </p:nvSpPr>
          <p:spPr>
            <a:xfrm>
              <a:off x="3952725" y="1807600"/>
              <a:ext cx="100125" cy="85500"/>
            </a:xfrm>
            <a:custGeom>
              <a:rect b="b" l="l" r="r" t="t"/>
              <a:pathLst>
                <a:path extrusionOk="0" h="3420" w="4005">
                  <a:moveTo>
                    <a:pt x="2276" y="0"/>
                  </a:moveTo>
                  <a:cubicBezTo>
                    <a:pt x="1855" y="0"/>
                    <a:pt x="1425" y="156"/>
                    <a:pt x="1077" y="504"/>
                  </a:cubicBezTo>
                  <a:cubicBezTo>
                    <a:pt x="1" y="1581"/>
                    <a:pt x="763" y="3419"/>
                    <a:pt x="2287" y="3419"/>
                  </a:cubicBezTo>
                  <a:cubicBezTo>
                    <a:pt x="3231" y="3419"/>
                    <a:pt x="4005" y="2657"/>
                    <a:pt x="4005" y="1714"/>
                  </a:cubicBezTo>
                  <a:cubicBezTo>
                    <a:pt x="4005" y="683"/>
                    <a:pt x="3157" y="0"/>
                    <a:pt x="227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6" name="Google Shape;4226;p57"/>
            <p:cNvSpPr/>
            <p:nvPr/>
          </p:nvSpPr>
          <p:spPr>
            <a:xfrm>
              <a:off x="3997800" y="1838325"/>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7" name="Google Shape;4227;p57"/>
            <p:cNvSpPr/>
            <p:nvPr/>
          </p:nvSpPr>
          <p:spPr>
            <a:xfrm>
              <a:off x="3931550" y="2028850"/>
              <a:ext cx="85625" cy="85625"/>
            </a:xfrm>
            <a:custGeom>
              <a:rect b="b" l="l" r="r" t="t"/>
              <a:pathLst>
                <a:path extrusionOk="0" h="3425" w="3425">
                  <a:moveTo>
                    <a:pt x="1707" y="1"/>
                  </a:moveTo>
                  <a:cubicBezTo>
                    <a:pt x="763" y="1"/>
                    <a:pt x="1" y="763"/>
                    <a:pt x="1" y="1707"/>
                  </a:cubicBezTo>
                  <a:cubicBezTo>
                    <a:pt x="1" y="2650"/>
                    <a:pt x="763" y="3424"/>
                    <a:pt x="1707" y="3424"/>
                  </a:cubicBezTo>
                  <a:cubicBezTo>
                    <a:pt x="2662" y="3424"/>
                    <a:pt x="3424" y="2650"/>
                    <a:pt x="3424" y="1707"/>
                  </a:cubicBezTo>
                  <a:cubicBezTo>
                    <a:pt x="3424" y="763"/>
                    <a:pt x="2662" y="1"/>
                    <a:pt x="1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8" name="Google Shape;4228;p57"/>
            <p:cNvSpPr/>
            <p:nvPr/>
          </p:nvSpPr>
          <p:spPr>
            <a:xfrm>
              <a:off x="3958175" y="2059400"/>
              <a:ext cx="28150" cy="24175"/>
            </a:xfrm>
            <a:custGeom>
              <a:rect b="b" l="l" r="r" t="t"/>
              <a:pathLst>
                <a:path extrusionOk="0" h="967" w="1126">
                  <a:moveTo>
                    <a:pt x="642" y="1"/>
                  </a:moveTo>
                  <a:cubicBezTo>
                    <a:pt x="218" y="1"/>
                    <a:pt x="0" y="521"/>
                    <a:pt x="303" y="823"/>
                  </a:cubicBezTo>
                  <a:cubicBezTo>
                    <a:pt x="402" y="922"/>
                    <a:pt x="524" y="967"/>
                    <a:pt x="643" y="967"/>
                  </a:cubicBezTo>
                  <a:cubicBezTo>
                    <a:pt x="890" y="967"/>
                    <a:pt x="1125" y="778"/>
                    <a:pt x="1125" y="485"/>
                  </a:cubicBezTo>
                  <a:cubicBezTo>
                    <a:pt x="1125" y="218"/>
                    <a:pt x="920"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29" name="Google Shape;4229;p57"/>
            <p:cNvSpPr/>
            <p:nvPr/>
          </p:nvSpPr>
          <p:spPr>
            <a:xfrm>
              <a:off x="4021375" y="1626450"/>
              <a:ext cx="99825" cy="85500"/>
            </a:xfrm>
            <a:custGeom>
              <a:rect b="b" l="l" r="r" t="t"/>
              <a:pathLst>
                <a:path extrusionOk="0" h="3420" w="3993">
                  <a:moveTo>
                    <a:pt x="2273" y="0"/>
                  </a:moveTo>
                  <a:cubicBezTo>
                    <a:pt x="1853" y="0"/>
                    <a:pt x="1425" y="156"/>
                    <a:pt x="1077" y="504"/>
                  </a:cubicBezTo>
                  <a:cubicBezTo>
                    <a:pt x="1" y="1581"/>
                    <a:pt x="763" y="3420"/>
                    <a:pt x="2287" y="3420"/>
                  </a:cubicBezTo>
                  <a:cubicBezTo>
                    <a:pt x="3230" y="3420"/>
                    <a:pt x="3993" y="2657"/>
                    <a:pt x="3993" y="1714"/>
                  </a:cubicBezTo>
                  <a:cubicBezTo>
                    <a:pt x="3993"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0" name="Google Shape;4230;p57"/>
            <p:cNvSpPr/>
            <p:nvPr/>
          </p:nvSpPr>
          <p:spPr>
            <a:xfrm>
              <a:off x="4066450" y="1657200"/>
              <a:ext cx="24200" cy="24200"/>
            </a:xfrm>
            <a:custGeom>
              <a:rect b="b" l="l" r="r" t="t"/>
              <a:pathLst>
                <a:path extrusionOk="0" h="968"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1" name="Google Shape;4231;p57"/>
            <p:cNvSpPr/>
            <p:nvPr/>
          </p:nvSpPr>
          <p:spPr>
            <a:xfrm>
              <a:off x="4127225" y="3552550"/>
              <a:ext cx="118875" cy="101825"/>
            </a:xfrm>
            <a:custGeom>
              <a:rect b="b" l="l" r="r" t="t"/>
              <a:pathLst>
                <a:path extrusionOk="0" h="4073" w="4755">
                  <a:moveTo>
                    <a:pt x="2707" y="1"/>
                  </a:moveTo>
                  <a:cubicBezTo>
                    <a:pt x="2207" y="1"/>
                    <a:pt x="1698" y="186"/>
                    <a:pt x="1283" y="601"/>
                  </a:cubicBezTo>
                  <a:cubicBezTo>
                    <a:pt x="1" y="1883"/>
                    <a:pt x="908" y="4073"/>
                    <a:pt x="2722" y="4073"/>
                  </a:cubicBezTo>
                  <a:cubicBezTo>
                    <a:pt x="3835" y="4073"/>
                    <a:pt x="4755" y="3166"/>
                    <a:pt x="4755" y="2041"/>
                  </a:cubicBezTo>
                  <a:cubicBezTo>
                    <a:pt x="4755" y="813"/>
                    <a:pt x="3752" y="1"/>
                    <a:pt x="270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2" name="Google Shape;4232;p57"/>
            <p:cNvSpPr/>
            <p:nvPr/>
          </p:nvSpPr>
          <p:spPr>
            <a:xfrm>
              <a:off x="4168050" y="3583300"/>
              <a:ext cx="47200" cy="40425"/>
            </a:xfrm>
            <a:custGeom>
              <a:rect b="b" l="l" r="r" t="t"/>
              <a:pathLst>
                <a:path extrusionOk="0" h="1617" w="1888">
                  <a:moveTo>
                    <a:pt x="1089" y="0"/>
                  </a:moveTo>
                  <a:cubicBezTo>
                    <a:pt x="363" y="0"/>
                    <a:pt x="1" y="871"/>
                    <a:pt x="509" y="1379"/>
                  </a:cubicBezTo>
                  <a:cubicBezTo>
                    <a:pt x="673" y="1543"/>
                    <a:pt x="874" y="1616"/>
                    <a:pt x="1073" y="1616"/>
                  </a:cubicBezTo>
                  <a:cubicBezTo>
                    <a:pt x="1488" y="1616"/>
                    <a:pt x="1888" y="1294"/>
                    <a:pt x="1888" y="811"/>
                  </a:cubicBezTo>
                  <a:cubicBezTo>
                    <a:pt x="1888"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3" name="Google Shape;4233;p57"/>
            <p:cNvSpPr/>
            <p:nvPr/>
          </p:nvSpPr>
          <p:spPr>
            <a:xfrm>
              <a:off x="4126025" y="4060600"/>
              <a:ext cx="99825" cy="85525"/>
            </a:xfrm>
            <a:custGeom>
              <a:rect b="b" l="l" r="r" t="t"/>
              <a:pathLst>
                <a:path extrusionOk="0" h="3421" w="3993">
                  <a:moveTo>
                    <a:pt x="2272" y="1"/>
                  </a:moveTo>
                  <a:cubicBezTo>
                    <a:pt x="1853" y="1"/>
                    <a:pt x="1425" y="157"/>
                    <a:pt x="1077" y="505"/>
                  </a:cubicBezTo>
                  <a:cubicBezTo>
                    <a:pt x="0" y="1582"/>
                    <a:pt x="762" y="3420"/>
                    <a:pt x="2286" y="3420"/>
                  </a:cubicBezTo>
                  <a:cubicBezTo>
                    <a:pt x="3230" y="3420"/>
                    <a:pt x="3992" y="2658"/>
                    <a:pt x="3992" y="1715"/>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4" name="Google Shape;4234;p57"/>
            <p:cNvSpPr/>
            <p:nvPr/>
          </p:nvSpPr>
          <p:spPr>
            <a:xfrm>
              <a:off x="4166850" y="4091050"/>
              <a:ext cx="28450" cy="24425"/>
            </a:xfrm>
            <a:custGeom>
              <a:rect b="b" l="l" r="r" t="t"/>
              <a:pathLst>
                <a:path extrusionOk="0" h="977" w="1138">
                  <a:moveTo>
                    <a:pt x="653" y="1"/>
                  </a:moveTo>
                  <a:cubicBezTo>
                    <a:pt x="218" y="1"/>
                    <a:pt x="0" y="533"/>
                    <a:pt x="303" y="835"/>
                  </a:cubicBezTo>
                  <a:cubicBezTo>
                    <a:pt x="404" y="933"/>
                    <a:pt x="527" y="976"/>
                    <a:pt x="646" y="976"/>
                  </a:cubicBezTo>
                  <a:cubicBezTo>
                    <a:pt x="898" y="976"/>
                    <a:pt x="1137" y="784"/>
                    <a:pt x="1137" y="497"/>
                  </a:cubicBezTo>
                  <a:cubicBezTo>
                    <a:pt x="1137" y="218"/>
                    <a:pt x="920"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5" name="Google Shape;4235;p57"/>
            <p:cNvSpPr/>
            <p:nvPr/>
          </p:nvSpPr>
          <p:spPr>
            <a:xfrm>
              <a:off x="4173500" y="3140650"/>
              <a:ext cx="100125" cy="85500"/>
            </a:xfrm>
            <a:custGeom>
              <a:rect b="b" l="l" r="r" t="t"/>
              <a:pathLst>
                <a:path extrusionOk="0" h="3420" w="4005">
                  <a:moveTo>
                    <a:pt x="2285" y="1"/>
                  </a:moveTo>
                  <a:cubicBezTo>
                    <a:pt x="1865" y="1"/>
                    <a:pt x="1437" y="156"/>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6" name="Google Shape;4236;p57"/>
            <p:cNvSpPr/>
            <p:nvPr/>
          </p:nvSpPr>
          <p:spPr>
            <a:xfrm>
              <a:off x="4214625" y="3171400"/>
              <a:ext cx="28450" cy="24100"/>
            </a:xfrm>
            <a:custGeom>
              <a:rect b="b" l="l" r="r" t="t"/>
              <a:pathLst>
                <a:path extrusionOk="0" h="964" w="1138">
                  <a:moveTo>
                    <a:pt x="654" y="0"/>
                  </a:moveTo>
                  <a:cubicBezTo>
                    <a:pt x="218" y="0"/>
                    <a:pt x="0" y="521"/>
                    <a:pt x="303" y="823"/>
                  </a:cubicBezTo>
                  <a:cubicBezTo>
                    <a:pt x="404" y="920"/>
                    <a:pt x="526" y="964"/>
                    <a:pt x="644" y="964"/>
                  </a:cubicBezTo>
                  <a:cubicBezTo>
                    <a:pt x="893" y="964"/>
                    <a:pt x="1129" y="771"/>
                    <a:pt x="1138" y="484"/>
                  </a:cubicBezTo>
                  <a:cubicBezTo>
                    <a:pt x="1125" y="218"/>
                    <a:pt x="920" y="0"/>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7" name="Google Shape;4237;p57"/>
            <p:cNvSpPr/>
            <p:nvPr/>
          </p:nvSpPr>
          <p:spPr>
            <a:xfrm>
              <a:off x="3610700" y="3121125"/>
              <a:ext cx="117050" cy="100200"/>
            </a:xfrm>
            <a:custGeom>
              <a:rect b="b" l="l" r="r" t="t"/>
              <a:pathLst>
                <a:path extrusionOk="0" h="4008" w="4682">
                  <a:moveTo>
                    <a:pt x="2663" y="0"/>
                  </a:moveTo>
                  <a:cubicBezTo>
                    <a:pt x="2169" y="0"/>
                    <a:pt x="1666" y="184"/>
                    <a:pt x="1258" y="596"/>
                  </a:cubicBezTo>
                  <a:cubicBezTo>
                    <a:pt x="0" y="1854"/>
                    <a:pt x="895" y="4007"/>
                    <a:pt x="2674" y="4007"/>
                  </a:cubicBezTo>
                  <a:cubicBezTo>
                    <a:pt x="3774" y="4007"/>
                    <a:pt x="4682" y="3112"/>
                    <a:pt x="4682" y="2011"/>
                  </a:cubicBezTo>
                  <a:cubicBezTo>
                    <a:pt x="4682" y="801"/>
                    <a:pt x="3692" y="0"/>
                    <a:pt x="266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8" name="Google Shape;4238;p57"/>
            <p:cNvSpPr/>
            <p:nvPr/>
          </p:nvSpPr>
          <p:spPr>
            <a:xfrm>
              <a:off x="3658175" y="3152050"/>
              <a:ext cx="38725" cy="38725"/>
            </a:xfrm>
            <a:custGeom>
              <a:rect b="b" l="l" r="r" t="t"/>
              <a:pathLst>
                <a:path extrusionOk="0" h="1549" w="1549">
                  <a:moveTo>
                    <a:pt x="775" y="0"/>
                  </a:moveTo>
                  <a:cubicBezTo>
                    <a:pt x="351" y="0"/>
                    <a:pt x="0" y="339"/>
                    <a:pt x="0" y="774"/>
                  </a:cubicBezTo>
                  <a:cubicBezTo>
                    <a:pt x="0" y="1198"/>
                    <a:pt x="351" y="1549"/>
                    <a:pt x="775" y="1549"/>
                  </a:cubicBezTo>
                  <a:cubicBezTo>
                    <a:pt x="1210" y="1549"/>
                    <a:pt x="1549" y="1198"/>
                    <a:pt x="1549" y="774"/>
                  </a:cubicBezTo>
                  <a:cubicBezTo>
                    <a:pt x="1549" y="339"/>
                    <a:pt x="1210" y="0"/>
                    <a:pt x="77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9" name="Google Shape;4239;p57"/>
            <p:cNvSpPr/>
            <p:nvPr/>
          </p:nvSpPr>
          <p:spPr>
            <a:xfrm>
              <a:off x="2178425" y="3469700"/>
              <a:ext cx="116175" cy="99700"/>
            </a:xfrm>
            <a:custGeom>
              <a:rect b="b" l="l" r="r" t="t"/>
              <a:pathLst>
                <a:path extrusionOk="0" h="3988" w="4647">
                  <a:moveTo>
                    <a:pt x="2642" y="0"/>
                  </a:moveTo>
                  <a:cubicBezTo>
                    <a:pt x="2152" y="0"/>
                    <a:pt x="1654" y="182"/>
                    <a:pt x="1247" y="589"/>
                  </a:cubicBezTo>
                  <a:cubicBezTo>
                    <a:pt x="1" y="1847"/>
                    <a:pt x="884" y="3988"/>
                    <a:pt x="2662" y="3988"/>
                  </a:cubicBezTo>
                  <a:cubicBezTo>
                    <a:pt x="3751" y="3976"/>
                    <a:pt x="4646" y="3093"/>
                    <a:pt x="4646" y="1992"/>
                  </a:cubicBezTo>
                  <a:cubicBezTo>
                    <a:pt x="4646" y="797"/>
                    <a:pt x="3665" y="0"/>
                    <a:pt x="264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0" name="Google Shape;4240;p57"/>
            <p:cNvSpPr/>
            <p:nvPr/>
          </p:nvSpPr>
          <p:spPr>
            <a:xfrm>
              <a:off x="2225925" y="3500425"/>
              <a:ext cx="38125" cy="38125"/>
            </a:xfrm>
            <a:custGeom>
              <a:rect b="b" l="l" r="r" t="t"/>
              <a:pathLst>
                <a:path extrusionOk="0" h="1525" w="1525">
                  <a:moveTo>
                    <a:pt x="762" y="1"/>
                  </a:moveTo>
                  <a:cubicBezTo>
                    <a:pt x="339" y="1"/>
                    <a:pt x="0" y="339"/>
                    <a:pt x="0" y="763"/>
                  </a:cubicBezTo>
                  <a:cubicBezTo>
                    <a:pt x="0" y="1186"/>
                    <a:pt x="339" y="1525"/>
                    <a:pt x="762" y="1525"/>
                  </a:cubicBezTo>
                  <a:cubicBezTo>
                    <a:pt x="1173" y="1525"/>
                    <a:pt x="1524" y="1186"/>
                    <a:pt x="1524" y="763"/>
                  </a:cubicBezTo>
                  <a:cubicBezTo>
                    <a:pt x="1524" y="339"/>
                    <a:pt x="1173" y="1"/>
                    <a:pt x="76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1" name="Google Shape;4241;p57"/>
            <p:cNvSpPr/>
            <p:nvPr/>
          </p:nvSpPr>
          <p:spPr>
            <a:xfrm>
              <a:off x="1469875" y="2529475"/>
              <a:ext cx="100125" cy="85800"/>
            </a:xfrm>
            <a:custGeom>
              <a:rect b="b" l="l" r="r" t="t"/>
              <a:pathLst>
                <a:path extrusionOk="0" h="3432" w="4005">
                  <a:moveTo>
                    <a:pt x="2284" y="0"/>
                  </a:moveTo>
                  <a:cubicBezTo>
                    <a:pt x="1865" y="0"/>
                    <a:pt x="1437" y="156"/>
                    <a:pt x="1089" y="504"/>
                  </a:cubicBezTo>
                  <a:cubicBezTo>
                    <a:pt x="0" y="1581"/>
                    <a:pt x="774" y="3432"/>
                    <a:pt x="2299" y="3432"/>
                  </a:cubicBezTo>
                  <a:cubicBezTo>
                    <a:pt x="3242" y="3419"/>
                    <a:pt x="4004" y="2657"/>
                    <a:pt x="4004" y="1714"/>
                  </a:cubicBezTo>
                  <a:cubicBezTo>
                    <a:pt x="4004" y="682"/>
                    <a:pt x="3162" y="0"/>
                    <a:pt x="2284"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2" name="Google Shape;4242;p57"/>
            <p:cNvSpPr/>
            <p:nvPr/>
          </p:nvSpPr>
          <p:spPr>
            <a:xfrm>
              <a:off x="1511000" y="2560200"/>
              <a:ext cx="28150" cy="24175"/>
            </a:xfrm>
            <a:custGeom>
              <a:rect b="b" l="l" r="r" t="t"/>
              <a:pathLst>
                <a:path extrusionOk="0" h="967" w="1126">
                  <a:moveTo>
                    <a:pt x="641" y="1"/>
                  </a:moveTo>
                  <a:cubicBezTo>
                    <a:pt x="218" y="1"/>
                    <a:pt x="0" y="521"/>
                    <a:pt x="303" y="823"/>
                  </a:cubicBezTo>
                  <a:cubicBezTo>
                    <a:pt x="402" y="922"/>
                    <a:pt x="524" y="967"/>
                    <a:pt x="643" y="967"/>
                  </a:cubicBezTo>
                  <a:cubicBezTo>
                    <a:pt x="890" y="967"/>
                    <a:pt x="1125" y="778"/>
                    <a:pt x="1125" y="485"/>
                  </a:cubicBezTo>
                  <a:cubicBezTo>
                    <a:pt x="1125" y="219"/>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3" name="Google Shape;4243;p57"/>
            <p:cNvSpPr/>
            <p:nvPr/>
          </p:nvSpPr>
          <p:spPr>
            <a:xfrm>
              <a:off x="1786500" y="2996100"/>
              <a:ext cx="99825" cy="85500"/>
            </a:xfrm>
            <a:custGeom>
              <a:rect b="b" l="l" r="r" t="t"/>
              <a:pathLst>
                <a:path extrusionOk="0" h="3420" w="3993">
                  <a:moveTo>
                    <a:pt x="2273" y="0"/>
                  </a:moveTo>
                  <a:cubicBezTo>
                    <a:pt x="1853" y="0"/>
                    <a:pt x="1425" y="156"/>
                    <a:pt x="1077" y="504"/>
                  </a:cubicBezTo>
                  <a:cubicBezTo>
                    <a:pt x="0" y="1581"/>
                    <a:pt x="750" y="3420"/>
                    <a:pt x="2275" y="3420"/>
                  </a:cubicBezTo>
                  <a:cubicBezTo>
                    <a:pt x="3230" y="3420"/>
                    <a:pt x="3992" y="2658"/>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4" name="Google Shape;4244;p57"/>
            <p:cNvSpPr/>
            <p:nvPr/>
          </p:nvSpPr>
          <p:spPr>
            <a:xfrm>
              <a:off x="1831250" y="30268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5" name="Google Shape;4245;p57"/>
            <p:cNvSpPr/>
            <p:nvPr/>
          </p:nvSpPr>
          <p:spPr>
            <a:xfrm>
              <a:off x="1886600" y="3253450"/>
              <a:ext cx="99825" cy="85525"/>
            </a:xfrm>
            <a:custGeom>
              <a:rect b="b" l="l" r="r" t="t"/>
              <a:pathLst>
                <a:path extrusionOk="0" h="3421" w="3993">
                  <a:moveTo>
                    <a:pt x="2273" y="1"/>
                  </a:moveTo>
                  <a:cubicBezTo>
                    <a:pt x="1853" y="1"/>
                    <a:pt x="1425" y="157"/>
                    <a:pt x="1077" y="505"/>
                  </a:cubicBezTo>
                  <a:cubicBezTo>
                    <a:pt x="1" y="1581"/>
                    <a:pt x="763" y="3420"/>
                    <a:pt x="2287" y="3420"/>
                  </a:cubicBezTo>
                  <a:cubicBezTo>
                    <a:pt x="3230" y="3420"/>
                    <a:pt x="3992" y="2658"/>
                    <a:pt x="3992" y="1714"/>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6" name="Google Shape;4246;p57"/>
            <p:cNvSpPr/>
            <p:nvPr/>
          </p:nvSpPr>
          <p:spPr>
            <a:xfrm>
              <a:off x="1931650" y="3284200"/>
              <a:ext cx="24225" cy="24225"/>
            </a:xfrm>
            <a:custGeom>
              <a:rect b="b" l="l" r="r" t="t"/>
              <a:pathLst>
                <a:path extrusionOk="0" h="969" w="969">
                  <a:moveTo>
                    <a:pt x="485" y="1"/>
                  </a:moveTo>
                  <a:cubicBezTo>
                    <a:pt x="219" y="1"/>
                    <a:pt x="1" y="218"/>
                    <a:pt x="1" y="484"/>
                  </a:cubicBezTo>
                  <a:cubicBezTo>
                    <a:pt x="1" y="751"/>
                    <a:pt x="219" y="968"/>
                    <a:pt x="485" y="968"/>
                  </a:cubicBezTo>
                  <a:cubicBezTo>
                    <a:pt x="751" y="968"/>
                    <a:pt x="969" y="751"/>
                    <a:pt x="969" y="484"/>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7" name="Google Shape;4247;p57"/>
            <p:cNvSpPr/>
            <p:nvPr/>
          </p:nvSpPr>
          <p:spPr>
            <a:xfrm>
              <a:off x="2044475" y="2563325"/>
              <a:ext cx="100125" cy="85525"/>
            </a:xfrm>
            <a:custGeom>
              <a:rect b="b" l="l" r="r" t="t"/>
              <a:pathLst>
                <a:path extrusionOk="0" h="3421" w="4005">
                  <a:moveTo>
                    <a:pt x="2284" y="1"/>
                  </a:moveTo>
                  <a:cubicBezTo>
                    <a:pt x="1865" y="1"/>
                    <a:pt x="1437" y="157"/>
                    <a:pt x="1089" y="505"/>
                  </a:cubicBezTo>
                  <a:cubicBezTo>
                    <a:pt x="0" y="1582"/>
                    <a:pt x="774" y="3420"/>
                    <a:pt x="2298" y="3420"/>
                  </a:cubicBezTo>
                  <a:cubicBezTo>
                    <a:pt x="3242" y="3420"/>
                    <a:pt x="4004" y="2658"/>
                    <a:pt x="4004" y="1715"/>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8" name="Google Shape;4248;p57"/>
            <p:cNvSpPr/>
            <p:nvPr/>
          </p:nvSpPr>
          <p:spPr>
            <a:xfrm>
              <a:off x="2089525" y="2594075"/>
              <a:ext cx="24525" cy="24225"/>
            </a:xfrm>
            <a:custGeom>
              <a:rect b="b" l="l" r="r" t="t"/>
              <a:pathLst>
                <a:path extrusionOk="0" h="969" w="981">
                  <a:moveTo>
                    <a:pt x="496" y="1"/>
                  </a:moveTo>
                  <a:cubicBezTo>
                    <a:pt x="218" y="1"/>
                    <a:pt x="0" y="218"/>
                    <a:pt x="0" y="485"/>
                  </a:cubicBezTo>
                  <a:cubicBezTo>
                    <a:pt x="0" y="751"/>
                    <a:pt x="218" y="968"/>
                    <a:pt x="496" y="968"/>
                  </a:cubicBezTo>
                  <a:cubicBezTo>
                    <a:pt x="763" y="968"/>
                    <a:pt x="980" y="751"/>
                    <a:pt x="980" y="485"/>
                  </a:cubicBezTo>
                  <a:cubicBezTo>
                    <a:pt x="980" y="218"/>
                    <a:pt x="763" y="1"/>
                    <a:pt x="496"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9" name="Google Shape;4249;p57"/>
            <p:cNvSpPr/>
            <p:nvPr/>
          </p:nvSpPr>
          <p:spPr>
            <a:xfrm>
              <a:off x="1400000" y="1781450"/>
              <a:ext cx="99825" cy="85650"/>
            </a:xfrm>
            <a:custGeom>
              <a:rect b="b" l="l" r="r" t="t"/>
              <a:pathLst>
                <a:path extrusionOk="0" h="3426" w="3993">
                  <a:moveTo>
                    <a:pt x="2273" y="0"/>
                  </a:moveTo>
                  <a:cubicBezTo>
                    <a:pt x="1854" y="0"/>
                    <a:pt x="1426" y="158"/>
                    <a:pt x="1077" y="510"/>
                  </a:cubicBezTo>
                  <a:cubicBezTo>
                    <a:pt x="1" y="1586"/>
                    <a:pt x="763" y="3425"/>
                    <a:pt x="2287" y="3425"/>
                  </a:cubicBezTo>
                  <a:cubicBezTo>
                    <a:pt x="3231" y="3425"/>
                    <a:pt x="3993" y="2663"/>
                    <a:pt x="3993" y="1720"/>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0" name="Google Shape;4250;p57"/>
            <p:cNvSpPr/>
            <p:nvPr/>
          </p:nvSpPr>
          <p:spPr>
            <a:xfrm>
              <a:off x="1440825" y="1812325"/>
              <a:ext cx="28450" cy="24125"/>
            </a:xfrm>
            <a:custGeom>
              <a:rect b="b" l="l" r="r" t="t"/>
              <a:pathLst>
                <a:path extrusionOk="0" h="965" w="1138">
                  <a:moveTo>
                    <a:pt x="654" y="1"/>
                  </a:moveTo>
                  <a:cubicBezTo>
                    <a:pt x="219" y="1"/>
                    <a:pt x="1" y="509"/>
                    <a:pt x="315" y="823"/>
                  </a:cubicBezTo>
                  <a:cubicBezTo>
                    <a:pt x="413" y="921"/>
                    <a:pt x="533" y="964"/>
                    <a:pt x="651" y="964"/>
                  </a:cubicBezTo>
                  <a:cubicBezTo>
                    <a:pt x="899" y="964"/>
                    <a:pt x="1138" y="772"/>
                    <a:pt x="1138" y="485"/>
                  </a:cubicBezTo>
                  <a:cubicBezTo>
                    <a:pt x="1138" y="206"/>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1" name="Google Shape;4251;p57"/>
            <p:cNvSpPr/>
            <p:nvPr/>
          </p:nvSpPr>
          <p:spPr>
            <a:xfrm>
              <a:off x="1944050" y="1353350"/>
              <a:ext cx="100125" cy="85825"/>
            </a:xfrm>
            <a:custGeom>
              <a:rect b="b" l="l" r="r" t="t"/>
              <a:pathLst>
                <a:path extrusionOk="0" h="3433" w="4005">
                  <a:moveTo>
                    <a:pt x="2285" y="1"/>
                  </a:moveTo>
                  <a:cubicBezTo>
                    <a:pt x="1866" y="1"/>
                    <a:pt x="1438" y="157"/>
                    <a:pt x="1090" y="505"/>
                  </a:cubicBezTo>
                  <a:cubicBezTo>
                    <a:pt x="1" y="1581"/>
                    <a:pt x="775" y="3432"/>
                    <a:pt x="2299" y="3432"/>
                  </a:cubicBezTo>
                  <a:cubicBezTo>
                    <a:pt x="3243" y="3420"/>
                    <a:pt x="4005" y="2658"/>
                    <a:pt x="4005" y="1715"/>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2" name="Google Shape;4252;p57"/>
            <p:cNvSpPr/>
            <p:nvPr/>
          </p:nvSpPr>
          <p:spPr>
            <a:xfrm>
              <a:off x="1989425" y="1384100"/>
              <a:ext cx="24225" cy="24225"/>
            </a:xfrm>
            <a:custGeom>
              <a:rect b="b" l="l" r="r" t="t"/>
              <a:pathLst>
                <a:path extrusionOk="0" h="969" w="969">
                  <a:moveTo>
                    <a:pt x="484" y="1"/>
                  </a:moveTo>
                  <a:cubicBezTo>
                    <a:pt x="206" y="1"/>
                    <a:pt x="0" y="218"/>
                    <a:pt x="0" y="485"/>
                  </a:cubicBezTo>
                  <a:cubicBezTo>
                    <a:pt x="0" y="751"/>
                    <a:pt x="206"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3" name="Google Shape;4253;p57"/>
            <p:cNvSpPr/>
            <p:nvPr/>
          </p:nvSpPr>
          <p:spPr>
            <a:xfrm>
              <a:off x="1638625" y="1365450"/>
              <a:ext cx="99825" cy="85825"/>
            </a:xfrm>
            <a:custGeom>
              <a:rect b="b" l="l" r="r" t="t"/>
              <a:pathLst>
                <a:path extrusionOk="0" h="3433" w="3993">
                  <a:moveTo>
                    <a:pt x="2272" y="1"/>
                  </a:moveTo>
                  <a:cubicBezTo>
                    <a:pt x="1853" y="1"/>
                    <a:pt x="1425" y="157"/>
                    <a:pt x="1077" y="505"/>
                  </a:cubicBezTo>
                  <a:cubicBezTo>
                    <a:pt x="0" y="1581"/>
                    <a:pt x="762" y="3420"/>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4" name="Google Shape;4254;p57"/>
            <p:cNvSpPr/>
            <p:nvPr/>
          </p:nvSpPr>
          <p:spPr>
            <a:xfrm>
              <a:off x="1683375" y="13962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5" name="Google Shape;4255;p57"/>
            <p:cNvSpPr/>
            <p:nvPr/>
          </p:nvSpPr>
          <p:spPr>
            <a:xfrm>
              <a:off x="1575725" y="1262625"/>
              <a:ext cx="99800" cy="85525"/>
            </a:xfrm>
            <a:custGeom>
              <a:rect b="b" l="l" r="r" t="t"/>
              <a:pathLst>
                <a:path extrusionOk="0" h="3421" w="3992">
                  <a:moveTo>
                    <a:pt x="2272" y="1"/>
                  </a:moveTo>
                  <a:cubicBezTo>
                    <a:pt x="1853" y="1"/>
                    <a:pt x="1425" y="157"/>
                    <a:pt x="1077" y="505"/>
                  </a:cubicBezTo>
                  <a:cubicBezTo>
                    <a:pt x="0" y="1581"/>
                    <a:pt x="762" y="3420"/>
                    <a:pt x="2286" y="3420"/>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6" name="Google Shape;4256;p57"/>
            <p:cNvSpPr/>
            <p:nvPr/>
          </p:nvSpPr>
          <p:spPr>
            <a:xfrm>
              <a:off x="162077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7" name="Google Shape;4257;p57"/>
            <p:cNvSpPr/>
            <p:nvPr/>
          </p:nvSpPr>
          <p:spPr>
            <a:xfrm>
              <a:off x="1513425" y="1444250"/>
              <a:ext cx="100125" cy="85650"/>
            </a:xfrm>
            <a:custGeom>
              <a:rect b="b" l="l" r="r" t="t"/>
              <a:pathLst>
                <a:path extrusionOk="0" h="3426" w="4005">
                  <a:moveTo>
                    <a:pt x="2276" y="1"/>
                  </a:moveTo>
                  <a:cubicBezTo>
                    <a:pt x="1854" y="1"/>
                    <a:pt x="1425" y="158"/>
                    <a:pt x="1077" y="510"/>
                  </a:cubicBezTo>
                  <a:cubicBezTo>
                    <a:pt x="0" y="1587"/>
                    <a:pt x="762" y="3425"/>
                    <a:pt x="2286" y="3425"/>
                  </a:cubicBezTo>
                  <a:cubicBezTo>
                    <a:pt x="3230" y="3425"/>
                    <a:pt x="3992" y="2663"/>
                    <a:pt x="4004" y="1720"/>
                  </a:cubicBezTo>
                  <a:cubicBezTo>
                    <a:pt x="4004" y="688"/>
                    <a:pt x="3157" y="1"/>
                    <a:pt x="227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8" name="Google Shape;4258;p57"/>
            <p:cNvSpPr/>
            <p:nvPr/>
          </p:nvSpPr>
          <p:spPr>
            <a:xfrm>
              <a:off x="1554550" y="1475125"/>
              <a:ext cx="28150" cy="24125"/>
            </a:xfrm>
            <a:custGeom>
              <a:rect b="b" l="l" r="r" t="t"/>
              <a:pathLst>
                <a:path extrusionOk="0" h="965" w="1126">
                  <a:moveTo>
                    <a:pt x="641" y="1"/>
                  </a:moveTo>
                  <a:cubicBezTo>
                    <a:pt x="218" y="1"/>
                    <a:pt x="0" y="521"/>
                    <a:pt x="303" y="823"/>
                  </a:cubicBezTo>
                  <a:cubicBezTo>
                    <a:pt x="400" y="921"/>
                    <a:pt x="520" y="964"/>
                    <a:pt x="638" y="964"/>
                  </a:cubicBezTo>
                  <a:cubicBezTo>
                    <a:pt x="886" y="964"/>
                    <a:pt x="1125" y="772"/>
                    <a:pt x="1125" y="485"/>
                  </a:cubicBezTo>
                  <a:cubicBezTo>
                    <a:pt x="1125" y="206"/>
                    <a:pt x="908"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59" name="Google Shape;4259;p57"/>
            <p:cNvSpPr/>
            <p:nvPr/>
          </p:nvSpPr>
          <p:spPr>
            <a:xfrm>
              <a:off x="1778025" y="1377550"/>
              <a:ext cx="100025" cy="85500"/>
            </a:xfrm>
            <a:custGeom>
              <a:rect b="b" l="l" r="r" t="t"/>
              <a:pathLst>
                <a:path extrusionOk="0" h="3420" w="4001">
                  <a:moveTo>
                    <a:pt x="2279" y="1"/>
                  </a:moveTo>
                  <a:cubicBezTo>
                    <a:pt x="1859" y="1"/>
                    <a:pt x="1429" y="157"/>
                    <a:pt x="1077" y="505"/>
                  </a:cubicBezTo>
                  <a:cubicBezTo>
                    <a:pt x="1" y="1581"/>
                    <a:pt x="763" y="3420"/>
                    <a:pt x="2287" y="3420"/>
                  </a:cubicBezTo>
                  <a:cubicBezTo>
                    <a:pt x="3231" y="3420"/>
                    <a:pt x="3993" y="2658"/>
                    <a:pt x="3993" y="1726"/>
                  </a:cubicBezTo>
                  <a:cubicBezTo>
                    <a:pt x="4001" y="686"/>
                    <a:pt x="3161" y="1"/>
                    <a:pt x="2279"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0" name="Google Shape;4260;p57"/>
            <p:cNvSpPr/>
            <p:nvPr/>
          </p:nvSpPr>
          <p:spPr>
            <a:xfrm>
              <a:off x="1823100" y="1408300"/>
              <a:ext cx="24200" cy="24225"/>
            </a:xfrm>
            <a:custGeom>
              <a:rect b="b" l="l" r="r" t="t"/>
              <a:pathLst>
                <a:path extrusionOk="0" h="969" w="968">
                  <a:moveTo>
                    <a:pt x="484" y="0"/>
                  </a:moveTo>
                  <a:cubicBezTo>
                    <a:pt x="218" y="0"/>
                    <a:pt x="0" y="218"/>
                    <a:pt x="0" y="484"/>
                  </a:cubicBezTo>
                  <a:cubicBezTo>
                    <a:pt x="0" y="750"/>
                    <a:pt x="218"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1" name="Google Shape;4261;p57"/>
            <p:cNvSpPr/>
            <p:nvPr/>
          </p:nvSpPr>
          <p:spPr>
            <a:xfrm>
              <a:off x="2014825" y="1420050"/>
              <a:ext cx="99825" cy="85650"/>
            </a:xfrm>
            <a:custGeom>
              <a:rect b="b" l="l" r="r" t="t"/>
              <a:pathLst>
                <a:path extrusionOk="0" h="3426" w="3993">
                  <a:moveTo>
                    <a:pt x="2273" y="1"/>
                  </a:moveTo>
                  <a:cubicBezTo>
                    <a:pt x="1853" y="1"/>
                    <a:pt x="1425" y="158"/>
                    <a:pt x="1077" y="510"/>
                  </a:cubicBezTo>
                  <a:cubicBezTo>
                    <a:pt x="1" y="1587"/>
                    <a:pt x="763" y="3426"/>
                    <a:pt x="2287" y="3426"/>
                  </a:cubicBezTo>
                  <a:cubicBezTo>
                    <a:pt x="3230" y="3426"/>
                    <a:pt x="3992" y="2663"/>
                    <a:pt x="3992" y="1720"/>
                  </a:cubicBezTo>
                  <a:cubicBezTo>
                    <a:pt x="3992"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2" name="Google Shape;4262;p57"/>
            <p:cNvSpPr/>
            <p:nvPr/>
          </p:nvSpPr>
          <p:spPr>
            <a:xfrm>
              <a:off x="2059875" y="1450950"/>
              <a:ext cx="24225" cy="24200"/>
            </a:xfrm>
            <a:custGeom>
              <a:rect b="b" l="l" r="r" t="t"/>
              <a:pathLst>
                <a:path extrusionOk="0" h="968" w="969">
                  <a:moveTo>
                    <a:pt x="485" y="0"/>
                  </a:moveTo>
                  <a:cubicBezTo>
                    <a:pt x="219" y="0"/>
                    <a:pt x="1" y="218"/>
                    <a:pt x="1" y="484"/>
                  </a:cubicBezTo>
                  <a:cubicBezTo>
                    <a:pt x="1" y="750"/>
                    <a:pt x="219" y="968"/>
                    <a:pt x="485" y="968"/>
                  </a:cubicBezTo>
                  <a:cubicBezTo>
                    <a:pt x="751" y="968"/>
                    <a:pt x="969" y="750"/>
                    <a:pt x="969" y="484"/>
                  </a:cubicBezTo>
                  <a:cubicBezTo>
                    <a:pt x="969"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3" name="Google Shape;4263;p57"/>
            <p:cNvSpPr/>
            <p:nvPr/>
          </p:nvSpPr>
          <p:spPr>
            <a:xfrm>
              <a:off x="2149400" y="1377625"/>
              <a:ext cx="99825" cy="85450"/>
            </a:xfrm>
            <a:custGeom>
              <a:rect b="b" l="l" r="r" t="t"/>
              <a:pathLst>
                <a:path extrusionOk="0" h="3418" w="3993">
                  <a:moveTo>
                    <a:pt x="2266" y="1"/>
                  </a:moveTo>
                  <a:cubicBezTo>
                    <a:pt x="1849" y="1"/>
                    <a:pt x="1423" y="155"/>
                    <a:pt x="1077" y="502"/>
                  </a:cubicBezTo>
                  <a:cubicBezTo>
                    <a:pt x="1" y="1566"/>
                    <a:pt x="751" y="3417"/>
                    <a:pt x="2275" y="3417"/>
                  </a:cubicBezTo>
                  <a:cubicBezTo>
                    <a:pt x="2282" y="3417"/>
                    <a:pt x="2290" y="3417"/>
                    <a:pt x="2297" y="3417"/>
                  </a:cubicBezTo>
                  <a:cubicBezTo>
                    <a:pt x="3230" y="3417"/>
                    <a:pt x="3993" y="2660"/>
                    <a:pt x="3993" y="1723"/>
                  </a:cubicBezTo>
                  <a:cubicBezTo>
                    <a:pt x="3993" y="689"/>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4" name="Google Shape;4264;p57"/>
            <p:cNvSpPr/>
            <p:nvPr/>
          </p:nvSpPr>
          <p:spPr>
            <a:xfrm>
              <a:off x="2190025" y="1408600"/>
              <a:ext cx="28350" cy="24100"/>
            </a:xfrm>
            <a:custGeom>
              <a:rect b="b" l="l" r="r" t="t"/>
              <a:pathLst>
                <a:path extrusionOk="0" h="964" w="1134">
                  <a:moveTo>
                    <a:pt x="635" y="0"/>
                  </a:moveTo>
                  <a:cubicBezTo>
                    <a:pt x="209" y="0"/>
                    <a:pt x="0" y="512"/>
                    <a:pt x="311" y="823"/>
                  </a:cubicBezTo>
                  <a:cubicBezTo>
                    <a:pt x="408" y="920"/>
                    <a:pt x="528" y="964"/>
                    <a:pt x="646" y="964"/>
                  </a:cubicBezTo>
                  <a:cubicBezTo>
                    <a:pt x="895" y="964"/>
                    <a:pt x="1134" y="771"/>
                    <a:pt x="1134" y="484"/>
                  </a:cubicBezTo>
                  <a:cubicBezTo>
                    <a:pt x="1134" y="206"/>
                    <a:pt x="916" y="0"/>
                    <a:pt x="650" y="0"/>
                  </a:cubicBezTo>
                  <a:cubicBezTo>
                    <a:pt x="645" y="0"/>
                    <a:pt x="640" y="0"/>
                    <a:pt x="63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5" name="Google Shape;4265;p57"/>
            <p:cNvSpPr/>
            <p:nvPr/>
          </p:nvSpPr>
          <p:spPr>
            <a:xfrm>
              <a:off x="2149400" y="1605775"/>
              <a:ext cx="99825" cy="85600"/>
            </a:xfrm>
            <a:custGeom>
              <a:rect b="b" l="l" r="r" t="t"/>
              <a:pathLst>
                <a:path extrusionOk="0" h="3424" w="3993">
                  <a:moveTo>
                    <a:pt x="2266" y="1"/>
                  </a:moveTo>
                  <a:cubicBezTo>
                    <a:pt x="1848" y="1"/>
                    <a:pt x="1423" y="154"/>
                    <a:pt x="1077" y="497"/>
                  </a:cubicBezTo>
                  <a:cubicBezTo>
                    <a:pt x="1" y="1573"/>
                    <a:pt x="751" y="3412"/>
                    <a:pt x="2275" y="3424"/>
                  </a:cubicBezTo>
                  <a:cubicBezTo>
                    <a:pt x="3218" y="3424"/>
                    <a:pt x="3993" y="2662"/>
                    <a:pt x="3993" y="1718"/>
                  </a:cubicBezTo>
                  <a:cubicBezTo>
                    <a:pt x="3993" y="684"/>
                    <a:pt x="3146" y="1"/>
                    <a:pt x="226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6" name="Google Shape;4266;p57"/>
            <p:cNvSpPr/>
            <p:nvPr/>
          </p:nvSpPr>
          <p:spPr>
            <a:xfrm>
              <a:off x="2190025" y="1636600"/>
              <a:ext cx="28350" cy="24125"/>
            </a:xfrm>
            <a:custGeom>
              <a:rect b="b" l="l" r="r" t="t"/>
              <a:pathLst>
                <a:path extrusionOk="0" h="965" w="1134">
                  <a:moveTo>
                    <a:pt x="671" y="1"/>
                  </a:moveTo>
                  <a:cubicBezTo>
                    <a:pt x="664" y="1"/>
                    <a:pt x="657" y="1"/>
                    <a:pt x="650" y="1"/>
                  </a:cubicBezTo>
                  <a:cubicBezTo>
                    <a:pt x="645" y="1"/>
                    <a:pt x="640" y="1"/>
                    <a:pt x="635" y="1"/>
                  </a:cubicBezTo>
                  <a:cubicBezTo>
                    <a:pt x="209" y="1"/>
                    <a:pt x="0" y="513"/>
                    <a:pt x="311" y="824"/>
                  </a:cubicBezTo>
                  <a:cubicBezTo>
                    <a:pt x="408" y="921"/>
                    <a:pt x="528" y="965"/>
                    <a:pt x="646" y="965"/>
                  </a:cubicBezTo>
                  <a:cubicBezTo>
                    <a:pt x="895" y="965"/>
                    <a:pt x="1134" y="772"/>
                    <a:pt x="1134" y="485"/>
                  </a:cubicBezTo>
                  <a:cubicBezTo>
                    <a:pt x="1134" y="214"/>
                    <a:pt x="927" y="1"/>
                    <a:pt x="67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7" name="Google Shape;4267;p57"/>
            <p:cNvSpPr/>
            <p:nvPr/>
          </p:nvSpPr>
          <p:spPr>
            <a:xfrm>
              <a:off x="2266125" y="1703850"/>
              <a:ext cx="99825" cy="85825"/>
            </a:xfrm>
            <a:custGeom>
              <a:rect b="b" l="l" r="r" t="t"/>
              <a:pathLst>
                <a:path extrusionOk="0" h="3433" w="3993">
                  <a:moveTo>
                    <a:pt x="2273" y="1"/>
                  </a:moveTo>
                  <a:cubicBezTo>
                    <a:pt x="1854" y="1"/>
                    <a:pt x="1426" y="157"/>
                    <a:pt x="1078"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8" name="Google Shape;4268;p57"/>
            <p:cNvSpPr/>
            <p:nvPr/>
          </p:nvSpPr>
          <p:spPr>
            <a:xfrm>
              <a:off x="2307275" y="1734600"/>
              <a:ext cx="28150" cy="24175"/>
            </a:xfrm>
            <a:custGeom>
              <a:rect b="b" l="l" r="r" t="t"/>
              <a:pathLst>
                <a:path extrusionOk="0" h="967" w="1126">
                  <a:moveTo>
                    <a:pt x="641" y="1"/>
                  </a:moveTo>
                  <a:cubicBezTo>
                    <a:pt x="206" y="1"/>
                    <a:pt x="0" y="521"/>
                    <a:pt x="303" y="823"/>
                  </a:cubicBezTo>
                  <a:cubicBezTo>
                    <a:pt x="401" y="922"/>
                    <a:pt x="524" y="967"/>
                    <a:pt x="643" y="967"/>
                  </a:cubicBezTo>
                  <a:cubicBezTo>
                    <a:pt x="889" y="967"/>
                    <a:pt x="1125" y="778"/>
                    <a:pt x="1125" y="485"/>
                  </a:cubicBezTo>
                  <a:cubicBezTo>
                    <a:pt x="1125" y="219"/>
                    <a:pt x="907" y="1"/>
                    <a:pt x="641"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69" name="Google Shape;4269;p57"/>
            <p:cNvSpPr/>
            <p:nvPr/>
          </p:nvSpPr>
          <p:spPr>
            <a:xfrm>
              <a:off x="2068950" y="965875"/>
              <a:ext cx="99825" cy="85600"/>
            </a:xfrm>
            <a:custGeom>
              <a:rect b="b" l="l" r="r" t="t"/>
              <a:pathLst>
                <a:path extrusionOk="0" h="3424" w="3993">
                  <a:moveTo>
                    <a:pt x="2268" y="1"/>
                  </a:moveTo>
                  <a:cubicBezTo>
                    <a:pt x="1846" y="1"/>
                    <a:pt x="1415" y="158"/>
                    <a:pt x="1065" y="508"/>
                  </a:cubicBezTo>
                  <a:cubicBezTo>
                    <a:pt x="1" y="1585"/>
                    <a:pt x="763" y="3423"/>
                    <a:pt x="2275" y="3423"/>
                  </a:cubicBezTo>
                  <a:cubicBezTo>
                    <a:pt x="3231" y="3423"/>
                    <a:pt x="3993" y="2649"/>
                    <a:pt x="3993" y="1705"/>
                  </a:cubicBezTo>
                  <a:cubicBezTo>
                    <a:pt x="3985" y="677"/>
                    <a:pt x="3145" y="1"/>
                    <a:pt x="226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0" name="Google Shape;4270;p57"/>
            <p:cNvSpPr/>
            <p:nvPr/>
          </p:nvSpPr>
          <p:spPr>
            <a:xfrm>
              <a:off x="2113725" y="996700"/>
              <a:ext cx="24200" cy="24225"/>
            </a:xfrm>
            <a:custGeom>
              <a:rect b="b" l="l" r="r" t="t"/>
              <a:pathLst>
                <a:path extrusionOk="0" h="969" w="968">
                  <a:moveTo>
                    <a:pt x="484" y="1"/>
                  </a:moveTo>
                  <a:cubicBezTo>
                    <a:pt x="218" y="1"/>
                    <a:pt x="0" y="218"/>
                    <a:pt x="0" y="485"/>
                  </a:cubicBezTo>
                  <a:cubicBezTo>
                    <a:pt x="0" y="751"/>
                    <a:pt x="218" y="968"/>
                    <a:pt x="484" y="968"/>
                  </a:cubicBezTo>
                  <a:cubicBezTo>
                    <a:pt x="750" y="968"/>
                    <a:pt x="968" y="751"/>
                    <a:pt x="968" y="485"/>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1" name="Google Shape;4271;p57"/>
            <p:cNvSpPr/>
            <p:nvPr/>
          </p:nvSpPr>
          <p:spPr>
            <a:xfrm>
              <a:off x="2056550" y="1743775"/>
              <a:ext cx="100125" cy="85825"/>
            </a:xfrm>
            <a:custGeom>
              <a:rect b="b" l="l" r="r" t="t"/>
              <a:pathLst>
                <a:path extrusionOk="0" h="3433" w="4005">
                  <a:moveTo>
                    <a:pt x="2285" y="1"/>
                  </a:moveTo>
                  <a:cubicBezTo>
                    <a:pt x="1866" y="1"/>
                    <a:pt x="1438" y="157"/>
                    <a:pt x="1090" y="505"/>
                  </a:cubicBezTo>
                  <a:cubicBezTo>
                    <a:pt x="1" y="1581"/>
                    <a:pt x="775" y="3420"/>
                    <a:pt x="2299" y="3432"/>
                  </a:cubicBezTo>
                  <a:cubicBezTo>
                    <a:pt x="3243" y="3420"/>
                    <a:pt x="4005" y="2658"/>
                    <a:pt x="4005" y="1714"/>
                  </a:cubicBezTo>
                  <a:cubicBezTo>
                    <a:pt x="4005"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2" name="Google Shape;4272;p57"/>
            <p:cNvSpPr/>
            <p:nvPr/>
          </p:nvSpPr>
          <p:spPr>
            <a:xfrm>
              <a:off x="2097700" y="1774525"/>
              <a:ext cx="28150" cy="24175"/>
            </a:xfrm>
            <a:custGeom>
              <a:rect b="b" l="l" r="r" t="t"/>
              <a:pathLst>
                <a:path extrusionOk="0" h="967" w="1126">
                  <a:moveTo>
                    <a:pt x="653" y="1"/>
                  </a:moveTo>
                  <a:cubicBezTo>
                    <a:pt x="218" y="1"/>
                    <a:pt x="0" y="521"/>
                    <a:pt x="302" y="823"/>
                  </a:cubicBezTo>
                  <a:cubicBezTo>
                    <a:pt x="401" y="922"/>
                    <a:pt x="523" y="967"/>
                    <a:pt x="643" y="967"/>
                  </a:cubicBezTo>
                  <a:cubicBezTo>
                    <a:pt x="889" y="967"/>
                    <a:pt x="1125" y="778"/>
                    <a:pt x="1125" y="484"/>
                  </a:cubicBezTo>
                  <a:cubicBezTo>
                    <a:pt x="1125" y="218"/>
                    <a:pt x="919" y="1"/>
                    <a:pt x="65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3" name="Google Shape;4273;p57"/>
            <p:cNvSpPr/>
            <p:nvPr/>
          </p:nvSpPr>
          <p:spPr>
            <a:xfrm>
              <a:off x="1931975" y="1015550"/>
              <a:ext cx="100125" cy="85825"/>
            </a:xfrm>
            <a:custGeom>
              <a:rect b="b" l="l" r="r" t="t"/>
              <a:pathLst>
                <a:path extrusionOk="0" h="3433" w="4005">
                  <a:moveTo>
                    <a:pt x="2284" y="1"/>
                  </a:moveTo>
                  <a:cubicBezTo>
                    <a:pt x="1865" y="1"/>
                    <a:pt x="1437" y="157"/>
                    <a:pt x="1089" y="505"/>
                  </a:cubicBezTo>
                  <a:cubicBezTo>
                    <a:pt x="0" y="1581"/>
                    <a:pt x="774" y="3432"/>
                    <a:pt x="2298" y="3432"/>
                  </a:cubicBezTo>
                  <a:cubicBezTo>
                    <a:pt x="3242" y="3432"/>
                    <a:pt x="4004" y="2658"/>
                    <a:pt x="4004" y="1714"/>
                  </a:cubicBezTo>
                  <a:cubicBezTo>
                    <a:pt x="4004" y="683"/>
                    <a:pt x="3162" y="1"/>
                    <a:pt x="228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4" name="Google Shape;4274;p57"/>
            <p:cNvSpPr/>
            <p:nvPr/>
          </p:nvSpPr>
          <p:spPr>
            <a:xfrm>
              <a:off x="1977025" y="1046300"/>
              <a:ext cx="24225" cy="24225"/>
            </a:xfrm>
            <a:custGeom>
              <a:rect b="b" l="l" r="r" t="t"/>
              <a:pathLst>
                <a:path extrusionOk="0" h="969" w="969">
                  <a:moveTo>
                    <a:pt x="484" y="1"/>
                  </a:moveTo>
                  <a:cubicBezTo>
                    <a:pt x="218" y="1"/>
                    <a:pt x="0" y="218"/>
                    <a:pt x="0" y="484"/>
                  </a:cubicBezTo>
                  <a:cubicBezTo>
                    <a:pt x="0" y="751"/>
                    <a:pt x="218" y="968"/>
                    <a:pt x="484" y="968"/>
                  </a:cubicBezTo>
                  <a:cubicBezTo>
                    <a:pt x="763" y="968"/>
                    <a:pt x="968" y="751"/>
                    <a:pt x="968" y="484"/>
                  </a:cubicBezTo>
                  <a:cubicBezTo>
                    <a:pt x="968" y="218"/>
                    <a:pt x="763"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5" name="Google Shape;4275;p57"/>
            <p:cNvSpPr/>
            <p:nvPr/>
          </p:nvSpPr>
          <p:spPr>
            <a:xfrm>
              <a:off x="1873900" y="1166775"/>
              <a:ext cx="99825" cy="85800"/>
            </a:xfrm>
            <a:custGeom>
              <a:rect b="b" l="l" r="r" t="t"/>
              <a:pathLst>
                <a:path extrusionOk="0" h="3432" w="3993">
                  <a:moveTo>
                    <a:pt x="2273" y="0"/>
                  </a:moveTo>
                  <a:cubicBezTo>
                    <a:pt x="1853" y="0"/>
                    <a:pt x="1425" y="156"/>
                    <a:pt x="1077" y="504"/>
                  </a:cubicBezTo>
                  <a:cubicBezTo>
                    <a:pt x="0" y="1581"/>
                    <a:pt x="763" y="3432"/>
                    <a:pt x="2287" y="3432"/>
                  </a:cubicBezTo>
                  <a:cubicBezTo>
                    <a:pt x="3230" y="3432"/>
                    <a:pt x="3992" y="2657"/>
                    <a:pt x="3992" y="1714"/>
                  </a:cubicBezTo>
                  <a:cubicBezTo>
                    <a:pt x="3992" y="683"/>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6" name="Google Shape;4276;p57"/>
            <p:cNvSpPr/>
            <p:nvPr/>
          </p:nvSpPr>
          <p:spPr>
            <a:xfrm>
              <a:off x="1914725" y="1197500"/>
              <a:ext cx="28450" cy="24425"/>
            </a:xfrm>
            <a:custGeom>
              <a:rect b="b" l="l" r="r" t="t"/>
              <a:pathLst>
                <a:path extrusionOk="0" h="977" w="1138">
                  <a:moveTo>
                    <a:pt x="654" y="1"/>
                  </a:moveTo>
                  <a:cubicBezTo>
                    <a:pt x="218" y="1"/>
                    <a:pt x="1" y="521"/>
                    <a:pt x="303" y="836"/>
                  </a:cubicBezTo>
                  <a:cubicBezTo>
                    <a:pt x="400" y="933"/>
                    <a:pt x="519" y="976"/>
                    <a:pt x="637" y="976"/>
                  </a:cubicBezTo>
                  <a:cubicBezTo>
                    <a:pt x="887" y="976"/>
                    <a:pt x="1129" y="781"/>
                    <a:pt x="1138" y="485"/>
                  </a:cubicBezTo>
                  <a:cubicBezTo>
                    <a:pt x="1138" y="219"/>
                    <a:pt x="920" y="1"/>
                    <a:pt x="65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7" name="Google Shape;4277;p57"/>
            <p:cNvSpPr/>
            <p:nvPr/>
          </p:nvSpPr>
          <p:spPr>
            <a:xfrm>
              <a:off x="1726925" y="1199725"/>
              <a:ext cx="100125" cy="85525"/>
            </a:xfrm>
            <a:custGeom>
              <a:rect b="b" l="l" r="r" t="t"/>
              <a:pathLst>
                <a:path extrusionOk="0" h="3421" w="4005">
                  <a:moveTo>
                    <a:pt x="2285" y="1"/>
                  </a:moveTo>
                  <a:cubicBezTo>
                    <a:pt x="1865" y="1"/>
                    <a:pt x="1437" y="157"/>
                    <a:pt x="1089" y="505"/>
                  </a:cubicBezTo>
                  <a:cubicBezTo>
                    <a:pt x="0" y="1581"/>
                    <a:pt x="775" y="3420"/>
                    <a:pt x="2299" y="3420"/>
                  </a:cubicBezTo>
                  <a:cubicBezTo>
                    <a:pt x="3242" y="3420"/>
                    <a:pt x="4004" y="2658"/>
                    <a:pt x="4004" y="1714"/>
                  </a:cubicBezTo>
                  <a:cubicBezTo>
                    <a:pt x="4004" y="683"/>
                    <a:pt x="3163" y="1"/>
                    <a:pt x="228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8" name="Google Shape;4278;p57"/>
            <p:cNvSpPr/>
            <p:nvPr/>
          </p:nvSpPr>
          <p:spPr>
            <a:xfrm>
              <a:off x="1768050" y="1230475"/>
              <a:ext cx="28150" cy="24100"/>
            </a:xfrm>
            <a:custGeom>
              <a:rect b="b" l="l" r="r" t="t"/>
              <a:pathLst>
                <a:path extrusionOk="0" h="964" w="1126">
                  <a:moveTo>
                    <a:pt x="642" y="1"/>
                  </a:moveTo>
                  <a:cubicBezTo>
                    <a:pt x="218" y="1"/>
                    <a:pt x="1" y="521"/>
                    <a:pt x="303" y="823"/>
                  </a:cubicBezTo>
                  <a:cubicBezTo>
                    <a:pt x="400" y="920"/>
                    <a:pt x="520" y="964"/>
                    <a:pt x="638" y="964"/>
                  </a:cubicBezTo>
                  <a:cubicBezTo>
                    <a:pt x="887" y="964"/>
                    <a:pt x="1126" y="771"/>
                    <a:pt x="1126" y="484"/>
                  </a:cubicBezTo>
                  <a:cubicBezTo>
                    <a:pt x="1126" y="218"/>
                    <a:pt x="908" y="1"/>
                    <a:pt x="64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9" name="Google Shape;4279;p57"/>
            <p:cNvSpPr/>
            <p:nvPr/>
          </p:nvSpPr>
          <p:spPr>
            <a:xfrm>
              <a:off x="2210800" y="764250"/>
              <a:ext cx="100125" cy="85500"/>
            </a:xfrm>
            <a:custGeom>
              <a:rect b="b" l="l" r="r" t="t"/>
              <a:pathLst>
                <a:path extrusionOk="0" h="3420" w="4005">
                  <a:moveTo>
                    <a:pt x="2285" y="0"/>
                  </a:moveTo>
                  <a:cubicBezTo>
                    <a:pt x="1865" y="0"/>
                    <a:pt x="1437" y="156"/>
                    <a:pt x="1089" y="504"/>
                  </a:cubicBezTo>
                  <a:cubicBezTo>
                    <a:pt x="0" y="1581"/>
                    <a:pt x="774" y="3420"/>
                    <a:pt x="2299" y="3420"/>
                  </a:cubicBezTo>
                  <a:cubicBezTo>
                    <a:pt x="3242" y="3420"/>
                    <a:pt x="4004" y="2658"/>
                    <a:pt x="4004" y="1714"/>
                  </a:cubicBezTo>
                  <a:cubicBezTo>
                    <a:pt x="4004"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0" name="Google Shape;4280;p57"/>
            <p:cNvSpPr/>
            <p:nvPr/>
          </p:nvSpPr>
          <p:spPr>
            <a:xfrm>
              <a:off x="2255850" y="794700"/>
              <a:ext cx="24225" cy="24200"/>
            </a:xfrm>
            <a:custGeom>
              <a:rect b="b" l="l" r="r" t="t"/>
              <a:pathLst>
                <a:path extrusionOk="0" h="968" w="969">
                  <a:moveTo>
                    <a:pt x="485" y="0"/>
                  </a:moveTo>
                  <a:cubicBezTo>
                    <a:pt x="218" y="0"/>
                    <a:pt x="1" y="218"/>
                    <a:pt x="1" y="484"/>
                  </a:cubicBezTo>
                  <a:cubicBezTo>
                    <a:pt x="1" y="750"/>
                    <a:pt x="218" y="968"/>
                    <a:pt x="485" y="968"/>
                  </a:cubicBezTo>
                  <a:cubicBezTo>
                    <a:pt x="751" y="968"/>
                    <a:pt x="968" y="750"/>
                    <a:pt x="968" y="484"/>
                  </a:cubicBezTo>
                  <a:cubicBezTo>
                    <a:pt x="968" y="218"/>
                    <a:pt x="751" y="0"/>
                    <a:pt x="48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1" name="Google Shape;4281;p57"/>
            <p:cNvSpPr/>
            <p:nvPr/>
          </p:nvSpPr>
          <p:spPr>
            <a:xfrm>
              <a:off x="1094575" y="1262625"/>
              <a:ext cx="100125" cy="85525"/>
            </a:xfrm>
            <a:custGeom>
              <a:rect b="b" l="l" r="r" t="t"/>
              <a:pathLst>
                <a:path extrusionOk="0" h="3421" w="4005">
                  <a:moveTo>
                    <a:pt x="2275" y="1"/>
                  </a:moveTo>
                  <a:cubicBezTo>
                    <a:pt x="1854" y="1"/>
                    <a:pt x="1425" y="157"/>
                    <a:pt x="1077" y="505"/>
                  </a:cubicBezTo>
                  <a:cubicBezTo>
                    <a:pt x="0" y="1581"/>
                    <a:pt x="762" y="3420"/>
                    <a:pt x="2286" y="3420"/>
                  </a:cubicBezTo>
                  <a:cubicBezTo>
                    <a:pt x="3230" y="3420"/>
                    <a:pt x="3992" y="2658"/>
                    <a:pt x="4004" y="1714"/>
                  </a:cubicBezTo>
                  <a:cubicBezTo>
                    <a:pt x="4004" y="683"/>
                    <a:pt x="3157" y="1"/>
                    <a:pt x="2275"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2" name="Google Shape;4282;p57"/>
            <p:cNvSpPr/>
            <p:nvPr/>
          </p:nvSpPr>
          <p:spPr>
            <a:xfrm>
              <a:off x="1139625" y="1293375"/>
              <a:ext cx="24225" cy="24225"/>
            </a:xfrm>
            <a:custGeom>
              <a:rect b="b" l="l" r="r" t="t"/>
              <a:pathLst>
                <a:path extrusionOk="0" h="969" w="969">
                  <a:moveTo>
                    <a:pt x="484" y="1"/>
                  </a:moveTo>
                  <a:cubicBezTo>
                    <a:pt x="218" y="1"/>
                    <a:pt x="0" y="218"/>
                    <a:pt x="0" y="484"/>
                  </a:cubicBezTo>
                  <a:cubicBezTo>
                    <a:pt x="0" y="751"/>
                    <a:pt x="218" y="968"/>
                    <a:pt x="484" y="968"/>
                  </a:cubicBezTo>
                  <a:cubicBezTo>
                    <a:pt x="750" y="968"/>
                    <a:pt x="968" y="751"/>
                    <a:pt x="968" y="484"/>
                  </a:cubicBezTo>
                  <a:cubicBezTo>
                    <a:pt x="968" y="218"/>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3" name="Google Shape;4283;p57"/>
            <p:cNvSpPr/>
            <p:nvPr/>
          </p:nvSpPr>
          <p:spPr>
            <a:xfrm>
              <a:off x="2909075" y="1091475"/>
              <a:ext cx="100125" cy="85500"/>
            </a:xfrm>
            <a:custGeom>
              <a:rect b="b" l="l" r="r" t="t"/>
              <a:pathLst>
                <a:path extrusionOk="0" h="3420" w="4005">
                  <a:moveTo>
                    <a:pt x="2281" y="0"/>
                  </a:moveTo>
                  <a:cubicBezTo>
                    <a:pt x="1860" y="0"/>
                    <a:pt x="1429" y="156"/>
                    <a:pt x="1077" y="504"/>
                  </a:cubicBezTo>
                  <a:cubicBezTo>
                    <a:pt x="1" y="1581"/>
                    <a:pt x="763" y="3419"/>
                    <a:pt x="2287" y="3419"/>
                  </a:cubicBezTo>
                  <a:cubicBezTo>
                    <a:pt x="3231" y="3419"/>
                    <a:pt x="3993" y="2657"/>
                    <a:pt x="4005" y="1714"/>
                  </a:cubicBezTo>
                  <a:cubicBezTo>
                    <a:pt x="4005" y="682"/>
                    <a:pt x="3163" y="0"/>
                    <a:pt x="228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4" name="Google Shape;4284;p57"/>
            <p:cNvSpPr/>
            <p:nvPr/>
          </p:nvSpPr>
          <p:spPr>
            <a:xfrm>
              <a:off x="2954150" y="11222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5" name="Google Shape;4285;p57"/>
            <p:cNvSpPr/>
            <p:nvPr/>
          </p:nvSpPr>
          <p:spPr>
            <a:xfrm>
              <a:off x="2623000" y="1027650"/>
              <a:ext cx="99825" cy="85825"/>
            </a:xfrm>
            <a:custGeom>
              <a:rect b="b" l="l" r="r" t="t"/>
              <a:pathLst>
                <a:path extrusionOk="0" h="3433" w="3993">
                  <a:moveTo>
                    <a:pt x="2272" y="1"/>
                  </a:moveTo>
                  <a:cubicBezTo>
                    <a:pt x="1853" y="1"/>
                    <a:pt x="1425" y="156"/>
                    <a:pt x="1077" y="505"/>
                  </a:cubicBezTo>
                  <a:cubicBezTo>
                    <a:pt x="0" y="1581"/>
                    <a:pt x="762" y="3432"/>
                    <a:pt x="2286" y="3432"/>
                  </a:cubicBezTo>
                  <a:cubicBezTo>
                    <a:pt x="3230" y="3420"/>
                    <a:pt x="3992" y="2658"/>
                    <a:pt x="3992" y="1714"/>
                  </a:cubicBezTo>
                  <a:cubicBezTo>
                    <a:pt x="3992" y="683"/>
                    <a:pt x="3150" y="1"/>
                    <a:pt x="227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6" name="Google Shape;4286;p57"/>
            <p:cNvSpPr/>
            <p:nvPr/>
          </p:nvSpPr>
          <p:spPr>
            <a:xfrm>
              <a:off x="2668050" y="1058400"/>
              <a:ext cx="24225" cy="24225"/>
            </a:xfrm>
            <a:custGeom>
              <a:rect b="b" l="l" r="r" t="t"/>
              <a:pathLst>
                <a:path extrusionOk="0" h="969" w="969">
                  <a:moveTo>
                    <a:pt x="484" y="0"/>
                  </a:moveTo>
                  <a:cubicBezTo>
                    <a:pt x="218" y="0"/>
                    <a:pt x="1" y="218"/>
                    <a:pt x="1" y="484"/>
                  </a:cubicBezTo>
                  <a:cubicBezTo>
                    <a:pt x="1" y="750"/>
                    <a:pt x="218" y="968"/>
                    <a:pt x="484" y="968"/>
                  </a:cubicBezTo>
                  <a:cubicBezTo>
                    <a:pt x="751" y="968"/>
                    <a:pt x="968" y="750"/>
                    <a:pt x="968" y="484"/>
                  </a:cubicBezTo>
                  <a:cubicBezTo>
                    <a:pt x="968" y="218"/>
                    <a:pt x="751"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7" name="Google Shape;4287;p57"/>
            <p:cNvSpPr/>
            <p:nvPr/>
          </p:nvSpPr>
          <p:spPr>
            <a:xfrm>
              <a:off x="1270875" y="2091250"/>
              <a:ext cx="99825" cy="85825"/>
            </a:xfrm>
            <a:custGeom>
              <a:rect b="b" l="l" r="r" t="t"/>
              <a:pathLst>
                <a:path extrusionOk="0" h="3433" w="3993">
                  <a:moveTo>
                    <a:pt x="2273" y="1"/>
                  </a:moveTo>
                  <a:cubicBezTo>
                    <a:pt x="1853" y="1"/>
                    <a:pt x="1425" y="157"/>
                    <a:pt x="1077" y="505"/>
                  </a:cubicBezTo>
                  <a:cubicBezTo>
                    <a:pt x="0" y="1582"/>
                    <a:pt x="763" y="3432"/>
                    <a:pt x="2287" y="3432"/>
                  </a:cubicBezTo>
                  <a:cubicBezTo>
                    <a:pt x="3230" y="3432"/>
                    <a:pt x="3992" y="2658"/>
                    <a:pt x="3992" y="1715"/>
                  </a:cubicBezTo>
                  <a:cubicBezTo>
                    <a:pt x="3992"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8" name="Google Shape;4288;p57"/>
            <p:cNvSpPr/>
            <p:nvPr/>
          </p:nvSpPr>
          <p:spPr>
            <a:xfrm>
              <a:off x="1315925" y="2122000"/>
              <a:ext cx="24225" cy="24225"/>
            </a:xfrm>
            <a:custGeom>
              <a:rect b="b" l="l" r="r" t="t"/>
              <a:pathLst>
                <a:path extrusionOk="0" h="969" w="969">
                  <a:moveTo>
                    <a:pt x="485" y="1"/>
                  </a:moveTo>
                  <a:cubicBezTo>
                    <a:pt x="219" y="1"/>
                    <a:pt x="1" y="218"/>
                    <a:pt x="1" y="485"/>
                  </a:cubicBezTo>
                  <a:cubicBezTo>
                    <a:pt x="1" y="751"/>
                    <a:pt x="219" y="968"/>
                    <a:pt x="485" y="968"/>
                  </a:cubicBezTo>
                  <a:cubicBezTo>
                    <a:pt x="751" y="968"/>
                    <a:pt x="969" y="751"/>
                    <a:pt x="969" y="485"/>
                  </a:cubicBezTo>
                  <a:cubicBezTo>
                    <a:pt x="969" y="218"/>
                    <a:pt x="751" y="1"/>
                    <a:pt x="48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89" name="Google Shape;4289;p57"/>
            <p:cNvSpPr/>
            <p:nvPr/>
          </p:nvSpPr>
          <p:spPr>
            <a:xfrm>
              <a:off x="2706150" y="1341250"/>
              <a:ext cx="99825" cy="85825"/>
            </a:xfrm>
            <a:custGeom>
              <a:rect b="b" l="l" r="r" t="t"/>
              <a:pathLst>
                <a:path extrusionOk="0" h="3433" w="3993">
                  <a:moveTo>
                    <a:pt x="2273" y="1"/>
                  </a:moveTo>
                  <a:cubicBezTo>
                    <a:pt x="1853" y="1"/>
                    <a:pt x="1426" y="157"/>
                    <a:pt x="1077" y="505"/>
                  </a:cubicBezTo>
                  <a:cubicBezTo>
                    <a:pt x="1" y="1582"/>
                    <a:pt x="763" y="3432"/>
                    <a:pt x="2287" y="3432"/>
                  </a:cubicBezTo>
                  <a:cubicBezTo>
                    <a:pt x="3231" y="3432"/>
                    <a:pt x="3993" y="2658"/>
                    <a:pt x="3993" y="1715"/>
                  </a:cubicBezTo>
                  <a:cubicBezTo>
                    <a:pt x="3993" y="683"/>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0" name="Google Shape;4290;p57"/>
            <p:cNvSpPr/>
            <p:nvPr/>
          </p:nvSpPr>
          <p:spPr>
            <a:xfrm>
              <a:off x="2751225" y="1372000"/>
              <a:ext cx="24200" cy="24225"/>
            </a:xfrm>
            <a:custGeom>
              <a:rect b="b" l="l" r="r" t="t"/>
              <a:pathLst>
                <a:path extrusionOk="0" h="969" w="968">
                  <a:moveTo>
                    <a:pt x="484" y="1"/>
                  </a:moveTo>
                  <a:cubicBezTo>
                    <a:pt x="218" y="1"/>
                    <a:pt x="0" y="219"/>
                    <a:pt x="0" y="485"/>
                  </a:cubicBezTo>
                  <a:cubicBezTo>
                    <a:pt x="0" y="751"/>
                    <a:pt x="218" y="969"/>
                    <a:pt x="484" y="969"/>
                  </a:cubicBezTo>
                  <a:cubicBezTo>
                    <a:pt x="750" y="969"/>
                    <a:pt x="968" y="751"/>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1" name="Google Shape;4291;p57"/>
            <p:cNvSpPr/>
            <p:nvPr/>
          </p:nvSpPr>
          <p:spPr>
            <a:xfrm>
              <a:off x="2561900" y="1432150"/>
              <a:ext cx="99825" cy="85650"/>
            </a:xfrm>
            <a:custGeom>
              <a:rect b="b" l="l" r="r" t="t"/>
              <a:pathLst>
                <a:path extrusionOk="0" h="3426" w="3993">
                  <a:moveTo>
                    <a:pt x="2273" y="1"/>
                  </a:moveTo>
                  <a:cubicBezTo>
                    <a:pt x="1853" y="1"/>
                    <a:pt x="1425" y="158"/>
                    <a:pt x="1077" y="510"/>
                  </a:cubicBezTo>
                  <a:cubicBezTo>
                    <a:pt x="1" y="1587"/>
                    <a:pt x="763" y="3425"/>
                    <a:pt x="2287" y="3425"/>
                  </a:cubicBezTo>
                  <a:cubicBezTo>
                    <a:pt x="3230" y="3425"/>
                    <a:pt x="3993" y="2663"/>
                    <a:pt x="3993" y="1720"/>
                  </a:cubicBezTo>
                  <a:cubicBezTo>
                    <a:pt x="3993" y="689"/>
                    <a:pt x="3151" y="1"/>
                    <a:pt x="2273"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2" name="Google Shape;4292;p57"/>
            <p:cNvSpPr/>
            <p:nvPr/>
          </p:nvSpPr>
          <p:spPr>
            <a:xfrm>
              <a:off x="2606975" y="1462725"/>
              <a:ext cx="24200" cy="24225"/>
            </a:xfrm>
            <a:custGeom>
              <a:rect b="b" l="l" r="r" t="t"/>
              <a:pathLst>
                <a:path extrusionOk="0" h="969" w="968">
                  <a:moveTo>
                    <a:pt x="484" y="1"/>
                  </a:moveTo>
                  <a:cubicBezTo>
                    <a:pt x="218" y="1"/>
                    <a:pt x="0" y="219"/>
                    <a:pt x="0" y="485"/>
                  </a:cubicBezTo>
                  <a:cubicBezTo>
                    <a:pt x="0" y="763"/>
                    <a:pt x="218" y="969"/>
                    <a:pt x="484" y="969"/>
                  </a:cubicBezTo>
                  <a:cubicBezTo>
                    <a:pt x="750" y="969"/>
                    <a:pt x="968" y="763"/>
                    <a:pt x="968" y="485"/>
                  </a:cubicBezTo>
                  <a:cubicBezTo>
                    <a:pt x="968" y="219"/>
                    <a:pt x="750" y="1"/>
                    <a:pt x="48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3" name="Google Shape;4293;p57"/>
            <p:cNvSpPr/>
            <p:nvPr/>
          </p:nvSpPr>
          <p:spPr>
            <a:xfrm>
              <a:off x="2718250" y="739925"/>
              <a:ext cx="99825" cy="85625"/>
            </a:xfrm>
            <a:custGeom>
              <a:rect b="b" l="l" r="r" t="t"/>
              <a:pathLst>
                <a:path extrusionOk="0" h="3425" w="3993">
                  <a:moveTo>
                    <a:pt x="2273" y="0"/>
                  </a:moveTo>
                  <a:cubicBezTo>
                    <a:pt x="1853" y="0"/>
                    <a:pt x="1426" y="157"/>
                    <a:pt x="1077" y="510"/>
                  </a:cubicBezTo>
                  <a:cubicBezTo>
                    <a:pt x="1" y="1586"/>
                    <a:pt x="763" y="3425"/>
                    <a:pt x="2287" y="3425"/>
                  </a:cubicBezTo>
                  <a:cubicBezTo>
                    <a:pt x="3230" y="3425"/>
                    <a:pt x="3993" y="2663"/>
                    <a:pt x="3993" y="1719"/>
                  </a:cubicBezTo>
                  <a:cubicBezTo>
                    <a:pt x="3993" y="688"/>
                    <a:pt x="3151" y="0"/>
                    <a:pt x="227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4" name="Google Shape;4294;p57"/>
            <p:cNvSpPr/>
            <p:nvPr/>
          </p:nvSpPr>
          <p:spPr>
            <a:xfrm>
              <a:off x="2759075" y="770500"/>
              <a:ext cx="28450" cy="24400"/>
            </a:xfrm>
            <a:custGeom>
              <a:rect b="b" l="l" r="r" t="t"/>
              <a:pathLst>
                <a:path extrusionOk="0" h="976" w="1138">
                  <a:moveTo>
                    <a:pt x="654" y="0"/>
                  </a:moveTo>
                  <a:cubicBezTo>
                    <a:pt x="218" y="0"/>
                    <a:pt x="1" y="521"/>
                    <a:pt x="303" y="835"/>
                  </a:cubicBezTo>
                  <a:cubicBezTo>
                    <a:pt x="401" y="932"/>
                    <a:pt x="522" y="976"/>
                    <a:pt x="641" y="976"/>
                  </a:cubicBezTo>
                  <a:cubicBezTo>
                    <a:pt x="893" y="976"/>
                    <a:pt x="1138" y="783"/>
                    <a:pt x="1138" y="496"/>
                  </a:cubicBezTo>
                  <a:cubicBezTo>
                    <a:pt x="1138" y="218"/>
                    <a:pt x="920" y="12"/>
                    <a:pt x="65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5" name="Google Shape;4295;p57"/>
            <p:cNvSpPr/>
            <p:nvPr/>
          </p:nvSpPr>
          <p:spPr>
            <a:xfrm>
              <a:off x="500625" y="1614350"/>
              <a:ext cx="99800" cy="85500"/>
            </a:xfrm>
            <a:custGeom>
              <a:rect b="b" l="l" r="r" t="t"/>
              <a:pathLst>
                <a:path extrusionOk="0" h="3420" w="3992">
                  <a:moveTo>
                    <a:pt x="2272" y="0"/>
                  </a:moveTo>
                  <a:cubicBezTo>
                    <a:pt x="1853" y="0"/>
                    <a:pt x="1425" y="156"/>
                    <a:pt x="1077" y="504"/>
                  </a:cubicBezTo>
                  <a:cubicBezTo>
                    <a:pt x="0" y="1581"/>
                    <a:pt x="762" y="3420"/>
                    <a:pt x="2286" y="3420"/>
                  </a:cubicBezTo>
                  <a:cubicBezTo>
                    <a:pt x="3230" y="3420"/>
                    <a:pt x="3992" y="2658"/>
                    <a:pt x="3992" y="1714"/>
                  </a:cubicBezTo>
                  <a:cubicBezTo>
                    <a:pt x="3992" y="683"/>
                    <a:pt x="3150" y="0"/>
                    <a:pt x="227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6" name="Google Shape;4296;p57"/>
            <p:cNvSpPr/>
            <p:nvPr/>
          </p:nvSpPr>
          <p:spPr>
            <a:xfrm>
              <a:off x="541750" y="1645100"/>
              <a:ext cx="28150" cy="24300"/>
            </a:xfrm>
            <a:custGeom>
              <a:rect b="b" l="l" r="r" t="t"/>
              <a:pathLst>
                <a:path extrusionOk="0" h="972" w="1126">
                  <a:moveTo>
                    <a:pt x="641" y="0"/>
                  </a:moveTo>
                  <a:cubicBezTo>
                    <a:pt x="206" y="0"/>
                    <a:pt x="0" y="520"/>
                    <a:pt x="303" y="823"/>
                  </a:cubicBezTo>
                  <a:cubicBezTo>
                    <a:pt x="401" y="926"/>
                    <a:pt x="524" y="972"/>
                    <a:pt x="643" y="972"/>
                  </a:cubicBezTo>
                  <a:cubicBezTo>
                    <a:pt x="890" y="972"/>
                    <a:pt x="1125" y="777"/>
                    <a:pt x="1125" y="484"/>
                  </a:cubicBezTo>
                  <a:cubicBezTo>
                    <a:pt x="1125" y="218"/>
                    <a:pt x="907" y="0"/>
                    <a:pt x="641"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7" name="Google Shape;4297;p57"/>
            <p:cNvSpPr/>
            <p:nvPr/>
          </p:nvSpPr>
          <p:spPr>
            <a:xfrm>
              <a:off x="858375" y="1654875"/>
              <a:ext cx="100125" cy="85800"/>
            </a:xfrm>
            <a:custGeom>
              <a:rect b="b" l="l" r="r" t="t"/>
              <a:pathLst>
                <a:path extrusionOk="0" h="3432" w="4005">
                  <a:moveTo>
                    <a:pt x="2285" y="0"/>
                  </a:moveTo>
                  <a:cubicBezTo>
                    <a:pt x="1865" y="0"/>
                    <a:pt x="1437" y="156"/>
                    <a:pt x="1089" y="504"/>
                  </a:cubicBezTo>
                  <a:cubicBezTo>
                    <a:pt x="0" y="1581"/>
                    <a:pt x="775" y="3432"/>
                    <a:pt x="2299" y="3432"/>
                  </a:cubicBezTo>
                  <a:cubicBezTo>
                    <a:pt x="3242" y="3432"/>
                    <a:pt x="4005" y="2658"/>
                    <a:pt x="4005" y="1714"/>
                  </a:cubicBezTo>
                  <a:cubicBezTo>
                    <a:pt x="4005" y="683"/>
                    <a:pt x="3163" y="0"/>
                    <a:pt x="2285"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8" name="Google Shape;4298;p57"/>
            <p:cNvSpPr/>
            <p:nvPr/>
          </p:nvSpPr>
          <p:spPr>
            <a:xfrm>
              <a:off x="903750" y="1685625"/>
              <a:ext cx="24200" cy="24200"/>
            </a:xfrm>
            <a:custGeom>
              <a:rect b="b" l="l" r="r" t="t"/>
              <a:pathLst>
                <a:path extrusionOk="0" h="968" w="968">
                  <a:moveTo>
                    <a:pt x="484" y="0"/>
                  </a:moveTo>
                  <a:cubicBezTo>
                    <a:pt x="206" y="0"/>
                    <a:pt x="0" y="218"/>
                    <a:pt x="0" y="484"/>
                  </a:cubicBezTo>
                  <a:cubicBezTo>
                    <a:pt x="0" y="750"/>
                    <a:pt x="206" y="968"/>
                    <a:pt x="484" y="968"/>
                  </a:cubicBezTo>
                  <a:cubicBezTo>
                    <a:pt x="750" y="968"/>
                    <a:pt x="968" y="750"/>
                    <a:pt x="968" y="484"/>
                  </a:cubicBezTo>
                  <a:cubicBezTo>
                    <a:pt x="968" y="218"/>
                    <a:pt x="750" y="0"/>
                    <a:pt x="48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99" name="Google Shape;4299;p57"/>
            <p:cNvSpPr/>
            <p:nvPr/>
          </p:nvSpPr>
          <p:spPr>
            <a:xfrm>
              <a:off x="2071075" y="4863700"/>
              <a:ext cx="123725" cy="105900"/>
            </a:xfrm>
            <a:custGeom>
              <a:rect b="b" l="l" r="r" t="t"/>
              <a:pathLst>
                <a:path extrusionOk="0" h="4236" w="4949">
                  <a:moveTo>
                    <a:pt x="2823" y="0"/>
                  </a:moveTo>
                  <a:cubicBezTo>
                    <a:pt x="2301" y="0"/>
                    <a:pt x="1767" y="195"/>
                    <a:pt x="1331" y="631"/>
                  </a:cubicBezTo>
                  <a:cubicBezTo>
                    <a:pt x="1" y="1961"/>
                    <a:pt x="944" y="4236"/>
                    <a:pt x="2831" y="4236"/>
                  </a:cubicBezTo>
                  <a:cubicBezTo>
                    <a:pt x="4005" y="4236"/>
                    <a:pt x="4948" y="3292"/>
                    <a:pt x="4948" y="2119"/>
                  </a:cubicBezTo>
                  <a:cubicBezTo>
                    <a:pt x="4948" y="844"/>
                    <a:pt x="3911" y="0"/>
                    <a:pt x="28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0" name="Google Shape;4300;p57"/>
            <p:cNvSpPr/>
            <p:nvPr/>
          </p:nvSpPr>
          <p:spPr>
            <a:xfrm>
              <a:off x="2119775" y="4894575"/>
              <a:ext cx="44175" cy="44475"/>
            </a:xfrm>
            <a:custGeom>
              <a:rect b="b" l="l" r="r" t="t"/>
              <a:pathLst>
                <a:path extrusionOk="0" h="1779" w="1767">
                  <a:moveTo>
                    <a:pt x="883" y="1"/>
                  </a:moveTo>
                  <a:cubicBezTo>
                    <a:pt x="399" y="1"/>
                    <a:pt x="0" y="400"/>
                    <a:pt x="0" y="896"/>
                  </a:cubicBezTo>
                  <a:cubicBezTo>
                    <a:pt x="0" y="1380"/>
                    <a:pt x="399" y="1779"/>
                    <a:pt x="883" y="1779"/>
                  </a:cubicBezTo>
                  <a:cubicBezTo>
                    <a:pt x="1379" y="1779"/>
                    <a:pt x="1766" y="1380"/>
                    <a:pt x="1766" y="896"/>
                  </a:cubicBezTo>
                  <a:cubicBezTo>
                    <a:pt x="1766" y="400"/>
                    <a:pt x="1379" y="1"/>
                    <a:pt x="88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1" name="Google Shape;4301;p57"/>
            <p:cNvSpPr/>
            <p:nvPr/>
          </p:nvSpPr>
          <p:spPr>
            <a:xfrm>
              <a:off x="2227725" y="3733500"/>
              <a:ext cx="106675" cy="91450"/>
            </a:xfrm>
            <a:custGeom>
              <a:rect b="b" l="l" r="r" t="t"/>
              <a:pathLst>
                <a:path extrusionOk="0" h="3658" w="4267">
                  <a:moveTo>
                    <a:pt x="2427" y="1"/>
                  </a:moveTo>
                  <a:cubicBezTo>
                    <a:pt x="1980" y="1"/>
                    <a:pt x="1524" y="167"/>
                    <a:pt x="1150" y="537"/>
                  </a:cubicBezTo>
                  <a:cubicBezTo>
                    <a:pt x="1" y="1686"/>
                    <a:pt x="811" y="3645"/>
                    <a:pt x="2444" y="3658"/>
                  </a:cubicBezTo>
                  <a:cubicBezTo>
                    <a:pt x="3436" y="3645"/>
                    <a:pt x="4259" y="2835"/>
                    <a:pt x="4259" y="1843"/>
                  </a:cubicBezTo>
                  <a:cubicBezTo>
                    <a:pt x="4267" y="736"/>
                    <a:pt x="3369"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2" name="Google Shape;4302;p57"/>
            <p:cNvSpPr/>
            <p:nvPr/>
          </p:nvSpPr>
          <p:spPr>
            <a:xfrm>
              <a:off x="2268850" y="3764450"/>
              <a:ext cx="34800" cy="29825"/>
            </a:xfrm>
            <a:custGeom>
              <a:rect b="b" l="l" r="r" t="t"/>
              <a:pathLst>
                <a:path extrusionOk="0" h="1193" w="1392">
                  <a:moveTo>
                    <a:pt x="787" y="0"/>
                  </a:moveTo>
                  <a:cubicBezTo>
                    <a:pt x="267" y="0"/>
                    <a:pt x="1" y="641"/>
                    <a:pt x="376" y="1016"/>
                  </a:cubicBezTo>
                  <a:cubicBezTo>
                    <a:pt x="497" y="1138"/>
                    <a:pt x="647" y="1192"/>
                    <a:pt x="794" y="1192"/>
                  </a:cubicBezTo>
                  <a:cubicBezTo>
                    <a:pt x="1099" y="1192"/>
                    <a:pt x="1392" y="957"/>
                    <a:pt x="1392" y="605"/>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3" name="Google Shape;4303;p57"/>
            <p:cNvSpPr/>
            <p:nvPr/>
          </p:nvSpPr>
          <p:spPr>
            <a:xfrm>
              <a:off x="230250" y="1729000"/>
              <a:ext cx="106775" cy="91225"/>
            </a:xfrm>
            <a:custGeom>
              <a:rect b="b" l="l" r="r" t="t"/>
              <a:pathLst>
                <a:path extrusionOk="0" h="3649" w="4271">
                  <a:moveTo>
                    <a:pt x="2428" y="0"/>
                  </a:moveTo>
                  <a:cubicBezTo>
                    <a:pt x="1979" y="0"/>
                    <a:pt x="1522" y="167"/>
                    <a:pt x="1150" y="539"/>
                  </a:cubicBezTo>
                  <a:cubicBezTo>
                    <a:pt x="0" y="1676"/>
                    <a:pt x="811" y="3648"/>
                    <a:pt x="2444" y="3648"/>
                  </a:cubicBezTo>
                  <a:cubicBezTo>
                    <a:pt x="3448" y="3648"/>
                    <a:pt x="4259" y="2826"/>
                    <a:pt x="4271" y="1822"/>
                  </a:cubicBezTo>
                  <a:cubicBezTo>
                    <a:pt x="4262" y="726"/>
                    <a:pt x="3364" y="0"/>
                    <a:pt x="242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4" name="Google Shape;4304;p57"/>
            <p:cNvSpPr/>
            <p:nvPr/>
          </p:nvSpPr>
          <p:spPr>
            <a:xfrm>
              <a:off x="276525" y="1759700"/>
              <a:ext cx="29650" cy="29675"/>
            </a:xfrm>
            <a:custGeom>
              <a:rect b="b" l="l" r="r" t="t"/>
              <a:pathLst>
                <a:path extrusionOk="0" h="1187" w="1186">
                  <a:moveTo>
                    <a:pt x="593" y="1"/>
                  </a:moveTo>
                  <a:cubicBezTo>
                    <a:pt x="266" y="1"/>
                    <a:pt x="0" y="267"/>
                    <a:pt x="0" y="594"/>
                  </a:cubicBezTo>
                  <a:cubicBezTo>
                    <a:pt x="0" y="920"/>
                    <a:pt x="266" y="1186"/>
                    <a:pt x="593" y="1186"/>
                  </a:cubicBezTo>
                  <a:cubicBezTo>
                    <a:pt x="920" y="1186"/>
                    <a:pt x="1186" y="920"/>
                    <a:pt x="1186" y="594"/>
                  </a:cubicBezTo>
                  <a:cubicBezTo>
                    <a:pt x="1186" y="267"/>
                    <a:pt x="920"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5" name="Google Shape;4305;p57"/>
            <p:cNvSpPr/>
            <p:nvPr/>
          </p:nvSpPr>
          <p:spPr>
            <a:xfrm>
              <a:off x="1152325" y="2659550"/>
              <a:ext cx="106775" cy="91200"/>
            </a:xfrm>
            <a:custGeom>
              <a:rect b="b" l="l" r="r" t="t"/>
              <a:pathLst>
                <a:path extrusionOk="0" h="3648" w="4271">
                  <a:moveTo>
                    <a:pt x="2431" y="0"/>
                  </a:moveTo>
                  <a:cubicBezTo>
                    <a:pt x="1981" y="0"/>
                    <a:pt x="1522" y="167"/>
                    <a:pt x="1150" y="539"/>
                  </a:cubicBezTo>
                  <a:cubicBezTo>
                    <a:pt x="1" y="1676"/>
                    <a:pt x="823" y="3648"/>
                    <a:pt x="2444" y="3648"/>
                  </a:cubicBezTo>
                  <a:cubicBezTo>
                    <a:pt x="3448" y="3648"/>
                    <a:pt x="4271" y="2825"/>
                    <a:pt x="4271" y="1821"/>
                  </a:cubicBezTo>
                  <a:cubicBezTo>
                    <a:pt x="4271" y="725"/>
                    <a:pt x="3370" y="0"/>
                    <a:pt x="243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6" name="Google Shape;4306;p57"/>
            <p:cNvSpPr/>
            <p:nvPr/>
          </p:nvSpPr>
          <p:spPr>
            <a:xfrm>
              <a:off x="1198600" y="2690250"/>
              <a:ext cx="29950" cy="29650"/>
            </a:xfrm>
            <a:custGeom>
              <a:rect b="b" l="l" r="r" t="t"/>
              <a:pathLst>
                <a:path extrusionOk="0" h="1186" w="1198">
                  <a:moveTo>
                    <a:pt x="593" y="1"/>
                  </a:moveTo>
                  <a:cubicBezTo>
                    <a:pt x="266" y="1"/>
                    <a:pt x="0" y="267"/>
                    <a:pt x="0" y="593"/>
                  </a:cubicBezTo>
                  <a:cubicBezTo>
                    <a:pt x="0" y="920"/>
                    <a:pt x="266" y="1186"/>
                    <a:pt x="593" y="1186"/>
                  </a:cubicBezTo>
                  <a:cubicBezTo>
                    <a:pt x="932" y="1186"/>
                    <a:pt x="1198" y="920"/>
                    <a:pt x="1198" y="593"/>
                  </a:cubicBezTo>
                  <a:cubicBezTo>
                    <a:pt x="1198" y="267"/>
                    <a:pt x="932"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7" name="Google Shape;4307;p57"/>
            <p:cNvSpPr/>
            <p:nvPr/>
          </p:nvSpPr>
          <p:spPr>
            <a:xfrm>
              <a:off x="931250" y="2061425"/>
              <a:ext cx="106475" cy="91450"/>
            </a:xfrm>
            <a:custGeom>
              <a:rect b="b" l="l" r="r" t="t"/>
              <a:pathLst>
                <a:path extrusionOk="0" h="3658" w="4259">
                  <a:moveTo>
                    <a:pt x="2421" y="1"/>
                  </a:moveTo>
                  <a:cubicBezTo>
                    <a:pt x="1975" y="1"/>
                    <a:pt x="1520" y="166"/>
                    <a:pt x="1150" y="537"/>
                  </a:cubicBezTo>
                  <a:cubicBezTo>
                    <a:pt x="1" y="1686"/>
                    <a:pt x="811" y="3658"/>
                    <a:pt x="2432" y="3658"/>
                  </a:cubicBezTo>
                  <a:cubicBezTo>
                    <a:pt x="3448" y="3658"/>
                    <a:pt x="4259" y="2835"/>
                    <a:pt x="4259" y="1831"/>
                  </a:cubicBezTo>
                  <a:cubicBezTo>
                    <a:pt x="4259" y="732"/>
                    <a:pt x="3359" y="1"/>
                    <a:pt x="2421"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8" name="Google Shape;4308;p57"/>
            <p:cNvSpPr/>
            <p:nvPr/>
          </p:nvSpPr>
          <p:spPr>
            <a:xfrm>
              <a:off x="972375" y="2092375"/>
              <a:ext cx="34825" cy="29800"/>
            </a:xfrm>
            <a:custGeom>
              <a:rect b="b" l="l" r="r" t="t"/>
              <a:pathLst>
                <a:path extrusionOk="0" h="1192" w="1393">
                  <a:moveTo>
                    <a:pt x="787" y="0"/>
                  </a:moveTo>
                  <a:cubicBezTo>
                    <a:pt x="267" y="0"/>
                    <a:pt x="1" y="641"/>
                    <a:pt x="376" y="1016"/>
                  </a:cubicBezTo>
                  <a:cubicBezTo>
                    <a:pt x="497" y="1137"/>
                    <a:pt x="646" y="1192"/>
                    <a:pt x="792" y="1192"/>
                  </a:cubicBezTo>
                  <a:cubicBezTo>
                    <a:pt x="1098" y="1192"/>
                    <a:pt x="1392" y="953"/>
                    <a:pt x="1392" y="593"/>
                  </a:cubicBezTo>
                  <a:cubicBezTo>
                    <a:pt x="1392" y="266"/>
                    <a:pt x="1126" y="0"/>
                    <a:pt x="78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09" name="Google Shape;4309;p57"/>
            <p:cNvSpPr/>
            <p:nvPr/>
          </p:nvSpPr>
          <p:spPr>
            <a:xfrm>
              <a:off x="2392850" y="4093600"/>
              <a:ext cx="119175" cy="102125"/>
            </a:xfrm>
            <a:custGeom>
              <a:rect b="b" l="l" r="r" t="t"/>
              <a:pathLst>
                <a:path extrusionOk="0" h="4085" w="4767">
                  <a:moveTo>
                    <a:pt x="2708" y="0"/>
                  </a:moveTo>
                  <a:cubicBezTo>
                    <a:pt x="2207" y="0"/>
                    <a:pt x="1697" y="186"/>
                    <a:pt x="1283" y="600"/>
                  </a:cubicBezTo>
                  <a:cubicBezTo>
                    <a:pt x="1" y="1895"/>
                    <a:pt x="908" y="4084"/>
                    <a:pt x="2722" y="4084"/>
                  </a:cubicBezTo>
                  <a:cubicBezTo>
                    <a:pt x="3847" y="4084"/>
                    <a:pt x="4755" y="3177"/>
                    <a:pt x="4767" y="2052"/>
                  </a:cubicBezTo>
                  <a:cubicBezTo>
                    <a:pt x="4767" y="815"/>
                    <a:pt x="3758" y="0"/>
                    <a:pt x="2708"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0" name="Google Shape;4310;p57"/>
            <p:cNvSpPr/>
            <p:nvPr/>
          </p:nvSpPr>
          <p:spPr>
            <a:xfrm>
              <a:off x="2433675" y="4124325"/>
              <a:ext cx="47500" cy="40725"/>
            </a:xfrm>
            <a:custGeom>
              <a:rect b="b" l="l" r="r" t="t"/>
              <a:pathLst>
                <a:path extrusionOk="0" h="1629" w="1900">
                  <a:moveTo>
                    <a:pt x="1089" y="0"/>
                  </a:moveTo>
                  <a:cubicBezTo>
                    <a:pt x="363" y="0"/>
                    <a:pt x="1" y="883"/>
                    <a:pt x="509" y="1391"/>
                  </a:cubicBezTo>
                  <a:cubicBezTo>
                    <a:pt x="673" y="1555"/>
                    <a:pt x="876" y="1629"/>
                    <a:pt x="1076" y="1629"/>
                  </a:cubicBezTo>
                  <a:cubicBezTo>
                    <a:pt x="1495" y="1629"/>
                    <a:pt x="1900" y="1306"/>
                    <a:pt x="1900" y="823"/>
                  </a:cubicBezTo>
                  <a:cubicBezTo>
                    <a:pt x="1900" y="363"/>
                    <a:pt x="1537" y="0"/>
                    <a:pt x="108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1" name="Google Shape;4311;p57"/>
            <p:cNvSpPr/>
            <p:nvPr/>
          </p:nvSpPr>
          <p:spPr>
            <a:xfrm>
              <a:off x="2843450" y="3637275"/>
              <a:ext cx="106475" cy="91200"/>
            </a:xfrm>
            <a:custGeom>
              <a:rect b="b" l="l" r="r" t="t"/>
              <a:pathLst>
                <a:path extrusionOk="0" h="3648" w="4259">
                  <a:moveTo>
                    <a:pt x="2426" y="0"/>
                  </a:moveTo>
                  <a:cubicBezTo>
                    <a:pt x="1979" y="0"/>
                    <a:pt x="1522" y="167"/>
                    <a:pt x="1150" y="539"/>
                  </a:cubicBezTo>
                  <a:cubicBezTo>
                    <a:pt x="1" y="1688"/>
                    <a:pt x="811" y="3648"/>
                    <a:pt x="2432" y="3648"/>
                  </a:cubicBezTo>
                  <a:cubicBezTo>
                    <a:pt x="3448" y="3648"/>
                    <a:pt x="4259" y="2837"/>
                    <a:pt x="4259" y="1833"/>
                  </a:cubicBezTo>
                  <a:cubicBezTo>
                    <a:pt x="4259" y="729"/>
                    <a:pt x="3362"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2" name="Google Shape;4312;p57"/>
            <p:cNvSpPr/>
            <p:nvPr/>
          </p:nvSpPr>
          <p:spPr>
            <a:xfrm>
              <a:off x="2884275" y="3667975"/>
              <a:ext cx="35100" cy="29875"/>
            </a:xfrm>
            <a:custGeom>
              <a:rect b="b" l="l" r="r" t="t"/>
              <a:pathLst>
                <a:path extrusionOk="0" h="1195" w="1404">
                  <a:moveTo>
                    <a:pt x="799" y="0"/>
                  </a:moveTo>
                  <a:cubicBezTo>
                    <a:pt x="267" y="0"/>
                    <a:pt x="1" y="641"/>
                    <a:pt x="376" y="1016"/>
                  </a:cubicBezTo>
                  <a:cubicBezTo>
                    <a:pt x="499" y="1139"/>
                    <a:pt x="650" y="1195"/>
                    <a:pt x="799" y="1195"/>
                  </a:cubicBezTo>
                  <a:cubicBezTo>
                    <a:pt x="1104" y="1195"/>
                    <a:pt x="1396" y="963"/>
                    <a:pt x="1404" y="605"/>
                  </a:cubicBezTo>
                  <a:cubicBezTo>
                    <a:pt x="1404" y="266"/>
                    <a:pt x="1138"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3" name="Google Shape;4313;p57"/>
            <p:cNvSpPr/>
            <p:nvPr/>
          </p:nvSpPr>
          <p:spPr>
            <a:xfrm>
              <a:off x="3285600" y="3235650"/>
              <a:ext cx="106775" cy="91225"/>
            </a:xfrm>
            <a:custGeom>
              <a:rect b="b" l="l" r="r" t="t"/>
              <a:pathLst>
                <a:path extrusionOk="0" h="3649" w="4271">
                  <a:moveTo>
                    <a:pt x="2430" y="0"/>
                  </a:moveTo>
                  <a:cubicBezTo>
                    <a:pt x="1980" y="0"/>
                    <a:pt x="1522" y="167"/>
                    <a:pt x="1149" y="539"/>
                  </a:cubicBezTo>
                  <a:cubicBezTo>
                    <a:pt x="0" y="1688"/>
                    <a:pt x="823" y="3648"/>
                    <a:pt x="2444" y="3648"/>
                  </a:cubicBezTo>
                  <a:cubicBezTo>
                    <a:pt x="3448" y="3648"/>
                    <a:pt x="4270" y="2838"/>
                    <a:pt x="4270" y="1822"/>
                  </a:cubicBezTo>
                  <a:cubicBezTo>
                    <a:pt x="4270" y="726"/>
                    <a:pt x="3369" y="0"/>
                    <a:pt x="243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4" name="Google Shape;4314;p57"/>
            <p:cNvSpPr/>
            <p:nvPr/>
          </p:nvSpPr>
          <p:spPr>
            <a:xfrm>
              <a:off x="3331875" y="3266350"/>
              <a:ext cx="29650" cy="29975"/>
            </a:xfrm>
            <a:custGeom>
              <a:rect b="b" l="l" r="r" t="t"/>
              <a:pathLst>
                <a:path extrusionOk="0" h="1199" w="1186">
                  <a:moveTo>
                    <a:pt x="593" y="1"/>
                  </a:moveTo>
                  <a:cubicBezTo>
                    <a:pt x="266" y="1"/>
                    <a:pt x="0" y="267"/>
                    <a:pt x="0" y="594"/>
                  </a:cubicBezTo>
                  <a:cubicBezTo>
                    <a:pt x="0" y="932"/>
                    <a:pt x="266" y="1198"/>
                    <a:pt x="593" y="1198"/>
                  </a:cubicBezTo>
                  <a:cubicBezTo>
                    <a:pt x="919" y="1198"/>
                    <a:pt x="1185" y="932"/>
                    <a:pt x="1185" y="594"/>
                  </a:cubicBezTo>
                  <a:cubicBezTo>
                    <a:pt x="1185"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5" name="Google Shape;4315;p57"/>
            <p:cNvSpPr/>
            <p:nvPr/>
          </p:nvSpPr>
          <p:spPr>
            <a:xfrm>
              <a:off x="3723500" y="2560350"/>
              <a:ext cx="106775" cy="91525"/>
            </a:xfrm>
            <a:custGeom>
              <a:rect b="b" l="l" r="r" t="t"/>
              <a:pathLst>
                <a:path extrusionOk="0" h="3661" w="4271">
                  <a:moveTo>
                    <a:pt x="2426" y="1"/>
                  </a:moveTo>
                  <a:cubicBezTo>
                    <a:pt x="1978" y="1"/>
                    <a:pt x="1521" y="167"/>
                    <a:pt x="1150" y="539"/>
                  </a:cubicBezTo>
                  <a:cubicBezTo>
                    <a:pt x="0" y="1688"/>
                    <a:pt x="823" y="3660"/>
                    <a:pt x="2444" y="3660"/>
                  </a:cubicBezTo>
                  <a:cubicBezTo>
                    <a:pt x="3448" y="3648"/>
                    <a:pt x="4258" y="2838"/>
                    <a:pt x="4270" y="1834"/>
                  </a:cubicBezTo>
                  <a:cubicBezTo>
                    <a:pt x="4262" y="729"/>
                    <a:pt x="3363" y="1"/>
                    <a:pt x="242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6" name="Google Shape;4316;p57"/>
            <p:cNvSpPr/>
            <p:nvPr/>
          </p:nvSpPr>
          <p:spPr>
            <a:xfrm>
              <a:off x="3769775" y="2591050"/>
              <a:ext cx="29650" cy="29975"/>
            </a:xfrm>
            <a:custGeom>
              <a:rect b="b" l="l" r="r" t="t"/>
              <a:pathLst>
                <a:path extrusionOk="0" h="1199" w="1186">
                  <a:moveTo>
                    <a:pt x="593" y="1"/>
                  </a:moveTo>
                  <a:cubicBezTo>
                    <a:pt x="266" y="1"/>
                    <a:pt x="0" y="279"/>
                    <a:pt x="0" y="606"/>
                  </a:cubicBezTo>
                  <a:cubicBezTo>
                    <a:pt x="0" y="932"/>
                    <a:pt x="266" y="1198"/>
                    <a:pt x="593" y="1198"/>
                  </a:cubicBezTo>
                  <a:cubicBezTo>
                    <a:pt x="919" y="1198"/>
                    <a:pt x="1186" y="932"/>
                    <a:pt x="1186" y="606"/>
                  </a:cubicBezTo>
                  <a:cubicBezTo>
                    <a:pt x="1186" y="279"/>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7" name="Google Shape;4317;p57"/>
            <p:cNvSpPr/>
            <p:nvPr/>
          </p:nvSpPr>
          <p:spPr>
            <a:xfrm>
              <a:off x="4463225" y="3515700"/>
              <a:ext cx="106475" cy="91200"/>
            </a:xfrm>
            <a:custGeom>
              <a:rect b="b" l="l" r="r" t="t"/>
              <a:pathLst>
                <a:path extrusionOk="0" h="3648" w="4259">
                  <a:moveTo>
                    <a:pt x="2426" y="0"/>
                  </a:moveTo>
                  <a:cubicBezTo>
                    <a:pt x="1978" y="0"/>
                    <a:pt x="1521" y="167"/>
                    <a:pt x="1149" y="539"/>
                  </a:cubicBezTo>
                  <a:cubicBezTo>
                    <a:pt x="0" y="1688"/>
                    <a:pt x="811" y="3648"/>
                    <a:pt x="2431" y="3648"/>
                  </a:cubicBezTo>
                  <a:cubicBezTo>
                    <a:pt x="3448" y="3648"/>
                    <a:pt x="4258" y="2837"/>
                    <a:pt x="4258" y="1833"/>
                  </a:cubicBezTo>
                  <a:cubicBezTo>
                    <a:pt x="4258" y="729"/>
                    <a:pt x="3361" y="0"/>
                    <a:pt x="242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8" name="Google Shape;4318;p57"/>
            <p:cNvSpPr/>
            <p:nvPr/>
          </p:nvSpPr>
          <p:spPr>
            <a:xfrm>
              <a:off x="4509175" y="3546700"/>
              <a:ext cx="29975" cy="29650"/>
            </a:xfrm>
            <a:custGeom>
              <a:rect b="b" l="l" r="r" t="t"/>
              <a:pathLst>
                <a:path extrusionOk="0" h="1186" w="1199">
                  <a:moveTo>
                    <a:pt x="593" y="0"/>
                  </a:moveTo>
                  <a:cubicBezTo>
                    <a:pt x="267" y="0"/>
                    <a:pt x="1" y="267"/>
                    <a:pt x="1" y="593"/>
                  </a:cubicBezTo>
                  <a:cubicBezTo>
                    <a:pt x="1" y="920"/>
                    <a:pt x="267" y="1186"/>
                    <a:pt x="593" y="1186"/>
                  </a:cubicBezTo>
                  <a:cubicBezTo>
                    <a:pt x="932" y="1186"/>
                    <a:pt x="1198" y="920"/>
                    <a:pt x="1198" y="593"/>
                  </a:cubicBezTo>
                  <a:cubicBezTo>
                    <a:pt x="1198" y="267"/>
                    <a:pt x="932" y="0"/>
                    <a:pt x="593"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19" name="Google Shape;4319;p57"/>
            <p:cNvSpPr/>
            <p:nvPr/>
          </p:nvSpPr>
          <p:spPr>
            <a:xfrm>
              <a:off x="4392150" y="3664775"/>
              <a:ext cx="106475" cy="91225"/>
            </a:xfrm>
            <a:custGeom>
              <a:rect b="b" l="l" r="r" t="t"/>
              <a:pathLst>
                <a:path extrusionOk="0" h="3649" w="4259">
                  <a:moveTo>
                    <a:pt x="2427" y="1"/>
                  </a:moveTo>
                  <a:cubicBezTo>
                    <a:pt x="1979" y="1"/>
                    <a:pt x="1522" y="167"/>
                    <a:pt x="1149" y="540"/>
                  </a:cubicBezTo>
                  <a:cubicBezTo>
                    <a:pt x="0" y="1689"/>
                    <a:pt x="811" y="3648"/>
                    <a:pt x="2444" y="3648"/>
                  </a:cubicBezTo>
                  <a:cubicBezTo>
                    <a:pt x="3448" y="3648"/>
                    <a:pt x="4258" y="2826"/>
                    <a:pt x="4258" y="1822"/>
                  </a:cubicBezTo>
                  <a:cubicBezTo>
                    <a:pt x="4258" y="726"/>
                    <a:pt x="3363" y="1"/>
                    <a:pt x="2427"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0" name="Google Shape;4320;p57"/>
            <p:cNvSpPr/>
            <p:nvPr/>
          </p:nvSpPr>
          <p:spPr>
            <a:xfrm>
              <a:off x="4438125" y="3695500"/>
              <a:ext cx="29950" cy="29650"/>
            </a:xfrm>
            <a:custGeom>
              <a:rect b="b" l="l" r="r" t="t"/>
              <a:pathLst>
                <a:path extrusionOk="0" h="1186" w="1198">
                  <a:moveTo>
                    <a:pt x="605" y="0"/>
                  </a:moveTo>
                  <a:cubicBezTo>
                    <a:pt x="266" y="0"/>
                    <a:pt x="0" y="266"/>
                    <a:pt x="0" y="593"/>
                  </a:cubicBezTo>
                  <a:cubicBezTo>
                    <a:pt x="0" y="919"/>
                    <a:pt x="266" y="1186"/>
                    <a:pt x="605" y="1186"/>
                  </a:cubicBezTo>
                  <a:cubicBezTo>
                    <a:pt x="931" y="1186"/>
                    <a:pt x="1198" y="919"/>
                    <a:pt x="1198" y="593"/>
                  </a:cubicBezTo>
                  <a:cubicBezTo>
                    <a:pt x="1198" y="266"/>
                    <a:pt x="931" y="0"/>
                    <a:pt x="60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1" name="Google Shape;4321;p57"/>
            <p:cNvSpPr/>
            <p:nvPr/>
          </p:nvSpPr>
          <p:spPr>
            <a:xfrm>
              <a:off x="4406975" y="3862050"/>
              <a:ext cx="106775" cy="91425"/>
            </a:xfrm>
            <a:custGeom>
              <a:rect b="b" l="l" r="r" t="t"/>
              <a:pathLst>
                <a:path extrusionOk="0" h="3657" w="4271">
                  <a:moveTo>
                    <a:pt x="2422" y="0"/>
                  </a:moveTo>
                  <a:cubicBezTo>
                    <a:pt x="1974" y="0"/>
                    <a:pt x="1519" y="166"/>
                    <a:pt x="1149" y="536"/>
                  </a:cubicBezTo>
                  <a:cubicBezTo>
                    <a:pt x="0" y="1685"/>
                    <a:pt x="823" y="3657"/>
                    <a:pt x="2456" y="3657"/>
                  </a:cubicBezTo>
                  <a:cubicBezTo>
                    <a:pt x="3448" y="3645"/>
                    <a:pt x="4258" y="2834"/>
                    <a:pt x="4270" y="1842"/>
                  </a:cubicBezTo>
                  <a:cubicBezTo>
                    <a:pt x="4270" y="735"/>
                    <a:pt x="3364"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2" name="Google Shape;4322;p57"/>
            <p:cNvSpPr/>
            <p:nvPr/>
          </p:nvSpPr>
          <p:spPr>
            <a:xfrm>
              <a:off x="4453225" y="3892975"/>
              <a:ext cx="29675" cy="29650"/>
            </a:xfrm>
            <a:custGeom>
              <a:rect b="b" l="l" r="r" t="t"/>
              <a:pathLst>
                <a:path extrusionOk="0" h="1186" w="1187">
                  <a:moveTo>
                    <a:pt x="594" y="0"/>
                  </a:moveTo>
                  <a:cubicBezTo>
                    <a:pt x="267" y="0"/>
                    <a:pt x="1" y="266"/>
                    <a:pt x="1" y="593"/>
                  </a:cubicBezTo>
                  <a:cubicBezTo>
                    <a:pt x="1" y="920"/>
                    <a:pt x="267" y="1186"/>
                    <a:pt x="594" y="1186"/>
                  </a:cubicBezTo>
                  <a:cubicBezTo>
                    <a:pt x="920" y="1186"/>
                    <a:pt x="1186" y="920"/>
                    <a:pt x="1186" y="593"/>
                  </a:cubicBezTo>
                  <a:cubicBezTo>
                    <a:pt x="1186" y="266"/>
                    <a:pt x="920" y="0"/>
                    <a:pt x="59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3" name="Google Shape;4323;p57"/>
            <p:cNvSpPr/>
            <p:nvPr/>
          </p:nvSpPr>
          <p:spPr>
            <a:xfrm>
              <a:off x="3776725" y="3500875"/>
              <a:ext cx="106475" cy="91200"/>
            </a:xfrm>
            <a:custGeom>
              <a:rect b="b" l="l" r="r" t="t"/>
              <a:pathLst>
                <a:path extrusionOk="0" h="3648" w="4259">
                  <a:moveTo>
                    <a:pt x="2422" y="0"/>
                  </a:moveTo>
                  <a:cubicBezTo>
                    <a:pt x="1974" y="0"/>
                    <a:pt x="1518" y="167"/>
                    <a:pt x="1150" y="539"/>
                  </a:cubicBezTo>
                  <a:cubicBezTo>
                    <a:pt x="0" y="1688"/>
                    <a:pt x="811" y="3648"/>
                    <a:pt x="2432" y="3648"/>
                  </a:cubicBezTo>
                  <a:cubicBezTo>
                    <a:pt x="3436" y="3648"/>
                    <a:pt x="4258" y="2838"/>
                    <a:pt x="4258" y="1821"/>
                  </a:cubicBezTo>
                  <a:cubicBezTo>
                    <a:pt x="4258" y="726"/>
                    <a:pt x="3357" y="0"/>
                    <a:pt x="2422"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4" name="Google Shape;4324;p57"/>
            <p:cNvSpPr/>
            <p:nvPr/>
          </p:nvSpPr>
          <p:spPr>
            <a:xfrm>
              <a:off x="3822700" y="3531575"/>
              <a:ext cx="29650" cy="29975"/>
            </a:xfrm>
            <a:custGeom>
              <a:rect b="b" l="l" r="r" t="t"/>
              <a:pathLst>
                <a:path extrusionOk="0" h="1199" w="1186">
                  <a:moveTo>
                    <a:pt x="593" y="1"/>
                  </a:moveTo>
                  <a:cubicBezTo>
                    <a:pt x="266" y="1"/>
                    <a:pt x="0" y="267"/>
                    <a:pt x="0" y="593"/>
                  </a:cubicBezTo>
                  <a:cubicBezTo>
                    <a:pt x="0" y="932"/>
                    <a:pt x="266" y="1198"/>
                    <a:pt x="593" y="1198"/>
                  </a:cubicBezTo>
                  <a:cubicBezTo>
                    <a:pt x="919" y="1198"/>
                    <a:pt x="1186" y="932"/>
                    <a:pt x="1186" y="593"/>
                  </a:cubicBezTo>
                  <a:cubicBezTo>
                    <a:pt x="1186" y="267"/>
                    <a:pt x="919" y="1"/>
                    <a:pt x="593"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5" name="Google Shape;4325;p57"/>
            <p:cNvSpPr/>
            <p:nvPr/>
          </p:nvSpPr>
          <p:spPr>
            <a:xfrm>
              <a:off x="3932850" y="3193725"/>
              <a:ext cx="134825" cy="115300"/>
            </a:xfrm>
            <a:custGeom>
              <a:rect b="b" l="l" r="r" t="t"/>
              <a:pathLst>
                <a:path extrusionOk="0" h="4612" w="5393">
                  <a:moveTo>
                    <a:pt x="3064" y="1"/>
                  </a:moveTo>
                  <a:cubicBezTo>
                    <a:pt x="2496" y="1"/>
                    <a:pt x="1918" y="211"/>
                    <a:pt x="1449" y="680"/>
                  </a:cubicBezTo>
                  <a:cubicBezTo>
                    <a:pt x="1" y="2128"/>
                    <a:pt x="1033" y="4611"/>
                    <a:pt x="3067" y="4611"/>
                  </a:cubicBezTo>
                  <a:cubicBezTo>
                    <a:pt x="3072" y="4611"/>
                    <a:pt x="3077" y="4611"/>
                    <a:pt x="3082" y="4611"/>
                  </a:cubicBezTo>
                  <a:cubicBezTo>
                    <a:pt x="4352" y="4611"/>
                    <a:pt x="5380" y="3583"/>
                    <a:pt x="5392" y="2313"/>
                  </a:cubicBezTo>
                  <a:cubicBezTo>
                    <a:pt x="5392" y="921"/>
                    <a:pt x="4251" y="1"/>
                    <a:pt x="3064"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6" name="Google Shape;4326;p57"/>
            <p:cNvSpPr/>
            <p:nvPr/>
          </p:nvSpPr>
          <p:spPr>
            <a:xfrm>
              <a:off x="3973900" y="3224625"/>
              <a:ext cx="62925" cy="53900"/>
            </a:xfrm>
            <a:custGeom>
              <a:rect b="b" l="l" r="r" t="t"/>
              <a:pathLst>
                <a:path extrusionOk="0" h="2156" w="2517">
                  <a:moveTo>
                    <a:pt x="1440" y="0"/>
                  </a:moveTo>
                  <a:cubicBezTo>
                    <a:pt x="484" y="0"/>
                    <a:pt x="0" y="1162"/>
                    <a:pt x="678" y="1839"/>
                  </a:cubicBezTo>
                  <a:cubicBezTo>
                    <a:pt x="896" y="2058"/>
                    <a:pt x="1165" y="2155"/>
                    <a:pt x="1429" y="2155"/>
                  </a:cubicBezTo>
                  <a:cubicBezTo>
                    <a:pt x="1984" y="2155"/>
                    <a:pt x="2517" y="1724"/>
                    <a:pt x="2517" y="1077"/>
                  </a:cubicBezTo>
                  <a:cubicBezTo>
                    <a:pt x="2517" y="484"/>
                    <a:pt x="2045" y="0"/>
                    <a:pt x="144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7" name="Google Shape;4327;p57"/>
            <p:cNvSpPr/>
            <p:nvPr/>
          </p:nvSpPr>
          <p:spPr>
            <a:xfrm>
              <a:off x="3880150" y="4042800"/>
              <a:ext cx="106475" cy="91225"/>
            </a:xfrm>
            <a:custGeom>
              <a:rect b="b" l="l" r="r" t="t"/>
              <a:pathLst>
                <a:path extrusionOk="0" h="3649" w="4259">
                  <a:moveTo>
                    <a:pt x="2428" y="1"/>
                  </a:moveTo>
                  <a:cubicBezTo>
                    <a:pt x="1979" y="1"/>
                    <a:pt x="1522" y="167"/>
                    <a:pt x="1150" y="540"/>
                  </a:cubicBezTo>
                  <a:cubicBezTo>
                    <a:pt x="0" y="1677"/>
                    <a:pt x="811" y="3648"/>
                    <a:pt x="2432" y="3648"/>
                  </a:cubicBezTo>
                  <a:cubicBezTo>
                    <a:pt x="3436" y="3648"/>
                    <a:pt x="4259" y="2826"/>
                    <a:pt x="4259" y="1822"/>
                  </a:cubicBezTo>
                  <a:cubicBezTo>
                    <a:pt x="4259" y="726"/>
                    <a:pt x="3363" y="1"/>
                    <a:pt x="2428"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8" name="Google Shape;4328;p57"/>
            <p:cNvSpPr/>
            <p:nvPr/>
          </p:nvSpPr>
          <p:spPr>
            <a:xfrm>
              <a:off x="3920975" y="4073525"/>
              <a:ext cx="35100" cy="29800"/>
            </a:xfrm>
            <a:custGeom>
              <a:rect b="b" l="l" r="r" t="t"/>
              <a:pathLst>
                <a:path extrusionOk="0" h="1192" w="1404">
                  <a:moveTo>
                    <a:pt x="799" y="0"/>
                  </a:moveTo>
                  <a:cubicBezTo>
                    <a:pt x="267" y="0"/>
                    <a:pt x="1" y="641"/>
                    <a:pt x="376" y="1016"/>
                  </a:cubicBezTo>
                  <a:cubicBezTo>
                    <a:pt x="497" y="1137"/>
                    <a:pt x="645" y="1191"/>
                    <a:pt x="792" y="1191"/>
                  </a:cubicBezTo>
                  <a:cubicBezTo>
                    <a:pt x="1099" y="1191"/>
                    <a:pt x="1396" y="953"/>
                    <a:pt x="1404" y="593"/>
                  </a:cubicBezTo>
                  <a:cubicBezTo>
                    <a:pt x="1404" y="266"/>
                    <a:pt x="1126" y="0"/>
                    <a:pt x="799"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29" name="Google Shape;4329;p57"/>
            <p:cNvSpPr/>
            <p:nvPr/>
          </p:nvSpPr>
          <p:spPr>
            <a:xfrm>
              <a:off x="4241250" y="4225850"/>
              <a:ext cx="106775" cy="91425"/>
            </a:xfrm>
            <a:custGeom>
              <a:rect b="b" l="l" r="r" t="t"/>
              <a:pathLst>
                <a:path extrusionOk="0" h="3657" w="4271">
                  <a:moveTo>
                    <a:pt x="2423" y="0"/>
                  </a:moveTo>
                  <a:cubicBezTo>
                    <a:pt x="1975" y="0"/>
                    <a:pt x="1520" y="166"/>
                    <a:pt x="1149" y="536"/>
                  </a:cubicBezTo>
                  <a:cubicBezTo>
                    <a:pt x="0" y="1685"/>
                    <a:pt x="823" y="3657"/>
                    <a:pt x="2444" y="3657"/>
                  </a:cubicBezTo>
                  <a:cubicBezTo>
                    <a:pt x="3448" y="3657"/>
                    <a:pt x="4258" y="2834"/>
                    <a:pt x="4270" y="1830"/>
                  </a:cubicBezTo>
                  <a:cubicBezTo>
                    <a:pt x="4270" y="732"/>
                    <a:pt x="3365" y="0"/>
                    <a:pt x="2423"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0" name="Google Shape;4330;p57"/>
            <p:cNvSpPr/>
            <p:nvPr/>
          </p:nvSpPr>
          <p:spPr>
            <a:xfrm>
              <a:off x="4287500" y="4256775"/>
              <a:ext cx="29675" cy="29675"/>
            </a:xfrm>
            <a:custGeom>
              <a:rect b="b" l="l" r="r" t="t"/>
              <a:pathLst>
                <a:path extrusionOk="0" h="1187" w="1187">
                  <a:moveTo>
                    <a:pt x="594" y="1"/>
                  </a:moveTo>
                  <a:cubicBezTo>
                    <a:pt x="267" y="1"/>
                    <a:pt x="1" y="267"/>
                    <a:pt x="1" y="593"/>
                  </a:cubicBezTo>
                  <a:cubicBezTo>
                    <a:pt x="1" y="920"/>
                    <a:pt x="267" y="1186"/>
                    <a:pt x="594" y="1186"/>
                  </a:cubicBezTo>
                  <a:cubicBezTo>
                    <a:pt x="920" y="1186"/>
                    <a:pt x="1186" y="920"/>
                    <a:pt x="1186" y="593"/>
                  </a:cubicBezTo>
                  <a:cubicBezTo>
                    <a:pt x="1186" y="267"/>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1" name="Google Shape;4331;p57"/>
            <p:cNvSpPr/>
            <p:nvPr/>
          </p:nvSpPr>
          <p:spPr>
            <a:xfrm>
              <a:off x="2013925" y="3819400"/>
              <a:ext cx="106475" cy="91425"/>
            </a:xfrm>
            <a:custGeom>
              <a:rect b="b" l="l" r="r" t="t"/>
              <a:pathLst>
                <a:path extrusionOk="0" h="3657" w="4259">
                  <a:moveTo>
                    <a:pt x="2421" y="0"/>
                  </a:moveTo>
                  <a:cubicBezTo>
                    <a:pt x="1974" y="0"/>
                    <a:pt x="1520" y="166"/>
                    <a:pt x="1149" y="536"/>
                  </a:cubicBezTo>
                  <a:cubicBezTo>
                    <a:pt x="0" y="1685"/>
                    <a:pt x="811" y="3645"/>
                    <a:pt x="2432" y="3657"/>
                  </a:cubicBezTo>
                  <a:cubicBezTo>
                    <a:pt x="3436" y="3645"/>
                    <a:pt x="4258" y="2834"/>
                    <a:pt x="4258" y="1830"/>
                  </a:cubicBezTo>
                  <a:cubicBezTo>
                    <a:pt x="4258" y="732"/>
                    <a:pt x="3358"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2" name="Google Shape;4332;p57"/>
            <p:cNvSpPr/>
            <p:nvPr/>
          </p:nvSpPr>
          <p:spPr>
            <a:xfrm>
              <a:off x="2059875" y="3850025"/>
              <a:ext cx="29675" cy="29975"/>
            </a:xfrm>
            <a:custGeom>
              <a:rect b="b" l="l" r="r" t="t"/>
              <a:pathLst>
                <a:path extrusionOk="0" h="1199" w="1187">
                  <a:moveTo>
                    <a:pt x="594" y="1"/>
                  </a:moveTo>
                  <a:cubicBezTo>
                    <a:pt x="267" y="1"/>
                    <a:pt x="1" y="279"/>
                    <a:pt x="1" y="605"/>
                  </a:cubicBezTo>
                  <a:cubicBezTo>
                    <a:pt x="1" y="932"/>
                    <a:pt x="267" y="1198"/>
                    <a:pt x="594" y="1198"/>
                  </a:cubicBezTo>
                  <a:cubicBezTo>
                    <a:pt x="920" y="1198"/>
                    <a:pt x="1186" y="932"/>
                    <a:pt x="1186" y="605"/>
                  </a:cubicBezTo>
                  <a:cubicBezTo>
                    <a:pt x="1186" y="279"/>
                    <a:pt x="920" y="1"/>
                    <a:pt x="59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3" name="Google Shape;4333;p57"/>
            <p:cNvSpPr/>
            <p:nvPr/>
          </p:nvSpPr>
          <p:spPr>
            <a:xfrm>
              <a:off x="1937700" y="3572625"/>
              <a:ext cx="106475" cy="91450"/>
            </a:xfrm>
            <a:custGeom>
              <a:rect b="b" l="l" r="r" t="t"/>
              <a:pathLst>
                <a:path extrusionOk="0" h="3658" w="4259">
                  <a:moveTo>
                    <a:pt x="2421" y="0"/>
                  </a:moveTo>
                  <a:cubicBezTo>
                    <a:pt x="1975" y="0"/>
                    <a:pt x="1520" y="166"/>
                    <a:pt x="1150" y="536"/>
                  </a:cubicBezTo>
                  <a:cubicBezTo>
                    <a:pt x="1" y="1685"/>
                    <a:pt x="811" y="3657"/>
                    <a:pt x="2432" y="3657"/>
                  </a:cubicBezTo>
                  <a:cubicBezTo>
                    <a:pt x="3436" y="3657"/>
                    <a:pt x="4259" y="2834"/>
                    <a:pt x="4259" y="1830"/>
                  </a:cubicBezTo>
                  <a:cubicBezTo>
                    <a:pt x="4259" y="732"/>
                    <a:pt x="3359" y="0"/>
                    <a:pt x="2421"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4" name="Google Shape;4334;p57"/>
            <p:cNvSpPr/>
            <p:nvPr/>
          </p:nvSpPr>
          <p:spPr>
            <a:xfrm>
              <a:off x="1978525" y="3603550"/>
              <a:ext cx="34825" cy="29825"/>
            </a:xfrm>
            <a:custGeom>
              <a:rect b="b" l="l" r="r" t="t"/>
              <a:pathLst>
                <a:path extrusionOk="0" h="1193" w="1393">
                  <a:moveTo>
                    <a:pt x="799" y="1"/>
                  </a:moveTo>
                  <a:cubicBezTo>
                    <a:pt x="267" y="1"/>
                    <a:pt x="1" y="642"/>
                    <a:pt x="376" y="1017"/>
                  </a:cubicBezTo>
                  <a:cubicBezTo>
                    <a:pt x="497" y="1138"/>
                    <a:pt x="646" y="1192"/>
                    <a:pt x="792" y="1192"/>
                  </a:cubicBezTo>
                  <a:cubicBezTo>
                    <a:pt x="1098" y="1192"/>
                    <a:pt x="1392" y="954"/>
                    <a:pt x="1392" y="593"/>
                  </a:cubicBezTo>
                  <a:cubicBezTo>
                    <a:pt x="1392" y="267"/>
                    <a:pt x="1126" y="1"/>
                    <a:pt x="799"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5" name="Google Shape;4335;p57"/>
            <p:cNvSpPr/>
            <p:nvPr/>
          </p:nvSpPr>
          <p:spPr>
            <a:xfrm>
              <a:off x="2124300" y="4295300"/>
              <a:ext cx="138525" cy="118450"/>
            </a:xfrm>
            <a:custGeom>
              <a:rect b="b" l="l" r="r" t="t"/>
              <a:pathLst>
                <a:path extrusionOk="0" h="4738" w="5541">
                  <a:moveTo>
                    <a:pt x="3156" y="1"/>
                  </a:moveTo>
                  <a:cubicBezTo>
                    <a:pt x="2575" y="1"/>
                    <a:pt x="1982" y="216"/>
                    <a:pt x="1501" y="698"/>
                  </a:cubicBezTo>
                  <a:cubicBezTo>
                    <a:pt x="1" y="2185"/>
                    <a:pt x="1065" y="4738"/>
                    <a:pt x="3170" y="4738"/>
                  </a:cubicBezTo>
                  <a:cubicBezTo>
                    <a:pt x="4476" y="4738"/>
                    <a:pt x="5529" y="3673"/>
                    <a:pt x="5541" y="2367"/>
                  </a:cubicBezTo>
                  <a:cubicBezTo>
                    <a:pt x="5541" y="943"/>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6" name="Google Shape;4336;p57"/>
            <p:cNvSpPr/>
            <p:nvPr/>
          </p:nvSpPr>
          <p:spPr>
            <a:xfrm>
              <a:off x="2165425" y="4326025"/>
              <a:ext cx="66575" cy="57050"/>
            </a:xfrm>
            <a:custGeom>
              <a:rect b="b" l="l" r="r" t="t"/>
              <a:pathLst>
                <a:path extrusionOk="0" h="2282" w="2663">
                  <a:moveTo>
                    <a:pt x="1525" y="1"/>
                  </a:moveTo>
                  <a:cubicBezTo>
                    <a:pt x="509" y="1"/>
                    <a:pt x="1" y="1223"/>
                    <a:pt x="714" y="1948"/>
                  </a:cubicBezTo>
                  <a:cubicBezTo>
                    <a:pt x="948" y="2179"/>
                    <a:pt x="1234" y="2282"/>
                    <a:pt x="1514" y="2282"/>
                  </a:cubicBezTo>
                  <a:cubicBezTo>
                    <a:pt x="2101" y="2282"/>
                    <a:pt x="2662" y="1826"/>
                    <a:pt x="2662" y="1138"/>
                  </a:cubicBezTo>
                  <a:cubicBezTo>
                    <a:pt x="2662" y="509"/>
                    <a:pt x="2154" y="1"/>
                    <a:pt x="1525"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7" name="Google Shape;4337;p57"/>
            <p:cNvSpPr/>
            <p:nvPr/>
          </p:nvSpPr>
          <p:spPr>
            <a:xfrm>
              <a:off x="2600925" y="3530650"/>
              <a:ext cx="138525" cy="118600"/>
            </a:xfrm>
            <a:custGeom>
              <a:rect b="b" l="l" r="r" t="t"/>
              <a:pathLst>
                <a:path extrusionOk="0" h="4744" w="5541">
                  <a:moveTo>
                    <a:pt x="3156" y="1"/>
                  </a:moveTo>
                  <a:cubicBezTo>
                    <a:pt x="2574" y="1"/>
                    <a:pt x="1982" y="218"/>
                    <a:pt x="1500" y="703"/>
                  </a:cubicBezTo>
                  <a:cubicBezTo>
                    <a:pt x="0" y="2191"/>
                    <a:pt x="1065" y="4743"/>
                    <a:pt x="3169" y="4743"/>
                  </a:cubicBezTo>
                  <a:cubicBezTo>
                    <a:pt x="4476" y="4731"/>
                    <a:pt x="5528" y="3679"/>
                    <a:pt x="5540" y="2372"/>
                  </a:cubicBezTo>
                  <a:cubicBezTo>
                    <a:pt x="5540" y="949"/>
                    <a:pt x="4373" y="1"/>
                    <a:pt x="315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8" name="Google Shape;4338;p57"/>
            <p:cNvSpPr/>
            <p:nvPr/>
          </p:nvSpPr>
          <p:spPr>
            <a:xfrm>
              <a:off x="2651725" y="3561525"/>
              <a:ext cx="56875" cy="56875"/>
            </a:xfrm>
            <a:custGeom>
              <a:rect b="b" l="l" r="r" t="t"/>
              <a:pathLst>
                <a:path extrusionOk="0" h="2275" w="2275">
                  <a:moveTo>
                    <a:pt x="1137" y="0"/>
                  </a:moveTo>
                  <a:cubicBezTo>
                    <a:pt x="508" y="0"/>
                    <a:pt x="0" y="508"/>
                    <a:pt x="0" y="1137"/>
                  </a:cubicBezTo>
                  <a:cubicBezTo>
                    <a:pt x="0" y="1766"/>
                    <a:pt x="508" y="2274"/>
                    <a:pt x="1137" y="2274"/>
                  </a:cubicBezTo>
                  <a:cubicBezTo>
                    <a:pt x="1766" y="2274"/>
                    <a:pt x="2275" y="1766"/>
                    <a:pt x="2275" y="1137"/>
                  </a:cubicBezTo>
                  <a:cubicBezTo>
                    <a:pt x="2275" y="508"/>
                    <a:pt x="1766" y="0"/>
                    <a:pt x="1137"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39" name="Google Shape;4339;p57"/>
            <p:cNvSpPr/>
            <p:nvPr/>
          </p:nvSpPr>
          <p:spPr>
            <a:xfrm>
              <a:off x="4484075" y="1975325"/>
              <a:ext cx="96200" cy="82375"/>
            </a:xfrm>
            <a:custGeom>
              <a:rect b="b" l="l" r="r" t="t"/>
              <a:pathLst>
                <a:path extrusionOk="0" h="3295" w="3848">
                  <a:moveTo>
                    <a:pt x="2202" y="1"/>
                  </a:moveTo>
                  <a:cubicBezTo>
                    <a:pt x="727" y="1"/>
                    <a:pt x="1" y="1779"/>
                    <a:pt x="1029" y="2807"/>
                  </a:cubicBezTo>
                  <a:cubicBezTo>
                    <a:pt x="1365" y="3144"/>
                    <a:pt x="1779" y="3294"/>
                    <a:pt x="2185" y="3294"/>
                  </a:cubicBezTo>
                  <a:cubicBezTo>
                    <a:pt x="3034" y="3294"/>
                    <a:pt x="3847" y="2636"/>
                    <a:pt x="3847" y="1646"/>
                  </a:cubicBezTo>
                  <a:cubicBezTo>
                    <a:pt x="3847" y="739"/>
                    <a:pt x="3110" y="1"/>
                    <a:pt x="2202"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40" name="Google Shape;4340;p57"/>
          <p:cNvGrpSpPr/>
          <p:nvPr/>
        </p:nvGrpSpPr>
        <p:grpSpPr>
          <a:xfrm>
            <a:off x="6064392" y="3070557"/>
            <a:ext cx="587865" cy="517731"/>
            <a:chOff x="6000718" y="3070557"/>
            <a:chExt cx="587865" cy="517731"/>
          </a:xfrm>
        </p:grpSpPr>
        <p:sp>
          <p:nvSpPr>
            <p:cNvPr id="4341" name="Google Shape;4341;p57"/>
            <p:cNvSpPr/>
            <p:nvPr/>
          </p:nvSpPr>
          <p:spPr>
            <a:xfrm>
              <a:off x="6161116" y="3104229"/>
              <a:ext cx="410235" cy="449911"/>
            </a:xfrm>
            <a:custGeom>
              <a:rect b="b" l="l" r="r" t="t"/>
              <a:pathLst>
                <a:path extrusionOk="0" h="78008" w="71098">
                  <a:moveTo>
                    <a:pt x="36108" y="3531"/>
                  </a:moveTo>
                  <a:lnTo>
                    <a:pt x="36835" y="4631"/>
                  </a:lnTo>
                  <a:cubicBezTo>
                    <a:pt x="36551" y="4826"/>
                    <a:pt x="36268" y="5039"/>
                    <a:pt x="35948" y="5217"/>
                  </a:cubicBezTo>
                  <a:cubicBezTo>
                    <a:pt x="35043" y="5749"/>
                    <a:pt x="34635" y="6459"/>
                    <a:pt x="35132" y="7488"/>
                  </a:cubicBezTo>
                  <a:cubicBezTo>
                    <a:pt x="35486" y="8208"/>
                    <a:pt x="35984" y="8561"/>
                    <a:pt x="36635" y="8561"/>
                  </a:cubicBezTo>
                  <a:cubicBezTo>
                    <a:pt x="36866" y="8561"/>
                    <a:pt x="37116" y="8517"/>
                    <a:pt x="37385" y="8428"/>
                  </a:cubicBezTo>
                  <a:cubicBezTo>
                    <a:pt x="37776" y="8304"/>
                    <a:pt x="38184" y="8198"/>
                    <a:pt x="38752" y="8056"/>
                  </a:cubicBezTo>
                  <a:lnTo>
                    <a:pt x="38752" y="8056"/>
                  </a:lnTo>
                  <a:cubicBezTo>
                    <a:pt x="38412" y="9075"/>
                    <a:pt x="37909" y="9331"/>
                    <a:pt x="37373" y="9331"/>
                  </a:cubicBezTo>
                  <a:cubicBezTo>
                    <a:pt x="36833" y="9331"/>
                    <a:pt x="36258" y="9072"/>
                    <a:pt x="35779" y="9072"/>
                  </a:cubicBezTo>
                  <a:cubicBezTo>
                    <a:pt x="35690" y="9072"/>
                    <a:pt x="35604" y="9081"/>
                    <a:pt x="35522" y="9102"/>
                  </a:cubicBezTo>
                  <a:lnTo>
                    <a:pt x="33162" y="11977"/>
                  </a:lnTo>
                  <a:lnTo>
                    <a:pt x="28585" y="11037"/>
                  </a:lnTo>
                  <a:lnTo>
                    <a:pt x="31832" y="10238"/>
                  </a:lnTo>
                  <a:cubicBezTo>
                    <a:pt x="32825" y="8162"/>
                    <a:pt x="33127" y="7062"/>
                    <a:pt x="32914" y="6228"/>
                  </a:cubicBezTo>
                  <a:lnTo>
                    <a:pt x="36108" y="3531"/>
                  </a:lnTo>
                  <a:close/>
                  <a:moveTo>
                    <a:pt x="38947" y="36232"/>
                  </a:moveTo>
                  <a:lnTo>
                    <a:pt x="38947" y="36232"/>
                  </a:lnTo>
                  <a:cubicBezTo>
                    <a:pt x="40402" y="36374"/>
                    <a:pt x="40561" y="37705"/>
                    <a:pt x="41253" y="38486"/>
                  </a:cubicBezTo>
                  <a:cubicBezTo>
                    <a:pt x="40278" y="40029"/>
                    <a:pt x="42194" y="41076"/>
                    <a:pt x="41963" y="42673"/>
                  </a:cubicBezTo>
                  <a:cubicBezTo>
                    <a:pt x="41786" y="43862"/>
                    <a:pt x="42833" y="45264"/>
                    <a:pt x="43241" y="46648"/>
                  </a:cubicBezTo>
                  <a:cubicBezTo>
                    <a:pt x="43560" y="47641"/>
                    <a:pt x="43507" y="48741"/>
                    <a:pt x="43046" y="49699"/>
                  </a:cubicBezTo>
                  <a:lnTo>
                    <a:pt x="40473" y="45760"/>
                  </a:lnTo>
                  <a:cubicBezTo>
                    <a:pt x="41449" y="42726"/>
                    <a:pt x="39160" y="39728"/>
                    <a:pt x="38947" y="36232"/>
                  </a:cubicBezTo>
                  <a:close/>
                  <a:moveTo>
                    <a:pt x="36430" y="1"/>
                  </a:moveTo>
                  <a:cubicBezTo>
                    <a:pt x="35873" y="1"/>
                    <a:pt x="35316" y="87"/>
                    <a:pt x="34759" y="284"/>
                  </a:cubicBezTo>
                  <a:cubicBezTo>
                    <a:pt x="33659" y="657"/>
                    <a:pt x="32346" y="870"/>
                    <a:pt x="31885" y="2005"/>
                  </a:cubicBezTo>
                  <a:cubicBezTo>
                    <a:pt x="31264" y="3567"/>
                    <a:pt x="29809" y="3549"/>
                    <a:pt x="28656" y="3992"/>
                  </a:cubicBezTo>
                  <a:cubicBezTo>
                    <a:pt x="26331" y="4826"/>
                    <a:pt x="26012" y="5465"/>
                    <a:pt x="27006" y="7683"/>
                  </a:cubicBezTo>
                  <a:lnTo>
                    <a:pt x="29791" y="7736"/>
                  </a:lnTo>
                  <a:lnTo>
                    <a:pt x="29046" y="10327"/>
                  </a:lnTo>
                  <a:lnTo>
                    <a:pt x="28425" y="7736"/>
                  </a:lnTo>
                  <a:lnTo>
                    <a:pt x="26633" y="11143"/>
                  </a:lnTo>
                  <a:cubicBezTo>
                    <a:pt x="25746" y="11374"/>
                    <a:pt x="24734" y="11391"/>
                    <a:pt x="24113" y="11870"/>
                  </a:cubicBezTo>
                  <a:cubicBezTo>
                    <a:pt x="22960" y="12775"/>
                    <a:pt x="21328" y="12509"/>
                    <a:pt x="20352" y="13680"/>
                  </a:cubicBezTo>
                  <a:lnTo>
                    <a:pt x="19695" y="12900"/>
                  </a:lnTo>
                  <a:lnTo>
                    <a:pt x="18808" y="14106"/>
                  </a:lnTo>
                  <a:cubicBezTo>
                    <a:pt x="18523" y="13971"/>
                    <a:pt x="18518" y="13452"/>
                    <a:pt x="18160" y="13452"/>
                  </a:cubicBezTo>
                  <a:cubicBezTo>
                    <a:pt x="18049" y="13452"/>
                    <a:pt x="17905" y="13501"/>
                    <a:pt x="17708" y="13627"/>
                  </a:cubicBezTo>
                  <a:lnTo>
                    <a:pt x="18560" y="17193"/>
                  </a:lnTo>
                  <a:cubicBezTo>
                    <a:pt x="17972" y="17718"/>
                    <a:pt x="17385" y="18062"/>
                    <a:pt x="16823" y="18062"/>
                  </a:cubicBezTo>
                  <a:cubicBezTo>
                    <a:pt x="16435" y="18062"/>
                    <a:pt x="16059" y="17897"/>
                    <a:pt x="15703" y="17513"/>
                  </a:cubicBezTo>
                  <a:cubicBezTo>
                    <a:pt x="14869" y="16626"/>
                    <a:pt x="13929" y="16750"/>
                    <a:pt x="13112" y="16643"/>
                  </a:cubicBezTo>
                  <a:lnTo>
                    <a:pt x="11196" y="21381"/>
                  </a:lnTo>
                  <a:cubicBezTo>
                    <a:pt x="11922" y="22616"/>
                    <a:pt x="12753" y="22986"/>
                    <a:pt x="13632" y="22986"/>
                  </a:cubicBezTo>
                  <a:cubicBezTo>
                    <a:pt x="14835" y="22986"/>
                    <a:pt x="16130" y="22292"/>
                    <a:pt x="17371" y="22179"/>
                  </a:cubicBezTo>
                  <a:lnTo>
                    <a:pt x="17868" y="20618"/>
                  </a:lnTo>
                  <a:cubicBezTo>
                    <a:pt x="19961" y="20600"/>
                    <a:pt x="19961" y="20600"/>
                    <a:pt x="21594" y="18879"/>
                  </a:cubicBezTo>
                  <a:lnTo>
                    <a:pt x="22587" y="19784"/>
                  </a:lnTo>
                  <a:lnTo>
                    <a:pt x="24646" y="19181"/>
                  </a:lnTo>
                  <a:lnTo>
                    <a:pt x="28762" y="24788"/>
                  </a:lnTo>
                  <a:lnTo>
                    <a:pt x="24930" y="23971"/>
                  </a:lnTo>
                  <a:lnTo>
                    <a:pt x="24930" y="23971"/>
                  </a:lnTo>
                  <a:lnTo>
                    <a:pt x="26544" y="25746"/>
                  </a:lnTo>
                  <a:cubicBezTo>
                    <a:pt x="28177" y="25604"/>
                    <a:pt x="29507" y="24930"/>
                    <a:pt x="30182" y="23209"/>
                  </a:cubicBezTo>
                  <a:cubicBezTo>
                    <a:pt x="29738" y="22747"/>
                    <a:pt x="29365" y="22321"/>
                    <a:pt x="28957" y="21949"/>
                  </a:cubicBezTo>
                  <a:cubicBezTo>
                    <a:pt x="28017" y="21150"/>
                    <a:pt x="27165" y="20352"/>
                    <a:pt x="27502" y="18400"/>
                  </a:cubicBezTo>
                  <a:lnTo>
                    <a:pt x="27502" y="18400"/>
                  </a:lnTo>
                  <a:cubicBezTo>
                    <a:pt x="28336" y="19678"/>
                    <a:pt x="28709" y="20902"/>
                    <a:pt x="29472" y="21239"/>
                  </a:cubicBezTo>
                  <a:cubicBezTo>
                    <a:pt x="30678" y="21771"/>
                    <a:pt x="30785" y="22641"/>
                    <a:pt x="30927" y="23617"/>
                  </a:cubicBezTo>
                  <a:cubicBezTo>
                    <a:pt x="31016" y="24255"/>
                    <a:pt x="30874" y="24965"/>
                    <a:pt x="31087" y="25551"/>
                  </a:cubicBezTo>
                  <a:cubicBezTo>
                    <a:pt x="31282" y="26083"/>
                    <a:pt x="31832" y="26473"/>
                    <a:pt x="32187" y="26952"/>
                  </a:cubicBezTo>
                  <a:cubicBezTo>
                    <a:pt x="32275" y="27077"/>
                    <a:pt x="32329" y="27236"/>
                    <a:pt x="32329" y="27396"/>
                  </a:cubicBezTo>
                  <a:lnTo>
                    <a:pt x="34369" y="26225"/>
                  </a:lnTo>
                  <a:cubicBezTo>
                    <a:pt x="33860" y="25322"/>
                    <a:pt x="33670" y="24632"/>
                    <a:pt x="34867" y="24632"/>
                  </a:cubicBezTo>
                  <a:cubicBezTo>
                    <a:pt x="34964" y="24632"/>
                    <a:pt x="35070" y="24636"/>
                    <a:pt x="35185" y="24646"/>
                  </a:cubicBezTo>
                  <a:cubicBezTo>
                    <a:pt x="35416" y="25462"/>
                    <a:pt x="35718" y="26189"/>
                    <a:pt x="35753" y="26917"/>
                  </a:cubicBezTo>
                  <a:cubicBezTo>
                    <a:pt x="35859" y="28390"/>
                    <a:pt x="37013" y="29011"/>
                    <a:pt x="38024" y="29224"/>
                  </a:cubicBezTo>
                  <a:cubicBezTo>
                    <a:pt x="38126" y="29247"/>
                    <a:pt x="38227" y="29254"/>
                    <a:pt x="38330" y="29254"/>
                  </a:cubicBezTo>
                  <a:cubicBezTo>
                    <a:pt x="38476" y="29254"/>
                    <a:pt x="38623" y="29240"/>
                    <a:pt x="38773" y="29240"/>
                  </a:cubicBezTo>
                  <a:cubicBezTo>
                    <a:pt x="39073" y="29240"/>
                    <a:pt x="39384" y="29296"/>
                    <a:pt x="39710" y="29632"/>
                  </a:cubicBezTo>
                  <a:cubicBezTo>
                    <a:pt x="39812" y="29734"/>
                    <a:pt x="39986" y="29769"/>
                    <a:pt x="40202" y="29769"/>
                  </a:cubicBezTo>
                  <a:cubicBezTo>
                    <a:pt x="40620" y="29769"/>
                    <a:pt x="41193" y="29637"/>
                    <a:pt x="41697" y="29614"/>
                  </a:cubicBezTo>
                  <a:lnTo>
                    <a:pt x="41697" y="29614"/>
                  </a:lnTo>
                  <a:cubicBezTo>
                    <a:pt x="41182" y="31175"/>
                    <a:pt x="41608" y="32825"/>
                    <a:pt x="39657" y="33517"/>
                  </a:cubicBezTo>
                  <a:cubicBezTo>
                    <a:pt x="37368" y="32683"/>
                    <a:pt x="34369" y="33198"/>
                    <a:pt x="32488" y="30608"/>
                  </a:cubicBezTo>
                  <a:cubicBezTo>
                    <a:pt x="32240" y="30253"/>
                    <a:pt x="31388" y="30306"/>
                    <a:pt x="30820" y="30217"/>
                  </a:cubicBezTo>
                  <a:cubicBezTo>
                    <a:pt x="30607" y="30217"/>
                    <a:pt x="30395" y="30270"/>
                    <a:pt x="30182" y="30324"/>
                  </a:cubicBezTo>
                  <a:lnTo>
                    <a:pt x="29507" y="32151"/>
                  </a:lnTo>
                  <a:cubicBezTo>
                    <a:pt x="27875" y="31246"/>
                    <a:pt x="26686" y="29969"/>
                    <a:pt x="25373" y="29259"/>
                  </a:cubicBezTo>
                  <a:cubicBezTo>
                    <a:pt x="23918" y="28496"/>
                    <a:pt x="23794" y="27431"/>
                    <a:pt x="23794" y="26456"/>
                  </a:cubicBezTo>
                  <a:cubicBezTo>
                    <a:pt x="23808" y="24745"/>
                    <a:pt x="23906" y="24354"/>
                    <a:pt x="23055" y="24354"/>
                  </a:cubicBezTo>
                  <a:cubicBezTo>
                    <a:pt x="22802" y="24354"/>
                    <a:pt x="22466" y="24388"/>
                    <a:pt x="22020" y="24433"/>
                  </a:cubicBezTo>
                  <a:cubicBezTo>
                    <a:pt x="21712" y="24458"/>
                    <a:pt x="21377" y="24558"/>
                    <a:pt x="21074" y="24558"/>
                  </a:cubicBezTo>
                  <a:cubicBezTo>
                    <a:pt x="20958" y="24558"/>
                    <a:pt x="20846" y="24543"/>
                    <a:pt x="20742" y="24504"/>
                  </a:cubicBezTo>
                  <a:cubicBezTo>
                    <a:pt x="20157" y="24291"/>
                    <a:pt x="19678" y="23670"/>
                    <a:pt x="19092" y="23546"/>
                  </a:cubicBezTo>
                  <a:cubicBezTo>
                    <a:pt x="19019" y="23530"/>
                    <a:pt x="18944" y="23524"/>
                    <a:pt x="18868" y="23524"/>
                  </a:cubicBezTo>
                  <a:cubicBezTo>
                    <a:pt x="18388" y="23524"/>
                    <a:pt x="17849" y="23788"/>
                    <a:pt x="17363" y="23788"/>
                  </a:cubicBezTo>
                  <a:cubicBezTo>
                    <a:pt x="17305" y="23788"/>
                    <a:pt x="17249" y="23784"/>
                    <a:pt x="17193" y="23776"/>
                  </a:cubicBezTo>
                  <a:cubicBezTo>
                    <a:pt x="17025" y="23751"/>
                    <a:pt x="16855" y="23741"/>
                    <a:pt x="16686" y="23741"/>
                  </a:cubicBezTo>
                  <a:cubicBezTo>
                    <a:pt x="15885" y="23741"/>
                    <a:pt x="15077" y="23971"/>
                    <a:pt x="14280" y="23971"/>
                  </a:cubicBezTo>
                  <a:cubicBezTo>
                    <a:pt x="13809" y="23971"/>
                    <a:pt x="13342" y="23890"/>
                    <a:pt x="12882" y="23634"/>
                  </a:cubicBezTo>
                  <a:cubicBezTo>
                    <a:pt x="12688" y="23891"/>
                    <a:pt x="12389" y="23939"/>
                    <a:pt x="12067" y="23939"/>
                  </a:cubicBezTo>
                  <a:cubicBezTo>
                    <a:pt x="11878" y="23939"/>
                    <a:pt x="11682" y="23923"/>
                    <a:pt x="11494" y="23923"/>
                  </a:cubicBezTo>
                  <a:cubicBezTo>
                    <a:pt x="11005" y="23923"/>
                    <a:pt x="10573" y="24032"/>
                    <a:pt x="10486" y="24823"/>
                  </a:cubicBezTo>
                  <a:cubicBezTo>
                    <a:pt x="8943" y="25125"/>
                    <a:pt x="8925" y="26935"/>
                    <a:pt x="7594" y="27644"/>
                  </a:cubicBezTo>
                  <a:cubicBezTo>
                    <a:pt x="6636" y="28159"/>
                    <a:pt x="5270" y="28461"/>
                    <a:pt x="4720" y="29365"/>
                  </a:cubicBezTo>
                  <a:cubicBezTo>
                    <a:pt x="3992" y="30554"/>
                    <a:pt x="2733" y="30874"/>
                    <a:pt x="1899" y="31779"/>
                  </a:cubicBezTo>
                  <a:cubicBezTo>
                    <a:pt x="1420" y="32311"/>
                    <a:pt x="1100" y="33021"/>
                    <a:pt x="692" y="33695"/>
                  </a:cubicBezTo>
                  <a:lnTo>
                    <a:pt x="2058" y="34529"/>
                  </a:lnTo>
                  <a:lnTo>
                    <a:pt x="0" y="40331"/>
                  </a:lnTo>
                  <a:cubicBezTo>
                    <a:pt x="568" y="41839"/>
                    <a:pt x="1828" y="42460"/>
                    <a:pt x="1579" y="43844"/>
                  </a:cubicBezTo>
                  <a:cubicBezTo>
                    <a:pt x="1526" y="44093"/>
                    <a:pt x="4542" y="47659"/>
                    <a:pt x="4720" y="47677"/>
                  </a:cubicBezTo>
                  <a:cubicBezTo>
                    <a:pt x="6407" y="47823"/>
                    <a:pt x="7973" y="48589"/>
                    <a:pt x="9698" y="48589"/>
                  </a:cubicBezTo>
                  <a:cubicBezTo>
                    <a:pt x="10059" y="48589"/>
                    <a:pt x="10428" y="48555"/>
                    <a:pt x="10806" y="48475"/>
                  </a:cubicBezTo>
                  <a:cubicBezTo>
                    <a:pt x="10987" y="48438"/>
                    <a:pt x="11194" y="48420"/>
                    <a:pt x="11413" y="48420"/>
                  </a:cubicBezTo>
                  <a:cubicBezTo>
                    <a:pt x="12352" y="48420"/>
                    <a:pt x="13516" y="48748"/>
                    <a:pt x="13875" y="49309"/>
                  </a:cubicBezTo>
                  <a:cubicBezTo>
                    <a:pt x="14692" y="50587"/>
                    <a:pt x="15916" y="50622"/>
                    <a:pt x="17140" y="51048"/>
                  </a:cubicBezTo>
                  <a:lnTo>
                    <a:pt x="16076" y="56140"/>
                  </a:lnTo>
                  <a:cubicBezTo>
                    <a:pt x="17477" y="57542"/>
                    <a:pt x="16874" y="59405"/>
                    <a:pt x="17513" y="60896"/>
                  </a:cubicBezTo>
                  <a:cubicBezTo>
                    <a:pt x="17939" y="61907"/>
                    <a:pt x="17566" y="62439"/>
                    <a:pt x="17105" y="63291"/>
                  </a:cubicBezTo>
                  <a:cubicBezTo>
                    <a:pt x="16484" y="64409"/>
                    <a:pt x="14922" y="65544"/>
                    <a:pt x="15526" y="66751"/>
                  </a:cubicBezTo>
                  <a:cubicBezTo>
                    <a:pt x="16359" y="68454"/>
                    <a:pt x="16218" y="70264"/>
                    <a:pt x="16218" y="71879"/>
                  </a:cubicBezTo>
                  <a:cubicBezTo>
                    <a:pt x="16218" y="73795"/>
                    <a:pt x="17726" y="75427"/>
                    <a:pt x="16697" y="77361"/>
                  </a:cubicBezTo>
                  <a:cubicBezTo>
                    <a:pt x="17566" y="77539"/>
                    <a:pt x="18134" y="77610"/>
                    <a:pt x="18684" y="77787"/>
                  </a:cubicBezTo>
                  <a:cubicBezTo>
                    <a:pt x="19160" y="77941"/>
                    <a:pt x="19615" y="78007"/>
                    <a:pt x="20054" y="78007"/>
                  </a:cubicBezTo>
                  <a:cubicBezTo>
                    <a:pt x="21942" y="78007"/>
                    <a:pt x="23543" y="76798"/>
                    <a:pt x="25284" y="76208"/>
                  </a:cubicBezTo>
                  <a:cubicBezTo>
                    <a:pt x="25497" y="74416"/>
                    <a:pt x="27183" y="74310"/>
                    <a:pt x="28336" y="73671"/>
                  </a:cubicBezTo>
                  <a:cubicBezTo>
                    <a:pt x="29472" y="73032"/>
                    <a:pt x="29064" y="71826"/>
                    <a:pt x="29436" y="71240"/>
                  </a:cubicBezTo>
                  <a:cubicBezTo>
                    <a:pt x="30359" y="70814"/>
                    <a:pt x="31051" y="70495"/>
                    <a:pt x="31761" y="70175"/>
                  </a:cubicBezTo>
                  <a:cubicBezTo>
                    <a:pt x="32701" y="69750"/>
                    <a:pt x="34032" y="69998"/>
                    <a:pt x="34351" y="68472"/>
                  </a:cubicBezTo>
                  <a:cubicBezTo>
                    <a:pt x="34564" y="67407"/>
                    <a:pt x="35593" y="66680"/>
                    <a:pt x="35682" y="65456"/>
                  </a:cubicBezTo>
                  <a:cubicBezTo>
                    <a:pt x="35789" y="64196"/>
                    <a:pt x="36179" y="62972"/>
                    <a:pt x="36427" y="61783"/>
                  </a:cubicBezTo>
                  <a:cubicBezTo>
                    <a:pt x="38255" y="60576"/>
                    <a:pt x="39869" y="58979"/>
                    <a:pt x="41786" y="58376"/>
                  </a:cubicBezTo>
                  <a:cubicBezTo>
                    <a:pt x="44997" y="57365"/>
                    <a:pt x="46843" y="55306"/>
                    <a:pt x="48156" y="52432"/>
                  </a:cubicBezTo>
                  <a:cubicBezTo>
                    <a:pt x="47847" y="52304"/>
                    <a:pt x="47534" y="52259"/>
                    <a:pt x="47221" y="52259"/>
                  </a:cubicBezTo>
                  <a:cubicBezTo>
                    <a:pt x="46487" y="52259"/>
                    <a:pt x="45750" y="52505"/>
                    <a:pt x="45050" y="52505"/>
                  </a:cubicBezTo>
                  <a:cubicBezTo>
                    <a:pt x="44519" y="52505"/>
                    <a:pt x="44011" y="52363"/>
                    <a:pt x="43542" y="51864"/>
                  </a:cubicBezTo>
                  <a:cubicBezTo>
                    <a:pt x="44838" y="50108"/>
                    <a:pt x="44909" y="50037"/>
                    <a:pt x="46293" y="49859"/>
                  </a:cubicBezTo>
                  <a:cubicBezTo>
                    <a:pt x="49646" y="49451"/>
                    <a:pt x="52822" y="48599"/>
                    <a:pt x="55395" y="46222"/>
                  </a:cubicBezTo>
                  <a:cubicBezTo>
                    <a:pt x="55484" y="45760"/>
                    <a:pt x="55697" y="45281"/>
                    <a:pt x="55643" y="44838"/>
                  </a:cubicBezTo>
                  <a:cubicBezTo>
                    <a:pt x="55519" y="44022"/>
                    <a:pt x="55359" y="43205"/>
                    <a:pt x="55164" y="42389"/>
                  </a:cubicBezTo>
                  <a:lnTo>
                    <a:pt x="54224" y="42886"/>
                  </a:lnTo>
                  <a:lnTo>
                    <a:pt x="53887" y="41254"/>
                  </a:lnTo>
                  <a:lnTo>
                    <a:pt x="53017" y="42655"/>
                  </a:lnTo>
                  <a:cubicBezTo>
                    <a:pt x="51775" y="40810"/>
                    <a:pt x="49327" y="39763"/>
                    <a:pt x="49735" y="36906"/>
                  </a:cubicBezTo>
                  <a:lnTo>
                    <a:pt x="49735" y="36906"/>
                  </a:lnTo>
                  <a:cubicBezTo>
                    <a:pt x="51738" y="37643"/>
                    <a:pt x="51709" y="40841"/>
                    <a:pt x="54224" y="40841"/>
                  </a:cubicBezTo>
                  <a:cubicBezTo>
                    <a:pt x="54315" y="40841"/>
                    <a:pt x="54410" y="40836"/>
                    <a:pt x="54508" y="40828"/>
                  </a:cubicBezTo>
                  <a:cubicBezTo>
                    <a:pt x="55927" y="42620"/>
                    <a:pt x="57968" y="43134"/>
                    <a:pt x="59831" y="43365"/>
                  </a:cubicBezTo>
                  <a:lnTo>
                    <a:pt x="61091" y="47286"/>
                  </a:lnTo>
                  <a:lnTo>
                    <a:pt x="62244" y="46683"/>
                  </a:lnTo>
                  <a:lnTo>
                    <a:pt x="61215" y="57010"/>
                  </a:lnTo>
                  <a:cubicBezTo>
                    <a:pt x="61641" y="57382"/>
                    <a:pt x="62102" y="57613"/>
                    <a:pt x="62208" y="57950"/>
                  </a:cubicBezTo>
                  <a:cubicBezTo>
                    <a:pt x="62350" y="58411"/>
                    <a:pt x="62226" y="58944"/>
                    <a:pt x="62226" y="59547"/>
                  </a:cubicBezTo>
                  <a:cubicBezTo>
                    <a:pt x="64054" y="58323"/>
                    <a:pt x="61783" y="56531"/>
                    <a:pt x="63397" y="55164"/>
                  </a:cubicBezTo>
                  <a:cubicBezTo>
                    <a:pt x="64338" y="54348"/>
                    <a:pt x="63894" y="52503"/>
                    <a:pt x="65420" y="51421"/>
                  </a:cubicBezTo>
                  <a:cubicBezTo>
                    <a:pt x="66236" y="50835"/>
                    <a:pt x="66627" y="49575"/>
                    <a:pt x="67407" y="48670"/>
                  </a:cubicBezTo>
                  <a:cubicBezTo>
                    <a:pt x="71098" y="31370"/>
                    <a:pt x="63805" y="13556"/>
                    <a:pt x="49451" y="3265"/>
                  </a:cubicBezTo>
                  <a:lnTo>
                    <a:pt x="47836" y="4223"/>
                  </a:lnTo>
                  <a:lnTo>
                    <a:pt x="47286" y="3425"/>
                  </a:lnTo>
                  <a:lnTo>
                    <a:pt x="45068" y="5465"/>
                  </a:lnTo>
                  <a:lnTo>
                    <a:pt x="44802" y="2963"/>
                  </a:lnTo>
                  <a:cubicBezTo>
                    <a:pt x="44483" y="4383"/>
                    <a:pt x="44412" y="5554"/>
                    <a:pt x="43383" y="6193"/>
                  </a:cubicBezTo>
                  <a:lnTo>
                    <a:pt x="41094" y="4844"/>
                  </a:lnTo>
                  <a:lnTo>
                    <a:pt x="41253" y="4702"/>
                  </a:lnTo>
                  <a:lnTo>
                    <a:pt x="43436" y="4525"/>
                  </a:lnTo>
                  <a:cubicBezTo>
                    <a:pt x="43312" y="3975"/>
                    <a:pt x="43329" y="3673"/>
                    <a:pt x="43205" y="3567"/>
                  </a:cubicBezTo>
                  <a:cubicBezTo>
                    <a:pt x="41857" y="2502"/>
                    <a:pt x="40153" y="1934"/>
                    <a:pt x="38929" y="657"/>
                  </a:cubicBezTo>
                  <a:cubicBezTo>
                    <a:pt x="38787" y="497"/>
                    <a:pt x="38592" y="390"/>
                    <a:pt x="38379" y="319"/>
                  </a:cubicBezTo>
                  <a:cubicBezTo>
                    <a:pt x="37729" y="119"/>
                    <a:pt x="37080" y="1"/>
                    <a:pt x="3643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2" name="Google Shape;4342;p57"/>
            <p:cNvSpPr/>
            <p:nvPr/>
          </p:nvSpPr>
          <p:spPr>
            <a:xfrm>
              <a:off x="6032245" y="3317811"/>
              <a:ext cx="62149" cy="151155"/>
            </a:xfrm>
            <a:custGeom>
              <a:rect b="b" l="l" r="r" t="t"/>
              <a:pathLst>
                <a:path extrusionOk="0" h="26208" w="10771">
                  <a:moveTo>
                    <a:pt x="266" y="1"/>
                  </a:moveTo>
                  <a:lnTo>
                    <a:pt x="266" y="1"/>
                  </a:lnTo>
                  <a:cubicBezTo>
                    <a:pt x="0" y="9316"/>
                    <a:pt x="2679" y="18489"/>
                    <a:pt x="7914" y="26208"/>
                  </a:cubicBezTo>
                  <a:lnTo>
                    <a:pt x="9014" y="25995"/>
                  </a:lnTo>
                  <a:cubicBezTo>
                    <a:pt x="9954" y="24078"/>
                    <a:pt x="9617" y="22073"/>
                    <a:pt x="9475" y="20068"/>
                  </a:cubicBezTo>
                  <a:cubicBezTo>
                    <a:pt x="9422" y="19412"/>
                    <a:pt x="9120" y="18347"/>
                    <a:pt x="9386" y="18188"/>
                  </a:cubicBezTo>
                  <a:cubicBezTo>
                    <a:pt x="10753" y="17336"/>
                    <a:pt x="10274" y="15881"/>
                    <a:pt x="10770" y="14834"/>
                  </a:cubicBezTo>
                  <a:cubicBezTo>
                    <a:pt x="9777" y="13415"/>
                    <a:pt x="8890" y="12137"/>
                    <a:pt x="7328" y="11161"/>
                  </a:cubicBezTo>
                  <a:cubicBezTo>
                    <a:pt x="5270" y="9901"/>
                    <a:pt x="3194" y="8216"/>
                    <a:pt x="3247" y="5235"/>
                  </a:cubicBezTo>
                  <a:cubicBezTo>
                    <a:pt x="3265" y="4649"/>
                    <a:pt x="2999" y="3709"/>
                    <a:pt x="2591" y="3514"/>
                  </a:cubicBezTo>
                  <a:cubicBezTo>
                    <a:pt x="1295" y="2893"/>
                    <a:pt x="479" y="1562"/>
                    <a:pt x="408" y="604"/>
                  </a:cubicBezTo>
                  <a:cubicBezTo>
                    <a:pt x="373" y="391"/>
                    <a:pt x="337" y="196"/>
                    <a:pt x="26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3" name="Google Shape;4343;p57"/>
            <p:cNvSpPr/>
            <p:nvPr/>
          </p:nvSpPr>
          <p:spPr>
            <a:xfrm>
              <a:off x="6189159" y="3073176"/>
              <a:ext cx="117131" cy="35868"/>
            </a:xfrm>
            <a:custGeom>
              <a:rect b="b" l="l" r="r" t="t"/>
              <a:pathLst>
                <a:path extrusionOk="0" h="6219" w="20300">
                  <a:moveTo>
                    <a:pt x="17629" y="0"/>
                  </a:moveTo>
                  <a:cubicBezTo>
                    <a:pt x="12187" y="0"/>
                    <a:pt x="6775" y="976"/>
                    <a:pt x="1651" y="2882"/>
                  </a:cubicBezTo>
                  <a:cubicBezTo>
                    <a:pt x="1207" y="3344"/>
                    <a:pt x="764" y="3823"/>
                    <a:pt x="302" y="4266"/>
                  </a:cubicBezTo>
                  <a:cubicBezTo>
                    <a:pt x="1" y="4568"/>
                    <a:pt x="231" y="5402"/>
                    <a:pt x="214" y="6218"/>
                  </a:cubicBezTo>
                  <a:cubicBezTo>
                    <a:pt x="1402" y="5473"/>
                    <a:pt x="2201" y="4834"/>
                    <a:pt x="3141" y="4408"/>
                  </a:cubicBezTo>
                  <a:cubicBezTo>
                    <a:pt x="5525" y="3347"/>
                    <a:pt x="8003" y="2632"/>
                    <a:pt x="10607" y="2632"/>
                  </a:cubicBezTo>
                  <a:cubicBezTo>
                    <a:pt x="11182" y="2632"/>
                    <a:pt x="11763" y="2666"/>
                    <a:pt x="12350" y="2740"/>
                  </a:cubicBezTo>
                  <a:cubicBezTo>
                    <a:pt x="12586" y="2362"/>
                    <a:pt x="12876" y="2257"/>
                    <a:pt x="13186" y="2257"/>
                  </a:cubicBezTo>
                  <a:cubicBezTo>
                    <a:pt x="13571" y="2257"/>
                    <a:pt x="13986" y="2419"/>
                    <a:pt x="14364" y="2419"/>
                  </a:cubicBezTo>
                  <a:cubicBezTo>
                    <a:pt x="14550" y="2419"/>
                    <a:pt x="14727" y="2379"/>
                    <a:pt x="14887" y="2261"/>
                  </a:cubicBezTo>
                  <a:cubicBezTo>
                    <a:pt x="16502" y="1072"/>
                    <a:pt x="18472" y="718"/>
                    <a:pt x="20299" y="79"/>
                  </a:cubicBezTo>
                  <a:cubicBezTo>
                    <a:pt x="19409" y="26"/>
                    <a:pt x="18519" y="0"/>
                    <a:pt x="17629"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4" name="Google Shape;4344;p57"/>
            <p:cNvSpPr/>
            <p:nvPr/>
          </p:nvSpPr>
          <p:spPr>
            <a:xfrm>
              <a:off x="6123036" y="3116815"/>
              <a:ext cx="22734" cy="17095"/>
            </a:xfrm>
            <a:custGeom>
              <a:rect b="b" l="l" r="r" t="t"/>
              <a:pathLst>
                <a:path extrusionOk="0" h="2964" w="3940">
                  <a:moveTo>
                    <a:pt x="3940" y="1"/>
                  </a:moveTo>
                  <a:lnTo>
                    <a:pt x="3940" y="1"/>
                  </a:lnTo>
                  <a:cubicBezTo>
                    <a:pt x="2573" y="923"/>
                    <a:pt x="1260" y="1899"/>
                    <a:pt x="1" y="2964"/>
                  </a:cubicBezTo>
                  <a:cubicBezTo>
                    <a:pt x="1651" y="2839"/>
                    <a:pt x="2964" y="2094"/>
                    <a:pt x="3656" y="568"/>
                  </a:cubicBezTo>
                  <a:cubicBezTo>
                    <a:pt x="3744" y="373"/>
                    <a:pt x="3833" y="196"/>
                    <a:pt x="394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5" name="Google Shape;4345;p57"/>
            <p:cNvSpPr/>
            <p:nvPr/>
          </p:nvSpPr>
          <p:spPr>
            <a:xfrm>
              <a:off x="6099493" y="3152223"/>
              <a:ext cx="3999" cy="4205"/>
            </a:xfrm>
            <a:custGeom>
              <a:rect b="b" l="l" r="r" t="t"/>
              <a:pathLst>
                <a:path extrusionOk="0" h="729" w="693">
                  <a:moveTo>
                    <a:pt x="693" y="1"/>
                  </a:moveTo>
                  <a:cubicBezTo>
                    <a:pt x="462" y="231"/>
                    <a:pt x="231" y="480"/>
                    <a:pt x="1" y="728"/>
                  </a:cubicBezTo>
                  <a:cubicBezTo>
                    <a:pt x="284" y="533"/>
                    <a:pt x="533" y="285"/>
                    <a:pt x="69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6" name="Google Shape;4346;p57"/>
            <p:cNvSpPr/>
            <p:nvPr/>
          </p:nvSpPr>
          <p:spPr>
            <a:xfrm>
              <a:off x="6350890" y="3500386"/>
              <a:ext cx="45156" cy="42581"/>
            </a:xfrm>
            <a:custGeom>
              <a:rect b="b" l="l" r="r" t="t"/>
              <a:pathLst>
                <a:path extrusionOk="0" h="7383" w="7826">
                  <a:moveTo>
                    <a:pt x="7648" y="1"/>
                  </a:moveTo>
                  <a:lnTo>
                    <a:pt x="7648" y="1"/>
                  </a:lnTo>
                  <a:cubicBezTo>
                    <a:pt x="6488" y="417"/>
                    <a:pt x="5728" y="1543"/>
                    <a:pt x="4541" y="1543"/>
                  </a:cubicBezTo>
                  <a:cubicBezTo>
                    <a:pt x="4311" y="1543"/>
                    <a:pt x="4065" y="1501"/>
                    <a:pt x="3797" y="1403"/>
                  </a:cubicBezTo>
                  <a:cubicBezTo>
                    <a:pt x="3766" y="1397"/>
                    <a:pt x="3735" y="1395"/>
                    <a:pt x="3704" y="1395"/>
                  </a:cubicBezTo>
                  <a:cubicBezTo>
                    <a:pt x="3523" y="1395"/>
                    <a:pt x="3348" y="1482"/>
                    <a:pt x="3212" y="1633"/>
                  </a:cubicBezTo>
                  <a:cubicBezTo>
                    <a:pt x="2520" y="3567"/>
                    <a:pt x="142" y="4490"/>
                    <a:pt x="0" y="7045"/>
                  </a:cubicBezTo>
                  <a:lnTo>
                    <a:pt x="1633" y="7382"/>
                  </a:lnTo>
                  <a:cubicBezTo>
                    <a:pt x="2662" y="6353"/>
                    <a:pt x="3655" y="5306"/>
                    <a:pt x="4844" y="4419"/>
                  </a:cubicBezTo>
                  <a:cubicBezTo>
                    <a:pt x="6211" y="3390"/>
                    <a:pt x="7825" y="2219"/>
                    <a:pt x="7648"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7" name="Google Shape;4347;p57"/>
            <p:cNvSpPr/>
            <p:nvPr/>
          </p:nvSpPr>
          <p:spPr>
            <a:xfrm>
              <a:off x="6263064" y="3138409"/>
              <a:ext cx="28469" cy="38688"/>
            </a:xfrm>
            <a:custGeom>
              <a:rect b="b" l="l" r="r" t="t"/>
              <a:pathLst>
                <a:path extrusionOk="0" h="6708" w="4934">
                  <a:moveTo>
                    <a:pt x="2094" y="0"/>
                  </a:moveTo>
                  <a:lnTo>
                    <a:pt x="2094" y="0"/>
                  </a:lnTo>
                  <a:cubicBezTo>
                    <a:pt x="0" y="1420"/>
                    <a:pt x="3052" y="2467"/>
                    <a:pt x="1988" y="4454"/>
                  </a:cubicBezTo>
                  <a:lnTo>
                    <a:pt x="817" y="4756"/>
                  </a:lnTo>
                  <a:cubicBezTo>
                    <a:pt x="1243" y="6707"/>
                    <a:pt x="2822" y="6228"/>
                    <a:pt x="3851" y="6619"/>
                  </a:cubicBezTo>
                  <a:lnTo>
                    <a:pt x="4933" y="5430"/>
                  </a:lnTo>
                  <a:cubicBezTo>
                    <a:pt x="4685" y="3993"/>
                    <a:pt x="2768" y="2875"/>
                    <a:pt x="4206" y="1207"/>
                  </a:cubicBezTo>
                  <a:cubicBezTo>
                    <a:pt x="3883" y="979"/>
                    <a:pt x="3846" y="221"/>
                    <a:pt x="3400" y="221"/>
                  </a:cubicBezTo>
                  <a:cubicBezTo>
                    <a:pt x="3257" y="221"/>
                    <a:pt x="3072" y="299"/>
                    <a:pt x="2822" y="497"/>
                  </a:cubicBezTo>
                  <a:cubicBezTo>
                    <a:pt x="2815" y="502"/>
                    <a:pt x="2807" y="505"/>
                    <a:pt x="2796" y="505"/>
                  </a:cubicBezTo>
                  <a:cubicBezTo>
                    <a:pt x="2667" y="505"/>
                    <a:pt x="2259" y="115"/>
                    <a:pt x="2094"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8" name="Google Shape;4348;p57"/>
            <p:cNvSpPr/>
            <p:nvPr/>
          </p:nvSpPr>
          <p:spPr>
            <a:xfrm>
              <a:off x="6251907" y="3097504"/>
              <a:ext cx="26011" cy="13686"/>
            </a:xfrm>
            <a:custGeom>
              <a:rect b="b" l="l" r="r" t="t"/>
              <a:pathLst>
                <a:path extrusionOk="0" h="2373" w="4508">
                  <a:moveTo>
                    <a:pt x="1606" y="0"/>
                  </a:moveTo>
                  <a:cubicBezTo>
                    <a:pt x="1091" y="0"/>
                    <a:pt x="558" y="171"/>
                    <a:pt x="0" y="723"/>
                  </a:cubicBezTo>
                  <a:cubicBezTo>
                    <a:pt x="430" y="1555"/>
                    <a:pt x="972" y="2195"/>
                    <a:pt x="1679" y="2195"/>
                  </a:cubicBezTo>
                  <a:cubicBezTo>
                    <a:pt x="1906" y="2195"/>
                    <a:pt x="2151" y="2129"/>
                    <a:pt x="2414" y="1982"/>
                  </a:cubicBezTo>
                  <a:cubicBezTo>
                    <a:pt x="2981" y="1663"/>
                    <a:pt x="4507" y="2373"/>
                    <a:pt x="4064" y="456"/>
                  </a:cubicBezTo>
                  <a:lnTo>
                    <a:pt x="4064" y="456"/>
                  </a:lnTo>
                  <a:cubicBezTo>
                    <a:pt x="4046" y="457"/>
                    <a:pt x="4028" y="457"/>
                    <a:pt x="4010" y="457"/>
                  </a:cubicBezTo>
                  <a:cubicBezTo>
                    <a:pt x="3239" y="457"/>
                    <a:pt x="2447" y="0"/>
                    <a:pt x="160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49" name="Google Shape;4349;p57"/>
            <p:cNvSpPr/>
            <p:nvPr/>
          </p:nvSpPr>
          <p:spPr>
            <a:xfrm>
              <a:off x="6251498" y="3152108"/>
              <a:ext cx="21609" cy="17008"/>
            </a:xfrm>
            <a:custGeom>
              <a:rect b="b" l="l" r="r" t="t"/>
              <a:pathLst>
                <a:path extrusionOk="0" h="2949" w="3745">
                  <a:moveTo>
                    <a:pt x="1345" y="1"/>
                  </a:moveTo>
                  <a:cubicBezTo>
                    <a:pt x="985" y="1"/>
                    <a:pt x="770" y="142"/>
                    <a:pt x="568" y="429"/>
                  </a:cubicBezTo>
                  <a:cubicBezTo>
                    <a:pt x="213" y="943"/>
                    <a:pt x="249" y="1706"/>
                    <a:pt x="0" y="2948"/>
                  </a:cubicBezTo>
                  <a:lnTo>
                    <a:pt x="3744" y="695"/>
                  </a:lnTo>
                  <a:cubicBezTo>
                    <a:pt x="2515" y="235"/>
                    <a:pt x="1810" y="1"/>
                    <a:pt x="134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0" name="Google Shape;4350;p57"/>
            <p:cNvSpPr/>
            <p:nvPr/>
          </p:nvSpPr>
          <p:spPr>
            <a:xfrm>
              <a:off x="6000718" y="3070557"/>
              <a:ext cx="587865" cy="517731"/>
            </a:xfrm>
            <a:custGeom>
              <a:rect b="b" l="l" r="r" t="t"/>
              <a:pathLst>
                <a:path extrusionOk="0" h="89767" w="101883">
                  <a:moveTo>
                    <a:pt x="50267" y="444"/>
                  </a:moveTo>
                  <a:cubicBezTo>
                    <a:pt x="55590" y="462"/>
                    <a:pt x="60878" y="1384"/>
                    <a:pt x="65881" y="3177"/>
                  </a:cubicBezTo>
                  <a:cubicBezTo>
                    <a:pt x="89445" y="11622"/>
                    <a:pt x="101883" y="37138"/>
                    <a:pt x="93614" y="60186"/>
                  </a:cubicBezTo>
                  <a:cubicBezTo>
                    <a:pt x="87173" y="78160"/>
                    <a:pt x="70033" y="89321"/>
                    <a:pt x="51598" y="89321"/>
                  </a:cubicBezTo>
                  <a:cubicBezTo>
                    <a:pt x="46275" y="89321"/>
                    <a:pt x="41005" y="88381"/>
                    <a:pt x="36002" y="86588"/>
                  </a:cubicBezTo>
                  <a:cubicBezTo>
                    <a:pt x="12421" y="78143"/>
                    <a:pt x="0" y="52628"/>
                    <a:pt x="8251" y="29597"/>
                  </a:cubicBezTo>
                  <a:cubicBezTo>
                    <a:pt x="14692" y="11605"/>
                    <a:pt x="31850" y="444"/>
                    <a:pt x="50267" y="444"/>
                  </a:cubicBezTo>
                  <a:close/>
                  <a:moveTo>
                    <a:pt x="50267" y="0"/>
                  </a:moveTo>
                  <a:cubicBezTo>
                    <a:pt x="45672" y="0"/>
                    <a:pt x="41094" y="692"/>
                    <a:pt x="36711" y="2041"/>
                  </a:cubicBezTo>
                  <a:cubicBezTo>
                    <a:pt x="32364" y="3372"/>
                    <a:pt x="28265" y="5359"/>
                    <a:pt x="24504" y="7896"/>
                  </a:cubicBezTo>
                  <a:cubicBezTo>
                    <a:pt x="11640" y="16644"/>
                    <a:pt x="4347" y="31531"/>
                    <a:pt x="5341" y="47056"/>
                  </a:cubicBezTo>
                  <a:cubicBezTo>
                    <a:pt x="5714" y="52858"/>
                    <a:pt x="7222" y="58536"/>
                    <a:pt x="9777" y="63753"/>
                  </a:cubicBezTo>
                  <a:cubicBezTo>
                    <a:pt x="12350" y="69022"/>
                    <a:pt x="15898" y="73760"/>
                    <a:pt x="20245" y="77681"/>
                  </a:cubicBezTo>
                  <a:cubicBezTo>
                    <a:pt x="28930" y="85568"/>
                    <a:pt x="40125" y="89766"/>
                    <a:pt x="51538" y="89766"/>
                  </a:cubicBezTo>
                  <a:cubicBezTo>
                    <a:pt x="56096" y="89766"/>
                    <a:pt x="60690" y="89097"/>
                    <a:pt x="65172" y="87724"/>
                  </a:cubicBezTo>
                  <a:cubicBezTo>
                    <a:pt x="69501" y="86376"/>
                    <a:pt x="73618" y="84406"/>
                    <a:pt x="77361" y="81851"/>
                  </a:cubicBezTo>
                  <a:cubicBezTo>
                    <a:pt x="90225" y="73121"/>
                    <a:pt x="97518" y="58234"/>
                    <a:pt x="96524" y="42709"/>
                  </a:cubicBezTo>
                  <a:cubicBezTo>
                    <a:pt x="96152" y="36907"/>
                    <a:pt x="94643" y="31229"/>
                    <a:pt x="92088" y="26012"/>
                  </a:cubicBezTo>
                  <a:cubicBezTo>
                    <a:pt x="89533" y="20743"/>
                    <a:pt x="85985" y="16005"/>
                    <a:pt x="81620" y="12084"/>
                  </a:cubicBezTo>
                  <a:cubicBezTo>
                    <a:pt x="73032" y="4330"/>
                    <a:pt x="61854" y="36"/>
                    <a:pt x="50285"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51" name="Google Shape;4351;p57"/>
          <p:cNvGrpSpPr/>
          <p:nvPr/>
        </p:nvGrpSpPr>
        <p:grpSpPr>
          <a:xfrm>
            <a:off x="6079197" y="3714217"/>
            <a:ext cx="557665" cy="516387"/>
            <a:chOff x="6015523" y="3714217"/>
            <a:chExt cx="557665" cy="516387"/>
          </a:xfrm>
        </p:grpSpPr>
        <p:grpSp>
          <p:nvGrpSpPr>
            <p:cNvPr id="4352" name="Google Shape;4352;p57"/>
            <p:cNvGrpSpPr/>
            <p:nvPr/>
          </p:nvGrpSpPr>
          <p:grpSpPr>
            <a:xfrm>
              <a:off x="6036094" y="3716980"/>
              <a:ext cx="529822" cy="510480"/>
              <a:chOff x="3148311" y="-545634"/>
              <a:chExt cx="1006118" cy="969572"/>
            </a:xfrm>
          </p:grpSpPr>
          <p:sp>
            <p:nvSpPr>
              <p:cNvPr id="4353" name="Google Shape;4353;p57"/>
              <p:cNvSpPr/>
              <p:nvPr/>
            </p:nvSpPr>
            <p:spPr>
              <a:xfrm>
                <a:off x="3497808" y="-545634"/>
                <a:ext cx="152012" cy="122083"/>
              </a:xfrm>
              <a:custGeom>
                <a:rect b="b" l="l" r="r" t="t"/>
                <a:pathLst>
                  <a:path extrusionOk="0" h="11144" w="13876">
                    <a:moveTo>
                      <a:pt x="11055" y="0"/>
                    </a:moveTo>
                    <a:cubicBezTo>
                      <a:pt x="9600" y="71"/>
                      <a:pt x="8127" y="213"/>
                      <a:pt x="6654" y="426"/>
                    </a:cubicBezTo>
                    <a:cubicBezTo>
                      <a:pt x="4401" y="746"/>
                      <a:pt x="2165" y="1225"/>
                      <a:pt x="1" y="1863"/>
                    </a:cubicBezTo>
                    <a:lnTo>
                      <a:pt x="54" y="2307"/>
                    </a:lnTo>
                    <a:lnTo>
                      <a:pt x="2165" y="2396"/>
                    </a:lnTo>
                    <a:lnTo>
                      <a:pt x="1739" y="4117"/>
                    </a:lnTo>
                    <a:lnTo>
                      <a:pt x="3194" y="4401"/>
                    </a:lnTo>
                    <a:lnTo>
                      <a:pt x="1828" y="5146"/>
                    </a:lnTo>
                    <a:cubicBezTo>
                      <a:pt x="2893" y="6015"/>
                      <a:pt x="1207" y="7417"/>
                      <a:pt x="2538" y="8393"/>
                    </a:cubicBezTo>
                    <a:cubicBezTo>
                      <a:pt x="3088" y="8783"/>
                      <a:pt x="3088" y="9937"/>
                      <a:pt x="3301" y="10611"/>
                    </a:cubicBezTo>
                    <a:lnTo>
                      <a:pt x="6335" y="11143"/>
                    </a:lnTo>
                    <a:cubicBezTo>
                      <a:pt x="6583" y="10611"/>
                      <a:pt x="6832" y="10061"/>
                      <a:pt x="7098" y="9493"/>
                    </a:cubicBezTo>
                    <a:cubicBezTo>
                      <a:pt x="7670" y="8245"/>
                      <a:pt x="7649" y="6456"/>
                      <a:pt x="9632" y="6456"/>
                    </a:cubicBezTo>
                    <a:cubicBezTo>
                      <a:pt x="9679" y="6456"/>
                      <a:pt x="9728" y="6457"/>
                      <a:pt x="9777" y="6459"/>
                    </a:cubicBezTo>
                    <a:cubicBezTo>
                      <a:pt x="10380" y="5217"/>
                      <a:pt x="11410" y="4791"/>
                      <a:pt x="12723" y="4685"/>
                    </a:cubicBezTo>
                    <a:cubicBezTo>
                      <a:pt x="13113" y="4649"/>
                      <a:pt x="13450" y="3939"/>
                      <a:pt x="13876" y="3443"/>
                    </a:cubicBezTo>
                    <a:cubicBezTo>
                      <a:pt x="13166" y="2378"/>
                      <a:pt x="12687" y="1012"/>
                      <a:pt x="11729" y="391"/>
                    </a:cubicBezTo>
                    <a:cubicBezTo>
                      <a:pt x="11516" y="249"/>
                      <a:pt x="11285" y="125"/>
                      <a:pt x="11055"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4" name="Google Shape;4354;p57"/>
              <p:cNvSpPr/>
              <p:nvPr/>
            </p:nvSpPr>
            <p:spPr>
              <a:xfrm>
                <a:off x="3779659" y="-441254"/>
                <a:ext cx="74264" cy="69794"/>
              </a:xfrm>
              <a:custGeom>
                <a:rect b="b" l="l" r="r" t="t"/>
                <a:pathLst>
                  <a:path extrusionOk="0" h="6371" w="6779">
                    <a:moveTo>
                      <a:pt x="870" y="1"/>
                    </a:moveTo>
                    <a:lnTo>
                      <a:pt x="1" y="1154"/>
                    </a:lnTo>
                    <a:lnTo>
                      <a:pt x="1509" y="2698"/>
                    </a:lnTo>
                    <a:lnTo>
                      <a:pt x="2272" y="3283"/>
                    </a:lnTo>
                    <a:cubicBezTo>
                      <a:pt x="3567" y="3922"/>
                      <a:pt x="3301" y="5625"/>
                      <a:pt x="4436" y="6370"/>
                    </a:cubicBezTo>
                    <a:cubicBezTo>
                      <a:pt x="4880" y="5341"/>
                      <a:pt x="5838" y="5554"/>
                      <a:pt x="6654" y="5377"/>
                    </a:cubicBezTo>
                    <a:cubicBezTo>
                      <a:pt x="6778" y="4117"/>
                      <a:pt x="5732" y="3549"/>
                      <a:pt x="4933" y="3265"/>
                    </a:cubicBezTo>
                    <a:cubicBezTo>
                      <a:pt x="3762" y="2875"/>
                      <a:pt x="2928" y="2360"/>
                      <a:pt x="2325" y="1278"/>
                    </a:cubicBezTo>
                    <a:cubicBezTo>
                      <a:pt x="2023" y="746"/>
                      <a:pt x="1367" y="426"/>
                      <a:pt x="87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5" name="Google Shape;4355;p57"/>
              <p:cNvSpPr/>
              <p:nvPr/>
            </p:nvSpPr>
            <p:spPr>
              <a:xfrm>
                <a:off x="3658562" y="-488295"/>
                <a:ext cx="47632" cy="25284"/>
              </a:xfrm>
              <a:custGeom>
                <a:rect b="b" l="l" r="r" t="t"/>
                <a:pathLst>
                  <a:path extrusionOk="0" h="2308" w="4348">
                    <a:moveTo>
                      <a:pt x="3957" y="1"/>
                    </a:moveTo>
                    <a:cubicBezTo>
                      <a:pt x="2680" y="355"/>
                      <a:pt x="1296" y="143"/>
                      <a:pt x="0" y="906"/>
                    </a:cubicBezTo>
                    <a:cubicBezTo>
                      <a:pt x="728" y="1651"/>
                      <a:pt x="728" y="1615"/>
                      <a:pt x="1544" y="1757"/>
                    </a:cubicBezTo>
                    <a:cubicBezTo>
                      <a:pt x="2147" y="1917"/>
                      <a:pt x="2733" y="2094"/>
                      <a:pt x="3318" y="2307"/>
                    </a:cubicBezTo>
                    <a:lnTo>
                      <a:pt x="4348" y="639"/>
                    </a:lnTo>
                    <a:lnTo>
                      <a:pt x="3957"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6" name="Google Shape;4356;p57"/>
              <p:cNvSpPr/>
              <p:nvPr/>
            </p:nvSpPr>
            <p:spPr>
              <a:xfrm>
                <a:off x="3773239" y="-411709"/>
                <a:ext cx="34223" cy="31496"/>
              </a:xfrm>
              <a:custGeom>
                <a:rect b="b" l="l" r="r" t="t"/>
                <a:pathLst>
                  <a:path extrusionOk="0" h="2875" w="3124">
                    <a:moveTo>
                      <a:pt x="2095" y="1"/>
                    </a:moveTo>
                    <a:lnTo>
                      <a:pt x="1" y="1030"/>
                    </a:lnTo>
                    <a:cubicBezTo>
                      <a:pt x="498" y="1455"/>
                      <a:pt x="782" y="1615"/>
                      <a:pt x="941" y="1864"/>
                    </a:cubicBezTo>
                    <a:cubicBezTo>
                      <a:pt x="1119" y="2112"/>
                      <a:pt x="1154" y="2449"/>
                      <a:pt x="1279" y="2875"/>
                    </a:cubicBezTo>
                    <a:lnTo>
                      <a:pt x="3124" y="2467"/>
                    </a:lnTo>
                    <a:lnTo>
                      <a:pt x="2858" y="586"/>
                    </a:lnTo>
                    <a:lnTo>
                      <a:pt x="2095"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7" name="Google Shape;4357;p57"/>
              <p:cNvSpPr/>
              <p:nvPr/>
            </p:nvSpPr>
            <p:spPr>
              <a:xfrm>
                <a:off x="3776942" y="-526397"/>
                <a:ext cx="377487" cy="831956"/>
              </a:xfrm>
              <a:custGeom>
                <a:rect b="b" l="l" r="r" t="t"/>
                <a:pathLst>
                  <a:path extrusionOk="0" h="75943" w="34458">
                    <a:moveTo>
                      <a:pt x="8836" y="6211"/>
                    </a:moveTo>
                    <a:cubicBezTo>
                      <a:pt x="10061" y="6371"/>
                      <a:pt x="10061" y="6371"/>
                      <a:pt x="12438" y="9352"/>
                    </a:cubicBezTo>
                    <a:lnTo>
                      <a:pt x="10930" y="10416"/>
                    </a:lnTo>
                    <a:cubicBezTo>
                      <a:pt x="10646" y="10044"/>
                      <a:pt x="9244" y="10079"/>
                      <a:pt x="10309" y="8997"/>
                    </a:cubicBezTo>
                    <a:lnTo>
                      <a:pt x="8836" y="6211"/>
                    </a:lnTo>
                    <a:close/>
                    <a:moveTo>
                      <a:pt x="13237" y="17585"/>
                    </a:moveTo>
                    <a:cubicBezTo>
                      <a:pt x="14213" y="18330"/>
                      <a:pt x="14976" y="19235"/>
                      <a:pt x="15951" y="19572"/>
                    </a:cubicBezTo>
                    <a:cubicBezTo>
                      <a:pt x="17034" y="19945"/>
                      <a:pt x="17548" y="20761"/>
                      <a:pt x="18294" y="21506"/>
                    </a:cubicBezTo>
                    <a:lnTo>
                      <a:pt x="16892" y="22216"/>
                    </a:lnTo>
                    <a:lnTo>
                      <a:pt x="19092" y="23440"/>
                    </a:lnTo>
                    <a:lnTo>
                      <a:pt x="18826" y="19359"/>
                    </a:lnTo>
                    <a:lnTo>
                      <a:pt x="18826" y="19359"/>
                    </a:lnTo>
                    <a:cubicBezTo>
                      <a:pt x="19500" y="20264"/>
                      <a:pt x="19890" y="20867"/>
                      <a:pt x="20352" y="21382"/>
                    </a:cubicBezTo>
                    <a:cubicBezTo>
                      <a:pt x="20813" y="21914"/>
                      <a:pt x="21328" y="22340"/>
                      <a:pt x="22091" y="23050"/>
                    </a:cubicBezTo>
                    <a:lnTo>
                      <a:pt x="22587" y="21346"/>
                    </a:lnTo>
                    <a:lnTo>
                      <a:pt x="25267" y="23742"/>
                    </a:lnTo>
                    <a:lnTo>
                      <a:pt x="26402" y="22713"/>
                    </a:lnTo>
                    <a:lnTo>
                      <a:pt x="27999" y="26261"/>
                    </a:lnTo>
                    <a:cubicBezTo>
                      <a:pt x="27384" y="26597"/>
                      <a:pt x="26823" y="26720"/>
                      <a:pt x="26292" y="26720"/>
                    </a:cubicBezTo>
                    <a:cubicBezTo>
                      <a:pt x="24969" y="26720"/>
                      <a:pt x="23833" y="25957"/>
                      <a:pt x="22516" y="25818"/>
                    </a:cubicBezTo>
                    <a:cubicBezTo>
                      <a:pt x="22516" y="26527"/>
                      <a:pt x="22499" y="27131"/>
                      <a:pt x="22499" y="27787"/>
                    </a:cubicBezTo>
                    <a:cubicBezTo>
                      <a:pt x="22392" y="27787"/>
                      <a:pt x="22270" y="27819"/>
                      <a:pt x="22169" y="27819"/>
                    </a:cubicBezTo>
                    <a:cubicBezTo>
                      <a:pt x="22118" y="27819"/>
                      <a:pt x="22073" y="27811"/>
                      <a:pt x="22037" y="27787"/>
                    </a:cubicBezTo>
                    <a:cubicBezTo>
                      <a:pt x="21133" y="27288"/>
                      <a:pt x="20502" y="26308"/>
                      <a:pt x="19338" y="26308"/>
                    </a:cubicBezTo>
                    <a:cubicBezTo>
                      <a:pt x="19178" y="26308"/>
                      <a:pt x="19008" y="26327"/>
                      <a:pt x="18826" y="26368"/>
                    </a:cubicBezTo>
                    <a:cubicBezTo>
                      <a:pt x="18808" y="26372"/>
                      <a:pt x="18788" y="26375"/>
                      <a:pt x="18768" y="26375"/>
                    </a:cubicBezTo>
                    <a:cubicBezTo>
                      <a:pt x="18417" y="26375"/>
                      <a:pt x="17797" y="25667"/>
                      <a:pt x="17495" y="25197"/>
                    </a:cubicBezTo>
                    <a:cubicBezTo>
                      <a:pt x="16998" y="24416"/>
                      <a:pt x="16661" y="23529"/>
                      <a:pt x="16360" y="22925"/>
                    </a:cubicBezTo>
                    <a:cubicBezTo>
                      <a:pt x="16129" y="22764"/>
                      <a:pt x="15928" y="22701"/>
                      <a:pt x="15748" y="22701"/>
                    </a:cubicBezTo>
                    <a:cubicBezTo>
                      <a:pt x="15114" y="22701"/>
                      <a:pt x="14724" y="23479"/>
                      <a:pt x="14110" y="23479"/>
                    </a:cubicBezTo>
                    <a:cubicBezTo>
                      <a:pt x="13959" y="23479"/>
                      <a:pt x="13794" y="23432"/>
                      <a:pt x="13609" y="23316"/>
                    </a:cubicBezTo>
                    <a:cubicBezTo>
                      <a:pt x="13398" y="23182"/>
                      <a:pt x="13213" y="23127"/>
                      <a:pt x="13048" y="23127"/>
                    </a:cubicBezTo>
                    <a:cubicBezTo>
                      <a:pt x="12310" y="23127"/>
                      <a:pt x="11952" y="24236"/>
                      <a:pt x="11285" y="24540"/>
                    </a:cubicBezTo>
                    <a:cubicBezTo>
                      <a:pt x="10309" y="24984"/>
                      <a:pt x="9475" y="24913"/>
                      <a:pt x="8357" y="25126"/>
                    </a:cubicBezTo>
                    <a:cubicBezTo>
                      <a:pt x="8712" y="23440"/>
                      <a:pt x="10007" y="23263"/>
                      <a:pt x="10877" y="22588"/>
                    </a:cubicBezTo>
                    <a:cubicBezTo>
                      <a:pt x="9333" y="21453"/>
                      <a:pt x="11161" y="20583"/>
                      <a:pt x="11107" y="19732"/>
                    </a:cubicBezTo>
                    <a:cubicBezTo>
                      <a:pt x="10966" y="17815"/>
                      <a:pt x="13183" y="19075"/>
                      <a:pt x="13237" y="17585"/>
                    </a:cubicBezTo>
                    <a:close/>
                    <a:moveTo>
                      <a:pt x="444" y="1"/>
                    </a:moveTo>
                    <a:lnTo>
                      <a:pt x="444" y="1"/>
                    </a:lnTo>
                    <a:cubicBezTo>
                      <a:pt x="373" y="746"/>
                      <a:pt x="0" y="1438"/>
                      <a:pt x="1278" y="1758"/>
                    </a:cubicBezTo>
                    <a:cubicBezTo>
                      <a:pt x="2147" y="1953"/>
                      <a:pt x="2662" y="2929"/>
                      <a:pt x="2857" y="3869"/>
                    </a:cubicBezTo>
                    <a:cubicBezTo>
                      <a:pt x="3034" y="4756"/>
                      <a:pt x="3123" y="5643"/>
                      <a:pt x="3247" y="6530"/>
                    </a:cubicBezTo>
                    <a:lnTo>
                      <a:pt x="3549" y="6140"/>
                    </a:lnTo>
                    <a:lnTo>
                      <a:pt x="5412" y="8145"/>
                    </a:lnTo>
                    <a:lnTo>
                      <a:pt x="6654" y="6903"/>
                    </a:lnTo>
                    <a:lnTo>
                      <a:pt x="8393" y="10505"/>
                    </a:lnTo>
                    <a:lnTo>
                      <a:pt x="6654" y="14426"/>
                    </a:lnTo>
                    <a:lnTo>
                      <a:pt x="5944" y="14036"/>
                    </a:lnTo>
                    <a:cubicBezTo>
                      <a:pt x="5678" y="14338"/>
                      <a:pt x="5447" y="14657"/>
                      <a:pt x="5252" y="14976"/>
                    </a:cubicBezTo>
                    <a:cubicBezTo>
                      <a:pt x="5163" y="15154"/>
                      <a:pt x="5217" y="15402"/>
                      <a:pt x="5199" y="15615"/>
                    </a:cubicBezTo>
                    <a:cubicBezTo>
                      <a:pt x="7346" y="16591"/>
                      <a:pt x="7701" y="17017"/>
                      <a:pt x="8162" y="19004"/>
                    </a:cubicBezTo>
                    <a:lnTo>
                      <a:pt x="4471" y="18827"/>
                    </a:lnTo>
                    <a:lnTo>
                      <a:pt x="4471" y="18827"/>
                    </a:lnTo>
                    <a:cubicBezTo>
                      <a:pt x="4755" y="21754"/>
                      <a:pt x="5057" y="22606"/>
                      <a:pt x="6193" y="24114"/>
                    </a:cubicBezTo>
                    <a:lnTo>
                      <a:pt x="7754" y="24061"/>
                    </a:lnTo>
                    <a:lnTo>
                      <a:pt x="7754" y="24061"/>
                    </a:lnTo>
                    <a:cubicBezTo>
                      <a:pt x="8073" y="25480"/>
                      <a:pt x="7914" y="26740"/>
                      <a:pt x="6920" y="27379"/>
                    </a:cubicBezTo>
                    <a:cubicBezTo>
                      <a:pt x="5518" y="28319"/>
                      <a:pt x="7026" y="29703"/>
                      <a:pt x="5962" y="30857"/>
                    </a:cubicBezTo>
                    <a:cubicBezTo>
                      <a:pt x="4241" y="32720"/>
                      <a:pt x="3850" y="35399"/>
                      <a:pt x="2644" y="37812"/>
                    </a:cubicBezTo>
                    <a:lnTo>
                      <a:pt x="4471" y="38380"/>
                    </a:lnTo>
                    <a:cubicBezTo>
                      <a:pt x="4400" y="39161"/>
                      <a:pt x="4436" y="40012"/>
                      <a:pt x="4259" y="40829"/>
                    </a:cubicBezTo>
                    <a:cubicBezTo>
                      <a:pt x="3939" y="42319"/>
                      <a:pt x="4329" y="43579"/>
                      <a:pt x="5252" y="44732"/>
                    </a:cubicBezTo>
                    <a:cubicBezTo>
                      <a:pt x="5838" y="45460"/>
                      <a:pt x="6370" y="46240"/>
                      <a:pt x="7026" y="46932"/>
                    </a:cubicBezTo>
                    <a:cubicBezTo>
                      <a:pt x="7789" y="47731"/>
                      <a:pt x="9209" y="47678"/>
                      <a:pt x="9670" y="48920"/>
                    </a:cubicBezTo>
                    <a:cubicBezTo>
                      <a:pt x="9723" y="49026"/>
                      <a:pt x="9812" y="49097"/>
                      <a:pt x="9919" y="49132"/>
                    </a:cubicBezTo>
                    <a:cubicBezTo>
                      <a:pt x="10191" y="49213"/>
                      <a:pt x="10478" y="49350"/>
                      <a:pt x="10740" y="49350"/>
                    </a:cubicBezTo>
                    <a:cubicBezTo>
                      <a:pt x="10768" y="49350"/>
                      <a:pt x="10796" y="49349"/>
                      <a:pt x="10824" y="49345"/>
                    </a:cubicBezTo>
                    <a:cubicBezTo>
                      <a:pt x="11569" y="49257"/>
                      <a:pt x="12279" y="49257"/>
                      <a:pt x="12917" y="48547"/>
                    </a:cubicBezTo>
                    <a:cubicBezTo>
                      <a:pt x="12958" y="48500"/>
                      <a:pt x="13033" y="48481"/>
                      <a:pt x="13131" y="48481"/>
                    </a:cubicBezTo>
                    <a:cubicBezTo>
                      <a:pt x="13526" y="48481"/>
                      <a:pt x="14291" y="48790"/>
                      <a:pt x="14670" y="48790"/>
                    </a:cubicBezTo>
                    <a:cubicBezTo>
                      <a:pt x="14764" y="48790"/>
                      <a:pt x="14834" y="48771"/>
                      <a:pt x="14869" y="48724"/>
                    </a:cubicBezTo>
                    <a:cubicBezTo>
                      <a:pt x="15721" y="47642"/>
                      <a:pt x="16892" y="47944"/>
                      <a:pt x="17921" y="47695"/>
                    </a:cubicBezTo>
                    <a:cubicBezTo>
                      <a:pt x="17948" y="47687"/>
                      <a:pt x="17976" y="47684"/>
                      <a:pt x="18005" y="47684"/>
                    </a:cubicBezTo>
                    <a:cubicBezTo>
                      <a:pt x="18165" y="47684"/>
                      <a:pt x="18357" y="47795"/>
                      <a:pt x="18613" y="47855"/>
                    </a:cubicBezTo>
                    <a:cubicBezTo>
                      <a:pt x="18550" y="48716"/>
                      <a:pt x="18847" y="48890"/>
                      <a:pt x="19260" y="48890"/>
                    </a:cubicBezTo>
                    <a:cubicBezTo>
                      <a:pt x="19540" y="48890"/>
                      <a:pt x="19874" y="48810"/>
                      <a:pt x="20185" y="48810"/>
                    </a:cubicBezTo>
                    <a:cubicBezTo>
                      <a:pt x="20457" y="48810"/>
                      <a:pt x="20713" y="48871"/>
                      <a:pt x="20902" y="49097"/>
                    </a:cubicBezTo>
                    <a:cubicBezTo>
                      <a:pt x="20831" y="49558"/>
                      <a:pt x="20902" y="50233"/>
                      <a:pt x="20636" y="50765"/>
                    </a:cubicBezTo>
                    <a:cubicBezTo>
                      <a:pt x="20228" y="51546"/>
                      <a:pt x="21150" y="52592"/>
                      <a:pt x="20068" y="53178"/>
                    </a:cubicBezTo>
                    <a:cubicBezTo>
                      <a:pt x="21771" y="55112"/>
                      <a:pt x="20955" y="57649"/>
                      <a:pt x="21594" y="59424"/>
                    </a:cubicBezTo>
                    <a:cubicBezTo>
                      <a:pt x="20742" y="61713"/>
                      <a:pt x="19589" y="63327"/>
                      <a:pt x="19624" y="65776"/>
                    </a:cubicBezTo>
                    <a:cubicBezTo>
                      <a:pt x="19678" y="68597"/>
                      <a:pt x="18453" y="71436"/>
                      <a:pt x="17406" y="74168"/>
                    </a:cubicBezTo>
                    <a:cubicBezTo>
                      <a:pt x="17247" y="74577"/>
                      <a:pt x="17158" y="75002"/>
                      <a:pt x="16910" y="75943"/>
                    </a:cubicBezTo>
                    <a:cubicBezTo>
                      <a:pt x="28177" y="66379"/>
                      <a:pt x="34458" y="51617"/>
                      <a:pt x="32258" y="36144"/>
                    </a:cubicBezTo>
                    <a:cubicBezTo>
                      <a:pt x="29756" y="18472"/>
                      <a:pt x="16874" y="4756"/>
                      <a:pt x="444"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8" name="Google Shape;4358;p57"/>
              <p:cNvSpPr/>
              <p:nvPr/>
            </p:nvSpPr>
            <p:spPr>
              <a:xfrm>
                <a:off x="3352414" y="12491"/>
                <a:ext cx="353584" cy="411448"/>
              </a:xfrm>
              <a:custGeom>
                <a:rect b="b" l="l" r="r" t="t"/>
                <a:pathLst>
                  <a:path extrusionOk="0" h="37558" w="32276">
                    <a:moveTo>
                      <a:pt x="3376" y="1"/>
                    </a:moveTo>
                    <a:cubicBezTo>
                      <a:pt x="3358" y="1"/>
                      <a:pt x="3345" y="4"/>
                      <a:pt x="3336" y="12"/>
                    </a:cubicBezTo>
                    <a:cubicBezTo>
                      <a:pt x="905" y="2621"/>
                      <a:pt x="905" y="2621"/>
                      <a:pt x="1243" y="6400"/>
                    </a:cubicBezTo>
                    <a:cubicBezTo>
                      <a:pt x="1260" y="6595"/>
                      <a:pt x="1118" y="6790"/>
                      <a:pt x="1065" y="7003"/>
                    </a:cubicBezTo>
                    <a:cubicBezTo>
                      <a:pt x="693" y="8405"/>
                      <a:pt x="338" y="9807"/>
                      <a:pt x="1" y="11155"/>
                    </a:cubicBezTo>
                    <a:lnTo>
                      <a:pt x="1118" y="14012"/>
                    </a:lnTo>
                    <a:cubicBezTo>
                      <a:pt x="2147" y="15148"/>
                      <a:pt x="3106" y="16283"/>
                      <a:pt x="4188" y="17330"/>
                    </a:cubicBezTo>
                    <a:cubicBezTo>
                      <a:pt x="5271" y="18413"/>
                      <a:pt x="5677" y="20424"/>
                      <a:pt x="7592" y="20424"/>
                    </a:cubicBezTo>
                    <a:cubicBezTo>
                      <a:pt x="7779" y="20424"/>
                      <a:pt x="7980" y="20405"/>
                      <a:pt x="8198" y="20364"/>
                    </a:cubicBezTo>
                    <a:cubicBezTo>
                      <a:pt x="9263" y="21234"/>
                      <a:pt x="10735" y="21553"/>
                      <a:pt x="11179" y="23221"/>
                    </a:cubicBezTo>
                    <a:cubicBezTo>
                      <a:pt x="11587" y="24711"/>
                      <a:pt x="12669" y="26024"/>
                      <a:pt x="13024" y="27515"/>
                    </a:cubicBezTo>
                    <a:cubicBezTo>
                      <a:pt x="13361" y="28863"/>
                      <a:pt x="14461" y="29662"/>
                      <a:pt x="14834" y="30780"/>
                    </a:cubicBezTo>
                    <a:cubicBezTo>
                      <a:pt x="15278" y="32128"/>
                      <a:pt x="15970" y="33246"/>
                      <a:pt x="16573" y="34470"/>
                    </a:cubicBezTo>
                    <a:cubicBezTo>
                      <a:pt x="17070" y="35428"/>
                      <a:pt x="18223" y="35038"/>
                      <a:pt x="18525" y="36191"/>
                    </a:cubicBezTo>
                    <a:cubicBezTo>
                      <a:pt x="18631" y="36564"/>
                      <a:pt x="18844" y="36901"/>
                      <a:pt x="19146" y="37185"/>
                    </a:cubicBezTo>
                    <a:cubicBezTo>
                      <a:pt x="20299" y="37345"/>
                      <a:pt x="21470" y="37469"/>
                      <a:pt x="22659" y="37558"/>
                    </a:cubicBezTo>
                    <a:cubicBezTo>
                      <a:pt x="22559" y="37158"/>
                      <a:pt x="22490" y="36790"/>
                      <a:pt x="21808" y="36790"/>
                    </a:cubicBezTo>
                    <a:cubicBezTo>
                      <a:pt x="21763" y="36790"/>
                      <a:pt x="21716" y="36791"/>
                      <a:pt x="21665" y="36795"/>
                    </a:cubicBezTo>
                    <a:cubicBezTo>
                      <a:pt x="21645" y="36796"/>
                      <a:pt x="21626" y="36796"/>
                      <a:pt x="21608" y="36796"/>
                    </a:cubicBezTo>
                    <a:cubicBezTo>
                      <a:pt x="20725" y="36796"/>
                      <a:pt x="22437" y="35547"/>
                      <a:pt x="21115" y="35251"/>
                    </a:cubicBezTo>
                    <a:cubicBezTo>
                      <a:pt x="20388" y="35073"/>
                      <a:pt x="22109" y="33707"/>
                      <a:pt x="20725" y="33246"/>
                    </a:cubicBezTo>
                    <a:lnTo>
                      <a:pt x="20920" y="32980"/>
                    </a:lnTo>
                    <a:lnTo>
                      <a:pt x="22783" y="32394"/>
                    </a:lnTo>
                    <a:lnTo>
                      <a:pt x="21860" y="30017"/>
                    </a:lnTo>
                    <a:lnTo>
                      <a:pt x="23191" y="29839"/>
                    </a:lnTo>
                    <a:cubicBezTo>
                      <a:pt x="23599" y="29041"/>
                      <a:pt x="24007" y="28313"/>
                      <a:pt x="24380" y="27550"/>
                    </a:cubicBezTo>
                    <a:cubicBezTo>
                      <a:pt x="24646" y="26982"/>
                      <a:pt x="25178" y="26308"/>
                      <a:pt x="25036" y="25829"/>
                    </a:cubicBezTo>
                    <a:cubicBezTo>
                      <a:pt x="24451" y="23718"/>
                      <a:pt x="26083" y="22972"/>
                      <a:pt x="27343" y="22529"/>
                    </a:cubicBezTo>
                    <a:cubicBezTo>
                      <a:pt x="28603" y="22068"/>
                      <a:pt x="29082" y="21482"/>
                      <a:pt x="29242" y="20311"/>
                    </a:cubicBezTo>
                    <a:cubicBezTo>
                      <a:pt x="29419" y="19069"/>
                      <a:pt x="29809" y="17862"/>
                      <a:pt x="29898" y="16620"/>
                    </a:cubicBezTo>
                    <a:cubicBezTo>
                      <a:pt x="29987" y="15467"/>
                      <a:pt x="30005" y="14438"/>
                      <a:pt x="31087" y="13675"/>
                    </a:cubicBezTo>
                    <a:cubicBezTo>
                      <a:pt x="31442" y="13444"/>
                      <a:pt x="31531" y="12788"/>
                      <a:pt x="31655" y="12309"/>
                    </a:cubicBezTo>
                    <a:cubicBezTo>
                      <a:pt x="32276" y="10144"/>
                      <a:pt x="31868" y="9612"/>
                      <a:pt x="29490" y="9133"/>
                    </a:cubicBezTo>
                    <a:cubicBezTo>
                      <a:pt x="29100" y="9062"/>
                      <a:pt x="28816" y="8494"/>
                      <a:pt x="28266" y="7926"/>
                    </a:cubicBezTo>
                    <a:lnTo>
                      <a:pt x="24895" y="8778"/>
                    </a:lnTo>
                    <a:cubicBezTo>
                      <a:pt x="24522" y="7678"/>
                      <a:pt x="23315" y="7678"/>
                      <a:pt x="22215" y="7465"/>
                    </a:cubicBezTo>
                    <a:lnTo>
                      <a:pt x="21647" y="8157"/>
                    </a:lnTo>
                    <a:lnTo>
                      <a:pt x="18063" y="3597"/>
                    </a:lnTo>
                    <a:cubicBezTo>
                      <a:pt x="16840" y="3528"/>
                      <a:pt x="15905" y="3374"/>
                      <a:pt x="15067" y="3374"/>
                    </a:cubicBezTo>
                    <a:cubicBezTo>
                      <a:pt x="14823" y="3374"/>
                      <a:pt x="14587" y="3387"/>
                      <a:pt x="14355" y="3419"/>
                    </a:cubicBezTo>
                    <a:cubicBezTo>
                      <a:pt x="14295" y="3427"/>
                      <a:pt x="14238" y="3430"/>
                      <a:pt x="14183" y="3430"/>
                    </a:cubicBezTo>
                    <a:cubicBezTo>
                      <a:pt x="13092" y="3430"/>
                      <a:pt x="13035" y="1981"/>
                      <a:pt x="11835" y="1964"/>
                    </a:cubicBezTo>
                    <a:cubicBezTo>
                      <a:pt x="11108" y="1964"/>
                      <a:pt x="9901" y="1467"/>
                      <a:pt x="9582" y="438"/>
                    </a:cubicBezTo>
                    <a:cubicBezTo>
                      <a:pt x="8677" y="793"/>
                      <a:pt x="7914" y="1361"/>
                      <a:pt x="7133" y="1361"/>
                    </a:cubicBezTo>
                    <a:cubicBezTo>
                      <a:pt x="7119" y="1361"/>
                      <a:pt x="7105" y="1361"/>
                      <a:pt x="7091" y="1361"/>
                    </a:cubicBezTo>
                    <a:cubicBezTo>
                      <a:pt x="6288" y="1361"/>
                      <a:pt x="5470" y="877"/>
                      <a:pt x="4703" y="616"/>
                    </a:cubicBezTo>
                    <a:lnTo>
                      <a:pt x="4170" y="1184"/>
                    </a:lnTo>
                    <a:lnTo>
                      <a:pt x="3585" y="48"/>
                    </a:lnTo>
                    <a:cubicBezTo>
                      <a:pt x="3517" y="34"/>
                      <a:pt x="3429" y="1"/>
                      <a:pt x="33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59" name="Google Shape;4359;p57"/>
              <p:cNvSpPr/>
              <p:nvPr/>
            </p:nvSpPr>
            <p:spPr>
              <a:xfrm>
                <a:off x="3289631" y="-66747"/>
                <a:ext cx="64547" cy="26511"/>
              </a:xfrm>
              <a:custGeom>
                <a:rect b="b" l="l" r="r" t="t"/>
                <a:pathLst>
                  <a:path extrusionOk="0" h="2420" w="5892">
                    <a:moveTo>
                      <a:pt x="2076" y="1"/>
                    </a:moveTo>
                    <a:cubicBezTo>
                      <a:pt x="1454" y="1"/>
                      <a:pt x="791" y="230"/>
                      <a:pt x="0" y="592"/>
                    </a:cubicBezTo>
                    <a:cubicBezTo>
                      <a:pt x="564" y="957"/>
                      <a:pt x="1113" y="1415"/>
                      <a:pt x="1254" y="1415"/>
                    </a:cubicBezTo>
                    <a:cubicBezTo>
                      <a:pt x="1264" y="1415"/>
                      <a:pt x="1272" y="1412"/>
                      <a:pt x="1278" y="1408"/>
                    </a:cubicBezTo>
                    <a:cubicBezTo>
                      <a:pt x="1606" y="1108"/>
                      <a:pt x="1874" y="952"/>
                      <a:pt x="2167" y="952"/>
                    </a:cubicBezTo>
                    <a:cubicBezTo>
                      <a:pt x="2429" y="952"/>
                      <a:pt x="2710" y="1077"/>
                      <a:pt x="3070" y="1337"/>
                    </a:cubicBezTo>
                    <a:cubicBezTo>
                      <a:pt x="3815" y="1869"/>
                      <a:pt x="4773" y="2011"/>
                      <a:pt x="5838" y="2419"/>
                    </a:cubicBezTo>
                    <a:lnTo>
                      <a:pt x="5891" y="1071"/>
                    </a:lnTo>
                    <a:cubicBezTo>
                      <a:pt x="5040" y="893"/>
                      <a:pt x="4170" y="964"/>
                      <a:pt x="3656" y="574"/>
                    </a:cubicBezTo>
                    <a:cubicBezTo>
                      <a:pt x="3121" y="171"/>
                      <a:pt x="2614" y="1"/>
                      <a:pt x="2076"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0" name="Google Shape;4360;p57"/>
              <p:cNvSpPr/>
              <p:nvPr/>
            </p:nvSpPr>
            <p:spPr>
              <a:xfrm>
                <a:off x="3368156" y="-47247"/>
                <a:ext cx="67855" cy="22556"/>
              </a:xfrm>
              <a:custGeom>
                <a:rect b="b" l="l" r="r" t="t"/>
                <a:pathLst>
                  <a:path extrusionOk="0" h="2059" w="6194">
                    <a:moveTo>
                      <a:pt x="6193" y="0"/>
                    </a:moveTo>
                    <a:lnTo>
                      <a:pt x="6193" y="0"/>
                    </a:lnTo>
                    <a:cubicBezTo>
                      <a:pt x="4801" y="195"/>
                      <a:pt x="3970" y="433"/>
                      <a:pt x="3202" y="433"/>
                    </a:cubicBezTo>
                    <a:cubicBezTo>
                      <a:pt x="3128" y="433"/>
                      <a:pt x="3055" y="431"/>
                      <a:pt x="2982" y="426"/>
                    </a:cubicBezTo>
                    <a:cubicBezTo>
                      <a:pt x="2453" y="395"/>
                      <a:pt x="1944" y="74"/>
                      <a:pt x="1353" y="74"/>
                    </a:cubicBezTo>
                    <a:cubicBezTo>
                      <a:pt x="951" y="74"/>
                      <a:pt x="511" y="222"/>
                      <a:pt x="1" y="710"/>
                    </a:cubicBezTo>
                    <a:lnTo>
                      <a:pt x="1473" y="2059"/>
                    </a:lnTo>
                    <a:cubicBezTo>
                      <a:pt x="2432" y="409"/>
                      <a:pt x="4472" y="1526"/>
                      <a:pt x="619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1" name="Google Shape;4361;p57"/>
              <p:cNvSpPr/>
              <p:nvPr/>
            </p:nvSpPr>
            <p:spPr>
              <a:xfrm>
                <a:off x="3466707" y="-328516"/>
                <a:ext cx="37532" cy="23334"/>
              </a:xfrm>
              <a:custGeom>
                <a:rect b="b" l="l" r="r" t="t"/>
                <a:pathLst>
                  <a:path extrusionOk="0" h="2130" w="3426">
                    <a:moveTo>
                      <a:pt x="1473" y="1"/>
                    </a:moveTo>
                    <a:lnTo>
                      <a:pt x="1" y="1828"/>
                    </a:lnTo>
                    <a:lnTo>
                      <a:pt x="3372" y="2130"/>
                    </a:lnTo>
                    <a:cubicBezTo>
                      <a:pt x="3407" y="1917"/>
                      <a:pt x="3425" y="1704"/>
                      <a:pt x="3425" y="1509"/>
                    </a:cubicBezTo>
                    <a:cubicBezTo>
                      <a:pt x="3390" y="1172"/>
                      <a:pt x="3301" y="870"/>
                      <a:pt x="3248" y="586"/>
                    </a:cubicBezTo>
                    <a:lnTo>
                      <a:pt x="1473"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2" name="Google Shape;4362;p57"/>
              <p:cNvSpPr/>
              <p:nvPr/>
            </p:nvSpPr>
            <p:spPr>
              <a:xfrm>
                <a:off x="3148311" y="-512013"/>
                <a:ext cx="344841" cy="575576"/>
              </a:xfrm>
              <a:custGeom>
                <a:rect b="b" l="l" r="r" t="t"/>
                <a:pathLst>
                  <a:path extrusionOk="0" h="52540" w="31478">
                    <a:moveTo>
                      <a:pt x="28337" y="1"/>
                    </a:moveTo>
                    <a:cubicBezTo>
                      <a:pt x="13326" y="5785"/>
                      <a:pt x="2556" y="18986"/>
                      <a:pt x="1" y="34405"/>
                    </a:cubicBezTo>
                    <a:cubicBezTo>
                      <a:pt x="516" y="36961"/>
                      <a:pt x="764" y="39569"/>
                      <a:pt x="1154" y="42159"/>
                    </a:cubicBezTo>
                    <a:cubicBezTo>
                      <a:pt x="1172" y="42266"/>
                      <a:pt x="1438" y="42355"/>
                      <a:pt x="1687" y="42496"/>
                    </a:cubicBezTo>
                    <a:cubicBezTo>
                      <a:pt x="1687" y="41574"/>
                      <a:pt x="1704" y="40704"/>
                      <a:pt x="1704" y="39835"/>
                    </a:cubicBezTo>
                    <a:lnTo>
                      <a:pt x="2112" y="39817"/>
                    </a:lnTo>
                    <a:lnTo>
                      <a:pt x="3905" y="45513"/>
                    </a:lnTo>
                    <a:cubicBezTo>
                      <a:pt x="4490" y="45956"/>
                      <a:pt x="5289" y="46595"/>
                      <a:pt x="6122" y="47145"/>
                    </a:cubicBezTo>
                    <a:cubicBezTo>
                      <a:pt x="6548" y="47465"/>
                      <a:pt x="7045" y="47678"/>
                      <a:pt x="7560" y="47784"/>
                    </a:cubicBezTo>
                    <a:cubicBezTo>
                      <a:pt x="9813" y="48068"/>
                      <a:pt x="12492" y="48884"/>
                      <a:pt x="13557" y="50481"/>
                    </a:cubicBezTo>
                    <a:cubicBezTo>
                      <a:pt x="14515" y="51971"/>
                      <a:pt x="15810" y="52202"/>
                      <a:pt x="16751" y="52539"/>
                    </a:cubicBezTo>
                    <a:lnTo>
                      <a:pt x="18827" y="51652"/>
                    </a:lnTo>
                    <a:cubicBezTo>
                      <a:pt x="18720" y="51475"/>
                      <a:pt x="18632" y="51155"/>
                      <a:pt x="18525" y="51138"/>
                    </a:cubicBezTo>
                    <a:cubicBezTo>
                      <a:pt x="15367" y="50960"/>
                      <a:pt x="15367" y="50978"/>
                      <a:pt x="14905" y="48015"/>
                    </a:cubicBezTo>
                    <a:cubicBezTo>
                      <a:pt x="14870" y="47695"/>
                      <a:pt x="14799" y="47376"/>
                      <a:pt x="14675" y="46755"/>
                    </a:cubicBezTo>
                    <a:lnTo>
                      <a:pt x="11818" y="46152"/>
                    </a:lnTo>
                    <a:lnTo>
                      <a:pt x="12031" y="42461"/>
                    </a:lnTo>
                    <a:cubicBezTo>
                      <a:pt x="12009" y="42460"/>
                      <a:pt x="11988" y="42460"/>
                      <a:pt x="11967" y="42460"/>
                    </a:cubicBezTo>
                    <a:cubicBezTo>
                      <a:pt x="9761" y="42460"/>
                      <a:pt x="10756" y="45214"/>
                      <a:pt x="9157" y="45531"/>
                    </a:cubicBezTo>
                    <a:cubicBezTo>
                      <a:pt x="7577" y="44537"/>
                      <a:pt x="7577" y="44537"/>
                      <a:pt x="6832" y="39036"/>
                    </a:cubicBezTo>
                    <a:cubicBezTo>
                      <a:pt x="7471" y="36162"/>
                      <a:pt x="10807" y="37120"/>
                      <a:pt x="11570" y="34867"/>
                    </a:cubicBezTo>
                    <a:lnTo>
                      <a:pt x="13876" y="35683"/>
                    </a:lnTo>
                    <a:cubicBezTo>
                      <a:pt x="13930" y="37014"/>
                      <a:pt x="14213" y="38274"/>
                      <a:pt x="15651" y="39090"/>
                    </a:cubicBezTo>
                    <a:lnTo>
                      <a:pt x="14870" y="33554"/>
                    </a:lnTo>
                    <a:cubicBezTo>
                      <a:pt x="15012" y="33305"/>
                      <a:pt x="15189" y="33092"/>
                      <a:pt x="15367" y="32880"/>
                    </a:cubicBezTo>
                    <a:cubicBezTo>
                      <a:pt x="16733" y="31584"/>
                      <a:pt x="18720" y="30662"/>
                      <a:pt x="18277" y="28231"/>
                    </a:cubicBezTo>
                    <a:cubicBezTo>
                      <a:pt x="19217" y="27148"/>
                      <a:pt x="19501" y="25569"/>
                      <a:pt x="20903" y="24824"/>
                    </a:cubicBezTo>
                    <a:cubicBezTo>
                      <a:pt x="21169" y="24664"/>
                      <a:pt x="21701" y="24540"/>
                      <a:pt x="21701" y="24416"/>
                    </a:cubicBezTo>
                    <a:cubicBezTo>
                      <a:pt x="21701" y="22606"/>
                      <a:pt x="23298" y="22375"/>
                      <a:pt x="24345" y="21453"/>
                    </a:cubicBezTo>
                    <a:cubicBezTo>
                      <a:pt x="24698" y="21969"/>
                      <a:pt x="25002" y="22149"/>
                      <a:pt x="25280" y="22149"/>
                    </a:cubicBezTo>
                    <a:cubicBezTo>
                      <a:pt x="25925" y="22149"/>
                      <a:pt x="26432" y="21185"/>
                      <a:pt x="27082" y="21185"/>
                    </a:cubicBezTo>
                    <a:cubicBezTo>
                      <a:pt x="27098" y="21185"/>
                      <a:pt x="27114" y="21185"/>
                      <a:pt x="27131" y="21187"/>
                    </a:cubicBezTo>
                    <a:cubicBezTo>
                      <a:pt x="27184" y="21187"/>
                      <a:pt x="27237" y="20867"/>
                      <a:pt x="27255" y="20832"/>
                    </a:cubicBezTo>
                    <a:lnTo>
                      <a:pt x="25250" y="19909"/>
                    </a:lnTo>
                    <a:lnTo>
                      <a:pt x="25835" y="18348"/>
                    </a:lnTo>
                    <a:lnTo>
                      <a:pt x="24274" y="17851"/>
                    </a:lnTo>
                    <a:cubicBezTo>
                      <a:pt x="25161" y="17514"/>
                      <a:pt x="26048" y="17727"/>
                      <a:pt x="26829" y="17531"/>
                    </a:cubicBezTo>
                    <a:cubicBezTo>
                      <a:pt x="27610" y="17336"/>
                      <a:pt x="28266" y="16751"/>
                      <a:pt x="28976" y="16325"/>
                    </a:cubicBezTo>
                    <a:cubicBezTo>
                      <a:pt x="29774" y="15846"/>
                      <a:pt x="30573" y="15349"/>
                      <a:pt x="31478" y="14781"/>
                    </a:cubicBezTo>
                    <a:cubicBezTo>
                      <a:pt x="30466" y="12723"/>
                      <a:pt x="27769" y="12049"/>
                      <a:pt x="27698" y="9565"/>
                    </a:cubicBezTo>
                    <a:lnTo>
                      <a:pt x="25143" y="11836"/>
                    </a:lnTo>
                    <a:cubicBezTo>
                      <a:pt x="25764" y="8571"/>
                      <a:pt x="23600" y="8908"/>
                      <a:pt x="22269" y="8465"/>
                    </a:cubicBezTo>
                    <a:cubicBezTo>
                      <a:pt x="21932" y="8855"/>
                      <a:pt x="21559" y="9032"/>
                      <a:pt x="21027" y="9316"/>
                    </a:cubicBezTo>
                    <a:lnTo>
                      <a:pt x="21825" y="10132"/>
                    </a:lnTo>
                    <a:lnTo>
                      <a:pt x="20353" y="11197"/>
                    </a:lnTo>
                    <a:cubicBezTo>
                      <a:pt x="21772" y="12244"/>
                      <a:pt x="20956" y="13628"/>
                      <a:pt x="20690" y="13734"/>
                    </a:cubicBezTo>
                    <a:cubicBezTo>
                      <a:pt x="18756" y="14444"/>
                      <a:pt x="19217" y="16396"/>
                      <a:pt x="18401" y="17620"/>
                    </a:cubicBezTo>
                    <a:lnTo>
                      <a:pt x="17460" y="16910"/>
                    </a:lnTo>
                    <a:cubicBezTo>
                      <a:pt x="17052" y="16502"/>
                      <a:pt x="17886" y="16360"/>
                      <a:pt x="17851" y="16023"/>
                    </a:cubicBezTo>
                    <a:cubicBezTo>
                      <a:pt x="17833" y="15580"/>
                      <a:pt x="17744" y="15136"/>
                      <a:pt x="17673" y="14639"/>
                    </a:cubicBezTo>
                    <a:lnTo>
                      <a:pt x="14781" y="13805"/>
                    </a:lnTo>
                    <a:cubicBezTo>
                      <a:pt x="14391" y="10558"/>
                      <a:pt x="17727" y="10026"/>
                      <a:pt x="19075" y="8056"/>
                    </a:cubicBezTo>
                    <a:cubicBezTo>
                      <a:pt x="19476" y="8451"/>
                      <a:pt x="19895" y="8555"/>
                      <a:pt x="20323" y="8555"/>
                    </a:cubicBezTo>
                    <a:cubicBezTo>
                      <a:pt x="20808" y="8555"/>
                      <a:pt x="21305" y="8420"/>
                      <a:pt x="21802" y="8420"/>
                    </a:cubicBezTo>
                    <a:cubicBezTo>
                      <a:pt x="21952" y="8420"/>
                      <a:pt x="22102" y="8433"/>
                      <a:pt x="22251" y="8465"/>
                    </a:cubicBezTo>
                    <a:cubicBezTo>
                      <a:pt x="22127" y="7702"/>
                      <a:pt x="22056" y="7152"/>
                      <a:pt x="21967" y="6495"/>
                    </a:cubicBezTo>
                    <a:cubicBezTo>
                      <a:pt x="23198" y="6481"/>
                      <a:pt x="23566" y="4540"/>
                      <a:pt x="24952" y="4540"/>
                    </a:cubicBezTo>
                    <a:cubicBezTo>
                      <a:pt x="25264" y="4540"/>
                      <a:pt x="25629" y="4639"/>
                      <a:pt x="26066" y="4880"/>
                    </a:cubicBezTo>
                    <a:cubicBezTo>
                      <a:pt x="25374" y="5963"/>
                      <a:pt x="24274" y="6335"/>
                      <a:pt x="23458" y="7010"/>
                    </a:cubicBezTo>
                    <a:lnTo>
                      <a:pt x="26243" y="8376"/>
                    </a:lnTo>
                    <a:lnTo>
                      <a:pt x="28089" y="7205"/>
                    </a:lnTo>
                    <a:lnTo>
                      <a:pt x="28160" y="5324"/>
                    </a:lnTo>
                    <a:cubicBezTo>
                      <a:pt x="28332" y="5383"/>
                      <a:pt x="28506" y="5414"/>
                      <a:pt x="28690" y="5414"/>
                    </a:cubicBezTo>
                    <a:cubicBezTo>
                      <a:pt x="29226" y="5414"/>
                      <a:pt x="29853" y="5151"/>
                      <a:pt x="30804" y="4543"/>
                    </a:cubicBezTo>
                    <a:lnTo>
                      <a:pt x="29029" y="3621"/>
                    </a:lnTo>
                    <a:lnTo>
                      <a:pt x="29561" y="2733"/>
                    </a:lnTo>
                    <a:lnTo>
                      <a:pt x="28231" y="1722"/>
                    </a:lnTo>
                    <a:cubicBezTo>
                      <a:pt x="28355" y="1190"/>
                      <a:pt x="28692" y="586"/>
                      <a:pt x="28515" y="232"/>
                    </a:cubicBezTo>
                    <a:cubicBezTo>
                      <a:pt x="28479" y="161"/>
                      <a:pt x="28408" y="72"/>
                      <a:pt x="2833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63" name="Google Shape;4363;p57"/>
            <p:cNvSpPr/>
            <p:nvPr/>
          </p:nvSpPr>
          <p:spPr>
            <a:xfrm>
              <a:off x="6015523" y="3714217"/>
              <a:ext cx="557665" cy="516387"/>
            </a:xfrm>
            <a:custGeom>
              <a:rect b="b" l="l" r="r" t="t"/>
              <a:pathLst>
                <a:path extrusionOk="0" h="89534" w="96649">
                  <a:moveTo>
                    <a:pt x="48671" y="444"/>
                  </a:moveTo>
                  <a:cubicBezTo>
                    <a:pt x="70814" y="444"/>
                    <a:pt x="90084" y="16342"/>
                    <a:pt x="93207" y="38415"/>
                  </a:cubicBezTo>
                  <a:cubicBezTo>
                    <a:pt x="96649" y="62635"/>
                    <a:pt x="79314" y="85116"/>
                    <a:pt x="54526" y="88629"/>
                  </a:cubicBezTo>
                  <a:cubicBezTo>
                    <a:pt x="52344" y="88930"/>
                    <a:pt x="50161" y="89090"/>
                    <a:pt x="47961" y="89090"/>
                  </a:cubicBezTo>
                  <a:cubicBezTo>
                    <a:pt x="25817" y="89090"/>
                    <a:pt x="6548" y="73192"/>
                    <a:pt x="3425" y="51119"/>
                  </a:cubicBezTo>
                  <a:cubicBezTo>
                    <a:pt x="1" y="26899"/>
                    <a:pt x="17318" y="4418"/>
                    <a:pt x="42123" y="905"/>
                  </a:cubicBezTo>
                  <a:cubicBezTo>
                    <a:pt x="44288" y="586"/>
                    <a:pt x="46470" y="444"/>
                    <a:pt x="48671" y="444"/>
                  </a:cubicBezTo>
                  <a:close/>
                  <a:moveTo>
                    <a:pt x="48746" y="0"/>
                  </a:moveTo>
                  <a:cubicBezTo>
                    <a:pt x="48721" y="0"/>
                    <a:pt x="48696" y="0"/>
                    <a:pt x="48671" y="0"/>
                  </a:cubicBezTo>
                  <a:cubicBezTo>
                    <a:pt x="46453" y="0"/>
                    <a:pt x="44253" y="160"/>
                    <a:pt x="42052" y="462"/>
                  </a:cubicBezTo>
                  <a:cubicBezTo>
                    <a:pt x="36002" y="1313"/>
                    <a:pt x="30164" y="3336"/>
                    <a:pt x="24895" y="6441"/>
                  </a:cubicBezTo>
                  <a:cubicBezTo>
                    <a:pt x="19838" y="9404"/>
                    <a:pt x="15402" y="13326"/>
                    <a:pt x="11835" y="17974"/>
                  </a:cubicBezTo>
                  <a:cubicBezTo>
                    <a:pt x="8269" y="22570"/>
                    <a:pt x="5643" y="27822"/>
                    <a:pt x="4099" y="33447"/>
                  </a:cubicBezTo>
                  <a:cubicBezTo>
                    <a:pt x="2520" y="39213"/>
                    <a:pt x="2130" y="45246"/>
                    <a:pt x="2981" y="51190"/>
                  </a:cubicBezTo>
                  <a:cubicBezTo>
                    <a:pt x="4507" y="61925"/>
                    <a:pt x="9955" y="71737"/>
                    <a:pt x="18276" y="78728"/>
                  </a:cubicBezTo>
                  <a:cubicBezTo>
                    <a:pt x="26561" y="85703"/>
                    <a:pt x="37054" y="89534"/>
                    <a:pt x="47886" y="89534"/>
                  </a:cubicBezTo>
                  <a:cubicBezTo>
                    <a:pt x="47911" y="89534"/>
                    <a:pt x="47936" y="89534"/>
                    <a:pt x="47961" y="89534"/>
                  </a:cubicBezTo>
                  <a:cubicBezTo>
                    <a:pt x="50179" y="89534"/>
                    <a:pt x="52397" y="89374"/>
                    <a:pt x="54579" y="89072"/>
                  </a:cubicBezTo>
                  <a:cubicBezTo>
                    <a:pt x="60647" y="88221"/>
                    <a:pt x="66467" y="86198"/>
                    <a:pt x="71737" y="83093"/>
                  </a:cubicBezTo>
                  <a:cubicBezTo>
                    <a:pt x="76794" y="80112"/>
                    <a:pt x="81230" y="76208"/>
                    <a:pt x="84796" y="71560"/>
                  </a:cubicBezTo>
                  <a:cubicBezTo>
                    <a:pt x="88363" y="66964"/>
                    <a:pt x="90989" y="61712"/>
                    <a:pt x="92532" y="56105"/>
                  </a:cubicBezTo>
                  <a:cubicBezTo>
                    <a:pt x="94112" y="50321"/>
                    <a:pt x="94502" y="44288"/>
                    <a:pt x="93650" y="38362"/>
                  </a:cubicBezTo>
                  <a:cubicBezTo>
                    <a:pt x="92124" y="27609"/>
                    <a:pt x="86677" y="17797"/>
                    <a:pt x="78355" y="10824"/>
                  </a:cubicBezTo>
                  <a:cubicBezTo>
                    <a:pt x="70071" y="3831"/>
                    <a:pt x="59578" y="0"/>
                    <a:pt x="48746"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64" name="Google Shape;4364;p57"/>
          <p:cNvGrpSpPr/>
          <p:nvPr/>
        </p:nvGrpSpPr>
        <p:grpSpPr>
          <a:xfrm>
            <a:off x="6707979" y="3073628"/>
            <a:ext cx="576302" cy="511871"/>
            <a:chOff x="6644304" y="3073628"/>
            <a:chExt cx="576302" cy="511871"/>
          </a:xfrm>
        </p:grpSpPr>
        <p:grpSp>
          <p:nvGrpSpPr>
            <p:cNvPr id="4365" name="Google Shape;4365;p57"/>
            <p:cNvGrpSpPr/>
            <p:nvPr/>
          </p:nvGrpSpPr>
          <p:grpSpPr>
            <a:xfrm>
              <a:off x="6712169" y="3073651"/>
              <a:ext cx="481611" cy="506713"/>
              <a:chOff x="1833536" y="-546641"/>
              <a:chExt cx="914567" cy="962419"/>
            </a:xfrm>
          </p:grpSpPr>
          <p:grpSp>
            <p:nvGrpSpPr>
              <p:cNvPr id="4366" name="Google Shape;4366;p57"/>
              <p:cNvGrpSpPr/>
              <p:nvPr/>
            </p:nvGrpSpPr>
            <p:grpSpPr>
              <a:xfrm>
                <a:off x="1833536" y="-524249"/>
                <a:ext cx="914567" cy="940027"/>
                <a:chOff x="1833536" y="-524249"/>
                <a:chExt cx="914567" cy="940027"/>
              </a:xfrm>
            </p:grpSpPr>
            <p:sp>
              <p:nvSpPr>
                <p:cNvPr id="4367" name="Google Shape;4367;p57"/>
                <p:cNvSpPr/>
                <p:nvPr/>
              </p:nvSpPr>
              <p:spPr>
                <a:xfrm>
                  <a:off x="1833536" y="-524249"/>
                  <a:ext cx="453307" cy="599490"/>
                </a:xfrm>
                <a:custGeom>
                  <a:rect b="b" l="l" r="r" t="t"/>
                  <a:pathLst>
                    <a:path extrusionOk="0" h="54723" w="41379">
                      <a:moveTo>
                        <a:pt x="20938" y="3904"/>
                      </a:moveTo>
                      <a:lnTo>
                        <a:pt x="22677" y="6583"/>
                      </a:lnTo>
                      <a:lnTo>
                        <a:pt x="22091" y="7097"/>
                      </a:lnTo>
                      <a:lnTo>
                        <a:pt x="18951" y="4400"/>
                      </a:lnTo>
                      <a:lnTo>
                        <a:pt x="20938" y="3904"/>
                      </a:lnTo>
                      <a:close/>
                      <a:moveTo>
                        <a:pt x="25072" y="0"/>
                      </a:moveTo>
                      <a:lnTo>
                        <a:pt x="25072" y="0"/>
                      </a:lnTo>
                      <a:cubicBezTo>
                        <a:pt x="24433" y="195"/>
                        <a:pt x="23812" y="408"/>
                        <a:pt x="23191" y="621"/>
                      </a:cubicBezTo>
                      <a:lnTo>
                        <a:pt x="23493" y="1047"/>
                      </a:lnTo>
                      <a:lnTo>
                        <a:pt x="21861" y="1136"/>
                      </a:lnTo>
                      <a:cubicBezTo>
                        <a:pt x="20920" y="1491"/>
                        <a:pt x="19980" y="1899"/>
                        <a:pt x="19075" y="2307"/>
                      </a:cubicBezTo>
                      <a:lnTo>
                        <a:pt x="17709" y="4489"/>
                      </a:lnTo>
                      <a:lnTo>
                        <a:pt x="19341" y="6778"/>
                      </a:lnTo>
                      <a:lnTo>
                        <a:pt x="19341" y="6778"/>
                      </a:lnTo>
                      <a:lnTo>
                        <a:pt x="16697" y="6086"/>
                      </a:lnTo>
                      <a:lnTo>
                        <a:pt x="17017" y="4542"/>
                      </a:lnTo>
                      <a:lnTo>
                        <a:pt x="15473" y="4205"/>
                      </a:lnTo>
                      <a:cubicBezTo>
                        <a:pt x="14124" y="4968"/>
                        <a:pt x="12811" y="5820"/>
                        <a:pt x="11552" y="6725"/>
                      </a:cubicBezTo>
                      <a:lnTo>
                        <a:pt x="12581" y="6920"/>
                      </a:lnTo>
                      <a:lnTo>
                        <a:pt x="11836" y="8091"/>
                      </a:lnTo>
                      <a:cubicBezTo>
                        <a:pt x="11392" y="7967"/>
                        <a:pt x="10842" y="7772"/>
                        <a:pt x="10363" y="7612"/>
                      </a:cubicBezTo>
                      <a:cubicBezTo>
                        <a:pt x="6300" y="10753"/>
                        <a:pt x="2804" y="14567"/>
                        <a:pt x="1" y="18897"/>
                      </a:cubicBezTo>
                      <a:cubicBezTo>
                        <a:pt x="356" y="19536"/>
                        <a:pt x="498" y="20299"/>
                        <a:pt x="373" y="21026"/>
                      </a:cubicBezTo>
                      <a:cubicBezTo>
                        <a:pt x="285" y="21895"/>
                        <a:pt x="870" y="22800"/>
                        <a:pt x="977" y="23723"/>
                      </a:cubicBezTo>
                      <a:cubicBezTo>
                        <a:pt x="1101" y="24681"/>
                        <a:pt x="835" y="25710"/>
                        <a:pt x="1048" y="26633"/>
                      </a:cubicBezTo>
                      <a:cubicBezTo>
                        <a:pt x="1580" y="28922"/>
                        <a:pt x="1651" y="28904"/>
                        <a:pt x="1314" y="30696"/>
                      </a:cubicBezTo>
                      <a:cubicBezTo>
                        <a:pt x="1260" y="30998"/>
                        <a:pt x="1243" y="31335"/>
                        <a:pt x="1189" y="31654"/>
                      </a:cubicBezTo>
                      <a:cubicBezTo>
                        <a:pt x="906" y="33943"/>
                        <a:pt x="852" y="36090"/>
                        <a:pt x="2378" y="38184"/>
                      </a:cubicBezTo>
                      <a:cubicBezTo>
                        <a:pt x="3194" y="39302"/>
                        <a:pt x="4490" y="39461"/>
                        <a:pt x="5217" y="40473"/>
                      </a:cubicBezTo>
                      <a:cubicBezTo>
                        <a:pt x="5377" y="41147"/>
                        <a:pt x="5679" y="41821"/>
                        <a:pt x="5679" y="42496"/>
                      </a:cubicBezTo>
                      <a:cubicBezTo>
                        <a:pt x="5679" y="43170"/>
                        <a:pt x="7311" y="43347"/>
                        <a:pt x="6406" y="44146"/>
                      </a:cubicBezTo>
                      <a:lnTo>
                        <a:pt x="8429" y="45122"/>
                      </a:lnTo>
                      <a:lnTo>
                        <a:pt x="8429" y="45122"/>
                      </a:lnTo>
                      <a:lnTo>
                        <a:pt x="8269" y="43170"/>
                      </a:lnTo>
                      <a:lnTo>
                        <a:pt x="8269" y="43170"/>
                      </a:lnTo>
                      <a:cubicBezTo>
                        <a:pt x="8872" y="43613"/>
                        <a:pt x="9298" y="43826"/>
                        <a:pt x="9600" y="44146"/>
                      </a:cubicBezTo>
                      <a:cubicBezTo>
                        <a:pt x="10345" y="44909"/>
                        <a:pt x="10948" y="45849"/>
                        <a:pt x="11765" y="46523"/>
                      </a:cubicBezTo>
                      <a:cubicBezTo>
                        <a:pt x="12652" y="47251"/>
                        <a:pt x="13734" y="47730"/>
                        <a:pt x="13255" y="49167"/>
                      </a:cubicBezTo>
                      <a:cubicBezTo>
                        <a:pt x="15142" y="50239"/>
                        <a:pt x="17068" y="51273"/>
                        <a:pt x="19240" y="51273"/>
                      </a:cubicBezTo>
                      <a:cubicBezTo>
                        <a:pt x="19621" y="51273"/>
                        <a:pt x="20009" y="51241"/>
                        <a:pt x="20406" y="51172"/>
                      </a:cubicBezTo>
                      <a:cubicBezTo>
                        <a:pt x="21066" y="51051"/>
                        <a:pt x="21687" y="50867"/>
                        <a:pt x="22299" y="50867"/>
                      </a:cubicBezTo>
                      <a:cubicBezTo>
                        <a:pt x="22856" y="50867"/>
                        <a:pt x="23406" y="51019"/>
                        <a:pt x="23972" y="51509"/>
                      </a:cubicBezTo>
                      <a:cubicBezTo>
                        <a:pt x="24575" y="52042"/>
                        <a:pt x="25551" y="52219"/>
                        <a:pt x="26403" y="52414"/>
                      </a:cubicBezTo>
                      <a:cubicBezTo>
                        <a:pt x="26412" y="52417"/>
                        <a:pt x="26421" y="52418"/>
                        <a:pt x="26431" y="52418"/>
                      </a:cubicBezTo>
                      <a:cubicBezTo>
                        <a:pt x="26612" y="52418"/>
                        <a:pt x="26911" y="51958"/>
                        <a:pt x="27130" y="51722"/>
                      </a:cubicBezTo>
                      <a:cubicBezTo>
                        <a:pt x="29563" y="53875"/>
                        <a:pt x="30553" y="54722"/>
                        <a:pt x="31970" y="54722"/>
                      </a:cubicBezTo>
                      <a:cubicBezTo>
                        <a:pt x="32888" y="54722"/>
                        <a:pt x="33985" y="54367"/>
                        <a:pt x="35771" y="53780"/>
                      </a:cubicBezTo>
                      <a:cubicBezTo>
                        <a:pt x="35754" y="53674"/>
                        <a:pt x="35736" y="53568"/>
                        <a:pt x="35700" y="53461"/>
                      </a:cubicBezTo>
                      <a:cubicBezTo>
                        <a:pt x="35026" y="53479"/>
                        <a:pt x="34387" y="53550"/>
                        <a:pt x="33731" y="53568"/>
                      </a:cubicBezTo>
                      <a:cubicBezTo>
                        <a:pt x="33590" y="53572"/>
                        <a:pt x="33456" y="53574"/>
                        <a:pt x="33329" y="53574"/>
                      </a:cubicBezTo>
                      <a:cubicBezTo>
                        <a:pt x="31461" y="53574"/>
                        <a:pt x="31079" y="53047"/>
                        <a:pt x="30697" y="50871"/>
                      </a:cubicBezTo>
                      <a:cubicBezTo>
                        <a:pt x="30590" y="50179"/>
                        <a:pt x="30005" y="49575"/>
                        <a:pt x="29650" y="48972"/>
                      </a:cubicBezTo>
                      <a:lnTo>
                        <a:pt x="26030" y="49628"/>
                      </a:lnTo>
                      <a:lnTo>
                        <a:pt x="26030" y="49628"/>
                      </a:lnTo>
                      <a:lnTo>
                        <a:pt x="26385" y="45406"/>
                      </a:lnTo>
                      <a:lnTo>
                        <a:pt x="24167" y="45956"/>
                      </a:lnTo>
                      <a:cubicBezTo>
                        <a:pt x="23812" y="46931"/>
                        <a:pt x="24007" y="48085"/>
                        <a:pt x="22553" y="48564"/>
                      </a:cubicBezTo>
                      <a:cubicBezTo>
                        <a:pt x="22259" y="48659"/>
                        <a:pt x="21992" y="48700"/>
                        <a:pt x="21745" y="48700"/>
                      </a:cubicBezTo>
                      <a:cubicBezTo>
                        <a:pt x="20706" y="48700"/>
                        <a:pt x="20016" y="47976"/>
                        <a:pt x="19199" y="47517"/>
                      </a:cubicBezTo>
                      <a:lnTo>
                        <a:pt x="17851" y="42123"/>
                      </a:lnTo>
                      <a:cubicBezTo>
                        <a:pt x="19459" y="40109"/>
                        <a:pt x="19754" y="39740"/>
                        <a:pt x="21393" y="39740"/>
                      </a:cubicBezTo>
                      <a:cubicBezTo>
                        <a:pt x="21761" y="39740"/>
                        <a:pt x="22197" y="39758"/>
                        <a:pt x="22730" y="39781"/>
                      </a:cubicBezTo>
                      <a:lnTo>
                        <a:pt x="22890" y="38237"/>
                      </a:lnTo>
                      <a:lnTo>
                        <a:pt x="27042" y="38113"/>
                      </a:lnTo>
                      <a:lnTo>
                        <a:pt x="30324" y="41786"/>
                      </a:lnTo>
                      <a:cubicBezTo>
                        <a:pt x="30679" y="39550"/>
                        <a:pt x="29064" y="38290"/>
                        <a:pt x="28532" y="36374"/>
                      </a:cubicBezTo>
                      <a:cubicBezTo>
                        <a:pt x="29366" y="35363"/>
                        <a:pt x="30324" y="34280"/>
                        <a:pt x="31229" y="33163"/>
                      </a:cubicBezTo>
                      <a:cubicBezTo>
                        <a:pt x="32045" y="32133"/>
                        <a:pt x="31974" y="31885"/>
                        <a:pt x="30644" y="30359"/>
                      </a:cubicBezTo>
                      <a:cubicBezTo>
                        <a:pt x="31105" y="29916"/>
                        <a:pt x="31886" y="29490"/>
                        <a:pt x="31957" y="28993"/>
                      </a:cubicBezTo>
                      <a:cubicBezTo>
                        <a:pt x="32152" y="27378"/>
                        <a:pt x="33411" y="26757"/>
                        <a:pt x="34441" y="25906"/>
                      </a:cubicBezTo>
                      <a:lnTo>
                        <a:pt x="34245" y="24273"/>
                      </a:lnTo>
                      <a:lnTo>
                        <a:pt x="36588" y="22996"/>
                      </a:lnTo>
                      <a:lnTo>
                        <a:pt x="37120" y="24096"/>
                      </a:lnTo>
                      <a:lnTo>
                        <a:pt x="40438" y="20849"/>
                      </a:lnTo>
                      <a:lnTo>
                        <a:pt x="40048" y="20387"/>
                      </a:lnTo>
                      <a:lnTo>
                        <a:pt x="38184" y="21700"/>
                      </a:lnTo>
                      <a:lnTo>
                        <a:pt x="36410" y="20547"/>
                      </a:lnTo>
                      <a:cubicBezTo>
                        <a:pt x="37315" y="19429"/>
                        <a:pt x="38309" y="18631"/>
                        <a:pt x="38752" y="17584"/>
                      </a:cubicBezTo>
                      <a:cubicBezTo>
                        <a:pt x="39285" y="16377"/>
                        <a:pt x="40686" y="16271"/>
                        <a:pt x="41378" y="15295"/>
                      </a:cubicBezTo>
                      <a:cubicBezTo>
                        <a:pt x="40314" y="14177"/>
                        <a:pt x="39285" y="13663"/>
                        <a:pt x="37989" y="13521"/>
                      </a:cubicBezTo>
                      <a:cubicBezTo>
                        <a:pt x="37031" y="13467"/>
                        <a:pt x="36162" y="12971"/>
                        <a:pt x="35647" y="12154"/>
                      </a:cubicBezTo>
                      <a:cubicBezTo>
                        <a:pt x="35257" y="11622"/>
                        <a:pt x="34813" y="11161"/>
                        <a:pt x="34281" y="10770"/>
                      </a:cubicBezTo>
                      <a:cubicBezTo>
                        <a:pt x="34068" y="10593"/>
                        <a:pt x="33678" y="10628"/>
                        <a:pt x="33323" y="10557"/>
                      </a:cubicBezTo>
                      <a:lnTo>
                        <a:pt x="32773" y="12509"/>
                      </a:lnTo>
                      <a:cubicBezTo>
                        <a:pt x="31022" y="12013"/>
                        <a:pt x="29978" y="9739"/>
                        <a:pt x="28235" y="9739"/>
                      </a:cubicBezTo>
                      <a:cubicBezTo>
                        <a:pt x="27735" y="9739"/>
                        <a:pt x="27176" y="9927"/>
                        <a:pt x="26527" y="10398"/>
                      </a:cubicBezTo>
                      <a:cubicBezTo>
                        <a:pt x="26793" y="11711"/>
                        <a:pt x="25942" y="13290"/>
                        <a:pt x="27343" y="14479"/>
                      </a:cubicBezTo>
                      <a:cubicBezTo>
                        <a:pt x="27538" y="14638"/>
                        <a:pt x="27609" y="15295"/>
                        <a:pt x="27485" y="15419"/>
                      </a:cubicBezTo>
                      <a:cubicBezTo>
                        <a:pt x="26154" y="16590"/>
                        <a:pt x="27095" y="18169"/>
                        <a:pt x="26935" y="19447"/>
                      </a:cubicBezTo>
                      <a:cubicBezTo>
                        <a:pt x="26757" y="19471"/>
                        <a:pt x="26594" y="19483"/>
                        <a:pt x="26444" y="19483"/>
                      </a:cubicBezTo>
                      <a:cubicBezTo>
                        <a:pt x="24534" y="19483"/>
                        <a:pt x="24803" y="17604"/>
                        <a:pt x="24309" y="16732"/>
                      </a:cubicBezTo>
                      <a:cubicBezTo>
                        <a:pt x="23538" y="16756"/>
                        <a:pt x="22881" y="16829"/>
                        <a:pt x="22272" y="16829"/>
                      </a:cubicBezTo>
                      <a:cubicBezTo>
                        <a:pt x="21985" y="16829"/>
                        <a:pt x="21708" y="16813"/>
                        <a:pt x="21435" y="16768"/>
                      </a:cubicBezTo>
                      <a:cubicBezTo>
                        <a:pt x="20583" y="16626"/>
                        <a:pt x="19767" y="16235"/>
                        <a:pt x="18968" y="15880"/>
                      </a:cubicBezTo>
                      <a:cubicBezTo>
                        <a:pt x="18099" y="15508"/>
                        <a:pt x="17904" y="14745"/>
                        <a:pt x="18117" y="13929"/>
                      </a:cubicBezTo>
                      <a:cubicBezTo>
                        <a:pt x="18489" y="12562"/>
                        <a:pt x="19820" y="11799"/>
                        <a:pt x="20317" y="10433"/>
                      </a:cubicBezTo>
                      <a:cubicBezTo>
                        <a:pt x="20420" y="10159"/>
                        <a:pt x="20643" y="10069"/>
                        <a:pt x="20926" y="10069"/>
                      </a:cubicBezTo>
                      <a:cubicBezTo>
                        <a:pt x="21466" y="10069"/>
                        <a:pt x="22224" y="10398"/>
                        <a:pt x="22783" y="10398"/>
                      </a:cubicBezTo>
                      <a:cubicBezTo>
                        <a:pt x="23422" y="10398"/>
                        <a:pt x="24078" y="10114"/>
                        <a:pt x="25445" y="9777"/>
                      </a:cubicBezTo>
                      <a:lnTo>
                        <a:pt x="22925" y="8836"/>
                      </a:lnTo>
                      <a:cubicBezTo>
                        <a:pt x="23351" y="8002"/>
                        <a:pt x="23759" y="7435"/>
                        <a:pt x="23972" y="6796"/>
                      </a:cubicBezTo>
                      <a:cubicBezTo>
                        <a:pt x="24489" y="5333"/>
                        <a:pt x="24808" y="4715"/>
                        <a:pt x="25467" y="4715"/>
                      </a:cubicBezTo>
                      <a:cubicBezTo>
                        <a:pt x="25870" y="4715"/>
                        <a:pt x="26401" y="4947"/>
                        <a:pt x="27184" y="5359"/>
                      </a:cubicBezTo>
                      <a:cubicBezTo>
                        <a:pt x="27485" y="5518"/>
                        <a:pt x="27787" y="5713"/>
                        <a:pt x="28177" y="5944"/>
                      </a:cubicBezTo>
                      <a:lnTo>
                        <a:pt x="26012" y="8694"/>
                      </a:lnTo>
                      <a:cubicBezTo>
                        <a:pt x="26754" y="8600"/>
                        <a:pt x="27262" y="8535"/>
                        <a:pt x="27696" y="8535"/>
                      </a:cubicBezTo>
                      <a:cubicBezTo>
                        <a:pt x="28642" y="8535"/>
                        <a:pt x="29231" y="8844"/>
                        <a:pt x="31105" y="9830"/>
                      </a:cubicBezTo>
                      <a:lnTo>
                        <a:pt x="32844" y="8304"/>
                      </a:lnTo>
                      <a:lnTo>
                        <a:pt x="31886" y="7346"/>
                      </a:lnTo>
                      <a:lnTo>
                        <a:pt x="32861" y="5341"/>
                      </a:lnTo>
                      <a:lnTo>
                        <a:pt x="25232" y="2005"/>
                      </a:lnTo>
                      <a:lnTo>
                        <a:pt x="21577" y="2733"/>
                      </a:lnTo>
                      <a:lnTo>
                        <a:pt x="21452" y="2218"/>
                      </a:lnTo>
                      <a:lnTo>
                        <a:pt x="24540" y="1437"/>
                      </a:lnTo>
                      <a:lnTo>
                        <a:pt x="25072"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8" name="Google Shape;4368;p57"/>
                <p:cNvSpPr/>
                <p:nvPr/>
              </p:nvSpPr>
              <p:spPr>
                <a:xfrm>
                  <a:off x="2215098" y="11844"/>
                  <a:ext cx="361756" cy="403933"/>
                </a:xfrm>
                <a:custGeom>
                  <a:rect b="b" l="l" r="r" t="t"/>
                  <a:pathLst>
                    <a:path extrusionOk="0" h="36872" w="33022">
                      <a:moveTo>
                        <a:pt x="11233" y="0"/>
                      </a:moveTo>
                      <a:cubicBezTo>
                        <a:pt x="10639" y="505"/>
                        <a:pt x="10418" y="1084"/>
                        <a:pt x="9687" y="1084"/>
                      </a:cubicBezTo>
                      <a:cubicBezTo>
                        <a:pt x="9544" y="1084"/>
                        <a:pt x="9381" y="1061"/>
                        <a:pt x="9192" y="1012"/>
                      </a:cubicBezTo>
                      <a:cubicBezTo>
                        <a:pt x="8542" y="845"/>
                        <a:pt x="7805" y="576"/>
                        <a:pt x="7089" y="576"/>
                      </a:cubicBezTo>
                      <a:cubicBezTo>
                        <a:pt x="6437" y="576"/>
                        <a:pt x="5804" y="799"/>
                        <a:pt x="5271" y="1526"/>
                      </a:cubicBezTo>
                      <a:lnTo>
                        <a:pt x="4632" y="231"/>
                      </a:lnTo>
                      <a:cubicBezTo>
                        <a:pt x="3940" y="1030"/>
                        <a:pt x="3780" y="2165"/>
                        <a:pt x="2591" y="2325"/>
                      </a:cubicBezTo>
                      <a:cubicBezTo>
                        <a:pt x="1208" y="2502"/>
                        <a:pt x="2538" y="4649"/>
                        <a:pt x="959" y="4844"/>
                      </a:cubicBezTo>
                      <a:lnTo>
                        <a:pt x="2006" y="8961"/>
                      </a:lnTo>
                      <a:lnTo>
                        <a:pt x="1" y="12190"/>
                      </a:lnTo>
                      <a:cubicBezTo>
                        <a:pt x="1190" y="12935"/>
                        <a:pt x="143" y="14302"/>
                        <a:pt x="640" y="15153"/>
                      </a:cubicBezTo>
                      <a:cubicBezTo>
                        <a:pt x="1882" y="15987"/>
                        <a:pt x="3071" y="16697"/>
                        <a:pt x="4135" y="17531"/>
                      </a:cubicBezTo>
                      <a:cubicBezTo>
                        <a:pt x="5058" y="18276"/>
                        <a:pt x="5732" y="19359"/>
                        <a:pt x="6726" y="19980"/>
                      </a:cubicBezTo>
                      <a:cubicBezTo>
                        <a:pt x="7808" y="20654"/>
                        <a:pt x="9121" y="20973"/>
                        <a:pt x="10044" y="21364"/>
                      </a:cubicBezTo>
                      <a:cubicBezTo>
                        <a:pt x="11250" y="25161"/>
                        <a:pt x="11587" y="28638"/>
                        <a:pt x="10878" y="32152"/>
                      </a:cubicBezTo>
                      <a:cubicBezTo>
                        <a:pt x="11091" y="32506"/>
                        <a:pt x="11623" y="32968"/>
                        <a:pt x="11605" y="33394"/>
                      </a:cubicBezTo>
                      <a:cubicBezTo>
                        <a:pt x="11552" y="34405"/>
                        <a:pt x="11605" y="35416"/>
                        <a:pt x="11783" y="36428"/>
                      </a:cubicBezTo>
                      <a:cubicBezTo>
                        <a:pt x="11800" y="36587"/>
                        <a:pt x="11836" y="36729"/>
                        <a:pt x="11871" y="36871"/>
                      </a:cubicBezTo>
                      <a:cubicBezTo>
                        <a:pt x="12634" y="36712"/>
                        <a:pt x="13379" y="36552"/>
                        <a:pt x="14125" y="36357"/>
                      </a:cubicBezTo>
                      <a:lnTo>
                        <a:pt x="14568" y="36233"/>
                      </a:lnTo>
                      <a:cubicBezTo>
                        <a:pt x="15172" y="34139"/>
                        <a:pt x="15828" y="32045"/>
                        <a:pt x="17798" y="30785"/>
                      </a:cubicBezTo>
                      <a:cubicBezTo>
                        <a:pt x="18543" y="30324"/>
                        <a:pt x="18951" y="29845"/>
                        <a:pt x="19235" y="29117"/>
                      </a:cubicBezTo>
                      <a:cubicBezTo>
                        <a:pt x="19377" y="28763"/>
                        <a:pt x="19465" y="28230"/>
                        <a:pt x="19732" y="28124"/>
                      </a:cubicBezTo>
                      <a:cubicBezTo>
                        <a:pt x="22233" y="27059"/>
                        <a:pt x="23334" y="24930"/>
                        <a:pt x="24008" y="22535"/>
                      </a:cubicBezTo>
                      <a:cubicBezTo>
                        <a:pt x="24345" y="21346"/>
                        <a:pt x="25232" y="20423"/>
                        <a:pt x="26403" y="20051"/>
                      </a:cubicBezTo>
                      <a:cubicBezTo>
                        <a:pt x="28550" y="19447"/>
                        <a:pt x="29065" y="17904"/>
                        <a:pt x="29615" y="16147"/>
                      </a:cubicBezTo>
                      <a:cubicBezTo>
                        <a:pt x="30449" y="13503"/>
                        <a:pt x="30999" y="10735"/>
                        <a:pt x="32844" y="8517"/>
                      </a:cubicBezTo>
                      <a:cubicBezTo>
                        <a:pt x="32933" y="8429"/>
                        <a:pt x="32986" y="8340"/>
                        <a:pt x="33021" y="8216"/>
                      </a:cubicBezTo>
                      <a:cubicBezTo>
                        <a:pt x="33021" y="7683"/>
                        <a:pt x="33021" y="7133"/>
                        <a:pt x="33021" y="6424"/>
                      </a:cubicBezTo>
                      <a:cubicBezTo>
                        <a:pt x="32898" y="6449"/>
                        <a:pt x="32778" y="6461"/>
                        <a:pt x="32662" y="6461"/>
                      </a:cubicBezTo>
                      <a:cubicBezTo>
                        <a:pt x="31610" y="6461"/>
                        <a:pt x="30838" y="5512"/>
                        <a:pt x="29835" y="5512"/>
                      </a:cubicBezTo>
                      <a:cubicBezTo>
                        <a:pt x="29647" y="5512"/>
                        <a:pt x="29450" y="5546"/>
                        <a:pt x="29242" y="5625"/>
                      </a:cubicBezTo>
                      <a:cubicBezTo>
                        <a:pt x="28763" y="5810"/>
                        <a:pt x="28295" y="5881"/>
                        <a:pt x="27833" y="5881"/>
                      </a:cubicBezTo>
                      <a:cubicBezTo>
                        <a:pt x="27010" y="5881"/>
                        <a:pt x="26203" y="5659"/>
                        <a:pt x="25374" y="5465"/>
                      </a:cubicBezTo>
                      <a:cubicBezTo>
                        <a:pt x="25322" y="5454"/>
                        <a:pt x="25270" y="5449"/>
                        <a:pt x="25215" y="5449"/>
                      </a:cubicBezTo>
                      <a:cubicBezTo>
                        <a:pt x="24767" y="5449"/>
                        <a:pt x="24231" y="5812"/>
                        <a:pt x="23582" y="6033"/>
                      </a:cubicBezTo>
                      <a:lnTo>
                        <a:pt x="20637" y="2112"/>
                      </a:lnTo>
                      <a:lnTo>
                        <a:pt x="16467" y="2201"/>
                      </a:lnTo>
                      <a:lnTo>
                        <a:pt x="11233"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69" name="Google Shape;4369;p57"/>
                <p:cNvSpPr/>
                <p:nvPr/>
              </p:nvSpPr>
              <p:spPr>
                <a:xfrm>
                  <a:off x="2637874" y="-333183"/>
                  <a:ext cx="110229" cy="289442"/>
                </a:xfrm>
                <a:custGeom>
                  <a:rect b="b" l="l" r="r" t="t"/>
                  <a:pathLst>
                    <a:path extrusionOk="0" h="26421" w="10062">
                      <a:moveTo>
                        <a:pt x="2520" y="1"/>
                      </a:moveTo>
                      <a:lnTo>
                        <a:pt x="2254" y="19"/>
                      </a:lnTo>
                      <a:cubicBezTo>
                        <a:pt x="2077" y="515"/>
                        <a:pt x="2041" y="1474"/>
                        <a:pt x="1545" y="1864"/>
                      </a:cubicBezTo>
                      <a:cubicBezTo>
                        <a:pt x="107" y="3035"/>
                        <a:pt x="214" y="4401"/>
                        <a:pt x="586" y="5927"/>
                      </a:cubicBezTo>
                      <a:cubicBezTo>
                        <a:pt x="746" y="6566"/>
                        <a:pt x="1012" y="7311"/>
                        <a:pt x="835" y="7897"/>
                      </a:cubicBezTo>
                      <a:cubicBezTo>
                        <a:pt x="1" y="10523"/>
                        <a:pt x="799" y="13202"/>
                        <a:pt x="72" y="15917"/>
                      </a:cubicBezTo>
                      <a:lnTo>
                        <a:pt x="1686" y="15846"/>
                      </a:lnTo>
                      <a:cubicBezTo>
                        <a:pt x="1811" y="17177"/>
                        <a:pt x="2698" y="18241"/>
                        <a:pt x="1970" y="19590"/>
                      </a:cubicBezTo>
                      <a:cubicBezTo>
                        <a:pt x="1740" y="20051"/>
                        <a:pt x="2024" y="21293"/>
                        <a:pt x="2414" y="21506"/>
                      </a:cubicBezTo>
                      <a:cubicBezTo>
                        <a:pt x="4596" y="22642"/>
                        <a:pt x="4632" y="25587"/>
                        <a:pt x="6885" y="26421"/>
                      </a:cubicBezTo>
                      <a:lnTo>
                        <a:pt x="10061" y="24079"/>
                      </a:lnTo>
                      <a:cubicBezTo>
                        <a:pt x="9973" y="15491"/>
                        <a:pt x="7364" y="7098"/>
                        <a:pt x="2520"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0" name="Google Shape;4370;p57"/>
                <p:cNvSpPr/>
                <p:nvPr/>
              </p:nvSpPr>
              <p:spPr>
                <a:xfrm>
                  <a:off x="2134042" y="-54389"/>
                  <a:ext cx="90203" cy="22195"/>
                </a:xfrm>
                <a:custGeom>
                  <a:rect b="b" l="l" r="r" t="t"/>
                  <a:pathLst>
                    <a:path extrusionOk="0" h="2026" w="8234">
                      <a:moveTo>
                        <a:pt x="3405" y="1"/>
                      </a:moveTo>
                      <a:cubicBezTo>
                        <a:pt x="2255" y="1"/>
                        <a:pt x="1201" y="655"/>
                        <a:pt x="1" y="919"/>
                      </a:cubicBezTo>
                      <a:cubicBezTo>
                        <a:pt x="371" y="1711"/>
                        <a:pt x="675" y="1974"/>
                        <a:pt x="943" y="1974"/>
                      </a:cubicBezTo>
                      <a:cubicBezTo>
                        <a:pt x="1419" y="1974"/>
                        <a:pt x="1781" y="1142"/>
                        <a:pt x="2201" y="972"/>
                      </a:cubicBezTo>
                      <a:cubicBezTo>
                        <a:pt x="2266" y="967"/>
                        <a:pt x="2330" y="964"/>
                        <a:pt x="2394" y="964"/>
                      </a:cubicBezTo>
                      <a:cubicBezTo>
                        <a:pt x="3717" y="964"/>
                        <a:pt x="4976" y="2025"/>
                        <a:pt x="6356" y="2025"/>
                      </a:cubicBezTo>
                      <a:cubicBezTo>
                        <a:pt x="6954" y="2025"/>
                        <a:pt x="7575" y="1826"/>
                        <a:pt x="8234" y="1256"/>
                      </a:cubicBezTo>
                      <a:cubicBezTo>
                        <a:pt x="7932" y="936"/>
                        <a:pt x="7684" y="440"/>
                        <a:pt x="7400" y="422"/>
                      </a:cubicBezTo>
                      <a:cubicBezTo>
                        <a:pt x="7374" y="421"/>
                        <a:pt x="7348" y="420"/>
                        <a:pt x="7322" y="420"/>
                      </a:cubicBezTo>
                      <a:cubicBezTo>
                        <a:pt x="6763" y="420"/>
                        <a:pt x="6090" y="679"/>
                        <a:pt x="5591" y="679"/>
                      </a:cubicBezTo>
                      <a:cubicBezTo>
                        <a:pt x="5418" y="679"/>
                        <a:pt x="5266" y="648"/>
                        <a:pt x="5147" y="564"/>
                      </a:cubicBezTo>
                      <a:cubicBezTo>
                        <a:pt x="4527" y="150"/>
                        <a:pt x="3955" y="1"/>
                        <a:pt x="340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1" name="Google Shape;4371;p57"/>
                <p:cNvSpPr/>
                <p:nvPr/>
              </p:nvSpPr>
              <p:spPr>
                <a:xfrm>
                  <a:off x="2238816" y="-47827"/>
                  <a:ext cx="72325" cy="27026"/>
                </a:xfrm>
                <a:custGeom>
                  <a:rect b="b" l="l" r="r" t="t"/>
                  <a:pathLst>
                    <a:path extrusionOk="0" h="2467" w="6602">
                      <a:moveTo>
                        <a:pt x="6601" y="0"/>
                      </a:moveTo>
                      <a:cubicBezTo>
                        <a:pt x="4188" y="231"/>
                        <a:pt x="2254" y="391"/>
                        <a:pt x="338" y="604"/>
                      </a:cubicBezTo>
                      <a:cubicBezTo>
                        <a:pt x="231" y="621"/>
                        <a:pt x="160" y="976"/>
                        <a:pt x="1" y="1384"/>
                      </a:cubicBezTo>
                      <a:lnTo>
                        <a:pt x="1438" y="2467"/>
                      </a:lnTo>
                      <a:cubicBezTo>
                        <a:pt x="2573" y="621"/>
                        <a:pt x="4862" y="1491"/>
                        <a:pt x="660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2" name="Google Shape;4372;p57"/>
              <p:cNvSpPr/>
              <p:nvPr/>
            </p:nvSpPr>
            <p:spPr>
              <a:xfrm>
                <a:off x="2128411" y="-546641"/>
                <a:ext cx="194386" cy="108115"/>
              </a:xfrm>
              <a:custGeom>
                <a:rect b="b" l="l" r="r" t="t"/>
                <a:pathLst>
                  <a:path extrusionOk="0" h="9869" w="17744">
                    <a:moveTo>
                      <a:pt x="11775" y="1"/>
                    </a:moveTo>
                    <a:cubicBezTo>
                      <a:pt x="7969" y="1"/>
                      <a:pt x="4175" y="474"/>
                      <a:pt x="479" y="1405"/>
                    </a:cubicBezTo>
                    <a:lnTo>
                      <a:pt x="0" y="1530"/>
                    </a:lnTo>
                    <a:cubicBezTo>
                      <a:pt x="266" y="1749"/>
                      <a:pt x="570" y="1886"/>
                      <a:pt x="955" y="1886"/>
                    </a:cubicBezTo>
                    <a:cubicBezTo>
                      <a:pt x="1161" y="1886"/>
                      <a:pt x="1391" y="1847"/>
                      <a:pt x="1651" y="1760"/>
                    </a:cubicBezTo>
                    <a:cubicBezTo>
                      <a:pt x="2029" y="1630"/>
                      <a:pt x="2392" y="1564"/>
                      <a:pt x="2739" y="1564"/>
                    </a:cubicBezTo>
                    <a:cubicBezTo>
                      <a:pt x="3580" y="1564"/>
                      <a:pt x="4337" y="1950"/>
                      <a:pt x="5040" y="2754"/>
                    </a:cubicBezTo>
                    <a:cubicBezTo>
                      <a:pt x="5749" y="3588"/>
                      <a:pt x="7204" y="3428"/>
                      <a:pt x="7967" y="4422"/>
                    </a:cubicBezTo>
                    <a:cubicBezTo>
                      <a:pt x="8017" y="4486"/>
                      <a:pt x="8125" y="4504"/>
                      <a:pt x="8257" y="4504"/>
                    </a:cubicBezTo>
                    <a:cubicBezTo>
                      <a:pt x="8429" y="4504"/>
                      <a:pt x="8642" y="4473"/>
                      <a:pt x="8821" y="4473"/>
                    </a:cubicBezTo>
                    <a:cubicBezTo>
                      <a:pt x="8844" y="4473"/>
                      <a:pt x="8868" y="4474"/>
                      <a:pt x="8890" y="4475"/>
                    </a:cubicBezTo>
                    <a:lnTo>
                      <a:pt x="8233" y="6054"/>
                    </a:lnTo>
                    <a:cubicBezTo>
                      <a:pt x="9475" y="6533"/>
                      <a:pt x="11019" y="6640"/>
                      <a:pt x="11605" y="7420"/>
                    </a:cubicBezTo>
                    <a:cubicBezTo>
                      <a:pt x="13095" y="9479"/>
                      <a:pt x="15065" y="9745"/>
                      <a:pt x="17744" y="9869"/>
                    </a:cubicBezTo>
                    <a:cubicBezTo>
                      <a:pt x="17105" y="8982"/>
                      <a:pt x="16271" y="8325"/>
                      <a:pt x="16342" y="7828"/>
                    </a:cubicBezTo>
                    <a:cubicBezTo>
                      <a:pt x="16502" y="6888"/>
                      <a:pt x="16892" y="6125"/>
                      <a:pt x="15632" y="5717"/>
                    </a:cubicBezTo>
                    <a:lnTo>
                      <a:pt x="16857" y="4706"/>
                    </a:lnTo>
                    <a:lnTo>
                      <a:pt x="16484" y="3215"/>
                    </a:lnTo>
                    <a:cubicBezTo>
                      <a:pt x="16786" y="3073"/>
                      <a:pt x="17123" y="3002"/>
                      <a:pt x="17336" y="2772"/>
                    </a:cubicBezTo>
                    <a:cubicBezTo>
                      <a:pt x="17531" y="2559"/>
                      <a:pt x="17549" y="2222"/>
                      <a:pt x="17744" y="1689"/>
                    </a:cubicBezTo>
                    <a:cubicBezTo>
                      <a:pt x="16928" y="1441"/>
                      <a:pt x="16218" y="1281"/>
                      <a:pt x="15579" y="660"/>
                    </a:cubicBezTo>
                    <a:cubicBezTo>
                      <a:pt x="15384" y="465"/>
                      <a:pt x="15171" y="270"/>
                      <a:pt x="14940" y="110"/>
                    </a:cubicBezTo>
                    <a:cubicBezTo>
                      <a:pt x="13885" y="37"/>
                      <a:pt x="12830" y="1"/>
                      <a:pt x="11775"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3" name="Google Shape;4373;p57"/>
              <p:cNvSpPr/>
              <p:nvPr/>
            </p:nvSpPr>
            <p:spPr>
              <a:xfrm>
                <a:off x="2511333" y="-459604"/>
                <a:ext cx="149109" cy="146063"/>
              </a:xfrm>
              <a:custGeom>
                <a:rect b="b" l="l" r="r" t="t"/>
                <a:pathLst>
                  <a:path extrusionOk="0" h="13333" w="13611">
                    <a:moveTo>
                      <a:pt x="1947" y="1"/>
                    </a:moveTo>
                    <a:cubicBezTo>
                      <a:pt x="1321" y="1"/>
                      <a:pt x="678" y="263"/>
                      <a:pt x="1" y="842"/>
                    </a:cubicBezTo>
                    <a:lnTo>
                      <a:pt x="1420" y="2634"/>
                    </a:lnTo>
                    <a:lnTo>
                      <a:pt x="5856" y="2829"/>
                    </a:lnTo>
                    <a:lnTo>
                      <a:pt x="5342" y="5224"/>
                    </a:lnTo>
                    <a:lnTo>
                      <a:pt x="8802" y="7105"/>
                    </a:lnTo>
                    <a:lnTo>
                      <a:pt x="7453" y="8702"/>
                    </a:lnTo>
                    <a:lnTo>
                      <a:pt x="9884" y="12925"/>
                    </a:lnTo>
                    <a:lnTo>
                      <a:pt x="12386" y="13333"/>
                    </a:lnTo>
                    <a:cubicBezTo>
                      <a:pt x="11889" y="12109"/>
                      <a:pt x="13610" y="10813"/>
                      <a:pt x="11694" y="9891"/>
                    </a:cubicBezTo>
                    <a:cubicBezTo>
                      <a:pt x="11605" y="9181"/>
                      <a:pt x="11232" y="8436"/>
                      <a:pt x="11179" y="7726"/>
                    </a:cubicBezTo>
                    <a:cubicBezTo>
                      <a:pt x="8713" y="4852"/>
                      <a:pt x="5892" y="2297"/>
                      <a:pt x="2769" y="150"/>
                    </a:cubicBezTo>
                    <a:cubicBezTo>
                      <a:pt x="2497" y="52"/>
                      <a:pt x="2224" y="1"/>
                      <a:pt x="194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4" name="Google Shape;4374;p57"/>
              <p:cNvSpPr/>
              <p:nvPr/>
            </p:nvSpPr>
            <p:spPr>
              <a:xfrm>
                <a:off x="2278079" y="-341148"/>
                <a:ext cx="40051" cy="28001"/>
              </a:xfrm>
              <a:custGeom>
                <a:rect b="b" l="l" r="r" t="t"/>
                <a:pathLst>
                  <a:path extrusionOk="0" h="2556" w="3656">
                    <a:moveTo>
                      <a:pt x="498" y="0"/>
                    </a:moveTo>
                    <a:cubicBezTo>
                      <a:pt x="444" y="426"/>
                      <a:pt x="373" y="852"/>
                      <a:pt x="302" y="1278"/>
                    </a:cubicBezTo>
                    <a:cubicBezTo>
                      <a:pt x="231" y="1686"/>
                      <a:pt x="107" y="2076"/>
                      <a:pt x="1" y="2555"/>
                    </a:cubicBezTo>
                    <a:lnTo>
                      <a:pt x="3656" y="2467"/>
                    </a:lnTo>
                    <a:lnTo>
                      <a:pt x="3319" y="1100"/>
                    </a:lnTo>
                    <a:lnTo>
                      <a:pt x="498"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75" name="Google Shape;4375;p57"/>
              <p:cNvSpPr/>
              <p:nvPr/>
            </p:nvSpPr>
            <p:spPr>
              <a:xfrm>
                <a:off x="2357973" y="-515102"/>
                <a:ext cx="46077" cy="20902"/>
              </a:xfrm>
              <a:custGeom>
                <a:rect b="b" l="l" r="r" t="t"/>
                <a:pathLst>
                  <a:path extrusionOk="0" h="1908" w="4206">
                    <a:moveTo>
                      <a:pt x="2533" y="1"/>
                    </a:moveTo>
                    <a:cubicBezTo>
                      <a:pt x="1985" y="1"/>
                      <a:pt x="1354" y="226"/>
                      <a:pt x="0" y="709"/>
                    </a:cubicBezTo>
                    <a:cubicBezTo>
                      <a:pt x="1204" y="1500"/>
                      <a:pt x="1825" y="1908"/>
                      <a:pt x="2340" y="1908"/>
                    </a:cubicBezTo>
                    <a:cubicBezTo>
                      <a:pt x="2889" y="1908"/>
                      <a:pt x="3319" y="1447"/>
                      <a:pt x="4206" y="496"/>
                    </a:cubicBezTo>
                    <a:cubicBezTo>
                      <a:pt x="3427" y="173"/>
                      <a:pt x="3012" y="1"/>
                      <a:pt x="253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76" name="Google Shape;4376;p57"/>
            <p:cNvSpPr/>
            <p:nvPr/>
          </p:nvSpPr>
          <p:spPr>
            <a:xfrm>
              <a:off x="6644304" y="3073628"/>
              <a:ext cx="576302" cy="511871"/>
            </a:xfrm>
            <a:custGeom>
              <a:rect b="b" l="l" r="r" t="t"/>
              <a:pathLst>
                <a:path extrusionOk="0" h="88751" w="99879">
                  <a:moveTo>
                    <a:pt x="50483" y="1"/>
                  </a:moveTo>
                  <a:cubicBezTo>
                    <a:pt x="46751" y="1"/>
                    <a:pt x="42953" y="456"/>
                    <a:pt x="39160" y="1409"/>
                  </a:cubicBezTo>
                  <a:cubicBezTo>
                    <a:pt x="14870" y="7513"/>
                    <a:pt x="1" y="31697"/>
                    <a:pt x="5963" y="55420"/>
                  </a:cubicBezTo>
                  <a:cubicBezTo>
                    <a:pt x="10993" y="75452"/>
                    <a:pt x="29236" y="88750"/>
                    <a:pt x="49406" y="88750"/>
                  </a:cubicBezTo>
                  <a:cubicBezTo>
                    <a:pt x="53141" y="88750"/>
                    <a:pt x="56941" y="88294"/>
                    <a:pt x="60736" y="87341"/>
                  </a:cubicBezTo>
                  <a:cubicBezTo>
                    <a:pt x="85027" y="81237"/>
                    <a:pt x="99878" y="57053"/>
                    <a:pt x="93917" y="33330"/>
                  </a:cubicBezTo>
                  <a:cubicBezTo>
                    <a:pt x="88901" y="13311"/>
                    <a:pt x="70655" y="1"/>
                    <a:pt x="5048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77" name="Google Shape;4377;p57"/>
          <p:cNvGrpSpPr/>
          <p:nvPr/>
        </p:nvGrpSpPr>
        <p:grpSpPr>
          <a:xfrm>
            <a:off x="6715725" y="3714143"/>
            <a:ext cx="560636" cy="516497"/>
            <a:chOff x="6652051" y="3714143"/>
            <a:chExt cx="560636" cy="516497"/>
          </a:xfrm>
        </p:grpSpPr>
        <p:grpSp>
          <p:nvGrpSpPr>
            <p:cNvPr id="4378" name="Google Shape;4378;p57"/>
            <p:cNvGrpSpPr/>
            <p:nvPr/>
          </p:nvGrpSpPr>
          <p:grpSpPr>
            <a:xfrm>
              <a:off x="6669657" y="3716715"/>
              <a:ext cx="466768" cy="464314"/>
              <a:chOff x="3139766" y="765669"/>
              <a:chExt cx="886380" cy="881888"/>
            </a:xfrm>
          </p:grpSpPr>
          <p:grpSp>
            <p:nvGrpSpPr>
              <p:cNvPr id="4379" name="Google Shape;4379;p57"/>
              <p:cNvGrpSpPr/>
              <p:nvPr/>
            </p:nvGrpSpPr>
            <p:grpSpPr>
              <a:xfrm>
                <a:off x="3139766" y="765669"/>
                <a:ext cx="886380" cy="881888"/>
                <a:chOff x="3139766" y="765669"/>
                <a:chExt cx="886380" cy="881888"/>
              </a:xfrm>
            </p:grpSpPr>
            <p:sp>
              <p:nvSpPr>
                <p:cNvPr id="4380" name="Google Shape;4380;p57"/>
                <p:cNvSpPr/>
                <p:nvPr/>
              </p:nvSpPr>
              <p:spPr>
                <a:xfrm>
                  <a:off x="3139766" y="765669"/>
                  <a:ext cx="733591" cy="881888"/>
                </a:xfrm>
                <a:custGeom>
                  <a:rect b="b" l="l" r="r" t="t"/>
                  <a:pathLst>
                    <a:path extrusionOk="0" h="80501" w="66964">
                      <a:moveTo>
                        <a:pt x="45863" y="0"/>
                      </a:moveTo>
                      <a:cubicBezTo>
                        <a:pt x="43461" y="0"/>
                        <a:pt x="41054" y="188"/>
                        <a:pt x="38663" y="566"/>
                      </a:cubicBezTo>
                      <a:cubicBezTo>
                        <a:pt x="20352" y="3441"/>
                        <a:pt x="6281" y="16660"/>
                        <a:pt x="1757" y="33161"/>
                      </a:cubicBezTo>
                      <a:lnTo>
                        <a:pt x="4081" y="32487"/>
                      </a:lnTo>
                      <a:lnTo>
                        <a:pt x="4081" y="32487"/>
                      </a:lnTo>
                      <a:cubicBezTo>
                        <a:pt x="4756" y="33871"/>
                        <a:pt x="3939" y="34971"/>
                        <a:pt x="3496" y="36213"/>
                      </a:cubicBezTo>
                      <a:cubicBezTo>
                        <a:pt x="3088" y="37384"/>
                        <a:pt x="2129" y="37207"/>
                        <a:pt x="1384" y="37295"/>
                      </a:cubicBezTo>
                      <a:cubicBezTo>
                        <a:pt x="1207" y="37313"/>
                        <a:pt x="1012" y="37348"/>
                        <a:pt x="816" y="37366"/>
                      </a:cubicBezTo>
                      <a:cubicBezTo>
                        <a:pt x="36" y="41997"/>
                        <a:pt x="0" y="46717"/>
                        <a:pt x="728" y="51348"/>
                      </a:cubicBezTo>
                      <a:cubicBezTo>
                        <a:pt x="2644" y="63591"/>
                        <a:pt x="9528" y="73847"/>
                        <a:pt x="19057" y="80501"/>
                      </a:cubicBezTo>
                      <a:cubicBezTo>
                        <a:pt x="18897" y="80217"/>
                        <a:pt x="18737" y="79950"/>
                        <a:pt x="18560" y="79684"/>
                      </a:cubicBezTo>
                      <a:cubicBezTo>
                        <a:pt x="18099" y="79010"/>
                        <a:pt x="17069" y="77928"/>
                        <a:pt x="17194" y="77768"/>
                      </a:cubicBezTo>
                      <a:cubicBezTo>
                        <a:pt x="18081" y="76703"/>
                        <a:pt x="16094" y="76632"/>
                        <a:pt x="16626" y="75834"/>
                      </a:cubicBezTo>
                      <a:cubicBezTo>
                        <a:pt x="15206" y="74876"/>
                        <a:pt x="14816" y="73652"/>
                        <a:pt x="15277" y="71948"/>
                      </a:cubicBezTo>
                      <a:cubicBezTo>
                        <a:pt x="15455" y="71292"/>
                        <a:pt x="15100" y="70529"/>
                        <a:pt x="14426" y="69854"/>
                      </a:cubicBezTo>
                      <a:cubicBezTo>
                        <a:pt x="13468" y="68896"/>
                        <a:pt x="12811" y="67601"/>
                        <a:pt x="12101" y="66394"/>
                      </a:cubicBezTo>
                      <a:cubicBezTo>
                        <a:pt x="11782" y="65862"/>
                        <a:pt x="11338" y="65152"/>
                        <a:pt x="11463" y="64620"/>
                      </a:cubicBezTo>
                      <a:cubicBezTo>
                        <a:pt x="11871" y="62739"/>
                        <a:pt x="12172" y="60734"/>
                        <a:pt x="13095" y="59102"/>
                      </a:cubicBezTo>
                      <a:cubicBezTo>
                        <a:pt x="14337" y="56919"/>
                        <a:pt x="14284" y="54914"/>
                        <a:pt x="13343" y="51969"/>
                      </a:cubicBezTo>
                      <a:lnTo>
                        <a:pt x="13343" y="51969"/>
                      </a:lnTo>
                      <a:cubicBezTo>
                        <a:pt x="12811" y="53619"/>
                        <a:pt x="11888" y="53229"/>
                        <a:pt x="11090" y="53353"/>
                      </a:cubicBezTo>
                      <a:cubicBezTo>
                        <a:pt x="10814" y="53401"/>
                        <a:pt x="10612" y="53439"/>
                        <a:pt x="10447" y="53439"/>
                      </a:cubicBezTo>
                      <a:cubicBezTo>
                        <a:pt x="9997" y="53439"/>
                        <a:pt x="9823" y="53151"/>
                        <a:pt x="9174" y="51969"/>
                      </a:cubicBezTo>
                      <a:cubicBezTo>
                        <a:pt x="7861" y="50763"/>
                        <a:pt x="6619" y="49485"/>
                        <a:pt x="5447" y="48136"/>
                      </a:cubicBezTo>
                      <a:cubicBezTo>
                        <a:pt x="5270" y="47853"/>
                        <a:pt x="5146" y="47551"/>
                        <a:pt x="5110" y="47214"/>
                      </a:cubicBezTo>
                      <a:cubicBezTo>
                        <a:pt x="4862" y="45759"/>
                        <a:pt x="4649" y="44304"/>
                        <a:pt x="4773" y="42796"/>
                      </a:cubicBezTo>
                      <a:lnTo>
                        <a:pt x="4773" y="42796"/>
                      </a:lnTo>
                      <a:lnTo>
                        <a:pt x="9653" y="51756"/>
                      </a:lnTo>
                      <a:cubicBezTo>
                        <a:pt x="11924" y="50745"/>
                        <a:pt x="13680" y="49201"/>
                        <a:pt x="15650" y="47995"/>
                      </a:cubicBezTo>
                      <a:cubicBezTo>
                        <a:pt x="17034" y="47161"/>
                        <a:pt x="17584" y="45954"/>
                        <a:pt x="18045" y="44606"/>
                      </a:cubicBezTo>
                      <a:cubicBezTo>
                        <a:pt x="18205" y="44109"/>
                        <a:pt x="18329" y="43594"/>
                        <a:pt x="18436" y="43080"/>
                      </a:cubicBezTo>
                      <a:lnTo>
                        <a:pt x="15597" y="40542"/>
                      </a:lnTo>
                      <a:lnTo>
                        <a:pt x="15224" y="41749"/>
                      </a:lnTo>
                      <a:cubicBezTo>
                        <a:pt x="14000" y="41092"/>
                        <a:pt x="12793" y="40507"/>
                        <a:pt x="11640" y="39833"/>
                      </a:cubicBezTo>
                      <a:cubicBezTo>
                        <a:pt x="10593" y="39212"/>
                        <a:pt x="10433" y="38395"/>
                        <a:pt x="11374" y="37082"/>
                      </a:cubicBezTo>
                      <a:lnTo>
                        <a:pt x="11374" y="37082"/>
                      </a:lnTo>
                      <a:cubicBezTo>
                        <a:pt x="12448" y="38789"/>
                        <a:pt x="13681" y="39825"/>
                        <a:pt x="15346" y="39825"/>
                      </a:cubicBezTo>
                      <a:cubicBezTo>
                        <a:pt x="15689" y="39825"/>
                        <a:pt x="16049" y="39781"/>
                        <a:pt x="16431" y="39691"/>
                      </a:cubicBezTo>
                      <a:cubicBezTo>
                        <a:pt x="16437" y="39689"/>
                        <a:pt x="16444" y="39688"/>
                        <a:pt x="16450" y="39688"/>
                      </a:cubicBezTo>
                      <a:cubicBezTo>
                        <a:pt x="16592" y="39688"/>
                        <a:pt x="16795" y="40029"/>
                        <a:pt x="16998" y="40063"/>
                      </a:cubicBezTo>
                      <a:cubicBezTo>
                        <a:pt x="17810" y="40257"/>
                        <a:pt x="18605" y="40492"/>
                        <a:pt x="19428" y="40492"/>
                      </a:cubicBezTo>
                      <a:cubicBezTo>
                        <a:pt x="19811" y="40492"/>
                        <a:pt x="20200" y="40441"/>
                        <a:pt x="20600" y="40312"/>
                      </a:cubicBezTo>
                      <a:cubicBezTo>
                        <a:pt x="21150" y="40152"/>
                        <a:pt x="21718" y="40045"/>
                        <a:pt x="22304" y="40010"/>
                      </a:cubicBezTo>
                      <a:cubicBezTo>
                        <a:pt x="24003" y="41489"/>
                        <a:pt x="25144" y="42940"/>
                        <a:pt x="27015" y="42940"/>
                      </a:cubicBezTo>
                      <a:cubicBezTo>
                        <a:pt x="27253" y="42940"/>
                        <a:pt x="27504" y="42917"/>
                        <a:pt x="27769" y="42867"/>
                      </a:cubicBezTo>
                      <a:cubicBezTo>
                        <a:pt x="27999" y="44251"/>
                        <a:pt x="27875" y="45564"/>
                        <a:pt x="28407" y="46486"/>
                      </a:cubicBezTo>
                      <a:cubicBezTo>
                        <a:pt x="29614" y="48616"/>
                        <a:pt x="31158" y="50532"/>
                        <a:pt x="32701" y="52732"/>
                      </a:cubicBezTo>
                      <a:lnTo>
                        <a:pt x="34600" y="50425"/>
                      </a:lnTo>
                      <a:lnTo>
                        <a:pt x="34103" y="47196"/>
                      </a:lnTo>
                      <a:cubicBezTo>
                        <a:pt x="34972" y="46096"/>
                        <a:pt x="36268" y="45173"/>
                        <a:pt x="36286" y="44251"/>
                      </a:cubicBezTo>
                      <a:cubicBezTo>
                        <a:pt x="36303" y="42707"/>
                        <a:pt x="38503" y="42955"/>
                        <a:pt x="38202" y="41394"/>
                      </a:cubicBezTo>
                      <a:cubicBezTo>
                        <a:pt x="38184" y="41305"/>
                        <a:pt x="39604" y="40986"/>
                        <a:pt x="40313" y="40702"/>
                      </a:cubicBezTo>
                      <a:cubicBezTo>
                        <a:pt x="40650" y="40560"/>
                        <a:pt x="40899" y="40223"/>
                        <a:pt x="41378" y="39797"/>
                      </a:cubicBezTo>
                      <a:lnTo>
                        <a:pt x="44785" y="44978"/>
                      </a:lnTo>
                      <a:lnTo>
                        <a:pt x="46630" y="43914"/>
                      </a:lnTo>
                      <a:cubicBezTo>
                        <a:pt x="47553" y="45102"/>
                        <a:pt x="46754" y="46699"/>
                        <a:pt x="48067" y="47480"/>
                      </a:cubicBezTo>
                      <a:cubicBezTo>
                        <a:pt x="47020" y="50124"/>
                        <a:pt x="48741" y="51508"/>
                        <a:pt x="50445" y="52980"/>
                      </a:cubicBezTo>
                      <a:cubicBezTo>
                        <a:pt x="50764" y="53247"/>
                        <a:pt x="50640" y="54010"/>
                        <a:pt x="50746" y="54684"/>
                      </a:cubicBezTo>
                      <a:cubicBezTo>
                        <a:pt x="49546" y="54279"/>
                        <a:pt x="48739" y="53108"/>
                        <a:pt x="47515" y="53108"/>
                      </a:cubicBezTo>
                      <a:cubicBezTo>
                        <a:pt x="47074" y="53108"/>
                        <a:pt x="46579" y="53260"/>
                        <a:pt x="45991" y="53655"/>
                      </a:cubicBezTo>
                      <a:cubicBezTo>
                        <a:pt x="46130" y="53637"/>
                        <a:pt x="46261" y="53629"/>
                        <a:pt x="46385" y="53629"/>
                      </a:cubicBezTo>
                      <a:cubicBezTo>
                        <a:pt x="47902" y="53629"/>
                        <a:pt x="48314" y="54868"/>
                        <a:pt x="48954" y="55606"/>
                      </a:cubicBezTo>
                      <a:cubicBezTo>
                        <a:pt x="49646" y="56387"/>
                        <a:pt x="51119" y="56937"/>
                        <a:pt x="50782" y="58712"/>
                      </a:cubicBezTo>
                      <a:cubicBezTo>
                        <a:pt x="50925" y="58653"/>
                        <a:pt x="51063" y="58628"/>
                        <a:pt x="51196" y="58628"/>
                      </a:cubicBezTo>
                      <a:cubicBezTo>
                        <a:pt x="52116" y="58628"/>
                        <a:pt x="52822" y="59846"/>
                        <a:pt x="53828" y="59846"/>
                      </a:cubicBezTo>
                      <a:cubicBezTo>
                        <a:pt x="54135" y="59846"/>
                        <a:pt x="54469" y="59733"/>
                        <a:pt x="54845" y="59439"/>
                      </a:cubicBezTo>
                      <a:lnTo>
                        <a:pt x="55431" y="57026"/>
                      </a:lnTo>
                      <a:cubicBezTo>
                        <a:pt x="55147" y="56955"/>
                        <a:pt x="54863" y="56902"/>
                        <a:pt x="54579" y="56849"/>
                      </a:cubicBezTo>
                      <a:cubicBezTo>
                        <a:pt x="53053" y="56760"/>
                        <a:pt x="51385" y="55819"/>
                        <a:pt x="51793" y="55269"/>
                      </a:cubicBezTo>
                      <a:lnTo>
                        <a:pt x="52787" y="54844"/>
                      </a:lnTo>
                      <a:lnTo>
                        <a:pt x="52414" y="52501"/>
                      </a:lnTo>
                      <a:cubicBezTo>
                        <a:pt x="48866" y="49893"/>
                        <a:pt x="48440" y="48917"/>
                        <a:pt x="49770" y="46291"/>
                      </a:cubicBezTo>
                      <a:lnTo>
                        <a:pt x="49770" y="46291"/>
                      </a:lnTo>
                      <a:cubicBezTo>
                        <a:pt x="50462" y="46859"/>
                        <a:pt x="51208" y="47338"/>
                        <a:pt x="51775" y="47977"/>
                      </a:cubicBezTo>
                      <a:cubicBezTo>
                        <a:pt x="52326" y="48562"/>
                        <a:pt x="52698" y="49325"/>
                        <a:pt x="53088" y="49929"/>
                      </a:cubicBezTo>
                      <a:lnTo>
                        <a:pt x="55821" y="46948"/>
                      </a:lnTo>
                      <a:lnTo>
                        <a:pt x="55200" y="42955"/>
                      </a:lnTo>
                      <a:lnTo>
                        <a:pt x="52805" y="41447"/>
                      </a:lnTo>
                      <a:lnTo>
                        <a:pt x="53585" y="38253"/>
                      </a:lnTo>
                      <a:lnTo>
                        <a:pt x="55111" y="39229"/>
                      </a:lnTo>
                      <a:cubicBezTo>
                        <a:pt x="55111" y="40045"/>
                        <a:pt x="55111" y="40542"/>
                        <a:pt x="55111" y="41039"/>
                      </a:cubicBezTo>
                      <a:lnTo>
                        <a:pt x="56300" y="41021"/>
                      </a:lnTo>
                      <a:lnTo>
                        <a:pt x="56034" y="38466"/>
                      </a:lnTo>
                      <a:cubicBezTo>
                        <a:pt x="59778" y="37011"/>
                        <a:pt x="60754" y="35876"/>
                        <a:pt x="62546" y="30925"/>
                      </a:cubicBezTo>
                      <a:lnTo>
                        <a:pt x="59370" y="25407"/>
                      </a:lnTo>
                      <a:lnTo>
                        <a:pt x="60754" y="24609"/>
                      </a:lnTo>
                      <a:cubicBezTo>
                        <a:pt x="60620" y="24079"/>
                        <a:pt x="60336" y="23926"/>
                        <a:pt x="59999" y="23926"/>
                      </a:cubicBezTo>
                      <a:cubicBezTo>
                        <a:pt x="59536" y="23926"/>
                        <a:pt x="58975" y="24215"/>
                        <a:pt x="58567" y="24215"/>
                      </a:cubicBezTo>
                      <a:cubicBezTo>
                        <a:pt x="58326" y="24215"/>
                        <a:pt x="58138" y="24114"/>
                        <a:pt x="58057" y="23792"/>
                      </a:cubicBezTo>
                      <a:lnTo>
                        <a:pt x="59316" y="21344"/>
                      </a:lnTo>
                      <a:lnTo>
                        <a:pt x="60062" y="22692"/>
                      </a:lnTo>
                      <a:lnTo>
                        <a:pt x="61286" y="21858"/>
                      </a:lnTo>
                      <a:lnTo>
                        <a:pt x="63504" y="23775"/>
                      </a:lnTo>
                      <a:lnTo>
                        <a:pt x="64178" y="27040"/>
                      </a:lnTo>
                      <a:cubicBezTo>
                        <a:pt x="64959" y="25993"/>
                        <a:pt x="65598" y="25478"/>
                        <a:pt x="65775" y="24822"/>
                      </a:cubicBezTo>
                      <a:cubicBezTo>
                        <a:pt x="66201" y="23367"/>
                        <a:pt x="64356" y="23225"/>
                        <a:pt x="64089" y="22515"/>
                      </a:cubicBezTo>
                      <a:lnTo>
                        <a:pt x="64444" y="18647"/>
                      </a:lnTo>
                      <a:cubicBezTo>
                        <a:pt x="66520" y="17955"/>
                        <a:pt x="66538" y="17902"/>
                        <a:pt x="66609" y="16305"/>
                      </a:cubicBezTo>
                      <a:cubicBezTo>
                        <a:pt x="66698" y="14229"/>
                        <a:pt x="66840" y="12171"/>
                        <a:pt x="66964" y="10059"/>
                      </a:cubicBezTo>
                      <a:cubicBezTo>
                        <a:pt x="65951" y="8994"/>
                        <a:pt x="64617" y="8884"/>
                        <a:pt x="63235" y="8884"/>
                      </a:cubicBezTo>
                      <a:cubicBezTo>
                        <a:pt x="62876" y="8884"/>
                        <a:pt x="62514" y="8891"/>
                        <a:pt x="62153" y="8891"/>
                      </a:cubicBezTo>
                      <a:cubicBezTo>
                        <a:pt x="62029" y="8891"/>
                        <a:pt x="61906" y="8890"/>
                        <a:pt x="61783" y="8888"/>
                      </a:cubicBezTo>
                      <a:cubicBezTo>
                        <a:pt x="61978" y="8001"/>
                        <a:pt x="62209" y="7362"/>
                        <a:pt x="62262" y="6741"/>
                      </a:cubicBezTo>
                      <a:cubicBezTo>
                        <a:pt x="62297" y="6102"/>
                        <a:pt x="62173" y="5464"/>
                        <a:pt x="62120" y="4701"/>
                      </a:cubicBezTo>
                      <a:lnTo>
                        <a:pt x="65119" y="4239"/>
                      </a:lnTo>
                      <a:cubicBezTo>
                        <a:pt x="59052" y="1427"/>
                        <a:pt x="52479" y="0"/>
                        <a:pt x="45863"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1" name="Google Shape;4381;p57"/>
                <p:cNvSpPr/>
                <p:nvPr/>
              </p:nvSpPr>
              <p:spPr>
                <a:xfrm>
                  <a:off x="3787623" y="1419737"/>
                  <a:ext cx="223361" cy="194002"/>
                </a:xfrm>
                <a:custGeom>
                  <a:rect b="b" l="l" r="r" t="t"/>
                  <a:pathLst>
                    <a:path extrusionOk="0" h="17709" w="20389">
                      <a:moveTo>
                        <a:pt x="17567" y="0"/>
                      </a:moveTo>
                      <a:lnTo>
                        <a:pt x="17567" y="0"/>
                      </a:lnTo>
                      <a:cubicBezTo>
                        <a:pt x="17070" y="1331"/>
                        <a:pt x="16644" y="2697"/>
                        <a:pt x="16307" y="4081"/>
                      </a:cubicBezTo>
                      <a:cubicBezTo>
                        <a:pt x="16278" y="4199"/>
                        <a:pt x="16114" y="4268"/>
                        <a:pt x="16100" y="4268"/>
                      </a:cubicBezTo>
                      <a:cubicBezTo>
                        <a:pt x="16097" y="4268"/>
                        <a:pt x="16100" y="4265"/>
                        <a:pt x="16112" y="4259"/>
                      </a:cubicBezTo>
                      <a:lnTo>
                        <a:pt x="13912" y="3034"/>
                      </a:lnTo>
                      <a:lnTo>
                        <a:pt x="14391" y="1437"/>
                      </a:lnTo>
                      <a:lnTo>
                        <a:pt x="12617" y="337"/>
                      </a:lnTo>
                      <a:cubicBezTo>
                        <a:pt x="12563" y="2112"/>
                        <a:pt x="10416" y="1970"/>
                        <a:pt x="10523" y="3655"/>
                      </a:cubicBezTo>
                      <a:cubicBezTo>
                        <a:pt x="10523" y="3709"/>
                        <a:pt x="10239" y="3797"/>
                        <a:pt x="10079" y="3815"/>
                      </a:cubicBezTo>
                      <a:cubicBezTo>
                        <a:pt x="8287" y="4028"/>
                        <a:pt x="8553" y="4418"/>
                        <a:pt x="7276" y="5305"/>
                      </a:cubicBezTo>
                      <a:cubicBezTo>
                        <a:pt x="5785" y="6352"/>
                        <a:pt x="5466" y="8730"/>
                        <a:pt x="3017" y="8765"/>
                      </a:cubicBezTo>
                      <a:cubicBezTo>
                        <a:pt x="2166" y="8783"/>
                        <a:pt x="1154" y="9919"/>
                        <a:pt x="569" y="10770"/>
                      </a:cubicBezTo>
                      <a:cubicBezTo>
                        <a:pt x="178" y="11356"/>
                        <a:pt x="1" y="12705"/>
                        <a:pt x="374" y="13095"/>
                      </a:cubicBezTo>
                      <a:cubicBezTo>
                        <a:pt x="1687" y="14443"/>
                        <a:pt x="746" y="15810"/>
                        <a:pt x="569" y="17708"/>
                      </a:cubicBezTo>
                      <a:cubicBezTo>
                        <a:pt x="3337" y="16519"/>
                        <a:pt x="5839" y="15668"/>
                        <a:pt x="8074" y="14213"/>
                      </a:cubicBezTo>
                      <a:lnTo>
                        <a:pt x="10558" y="15934"/>
                      </a:lnTo>
                      <a:lnTo>
                        <a:pt x="9866" y="17336"/>
                      </a:lnTo>
                      <a:cubicBezTo>
                        <a:pt x="11960" y="17300"/>
                        <a:pt x="13592" y="16998"/>
                        <a:pt x="14710" y="15508"/>
                      </a:cubicBezTo>
                      <a:cubicBezTo>
                        <a:pt x="16094" y="13645"/>
                        <a:pt x="17585" y="11835"/>
                        <a:pt x="18773" y="9866"/>
                      </a:cubicBezTo>
                      <a:cubicBezTo>
                        <a:pt x="19590" y="8482"/>
                        <a:pt x="20388" y="6885"/>
                        <a:pt x="18862" y="5305"/>
                      </a:cubicBezTo>
                      <a:cubicBezTo>
                        <a:pt x="18596" y="5039"/>
                        <a:pt x="18330" y="4330"/>
                        <a:pt x="18472" y="4099"/>
                      </a:cubicBezTo>
                      <a:cubicBezTo>
                        <a:pt x="19732" y="2307"/>
                        <a:pt x="17372" y="1491"/>
                        <a:pt x="17567"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2" name="Google Shape;4382;p57"/>
                <p:cNvSpPr/>
                <p:nvPr/>
              </p:nvSpPr>
              <p:spPr>
                <a:xfrm>
                  <a:off x="3757694" y="1303888"/>
                  <a:ext cx="77956" cy="97007"/>
                </a:xfrm>
                <a:custGeom>
                  <a:rect b="b" l="l" r="r" t="t"/>
                  <a:pathLst>
                    <a:path extrusionOk="0" h="8855" w="7116">
                      <a:moveTo>
                        <a:pt x="5359" y="0"/>
                      </a:moveTo>
                      <a:cubicBezTo>
                        <a:pt x="4649" y="976"/>
                        <a:pt x="3993" y="1774"/>
                        <a:pt x="3460" y="2644"/>
                      </a:cubicBezTo>
                      <a:cubicBezTo>
                        <a:pt x="2910" y="3513"/>
                        <a:pt x="1455" y="3638"/>
                        <a:pt x="1828" y="5181"/>
                      </a:cubicBezTo>
                      <a:cubicBezTo>
                        <a:pt x="1354" y="4803"/>
                        <a:pt x="1037" y="4660"/>
                        <a:pt x="815" y="4660"/>
                      </a:cubicBezTo>
                      <a:cubicBezTo>
                        <a:pt x="256" y="4660"/>
                        <a:pt x="305" y="5571"/>
                        <a:pt x="1" y="5926"/>
                      </a:cubicBezTo>
                      <a:cubicBezTo>
                        <a:pt x="1136" y="7417"/>
                        <a:pt x="1438" y="7577"/>
                        <a:pt x="5412" y="8854"/>
                      </a:cubicBezTo>
                      <a:cubicBezTo>
                        <a:pt x="5590" y="7896"/>
                        <a:pt x="5625" y="7239"/>
                        <a:pt x="5820" y="6636"/>
                      </a:cubicBezTo>
                      <a:cubicBezTo>
                        <a:pt x="6033" y="6015"/>
                        <a:pt x="6335" y="5430"/>
                        <a:pt x="6708" y="4880"/>
                      </a:cubicBezTo>
                      <a:cubicBezTo>
                        <a:pt x="7116" y="4294"/>
                        <a:pt x="5696" y="4170"/>
                        <a:pt x="6459" y="3354"/>
                      </a:cubicBezTo>
                      <a:cubicBezTo>
                        <a:pt x="6849" y="2928"/>
                        <a:pt x="6637" y="1686"/>
                        <a:pt x="6778" y="1384"/>
                      </a:cubicBezTo>
                      <a:cubicBezTo>
                        <a:pt x="6832" y="1224"/>
                        <a:pt x="6867" y="1047"/>
                        <a:pt x="6885" y="870"/>
                      </a:cubicBezTo>
                      <a:lnTo>
                        <a:pt x="5359"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3" name="Google Shape;4383;p57"/>
                <p:cNvSpPr/>
                <p:nvPr/>
              </p:nvSpPr>
              <p:spPr>
                <a:xfrm>
                  <a:off x="3916892" y="1338867"/>
                  <a:ext cx="109254" cy="68436"/>
                </a:xfrm>
                <a:custGeom>
                  <a:rect b="b" l="l" r="r" t="t"/>
                  <a:pathLst>
                    <a:path extrusionOk="0" h="6247" w="9973">
                      <a:moveTo>
                        <a:pt x="0" y="1"/>
                      </a:moveTo>
                      <a:lnTo>
                        <a:pt x="266" y="1722"/>
                      </a:lnTo>
                      <a:lnTo>
                        <a:pt x="1668" y="1970"/>
                      </a:lnTo>
                      <a:lnTo>
                        <a:pt x="870" y="3177"/>
                      </a:lnTo>
                      <a:cubicBezTo>
                        <a:pt x="1300" y="3058"/>
                        <a:pt x="1704" y="3001"/>
                        <a:pt x="2079" y="3001"/>
                      </a:cubicBezTo>
                      <a:cubicBezTo>
                        <a:pt x="3221" y="3001"/>
                        <a:pt x="4106" y="3533"/>
                        <a:pt x="4720" y="4508"/>
                      </a:cubicBezTo>
                      <a:cubicBezTo>
                        <a:pt x="5319" y="5452"/>
                        <a:pt x="5558" y="5867"/>
                        <a:pt x="5945" y="5867"/>
                      </a:cubicBezTo>
                      <a:cubicBezTo>
                        <a:pt x="6235" y="5867"/>
                        <a:pt x="6607" y="5635"/>
                        <a:pt x="7275" y="5218"/>
                      </a:cubicBezTo>
                      <a:cubicBezTo>
                        <a:pt x="7453" y="5111"/>
                        <a:pt x="7648" y="5058"/>
                        <a:pt x="7861" y="5022"/>
                      </a:cubicBezTo>
                      <a:lnTo>
                        <a:pt x="9564" y="6247"/>
                      </a:lnTo>
                      <a:lnTo>
                        <a:pt x="9972" y="5679"/>
                      </a:lnTo>
                      <a:cubicBezTo>
                        <a:pt x="9582" y="4809"/>
                        <a:pt x="9262" y="3887"/>
                        <a:pt x="8819" y="3035"/>
                      </a:cubicBezTo>
                      <a:cubicBezTo>
                        <a:pt x="8151" y="1821"/>
                        <a:pt x="7070" y="1194"/>
                        <a:pt x="5857" y="1194"/>
                      </a:cubicBezTo>
                      <a:cubicBezTo>
                        <a:pt x="5138" y="1194"/>
                        <a:pt x="4373" y="1415"/>
                        <a:pt x="3620" y="1864"/>
                      </a:cubicBezTo>
                      <a:cubicBezTo>
                        <a:pt x="3336" y="2024"/>
                        <a:pt x="3052" y="2166"/>
                        <a:pt x="2644" y="2396"/>
                      </a:cubicBezTo>
                      <a:lnTo>
                        <a:pt x="1970" y="462"/>
                      </a:lnTo>
                      <a:lnTo>
                        <a:pt x="0"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4" name="Google Shape;4384;p57"/>
                <p:cNvSpPr/>
                <p:nvPr/>
              </p:nvSpPr>
              <p:spPr>
                <a:xfrm>
                  <a:off x="3865184" y="936118"/>
                  <a:ext cx="73103" cy="134516"/>
                </a:xfrm>
                <a:custGeom>
                  <a:rect b="b" l="l" r="r" t="t"/>
                  <a:pathLst>
                    <a:path extrusionOk="0" h="12279" w="6673">
                      <a:moveTo>
                        <a:pt x="6672" y="1"/>
                      </a:moveTo>
                      <a:lnTo>
                        <a:pt x="6672" y="1"/>
                      </a:lnTo>
                      <a:cubicBezTo>
                        <a:pt x="6223" y="198"/>
                        <a:pt x="5784" y="260"/>
                        <a:pt x="5357" y="260"/>
                      </a:cubicBezTo>
                      <a:cubicBezTo>
                        <a:pt x="4670" y="260"/>
                        <a:pt x="4013" y="100"/>
                        <a:pt x="3390" y="89"/>
                      </a:cubicBezTo>
                      <a:lnTo>
                        <a:pt x="3088" y="2786"/>
                      </a:lnTo>
                      <a:lnTo>
                        <a:pt x="4809" y="5164"/>
                      </a:lnTo>
                      <a:lnTo>
                        <a:pt x="1" y="10771"/>
                      </a:lnTo>
                      <a:lnTo>
                        <a:pt x="1083" y="12279"/>
                      </a:lnTo>
                      <a:lnTo>
                        <a:pt x="6388" y="7772"/>
                      </a:lnTo>
                      <a:cubicBezTo>
                        <a:pt x="4454" y="6495"/>
                        <a:pt x="6175" y="3709"/>
                        <a:pt x="4383" y="2502"/>
                      </a:cubicBezTo>
                      <a:lnTo>
                        <a:pt x="6672" y="1"/>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5" name="Google Shape;4385;p57"/>
                <p:cNvSpPr/>
                <p:nvPr/>
              </p:nvSpPr>
              <p:spPr>
                <a:xfrm>
                  <a:off x="3738260" y="1420756"/>
                  <a:ext cx="79895" cy="16893"/>
                </a:xfrm>
                <a:custGeom>
                  <a:rect b="b" l="l" r="r" t="t"/>
                  <a:pathLst>
                    <a:path extrusionOk="0" h="1542" w="7293">
                      <a:moveTo>
                        <a:pt x="4286" y="0"/>
                      </a:moveTo>
                      <a:cubicBezTo>
                        <a:pt x="2949" y="0"/>
                        <a:pt x="1596" y="367"/>
                        <a:pt x="0" y="510"/>
                      </a:cubicBezTo>
                      <a:cubicBezTo>
                        <a:pt x="787" y="973"/>
                        <a:pt x="1302" y="1542"/>
                        <a:pt x="1738" y="1542"/>
                      </a:cubicBezTo>
                      <a:cubicBezTo>
                        <a:pt x="1970" y="1542"/>
                        <a:pt x="2179" y="1380"/>
                        <a:pt x="2396" y="954"/>
                      </a:cubicBezTo>
                      <a:cubicBezTo>
                        <a:pt x="2708" y="1325"/>
                        <a:pt x="3056" y="1432"/>
                        <a:pt x="3417" y="1432"/>
                      </a:cubicBezTo>
                      <a:cubicBezTo>
                        <a:pt x="3816" y="1432"/>
                        <a:pt x="4231" y="1302"/>
                        <a:pt x="4631" y="1256"/>
                      </a:cubicBezTo>
                      <a:cubicBezTo>
                        <a:pt x="5394" y="1149"/>
                        <a:pt x="6157" y="1025"/>
                        <a:pt x="7293" y="830"/>
                      </a:cubicBezTo>
                      <a:cubicBezTo>
                        <a:pt x="6240" y="198"/>
                        <a:pt x="5268" y="0"/>
                        <a:pt x="4286"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6" name="Google Shape;4386;p57"/>
                <p:cNvSpPr/>
                <p:nvPr/>
              </p:nvSpPr>
              <p:spPr>
                <a:xfrm>
                  <a:off x="3833886" y="1361610"/>
                  <a:ext cx="29370" cy="41224"/>
                </a:xfrm>
                <a:custGeom>
                  <a:rect b="b" l="l" r="r" t="t"/>
                  <a:pathLst>
                    <a:path extrusionOk="0" h="3763" w="2681">
                      <a:moveTo>
                        <a:pt x="2662" y="1"/>
                      </a:moveTo>
                      <a:cubicBezTo>
                        <a:pt x="19" y="675"/>
                        <a:pt x="1" y="764"/>
                        <a:pt x="1012" y="3763"/>
                      </a:cubicBezTo>
                      <a:lnTo>
                        <a:pt x="1491" y="2148"/>
                      </a:lnTo>
                      <a:lnTo>
                        <a:pt x="2201" y="3408"/>
                      </a:lnTo>
                      <a:lnTo>
                        <a:pt x="2680" y="3372"/>
                      </a:lnTo>
                      <a:cubicBezTo>
                        <a:pt x="2574" y="2840"/>
                        <a:pt x="2485" y="2308"/>
                        <a:pt x="2450" y="1758"/>
                      </a:cubicBezTo>
                      <a:cubicBezTo>
                        <a:pt x="2485" y="1172"/>
                        <a:pt x="2556" y="586"/>
                        <a:pt x="2662"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7" name="Google Shape;4387;p57"/>
                <p:cNvSpPr/>
                <p:nvPr/>
              </p:nvSpPr>
              <p:spPr>
                <a:xfrm>
                  <a:off x="3852553" y="1272590"/>
                  <a:ext cx="36162" cy="34421"/>
                </a:xfrm>
                <a:custGeom>
                  <a:rect b="b" l="l" r="r" t="t"/>
                  <a:pathLst>
                    <a:path extrusionOk="0" h="3142" w="3301">
                      <a:moveTo>
                        <a:pt x="3301" y="0"/>
                      </a:moveTo>
                      <a:lnTo>
                        <a:pt x="0" y="1455"/>
                      </a:lnTo>
                      <a:lnTo>
                        <a:pt x="550" y="2520"/>
                      </a:lnTo>
                      <a:lnTo>
                        <a:pt x="1154" y="1793"/>
                      </a:lnTo>
                      <a:lnTo>
                        <a:pt x="2804" y="3141"/>
                      </a:lnTo>
                      <a:lnTo>
                        <a:pt x="3301"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88" name="Google Shape;4388;p57"/>
                <p:cNvSpPr/>
                <p:nvPr/>
              </p:nvSpPr>
              <p:spPr>
                <a:xfrm>
                  <a:off x="3832330" y="1195806"/>
                  <a:ext cx="18481" cy="46668"/>
                </a:xfrm>
                <a:custGeom>
                  <a:rect b="b" l="l" r="r" t="t"/>
                  <a:pathLst>
                    <a:path extrusionOk="0" h="4260" w="1687">
                      <a:moveTo>
                        <a:pt x="249" y="1"/>
                      </a:moveTo>
                      <a:cubicBezTo>
                        <a:pt x="1" y="2627"/>
                        <a:pt x="1" y="2627"/>
                        <a:pt x="977" y="4259"/>
                      </a:cubicBezTo>
                      <a:cubicBezTo>
                        <a:pt x="1687" y="1261"/>
                        <a:pt x="1687" y="1261"/>
                        <a:pt x="249"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89" name="Google Shape;4389;p57"/>
              <p:cNvSpPr/>
              <p:nvPr/>
            </p:nvSpPr>
            <p:spPr>
              <a:xfrm>
                <a:off x="3243368" y="1332656"/>
                <a:ext cx="2147" cy="975"/>
              </a:xfrm>
              <a:custGeom>
                <a:rect b="b" l="l" r="r" t="t"/>
                <a:pathLst>
                  <a:path extrusionOk="0" h="89" w="196">
                    <a:moveTo>
                      <a:pt x="196" y="0"/>
                    </a:moveTo>
                    <a:lnTo>
                      <a:pt x="1" y="89"/>
                    </a:lnTo>
                    <a:lnTo>
                      <a:pt x="1" y="89"/>
                    </a:lnTo>
                    <a:lnTo>
                      <a:pt x="196" y="18"/>
                    </a:lnTo>
                    <a:lnTo>
                      <a:pt x="196" y="0"/>
                    </a:ln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0" name="Google Shape;4390;p57"/>
              <p:cNvSpPr/>
              <p:nvPr/>
            </p:nvSpPr>
            <p:spPr>
              <a:xfrm>
                <a:off x="3903089" y="838542"/>
                <a:ext cx="31496" cy="31112"/>
              </a:xfrm>
              <a:custGeom>
                <a:rect b="b" l="l" r="r" t="t"/>
                <a:pathLst>
                  <a:path extrusionOk="0" h="2840" w="2875">
                    <a:moveTo>
                      <a:pt x="1" y="0"/>
                    </a:moveTo>
                    <a:lnTo>
                      <a:pt x="1" y="0"/>
                    </a:lnTo>
                    <a:cubicBezTo>
                      <a:pt x="835" y="1029"/>
                      <a:pt x="1739" y="1970"/>
                      <a:pt x="2733" y="2839"/>
                    </a:cubicBezTo>
                    <a:cubicBezTo>
                      <a:pt x="2840" y="2520"/>
                      <a:pt x="2875" y="2201"/>
                      <a:pt x="2822" y="1881"/>
                    </a:cubicBezTo>
                    <a:cubicBezTo>
                      <a:pt x="1899" y="1225"/>
                      <a:pt x="959" y="604"/>
                      <a:pt x="1"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1" name="Google Shape;4391;p57"/>
              <p:cNvSpPr/>
              <p:nvPr/>
            </p:nvSpPr>
            <p:spPr>
              <a:xfrm>
                <a:off x="3240256" y="1333620"/>
                <a:ext cx="2925" cy="1380"/>
              </a:xfrm>
              <a:custGeom>
                <a:rect b="b" l="l" r="r" t="t"/>
                <a:pathLst>
                  <a:path extrusionOk="0" h="126" w="267">
                    <a:moveTo>
                      <a:pt x="267" y="1"/>
                    </a:moveTo>
                    <a:cubicBezTo>
                      <a:pt x="178" y="36"/>
                      <a:pt x="89" y="72"/>
                      <a:pt x="1" y="125"/>
                    </a:cubicBezTo>
                    <a:cubicBezTo>
                      <a:pt x="107" y="90"/>
                      <a:pt x="178" y="36"/>
                      <a:pt x="267"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2" name="Google Shape;4392;p57"/>
              <p:cNvSpPr/>
              <p:nvPr/>
            </p:nvSpPr>
            <p:spPr>
              <a:xfrm>
                <a:off x="3334721" y="1524314"/>
                <a:ext cx="58719" cy="88834"/>
              </a:xfrm>
              <a:custGeom>
                <a:rect b="b" l="l" r="r" t="t"/>
                <a:pathLst>
                  <a:path extrusionOk="0" h="8109" w="5360">
                    <a:moveTo>
                      <a:pt x="1828" y="0"/>
                    </a:moveTo>
                    <a:lnTo>
                      <a:pt x="1" y="2946"/>
                    </a:lnTo>
                    <a:cubicBezTo>
                      <a:pt x="444" y="3762"/>
                      <a:pt x="1030" y="4738"/>
                      <a:pt x="1527" y="5785"/>
                    </a:cubicBezTo>
                    <a:cubicBezTo>
                      <a:pt x="2308" y="7328"/>
                      <a:pt x="3479" y="8091"/>
                      <a:pt x="5359" y="8109"/>
                    </a:cubicBezTo>
                    <a:cubicBezTo>
                      <a:pt x="4667" y="6689"/>
                      <a:pt x="3993" y="5625"/>
                      <a:pt x="3798" y="4205"/>
                    </a:cubicBezTo>
                    <a:cubicBezTo>
                      <a:pt x="3621" y="2768"/>
                      <a:pt x="2574" y="1491"/>
                      <a:pt x="1828" y="0"/>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393" name="Google Shape;4393;p57"/>
            <p:cNvSpPr/>
            <p:nvPr/>
          </p:nvSpPr>
          <p:spPr>
            <a:xfrm>
              <a:off x="6652051" y="3714143"/>
              <a:ext cx="560636" cy="516497"/>
            </a:xfrm>
            <a:custGeom>
              <a:rect b="b" l="l" r="r" t="t"/>
              <a:pathLst>
                <a:path extrusionOk="0" h="89553" w="97164">
                  <a:moveTo>
                    <a:pt x="48954" y="445"/>
                  </a:moveTo>
                  <a:cubicBezTo>
                    <a:pt x="70832" y="445"/>
                    <a:pt x="89977" y="15970"/>
                    <a:pt x="93384" y="37777"/>
                  </a:cubicBezTo>
                  <a:cubicBezTo>
                    <a:pt x="97163" y="61943"/>
                    <a:pt x="80183" y="84673"/>
                    <a:pt x="55431" y="88541"/>
                  </a:cubicBezTo>
                  <a:cubicBezTo>
                    <a:pt x="53035" y="88913"/>
                    <a:pt x="50622" y="89109"/>
                    <a:pt x="48209" y="89109"/>
                  </a:cubicBezTo>
                  <a:cubicBezTo>
                    <a:pt x="26332" y="89109"/>
                    <a:pt x="7204" y="73583"/>
                    <a:pt x="3780" y="51794"/>
                  </a:cubicBezTo>
                  <a:cubicBezTo>
                    <a:pt x="0" y="27610"/>
                    <a:pt x="16999" y="4880"/>
                    <a:pt x="41733" y="1012"/>
                  </a:cubicBezTo>
                  <a:cubicBezTo>
                    <a:pt x="44128" y="640"/>
                    <a:pt x="46541" y="445"/>
                    <a:pt x="48954" y="445"/>
                  </a:cubicBezTo>
                  <a:close/>
                  <a:moveTo>
                    <a:pt x="48954" y="1"/>
                  </a:moveTo>
                  <a:cubicBezTo>
                    <a:pt x="46524" y="1"/>
                    <a:pt x="44075" y="196"/>
                    <a:pt x="41662" y="569"/>
                  </a:cubicBezTo>
                  <a:cubicBezTo>
                    <a:pt x="35629" y="1509"/>
                    <a:pt x="29827" y="3621"/>
                    <a:pt x="24610" y="6797"/>
                  </a:cubicBezTo>
                  <a:cubicBezTo>
                    <a:pt x="19589" y="9849"/>
                    <a:pt x="15206" y="13823"/>
                    <a:pt x="11711" y="18525"/>
                  </a:cubicBezTo>
                  <a:cubicBezTo>
                    <a:pt x="8216" y="23174"/>
                    <a:pt x="5661" y="28461"/>
                    <a:pt x="4206" y="34086"/>
                  </a:cubicBezTo>
                  <a:cubicBezTo>
                    <a:pt x="1331" y="45247"/>
                    <a:pt x="2946" y="57064"/>
                    <a:pt x="8712" y="67036"/>
                  </a:cubicBezTo>
                  <a:cubicBezTo>
                    <a:pt x="11338" y="71578"/>
                    <a:pt x="14745" y="75623"/>
                    <a:pt x="18791" y="78959"/>
                  </a:cubicBezTo>
                  <a:cubicBezTo>
                    <a:pt x="27059" y="85808"/>
                    <a:pt x="37474" y="89552"/>
                    <a:pt x="48209" y="89552"/>
                  </a:cubicBezTo>
                  <a:cubicBezTo>
                    <a:pt x="50640" y="89552"/>
                    <a:pt x="53089" y="89357"/>
                    <a:pt x="55502" y="88984"/>
                  </a:cubicBezTo>
                  <a:cubicBezTo>
                    <a:pt x="61534" y="88044"/>
                    <a:pt x="67337" y="85932"/>
                    <a:pt x="72571" y="82756"/>
                  </a:cubicBezTo>
                  <a:cubicBezTo>
                    <a:pt x="77575" y="79704"/>
                    <a:pt x="81957" y="75730"/>
                    <a:pt x="85453" y="71028"/>
                  </a:cubicBezTo>
                  <a:cubicBezTo>
                    <a:pt x="88948" y="66379"/>
                    <a:pt x="91503" y="61092"/>
                    <a:pt x="92958" y="55467"/>
                  </a:cubicBezTo>
                  <a:cubicBezTo>
                    <a:pt x="95832" y="44324"/>
                    <a:pt x="94218" y="32489"/>
                    <a:pt x="88451" y="22517"/>
                  </a:cubicBezTo>
                  <a:cubicBezTo>
                    <a:pt x="85825" y="17975"/>
                    <a:pt x="82418" y="13947"/>
                    <a:pt x="78373" y="10594"/>
                  </a:cubicBezTo>
                  <a:cubicBezTo>
                    <a:pt x="70105" y="3745"/>
                    <a:pt x="59689" y="1"/>
                    <a:pt x="48954"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394" name="Google Shape;4394;p57"/>
          <p:cNvGrpSpPr/>
          <p:nvPr/>
        </p:nvGrpSpPr>
        <p:grpSpPr>
          <a:xfrm>
            <a:off x="726609" y="1192826"/>
            <a:ext cx="2665073" cy="1317140"/>
            <a:chOff x="793334" y="1192826"/>
            <a:chExt cx="2665073" cy="1317140"/>
          </a:xfrm>
        </p:grpSpPr>
        <p:sp>
          <p:nvSpPr>
            <p:cNvPr id="4395" name="Google Shape;4395;p57"/>
            <p:cNvSpPr/>
            <p:nvPr/>
          </p:nvSpPr>
          <p:spPr>
            <a:xfrm>
              <a:off x="2759899" y="20345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6" name="Google Shape;4396;p57"/>
            <p:cNvSpPr/>
            <p:nvPr/>
          </p:nvSpPr>
          <p:spPr>
            <a:xfrm>
              <a:off x="2622291" y="1667631"/>
              <a:ext cx="12573" cy="1765"/>
            </a:xfrm>
            <a:custGeom>
              <a:rect b="b" l="l" r="r" t="t"/>
              <a:pathLst>
                <a:path extrusionOk="0" h="130" w="926">
                  <a:moveTo>
                    <a:pt x="925" y="0"/>
                  </a:moveTo>
                  <a:cubicBezTo>
                    <a:pt x="866" y="7"/>
                    <a:pt x="771" y="18"/>
                    <a:pt x="687" y="32"/>
                  </a:cubicBezTo>
                  <a:cubicBezTo>
                    <a:pt x="460" y="67"/>
                    <a:pt x="232" y="91"/>
                    <a:pt x="1" y="102"/>
                  </a:cubicBezTo>
                  <a:lnTo>
                    <a:pt x="60" y="105"/>
                  </a:lnTo>
                  <a:cubicBezTo>
                    <a:pt x="208" y="119"/>
                    <a:pt x="334" y="130"/>
                    <a:pt x="432" y="130"/>
                  </a:cubicBezTo>
                  <a:cubicBezTo>
                    <a:pt x="694" y="130"/>
                    <a:pt x="855" y="53"/>
                    <a:pt x="9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7" name="Google Shape;4397;p57"/>
            <p:cNvSpPr/>
            <p:nvPr/>
          </p:nvSpPr>
          <p:spPr>
            <a:xfrm>
              <a:off x="2265040" y="1528449"/>
              <a:ext cx="1344" cy="109"/>
            </a:xfrm>
            <a:custGeom>
              <a:rect b="b" l="l" r="r" t="t"/>
              <a:pathLst>
                <a:path extrusionOk="0" h="8" w="99">
                  <a:moveTo>
                    <a:pt x="1" y="1"/>
                  </a:moveTo>
                  <a:cubicBezTo>
                    <a:pt x="32" y="4"/>
                    <a:pt x="67" y="8"/>
                    <a:pt x="99" y="8"/>
                  </a:cubicBezTo>
                  <a:cubicBezTo>
                    <a:pt x="67" y="1"/>
                    <a:pt x="3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8" name="Google Shape;4398;p57"/>
            <p:cNvSpPr/>
            <p:nvPr/>
          </p:nvSpPr>
          <p:spPr>
            <a:xfrm>
              <a:off x="2494622" y="1668433"/>
              <a:ext cx="8147" cy="2118"/>
            </a:xfrm>
            <a:custGeom>
              <a:rect b="b" l="l" r="r" t="t"/>
              <a:pathLst>
                <a:path extrusionOk="0" h="156" w="600">
                  <a:moveTo>
                    <a:pt x="1" y="1"/>
                  </a:moveTo>
                  <a:cubicBezTo>
                    <a:pt x="115" y="69"/>
                    <a:pt x="416" y="156"/>
                    <a:pt x="554" y="156"/>
                  </a:cubicBezTo>
                  <a:cubicBezTo>
                    <a:pt x="572" y="156"/>
                    <a:pt x="588" y="154"/>
                    <a:pt x="599" y="151"/>
                  </a:cubicBezTo>
                  <a:cubicBezTo>
                    <a:pt x="564" y="120"/>
                    <a:pt x="522" y="95"/>
                    <a:pt x="477" y="85"/>
                  </a:cubicBezTo>
                  <a:cubicBezTo>
                    <a:pt x="323" y="29"/>
                    <a:pt x="162"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399" name="Google Shape;4399;p57"/>
            <p:cNvSpPr/>
            <p:nvPr/>
          </p:nvSpPr>
          <p:spPr>
            <a:xfrm>
              <a:off x="2304347" y="1661671"/>
              <a:ext cx="30291" cy="17094"/>
            </a:xfrm>
            <a:custGeom>
              <a:rect b="b" l="l" r="r" t="t"/>
              <a:pathLst>
                <a:path extrusionOk="0" h="1259" w="2231">
                  <a:moveTo>
                    <a:pt x="2192" y="1"/>
                  </a:moveTo>
                  <a:cubicBezTo>
                    <a:pt x="2051" y="1"/>
                    <a:pt x="1914" y="18"/>
                    <a:pt x="1776" y="47"/>
                  </a:cubicBezTo>
                  <a:cubicBezTo>
                    <a:pt x="1629" y="71"/>
                    <a:pt x="1485" y="113"/>
                    <a:pt x="1349" y="166"/>
                  </a:cubicBezTo>
                  <a:cubicBezTo>
                    <a:pt x="1107" y="278"/>
                    <a:pt x="894" y="359"/>
                    <a:pt x="627" y="383"/>
                  </a:cubicBezTo>
                  <a:cubicBezTo>
                    <a:pt x="407" y="404"/>
                    <a:pt x="36" y="691"/>
                    <a:pt x="1" y="761"/>
                  </a:cubicBezTo>
                  <a:cubicBezTo>
                    <a:pt x="1" y="810"/>
                    <a:pt x="11" y="968"/>
                    <a:pt x="113" y="1062"/>
                  </a:cubicBezTo>
                  <a:cubicBezTo>
                    <a:pt x="174" y="1112"/>
                    <a:pt x="249" y="1139"/>
                    <a:pt x="327" y="1139"/>
                  </a:cubicBezTo>
                  <a:cubicBezTo>
                    <a:pt x="343" y="1139"/>
                    <a:pt x="359" y="1138"/>
                    <a:pt x="375" y="1136"/>
                  </a:cubicBezTo>
                  <a:cubicBezTo>
                    <a:pt x="437" y="1131"/>
                    <a:pt x="494" y="1129"/>
                    <a:pt x="548" y="1129"/>
                  </a:cubicBezTo>
                  <a:cubicBezTo>
                    <a:pt x="781" y="1129"/>
                    <a:pt x="937" y="1172"/>
                    <a:pt x="988" y="1255"/>
                  </a:cubicBezTo>
                  <a:cubicBezTo>
                    <a:pt x="988" y="1255"/>
                    <a:pt x="988" y="1258"/>
                    <a:pt x="988" y="1258"/>
                  </a:cubicBezTo>
                  <a:cubicBezTo>
                    <a:pt x="1020" y="1206"/>
                    <a:pt x="1100" y="1160"/>
                    <a:pt x="1230" y="1160"/>
                  </a:cubicBezTo>
                  <a:cubicBezTo>
                    <a:pt x="1345" y="1160"/>
                    <a:pt x="1415" y="1143"/>
                    <a:pt x="1447" y="1104"/>
                  </a:cubicBezTo>
                  <a:cubicBezTo>
                    <a:pt x="1454" y="1097"/>
                    <a:pt x="1475" y="1073"/>
                    <a:pt x="1464" y="999"/>
                  </a:cubicBezTo>
                  <a:cubicBezTo>
                    <a:pt x="1436" y="835"/>
                    <a:pt x="1594" y="761"/>
                    <a:pt x="1695" y="712"/>
                  </a:cubicBezTo>
                  <a:cubicBezTo>
                    <a:pt x="1727" y="698"/>
                    <a:pt x="1755" y="684"/>
                    <a:pt x="1783" y="667"/>
                  </a:cubicBezTo>
                  <a:cubicBezTo>
                    <a:pt x="1751" y="628"/>
                    <a:pt x="1716" y="593"/>
                    <a:pt x="1678" y="562"/>
                  </a:cubicBezTo>
                  <a:cubicBezTo>
                    <a:pt x="1601" y="495"/>
                    <a:pt x="1541" y="443"/>
                    <a:pt x="1555" y="376"/>
                  </a:cubicBezTo>
                  <a:cubicBezTo>
                    <a:pt x="1562" y="341"/>
                    <a:pt x="1587" y="313"/>
                    <a:pt x="1618" y="306"/>
                  </a:cubicBezTo>
                  <a:cubicBezTo>
                    <a:pt x="1765" y="253"/>
                    <a:pt x="2122" y="92"/>
                    <a:pt x="2231" y="1"/>
                  </a:cubicBezTo>
                  <a:cubicBezTo>
                    <a:pt x="2218" y="1"/>
                    <a:pt x="2205" y="1"/>
                    <a:pt x="21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0" name="Google Shape;4400;p57"/>
            <p:cNvSpPr/>
            <p:nvPr/>
          </p:nvSpPr>
          <p:spPr>
            <a:xfrm>
              <a:off x="2596779" y="1667903"/>
              <a:ext cx="20869" cy="13808"/>
            </a:xfrm>
            <a:custGeom>
              <a:rect b="b" l="l" r="r" t="t"/>
              <a:pathLst>
                <a:path extrusionOk="0" h="1017" w="1537">
                  <a:moveTo>
                    <a:pt x="1117" y="1"/>
                  </a:moveTo>
                  <a:cubicBezTo>
                    <a:pt x="1103" y="1"/>
                    <a:pt x="1089" y="1"/>
                    <a:pt x="1075" y="1"/>
                  </a:cubicBezTo>
                  <a:cubicBezTo>
                    <a:pt x="693" y="1"/>
                    <a:pt x="291" y="92"/>
                    <a:pt x="144" y="239"/>
                  </a:cubicBezTo>
                  <a:cubicBezTo>
                    <a:pt x="0" y="383"/>
                    <a:pt x="14" y="792"/>
                    <a:pt x="102" y="960"/>
                  </a:cubicBezTo>
                  <a:cubicBezTo>
                    <a:pt x="119" y="999"/>
                    <a:pt x="140" y="1016"/>
                    <a:pt x="151" y="1016"/>
                  </a:cubicBezTo>
                  <a:lnTo>
                    <a:pt x="161" y="1013"/>
                  </a:lnTo>
                  <a:cubicBezTo>
                    <a:pt x="161" y="995"/>
                    <a:pt x="161" y="974"/>
                    <a:pt x="161" y="957"/>
                  </a:cubicBezTo>
                  <a:cubicBezTo>
                    <a:pt x="154" y="831"/>
                    <a:pt x="140" y="624"/>
                    <a:pt x="406" y="341"/>
                  </a:cubicBezTo>
                  <a:cubicBezTo>
                    <a:pt x="620" y="109"/>
                    <a:pt x="981" y="48"/>
                    <a:pt x="1344" y="48"/>
                  </a:cubicBezTo>
                  <a:cubicBezTo>
                    <a:pt x="1409" y="48"/>
                    <a:pt x="1473" y="50"/>
                    <a:pt x="1537" y="54"/>
                  </a:cubicBezTo>
                  <a:cubicBezTo>
                    <a:pt x="1519" y="50"/>
                    <a:pt x="1505" y="47"/>
                    <a:pt x="1488" y="43"/>
                  </a:cubicBezTo>
                  <a:cubicBezTo>
                    <a:pt x="1365" y="15"/>
                    <a:pt x="1242" y="1"/>
                    <a:pt x="11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1" name="Google Shape;4401;p57"/>
            <p:cNvSpPr/>
            <p:nvPr/>
          </p:nvSpPr>
          <p:spPr>
            <a:xfrm>
              <a:off x="1460410" y="190542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2" name="Google Shape;4402;p57"/>
            <p:cNvSpPr/>
            <p:nvPr/>
          </p:nvSpPr>
          <p:spPr>
            <a:xfrm>
              <a:off x="2393809" y="1664875"/>
              <a:ext cx="58709" cy="92123"/>
            </a:xfrm>
            <a:custGeom>
              <a:rect b="b" l="l" r="r" t="t"/>
              <a:pathLst>
                <a:path extrusionOk="0" h="6785" w="4324">
                  <a:moveTo>
                    <a:pt x="2372" y="0"/>
                  </a:moveTo>
                  <a:cubicBezTo>
                    <a:pt x="2056" y="0"/>
                    <a:pt x="1686" y="178"/>
                    <a:pt x="1457" y="378"/>
                  </a:cubicBezTo>
                  <a:lnTo>
                    <a:pt x="1429" y="403"/>
                  </a:lnTo>
                  <a:lnTo>
                    <a:pt x="1432" y="403"/>
                  </a:lnTo>
                  <a:lnTo>
                    <a:pt x="1352" y="455"/>
                  </a:lnTo>
                  <a:lnTo>
                    <a:pt x="1317" y="480"/>
                  </a:lnTo>
                  <a:cubicBezTo>
                    <a:pt x="1208" y="543"/>
                    <a:pt x="1096" y="602"/>
                    <a:pt x="981" y="655"/>
                  </a:cubicBezTo>
                  <a:cubicBezTo>
                    <a:pt x="760" y="760"/>
                    <a:pt x="529" y="868"/>
                    <a:pt x="403" y="1029"/>
                  </a:cubicBezTo>
                  <a:cubicBezTo>
                    <a:pt x="344" y="1099"/>
                    <a:pt x="284" y="1169"/>
                    <a:pt x="221" y="1232"/>
                  </a:cubicBezTo>
                  <a:cubicBezTo>
                    <a:pt x="102" y="1355"/>
                    <a:pt x="0" y="1460"/>
                    <a:pt x="4" y="1558"/>
                  </a:cubicBezTo>
                  <a:cubicBezTo>
                    <a:pt x="7" y="1614"/>
                    <a:pt x="42" y="1670"/>
                    <a:pt x="119" y="1733"/>
                  </a:cubicBezTo>
                  <a:cubicBezTo>
                    <a:pt x="421" y="1992"/>
                    <a:pt x="393" y="2185"/>
                    <a:pt x="368" y="2388"/>
                  </a:cubicBezTo>
                  <a:cubicBezTo>
                    <a:pt x="361" y="2433"/>
                    <a:pt x="354" y="2482"/>
                    <a:pt x="351" y="2531"/>
                  </a:cubicBezTo>
                  <a:cubicBezTo>
                    <a:pt x="344" y="2668"/>
                    <a:pt x="694" y="3109"/>
                    <a:pt x="907" y="3371"/>
                  </a:cubicBezTo>
                  <a:lnTo>
                    <a:pt x="1051" y="3546"/>
                  </a:lnTo>
                  <a:cubicBezTo>
                    <a:pt x="1233" y="3781"/>
                    <a:pt x="1394" y="3977"/>
                    <a:pt x="1457" y="4085"/>
                  </a:cubicBezTo>
                  <a:cubicBezTo>
                    <a:pt x="1632" y="4404"/>
                    <a:pt x="1418" y="4961"/>
                    <a:pt x="1124" y="5325"/>
                  </a:cubicBezTo>
                  <a:cubicBezTo>
                    <a:pt x="1065" y="5402"/>
                    <a:pt x="1033" y="5503"/>
                    <a:pt x="1044" y="5601"/>
                  </a:cubicBezTo>
                  <a:cubicBezTo>
                    <a:pt x="1061" y="5878"/>
                    <a:pt x="1310" y="6186"/>
                    <a:pt x="1639" y="6186"/>
                  </a:cubicBezTo>
                  <a:cubicBezTo>
                    <a:pt x="1922" y="6186"/>
                    <a:pt x="2073" y="6361"/>
                    <a:pt x="2209" y="6519"/>
                  </a:cubicBezTo>
                  <a:cubicBezTo>
                    <a:pt x="2329" y="6662"/>
                    <a:pt x="2435" y="6785"/>
                    <a:pt x="2628" y="6785"/>
                  </a:cubicBezTo>
                  <a:cubicBezTo>
                    <a:pt x="2633" y="6785"/>
                    <a:pt x="2638" y="6785"/>
                    <a:pt x="2644" y="6785"/>
                  </a:cubicBezTo>
                  <a:cubicBezTo>
                    <a:pt x="3158" y="6767"/>
                    <a:pt x="3715" y="6641"/>
                    <a:pt x="3771" y="6557"/>
                  </a:cubicBezTo>
                  <a:cubicBezTo>
                    <a:pt x="3778" y="6543"/>
                    <a:pt x="3785" y="6494"/>
                    <a:pt x="3778" y="6309"/>
                  </a:cubicBezTo>
                  <a:cubicBezTo>
                    <a:pt x="3778" y="6263"/>
                    <a:pt x="3771" y="6217"/>
                    <a:pt x="3771" y="6168"/>
                  </a:cubicBezTo>
                  <a:cubicBezTo>
                    <a:pt x="3757" y="5951"/>
                    <a:pt x="3743" y="5699"/>
                    <a:pt x="3778" y="5556"/>
                  </a:cubicBezTo>
                  <a:cubicBezTo>
                    <a:pt x="3813" y="5412"/>
                    <a:pt x="3781" y="5374"/>
                    <a:pt x="3736" y="5311"/>
                  </a:cubicBezTo>
                  <a:cubicBezTo>
                    <a:pt x="3701" y="5262"/>
                    <a:pt x="3676" y="5206"/>
                    <a:pt x="3662" y="5150"/>
                  </a:cubicBezTo>
                  <a:cubicBezTo>
                    <a:pt x="3654" y="5140"/>
                    <a:pt x="3626" y="5137"/>
                    <a:pt x="3595" y="5137"/>
                  </a:cubicBezTo>
                  <a:cubicBezTo>
                    <a:pt x="3560" y="5137"/>
                    <a:pt x="3520" y="5141"/>
                    <a:pt x="3501" y="5143"/>
                  </a:cubicBezTo>
                  <a:cubicBezTo>
                    <a:pt x="3473" y="5146"/>
                    <a:pt x="3445" y="5150"/>
                    <a:pt x="3421" y="5150"/>
                  </a:cubicBezTo>
                  <a:cubicBezTo>
                    <a:pt x="3376" y="5150"/>
                    <a:pt x="3341" y="5139"/>
                    <a:pt x="3323" y="5101"/>
                  </a:cubicBezTo>
                  <a:cubicBezTo>
                    <a:pt x="3295" y="5038"/>
                    <a:pt x="3347" y="4985"/>
                    <a:pt x="3375" y="4961"/>
                  </a:cubicBezTo>
                  <a:cubicBezTo>
                    <a:pt x="3491" y="4845"/>
                    <a:pt x="3508" y="4768"/>
                    <a:pt x="3501" y="4751"/>
                  </a:cubicBezTo>
                  <a:cubicBezTo>
                    <a:pt x="3498" y="4745"/>
                    <a:pt x="3481" y="4732"/>
                    <a:pt x="3428" y="4732"/>
                  </a:cubicBezTo>
                  <a:cubicBezTo>
                    <a:pt x="3417" y="4732"/>
                    <a:pt x="3406" y="4732"/>
                    <a:pt x="3393" y="4733"/>
                  </a:cubicBezTo>
                  <a:cubicBezTo>
                    <a:pt x="3386" y="4733"/>
                    <a:pt x="3379" y="4733"/>
                    <a:pt x="3373" y="4733"/>
                  </a:cubicBezTo>
                  <a:cubicBezTo>
                    <a:pt x="3288" y="4733"/>
                    <a:pt x="3225" y="4712"/>
                    <a:pt x="3186" y="4663"/>
                  </a:cubicBezTo>
                  <a:cubicBezTo>
                    <a:pt x="3106" y="4562"/>
                    <a:pt x="3155" y="4401"/>
                    <a:pt x="3204" y="4226"/>
                  </a:cubicBezTo>
                  <a:lnTo>
                    <a:pt x="3211" y="4194"/>
                  </a:lnTo>
                  <a:cubicBezTo>
                    <a:pt x="3225" y="4134"/>
                    <a:pt x="3267" y="4078"/>
                    <a:pt x="3323" y="4050"/>
                  </a:cubicBezTo>
                  <a:cubicBezTo>
                    <a:pt x="3351" y="4037"/>
                    <a:pt x="3382" y="4031"/>
                    <a:pt x="3415" y="4031"/>
                  </a:cubicBezTo>
                  <a:cubicBezTo>
                    <a:pt x="3498" y="4031"/>
                    <a:pt x="3593" y="4069"/>
                    <a:pt x="3683" y="4106"/>
                  </a:cubicBezTo>
                  <a:cubicBezTo>
                    <a:pt x="3725" y="4124"/>
                    <a:pt x="3760" y="4138"/>
                    <a:pt x="3799" y="4152"/>
                  </a:cubicBezTo>
                  <a:cubicBezTo>
                    <a:pt x="3817" y="4158"/>
                    <a:pt x="3836" y="4160"/>
                    <a:pt x="3855" y="4160"/>
                  </a:cubicBezTo>
                  <a:cubicBezTo>
                    <a:pt x="3917" y="4160"/>
                    <a:pt x="3981" y="4133"/>
                    <a:pt x="4051" y="4103"/>
                  </a:cubicBezTo>
                  <a:cubicBezTo>
                    <a:pt x="4135" y="4057"/>
                    <a:pt x="4229" y="4033"/>
                    <a:pt x="4324" y="4033"/>
                  </a:cubicBezTo>
                  <a:cubicBezTo>
                    <a:pt x="4296" y="3973"/>
                    <a:pt x="4173" y="3851"/>
                    <a:pt x="4061" y="3840"/>
                  </a:cubicBezTo>
                  <a:cubicBezTo>
                    <a:pt x="3925" y="3830"/>
                    <a:pt x="3897" y="3704"/>
                    <a:pt x="3872" y="3599"/>
                  </a:cubicBezTo>
                  <a:cubicBezTo>
                    <a:pt x="3837" y="3448"/>
                    <a:pt x="3806" y="3354"/>
                    <a:pt x="3641" y="3340"/>
                  </a:cubicBezTo>
                  <a:cubicBezTo>
                    <a:pt x="3628" y="3339"/>
                    <a:pt x="3615" y="3338"/>
                    <a:pt x="3603" y="3338"/>
                  </a:cubicBezTo>
                  <a:cubicBezTo>
                    <a:pt x="3502" y="3338"/>
                    <a:pt x="3464" y="3375"/>
                    <a:pt x="3449" y="3406"/>
                  </a:cubicBezTo>
                  <a:cubicBezTo>
                    <a:pt x="3424" y="3466"/>
                    <a:pt x="3414" y="3532"/>
                    <a:pt x="3414" y="3595"/>
                  </a:cubicBezTo>
                  <a:cubicBezTo>
                    <a:pt x="3414" y="3655"/>
                    <a:pt x="3403" y="3714"/>
                    <a:pt x="3382" y="3770"/>
                  </a:cubicBezTo>
                  <a:cubicBezTo>
                    <a:pt x="3368" y="3805"/>
                    <a:pt x="3333" y="3826"/>
                    <a:pt x="3295" y="3826"/>
                  </a:cubicBezTo>
                  <a:cubicBezTo>
                    <a:pt x="3214" y="3826"/>
                    <a:pt x="3148" y="3714"/>
                    <a:pt x="3106" y="3620"/>
                  </a:cubicBezTo>
                  <a:cubicBezTo>
                    <a:pt x="3025" y="3441"/>
                    <a:pt x="2973" y="3182"/>
                    <a:pt x="3095" y="3039"/>
                  </a:cubicBezTo>
                  <a:cubicBezTo>
                    <a:pt x="3134" y="2990"/>
                    <a:pt x="3151" y="2951"/>
                    <a:pt x="3141" y="2927"/>
                  </a:cubicBezTo>
                  <a:cubicBezTo>
                    <a:pt x="3126" y="2896"/>
                    <a:pt x="3052" y="2869"/>
                    <a:pt x="2942" y="2869"/>
                  </a:cubicBezTo>
                  <a:cubicBezTo>
                    <a:pt x="2925" y="2869"/>
                    <a:pt x="2907" y="2869"/>
                    <a:pt x="2889" y="2871"/>
                  </a:cubicBezTo>
                  <a:cubicBezTo>
                    <a:pt x="2881" y="2871"/>
                    <a:pt x="2873" y="2871"/>
                    <a:pt x="2866" y="2871"/>
                  </a:cubicBezTo>
                  <a:cubicBezTo>
                    <a:pt x="2727" y="2871"/>
                    <a:pt x="2658" y="2779"/>
                    <a:pt x="2609" y="2710"/>
                  </a:cubicBezTo>
                  <a:cubicBezTo>
                    <a:pt x="2564" y="2652"/>
                    <a:pt x="2548" y="2637"/>
                    <a:pt x="2530" y="2637"/>
                  </a:cubicBezTo>
                  <a:cubicBezTo>
                    <a:pt x="2525" y="2637"/>
                    <a:pt x="2520" y="2638"/>
                    <a:pt x="2514" y="2640"/>
                  </a:cubicBezTo>
                  <a:cubicBezTo>
                    <a:pt x="2499" y="2645"/>
                    <a:pt x="2483" y="2648"/>
                    <a:pt x="2467" y="2648"/>
                  </a:cubicBezTo>
                  <a:cubicBezTo>
                    <a:pt x="2435" y="2648"/>
                    <a:pt x="2402" y="2637"/>
                    <a:pt x="2374" y="2619"/>
                  </a:cubicBezTo>
                  <a:cubicBezTo>
                    <a:pt x="2293" y="2559"/>
                    <a:pt x="2251" y="2402"/>
                    <a:pt x="2251" y="2157"/>
                  </a:cubicBezTo>
                  <a:cubicBezTo>
                    <a:pt x="2251" y="2055"/>
                    <a:pt x="2045" y="1866"/>
                    <a:pt x="1898" y="1866"/>
                  </a:cubicBezTo>
                  <a:cubicBezTo>
                    <a:pt x="1895" y="1866"/>
                    <a:pt x="1892" y="1866"/>
                    <a:pt x="1890" y="1866"/>
                  </a:cubicBezTo>
                  <a:cubicBezTo>
                    <a:pt x="1833" y="1866"/>
                    <a:pt x="1781" y="1832"/>
                    <a:pt x="1761" y="1778"/>
                  </a:cubicBezTo>
                  <a:cubicBezTo>
                    <a:pt x="1740" y="1701"/>
                    <a:pt x="1765" y="1621"/>
                    <a:pt x="1828" y="1572"/>
                  </a:cubicBezTo>
                  <a:cubicBezTo>
                    <a:pt x="1877" y="1530"/>
                    <a:pt x="1938" y="1509"/>
                    <a:pt x="2005" y="1509"/>
                  </a:cubicBezTo>
                  <a:cubicBezTo>
                    <a:pt x="2068" y="1509"/>
                    <a:pt x="2137" y="1528"/>
                    <a:pt x="2206" y="1565"/>
                  </a:cubicBezTo>
                  <a:cubicBezTo>
                    <a:pt x="2234" y="1582"/>
                    <a:pt x="2262" y="1596"/>
                    <a:pt x="2297" y="1607"/>
                  </a:cubicBezTo>
                  <a:cubicBezTo>
                    <a:pt x="2276" y="1530"/>
                    <a:pt x="2248" y="1456"/>
                    <a:pt x="2213" y="1383"/>
                  </a:cubicBezTo>
                  <a:lnTo>
                    <a:pt x="2195" y="1344"/>
                  </a:lnTo>
                  <a:cubicBezTo>
                    <a:pt x="2174" y="1299"/>
                    <a:pt x="2181" y="1246"/>
                    <a:pt x="2213" y="1208"/>
                  </a:cubicBezTo>
                  <a:cubicBezTo>
                    <a:pt x="2307" y="1080"/>
                    <a:pt x="2633" y="1003"/>
                    <a:pt x="2850" y="1003"/>
                  </a:cubicBezTo>
                  <a:cubicBezTo>
                    <a:pt x="2884" y="1003"/>
                    <a:pt x="2914" y="1005"/>
                    <a:pt x="2941" y="1008"/>
                  </a:cubicBezTo>
                  <a:cubicBezTo>
                    <a:pt x="3010" y="1018"/>
                    <a:pt x="3076" y="1022"/>
                    <a:pt x="3136" y="1022"/>
                  </a:cubicBezTo>
                  <a:cubicBezTo>
                    <a:pt x="3277" y="1022"/>
                    <a:pt x="3382" y="999"/>
                    <a:pt x="3407" y="970"/>
                  </a:cubicBezTo>
                  <a:cubicBezTo>
                    <a:pt x="3407" y="970"/>
                    <a:pt x="3410" y="966"/>
                    <a:pt x="3407" y="952"/>
                  </a:cubicBezTo>
                  <a:cubicBezTo>
                    <a:pt x="3375" y="875"/>
                    <a:pt x="3386" y="763"/>
                    <a:pt x="3400" y="634"/>
                  </a:cubicBezTo>
                  <a:cubicBezTo>
                    <a:pt x="3414" y="466"/>
                    <a:pt x="3431" y="273"/>
                    <a:pt x="3351" y="158"/>
                  </a:cubicBezTo>
                  <a:cubicBezTo>
                    <a:pt x="3287" y="70"/>
                    <a:pt x="3194" y="55"/>
                    <a:pt x="3048" y="55"/>
                  </a:cubicBezTo>
                  <a:cubicBezTo>
                    <a:pt x="3025" y="55"/>
                    <a:pt x="3001" y="56"/>
                    <a:pt x="2976" y="56"/>
                  </a:cubicBezTo>
                  <a:cubicBezTo>
                    <a:pt x="2944" y="58"/>
                    <a:pt x="2912" y="59"/>
                    <a:pt x="2880" y="59"/>
                  </a:cubicBezTo>
                  <a:cubicBezTo>
                    <a:pt x="2768" y="59"/>
                    <a:pt x="2655" y="46"/>
                    <a:pt x="2546" y="21"/>
                  </a:cubicBezTo>
                  <a:cubicBezTo>
                    <a:pt x="2491" y="7"/>
                    <a:pt x="2432" y="0"/>
                    <a:pt x="2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3" name="Google Shape;4403;p57"/>
            <p:cNvSpPr/>
            <p:nvPr/>
          </p:nvSpPr>
          <p:spPr>
            <a:xfrm>
              <a:off x="3030608" y="2063280"/>
              <a:ext cx="2525" cy="733"/>
            </a:xfrm>
            <a:custGeom>
              <a:rect b="b" l="l" r="r" t="t"/>
              <a:pathLst>
                <a:path extrusionOk="0" h="54" w="186">
                  <a:moveTo>
                    <a:pt x="116" y="0"/>
                  </a:moveTo>
                  <a:cubicBezTo>
                    <a:pt x="112" y="0"/>
                    <a:pt x="109" y="1"/>
                    <a:pt x="105" y="1"/>
                  </a:cubicBezTo>
                  <a:cubicBezTo>
                    <a:pt x="77" y="5"/>
                    <a:pt x="42" y="12"/>
                    <a:pt x="0" y="15"/>
                  </a:cubicBezTo>
                  <a:cubicBezTo>
                    <a:pt x="25" y="22"/>
                    <a:pt x="49" y="29"/>
                    <a:pt x="74" y="36"/>
                  </a:cubicBezTo>
                  <a:cubicBezTo>
                    <a:pt x="110" y="49"/>
                    <a:pt x="136" y="53"/>
                    <a:pt x="154" y="53"/>
                  </a:cubicBezTo>
                  <a:cubicBezTo>
                    <a:pt x="174" y="53"/>
                    <a:pt x="184" y="48"/>
                    <a:pt x="186" y="47"/>
                  </a:cubicBezTo>
                  <a:cubicBezTo>
                    <a:pt x="186" y="40"/>
                    <a:pt x="186" y="33"/>
                    <a:pt x="179" y="29"/>
                  </a:cubicBezTo>
                  <a:cubicBezTo>
                    <a:pt x="163" y="11"/>
                    <a:pt x="140"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4" name="Google Shape;4404;p57"/>
            <p:cNvSpPr/>
            <p:nvPr/>
          </p:nvSpPr>
          <p:spPr>
            <a:xfrm>
              <a:off x="2090841" y="1529304"/>
              <a:ext cx="1765" cy="2390"/>
            </a:xfrm>
            <a:custGeom>
              <a:rect b="b" l="l" r="r" t="t"/>
              <a:pathLst>
                <a:path extrusionOk="0" h="176" w="130">
                  <a:moveTo>
                    <a:pt x="130" y="1"/>
                  </a:moveTo>
                  <a:cubicBezTo>
                    <a:pt x="104" y="14"/>
                    <a:pt x="74" y="21"/>
                    <a:pt x="43" y="21"/>
                  </a:cubicBezTo>
                  <a:cubicBezTo>
                    <a:pt x="32" y="21"/>
                    <a:pt x="21" y="20"/>
                    <a:pt x="11" y="18"/>
                  </a:cubicBezTo>
                  <a:lnTo>
                    <a:pt x="0" y="15"/>
                  </a:lnTo>
                  <a:lnTo>
                    <a:pt x="0" y="15"/>
                  </a:lnTo>
                  <a:cubicBezTo>
                    <a:pt x="11" y="39"/>
                    <a:pt x="18" y="67"/>
                    <a:pt x="14" y="92"/>
                  </a:cubicBezTo>
                  <a:cubicBezTo>
                    <a:pt x="11" y="123"/>
                    <a:pt x="28" y="155"/>
                    <a:pt x="56" y="169"/>
                  </a:cubicBezTo>
                  <a:cubicBezTo>
                    <a:pt x="65" y="173"/>
                    <a:pt x="75" y="176"/>
                    <a:pt x="85" y="176"/>
                  </a:cubicBezTo>
                  <a:cubicBezTo>
                    <a:pt x="92" y="176"/>
                    <a:pt x="98" y="175"/>
                    <a:pt x="105" y="172"/>
                  </a:cubicBezTo>
                  <a:lnTo>
                    <a:pt x="105" y="162"/>
                  </a:lnTo>
                  <a:cubicBezTo>
                    <a:pt x="91" y="106"/>
                    <a:pt x="102"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5" name="Google Shape;4405;p57"/>
            <p:cNvSpPr/>
            <p:nvPr/>
          </p:nvSpPr>
          <p:spPr>
            <a:xfrm>
              <a:off x="2245597" y="1718058"/>
              <a:ext cx="14229" cy="4386"/>
            </a:xfrm>
            <a:custGeom>
              <a:rect b="b" l="l" r="r" t="t"/>
              <a:pathLst>
                <a:path extrusionOk="0" h="323" w="1048">
                  <a:moveTo>
                    <a:pt x="1048" y="0"/>
                  </a:moveTo>
                  <a:cubicBezTo>
                    <a:pt x="989" y="25"/>
                    <a:pt x="910" y="31"/>
                    <a:pt x="818" y="31"/>
                  </a:cubicBezTo>
                  <a:cubicBezTo>
                    <a:pt x="779" y="31"/>
                    <a:pt x="737" y="29"/>
                    <a:pt x="694" y="28"/>
                  </a:cubicBezTo>
                  <a:lnTo>
                    <a:pt x="578" y="28"/>
                  </a:lnTo>
                  <a:cubicBezTo>
                    <a:pt x="565" y="28"/>
                    <a:pt x="552" y="28"/>
                    <a:pt x="539" y="28"/>
                  </a:cubicBezTo>
                  <a:cubicBezTo>
                    <a:pt x="473" y="28"/>
                    <a:pt x="408" y="35"/>
                    <a:pt x="344" y="53"/>
                  </a:cubicBezTo>
                  <a:cubicBezTo>
                    <a:pt x="274" y="84"/>
                    <a:pt x="211" y="133"/>
                    <a:pt x="162" y="189"/>
                  </a:cubicBezTo>
                  <a:cubicBezTo>
                    <a:pt x="113" y="238"/>
                    <a:pt x="57" y="284"/>
                    <a:pt x="1" y="323"/>
                  </a:cubicBezTo>
                  <a:cubicBezTo>
                    <a:pt x="41" y="319"/>
                    <a:pt x="82" y="318"/>
                    <a:pt x="124" y="318"/>
                  </a:cubicBezTo>
                  <a:cubicBezTo>
                    <a:pt x="166" y="318"/>
                    <a:pt x="209" y="319"/>
                    <a:pt x="253" y="319"/>
                  </a:cubicBezTo>
                  <a:cubicBezTo>
                    <a:pt x="279" y="319"/>
                    <a:pt x="305" y="319"/>
                    <a:pt x="332" y="319"/>
                  </a:cubicBezTo>
                  <a:cubicBezTo>
                    <a:pt x="530" y="319"/>
                    <a:pt x="735" y="316"/>
                    <a:pt x="859" y="270"/>
                  </a:cubicBezTo>
                  <a:cubicBezTo>
                    <a:pt x="1016" y="207"/>
                    <a:pt x="1034" y="105"/>
                    <a:pt x="1048" y="11"/>
                  </a:cubicBezTo>
                  <a:lnTo>
                    <a:pt x="104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6" name="Google Shape;4406;p57"/>
            <p:cNvSpPr/>
            <p:nvPr/>
          </p:nvSpPr>
          <p:spPr>
            <a:xfrm>
              <a:off x="2812146" y="1578590"/>
              <a:ext cx="42742" cy="41805"/>
            </a:xfrm>
            <a:custGeom>
              <a:rect b="b" l="l" r="r" t="t"/>
              <a:pathLst>
                <a:path extrusionOk="0" h="3079" w="3148">
                  <a:moveTo>
                    <a:pt x="3071" y="1"/>
                  </a:moveTo>
                  <a:lnTo>
                    <a:pt x="3071" y="1"/>
                  </a:lnTo>
                  <a:cubicBezTo>
                    <a:pt x="3001" y="32"/>
                    <a:pt x="2843" y="348"/>
                    <a:pt x="2749" y="537"/>
                  </a:cubicBezTo>
                  <a:cubicBezTo>
                    <a:pt x="2661" y="715"/>
                    <a:pt x="2556" y="918"/>
                    <a:pt x="2451" y="1086"/>
                  </a:cubicBezTo>
                  <a:cubicBezTo>
                    <a:pt x="2237" y="1429"/>
                    <a:pt x="1908" y="1664"/>
                    <a:pt x="1621" y="1870"/>
                  </a:cubicBezTo>
                  <a:cubicBezTo>
                    <a:pt x="1341" y="2070"/>
                    <a:pt x="1100" y="2241"/>
                    <a:pt x="1002" y="2462"/>
                  </a:cubicBezTo>
                  <a:cubicBezTo>
                    <a:pt x="855" y="2791"/>
                    <a:pt x="438" y="2924"/>
                    <a:pt x="161" y="3015"/>
                  </a:cubicBezTo>
                  <a:cubicBezTo>
                    <a:pt x="105" y="3033"/>
                    <a:pt x="42" y="3054"/>
                    <a:pt x="0" y="3071"/>
                  </a:cubicBezTo>
                  <a:cubicBezTo>
                    <a:pt x="27" y="3076"/>
                    <a:pt x="62" y="3078"/>
                    <a:pt x="104" y="3078"/>
                  </a:cubicBezTo>
                  <a:cubicBezTo>
                    <a:pt x="286" y="3078"/>
                    <a:pt x="593" y="3034"/>
                    <a:pt x="823" y="2931"/>
                  </a:cubicBezTo>
                  <a:cubicBezTo>
                    <a:pt x="963" y="2868"/>
                    <a:pt x="1044" y="2791"/>
                    <a:pt x="1044" y="2728"/>
                  </a:cubicBezTo>
                  <a:cubicBezTo>
                    <a:pt x="1044" y="2494"/>
                    <a:pt x="1345" y="2375"/>
                    <a:pt x="1695" y="2231"/>
                  </a:cubicBezTo>
                  <a:cubicBezTo>
                    <a:pt x="1957" y="2126"/>
                    <a:pt x="2251" y="2007"/>
                    <a:pt x="2447" y="1828"/>
                  </a:cubicBezTo>
                  <a:cubicBezTo>
                    <a:pt x="2868" y="1454"/>
                    <a:pt x="3148" y="190"/>
                    <a:pt x="30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7" name="Google Shape;4407;p57"/>
            <p:cNvSpPr/>
            <p:nvPr/>
          </p:nvSpPr>
          <p:spPr>
            <a:xfrm>
              <a:off x="2563691" y="1451016"/>
              <a:ext cx="3055" cy="2593"/>
            </a:xfrm>
            <a:custGeom>
              <a:rect b="b" l="l" r="r" t="t"/>
              <a:pathLst>
                <a:path extrusionOk="0" h="191" w="225">
                  <a:moveTo>
                    <a:pt x="50" y="0"/>
                  </a:moveTo>
                  <a:cubicBezTo>
                    <a:pt x="35" y="0"/>
                    <a:pt x="21" y="10"/>
                    <a:pt x="18" y="25"/>
                  </a:cubicBezTo>
                  <a:cubicBezTo>
                    <a:pt x="0" y="71"/>
                    <a:pt x="7" y="120"/>
                    <a:pt x="42" y="155"/>
                  </a:cubicBezTo>
                  <a:cubicBezTo>
                    <a:pt x="68" y="178"/>
                    <a:pt x="102" y="190"/>
                    <a:pt x="136" y="190"/>
                  </a:cubicBezTo>
                  <a:cubicBezTo>
                    <a:pt x="158" y="190"/>
                    <a:pt x="180" y="185"/>
                    <a:pt x="200" y="176"/>
                  </a:cubicBezTo>
                  <a:lnTo>
                    <a:pt x="224" y="165"/>
                  </a:lnTo>
                  <a:cubicBezTo>
                    <a:pt x="200" y="144"/>
                    <a:pt x="186" y="116"/>
                    <a:pt x="182" y="85"/>
                  </a:cubicBezTo>
                  <a:cubicBezTo>
                    <a:pt x="158" y="39"/>
                    <a:pt x="116" y="8"/>
                    <a:pt x="67" y="1"/>
                  </a:cubicBezTo>
                  <a:lnTo>
                    <a:pt x="56" y="1"/>
                  </a:lnTo>
                  <a:cubicBezTo>
                    <a:pt x="54" y="0"/>
                    <a:pt x="52" y="0"/>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8" name="Google Shape;4408;p57"/>
            <p:cNvSpPr/>
            <p:nvPr/>
          </p:nvSpPr>
          <p:spPr>
            <a:xfrm>
              <a:off x="2480977" y="1673361"/>
              <a:ext cx="16510" cy="18180"/>
            </a:xfrm>
            <a:custGeom>
              <a:rect b="b" l="l" r="r" t="t"/>
              <a:pathLst>
                <a:path extrusionOk="0" h="1339" w="1216">
                  <a:moveTo>
                    <a:pt x="797" y="1"/>
                  </a:moveTo>
                  <a:cubicBezTo>
                    <a:pt x="756" y="1"/>
                    <a:pt x="733" y="36"/>
                    <a:pt x="705" y="138"/>
                  </a:cubicBezTo>
                  <a:cubicBezTo>
                    <a:pt x="691" y="194"/>
                    <a:pt x="677" y="243"/>
                    <a:pt x="628" y="261"/>
                  </a:cubicBezTo>
                  <a:cubicBezTo>
                    <a:pt x="620" y="263"/>
                    <a:pt x="611" y="264"/>
                    <a:pt x="603" y="264"/>
                  </a:cubicBezTo>
                  <a:cubicBezTo>
                    <a:pt x="584" y="264"/>
                    <a:pt x="565" y="259"/>
                    <a:pt x="551" y="247"/>
                  </a:cubicBezTo>
                  <a:lnTo>
                    <a:pt x="526" y="229"/>
                  </a:lnTo>
                  <a:cubicBezTo>
                    <a:pt x="475" y="191"/>
                    <a:pt x="381" y="118"/>
                    <a:pt x="296" y="118"/>
                  </a:cubicBezTo>
                  <a:cubicBezTo>
                    <a:pt x="287" y="118"/>
                    <a:pt x="279" y="119"/>
                    <a:pt x="271" y="121"/>
                  </a:cubicBezTo>
                  <a:cubicBezTo>
                    <a:pt x="215" y="131"/>
                    <a:pt x="169" y="166"/>
                    <a:pt x="141" y="215"/>
                  </a:cubicBezTo>
                  <a:cubicBezTo>
                    <a:pt x="127" y="240"/>
                    <a:pt x="113" y="264"/>
                    <a:pt x="102" y="292"/>
                  </a:cubicBezTo>
                  <a:cubicBezTo>
                    <a:pt x="1" y="551"/>
                    <a:pt x="43" y="978"/>
                    <a:pt x="106" y="1048"/>
                  </a:cubicBezTo>
                  <a:cubicBezTo>
                    <a:pt x="134" y="1010"/>
                    <a:pt x="145" y="835"/>
                    <a:pt x="148" y="737"/>
                  </a:cubicBezTo>
                  <a:cubicBezTo>
                    <a:pt x="159" y="502"/>
                    <a:pt x="173" y="257"/>
                    <a:pt x="348" y="257"/>
                  </a:cubicBezTo>
                  <a:cubicBezTo>
                    <a:pt x="411" y="257"/>
                    <a:pt x="474" y="289"/>
                    <a:pt x="509" y="345"/>
                  </a:cubicBezTo>
                  <a:cubicBezTo>
                    <a:pt x="621" y="506"/>
                    <a:pt x="568" y="859"/>
                    <a:pt x="474" y="1122"/>
                  </a:cubicBezTo>
                  <a:cubicBezTo>
                    <a:pt x="449" y="1185"/>
                    <a:pt x="435" y="1269"/>
                    <a:pt x="488" y="1311"/>
                  </a:cubicBezTo>
                  <a:cubicBezTo>
                    <a:pt x="512" y="1329"/>
                    <a:pt x="548" y="1338"/>
                    <a:pt x="595" y="1338"/>
                  </a:cubicBezTo>
                  <a:cubicBezTo>
                    <a:pt x="703" y="1338"/>
                    <a:pt x="863" y="1286"/>
                    <a:pt x="1037" y="1160"/>
                  </a:cubicBezTo>
                  <a:cubicBezTo>
                    <a:pt x="1104" y="1111"/>
                    <a:pt x="1153" y="1041"/>
                    <a:pt x="1174" y="961"/>
                  </a:cubicBezTo>
                  <a:cubicBezTo>
                    <a:pt x="1216" y="786"/>
                    <a:pt x="1142" y="579"/>
                    <a:pt x="1065" y="453"/>
                  </a:cubicBezTo>
                  <a:cubicBezTo>
                    <a:pt x="1006" y="366"/>
                    <a:pt x="957" y="327"/>
                    <a:pt x="943" y="324"/>
                  </a:cubicBezTo>
                  <a:cubicBezTo>
                    <a:pt x="908" y="324"/>
                    <a:pt x="876" y="310"/>
                    <a:pt x="855" y="285"/>
                  </a:cubicBezTo>
                  <a:cubicBezTo>
                    <a:pt x="813" y="240"/>
                    <a:pt x="824" y="173"/>
                    <a:pt x="831" y="110"/>
                  </a:cubicBezTo>
                  <a:cubicBezTo>
                    <a:pt x="838" y="79"/>
                    <a:pt x="845" y="19"/>
                    <a:pt x="831" y="5"/>
                  </a:cubicBezTo>
                  <a:cubicBezTo>
                    <a:pt x="831" y="5"/>
                    <a:pt x="824" y="2"/>
                    <a:pt x="810" y="2"/>
                  </a:cubicBezTo>
                  <a:cubicBezTo>
                    <a:pt x="805" y="1"/>
                    <a:pt x="801" y="1"/>
                    <a:pt x="7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09" name="Google Shape;4409;p57"/>
            <p:cNvSpPr/>
            <p:nvPr/>
          </p:nvSpPr>
          <p:spPr>
            <a:xfrm>
              <a:off x="2278156" y="2042506"/>
              <a:ext cx="20651" cy="18846"/>
            </a:xfrm>
            <a:custGeom>
              <a:rect b="b" l="l" r="r" t="t"/>
              <a:pathLst>
                <a:path extrusionOk="0" h="1388" w="1521">
                  <a:moveTo>
                    <a:pt x="786" y="0"/>
                  </a:moveTo>
                  <a:cubicBezTo>
                    <a:pt x="691" y="0"/>
                    <a:pt x="599" y="10"/>
                    <a:pt x="519" y="33"/>
                  </a:cubicBezTo>
                  <a:cubicBezTo>
                    <a:pt x="396" y="71"/>
                    <a:pt x="256" y="281"/>
                    <a:pt x="148" y="586"/>
                  </a:cubicBezTo>
                  <a:cubicBezTo>
                    <a:pt x="4" y="992"/>
                    <a:pt x="1" y="1314"/>
                    <a:pt x="50" y="1346"/>
                  </a:cubicBezTo>
                  <a:cubicBezTo>
                    <a:pt x="53" y="1346"/>
                    <a:pt x="57" y="1342"/>
                    <a:pt x="64" y="1342"/>
                  </a:cubicBezTo>
                  <a:cubicBezTo>
                    <a:pt x="141" y="1310"/>
                    <a:pt x="224" y="1299"/>
                    <a:pt x="308" y="1299"/>
                  </a:cubicBezTo>
                  <a:cubicBezTo>
                    <a:pt x="439" y="1299"/>
                    <a:pt x="573" y="1327"/>
                    <a:pt x="691" y="1353"/>
                  </a:cubicBezTo>
                  <a:cubicBezTo>
                    <a:pt x="775" y="1377"/>
                    <a:pt x="862" y="1388"/>
                    <a:pt x="950" y="1388"/>
                  </a:cubicBezTo>
                  <a:cubicBezTo>
                    <a:pt x="939" y="1370"/>
                    <a:pt x="922" y="1349"/>
                    <a:pt x="911" y="1335"/>
                  </a:cubicBezTo>
                  <a:cubicBezTo>
                    <a:pt x="866" y="1268"/>
                    <a:pt x="817" y="1202"/>
                    <a:pt x="834" y="1132"/>
                  </a:cubicBezTo>
                  <a:cubicBezTo>
                    <a:pt x="845" y="1097"/>
                    <a:pt x="873" y="1065"/>
                    <a:pt x="911" y="1051"/>
                  </a:cubicBezTo>
                  <a:cubicBezTo>
                    <a:pt x="1034" y="992"/>
                    <a:pt x="1125" y="813"/>
                    <a:pt x="1135" y="593"/>
                  </a:cubicBezTo>
                  <a:lnTo>
                    <a:pt x="1139" y="526"/>
                  </a:lnTo>
                  <a:lnTo>
                    <a:pt x="1139" y="502"/>
                  </a:lnTo>
                  <a:lnTo>
                    <a:pt x="1139" y="491"/>
                  </a:lnTo>
                  <a:cubicBezTo>
                    <a:pt x="1163" y="316"/>
                    <a:pt x="1314" y="264"/>
                    <a:pt x="1419" y="229"/>
                  </a:cubicBezTo>
                  <a:cubicBezTo>
                    <a:pt x="1454" y="218"/>
                    <a:pt x="1489" y="204"/>
                    <a:pt x="1520" y="183"/>
                  </a:cubicBezTo>
                  <a:cubicBezTo>
                    <a:pt x="1496" y="159"/>
                    <a:pt x="1401" y="99"/>
                    <a:pt x="1212" y="54"/>
                  </a:cubicBezTo>
                  <a:cubicBezTo>
                    <a:pt x="1090" y="24"/>
                    <a:pt x="935" y="0"/>
                    <a:pt x="7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0" name="Google Shape;4410;p57"/>
            <p:cNvSpPr/>
            <p:nvPr/>
          </p:nvSpPr>
          <p:spPr>
            <a:xfrm>
              <a:off x="2095159" y="1526222"/>
              <a:ext cx="2009" cy="1344"/>
            </a:xfrm>
            <a:custGeom>
              <a:rect b="b" l="l" r="r" t="t"/>
              <a:pathLst>
                <a:path extrusionOk="0" h="99" w="148">
                  <a:moveTo>
                    <a:pt x="123" y="0"/>
                  </a:moveTo>
                  <a:cubicBezTo>
                    <a:pt x="106" y="4"/>
                    <a:pt x="92" y="14"/>
                    <a:pt x="81" y="28"/>
                  </a:cubicBezTo>
                  <a:cubicBezTo>
                    <a:pt x="50" y="53"/>
                    <a:pt x="25" y="77"/>
                    <a:pt x="1" y="98"/>
                  </a:cubicBezTo>
                  <a:cubicBezTo>
                    <a:pt x="43" y="84"/>
                    <a:pt x="88" y="81"/>
                    <a:pt x="134" y="81"/>
                  </a:cubicBezTo>
                  <a:cubicBezTo>
                    <a:pt x="141" y="81"/>
                    <a:pt x="148" y="60"/>
                    <a:pt x="144" y="35"/>
                  </a:cubicBezTo>
                  <a:cubicBezTo>
                    <a:pt x="141" y="21"/>
                    <a:pt x="134" y="7"/>
                    <a:pt x="1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1" name="Google Shape;4411;p57"/>
            <p:cNvSpPr/>
            <p:nvPr/>
          </p:nvSpPr>
          <p:spPr>
            <a:xfrm>
              <a:off x="2217030" y="1745010"/>
              <a:ext cx="1874" cy="394"/>
            </a:xfrm>
            <a:custGeom>
              <a:rect b="b" l="l" r="r" t="t"/>
              <a:pathLst>
                <a:path extrusionOk="0" h="29" w="138">
                  <a:moveTo>
                    <a:pt x="48" y="0"/>
                  </a:moveTo>
                  <a:cubicBezTo>
                    <a:pt x="34" y="0"/>
                    <a:pt x="19" y="3"/>
                    <a:pt x="4" y="7"/>
                  </a:cubicBezTo>
                  <a:lnTo>
                    <a:pt x="1" y="7"/>
                  </a:lnTo>
                  <a:cubicBezTo>
                    <a:pt x="46" y="7"/>
                    <a:pt x="92" y="14"/>
                    <a:pt x="137" y="28"/>
                  </a:cubicBezTo>
                  <a:lnTo>
                    <a:pt x="130" y="25"/>
                  </a:lnTo>
                  <a:cubicBezTo>
                    <a:pt x="105" y="9"/>
                    <a:pt x="77" y="0"/>
                    <a:pt x="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2" name="Google Shape;4412;p57"/>
            <p:cNvSpPr/>
            <p:nvPr/>
          </p:nvSpPr>
          <p:spPr>
            <a:xfrm>
              <a:off x="2294517" y="2116096"/>
              <a:ext cx="8377" cy="33360"/>
            </a:xfrm>
            <a:custGeom>
              <a:rect b="b" l="l" r="r" t="t"/>
              <a:pathLst>
                <a:path extrusionOk="0" h="2457" w="617">
                  <a:moveTo>
                    <a:pt x="84" y="0"/>
                  </a:moveTo>
                  <a:cubicBezTo>
                    <a:pt x="70" y="0"/>
                    <a:pt x="56" y="7"/>
                    <a:pt x="46" y="14"/>
                  </a:cubicBezTo>
                  <a:cubicBezTo>
                    <a:pt x="11" y="50"/>
                    <a:pt x="0" y="221"/>
                    <a:pt x="193" y="648"/>
                  </a:cubicBezTo>
                  <a:cubicBezTo>
                    <a:pt x="298" y="883"/>
                    <a:pt x="245" y="1058"/>
                    <a:pt x="193" y="1226"/>
                  </a:cubicBezTo>
                  <a:cubicBezTo>
                    <a:pt x="154" y="1348"/>
                    <a:pt x="116" y="1478"/>
                    <a:pt x="137" y="1639"/>
                  </a:cubicBezTo>
                  <a:cubicBezTo>
                    <a:pt x="175" y="1961"/>
                    <a:pt x="448" y="2420"/>
                    <a:pt x="588" y="2455"/>
                  </a:cubicBezTo>
                  <a:cubicBezTo>
                    <a:pt x="591" y="2456"/>
                    <a:pt x="593" y="2457"/>
                    <a:pt x="595" y="2457"/>
                  </a:cubicBezTo>
                  <a:cubicBezTo>
                    <a:pt x="600" y="2457"/>
                    <a:pt x="605" y="2453"/>
                    <a:pt x="609" y="2444"/>
                  </a:cubicBezTo>
                  <a:cubicBezTo>
                    <a:pt x="609" y="2444"/>
                    <a:pt x="616" y="2434"/>
                    <a:pt x="616" y="2395"/>
                  </a:cubicBezTo>
                  <a:cubicBezTo>
                    <a:pt x="609" y="2304"/>
                    <a:pt x="560" y="2157"/>
                    <a:pt x="508" y="1999"/>
                  </a:cubicBezTo>
                  <a:cubicBezTo>
                    <a:pt x="417" y="1719"/>
                    <a:pt x="312" y="1404"/>
                    <a:pt x="385" y="1212"/>
                  </a:cubicBezTo>
                  <a:cubicBezTo>
                    <a:pt x="403" y="1156"/>
                    <a:pt x="410" y="1100"/>
                    <a:pt x="410" y="1044"/>
                  </a:cubicBezTo>
                  <a:cubicBezTo>
                    <a:pt x="417" y="708"/>
                    <a:pt x="266" y="176"/>
                    <a:pt x="123" y="29"/>
                  </a:cubicBezTo>
                  <a:cubicBezTo>
                    <a:pt x="98" y="4"/>
                    <a:pt x="84"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3" name="Google Shape;4413;p57"/>
            <p:cNvSpPr/>
            <p:nvPr/>
          </p:nvSpPr>
          <p:spPr>
            <a:xfrm>
              <a:off x="2250119" y="1665337"/>
              <a:ext cx="104438" cy="51540"/>
            </a:xfrm>
            <a:custGeom>
              <a:rect b="b" l="l" r="r" t="t"/>
              <a:pathLst>
                <a:path extrusionOk="0" h="3796" w="7692">
                  <a:moveTo>
                    <a:pt x="2284" y="1"/>
                  </a:moveTo>
                  <a:cubicBezTo>
                    <a:pt x="2193" y="1"/>
                    <a:pt x="2103" y="19"/>
                    <a:pt x="2017" y="54"/>
                  </a:cubicBezTo>
                  <a:cubicBezTo>
                    <a:pt x="1961" y="75"/>
                    <a:pt x="1901" y="92"/>
                    <a:pt x="1838" y="103"/>
                  </a:cubicBezTo>
                  <a:cubicBezTo>
                    <a:pt x="1761" y="120"/>
                    <a:pt x="1716" y="197"/>
                    <a:pt x="1646" y="323"/>
                  </a:cubicBezTo>
                  <a:cubicBezTo>
                    <a:pt x="1586" y="428"/>
                    <a:pt x="1516" y="551"/>
                    <a:pt x="1397" y="642"/>
                  </a:cubicBezTo>
                  <a:cubicBezTo>
                    <a:pt x="1362" y="670"/>
                    <a:pt x="1327" y="694"/>
                    <a:pt x="1299" y="715"/>
                  </a:cubicBezTo>
                  <a:cubicBezTo>
                    <a:pt x="1163" y="813"/>
                    <a:pt x="1152" y="820"/>
                    <a:pt x="1163" y="995"/>
                  </a:cubicBezTo>
                  <a:lnTo>
                    <a:pt x="1177" y="1153"/>
                  </a:lnTo>
                  <a:lnTo>
                    <a:pt x="1166" y="1142"/>
                  </a:lnTo>
                  <a:cubicBezTo>
                    <a:pt x="1142" y="1363"/>
                    <a:pt x="977" y="1377"/>
                    <a:pt x="844" y="1387"/>
                  </a:cubicBezTo>
                  <a:lnTo>
                    <a:pt x="823" y="1387"/>
                  </a:lnTo>
                  <a:cubicBezTo>
                    <a:pt x="701" y="1401"/>
                    <a:pt x="613" y="1618"/>
                    <a:pt x="606" y="1772"/>
                  </a:cubicBezTo>
                  <a:cubicBezTo>
                    <a:pt x="606" y="1811"/>
                    <a:pt x="606" y="1849"/>
                    <a:pt x="610" y="1888"/>
                  </a:cubicBezTo>
                  <a:cubicBezTo>
                    <a:pt x="613" y="1930"/>
                    <a:pt x="617" y="1968"/>
                    <a:pt x="613" y="2010"/>
                  </a:cubicBezTo>
                  <a:lnTo>
                    <a:pt x="620" y="2010"/>
                  </a:lnTo>
                  <a:lnTo>
                    <a:pt x="606" y="2070"/>
                  </a:lnTo>
                  <a:lnTo>
                    <a:pt x="589" y="2140"/>
                  </a:lnTo>
                  <a:lnTo>
                    <a:pt x="578" y="2137"/>
                  </a:lnTo>
                  <a:cubicBezTo>
                    <a:pt x="550" y="2186"/>
                    <a:pt x="501" y="2221"/>
                    <a:pt x="448" y="2235"/>
                  </a:cubicBezTo>
                  <a:cubicBezTo>
                    <a:pt x="371" y="2259"/>
                    <a:pt x="287" y="2385"/>
                    <a:pt x="221" y="2483"/>
                  </a:cubicBezTo>
                  <a:cubicBezTo>
                    <a:pt x="147" y="2595"/>
                    <a:pt x="88" y="2679"/>
                    <a:pt x="14" y="2704"/>
                  </a:cubicBezTo>
                  <a:cubicBezTo>
                    <a:pt x="0" y="2760"/>
                    <a:pt x="70" y="2959"/>
                    <a:pt x="119" y="2991"/>
                  </a:cubicBezTo>
                  <a:cubicBezTo>
                    <a:pt x="165" y="3005"/>
                    <a:pt x="200" y="3036"/>
                    <a:pt x="214" y="3082"/>
                  </a:cubicBezTo>
                  <a:lnTo>
                    <a:pt x="217" y="3078"/>
                  </a:lnTo>
                  <a:lnTo>
                    <a:pt x="238" y="3152"/>
                  </a:lnTo>
                  <a:lnTo>
                    <a:pt x="242" y="3166"/>
                  </a:lnTo>
                  <a:lnTo>
                    <a:pt x="256" y="3208"/>
                  </a:lnTo>
                  <a:cubicBezTo>
                    <a:pt x="277" y="3288"/>
                    <a:pt x="305" y="3372"/>
                    <a:pt x="357" y="3414"/>
                  </a:cubicBezTo>
                  <a:cubicBezTo>
                    <a:pt x="417" y="3456"/>
                    <a:pt x="476" y="3495"/>
                    <a:pt x="543" y="3523"/>
                  </a:cubicBezTo>
                  <a:cubicBezTo>
                    <a:pt x="673" y="3593"/>
                    <a:pt x="778" y="3649"/>
                    <a:pt x="806" y="3726"/>
                  </a:cubicBezTo>
                  <a:cubicBezTo>
                    <a:pt x="827" y="3717"/>
                    <a:pt x="855" y="3713"/>
                    <a:pt x="896" y="3713"/>
                  </a:cubicBezTo>
                  <a:cubicBezTo>
                    <a:pt x="949" y="3713"/>
                    <a:pt x="1025" y="3719"/>
                    <a:pt x="1138" y="3729"/>
                  </a:cubicBezTo>
                  <a:cubicBezTo>
                    <a:pt x="1261" y="3741"/>
                    <a:pt x="1423" y="3755"/>
                    <a:pt x="1575" y="3755"/>
                  </a:cubicBezTo>
                  <a:cubicBezTo>
                    <a:pt x="1747" y="3755"/>
                    <a:pt x="1906" y="3737"/>
                    <a:pt x="1978" y="3673"/>
                  </a:cubicBezTo>
                  <a:cubicBezTo>
                    <a:pt x="2225" y="3458"/>
                    <a:pt x="2787" y="3133"/>
                    <a:pt x="3445" y="3133"/>
                  </a:cubicBezTo>
                  <a:cubicBezTo>
                    <a:pt x="3525" y="3133"/>
                    <a:pt x="3605" y="3138"/>
                    <a:pt x="3687" y="3148"/>
                  </a:cubicBezTo>
                  <a:cubicBezTo>
                    <a:pt x="4170" y="3211"/>
                    <a:pt x="4282" y="3281"/>
                    <a:pt x="4359" y="3330"/>
                  </a:cubicBezTo>
                  <a:cubicBezTo>
                    <a:pt x="4394" y="3353"/>
                    <a:pt x="4431" y="3367"/>
                    <a:pt x="4471" y="3367"/>
                  </a:cubicBezTo>
                  <a:cubicBezTo>
                    <a:pt x="4479" y="3367"/>
                    <a:pt x="4487" y="3367"/>
                    <a:pt x="4495" y="3365"/>
                  </a:cubicBezTo>
                  <a:cubicBezTo>
                    <a:pt x="4639" y="3365"/>
                    <a:pt x="4716" y="3439"/>
                    <a:pt x="4779" y="3498"/>
                  </a:cubicBezTo>
                  <a:cubicBezTo>
                    <a:pt x="4837" y="3553"/>
                    <a:pt x="4874" y="3587"/>
                    <a:pt x="4952" y="3587"/>
                  </a:cubicBezTo>
                  <a:cubicBezTo>
                    <a:pt x="4959" y="3587"/>
                    <a:pt x="4967" y="3586"/>
                    <a:pt x="4975" y="3586"/>
                  </a:cubicBezTo>
                  <a:cubicBezTo>
                    <a:pt x="4986" y="3585"/>
                    <a:pt x="4997" y="3585"/>
                    <a:pt x="5008" y="3585"/>
                  </a:cubicBezTo>
                  <a:cubicBezTo>
                    <a:pt x="5127" y="3585"/>
                    <a:pt x="5214" y="3636"/>
                    <a:pt x="5297" y="3687"/>
                  </a:cubicBezTo>
                  <a:cubicBezTo>
                    <a:pt x="5392" y="3740"/>
                    <a:pt x="5479" y="3796"/>
                    <a:pt x="5626" y="3796"/>
                  </a:cubicBezTo>
                  <a:cubicBezTo>
                    <a:pt x="5749" y="3792"/>
                    <a:pt x="5871" y="3782"/>
                    <a:pt x="5990" y="3768"/>
                  </a:cubicBezTo>
                  <a:cubicBezTo>
                    <a:pt x="6122" y="3754"/>
                    <a:pt x="6248" y="3741"/>
                    <a:pt x="6360" y="3741"/>
                  </a:cubicBezTo>
                  <a:cubicBezTo>
                    <a:pt x="6451" y="3741"/>
                    <a:pt x="6534" y="3750"/>
                    <a:pt x="6603" y="3775"/>
                  </a:cubicBezTo>
                  <a:cubicBezTo>
                    <a:pt x="6623" y="3782"/>
                    <a:pt x="6650" y="3785"/>
                    <a:pt x="6683" y="3785"/>
                  </a:cubicBezTo>
                  <a:cubicBezTo>
                    <a:pt x="6894" y="3785"/>
                    <a:pt x="7337" y="3646"/>
                    <a:pt x="7552" y="3449"/>
                  </a:cubicBezTo>
                  <a:cubicBezTo>
                    <a:pt x="7601" y="3411"/>
                    <a:pt x="7636" y="3358"/>
                    <a:pt x="7657" y="3299"/>
                  </a:cubicBezTo>
                  <a:cubicBezTo>
                    <a:pt x="7692" y="3162"/>
                    <a:pt x="7667" y="3141"/>
                    <a:pt x="7618" y="3092"/>
                  </a:cubicBezTo>
                  <a:cubicBezTo>
                    <a:pt x="7566" y="3043"/>
                    <a:pt x="7482" y="2966"/>
                    <a:pt x="7447" y="2763"/>
                  </a:cubicBezTo>
                  <a:cubicBezTo>
                    <a:pt x="7415" y="2595"/>
                    <a:pt x="7265" y="2546"/>
                    <a:pt x="7020" y="2480"/>
                  </a:cubicBezTo>
                  <a:cubicBezTo>
                    <a:pt x="6897" y="2448"/>
                    <a:pt x="6778" y="2410"/>
                    <a:pt x="6666" y="2354"/>
                  </a:cubicBezTo>
                  <a:lnTo>
                    <a:pt x="6634" y="2336"/>
                  </a:lnTo>
                  <a:lnTo>
                    <a:pt x="6536" y="2280"/>
                  </a:lnTo>
                  <a:lnTo>
                    <a:pt x="6543" y="2273"/>
                  </a:lnTo>
                  <a:cubicBezTo>
                    <a:pt x="6519" y="2256"/>
                    <a:pt x="6498" y="2235"/>
                    <a:pt x="6477" y="2210"/>
                  </a:cubicBezTo>
                  <a:cubicBezTo>
                    <a:pt x="6109" y="1814"/>
                    <a:pt x="5766" y="1566"/>
                    <a:pt x="5490" y="1496"/>
                  </a:cubicBezTo>
                  <a:cubicBezTo>
                    <a:pt x="5318" y="1457"/>
                    <a:pt x="5175" y="1349"/>
                    <a:pt x="5094" y="1198"/>
                  </a:cubicBezTo>
                  <a:cubicBezTo>
                    <a:pt x="5087" y="1181"/>
                    <a:pt x="5073" y="1163"/>
                    <a:pt x="5063" y="1146"/>
                  </a:cubicBezTo>
                  <a:cubicBezTo>
                    <a:pt x="5031" y="1142"/>
                    <a:pt x="5003" y="1125"/>
                    <a:pt x="4986" y="1100"/>
                  </a:cubicBezTo>
                  <a:cubicBezTo>
                    <a:pt x="4982" y="1104"/>
                    <a:pt x="4979" y="1107"/>
                    <a:pt x="4979" y="1111"/>
                  </a:cubicBezTo>
                  <a:cubicBezTo>
                    <a:pt x="4943" y="1165"/>
                    <a:pt x="4869" y="1175"/>
                    <a:pt x="4765" y="1175"/>
                  </a:cubicBezTo>
                  <a:cubicBezTo>
                    <a:pt x="4736" y="1175"/>
                    <a:pt x="4704" y="1175"/>
                    <a:pt x="4671" y="1174"/>
                  </a:cubicBezTo>
                  <a:cubicBezTo>
                    <a:pt x="4633" y="1173"/>
                    <a:pt x="4593" y="1172"/>
                    <a:pt x="4553" y="1172"/>
                  </a:cubicBezTo>
                  <a:cubicBezTo>
                    <a:pt x="4432" y="1172"/>
                    <a:pt x="4308" y="1182"/>
                    <a:pt x="4229" y="1237"/>
                  </a:cubicBezTo>
                  <a:cubicBezTo>
                    <a:pt x="4135" y="1296"/>
                    <a:pt x="4033" y="1342"/>
                    <a:pt x="3921" y="1366"/>
                  </a:cubicBezTo>
                  <a:cubicBezTo>
                    <a:pt x="3844" y="1384"/>
                    <a:pt x="3774" y="1415"/>
                    <a:pt x="3708" y="1457"/>
                  </a:cubicBezTo>
                  <a:cubicBezTo>
                    <a:pt x="3582" y="1545"/>
                    <a:pt x="3435" y="1611"/>
                    <a:pt x="3319" y="1611"/>
                  </a:cubicBezTo>
                  <a:cubicBezTo>
                    <a:pt x="3315" y="1612"/>
                    <a:pt x="3311" y="1612"/>
                    <a:pt x="3307" y="1612"/>
                  </a:cubicBezTo>
                  <a:cubicBezTo>
                    <a:pt x="3256" y="1612"/>
                    <a:pt x="3208" y="1591"/>
                    <a:pt x="3172" y="1552"/>
                  </a:cubicBezTo>
                  <a:cubicBezTo>
                    <a:pt x="3127" y="1492"/>
                    <a:pt x="3148" y="1408"/>
                    <a:pt x="3165" y="1328"/>
                  </a:cubicBezTo>
                  <a:cubicBezTo>
                    <a:pt x="3190" y="1237"/>
                    <a:pt x="3200" y="1170"/>
                    <a:pt x="3165" y="1146"/>
                  </a:cubicBezTo>
                  <a:cubicBezTo>
                    <a:pt x="3085" y="1100"/>
                    <a:pt x="3001" y="1069"/>
                    <a:pt x="2913" y="1041"/>
                  </a:cubicBezTo>
                  <a:cubicBezTo>
                    <a:pt x="2710" y="971"/>
                    <a:pt x="2605" y="932"/>
                    <a:pt x="2588" y="852"/>
                  </a:cubicBezTo>
                  <a:cubicBezTo>
                    <a:pt x="2570" y="764"/>
                    <a:pt x="2675" y="726"/>
                    <a:pt x="2903" y="642"/>
                  </a:cubicBezTo>
                  <a:cubicBezTo>
                    <a:pt x="3029" y="596"/>
                    <a:pt x="3281" y="502"/>
                    <a:pt x="3316" y="446"/>
                  </a:cubicBezTo>
                  <a:cubicBezTo>
                    <a:pt x="3287" y="420"/>
                    <a:pt x="3146" y="417"/>
                    <a:pt x="3028" y="417"/>
                  </a:cubicBezTo>
                  <a:cubicBezTo>
                    <a:pt x="3002" y="417"/>
                    <a:pt x="2977" y="418"/>
                    <a:pt x="2955" y="418"/>
                  </a:cubicBezTo>
                  <a:cubicBezTo>
                    <a:pt x="2912" y="418"/>
                    <a:pt x="2868" y="419"/>
                    <a:pt x="2825" y="419"/>
                  </a:cubicBezTo>
                  <a:cubicBezTo>
                    <a:pt x="2681" y="419"/>
                    <a:pt x="2544" y="410"/>
                    <a:pt x="2458" y="362"/>
                  </a:cubicBezTo>
                  <a:cubicBezTo>
                    <a:pt x="2416" y="344"/>
                    <a:pt x="2384" y="306"/>
                    <a:pt x="2370" y="260"/>
                  </a:cubicBezTo>
                  <a:cubicBezTo>
                    <a:pt x="2356" y="187"/>
                    <a:pt x="2402" y="124"/>
                    <a:pt x="2440" y="71"/>
                  </a:cubicBezTo>
                  <a:cubicBezTo>
                    <a:pt x="2451" y="57"/>
                    <a:pt x="2461" y="43"/>
                    <a:pt x="2472" y="25"/>
                  </a:cubicBezTo>
                  <a:cubicBezTo>
                    <a:pt x="2458" y="22"/>
                    <a:pt x="2440" y="18"/>
                    <a:pt x="2423" y="15"/>
                  </a:cubicBezTo>
                  <a:cubicBezTo>
                    <a:pt x="2377" y="6"/>
                    <a:pt x="2330" y="1"/>
                    <a:pt x="228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4" name="Google Shape;4414;p57"/>
            <p:cNvSpPr/>
            <p:nvPr/>
          </p:nvSpPr>
          <p:spPr>
            <a:xfrm>
              <a:off x="2259243" y="2070557"/>
              <a:ext cx="13034" cy="35342"/>
            </a:xfrm>
            <a:custGeom>
              <a:rect b="b" l="l" r="r" t="t"/>
              <a:pathLst>
                <a:path extrusionOk="0" h="2603" w="960">
                  <a:moveTo>
                    <a:pt x="32" y="1"/>
                  </a:moveTo>
                  <a:lnTo>
                    <a:pt x="32" y="1"/>
                  </a:lnTo>
                  <a:cubicBezTo>
                    <a:pt x="1" y="291"/>
                    <a:pt x="39" y="1061"/>
                    <a:pt x="165" y="1541"/>
                  </a:cubicBezTo>
                  <a:cubicBezTo>
                    <a:pt x="225" y="1769"/>
                    <a:pt x="277" y="1807"/>
                    <a:pt x="288" y="1814"/>
                  </a:cubicBezTo>
                  <a:cubicBezTo>
                    <a:pt x="417" y="1884"/>
                    <a:pt x="526" y="2073"/>
                    <a:pt x="627" y="2252"/>
                  </a:cubicBezTo>
                  <a:cubicBezTo>
                    <a:pt x="655" y="2301"/>
                    <a:pt x="683" y="2350"/>
                    <a:pt x="711" y="2395"/>
                  </a:cubicBezTo>
                  <a:cubicBezTo>
                    <a:pt x="800" y="2536"/>
                    <a:pt x="862" y="2602"/>
                    <a:pt x="912" y="2602"/>
                  </a:cubicBezTo>
                  <a:cubicBezTo>
                    <a:pt x="919" y="2602"/>
                    <a:pt x="925" y="2601"/>
                    <a:pt x="932" y="2598"/>
                  </a:cubicBezTo>
                  <a:cubicBezTo>
                    <a:pt x="949" y="2591"/>
                    <a:pt x="953" y="2584"/>
                    <a:pt x="953" y="2584"/>
                  </a:cubicBezTo>
                  <a:cubicBezTo>
                    <a:pt x="960" y="2560"/>
                    <a:pt x="900" y="2476"/>
                    <a:pt x="872" y="2430"/>
                  </a:cubicBezTo>
                  <a:cubicBezTo>
                    <a:pt x="827" y="2374"/>
                    <a:pt x="792" y="2311"/>
                    <a:pt x="764" y="2245"/>
                  </a:cubicBezTo>
                  <a:cubicBezTo>
                    <a:pt x="746" y="2185"/>
                    <a:pt x="732" y="2126"/>
                    <a:pt x="725" y="2066"/>
                  </a:cubicBezTo>
                  <a:cubicBezTo>
                    <a:pt x="704" y="1905"/>
                    <a:pt x="676" y="1723"/>
                    <a:pt x="491" y="1555"/>
                  </a:cubicBezTo>
                  <a:cubicBezTo>
                    <a:pt x="344" y="1419"/>
                    <a:pt x="249" y="1033"/>
                    <a:pt x="155" y="571"/>
                  </a:cubicBezTo>
                  <a:lnTo>
                    <a:pt x="137" y="477"/>
                  </a:lnTo>
                  <a:lnTo>
                    <a:pt x="127" y="431"/>
                  </a:lnTo>
                  <a:cubicBezTo>
                    <a:pt x="95" y="263"/>
                    <a:pt x="64" y="106"/>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5" name="Google Shape;4415;p57"/>
            <p:cNvSpPr/>
            <p:nvPr/>
          </p:nvSpPr>
          <p:spPr>
            <a:xfrm>
              <a:off x="1664562" y="2045086"/>
              <a:ext cx="3435" cy="4711"/>
            </a:xfrm>
            <a:custGeom>
              <a:rect b="b" l="l" r="r" t="t"/>
              <a:pathLst>
                <a:path extrusionOk="0" h="347" w="253">
                  <a:moveTo>
                    <a:pt x="253" y="0"/>
                  </a:moveTo>
                  <a:lnTo>
                    <a:pt x="253" y="0"/>
                  </a:lnTo>
                  <a:cubicBezTo>
                    <a:pt x="239" y="4"/>
                    <a:pt x="221" y="4"/>
                    <a:pt x="207" y="4"/>
                  </a:cubicBezTo>
                  <a:lnTo>
                    <a:pt x="200" y="4"/>
                  </a:lnTo>
                  <a:cubicBezTo>
                    <a:pt x="130" y="4"/>
                    <a:pt x="50" y="77"/>
                    <a:pt x="25" y="161"/>
                  </a:cubicBezTo>
                  <a:cubicBezTo>
                    <a:pt x="0" y="228"/>
                    <a:pt x="32" y="301"/>
                    <a:pt x="99" y="329"/>
                  </a:cubicBezTo>
                  <a:cubicBezTo>
                    <a:pt x="109" y="336"/>
                    <a:pt x="120" y="343"/>
                    <a:pt x="134" y="347"/>
                  </a:cubicBezTo>
                  <a:cubicBezTo>
                    <a:pt x="144" y="319"/>
                    <a:pt x="148" y="291"/>
                    <a:pt x="155" y="263"/>
                  </a:cubicBezTo>
                  <a:cubicBezTo>
                    <a:pt x="165" y="168"/>
                    <a:pt x="197" y="77"/>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6" name="Google Shape;4416;p57"/>
            <p:cNvSpPr/>
            <p:nvPr/>
          </p:nvSpPr>
          <p:spPr>
            <a:xfrm>
              <a:off x="1423480" y="1702037"/>
              <a:ext cx="30142" cy="11880"/>
            </a:xfrm>
            <a:custGeom>
              <a:rect b="b" l="l" r="r" t="t"/>
              <a:pathLst>
                <a:path extrusionOk="0" h="875" w="2220">
                  <a:moveTo>
                    <a:pt x="2216" y="1"/>
                  </a:moveTo>
                  <a:cubicBezTo>
                    <a:pt x="2178" y="25"/>
                    <a:pt x="2139" y="50"/>
                    <a:pt x="2104" y="78"/>
                  </a:cubicBezTo>
                  <a:cubicBezTo>
                    <a:pt x="2069" y="102"/>
                    <a:pt x="2031" y="134"/>
                    <a:pt x="1982" y="165"/>
                  </a:cubicBezTo>
                  <a:cubicBezTo>
                    <a:pt x="1901" y="222"/>
                    <a:pt x="1831" y="242"/>
                    <a:pt x="1767" y="242"/>
                  </a:cubicBezTo>
                  <a:cubicBezTo>
                    <a:pt x="1692" y="242"/>
                    <a:pt x="1624" y="214"/>
                    <a:pt x="1555" y="186"/>
                  </a:cubicBezTo>
                  <a:cubicBezTo>
                    <a:pt x="1453" y="141"/>
                    <a:pt x="1348" y="113"/>
                    <a:pt x="1236" y="106"/>
                  </a:cubicBezTo>
                  <a:cubicBezTo>
                    <a:pt x="1231" y="105"/>
                    <a:pt x="1225" y="105"/>
                    <a:pt x="1220" y="105"/>
                  </a:cubicBezTo>
                  <a:cubicBezTo>
                    <a:pt x="1054" y="105"/>
                    <a:pt x="849" y="257"/>
                    <a:pt x="686" y="379"/>
                  </a:cubicBezTo>
                  <a:lnTo>
                    <a:pt x="665" y="396"/>
                  </a:lnTo>
                  <a:lnTo>
                    <a:pt x="602" y="442"/>
                  </a:lnTo>
                  <a:lnTo>
                    <a:pt x="560" y="473"/>
                  </a:lnTo>
                  <a:cubicBezTo>
                    <a:pt x="490" y="518"/>
                    <a:pt x="438" y="545"/>
                    <a:pt x="392" y="545"/>
                  </a:cubicBezTo>
                  <a:cubicBezTo>
                    <a:pt x="380" y="545"/>
                    <a:pt x="369" y="543"/>
                    <a:pt x="357" y="540"/>
                  </a:cubicBezTo>
                  <a:cubicBezTo>
                    <a:pt x="326" y="533"/>
                    <a:pt x="298" y="508"/>
                    <a:pt x="287" y="477"/>
                  </a:cubicBezTo>
                  <a:cubicBezTo>
                    <a:pt x="256" y="414"/>
                    <a:pt x="192" y="377"/>
                    <a:pt x="123" y="377"/>
                  </a:cubicBezTo>
                  <a:cubicBezTo>
                    <a:pt x="115" y="377"/>
                    <a:pt x="107" y="378"/>
                    <a:pt x="98" y="379"/>
                  </a:cubicBezTo>
                  <a:cubicBezTo>
                    <a:pt x="11" y="396"/>
                    <a:pt x="0" y="508"/>
                    <a:pt x="0" y="571"/>
                  </a:cubicBezTo>
                  <a:cubicBezTo>
                    <a:pt x="0" y="659"/>
                    <a:pt x="46" y="732"/>
                    <a:pt x="137" y="788"/>
                  </a:cubicBezTo>
                  <a:cubicBezTo>
                    <a:pt x="235" y="846"/>
                    <a:pt x="365" y="874"/>
                    <a:pt x="503" y="874"/>
                  </a:cubicBezTo>
                  <a:cubicBezTo>
                    <a:pt x="668" y="874"/>
                    <a:pt x="845" y="835"/>
                    <a:pt x="994" y="757"/>
                  </a:cubicBezTo>
                  <a:lnTo>
                    <a:pt x="1184" y="659"/>
                  </a:lnTo>
                  <a:cubicBezTo>
                    <a:pt x="1544" y="470"/>
                    <a:pt x="2150" y="158"/>
                    <a:pt x="2220" y="15"/>
                  </a:cubicBezTo>
                  <a:cubicBezTo>
                    <a:pt x="2220" y="11"/>
                    <a:pt x="2220" y="11"/>
                    <a:pt x="2220" y="8"/>
                  </a:cubicBezTo>
                  <a:lnTo>
                    <a:pt x="221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7" name="Google Shape;4417;p57"/>
            <p:cNvSpPr/>
            <p:nvPr/>
          </p:nvSpPr>
          <p:spPr>
            <a:xfrm>
              <a:off x="1110233" y="1631597"/>
              <a:ext cx="22498" cy="29097"/>
            </a:xfrm>
            <a:custGeom>
              <a:rect b="b" l="l" r="r" t="t"/>
              <a:pathLst>
                <a:path extrusionOk="0" h="2143" w="1657">
                  <a:moveTo>
                    <a:pt x="207" y="0"/>
                  </a:moveTo>
                  <a:lnTo>
                    <a:pt x="204" y="4"/>
                  </a:lnTo>
                  <a:cubicBezTo>
                    <a:pt x="158" y="34"/>
                    <a:pt x="104" y="51"/>
                    <a:pt x="50" y="51"/>
                  </a:cubicBezTo>
                  <a:cubicBezTo>
                    <a:pt x="33" y="51"/>
                    <a:pt x="17" y="49"/>
                    <a:pt x="1" y="46"/>
                  </a:cubicBezTo>
                  <a:lnTo>
                    <a:pt x="1" y="46"/>
                  </a:lnTo>
                  <a:cubicBezTo>
                    <a:pt x="165" y="221"/>
                    <a:pt x="302" y="417"/>
                    <a:pt x="407" y="631"/>
                  </a:cubicBezTo>
                  <a:cubicBezTo>
                    <a:pt x="428" y="680"/>
                    <a:pt x="543" y="708"/>
                    <a:pt x="648" y="732"/>
                  </a:cubicBezTo>
                  <a:cubicBezTo>
                    <a:pt x="785" y="767"/>
                    <a:pt x="935" y="802"/>
                    <a:pt x="1026" y="900"/>
                  </a:cubicBezTo>
                  <a:cubicBezTo>
                    <a:pt x="1086" y="967"/>
                    <a:pt x="1170" y="981"/>
                    <a:pt x="1236" y="991"/>
                  </a:cubicBezTo>
                  <a:cubicBezTo>
                    <a:pt x="1306" y="1005"/>
                    <a:pt x="1362" y="1016"/>
                    <a:pt x="1387" y="1068"/>
                  </a:cubicBezTo>
                  <a:cubicBezTo>
                    <a:pt x="1405" y="1110"/>
                    <a:pt x="1398" y="1156"/>
                    <a:pt x="1373" y="1194"/>
                  </a:cubicBezTo>
                  <a:cubicBezTo>
                    <a:pt x="1345" y="1257"/>
                    <a:pt x="1327" y="1324"/>
                    <a:pt x="1324" y="1394"/>
                  </a:cubicBezTo>
                  <a:cubicBezTo>
                    <a:pt x="1320" y="1436"/>
                    <a:pt x="1327" y="1478"/>
                    <a:pt x="1352" y="1516"/>
                  </a:cubicBezTo>
                  <a:cubicBezTo>
                    <a:pt x="1355" y="1520"/>
                    <a:pt x="1359" y="1523"/>
                    <a:pt x="1366" y="1523"/>
                  </a:cubicBezTo>
                  <a:cubicBezTo>
                    <a:pt x="1457" y="1523"/>
                    <a:pt x="1534" y="1597"/>
                    <a:pt x="1566" y="1712"/>
                  </a:cubicBezTo>
                  <a:cubicBezTo>
                    <a:pt x="1594" y="1824"/>
                    <a:pt x="1559" y="1936"/>
                    <a:pt x="1471" y="1985"/>
                  </a:cubicBezTo>
                  <a:cubicBezTo>
                    <a:pt x="1433" y="2003"/>
                    <a:pt x="1412" y="2045"/>
                    <a:pt x="1422" y="2087"/>
                  </a:cubicBezTo>
                  <a:cubicBezTo>
                    <a:pt x="1429" y="2122"/>
                    <a:pt x="1461" y="2143"/>
                    <a:pt x="1510" y="2143"/>
                  </a:cubicBezTo>
                  <a:cubicBezTo>
                    <a:pt x="1534" y="2139"/>
                    <a:pt x="1562" y="2125"/>
                    <a:pt x="1576" y="2104"/>
                  </a:cubicBezTo>
                  <a:cubicBezTo>
                    <a:pt x="1639" y="2020"/>
                    <a:pt x="1657" y="1824"/>
                    <a:pt x="1615" y="1667"/>
                  </a:cubicBezTo>
                  <a:cubicBezTo>
                    <a:pt x="1594" y="1579"/>
                    <a:pt x="1590" y="1492"/>
                    <a:pt x="1604" y="1404"/>
                  </a:cubicBezTo>
                  <a:cubicBezTo>
                    <a:pt x="1615" y="1296"/>
                    <a:pt x="1622" y="1222"/>
                    <a:pt x="1534" y="1124"/>
                  </a:cubicBezTo>
                  <a:cubicBezTo>
                    <a:pt x="1520" y="1110"/>
                    <a:pt x="1506" y="1093"/>
                    <a:pt x="1492" y="1075"/>
                  </a:cubicBezTo>
                  <a:lnTo>
                    <a:pt x="1475" y="1047"/>
                  </a:lnTo>
                  <a:lnTo>
                    <a:pt x="1408" y="946"/>
                  </a:lnTo>
                  <a:lnTo>
                    <a:pt x="1419" y="946"/>
                  </a:lnTo>
                  <a:cubicBezTo>
                    <a:pt x="1398" y="904"/>
                    <a:pt x="1376" y="862"/>
                    <a:pt x="1359" y="820"/>
                  </a:cubicBezTo>
                  <a:cubicBezTo>
                    <a:pt x="1279" y="644"/>
                    <a:pt x="1228" y="552"/>
                    <a:pt x="1162" y="552"/>
                  </a:cubicBezTo>
                  <a:cubicBezTo>
                    <a:pt x="1154" y="552"/>
                    <a:pt x="1144" y="554"/>
                    <a:pt x="1135" y="557"/>
                  </a:cubicBezTo>
                  <a:cubicBezTo>
                    <a:pt x="1119" y="563"/>
                    <a:pt x="1103" y="566"/>
                    <a:pt x="1088" y="566"/>
                  </a:cubicBezTo>
                  <a:cubicBezTo>
                    <a:pt x="1024" y="566"/>
                    <a:pt x="970" y="520"/>
                    <a:pt x="925" y="480"/>
                  </a:cubicBezTo>
                  <a:cubicBezTo>
                    <a:pt x="881" y="440"/>
                    <a:pt x="841" y="403"/>
                    <a:pt x="795" y="403"/>
                  </a:cubicBezTo>
                  <a:cubicBezTo>
                    <a:pt x="793" y="403"/>
                    <a:pt x="790" y="403"/>
                    <a:pt x="788" y="403"/>
                  </a:cubicBezTo>
                  <a:cubicBezTo>
                    <a:pt x="757" y="406"/>
                    <a:pt x="722" y="413"/>
                    <a:pt x="683" y="420"/>
                  </a:cubicBezTo>
                  <a:cubicBezTo>
                    <a:pt x="626" y="432"/>
                    <a:pt x="564" y="444"/>
                    <a:pt x="507" y="444"/>
                  </a:cubicBezTo>
                  <a:cubicBezTo>
                    <a:pt x="456" y="444"/>
                    <a:pt x="409" y="434"/>
                    <a:pt x="372" y="406"/>
                  </a:cubicBezTo>
                  <a:cubicBezTo>
                    <a:pt x="333" y="378"/>
                    <a:pt x="309" y="336"/>
                    <a:pt x="305" y="287"/>
                  </a:cubicBezTo>
                  <a:cubicBezTo>
                    <a:pt x="284" y="126"/>
                    <a:pt x="235" y="18"/>
                    <a:pt x="2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8" name="Google Shape;4418;p57"/>
            <p:cNvSpPr/>
            <p:nvPr/>
          </p:nvSpPr>
          <p:spPr>
            <a:xfrm>
              <a:off x="1475522" y="1731935"/>
              <a:ext cx="1059" cy="1914"/>
            </a:xfrm>
            <a:custGeom>
              <a:rect b="b" l="l" r="r" t="t"/>
              <a:pathLst>
                <a:path extrusionOk="0" h="141" w="78">
                  <a:moveTo>
                    <a:pt x="78" y="1"/>
                  </a:moveTo>
                  <a:cubicBezTo>
                    <a:pt x="50" y="11"/>
                    <a:pt x="29" y="32"/>
                    <a:pt x="15" y="60"/>
                  </a:cubicBezTo>
                  <a:cubicBezTo>
                    <a:pt x="8" y="85"/>
                    <a:pt x="1" y="113"/>
                    <a:pt x="1" y="141"/>
                  </a:cubicBezTo>
                  <a:cubicBezTo>
                    <a:pt x="25" y="92"/>
                    <a:pt x="50" y="46"/>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19" name="Google Shape;4419;p57"/>
            <p:cNvSpPr/>
            <p:nvPr/>
          </p:nvSpPr>
          <p:spPr>
            <a:xfrm>
              <a:off x="1389726" y="1671094"/>
              <a:ext cx="58858" cy="39483"/>
            </a:xfrm>
            <a:custGeom>
              <a:rect b="b" l="l" r="r" t="t"/>
              <a:pathLst>
                <a:path extrusionOk="0" h="2908" w="4335">
                  <a:moveTo>
                    <a:pt x="2336" y="0"/>
                  </a:moveTo>
                  <a:cubicBezTo>
                    <a:pt x="2281" y="0"/>
                    <a:pt x="2237" y="5"/>
                    <a:pt x="2206" y="15"/>
                  </a:cubicBezTo>
                  <a:cubicBezTo>
                    <a:pt x="2203" y="18"/>
                    <a:pt x="2196" y="18"/>
                    <a:pt x="2189" y="22"/>
                  </a:cubicBezTo>
                  <a:cubicBezTo>
                    <a:pt x="2182" y="162"/>
                    <a:pt x="1979" y="179"/>
                    <a:pt x="1639" y="211"/>
                  </a:cubicBezTo>
                  <a:cubicBezTo>
                    <a:pt x="1425" y="225"/>
                    <a:pt x="1212" y="253"/>
                    <a:pt x="998" y="298"/>
                  </a:cubicBezTo>
                  <a:cubicBezTo>
                    <a:pt x="606" y="389"/>
                    <a:pt x="225" y="750"/>
                    <a:pt x="172" y="869"/>
                  </a:cubicBezTo>
                  <a:cubicBezTo>
                    <a:pt x="221" y="869"/>
                    <a:pt x="263" y="893"/>
                    <a:pt x="291" y="932"/>
                  </a:cubicBezTo>
                  <a:cubicBezTo>
                    <a:pt x="361" y="1026"/>
                    <a:pt x="305" y="1201"/>
                    <a:pt x="228" y="1446"/>
                  </a:cubicBezTo>
                  <a:cubicBezTo>
                    <a:pt x="179" y="1593"/>
                    <a:pt x="137" y="1744"/>
                    <a:pt x="102" y="1895"/>
                  </a:cubicBezTo>
                  <a:cubicBezTo>
                    <a:pt x="1" y="2416"/>
                    <a:pt x="85" y="2784"/>
                    <a:pt x="221" y="2882"/>
                  </a:cubicBezTo>
                  <a:cubicBezTo>
                    <a:pt x="245" y="2899"/>
                    <a:pt x="271" y="2908"/>
                    <a:pt x="300" y="2908"/>
                  </a:cubicBezTo>
                  <a:cubicBezTo>
                    <a:pt x="336" y="2908"/>
                    <a:pt x="375" y="2895"/>
                    <a:pt x="417" y="2868"/>
                  </a:cubicBezTo>
                  <a:cubicBezTo>
                    <a:pt x="778" y="2651"/>
                    <a:pt x="862" y="2483"/>
                    <a:pt x="774" y="2140"/>
                  </a:cubicBezTo>
                  <a:cubicBezTo>
                    <a:pt x="673" y="1727"/>
                    <a:pt x="806" y="1173"/>
                    <a:pt x="925" y="932"/>
                  </a:cubicBezTo>
                  <a:cubicBezTo>
                    <a:pt x="995" y="792"/>
                    <a:pt x="1117" y="757"/>
                    <a:pt x="1226" y="725"/>
                  </a:cubicBezTo>
                  <a:cubicBezTo>
                    <a:pt x="1345" y="690"/>
                    <a:pt x="1439" y="666"/>
                    <a:pt x="1481" y="529"/>
                  </a:cubicBezTo>
                  <a:cubicBezTo>
                    <a:pt x="1523" y="382"/>
                    <a:pt x="1653" y="277"/>
                    <a:pt x="1804" y="260"/>
                  </a:cubicBezTo>
                  <a:cubicBezTo>
                    <a:pt x="1826" y="257"/>
                    <a:pt x="1848" y="255"/>
                    <a:pt x="1871" y="255"/>
                  </a:cubicBezTo>
                  <a:cubicBezTo>
                    <a:pt x="2085" y="255"/>
                    <a:pt x="2305" y="388"/>
                    <a:pt x="2448" y="610"/>
                  </a:cubicBezTo>
                  <a:cubicBezTo>
                    <a:pt x="2644" y="918"/>
                    <a:pt x="2500" y="1149"/>
                    <a:pt x="2374" y="1359"/>
                  </a:cubicBezTo>
                  <a:cubicBezTo>
                    <a:pt x="2311" y="1460"/>
                    <a:pt x="2255" y="1555"/>
                    <a:pt x="2238" y="1649"/>
                  </a:cubicBezTo>
                  <a:lnTo>
                    <a:pt x="2238" y="1660"/>
                  </a:lnTo>
                  <a:cubicBezTo>
                    <a:pt x="2259" y="1649"/>
                    <a:pt x="2283" y="1632"/>
                    <a:pt x="2301" y="1621"/>
                  </a:cubicBezTo>
                  <a:cubicBezTo>
                    <a:pt x="2397" y="1556"/>
                    <a:pt x="2535" y="1465"/>
                    <a:pt x="2678" y="1465"/>
                  </a:cubicBezTo>
                  <a:cubicBezTo>
                    <a:pt x="2711" y="1465"/>
                    <a:pt x="2744" y="1470"/>
                    <a:pt x="2777" y="1481"/>
                  </a:cubicBezTo>
                  <a:cubicBezTo>
                    <a:pt x="2990" y="1551"/>
                    <a:pt x="2983" y="1804"/>
                    <a:pt x="2976" y="1986"/>
                  </a:cubicBezTo>
                  <a:cubicBezTo>
                    <a:pt x="2976" y="2052"/>
                    <a:pt x="2973" y="2161"/>
                    <a:pt x="2990" y="2182"/>
                  </a:cubicBezTo>
                  <a:cubicBezTo>
                    <a:pt x="3067" y="2168"/>
                    <a:pt x="3298" y="1758"/>
                    <a:pt x="3298" y="1397"/>
                  </a:cubicBezTo>
                  <a:cubicBezTo>
                    <a:pt x="3298" y="1173"/>
                    <a:pt x="3368" y="1103"/>
                    <a:pt x="3421" y="1051"/>
                  </a:cubicBezTo>
                  <a:cubicBezTo>
                    <a:pt x="3459" y="1016"/>
                    <a:pt x="3473" y="998"/>
                    <a:pt x="3463" y="918"/>
                  </a:cubicBezTo>
                  <a:cubicBezTo>
                    <a:pt x="3452" y="872"/>
                    <a:pt x="3470" y="820"/>
                    <a:pt x="3512" y="792"/>
                  </a:cubicBezTo>
                  <a:cubicBezTo>
                    <a:pt x="3530" y="780"/>
                    <a:pt x="3549" y="774"/>
                    <a:pt x="3570" y="774"/>
                  </a:cubicBezTo>
                  <a:cubicBezTo>
                    <a:pt x="3629" y="774"/>
                    <a:pt x="3702" y="815"/>
                    <a:pt x="3803" y="869"/>
                  </a:cubicBezTo>
                  <a:cubicBezTo>
                    <a:pt x="3928" y="938"/>
                    <a:pt x="4078" y="1017"/>
                    <a:pt x="4206" y="1017"/>
                  </a:cubicBezTo>
                  <a:cubicBezTo>
                    <a:pt x="4214" y="1017"/>
                    <a:pt x="4222" y="1016"/>
                    <a:pt x="4230" y="1016"/>
                  </a:cubicBezTo>
                  <a:cubicBezTo>
                    <a:pt x="4307" y="1012"/>
                    <a:pt x="4321" y="991"/>
                    <a:pt x="4321" y="991"/>
                  </a:cubicBezTo>
                  <a:cubicBezTo>
                    <a:pt x="4335" y="960"/>
                    <a:pt x="4251" y="827"/>
                    <a:pt x="4191" y="736"/>
                  </a:cubicBezTo>
                  <a:cubicBezTo>
                    <a:pt x="4111" y="617"/>
                    <a:pt x="4037" y="491"/>
                    <a:pt x="3978" y="354"/>
                  </a:cubicBezTo>
                  <a:cubicBezTo>
                    <a:pt x="3907" y="188"/>
                    <a:pt x="3780" y="153"/>
                    <a:pt x="3590" y="153"/>
                  </a:cubicBezTo>
                  <a:cubicBezTo>
                    <a:pt x="3543" y="153"/>
                    <a:pt x="3493" y="155"/>
                    <a:pt x="3438" y="158"/>
                  </a:cubicBezTo>
                  <a:cubicBezTo>
                    <a:pt x="3379" y="161"/>
                    <a:pt x="3319" y="164"/>
                    <a:pt x="3261" y="164"/>
                  </a:cubicBezTo>
                  <a:cubicBezTo>
                    <a:pt x="3170" y="164"/>
                    <a:pt x="3082" y="156"/>
                    <a:pt x="3001" y="127"/>
                  </a:cubicBezTo>
                  <a:cubicBezTo>
                    <a:pt x="2787" y="49"/>
                    <a:pt x="2511" y="0"/>
                    <a:pt x="23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0" name="Google Shape;4420;p57"/>
            <p:cNvSpPr/>
            <p:nvPr/>
          </p:nvSpPr>
          <p:spPr>
            <a:xfrm>
              <a:off x="1309917" y="1312268"/>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1" name="Google Shape;4421;p57"/>
            <p:cNvSpPr/>
            <p:nvPr/>
          </p:nvSpPr>
          <p:spPr>
            <a:xfrm>
              <a:off x="1507986" y="1447255"/>
              <a:ext cx="18601" cy="10482"/>
            </a:xfrm>
            <a:custGeom>
              <a:rect b="b" l="l" r="r" t="t"/>
              <a:pathLst>
                <a:path extrusionOk="0" h="772" w="1370">
                  <a:moveTo>
                    <a:pt x="716" y="0"/>
                  </a:moveTo>
                  <a:cubicBezTo>
                    <a:pt x="671" y="0"/>
                    <a:pt x="625" y="11"/>
                    <a:pt x="578" y="36"/>
                  </a:cubicBezTo>
                  <a:cubicBezTo>
                    <a:pt x="396" y="127"/>
                    <a:pt x="200" y="183"/>
                    <a:pt x="1" y="197"/>
                  </a:cubicBezTo>
                  <a:cubicBezTo>
                    <a:pt x="214" y="260"/>
                    <a:pt x="410" y="376"/>
                    <a:pt x="568" y="537"/>
                  </a:cubicBezTo>
                  <a:cubicBezTo>
                    <a:pt x="645" y="624"/>
                    <a:pt x="680" y="701"/>
                    <a:pt x="669" y="771"/>
                  </a:cubicBezTo>
                  <a:cubicBezTo>
                    <a:pt x="809" y="771"/>
                    <a:pt x="1268" y="621"/>
                    <a:pt x="1359" y="477"/>
                  </a:cubicBezTo>
                  <a:cubicBezTo>
                    <a:pt x="1370" y="460"/>
                    <a:pt x="1366" y="453"/>
                    <a:pt x="1352" y="439"/>
                  </a:cubicBezTo>
                  <a:cubicBezTo>
                    <a:pt x="1317" y="407"/>
                    <a:pt x="1279" y="372"/>
                    <a:pt x="1237" y="334"/>
                  </a:cubicBezTo>
                  <a:cubicBezTo>
                    <a:pt x="1069" y="169"/>
                    <a:pt x="895" y="0"/>
                    <a:pt x="7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2" name="Google Shape;4422;p57"/>
            <p:cNvSpPr/>
            <p:nvPr/>
          </p:nvSpPr>
          <p:spPr>
            <a:xfrm>
              <a:off x="1328559" y="1417113"/>
              <a:ext cx="4236" cy="937"/>
            </a:xfrm>
            <a:custGeom>
              <a:rect b="b" l="l" r="r" t="t"/>
              <a:pathLst>
                <a:path extrusionOk="0" h="69" w="312">
                  <a:moveTo>
                    <a:pt x="52" y="0"/>
                  </a:moveTo>
                  <a:cubicBezTo>
                    <a:pt x="35" y="0"/>
                    <a:pt x="19" y="4"/>
                    <a:pt x="4" y="12"/>
                  </a:cubicBezTo>
                  <a:cubicBezTo>
                    <a:pt x="4" y="16"/>
                    <a:pt x="0" y="23"/>
                    <a:pt x="4" y="30"/>
                  </a:cubicBezTo>
                  <a:cubicBezTo>
                    <a:pt x="4" y="51"/>
                    <a:pt x="7" y="54"/>
                    <a:pt x="11" y="58"/>
                  </a:cubicBezTo>
                  <a:cubicBezTo>
                    <a:pt x="15" y="61"/>
                    <a:pt x="31" y="68"/>
                    <a:pt x="68" y="68"/>
                  </a:cubicBezTo>
                  <a:cubicBezTo>
                    <a:pt x="113" y="68"/>
                    <a:pt x="188" y="58"/>
                    <a:pt x="312" y="16"/>
                  </a:cubicBezTo>
                  <a:cubicBezTo>
                    <a:pt x="270" y="16"/>
                    <a:pt x="224" y="12"/>
                    <a:pt x="182" y="9"/>
                  </a:cubicBezTo>
                  <a:cubicBezTo>
                    <a:pt x="147" y="5"/>
                    <a:pt x="105" y="2"/>
                    <a:pt x="70" y="2"/>
                  </a:cubicBezTo>
                  <a:cubicBezTo>
                    <a:pt x="64" y="1"/>
                    <a:pt x="58" y="0"/>
                    <a:pt x="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3" name="Google Shape;4423;p57"/>
            <p:cNvSpPr/>
            <p:nvPr/>
          </p:nvSpPr>
          <p:spPr>
            <a:xfrm>
              <a:off x="1359407" y="1645812"/>
              <a:ext cx="55247" cy="22335"/>
            </a:xfrm>
            <a:custGeom>
              <a:rect b="b" l="l" r="r" t="t"/>
              <a:pathLst>
                <a:path extrusionOk="0" h="1645" w="4069">
                  <a:moveTo>
                    <a:pt x="2059" y="0"/>
                  </a:moveTo>
                  <a:cubicBezTo>
                    <a:pt x="1943" y="0"/>
                    <a:pt x="1814" y="165"/>
                    <a:pt x="1684" y="326"/>
                  </a:cubicBezTo>
                  <a:cubicBezTo>
                    <a:pt x="1617" y="413"/>
                    <a:pt x="1544" y="497"/>
                    <a:pt x="1467" y="578"/>
                  </a:cubicBezTo>
                  <a:lnTo>
                    <a:pt x="1474" y="578"/>
                  </a:lnTo>
                  <a:lnTo>
                    <a:pt x="1386" y="651"/>
                  </a:lnTo>
                  <a:lnTo>
                    <a:pt x="1355" y="676"/>
                  </a:lnTo>
                  <a:cubicBezTo>
                    <a:pt x="1274" y="740"/>
                    <a:pt x="1175" y="778"/>
                    <a:pt x="1071" y="778"/>
                  </a:cubicBezTo>
                  <a:cubicBezTo>
                    <a:pt x="1066" y="778"/>
                    <a:pt x="1062" y="777"/>
                    <a:pt x="1057" y="777"/>
                  </a:cubicBezTo>
                  <a:cubicBezTo>
                    <a:pt x="1048" y="777"/>
                    <a:pt x="1039" y="776"/>
                    <a:pt x="1029" y="776"/>
                  </a:cubicBezTo>
                  <a:cubicBezTo>
                    <a:pt x="700" y="776"/>
                    <a:pt x="106" y="1116"/>
                    <a:pt x="18" y="1316"/>
                  </a:cubicBezTo>
                  <a:cubicBezTo>
                    <a:pt x="0" y="1351"/>
                    <a:pt x="11" y="1362"/>
                    <a:pt x="18" y="1369"/>
                  </a:cubicBezTo>
                  <a:cubicBezTo>
                    <a:pt x="52" y="1404"/>
                    <a:pt x="88" y="1416"/>
                    <a:pt x="132" y="1416"/>
                  </a:cubicBezTo>
                  <a:cubicBezTo>
                    <a:pt x="168" y="1416"/>
                    <a:pt x="209" y="1408"/>
                    <a:pt x="259" y="1397"/>
                  </a:cubicBezTo>
                  <a:cubicBezTo>
                    <a:pt x="314" y="1385"/>
                    <a:pt x="374" y="1373"/>
                    <a:pt x="437" y="1373"/>
                  </a:cubicBezTo>
                  <a:cubicBezTo>
                    <a:pt x="525" y="1373"/>
                    <a:pt x="620" y="1398"/>
                    <a:pt x="718" y="1488"/>
                  </a:cubicBezTo>
                  <a:cubicBezTo>
                    <a:pt x="752" y="1519"/>
                    <a:pt x="795" y="1533"/>
                    <a:pt x="845" y="1533"/>
                  </a:cubicBezTo>
                  <a:cubicBezTo>
                    <a:pt x="1035" y="1533"/>
                    <a:pt x="1320" y="1336"/>
                    <a:pt x="1558" y="1173"/>
                  </a:cubicBezTo>
                  <a:cubicBezTo>
                    <a:pt x="1673" y="1096"/>
                    <a:pt x="1779" y="1022"/>
                    <a:pt x="1877" y="970"/>
                  </a:cubicBezTo>
                  <a:cubicBezTo>
                    <a:pt x="1946" y="932"/>
                    <a:pt x="2002" y="907"/>
                    <a:pt x="2048" y="907"/>
                  </a:cubicBezTo>
                  <a:cubicBezTo>
                    <a:pt x="2070" y="907"/>
                    <a:pt x="2090" y="912"/>
                    <a:pt x="2108" y="924"/>
                  </a:cubicBezTo>
                  <a:cubicBezTo>
                    <a:pt x="2160" y="966"/>
                    <a:pt x="2136" y="1043"/>
                    <a:pt x="2111" y="1120"/>
                  </a:cubicBezTo>
                  <a:cubicBezTo>
                    <a:pt x="2094" y="1162"/>
                    <a:pt x="2083" y="1204"/>
                    <a:pt x="2083" y="1250"/>
                  </a:cubicBezTo>
                  <a:lnTo>
                    <a:pt x="2104" y="1250"/>
                  </a:lnTo>
                  <a:cubicBezTo>
                    <a:pt x="2286" y="1250"/>
                    <a:pt x="2328" y="1337"/>
                    <a:pt x="2367" y="1411"/>
                  </a:cubicBezTo>
                  <a:cubicBezTo>
                    <a:pt x="2402" y="1495"/>
                    <a:pt x="2465" y="1558"/>
                    <a:pt x="2549" y="1597"/>
                  </a:cubicBezTo>
                  <a:cubicBezTo>
                    <a:pt x="2589" y="1617"/>
                    <a:pt x="2633" y="1625"/>
                    <a:pt x="2679" y="1625"/>
                  </a:cubicBezTo>
                  <a:cubicBezTo>
                    <a:pt x="2791" y="1625"/>
                    <a:pt x="2919" y="1574"/>
                    <a:pt x="3053" y="1520"/>
                  </a:cubicBezTo>
                  <a:cubicBezTo>
                    <a:pt x="3207" y="1460"/>
                    <a:pt x="3368" y="1393"/>
                    <a:pt x="3536" y="1393"/>
                  </a:cubicBezTo>
                  <a:cubicBezTo>
                    <a:pt x="3756" y="1393"/>
                    <a:pt x="3851" y="1513"/>
                    <a:pt x="3911" y="1590"/>
                  </a:cubicBezTo>
                  <a:cubicBezTo>
                    <a:pt x="3942" y="1629"/>
                    <a:pt x="3954" y="1645"/>
                    <a:pt x="3969" y="1645"/>
                  </a:cubicBezTo>
                  <a:cubicBezTo>
                    <a:pt x="3979" y="1645"/>
                    <a:pt x="3990" y="1637"/>
                    <a:pt x="4009" y="1625"/>
                  </a:cubicBezTo>
                  <a:cubicBezTo>
                    <a:pt x="4026" y="1614"/>
                    <a:pt x="4044" y="1597"/>
                    <a:pt x="4051" y="1576"/>
                  </a:cubicBezTo>
                  <a:cubicBezTo>
                    <a:pt x="4068" y="1516"/>
                    <a:pt x="4005" y="1414"/>
                    <a:pt x="3939" y="1306"/>
                  </a:cubicBezTo>
                  <a:cubicBezTo>
                    <a:pt x="3855" y="1169"/>
                    <a:pt x="3763" y="1015"/>
                    <a:pt x="3739" y="837"/>
                  </a:cubicBezTo>
                  <a:cubicBezTo>
                    <a:pt x="3721" y="707"/>
                    <a:pt x="3658" y="700"/>
                    <a:pt x="3518" y="700"/>
                  </a:cubicBezTo>
                  <a:cubicBezTo>
                    <a:pt x="3385" y="697"/>
                    <a:pt x="3189" y="690"/>
                    <a:pt x="3158" y="424"/>
                  </a:cubicBezTo>
                  <a:cubicBezTo>
                    <a:pt x="3116" y="88"/>
                    <a:pt x="2419" y="0"/>
                    <a:pt x="2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4" name="Google Shape;4424;p57"/>
            <p:cNvSpPr/>
            <p:nvPr/>
          </p:nvSpPr>
          <p:spPr>
            <a:xfrm>
              <a:off x="1451571" y="1689858"/>
              <a:ext cx="24589" cy="7454"/>
            </a:xfrm>
            <a:custGeom>
              <a:rect b="b" l="l" r="r" t="t"/>
              <a:pathLst>
                <a:path extrusionOk="0" h="549" w="1811">
                  <a:moveTo>
                    <a:pt x="1702" y="0"/>
                  </a:moveTo>
                  <a:cubicBezTo>
                    <a:pt x="1664" y="0"/>
                    <a:pt x="1610" y="15"/>
                    <a:pt x="1530" y="40"/>
                  </a:cubicBezTo>
                  <a:cubicBezTo>
                    <a:pt x="1425" y="72"/>
                    <a:pt x="1295" y="111"/>
                    <a:pt x="1148" y="111"/>
                  </a:cubicBezTo>
                  <a:cubicBezTo>
                    <a:pt x="1118" y="111"/>
                    <a:pt x="1088" y="110"/>
                    <a:pt x="1057" y="106"/>
                  </a:cubicBezTo>
                  <a:cubicBezTo>
                    <a:pt x="1023" y="102"/>
                    <a:pt x="986" y="100"/>
                    <a:pt x="946" y="100"/>
                  </a:cubicBezTo>
                  <a:cubicBezTo>
                    <a:pt x="618" y="100"/>
                    <a:pt x="137" y="247"/>
                    <a:pt x="25" y="394"/>
                  </a:cubicBezTo>
                  <a:cubicBezTo>
                    <a:pt x="0" y="429"/>
                    <a:pt x="7" y="446"/>
                    <a:pt x="11" y="453"/>
                  </a:cubicBezTo>
                  <a:cubicBezTo>
                    <a:pt x="38" y="524"/>
                    <a:pt x="58" y="549"/>
                    <a:pt x="130" y="549"/>
                  </a:cubicBezTo>
                  <a:cubicBezTo>
                    <a:pt x="161" y="549"/>
                    <a:pt x="201" y="544"/>
                    <a:pt x="256" y="537"/>
                  </a:cubicBezTo>
                  <a:lnTo>
                    <a:pt x="329" y="523"/>
                  </a:lnTo>
                  <a:lnTo>
                    <a:pt x="336" y="523"/>
                  </a:lnTo>
                  <a:lnTo>
                    <a:pt x="385" y="516"/>
                  </a:lnTo>
                  <a:cubicBezTo>
                    <a:pt x="476" y="506"/>
                    <a:pt x="609" y="488"/>
                    <a:pt x="770" y="481"/>
                  </a:cubicBezTo>
                  <a:cubicBezTo>
                    <a:pt x="1271" y="464"/>
                    <a:pt x="1698" y="334"/>
                    <a:pt x="1789" y="176"/>
                  </a:cubicBezTo>
                  <a:cubicBezTo>
                    <a:pt x="1810" y="134"/>
                    <a:pt x="1810" y="85"/>
                    <a:pt x="1782" y="47"/>
                  </a:cubicBezTo>
                  <a:cubicBezTo>
                    <a:pt x="1779" y="40"/>
                    <a:pt x="1775" y="33"/>
                    <a:pt x="1768" y="29"/>
                  </a:cubicBezTo>
                  <a:cubicBezTo>
                    <a:pt x="1753" y="9"/>
                    <a:pt x="1732" y="0"/>
                    <a:pt x="17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5" name="Google Shape;4425;p57"/>
            <p:cNvSpPr/>
            <p:nvPr/>
          </p:nvSpPr>
          <p:spPr>
            <a:xfrm>
              <a:off x="1051157" y="1420222"/>
              <a:ext cx="5241" cy="3965"/>
            </a:xfrm>
            <a:custGeom>
              <a:rect b="b" l="l" r="r" t="t"/>
              <a:pathLst>
                <a:path extrusionOk="0" h="292" w="386">
                  <a:moveTo>
                    <a:pt x="385" y="0"/>
                  </a:moveTo>
                  <a:cubicBezTo>
                    <a:pt x="312" y="49"/>
                    <a:pt x="252" y="88"/>
                    <a:pt x="203" y="112"/>
                  </a:cubicBezTo>
                  <a:cubicBezTo>
                    <a:pt x="123" y="151"/>
                    <a:pt x="53" y="210"/>
                    <a:pt x="0" y="287"/>
                  </a:cubicBezTo>
                  <a:cubicBezTo>
                    <a:pt x="14" y="291"/>
                    <a:pt x="28" y="291"/>
                    <a:pt x="46" y="291"/>
                  </a:cubicBezTo>
                  <a:cubicBezTo>
                    <a:pt x="57" y="291"/>
                    <a:pt x="68" y="292"/>
                    <a:pt x="79" y="292"/>
                  </a:cubicBezTo>
                  <a:cubicBezTo>
                    <a:pt x="188" y="292"/>
                    <a:pt x="281" y="261"/>
                    <a:pt x="322" y="210"/>
                  </a:cubicBezTo>
                  <a:cubicBezTo>
                    <a:pt x="340" y="189"/>
                    <a:pt x="347" y="158"/>
                    <a:pt x="340" y="130"/>
                  </a:cubicBezTo>
                  <a:cubicBezTo>
                    <a:pt x="333" y="84"/>
                    <a:pt x="350" y="35"/>
                    <a:pt x="3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6" name="Google Shape;4426;p57"/>
            <p:cNvSpPr/>
            <p:nvPr/>
          </p:nvSpPr>
          <p:spPr>
            <a:xfrm>
              <a:off x="1513458" y="2479960"/>
              <a:ext cx="11663" cy="15465"/>
            </a:xfrm>
            <a:custGeom>
              <a:rect b="b" l="l" r="r" t="t"/>
              <a:pathLst>
                <a:path extrusionOk="0" h="1139" w="859">
                  <a:moveTo>
                    <a:pt x="651" y="0"/>
                  </a:moveTo>
                  <a:cubicBezTo>
                    <a:pt x="630" y="4"/>
                    <a:pt x="609" y="7"/>
                    <a:pt x="588" y="14"/>
                  </a:cubicBezTo>
                  <a:cubicBezTo>
                    <a:pt x="224" y="140"/>
                    <a:pt x="98" y="267"/>
                    <a:pt x="147" y="459"/>
                  </a:cubicBezTo>
                  <a:cubicBezTo>
                    <a:pt x="189" y="610"/>
                    <a:pt x="140" y="774"/>
                    <a:pt x="21" y="872"/>
                  </a:cubicBezTo>
                  <a:lnTo>
                    <a:pt x="0" y="890"/>
                  </a:lnTo>
                  <a:cubicBezTo>
                    <a:pt x="28" y="900"/>
                    <a:pt x="53" y="918"/>
                    <a:pt x="70" y="939"/>
                  </a:cubicBezTo>
                  <a:cubicBezTo>
                    <a:pt x="116" y="991"/>
                    <a:pt x="168" y="1040"/>
                    <a:pt x="221" y="1086"/>
                  </a:cubicBezTo>
                  <a:cubicBezTo>
                    <a:pt x="130" y="862"/>
                    <a:pt x="186" y="757"/>
                    <a:pt x="228" y="715"/>
                  </a:cubicBezTo>
                  <a:cubicBezTo>
                    <a:pt x="259" y="683"/>
                    <a:pt x="301" y="666"/>
                    <a:pt x="347" y="666"/>
                  </a:cubicBezTo>
                  <a:cubicBezTo>
                    <a:pt x="371" y="666"/>
                    <a:pt x="399" y="669"/>
                    <a:pt x="424" y="680"/>
                  </a:cubicBezTo>
                  <a:cubicBezTo>
                    <a:pt x="511" y="715"/>
                    <a:pt x="525" y="830"/>
                    <a:pt x="539" y="956"/>
                  </a:cubicBezTo>
                  <a:cubicBezTo>
                    <a:pt x="546" y="1012"/>
                    <a:pt x="560" y="1121"/>
                    <a:pt x="585" y="1138"/>
                  </a:cubicBezTo>
                  <a:cubicBezTo>
                    <a:pt x="592" y="1135"/>
                    <a:pt x="599" y="1135"/>
                    <a:pt x="602" y="1131"/>
                  </a:cubicBezTo>
                  <a:cubicBezTo>
                    <a:pt x="630" y="1117"/>
                    <a:pt x="637" y="1107"/>
                    <a:pt x="641" y="1103"/>
                  </a:cubicBezTo>
                  <a:cubicBezTo>
                    <a:pt x="644" y="1086"/>
                    <a:pt x="616" y="1040"/>
                    <a:pt x="595" y="1012"/>
                  </a:cubicBezTo>
                  <a:cubicBezTo>
                    <a:pt x="557" y="946"/>
                    <a:pt x="504" y="862"/>
                    <a:pt x="546" y="774"/>
                  </a:cubicBezTo>
                  <a:cubicBezTo>
                    <a:pt x="585" y="687"/>
                    <a:pt x="690" y="655"/>
                    <a:pt x="781" y="627"/>
                  </a:cubicBezTo>
                  <a:cubicBezTo>
                    <a:pt x="806" y="620"/>
                    <a:pt x="837" y="610"/>
                    <a:pt x="858" y="599"/>
                  </a:cubicBezTo>
                  <a:cubicBezTo>
                    <a:pt x="846" y="590"/>
                    <a:pt x="833" y="586"/>
                    <a:pt x="817" y="586"/>
                  </a:cubicBezTo>
                  <a:cubicBezTo>
                    <a:pt x="791" y="586"/>
                    <a:pt x="758" y="597"/>
                    <a:pt x="707" y="617"/>
                  </a:cubicBezTo>
                  <a:cubicBezTo>
                    <a:pt x="657" y="635"/>
                    <a:pt x="597" y="656"/>
                    <a:pt x="535" y="656"/>
                  </a:cubicBezTo>
                  <a:cubicBezTo>
                    <a:pt x="478" y="656"/>
                    <a:pt x="419" y="637"/>
                    <a:pt x="364" y="578"/>
                  </a:cubicBezTo>
                  <a:cubicBezTo>
                    <a:pt x="294" y="505"/>
                    <a:pt x="231" y="424"/>
                    <a:pt x="252" y="340"/>
                  </a:cubicBezTo>
                  <a:cubicBezTo>
                    <a:pt x="270" y="253"/>
                    <a:pt x="350" y="207"/>
                    <a:pt x="469" y="158"/>
                  </a:cubicBezTo>
                  <a:cubicBezTo>
                    <a:pt x="546" y="126"/>
                    <a:pt x="609" y="70"/>
                    <a:pt x="65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7" name="Google Shape;4427;p57"/>
            <p:cNvSpPr/>
            <p:nvPr/>
          </p:nvSpPr>
          <p:spPr>
            <a:xfrm>
              <a:off x="1506995" y="2482186"/>
              <a:ext cx="4956" cy="2743"/>
            </a:xfrm>
            <a:custGeom>
              <a:rect b="b" l="l" r="r" t="t"/>
              <a:pathLst>
                <a:path extrusionOk="0" h="202" w="365">
                  <a:moveTo>
                    <a:pt x="323" y="1"/>
                  </a:moveTo>
                  <a:cubicBezTo>
                    <a:pt x="302" y="1"/>
                    <a:pt x="243" y="33"/>
                    <a:pt x="207" y="54"/>
                  </a:cubicBezTo>
                  <a:cubicBezTo>
                    <a:pt x="140" y="96"/>
                    <a:pt x="74" y="127"/>
                    <a:pt x="0" y="152"/>
                  </a:cubicBezTo>
                  <a:cubicBezTo>
                    <a:pt x="11" y="159"/>
                    <a:pt x="21" y="169"/>
                    <a:pt x="32" y="176"/>
                  </a:cubicBezTo>
                  <a:cubicBezTo>
                    <a:pt x="53" y="194"/>
                    <a:pt x="86" y="202"/>
                    <a:pt x="122" y="202"/>
                  </a:cubicBezTo>
                  <a:cubicBezTo>
                    <a:pt x="180" y="202"/>
                    <a:pt x="248" y="181"/>
                    <a:pt x="298" y="145"/>
                  </a:cubicBezTo>
                  <a:cubicBezTo>
                    <a:pt x="350" y="106"/>
                    <a:pt x="364" y="64"/>
                    <a:pt x="343" y="25"/>
                  </a:cubicBezTo>
                  <a:cubicBezTo>
                    <a:pt x="333" y="8"/>
                    <a:pt x="326" y="1"/>
                    <a:pt x="326" y="1"/>
                  </a:cubicBezTo>
                  <a:cubicBezTo>
                    <a:pt x="325" y="1"/>
                    <a:pt x="324" y="1"/>
                    <a:pt x="3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8" name="Google Shape;4428;p57"/>
            <p:cNvSpPr/>
            <p:nvPr/>
          </p:nvSpPr>
          <p:spPr>
            <a:xfrm>
              <a:off x="1039073" y="1557966"/>
              <a:ext cx="1344" cy="4155"/>
            </a:xfrm>
            <a:custGeom>
              <a:rect b="b" l="l" r="r" t="t"/>
              <a:pathLst>
                <a:path extrusionOk="0" h="306" w="99">
                  <a:moveTo>
                    <a:pt x="57" y="1"/>
                  </a:moveTo>
                  <a:cubicBezTo>
                    <a:pt x="50" y="1"/>
                    <a:pt x="43" y="4"/>
                    <a:pt x="39" y="11"/>
                  </a:cubicBezTo>
                  <a:cubicBezTo>
                    <a:pt x="4" y="53"/>
                    <a:pt x="1" y="169"/>
                    <a:pt x="64" y="270"/>
                  </a:cubicBezTo>
                  <a:cubicBezTo>
                    <a:pt x="71" y="281"/>
                    <a:pt x="78" y="291"/>
                    <a:pt x="85" y="305"/>
                  </a:cubicBezTo>
                  <a:cubicBezTo>
                    <a:pt x="78" y="253"/>
                    <a:pt x="78" y="200"/>
                    <a:pt x="88" y="148"/>
                  </a:cubicBezTo>
                  <a:cubicBezTo>
                    <a:pt x="99" y="53"/>
                    <a:pt x="99" y="11"/>
                    <a:pt x="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29" name="Google Shape;4429;p57"/>
            <p:cNvSpPr/>
            <p:nvPr/>
          </p:nvSpPr>
          <p:spPr>
            <a:xfrm>
              <a:off x="1493960" y="2432982"/>
              <a:ext cx="1589" cy="1168"/>
            </a:xfrm>
            <a:custGeom>
              <a:rect b="b" l="l" r="r" t="t"/>
              <a:pathLst>
                <a:path extrusionOk="0" h="86" w="117">
                  <a:moveTo>
                    <a:pt x="18" y="0"/>
                  </a:moveTo>
                  <a:cubicBezTo>
                    <a:pt x="12" y="0"/>
                    <a:pt x="7" y="1"/>
                    <a:pt x="1" y="2"/>
                  </a:cubicBezTo>
                  <a:cubicBezTo>
                    <a:pt x="43" y="26"/>
                    <a:pt x="78" y="54"/>
                    <a:pt x="113" y="86"/>
                  </a:cubicBezTo>
                  <a:cubicBezTo>
                    <a:pt x="116" y="75"/>
                    <a:pt x="113" y="61"/>
                    <a:pt x="109" y="51"/>
                  </a:cubicBezTo>
                  <a:cubicBezTo>
                    <a:pt x="102" y="30"/>
                    <a:pt x="88" y="12"/>
                    <a:pt x="67" y="9"/>
                  </a:cubicBezTo>
                  <a:cubicBezTo>
                    <a:pt x="52" y="3"/>
                    <a:pt x="35"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0" name="Google Shape;4430;p57"/>
            <p:cNvSpPr/>
            <p:nvPr/>
          </p:nvSpPr>
          <p:spPr>
            <a:xfrm>
              <a:off x="1496866" y="2484630"/>
              <a:ext cx="7006" cy="4331"/>
            </a:xfrm>
            <a:custGeom>
              <a:rect b="b" l="l" r="r" t="t"/>
              <a:pathLst>
                <a:path extrusionOk="0" h="319" w="516">
                  <a:moveTo>
                    <a:pt x="479" y="0"/>
                  </a:moveTo>
                  <a:cubicBezTo>
                    <a:pt x="397" y="0"/>
                    <a:pt x="319" y="41"/>
                    <a:pt x="274" y="108"/>
                  </a:cubicBezTo>
                  <a:cubicBezTo>
                    <a:pt x="231" y="159"/>
                    <a:pt x="182" y="217"/>
                    <a:pt x="89" y="217"/>
                  </a:cubicBezTo>
                  <a:cubicBezTo>
                    <a:pt x="67" y="217"/>
                    <a:pt x="42" y="213"/>
                    <a:pt x="15" y="206"/>
                  </a:cubicBezTo>
                  <a:lnTo>
                    <a:pt x="1" y="203"/>
                  </a:lnTo>
                  <a:lnTo>
                    <a:pt x="1" y="203"/>
                  </a:lnTo>
                  <a:cubicBezTo>
                    <a:pt x="46" y="217"/>
                    <a:pt x="88" y="231"/>
                    <a:pt x="137" y="245"/>
                  </a:cubicBezTo>
                  <a:cubicBezTo>
                    <a:pt x="215" y="275"/>
                    <a:pt x="338" y="318"/>
                    <a:pt x="387" y="318"/>
                  </a:cubicBezTo>
                  <a:cubicBezTo>
                    <a:pt x="389" y="318"/>
                    <a:pt x="391" y="318"/>
                    <a:pt x="393" y="318"/>
                  </a:cubicBezTo>
                  <a:cubicBezTo>
                    <a:pt x="386" y="199"/>
                    <a:pt x="428" y="84"/>
                    <a:pt x="515" y="3"/>
                  </a:cubicBezTo>
                  <a:cubicBezTo>
                    <a:pt x="503" y="1"/>
                    <a:pt x="491" y="0"/>
                    <a:pt x="4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1" name="Google Shape;4431;p57"/>
            <p:cNvSpPr/>
            <p:nvPr/>
          </p:nvSpPr>
          <p:spPr>
            <a:xfrm>
              <a:off x="1412930" y="1447825"/>
              <a:ext cx="2200" cy="1643"/>
            </a:xfrm>
            <a:custGeom>
              <a:rect b="b" l="l" r="r" t="t"/>
              <a:pathLst>
                <a:path extrusionOk="0" h="121" w="162">
                  <a:moveTo>
                    <a:pt x="58" y="1"/>
                  </a:moveTo>
                  <a:cubicBezTo>
                    <a:pt x="56" y="1"/>
                    <a:pt x="54" y="1"/>
                    <a:pt x="53" y="1"/>
                  </a:cubicBezTo>
                  <a:lnTo>
                    <a:pt x="39" y="1"/>
                  </a:lnTo>
                  <a:cubicBezTo>
                    <a:pt x="25" y="1"/>
                    <a:pt x="7" y="12"/>
                    <a:pt x="0" y="26"/>
                  </a:cubicBezTo>
                  <a:cubicBezTo>
                    <a:pt x="0" y="33"/>
                    <a:pt x="14" y="57"/>
                    <a:pt x="77" y="82"/>
                  </a:cubicBezTo>
                  <a:cubicBezTo>
                    <a:pt x="105" y="92"/>
                    <a:pt x="133" y="106"/>
                    <a:pt x="161" y="120"/>
                  </a:cubicBezTo>
                  <a:cubicBezTo>
                    <a:pt x="133" y="96"/>
                    <a:pt x="109" y="61"/>
                    <a:pt x="91" y="26"/>
                  </a:cubicBezTo>
                  <a:cubicBezTo>
                    <a:pt x="85" y="13"/>
                    <a:pt x="73"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2" name="Google Shape;4432;p57"/>
            <p:cNvSpPr/>
            <p:nvPr/>
          </p:nvSpPr>
          <p:spPr>
            <a:xfrm>
              <a:off x="1375700" y="1460860"/>
              <a:ext cx="14419" cy="6721"/>
            </a:xfrm>
            <a:custGeom>
              <a:rect b="b" l="l" r="r" t="t"/>
              <a:pathLst>
                <a:path extrusionOk="0" h="495" w="1062">
                  <a:moveTo>
                    <a:pt x="88" y="0"/>
                  </a:moveTo>
                  <a:cubicBezTo>
                    <a:pt x="22" y="0"/>
                    <a:pt x="1" y="14"/>
                    <a:pt x="1" y="18"/>
                  </a:cubicBezTo>
                  <a:cubicBezTo>
                    <a:pt x="1" y="21"/>
                    <a:pt x="8" y="88"/>
                    <a:pt x="141" y="186"/>
                  </a:cubicBezTo>
                  <a:cubicBezTo>
                    <a:pt x="367" y="355"/>
                    <a:pt x="585" y="495"/>
                    <a:pt x="936" y="495"/>
                  </a:cubicBezTo>
                  <a:cubicBezTo>
                    <a:pt x="971" y="495"/>
                    <a:pt x="1007" y="493"/>
                    <a:pt x="1044" y="490"/>
                  </a:cubicBezTo>
                  <a:lnTo>
                    <a:pt x="1062" y="490"/>
                  </a:lnTo>
                  <a:cubicBezTo>
                    <a:pt x="925" y="424"/>
                    <a:pt x="792" y="350"/>
                    <a:pt x="663" y="266"/>
                  </a:cubicBezTo>
                  <a:cubicBezTo>
                    <a:pt x="466" y="147"/>
                    <a:pt x="246" y="14"/>
                    <a:pt x="1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3" name="Google Shape;4433;p57"/>
            <p:cNvSpPr/>
            <p:nvPr/>
          </p:nvSpPr>
          <p:spPr>
            <a:xfrm>
              <a:off x="1518536" y="1659444"/>
              <a:ext cx="3150" cy="2729"/>
            </a:xfrm>
            <a:custGeom>
              <a:rect b="b" l="l" r="r" t="t"/>
              <a:pathLst>
                <a:path extrusionOk="0" h="201" w="232">
                  <a:moveTo>
                    <a:pt x="232" y="1"/>
                  </a:moveTo>
                  <a:lnTo>
                    <a:pt x="186" y="36"/>
                  </a:lnTo>
                  <a:cubicBezTo>
                    <a:pt x="130" y="85"/>
                    <a:pt x="57" y="148"/>
                    <a:pt x="1" y="200"/>
                  </a:cubicBezTo>
                  <a:cubicBezTo>
                    <a:pt x="85" y="141"/>
                    <a:pt x="162" y="74"/>
                    <a:pt x="2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4" name="Google Shape;4434;p57"/>
            <p:cNvSpPr/>
            <p:nvPr/>
          </p:nvSpPr>
          <p:spPr>
            <a:xfrm>
              <a:off x="2136230" y="2173135"/>
              <a:ext cx="92123" cy="91879"/>
            </a:xfrm>
            <a:custGeom>
              <a:rect b="b" l="l" r="r" t="t"/>
              <a:pathLst>
                <a:path extrusionOk="0" h="6767" w="6785">
                  <a:moveTo>
                    <a:pt x="298" y="1"/>
                  </a:moveTo>
                  <a:cubicBezTo>
                    <a:pt x="242" y="8"/>
                    <a:pt x="189" y="43"/>
                    <a:pt x="168" y="99"/>
                  </a:cubicBezTo>
                  <a:lnTo>
                    <a:pt x="154" y="127"/>
                  </a:lnTo>
                  <a:lnTo>
                    <a:pt x="0" y="169"/>
                  </a:lnTo>
                  <a:cubicBezTo>
                    <a:pt x="11" y="316"/>
                    <a:pt x="133" y="571"/>
                    <a:pt x="294" y="795"/>
                  </a:cubicBezTo>
                  <a:cubicBezTo>
                    <a:pt x="490" y="1054"/>
                    <a:pt x="718" y="1530"/>
                    <a:pt x="841" y="1933"/>
                  </a:cubicBezTo>
                  <a:cubicBezTo>
                    <a:pt x="900" y="2133"/>
                    <a:pt x="1026" y="2350"/>
                    <a:pt x="1145" y="2560"/>
                  </a:cubicBezTo>
                  <a:cubicBezTo>
                    <a:pt x="1254" y="2745"/>
                    <a:pt x="1355" y="2924"/>
                    <a:pt x="1397" y="3071"/>
                  </a:cubicBezTo>
                  <a:cubicBezTo>
                    <a:pt x="1446" y="3235"/>
                    <a:pt x="1429" y="3435"/>
                    <a:pt x="1411" y="3610"/>
                  </a:cubicBezTo>
                  <a:cubicBezTo>
                    <a:pt x="1397" y="3760"/>
                    <a:pt x="1383" y="3907"/>
                    <a:pt x="1418" y="3984"/>
                  </a:cubicBezTo>
                  <a:cubicBezTo>
                    <a:pt x="1516" y="4195"/>
                    <a:pt x="1572" y="4545"/>
                    <a:pt x="1618" y="4860"/>
                  </a:cubicBezTo>
                  <a:cubicBezTo>
                    <a:pt x="1628" y="4919"/>
                    <a:pt x="1635" y="4986"/>
                    <a:pt x="1642" y="5059"/>
                  </a:cubicBezTo>
                  <a:cubicBezTo>
                    <a:pt x="1681" y="5402"/>
                    <a:pt x="1740" y="5924"/>
                    <a:pt x="1971" y="6148"/>
                  </a:cubicBezTo>
                  <a:cubicBezTo>
                    <a:pt x="2097" y="6278"/>
                    <a:pt x="2209" y="6418"/>
                    <a:pt x="2304" y="6568"/>
                  </a:cubicBezTo>
                  <a:cubicBezTo>
                    <a:pt x="2328" y="6572"/>
                    <a:pt x="2353" y="6575"/>
                    <a:pt x="2377" y="6575"/>
                  </a:cubicBezTo>
                  <a:lnTo>
                    <a:pt x="2433" y="6575"/>
                  </a:lnTo>
                  <a:lnTo>
                    <a:pt x="2433" y="6565"/>
                  </a:lnTo>
                  <a:cubicBezTo>
                    <a:pt x="2447" y="6474"/>
                    <a:pt x="2496" y="6397"/>
                    <a:pt x="2570" y="6344"/>
                  </a:cubicBezTo>
                  <a:cubicBezTo>
                    <a:pt x="2573" y="6341"/>
                    <a:pt x="2577" y="6337"/>
                    <a:pt x="2584" y="6334"/>
                  </a:cubicBezTo>
                  <a:cubicBezTo>
                    <a:pt x="2587" y="6330"/>
                    <a:pt x="2598" y="6323"/>
                    <a:pt x="2608" y="6316"/>
                  </a:cubicBezTo>
                  <a:cubicBezTo>
                    <a:pt x="2619" y="6309"/>
                    <a:pt x="2633" y="6306"/>
                    <a:pt x="2647" y="6302"/>
                  </a:cubicBezTo>
                  <a:cubicBezTo>
                    <a:pt x="2657" y="6299"/>
                    <a:pt x="2668" y="6295"/>
                    <a:pt x="2679" y="6295"/>
                  </a:cubicBezTo>
                  <a:lnTo>
                    <a:pt x="2714" y="6295"/>
                  </a:lnTo>
                  <a:cubicBezTo>
                    <a:pt x="2717" y="6293"/>
                    <a:pt x="2721" y="6292"/>
                    <a:pt x="2724" y="6292"/>
                  </a:cubicBezTo>
                  <a:cubicBezTo>
                    <a:pt x="2728" y="6292"/>
                    <a:pt x="2731" y="6293"/>
                    <a:pt x="2735" y="6295"/>
                  </a:cubicBezTo>
                  <a:lnTo>
                    <a:pt x="2742" y="6295"/>
                  </a:lnTo>
                  <a:lnTo>
                    <a:pt x="2763" y="6299"/>
                  </a:lnTo>
                  <a:lnTo>
                    <a:pt x="2770" y="6302"/>
                  </a:lnTo>
                  <a:cubicBezTo>
                    <a:pt x="2777" y="6302"/>
                    <a:pt x="2784" y="6309"/>
                    <a:pt x="2791" y="6313"/>
                  </a:cubicBezTo>
                  <a:cubicBezTo>
                    <a:pt x="2801" y="6316"/>
                    <a:pt x="2808" y="6320"/>
                    <a:pt x="2812" y="6327"/>
                  </a:cubicBezTo>
                  <a:lnTo>
                    <a:pt x="2819" y="6330"/>
                  </a:lnTo>
                  <a:cubicBezTo>
                    <a:pt x="2826" y="6337"/>
                    <a:pt x="2829" y="6341"/>
                    <a:pt x="2836" y="6344"/>
                  </a:cubicBezTo>
                  <a:lnTo>
                    <a:pt x="2840" y="6351"/>
                  </a:lnTo>
                  <a:cubicBezTo>
                    <a:pt x="2847" y="6358"/>
                    <a:pt x="2854" y="6369"/>
                    <a:pt x="2861" y="6376"/>
                  </a:cubicBezTo>
                  <a:cubicBezTo>
                    <a:pt x="2899" y="6435"/>
                    <a:pt x="2927" y="6502"/>
                    <a:pt x="2948" y="6572"/>
                  </a:cubicBezTo>
                  <a:cubicBezTo>
                    <a:pt x="2983" y="6687"/>
                    <a:pt x="3001" y="6736"/>
                    <a:pt x="3099" y="6736"/>
                  </a:cubicBezTo>
                  <a:cubicBezTo>
                    <a:pt x="3169" y="6736"/>
                    <a:pt x="3256" y="6743"/>
                    <a:pt x="3344" y="6750"/>
                  </a:cubicBezTo>
                  <a:cubicBezTo>
                    <a:pt x="3417" y="6756"/>
                    <a:pt x="3527" y="6766"/>
                    <a:pt x="3613" y="6766"/>
                  </a:cubicBezTo>
                  <a:cubicBezTo>
                    <a:pt x="3674" y="6766"/>
                    <a:pt x="3723" y="6761"/>
                    <a:pt x="3739" y="6747"/>
                  </a:cubicBezTo>
                  <a:cubicBezTo>
                    <a:pt x="3781" y="6698"/>
                    <a:pt x="3834" y="6656"/>
                    <a:pt x="3893" y="6624"/>
                  </a:cubicBezTo>
                  <a:cubicBezTo>
                    <a:pt x="3981" y="6568"/>
                    <a:pt x="4082" y="6505"/>
                    <a:pt x="4082" y="6428"/>
                  </a:cubicBezTo>
                  <a:lnTo>
                    <a:pt x="4082" y="2826"/>
                  </a:lnTo>
                  <a:cubicBezTo>
                    <a:pt x="4082" y="2707"/>
                    <a:pt x="4229" y="2700"/>
                    <a:pt x="4369" y="2689"/>
                  </a:cubicBezTo>
                  <a:cubicBezTo>
                    <a:pt x="4474" y="2682"/>
                    <a:pt x="4632" y="2672"/>
                    <a:pt x="4632" y="2616"/>
                  </a:cubicBezTo>
                  <a:lnTo>
                    <a:pt x="4632" y="680"/>
                  </a:lnTo>
                  <a:lnTo>
                    <a:pt x="4695" y="673"/>
                  </a:lnTo>
                  <a:cubicBezTo>
                    <a:pt x="4804" y="666"/>
                    <a:pt x="5112" y="638"/>
                    <a:pt x="5199" y="610"/>
                  </a:cubicBezTo>
                  <a:cubicBezTo>
                    <a:pt x="5227" y="603"/>
                    <a:pt x="5280" y="582"/>
                    <a:pt x="5339" y="557"/>
                  </a:cubicBezTo>
                  <a:cubicBezTo>
                    <a:pt x="5526" y="477"/>
                    <a:pt x="5676" y="419"/>
                    <a:pt x="5779" y="419"/>
                  </a:cubicBezTo>
                  <a:cubicBezTo>
                    <a:pt x="5814" y="419"/>
                    <a:pt x="5844" y="426"/>
                    <a:pt x="5868" y="442"/>
                  </a:cubicBezTo>
                  <a:cubicBezTo>
                    <a:pt x="5913" y="477"/>
                    <a:pt x="5952" y="515"/>
                    <a:pt x="5990" y="561"/>
                  </a:cubicBezTo>
                  <a:cubicBezTo>
                    <a:pt x="6018" y="592"/>
                    <a:pt x="6046" y="624"/>
                    <a:pt x="6081" y="652"/>
                  </a:cubicBezTo>
                  <a:cubicBezTo>
                    <a:pt x="6134" y="589"/>
                    <a:pt x="6312" y="396"/>
                    <a:pt x="6508" y="396"/>
                  </a:cubicBezTo>
                  <a:lnTo>
                    <a:pt x="6568" y="396"/>
                  </a:lnTo>
                  <a:lnTo>
                    <a:pt x="6582" y="393"/>
                  </a:lnTo>
                  <a:lnTo>
                    <a:pt x="6603" y="389"/>
                  </a:lnTo>
                  <a:lnTo>
                    <a:pt x="6620" y="386"/>
                  </a:lnTo>
                  <a:lnTo>
                    <a:pt x="6638" y="386"/>
                  </a:lnTo>
                  <a:lnTo>
                    <a:pt x="6659" y="379"/>
                  </a:lnTo>
                  <a:lnTo>
                    <a:pt x="6676" y="375"/>
                  </a:lnTo>
                  <a:lnTo>
                    <a:pt x="6697" y="372"/>
                  </a:lnTo>
                  <a:lnTo>
                    <a:pt x="6711" y="368"/>
                  </a:lnTo>
                  <a:lnTo>
                    <a:pt x="6743" y="361"/>
                  </a:lnTo>
                  <a:lnTo>
                    <a:pt x="6746" y="361"/>
                  </a:lnTo>
                  <a:lnTo>
                    <a:pt x="6778" y="354"/>
                  </a:lnTo>
                  <a:lnTo>
                    <a:pt x="6785" y="354"/>
                  </a:lnTo>
                  <a:cubicBezTo>
                    <a:pt x="6781" y="347"/>
                    <a:pt x="6778" y="340"/>
                    <a:pt x="6778" y="337"/>
                  </a:cubicBezTo>
                  <a:cubicBezTo>
                    <a:pt x="6774" y="330"/>
                    <a:pt x="6774" y="330"/>
                    <a:pt x="6774" y="326"/>
                  </a:cubicBezTo>
                  <a:cubicBezTo>
                    <a:pt x="6771" y="316"/>
                    <a:pt x="6771" y="305"/>
                    <a:pt x="6767" y="295"/>
                  </a:cubicBezTo>
                  <a:cubicBezTo>
                    <a:pt x="6745" y="288"/>
                    <a:pt x="6700" y="284"/>
                    <a:pt x="6640" y="284"/>
                  </a:cubicBezTo>
                  <a:cubicBezTo>
                    <a:pt x="6579" y="284"/>
                    <a:pt x="6503" y="288"/>
                    <a:pt x="6417" y="295"/>
                  </a:cubicBezTo>
                  <a:lnTo>
                    <a:pt x="6414" y="295"/>
                  </a:lnTo>
                  <a:lnTo>
                    <a:pt x="6372" y="302"/>
                  </a:lnTo>
                  <a:lnTo>
                    <a:pt x="6263" y="312"/>
                  </a:lnTo>
                  <a:lnTo>
                    <a:pt x="6225" y="319"/>
                  </a:lnTo>
                  <a:lnTo>
                    <a:pt x="6211" y="319"/>
                  </a:lnTo>
                  <a:cubicBezTo>
                    <a:pt x="6095" y="333"/>
                    <a:pt x="5969" y="354"/>
                    <a:pt x="5850" y="379"/>
                  </a:cubicBezTo>
                  <a:cubicBezTo>
                    <a:pt x="5777" y="393"/>
                    <a:pt x="5738" y="403"/>
                    <a:pt x="5717" y="410"/>
                  </a:cubicBezTo>
                  <a:lnTo>
                    <a:pt x="5707" y="414"/>
                  </a:lnTo>
                  <a:lnTo>
                    <a:pt x="5679" y="421"/>
                  </a:lnTo>
                  <a:lnTo>
                    <a:pt x="5668" y="424"/>
                  </a:lnTo>
                  <a:lnTo>
                    <a:pt x="5640" y="431"/>
                  </a:lnTo>
                  <a:lnTo>
                    <a:pt x="5630" y="431"/>
                  </a:lnTo>
                  <a:lnTo>
                    <a:pt x="5591" y="442"/>
                  </a:lnTo>
                  <a:lnTo>
                    <a:pt x="5574" y="445"/>
                  </a:lnTo>
                  <a:lnTo>
                    <a:pt x="5539" y="452"/>
                  </a:lnTo>
                  <a:lnTo>
                    <a:pt x="5525" y="456"/>
                  </a:lnTo>
                  <a:lnTo>
                    <a:pt x="5476" y="463"/>
                  </a:lnTo>
                  <a:lnTo>
                    <a:pt x="5458" y="466"/>
                  </a:lnTo>
                  <a:lnTo>
                    <a:pt x="5420" y="473"/>
                  </a:lnTo>
                  <a:lnTo>
                    <a:pt x="5402" y="477"/>
                  </a:lnTo>
                  <a:lnTo>
                    <a:pt x="5346" y="484"/>
                  </a:lnTo>
                  <a:lnTo>
                    <a:pt x="5332" y="484"/>
                  </a:lnTo>
                  <a:lnTo>
                    <a:pt x="5283" y="491"/>
                  </a:lnTo>
                  <a:lnTo>
                    <a:pt x="5266" y="491"/>
                  </a:lnTo>
                  <a:lnTo>
                    <a:pt x="5206" y="494"/>
                  </a:lnTo>
                  <a:lnTo>
                    <a:pt x="5203" y="494"/>
                  </a:lnTo>
                  <a:lnTo>
                    <a:pt x="5147" y="498"/>
                  </a:lnTo>
                  <a:lnTo>
                    <a:pt x="5007" y="498"/>
                  </a:lnTo>
                  <a:cubicBezTo>
                    <a:pt x="4989" y="498"/>
                    <a:pt x="4972" y="498"/>
                    <a:pt x="4954" y="494"/>
                  </a:cubicBezTo>
                  <a:lnTo>
                    <a:pt x="4947" y="494"/>
                  </a:lnTo>
                  <a:cubicBezTo>
                    <a:pt x="4933" y="491"/>
                    <a:pt x="4919" y="491"/>
                    <a:pt x="4905" y="487"/>
                  </a:cubicBezTo>
                  <a:lnTo>
                    <a:pt x="4898" y="487"/>
                  </a:lnTo>
                  <a:cubicBezTo>
                    <a:pt x="4881" y="484"/>
                    <a:pt x="4867" y="480"/>
                    <a:pt x="4853" y="477"/>
                  </a:cubicBezTo>
                  <a:lnTo>
                    <a:pt x="4846" y="473"/>
                  </a:lnTo>
                  <a:cubicBezTo>
                    <a:pt x="4832" y="470"/>
                    <a:pt x="4821" y="466"/>
                    <a:pt x="4811" y="459"/>
                  </a:cubicBezTo>
                  <a:cubicBezTo>
                    <a:pt x="4768" y="439"/>
                    <a:pt x="4635" y="431"/>
                    <a:pt x="4464" y="431"/>
                  </a:cubicBezTo>
                  <a:cubicBezTo>
                    <a:pt x="4218" y="431"/>
                    <a:pt x="3892" y="447"/>
                    <a:pt x="3641" y="466"/>
                  </a:cubicBezTo>
                  <a:lnTo>
                    <a:pt x="3610" y="470"/>
                  </a:lnTo>
                  <a:lnTo>
                    <a:pt x="3417" y="274"/>
                  </a:lnTo>
                  <a:lnTo>
                    <a:pt x="1555" y="274"/>
                  </a:lnTo>
                  <a:cubicBezTo>
                    <a:pt x="1366" y="274"/>
                    <a:pt x="1212" y="249"/>
                    <a:pt x="1026" y="127"/>
                  </a:cubicBezTo>
                  <a:cubicBezTo>
                    <a:pt x="952" y="77"/>
                    <a:pt x="878" y="53"/>
                    <a:pt x="797" y="53"/>
                  </a:cubicBezTo>
                  <a:cubicBezTo>
                    <a:pt x="728" y="53"/>
                    <a:pt x="654" y="70"/>
                    <a:pt x="571" y="106"/>
                  </a:cubicBezTo>
                  <a:cubicBezTo>
                    <a:pt x="529" y="123"/>
                    <a:pt x="495" y="130"/>
                    <a:pt x="466" y="130"/>
                  </a:cubicBezTo>
                  <a:cubicBezTo>
                    <a:pt x="426" y="130"/>
                    <a:pt x="398" y="116"/>
                    <a:pt x="375" y="95"/>
                  </a:cubicBezTo>
                  <a:cubicBezTo>
                    <a:pt x="357" y="78"/>
                    <a:pt x="343" y="57"/>
                    <a:pt x="333" y="36"/>
                  </a:cubicBezTo>
                  <a:cubicBezTo>
                    <a:pt x="319" y="1"/>
                    <a:pt x="315"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5" name="Google Shape;4435;p57"/>
            <p:cNvSpPr/>
            <p:nvPr/>
          </p:nvSpPr>
          <p:spPr>
            <a:xfrm>
              <a:off x="2231110" y="2162816"/>
              <a:ext cx="55953" cy="49734"/>
            </a:xfrm>
            <a:custGeom>
              <a:rect b="b" l="l" r="r" t="t"/>
              <a:pathLst>
                <a:path extrusionOk="0" h="3663" w="4121">
                  <a:moveTo>
                    <a:pt x="2664" y="1"/>
                  </a:moveTo>
                  <a:lnTo>
                    <a:pt x="2248" y="11"/>
                  </a:lnTo>
                  <a:cubicBezTo>
                    <a:pt x="1999" y="81"/>
                    <a:pt x="1999" y="144"/>
                    <a:pt x="1999" y="221"/>
                  </a:cubicBezTo>
                  <a:cubicBezTo>
                    <a:pt x="1999" y="372"/>
                    <a:pt x="1656" y="610"/>
                    <a:pt x="1449" y="673"/>
                  </a:cubicBezTo>
                  <a:cubicBezTo>
                    <a:pt x="1348" y="704"/>
                    <a:pt x="1222" y="883"/>
                    <a:pt x="1120" y="1023"/>
                  </a:cubicBezTo>
                  <a:cubicBezTo>
                    <a:pt x="1022" y="1163"/>
                    <a:pt x="959" y="1251"/>
                    <a:pt x="893" y="1282"/>
                  </a:cubicBezTo>
                  <a:cubicBezTo>
                    <a:pt x="882" y="1289"/>
                    <a:pt x="868" y="1293"/>
                    <a:pt x="854" y="1296"/>
                  </a:cubicBezTo>
                  <a:lnTo>
                    <a:pt x="847" y="1296"/>
                  </a:lnTo>
                  <a:cubicBezTo>
                    <a:pt x="833" y="1300"/>
                    <a:pt x="816" y="1303"/>
                    <a:pt x="802" y="1303"/>
                  </a:cubicBezTo>
                  <a:lnTo>
                    <a:pt x="739" y="1303"/>
                  </a:lnTo>
                  <a:cubicBezTo>
                    <a:pt x="718" y="1303"/>
                    <a:pt x="697" y="1300"/>
                    <a:pt x="676" y="1296"/>
                  </a:cubicBezTo>
                  <a:lnTo>
                    <a:pt x="662" y="1296"/>
                  </a:lnTo>
                  <a:lnTo>
                    <a:pt x="602" y="1286"/>
                  </a:lnTo>
                  <a:lnTo>
                    <a:pt x="592" y="1286"/>
                  </a:lnTo>
                  <a:lnTo>
                    <a:pt x="518" y="1268"/>
                  </a:lnTo>
                  <a:lnTo>
                    <a:pt x="511" y="1268"/>
                  </a:lnTo>
                  <a:lnTo>
                    <a:pt x="438" y="1251"/>
                  </a:lnTo>
                  <a:lnTo>
                    <a:pt x="420" y="1247"/>
                  </a:lnTo>
                  <a:lnTo>
                    <a:pt x="340" y="1223"/>
                  </a:lnTo>
                  <a:cubicBezTo>
                    <a:pt x="280" y="1205"/>
                    <a:pt x="221" y="1191"/>
                    <a:pt x="161" y="1181"/>
                  </a:cubicBezTo>
                  <a:lnTo>
                    <a:pt x="137" y="1181"/>
                  </a:lnTo>
                  <a:cubicBezTo>
                    <a:pt x="116" y="1181"/>
                    <a:pt x="95" y="1184"/>
                    <a:pt x="77" y="1188"/>
                  </a:cubicBezTo>
                  <a:lnTo>
                    <a:pt x="42" y="1191"/>
                  </a:lnTo>
                  <a:lnTo>
                    <a:pt x="7" y="1198"/>
                  </a:lnTo>
                  <a:lnTo>
                    <a:pt x="0" y="1198"/>
                  </a:lnTo>
                  <a:cubicBezTo>
                    <a:pt x="7" y="1212"/>
                    <a:pt x="18" y="1223"/>
                    <a:pt x="25" y="1233"/>
                  </a:cubicBezTo>
                  <a:lnTo>
                    <a:pt x="32" y="1240"/>
                  </a:lnTo>
                  <a:lnTo>
                    <a:pt x="56" y="1272"/>
                  </a:lnTo>
                  <a:lnTo>
                    <a:pt x="63" y="1279"/>
                  </a:lnTo>
                  <a:lnTo>
                    <a:pt x="88" y="1303"/>
                  </a:lnTo>
                  <a:lnTo>
                    <a:pt x="91" y="1307"/>
                  </a:lnTo>
                  <a:lnTo>
                    <a:pt x="116" y="1331"/>
                  </a:lnTo>
                  <a:lnTo>
                    <a:pt x="123" y="1338"/>
                  </a:lnTo>
                  <a:lnTo>
                    <a:pt x="144" y="1359"/>
                  </a:lnTo>
                  <a:lnTo>
                    <a:pt x="147" y="1363"/>
                  </a:lnTo>
                  <a:lnTo>
                    <a:pt x="168" y="1377"/>
                  </a:lnTo>
                  <a:lnTo>
                    <a:pt x="172" y="1380"/>
                  </a:lnTo>
                  <a:lnTo>
                    <a:pt x="189" y="1394"/>
                  </a:lnTo>
                  <a:lnTo>
                    <a:pt x="193" y="1394"/>
                  </a:lnTo>
                  <a:cubicBezTo>
                    <a:pt x="196" y="1394"/>
                    <a:pt x="200" y="1398"/>
                    <a:pt x="207" y="1398"/>
                  </a:cubicBezTo>
                  <a:cubicBezTo>
                    <a:pt x="287" y="1401"/>
                    <a:pt x="315" y="1503"/>
                    <a:pt x="354" y="1664"/>
                  </a:cubicBezTo>
                  <a:cubicBezTo>
                    <a:pt x="392" y="1807"/>
                    <a:pt x="445" y="2024"/>
                    <a:pt x="529" y="2059"/>
                  </a:cubicBezTo>
                  <a:cubicBezTo>
                    <a:pt x="588" y="2087"/>
                    <a:pt x="1117" y="2318"/>
                    <a:pt x="1117" y="2504"/>
                  </a:cubicBezTo>
                  <a:cubicBezTo>
                    <a:pt x="1117" y="2528"/>
                    <a:pt x="1159" y="2584"/>
                    <a:pt x="1194" y="2626"/>
                  </a:cubicBezTo>
                  <a:cubicBezTo>
                    <a:pt x="1260" y="2707"/>
                    <a:pt x="1334" y="2801"/>
                    <a:pt x="1334" y="2914"/>
                  </a:cubicBezTo>
                  <a:cubicBezTo>
                    <a:pt x="1334" y="2977"/>
                    <a:pt x="1383" y="3061"/>
                    <a:pt x="1453" y="3134"/>
                  </a:cubicBezTo>
                  <a:cubicBezTo>
                    <a:pt x="1505" y="3190"/>
                    <a:pt x="1575" y="3225"/>
                    <a:pt x="1649" y="3232"/>
                  </a:cubicBezTo>
                  <a:cubicBezTo>
                    <a:pt x="1658" y="3232"/>
                    <a:pt x="1667" y="3232"/>
                    <a:pt x="1676" y="3232"/>
                  </a:cubicBezTo>
                  <a:cubicBezTo>
                    <a:pt x="1843" y="3232"/>
                    <a:pt x="1957" y="3264"/>
                    <a:pt x="2027" y="3330"/>
                  </a:cubicBezTo>
                  <a:cubicBezTo>
                    <a:pt x="2031" y="3334"/>
                    <a:pt x="2034" y="3337"/>
                    <a:pt x="2034" y="3341"/>
                  </a:cubicBezTo>
                  <a:cubicBezTo>
                    <a:pt x="2041" y="3348"/>
                    <a:pt x="2048" y="3355"/>
                    <a:pt x="2055" y="3365"/>
                  </a:cubicBezTo>
                  <a:cubicBezTo>
                    <a:pt x="2059" y="3369"/>
                    <a:pt x="2062" y="3372"/>
                    <a:pt x="2066" y="3379"/>
                  </a:cubicBezTo>
                  <a:lnTo>
                    <a:pt x="2087" y="3348"/>
                  </a:lnTo>
                  <a:lnTo>
                    <a:pt x="2101" y="3481"/>
                  </a:lnTo>
                  <a:lnTo>
                    <a:pt x="2104" y="3481"/>
                  </a:lnTo>
                  <a:lnTo>
                    <a:pt x="2104" y="3502"/>
                  </a:lnTo>
                  <a:cubicBezTo>
                    <a:pt x="2145" y="3507"/>
                    <a:pt x="2188" y="3510"/>
                    <a:pt x="2230" y="3510"/>
                  </a:cubicBezTo>
                  <a:cubicBezTo>
                    <a:pt x="2245" y="3510"/>
                    <a:pt x="2261" y="3510"/>
                    <a:pt x="2276" y="3509"/>
                  </a:cubicBezTo>
                  <a:cubicBezTo>
                    <a:pt x="2290" y="3508"/>
                    <a:pt x="2304" y="3508"/>
                    <a:pt x="2318" y="3508"/>
                  </a:cubicBezTo>
                  <a:cubicBezTo>
                    <a:pt x="2388" y="3508"/>
                    <a:pt x="2457" y="3515"/>
                    <a:pt x="2524" y="3530"/>
                  </a:cubicBezTo>
                  <a:lnTo>
                    <a:pt x="2531" y="3533"/>
                  </a:lnTo>
                  <a:cubicBezTo>
                    <a:pt x="2542" y="3537"/>
                    <a:pt x="2552" y="3540"/>
                    <a:pt x="2559" y="3544"/>
                  </a:cubicBezTo>
                  <a:cubicBezTo>
                    <a:pt x="2566" y="3544"/>
                    <a:pt x="2570" y="3547"/>
                    <a:pt x="2573" y="3551"/>
                  </a:cubicBezTo>
                  <a:cubicBezTo>
                    <a:pt x="2577" y="3554"/>
                    <a:pt x="2584" y="3558"/>
                    <a:pt x="2591" y="3565"/>
                  </a:cubicBezTo>
                  <a:cubicBezTo>
                    <a:pt x="2594" y="3568"/>
                    <a:pt x="2598" y="3572"/>
                    <a:pt x="2601" y="3575"/>
                  </a:cubicBezTo>
                  <a:cubicBezTo>
                    <a:pt x="2605" y="3579"/>
                    <a:pt x="2608" y="3582"/>
                    <a:pt x="2612" y="3589"/>
                  </a:cubicBezTo>
                  <a:cubicBezTo>
                    <a:pt x="2643" y="3614"/>
                    <a:pt x="2808" y="3624"/>
                    <a:pt x="2902" y="3631"/>
                  </a:cubicBezTo>
                  <a:cubicBezTo>
                    <a:pt x="2990" y="3635"/>
                    <a:pt x="3081" y="3645"/>
                    <a:pt x="3165" y="3663"/>
                  </a:cubicBezTo>
                  <a:lnTo>
                    <a:pt x="3203" y="3631"/>
                  </a:lnTo>
                  <a:lnTo>
                    <a:pt x="3224" y="3607"/>
                  </a:lnTo>
                  <a:lnTo>
                    <a:pt x="3305" y="3533"/>
                  </a:lnTo>
                  <a:cubicBezTo>
                    <a:pt x="3459" y="3386"/>
                    <a:pt x="3620" y="3236"/>
                    <a:pt x="3683" y="3148"/>
                  </a:cubicBezTo>
                  <a:cubicBezTo>
                    <a:pt x="3749" y="3064"/>
                    <a:pt x="3749" y="2963"/>
                    <a:pt x="3753" y="2861"/>
                  </a:cubicBezTo>
                  <a:cubicBezTo>
                    <a:pt x="3756" y="2763"/>
                    <a:pt x="3760" y="2651"/>
                    <a:pt x="3847" y="2598"/>
                  </a:cubicBezTo>
                  <a:cubicBezTo>
                    <a:pt x="3959" y="2518"/>
                    <a:pt x="4051" y="2413"/>
                    <a:pt x="4121" y="2294"/>
                  </a:cubicBezTo>
                  <a:cubicBezTo>
                    <a:pt x="4065" y="2259"/>
                    <a:pt x="4054" y="2182"/>
                    <a:pt x="4044" y="2112"/>
                  </a:cubicBezTo>
                  <a:cubicBezTo>
                    <a:pt x="4033" y="2031"/>
                    <a:pt x="4019" y="1940"/>
                    <a:pt x="3956" y="1877"/>
                  </a:cubicBezTo>
                  <a:cubicBezTo>
                    <a:pt x="3840" y="1762"/>
                    <a:pt x="3924" y="1660"/>
                    <a:pt x="3984" y="1590"/>
                  </a:cubicBezTo>
                  <a:cubicBezTo>
                    <a:pt x="4040" y="1517"/>
                    <a:pt x="4093" y="1457"/>
                    <a:pt x="4082" y="1352"/>
                  </a:cubicBezTo>
                  <a:cubicBezTo>
                    <a:pt x="4075" y="1216"/>
                    <a:pt x="4075" y="1076"/>
                    <a:pt x="4082" y="936"/>
                  </a:cubicBezTo>
                  <a:cubicBezTo>
                    <a:pt x="4089" y="803"/>
                    <a:pt x="4096" y="599"/>
                    <a:pt x="4079" y="547"/>
                  </a:cubicBezTo>
                  <a:cubicBezTo>
                    <a:pt x="4033" y="533"/>
                    <a:pt x="3988" y="519"/>
                    <a:pt x="3938" y="512"/>
                  </a:cubicBezTo>
                  <a:cubicBezTo>
                    <a:pt x="3798" y="477"/>
                    <a:pt x="3602" y="431"/>
                    <a:pt x="3455" y="337"/>
                  </a:cubicBezTo>
                  <a:cubicBezTo>
                    <a:pt x="3252" y="200"/>
                    <a:pt x="2790" y="176"/>
                    <a:pt x="2783" y="176"/>
                  </a:cubicBezTo>
                  <a:lnTo>
                    <a:pt x="2745" y="176"/>
                  </a:lnTo>
                  <a:lnTo>
                    <a:pt x="26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6" name="Google Shape;4436;p57"/>
            <p:cNvSpPr/>
            <p:nvPr/>
          </p:nvSpPr>
          <p:spPr>
            <a:xfrm>
              <a:off x="2193500" y="2179503"/>
              <a:ext cx="64425" cy="69177"/>
            </a:xfrm>
            <a:custGeom>
              <a:rect b="b" l="l" r="r" t="t"/>
              <a:pathLst>
                <a:path extrusionOk="0" h="5095" w="4745">
                  <a:moveTo>
                    <a:pt x="2627" y="1"/>
                  </a:moveTo>
                  <a:cubicBezTo>
                    <a:pt x="2518" y="32"/>
                    <a:pt x="2406" y="53"/>
                    <a:pt x="2294" y="60"/>
                  </a:cubicBezTo>
                  <a:cubicBezTo>
                    <a:pt x="2168" y="60"/>
                    <a:pt x="2021" y="197"/>
                    <a:pt x="1958" y="281"/>
                  </a:cubicBezTo>
                  <a:cubicBezTo>
                    <a:pt x="1940" y="305"/>
                    <a:pt x="1909" y="323"/>
                    <a:pt x="1877" y="323"/>
                  </a:cubicBezTo>
                  <a:cubicBezTo>
                    <a:pt x="1807" y="323"/>
                    <a:pt x="1744" y="260"/>
                    <a:pt x="1678" y="183"/>
                  </a:cubicBezTo>
                  <a:cubicBezTo>
                    <a:pt x="1646" y="148"/>
                    <a:pt x="1615" y="113"/>
                    <a:pt x="1580" y="85"/>
                  </a:cubicBezTo>
                  <a:cubicBezTo>
                    <a:pt x="1575" y="83"/>
                    <a:pt x="1569" y="82"/>
                    <a:pt x="1562" y="82"/>
                  </a:cubicBezTo>
                  <a:cubicBezTo>
                    <a:pt x="1484" y="82"/>
                    <a:pt x="1263" y="176"/>
                    <a:pt x="1174" y="211"/>
                  </a:cubicBezTo>
                  <a:cubicBezTo>
                    <a:pt x="1107" y="239"/>
                    <a:pt x="1055" y="263"/>
                    <a:pt x="1020" y="270"/>
                  </a:cubicBezTo>
                  <a:cubicBezTo>
                    <a:pt x="866" y="302"/>
                    <a:pt x="708" y="323"/>
                    <a:pt x="551" y="333"/>
                  </a:cubicBezTo>
                  <a:lnTo>
                    <a:pt x="551" y="2150"/>
                  </a:lnTo>
                  <a:cubicBezTo>
                    <a:pt x="551" y="2329"/>
                    <a:pt x="326" y="2343"/>
                    <a:pt x="162" y="2353"/>
                  </a:cubicBezTo>
                  <a:cubicBezTo>
                    <a:pt x="109" y="2353"/>
                    <a:pt x="53" y="2360"/>
                    <a:pt x="1" y="2374"/>
                  </a:cubicBezTo>
                  <a:lnTo>
                    <a:pt x="1" y="3922"/>
                  </a:lnTo>
                  <a:lnTo>
                    <a:pt x="8" y="3925"/>
                  </a:lnTo>
                  <a:lnTo>
                    <a:pt x="32" y="3936"/>
                  </a:lnTo>
                  <a:lnTo>
                    <a:pt x="60" y="3950"/>
                  </a:lnTo>
                  <a:lnTo>
                    <a:pt x="81" y="3960"/>
                  </a:lnTo>
                  <a:lnTo>
                    <a:pt x="106" y="3974"/>
                  </a:lnTo>
                  <a:lnTo>
                    <a:pt x="127" y="3985"/>
                  </a:lnTo>
                  <a:lnTo>
                    <a:pt x="148" y="3999"/>
                  </a:lnTo>
                  <a:lnTo>
                    <a:pt x="162" y="4009"/>
                  </a:lnTo>
                  <a:lnTo>
                    <a:pt x="183" y="4023"/>
                  </a:lnTo>
                  <a:lnTo>
                    <a:pt x="193" y="4034"/>
                  </a:lnTo>
                  <a:cubicBezTo>
                    <a:pt x="200" y="4037"/>
                    <a:pt x="204" y="4044"/>
                    <a:pt x="211" y="4048"/>
                  </a:cubicBezTo>
                  <a:lnTo>
                    <a:pt x="221" y="4058"/>
                  </a:lnTo>
                  <a:cubicBezTo>
                    <a:pt x="225" y="4065"/>
                    <a:pt x="228" y="4072"/>
                    <a:pt x="232" y="4076"/>
                  </a:cubicBezTo>
                  <a:lnTo>
                    <a:pt x="239" y="4086"/>
                  </a:lnTo>
                  <a:cubicBezTo>
                    <a:pt x="246" y="4097"/>
                    <a:pt x="249" y="4104"/>
                    <a:pt x="253" y="4114"/>
                  </a:cubicBezTo>
                  <a:lnTo>
                    <a:pt x="260" y="4132"/>
                  </a:lnTo>
                  <a:cubicBezTo>
                    <a:pt x="393" y="4464"/>
                    <a:pt x="466" y="4678"/>
                    <a:pt x="431" y="4772"/>
                  </a:cubicBezTo>
                  <a:cubicBezTo>
                    <a:pt x="417" y="4825"/>
                    <a:pt x="375" y="4867"/>
                    <a:pt x="326" y="4881"/>
                  </a:cubicBezTo>
                  <a:cubicBezTo>
                    <a:pt x="323" y="4909"/>
                    <a:pt x="323" y="4933"/>
                    <a:pt x="319" y="4958"/>
                  </a:cubicBezTo>
                  <a:cubicBezTo>
                    <a:pt x="316" y="4989"/>
                    <a:pt x="309" y="5042"/>
                    <a:pt x="319" y="5052"/>
                  </a:cubicBezTo>
                  <a:cubicBezTo>
                    <a:pt x="319" y="5052"/>
                    <a:pt x="330" y="5059"/>
                    <a:pt x="358" y="5059"/>
                  </a:cubicBezTo>
                  <a:cubicBezTo>
                    <a:pt x="414" y="5059"/>
                    <a:pt x="470" y="5066"/>
                    <a:pt x="526" y="5077"/>
                  </a:cubicBezTo>
                  <a:cubicBezTo>
                    <a:pt x="588" y="5085"/>
                    <a:pt x="653" y="5094"/>
                    <a:pt x="711" y="5094"/>
                  </a:cubicBezTo>
                  <a:cubicBezTo>
                    <a:pt x="774" y="5094"/>
                    <a:pt x="828" y="5084"/>
                    <a:pt x="859" y="5049"/>
                  </a:cubicBezTo>
                  <a:cubicBezTo>
                    <a:pt x="894" y="5007"/>
                    <a:pt x="950" y="4954"/>
                    <a:pt x="1016" y="4891"/>
                  </a:cubicBezTo>
                  <a:cubicBezTo>
                    <a:pt x="1135" y="4779"/>
                    <a:pt x="1335" y="4597"/>
                    <a:pt x="1345" y="4517"/>
                  </a:cubicBezTo>
                  <a:cubicBezTo>
                    <a:pt x="1352" y="4426"/>
                    <a:pt x="1394" y="4209"/>
                    <a:pt x="1541" y="4139"/>
                  </a:cubicBezTo>
                  <a:cubicBezTo>
                    <a:pt x="1571" y="4124"/>
                    <a:pt x="1602" y="4117"/>
                    <a:pt x="1635" y="4117"/>
                  </a:cubicBezTo>
                  <a:cubicBezTo>
                    <a:pt x="1692" y="4117"/>
                    <a:pt x="1754" y="4139"/>
                    <a:pt x="1818" y="4181"/>
                  </a:cubicBezTo>
                  <a:lnTo>
                    <a:pt x="1884" y="4226"/>
                  </a:lnTo>
                  <a:cubicBezTo>
                    <a:pt x="2091" y="4359"/>
                    <a:pt x="2122" y="4380"/>
                    <a:pt x="2427" y="4380"/>
                  </a:cubicBezTo>
                  <a:cubicBezTo>
                    <a:pt x="2784" y="4380"/>
                    <a:pt x="2833" y="4363"/>
                    <a:pt x="2882" y="4188"/>
                  </a:cubicBezTo>
                  <a:cubicBezTo>
                    <a:pt x="2896" y="4128"/>
                    <a:pt x="2907" y="4072"/>
                    <a:pt x="2914" y="4013"/>
                  </a:cubicBezTo>
                  <a:cubicBezTo>
                    <a:pt x="2931" y="3880"/>
                    <a:pt x="2949" y="3733"/>
                    <a:pt x="3155" y="3733"/>
                  </a:cubicBezTo>
                  <a:cubicBezTo>
                    <a:pt x="3344" y="3733"/>
                    <a:pt x="3558" y="3554"/>
                    <a:pt x="3558" y="3459"/>
                  </a:cubicBezTo>
                  <a:cubicBezTo>
                    <a:pt x="3558" y="3284"/>
                    <a:pt x="3673" y="3022"/>
                    <a:pt x="3852" y="3022"/>
                  </a:cubicBezTo>
                  <a:cubicBezTo>
                    <a:pt x="3957" y="3022"/>
                    <a:pt x="4198" y="2875"/>
                    <a:pt x="4223" y="2749"/>
                  </a:cubicBezTo>
                  <a:cubicBezTo>
                    <a:pt x="4251" y="2616"/>
                    <a:pt x="4370" y="2588"/>
                    <a:pt x="4461" y="2570"/>
                  </a:cubicBezTo>
                  <a:cubicBezTo>
                    <a:pt x="4503" y="2567"/>
                    <a:pt x="4541" y="2553"/>
                    <a:pt x="4576" y="2528"/>
                  </a:cubicBezTo>
                  <a:lnTo>
                    <a:pt x="4590" y="2511"/>
                  </a:lnTo>
                  <a:lnTo>
                    <a:pt x="4594" y="2504"/>
                  </a:lnTo>
                  <a:lnTo>
                    <a:pt x="4604" y="2490"/>
                  </a:lnTo>
                  <a:lnTo>
                    <a:pt x="4611" y="2479"/>
                  </a:lnTo>
                  <a:lnTo>
                    <a:pt x="4625" y="2465"/>
                  </a:lnTo>
                  <a:lnTo>
                    <a:pt x="4632" y="2451"/>
                  </a:lnTo>
                  <a:lnTo>
                    <a:pt x="4646" y="2434"/>
                  </a:lnTo>
                  <a:lnTo>
                    <a:pt x="4657" y="2420"/>
                  </a:lnTo>
                  <a:lnTo>
                    <a:pt x="4667" y="2402"/>
                  </a:lnTo>
                  <a:lnTo>
                    <a:pt x="4682" y="2381"/>
                  </a:lnTo>
                  <a:lnTo>
                    <a:pt x="4696" y="2364"/>
                  </a:lnTo>
                  <a:lnTo>
                    <a:pt x="4710" y="2343"/>
                  </a:lnTo>
                  <a:lnTo>
                    <a:pt x="4724" y="2322"/>
                  </a:lnTo>
                  <a:lnTo>
                    <a:pt x="4738" y="2301"/>
                  </a:lnTo>
                  <a:lnTo>
                    <a:pt x="4745" y="2290"/>
                  </a:lnTo>
                  <a:cubicBezTo>
                    <a:pt x="4741" y="2283"/>
                    <a:pt x="4741" y="2280"/>
                    <a:pt x="4741" y="2276"/>
                  </a:cubicBezTo>
                  <a:lnTo>
                    <a:pt x="4741" y="2262"/>
                  </a:lnTo>
                  <a:cubicBezTo>
                    <a:pt x="4741" y="2259"/>
                    <a:pt x="4741" y="2255"/>
                    <a:pt x="4738" y="2252"/>
                  </a:cubicBezTo>
                  <a:cubicBezTo>
                    <a:pt x="4734" y="2245"/>
                    <a:pt x="4734" y="2241"/>
                    <a:pt x="4734" y="2238"/>
                  </a:cubicBezTo>
                  <a:cubicBezTo>
                    <a:pt x="4731" y="2234"/>
                    <a:pt x="4731" y="2231"/>
                    <a:pt x="4727" y="2227"/>
                  </a:cubicBezTo>
                  <a:cubicBezTo>
                    <a:pt x="4724" y="2224"/>
                    <a:pt x="4724" y="2220"/>
                    <a:pt x="4720" y="2217"/>
                  </a:cubicBezTo>
                  <a:cubicBezTo>
                    <a:pt x="4720" y="2213"/>
                    <a:pt x="4717" y="2210"/>
                    <a:pt x="4713" y="2206"/>
                  </a:cubicBezTo>
                  <a:cubicBezTo>
                    <a:pt x="4710" y="2203"/>
                    <a:pt x="4710" y="2199"/>
                    <a:pt x="4706" y="2196"/>
                  </a:cubicBezTo>
                  <a:cubicBezTo>
                    <a:pt x="4666" y="2158"/>
                    <a:pt x="4584" y="2135"/>
                    <a:pt x="4471" y="2135"/>
                  </a:cubicBezTo>
                  <a:cubicBezTo>
                    <a:pt x="4457" y="2135"/>
                    <a:pt x="4442" y="2135"/>
                    <a:pt x="4426" y="2136"/>
                  </a:cubicBezTo>
                  <a:cubicBezTo>
                    <a:pt x="4423" y="2136"/>
                    <a:pt x="4420" y="2136"/>
                    <a:pt x="4417" y="2136"/>
                  </a:cubicBezTo>
                  <a:cubicBezTo>
                    <a:pt x="4328" y="2136"/>
                    <a:pt x="4223" y="2084"/>
                    <a:pt x="4132" y="2000"/>
                  </a:cubicBezTo>
                  <a:cubicBezTo>
                    <a:pt x="4041" y="1909"/>
                    <a:pt x="3974" y="1786"/>
                    <a:pt x="3974" y="1688"/>
                  </a:cubicBezTo>
                  <a:cubicBezTo>
                    <a:pt x="3974" y="1618"/>
                    <a:pt x="3918" y="1548"/>
                    <a:pt x="3862" y="1481"/>
                  </a:cubicBezTo>
                  <a:cubicBezTo>
                    <a:pt x="3806" y="1415"/>
                    <a:pt x="3754" y="1352"/>
                    <a:pt x="3754" y="1275"/>
                  </a:cubicBezTo>
                  <a:cubicBezTo>
                    <a:pt x="3743" y="1226"/>
                    <a:pt x="3516" y="1068"/>
                    <a:pt x="3250" y="953"/>
                  </a:cubicBezTo>
                  <a:cubicBezTo>
                    <a:pt x="3106" y="893"/>
                    <a:pt x="3047" y="659"/>
                    <a:pt x="2998" y="470"/>
                  </a:cubicBezTo>
                  <a:lnTo>
                    <a:pt x="2991" y="445"/>
                  </a:lnTo>
                  <a:cubicBezTo>
                    <a:pt x="2980" y="396"/>
                    <a:pt x="2966" y="347"/>
                    <a:pt x="2949" y="298"/>
                  </a:cubicBezTo>
                  <a:cubicBezTo>
                    <a:pt x="2942" y="298"/>
                    <a:pt x="2935" y="295"/>
                    <a:pt x="2928" y="291"/>
                  </a:cubicBezTo>
                  <a:lnTo>
                    <a:pt x="2921" y="288"/>
                  </a:lnTo>
                  <a:lnTo>
                    <a:pt x="2907" y="281"/>
                  </a:lnTo>
                  <a:lnTo>
                    <a:pt x="2896" y="277"/>
                  </a:lnTo>
                  <a:lnTo>
                    <a:pt x="2882" y="267"/>
                  </a:lnTo>
                  <a:lnTo>
                    <a:pt x="2875" y="260"/>
                  </a:lnTo>
                  <a:lnTo>
                    <a:pt x="2861" y="253"/>
                  </a:lnTo>
                  <a:lnTo>
                    <a:pt x="2851" y="246"/>
                  </a:lnTo>
                  <a:lnTo>
                    <a:pt x="2837" y="232"/>
                  </a:lnTo>
                  <a:lnTo>
                    <a:pt x="2826" y="225"/>
                  </a:lnTo>
                  <a:lnTo>
                    <a:pt x="2812" y="214"/>
                  </a:lnTo>
                  <a:lnTo>
                    <a:pt x="2805" y="204"/>
                  </a:lnTo>
                  <a:lnTo>
                    <a:pt x="2788" y="190"/>
                  </a:lnTo>
                  <a:lnTo>
                    <a:pt x="2781" y="183"/>
                  </a:lnTo>
                  <a:lnTo>
                    <a:pt x="2760" y="158"/>
                  </a:lnTo>
                  <a:lnTo>
                    <a:pt x="2749" y="148"/>
                  </a:lnTo>
                  <a:lnTo>
                    <a:pt x="2735" y="134"/>
                  </a:lnTo>
                  <a:lnTo>
                    <a:pt x="2725" y="123"/>
                  </a:lnTo>
                  <a:lnTo>
                    <a:pt x="2714" y="109"/>
                  </a:lnTo>
                  <a:lnTo>
                    <a:pt x="2704" y="99"/>
                  </a:lnTo>
                  <a:lnTo>
                    <a:pt x="2693" y="85"/>
                  </a:lnTo>
                  <a:lnTo>
                    <a:pt x="2686" y="74"/>
                  </a:lnTo>
                  <a:lnTo>
                    <a:pt x="2676" y="60"/>
                  </a:lnTo>
                  <a:lnTo>
                    <a:pt x="2665" y="50"/>
                  </a:lnTo>
                  <a:lnTo>
                    <a:pt x="2655" y="36"/>
                  </a:lnTo>
                  <a:lnTo>
                    <a:pt x="2648" y="25"/>
                  </a:lnTo>
                  <a:lnTo>
                    <a:pt x="2637" y="8"/>
                  </a:lnTo>
                  <a:lnTo>
                    <a:pt x="263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7" name="Google Shape;4437;p57"/>
            <p:cNvSpPr/>
            <p:nvPr/>
          </p:nvSpPr>
          <p:spPr>
            <a:xfrm>
              <a:off x="2229155" y="2179503"/>
              <a:ext cx="54" cy="14"/>
            </a:xfrm>
            <a:custGeom>
              <a:rect b="b" l="l" r="r" t="t"/>
              <a:pathLst>
                <a:path extrusionOk="0" h="1" w="4">
                  <a:moveTo>
                    <a:pt x="4" y="1"/>
                  </a:moveTo>
                  <a:lnTo>
                    <a:pt x="1"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8" name="Google Shape;4438;p57"/>
            <p:cNvSpPr/>
            <p:nvPr/>
          </p:nvSpPr>
          <p:spPr>
            <a:xfrm>
              <a:off x="2229209" y="2179503"/>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39" name="Google Shape;4439;p57"/>
            <p:cNvSpPr/>
            <p:nvPr/>
          </p:nvSpPr>
          <p:spPr>
            <a:xfrm>
              <a:off x="2257776" y="2210066"/>
              <a:ext cx="54" cy="163"/>
            </a:xfrm>
            <a:custGeom>
              <a:rect b="b" l="l" r="r" t="t"/>
              <a:pathLst>
                <a:path extrusionOk="0" h="12" w="4">
                  <a:moveTo>
                    <a:pt x="0" y="1"/>
                  </a:moveTo>
                  <a:cubicBezTo>
                    <a:pt x="0" y="4"/>
                    <a:pt x="4" y="8"/>
                    <a:pt x="4" y="11"/>
                  </a:cubicBezTo>
                  <a:cubicBezTo>
                    <a:pt x="4" y="8"/>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0" name="Google Shape;4440;p57"/>
            <p:cNvSpPr/>
            <p:nvPr/>
          </p:nvSpPr>
          <p:spPr>
            <a:xfrm>
              <a:off x="2257491" y="2209455"/>
              <a:ext cx="95" cy="149"/>
            </a:xfrm>
            <a:custGeom>
              <a:rect b="b" l="l" r="r" t="t"/>
              <a:pathLst>
                <a:path extrusionOk="0" h="11" w="7">
                  <a:moveTo>
                    <a:pt x="7" y="11"/>
                  </a:moveTo>
                  <a:cubicBezTo>
                    <a:pt x="4" y="7"/>
                    <a:pt x="0" y="4"/>
                    <a:pt x="0" y="0"/>
                  </a:cubicBezTo>
                  <a:cubicBezTo>
                    <a:pt x="0" y="4"/>
                    <a:pt x="4" y="7"/>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1" name="Google Shape;4441;p57"/>
            <p:cNvSpPr/>
            <p:nvPr/>
          </p:nvSpPr>
          <p:spPr>
            <a:xfrm>
              <a:off x="2233106" y="2183400"/>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2" name="Google Shape;4442;p57"/>
            <p:cNvSpPr/>
            <p:nvPr/>
          </p:nvSpPr>
          <p:spPr>
            <a:xfrm>
              <a:off x="2257871" y="2210406"/>
              <a:ext cx="0" cy="149"/>
            </a:xfrm>
            <a:custGeom>
              <a:rect b="b" l="l" r="r" t="t"/>
              <a:pathLst>
                <a:path extrusionOk="0" h="11" w="0">
                  <a:moveTo>
                    <a:pt x="0" y="11"/>
                  </a:moveTo>
                  <a:lnTo>
                    <a:pt x="0" y="11"/>
                  </a:lnTo>
                  <a:lnTo>
                    <a:pt x="0" y="4"/>
                  </a:lnTo>
                  <a:cubicBezTo>
                    <a:pt x="0" y="0"/>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3" name="Google Shape;4443;p57"/>
            <p:cNvSpPr/>
            <p:nvPr/>
          </p:nvSpPr>
          <p:spPr>
            <a:xfrm>
              <a:off x="2249589" y="2206645"/>
              <a:ext cx="3965" cy="1874"/>
            </a:xfrm>
            <a:custGeom>
              <a:rect b="b" l="l" r="r" t="t"/>
              <a:pathLst>
                <a:path extrusionOk="0" h="138" w="292">
                  <a:moveTo>
                    <a:pt x="1" y="1"/>
                  </a:moveTo>
                  <a:cubicBezTo>
                    <a:pt x="35" y="33"/>
                    <a:pt x="71" y="60"/>
                    <a:pt x="108" y="82"/>
                  </a:cubicBezTo>
                  <a:lnTo>
                    <a:pt x="108" y="82"/>
                  </a:lnTo>
                  <a:cubicBezTo>
                    <a:pt x="72" y="60"/>
                    <a:pt x="36" y="33"/>
                    <a:pt x="1" y="1"/>
                  </a:cubicBezTo>
                  <a:close/>
                  <a:moveTo>
                    <a:pt x="108" y="82"/>
                  </a:moveTo>
                  <a:cubicBezTo>
                    <a:pt x="168" y="117"/>
                    <a:pt x="228" y="137"/>
                    <a:pt x="283" y="137"/>
                  </a:cubicBezTo>
                  <a:cubicBezTo>
                    <a:pt x="286" y="137"/>
                    <a:pt x="289" y="137"/>
                    <a:pt x="291" y="137"/>
                  </a:cubicBezTo>
                  <a:cubicBezTo>
                    <a:pt x="234" y="137"/>
                    <a:pt x="170" y="118"/>
                    <a:pt x="108"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4" name="Google Shape;4444;p57"/>
            <p:cNvSpPr/>
            <p:nvPr/>
          </p:nvSpPr>
          <p:spPr>
            <a:xfrm>
              <a:off x="2257681" y="2209740"/>
              <a:ext cx="54" cy="149"/>
            </a:xfrm>
            <a:custGeom>
              <a:rect b="b" l="l" r="r" t="t"/>
              <a:pathLst>
                <a:path extrusionOk="0" h="11" w="4">
                  <a:moveTo>
                    <a:pt x="4" y="11"/>
                  </a:moveTo>
                  <a:cubicBezTo>
                    <a:pt x="4" y="7"/>
                    <a:pt x="0" y="4"/>
                    <a:pt x="0" y="0"/>
                  </a:cubicBezTo>
                  <a:cubicBezTo>
                    <a:pt x="0" y="4"/>
                    <a:pt x="4" y="7"/>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5" name="Google Shape;4445;p57"/>
            <p:cNvSpPr/>
            <p:nvPr/>
          </p:nvSpPr>
          <p:spPr>
            <a:xfrm>
              <a:off x="2229915" y="218050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6" name="Google Shape;4446;p57"/>
            <p:cNvSpPr/>
            <p:nvPr/>
          </p:nvSpPr>
          <p:spPr>
            <a:xfrm>
              <a:off x="2230200" y="2180834"/>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7" name="Google Shape;4447;p57"/>
            <p:cNvSpPr/>
            <p:nvPr/>
          </p:nvSpPr>
          <p:spPr>
            <a:xfrm>
              <a:off x="2229399" y="2179843"/>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8" name="Google Shape;4448;p57"/>
            <p:cNvSpPr/>
            <p:nvPr/>
          </p:nvSpPr>
          <p:spPr>
            <a:xfrm>
              <a:off x="2229684" y="21801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49" name="Google Shape;4449;p57"/>
            <p:cNvSpPr/>
            <p:nvPr/>
          </p:nvSpPr>
          <p:spPr>
            <a:xfrm>
              <a:off x="2230485" y="2181173"/>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0" name="Google Shape;4450;p57"/>
            <p:cNvSpPr/>
            <p:nvPr/>
          </p:nvSpPr>
          <p:spPr>
            <a:xfrm>
              <a:off x="2232156" y="2182830"/>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1" name="Google Shape;4451;p57"/>
            <p:cNvSpPr/>
            <p:nvPr/>
          </p:nvSpPr>
          <p:spPr>
            <a:xfrm>
              <a:off x="2231870" y="2182545"/>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2" name="Google Shape;4452;p57"/>
            <p:cNvSpPr/>
            <p:nvPr/>
          </p:nvSpPr>
          <p:spPr>
            <a:xfrm>
              <a:off x="2232821" y="2183264"/>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3" name="Google Shape;4453;p57"/>
            <p:cNvSpPr/>
            <p:nvPr/>
          </p:nvSpPr>
          <p:spPr>
            <a:xfrm>
              <a:off x="2231205" y="2181974"/>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4" name="Google Shape;4454;p57"/>
            <p:cNvSpPr/>
            <p:nvPr/>
          </p:nvSpPr>
          <p:spPr>
            <a:xfrm>
              <a:off x="2231531" y="2182259"/>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5" name="Google Shape;4455;p57"/>
            <p:cNvSpPr/>
            <p:nvPr/>
          </p:nvSpPr>
          <p:spPr>
            <a:xfrm>
              <a:off x="2230771" y="218155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6" name="Google Shape;4456;p57"/>
            <p:cNvSpPr/>
            <p:nvPr/>
          </p:nvSpPr>
          <p:spPr>
            <a:xfrm>
              <a:off x="2232481" y="2183074"/>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7" name="Google Shape;4457;p57"/>
            <p:cNvSpPr/>
            <p:nvPr/>
          </p:nvSpPr>
          <p:spPr>
            <a:xfrm>
              <a:off x="2271462" y="2241294"/>
              <a:ext cx="8133" cy="10523"/>
            </a:xfrm>
            <a:custGeom>
              <a:rect b="b" l="l" r="r" t="t"/>
              <a:pathLst>
                <a:path extrusionOk="0" h="775" w="599">
                  <a:moveTo>
                    <a:pt x="308" y="1"/>
                  </a:moveTo>
                  <a:cubicBezTo>
                    <a:pt x="301" y="1"/>
                    <a:pt x="298" y="1"/>
                    <a:pt x="291" y="4"/>
                  </a:cubicBezTo>
                  <a:cubicBezTo>
                    <a:pt x="249" y="25"/>
                    <a:pt x="210" y="53"/>
                    <a:pt x="179" y="88"/>
                  </a:cubicBezTo>
                  <a:cubicBezTo>
                    <a:pt x="98" y="169"/>
                    <a:pt x="11" y="288"/>
                    <a:pt x="0" y="333"/>
                  </a:cubicBezTo>
                  <a:cubicBezTo>
                    <a:pt x="11" y="410"/>
                    <a:pt x="172" y="764"/>
                    <a:pt x="277" y="771"/>
                  </a:cubicBezTo>
                  <a:cubicBezTo>
                    <a:pt x="309" y="773"/>
                    <a:pt x="337" y="774"/>
                    <a:pt x="361" y="774"/>
                  </a:cubicBezTo>
                  <a:cubicBezTo>
                    <a:pt x="493" y="774"/>
                    <a:pt x="508" y="743"/>
                    <a:pt x="511" y="708"/>
                  </a:cubicBezTo>
                  <a:cubicBezTo>
                    <a:pt x="515" y="694"/>
                    <a:pt x="518" y="680"/>
                    <a:pt x="522" y="666"/>
                  </a:cubicBezTo>
                  <a:lnTo>
                    <a:pt x="522" y="662"/>
                  </a:lnTo>
                  <a:cubicBezTo>
                    <a:pt x="525" y="648"/>
                    <a:pt x="529" y="634"/>
                    <a:pt x="536" y="624"/>
                  </a:cubicBezTo>
                  <a:lnTo>
                    <a:pt x="539" y="617"/>
                  </a:lnTo>
                  <a:cubicBezTo>
                    <a:pt x="546" y="603"/>
                    <a:pt x="553" y="592"/>
                    <a:pt x="564" y="582"/>
                  </a:cubicBezTo>
                  <a:lnTo>
                    <a:pt x="567" y="578"/>
                  </a:lnTo>
                  <a:cubicBezTo>
                    <a:pt x="578" y="564"/>
                    <a:pt x="585" y="554"/>
                    <a:pt x="599" y="543"/>
                  </a:cubicBezTo>
                  <a:lnTo>
                    <a:pt x="599" y="540"/>
                  </a:lnTo>
                  <a:cubicBezTo>
                    <a:pt x="588" y="424"/>
                    <a:pt x="567" y="256"/>
                    <a:pt x="557" y="134"/>
                  </a:cubicBezTo>
                  <a:lnTo>
                    <a:pt x="543" y="123"/>
                  </a:lnTo>
                  <a:cubicBezTo>
                    <a:pt x="469" y="71"/>
                    <a:pt x="364"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8" name="Google Shape;4458;p57"/>
            <p:cNvSpPr/>
            <p:nvPr/>
          </p:nvSpPr>
          <p:spPr>
            <a:xfrm>
              <a:off x="2244837" y="2263697"/>
              <a:ext cx="14704" cy="14922"/>
            </a:xfrm>
            <a:custGeom>
              <a:rect b="b" l="l" r="r" t="t"/>
              <a:pathLst>
                <a:path extrusionOk="0" h="1099" w="1083">
                  <a:moveTo>
                    <a:pt x="710" y="0"/>
                  </a:moveTo>
                  <a:cubicBezTo>
                    <a:pt x="702" y="0"/>
                    <a:pt x="694" y="1"/>
                    <a:pt x="687" y="3"/>
                  </a:cubicBezTo>
                  <a:cubicBezTo>
                    <a:pt x="676" y="7"/>
                    <a:pt x="666" y="7"/>
                    <a:pt x="655" y="10"/>
                  </a:cubicBezTo>
                  <a:cubicBezTo>
                    <a:pt x="515" y="45"/>
                    <a:pt x="333" y="168"/>
                    <a:pt x="302" y="231"/>
                  </a:cubicBezTo>
                  <a:cubicBezTo>
                    <a:pt x="211" y="385"/>
                    <a:pt x="109" y="539"/>
                    <a:pt x="1" y="686"/>
                  </a:cubicBezTo>
                  <a:lnTo>
                    <a:pt x="281" y="1078"/>
                  </a:lnTo>
                  <a:lnTo>
                    <a:pt x="428" y="1099"/>
                  </a:lnTo>
                  <a:cubicBezTo>
                    <a:pt x="452" y="1043"/>
                    <a:pt x="498" y="941"/>
                    <a:pt x="540" y="850"/>
                  </a:cubicBezTo>
                  <a:cubicBezTo>
                    <a:pt x="577" y="777"/>
                    <a:pt x="650" y="762"/>
                    <a:pt x="722" y="762"/>
                  </a:cubicBezTo>
                  <a:cubicBezTo>
                    <a:pt x="752" y="762"/>
                    <a:pt x="782" y="764"/>
                    <a:pt x="809" y="766"/>
                  </a:cubicBezTo>
                  <a:cubicBezTo>
                    <a:pt x="830" y="766"/>
                    <a:pt x="855" y="773"/>
                    <a:pt x="872" y="773"/>
                  </a:cubicBezTo>
                  <a:lnTo>
                    <a:pt x="890" y="773"/>
                  </a:lnTo>
                  <a:cubicBezTo>
                    <a:pt x="901" y="700"/>
                    <a:pt x="932" y="633"/>
                    <a:pt x="981" y="577"/>
                  </a:cubicBezTo>
                  <a:lnTo>
                    <a:pt x="999" y="549"/>
                  </a:lnTo>
                  <a:cubicBezTo>
                    <a:pt x="1041" y="497"/>
                    <a:pt x="1083" y="437"/>
                    <a:pt x="1083" y="395"/>
                  </a:cubicBezTo>
                  <a:cubicBezTo>
                    <a:pt x="1083" y="353"/>
                    <a:pt x="981" y="259"/>
                    <a:pt x="915" y="199"/>
                  </a:cubicBezTo>
                  <a:cubicBezTo>
                    <a:pt x="886" y="175"/>
                    <a:pt x="858" y="150"/>
                    <a:pt x="830" y="126"/>
                  </a:cubicBezTo>
                  <a:lnTo>
                    <a:pt x="827" y="122"/>
                  </a:lnTo>
                  <a:lnTo>
                    <a:pt x="806" y="101"/>
                  </a:lnTo>
                  <a:lnTo>
                    <a:pt x="795" y="87"/>
                  </a:lnTo>
                  <a:lnTo>
                    <a:pt x="785" y="77"/>
                  </a:lnTo>
                  <a:lnTo>
                    <a:pt x="774" y="63"/>
                  </a:lnTo>
                  <a:lnTo>
                    <a:pt x="764" y="52"/>
                  </a:lnTo>
                  <a:lnTo>
                    <a:pt x="757" y="38"/>
                  </a:lnTo>
                  <a:lnTo>
                    <a:pt x="746" y="28"/>
                  </a:lnTo>
                  <a:cubicBezTo>
                    <a:pt x="746" y="24"/>
                    <a:pt x="743" y="21"/>
                    <a:pt x="739" y="17"/>
                  </a:cubicBezTo>
                  <a:cubicBezTo>
                    <a:pt x="739" y="10"/>
                    <a:pt x="736" y="7"/>
                    <a:pt x="732" y="3"/>
                  </a:cubicBezTo>
                  <a:cubicBezTo>
                    <a:pt x="725" y="1"/>
                    <a:pt x="718" y="0"/>
                    <a:pt x="7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59" name="Google Shape;4459;p57"/>
            <p:cNvSpPr/>
            <p:nvPr/>
          </p:nvSpPr>
          <p:spPr>
            <a:xfrm>
              <a:off x="2168694" y="2212021"/>
              <a:ext cx="116509" cy="102252"/>
            </a:xfrm>
            <a:custGeom>
              <a:rect b="b" l="l" r="r" t="t"/>
              <a:pathLst>
                <a:path extrusionOk="0" h="7531" w="8581">
                  <a:moveTo>
                    <a:pt x="6332" y="3675"/>
                  </a:moveTo>
                  <a:cubicBezTo>
                    <a:pt x="6382" y="3675"/>
                    <a:pt x="6431" y="3705"/>
                    <a:pt x="6456" y="3750"/>
                  </a:cubicBezTo>
                  <a:cubicBezTo>
                    <a:pt x="6466" y="3767"/>
                    <a:pt x="6477" y="3785"/>
                    <a:pt x="6491" y="3802"/>
                  </a:cubicBezTo>
                  <a:cubicBezTo>
                    <a:pt x="6530" y="3837"/>
                    <a:pt x="6568" y="3876"/>
                    <a:pt x="6607" y="3911"/>
                  </a:cubicBezTo>
                  <a:cubicBezTo>
                    <a:pt x="6715" y="4005"/>
                    <a:pt x="6817" y="4096"/>
                    <a:pt x="6817" y="4201"/>
                  </a:cubicBezTo>
                  <a:cubicBezTo>
                    <a:pt x="6820" y="4285"/>
                    <a:pt x="6764" y="4359"/>
                    <a:pt x="6708" y="4432"/>
                  </a:cubicBezTo>
                  <a:lnTo>
                    <a:pt x="6712" y="4432"/>
                  </a:lnTo>
                  <a:cubicBezTo>
                    <a:pt x="6670" y="4488"/>
                    <a:pt x="6628" y="4544"/>
                    <a:pt x="6628" y="4586"/>
                  </a:cubicBezTo>
                  <a:cubicBezTo>
                    <a:pt x="6628" y="4621"/>
                    <a:pt x="6614" y="4653"/>
                    <a:pt x="6589" y="4674"/>
                  </a:cubicBezTo>
                  <a:cubicBezTo>
                    <a:pt x="6562" y="4701"/>
                    <a:pt x="6528" y="4708"/>
                    <a:pt x="6489" y="4708"/>
                  </a:cubicBezTo>
                  <a:cubicBezTo>
                    <a:pt x="6462" y="4708"/>
                    <a:pt x="6433" y="4705"/>
                    <a:pt x="6403" y="4702"/>
                  </a:cubicBezTo>
                  <a:cubicBezTo>
                    <a:pt x="6377" y="4700"/>
                    <a:pt x="6346" y="4697"/>
                    <a:pt x="6319" y="4697"/>
                  </a:cubicBezTo>
                  <a:cubicBezTo>
                    <a:pt x="6292" y="4697"/>
                    <a:pt x="6270" y="4700"/>
                    <a:pt x="6263" y="4712"/>
                  </a:cubicBezTo>
                  <a:cubicBezTo>
                    <a:pt x="6221" y="4807"/>
                    <a:pt x="6172" y="4915"/>
                    <a:pt x="6148" y="4968"/>
                  </a:cubicBezTo>
                  <a:lnTo>
                    <a:pt x="6148" y="4975"/>
                  </a:lnTo>
                  <a:lnTo>
                    <a:pt x="6137" y="4999"/>
                  </a:lnTo>
                  <a:lnTo>
                    <a:pt x="6116" y="5048"/>
                  </a:lnTo>
                  <a:lnTo>
                    <a:pt x="5812" y="5003"/>
                  </a:lnTo>
                  <a:lnTo>
                    <a:pt x="5444" y="4492"/>
                  </a:lnTo>
                  <a:lnTo>
                    <a:pt x="5472" y="4453"/>
                  </a:lnTo>
                  <a:cubicBezTo>
                    <a:pt x="5472" y="4450"/>
                    <a:pt x="5728" y="4100"/>
                    <a:pt x="5787" y="3977"/>
                  </a:cubicBezTo>
                  <a:cubicBezTo>
                    <a:pt x="5850" y="3855"/>
                    <a:pt x="6155" y="3676"/>
                    <a:pt x="6316" y="3676"/>
                  </a:cubicBezTo>
                  <a:cubicBezTo>
                    <a:pt x="6321" y="3675"/>
                    <a:pt x="6326" y="3675"/>
                    <a:pt x="6332" y="3675"/>
                  </a:cubicBezTo>
                  <a:close/>
                  <a:moveTo>
                    <a:pt x="6670" y="0"/>
                  </a:moveTo>
                  <a:lnTo>
                    <a:pt x="6663" y="11"/>
                  </a:lnTo>
                  <a:lnTo>
                    <a:pt x="6652" y="21"/>
                  </a:lnTo>
                  <a:lnTo>
                    <a:pt x="6638" y="46"/>
                  </a:lnTo>
                  <a:lnTo>
                    <a:pt x="6628" y="56"/>
                  </a:lnTo>
                  <a:lnTo>
                    <a:pt x="6607" y="91"/>
                  </a:lnTo>
                  <a:lnTo>
                    <a:pt x="6603" y="95"/>
                  </a:lnTo>
                  <a:lnTo>
                    <a:pt x="6582" y="123"/>
                  </a:lnTo>
                  <a:lnTo>
                    <a:pt x="6575" y="133"/>
                  </a:lnTo>
                  <a:lnTo>
                    <a:pt x="6561" y="154"/>
                  </a:lnTo>
                  <a:lnTo>
                    <a:pt x="6554" y="165"/>
                  </a:lnTo>
                  <a:lnTo>
                    <a:pt x="6540" y="182"/>
                  </a:lnTo>
                  <a:lnTo>
                    <a:pt x="6533" y="189"/>
                  </a:lnTo>
                  <a:lnTo>
                    <a:pt x="6516" y="210"/>
                  </a:lnTo>
                  <a:cubicBezTo>
                    <a:pt x="6466" y="270"/>
                    <a:pt x="6393" y="284"/>
                    <a:pt x="6326" y="298"/>
                  </a:cubicBezTo>
                  <a:cubicBezTo>
                    <a:pt x="6232" y="319"/>
                    <a:pt x="6200" y="333"/>
                    <a:pt x="6190" y="375"/>
                  </a:cubicBezTo>
                  <a:cubicBezTo>
                    <a:pt x="6151" y="571"/>
                    <a:pt x="5850" y="753"/>
                    <a:pt x="5689" y="753"/>
                  </a:cubicBezTo>
                  <a:cubicBezTo>
                    <a:pt x="5619" y="753"/>
                    <a:pt x="5528" y="924"/>
                    <a:pt x="5528" y="1057"/>
                  </a:cubicBezTo>
                  <a:cubicBezTo>
                    <a:pt x="5528" y="1243"/>
                    <a:pt x="5238" y="1464"/>
                    <a:pt x="4993" y="1464"/>
                  </a:cubicBezTo>
                  <a:cubicBezTo>
                    <a:pt x="4909" y="1464"/>
                    <a:pt x="4902" y="1485"/>
                    <a:pt x="4881" y="1628"/>
                  </a:cubicBezTo>
                  <a:cubicBezTo>
                    <a:pt x="4877" y="1691"/>
                    <a:pt x="4863" y="1758"/>
                    <a:pt x="4846" y="1821"/>
                  </a:cubicBezTo>
                  <a:cubicBezTo>
                    <a:pt x="4765" y="2101"/>
                    <a:pt x="4611" y="2111"/>
                    <a:pt x="4264" y="2111"/>
                  </a:cubicBezTo>
                  <a:cubicBezTo>
                    <a:pt x="3932" y="2111"/>
                    <a:pt x="3879" y="2083"/>
                    <a:pt x="3648" y="1933"/>
                  </a:cubicBezTo>
                  <a:lnTo>
                    <a:pt x="3582" y="1891"/>
                  </a:lnTo>
                  <a:cubicBezTo>
                    <a:pt x="3541" y="1862"/>
                    <a:pt x="3504" y="1848"/>
                    <a:pt x="3473" y="1848"/>
                  </a:cubicBezTo>
                  <a:cubicBezTo>
                    <a:pt x="3459" y="1848"/>
                    <a:pt x="3447" y="1850"/>
                    <a:pt x="3435" y="1856"/>
                  </a:cubicBezTo>
                  <a:cubicBezTo>
                    <a:pt x="3368" y="1887"/>
                    <a:pt x="3326" y="2017"/>
                    <a:pt x="3312" y="2132"/>
                  </a:cubicBezTo>
                  <a:cubicBezTo>
                    <a:pt x="3298" y="2248"/>
                    <a:pt x="3151" y="2395"/>
                    <a:pt x="2945" y="2587"/>
                  </a:cubicBezTo>
                  <a:cubicBezTo>
                    <a:pt x="2885" y="2643"/>
                    <a:pt x="2826" y="2699"/>
                    <a:pt x="2794" y="2734"/>
                  </a:cubicBezTo>
                  <a:cubicBezTo>
                    <a:pt x="2787" y="2741"/>
                    <a:pt x="2780" y="2748"/>
                    <a:pt x="2773" y="2755"/>
                  </a:cubicBezTo>
                  <a:lnTo>
                    <a:pt x="2763" y="2762"/>
                  </a:lnTo>
                  <a:cubicBezTo>
                    <a:pt x="2759" y="2766"/>
                    <a:pt x="2752" y="2773"/>
                    <a:pt x="2749" y="2776"/>
                  </a:cubicBezTo>
                  <a:lnTo>
                    <a:pt x="2738" y="2780"/>
                  </a:lnTo>
                  <a:lnTo>
                    <a:pt x="2721" y="2790"/>
                  </a:lnTo>
                  <a:lnTo>
                    <a:pt x="2710" y="2797"/>
                  </a:lnTo>
                  <a:lnTo>
                    <a:pt x="2689" y="2804"/>
                  </a:lnTo>
                  <a:lnTo>
                    <a:pt x="2682" y="2808"/>
                  </a:lnTo>
                  <a:lnTo>
                    <a:pt x="2658" y="2811"/>
                  </a:lnTo>
                  <a:lnTo>
                    <a:pt x="2651" y="2811"/>
                  </a:lnTo>
                  <a:cubicBezTo>
                    <a:pt x="2630" y="2818"/>
                    <a:pt x="2609" y="2822"/>
                    <a:pt x="2588" y="2822"/>
                  </a:cubicBezTo>
                  <a:lnTo>
                    <a:pt x="2546" y="2822"/>
                  </a:lnTo>
                  <a:cubicBezTo>
                    <a:pt x="2514" y="2822"/>
                    <a:pt x="2483" y="2818"/>
                    <a:pt x="2451" y="2815"/>
                  </a:cubicBezTo>
                  <a:lnTo>
                    <a:pt x="2444" y="2815"/>
                  </a:lnTo>
                  <a:lnTo>
                    <a:pt x="2399" y="2811"/>
                  </a:lnTo>
                  <a:lnTo>
                    <a:pt x="2392" y="2811"/>
                  </a:lnTo>
                  <a:lnTo>
                    <a:pt x="2346" y="2804"/>
                  </a:lnTo>
                  <a:cubicBezTo>
                    <a:pt x="2297" y="2794"/>
                    <a:pt x="2248" y="2790"/>
                    <a:pt x="2199" y="2787"/>
                  </a:cubicBezTo>
                  <a:cubicBezTo>
                    <a:pt x="2195" y="2787"/>
                    <a:pt x="2190" y="2787"/>
                    <a:pt x="2186" y="2787"/>
                  </a:cubicBezTo>
                  <a:cubicBezTo>
                    <a:pt x="2138" y="2787"/>
                    <a:pt x="2091" y="2770"/>
                    <a:pt x="2059" y="2738"/>
                  </a:cubicBezTo>
                  <a:cubicBezTo>
                    <a:pt x="2010" y="2682"/>
                    <a:pt x="2020" y="2605"/>
                    <a:pt x="2027" y="2542"/>
                  </a:cubicBezTo>
                  <a:cubicBezTo>
                    <a:pt x="2031" y="2521"/>
                    <a:pt x="2034" y="2500"/>
                    <a:pt x="2034" y="2479"/>
                  </a:cubicBezTo>
                  <a:cubicBezTo>
                    <a:pt x="2027" y="2419"/>
                    <a:pt x="2069" y="2367"/>
                    <a:pt x="2125" y="2353"/>
                  </a:cubicBezTo>
                  <a:cubicBezTo>
                    <a:pt x="2146" y="2346"/>
                    <a:pt x="2146" y="2346"/>
                    <a:pt x="2150" y="2332"/>
                  </a:cubicBezTo>
                  <a:cubicBezTo>
                    <a:pt x="2167" y="2283"/>
                    <a:pt x="2108" y="2097"/>
                    <a:pt x="1982" y="1779"/>
                  </a:cubicBezTo>
                  <a:lnTo>
                    <a:pt x="1975" y="1761"/>
                  </a:lnTo>
                  <a:lnTo>
                    <a:pt x="1971" y="1758"/>
                  </a:lnTo>
                  <a:lnTo>
                    <a:pt x="1968" y="1751"/>
                  </a:lnTo>
                  <a:lnTo>
                    <a:pt x="1961" y="1744"/>
                  </a:lnTo>
                  <a:lnTo>
                    <a:pt x="1950" y="1733"/>
                  </a:lnTo>
                  <a:lnTo>
                    <a:pt x="1947" y="1730"/>
                  </a:lnTo>
                  <a:lnTo>
                    <a:pt x="1933" y="1719"/>
                  </a:lnTo>
                  <a:lnTo>
                    <a:pt x="1929" y="1719"/>
                  </a:lnTo>
                  <a:lnTo>
                    <a:pt x="1912" y="1705"/>
                  </a:lnTo>
                  <a:lnTo>
                    <a:pt x="1908" y="1702"/>
                  </a:lnTo>
                  <a:lnTo>
                    <a:pt x="1884" y="1688"/>
                  </a:lnTo>
                  <a:lnTo>
                    <a:pt x="1877" y="1684"/>
                  </a:lnTo>
                  <a:lnTo>
                    <a:pt x="1849" y="1670"/>
                  </a:lnTo>
                  <a:lnTo>
                    <a:pt x="1845" y="1670"/>
                  </a:lnTo>
                  <a:lnTo>
                    <a:pt x="1845" y="3571"/>
                  </a:lnTo>
                  <a:cubicBezTo>
                    <a:pt x="1845" y="3722"/>
                    <a:pt x="1705" y="3809"/>
                    <a:pt x="1593" y="3879"/>
                  </a:cubicBezTo>
                  <a:cubicBezTo>
                    <a:pt x="1551" y="3900"/>
                    <a:pt x="1513" y="3928"/>
                    <a:pt x="1481" y="3963"/>
                  </a:cubicBezTo>
                  <a:cubicBezTo>
                    <a:pt x="1474" y="3970"/>
                    <a:pt x="1471" y="3974"/>
                    <a:pt x="1464" y="3981"/>
                  </a:cubicBezTo>
                  <a:lnTo>
                    <a:pt x="1460" y="3984"/>
                  </a:lnTo>
                  <a:cubicBezTo>
                    <a:pt x="1453" y="3988"/>
                    <a:pt x="1450" y="3995"/>
                    <a:pt x="1446" y="3998"/>
                  </a:cubicBezTo>
                  <a:lnTo>
                    <a:pt x="1439" y="4002"/>
                  </a:lnTo>
                  <a:lnTo>
                    <a:pt x="1422" y="4009"/>
                  </a:lnTo>
                  <a:lnTo>
                    <a:pt x="1415" y="4012"/>
                  </a:lnTo>
                  <a:cubicBezTo>
                    <a:pt x="1397" y="4019"/>
                    <a:pt x="1376" y="4026"/>
                    <a:pt x="1359" y="4030"/>
                  </a:cubicBezTo>
                  <a:lnTo>
                    <a:pt x="1352" y="4030"/>
                  </a:lnTo>
                  <a:lnTo>
                    <a:pt x="1324" y="4033"/>
                  </a:lnTo>
                  <a:lnTo>
                    <a:pt x="1170" y="4033"/>
                  </a:lnTo>
                  <a:cubicBezTo>
                    <a:pt x="1131" y="4033"/>
                    <a:pt x="1093" y="4030"/>
                    <a:pt x="1047" y="4026"/>
                  </a:cubicBezTo>
                  <a:lnTo>
                    <a:pt x="1033" y="4026"/>
                  </a:lnTo>
                  <a:lnTo>
                    <a:pt x="967" y="4019"/>
                  </a:lnTo>
                  <a:cubicBezTo>
                    <a:pt x="879" y="4012"/>
                    <a:pt x="795" y="4005"/>
                    <a:pt x="729" y="4005"/>
                  </a:cubicBezTo>
                  <a:cubicBezTo>
                    <a:pt x="533" y="4005"/>
                    <a:pt x="487" y="3862"/>
                    <a:pt x="452" y="3750"/>
                  </a:cubicBezTo>
                  <a:cubicBezTo>
                    <a:pt x="431" y="3690"/>
                    <a:pt x="400" y="3638"/>
                    <a:pt x="365" y="3592"/>
                  </a:cubicBezTo>
                  <a:cubicBezTo>
                    <a:pt x="348" y="3568"/>
                    <a:pt x="332" y="3560"/>
                    <a:pt x="318" y="3560"/>
                  </a:cubicBezTo>
                  <a:cubicBezTo>
                    <a:pt x="311" y="3560"/>
                    <a:pt x="304" y="3562"/>
                    <a:pt x="298" y="3564"/>
                  </a:cubicBezTo>
                  <a:cubicBezTo>
                    <a:pt x="235" y="3592"/>
                    <a:pt x="189" y="3648"/>
                    <a:pt x="175" y="3715"/>
                  </a:cubicBezTo>
                  <a:cubicBezTo>
                    <a:pt x="175" y="3725"/>
                    <a:pt x="175" y="3736"/>
                    <a:pt x="172" y="3746"/>
                  </a:cubicBezTo>
                  <a:cubicBezTo>
                    <a:pt x="165" y="3771"/>
                    <a:pt x="154" y="3792"/>
                    <a:pt x="137" y="3809"/>
                  </a:cubicBezTo>
                  <a:cubicBezTo>
                    <a:pt x="130" y="3816"/>
                    <a:pt x="119" y="3823"/>
                    <a:pt x="112" y="3827"/>
                  </a:cubicBezTo>
                  <a:lnTo>
                    <a:pt x="102" y="3830"/>
                  </a:lnTo>
                  <a:cubicBezTo>
                    <a:pt x="95" y="3834"/>
                    <a:pt x="88" y="3837"/>
                    <a:pt x="81" y="3837"/>
                  </a:cubicBezTo>
                  <a:lnTo>
                    <a:pt x="70" y="3841"/>
                  </a:lnTo>
                  <a:cubicBezTo>
                    <a:pt x="63" y="3844"/>
                    <a:pt x="53" y="3844"/>
                    <a:pt x="46" y="3844"/>
                  </a:cubicBezTo>
                  <a:lnTo>
                    <a:pt x="0" y="3844"/>
                  </a:lnTo>
                  <a:cubicBezTo>
                    <a:pt x="147" y="4089"/>
                    <a:pt x="263" y="4352"/>
                    <a:pt x="351" y="4625"/>
                  </a:cubicBezTo>
                  <a:cubicBezTo>
                    <a:pt x="424" y="4863"/>
                    <a:pt x="557" y="5097"/>
                    <a:pt x="676" y="5304"/>
                  </a:cubicBezTo>
                  <a:cubicBezTo>
                    <a:pt x="753" y="5430"/>
                    <a:pt x="823" y="5567"/>
                    <a:pt x="876" y="5707"/>
                  </a:cubicBezTo>
                  <a:lnTo>
                    <a:pt x="893" y="5756"/>
                  </a:lnTo>
                  <a:cubicBezTo>
                    <a:pt x="956" y="5952"/>
                    <a:pt x="1012" y="6123"/>
                    <a:pt x="949" y="6225"/>
                  </a:cubicBezTo>
                  <a:cubicBezTo>
                    <a:pt x="921" y="6267"/>
                    <a:pt x="876" y="6295"/>
                    <a:pt x="823" y="6302"/>
                  </a:cubicBezTo>
                  <a:cubicBezTo>
                    <a:pt x="788" y="6305"/>
                    <a:pt x="767" y="6316"/>
                    <a:pt x="760" y="6333"/>
                  </a:cubicBezTo>
                  <a:cubicBezTo>
                    <a:pt x="753" y="6347"/>
                    <a:pt x="736" y="6424"/>
                    <a:pt x="879" y="6645"/>
                  </a:cubicBezTo>
                  <a:cubicBezTo>
                    <a:pt x="949" y="6753"/>
                    <a:pt x="988" y="6879"/>
                    <a:pt x="988" y="7009"/>
                  </a:cubicBezTo>
                  <a:cubicBezTo>
                    <a:pt x="988" y="7079"/>
                    <a:pt x="988" y="7079"/>
                    <a:pt x="1016" y="7086"/>
                  </a:cubicBezTo>
                  <a:cubicBezTo>
                    <a:pt x="1082" y="7096"/>
                    <a:pt x="1142" y="7135"/>
                    <a:pt x="1180" y="7191"/>
                  </a:cubicBezTo>
                  <a:cubicBezTo>
                    <a:pt x="1198" y="7215"/>
                    <a:pt x="1201" y="7219"/>
                    <a:pt x="1233" y="7222"/>
                  </a:cubicBezTo>
                  <a:cubicBezTo>
                    <a:pt x="1376" y="7229"/>
                    <a:pt x="1474" y="7359"/>
                    <a:pt x="1562" y="7471"/>
                  </a:cubicBezTo>
                  <a:lnTo>
                    <a:pt x="1569" y="7481"/>
                  </a:lnTo>
                  <a:cubicBezTo>
                    <a:pt x="1594" y="7514"/>
                    <a:pt x="1635" y="7531"/>
                    <a:pt x="1676" y="7531"/>
                  </a:cubicBezTo>
                  <a:cubicBezTo>
                    <a:pt x="1680" y="7531"/>
                    <a:pt x="1684" y="7531"/>
                    <a:pt x="1688" y="7531"/>
                  </a:cubicBezTo>
                  <a:cubicBezTo>
                    <a:pt x="1740" y="7531"/>
                    <a:pt x="1789" y="7503"/>
                    <a:pt x="1817" y="7460"/>
                  </a:cubicBezTo>
                  <a:cubicBezTo>
                    <a:pt x="1908" y="7327"/>
                    <a:pt x="2143" y="7261"/>
                    <a:pt x="2518" y="7261"/>
                  </a:cubicBezTo>
                  <a:cubicBezTo>
                    <a:pt x="2658" y="7261"/>
                    <a:pt x="2693" y="7233"/>
                    <a:pt x="2756" y="7187"/>
                  </a:cubicBezTo>
                  <a:cubicBezTo>
                    <a:pt x="2826" y="7128"/>
                    <a:pt x="2910" y="7086"/>
                    <a:pt x="3001" y="7061"/>
                  </a:cubicBezTo>
                  <a:cubicBezTo>
                    <a:pt x="3153" y="7017"/>
                    <a:pt x="3317" y="6995"/>
                    <a:pt x="3474" y="6995"/>
                  </a:cubicBezTo>
                  <a:cubicBezTo>
                    <a:pt x="3624" y="6995"/>
                    <a:pt x="3766" y="7015"/>
                    <a:pt x="3883" y="7054"/>
                  </a:cubicBezTo>
                  <a:cubicBezTo>
                    <a:pt x="3941" y="7077"/>
                    <a:pt x="4002" y="7088"/>
                    <a:pt x="4062" y="7088"/>
                  </a:cubicBezTo>
                  <a:cubicBezTo>
                    <a:pt x="4163" y="7088"/>
                    <a:pt x="4265" y="7057"/>
                    <a:pt x="4352" y="6998"/>
                  </a:cubicBezTo>
                  <a:cubicBezTo>
                    <a:pt x="4385" y="6977"/>
                    <a:pt x="4421" y="6969"/>
                    <a:pt x="4458" y="6969"/>
                  </a:cubicBezTo>
                  <a:cubicBezTo>
                    <a:pt x="4498" y="6969"/>
                    <a:pt x="4539" y="6979"/>
                    <a:pt x="4576" y="6988"/>
                  </a:cubicBezTo>
                  <a:cubicBezTo>
                    <a:pt x="4604" y="6995"/>
                    <a:pt x="4632" y="6998"/>
                    <a:pt x="4664" y="6998"/>
                  </a:cubicBezTo>
                  <a:cubicBezTo>
                    <a:pt x="4664" y="6991"/>
                    <a:pt x="4667" y="6981"/>
                    <a:pt x="4667" y="6974"/>
                  </a:cubicBezTo>
                  <a:cubicBezTo>
                    <a:pt x="4685" y="6781"/>
                    <a:pt x="4859" y="6759"/>
                    <a:pt x="5026" y="6759"/>
                  </a:cubicBezTo>
                  <a:cubicBezTo>
                    <a:pt x="5053" y="6759"/>
                    <a:pt x="5079" y="6760"/>
                    <a:pt x="5105" y="6760"/>
                  </a:cubicBezTo>
                  <a:lnTo>
                    <a:pt x="5185" y="6760"/>
                  </a:lnTo>
                  <a:cubicBezTo>
                    <a:pt x="5371" y="6760"/>
                    <a:pt x="5864" y="6442"/>
                    <a:pt x="6263" y="6064"/>
                  </a:cubicBezTo>
                  <a:cubicBezTo>
                    <a:pt x="6673" y="5682"/>
                    <a:pt x="7338" y="4852"/>
                    <a:pt x="7555" y="4488"/>
                  </a:cubicBezTo>
                  <a:cubicBezTo>
                    <a:pt x="7772" y="4121"/>
                    <a:pt x="8108" y="3820"/>
                    <a:pt x="8308" y="3638"/>
                  </a:cubicBezTo>
                  <a:lnTo>
                    <a:pt x="8353" y="3599"/>
                  </a:lnTo>
                  <a:cubicBezTo>
                    <a:pt x="8441" y="3515"/>
                    <a:pt x="8528" y="3224"/>
                    <a:pt x="8581" y="2811"/>
                  </a:cubicBezTo>
                  <a:lnTo>
                    <a:pt x="8581" y="2811"/>
                  </a:lnTo>
                  <a:cubicBezTo>
                    <a:pt x="8472" y="2818"/>
                    <a:pt x="8364" y="2825"/>
                    <a:pt x="8255" y="2843"/>
                  </a:cubicBezTo>
                  <a:lnTo>
                    <a:pt x="8220" y="2846"/>
                  </a:lnTo>
                  <a:lnTo>
                    <a:pt x="8217" y="2853"/>
                  </a:lnTo>
                  <a:cubicBezTo>
                    <a:pt x="8217" y="2860"/>
                    <a:pt x="8213" y="2867"/>
                    <a:pt x="8213" y="2874"/>
                  </a:cubicBezTo>
                  <a:cubicBezTo>
                    <a:pt x="8213" y="2885"/>
                    <a:pt x="8210" y="2895"/>
                    <a:pt x="8206" y="2909"/>
                  </a:cubicBezTo>
                  <a:cubicBezTo>
                    <a:pt x="8206" y="2909"/>
                    <a:pt x="8206" y="2913"/>
                    <a:pt x="8206" y="2916"/>
                  </a:cubicBezTo>
                  <a:cubicBezTo>
                    <a:pt x="8203" y="2923"/>
                    <a:pt x="8199" y="2930"/>
                    <a:pt x="8199" y="2937"/>
                  </a:cubicBezTo>
                  <a:lnTo>
                    <a:pt x="8192" y="2948"/>
                  </a:lnTo>
                  <a:cubicBezTo>
                    <a:pt x="8189" y="2951"/>
                    <a:pt x="8185" y="2958"/>
                    <a:pt x="8182" y="2965"/>
                  </a:cubicBezTo>
                  <a:lnTo>
                    <a:pt x="8178" y="2969"/>
                  </a:lnTo>
                  <a:cubicBezTo>
                    <a:pt x="8175" y="2976"/>
                    <a:pt x="8168" y="2983"/>
                    <a:pt x="8164" y="2990"/>
                  </a:cubicBezTo>
                  <a:lnTo>
                    <a:pt x="8157" y="2993"/>
                  </a:lnTo>
                  <a:cubicBezTo>
                    <a:pt x="8154" y="3000"/>
                    <a:pt x="8147" y="3004"/>
                    <a:pt x="8143" y="3007"/>
                  </a:cubicBezTo>
                  <a:lnTo>
                    <a:pt x="8136" y="3014"/>
                  </a:lnTo>
                  <a:lnTo>
                    <a:pt x="8119" y="3021"/>
                  </a:lnTo>
                  <a:lnTo>
                    <a:pt x="8115" y="3025"/>
                  </a:lnTo>
                  <a:cubicBezTo>
                    <a:pt x="8105" y="3032"/>
                    <a:pt x="8098" y="3035"/>
                    <a:pt x="8091" y="3039"/>
                  </a:cubicBezTo>
                  <a:cubicBezTo>
                    <a:pt x="8080" y="3039"/>
                    <a:pt x="8073" y="3042"/>
                    <a:pt x="8063" y="3046"/>
                  </a:cubicBezTo>
                  <a:lnTo>
                    <a:pt x="8056" y="3046"/>
                  </a:lnTo>
                  <a:lnTo>
                    <a:pt x="8035" y="3049"/>
                  </a:lnTo>
                  <a:lnTo>
                    <a:pt x="8028" y="3049"/>
                  </a:lnTo>
                  <a:lnTo>
                    <a:pt x="8007" y="3053"/>
                  </a:lnTo>
                  <a:lnTo>
                    <a:pt x="8000" y="3053"/>
                  </a:lnTo>
                  <a:lnTo>
                    <a:pt x="7972" y="3056"/>
                  </a:lnTo>
                  <a:lnTo>
                    <a:pt x="7874" y="3056"/>
                  </a:lnTo>
                  <a:lnTo>
                    <a:pt x="7835" y="3053"/>
                  </a:lnTo>
                  <a:cubicBezTo>
                    <a:pt x="7611" y="3039"/>
                    <a:pt x="7436" y="2566"/>
                    <a:pt x="7436" y="2482"/>
                  </a:cubicBezTo>
                  <a:cubicBezTo>
                    <a:pt x="7436" y="2374"/>
                    <a:pt x="7702" y="2020"/>
                    <a:pt x="7874" y="2020"/>
                  </a:cubicBezTo>
                  <a:cubicBezTo>
                    <a:pt x="7888" y="2020"/>
                    <a:pt x="7898" y="2024"/>
                    <a:pt x="7909" y="2024"/>
                  </a:cubicBezTo>
                  <a:lnTo>
                    <a:pt x="7919" y="2027"/>
                  </a:lnTo>
                  <a:lnTo>
                    <a:pt x="7944" y="2034"/>
                  </a:lnTo>
                  <a:lnTo>
                    <a:pt x="7958" y="2038"/>
                  </a:lnTo>
                  <a:lnTo>
                    <a:pt x="7982" y="2048"/>
                  </a:lnTo>
                  <a:lnTo>
                    <a:pt x="7993" y="2052"/>
                  </a:lnTo>
                  <a:cubicBezTo>
                    <a:pt x="8003" y="2055"/>
                    <a:pt x="8017" y="2062"/>
                    <a:pt x="8028" y="2069"/>
                  </a:cubicBezTo>
                  <a:lnTo>
                    <a:pt x="8031" y="2069"/>
                  </a:lnTo>
                  <a:lnTo>
                    <a:pt x="8066" y="2087"/>
                  </a:lnTo>
                  <a:lnTo>
                    <a:pt x="8077" y="2094"/>
                  </a:lnTo>
                  <a:lnTo>
                    <a:pt x="8105" y="2111"/>
                  </a:lnTo>
                  <a:lnTo>
                    <a:pt x="8112" y="2115"/>
                  </a:lnTo>
                  <a:lnTo>
                    <a:pt x="8122" y="2122"/>
                  </a:lnTo>
                  <a:lnTo>
                    <a:pt x="8122" y="2115"/>
                  </a:lnTo>
                  <a:lnTo>
                    <a:pt x="8122" y="2104"/>
                  </a:lnTo>
                  <a:lnTo>
                    <a:pt x="8122" y="2097"/>
                  </a:lnTo>
                  <a:lnTo>
                    <a:pt x="8122" y="2076"/>
                  </a:lnTo>
                  <a:cubicBezTo>
                    <a:pt x="8136" y="1971"/>
                    <a:pt x="8147" y="1807"/>
                    <a:pt x="8150" y="1646"/>
                  </a:cubicBezTo>
                  <a:lnTo>
                    <a:pt x="8150" y="1611"/>
                  </a:lnTo>
                  <a:lnTo>
                    <a:pt x="8150" y="1607"/>
                  </a:lnTo>
                  <a:lnTo>
                    <a:pt x="8150" y="1576"/>
                  </a:lnTo>
                  <a:lnTo>
                    <a:pt x="8150" y="1569"/>
                  </a:lnTo>
                  <a:lnTo>
                    <a:pt x="8150" y="1537"/>
                  </a:lnTo>
                  <a:lnTo>
                    <a:pt x="8150" y="1534"/>
                  </a:lnTo>
                  <a:lnTo>
                    <a:pt x="8150" y="1506"/>
                  </a:lnTo>
                  <a:lnTo>
                    <a:pt x="8150" y="1495"/>
                  </a:lnTo>
                  <a:lnTo>
                    <a:pt x="8150" y="1471"/>
                  </a:lnTo>
                  <a:lnTo>
                    <a:pt x="8150" y="1460"/>
                  </a:lnTo>
                  <a:lnTo>
                    <a:pt x="8150" y="1439"/>
                  </a:lnTo>
                  <a:lnTo>
                    <a:pt x="8150" y="1429"/>
                  </a:lnTo>
                  <a:lnTo>
                    <a:pt x="8150" y="1408"/>
                  </a:lnTo>
                  <a:lnTo>
                    <a:pt x="8150" y="1394"/>
                  </a:lnTo>
                  <a:lnTo>
                    <a:pt x="8150" y="1376"/>
                  </a:lnTo>
                  <a:lnTo>
                    <a:pt x="8150" y="1366"/>
                  </a:lnTo>
                  <a:lnTo>
                    <a:pt x="8150" y="1348"/>
                  </a:lnTo>
                  <a:lnTo>
                    <a:pt x="8150" y="1338"/>
                  </a:lnTo>
                  <a:lnTo>
                    <a:pt x="8150" y="1324"/>
                  </a:lnTo>
                  <a:lnTo>
                    <a:pt x="8150" y="1310"/>
                  </a:lnTo>
                  <a:lnTo>
                    <a:pt x="8150" y="1299"/>
                  </a:lnTo>
                  <a:cubicBezTo>
                    <a:pt x="8150" y="1296"/>
                    <a:pt x="8150" y="1292"/>
                    <a:pt x="8147" y="1289"/>
                  </a:cubicBezTo>
                  <a:lnTo>
                    <a:pt x="8147" y="1275"/>
                  </a:lnTo>
                  <a:lnTo>
                    <a:pt x="8147" y="1268"/>
                  </a:lnTo>
                  <a:lnTo>
                    <a:pt x="8143" y="1257"/>
                  </a:lnTo>
                  <a:lnTo>
                    <a:pt x="8140" y="1246"/>
                  </a:lnTo>
                  <a:lnTo>
                    <a:pt x="8136" y="1239"/>
                  </a:lnTo>
                  <a:lnTo>
                    <a:pt x="8133" y="1232"/>
                  </a:lnTo>
                  <a:lnTo>
                    <a:pt x="8133" y="1225"/>
                  </a:lnTo>
                  <a:cubicBezTo>
                    <a:pt x="8129" y="1222"/>
                    <a:pt x="8129" y="1222"/>
                    <a:pt x="8126" y="1218"/>
                  </a:cubicBezTo>
                  <a:lnTo>
                    <a:pt x="8126" y="1215"/>
                  </a:lnTo>
                  <a:cubicBezTo>
                    <a:pt x="8122" y="1211"/>
                    <a:pt x="8119" y="1208"/>
                    <a:pt x="8119" y="1208"/>
                  </a:cubicBezTo>
                  <a:cubicBezTo>
                    <a:pt x="8003" y="1141"/>
                    <a:pt x="7919" y="823"/>
                    <a:pt x="7821" y="417"/>
                  </a:cubicBezTo>
                  <a:cubicBezTo>
                    <a:pt x="7811" y="378"/>
                    <a:pt x="7804" y="340"/>
                    <a:pt x="7793" y="301"/>
                  </a:cubicBezTo>
                  <a:lnTo>
                    <a:pt x="7793" y="298"/>
                  </a:lnTo>
                  <a:lnTo>
                    <a:pt x="7786" y="266"/>
                  </a:lnTo>
                  <a:lnTo>
                    <a:pt x="7783" y="259"/>
                  </a:lnTo>
                  <a:lnTo>
                    <a:pt x="7779" y="238"/>
                  </a:lnTo>
                  <a:lnTo>
                    <a:pt x="7776" y="224"/>
                  </a:lnTo>
                  <a:lnTo>
                    <a:pt x="7769" y="210"/>
                  </a:lnTo>
                  <a:lnTo>
                    <a:pt x="7765" y="196"/>
                  </a:lnTo>
                  <a:lnTo>
                    <a:pt x="7762" y="186"/>
                  </a:lnTo>
                  <a:lnTo>
                    <a:pt x="7758" y="179"/>
                  </a:lnTo>
                  <a:lnTo>
                    <a:pt x="7758" y="172"/>
                  </a:lnTo>
                  <a:cubicBezTo>
                    <a:pt x="7723" y="151"/>
                    <a:pt x="7604" y="144"/>
                    <a:pt x="7506" y="137"/>
                  </a:cubicBezTo>
                  <a:cubicBezTo>
                    <a:pt x="7296" y="123"/>
                    <a:pt x="7163" y="109"/>
                    <a:pt x="7114" y="35"/>
                  </a:cubicBezTo>
                  <a:cubicBezTo>
                    <a:pt x="7093" y="18"/>
                    <a:pt x="6960" y="18"/>
                    <a:pt x="6887" y="18"/>
                  </a:cubicBezTo>
                  <a:cubicBezTo>
                    <a:pt x="6874" y="18"/>
                    <a:pt x="6861" y="19"/>
                    <a:pt x="6849" y="19"/>
                  </a:cubicBezTo>
                  <a:cubicBezTo>
                    <a:pt x="6788" y="19"/>
                    <a:pt x="6728" y="12"/>
                    <a:pt x="66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0" name="Google Shape;4460;p57"/>
            <p:cNvSpPr/>
            <p:nvPr/>
          </p:nvSpPr>
          <p:spPr>
            <a:xfrm>
              <a:off x="2185707" y="226682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1" name="Google Shape;4461;p57"/>
            <p:cNvSpPr/>
            <p:nvPr/>
          </p:nvSpPr>
          <p:spPr>
            <a:xfrm>
              <a:off x="2169780" y="2264023"/>
              <a:ext cx="299" cy="109"/>
            </a:xfrm>
            <a:custGeom>
              <a:rect b="b" l="l" r="r" t="t"/>
              <a:pathLst>
                <a:path extrusionOk="0" h="8" w="22">
                  <a:moveTo>
                    <a:pt x="1" y="7"/>
                  </a:moveTo>
                  <a:cubicBezTo>
                    <a:pt x="8" y="7"/>
                    <a:pt x="15" y="4"/>
                    <a:pt x="22" y="0"/>
                  </a:cubicBezTo>
                  <a:cubicBezTo>
                    <a:pt x="15" y="4"/>
                    <a:pt x="8"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2" name="Google Shape;4462;p57"/>
            <p:cNvSpPr/>
            <p:nvPr/>
          </p:nvSpPr>
          <p:spPr>
            <a:xfrm>
              <a:off x="2182435" y="2266725"/>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3" name="Google Shape;4463;p57"/>
            <p:cNvSpPr/>
            <p:nvPr/>
          </p:nvSpPr>
          <p:spPr>
            <a:xfrm>
              <a:off x="2184336" y="22668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4" name="Google Shape;4464;p57"/>
            <p:cNvSpPr/>
            <p:nvPr/>
          </p:nvSpPr>
          <p:spPr>
            <a:xfrm>
              <a:off x="2186236" y="2266779"/>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5" name="Google Shape;4465;p57"/>
            <p:cNvSpPr/>
            <p:nvPr/>
          </p:nvSpPr>
          <p:spPr>
            <a:xfrm>
              <a:off x="2169265" y="2264159"/>
              <a:ext cx="394" cy="68"/>
            </a:xfrm>
            <a:custGeom>
              <a:rect b="b" l="l" r="r" t="t"/>
              <a:pathLst>
                <a:path extrusionOk="0" h="5" w="29">
                  <a:moveTo>
                    <a:pt x="0" y="4"/>
                  </a:moveTo>
                  <a:cubicBezTo>
                    <a:pt x="11" y="4"/>
                    <a:pt x="18" y="1"/>
                    <a:pt x="28" y="1"/>
                  </a:cubicBezTo>
                  <a:cubicBezTo>
                    <a:pt x="18" y="1"/>
                    <a:pt x="1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6" name="Google Shape;4466;p57"/>
            <p:cNvSpPr/>
            <p:nvPr/>
          </p:nvSpPr>
          <p:spPr>
            <a:xfrm>
              <a:off x="2168640" y="2264213"/>
              <a:ext cx="543" cy="41"/>
            </a:xfrm>
            <a:custGeom>
              <a:rect b="b" l="l" r="r" t="t"/>
              <a:pathLst>
                <a:path extrusionOk="0" h="3" w="40">
                  <a:moveTo>
                    <a:pt x="1" y="0"/>
                  </a:moveTo>
                  <a:cubicBezTo>
                    <a:pt x="10" y="2"/>
                    <a:pt x="17" y="3"/>
                    <a:pt x="23" y="3"/>
                  </a:cubicBezTo>
                  <a:cubicBezTo>
                    <a:pt x="29" y="3"/>
                    <a:pt x="34" y="2"/>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7" name="Google Shape;4467;p57"/>
            <p:cNvSpPr/>
            <p:nvPr/>
          </p:nvSpPr>
          <p:spPr>
            <a:xfrm>
              <a:off x="2170161" y="2262883"/>
              <a:ext cx="869" cy="1100"/>
            </a:xfrm>
            <a:custGeom>
              <a:rect b="b" l="l" r="r" t="t"/>
              <a:pathLst>
                <a:path extrusionOk="0" h="81" w="64">
                  <a:moveTo>
                    <a:pt x="64" y="0"/>
                  </a:moveTo>
                  <a:cubicBezTo>
                    <a:pt x="57" y="25"/>
                    <a:pt x="46" y="46"/>
                    <a:pt x="29" y="63"/>
                  </a:cubicBezTo>
                  <a:cubicBezTo>
                    <a:pt x="18" y="70"/>
                    <a:pt x="11" y="77"/>
                    <a:pt x="1" y="81"/>
                  </a:cubicBezTo>
                  <a:cubicBezTo>
                    <a:pt x="11" y="77"/>
                    <a:pt x="18" y="70"/>
                    <a:pt x="29" y="63"/>
                  </a:cubicBezTo>
                  <a:cubicBezTo>
                    <a:pt x="46" y="46"/>
                    <a:pt x="57" y="25"/>
                    <a:pt x="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8" name="Google Shape;4468;p57"/>
            <p:cNvSpPr/>
            <p:nvPr/>
          </p:nvSpPr>
          <p:spPr>
            <a:xfrm>
              <a:off x="2188178" y="2266019"/>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69" name="Google Shape;4469;p57"/>
            <p:cNvSpPr/>
            <p:nvPr/>
          </p:nvSpPr>
          <p:spPr>
            <a:xfrm>
              <a:off x="2187893" y="226625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0" name="Google Shape;4470;p57"/>
            <p:cNvSpPr/>
            <p:nvPr/>
          </p:nvSpPr>
          <p:spPr>
            <a:xfrm>
              <a:off x="2187608" y="2266440"/>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1" name="Google Shape;4471;p57"/>
            <p:cNvSpPr/>
            <p:nvPr/>
          </p:nvSpPr>
          <p:spPr>
            <a:xfrm>
              <a:off x="2186712" y="2266725"/>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2" name="Google Shape;4472;p57"/>
            <p:cNvSpPr/>
            <p:nvPr/>
          </p:nvSpPr>
          <p:spPr>
            <a:xfrm>
              <a:off x="2259012" y="2212062"/>
              <a:ext cx="14840" cy="2349"/>
            </a:xfrm>
            <a:custGeom>
              <a:rect b="b" l="l" r="r" t="t"/>
              <a:pathLst>
                <a:path extrusionOk="0" h="173" w="1093">
                  <a:moveTo>
                    <a:pt x="221" y="15"/>
                  </a:moveTo>
                  <a:cubicBezTo>
                    <a:pt x="221" y="15"/>
                    <a:pt x="221" y="15"/>
                    <a:pt x="221" y="15"/>
                  </a:cubicBezTo>
                  <a:lnTo>
                    <a:pt x="221" y="15"/>
                  </a:lnTo>
                  <a:cubicBezTo>
                    <a:pt x="221" y="15"/>
                    <a:pt x="221" y="15"/>
                    <a:pt x="221" y="15"/>
                  </a:cubicBezTo>
                  <a:lnTo>
                    <a:pt x="221" y="15"/>
                  </a:lnTo>
                  <a:cubicBezTo>
                    <a:pt x="221" y="15"/>
                    <a:pt x="221" y="15"/>
                    <a:pt x="221" y="15"/>
                  </a:cubicBezTo>
                  <a:close/>
                  <a:moveTo>
                    <a:pt x="0" y="1"/>
                  </a:moveTo>
                  <a:cubicBezTo>
                    <a:pt x="51" y="11"/>
                    <a:pt x="105" y="17"/>
                    <a:pt x="158" y="17"/>
                  </a:cubicBezTo>
                  <a:cubicBezTo>
                    <a:pt x="159" y="17"/>
                    <a:pt x="159" y="17"/>
                    <a:pt x="159" y="17"/>
                  </a:cubicBezTo>
                  <a:lnTo>
                    <a:pt x="159" y="17"/>
                  </a:lnTo>
                  <a:cubicBezTo>
                    <a:pt x="160" y="17"/>
                    <a:pt x="160" y="17"/>
                    <a:pt x="161" y="17"/>
                  </a:cubicBezTo>
                  <a:cubicBezTo>
                    <a:pt x="181" y="17"/>
                    <a:pt x="201" y="17"/>
                    <a:pt x="221" y="15"/>
                  </a:cubicBezTo>
                  <a:lnTo>
                    <a:pt x="221" y="15"/>
                  </a:lnTo>
                  <a:cubicBezTo>
                    <a:pt x="219" y="15"/>
                    <a:pt x="218" y="15"/>
                    <a:pt x="217" y="15"/>
                  </a:cubicBezTo>
                  <a:cubicBezTo>
                    <a:pt x="198" y="17"/>
                    <a:pt x="179" y="17"/>
                    <a:pt x="159" y="17"/>
                  </a:cubicBezTo>
                  <a:lnTo>
                    <a:pt x="159" y="17"/>
                  </a:lnTo>
                  <a:cubicBezTo>
                    <a:pt x="105" y="17"/>
                    <a:pt x="51" y="11"/>
                    <a:pt x="0" y="1"/>
                  </a:cubicBezTo>
                  <a:close/>
                  <a:moveTo>
                    <a:pt x="221" y="15"/>
                  </a:moveTo>
                  <a:cubicBezTo>
                    <a:pt x="290" y="15"/>
                    <a:pt x="417" y="18"/>
                    <a:pt x="446" y="34"/>
                  </a:cubicBezTo>
                  <a:lnTo>
                    <a:pt x="446" y="34"/>
                  </a:lnTo>
                  <a:cubicBezTo>
                    <a:pt x="446" y="34"/>
                    <a:pt x="445" y="33"/>
                    <a:pt x="445" y="32"/>
                  </a:cubicBezTo>
                  <a:cubicBezTo>
                    <a:pt x="424" y="15"/>
                    <a:pt x="296" y="15"/>
                    <a:pt x="221" y="15"/>
                  </a:cubicBezTo>
                  <a:close/>
                  <a:moveTo>
                    <a:pt x="446" y="34"/>
                  </a:moveTo>
                  <a:lnTo>
                    <a:pt x="446" y="34"/>
                  </a:lnTo>
                  <a:cubicBezTo>
                    <a:pt x="451" y="41"/>
                    <a:pt x="456" y="47"/>
                    <a:pt x="461" y="53"/>
                  </a:cubicBezTo>
                  <a:lnTo>
                    <a:pt x="461" y="53"/>
                  </a:lnTo>
                  <a:cubicBezTo>
                    <a:pt x="456" y="48"/>
                    <a:pt x="452" y="42"/>
                    <a:pt x="448" y="36"/>
                  </a:cubicBezTo>
                  <a:cubicBezTo>
                    <a:pt x="448" y="35"/>
                    <a:pt x="447" y="35"/>
                    <a:pt x="446" y="34"/>
                  </a:cubicBezTo>
                  <a:close/>
                  <a:moveTo>
                    <a:pt x="461" y="53"/>
                  </a:moveTo>
                  <a:cubicBezTo>
                    <a:pt x="515" y="110"/>
                    <a:pt x="637" y="124"/>
                    <a:pt x="823" y="136"/>
                  </a:cubicBezTo>
                  <a:lnTo>
                    <a:pt x="823" y="136"/>
                  </a:lnTo>
                  <a:cubicBezTo>
                    <a:pt x="641" y="121"/>
                    <a:pt x="519" y="110"/>
                    <a:pt x="461" y="53"/>
                  </a:cubicBezTo>
                  <a:close/>
                  <a:moveTo>
                    <a:pt x="823" y="136"/>
                  </a:moveTo>
                  <a:cubicBezTo>
                    <a:pt x="828" y="136"/>
                    <a:pt x="832" y="137"/>
                    <a:pt x="837" y="137"/>
                  </a:cubicBezTo>
                  <a:cubicBezTo>
                    <a:pt x="869" y="140"/>
                    <a:pt x="904" y="142"/>
                    <a:pt x="937" y="145"/>
                  </a:cubicBezTo>
                  <a:lnTo>
                    <a:pt x="937" y="145"/>
                  </a:lnTo>
                  <a:cubicBezTo>
                    <a:pt x="904" y="141"/>
                    <a:pt x="872" y="139"/>
                    <a:pt x="840" y="137"/>
                  </a:cubicBezTo>
                  <a:cubicBezTo>
                    <a:pt x="834" y="137"/>
                    <a:pt x="829" y="136"/>
                    <a:pt x="823" y="136"/>
                  </a:cubicBezTo>
                  <a:close/>
                  <a:moveTo>
                    <a:pt x="937" y="145"/>
                  </a:moveTo>
                  <a:cubicBezTo>
                    <a:pt x="986" y="150"/>
                    <a:pt x="1036" y="158"/>
                    <a:pt x="1084" y="169"/>
                  </a:cubicBezTo>
                  <a:lnTo>
                    <a:pt x="1084" y="169"/>
                  </a:lnTo>
                  <a:cubicBezTo>
                    <a:pt x="1055" y="157"/>
                    <a:pt x="998" y="150"/>
                    <a:pt x="937" y="145"/>
                  </a:cubicBezTo>
                  <a:close/>
                  <a:moveTo>
                    <a:pt x="1084" y="169"/>
                  </a:moveTo>
                  <a:cubicBezTo>
                    <a:pt x="1086" y="169"/>
                    <a:pt x="1087" y="170"/>
                    <a:pt x="1088" y="170"/>
                  </a:cubicBezTo>
                  <a:lnTo>
                    <a:pt x="1088" y="170"/>
                  </a:lnTo>
                  <a:lnTo>
                    <a:pt x="1085" y="169"/>
                  </a:lnTo>
                  <a:cubicBezTo>
                    <a:pt x="1085" y="169"/>
                    <a:pt x="1085" y="169"/>
                    <a:pt x="1084" y="169"/>
                  </a:cubicBezTo>
                  <a:close/>
                  <a:moveTo>
                    <a:pt x="1088" y="170"/>
                  </a:moveTo>
                  <a:lnTo>
                    <a:pt x="1092" y="172"/>
                  </a:lnTo>
                  <a:cubicBezTo>
                    <a:pt x="1091" y="172"/>
                    <a:pt x="1090" y="171"/>
                    <a:pt x="108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3" name="Google Shape;4473;p57"/>
            <p:cNvSpPr/>
            <p:nvPr/>
          </p:nvSpPr>
          <p:spPr>
            <a:xfrm>
              <a:off x="2201728" y="22503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4" name="Google Shape;4474;p57"/>
            <p:cNvSpPr/>
            <p:nvPr/>
          </p:nvSpPr>
          <p:spPr>
            <a:xfrm>
              <a:off x="2193881" y="2234886"/>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5" name="Google Shape;4475;p57"/>
            <p:cNvSpPr/>
            <p:nvPr/>
          </p:nvSpPr>
          <p:spPr>
            <a:xfrm>
              <a:off x="2203113"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6" name="Google Shape;4476;p57"/>
            <p:cNvSpPr/>
            <p:nvPr/>
          </p:nvSpPr>
          <p:spPr>
            <a:xfrm>
              <a:off x="2195021" y="223568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7" name="Google Shape;4477;p57"/>
            <p:cNvSpPr/>
            <p:nvPr/>
          </p:nvSpPr>
          <p:spPr>
            <a:xfrm>
              <a:off x="2195211" y="22359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8" name="Google Shape;4478;p57"/>
            <p:cNvSpPr/>
            <p:nvPr/>
          </p:nvSpPr>
          <p:spPr>
            <a:xfrm>
              <a:off x="2200927" y="2250228"/>
              <a:ext cx="95" cy="14"/>
            </a:xfrm>
            <a:custGeom>
              <a:rect b="b" l="l" r="r" t="t"/>
              <a:pathLst>
                <a:path extrusionOk="0" h="1" w="7">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79" name="Google Shape;4479;p57"/>
            <p:cNvSpPr/>
            <p:nvPr/>
          </p:nvSpPr>
          <p:spPr>
            <a:xfrm>
              <a:off x="2194600" y="2235361"/>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0" name="Google Shape;4480;p57"/>
            <p:cNvSpPr/>
            <p:nvPr/>
          </p:nvSpPr>
          <p:spPr>
            <a:xfrm>
              <a:off x="2194315" y="22351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1" name="Google Shape;4481;p57"/>
            <p:cNvSpPr/>
            <p:nvPr/>
          </p:nvSpPr>
          <p:spPr>
            <a:xfrm>
              <a:off x="2203588" y="225041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2" name="Google Shape;4482;p57"/>
            <p:cNvSpPr/>
            <p:nvPr/>
          </p:nvSpPr>
          <p:spPr>
            <a:xfrm>
              <a:off x="2195116" y="22358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3" name="Google Shape;4483;p57"/>
            <p:cNvSpPr/>
            <p:nvPr/>
          </p:nvSpPr>
          <p:spPr>
            <a:xfrm>
              <a:off x="2194831" y="223549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4" name="Google Shape;4484;p57"/>
            <p:cNvSpPr/>
            <p:nvPr/>
          </p:nvSpPr>
          <p:spPr>
            <a:xfrm>
              <a:off x="2206005" y="2249468"/>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5" name="Google Shape;4485;p57"/>
            <p:cNvSpPr/>
            <p:nvPr/>
          </p:nvSpPr>
          <p:spPr>
            <a:xfrm>
              <a:off x="2205625" y="224975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6" name="Google Shape;4486;p57"/>
            <p:cNvSpPr/>
            <p:nvPr/>
          </p:nvSpPr>
          <p:spPr>
            <a:xfrm>
              <a:off x="2258102" y="221329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7" name="Google Shape;4487;p57"/>
            <p:cNvSpPr/>
            <p:nvPr/>
          </p:nvSpPr>
          <p:spPr>
            <a:xfrm>
              <a:off x="2257722" y="2213732"/>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8" name="Google Shape;4488;p57"/>
            <p:cNvSpPr/>
            <p:nvPr/>
          </p:nvSpPr>
          <p:spPr>
            <a:xfrm>
              <a:off x="2257152" y="2214533"/>
              <a:ext cx="54" cy="109"/>
            </a:xfrm>
            <a:custGeom>
              <a:rect b="b" l="l" r="r" t="t"/>
              <a:pathLst>
                <a:path extrusionOk="0" h="8" w="4">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89" name="Google Shape;4489;p57"/>
            <p:cNvSpPr/>
            <p:nvPr/>
          </p:nvSpPr>
          <p:spPr>
            <a:xfrm>
              <a:off x="2257437" y="2214153"/>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0" name="Google Shape;4490;p57"/>
            <p:cNvSpPr/>
            <p:nvPr/>
          </p:nvSpPr>
          <p:spPr>
            <a:xfrm>
              <a:off x="2258482" y="2212687"/>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1" name="Google Shape;4491;p57"/>
            <p:cNvSpPr/>
            <p:nvPr/>
          </p:nvSpPr>
          <p:spPr>
            <a:xfrm>
              <a:off x="2204865" y="2250133"/>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2" name="Google Shape;4492;p57"/>
            <p:cNvSpPr/>
            <p:nvPr/>
          </p:nvSpPr>
          <p:spPr>
            <a:xfrm>
              <a:off x="2258822" y="2212211"/>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3" name="Google Shape;4493;p57"/>
            <p:cNvSpPr/>
            <p:nvPr/>
          </p:nvSpPr>
          <p:spPr>
            <a:xfrm>
              <a:off x="2193460" y="2234696"/>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4" name="Google Shape;4494;p57"/>
            <p:cNvSpPr/>
            <p:nvPr/>
          </p:nvSpPr>
          <p:spPr>
            <a:xfrm>
              <a:off x="2205245" y="224994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5" name="Google Shape;4495;p57"/>
            <p:cNvSpPr/>
            <p:nvPr/>
          </p:nvSpPr>
          <p:spPr>
            <a:xfrm>
              <a:off x="2204485" y="225028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6" name="Google Shape;4496;p57"/>
            <p:cNvSpPr/>
            <p:nvPr/>
          </p:nvSpPr>
          <p:spPr>
            <a:xfrm>
              <a:off x="2278916" y="2252890"/>
              <a:ext cx="258" cy="163"/>
            </a:xfrm>
            <a:custGeom>
              <a:rect b="b" l="l" r="r" t="t"/>
              <a:pathLst>
                <a:path extrusionOk="0" h="12" w="19">
                  <a:moveTo>
                    <a:pt x="1"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7" name="Google Shape;4497;p57"/>
            <p:cNvSpPr/>
            <p:nvPr/>
          </p:nvSpPr>
          <p:spPr>
            <a:xfrm>
              <a:off x="2279256" y="2252659"/>
              <a:ext cx="204" cy="204"/>
            </a:xfrm>
            <a:custGeom>
              <a:rect b="b" l="l" r="r" t="t"/>
              <a:pathLst>
                <a:path extrusionOk="0" h="15" w="15">
                  <a:moveTo>
                    <a:pt x="0" y="14"/>
                  </a:moveTo>
                  <a:cubicBezTo>
                    <a:pt x="4" y="11"/>
                    <a:pt x="11" y="7"/>
                    <a:pt x="14" y="0"/>
                  </a:cubicBezTo>
                  <a:cubicBezTo>
                    <a:pt x="11" y="7"/>
                    <a:pt x="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8" name="Google Shape;4498;p57"/>
            <p:cNvSpPr/>
            <p:nvPr/>
          </p:nvSpPr>
          <p:spPr>
            <a:xfrm>
              <a:off x="2279772" y="2251994"/>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499" name="Google Shape;4499;p57"/>
            <p:cNvSpPr/>
            <p:nvPr/>
          </p:nvSpPr>
          <p:spPr>
            <a:xfrm>
              <a:off x="2279541" y="2252319"/>
              <a:ext cx="244" cy="299"/>
            </a:xfrm>
            <a:custGeom>
              <a:rect b="b" l="l" r="r" t="t"/>
              <a:pathLst>
                <a:path extrusionOk="0" h="22" w="18">
                  <a:moveTo>
                    <a:pt x="18" y="1"/>
                  </a:moveTo>
                  <a:cubicBezTo>
                    <a:pt x="11" y="8"/>
                    <a:pt x="4" y="15"/>
                    <a:pt x="0" y="22"/>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0" name="Google Shape;4500;p57"/>
            <p:cNvSpPr/>
            <p:nvPr/>
          </p:nvSpPr>
          <p:spPr>
            <a:xfrm>
              <a:off x="2276445" y="225360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1" name="Google Shape;4501;p57"/>
            <p:cNvSpPr/>
            <p:nvPr/>
          </p:nvSpPr>
          <p:spPr>
            <a:xfrm>
              <a:off x="2280301" y="225070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2" name="Google Shape;4502;p57"/>
            <p:cNvSpPr/>
            <p:nvPr/>
          </p:nvSpPr>
          <p:spPr>
            <a:xfrm>
              <a:off x="2280111" y="2251043"/>
              <a:ext cx="109" cy="434"/>
            </a:xfrm>
            <a:custGeom>
              <a:rect b="b" l="l" r="r" t="t"/>
              <a:pathLst>
                <a:path extrusionOk="0" h="32" w="8">
                  <a:moveTo>
                    <a:pt x="0" y="32"/>
                  </a:moveTo>
                  <a:cubicBezTo>
                    <a:pt x="4" y="21"/>
                    <a:pt x="7" y="11"/>
                    <a:pt x="7" y="0"/>
                  </a:cubicBezTo>
                  <a:cubicBezTo>
                    <a:pt x="7" y="11"/>
                    <a:pt x="4"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3" name="Google Shape;4503;p57"/>
            <p:cNvSpPr/>
            <p:nvPr/>
          </p:nvSpPr>
          <p:spPr>
            <a:xfrm>
              <a:off x="2279962" y="2251613"/>
              <a:ext cx="109" cy="299"/>
            </a:xfrm>
            <a:custGeom>
              <a:rect b="b" l="l" r="r" t="t"/>
              <a:pathLst>
                <a:path extrusionOk="0" h="22" w="8">
                  <a:moveTo>
                    <a:pt x="1" y="21"/>
                  </a:moveTo>
                  <a:cubicBezTo>
                    <a:pt x="4" y="14"/>
                    <a:pt x="4" y="7"/>
                    <a:pt x="8" y="0"/>
                  </a:cubicBezTo>
                  <a:cubicBezTo>
                    <a:pt x="4"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4" name="Google Shape;4504;p57"/>
            <p:cNvSpPr/>
            <p:nvPr/>
          </p:nvSpPr>
          <p:spPr>
            <a:xfrm>
              <a:off x="2278536" y="2253134"/>
              <a:ext cx="353" cy="149"/>
            </a:xfrm>
            <a:custGeom>
              <a:rect b="b" l="l" r="r" t="t"/>
              <a:pathLst>
                <a:path extrusionOk="0" h="11" w="26">
                  <a:moveTo>
                    <a:pt x="1" y="11"/>
                  </a:moveTo>
                  <a:cubicBezTo>
                    <a:pt x="8" y="7"/>
                    <a:pt x="15" y="4"/>
                    <a:pt x="25" y="0"/>
                  </a:cubicBezTo>
                  <a:cubicBezTo>
                    <a:pt x="15" y="4"/>
                    <a:pt x="8"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5" name="Google Shape;4505;p57"/>
            <p:cNvSpPr/>
            <p:nvPr/>
          </p:nvSpPr>
          <p:spPr>
            <a:xfrm>
              <a:off x="2276119" y="223958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6" name="Google Shape;4506;p57"/>
            <p:cNvSpPr/>
            <p:nvPr/>
          </p:nvSpPr>
          <p:spPr>
            <a:xfrm>
              <a:off x="2277111" y="2239869"/>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7" name="Google Shape;4507;p57"/>
            <p:cNvSpPr/>
            <p:nvPr/>
          </p:nvSpPr>
          <p:spPr>
            <a:xfrm>
              <a:off x="2276595" y="2239679"/>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8" name="Google Shape;4508;p57"/>
            <p:cNvSpPr/>
            <p:nvPr/>
          </p:nvSpPr>
          <p:spPr>
            <a:xfrm>
              <a:off x="2277735" y="2240154"/>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09" name="Google Shape;4509;p57"/>
            <p:cNvSpPr/>
            <p:nvPr/>
          </p:nvSpPr>
          <p:spPr>
            <a:xfrm>
              <a:off x="2278210" y="2240439"/>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0" name="Google Shape;4510;p57"/>
            <p:cNvSpPr/>
            <p:nvPr/>
          </p:nvSpPr>
          <p:spPr>
            <a:xfrm>
              <a:off x="2278726" y="2240779"/>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1" name="Google Shape;4511;p57"/>
            <p:cNvSpPr/>
            <p:nvPr/>
          </p:nvSpPr>
          <p:spPr>
            <a:xfrm>
              <a:off x="2278210" y="2253270"/>
              <a:ext cx="339" cy="109"/>
            </a:xfrm>
            <a:custGeom>
              <a:rect b="b" l="l" r="r" t="t"/>
              <a:pathLst>
                <a:path extrusionOk="0" h="8" w="25">
                  <a:moveTo>
                    <a:pt x="25" y="1"/>
                  </a:moveTo>
                  <a:cubicBezTo>
                    <a:pt x="14" y="4"/>
                    <a:pt x="7" y="4"/>
                    <a:pt x="0" y="8"/>
                  </a:cubicBezTo>
                  <a:cubicBezTo>
                    <a:pt x="7" y="4"/>
                    <a:pt x="18"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2" name="Google Shape;4512;p57"/>
            <p:cNvSpPr/>
            <p:nvPr/>
          </p:nvSpPr>
          <p:spPr>
            <a:xfrm>
              <a:off x="2277396" y="225346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3" name="Google Shape;4513;p57"/>
            <p:cNvSpPr/>
            <p:nvPr/>
          </p:nvSpPr>
          <p:spPr>
            <a:xfrm>
              <a:off x="2276921" y="2253514"/>
              <a:ext cx="394" cy="54"/>
            </a:xfrm>
            <a:custGeom>
              <a:rect b="b" l="l" r="r" t="t"/>
              <a:pathLst>
                <a:path extrusionOk="0" h="4" w="29">
                  <a:moveTo>
                    <a:pt x="1" y="4"/>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4" name="Google Shape;4514;p57"/>
            <p:cNvSpPr/>
            <p:nvPr/>
          </p:nvSpPr>
          <p:spPr>
            <a:xfrm>
              <a:off x="2277776" y="2253419"/>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5" name="Google Shape;4515;p57"/>
            <p:cNvSpPr/>
            <p:nvPr/>
          </p:nvSpPr>
          <p:spPr>
            <a:xfrm>
              <a:off x="2276595" y="2253609"/>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6" name="Google Shape;4516;p57"/>
            <p:cNvSpPr/>
            <p:nvPr/>
          </p:nvSpPr>
          <p:spPr>
            <a:xfrm>
              <a:off x="2275644" y="225355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7" name="Google Shape;4517;p57"/>
            <p:cNvSpPr/>
            <p:nvPr/>
          </p:nvSpPr>
          <p:spPr>
            <a:xfrm>
              <a:off x="2252019" y="2279556"/>
              <a:ext cx="149" cy="353"/>
            </a:xfrm>
            <a:custGeom>
              <a:rect b="b" l="l" r="r" t="t"/>
              <a:pathLst>
                <a:path extrusionOk="0" h="26" w="11">
                  <a:moveTo>
                    <a:pt x="11"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8" name="Google Shape;4518;p57"/>
            <p:cNvSpPr/>
            <p:nvPr/>
          </p:nvSpPr>
          <p:spPr>
            <a:xfrm>
              <a:off x="2252155" y="2275999"/>
              <a:ext cx="1589" cy="3476"/>
            </a:xfrm>
            <a:custGeom>
              <a:rect b="b" l="l" r="r" t="t"/>
              <a:pathLst>
                <a:path extrusionOk="0" h="256" w="117">
                  <a:moveTo>
                    <a:pt x="116" y="0"/>
                  </a:moveTo>
                  <a:lnTo>
                    <a:pt x="116" y="0"/>
                  </a:lnTo>
                  <a:cubicBezTo>
                    <a:pt x="71" y="95"/>
                    <a:pt x="25" y="203"/>
                    <a:pt x="1" y="256"/>
                  </a:cubicBezTo>
                  <a:cubicBezTo>
                    <a:pt x="25" y="203"/>
                    <a:pt x="74" y="9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19" name="Google Shape;4519;p57"/>
            <p:cNvSpPr/>
            <p:nvPr/>
          </p:nvSpPr>
          <p:spPr>
            <a:xfrm>
              <a:off x="2256867" y="2263589"/>
              <a:ext cx="1589" cy="1494"/>
            </a:xfrm>
            <a:custGeom>
              <a:rect b="b" l="l" r="r" t="t"/>
              <a:pathLst>
                <a:path extrusionOk="0" h="110" w="117">
                  <a:moveTo>
                    <a:pt x="116" y="109"/>
                  </a:moveTo>
                  <a:cubicBezTo>
                    <a:pt x="74" y="74"/>
                    <a:pt x="36" y="39"/>
                    <a:pt x="0" y="1"/>
                  </a:cubicBezTo>
                  <a:cubicBezTo>
                    <a:pt x="36" y="39"/>
                    <a:pt x="74" y="74"/>
                    <a:pt x="116"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0" name="Google Shape;4520;p57"/>
            <p:cNvSpPr/>
            <p:nvPr/>
          </p:nvSpPr>
          <p:spPr>
            <a:xfrm>
              <a:off x="2136461" y="2088588"/>
              <a:ext cx="84819" cy="89883"/>
            </a:xfrm>
            <a:custGeom>
              <a:rect b="b" l="l" r="r" t="t"/>
              <a:pathLst>
                <a:path extrusionOk="0" h="6620" w="6247">
                  <a:moveTo>
                    <a:pt x="1218" y="0"/>
                  </a:moveTo>
                  <a:cubicBezTo>
                    <a:pt x="955" y="0"/>
                    <a:pt x="738" y="3"/>
                    <a:pt x="663" y="10"/>
                  </a:cubicBezTo>
                  <a:lnTo>
                    <a:pt x="638" y="10"/>
                  </a:lnTo>
                  <a:lnTo>
                    <a:pt x="628" y="14"/>
                  </a:lnTo>
                  <a:lnTo>
                    <a:pt x="624" y="14"/>
                  </a:lnTo>
                  <a:lnTo>
                    <a:pt x="607" y="21"/>
                  </a:lnTo>
                  <a:lnTo>
                    <a:pt x="603" y="21"/>
                  </a:lnTo>
                  <a:lnTo>
                    <a:pt x="582" y="31"/>
                  </a:lnTo>
                  <a:lnTo>
                    <a:pt x="579" y="35"/>
                  </a:lnTo>
                  <a:lnTo>
                    <a:pt x="550" y="49"/>
                  </a:lnTo>
                  <a:lnTo>
                    <a:pt x="543" y="52"/>
                  </a:lnTo>
                  <a:lnTo>
                    <a:pt x="512" y="70"/>
                  </a:lnTo>
                  <a:lnTo>
                    <a:pt x="505" y="73"/>
                  </a:lnTo>
                  <a:lnTo>
                    <a:pt x="463" y="101"/>
                  </a:lnTo>
                  <a:lnTo>
                    <a:pt x="459" y="105"/>
                  </a:lnTo>
                  <a:lnTo>
                    <a:pt x="414" y="133"/>
                  </a:lnTo>
                  <a:lnTo>
                    <a:pt x="407" y="136"/>
                  </a:lnTo>
                  <a:cubicBezTo>
                    <a:pt x="505" y="469"/>
                    <a:pt x="747" y="969"/>
                    <a:pt x="841" y="1165"/>
                  </a:cubicBezTo>
                  <a:lnTo>
                    <a:pt x="869" y="1225"/>
                  </a:lnTo>
                  <a:cubicBezTo>
                    <a:pt x="922" y="1330"/>
                    <a:pt x="887" y="1428"/>
                    <a:pt x="852" y="1529"/>
                  </a:cubicBezTo>
                  <a:cubicBezTo>
                    <a:pt x="813" y="1624"/>
                    <a:pt x="792" y="1725"/>
                    <a:pt x="789" y="1827"/>
                  </a:cubicBezTo>
                  <a:cubicBezTo>
                    <a:pt x="789" y="1960"/>
                    <a:pt x="869" y="2167"/>
                    <a:pt x="946" y="2363"/>
                  </a:cubicBezTo>
                  <a:cubicBezTo>
                    <a:pt x="1027" y="2573"/>
                    <a:pt x="1111" y="2790"/>
                    <a:pt x="1128" y="2968"/>
                  </a:cubicBezTo>
                  <a:cubicBezTo>
                    <a:pt x="1160" y="3311"/>
                    <a:pt x="967" y="3532"/>
                    <a:pt x="782" y="3745"/>
                  </a:cubicBezTo>
                  <a:lnTo>
                    <a:pt x="726" y="3812"/>
                  </a:lnTo>
                  <a:cubicBezTo>
                    <a:pt x="533" y="4032"/>
                    <a:pt x="344" y="4533"/>
                    <a:pt x="344" y="4817"/>
                  </a:cubicBezTo>
                  <a:cubicBezTo>
                    <a:pt x="344" y="5020"/>
                    <a:pt x="239" y="5212"/>
                    <a:pt x="155" y="5363"/>
                  </a:cubicBezTo>
                  <a:cubicBezTo>
                    <a:pt x="109" y="5450"/>
                    <a:pt x="57" y="5541"/>
                    <a:pt x="60" y="5580"/>
                  </a:cubicBezTo>
                  <a:cubicBezTo>
                    <a:pt x="67" y="5713"/>
                    <a:pt x="32" y="6056"/>
                    <a:pt x="1" y="6252"/>
                  </a:cubicBezTo>
                  <a:lnTo>
                    <a:pt x="46" y="6242"/>
                  </a:lnTo>
                  <a:cubicBezTo>
                    <a:pt x="95" y="6154"/>
                    <a:pt x="186" y="6098"/>
                    <a:pt x="284" y="6094"/>
                  </a:cubicBezTo>
                  <a:cubicBezTo>
                    <a:pt x="354" y="6094"/>
                    <a:pt x="414" y="6136"/>
                    <a:pt x="438" y="6199"/>
                  </a:cubicBezTo>
                  <a:cubicBezTo>
                    <a:pt x="442" y="6210"/>
                    <a:pt x="445" y="6217"/>
                    <a:pt x="452" y="6224"/>
                  </a:cubicBezTo>
                  <a:cubicBezTo>
                    <a:pt x="470" y="6221"/>
                    <a:pt x="487" y="6217"/>
                    <a:pt x="505" y="6210"/>
                  </a:cubicBezTo>
                  <a:cubicBezTo>
                    <a:pt x="604" y="6167"/>
                    <a:pt x="696" y="6146"/>
                    <a:pt x="784" y="6146"/>
                  </a:cubicBezTo>
                  <a:cubicBezTo>
                    <a:pt x="890" y="6146"/>
                    <a:pt x="990" y="6178"/>
                    <a:pt x="1086" y="6242"/>
                  </a:cubicBezTo>
                  <a:cubicBezTo>
                    <a:pt x="1244" y="6347"/>
                    <a:pt x="1373" y="6368"/>
                    <a:pt x="1541" y="6368"/>
                  </a:cubicBezTo>
                  <a:lnTo>
                    <a:pt x="3456" y="6368"/>
                  </a:lnTo>
                  <a:lnTo>
                    <a:pt x="3645" y="6557"/>
                  </a:lnTo>
                  <a:lnTo>
                    <a:pt x="4573" y="6557"/>
                  </a:lnTo>
                  <a:lnTo>
                    <a:pt x="4622" y="6560"/>
                  </a:lnTo>
                  <a:lnTo>
                    <a:pt x="4629" y="6560"/>
                  </a:lnTo>
                  <a:lnTo>
                    <a:pt x="4678" y="6564"/>
                  </a:lnTo>
                  <a:lnTo>
                    <a:pt x="4692" y="6564"/>
                  </a:lnTo>
                  <a:lnTo>
                    <a:pt x="4734" y="6567"/>
                  </a:lnTo>
                  <a:lnTo>
                    <a:pt x="4745" y="6567"/>
                  </a:lnTo>
                  <a:lnTo>
                    <a:pt x="4780" y="6574"/>
                  </a:lnTo>
                  <a:lnTo>
                    <a:pt x="4787" y="6574"/>
                  </a:lnTo>
                  <a:cubicBezTo>
                    <a:pt x="4797" y="6578"/>
                    <a:pt x="4811" y="6578"/>
                    <a:pt x="4818" y="6581"/>
                  </a:cubicBezTo>
                  <a:lnTo>
                    <a:pt x="4825" y="6581"/>
                  </a:lnTo>
                  <a:cubicBezTo>
                    <a:pt x="4836" y="6585"/>
                    <a:pt x="4843" y="6588"/>
                    <a:pt x="4853" y="6592"/>
                  </a:cubicBezTo>
                  <a:cubicBezTo>
                    <a:pt x="4892" y="6611"/>
                    <a:pt x="4963" y="6619"/>
                    <a:pt x="5046" y="6619"/>
                  </a:cubicBezTo>
                  <a:cubicBezTo>
                    <a:pt x="5246" y="6619"/>
                    <a:pt x="5522" y="6574"/>
                    <a:pt x="5648" y="6532"/>
                  </a:cubicBezTo>
                  <a:cubicBezTo>
                    <a:pt x="5662" y="6529"/>
                    <a:pt x="5683" y="6522"/>
                    <a:pt x="5707" y="6518"/>
                  </a:cubicBezTo>
                  <a:lnTo>
                    <a:pt x="5130" y="5709"/>
                  </a:lnTo>
                  <a:lnTo>
                    <a:pt x="5130" y="5688"/>
                  </a:lnTo>
                  <a:lnTo>
                    <a:pt x="5186" y="3801"/>
                  </a:lnTo>
                  <a:lnTo>
                    <a:pt x="6036" y="3829"/>
                  </a:lnTo>
                  <a:lnTo>
                    <a:pt x="6138" y="3728"/>
                  </a:lnTo>
                  <a:lnTo>
                    <a:pt x="6246" y="2716"/>
                  </a:lnTo>
                  <a:lnTo>
                    <a:pt x="6218" y="2716"/>
                  </a:lnTo>
                  <a:cubicBezTo>
                    <a:pt x="6211" y="2720"/>
                    <a:pt x="6201" y="2723"/>
                    <a:pt x="6194" y="2727"/>
                  </a:cubicBezTo>
                  <a:cubicBezTo>
                    <a:pt x="6088" y="2772"/>
                    <a:pt x="5992" y="2783"/>
                    <a:pt x="5897" y="2783"/>
                  </a:cubicBezTo>
                  <a:cubicBezTo>
                    <a:pt x="5859" y="2783"/>
                    <a:pt x="5822" y="2781"/>
                    <a:pt x="5784" y="2779"/>
                  </a:cubicBezTo>
                  <a:lnTo>
                    <a:pt x="5683" y="2779"/>
                  </a:lnTo>
                  <a:cubicBezTo>
                    <a:pt x="5630" y="2783"/>
                    <a:pt x="5581" y="2811"/>
                    <a:pt x="5546" y="2853"/>
                  </a:cubicBezTo>
                  <a:cubicBezTo>
                    <a:pt x="5517" y="2885"/>
                    <a:pt x="5475" y="2928"/>
                    <a:pt x="5412" y="2928"/>
                  </a:cubicBezTo>
                  <a:cubicBezTo>
                    <a:pt x="5400" y="2928"/>
                    <a:pt x="5388" y="2926"/>
                    <a:pt x="5375" y="2923"/>
                  </a:cubicBezTo>
                  <a:cubicBezTo>
                    <a:pt x="5228" y="2888"/>
                    <a:pt x="5280" y="2636"/>
                    <a:pt x="5319" y="2454"/>
                  </a:cubicBezTo>
                  <a:cubicBezTo>
                    <a:pt x="5322" y="2436"/>
                    <a:pt x="5326" y="2422"/>
                    <a:pt x="5329" y="2412"/>
                  </a:cubicBezTo>
                  <a:cubicBezTo>
                    <a:pt x="5343" y="2331"/>
                    <a:pt x="5207" y="2135"/>
                    <a:pt x="5084" y="2037"/>
                  </a:cubicBezTo>
                  <a:cubicBezTo>
                    <a:pt x="4990" y="1963"/>
                    <a:pt x="5025" y="1788"/>
                    <a:pt x="5095" y="1512"/>
                  </a:cubicBezTo>
                  <a:cubicBezTo>
                    <a:pt x="5119" y="1424"/>
                    <a:pt x="5151" y="1288"/>
                    <a:pt x="5147" y="1249"/>
                  </a:cubicBezTo>
                  <a:cubicBezTo>
                    <a:pt x="5060" y="1151"/>
                    <a:pt x="5039" y="938"/>
                    <a:pt x="5035" y="801"/>
                  </a:cubicBezTo>
                  <a:lnTo>
                    <a:pt x="5035" y="773"/>
                  </a:lnTo>
                  <a:cubicBezTo>
                    <a:pt x="5035" y="763"/>
                    <a:pt x="5035" y="752"/>
                    <a:pt x="5032" y="742"/>
                  </a:cubicBezTo>
                  <a:cubicBezTo>
                    <a:pt x="5004" y="742"/>
                    <a:pt x="4972" y="742"/>
                    <a:pt x="4941" y="749"/>
                  </a:cubicBezTo>
                  <a:cubicBezTo>
                    <a:pt x="4874" y="759"/>
                    <a:pt x="4808" y="766"/>
                    <a:pt x="4738" y="766"/>
                  </a:cubicBezTo>
                  <a:cubicBezTo>
                    <a:pt x="4534" y="766"/>
                    <a:pt x="4454" y="689"/>
                    <a:pt x="4426" y="637"/>
                  </a:cubicBezTo>
                  <a:cubicBezTo>
                    <a:pt x="4371" y="624"/>
                    <a:pt x="4287" y="611"/>
                    <a:pt x="4209" y="611"/>
                  </a:cubicBezTo>
                  <a:cubicBezTo>
                    <a:pt x="4154" y="611"/>
                    <a:pt x="4102" y="618"/>
                    <a:pt x="4065" y="637"/>
                  </a:cubicBezTo>
                  <a:cubicBezTo>
                    <a:pt x="4016" y="661"/>
                    <a:pt x="3985" y="798"/>
                    <a:pt x="3967" y="892"/>
                  </a:cubicBezTo>
                  <a:cubicBezTo>
                    <a:pt x="3943" y="1001"/>
                    <a:pt x="3929" y="1081"/>
                    <a:pt x="3873" y="1116"/>
                  </a:cubicBezTo>
                  <a:cubicBezTo>
                    <a:pt x="3858" y="1124"/>
                    <a:pt x="3841" y="1130"/>
                    <a:pt x="3822" y="1130"/>
                  </a:cubicBezTo>
                  <a:cubicBezTo>
                    <a:pt x="3815" y="1130"/>
                    <a:pt x="3807" y="1129"/>
                    <a:pt x="3799" y="1127"/>
                  </a:cubicBezTo>
                  <a:cubicBezTo>
                    <a:pt x="3787" y="1124"/>
                    <a:pt x="3770" y="1122"/>
                    <a:pt x="3748" y="1122"/>
                  </a:cubicBezTo>
                  <a:cubicBezTo>
                    <a:pt x="3640" y="1122"/>
                    <a:pt x="3422" y="1157"/>
                    <a:pt x="3204" y="1221"/>
                  </a:cubicBezTo>
                  <a:cubicBezTo>
                    <a:pt x="3151" y="1237"/>
                    <a:pt x="3104" y="1245"/>
                    <a:pt x="3061" y="1245"/>
                  </a:cubicBezTo>
                  <a:cubicBezTo>
                    <a:pt x="2850" y="1245"/>
                    <a:pt x="2755" y="1065"/>
                    <a:pt x="2665" y="847"/>
                  </a:cubicBezTo>
                  <a:cubicBezTo>
                    <a:pt x="2637" y="766"/>
                    <a:pt x="2584" y="696"/>
                    <a:pt x="2521" y="647"/>
                  </a:cubicBezTo>
                  <a:cubicBezTo>
                    <a:pt x="2451" y="588"/>
                    <a:pt x="2409" y="539"/>
                    <a:pt x="2441" y="392"/>
                  </a:cubicBezTo>
                  <a:cubicBezTo>
                    <a:pt x="2476" y="248"/>
                    <a:pt x="2402" y="80"/>
                    <a:pt x="2371" y="10"/>
                  </a:cubicBezTo>
                  <a:lnTo>
                    <a:pt x="2364" y="10"/>
                  </a:lnTo>
                  <a:cubicBezTo>
                    <a:pt x="2091" y="6"/>
                    <a:pt x="1606" y="0"/>
                    <a:pt x="12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1" name="Google Shape;4521;p57"/>
            <p:cNvSpPr/>
            <p:nvPr/>
          </p:nvSpPr>
          <p:spPr>
            <a:xfrm>
              <a:off x="2193595" y="217727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2" name="Google Shape;4522;p57"/>
            <p:cNvSpPr/>
            <p:nvPr/>
          </p:nvSpPr>
          <p:spPr>
            <a:xfrm>
              <a:off x="2185897" y="217769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3" name="Google Shape;4523;p57"/>
            <p:cNvSpPr/>
            <p:nvPr/>
          </p:nvSpPr>
          <p:spPr>
            <a:xfrm>
              <a:off x="2200113" y="2177372"/>
              <a:ext cx="625" cy="109"/>
            </a:xfrm>
            <a:custGeom>
              <a:rect b="b" l="l" r="r" t="t"/>
              <a:pathLst>
                <a:path extrusionOk="0" h="8" w="46">
                  <a:moveTo>
                    <a:pt x="46"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4" name="Google Shape;4524;p57"/>
            <p:cNvSpPr/>
            <p:nvPr/>
          </p:nvSpPr>
          <p:spPr>
            <a:xfrm>
              <a:off x="2192889" y="2177317"/>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5" name="Google Shape;4525;p57"/>
            <p:cNvSpPr/>
            <p:nvPr/>
          </p:nvSpPr>
          <p:spPr>
            <a:xfrm>
              <a:off x="2197492" y="2177277"/>
              <a:ext cx="774" cy="14"/>
            </a:xfrm>
            <a:custGeom>
              <a:rect b="b" l="l" r="r" t="t"/>
              <a:pathLst>
                <a:path extrusionOk="0" h="1" w="57">
                  <a:moveTo>
                    <a:pt x="57"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6" name="Google Shape;4526;p57"/>
            <p:cNvSpPr/>
            <p:nvPr/>
          </p:nvSpPr>
          <p:spPr>
            <a:xfrm>
              <a:off x="2198497" y="2177277"/>
              <a:ext cx="679" cy="54"/>
            </a:xfrm>
            <a:custGeom>
              <a:rect b="b" l="l" r="r" t="t"/>
              <a:pathLst>
                <a:path extrusionOk="0" h="4" w="50">
                  <a:moveTo>
                    <a:pt x="4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7" name="Google Shape;4527;p57"/>
            <p:cNvSpPr/>
            <p:nvPr/>
          </p:nvSpPr>
          <p:spPr>
            <a:xfrm>
              <a:off x="2197261" y="21772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8" name="Google Shape;4528;p57"/>
            <p:cNvSpPr/>
            <p:nvPr/>
          </p:nvSpPr>
          <p:spPr>
            <a:xfrm>
              <a:off x="2195401" y="217727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29" name="Google Shape;4529;p57"/>
            <p:cNvSpPr/>
            <p:nvPr/>
          </p:nvSpPr>
          <p:spPr>
            <a:xfrm>
              <a:off x="2136421" y="2173421"/>
              <a:ext cx="679" cy="149"/>
            </a:xfrm>
            <a:custGeom>
              <a:rect b="b" l="l" r="r" t="t"/>
              <a:pathLst>
                <a:path extrusionOk="0" h="11" w="50">
                  <a:moveTo>
                    <a:pt x="0" y="11"/>
                  </a:moveTo>
                  <a:lnTo>
                    <a:pt x="4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0" name="Google Shape;4530;p57"/>
            <p:cNvSpPr/>
            <p:nvPr/>
          </p:nvSpPr>
          <p:spPr>
            <a:xfrm>
              <a:off x="2199257" y="2177317"/>
              <a:ext cx="679" cy="68"/>
            </a:xfrm>
            <a:custGeom>
              <a:rect b="b" l="l" r="r" t="t"/>
              <a:pathLst>
                <a:path extrusionOk="0" h="5" w="50">
                  <a:moveTo>
                    <a:pt x="4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1" name="Google Shape;4531;p57"/>
            <p:cNvSpPr/>
            <p:nvPr/>
          </p:nvSpPr>
          <p:spPr>
            <a:xfrm>
              <a:off x="2187852" y="2177562"/>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2" name="Google Shape;4532;p57"/>
            <p:cNvSpPr/>
            <p:nvPr/>
          </p:nvSpPr>
          <p:spPr>
            <a:xfrm>
              <a:off x="2187323" y="217760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3" name="Google Shape;4533;p57"/>
            <p:cNvSpPr/>
            <p:nvPr/>
          </p:nvSpPr>
          <p:spPr>
            <a:xfrm>
              <a:off x="2186847" y="217760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4" name="Google Shape;4534;p57"/>
            <p:cNvSpPr/>
            <p:nvPr/>
          </p:nvSpPr>
          <p:spPr>
            <a:xfrm>
              <a:off x="2200832" y="2177467"/>
              <a:ext cx="475" cy="109"/>
            </a:xfrm>
            <a:custGeom>
              <a:rect b="b" l="l" r="r" t="t"/>
              <a:pathLst>
                <a:path extrusionOk="0" h="8" w="35">
                  <a:moveTo>
                    <a:pt x="3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5" name="Google Shape;4535;p57"/>
            <p:cNvSpPr/>
            <p:nvPr/>
          </p:nvSpPr>
          <p:spPr>
            <a:xfrm>
              <a:off x="2186372" y="217765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6" name="Google Shape;4536;p57"/>
            <p:cNvSpPr/>
            <p:nvPr/>
          </p:nvSpPr>
          <p:spPr>
            <a:xfrm>
              <a:off x="2192075" y="2177317"/>
              <a:ext cx="489" cy="14"/>
            </a:xfrm>
            <a:custGeom>
              <a:rect b="b" l="l" r="r" t="t"/>
              <a:pathLst>
                <a:path extrusionOk="0" h="1" w="36">
                  <a:moveTo>
                    <a:pt x="36"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7" name="Google Shape;4537;p57"/>
            <p:cNvSpPr/>
            <p:nvPr/>
          </p:nvSpPr>
          <p:spPr>
            <a:xfrm>
              <a:off x="2191219" y="2177372"/>
              <a:ext cx="394" cy="14"/>
            </a:xfrm>
            <a:custGeom>
              <a:rect b="b" l="l" r="r" t="t"/>
              <a:pathLst>
                <a:path extrusionOk="0" h="1" w="29">
                  <a:moveTo>
                    <a:pt x="29"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8" name="Google Shape;4538;p57"/>
            <p:cNvSpPr/>
            <p:nvPr/>
          </p:nvSpPr>
          <p:spPr>
            <a:xfrm>
              <a:off x="2190513" y="217741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39" name="Google Shape;4539;p57"/>
            <p:cNvSpPr/>
            <p:nvPr/>
          </p:nvSpPr>
          <p:spPr>
            <a:xfrm>
              <a:off x="2189223" y="2177467"/>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0" name="Google Shape;4540;p57"/>
            <p:cNvSpPr/>
            <p:nvPr/>
          </p:nvSpPr>
          <p:spPr>
            <a:xfrm>
              <a:off x="2188558" y="2177507"/>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1" name="Google Shape;4541;p57"/>
            <p:cNvSpPr/>
            <p:nvPr/>
          </p:nvSpPr>
          <p:spPr>
            <a:xfrm>
              <a:off x="2189889" y="2177412"/>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2" name="Google Shape;4542;p57"/>
            <p:cNvSpPr/>
            <p:nvPr/>
          </p:nvSpPr>
          <p:spPr>
            <a:xfrm>
              <a:off x="2194695" y="21772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3" name="Google Shape;4543;p57"/>
            <p:cNvSpPr/>
            <p:nvPr/>
          </p:nvSpPr>
          <p:spPr>
            <a:xfrm>
              <a:off x="2195971" y="21772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4" name="Google Shape;4544;p57"/>
            <p:cNvSpPr/>
            <p:nvPr/>
          </p:nvSpPr>
          <p:spPr>
            <a:xfrm>
              <a:off x="2201973" y="2177697"/>
              <a:ext cx="339" cy="163"/>
            </a:xfrm>
            <a:custGeom>
              <a:rect b="b" l="l" r="r" t="t"/>
              <a:pathLst>
                <a:path extrusionOk="0" h="12" w="25">
                  <a:moveTo>
                    <a:pt x="25" y="11"/>
                  </a:moveTo>
                  <a:cubicBezTo>
                    <a:pt x="18" y="8"/>
                    <a:pt x="7" y="4"/>
                    <a:pt x="0" y="1"/>
                  </a:cubicBezTo>
                  <a:cubicBezTo>
                    <a:pt x="7" y="4"/>
                    <a:pt x="18" y="8"/>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5" name="Google Shape;4545;p57"/>
            <p:cNvSpPr/>
            <p:nvPr/>
          </p:nvSpPr>
          <p:spPr>
            <a:xfrm>
              <a:off x="2201402" y="2177562"/>
              <a:ext cx="489" cy="109"/>
            </a:xfrm>
            <a:custGeom>
              <a:rect b="b" l="l" r="r" t="t"/>
              <a:pathLst>
                <a:path extrusionOk="0" h="8" w="36">
                  <a:moveTo>
                    <a:pt x="35" y="7"/>
                  </a:moveTo>
                  <a:cubicBezTo>
                    <a:pt x="25" y="7"/>
                    <a:pt x="14" y="4"/>
                    <a:pt x="0" y="0"/>
                  </a:cubicBezTo>
                  <a:cubicBezTo>
                    <a:pt x="14" y="4"/>
                    <a:pt x="25" y="7"/>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6" name="Google Shape;4546;p57"/>
            <p:cNvSpPr/>
            <p:nvPr/>
          </p:nvSpPr>
          <p:spPr>
            <a:xfrm>
              <a:off x="2207865" y="2106307"/>
              <a:ext cx="83624" cy="72463"/>
            </a:xfrm>
            <a:custGeom>
              <a:rect b="b" l="l" r="r" t="t"/>
              <a:pathLst>
                <a:path extrusionOk="0" h="5337" w="6159">
                  <a:moveTo>
                    <a:pt x="4380" y="0"/>
                  </a:moveTo>
                  <a:cubicBezTo>
                    <a:pt x="4366" y="7"/>
                    <a:pt x="4352" y="14"/>
                    <a:pt x="4334" y="21"/>
                  </a:cubicBezTo>
                  <a:lnTo>
                    <a:pt x="4327" y="25"/>
                  </a:lnTo>
                  <a:cubicBezTo>
                    <a:pt x="4310" y="32"/>
                    <a:pt x="4296" y="39"/>
                    <a:pt x="4278" y="42"/>
                  </a:cubicBezTo>
                  <a:lnTo>
                    <a:pt x="4264" y="46"/>
                  </a:lnTo>
                  <a:cubicBezTo>
                    <a:pt x="4247" y="53"/>
                    <a:pt x="4229" y="56"/>
                    <a:pt x="4208" y="60"/>
                  </a:cubicBezTo>
                  <a:lnTo>
                    <a:pt x="4194" y="60"/>
                  </a:lnTo>
                  <a:cubicBezTo>
                    <a:pt x="4177" y="63"/>
                    <a:pt x="4156" y="67"/>
                    <a:pt x="4135" y="70"/>
                  </a:cubicBezTo>
                  <a:lnTo>
                    <a:pt x="4121" y="70"/>
                  </a:lnTo>
                  <a:lnTo>
                    <a:pt x="4065" y="74"/>
                  </a:lnTo>
                  <a:lnTo>
                    <a:pt x="4044" y="74"/>
                  </a:lnTo>
                  <a:lnTo>
                    <a:pt x="3981" y="77"/>
                  </a:lnTo>
                  <a:lnTo>
                    <a:pt x="3722" y="77"/>
                  </a:lnTo>
                  <a:cubicBezTo>
                    <a:pt x="3718" y="76"/>
                    <a:pt x="3715" y="76"/>
                    <a:pt x="3712" y="76"/>
                  </a:cubicBezTo>
                  <a:cubicBezTo>
                    <a:pt x="3705" y="76"/>
                    <a:pt x="3698" y="78"/>
                    <a:pt x="3694" y="81"/>
                  </a:cubicBezTo>
                  <a:cubicBezTo>
                    <a:pt x="3687" y="112"/>
                    <a:pt x="3683" y="147"/>
                    <a:pt x="3687" y="179"/>
                  </a:cubicBezTo>
                  <a:cubicBezTo>
                    <a:pt x="3694" y="259"/>
                    <a:pt x="3697" y="361"/>
                    <a:pt x="3616" y="427"/>
                  </a:cubicBezTo>
                  <a:cubicBezTo>
                    <a:pt x="3546" y="480"/>
                    <a:pt x="3515" y="550"/>
                    <a:pt x="3518" y="585"/>
                  </a:cubicBezTo>
                  <a:cubicBezTo>
                    <a:pt x="3518" y="595"/>
                    <a:pt x="3522" y="602"/>
                    <a:pt x="3532" y="606"/>
                  </a:cubicBezTo>
                  <a:cubicBezTo>
                    <a:pt x="3634" y="658"/>
                    <a:pt x="3613" y="830"/>
                    <a:pt x="3574" y="1037"/>
                  </a:cubicBezTo>
                  <a:lnTo>
                    <a:pt x="3567" y="1079"/>
                  </a:lnTo>
                  <a:cubicBezTo>
                    <a:pt x="3557" y="1142"/>
                    <a:pt x="3546" y="1208"/>
                    <a:pt x="3543" y="1271"/>
                  </a:cubicBezTo>
                  <a:cubicBezTo>
                    <a:pt x="3543" y="1348"/>
                    <a:pt x="3504" y="1450"/>
                    <a:pt x="3466" y="1548"/>
                  </a:cubicBezTo>
                  <a:cubicBezTo>
                    <a:pt x="3438" y="1611"/>
                    <a:pt x="3417" y="1670"/>
                    <a:pt x="3406" y="1737"/>
                  </a:cubicBezTo>
                  <a:cubicBezTo>
                    <a:pt x="3445" y="1782"/>
                    <a:pt x="3480" y="1831"/>
                    <a:pt x="3508" y="1887"/>
                  </a:cubicBezTo>
                  <a:cubicBezTo>
                    <a:pt x="3571" y="1989"/>
                    <a:pt x="3655" y="2132"/>
                    <a:pt x="3739" y="2153"/>
                  </a:cubicBezTo>
                  <a:cubicBezTo>
                    <a:pt x="3755" y="2158"/>
                    <a:pt x="3770" y="2160"/>
                    <a:pt x="3784" y="2160"/>
                  </a:cubicBezTo>
                  <a:cubicBezTo>
                    <a:pt x="3848" y="2160"/>
                    <a:pt x="3901" y="2121"/>
                    <a:pt x="3953" y="2087"/>
                  </a:cubicBezTo>
                  <a:cubicBezTo>
                    <a:pt x="3988" y="2055"/>
                    <a:pt x="4033" y="2038"/>
                    <a:pt x="4082" y="2031"/>
                  </a:cubicBezTo>
                  <a:cubicBezTo>
                    <a:pt x="4222" y="2031"/>
                    <a:pt x="4222" y="2248"/>
                    <a:pt x="4222" y="2486"/>
                  </a:cubicBezTo>
                  <a:cubicBezTo>
                    <a:pt x="4226" y="2598"/>
                    <a:pt x="4180" y="2706"/>
                    <a:pt x="4096" y="2780"/>
                  </a:cubicBezTo>
                  <a:lnTo>
                    <a:pt x="4089" y="2783"/>
                  </a:lnTo>
                  <a:lnTo>
                    <a:pt x="4082" y="2787"/>
                  </a:lnTo>
                  <a:lnTo>
                    <a:pt x="4072" y="2790"/>
                  </a:lnTo>
                  <a:lnTo>
                    <a:pt x="4065" y="2790"/>
                  </a:lnTo>
                  <a:lnTo>
                    <a:pt x="4054" y="2797"/>
                  </a:lnTo>
                  <a:lnTo>
                    <a:pt x="4044" y="2797"/>
                  </a:lnTo>
                  <a:lnTo>
                    <a:pt x="4030" y="2804"/>
                  </a:lnTo>
                  <a:lnTo>
                    <a:pt x="4019" y="2804"/>
                  </a:lnTo>
                  <a:lnTo>
                    <a:pt x="3995" y="2811"/>
                  </a:lnTo>
                  <a:lnTo>
                    <a:pt x="3984" y="2811"/>
                  </a:lnTo>
                  <a:lnTo>
                    <a:pt x="3960" y="2818"/>
                  </a:lnTo>
                  <a:lnTo>
                    <a:pt x="3946" y="2822"/>
                  </a:lnTo>
                  <a:lnTo>
                    <a:pt x="3921" y="2826"/>
                  </a:lnTo>
                  <a:lnTo>
                    <a:pt x="3907" y="2826"/>
                  </a:lnTo>
                  <a:lnTo>
                    <a:pt x="3883" y="2829"/>
                  </a:lnTo>
                  <a:lnTo>
                    <a:pt x="3788" y="2829"/>
                  </a:lnTo>
                  <a:lnTo>
                    <a:pt x="3764" y="2826"/>
                  </a:lnTo>
                  <a:lnTo>
                    <a:pt x="3753" y="2826"/>
                  </a:lnTo>
                  <a:cubicBezTo>
                    <a:pt x="3743" y="2826"/>
                    <a:pt x="3732" y="2822"/>
                    <a:pt x="3722" y="2818"/>
                  </a:cubicBezTo>
                  <a:cubicBezTo>
                    <a:pt x="3711" y="2815"/>
                    <a:pt x="3701" y="2811"/>
                    <a:pt x="3694" y="2808"/>
                  </a:cubicBezTo>
                  <a:lnTo>
                    <a:pt x="3683" y="2804"/>
                  </a:lnTo>
                  <a:lnTo>
                    <a:pt x="3662" y="2794"/>
                  </a:lnTo>
                  <a:lnTo>
                    <a:pt x="3655" y="2790"/>
                  </a:lnTo>
                  <a:cubicBezTo>
                    <a:pt x="3645" y="2787"/>
                    <a:pt x="3638" y="2780"/>
                    <a:pt x="3631" y="2773"/>
                  </a:cubicBezTo>
                  <a:cubicBezTo>
                    <a:pt x="3490" y="2661"/>
                    <a:pt x="3392" y="2388"/>
                    <a:pt x="3385" y="2269"/>
                  </a:cubicBezTo>
                  <a:cubicBezTo>
                    <a:pt x="3368" y="2255"/>
                    <a:pt x="3298" y="2230"/>
                    <a:pt x="3039" y="2230"/>
                  </a:cubicBezTo>
                  <a:cubicBezTo>
                    <a:pt x="2923" y="2230"/>
                    <a:pt x="2808" y="2111"/>
                    <a:pt x="2689" y="1880"/>
                  </a:cubicBezTo>
                  <a:cubicBezTo>
                    <a:pt x="2657" y="1891"/>
                    <a:pt x="2633" y="1915"/>
                    <a:pt x="2619" y="1947"/>
                  </a:cubicBezTo>
                  <a:cubicBezTo>
                    <a:pt x="2619" y="2087"/>
                    <a:pt x="2451" y="2087"/>
                    <a:pt x="2314" y="2087"/>
                  </a:cubicBezTo>
                  <a:cubicBezTo>
                    <a:pt x="2244" y="2087"/>
                    <a:pt x="2164" y="2045"/>
                    <a:pt x="2076" y="2003"/>
                  </a:cubicBezTo>
                  <a:cubicBezTo>
                    <a:pt x="2025" y="1977"/>
                    <a:pt x="1928" y="1931"/>
                    <a:pt x="1892" y="1931"/>
                  </a:cubicBezTo>
                  <a:cubicBezTo>
                    <a:pt x="1889" y="1931"/>
                    <a:pt x="1886" y="1932"/>
                    <a:pt x="1884" y="1933"/>
                  </a:cubicBezTo>
                  <a:cubicBezTo>
                    <a:pt x="1863" y="1942"/>
                    <a:pt x="1842" y="1947"/>
                    <a:pt x="1822" y="1947"/>
                  </a:cubicBezTo>
                  <a:cubicBezTo>
                    <a:pt x="1790" y="1947"/>
                    <a:pt x="1759" y="1935"/>
                    <a:pt x="1733" y="1912"/>
                  </a:cubicBezTo>
                  <a:cubicBezTo>
                    <a:pt x="1653" y="1838"/>
                    <a:pt x="1611" y="1733"/>
                    <a:pt x="1614" y="1625"/>
                  </a:cubicBezTo>
                  <a:lnTo>
                    <a:pt x="1614" y="1625"/>
                  </a:lnTo>
                  <a:cubicBezTo>
                    <a:pt x="1530" y="1632"/>
                    <a:pt x="1449" y="1656"/>
                    <a:pt x="1372" y="1691"/>
                  </a:cubicBezTo>
                  <a:cubicBezTo>
                    <a:pt x="1353" y="1701"/>
                    <a:pt x="1331" y="1706"/>
                    <a:pt x="1309" y="1706"/>
                  </a:cubicBezTo>
                  <a:cubicBezTo>
                    <a:pt x="1291" y="1706"/>
                    <a:pt x="1273" y="1703"/>
                    <a:pt x="1257" y="1695"/>
                  </a:cubicBezTo>
                  <a:cubicBezTo>
                    <a:pt x="1183" y="1663"/>
                    <a:pt x="1148" y="1572"/>
                    <a:pt x="1138" y="1537"/>
                  </a:cubicBezTo>
                  <a:lnTo>
                    <a:pt x="1131" y="1530"/>
                  </a:lnTo>
                  <a:lnTo>
                    <a:pt x="1131" y="1527"/>
                  </a:lnTo>
                  <a:lnTo>
                    <a:pt x="1127" y="1520"/>
                  </a:lnTo>
                  <a:lnTo>
                    <a:pt x="1124" y="1513"/>
                  </a:lnTo>
                  <a:lnTo>
                    <a:pt x="1117" y="1506"/>
                  </a:lnTo>
                  <a:lnTo>
                    <a:pt x="1113" y="1499"/>
                  </a:lnTo>
                  <a:lnTo>
                    <a:pt x="1110" y="1495"/>
                  </a:lnTo>
                  <a:lnTo>
                    <a:pt x="1005" y="2486"/>
                  </a:lnTo>
                  <a:lnTo>
                    <a:pt x="830" y="2661"/>
                  </a:lnTo>
                  <a:lnTo>
                    <a:pt x="53" y="2636"/>
                  </a:lnTo>
                  <a:lnTo>
                    <a:pt x="0" y="4366"/>
                  </a:lnTo>
                  <a:lnTo>
                    <a:pt x="588" y="5168"/>
                  </a:lnTo>
                  <a:cubicBezTo>
                    <a:pt x="634" y="5157"/>
                    <a:pt x="714" y="5140"/>
                    <a:pt x="809" y="5126"/>
                  </a:cubicBezTo>
                  <a:cubicBezTo>
                    <a:pt x="990" y="5099"/>
                    <a:pt x="1194" y="5075"/>
                    <a:pt x="1349" y="5075"/>
                  </a:cubicBezTo>
                  <a:cubicBezTo>
                    <a:pt x="1437" y="5075"/>
                    <a:pt x="1509" y="5082"/>
                    <a:pt x="1555" y="5101"/>
                  </a:cubicBezTo>
                  <a:lnTo>
                    <a:pt x="1569" y="5105"/>
                  </a:lnTo>
                  <a:lnTo>
                    <a:pt x="1576" y="5108"/>
                  </a:lnTo>
                  <a:lnTo>
                    <a:pt x="1583" y="5112"/>
                  </a:lnTo>
                  <a:lnTo>
                    <a:pt x="1586" y="5115"/>
                  </a:lnTo>
                  <a:cubicBezTo>
                    <a:pt x="1590" y="5115"/>
                    <a:pt x="1593" y="5119"/>
                    <a:pt x="1593" y="5122"/>
                  </a:cubicBezTo>
                  <a:lnTo>
                    <a:pt x="1600" y="5129"/>
                  </a:lnTo>
                  <a:cubicBezTo>
                    <a:pt x="1604" y="5133"/>
                    <a:pt x="1607" y="5136"/>
                    <a:pt x="1607" y="5140"/>
                  </a:cubicBezTo>
                  <a:cubicBezTo>
                    <a:pt x="1611" y="5143"/>
                    <a:pt x="1611" y="5143"/>
                    <a:pt x="1614" y="5147"/>
                  </a:cubicBezTo>
                  <a:cubicBezTo>
                    <a:pt x="1614" y="5150"/>
                    <a:pt x="1618" y="5154"/>
                    <a:pt x="1618" y="5157"/>
                  </a:cubicBezTo>
                  <a:cubicBezTo>
                    <a:pt x="1618" y="5161"/>
                    <a:pt x="1621" y="5164"/>
                    <a:pt x="1621" y="5168"/>
                  </a:cubicBezTo>
                  <a:cubicBezTo>
                    <a:pt x="1621" y="5175"/>
                    <a:pt x="1625" y="5182"/>
                    <a:pt x="1625" y="5189"/>
                  </a:cubicBezTo>
                  <a:lnTo>
                    <a:pt x="1625" y="5192"/>
                  </a:lnTo>
                  <a:lnTo>
                    <a:pt x="1625" y="5203"/>
                  </a:lnTo>
                  <a:cubicBezTo>
                    <a:pt x="1625" y="5206"/>
                    <a:pt x="1625" y="5213"/>
                    <a:pt x="1628" y="5217"/>
                  </a:cubicBezTo>
                  <a:lnTo>
                    <a:pt x="1628" y="5220"/>
                  </a:lnTo>
                  <a:lnTo>
                    <a:pt x="1632" y="5234"/>
                  </a:lnTo>
                  <a:lnTo>
                    <a:pt x="1632" y="5238"/>
                  </a:lnTo>
                  <a:lnTo>
                    <a:pt x="1691" y="5224"/>
                  </a:lnTo>
                  <a:lnTo>
                    <a:pt x="1705" y="5224"/>
                  </a:lnTo>
                  <a:lnTo>
                    <a:pt x="1747" y="5213"/>
                  </a:lnTo>
                  <a:lnTo>
                    <a:pt x="1754" y="5213"/>
                  </a:lnTo>
                  <a:cubicBezTo>
                    <a:pt x="1772" y="5210"/>
                    <a:pt x="1786" y="5210"/>
                    <a:pt x="1800" y="5206"/>
                  </a:cubicBezTo>
                  <a:lnTo>
                    <a:pt x="1880" y="5206"/>
                  </a:lnTo>
                  <a:cubicBezTo>
                    <a:pt x="1947" y="5220"/>
                    <a:pt x="2013" y="5234"/>
                    <a:pt x="2076" y="5255"/>
                  </a:cubicBezTo>
                  <a:cubicBezTo>
                    <a:pt x="2189" y="5284"/>
                    <a:pt x="2382" y="5337"/>
                    <a:pt x="2486" y="5337"/>
                  </a:cubicBezTo>
                  <a:cubicBezTo>
                    <a:pt x="2508" y="5337"/>
                    <a:pt x="2526" y="5334"/>
                    <a:pt x="2538" y="5329"/>
                  </a:cubicBezTo>
                  <a:cubicBezTo>
                    <a:pt x="2577" y="5308"/>
                    <a:pt x="2650" y="5203"/>
                    <a:pt x="2717" y="5108"/>
                  </a:cubicBezTo>
                  <a:cubicBezTo>
                    <a:pt x="2836" y="4940"/>
                    <a:pt x="2972" y="4751"/>
                    <a:pt x="3116" y="4709"/>
                  </a:cubicBezTo>
                  <a:cubicBezTo>
                    <a:pt x="3315" y="4646"/>
                    <a:pt x="3560" y="4439"/>
                    <a:pt x="3571" y="4383"/>
                  </a:cubicBezTo>
                  <a:cubicBezTo>
                    <a:pt x="3571" y="4250"/>
                    <a:pt x="3595" y="4131"/>
                    <a:pt x="3925" y="4044"/>
                  </a:cubicBezTo>
                  <a:lnTo>
                    <a:pt x="3939" y="4044"/>
                  </a:lnTo>
                  <a:lnTo>
                    <a:pt x="4310" y="4033"/>
                  </a:lnTo>
                  <a:lnTo>
                    <a:pt x="4359" y="4033"/>
                  </a:lnTo>
                  <a:lnTo>
                    <a:pt x="4250" y="3652"/>
                  </a:lnTo>
                  <a:lnTo>
                    <a:pt x="4310" y="3631"/>
                  </a:lnTo>
                  <a:lnTo>
                    <a:pt x="4373" y="3606"/>
                  </a:lnTo>
                  <a:cubicBezTo>
                    <a:pt x="5052" y="3354"/>
                    <a:pt x="5416" y="3221"/>
                    <a:pt x="5612" y="3151"/>
                  </a:cubicBezTo>
                  <a:cubicBezTo>
                    <a:pt x="5668" y="3134"/>
                    <a:pt x="5714" y="3116"/>
                    <a:pt x="5752" y="3106"/>
                  </a:cubicBezTo>
                  <a:lnTo>
                    <a:pt x="5738" y="3081"/>
                  </a:lnTo>
                  <a:cubicBezTo>
                    <a:pt x="5692" y="2990"/>
                    <a:pt x="5664" y="2938"/>
                    <a:pt x="5678" y="2892"/>
                  </a:cubicBezTo>
                  <a:cubicBezTo>
                    <a:pt x="5685" y="2875"/>
                    <a:pt x="5696" y="2861"/>
                    <a:pt x="5710" y="2850"/>
                  </a:cubicBezTo>
                  <a:cubicBezTo>
                    <a:pt x="5738" y="2794"/>
                    <a:pt x="5770" y="2507"/>
                    <a:pt x="5770" y="2370"/>
                  </a:cubicBezTo>
                  <a:cubicBezTo>
                    <a:pt x="5770" y="2255"/>
                    <a:pt x="5899" y="2244"/>
                    <a:pt x="5976" y="2234"/>
                  </a:cubicBezTo>
                  <a:lnTo>
                    <a:pt x="5983" y="2234"/>
                  </a:lnTo>
                  <a:cubicBezTo>
                    <a:pt x="5871" y="2031"/>
                    <a:pt x="5920" y="1436"/>
                    <a:pt x="5969" y="1310"/>
                  </a:cubicBezTo>
                  <a:cubicBezTo>
                    <a:pt x="5987" y="1254"/>
                    <a:pt x="6039" y="1212"/>
                    <a:pt x="6099" y="1205"/>
                  </a:cubicBezTo>
                  <a:cubicBezTo>
                    <a:pt x="6107" y="1203"/>
                    <a:pt x="6116" y="1202"/>
                    <a:pt x="6125" y="1202"/>
                  </a:cubicBezTo>
                  <a:cubicBezTo>
                    <a:pt x="6134" y="1202"/>
                    <a:pt x="6142" y="1203"/>
                    <a:pt x="6151" y="1205"/>
                  </a:cubicBezTo>
                  <a:lnTo>
                    <a:pt x="6158" y="1205"/>
                  </a:lnTo>
                  <a:cubicBezTo>
                    <a:pt x="6141" y="1131"/>
                    <a:pt x="6116" y="1058"/>
                    <a:pt x="6085" y="988"/>
                  </a:cubicBezTo>
                  <a:lnTo>
                    <a:pt x="6081" y="981"/>
                  </a:lnTo>
                  <a:lnTo>
                    <a:pt x="6074" y="967"/>
                  </a:lnTo>
                  <a:lnTo>
                    <a:pt x="6064" y="935"/>
                  </a:lnTo>
                  <a:cubicBezTo>
                    <a:pt x="6046" y="897"/>
                    <a:pt x="6029" y="862"/>
                    <a:pt x="6011" y="827"/>
                  </a:cubicBezTo>
                  <a:lnTo>
                    <a:pt x="6008" y="816"/>
                  </a:lnTo>
                  <a:lnTo>
                    <a:pt x="6001" y="809"/>
                  </a:lnTo>
                  <a:cubicBezTo>
                    <a:pt x="5987" y="778"/>
                    <a:pt x="5969" y="750"/>
                    <a:pt x="5955" y="725"/>
                  </a:cubicBezTo>
                  <a:cubicBezTo>
                    <a:pt x="5945" y="707"/>
                    <a:pt x="5934" y="693"/>
                    <a:pt x="5927" y="679"/>
                  </a:cubicBezTo>
                  <a:lnTo>
                    <a:pt x="5924" y="676"/>
                  </a:lnTo>
                  <a:cubicBezTo>
                    <a:pt x="5878" y="620"/>
                    <a:pt x="5479" y="452"/>
                    <a:pt x="5304" y="403"/>
                  </a:cubicBezTo>
                  <a:cubicBezTo>
                    <a:pt x="5290" y="399"/>
                    <a:pt x="5276" y="396"/>
                    <a:pt x="5265" y="392"/>
                  </a:cubicBezTo>
                  <a:cubicBezTo>
                    <a:pt x="5181" y="371"/>
                    <a:pt x="5104" y="336"/>
                    <a:pt x="5031" y="294"/>
                  </a:cubicBezTo>
                  <a:cubicBezTo>
                    <a:pt x="4940" y="252"/>
                    <a:pt x="4835" y="196"/>
                    <a:pt x="4772" y="196"/>
                  </a:cubicBezTo>
                  <a:lnTo>
                    <a:pt x="4709" y="196"/>
                  </a:lnTo>
                  <a:lnTo>
                    <a:pt x="4702" y="193"/>
                  </a:lnTo>
                  <a:lnTo>
                    <a:pt x="4691" y="189"/>
                  </a:lnTo>
                  <a:lnTo>
                    <a:pt x="4681" y="186"/>
                  </a:lnTo>
                  <a:lnTo>
                    <a:pt x="4670" y="179"/>
                  </a:lnTo>
                  <a:lnTo>
                    <a:pt x="4660" y="175"/>
                  </a:lnTo>
                  <a:lnTo>
                    <a:pt x="4649" y="168"/>
                  </a:lnTo>
                  <a:lnTo>
                    <a:pt x="4635" y="165"/>
                  </a:lnTo>
                  <a:lnTo>
                    <a:pt x="4621" y="158"/>
                  </a:lnTo>
                  <a:lnTo>
                    <a:pt x="4611" y="151"/>
                  </a:lnTo>
                  <a:lnTo>
                    <a:pt x="4593" y="140"/>
                  </a:lnTo>
                  <a:lnTo>
                    <a:pt x="4579" y="133"/>
                  </a:lnTo>
                  <a:lnTo>
                    <a:pt x="4565" y="123"/>
                  </a:lnTo>
                  <a:lnTo>
                    <a:pt x="4548" y="112"/>
                  </a:lnTo>
                  <a:lnTo>
                    <a:pt x="4530" y="102"/>
                  </a:lnTo>
                  <a:lnTo>
                    <a:pt x="4513" y="91"/>
                  </a:lnTo>
                  <a:lnTo>
                    <a:pt x="4492" y="77"/>
                  </a:lnTo>
                  <a:lnTo>
                    <a:pt x="4474" y="67"/>
                  </a:lnTo>
                  <a:lnTo>
                    <a:pt x="4453" y="49"/>
                  </a:lnTo>
                  <a:lnTo>
                    <a:pt x="4432" y="35"/>
                  </a:lnTo>
                  <a:lnTo>
                    <a:pt x="4408" y="18"/>
                  </a:lnTo>
                  <a:lnTo>
                    <a:pt x="4383" y="4"/>
                  </a:lnTo>
                  <a:lnTo>
                    <a:pt x="438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7" name="Google Shape;4547;p57"/>
            <p:cNvSpPr/>
            <p:nvPr/>
          </p:nvSpPr>
          <p:spPr>
            <a:xfrm>
              <a:off x="2229915" y="217699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8" name="Google Shape;4548;p57"/>
            <p:cNvSpPr/>
            <p:nvPr/>
          </p:nvSpPr>
          <p:spPr>
            <a:xfrm>
              <a:off x="2229250" y="2175661"/>
              <a:ext cx="109" cy="109"/>
            </a:xfrm>
            <a:custGeom>
              <a:rect b="b" l="l" r="r" t="t"/>
              <a:pathLst>
                <a:path extrusionOk="0" h="8" w="8">
                  <a:moveTo>
                    <a:pt x="1" y="0"/>
                  </a:move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49" name="Google Shape;4549;p57"/>
            <p:cNvSpPr/>
            <p:nvPr/>
          </p:nvSpPr>
          <p:spPr>
            <a:xfrm>
              <a:off x="2230065" y="2177412"/>
              <a:ext cx="14" cy="68"/>
            </a:xfrm>
            <a:custGeom>
              <a:rect b="b" l="l" r="r" t="t"/>
              <a:pathLst>
                <a:path extrusionOk="0" h="5" w="1">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0" name="Google Shape;4550;p57"/>
            <p:cNvSpPr/>
            <p:nvPr/>
          </p:nvSpPr>
          <p:spPr>
            <a:xfrm>
              <a:off x="2229494" y="2175892"/>
              <a:ext cx="95" cy="109"/>
            </a:xfrm>
            <a:custGeom>
              <a:rect b="b" l="l" r="r" t="t"/>
              <a:pathLst>
                <a:path extrusionOk="0" h="8" w="7">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1" name="Google Shape;4551;p57"/>
            <p:cNvSpPr/>
            <p:nvPr/>
          </p:nvSpPr>
          <p:spPr>
            <a:xfrm>
              <a:off x="2228965" y="2175566"/>
              <a:ext cx="244" cy="54"/>
            </a:xfrm>
            <a:custGeom>
              <a:rect b="b" l="l" r="r" t="t"/>
              <a:pathLst>
                <a:path extrusionOk="0" h="4" w="18">
                  <a:moveTo>
                    <a:pt x="1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2" name="Google Shape;4552;p57"/>
            <p:cNvSpPr/>
            <p:nvPr/>
          </p:nvSpPr>
          <p:spPr>
            <a:xfrm>
              <a:off x="2230010" y="217718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3" name="Google Shape;4553;p57"/>
            <p:cNvSpPr/>
            <p:nvPr/>
          </p:nvSpPr>
          <p:spPr>
            <a:xfrm>
              <a:off x="2229915" y="21768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4" name="Google Shape;4554;p57"/>
            <p:cNvSpPr/>
            <p:nvPr/>
          </p:nvSpPr>
          <p:spPr>
            <a:xfrm>
              <a:off x="2229793" y="2176353"/>
              <a:ext cx="95" cy="177"/>
            </a:xfrm>
            <a:custGeom>
              <a:rect b="b" l="l" r="r" t="t"/>
              <a:pathLst>
                <a:path extrusionOk="0" h="13" w="7">
                  <a:moveTo>
                    <a:pt x="2" y="1"/>
                  </a:moveTo>
                  <a:cubicBezTo>
                    <a:pt x="1" y="1"/>
                    <a:pt x="6" y="9"/>
                    <a:pt x="6" y="12"/>
                  </a:cubicBezTo>
                  <a:cubicBezTo>
                    <a:pt x="6" y="9"/>
                    <a:pt x="6" y="5"/>
                    <a:pt x="3" y="2"/>
                  </a:cubicBezTo>
                  <a:cubicBezTo>
                    <a:pt x="2" y="1"/>
                    <a:pt x="2" y="1"/>
                    <a:pt x="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5" name="Google Shape;4555;p57"/>
            <p:cNvSpPr/>
            <p:nvPr/>
          </p:nvSpPr>
          <p:spPr>
            <a:xfrm>
              <a:off x="2229684" y="2176082"/>
              <a:ext cx="109" cy="163"/>
            </a:xfrm>
            <a:custGeom>
              <a:rect b="b" l="l" r="r" t="t"/>
              <a:pathLst>
                <a:path extrusionOk="0" h="12" w="8">
                  <a:moveTo>
                    <a:pt x="7" y="11"/>
                  </a:moveTo>
                  <a:cubicBezTo>
                    <a:pt x="4" y="8"/>
                    <a:pt x="4" y="4"/>
                    <a:pt x="0" y="1"/>
                  </a:cubicBezTo>
                  <a:cubicBezTo>
                    <a:pt x="4" y="4"/>
                    <a:pt x="4" y="8"/>
                    <a:pt x="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6" name="Google Shape;4556;p57"/>
            <p:cNvSpPr/>
            <p:nvPr/>
          </p:nvSpPr>
          <p:spPr>
            <a:xfrm>
              <a:off x="2218836" y="2175172"/>
              <a:ext cx="10142" cy="733"/>
            </a:xfrm>
            <a:custGeom>
              <a:rect b="b" l="l" r="r" t="t"/>
              <a:pathLst>
                <a:path extrusionOk="0" h="54" w="747">
                  <a:moveTo>
                    <a:pt x="536" y="0"/>
                  </a:moveTo>
                  <a:cubicBezTo>
                    <a:pt x="381" y="0"/>
                    <a:pt x="180" y="25"/>
                    <a:pt x="1" y="54"/>
                  </a:cubicBezTo>
                  <a:cubicBezTo>
                    <a:pt x="165" y="28"/>
                    <a:pt x="375" y="2"/>
                    <a:pt x="539" y="2"/>
                  </a:cubicBezTo>
                  <a:cubicBezTo>
                    <a:pt x="626" y="2"/>
                    <a:pt x="700" y="10"/>
                    <a:pt x="747" y="29"/>
                  </a:cubicBezTo>
                  <a:cubicBezTo>
                    <a:pt x="700" y="8"/>
                    <a:pt x="626" y="0"/>
                    <a:pt x="5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7" name="Google Shape;4557;p57"/>
            <p:cNvSpPr/>
            <p:nvPr/>
          </p:nvSpPr>
          <p:spPr>
            <a:xfrm>
              <a:off x="2261483" y="2161065"/>
              <a:ext cx="5051" cy="149"/>
            </a:xfrm>
            <a:custGeom>
              <a:rect b="b" l="l" r="r" t="t"/>
              <a:pathLst>
                <a:path extrusionOk="0" h="11" w="372">
                  <a:moveTo>
                    <a:pt x="0" y="11"/>
                  </a:moveTo>
                  <a:lnTo>
                    <a:pt x="371" y="0"/>
                  </a:lnTo>
                  <a:lnTo>
                    <a:pt x="3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8" name="Google Shape;4558;p57"/>
            <p:cNvSpPr/>
            <p:nvPr/>
          </p:nvSpPr>
          <p:spPr>
            <a:xfrm>
              <a:off x="2231816" y="2177032"/>
              <a:ext cx="584" cy="109"/>
            </a:xfrm>
            <a:custGeom>
              <a:rect b="b" l="l" r="r" t="t"/>
              <a:pathLst>
                <a:path extrusionOk="0" h="8" w="43">
                  <a:moveTo>
                    <a:pt x="1" y="8"/>
                  </a:moveTo>
                  <a:cubicBezTo>
                    <a:pt x="15" y="4"/>
                    <a:pt x="32" y="4"/>
                    <a:pt x="43" y="1"/>
                  </a:cubicBezTo>
                  <a:cubicBezTo>
                    <a:pt x="32" y="4"/>
                    <a:pt x="15"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59" name="Google Shape;4559;p57"/>
            <p:cNvSpPr/>
            <p:nvPr/>
          </p:nvSpPr>
          <p:spPr>
            <a:xfrm>
              <a:off x="2231056" y="2177127"/>
              <a:ext cx="638" cy="109"/>
            </a:xfrm>
            <a:custGeom>
              <a:rect b="b" l="l" r="r" t="t"/>
              <a:pathLst>
                <a:path extrusionOk="0" h="8" w="47">
                  <a:moveTo>
                    <a:pt x="1" y="8"/>
                  </a:moveTo>
                  <a:lnTo>
                    <a:pt x="4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0" name="Google Shape;4560;p57"/>
            <p:cNvSpPr/>
            <p:nvPr/>
          </p:nvSpPr>
          <p:spPr>
            <a:xfrm>
              <a:off x="2230105" y="2177277"/>
              <a:ext cx="774" cy="204"/>
            </a:xfrm>
            <a:custGeom>
              <a:rect b="b" l="l" r="r" t="t"/>
              <a:pathLst>
                <a:path extrusionOk="0" h="15" w="57">
                  <a:moveTo>
                    <a:pt x="57"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1" name="Google Shape;4561;p57"/>
            <p:cNvSpPr/>
            <p:nvPr/>
          </p:nvSpPr>
          <p:spPr>
            <a:xfrm>
              <a:off x="2232536" y="2177032"/>
              <a:ext cx="489" cy="14"/>
            </a:xfrm>
            <a:custGeom>
              <a:rect b="b" l="l" r="r" t="t"/>
              <a:pathLst>
                <a:path extrusionOk="0" h="1" w="36">
                  <a:moveTo>
                    <a:pt x="0" y="1"/>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2" name="Google Shape;4562;p57"/>
            <p:cNvSpPr/>
            <p:nvPr/>
          </p:nvSpPr>
          <p:spPr>
            <a:xfrm>
              <a:off x="2233106" y="2176991"/>
              <a:ext cx="434" cy="14"/>
            </a:xfrm>
            <a:custGeom>
              <a:rect b="b" l="l" r="r" t="t"/>
              <a:pathLst>
                <a:path extrusionOk="0" h="1" w="32">
                  <a:moveTo>
                    <a:pt x="0" y="0"/>
                  </a:moveTo>
                  <a:cubicBezTo>
                    <a:pt x="11" y="0"/>
                    <a:pt x="21" y="0"/>
                    <a:pt x="32" y="0"/>
                  </a:cubicBezTo>
                  <a:cubicBezTo>
                    <a:pt x="21"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3" name="Google Shape;4563;p57"/>
            <p:cNvSpPr/>
            <p:nvPr/>
          </p:nvSpPr>
          <p:spPr>
            <a:xfrm>
              <a:off x="2258672" y="2052499"/>
              <a:ext cx="12464" cy="10170"/>
            </a:xfrm>
            <a:custGeom>
              <a:rect b="b" l="l" r="r" t="t"/>
              <a:pathLst>
                <a:path extrusionOk="0" h="749" w="918">
                  <a:moveTo>
                    <a:pt x="757" y="0"/>
                  </a:moveTo>
                  <a:lnTo>
                    <a:pt x="760" y="14"/>
                  </a:lnTo>
                  <a:lnTo>
                    <a:pt x="718" y="28"/>
                  </a:lnTo>
                  <a:lnTo>
                    <a:pt x="715" y="28"/>
                  </a:lnTo>
                  <a:cubicBezTo>
                    <a:pt x="634" y="53"/>
                    <a:pt x="589" y="70"/>
                    <a:pt x="561" y="81"/>
                  </a:cubicBezTo>
                  <a:lnTo>
                    <a:pt x="550" y="81"/>
                  </a:lnTo>
                  <a:lnTo>
                    <a:pt x="533" y="88"/>
                  </a:lnTo>
                  <a:lnTo>
                    <a:pt x="526" y="95"/>
                  </a:lnTo>
                  <a:lnTo>
                    <a:pt x="501" y="105"/>
                  </a:lnTo>
                  <a:lnTo>
                    <a:pt x="491" y="109"/>
                  </a:lnTo>
                  <a:lnTo>
                    <a:pt x="473" y="119"/>
                  </a:lnTo>
                  <a:lnTo>
                    <a:pt x="466" y="123"/>
                  </a:lnTo>
                  <a:lnTo>
                    <a:pt x="449" y="130"/>
                  </a:lnTo>
                  <a:lnTo>
                    <a:pt x="438" y="130"/>
                  </a:lnTo>
                  <a:lnTo>
                    <a:pt x="421" y="137"/>
                  </a:lnTo>
                  <a:lnTo>
                    <a:pt x="410" y="140"/>
                  </a:lnTo>
                  <a:lnTo>
                    <a:pt x="386" y="144"/>
                  </a:lnTo>
                  <a:lnTo>
                    <a:pt x="382" y="144"/>
                  </a:lnTo>
                  <a:cubicBezTo>
                    <a:pt x="372" y="144"/>
                    <a:pt x="361" y="147"/>
                    <a:pt x="347" y="147"/>
                  </a:cubicBezTo>
                  <a:lnTo>
                    <a:pt x="256" y="147"/>
                  </a:lnTo>
                  <a:cubicBezTo>
                    <a:pt x="249" y="151"/>
                    <a:pt x="242" y="158"/>
                    <a:pt x="235" y="165"/>
                  </a:cubicBezTo>
                  <a:lnTo>
                    <a:pt x="232" y="168"/>
                  </a:lnTo>
                  <a:lnTo>
                    <a:pt x="214" y="179"/>
                  </a:lnTo>
                  <a:lnTo>
                    <a:pt x="207" y="182"/>
                  </a:lnTo>
                  <a:cubicBezTo>
                    <a:pt x="200" y="186"/>
                    <a:pt x="193" y="189"/>
                    <a:pt x="186" y="193"/>
                  </a:cubicBezTo>
                  <a:cubicBezTo>
                    <a:pt x="130" y="210"/>
                    <a:pt x="113" y="371"/>
                    <a:pt x="120" y="476"/>
                  </a:cubicBezTo>
                  <a:lnTo>
                    <a:pt x="127" y="539"/>
                  </a:lnTo>
                  <a:lnTo>
                    <a:pt x="60" y="546"/>
                  </a:lnTo>
                  <a:cubicBezTo>
                    <a:pt x="43" y="550"/>
                    <a:pt x="1" y="564"/>
                    <a:pt x="1" y="638"/>
                  </a:cubicBezTo>
                  <a:lnTo>
                    <a:pt x="1" y="648"/>
                  </a:lnTo>
                  <a:lnTo>
                    <a:pt x="1" y="652"/>
                  </a:lnTo>
                  <a:lnTo>
                    <a:pt x="1" y="659"/>
                  </a:lnTo>
                  <a:lnTo>
                    <a:pt x="1" y="662"/>
                  </a:lnTo>
                  <a:lnTo>
                    <a:pt x="1" y="669"/>
                  </a:lnTo>
                  <a:lnTo>
                    <a:pt x="1" y="676"/>
                  </a:lnTo>
                  <a:cubicBezTo>
                    <a:pt x="1" y="676"/>
                    <a:pt x="1" y="680"/>
                    <a:pt x="1" y="683"/>
                  </a:cubicBezTo>
                  <a:lnTo>
                    <a:pt x="4" y="687"/>
                  </a:lnTo>
                  <a:cubicBezTo>
                    <a:pt x="4" y="690"/>
                    <a:pt x="8" y="694"/>
                    <a:pt x="8" y="697"/>
                  </a:cubicBezTo>
                  <a:lnTo>
                    <a:pt x="15" y="701"/>
                  </a:lnTo>
                  <a:lnTo>
                    <a:pt x="22" y="711"/>
                  </a:lnTo>
                  <a:lnTo>
                    <a:pt x="29" y="715"/>
                  </a:lnTo>
                  <a:lnTo>
                    <a:pt x="36" y="722"/>
                  </a:lnTo>
                  <a:lnTo>
                    <a:pt x="46" y="729"/>
                  </a:lnTo>
                  <a:lnTo>
                    <a:pt x="53" y="732"/>
                  </a:lnTo>
                  <a:lnTo>
                    <a:pt x="148" y="732"/>
                  </a:lnTo>
                  <a:lnTo>
                    <a:pt x="172" y="736"/>
                  </a:lnTo>
                  <a:lnTo>
                    <a:pt x="190" y="736"/>
                  </a:lnTo>
                  <a:lnTo>
                    <a:pt x="228" y="739"/>
                  </a:lnTo>
                  <a:cubicBezTo>
                    <a:pt x="259" y="745"/>
                    <a:pt x="287" y="749"/>
                    <a:pt x="311" y="749"/>
                  </a:cubicBezTo>
                  <a:cubicBezTo>
                    <a:pt x="354" y="749"/>
                    <a:pt x="385" y="739"/>
                    <a:pt x="403" y="722"/>
                  </a:cubicBezTo>
                  <a:cubicBezTo>
                    <a:pt x="424" y="701"/>
                    <a:pt x="435" y="673"/>
                    <a:pt x="431" y="645"/>
                  </a:cubicBezTo>
                  <a:lnTo>
                    <a:pt x="424" y="568"/>
                  </a:lnTo>
                  <a:lnTo>
                    <a:pt x="498" y="571"/>
                  </a:lnTo>
                  <a:lnTo>
                    <a:pt x="501" y="571"/>
                  </a:lnTo>
                  <a:cubicBezTo>
                    <a:pt x="531" y="572"/>
                    <a:pt x="560" y="573"/>
                    <a:pt x="590" y="573"/>
                  </a:cubicBezTo>
                  <a:cubicBezTo>
                    <a:pt x="641" y="573"/>
                    <a:pt x="693" y="571"/>
                    <a:pt x="746" y="564"/>
                  </a:cubicBezTo>
                  <a:cubicBezTo>
                    <a:pt x="890" y="546"/>
                    <a:pt x="907" y="511"/>
                    <a:pt x="907" y="511"/>
                  </a:cubicBezTo>
                  <a:cubicBezTo>
                    <a:pt x="918" y="445"/>
                    <a:pt x="890" y="347"/>
                    <a:pt x="862" y="273"/>
                  </a:cubicBezTo>
                  <a:cubicBezTo>
                    <a:pt x="848" y="238"/>
                    <a:pt x="837" y="207"/>
                    <a:pt x="827" y="189"/>
                  </a:cubicBezTo>
                  <a:lnTo>
                    <a:pt x="823" y="186"/>
                  </a:lnTo>
                  <a:lnTo>
                    <a:pt x="7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4" name="Google Shape;4564;p57"/>
            <p:cNvSpPr/>
            <p:nvPr/>
          </p:nvSpPr>
          <p:spPr>
            <a:xfrm>
              <a:off x="2348080" y="1953764"/>
              <a:ext cx="75016" cy="100080"/>
            </a:xfrm>
            <a:custGeom>
              <a:rect b="b" l="l" r="r" t="t"/>
              <a:pathLst>
                <a:path extrusionOk="0" h="7371" w="5525">
                  <a:moveTo>
                    <a:pt x="5401" y="0"/>
                  </a:moveTo>
                  <a:cubicBezTo>
                    <a:pt x="5350" y="0"/>
                    <a:pt x="5302" y="31"/>
                    <a:pt x="5283" y="82"/>
                  </a:cubicBezTo>
                  <a:cubicBezTo>
                    <a:pt x="5171" y="327"/>
                    <a:pt x="4391" y="442"/>
                    <a:pt x="3999" y="449"/>
                  </a:cubicBezTo>
                  <a:cubicBezTo>
                    <a:pt x="3589" y="456"/>
                    <a:pt x="3319" y="491"/>
                    <a:pt x="3165" y="635"/>
                  </a:cubicBezTo>
                  <a:cubicBezTo>
                    <a:pt x="3096" y="702"/>
                    <a:pt x="2999" y="718"/>
                    <a:pt x="2895" y="718"/>
                  </a:cubicBezTo>
                  <a:cubicBezTo>
                    <a:pt x="2851" y="718"/>
                    <a:pt x="2807" y="715"/>
                    <a:pt x="2763" y="712"/>
                  </a:cubicBezTo>
                  <a:cubicBezTo>
                    <a:pt x="2723" y="710"/>
                    <a:pt x="2683" y="707"/>
                    <a:pt x="2644" y="707"/>
                  </a:cubicBezTo>
                  <a:cubicBezTo>
                    <a:pt x="2564" y="707"/>
                    <a:pt x="2494" y="717"/>
                    <a:pt x="2458" y="757"/>
                  </a:cubicBezTo>
                  <a:cubicBezTo>
                    <a:pt x="2369" y="862"/>
                    <a:pt x="2156" y="955"/>
                    <a:pt x="1935" y="955"/>
                  </a:cubicBezTo>
                  <a:cubicBezTo>
                    <a:pt x="1904" y="955"/>
                    <a:pt x="1873" y="954"/>
                    <a:pt x="1842" y="950"/>
                  </a:cubicBezTo>
                  <a:cubicBezTo>
                    <a:pt x="1671" y="932"/>
                    <a:pt x="1516" y="827"/>
                    <a:pt x="1443" y="670"/>
                  </a:cubicBezTo>
                  <a:cubicBezTo>
                    <a:pt x="1397" y="568"/>
                    <a:pt x="1324" y="481"/>
                    <a:pt x="1233" y="414"/>
                  </a:cubicBezTo>
                  <a:lnTo>
                    <a:pt x="1219" y="432"/>
                  </a:lnTo>
                  <a:lnTo>
                    <a:pt x="1205" y="446"/>
                  </a:lnTo>
                  <a:cubicBezTo>
                    <a:pt x="1149" y="505"/>
                    <a:pt x="1096" y="572"/>
                    <a:pt x="1051" y="638"/>
                  </a:cubicBezTo>
                  <a:lnTo>
                    <a:pt x="1054" y="645"/>
                  </a:lnTo>
                  <a:cubicBezTo>
                    <a:pt x="988" y="740"/>
                    <a:pt x="981" y="778"/>
                    <a:pt x="977" y="785"/>
                  </a:cubicBezTo>
                  <a:cubicBezTo>
                    <a:pt x="1051" y="939"/>
                    <a:pt x="1142" y="1083"/>
                    <a:pt x="1247" y="1212"/>
                  </a:cubicBezTo>
                  <a:lnTo>
                    <a:pt x="1257" y="1223"/>
                  </a:lnTo>
                  <a:cubicBezTo>
                    <a:pt x="1264" y="1233"/>
                    <a:pt x="1275" y="1240"/>
                    <a:pt x="1285" y="1247"/>
                  </a:cubicBezTo>
                  <a:cubicBezTo>
                    <a:pt x="1334" y="1275"/>
                    <a:pt x="1376" y="1310"/>
                    <a:pt x="1411" y="1356"/>
                  </a:cubicBezTo>
                  <a:lnTo>
                    <a:pt x="1460" y="1408"/>
                  </a:lnTo>
                  <a:cubicBezTo>
                    <a:pt x="1513" y="1468"/>
                    <a:pt x="1593" y="1559"/>
                    <a:pt x="1636" y="1569"/>
                  </a:cubicBezTo>
                  <a:cubicBezTo>
                    <a:pt x="1751" y="1594"/>
                    <a:pt x="2367" y="1804"/>
                    <a:pt x="2749" y="1958"/>
                  </a:cubicBezTo>
                  <a:cubicBezTo>
                    <a:pt x="3155" y="2126"/>
                    <a:pt x="3396" y="2126"/>
                    <a:pt x="3473" y="2126"/>
                  </a:cubicBezTo>
                  <a:cubicBezTo>
                    <a:pt x="3554" y="2126"/>
                    <a:pt x="3729" y="2137"/>
                    <a:pt x="3764" y="2231"/>
                  </a:cubicBezTo>
                  <a:cubicBezTo>
                    <a:pt x="3771" y="2259"/>
                    <a:pt x="3778" y="2312"/>
                    <a:pt x="3708" y="2364"/>
                  </a:cubicBezTo>
                  <a:cubicBezTo>
                    <a:pt x="3610" y="2441"/>
                    <a:pt x="2444" y="3617"/>
                    <a:pt x="2262" y="3814"/>
                  </a:cubicBezTo>
                  <a:cubicBezTo>
                    <a:pt x="2152" y="3932"/>
                    <a:pt x="2061" y="3953"/>
                    <a:pt x="1931" y="3953"/>
                  </a:cubicBezTo>
                  <a:cubicBezTo>
                    <a:pt x="1896" y="3953"/>
                    <a:pt x="1859" y="3952"/>
                    <a:pt x="1818" y="3950"/>
                  </a:cubicBezTo>
                  <a:cubicBezTo>
                    <a:pt x="1758" y="3947"/>
                    <a:pt x="1692" y="3943"/>
                    <a:pt x="1608" y="3943"/>
                  </a:cubicBezTo>
                  <a:cubicBezTo>
                    <a:pt x="1404" y="3943"/>
                    <a:pt x="1229" y="4090"/>
                    <a:pt x="1100" y="4199"/>
                  </a:cubicBezTo>
                  <a:cubicBezTo>
                    <a:pt x="1015" y="4271"/>
                    <a:pt x="954" y="4318"/>
                    <a:pt x="895" y="4318"/>
                  </a:cubicBezTo>
                  <a:cubicBezTo>
                    <a:pt x="891" y="4318"/>
                    <a:pt x="887" y="4318"/>
                    <a:pt x="883" y="4318"/>
                  </a:cubicBezTo>
                  <a:cubicBezTo>
                    <a:pt x="767" y="4325"/>
                    <a:pt x="655" y="4342"/>
                    <a:pt x="543" y="4370"/>
                  </a:cubicBezTo>
                  <a:lnTo>
                    <a:pt x="536" y="4370"/>
                  </a:lnTo>
                  <a:lnTo>
                    <a:pt x="512" y="4374"/>
                  </a:lnTo>
                  <a:lnTo>
                    <a:pt x="494" y="4377"/>
                  </a:lnTo>
                  <a:lnTo>
                    <a:pt x="487" y="4377"/>
                  </a:lnTo>
                  <a:lnTo>
                    <a:pt x="239" y="4738"/>
                  </a:lnTo>
                  <a:lnTo>
                    <a:pt x="1" y="5112"/>
                  </a:lnTo>
                  <a:lnTo>
                    <a:pt x="29" y="7034"/>
                  </a:lnTo>
                  <a:lnTo>
                    <a:pt x="239" y="7370"/>
                  </a:lnTo>
                  <a:cubicBezTo>
                    <a:pt x="400" y="7174"/>
                    <a:pt x="669" y="6901"/>
                    <a:pt x="953" y="6611"/>
                  </a:cubicBezTo>
                  <a:cubicBezTo>
                    <a:pt x="1107" y="6457"/>
                    <a:pt x="1261" y="6299"/>
                    <a:pt x="1401" y="6152"/>
                  </a:cubicBezTo>
                  <a:cubicBezTo>
                    <a:pt x="1863" y="5669"/>
                    <a:pt x="2105" y="5546"/>
                    <a:pt x="2360" y="5417"/>
                  </a:cubicBezTo>
                  <a:lnTo>
                    <a:pt x="2374" y="5413"/>
                  </a:lnTo>
                  <a:cubicBezTo>
                    <a:pt x="2626" y="5284"/>
                    <a:pt x="3277" y="4643"/>
                    <a:pt x="3708" y="4097"/>
                  </a:cubicBezTo>
                  <a:cubicBezTo>
                    <a:pt x="3967" y="3768"/>
                    <a:pt x="4289" y="3358"/>
                    <a:pt x="4328" y="3117"/>
                  </a:cubicBezTo>
                  <a:cubicBezTo>
                    <a:pt x="4370" y="2833"/>
                    <a:pt x="4650" y="2473"/>
                    <a:pt x="4832" y="2235"/>
                  </a:cubicBezTo>
                  <a:cubicBezTo>
                    <a:pt x="5028" y="1986"/>
                    <a:pt x="5336" y="1363"/>
                    <a:pt x="5329" y="1195"/>
                  </a:cubicBezTo>
                  <a:cubicBezTo>
                    <a:pt x="5325" y="1093"/>
                    <a:pt x="5364" y="943"/>
                    <a:pt x="5406" y="771"/>
                  </a:cubicBezTo>
                  <a:cubicBezTo>
                    <a:pt x="5458" y="596"/>
                    <a:pt x="5493" y="418"/>
                    <a:pt x="5514" y="236"/>
                  </a:cubicBezTo>
                  <a:cubicBezTo>
                    <a:pt x="5525" y="85"/>
                    <a:pt x="5469" y="15"/>
                    <a:pt x="5416" y="1"/>
                  </a:cubicBezTo>
                  <a:cubicBezTo>
                    <a:pt x="5411" y="0"/>
                    <a:pt x="5406" y="0"/>
                    <a:pt x="54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5" name="Google Shape;4565;p57"/>
            <p:cNvSpPr/>
            <p:nvPr/>
          </p:nvSpPr>
          <p:spPr>
            <a:xfrm>
              <a:off x="1953274" y="1764276"/>
              <a:ext cx="85620" cy="66543"/>
            </a:xfrm>
            <a:custGeom>
              <a:rect b="b" l="l" r="r" t="t"/>
              <a:pathLst>
                <a:path extrusionOk="0" h="4901" w="6306">
                  <a:moveTo>
                    <a:pt x="3903" y="0"/>
                  </a:moveTo>
                  <a:cubicBezTo>
                    <a:pt x="3873" y="0"/>
                    <a:pt x="3846" y="8"/>
                    <a:pt x="3820" y="20"/>
                  </a:cubicBezTo>
                  <a:cubicBezTo>
                    <a:pt x="3750" y="55"/>
                    <a:pt x="3596" y="398"/>
                    <a:pt x="3491" y="626"/>
                  </a:cubicBezTo>
                  <a:cubicBezTo>
                    <a:pt x="3400" y="825"/>
                    <a:pt x="3316" y="1014"/>
                    <a:pt x="3246" y="1116"/>
                  </a:cubicBezTo>
                  <a:cubicBezTo>
                    <a:pt x="3071" y="1372"/>
                    <a:pt x="2595" y="1540"/>
                    <a:pt x="2360" y="1540"/>
                  </a:cubicBezTo>
                  <a:cubicBezTo>
                    <a:pt x="2273" y="1540"/>
                    <a:pt x="2227" y="1620"/>
                    <a:pt x="2161" y="1750"/>
                  </a:cubicBezTo>
                  <a:cubicBezTo>
                    <a:pt x="2122" y="1841"/>
                    <a:pt x="2063" y="1925"/>
                    <a:pt x="1986" y="1995"/>
                  </a:cubicBezTo>
                  <a:cubicBezTo>
                    <a:pt x="1923" y="2047"/>
                    <a:pt x="1898" y="2121"/>
                    <a:pt x="1870" y="2201"/>
                  </a:cubicBezTo>
                  <a:cubicBezTo>
                    <a:pt x="1839" y="2303"/>
                    <a:pt x="1800" y="2415"/>
                    <a:pt x="1678" y="2513"/>
                  </a:cubicBezTo>
                  <a:cubicBezTo>
                    <a:pt x="1520" y="2639"/>
                    <a:pt x="1590" y="3087"/>
                    <a:pt x="1695" y="3262"/>
                  </a:cubicBezTo>
                  <a:cubicBezTo>
                    <a:pt x="1723" y="3315"/>
                    <a:pt x="1727" y="3378"/>
                    <a:pt x="1709" y="3437"/>
                  </a:cubicBezTo>
                  <a:cubicBezTo>
                    <a:pt x="1643" y="3686"/>
                    <a:pt x="1271" y="4106"/>
                    <a:pt x="1026" y="4249"/>
                  </a:cubicBezTo>
                  <a:cubicBezTo>
                    <a:pt x="935" y="4305"/>
                    <a:pt x="858" y="4375"/>
                    <a:pt x="788" y="4456"/>
                  </a:cubicBezTo>
                  <a:cubicBezTo>
                    <a:pt x="655" y="4592"/>
                    <a:pt x="501" y="4750"/>
                    <a:pt x="200" y="4799"/>
                  </a:cubicBezTo>
                  <a:cubicBezTo>
                    <a:pt x="134" y="4813"/>
                    <a:pt x="64" y="4834"/>
                    <a:pt x="1" y="4862"/>
                  </a:cubicBezTo>
                  <a:lnTo>
                    <a:pt x="1937" y="4862"/>
                  </a:lnTo>
                  <a:lnTo>
                    <a:pt x="1972" y="4865"/>
                  </a:lnTo>
                  <a:lnTo>
                    <a:pt x="1986" y="4865"/>
                  </a:lnTo>
                  <a:lnTo>
                    <a:pt x="2017" y="4869"/>
                  </a:lnTo>
                  <a:lnTo>
                    <a:pt x="2024" y="4869"/>
                  </a:lnTo>
                  <a:lnTo>
                    <a:pt x="2056" y="4876"/>
                  </a:lnTo>
                  <a:lnTo>
                    <a:pt x="2063" y="4876"/>
                  </a:lnTo>
                  <a:lnTo>
                    <a:pt x="2087" y="4879"/>
                  </a:lnTo>
                  <a:lnTo>
                    <a:pt x="2098" y="4879"/>
                  </a:lnTo>
                  <a:lnTo>
                    <a:pt x="2115" y="4886"/>
                  </a:lnTo>
                  <a:lnTo>
                    <a:pt x="2126" y="4890"/>
                  </a:lnTo>
                  <a:lnTo>
                    <a:pt x="2143" y="4897"/>
                  </a:lnTo>
                  <a:lnTo>
                    <a:pt x="2150" y="4900"/>
                  </a:lnTo>
                  <a:cubicBezTo>
                    <a:pt x="2147" y="4823"/>
                    <a:pt x="2147" y="4753"/>
                    <a:pt x="2143" y="4694"/>
                  </a:cubicBezTo>
                  <a:cubicBezTo>
                    <a:pt x="2140" y="4473"/>
                    <a:pt x="2140" y="4403"/>
                    <a:pt x="2143" y="4379"/>
                  </a:cubicBezTo>
                  <a:cubicBezTo>
                    <a:pt x="2168" y="4281"/>
                    <a:pt x="2721" y="3955"/>
                    <a:pt x="3050" y="3766"/>
                  </a:cubicBezTo>
                  <a:cubicBezTo>
                    <a:pt x="3104" y="3742"/>
                    <a:pt x="3163" y="3728"/>
                    <a:pt x="3221" y="3728"/>
                  </a:cubicBezTo>
                  <a:cubicBezTo>
                    <a:pt x="3238" y="3728"/>
                    <a:pt x="3254" y="3729"/>
                    <a:pt x="3270" y="3731"/>
                  </a:cubicBezTo>
                  <a:cubicBezTo>
                    <a:pt x="3305" y="3731"/>
                    <a:pt x="3340" y="3731"/>
                    <a:pt x="3372" y="3724"/>
                  </a:cubicBezTo>
                  <a:lnTo>
                    <a:pt x="3372" y="3717"/>
                  </a:lnTo>
                  <a:cubicBezTo>
                    <a:pt x="3372" y="3556"/>
                    <a:pt x="3561" y="3556"/>
                    <a:pt x="3715" y="3556"/>
                  </a:cubicBezTo>
                  <a:cubicBezTo>
                    <a:pt x="3778" y="3556"/>
                    <a:pt x="3845" y="3553"/>
                    <a:pt x="3908" y="3542"/>
                  </a:cubicBezTo>
                  <a:cubicBezTo>
                    <a:pt x="4051" y="3514"/>
                    <a:pt x="4139" y="3420"/>
                    <a:pt x="4139" y="3287"/>
                  </a:cubicBezTo>
                  <a:cubicBezTo>
                    <a:pt x="4139" y="3097"/>
                    <a:pt x="4349" y="3090"/>
                    <a:pt x="4499" y="3087"/>
                  </a:cubicBezTo>
                  <a:cubicBezTo>
                    <a:pt x="4538" y="3087"/>
                    <a:pt x="4576" y="3083"/>
                    <a:pt x="4608" y="3080"/>
                  </a:cubicBezTo>
                  <a:cubicBezTo>
                    <a:pt x="4653" y="3076"/>
                    <a:pt x="4692" y="3048"/>
                    <a:pt x="4713" y="3010"/>
                  </a:cubicBezTo>
                  <a:cubicBezTo>
                    <a:pt x="4744" y="2954"/>
                    <a:pt x="4800" y="2922"/>
                    <a:pt x="4863" y="2919"/>
                  </a:cubicBezTo>
                  <a:cubicBezTo>
                    <a:pt x="4870" y="2880"/>
                    <a:pt x="4870" y="2845"/>
                    <a:pt x="4867" y="2807"/>
                  </a:cubicBezTo>
                  <a:cubicBezTo>
                    <a:pt x="4867" y="2751"/>
                    <a:pt x="4867" y="2695"/>
                    <a:pt x="4870" y="2639"/>
                  </a:cubicBezTo>
                  <a:cubicBezTo>
                    <a:pt x="4887" y="2490"/>
                    <a:pt x="4897" y="2435"/>
                    <a:pt x="5024" y="2435"/>
                  </a:cubicBezTo>
                  <a:cubicBezTo>
                    <a:pt x="5032" y="2435"/>
                    <a:pt x="5040" y="2435"/>
                    <a:pt x="5049" y="2436"/>
                  </a:cubicBezTo>
                  <a:lnTo>
                    <a:pt x="5115" y="2436"/>
                  </a:lnTo>
                  <a:cubicBezTo>
                    <a:pt x="5248" y="2436"/>
                    <a:pt x="5371" y="2362"/>
                    <a:pt x="5371" y="2303"/>
                  </a:cubicBezTo>
                  <a:cubicBezTo>
                    <a:pt x="5371" y="2278"/>
                    <a:pt x="5381" y="2254"/>
                    <a:pt x="5399" y="2236"/>
                  </a:cubicBezTo>
                  <a:cubicBezTo>
                    <a:pt x="5444" y="2196"/>
                    <a:pt x="5543" y="2180"/>
                    <a:pt x="5709" y="2180"/>
                  </a:cubicBezTo>
                  <a:cubicBezTo>
                    <a:pt x="5816" y="2180"/>
                    <a:pt x="5951" y="2187"/>
                    <a:pt x="6117" y="2198"/>
                  </a:cubicBezTo>
                  <a:cubicBezTo>
                    <a:pt x="6166" y="2198"/>
                    <a:pt x="6208" y="2201"/>
                    <a:pt x="6229" y="2201"/>
                  </a:cubicBezTo>
                  <a:lnTo>
                    <a:pt x="6239" y="2201"/>
                  </a:lnTo>
                  <a:cubicBezTo>
                    <a:pt x="6242" y="2202"/>
                    <a:pt x="6244" y="2202"/>
                    <a:pt x="6246" y="2202"/>
                  </a:cubicBezTo>
                  <a:cubicBezTo>
                    <a:pt x="6258" y="2202"/>
                    <a:pt x="6269" y="2195"/>
                    <a:pt x="6278" y="2184"/>
                  </a:cubicBezTo>
                  <a:cubicBezTo>
                    <a:pt x="6299" y="2149"/>
                    <a:pt x="6306" y="2107"/>
                    <a:pt x="6299" y="2068"/>
                  </a:cubicBezTo>
                  <a:cubicBezTo>
                    <a:pt x="6274" y="1942"/>
                    <a:pt x="6187" y="1753"/>
                    <a:pt x="6138" y="1746"/>
                  </a:cubicBezTo>
                  <a:cubicBezTo>
                    <a:pt x="6001" y="1722"/>
                    <a:pt x="6019" y="1554"/>
                    <a:pt x="6036" y="1375"/>
                  </a:cubicBezTo>
                  <a:cubicBezTo>
                    <a:pt x="6040" y="1309"/>
                    <a:pt x="6047" y="1242"/>
                    <a:pt x="6047" y="1183"/>
                  </a:cubicBezTo>
                  <a:cubicBezTo>
                    <a:pt x="6047" y="944"/>
                    <a:pt x="6005" y="783"/>
                    <a:pt x="5900" y="650"/>
                  </a:cubicBezTo>
                  <a:cubicBezTo>
                    <a:pt x="5896" y="643"/>
                    <a:pt x="5889" y="636"/>
                    <a:pt x="5886" y="629"/>
                  </a:cubicBezTo>
                  <a:lnTo>
                    <a:pt x="5882" y="622"/>
                  </a:lnTo>
                  <a:cubicBezTo>
                    <a:pt x="5875" y="615"/>
                    <a:pt x="5872" y="605"/>
                    <a:pt x="5865" y="598"/>
                  </a:cubicBezTo>
                  <a:lnTo>
                    <a:pt x="5861" y="591"/>
                  </a:lnTo>
                  <a:cubicBezTo>
                    <a:pt x="5854" y="580"/>
                    <a:pt x="5851" y="566"/>
                    <a:pt x="5844" y="556"/>
                  </a:cubicBezTo>
                  <a:lnTo>
                    <a:pt x="5844" y="552"/>
                  </a:lnTo>
                  <a:cubicBezTo>
                    <a:pt x="5837" y="538"/>
                    <a:pt x="5830" y="524"/>
                    <a:pt x="5823" y="510"/>
                  </a:cubicBezTo>
                  <a:lnTo>
                    <a:pt x="5823" y="507"/>
                  </a:lnTo>
                  <a:cubicBezTo>
                    <a:pt x="5717" y="493"/>
                    <a:pt x="5619" y="468"/>
                    <a:pt x="5521" y="430"/>
                  </a:cubicBezTo>
                  <a:cubicBezTo>
                    <a:pt x="5427" y="395"/>
                    <a:pt x="5329" y="370"/>
                    <a:pt x="5227" y="360"/>
                  </a:cubicBezTo>
                  <a:cubicBezTo>
                    <a:pt x="5143" y="360"/>
                    <a:pt x="5059" y="367"/>
                    <a:pt x="4975" y="377"/>
                  </a:cubicBezTo>
                  <a:cubicBezTo>
                    <a:pt x="4881" y="388"/>
                    <a:pt x="4783" y="398"/>
                    <a:pt x="4687" y="398"/>
                  </a:cubicBezTo>
                  <a:cubicBezTo>
                    <a:pt x="4520" y="398"/>
                    <a:pt x="4362" y="366"/>
                    <a:pt x="4251" y="241"/>
                  </a:cubicBezTo>
                  <a:cubicBezTo>
                    <a:pt x="4089" y="58"/>
                    <a:pt x="3985" y="0"/>
                    <a:pt x="39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6" name="Google Shape;4566;p57"/>
            <p:cNvSpPr/>
            <p:nvPr/>
          </p:nvSpPr>
          <p:spPr>
            <a:xfrm>
              <a:off x="2104473" y="1751839"/>
              <a:ext cx="29151" cy="57216"/>
            </a:xfrm>
            <a:custGeom>
              <a:rect b="b" l="l" r="r" t="t"/>
              <a:pathLst>
                <a:path extrusionOk="0" h="4214" w="2147">
                  <a:moveTo>
                    <a:pt x="1204" y="1"/>
                  </a:moveTo>
                  <a:cubicBezTo>
                    <a:pt x="1073" y="1"/>
                    <a:pt x="933" y="35"/>
                    <a:pt x="855" y="107"/>
                  </a:cubicBezTo>
                  <a:cubicBezTo>
                    <a:pt x="778" y="173"/>
                    <a:pt x="676" y="208"/>
                    <a:pt x="575" y="208"/>
                  </a:cubicBezTo>
                  <a:lnTo>
                    <a:pt x="571" y="229"/>
                  </a:lnTo>
                  <a:lnTo>
                    <a:pt x="564" y="278"/>
                  </a:lnTo>
                  <a:lnTo>
                    <a:pt x="557" y="324"/>
                  </a:lnTo>
                  <a:cubicBezTo>
                    <a:pt x="557" y="338"/>
                    <a:pt x="554" y="352"/>
                    <a:pt x="554" y="366"/>
                  </a:cubicBezTo>
                  <a:cubicBezTo>
                    <a:pt x="550" y="380"/>
                    <a:pt x="550" y="394"/>
                    <a:pt x="550" y="404"/>
                  </a:cubicBezTo>
                  <a:cubicBezTo>
                    <a:pt x="547" y="418"/>
                    <a:pt x="547" y="432"/>
                    <a:pt x="543" y="446"/>
                  </a:cubicBezTo>
                  <a:cubicBezTo>
                    <a:pt x="543" y="460"/>
                    <a:pt x="543" y="471"/>
                    <a:pt x="540" y="485"/>
                  </a:cubicBezTo>
                  <a:cubicBezTo>
                    <a:pt x="540" y="495"/>
                    <a:pt x="540" y="509"/>
                    <a:pt x="536" y="520"/>
                  </a:cubicBezTo>
                  <a:cubicBezTo>
                    <a:pt x="536" y="534"/>
                    <a:pt x="536" y="544"/>
                    <a:pt x="536" y="555"/>
                  </a:cubicBezTo>
                  <a:cubicBezTo>
                    <a:pt x="533" y="565"/>
                    <a:pt x="536" y="576"/>
                    <a:pt x="533" y="586"/>
                  </a:cubicBezTo>
                  <a:cubicBezTo>
                    <a:pt x="529" y="600"/>
                    <a:pt x="533" y="607"/>
                    <a:pt x="533" y="618"/>
                  </a:cubicBezTo>
                  <a:lnTo>
                    <a:pt x="533" y="649"/>
                  </a:lnTo>
                  <a:lnTo>
                    <a:pt x="533" y="674"/>
                  </a:lnTo>
                  <a:lnTo>
                    <a:pt x="533" y="702"/>
                  </a:lnTo>
                  <a:lnTo>
                    <a:pt x="533" y="726"/>
                  </a:lnTo>
                  <a:lnTo>
                    <a:pt x="533" y="751"/>
                  </a:lnTo>
                  <a:lnTo>
                    <a:pt x="533" y="768"/>
                  </a:lnTo>
                  <a:lnTo>
                    <a:pt x="533" y="793"/>
                  </a:lnTo>
                  <a:lnTo>
                    <a:pt x="533" y="810"/>
                  </a:lnTo>
                  <a:lnTo>
                    <a:pt x="533" y="828"/>
                  </a:lnTo>
                  <a:lnTo>
                    <a:pt x="533" y="845"/>
                  </a:lnTo>
                  <a:lnTo>
                    <a:pt x="533" y="863"/>
                  </a:lnTo>
                  <a:cubicBezTo>
                    <a:pt x="533" y="866"/>
                    <a:pt x="533" y="870"/>
                    <a:pt x="536" y="877"/>
                  </a:cubicBezTo>
                  <a:cubicBezTo>
                    <a:pt x="536" y="880"/>
                    <a:pt x="536" y="884"/>
                    <a:pt x="536" y="887"/>
                  </a:cubicBezTo>
                  <a:cubicBezTo>
                    <a:pt x="540" y="894"/>
                    <a:pt x="536" y="898"/>
                    <a:pt x="540" y="901"/>
                  </a:cubicBezTo>
                  <a:cubicBezTo>
                    <a:pt x="543" y="905"/>
                    <a:pt x="540" y="908"/>
                    <a:pt x="543" y="912"/>
                  </a:cubicBezTo>
                  <a:cubicBezTo>
                    <a:pt x="547" y="915"/>
                    <a:pt x="547" y="919"/>
                    <a:pt x="547" y="922"/>
                  </a:cubicBezTo>
                  <a:lnTo>
                    <a:pt x="550" y="933"/>
                  </a:lnTo>
                  <a:cubicBezTo>
                    <a:pt x="550" y="936"/>
                    <a:pt x="550" y="936"/>
                    <a:pt x="554" y="940"/>
                  </a:cubicBezTo>
                  <a:lnTo>
                    <a:pt x="557" y="947"/>
                  </a:lnTo>
                  <a:cubicBezTo>
                    <a:pt x="557" y="950"/>
                    <a:pt x="561" y="954"/>
                    <a:pt x="564" y="957"/>
                  </a:cubicBezTo>
                  <a:cubicBezTo>
                    <a:pt x="624" y="1062"/>
                    <a:pt x="641" y="1188"/>
                    <a:pt x="603" y="1304"/>
                  </a:cubicBezTo>
                  <a:cubicBezTo>
                    <a:pt x="564" y="1454"/>
                    <a:pt x="470" y="1587"/>
                    <a:pt x="375" y="1636"/>
                  </a:cubicBezTo>
                  <a:cubicBezTo>
                    <a:pt x="333" y="1657"/>
                    <a:pt x="284" y="1727"/>
                    <a:pt x="242" y="1790"/>
                  </a:cubicBezTo>
                  <a:cubicBezTo>
                    <a:pt x="172" y="1888"/>
                    <a:pt x="106" y="1987"/>
                    <a:pt x="8" y="1997"/>
                  </a:cubicBezTo>
                  <a:cubicBezTo>
                    <a:pt x="1" y="2057"/>
                    <a:pt x="11" y="2116"/>
                    <a:pt x="36" y="2172"/>
                  </a:cubicBezTo>
                  <a:cubicBezTo>
                    <a:pt x="81" y="2312"/>
                    <a:pt x="162" y="2421"/>
                    <a:pt x="242" y="2456"/>
                  </a:cubicBezTo>
                  <a:cubicBezTo>
                    <a:pt x="505" y="2568"/>
                    <a:pt x="508" y="2767"/>
                    <a:pt x="508" y="2869"/>
                  </a:cubicBezTo>
                  <a:cubicBezTo>
                    <a:pt x="522" y="2893"/>
                    <a:pt x="610" y="2942"/>
                    <a:pt x="666" y="2974"/>
                  </a:cubicBezTo>
                  <a:cubicBezTo>
                    <a:pt x="764" y="3026"/>
                    <a:pt x="862" y="3082"/>
                    <a:pt x="918" y="3156"/>
                  </a:cubicBezTo>
                  <a:cubicBezTo>
                    <a:pt x="1030" y="3303"/>
                    <a:pt x="1188" y="3936"/>
                    <a:pt x="1188" y="4164"/>
                  </a:cubicBezTo>
                  <a:cubicBezTo>
                    <a:pt x="1188" y="4175"/>
                    <a:pt x="1188" y="4182"/>
                    <a:pt x="1188" y="4192"/>
                  </a:cubicBezTo>
                  <a:lnTo>
                    <a:pt x="1188" y="4199"/>
                  </a:lnTo>
                  <a:cubicBezTo>
                    <a:pt x="1188" y="4203"/>
                    <a:pt x="1188" y="4206"/>
                    <a:pt x="1191" y="4213"/>
                  </a:cubicBezTo>
                  <a:cubicBezTo>
                    <a:pt x="1230" y="4192"/>
                    <a:pt x="1265" y="4168"/>
                    <a:pt x="1300" y="4143"/>
                  </a:cubicBezTo>
                  <a:lnTo>
                    <a:pt x="1317" y="4126"/>
                  </a:lnTo>
                  <a:lnTo>
                    <a:pt x="1321" y="4122"/>
                  </a:lnTo>
                  <a:cubicBezTo>
                    <a:pt x="1324" y="4115"/>
                    <a:pt x="1328" y="4112"/>
                    <a:pt x="1335" y="4105"/>
                  </a:cubicBezTo>
                  <a:lnTo>
                    <a:pt x="1338" y="4101"/>
                  </a:lnTo>
                  <a:cubicBezTo>
                    <a:pt x="1342" y="4094"/>
                    <a:pt x="1349" y="4087"/>
                    <a:pt x="1352" y="4080"/>
                  </a:cubicBezTo>
                  <a:cubicBezTo>
                    <a:pt x="1426" y="3940"/>
                    <a:pt x="1461" y="3740"/>
                    <a:pt x="1447" y="3702"/>
                  </a:cubicBezTo>
                  <a:cubicBezTo>
                    <a:pt x="1398" y="3593"/>
                    <a:pt x="1422" y="3464"/>
                    <a:pt x="1510" y="3383"/>
                  </a:cubicBezTo>
                  <a:cubicBezTo>
                    <a:pt x="1534" y="3362"/>
                    <a:pt x="1583" y="3313"/>
                    <a:pt x="1636" y="3257"/>
                  </a:cubicBezTo>
                  <a:cubicBezTo>
                    <a:pt x="1821" y="3072"/>
                    <a:pt x="1905" y="2991"/>
                    <a:pt x="1951" y="2974"/>
                  </a:cubicBezTo>
                  <a:cubicBezTo>
                    <a:pt x="1972" y="2967"/>
                    <a:pt x="2000" y="2960"/>
                    <a:pt x="2024" y="2960"/>
                  </a:cubicBezTo>
                  <a:cubicBezTo>
                    <a:pt x="2122" y="2946"/>
                    <a:pt x="2147" y="2935"/>
                    <a:pt x="2143" y="2869"/>
                  </a:cubicBezTo>
                  <a:lnTo>
                    <a:pt x="2143" y="2844"/>
                  </a:lnTo>
                  <a:lnTo>
                    <a:pt x="2143" y="2834"/>
                  </a:lnTo>
                  <a:lnTo>
                    <a:pt x="2143" y="2816"/>
                  </a:lnTo>
                  <a:lnTo>
                    <a:pt x="2143" y="2806"/>
                  </a:lnTo>
                  <a:lnTo>
                    <a:pt x="2143" y="2785"/>
                  </a:lnTo>
                  <a:lnTo>
                    <a:pt x="2143" y="2774"/>
                  </a:lnTo>
                  <a:lnTo>
                    <a:pt x="2143" y="2753"/>
                  </a:lnTo>
                  <a:lnTo>
                    <a:pt x="2143" y="2739"/>
                  </a:lnTo>
                  <a:lnTo>
                    <a:pt x="2143" y="2715"/>
                  </a:lnTo>
                  <a:lnTo>
                    <a:pt x="2143" y="2701"/>
                  </a:lnTo>
                  <a:lnTo>
                    <a:pt x="2143" y="2676"/>
                  </a:lnTo>
                  <a:lnTo>
                    <a:pt x="2143" y="2659"/>
                  </a:lnTo>
                  <a:lnTo>
                    <a:pt x="2147" y="2631"/>
                  </a:lnTo>
                  <a:lnTo>
                    <a:pt x="2147" y="2617"/>
                  </a:lnTo>
                  <a:lnTo>
                    <a:pt x="2147" y="2613"/>
                  </a:lnTo>
                  <a:cubicBezTo>
                    <a:pt x="2038" y="2536"/>
                    <a:pt x="1940" y="2431"/>
                    <a:pt x="1940" y="2347"/>
                  </a:cubicBezTo>
                  <a:cubicBezTo>
                    <a:pt x="1933" y="2298"/>
                    <a:pt x="1909" y="2253"/>
                    <a:pt x="1870" y="2218"/>
                  </a:cubicBezTo>
                  <a:cubicBezTo>
                    <a:pt x="1860" y="2207"/>
                    <a:pt x="1849" y="2200"/>
                    <a:pt x="1835" y="2200"/>
                  </a:cubicBezTo>
                  <a:cubicBezTo>
                    <a:pt x="1832" y="2200"/>
                    <a:pt x="1832" y="2200"/>
                    <a:pt x="1828" y="2204"/>
                  </a:cubicBezTo>
                  <a:cubicBezTo>
                    <a:pt x="1794" y="2246"/>
                    <a:pt x="1735" y="2268"/>
                    <a:pt x="1664" y="2268"/>
                  </a:cubicBezTo>
                  <a:cubicBezTo>
                    <a:pt x="1634" y="2268"/>
                    <a:pt x="1602" y="2264"/>
                    <a:pt x="1569" y="2256"/>
                  </a:cubicBezTo>
                  <a:cubicBezTo>
                    <a:pt x="1457" y="2228"/>
                    <a:pt x="1317" y="2141"/>
                    <a:pt x="1286" y="1987"/>
                  </a:cubicBezTo>
                  <a:cubicBezTo>
                    <a:pt x="1251" y="1811"/>
                    <a:pt x="1384" y="1745"/>
                    <a:pt x="1510" y="1682"/>
                  </a:cubicBezTo>
                  <a:cubicBezTo>
                    <a:pt x="1590" y="1643"/>
                    <a:pt x="1667" y="1598"/>
                    <a:pt x="1737" y="1545"/>
                  </a:cubicBezTo>
                  <a:cubicBezTo>
                    <a:pt x="1839" y="1461"/>
                    <a:pt x="1898" y="1335"/>
                    <a:pt x="1898" y="1206"/>
                  </a:cubicBezTo>
                  <a:cubicBezTo>
                    <a:pt x="1898" y="1090"/>
                    <a:pt x="1846" y="982"/>
                    <a:pt x="1755" y="912"/>
                  </a:cubicBezTo>
                  <a:cubicBezTo>
                    <a:pt x="1660" y="835"/>
                    <a:pt x="1611" y="765"/>
                    <a:pt x="1608" y="688"/>
                  </a:cubicBezTo>
                  <a:cubicBezTo>
                    <a:pt x="1604" y="579"/>
                    <a:pt x="1685" y="495"/>
                    <a:pt x="1783" y="401"/>
                  </a:cubicBezTo>
                  <a:cubicBezTo>
                    <a:pt x="1804" y="380"/>
                    <a:pt x="1828" y="359"/>
                    <a:pt x="1846" y="338"/>
                  </a:cubicBezTo>
                  <a:cubicBezTo>
                    <a:pt x="1909" y="275"/>
                    <a:pt x="1909" y="236"/>
                    <a:pt x="1902" y="229"/>
                  </a:cubicBezTo>
                  <a:cubicBezTo>
                    <a:pt x="1900" y="226"/>
                    <a:pt x="1896" y="224"/>
                    <a:pt x="1891" y="224"/>
                  </a:cubicBezTo>
                  <a:cubicBezTo>
                    <a:pt x="1884" y="224"/>
                    <a:pt x="1875" y="228"/>
                    <a:pt x="1867" y="236"/>
                  </a:cubicBezTo>
                  <a:cubicBezTo>
                    <a:pt x="1820" y="286"/>
                    <a:pt x="1757" y="312"/>
                    <a:pt x="1692" y="312"/>
                  </a:cubicBezTo>
                  <a:cubicBezTo>
                    <a:pt x="1670" y="312"/>
                    <a:pt x="1647" y="309"/>
                    <a:pt x="1625" y="303"/>
                  </a:cubicBezTo>
                  <a:cubicBezTo>
                    <a:pt x="1576" y="285"/>
                    <a:pt x="1513" y="236"/>
                    <a:pt x="1499" y="107"/>
                  </a:cubicBezTo>
                  <a:cubicBezTo>
                    <a:pt x="1496" y="79"/>
                    <a:pt x="1461" y="51"/>
                    <a:pt x="1405" y="33"/>
                  </a:cubicBezTo>
                  <a:cubicBezTo>
                    <a:pt x="1349" y="12"/>
                    <a:pt x="1278" y="1"/>
                    <a:pt x="120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7" name="Google Shape;4567;p57"/>
            <p:cNvSpPr/>
            <p:nvPr/>
          </p:nvSpPr>
          <p:spPr>
            <a:xfrm>
              <a:off x="1983932" y="1753020"/>
              <a:ext cx="152883" cy="146433"/>
            </a:xfrm>
            <a:custGeom>
              <a:rect b="b" l="l" r="r" t="t"/>
              <a:pathLst>
                <a:path extrusionOk="0" h="10785" w="11260">
                  <a:moveTo>
                    <a:pt x="8820" y="1"/>
                  </a:moveTo>
                  <a:cubicBezTo>
                    <a:pt x="8760" y="1"/>
                    <a:pt x="8662" y="17"/>
                    <a:pt x="8581" y="30"/>
                  </a:cubicBezTo>
                  <a:cubicBezTo>
                    <a:pt x="8497" y="48"/>
                    <a:pt x="8410" y="58"/>
                    <a:pt x="8326" y="65"/>
                  </a:cubicBezTo>
                  <a:cubicBezTo>
                    <a:pt x="8242" y="79"/>
                    <a:pt x="8158" y="107"/>
                    <a:pt x="8081" y="142"/>
                  </a:cubicBezTo>
                  <a:cubicBezTo>
                    <a:pt x="7944" y="195"/>
                    <a:pt x="7797" y="254"/>
                    <a:pt x="7677" y="254"/>
                  </a:cubicBezTo>
                  <a:cubicBezTo>
                    <a:pt x="7615" y="254"/>
                    <a:pt x="7560" y="239"/>
                    <a:pt x="7517" y="198"/>
                  </a:cubicBezTo>
                  <a:cubicBezTo>
                    <a:pt x="7493" y="180"/>
                    <a:pt x="7423" y="173"/>
                    <a:pt x="7323" y="173"/>
                  </a:cubicBezTo>
                  <a:cubicBezTo>
                    <a:pt x="7030" y="173"/>
                    <a:pt x="6487" y="236"/>
                    <a:pt x="6155" y="275"/>
                  </a:cubicBezTo>
                  <a:cubicBezTo>
                    <a:pt x="5882" y="307"/>
                    <a:pt x="5648" y="335"/>
                    <a:pt x="5511" y="338"/>
                  </a:cubicBezTo>
                  <a:cubicBezTo>
                    <a:pt x="5301" y="349"/>
                    <a:pt x="5157" y="471"/>
                    <a:pt x="5021" y="594"/>
                  </a:cubicBezTo>
                  <a:cubicBezTo>
                    <a:pt x="4905" y="695"/>
                    <a:pt x="4797" y="793"/>
                    <a:pt x="4660" y="793"/>
                  </a:cubicBezTo>
                  <a:cubicBezTo>
                    <a:pt x="4433" y="793"/>
                    <a:pt x="4055" y="989"/>
                    <a:pt x="3852" y="1213"/>
                  </a:cubicBezTo>
                  <a:cubicBezTo>
                    <a:pt x="3810" y="1262"/>
                    <a:pt x="3754" y="1297"/>
                    <a:pt x="3694" y="1315"/>
                  </a:cubicBezTo>
                  <a:lnTo>
                    <a:pt x="3701" y="1329"/>
                  </a:lnTo>
                  <a:lnTo>
                    <a:pt x="3705" y="1336"/>
                  </a:lnTo>
                  <a:cubicBezTo>
                    <a:pt x="3712" y="1346"/>
                    <a:pt x="3715" y="1357"/>
                    <a:pt x="3722" y="1364"/>
                  </a:cubicBezTo>
                  <a:lnTo>
                    <a:pt x="3722" y="1371"/>
                  </a:lnTo>
                  <a:cubicBezTo>
                    <a:pt x="3729" y="1378"/>
                    <a:pt x="3733" y="1385"/>
                    <a:pt x="3740" y="1392"/>
                  </a:cubicBezTo>
                  <a:cubicBezTo>
                    <a:pt x="3859" y="1542"/>
                    <a:pt x="3915" y="1738"/>
                    <a:pt x="3915" y="2001"/>
                  </a:cubicBezTo>
                  <a:cubicBezTo>
                    <a:pt x="3915" y="2068"/>
                    <a:pt x="3908" y="2138"/>
                    <a:pt x="3901" y="2208"/>
                  </a:cubicBezTo>
                  <a:cubicBezTo>
                    <a:pt x="3894" y="2281"/>
                    <a:pt x="3883" y="2407"/>
                    <a:pt x="3901" y="2439"/>
                  </a:cubicBezTo>
                  <a:cubicBezTo>
                    <a:pt x="4079" y="2474"/>
                    <a:pt x="4163" y="2859"/>
                    <a:pt x="4163" y="2862"/>
                  </a:cubicBezTo>
                  <a:cubicBezTo>
                    <a:pt x="4181" y="2943"/>
                    <a:pt x="4163" y="3023"/>
                    <a:pt x="4114" y="3090"/>
                  </a:cubicBezTo>
                  <a:cubicBezTo>
                    <a:pt x="4079" y="3132"/>
                    <a:pt x="4030" y="3156"/>
                    <a:pt x="3974" y="3156"/>
                  </a:cubicBezTo>
                  <a:cubicBezTo>
                    <a:pt x="3950" y="3156"/>
                    <a:pt x="3908" y="3153"/>
                    <a:pt x="3845" y="3149"/>
                  </a:cubicBezTo>
                  <a:cubicBezTo>
                    <a:pt x="3763" y="3143"/>
                    <a:pt x="3586" y="3131"/>
                    <a:pt x="3441" y="3131"/>
                  </a:cubicBezTo>
                  <a:cubicBezTo>
                    <a:pt x="3350" y="3131"/>
                    <a:pt x="3271" y="3136"/>
                    <a:pt x="3235" y="3149"/>
                  </a:cubicBezTo>
                  <a:cubicBezTo>
                    <a:pt x="3214" y="3293"/>
                    <a:pt x="3025" y="3387"/>
                    <a:pt x="2850" y="3387"/>
                  </a:cubicBezTo>
                  <a:lnTo>
                    <a:pt x="2749" y="3387"/>
                  </a:lnTo>
                  <a:cubicBezTo>
                    <a:pt x="2745" y="3401"/>
                    <a:pt x="2742" y="3426"/>
                    <a:pt x="2738" y="3450"/>
                  </a:cubicBezTo>
                  <a:lnTo>
                    <a:pt x="2738" y="3471"/>
                  </a:lnTo>
                  <a:cubicBezTo>
                    <a:pt x="2731" y="3524"/>
                    <a:pt x="2731" y="3573"/>
                    <a:pt x="2735" y="3622"/>
                  </a:cubicBezTo>
                  <a:cubicBezTo>
                    <a:pt x="2738" y="3713"/>
                    <a:pt x="2738" y="3786"/>
                    <a:pt x="2689" y="3832"/>
                  </a:cubicBezTo>
                  <a:cubicBezTo>
                    <a:pt x="2665" y="3856"/>
                    <a:pt x="2633" y="3870"/>
                    <a:pt x="2598" y="3870"/>
                  </a:cubicBezTo>
                  <a:cubicBezTo>
                    <a:pt x="2584" y="3870"/>
                    <a:pt x="2577" y="3874"/>
                    <a:pt x="2553" y="3909"/>
                  </a:cubicBezTo>
                  <a:cubicBezTo>
                    <a:pt x="2511" y="3976"/>
                    <a:pt x="2437" y="4021"/>
                    <a:pt x="2357" y="4028"/>
                  </a:cubicBezTo>
                  <a:cubicBezTo>
                    <a:pt x="2322" y="4035"/>
                    <a:pt x="2280" y="4035"/>
                    <a:pt x="2238" y="4035"/>
                  </a:cubicBezTo>
                  <a:cubicBezTo>
                    <a:pt x="2080" y="4042"/>
                    <a:pt x="2007" y="4053"/>
                    <a:pt x="2007" y="4109"/>
                  </a:cubicBezTo>
                  <a:cubicBezTo>
                    <a:pt x="2007" y="4301"/>
                    <a:pt x="1874" y="4452"/>
                    <a:pt x="1667" y="4494"/>
                  </a:cubicBezTo>
                  <a:cubicBezTo>
                    <a:pt x="1612" y="4502"/>
                    <a:pt x="1559" y="4505"/>
                    <a:pt x="1505" y="4505"/>
                  </a:cubicBezTo>
                  <a:cubicBezTo>
                    <a:pt x="1487" y="4505"/>
                    <a:pt x="1468" y="4505"/>
                    <a:pt x="1450" y="4504"/>
                  </a:cubicBezTo>
                  <a:cubicBezTo>
                    <a:pt x="1383" y="4504"/>
                    <a:pt x="1254" y="4504"/>
                    <a:pt x="1236" y="4529"/>
                  </a:cubicBezTo>
                  <a:cubicBezTo>
                    <a:pt x="1236" y="4532"/>
                    <a:pt x="1236" y="4532"/>
                    <a:pt x="1236" y="4536"/>
                  </a:cubicBezTo>
                  <a:cubicBezTo>
                    <a:pt x="1240" y="4571"/>
                    <a:pt x="1226" y="4609"/>
                    <a:pt x="1198" y="4634"/>
                  </a:cubicBezTo>
                  <a:cubicBezTo>
                    <a:pt x="1162" y="4672"/>
                    <a:pt x="1107" y="4680"/>
                    <a:pt x="1049" y="4680"/>
                  </a:cubicBezTo>
                  <a:cubicBezTo>
                    <a:pt x="1033" y="4680"/>
                    <a:pt x="1017" y="4680"/>
                    <a:pt x="1002" y="4679"/>
                  </a:cubicBezTo>
                  <a:lnTo>
                    <a:pt x="960" y="4679"/>
                  </a:lnTo>
                  <a:cubicBezTo>
                    <a:pt x="953" y="4679"/>
                    <a:pt x="947" y="4678"/>
                    <a:pt x="940" y="4678"/>
                  </a:cubicBezTo>
                  <a:cubicBezTo>
                    <a:pt x="908" y="4678"/>
                    <a:pt x="877" y="4685"/>
                    <a:pt x="848" y="4697"/>
                  </a:cubicBezTo>
                  <a:cubicBezTo>
                    <a:pt x="575" y="4854"/>
                    <a:pt x="74" y="5159"/>
                    <a:pt x="4" y="5236"/>
                  </a:cubicBezTo>
                  <a:cubicBezTo>
                    <a:pt x="1" y="5285"/>
                    <a:pt x="8" y="5509"/>
                    <a:pt x="11" y="5726"/>
                  </a:cubicBezTo>
                  <a:cubicBezTo>
                    <a:pt x="11" y="5796"/>
                    <a:pt x="18" y="5866"/>
                    <a:pt x="18" y="5936"/>
                  </a:cubicBezTo>
                  <a:lnTo>
                    <a:pt x="29" y="5950"/>
                  </a:lnTo>
                  <a:lnTo>
                    <a:pt x="39" y="5960"/>
                  </a:lnTo>
                  <a:lnTo>
                    <a:pt x="43" y="5964"/>
                  </a:lnTo>
                  <a:lnTo>
                    <a:pt x="53" y="5974"/>
                  </a:lnTo>
                  <a:cubicBezTo>
                    <a:pt x="60" y="5981"/>
                    <a:pt x="64" y="5985"/>
                    <a:pt x="71" y="5988"/>
                  </a:cubicBezTo>
                  <a:lnTo>
                    <a:pt x="78" y="5992"/>
                  </a:lnTo>
                  <a:cubicBezTo>
                    <a:pt x="85" y="5999"/>
                    <a:pt x="92" y="6002"/>
                    <a:pt x="102" y="6009"/>
                  </a:cubicBezTo>
                  <a:cubicBezTo>
                    <a:pt x="141" y="6031"/>
                    <a:pt x="270" y="6115"/>
                    <a:pt x="456" y="6234"/>
                  </a:cubicBezTo>
                  <a:lnTo>
                    <a:pt x="494" y="6262"/>
                  </a:lnTo>
                  <a:cubicBezTo>
                    <a:pt x="865" y="6500"/>
                    <a:pt x="1454" y="6888"/>
                    <a:pt x="2094" y="7312"/>
                  </a:cubicBezTo>
                  <a:lnTo>
                    <a:pt x="2220" y="7392"/>
                  </a:lnTo>
                  <a:lnTo>
                    <a:pt x="2584" y="7634"/>
                  </a:lnTo>
                  <a:lnTo>
                    <a:pt x="2679" y="7697"/>
                  </a:lnTo>
                  <a:lnTo>
                    <a:pt x="2689" y="7704"/>
                  </a:lnTo>
                  <a:cubicBezTo>
                    <a:pt x="3834" y="8464"/>
                    <a:pt x="5241" y="9405"/>
                    <a:pt x="5409" y="9545"/>
                  </a:cubicBezTo>
                  <a:lnTo>
                    <a:pt x="5420" y="9552"/>
                  </a:lnTo>
                  <a:cubicBezTo>
                    <a:pt x="5528" y="9671"/>
                    <a:pt x="5623" y="9804"/>
                    <a:pt x="5704" y="9944"/>
                  </a:cubicBezTo>
                  <a:cubicBezTo>
                    <a:pt x="5728" y="9983"/>
                    <a:pt x="5749" y="10014"/>
                    <a:pt x="5760" y="10035"/>
                  </a:cubicBezTo>
                  <a:cubicBezTo>
                    <a:pt x="5973" y="10067"/>
                    <a:pt x="6176" y="10133"/>
                    <a:pt x="6365" y="10232"/>
                  </a:cubicBezTo>
                  <a:cubicBezTo>
                    <a:pt x="6407" y="10256"/>
                    <a:pt x="6442" y="10288"/>
                    <a:pt x="6477" y="10319"/>
                  </a:cubicBezTo>
                  <a:cubicBezTo>
                    <a:pt x="6600" y="10452"/>
                    <a:pt x="6645" y="10641"/>
                    <a:pt x="6659" y="10757"/>
                  </a:cubicBezTo>
                  <a:cubicBezTo>
                    <a:pt x="6659" y="10767"/>
                    <a:pt x="6663" y="10778"/>
                    <a:pt x="6663" y="10785"/>
                  </a:cubicBezTo>
                  <a:cubicBezTo>
                    <a:pt x="6747" y="10767"/>
                    <a:pt x="6887" y="10736"/>
                    <a:pt x="7009" y="10711"/>
                  </a:cubicBezTo>
                  <a:lnTo>
                    <a:pt x="7044" y="10704"/>
                  </a:lnTo>
                  <a:lnTo>
                    <a:pt x="7058" y="10704"/>
                  </a:lnTo>
                  <a:lnTo>
                    <a:pt x="7079" y="10701"/>
                  </a:lnTo>
                  <a:lnTo>
                    <a:pt x="7132" y="10687"/>
                  </a:lnTo>
                  <a:cubicBezTo>
                    <a:pt x="7205" y="10673"/>
                    <a:pt x="7335" y="10634"/>
                    <a:pt x="7475" y="10589"/>
                  </a:cubicBezTo>
                  <a:cubicBezTo>
                    <a:pt x="7639" y="10536"/>
                    <a:pt x="7811" y="10477"/>
                    <a:pt x="7902" y="10445"/>
                  </a:cubicBezTo>
                  <a:lnTo>
                    <a:pt x="7955" y="10428"/>
                  </a:lnTo>
                  <a:lnTo>
                    <a:pt x="8952" y="9622"/>
                  </a:lnTo>
                  <a:lnTo>
                    <a:pt x="11259" y="8184"/>
                  </a:lnTo>
                  <a:lnTo>
                    <a:pt x="11249" y="8138"/>
                  </a:lnTo>
                  <a:lnTo>
                    <a:pt x="11245" y="8128"/>
                  </a:lnTo>
                  <a:lnTo>
                    <a:pt x="11238" y="8110"/>
                  </a:lnTo>
                  <a:lnTo>
                    <a:pt x="11235" y="8096"/>
                  </a:lnTo>
                  <a:lnTo>
                    <a:pt x="11228" y="8078"/>
                  </a:lnTo>
                  <a:lnTo>
                    <a:pt x="11224" y="8061"/>
                  </a:lnTo>
                  <a:lnTo>
                    <a:pt x="11217" y="8047"/>
                  </a:lnTo>
                  <a:lnTo>
                    <a:pt x="11210" y="8029"/>
                  </a:lnTo>
                  <a:lnTo>
                    <a:pt x="11203" y="8012"/>
                  </a:lnTo>
                  <a:lnTo>
                    <a:pt x="11196" y="7994"/>
                  </a:lnTo>
                  <a:lnTo>
                    <a:pt x="11193" y="7980"/>
                  </a:lnTo>
                  <a:lnTo>
                    <a:pt x="11182" y="7959"/>
                  </a:lnTo>
                  <a:lnTo>
                    <a:pt x="11179" y="7949"/>
                  </a:lnTo>
                  <a:cubicBezTo>
                    <a:pt x="11172" y="7938"/>
                    <a:pt x="11168" y="7928"/>
                    <a:pt x="11165" y="7921"/>
                  </a:cubicBezTo>
                  <a:lnTo>
                    <a:pt x="11158" y="7910"/>
                  </a:lnTo>
                  <a:lnTo>
                    <a:pt x="11147" y="7893"/>
                  </a:lnTo>
                  <a:lnTo>
                    <a:pt x="11144" y="7882"/>
                  </a:lnTo>
                  <a:lnTo>
                    <a:pt x="11133" y="7868"/>
                  </a:lnTo>
                  <a:lnTo>
                    <a:pt x="11126" y="7858"/>
                  </a:lnTo>
                  <a:lnTo>
                    <a:pt x="11119" y="7847"/>
                  </a:lnTo>
                  <a:lnTo>
                    <a:pt x="11112" y="7840"/>
                  </a:lnTo>
                  <a:lnTo>
                    <a:pt x="11102" y="7830"/>
                  </a:lnTo>
                  <a:lnTo>
                    <a:pt x="11095" y="7826"/>
                  </a:lnTo>
                  <a:cubicBezTo>
                    <a:pt x="11091" y="7823"/>
                    <a:pt x="11088" y="7819"/>
                    <a:pt x="11084" y="7819"/>
                  </a:cubicBezTo>
                  <a:lnTo>
                    <a:pt x="11077" y="7816"/>
                  </a:lnTo>
                  <a:cubicBezTo>
                    <a:pt x="11074" y="7816"/>
                    <a:pt x="11067" y="7812"/>
                    <a:pt x="11060" y="7812"/>
                  </a:cubicBezTo>
                  <a:cubicBezTo>
                    <a:pt x="10986" y="7809"/>
                    <a:pt x="10913" y="7788"/>
                    <a:pt x="10846" y="7749"/>
                  </a:cubicBezTo>
                  <a:cubicBezTo>
                    <a:pt x="10787" y="7714"/>
                    <a:pt x="10724" y="7697"/>
                    <a:pt x="10657" y="7693"/>
                  </a:cubicBezTo>
                  <a:cubicBezTo>
                    <a:pt x="10458" y="7693"/>
                    <a:pt x="10234" y="7588"/>
                    <a:pt x="10209" y="7413"/>
                  </a:cubicBezTo>
                  <a:cubicBezTo>
                    <a:pt x="10202" y="7364"/>
                    <a:pt x="10202" y="7315"/>
                    <a:pt x="10209" y="7266"/>
                  </a:cubicBezTo>
                  <a:cubicBezTo>
                    <a:pt x="10227" y="7179"/>
                    <a:pt x="10209" y="7088"/>
                    <a:pt x="10157" y="7018"/>
                  </a:cubicBezTo>
                  <a:cubicBezTo>
                    <a:pt x="10115" y="6955"/>
                    <a:pt x="10069" y="6899"/>
                    <a:pt x="10020" y="6843"/>
                  </a:cubicBezTo>
                  <a:cubicBezTo>
                    <a:pt x="9954" y="6769"/>
                    <a:pt x="9905" y="6710"/>
                    <a:pt x="9905" y="6640"/>
                  </a:cubicBezTo>
                  <a:cubicBezTo>
                    <a:pt x="9905" y="6559"/>
                    <a:pt x="9989" y="6475"/>
                    <a:pt x="10129" y="6353"/>
                  </a:cubicBezTo>
                  <a:lnTo>
                    <a:pt x="10143" y="6339"/>
                  </a:lnTo>
                  <a:cubicBezTo>
                    <a:pt x="10136" y="6325"/>
                    <a:pt x="10125" y="6307"/>
                    <a:pt x="10118" y="6293"/>
                  </a:cubicBezTo>
                  <a:cubicBezTo>
                    <a:pt x="10087" y="6241"/>
                    <a:pt x="10066" y="6181"/>
                    <a:pt x="10062" y="6118"/>
                  </a:cubicBezTo>
                  <a:cubicBezTo>
                    <a:pt x="10059" y="6090"/>
                    <a:pt x="10055" y="6062"/>
                    <a:pt x="10048" y="6034"/>
                  </a:cubicBezTo>
                  <a:cubicBezTo>
                    <a:pt x="10027" y="5946"/>
                    <a:pt x="9999" y="5827"/>
                    <a:pt x="10076" y="5736"/>
                  </a:cubicBezTo>
                  <a:cubicBezTo>
                    <a:pt x="10143" y="5656"/>
                    <a:pt x="10185" y="5586"/>
                    <a:pt x="10108" y="5435"/>
                  </a:cubicBezTo>
                  <a:cubicBezTo>
                    <a:pt x="10055" y="5327"/>
                    <a:pt x="10087" y="5225"/>
                    <a:pt x="10115" y="5134"/>
                  </a:cubicBezTo>
                  <a:cubicBezTo>
                    <a:pt x="10143" y="5043"/>
                    <a:pt x="10167" y="4959"/>
                    <a:pt x="10125" y="4858"/>
                  </a:cubicBezTo>
                  <a:cubicBezTo>
                    <a:pt x="10080" y="4767"/>
                    <a:pt x="10034" y="4679"/>
                    <a:pt x="9978" y="4595"/>
                  </a:cubicBezTo>
                  <a:cubicBezTo>
                    <a:pt x="9905" y="4473"/>
                    <a:pt x="9856" y="4389"/>
                    <a:pt x="9866" y="4319"/>
                  </a:cubicBezTo>
                  <a:cubicBezTo>
                    <a:pt x="9870" y="4312"/>
                    <a:pt x="9873" y="4305"/>
                    <a:pt x="9873" y="4298"/>
                  </a:cubicBezTo>
                  <a:lnTo>
                    <a:pt x="9877" y="4291"/>
                  </a:lnTo>
                  <a:cubicBezTo>
                    <a:pt x="9880" y="4287"/>
                    <a:pt x="9884" y="4280"/>
                    <a:pt x="9887" y="4277"/>
                  </a:cubicBezTo>
                  <a:lnTo>
                    <a:pt x="9887" y="4273"/>
                  </a:lnTo>
                  <a:cubicBezTo>
                    <a:pt x="9894" y="4266"/>
                    <a:pt x="9898" y="4259"/>
                    <a:pt x="9901" y="4252"/>
                  </a:cubicBezTo>
                  <a:lnTo>
                    <a:pt x="9908" y="4249"/>
                  </a:lnTo>
                  <a:lnTo>
                    <a:pt x="9919" y="4235"/>
                  </a:lnTo>
                  <a:lnTo>
                    <a:pt x="9929" y="4228"/>
                  </a:lnTo>
                  <a:lnTo>
                    <a:pt x="9940" y="4217"/>
                  </a:lnTo>
                  <a:lnTo>
                    <a:pt x="9964" y="4200"/>
                  </a:lnTo>
                  <a:lnTo>
                    <a:pt x="9968" y="4196"/>
                  </a:lnTo>
                  <a:cubicBezTo>
                    <a:pt x="9961" y="4189"/>
                    <a:pt x="9957" y="4179"/>
                    <a:pt x="9957" y="4172"/>
                  </a:cubicBezTo>
                  <a:cubicBezTo>
                    <a:pt x="9950" y="4158"/>
                    <a:pt x="9947" y="4140"/>
                    <a:pt x="9947" y="4126"/>
                  </a:cubicBezTo>
                  <a:lnTo>
                    <a:pt x="9947" y="4116"/>
                  </a:lnTo>
                  <a:cubicBezTo>
                    <a:pt x="9943" y="4102"/>
                    <a:pt x="9943" y="4088"/>
                    <a:pt x="9943" y="4074"/>
                  </a:cubicBezTo>
                  <a:cubicBezTo>
                    <a:pt x="9943" y="3856"/>
                    <a:pt x="9782" y="3258"/>
                    <a:pt x="9698" y="3142"/>
                  </a:cubicBezTo>
                  <a:cubicBezTo>
                    <a:pt x="9659" y="3090"/>
                    <a:pt x="9568" y="3041"/>
                    <a:pt x="9488" y="2995"/>
                  </a:cubicBezTo>
                  <a:cubicBezTo>
                    <a:pt x="9362" y="2925"/>
                    <a:pt x="9264" y="2869"/>
                    <a:pt x="9264" y="2775"/>
                  </a:cubicBezTo>
                  <a:cubicBezTo>
                    <a:pt x="9264" y="2684"/>
                    <a:pt x="9264" y="2561"/>
                    <a:pt x="9075" y="2481"/>
                  </a:cubicBezTo>
                  <a:cubicBezTo>
                    <a:pt x="8868" y="2393"/>
                    <a:pt x="8732" y="2040"/>
                    <a:pt x="8763" y="1875"/>
                  </a:cubicBezTo>
                  <a:cubicBezTo>
                    <a:pt x="8767" y="1868"/>
                    <a:pt x="8767" y="1857"/>
                    <a:pt x="8770" y="1850"/>
                  </a:cubicBezTo>
                  <a:cubicBezTo>
                    <a:pt x="8784" y="1805"/>
                    <a:pt x="8826" y="1773"/>
                    <a:pt x="8875" y="1773"/>
                  </a:cubicBezTo>
                  <a:cubicBezTo>
                    <a:pt x="8914" y="1773"/>
                    <a:pt x="8973" y="1686"/>
                    <a:pt x="9019" y="1623"/>
                  </a:cubicBezTo>
                  <a:cubicBezTo>
                    <a:pt x="9071" y="1542"/>
                    <a:pt x="9131" y="1462"/>
                    <a:pt x="9201" y="1423"/>
                  </a:cubicBezTo>
                  <a:cubicBezTo>
                    <a:pt x="9253" y="1399"/>
                    <a:pt x="9327" y="1297"/>
                    <a:pt x="9362" y="1178"/>
                  </a:cubicBezTo>
                  <a:cubicBezTo>
                    <a:pt x="9376" y="1122"/>
                    <a:pt x="9390" y="1017"/>
                    <a:pt x="9337" y="937"/>
                  </a:cubicBezTo>
                  <a:cubicBezTo>
                    <a:pt x="9337" y="933"/>
                    <a:pt x="9334" y="930"/>
                    <a:pt x="9334" y="926"/>
                  </a:cubicBezTo>
                  <a:cubicBezTo>
                    <a:pt x="9330" y="923"/>
                    <a:pt x="9327" y="919"/>
                    <a:pt x="9327" y="912"/>
                  </a:cubicBezTo>
                  <a:cubicBezTo>
                    <a:pt x="9323" y="909"/>
                    <a:pt x="9323" y="905"/>
                    <a:pt x="9320" y="902"/>
                  </a:cubicBezTo>
                  <a:cubicBezTo>
                    <a:pt x="9320" y="898"/>
                    <a:pt x="9316" y="891"/>
                    <a:pt x="9313" y="888"/>
                  </a:cubicBezTo>
                  <a:cubicBezTo>
                    <a:pt x="9313" y="881"/>
                    <a:pt x="9309" y="877"/>
                    <a:pt x="9309" y="870"/>
                  </a:cubicBezTo>
                  <a:cubicBezTo>
                    <a:pt x="9306" y="867"/>
                    <a:pt x="9306" y="860"/>
                    <a:pt x="9302" y="856"/>
                  </a:cubicBezTo>
                  <a:cubicBezTo>
                    <a:pt x="9302" y="849"/>
                    <a:pt x="9302" y="846"/>
                    <a:pt x="9299" y="839"/>
                  </a:cubicBezTo>
                  <a:cubicBezTo>
                    <a:pt x="9299" y="835"/>
                    <a:pt x="9295" y="828"/>
                    <a:pt x="9295" y="821"/>
                  </a:cubicBezTo>
                  <a:cubicBezTo>
                    <a:pt x="9295" y="814"/>
                    <a:pt x="9292" y="807"/>
                    <a:pt x="9292" y="804"/>
                  </a:cubicBezTo>
                  <a:cubicBezTo>
                    <a:pt x="9292" y="797"/>
                    <a:pt x="9288" y="790"/>
                    <a:pt x="9288" y="783"/>
                  </a:cubicBezTo>
                  <a:cubicBezTo>
                    <a:pt x="9288" y="776"/>
                    <a:pt x="9288" y="769"/>
                    <a:pt x="9285" y="762"/>
                  </a:cubicBezTo>
                  <a:cubicBezTo>
                    <a:pt x="9285" y="755"/>
                    <a:pt x="9285" y="748"/>
                    <a:pt x="9285" y="737"/>
                  </a:cubicBezTo>
                  <a:cubicBezTo>
                    <a:pt x="9281" y="730"/>
                    <a:pt x="9285" y="723"/>
                    <a:pt x="9285" y="716"/>
                  </a:cubicBezTo>
                  <a:lnTo>
                    <a:pt x="9285" y="692"/>
                  </a:lnTo>
                  <a:lnTo>
                    <a:pt x="9285" y="667"/>
                  </a:lnTo>
                  <a:lnTo>
                    <a:pt x="9285" y="639"/>
                  </a:lnTo>
                  <a:lnTo>
                    <a:pt x="9285" y="615"/>
                  </a:lnTo>
                  <a:lnTo>
                    <a:pt x="9285" y="587"/>
                  </a:lnTo>
                  <a:lnTo>
                    <a:pt x="9285" y="555"/>
                  </a:lnTo>
                  <a:lnTo>
                    <a:pt x="9285" y="524"/>
                  </a:lnTo>
                  <a:lnTo>
                    <a:pt x="9285" y="496"/>
                  </a:lnTo>
                  <a:lnTo>
                    <a:pt x="9285" y="461"/>
                  </a:lnTo>
                  <a:cubicBezTo>
                    <a:pt x="9285" y="450"/>
                    <a:pt x="9285" y="440"/>
                    <a:pt x="9285" y="429"/>
                  </a:cubicBezTo>
                  <a:cubicBezTo>
                    <a:pt x="9288" y="415"/>
                    <a:pt x="9285" y="405"/>
                    <a:pt x="9288" y="391"/>
                  </a:cubicBezTo>
                  <a:cubicBezTo>
                    <a:pt x="9292" y="380"/>
                    <a:pt x="9288" y="370"/>
                    <a:pt x="9292" y="356"/>
                  </a:cubicBezTo>
                  <a:cubicBezTo>
                    <a:pt x="9295" y="345"/>
                    <a:pt x="9295" y="331"/>
                    <a:pt x="9295" y="321"/>
                  </a:cubicBezTo>
                  <a:cubicBezTo>
                    <a:pt x="9295" y="307"/>
                    <a:pt x="9299" y="293"/>
                    <a:pt x="9299" y="282"/>
                  </a:cubicBezTo>
                  <a:cubicBezTo>
                    <a:pt x="9302" y="268"/>
                    <a:pt x="9302" y="254"/>
                    <a:pt x="9306" y="240"/>
                  </a:cubicBezTo>
                  <a:cubicBezTo>
                    <a:pt x="9306" y="226"/>
                    <a:pt x="9306" y="216"/>
                    <a:pt x="9309" y="202"/>
                  </a:cubicBezTo>
                  <a:cubicBezTo>
                    <a:pt x="9309" y="188"/>
                    <a:pt x="9313" y="174"/>
                    <a:pt x="9316" y="156"/>
                  </a:cubicBezTo>
                  <a:cubicBezTo>
                    <a:pt x="9316" y="142"/>
                    <a:pt x="9320" y="128"/>
                    <a:pt x="9320" y="114"/>
                  </a:cubicBezTo>
                  <a:lnTo>
                    <a:pt x="9320" y="104"/>
                  </a:lnTo>
                  <a:cubicBezTo>
                    <a:pt x="9162" y="90"/>
                    <a:pt x="9008" y="55"/>
                    <a:pt x="8861" y="6"/>
                  </a:cubicBezTo>
                  <a:cubicBezTo>
                    <a:pt x="8852" y="2"/>
                    <a:pt x="8837" y="1"/>
                    <a:pt x="88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8" name="Google Shape;4568;p57"/>
            <p:cNvSpPr/>
            <p:nvPr/>
          </p:nvSpPr>
          <p:spPr>
            <a:xfrm>
              <a:off x="2000849" y="1814649"/>
              <a:ext cx="14" cy="109"/>
            </a:xfrm>
            <a:custGeom>
              <a:rect b="b" l="l" r="r" t="t"/>
              <a:pathLst>
                <a:path extrusionOk="0" h="8" w="1">
                  <a:moveTo>
                    <a:pt x="1" y="7"/>
                  </a:moveTo>
                  <a:cubicBezTo>
                    <a:pt x="1" y="4"/>
                    <a:pt x="1" y="4"/>
                    <a:pt x="1" y="0"/>
                  </a:cubicBez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69" name="Google Shape;4569;p57"/>
            <p:cNvSpPr/>
            <p:nvPr/>
          </p:nvSpPr>
          <p:spPr>
            <a:xfrm>
              <a:off x="2021202" y="1799102"/>
              <a:ext cx="149" cy="869"/>
            </a:xfrm>
            <a:custGeom>
              <a:rect b="b" l="l" r="r" t="t"/>
              <a:pathLst>
                <a:path extrusionOk="0" h="64" w="11">
                  <a:moveTo>
                    <a:pt x="11" y="0"/>
                  </a:moveTo>
                  <a:cubicBezTo>
                    <a:pt x="7" y="14"/>
                    <a:pt x="4" y="39"/>
                    <a:pt x="0" y="63"/>
                  </a:cubicBezTo>
                  <a:cubicBezTo>
                    <a:pt x="4" y="39"/>
                    <a:pt x="7" y="1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0" name="Google Shape;4570;p57"/>
            <p:cNvSpPr/>
            <p:nvPr/>
          </p:nvSpPr>
          <p:spPr>
            <a:xfrm>
              <a:off x="2034372" y="1771296"/>
              <a:ext cx="244" cy="434"/>
            </a:xfrm>
            <a:custGeom>
              <a:rect b="b" l="l" r="r" t="t"/>
              <a:pathLst>
                <a:path extrusionOk="0" h="32" w="18">
                  <a:moveTo>
                    <a:pt x="18" y="32"/>
                  </a:moveTo>
                  <a:cubicBezTo>
                    <a:pt x="11" y="21"/>
                    <a:pt x="4" y="11"/>
                    <a:pt x="0" y="0"/>
                  </a:cubicBezTo>
                  <a:cubicBezTo>
                    <a:pt x="4" y="11"/>
                    <a:pt x="11" y="21"/>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1" name="Google Shape;4571;p57"/>
            <p:cNvSpPr/>
            <p:nvPr/>
          </p:nvSpPr>
          <p:spPr>
            <a:xfrm>
              <a:off x="1995581" y="1816645"/>
              <a:ext cx="1534" cy="299"/>
            </a:xfrm>
            <a:custGeom>
              <a:rect b="b" l="l" r="r" t="t"/>
              <a:pathLst>
                <a:path extrusionOk="0" h="22" w="113">
                  <a:moveTo>
                    <a:pt x="0" y="21"/>
                  </a:moveTo>
                  <a:cubicBezTo>
                    <a:pt x="35" y="7"/>
                    <a:pt x="74" y="0"/>
                    <a:pt x="112" y="4"/>
                  </a:cubicBezTo>
                  <a:cubicBezTo>
                    <a:pt x="74" y="0"/>
                    <a:pt x="35" y="7"/>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2" name="Google Shape;4572;p57"/>
            <p:cNvSpPr/>
            <p:nvPr/>
          </p:nvSpPr>
          <p:spPr>
            <a:xfrm>
              <a:off x="2034603" y="1771771"/>
              <a:ext cx="204" cy="299"/>
            </a:xfrm>
            <a:custGeom>
              <a:rect b="b" l="l" r="r" t="t"/>
              <a:pathLst>
                <a:path extrusionOk="0" h="22" w="15">
                  <a:moveTo>
                    <a:pt x="1" y="0"/>
                  </a:moveTo>
                  <a:cubicBezTo>
                    <a:pt x="4" y="7"/>
                    <a:pt x="11" y="18"/>
                    <a:pt x="15" y="21"/>
                  </a:cubicBezTo>
                  <a:cubicBezTo>
                    <a:pt x="11" y="18"/>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3" name="Google Shape;4573;p57"/>
            <p:cNvSpPr/>
            <p:nvPr/>
          </p:nvSpPr>
          <p:spPr>
            <a:xfrm>
              <a:off x="2034182" y="1771051"/>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4" name="Google Shape;4574;p57"/>
            <p:cNvSpPr/>
            <p:nvPr/>
          </p:nvSpPr>
          <p:spPr>
            <a:xfrm>
              <a:off x="1997672" y="1816115"/>
              <a:ext cx="2675" cy="611"/>
            </a:xfrm>
            <a:custGeom>
              <a:rect b="b" l="l" r="r" t="t"/>
              <a:pathLst>
                <a:path extrusionOk="0" h="45" w="197">
                  <a:moveTo>
                    <a:pt x="196" y="1"/>
                  </a:moveTo>
                  <a:cubicBezTo>
                    <a:pt x="154" y="40"/>
                    <a:pt x="93" y="43"/>
                    <a:pt x="30" y="43"/>
                  </a:cubicBezTo>
                  <a:cubicBezTo>
                    <a:pt x="20" y="43"/>
                    <a:pt x="10" y="43"/>
                    <a:pt x="0" y="43"/>
                  </a:cubicBezTo>
                  <a:cubicBezTo>
                    <a:pt x="16" y="43"/>
                    <a:pt x="32" y="44"/>
                    <a:pt x="48" y="44"/>
                  </a:cubicBezTo>
                  <a:cubicBezTo>
                    <a:pt x="105" y="44"/>
                    <a:pt x="158" y="36"/>
                    <a:pt x="1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5" name="Google Shape;4575;p57"/>
            <p:cNvSpPr/>
            <p:nvPr/>
          </p:nvSpPr>
          <p:spPr>
            <a:xfrm>
              <a:off x="2027950" y="1795491"/>
              <a:ext cx="8282" cy="434"/>
            </a:xfrm>
            <a:custGeom>
              <a:rect b="b" l="l" r="r" t="t"/>
              <a:pathLst>
                <a:path extrusionOk="0" h="32" w="610">
                  <a:moveTo>
                    <a:pt x="610" y="32"/>
                  </a:moveTo>
                  <a:cubicBezTo>
                    <a:pt x="477" y="25"/>
                    <a:pt x="91" y="0"/>
                    <a:pt x="0" y="32"/>
                  </a:cubicBezTo>
                  <a:cubicBezTo>
                    <a:pt x="91" y="0"/>
                    <a:pt x="477" y="25"/>
                    <a:pt x="61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6" name="Google Shape;4576;p57"/>
            <p:cNvSpPr/>
            <p:nvPr/>
          </p:nvSpPr>
          <p:spPr>
            <a:xfrm>
              <a:off x="2110135" y="1764018"/>
              <a:ext cx="54" cy="258"/>
            </a:xfrm>
            <a:custGeom>
              <a:rect b="b" l="l" r="r" t="t"/>
              <a:pathLst>
                <a:path extrusionOk="0" h="19" w="4">
                  <a:moveTo>
                    <a:pt x="0" y="1"/>
                  </a:moveTo>
                  <a:cubicBezTo>
                    <a:pt x="0" y="8"/>
                    <a:pt x="0"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7" name="Google Shape;4577;p57"/>
            <p:cNvSpPr/>
            <p:nvPr/>
          </p:nvSpPr>
          <p:spPr>
            <a:xfrm>
              <a:off x="2110270" y="1764493"/>
              <a:ext cx="68" cy="258"/>
            </a:xfrm>
            <a:custGeom>
              <a:rect b="b" l="l" r="r" t="t"/>
              <a:pathLst>
                <a:path extrusionOk="0" h="19" w="5">
                  <a:moveTo>
                    <a:pt x="1" y="1"/>
                  </a:moveTo>
                  <a:cubicBezTo>
                    <a:pt x="1" y="8"/>
                    <a:pt x="1" y="11"/>
                    <a:pt x="4" y="18"/>
                  </a:cubicBez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8" name="Google Shape;4578;p57"/>
            <p:cNvSpPr/>
            <p:nvPr/>
          </p:nvSpPr>
          <p:spPr>
            <a:xfrm>
              <a:off x="2110080" y="1763448"/>
              <a:ext cx="68" cy="299"/>
            </a:xfrm>
            <a:custGeom>
              <a:rect b="b" l="l" r="r" t="t"/>
              <a:pathLst>
                <a:path extrusionOk="0" h="22" w="5">
                  <a:moveTo>
                    <a:pt x="1" y="1"/>
                  </a:moveTo>
                  <a:cubicBezTo>
                    <a:pt x="1" y="8"/>
                    <a:pt x="1" y="15"/>
                    <a:pt x="4"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79" name="Google Shape;4579;p57"/>
            <p:cNvSpPr/>
            <p:nvPr/>
          </p:nvSpPr>
          <p:spPr>
            <a:xfrm>
              <a:off x="2110039" y="1759836"/>
              <a:ext cx="14" cy="448"/>
            </a:xfrm>
            <a:custGeom>
              <a:rect b="b" l="l" r="r" t="t"/>
              <a:pathLst>
                <a:path extrusionOk="0" h="33" w="1">
                  <a:moveTo>
                    <a:pt x="0" y="1"/>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0" name="Google Shape;4580;p57"/>
            <p:cNvSpPr/>
            <p:nvPr/>
          </p:nvSpPr>
          <p:spPr>
            <a:xfrm>
              <a:off x="2110039" y="1762878"/>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1" name="Google Shape;4581;p57"/>
            <p:cNvSpPr/>
            <p:nvPr/>
          </p:nvSpPr>
          <p:spPr>
            <a:xfrm>
              <a:off x="2119218" y="180970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2" name="Google Shape;4582;p57"/>
            <p:cNvSpPr/>
            <p:nvPr/>
          </p:nvSpPr>
          <p:spPr>
            <a:xfrm>
              <a:off x="2110555" y="1765349"/>
              <a:ext cx="68" cy="204"/>
            </a:xfrm>
            <a:custGeom>
              <a:rect b="b" l="l" r="r" t="t"/>
              <a:pathLst>
                <a:path extrusionOk="0" h="15" w="5">
                  <a:moveTo>
                    <a:pt x="1" y="1"/>
                  </a:moveTo>
                  <a:lnTo>
                    <a:pt x="1" y="1"/>
                  </a:lnTo>
                  <a:cubicBezTo>
                    <a:pt x="1" y="4"/>
                    <a:pt x="4" y="11"/>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3" name="Google Shape;4583;p57"/>
            <p:cNvSpPr/>
            <p:nvPr/>
          </p:nvSpPr>
          <p:spPr>
            <a:xfrm>
              <a:off x="2119028" y="1808987"/>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4" name="Google Shape;4584;p57"/>
            <p:cNvSpPr/>
            <p:nvPr/>
          </p:nvSpPr>
          <p:spPr>
            <a:xfrm>
              <a:off x="2110365" y="1764969"/>
              <a:ext cx="109" cy="204"/>
            </a:xfrm>
            <a:custGeom>
              <a:rect b="b" l="l" r="r" t="t"/>
              <a:pathLst>
                <a:path extrusionOk="0" h="15" w="8">
                  <a:moveTo>
                    <a:pt x="1" y="1"/>
                  </a:moveTo>
                  <a:lnTo>
                    <a:pt x="1" y="1"/>
                  </a:ln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5" name="Google Shape;4585;p57"/>
            <p:cNvSpPr/>
            <p:nvPr/>
          </p:nvSpPr>
          <p:spPr>
            <a:xfrm>
              <a:off x="2110080" y="1758981"/>
              <a:ext cx="14" cy="448"/>
            </a:xfrm>
            <a:custGeom>
              <a:rect b="b" l="l" r="r" t="t"/>
              <a:pathLst>
                <a:path extrusionOk="0" h="33" w="1">
                  <a:moveTo>
                    <a:pt x="1" y="1"/>
                  </a:moveTo>
                  <a:cubicBezTo>
                    <a:pt x="1" y="11"/>
                    <a:pt x="1" y="22"/>
                    <a:pt x="1" y="32"/>
                  </a:cubicBez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6" name="Google Shape;4586;p57"/>
            <p:cNvSpPr/>
            <p:nvPr/>
          </p:nvSpPr>
          <p:spPr>
            <a:xfrm>
              <a:off x="2109985" y="1762212"/>
              <a:ext cx="14" cy="299"/>
            </a:xfrm>
            <a:custGeom>
              <a:rect b="b" l="l" r="r" t="t"/>
              <a:pathLst>
                <a:path extrusionOk="0" h="22" w="1">
                  <a:moveTo>
                    <a:pt x="1" y="1"/>
                  </a:moveTo>
                  <a:lnTo>
                    <a:pt x="1" y="22"/>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7" name="Google Shape;4587;p57"/>
            <p:cNvSpPr/>
            <p:nvPr/>
          </p:nvSpPr>
          <p:spPr>
            <a:xfrm>
              <a:off x="2109985" y="1760692"/>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8" name="Google Shape;4588;p57"/>
            <p:cNvSpPr/>
            <p:nvPr/>
          </p:nvSpPr>
          <p:spPr>
            <a:xfrm>
              <a:off x="2109985" y="1761452"/>
              <a:ext cx="14" cy="394"/>
            </a:xfrm>
            <a:custGeom>
              <a:rect b="b" l="l" r="r" t="t"/>
              <a:pathLst>
                <a:path extrusionOk="0" h="29" w="1">
                  <a:moveTo>
                    <a:pt x="1"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89" name="Google Shape;4589;p57"/>
            <p:cNvSpPr/>
            <p:nvPr/>
          </p:nvSpPr>
          <p:spPr>
            <a:xfrm>
              <a:off x="2110705" y="1765688"/>
              <a:ext cx="109" cy="149"/>
            </a:xfrm>
            <a:custGeom>
              <a:rect b="b" l="l" r="r" t="t"/>
              <a:pathLst>
                <a:path extrusionOk="0" h="11" w="8">
                  <a:moveTo>
                    <a:pt x="0" y="0"/>
                  </a:moveTo>
                  <a:cubicBezTo>
                    <a:pt x="0" y="4"/>
                    <a:pt x="4" y="7"/>
                    <a:pt x="7" y="11"/>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0" name="Google Shape;4590;p57"/>
            <p:cNvSpPr/>
            <p:nvPr/>
          </p:nvSpPr>
          <p:spPr>
            <a:xfrm>
              <a:off x="2110135" y="1757990"/>
              <a:ext cx="54" cy="489"/>
            </a:xfrm>
            <a:custGeom>
              <a:rect b="b" l="l" r="r" t="t"/>
              <a:pathLst>
                <a:path extrusionOk="0" h="36" w="4">
                  <a:moveTo>
                    <a:pt x="4" y="0"/>
                  </a:moveTo>
                  <a:cubicBezTo>
                    <a:pt x="4" y="14"/>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1" name="Google Shape;4591;p57"/>
            <p:cNvSpPr/>
            <p:nvPr/>
          </p:nvSpPr>
          <p:spPr>
            <a:xfrm>
              <a:off x="2110230" y="1756985"/>
              <a:ext cx="54" cy="489"/>
            </a:xfrm>
            <a:custGeom>
              <a:rect b="b" l="l" r="r" t="t"/>
              <a:pathLst>
                <a:path extrusionOk="0" h="36" w="4">
                  <a:moveTo>
                    <a:pt x="4" y="1"/>
                  </a:moveTo>
                  <a:cubicBezTo>
                    <a:pt x="4" y="11"/>
                    <a:pt x="0" y="25"/>
                    <a:pt x="0" y="36"/>
                  </a:cubicBezTo>
                  <a:cubicBezTo>
                    <a:pt x="0" y="25"/>
                    <a:pt x="4"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2" name="Google Shape;4592;p57"/>
            <p:cNvSpPr/>
            <p:nvPr/>
          </p:nvSpPr>
          <p:spPr>
            <a:xfrm>
              <a:off x="2110365" y="1755899"/>
              <a:ext cx="68" cy="530"/>
            </a:xfrm>
            <a:custGeom>
              <a:rect b="b" l="l" r="r" t="t"/>
              <a:pathLst>
                <a:path extrusionOk="0" h="39" w="5">
                  <a:moveTo>
                    <a:pt x="4" y="0"/>
                  </a:moveTo>
                  <a:cubicBezTo>
                    <a:pt x="4" y="14"/>
                    <a:pt x="1" y="25"/>
                    <a:pt x="1" y="39"/>
                  </a:cubicBezTo>
                  <a:cubicBezTo>
                    <a:pt x="1"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3" name="Google Shape;4593;p57"/>
            <p:cNvSpPr/>
            <p:nvPr/>
          </p:nvSpPr>
          <p:spPr>
            <a:xfrm>
              <a:off x="2110515" y="1754704"/>
              <a:ext cx="54" cy="638"/>
            </a:xfrm>
            <a:custGeom>
              <a:rect b="b" l="l" r="r" t="t"/>
              <a:pathLst>
                <a:path extrusionOk="0" h="47" w="4">
                  <a:moveTo>
                    <a:pt x="4" y="1"/>
                  </a:moveTo>
                  <a:lnTo>
                    <a:pt x="4" y="1"/>
                  </a:lnTo>
                  <a:cubicBezTo>
                    <a:pt x="4" y="15"/>
                    <a:pt x="0" y="32"/>
                    <a:pt x="0" y="46"/>
                  </a:cubicBezTo>
                  <a:cubicBezTo>
                    <a:pt x="0" y="32"/>
                    <a:pt x="4"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4" name="Google Shape;4594;p57"/>
            <p:cNvSpPr/>
            <p:nvPr/>
          </p:nvSpPr>
          <p:spPr>
            <a:xfrm>
              <a:off x="2119734" y="1788268"/>
              <a:ext cx="110385" cy="105294"/>
            </a:xfrm>
            <a:custGeom>
              <a:rect b="b" l="l" r="r" t="t"/>
              <a:pathLst>
                <a:path extrusionOk="0" h="7755" w="8130">
                  <a:moveTo>
                    <a:pt x="1152" y="0"/>
                  </a:moveTo>
                  <a:lnTo>
                    <a:pt x="1152" y="4"/>
                  </a:lnTo>
                  <a:cubicBezTo>
                    <a:pt x="1152" y="21"/>
                    <a:pt x="1152" y="35"/>
                    <a:pt x="1152" y="49"/>
                  </a:cubicBezTo>
                  <a:lnTo>
                    <a:pt x="1152" y="56"/>
                  </a:lnTo>
                  <a:cubicBezTo>
                    <a:pt x="1152" y="70"/>
                    <a:pt x="1152" y="84"/>
                    <a:pt x="1149" y="98"/>
                  </a:cubicBezTo>
                  <a:lnTo>
                    <a:pt x="1149" y="102"/>
                  </a:lnTo>
                  <a:lnTo>
                    <a:pt x="1149" y="137"/>
                  </a:lnTo>
                  <a:lnTo>
                    <a:pt x="1149" y="144"/>
                  </a:lnTo>
                  <a:lnTo>
                    <a:pt x="1149" y="175"/>
                  </a:lnTo>
                  <a:cubicBezTo>
                    <a:pt x="1156" y="371"/>
                    <a:pt x="988" y="392"/>
                    <a:pt x="914" y="399"/>
                  </a:cubicBezTo>
                  <a:lnTo>
                    <a:pt x="893" y="403"/>
                  </a:lnTo>
                  <a:lnTo>
                    <a:pt x="876" y="403"/>
                  </a:lnTo>
                  <a:cubicBezTo>
                    <a:pt x="799" y="466"/>
                    <a:pt x="729" y="536"/>
                    <a:pt x="659" y="606"/>
                  </a:cubicBezTo>
                  <a:lnTo>
                    <a:pt x="648" y="616"/>
                  </a:lnTo>
                  <a:lnTo>
                    <a:pt x="638" y="630"/>
                  </a:lnTo>
                  <a:lnTo>
                    <a:pt x="606" y="662"/>
                  </a:lnTo>
                  <a:cubicBezTo>
                    <a:pt x="547" y="718"/>
                    <a:pt x="498" y="767"/>
                    <a:pt x="473" y="788"/>
                  </a:cubicBezTo>
                  <a:cubicBezTo>
                    <a:pt x="431" y="833"/>
                    <a:pt x="417" y="896"/>
                    <a:pt x="442" y="952"/>
                  </a:cubicBezTo>
                  <a:cubicBezTo>
                    <a:pt x="494" y="1057"/>
                    <a:pt x="403" y="1334"/>
                    <a:pt x="344" y="1450"/>
                  </a:cubicBezTo>
                  <a:cubicBezTo>
                    <a:pt x="295" y="1527"/>
                    <a:pt x="232" y="1593"/>
                    <a:pt x="155" y="1642"/>
                  </a:cubicBezTo>
                  <a:lnTo>
                    <a:pt x="148" y="1646"/>
                  </a:lnTo>
                  <a:lnTo>
                    <a:pt x="113" y="1667"/>
                  </a:lnTo>
                  <a:lnTo>
                    <a:pt x="88" y="1684"/>
                  </a:lnTo>
                  <a:cubicBezTo>
                    <a:pt x="57" y="1705"/>
                    <a:pt x="29" y="1730"/>
                    <a:pt x="1" y="1754"/>
                  </a:cubicBezTo>
                  <a:cubicBezTo>
                    <a:pt x="1" y="1758"/>
                    <a:pt x="1" y="1761"/>
                    <a:pt x="1" y="1765"/>
                  </a:cubicBezTo>
                  <a:lnTo>
                    <a:pt x="1" y="1768"/>
                  </a:lnTo>
                  <a:cubicBezTo>
                    <a:pt x="1" y="1772"/>
                    <a:pt x="4" y="1775"/>
                    <a:pt x="4" y="1779"/>
                  </a:cubicBezTo>
                  <a:lnTo>
                    <a:pt x="8" y="1786"/>
                  </a:lnTo>
                  <a:lnTo>
                    <a:pt x="11" y="1796"/>
                  </a:lnTo>
                  <a:lnTo>
                    <a:pt x="18" y="1810"/>
                  </a:lnTo>
                  <a:lnTo>
                    <a:pt x="22" y="1817"/>
                  </a:lnTo>
                  <a:cubicBezTo>
                    <a:pt x="43" y="1852"/>
                    <a:pt x="67" y="1898"/>
                    <a:pt x="92" y="1936"/>
                  </a:cubicBezTo>
                  <a:cubicBezTo>
                    <a:pt x="148" y="2027"/>
                    <a:pt x="200" y="2118"/>
                    <a:pt x="242" y="2216"/>
                  </a:cubicBezTo>
                  <a:cubicBezTo>
                    <a:pt x="309" y="2360"/>
                    <a:pt x="270" y="2486"/>
                    <a:pt x="239" y="2584"/>
                  </a:cubicBezTo>
                  <a:cubicBezTo>
                    <a:pt x="214" y="2671"/>
                    <a:pt x="197" y="2727"/>
                    <a:pt x="225" y="2787"/>
                  </a:cubicBezTo>
                  <a:cubicBezTo>
                    <a:pt x="333" y="2997"/>
                    <a:pt x="267" y="3123"/>
                    <a:pt x="179" y="3228"/>
                  </a:cubicBezTo>
                  <a:cubicBezTo>
                    <a:pt x="144" y="3273"/>
                    <a:pt x="158" y="3343"/>
                    <a:pt x="176" y="3417"/>
                  </a:cubicBezTo>
                  <a:cubicBezTo>
                    <a:pt x="186" y="3452"/>
                    <a:pt x="190" y="3491"/>
                    <a:pt x="193" y="3526"/>
                  </a:cubicBezTo>
                  <a:cubicBezTo>
                    <a:pt x="200" y="3568"/>
                    <a:pt x="214" y="3606"/>
                    <a:pt x="235" y="3641"/>
                  </a:cubicBezTo>
                  <a:cubicBezTo>
                    <a:pt x="270" y="3708"/>
                    <a:pt x="305" y="3774"/>
                    <a:pt x="253" y="3823"/>
                  </a:cubicBezTo>
                  <a:cubicBezTo>
                    <a:pt x="249" y="3830"/>
                    <a:pt x="232" y="3844"/>
                    <a:pt x="214" y="3858"/>
                  </a:cubicBezTo>
                  <a:cubicBezTo>
                    <a:pt x="172" y="3897"/>
                    <a:pt x="137" y="3928"/>
                    <a:pt x="113" y="3953"/>
                  </a:cubicBezTo>
                  <a:cubicBezTo>
                    <a:pt x="57" y="4009"/>
                    <a:pt x="39" y="4037"/>
                    <a:pt x="36" y="4051"/>
                  </a:cubicBezTo>
                  <a:cubicBezTo>
                    <a:pt x="46" y="4079"/>
                    <a:pt x="67" y="4107"/>
                    <a:pt x="88" y="4131"/>
                  </a:cubicBezTo>
                  <a:lnTo>
                    <a:pt x="120" y="4166"/>
                  </a:lnTo>
                  <a:cubicBezTo>
                    <a:pt x="172" y="4226"/>
                    <a:pt x="221" y="4289"/>
                    <a:pt x="267" y="4355"/>
                  </a:cubicBezTo>
                  <a:cubicBezTo>
                    <a:pt x="337" y="4450"/>
                    <a:pt x="361" y="4572"/>
                    <a:pt x="340" y="4688"/>
                  </a:cubicBezTo>
                  <a:cubicBezTo>
                    <a:pt x="337" y="4726"/>
                    <a:pt x="333" y="4765"/>
                    <a:pt x="337" y="4803"/>
                  </a:cubicBezTo>
                  <a:cubicBezTo>
                    <a:pt x="351" y="4901"/>
                    <a:pt x="519" y="4971"/>
                    <a:pt x="655" y="4971"/>
                  </a:cubicBezTo>
                  <a:cubicBezTo>
                    <a:pt x="743" y="4975"/>
                    <a:pt x="827" y="4999"/>
                    <a:pt x="900" y="5041"/>
                  </a:cubicBezTo>
                  <a:cubicBezTo>
                    <a:pt x="949" y="5069"/>
                    <a:pt x="1005" y="5087"/>
                    <a:pt x="1061" y="5090"/>
                  </a:cubicBezTo>
                  <a:cubicBezTo>
                    <a:pt x="1072" y="5090"/>
                    <a:pt x="1082" y="5090"/>
                    <a:pt x="1093" y="5094"/>
                  </a:cubicBezTo>
                  <a:lnTo>
                    <a:pt x="1103" y="5097"/>
                  </a:lnTo>
                  <a:cubicBezTo>
                    <a:pt x="1110" y="5097"/>
                    <a:pt x="1114" y="5101"/>
                    <a:pt x="1121" y="5101"/>
                  </a:cubicBezTo>
                  <a:lnTo>
                    <a:pt x="1131" y="5108"/>
                  </a:lnTo>
                  <a:cubicBezTo>
                    <a:pt x="1138" y="5111"/>
                    <a:pt x="1145" y="5111"/>
                    <a:pt x="1149" y="5115"/>
                  </a:cubicBezTo>
                  <a:lnTo>
                    <a:pt x="1159" y="5122"/>
                  </a:lnTo>
                  <a:lnTo>
                    <a:pt x="1177" y="5132"/>
                  </a:lnTo>
                  <a:lnTo>
                    <a:pt x="1187" y="5143"/>
                  </a:lnTo>
                  <a:lnTo>
                    <a:pt x="1201" y="5157"/>
                  </a:lnTo>
                  <a:lnTo>
                    <a:pt x="1212" y="5167"/>
                  </a:lnTo>
                  <a:lnTo>
                    <a:pt x="1222" y="5181"/>
                  </a:lnTo>
                  <a:lnTo>
                    <a:pt x="1233" y="5195"/>
                  </a:lnTo>
                  <a:lnTo>
                    <a:pt x="1247" y="5209"/>
                  </a:lnTo>
                  <a:lnTo>
                    <a:pt x="1254" y="5227"/>
                  </a:lnTo>
                  <a:lnTo>
                    <a:pt x="1264" y="5244"/>
                  </a:lnTo>
                  <a:lnTo>
                    <a:pt x="1275" y="5258"/>
                  </a:lnTo>
                  <a:lnTo>
                    <a:pt x="1285" y="5279"/>
                  </a:lnTo>
                  <a:lnTo>
                    <a:pt x="1292" y="5297"/>
                  </a:lnTo>
                  <a:lnTo>
                    <a:pt x="1303" y="5318"/>
                  </a:lnTo>
                  <a:lnTo>
                    <a:pt x="1310" y="5335"/>
                  </a:lnTo>
                  <a:lnTo>
                    <a:pt x="1320" y="5360"/>
                  </a:lnTo>
                  <a:lnTo>
                    <a:pt x="1327" y="5377"/>
                  </a:lnTo>
                  <a:lnTo>
                    <a:pt x="1338" y="5402"/>
                  </a:lnTo>
                  <a:lnTo>
                    <a:pt x="1341" y="5419"/>
                  </a:lnTo>
                  <a:lnTo>
                    <a:pt x="1352" y="5451"/>
                  </a:lnTo>
                  <a:lnTo>
                    <a:pt x="1359" y="5465"/>
                  </a:lnTo>
                  <a:lnTo>
                    <a:pt x="1369" y="5504"/>
                  </a:lnTo>
                  <a:lnTo>
                    <a:pt x="1373" y="5511"/>
                  </a:lnTo>
                  <a:lnTo>
                    <a:pt x="1387" y="5560"/>
                  </a:lnTo>
                  <a:cubicBezTo>
                    <a:pt x="1425" y="5560"/>
                    <a:pt x="1485" y="5563"/>
                    <a:pt x="1555" y="5567"/>
                  </a:cubicBezTo>
                  <a:lnTo>
                    <a:pt x="1562" y="5567"/>
                  </a:lnTo>
                  <a:lnTo>
                    <a:pt x="1600" y="5570"/>
                  </a:lnTo>
                  <a:lnTo>
                    <a:pt x="1625" y="5574"/>
                  </a:lnTo>
                  <a:lnTo>
                    <a:pt x="1646" y="5574"/>
                  </a:lnTo>
                  <a:cubicBezTo>
                    <a:pt x="1733" y="5584"/>
                    <a:pt x="1821" y="5598"/>
                    <a:pt x="1909" y="5619"/>
                  </a:cubicBezTo>
                  <a:lnTo>
                    <a:pt x="1916" y="5619"/>
                  </a:lnTo>
                  <a:lnTo>
                    <a:pt x="1965" y="5630"/>
                  </a:lnTo>
                  <a:lnTo>
                    <a:pt x="1979" y="5637"/>
                  </a:lnTo>
                  <a:lnTo>
                    <a:pt x="2003" y="5644"/>
                  </a:lnTo>
                  <a:lnTo>
                    <a:pt x="2035" y="5654"/>
                  </a:lnTo>
                  <a:lnTo>
                    <a:pt x="2056" y="5661"/>
                  </a:lnTo>
                  <a:lnTo>
                    <a:pt x="2084" y="5672"/>
                  </a:lnTo>
                  <a:lnTo>
                    <a:pt x="2094" y="5675"/>
                  </a:lnTo>
                  <a:cubicBezTo>
                    <a:pt x="2108" y="5682"/>
                    <a:pt x="2119" y="5689"/>
                    <a:pt x="2133" y="5693"/>
                  </a:cubicBezTo>
                  <a:lnTo>
                    <a:pt x="2140" y="5700"/>
                  </a:lnTo>
                  <a:cubicBezTo>
                    <a:pt x="2154" y="5707"/>
                    <a:pt x="2164" y="5710"/>
                    <a:pt x="2175" y="5721"/>
                  </a:cubicBezTo>
                  <a:cubicBezTo>
                    <a:pt x="2196" y="5731"/>
                    <a:pt x="2213" y="5745"/>
                    <a:pt x="2231" y="5759"/>
                  </a:cubicBezTo>
                  <a:cubicBezTo>
                    <a:pt x="2336" y="5836"/>
                    <a:pt x="2427" y="5931"/>
                    <a:pt x="2504" y="6032"/>
                  </a:cubicBezTo>
                  <a:lnTo>
                    <a:pt x="3407" y="5546"/>
                  </a:lnTo>
                  <a:lnTo>
                    <a:pt x="7517" y="7755"/>
                  </a:lnTo>
                  <a:lnTo>
                    <a:pt x="7517" y="7509"/>
                  </a:lnTo>
                  <a:lnTo>
                    <a:pt x="8021" y="7509"/>
                  </a:lnTo>
                  <a:lnTo>
                    <a:pt x="8021" y="2213"/>
                  </a:lnTo>
                  <a:cubicBezTo>
                    <a:pt x="8017" y="2097"/>
                    <a:pt x="8003" y="1978"/>
                    <a:pt x="7979" y="1863"/>
                  </a:cubicBezTo>
                  <a:cubicBezTo>
                    <a:pt x="7940" y="1677"/>
                    <a:pt x="7909" y="1513"/>
                    <a:pt x="8035" y="1362"/>
                  </a:cubicBezTo>
                  <a:cubicBezTo>
                    <a:pt x="8098" y="1285"/>
                    <a:pt x="8088" y="1239"/>
                    <a:pt x="8070" y="1145"/>
                  </a:cubicBezTo>
                  <a:cubicBezTo>
                    <a:pt x="8031" y="998"/>
                    <a:pt x="8039" y="844"/>
                    <a:pt x="8091" y="707"/>
                  </a:cubicBezTo>
                  <a:lnTo>
                    <a:pt x="8105" y="672"/>
                  </a:lnTo>
                  <a:lnTo>
                    <a:pt x="8130" y="602"/>
                  </a:lnTo>
                  <a:cubicBezTo>
                    <a:pt x="8130" y="599"/>
                    <a:pt x="8126" y="595"/>
                    <a:pt x="8126" y="592"/>
                  </a:cubicBezTo>
                  <a:cubicBezTo>
                    <a:pt x="8105" y="536"/>
                    <a:pt x="7923" y="511"/>
                    <a:pt x="7671" y="476"/>
                  </a:cubicBezTo>
                  <a:cubicBezTo>
                    <a:pt x="7601" y="466"/>
                    <a:pt x="7527" y="455"/>
                    <a:pt x="7443" y="441"/>
                  </a:cubicBezTo>
                  <a:cubicBezTo>
                    <a:pt x="7191" y="403"/>
                    <a:pt x="7100" y="298"/>
                    <a:pt x="7020" y="203"/>
                  </a:cubicBezTo>
                  <a:cubicBezTo>
                    <a:pt x="6939" y="112"/>
                    <a:pt x="6869" y="28"/>
                    <a:pt x="6614" y="14"/>
                  </a:cubicBezTo>
                  <a:cubicBezTo>
                    <a:pt x="6596" y="13"/>
                    <a:pt x="6579" y="13"/>
                    <a:pt x="6561" y="13"/>
                  </a:cubicBezTo>
                  <a:cubicBezTo>
                    <a:pt x="6217" y="13"/>
                    <a:pt x="5801" y="203"/>
                    <a:pt x="5584" y="399"/>
                  </a:cubicBezTo>
                  <a:cubicBezTo>
                    <a:pt x="5476" y="501"/>
                    <a:pt x="5465" y="557"/>
                    <a:pt x="5465" y="574"/>
                  </a:cubicBezTo>
                  <a:cubicBezTo>
                    <a:pt x="5469" y="658"/>
                    <a:pt x="5490" y="735"/>
                    <a:pt x="5525" y="812"/>
                  </a:cubicBezTo>
                  <a:cubicBezTo>
                    <a:pt x="5588" y="970"/>
                    <a:pt x="5658" y="1148"/>
                    <a:pt x="5525" y="1323"/>
                  </a:cubicBezTo>
                  <a:cubicBezTo>
                    <a:pt x="5427" y="1446"/>
                    <a:pt x="5287" y="1523"/>
                    <a:pt x="5129" y="1534"/>
                  </a:cubicBezTo>
                  <a:cubicBezTo>
                    <a:pt x="5113" y="1535"/>
                    <a:pt x="5096" y="1535"/>
                    <a:pt x="5079" y="1535"/>
                  </a:cubicBezTo>
                  <a:cubicBezTo>
                    <a:pt x="4897" y="1535"/>
                    <a:pt x="4721" y="1466"/>
                    <a:pt x="4587" y="1341"/>
                  </a:cubicBezTo>
                  <a:cubicBezTo>
                    <a:pt x="4303" y="1085"/>
                    <a:pt x="3901" y="994"/>
                    <a:pt x="3620" y="994"/>
                  </a:cubicBezTo>
                  <a:cubicBezTo>
                    <a:pt x="3410" y="994"/>
                    <a:pt x="3214" y="914"/>
                    <a:pt x="3102" y="784"/>
                  </a:cubicBezTo>
                  <a:cubicBezTo>
                    <a:pt x="3036" y="714"/>
                    <a:pt x="3004" y="623"/>
                    <a:pt x="3015" y="532"/>
                  </a:cubicBezTo>
                  <a:cubicBezTo>
                    <a:pt x="3025" y="431"/>
                    <a:pt x="3015" y="350"/>
                    <a:pt x="2710" y="287"/>
                  </a:cubicBezTo>
                  <a:cubicBezTo>
                    <a:pt x="2619" y="266"/>
                    <a:pt x="2528" y="235"/>
                    <a:pt x="2444" y="196"/>
                  </a:cubicBezTo>
                  <a:cubicBezTo>
                    <a:pt x="2294" y="134"/>
                    <a:pt x="2142" y="71"/>
                    <a:pt x="1934" y="71"/>
                  </a:cubicBezTo>
                  <a:cubicBezTo>
                    <a:pt x="1875" y="71"/>
                    <a:pt x="1810" y="76"/>
                    <a:pt x="1740" y="88"/>
                  </a:cubicBezTo>
                  <a:cubicBezTo>
                    <a:pt x="1688" y="96"/>
                    <a:pt x="1635" y="100"/>
                    <a:pt x="1582" y="100"/>
                  </a:cubicBezTo>
                  <a:cubicBezTo>
                    <a:pt x="1434" y="100"/>
                    <a:pt x="1287" y="67"/>
                    <a:pt x="11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5" name="Google Shape;4595;p57"/>
            <p:cNvSpPr/>
            <p:nvPr/>
          </p:nvSpPr>
          <p:spPr>
            <a:xfrm>
              <a:off x="2135375" y="1790168"/>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6" name="Google Shape;4596;p57"/>
            <p:cNvSpPr/>
            <p:nvPr/>
          </p:nvSpPr>
          <p:spPr>
            <a:xfrm>
              <a:off x="2127962" y="1796916"/>
              <a:ext cx="434" cy="434"/>
            </a:xfrm>
            <a:custGeom>
              <a:rect b="b" l="l" r="r" t="t"/>
              <a:pathLst>
                <a:path extrusionOk="0" h="32" w="32">
                  <a:moveTo>
                    <a:pt x="0" y="32"/>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7" name="Google Shape;4597;p57"/>
            <p:cNvSpPr/>
            <p:nvPr/>
          </p:nvSpPr>
          <p:spPr>
            <a:xfrm>
              <a:off x="2128573" y="1796577"/>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8" name="Google Shape;4598;p57"/>
            <p:cNvSpPr/>
            <p:nvPr/>
          </p:nvSpPr>
          <p:spPr>
            <a:xfrm>
              <a:off x="2135416" y="1789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599" name="Google Shape;4599;p57"/>
            <p:cNvSpPr/>
            <p:nvPr/>
          </p:nvSpPr>
          <p:spPr>
            <a:xfrm>
              <a:off x="2131668" y="1793821"/>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0" name="Google Shape;4600;p57"/>
            <p:cNvSpPr/>
            <p:nvPr/>
          </p:nvSpPr>
          <p:spPr>
            <a:xfrm>
              <a:off x="2131899" y="1793726"/>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1" name="Google Shape;4601;p57"/>
            <p:cNvSpPr/>
            <p:nvPr/>
          </p:nvSpPr>
          <p:spPr>
            <a:xfrm>
              <a:off x="2131763" y="1793821"/>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2" name="Google Shape;4602;p57"/>
            <p:cNvSpPr/>
            <p:nvPr/>
          </p:nvSpPr>
          <p:spPr>
            <a:xfrm>
              <a:off x="2121825" y="1808036"/>
              <a:ext cx="2580" cy="2485"/>
            </a:xfrm>
            <a:custGeom>
              <a:rect b="b" l="l" r="r" t="t"/>
              <a:pathLst>
                <a:path extrusionOk="0" h="183" w="190">
                  <a:moveTo>
                    <a:pt x="190" y="1"/>
                  </a:moveTo>
                  <a:cubicBezTo>
                    <a:pt x="141" y="74"/>
                    <a:pt x="78" y="137"/>
                    <a:pt x="1" y="183"/>
                  </a:cubicBezTo>
                  <a:lnTo>
                    <a:pt x="1" y="183"/>
                  </a:lnTo>
                  <a:cubicBezTo>
                    <a:pt x="78" y="137"/>
                    <a:pt x="141" y="74"/>
                    <a:pt x="19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3" name="Google Shape;4603;p57"/>
            <p:cNvSpPr/>
            <p:nvPr/>
          </p:nvSpPr>
          <p:spPr>
            <a:xfrm>
              <a:off x="2120929" y="1810847"/>
              <a:ext cx="448" cy="299"/>
            </a:xfrm>
            <a:custGeom>
              <a:rect b="b" l="l" r="r" t="t"/>
              <a:pathLst>
                <a:path extrusionOk="0" h="22" w="33">
                  <a:moveTo>
                    <a:pt x="33" y="0"/>
                  </a:moveTo>
                  <a:lnTo>
                    <a:pt x="28" y="4"/>
                  </a:lnTo>
                  <a:lnTo>
                    <a:pt x="0" y="21"/>
                  </a:lnTo>
                  <a:lnTo>
                    <a:pt x="7" y="18"/>
                  </a:lnTo>
                  <a:lnTo>
                    <a:pt x="3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4" name="Google Shape;4604;p57"/>
            <p:cNvSpPr/>
            <p:nvPr/>
          </p:nvSpPr>
          <p:spPr>
            <a:xfrm>
              <a:off x="2135375" y="178963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5" name="Google Shape;4605;p57"/>
            <p:cNvSpPr/>
            <p:nvPr/>
          </p:nvSpPr>
          <p:spPr>
            <a:xfrm>
              <a:off x="2135470" y="17883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6" name="Google Shape;4606;p57"/>
            <p:cNvSpPr/>
            <p:nvPr/>
          </p:nvSpPr>
          <p:spPr>
            <a:xfrm>
              <a:off x="2120114" y="1812884"/>
              <a:ext cx="964" cy="1684"/>
            </a:xfrm>
            <a:custGeom>
              <a:rect b="b" l="l" r="r" t="t"/>
              <a:pathLst>
                <a:path extrusionOk="0" h="124" w="71">
                  <a:moveTo>
                    <a:pt x="1" y="1"/>
                  </a:moveTo>
                  <a:cubicBezTo>
                    <a:pt x="18" y="39"/>
                    <a:pt x="46" y="85"/>
                    <a:pt x="71" y="123"/>
                  </a:cubicBezTo>
                  <a:cubicBezTo>
                    <a:pt x="46" y="85"/>
                    <a:pt x="18"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7" name="Google Shape;4607;p57"/>
            <p:cNvSpPr/>
            <p:nvPr/>
          </p:nvSpPr>
          <p:spPr>
            <a:xfrm>
              <a:off x="2137222" y="1859943"/>
              <a:ext cx="163" cy="244"/>
            </a:xfrm>
            <a:custGeom>
              <a:rect b="b" l="l" r="r" t="t"/>
              <a:pathLst>
                <a:path extrusionOk="0" h="18" w="12">
                  <a:moveTo>
                    <a:pt x="1"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8" name="Google Shape;4608;p57"/>
            <p:cNvSpPr/>
            <p:nvPr/>
          </p:nvSpPr>
          <p:spPr>
            <a:xfrm>
              <a:off x="2134615" y="185741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09" name="Google Shape;4609;p57"/>
            <p:cNvSpPr/>
            <p:nvPr/>
          </p:nvSpPr>
          <p:spPr>
            <a:xfrm>
              <a:off x="2136706" y="1859034"/>
              <a:ext cx="149" cy="204"/>
            </a:xfrm>
            <a:custGeom>
              <a:rect b="b" l="l" r="r" t="t"/>
              <a:pathLst>
                <a:path extrusionOk="0" h="15" w="11">
                  <a:moveTo>
                    <a:pt x="0" y="1"/>
                  </a:moveTo>
                  <a:lnTo>
                    <a:pt x="1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0" name="Google Shape;4610;p57"/>
            <p:cNvSpPr/>
            <p:nvPr/>
          </p:nvSpPr>
          <p:spPr>
            <a:xfrm>
              <a:off x="2137466" y="1860459"/>
              <a:ext cx="149" cy="258"/>
            </a:xfrm>
            <a:custGeom>
              <a:rect b="b" l="l" r="r" t="t"/>
              <a:pathLst>
                <a:path extrusionOk="0" h="19" w="11">
                  <a:moveTo>
                    <a:pt x="0" y="1"/>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1" name="Google Shape;4611;p57"/>
            <p:cNvSpPr/>
            <p:nvPr/>
          </p:nvSpPr>
          <p:spPr>
            <a:xfrm>
              <a:off x="2119788" y="1811132"/>
              <a:ext cx="1195" cy="964"/>
            </a:xfrm>
            <a:custGeom>
              <a:rect b="b" l="l" r="r" t="t"/>
              <a:pathLst>
                <a:path extrusionOk="0" h="71" w="88">
                  <a:moveTo>
                    <a:pt x="88" y="0"/>
                  </a:moveTo>
                  <a:lnTo>
                    <a:pt x="88" y="0"/>
                  </a:lnTo>
                  <a:cubicBezTo>
                    <a:pt x="81" y="4"/>
                    <a:pt x="75" y="9"/>
                    <a:pt x="69" y="13"/>
                  </a:cubicBezTo>
                  <a:lnTo>
                    <a:pt x="69" y="13"/>
                  </a:lnTo>
                  <a:cubicBezTo>
                    <a:pt x="70" y="12"/>
                    <a:pt x="72" y="11"/>
                    <a:pt x="74" y="11"/>
                  </a:cubicBezTo>
                  <a:lnTo>
                    <a:pt x="88" y="0"/>
                  </a:lnTo>
                  <a:close/>
                  <a:moveTo>
                    <a:pt x="69" y="13"/>
                  </a:moveTo>
                  <a:lnTo>
                    <a:pt x="69" y="13"/>
                  </a:lnTo>
                  <a:cubicBezTo>
                    <a:pt x="43" y="27"/>
                    <a:pt x="20" y="47"/>
                    <a:pt x="0" y="70"/>
                  </a:cubicBezTo>
                  <a:cubicBezTo>
                    <a:pt x="20" y="51"/>
                    <a:pt x="44" y="31"/>
                    <a:pt x="69"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2" name="Google Shape;4612;p57"/>
            <p:cNvSpPr/>
            <p:nvPr/>
          </p:nvSpPr>
          <p:spPr>
            <a:xfrm>
              <a:off x="2137697" y="1861029"/>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3" name="Google Shape;4613;p57"/>
            <p:cNvSpPr/>
            <p:nvPr/>
          </p:nvSpPr>
          <p:spPr>
            <a:xfrm>
              <a:off x="2135036" y="1857567"/>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4" name="Google Shape;4614;p57"/>
            <p:cNvSpPr/>
            <p:nvPr/>
          </p:nvSpPr>
          <p:spPr>
            <a:xfrm>
              <a:off x="2137982" y="1861654"/>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5" name="Google Shape;4615;p57"/>
            <p:cNvSpPr/>
            <p:nvPr/>
          </p:nvSpPr>
          <p:spPr>
            <a:xfrm>
              <a:off x="2138172" y="186226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6" name="Google Shape;4616;p57"/>
            <p:cNvSpPr/>
            <p:nvPr/>
          </p:nvSpPr>
          <p:spPr>
            <a:xfrm>
              <a:off x="2136081" y="185827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7" name="Google Shape;4617;p57"/>
            <p:cNvSpPr/>
            <p:nvPr/>
          </p:nvSpPr>
          <p:spPr>
            <a:xfrm>
              <a:off x="2136421" y="185861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8" name="Google Shape;4618;p57"/>
            <p:cNvSpPr/>
            <p:nvPr/>
          </p:nvSpPr>
          <p:spPr>
            <a:xfrm>
              <a:off x="2135755" y="1857947"/>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19" name="Google Shape;4619;p57"/>
            <p:cNvSpPr/>
            <p:nvPr/>
          </p:nvSpPr>
          <p:spPr>
            <a:xfrm>
              <a:off x="2119883" y="1812408"/>
              <a:ext cx="54" cy="109"/>
            </a:xfrm>
            <a:custGeom>
              <a:rect b="b" l="l" r="r" t="t"/>
              <a:pathLst>
                <a:path extrusionOk="0" h="8" w="4">
                  <a:moveTo>
                    <a:pt x="0"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0" name="Google Shape;4620;p57"/>
            <p:cNvSpPr/>
            <p:nvPr/>
          </p:nvSpPr>
          <p:spPr>
            <a:xfrm>
              <a:off x="2119788" y="1812218"/>
              <a:ext cx="14" cy="109"/>
            </a:xfrm>
            <a:custGeom>
              <a:rect b="b" l="l" r="r" t="t"/>
              <a:pathLst>
                <a:path extrusionOk="0" h="8" w="1">
                  <a:moveTo>
                    <a:pt x="0" y="1"/>
                  </a:moveTo>
                  <a:lnTo>
                    <a:pt x="0" y="4"/>
                  </a:lnTo>
                  <a:cubicBezTo>
                    <a:pt x="0" y="8"/>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1" name="Google Shape;4621;p57"/>
            <p:cNvSpPr/>
            <p:nvPr/>
          </p:nvSpPr>
          <p:spPr>
            <a:xfrm>
              <a:off x="2135416" y="1857703"/>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2" name="Google Shape;4622;p57"/>
            <p:cNvSpPr/>
            <p:nvPr/>
          </p:nvSpPr>
          <p:spPr>
            <a:xfrm>
              <a:off x="2119978" y="181265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3" name="Google Shape;4623;p57"/>
            <p:cNvSpPr/>
            <p:nvPr/>
          </p:nvSpPr>
          <p:spPr>
            <a:xfrm>
              <a:off x="2136991" y="1859468"/>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4" name="Google Shape;4624;p57"/>
            <p:cNvSpPr/>
            <p:nvPr/>
          </p:nvSpPr>
          <p:spPr>
            <a:xfrm>
              <a:off x="2122449" y="1836183"/>
              <a:ext cx="584" cy="1534"/>
            </a:xfrm>
            <a:custGeom>
              <a:rect b="b" l="l" r="r" t="t"/>
              <a:pathLst>
                <a:path extrusionOk="0" h="113" w="43">
                  <a:moveTo>
                    <a:pt x="0" y="0"/>
                  </a:moveTo>
                  <a:cubicBezTo>
                    <a:pt x="7" y="39"/>
                    <a:pt x="21" y="77"/>
                    <a:pt x="42" y="112"/>
                  </a:cubicBezTo>
                  <a:cubicBezTo>
                    <a:pt x="21" y="77"/>
                    <a:pt x="7"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5" name="Google Shape;4625;p57"/>
            <p:cNvSpPr/>
            <p:nvPr/>
          </p:nvSpPr>
          <p:spPr>
            <a:xfrm>
              <a:off x="2121730" y="1810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6" name="Google Shape;4626;p57"/>
            <p:cNvSpPr/>
            <p:nvPr/>
          </p:nvSpPr>
          <p:spPr>
            <a:xfrm>
              <a:off x="2138362" y="1862985"/>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7" name="Google Shape;4627;p57"/>
            <p:cNvSpPr/>
            <p:nvPr/>
          </p:nvSpPr>
          <p:spPr>
            <a:xfrm>
              <a:off x="2120779" y="1810562"/>
              <a:ext cx="1059" cy="720"/>
            </a:xfrm>
            <a:custGeom>
              <a:rect b="b" l="l" r="r" t="t"/>
              <a:pathLst>
                <a:path extrusionOk="0" h="53" w="78">
                  <a:moveTo>
                    <a:pt x="78" y="0"/>
                  </a:moveTo>
                  <a:lnTo>
                    <a:pt x="39" y="25"/>
                  </a:lnTo>
                  <a:lnTo>
                    <a:pt x="18" y="40"/>
                  </a:lnTo>
                  <a:lnTo>
                    <a:pt x="18" y="40"/>
                  </a:lnTo>
                  <a:lnTo>
                    <a:pt x="22" y="39"/>
                  </a:lnTo>
                  <a:lnTo>
                    <a:pt x="74" y="4"/>
                  </a:lnTo>
                  <a:lnTo>
                    <a:pt x="78" y="0"/>
                  </a:lnTo>
                  <a:close/>
                  <a:moveTo>
                    <a:pt x="18" y="40"/>
                  </a:moveTo>
                  <a:lnTo>
                    <a:pt x="11" y="42"/>
                  </a:lnTo>
                  <a:lnTo>
                    <a:pt x="1" y="53"/>
                  </a:lnTo>
                  <a:lnTo>
                    <a:pt x="18" y="40"/>
                  </a:lnTo>
                  <a:close/>
                  <a:moveTo>
                    <a:pt x="1" y="53"/>
                  </a:moveTo>
                  <a:lnTo>
                    <a:pt x="1" y="53"/>
                  </a:lnTo>
                  <a:lnTo>
                    <a:pt x="1"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8" name="Google Shape;4628;p57"/>
            <p:cNvSpPr/>
            <p:nvPr/>
          </p:nvSpPr>
          <p:spPr>
            <a:xfrm>
              <a:off x="1925087" y="1940173"/>
              <a:ext cx="16741" cy="4195"/>
            </a:xfrm>
            <a:custGeom>
              <a:rect b="b" l="l" r="r" t="t"/>
              <a:pathLst>
                <a:path extrusionOk="0" h="309" w="1233">
                  <a:moveTo>
                    <a:pt x="774" y="1"/>
                  </a:moveTo>
                  <a:cubicBezTo>
                    <a:pt x="755" y="1"/>
                    <a:pt x="734" y="6"/>
                    <a:pt x="708" y="18"/>
                  </a:cubicBezTo>
                  <a:cubicBezTo>
                    <a:pt x="680" y="32"/>
                    <a:pt x="655" y="43"/>
                    <a:pt x="631" y="53"/>
                  </a:cubicBezTo>
                  <a:lnTo>
                    <a:pt x="620" y="57"/>
                  </a:lnTo>
                  <a:cubicBezTo>
                    <a:pt x="599" y="67"/>
                    <a:pt x="575" y="78"/>
                    <a:pt x="550" y="85"/>
                  </a:cubicBezTo>
                  <a:lnTo>
                    <a:pt x="540" y="88"/>
                  </a:lnTo>
                  <a:cubicBezTo>
                    <a:pt x="515" y="99"/>
                    <a:pt x="494" y="106"/>
                    <a:pt x="470" y="109"/>
                  </a:cubicBezTo>
                  <a:lnTo>
                    <a:pt x="459" y="113"/>
                  </a:lnTo>
                  <a:cubicBezTo>
                    <a:pt x="438" y="120"/>
                    <a:pt x="414" y="127"/>
                    <a:pt x="393" y="130"/>
                  </a:cubicBezTo>
                  <a:lnTo>
                    <a:pt x="382" y="130"/>
                  </a:lnTo>
                  <a:cubicBezTo>
                    <a:pt x="358" y="134"/>
                    <a:pt x="337" y="137"/>
                    <a:pt x="312" y="141"/>
                  </a:cubicBezTo>
                  <a:lnTo>
                    <a:pt x="302" y="141"/>
                  </a:lnTo>
                  <a:cubicBezTo>
                    <a:pt x="277" y="144"/>
                    <a:pt x="253" y="144"/>
                    <a:pt x="228" y="144"/>
                  </a:cubicBezTo>
                  <a:lnTo>
                    <a:pt x="221" y="144"/>
                  </a:lnTo>
                  <a:cubicBezTo>
                    <a:pt x="205" y="145"/>
                    <a:pt x="188" y="146"/>
                    <a:pt x="171" y="146"/>
                  </a:cubicBezTo>
                  <a:cubicBezTo>
                    <a:pt x="131" y="146"/>
                    <a:pt x="89" y="143"/>
                    <a:pt x="50" y="141"/>
                  </a:cubicBezTo>
                  <a:lnTo>
                    <a:pt x="46" y="141"/>
                  </a:lnTo>
                  <a:cubicBezTo>
                    <a:pt x="39" y="172"/>
                    <a:pt x="29" y="211"/>
                    <a:pt x="18" y="246"/>
                  </a:cubicBezTo>
                  <a:cubicBezTo>
                    <a:pt x="11" y="267"/>
                    <a:pt x="8" y="291"/>
                    <a:pt x="1" y="309"/>
                  </a:cubicBezTo>
                  <a:lnTo>
                    <a:pt x="11" y="309"/>
                  </a:lnTo>
                  <a:lnTo>
                    <a:pt x="29" y="305"/>
                  </a:lnTo>
                  <a:lnTo>
                    <a:pt x="43" y="302"/>
                  </a:lnTo>
                  <a:lnTo>
                    <a:pt x="71" y="302"/>
                  </a:lnTo>
                  <a:cubicBezTo>
                    <a:pt x="99" y="302"/>
                    <a:pt x="130" y="298"/>
                    <a:pt x="165" y="295"/>
                  </a:cubicBezTo>
                  <a:lnTo>
                    <a:pt x="235" y="284"/>
                  </a:lnTo>
                  <a:cubicBezTo>
                    <a:pt x="403" y="256"/>
                    <a:pt x="589" y="204"/>
                    <a:pt x="655" y="144"/>
                  </a:cubicBezTo>
                  <a:cubicBezTo>
                    <a:pt x="691" y="112"/>
                    <a:pt x="729" y="100"/>
                    <a:pt x="769" y="100"/>
                  </a:cubicBezTo>
                  <a:cubicBezTo>
                    <a:pt x="815" y="100"/>
                    <a:pt x="864" y="117"/>
                    <a:pt x="911" y="137"/>
                  </a:cubicBezTo>
                  <a:cubicBezTo>
                    <a:pt x="939" y="151"/>
                    <a:pt x="967" y="165"/>
                    <a:pt x="995" y="183"/>
                  </a:cubicBezTo>
                  <a:cubicBezTo>
                    <a:pt x="1047" y="214"/>
                    <a:pt x="1107" y="239"/>
                    <a:pt x="1170" y="253"/>
                  </a:cubicBezTo>
                  <a:cubicBezTo>
                    <a:pt x="1180" y="255"/>
                    <a:pt x="1191" y="256"/>
                    <a:pt x="1201" y="256"/>
                  </a:cubicBezTo>
                  <a:cubicBezTo>
                    <a:pt x="1212" y="256"/>
                    <a:pt x="1222" y="255"/>
                    <a:pt x="1233" y="253"/>
                  </a:cubicBezTo>
                  <a:lnTo>
                    <a:pt x="1198" y="249"/>
                  </a:lnTo>
                  <a:cubicBezTo>
                    <a:pt x="1051" y="239"/>
                    <a:pt x="967" y="155"/>
                    <a:pt x="900" y="85"/>
                  </a:cubicBezTo>
                  <a:cubicBezTo>
                    <a:pt x="847" y="29"/>
                    <a:pt x="816" y="1"/>
                    <a:pt x="7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29" name="Google Shape;4629;p57"/>
            <p:cNvSpPr/>
            <p:nvPr/>
          </p:nvSpPr>
          <p:spPr>
            <a:xfrm>
              <a:off x="1920484" y="1919467"/>
              <a:ext cx="41887" cy="31391"/>
            </a:xfrm>
            <a:custGeom>
              <a:rect b="b" l="l" r="r" t="t"/>
              <a:pathLst>
                <a:path extrusionOk="0" h="2312" w="3085">
                  <a:moveTo>
                    <a:pt x="1346" y="1"/>
                  </a:moveTo>
                  <a:cubicBezTo>
                    <a:pt x="1245" y="1"/>
                    <a:pt x="1124" y="41"/>
                    <a:pt x="1078" y="59"/>
                  </a:cubicBezTo>
                  <a:lnTo>
                    <a:pt x="1071" y="63"/>
                  </a:lnTo>
                  <a:lnTo>
                    <a:pt x="1061" y="63"/>
                  </a:lnTo>
                  <a:cubicBezTo>
                    <a:pt x="1057" y="63"/>
                    <a:pt x="1036" y="66"/>
                    <a:pt x="998" y="70"/>
                  </a:cubicBezTo>
                  <a:cubicBezTo>
                    <a:pt x="933" y="77"/>
                    <a:pt x="867" y="81"/>
                    <a:pt x="801" y="81"/>
                  </a:cubicBezTo>
                  <a:cubicBezTo>
                    <a:pt x="715" y="81"/>
                    <a:pt x="628" y="74"/>
                    <a:pt x="543" y="63"/>
                  </a:cubicBezTo>
                  <a:cubicBezTo>
                    <a:pt x="534" y="61"/>
                    <a:pt x="526" y="60"/>
                    <a:pt x="519" y="60"/>
                  </a:cubicBezTo>
                  <a:cubicBezTo>
                    <a:pt x="486" y="60"/>
                    <a:pt x="469" y="82"/>
                    <a:pt x="434" y="154"/>
                  </a:cubicBezTo>
                  <a:lnTo>
                    <a:pt x="420" y="182"/>
                  </a:lnTo>
                  <a:lnTo>
                    <a:pt x="417" y="189"/>
                  </a:lnTo>
                  <a:lnTo>
                    <a:pt x="410" y="206"/>
                  </a:lnTo>
                  <a:lnTo>
                    <a:pt x="403" y="217"/>
                  </a:lnTo>
                  <a:lnTo>
                    <a:pt x="392" y="231"/>
                  </a:lnTo>
                  <a:lnTo>
                    <a:pt x="385" y="241"/>
                  </a:lnTo>
                  <a:lnTo>
                    <a:pt x="375" y="255"/>
                  </a:lnTo>
                  <a:lnTo>
                    <a:pt x="368" y="266"/>
                  </a:lnTo>
                  <a:lnTo>
                    <a:pt x="354" y="280"/>
                  </a:lnTo>
                  <a:lnTo>
                    <a:pt x="343" y="290"/>
                  </a:lnTo>
                  <a:lnTo>
                    <a:pt x="329" y="301"/>
                  </a:lnTo>
                  <a:lnTo>
                    <a:pt x="319" y="308"/>
                  </a:lnTo>
                  <a:lnTo>
                    <a:pt x="305" y="315"/>
                  </a:lnTo>
                  <a:lnTo>
                    <a:pt x="291" y="322"/>
                  </a:lnTo>
                  <a:lnTo>
                    <a:pt x="280" y="325"/>
                  </a:lnTo>
                  <a:cubicBezTo>
                    <a:pt x="259" y="476"/>
                    <a:pt x="228" y="630"/>
                    <a:pt x="147" y="749"/>
                  </a:cubicBezTo>
                  <a:cubicBezTo>
                    <a:pt x="0" y="973"/>
                    <a:pt x="221" y="1330"/>
                    <a:pt x="340" y="1442"/>
                  </a:cubicBezTo>
                  <a:cubicBezTo>
                    <a:pt x="368" y="1466"/>
                    <a:pt x="382" y="1498"/>
                    <a:pt x="389" y="1533"/>
                  </a:cubicBezTo>
                  <a:lnTo>
                    <a:pt x="392" y="1533"/>
                  </a:lnTo>
                  <a:cubicBezTo>
                    <a:pt x="424" y="1533"/>
                    <a:pt x="448" y="1536"/>
                    <a:pt x="476" y="1536"/>
                  </a:cubicBezTo>
                  <a:lnTo>
                    <a:pt x="557" y="1536"/>
                  </a:lnTo>
                  <a:cubicBezTo>
                    <a:pt x="581" y="1536"/>
                    <a:pt x="602" y="1533"/>
                    <a:pt x="623" y="1533"/>
                  </a:cubicBezTo>
                  <a:lnTo>
                    <a:pt x="630" y="1533"/>
                  </a:lnTo>
                  <a:cubicBezTo>
                    <a:pt x="655" y="1529"/>
                    <a:pt x="676" y="1526"/>
                    <a:pt x="697" y="1522"/>
                  </a:cubicBezTo>
                  <a:lnTo>
                    <a:pt x="704" y="1522"/>
                  </a:lnTo>
                  <a:cubicBezTo>
                    <a:pt x="725" y="1519"/>
                    <a:pt x="749" y="1512"/>
                    <a:pt x="767" y="1508"/>
                  </a:cubicBezTo>
                  <a:lnTo>
                    <a:pt x="774" y="1508"/>
                  </a:lnTo>
                  <a:cubicBezTo>
                    <a:pt x="795" y="1501"/>
                    <a:pt x="819" y="1494"/>
                    <a:pt x="840" y="1487"/>
                  </a:cubicBezTo>
                  <a:lnTo>
                    <a:pt x="847" y="1484"/>
                  </a:lnTo>
                  <a:cubicBezTo>
                    <a:pt x="868" y="1477"/>
                    <a:pt x="889" y="1470"/>
                    <a:pt x="914" y="1459"/>
                  </a:cubicBezTo>
                  <a:lnTo>
                    <a:pt x="917" y="1456"/>
                  </a:lnTo>
                  <a:cubicBezTo>
                    <a:pt x="942" y="1445"/>
                    <a:pt x="966" y="1435"/>
                    <a:pt x="991" y="1424"/>
                  </a:cubicBezTo>
                  <a:cubicBezTo>
                    <a:pt x="1037" y="1401"/>
                    <a:pt x="1078" y="1392"/>
                    <a:pt x="1115" y="1392"/>
                  </a:cubicBezTo>
                  <a:cubicBezTo>
                    <a:pt x="1212" y="1392"/>
                    <a:pt x="1278" y="1459"/>
                    <a:pt x="1334" y="1515"/>
                  </a:cubicBezTo>
                  <a:cubicBezTo>
                    <a:pt x="1393" y="1578"/>
                    <a:pt x="1449" y="1634"/>
                    <a:pt x="1547" y="1641"/>
                  </a:cubicBezTo>
                  <a:cubicBezTo>
                    <a:pt x="1831" y="1662"/>
                    <a:pt x="1862" y="1687"/>
                    <a:pt x="1873" y="1694"/>
                  </a:cubicBezTo>
                  <a:lnTo>
                    <a:pt x="1957" y="1750"/>
                  </a:lnTo>
                  <a:lnTo>
                    <a:pt x="1873" y="1802"/>
                  </a:lnTo>
                  <a:cubicBezTo>
                    <a:pt x="1867" y="1809"/>
                    <a:pt x="1711" y="1907"/>
                    <a:pt x="1543" y="1907"/>
                  </a:cubicBezTo>
                  <a:cubicBezTo>
                    <a:pt x="1526" y="1907"/>
                    <a:pt x="1509" y="1906"/>
                    <a:pt x="1491" y="1904"/>
                  </a:cubicBezTo>
                  <a:cubicBezTo>
                    <a:pt x="1414" y="1890"/>
                    <a:pt x="1341" y="1862"/>
                    <a:pt x="1274" y="1816"/>
                  </a:cubicBezTo>
                  <a:cubicBezTo>
                    <a:pt x="1204" y="1780"/>
                    <a:pt x="1152" y="1753"/>
                    <a:pt x="1116" y="1753"/>
                  </a:cubicBezTo>
                  <a:cubicBezTo>
                    <a:pt x="1104" y="1753"/>
                    <a:pt x="1093" y="1757"/>
                    <a:pt x="1085" y="1764"/>
                  </a:cubicBezTo>
                  <a:cubicBezTo>
                    <a:pt x="987" y="1855"/>
                    <a:pt x="756" y="1911"/>
                    <a:pt x="581" y="1939"/>
                  </a:cubicBezTo>
                  <a:lnTo>
                    <a:pt x="525" y="1946"/>
                  </a:lnTo>
                  <a:cubicBezTo>
                    <a:pt x="501" y="1949"/>
                    <a:pt x="476" y="1953"/>
                    <a:pt x="452" y="1953"/>
                  </a:cubicBezTo>
                  <a:lnTo>
                    <a:pt x="420" y="1956"/>
                  </a:lnTo>
                  <a:lnTo>
                    <a:pt x="371" y="1956"/>
                  </a:lnTo>
                  <a:lnTo>
                    <a:pt x="357" y="1960"/>
                  </a:lnTo>
                  <a:lnTo>
                    <a:pt x="340" y="1963"/>
                  </a:lnTo>
                  <a:lnTo>
                    <a:pt x="329" y="1967"/>
                  </a:lnTo>
                  <a:lnTo>
                    <a:pt x="319" y="1967"/>
                  </a:lnTo>
                  <a:cubicBezTo>
                    <a:pt x="312" y="2026"/>
                    <a:pt x="333" y="2083"/>
                    <a:pt x="368" y="2128"/>
                  </a:cubicBezTo>
                  <a:lnTo>
                    <a:pt x="399" y="2163"/>
                  </a:lnTo>
                  <a:lnTo>
                    <a:pt x="403" y="2163"/>
                  </a:lnTo>
                  <a:cubicBezTo>
                    <a:pt x="424" y="2160"/>
                    <a:pt x="441" y="2156"/>
                    <a:pt x="455" y="2156"/>
                  </a:cubicBezTo>
                  <a:cubicBezTo>
                    <a:pt x="469" y="2153"/>
                    <a:pt x="487" y="2153"/>
                    <a:pt x="501" y="2153"/>
                  </a:cubicBezTo>
                  <a:cubicBezTo>
                    <a:pt x="515" y="2153"/>
                    <a:pt x="525" y="2153"/>
                    <a:pt x="539" y="2156"/>
                  </a:cubicBezTo>
                  <a:lnTo>
                    <a:pt x="543" y="2156"/>
                  </a:lnTo>
                  <a:cubicBezTo>
                    <a:pt x="553" y="2156"/>
                    <a:pt x="564" y="2160"/>
                    <a:pt x="571" y="2163"/>
                  </a:cubicBezTo>
                  <a:lnTo>
                    <a:pt x="578" y="2163"/>
                  </a:lnTo>
                  <a:cubicBezTo>
                    <a:pt x="585" y="2167"/>
                    <a:pt x="592" y="2170"/>
                    <a:pt x="599" y="2174"/>
                  </a:cubicBezTo>
                  <a:lnTo>
                    <a:pt x="602" y="2177"/>
                  </a:lnTo>
                  <a:cubicBezTo>
                    <a:pt x="613" y="2181"/>
                    <a:pt x="616" y="2188"/>
                    <a:pt x="623" y="2191"/>
                  </a:cubicBezTo>
                  <a:lnTo>
                    <a:pt x="627" y="2195"/>
                  </a:lnTo>
                  <a:cubicBezTo>
                    <a:pt x="634" y="2202"/>
                    <a:pt x="637" y="2209"/>
                    <a:pt x="644" y="2216"/>
                  </a:cubicBezTo>
                  <a:cubicBezTo>
                    <a:pt x="648" y="2223"/>
                    <a:pt x="655" y="2230"/>
                    <a:pt x="658" y="2240"/>
                  </a:cubicBezTo>
                  <a:lnTo>
                    <a:pt x="662" y="2244"/>
                  </a:lnTo>
                  <a:cubicBezTo>
                    <a:pt x="704" y="2240"/>
                    <a:pt x="746" y="2226"/>
                    <a:pt x="784" y="2205"/>
                  </a:cubicBezTo>
                  <a:cubicBezTo>
                    <a:pt x="830" y="2184"/>
                    <a:pt x="875" y="2160"/>
                    <a:pt x="921" y="2132"/>
                  </a:cubicBezTo>
                  <a:lnTo>
                    <a:pt x="935" y="2121"/>
                  </a:lnTo>
                  <a:lnTo>
                    <a:pt x="949" y="2121"/>
                  </a:lnTo>
                  <a:cubicBezTo>
                    <a:pt x="956" y="2121"/>
                    <a:pt x="1635" y="2072"/>
                    <a:pt x="1747" y="2062"/>
                  </a:cubicBezTo>
                  <a:lnTo>
                    <a:pt x="1785" y="2062"/>
                  </a:lnTo>
                  <a:lnTo>
                    <a:pt x="1799" y="2065"/>
                  </a:lnTo>
                  <a:cubicBezTo>
                    <a:pt x="1810" y="2065"/>
                    <a:pt x="1817" y="2065"/>
                    <a:pt x="1824" y="2069"/>
                  </a:cubicBezTo>
                  <a:lnTo>
                    <a:pt x="1824" y="2040"/>
                  </a:lnTo>
                  <a:lnTo>
                    <a:pt x="1908" y="2054"/>
                  </a:lnTo>
                  <a:cubicBezTo>
                    <a:pt x="2087" y="2090"/>
                    <a:pt x="2300" y="2153"/>
                    <a:pt x="2342" y="2251"/>
                  </a:cubicBezTo>
                  <a:cubicBezTo>
                    <a:pt x="2383" y="2280"/>
                    <a:pt x="2549" y="2312"/>
                    <a:pt x="2729" y="2312"/>
                  </a:cubicBezTo>
                  <a:cubicBezTo>
                    <a:pt x="2845" y="2312"/>
                    <a:pt x="2966" y="2299"/>
                    <a:pt x="3063" y="2265"/>
                  </a:cubicBezTo>
                  <a:lnTo>
                    <a:pt x="3081" y="2258"/>
                  </a:lnTo>
                  <a:cubicBezTo>
                    <a:pt x="3081" y="2209"/>
                    <a:pt x="3081" y="2170"/>
                    <a:pt x="3081" y="2135"/>
                  </a:cubicBezTo>
                  <a:lnTo>
                    <a:pt x="3081" y="2132"/>
                  </a:lnTo>
                  <a:lnTo>
                    <a:pt x="3081" y="2114"/>
                  </a:lnTo>
                  <a:cubicBezTo>
                    <a:pt x="3084" y="2069"/>
                    <a:pt x="3081" y="2019"/>
                    <a:pt x="3077" y="1970"/>
                  </a:cubicBezTo>
                  <a:cubicBezTo>
                    <a:pt x="3067" y="1921"/>
                    <a:pt x="2937" y="1785"/>
                    <a:pt x="2853" y="1701"/>
                  </a:cubicBezTo>
                  <a:lnTo>
                    <a:pt x="2804" y="1652"/>
                  </a:lnTo>
                  <a:cubicBezTo>
                    <a:pt x="2703" y="1550"/>
                    <a:pt x="2699" y="1351"/>
                    <a:pt x="2703" y="1281"/>
                  </a:cubicBezTo>
                  <a:lnTo>
                    <a:pt x="2608" y="1141"/>
                  </a:lnTo>
                  <a:lnTo>
                    <a:pt x="2605" y="1130"/>
                  </a:lnTo>
                  <a:cubicBezTo>
                    <a:pt x="2591" y="1092"/>
                    <a:pt x="2577" y="1053"/>
                    <a:pt x="2559" y="1015"/>
                  </a:cubicBezTo>
                  <a:cubicBezTo>
                    <a:pt x="2531" y="955"/>
                    <a:pt x="2493" y="903"/>
                    <a:pt x="2447" y="857"/>
                  </a:cubicBezTo>
                  <a:cubicBezTo>
                    <a:pt x="2437" y="850"/>
                    <a:pt x="2430" y="840"/>
                    <a:pt x="2419" y="833"/>
                  </a:cubicBezTo>
                  <a:lnTo>
                    <a:pt x="2416" y="829"/>
                  </a:lnTo>
                  <a:cubicBezTo>
                    <a:pt x="2405" y="822"/>
                    <a:pt x="2395" y="819"/>
                    <a:pt x="2384" y="812"/>
                  </a:cubicBezTo>
                  <a:lnTo>
                    <a:pt x="2377" y="808"/>
                  </a:lnTo>
                  <a:cubicBezTo>
                    <a:pt x="2367" y="801"/>
                    <a:pt x="2353" y="798"/>
                    <a:pt x="2342" y="794"/>
                  </a:cubicBezTo>
                  <a:cubicBezTo>
                    <a:pt x="2328" y="787"/>
                    <a:pt x="2314" y="784"/>
                    <a:pt x="2300" y="777"/>
                  </a:cubicBezTo>
                  <a:cubicBezTo>
                    <a:pt x="2164" y="710"/>
                    <a:pt x="2059" y="553"/>
                    <a:pt x="1996" y="427"/>
                  </a:cubicBezTo>
                  <a:cubicBezTo>
                    <a:pt x="1989" y="409"/>
                    <a:pt x="1978" y="395"/>
                    <a:pt x="1971" y="381"/>
                  </a:cubicBezTo>
                  <a:cubicBezTo>
                    <a:pt x="1957" y="346"/>
                    <a:pt x="1943" y="318"/>
                    <a:pt x="1936" y="297"/>
                  </a:cubicBezTo>
                  <a:lnTo>
                    <a:pt x="1754" y="297"/>
                  </a:lnTo>
                  <a:lnTo>
                    <a:pt x="1733" y="273"/>
                  </a:lnTo>
                  <a:cubicBezTo>
                    <a:pt x="1659" y="182"/>
                    <a:pt x="1572" y="101"/>
                    <a:pt x="1474" y="35"/>
                  </a:cubicBezTo>
                  <a:lnTo>
                    <a:pt x="1446" y="21"/>
                  </a:lnTo>
                  <a:cubicBezTo>
                    <a:pt x="1418" y="6"/>
                    <a:pt x="1384" y="1"/>
                    <a:pt x="13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0" name="Google Shape;4630;p57"/>
            <p:cNvSpPr/>
            <p:nvPr/>
          </p:nvSpPr>
          <p:spPr>
            <a:xfrm>
              <a:off x="1924802" y="1946215"/>
              <a:ext cx="163" cy="54"/>
            </a:xfrm>
            <a:custGeom>
              <a:rect b="b" l="l" r="r" t="t"/>
              <a:pathLst>
                <a:path extrusionOk="0" h="4" w="12">
                  <a:moveTo>
                    <a:pt x="1" y="4"/>
                  </a:moveTo>
                  <a:lnTo>
                    <a:pt x="1" y="4"/>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1" name="Google Shape;4631;p57"/>
            <p:cNvSpPr/>
            <p:nvPr/>
          </p:nvSpPr>
          <p:spPr>
            <a:xfrm>
              <a:off x="1925752" y="1946065"/>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2" name="Google Shape;4632;p57"/>
            <p:cNvSpPr/>
            <p:nvPr/>
          </p:nvSpPr>
          <p:spPr>
            <a:xfrm>
              <a:off x="1928943" y="1940268"/>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3" name="Google Shape;4633;p57"/>
            <p:cNvSpPr/>
            <p:nvPr/>
          </p:nvSpPr>
          <p:spPr>
            <a:xfrm>
              <a:off x="1925752" y="19402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4" name="Google Shape;4634;p57"/>
            <p:cNvSpPr/>
            <p:nvPr/>
          </p:nvSpPr>
          <p:spPr>
            <a:xfrm>
              <a:off x="1932880" y="1939181"/>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5" name="Google Shape;4635;p57"/>
            <p:cNvSpPr/>
            <p:nvPr/>
          </p:nvSpPr>
          <p:spPr>
            <a:xfrm>
              <a:off x="1931835" y="1939562"/>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6" name="Google Shape;4636;p57"/>
            <p:cNvSpPr/>
            <p:nvPr/>
          </p:nvSpPr>
          <p:spPr>
            <a:xfrm>
              <a:off x="1925901" y="1946025"/>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7" name="Google Shape;4637;p57"/>
            <p:cNvSpPr/>
            <p:nvPr/>
          </p:nvSpPr>
          <p:spPr>
            <a:xfrm>
              <a:off x="1925521" y="194612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8" name="Google Shape;4638;p57"/>
            <p:cNvSpPr/>
            <p:nvPr/>
          </p:nvSpPr>
          <p:spPr>
            <a:xfrm>
              <a:off x="1926947" y="19403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39" name="Google Shape;4639;p57"/>
            <p:cNvSpPr/>
            <p:nvPr/>
          </p:nvSpPr>
          <p:spPr>
            <a:xfrm>
              <a:off x="1925087" y="1946160"/>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0" name="Google Shape;4640;p57"/>
            <p:cNvSpPr/>
            <p:nvPr/>
          </p:nvSpPr>
          <p:spPr>
            <a:xfrm>
              <a:off x="1928033" y="19403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1" name="Google Shape;4641;p57"/>
            <p:cNvSpPr/>
            <p:nvPr/>
          </p:nvSpPr>
          <p:spPr>
            <a:xfrm>
              <a:off x="1926037" y="19460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2" name="Google Shape;4642;p57"/>
            <p:cNvSpPr/>
            <p:nvPr/>
          </p:nvSpPr>
          <p:spPr>
            <a:xfrm>
              <a:off x="1929893" y="194013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3" name="Google Shape;4643;p57"/>
            <p:cNvSpPr/>
            <p:nvPr/>
          </p:nvSpPr>
          <p:spPr>
            <a:xfrm>
              <a:off x="1930884" y="1939888"/>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4" name="Google Shape;4644;p57"/>
            <p:cNvSpPr/>
            <p:nvPr/>
          </p:nvSpPr>
          <p:spPr>
            <a:xfrm>
              <a:off x="1926132" y="194597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5" name="Google Shape;4645;p57"/>
            <p:cNvSpPr/>
            <p:nvPr/>
          </p:nvSpPr>
          <p:spPr>
            <a:xfrm>
              <a:off x="1928318" y="1943404"/>
              <a:ext cx="6911" cy="2349"/>
            </a:xfrm>
            <a:custGeom>
              <a:rect b="b" l="l" r="r" t="t"/>
              <a:pathLst>
                <a:path extrusionOk="0" h="173" w="509">
                  <a:moveTo>
                    <a:pt x="508" y="1"/>
                  </a:moveTo>
                  <a:cubicBezTo>
                    <a:pt x="423" y="74"/>
                    <a:pt x="250" y="126"/>
                    <a:pt x="90" y="157"/>
                  </a:cubicBezTo>
                  <a:lnTo>
                    <a:pt x="90" y="157"/>
                  </a:lnTo>
                  <a:cubicBezTo>
                    <a:pt x="248" y="126"/>
                    <a:pt x="423" y="77"/>
                    <a:pt x="508" y="1"/>
                  </a:cubicBezTo>
                  <a:close/>
                  <a:moveTo>
                    <a:pt x="90" y="157"/>
                  </a:moveTo>
                  <a:cubicBezTo>
                    <a:pt x="60" y="163"/>
                    <a:pt x="29" y="168"/>
                    <a:pt x="1" y="172"/>
                  </a:cubicBezTo>
                  <a:cubicBezTo>
                    <a:pt x="30" y="168"/>
                    <a:pt x="60" y="163"/>
                    <a:pt x="90" y="1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6" name="Google Shape;4646;p57"/>
            <p:cNvSpPr/>
            <p:nvPr/>
          </p:nvSpPr>
          <p:spPr>
            <a:xfrm>
              <a:off x="1926607" y="1945834"/>
              <a:ext cx="1018" cy="149"/>
            </a:xfrm>
            <a:custGeom>
              <a:rect b="b" l="l" r="r" t="t"/>
              <a:pathLst>
                <a:path extrusionOk="0" h="11" w="75">
                  <a:moveTo>
                    <a:pt x="74" y="0"/>
                  </a:moveTo>
                  <a:lnTo>
                    <a:pt x="74" y="0"/>
                  </a:lnTo>
                  <a:cubicBezTo>
                    <a:pt x="46" y="4"/>
                    <a:pt x="22" y="7"/>
                    <a:pt x="1" y="11"/>
                  </a:cubicBezTo>
                  <a:cubicBezTo>
                    <a:pt x="22" y="11"/>
                    <a:pt x="46" y="4"/>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7" name="Google Shape;4647;p57"/>
            <p:cNvSpPr/>
            <p:nvPr/>
          </p:nvSpPr>
          <p:spPr>
            <a:xfrm>
              <a:off x="1927273" y="1949405"/>
              <a:ext cx="17936" cy="10224"/>
            </a:xfrm>
            <a:custGeom>
              <a:rect b="b" l="l" r="r" t="t"/>
              <a:pathLst>
                <a:path extrusionOk="0" h="753" w="1321">
                  <a:moveTo>
                    <a:pt x="1264" y="0"/>
                  </a:moveTo>
                  <a:cubicBezTo>
                    <a:pt x="1159" y="7"/>
                    <a:pt x="589" y="53"/>
                    <a:pt x="480" y="60"/>
                  </a:cubicBezTo>
                  <a:cubicBezTo>
                    <a:pt x="424" y="93"/>
                    <a:pt x="269" y="183"/>
                    <a:pt x="161" y="183"/>
                  </a:cubicBezTo>
                  <a:cubicBezTo>
                    <a:pt x="155" y="183"/>
                    <a:pt x="150" y="183"/>
                    <a:pt x="144" y="182"/>
                  </a:cubicBezTo>
                  <a:cubicBezTo>
                    <a:pt x="137" y="182"/>
                    <a:pt x="130" y="182"/>
                    <a:pt x="123" y="179"/>
                  </a:cubicBezTo>
                  <a:cubicBezTo>
                    <a:pt x="92" y="168"/>
                    <a:pt x="67" y="147"/>
                    <a:pt x="50" y="119"/>
                  </a:cubicBezTo>
                  <a:lnTo>
                    <a:pt x="46" y="109"/>
                  </a:lnTo>
                  <a:lnTo>
                    <a:pt x="46" y="105"/>
                  </a:lnTo>
                  <a:lnTo>
                    <a:pt x="46" y="102"/>
                  </a:lnTo>
                  <a:lnTo>
                    <a:pt x="43" y="98"/>
                  </a:lnTo>
                  <a:cubicBezTo>
                    <a:pt x="39" y="98"/>
                    <a:pt x="36" y="95"/>
                    <a:pt x="32" y="95"/>
                  </a:cubicBezTo>
                  <a:cubicBezTo>
                    <a:pt x="25" y="92"/>
                    <a:pt x="17" y="90"/>
                    <a:pt x="10" y="90"/>
                  </a:cubicBezTo>
                  <a:cubicBezTo>
                    <a:pt x="7" y="90"/>
                    <a:pt x="4" y="90"/>
                    <a:pt x="1" y="91"/>
                  </a:cubicBezTo>
                  <a:cubicBezTo>
                    <a:pt x="85" y="203"/>
                    <a:pt x="130" y="259"/>
                    <a:pt x="340" y="319"/>
                  </a:cubicBezTo>
                  <a:cubicBezTo>
                    <a:pt x="550" y="378"/>
                    <a:pt x="543" y="480"/>
                    <a:pt x="522" y="581"/>
                  </a:cubicBezTo>
                  <a:cubicBezTo>
                    <a:pt x="512" y="648"/>
                    <a:pt x="505" y="686"/>
                    <a:pt x="589" y="742"/>
                  </a:cubicBezTo>
                  <a:lnTo>
                    <a:pt x="610" y="753"/>
                  </a:lnTo>
                  <a:lnTo>
                    <a:pt x="624" y="742"/>
                  </a:lnTo>
                  <a:lnTo>
                    <a:pt x="634" y="735"/>
                  </a:lnTo>
                  <a:cubicBezTo>
                    <a:pt x="648" y="725"/>
                    <a:pt x="662" y="714"/>
                    <a:pt x="680" y="700"/>
                  </a:cubicBezTo>
                  <a:lnTo>
                    <a:pt x="732" y="662"/>
                  </a:lnTo>
                  <a:cubicBezTo>
                    <a:pt x="893" y="537"/>
                    <a:pt x="1010" y="450"/>
                    <a:pt x="1100" y="450"/>
                  </a:cubicBezTo>
                  <a:cubicBezTo>
                    <a:pt x="1116" y="450"/>
                    <a:pt x="1131" y="453"/>
                    <a:pt x="1145" y="459"/>
                  </a:cubicBezTo>
                  <a:cubicBezTo>
                    <a:pt x="1155" y="461"/>
                    <a:pt x="1164" y="463"/>
                    <a:pt x="1173" y="463"/>
                  </a:cubicBezTo>
                  <a:cubicBezTo>
                    <a:pt x="1200" y="463"/>
                    <a:pt x="1225" y="452"/>
                    <a:pt x="1243" y="434"/>
                  </a:cubicBezTo>
                  <a:cubicBezTo>
                    <a:pt x="1240" y="424"/>
                    <a:pt x="1233" y="413"/>
                    <a:pt x="1226" y="403"/>
                  </a:cubicBezTo>
                  <a:cubicBezTo>
                    <a:pt x="1191" y="347"/>
                    <a:pt x="1145" y="273"/>
                    <a:pt x="1166" y="203"/>
                  </a:cubicBezTo>
                  <a:cubicBezTo>
                    <a:pt x="1184" y="161"/>
                    <a:pt x="1215" y="130"/>
                    <a:pt x="1254" y="119"/>
                  </a:cubicBezTo>
                  <a:cubicBezTo>
                    <a:pt x="1296" y="95"/>
                    <a:pt x="1320" y="53"/>
                    <a:pt x="1320" y="7"/>
                  </a:cubicBezTo>
                  <a:lnTo>
                    <a:pt x="1317" y="7"/>
                  </a:lnTo>
                  <a:lnTo>
                    <a:pt x="1303" y="4"/>
                  </a:lnTo>
                  <a:lnTo>
                    <a:pt x="1299" y="4"/>
                  </a:lnTo>
                  <a:lnTo>
                    <a:pt x="128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8" name="Google Shape;4648;p57"/>
            <p:cNvSpPr/>
            <p:nvPr/>
          </p:nvSpPr>
          <p:spPr>
            <a:xfrm>
              <a:off x="1944856" y="194940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49" name="Google Shape;4649;p57"/>
            <p:cNvSpPr/>
            <p:nvPr/>
          </p:nvSpPr>
          <p:spPr>
            <a:xfrm>
              <a:off x="1945141" y="194950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0" name="Google Shape;4650;p57"/>
            <p:cNvSpPr/>
            <p:nvPr/>
          </p:nvSpPr>
          <p:spPr>
            <a:xfrm>
              <a:off x="1927938" y="1950967"/>
              <a:ext cx="1018" cy="828"/>
            </a:xfrm>
            <a:custGeom>
              <a:rect b="b" l="l" r="r" t="t"/>
              <a:pathLst>
                <a:path extrusionOk="0" h="61" w="75">
                  <a:moveTo>
                    <a:pt x="74" y="60"/>
                  </a:moveTo>
                  <a:cubicBezTo>
                    <a:pt x="43" y="50"/>
                    <a:pt x="15" y="29"/>
                    <a:pt x="1" y="1"/>
                  </a:cubicBezTo>
                  <a:cubicBezTo>
                    <a:pt x="15" y="29"/>
                    <a:pt x="43" y="50"/>
                    <a:pt x="7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1" name="Google Shape;4651;p57"/>
            <p:cNvSpPr/>
            <p:nvPr/>
          </p:nvSpPr>
          <p:spPr>
            <a:xfrm>
              <a:off x="1927612" y="1950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2" name="Google Shape;4652;p57"/>
            <p:cNvSpPr/>
            <p:nvPr/>
          </p:nvSpPr>
          <p:spPr>
            <a:xfrm>
              <a:off x="1927843" y="19507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3" name="Google Shape;4653;p57"/>
            <p:cNvSpPr/>
            <p:nvPr/>
          </p:nvSpPr>
          <p:spPr>
            <a:xfrm>
              <a:off x="1944666" y="194935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4" name="Google Shape;4654;p57"/>
            <p:cNvSpPr/>
            <p:nvPr/>
          </p:nvSpPr>
          <p:spPr>
            <a:xfrm>
              <a:off x="1927802" y="195073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5" name="Google Shape;4655;p57"/>
            <p:cNvSpPr/>
            <p:nvPr/>
          </p:nvSpPr>
          <p:spPr>
            <a:xfrm>
              <a:off x="1927748" y="195068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6" name="Google Shape;4656;p57"/>
            <p:cNvSpPr/>
            <p:nvPr/>
          </p:nvSpPr>
          <p:spPr>
            <a:xfrm>
              <a:off x="1927137" y="19505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7" name="Google Shape;4657;p57"/>
            <p:cNvSpPr/>
            <p:nvPr/>
          </p:nvSpPr>
          <p:spPr>
            <a:xfrm>
              <a:off x="1944475" y="19493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8" name="Google Shape;4658;p57"/>
            <p:cNvSpPr/>
            <p:nvPr/>
          </p:nvSpPr>
          <p:spPr>
            <a:xfrm>
              <a:off x="2156244" y="1961014"/>
              <a:ext cx="88987" cy="61547"/>
            </a:xfrm>
            <a:custGeom>
              <a:rect b="b" l="l" r="r" t="t"/>
              <a:pathLst>
                <a:path extrusionOk="0" h="4533" w="6554">
                  <a:moveTo>
                    <a:pt x="4106" y="0"/>
                  </a:moveTo>
                  <a:cubicBezTo>
                    <a:pt x="4103" y="0"/>
                    <a:pt x="4100" y="1"/>
                    <a:pt x="4096" y="3"/>
                  </a:cubicBezTo>
                  <a:cubicBezTo>
                    <a:pt x="4009" y="6"/>
                    <a:pt x="3862" y="90"/>
                    <a:pt x="3774" y="178"/>
                  </a:cubicBezTo>
                  <a:cubicBezTo>
                    <a:pt x="3743" y="206"/>
                    <a:pt x="3722" y="244"/>
                    <a:pt x="3722" y="286"/>
                  </a:cubicBezTo>
                  <a:cubicBezTo>
                    <a:pt x="3722" y="342"/>
                    <a:pt x="3701" y="395"/>
                    <a:pt x="3662" y="437"/>
                  </a:cubicBezTo>
                  <a:cubicBezTo>
                    <a:pt x="3645" y="454"/>
                    <a:pt x="3617" y="479"/>
                    <a:pt x="3582" y="510"/>
                  </a:cubicBezTo>
                  <a:cubicBezTo>
                    <a:pt x="3421" y="657"/>
                    <a:pt x="3270" y="811"/>
                    <a:pt x="3133" y="979"/>
                  </a:cubicBezTo>
                  <a:cubicBezTo>
                    <a:pt x="3011" y="1135"/>
                    <a:pt x="2798" y="1141"/>
                    <a:pt x="2612" y="1141"/>
                  </a:cubicBezTo>
                  <a:cubicBezTo>
                    <a:pt x="2597" y="1141"/>
                    <a:pt x="2581" y="1141"/>
                    <a:pt x="2566" y="1141"/>
                  </a:cubicBezTo>
                  <a:cubicBezTo>
                    <a:pt x="2540" y="1139"/>
                    <a:pt x="2513" y="1138"/>
                    <a:pt x="2486" y="1138"/>
                  </a:cubicBezTo>
                  <a:cubicBezTo>
                    <a:pt x="2459" y="1138"/>
                    <a:pt x="2432" y="1139"/>
                    <a:pt x="2405" y="1141"/>
                  </a:cubicBezTo>
                  <a:cubicBezTo>
                    <a:pt x="2381" y="1144"/>
                    <a:pt x="2356" y="1148"/>
                    <a:pt x="2335" y="1158"/>
                  </a:cubicBezTo>
                  <a:cubicBezTo>
                    <a:pt x="2311" y="1172"/>
                    <a:pt x="2311" y="1172"/>
                    <a:pt x="2335" y="1232"/>
                  </a:cubicBezTo>
                  <a:cubicBezTo>
                    <a:pt x="2360" y="1281"/>
                    <a:pt x="2398" y="1375"/>
                    <a:pt x="2314" y="1442"/>
                  </a:cubicBezTo>
                  <a:cubicBezTo>
                    <a:pt x="2234" y="1512"/>
                    <a:pt x="2031" y="1606"/>
                    <a:pt x="1898" y="1669"/>
                  </a:cubicBezTo>
                  <a:lnTo>
                    <a:pt x="1817" y="1708"/>
                  </a:lnTo>
                  <a:cubicBezTo>
                    <a:pt x="1754" y="1732"/>
                    <a:pt x="1684" y="1750"/>
                    <a:pt x="1618" y="1753"/>
                  </a:cubicBezTo>
                  <a:cubicBezTo>
                    <a:pt x="1485" y="1771"/>
                    <a:pt x="1299" y="1795"/>
                    <a:pt x="1243" y="1869"/>
                  </a:cubicBezTo>
                  <a:cubicBezTo>
                    <a:pt x="1204" y="1918"/>
                    <a:pt x="1162" y="1934"/>
                    <a:pt x="1122" y="1934"/>
                  </a:cubicBezTo>
                  <a:cubicBezTo>
                    <a:pt x="1066" y="1934"/>
                    <a:pt x="1013" y="1901"/>
                    <a:pt x="980" y="1883"/>
                  </a:cubicBezTo>
                  <a:cubicBezTo>
                    <a:pt x="941" y="1858"/>
                    <a:pt x="922" y="1848"/>
                    <a:pt x="910" y="1848"/>
                  </a:cubicBezTo>
                  <a:cubicBezTo>
                    <a:pt x="899" y="1848"/>
                    <a:pt x="894" y="1856"/>
                    <a:pt x="886" y="1869"/>
                  </a:cubicBezTo>
                  <a:cubicBezTo>
                    <a:pt x="830" y="1960"/>
                    <a:pt x="742" y="2023"/>
                    <a:pt x="641" y="2047"/>
                  </a:cubicBezTo>
                  <a:cubicBezTo>
                    <a:pt x="627" y="2047"/>
                    <a:pt x="616" y="2051"/>
                    <a:pt x="602" y="2051"/>
                  </a:cubicBezTo>
                  <a:lnTo>
                    <a:pt x="592" y="2051"/>
                  </a:lnTo>
                  <a:cubicBezTo>
                    <a:pt x="581" y="2047"/>
                    <a:pt x="571" y="2047"/>
                    <a:pt x="560" y="2047"/>
                  </a:cubicBezTo>
                  <a:lnTo>
                    <a:pt x="550" y="2044"/>
                  </a:lnTo>
                  <a:cubicBezTo>
                    <a:pt x="543" y="2040"/>
                    <a:pt x="532" y="2037"/>
                    <a:pt x="525" y="2033"/>
                  </a:cubicBezTo>
                  <a:lnTo>
                    <a:pt x="515" y="2030"/>
                  </a:lnTo>
                  <a:cubicBezTo>
                    <a:pt x="504" y="2026"/>
                    <a:pt x="494" y="2019"/>
                    <a:pt x="487" y="2012"/>
                  </a:cubicBezTo>
                  <a:cubicBezTo>
                    <a:pt x="480" y="2009"/>
                    <a:pt x="473" y="2005"/>
                    <a:pt x="469" y="1998"/>
                  </a:cubicBezTo>
                  <a:lnTo>
                    <a:pt x="466" y="2005"/>
                  </a:lnTo>
                  <a:lnTo>
                    <a:pt x="452" y="2016"/>
                  </a:lnTo>
                  <a:lnTo>
                    <a:pt x="431" y="2037"/>
                  </a:lnTo>
                  <a:lnTo>
                    <a:pt x="417" y="2047"/>
                  </a:lnTo>
                  <a:lnTo>
                    <a:pt x="396" y="2068"/>
                  </a:lnTo>
                  <a:lnTo>
                    <a:pt x="385" y="2082"/>
                  </a:lnTo>
                  <a:lnTo>
                    <a:pt x="364" y="2103"/>
                  </a:lnTo>
                  <a:lnTo>
                    <a:pt x="354" y="2117"/>
                  </a:lnTo>
                  <a:lnTo>
                    <a:pt x="336" y="2138"/>
                  </a:lnTo>
                  <a:lnTo>
                    <a:pt x="326" y="2152"/>
                  </a:lnTo>
                  <a:cubicBezTo>
                    <a:pt x="319" y="2159"/>
                    <a:pt x="312" y="2166"/>
                    <a:pt x="308" y="2173"/>
                  </a:cubicBezTo>
                  <a:lnTo>
                    <a:pt x="298" y="2187"/>
                  </a:lnTo>
                  <a:cubicBezTo>
                    <a:pt x="294" y="2198"/>
                    <a:pt x="291" y="2205"/>
                    <a:pt x="284" y="2215"/>
                  </a:cubicBezTo>
                  <a:lnTo>
                    <a:pt x="280" y="2226"/>
                  </a:lnTo>
                  <a:cubicBezTo>
                    <a:pt x="273" y="2236"/>
                    <a:pt x="266" y="2250"/>
                    <a:pt x="263" y="2264"/>
                  </a:cubicBezTo>
                  <a:cubicBezTo>
                    <a:pt x="228" y="2369"/>
                    <a:pt x="179" y="2467"/>
                    <a:pt x="119" y="2562"/>
                  </a:cubicBezTo>
                  <a:lnTo>
                    <a:pt x="95" y="2597"/>
                  </a:lnTo>
                  <a:cubicBezTo>
                    <a:pt x="53" y="2670"/>
                    <a:pt x="0" y="2754"/>
                    <a:pt x="0" y="2789"/>
                  </a:cubicBezTo>
                  <a:cubicBezTo>
                    <a:pt x="4" y="2838"/>
                    <a:pt x="11" y="2887"/>
                    <a:pt x="28" y="2936"/>
                  </a:cubicBezTo>
                  <a:cubicBezTo>
                    <a:pt x="56" y="3034"/>
                    <a:pt x="70" y="3136"/>
                    <a:pt x="74" y="3238"/>
                  </a:cubicBezTo>
                  <a:cubicBezTo>
                    <a:pt x="74" y="3413"/>
                    <a:pt x="116" y="3500"/>
                    <a:pt x="217" y="3637"/>
                  </a:cubicBezTo>
                  <a:cubicBezTo>
                    <a:pt x="291" y="3738"/>
                    <a:pt x="326" y="3864"/>
                    <a:pt x="315" y="3990"/>
                  </a:cubicBezTo>
                  <a:cubicBezTo>
                    <a:pt x="347" y="4043"/>
                    <a:pt x="382" y="4095"/>
                    <a:pt x="424" y="4144"/>
                  </a:cubicBezTo>
                  <a:cubicBezTo>
                    <a:pt x="469" y="4197"/>
                    <a:pt x="522" y="4249"/>
                    <a:pt x="581" y="4295"/>
                  </a:cubicBezTo>
                  <a:cubicBezTo>
                    <a:pt x="697" y="4393"/>
                    <a:pt x="767" y="4456"/>
                    <a:pt x="784" y="4519"/>
                  </a:cubicBezTo>
                  <a:lnTo>
                    <a:pt x="784" y="4522"/>
                  </a:lnTo>
                  <a:lnTo>
                    <a:pt x="788" y="4526"/>
                  </a:lnTo>
                  <a:lnTo>
                    <a:pt x="788" y="4529"/>
                  </a:lnTo>
                  <a:lnTo>
                    <a:pt x="791" y="4533"/>
                  </a:lnTo>
                  <a:cubicBezTo>
                    <a:pt x="900" y="4396"/>
                    <a:pt x="882" y="4204"/>
                    <a:pt x="879" y="4183"/>
                  </a:cubicBezTo>
                  <a:lnTo>
                    <a:pt x="879" y="4179"/>
                  </a:lnTo>
                  <a:lnTo>
                    <a:pt x="872" y="4120"/>
                  </a:lnTo>
                  <a:lnTo>
                    <a:pt x="1233" y="4039"/>
                  </a:lnTo>
                  <a:lnTo>
                    <a:pt x="1478" y="3969"/>
                  </a:lnTo>
                  <a:lnTo>
                    <a:pt x="1891" y="4025"/>
                  </a:lnTo>
                  <a:lnTo>
                    <a:pt x="1891" y="3710"/>
                  </a:lnTo>
                  <a:lnTo>
                    <a:pt x="1905" y="3693"/>
                  </a:lnTo>
                  <a:cubicBezTo>
                    <a:pt x="1940" y="3644"/>
                    <a:pt x="2269" y="3227"/>
                    <a:pt x="2528" y="3227"/>
                  </a:cubicBezTo>
                  <a:cubicBezTo>
                    <a:pt x="2759" y="3227"/>
                    <a:pt x="2951" y="3462"/>
                    <a:pt x="3007" y="3539"/>
                  </a:cubicBezTo>
                  <a:lnTo>
                    <a:pt x="3963" y="3724"/>
                  </a:lnTo>
                  <a:cubicBezTo>
                    <a:pt x="3991" y="3619"/>
                    <a:pt x="4051" y="3434"/>
                    <a:pt x="4145" y="3374"/>
                  </a:cubicBezTo>
                  <a:cubicBezTo>
                    <a:pt x="4180" y="3351"/>
                    <a:pt x="4219" y="3342"/>
                    <a:pt x="4260" y="3342"/>
                  </a:cubicBezTo>
                  <a:cubicBezTo>
                    <a:pt x="4305" y="3342"/>
                    <a:pt x="4351" y="3353"/>
                    <a:pt x="4397" y="3364"/>
                  </a:cubicBezTo>
                  <a:cubicBezTo>
                    <a:pt x="4442" y="3372"/>
                    <a:pt x="4489" y="3381"/>
                    <a:pt x="4529" y="3381"/>
                  </a:cubicBezTo>
                  <a:cubicBezTo>
                    <a:pt x="4552" y="3381"/>
                    <a:pt x="4573" y="3378"/>
                    <a:pt x="4590" y="3371"/>
                  </a:cubicBezTo>
                  <a:cubicBezTo>
                    <a:pt x="4733" y="3297"/>
                    <a:pt x="4940" y="3196"/>
                    <a:pt x="5195" y="3196"/>
                  </a:cubicBezTo>
                  <a:cubicBezTo>
                    <a:pt x="5265" y="3196"/>
                    <a:pt x="5335" y="3206"/>
                    <a:pt x="5402" y="3224"/>
                  </a:cubicBezTo>
                  <a:cubicBezTo>
                    <a:pt x="5441" y="3232"/>
                    <a:pt x="5469" y="3239"/>
                    <a:pt x="5490" y="3239"/>
                  </a:cubicBezTo>
                  <a:cubicBezTo>
                    <a:pt x="5527" y="3239"/>
                    <a:pt x="5545" y="3220"/>
                    <a:pt x="5574" y="3164"/>
                  </a:cubicBezTo>
                  <a:cubicBezTo>
                    <a:pt x="5598" y="3115"/>
                    <a:pt x="5640" y="3080"/>
                    <a:pt x="5693" y="3066"/>
                  </a:cubicBezTo>
                  <a:cubicBezTo>
                    <a:pt x="5721" y="3057"/>
                    <a:pt x="5750" y="3051"/>
                    <a:pt x="5781" y="3051"/>
                  </a:cubicBezTo>
                  <a:cubicBezTo>
                    <a:pt x="5788" y="3051"/>
                    <a:pt x="5794" y="3051"/>
                    <a:pt x="5801" y="3052"/>
                  </a:cubicBezTo>
                  <a:cubicBezTo>
                    <a:pt x="5973" y="3059"/>
                    <a:pt x="6179" y="3157"/>
                    <a:pt x="6249" y="3192"/>
                  </a:cubicBezTo>
                  <a:lnTo>
                    <a:pt x="6554" y="3139"/>
                  </a:lnTo>
                  <a:lnTo>
                    <a:pt x="6466" y="2898"/>
                  </a:lnTo>
                  <a:cubicBezTo>
                    <a:pt x="6396" y="2866"/>
                    <a:pt x="6333" y="2835"/>
                    <a:pt x="6270" y="2793"/>
                  </a:cubicBezTo>
                  <a:lnTo>
                    <a:pt x="6263" y="2789"/>
                  </a:lnTo>
                  <a:lnTo>
                    <a:pt x="6260" y="2786"/>
                  </a:lnTo>
                  <a:cubicBezTo>
                    <a:pt x="6239" y="2775"/>
                    <a:pt x="6221" y="2761"/>
                    <a:pt x="6204" y="2751"/>
                  </a:cubicBezTo>
                  <a:cubicBezTo>
                    <a:pt x="6148" y="2716"/>
                    <a:pt x="6106" y="2663"/>
                    <a:pt x="6081" y="2600"/>
                  </a:cubicBezTo>
                  <a:cubicBezTo>
                    <a:pt x="6081" y="2593"/>
                    <a:pt x="6078" y="2586"/>
                    <a:pt x="6078" y="2579"/>
                  </a:cubicBezTo>
                  <a:cubicBezTo>
                    <a:pt x="6078" y="2492"/>
                    <a:pt x="6078" y="2418"/>
                    <a:pt x="5931" y="2285"/>
                  </a:cubicBezTo>
                  <a:lnTo>
                    <a:pt x="5903" y="2261"/>
                  </a:lnTo>
                  <a:cubicBezTo>
                    <a:pt x="5843" y="2212"/>
                    <a:pt x="5780" y="2166"/>
                    <a:pt x="5717" y="2124"/>
                  </a:cubicBezTo>
                  <a:cubicBezTo>
                    <a:pt x="5619" y="2058"/>
                    <a:pt x="5542" y="2005"/>
                    <a:pt x="5542" y="1904"/>
                  </a:cubicBezTo>
                  <a:cubicBezTo>
                    <a:pt x="5542" y="1862"/>
                    <a:pt x="5525" y="1837"/>
                    <a:pt x="5444" y="1750"/>
                  </a:cubicBezTo>
                  <a:cubicBezTo>
                    <a:pt x="5409" y="1715"/>
                    <a:pt x="5371" y="1669"/>
                    <a:pt x="5321" y="1610"/>
                  </a:cubicBezTo>
                  <a:cubicBezTo>
                    <a:pt x="5174" y="1435"/>
                    <a:pt x="4936" y="1431"/>
                    <a:pt x="4933" y="1431"/>
                  </a:cubicBezTo>
                  <a:lnTo>
                    <a:pt x="4887" y="1431"/>
                  </a:lnTo>
                  <a:lnTo>
                    <a:pt x="4817" y="1256"/>
                  </a:lnTo>
                  <a:lnTo>
                    <a:pt x="4604" y="1225"/>
                  </a:lnTo>
                  <a:lnTo>
                    <a:pt x="4590" y="1218"/>
                  </a:lnTo>
                  <a:cubicBezTo>
                    <a:pt x="4544" y="1183"/>
                    <a:pt x="4516" y="1130"/>
                    <a:pt x="4520" y="1074"/>
                  </a:cubicBezTo>
                  <a:cubicBezTo>
                    <a:pt x="4523" y="1007"/>
                    <a:pt x="4572" y="951"/>
                    <a:pt x="4667" y="906"/>
                  </a:cubicBezTo>
                  <a:cubicBezTo>
                    <a:pt x="4688" y="895"/>
                    <a:pt x="4705" y="878"/>
                    <a:pt x="4712" y="857"/>
                  </a:cubicBezTo>
                  <a:cubicBezTo>
                    <a:pt x="4737" y="790"/>
                    <a:pt x="4677" y="678"/>
                    <a:pt x="4639" y="601"/>
                  </a:cubicBezTo>
                  <a:cubicBezTo>
                    <a:pt x="4625" y="573"/>
                    <a:pt x="4611" y="542"/>
                    <a:pt x="4600" y="510"/>
                  </a:cubicBezTo>
                  <a:cubicBezTo>
                    <a:pt x="4597" y="507"/>
                    <a:pt x="4597" y="503"/>
                    <a:pt x="4593" y="500"/>
                  </a:cubicBezTo>
                  <a:lnTo>
                    <a:pt x="4590" y="493"/>
                  </a:lnTo>
                  <a:lnTo>
                    <a:pt x="4586" y="486"/>
                  </a:lnTo>
                  <a:lnTo>
                    <a:pt x="4579" y="475"/>
                  </a:lnTo>
                  <a:lnTo>
                    <a:pt x="4576" y="468"/>
                  </a:lnTo>
                  <a:lnTo>
                    <a:pt x="4565" y="451"/>
                  </a:lnTo>
                  <a:lnTo>
                    <a:pt x="4562" y="444"/>
                  </a:lnTo>
                  <a:lnTo>
                    <a:pt x="4551" y="430"/>
                  </a:lnTo>
                  <a:lnTo>
                    <a:pt x="4541" y="416"/>
                  </a:lnTo>
                  <a:lnTo>
                    <a:pt x="4534" y="405"/>
                  </a:lnTo>
                  <a:lnTo>
                    <a:pt x="4516" y="381"/>
                  </a:lnTo>
                  <a:cubicBezTo>
                    <a:pt x="4446" y="286"/>
                    <a:pt x="4345" y="157"/>
                    <a:pt x="4243" y="38"/>
                  </a:cubicBezTo>
                  <a:lnTo>
                    <a:pt x="4226" y="38"/>
                  </a:lnTo>
                  <a:lnTo>
                    <a:pt x="4208" y="34"/>
                  </a:lnTo>
                  <a:lnTo>
                    <a:pt x="4198" y="31"/>
                  </a:lnTo>
                  <a:lnTo>
                    <a:pt x="4177" y="24"/>
                  </a:lnTo>
                  <a:lnTo>
                    <a:pt x="4170" y="20"/>
                  </a:lnTo>
                  <a:cubicBezTo>
                    <a:pt x="4163" y="17"/>
                    <a:pt x="4156" y="13"/>
                    <a:pt x="4145" y="10"/>
                  </a:cubicBezTo>
                  <a:cubicBezTo>
                    <a:pt x="4142" y="10"/>
                    <a:pt x="4138" y="6"/>
                    <a:pt x="4131" y="3"/>
                  </a:cubicBezTo>
                  <a:lnTo>
                    <a:pt x="4114" y="3"/>
                  </a:lnTo>
                  <a:cubicBezTo>
                    <a:pt x="4112" y="1"/>
                    <a:pt x="4109" y="0"/>
                    <a:pt x="4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59" name="Google Shape;4659;p57"/>
            <p:cNvSpPr/>
            <p:nvPr/>
          </p:nvSpPr>
          <p:spPr>
            <a:xfrm>
              <a:off x="2069728" y="1940363"/>
              <a:ext cx="85810" cy="69734"/>
            </a:xfrm>
            <a:custGeom>
              <a:rect b="b" l="l" r="r" t="t"/>
              <a:pathLst>
                <a:path extrusionOk="0" h="5136" w="6320">
                  <a:moveTo>
                    <a:pt x="1573" y="0"/>
                  </a:moveTo>
                  <a:cubicBezTo>
                    <a:pt x="1560" y="0"/>
                    <a:pt x="1539" y="14"/>
                    <a:pt x="1496" y="53"/>
                  </a:cubicBezTo>
                  <a:cubicBezTo>
                    <a:pt x="1452" y="94"/>
                    <a:pt x="1400" y="143"/>
                    <a:pt x="1334" y="143"/>
                  </a:cubicBezTo>
                  <a:cubicBezTo>
                    <a:pt x="1326" y="143"/>
                    <a:pt x="1318" y="142"/>
                    <a:pt x="1310" y="141"/>
                  </a:cubicBezTo>
                  <a:lnTo>
                    <a:pt x="1250" y="134"/>
                  </a:lnTo>
                  <a:cubicBezTo>
                    <a:pt x="1186" y="123"/>
                    <a:pt x="1068" y="103"/>
                    <a:pt x="976" y="103"/>
                  </a:cubicBezTo>
                  <a:cubicBezTo>
                    <a:pt x="924" y="103"/>
                    <a:pt x="880" y="109"/>
                    <a:pt x="858" y="127"/>
                  </a:cubicBezTo>
                  <a:cubicBezTo>
                    <a:pt x="820" y="158"/>
                    <a:pt x="802" y="284"/>
                    <a:pt x="792" y="365"/>
                  </a:cubicBezTo>
                  <a:cubicBezTo>
                    <a:pt x="778" y="470"/>
                    <a:pt x="767" y="526"/>
                    <a:pt x="736" y="561"/>
                  </a:cubicBezTo>
                  <a:cubicBezTo>
                    <a:pt x="659" y="638"/>
                    <a:pt x="512" y="831"/>
                    <a:pt x="512" y="901"/>
                  </a:cubicBezTo>
                  <a:cubicBezTo>
                    <a:pt x="512" y="915"/>
                    <a:pt x="508" y="929"/>
                    <a:pt x="508" y="939"/>
                  </a:cubicBezTo>
                  <a:lnTo>
                    <a:pt x="508" y="943"/>
                  </a:lnTo>
                  <a:cubicBezTo>
                    <a:pt x="501" y="978"/>
                    <a:pt x="487" y="1013"/>
                    <a:pt x="463" y="1041"/>
                  </a:cubicBezTo>
                  <a:lnTo>
                    <a:pt x="480" y="1139"/>
                  </a:lnTo>
                  <a:lnTo>
                    <a:pt x="487" y="1184"/>
                  </a:lnTo>
                  <a:lnTo>
                    <a:pt x="487" y="1195"/>
                  </a:lnTo>
                  <a:lnTo>
                    <a:pt x="491" y="1230"/>
                  </a:lnTo>
                  <a:lnTo>
                    <a:pt x="494" y="1244"/>
                  </a:lnTo>
                  <a:lnTo>
                    <a:pt x="498" y="1272"/>
                  </a:lnTo>
                  <a:lnTo>
                    <a:pt x="501" y="1289"/>
                  </a:lnTo>
                  <a:lnTo>
                    <a:pt x="505" y="1310"/>
                  </a:lnTo>
                  <a:lnTo>
                    <a:pt x="508" y="1328"/>
                  </a:lnTo>
                  <a:lnTo>
                    <a:pt x="508" y="1342"/>
                  </a:lnTo>
                  <a:cubicBezTo>
                    <a:pt x="508" y="1352"/>
                    <a:pt x="508" y="1363"/>
                    <a:pt x="512" y="1370"/>
                  </a:cubicBezTo>
                  <a:cubicBezTo>
                    <a:pt x="529" y="1527"/>
                    <a:pt x="575" y="2056"/>
                    <a:pt x="431" y="2199"/>
                  </a:cubicBezTo>
                  <a:cubicBezTo>
                    <a:pt x="351" y="2290"/>
                    <a:pt x="288" y="2388"/>
                    <a:pt x="239" y="2497"/>
                  </a:cubicBezTo>
                  <a:lnTo>
                    <a:pt x="235" y="2500"/>
                  </a:lnTo>
                  <a:lnTo>
                    <a:pt x="232" y="2514"/>
                  </a:lnTo>
                  <a:lnTo>
                    <a:pt x="214" y="2525"/>
                  </a:lnTo>
                  <a:cubicBezTo>
                    <a:pt x="106" y="2613"/>
                    <a:pt x="32" y="2739"/>
                    <a:pt x="11" y="2879"/>
                  </a:cubicBezTo>
                  <a:cubicBezTo>
                    <a:pt x="4" y="2935"/>
                    <a:pt x="1" y="2994"/>
                    <a:pt x="1" y="3050"/>
                  </a:cubicBezTo>
                  <a:cubicBezTo>
                    <a:pt x="1" y="3131"/>
                    <a:pt x="4" y="3215"/>
                    <a:pt x="11" y="3295"/>
                  </a:cubicBezTo>
                  <a:cubicBezTo>
                    <a:pt x="18" y="3365"/>
                    <a:pt x="25" y="3435"/>
                    <a:pt x="25" y="3512"/>
                  </a:cubicBezTo>
                  <a:cubicBezTo>
                    <a:pt x="25" y="3589"/>
                    <a:pt x="57" y="3645"/>
                    <a:pt x="99" y="3722"/>
                  </a:cubicBezTo>
                  <a:lnTo>
                    <a:pt x="120" y="3768"/>
                  </a:lnTo>
                  <a:lnTo>
                    <a:pt x="130" y="3782"/>
                  </a:lnTo>
                  <a:lnTo>
                    <a:pt x="144" y="3813"/>
                  </a:lnTo>
                  <a:lnTo>
                    <a:pt x="151" y="3834"/>
                  </a:lnTo>
                  <a:cubicBezTo>
                    <a:pt x="158" y="3845"/>
                    <a:pt x="162" y="3852"/>
                    <a:pt x="165" y="3862"/>
                  </a:cubicBezTo>
                  <a:cubicBezTo>
                    <a:pt x="169" y="3873"/>
                    <a:pt x="172" y="3880"/>
                    <a:pt x="176" y="3887"/>
                  </a:cubicBezTo>
                  <a:cubicBezTo>
                    <a:pt x="176" y="3894"/>
                    <a:pt x="179" y="3901"/>
                    <a:pt x="183" y="3908"/>
                  </a:cubicBezTo>
                  <a:lnTo>
                    <a:pt x="186" y="3915"/>
                  </a:lnTo>
                  <a:cubicBezTo>
                    <a:pt x="239" y="3985"/>
                    <a:pt x="508" y="4023"/>
                    <a:pt x="704" y="4055"/>
                  </a:cubicBezTo>
                  <a:cubicBezTo>
                    <a:pt x="799" y="4069"/>
                    <a:pt x="890" y="4083"/>
                    <a:pt x="963" y="4097"/>
                  </a:cubicBezTo>
                  <a:cubicBezTo>
                    <a:pt x="1254" y="4163"/>
                    <a:pt x="1545" y="4552"/>
                    <a:pt x="1534" y="4724"/>
                  </a:cubicBezTo>
                  <a:cubicBezTo>
                    <a:pt x="1527" y="4829"/>
                    <a:pt x="1681" y="5074"/>
                    <a:pt x="1790" y="5130"/>
                  </a:cubicBezTo>
                  <a:cubicBezTo>
                    <a:pt x="1798" y="5134"/>
                    <a:pt x="1809" y="5136"/>
                    <a:pt x="1822" y="5136"/>
                  </a:cubicBezTo>
                  <a:cubicBezTo>
                    <a:pt x="1884" y="5136"/>
                    <a:pt x="1992" y="5096"/>
                    <a:pt x="2070" y="5070"/>
                  </a:cubicBezTo>
                  <a:cubicBezTo>
                    <a:pt x="2147" y="5035"/>
                    <a:pt x="2231" y="5011"/>
                    <a:pt x="2315" y="5004"/>
                  </a:cubicBezTo>
                  <a:lnTo>
                    <a:pt x="2350" y="5004"/>
                  </a:lnTo>
                  <a:cubicBezTo>
                    <a:pt x="2850" y="5004"/>
                    <a:pt x="2973" y="4962"/>
                    <a:pt x="2997" y="4937"/>
                  </a:cubicBezTo>
                  <a:cubicBezTo>
                    <a:pt x="3025" y="4916"/>
                    <a:pt x="3057" y="4902"/>
                    <a:pt x="3088" y="4902"/>
                  </a:cubicBezTo>
                  <a:cubicBezTo>
                    <a:pt x="3095" y="4885"/>
                    <a:pt x="3102" y="4867"/>
                    <a:pt x="3109" y="4850"/>
                  </a:cubicBezTo>
                  <a:lnTo>
                    <a:pt x="3113" y="4832"/>
                  </a:lnTo>
                  <a:lnTo>
                    <a:pt x="3123" y="4797"/>
                  </a:lnTo>
                  <a:lnTo>
                    <a:pt x="3130" y="4780"/>
                  </a:lnTo>
                  <a:lnTo>
                    <a:pt x="3141" y="4748"/>
                  </a:lnTo>
                  <a:lnTo>
                    <a:pt x="3144" y="4727"/>
                  </a:lnTo>
                  <a:lnTo>
                    <a:pt x="3155" y="4699"/>
                  </a:lnTo>
                  <a:lnTo>
                    <a:pt x="3158" y="4678"/>
                  </a:lnTo>
                  <a:lnTo>
                    <a:pt x="3165" y="4653"/>
                  </a:lnTo>
                  <a:lnTo>
                    <a:pt x="3172" y="4636"/>
                  </a:lnTo>
                  <a:lnTo>
                    <a:pt x="3176" y="4611"/>
                  </a:lnTo>
                  <a:lnTo>
                    <a:pt x="3183" y="4590"/>
                  </a:lnTo>
                  <a:lnTo>
                    <a:pt x="3186" y="4569"/>
                  </a:lnTo>
                  <a:lnTo>
                    <a:pt x="3190" y="4552"/>
                  </a:lnTo>
                  <a:lnTo>
                    <a:pt x="3197" y="4531"/>
                  </a:lnTo>
                  <a:lnTo>
                    <a:pt x="3200" y="4517"/>
                  </a:lnTo>
                  <a:lnTo>
                    <a:pt x="3204" y="4496"/>
                  </a:lnTo>
                  <a:lnTo>
                    <a:pt x="3207" y="4485"/>
                  </a:lnTo>
                  <a:lnTo>
                    <a:pt x="3211" y="4468"/>
                  </a:lnTo>
                  <a:lnTo>
                    <a:pt x="3211" y="4457"/>
                  </a:lnTo>
                  <a:lnTo>
                    <a:pt x="3214" y="4440"/>
                  </a:lnTo>
                  <a:lnTo>
                    <a:pt x="3214" y="4433"/>
                  </a:lnTo>
                  <a:lnTo>
                    <a:pt x="3218" y="4419"/>
                  </a:lnTo>
                  <a:lnTo>
                    <a:pt x="3218" y="4415"/>
                  </a:lnTo>
                  <a:lnTo>
                    <a:pt x="3218" y="4401"/>
                  </a:lnTo>
                  <a:lnTo>
                    <a:pt x="3218" y="4391"/>
                  </a:lnTo>
                  <a:lnTo>
                    <a:pt x="3221" y="4370"/>
                  </a:lnTo>
                  <a:lnTo>
                    <a:pt x="3235" y="4352"/>
                  </a:lnTo>
                  <a:cubicBezTo>
                    <a:pt x="3617" y="3960"/>
                    <a:pt x="3838" y="3754"/>
                    <a:pt x="3894" y="3740"/>
                  </a:cubicBezTo>
                  <a:cubicBezTo>
                    <a:pt x="3922" y="3733"/>
                    <a:pt x="3953" y="3733"/>
                    <a:pt x="3985" y="3733"/>
                  </a:cubicBezTo>
                  <a:lnTo>
                    <a:pt x="3995" y="3733"/>
                  </a:lnTo>
                  <a:cubicBezTo>
                    <a:pt x="4013" y="3735"/>
                    <a:pt x="4030" y="3736"/>
                    <a:pt x="4047" y="3736"/>
                  </a:cubicBezTo>
                  <a:cubicBezTo>
                    <a:pt x="4081" y="3736"/>
                    <a:pt x="4114" y="3732"/>
                    <a:pt x="4149" y="3722"/>
                  </a:cubicBezTo>
                  <a:cubicBezTo>
                    <a:pt x="4163" y="3719"/>
                    <a:pt x="4181" y="3708"/>
                    <a:pt x="4195" y="3701"/>
                  </a:cubicBezTo>
                  <a:cubicBezTo>
                    <a:pt x="4227" y="3680"/>
                    <a:pt x="4265" y="3669"/>
                    <a:pt x="4304" y="3669"/>
                  </a:cubicBezTo>
                  <a:cubicBezTo>
                    <a:pt x="4335" y="3669"/>
                    <a:pt x="4366" y="3677"/>
                    <a:pt x="4394" y="3691"/>
                  </a:cubicBezTo>
                  <a:cubicBezTo>
                    <a:pt x="4520" y="3743"/>
                    <a:pt x="4618" y="3845"/>
                    <a:pt x="4671" y="3971"/>
                  </a:cubicBezTo>
                  <a:cubicBezTo>
                    <a:pt x="4695" y="3932"/>
                    <a:pt x="4723" y="3880"/>
                    <a:pt x="4744" y="3841"/>
                  </a:cubicBezTo>
                  <a:cubicBezTo>
                    <a:pt x="4758" y="3810"/>
                    <a:pt x="4772" y="3782"/>
                    <a:pt x="4786" y="3754"/>
                  </a:cubicBezTo>
                  <a:lnTo>
                    <a:pt x="4835" y="3663"/>
                  </a:lnTo>
                  <a:cubicBezTo>
                    <a:pt x="4930" y="3491"/>
                    <a:pt x="5182" y="3036"/>
                    <a:pt x="5182" y="2942"/>
                  </a:cubicBezTo>
                  <a:cubicBezTo>
                    <a:pt x="5182" y="2840"/>
                    <a:pt x="5276" y="2763"/>
                    <a:pt x="5357" y="2693"/>
                  </a:cubicBezTo>
                  <a:cubicBezTo>
                    <a:pt x="5388" y="2672"/>
                    <a:pt x="5416" y="2644"/>
                    <a:pt x="5441" y="2616"/>
                  </a:cubicBezTo>
                  <a:lnTo>
                    <a:pt x="5441" y="2584"/>
                  </a:lnTo>
                  <a:cubicBezTo>
                    <a:pt x="5437" y="2476"/>
                    <a:pt x="5434" y="2311"/>
                    <a:pt x="5546" y="2266"/>
                  </a:cubicBezTo>
                  <a:cubicBezTo>
                    <a:pt x="5588" y="2245"/>
                    <a:pt x="5651" y="2052"/>
                    <a:pt x="5634" y="1986"/>
                  </a:cubicBezTo>
                  <a:cubicBezTo>
                    <a:pt x="5609" y="1853"/>
                    <a:pt x="5966" y="1338"/>
                    <a:pt x="5970" y="1335"/>
                  </a:cubicBezTo>
                  <a:cubicBezTo>
                    <a:pt x="6005" y="1289"/>
                    <a:pt x="6064" y="1275"/>
                    <a:pt x="6131" y="1261"/>
                  </a:cubicBezTo>
                  <a:cubicBezTo>
                    <a:pt x="6218" y="1244"/>
                    <a:pt x="6278" y="1230"/>
                    <a:pt x="6281" y="1188"/>
                  </a:cubicBezTo>
                  <a:cubicBezTo>
                    <a:pt x="6285" y="1160"/>
                    <a:pt x="6288" y="1132"/>
                    <a:pt x="6292" y="1100"/>
                  </a:cubicBezTo>
                  <a:cubicBezTo>
                    <a:pt x="6302" y="1037"/>
                    <a:pt x="6320" y="925"/>
                    <a:pt x="6292" y="918"/>
                  </a:cubicBezTo>
                  <a:cubicBezTo>
                    <a:pt x="6183" y="883"/>
                    <a:pt x="6022" y="750"/>
                    <a:pt x="6022" y="631"/>
                  </a:cubicBezTo>
                  <a:lnTo>
                    <a:pt x="6022" y="607"/>
                  </a:lnTo>
                  <a:lnTo>
                    <a:pt x="6022" y="600"/>
                  </a:lnTo>
                  <a:lnTo>
                    <a:pt x="6022" y="579"/>
                  </a:lnTo>
                  <a:lnTo>
                    <a:pt x="6022" y="568"/>
                  </a:lnTo>
                  <a:lnTo>
                    <a:pt x="6022" y="547"/>
                  </a:lnTo>
                  <a:lnTo>
                    <a:pt x="6022" y="533"/>
                  </a:lnTo>
                  <a:lnTo>
                    <a:pt x="6022" y="508"/>
                  </a:lnTo>
                  <a:lnTo>
                    <a:pt x="6022" y="494"/>
                  </a:lnTo>
                  <a:cubicBezTo>
                    <a:pt x="6022" y="480"/>
                    <a:pt x="6026" y="470"/>
                    <a:pt x="6026" y="456"/>
                  </a:cubicBezTo>
                  <a:lnTo>
                    <a:pt x="6026" y="449"/>
                  </a:lnTo>
                  <a:cubicBezTo>
                    <a:pt x="6029" y="438"/>
                    <a:pt x="6029" y="424"/>
                    <a:pt x="6033" y="414"/>
                  </a:cubicBezTo>
                  <a:lnTo>
                    <a:pt x="6033" y="400"/>
                  </a:lnTo>
                  <a:cubicBezTo>
                    <a:pt x="6033" y="393"/>
                    <a:pt x="6033" y="386"/>
                    <a:pt x="6036" y="382"/>
                  </a:cubicBezTo>
                  <a:cubicBezTo>
                    <a:pt x="5987" y="344"/>
                    <a:pt x="5949" y="295"/>
                    <a:pt x="5931" y="235"/>
                  </a:cubicBezTo>
                  <a:cubicBezTo>
                    <a:pt x="5917" y="207"/>
                    <a:pt x="5900" y="183"/>
                    <a:pt x="5879" y="158"/>
                  </a:cubicBezTo>
                  <a:cubicBezTo>
                    <a:pt x="5872" y="148"/>
                    <a:pt x="5865" y="141"/>
                    <a:pt x="5854" y="134"/>
                  </a:cubicBezTo>
                  <a:cubicBezTo>
                    <a:pt x="5847" y="123"/>
                    <a:pt x="5833" y="106"/>
                    <a:pt x="5826" y="95"/>
                  </a:cubicBezTo>
                  <a:cubicBezTo>
                    <a:pt x="5816" y="81"/>
                    <a:pt x="5805" y="71"/>
                    <a:pt x="5788" y="60"/>
                  </a:cubicBezTo>
                  <a:cubicBezTo>
                    <a:pt x="5782" y="59"/>
                    <a:pt x="5776" y="58"/>
                    <a:pt x="5770" y="58"/>
                  </a:cubicBezTo>
                  <a:cubicBezTo>
                    <a:pt x="5763" y="58"/>
                    <a:pt x="5756" y="59"/>
                    <a:pt x="5749" y="60"/>
                  </a:cubicBezTo>
                  <a:cubicBezTo>
                    <a:pt x="5732" y="71"/>
                    <a:pt x="5718" y="81"/>
                    <a:pt x="5704" y="95"/>
                  </a:cubicBezTo>
                  <a:cubicBezTo>
                    <a:pt x="5690" y="106"/>
                    <a:pt x="5679" y="120"/>
                    <a:pt x="5665" y="137"/>
                  </a:cubicBezTo>
                  <a:cubicBezTo>
                    <a:pt x="5651" y="155"/>
                    <a:pt x="5641" y="165"/>
                    <a:pt x="5630" y="179"/>
                  </a:cubicBezTo>
                  <a:lnTo>
                    <a:pt x="5613" y="200"/>
                  </a:lnTo>
                  <a:cubicBezTo>
                    <a:pt x="5536" y="291"/>
                    <a:pt x="5458" y="386"/>
                    <a:pt x="5364" y="417"/>
                  </a:cubicBezTo>
                  <a:cubicBezTo>
                    <a:pt x="5332" y="429"/>
                    <a:pt x="5298" y="433"/>
                    <a:pt x="5263" y="433"/>
                  </a:cubicBezTo>
                  <a:cubicBezTo>
                    <a:pt x="5123" y="433"/>
                    <a:pt x="4971" y="357"/>
                    <a:pt x="4881" y="309"/>
                  </a:cubicBezTo>
                  <a:lnTo>
                    <a:pt x="4863" y="302"/>
                  </a:lnTo>
                  <a:cubicBezTo>
                    <a:pt x="4839" y="289"/>
                    <a:pt x="4764" y="285"/>
                    <a:pt x="4679" y="285"/>
                  </a:cubicBezTo>
                  <a:cubicBezTo>
                    <a:pt x="4628" y="285"/>
                    <a:pt x="4573" y="287"/>
                    <a:pt x="4524" y="288"/>
                  </a:cubicBezTo>
                  <a:lnTo>
                    <a:pt x="4468" y="288"/>
                  </a:lnTo>
                  <a:cubicBezTo>
                    <a:pt x="4412" y="288"/>
                    <a:pt x="4356" y="291"/>
                    <a:pt x="4310" y="295"/>
                  </a:cubicBezTo>
                  <a:cubicBezTo>
                    <a:pt x="4268" y="295"/>
                    <a:pt x="4230" y="295"/>
                    <a:pt x="4191" y="291"/>
                  </a:cubicBezTo>
                  <a:cubicBezTo>
                    <a:pt x="4188" y="291"/>
                    <a:pt x="4185" y="291"/>
                    <a:pt x="4183" y="291"/>
                  </a:cubicBezTo>
                  <a:cubicBezTo>
                    <a:pt x="4117" y="291"/>
                    <a:pt x="4034" y="364"/>
                    <a:pt x="3960" y="431"/>
                  </a:cubicBezTo>
                  <a:cubicBezTo>
                    <a:pt x="3922" y="473"/>
                    <a:pt x="3873" y="508"/>
                    <a:pt x="3824" y="540"/>
                  </a:cubicBezTo>
                  <a:cubicBezTo>
                    <a:pt x="3792" y="558"/>
                    <a:pt x="3761" y="568"/>
                    <a:pt x="3726" y="575"/>
                  </a:cubicBezTo>
                  <a:cubicBezTo>
                    <a:pt x="3670" y="582"/>
                    <a:pt x="3614" y="586"/>
                    <a:pt x="3558" y="586"/>
                  </a:cubicBezTo>
                  <a:cubicBezTo>
                    <a:pt x="3450" y="586"/>
                    <a:pt x="3343" y="572"/>
                    <a:pt x="3239" y="547"/>
                  </a:cubicBezTo>
                  <a:cubicBezTo>
                    <a:pt x="3193" y="526"/>
                    <a:pt x="3148" y="505"/>
                    <a:pt x="3106" y="473"/>
                  </a:cubicBezTo>
                  <a:lnTo>
                    <a:pt x="3053" y="442"/>
                  </a:lnTo>
                  <a:cubicBezTo>
                    <a:pt x="2987" y="396"/>
                    <a:pt x="2875" y="323"/>
                    <a:pt x="2840" y="323"/>
                  </a:cubicBezTo>
                  <a:cubicBezTo>
                    <a:pt x="2689" y="326"/>
                    <a:pt x="2546" y="368"/>
                    <a:pt x="2420" y="442"/>
                  </a:cubicBezTo>
                  <a:cubicBezTo>
                    <a:pt x="2390" y="462"/>
                    <a:pt x="2357" y="473"/>
                    <a:pt x="2323" y="473"/>
                  </a:cubicBezTo>
                  <a:cubicBezTo>
                    <a:pt x="2309" y="473"/>
                    <a:pt x="2294" y="471"/>
                    <a:pt x="2280" y="466"/>
                  </a:cubicBezTo>
                  <a:cubicBezTo>
                    <a:pt x="2192" y="442"/>
                    <a:pt x="2143" y="347"/>
                    <a:pt x="2098" y="256"/>
                  </a:cubicBezTo>
                  <a:cubicBezTo>
                    <a:pt x="2080" y="214"/>
                    <a:pt x="2056" y="176"/>
                    <a:pt x="2028" y="137"/>
                  </a:cubicBezTo>
                  <a:cubicBezTo>
                    <a:pt x="2000" y="102"/>
                    <a:pt x="1937" y="99"/>
                    <a:pt x="1867" y="95"/>
                  </a:cubicBezTo>
                  <a:cubicBezTo>
                    <a:pt x="1779" y="88"/>
                    <a:pt x="1681" y="85"/>
                    <a:pt x="1597" y="15"/>
                  </a:cubicBezTo>
                  <a:cubicBezTo>
                    <a:pt x="1589" y="6"/>
                    <a:pt x="1582" y="0"/>
                    <a:pt x="15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0" name="Google Shape;4660;p57"/>
            <p:cNvSpPr/>
            <p:nvPr/>
          </p:nvSpPr>
          <p:spPr>
            <a:xfrm>
              <a:off x="2055186" y="1951225"/>
              <a:ext cx="19973" cy="43584"/>
            </a:xfrm>
            <a:custGeom>
              <a:rect b="b" l="l" r="r" t="t"/>
              <a:pathLst>
                <a:path extrusionOk="0" h="3210" w="1471">
                  <a:moveTo>
                    <a:pt x="1062" y="0"/>
                  </a:moveTo>
                  <a:cubicBezTo>
                    <a:pt x="1045" y="0"/>
                    <a:pt x="1029" y="6"/>
                    <a:pt x="1016" y="17"/>
                  </a:cubicBezTo>
                  <a:cubicBezTo>
                    <a:pt x="1009" y="20"/>
                    <a:pt x="1005" y="24"/>
                    <a:pt x="1005" y="31"/>
                  </a:cubicBezTo>
                  <a:cubicBezTo>
                    <a:pt x="1002" y="34"/>
                    <a:pt x="998" y="38"/>
                    <a:pt x="995" y="41"/>
                  </a:cubicBezTo>
                  <a:lnTo>
                    <a:pt x="995" y="48"/>
                  </a:lnTo>
                  <a:cubicBezTo>
                    <a:pt x="995" y="52"/>
                    <a:pt x="991" y="55"/>
                    <a:pt x="988" y="59"/>
                  </a:cubicBezTo>
                  <a:lnTo>
                    <a:pt x="984" y="66"/>
                  </a:lnTo>
                  <a:cubicBezTo>
                    <a:pt x="984" y="73"/>
                    <a:pt x="984" y="76"/>
                    <a:pt x="981" y="83"/>
                  </a:cubicBezTo>
                  <a:lnTo>
                    <a:pt x="981" y="87"/>
                  </a:lnTo>
                  <a:cubicBezTo>
                    <a:pt x="974" y="118"/>
                    <a:pt x="974" y="150"/>
                    <a:pt x="981" y="181"/>
                  </a:cubicBezTo>
                  <a:lnTo>
                    <a:pt x="1030" y="388"/>
                  </a:lnTo>
                  <a:lnTo>
                    <a:pt x="967" y="328"/>
                  </a:lnTo>
                  <a:lnTo>
                    <a:pt x="963" y="335"/>
                  </a:lnTo>
                  <a:lnTo>
                    <a:pt x="956" y="339"/>
                  </a:lnTo>
                  <a:lnTo>
                    <a:pt x="953" y="346"/>
                  </a:lnTo>
                  <a:lnTo>
                    <a:pt x="946" y="353"/>
                  </a:lnTo>
                  <a:lnTo>
                    <a:pt x="942" y="356"/>
                  </a:lnTo>
                  <a:lnTo>
                    <a:pt x="939" y="360"/>
                  </a:lnTo>
                  <a:lnTo>
                    <a:pt x="932" y="367"/>
                  </a:lnTo>
                  <a:lnTo>
                    <a:pt x="925" y="370"/>
                  </a:lnTo>
                  <a:lnTo>
                    <a:pt x="921" y="374"/>
                  </a:lnTo>
                  <a:lnTo>
                    <a:pt x="914" y="377"/>
                  </a:lnTo>
                  <a:lnTo>
                    <a:pt x="907" y="384"/>
                  </a:lnTo>
                  <a:lnTo>
                    <a:pt x="904" y="384"/>
                  </a:lnTo>
                  <a:lnTo>
                    <a:pt x="897" y="391"/>
                  </a:lnTo>
                  <a:lnTo>
                    <a:pt x="886" y="398"/>
                  </a:lnTo>
                  <a:cubicBezTo>
                    <a:pt x="865" y="409"/>
                    <a:pt x="844" y="426"/>
                    <a:pt x="827" y="444"/>
                  </a:cubicBezTo>
                  <a:cubicBezTo>
                    <a:pt x="736" y="559"/>
                    <a:pt x="389" y="566"/>
                    <a:pt x="322" y="566"/>
                  </a:cubicBezTo>
                  <a:cubicBezTo>
                    <a:pt x="294" y="566"/>
                    <a:pt x="235" y="622"/>
                    <a:pt x="196" y="657"/>
                  </a:cubicBezTo>
                  <a:cubicBezTo>
                    <a:pt x="151" y="706"/>
                    <a:pt x="98" y="745"/>
                    <a:pt x="35" y="773"/>
                  </a:cubicBezTo>
                  <a:cubicBezTo>
                    <a:pt x="25" y="776"/>
                    <a:pt x="11" y="780"/>
                    <a:pt x="0" y="780"/>
                  </a:cubicBezTo>
                  <a:lnTo>
                    <a:pt x="0" y="801"/>
                  </a:lnTo>
                  <a:lnTo>
                    <a:pt x="0" y="825"/>
                  </a:lnTo>
                  <a:cubicBezTo>
                    <a:pt x="0" y="832"/>
                    <a:pt x="0" y="843"/>
                    <a:pt x="4" y="850"/>
                  </a:cubicBezTo>
                  <a:cubicBezTo>
                    <a:pt x="4" y="857"/>
                    <a:pt x="4" y="864"/>
                    <a:pt x="4" y="867"/>
                  </a:cubicBezTo>
                  <a:cubicBezTo>
                    <a:pt x="4" y="881"/>
                    <a:pt x="4" y="895"/>
                    <a:pt x="7" y="906"/>
                  </a:cubicBezTo>
                  <a:cubicBezTo>
                    <a:pt x="7" y="909"/>
                    <a:pt x="7" y="916"/>
                    <a:pt x="11" y="920"/>
                  </a:cubicBezTo>
                  <a:cubicBezTo>
                    <a:pt x="14" y="923"/>
                    <a:pt x="11" y="934"/>
                    <a:pt x="14" y="937"/>
                  </a:cubicBezTo>
                  <a:cubicBezTo>
                    <a:pt x="14" y="944"/>
                    <a:pt x="14" y="948"/>
                    <a:pt x="18" y="951"/>
                  </a:cubicBezTo>
                  <a:cubicBezTo>
                    <a:pt x="21" y="955"/>
                    <a:pt x="18" y="962"/>
                    <a:pt x="21" y="969"/>
                  </a:cubicBezTo>
                  <a:lnTo>
                    <a:pt x="25" y="979"/>
                  </a:lnTo>
                  <a:cubicBezTo>
                    <a:pt x="25" y="983"/>
                    <a:pt x="28" y="990"/>
                    <a:pt x="28" y="993"/>
                  </a:cubicBezTo>
                  <a:lnTo>
                    <a:pt x="32" y="1004"/>
                  </a:lnTo>
                  <a:lnTo>
                    <a:pt x="39" y="1014"/>
                  </a:lnTo>
                  <a:lnTo>
                    <a:pt x="42" y="1025"/>
                  </a:lnTo>
                  <a:lnTo>
                    <a:pt x="49" y="1032"/>
                  </a:lnTo>
                  <a:lnTo>
                    <a:pt x="53" y="1042"/>
                  </a:lnTo>
                  <a:lnTo>
                    <a:pt x="60" y="1049"/>
                  </a:lnTo>
                  <a:lnTo>
                    <a:pt x="67" y="1056"/>
                  </a:lnTo>
                  <a:lnTo>
                    <a:pt x="74" y="1063"/>
                  </a:lnTo>
                  <a:lnTo>
                    <a:pt x="81" y="1070"/>
                  </a:lnTo>
                  <a:lnTo>
                    <a:pt x="88" y="1077"/>
                  </a:lnTo>
                  <a:lnTo>
                    <a:pt x="95" y="1081"/>
                  </a:lnTo>
                  <a:lnTo>
                    <a:pt x="105" y="1088"/>
                  </a:lnTo>
                  <a:lnTo>
                    <a:pt x="112" y="1091"/>
                  </a:lnTo>
                  <a:lnTo>
                    <a:pt x="123" y="1098"/>
                  </a:lnTo>
                  <a:lnTo>
                    <a:pt x="130" y="1105"/>
                  </a:lnTo>
                  <a:lnTo>
                    <a:pt x="144" y="1112"/>
                  </a:lnTo>
                  <a:lnTo>
                    <a:pt x="151" y="1116"/>
                  </a:lnTo>
                  <a:lnTo>
                    <a:pt x="172" y="1126"/>
                  </a:lnTo>
                  <a:cubicBezTo>
                    <a:pt x="196" y="1140"/>
                    <a:pt x="224" y="1154"/>
                    <a:pt x="256" y="1172"/>
                  </a:cubicBezTo>
                  <a:cubicBezTo>
                    <a:pt x="435" y="1273"/>
                    <a:pt x="403" y="1420"/>
                    <a:pt x="382" y="1504"/>
                  </a:cubicBezTo>
                  <a:cubicBezTo>
                    <a:pt x="372" y="1557"/>
                    <a:pt x="365" y="1581"/>
                    <a:pt x="379" y="1592"/>
                  </a:cubicBezTo>
                  <a:cubicBezTo>
                    <a:pt x="442" y="1658"/>
                    <a:pt x="459" y="1760"/>
                    <a:pt x="466" y="1886"/>
                  </a:cubicBezTo>
                  <a:cubicBezTo>
                    <a:pt x="466" y="1932"/>
                    <a:pt x="470" y="1974"/>
                    <a:pt x="470" y="2023"/>
                  </a:cubicBezTo>
                  <a:cubicBezTo>
                    <a:pt x="470" y="2100"/>
                    <a:pt x="473" y="2187"/>
                    <a:pt x="480" y="2275"/>
                  </a:cubicBezTo>
                  <a:lnTo>
                    <a:pt x="480" y="2303"/>
                  </a:lnTo>
                  <a:lnTo>
                    <a:pt x="480" y="2320"/>
                  </a:lnTo>
                  <a:lnTo>
                    <a:pt x="480" y="2338"/>
                  </a:lnTo>
                  <a:lnTo>
                    <a:pt x="480" y="2359"/>
                  </a:lnTo>
                  <a:lnTo>
                    <a:pt x="480" y="2373"/>
                  </a:lnTo>
                  <a:lnTo>
                    <a:pt x="480" y="2404"/>
                  </a:lnTo>
                  <a:lnTo>
                    <a:pt x="480" y="2415"/>
                  </a:lnTo>
                  <a:lnTo>
                    <a:pt x="480" y="2450"/>
                  </a:lnTo>
                  <a:lnTo>
                    <a:pt x="480" y="2457"/>
                  </a:lnTo>
                  <a:lnTo>
                    <a:pt x="484" y="2502"/>
                  </a:lnTo>
                  <a:lnTo>
                    <a:pt x="484" y="2506"/>
                  </a:lnTo>
                  <a:cubicBezTo>
                    <a:pt x="487" y="2621"/>
                    <a:pt x="494" y="2772"/>
                    <a:pt x="501" y="2954"/>
                  </a:cubicBezTo>
                  <a:lnTo>
                    <a:pt x="501" y="2968"/>
                  </a:lnTo>
                  <a:cubicBezTo>
                    <a:pt x="501" y="2985"/>
                    <a:pt x="501" y="3006"/>
                    <a:pt x="505" y="3024"/>
                  </a:cubicBezTo>
                  <a:lnTo>
                    <a:pt x="505" y="3076"/>
                  </a:lnTo>
                  <a:lnTo>
                    <a:pt x="505" y="3104"/>
                  </a:lnTo>
                  <a:cubicBezTo>
                    <a:pt x="505" y="3139"/>
                    <a:pt x="508" y="3174"/>
                    <a:pt x="508" y="3209"/>
                  </a:cubicBezTo>
                  <a:cubicBezTo>
                    <a:pt x="610" y="3195"/>
                    <a:pt x="711" y="3188"/>
                    <a:pt x="813" y="3188"/>
                  </a:cubicBezTo>
                  <a:cubicBezTo>
                    <a:pt x="869" y="3188"/>
                    <a:pt x="921" y="3150"/>
                    <a:pt x="974" y="3111"/>
                  </a:cubicBezTo>
                  <a:cubicBezTo>
                    <a:pt x="1005" y="3087"/>
                    <a:pt x="1040" y="3066"/>
                    <a:pt x="1079" y="3052"/>
                  </a:cubicBezTo>
                  <a:lnTo>
                    <a:pt x="1075" y="3041"/>
                  </a:lnTo>
                  <a:cubicBezTo>
                    <a:pt x="1065" y="3020"/>
                    <a:pt x="1054" y="2999"/>
                    <a:pt x="1040" y="2978"/>
                  </a:cubicBezTo>
                  <a:cubicBezTo>
                    <a:pt x="998" y="2891"/>
                    <a:pt x="953" y="2807"/>
                    <a:pt x="953" y="2705"/>
                  </a:cubicBezTo>
                  <a:cubicBezTo>
                    <a:pt x="953" y="2635"/>
                    <a:pt x="949" y="2569"/>
                    <a:pt x="942" y="2499"/>
                  </a:cubicBezTo>
                  <a:cubicBezTo>
                    <a:pt x="925" y="2352"/>
                    <a:pt x="925" y="2201"/>
                    <a:pt x="942" y="2054"/>
                  </a:cubicBezTo>
                  <a:cubicBezTo>
                    <a:pt x="960" y="1907"/>
                    <a:pt x="1026" y="1774"/>
                    <a:pt x="1131" y="1669"/>
                  </a:cubicBezTo>
                  <a:cubicBezTo>
                    <a:pt x="1142" y="1658"/>
                    <a:pt x="1152" y="1648"/>
                    <a:pt x="1159" y="1641"/>
                  </a:cubicBezTo>
                  <a:cubicBezTo>
                    <a:pt x="1170" y="1630"/>
                    <a:pt x="1177" y="1623"/>
                    <a:pt x="1184" y="1620"/>
                  </a:cubicBezTo>
                  <a:cubicBezTo>
                    <a:pt x="1236" y="1501"/>
                    <a:pt x="1310" y="1396"/>
                    <a:pt x="1397" y="1301"/>
                  </a:cubicBezTo>
                  <a:cubicBezTo>
                    <a:pt x="1467" y="1231"/>
                    <a:pt x="1471" y="878"/>
                    <a:pt x="1439" y="577"/>
                  </a:cubicBezTo>
                  <a:cubicBezTo>
                    <a:pt x="1439" y="570"/>
                    <a:pt x="1439" y="563"/>
                    <a:pt x="1439" y="556"/>
                  </a:cubicBezTo>
                  <a:lnTo>
                    <a:pt x="1439" y="552"/>
                  </a:lnTo>
                  <a:lnTo>
                    <a:pt x="1436" y="528"/>
                  </a:lnTo>
                  <a:lnTo>
                    <a:pt x="1436" y="524"/>
                  </a:lnTo>
                  <a:cubicBezTo>
                    <a:pt x="1432" y="503"/>
                    <a:pt x="1429" y="479"/>
                    <a:pt x="1425" y="454"/>
                  </a:cubicBezTo>
                  <a:cubicBezTo>
                    <a:pt x="1422" y="426"/>
                    <a:pt x="1415" y="398"/>
                    <a:pt x="1411" y="370"/>
                  </a:cubicBezTo>
                  <a:lnTo>
                    <a:pt x="1408" y="332"/>
                  </a:lnTo>
                  <a:lnTo>
                    <a:pt x="1404" y="314"/>
                  </a:lnTo>
                  <a:lnTo>
                    <a:pt x="1404" y="304"/>
                  </a:lnTo>
                  <a:lnTo>
                    <a:pt x="1401" y="286"/>
                  </a:lnTo>
                  <a:cubicBezTo>
                    <a:pt x="1369" y="286"/>
                    <a:pt x="1338" y="286"/>
                    <a:pt x="1306" y="279"/>
                  </a:cubicBezTo>
                  <a:cubicBezTo>
                    <a:pt x="1289" y="272"/>
                    <a:pt x="1275" y="269"/>
                    <a:pt x="1261" y="262"/>
                  </a:cubicBezTo>
                  <a:cubicBezTo>
                    <a:pt x="1194" y="234"/>
                    <a:pt x="1149" y="171"/>
                    <a:pt x="1142" y="101"/>
                  </a:cubicBezTo>
                  <a:cubicBezTo>
                    <a:pt x="1142" y="90"/>
                    <a:pt x="1142" y="83"/>
                    <a:pt x="1142" y="80"/>
                  </a:cubicBezTo>
                  <a:cubicBezTo>
                    <a:pt x="1135" y="31"/>
                    <a:pt x="1135" y="17"/>
                    <a:pt x="1093" y="6"/>
                  </a:cubicBezTo>
                  <a:cubicBezTo>
                    <a:pt x="1082" y="2"/>
                    <a:pt x="1072" y="0"/>
                    <a:pt x="10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1" name="Google Shape;4661;p57"/>
            <p:cNvSpPr/>
            <p:nvPr/>
          </p:nvSpPr>
          <p:spPr>
            <a:xfrm>
              <a:off x="2074819" y="19584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2" name="Google Shape;4662;p57"/>
            <p:cNvSpPr/>
            <p:nvPr/>
          </p:nvSpPr>
          <p:spPr>
            <a:xfrm>
              <a:off x="2069972" y="1992704"/>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3" name="Google Shape;4663;p57"/>
            <p:cNvSpPr/>
            <p:nvPr/>
          </p:nvSpPr>
          <p:spPr>
            <a:xfrm>
              <a:off x="2074860" y="195885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4" name="Google Shape;4664;p57"/>
            <p:cNvSpPr/>
            <p:nvPr/>
          </p:nvSpPr>
          <p:spPr>
            <a:xfrm>
              <a:off x="2074670" y="195752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5" name="Google Shape;4665;p57"/>
            <p:cNvSpPr/>
            <p:nvPr/>
          </p:nvSpPr>
          <p:spPr>
            <a:xfrm>
              <a:off x="2074385" y="1955678"/>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6" name="Google Shape;4666;p57"/>
            <p:cNvSpPr/>
            <p:nvPr/>
          </p:nvSpPr>
          <p:spPr>
            <a:xfrm>
              <a:off x="2074480" y="1956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7" name="Google Shape;4667;p57"/>
            <p:cNvSpPr/>
            <p:nvPr/>
          </p:nvSpPr>
          <p:spPr>
            <a:xfrm>
              <a:off x="2074344" y="1955244"/>
              <a:ext cx="54" cy="258"/>
            </a:xfrm>
            <a:custGeom>
              <a:rect b="b" l="l" r="r" t="t"/>
              <a:pathLst>
                <a:path extrusionOk="0" h="19" w="4">
                  <a:moveTo>
                    <a:pt x="4" y="18"/>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8" name="Google Shape;4668;p57"/>
            <p:cNvSpPr/>
            <p:nvPr/>
          </p:nvSpPr>
          <p:spPr>
            <a:xfrm>
              <a:off x="2048669" y="1961041"/>
              <a:ext cx="11704" cy="36279"/>
            </a:xfrm>
            <a:custGeom>
              <a:rect b="b" l="l" r="r" t="t"/>
              <a:pathLst>
                <a:path extrusionOk="0" h="2672" w="862">
                  <a:moveTo>
                    <a:pt x="1" y="1"/>
                  </a:moveTo>
                  <a:lnTo>
                    <a:pt x="1" y="11"/>
                  </a:lnTo>
                  <a:lnTo>
                    <a:pt x="4" y="25"/>
                  </a:lnTo>
                  <a:lnTo>
                    <a:pt x="8" y="46"/>
                  </a:lnTo>
                  <a:lnTo>
                    <a:pt x="8" y="57"/>
                  </a:lnTo>
                  <a:lnTo>
                    <a:pt x="11" y="81"/>
                  </a:lnTo>
                  <a:lnTo>
                    <a:pt x="11" y="88"/>
                  </a:lnTo>
                  <a:lnTo>
                    <a:pt x="18" y="109"/>
                  </a:lnTo>
                  <a:lnTo>
                    <a:pt x="18" y="113"/>
                  </a:lnTo>
                  <a:cubicBezTo>
                    <a:pt x="25" y="141"/>
                    <a:pt x="29" y="158"/>
                    <a:pt x="36" y="176"/>
                  </a:cubicBezTo>
                  <a:lnTo>
                    <a:pt x="39" y="190"/>
                  </a:lnTo>
                  <a:lnTo>
                    <a:pt x="39" y="193"/>
                  </a:lnTo>
                  <a:lnTo>
                    <a:pt x="43" y="204"/>
                  </a:lnTo>
                  <a:lnTo>
                    <a:pt x="43" y="207"/>
                  </a:lnTo>
                  <a:lnTo>
                    <a:pt x="46" y="214"/>
                  </a:lnTo>
                  <a:lnTo>
                    <a:pt x="46" y="218"/>
                  </a:lnTo>
                  <a:lnTo>
                    <a:pt x="50" y="221"/>
                  </a:lnTo>
                  <a:lnTo>
                    <a:pt x="53" y="228"/>
                  </a:lnTo>
                  <a:lnTo>
                    <a:pt x="53" y="232"/>
                  </a:lnTo>
                  <a:lnTo>
                    <a:pt x="57" y="239"/>
                  </a:lnTo>
                  <a:cubicBezTo>
                    <a:pt x="134" y="284"/>
                    <a:pt x="186" y="358"/>
                    <a:pt x="207" y="442"/>
                  </a:cubicBezTo>
                  <a:cubicBezTo>
                    <a:pt x="221" y="501"/>
                    <a:pt x="225" y="564"/>
                    <a:pt x="221" y="624"/>
                  </a:cubicBezTo>
                  <a:cubicBezTo>
                    <a:pt x="221" y="652"/>
                    <a:pt x="218" y="683"/>
                    <a:pt x="214" y="722"/>
                  </a:cubicBezTo>
                  <a:lnTo>
                    <a:pt x="211" y="757"/>
                  </a:lnTo>
                  <a:cubicBezTo>
                    <a:pt x="200" y="858"/>
                    <a:pt x="193" y="984"/>
                    <a:pt x="193" y="1104"/>
                  </a:cubicBezTo>
                  <a:cubicBezTo>
                    <a:pt x="190" y="1191"/>
                    <a:pt x="204" y="1279"/>
                    <a:pt x="228" y="1359"/>
                  </a:cubicBezTo>
                  <a:cubicBezTo>
                    <a:pt x="316" y="1590"/>
                    <a:pt x="368" y="1835"/>
                    <a:pt x="379" y="2080"/>
                  </a:cubicBezTo>
                  <a:lnTo>
                    <a:pt x="379" y="2136"/>
                  </a:lnTo>
                  <a:cubicBezTo>
                    <a:pt x="379" y="2157"/>
                    <a:pt x="379" y="2178"/>
                    <a:pt x="382" y="2199"/>
                  </a:cubicBezTo>
                  <a:cubicBezTo>
                    <a:pt x="382" y="2206"/>
                    <a:pt x="386" y="2217"/>
                    <a:pt x="386" y="2224"/>
                  </a:cubicBezTo>
                  <a:cubicBezTo>
                    <a:pt x="389" y="2238"/>
                    <a:pt x="389" y="2252"/>
                    <a:pt x="393" y="2266"/>
                  </a:cubicBezTo>
                  <a:cubicBezTo>
                    <a:pt x="396" y="2280"/>
                    <a:pt x="396" y="2287"/>
                    <a:pt x="400" y="2294"/>
                  </a:cubicBezTo>
                  <a:cubicBezTo>
                    <a:pt x="403" y="2304"/>
                    <a:pt x="407" y="2325"/>
                    <a:pt x="410" y="2339"/>
                  </a:cubicBezTo>
                  <a:cubicBezTo>
                    <a:pt x="417" y="2353"/>
                    <a:pt x="417" y="2360"/>
                    <a:pt x="421" y="2371"/>
                  </a:cubicBezTo>
                  <a:cubicBezTo>
                    <a:pt x="424" y="2381"/>
                    <a:pt x="431" y="2399"/>
                    <a:pt x="435" y="2413"/>
                  </a:cubicBezTo>
                  <a:lnTo>
                    <a:pt x="445" y="2444"/>
                  </a:lnTo>
                  <a:cubicBezTo>
                    <a:pt x="452" y="2458"/>
                    <a:pt x="456" y="2476"/>
                    <a:pt x="463" y="2490"/>
                  </a:cubicBezTo>
                  <a:lnTo>
                    <a:pt x="473" y="2518"/>
                  </a:lnTo>
                  <a:cubicBezTo>
                    <a:pt x="480" y="2535"/>
                    <a:pt x="487" y="2549"/>
                    <a:pt x="494" y="2567"/>
                  </a:cubicBezTo>
                  <a:lnTo>
                    <a:pt x="505" y="2595"/>
                  </a:lnTo>
                  <a:cubicBezTo>
                    <a:pt x="512" y="2609"/>
                    <a:pt x="519" y="2626"/>
                    <a:pt x="526" y="2644"/>
                  </a:cubicBezTo>
                  <a:lnTo>
                    <a:pt x="536" y="2665"/>
                  </a:lnTo>
                  <a:lnTo>
                    <a:pt x="540" y="2672"/>
                  </a:lnTo>
                  <a:cubicBezTo>
                    <a:pt x="554" y="2661"/>
                    <a:pt x="568" y="2651"/>
                    <a:pt x="582" y="2640"/>
                  </a:cubicBezTo>
                  <a:cubicBezTo>
                    <a:pt x="662" y="2577"/>
                    <a:pt x="760" y="2535"/>
                    <a:pt x="862" y="2518"/>
                  </a:cubicBezTo>
                  <a:lnTo>
                    <a:pt x="862" y="2483"/>
                  </a:lnTo>
                  <a:lnTo>
                    <a:pt x="862" y="2469"/>
                  </a:lnTo>
                  <a:lnTo>
                    <a:pt x="859" y="2399"/>
                  </a:lnTo>
                  <a:lnTo>
                    <a:pt x="859" y="2367"/>
                  </a:lnTo>
                  <a:lnTo>
                    <a:pt x="859" y="2311"/>
                  </a:lnTo>
                  <a:lnTo>
                    <a:pt x="859" y="2280"/>
                  </a:lnTo>
                  <a:lnTo>
                    <a:pt x="859" y="2234"/>
                  </a:lnTo>
                  <a:lnTo>
                    <a:pt x="859" y="2199"/>
                  </a:lnTo>
                  <a:lnTo>
                    <a:pt x="859" y="2154"/>
                  </a:lnTo>
                  <a:lnTo>
                    <a:pt x="859" y="2119"/>
                  </a:lnTo>
                  <a:lnTo>
                    <a:pt x="859" y="2080"/>
                  </a:lnTo>
                  <a:lnTo>
                    <a:pt x="859" y="2045"/>
                  </a:lnTo>
                  <a:lnTo>
                    <a:pt x="859" y="2010"/>
                  </a:lnTo>
                  <a:lnTo>
                    <a:pt x="859" y="1982"/>
                  </a:lnTo>
                  <a:lnTo>
                    <a:pt x="859" y="1940"/>
                  </a:lnTo>
                  <a:lnTo>
                    <a:pt x="859" y="1919"/>
                  </a:lnTo>
                  <a:lnTo>
                    <a:pt x="859" y="1874"/>
                  </a:lnTo>
                  <a:lnTo>
                    <a:pt x="859" y="1860"/>
                  </a:lnTo>
                  <a:lnTo>
                    <a:pt x="859" y="1814"/>
                  </a:lnTo>
                  <a:lnTo>
                    <a:pt x="859" y="1800"/>
                  </a:lnTo>
                  <a:lnTo>
                    <a:pt x="859" y="1762"/>
                  </a:lnTo>
                  <a:lnTo>
                    <a:pt x="859" y="1751"/>
                  </a:lnTo>
                  <a:lnTo>
                    <a:pt x="859" y="1713"/>
                  </a:lnTo>
                  <a:lnTo>
                    <a:pt x="859" y="1706"/>
                  </a:lnTo>
                  <a:lnTo>
                    <a:pt x="859" y="1671"/>
                  </a:lnTo>
                  <a:lnTo>
                    <a:pt x="859" y="1664"/>
                  </a:lnTo>
                  <a:lnTo>
                    <a:pt x="859" y="1632"/>
                  </a:lnTo>
                  <a:lnTo>
                    <a:pt x="859" y="1625"/>
                  </a:lnTo>
                  <a:lnTo>
                    <a:pt x="859" y="1594"/>
                  </a:lnTo>
                  <a:lnTo>
                    <a:pt x="859" y="1562"/>
                  </a:lnTo>
                  <a:cubicBezTo>
                    <a:pt x="852" y="1471"/>
                    <a:pt x="848" y="1380"/>
                    <a:pt x="848" y="1300"/>
                  </a:cubicBezTo>
                  <a:cubicBezTo>
                    <a:pt x="845" y="1146"/>
                    <a:pt x="841" y="1009"/>
                    <a:pt x="792" y="960"/>
                  </a:cubicBezTo>
                  <a:cubicBezTo>
                    <a:pt x="764" y="932"/>
                    <a:pt x="750" y="893"/>
                    <a:pt x="750" y="855"/>
                  </a:cubicBezTo>
                  <a:cubicBezTo>
                    <a:pt x="750" y="820"/>
                    <a:pt x="753" y="785"/>
                    <a:pt x="764" y="750"/>
                  </a:cubicBezTo>
                  <a:cubicBezTo>
                    <a:pt x="781" y="666"/>
                    <a:pt x="795" y="613"/>
                    <a:pt x="697" y="557"/>
                  </a:cubicBezTo>
                  <a:cubicBezTo>
                    <a:pt x="669" y="543"/>
                    <a:pt x="645" y="529"/>
                    <a:pt x="620" y="515"/>
                  </a:cubicBezTo>
                  <a:lnTo>
                    <a:pt x="592" y="498"/>
                  </a:lnTo>
                  <a:lnTo>
                    <a:pt x="578" y="491"/>
                  </a:lnTo>
                  <a:lnTo>
                    <a:pt x="564" y="484"/>
                  </a:lnTo>
                  <a:lnTo>
                    <a:pt x="550" y="477"/>
                  </a:lnTo>
                  <a:lnTo>
                    <a:pt x="536" y="466"/>
                  </a:lnTo>
                  <a:lnTo>
                    <a:pt x="526" y="459"/>
                  </a:lnTo>
                  <a:lnTo>
                    <a:pt x="512" y="449"/>
                  </a:lnTo>
                  <a:lnTo>
                    <a:pt x="505" y="442"/>
                  </a:lnTo>
                  <a:lnTo>
                    <a:pt x="491" y="431"/>
                  </a:lnTo>
                  <a:lnTo>
                    <a:pt x="484" y="421"/>
                  </a:lnTo>
                  <a:lnTo>
                    <a:pt x="473" y="410"/>
                  </a:lnTo>
                  <a:lnTo>
                    <a:pt x="463" y="400"/>
                  </a:lnTo>
                  <a:lnTo>
                    <a:pt x="456" y="389"/>
                  </a:lnTo>
                  <a:lnTo>
                    <a:pt x="449" y="379"/>
                  </a:lnTo>
                  <a:lnTo>
                    <a:pt x="438" y="365"/>
                  </a:lnTo>
                  <a:lnTo>
                    <a:pt x="435" y="351"/>
                  </a:lnTo>
                  <a:lnTo>
                    <a:pt x="428" y="337"/>
                  </a:lnTo>
                  <a:lnTo>
                    <a:pt x="421" y="323"/>
                  </a:lnTo>
                  <a:lnTo>
                    <a:pt x="414" y="305"/>
                  </a:lnTo>
                  <a:lnTo>
                    <a:pt x="410" y="288"/>
                  </a:lnTo>
                  <a:cubicBezTo>
                    <a:pt x="410" y="284"/>
                    <a:pt x="407" y="277"/>
                    <a:pt x="403" y="270"/>
                  </a:cubicBezTo>
                  <a:cubicBezTo>
                    <a:pt x="403" y="263"/>
                    <a:pt x="400" y="256"/>
                    <a:pt x="400" y="253"/>
                  </a:cubicBezTo>
                  <a:cubicBezTo>
                    <a:pt x="400" y="246"/>
                    <a:pt x="396" y="239"/>
                    <a:pt x="396" y="232"/>
                  </a:cubicBezTo>
                  <a:cubicBezTo>
                    <a:pt x="393" y="221"/>
                    <a:pt x="393" y="218"/>
                    <a:pt x="389" y="211"/>
                  </a:cubicBezTo>
                  <a:cubicBezTo>
                    <a:pt x="389" y="204"/>
                    <a:pt x="389" y="193"/>
                    <a:pt x="386" y="186"/>
                  </a:cubicBezTo>
                  <a:cubicBezTo>
                    <a:pt x="386" y="176"/>
                    <a:pt x="386" y="172"/>
                    <a:pt x="382" y="165"/>
                  </a:cubicBezTo>
                  <a:cubicBezTo>
                    <a:pt x="382" y="155"/>
                    <a:pt x="382" y="144"/>
                    <a:pt x="379" y="134"/>
                  </a:cubicBezTo>
                  <a:cubicBezTo>
                    <a:pt x="379" y="123"/>
                    <a:pt x="379" y="120"/>
                    <a:pt x="379" y="113"/>
                  </a:cubicBezTo>
                  <a:cubicBezTo>
                    <a:pt x="375" y="102"/>
                    <a:pt x="379" y="88"/>
                    <a:pt x="375" y="78"/>
                  </a:cubicBezTo>
                  <a:cubicBezTo>
                    <a:pt x="372" y="67"/>
                    <a:pt x="375" y="60"/>
                    <a:pt x="375" y="53"/>
                  </a:cubicBezTo>
                  <a:lnTo>
                    <a:pt x="375" y="50"/>
                  </a:lnTo>
                  <a:cubicBezTo>
                    <a:pt x="364" y="50"/>
                    <a:pt x="354" y="50"/>
                    <a:pt x="343" y="50"/>
                  </a:cubicBezTo>
                  <a:cubicBezTo>
                    <a:pt x="276" y="50"/>
                    <a:pt x="224" y="41"/>
                    <a:pt x="176" y="29"/>
                  </a:cubicBezTo>
                  <a:cubicBezTo>
                    <a:pt x="144" y="22"/>
                    <a:pt x="109" y="18"/>
                    <a:pt x="78" y="11"/>
                  </a:cubicBezTo>
                  <a:lnTo>
                    <a:pt x="71" y="11"/>
                  </a:lnTo>
                  <a:lnTo>
                    <a:pt x="36"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69" name="Google Shape;4669;p57"/>
            <p:cNvSpPr/>
            <p:nvPr/>
          </p:nvSpPr>
          <p:spPr>
            <a:xfrm>
              <a:off x="2054141" y="196598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0" name="Google Shape;4670;p57"/>
            <p:cNvSpPr/>
            <p:nvPr/>
          </p:nvSpPr>
          <p:spPr>
            <a:xfrm>
              <a:off x="2054331" y="1966323"/>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1" name="Google Shape;4671;p57"/>
            <p:cNvSpPr/>
            <p:nvPr/>
          </p:nvSpPr>
          <p:spPr>
            <a:xfrm>
              <a:off x="2053476" y="1963417"/>
              <a:ext cx="54" cy="299"/>
            </a:xfrm>
            <a:custGeom>
              <a:rect b="b" l="l" r="r" t="t"/>
              <a:pathLst>
                <a:path extrusionOk="0" h="22" w="4">
                  <a:moveTo>
                    <a:pt x="0" y="1"/>
                  </a:moveTo>
                  <a:cubicBezTo>
                    <a:pt x="0" y="8"/>
                    <a:pt x="0" y="15"/>
                    <a:pt x="4" y="22"/>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2" name="Google Shape;4672;p57"/>
            <p:cNvSpPr/>
            <p:nvPr/>
          </p:nvSpPr>
          <p:spPr>
            <a:xfrm>
              <a:off x="2053326" y="1961897"/>
              <a:ext cx="14" cy="394"/>
            </a:xfrm>
            <a:custGeom>
              <a:rect b="b" l="l" r="r" t="t"/>
              <a:pathLst>
                <a:path extrusionOk="0" h="29" w="1">
                  <a:moveTo>
                    <a:pt x="1" y="1"/>
                  </a:moveTo>
                  <a:lnTo>
                    <a:pt x="1" y="29"/>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3" name="Google Shape;4673;p57"/>
            <p:cNvSpPr/>
            <p:nvPr/>
          </p:nvSpPr>
          <p:spPr>
            <a:xfrm>
              <a:off x="2060414" y="1992514"/>
              <a:ext cx="14" cy="774"/>
            </a:xfrm>
            <a:custGeom>
              <a:rect b="b" l="l" r="r" t="t"/>
              <a:pathLst>
                <a:path extrusionOk="0" h="57" w="1">
                  <a:moveTo>
                    <a:pt x="1" y="0"/>
                  </a:moveTo>
                  <a:lnTo>
                    <a:pt x="1"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4" name="Google Shape;4674;p57"/>
            <p:cNvSpPr/>
            <p:nvPr/>
          </p:nvSpPr>
          <p:spPr>
            <a:xfrm>
              <a:off x="2053666" y="1964653"/>
              <a:ext cx="54" cy="258"/>
            </a:xfrm>
            <a:custGeom>
              <a:rect b="b" l="l" r="r" t="t"/>
              <a:pathLst>
                <a:path extrusionOk="0" h="19" w="4">
                  <a:moveTo>
                    <a:pt x="0" y="1"/>
                  </a:moveTo>
                  <a:lnTo>
                    <a:pt x="0" y="1"/>
                  </a:lnTo>
                  <a:cubicBezTo>
                    <a:pt x="0" y="4"/>
                    <a:pt x="4" y="11"/>
                    <a:pt x="4" y="18"/>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5" name="Google Shape;4675;p57"/>
            <p:cNvSpPr/>
            <p:nvPr/>
          </p:nvSpPr>
          <p:spPr>
            <a:xfrm>
              <a:off x="2053571" y="1964083"/>
              <a:ext cx="54" cy="258"/>
            </a:xfrm>
            <a:custGeom>
              <a:rect b="b" l="l" r="r" t="t"/>
              <a:pathLst>
                <a:path extrusionOk="0" h="19" w="4">
                  <a:moveTo>
                    <a:pt x="0" y="1"/>
                  </a:moveTo>
                  <a:lnTo>
                    <a:pt x="0" y="1"/>
                  </a:lnTo>
                  <a:cubicBezTo>
                    <a:pt x="0" y="8"/>
                    <a:pt x="4" y="11"/>
                    <a:pt x="4" y="18"/>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6" name="Google Shape;4676;p57"/>
            <p:cNvSpPr/>
            <p:nvPr/>
          </p:nvSpPr>
          <p:spPr>
            <a:xfrm>
              <a:off x="2053381" y="1962711"/>
              <a:ext cx="54" cy="339"/>
            </a:xfrm>
            <a:custGeom>
              <a:rect b="b" l="l" r="r" t="t"/>
              <a:pathLst>
                <a:path extrusionOk="0" h="25" w="4">
                  <a:moveTo>
                    <a:pt x="0" y="0"/>
                  </a:moveTo>
                  <a:cubicBezTo>
                    <a:pt x="0" y="11"/>
                    <a:pt x="0" y="18"/>
                    <a:pt x="4" y="25"/>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7" name="Google Shape;4677;p57"/>
            <p:cNvSpPr/>
            <p:nvPr/>
          </p:nvSpPr>
          <p:spPr>
            <a:xfrm>
              <a:off x="2060319" y="1990369"/>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8" name="Google Shape;4678;p57"/>
            <p:cNvSpPr/>
            <p:nvPr/>
          </p:nvSpPr>
          <p:spPr>
            <a:xfrm>
              <a:off x="2060319" y="1989378"/>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79" name="Google Shape;4679;p57"/>
            <p:cNvSpPr/>
            <p:nvPr/>
          </p:nvSpPr>
          <p:spPr>
            <a:xfrm>
              <a:off x="2058459" y="1972786"/>
              <a:ext cx="584" cy="1439"/>
            </a:xfrm>
            <a:custGeom>
              <a:rect b="b" l="l" r="r" t="t"/>
              <a:pathLst>
                <a:path extrusionOk="0" h="106" w="43">
                  <a:moveTo>
                    <a:pt x="43" y="105"/>
                  </a:moveTo>
                  <a:cubicBezTo>
                    <a:pt x="15" y="77"/>
                    <a:pt x="1" y="42"/>
                    <a:pt x="1" y="0"/>
                  </a:cubicBezTo>
                  <a:cubicBezTo>
                    <a:pt x="1" y="42"/>
                    <a:pt x="15" y="77"/>
                    <a:pt x="43" y="1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0" name="Google Shape;4680;p57"/>
            <p:cNvSpPr/>
            <p:nvPr/>
          </p:nvSpPr>
          <p:spPr>
            <a:xfrm>
              <a:off x="2054806" y="1966934"/>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1" name="Google Shape;4681;p57"/>
            <p:cNvSpPr/>
            <p:nvPr/>
          </p:nvSpPr>
          <p:spPr>
            <a:xfrm>
              <a:off x="2053951" y="1965603"/>
              <a:ext cx="109" cy="204"/>
            </a:xfrm>
            <a:custGeom>
              <a:rect b="b" l="l" r="r" t="t"/>
              <a:pathLst>
                <a:path extrusionOk="0" h="15" w="8">
                  <a:moveTo>
                    <a:pt x="0" y="1"/>
                  </a:moveTo>
                  <a:lnTo>
                    <a:pt x="7"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2" name="Google Shape;4682;p57"/>
            <p:cNvSpPr/>
            <p:nvPr/>
          </p:nvSpPr>
          <p:spPr>
            <a:xfrm>
              <a:off x="2060373" y="1991414"/>
              <a:ext cx="0" cy="679"/>
            </a:xfrm>
            <a:custGeom>
              <a:rect b="b" l="l" r="r" t="t"/>
              <a:pathLst>
                <a:path extrusionOk="0" h="50" w="0">
                  <a:moveTo>
                    <a:pt x="0" y="1"/>
                  </a:moveTo>
                  <a:lnTo>
                    <a:pt x="0" y="5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3" name="Google Shape;4683;p57"/>
            <p:cNvSpPr/>
            <p:nvPr/>
          </p:nvSpPr>
          <p:spPr>
            <a:xfrm>
              <a:off x="2053801" y="1965128"/>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4" name="Google Shape;4684;p57"/>
            <p:cNvSpPr/>
            <p:nvPr/>
          </p:nvSpPr>
          <p:spPr>
            <a:xfrm>
              <a:off x="2060224" y="1987477"/>
              <a:ext cx="14" cy="584"/>
            </a:xfrm>
            <a:custGeom>
              <a:rect b="b" l="l" r="r" t="t"/>
              <a:pathLst>
                <a:path extrusionOk="0" h="43" w="1">
                  <a:moveTo>
                    <a:pt x="1"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5" name="Google Shape;4685;p57"/>
            <p:cNvSpPr/>
            <p:nvPr/>
          </p:nvSpPr>
          <p:spPr>
            <a:xfrm>
              <a:off x="2060034" y="1983865"/>
              <a:ext cx="14" cy="489"/>
            </a:xfrm>
            <a:custGeom>
              <a:rect b="b" l="l" r="r" t="t"/>
              <a:pathLst>
                <a:path extrusionOk="0" h="36" w="1">
                  <a:moveTo>
                    <a:pt x="1" y="0"/>
                  </a:moveTo>
                  <a:lnTo>
                    <a:pt x="1" y="35"/>
                  </a:ln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6" name="Google Shape;4686;p57"/>
            <p:cNvSpPr/>
            <p:nvPr/>
          </p:nvSpPr>
          <p:spPr>
            <a:xfrm>
              <a:off x="2059939" y="1982820"/>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7" name="Google Shape;4687;p57"/>
            <p:cNvSpPr/>
            <p:nvPr/>
          </p:nvSpPr>
          <p:spPr>
            <a:xfrm>
              <a:off x="2060088" y="1984435"/>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8" name="Google Shape;4688;p57"/>
            <p:cNvSpPr/>
            <p:nvPr/>
          </p:nvSpPr>
          <p:spPr>
            <a:xfrm>
              <a:off x="2059993" y="1983295"/>
              <a:ext cx="54" cy="434"/>
            </a:xfrm>
            <a:custGeom>
              <a:rect b="b" l="l" r="r" t="t"/>
              <a:pathLst>
                <a:path extrusionOk="0" h="32" w="4">
                  <a:moveTo>
                    <a:pt x="0" y="0"/>
                  </a:moveTo>
                  <a:lnTo>
                    <a:pt x="0" y="32"/>
                  </a:lnTo>
                  <a:cubicBezTo>
                    <a:pt x="4" y="21"/>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89" name="Google Shape;4689;p57"/>
            <p:cNvSpPr/>
            <p:nvPr/>
          </p:nvSpPr>
          <p:spPr>
            <a:xfrm>
              <a:off x="2060468" y="1993695"/>
              <a:ext cx="54" cy="923"/>
            </a:xfrm>
            <a:custGeom>
              <a:rect b="b" l="l" r="r" t="t"/>
              <a:pathLst>
                <a:path extrusionOk="0" h="68" w="4">
                  <a:moveTo>
                    <a:pt x="0" y="1"/>
                  </a:moveTo>
                  <a:lnTo>
                    <a:pt x="4" y="6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0" name="Google Shape;4690;p57"/>
            <p:cNvSpPr/>
            <p:nvPr/>
          </p:nvSpPr>
          <p:spPr>
            <a:xfrm>
              <a:off x="2060183" y="1986621"/>
              <a:ext cx="0" cy="584"/>
            </a:xfrm>
            <a:custGeom>
              <a:rect b="b" l="l" r="r" t="t"/>
              <a:pathLst>
                <a:path extrusionOk="0" h="43" w="0">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1" name="Google Shape;4691;p57"/>
            <p:cNvSpPr/>
            <p:nvPr/>
          </p:nvSpPr>
          <p:spPr>
            <a:xfrm>
              <a:off x="2060129" y="1985807"/>
              <a:ext cx="14" cy="638"/>
            </a:xfrm>
            <a:custGeom>
              <a:rect b="b" l="l" r="r" t="t"/>
              <a:pathLst>
                <a:path extrusionOk="0" h="47" w="1">
                  <a:moveTo>
                    <a:pt x="1" y="1"/>
                  </a:moveTo>
                  <a:lnTo>
                    <a:pt x="1" y="4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2" name="Google Shape;4692;p57"/>
            <p:cNvSpPr/>
            <p:nvPr/>
          </p:nvSpPr>
          <p:spPr>
            <a:xfrm>
              <a:off x="2060088" y="1985101"/>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3" name="Google Shape;4693;p57"/>
            <p:cNvSpPr/>
            <p:nvPr/>
          </p:nvSpPr>
          <p:spPr>
            <a:xfrm>
              <a:off x="2054562" y="1966649"/>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4" name="Google Shape;4694;p57"/>
            <p:cNvSpPr/>
            <p:nvPr/>
          </p:nvSpPr>
          <p:spPr>
            <a:xfrm>
              <a:off x="2060509" y="1994795"/>
              <a:ext cx="14" cy="530"/>
            </a:xfrm>
            <a:custGeom>
              <a:rect b="b" l="l" r="r" t="t"/>
              <a:pathLst>
                <a:path extrusionOk="0" h="39" w="1">
                  <a:moveTo>
                    <a:pt x="1"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5" name="Google Shape;4695;p57"/>
            <p:cNvSpPr/>
            <p:nvPr/>
          </p:nvSpPr>
          <p:spPr>
            <a:xfrm>
              <a:off x="2055091" y="1967178"/>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6" name="Google Shape;4696;p57"/>
            <p:cNvSpPr/>
            <p:nvPr/>
          </p:nvSpPr>
          <p:spPr>
            <a:xfrm>
              <a:off x="2055376" y="196746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7" name="Google Shape;4697;p57"/>
            <p:cNvSpPr/>
            <p:nvPr/>
          </p:nvSpPr>
          <p:spPr>
            <a:xfrm>
              <a:off x="2059939" y="1982385"/>
              <a:ext cx="14" cy="448"/>
            </a:xfrm>
            <a:custGeom>
              <a:rect b="b" l="l" r="r" t="t"/>
              <a:pathLst>
                <a:path extrusionOk="0" h="33" w="1">
                  <a:moveTo>
                    <a:pt x="1" y="1"/>
                  </a:moveTo>
                  <a:lnTo>
                    <a:pt x="1" y="32"/>
                  </a:lnTo>
                  <a:cubicBezTo>
                    <a:pt x="1" y="22"/>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8" name="Google Shape;4698;p57"/>
            <p:cNvSpPr/>
            <p:nvPr/>
          </p:nvSpPr>
          <p:spPr>
            <a:xfrm>
              <a:off x="2060278" y="1988427"/>
              <a:ext cx="0" cy="530"/>
            </a:xfrm>
            <a:custGeom>
              <a:rect b="b" l="l" r="r" t="t"/>
              <a:pathLst>
                <a:path extrusionOk="0" h="39" w="0">
                  <a:moveTo>
                    <a:pt x="0"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699" name="Google Shape;4699;p57"/>
            <p:cNvSpPr/>
            <p:nvPr/>
          </p:nvSpPr>
          <p:spPr>
            <a:xfrm>
              <a:off x="2056137" y="1967884"/>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0" name="Google Shape;4700;p57"/>
            <p:cNvSpPr/>
            <p:nvPr/>
          </p:nvSpPr>
          <p:spPr>
            <a:xfrm>
              <a:off x="2055757" y="1967654"/>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1" name="Google Shape;4701;p57"/>
            <p:cNvSpPr/>
            <p:nvPr/>
          </p:nvSpPr>
          <p:spPr>
            <a:xfrm>
              <a:off x="2153623" y="1945930"/>
              <a:ext cx="3720" cy="6381"/>
            </a:xfrm>
            <a:custGeom>
              <a:rect b="b" l="l" r="r" t="t"/>
              <a:pathLst>
                <a:path extrusionOk="0" h="470" w="274">
                  <a:moveTo>
                    <a:pt x="15" y="0"/>
                  </a:moveTo>
                  <a:lnTo>
                    <a:pt x="11" y="14"/>
                  </a:lnTo>
                  <a:lnTo>
                    <a:pt x="8" y="28"/>
                  </a:lnTo>
                  <a:cubicBezTo>
                    <a:pt x="8" y="35"/>
                    <a:pt x="8" y="46"/>
                    <a:pt x="4" y="53"/>
                  </a:cubicBezTo>
                  <a:lnTo>
                    <a:pt x="4" y="63"/>
                  </a:lnTo>
                  <a:cubicBezTo>
                    <a:pt x="4" y="77"/>
                    <a:pt x="4" y="88"/>
                    <a:pt x="1" y="98"/>
                  </a:cubicBezTo>
                  <a:lnTo>
                    <a:pt x="1" y="109"/>
                  </a:lnTo>
                  <a:lnTo>
                    <a:pt x="1" y="134"/>
                  </a:lnTo>
                  <a:lnTo>
                    <a:pt x="1" y="144"/>
                  </a:lnTo>
                  <a:lnTo>
                    <a:pt x="1" y="165"/>
                  </a:lnTo>
                  <a:lnTo>
                    <a:pt x="1" y="176"/>
                  </a:lnTo>
                  <a:lnTo>
                    <a:pt x="1" y="193"/>
                  </a:lnTo>
                  <a:lnTo>
                    <a:pt x="1" y="200"/>
                  </a:lnTo>
                  <a:lnTo>
                    <a:pt x="1" y="221"/>
                  </a:lnTo>
                  <a:cubicBezTo>
                    <a:pt x="1" y="260"/>
                    <a:pt x="92" y="354"/>
                    <a:pt x="183" y="386"/>
                  </a:cubicBezTo>
                  <a:cubicBezTo>
                    <a:pt x="193" y="389"/>
                    <a:pt x="204" y="393"/>
                    <a:pt x="211" y="400"/>
                  </a:cubicBezTo>
                  <a:lnTo>
                    <a:pt x="218" y="403"/>
                  </a:lnTo>
                  <a:cubicBezTo>
                    <a:pt x="225" y="407"/>
                    <a:pt x="232" y="414"/>
                    <a:pt x="239" y="421"/>
                  </a:cubicBezTo>
                  <a:cubicBezTo>
                    <a:pt x="246" y="424"/>
                    <a:pt x="249" y="435"/>
                    <a:pt x="256" y="442"/>
                  </a:cubicBezTo>
                  <a:lnTo>
                    <a:pt x="260" y="445"/>
                  </a:lnTo>
                  <a:cubicBezTo>
                    <a:pt x="261" y="448"/>
                    <a:pt x="263" y="452"/>
                    <a:pt x="265" y="456"/>
                  </a:cubicBezTo>
                  <a:lnTo>
                    <a:pt x="265" y="456"/>
                  </a:lnTo>
                  <a:cubicBezTo>
                    <a:pt x="263" y="450"/>
                    <a:pt x="263" y="444"/>
                    <a:pt x="263" y="438"/>
                  </a:cubicBezTo>
                  <a:cubicBezTo>
                    <a:pt x="274" y="365"/>
                    <a:pt x="197" y="176"/>
                    <a:pt x="99" y="67"/>
                  </a:cubicBezTo>
                  <a:cubicBezTo>
                    <a:pt x="92" y="60"/>
                    <a:pt x="85" y="53"/>
                    <a:pt x="78" y="46"/>
                  </a:cubicBezTo>
                  <a:lnTo>
                    <a:pt x="71" y="39"/>
                  </a:lnTo>
                  <a:cubicBezTo>
                    <a:pt x="64" y="35"/>
                    <a:pt x="57" y="28"/>
                    <a:pt x="53" y="25"/>
                  </a:cubicBezTo>
                  <a:cubicBezTo>
                    <a:pt x="46" y="18"/>
                    <a:pt x="39" y="14"/>
                    <a:pt x="36" y="11"/>
                  </a:cubicBezTo>
                  <a:lnTo>
                    <a:pt x="29" y="7"/>
                  </a:lnTo>
                  <a:cubicBezTo>
                    <a:pt x="25" y="4"/>
                    <a:pt x="18" y="4"/>
                    <a:pt x="15" y="0"/>
                  </a:cubicBezTo>
                  <a:close/>
                  <a:moveTo>
                    <a:pt x="265" y="456"/>
                  </a:moveTo>
                  <a:cubicBezTo>
                    <a:pt x="266" y="461"/>
                    <a:pt x="267" y="465"/>
                    <a:pt x="270" y="470"/>
                  </a:cubicBezTo>
                  <a:cubicBezTo>
                    <a:pt x="268" y="466"/>
                    <a:pt x="266" y="461"/>
                    <a:pt x="265" y="4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2" name="Google Shape;4702;p57"/>
            <p:cNvSpPr/>
            <p:nvPr/>
          </p:nvSpPr>
          <p:spPr>
            <a:xfrm>
              <a:off x="2113366" y="1953723"/>
              <a:ext cx="52776" cy="75260"/>
            </a:xfrm>
            <a:custGeom>
              <a:rect b="b" l="l" r="r" t="t"/>
              <a:pathLst>
                <a:path extrusionOk="0" h="5543" w="3887">
                  <a:moveTo>
                    <a:pt x="3239" y="1"/>
                  </a:moveTo>
                  <a:cubicBezTo>
                    <a:pt x="3239" y="22"/>
                    <a:pt x="3235" y="46"/>
                    <a:pt x="3235" y="64"/>
                  </a:cubicBezTo>
                  <a:lnTo>
                    <a:pt x="3235" y="67"/>
                  </a:lnTo>
                  <a:cubicBezTo>
                    <a:pt x="3232" y="88"/>
                    <a:pt x="3228" y="109"/>
                    <a:pt x="3225" y="130"/>
                  </a:cubicBezTo>
                  <a:cubicBezTo>
                    <a:pt x="3221" y="158"/>
                    <a:pt x="3218" y="183"/>
                    <a:pt x="3214" y="211"/>
                  </a:cubicBezTo>
                  <a:cubicBezTo>
                    <a:pt x="3200" y="347"/>
                    <a:pt x="3057" y="379"/>
                    <a:pt x="2962" y="400"/>
                  </a:cubicBezTo>
                  <a:cubicBezTo>
                    <a:pt x="2931" y="403"/>
                    <a:pt x="2903" y="410"/>
                    <a:pt x="2875" y="424"/>
                  </a:cubicBezTo>
                  <a:cubicBezTo>
                    <a:pt x="2812" y="508"/>
                    <a:pt x="2574" y="893"/>
                    <a:pt x="2567" y="970"/>
                  </a:cubicBezTo>
                  <a:cubicBezTo>
                    <a:pt x="2584" y="1068"/>
                    <a:pt x="2521" y="1348"/>
                    <a:pt x="2399" y="1397"/>
                  </a:cubicBezTo>
                  <a:cubicBezTo>
                    <a:pt x="2388" y="1401"/>
                    <a:pt x="2371" y="1425"/>
                    <a:pt x="2374" y="1590"/>
                  </a:cubicBezTo>
                  <a:lnTo>
                    <a:pt x="2374" y="1629"/>
                  </a:lnTo>
                  <a:cubicBezTo>
                    <a:pt x="2374" y="1695"/>
                    <a:pt x="2315" y="1744"/>
                    <a:pt x="2241" y="1804"/>
                  </a:cubicBezTo>
                  <a:cubicBezTo>
                    <a:pt x="2188" y="1846"/>
                    <a:pt x="2115" y="1909"/>
                    <a:pt x="2115" y="1951"/>
                  </a:cubicBezTo>
                  <a:cubicBezTo>
                    <a:pt x="2115" y="2059"/>
                    <a:pt x="1975" y="2329"/>
                    <a:pt x="1751" y="2731"/>
                  </a:cubicBezTo>
                  <a:lnTo>
                    <a:pt x="1702" y="2819"/>
                  </a:lnTo>
                  <a:cubicBezTo>
                    <a:pt x="1688" y="2847"/>
                    <a:pt x="1670" y="2875"/>
                    <a:pt x="1656" y="2903"/>
                  </a:cubicBezTo>
                  <a:cubicBezTo>
                    <a:pt x="1578" y="3057"/>
                    <a:pt x="1527" y="3153"/>
                    <a:pt x="1454" y="3153"/>
                  </a:cubicBezTo>
                  <a:cubicBezTo>
                    <a:pt x="1449" y="3153"/>
                    <a:pt x="1444" y="3152"/>
                    <a:pt x="1439" y="3151"/>
                  </a:cubicBezTo>
                  <a:cubicBezTo>
                    <a:pt x="1394" y="3144"/>
                    <a:pt x="1366" y="3109"/>
                    <a:pt x="1352" y="3046"/>
                  </a:cubicBezTo>
                  <a:cubicBezTo>
                    <a:pt x="1334" y="2962"/>
                    <a:pt x="1236" y="2854"/>
                    <a:pt x="1142" y="2815"/>
                  </a:cubicBezTo>
                  <a:cubicBezTo>
                    <a:pt x="1129" y="2808"/>
                    <a:pt x="1114" y="2804"/>
                    <a:pt x="1100" y="2804"/>
                  </a:cubicBezTo>
                  <a:cubicBezTo>
                    <a:pt x="1088" y="2804"/>
                    <a:pt x="1076" y="2807"/>
                    <a:pt x="1065" y="2812"/>
                  </a:cubicBezTo>
                  <a:cubicBezTo>
                    <a:pt x="1006" y="2851"/>
                    <a:pt x="936" y="2872"/>
                    <a:pt x="864" y="2872"/>
                  </a:cubicBezTo>
                  <a:cubicBezTo>
                    <a:pt x="859" y="2872"/>
                    <a:pt x="853" y="2872"/>
                    <a:pt x="848" y="2871"/>
                  </a:cubicBezTo>
                  <a:lnTo>
                    <a:pt x="785" y="2871"/>
                  </a:lnTo>
                  <a:cubicBezTo>
                    <a:pt x="774" y="2870"/>
                    <a:pt x="764" y="2869"/>
                    <a:pt x="753" y="2869"/>
                  </a:cubicBezTo>
                  <a:cubicBezTo>
                    <a:pt x="743" y="2869"/>
                    <a:pt x="732" y="2870"/>
                    <a:pt x="722" y="2871"/>
                  </a:cubicBezTo>
                  <a:cubicBezTo>
                    <a:pt x="666" y="2906"/>
                    <a:pt x="386" y="3179"/>
                    <a:pt x="137" y="3438"/>
                  </a:cubicBezTo>
                  <a:lnTo>
                    <a:pt x="137" y="3452"/>
                  </a:lnTo>
                  <a:lnTo>
                    <a:pt x="137" y="3459"/>
                  </a:lnTo>
                  <a:lnTo>
                    <a:pt x="137" y="3470"/>
                  </a:lnTo>
                  <a:lnTo>
                    <a:pt x="137" y="3477"/>
                  </a:lnTo>
                  <a:lnTo>
                    <a:pt x="133" y="3491"/>
                  </a:lnTo>
                  <a:lnTo>
                    <a:pt x="133" y="3501"/>
                  </a:lnTo>
                  <a:lnTo>
                    <a:pt x="130" y="3515"/>
                  </a:lnTo>
                  <a:lnTo>
                    <a:pt x="126" y="3529"/>
                  </a:lnTo>
                  <a:lnTo>
                    <a:pt x="123" y="3543"/>
                  </a:lnTo>
                  <a:lnTo>
                    <a:pt x="119" y="3557"/>
                  </a:lnTo>
                  <a:lnTo>
                    <a:pt x="116" y="3575"/>
                  </a:lnTo>
                  <a:lnTo>
                    <a:pt x="112" y="3589"/>
                  </a:lnTo>
                  <a:lnTo>
                    <a:pt x="109" y="3606"/>
                  </a:lnTo>
                  <a:lnTo>
                    <a:pt x="105" y="3624"/>
                  </a:lnTo>
                  <a:lnTo>
                    <a:pt x="98" y="3645"/>
                  </a:lnTo>
                  <a:lnTo>
                    <a:pt x="95" y="3659"/>
                  </a:lnTo>
                  <a:lnTo>
                    <a:pt x="91" y="3680"/>
                  </a:lnTo>
                  <a:lnTo>
                    <a:pt x="84" y="3701"/>
                  </a:lnTo>
                  <a:lnTo>
                    <a:pt x="81" y="3722"/>
                  </a:lnTo>
                  <a:lnTo>
                    <a:pt x="74" y="3740"/>
                  </a:lnTo>
                  <a:lnTo>
                    <a:pt x="67" y="3764"/>
                  </a:lnTo>
                  <a:lnTo>
                    <a:pt x="63" y="3782"/>
                  </a:lnTo>
                  <a:lnTo>
                    <a:pt x="53" y="3810"/>
                  </a:lnTo>
                  <a:lnTo>
                    <a:pt x="49" y="3827"/>
                  </a:lnTo>
                  <a:lnTo>
                    <a:pt x="39" y="3855"/>
                  </a:lnTo>
                  <a:lnTo>
                    <a:pt x="35" y="3873"/>
                  </a:lnTo>
                  <a:lnTo>
                    <a:pt x="25" y="3904"/>
                  </a:lnTo>
                  <a:lnTo>
                    <a:pt x="18" y="3918"/>
                  </a:lnTo>
                  <a:lnTo>
                    <a:pt x="7" y="3953"/>
                  </a:lnTo>
                  <a:lnTo>
                    <a:pt x="0" y="3967"/>
                  </a:lnTo>
                  <a:lnTo>
                    <a:pt x="0" y="3971"/>
                  </a:lnTo>
                  <a:cubicBezTo>
                    <a:pt x="53" y="4030"/>
                    <a:pt x="102" y="4093"/>
                    <a:pt x="140" y="4160"/>
                  </a:cubicBezTo>
                  <a:cubicBezTo>
                    <a:pt x="161" y="4191"/>
                    <a:pt x="182" y="4226"/>
                    <a:pt x="207" y="4258"/>
                  </a:cubicBezTo>
                  <a:cubicBezTo>
                    <a:pt x="240" y="4305"/>
                    <a:pt x="285" y="4319"/>
                    <a:pt x="346" y="4319"/>
                  </a:cubicBezTo>
                  <a:cubicBezTo>
                    <a:pt x="371" y="4319"/>
                    <a:pt x="398" y="4317"/>
                    <a:pt x="428" y="4314"/>
                  </a:cubicBezTo>
                  <a:cubicBezTo>
                    <a:pt x="449" y="4309"/>
                    <a:pt x="470" y="4306"/>
                    <a:pt x="491" y="4306"/>
                  </a:cubicBezTo>
                  <a:cubicBezTo>
                    <a:pt x="529" y="4306"/>
                    <a:pt x="566" y="4314"/>
                    <a:pt x="603" y="4328"/>
                  </a:cubicBezTo>
                  <a:cubicBezTo>
                    <a:pt x="729" y="4394"/>
                    <a:pt x="827" y="4814"/>
                    <a:pt x="788" y="4940"/>
                  </a:cubicBezTo>
                  <a:cubicBezTo>
                    <a:pt x="781" y="4965"/>
                    <a:pt x="767" y="4996"/>
                    <a:pt x="753" y="5031"/>
                  </a:cubicBezTo>
                  <a:cubicBezTo>
                    <a:pt x="722" y="5115"/>
                    <a:pt x="666" y="5255"/>
                    <a:pt x="673" y="5339"/>
                  </a:cubicBezTo>
                  <a:lnTo>
                    <a:pt x="1373" y="5339"/>
                  </a:lnTo>
                  <a:lnTo>
                    <a:pt x="1597" y="5273"/>
                  </a:lnTo>
                  <a:lnTo>
                    <a:pt x="1607" y="5276"/>
                  </a:lnTo>
                  <a:lnTo>
                    <a:pt x="1625" y="5276"/>
                  </a:lnTo>
                  <a:cubicBezTo>
                    <a:pt x="1677" y="5280"/>
                    <a:pt x="2069" y="5301"/>
                    <a:pt x="2427" y="5311"/>
                  </a:cubicBezTo>
                  <a:cubicBezTo>
                    <a:pt x="2610" y="5317"/>
                    <a:pt x="2740" y="5319"/>
                    <a:pt x="2833" y="5319"/>
                  </a:cubicBezTo>
                  <a:cubicBezTo>
                    <a:pt x="2959" y="5319"/>
                    <a:pt x="3015" y="5315"/>
                    <a:pt x="3039" y="5311"/>
                  </a:cubicBezTo>
                  <a:lnTo>
                    <a:pt x="3050" y="5311"/>
                  </a:lnTo>
                  <a:cubicBezTo>
                    <a:pt x="3060" y="5311"/>
                    <a:pt x="3074" y="5308"/>
                    <a:pt x="3085" y="5308"/>
                  </a:cubicBezTo>
                  <a:lnTo>
                    <a:pt x="3120" y="5308"/>
                  </a:lnTo>
                  <a:lnTo>
                    <a:pt x="3151" y="5311"/>
                  </a:lnTo>
                  <a:lnTo>
                    <a:pt x="3158" y="5311"/>
                  </a:lnTo>
                  <a:cubicBezTo>
                    <a:pt x="3225" y="5325"/>
                    <a:pt x="3288" y="5343"/>
                    <a:pt x="3351" y="5364"/>
                  </a:cubicBezTo>
                  <a:lnTo>
                    <a:pt x="3403" y="5381"/>
                  </a:lnTo>
                  <a:lnTo>
                    <a:pt x="3407" y="5381"/>
                  </a:lnTo>
                  <a:lnTo>
                    <a:pt x="3452" y="5399"/>
                  </a:lnTo>
                  <a:lnTo>
                    <a:pt x="3459" y="5402"/>
                  </a:lnTo>
                  <a:lnTo>
                    <a:pt x="3505" y="5420"/>
                  </a:lnTo>
                  <a:lnTo>
                    <a:pt x="3512" y="5423"/>
                  </a:lnTo>
                  <a:lnTo>
                    <a:pt x="3557" y="5441"/>
                  </a:lnTo>
                  <a:lnTo>
                    <a:pt x="3564" y="5444"/>
                  </a:lnTo>
                  <a:lnTo>
                    <a:pt x="3606" y="5462"/>
                  </a:lnTo>
                  <a:lnTo>
                    <a:pt x="3617" y="5465"/>
                  </a:lnTo>
                  <a:lnTo>
                    <a:pt x="3652" y="5483"/>
                  </a:lnTo>
                  <a:lnTo>
                    <a:pt x="3662" y="5486"/>
                  </a:lnTo>
                  <a:lnTo>
                    <a:pt x="3697" y="5504"/>
                  </a:lnTo>
                  <a:lnTo>
                    <a:pt x="3708" y="5507"/>
                  </a:lnTo>
                  <a:lnTo>
                    <a:pt x="3743" y="5525"/>
                  </a:lnTo>
                  <a:lnTo>
                    <a:pt x="3746" y="5525"/>
                  </a:lnTo>
                  <a:lnTo>
                    <a:pt x="3785" y="5542"/>
                  </a:lnTo>
                  <a:cubicBezTo>
                    <a:pt x="3802" y="5416"/>
                    <a:pt x="3837" y="5290"/>
                    <a:pt x="3886" y="5175"/>
                  </a:cubicBezTo>
                  <a:lnTo>
                    <a:pt x="3883" y="5171"/>
                  </a:lnTo>
                  <a:cubicBezTo>
                    <a:pt x="3876" y="5168"/>
                    <a:pt x="3869" y="5161"/>
                    <a:pt x="3865" y="5157"/>
                  </a:cubicBezTo>
                  <a:lnTo>
                    <a:pt x="3858" y="5150"/>
                  </a:lnTo>
                  <a:cubicBezTo>
                    <a:pt x="3855" y="5147"/>
                    <a:pt x="3848" y="5140"/>
                    <a:pt x="3841" y="5133"/>
                  </a:cubicBezTo>
                  <a:lnTo>
                    <a:pt x="3837" y="5126"/>
                  </a:lnTo>
                  <a:cubicBezTo>
                    <a:pt x="3834" y="5122"/>
                    <a:pt x="3830" y="5115"/>
                    <a:pt x="3827" y="5108"/>
                  </a:cubicBezTo>
                  <a:lnTo>
                    <a:pt x="3823" y="5101"/>
                  </a:lnTo>
                  <a:cubicBezTo>
                    <a:pt x="3820" y="5094"/>
                    <a:pt x="3816" y="5087"/>
                    <a:pt x="3816" y="5080"/>
                  </a:cubicBezTo>
                  <a:cubicBezTo>
                    <a:pt x="3806" y="5049"/>
                    <a:pt x="3708" y="4965"/>
                    <a:pt x="3652" y="4916"/>
                  </a:cubicBezTo>
                  <a:cubicBezTo>
                    <a:pt x="3589" y="4867"/>
                    <a:pt x="3529" y="4811"/>
                    <a:pt x="3477" y="4748"/>
                  </a:cubicBezTo>
                  <a:cubicBezTo>
                    <a:pt x="3428" y="4688"/>
                    <a:pt x="3386" y="4625"/>
                    <a:pt x="3347" y="4555"/>
                  </a:cubicBezTo>
                  <a:lnTo>
                    <a:pt x="3340" y="4538"/>
                  </a:lnTo>
                  <a:lnTo>
                    <a:pt x="3340" y="4520"/>
                  </a:lnTo>
                  <a:cubicBezTo>
                    <a:pt x="3351" y="4419"/>
                    <a:pt x="3326" y="4321"/>
                    <a:pt x="3270" y="4240"/>
                  </a:cubicBezTo>
                  <a:cubicBezTo>
                    <a:pt x="3155" y="4086"/>
                    <a:pt x="3099" y="3974"/>
                    <a:pt x="3099" y="3764"/>
                  </a:cubicBezTo>
                  <a:cubicBezTo>
                    <a:pt x="3095" y="3669"/>
                    <a:pt x="3081" y="3578"/>
                    <a:pt x="3057" y="3491"/>
                  </a:cubicBezTo>
                  <a:cubicBezTo>
                    <a:pt x="3039" y="3435"/>
                    <a:pt x="3029" y="3375"/>
                    <a:pt x="3025" y="3316"/>
                  </a:cubicBezTo>
                  <a:cubicBezTo>
                    <a:pt x="3025" y="3242"/>
                    <a:pt x="3074" y="3158"/>
                    <a:pt x="3141" y="3053"/>
                  </a:cubicBezTo>
                  <a:cubicBezTo>
                    <a:pt x="3204" y="2959"/>
                    <a:pt x="3256" y="2854"/>
                    <a:pt x="3295" y="2749"/>
                  </a:cubicBezTo>
                  <a:cubicBezTo>
                    <a:pt x="3298" y="2731"/>
                    <a:pt x="3305" y="2714"/>
                    <a:pt x="3312" y="2696"/>
                  </a:cubicBezTo>
                  <a:cubicBezTo>
                    <a:pt x="3316" y="2693"/>
                    <a:pt x="3319" y="2686"/>
                    <a:pt x="3323" y="2682"/>
                  </a:cubicBezTo>
                  <a:cubicBezTo>
                    <a:pt x="3326" y="2675"/>
                    <a:pt x="3333" y="2661"/>
                    <a:pt x="3340" y="2651"/>
                  </a:cubicBezTo>
                  <a:cubicBezTo>
                    <a:pt x="3347" y="2640"/>
                    <a:pt x="3347" y="2637"/>
                    <a:pt x="3351" y="2630"/>
                  </a:cubicBezTo>
                  <a:cubicBezTo>
                    <a:pt x="3354" y="2626"/>
                    <a:pt x="3361" y="2612"/>
                    <a:pt x="3368" y="2605"/>
                  </a:cubicBezTo>
                  <a:lnTo>
                    <a:pt x="3386" y="2584"/>
                  </a:lnTo>
                  <a:cubicBezTo>
                    <a:pt x="3389" y="2577"/>
                    <a:pt x="3396" y="2570"/>
                    <a:pt x="3403" y="2563"/>
                  </a:cubicBezTo>
                  <a:lnTo>
                    <a:pt x="3421" y="2542"/>
                  </a:lnTo>
                  <a:lnTo>
                    <a:pt x="3438" y="2521"/>
                  </a:lnTo>
                  <a:lnTo>
                    <a:pt x="3456" y="2504"/>
                  </a:lnTo>
                  <a:lnTo>
                    <a:pt x="3477" y="2483"/>
                  </a:lnTo>
                  <a:lnTo>
                    <a:pt x="3498" y="2465"/>
                  </a:lnTo>
                  <a:lnTo>
                    <a:pt x="3519" y="2444"/>
                  </a:lnTo>
                  <a:lnTo>
                    <a:pt x="3536" y="2427"/>
                  </a:lnTo>
                  <a:lnTo>
                    <a:pt x="3550" y="2416"/>
                  </a:lnTo>
                  <a:cubicBezTo>
                    <a:pt x="3491" y="2297"/>
                    <a:pt x="3442" y="2175"/>
                    <a:pt x="3407" y="2052"/>
                  </a:cubicBezTo>
                  <a:cubicBezTo>
                    <a:pt x="3403" y="2035"/>
                    <a:pt x="3396" y="2021"/>
                    <a:pt x="3389" y="2007"/>
                  </a:cubicBezTo>
                  <a:cubicBezTo>
                    <a:pt x="3389" y="2003"/>
                    <a:pt x="3386" y="1996"/>
                    <a:pt x="3382" y="1993"/>
                  </a:cubicBezTo>
                  <a:cubicBezTo>
                    <a:pt x="3382" y="1989"/>
                    <a:pt x="3375" y="1975"/>
                    <a:pt x="3368" y="1968"/>
                  </a:cubicBezTo>
                  <a:cubicBezTo>
                    <a:pt x="3340" y="1923"/>
                    <a:pt x="3302" y="1881"/>
                    <a:pt x="3260" y="1846"/>
                  </a:cubicBezTo>
                  <a:cubicBezTo>
                    <a:pt x="3242" y="1832"/>
                    <a:pt x="3225" y="1818"/>
                    <a:pt x="3204" y="1800"/>
                  </a:cubicBezTo>
                  <a:lnTo>
                    <a:pt x="3162" y="1769"/>
                  </a:lnTo>
                  <a:cubicBezTo>
                    <a:pt x="3102" y="1723"/>
                    <a:pt x="3039" y="1674"/>
                    <a:pt x="2973" y="1611"/>
                  </a:cubicBezTo>
                  <a:cubicBezTo>
                    <a:pt x="2777" y="1432"/>
                    <a:pt x="2801" y="1296"/>
                    <a:pt x="2815" y="1215"/>
                  </a:cubicBezTo>
                  <a:cubicBezTo>
                    <a:pt x="2819" y="1201"/>
                    <a:pt x="2822" y="1187"/>
                    <a:pt x="2822" y="1177"/>
                  </a:cubicBezTo>
                  <a:cubicBezTo>
                    <a:pt x="2822" y="1145"/>
                    <a:pt x="2836" y="1117"/>
                    <a:pt x="2857" y="1100"/>
                  </a:cubicBezTo>
                  <a:cubicBezTo>
                    <a:pt x="2909" y="1050"/>
                    <a:pt x="3035" y="1036"/>
                    <a:pt x="3169" y="1036"/>
                  </a:cubicBezTo>
                  <a:cubicBezTo>
                    <a:pt x="3234" y="1036"/>
                    <a:pt x="3301" y="1039"/>
                    <a:pt x="3361" y="1044"/>
                  </a:cubicBezTo>
                  <a:cubicBezTo>
                    <a:pt x="3386" y="1047"/>
                    <a:pt x="3409" y="1049"/>
                    <a:pt x="3433" y="1049"/>
                  </a:cubicBezTo>
                  <a:cubicBezTo>
                    <a:pt x="3456" y="1049"/>
                    <a:pt x="3479" y="1047"/>
                    <a:pt x="3501" y="1044"/>
                  </a:cubicBezTo>
                  <a:cubicBezTo>
                    <a:pt x="3396" y="914"/>
                    <a:pt x="3277" y="575"/>
                    <a:pt x="3291" y="347"/>
                  </a:cubicBezTo>
                  <a:cubicBezTo>
                    <a:pt x="3298" y="249"/>
                    <a:pt x="3284" y="155"/>
                    <a:pt x="3253" y="64"/>
                  </a:cubicBezTo>
                  <a:cubicBezTo>
                    <a:pt x="3249" y="43"/>
                    <a:pt x="3246" y="25"/>
                    <a:pt x="3239" y="8"/>
                  </a:cubicBezTo>
                  <a:lnTo>
                    <a:pt x="32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3" name="Google Shape;4703;p57"/>
            <p:cNvSpPr/>
            <p:nvPr/>
          </p:nvSpPr>
          <p:spPr>
            <a:xfrm>
              <a:off x="2165368" y="2023172"/>
              <a:ext cx="149" cy="244"/>
            </a:xfrm>
            <a:custGeom>
              <a:rect b="b" l="l" r="r" t="t"/>
              <a:pathLst>
                <a:path extrusionOk="0" h="18" w="11">
                  <a:moveTo>
                    <a:pt x="11" y="18"/>
                  </a:moveTo>
                  <a:cubicBezTo>
                    <a:pt x="7" y="11"/>
                    <a:pt x="4" y="7"/>
                    <a:pt x="0" y="0"/>
                  </a:cubicBezTo>
                  <a:cubicBezTo>
                    <a:pt x="4" y="7"/>
                    <a:pt x="7"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4" name="Google Shape;4704;p57"/>
            <p:cNvSpPr/>
            <p:nvPr/>
          </p:nvSpPr>
          <p:spPr>
            <a:xfrm>
              <a:off x="2165178" y="2022792"/>
              <a:ext cx="149" cy="339"/>
            </a:xfrm>
            <a:custGeom>
              <a:rect b="b" l="l" r="r" t="t"/>
              <a:pathLst>
                <a:path extrusionOk="0" h="25" w="11">
                  <a:moveTo>
                    <a:pt x="11" y="25"/>
                  </a:moveTo>
                  <a:cubicBezTo>
                    <a:pt x="4" y="14"/>
                    <a:pt x="4" y="7"/>
                    <a:pt x="0" y="0"/>
                  </a:cubicBezTo>
                  <a:cubicBezTo>
                    <a:pt x="4" y="7"/>
                    <a:pt x="4"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5" name="Google Shape;4705;p57"/>
            <p:cNvSpPr/>
            <p:nvPr/>
          </p:nvSpPr>
          <p:spPr>
            <a:xfrm>
              <a:off x="2159136" y="198890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6" name="Google Shape;4706;p57"/>
            <p:cNvSpPr/>
            <p:nvPr/>
          </p:nvSpPr>
          <p:spPr>
            <a:xfrm>
              <a:off x="2158715" y="1989568"/>
              <a:ext cx="204" cy="244"/>
            </a:xfrm>
            <a:custGeom>
              <a:rect b="b" l="l" r="r" t="t"/>
              <a:pathLst>
                <a:path extrusionOk="0" h="18" w="15">
                  <a:moveTo>
                    <a:pt x="0" y="18"/>
                  </a:moveTo>
                  <a:cubicBezTo>
                    <a:pt x="4" y="11"/>
                    <a:pt x="11" y="4"/>
                    <a:pt x="14" y="0"/>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7" name="Google Shape;4707;p57"/>
            <p:cNvSpPr/>
            <p:nvPr/>
          </p:nvSpPr>
          <p:spPr>
            <a:xfrm>
              <a:off x="2158375" y="1990179"/>
              <a:ext cx="109" cy="258"/>
            </a:xfrm>
            <a:custGeom>
              <a:rect b="b" l="l" r="r" t="t"/>
              <a:pathLst>
                <a:path extrusionOk="0" h="19" w="8">
                  <a:moveTo>
                    <a:pt x="1" y="18"/>
                  </a:moveTo>
                  <a:cubicBezTo>
                    <a:pt x="4" y="15"/>
                    <a:pt x="8" y="8"/>
                    <a:pt x="8"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8" name="Google Shape;4708;p57"/>
            <p:cNvSpPr/>
            <p:nvPr/>
          </p:nvSpPr>
          <p:spPr>
            <a:xfrm>
              <a:off x="2159611" y="1988332"/>
              <a:ext cx="204" cy="299"/>
            </a:xfrm>
            <a:custGeom>
              <a:rect b="b" l="l" r="r" t="t"/>
              <a:pathLst>
                <a:path extrusionOk="0" h="22" w="15">
                  <a:moveTo>
                    <a:pt x="1" y="2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09" name="Google Shape;4709;p57"/>
            <p:cNvSpPr/>
            <p:nvPr/>
          </p:nvSpPr>
          <p:spPr>
            <a:xfrm>
              <a:off x="2161132" y="1986757"/>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0" name="Google Shape;4710;p57"/>
            <p:cNvSpPr/>
            <p:nvPr/>
          </p:nvSpPr>
          <p:spPr>
            <a:xfrm>
              <a:off x="2160086" y="1987803"/>
              <a:ext cx="258" cy="258"/>
            </a:xfrm>
            <a:custGeom>
              <a:rect b="b" l="l" r="r" t="t"/>
              <a:pathLst>
                <a:path extrusionOk="0" h="19" w="19">
                  <a:moveTo>
                    <a:pt x="1" y="1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1" name="Google Shape;4711;p57"/>
            <p:cNvSpPr/>
            <p:nvPr/>
          </p:nvSpPr>
          <p:spPr>
            <a:xfrm>
              <a:off x="2165884" y="2023837"/>
              <a:ext cx="258" cy="204"/>
            </a:xfrm>
            <a:custGeom>
              <a:rect b="b" l="l" r="r" t="t"/>
              <a:pathLst>
                <a:path extrusionOk="0" h="15" w="19">
                  <a:moveTo>
                    <a:pt x="18" y="14"/>
                  </a:moveTo>
                  <a:cubicBezTo>
                    <a:pt x="11" y="11"/>
                    <a:pt x="4" y="4"/>
                    <a:pt x="1" y="0"/>
                  </a:cubicBezTo>
                  <a:cubicBezTo>
                    <a:pt x="4" y="4"/>
                    <a:pt x="11" y="11"/>
                    <a:pt x="1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2" name="Google Shape;4712;p57"/>
            <p:cNvSpPr/>
            <p:nvPr/>
          </p:nvSpPr>
          <p:spPr>
            <a:xfrm>
              <a:off x="2160616" y="1987287"/>
              <a:ext cx="244" cy="244"/>
            </a:xfrm>
            <a:custGeom>
              <a:rect b="b" l="l" r="r" t="t"/>
              <a:pathLst>
                <a:path extrusionOk="0" h="18" w="18">
                  <a:moveTo>
                    <a:pt x="0"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3" name="Google Shape;4713;p57"/>
            <p:cNvSpPr/>
            <p:nvPr/>
          </p:nvSpPr>
          <p:spPr>
            <a:xfrm>
              <a:off x="2165558" y="2023457"/>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4" name="Google Shape;4714;p57"/>
            <p:cNvSpPr/>
            <p:nvPr/>
          </p:nvSpPr>
          <p:spPr>
            <a:xfrm>
              <a:off x="2157289" y="1953832"/>
              <a:ext cx="54" cy="855"/>
            </a:xfrm>
            <a:custGeom>
              <a:rect b="b" l="l" r="r" t="t"/>
              <a:pathLst>
                <a:path extrusionOk="0" h="63" w="4">
                  <a:moveTo>
                    <a:pt x="4" y="1"/>
                  </a:moveTo>
                  <a:cubicBezTo>
                    <a:pt x="4" y="18"/>
                    <a:pt x="4" y="42"/>
                    <a:pt x="0" y="63"/>
                  </a:cubicBezTo>
                  <a:cubicBezTo>
                    <a:pt x="4" y="42"/>
                    <a:pt x="4" y="2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5" name="Google Shape;4715;p57"/>
            <p:cNvSpPr/>
            <p:nvPr/>
          </p:nvSpPr>
          <p:spPr>
            <a:xfrm>
              <a:off x="2157140" y="1954728"/>
              <a:ext cx="163" cy="869"/>
            </a:xfrm>
            <a:custGeom>
              <a:rect b="b" l="l" r="r" t="t"/>
              <a:pathLst>
                <a:path extrusionOk="0" h="64" w="12">
                  <a:moveTo>
                    <a:pt x="1" y="63"/>
                  </a:moveTo>
                  <a:cubicBezTo>
                    <a:pt x="4" y="42"/>
                    <a:pt x="8" y="21"/>
                    <a:pt x="11" y="0"/>
                  </a:cubicBezTo>
                  <a:cubicBezTo>
                    <a:pt x="8" y="21"/>
                    <a:pt x="4" y="42"/>
                    <a:pt x="1" y="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6" name="Google Shape;4716;p57"/>
            <p:cNvSpPr/>
            <p:nvPr/>
          </p:nvSpPr>
          <p:spPr>
            <a:xfrm>
              <a:off x="2157004" y="1951971"/>
              <a:ext cx="149" cy="339"/>
            </a:xfrm>
            <a:custGeom>
              <a:rect b="b" l="l" r="r" t="t"/>
              <a:pathLst>
                <a:path extrusionOk="0" h="25" w="11">
                  <a:moveTo>
                    <a:pt x="11" y="25"/>
                  </a:moveTo>
                  <a:cubicBezTo>
                    <a:pt x="7" y="14"/>
                    <a:pt x="4" y="7"/>
                    <a:pt x="0" y="0"/>
                  </a:cubicBezTo>
                  <a:cubicBezTo>
                    <a:pt x="4" y="7"/>
                    <a:pt x="7" y="14"/>
                    <a:pt x="1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7" name="Google Shape;4717;p57"/>
            <p:cNvSpPr/>
            <p:nvPr/>
          </p:nvSpPr>
          <p:spPr>
            <a:xfrm>
              <a:off x="2115213" y="2000688"/>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8" name="Google Shape;4718;p57"/>
            <p:cNvSpPr/>
            <p:nvPr/>
          </p:nvSpPr>
          <p:spPr>
            <a:xfrm>
              <a:off x="2124011" y="1992826"/>
              <a:ext cx="923" cy="27"/>
            </a:xfrm>
            <a:custGeom>
              <a:rect b="b" l="l" r="r" t="t"/>
              <a:pathLst>
                <a:path extrusionOk="0" h="2" w="68">
                  <a:moveTo>
                    <a:pt x="23" y="0"/>
                  </a:moveTo>
                  <a:cubicBezTo>
                    <a:pt x="15" y="0"/>
                    <a:pt x="8" y="1"/>
                    <a:pt x="1" y="2"/>
                  </a:cubicBezTo>
                  <a:lnTo>
                    <a:pt x="67" y="2"/>
                  </a:lnTo>
                  <a:cubicBezTo>
                    <a:pt x="53" y="2"/>
                    <a:pt x="38" y="0"/>
                    <a:pt x="2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19" name="Google Shape;4719;p57"/>
            <p:cNvSpPr/>
            <p:nvPr/>
          </p:nvSpPr>
          <p:spPr>
            <a:xfrm>
              <a:off x="2153528" y="1947885"/>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0" name="Google Shape;4720;p57"/>
            <p:cNvSpPr/>
            <p:nvPr/>
          </p:nvSpPr>
          <p:spPr>
            <a:xfrm>
              <a:off x="2153528" y="1947409"/>
              <a:ext cx="68" cy="339"/>
            </a:xfrm>
            <a:custGeom>
              <a:rect b="b" l="l" r="r" t="t"/>
              <a:pathLst>
                <a:path extrusionOk="0" h="25" w="5">
                  <a:moveTo>
                    <a:pt x="1" y="0"/>
                  </a:moveTo>
                  <a:lnTo>
                    <a:pt x="1" y="25"/>
                  </a:lnTo>
                  <a:cubicBezTo>
                    <a:pt x="1" y="18"/>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1" name="Google Shape;4721;p57"/>
            <p:cNvSpPr/>
            <p:nvPr/>
          </p:nvSpPr>
          <p:spPr>
            <a:xfrm>
              <a:off x="2153487" y="1948306"/>
              <a:ext cx="14" cy="258"/>
            </a:xfrm>
            <a:custGeom>
              <a:rect b="b" l="l" r="r" t="t"/>
              <a:pathLst>
                <a:path extrusionOk="0" h="19" w="1">
                  <a:moveTo>
                    <a:pt x="0" y="18"/>
                  </a:moveTo>
                  <a:lnTo>
                    <a:pt x="0" y="1"/>
                  </a:lnTo>
                  <a:cubicBezTo>
                    <a:pt x="0" y="4"/>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2" name="Google Shape;4722;p57"/>
            <p:cNvSpPr/>
            <p:nvPr/>
          </p:nvSpPr>
          <p:spPr>
            <a:xfrm>
              <a:off x="2153678" y="1946255"/>
              <a:ext cx="54" cy="394"/>
            </a:xfrm>
            <a:custGeom>
              <a:rect b="b" l="l" r="r" t="t"/>
              <a:pathLst>
                <a:path extrusionOk="0" h="29" w="4">
                  <a:moveTo>
                    <a:pt x="0" y="29"/>
                  </a:moveTo>
                  <a:cubicBezTo>
                    <a:pt x="0" y="18"/>
                    <a:pt x="0" y="11"/>
                    <a:pt x="4" y="1"/>
                  </a:cubicBezTo>
                  <a:cubicBezTo>
                    <a:pt x="0" y="11"/>
                    <a:pt x="0"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3" name="Google Shape;4723;p57"/>
            <p:cNvSpPr/>
            <p:nvPr/>
          </p:nvSpPr>
          <p:spPr>
            <a:xfrm>
              <a:off x="2153583" y="1946785"/>
              <a:ext cx="54" cy="489"/>
            </a:xfrm>
            <a:custGeom>
              <a:rect b="b" l="l" r="r" t="t"/>
              <a:pathLst>
                <a:path extrusionOk="0" h="36" w="4">
                  <a:moveTo>
                    <a:pt x="4" y="0"/>
                  </a:moveTo>
                  <a:cubicBezTo>
                    <a:pt x="0" y="11"/>
                    <a:pt x="0" y="25"/>
                    <a:pt x="0" y="35"/>
                  </a:cubicBezTo>
                  <a:cubicBezTo>
                    <a:pt x="0"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4" name="Google Shape;4724;p57"/>
            <p:cNvSpPr/>
            <p:nvPr/>
          </p:nvSpPr>
          <p:spPr>
            <a:xfrm>
              <a:off x="2153718" y="1945875"/>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5" name="Google Shape;4725;p57"/>
            <p:cNvSpPr/>
            <p:nvPr/>
          </p:nvSpPr>
          <p:spPr>
            <a:xfrm>
              <a:off x="2155959" y="1951116"/>
              <a:ext cx="394" cy="204"/>
            </a:xfrm>
            <a:custGeom>
              <a:rect b="b" l="l" r="r" t="t"/>
              <a:pathLst>
                <a:path extrusionOk="0" h="15" w="29">
                  <a:moveTo>
                    <a:pt x="28" y="14"/>
                  </a:moveTo>
                  <a:cubicBezTo>
                    <a:pt x="21" y="11"/>
                    <a:pt x="11" y="4"/>
                    <a:pt x="0" y="0"/>
                  </a:cubicBezTo>
                  <a:cubicBezTo>
                    <a:pt x="11" y="4"/>
                    <a:pt x="21" y="11"/>
                    <a:pt x="2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6" name="Google Shape;4726;p57"/>
            <p:cNvSpPr/>
            <p:nvPr/>
          </p:nvSpPr>
          <p:spPr>
            <a:xfrm>
              <a:off x="2156760" y="1951591"/>
              <a:ext cx="204" cy="339"/>
            </a:xfrm>
            <a:custGeom>
              <a:rect b="b" l="l" r="r" t="t"/>
              <a:pathLst>
                <a:path extrusionOk="0" h="25" w="15">
                  <a:moveTo>
                    <a:pt x="1" y="0"/>
                  </a:moveTo>
                  <a:cubicBezTo>
                    <a:pt x="4" y="7"/>
                    <a:pt x="11" y="14"/>
                    <a:pt x="15" y="25"/>
                  </a:cubicBezTo>
                  <a:cubicBezTo>
                    <a:pt x="11"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7" name="Google Shape;4727;p57"/>
            <p:cNvSpPr/>
            <p:nvPr/>
          </p:nvSpPr>
          <p:spPr>
            <a:xfrm>
              <a:off x="2115172" y="200091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8" name="Google Shape;4728;p57"/>
            <p:cNvSpPr/>
            <p:nvPr/>
          </p:nvSpPr>
          <p:spPr>
            <a:xfrm>
              <a:off x="2153487" y="1948645"/>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29" name="Google Shape;4729;p57"/>
            <p:cNvSpPr/>
            <p:nvPr/>
          </p:nvSpPr>
          <p:spPr>
            <a:xfrm>
              <a:off x="2156434" y="1951347"/>
              <a:ext cx="299" cy="258"/>
            </a:xfrm>
            <a:custGeom>
              <a:rect b="b" l="l" r="r" t="t"/>
              <a:pathLst>
                <a:path extrusionOk="0" h="19" w="22">
                  <a:moveTo>
                    <a:pt x="21" y="18"/>
                  </a:moveTo>
                  <a:cubicBezTo>
                    <a:pt x="14" y="11"/>
                    <a:pt x="7" y="8"/>
                    <a:pt x="0" y="1"/>
                  </a:cubicBezTo>
                  <a:cubicBezTo>
                    <a:pt x="7" y="8"/>
                    <a:pt x="14" y="11"/>
                    <a:pt x="2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0" name="Google Shape;4730;p57"/>
            <p:cNvSpPr/>
            <p:nvPr/>
          </p:nvSpPr>
          <p:spPr>
            <a:xfrm>
              <a:off x="2113597" y="2006825"/>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1" name="Google Shape;4731;p57"/>
            <p:cNvSpPr/>
            <p:nvPr/>
          </p:nvSpPr>
          <p:spPr>
            <a:xfrm>
              <a:off x="2114506" y="2003824"/>
              <a:ext cx="54" cy="244"/>
            </a:xfrm>
            <a:custGeom>
              <a:rect b="b" l="l" r="r" t="t"/>
              <a:pathLst>
                <a:path extrusionOk="0" h="18"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2" name="Google Shape;4732;p57"/>
            <p:cNvSpPr/>
            <p:nvPr/>
          </p:nvSpPr>
          <p:spPr>
            <a:xfrm>
              <a:off x="2115117" y="200120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3" name="Google Shape;4733;p57"/>
            <p:cNvSpPr/>
            <p:nvPr/>
          </p:nvSpPr>
          <p:spPr>
            <a:xfrm>
              <a:off x="2113977" y="200553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4" name="Google Shape;4734;p57"/>
            <p:cNvSpPr/>
            <p:nvPr/>
          </p:nvSpPr>
          <p:spPr>
            <a:xfrm>
              <a:off x="2114602" y="2003254"/>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5" name="Google Shape;4735;p57"/>
            <p:cNvSpPr/>
            <p:nvPr/>
          </p:nvSpPr>
          <p:spPr>
            <a:xfrm>
              <a:off x="2114221" y="2004924"/>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6" name="Google Shape;4736;p57"/>
            <p:cNvSpPr/>
            <p:nvPr/>
          </p:nvSpPr>
          <p:spPr>
            <a:xfrm>
              <a:off x="2113787" y="20061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7" name="Google Shape;4737;p57"/>
            <p:cNvSpPr/>
            <p:nvPr/>
          </p:nvSpPr>
          <p:spPr>
            <a:xfrm>
              <a:off x="2114316" y="2004353"/>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8" name="Google Shape;4738;p57"/>
            <p:cNvSpPr/>
            <p:nvPr/>
          </p:nvSpPr>
          <p:spPr>
            <a:xfrm>
              <a:off x="2114982" y="2001923"/>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39" name="Google Shape;4739;p57"/>
            <p:cNvSpPr/>
            <p:nvPr/>
          </p:nvSpPr>
          <p:spPr>
            <a:xfrm>
              <a:off x="2114737" y="2002779"/>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0" name="Google Shape;4740;p57"/>
            <p:cNvSpPr/>
            <p:nvPr/>
          </p:nvSpPr>
          <p:spPr>
            <a:xfrm>
              <a:off x="2114832" y="2002344"/>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1" name="Google Shape;4741;p57"/>
            <p:cNvSpPr/>
            <p:nvPr/>
          </p:nvSpPr>
          <p:spPr>
            <a:xfrm>
              <a:off x="2113366" y="2007490"/>
              <a:ext cx="54" cy="204"/>
            </a:xfrm>
            <a:custGeom>
              <a:rect b="b" l="l" r="r" t="t"/>
              <a:pathLst>
                <a:path extrusionOk="0" h="15" w="4">
                  <a:moveTo>
                    <a:pt x="0"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2" name="Google Shape;4742;p57"/>
            <p:cNvSpPr/>
            <p:nvPr/>
          </p:nvSpPr>
          <p:spPr>
            <a:xfrm>
              <a:off x="2115022" y="2001543"/>
              <a:ext cx="68" cy="204"/>
            </a:xfrm>
            <a:custGeom>
              <a:rect b="b" l="l" r="r" t="t"/>
              <a:pathLst>
                <a:path extrusionOk="0" h="15" w="5">
                  <a:moveTo>
                    <a:pt x="1" y="1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3" name="Google Shape;4743;p57"/>
            <p:cNvSpPr/>
            <p:nvPr/>
          </p:nvSpPr>
          <p:spPr>
            <a:xfrm>
              <a:off x="1985928" y="1964599"/>
              <a:ext cx="43217" cy="44466"/>
            </a:xfrm>
            <a:custGeom>
              <a:rect b="b" l="l" r="r" t="t"/>
              <a:pathLst>
                <a:path extrusionOk="0" h="3275" w="3183">
                  <a:moveTo>
                    <a:pt x="1105" y="0"/>
                  </a:moveTo>
                  <a:cubicBezTo>
                    <a:pt x="1094" y="0"/>
                    <a:pt x="1082" y="3"/>
                    <a:pt x="1072" y="8"/>
                  </a:cubicBezTo>
                  <a:cubicBezTo>
                    <a:pt x="1037" y="15"/>
                    <a:pt x="1005" y="40"/>
                    <a:pt x="991" y="75"/>
                  </a:cubicBezTo>
                  <a:cubicBezTo>
                    <a:pt x="960" y="190"/>
                    <a:pt x="834" y="285"/>
                    <a:pt x="732" y="302"/>
                  </a:cubicBezTo>
                  <a:cubicBezTo>
                    <a:pt x="722" y="302"/>
                    <a:pt x="711" y="306"/>
                    <a:pt x="701" y="306"/>
                  </a:cubicBezTo>
                  <a:lnTo>
                    <a:pt x="690" y="306"/>
                  </a:lnTo>
                  <a:cubicBezTo>
                    <a:pt x="680" y="306"/>
                    <a:pt x="669" y="302"/>
                    <a:pt x="655" y="302"/>
                  </a:cubicBezTo>
                  <a:lnTo>
                    <a:pt x="652" y="302"/>
                  </a:lnTo>
                  <a:cubicBezTo>
                    <a:pt x="645" y="299"/>
                    <a:pt x="634" y="295"/>
                    <a:pt x="624" y="292"/>
                  </a:cubicBezTo>
                  <a:lnTo>
                    <a:pt x="617" y="288"/>
                  </a:lnTo>
                  <a:cubicBezTo>
                    <a:pt x="610" y="281"/>
                    <a:pt x="599" y="278"/>
                    <a:pt x="592" y="271"/>
                  </a:cubicBezTo>
                  <a:lnTo>
                    <a:pt x="589" y="264"/>
                  </a:lnTo>
                  <a:cubicBezTo>
                    <a:pt x="578" y="257"/>
                    <a:pt x="571" y="250"/>
                    <a:pt x="564" y="239"/>
                  </a:cubicBezTo>
                  <a:cubicBezTo>
                    <a:pt x="520" y="172"/>
                    <a:pt x="457" y="124"/>
                    <a:pt x="430" y="124"/>
                  </a:cubicBezTo>
                  <a:cubicBezTo>
                    <a:pt x="429" y="124"/>
                    <a:pt x="429" y="124"/>
                    <a:pt x="428" y="124"/>
                  </a:cubicBezTo>
                  <a:cubicBezTo>
                    <a:pt x="417" y="124"/>
                    <a:pt x="407" y="145"/>
                    <a:pt x="407" y="148"/>
                  </a:cubicBezTo>
                  <a:cubicBezTo>
                    <a:pt x="400" y="159"/>
                    <a:pt x="396" y="169"/>
                    <a:pt x="389" y="180"/>
                  </a:cubicBezTo>
                  <a:lnTo>
                    <a:pt x="386" y="187"/>
                  </a:lnTo>
                  <a:cubicBezTo>
                    <a:pt x="382" y="194"/>
                    <a:pt x="375" y="197"/>
                    <a:pt x="372" y="204"/>
                  </a:cubicBezTo>
                  <a:lnTo>
                    <a:pt x="365" y="211"/>
                  </a:lnTo>
                  <a:lnTo>
                    <a:pt x="354" y="222"/>
                  </a:lnTo>
                  <a:lnTo>
                    <a:pt x="347" y="229"/>
                  </a:lnTo>
                  <a:lnTo>
                    <a:pt x="333" y="239"/>
                  </a:lnTo>
                  <a:lnTo>
                    <a:pt x="323" y="246"/>
                  </a:lnTo>
                  <a:lnTo>
                    <a:pt x="316" y="253"/>
                  </a:lnTo>
                  <a:lnTo>
                    <a:pt x="302" y="257"/>
                  </a:lnTo>
                  <a:lnTo>
                    <a:pt x="298" y="257"/>
                  </a:lnTo>
                  <a:cubicBezTo>
                    <a:pt x="288" y="260"/>
                    <a:pt x="274" y="264"/>
                    <a:pt x="260" y="267"/>
                  </a:cubicBezTo>
                  <a:lnTo>
                    <a:pt x="242" y="267"/>
                  </a:lnTo>
                  <a:cubicBezTo>
                    <a:pt x="232" y="267"/>
                    <a:pt x="218" y="264"/>
                    <a:pt x="207" y="260"/>
                  </a:cubicBezTo>
                  <a:lnTo>
                    <a:pt x="204" y="274"/>
                  </a:lnTo>
                  <a:lnTo>
                    <a:pt x="200" y="285"/>
                  </a:lnTo>
                  <a:lnTo>
                    <a:pt x="200" y="295"/>
                  </a:lnTo>
                  <a:lnTo>
                    <a:pt x="197" y="313"/>
                  </a:lnTo>
                  <a:lnTo>
                    <a:pt x="197" y="320"/>
                  </a:lnTo>
                  <a:lnTo>
                    <a:pt x="193" y="337"/>
                  </a:lnTo>
                  <a:lnTo>
                    <a:pt x="193" y="344"/>
                  </a:lnTo>
                  <a:cubicBezTo>
                    <a:pt x="193" y="355"/>
                    <a:pt x="193" y="362"/>
                    <a:pt x="190" y="372"/>
                  </a:cubicBezTo>
                  <a:cubicBezTo>
                    <a:pt x="190" y="379"/>
                    <a:pt x="186" y="390"/>
                    <a:pt x="186" y="397"/>
                  </a:cubicBezTo>
                  <a:lnTo>
                    <a:pt x="186" y="404"/>
                  </a:lnTo>
                  <a:lnTo>
                    <a:pt x="186" y="421"/>
                  </a:lnTo>
                  <a:lnTo>
                    <a:pt x="186" y="428"/>
                  </a:lnTo>
                  <a:lnTo>
                    <a:pt x="186" y="446"/>
                  </a:lnTo>
                  <a:lnTo>
                    <a:pt x="186" y="453"/>
                  </a:lnTo>
                  <a:lnTo>
                    <a:pt x="186" y="470"/>
                  </a:lnTo>
                  <a:lnTo>
                    <a:pt x="186" y="474"/>
                  </a:lnTo>
                  <a:lnTo>
                    <a:pt x="186" y="495"/>
                  </a:lnTo>
                  <a:lnTo>
                    <a:pt x="186" y="498"/>
                  </a:lnTo>
                  <a:lnTo>
                    <a:pt x="186" y="509"/>
                  </a:lnTo>
                  <a:lnTo>
                    <a:pt x="186" y="516"/>
                  </a:lnTo>
                  <a:lnTo>
                    <a:pt x="186" y="523"/>
                  </a:lnTo>
                  <a:lnTo>
                    <a:pt x="186" y="530"/>
                  </a:lnTo>
                  <a:cubicBezTo>
                    <a:pt x="186" y="530"/>
                    <a:pt x="190" y="533"/>
                    <a:pt x="190" y="537"/>
                  </a:cubicBezTo>
                  <a:cubicBezTo>
                    <a:pt x="193" y="540"/>
                    <a:pt x="193" y="544"/>
                    <a:pt x="197" y="544"/>
                  </a:cubicBezTo>
                  <a:cubicBezTo>
                    <a:pt x="312" y="610"/>
                    <a:pt x="368" y="747"/>
                    <a:pt x="326" y="873"/>
                  </a:cubicBezTo>
                  <a:cubicBezTo>
                    <a:pt x="340" y="901"/>
                    <a:pt x="354" y="929"/>
                    <a:pt x="372" y="954"/>
                  </a:cubicBezTo>
                  <a:cubicBezTo>
                    <a:pt x="424" y="1041"/>
                    <a:pt x="494" y="1157"/>
                    <a:pt x="407" y="1244"/>
                  </a:cubicBezTo>
                  <a:cubicBezTo>
                    <a:pt x="374" y="1277"/>
                    <a:pt x="338" y="1288"/>
                    <a:pt x="305" y="1288"/>
                  </a:cubicBezTo>
                  <a:cubicBezTo>
                    <a:pt x="268" y="1288"/>
                    <a:pt x="233" y="1274"/>
                    <a:pt x="207" y="1265"/>
                  </a:cubicBezTo>
                  <a:cubicBezTo>
                    <a:pt x="197" y="1262"/>
                    <a:pt x="183" y="1255"/>
                    <a:pt x="169" y="1251"/>
                  </a:cubicBezTo>
                  <a:cubicBezTo>
                    <a:pt x="169" y="1255"/>
                    <a:pt x="165" y="1258"/>
                    <a:pt x="165" y="1262"/>
                  </a:cubicBezTo>
                  <a:cubicBezTo>
                    <a:pt x="151" y="1290"/>
                    <a:pt x="165" y="1318"/>
                    <a:pt x="193" y="1374"/>
                  </a:cubicBezTo>
                  <a:cubicBezTo>
                    <a:pt x="221" y="1433"/>
                    <a:pt x="270" y="1517"/>
                    <a:pt x="207" y="1601"/>
                  </a:cubicBezTo>
                  <a:cubicBezTo>
                    <a:pt x="186" y="1629"/>
                    <a:pt x="162" y="1654"/>
                    <a:pt x="134" y="1678"/>
                  </a:cubicBezTo>
                  <a:cubicBezTo>
                    <a:pt x="109" y="1696"/>
                    <a:pt x="88" y="1720"/>
                    <a:pt x="71" y="1752"/>
                  </a:cubicBezTo>
                  <a:cubicBezTo>
                    <a:pt x="64" y="1776"/>
                    <a:pt x="57" y="1804"/>
                    <a:pt x="60" y="1829"/>
                  </a:cubicBezTo>
                  <a:lnTo>
                    <a:pt x="60" y="1853"/>
                  </a:lnTo>
                  <a:cubicBezTo>
                    <a:pt x="85" y="2042"/>
                    <a:pt x="74" y="2165"/>
                    <a:pt x="25" y="2249"/>
                  </a:cubicBezTo>
                  <a:cubicBezTo>
                    <a:pt x="18" y="2259"/>
                    <a:pt x="8" y="2270"/>
                    <a:pt x="1" y="2280"/>
                  </a:cubicBezTo>
                  <a:lnTo>
                    <a:pt x="15" y="2287"/>
                  </a:lnTo>
                  <a:cubicBezTo>
                    <a:pt x="50" y="2305"/>
                    <a:pt x="99" y="2333"/>
                    <a:pt x="151" y="2364"/>
                  </a:cubicBezTo>
                  <a:cubicBezTo>
                    <a:pt x="183" y="2385"/>
                    <a:pt x="214" y="2403"/>
                    <a:pt x="249" y="2424"/>
                  </a:cubicBezTo>
                  <a:cubicBezTo>
                    <a:pt x="421" y="2525"/>
                    <a:pt x="631" y="2648"/>
                    <a:pt x="606" y="2840"/>
                  </a:cubicBezTo>
                  <a:cubicBezTo>
                    <a:pt x="596" y="2914"/>
                    <a:pt x="575" y="2984"/>
                    <a:pt x="543" y="3047"/>
                  </a:cubicBezTo>
                  <a:lnTo>
                    <a:pt x="533" y="3072"/>
                  </a:lnTo>
                  <a:lnTo>
                    <a:pt x="529" y="3082"/>
                  </a:lnTo>
                  <a:lnTo>
                    <a:pt x="522" y="3096"/>
                  </a:lnTo>
                  <a:lnTo>
                    <a:pt x="519" y="3107"/>
                  </a:lnTo>
                  <a:lnTo>
                    <a:pt x="512" y="3124"/>
                  </a:lnTo>
                  <a:lnTo>
                    <a:pt x="505" y="3138"/>
                  </a:lnTo>
                  <a:lnTo>
                    <a:pt x="498" y="3159"/>
                  </a:lnTo>
                  <a:lnTo>
                    <a:pt x="494" y="3170"/>
                  </a:lnTo>
                  <a:cubicBezTo>
                    <a:pt x="491" y="3180"/>
                    <a:pt x="487" y="3191"/>
                    <a:pt x="484" y="3205"/>
                  </a:cubicBezTo>
                  <a:lnTo>
                    <a:pt x="480" y="3219"/>
                  </a:lnTo>
                  <a:lnTo>
                    <a:pt x="470" y="3243"/>
                  </a:lnTo>
                  <a:lnTo>
                    <a:pt x="466" y="3261"/>
                  </a:lnTo>
                  <a:lnTo>
                    <a:pt x="463" y="3275"/>
                  </a:lnTo>
                  <a:cubicBezTo>
                    <a:pt x="627" y="3261"/>
                    <a:pt x="851" y="3198"/>
                    <a:pt x="1103" y="3131"/>
                  </a:cubicBezTo>
                  <a:cubicBezTo>
                    <a:pt x="1366" y="3061"/>
                    <a:pt x="1660" y="2981"/>
                    <a:pt x="1982" y="2925"/>
                  </a:cubicBezTo>
                  <a:cubicBezTo>
                    <a:pt x="2116" y="2901"/>
                    <a:pt x="2251" y="2890"/>
                    <a:pt x="2386" y="2890"/>
                  </a:cubicBezTo>
                  <a:cubicBezTo>
                    <a:pt x="2594" y="2890"/>
                    <a:pt x="2803" y="2917"/>
                    <a:pt x="3004" y="2970"/>
                  </a:cubicBezTo>
                  <a:lnTo>
                    <a:pt x="3008" y="2949"/>
                  </a:lnTo>
                  <a:lnTo>
                    <a:pt x="3011" y="2939"/>
                  </a:lnTo>
                  <a:cubicBezTo>
                    <a:pt x="3011" y="2928"/>
                    <a:pt x="3015" y="2914"/>
                    <a:pt x="3015" y="2907"/>
                  </a:cubicBezTo>
                  <a:lnTo>
                    <a:pt x="3015" y="2900"/>
                  </a:lnTo>
                  <a:lnTo>
                    <a:pt x="3015" y="2879"/>
                  </a:lnTo>
                  <a:lnTo>
                    <a:pt x="3015" y="2872"/>
                  </a:lnTo>
                  <a:lnTo>
                    <a:pt x="3015" y="2858"/>
                  </a:lnTo>
                  <a:lnTo>
                    <a:pt x="3015" y="2851"/>
                  </a:lnTo>
                  <a:lnTo>
                    <a:pt x="3015" y="2840"/>
                  </a:lnTo>
                  <a:lnTo>
                    <a:pt x="3015" y="2837"/>
                  </a:lnTo>
                  <a:cubicBezTo>
                    <a:pt x="3015" y="2833"/>
                    <a:pt x="3015" y="2833"/>
                    <a:pt x="3015" y="2830"/>
                  </a:cubicBezTo>
                  <a:lnTo>
                    <a:pt x="3015" y="2826"/>
                  </a:lnTo>
                  <a:cubicBezTo>
                    <a:pt x="3015" y="2826"/>
                    <a:pt x="3015" y="2823"/>
                    <a:pt x="3015" y="2823"/>
                  </a:cubicBezTo>
                  <a:cubicBezTo>
                    <a:pt x="2994" y="2795"/>
                    <a:pt x="2976" y="2763"/>
                    <a:pt x="2962" y="2735"/>
                  </a:cubicBezTo>
                  <a:lnTo>
                    <a:pt x="2941" y="2697"/>
                  </a:lnTo>
                  <a:cubicBezTo>
                    <a:pt x="2885" y="2574"/>
                    <a:pt x="2836" y="2452"/>
                    <a:pt x="2798" y="2322"/>
                  </a:cubicBezTo>
                  <a:cubicBezTo>
                    <a:pt x="2791" y="2301"/>
                    <a:pt x="2784" y="2280"/>
                    <a:pt x="2780" y="2259"/>
                  </a:cubicBezTo>
                  <a:cubicBezTo>
                    <a:pt x="2777" y="2238"/>
                    <a:pt x="2773" y="2217"/>
                    <a:pt x="2770" y="2196"/>
                  </a:cubicBezTo>
                  <a:cubicBezTo>
                    <a:pt x="2770" y="2186"/>
                    <a:pt x="2770" y="2179"/>
                    <a:pt x="2770" y="2168"/>
                  </a:cubicBezTo>
                  <a:cubicBezTo>
                    <a:pt x="2791" y="2095"/>
                    <a:pt x="2819" y="2025"/>
                    <a:pt x="2857" y="1962"/>
                  </a:cubicBezTo>
                  <a:cubicBezTo>
                    <a:pt x="2910" y="1860"/>
                    <a:pt x="2983" y="1717"/>
                    <a:pt x="2976" y="1650"/>
                  </a:cubicBezTo>
                  <a:cubicBezTo>
                    <a:pt x="2969" y="1542"/>
                    <a:pt x="3043" y="1461"/>
                    <a:pt x="3102" y="1398"/>
                  </a:cubicBezTo>
                  <a:cubicBezTo>
                    <a:pt x="3141" y="1353"/>
                    <a:pt x="3183" y="1311"/>
                    <a:pt x="3183" y="1279"/>
                  </a:cubicBezTo>
                  <a:lnTo>
                    <a:pt x="3183" y="1258"/>
                  </a:lnTo>
                  <a:lnTo>
                    <a:pt x="3183" y="1248"/>
                  </a:lnTo>
                  <a:lnTo>
                    <a:pt x="3183" y="1230"/>
                  </a:lnTo>
                  <a:lnTo>
                    <a:pt x="3183" y="1216"/>
                  </a:lnTo>
                  <a:lnTo>
                    <a:pt x="3183" y="1195"/>
                  </a:lnTo>
                  <a:lnTo>
                    <a:pt x="3183" y="1178"/>
                  </a:lnTo>
                  <a:lnTo>
                    <a:pt x="3179" y="1153"/>
                  </a:lnTo>
                  <a:lnTo>
                    <a:pt x="3179" y="1132"/>
                  </a:lnTo>
                  <a:cubicBezTo>
                    <a:pt x="3179" y="1125"/>
                    <a:pt x="3179" y="1118"/>
                    <a:pt x="3176" y="1108"/>
                  </a:cubicBezTo>
                  <a:lnTo>
                    <a:pt x="3172" y="1087"/>
                  </a:lnTo>
                  <a:lnTo>
                    <a:pt x="3169" y="1059"/>
                  </a:lnTo>
                  <a:lnTo>
                    <a:pt x="3162" y="1034"/>
                  </a:lnTo>
                  <a:lnTo>
                    <a:pt x="3158" y="1006"/>
                  </a:lnTo>
                  <a:lnTo>
                    <a:pt x="3155" y="978"/>
                  </a:lnTo>
                  <a:lnTo>
                    <a:pt x="3148" y="947"/>
                  </a:lnTo>
                  <a:lnTo>
                    <a:pt x="3141" y="922"/>
                  </a:lnTo>
                  <a:lnTo>
                    <a:pt x="3137" y="891"/>
                  </a:lnTo>
                  <a:lnTo>
                    <a:pt x="3130" y="863"/>
                  </a:lnTo>
                  <a:lnTo>
                    <a:pt x="3123" y="828"/>
                  </a:lnTo>
                  <a:lnTo>
                    <a:pt x="3116" y="799"/>
                  </a:lnTo>
                  <a:lnTo>
                    <a:pt x="3109" y="768"/>
                  </a:lnTo>
                  <a:lnTo>
                    <a:pt x="3102" y="740"/>
                  </a:lnTo>
                  <a:lnTo>
                    <a:pt x="3092" y="705"/>
                  </a:lnTo>
                  <a:lnTo>
                    <a:pt x="3085" y="677"/>
                  </a:lnTo>
                  <a:lnTo>
                    <a:pt x="3074" y="645"/>
                  </a:lnTo>
                  <a:lnTo>
                    <a:pt x="3067" y="617"/>
                  </a:lnTo>
                  <a:lnTo>
                    <a:pt x="3057" y="586"/>
                  </a:lnTo>
                  <a:lnTo>
                    <a:pt x="3046" y="558"/>
                  </a:lnTo>
                  <a:lnTo>
                    <a:pt x="3036" y="526"/>
                  </a:lnTo>
                  <a:lnTo>
                    <a:pt x="3025" y="502"/>
                  </a:lnTo>
                  <a:lnTo>
                    <a:pt x="3022" y="491"/>
                  </a:lnTo>
                  <a:cubicBezTo>
                    <a:pt x="3004" y="491"/>
                    <a:pt x="2990" y="488"/>
                    <a:pt x="2976" y="484"/>
                  </a:cubicBezTo>
                  <a:lnTo>
                    <a:pt x="2969" y="481"/>
                  </a:lnTo>
                  <a:cubicBezTo>
                    <a:pt x="2966" y="477"/>
                    <a:pt x="2959" y="474"/>
                    <a:pt x="2952" y="470"/>
                  </a:cubicBezTo>
                  <a:lnTo>
                    <a:pt x="2938" y="460"/>
                  </a:lnTo>
                  <a:lnTo>
                    <a:pt x="2927" y="453"/>
                  </a:lnTo>
                  <a:cubicBezTo>
                    <a:pt x="2917" y="446"/>
                    <a:pt x="2910" y="439"/>
                    <a:pt x="2903" y="432"/>
                  </a:cubicBezTo>
                  <a:lnTo>
                    <a:pt x="2899" y="428"/>
                  </a:lnTo>
                  <a:cubicBezTo>
                    <a:pt x="2855" y="400"/>
                    <a:pt x="2803" y="386"/>
                    <a:pt x="2749" y="386"/>
                  </a:cubicBezTo>
                  <a:cubicBezTo>
                    <a:pt x="2743" y="386"/>
                    <a:pt x="2737" y="386"/>
                    <a:pt x="2731" y="386"/>
                  </a:cubicBezTo>
                  <a:lnTo>
                    <a:pt x="2696" y="386"/>
                  </a:lnTo>
                  <a:cubicBezTo>
                    <a:pt x="2546" y="390"/>
                    <a:pt x="2409" y="439"/>
                    <a:pt x="2346" y="505"/>
                  </a:cubicBezTo>
                  <a:cubicBezTo>
                    <a:pt x="2339" y="516"/>
                    <a:pt x="2329" y="526"/>
                    <a:pt x="2318" y="533"/>
                  </a:cubicBezTo>
                  <a:lnTo>
                    <a:pt x="2315" y="537"/>
                  </a:lnTo>
                  <a:cubicBezTo>
                    <a:pt x="2304" y="544"/>
                    <a:pt x="2294" y="551"/>
                    <a:pt x="2280" y="554"/>
                  </a:cubicBezTo>
                  <a:lnTo>
                    <a:pt x="2276" y="554"/>
                  </a:lnTo>
                  <a:cubicBezTo>
                    <a:pt x="2266" y="561"/>
                    <a:pt x="2252" y="565"/>
                    <a:pt x="2241" y="568"/>
                  </a:cubicBezTo>
                  <a:lnTo>
                    <a:pt x="2238" y="568"/>
                  </a:lnTo>
                  <a:cubicBezTo>
                    <a:pt x="2224" y="568"/>
                    <a:pt x="2210" y="572"/>
                    <a:pt x="2196" y="572"/>
                  </a:cubicBezTo>
                  <a:lnTo>
                    <a:pt x="2175" y="572"/>
                  </a:lnTo>
                  <a:cubicBezTo>
                    <a:pt x="1989" y="554"/>
                    <a:pt x="1793" y="327"/>
                    <a:pt x="1758" y="267"/>
                  </a:cubicBezTo>
                  <a:cubicBezTo>
                    <a:pt x="1755" y="260"/>
                    <a:pt x="1751" y="257"/>
                    <a:pt x="1744" y="250"/>
                  </a:cubicBezTo>
                  <a:cubicBezTo>
                    <a:pt x="1692" y="187"/>
                    <a:pt x="1622" y="141"/>
                    <a:pt x="1541" y="124"/>
                  </a:cubicBezTo>
                  <a:cubicBezTo>
                    <a:pt x="1531" y="122"/>
                    <a:pt x="1522" y="121"/>
                    <a:pt x="1512" y="121"/>
                  </a:cubicBezTo>
                  <a:cubicBezTo>
                    <a:pt x="1484" y="121"/>
                    <a:pt x="1456" y="129"/>
                    <a:pt x="1433" y="145"/>
                  </a:cubicBezTo>
                  <a:cubicBezTo>
                    <a:pt x="1373" y="187"/>
                    <a:pt x="1307" y="225"/>
                    <a:pt x="1250" y="225"/>
                  </a:cubicBezTo>
                  <a:cubicBezTo>
                    <a:pt x="1229" y="225"/>
                    <a:pt x="1208" y="218"/>
                    <a:pt x="1194" y="208"/>
                  </a:cubicBezTo>
                  <a:cubicBezTo>
                    <a:pt x="1121" y="166"/>
                    <a:pt x="1131" y="57"/>
                    <a:pt x="1135" y="19"/>
                  </a:cubicBezTo>
                  <a:cubicBezTo>
                    <a:pt x="1138" y="15"/>
                    <a:pt x="1138" y="12"/>
                    <a:pt x="1135" y="8"/>
                  </a:cubicBezTo>
                  <a:cubicBezTo>
                    <a:pt x="1126" y="3"/>
                    <a:pt x="1116" y="0"/>
                    <a:pt x="1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4" name="Google Shape;4744;p57"/>
            <p:cNvSpPr/>
            <p:nvPr/>
          </p:nvSpPr>
          <p:spPr>
            <a:xfrm>
              <a:off x="2025044" y="1961747"/>
              <a:ext cx="29585" cy="45417"/>
            </a:xfrm>
            <a:custGeom>
              <a:rect b="b" l="l" r="r" t="t"/>
              <a:pathLst>
                <a:path extrusionOk="0" h="3345" w="2179">
                  <a:moveTo>
                    <a:pt x="563" y="0"/>
                  </a:moveTo>
                  <a:cubicBezTo>
                    <a:pt x="454" y="0"/>
                    <a:pt x="343" y="8"/>
                    <a:pt x="235" y="22"/>
                  </a:cubicBezTo>
                  <a:cubicBezTo>
                    <a:pt x="225" y="26"/>
                    <a:pt x="214" y="29"/>
                    <a:pt x="200" y="33"/>
                  </a:cubicBezTo>
                  <a:cubicBezTo>
                    <a:pt x="190" y="78"/>
                    <a:pt x="239" y="232"/>
                    <a:pt x="260" y="306"/>
                  </a:cubicBezTo>
                  <a:cubicBezTo>
                    <a:pt x="298" y="425"/>
                    <a:pt x="319" y="498"/>
                    <a:pt x="312" y="551"/>
                  </a:cubicBezTo>
                  <a:cubicBezTo>
                    <a:pt x="309" y="561"/>
                    <a:pt x="305" y="575"/>
                    <a:pt x="302" y="586"/>
                  </a:cubicBezTo>
                  <a:lnTo>
                    <a:pt x="302" y="593"/>
                  </a:lnTo>
                  <a:cubicBezTo>
                    <a:pt x="298" y="600"/>
                    <a:pt x="295" y="610"/>
                    <a:pt x="291" y="617"/>
                  </a:cubicBezTo>
                  <a:lnTo>
                    <a:pt x="291" y="621"/>
                  </a:lnTo>
                  <a:cubicBezTo>
                    <a:pt x="284" y="642"/>
                    <a:pt x="270" y="656"/>
                    <a:pt x="256" y="670"/>
                  </a:cubicBezTo>
                  <a:lnTo>
                    <a:pt x="260" y="684"/>
                  </a:lnTo>
                  <a:cubicBezTo>
                    <a:pt x="267" y="698"/>
                    <a:pt x="274" y="715"/>
                    <a:pt x="277" y="733"/>
                  </a:cubicBezTo>
                  <a:lnTo>
                    <a:pt x="284" y="754"/>
                  </a:lnTo>
                  <a:cubicBezTo>
                    <a:pt x="291" y="768"/>
                    <a:pt x="295" y="782"/>
                    <a:pt x="298" y="792"/>
                  </a:cubicBezTo>
                  <a:lnTo>
                    <a:pt x="305" y="820"/>
                  </a:lnTo>
                  <a:cubicBezTo>
                    <a:pt x="312" y="831"/>
                    <a:pt x="316" y="845"/>
                    <a:pt x="319" y="859"/>
                  </a:cubicBezTo>
                  <a:lnTo>
                    <a:pt x="326" y="883"/>
                  </a:lnTo>
                  <a:cubicBezTo>
                    <a:pt x="330" y="897"/>
                    <a:pt x="333" y="911"/>
                    <a:pt x="337" y="922"/>
                  </a:cubicBezTo>
                  <a:lnTo>
                    <a:pt x="344" y="950"/>
                  </a:lnTo>
                  <a:cubicBezTo>
                    <a:pt x="347" y="960"/>
                    <a:pt x="347" y="974"/>
                    <a:pt x="351" y="988"/>
                  </a:cubicBezTo>
                  <a:lnTo>
                    <a:pt x="358" y="1013"/>
                  </a:lnTo>
                  <a:lnTo>
                    <a:pt x="365" y="1052"/>
                  </a:lnTo>
                  <a:lnTo>
                    <a:pt x="372" y="1076"/>
                  </a:lnTo>
                  <a:lnTo>
                    <a:pt x="379" y="1115"/>
                  </a:lnTo>
                  <a:lnTo>
                    <a:pt x="386" y="1139"/>
                  </a:lnTo>
                  <a:lnTo>
                    <a:pt x="389" y="1174"/>
                  </a:lnTo>
                  <a:lnTo>
                    <a:pt x="396" y="1199"/>
                  </a:lnTo>
                  <a:lnTo>
                    <a:pt x="400" y="1230"/>
                  </a:lnTo>
                  <a:lnTo>
                    <a:pt x="403" y="1255"/>
                  </a:lnTo>
                  <a:lnTo>
                    <a:pt x="407" y="1286"/>
                  </a:lnTo>
                  <a:lnTo>
                    <a:pt x="410" y="1307"/>
                  </a:lnTo>
                  <a:cubicBezTo>
                    <a:pt x="410" y="1318"/>
                    <a:pt x="414" y="1328"/>
                    <a:pt x="414" y="1335"/>
                  </a:cubicBezTo>
                  <a:lnTo>
                    <a:pt x="417" y="1356"/>
                  </a:lnTo>
                  <a:cubicBezTo>
                    <a:pt x="417" y="1363"/>
                    <a:pt x="417" y="1374"/>
                    <a:pt x="421" y="1381"/>
                  </a:cubicBezTo>
                  <a:cubicBezTo>
                    <a:pt x="424" y="1388"/>
                    <a:pt x="421" y="1391"/>
                    <a:pt x="421" y="1398"/>
                  </a:cubicBezTo>
                  <a:lnTo>
                    <a:pt x="421" y="1419"/>
                  </a:lnTo>
                  <a:lnTo>
                    <a:pt x="421" y="1433"/>
                  </a:lnTo>
                  <a:lnTo>
                    <a:pt x="421" y="1454"/>
                  </a:lnTo>
                  <a:lnTo>
                    <a:pt x="421" y="1465"/>
                  </a:lnTo>
                  <a:lnTo>
                    <a:pt x="421" y="1489"/>
                  </a:lnTo>
                  <a:cubicBezTo>
                    <a:pt x="421" y="1570"/>
                    <a:pt x="361" y="1633"/>
                    <a:pt x="305" y="1692"/>
                  </a:cubicBezTo>
                  <a:cubicBezTo>
                    <a:pt x="256" y="1748"/>
                    <a:pt x="211" y="1797"/>
                    <a:pt x="214" y="1846"/>
                  </a:cubicBezTo>
                  <a:cubicBezTo>
                    <a:pt x="221" y="1951"/>
                    <a:pt x="148" y="2098"/>
                    <a:pt x="81" y="2228"/>
                  </a:cubicBezTo>
                  <a:cubicBezTo>
                    <a:pt x="53" y="2280"/>
                    <a:pt x="29" y="2336"/>
                    <a:pt x="8" y="2392"/>
                  </a:cubicBezTo>
                  <a:cubicBezTo>
                    <a:pt x="1" y="2462"/>
                    <a:pt x="155" y="2854"/>
                    <a:pt x="228" y="2952"/>
                  </a:cubicBezTo>
                  <a:cubicBezTo>
                    <a:pt x="232" y="2959"/>
                    <a:pt x="239" y="2966"/>
                    <a:pt x="242" y="2973"/>
                  </a:cubicBezTo>
                  <a:cubicBezTo>
                    <a:pt x="242" y="2977"/>
                    <a:pt x="242" y="2980"/>
                    <a:pt x="246" y="2984"/>
                  </a:cubicBezTo>
                  <a:cubicBezTo>
                    <a:pt x="246" y="2987"/>
                    <a:pt x="249" y="2994"/>
                    <a:pt x="253" y="3001"/>
                  </a:cubicBezTo>
                  <a:cubicBezTo>
                    <a:pt x="253" y="3005"/>
                    <a:pt x="253" y="3008"/>
                    <a:pt x="253" y="3012"/>
                  </a:cubicBezTo>
                  <a:cubicBezTo>
                    <a:pt x="256" y="3015"/>
                    <a:pt x="256" y="3026"/>
                    <a:pt x="256" y="3033"/>
                  </a:cubicBezTo>
                  <a:cubicBezTo>
                    <a:pt x="260" y="3040"/>
                    <a:pt x="256" y="3040"/>
                    <a:pt x="256" y="3047"/>
                  </a:cubicBezTo>
                  <a:lnTo>
                    <a:pt x="256" y="3068"/>
                  </a:lnTo>
                  <a:lnTo>
                    <a:pt x="256" y="3082"/>
                  </a:lnTo>
                  <a:lnTo>
                    <a:pt x="256" y="3107"/>
                  </a:lnTo>
                  <a:lnTo>
                    <a:pt x="256" y="3124"/>
                  </a:lnTo>
                  <a:cubicBezTo>
                    <a:pt x="256" y="3128"/>
                    <a:pt x="256" y="3145"/>
                    <a:pt x="253" y="3159"/>
                  </a:cubicBezTo>
                  <a:lnTo>
                    <a:pt x="253" y="3166"/>
                  </a:lnTo>
                  <a:cubicBezTo>
                    <a:pt x="249" y="3184"/>
                    <a:pt x="249" y="3198"/>
                    <a:pt x="246" y="3215"/>
                  </a:cubicBezTo>
                  <a:cubicBezTo>
                    <a:pt x="365" y="3254"/>
                    <a:pt x="456" y="3292"/>
                    <a:pt x="519" y="3317"/>
                  </a:cubicBezTo>
                  <a:cubicBezTo>
                    <a:pt x="551" y="3331"/>
                    <a:pt x="582" y="3341"/>
                    <a:pt x="593" y="3345"/>
                  </a:cubicBezTo>
                  <a:cubicBezTo>
                    <a:pt x="680" y="3345"/>
                    <a:pt x="1219" y="3114"/>
                    <a:pt x="1608" y="2921"/>
                  </a:cubicBezTo>
                  <a:cubicBezTo>
                    <a:pt x="1720" y="2865"/>
                    <a:pt x="1839" y="2819"/>
                    <a:pt x="1951" y="2774"/>
                  </a:cubicBezTo>
                  <a:cubicBezTo>
                    <a:pt x="2035" y="2742"/>
                    <a:pt x="2112" y="2714"/>
                    <a:pt x="2178" y="2683"/>
                  </a:cubicBezTo>
                  <a:lnTo>
                    <a:pt x="2178" y="2676"/>
                  </a:lnTo>
                  <a:lnTo>
                    <a:pt x="2168" y="2658"/>
                  </a:lnTo>
                  <a:lnTo>
                    <a:pt x="2164" y="2644"/>
                  </a:lnTo>
                  <a:lnTo>
                    <a:pt x="2154" y="2627"/>
                  </a:lnTo>
                  <a:lnTo>
                    <a:pt x="2147" y="2609"/>
                  </a:lnTo>
                  <a:lnTo>
                    <a:pt x="2136" y="2585"/>
                  </a:lnTo>
                  <a:lnTo>
                    <a:pt x="2126" y="2557"/>
                  </a:lnTo>
                  <a:lnTo>
                    <a:pt x="2119" y="2543"/>
                  </a:lnTo>
                  <a:lnTo>
                    <a:pt x="2108" y="2518"/>
                  </a:lnTo>
                  <a:lnTo>
                    <a:pt x="2101" y="2501"/>
                  </a:lnTo>
                  <a:lnTo>
                    <a:pt x="2091" y="2476"/>
                  </a:lnTo>
                  <a:lnTo>
                    <a:pt x="2084" y="2455"/>
                  </a:lnTo>
                  <a:lnTo>
                    <a:pt x="2077" y="2431"/>
                  </a:lnTo>
                  <a:lnTo>
                    <a:pt x="2070" y="2413"/>
                  </a:lnTo>
                  <a:lnTo>
                    <a:pt x="2059" y="2382"/>
                  </a:lnTo>
                  <a:lnTo>
                    <a:pt x="2056" y="2368"/>
                  </a:lnTo>
                  <a:cubicBezTo>
                    <a:pt x="2049" y="2354"/>
                    <a:pt x="2045" y="2340"/>
                    <a:pt x="2042" y="2326"/>
                  </a:cubicBezTo>
                  <a:lnTo>
                    <a:pt x="2038" y="2312"/>
                  </a:lnTo>
                  <a:cubicBezTo>
                    <a:pt x="2035" y="2301"/>
                    <a:pt x="2031" y="2291"/>
                    <a:pt x="2031" y="2277"/>
                  </a:cubicBezTo>
                  <a:lnTo>
                    <a:pt x="2024" y="2263"/>
                  </a:lnTo>
                  <a:cubicBezTo>
                    <a:pt x="2024" y="2252"/>
                    <a:pt x="2021" y="2242"/>
                    <a:pt x="2021" y="2231"/>
                  </a:cubicBezTo>
                  <a:lnTo>
                    <a:pt x="2017" y="2214"/>
                  </a:lnTo>
                  <a:cubicBezTo>
                    <a:pt x="2017" y="2207"/>
                    <a:pt x="2014" y="2196"/>
                    <a:pt x="2010" y="2186"/>
                  </a:cubicBezTo>
                  <a:cubicBezTo>
                    <a:pt x="2010" y="2179"/>
                    <a:pt x="2010" y="2175"/>
                    <a:pt x="2007" y="2168"/>
                  </a:cubicBezTo>
                  <a:cubicBezTo>
                    <a:pt x="2007" y="2165"/>
                    <a:pt x="2007" y="2151"/>
                    <a:pt x="2007" y="2140"/>
                  </a:cubicBezTo>
                  <a:cubicBezTo>
                    <a:pt x="2003" y="2130"/>
                    <a:pt x="2007" y="2130"/>
                    <a:pt x="2007" y="2126"/>
                  </a:cubicBezTo>
                  <a:lnTo>
                    <a:pt x="2007" y="2081"/>
                  </a:lnTo>
                  <a:cubicBezTo>
                    <a:pt x="2003" y="1832"/>
                    <a:pt x="1954" y="1587"/>
                    <a:pt x="1863" y="1353"/>
                  </a:cubicBezTo>
                  <a:cubicBezTo>
                    <a:pt x="1832" y="1248"/>
                    <a:pt x="1814" y="1132"/>
                    <a:pt x="1821" y="1020"/>
                  </a:cubicBezTo>
                  <a:cubicBezTo>
                    <a:pt x="1821" y="957"/>
                    <a:pt x="1825" y="894"/>
                    <a:pt x="1828" y="831"/>
                  </a:cubicBezTo>
                  <a:cubicBezTo>
                    <a:pt x="1832" y="768"/>
                    <a:pt x="1835" y="708"/>
                    <a:pt x="1839" y="656"/>
                  </a:cubicBezTo>
                  <a:cubicBezTo>
                    <a:pt x="1842" y="621"/>
                    <a:pt x="1846" y="589"/>
                    <a:pt x="1849" y="561"/>
                  </a:cubicBezTo>
                  <a:cubicBezTo>
                    <a:pt x="1856" y="425"/>
                    <a:pt x="1825" y="337"/>
                    <a:pt x="1748" y="295"/>
                  </a:cubicBezTo>
                  <a:lnTo>
                    <a:pt x="1741" y="292"/>
                  </a:lnTo>
                  <a:lnTo>
                    <a:pt x="1737" y="292"/>
                  </a:lnTo>
                  <a:lnTo>
                    <a:pt x="1734" y="288"/>
                  </a:lnTo>
                  <a:lnTo>
                    <a:pt x="1730" y="285"/>
                  </a:lnTo>
                  <a:lnTo>
                    <a:pt x="1727" y="281"/>
                  </a:lnTo>
                  <a:lnTo>
                    <a:pt x="1723" y="278"/>
                  </a:lnTo>
                  <a:lnTo>
                    <a:pt x="1716" y="271"/>
                  </a:lnTo>
                  <a:lnTo>
                    <a:pt x="1716" y="267"/>
                  </a:lnTo>
                  <a:lnTo>
                    <a:pt x="1709" y="260"/>
                  </a:lnTo>
                  <a:lnTo>
                    <a:pt x="1702" y="246"/>
                  </a:lnTo>
                  <a:lnTo>
                    <a:pt x="1702" y="243"/>
                  </a:lnTo>
                  <a:lnTo>
                    <a:pt x="1695" y="232"/>
                  </a:lnTo>
                  <a:lnTo>
                    <a:pt x="1692" y="229"/>
                  </a:lnTo>
                  <a:lnTo>
                    <a:pt x="1688" y="215"/>
                  </a:lnTo>
                  <a:lnTo>
                    <a:pt x="1685" y="208"/>
                  </a:lnTo>
                  <a:lnTo>
                    <a:pt x="1678" y="194"/>
                  </a:lnTo>
                  <a:lnTo>
                    <a:pt x="1674" y="187"/>
                  </a:lnTo>
                  <a:lnTo>
                    <a:pt x="1667" y="166"/>
                  </a:lnTo>
                  <a:lnTo>
                    <a:pt x="1667" y="162"/>
                  </a:lnTo>
                  <a:cubicBezTo>
                    <a:pt x="1667" y="152"/>
                    <a:pt x="1664" y="141"/>
                    <a:pt x="1660" y="131"/>
                  </a:cubicBezTo>
                  <a:lnTo>
                    <a:pt x="1660" y="127"/>
                  </a:lnTo>
                  <a:cubicBezTo>
                    <a:pt x="1657" y="117"/>
                    <a:pt x="1657" y="110"/>
                    <a:pt x="1653" y="99"/>
                  </a:cubicBezTo>
                  <a:lnTo>
                    <a:pt x="1650" y="89"/>
                  </a:lnTo>
                  <a:lnTo>
                    <a:pt x="1643" y="61"/>
                  </a:lnTo>
                  <a:lnTo>
                    <a:pt x="1639" y="47"/>
                  </a:lnTo>
                  <a:lnTo>
                    <a:pt x="1639" y="36"/>
                  </a:lnTo>
                  <a:cubicBezTo>
                    <a:pt x="1625" y="57"/>
                    <a:pt x="1608" y="75"/>
                    <a:pt x="1587" y="89"/>
                  </a:cubicBezTo>
                  <a:cubicBezTo>
                    <a:pt x="1583" y="92"/>
                    <a:pt x="1580" y="96"/>
                    <a:pt x="1573" y="99"/>
                  </a:cubicBezTo>
                  <a:cubicBezTo>
                    <a:pt x="1569" y="99"/>
                    <a:pt x="1566" y="103"/>
                    <a:pt x="1562" y="103"/>
                  </a:cubicBezTo>
                  <a:cubicBezTo>
                    <a:pt x="1556" y="104"/>
                    <a:pt x="1549" y="105"/>
                    <a:pt x="1543" y="105"/>
                  </a:cubicBezTo>
                  <a:cubicBezTo>
                    <a:pt x="1519" y="105"/>
                    <a:pt x="1498" y="95"/>
                    <a:pt x="1482" y="78"/>
                  </a:cubicBezTo>
                  <a:cubicBezTo>
                    <a:pt x="1482" y="75"/>
                    <a:pt x="1478" y="71"/>
                    <a:pt x="1475" y="68"/>
                  </a:cubicBezTo>
                  <a:cubicBezTo>
                    <a:pt x="1440" y="54"/>
                    <a:pt x="1405" y="47"/>
                    <a:pt x="1370" y="43"/>
                  </a:cubicBezTo>
                  <a:cubicBezTo>
                    <a:pt x="1125" y="15"/>
                    <a:pt x="876" y="1"/>
                    <a:pt x="628" y="1"/>
                  </a:cubicBezTo>
                  <a:cubicBezTo>
                    <a:pt x="606" y="1"/>
                    <a:pt x="584" y="0"/>
                    <a:pt x="5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5" name="Google Shape;4745;p57"/>
            <p:cNvSpPr/>
            <p:nvPr/>
          </p:nvSpPr>
          <p:spPr>
            <a:xfrm>
              <a:off x="2053761" y="1996316"/>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6" name="Google Shape;4746;p57"/>
            <p:cNvSpPr/>
            <p:nvPr/>
          </p:nvSpPr>
          <p:spPr>
            <a:xfrm>
              <a:off x="2053516" y="1995786"/>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7" name="Google Shape;4747;p57"/>
            <p:cNvSpPr/>
            <p:nvPr/>
          </p:nvSpPr>
          <p:spPr>
            <a:xfrm>
              <a:off x="2052905" y="199398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8" name="Google Shape;4748;p57"/>
            <p:cNvSpPr/>
            <p:nvPr/>
          </p:nvSpPr>
          <p:spPr>
            <a:xfrm>
              <a:off x="2053326" y="1995175"/>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49" name="Google Shape;4749;p57"/>
            <p:cNvSpPr/>
            <p:nvPr/>
          </p:nvSpPr>
          <p:spPr>
            <a:xfrm>
              <a:off x="2053095" y="1994605"/>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0" name="Google Shape;4750;p57"/>
            <p:cNvSpPr/>
            <p:nvPr/>
          </p:nvSpPr>
          <p:spPr>
            <a:xfrm>
              <a:off x="2054277" y="1997497"/>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1" name="Google Shape;4751;p57"/>
            <p:cNvSpPr/>
            <p:nvPr/>
          </p:nvSpPr>
          <p:spPr>
            <a:xfrm>
              <a:off x="2053992" y="199692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2" name="Google Shape;4752;p57"/>
            <p:cNvSpPr/>
            <p:nvPr/>
          </p:nvSpPr>
          <p:spPr>
            <a:xfrm>
              <a:off x="2054467" y="1997931"/>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3" name="Google Shape;4753;p57"/>
            <p:cNvSpPr/>
            <p:nvPr/>
          </p:nvSpPr>
          <p:spPr>
            <a:xfrm>
              <a:off x="2048004" y="196508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4" name="Google Shape;4754;p57"/>
            <p:cNvSpPr/>
            <p:nvPr/>
          </p:nvSpPr>
          <p:spPr>
            <a:xfrm>
              <a:off x="2047909" y="1964897"/>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5" name="Google Shape;4755;p57"/>
            <p:cNvSpPr/>
            <p:nvPr/>
          </p:nvSpPr>
          <p:spPr>
            <a:xfrm>
              <a:off x="2048343" y="196556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6" name="Google Shape;4756;p57"/>
            <p:cNvSpPr/>
            <p:nvPr/>
          </p:nvSpPr>
          <p:spPr>
            <a:xfrm>
              <a:off x="2049620" y="1975691"/>
              <a:ext cx="679" cy="4521"/>
            </a:xfrm>
            <a:custGeom>
              <a:rect b="b" l="l" r="r" t="t"/>
              <a:pathLst>
                <a:path extrusionOk="0" h="333" w="50">
                  <a:moveTo>
                    <a:pt x="50" y="333"/>
                  </a:moveTo>
                  <a:lnTo>
                    <a:pt x="50" y="333"/>
                  </a:lnTo>
                  <a:cubicBezTo>
                    <a:pt x="15" y="224"/>
                    <a:pt x="1" y="112"/>
                    <a:pt x="4" y="0"/>
                  </a:cubicBezTo>
                  <a:cubicBezTo>
                    <a:pt x="1" y="112"/>
                    <a:pt x="15" y="224"/>
                    <a:pt x="50" y="3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7" name="Google Shape;4757;p57"/>
            <p:cNvSpPr/>
            <p:nvPr/>
          </p:nvSpPr>
          <p:spPr>
            <a:xfrm>
              <a:off x="2052376" y="1991849"/>
              <a:ext cx="68" cy="244"/>
            </a:xfrm>
            <a:custGeom>
              <a:rect b="b" l="l" r="r" t="t"/>
              <a:pathLst>
                <a:path extrusionOk="0" h="18" w="5">
                  <a:moveTo>
                    <a:pt x="1" y="0"/>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8" name="Google Shape;4758;p57"/>
            <p:cNvSpPr/>
            <p:nvPr/>
          </p:nvSpPr>
          <p:spPr>
            <a:xfrm>
              <a:off x="2047393" y="1963472"/>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59" name="Google Shape;4759;p57"/>
            <p:cNvSpPr/>
            <p:nvPr/>
          </p:nvSpPr>
          <p:spPr>
            <a:xfrm>
              <a:off x="2047773" y="1964612"/>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0" name="Google Shape;4760;p57"/>
            <p:cNvSpPr/>
            <p:nvPr/>
          </p:nvSpPr>
          <p:spPr>
            <a:xfrm>
              <a:off x="2047529" y="1963947"/>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1" name="Google Shape;4761;p57"/>
            <p:cNvSpPr/>
            <p:nvPr/>
          </p:nvSpPr>
          <p:spPr>
            <a:xfrm>
              <a:off x="2047678" y="1964273"/>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2" name="Google Shape;4762;p57"/>
            <p:cNvSpPr/>
            <p:nvPr/>
          </p:nvSpPr>
          <p:spPr>
            <a:xfrm>
              <a:off x="2052281" y="1991224"/>
              <a:ext cx="68" cy="258"/>
            </a:xfrm>
            <a:custGeom>
              <a:rect b="b" l="l" r="r" t="t"/>
              <a:pathLst>
                <a:path extrusionOk="0" h="19" w="5">
                  <a:moveTo>
                    <a:pt x="1" y="1"/>
                  </a:moveTo>
                  <a:cubicBezTo>
                    <a:pt x="1" y="8"/>
                    <a:pt x="1" y="15"/>
                    <a:pt x="4" y="18"/>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3" name="Google Shape;4763;p57"/>
            <p:cNvSpPr/>
            <p:nvPr/>
          </p:nvSpPr>
          <p:spPr>
            <a:xfrm>
              <a:off x="2048153" y="196531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4" name="Google Shape;4764;p57"/>
            <p:cNvSpPr/>
            <p:nvPr/>
          </p:nvSpPr>
          <p:spPr>
            <a:xfrm>
              <a:off x="2048438" y="196565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5" name="Google Shape;4765;p57"/>
            <p:cNvSpPr/>
            <p:nvPr/>
          </p:nvSpPr>
          <p:spPr>
            <a:xfrm>
              <a:off x="2047298" y="1962942"/>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6" name="Google Shape;4766;p57"/>
            <p:cNvSpPr/>
            <p:nvPr/>
          </p:nvSpPr>
          <p:spPr>
            <a:xfrm>
              <a:off x="2052661" y="1993179"/>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7" name="Google Shape;4767;p57"/>
            <p:cNvSpPr/>
            <p:nvPr/>
          </p:nvSpPr>
          <p:spPr>
            <a:xfrm>
              <a:off x="2048574" y="196575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8" name="Google Shape;4768;p57"/>
            <p:cNvSpPr/>
            <p:nvPr/>
          </p:nvSpPr>
          <p:spPr>
            <a:xfrm>
              <a:off x="2052525" y="199251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69" name="Google Shape;4769;p57"/>
            <p:cNvSpPr/>
            <p:nvPr/>
          </p:nvSpPr>
          <p:spPr>
            <a:xfrm>
              <a:off x="2047149" y="1962426"/>
              <a:ext cx="68" cy="204"/>
            </a:xfrm>
            <a:custGeom>
              <a:rect b="b" l="l" r="r" t="t"/>
              <a:pathLst>
                <a:path extrusionOk="0" h="15" w="5">
                  <a:moveTo>
                    <a:pt x="1"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0" name="Google Shape;4770;p57"/>
            <p:cNvSpPr/>
            <p:nvPr/>
          </p:nvSpPr>
          <p:spPr>
            <a:xfrm>
              <a:off x="2052186" y="1990654"/>
              <a:ext cx="68" cy="204"/>
            </a:xfrm>
            <a:custGeom>
              <a:rect b="b" l="l" r="r" t="t"/>
              <a:pathLst>
                <a:path extrusionOk="0" h="15" w="5">
                  <a:moveTo>
                    <a:pt x="1" y="1"/>
                  </a:moveTo>
                  <a:lnTo>
                    <a:pt x="1" y="15"/>
                  </a:ln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1" name="Google Shape;4771;p57"/>
            <p:cNvSpPr/>
            <p:nvPr/>
          </p:nvSpPr>
          <p:spPr>
            <a:xfrm>
              <a:off x="2048248" y="1965468"/>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2" name="Google Shape;4772;p57"/>
            <p:cNvSpPr/>
            <p:nvPr/>
          </p:nvSpPr>
          <p:spPr>
            <a:xfrm>
              <a:off x="2030082" y="197692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3" name="Google Shape;4773;p57"/>
            <p:cNvSpPr/>
            <p:nvPr/>
          </p:nvSpPr>
          <p:spPr>
            <a:xfrm>
              <a:off x="2028520" y="2004014"/>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4" name="Google Shape;4774;p57"/>
            <p:cNvSpPr/>
            <p:nvPr/>
          </p:nvSpPr>
          <p:spPr>
            <a:xfrm>
              <a:off x="2029756" y="1975203"/>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5" name="Google Shape;4775;p57"/>
            <p:cNvSpPr/>
            <p:nvPr/>
          </p:nvSpPr>
          <p:spPr>
            <a:xfrm>
              <a:off x="2028520" y="2002969"/>
              <a:ext cx="14" cy="204"/>
            </a:xfrm>
            <a:custGeom>
              <a:rect b="b" l="l" r="r" t="t"/>
              <a:pathLst>
                <a:path extrusionOk="0" h="15" w="1">
                  <a:moveTo>
                    <a:pt x="0" y="14"/>
                  </a:moveTo>
                  <a:lnTo>
                    <a:pt x="0" y="0"/>
                  </a:lnTo>
                  <a:cubicBezTo>
                    <a:pt x="0"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6" name="Google Shape;4776;p57"/>
            <p:cNvSpPr/>
            <p:nvPr/>
          </p:nvSpPr>
          <p:spPr>
            <a:xfrm>
              <a:off x="2028561" y="2003444"/>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7" name="Google Shape;4777;p57"/>
            <p:cNvSpPr/>
            <p:nvPr/>
          </p:nvSpPr>
          <p:spPr>
            <a:xfrm>
              <a:off x="2028262" y="2002195"/>
              <a:ext cx="81" cy="122"/>
            </a:xfrm>
            <a:custGeom>
              <a:rect b="b" l="l" r="r" t="t"/>
              <a:pathLst>
                <a:path extrusionOk="0" h="9" w="6">
                  <a:moveTo>
                    <a:pt x="1" y="1"/>
                  </a:moveTo>
                  <a:cubicBezTo>
                    <a:pt x="1" y="1"/>
                    <a:pt x="5" y="6"/>
                    <a:pt x="5" y="8"/>
                  </a:cubicBezTo>
                  <a:cubicBezTo>
                    <a:pt x="5" y="5"/>
                    <a:pt x="5" y="1"/>
                    <a:pt x="2" y="1"/>
                  </a:cubicBez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8" name="Google Shape;4778;p57"/>
            <p:cNvSpPr/>
            <p:nvPr/>
          </p:nvSpPr>
          <p:spPr>
            <a:xfrm>
              <a:off x="2028425" y="2002534"/>
              <a:ext cx="54" cy="204"/>
            </a:xfrm>
            <a:custGeom>
              <a:rect b="b" l="l" r="r" t="t"/>
              <a:pathLst>
                <a:path extrusionOk="0" h="15" w="4">
                  <a:moveTo>
                    <a:pt x="0" y="1"/>
                  </a:moveTo>
                  <a:cubicBezTo>
                    <a:pt x="0" y="4"/>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79" name="Google Shape;4779;p57"/>
            <p:cNvSpPr/>
            <p:nvPr/>
          </p:nvSpPr>
          <p:spPr>
            <a:xfrm>
              <a:off x="2030231" y="1977728"/>
              <a:ext cx="54" cy="353"/>
            </a:xfrm>
            <a:custGeom>
              <a:rect b="b" l="l" r="r" t="t"/>
              <a:pathLst>
                <a:path extrusionOk="0" h="26" w="4">
                  <a:moveTo>
                    <a:pt x="4"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0" name="Google Shape;4780;p57"/>
            <p:cNvSpPr/>
            <p:nvPr/>
          </p:nvSpPr>
          <p:spPr>
            <a:xfrm>
              <a:off x="2030747" y="1981530"/>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1" name="Google Shape;4781;p57"/>
            <p:cNvSpPr/>
            <p:nvPr/>
          </p:nvSpPr>
          <p:spPr>
            <a:xfrm>
              <a:off x="2030652" y="1980539"/>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2" name="Google Shape;4782;p57"/>
            <p:cNvSpPr/>
            <p:nvPr/>
          </p:nvSpPr>
          <p:spPr>
            <a:xfrm>
              <a:off x="2030557" y="1979914"/>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3" name="Google Shape;4783;p57"/>
            <p:cNvSpPr/>
            <p:nvPr/>
          </p:nvSpPr>
          <p:spPr>
            <a:xfrm>
              <a:off x="2029281" y="1973397"/>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4" name="Google Shape;4784;p57"/>
            <p:cNvSpPr/>
            <p:nvPr/>
          </p:nvSpPr>
          <p:spPr>
            <a:xfrm>
              <a:off x="2030367" y="1978488"/>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5" name="Google Shape;4785;p57"/>
            <p:cNvSpPr/>
            <p:nvPr/>
          </p:nvSpPr>
          <p:spPr>
            <a:xfrm>
              <a:off x="2029511" y="1974306"/>
              <a:ext cx="109" cy="394"/>
            </a:xfrm>
            <a:custGeom>
              <a:rect b="b" l="l" r="r" t="t"/>
              <a:pathLst>
                <a:path extrusionOk="0" h="29" w="8">
                  <a:moveTo>
                    <a:pt x="8"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6" name="Google Shape;4786;p57"/>
            <p:cNvSpPr/>
            <p:nvPr/>
          </p:nvSpPr>
          <p:spPr>
            <a:xfrm>
              <a:off x="2030706" y="1981109"/>
              <a:ext cx="14" cy="204"/>
            </a:xfrm>
            <a:custGeom>
              <a:rect b="b" l="l" r="r" t="t"/>
              <a:pathLst>
                <a:path extrusionOk="0" h="15" w="1">
                  <a:moveTo>
                    <a:pt x="0" y="14"/>
                  </a:moveTo>
                  <a:lnTo>
                    <a:pt x="0" y="0"/>
                  </a:ln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7" name="Google Shape;4787;p57"/>
            <p:cNvSpPr/>
            <p:nvPr/>
          </p:nvSpPr>
          <p:spPr>
            <a:xfrm>
              <a:off x="2030462" y="1979249"/>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8" name="Google Shape;4788;p57"/>
            <p:cNvSpPr/>
            <p:nvPr/>
          </p:nvSpPr>
          <p:spPr>
            <a:xfrm>
              <a:off x="2028425" y="2004666"/>
              <a:ext cx="54" cy="177"/>
            </a:xfrm>
            <a:custGeom>
              <a:rect b="b" l="l" r="r" t="t"/>
              <a:pathLst>
                <a:path extrusionOk="0" h="13" w="4">
                  <a:moveTo>
                    <a:pt x="1" y="1"/>
                  </a:moveTo>
                  <a:cubicBezTo>
                    <a:pt x="1" y="1"/>
                    <a:pt x="0" y="1"/>
                    <a:pt x="0" y="2"/>
                  </a:cubicBezTo>
                  <a:lnTo>
                    <a:pt x="0" y="12"/>
                  </a:lnTo>
                  <a:cubicBezTo>
                    <a:pt x="3" y="9"/>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89" name="Google Shape;4789;p57"/>
            <p:cNvSpPr/>
            <p:nvPr/>
          </p:nvSpPr>
          <p:spPr>
            <a:xfrm>
              <a:off x="2028995" y="1972541"/>
              <a:ext cx="109" cy="394"/>
            </a:xfrm>
            <a:custGeom>
              <a:rect b="b" l="l" r="r" t="t"/>
              <a:pathLst>
                <a:path extrusionOk="0" h="29" w="8">
                  <a:moveTo>
                    <a:pt x="7"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0" name="Google Shape;4790;p57"/>
            <p:cNvSpPr/>
            <p:nvPr/>
          </p:nvSpPr>
          <p:spPr>
            <a:xfrm>
              <a:off x="2029892" y="1976072"/>
              <a:ext cx="109" cy="339"/>
            </a:xfrm>
            <a:custGeom>
              <a:rect b="b" l="l" r="r" t="t"/>
              <a:pathLst>
                <a:path extrusionOk="0" h="25" w="8">
                  <a:moveTo>
                    <a:pt x="8"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1" name="Google Shape;4791;p57"/>
            <p:cNvSpPr/>
            <p:nvPr/>
          </p:nvSpPr>
          <p:spPr>
            <a:xfrm>
              <a:off x="2028425" y="1970885"/>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2" name="Google Shape;4792;p57"/>
            <p:cNvSpPr/>
            <p:nvPr/>
          </p:nvSpPr>
          <p:spPr>
            <a:xfrm>
              <a:off x="2025044" y="1994320"/>
              <a:ext cx="3055" cy="7563"/>
            </a:xfrm>
            <a:custGeom>
              <a:rect b="b" l="l" r="r" t="t"/>
              <a:pathLst>
                <a:path extrusionOk="0" h="557" w="225">
                  <a:moveTo>
                    <a:pt x="225" y="557"/>
                  </a:moveTo>
                  <a:cubicBezTo>
                    <a:pt x="151" y="459"/>
                    <a:pt x="1" y="67"/>
                    <a:pt x="8" y="0"/>
                  </a:cubicBezTo>
                  <a:cubicBezTo>
                    <a:pt x="1" y="67"/>
                    <a:pt x="151" y="459"/>
                    <a:pt x="225" y="5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3" name="Google Shape;4793;p57"/>
            <p:cNvSpPr/>
            <p:nvPr/>
          </p:nvSpPr>
          <p:spPr>
            <a:xfrm>
              <a:off x="2028710" y="1971686"/>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4" name="Google Shape;4794;p57"/>
            <p:cNvSpPr/>
            <p:nvPr/>
          </p:nvSpPr>
          <p:spPr>
            <a:xfrm>
              <a:off x="1936777" y="1949351"/>
              <a:ext cx="53305" cy="39619"/>
            </a:xfrm>
            <a:custGeom>
              <a:rect b="b" l="l" r="r" t="t"/>
              <a:pathLst>
                <a:path extrusionOk="0" h="2918" w="3926">
                  <a:moveTo>
                    <a:pt x="750" y="1"/>
                  </a:moveTo>
                  <a:lnTo>
                    <a:pt x="747" y="71"/>
                  </a:lnTo>
                  <a:lnTo>
                    <a:pt x="736" y="67"/>
                  </a:lnTo>
                  <a:cubicBezTo>
                    <a:pt x="736" y="71"/>
                    <a:pt x="732" y="78"/>
                    <a:pt x="732" y="81"/>
                  </a:cubicBezTo>
                  <a:cubicBezTo>
                    <a:pt x="729" y="88"/>
                    <a:pt x="725" y="95"/>
                    <a:pt x="722" y="102"/>
                  </a:cubicBezTo>
                  <a:cubicBezTo>
                    <a:pt x="722" y="109"/>
                    <a:pt x="718" y="116"/>
                    <a:pt x="715" y="120"/>
                  </a:cubicBezTo>
                  <a:cubicBezTo>
                    <a:pt x="711" y="127"/>
                    <a:pt x="708" y="130"/>
                    <a:pt x="704" y="137"/>
                  </a:cubicBezTo>
                  <a:cubicBezTo>
                    <a:pt x="701" y="144"/>
                    <a:pt x="697" y="148"/>
                    <a:pt x="694" y="155"/>
                  </a:cubicBezTo>
                  <a:cubicBezTo>
                    <a:pt x="690" y="158"/>
                    <a:pt x="687" y="165"/>
                    <a:pt x="683" y="169"/>
                  </a:cubicBezTo>
                  <a:cubicBezTo>
                    <a:pt x="680" y="172"/>
                    <a:pt x="676" y="179"/>
                    <a:pt x="669" y="183"/>
                  </a:cubicBezTo>
                  <a:cubicBezTo>
                    <a:pt x="666" y="190"/>
                    <a:pt x="662" y="193"/>
                    <a:pt x="659" y="197"/>
                  </a:cubicBezTo>
                  <a:cubicBezTo>
                    <a:pt x="652" y="200"/>
                    <a:pt x="645" y="207"/>
                    <a:pt x="638" y="211"/>
                  </a:cubicBezTo>
                  <a:lnTo>
                    <a:pt x="627" y="218"/>
                  </a:lnTo>
                  <a:cubicBezTo>
                    <a:pt x="617" y="225"/>
                    <a:pt x="603" y="232"/>
                    <a:pt x="592" y="235"/>
                  </a:cubicBezTo>
                  <a:lnTo>
                    <a:pt x="582" y="239"/>
                  </a:lnTo>
                  <a:cubicBezTo>
                    <a:pt x="592" y="270"/>
                    <a:pt x="610" y="298"/>
                    <a:pt x="627" y="326"/>
                  </a:cubicBezTo>
                  <a:cubicBezTo>
                    <a:pt x="652" y="354"/>
                    <a:pt x="666" y="393"/>
                    <a:pt x="669" y="428"/>
                  </a:cubicBezTo>
                  <a:cubicBezTo>
                    <a:pt x="666" y="480"/>
                    <a:pt x="638" y="522"/>
                    <a:pt x="592" y="547"/>
                  </a:cubicBezTo>
                  <a:cubicBezTo>
                    <a:pt x="554" y="574"/>
                    <a:pt x="509" y="588"/>
                    <a:pt x="463" y="588"/>
                  </a:cubicBezTo>
                  <a:cubicBezTo>
                    <a:pt x="438" y="588"/>
                    <a:pt x="413" y="583"/>
                    <a:pt x="389" y="575"/>
                  </a:cubicBezTo>
                  <a:cubicBezTo>
                    <a:pt x="337" y="575"/>
                    <a:pt x="179" y="697"/>
                    <a:pt x="102" y="757"/>
                  </a:cubicBezTo>
                  <a:cubicBezTo>
                    <a:pt x="71" y="785"/>
                    <a:pt x="39" y="809"/>
                    <a:pt x="11" y="827"/>
                  </a:cubicBezTo>
                  <a:lnTo>
                    <a:pt x="1" y="834"/>
                  </a:lnTo>
                  <a:cubicBezTo>
                    <a:pt x="53" y="890"/>
                    <a:pt x="99" y="956"/>
                    <a:pt x="137" y="1026"/>
                  </a:cubicBezTo>
                  <a:cubicBezTo>
                    <a:pt x="183" y="1121"/>
                    <a:pt x="249" y="1201"/>
                    <a:pt x="333" y="1264"/>
                  </a:cubicBezTo>
                  <a:cubicBezTo>
                    <a:pt x="540" y="1415"/>
                    <a:pt x="771" y="1600"/>
                    <a:pt x="932" y="1884"/>
                  </a:cubicBezTo>
                  <a:lnTo>
                    <a:pt x="957" y="1863"/>
                  </a:lnTo>
                  <a:lnTo>
                    <a:pt x="974" y="1845"/>
                  </a:lnTo>
                  <a:lnTo>
                    <a:pt x="1009" y="1814"/>
                  </a:lnTo>
                  <a:lnTo>
                    <a:pt x="1027" y="1800"/>
                  </a:lnTo>
                  <a:lnTo>
                    <a:pt x="1051" y="1775"/>
                  </a:lnTo>
                  <a:lnTo>
                    <a:pt x="1069" y="1761"/>
                  </a:lnTo>
                  <a:lnTo>
                    <a:pt x="1083" y="1744"/>
                  </a:lnTo>
                  <a:lnTo>
                    <a:pt x="1097" y="1730"/>
                  </a:lnTo>
                  <a:lnTo>
                    <a:pt x="1111" y="1716"/>
                  </a:lnTo>
                  <a:lnTo>
                    <a:pt x="1125" y="1702"/>
                  </a:lnTo>
                  <a:lnTo>
                    <a:pt x="1135" y="1691"/>
                  </a:lnTo>
                  <a:lnTo>
                    <a:pt x="1146" y="1681"/>
                  </a:lnTo>
                  <a:lnTo>
                    <a:pt x="1156" y="1670"/>
                  </a:lnTo>
                  <a:lnTo>
                    <a:pt x="1163" y="1660"/>
                  </a:lnTo>
                  <a:lnTo>
                    <a:pt x="1174" y="1649"/>
                  </a:lnTo>
                  <a:lnTo>
                    <a:pt x="1181" y="1639"/>
                  </a:lnTo>
                  <a:lnTo>
                    <a:pt x="1184" y="1632"/>
                  </a:lnTo>
                  <a:lnTo>
                    <a:pt x="1191" y="1625"/>
                  </a:lnTo>
                  <a:lnTo>
                    <a:pt x="1195" y="1618"/>
                  </a:lnTo>
                  <a:lnTo>
                    <a:pt x="1202" y="1611"/>
                  </a:lnTo>
                  <a:lnTo>
                    <a:pt x="1205" y="1607"/>
                  </a:lnTo>
                  <a:lnTo>
                    <a:pt x="1209" y="1600"/>
                  </a:lnTo>
                  <a:lnTo>
                    <a:pt x="1209" y="1597"/>
                  </a:lnTo>
                  <a:lnTo>
                    <a:pt x="1212" y="1590"/>
                  </a:lnTo>
                  <a:lnTo>
                    <a:pt x="1212" y="1583"/>
                  </a:lnTo>
                  <a:cubicBezTo>
                    <a:pt x="1216" y="1579"/>
                    <a:pt x="1216" y="1576"/>
                    <a:pt x="1216" y="1572"/>
                  </a:cubicBezTo>
                  <a:cubicBezTo>
                    <a:pt x="1216" y="1527"/>
                    <a:pt x="1237" y="1481"/>
                    <a:pt x="1275" y="1453"/>
                  </a:cubicBezTo>
                  <a:cubicBezTo>
                    <a:pt x="1303" y="1432"/>
                    <a:pt x="1335" y="1424"/>
                    <a:pt x="1368" y="1424"/>
                  </a:cubicBezTo>
                  <a:cubicBezTo>
                    <a:pt x="1406" y="1424"/>
                    <a:pt x="1446" y="1434"/>
                    <a:pt x="1489" y="1443"/>
                  </a:cubicBezTo>
                  <a:lnTo>
                    <a:pt x="1548" y="1453"/>
                  </a:lnTo>
                  <a:cubicBezTo>
                    <a:pt x="1557" y="1455"/>
                    <a:pt x="1567" y="1456"/>
                    <a:pt x="1577" y="1456"/>
                  </a:cubicBezTo>
                  <a:cubicBezTo>
                    <a:pt x="1628" y="1456"/>
                    <a:pt x="1690" y="1435"/>
                    <a:pt x="1751" y="1415"/>
                  </a:cubicBezTo>
                  <a:cubicBezTo>
                    <a:pt x="1814" y="1390"/>
                    <a:pt x="1881" y="1373"/>
                    <a:pt x="1947" y="1369"/>
                  </a:cubicBezTo>
                  <a:cubicBezTo>
                    <a:pt x="2119" y="1369"/>
                    <a:pt x="2448" y="1838"/>
                    <a:pt x="2448" y="1982"/>
                  </a:cubicBezTo>
                  <a:lnTo>
                    <a:pt x="2448" y="2021"/>
                  </a:lnTo>
                  <a:lnTo>
                    <a:pt x="2448" y="2035"/>
                  </a:lnTo>
                  <a:lnTo>
                    <a:pt x="2448" y="2059"/>
                  </a:lnTo>
                  <a:lnTo>
                    <a:pt x="2448" y="2077"/>
                  </a:lnTo>
                  <a:lnTo>
                    <a:pt x="2448" y="2094"/>
                  </a:lnTo>
                  <a:cubicBezTo>
                    <a:pt x="2448" y="2101"/>
                    <a:pt x="2448" y="2108"/>
                    <a:pt x="2451" y="2115"/>
                  </a:cubicBezTo>
                  <a:cubicBezTo>
                    <a:pt x="2455" y="2122"/>
                    <a:pt x="2451" y="2126"/>
                    <a:pt x="2455" y="2133"/>
                  </a:cubicBezTo>
                  <a:cubicBezTo>
                    <a:pt x="2458" y="2140"/>
                    <a:pt x="2458" y="2147"/>
                    <a:pt x="2458" y="2154"/>
                  </a:cubicBezTo>
                  <a:cubicBezTo>
                    <a:pt x="2462" y="2161"/>
                    <a:pt x="2458" y="2164"/>
                    <a:pt x="2462" y="2168"/>
                  </a:cubicBezTo>
                  <a:cubicBezTo>
                    <a:pt x="2465" y="2175"/>
                    <a:pt x="2465" y="2182"/>
                    <a:pt x="2469" y="2189"/>
                  </a:cubicBezTo>
                  <a:cubicBezTo>
                    <a:pt x="2472" y="2196"/>
                    <a:pt x="2472" y="2199"/>
                    <a:pt x="2472" y="2206"/>
                  </a:cubicBezTo>
                  <a:cubicBezTo>
                    <a:pt x="2476" y="2210"/>
                    <a:pt x="2479" y="2220"/>
                    <a:pt x="2483" y="2224"/>
                  </a:cubicBezTo>
                  <a:cubicBezTo>
                    <a:pt x="2486" y="2231"/>
                    <a:pt x="2486" y="2234"/>
                    <a:pt x="2486" y="2241"/>
                  </a:cubicBezTo>
                  <a:cubicBezTo>
                    <a:pt x="2490" y="2245"/>
                    <a:pt x="2493" y="2252"/>
                    <a:pt x="2497" y="2259"/>
                  </a:cubicBezTo>
                  <a:cubicBezTo>
                    <a:pt x="2500" y="2266"/>
                    <a:pt x="2504" y="2269"/>
                    <a:pt x="2507" y="2273"/>
                  </a:cubicBezTo>
                  <a:lnTo>
                    <a:pt x="2577" y="2259"/>
                  </a:lnTo>
                  <a:lnTo>
                    <a:pt x="2584" y="2259"/>
                  </a:lnTo>
                  <a:cubicBezTo>
                    <a:pt x="2640" y="2248"/>
                    <a:pt x="2696" y="2238"/>
                    <a:pt x="2742" y="2231"/>
                  </a:cubicBezTo>
                  <a:lnTo>
                    <a:pt x="2745" y="2231"/>
                  </a:lnTo>
                  <a:lnTo>
                    <a:pt x="2784" y="2224"/>
                  </a:lnTo>
                  <a:lnTo>
                    <a:pt x="2791" y="2224"/>
                  </a:lnTo>
                  <a:lnTo>
                    <a:pt x="2823" y="2220"/>
                  </a:lnTo>
                  <a:lnTo>
                    <a:pt x="2830" y="2220"/>
                  </a:lnTo>
                  <a:lnTo>
                    <a:pt x="2854" y="2217"/>
                  </a:lnTo>
                  <a:lnTo>
                    <a:pt x="2879" y="2217"/>
                  </a:lnTo>
                  <a:cubicBezTo>
                    <a:pt x="2910" y="2217"/>
                    <a:pt x="2942" y="2234"/>
                    <a:pt x="2963" y="2259"/>
                  </a:cubicBezTo>
                  <a:cubicBezTo>
                    <a:pt x="3033" y="2343"/>
                    <a:pt x="3120" y="2584"/>
                    <a:pt x="3099" y="2756"/>
                  </a:cubicBezTo>
                  <a:cubicBezTo>
                    <a:pt x="3089" y="2822"/>
                    <a:pt x="3127" y="2885"/>
                    <a:pt x="3187" y="2913"/>
                  </a:cubicBezTo>
                  <a:cubicBezTo>
                    <a:pt x="3196" y="2917"/>
                    <a:pt x="3204" y="2918"/>
                    <a:pt x="3210" y="2918"/>
                  </a:cubicBezTo>
                  <a:cubicBezTo>
                    <a:pt x="3231" y="2918"/>
                    <a:pt x="3240" y="2905"/>
                    <a:pt x="3243" y="2899"/>
                  </a:cubicBezTo>
                  <a:cubicBezTo>
                    <a:pt x="3342" y="2758"/>
                    <a:pt x="3406" y="2670"/>
                    <a:pt x="3479" y="2670"/>
                  </a:cubicBezTo>
                  <a:cubicBezTo>
                    <a:pt x="3485" y="2670"/>
                    <a:pt x="3492" y="2670"/>
                    <a:pt x="3498" y="2672"/>
                  </a:cubicBezTo>
                  <a:cubicBezTo>
                    <a:pt x="3540" y="2679"/>
                    <a:pt x="3568" y="2710"/>
                    <a:pt x="3575" y="2752"/>
                  </a:cubicBezTo>
                  <a:lnTo>
                    <a:pt x="3579" y="2756"/>
                  </a:lnTo>
                  <a:lnTo>
                    <a:pt x="3582" y="2756"/>
                  </a:lnTo>
                  <a:lnTo>
                    <a:pt x="3589" y="2759"/>
                  </a:lnTo>
                  <a:cubicBezTo>
                    <a:pt x="3607" y="2738"/>
                    <a:pt x="3628" y="2717"/>
                    <a:pt x="3649" y="2700"/>
                  </a:cubicBezTo>
                  <a:cubicBezTo>
                    <a:pt x="3670" y="2682"/>
                    <a:pt x="3691" y="2665"/>
                    <a:pt x="3708" y="2644"/>
                  </a:cubicBezTo>
                  <a:cubicBezTo>
                    <a:pt x="3715" y="2630"/>
                    <a:pt x="3708" y="2609"/>
                    <a:pt x="3680" y="2556"/>
                  </a:cubicBezTo>
                  <a:cubicBezTo>
                    <a:pt x="3649" y="2497"/>
                    <a:pt x="3607" y="2416"/>
                    <a:pt x="3652" y="2325"/>
                  </a:cubicBezTo>
                  <a:cubicBezTo>
                    <a:pt x="3685" y="2261"/>
                    <a:pt x="3731" y="2245"/>
                    <a:pt x="3772" y="2245"/>
                  </a:cubicBezTo>
                  <a:cubicBezTo>
                    <a:pt x="3807" y="2245"/>
                    <a:pt x="3838" y="2256"/>
                    <a:pt x="3859" y="2262"/>
                  </a:cubicBezTo>
                  <a:cubicBezTo>
                    <a:pt x="3887" y="2273"/>
                    <a:pt x="3900" y="2277"/>
                    <a:pt x="3908" y="2277"/>
                  </a:cubicBezTo>
                  <a:cubicBezTo>
                    <a:pt x="3913" y="2277"/>
                    <a:pt x="3916" y="2275"/>
                    <a:pt x="3918" y="2273"/>
                  </a:cubicBezTo>
                  <a:cubicBezTo>
                    <a:pt x="3925" y="2262"/>
                    <a:pt x="3880" y="2171"/>
                    <a:pt x="3862" y="2143"/>
                  </a:cubicBezTo>
                  <a:cubicBezTo>
                    <a:pt x="3824" y="2077"/>
                    <a:pt x="3785" y="2017"/>
                    <a:pt x="3806" y="1958"/>
                  </a:cubicBezTo>
                  <a:cubicBezTo>
                    <a:pt x="3827" y="1891"/>
                    <a:pt x="3799" y="1817"/>
                    <a:pt x="3740" y="1782"/>
                  </a:cubicBezTo>
                  <a:cubicBezTo>
                    <a:pt x="3733" y="1779"/>
                    <a:pt x="3726" y="1772"/>
                    <a:pt x="3719" y="1768"/>
                  </a:cubicBezTo>
                  <a:lnTo>
                    <a:pt x="3712" y="1761"/>
                  </a:lnTo>
                  <a:cubicBezTo>
                    <a:pt x="3708" y="1758"/>
                    <a:pt x="3701" y="1754"/>
                    <a:pt x="3698" y="1751"/>
                  </a:cubicBezTo>
                  <a:cubicBezTo>
                    <a:pt x="3698" y="1747"/>
                    <a:pt x="3694" y="1744"/>
                    <a:pt x="3694" y="1740"/>
                  </a:cubicBezTo>
                  <a:cubicBezTo>
                    <a:pt x="3691" y="1737"/>
                    <a:pt x="3687" y="1733"/>
                    <a:pt x="3684" y="1730"/>
                  </a:cubicBezTo>
                  <a:cubicBezTo>
                    <a:pt x="3684" y="1726"/>
                    <a:pt x="3680" y="1723"/>
                    <a:pt x="3680" y="1719"/>
                  </a:cubicBezTo>
                  <a:cubicBezTo>
                    <a:pt x="3677" y="1716"/>
                    <a:pt x="3677" y="1709"/>
                    <a:pt x="3673" y="1705"/>
                  </a:cubicBezTo>
                  <a:cubicBezTo>
                    <a:pt x="3670" y="1702"/>
                    <a:pt x="3670" y="1698"/>
                    <a:pt x="3670" y="1695"/>
                  </a:cubicBezTo>
                  <a:cubicBezTo>
                    <a:pt x="3666" y="1691"/>
                    <a:pt x="3666" y="1684"/>
                    <a:pt x="3666" y="1681"/>
                  </a:cubicBezTo>
                  <a:cubicBezTo>
                    <a:pt x="3663" y="1674"/>
                    <a:pt x="3666" y="1670"/>
                    <a:pt x="3663" y="1667"/>
                  </a:cubicBezTo>
                  <a:cubicBezTo>
                    <a:pt x="3659" y="1663"/>
                    <a:pt x="3663" y="1656"/>
                    <a:pt x="3659" y="1653"/>
                  </a:cubicBezTo>
                  <a:cubicBezTo>
                    <a:pt x="3656" y="1646"/>
                    <a:pt x="3659" y="1642"/>
                    <a:pt x="3659" y="1639"/>
                  </a:cubicBezTo>
                  <a:lnTo>
                    <a:pt x="3659" y="1621"/>
                  </a:lnTo>
                  <a:lnTo>
                    <a:pt x="3659" y="1607"/>
                  </a:lnTo>
                  <a:lnTo>
                    <a:pt x="3659" y="1590"/>
                  </a:lnTo>
                  <a:lnTo>
                    <a:pt x="3659" y="1576"/>
                  </a:lnTo>
                  <a:lnTo>
                    <a:pt x="3659" y="1558"/>
                  </a:lnTo>
                  <a:lnTo>
                    <a:pt x="3659" y="1541"/>
                  </a:lnTo>
                  <a:lnTo>
                    <a:pt x="3659" y="1523"/>
                  </a:lnTo>
                  <a:lnTo>
                    <a:pt x="3659" y="1506"/>
                  </a:lnTo>
                  <a:cubicBezTo>
                    <a:pt x="3659" y="1502"/>
                    <a:pt x="3659" y="1495"/>
                    <a:pt x="3663" y="1488"/>
                  </a:cubicBezTo>
                  <a:lnTo>
                    <a:pt x="3663" y="1471"/>
                  </a:lnTo>
                  <a:lnTo>
                    <a:pt x="3666" y="1453"/>
                  </a:lnTo>
                  <a:lnTo>
                    <a:pt x="3670" y="1432"/>
                  </a:lnTo>
                  <a:lnTo>
                    <a:pt x="3673" y="1415"/>
                  </a:lnTo>
                  <a:lnTo>
                    <a:pt x="3677" y="1397"/>
                  </a:lnTo>
                  <a:lnTo>
                    <a:pt x="3680" y="1376"/>
                  </a:lnTo>
                  <a:lnTo>
                    <a:pt x="3684" y="1359"/>
                  </a:lnTo>
                  <a:lnTo>
                    <a:pt x="3691" y="1338"/>
                  </a:lnTo>
                  <a:lnTo>
                    <a:pt x="3694" y="1320"/>
                  </a:lnTo>
                  <a:lnTo>
                    <a:pt x="3694" y="1313"/>
                  </a:lnTo>
                  <a:cubicBezTo>
                    <a:pt x="3673" y="1292"/>
                    <a:pt x="3656" y="1271"/>
                    <a:pt x="3638" y="1250"/>
                  </a:cubicBezTo>
                  <a:cubicBezTo>
                    <a:pt x="3610" y="1194"/>
                    <a:pt x="3593" y="1131"/>
                    <a:pt x="3589" y="1068"/>
                  </a:cubicBezTo>
                  <a:cubicBezTo>
                    <a:pt x="3586" y="1037"/>
                    <a:pt x="3579" y="1002"/>
                    <a:pt x="3565" y="970"/>
                  </a:cubicBezTo>
                  <a:cubicBezTo>
                    <a:pt x="3562" y="970"/>
                    <a:pt x="3560" y="970"/>
                    <a:pt x="3558" y="970"/>
                  </a:cubicBezTo>
                  <a:cubicBezTo>
                    <a:pt x="3490" y="970"/>
                    <a:pt x="3431" y="922"/>
                    <a:pt x="3421" y="851"/>
                  </a:cubicBezTo>
                  <a:cubicBezTo>
                    <a:pt x="3421" y="844"/>
                    <a:pt x="3421" y="837"/>
                    <a:pt x="3421" y="830"/>
                  </a:cubicBezTo>
                  <a:cubicBezTo>
                    <a:pt x="3421" y="774"/>
                    <a:pt x="3446" y="718"/>
                    <a:pt x="3488" y="683"/>
                  </a:cubicBezTo>
                  <a:lnTo>
                    <a:pt x="3470" y="666"/>
                  </a:lnTo>
                  <a:cubicBezTo>
                    <a:pt x="3397" y="613"/>
                    <a:pt x="3306" y="543"/>
                    <a:pt x="3306" y="452"/>
                  </a:cubicBezTo>
                  <a:cubicBezTo>
                    <a:pt x="3306" y="372"/>
                    <a:pt x="3201" y="169"/>
                    <a:pt x="3152" y="120"/>
                  </a:cubicBezTo>
                  <a:cubicBezTo>
                    <a:pt x="3110" y="151"/>
                    <a:pt x="3071" y="183"/>
                    <a:pt x="3033" y="221"/>
                  </a:cubicBezTo>
                  <a:cubicBezTo>
                    <a:pt x="2921" y="326"/>
                    <a:pt x="2844" y="389"/>
                    <a:pt x="2773" y="389"/>
                  </a:cubicBezTo>
                  <a:cubicBezTo>
                    <a:pt x="2721" y="382"/>
                    <a:pt x="2668" y="365"/>
                    <a:pt x="2623" y="340"/>
                  </a:cubicBezTo>
                  <a:cubicBezTo>
                    <a:pt x="2581" y="319"/>
                    <a:pt x="2523" y="293"/>
                    <a:pt x="2492" y="293"/>
                  </a:cubicBezTo>
                  <a:cubicBezTo>
                    <a:pt x="2487" y="293"/>
                    <a:pt x="2483" y="293"/>
                    <a:pt x="2479" y="295"/>
                  </a:cubicBezTo>
                  <a:cubicBezTo>
                    <a:pt x="2472" y="298"/>
                    <a:pt x="2465" y="309"/>
                    <a:pt x="2462" y="316"/>
                  </a:cubicBezTo>
                  <a:cubicBezTo>
                    <a:pt x="2448" y="354"/>
                    <a:pt x="2420" y="386"/>
                    <a:pt x="2381" y="403"/>
                  </a:cubicBezTo>
                  <a:cubicBezTo>
                    <a:pt x="2363" y="410"/>
                    <a:pt x="2345" y="413"/>
                    <a:pt x="2326" y="413"/>
                  </a:cubicBezTo>
                  <a:cubicBezTo>
                    <a:pt x="2293" y="413"/>
                    <a:pt x="2260" y="403"/>
                    <a:pt x="2231" y="386"/>
                  </a:cubicBezTo>
                  <a:cubicBezTo>
                    <a:pt x="2196" y="371"/>
                    <a:pt x="2178" y="365"/>
                    <a:pt x="2167" y="365"/>
                  </a:cubicBezTo>
                  <a:cubicBezTo>
                    <a:pt x="2156" y="365"/>
                    <a:pt x="2152" y="370"/>
                    <a:pt x="2147" y="379"/>
                  </a:cubicBezTo>
                  <a:cubicBezTo>
                    <a:pt x="2125" y="416"/>
                    <a:pt x="2081" y="439"/>
                    <a:pt x="2038" y="439"/>
                  </a:cubicBezTo>
                  <a:cubicBezTo>
                    <a:pt x="2032" y="439"/>
                    <a:pt x="2026" y="439"/>
                    <a:pt x="2021" y="438"/>
                  </a:cubicBezTo>
                  <a:cubicBezTo>
                    <a:pt x="1926" y="417"/>
                    <a:pt x="1884" y="270"/>
                    <a:pt x="1870" y="211"/>
                  </a:cubicBezTo>
                  <a:lnTo>
                    <a:pt x="1870" y="200"/>
                  </a:lnTo>
                  <a:lnTo>
                    <a:pt x="1870" y="197"/>
                  </a:lnTo>
                  <a:lnTo>
                    <a:pt x="1863" y="197"/>
                  </a:lnTo>
                  <a:lnTo>
                    <a:pt x="1835" y="204"/>
                  </a:lnTo>
                  <a:lnTo>
                    <a:pt x="1814" y="211"/>
                  </a:lnTo>
                  <a:lnTo>
                    <a:pt x="1776" y="218"/>
                  </a:lnTo>
                  <a:lnTo>
                    <a:pt x="1744" y="221"/>
                  </a:lnTo>
                  <a:lnTo>
                    <a:pt x="1716" y="228"/>
                  </a:lnTo>
                  <a:lnTo>
                    <a:pt x="1688" y="228"/>
                  </a:lnTo>
                  <a:lnTo>
                    <a:pt x="1664" y="232"/>
                  </a:lnTo>
                  <a:lnTo>
                    <a:pt x="1636" y="235"/>
                  </a:lnTo>
                  <a:lnTo>
                    <a:pt x="1447" y="235"/>
                  </a:lnTo>
                  <a:lnTo>
                    <a:pt x="1398" y="232"/>
                  </a:lnTo>
                  <a:lnTo>
                    <a:pt x="1384" y="232"/>
                  </a:lnTo>
                  <a:cubicBezTo>
                    <a:pt x="1342" y="228"/>
                    <a:pt x="1303" y="225"/>
                    <a:pt x="1268" y="218"/>
                  </a:cubicBezTo>
                  <a:lnTo>
                    <a:pt x="1254" y="218"/>
                  </a:lnTo>
                  <a:lnTo>
                    <a:pt x="1216" y="211"/>
                  </a:lnTo>
                  <a:lnTo>
                    <a:pt x="1202" y="207"/>
                  </a:lnTo>
                  <a:lnTo>
                    <a:pt x="1170" y="200"/>
                  </a:lnTo>
                  <a:lnTo>
                    <a:pt x="1156" y="197"/>
                  </a:lnTo>
                  <a:lnTo>
                    <a:pt x="1128" y="186"/>
                  </a:lnTo>
                  <a:lnTo>
                    <a:pt x="1118" y="183"/>
                  </a:lnTo>
                  <a:cubicBezTo>
                    <a:pt x="1107" y="179"/>
                    <a:pt x="1097" y="172"/>
                    <a:pt x="1086" y="169"/>
                  </a:cubicBezTo>
                  <a:cubicBezTo>
                    <a:pt x="1055" y="155"/>
                    <a:pt x="1030" y="130"/>
                    <a:pt x="1016" y="99"/>
                  </a:cubicBezTo>
                  <a:cubicBezTo>
                    <a:pt x="1013" y="95"/>
                    <a:pt x="1009" y="92"/>
                    <a:pt x="1002" y="88"/>
                  </a:cubicBezTo>
                  <a:cubicBezTo>
                    <a:pt x="925" y="46"/>
                    <a:pt x="838" y="18"/>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5" name="Google Shape;4795;p57"/>
            <p:cNvSpPr/>
            <p:nvPr/>
          </p:nvSpPr>
          <p:spPr>
            <a:xfrm>
              <a:off x="1956464" y="19525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6" name="Google Shape;4796;p57"/>
            <p:cNvSpPr/>
            <p:nvPr/>
          </p:nvSpPr>
          <p:spPr>
            <a:xfrm>
              <a:off x="1957510" y="195258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7" name="Google Shape;4797;p57"/>
            <p:cNvSpPr/>
            <p:nvPr/>
          </p:nvSpPr>
          <p:spPr>
            <a:xfrm>
              <a:off x="1953898" y="1952352"/>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8" name="Google Shape;4798;p57"/>
            <p:cNvSpPr/>
            <p:nvPr/>
          </p:nvSpPr>
          <p:spPr>
            <a:xfrm>
              <a:off x="1953138" y="1952162"/>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799" name="Google Shape;4799;p57"/>
            <p:cNvSpPr/>
            <p:nvPr/>
          </p:nvSpPr>
          <p:spPr>
            <a:xfrm>
              <a:off x="1951997" y="1951822"/>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0" name="Google Shape;4800;p57"/>
            <p:cNvSpPr/>
            <p:nvPr/>
          </p:nvSpPr>
          <p:spPr>
            <a:xfrm>
              <a:off x="1952513" y="1952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1" name="Google Shape;4801;p57"/>
            <p:cNvSpPr/>
            <p:nvPr/>
          </p:nvSpPr>
          <p:spPr>
            <a:xfrm>
              <a:off x="1955650" y="1952542"/>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2" name="Google Shape;4802;p57"/>
            <p:cNvSpPr/>
            <p:nvPr/>
          </p:nvSpPr>
          <p:spPr>
            <a:xfrm>
              <a:off x="1958026" y="195258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3" name="Google Shape;4803;p57"/>
            <p:cNvSpPr/>
            <p:nvPr/>
          </p:nvSpPr>
          <p:spPr>
            <a:xfrm>
              <a:off x="1958745" y="1952542"/>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4" name="Google Shape;4804;p57"/>
            <p:cNvSpPr/>
            <p:nvPr/>
          </p:nvSpPr>
          <p:spPr>
            <a:xfrm>
              <a:off x="1960972" y="1952202"/>
              <a:ext cx="543" cy="109"/>
            </a:xfrm>
            <a:custGeom>
              <a:rect b="b" l="l" r="r" t="t"/>
              <a:pathLst>
                <a:path extrusionOk="0" h="8" w="40">
                  <a:moveTo>
                    <a:pt x="39"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5" name="Google Shape;4805;p57"/>
            <p:cNvSpPr/>
            <p:nvPr/>
          </p:nvSpPr>
          <p:spPr>
            <a:xfrm>
              <a:off x="1959451" y="1952487"/>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6" name="Google Shape;4806;p57"/>
            <p:cNvSpPr/>
            <p:nvPr/>
          </p:nvSpPr>
          <p:spPr>
            <a:xfrm>
              <a:off x="1960171" y="1952392"/>
              <a:ext cx="394" cy="68"/>
            </a:xfrm>
            <a:custGeom>
              <a:rect b="b" l="l" r="r" t="t"/>
              <a:pathLst>
                <a:path extrusionOk="0" h="5" w="29">
                  <a:moveTo>
                    <a:pt x="2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7" name="Google Shape;4807;p57"/>
            <p:cNvSpPr/>
            <p:nvPr/>
          </p:nvSpPr>
          <p:spPr>
            <a:xfrm>
              <a:off x="1961732" y="1952067"/>
              <a:ext cx="448" cy="109"/>
            </a:xfrm>
            <a:custGeom>
              <a:rect b="b" l="l" r="r" t="t"/>
              <a:pathLst>
                <a:path extrusionOk="0" h="8" w="33">
                  <a:moveTo>
                    <a:pt x="3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8" name="Google Shape;4808;p57"/>
            <p:cNvSpPr/>
            <p:nvPr/>
          </p:nvSpPr>
          <p:spPr>
            <a:xfrm>
              <a:off x="1946865" y="1949351"/>
              <a:ext cx="190" cy="964"/>
            </a:xfrm>
            <a:custGeom>
              <a:rect b="b" l="l" r="r" t="t"/>
              <a:pathLst>
                <a:path extrusionOk="0" h="71" w="14">
                  <a:moveTo>
                    <a:pt x="14" y="1"/>
                  </a:moveTo>
                  <a:lnTo>
                    <a:pt x="14" y="3"/>
                  </a:lnTo>
                  <a:lnTo>
                    <a:pt x="14" y="3"/>
                  </a:lnTo>
                  <a:cubicBezTo>
                    <a:pt x="14" y="2"/>
                    <a:pt x="14" y="1"/>
                    <a:pt x="14" y="1"/>
                  </a:cubicBezTo>
                  <a:close/>
                  <a:moveTo>
                    <a:pt x="14" y="3"/>
                  </a:moveTo>
                  <a:lnTo>
                    <a:pt x="14" y="3"/>
                  </a:lnTo>
                  <a:cubicBezTo>
                    <a:pt x="13" y="8"/>
                    <a:pt x="11" y="12"/>
                    <a:pt x="11" y="18"/>
                  </a:cubicBezTo>
                  <a:lnTo>
                    <a:pt x="11" y="25"/>
                  </a:lnTo>
                  <a:cubicBezTo>
                    <a:pt x="7" y="39"/>
                    <a:pt x="4" y="53"/>
                    <a:pt x="0" y="64"/>
                  </a:cubicBezTo>
                  <a:lnTo>
                    <a:pt x="11" y="71"/>
                  </a:lnTo>
                  <a:lnTo>
                    <a:pt x="14" y="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09" name="Google Shape;4809;p57"/>
            <p:cNvSpPr/>
            <p:nvPr/>
          </p:nvSpPr>
          <p:spPr>
            <a:xfrm>
              <a:off x="1946756" y="1950261"/>
              <a:ext cx="109" cy="204"/>
            </a:xfrm>
            <a:custGeom>
              <a:rect b="b" l="l" r="r" t="t"/>
              <a:pathLst>
                <a:path extrusionOk="0" h="15" w="8">
                  <a:moveTo>
                    <a:pt x="8" y="0"/>
                  </a:moveTo>
                  <a:lnTo>
                    <a:pt x="8" y="0"/>
                  </a:lnTo>
                  <a:cubicBezTo>
                    <a:pt x="5" y="4"/>
                    <a:pt x="1" y="11"/>
                    <a:pt x="1" y="14"/>
                  </a:cubicBezTo>
                  <a:cubicBezTo>
                    <a:pt x="5"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0" name="Google Shape;4810;p57"/>
            <p:cNvSpPr/>
            <p:nvPr/>
          </p:nvSpPr>
          <p:spPr>
            <a:xfrm>
              <a:off x="1946281" y="1951211"/>
              <a:ext cx="163" cy="244"/>
            </a:xfrm>
            <a:custGeom>
              <a:rect b="b" l="l" r="r" t="t"/>
              <a:pathLst>
                <a:path extrusionOk="0" h="18" w="12">
                  <a:moveTo>
                    <a:pt x="1" y="18"/>
                  </a:moveTo>
                  <a:cubicBezTo>
                    <a:pt x="4" y="11"/>
                    <a:pt x="8" y="7"/>
                    <a:pt x="11" y="0"/>
                  </a:cubicBezTo>
                  <a:cubicBezTo>
                    <a:pt x="8"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1" name="Google Shape;4811;p57"/>
            <p:cNvSpPr/>
            <p:nvPr/>
          </p:nvSpPr>
          <p:spPr>
            <a:xfrm>
              <a:off x="1936831" y="1960661"/>
              <a:ext cx="54" cy="14"/>
            </a:xfrm>
            <a:custGeom>
              <a:rect b="b" l="l" r="r" t="t"/>
              <a:pathLst>
                <a:path extrusionOk="0" h="1" w="4">
                  <a:moveTo>
                    <a:pt x="0" y="1"/>
                  </a:moveTo>
                  <a:lnTo>
                    <a:pt x="0" y="1"/>
                  </a:ln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2" name="Google Shape;4812;p57"/>
            <p:cNvSpPr/>
            <p:nvPr/>
          </p:nvSpPr>
          <p:spPr>
            <a:xfrm>
              <a:off x="1945521" y="1952012"/>
              <a:ext cx="258" cy="204"/>
            </a:xfrm>
            <a:custGeom>
              <a:rect b="b" l="l" r="r" t="t"/>
              <a:pathLst>
                <a:path extrusionOk="0" h="15" w="19">
                  <a:moveTo>
                    <a:pt x="1" y="15"/>
                  </a:moveTo>
                  <a:cubicBezTo>
                    <a:pt x="8" y="8"/>
                    <a:pt x="11" y="4"/>
                    <a:pt x="18" y="1"/>
                  </a:cubicBezTo>
                  <a:cubicBezTo>
                    <a:pt x="11"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3" name="Google Shape;4813;p57"/>
            <p:cNvSpPr/>
            <p:nvPr/>
          </p:nvSpPr>
          <p:spPr>
            <a:xfrm>
              <a:off x="1944856" y="1952297"/>
              <a:ext cx="489" cy="258"/>
            </a:xfrm>
            <a:custGeom>
              <a:rect b="b" l="l" r="r" t="t"/>
              <a:pathLst>
                <a:path extrusionOk="0" h="19" w="36">
                  <a:moveTo>
                    <a:pt x="1" y="18"/>
                  </a:moveTo>
                  <a:cubicBezTo>
                    <a:pt x="15" y="15"/>
                    <a:pt x="25" y="8"/>
                    <a:pt x="36" y="1"/>
                  </a:cubicBezTo>
                  <a:cubicBezTo>
                    <a:pt x="25" y="8"/>
                    <a:pt x="15"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4" name="Google Shape;4814;p57"/>
            <p:cNvSpPr/>
            <p:nvPr/>
          </p:nvSpPr>
          <p:spPr>
            <a:xfrm>
              <a:off x="1936967" y="1959616"/>
              <a:ext cx="1249" cy="964"/>
            </a:xfrm>
            <a:custGeom>
              <a:rect b="b" l="l" r="r" t="t"/>
              <a:pathLst>
                <a:path extrusionOk="0" h="71" w="92">
                  <a:moveTo>
                    <a:pt x="92" y="1"/>
                  </a:moveTo>
                  <a:cubicBezTo>
                    <a:pt x="60" y="25"/>
                    <a:pt x="29" y="50"/>
                    <a:pt x="1" y="71"/>
                  </a:cubicBezTo>
                  <a:cubicBezTo>
                    <a:pt x="29" y="50"/>
                    <a:pt x="60" y="29"/>
                    <a:pt x="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5" name="Google Shape;4815;p57"/>
            <p:cNvSpPr/>
            <p:nvPr/>
          </p:nvSpPr>
          <p:spPr>
            <a:xfrm>
              <a:off x="1945955" y="1951632"/>
              <a:ext cx="204" cy="204"/>
            </a:xfrm>
            <a:custGeom>
              <a:rect b="b" l="l" r="r" t="t"/>
              <a:pathLst>
                <a:path extrusionOk="0" h="15" w="15">
                  <a:moveTo>
                    <a:pt x="14" y="1"/>
                  </a:moveTo>
                  <a:cubicBezTo>
                    <a:pt x="7" y="4"/>
                    <a:pt x="4" y="11"/>
                    <a:pt x="0" y="15"/>
                  </a:cubicBezTo>
                  <a:cubicBezTo>
                    <a:pt x="4" y="11"/>
                    <a:pt x="11" y="4"/>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6" name="Google Shape;4816;p57"/>
            <p:cNvSpPr/>
            <p:nvPr/>
          </p:nvSpPr>
          <p:spPr>
            <a:xfrm>
              <a:off x="1946526" y="1950736"/>
              <a:ext cx="149" cy="244"/>
            </a:xfrm>
            <a:custGeom>
              <a:rect b="b" l="l" r="r" t="t"/>
              <a:pathLst>
                <a:path extrusionOk="0" h="18" w="11">
                  <a:moveTo>
                    <a:pt x="11" y="0"/>
                  </a:moveTo>
                  <a:lnTo>
                    <a:pt x="11" y="0"/>
                  </a:lnTo>
                  <a:cubicBezTo>
                    <a:pt x="7" y="7"/>
                    <a:pt x="4" y="11"/>
                    <a:pt x="0" y="18"/>
                  </a:cubicBezTo>
                  <a:cubicBezTo>
                    <a:pt x="4" y="11"/>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7" name="Google Shape;4817;p57"/>
            <p:cNvSpPr/>
            <p:nvPr/>
          </p:nvSpPr>
          <p:spPr>
            <a:xfrm>
              <a:off x="1946865" y="1950206"/>
              <a:ext cx="0" cy="68"/>
            </a:xfrm>
            <a:custGeom>
              <a:rect b="b" l="l" r="r" t="t"/>
              <a:pathLst>
                <a:path extrusionOk="0" h="5" w="0">
                  <a:moveTo>
                    <a:pt x="0"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8" name="Google Shape;4818;p57"/>
            <p:cNvSpPr/>
            <p:nvPr/>
          </p:nvSpPr>
          <p:spPr>
            <a:xfrm>
              <a:off x="1946960" y="1949595"/>
              <a:ext cx="0" cy="109"/>
            </a:xfrm>
            <a:custGeom>
              <a:rect b="b" l="l" r="r" t="t"/>
              <a:pathLst>
                <a:path extrusionOk="0" h="8" w="0">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19" name="Google Shape;4819;p57"/>
            <p:cNvSpPr/>
            <p:nvPr/>
          </p:nvSpPr>
          <p:spPr>
            <a:xfrm>
              <a:off x="1987217" y="1973261"/>
              <a:ext cx="109" cy="109"/>
            </a:xfrm>
            <a:custGeom>
              <a:rect b="b" l="l" r="r" t="t"/>
              <a:pathLst>
                <a:path extrusionOk="0" h="8" w="8">
                  <a:moveTo>
                    <a:pt x="7"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0" name="Google Shape;4820;p57"/>
            <p:cNvSpPr/>
            <p:nvPr/>
          </p:nvSpPr>
          <p:spPr>
            <a:xfrm>
              <a:off x="1986498" y="1969839"/>
              <a:ext cx="68" cy="204"/>
            </a:xfrm>
            <a:custGeom>
              <a:rect b="b" l="l" r="r" t="t"/>
              <a:pathLst>
                <a:path extrusionOk="0" h="15" w="5">
                  <a:moveTo>
                    <a:pt x="1" y="0"/>
                  </a:moveTo>
                  <a:lnTo>
                    <a:pt x="1" y="14"/>
                  </a:ln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1" name="Google Shape;4821;p57"/>
            <p:cNvSpPr/>
            <p:nvPr/>
          </p:nvSpPr>
          <p:spPr>
            <a:xfrm>
              <a:off x="1986783" y="1972677"/>
              <a:ext cx="109" cy="163"/>
            </a:xfrm>
            <a:custGeom>
              <a:rect b="b" l="l" r="r" t="t"/>
              <a:pathLst>
                <a:path extrusionOk="0" h="12" w="8">
                  <a:moveTo>
                    <a:pt x="1" y="1"/>
                  </a:moveTo>
                  <a:cubicBezTo>
                    <a:pt x="1" y="1"/>
                    <a:pt x="1" y="1"/>
                    <a:pt x="1" y="1"/>
                  </a:cubicBezTo>
                  <a:cubicBezTo>
                    <a:pt x="1" y="2"/>
                    <a:pt x="2" y="3"/>
                    <a:pt x="2" y="3"/>
                  </a:cubicBezTo>
                  <a:lnTo>
                    <a:pt x="2" y="3"/>
                  </a:lnTo>
                  <a:cubicBezTo>
                    <a:pt x="2" y="2"/>
                    <a:pt x="1" y="1"/>
                    <a:pt x="1" y="1"/>
                  </a:cubicBezTo>
                  <a:close/>
                  <a:moveTo>
                    <a:pt x="2" y="3"/>
                  </a:moveTo>
                  <a:lnTo>
                    <a:pt x="2" y="3"/>
                  </a:lnTo>
                  <a:cubicBezTo>
                    <a:pt x="4" y="6"/>
                    <a:pt x="6" y="10"/>
                    <a:pt x="8" y="12"/>
                  </a:cubicBezTo>
                  <a:cubicBezTo>
                    <a:pt x="8" y="9"/>
                    <a:pt x="5"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2" name="Google Shape;4822;p57"/>
            <p:cNvSpPr/>
            <p:nvPr/>
          </p:nvSpPr>
          <p:spPr>
            <a:xfrm>
              <a:off x="1986457" y="1970315"/>
              <a:ext cx="54" cy="204"/>
            </a:xfrm>
            <a:custGeom>
              <a:rect b="b" l="l" r="r" t="t"/>
              <a:pathLst>
                <a:path extrusionOk="0" h="15" w="4">
                  <a:moveTo>
                    <a:pt x="0" y="0"/>
                  </a:moveTo>
                  <a:lnTo>
                    <a:pt x="0" y="14"/>
                  </a:lnTo>
                  <a:cubicBezTo>
                    <a:pt x="4"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3" name="Google Shape;4823;p57"/>
            <p:cNvSpPr/>
            <p:nvPr/>
          </p:nvSpPr>
          <p:spPr>
            <a:xfrm>
              <a:off x="1985547" y="1985236"/>
              <a:ext cx="1629" cy="1629"/>
            </a:xfrm>
            <a:custGeom>
              <a:rect b="b" l="l" r="r" t="t"/>
              <a:pathLst>
                <a:path extrusionOk="0" h="120" w="120">
                  <a:moveTo>
                    <a:pt x="64" y="60"/>
                  </a:moveTo>
                  <a:cubicBezTo>
                    <a:pt x="85" y="43"/>
                    <a:pt x="102" y="22"/>
                    <a:pt x="120" y="1"/>
                  </a:cubicBezTo>
                  <a:cubicBezTo>
                    <a:pt x="102" y="22"/>
                    <a:pt x="85" y="43"/>
                    <a:pt x="64" y="60"/>
                  </a:cubicBezTo>
                  <a:cubicBezTo>
                    <a:pt x="39" y="78"/>
                    <a:pt x="18" y="99"/>
                    <a:pt x="1" y="120"/>
                  </a:cubicBezTo>
                  <a:lnTo>
                    <a:pt x="1" y="120"/>
                  </a:lnTo>
                  <a:cubicBezTo>
                    <a:pt x="18" y="99"/>
                    <a:pt x="39" y="78"/>
                    <a:pt x="64"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4" name="Google Shape;4824;p57"/>
            <p:cNvSpPr/>
            <p:nvPr/>
          </p:nvSpPr>
          <p:spPr>
            <a:xfrm>
              <a:off x="1986878" y="1967789"/>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5" name="Google Shape;4825;p57"/>
            <p:cNvSpPr/>
            <p:nvPr/>
          </p:nvSpPr>
          <p:spPr>
            <a:xfrm>
              <a:off x="1986742" y="1968319"/>
              <a:ext cx="54" cy="244"/>
            </a:xfrm>
            <a:custGeom>
              <a:rect b="b" l="l" r="r" t="t"/>
              <a:pathLst>
                <a:path extrusionOk="0" h="18" w="4">
                  <a:moveTo>
                    <a:pt x="0"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6" name="Google Shape;4826;p57"/>
            <p:cNvSpPr/>
            <p:nvPr/>
          </p:nvSpPr>
          <p:spPr>
            <a:xfrm>
              <a:off x="1986457" y="1971211"/>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7" name="Google Shape;4827;p57"/>
            <p:cNvSpPr/>
            <p:nvPr/>
          </p:nvSpPr>
          <p:spPr>
            <a:xfrm>
              <a:off x="1986688" y="1968835"/>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8" name="Google Shape;4828;p57"/>
            <p:cNvSpPr/>
            <p:nvPr/>
          </p:nvSpPr>
          <p:spPr>
            <a:xfrm>
              <a:off x="1986457" y="197073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29" name="Google Shape;4829;p57"/>
            <p:cNvSpPr/>
            <p:nvPr/>
          </p:nvSpPr>
          <p:spPr>
            <a:xfrm>
              <a:off x="1986973" y="1967273"/>
              <a:ext cx="68" cy="244"/>
            </a:xfrm>
            <a:custGeom>
              <a:rect b="b" l="l" r="r" t="t"/>
              <a:pathLst>
                <a:path extrusionOk="0" h="18" w="5">
                  <a:moveTo>
                    <a:pt x="1" y="18"/>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0" name="Google Shape;4830;p57"/>
            <p:cNvSpPr/>
            <p:nvPr/>
          </p:nvSpPr>
          <p:spPr>
            <a:xfrm>
              <a:off x="1986959" y="1973017"/>
              <a:ext cx="122" cy="109"/>
            </a:xfrm>
            <a:custGeom>
              <a:rect b="b" l="l" r="r" t="t"/>
              <a:pathLst>
                <a:path extrusionOk="0" h="8" w="9">
                  <a:moveTo>
                    <a:pt x="1" y="0"/>
                  </a:moveTo>
                  <a:lnTo>
                    <a:pt x="1" y="0"/>
                  </a:lnTo>
                  <a:cubicBezTo>
                    <a:pt x="1" y="0"/>
                    <a:pt x="1" y="0"/>
                    <a:pt x="2" y="1"/>
                  </a:cubicBezTo>
                  <a:cubicBezTo>
                    <a:pt x="2" y="1"/>
                    <a:pt x="4" y="2"/>
                    <a:pt x="7" y="4"/>
                  </a:cubicBezTo>
                  <a:lnTo>
                    <a:pt x="7" y="4"/>
                  </a:lnTo>
                  <a:cubicBezTo>
                    <a:pt x="4" y="2"/>
                    <a:pt x="2" y="0"/>
                    <a:pt x="1" y="0"/>
                  </a:cubicBezTo>
                  <a:close/>
                  <a:moveTo>
                    <a:pt x="7" y="4"/>
                  </a:moveTo>
                  <a:lnTo>
                    <a:pt x="7" y="4"/>
                  </a:lnTo>
                  <a:cubicBezTo>
                    <a:pt x="8" y="6"/>
                    <a:pt x="9" y="7"/>
                    <a:pt x="9" y="8"/>
                  </a:cubicBezTo>
                  <a:cubicBezTo>
                    <a:pt x="9" y="7"/>
                    <a:pt x="8" y="5"/>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1" name="Google Shape;4831;p57"/>
            <p:cNvSpPr/>
            <p:nvPr/>
          </p:nvSpPr>
          <p:spPr>
            <a:xfrm>
              <a:off x="1986498" y="1971591"/>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2" name="Google Shape;4832;p57"/>
            <p:cNvSpPr/>
            <p:nvPr/>
          </p:nvSpPr>
          <p:spPr>
            <a:xfrm>
              <a:off x="1986647" y="1972351"/>
              <a:ext cx="54" cy="163"/>
            </a:xfrm>
            <a:custGeom>
              <a:rect b="b" l="l" r="r" t="t"/>
              <a:pathLst>
                <a:path extrusionOk="0" h="12" w="4">
                  <a:moveTo>
                    <a:pt x="4" y="11"/>
                  </a:moveTo>
                  <a:cubicBezTo>
                    <a:pt x="4" y="8"/>
                    <a:pt x="4" y="4"/>
                    <a:pt x="0" y="1"/>
                  </a:cubicBezTo>
                  <a:cubicBezTo>
                    <a:pt x="4" y="4"/>
                    <a:pt x="4" y="8"/>
                    <a:pt x="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3" name="Google Shape;4833;p57"/>
            <p:cNvSpPr/>
            <p:nvPr/>
          </p:nvSpPr>
          <p:spPr>
            <a:xfrm>
              <a:off x="1986552" y="1971971"/>
              <a:ext cx="54" cy="204"/>
            </a:xfrm>
            <a:custGeom>
              <a:rect b="b" l="l" r="r" t="t"/>
              <a:pathLst>
                <a:path extrusionOk="0" h="15" w="4">
                  <a:moveTo>
                    <a:pt x="0" y="1"/>
                  </a:moveTo>
                  <a:lnTo>
                    <a:pt x="0" y="1"/>
                  </a:lnTo>
                  <a:cubicBezTo>
                    <a:pt x="0" y="8"/>
                    <a:pt x="4" y="11"/>
                    <a:pt x="4" y="15"/>
                  </a:cubicBezTo>
                  <a:cubicBezTo>
                    <a:pt x="4"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4" name="Google Shape;4834;p57"/>
            <p:cNvSpPr/>
            <p:nvPr/>
          </p:nvSpPr>
          <p:spPr>
            <a:xfrm>
              <a:off x="1986593" y="1969310"/>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5" name="Google Shape;4835;p57"/>
            <p:cNvSpPr/>
            <p:nvPr/>
          </p:nvSpPr>
          <p:spPr>
            <a:xfrm>
              <a:off x="1963443" y="1981204"/>
              <a:ext cx="29110" cy="27820"/>
            </a:xfrm>
            <a:custGeom>
              <a:rect b="b" l="l" r="r" t="t"/>
              <a:pathLst>
                <a:path extrusionOk="0" h="2049" w="2144">
                  <a:moveTo>
                    <a:pt x="869" y="0"/>
                  </a:moveTo>
                  <a:lnTo>
                    <a:pt x="848" y="4"/>
                  </a:lnTo>
                  <a:lnTo>
                    <a:pt x="837" y="4"/>
                  </a:lnTo>
                  <a:lnTo>
                    <a:pt x="813" y="7"/>
                  </a:lnTo>
                  <a:lnTo>
                    <a:pt x="799" y="11"/>
                  </a:lnTo>
                  <a:lnTo>
                    <a:pt x="771" y="14"/>
                  </a:lnTo>
                  <a:lnTo>
                    <a:pt x="753" y="18"/>
                  </a:lnTo>
                  <a:lnTo>
                    <a:pt x="722" y="25"/>
                  </a:lnTo>
                  <a:lnTo>
                    <a:pt x="704" y="28"/>
                  </a:lnTo>
                  <a:lnTo>
                    <a:pt x="673" y="35"/>
                  </a:lnTo>
                  <a:lnTo>
                    <a:pt x="652" y="39"/>
                  </a:lnTo>
                  <a:lnTo>
                    <a:pt x="613" y="46"/>
                  </a:lnTo>
                  <a:lnTo>
                    <a:pt x="592" y="49"/>
                  </a:lnTo>
                  <a:lnTo>
                    <a:pt x="589" y="49"/>
                  </a:lnTo>
                  <a:lnTo>
                    <a:pt x="589" y="63"/>
                  </a:lnTo>
                  <a:lnTo>
                    <a:pt x="589" y="81"/>
                  </a:lnTo>
                  <a:cubicBezTo>
                    <a:pt x="589" y="84"/>
                    <a:pt x="589" y="95"/>
                    <a:pt x="585" y="102"/>
                  </a:cubicBezTo>
                  <a:cubicBezTo>
                    <a:pt x="585" y="109"/>
                    <a:pt x="585" y="112"/>
                    <a:pt x="585" y="116"/>
                  </a:cubicBezTo>
                  <a:cubicBezTo>
                    <a:pt x="582" y="123"/>
                    <a:pt x="582" y="133"/>
                    <a:pt x="578" y="140"/>
                  </a:cubicBezTo>
                  <a:lnTo>
                    <a:pt x="575" y="151"/>
                  </a:lnTo>
                  <a:cubicBezTo>
                    <a:pt x="571" y="168"/>
                    <a:pt x="564" y="189"/>
                    <a:pt x="557" y="207"/>
                  </a:cubicBezTo>
                  <a:cubicBezTo>
                    <a:pt x="550" y="224"/>
                    <a:pt x="540" y="256"/>
                    <a:pt x="536" y="277"/>
                  </a:cubicBezTo>
                  <a:cubicBezTo>
                    <a:pt x="536" y="280"/>
                    <a:pt x="533" y="284"/>
                    <a:pt x="533" y="291"/>
                  </a:cubicBezTo>
                  <a:cubicBezTo>
                    <a:pt x="529" y="301"/>
                    <a:pt x="526" y="312"/>
                    <a:pt x="519" y="326"/>
                  </a:cubicBezTo>
                  <a:cubicBezTo>
                    <a:pt x="484" y="396"/>
                    <a:pt x="396" y="466"/>
                    <a:pt x="270" y="553"/>
                  </a:cubicBezTo>
                  <a:lnTo>
                    <a:pt x="207" y="595"/>
                  </a:lnTo>
                  <a:cubicBezTo>
                    <a:pt x="155" y="630"/>
                    <a:pt x="106" y="662"/>
                    <a:pt x="74" y="690"/>
                  </a:cubicBezTo>
                  <a:lnTo>
                    <a:pt x="71" y="693"/>
                  </a:lnTo>
                  <a:lnTo>
                    <a:pt x="67" y="697"/>
                  </a:lnTo>
                  <a:lnTo>
                    <a:pt x="64" y="700"/>
                  </a:lnTo>
                  <a:lnTo>
                    <a:pt x="60" y="707"/>
                  </a:lnTo>
                  <a:lnTo>
                    <a:pt x="53" y="711"/>
                  </a:lnTo>
                  <a:lnTo>
                    <a:pt x="46" y="721"/>
                  </a:lnTo>
                  <a:lnTo>
                    <a:pt x="43" y="728"/>
                  </a:lnTo>
                  <a:lnTo>
                    <a:pt x="32" y="742"/>
                  </a:lnTo>
                  <a:lnTo>
                    <a:pt x="29" y="746"/>
                  </a:lnTo>
                  <a:lnTo>
                    <a:pt x="15" y="774"/>
                  </a:lnTo>
                  <a:lnTo>
                    <a:pt x="8" y="781"/>
                  </a:lnTo>
                  <a:lnTo>
                    <a:pt x="1" y="798"/>
                  </a:lnTo>
                  <a:cubicBezTo>
                    <a:pt x="218" y="935"/>
                    <a:pt x="459" y="1092"/>
                    <a:pt x="662" y="1243"/>
                  </a:cubicBezTo>
                  <a:cubicBezTo>
                    <a:pt x="1076" y="1554"/>
                    <a:pt x="1660" y="1936"/>
                    <a:pt x="1923" y="2034"/>
                  </a:cubicBezTo>
                  <a:cubicBezTo>
                    <a:pt x="1940" y="2041"/>
                    <a:pt x="1961" y="2045"/>
                    <a:pt x="1982" y="2048"/>
                  </a:cubicBezTo>
                  <a:lnTo>
                    <a:pt x="1982" y="2045"/>
                  </a:lnTo>
                  <a:lnTo>
                    <a:pt x="1986" y="2027"/>
                  </a:lnTo>
                  <a:cubicBezTo>
                    <a:pt x="1989" y="2017"/>
                    <a:pt x="1993" y="2006"/>
                    <a:pt x="1996" y="1996"/>
                  </a:cubicBezTo>
                  <a:lnTo>
                    <a:pt x="2000" y="1975"/>
                  </a:lnTo>
                  <a:lnTo>
                    <a:pt x="2010" y="1950"/>
                  </a:lnTo>
                  <a:lnTo>
                    <a:pt x="2014" y="1933"/>
                  </a:lnTo>
                  <a:lnTo>
                    <a:pt x="2021" y="1908"/>
                  </a:lnTo>
                  <a:lnTo>
                    <a:pt x="2028" y="1891"/>
                  </a:lnTo>
                  <a:lnTo>
                    <a:pt x="2035" y="1870"/>
                  </a:lnTo>
                  <a:lnTo>
                    <a:pt x="2042" y="1856"/>
                  </a:lnTo>
                  <a:lnTo>
                    <a:pt x="2049" y="1838"/>
                  </a:lnTo>
                  <a:lnTo>
                    <a:pt x="2052" y="1824"/>
                  </a:lnTo>
                  <a:lnTo>
                    <a:pt x="2063" y="1807"/>
                  </a:lnTo>
                  <a:lnTo>
                    <a:pt x="2066" y="1796"/>
                  </a:lnTo>
                  <a:lnTo>
                    <a:pt x="2077" y="1772"/>
                  </a:lnTo>
                  <a:cubicBezTo>
                    <a:pt x="2101" y="1716"/>
                    <a:pt x="2122" y="1659"/>
                    <a:pt x="2129" y="1600"/>
                  </a:cubicBezTo>
                  <a:cubicBezTo>
                    <a:pt x="2143" y="1491"/>
                    <a:pt x="1972" y="1393"/>
                    <a:pt x="1835" y="1313"/>
                  </a:cubicBezTo>
                  <a:cubicBezTo>
                    <a:pt x="1800" y="1292"/>
                    <a:pt x="1765" y="1271"/>
                    <a:pt x="1734" y="1250"/>
                  </a:cubicBezTo>
                  <a:cubicBezTo>
                    <a:pt x="1699" y="1225"/>
                    <a:pt x="1664" y="1208"/>
                    <a:pt x="1636" y="1194"/>
                  </a:cubicBezTo>
                  <a:lnTo>
                    <a:pt x="1608" y="1176"/>
                  </a:lnTo>
                  <a:cubicBezTo>
                    <a:pt x="1548" y="1145"/>
                    <a:pt x="1503" y="1124"/>
                    <a:pt x="1496" y="1071"/>
                  </a:cubicBezTo>
                  <a:cubicBezTo>
                    <a:pt x="1496" y="1033"/>
                    <a:pt x="1513" y="994"/>
                    <a:pt x="1545" y="973"/>
                  </a:cubicBezTo>
                  <a:cubicBezTo>
                    <a:pt x="1594" y="935"/>
                    <a:pt x="1608" y="823"/>
                    <a:pt x="1583" y="644"/>
                  </a:cubicBezTo>
                  <a:cubicBezTo>
                    <a:pt x="1580" y="609"/>
                    <a:pt x="1580" y="571"/>
                    <a:pt x="1583" y="536"/>
                  </a:cubicBezTo>
                  <a:lnTo>
                    <a:pt x="1559" y="529"/>
                  </a:lnTo>
                  <a:lnTo>
                    <a:pt x="1552" y="522"/>
                  </a:lnTo>
                  <a:lnTo>
                    <a:pt x="1538" y="515"/>
                  </a:lnTo>
                  <a:lnTo>
                    <a:pt x="1531" y="508"/>
                  </a:lnTo>
                  <a:lnTo>
                    <a:pt x="1520" y="497"/>
                  </a:lnTo>
                  <a:lnTo>
                    <a:pt x="1513" y="490"/>
                  </a:lnTo>
                  <a:cubicBezTo>
                    <a:pt x="1510" y="487"/>
                    <a:pt x="1503" y="480"/>
                    <a:pt x="1499" y="473"/>
                  </a:cubicBezTo>
                  <a:cubicBezTo>
                    <a:pt x="1461" y="522"/>
                    <a:pt x="1422" y="571"/>
                    <a:pt x="1387" y="623"/>
                  </a:cubicBezTo>
                  <a:lnTo>
                    <a:pt x="1384" y="627"/>
                  </a:lnTo>
                  <a:cubicBezTo>
                    <a:pt x="1377" y="634"/>
                    <a:pt x="1370" y="644"/>
                    <a:pt x="1359" y="655"/>
                  </a:cubicBezTo>
                  <a:lnTo>
                    <a:pt x="1352" y="662"/>
                  </a:lnTo>
                  <a:cubicBezTo>
                    <a:pt x="1345" y="665"/>
                    <a:pt x="1338" y="672"/>
                    <a:pt x="1328" y="676"/>
                  </a:cubicBezTo>
                  <a:lnTo>
                    <a:pt x="1321" y="683"/>
                  </a:lnTo>
                  <a:cubicBezTo>
                    <a:pt x="1310" y="686"/>
                    <a:pt x="1300" y="690"/>
                    <a:pt x="1289" y="693"/>
                  </a:cubicBezTo>
                  <a:lnTo>
                    <a:pt x="1279" y="693"/>
                  </a:lnTo>
                  <a:cubicBezTo>
                    <a:pt x="1272" y="693"/>
                    <a:pt x="1261" y="697"/>
                    <a:pt x="1254" y="697"/>
                  </a:cubicBezTo>
                  <a:lnTo>
                    <a:pt x="1205" y="697"/>
                  </a:lnTo>
                  <a:cubicBezTo>
                    <a:pt x="1195" y="693"/>
                    <a:pt x="1184" y="690"/>
                    <a:pt x="1174" y="686"/>
                  </a:cubicBezTo>
                  <a:cubicBezTo>
                    <a:pt x="1058" y="637"/>
                    <a:pt x="988" y="515"/>
                    <a:pt x="1002" y="389"/>
                  </a:cubicBezTo>
                  <a:cubicBezTo>
                    <a:pt x="1009" y="252"/>
                    <a:pt x="974" y="116"/>
                    <a:pt x="9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6" name="Google Shape;4836;p57"/>
            <p:cNvSpPr/>
            <p:nvPr/>
          </p:nvSpPr>
          <p:spPr>
            <a:xfrm>
              <a:off x="1984787" y="1988522"/>
              <a:ext cx="68" cy="1534"/>
            </a:xfrm>
            <a:custGeom>
              <a:rect b="b" l="l" r="r" t="t"/>
              <a:pathLst>
                <a:path extrusionOk="0" h="113" w="5">
                  <a:moveTo>
                    <a:pt x="4" y="112"/>
                  </a:moveTo>
                  <a:cubicBezTo>
                    <a:pt x="1" y="74"/>
                    <a:pt x="1" y="35"/>
                    <a:pt x="4" y="0"/>
                  </a:cubicBezTo>
                  <a:lnTo>
                    <a:pt x="4" y="0"/>
                  </a:lnTo>
                  <a:cubicBezTo>
                    <a:pt x="1" y="35"/>
                    <a:pt x="1" y="74"/>
                    <a:pt x="4"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7" name="Google Shape;4837;p57"/>
            <p:cNvSpPr/>
            <p:nvPr/>
          </p:nvSpPr>
          <p:spPr>
            <a:xfrm>
              <a:off x="1991345" y="2005630"/>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8" name="Google Shape;4838;p57"/>
            <p:cNvSpPr/>
            <p:nvPr/>
          </p:nvSpPr>
          <p:spPr>
            <a:xfrm>
              <a:off x="1990259" y="2008766"/>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39" name="Google Shape;4839;p57"/>
            <p:cNvSpPr/>
            <p:nvPr/>
          </p:nvSpPr>
          <p:spPr>
            <a:xfrm>
              <a:off x="1990639" y="2007490"/>
              <a:ext cx="54" cy="244"/>
            </a:xfrm>
            <a:custGeom>
              <a:rect b="b" l="l" r="r" t="t"/>
              <a:pathLst>
                <a:path extrusionOk="0" h="18" w="4">
                  <a:moveTo>
                    <a:pt x="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0" name="Google Shape;4840;p57"/>
            <p:cNvSpPr/>
            <p:nvPr/>
          </p:nvSpPr>
          <p:spPr>
            <a:xfrm>
              <a:off x="1991155" y="2006064"/>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1" name="Google Shape;4841;p57"/>
            <p:cNvSpPr/>
            <p:nvPr/>
          </p:nvSpPr>
          <p:spPr>
            <a:xfrm>
              <a:off x="1990449" y="2008101"/>
              <a:ext cx="54" cy="258"/>
            </a:xfrm>
            <a:custGeom>
              <a:rect b="b" l="l" r="r" t="t"/>
              <a:pathLst>
                <a:path extrusionOk="0" h="19" w="4">
                  <a:moveTo>
                    <a:pt x="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2" name="Google Shape;4842;p57"/>
            <p:cNvSpPr/>
            <p:nvPr/>
          </p:nvSpPr>
          <p:spPr>
            <a:xfrm>
              <a:off x="1990965" y="2006485"/>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3" name="Google Shape;4843;p57"/>
            <p:cNvSpPr/>
            <p:nvPr/>
          </p:nvSpPr>
          <p:spPr>
            <a:xfrm>
              <a:off x="1990775" y="2006960"/>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4" name="Google Shape;4844;p57"/>
            <p:cNvSpPr/>
            <p:nvPr/>
          </p:nvSpPr>
          <p:spPr>
            <a:xfrm>
              <a:off x="1985547" y="1997456"/>
              <a:ext cx="1344" cy="774"/>
            </a:xfrm>
            <a:custGeom>
              <a:rect b="b" l="l" r="r" t="t"/>
              <a:pathLst>
                <a:path extrusionOk="0" h="57" w="99">
                  <a:moveTo>
                    <a:pt x="99" y="56"/>
                  </a:moveTo>
                  <a:cubicBezTo>
                    <a:pt x="64" y="32"/>
                    <a:pt x="29" y="14"/>
                    <a:pt x="1" y="0"/>
                  </a:cubicBezTo>
                  <a:cubicBezTo>
                    <a:pt x="29" y="14"/>
                    <a:pt x="64" y="32"/>
                    <a:pt x="99"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5" name="Google Shape;4845;p57"/>
            <p:cNvSpPr/>
            <p:nvPr/>
          </p:nvSpPr>
          <p:spPr>
            <a:xfrm>
              <a:off x="198079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6" name="Google Shape;4846;p57"/>
            <p:cNvSpPr/>
            <p:nvPr/>
          </p:nvSpPr>
          <p:spPr>
            <a:xfrm>
              <a:off x="1979845" y="199065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7" name="Google Shape;4847;p57"/>
            <p:cNvSpPr/>
            <p:nvPr/>
          </p:nvSpPr>
          <p:spPr>
            <a:xfrm>
              <a:off x="1971481" y="198191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8" name="Google Shape;4848;p57"/>
            <p:cNvSpPr/>
            <p:nvPr/>
          </p:nvSpPr>
          <p:spPr>
            <a:xfrm>
              <a:off x="1983796" y="1987612"/>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49" name="Google Shape;4849;p57"/>
            <p:cNvSpPr/>
            <p:nvPr/>
          </p:nvSpPr>
          <p:spPr>
            <a:xfrm>
              <a:off x="1981800" y="1990084"/>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0" name="Google Shape;4850;p57"/>
            <p:cNvSpPr/>
            <p:nvPr/>
          </p:nvSpPr>
          <p:spPr>
            <a:xfrm>
              <a:off x="1974468" y="1981299"/>
              <a:ext cx="353" cy="54"/>
            </a:xfrm>
            <a:custGeom>
              <a:rect b="b" l="l" r="r" t="t"/>
              <a:pathLst>
                <a:path extrusionOk="0" h="4" w="26">
                  <a:moveTo>
                    <a:pt x="1" y="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1" name="Google Shape;4851;p57"/>
            <p:cNvSpPr/>
            <p:nvPr/>
          </p:nvSpPr>
          <p:spPr>
            <a:xfrm>
              <a:off x="1972567" y="1981584"/>
              <a:ext cx="448" cy="109"/>
            </a:xfrm>
            <a:custGeom>
              <a:rect b="b" l="l" r="r" t="t"/>
              <a:pathLst>
                <a:path extrusionOk="0" h="8" w="33">
                  <a:moveTo>
                    <a:pt x="1" y="7"/>
                  </a:move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2" name="Google Shape;4852;p57"/>
            <p:cNvSpPr/>
            <p:nvPr/>
          </p:nvSpPr>
          <p:spPr>
            <a:xfrm>
              <a:off x="1984597" y="1988373"/>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3" name="Google Shape;4853;p57"/>
            <p:cNvSpPr/>
            <p:nvPr/>
          </p:nvSpPr>
          <p:spPr>
            <a:xfrm>
              <a:off x="1980374" y="1990708"/>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4" name="Google Shape;4854;p57"/>
            <p:cNvSpPr/>
            <p:nvPr/>
          </p:nvSpPr>
          <p:spPr>
            <a:xfrm>
              <a:off x="1984081" y="1987952"/>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5" name="Google Shape;4855;p57"/>
            <p:cNvSpPr/>
            <p:nvPr/>
          </p:nvSpPr>
          <p:spPr>
            <a:xfrm>
              <a:off x="1984312" y="1988183"/>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6" name="Google Shape;4856;p57"/>
            <p:cNvSpPr/>
            <p:nvPr/>
          </p:nvSpPr>
          <p:spPr>
            <a:xfrm>
              <a:off x="1981366" y="1990369"/>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7" name="Google Shape;4857;p57"/>
            <p:cNvSpPr/>
            <p:nvPr/>
          </p:nvSpPr>
          <p:spPr>
            <a:xfrm>
              <a:off x="1973898" y="1981340"/>
              <a:ext cx="394" cy="109"/>
            </a:xfrm>
            <a:custGeom>
              <a:rect b="b" l="l" r="r" t="t"/>
              <a:pathLst>
                <a:path extrusionOk="0" h="8" w="29">
                  <a:moveTo>
                    <a:pt x="1" y="8"/>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8" name="Google Shape;4858;p57"/>
            <p:cNvSpPr/>
            <p:nvPr/>
          </p:nvSpPr>
          <p:spPr>
            <a:xfrm>
              <a:off x="1973233" y="1981435"/>
              <a:ext cx="448" cy="109"/>
            </a:xfrm>
            <a:custGeom>
              <a:rect b="b" l="l" r="r" t="t"/>
              <a:pathLst>
                <a:path extrusionOk="0" h="8" w="33">
                  <a:moveTo>
                    <a:pt x="1" y="8"/>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59" name="Google Shape;4859;p57"/>
            <p:cNvSpPr/>
            <p:nvPr/>
          </p:nvSpPr>
          <p:spPr>
            <a:xfrm>
              <a:off x="1971766" y="1981720"/>
              <a:ext cx="530" cy="109"/>
            </a:xfrm>
            <a:custGeom>
              <a:rect b="b" l="l" r="r" t="t"/>
              <a:pathLst>
                <a:path extrusionOk="0" h="8" w="39">
                  <a:moveTo>
                    <a:pt x="0" y="8"/>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0" name="Google Shape;4860;p57"/>
            <p:cNvSpPr/>
            <p:nvPr/>
          </p:nvSpPr>
          <p:spPr>
            <a:xfrm>
              <a:off x="1975378" y="1981150"/>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1" name="Google Shape;4861;p57"/>
            <p:cNvSpPr/>
            <p:nvPr/>
          </p:nvSpPr>
          <p:spPr>
            <a:xfrm>
              <a:off x="1974943" y="1981204"/>
              <a:ext cx="299" cy="54"/>
            </a:xfrm>
            <a:custGeom>
              <a:rect b="b" l="l" r="r" t="t"/>
              <a:pathLst>
                <a:path extrusionOk="0" h="4" w="22">
                  <a:moveTo>
                    <a:pt x="1" y="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2" name="Google Shape;4862;p57"/>
            <p:cNvSpPr/>
            <p:nvPr/>
          </p:nvSpPr>
          <p:spPr>
            <a:xfrm>
              <a:off x="1950327" y="1969744"/>
              <a:ext cx="19362" cy="21398"/>
            </a:xfrm>
            <a:custGeom>
              <a:rect b="b" l="l" r="r" t="t"/>
              <a:pathLst>
                <a:path extrusionOk="0" h="1576" w="1426">
                  <a:moveTo>
                    <a:pt x="960" y="0"/>
                  </a:moveTo>
                  <a:cubicBezTo>
                    <a:pt x="907" y="4"/>
                    <a:pt x="855" y="18"/>
                    <a:pt x="806" y="39"/>
                  </a:cubicBezTo>
                  <a:cubicBezTo>
                    <a:pt x="740" y="61"/>
                    <a:pt x="667" y="87"/>
                    <a:pt x="595" y="87"/>
                  </a:cubicBezTo>
                  <a:cubicBezTo>
                    <a:pt x="575" y="87"/>
                    <a:pt x="556" y="85"/>
                    <a:pt x="536" y="81"/>
                  </a:cubicBezTo>
                  <a:cubicBezTo>
                    <a:pt x="515" y="77"/>
                    <a:pt x="491" y="74"/>
                    <a:pt x="473" y="70"/>
                  </a:cubicBezTo>
                  <a:cubicBezTo>
                    <a:pt x="444" y="62"/>
                    <a:pt x="413" y="55"/>
                    <a:pt x="384" y="55"/>
                  </a:cubicBezTo>
                  <a:cubicBezTo>
                    <a:pt x="377" y="55"/>
                    <a:pt x="371" y="56"/>
                    <a:pt x="365" y="56"/>
                  </a:cubicBezTo>
                  <a:cubicBezTo>
                    <a:pt x="361" y="63"/>
                    <a:pt x="358" y="74"/>
                    <a:pt x="358" y="84"/>
                  </a:cubicBezTo>
                  <a:cubicBezTo>
                    <a:pt x="358" y="91"/>
                    <a:pt x="358" y="95"/>
                    <a:pt x="354" y="102"/>
                  </a:cubicBezTo>
                  <a:lnTo>
                    <a:pt x="354" y="105"/>
                  </a:lnTo>
                  <a:cubicBezTo>
                    <a:pt x="354" y="112"/>
                    <a:pt x="354" y="116"/>
                    <a:pt x="351" y="119"/>
                  </a:cubicBezTo>
                  <a:lnTo>
                    <a:pt x="347" y="126"/>
                  </a:lnTo>
                  <a:lnTo>
                    <a:pt x="344" y="137"/>
                  </a:lnTo>
                  <a:lnTo>
                    <a:pt x="340" y="147"/>
                  </a:lnTo>
                  <a:lnTo>
                    <a:pt x="333" y="158"/>
                  </a:lnTo>
                  <a:lnTo>
                    <a:pt x="326" y="168"/>
                  </a:lnTo>
                  <a:lnTo>
                    <a:pt x="323" y="179"/>
                  </a:lnTo>
                  <a:lnTo>
                    <a:pt x="312" y="189"/>
                  </a:lnTo>
                  <a:lnTo>
                    <a:pt x="305" y="200"/>
                  </a:lnTo>
                  <a:lnTo>
                    <a:pt x="295" y="214"/>
                  </a:lnTo>
                  <a:lnTo>
                    <a:pt x="288" y="224"/>
                  </a:lnTo>
                  <a:lnTo>
                    <a:pt x="277" y="238"/>
                  </a:lnTo>
                  <a:lnTo>
                    <a:pt x="267" y="252"/>
                  </a:lnTo>
                  <a:lnTo>
                    <a:pt x="253" y="263"/>
                  </a:lnTo>
                  <a:lnTo>
                    <a:pt x="242" y="277"/>
                  </a:lnTo>
                  <a:lnTo>
                    <a:pt x="228" y="291"/>
                  </a:lnTo>
                  <a:lnTo>
                    <a:pt x="214" y="308"/>
                  </a:lnTo>
                  <a:lnTo>
                    <a:pt x="200" y="322"/>
                  </a:lnTo>
                  <a:lnTo>
                    <a:pt x="183" y="340"/>
                  </a:lnTo>
                  <a:lnTo>
                    <a:pt x="169" y="354"/>
                  </a:lnTo>
                  <a:lnTo>
                    <a:pt x="148" y="371"/>
                  </a:lnTo>
                  <a:lnTo>
                    <a:pt x="134" y="385"/>
                  </a:lnTo>
                  <a:lnTo>
                    <a:pt x="109" y="406"/>
                  </a:lnTo>
                  <a:lnTo>
                    <a:pt x="95" y="420"/>
                  </a:lnTo>
                  <a:lnTo>
                    <a:pt x="67" y="445"/>
                  </a:lnTo>
                  <a:lnTo>
                    <a:pt x="53" y="459"/>
                  </a:lnTo>
                  <a:lnTo>
                    <a:pt x="22" y="487"/>
                  </a:lnTo>
                  <a:lnTo>
                    <a:pt x="8" y="498"/>
                  </a:lnTo>
                  <a:lnTo>
                    <a:pt x="1" y="505"/>
                  </a:lnTo>
                  <a:cubicBezTo>
                    <a:pt x="25" y="557"/>
                    <a:pt x="43" y="613"/>
                    <a:pt x="60" y="669"/>
                  </a:cubicBezTo>
                  <a:cubicBezTo>
                    <a:pt x="179" y="1082"/>
                    <a:pt x="288" y="1170"/>
                    <a:pt x="459" y="1313"/>
                  </a:cubicBezTo>
                  <a:lnTo>
                    <a:pt x="477" y="1324"/>
                  </a:lnTo>
                  <a:cubicBezTo>
                    <a:pt x="596" y="1415"/>
                    <a:pt x="722" y="1499"/>
                    <a:pt x="848" y="1576"/>
                  </a:cubicBezTo>
                  <a:lnTo>
                    <a:pt x="848" y="1572"/>
                  </a:lnTo>
                  <a:cubicBezTo>
                    <a:pt x="858" y="1558"/>
                    <a:pt x="865" y="1544"/>
                    <a:pt x="876" y="1530"/>
                  </a:cubicBezTo>
                  <a:lnTo>
                    <a:pt x="879" y="1523"/>
                  </a:lnTo>
                  <a:cubicBezTo>
                    <a:pt x="886" y="1513"/>
                    <a:pt x="893" y="1499"/>
                    <a:pt x="900" y="1492"/>
                  </a:cubicBezTo>
                  <a:lnTo>
                    <a:pt x="904" y="1485"/>
                  </a:lnTo>
                  <a:cubicBezTo>
                    <a:pt x="914" y="1474"/>
                    <a:pt x="921" y="1467"/>
                    <a:pt x="928" y="1457"/>
                  </a:cubicBezTo>
                  <a:lnTo>
                    <a:pt x="932" y="1453"/>
                  </a:lnTo>
                  <a:cubicBezTo>
                    <a:pt x="939" y="1446"/>
                    <a:pt x="946" y="1439"/>
                    <a:pt x="953" y="1432"/>
                  </a:cubicBezTo>
                  <a:cubicBezTo>
                    <a:pt x="991" y="1404"/>
                    <a:pt x="1040" y="1369"/>
                    <a:pt x="1096" y="1334"/>
                  </a:cubicBezTo>
                  <a:cubicBezTo>
                    <a:pt x="1187" y="1271"/>
                    <a:pt x="1355" y="1159"/>
                    <a:pt x="1366" y="1107"/>
                  </a:cubicBezTo>
                  <a:cubicBezTo>
                    <a:pt x="1376" y="1072"/>
                    <a:pt x="1383" y="1040"/>
                    <a:pt x="1397" y="1009"/>
                  </a:cubicBezTo>
                  <a:cubicBezTo>
                    <a:pt x="1408" y="977"/>
                    <a:pt x="1418" y="946"/>
                    <a:pt x="1425" y="911"/>
                  </a:cubicBezTo>
                  <a:lnTo>
                    <a:pt x="1425" y="904"/>
                  </a:lnTo>
                  <a:lnTo>
                    <a:pt x="1425" y="893"/>
                  </a:lnTo>
                  <a:lnTo>
                    <a:pt x="1425" y="883"/>
                  </a:lnTo>
                  <a:lnTo>
                    <a:pt x="1425" y="876"/>
                  </a:lnTo>
                  <a:cubicBezTo>
                    <a:pt x="1422" y="872"/>
                    <a:pt x="1422" y="869"/>
                    <a:pt x="1422" y="865"/>
                  </a:cubicBezTo>
                  <a:lnTo>
                    <a:pt x="1422" y="858"/>
                  </a:lnTo>
                  <a:cubicBezTo>
                    <a:pt x="1418" y="855"/>
                    <a:pt x="1415" y="848"/>
                    <a:pt x="1411" y="841"/>
                  </a:cubicBezTo>
                  <a:cubicBezTo>
                    <a:pt x="1355" y="746"/>
                    <a:pt x="1327" y="638"/>
                    <a:pt x="1331" y="526"/>
                  </a:cubicBezTo>
                  <a:lnTo>
                    <a:pt x="1331" y="480"/>
                  </a:lnTo>
                  <a:cubicBezTo>
                    <a:pt x="1331" y="385"/>
                    <a:pt x="1044" y="11"/>
                    <a:pt x="9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3" name="Google Shape;4863;p57"/>
            <p:cNvSpPr/>
            <p:nvPr/>
          </p:nvSpPr>
          <p:spPr>
            <a:xfrm>
              <a:off x="1953749" y="1973166"/>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4" name="Google Shape;4864;p57"/>
            <p:cNvSpPr/>
            <p:nvPr/>
          </p:nvSpPr>
          <p:spPr>
            <a:xfrm>
              <a:off x="1954754" y="197187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5" name="Google Shape;4865;p57"/>
            <p:cNvSpPr/>
            <p:nvPr/>
          </p:nvSpPr>
          <p:spPr>
            <a:xfrm>
              <a:off x="1951563" y="1975257"/>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6" name="Google Shape;4866;p57"/>
            <p:cNvSpPr/>
            <p:nvPr/>
          </p:nvSpPr>
          <p:spPr>
            <a:xfrm>
              <a:off x="1954564" y="1972161"/>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7" name="Google Shape;4867;p57"/>
            <p:cNvSpPr/>
            <p:nvPr/>
          </p:nvSpPr>
          <p:spPr>
            <a:xfrm>
              <a:off x="1950382" y="1976357"/>
              <a:ext cx="204" cy="149"/>
            </a:xfrm>
            <a:custGeom>
              <a:rect b="b" l="l" r="r" t="t"/>
              <a:pathLst>
                <a:path extrusionOk="0" h="11" w="15">
                  <a:moveTo>
                    <a:pt x="0" y="11"/>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8" name="Google Shape;4868;p57"/>
            <p:cNvSpPr/>
            <p:nvPr/>
          </p:nvSpPr>
          <p:spPr>
            <a:xfrm>
              <a:off x="1954319" y="1972501"/>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69" name="Google Shape;4869;p57"/>
            <p:cNvSpPr/>
            <p:nvPr/>
          </p:nvSpPr>
          <p:spPr>
            <a:xfrm>
              <a:off x="1955039" y="19713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0" name="Google Shape;4870;p57"/>
            <p:cNvSpPr/>
            <p:nvPr/>
          </p:nvSpPr>
          <p:spPr>
            <a:xfrm>
              <a:off x="1954889" y="1971591"/>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1" name="Google Shape;4871;p57"/>
            <p:cNvSpPr/>
            <p:nvPr/>
          </p:nvSpPr>
          <p:spPr>
            <a:xfrm>
              <a:off x="1955134" y="197111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2" name="Google Shape;4872;p57"/>
            <p:cNvSpPr/>
            <p:nvPr/>
          </p:nvSpPr>
          <p:spPr>
            <a:xfrm>
              <a:off x="1952608" y="1974347"/>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3" name="Google Shape;4873;p57"/>
            <p:cNvSpPr/>
            <p:nvPr/>
          </p:nvSpPr>
          <p:spPr>
            <a:xfrm>
              <a:off x="1952092" y="1974782"/>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4" name="Google Shape;4874;p57"/>
            <p:cNvSpPr/>
            <p:nvPr/>
          </p:nvSpPr>
          <p:spPr>
            <a:xfrm>
              <a:off x="1950993" y="1975786"/>
              <a:ext cx="204" cy="190"/>
            </a:xfrm>
            <a:custGeom>
              <a:rect b="b" l="l" r="r" t="t"/>
              <a:pathLst>
                <a:path extrusionOk="0" h="14"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5" name="Google Shape;4875;p57"/>
            <p:cNvSpPr/>
            <p:nvPr/>
          </p:nvSpPr>
          <p:spPr>
            <a:xfrm>
              <a:off x="1969526" y="1981204"/>
              <a:ext cx="109" cy="299"/>
            </a:xfrm>
            <a:custGeom>
              <a:rect b="b" l="l" r="r" t="t"/>
              <a:pathLst>
                <a:path extrusionOk="0" h="22" w="8">
                  <a:moveTo>
                    <a:pt x="1" y="0"/>
                  </a:moveTo>
                  <a:cubicBezTo>
                    <a:pt x="1" y="2"/>
                    <a:pt x="2" y="6"/>
                    <a:pt x="4" y="9"/>
                  </a:cubicBezTo>
                  <a:lnTo>
                    <a:pt x="4" y="9"/>
                  </a:lnTo>
                  <a:cubicBezTo>
                    <a:pt x="3" y="6"/>
                    <a:pt x="2" y="3"/>
                    <a:pt x="1" y="0"/>
                  </a:cubicBezTo>
                  <a:close/>
                  <a:moveTo>
                    <a:pt x="4" y="9"/>
                  </a:moveTo>
                  <a:cubicBezTo>
                    <a:pt x="5" y="13"/>
                    <a:pt x="6" y="17"/>
                    <a:pt x="8" y="21"/>
                  </a:cubicBezTo>
                  <a:lnTo>
                    <a:pt x="8" y="14"/>
                  </a:ln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6" name="Google Shape;4876;p57"/>
            <p:cNvSpPr/>
            <p:nvPr/>
          </p:nvSpPr>
          <p:spPr>
            <a:xfrm>
              <a:off x="1954034" y="1972827"/>
              <a:ext cx="163" cy="163"/>
            </a:xfrm>
            <a:custGeom>
              <a:rect b="b" l="l" r="r" t="t"/>
              <a:pathLst>
                <a:path extrusionOk="0" h="12" w="12">
                  <a:moveTo>
                    <a:pt x="1"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7" name="Google Shape;4877;p57"/>
            <p:cNvSpPr/>
            <p:nvPr/>
          </p:nvSpPr>
          <p:spPr>
            <a:xfrm>
              <a:off x="1953369" y="1973546"/>
              <a:ext cx="204" cy="204"/>
            </a:xfrm>
            <a:custGeom>
              <a:rect b="b" l="l" r="r" t="t"/>
              <a:pathLst>
                <a:path extrusionOk="0" h="15" w="15">
                  <a:moveTo>
                    <a:pt x="1" y="14"/>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8" name="Google Shape;4878;p57"/>
            <p:cNvSpPr/>
            <p:nvPr/>
          </p:nvSpPr>
          <p:spPr>
            <a:xfrm>
              <a:off x="1952989" y="1973926"/>
              <a:ext cx="204" cy="204"/>
            </a:xfrm>
            <a:custGeom>
              <a:rect b="b" l="l" r="r" t="t"/>
              <a:pathLst>
                <a:path extrusionOk="0" h="15" w="15">
                  <a:moveTo>
                    <a:pt x="15"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79" name="Google Shape;4879;p57"/>
            <p:cNvSpPr/>
            <p:nvPr/>
          </p:nvSpPr>
          <p:spPr>
            <a:xfrm>
              <a:off x="1962968" y="1989228"/>
              <a:ext cx="299" cy="258"/>
            </a:xfrm>
            <a:custGeom>
              <a:rect b="b" l="l" r="r" t="t"/>
              <a:pathLst>
                <a:path extrusionOk="0" h="19" w="22">
                  <a:moveTo>
                    <a:pt x="1" y="18"/>
                  </a:moveTo>
                  <a:cubicBezTo>
                    <a:pt x="8" y="11"/>
                    <a:pt x="15" y="4"/>
                    <a:pt x="22" y="1"/>
                  </a:cubicBezTo>
                  <a:cubicBezTo>
                    <a:pt x="15"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0" name="Google Shape;4880;p57"/>
            <p:cNvSpPr/>
            <p:nvPr/>
          </p:nvSpPr>
          <p:spPr>
            <a:xfrm>
              <a:off x="1961828" y="1990518"/>
              <a:ext cx="394" cy="625"/>
            </a:xfrm>
            <a:custGeom>
              <a:rect b="b" l="l" r="r" t="t"/>
              <a:pathLst>
                <a:path extrusionOk="0" h="46" w="29">
                  <a:moveTo>
                    <a:pt x="29" y="0"/>
                  </a:moveTo>
                  <a:cubicBezTo>
                    <a:pt x="18" y="14"/>
                    <a:pt x="11" y="28"/>
                    <a:pt x="1" y="46"/>
                  </a:cubicBezTo>
                  <a:cubicBezTo>
                    <a:pt x="11" y="28"/>
                    <a:pt x="22" y="14"/>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1" name="Google Shape;4881;p57"/>
            <p:cNvSpPr/>
            <p:nvPr/>
          </p:nvSpPr>
          <p:spPr>
            <a:xfrm>
              <a:off x="1962262" y="1989988"/>
              <a:ext cx="339" cy="448"/>
            </a:xfrm>
            <a:custGeom>
              <a:rect b="b" l="l" r="r" t="t"/>
              <a:pathLst>
                <a:path extrusionOk="0" h="33" w="25">
                  <a:moveTo>
                    <a:pt x="25" y="1"/>
                  </a:moveTo>
                  <a:cubicBezTo>
                    <a:pt x="14" y="11"/>
                    <a:pt x="7" y="22"/>
                    <a:pt x="0" y="32"/>
                  </a:cubicBezTo>
                  <a:cubicBezTo>
                    <a:pt x="7" y="22"/>
                    <a:pt x="14"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2" name="Google Shape;4882;p57"/>
            <p:cNvSpPr/>
            <p:nvPr/>
          </p:nvSpPr>
          <p:spPr>
            <a:xfrm>
              <a:off x="1969675" y="1981720"/>
              <a:ext cx="14" cy="163"/>
            </a:xfrm>
            <a:custGeom>
              <a:rect b="b" l="l" r="r" t="t"/>
              <a:pathLst>
                <a:path extrusionOk="0" h="12" w="1">
                  <a:moveTo>
                    <a:pt x="0" y="1"/>
                  </a:moveTo>
                  <a:lnTo>
                    <a:pt x="0" y="11"/>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3" name="Google Shape;4883;p57"/>
            <p:cNvSpPr/>
            <p:nvPr/>
          </p:nvSpPr>
          <p:spPr>
            <a:xfrm>
              <a:off x="1969621" y="1981530"/>
              <a:ext cx="68" cy="163"/>
            </a:xfrm>
            <a:custGeom>
              <a:rect b="b" l="l" r="r" t="t"/>
              <a:pathLst>
                <a:path extrusionOk="0" h="12" w="5">
                  <a:moveTo>
                    <a:pt x="1" y="1"/>
                  </a:moveTo>
                  <a:cubicBezTo>
                    <a:pt x="1" y="4"/>
                    <a:pt x="4" y="8"/>
                    <a:pt x="4" y="11"/>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4" name="Google Shape;4884;p57"/>
            <p:cNvSpPr/>
            <p:nvPr/>
          </p:nvSpPr>
          <p:spPr>
            <a:xfrm>
              <a:off x="1969675" y="198200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5" name="Google Shape;4885;p57"/>
            <p:cNvSpPr/>
            <p:nvPr/>
          </p:nvSpPr>
          <p:spPr>
            <a:xfrm>
              <a:off x="1962588" y="1989568"/>
              <a:ext cx="353" cy="394"/>
            </a:xfrm>
            <a:custGeom>
              <a:rect b="b" l="l" r="r" t="t"/>
              <a:pathLst>
                <a:path extrusionOk="0" h="29" w="26">
                  <a:moveTo>
                    <a:pt x="25" y="0"/>
                  </a:moveTo>
                  <a:lnTo>
                    <a:pt x="25" y="0"/>
                  </a:lnTo>
                  <a:cubicBezTo>
                    <a:pt x="18" y="7"/>
                    <a:pt x="8" y="18"/>
                    <a:pt x="1" y="28"/>
                  </a:cubicBezTo>
                  <a:cubicBezTo>
                    <a:pt x="11" y="18"/>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6" name="Google Shape;4886;p57"/>
            <p:cNvSpPr/>
            <p:nvPr/>
          </p:nvSpPr>
          <p:spPr>
            <a:xfrm>
              <a:off x="1969580" y="198139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7" name="Google Shape;4887;p57"/>
            <p:cNvSpPr/>
            <p:nvPr/>
          </p:nvSpPr>
          <p:spPr>
            <a:xfrm>
              <a:off x="1922385" y="1832082"/>
              <a:ext cx="60230" cy="48838"/>
            </a:xfrm>
            <a:custGeom>
              <a:rect b="b" l="l" r="r" t="t"/>
              <a:pathLst>
                <a:path extrusionOk="0" h="3597" w="4436">
                  <a:moveTo>
                    <a:pt x="2101" y="1"/>
                  </a:moveTo>
                  <a:cubicBezTo>
                    <a:pt x="1968" y="134"/>
                    <a:pt x="1894" y="309"/>
                    <a:pt x="1838" y="460"/>
                  </a:cubicBezTo>
                  <a:cubicBezTo>
                    <a:pt x="1792" y="579"/>
                    <a:pt x="1666" y="705"/>
                    <a:pt x="1523" y="852"/>
                  </a:cubicBezTo>
                  <a:cubicBezTo>
                    <a:pt x="1337" y="1041"/>
                    <a:pt x="1127" y="1254"/>
                    <a:pt x="1113" y="1447"/>
                  </a:cubicBezTo>
                  <a:cubicBezTo>
                    <a:pt x="1099" y="1664"/>
                    <a:pt x="921" y="1923"/>
                    <a:pt x="697" y="2255"/>
                  </a:cubicBezTo>
                  <a:cubicBezTo>
                    <a:pt x="490" y="2550"/>
                    <a:pt x="305" y="2854"/>
                    <a:pt x="144" y="3176"/>
                  </a:cubicBezTo>
                  <a:cubicBezTo>
                    <a:pt x="77" y="3309"/>
                    <a:pt x="28" y="3449"/>
                    <a:pt x="0" y="3596"/>
                  </a:cubicBezTo>
                  <a:lnTo>
                    <a:pt x="2017" y="3596"/>
                  </a:lnTo>
                  <a:lnTo>
                    <a:pt x="2017" y="2805"/>
                  </a:lnTo>
                  <a:cubicBezTo>
                    <a:pt x="2017" y="2704"/>
                    <a:pt x="2157" y="2630"/>
                    <a:pt x="2339" y="2543"/>
                  </a:cubicBezTo>
                  <a:lnTo>
                    <a:pt x="2374" y="2525"/>
                  </a:lnTo>
                  <a:cubicBezTo>
                    <a:pt x="2458" y="2483"/>
                    <a:pt x="2570" y="2424"/>
                    <a:pt x="2587" y="2396"/>
                  </a:cubicBezTo>
                  <a:lnTo>
                    <a:pt x="2587" y="866"/>
                  </a:lnTo>
                  <a:lnTo>
                    <a:pt x="2654" y="866"/>
                  </a:lnTo>
                  <a:cubicBezTo>
                    <a:pt x="3053" y="876"/>
                    <a:pt x="3609" y="883"/>
                    <a:pt x="4002" y="883"/>
                  </a:cubicBezTo>
                  <a:cubicBezTo>
                    <a:pt x="4191" y="883"/>
                    <a:pt x="4338" y="883"/>
                    <a:pt x="4415" y="876"/>
                  </a:cubicBezTo>
                  <a:lnTo>
                    <a:pt x="4436" y="876"/>
                  </a:lnTo>
                  <a:lnTo>
                    <a:pt x="4436" y="859"/>
                  </a:lnTo>
                  <a:lnTo>
                    <a:pt x="4436" y="848"/>
                  </a:lnTo>
                  <a:lnTo>
                    <a:pt x="4436" y="838"/>
                  </a:lnTo>
                  <a:lnTo>
                    <a:pt x="4436" y="824"/>
                  </a:lnTo>
                  <a:lnTo>
                    <a:pt x="4436" y="813"/>
                  </a:lnTo>
                  <a:lnTo>
                    <a:pt x="4436" y="792"/>
                  </a:lnTo>
                  <a:lnTo>
                    <a:pt x="4436" y="785"/>
                  </a:lnTo>
                  <a:lnTo>
                    <a:pt x="4436" y="764"/>
                  </a:lnTo>
                  <a:lnTo>
                    <a:pt x="4436" y="750"/>
                  </a:lnTo>
                  <a:lnTo>
                    <a:pt x="4436" y="729"/>
                  </a:lnTo>
                  <a:lnTo>
                    <a:pt x="4436" y="715"/>
                  </a:lnTo>
                  <a:lnTo>
                    <a:pt x="4436" y="694"/>
                  </a:lnTo>
                  <a:lnTo>
                    <a:pt x="4436" y="677"/>
                  </a:lnTo>
                  <a:lnTo>
                    <a:pt x="4436" y="656"/>
                  </a:lnTo>
                  <a:lnTo>
                    <a:pt x="4436" y="631"/>
                  </a:lnTo>
                  <a:lnTo>
                    <a:pt x="4436" y="610"/>
                  </a:lnTo>
                  <a:lnTo>
                    <a:pt x="4436" y="586"/>
                  </a:lnTo>
                  <a:lnTo>
                    <a:pt x="4436" y="568"/>
                  </a:lnTo>
                  <a:lnTo>
                    <a:pt x="4436" y="533"/>
                  </a:lnTo>
                  <a:lnTo>
                    <a:pt x="4436" y="519"/>
                  </a:lnTo>
                  <a:lnTo>
                    <a:pt x="4436" y="477"/>
                  </a:lnTo>
                  <a:lnTo>
                    <a:pt x="4436" y="463"/>
                  </a:lnTo>
                  <a:lnTo>
                    <a:pt x="4436" y="418"/>
                  </a:lnTo>
                  <a:lnTo>
                    <a:pt x="4436" y="411"/>
                  </a:lnTo>
                  <a:cubicBezTo>
                    <a:pt x="4436" y="337"/>
                    <a:pt x="4432" y="253"/>
                    <a:pt x="4432" y="162"/>
                  </a:cubicBezTo>
                  <a:lnTo>
                    <a:pt x="4429" y="158"/>
                  </a:lnTo>
                  <a:lnTo>
                    <a:pt x="4425" y="148"/>
                  </a:lnTo>
                  <a:lnTo>
                    <a:pt x="4418" y="134"/>
                  </a:lnTo>
                  <a:lnTo>
                    <a:pt x="4418" y="127"/>
                  </a:lnTo>
                  <a:lnTo>
                    <a:pt x="4411" y="113"/>
                  </a:lnTo>
                  <a:lnTo>
                    <a:pt x="4411" y="106"/>
                  </a:lnTo>
                  <a:lnTo>
                    <a:pt x="4408" y="88"/>
                  </a:lnTo>
                  <a:cubicBezTo>
                    <a:pt x="4394" y="36"/>
                    <a:pt x="4383" y="1"/>
                    <a:pt x="41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8" name="Google Shape;4888;p57"/>
            <p:cNvSpPr/>
            <p:nvPr/>
          </p:nvSpPr>
          <p:spPr>
            <a:xfrm>
              <a:off x="1982370" y="1833793"/>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89" name="Google Shape;4889;p57"/>
            <p:cNvSpPr/>
            <p:nvPr/>
          </p:nvSpPr>
          <p:spPr>
            <a:xfrm>
              <a:off x="1982275" y="1833508"/>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0" name="Google Shape;4890;p57"/>
            <p:cNvSpPr/>
            <p:nvPr/>
          </p:nvSpPr>
          <p:spPr>
            <a:xfrm>
              <a:off x="1982465" y="1834078"/>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1" name="Google Shape;4891;p57"/>
            <p:cNvSpPr/>
            <p:nvPr/>
          </p:nvSpPr>
          <p:spPr>
            <a:xfrm>
              <a:off x="1922575" y="1836318"/>
              <a:ext cx="85525" cy="95653"/>
            </a:xfrm>
            <a:custGeom>
              <a:rect b="b" l="l" r="r" t="t"/>
              <a:pathLst>
                <a:path extrusionOk="0" h="7045" w="6299">
                  <a:moveTo>
                    <a:pt x="4548" y="1"/>
                  </a:moveTo>
                  <a:lnTo>
                    <a:pt x="4551" y="99"/>
                  </a:lnTo>
                  <a:cubicBezTo>
                    <a:pt x="4551" y="176"/>
                    <a:pt x="4551" y="242"/>
                    <a:pt x="4555" y="298"/>
                  </a:cubicBezTo>
                  <a:lnTo>
                    <a:pt x="4555" y="305"/>
                  </a:lnTo>
                  <a:lnTo>
                    <a:pt x="4555" y="337"/>
                  </a:lnTo>
                  <a:lnTo>
                    <a:pt x="4555" y="347"/>
                  </a:lnTo>
                  <a:lnTo>
                    <a:pt x="4555" y="372"/>
                  </a:lnTo>
                  <a:lnTo>
                    <a:pt x="4555" y="386"/>
                  </a:lnTo>
                  <a:lnTo>
                    <a:pt x="4555" y="403"/>
                  </a:lnTo>
                  <a:lnTo>
                    <a:pt x="4555" y="421"/>
                  </a:lnTo>
                  <a:lnTo>
                    <a:pt x="4555" y="435"/>
                  </a:lnTo>
                  <a:lnTo>
                    <a:pt x="4555" y="452"/>
                  </a:lnTo>
                  <a:lnTo>
                    <a:pt x="4555" y="466"/>
                  </a:lnTo>
                  <a:lnTo>
                    <a:pt x="4555" y="480"/>
                  </a:lnTo>
                  <a:lnTo>
                    <a:pt x="4555" y="494"/>
                  </a:lnTo>
                  <a:lnTo>
                    <a:pt x="4555" y="508"/>
                  </a:lnTo>
                  <a:lnTo>
                    <a:pt x="4555" y="519"/>
                  </a:lnTo>
                  <a:lnTo>
                    <a:pt x="4555" y="533"/>
                  </a:lnTo>
                  <a:lnTo>
                    <a:pt x="4555" y="540"/>
                  </a:lnTo>
                  <a:lnTo>
                    <a:pt x="4555" y="554"/>
                  </a:lnTo>
                  <a:lnTo>
                    <a:pt x="4555" y="561"/>
                  </a:lnTo>
                  <a:lnTo>
                    <a:pt x="4555" y="575"/>
                  </a:lnTo>
                  <a:lnTo>
                    <a:pt x="4555" y="578"/>
                  </a:lnTo>
                  <a:cubicBezTo>
                    <a:pt x="4555" y="589"/>
                    <a:pt x="4551" y="599"/>
                    <a:pt x="4551" y="610"/>
                  </a:cubicBezTo>
                  <a:lnTo>
                    <a:pt x="4551" y="620"/>
                  </a:lnTo>
                  <a:lnTo>
                    <a:pt x="4551" y="624"/>
                  </a:lnTo>
                  <a:lnTo>
                    <a:pt x="4551" y="634"/>
                  </a:lnTo>
                  <a:lnTo>
                    <a:pt x="4551" y="641"/>
                  </a:lnTo>
                  <a:lnTo>
                    <a:pt x="4551" y="645"/>
                  </a:lnTo>
                  <a:lnTo>
                    <a:pt x="4551" y="652"/>
                  </a:lnTo>
                  <a:lnTo>
                    <a:pt x="4551" y="659"/>
                  </a:lnTo>
                  <a:lnTo>
                    <a:pt x="4551" y="666"/>
                  </a:lnTo>
                  <a:lnTo>
                    <a:pt x="4551" y="669"/>
                  </a:lnTo>
                  <a:lnTo>
                    <a:pt x="4551" y="673"/>
                  </a:lnTo>
                  <a:lnTo>
                    <a:pt x="4544" y="673"/>
                  </a:lnTo>
                  <a:lnTo>
                    <a:pt x="4541" y="676"/>
                  </a:lnTo>
                  <a:lnTo>
                    <a:pt x="4537" y="676"/>
                  </a:lnTo>
                  <a:cubicBezTo>
                    <a:pt x="4523" y="686"/>
                    <a:pt x="4495" y="705"/>
                    <a:pt x="3919" y="705"/>
                  </a:cubicBezTo>
                  <a:cubicBezTo>
                    <a:pt x="3655" y="705"/>
                    <a:pt x="3276" y="701"/>
                    <a:pt x="2731" y="690"/>
                  </a:cubicBezTo>
                  <a:lnTo>
                    <a:pt x="2731" y="2084"/>
                  </a:lnTo>
                  <a:cubicBezTo>
                    <a:pt x="2731" y="2189"/>
                    <a:pt x="2591" y="2259"/>
                    <a:pt x="2409" y="2346"/>
                  </a:cubicBezTo>
                  <a:cubicBezTo>
                    <a:pt x="2321" y="2392"/>
                    <a:pt x="2181" y="2462"/>
                    <a:pt x="2160" y="2500"/>
                  </a:cubicBezTo>
                  <a:lnTo>
                    <a:pt x="2160" y="3417"/>
                  </a:lnTo>
                  <a:lnTo>
                    <a:pt x="0" y="3417"/>
                  </a:lnTo>
                  <a:cubicBezTo>
                    <a:pt x="0" y="3634"/>
                    <a:pt x="109" y="3739"/>
                    <a:pt x="214" y="3844"/>
                  </a:cubicBezTo>
                  <a:cubicBezTo>
                    <a:pt x="242" y="3872"/>
                    <a:pt x="270" y="3897"/>
                    <a:pt x="294" y="3925"/>
                  </a:cubicBezTo>
                  <a:cubicBezTo>
                    <a:pt x="389" y="4037"/>
                    <a:pt x="368" y="4177"/>
                    <a:pt x="347" y="4314"/>
                  </a:cubicBezTo>
                  <a:cubicBezTo>
                    <a:pt x="322" y="4475"/>
                    <a:pt x="298" y="4643"/>
                    <a:pt x="420" y="4811"/>
                  </a:cubicBezTo>
                  <a:cubicBezTo>
                    <a:pt x="609" y="5073"/>
                    <a:pt x="550" y="5472"/>
                    <a:pt x="245" y="5962"/>
                  </a:cubicBezTo>
                  <a:cubicBezTo>
                    <a:pt x="203" y="6025"/>
                    <a:pt x="189" y="6138"/>
                    <a:pt x="175" y="6260"/>
                  </a:cubicBezTo>
                  <a:lnTo>
                    <a:pt x="179" y="6253"/>
                  </a:lnTo>
                  <a:lnTo>
                    <a:pt x="193" y="6225"/>
                  </a:lnTo>
                  <a:cubicBezTo>
                    <a:pt x="227" y="6157"/>
                    <a:pt x="275" y="6055"/>
                    <a:pt x="395" y="6055"/>
                  </a:cubicBezTo>
                  <a:cubicBezTo>
                    <a:pt x="410" y="6055"/>
                    <a:pt x="427" y="6057"/>
                    <a:pt x="445" y="6060"/>
                  </a:cubicBezTo>
                  <a:cubicBezTo>
                    <a:pt x="487" y="6067"/>
                    <a:pt x="529" y="6074"/>
                    <a:pt x="571" y="6074"/>
                  </a:cubicBezTo>
                  <a:cubicBezTo>
                    <a:pt x="598" y="6075"/>
                    <a:pt x="625" y="6076"/>
                    <a:pt x="652" y="6076"/>
                  </a:cubicBezTo>
                  <a:cubicBezTo>
                    <a:pt x="741" y="6076"/>
                    <a:pt x="828" y="6071"/>
                    <a:pt x="914" y="6060"/>
                  </a:cubicBezTo>
                  <a:cubicBezTo>
                    <a:pt x="956" y="6046"/>
                    <a:pt x="1091" y="5995"/>
                    <a:pt x="1223" y="5995"/>
                  </a:cubicBezTo>
                  <a:cubicBezTo>
                    <a:pt x="1279" y="5995"/>
                    <a:pt x="1335" y="6004"/>
                    <a:pt x="1383" y="6029"/>
                  </a:cubicBezTo>
                  <a:cubicBezTo>
                    <a:pt x="1516" y="6095"/>
                    <a:pt x="1645" y="6232"/>
                    <a:pt x="1691" y="6292"/>
                  </a:cubicBezTo>
                  <a:lnTo>
                    <a:pt x="1901" y="6292"/>
                  </a:lnTo>
                  <a:lnTo>
                    <a:pt x="1915" y="6334"/>
                  </a:lnTo>
                  <a:cubicBezTo>
                    <a:pt x="1957" y="6442"/>
                    <a:pt x="2094" y="6740"/>
                    <a:pt x="2258" y="6796"/>
                  </a:cubicBezTo>
                  <a:cubicBezTo>
                    <a:pt x="2272" y="6799"/>
                    <a:pt x="2286" y="6803"/>
                    <a:pt x="2300" y="6810"/>
                  </a:cubicBezTo>
                  <a:cubicBezTo>
                    <a:pt x="2391" y="6866"/>
                    <a:pt x="2461" y="6946"/>
                    <a:pt x="2503" y="7044"/>
                  </a:cubicBezTo>
                  <a:lnTo>
                    <a:pt x="2542" y="7044"/>
                  </a:lnTo>
                  <a:lnTo>
                    <a:pt x="2556" y="7041"/>
                  </a:lnTo>
                  <a:lnTo>
                    <a:pt x="2559" y="7041"/>
                  </a:lnTo>
                  <a:lnTo>
                    <a:pt x="2577" y="7037"/>
                  </a:lnTo>
                  <a:lnTo>
                    <a:pt x="2594" y="7034"/>
                  </a:lnTo>
                  <a:lnTo>
                    <a:pt x="2598" y="7034"/>
                  </a:lnTo>
                  <a:lnTo>
                    <a:pt x="2612" y="7027"/>
                  </a:lnTo>
                  <a:lnTo>
                    <a:pt x="2619" y="7027"/>
                  </a:lnTo>
                  <a:lnTo>
                    <a:pt x="2629" y="7023"/>
                  </a:lnTo>
                  <a:lnTo>
                    <a:pt x="2633" y="7020"/>
                  </a:lnTo>
                  <a:lnTo>
                    <a:pt x="2643" y="7013"/>
                  </a:lnTo>
                  <a:lnTo>
                    <a:pt x="2650" y="7013"/>
                  </a:lnTo>
                  <a:cubicBezTo>
                    <a:pt x="2654" y="7009"/>
                    <a:pt x="2657" y="7006"/>
                    <a:pt x="2661" y="7002"/>
                  </a:cubicBezTo>
                  <a:lnTo>
                    <a:pt x="2664" y="7002"/>
                  </a:lnTo>
                  <a:lnTo>
                    <a:pt x="2671" y="6995"/>
                  </a:lnTo>
                  <a:lnTo>
                    <a:pt x="2675" y="6988"/>
                  </a:lnTo>
                  <a:lnTo>
                    <a:pt x="2682" y="6981"/>
                  </a:lnTo>
                  <a:lnTo>
                    <a:pt x="2682" y="6978"/>
                  </a:lnTo>
                  <a:cubicBezTo>
                    <a:pt x="2685" y="6974"/>
                    <a:pt x="2685" y="6971"/>
                    <a:pt x="2685" y="6967"/>
                  </a:cubicBezTo>
                  <a:lnTo>
                    <a:pt x="2685" y="6964"/>
                  </a:lnTo>
                  <a:cubicBezTo>
                    <a:pt x="2689" y="6957"/>
                    <a:pt x="2689" y="6953"/>
                    <a:pt x="2685" y="6946"/>
                  </a:cubicBezTo>
                  <a:cubicBezTo>
                    <a:pt x="2685" y="6897"/>
                    <a:pt x="2696" y="6729"/>
                    <a:pt x="2815" y="6673"/>
                  </a:cubicBezTo>
                  <a:cubicBezTo>
                    <a:pt x="2837" y="6664"/>
                    <a:pt x="2860" y="6659"/>
                    <a:pt x="2884" y="6659"/>
                  </a:cubicBezTo>
                  <a:cubicBezTo>
                    <a:pt x="2952" y="6659"/>
                    <a:pt x="3030" y="6697"/>
                    <a:pt x="3116" y="6775"/>
                  </a:cubicBezTo>
                  <a:cubicBezTo>
                    <a:pt x="3204" y="6854"/>
                    <a:pt x="3237" y="6859"/>
                    <a:pt x="3246" y="6859"/>
                  </a:cubicBezTo>
                  <a:cubicBezTo>
                    <a:pt x="3247" y="6859"/>
                    <a:pt x="3248" y="6859"/>
                    <a:pt x="3249" y="6859"/>
                  </a:cubicBezTo>
                  <a:cubicBezTo>
                    <a:pt x="3263" y="6841"/>
                    <a:pt x="3273" y="6824"/>
                    <a:pt x="3280" y="6803"/>
                  </a:cubicBezTo>
                  <a:cubicBezTo>
                    <a:pt x="3287" y="6782"/>
                    <a:pt x="3298" y="6757"/>
                    <a:pt x="3312" y="6740"/>
                  </a:cubicBezTo>
                  <a:cubicBezTo>
                    <a:pt x="3341" y="6696"/>
                    <a:pt x="3384" y="6681"/>
                    <a:pt x="3433" y="6681"/>
                  </a:cubicBezTo>
                  <a:cubicBezTo>
                    <a:pt x="3477" y="6681"/>
                    <a:pt x="3526" y="6693"/>
                    <a:pt x="3574" y="6705"/>
                  </a:cubicBezTo>
                  <a:cubicBezTo>
                    <a:pt x="3627" y="6722"/>
                    <a:pt x="3679" y="6729"/>
                    <a:pt x="3735" y="6733"/>
                  </a:cubicBezTo>
                  <a:cubicBezTo>
                    <a:pt x="3865" y="6733"/>
                    <a:pt x="4047" y="6642"/>
                    <a:pt x="4047" y="6642"/>
                  </a:cubicBezTo>
                  <a:lnTo>
                    <a:pt x="4061" y="6635"/>
                  </a:lnTo>
                  <a:lnTo>
                    <a:pt x="4079" y="6635"/>
                  </a:lnTo>
                  <a:cubicBezTo>
                    <a:pt x="4388" y="6639"/>
                    <a:pt x="4778" y="6642"/>
                    <a:pt x="5138" y="6642"/>
                  </a:cubicBezTo>
                  <a:cubicBezTo>
                    <a:pt x="5653" y="6642"/>
                    <a:pt x="6108" y="6636"/>
                    <a:pt x="6183" y="6617"/>
                  </a:cubicBezTo>
                  <a:cubicBezTo>
                    <a:pt x="6211" y="6586"/>
                    <a:pt x="6228" y="6414"/>
                    <a:pt x="6221" y="6243"/>
                  </a:cubicBezTo>
                  <a:lnTo>
                    <a:pt x="6221" y="6239"/>
                  </a:lnTo>
                  <a:lnTo>
                    <a:pt x="6050" y="6067"/>
                  </a:lnTo>
                  <a:lnTo>
                    <a:pt x="6050" y="6046"/>
                  </a:lnTo>
                  <a:lnTo>
                    <a:pt x="5524" y="1142"/>
                  </a:lnTo>
                  <a:lnTo>
                    <a:pt x="6298" y="1142"/>
                  </a:lnTo>
                  <a:cubicBezTo>
                    <a:pt x="5430" y="568"/>
                    <a:pt x="4709" y="95"/>
                    <a:pt x="4569" y="11"/>
                  </a:cubicBezTo>
                  <a:lnTo>
                    <a:pt x="4555" y="4"/>
                  </a:lnTo>
                  <a:lnTo>
                    <a:pt x="454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2" name="Google Shape;4892;p57"/>
            <p:cNvSpPr/>
            <p:nvPr/>
          </p:nvSpPr>
          <p:spPr>
            <a:xfrm>
              <a:off x="1984366" y="1836088"/>
              <a:ext cx="54" cy="1385"/>
            </a:xfrm>
            <a:custGeom>
              <a:rect b="b" l="l" r="r" t="t"/>
              <a:pathLst>
                <a:path extrusionOk="0" h="102" w="4">
                  <a:moveTo>
                    <a:pt x="0" y="0"/>
                  </a:moveTo>
                  <a:cubicBezTo>
                    <a:pt x="0" y="18"/>
                    <a:pt x="1" y="37"/>
                    <a:pt x="2" y="55"/>
                  </a:cubicBezTo>
                  <a:lnTo>
                    <a:pt x="2" y="55"/>
                  </a:lnTo>
                  <a:lnTo>
                    <a:pt x="0" y="0"/>
                  </a:lnTo>
                  <a:close/>
                  <a:moveTo>
                    <a:pt x="2" y="55"/>
                  </a:moveTo>
                  <a:lnTo>
                    <a:pt x="4" y="102"/>
                  </a:lnTo>
                  <a:cubicBezTo>
                    <a:pt x="4" y="87"/>
                    <a:pt x="3" y="71"/>
                    <a:pt x="2" y="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3" name="Google Shape;4893;p57"/>
            <p:cNvSpPr/>
            <p:nvPr/>
          </p:nvSpPr>
          <p:spPr>
            <a:xfrm>
              <a:off x="1984692" y="1836278"/>
              <a:ext cx="23503" cy="15410"/>
            </a:xfrm>
            <a:custGeom>
              <a:rect b="b" l="l" r="r" t="t"/>
              <a:pathLst>
                <a:path extrusionOk="0" h="1135" w="1731">
                  <a:moveTo>
                    <a:pt x="1" y="0"/>
                  </a:moveTo>
                  <a:lnTo>
                    <a:pt x="1" y="0"/>
                  </a:lnTo>
                  <a:cubicBezTo>
                    <a:pt x="141" y="88"/>
                    <a:pt x="862" y="560"/>
                    <a:pt x="1730" y="1134"/>
                  </a:cubicBezTo>
                  <a:cubicBezTo>
                    <a:pt x="809" y="525"/>
                    <a:pt x="137"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4" name="Google Shape;4894;p57"/>
            <p:cNvSpPr/>
            <p:nvPr/>
          </p:nvSpPr>
          <p:spPr>
            <a:xfrm>
              <a:off x="1984502" y="1836183"/>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5" name="Google Shape;4895;p57"/>
            <p:cNvSpPr/>
            <p:nvPr/>
          </p:nvSpPr>
          <p:spPr>
            <a:xfrm>
              <a:off x="1924517" y="1921218"/>
              <a:ext cx="68" cy="54"/>
            </a:xfrm>
            <a:custGeom>
              <a:rect b="b" l="l" r="r" t="t"/>
              <a:pathLst>
                <a:path extrusionOk="0" h="4" w="5">
                  <a:moveTo>
                    <a:pt x="1" y="4"/>
                  </a:moveTo>
                  <a:lnTo>
                    <a:pt x="4"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6" name="Google Shape;4896;p57"/>
            <p:cNvSpPr/>
            <p:nvPr/>
          </p:nvSpPr>
          <p:spPr>
            <a:xfrm>
              <a:off x="1953369" y="1928727"/>
              <a:ext cx="3204" cy="3245"/>
            </a:xfrm>
            <a:custGeom>
              <a:rect b="b" l="l" r="r" t="t"/>
              <a:pathLst>
                <a:path extrusionOk="0" h="239" w="236">
                  <a:moveTo>
                    <a:pt x="1" y="0"/>
                  </a:moveTo>
                  <a:cubicBezTo>
                    <a:pt x="102" y="53"/>
                    <a:pt x="183" y="137"/>
                    <a:pt x="235" y="238"/>
                  </a:cubicBezTo>
                  <a:lnTo>
                    <a:pt x="235" y="238"/>
                  </a:lnTo>
                  <a:cubicBezTo>
                    <a:pt x="183" y="137"/>
                    <a:pt x="102" y="5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7" name="Google Shape;4897;p57"/>
            <p:cNvSpPr/>
            <p:nvPr/>
          </p:nvSpPr>
          <p:spPr>
            <a:xfrm>
              <a:off x="1929893" y="1918544"/>
              <a:ext cx="4671" cy="258"/>
            </a:xfrm>
            <a:custGeom>
              <a:rect b="b" l="l" r="r" t="t"/>
              <a:pathLst>
                <a:path extrusionOk="0" h="19" w="344">
                  <a:moveTo>
                    <a:pt x="0" y="15"/>
                  </a:moveTo>
                  <a:cubicBezTo>
                    <a:pt x="116" y="18"/>
                    <a:pt x="231" y="15"/>
                    <a:pt x="343" y="1"/>
                  </a:cubicBezTo>
                  <a:cubicBezTo>
                    <a:pt x="231" y="15"/>
                    <a:pt x="116" y="1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8" name="Google Shape;4898;p57"/>
            <p:cNvSpPr/>
            <p:nvPr/>
          </p:nvSpPr>
          <p:spPr>
            <a:xfrm>
              <a:off x="1983796"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899" name="Google Shape;4899;p5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0" name="Google Shape;4900;p57"/>
            <p:cNvSpPr/>
            <p:nvPr/>
          </p:nvSpPr>
          <p:spPr>
            <a:xfrm>
              <a:off x="1984081" y="184515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1" name="Google Shape;4901;p57"/>
            <p:cNvSpPr/>
            <p:nvPr/>
          </p:nvSpPr>
          <p:spPr>
            <a:xfrm>
              <a:off x="1983891" y="1845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2" name="Google Shape;4902;p57"/>
            <p:cNvSpPr/>
            <p:nvPr/>
          </p:nvSpPr>
          <p:spPr>
            <a:xfrm>
              <a:off x="1984122" y="1845062"/>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3" name="Google Shape;4903;p57"/>
            <p:cNvSpPr/>
            <p:nvPr/>
          </p:nvSpPr>
          <p:spPr>
            <a:xfrm>
              <a:off x="1984366" y="1843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4" name="Google Shape;4904;p57"/>
            <p:cNvSpPr/>
            <p:nvPr/>
          </p:nvSpPr>
          <p:spPr>
            <a:xfrm>
              <a:off x="1983932" y="18454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5" name="Google Shape;4905;p57"/>
            <p:cNvSpPr/>
            <p:nvPr/>
          </p:nvSpPr>
          <p:spPr>
            <a:xfrm>
              <a:off x="1984027" y="184525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6" name="Google Shape;4906;p57"/>
            <p:cNvSpPr/>
            <p:nvPr/>
          </p:nvSpPr>
          <p:spPr>
            <a:xfrm>
              <a:off x="1984407" y="1840269"/>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7" name="Google Shape;4907;p57"/>
            <p:cNvSpPr/>
            <p:nvPr/>
          </p:nvSpPr>
          <p:spPr>
            <a:xfrm>
              <a:off x="1984407" y="1841790"/>
              <a:ext cx="14" cy="244"/>
            </a:xfrm>
            <a:custGeom>
              <a:rect b="b" l="l" r="r" t="t"/>
              <a:pathLst>
                <a:path extrusionOk="0" h="18" w="1">
                  <a:moveTo>
                    <a:pt x="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8" name="Google Shape;4908;p57"/>
            <p:cNvSpPr/>
            <p:nvPr/>
          </p:nvSpPr>
          <p:spPr>
            <a:xfrm>
              <a:off x="1984217" y="18447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09" name="Google Shape;4909;p57"/>
            <p:cNvSpPr/>
            <p:nvPr/>
          </p:nvSpPr>
          <p:spPr>
            <a:xfrm>
              <a:off x="1984271" y="18445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0" name="Google Shape;4910;p57"/>
            <p:cNvSpPr/>
            <p:nvPr/>
          </p:nvSpPr>
          <p:spPr>
            <a:xfrm>
              <a:off x="1984366" y="184373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1" name="Google Shape;4911;p57"/>
            <p:cNvSpPr/>
            <p:nvPr/>
          </p:nvSpPr>
          <p:spPr>
            <a:xfrm>
              <a:off x="1984366" y="184397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2" name="Google Shape;4912;p57"/>
            <p:cNvSpPr/>
            <p:nvPr/>
          </p:nvSpPr>
          <p:spPr>
            <a:xfrm>
              <a:off x="1984407" y="184278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3" name="Google Shape;4913;p57"/>
            <p:cNvSpPr/>
            <p:nvPr/>
          </p:nvSpPr>
          <p:spPr>
            <a:xfrm>
              <a:off x="1984312" y="184439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4" name="Google Shape;4914;p57"/>
            <p:cNvSpPr/>
            <p:nvPr/>
          </p:nvSpPr>
          <p:spPr>
            <a:xfrm>
              <a:off x="1984176" y="184496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5" name="Google Shape;4915;p57"/>
            <p:cNvSpPr/>
            <p:nvPr/>
          </p:nvSpPr>
          <p:spPr>
            <a:xfrm>
              <a:off x="1983986" y="18453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6" name="Google Shape;4916;p57"/>
            <p:cNvSpPr/>
            <p:nvPr/>
          </p:nvSpPr>
          <p:spPr>
            <a:xfrm>
              <a:off x="1984176" y="184483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7" name="Google Shape;4917;p57"/>
            <p:cNvSpPr/>
            <p:nvPr/>
          </p:nvSpPr>
          <p:spPr>
            <a:xfrm>
              <a:off x="1984407" y="1842971"/>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8" name="Google Shape;4918;p57"/>
            <p:cNvSpPr/>
            <p:nvPr/>
          </p:nvSpPr>
          <p:spPr>
            <a:xfrm>
              <a:off x="1984407" y="1840785"/>
              <a:ext cx="14" cy="353"/>
            </a:xfrm>
            <a:custGeom>
              <a:rect b="b" l="l" r="r" t="t"/>
              <a:pathLst>
                <a:path extrusionOk="0" h="26" w="1">
                  <a:moveTo>
                    <a:pt x="1"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19" name="Google Shape;4919;p57"/>
            <p:cNvSpPr/>
            <p:nvPr/>
          </p:nvSpPr>
          <p:spPr>
            <a:xfrm>
              <a:off x="1984407" y="1837459"/>
              <a:ext cx="68" cy="2729"/>
            </a:xfrm>
            <a:custGeom>
              <a:rect b="b" l="l" r="r" t="t"/>
              <a:pathLst>
                <a:path extrusionOk="0" h="201" w="5">
                  <a:moveTo>
                    <a:pt x="1" y="1"/>
                  </a:moveTo>
                  <a:cubicBezTo>
                    <a:pt x="1" y="78"/>
                    <a:pt x="1" y="144"/>
                    <a:pt x="4" y="200"/>
                  </a:cubicBezTo>
                  <a:cubicBezTo>
                    <a:pt x="4" y="144"/>
                    <a:pt x="4" y="7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0" name="Google Shape;4920;p57"/>
            <p:cNvSpPr/>
            <p:nvPr/>
          </p:nvSpPr>
          <p:spPr>
            <a:xfrm>
              <a:off x="1984407" y="1841315"/>
              <a:ext cx="14" cy="299"/>
            </a:xfrm>
            <a:custGeom>
              <a:rect b="b" l="l" r="r" t="t"/>
              <a:pathLst>
                <a:path extrusionOk="0" h="22" w="1">
                  <a:moveTo>
                    <a:pt x="1"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1" name="Google Shape;4921;p57"/>
            <p:cNvSpPr/>
            <p:nvPr/>
          </p:nvSpPr>
          <p:spPr>
            <a:xfrm>
              <a:off x="1984407" y="1842211"/>
              <a:ext cx="14" cy="258"/>
            </a:xfrm>
            <a:custGeom>
              <a:rect b="b" l="l" r="r" t="t"/>
              <a:pathLst>
                <a:path extrusionOk="0" h="19" w="1">
                  <a:moveTo>
                    <a:pt x="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2" name="Google Shape;4922;p57"/>
            <p:cNvSpPr/>
            <p:nvPr/>
          </p:nvSpPr>
          <p:spPr>
            <a:xfrm>
              <a:off x="1984366" y="1836128"/>
              <a:ext cx="14" cy="1344"/>
            </a:xfrm>
            <a:custGeom>
              <a:rect b="b" l="l" r="r" t="t"/>
              <a:pathLst>
                <a:path extrusionOk="0" h="99" w="1">
                  <a:moveTo>
                    <a:pt x="0" y="1"/>
                  </a:moveTo>
                  <a:lnTo>
                    <a:pt x="0" y="1"/>
                  </a:lnTo>
                  <a:lnTo>
                    <a:pt x="0" y="99"/>
                  </a:lnTo>
                  <a:lnTo>
                    <a:pt x="0" y="99"/>
                  </a:lnTo>
                  <a:cubicBezTo>
                    <a:pt x="0" y="67"/>
                    <a:pt x="0"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3" name="Google Shape;4923;p57"/>
            <p:cNvSpPr/>
            <p:nvPr/>
          </p:nvSpPr>
          <p:spPr>
            <a:xfrm>
              <a:off x="1957170" y="1853426"/>
              <a:ext cx="121505" cy="113481"/>
            </a:xfrm>
            <a:custGeom>
              <a:rect b="b" l="l" r="r" t="t"/>
              <a:pathLst>
                <a:path extrusionOk="0" h="8358" w="8949">
                  <a:moveTo>
                    <a:pt x="3109" y="1"/>
                  </a:moveTo>
                  <a:lnTo>
                    <a:pt x="3614" y="4737"/>
                  </a:lnTo>
                  <a:lnTo>
                    <a:pt x="3789" y="4913"/>
                  </a:lnTo>
                  <a:lnTo>
                    <a:pt x="3789" y="4937"/>
                  </a:lnTo>
                  <a:cubicBezTo>
                    <a:pt x="3799" y="5109"/>
                    <a:pt x="3799" y="5406"/>
                    <a:pt x="3680" y="5466"/>
                  </a:cubicBezTo>
                  <a:cubicBezTo>
                    <a:pt x="3618" y="5495"/>
                    <a:pt x="3071" y="5503"/>
                    <a:pt x="2511" y="5503"/>
                  </a:cubicBezTo>
                  <a:cubicBezTo>
                    <a:pt x="2147" y="5503"/>
                    <a:pt x="1777" y="5500"/>
                    <a:pt x="1531" y="5497"/>
                  </a:cubicBezTo>
                  <a:cubicBezTo>
                    <a:pt x="1482" y="5522"/>
                    <a:pt x="1313" y="5595"/>
                    <a:pt x="1173" y="5595"/>
                  </a:cubicBezTo>
                  <a:cubicBezTo>
                    <a:pt x="1107" y="5592"/>
                    <a:pt x="1044" y="5581"/>
                    <a:pt x="981" y="5564"/>
                  </a:cubicBezTo>
                  <a:lnTo>
                    <a:pt x="963" y="5560"/>
                  </a:lnTo>
                  <a:cubicBezTo>
                    <a:pt x="950" y="5535"/>
                    <a:pt x="927" y="5524"/>
                    <a:pt x="904" y="5524"/>
                  </a:cubicBezTo>
                  <a:cubicBezTo>
                    <a:pt x="873" y="5524"/>
                    <a:pt x="843" y="5545"/>
                    <a:pt x="841" y="5581"/>
                  </a:cubicBezTo>
                  <a:cubicBezTo>
                    <a:pt x="820" y="5630"/>
                    <a:pt x="792" y="5700"/>
                    <a:pt x="718" y="5718"/>
                  </a:cubicBezTo>
                  <a:cubicBezTo>
                    <a:pt x="709" y="5720"/>
                    <a:pt x="699" y="5721"/>
                    <a:pt x="688" y="5721"/>
                  </a:cubicBezTo>
                  <a:cubicBezTo>
                    <a:pt x="626" y="5721"/>
                    <a:pt x="557" y="5683"/>
                    <a:pt x="466" y="5602"/>
                  </a:cubicBezTo>
                  <a:cubicBezTo>
                    <a:pt x="400" y="5541"/>
                    <a:pt x="350" y="5519"/>
                    <a:pt x="323" y="5519"/>
                  </a:cubicBezTo>
                  <a:cubicBezTo>
                    <a:pt x="317" y="5519"/>
                    <a:pt x="312" y="5520"/>
                    <a:pt x="309" y="5522"/>
                  </a:cubicBezTo>
                  <a:cubicBezTo>
                    <a:pt x="277" y="5536"/>
                    <a:pt x="256" y="5602"/>
                    <a:pt x="256" y="5676"/>
                  </a:cubicBezTo>
                  <a:cubicBezTo>
                    <a:pt x="256" y="5690"/>
                    <a:pt x="256" y="5704"/>
                    <a:pt x="253" y="5718"/>
                  </a:cubicBezTo>
                  <a:lnTo>
                    <a:pt x="253" y="5725"/>
                  </a:lnTo>
                  <a:cubicBezTo>
                    <a:pt x="249" y="5735"/>
                    <a:pt x="246" y="5746"/>
                    <a:pt x="242" y="5760"/>
                  </a:cubicBezTo>
                  <a:lnTo>
                    <a:pt x="239" y="5763"/>
                  </a:lnTo>
                  <a:cubicBezTo>
                    <a:pt x="232" y="5777"/>
                    <a:pt x="228" y="5788"/>
                    <a:pt x="218" y="5798"/>
                  </a:cubicBezTo>
                  <a:cubicBezTo>
                    <a:pt x="211" y="5809"/>
                    <a:pt x="204" y="5819"/>
                    <a:pt x="193" y="5826"/>
                  </a:cubicBezTo>
                  <a:lnTo>
                    <a:pt x="190" y="5830"/>
                  </a:lnTo>
                  <a:cubicBezTo>
                    <a:pt x="179" y="5840"/>
                    <a:pt x="169" y="5847"/>
                    <a:pt x="158" y="5854"/>
                  </a:cubicBezTo>
                  <a:lnTo>
                    <a:pt x="151" y="5858"/>
                  </a:lnTo>
                  <a:cubicBezTo>
                    <a:pt x="137" y="5868"/>
                    <a:pt x="123" y="5875"/>
                    <a:pt x="109" y="5879"/>
                  </a:cubicBezTo>
                  <a:lnTo>
                    <a:pt x="106" y="5879"/>
                  </a:lnTo>
                  <a:cubicBezTo>
                    <a:pt x="92" y="5886"/>
                    <a:pt x="74" y="5889"/>
                    <a:pt x="60" y="5896"/>
                  </a:cubicBezTo>
                  <a:lnTo>
                    <a:pt x="57" y="5896"/>
                  </a:lnTo>
                  <a:cubicBezTo>
                    <a:pt x="43" y="5900"/>
                    <a:pt x="25" y="5903"/>
                    <a:pt x="4" y="5907"/>
                  </a:cubicBezTo>
                  <a:lnTo>
                    <a:pt x="1" y="5907"/>
                  </a:lnTo>
                  <a:cubicBezTo>
                    <a:pt x="18" y="5928"/>
                    <a:pt x="25" y="5942"/>
                    <a:pt x="25" y="5949"/>
                  </a:cubicBezTo>
                  <a:lnTo>
                    <a:pt x="134" y="6110"/>
                  </a:lnTo>
                  <a:lnTo>
                    <a:pt x="134" y="6131"/>
                  </a:lnTo>
                  <a:cubicBezTo>
                    <a:pt x="127" y="6215"/>
                    <a:pt x="141" y="6365"/>
                    <a:pt x="197" y="6421"/>
                  </a:cubicBezTo>
                  <a:cubicBezTo>
                    <a:pt x="379" y="6603"/>
                    <a:pt x="487" y="6726"/>
                    <a:pt x="505" y="6810"/>
                  </a:cubicBezTo>
                  <a:cubicBezTo>
                    <a:pt x="505" y="6813"/>
                    <a:pt x="505" y="6820"/>
                    <a:pt x="508" y="6827"/>
                  </a:cubicBezTo>
                  <a:cubicBezTo>
                    <a:pt x="512" y="6866"/>
                    <a:pt x="512" y="6901"/>
                    <a:pt x="512" y="6940"/>
                  </a:cubicBezTo>
                  <a:lnTo>
                    <a:pt x="512" y="7073"/>
                  </a:lnTo>
                  <a:lnTo>
                    <a:pt x="508" y="7160"/>
                  </a:lnTo>
                  <a:lnTo>
                    <a:pt x="508" y="7181"/>
                  </a:lnTo>
                  <a:lnTo>
                    <a:pt x="508" y="7216"/>
                  </a:lnTo>
                  <a:lnTo>
                    <a:pt x="508" y="7255"/>
                  </a:lnTo>
                  <a:cubicBezTo>
                    <a:pt x="515" y="7276"/>
                    <a:pt x="522" y="7297"/>
                    <a:pt x="529" y="7314"/>
                  </a:cubicBezTo>
                  <a:lnTo>
                    <a:pt x="529" y="7318"/>
                  </a:lnTo>
                  <a:cubicBezTo>
                    <a:pt x="536" y="7335"/>
                    <a:pt x="543" y="7349"/>
                    <a:pt x="554" y="7367"/>
                  </a:cubicBezTo>
                  <a:cubicBezTo>
                    <a:pt x="591" y="7316"/>
                    <a:pt x="634" y="7300"/>
                    <a:pt x="676" y="7300"/>
                  </a:cubicBezTo>
                  <a:cubicBezTo>
                    <a:pt x="720" y="7300"/>
                    <a:pt x="763" y="7319"/>
                    <a:pt x="792" y="7332"/>
                  </a:cubicBezTo>
                  <a:cubicBezTo>
                    <a:pt x="809" y="7342"/>
                    <a:pt x="823" y="7346"/>
                    <a:pt x="844" y="7349"/>
                  </a:cubicBezTo>
                  <a:cubicBezTo>
                    <a:pt x="844" y="7349"/>
                    <a:pt x="848" y="7346"/>
                    <a:pt x="851" y="7335"/>
                  </a:cubicBezTo>
                  <a:cubicBezTo>
                    <a:pt x="865" y="7290"/>
                    <a:pt x="897" y="7255"/>
                    <a:pt x="939" y="7237"/>
                  </a:cubicBezTo>
                  <a:cubicBezTo>
                    <a:pt x="957" y="7231"/>
                    <a:pt x="976" y="7228"/>
                    <a:pt x="996" y="7228"/>
                  </a:cubicBezTo>
                  <a:cubicBezTo>
                    <a:pt x="1060" y="7228"/>
                    <a:pt x="1128" y="7259"/>
                    <a:pt x="1187" y="7286"/>
                  </a:cubicBezTo>
                  <a:cubicBezTo>
                    <a:pt x="1219" y="7304"/>
                    <a:pt x="1250" y="7318"/>
                    <a:pt x="1282" y="7325"/>
                  </a:cubicBezTo>
                  <a:cubicBezTo>
                    <a:pt x="1313" y="7321"/>
                    <a:pt x="1405" y="7237"/>
                    <a:pt x="1454" y="7192"/>
                  </a:cubicBezTo>
                  <a:cubicBezTo>
                    <a:pt x="1544" y="7108"/>
                    <a:pt x="1606" y="7049"/>
                    <a:pt x="1666" y="7049"/>
                  </a:cubicBezTo>
                  <a:cubicBezTo>
                    <a:pt x="1673" y="7049"/>
                    <a:pt x="1681" y="7050"/>
                    <a:pt x="1688" y="7052"/>
                  </a:cubicBezTo>
                  <a:cubicBezTo>
                    <a:pt x="1797" y="7080"/>
                    <a:pt x="1947" y="7395"/>
                    <a:pt x="1947" y="7521"/>
                  </a:cubicBezTo>
                  <a:cubicBezTo>
                    <a:pt x="1947" y="7545"/>
                    <a:pt x="2028" y="7608"/>
                    <a:pt x="2059" y="7629"/>
                  </a:cubicBezTo>
                  <a:cubicBezTo>
                    <a:pt x="2122" y="7678"/>
                    <a:pt x="2171" y="7717"/>
                    <a:pt x="2161" y="7773"/>
                  </a:cubicBezTo>
                  <a:cubicBezTo>
                    <a:pt x="2154" y="7808"/>
                    <a:pt x="2129" y="7832"/>
                    <a:pt x="2098" y="7839"/>
                  </a:cubicBezTo>
                  <a:cubicBezTo>
                    <a:pt x="2080" y="7846"/>
                    <a:pt x="2066" y="7864"/>
                    <a:pt x="2063" y="7881"/>
                  </a:cubicBezTo>
                  <a:cubicBezTo>
                    <a:pt x="2059" y="7888"/>
                    <a:pt x="2059" y="7899"/>
                    <a:pt x="2063" y="7906"/>
                  </a:cubicBezTo>
                  <a:lnTo>
                    <a:pt x="2073" y="7906"/>
                  </a:lnTo>
                  <a:cubicBezTo>
                    <a:pt x="2199" y="7906"/>
                    <a:pt x="2217" y="8032"/>
                    <a:pt x="2227" y="8116"/>
                  </a:cubicBezTo>
                  <a:cubicBezTo>
                    <a:pt x="2231" y="8161"/>
                    <a:pt x="2241" y="8203"/>
                    <a:pt x="2259" y="8242"/>
                  </a:cubicBezTo>
                  <a:cubicBezTo>
                    <a:pt x="2273" y="8266"/>
                    <a:pt x="2294" y="8284"/>
                    <a:pt x="2315" y="8301"/>
                  </a:cubicBezTo>
                  <a:cubicBezTo>
                    <a:pt x="2332" y="8315"/>
                    <a:pt x="2350" y="8322"/>
                    <a:pt x="2367" y="8322"/>
                  </a:cubicBezTo>
                  <a:lnTo>
                    <a:pt x="2374" y="8319"/>
                  </a:lnTo>
                  <a:lnTo>
                    <a:pt x="2378" y="8319"/>
                  </a:lnTo>
                  <a:cubicBezTo>
                    <a:pt x="2381" y="8315"/>
                    <a:pt x="2385" y="8312"/>
                    <a:pt x="2388" y="8308"/>
                  </a:cubicBezTo>
                  <a:lnTo>
                    <a:pt x="2392" y="8301"/>
                  </a:lnTo>
                  <a:lnTo>
                    <a:pt x="2395" y="8298"/>
                  </a:lnTo>
                  <a:cubicBezTo>
                    <a:pt x="2399" y="8294"/>
                    <a:pt x="2399" y="8287"/>
                    <a:pt x="2402" y="8284"/>
                  </a:cubicBezTo>
                  <a:cubicBezTo>
                    <a:pt x="2420" y="8238"/>
                    <a:pt x="2458" y="8203"/>
                    <a:pt x="2504" y="8186"/>
                  </a:cubicBezTo>
                  <a:cubicBezTo>
                    <a:pt x="2514" y="8182"/>
                    <a:pt x="2521" y="8182"/>
                    <a:pt x="2532" y="8179"/>
                  </a:cubicBezTo>
                  <a:lnTo>
                    <a:pt x="2574" y="8179"/>
                  </a:lnTo>
                  <a:cubicBezTo>
                    <a:pt x="2581" y="8182"/>
                    <a:pt x="2588" y="8182"/>
                    <a:pt x="2595" y="8186"/>
                  </a:cubicBezTo>
                  <a:lnTo>
                    <a:pt x="2612" y="8189"/>
                  </a:lnTo>
                  <a:cubicBezTo>
                    <a:pt x="2619" y="8193"/>
                    <a:pt x="2626" y="8196"/>
                    <a:pt x="2633" y="8200"/>
                  </a:cubicBezTo>
                  <a:lnTo>
                    <a:pt x="2647" y="8207"/>
                  </a:lnTo>
                  <a:cubicBezTo>
                    <a:pt x="2654" y="8214"/>
                    <a:pt x="2661" y="8217"/>
                    <a:pt x="2668" y="8221"/>
                  </a:cubicBezTo>
                  <a:lnTo>
                    <a:pt x="2682" y="8231"/>
                  </a:lnTo>
                  <a:cubicBezTo>
                    <a:pt x="2689" y="8235"/>
                    <a:pt x="2696" y="8242"/>
                    <a:pt x="2703" y="8249"/>
                  </a:cubicBezTo>
                  <a:lnTo>
                    <a:pt x="2714" y="8259"/>
                  </a:lnTo>
                  <a:cubicBezTo>
                    <a:pt x="2721" y="8266"/>
                    <a:pt x="2728" y="8270"/>
                    <a:pt x="2731" y="8277"/>
                  </a:cubicBezTo>
                  <a:lnTo>
                    <a:pt x="2742" y="8287"/>
                  </a:lnTo>
                  <a:cubicBezTo>
                    <a:pt x="2749" y="8294"/>
                    <a:pt x="2756" y="8301"/>
                    <a:pt x="2763" y="8308"/>
                  </a:cubicBezTo>
                  <a:lnTo>
                    <a:pt x="2770" y="8319"/>
                  </a:lnTo>
                  <a:cubicBezTo>
                    <a:pt x="2777" y="8329"/>
                    <a:pt x="2787" y="8340"/>
                    <a:pt x="2794" y="8350"/>
                  </a:cubicBezTo>
                  <a:cubicBezTo>
                    <a:pt x="2799" y="8357"/>
                    <a:pt x="2807" y="8358"/>
                    <a:pt x="2815" y="8358"/>
                  </a:cubicBezTo>
                  <a:cubicBezTo>
                    <a:pt x="2820" y="8358"/>
                    <a:pt x="2825" y="8357"/>
                    <a:pt x="2829" y="8357"/>
                  </a:cubicBezTo>
                  <a:cubicBezTo>
                    <a:pt x="2899" y="8343"/>
                    <a:pt x="2955" y="8294"/>
                    <a:pt x="2983" y="8224"/>
                  </a:cubicBezTo>
                  <a:cubicBezTo>
                    <a:pt x="3009" y="8121"/>
                    <a:pt x="3130" y="8054"/>
                    <a:pt x="3233" y="8054"/>
                  </a:cubicBezTo>
                  <a:cubicBezTo>
                    <a:pt x="3244" y="8054"/>
                    <a:pt x="3256" y="8054"/>
                    <a:pt x="3267" y="8056"/>
                  </a:cubicBezTo>
                  <a:cubicBezTo>
                    <a:pt x="3344" y="8067"/>
                    <a:pt x="3400" y="8140"/>
                    <a:pt x="3386" y="8217"/>
                  </a:cubicBezTo>
                  <a:cubicBezTo>
                    <a:pt x="3382" y="8235"/>
                    <a:pt x="3382" y="8256"/>
                    <a:pt x="3386" y="8273"/>
                  </a:cubicBezTo>
                  <a:cubicBezTo>
                    <a:pt x="3418" y="8259"/>
                    <a:pt x="3449" y="8242"/>
                    <a:pt x="3477" y="8221"/>
                  </a:cubicBezTo>
                  <a:cubicBezTo>
                    <a:pt x="3488" y="8214"/>
                    <a:pt x="3498" y="8207"/>
                    <a:pt x="3509" y="8200"/>
                  </a:cubicBezTo>
                  <a:lnTo>
                    <a:pt x="3516" y="8200"/>
                  </a:lnTo>
                  <a:cubicBezTo>
                    <a:pt x="3547" y="8186"/>
                    <a:pt x="3586" y="8175"/>
                    <a:pt x="3624" y="8175"/>
                  </a:cubicBezTo>
                  <a:lnTo>
                    <a:pt x="3624" y="8172"/>
                  </a:lnTo>
                  <a:lnTo>
                    <a:pt x="3642" y="8116"/>
                  </a:lnTo>
                  <a:lnTo>
                    <a:pt x="3645" y="8109"/>
                  </a:lnTo>
                  <a:lnTo>
                    <a:pt x="3663" y="8053"/>
                  </a:lnTo>
                  <a:lnTo>
                    <a:pt x="3680" y="7997"/>
                  </a:lnTo>
                  <a:lnTo>
                    <a:pt x="3701" y="7948"/>
                  </a:lnTo>
                  <a:lnTo>
                    <a:pt x="3701" y="7941"/>
                  </a:lnTo>
                  <a:lnTo>
                    <a:pt x="3715" y="7899"/>
                  </a:lnTo>
                  <a:lnTo>
                    <a:pt x="3715" y="7895"/>
                  </a:lnTo>
                  <a:lnTo>
                    <a:pt x="3733" y="7857"/>
                  </a:lnTo>
                  <a:lnTo>
                    <a:pt x="3733" y="7853"/>
                  </a:lnTo>
                  <a:lnTo>
                    <a:pt x="3743" y="7822"/>
                  </a:lnTo>
                  <a:lnTo>
                    <a:pt x="3743" y="7818"/>
                  </a:lnTo>
                  <a:cubicBezTo>
                    <a:pt x="3750" y="7811"/>
                    <a:pt x="3754" y="7801"/>
                    <a:pt x="3757" y="7794"/>
                  </a:cubicBezTo>
                  <a:cubicBezTo>
                    <a:pt x="3768" y="7773"/>
                    <a:pt x="3740" y="7692"/>
                    <a:pt x="3726" y="7650"/>
                  </a:cubicBezTo>
                  <a:cubicBezTo>
                    <a:pt x="3698" y="7563"/>
                    <a:pt x="3659" y="7447"/>
                    <a:pt x="3757" y="7409"/>
                  </a:cubicBezTo>
                  <a:cubicBezTo>
                    <a:pt x="3796" y="7395"/>
                    <a:pt x="3834" y="7391"/>
                    <a:pt x="3876" y="7391"/>
                  </a:cubicBezTo>
                  <a:cubicBezTo>
                    <a:pt x="4009" y="7384"/>
                    <a:pt x="4114" y="7370"/>
                    <a:pt x="4156" y="7251"/>
                  </a:cubicBezTo>
                  <a:cubicBezTo>
                    <a:pt x="4198" y="7129"/>
                    <a:pt x="4258" y="7017"/>
                    <a:pt x="4331" y="6911"/>
                  </a:cubicBezTo>
                  <a:cubicBezTo>
                    <a:pt x="4342" y="6782"/>
                    <a:pt x="4373" y="6530"/>
                    <a:pt x="4485" y="6474"/>
                  </a:cubicBezTo>
                  <a:cubicBezTo>
                    <a:pt x="4505" y="6463"/>
                    <a:pt x="4526" y="6458"/>
                    <a:pt x="4546" y="6458"/>
                  </a:cubicBezTo>
                  <a:cubicBezTo>
                    <a:pt x="4567" y="6458"/>
                    <a:pt x="4587" y="6463"/>
                    <a:pt x="4604" y="6474"/>
                  </a:cubicBezTo>
                  <a:lnTo>
                    <a:pt x="4657" y="6505"/>
                  </a:lnTo>
                  <a:cubicBezTo>
                    <a:pt x="4702" y="6531"/>
                    <a:pt x="4794" y="6584"/>
                    <a:pt x="4831" y="6584"/>
                  </a:cubicBezTo>
                  <a:cubicBezTo>
                    <a:pt x="4834" y="6584"/>
                    <a:pt x="4837" y="6583"/>
                    <a:pt x="4839" y="6582"/>
                  </a:cubicBezTo>
                  <a:cubicBezTo>
                    <a:pt x="4846" y="6572"/>
                    <a:pt x="4846" y="6558"/>
                    <a:pt x="4849" y="6540"/>
                  </a:cubicBezTo>
                  <a:cubicBezTo>
                    <a:pt x="4849" y="6449"/>
                    <a:pt x="4916" y="6365"/>
                    <a:pt x="5007" y="6348"/>
                  </a:cubicBezTo>
                  <a:cubicBezTo>
                    <a:pt x="5056" y="6330"/>
                    <a:pt x="5077" y="6323"/>
                    <a:pt x="5091" y="6271"/>
                  </a:cubicBezTo>
                  <a:cubicBezTo>
                    <a:pt x="5105" y="6201"/>
                    <a:pt x="5147" y="6138"/>
                    <a:pt x="5206" y="6096"/>
                  </a:cubicBezTo>
                  <a:cubicBezTo>
                    <a:pt x="5237" y="6079"/>
                    <a:pt x="5269" y="6073"/>
                    <a:pt x="5302" y="6073"/>
                  </a:cubicBezTo>
                  <a:cubicBezTo>
                    <a:pt x="5345" y="6073"/>
                    <a:pt x="5390" y="6084"/>
                    <a:pt x="5434" y="6096"/>
                  </a:cubicBezTo>
                  <a:cubicBezTo>
                    <a:pt x="5449" y="6102"/>
                    <a:pt x="5464" y="6104"/>
                    <a:pt x="5479" y="6104"/>
                  </a:cubicBezTo>
                  <a:cubicBezTo>
                    <a:pt x="5500" y="6104"/>
                    <a:pt x="5521" y="6099"/>
                    <a:pt x="5539" y="6089"/>
                  </a:cubicBezTo>
                  <a:cubicBezTo>
                    <a:pt x="5553" y="6078"/>
                    <a:pt x="5560" y="6061"/>
                    <a:pt x="5560" y="6047"/>
                  </a:cubicBezTo>
                  <a:cubicBezTo>
                    <a:pt x="5560" y="5945"/>
                    <a:pt x="5662" y="5924"/>
                    <a:pt x="5763" y="5903"/>
                  </a:cubicBezTo>
                  <a:cubicBezTo>
                    <a:pt x="5868" y="5889"/>
                    <a:pt x="5966" y="5851"/>
                    <a:pt x="6057" y="5798"/>
                  </a:cubicBezTo>
                  <a:cubicBezTo>
                    <a:pt x="6096" y="5770"/>
                    <a:pt x="6127" y="5746"/>
                    <a:pt x="6162" y="5721"/>
                  </a:cubicBezTo>
                  <a:cubicBezTo>
                    <a:pt x="6267" y="5645"/>
                    <a:pt x="6358" y="5580"/>
                    <a:pt x="6438" y="5580"/>
                  </a:cubicBezTo>
                  <a:cubicBezTo>
                    <a:pt x="6476" y="5580"/>
                    <a:pt x="6511" y="5593"/>
                    <a:pt x="6544" y="5627"/>
                  </a:cubicBezTo>
                  <a:cubicBezTo>
                    <a:pt x="6547" y="5627"/>
                    <a:pt x="6551" y="5630"/>
                    <a:pt x="6554" y="5630"/>
                  </a:cubicBezTo>
                  <a:cubicBezTo>
                    <a:pt x="6607" y="5648"/>
                    <a:pt x="6663" y="5658"/>
                    <a:pt x="6719" y="5662"/>
                  </a:cubicBezTo>
                  <a:lnTo>
                    <a:pt x="6838" y="5662"/>
                  </a:lnTo>
                  <a:cubicBezTo>
                    <a:pt x="6862" y="5662"/>
                    <a:pt x="6886" y="5663"/>
                    <a:pt x="6911" y="5663"/>
                  </a:cubicBezTo>
                  <a:cubicBezTo>
                    <a:pt x="6994" y="5663"/>
                    <a:pt x="7076" y="5658"/>
                    <a:pt x="7160" y="5644"/>
                  </a:cubicBezTo>
                  <a:lnTo>
                    <a:pt x="7167" y="5641"/>
                  </a:lnTo>
                  <a:cubicBezTo>
                    <a:pt x="7188" y="5630"/>
                    <a:pt x="7209" y="5620"/>
                    <a:pt x="7230" y="5606"/>
                  </a:cubicBezTo>
                  <a:cubicBezTo>
                    <a:pt x="7312" y="5557"/>
                    <a:pt x="7430" y="5488"/>
                    <a:pt x="7571" y="5488"/>
                  </a:cubicBezTo>
                  <a:cubicBezTo>
                    <a:pt x="7593" y="5488"/>
                    <a:pt x="7616" y="5490"/>
                    <a:pt x="7640" y="5494"/>
                  </a:cubicBezTo>
                  <a:cubicBezTo>
                    <a:pt x="7660" y="5497"/>
                    <a:pt x="7685" y="5499"/>
                    <a:pt x="7713" y="5499"/>
                  </a:cubicBezTo>
                  <a:cubicBezTo>
                    <a:pt x="7827" y="5499"/>
                    <a:pt x="7991" y="5473"/>
                    <a:pt x="8137" y="5448"/>
                  </a:cubicBezTo>
                  <a:cubicBezTo>
                    <a:pt x="8252" y="5427"/>
                    <a:pt x="8368" y="5417"/>
                    <a:pt x="8487" y="5410"/>
                  </a:cubicBezTo>
                  <a:cubicBezTo>
                    <a:pt x="8606" y="5410"/>
                    <a:pt x="8669" y="5322"/>
                    <a:pt x="8728" y="5249"/>
                  </a:cubicBezTo>
                  <a:cubicBezTo>
                    <a:pt x="8742" y="5228"/>
                    <a:pt x="8760" y="5207"/>
                    <a:pt x="8777" y="5186"/>
                  </a:cubicBezTo>
                  <a:cubicBezTo>
                    <a:pt x="8809" y="5130"/>
                    <a:pt x="8833" y="5074"/>
                    <a:pt x="8851" y="5011"/>
                  </a:cubicBezTo>
                  <a:cubicBezTo>
                    <a:pt x="8886" y="4902"/>
                    <a:pt x="8910" y="4828"/>
                    <a:pt x="8949" y="4786"/>
                  </a:cubicBezTo>
                  <a:lnTo>
                    <a:pt x="8949" y="4779"/>
                  </a:lnTo>
                  <a:lnTo>
                    <a:pt x="8949" y="4776"/>
                  </a:lnTo>
                  <a:lnTo>
                    <a:pt x="8949" y="4769"/>
                  </a:lnTo>
                  <a:lnTo>
                    <a:pt x="8949" y="4765"/>
                  </a:lnTo>
                  <a:lnTo>
                    <a:pt x="8949" y="4758"/>
                  </a:lnTo>
                  <a:lnTo>
                    <a:pt x="8949" y="4751"/>
                  </a:lnTo>
                  <a:lnTo>
                    <a:pt x="8949" y="4744"/>
                  </a:lnTo>
                  <a:lnTo>
                    <a:pt x="8949" y="4737"/>
                  </a:lnTo>
                  <a:lnTo>
                    <a:pt x="8949" y="4727"/>
                  </a:lnTo>
                  <a:lnTo>
                    <a:pt x="8949" y="4720"/>
                  </a:lnTo>
                  <a:lnTo>
                    <a:pt x="8949" y="4709"/>
                  </a:lnTo>
                  <a:lnTo>
                    <a:pt x="8949" y="4695"/>
                  </a:lnTo>
                  <a:lnTo>
                    <a:pt x="8949" y="4688"/>
                  </a:lnTo>
                  <a:lnTo>
                    <a:pt x="8949" y="4671"/>
                  </a:lnTo>
                  <a:lnTo>
                    <a:pt x="8949" y="4664"/>
                  </a:lnTo>
                  <a:lnTo>
                    <a:pt x="8949" y="4646"/>
                  </a:lnTo>
                  <a:lnTo>
                    <a:pt x="8949" y="4639"/>
                  </a:lnTo>
                  <a:lnTo>
                    <a:pt x="8949" y="4622"/>
                  </a:lnTo>
                  <a:lnTo>
                    <a:pt x="8949" y="4611"/>
                  </a:lnTo>
                  <a:lnTo>
                    <a:pt x="8949" y="4590"/>
                  </a:lnTo>
                  <a:lnTo>
                    <a:pt x="8949" y="4580"/>
                  </a:lnTo>
                  <a:lnTo>
                    <a:pt x="8949" y="4562"/>
                  </a:lnTo>
                  <a:lnTo>
                    <a:pt x="8949" y="4548"/>
                  </a:lnTo>
                  <a:lnTo>
                    <a:pt x="8949" y="4527"/>
                  </a:lnTo>
                  <a:lnTo>
                    <a:pt x="8949" y="4412"/>
                  </a:lnTo>
                  <a:lnTo>
                    <a:pt x="8949" y="4398"/>
                  </a:lnTo>
                  <a:lnTo>
                    <a:pt x="8949" y="4370"/>
                  </a:lnTo>
                  <a:lnTo>
                    <a:pt x="8949" y="4328"/>
                  </a:lnTo>
                  <a:lnTo>
                    <a:pt x="8949" y="4307"/>
                  </a:lnTo>
                  <a:lnTo>
                    <a:pt x="8949" y="4279"/>
                  </a:lnTo>
                  <a:lnTo>
                    <a:pt x="8949" y="4258"/>
                  </a:lnTo>
                  <a:lnTo>
                    <a:pt x="8949" y="4230"/>
                  </a:lnTo>
                  <a:lnTo>
                    <a:pt x="8949" y="4205"/>
                  </a:lnTo>
                  <a:lnTo>
                    <a:pt x="8949" y="4174"/>
                  </a:lnTo>
                  <a:lnTo>
                    <a:pt x="8949" y="4153"/>
                  </a:lnTo>
                  <a:lnTo>
                    <a:pt x="8949" y="4118"/>
                  </a:lnTo>
                  <a:lnTo>
                    <a:pt x="8949" y="4093"/>
                  </a:lnTo>
                  <a:lnTo>
                    <a:pt x="8949" y="4062"/>
                  </a:lnTo>
                  <a:lnTo>
                    <a:pt x="8949" y="4034"/>
                  </a:lnTo>
                  <a:lnTo>
                    <a:pt x="8949" y="4002"/>
                  </a:lnTo>
                  <a:lnTo>
                    <a:pt x="8949" y="3939"/>
                  </a:lnTo>
                  <a:lnTo>
                    <a:pt x="8949" y="3908"/>
                  </a:lnTo>
                  <a:lnTo>
                    <a:pt x="8949" y="3876"/>
                  </a:lnTo>
                  <a:lnTo>
                    <a:pt x="8949" y="3838"/>
                  </a:lnTo>
                  <a:lnTo>
                    <a:pt x="8949" y="3810"/>
                  </a:lnTo>
                  <a:lnTo>
                    <a:pt x="8949" y="3768"/>
                  </a:lnTo>
                  <a:lnTo>
                    <a:pt x="8949" y="3736"/>
                  </a:lnTo>
                  <a:lnTo>
                    <a:pt x="8949" y="3694"/>
                  </a:lnTo>
                  <a:lnTo>
                    <a:pt x="8949" y="3663"/>
                  </a:lnTo>
                  <a:lnTo>
                    <a:pt x="8949" y="3617"/>
                  </a:lnTo>
                  <a:lnTo>
                    <a:pt x="8949" y="3589"/>
                  </a:lnTo>
                  <a:lnTo>
                    <a:pt x="8949" y="3540"/>
                  </a:lnTo>
                  <a:lnTo>
                    <a:pt x="8949" y="3509"/>
                  </a:lnTo>
                  <a:lnTo>
                    <a:pt x="8949" y="3460"/>
                  </a:lnTo>
                  <a:lnTo>
                    <a:pt x="8931" y="3463"/>
                  </a:lnTo>
                  <a:cubicBezTo>
                    <a:pt x="8756" y="3498"/>
                    <a:pt x="8567" y="3540"/>
                    <a:pt x="8564" y="3544"/>
                  </a:cubicBezTo>
                  <a:lnTo>
                    <a:pt x="8522" y="3551"/>
                  </a:lnTo>
                  <a:lnTo>
                    <a:pt x="8483" y="3561"/>
                  </a:lnTo>
                  <a:lnTo>
                    <a:pt x="8483" y="3477"/>
                  </a:lnTo>
                  <a:lnTo>
                    <a:pt x="8483" y="3474"/>
                  </a:lnTo>
                  <a:lnTo>
                    <a:pt x="8483" y="3463"/>
                  </a:lnTo>
                  <a:lnTo>
                    <a:pt x="8483" y="3460"/>
                  </a:lnTo>
                  <a:lnTo>
                    <a:pt x="8483" y="3449"/>
                  </a:lnTo>
                  <a:lnTo>
                    <a:pt x="8483" y="3439"/>
                  </a:lnTo>
                  <a:lnTo>
                    <a:pt x="8483" y="3428"/>
                  </a:lnTo>
                  <a:lnTo>
                    <a:pt x="8483" y="3414"/>
                  </a:lnTo>
                  <a:lnTo>
                    <a:pt x="8483" y="3400"/>
                  </a:lnTo>
                  <a:lnTo>
                    <a:pt x="8483" y="3383"/>
                  </a:lnTo>
                  <a:lnTo>
                    <a:pt x="8483" y="3369"/>
                  </a:lnTo>
                  <a:cubicBezTo>
                    <a:pt x="8483" y="3365"/>
                    <a:pt x="8483" y="3355"/>
                    <a:pt x="8480" y="3348"/>
                  </a:cubicBezTo>
                  <a:cubicBezTo>
                    <a:pt x="8476" y="3337"/>
                    <a:pt x="8480" y="3337"/>
                    <a:pt x="8476" y="3334"/>
                  </a:cubicBezTo>
                  <a:cubicBezTo>
                    <a:pt x="8476" y="3330"/>
                    <a:pt x="8473" y="3316"/>
                    <a:pt x="8473" y="3309"/>
                  </a:cubicBezTo>
                  <a:lnTo>
                    <a:pt x="8469" y="3295"/>
                  </a:lnTo>
                  <a:cubicBezTo>
                    <a:pt x="8469" y="3285"/>
                    <a:pt x="8466" y="3278"/>
                    <a:pt x="8462" y="3267"/>
                  </a:cubicBezTo>
                  <a:lnTo>
                    <a:pt x="8459" y="3253"/>
                  </a:lnTo>
                  <a:cubicBezTo>
                    <a:pt x="8455" y="3243"/>
                    <a:pt x="8452" y="3232"/>
                    <a:pt x="8448" y="3225"/>
                  </a:cubicBezTo>
                  <a:lnTo>
                    <a:pt x="8445" y="3211"/>
                  </a:lnTo>
                  <a:cubicBezTo>
                    <a:pt x="8441" y="3201"/>
                    <a:pt x="8438" y="3190"/>
                    <a:pt x="8434" y="3180"/>
                  </a:cubicBezTo>
                  <a:lnTo>
                    <a:pt x="8427" y="3169"/>
                  </a:lnTo>
                  <a:cubicBezTo>
                    <a:pt x="8424" y="3159"/>
                    <a:pt x="8420" y="3148"/>
                    <a:pt x="8413" y="3138"/>
                  </a:cubicBezTo>
                  <a:cubicBezTo>
                    <a:pt x="8410" y="3127"/>
                    <a:pt x="8410" y="3127"/>
                    <a:pt x="8406" y="3120"/>
                  </a:cubicBezTo>
                  <a:cubicBezTo>
                    <a:pt x="8403" y="3117"/>
                    <a:pt x="8396" y="3103"/>
                    <a:pt x="8392" y="3096"/>
                  </a:cubicBezTo>
                  <a:cubicBezTo>
                    <a:pt x="8385" y="3085"/>
                    <a:pt x="8385" y="3082"/>
                    <a:pt x="8382" y="3078"/>
                  </a:cubicBezTo>
                  <a:cubicBezTo>
                    <a:pt x="8375" y="3071"/>
                    <a:pt x="8371" y="3064"/>
                    <a:pt x="8364" y="3054"/>
                  </a:cubicBezTo>
                  <a:cubicBezTo>
                    <a:pt x="8361" y="3047"/>
                    <a:pt x="8354" y="3043"/>
                    <a:pt x="8350" y="3036"/>
                  </a:cubicBezTo>
                  <a:cubicBezTo>
                    <a:pt x="8343" y="3033"/>
                    <a:pt x="8340" y="3026"/>
                    <a:pt x="8333" y="3019"/>
                  </a:cubicBezTo>
                  <a:cubicBezTo>
                    <a:pt x="8329" y="3012"/>
                    <a:pt x="8322" y="3005"/>
                    <a:pt x="8315" y="3001"/>
                  </a:cubicBezTo>
                  <a:cubicBezTo>
                    <a:pt x="8308" y="2994"/>
                    <a:pt x="8305" y="2991"/>
                    <a:pt x="8298" y="2987"/>
                  </a:cubicBezTo>
                  <a:cubicBezTo>
                    <a:pt x="8284" y="2977"/>
                    <a:pt x="8270" y="2966"/>
                    <a:pt x="8256" y="2959"/>
                  </a:cubicBezTo>
                  <a:cubicBezTo>
                    <a:pt x="8004" y="2812"/>
                    <a:pt x="7671" y="2774"/>
                    <a:pt x="7668" y="2774"/>
                  </a:cubicBezTo>
                  <a:lnTo>
                    <a:pt x="7664" y="2774"/>
                  </a:lnTo>
                  <a:lnTo>
                    <a:pt x="7633" y="2770"/>
                  </a:lnTo>
                  <a:lnTo>
                    <a:pt x="7619" y="2742"/>
                  </a:lnTo>
                  <a:cubicBezTo>
                    <a:pt x="7619" y="2738"/>
                    <a:pt x="7426" y="2399"/>
                    <a:pt x="7282" y="2255"/>
                  </a:cubicBezTo>
                  <a:lnTo>
                    <a:pt x="7272" y="2245"/>
                  </a:lnTo>
                  <a:lnTo>
                    <a:pt x="7261" y="2238"/>
                  </a:lnTo>
                  <a:lnTo>
                    <a:pt x="7251" y="2231"/>
                  </a:lnTo>
                  <a:lnTo>
                    <a:pt x="7233" y="2217"/>
                  </a:lnTo>
                  <a:cubicBezTo>
                    <a:pt x="6915" y="1982"/>
                    <a:pt x="5294" y="901"/>
                    <a:pt x="39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4" name="Google Shape;4924;p57"/>
            <p:cNvSpPr/>
            <p:nvPr/>
          </p:nvSpPr>
          <p:spPr>
            <a:xfrm>
              <a:off x="2072674" y="1899590"/>
              <a:ext cx="14" cy="204"/>
            </a:xfrm>
            <a:custGeom>
              <a:rect b="b" l="l" r="r" t="t"/>
              <a:pathLst>
                <a:path extrusionOk="0" h="15" w="1">
                  <a:moveTo>
                    <a:pt x="1" y="14"/>
                  </a:moveTo>
                  <a:lnTo>
                    <a:pt x="1" y="0"/>
                  </a:ln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5" name="Google Shape;4925;p57"/>
            <p:cNvSpPr/>
            <p:nvPr/>
          </p:nvSpPr>
          <p:spPr>
            <a:xfrm>
              <a:off x="2072729" y="1900635"/>
              <a:ext cx="14" cy="1154"/>
            </a:xfrm>
            <a:custGeom>
              <a:rect b="b" l="l" r="r" t="t"/>
              <a:pathLst>
                <a:path extrusionOk="0" h="85" w="1">
                  <a:moveTo>
                    <a:pt x="0" y="0"/>
                  </a:moveTo>
                  <a:lnTo>
                    <a:pt x="0" y="84"/>
                  </a:lnTo>
                  <a:lnTo>
                    <a:pt x="0" y="8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6" name="Google Shape;4926;p57"/>
            <p:cNvSpPr/>
            <p:nvPr/>
          </p:nvSpPr>
          <p:spPr>
            <a:xfrm>
              <a:off x="2055607" y="1883514"/>
              <a:ext cx="299" cy="204"/>
            </a:xfrm>
            <a:custGeom>
              <a:rect b="b" l="l" r="r" t="t"/>
              <a:pathLst>
                <a:path extrusionOk="0" h="15" w="22">
                  <a:moveTo>
                    <a:pt x="22"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7" name="Google Shape;4927;p57"/>
            <p:cNvSpPr/>
            <p:nvPr/>
          </p:nvSpPr>
          <p:spPr>
            <a:xfrm>
              <a:off x="2070298" y="1894172"/>
              <a:ext cx="299" cy="244"/>
            </a:xfrm>
            <a:custGeom>
              <a:rect b="b" l="l" r="r" t="t"/>
              <a:pathLst>
                <a:path extrusionOk="0" h="18" w="22">
                  <a:moveTo>
                    <a:pt x="1" y="0"/>
                  </a:moveTo>
                  <a:cubicBezTo>
                    <a:pt x="8" y="7"/>
                    <a:pt x="15" y="11"/>
                    <a:pt x="22"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8" name="Google Shape;4928;p57"/>
            <p:cNvSpPr/>
            <p:nvPr/>
          </p:nvSpPr>
          <p:spPr>
            <a:xfrm>
              <a:off x="2072104" y="1897023"/>
              <a:ext cx="68" cy="204"/>
            </a:xfrm>
            <a:custGeom>
              <a:rect b="b" l="l" r="r" t="t"/>
              <a:pathLst>
                <a:path extrusionOk="0" h="15" w="5">
                  <a:moveTo>
                    <a:pt x="1" y="0"/>
                  </a:moveTo>
                  <a:lnTo>
                    <a:pt x="1" y="0"/>
                  </a:lnTo>
                  <a:cubicBezTo>
                    <a:pt x="1" y="1"/>
                    <a:pt x="1" y="2"/>
                    <a:pt x="2" y="4"/>
                  </a:cubicBezTo>
                  <a:lnTo>
                    <a:pt x="2" y="4"/>
                  </a:lnTo>
                  <a:lnTo>
                    <a:pt x="1" y="0"/>
                  </a:lnTo>
                  <a:close/>
                  <a:moveTo>
                    <a:pt x="2" y="4"/>
                  </a:moveTo>
                  <a:lnTo>
                    <a:pt x="4" y="14"/>
                  </a:lnTo>
                  <a:cubicBezTo>
                    <a:pt x="4" y="9"/>
                    <a:pt x="3" y="6"/>
                    <a:pt x="2"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29" name="Google Shape;4929;p57"/>
            <p:cNvSpPr/>
            <p:nvPr/>
          </p:nvSpPr>
          <p:spPr>
            <a:xfrm>
              <a:off x="2056042" y="188379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0" name="Google Shape;4930;p57"/>
            <p:cNvSpPr/>
            <p:nvPr/>
          </p:nvSpPr>
          <p:spPr>
            <a:xfrm>
              <a:off x="2072443" y="1898164"/>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1" name="Google Shape;4931;p57"/>
            <p:cNvSpPr/>
            <p:nvPr/>
          </p:nvSpPr>
          <p:spPr>
            <a:xfrm>
              <a:off x="2072633" y="1899155"/>
              <a:ext cx="14" cy="204"/>
            </a:xfrm>
            <a:custGeom>
              <a:rect b="b" l="l" r="r" t="t"/>
              <a:pathLst>
                <a:path extrusionOk="0" h="15" w="1">
                  <a:moveTo>
                    <a:pt x="0" y="15"/>
                  </a:moveTo>
                  <a:lnTo>
                    <a:pt x="0" y="1"/>
                  </a:lnTo>
                  <a:cubicBezTo>
                    <a:pt x="0" y="4"/>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2" name="Google Shape;4932;p57"/>
            <p:cNvSpPr/>
            <p:nvPr/>
          </p:nvSpPr>
          <p:spPr>
            <a:xfrm>
              <a:off x="2071588" y="1895829"/>
              <a:ext cx="109" cy="204"/>
            </a:xfrm>
            <a:custGeom>
              <a:rect b="b" l="l" r="r" t="t"/>
              <a:pathLst>
                <a:path extrusionOk="0" h="15" w="8">
                  <a:moveTo>
                    <a:pt x="0" y="1"/>
                  </a:moveTo>
                  <a:lnTo>
                    <a:pt x="0" y="1"/>
                  </a:lnTo>
                  <a:cubicBezTo>
                    <a:pt x="0" y="3"/>
                    <a:pt x="2" y="6"/>
                    <a:pt x="4" y="9"/>
                  </a:cubicBezTo>
                  <a:lnTo>
                    <a:pt x="4" y="9"/>
                  </a:lnTo>
                  <a:cubicBezTo>
                    <a:pt x="3" y="6"/>
                    <a:pt x="2" y="3"/>
                    <a:pt x="0" y="1"/>
                  </a:cubicBezTo>
                  <a:close/>
                  <a:moveTo>
                    <a:pt x="4" y="9"/>
                  </a:moveTo>
                  <a:cubicBezTo>
                    <a:pt x="5" y="11"/>
                    <a:pt x="6" y="13"/>
                    <a:pt x="7" y="15"/>
                  </a:cubicBezTo>
                  <a:cubicBezTo>
                    <a:pt x="6" y="13"/>
                    <a:pt x="5" y="11"/>
                    <a:pt x="4"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3" name="Google Shape;4933;p57"/>
            <p:cNvSpPr/>
            <p:nvPr/>
          </p:nvSpPr>
          <p:spPr>
            <a:xfrm>
              <a:off x="2071208" y="1895218"/>
              <a:ext cx="204" cy="244"/>
            </a:xfrm>
            <a:custGeom>
              <a:rect b="b" l="l" r="r" t="t"/>
              <a:pathLst>
                <a:path extrusionOk="0" h="18" w="15">
                  <a:moveTo>
                    <a:pt x="14" y="18"/>
                  </a:moveTo>
                  <a:cubicBezTo>
                    <a:pt x="11" y="11"/>
                    <a:pt x="4" y="7"/>
                    <a:pt x="0" y="0"/>
                  </a:cubicBezTo>
                  <a:cubicBezTo>
                    <a:pt x="4" y="7"/>
                    <a:pt x="11" y="11"/>
                    <a:pt x="1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4" name="Google Shape;4934;p57"/>
            <p:cNvSpPr/>
            <p:nvPr/>
          </p:nvSpPr>
          <p:spPr>
            <a:xfrm>
              <a:off x="2072253" y="1897594"/>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5" name="Google Shape;4935;p57"/>
            <p:cNvSpPr/>
            <p:nvPr/>
          </p:nvSpPr>
          <p:spPr>
            <a:xfrm>
              <a:off x="2060848" y="1890642"/>
              <a:ext cx="679" cy="448"/>
            </a:xfrm>
            <a:custGeom>
              <a:rect b="b" l="l" r="r" t="t"/>
              <a:pathLst>
                <a:path extrusionOk="0" h="33" w="50">
                  <a:moveTo>
                    <a:pt x="0" y="1"/>
                  </a:moveTo>
                  <a:lnTo>
                    <a:pt x="18" y="29"/>
                  </a:lnTo>
                  <a:lnTo>
                    <a:pt x="49" y="33"/>
                  </a:ln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6" name="Google Shape;4936;p57"/>
            <p:cNvSpPr/>
            <p:nvPr/>
          </p:nvSpPr>
          <p:spPr>
            <a:xfrm>
              <a:off x="2072729" y="1899915"/>
              <a:ext cx="14" cy="204"/>
            </a:xfrm>
            <a:custGeom>
              <a:rect b="b" l="l" r="r" t="t"/>
              <a:pathLst>
                <a:path extrusionOk="0" h="15" w="1">
                  <a:moveTo>
                    <a:pt x="0" y="15"/>
                  </a:moveTo>
                  <a:lnTo>
                    <a:pt x="0" y="1"/>
                  </a:lnTo>
                  <a:cubicBezTo>
                    <a:pt x="0" y="8"/>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7" name="Google Shape;4937;p57"/>
            <p:cNvSpPr/>
            <p:nvPr/>
          </p:nvSpPr>
          <p:spPr>
            <a:xfrm>
              <a:off x="2073815" y="1900445"/>
              <a:ext cx="5010" cy="1100"/>
            </a:xfrm>
            <a:custGeom>
              <a:rect b="b" l="l" r="r" t="t"/>
              <a:pathLst>
                <a:path extrusionOk="0" h="81" w="369">
                  <a:moveTo>
                    <a:pt x="368" y="0"/>
                  </a:moveTo>
                  <a:cubicBezTo>
                    <a:pt x="193" y="35"/>
                    <a:pt x="4" y="81"/>
                    <a:pt x="1" y="81"/>
                  </a:cubicBezTo>
                  <a:cubicBezTo>
                    <a:pt x="4" y="81"/>
                    <a:pt x="193" y="39"/>
                    <a:pt x="36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8" name="Google Shape;4938;p57"/>
            <p:cNvSpPr/>
            <p:nvPr/>
          </p:nvSpPr>
          <p:spPr>
            <a:xfrm>
              <a:off x="2010883" y="1853426"/>
              <a:ext cx="44738" cy="30101"/>
            </a:xfrm>
            <a:custGeom>
              <a:rect b="b" l="l" r="r" t="t"/>
              <a:pathLst>
                <a:path extrusionOk="0" h="2217" w="3295">
                  <a:moveTo>
                    <a:pt x="1" y="1"/>
                  </a:moveTo>
                  <a:cubicBezTo>
                    <a:pt x="754" y="501"/>
                    <a:pt x="1590" y="1057"/>
                    <a:pt x="2239" y="1493"/>
                  </a:cubicBezTo>
                  <a:lnTo>
                    <a:pt x="2239" y="1493"/>
                  </a:lnTo>
                  <a:cubicBezTo>
                    <a:pt x="1613" y="1072"/>
                    <a:pt x="800" y="530"/>
                    <a:pt x="1" y="1"/>
                  </a:cubicBezTo>
                  <a:close/>
                  <a:moveTo>
                    <a:pt x="2239" y="1493"/>
                  </a:moveTo>
                  <a:lnTo>
                    <a:pt x="2239" y="1493"/>
                  </a:lnTo>
                  <a:cubicBezTo>
                    <a:pt x="2764" y="1847"/>
                    <a:pt x="3156" y="2115"/>
                    <a:pt x="3295" y="2217"/>
                  </a:cubicBezTo>
                  <a:cubicBezTo>
                    <a:pt x="3155" y="2113"/>
                    <a:pt x="2757" y="1841"/>
                    <a:pt x="2239" y="149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39" name="Google Shape;4939;p57"/>
            <p:cNvSpPr/>
            <p:nvPr/>
          </p:nvSpPr>
          <p:spPr>
            <a:xfrm>
              <a:off x="2069538" y="1893602"/>
              <a:ext cx="584" cy="394"/>
            </a:xfrm>
            <a:custGeom>
              <a:rect b="b" l="l" r="r" t="t"/>
              <a:pathLst>
                <a:path extrusionOk="0" h="29" w="43">
                  <a:moveTo>
                    <a:pt x="43" y="28"/>
                  </a:moveTo>
                  <a:cubicBezTo>
                    <a:pt x="29" y="18"/>
                    <a:pt x="15" y="7"/>
                    <a:pt x="1" y="0"/>
                  </a:cubicBezTo>
                  <a:cubicBezTo>
                    <a:pt x="15" y="7"/>
                    <a:pt x="29" y="18"/>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0" name="Google Shape;4940;p57"/>
            <p:cNvSpPr/>
            <p:nvPr/>
          </p:nvSpPr>
          <p:spPr>
            <a:xfrm>
              <a:off x="2070828" y="1894647"/>
              <a:ext cx="204" cy="299"/>
            </a:xfrm>
            <a:custGeom>
              <a:rect b="b" l="l" r="r" t="t"/>
              <a:pathLst>
                <a:path extrusionOk="0" h="22" w="15">
                  <a:moveTo>
                    <a:pt x="0" y="0"/>
                  </a:moveTo>
                  <a:cubicBezTo>
                    <a:pt x="4" y="11"/>
                    <a:pt x="7" y="14"/>
                    <a:pt x="14" y="21"/>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1" name="Google Shape;4941;p57"/>
            <p:cNvSpPr/>
            <p:nvPr/>
          </p:nvSpPr>
          <p:spPr>
            <a:xfrm>
              <a:off x="2072729" y="1900255"/>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2" name="Google Shape;4942;p57"/>
            <p:cNvSpPr/>
            <p:nvPr/>
          </p:nvSpPr>
          <p:spPr>
            <a:xfrm>
              <a:off x="2072729" y="190048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3" name="Google Shape;4943;p57"/>
            <p:cNvSpPr/>
            <p:nvPr/>
          </p:nvSpPr>
          <p:spPr>
            <a:xfrm>
              <a:off x="2079042" y="1900391"/>
              <a:ext cx="68" cy="14"/>
            </a:xfrm>
            <a:custGeom>
              <a:rect b="b" l="l" r="r" t="t"/>
              <a:pathLst>
                <a:path extrusionOk="0" h="1" w="5">
                  <a:moveTo>
                    <a:pt x="1" y="1"/>
                  </a:moveTo>
                  <a:lnTo>
                    <a:pt x="4"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4" name="Google Shape;4944;p57"/>
            <p:cNvSpPr/>
            <p:nvPr/>
          </p:nvSpPr>
          <p:spPr>
            <a:xfrm>
              <a:off x="2072538" y="1898680"/>
              <a:ext cx="54" cy="204"/>
            </a:xfrm>
            <a:custGeom>
              <a:rect b="b" l="l" r="r" t="t"/>
              <a:pathLst>
                <a:path extrusionOk="0" h="15" w="4">
                  <a:moveTo>
                    <a:pt x="0" y="1"/>
                  </a:moveTo>
                  <a:cubicBezTo>
                    <a:pt x="0" y="4"/>
                    <a:pt x="0" y="11"/>
                    <a:pt x="4" y="15"/>
                  </a:cubicBezTo>
                  <a:cubicBezTo>
                    <a:pt x="4"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5" name="Google Shape;4945;p57"/>
            <p:cNvSpPr/>
            <p:nvPr/>
          </p:nvSpPr>
          <p:spPr>
            <a:xfrm>
              <a:off x="2071873" y="1896453"/>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6" name="Google Shape;4946;p57"/>
            <p:cNvSpPr/>
            <p:nvPr/>
          </p:nvSpPr>
          <p:spPr>
            <a:xfrm>
              <a:off x="1964013" y="1946120"/>
              <a:ext cx="109" cy="1534"/>
            </a:xfrm>
            <a:custGeom>
              <a:rect b="b" l="l" r="r" t="t"/>
              <a:pathLst>
                <a:path extrusionOk="0" h="113" w="8">
                  <a:moveTo>
                    <a:pt x="1" y="0"/>
                  </a:moveTo>
                  <a:cubicBezTo>
                    <a:pt x="4" y="35"/>
                    <a:pt x="8" y="74"/>
                    <a:pt x="8" y="113"/>
                  </a:cubicBezTo>
                  <a:cubicBezTo>
                    <a:pt x="8" y="70"/>
                    <a:pt x="4"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7" name="Google Shape;4947;p57"/>
            <p:cNvSpPr/>
            <p:nvPr/>
          </p:nvSpPr>
          <p:spPr>
            <a:xfrm>
              <a:off x="1964013" y="1950872"/>
              <a:ext cx="14" cy="543"/>
            </a:xfrm>
            <a:custGeom>
              <a:rect b="b" l="l" r="r" t="t"/>
              <a:pathLst>
                <a:path extrusionOk="0" h="40" w="1">
                  <a:moveTo>
                    <a:pt x="1" y="3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8" name="Google Shape;4948;p57"/>
            <p:cNvSpPr/>
            <p:nvPr/>
          </p:nvSpPr>
          <p:spPr>
            <a:xfrm>
              <a:off x="1957361" y="1933683"/>
              <a:ext cx="1629" cy="2702"/>
            </a:xfrm>
            <a:custGeom>
              <a:rect b="b" l="l" r="r" t="t"/>
              <a:pathLst>
                <a:path extrusionOk="0" h="199" w="120">
                  <a:moveTo>
                    <a:pt x="1" y="0"/>
                  </a:moveTo>
                  <a:cubicBezTo>
                    <a:pt x="4" y="17"/>
                    <a:pt x="11" y="31"/>
                    <a:pt x="11" y="38"/>
                  </a:cubicBezTo>
                  <a:lnTo>
                    <a:pt x="120" y="199"/>
                  </a:lnTo>
                  <a:lnTo>
                    <a:pt x="15" y="38"/>
                  </a:lnTo>
                  <a:cubicBezTo>
                    <a:pt x="11" y="31"/>
                    <a:pt x="4"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49" name="Google Shape;4949;p57"/>
            <p:cNvSpPr/>
            <p:nvPr/>
          </p:nvSpPr>
          <p:spPr>
            <a:xfrm>
              <a:off x="1992866" y="1964748"/>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0" name="Google Shape;4950;p57"/>
            <p:cNvSpPr/>
            <p:nvPr/>
          </p:nvSpPr>
          <p:spPr>
            <a:xfrm>
              <a:off x="1994631" y="1966269"/>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1" name="Google Shape;4951;p57"/>
            <p:cNvSpPr/>
            <p:nvPr/>
          </p:nvSpPr>
          <p:spPr>
            <a:xfrm>
              <a:off x="2004325" y="1964843"/>
              <a:ext cx="448" cy="258"/>
            </a:xfrm>
            <a:custGeom>
              <a:rect b="b" l="l" r="r" t="t"/>
              <a:pathLst>
                <a:path extrusionOk="0" h="19" w="33">
                  <a:moveTo>
                    <a:pt x="32" y="1"/>
                  </a:moveTo>
                  <a:cubicBezTo>
                    <a:pt x="22" y="4"/>
                    <a:pt x="11" y="11"/>
                    <a:pt x="1" y="18"/>
                  </a:cubicBezTo>
                  <a:cubicBezTo>
                    <a:pt x="11" y="11"/>
                    <a:pt x="22" y="4"/>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2" name="Google Shape;4952;p57"/>
            <p:cNvSpPr/>
            <p:nvPr/>
          </p:nvSpPr>
          <p:spPr>
            <a:xfrm>
              <a:off x="1988589" y="1966133"/>
              <a:ext cx="733" cy="299"/>
            </a:xfrm>
            <a:custGeom>
              <a:rect b="b" l="l" r="r" t="t"/>
              <a:pathLst>
                <a:path extrusionOk="0" h="22" w="54">
                  <a:moveTo>
                    <a:pt x="1" y="0"/>
                  </a:moveTo>
                  <a:lnTo>
                    <a:pt x="11" y="11"/>
                  </a:lnTo>
                  <a:cubicBezTo>
                    <a:pt x="22" y="18"/>
                    <a:pt x="36" y="21"/>
                    <a:pt x="50" y="21"/>
                  </a:cubicBezTo>
                  <a:lnTo>
                    <a:pt x="53" y="21"/>
                  </a:lnTo>
                  <a:cubicBezTo>
                    <a:pt x="32" y="21"/>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3" name="Google Shape;4953;p57"/>
            <p:cNvSpPr/>
            <p:nvPr/>
          </p:nvSpPr>
          <p:spPr>
            <a:xfrm>
              <a:off x="1989634" y="1964558"/>
              <a:ext cx="1494" cy="1534"/>
            </a:xfrm>
            <a:custGeom>
              <a:rect b="b" l="l" r="r" t="t"/>
              <a:pathLst>
                <a:path extrusionOk="0" h="113" w="110">
                  <a:moveTo>
                    <a:pt x="8" y="99"/>
                  </a:moveTo>
                  <a:cubicBezTo>
                    <a:pt x="8" y="102"/>
                    <a:pt x="4" y="106"/>
                    <a:pt x="1" y="113"/>
                  </a:cubicBezTo>
                  <a:cubicBezTo>
                    <a:pt x="4" y="106"/>
                    <a:pt x="8" y="102"/>
                    <a:pt x="8" y="99"/>
                  </a:cubicBezTo>
                  <a:cubicBezTo>
                    <a:pt x="25" y="53"/>
                    <a:pt x="64" y="15"/>
                    <a:pt x="109" y="1"/>
                  </a:cubicBezTo>
                  <a:cubicBezTo>
                    <a:pt x="64" y="15"/>
                    <a:pt x="25" y="53"/>
                    <a:pt x="8" y="9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4" name="Google Shape;4954;p57"/>
            <p:cNvSpPr/>
            <p:nvPr/>
          </p:nvSpPr>
          <p:spPr>
            <a:xfrm>
              <a:off x="1992390" y="1964612"/>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5" name="Google Shape;4955;p57"/>
            <p:cNvSpPr/>
            <p:nvPr/>
          </p:nvSpPr>
          <p:spPr>
            <a:xfrm>
              <a:off x="1989539" y="196613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6" name="Google Shape;4956;p57"/>
            <p:cNvSpPr/>
            <p:nvPr/>
          </p:nvSpPr>
          <p:spPr>
            <a:xfrm>
              <a:off x="1994196" y="1965848"/>
              <a:ext cx="163" cy="149"/>
            </a:xfrm>
            <a:custGeom>
              <a:rect b="b" l="l" r="r" t="t"/>
              <a:pathLst>
                <a:path extrusionOk="0" h="11" w="12">
                  <a:moveTo>
                    <a:pt x="1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7" name="Google Shape;4957;p57"/>
            <p:cNvSpPr/>
            <p:nvPr/>
          </p:nvSpPr>
          <p:spPr>
            <a:xfrm>
              <a:off x="1993816" y="1965468"/>
              <a:ext cx="163" cy="149"/>
            </a:xfrm>
            <a:custGeom>
              <a:rect b="b" l="l" r="r" t="t"/>
              <a:pathLst>
                <a:path extrusionOk="0" h="11" w="12">
                  <a:moveTo>
                    <a:pt x="1"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8" name="Google Shape;4958;p57"/>
            <p:cNvSpPr/>
            <p:nvPr/>
          </p:nvSpPr>
          <p:spPr>
            <a:xfrm>
              <a:off x="1991875" y="1964517"/>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59" name="Google Shape;4959;p57"/>
            <p:cNvSpPr/>
            <p:nvPr/>
          </p:nvSpPr>
          <p:spPr>
            <a:xfrm>
              <a:off x="1989349" y="1966364"/>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0" name="Google Shape;4960;p57"/>
            <p:cNvSpPr/>
            <p:nvPr/>
          </p:nvSpPr>
          <p:spPr>
            <a:xfrm>
              <a:off x="2003035" y="1965087"/>
              <a:ext cx="1303" cy="720"/>
            </a:xfrm>
            <a:custGeom>
              <a:rect b="b" l="l" r="r" t="t"/>
              <a:pathLst>
                <a:path extrusionOk="0" h="53" w="96">
                  <a:moveTo>
                    <a:pt x="96" y="0"/>
                  </a:moveTo>
                  <a:cubicBezTo>
                    <a:pt x="68" y="21"/>
                    <a:pt x="36" y="39"/>
                    <a:pt x="1" y="53"/>
                  </a:cubicBezTo>
                  <a:cubicBezTo>
                    <a:pt x="36" y="39"/>
                    <a:pt x="68" y="21"/>
                    <a:pt x="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1" name="Google Shape;4961;p57"/>
            <p:cNvSpPr/>
            <p:nvPr/>
          </p:nvSpPr>
          <p:spPr>
            <a:xfrm>
              <a:off x="2004800" y="1964463"/>
              <a:ext cx="1494" cy="353"/>
            </a:xfrm>
            <a:custGeom>
              <a:rect b="b" l="l" r="r" t="t"/>
              <a:pathLst>
                <a:path extrusionOk="0" h="26" w="110">
                  <a:moveTo>
                    <a:pt x="109" y="1"/>
                  </a:moveTo>
                  <a:lnTo>
                    <a:pt x="109" y="1"/>
                  </a:lnTo>
                  <a:cubicBezTo>
                    <a:pt x="71" y="1"/>
                    <a:pt x="36" y="8"/>
                    <a:pt x="1" y="25"/>
                  </a:cubicBezTo>
                  <a:cubicBezTo>
                    <a:pt x="36" y="8"/>
                    <a:pt x="71" y="1"/>
                    <a:pt x="1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2" name="Google Shape;4962;p57"/>
            <p:cNvSpPr/>
            <p:nvPr/>
          </p:nvSpPr>
          <p:spPr>
            <a:xfrm>
              <a:off x="1993341" y="1965087"/>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3" name="Google Shape;4963;p57"/>
            <p:cNvSpPr/>
            <p:nvPr/>
          </p:nvSpPr>
          <p:spPr>
            <a:xfrm>
              <a:off x="1964068" y="1949446"/>
              <a:ext cx="54" cy="1208"/>
            </a:xfrm>
            <a:custGeom>
              <a:rect b="b" l="l" r="r" t="t"/>
              <a:pathLst>
                <a:path extrusionOk="0" h="89" w="4">
                  <a:moveTo>
                    <a:pt x="4" y="1"/>
                  </a:moveTo>
                  <a:lnTo>
                    <a:pt x="0" y="88"/>
                  </a:lnTo>
                  <a:cubicBezTo>
                    <a:pt x="4" y="60"/>
                    <a:pt x="4" y="32"/>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4" name="Google Shape;4964;p57"/>
            <p:cNvSpPr/>
            <p:nvPr/>
          </p:nvSpPr>
          <p:spPr>
            <a:xfrm>
              <a:off x="1987788" y="1965318"/>
              <a:ext cx="815" cy="828"/>
            </a:xfrm>
            <a:custGeom>
              <a:rect b="b" l="l" r="r" t="t"/>
              <a:pathLst>
                <a:path extrusionOk="0" h="61" w="60">
                  <a:moveTo>
                    <a:pt x="0" y="1"/>
                  </a:moveTo>
                  <a:lnTo>
                    <a:pt x="0" y="1"/>
                  </a:lnTo>
                  <a:cubicBezTo>
                    <a:pt x="14" y="18"/>
                    <a:pt x="28" y="36"/>
                    <a:pt x="46" y="50"/>
                  </a:cubicBezTo>
                  <a:lnTo>
                    <a:pt x="52" y="55"/>
                  </a:lnTo>
                  <a:lnTo>
                    <a:pt x="52" y="55"/>
                  </a:lnTo>
                  <a:cubicBezTo>
                    <a:pt x="32" y="38"/>
                    <a:pt x="16" y="20"/>
                    <a:pt x="0" y="1"/>
                  </a:cubicBezTo>
                  <a:close/>
                  <a:moveTo>
                    <a:pt x="52" y="55"/>
                  </a:moveTo>
                  <a:lnTo>
                    <a:pt x="52" y="55"/>
                  </a:lnTo>
                  <a:cubicBezTo>
                    <a:pt x="55" y="57"/>
                    <a:pt x="57" y="59"/>
                    <a:pt x="60" y="60"/>
                  </a:cubicBezTo>
                  <a:lnTo>
                    <a:pt x="52" y="5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5" name="Google Shape;4965;p57"/>
            <p:cNvSpPr/>
            <p:nvPr/>
          </p:nvSpPr>
          <p:spPr>
            <a:xfrm>
              <a:off x="1964013" y="1951876"/>
              <a:ext cx="299" cy="869"/>
            </a:xfrm>
            <a:custGeom>
              <a:rect b="b" l="l" r="r" t="t"/>
              <a:pathLst>
                <a:path extrusionOk="0" h="64" w="22">
                  <a:moveTo>
                    <a:pt x="1" y="0"/>
                  </a:moveTo>
                  <a:cubicBezTo>
                    <a:pt x="4" y="21"/>
                    <a:pt x="11" y="42"/>
                    <a:pt x="22" y="63"/>
                  </a:cubicBezTo>
                  <a:cubicBezTo>
                    <a:pt x="11" y="42"/>
                    <a:pt x="4"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6" name="Google Shape;4966;p57"/>
            <p:cNvSpPr/>
            <p:nvPr/>
          </p:nvSpPr>
          <p:spPr>
            <a:xfrm>
              <a:off x="1964299" y="1952732"/>
              <a:ext cx="353" cy="679"/>
            </a:xfrm>
            <a:custGeom>
              <a:rect b="b" l="l" r="r" t="t"/>
              <a:pathLst>
                <a:path extrusionOk="0" h="50" w="26">
                  <a:moveTo>
                    <a:pt x="25" y="49"/>
                  </a:moveTo>
                  <a:cubicBezTo>
                    <a:pt x="15" y="35"/>
                    <a:pt x="8" y="18"/>
                    <a:pt x="1" y="0"/>
                  </a:cubicBezTo>
                  <a:cubicBezTo>
                    <a:pt x="8" y="18"/>
                    <a:pt x="15" y="35"/>
                    <a:pt x="25"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7" name="Google Shape;4967;p57"/>
            <p:cNvSpPr/>
            <p:nvPr/>
          </p:nvSpPr>
          <p:spPr>
            <a:xfrm>
              <a:off x="1988358" y="1965983"/>
              <a:ext cx="394" cy="299"/>
            </a:xfrm>
            <a:custGeom>
              <a:rect b="b" l="l" r="r" t="t"/>
              <a:pathLst>
                <a:path extrusionOk="0" h="22" w="29">
                  <a:moveTo>
                    <a:pt x="0" y="1"/>
                  </a:moveTo>
                  <a:lnTo>
                    <a:pt x="0" y="1"/>
                  </a:lnTo>
                  <a:cubicBezTo>
                    <a:pt x="11" y="8"/>
                    <a:pt x="18" y="15"/>
                    <a:pt x="28" y="22"/>
                  </a:cubicBezTo>
                  <a:lnTo>
                    <a:pt x="18"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8" name="Google Shape;4968;p57"/>
            <p:cNvSpPr/>
            <p:nvPr/>
          </p:nvSpPr>
          <p:spPr>
            <a:xfrm>
              <a:off x="1957415" y="1933479"/>
              <a:ext cx="720" cy="149"/>
            </a:xfrm>
            <a:custGeom>
              <a:rect b="b" l="l" r="r" t="t"/>
              <a:pathLst>
                <a:path extrusionOk="0" h="11" w="53">
                  <a:moveTo>
                    <a:pt x="53" y="0"/>
                  </a:moveTo>
                  <a:lnTo>
                    <a:pt x="53" y="0"/>
                  </a:lnTo>
                  <a:cubicBezTo>
                    <a:pt x="35" y="4"/>
                    <a:pt x="18" y="7"/>
                    <a:pt x="0" y="11"/>
                  </a:cubicBezTo>
                  <a:cubicBezTo>
                    <a:pt x="18" y="11"/>
                    <a:pt x="35" y="4"/>
                    <a:pt x="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69" name="Google Shape;4969;p57"/>
            <p:cNvSpPr/>
            <p:nvPr/>
          </p:nvSpPr>
          <p:spPr>
            <a:xfrm>
              <a:off x="1959506" y="1932569"/>
              <a:ext cx="434" cy="353"/>
            </a:xfrm>
            <a:custGeom>
              <a:rect b="b" l="l" r="r" t="t"/>
              <a:pathLst>
                <a:path extrusionOk="0" h="26" w="32">
                  <a:moveTo>
                    <a:pt x="0" y="25"/>
                  </a:moveTo>
                  <a:cubicBezTo>
                    <a:pt x="11" y="18"/>
                    <a:pt x="21" y="11"/>
                    <a:pt x="32" y="1"/>
                  </a:cubicBezTo>
                  <a:cubicBezTo>
                    <a:pt x="21" y="11"/>
                    <a:pt x="11" y="18"/>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0" name="Google Shape;4970;p57"/>
            <p:cNvSpPr/>
            <p:nvPr/>
          </p:nvSpPr>
          <p:spPr>
            <a:xfrm>
              <a:off x="1958175" y="1933289"/>
              <a:ext cx="584" cy="204"/>
            </a:xfrm>
            <a:custGeom>
              <a:rect b="b" l="l" r="r" t="t"/>
              <a:pathLst>
                <a:path extrusionOk="0" h="15" w="43">
                  <a:moveTo>
                    <a:pt x="0" y="14"/>
                  </a:moveTo>
                  <a:cubicBezTo>
                    <a:pt x="14" y="11"/>
                    <a:pt x="28" y="4"/>
                    <a:pt x="42" y="0"/>
                  </a:cubicBezTo>
                  <a:cubicBezTo>
                    <a:pt x="28" y="4"/>
                    <a:pt x="14"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1" name="Google Shape;4971;p57"/>
            <p:cNvSpPr/>
            <p:nvPr/>
          </p:nvSpPr>
          <p:spPr>
            <a:xfrm>
              <a:off x="1958881" y="1932949"/>
              <a:ext cx="543" cy="299"/>
            </a:xfrm>
            <a:custGeom>
              <a:rect b="b" l="l" r="r" t="t"/>
              <a:pathLst>
                <a:path extrusionOk="0" h="22" w="40">
                  <a:moveTo>
                    <a:pt x="1" y="22"/>
                  </a:moveTo>
                  <a:cubicBezTo>
                    <a:pt x="11" y="15"/>
                    <a:pt x="25" y="8"/>
                    <a:pt x="39" y="1"/>
                  </a:cubicBezTo>
                  <a:cubicBezTo>
                    <a:pt x="25"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2" name="Google Shape;4972;p57"/>
            <p:cNvSpPr/>
            <p:nvPr/>
          </p:nvSpPr>
          <p:spPr>
            <a:xfrm>
              <a:off x="1959981" y="1932148"/>
              <a:ext cx="339" cy="394"/>
            </a:xfrm>
            <a:custGeom>
              <a:rect b="b" l="l" r="r" t="t"/>
              <a:pathLst>
                <a:path extrusionOk="0" h="29" w="25">
                  <a:moveTo>
                    <a:pt x="25" y="0"/>
                  </a:moveTo>
                  <a:cubicBezTo>
                    <a:pt x="18" y="11"/>
                    <a:pt x="7" y="21"/>
                    <a:pt x="0" y="28"/>
                  </a:cubicBezTo>
                  <a:cubicBezTo>
                    <a:pt x="7"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3" name="Google Shape;4973;p57"/>
            <p:cNvSpPr/>
            <p:nvPr/>
          </p:nvSpPr>
          <p:spPr>
            <a:xfrm>
              <a:off x="1960646" y="1931103"/>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4" name="Google Shape;4974;p57"/>
            <p:cNvSpPr/>
            <p:nvPr/>
          </p:nvSpPr>
          <p:spPr>
            <a:xfrm>
              <a:off x="1969051" y="1928673"/>
              <a:ext cx="1398" cy="204"/>
            </a:xfrm>
            <a:custGeom>
              <a:rect b="b" l="l" r="r" t="t"/>
              <a:pathLst>
                <a:path extrusionOk="0" h="15" w="103">
                  <a:moveTo>
                    <a:pt x="102" y="15"/>
                  </a:moveTo>
                  <a:cubicBezTo>
                    <a:pt x="71" y="4"/>
                    <a:pt x="36" y="1"/>
                    <a:pt x="1" y="1"/>
                  </a:cubicBezTo>
                  <a:cubicBezTo>
                    <a:pt x="36" y="1"/>
                    <a:pt x="71" y="4"/>
                    <a:pt x="10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5" name="Google Shape;4975;p57"/>
            <p:cNvSpPr/>
            <p:nvPr/>
          </p:nvSpPr>
          <p:spPr>
            <a:xfrm>
              <a:off x="1960836" y="1930438"/>
              <a:ext cx="54" cy="584"/>
            </a:xfrm>
            <a:custGeom>
              <a:rect b="b" l="l" r="r" t="t"/>
              <a:pathLst>
                <a:path extrusionOk="0" h="43" w="4">
                  <a:moveTo>
                    <a:pt x="0" y="42"/>
                  </a:moveTo>
                  <a:cubicBezTo>
                    <a:pt x="4" y="28"/>
                    <a:pt x="4" y="14"/>
                    <a:pt x="4" y="0"/>
                  </a:cubicBezTo>
                  <a:cubicBezTo>
                    <a:pt x="4"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6" name="Google Shape;4976;p57"/>
            <p:cNvSpPr/>
            <p:nvPr/>
          </p:nvSpPr>
          <p:spPr>
            <a:xfrm>
              <a:off x="1960361" y="1931673"/>
              <a:ext cx="299" cy="434"/>
            </a:xfrm>
            <a:custGeom>
              <a:rect b="b" l="l" r="r" t="t"/>
              <a:pathLst>
                <a:path extrusionOk="0" h="32" w="22">
                  <a:moveTo>
                    <a:pt x="0" y="32"/>
                  </a:moveTo>
                  <a:cubicBezTo>
                    <a:pt x="7" y="21"/>
                    <a:pt x="14" y="11"/>
                    <a:pt x="21" y="0"/>
                  </a:cubicBezTo>
                  <a:cubicBezTo>
                    <a:pt x="14" y="11"/>
                    <a:pt x="7"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7" name="Google Shape;4977;p57"/>
            <p:cNvSpPr/>
            <p:nvPr/>
          </p:nvSpPr>
          <p:spPr>
            <a:xfrm>
              <a:off x="2008222" y="1930981"/>
              <a:ext cx="58533" cy="39592"/>
            </a:xfrm>
            <a:custGeom>
              <a:rect b="b" l="l" r="r" t="t"/>
              <a:pathLst>
                <a:path extrusionOk="0" h="2916" w="4311">
                  <a:moveTo>
                    <a:pt x="2680" y="0"/>
                  </a:moveTo>
                  <a:cubicBezTo>
                    <a:pt x="2668" y="0"/>
                    <a:pt x="2654" y="7"/>
                    <a:pt x="2637" y="16"/>
                  </a:cubicBezTo>
                  <a:cubicBezTo>
                    <a:pt x="2584" y="48"/>
                    <a:pt x="2532" y="83"/>
                    <a:pt x="2486" y="118"/>
                  </a:cubicBezTo>
                  <a:cubicBezTo>
                    <a:pt x="2451" y="142"/>
                    <a:pt x="2416" y="170"/>
                    <a:pt x="2378" y="195"/>
                  </a:cubicBezTo>
                  <a:cubicBezTo>
                    <a:pt x="2273" y="261"/>
                    <a:pt x="2157" y="303"/>
                    <a:pt x="2035" y="321"/>
                  </a:cubicBezTo>
                  <a:cubicBezTo>
                    <a:pt x="2003" y="328"/>
                    <a:pt x="1968" y="335"/>
                    <a:pt x="1937" y="345"/>
                  </a:cubicBezTo>
                  <a:cubicBezTo>
                    <a:pt x="1937" y="401"/>
                    <a:pt x="1909" y="450"/>
                    <a:pt x="1867" y="482"/>
                  </a:cubicBezTo>
                  <a:cubicBezTo>
                    <a:pt x="1825" y="511"/>
                    <a:pt x="1777" y="525"/>
                    <a:pt x="1728" y="525"/>
                  </a:cubicBezTo>
                  <a:cubicBezTo>
                    <a:pt x="1700" y="525"/>
                    <a:pt x="1671" y="520"/>
                    <a:pt x="1642" y="510"/>
                  </a:cubicBezTo>
                  <a:cubicBezTo>
                    <a:pt x="1625" y="506"/>
                    <a:pt x="1607" y="503"/>
                    <a:pt x="1590" y="499"/>
                  </a:cubicBezTo>
                  <a:cubicBezTo>
                    <a:pt x="1579" y="496"/>
                    <a:pt x="1568" y="494"/>
                    <a:pt x="1556" y="494"/>
                  </a:cubicBezTo>
                  <a:cubicBezTo>
                    <a:pt x="1544" y="494"/>
                    <a:pt x="1532" y="496"/>
                    <a:pt x="1520" y="499"/>
                  </a:cubicBezTo>
                  <a:cubicBezTo>
                    <a:pt x="1492" y="527"/>
                    <a:pt x="1474" y="559"/>
                    <a:pt x="1467" y="594"/>
                  </a:cubicBezTo>
                  <a:cubicBezTo>
                    <a:pt x="1446" y="678"/>
                    <a:pt x="1383" y="741"/>
                    <a:pt x="1299" y="762"/>
                  </a:cubicBezTo>
                  <a:cubicBezTo>
                    <a:pt x="1247" y="779"/>
                    <a:pt x="1233" y="783"/>
                    <a:pt x="1226" y="842"/>
                  </a:cubicBezTo>
                  <a:cubicBezTo>
                    <a:pt x="1229" y="902"/>
                    <a:pt x="1198" y="958"/>
                    <a:pt x="1149" y="989"/>
                  </a:cubicBezTo>
                  <a:cubicBezTo>
                    <a:pt x="1129" y="999"/>
                    <a:pt x="1108" y="1003"/>
                    <a:pt x="1086" y="1003"/>
                  </a:cubicBezTo>
                  <a:cubicBezTo>
                    <a:pt x="1011" y="1003"/>
                    <a:pt x="925" y="954"/>
                    <a:pt x="841" y="905"/>
                  </a:cubicBezTo>
                  <a:lnTo>
                    <a:pt x="792" y="881"/>
                  </a:lnTo>
                  <a:cubicBezTo>
                    <a:pt x="760" y="912"/>
                    <a:pt x="722" y="1073"/>
                    <a:pt x="711" y="1231"/>
                  </a:cubicBezTo>
                  <a:lnTo>
                    <a:pt x="711" y="1252"/>
                  </a:lnTo>
                  <a:lnTo>
                    <a:pt x="697" y="1270"/>
                  </a:lnTo>
                  <a:cubicBezTo>
                    <a:pt x="624" y="1364"/>
                    <a:pt x="568" y="1473"/>
                    <a:pt x="529" y="1588"/>
                  </a:cubicBezTo>
                  <a:cubicBezTo>
                    <a:pt x="456" y="1795"/>
                    <a:pt x="253" y="1805"/>
                    <a:pt x="130" y="1812"/>
                  </a:cubicBezTo>
                  <a:cubicBezTo>
                    <a:pt x="113" y="1812"/>
                    <a:pt x="92" y="1812"/>
                    <a:pt x="74" y="1816"/>
                  </a:cubicBezTo>
                  <a:cubicBezTo>
                    <a:pt x="81" y="1844"/>
                    <a:pt x="92" y="1872"/>
                    <a:pt x="99" y="1900"/>
                  </a:cubicBezTo>
                  <a:cubicBezTo>
                    <a:pt x="127" y="1980"/>
                    <a:pt x="158" y="2075"/>
                    <a:pt x="123" y="2145"/>
                  </a:cubicBezTo>
                  <a:cubicBezTo>
                    <a:pt x="120" y="2152"/>
                    <a:pt x="116" y="2159"/>
                    <a:pt x="113" y="2166"/>
                  </a:cubicBezTo>
                  <a:lnTo>
                    <a:pt x="113" y="2169"/>
                  </a:lnTo>
                  <a:lnTo>
                    <a:pt x="102" y="2197"/>
                  </a:lnTo>
                  <a:lnTo>
                    <a:pt x="99" y="2204"/>
                  </a:lnTo>
                  <a:lnTo>
                    <a:pt x="88" y="2236"/>
                  </a:lnTo>
                  <a:lnTo>
                    <a:pt x="85" y="2239"/>
                  </a:lnTo>
                  <a:lnTo>
                    <a:pt x="71" y="2278"/>
                  </a:lnTo>
                  <a:lnTo>
                    <a:pt x="53" y="2323"/>
                  </a:lnTo>
                  <a:lnTo>
                    <a:pt x="53" y="2327"/>
                  </a:lnTo>
                  <a:lnTo>
                    <a:pt x="39" y="2376"/>
                  </a:lnTo>
                  <a:lnTo>
                    <a:pt x="36" y="2383"/>
                  </a:lnTo>
                  <a:lnTo>
                    <a:pt x="18" y="2428"/>
                  </a:lnTo>
                  <a:lnTo>
                    <a:pt x="15" y="2439"/>
                  </a:lnTo>
                  <a:lnTo>
                    <a:pt x="1" y="2488"/>
                  </a:lnTo>
                  <a:cubicBezTo>
                    <a:pt x="74" y="2519"/>
                    <a:pt x="137" y="2568"/>
                    <a:pt x="193" y="2628"/>
                  </a:cubicBezTo>
                  <a:cubicBezTo>
                    <a:pt x="200" y="2635"/>
                    <a:pt x="204" y="2642"/>
                    <a:pt x="211" y="2652"/>
                  </a:cubicBezTo>
                  <a:cubicBezTo>
                    <a:pt x="214" y="2659"/>
                    <a:pt x="221" y="2663"/>
                    <a:pt x="225" y="2670"/>
                  </a:cubicBezTo>
                  <a:lnTo>
                    <a:pt x="228" y="2673"/>
                  </a:lnTo>
                  <a:cubicBezTo>
                    <a:pt x="253" y="2708"/>
                    <a:pt x="281" y="2743"/>
                    <a:pt x="309" y="2771"/>
                  </a:cubicBezTo>
                  <a:cubicBezTo>
                    <a:pt x="351" y="2813"/>
                    <a:pt x="400" y="2848"/>
                    <a:pt x="449" y="2880"/>
                  </a:cubicBezTo>
                  <a:cubicBezTo>
                    <a:pt x="463" y="2890"/>
                    <a:pt x="480" y="2897"/>
                    <a:pt x="498" y="2904"/>
                  </a:cubicBezTo>
                  <a:cubicBezTo>
                    <a:pt x="512" y="2908"/>
                    <a:pt x="526" y="2911"/>
                    <a:pt x="540" y="2915"/>
                  </a:cubicBezTo>
                  <a:cubicBezTo>
                    <a:pt x="543" y="2915"/>
                    <a:pt x="546" y="2916"/>
                    <a:pt x="549" y="2916"/>
                  </a:cubicBezTo>
                  <a:cubicBezTo>
                    <a:pt x="570" y="2916"/>
                    <a:pt x="591" y="2906"/>
                    <a:pt x="606" y="2890"/>
                  </a:cubicBezTo>
                  <a:cubicBezTo>
                    <a:pt x="708" y="2778"/>
                    <a:pt x="900" y="2733"/>
                    <a:pt x="1047" y="2729"/>
                  </a:cubicBezTo>
                  <a:lnTo>
                    <a:pt x="1075" y="2729"/>
                  </a:lnTo>
                  <a:cubicBezTo>
                    <a:pt x="1149" y="2729"/>
                    <a:pt x="1278" y="2740"/>
                    <a:pt x="1345" y="2806"/>
                  </a:cubicBezTo>
                  <a:cubicBezTo>
                    <a:pt x="1359" y="2824"/>
                    <a:pt x="1376" y="2834"/>
                    <a:pt x="1397" y="2841"/>
                  </a:cubicBezTo>
                  <a:cubicBezTo>
                    <a:pt x="1404" y="2827"/>
                    <a:pt x="1411" y="2813"/>
                    <a:pt x="1415" y="2796"/>
                  </a:cubicBezTo>
                  <a:cubicBezTo>
                    <a:pt x="1408" y="2743"/>
                    <a:pt x="1394" y="2687"/>
                    <a:pt x="1376" y="2638"/>
                  </a:cubicBezTo>
                  <a:lnTo>
                    <a:pt x="1369" y="2614"/>
                  </a:lnTo>
                  <a:cubicBezTo>
                    <a:pt x="1310" y="2425"/>
                    <a:pt x="1275" y="2299"/>
                    <a:pt x="1327" y="2222"/>
                  </a:cubicBezTo>
                  <a:lnTo>
                    <a:pt x="1331" y="2218"/>
                  </a:lnTo>
                  <a:cubicBezTo>
                    <a:pt x="1350" y="2190"/>
                    <a:pt x="1402" y="2139"/>
                    <a:pt x="1843" y="2139"/>
                  </a:cubicBezTo>
                  <a:cubicBezTo>
                    <a:pt x="1894" y="2139"/>
                    <a:pt x="1949" y="2140"/>
                    <a:pt x="2010" y="2141"/>
                  </a:cubicBezTo>
                  <a:cubicBezTo>
                    <a:pt x="2224" y="2141"/>
                    <a:pt x="2437" y="2155"/>
                    <a:pt x="2651" y="2190"/>
                  </a:cubicBezTo>
                  <a:lnTo>
                    <a:pt x="2654" y="2190"/>
                  </a:lnTo>
                  <a:lnTo>
                    <a:pt x="2682" y="2194"/>
                  </a:lnTo>
                  <a:lnTo>
                    <a:pt x="2689" y="2194"/>
                  </a:lnTo>
                  <a:lnTo>
                    <a:pt x="2710" y="2201"/>
                  </a:lnTo>
                  <a:lnTo>
                    <a:pt x="2717" y="2201"/>
                  </a:lnTo>
                  <a:lnTo>
                    <a:pt x="2735" y="2204"/>
                  </a:lnTo>
                  <a:lnTo>
                    <a:pt x="2745" y="2208"/>
                  </a:lnTo>
                  <a:lnTo>
                    <a:pt x="2756" y="2215"/>
                  </a:lnTo>
                  <a:cubicBezTo>
                    <a:pt x="2773" y="2176"/>
                    <a:pt x="2798" y="2145"/>
                    <a:pt x="2829" y="2117"/>
                  </a:cubicBezTo>
                  <a:lnTo>
                    <a:pt x="2829" y="2113"/>
                  </a:lnTo>
                  <a:lnTo>
                    <a:pt x="2850" y="2103"/>
                  </a:lnTo>
                  <a:cubicBezTo>
                    <a:pt x="2864" y="2092"/>
                    <a:pt x="2878" y="2085"/>
                    <a:pt x="2896" y="2082"/>
                  </a:cubicBezTo>
                  <a:lnTo>
                    <a:pt x="2948" y="2057"/>
                  </a:lnTo>
                  <a:lnTo>
                    <a:pt x="2952" y="2075"/>
                  </a:lnTo>
                  <a:lnTo>
                    <a:pt x="2983" y="2075"/>
                  </a:lnTo>
                  <a:cubicBezTo>
                    <a:pt x="3043" y="2082"/>
                    <a:pt x="3109" y="2096"/>
                    <a:pt x="3176" y="2110"/>
                  </a:cubicBezTo>
                  <a:cubicBezTo>
                    <a:pt x="3246" y="2124"/>
                    <a:pt x="3312" y="2134"/>
                    <a:pt x="3382" y="2141"/>
                  </a:cubicBezTo>
                  <a:cubicBezTo>
                    <a:pt x="3391" y="2143"/>
                    <a:pt x="3399" y="2144"/>
                    <a:pt x="3407" y="2144"/>
                  </a:cubicBezTo>
                  <a:cubicBezTo>
                    <a:pt x="3415" y="2144"/>
                    <a:pt x="3423" y="2143"/>
                    <a:pt x="3431" y="2141"/>
                  </a:cubicBezTo>
                  <a:lnTo>
                    <a:pt x="3442" y="2141"/>
                  </a:lnTo>
                  <a:cubicBezTo>
                    <a:pt x="3480" y="2124"/>
                    <a:pt x="3512" y="2099"/>
                    <a:pt x="3540" y="2071"/>
                  </a:cubicBezTo>
                  <a:lnTo>
                    <a:pt x="3554" y="2057"/>
                  </a:lnTo>
                  <a:cubicBezTo>
                    <a:pt x="3624" y="1994"/>
                    <a:pt x="3690" y="1928"/>
                    <a:pt x="3771" y="1928"/>
                  </a:cubicBezTo>
                  <a:cubicBezTo>
                    <a:pt x="3950" y="1928"/>
                    <a:pt x="4142" y="1896"/>
                    <a:pt x="4174" y="1858"/>
                  </a:cubicBezTo>
                  <a:cubicBezTo>
                    <a:pt x="4198" y="1826"/>
                    <a:pt x="4226" y="1802"/>
                    <a:pt x="4261" y="1781"/>
                  </a:cubicBezTo>
                  <a:lnTo>
                    <a:pt x="4275" y="1770"/>
                  </a:lnTo>
                  <a:lnTo>
                    <a:pt x="4279" y="1767"/>
                  </a:lnTo>
                  <a:lnTo>
                    <a:pt x="4289" y="1763"/>
                  </a:lnTo>
                  <a:lnTo>
                    <a:pt x="4293" y="1760"/>
                  </a:lnTo>
                  <a:lnTo>
                    <a:pt x="4296" y="1753"/>
                  </a:lnTo>
                  <a:lnTo>
                    <a:pt x="4300" y="1753"/>
                  </a:lnTo>
                  <a:lnTo>
                    <a:pt x="4303" y="1746"/>
                  </a:lnTo>
                  <a:lnTo>
                    <a:pt x="4303" y="1742"/>
                  </a:lnTo>
                  <a:lnTo>
                    <a:pt x="4303" y="1739"/>
                  </a:lnTo>
                  <a:lnTo>
                    <a:pt x="4303" y="1735"/>
                  </a:lnTo>
                  <a:cubicBezTo>
                    <a:pt x="4303" y="1735"/>
                    <a:pt x="4303" y="1732"/>
                    <a:pt x="4303" y="1732"/>
                  </a:cubicBezTo>
                  <a:lnTo>
                    <a:pt x="4303" y="1728"/>
                  </a:lnTo>
                  <a:cubicBezTo>
                    <a:pt x="4303" y="1725"/>
                    <a:pt x="4303" y="1721"/>
                    <a:pt x="4303" y="1721"/>
                  </a:cubicBezTo>
                  <a:lnTo>
                    <a:pt x="4310" y="1718"/>
                  </a:lnTo>
                  <a:lnTo>
                    <a:pt x="4296" y="1711"/>
                  </a:lnTo>
                  <a:lnTo>
                    <a:pt x="4282" y="1700"/>
                  </a:lnTo>
                  <a:lnTo>
                    <a:pt x="4272" y="1693"/>
                  </a:lnTo>
                  <a:lnTo>
                    <a:pt x="4258" y="1686"/>
                  </a:lnTo>
                  <a:lnTo>
                    <a:pt x="4247" y="1679"/>
                  </a:lnTo>
                  <a:lnTo>
                    <a:pt x="4230" y="1672"/>
                  </a:lnTo>
                  <a:lnTo>
                    <a:pt x="4223" y="1669"/>
                  </a:lnTo>
                  <a:lnTo>
                    <a:pt x="4209" y="1665"/>
                  </a:lnTo>
                  <a:lnTo>
                    <a:pt x="4198" y="1662"/>
                  </a:lnTo>
                  <a:lnTo>
                    <a:pt x="4184" y="1658"/>
                  </a:lnTo>
                  <a:lnTo>
                    <a:pt x="4181" y="1658"/>
                  </a:lnTo>
                  <a:lnTo>
                    <a:pt x="4167" y="1655"/>
                  </a:lnTo>
                  <a:lnTo>
                    <a:pt x="4153" y="1655"/>
                  </a:lnTo>
                  <a:cubicBezTo>
                    <a:pt x="4132" y="1655"/>
                    <a:pt x="4111" y="1648"/>
                    <a:pt x="4097" y="1634"/>
                  </a:cubicBezTo>
                  <a:cubicBezTo>
                    <a:pt x="4062" y="1595"/>
                    <a:pt x="4058" y="1529"/>
                    <a:pt x="4062" y="1413"/>
                  </a:cubicBezTo>
                  <a:lnTo>
                    <a:pt x="4062" y="1354"/>
                  </a:lnTo>
                  <a:lnTo>
                    <a:pt x="4044" y="1361"/>
                  </a:lnTo>
                  <a:cubicBezTo>
                    <a:pt x="4000" y="1375"/>
                    <a:pt x="3942" y="1393"/>
                    <a:pt x="3886" y="1393"/>
                  </a:cubicBezTo>
                  <a:cubicBezTo>
                    <a:pt x="3862" y="1393"/>
                    <a:pt x="3839" y="1390"/>
                    <a:pt x="3817" y="1382"/>
                  </a:cubicBezTo>
                  <a:cubicBezTo>
                    <a:pt x="3757" y="1354"/>
                    <a:pt x="3708" y="1312"/>
                    <a:pt x="3676" y="1256"/>
                  </a:cubicBezTo>
                  <a:cubicBezTo>
                    <a:pt x="3662" y="1235"/>
                    <a:pt x="3631" y="1192"/>
                    <a:pt x="3620" y="1192"/>
                  </a:cubicBezTo>
                  <a:cubicBezTo>
                    <a:pt x="3456" y="1192"/>
                    <a:pt x="3456" y="996"/>
                    <a:pt x="3456" y="919"/>
                  </a:cubicBezTo>
                  <a:cubicBezTo>
                    <a:pt x="3456" y="846"/>
                    <a:pt x="3323" y="751"/>
                    <a:pt x="3249" y="699"/>
                  </a:cubicBezTo>
                  <a:lnTo>
                    <a:pt x="3228" y="681"/>
                  </a:lnTo>
                  <a:cubicBezTo>
                    <a:pt x="3162" y="632"/>
                    <a:pt x="3127" y="541"/>
                    <a:pt x="3095" y="464"/>
                  </a:cubicBezTo>
                  <a:cubicBezTo>
                    <a:pt x="3085" y="429"/>
                    <a:pt x="3071" y="398"/>
                    <a:pt x="3050" y="370"/>
                  </a:cubicBezTo>
                  <a:lnTo>
                    <a:pt x="3043" y="363"/>
                  </a:lnTo>
                  <a:lnTo>
                    <a:pt x="3039" y="363"/>
                  </a:lnTo>
                  <a:lnTo>
                    <a:pt x="3036" y="359"/>
                  </a:lnTo>
                  <a:lnTo>
                    <a:pt x="3032" y="356"/>
                  </a:lnTo>
                  <a:lnTo>
                    <a:pt x="3029" y="349"/>
                  </a:lnTo>
                  <a:lnTo>
                    <a:pt x="3025" y="345"/>
                  </a:lnTo>
                  <a:lnTo>
                    <a:pt x="3022" y="342"/>
                  </a:lnTo>
                  <a:lnTo>
                    <a:pt x="3018" y="335"/>
                  </a:lnTo>
                  <a:lnTo>
                    <a:pt x="3015" y="331"/>
                  </a:lnTo>
                  <a:lnTo>
                    <a:pt x="3011" y="324"/>
                  </a:lnTo>
                  <a:lnTo>
                    <a:pt x="3011" y="317"/>
                  </a:lnTo>
                  <a:lnTo>
                    <a:pt x="3011" y="310"/>
                  </a:lnTo>
                  <a:lnTo>
                    <a:pt x="3011" y="303"/>
                  </a:lnTo>
                  <a:lnTo>
                    <a:pt x="3011" y="296"/>
                  </a:lnTo>
                  <a:lnTo>
                    <a:pt x="3011" y="286"/>
                  </a:lnTo>
                  <a:lnTo>
                    <a:pt x="3011" y="279"/>
                  </a:lnTo>
                  <a:lnTo>
                    <a:pt x="3011" y="265"/>
                  </a:lnTo>
                  <a:lnTo>
                    <a:pt x="3011" y="247"/>
                  </a:lnTo>
                  <a:lnTo>
                    <a:pt x="3011" y="233"/>
                  </a:lnTo>
                  <a:lnTo>
                    <a:pt x="3011" y="223"/>
                  </a:lnTo>
                  <a:lnTo>
                    <a:pt x="3011" y="209"/>
                  </a:lnTo>
                  <a:lnTo>
                    <a:pt x="3011" y="195"/>
                  </a:lnTo>
                  <a:lnTo>
                    <a:pt x="3011" y="181"/>
                  </a:lnTo>
                  <a:lnTo>
                    <a:pt x="3011" y="163"/>
                  </a:lnTo>
                  <a:lnTo>
                    <a:pt x="3011" y="146"/>
                  </a:lnTo>
                  <a:lnTo>
                    <a:pt x="3011" y="128"/>
                  </a:lnTo>
                  <a:lnTo>
                    <a:pt x="3011" y="111"/>
                  </a:lnTo>
                  <a:lnTo>
                    <a:pt x="3011" y="93"/>
                  </a:lnTo>
                  <a:lnTo>
                    <a:pt x="3011" y="86"/>
                  </a:lnTo>
                  <a:cubicBezTo>
                    <a:pt x="2763" y="72"/>
                    <a:pt x="2714" y="27"/>
                    <a:pt x="2700" y="9"/>
                  </a:cubicBezTo>
                  <a:cubicBezTo>
                    <a:pt x="2693" y="3"/>
                    <a:pt x="2687" y="0"/>
                    <a:pt x="26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8" name="Google Shape;4978;p57"/>
            <p:cNvSpPr/>
            <p:nvPr/>
          </p:nvSpPr>
          <p:spPr>
            <a:xfrm>
              <a:off x="2054236" y="1960186"/>
              <a:ext cx="679" cy="14"/>
            </a:xfrm>
            <a:custGeom>
              <a:rect b="b" l="l" r="r" t="t"/>
              <a:pathLst>
                <a:path extrusionOk="0" h="1" w="50">
                  <a:moveTo>
                    <a:pt x="0" y="1"/>
                  </a:moveTo>
                  <a:lnTo>
                    <a:pt x="21" y="1"/>
                  </a:lnTo>
                  <a:cubicBezTo>
                    <a:pt x="32" y="1"/>
                    <a:pt x="39" y="1"/>
                    <a:pt x="49" y="1"/>
                  </a:cubicBezTo>
                  <a:cubicBezTo>
                    <a:pt x="32"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79" name="Google Shape;4979;p57"/>
            <p:cNvSpPr/>
            <p:nvPr/>
          </p:nvSpPr>
          <p:spPr>
            <a:xfrm>
              <a:off x="2066782" y="1954388"/>
              <a:ext cx="68" cy="109"/>
            </a:xfrm>
            <a:custGeom>
              <a:rect b="b" l="l" r="r" t="t"/>
              <a:pathLst>
                <a:path extrusionOk="0" h="8" w="5">
                  <a:moveTo>
                    <a:pt x="1" y="1"/>
                  </a:moveTo>
                  <a:cubicBezTo>
                    <a:pt x="4" y="1"/>
                    <a:pt x="4" y="4"/>
                    <a:pt x="1" y="8"/>
                  </a:cubicBez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0" name="Google Shape;4980;p57"/>
            <p:cNvSpPr/>
            <p:nvPr/>
          </p:nvSpPr>
          <p:spPr>
            <a:xfrm>
              <a:off x="2066782" y="1954673"/>
              <a:ext cx="14" cy="68"/>
            </a:xfrm>
            <a:custGeom>
              <a:rect b="b" l="l" r="r" t="t"/>
              <a:pathLst>
                <a:path extrusionOk="0" h="5" w="1">
                  <a:moveTo>
                    <a:pt x="1" y="1"/>
                  </a:moveTo>
                  <a:lnTo>
                    <a:pt x="1" y="4"/>
                  </a:lnTo>
                  <a:cubicBezTo>
                    <a:pt x="1" y="1"/>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1" name="Google Shape;4981;p57"/>
            <p:cNvSpPr/>
            <p:nvPr/>
          </p:nvSpPr>
          <p:spPr>
            <a:xfrm>
              <a:off x="2066836" y="1954538"/>
              <a:ext cx="14" cy="109"/>
            </a:xfrm>
            <a:custGeom>
              <a:rect b="b" l="l" r="r" t="t"/>
              <a:pathLst>
                <a:path extrusionOk="0" h="8" w="1">
                  <a:moveTo>
                    <a:pt x="0" y="0"/>
                  </a:moveTo>
                  <a:cubicBezTo>
                    <a:pt x="0" y="4"/>
                    <a:pt x="0" y="4"/>
                    <a:pt x="0" y="7"/>
                  </a:cubicBezTo>
                  <a:cubicBezTo>
                    <a:pt x="0" y="4"/>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2" name="Google Shape;4982;p57"/>
            <p:cNvSpPr/>
            <p:nvPr/>
          </p:nvSpPr>
          <p:spPr>
            <a:xfrm>
              <a:off x="2066591" y="1954864"/>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3" name="Google Shape;4983;p57"/>
            <p:cNvSpPr/>
            <p:nvPr/>
          </p:nvSpPr>
          <p:spPr>
            <a:xfrm>
              <a:off x="2066401" y="1954959"/>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4" name="Google Shape;4984;p57"/>
            <p:cNvSpPr/>
            <p:nvPr/>
          </p:nvSpPr>
          <p:spPr>
            <a:xfrm>
              <a:off x="2066687" y="1954768"/>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5" name="Google Shape;4985;p57"/>
            <p:cNvSpPr/>
            <p:nvPr/>
          </p:nvSpPr>
          <p:spPr>
            <a:xfrm>
              <a:off x="2055037" y="196014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6" name="Google Shape;4986;p57"/>
            <p:cNvSpPr/>
            <p:nvPr/>
          </p:nvSpPr>
          <p:spPr>
            <a:xfrm>
              <a:off x="2066171" y="1955108"/>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7" name="Google Shape;4987;p57"/>
            <p:cNvSpPr/>
            <p:nvPr/>
          </p:nvSpPr>
          <p:spPr>
            <a:xfrm>
              <a:off x="2051439" y="1959711"/>
              <a:ext cx="2811" cy="489"/>
            </a:xfrm>
            <a:custGeom>
              <a:rect b="b" l="l" r="r" t="t"/>
              <a:pathLst>
                <a:path extrusionOk="0" h="36" w="207">
                  <a:moveTo>
                    <a:pt x="0" y="1"/>
                  </a:moveTo>
                  <a:lnTo>
                    <a:pt x="0" y="1"/>
                  </a:lnTo>
                  <a:cubicBezTo>
                    <a:pt x="59" y="13"/>
                    <a:pt x="115" y="26"/>
                    <a:pt x="164" y="31"/>
                  </a:cubicBezTo>
                  <a:lnTo>
                    <a:pt x="164" y="31"/>
                  </a:lnTo>
                  <a:cubicBezTo>
                    <a:pt x="108" y="23"/>
                    <a:pt x="53" y="12"/>
                    <a:pt x="0" y="1"/>
                  </a:cubicBezTo>
                  <a:close/>
                  <a:moveTo>
                    <a:pt x="164" y="31"/>
                  </a:moveTo>
                  <a:cubicBezTo>
                    <a:pt x="178" y="33"/>
                    <a:pt x="192" y="34"/>
                    <a:pt x="206" y="36"/>
                  </a:cubicBezTo>
                  <a:lnTo>
                    <a:pt x="206" y="32"/>
                  </a:lnTo>
                  <a:lnTo>
                    <a:pt x="182" y="32"/>
                  </a:lnTo>
                  <a:cubicBezTo>
                    <a:pt x="176" y="32"/>
                    <a:pt x="170" y="31"/>
                    <a:pt x="16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8" name="Google Shape;4988;p57"/>
            <p:cNvSpPr/>
            <p:nvPr/>
          </p:nvSpPr>
          <p:spPr>
            <a:xfrm>
              <a:off x="2046633" y="1959575"/>
              <a:ext cx="339" cy="244"/>
            </a:xfrm>
            <a:custGeom>
              <a:rect b="b" l="l" r="r" t="t"/>
              <a:pathLst>
                <a:path extrusionOk="0" h="18" w="25">
                  <a:moveTo>
                    <a:pt x="25" y="0"/>
                  </a:moveTo>
                  <a:lnTo>
                    <a:pt x="0" y="11"/>
                  </a:lnTo>
                  <a:lnTo>
                    <a:pt x="0" y="18"/>
                  </a:lnTo>
                  <a:cubicBezTo>
                    <a:pt x="7" y="11"/>
                    <a:pt x="14"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89" name="Google Shape;4989;p57"/>
            <p:cNvSpPr/>
            <p:nvPr/>
          </p:nvSpPr>
          <p:spPr>
            <a:xfrm>
              <a:off x="204834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0" name="Google Shape;4990;p57"/>
            <p:cNvSpPr/>
            <p:nvPr/>
          </p:nvSpPr>
          <p:spPr>
            <a:xfrm>
              <a:off x="2053856" y="1960186"/>
              <a:ext cx="625" cy="14"/>
            </a:xfrm>
            <a:custGeom>
              <a:rect b="b" l="l" r="r" t="t"/>
              <a:pathLst>
                <a:path extrusionOk="0" h="1" w="46">
                  <a:moveTo>
                    <a:pt x="25" y="1"/>
                  </a:moveTo>
                  <a:lnTo>
                    <a:pt x="0" y="1"/>
                  </a:lnTo>
                  <a:cubicBezTo>
                    <a:pt x="14" y="1"/>
                    <a:pt x="32" y="1"/>
                    <a:pt x="46" y="1"/>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1" name="Google Shape;4991;p57"/>
            <p:cNvSpPr/>
            <p:nvPr/>
          </p:nvSpPr>
          <p:spPr>
            <a:xfrm>
              <a:off x="2011263" y="1967273"/>
              <a:ext cx="1208" cy="1385"/>
            </a:xfrm>
            <a:custGeom>
              <a:rect b="b" l="l" r="r" t="t"/>
              <a:pathLst>
                <a:path extrusionOk="0" h="102" w="89">
                  <a:moveTo>
                    <a:pt x="88" y="102"/>
                  </a:moveTo>
                  <a:cubicBezTo>
                    <a:pt x="57" y="74"/>
                    <a:pt x="29" y="39"/>
                    <a:pt x="4" y="4"/>
                  </a:cubicBezTo>
                  <a:lnTo>
                    <a:pt x="1" y="0"/>
                  </a:lnTo>
                  <a:lnTo>
                    <a:pt x="4" y="4"/>
                  </a:lnTo>
                  <a:cubicBezTo>
                    <a:pt x="29" y="39"/>
                    <a:pt x="57" y="74"/>
                    <a:pt x="88"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2" name="Google Shape;4992;p57"/>
            <p:cNvSpPr/>
            <p:nvPr/>
          </p:nvSpPr>
          <p:spPr>
            <a:xfrm>
              <a:off x="2008086" y="1964748"/>
              <a:ext cx="2770" cy="1914"/>
            </a:xfrm>
            <a:custGeom>
              <a:rect b="b" l="l" r="r" t="t"/>
              <a:pathLst>
                <a:path extrusionOk="0" h="141" w="204">
                  <a:moveTo>
                    <a:pt x="203" y="141"/>
                  </a:moveTo>
                  <a:cubicBezTo>
                    <a:pt x="147" y="78"/>
                    <a:pt x="77" y="29"/>
                    <a:pt x="0" y="1"/>
                  </a:cubicBezTo>
                  <a:lnTo>
                    <a:pt x="0" y="1"/>
                  </a:lnTo>
                  <a:cubicBezTo>
                    <a:pt x="77" y="29"/>
                    <a:pt x="147" y="78"/>
                    <a:pt x="203"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3" name="Google Shape;4993;p57"/>
            <p:cNvSpPr/>
            <p:nvPr/>
          </p:nvSpPr>
          <p:spPr>
            <a:xfrm>
              <a:off x="2022818" y="1968074"/>
              <a:ext cx="3720" cy="1059"/>
            </a:xfrm>
            <a:custGeom>
              <a:rect b="b" l="l" r="r" t="t"/>
              <a:pathLst>
                <a:path extrusionOk="0" h="78" w="274">
                  <a:moveTo>
                    <a:pt x="0" y="1"/>
                  </a:moveTo>
                  <a:cubicBezTo>
                    <a:pt x="77" y="1"/>
                    <a:pt x="207" y="11"/>
                    <a:pt x="273" y="78"/>
                  </a:cubicBezTo>
                  <a:cubicBezTo>
                    <a:pt x="207" y="11"/>
                    <a:pt x="8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4" name="Google Shape;4994;p57"/>
            <p:cNvSpPr/>
            <p:nvPr/>
          </p:nvSpPr>
          <p:spPr>
            <a:xfrm>
              <a:off x="2026524" y="1969120"/>
              <a:ext cx="679" cy="489"/>
            </a:xfrm>
            <a:custGeom>
              <a:rect b="b" l="l" r="r" t="t"/>
              <a:pathLst>
                <a:path extrusionOk="0" h="36" w="50">
                  <a:moveTo>
                    <a:pt x="0" y="1"/>
                  </a:moveTo>
                  <a:cubicBezTo>
                    <a:pt x="14" y="18"/>
                    <a:pt x="32" y="29"/>
                    <a:pt x="49" y="36"/>
                  </a:cubicBezTo>
                  <a:cubicBezTo>
                    <a:pt x="32" y="29"/>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5" name="Google Shape;4995;p57"/>
            <p:cNvSpPr/>
            <p:nvPr/>
          </p:nvSpPr>
          <p:spPr>
            <a:xfrm>
              <a:off x="2010842" y="1966703"/>
              <a:ext cx="244" cy="299"/>
            </a:xfrm>
            <a:custGeom>
              <a:rect b="b" l="l" r="r" t="t"/>
              <a:pathLst>
                <a:path extrusionOk="0" h="22" w="18">
                  <a:moveTo>
                    <a:pt x="0" y="0"/>
                  </a:moveTo>
                  <a:lnTo>
                    <a:pt x="0" y="0"/>
                  </a:lnTo>
                  <a:cubicBezTo>
                    <a:pt x="7" y="7"/>
                    <a:pt x="11" y="14"/>
                    <a:pt x="18" y="21"/>
                  </a:cubicBezTo>
                  <a:cubicBezTo>
                    <a:pt x="14" y="14"/>
                    <a:pt x="7"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6" name="Google Shape;4996;p57"/>
            <p:cNvSpPr/>
            <p:nvPr/>
          </p:nvSpPr>
          <p:spPr>
            <a:xfrm>
              <a:off x="2045397" y="1961001"/>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7" name="Google Shape;4997;p57"/>
            <p:cNvSpPr/>
            <p:nvPr/>
          </p:nvSpPr>
          <p:spPr>
            <a:xfrm>
              <a:off x="2045058" y="1960905"/>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8" name="Google Shape;4998;p57"/>
            <p:cNvSpPr/>
            <p:nvPr/>
          </p:nvSpPr>
          <p:spPr>
            <a:xfrm>
              <a:off x="2044677" y="1960810"/>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999" name="Google Shape;4999;p57"/>
            <p:cNvSpPr/>
            <p:nvPr/>
          </p:nvSpPr>
          <p:spPr>
            <a:xfrm>
              <a:off x="2027190" y="1968984"/>
              <a:ext cx="244" cy="625"/>
            </a:xfrm>
            <a:custGeom>
              <a:rect b="b" l="l" r="r" t="t"/>
              <a:pathLst>
                <a:path extrusionOk="0" h="46" w="18">
                  <a:moveTo>
                    <a:pt x="18" y="0"/>
                  </a:moveTo>
                  <a:cubicBezTo>
                    <a:pt x="18" y="8"/>
                    <a:pt x="16" y="16"/>
                    <a:pt x="13" y="25"/>
                  </a:cubicBezTo>
                  <a:lnTo>
                    <a:pt x="13" y="25"/>
                  </a:lnTo>
                  <a:cubicBezTo>
                    <a:pt x="16" y="17"/>
                    <a:pt x="18" y="9"/>
                    <a:pt x="18" y="0"/>
                  </a:cubicBezTo>
                  <a:close/>
                  <a:moveTo>
                    <a:pt x="13" y="25"/>
                  </a:moveTo>
                  <a:cubicBezTo>
                    <a:pt x="10" y="32"/>
                    <a:pt x="6" y="39"/>
                    <a:pt x="0" y="46"/>
                  </a:cubicBezTo>
                  <a:lnTo>
                    <a:pt x="4" y="46"/>
                  </a:lnTo>
                  <a:cubicBezTo>
                    <a:pt x="7" y="39"/>
                    <a:pt x="11" y="32"/>
                    <a:pt x="13"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0" name="Google Shape;5000;p57"/>
            <p:cNvSpPr/>
            <p:nvPr/>
          </p:nvSpPr>
          <p:spPr>
            <a:xfrm>
              <a:off x="2026280" y="1960023"/>
              <a:ext cx="9287" cy="1086"/>
            </a:xfrm>
            <a:custGeom>
              <a:rect b="b" l="l" r="r" t="t"/>
              <a:pathLst>
                <a:path extrusionOk="0" h="80" w="684">
                  <a:moveTo>
                    <a:pt x="517" y="0"/>
                  </a:moveTo>
                  <a:cubicBezTo>
                    <a:pt x="517" y="0"/>
                    <a:pt x="517" y="0"/>
                    <a:pt x="516" y="0"/>
                  </a:cubicBezTo>
                  <a:lnTo>
                    <a:pt x="516" y="0"/>
                  </a:lnTo>
                  <a:cubicBezTo>
                    <a:pt x="567" y="0"/>
                    <a:pt x="622" y="1"/>
                    <a:pt x="684" y="2"/>
                  </a:cubicBezTo>
                  <a:cubicBezTo>
                    <a:pt x="623" y="1"/>
                    <a:pt x="567" y="0"/>
                    <a:pt x="517" y="0"/>
                  </a:cubicBezTo>
                  <a:close/>
                  <a:moveTo>
                    <a:pt x="516" y="0"/>
                  </a:moveTo>
                  <a:cubicBezTo>
                    <a:pt x="73" y="0"/>
                    <a:pt x="23" y="51"/>
                    <a:pt x="1" y="79"/>
                  </a:cubicBezTo>
                  <a:cubicBezTo>
                    <a:pt x="23" y="51"/>
                    <a:pt x="76" y="0"/>
                    <a:pt x="516" y="0"/>
                  </a:cubicBezTo>
                  <a:lnTo>
                    <a:pt x="516" y="0"/>
                  </a:lnTo>
                  <a:cubicBezTo>
                    <a:pt x="516" y="0"/>
                    <a:pt x="516" y="0"/>
                    <a:pt x="5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1" name="Google Shape;5001;p57"/>
            <p:cNvSpPr/>
            <p:nvPr/>
          </p:nvSpPr>
          <p:spPr>
            <a:xfrm>
              <a:off x="2047583" y="1958950"/>
              <a:ext cx="774" cy="353"/>
            </a:xfrm>
            <a:custGeom>
              <a:rect b="b" l="l" r="r" t="t"/>
              <a:pathLst>
                <a:path extrusionOk="0" h="26" w="57">
                  <a:moveTo>
                    <a:pt x="56" y="1"/>
                  </a:moveTo>
                  <a:lnTo>
                    <a:pt x="0" y="25"/>
                  </a:lnTo>
                  <a:cubicBezTo>
                    <a:pt x="14" y="22"/>
                    <a:pt x="28" y="22"/>
                    <a:pt x="39" y="18"/>
                  </a:cubicBezTo>
                  <a:lnTo>
                    <a:pt x="56" y="18"/>
                  </a:lnTo>
                  <a:lnTo>
                    <a:pt x="5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2" name="Google Shape;5002;p57"/>
            <p:cNvSpPr/>
            <p:nvPr/>
          </p:nvSpPr>
          <p:spPr>
            <a:xfrm>
              <a:off x="2044257" y="19607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3" name="Google Shape;5003;p57"/>
            <p:cNvSpPr/>
            <p:nvPr/>
          </p:nvSpPr>
          <p:spPr>
            <a:xfrm>
              <a:off x="2048153" y="19591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4" name="Google Shape;5004;p57"/>
            <p:cNvSpPr/>
            <p:nvPr/>
          </p:nvSpPr>
          <p:spPr>
            <a:xfrm>
              <a:off x="2027190" y="1969595"/>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5" name="Google Shape;5005;p57"/>
            <p:cNvSpPr/>
            <p:nvPr/>
          </p:nvSpPr>
          <p:spPr>
            <a:xfrm>
              <a:off x="2043971" y="1930954"/>
              <a:ext cx="869" cy="258"/>
            </a:xfrm>
            <a:custGeom>
              <a:rect b="b" l="l" r="r" t="t"/>
              <a:pathLst>
                <a:path extrusionOk="0" h="19" w="64">
                  <a:moveTo>
                    <a:pt x="0" y="18"/>
                  </a:moveTo>
                  <a:cubicBezTo>
                    <a:pt x="32" y="4"/>
                    <a:pt x="53" y="1"/>
                    <a:pt x="63" y="11"/>
                  </a:cubicBezTo>
                  <a:lnTo>
                    <a:pt x="63" y="11"/>
                  </a:lnTo>
                  <a:cubicBezTo>
                    <a:pt x="53" y="1"/>
                    <a:pt x="32" y="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6" name="Google Shape;5006;p57"/>
            <p:cNvSpPr/>
            <p:nvPr/>
          </p:nvSpPr>
          <p:spPr>
            <a:xfrm>
              <a:off x="2009036" y="19618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7" name="Google Shape;5007;p57"/>
            <p:cNvSpPr/>
            <p:nvPr/>
          </p:nvSpPr>
          <p:spPr>
            <a:xfrm>
              <a:off x="2008276" y="196394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8" name="Google Shape;5008;p57"/>
            <p:cNvSpPr/>
            <p:nvPr/>
          </p:nvSpPr>
          <p:spPr>
            <a:xfrm>
              <a:off x="2008561" y="1963187"/>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09" name="Google Shape;5009;p57"/>
            <p:cNvSpPr/>
            <p:nvPr/>
          </p:nvSpPr>
          <p:spPr>
            <a:xfrm>
              <a:off x="2028805" y="1937607"/>
              <a:ext cx="964" cy="163"/>
            </a:xfrm>
            <a:custGeom>
              <a:rect b="b" l="l" r="r" t="t"/>
              <a:pathLst>
                <a:path extrusionOk="0" h="12" w="71">
                  <a:moveTo>
                    <a:pt x="0" y="11"/>
                  </a:moveTo>
                  <a:cubicBezTo>
                    <a:pt x="21" y="1"/>
                    <a:pt x="46" y="1"/>
                    <a:pt x="70" y="8"/>
                  </a:cubicBezTo>
                  <a:cubicBezTo>
                    <a:pt x="46" y="1"/>
                    <a:pt x="21" y="1"/>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0" name="Google Shape;5010;p57"/>
            <p:cNvSpPr/>
            <p:nvPr/>
          </p:nvSpPr>
          <p:spPr>
            <a:xfrm>
              <a:off x="2008846" y="1962521"/>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1" name="Google Shape;5011;p57"/>
            <p:cNvSpPr/>
            <p:nvPr/>
          </p:nvSpPr>
          <p:spPr>
            <a:xfrm>
              <a:off x="2009647" y="1960335"/>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2" name="Google Shape;5012;p57"/>
            <p:cNvSpPr/>
            <p:nvPr/>
          </p:nvSpPr>
          <p:spPr>
            <a:xfrm>
              <a:off x="2029796" y="1937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3" name="Google Shape;5013;p57"/>
            <p:cNvSpPr/>
            <p:nvPr/>
          </p:nvSpPr>
          <p:spPr>
            <a:xfrm>
              <a:off x="2009267" y="1961286"/>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4" name="Google Shape;5014;p57"/>
            <p:cNvSpPr/>
            <p:nvPr/>
          </p:nvSpPr>
          <p:spPr>
            <a:xfrm>
              <a:off x="2009457" y="1960756"/>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5" name="Google Shape;5015;p57"/>
            <p:cNvSpPr/>
            <p:nvPr/>
          </p:nvSpPr>
          <p:spPr>
            <a:xfrm>
              <a:off x="2008086" y="196474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6" name="Google Shape;5016;p57"/>
            <p:cNvSpPr/>
            <p:nvPr/>
          </p:nvSpPr>
          <p:spPr>
            <a:xfrm>
              <a:off x="2008086" y="1964748"/>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7" name="Google Shape;5017;p57"/>
            <p:cNvSpPr/>
            <p:nvPr/>
          </p:nvSpPr>
          <p:spPr>
            <a:xfrm>
              <a:off x="2051520" y="1865551"/>
              <a:ext cx="112191" cy="87765"/>
            </a:xfrm>
            <a:custGeom>
              <a:rect b="b" l="l" r="r" t="t"/>
              <a:pathLst>
                <a:path extrusionOk="0" h="6464" w="8263">
                  <a:moveTo>
                    <a:pt x="6379" y="1"/>
                  </a:moveTo>
                  <a:lnTo>
                    <a:pt x="4055" y="1450"/>
                  </a:lnTo>
                  <a:lnTo>
                    <a:pt x="3047" y="2262"/>
                  </a:lnTo>
                  <a:lnTo>
                    <a:pt x="3036" y="2266"/>
                  </a:lnTo>
                  <a:cubicBezTo>
                    <a:pt x="3008" y="2276"/>
                    <a:pt x="2374" y="2500"/>
                    <a:pt x="2182" y="2539"/>
                  </a:cubicBezTo>
                  <a:lnTo>
                    <a:pt x="2161" y="2542"/>
                  </a:lnTo>
                  <a:lnTo>
                    <a:pt x="2161" y="2588"/>
                  </a:lnTo>
                  <a:lnTo>
                    <a:pt x="2161" y="2637"/>
                  </a:lnTo>
                  <a:lnTo>
                    <a:pt x="2161" y="2717"/>
                  </a:lnTo>
                  <a:lnTo>
                    <a:pt x="2161" y="2759"/>
                  </a:lnTo>
                  <a:lnTo>
                    <a:pt x="2161" y="2836"/>
                  </a:lnTo>
                  <a:lnTo>
                    <a:pt x="2161" y="2875"/>
                  </a:lnTo>
                  <a:lnTo>
                    <a:pt x="2161" y="2945"/>
                  </a:lnTo>
                  <a:lnTo>
                    <a:pt x="2161" y="2980"/>
                  </a:lnTo>
                  <a:lnTo>
                    <a:pt x="2161" y="3046"/>
                  </a:lnTo>
                  <a:lnTo>
                    <a:pt x="2161" y="3081"/>
                  </a:lnTo>
                  <a:lnTo>
                    <a:pt x="2161" y="3141"/>
                  </a:lnTo>
                  <a:lnTo>
                    <a:pt x="2161" y="3172"/>
                  </a:lnTo>
                  <a:lnTo>
                    <a:pt x="2161" y="3228"/>
                  </a:lnTo>
                  <a:lnTo>
                    <a:pt x="2161" y="3260"/>
                  </a:lnTo>
                  <a:lnTo>
                    <a:pt x="2161" y="3312"/>
                  </a:lnTo>
                  <a:lnTo>
                    <a:pt x="2161" y="3340"/>
                  </a:lnTo>
                  <a:lnTo>
                    <a:pt x="2161" y="3386"/>
                  </a:lnTo>
                  <a:lnTo>
                    <a:pt x="2161" y="3414"/>
                  </a:lnTo>
                  <a:lnTo>
                    <a:pt x="2161" y="3456"/>
                  </a:lnTo>
                  <a:lnTo>
                    <a:pt x="2161" y="3480"/>
                  </a:lnTo>
                  <a:lnTo>
                    <a:pt x="2161" y="3519"/>
                  </a:lnTo>
                  <a:lnTo>
                    <a:pt x="2161" y="3543"/>
                  </a:lnTo>
                  <a:lnTo>
                    <a:pt x="2161" y="3578"/>
                  </a:lnTo>
                  <a:lnTo>
                    <a:pt x="2161" y="3599"/>
                  </a:lnTo>
                  <a:lnTo>
                    <a:pt x="2161" y="3631"/>
                  </a:lnTo>
                  <a:lnTo>
                    <a:pt x="2161" y="3652"/>
                  </a:lnTo>
                  <a:lnTo>
                    <a:pt x="2161" y="3680"/>
                  </a:lnTo>
                  <a:lnTo>
                    <a:pt x="2161" y="3697"/>
                  </a:lnTo>
                  <a:lnTo>
                    <a:pt x="2161" y="3722"/>
                  </a:lnTo>
                  <a:lnTo>
                    <a:pt x="2161" y="3739"/>
                  </a:lnTo>
                  <a:lnTo>
                    <a:pt x="2161" y="3764"/>
                  </a:lnTo>
                  <a:lnTo>
                    <a:pt x="2161" y="3778"/>
                  </a:lnTo>
                  <a:lnTo>
                    <a:pt x="2161" y="3799"/>
                  </a:lnTo>
                  <a:lnTo>
                    <a:pt x="2161" y="3809"/>
                  </a:lnTo>
                  <a:lnTo>
                    <a:pt x="2161" y="3830"/>
                  </a:lnTo>
                  <a:lnTo>
                    <a:pt x="2161" y="3841"/>
                  </a:lnTo>
                  <a:lnTo>
                    <a:pt x="2161" y="3855"/>
                  </a:lnTo>
                  <a:lnTo>
                    <a:pt x="2161" y="3865"/>
                  </a:lnTo>
                  <a:lnTo>
                    <a:pt x="2161" y="3879"/>
                  </a:lnTo>
                  <a:lnTo>
                    <a:pt x="2161" y="3890"/>
                  </a:lnTo>
                  <a:lnTo>
                    <a:pt x="2161" y="3900"/>
                  </a:lnTo>
                  <a:lnTo>
                    <a:pt x="2161" y="3911"/>
                  </a:lnTo>
                  <a:lnTo>
                    <a:pt x="2161" y="3918"/>
                  </a:lnTo>
                  <a:lnTo>
                    <a:pt x="2161" y="3925"/>
                  </a:lnTo>
                  <a:lnTo>
                    <a:pt x="2161" y="3935"/>
                  </a:lnTo>
                  <a:lnTo>
                    <a:pt x="2161" y="3942"/>
                  </a:lnTo>
                  <a:lnTo>
                    <a:pt x="2161" y="3946"/>
                  </a:lnTo>
                  <a:lnTo>
                    <a:pt x="2161" y="3953"/>
                  </a:lnTo>
                  <a:lnTo>
                    <a:pt x="2161" y="3957"/>
                  </a:lnTo>
                  <a:lnTo>
                    <a:pt x="2161" y="3964"/>
                  </a:lnTo>
                  <a:lnTo>
                    <a:pt x="2161" y="3967"/>
                  </a:lnTo>
                  <a:lnTo>
                    <a:pt x="2161" y="3971"/>
                  </a:lnTo>
                  <a:lnTo>
                    <a:pt x="2161" y="3974"/>
                  </a:lnTo>
                  <a:lnTo>
                    <a:pt x="2161" y="3978"/>
                  </a:lnTo>
                  <a:lnTo>
                    <a:pt x="2161" y="3981"/>
                  </a:lnTo>
                  <a:lnTo>
                    <a:pt x="2161" y="3985"/>
                  </a:lnTo>
                  <a:lnTo>
                    <a:pt x="2157" y="3992"/>
                  </a:lnTo>
                  <a:cubicBezTo>
                    <a:pt x="2126" y="4044"/>
                    <a:pt x="2105" y="4100"/>
                    <a:pt x="2087" y="4160"/>
                  </a:cubicBezTo>
                  <a:cubicBezTo>
                    <a:pt x="2056" y="4261"/>
                    <a:pt x="2028" y="4345"/>
                    <a:pt x="1986" y="4387"/>
                  </a:cubicBezTo>
                  <a:cubicBezTo>
                    <a:pt x="1972" y="4405"/>
                    <a:pt x="1958" y="4419"/>
                    <a:pt x="1944" y="4436"/>
                  </a:cubicBezTo>
                  <a:cubicBezTo>
                    <a:pt x="1884" y="4517"/>
                    <a:pt x="1783" y="4650"/>
                    <a:pt x="1597" y="4650"/>
                  </a:cubicBezTo>
                  <a:cubicBezTo>
                    <a:pt x="1489" y="4657"/>
                    <a:pt x="1380" y="4667"/>
                    <a:pt x="1272" y="4688"/>
                  </a:cubicBezTo>
                  <a:cubicBezTo>
                    <a:pt x="1128" y="4713"/>
                    <a:pt x="985" y="4730"/>
                    <a:pt x="841" y="4737"/>
                  </a:cubicBezTo>
                  <a:cubicBezTo>
                    <a:pt x="803" y="4737"/>
                    <a:pt x="768" y="4737"/>
                    <a:pt x="733" y="4730"/>
                  </a:cubicBezTo>
                  <a:cubicBezTo>
                    <a:pt x="717" y="4728"/>
                    <a:pt x="701" y="4726"/>
                    <a:pt x="686" y="4726"/>
                  </a:cubicBezTo>
                  <a:cubicBezTo>
                    <a:pt x="579" y="4726"/>
                    <a:pt x="484" y="4785"/>
                    <a:pt x="410" y="4828"/>
                  </a:cubicBezTo>
                  <a:cubicBezTo>
                    <a:pt x="386" y="4842"/>
                    <a:pt x="358" y="4860"/>
                    <a:pt x="330" y="4870"/>
                  </a:cubicBezTo>
                  <a:lnTo>
                    <a:pt x="312" y="4877"/>
                  </a:lnTo>
                  <a:cubicBezTo>
                    <a:pt x="249" y="4891"/>
                    <a:pt x="186" y="4898"/>
                    <a:pt x="127" y="4898"/>
                  </a:cubicBezTo>
                  <a:cubicBezTo>
                    <a:pt x="88" y="4898"/>
                    <a:pt x="46" y="4902"/>
                    <a:pt x="8" y="4902"/>
                  </a:cubicBezTo>
                  <a:lnTo>
                    <a:pt x="8" y="4905"/>
                  </a:lnTo>
                  <a:cubicBezTo>
                    <a:pt x="8" y="4916"/>
                    <a:pt x="4" y="4930"/>
                    <a:pt x="4" y="4940"/>
                  </a:cubicBezTo>
                  <a:lnTo>
                    <a:pt x="4" y="4947"/>
                  </a:lnTo>
                  <a:cubicBezTo>
                    <a:pt x="4" y="4958"/>
                    <a:pt x="4" y="4968"/>
                    <a:pt x="1" y="4975"/>
                  </a:cubicBezTo>
                  <a:lnTo>
                    <a:pt x="1" y="4982"/>
                  </a:lnTo>
                  <a:lnTo>
                    <a:pt x="1" y="5007"/>
                  </a:lnTo>
                  <a:lnTo>
                    <a:pt x="1" y="5010"/>
                  </a:lnTo>
                  <a:lnTo>
                    <a:pt x="1" y="5031"/>
                  </a:lnTo>
                  <a:lnTo>
                    <a:pt x="1" y="5049"/>
                  </a:lnTo>
                  <a:lnTo>
                    <a:pt x="1" y="5052"/>
                  </a:lnTo>
                  <a:lnTo>
                    <a:pt x="1" y="5063"/>
                  </a:lnTo>
                  <a:lnTo>
                    <a:pt x="1" y="5066"/>
                  </a:lnTo>
                  <a:lnTo>
                    <a:pt x="1" y="5073"/>
                  </a:lnTo>
                  <a:lnTo>
                    <a:pt x="1" y="5080"/>
                  </a:lnTo>
                  <a:cubicBezTo>
                    <a:pt x="39" y="5122"/>
                    <a:pt x="67" y="5171"/>
                    <a:pt x="85" y="5227"/>
                  </a:cubicBezTo>
                  <a:cubicBezTo>
                    <a:pt x="109" y="5287"/>
                    <a:pt x="137" y="5360"/>
                    <a:pt x="176" y="5388"/>
                  </a:cubicBezTo>
                  <a:lnTo>
                    <a:pt x="197" y="5406"/>
                  </a:lnTo>
                  <a:cubicBezTo>
                    <a:pt x="305" y="5486"/>
                    <a:pt x="456" y="5598"/>
                    <a:pt x="456" y="5735"/>
                  </a:cubicBezTo>
                  <a:cubicBezTo>
                    <a:pt x="456" y="5798"/>
                    <a:pt x="459" y="5875"/>
                    <a:pt x="487" y="5875"/>
                  </a:cubicBezTo>
                  <a:cubicBezTo>
                    <a:pt x="564" y="5875"/>
                    <a:pt x="610" y="5938"/>
                    <a:pt x="649" y="5990"/>
                  </a:cubicBezTo>
                  <a:cubicBezTo>
                    <a:pt x="670" y="6025"/>
                    <a:pt x="694" y="6054"/>
                    <a:pt x="729" y="6071"/>
                  </a:cubicBezTo>
                  <a:cubicBezTo>
                    <a:pt x="736" y="6074"/>
                    <a:pt x="745" y="6076"/>
                    <a:pt x="755" y="6076"/>
                  </a:cubicBezTo>
                  <a:cubicBezTo>
                    <a:pt x="790" y="6076"/>
                    <a:pt x="837" y="6060"/>
                    <a:pt x="869" y="6047"/>
                  </a:cubicBezTo>
                  <a:cubicBezTo>
                    <a:pt x="900" y="6036"/>
                    <a:pt x="934" y="6025"/>
                    <a:pt x="965" y="6025"/>
                  </a:cubicBezTo>
                  <a:cubicBezTo>
                    <a:pt x="993" y="6025"/>
                    <a:pt x="1019" y="6034"/>
                    <a:pt x="1037" y="6061"/>
                  </a:cubicBezTo>
                  <a:cubicBezTo>
                    <a:pt x="1058" y="6092"/>
                    <a:pt x="1058" y="6138"/>
                    <a:pt x="1058" y="6225"/>
                  </a:cubicBezTo>
                  <a:cubicBezTo>
                    <a:pt x="1058" y="6260"/>
                    <a:pt x="1058" y="6309"/>
                    <a:pt x="1062" y="6341"/>
                  </a:cubicBezTo>
                  <a:lnTo>
                    <a:pt x="1086" y="6344"/>
                  </a:lnTo>
                  <a:lnTo>
                    <a:pt x="1093" y="6344"/>
                  </a:lnTo>
                  <a:lnTo>
                    <a:pt x="1111" y="6351"/>
                  </a:lnTo>
                  <a:lnTo>
                    <a:pt x="1121" y="6355"/>
                  </a:lnTo>
                  <a:lnTo>
                    <a:pt x="1142" y="6362"/>
                  </a:lnTo>
                  <a:lnTo>
                    <a:pt x="1153" y="6365"/>
                  </a:lnTo>
                  <a:lnTo>
                    <a:pt x="1170" y="6372"/>
                  </a:lnTo>
                  <a:lnTo>
                    <a:pt x="1174" y="6372"/>
                  </a:lnTo>
                  <a:lnTo>
                    <a:pt x="1174" y="6365"/>
                  </a:lnTo>
                  <a:cubicBezTo>
                    <a:pt x="1174" y="6362"/>
                    <a:pt x="1177" y="6351"/>
                    <a:pt x="1177" y="6344"/>
                  </a:cubicBezTo>
                  <a:cubicBezTo>
                    <a:pt x="1181" y="6341"/>
                    <a:pt x="1184" y="6330"/>
                    <a:pt x="1184" y="6323"/>
                  </a:cubicBezTo>
                  <a:cubicBezTo>
                    <a:pt x="1188" y="6316"/>
                    <a:pt x="1188" y="6313"/>
                    <a:pt x="1191" y="6309"/>
                  </a:cubicBezTo>
                  <a:cubicBezTo>
                    <a:pt x="1191" y="6306"/>
                    <a:pt x="1198" y="6292"/>
                    <a:pt x="1202" y="6285"/>
                  </a:cubicBezTo>
                  <a:cubicBezTo>
                    <a:pt x="1205" y="6278"/>
                    <a:pt x="1209" y="6274"/>
                    <a:pt x="1209" y="6271"/>
                  </a:cubicBezTo>
                  <a:cubicBezTo>
                    <a:pt x="1212" y="6264"/>
                    <a:pt x="1216" y="6257"/>
                    <a:pt x="1223" y="6253"/>
                  </a:cubicBezTo>
                  <a:cubicBezTo>
                    <a:pt x="1230" y="6243"/>
                    <a:pt x="1237" y="6232"/>
                    <a:pt x="1247" y="6225"/>
                  </a:cubicBezTo>
                  <a:cubicBezTo>
                    <a:pt x="1254" y="6218"/>
                    <a:pt x="1261" y="6211"/>
                    <a:pt x="1272" y="6204"/>
                  </a:cubicBezTo>
                  <a:lnTo>
                    <a:pt x="1279" y="6201"/>
                  </a:lnTo>
                  <a:cubicBezTo>
                    <a:pt x="1286" y="6194"/>
                    <a:pt x="1293" y="6190"/>
                    <a:pt x="1303" y="6187"/>
                  </a:cubicBezTo>
                  <a:lnTo>
                    <a:pt x="1307" y="6187"/>
                  </a:lnTo>
                  <a:cubicBezTo>
                    <a:pt x="1317" y="6180"/>
                    <a:pt x="1328" y="6180"/>
                    <a:pt x="1342" y="6176"/>
                  </a:cubicBezTo>
                  <a:lnTo>
                    <a:pt x="1345" y="6176"/>
                  </a:lnTo>
                  <a:cubicBezTo>
                    <a:pt x="1356" y="6176"/>
                    <a:pt x="1363" y="6173"/>
                    <a:pt x="1373" y="6173"/>
                  </a:cubicBezTo>
                  <a:lnTo>
                    <a:pt x="1415" y="6173"/>
                  </a:lnTo>
                  <a:cubicBezTo>
                    <a:pt x="1426" y="6176"/>
                    <a:pt x="1440" y="6176"/>
                    <a:pt x="1450" y="6180"/>
                  </a:cubicBezTo>
                  <a:cubicBezTo>
                    <a:pt x="1513" y="6194"/>
                    <a:pt x="1562" y="6243"/>
                    <a:pt x="1580" y="6306"/>
                  </a:cubicBezTo>
                  <a:cubicBezTo>
                    <a:pt x="1587" y="6323"/>
                    <a:pt x="1590" y="6344"/>
                    <a:pt x="1590" y="6365"/>
                  </a:cubicBezTo>
                  <a:cubicBezTo>
                    <a:pt x="1597" y="6414"/>
                    <a:pt x="1601" y="6428"/>
                    <a:pt x="1636" y="6442"/>
                  </a:cubicBezTo>
                  <a:cubicBezTo>
                    <a:pt x="1646" y="6449"/>
                    <a:pt x="1657" y="6453"/>
                    <a:pt x="1671" y="6456"/>
                  </a:cubicBezTo>
                  <a:cubicBezTo>
                    <a:pt x="1683" y="6461"/>
                    <a:pt x="1696" y="6464"/>
                    <a:pt x="1709" y="6464"/>
                  </a:cubicBezTo>
                  <a:cubicBezTo>
                    <a:pt x="1722" y="6464"/>
                    <a:pt x="1736" y="6461"/>
                    <a:pt x="1748" y="6456"/>
                  </a:cubicBezTo>
                  <a:cubicBezTo>
                    <a:pt x="1762" y="6449"/>
                    <a:pt x="1769" y="6435"/>
                    <a:pt x="1769" y="6421"/>
                  </a:cubicBezTo>
                  <a:cubicBezTo>
                    <a:pt x="1769" y="6418"/>
                    <a:pt x="1769" y="6411"/>
                    <a:pt x="1769" y="6404"/>
                  </a:cubicBezTo>
                  <a:cubicBezTo>
                    <a:pt x="1769" y="6253"/>
                    <a:pt x="2000" y="6004"/>
                    <a:pt x="2028" y="5973"/>
                  </a:cubicBezTo>
                  <a:cubicBezTo>
                    <a:pt x="2038" y="5934"/>
                    <a:pt x="2045" y="5892"/>
                    <a:pt x="2049" y="5850"/>
                  </a:cubicBezTo>
                  <a:cubicBezTo>
                    <a:pt x="2066" y="5731"/>
                    <a:pt x="2087" y="5595"/>
                    <a:pt x="2164" y="5532"/>
                  </a:cubicBezTo>
                  <a:cubicBezTo>
                    <a:pt x="2213" y="5490"/>
                    <a:pt x="2288" y="5475"/>
                    <a:pt x="2374" y="5475"/>
                  </a:cubicBezTo>
                  <a:cubicBezTo>
                    <a:pt x="2461" y="5475"/>
                    <a:pt x="2560" y="5490"/>
                    <a:pt x="2658" y="5507"/>
                  </a:cubicBezTo>
                  <a:lnTo>
                    <a:pt x="2718" y="5514"/>
                  </a:lnTo>
                  <a:cubicBezTo>
                    <a:pt x="2718" y="5515"/>
                    <a:pt x="2719" y="5515"/>
                    <a:pt x="2720" y="5515"/>
                  </a:cubicBezTo>
                  <a:cubicBezTo>
                    <a:pt x="2735" y="5515"/>
                    <a:pt x="2768" y="5485"/>
                    <a:pt x="2795" y="5462"/>
                  </a:cubicBezTo>
                  <a:cubicBezTo>
                    <a:pt x="2832" y="5427"/>
                    <a:pt x="2890" y="5372"/>
                    <a:pt x="2962" y="5372"/>
                  </a:cubicBezTo>
                  <a:cubicBezTo>
                    <a:pt x="2996" y="5372"/>
                    <a:pt x="3034" y="5385"/>
                    <a:pt x="3075" y="5420"/>
                  </a:cubicBezTo>
                  <a:cubicBezTo>
                    <a:pt x="3120" y="5458"/>
                    <a:pt x="3190" y="5462"/>
                    <a:pt x="3264" y="5465"/>
                  </a:cubicBezTo>
                  <a:lnTo>
                    <a:pt x="3295" y="5465"/>
                  </a:lnTo>
                  <a:cubicBezTo>
                    <a:pt x="3320" y="5469"/>
                    <a:pt x="3341" y="5469"/>
                    <a:pt x="3365" y="5472"/>
                  </a:cubicBezTo>
                  <a:cubicBezTo>
                    <a:pt x="3425" y="5479"/>
                    <a:pt x="3477" y="5507"/>
                    <a:pt x="3516" y="5553"/>
                  </a:cubicBezTo>
                  <a:cubicBezTo>
                    <a:pt x="3544" y="5584"/>
                    <a:pt x="3565" y="5619"/>
                    <a:pt x="3586" y="5658"/>
                  </a:cubicBezTo>
                  <a:lnTo>
                    <a:pt x="3603" y="5696"/>
                  </a:lnTo>
                  <a:cubicBezTo>
                    <a:pt x="3631" y="5752"/>
                    <a:pt x="3673" y="5829"/>
                    <a:pt x="3705" y="5840"/>
                  </a:cubicBezTo>
                  <a:cubicBezTo>
                    <a:pt x="3719" y="5840"/>
                    <a:pt x="3729" y="5836"/>
                    <a:pt x="3740" y="5829"/>
                  </a:cubicBezTo>
                  <a:cubicBezTo>
                    <a:pt x="3890" y="5742"/>
                    <a:pt x="4055" y="5696"/>
                    <a:pt x="4226" y="5689"/>
                  </a:cubicBezTo>
                  <a:cubicBezTo>
                    <a:pt x="4296" y="5689"/>
                    <a:pt x="4387" y="5745"/>
                    <a:pt x="4513" y="5829"/>
                  </a:cubicBezTo>
                  <a:cubicBezTo>
                    <a:pt x="4562" y="5864"/>
                    <a:pt x="4615" y="5896"/>
                    <a:pt x="4667" y="5920"/>
                  </a:cubicBezTo>
                  <a:cubicBezTo>
                    <a:pt x="4724" y="5939"/>
                    <a:pt x="4845" y="5953"/>
                    <a:pt x="4955" y="5953"/>
                  </a:cubicBezTo>
                  <a:cubicBezTo>
                    <a:pt x="5037" y="5953"/>
                    <a:pt x="5113" y="5945"/>
                    <a:pt x="5151" y="5924"/>
                  </a:cubicBezTo>
                  <a:cubicBezTo>
                    <a:pt x="5189" y="5899"/>
                    <a:pt x="5228" y="5868"/>
                    <a:pt x="5263" y="5833"/>
                  </a:cubicBezTo>
                  <a:cubicBezTo>
                    <a:pt x="5351" y="5751"/>
                    <a:pt x="5452" y="5657"/>
                    <a:pt x="5568" y="5657"/>
                  </a:cubicBezTo>
                  <a:cubicBezTo>
                    <a:pt x="5576" y="5657"/>
                    <a:pt x="5584" y="5657"/>
                    <a:pt x="5592" y="5658"/>
                  </a:cubicBezTo>
                  <a:cubicBezTo>
                    <a:pt x="5635" y="5660"/>
                    <a:pt x="5680" y="5661"/>
                    <a:pt x="5724" y="5661"/>
                  </a:cubicBezTo>
                  <a:cubicBezTo>
                    <a:pt x="5768" y="5661"/>
                    <a:pt x="5812" y="5660"/>
                    <a:pt x="5854" y="5658"/>
                  </a:cubicBezTo>
                  <a:cubicBezTo>
                    <a:pt x="5941" y="5655"/>
                    <a:pt x="6015" y="5653"/>
                    <a:pt x="6078" y="5653"/>
                  </a:cubicBezTo>
                  <a:cubicBezTo>
                    <a:pt x="6191" y="5653"/>
                    <a:pt x="6268" y="5660"/>
                    <a:pt x="6313" y="5682"/>
                  </a:cubicBezTo>
                  <a:lnTo>
                    <a:pt x="6334" y="5693"/>
                  </a:lnTo>
                  <a:cubicBezTo>
                    <a:pt x="6407" y="5728"/>
                    <a:pt x="6546" y="5800"/>
                    <a:pt x="6656" y="5800"/>
                  </a:cubicBezTo>
                  <a:cubicBezTo>
                    <a:pt x="6677" y="5800"/>
                    <a:pt x="6697" y="5797"/>
                    <a:pt x="6715" y="5791"/>
                  </a:cubicBezTo>
                  <a:cubicBezTo>
                    <a:pt x="6775" y="5773"/>
                    <a:pt x="6842" y="5689"/>
                    <a:pt x="6901" y="5616"/>
                  </a:cubicBezTo>
                  <a:cubicBezTo>
                    <a:pt x="6971" y="5528"/>
                    <a:pt x="7034" y="5455"/>
                    <a:pt x="7108" y="5434"/>
                  </a:cubicBezTo>
                  <a:cubicBezTo>
                    <a:pt x="7118" y="5430"/>
                    <a:pt x="7129" y="5430"/>
                    <a:pt x="7139" y="5427"/>
                  </a:cubicBezTo>
                  <a:lnTo>
                    <a:pt x="7139" y="5427"/>
                  </a:lnTo>
                  <a:lnTo>
                    <a:pt x="7087" y="5434"/>
                  </a:lnTo>
                  <a:lnTo>
                    <a:pt x="7087" y="5392"/>
                  </a:lnTo>
                  <a:lnTo>
                    <a:pt x="7087" y="5378"/>
                  </a:lnTo>
                  <a:lnTo>
                    <a:pt x="7087" y="5332"/>
                  </a:lnTo>
                  <a:cubicBezTo>
                    <a:pt x="7087" y="5168"/>
                    <a:pt x="7108" y="5115"/>
                    <a:pt x="7139" y="5052"/>
                  </a:cubicBezTo>
                  <a:cubicBezTo>
                    <a:pt x="7171" y="4989"/>
                    <a:pt x="7192" y="4923"/>
                    <a:pt x="7202" y="4853"/>
                  </a:cubicBezTo>
                  <a:cubicBezTo>
                    <a:pt x="7251" y="4541"/>
                    <a:pt x="7972" y="3820"/>
                    <a:pt x="8088" y="3718"/>
                  </a:cubicBezTo>
                  <a:cubicBezTo>
                    <a:pt x="8112" y="3648"/>
                    <a:pt x="8137" y="3267"/>
                    <a:pt x="8137" y="2406"/>
                  </a:cubicBezTo>
                  <a:cubicBezTo>
                    <a:pt x="8144" y="2199"/>
                    <a:pt x="8179" y="1996"/>
                    <a:pt x="8238" y="1800"/>
                  </a:cubicBezTo>
                  <a:cubicBezTo>
                    <a:pt x="8263" y="1744"/>
                    <a:pt x="8252" y="1674"/>
                    <a:pt x="8207" y="1625"/>
                  </a:cubicBezTo>
                  <a:cubicBezTo>
                    <a:pt x="8154" y="1562"/>
                    <a:pt x="8130" y="1478"/>
                    <a:pt x="8137" y="1390"/>
                  </a:cubicBezTo>
                  <a:cubicBezTo>
                    <a:pt x="8144" y="1296"/>
                    <a:pt x="8081" y="1205"/>
                    <a:pt x="8018" y="1121"/>
                  </a:cubicBezTo>
                  <a:cubicBezTo>
                    <a:pt x="7962" y="1044"/>
                    <a:pt x="7913" y="974"/>
                    <a:pt x="7913" y="897"/>
                  </a:cubicBezTo>
                  <a:lnTo>
                    <a:pt x="7913" y="876"/>
                  </a:lnTo>
                  <a:lnTo>
                    <a:pt x="7913" y="872"/>
                  </a:lnTo>
                  <a:lnTo>
                    <a:pt x="7913" y="855"/>
                  </a:lnTo>
                  <a:lnTo>
                    <a:pt x="7913" y="844"/>
                  </a:lnTo>
                  <a:lnTo>
                    <a:pt x="7913" y="823"/>
                  </a:lnTo>
                  <a:lnTo>
                    <a:pt x="7913" y="813"/>
                  </a:lnTo>
                  <a:lnTo>
                    <a:pt x="7913" y="785"/>
                  </a:lnTo>
                  <a:lnTo>
                    <a:pt x="7913" y="778"/>
                  </a:lnTo>
                  <a:cubicBezTo>
                    <a:pt x="7906" y="648"/>
                    <a:pt x="7895" y="452"/>
                    <a:pt x="7888" y="302"/>
                  </a:cubicBezTo>
                  <a:lnTo>
                    <a:pt x="7570" y="473"/>
                  </a:lnTo>
                  <a:lnTo>
                    <a:pt x="7489" y="519"/>
                  </a:lnTo>
                  <a:lnTo>
                    <a:pt x="7458" y="463"/>
                  </a:lnTo>
                  <a:cubicBezTo>
                    <a:pt x="7374" y="333"/>
                    <a:pt x="7262" y="225"/>
                    <a:pt x="7132" y="137"/>
                  </a:cubicBezTo>
                  <a:cubicBezTo>
                    <a:pt x="7122" y="130"/>
                    <a:pt x="7111" y="127"/>
                    <a:pt x="7101" y="120"/>
                  </a:cubicBezTo>
                  <a:lnTo>
                    <a:pt x="7083" y="113"/>
                  </a:lnTo>
                  <a:lnTo>
                    <a:pt x="7062" y="102"/>
                  </a:lnTo>
                  <a:lnTo>
                    <a:pt x="7041" y="95"/>
                  </a:lnTo>
                  <a:lnTo>
                    <a:pt x="7024" y="88"/>
                  </a:lnTo>
                  <a:lnTo>
                    <a:pt x="6999" y="78"/>
                  </a:lnTo>
                  <a:lnTo>
                    <a:pt x="6978" y="71"/>
                  </a:lnTo>
                  <a:lnTo>
                    <a:pt x="6954" y="64"/>
                  </a:lnTo>
                  <a:lnTo>
                    <a:pt x="6929" y="60"/>
                  </a:lnTo>
                  <a:lnTo>
                    <a:pt x="6905" y="53"/>
                  </a:lnTo>
                  <a:lnTo>
                    <a:pt x="6877" y="46"/>
                  </a:lnTo>
                  <a:lnTo>
                    <a:pt x="6856" y="43"/>
                  </a:lnTo>
                  <a:lnTo>
                    <a:pt x="6820" y="36"/>
                  </a:lnTo>
                  <a:lnTo>
                    <a:pt x="6803" y="32"/>
                  </a:lnTo>
                  <a:lnTo>
                    <a:pt x="6764" y="25"/>
                  </a:lnTo>
                  <a:lnTo>
                    <a:pt x="6754" y="25"/>
                  </a:lnTo>
                  <a:lnTo>
                    <a:pt x="6708" y="22"/>
                  </a:lnTo>
                  <a:lnTo>
                    <a:pt x="6698" y="22"/>
                  </a:lnTo>
                  <a:lnTo>
                    <a:pt x="6656" y="15"/>
                  </a:lnTo>
                  <a:lnTo>
                    <a:pt x="6642" y="15"/>
                  </a:lnTo>
                  <a:lnTo>
                    <a:pt x="6610" y="11"/>
                  </a:lnTo>
                  <a:lnTo>
                    <a:pt x="6565" y="11"/>
                  </a:lnTo>
                  <a:cubicBezTo>
                    <a:pt x="6502" y="4"/>
                    <a:pt x="6439" y="4"/>
                    <a:pt x="63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8" name="Google Shape;5018;p57"/>
            <p:cNvSpPr/>
            <p:nvPr/>
          </p:nvSpPr>
          <p:spPr>
            <a:xfrm>
              <a:off x="2080902" y="1899970"/>
              <a:ext cx="244" cy="54"/>
            </a:xfrm>
            <a:custGeom>
              <a:rect b="b" l="l" r="r" t="t"/>
              <a:pathLst>
                <a:path extrusionOk="0" h="4" w="18">
                  <a:moveTo>
                    <a:pt x="18" y="0"/>
                  </a:moveTo>
                  <a:lnTo>
                    <a:pt x="0" y="4"/>
                  </a:lnTo>
                  <a:lnTo>
                    <a:pt x="4" y="4"/>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19" name="Google Shape;5019;p57"/>
            <p:cNvSpPr/>
            <p:nvPr/>
          </p:nvSpPr>
          <p:spPr>
            <a:xfrm>
              <a:off x="2147120" y="1866841"/>
              <a:ext cx="299" cy="109"/>
            </a:xfrm>
            <a:custGeom>
              <a:rect b="b" l="l" r="r" t="t"/>
              <a:pathLst>
                <a:path extrusionOk="0" h="8" w="22">
                  <a:moveTo>
                    <a:pt x="0" y="0"/>
                  </a:moveTo>
                  <a:lnTo>
                    <a:pt x="2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0" name="Google Shape;5020;p57"/>
            <p:cNvSpPr/>
            <p:nvPr/>
          </p:nvSpPr>
          <p:spPr>
            <a:xfrm>
              <a:off x="2138131" y="1865510"/>
              <a:ext cx="2525" cy="149"/>
            </a:xfrm>
            <a:custGeom>
              <a:rect b="b" l="l" r="r" t="t"/>
              <a:pathLst>
                <a:path extrusionOk="0" h="11" w="186">
                  <a:moveTo>
                    <a:pt x="0" y="0"/>
                  </a:moveTo>
                  <a:cubicBezTo>
                    <a:pt x="46" y="0"/>
                    <a:pt x="112" y="4"/>
                    <a:pt x="186" y="11"/>
                  </a:cubicBezTo>
                  <a:cubicBezTo>
                    <a:pt x="119" y="4"/>
                    <a:pt x="56"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1" name="Google Shape;5021;p57"/>
            <p:cNvSpPr/>
            <p:nvPr/>
          </p:nvSpPr>
          <p:spPr>
            <a:xfrm>
              <a:off x="2140888" y="186564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2" name="Google Shape;5022;p57"/>
            <p:cNvSpPr/>
            <p:nvPr/>
          </p:nvSpPr>
          <p:spPr>
            <a:xfrm>
              <a:off x="2145219" y="1866311"/>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3" name="Google Shape;5023;p57"/>
            <p:cNvSpPr/>
            <p:nvPr/>
          </p:nvSpPr>
          <p:spPr>
            <a:xfrm>
              <a:off x="2147690" y="1867071"/>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4" name="Google Shape;5024;p57"/>
            <p:cNvSpPr/>
            <p:nvPr/>
          </p:nvSpPr>
          <p:spPr>
            <a:xfrm>
              <a:off x="2144554" y="1866175"/>
              <a:ext cx="285" cy="54"/>
            </a:xfrm>
            <a:custGeom>
              <a:rect b="b" l="l" r="r" t="t"/>
              <a:pathLst>
                <a:path extrusionOk="0" h="4" w="21">
                  <a:moveTo>
                    <a:pt x="0" y="0"/>
                  </a:moveTo>
                  <a:lnTo>
                    <a:pt x="2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5" name="Google Shape;5025;p57"/>
            <p:cNvSpPr/>
            <p:nvPr/>
          </p:nvSpPr>
          <p:spPr>
            <a:xfrm>
              <a:off x="2146495" y="1866650"/>
              <a:ext cx="353" cy="109"/>
            </a:xfrm>
            <a:custGeom>
              <a:rect b="b" l="l" r="r" t="t"/>
              <a:pathLst>
                <a:path extrusionOk="0" h="8" w="26">
                  <a:moveTo>
                    <a:pt x="1"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6" name="Google Shape;5026;p57"/>
            <p:cNvSpPr/>
            <p:nvPr/>
          </p:nvSpPr>
          <p:spPr>
            <a:xfrm>
              <a:off x="2145884" y="1866460"/>
              <a:ext cx="339" cy="109"/>
            </a:xfrm>
            <a:custGeom>
              <a:rect b="b" l="l" r="r" t="t"/>
              <a:pathLst>
                <a:path extrusionOk="0" h="8" w="25">
                  <a:moveTo>
                    <a:pt x="0" y="0"/>
                  </a:moveTo>
                  <a:lnTo>
                    <a:pt x="2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7" name="Google Shape;5027;p57"/>
            <p:cNvSpPr/>
            <p:nvPr/>
          </p:nvSpPr>
          <p:spPr>
            <a:xfrm>
              <a:off x="2153202" y="1872014"/>
              <a:ext cx="1059" cy="584"/>
            </a:xfrm>
            <a:custGeom>
              <a:rect b="b" l="l" r="r" t="t"/>
              <a:pathLst>
                <a:path extrusionOk="0" h="43" w="78">
                  <a:moveTo>
                    <a:pt x="77" y="1"/>
                  </a:moveTo>
                  <a:lnTo>
                    <a:pt x="0" y="43"/>
                  </a:ln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8" name="Google Shape;5028;p57"/>
            <p:cNvSpPr/>
            <p:nvPr/>
          </p:nvSpPr>
          <p:spPr>
            <a:xfrm>
              <a:off x="2143875" y="186602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29" name="Google Shape;5029;p57"/>
            <p:cNvSpPr/>
            <p:nvPr/>
          </p:nvSpPr>
          <p:spPr>
            <a:xfrm>
              <a:off x="2143169" y="1865931"/>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0" name="Google Shape;5030;p57"/>
            <p:cNvSpPr/>
            <p:nvPr/>
          </p:nvSpPr>
          <p:spPr>
            <a:xfrm>
              <a:off x="2141648" y="1865741"/>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1" name="Google Shape;5031;p57"/>
            <p:cNvSpPr/>
            <p:nvPr/>
          </p:nvSpPr>
          <p:spPr>
            <a:xfrm>
              <a:off x="2142449" y="1865836"/>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2" name="Google Shape;5032;p57"/>
            <p:cNvSpPr/>
            <p:nvPr/>
          </p:nvSpPr>
          <p:spPr>
            <a:xfrm>
              <a:off x="2122300" y="1942359"/>
              <a:ext cx="4481" cy="2539"/>
            </a:xfrm>
            <a:custGeom>
              <a:rect b="b" l="l" r="r" t="t"/>
              <a:pathLst>
                <a:path extrusionOk="0" h="187" w="330">
                  <a:moveTo>
                    <a:pt x="1" y="186"/>
                  </a:moveTo>
                  <a:cubicBezTo>
                    <a:pt x="95" y="99"/>
                    <a:pt x="204" y="1"/>
                    <a:pt x="330" y="11"/>
                  </a:cubicBezTo>
                  <a:cubicBezTo>
                    <a:pt x="204" y="1"/>
                    <a:pt x="95" y="99"/>
                    <a:pt x="1" y="18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3" name="Google Shape;5033;p57"/>
            <p:cNvSpPr/>
            <p:nvPr/>
          </p:nvSpPr>
          <p:spPr>
            <a:xfrm>
              <a:off x="2074860" y="1952637"/>
              <a:ext cx="14" cy="244"/>
            </a:xfrm>
            <a:custGeom>
              <a:rect b="b" l="l" r="r" t="t"/>
              <a:pathLst>
                <a:path extrusionOk="0" h="18" w="1">
                  <a:moveTo>
                    <a:pt x="1" y="0"/>
                  </a:moveTo>
                  <a:cubicBezTo>
                    <a:pt x="1" y="7"/>
                    <a:pt x="1" y="11"/>
                    <a:pt x="1" y="18"/>
                  </a:cubicBezTo>
                  <a:cubicBezTo>
                    <a:pt x="1"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4" name="Google Shape;5034;p57"/>
            <p:cNvSpPr/>
            <p:nvPr/>
          </p:nvSpPr>
          <p:spPr>
            <a:xfrm>
              <a:off x="2074575" y="1952868"/>
              <a:ext cx="299" cy="489"/>
            </a:xfrm>
            <a:custGeom>
              <a:rect b="b" l="l" r="r" t="t"/>
              <a:pathLst>
                <a:path extrusionOk="0" h="36" w="22">
                  <a:moveTo>
                    <a:pt x="22" y="1"/>
                  </a:moveTo>
                  <a:lnTo>
                    <a:pt x="22" y="1"/>
                  </a:lnTo>
                  <a:cubicBezTo>
                    <a:pt x="20" y="5"/>
                    <a:pt x="19" y="9"/>
                    <a:pt x="17" y="13"/>
                  </a:cubicBezTo>
                  <a:lnTo>
                    <a:pt x="17" y="13"/>
                  </a:lnTo>
                  <a:cubicBezTo>
                    <a:pt x="19" y="9"/>
                    <a:pt x="21" y="5"/>
                    <a:pt x="22" y="1"/>
                  </a:cubicBezTo>
                  <a:close/>
                  <a:moveTo>
                    <a:pt x="17" y="13"/>
                  </a:moveTo>
                  <a:cubicBezTo>
                    <a:pt x="14" y="23"/>
                    <a:pt x="8" y="31"/>
                    <a:pt x="1" y="36"/>
                  </a:cubicBezTo>
                  <a:lnTo>
                    <a:pt x="11" y="32"/>
                  </a:lnTo>
                  <a:cubicBezTo>
                    <a:pt x="13" y="26"/>
                    <a:pt x="15" y="20"/>
                    <a:pt x="17"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5" name="Google Shape;5035;p57"/>
            <p:cNvSpPr/>
            <p:nvPr/>
          </p:nvSpPr>
          <p:spPr>
            <a:xfrm>
              <a:off x="2066741" y="1951822"/>
              <a:ext cx="54" cy="258"/>
            </a:xfrm>
            <a:custGeom>
              <a:rect b="b" l="l" r="r" t="t"/>
              <a:pathLst>
                <a:path extrusionOk="0" h="19" w="4">
                  <a:moveTo>
                    <a:pt x="4" y="1"/>
                  </a:moveTo>
                  <a:cubicBezTo>
                    <a:pt x="4" y="4"/>
                    <a:pt x="0" y="11"/>
                    <a:pt x="0" y="18"/>
                  </a:cubicBezTo>
                  <a:cubicBezTo>
                    <a:pt x="0"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6" name="Google Shape;5036;p57"/>
            <p:cNvSpPr/>
            <p:nvPr/>
          </p:nvSpPr>
          <p:spPr>
            <a:xfrm>
              <a:off x="2067732" y="1949881"/>
              <a:ext cx="394" cy="299"/>
            </a:xfrm>
            <a:custGeom>
              <a:rect b="b" l="l" r="r" t="t"/>
              <a:pathLst>
                <a:path extrusionOk="0" h="22" w="29">
                  <a:moveTo>
                    <a:pt x="29" y="0"/>
                  </a:moveTo>
                  <a:cubicBezTo>
                    <a:pt x="18" y="7"/>
                    <a:pt x="11" y="11"/>
                    <a:pt x="1" y="21"/>
                  </a:cubicBezTo>
                  <a:cubicBezTo>
                    <a:pt x="11" y="11"/>
                    <a:pt x="18" y="7"/>
                    <a:pt x="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7" name="Google Shape;5037;p57"/>
            <p:cNvSpPr/>
            <p:nvPr/>
          </p:nvSpPr>
          <p:spPr>
            <a:xfrm>
              <a:off x="2067121" y="1950777"/>
              <a:ext cx="109" cy="258"/>
            </a:xfrm>
            <a:custGeom>
              <a:rect b="b" l="l" r="r" t="t"/>
              <a:pathLst>
                <a:path extrusionOk="0" h="19" w="8">
                  <a:moveTo>
                    <a:pt x="7" y="1"/>
                  </a:moveTo>
                  <a:cubicBezTo>
                    <a:pt x="4" y="8"/>
                    <a:pt x="0" y="11"/>
                    <a:pt x="0" y="18"/>
                  </a:cubicBezTo>
                  <a:cubicBezTo>
                    <a:pt x="4" y="11"/>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8" name="Google Shape;5038;p57"/>
            <p:cNvSpPr/>
            <p:nvPr/>
          </p:nvSpPr>
          <p:spPr>
            <a:xfrm>
              <a:off x="2066877" y="1951347"/>
              <a:ext cx="109" cy="163"/>
            </a:xfrm>
            <a:custGeom>
              <a:rect b="b" l="l" r="r" t="t"/>
              <a:pathLst>
                <a:path extrusionOk="0" h="12" w="8">
                  <a:moveTo>
                    <a:pt x="8" y="1"/>
                  </a:moveTo>
                  <a:lnTo>
                    <a:pt x="1" y="11"/>
                  </a:lnTo>
                  <a:cubicBezTo>
                    <a:pt x="4" y="8"/>
                    <a:pt x="8" y="4"/>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39" name="Google Shape;5039;p57"/>
            <p:cNvSpPr/>
            <p:nvPr/>
          </p:nvSpPr>
          <p:spPr>
            <a:xfrm>
              <a:off x="2073530" y="1953343"/>
              <a:ext cx="1059" cy="122"/>
            </a:xfrm>
            <a:custGeom>
              <a:rect b="b" l="l" r="r" t="t"/>
              <a:pathLst>
                <a:path extrusionOk="0" h="9" w="78">
                  <a:moveTo>
                    <a:pt x="1" y="1"/>
                  </a:moveTo>
                  <a:cubicBezTo>
                    <a:pt x="13" y="6"/>
                    <a:pt x="25" y="8"/>
                    <a:pt x="38" y="8"/>
                  </a:cubicBezTo>
                  <a:lnTo>
                    <a:pt x="38" y="8"/>
                  </a:lnTo>
                  <a:cubicBezTo>
                    <a:pt x="26" y="7"/>
                    <a:pt x="13" y="5"/>
                    <a:pt x="1" y="1"/>
                  </a:cubicBezTo>
                  <a:close/>
                  <a:moveTo>
                    <a:pt x="78" y="1"/>
                  </a:moveTo>
                  <a:lnTo>
                    <a:pt x="78" y="1"/>
                  </a:lnTo>
                  <a:cubicBezTo>
                    <a:pt x="66" y="6"/>
                    <a:pt x="52" y="8"/>
                    <a:pt x="39" y="8"/>
                  </a:cubicBezTo>
                  <a:cubicBezTo>
                    <a:pt x="39" y="8"/>
                    <a:pt x="39" y="8"/>
                    <a:pt x="38" y="8"/>
                  </a:cubicBezTo>
                  <a:lnTo>
                    <a:pt x="38" y="8"/>
                  </a:lnTo>
                  <a:cubicBezTo>
                    <a:pt x="42" y="9"/>
                    <a:pt x="46" y="9"/>
                    <a:pt x="50" y="9"/>
                  </a:cubicBezTo>
                  <a:cubicBezTo>
                    <a:pt x="56" y="9"/>
                    <a:pt x="62" y="9"/>
                    <a:pt x="67" y="8"/>
                  </a:cubicBezTo>
                  <a:lnTo>
                    <a:pt x="7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0" name="Google Shape;5040;p57"/>
            <p:cNvSpPr/>
            <p:nvPr/>
          </p:nvSpPr>
          <p:spPr>
            <a:xfrm>
              <a:off x="2067352" y="1950166"/>
              <a:ext cx="394" cy="394"/>
            </a:xfrm>
            <a:custGeom>
              <a:rect b="b" l="l" r="r" t="t"/>
              <a:pathLst>
                <a:path extrusionOk="0" h="29" w="29">
                  <a:moveTo>
                    <a:pt x="1" y="28"/>
                  </a:moveTo>
                  <a:cubicBezTo>
                    <a:pt x="11" y="18"/>
                    <a:pt x="18" y="7"/>
                    <a:pt x="29" y="0"/>
                  </a:cubicBezTo>
                  <a:lnTo>
                    <a:pt x="29" y="0"/>
                  </a:lnTo>
                  <a:cubicBezTo>
                    <a:pt x="18" y="7"/>
                    <a:pt x="11"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1" name="Google Shape;5041;p57"/>
            <p:cNvSpPr/>
            <p:nvPr/>
          </p:nvSpPr>
          <p:spPr>
            <a:xfrm>
              <a:off x="2073054" y="1953153"/>
              <a:ext cx="489" cy="204"/>
            </a:xfrm>
            <a:custGeom>
              <a:rect b="b" l="l" r="r" t="t"/>
              <a:pathLst>
                <a:path extrusionOk="0" h="15" w="36">
                  <a:moveTo>
                    <a:pt x="36" y="15"/>
                  </a:moveTo>
                  <a:cubicBezTo>
                    <a:pt x="22" y="8"/>
                    <a:pt x="11" y="4"/>
                    <a:pt x="1" y="1"/>
                  </a:cubicBezTo>
                  <a:cubicBezTo>
                    <a:pt x="11" y="4"/>
                    <a:pt x="22" y="8"/>
                    <a:pt x="3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2" name="Google Shape;5042;p57"/>
            <p:cNvSpPr/>
            <p:nvPr/>
          </p:nvSpPr>
          <p:spPr>
            <a:xfrm>
              <a:off x="2069633" y="1949446"/>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3" name="Google Shape;5043;p57"/>
            <p:cNvSpPr/>
            <p:nvPr/>
          </p:nvSpPr>
          <p:spPr>
            <a:xfrm>
              <a:off x="2069117" y="1949446"/>
              <a:ext cx="394" cy="14"/>
            </a:xfrm>
            <a:custGeom>
              <a:rect b="b" l="l" r="r" t="t"/>
              <a:pathLst>
                <a:path extrusionOk="0" h="1" w="29">
                  <a:moveTo>
                    <a:pt x="28" y="1"/>
                  </a:moveTo>
                  <a:cubicBezTo>
                    <a:pt x="18" y="1"/>
                    <a:pt x="11" y="1"/>
                    <a:pt x="0" y="1"/>
                  </a:cubicBezTo>
                  <a:cubicBezTo>
                    <a:pt x="11" y="1"/>
                    <a:pt x="18" y="1"/>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4" name="Google Shape;5044;p57"/>
            <p:cNvSpPr/>
            <p:nvPr/>
          </p:nvSpPr>
          <p:spPr>
            <a:xfrm>
              <a:off x="2070067" y="1949500"/>
              <a:ext cx="2240" cy="1765"/>
            </a:xfrm>
            <a:custGeom>
              <a:rect b="b" l="l" r="r" t="t"/>
              <a:pathLst>
                <a:path extrusionOk="0" h="130" w="165">
                  <a:moveTo>
                    <a:pt x="35" y="7"/>
                  </a:moveTo>
                  <a:cubicBezTo>
                    <a:pt x="25" y="4"/>
                    <a:pt x="11" y="0"/>
                    <a:pt x="0" y="0"/>
                  </a:cubicBezTo>
                  <a:cubicBezTo>
                    <a:pt x="11" y="0"/>
                    <a:pt x="25" y="4"/>
                    <a:pt x="35" y="7"/>
                  </a:cubicBezTo>
                  <a:cubicBezTo>
                    <a:pt x="98" y="21"/>
                    <a:pt x="147" y="67"/>
                    <a:pt x="165" y="130"/>
                  </a:cubicBezTo>
                  <a:cubicBezTo>
                    <a:pt x="147" y="67"/>
                    <a:pt x="98" y="21"/>
                    <a:pt x="3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5" name="Google Shape;5045;p57"/>
            <p:cNvSpPr/>
            <p:nvPr/>
          </p:nvSpPr>
          <p:spPr>
            <a:xfrm>
              <a:off x="2068207" y="1949636"/>
              <a:ext cx="353" cy="204"/>
            </a:xfrm>
            <a:custGeom>
              <a:rect b="b" l="l" r="r" t="t"/>
              <a:pathLst>
                <a:path extrusionOk="0" h="15" w="26">
                  <a:moveTo>
                    <a:pt x="25" y="1"/>
                  </a:moveTo>
                  <a:cubicBezTo>
                    <a:pt x="15" y="4"/>
                    <a:pt x="8" y="8"/>
                    <a:pt x="1" y="15"/>
                  </a:cubicBezTo>
                  <a:cubicBezTo>
                    <a:pt x="8" y="8"/>
                    <a:pt x="15" y="4"/>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6" name="Google Shape;5046;p57"/>
            <p:cNvSpPr/>
            <p:nvPr/>
          </p:nvSpPr>
          <p:spPr>
            <a:xfrm>
              <a:off x="2068587" y="1949500"/>
              <a:ext cx="489" cy="149"/>
            </a:xfrm>
            <a:custGeom>
              <a:rect b="b" l="l" r="r" t="t"/>
              <a:pathLst>
                <a:path extrusionOk="0" h="11" w="36">
                  <a:moveTo>
                    <a:pt x="36" y="0"/>
                  </a:moveTo>
                  <a:cubicBezTo>
                    <a:pt x="22" y="0"/>
                    <a:pt x="11" y="4"/>
                    <a:pt x="1" y="11"/>
                  </a:cubicBezTo>
                  <a:cubicBezTo>
                    <a:pt x="11" y="4"/>
                    <a:pt x="22" y="0"/>
                    <a:pt x="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7" name="Google Shape;5047;p57"/>
            <p:cNvSpPr/>
            <p:nvPr/>
          </p:nvSpPr>
          <p:spPr>
            <a:xfrm>
              <a:off x="2074439" y="1953302"/>
              <a:ext cx="299" cy="149"/>
            </a:xfrm>
            <a:custGeom>
              <a:rect b="b" l="l" r="r" t="t"/>
              <a:pathLst>
                <a:path extrusionOk="0" h="11" w="22">
                  <a:moveTo>
                    <a:pt x="21" y="0"/>
                  </a:moveTo>
                  <a:cubicBezTo>
                    <a:pt x="20" y="0"/>
                    <a:pt x="20" y="0"/>
                    <a:pt x="19" y="1"/>
                  </a:cubicBezTo>
                  <a:lnTo>
                    <a:pt x="19" y="1"/>
                  </a:lnTo>
                  <a:lnTo>
                    <a:pt x="21" y="0"/>
                  </a:lnTo>
                  <a:close/>
                  <a:moveTo>
                    <a:pt x="19" y="1"/>
                  </a:moveTo>
                  <a:lnTo>
                    <a:pt x="11" y="4"/>
                  </a:lnTo>
                  <a:lnTo>
                    <a:pt x="0" y="11"/>
                  </a:lnTo>
                  <a:cubicBezTo>
                    <a:pt x="7" y="11"/>
                    <a:pt x="11" y="7"/>
                    <a:pt x="14" y="7"/>
                  </a:cubicBezTo>
                  <a:cubicBezTo>
                    <a:pt x="17" y="5"/>
                    <a:pt x="17" y="2"/>
                    <a:pt x="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8" name="Google Shape;5048;p57"/>
            <p:cNvSpPr/>
            <p:nvPr/>
          </p:nvSpPr>
          <p:spPr>
            <a:xfrm>
              <a:off x="2080902" y="1902386"/>
              <a:ext cx="54" cy="584"/>
            </a:xfrm>
            <a:custGeom>
              <a:rect b="b" l="l" r="r" t="t"/>
              <a:pathLst>
                <a:path extrusionOk="0" h="43" w="4">
                  <a:moveTo>
                    <a:pt x="0" y="1"/>
                  </a:moveTo>
                  <a:lnTo>
                    <a:pt x="0" y="43"/>
                  </a:ln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49" name="Google Shape;5049;p57"/>
            <p:cNvSpPr/>
            <p:nvPr/>
          </p:nvSpPr>
          <p:spPr>
            <a:xfrm>
              <a:off x="2080848" y="1900635"/>
              <a:ext cx="68" cy="679"/>
            </a:xfrm>
            <a:custGeom>
              <a:rect b="b" l="l" r="r" t="t"/>
              <a:pathLst>
                <a:path extrusionOk="0" h="50" w="5">
                  <a:moveTo>
                    <a:pt x="1" y="0"/>
                  </a:moveTo>
                  <a:lnTo>
                    <a:pt x="1" y="49"/>
                  </a:lnTo>
                  <a:cubicBezTo>
                    <a:pt x="4"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0" name="Google Shape;5050;p57"/>
            <p:cNvSpPr/>
            <p:nvPr/>
          </p:nvSpPr>
          <p:spPr>
            <a:xfrm>
              <a:off x="2080943" y="1903961"/>
              <a:ext cx="14" cy="530"/>
            </a:xfrm>
            <a:custGeom>
              <a:rect b="b" l="l" r="r" t="t"/>
              <a:pathLst>
                <a:path extrusionOk="0" h="39" w="1">
                  <a:moveTo>
                    <a:pt x="1" y="0"/>
                  </a:moveTo>
                  <a:lnTo>
                    <a:pt x="1"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1" name="Google Shape;5051;p57"/>
            <p:cNvSpPr/>
            <p:nvPr/>
          </p:nvSpPr>
          <p:spPr>
            <a:xfrm>
              <a:off x="2080753" y="1916032"/>
              <a:ext cx="68" cy="244"/>
            </a:xfrm>
            <a:custGeom>
              <a:rect b="b" l="l" r="r" t="t"/>
              <a:pathLst>
                <a:path extrusionOk="0" h="18" w="5">
                  <a:moveTo>
                    <a:pt x="4" y="0"/>
                  </a:moveTo>
                  <a:cubicBezTo>
                    <a:pt x="1" y="7"/>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2" name="Google Shape;5052;p57"/>
            <p:cNvSpPr/>
            <p:nvPr/>
          </p:nvSpPr>
          <p:spPr>
            <a:xfrm>
              <a:off x="2080848" y="1914077"/>
              <a:ext cx="14" cy="258"/>
            </a:xfrm>
            <a:custGeom>
              <a:rect b="b" l="l" r="r" t="t"/>
              <a:pathLst>
                <a:path extrusionOk="0" h="19" w="1">
                  <a:moveTo>
                    <a:pt x="1" y="1"/>
                  </a:moveTo>
                  <a:lnTo>
                    <a:pt x="1" y="18"/>
                  </a:ln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3" name="Google Shape;5053;p57"/>
            <p:cNvSpPr/>
            <p:nvPr/>
          </p:nvSpPr>
          <p:spPr>
            <a:xfrm>
              <a:off x="2080563" y="191844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4" name="Google Shape;5054;p57"/>
            <p:cNvSpPr/>
            <p:nvPr/>
          </p:nvSpPr>
          <p:spPr>
            <a:xfrm>
              <a:off x="2080617" y="191816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5" name="Google Shape;5055;p57"/>
            <p:cNvSpPr/>
            <p:nvPr/>
          </p:nvSpPr>
          <p:spPr>
            <a:xfrm>
              <a:off x="2080902" y="191327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6" name="Google Shape;5056;p57"/>
            <p:cNvSpPr/>
            <p:nvPr/>
          </p:nvSpPr>
          <p:spPr>
            <a:xfrm>
              <a:off x="2080658" y="1917838"/>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7" name="Google Shape;5057;p57"/>
            <p:cNvSpPr/>
            <p:nvPr/>
          </p:nvSpPr>
          <p:spPr>
            <a:xfrm>
              <a:off x="2080522" y="191869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8" name="Google Shape;5058;p57"/>
            <p:cNvSpPr/>
            <p:nvPr/>
          </p:nvSpPr>
          <p:spPr>
            <a:xfrm>
              <a:off x="2080373" y="1919209"/>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59" name="Google Shape;5059;p57"/>
            <p:cNvSpPr/>
            <p:nvPr/>
          </p:nvSpPr>
          <p:spPr>
            <a:xfrm>
              <a:off x="2080468" y="1918924"/>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0" name="Google Shape;5060;p57"/>
            <p:cNvSpPr/>
            <p:nvPr/>
          </p:nvSpPr>
          <p:spPr>
            <a:xfrm>
              <a:off x="2080427" y="1919073"/>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1" name="Google Shape;5061;p57"/>
            <p:cNvSpPr/>
            <p:nvPr/>
          </p:nvSpPr>
          <p:spPr>
            <a:xfrm>
              <a:off x="2080943" y="1910424"/>
              <a:ext cx="14" cy="394"/>
            </a:xfrm>
            <a:custGeom>
              <a:rect b="b" l="l" r="r" t="t"/>
              <a:pathLst>
                <a:path extrusionOk="0" h="29" w="1">
                  <a:moveTo>
                    <a:pt x="1"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2" name="Google Shape;5062;p57"/>
            <p:cNvSpPr/>
            <p:nvPr/>
          </p:nvSpPr>
          <p:spPr>
            <a:xfrm>
              <a:off x="2080943" y="191147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3" name="Google Shape;5063;p57"/>
            <p:cNvSpPr/>
            <p:nvPr/>
          </p:nvSpPr>
          <p:spPr>
            <a:xfrm>
              <a:off x="2080902" y="1912420"/>
              <a:ext cx="54" cy="339"/>
            </a:xfrm>
            <a:custGeom>
              <a:rect b="b" l="l" r="r" t="t"/>
              <a:pathLst>
                <a:path extrusionOk="0" h="25" w="4">
                  <a:moveTo>
                    <a:pt x="4" y="0"/>
                  </a:moveTo>
                  <a:cubicBezTo>
                    <a:pt x="4" y="7"/>
                    <a:pt x="0" y="14"/>
                    <a:pt x="4" y="25"/>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4" name="Google Shape;5064;p57"/>
            <p:cNvSpPr/>
            <p:nvPr/>
          </p:nvSpPr>
          <p:spPr>
            <a:xfrm>
              <a:off x="2080848" y="1914796"/>
              <a:ext cx="14" cy="244"/>
            </a:xfrm>
            <a:custGeom>
              <a:rect b="b" l="l" r="r" t="t"/>
              <a:pathLst>
                <a:path extrusionOk="0" h="18" w="1">
                  <a:moveTo>
                    <a:pt x="1" y="0"/>
                  </a:moveTo>
                  <a:lnTo>
                    <a:pt x="1" y="18"/>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5" name="Google Shape;5065;p57"/>
            <p:cNvSpPr/>
            <p:nvPr/>
          </p:nvSpPr>
          <p:spPr>
            <a:xfrm>
              <a:off x="2080753" y="1916548"/>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6" name="Google Shape;5066;p57"/>
            <p:cNvSpPr/>
            <p:nvPr/>
          </p:nvSpPr>
          <p:spPr>
            <a:xfrm>
              <a:off x="2080712" y="1917077"/>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7" name="Google Shape;5067;p57"/>
            <p:cNvSpPr/>
            <p:nvPr/>
          </p:nvSpPr>
          <p:spPr>
            <a:xfrm>
              <a:off x="2080807" y="1915462"/>
              <a:ext cx="14" cy="244"/>
            </a:xfrm>
            <a:custGeom>
              <a:rect b="b" l="l" r="r" t="t"/>
              <a:pathLst>
                <a:path extrusionOk="0" h="18" w="1">
                  <a:moveTo>
                    <a:pt x="0" y="0"/>
                  </a:moveTo>
                  <a:lnTo>
                    <a:pt x="0" y="18"/>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8" name="Google Shape;5068;p57"/>
            <p:cNvSpPr/>
            <p:nvPr/>
          </p:nvSpPr>
          <p:spPr>
            <a:xfrm>
              <a:off x="2080658" y="1917457"/>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69" name="Google Shape;5069;p57"/>
            <p:cNvSpPr/>
            <p:nvPr/>
          </p:nvSpPr>
          <p:spPr>
            <a:xfrm>
              <a:off x="2050855" y="1932094"/>
              <a:ext cx="1629" cy="68"/>
            </a:xfrm>
            <a:custGeom>
              <a:rect b="b" l="l" r="r" t="t"/>
              <a:pathLst>
                <a:path extrusionOk="0" h="5" w="120">
                  <a:moveTo>
                    <a:pt x="120" y="1"/>
                  </a:moveTo>
                  <a:cubicBezTo>
                    <a:pt x="78" y="1"/>
                    <a:pt x="39" y="4"/>
                    <a:pt x="1" y="4"/>
                  </a:cubicBezTo>
                  <a:cubicBezTo>
                    <a:pt x="39" y="4"/>
                    <a:pt x="81" y="4"/>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0" name="Google Shape;5070;p57"/>
            <p:cNvSpPr/>
            <p:nvPr/>
          </p:nvSpPr>
          <p:spPr>
            <a:xfrm>
              <a:off x="2080943" y="1905482"/>
              <a:ext cx="14" cy="434"/>
            </a:xfrm>
            <a:custGeom>
              <a:rect b="b" l="l" r="r" t="t"/>
              <a:pathLst>
                <a:path extrusionOk="0" h="32" w="1">
                  <a:moveTo>
                    <a:pt x="1" y="0"/>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1" name="Google Shape;5071;p57"/>
            <p:cNvSpPr/>
            <p:nvPr/>
          </p:nvSpPr>
          <p:spPr>
            <a:xfrm>
              <a:off x="2080943" y="1906813"/>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2" name="Google Shape;5072;p57"/>
            <p:cNvSpPr/>
            <p:nvPr/>
          </p:nvSpPr>
          <p:spPr>
            <a:xfrm>
              <a:off x="2054996" y="1931714"/>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3" name="Google Shape;5073;p57"/>
            <p:cNvSpPr/>
            <p:nvPr/>
          </p:nvSpPr>
          <p:spPr>
            <a:xfrm>
              <a:off x="2080943" y="1909325"/>
              <a:ext cx="14" cy="394"/>
            </a:xfrm>
            <a:custGeom>
              <a:rect b="b" l="l" r="r" t="t"/>
              <a:pathLst>
                <a:path extrusionOk="0" h="29" w="1">
                  <a:moveTo>
                    <a:pt x="1"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4" name="Google Shape;5074;p57"/>
            <p:cNvSpPr/>
            <p:nvPr/>
          </p:nvSpPr>
          <p:spPr>
            <a:xfrm>
              <a:off x="2080943" y="190808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5" name="Google Shape;5075;p57"/>
            <p:cNvSpPr/>
            <p:nvPr/>
          </p:nvSpPr>
          <p:spPr>
            <a:xfrm>
              <a:off x="2062124" y="1929243"/>
              <a:ext cx="5906" cy="638"/>
            </a:xfrm>
            <a:custGeom>
              <a:rect b="b" l="l" r="r" t="t"/>
              <a:pathLst>
                <a:path extrusionOk="0" h="47" w="435">
                  <a:moveTo>
                    <a:pt x="435" y="1"/>
                  </a:moveTo>
                  <a:cubicBezTo>
                    <a:pt x="291" y="25"/>
                    <a:pt x="148" y="39"/>
                    <a:pt x="1" y="46"/>
                  </a:cubicBezTo>
                  <a:cubicBezTo>
                    <a:pt x="148" y="39"/>
                    <a:pt x="291" y="25"/>
                    <a:pt x="4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6" name="Google Shape;5076;p57"/>
            <p:cNvSpPr/>
            <p:nvPr/>
          </p:nvSpPr>
          <p:spPr>
            <a:xfrm>
              <a:off x="2080237" y="191954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7" name="Google Shape;5077;p57"/>
            <p:cNvSpPr/>
            <p:nvPr/>
          </p:nvSpPr>
          <p:spPr>
            <a:xfrm>
              <a:off x="2080332" y="1919358"/>
              <a:ext cx="14" cy="54"/>
            </a:xfrm>
            <a:custGeom>
              <a:rect b="b" l="l" r="r" t="t"/>
              <a:pathLst>
                <a:path extrusionOk="0" h="4"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8" name="Google Shape;5078;p57"/>
            <p:cNvSpPr/>
            <p:nvPr/>
          </p:nvSpPr>
          <p:spPr>
            <a:xfrm>
              <a:off x="2080278" y="1919453"/>
              <a:ext cx="14" cy="54"/>
            </a:xfrm>
            <a:custGeom>
              <a:rect b="b" l="l" r="r" t="t"/>
              <a:pathLst>
                <a:path extrusionOk="0" h="4"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79" name="Google Shape;5079;p57"/>
            <p:cNvSpPr/>
            <p:nvPr/>
          </p:nvSpPr>
          <p:spPr>
            <a:xfrm>
              <a:off x="2080183" y="191960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0" name="Google Shape;5080;p57"/>
            <p:cNvSpPr/>
            <p:nvPr/>
          </p:nvSpPr>
          <p:spPr>
            <a:xfrm>
              <a:off x="2080142" y="191964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1" name="Google Shape;5081;p57"/>
            <p:cNvSpPr/>
            <p:nvPr/>
          </p:nvSpPr>
          <p:spPr>
            <a:xfrm>
              <a:off x="2079992" y="1919739"/>
              <a:ext cx="109" cy="54"/>
            </a:xfrm>
            <a:custGeom>
              <a:rect b="b" l="l" r="r" t="t"/>
              <a:pathLst>
                <a:path extrusionOk="0" h="4"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2" name="Google Shape;5082;p57"/>
            <p:cNvSpPr/>
            <p:nvPr/>
          </p:nvSpPr>
          <p:spPr>
            <a:xfrm>
              <a:off x="2060658" y="1947735"/>
              <a:ext cx="1914" cy="407"/>
            </a:xfrm>
            <a:custGeom>
              <a:rect b="b" l="l" r="r" t="t"/>
              <a:pathLst>
                <a:path extrusionOk="0" h="30" w="141">
                  <a:moveTo>
                    <a:pt x="140" y="1"/>
                  </a:moveTo>
                  <a:cubicBezTo>
                    <a:pt x="130" y="4"/>
                    <a:pt x="118" y="8"/>
                    <a:pt x="106" y="11"/>
                  </a:cubicBezTo>
                  <a:lnTo>
                    <a:pt x="106" y="11"/>
                  </a:lnTo>
                  <a:cubicBezTo>
                    <a:pt x="118" y="8"/>
                    <a:pt x="130" y="4"/>
                    <a:pt x="140" y="1"/>
                  </a:cubicBezTo>
                  <a:close/>
                  <a:moveTo>
                    <a:pt x="106" y="11"/>
                  </a:moveTo>
                  <a:cubicBezTo>
                    <a:pt x="77" y="20"/>
                    <a:pt x="45" y="28"/>
                    <a:pt x="21" y="28"/>
                  </a:cubicBezTo>
                  <a:cubicBezTo>
                    <a:pt x="13" y="28"/>
                    <a:pt x="6" y="27"/>
                    <a:pt x="0" y="25"/>
                  </a:cubicBezTo>
                  <a:lnTo>
                    <a:pt x="0" y="25"/>
                  </a:lnTo>
                  <a:cubicBezTo>
                    <a:pt x="7" y="28"/>
                    <a:pt x="15" y="29"/>
                    <a:pt x="24" y="29"/>
                  </a:cubicBezTo>
                  <a:cubicBezTo>
                    <a:pt x="47" y="29"/>
                    <a:pt x="78" y="20"/>
                    <a:pt x="106"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3" name="Google Shape;5083;p57"/>
            <p:cNvSpPr/>
            <p:nvPr/>
          </p:nvSpPr>
          <p:spPr>
            <a:xfrm>
              <a:off x="2050855" y="193214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4" name="Google Shape;5084;p57"/>
            <p:cNvSpPr/>
            <p:nvPr/>
          </p:nvSpPr>
          <p:spPr>
            <a:xfrm>
              <a:off x="2050719" y="193390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5" name="Google Shape;5085;p57"/>
            <p:cNvSpPr/>
            <p:nvPr/>
          </p:nvSpPr>
          <p:spPr>
            <a:xfrm>
              <a:off x="2066401" y="1952067"/>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6" name="Google Shape;5086;p57"/>
            <p:cNvSpPr/>
            <p:nvPr/>
          </p:nvSpPr>
          <p:spPr>
            <a:xfrm>
              <a:off x="2050760" y="193275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7" name="Google Shape;5087;p57"/>
            <p:cNvSpPr/>
            <p:nvPr/>
          </p:nvSpPr>
          <p:spPr>
            <a:xfrm>
              <a:off x="2065981" y="195191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8" name="Google Shape;5088;p57"/>
            <p:cNvSpPr/>
            <p:nvPr/>
          </p:nvSpPr>
          <p:spPr>
            <a:xfrm>
              <a:off x="2050719" y="193418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89" name="Google Shape;5089;p57"/>
            <p:cNvSpPr/>
            <p:nvPr/>
          </p:nvSpPr>
          <p:spPr>
            <a:xfrm>
              <a:off x="2050719" y="19343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0" name="Google Shape;5090;p57"/>
            <p:cNvSpPr/>
            <p:nvPr/>
          </p:nvSpPr>
          <p:spPr>
            <a:xfrm>
              <a:off x="2050719" y="193452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1" name="Google Shape;5091;p57"/>
            <p:cNvSpPr/>
            <p:nvPr/>
          </p:nvSpPr>
          <p:spPr>
            <a:xfrm>
              <a:off x="2065166" y="19516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2" name="Google Shape;5092;p57"/>
            <p:cNvSpPr/>
            <p:nvPr/>
          </p:nvSpPr>
          <p:spPr>
            <a:xfrm>
              <a:off x="2050719" y="1933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3" name="Google Shape;5093;p57"/>
            <p:cNvSpPr/>
            <p:nvPr/>
          </p:nvSpPr>
          <p:spPr>
            <a:xfrm>
              <a:off x="2065600" y="195182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4" name="Google Shape;5094;p57"/>
            <p:cNvSpPr/>
            <p:nvPr/>
          </p:nvSpPr>
          <p:spPr>
            <a:xfrm>
              <a:off x="2050719" y="193323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5" name="Google Shape;5095;p57"/>
            <p:cNvSpPr/>
            <p:nvPr/>
          </p:nvSpPr>
          <p:spPr>
            <a:xfrm>
              <a:off x="2149346" y="1865605"/>
              <a:ext cx="72640" cy="121356"/>
            </a:xfrm>
            <a:custGeom>
              <a:rect b="b" l="l" r="r" t="t"/>
              <a:pathLst>
                <a:path extrusionOk="0" h="8938" w="5350">
                  <a:moveTo>
                    <a:pt x="1229" y="0"/>
                  </a:moveTo>
                  <a:lnTo>
                    <a:pt x="806" y="228"/>
                  </a:lnTo>
                  <a:cubicBezTo>
                    <a:pt x="816" y="382"/>
                    <a:pt x="823" y="529"/>
                    <a:pt x="827" y="648"/>
                  </a:cubicBezTo>
                  <a:lnTo>
                    <a:pt x="827" y="690"/>
                  </a:lnTo>
                  <a:lnTo>
                    <a:pt x="827" y="697"/>
                  </a:lnTo>
                  <a:lnTo>
                    <a:pt x="827" y="728"/>
                  </a:lnTo>
                  <a:lnTo>
                    <a:pt x="827" y="739"/>
                  </a:lnTo>
                  <a:lnTo>
                    <a:pt x="827" y="767"/>
                  </a:lnTo>
                  <a:lnTo>
                    <a:pt x="827" y="777"/>
                  </a:lnTo>
                  <a:lnTo>
                    <a:pt x="827" y="798"/>
                  </a:lnTo>
                  <a:lnTo>
                    <a:pt x="827" y="812"/>
                  </a:lnTo>
                  <a:lnTo>
                    <a:pt x="827" y="830"/>
                  </a:lnTo>
                  <a:lnTo>
                    <a:pt x="827" y="844"/>
                  </a:lnTo>
                  <a:lnTo>
                    <a:pt x="827" y="854"/>
                  </a:lnTo>
                  <a:lnTo>
                    <a:pt x="827" y="868"/>
                  </a:lnTo>
                  <a:lnTo>
                    <a:pt x="827" y="875"/>
                  </a:lnTo>
                  <a:lnTo>
                    <a:pt x="827" y="893"/>
                  </a:lnTo>
                  <a:cubicBezTo>
                    <a:pt x="827" y="928"/>
                    <a:pt x="869" y="984"/>
                    <a:pt x="911" y="1040"/>
                  </a:cubicBezTo>
                  <a:cubicBezTo>
                    <a:pt x="977" y="1134"/>
                    <a:pt x="1065" y="1257"/>
                    <a:pt x="1054" y="1400"/>
                  </a:cubicBezTo>
                  <a:cubicBezTo>
                    <a:pt x="1047" y="1453"/>
                    <a:pt x="1065" y="1509"/>
                    <a:pt x="1100" y="1547"/>
                  </a:cubicBezTo>
                  <a:cubicBezTo>
                    <a:pt x="1166" y="1628"/>
                    <a:pt x="1184" y="1736"/>
                    <a:pt x="1149" y="1831"/>
                  </a:cubicBezTo>
                  <a:cubicBezTo>
                    <a:pt x="1093" y="2017"/>
                    <a:pt x="1061" y="2206"/>
                    <a:pt x="1054" y="2398"/>
                  </a:cubicBezTo>
                  <a:cubicBezTo>
                    <a:pt x="1054" y="3739"/>
                    <a:pt x="998" y="3781"/>
                    <a:pt x="963" y="3809"/>
                  </a:cubicBezTo>
                  <a:cubicBezTo>
                    <a:pt x="883" y="3868"/>
                    <a:pt x="158" y="4611"/>
                    <a:pt x="116" y="4866"/>
                  </a:cubicBezTo>
                  <a:cubicBezTo>
                    <a:pt x="113" y="4884"/>
                    <a:pt x="109" y="4901"/>
                    <a:pt x="106" y="4915"/>
                  </a:cubicBezTo>
                  <a:cubicBezTo>
                    <a:pt x="95" y="4982"/>
                    <a:pt x="74" y="5045"/>
                    <a:pt x="43" y="5104"/>
                  </a:cubicBezTo>
                  <a:cubicBezTo>
                    <a:pt x="25" y="5136"/>
                    <a:pt x="15" y="5167"/>
                    <a:pt x="8" y="5202"/>
                  </a:cubicBezTo>
                  <a:cubicBezTo>
                    <a:pt x="4" y="5244"/>
                    <a:pt x="1" y="5283"/>
                    <a:pt x="4" y="5321"/>
                  </a:cubicBezTo>
                  <a:lnTo>
                    <a:pt x="4" y="5384"/>
                  </a:lnTo>
                  <a:lnTo>
                    <a:pt x="4" y="5395"/>
                  </a:lnTo>
                  <a:lnTo>
                    <a:pt x="4" y="5458"/>
                  </a:lnTo>
                  <a:cubicBezTo>
                    <a:pt x="22" y="5475"/>
                    <a:pt x="39" y="5493"/>
                    <a:pt x="53" y="5514"/>
                  </a:cubicBezTo>
                  <a:cubicBezTo>
                    <a:pt x="67" y="5531"/>
                    <a:pt x="81" y="5552"/>
                    <a:pt x="99" y="5566"/>
                  </a:cubicBezTo>
                  <a:cubicBezTo>
                    <a:pt x="127" y="5598"/>
                    <a:pt x="151" y="5636"/>
                    <a:pt x="172" y="5675"/>
                  </a:cubicBezTo>
                  <a:cubicBezTo>
                    <a:pt x="204" y="5734"/>
                    <a:pt x="221" y="5766"/>
                    <a:pt x="274" y="5773"/>
                  </a:cubicBezTo>
                  <a:lnTo>
                    <a:pt x="295" y="5773"/>
                  </a:lnTo>
                  <a:cubicBezTo>
                    <a:pt x="309" y="5776"/>
                    <a:pt x="326" y="5776"/>
                    <a:pt x="344" y="5780"/>
                  </a:cubicBezTo>
                  <a:cubicBezTo>
                    <a:pt x="403" y="5801"/>
                    <a:pt x="456" y="5839"/>
                    <a:pt x="498" y="5888"/>
                  </a:cubicBezTo>
                  <a:cubicBezTo>
                    <a:pt x="617" y="6025"/>
                    <a:pt x="711" y="6246"/>
                    <a:pt x="697" y="6365"/>
                  </a:cubicBezTo>
                  <a:cubicBezTo>
                    <a:pt x="694" y="6417"/>
                    <a:pt x="704" y="6466"/>
                    <a:pt x="722" y="6515"/>
                  </a:cubicBezTo>
                  <a:cubicBezTo>
                    <a:pt x="757" y="6624"/>
                    <a:pt x="771" y="6736"/>
                    <a:pt x="764" y="6848"/>
                  </a:cubicBezTo>
                  <a:cubicBezTo>
                    <a:pt x="750" y="7096"/>
                    <a:pt x="907" y="7432"/>
                    <a:pt x="960" y="7467"/>
                  </a:cubicBezTo>
                  <a:cubicBezTo>
                    <a:pt x="1005" y="7485"/>
                    <a:pt x="1026" y="7534"/>
                    <a:pt x="1012" y="7579"/>
                  </a:cubicBezTo>
                  <a:cubicBezTo>
                    <a:pt x="1012" y="7586"/>
                    <a:pt x="1009" y="7593"/>
                    <a:pt x="1005" y="7597"/>
                  </a:cubicBezTo>
                  <a:cubicBezTo>
                    <a:pt x="970" y="7660"/>
                    <a:pt x="862" y="7670"/>
                    <a:pt x="774" y="7670"/>
                  </a:cubicBezTo>
                  <a:cubicBezTo>
                    <a:pt x="743" y="7670"/>
                    <a:pt x="715" y="7670"/>
                    <a:pt x="694" y="7667"/>
                  </a:cubicBezTo>
                  <a:cubicBezTo>
                    <a:pt x="624" y="7661"/>
                    <a:pt x="562" y="7659"/>
                    <a:pt x="509" y="7659"/>
                  </a:cubicBezTo>
                  <a:cubicBezTo>
                    <a:pt x="395" y="7659"/>
                    <a:pt x="321" y="7670"/>
                    <a:pt x="295" y="7684"/>
                  </a:cubicBezTo>
                  <a:cubicBezTo>
                    <a:pt x="295" y="7698"/>
                    <a:pt x="291" y="7716"/>
                    <a:pt x="288" y="7730"/>
                  </a:cubicBezTo>
                  <a:cubicBezTo>
                    <a:pt x="277" y="7800"/>
                    <a:pt x="263" y="7877"/>
                    <a:pt x="403" y="8006"/>
                  </a:cubicBezTo>
                  <a:cubicBezTo>
                    <a:pt x="466" y="8066"/>
                    <a:pt x="526" y="8112"/>
                    <a:pt x="582" y="8154"/>
                  </a:cubicBezTo>
                  <a:cubicBezTo>
                    <a:pt x="715" y="8255"/>
                    <a:pt x="823" y="8339"/>
                    <a:pt x="876" y="8504"/>
                  </a:cubicBezTo>
                  <a:cubicBezTo>
                    <a:pt x="911" y="8637"/>
                    <a:pt x="963" y="8763"/>
                    <a:pt x="1030" y="8885"/>
                  </a:cubicBezTo>
                  <a:lnTo>
                    <a:pt x="1040" y="8889"/>
                  </a:lnTo>
                  <a:cubicBezTo>
                    <a:pt x="1047" y="8899"/>
                    <a:pt x="1054" y="8913"/>
                    <a:pt x="1065" y="8924"/>
                  </a:cubicBezTo>
                  <a:lnTo>
                    <a:pt x="1072" y="8927"/>
                  </a:lnTo>
                  <a:cubicBezTo>
                    <a:pt x="1079" y="8934"/>
                    <a:pt x="1089" y="8938"/>
                    <a:pt x="1100" y="8938"/>
                  </a:cubicBezTo>
                  <a:lnTo>
                    <a:pt x="1124" y="8938"/>
                  </a:lnTo>
                  <a:cubicBezTo>
                    <a:pt x="1194" y="8917"/>
                    <a:pt x="1250" y="8875"/>
                    <a:pt x="1285" y="8812"/>
                  </a:cubicBezTo>
                  <a:cubicBezTo>
                    <a:pt x="1326" y="8755"/>
                    <a:pt x="1370" y="8737"/>
                    <a:pt x="1413" y="8737"/>
                  </a:cubicBezTo>
                  <a:cubicBezTo>
                    <a:pt x="1470" y="8737"/>
                    <a:pt x="1523" y="8771"/>
                    <a:pt x="1555" y="8791"/>
                  </a:cubicBezTo>
                  <a:cubicBezTo>
                    <a:pt x="1594" y="8816"/>
                    <a:pt x="1612" y="8825"/>
                    <a:pt x="1623" y="8825"/>
                  </a:cubicBezTo>
                  <a:cubicBezTo>
                    <a:pt x="1632" y="8825"/>
                    <a:pt x="1636" y="8819"/>
                    <a:pt x="1642" y="8812"/>
                  </a:cubicBezTo>
                  <a:cubicBezTo>
                    <a:pt x="1734" y="8693"/>
                    <a:pt x="1940" y="8665"/>
                    <a:pt x="2105" y="8644"/>
                  </a:cubicBezTo>
                  <a:cubicBezTo>
                    <a:pt x="2161" y="8640"/>
                    <a:pt x="2213" y="8630"/>
                    <a:pt x="2266" y="8616"/>
                  </a:cubicBezTo>
                  <a:lnTo>
                    <a:pt x="2350" y="8574"/>
                  </a:lnTo>
                  <a:cubicBezTo>
                    <a:pt x="2469" y="8518"/>
                    <a:pt x="2668" y="8423"/>
                    <a:pt x="2738" y="8364"/>
                  </a:cubicBezTo>
                  <a:cubicBezTo>
                    <a:pt x="2738" y="8364"/>
                    <a:pt x="2738" y="8360"/>
                    <a:pt x="2742" y="8360"/>
                  </a:cubicBezTo>
                  <a:cubicBezTo>
                    <a:pt x="2735" y="8343"/>
                    <a:pt x="2731" y="8322"/>
                    <a:pt x="2721" y="8308"/>
                  </a:cubicBezTo>
                  <a:cubicBezTo>
                    <a:pt x="2700" y="8252"/>
                    <a:pt x="2647" y="8136"/>
                    <a:pt x="2780" y="8066"/>
                  </a:cubicBezTo>
                  <a:cubicBezTo>
                    <a:pt x="2834" y="8036"/>
                    <a:pt x="2909" y="8030"/>
                    <a:pt x="2994" y="8030"/>
                  </a:cubicBezTo>
                  <a:cubicBezTo>
                    <a:pt x="3020" y="8030"/>
                    <a:pt x="3047" y="8030"/>
                    <a:pt x="3074" y="8031"/>
                  </a:cubicBezTo>
                  <a:cubicBezTo>
                    <a:pt x="3100" y="8032"/>
                    <a:pt x="3127" y="8032"/>
                    <a:pt x="3153" y="8032"/>
                  </a:cubicBezTo>
                  <a:cubicBezTo>
                    <a:pt x="3305" y="8032"/>
                    <a:pt x="3459" y="8017"/>
                    <a:pt x="3536" y="7919"/>
                  </a:cubicBezTo>
                  <a:cubicBezTo>
                    <a:pt x="3680" y="7747"/>
                    <a:pt x="3834" y="7586"/>
                    <a:pt x="3999" y="7436"/>
                  </a:cubicBezTo>
                  <a:cubicBezTo>
                    <a:pt x="4030" y="7408"/>
                    <a:pt x="4058" y="7383"/>
                    <a:pt x="4076" y="7366"/>
                  </a:cubicBezTo>
                  <a:cubicBezTo>
                    <a:pt x="4093" y="7348"/>
                    <a:pt x="4100" y="7324"/>
                    <a:pt x="4100" y="7299"/>
                  </a:cubicBezTo>
                  <a:cubicBezTo>
                    <a:pt x="4100" y="7226"/>
                    <a:pt x="4132" y="7156"/>
                    <a:pt x="4188" y="7107"/>
                  </a:cubicBezTo>
                  <a:cubicBezTo>
                    <a:pt x="4261" y="7030"/>
                    <a:pt x="4426" y="6911"/>
                    <a:pt x="4573" y="6893"/>
                  </a:cubicBezTo>
                  <a:lnTo>
                    <a:pt x="4646" y="6893"/>
                  </a:lnTo>
                  <a:cubicBezTo>
                    <a:pt x="4653" y="6893"/>
                    <a:pt x="4660" y="6897"/>
                    <a:pt x="4667" y="6900"/>
                  </a:cubicBezTo>
                  <a:lnTo>
                    <a:pt x="4681" y="6904"/>
                  </a:lnTo>
                  <a:cubicBezTo>
                    <a:pt x="4688" y="6904"/>
                    <a:pt x="4692" y="6907"/>
                    <a:pt x="4699" y="6911"/>
                  </a:cubicBezTo>
                  <a:cubicBezTo>
                    <a:pt x="4706" y="6911"/>
                    <a:pt x="4706" y="6911"/>
                    <a:pt x="4713" y="6914"/>
                  </a:cubicBezTo>
                  <a:lnTo>
                    <a:pt x="4751" y="6771"/>
                  </a:lnTo>
                  <a:cubicBezTo>
                    <a:pt x="4664" y="6715"/>
                    <a:pt x="4496" y="6585"/>
                    <a:pt x="4496" y="6403"/>
                  </a:cubicBezTo>
                  <a:cubicBezTo>
                    <a:pt x="4496" y="6351"/>
                    <a:pt x="4499" y="6305"/>
                    <a:pt x="4503" y="6256"/>
                  </a:cubicBezTo>
                  <a:cubicBezTo>
                    <a:pt x="4506" y="6186"/>
                    <a:pt x="4513" y="6095"/>
                    <a:pt x="4492" y="6071"/>
                  </a:cubicBezTo>
                  <a:cubicBezTo>
                    <a:pt x="4482" y="6064"/>
                    <a:pt x="4471" y="6064"/>
                    <a:pt x="4457" y="6064"/>
                  </a:cubicBezTo>
                  <a:cubicBezTo>
                    <a:pt x="4452" y="6064"/>
                    <a:pt x="4447" y="6064"/>
                    <a:pt x="4441" y="6064"/>
                  </a:cubicBezTo>
                  <a:cubicBezTo>
                    <a:pt x="4363" y="6064"/>
                    <a:pt x="4290" y="6017"/>
                    <a:pt x="4258" y="5944"/>
                  </a:cubicBezTo>
                  <a:cubicBezTo>
                    <a:pt x="4219" y="5853"/>
                    <a:pt x="4254" y="5738"/>
                    <a:pt x="4345" y="5647"/>
                  </a:cubicBezTo>
                  <a:cubicBezTo>
                    <a:pt x="4373" y="5619"/>
                    <a:pt x="4352" y="5559"/>
                    <a:pt x="4314" y="5479"/>
                  </a:cubicBezTo>
                  <a:cubicBezTo>
                    <a:pt x="4286" y="5409"/>
                    <a:pt x="4251" y="5339"/>
                    <a:pt x="4289" y="5279"/>
                  </a:cubicBezTo>
                  <a:cubicBezTo>
                    <a:pt x="4322" y="5244"/>
                    <a:pt x="4366" y="5223"/>
                    <a:pt x="4414" y="5223"/>
                  </a:cubicBezTo>
                  <a:cubicBezTo>
                    <a:pt x="4418" y="5223"/>
                    <a:pt x="4422" y="5223"/>
                    <a:pt x="4426" y="5223"/>
                  </a:cubicBezTo>
                  <a:cubicBezTo>
                    <a:pt x="4478" y="5223"/>
                    <a:pt x="4492" y="5206"/>
                    <a:pt x="4506" y="5069"/>
                  </a:cubicBezTo>
                  <a:cubicBezTo>
                    <a:pt x="4513" y="4975"/>
                    <a:pt x="4524" y="4845"/>
                    <a:pt x="4646" y="4821"/>
                  </a:cubicBezTo>
                  <a:cubicBezTo>
                    <a:pt x="4758" y="4796"/>
                    <a:pt x="4797" y="4723"/>
                    <a:pt x="4797" y="4548"/>
                  </a:cubicBezTo>
                  <a:cubicBezTo>
                    <a:pt x="4797" y="4345"/>
                    <a:pt x="5126" y="4240"/>
                    <a:pt x="5283" y="4191"/>
                  </a:cubicBezTo>
                  <a:lnTo>
                    <a:pt x="5308" y="4184"/>
                  </a:lnTo>
                  <a:cubicBezTo>
                    <a:pt x="5336" y="4135"/>
                    <a:pt x="5350" y="3903"/>
                    <a:pt x="5336" y="3672"/>
                  </a:cubicBezTo>
                  <a:lnTo>
                    <a:pt x="5336" y="2209"/>
                  </a:lnTo>
                  <a:lnTo>
                    <a:pt x="12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6" name="Google Shape;5096;p57"/>
            <p:cNvSpPr/>
            <p:nvPr/>
          </p:nvSpPr>
          <p:spPr>
            <a:xfrm>
              <a:off x="2163888" y="1986811"/>
              <a:ext cx="394" cy="149"/>
            </a:xfrm>
            <a:custGeom>
              <a:rect b="b" l="l" r="r" t="t"/>
              <a:pathLst>
                <a:path extrusionOk="0" h="11" w="29">
                  <a:moveTo>
                    <a:pt x="29" y="11"/>
                  </a:moveTo>
                  <a:cubicBezTo>
                    <a:pt x="18" y="11"/>
                    <a:pt x="8" y="7"/>
                    <a:pt x="1" y="0"/>
                  </a:cubicBezTo>
                  <a:lnTo>
                    <a:pt x="1" y="0"/>
                  </a:lnTo>
                  <a:cubicBezTo>
                    <a:pt x="8" y="7"/>
                    <a:pt x="18" y="11"/>
                    <a:pt x="29"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7" name="Google Shape;5097;p57"/>
            <p:cNvSpPr/>
            <p:nvPr/>
          </p:nvSpPr>
          <p:spPr>
            <a:xfrm>
              <a:off x="2163467" y="1986282"/>
              <a:ext cx="339" cy="489"/>
            </a:xfrm>
            <a:custGeom>
              <a:rect b="b" l="l" r="r" t="t"/>
              <a:pathLst>
                <a:path extrusionOk="0" h="36" w="25">
                  <a:moveTo>
                    <a:pt x="0" y="1"/>
                  </a:moveTo>
                  <a:cubicBezTo>
                    <a:pt x="4" y="9"/>
                    <a:pt x="8" y="16"/>
                    <a:pt x="13" y="22"/>
                  </a:cubicBezTo>
                  <a:lnTo>
                    <a:pt x="13" y="22"/>
                  </a:lnTo>
                  <a:cubicBezTo>
                    <a:pt x="12" y="21"/>
                    <a:pt x="11" y="20"/>
                    <a:pt x="11" y="18"/>
                  </a:cubicBezTo>
                  <a:lnTo>
                    <a:pt x="0" y="1"/>
                  </a:lnTo>
                  <a:close/>
                  <a:moveTo>
                    <a:pt x="13" y="22"/>
                  </a:moveTo>
                  <a:lnTo>
                    <a:pt x="13" y="22"/>
                  </a:lnTo>
                  <a:cubicBezTo>
                    <a:pt x="17" y="28"/>
                    <a:pt x="22" y="33"/>
                    <a:pt x="25" y="36"/>
                  </a:cubicBezTo>
                  <a:cubicBezTo>
                    <a:pt x="20" y="31"/>
                    <a:pt x="17" y="27"/>
                    <a:pt x="1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8" name="Google Shape;5098;p57"/>
            <p:cNvSpPr/>
            <p:nvPr/>
          </p:nvSpPr>
          <p:spPr>
            <a:xfrm>
              <a:off x="2212943" y="1959331"/>
              <a:ext cx="258" cy="109"/>
            </a:xfrm>
            <a:custGeom>
              <a:rect b="b" l="l" r="r" t="t"/>
              <a:pathLst>
                <a:path extrusionOk="0" h="8" w="19">
                  <a:moveTo>
                    <a:pt x="1" y="1"/>
                  </a:moveTo>
                  <a:cubicBezTo>
                    <a:pt x="4" y="4"/>
                    <a:pt x="11" y="4"/>
                    <a:pt x="18" y="8"/>
                  </a:cubicBezTo>
                  <a:cubicBezTo>
                    <a:pt x="11"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099" name="Google Shape;5099;p57"/>
            <p:cNvSpPr/>
            <p:nvPr/>
          </p:nvSpPr>
          <p:spPr>
            <a:xfrm>
              <a:off x="2212468" y="1959235"/>
              <a:ext cx="299" cy="68"/>
            </a:xfrm>
            <a:custGeom>
              <a:rect b="b" l="l" r="r" t="t"/>
              <a:pathLst>
                <a:path extrusionOk="0" h="5" w="22">
                  <a:moveTo>
                    <a:pt x="1" y="1"/>
                  </a:moveTo>
                  <a:cubicBezTo>
                    <a:pt x="8" y="1"/>
                    <a:pt x="15" y="4"/>
                    <a:pt x="22" y="4"/>
                  </a:cubicBezTo>
                  <a:cubicBezTo>
                    <a:pt x="15"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0" name="Google Shape;5100;p57"/>
            <p:cNvSpPr/>
            <p:nvPr/>
          </p:nvSpPr>
          <p:spPr>
            <a:xfrm>
              <a:off x="2206195" y="1959235"/>
              <a:ext cx="5295" cy="2865"/>
            </a:xfrm>
            <a:custGeom>
              <a:rect b="b" l="l" r="r" t="t"/>
              <a:pathLst>
                <a:path extrusionOk="0" h="211" w="390">
                  <a:moveTo>
                    <a:pt x="1" y="211"/>
                  </a:moveTo>
                  <a:cubicBezTo>
                    <a:pt x="78" y="137"/>
                    <a:pt x="242" y="18"/>
                    <a:pt x="389" y="1"/>
                  </a:cubicBezTo>
                  <a:cubicBezTo>
                    <a:pt x="242" y="18"/>
                    <a:pt x="78" y="137"/>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1" name="Google Shape;5101;p57"/>
            <p:cNvSpPr/>
            <p:nvPr/>
          </p:nvSpPr>
          <p:spPr>
            <a:xfrm>
              <a:off x="2211993" y="1959195"/>
              <a:ext cx="353" cy="14"/>
            </a:xfrm>
            <a:custGeom>
              <a:rect b="b" l="l" r="r" t="t"/>
              <a:pathLst>
                <a:path extrusionOk="0" h="1" w="26">
                  <a:moveTo>
                    <a:pt x="1" y="0"/>
                  </a:moveTo>
                  <a:cubicBezTo>
                    <a:pt x="8" y="0"/>
                    <a:pt x="15" y="0"/>
                    <a:pt x="25" y="0"/>
                  </a:cubicBezTo>
                  <a:cubicBezTo>
                    <a:pt x="15" y="0"/>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2" name="Google Shape;5102;p57"/>
            <p:cNvSpPr/>
            <p:nvPr/>
          </p:nvSpPr>
          <p:spPr>
            <a:xfrm>
              <a:off x="2211477" y="1959195"/>
              <a:ext cx="434" cy="54"/>
            </a:xfrm>
            <a:custGeom>
              <a:rect b="b" l="l" r="r" t="t"/>
              <a:pathLst>
                <a:path extrusionOk="0" h="4" w="32">
                  <a:moveTo>
                    <a:pt x="0" y="4"/>
                  </a:moveTo>
                  <a:cubicBezTo>
                    <a:pt x="11" y="0"/>
                    <a:pt x="21" y="0"/>
                    <a:pt x="32" y="4"/>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3" name="Google Shape;5103;p57"/>
            <p:cNvSpPr/>
            <p:nvPr/>
          </p:nvSpPr>
          <p:spPr>
            <a:xfrm>
              <a:off x="2154153" y="194416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4" name="Google Shape;5104;p57"/>
            <p:cNvSpPr/>
            <p:nvPr/>
          </p:nvSpPr>
          <p:spPr>
            <a:xfrm>
              <a:off x="2149536" y="1939752"/>
              <a:ext cx="1303" cy="1480"/>
            </a:xfrm>
            <a:custGeom>
              <a:rect b="b" l="l" r="r" t="t"/>
              <a:pathLst>
                <a:path extrusionOk="0" h="109" w="96">
                  <a:moveTo>
                    <a:pt x="1" y="0"/>
                  </a:moveTo>
                  <a:lnTo>
                    <a:pt x="1" y="4"/>
                  </a:lnTo>
                  <a:cubicBezTo>
                    <a:pt x="18" y="21"/>
                    <a:pt x="36" y="39"/>
                    <a:pt x="50" y="60"/>
                  </a:cubicBezTo>
                  <a:cubicBezTo>
                    <a:pt x="64" y="77"/>
                    <a:pt x="78" y="95"/>
                    <a:pt x="95" y="109"/>
                  </a:cubicBezTo>
                  <a:cubicBezTo>
                    <a:pt x="78" y="95"/>
                    <a:pt x="64" y="74"/>
                    <a:pt x="50" y="56"/>
                  </a:cubicBezTo>
                  <a:cubicBezTo>
                    <a:pt x="36" y="35"/>
                    <a:pt x="18"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5" name="Google Shape;5105;p57"/>
            <p:cNvSpPr/>
            <p:nvPr/>
          </p:nvSpPr>
          <p:spPr>
            <a:xfrm>
              <a:off x="2150826" y="1941218"/>
              <a:ext cx="2675" cy="2824"/>
            </a:xfrm>
            <a:custGeom>
              <a:rect b="b" l="l" r="r" t="t"/>
              <a:pathLst>
                <a:path extrusionOk="0" h="208" w="197">
                  <a:moveTo>
                    <a:pt x="0" y="1"/>
                  </a:moveTo>
                  <a:cubicBezTo>
                    <a:pt x="28" y="36"/>
                    <a:pt x="53" y="71"/>
                    <a:pt x="74" y="109"/>
                  </a:cubicBezTo>
                  <a:cubicBezTo>
                    <a:pt x="53" y="71"/>
                    <a:pt x="28" y="32"/>
                    <a:pt x="0" y="1"/>
                  </a:cubicBezTo>
                  <a:close/>
                  <a:moveTo>
                    <a:pt x="74" y="109"/>
                  </a:moveTo>
                  <a:cubicBezTo>
                    <a:pt x="76" y="114"/>
                    <a:pt x="78" y="118"/>
                    <a:pt x="80" y="121"/>
                  </a:cubicBezTo>
                  <a:lnTo>
                    <a:pt x="80" y="121"/>
                  </a:lnTo>
                  <a:cubicBezTo>
                    <a:pt x="78" y="118"/>
                    <a:pt x="76" y="114"/>
                    <a:pt x="74" y="109"/>
                  </a:cubicBezTo>
                  <a:close/>
                  <a:moveTo>
                    <a:pt x="80" y="121"/>
                  </a:moveTo>
                  <a:lnTo>
                    <a:pt x="80" y="121"/>
                  </a:lnTo>
                  <a:cubicBezTo>
                    <a:pt x="105" y="167"/>
                    <a:pt x="122" y="194"/>
                    <a:pt x="158" y="204"/>
                  </a:cubicBezTo>
                  <a:lnTo>
                    <a:pt x="186" y="207"/>
                  </a:lnTo>
                  <a:lnTo>
                    <a:pt x="196" y="207"/>
                  </a:lnTo>
                  <a:lnTo>
                    <a:pt x="175" y="204"/>
                  </a:lnTo>
                  <a:cubicBezTo>
                    <a:pt x="130" y="201"/>
                    <a:pt x="108" y="173"/>
                    <a:pt x="80"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6" name="Google Shape;5106;p57"/>
            <p:cNvSpPr/>
            <p:nvPr/>
          </p:nvSpPr>
          <p:spPr>
            <a:xfrm>
              <a:off x="2158905" y="1969785"/>
              <a:ext cx="1100" cy="68"/>
            </a:xfrm>
            <a:custGeom>
              <a:rect b="b" l="l" r="r" t="t"/>
              <a:pathLst>
                <a:path extrusionOk="0" h="5" w="81">
                  <a:moveTo>
                    <a:pt x="0" y="1"/>
                  </a:moveTo>
                  <a:cubicBezTo>
                    <a:pt x="21" y="4"/>
                    <a:pt x="49" y="4"/>
                    <a:pt x="81" y="4"/>
                  </a:cubicBezTo>
                  <a:cubicBezTo>
                    <a:pt x="49" y="4"/>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7" name="Google Shape;5107;p57"/>
            <p:cNvSpPr/>
            <p:nvPr/>
          </p:nvSpPr>
          <p:spPr>
            <a:xfrm>
              <a:off x="2161376" y="1981150"/>
              <a:ext cx="2105" cy="5146"/>
            </a:xfrm>
            <a:custGeom>
              <a:rect b="b" l="l" r="r" t="t"/>
              <a:pathLst>
                <a:path extrusionOk="0" h="379" w="155">
                  <a:moveTo>
                    <a:pt x="0" y="1"/>
                  </a:moveTo>
                  <a:cubicBezTo>
                    <a:pt x="15" y="54"/>
                    <a:pt x="32" y="108"/>
                    <a:pt x="53" y="161"/>
                  </a:cubicBezTo>
                  <a:lnTo>
                    <a:pt x="53" y="161"/>
                  </a:lnTo>
                  <a:cubicBezTo>
                    <a:pt x="33" y="108"/>
                    <a:pt x="16" y="54"/>
                    <a:pt x="0" y="1"/>
                  </a:cubicBezTo>
                  <a:close/>
                  <a:moveTo>
                    <a:pt x="53" y="161"/>
                  </a:moveTo>
                  <a:lnTo>
                    <a:pt x="53" y="161"/>
                  </a:lnTo>
                  <a:cubicBezTo>
                    <a:pt x="78" y="229"/>
                    <a:pt x="107" y="296"/>
                    <a:pt x="140" y="361"/>
                  </a:cubicBezTo>
                  <a:lnTo>
                    <a:pt x="154" y="379"/>
                  </a:lnTo>
                  <a:cubicBezTo>
                    <a:pt x="115" y="309"/>
                    <a:pt x="81" y="236"/>
                    <a:pt x="53" y="1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8" name="Google Shape;5108;p57"/>
            <p:cNvSpPr/>
            <p:nvPr/>
          </p:nvSpPr>
          <p:spPr>
            <a:xfrm>
              <a:off x="2163277" y="1985997"/>
              <a:ext cx="339" cy="543"/>
            </a:xfrm>
            <a:custGeom>
              <a:rect b="b" l="l" r="r" t="t"/>
              <a:pathLst>
                <a:path extrusionOk="0" h="40" w="25">
                  <a:moveTo>
                    <a:pt x="0" y="1"/>
                  </a:moveTo>
                  <a:cubicBezTo>
                    <a:pt x="5" y="10"/>
                    <a:pt x="12" y="18"/>
                    <a:pt x="17" y="27"/>
                  </a:cubicBezTo>
                  <a:lnTo>
                    <a:pt x="17" y="27"/>
                  </a:lnTo>
                  <a:lnTo>
                    <a:pt x="14" y="22"/>
                  </a:lnTo>
                  <a:lnTo>
                    <a:pt x="0" y="1"/>
                  </a:lnTo>
                  <a:close/>
                  <a:moveTo>
                    <a:pt x="17" y="27"/>
                  </a:moveTo>
                  <a:lnTo>
                    <a:pt x="25" y="39"/>
                  </a:lnTo>
                  <a:cubicBezTo>
                    <a:pt x="23" y="35"/>
                    <a:pt x="20" y="31"/>
                    <a:pt x="17" y="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09" name="Google Shape;5109;p57"/>
            <p:cNvSpPr/>
            <p:nvPr/>
          </p:nvSpPr>
          <p:spPr>
            <a:xfrm>
              <a:off x="2152917" y="1943974"/>
              <a:ext cx="584" cy="109"/>
            </a:xfrm>
            <a:custGeom>
              <a:rect b="b" l="l" r="r" t="t"/>
              <a:pathLst>
                <a:path extrusionOk="0" h="8" w="43">
                  <a:moveTo>
                    <a:pt x="0" y="1"/>
                  </a:moveTo>
                  <a:lnTo>
                    <a:pt x="0" y="1"/>
                  </a:lnTo>
                  <a:cubicBezTo>
                    <a:pt x="8" y="3"/>
                    <a:pt x="16" y="5"/>
                    <a:pt x="24" y="6"/>
                  </a:cubicBezTo>
                  <a:lnTo>
                    <a:pt x="24" y="6"/>
                  </a:lnTo>
                  <a:lnTo>
                    <a:pt x="0" y="1"/>
                  </a:lnTo>
                  <a:close/>
                  <a:moveTo>
                    <a:pt x="24" y="6"/>
                  </a:moveTo>
                  <a:lnTo>
                    <a:pt x="32" y="8"/>
                  </a:lnTo>
                  <a:lnTo>
                    <a:pt x="42" y="8"/>
                  </a:lnTo>
                  <a:cubicBezTo>
                    <a:pt x="36" y="8"/>
                    <a:pt x="30" y="7"/>
                    <a:pt x="24"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0" name="Google Shape;5110;p57"/>
            <p:cNvSpPr/>
            <p:nvPr/>
          </p:nvSpPr>
          <p:spPr>
            <a:xfrm>
              <a:off x="2160711" y="1877105"/>
              <a:ext cx="14" cy="149"/>
            </a:xfrm>
            <a:custGeom>
              <a:rect b="b" l="l" r="r" t="t"/>
              <a:pathLst>
                <a:path extrusionOk="0" h="11" w="1">
                  <a:moveTo>
                    <a:pt x="0" y="0"/>
                  </a:moveTo>
                  <a:lnTo>
                    <a:pt x="0" y="11"/>
                  </a:ln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1" name="Google Shape;5111;p57"/>
            <p:cNvSpPr/>
            <p:nvPr/>
          </p:nvSpPr>
          <p:spPr>
            <a:xfrm>
              <a:off x="2160656" y="1875680"/>
              <a:ext cx="14" cy="394"/>
            </a:xfrm>
            <a:custGeom>
              <a:rect b="b" l="l" r="r" t="t"/>
              <a:pathLst>
                <a:path extrusionOk="0" h="29" w="1">
                  <a:moveTo>
                    <a:pt x="1" y="0"/>
                  </a:moveTo>
                  <a:lnTo>
                    <a:pt x="1" y="28"/>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2" name="Google Shape;5112;p57"/>
            <p:cNvSpPr/>
            <p:nvPr/>
          </p:nvSpPr>
          <p:spPr>
            <a:xfrm>
              <a:off x="2160751" y="18774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3" name="Google Shape;5113;p57"/>
            <p:cNvSpPr/>
            <p:nvPr/>
          </p:nvSpPr>
          <p:spPr>
            <a:xfrm>
              <a:off x="2160656" y="1875055"/>
              <a:ext cx="14" cy="489"/>
            </a:xfrm>
            <a:custGeom>
              <a:rect b="b" l="l" r="r" t="t"/>
              <a:pathLst>
                <a:path extrusionOk="0" h="36" w="1">
                  <a:moveTo>
                    <a:pt x="1" y="1"/>
                  </a:moveTo>
                  <a:lnTo>
                    <a:pt x="1"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4" name="Google Shape;5114;p57"/>
            <p:cNvSpPr/>
            <p:nvPr/>
          </p:nvSpPr>
          <p:spPr>
            <a:xfrm>
              <a:off x="2160711" y="1876671"/>
              <a:ext cx="14" cy="258"/>
            </a:xfrm>
            <a:custGeom>
              <a:rect b="b" l="l" r="r" t="t"/>
              <a:pathLst>
                <a:path extrusionOk="0" h="19" w="1">
                  <a:moveTo>
                    <a:pt x="0" y="1"/>
                  </a:moveTo>
                  <a:lnTo>
                    <a:pt x="0" y="18"/>
                  </a:lnTo>
                  <a:cubicBezTo>
                    <a:pt x="0" y="11"/>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5" name="Google Shape;5115;p57"/>
            <p:cNvSpPr/>
            <p:nvPr/>
          </p:nvSpPr>
          <p:spPr>
            <a:xfrm>
              <a:off x="2149536" y="1937946"/>
              <a:ext cx="14" cy="815"/>
            </a:xfrm>
            <a:custGeom>
              <a:rect b="b" l="l" r="r" t="t"/>
              <a:pathLst>
                <a:path extrusionOk="0" h="60" w="1">
                  <a:moveTo>
                    <a:pt x="1" y="0"/>
                  </a:moveTo>
                  <a:lnTo>
                    <a:pt x="1" y="60"/>
                  </a:lnTo>
                  <a:cubicBezTo>
                    <a:pt x="1" y="39"/>
                    <a:pt x="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6" name="Google Shape;5116;p57"/>
            <p:cNvSpPr/>
            <p:nvPr/>
          </p:nvSpPr>
          <p:spPr>
            <a:xfrm>
              <a:off x="2149536" y="1938896"/>
              <a:ext cx="14" cy="869"/>
            </a:xfrm>
            <a:custGeom>
              <a:rect b="b" l="l" r="r" t="t"/>
              <a:pathLst>
                <a:path extrusionOk="0" h="64" w="1">
                  <a:moveTo>
                    <a:pt x="1" y="6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7" name="Google Shape;5117;p57"/>
            <p:cNvSpPr/>
            <p:nvPr/>
          </p:nvSpPr>
          <p:spPr>
            <a:xfrm>
              <a:off x="2160616" y="1874444"/>
              <a:ext cx="14" cy="584"/>
            </a:xfrm>
            <a:custGeom>
              <a:rect b="b" l="l" r="r" t="t"/>
              <a:pathLst>
                <a:path extrusionOk="0" h="43" w="1">
                  <a:moveTo>
                    <a:pt x="0" y="0"/>
                  </a:moveTo>
                  <a:lnTo>
                    <a:pt x="0"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8" name="Google Shape;5118;p57"/>
            <p:cNvSpPr/>
            <p:nvPr/>
          </p:nvSpPr>
          <p:spPr>
            <a:xfrm>
              <a:off x="2160711" y="1876195"/>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19" name="Google Shape;5119;p57"/>
            <p:cNvSpPr/>
            <p:nvPr/>
          </p:nvSpPr>
          <p:spPr>
            <a:xfrm>
              <a:off x="2160331" y="1868741"/>
              <a:ext cx="299" cy="5716"/>
            </a:xfrm>
            <a:custGeom>
              <a:rect b="b" l="l" r="r" t="t"/>
              <a:pathLst>
                <a:path extrusionOk="0" h="421" w="22">
                  <a:moveTo>
                    <a:pt x="0" y="1"/>
                  </a:moveTo>
                  <a:cubicBezTo>
                    <a:pt x="7" y="154"/>
                    <a:pt x="14" y="301"/>
                    <a:pt x="21" y="420"/>
                  </a:cubicBezTo>
                  <a:cubicBezTo>
                    <a:pt x="18" y="301"/>
                    <a:pt x="7" y="15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0" name="Google Shape;5120;p57"/>
            <p:cNvSpPr/>
            <p:nvPr/>
          </p:nvSpPr>
          <p:spPr>
            <a:xfrm>
              <a:off x="2149631" y="1932379"/>
              <a:ext cx="1344" cy="3910"/>
            </a:xfrm>
            <a:custGeom>
              <a:rect b="b" l="l" r="r" t="t"/>
              <a:pathLst>
                <a:path extrusionOk="0" h="288" w="99">
                  <a:moveTo>
                    <a:pt x="1" y="288"/>
                  </a:moveTo>
                  <a:cubicBezTo>
                    <a:pt x="4" y="253"/>
                    <a:pt x="15" y="221"/>
                    <a:pt x="32" y="190"/>
                  </a:cubicBezTo>
                  <a:cubicBezTo>
                    <a:pt x="64" y="130"/>
                    <a:pt x="85" y="67"/>
                    <a:pt x="99" y="1"/>
                  </a:cubicBezTo>
                  <a:cubicBezTo>
                    <a:pt x="85" y="67"/>
                    <a:pt x="64" y="130"/>
                    <a:pt x="32" y="190"/>
                  </a:cubicBezTo>
                  <a:cubicBezTo>
                    <a:pt x="15" y="221"/>
                    <a:pt x="4" y="253"/>
                    <a:pt x="1" y="2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1" name="Google Shape;5121;p57"/>
            <p:cNvSpPr/>
            <p:nvPr/>
          </p:nvSpPr>
          <p:spPr>
            <a:xfrm>
              <a:off x="2149536" y="193975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2" name="Google Shape;5122;p57"/>
            <p:cNvSpPr/>
            <p:nvPr/>
          </p:nvSpPr>
          <p:spPr>
            <a:xfrm>
              <a:off x="2229209" y="1797813"/>
              <a:ext cx="78193" cy="78641"/>
            </a:xfrm>
            <a:custGeom>
              <a:rect b="b" l="l" r="r" t="t"/>
              <a:pathLst>
                <a:path extrusionOk="0" h="5792" w="5759">
                  <a:moveTo>
                    <a:pt x="179" y="1"/>
                  </a:moveTo>
                  <a:lnTo>
                    <a:pt x="172" y="18"/>
                  </a:lnTo>
                  <a:lnTo>
                    <a:pt x="161" y="50"/>
                  </a:lnTo>
                  <a:cubicBezTo>
                    <a:pt x="112" y="169"/>
                    <a:pt x="109" y="295"/>
                    <a:pt x="140" y="417"/>
                  </a:cubicBezTo>
                  <a:cubicBezTo>
                    <a:pt x="165" y="515"/>
                    <a:pt x="186" y="620"/>
                    <a:pt x="81" y="747"/>
                  </a:cubicBezTo>
                  <a:cubicBezTo>
                    <a:pt x="0" y="845"/>
                    <a:pt x="14" y="946"/>
                    <a:pt x="53" y="1139"/>
                  </a:cubicBezTo>
                  <a:cubicBezTo>
                    <a:pt x="77" y="1261"/>
                    <a:pt x="91" y="1387"/>
                    <a:pt x="95" y="1513"/>
                  </a:cubicBezTo>
                  <a:lnTo>
                    <a:pt x="95" y="5662"/>
                  </a:lnTo>
                  <a:lnTo>
                    <a:pt x="3347" y="5662"/>
                  </a:lnTo>
                  <a:lnTo>
                    <a:pt x="3522" y="5543"/>
                  </a:lnTo>
                  <a:cubicBezTo>
                    <a:pt x="3551" y="5524"/>
                    <a:pt x="3581" y="5516"/>
                    <a:pt x="3612" y="5516"/>
                  </a:cubicBezTo>
                  <a:cubicBezTo>
                    <a:pt x="3707" y="5516"/>
                    <a:pt x="3801" y="5590"/>
                    <a:pt x="3844" y="5630"/>
                  </a:cubicBezTo>
                  <a:lnTo>
                    <a:pt x="4562" y="5630"/>
                  </a:lnTo>
                  <a:lnTo>
                    <a:pt x="4579" y="5655"/>
                  </a:lnTo>
                  <a:cubicBezTo>
                    <a:pt x="4579" y="5655"/>
                    <a:pt x="4695" y="5791"/>
                    <a:pt x="4821" y="5791"/>
                  </a:cubicBezTo>
                  <a:cubicBezTo>
                    <a:pt x="4842" y="5791"/>
                    <a:pt x="4849" y="5788"/>
                    <a:pt x="4877" y="5725"/>
                  </a:cubicBezTo>
                  <a:cubicBezTo>
                    <a:pt x="4901" y="5662"/>
                    <a:pt x="4943" y="5564"/>
                    <a:pt x="5080" y="5539"/>
                  </a:cubicBezTo>
                  <a:cubicBezTo>
                    <a:pt x="5101" y="5536"/>
                    <a:pt x="5122" y="5532"/>
                    <a:pt x="5143" y="5532"/>
                  </a:cubicBezTo>
                  <a:cubicBezTo>
                    <a:pt x="5230" y="5532"/>
                    <a:pt x="5265" y="5473"/>
                    <a:pt x="5307" y="5347"/>
                  </a:cubicBezTo>
                  <a:cubicBezTo>
                    <a:pt x="5342" y="5259"/>
                    <a:pt x="5381" y="5144"/>
                    <a:pt x="5500" y="5144"/>
                  </a:cubicBezTo>
                  <a:lnTo>
                    <a:pt x="5556" y="5144"/>
                  </a:lnTo>
                  <a:cubicBezTo>
                    <a:pt x="5563" y="5144"/>
                    <a:pt x="5569" y="5144"/>
                    <a:pt x="5575" y="5144"/>
                  </a:cubicBezTo>
                  <a:cubicBezTo>
                    <a:pt x="5617" y="5144"/>
                    <a:pt x="5627" y="5127"/>
                    <a:pt x="5713" y="5011"/>
                  </a:cubicBezTo>
                  <a:lnTo>
                    <a:pt x="5738" y="4976"/>
                  </a:lnTo>
                  <a:cubicBezTo>
                    <a:pt x="5731" y="4902"/>
                    <a:pt x="5731" y="4832"/>
                    <a:pt x="5741" y="4762"/>
                  </a:cubicBezTo>
                  <a:cubicBezTo>
                    <a:pt x="5759" y="4646"/>
                    <a:pt x="5731" y="4608"/>
                    <a:pt x="5668" y="4524"/>
                  </a:cubicBezTo>
                  <a:cubicBezTo>
                    <a:pt x="5591" y="4422"/>
                    <a:pt x="5531" y="4310"/>
                    <a:pt x="5493" y="4184"/>
                  </a:cubicBezTo>
                  <a:cubicBezTo>
                    <a:pt x="5440" y="4009"/>
                    <a:pt x="5300" y="3785"/>
                    <a:pt x="5174" y="3589"/>
                  </a:cubicBezTo>
                  <a:cubicBezTo>
                    <a:pt x="5038" y="3369"/>
                    <a:pt x="4919" y="3176"/>
                    <a:pt x="4908" y="3054"/>
                  </a:cubicBezTo>
                  <a:cubicBezTo>
                    <a:pt x="4905" y="2977"/>
                    <a:pt x="4852" y="2907"/>
                    <a:pt x="4796" y="2833"/>
                  </a:cubicBezTo>
                  <a:cubicBezTo>
                    <a:pt x="4726" y="2739"/>
                    <a:pt x="4646" y="2633"/>
                    <a:pt x="4649" y="2490"/>
                  </a:cubicBezTo>
                  <a:cubicBezTo>
                    <a:pt x="4656" y="2367"/>
                    <a:pt x="4614" y="2322"/>
                    <a:pt x="4513" y="2203"/>
                  </a:cubicBezTo>
                  <a:cubicBezTo>
                    <a:pt x="4432" y="2112"/>
                    <a:pt x="4359" y="2021"/>
                    <a:pt x="4292" y="1923"/>
                  </a:cubicBezTo>
                  <a:cubicBezTo>
                    <a:pt x="4061" y="1597"/>
                    <a:pt x="3966" y="1034"/>
                    <a:pt x="4015" y="887"/>
                  </a:cubicBezTo>
                  <a:cubicBezTo>
                    <a:pt x="4022" y="855"/>
                    <a:pt x="4043" y="831"/>
                    <a:pt x="4075" y="820"/>
                  </a:cubicBezTo>
                  <a:cubicBezTo>
                    <a:pt x="4084" y="817"/>
                    <a:pt x="4093" y="816"/>
                    <a:pt x="4102" y="816"/>
                  </a:cubicBezTo>
                  <a:cubicBezTo>
                    <a:pt x="4191" y="816"/>
                    <a:pt x="4266" y="964"/>
                    <a:pt x="4453" y="1412"/>
                  </a:cubicBezTo>
                  <a:cubicBezTo>
                    <a:pt x="4481" y="1471"/>
                    <a:pt x="4502" y="1524"/>
                    <a:pt x="4520" y="1559"/>
                  </a:cubicBezTo>
                  <a:cubicBezTo>
                    <a:pt x="4670" y="1895"/>
                    <a:pt x="4898" y="2241"/>
                    <a:pt x="5010" y="2241"/>
                  </a:cubicBezTo>
                  <a:cubicBezTo>
                    <a:pt x="5052" y="2241"/>
                    <a:pt x="5118" y="2077"/>
                    <a:pt x="5192" y="1751"/>
                  </a:cubicBezTo>
                  <a:cubicBezTo>
                    <a:pt x="5237" y="1559"/>
                    <a:pt x="5255" y="1496"/>
                    <a:pt x="5300" y="1471"/>
                  </a:cubicBezTo>
                  <a:lnTo>
                    <a:pt x="5314" y="1387"/>
                  </a:lnTo>
                  <a:lnTo>
                    <a:pt x="5314" y="1384"/>
                  </a:lnTo>
                  <a:lnTo>
                    <a:pt x="5349" y="1279"/>
                  </a:lnTo>
                  <a:lnTo>
                    <a:pt x="5367" y="1230"/>
                  </a:lnTo>
                  <a:lnTo>
                    <a:pt x="5384" y="1188"/>
                  </a:lnTo>
                  <a:lnTo>
                    <a:pt x="5045" y="354"/>
                  </a:lnTo>
                  <a:cubicBezTo>
                    <a:pt x="5018" y="381"/>
                    <a:pt x="4986" y="390"/>
                    <a:pt x="4948" y="390"/>
                  </a:cubicBezTo>
                  <a:cubicBezTo>
                    <a:pt x="4905" y="390"/>
                    <a:pt x="4854" y="378"/>
                    <a:pt x="4796" y="365"/>
                  </a:cubicBezTo>
                  <a:cubicBezTo>
                    <a:pt x="4722" y="346"/>
                    <a:pt x="4636" y="327"/>
                    <a:pt x="4550" y="327"/>
                  </a:cubicBezTo>
                  <a:cubicBezTo>
                    <a:pt x="4510" y="327"/>
                    <a:pt x="4471" y="331"/>
                    <a:pt x="4432" y="340"/>
                  </a:cubicBezTo>
                  <a:cubicBezTo>
                    <a:pt x="4370" y="357"/>
                    <a:pt x="4310" y="364"/>
                    <a:pt x="4253" y="364"/>
                  </a:cubicBezTo>
                  <a:cubicBezTo>
                    <a:pt x="4049" y="364"/>
                    <a:pt x="3873" y="275"/>
                    <a:pt x="3700" y="190"/>
                  </a:cubicBezTo>
                  <a:cubicBezTo>
                    <a:pt x="3648" y="164"/>
                    <a:pt x="3567" y="152"/>
                    <a:pt x="3471" y="152"/>
                  </a:cubicBezTo>
                  <a:cubicBezTo>
                    <a:pt x="3160" y="152"/>
                    <a:pt x="2702" y="269"/>
                    <a:pt x="2643" y="354"/>
                  </a:cubicBezTo>
                  <a:cubicBezTo>
                    <a:pt x="2571" y="462"/>
                    <a:pt x="2440" y="505"/>
                    <a:pt x="2296" y="505"/>
                  </a:cubicBezTo>
                  <a:cubicBezTo>
                    <a:pt x="2182" y="505"/>
                    <a:pt x="2060" y="478"/>
                    <a:pt x="1950" y="435"/>
                  </a:cubicBezTo>
                  <a:lnTo>
                    <a:pt x="1873" y="403"/>
                  </a:lnTo>
                  <a:cubicBezTo>
                    <a:pt x="1642" y="309"/>
                    <a:pt x="1355" y="190"/>
                    <a:pt x="966" y="155"/>
                  </a:cubicBezTo>
                  <a:cubicBezTo>
                    <a:pt x="494" y="113"/>
                    <a:pt x="280" y="53"/>
                    <a:pt x="1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3" name="Google Shape;5123;p57"/>
            <p:cNvSpPr/>
            <p:nvPr/>
          </p:nvSpPr>
          <p:spPr>
            <a:xfrm>
              <a:off x="2231531" y="1797813"/>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4" name="Google Shape;5124;p57"/>
            <p:cNvSpPr/>
            <p:nvPr/>
          </p:nvSpPr>
          <p:spPr>
            <a:xfrm>
              <a:off x="2115742" y="2027164"/>
              <a:ext cx="39035" cy="44263"/>
            </a:xfrm>
            <a:custGeom>
              <a:rect b="b" l="l" r="r" t="t"/>
              <a:pathLst>
                <a:path extrusionOk="0" h="3260" w="2875">
                  <a:moveTo>
                    <a:pt x="1446" y="0"/>
                  </a:moveTo>
                  <a:lnTo>
                    <a:pt x="1404" y="11"/>
                  </a:lnTo>
                  <a:lnTo>
                    <a:pt x="1404" y="25"/>
                  </a:lnTo>
                  <a:lnTo>
                    <a:pt x="1404" y="56"/>
                  </a:lnTo>
                  <a:lnTo>
                    <a:pt x="1404" y="95"/>
                  </a:lnTo>
                  <a:lnTo>
                    <a:pt x="1404" y="123"/>
                  </a:lnTo>
                  <a:lnTo>
                    <a:pt x="1404" y="161"/>
                  </a:lnTo>
                  <a:lnTo>
                    <a:pt x="1404" y="189"/>
                  </a:lnTo>
                  <a:lnTo>
                    <a:pt x="1404" y="228"/>
                  </a:lnTo>
                  <a:lnTo>
                    <a:pt x="1404" y="252"/>
                  </a:lnTo>
                  <a:lnTo>
                    <a:pt x="1404" y="287"/>
                  </a:lnTo>
                  <a:lnTo>
                    <a:pt x="1404" y="312"/>
                  </a:lnTo>
                  <a:lnTo>
                    <a:pt x="1404" y="347"/>
                  </a:lnTo>
                  <a:lnTo>
                    <a:pt x="1404" y="368"/>
                  </a:lnTo>
                  <a:lnTo>
                    <a:pt x="1404" y="403"/>
                  </a:lnTo>
                  <a:lnTo>
                    <a:pt x="1404" y="424"/>
                  </a:lnTo>
                  <a:lnTo>
                    <a:pt x="1404" y="452"/>
                  </a:lnTo>
                  <a:lnTo>
                    <a:pt x="1404" y="470"/>
                  </a:lnTo>
                  <a:lnTo>
                    <a:pt x="1404" y="498"/>
                  </a:lnTo>
                  <a:lnTo>
                    <a:pt x="1404" y="515"/>
                  </a:lnTo>
                  <a:lnTo>
                    <a:pt x="1404" y="540"/>
                  </a:lnTo>
                  <a:lnTo>
                    <a:pt x="1404" y="554"/>
                  </a:lnTo>
                  <a:lnTo>
                    <a:pt x="1404" y="578"/>
                  </a:lnTo>
                  <a:lnTo>
                    <a:pt x="1404" y="589"/>
                  </a:lnTo>
                  <a:lnTo>
                    <a:pt x="1404" y="610"/>
                  </a:lnTo>
                  <a:lnTo>
                    <a:pt x="1404" y="620"/>
                  </a:lnTo>
                  <a:lnTo>
                    <a:pt x="1404" y="638"/>
                  </a:lnTo>
                  <a:lnTo>
                    <a:pt x="1404" y="645"/>
                  </a:lnTo>
                  <a:lnTo>
                    <a:pt x="1404" y="655"/>
                  </a:lnTo>
                  <a:lnTo>
                    <a:pt x="1404" y="662"/>
                  </a:lnTo>
                  <a:lnTo>
                    <a:pt x="1404" y="669"/>
                  </a:lnTo>
                  <a:lnTo>
                    <a:pt x="1404" y="673"/>
                  </a:lnTo>
                  <a:lnTo>
                    <a:pt x="1404" y="680"/>
                  </a:lnTo>
                  <a:lnTo>
                    <a:pt x="1397" y="732"/>
                  </a:lnTo>
                  <a:lnTo>
                    <a:pt x="1345" y="736"/>
                  </a:lnTo>
                  <a:cubicBezTo>
                    <a:pt x="1320" y="736"/>
                    <a:pt x="732" y="771"/>
                    <a:pt x="596" y="771"/>
                  </a:cubicBezTo>
                  <a:lnTo>
                    <a:pt x="561" y="771"/>
                  </a:lnTo>
                  <a:cubicBezTo>
                    <a:pt x="543" y="771"/>
                    <a:pt x="512" y="774"/>
                    <a:pt x="470" y="781"/>
                  </a:cubicBezTo>
                  <a:lnTo>
                    <a:pt x="445" y="785"/>
                  </a:lnTo>
                  <a:lnTo>
                    <a:pt x="424" y="788"/>
                  </a:lnTo>
                  <a:lnTo>
                    <a:pt x="421" y="788"/>
                  </a:lnTo>
                  <a:lnTo>
                    <a:pt x="400" y="792"/>
                  </a:lnTo>
                  <a:lnTo>
                    <a:pt x="389" y="792"/>
                  </a:lnTo>
                  <a:cubicBezTo>
                    <a:pt x="365" y="823"/>
                    <a:pt x="340" y="851"/>
                    <a:pt x="316" y="879"/>
                  </a:cubicBezTo>
                  <a:cubicBezTo>
                    <a:pt x="337" y="900"/>
                    <a:pt x="361" y="921"/>
                    <a:pt x="386" y="939"/>
                  </a:cubicBezTo>
                  <a:cubicBezTo>
                    <a:pt x="445" y="988"/>
                    <a:pt x="505" y="1033"/>
                    <a:pt x="529" y="1096"/>
                  </a:cubicBezTo>
                  <a:cubicBezTo>
                    <a:pt x="540" y="1124"/>
                    <a:pt x="540" y="1152"/>
                    <a:pt x="526" y="1180"/>
                  </a:cubicBezTo>
                  <a:cubicBezTo>
                    <a:pt x="498" y="1233"/>
                    <a:pt x="435" y="1254"/>
                    <a:pt x="365" y="1271"/>
                  </a:cubicBezTo>
                  <a:cubicBezTo>
                    <a:pt x="309" y="1289"/>
                    <a:pt x="232" y="1313"/>
                    <a:pt x="235" y="1345"/>
                  </a:cubicBezTo>
                  <a:cubicBezTo>
                    <a:pt x="242" y="1481"/>
                    <a:pt x="162" y="1614"/>
                    <a:pt x="0" y="1737"/>
                  </a:cubicBezTo>
                  <a:cubicBezTo>
                    <a:pt x="11" y="1782"/>
                    <a:pt x="92" y="1880"/>
                    <a:pt x="137" y="1936"/>
                  </a:cubicBezTo>
                  <a:cubicBezTo>
                    <a:pt x="225" y="2041"/>
                    <a:pt x="277" y="2111"/>
                    <a:pt x="281" y="2174"/>
                  </a:cubicBezTo>
                  <a:cubicBezTo>
                    <a:pt x="288" y="2255"/>
                    <a:pt x="361" y="2342"/>
                    <a:pt x="659" y="2633"/>
                  </a:cubicBezTo>
                  <a:cubicBezTo>
                    <a:pt x="753" y="2721"/>
                    <a:pt x="834" y="2826"/>
                    <a:pt x="890" y="2945"/>
                  </a:cubicBezTo>
                  <a:cubicBezTo>
                    <a:pt x="949" y="3067"/>
                    <a:pt x="1037" y="3172"/>
                    <a:pt x="1142" y="3260"/>
                  </a:cubicBezTo>
                  <a:lnTo>
                    <a:pt x="1156" y="3246"/>
                  </a:lnTo>
                  <a:lnTo>
                    <a:pt x="1166" y="3235"/>
                  </a:lnTo>
                  <a:cubicBezTo>
                    <a:pt x="1177" y="3225"/>
                    <a:pt x="1184" y="3218"/>
                    <a:pt x="1194" y="3211"/>
                  </a:cubicBezTo>
                  <a:lnTo>
                    <a:pt x="1201" y="3204"/>
                  </a:lnTo>
                  <a:cubicBezTo>
                    <a:pt x="1212" y="3197"/>
                    <a:pt x="1222" y="3186"/>
                    <a:pt x="1236" y="3179"/>
                  </a:cubicBezTo>
                  <a:lnTo>
                    <a:pt x="1247" y="3176"/>
                  </a:lnTo>
                  <a:cubicBezTo>
                    <a:pt x="1254" y="3169"/>
                    <a:pt x="1264" y="3165"/>
                    <a:pt x="1275" y="3162"/>
                  </a:cubicBezTo>
                  <a:lnTo>
                    <a:pt x="1289" y="3155"/>
                  </a:lnTo>
                  <a:lnTo>
                    <a:pt x="1313" y="3144"/>
                  </a:lnTo>
                  <a:lnTo>
                    <a:pt x="1327" y="3141"/>
                  </a:lnTo>
                  <a:cubicBezTo>
                    <a:pt x="1338" y="3141"/>
                    <a:pt x="1348" y="3137"/>
                    <a:pt x="1359" y="3137"/>
                  </a:cubicBezTo>
                  <a:lnTo>
                    <a:pt x="1373" y="3137"/>
                  </a:lnTo>
                  <a:cubicBezTo>
                    <a:pt x="1387" y="3134"/>
                    <a:pt x="1401" y="3134"/>
                    <a:pt x="1415" y="3134"/>
                  </a:cubicBezTo>
                  <a:cubicBezTo>
                    <a:pt x="1502" y="3134"/>
                    <a:pt x="1516" y="3113"/>
                    <a:pt x="1520" y="3113"/>
                  </a:cubicBezTo>
                  <a:cubicBezTo>
                    <a:pt x="1537" y="3081"/>
                    <a:pt x="1492" y="2966"/>
                    <a:pt x="1457" y="2871"/>
                  </a:cubicBezTo>
                  <a:cubicBezTo>
                    <a:pt x="1443" y="2843"/>
                    <a:pt x="1432" y="2812"/>
                    <a:pt x="1422" y="2784"/>
                  </a:cubicBezTo>
                  <a:cubicBezTo>
                    <a:pt x="1383" y="2686"/>
                    <a:pt x="1387" y="2609"/>
                    <a:pt x="1425" y="2549"/>
                  </a:cubicBezTo>
                  <a:cubicBezTo>
                    <a:pt x="1484" y="2470"/>
                    <a:pt x="1602" y="2457"/>
                    <a:pt x="1711" y="2457"/>
                  </a:cubicBezTo>
                  <a:cubicBezTo>
                    <a:pt x="1732" y="2457"/>
                    <a:pt x="1752" y="2457"/>
                    <a:pt x="1772" y="2458"/>
                  </a:cubicBezTo>
                  <a:lnTo>
                    <a:pt x="1821" y="2458"/>
                  </a:lnTo>
                  <a:cubicBezTo>
                    <a:pt x="1852" y="2458"/>
                    <a:pt x="1863" y="2434"/>
                    <a:pt x="1891" y="2342"/>
                  </a:cubicBezTo>
                  <a:cubicBezTo>
                    <a:pt x="1912" y="2265"/>
                    <a:pt x="1943" y="2153"/>
                    <a:pt x="2059" y="2153"/>
                  </a:cubicBezTo>
                  <a:cubicBezTo>
                    <a:pt x="2164" y="2153"/>
                    <a:pt x="2217" y="2265"/>
                    <a:pt x="2266" y="2363"/>
                  </a:cubicBezTo>
                  <a:cubicBezTo>
                    <a:pt x="2283" y="2405"/>
                    <a:pt x="2325" y="2490"/>
                    <a:pt x="2346" y="2493"/>
                  </a:cubicBezTo>
                  <a:cubicBezTo>
                    <a:pt x="2365" y="2489"/>
                    <a:pt x="2385" y="2488"/>
                    <a:pt x="2404" y="2488"/>
                  </a:cubicBezTo>
                  <a:cubicBezTo>
                    <a:pt x="2460" y="2488"/>
                    <a:pt x="2518" y="2502"/>
                    <a:pt x="2570" y="2528"/>
                  </a:cubicBezTo>
                  <a:cubicBezTo>
                    <a:pt x="2614" y="2550"/>
                    <a:pt x="2661" y="2563"/>
                    <a:pt x="2711" y="2563"/>
                  </a:cubicBezTo>
                  <a:cubicBezTo>
                    <a:pt x="2726" y="2563"/>
                    <a:pt x="2741" y="2562"/>
                    <a:pt x="2756" y="2560"/>
                  </a:cubicBezTo>
                  <a:cubicBezTo>
                    <a:pt x="2871" y="2539"/>
                    <a:pt x="2871" y="2188"/>
                    <a:pt x="2871" y="1982"/>
                  </a:cubicBezTo>
                  <a:lnTo>
                    <a:pt x="2871" y="1866"/>
                  </a:lnTo>
                  <a:cubicBezTo>
                    <a:pt x="2875" y="1646"/>
                    <a:pt x="2871" y="1527"/>
                    <a:pt x="2766" y="1464"/>
                  </a:cubicBezTo>
                  <a:cubicBezTo>
                    <a:pt x="2647" y="1394"/>
                    <a:pt x="2525" y="1250"/>
                    <a:pt x="2532" y="1107"/>
                  </a:cubicBezTo>
                  <a:cubicBezTo>
                    <a:pt x="2535" y="1019"/>
                    <a:pt x="2588" y="942"/>
                    <a:pt x="2668" y="911"/>
                  </a:cubicBezTo>
                  <a:cubicBezTo>
                    <a:pt x="2749" y="869"/>
                    <a:pt x="2801" y="809"/>
                    <a:pt x="2808" y="743"/>
                  </a:cubicBezTo>
                  <a:cubicBezTo>
                    <a:pt x="2812" y="680"/>
                    <a:pt x="2780" y="617"/>
                    <a:pt x="2724" y="582"/>
                  </a:cubicBezTo>
                  <a:cubicBezTo>
                    <a:pt x="2702" y="563"/>
                    <a:pt x="2672" y="556"/>
                    <a:pt x="2637" y="556"/>
                  </a:cubicBezTo>
                  <a:cubicBezTo>
                    <a:pt x="2571" y="556"/>
                    <a:pt x="2489" y="581"/>
                    <a:pt x="2423" y="599"/>
                  </a:cubicBezTo>
                  <a:cubicBezTo>
                    <a:pt x="2363" y="618"/>
                    <a:pt x="2312" y="634"/>
                    <a:pt x="2269" y="634"/>
                  </a:cubicBezTo>
                  <a:cubicBezTo>
                    <a:pt x="2242" y="634"/>
                    <a:pt x="2219" y="628"/>
                    <a:pt x="2199" y="613"/>
                  </a:cubicBezTo>
                  <a:cubicBezTo>
                    <a:pt x="2171" y="592"/>
                    <a:pt x="2157" y="561"/>
                    <a:pt x="2161" y="529"/>
                  </a:cubicBezTo>
                  <a:lnTo>
                    <a:pt x="2161" y="512"/>
                  </a:lnTo>
                  <a:lnTo>
                    <a:pt x="2161" y="505"/>
                  </a:lnTo>
                  <a:lnTo>
                    <a:pt x="2161" y="491"/>
                  </a:lnTo>
                  <a:lnTo>
                    <a:pt x="2161" y="484"/>
                  </a:lnTo>
                  <a:lnTo>
                    <a:pt x="2161" y="470"/>
                  </a:lnTo>
                  <a:lnTo>
                    <a:pt x="2161" y="459"/>
                  </a:lnTo>
                  <a:lnTo>
                    <a:pt x="2161" y="442"/>
                  </a:lnTo>
                  <a:lnTo>
                    <a:pt x="2161" y="431"/>
                  </a:lnTo>
                  <a:lnTo>
                    <a:pt x="2161" y="410"/>
                  </a:lnTo>
                  <a:lnTo>
                    <a:pt x="2161" y="400"/>
                  </a:lnTo>
                  <a:lnTo>
                    <a:pt x="2161" y="375"/>
                  </a:lnTo>
                  <a:lnTo>
                    <a:pt x="2161" y="365"/>
                  </a:lnTo>
                  <a:lnTo>
                    <a:pt x="2161" y="340"/>
                  </a:lnTo>
                  <a:lnTo>
                    <a:pt x="2161" y="333"/>
                  </a:lnTo>
                  <a:cubicBezTo>
                    <a:pt x="2168" y="280"/>
                    <a:pt x="2171" y="228"/>
                    <a:pt x="2178" y="172"/>
                  </a:cubicBezTo>
                  <a:lnTo>
                    <a:pt x="2178" y="165"/>
                  </a:lnTo>
                  <a:lnTo>
                    <a:pt x="2185" y="130"/>
                  </a:lnTo>
                  <a:lnTo>
                    <a:pt x="2185" y="123"/>
                  </a:lnTo>
                  <a:lnTo>
                    <a:pt x="2189" y="88"/>
                  </a:lnTo>
                  <a:lnTo>
                    <a:pt x="2189" y="77"/>
                  </a:lnTo>
                  <a:lnTo>
                    <a:pt x="2192" y="46"/>
                  </a:lnTo>
                  <a:lnTo>
                    <a:pt x="2192" y="35"/>
                  </a:lnTo>
                  <a:lnTo>
                    <a:pt x="2192" y="28"/>
                  </a:lnTo>
                  <a:cubicBezTo>
                    <a:pt x="1856" y="21"/>
                    <a:pt x="1534" y="4"/>
                    <a:pt x="1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5" name="Google Shape;5125;p57"/>
            <p:cNvSpPr/>
            <p:nvPr/>
          </p:nvSpPr>
          <p:spPr>
            <a:xfrm>
              <a:off x="2135375" y="2027164"/>
              <a:ext cx="9952" cy="434"/>
            </a:xfrm>
            <a:custGeom>
              <a:rect b="b" l="l" r="r" t="t"/>
              <a:pathLst>
                <a:path extrusionOk="0" h="32" w="733">
                  <a:moveTo>
                    <a:pt x="0" y="0"/>
                  </a:moveTo>
                  <a:cubicBezTo>
                    <a:pt x="63" y="4"/>
                    <a:pt x="399" y="21"/>
                    <a:pt x="732" y="32"/>
                  </a:cubicBezTo>
                  <a:cubicBezTo>
                    <a:pt x="410" y="21"/>
                    <a:pt x="8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6" name="Google Shape;5126;p57"/>
            <p:cNvSpPr/>
            <p:nvPr/>
          </p:nvSpPr>
          <p:spPr>
            <a:xfrm>
              <a:off x="2119218" y="2027924"/>
              <a:ext cx="13605" cy="8147"/>
            </a:xfrm>
            <a:custGeom>
              <a:rect b="b" l="l" r="r" t="t"/>
              <a:pathLst>
                <a:path extrusionOk="0" h="600" w="1002">
                  <a:moveTo>
                    <a:pt x="1001" y="0"/>
                  </a:moveTo>
                  <a:lnTo>
                    <a:pt x="945" y="18"/>
                  </a:lnTo>
                  <a:lnTo>
                    <a:pt x="945" y="18"/>
                  </a:lnTo>
                  <a:lnTo>
                    <a:pt x="956" y="11"/>
                  </a:lnTo>
                  <a:lnTo>
                    <a:pt x="287" y="11"/>
                  </a:lnTo>
                  <a:cubicBezTo>
                    <a:pt x="305" y="70"/>
                    <a:pt x="301" y="133"/>
                    <a:pt x="284" y="189"/>
                  </a:cubicBezTo>
                  <a:cubicBezTo>
                    <a:pt x="252" y="280"/>
                    <a:pt x="175" y="351"/>
                    <a:pt x="84" y="379"/>
                  </a:cubicBezTo>
                  <a:cubicBezTo>
                    <a:pt x="18" y="403"/>
                    <a:pt x="0" y="438"/>
                    <a:pt x="4" y="452"/>
                  </a:cubicBezTo>
                  <a:cubicBezTo>
                    <a:pt x="4" y="466"/>
                    <a:pt x="21" y="470"/>
                    <a:pt x="42" y="470"/>
                  </a:cubicBezTo>
                  <a:cubicBezTo>
                    <a:pt x="88" y="470"/>
                    <a:pt x="130" y="494"/>
                    <a:pt x="151" y="533"/>
                  </a:cubicBezTo>
                  <a:cubicBezTo>
                    <a:pt x="161" y="554"/>
                    <a:pt x="165" y="575"/>
                    <a:pt x="161" y="599"/>
                  </a:cubicBezTo>
                  <a:lnTo>
                    <a:pt x="168" y="599"/>
                  </a:lnTo>
                  <a:lnTo>
                    <a:pt x="196" y="592"/>
                  </a:lnTo>
                  <a:lnTo>
                    <a:pt x="200" y="592"/>
                  </a:lnTo>
                  <a:lnTo>
                    <a:pt x="224" y="589"/>
                  </a:lnTo>
                  <a:lnTo>
                    <a:pt x="312" y="589"/>
                  </a:lnTo>
                  <a:cubicBezTo>
                    <a:pt x="417" y="589"/>
                    <a:pt x="844" y="564"/>
                    <a:pt x="994" y="557"/>
                  </a:cubicBezTo>
                  <a:lnTo>
                    <a:pt x="998" y="536"/>
                  </a:lnTo>
                  <a:lnTo>
                    <a:pt x="1001" y="515"/>
                  </a:lnTo>
                  <a:lnTo>
                    <a:pt x="1001" y="512"/>
                  </a:lnTo>
                  <a:lnTo>
                    <a:pt x="1001" y="487"/>
                  </a:lnTo>
                  <a:lnTo>
                    <a:pt x="1001" y="480"/>
                  </a:lnTo>
                  <a:lnTo>
                    <a:pt x="1001" y="459"/>
                  </a:lnTo>
                  <a:lnTo>
                    <a:pt x="1001" y="452"/>
                  </a:lnTo>
                  <a:lnTo>
                    <a:pt x="1001" y="428"/>
                  </a:lnTo>
                  <a:lnTo>
                    <a:pt x="1001" y="417"/>
                  </a:lnTo>
                  <a:lnTo>
                    <a:pt x="1001" y="396"/>
                  </a:lnTo>
                  <a:lnTo>
                    <a:pt x="1001" y="382"/>
                  </a:lnTo>
                  <a:lnTo>
                    <a:pt x="1001" y="358"/>
                  </a:lnTo>
                  <a:lnTo>
                    <a:pt x="1001" y="344"/>
                  </a:lnTo>
                  <a:lnTo>
                    <a:pt x="1001" y="319"/>
                  </a:lnTo>
                  <a:lnTo>
                    <a:pt x="1001" y="305"/>
                  </a:lnTo>
                  <a:lnTo>
                    <a:pt x="1001" y="280"/>
                  </a:lnTo>
                  <a:lnTo>
                    <a:pt x="1001" y="263"/>
                  </a:lnTo>
                  <a:lnTo>
                    <a:pt x="1001" y="224"/>
                  </a:lnTo>
                  <a:lnTo>
                    <a:pt x="1001" y="203"/>
                  </a:lnTo>
                  <a:lnTo>
                    <a:pt x="1001" y="179"/>
                  </a:lnTo>
                  <a:lnTo>
                    <a:pt x="1001" y="154"/>
                  </a:lnTo>
                  <a:lnTo>
                    <a:pt x="1001" y="133"/>
                  </a:lnTo>
                  <a:lnTo>
                    <a:pt x="1001" y="109"/>
                  </a:lnTo>
                  <a:lnTo>
                    <a:pt x="1001" y="88"/>
                  </a:lnTo>
                  <a:lnTo>
                    <a:pt x="1001" y="60"/>
                  </a:lnTo>
                  <a:lnTo>
                    <a:pt x="1001" y="39"/>
                  </a:lnTo>
                  <a:lnTo>
                    <a:pt x="1001" y="11"/>
                  </a:lnTo>
                  <a:lnTo>
                    <a:pt x="100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7" name="Google Shape;5127;p57"/>
            <p:cNvSpPr/>
            <p:nvPr/>
          </p:nvSpPr>
          <p:spPr>
            <a:xfrm>
              <a:off x="2132184" y="2028019"/>
              <a:ext cx="163" cy="54"/>
            </a:xfrm>
            <a:custGeom>
              <a:rect b="b" l="l" r="r" t="t"/>
              <a:pathLst>
                <a:path extrusionOk="0" h="4" w="12">
                  <a:moveTo>
                    <a:pt x="11"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8" name="Google Shape;5128;p57"/>
            <p:cNvSpPr/>
            <p:nvPr/>
          </p:nvSpPr>
          <p:spPr>
            <a:xfrm>
              <a:off x="2133040" y="2031576"/>
              <a:ext cx="14" cy="394"/>
            </a:xfrm>
            <a:custGeom>
              <a:rect b="b" l="l" r="r" t="t"/>
              <a:pathLst>
                <a:path extrusionOk="0" h="29" w="1">
                  <a:moveTo>
                    <a:pt x="1" y="1"/>
                  </a:moveTo>
                  <a:lnTo>
                    <a:pt x="1" y="29"/>
                  </a:ln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29" name="Google Shape;5129;p57"/>
            <p:cNvSpPr/>
            <p:nvPr/>
          </p:nvSpPr>
          <p:spPr>
            <a:xfrm>
              <a:off x="2133040" y="2027870"/>
              <a:ext cx="14" cy="163"/>
            </a:xfrm>
            <a:custGeom>
              <a:rect b="b" l="l" r="r" t="t"/>
              <a:pathLst>
                <a:path extrusionOk="0" h="12" w="1">
                  <a:moveTo>
                    <a:pt x="1" y="1"/>
                  </a:moveTo>
                  <a:lnTo>
                    <a:pt x="1" y="1"/>
                  </a:ln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0" name="Google Shape;5130;p57"/>
            <p:cNvSpPr/>
            <p:nvPr/>
          </p:nvSpPr>
          <p:spPr>
            <a:xfrm>
              <a:off x="2133094" y="2030246"/>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1" name="Google Shape;5131;p57"/>
            <p:cNvSpPr/>
            <p:nvPr/>
          </p:nvSpPr>
          <p:spPr>
            <a:xfrm>
              <a:off x="2133094" y="2028345"/>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2" name="Google Shape;5132;p57"/>
            <p:cNvSpPr/>
            <p:nvPr/>
          </p:nvSpPr>
          <p:spPr>
            <a:xfrm>
              <a:off x="2133094" y="2029010"/>
              <a:ext cx="14" cy="258"/>
            </a:xfrm>
            <a:custGeom>
              <a:rect b="b" l="l" r="r" t="t"/>
              <a:pathLst>
                <a:path extrusionOk="0" h="19" w="1">
                  <a:moveTo>
                    <a:pt x="0"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3" name="Google Shape;5133;p57"/>
            <p:cNvSpPr/>
            <p:nvPr/>
          </p:nvSpPr>
          <p:spPr>
            <a:xfrm>
              <a:off x="2133094" y="2030816"/>
              <a:ext cx="14" cy="584"/>
            </a:xfrm>
            <a:custGeom>
              <a:rect b="b" l="l" r="r" t="t"/>
              <a:pathLst>
                <a:path extrusionOk="0" h="43" w="1">
                  <a:moveTo>
                    <a:pt x="0" y="1"/>
                  </a:moveTo>
                  <a:lnTo>
                    <a:pt x="0" y="43"/>
                  </a:lnTo>
                  <a:cubicBezTo>
                    <a:pt x="0" y="29"/>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4" name="Google Shape;5134;p57"/>
            <p:cNvSpPr/>
            <p:nvPr/>
          </p:nvSpPr>
          <p:spPr>
            <a:xfrm>
              <a:off x="2133094" y="2029635"/>
              <a:ext cx="14" cy="299"/>
            </a:xfrm>
            <a:custGeom>
              <a:rect b="b" l="l" r="r" t="t"/>
              <a:pathLst>
                <a:path extrusionOk="0" h="22" w="1">
                  <a:moveTo>
                    <a:pt x="0" y="0"/>
                  </a:moveTo>
                  <a:lnTo>
                    <a:pt x="0" y="21"/>
                  </a:ln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5" name="Google Shape;5135;p57"/>
            <p:cNvSpPr/>
            <p:nvPr/>
          </p:nvSpPr>
          <p:spPr>
            <a:xfrm>
              <a:off x="2133040" y="2032160"/>
              <a:ext cx="14" cy="339"/>
            </a:xfrm>
            <a:custGeom>
              <a:rect b="b" l="l" r="r" t="t"/>
              <a:pathLst>
                <a:path extrusionOk="0" h="25" w="1">
                  <a:moveTo>
                    <a:pt x="1" y="0"/>
                  </a:moveTo>
                  <a:lnTo>
                    <a:pt x="1" y="25"/>
                  </a:ln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6" name="Google Shape;5136;p57"/>
            <p:cNvSpPr/>
            <p:nvPr/>
          </p:nvSpPr>
          <p:spPr>
            <a:xfrm>
              <a:off x="2132809" y="2034767"/>
              <a:ext cx="54" cy="353"/>
            </a:xfrm>
            <a:custGeom>
              <a:rect b="b" l="l" r="r" t="t"/>
              <a:pathLst>
                <a:path extrusionOk="0" h="26" w="4">
                  <a:moveTo>
                    <a:pt x="4"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7" name="Google Shape;5137;p57"/>
            <p:cNvSpPr/>
            <p:nvPr/>
          </p:nvSpPr>
          <p:spPr>
            <a:xfrm>
              <a:off x="2132809" y="2035107"/>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8" name="Google Shape;5138;p57"/>
            <p:cNvSpPr/>
            <p:nvPr/>
          </p:nvSpPr>
          <p:spPr>
            <a:xfrm>
              <a:off x="2122680" y="2035867"/>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39" name="Google Shape;5139;p57"/>
            <p:cNvSpPr/>
            <p:nvPr/>
          </p:nvSpPr>
          <p:spPr>
            <a:xfrm>
              <a:off x="2132904" y="203444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0" name="Google Shape;5140;p57"/>
            <p:cNvSpPr/>
            <p:nvPr/>
          </p:nvSpPr>
          <p:spPr>
            <a:xfrm>
              <a:off x="2132904" y="2034061"/>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1" name="Google Shape;5141;p57"/>
            <p:cNvSpPr/>
            <p:nvPr/>
          </p:nvSpPr>
          <p:spPr>
            <a:xfrm>
              <a:off x="2123400"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2" name="Google Shape;5142;p57"/>
            <p:cNvSpPr/>
            <p:nvPr/>
          </p:nvSpPr>
          <p:spPr>
            <a:xfrm>
              <a:off x="2123495" y="203581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3" name="Google Shape;5143;p57"/>
            <p:cNvSpPr/>
            <p:nvPr/>
          </p:nvSpPr>
          <p:spPr>
            <a:xfrm>
              <a:off x="2122925" y="2035813"/>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4" name="Google Shape;5144;p57"/>
            <p:cNvSpPr/>
            <p:nvPr/>
          </p:nvSpPr>
          <p:spPr>
            <a:xfrm>
              <a:off x="2123115" y="203581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5" name="Google Shape;5145;p57"/>
            <p:cNvSpPr/>
            <p:nvPr/>
          </p:nvSpPr>
          <p:spPr>
            <a:xfrm>
              <a:off x="2132999" y="2032676"/>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6" name="Google Shape;5146;p57"/>
            <p:cNvSpPr/>
            <p:nvPr/>
          </p:nvSpPr>
          <p:spPr>
            <a:xfrm>
              <a:off x="2121974" y="2035908"/>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7" name="Google Shape;5147;p57"/>
            <p:cNvSpPr/>
            <p:nvPr/>
          </p:nvSpPr>
          <p:spPr>
            <a:xfrm>
              <a:off x="2132945" y="2033627"/>
              <a:ext cx="14" cy="299"/>
            </a:xfrm>
            <a:custGeom>
              <a:rect b="b" l="l" r="r" t="t"/>
              <a:pathLst>
                <a:path extrusionOk="0" h="22" w="1">
                  <a:moveTo>
                    <a:pt x="1"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8" name="Google Shape;5148;p57"/>
            <p:cNvSpPr/>
            <p:nvPr/>
          </p:nvSpPr>
          <p:spPr>
            <a:xfrm>
              <a:off x="2121499" y="2035962"/>
              <a:ext cx="394" cy="54"/>
            </a:xfrm>
            <a:custGeom>
              <a:rect b="b" l="l" r="r" t="t"/>
              <a:pathLst>
                <a:path extrusionOk="0" h="4" w="29">
                  <a:moveTo>
                    <a:pt x="2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49" name="Google Shape;5149;p57"/>
            <p:cNvSpPr/>
            <p:nvPr/>
          </p:nvSpPr>
          <p:spPr>
            <a:xfrm>
              <a:off x="2132945" y="2033151"/>
              <a:ext cx="68" cy="353"/>
            </a:xfrm>
            <a:custGeom>
              <a:rect b="b" l="l" r="r" t="t"/>
              <a:pathLst>
                <a:path extrusionOk="0" h="26" w="5">
                  <a:moveTo>
                    <a:pt x="4" y="1"/>
                  </a:moveTo>
                  <a:cubicBezTo>
                    <a:pt x="4" y="8"/>
                    <a:pt x="1" y="18"/>
                    <a:pt x="4" y="25"/>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0" name="Google Shape;5150;p57"/>
            <p:cNvSpPr/>
            <p:nvPr/>
          </p:nvSpPr>
          <p:spPr>
            <a:xfrm>
              <a:off x="2122354" y="2035867"/>
              <a:ext cx="299" cy="54"/>
            </a:xfrm>
            <a:custGeom>
              <a:rect b="b" l="l" r="r" t="t"/>
              <a:pathLst>
                <a:path extrusionOk="0" h="4" w="22">
                  <a:moveTo>
                    <a:pt x="2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1" name="Google Shape;5151;p57"/>
            <p:cNvSpPr/>
            <p:nvPr/>
          </p:nvSpPr>
          <p:spPr>
            <a:xfrm>
              <a:off x="2132279" y="2016560"/>
              <a:ext cx="49884" cy="63380"/>
            </a:xfrm>
            <a:custGeom>
              <a:rect b="b" l="l" r="r" t="t"/>
              <a:pathLst>
                <a:path extrusionOk="0" h="4668" w="3674">
                  <a:moveTo>
                    <a:pt x="3260" y="1"/>
                  </a:moveTo>
                  <a:lnTo>
                    <a:pt x="3036" y="71"/>
                  </a:lnTo>
                  <a:lnTo>
                    <a:pt x="2784" y="127"/>
                  </a:lnTo>
                  <a:cubicBezTo>
                    <a:pt x="2791" y="267"/>
                    <a:pt x="2749" y="407"/>
                    <a:pt x="2665" y="519"/>
                  </a:cubicBezTo>
                  <a:cubicBezTo>
                    <a:pt x="2658" y="533"/>
                    <a:pt x="2651" y="543"/>
                    <a:pt x="2644" y="554"/>
                  </a:cubicBezTo>
                  <a:lnTo>
                    <a:pt x="2637" y="564"/>
                  </a:lnTo>
                  <a:cubicBezTo>
                    <a:pt x="2546" y="722"/>
                    <a:pt x="2514" y="981"/>
                    <a:pt x="2511" y="1019"/>
                  </a:cubicBezTo>
                  <a:lnTo>
                    <a:pt x="2511" y="1026"/>
                  </a:lnTo>
                  <a:lnTo>
                    <a:pt x="2504" y="1121"/>
                  </a:lnTo>
                  <a:lnTo>
                    <a:pt x="2416" y="1075"/>
                  </a:lnTo>
                  <a:cubicBezTo>
                    <a:pt x="2186" y="963"/>
                    <a:pt x="1828" y="811"/>
                    <a:pt x="1702" y="811"/>
                  </a:cubicBezTo>
                  <a:cubicBezTo>
                    <a:pt x="1694" y="811"/>
                    <a:pt x="1687" y="812"/>
                    <a:pt x="1681" y="813"/>
                  </a:cubicBezTo>
                  <a:cubicBezTo>
                    <a:pt x="1665" y="818"/>
                    <a:pt x="1628" y="826"/>
                    <a:pt x="1454" y="826"/>
                  </a:cubicBezTo>
                  <a:cubicBezTo>
                    <a:pt x="1401" y="826"/>
                    <a:pt x="1335" y="825"/>
                    <a:pt x="1254" y="823"/>
                  </a:cubicBezTo>
                  <a:lnTo>
                    <a:pt x="1219" y="823"/>
                  </a:lnTo>
                  <a:lnTo>
                    <a:pt x="1090" y="820"/>
                  </a:lnTo>
                  <a:cubicBezTo>
                    <a:pt x="1086" y="858"/>
                    <a:pt x="1079" y="897"/>
                    <a:pt x="1076" y="935"/>
                  </a:cubicBezTo>
                  <a:lnTo>
                    <a:pt x="1076" y="946"/>
                  </a:lnTo>
                  <a:lnTo>
                    <a:pt x="1069" y="1012"/>
                  </a:lnTo>
                  <a:lnTo>
                    <a:pt x="1069" y="1023"/>
                  </a:lnTo>
                  <a:lnTo>
                    <a:pt x="1062" y="1079"/>
                  </a:lnTo>
                  <a:lnTo>
                    <a:pt x="1062" y="1093"/>
                  </a:lnTo>
                  <a:lnTo>
                    <a:pt x="1058" y="1142"/>
                  </a:lnTo>
                  <a:lnTo>
                    <a:pt x="1058" y="1156"/>
                  </a:lnTo>
                  <a:cubicBezTo>
                    <a:pt x="1058" y="1170"/>
                    <a:pt x="1055" y="1184"/>
                    <a:pt x="1055" y="1195"/>
                  </a:cubicBezTo>
                  <a:lnTo>
                    <a:pt x="1055" y="1209"/>
                  </a:lnTo>
                  <a:cubicBezTo>
                    <a:pt x="1055" y="1219"/>
                    <a:pt x="1055" y="1233"/>
                    <a:pt x="1051" y="1244"/>
                  </a:cubicBezTo>
                  <a:lnTo>
                    <a:pt x="1051" y="1251"/>
                  </a:lnTo>
                  <a:cubicBezTo>
                    <a:pt x="1051" y="1265"/>
                    <a:pt x="1051" y="1275"/>
                    <a:pt x="1048" y="1286"/>
                  </a:cubicBezTo>
                  <a:cubicBezTo>
                    <a:pt x="1076" y="1282"/>
                    <a:pt x="1114" y="1268"/>
                    <a:pt x="1142" y="1261"/>
                  </a:cubicBezTo>
                  <a:cubicBezTo>
                    <a:pt x="1218" y="1239"/>
                    <a:pt x="1309" y="1211"/>
                    <a:pt x="1395" y="1211"/>
                  </a:cubicBezTo>
                  <a:cubicBezTo>
                    <a:pt x="1457" y="1211"/>
                    <a:pt x="1516" y="1225"/>
                    <a:pt x="1566" y="1265"/>
                  </a:cubicBezTo>
                  <a:cubicBezTo>
                    <a:pt x="1653" y="1328"/>
                    <a:pt x="1702" y="1433"/>
                    <a:pt x="1695" y="1545"/>
                  </a:cubicBezTo>
                  <a:cubicBezTo>
                    <a:pt x="1685" y="1653"/>
                    <a:pt x="1608" y="1751"/>
                    <a:pt x="1485" y="1814"/>
                  </a:cubicBezTo>
                  <a:cubicBezTo>
                    <a:pt x="1429" y="1842"/>
                    <a:pt x="1419" y="1877"/>
                    <a:pt x="1419" y="1902"/>
                  </a:cubicBezTo>
                  <a:cubicBezTo>
                    <a:pt x="1415" y="1975"/>
                    <a:pt x="1492" y="2080"/>
                    <a:pt x="1590" y="2140"/>
                  </a:cubicBezTo>
                  <a:cubicBezTo>
                    <a:pt x="1765" y="2245"/>
                    <a:pt x="1762" y="2437"/>
                    <a:pt x="1758" y="2658"/>
                  </a:cubicBezTo>
                  <a:lnTo>
                    <a:pt x="1758" y="2770"/>
                  </a:lnTo>
                  <a:cubicBezTo>
                    <a:pt x="1758" y="3081"/>
                    <a:pt x="1758" y="3432"/>
                    <a:pt x="1538" y="3477"/>
                  </a:cubicBezTo>
                  <a:cubicBezTo>
                    <a:pt x="1515" y="3481"/>
                    <a:pt x="1493" y="3482"/>
                    <a:pt x="1471" y="3482"/>
                  </a:cubicBezTo>
                  <a:cubicBezTo>
                    <a:pt x="1405" y="3482"/>
                    <a:pt x="1339" y="3467"/>
                    <a:pt x="1279" y="3439"/>
                  </a:cubicBezTo>
                  <a:cubicBezTo>
                    <a:pt x="1242" y="3419"/>
                    <a:pt x="1204" y="3408"/>
                    <a:pt x="1165" y="3408"/>
                  </a:cubicBezTo>
                  <a:cubicBezTo>
                    <a:pt x="1155" y="3408"/>
                    <a:pt x="1145" y="3409"/>
                    <a:pt x="1135" y="3411"/>
                  </a:cubicBezTo>
                  <a:cubicBezTo>
                    <a:pt x="1123" y="3413"/>
                    <a:pt x="1112" y="3415"/>
                    <a:pt x="1101" y="3415"/>
                  </a:cubicBezTo>
                  <a:cubicBezTo>
                    <a:pt x="1001" y="3415"/>
                    <a:pt x="948" y="3303"/>
                    <a:pt x="904" y="3211"/>
                  </a:cubicBezTo>
                  <a:cubicBezTo>
                    <a:pt x="883" y="3162"/>
                    <a:pt x="858" y="3116"/>
                    <a:pt x="823" y="3078"/>
                  </a:cubicBezTo>
                  <a:cubicBezTo>
                    <a:pt x="820" y="3074"/>
                    <a:pt x="816" y="3074"/>
                    <a:pt x="813" y="3074"/>
                  </a:cubicBezTo>
                  <a:cubicBezTo>
                    <a:pt x="799" y="3081"/>
                    <a:pt x="781" y="3137"/>
                    <a:pt x="774" y="3165"/>
                  </a:cubicBezTo>
                  <a:cubicBezTo>
                    <a:pt x="753" y="3250"/>
                    <a:pt x="718" y="3379"/>
                    <a:pt x="578" y="3379"/>
                  </a:cubicBezTo>
                  <a:lnTo>
                    <a:pt x="526" y="3379"/>
                  </a:lnTo>
                  <a:cubicBezTo>
                    <a:pt x="514" y="3379"/>
                    <a:pt x="501" y="3379"/>
                    <a:pt x="488" y="3379"/>
                  </a:cubicBezTo>
                  <a:cubicBezTo>
                    <a:pt x="409" y="3379"/>
                    <a:pt x="315" y="3382"/>
                    <a:pt x="291" y="3418"/>
                  </a:cubicBezTo>
                  <a:cubicBezTo>
                    <a:pt x="277" y="3435"/>
                    <a:pt x="281" y="3474"/>
                    <a:pt x="302" y="3526"/>
                  </a:cubicBezTo>
                  <a:cubicBezTo>
                    <a:pt x="312" y="3558"/>
                    <a:pt x="323" y="3586"/>
                    <a:pt x="333" y="3614"/>
                  </a:cubicBezTo>
                  <a:cubicBezTo>
                    <a:pt x="396" y="3775"/>
                    <a:pt x="442" y="3890"/>
                    <a:pt x="382" y="3978"/>
                  </a:cubicBezTo>
                  <a:cubicBezTo>
                    <a:pt x="337" y="4048"/>
                    <a:pt x="239" y="4055"/>
                    <a:pt x="172" y="4055"/>
                  </a:cubicBezTo>
                  <a:lnTo>
                    <a:pt x="134" y="4055"/>
                  </a:lnTo>
                  <a:lnTo>
                    <a:pt x="116" y="4058"/>
                  </a:lnTo>
                  <a:lnTo>
                    <a:pt x="109" y="4062"/>
                  </a:lnTo>
                  <a:lnTo>
                    <a:pt x="88" y="4069"/>
                  </a:lnTo>
                  <a:lnTo>
                    <a:pt x="81" y="4072"/>
                  </a:lnTo>
                  <a:cubicBezTo>
                    <a:pt x="74" y="4076"/>
                    <a:pt x="67" y="4079"/>
                    <a:pt x="57" y="4083"/>
                  </a:cubicBezTo>
                  <a:cubicBezTo>
                    <a:pt x="50" y="4086"/>
                    <a:pt x="43" y="4093"/>
                    <a:pt x="36" y="4097"/>
                  </a:cubicBezTo>
                  <a:lnTo>
                    <a:pt x="29" y="4104"/>
                  </a:lnTo>
                  <a:lnTo>
                    <a:pt x="15" y="4118"/>
                  </a:lnTo>
                  <a:lnTo>
                    <a:pt x="8" y="4125"/>
                  </a:lnTo>
                  <a:lnTo>
                    <a:pt x="1" y="4128"/>
                  </a:lnTo>
                  <a:lnTo>
                    <a:pt x="8" y="4135"/>
                  </a:lnTo>
                  <a:cubicBezTo>
                    <a:pt x="197" y="4279"/>
                    <a:pt x="351" y="4461"/>
                    <a:pt x="463" y="4667"/>
                  </a:cubicBezTo>
                  <a:lnTo>
                    <a:pt x="473" y="4660"/>
                  </a:lnTo>
                  <a:lnTo>
                    <a:pt x="505" y="4639"/>
                  </a:lnTo>
                  <a:lnTo>
                    <a:pt x="543" y="4615"/>
                  </a:lnTo>
                  <a:lnTo>
                    <a:pt x="575" y="4594"/>
                  </a:lnTo>
                  <a:lnTo>
                    <a:pt x="610" y="4573"/>
                  </a:lnTo>
                  <a:lnTo>
                    <a:pt x="638" y="4555"/>
                  </a:lnTo>
                  <a:lnTo>
                    <a:pt x="666" y="4538"/>
                  </a:lnTo>
                  <a:lnTo>
                    <a:pt x="694" y="4524"/>
                  </a:lnTo>
                  <a:lnTo>
                    <a:pt x="718" y="4510"/>
                  </a:lnTo>
                  <a:lnTo>
                    <a:pt x="743" y="4496"/>
                  </a:lnTo>
                  <a:lnTo>
                    <a:pt x="764" y="4485"/>
                  </a:lnTo>
                  <a:lnTo>
                    <a:pt x="785" y="4475"/>
                  </a:lnTo>
                  <a:lnTo>
                    <a:pt x="802" y="4464"/>
                  </a:lnTo>
                  <a:lnTo>
                    <a:pt x="820" y="4457"/>
                  </a:lnTo>
                  <a:lnTo>
                    <a:pt x="837" y="4450"/>
                  </a:lnTo>
                  <a:lnTo>
                    <a:pt x="851" y="4443"/>
                  </a:lnTo>
                  <a:lnTo>
                    <a:pt x="865" y="4440"/>
                  </a:lnTo>
                  <a:lnTo>
                    <a:pt x="880" y="4436"/>
                  </a:lnTo>
                  <a:lnTo>
                    <a:pt x="890" y="4433"/>
                  </a:lnTo>
                  <a:lnTo>
                    <a:pt x="901" y="4429"/>
                  </a:lnTo>
                  <a:lnTo>
                    <a:pt x="911" y="4426"/>
                  </a:lnTo>
                  <a:lnTo>
                    <a:pt x="971" y="4426"/>
                  </a:lnTo>
                  <a:cubicBezTo>
                    <a:pt x="1006" y="4440"/>
                    <a:pt x="1037" y="4461"/>
                    <a:pt x="1065" y="4485"/>
                  </a:cubicBezTo>
                  <a:cubicBezTo>
                    <a:pt x="1100" y="4511"/>
                    <a:pt x="1127" y="4531"/>
                    <a:pt x="1161" y="4531"/>
                  </a:cubicBezTo>
                  <a:cubicBezTo>
                    <a:pt x="1191" y="4531"/>
                    <a:pt x="1227" y="4515"/>
                    <a:pt x="1279" y="4471"/>
                  </a:cubicBezTo>
                  <a:cubicBezTo>
                    <a:pt x="1377" y="4390"/>
                    <a:pt x="1491" y="4345"/>
                    <a:pt x="1592" y="4345"/>
                  </a:cubicBezTo>
                  <a:cubicBezTo>
                    <a:pt x="1634" y="4345"/>
                    <a:pt x="1674" y="4353"/>
                    <a:pt x="1709" y="4370"/>
                  </a:cubicBezTo>
                  <a:cubicBezTo>
                    <a:pt x="1779" y="4405"/>
                    <a:pt x="1828" y="4478"/>
                    <a:pt x="1825" y="4555"/>
                  </a:cubicBezTo>
                  <a:lnTo>
                    <a:pt x="1825" y="4587"/>
                  </a:lnTo>
                  <a:cubicBezTo>
                    <a:pt x="1870" y="4555"/>
                    <a:pt x="1909" y="4517"/>
                    <a:pt x="1947" y="4475"/>
                  </a:cubicBezTo>
                  <a:cubicBezTo>
                    <a:pt x="2010" y="4415"/>
                    <a:pt x="2091" y="4380"/>
                    <a:pt x="2178" y="4373"/>
                  </a:cubicBezTo>
                  <a:cubicBezTo>
                    <a:pt x="2248" y="4366"/>
                    <a:pt x="2266" y="4363"/>
                    <a:pt x="2266" y="4219"/>
                  </a:cubicBezTo>
                  <a:cubicBezTo>
                    <a:pt x="2266" y="4037"/>
                    <a:pt x="2322" y="3988"/>
                    <a:pt x="2413" y="3964"/>
                  </a:cubicBezTo>
                  <a:cubicBezTo>
                    <a:pt x="2444" y="3957"/>
                    <a:pt x="2469" y="3953"/>
                    <a:pt x="2469" y="3813"/>
                  </a:cubicBezTo>
                  <a:cubicBezTo>
                    <a:pt x="2469" y="3589"/>
                    <a:pt x="2479" y="3365"/>
                    <a:pt x="2490" y="3186"/>
                  </a:cubicBezTo>
                  <a:lnTo>
                    <a:pt x="2493" y="3141"/>
                  </a:lnTo>
                  <a:cubicBezTo>
                    <a:pt x="2497" y="3043"/>
                    <a:pt x="2500" y="2955"/>
                    <a:pt x="2500" y="2899"/>
                  </a:cubicBezTo>
                  <a:cubicBezTo>
                    <a:pt x="2500" y="2794"/>
                    <a:pt x="2605" y="2710"/>
                    <a:pt x="2721" y="2616"/>
                  </a:cubicBezTo>
                  <a:cubicBezTo>
                    <a:pt x="2836" y="2521"/>
                    <a:pt x="2973" y="2409"/>
                    <a:pt x="2973" y="2290"/>
                  </a:cubicBezTo>
                  <a:cubicBezTo>
                    <a:pt x="2973" y="2147"/>
                    <a:pt x="3068" y="1954"/>
                    <a:pt x="3166" y="1748"/>
                  </a:cubicBezTo>
                  <a:cubicBezTo>
                    <a:pt x="3271" y="1531"/>
                    <a:pt x="3379" y="1303"/>
                    <a:pt x="3379" y="1142"/>
                  </a:cubicBezTo>
                  <a:cubicBezTo>
                    <a:pt x="3379" y="848"/>
                    <a:pt x="3456" y="736"/>
                    <a:pt x="3537" y="620"/>
                  </a:cubicBezTo>
                  <a:cubicBezTo>
                    <a:pt x="3554" y="592"/>
                    <a:pt x="3575" y="564"/>
                    <a:pt x="3593" y="533"/>
                  </a:cubicBezTo>
                  <a:cubicBezTo>
                    <a:pt x="3600" y="519"/>
                    <a:pt x="3607" y="505"/>
                    <a:pt x="3614" y="494"/>
                  </a:cubicBezTo>
                  <a:lnTo>
                    <a:pt x="3614" y="491"/>
                  </a:lnTo>
                  <a:cubicBezTo>
                    <a:pt x="3617" y="477"/>
                    <a:pt x="3624" y="463"/>
                    <a:pt x="3631" y="445"/>
                  </a:cubicBezTo>
                  <a:lnTo>
                    <a:pt x="3631" y="438"/>
                  </a:lnTo>
                  <a:cubicBezTo>
                    <a:pt x="3638" y="424"/>
                    <a:pt x="3642" y="407"/>
                    <a:pt x="3645" y="393"/>
                  </a:cubicBezTo>
                  <a:lnTo>
                    <a:pt x="3649" y="382"/>
                  </a:lnTo>
                  <a:cubicBezTo>
                    <a:pt x="3652" y="365"/>
                    <a:pt x="3659" y="347"/>
                    <a:pt x="3659" y="330"/>
                  </a:cubicBezTo>
                  <a:lnTo>
                    <a:pt x="3659" y="323"/>
                  </a:lnTo>
                  <a:cubicBezTo>
                    <a:pt x="3663" y="302"/>
                    <a:pt x="3666" y="284"/>
                    <a:pt x="3670" y="267"/>
                  </a:cubicBezTo>
                  <a:lnTo>
                    <a:pt x="3670" y="260"/>
                  </a:lnTo>
                  <a:cubicBezTo>
                    <a:pt x="3670" y="239"/>
                    <a:pt x="3673" y="218"/>
                    <a:pt x="3673" y="197"/>
                  </a:cubicBezTo>
                  <a:lnTo>
                    <a:pt x="3673" y="134"/>
                  </a:lnTo>
                  <a:lnTo>
                    <a:pt x="3673" y="127"/>
                  </a:lnTo>
                  <a:cubicBezTo>
                    <a:pt x="3673" y="106"/>
                    <a:pt x="3673" y="88"/>
                    <a:pt x="3670" y="67"/>
                  </a:cubicBezTo>
                  <a:lnTo>
                    <a:pt x="3670" y="60"/>
                  </a:lnTo>
                  <a:lnTo>
                    <a:pt x="32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2" name="Google Shape;5152;p57"/>
            <p:cNvSpPr/>
            <p:nvPr/>
          </p:nvSpPr>
          <p:spPr>
            <a:xfrm>
              <a:off x="2168070" y="2023593"/>
              <a:ext cx="394" cy="638"/>
            </a:xfrm>
            <a:custGeom>
              <a:rect b="b" l="l" r="r" t="t"/>
              <a:pathLst>
                <a:path extrusionOk="0" h="47" w="29">
                  <a:moveTo>
                    <a:pt x="29" y="1"/>
                  </a:moveTo>
                  <a:lnTo>
                    <a:pt x="29" y="1"/>
                  </a:lnTo>
                  <a:cubicBezTo>
                    <a:pt x="27" y="6"/>
                    <a:pt x="24" y="10"/>
                    <a:pt x="22" y="14"/>
                  </a:cubicBezTo>
                  <a:lnTo>
                    <a:pt x="22" y="14"/>
                  </a:lnTo>
                  <a:cubicBezTo>
                    <a:pt x="24" y="10"/>
                    <a:pt x="27" y="6"/>
                    <a:pt x="29" y="1"/>
                  </a:cubicBezTo>
                  <a:close/>
                  <a:moveTo>
                    <a:pt x="22" y="14"/>
                  </a:moveTo>
                  <a:lnTo>
                    <a:pt x="22" y="14"/>
                  </a:lnTo>
                  <a:cubicBezTo>
                    <a:pt x="21" y="16"/>
                    <a:pt x="20" y="17"/>
                    <a:pt x="18" y="18"/>
                  </a:cubicBezTo>
                  <a:lnTo>
                    <a:pt x="1" y="46"/>
                  </a:lnTo>
                  <a:lnTo>
                    <a:pt x="8" y="36"/>
                  </a:lnTo>
                  <a:cubicBezTo>
                    <a:pt x="13" y="29"/>
                    <a:pt x="17" y="22"/>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3" name="Google Shape;5153;p57"/>
            <p:cNvSpPr/>
            <p:nvPr/>
          </p:nvSpPr>
          <p:spPr>
            <a:xfrm>
              <a:off x="2166359" y="2024217"/>
              <a:ext cx="1724" cy="6191"/>
            </a:xfrm>
            <a:custGeom>
              <a:rect b="b" l="l" r="r" t="t"/>
              <a:pathLst>
                <a:path extrusionOk="0" h="456" w="127">
                  <a:moveTo>
                    <a:pt x="127" y="0"/>
                  </a:moveTo>
                  <a:cubicBezTo>
                    <a:pt x="92" y="59"/>
                    <a:pt x="67" y="133"/>
                    <a:pt x="48" y="205"/>
                  </a:cubicBezTo>
                  <a:lnTo>
                    <a:pt x="48" y="205"/>
                  </a:lnTo>
                  <a:cubicBezTo>
                    <a:pt x="66" y="142"/>
                    <a:pt x="89" y="81"/>
                    <a:pt x="116" y="21"/>
                  </a:cubicBezTo>
                  <a:lnTo>
                    <a:pt x="127" y="0"/>
                  </a:lnTo>
                  <a:close/>
                  <a:moveTo>
                    <a:pt x="48" y="205"/>
                  </a:moveTo>
                  <a:cubicBezTo>
                    <a:pt x="25" y="286"/>
                    <a:pt x="9" y="370"/>
                    <a:pt x="1" y="455"/>
                  </a:cubicBezTo>
                  <a:cubicBezTo>
                    <a:pt x="5" y="432"/>
                    <a:pt x="18" y="322"/>
                    <a:pt x="48" y="20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4" name="Google Shape;5154;p57"/>
            <p:cNvSpPr/>
            <p:nvPr/>
          </p:nvSpPr>
          <p:spPr>
            <a:xfrm>
              <a:off x="2147065" y="2027639"/>
              <a:ext cx="1779" cy="54"/>
            </a:xfrm>
            <a:custGeom>
              <a:rect b="b" l="l" r="r" t="t"/>
              <a:pathLst>
                <a:path extrusionOk="0" h="4" w="131">
                  <a:moveTo>
                    <a:pt x="1" y="0"/>
                  </a:moveTo>
                  <a:lnTo>
                    <a:pt x="13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5" name="Google Shape;5155;p57"/>
            <p:cNvSpPr/>
            <p:nvPr/>
          </p:nvSpPr>
          <p:spPr>
            <a:xfrm>
              <a:off x="2149306" y="202773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6" name="Google Shape;5156;p57"/>
            <p:cNvSpPr/>
            <p:nvPr/>
          </p:nvSpPr>
          <p:spPr>
            <a:xfrm>
              <a:off x="2167934" y="2023837"/>
              <a:ext cx="394" cy="679"/>
            </a:xfrm>
            <a:custGeom>
              <a:rect b="b" l="l" r="r" t="t"/>
              <a:pathLst>
                <a:path extrusionOk="0" h="50" w="29">
                  <a:moveTo>
                    <a:pt x="28" y="0"/>
                  </a:moveTo>
                  <a:lnTo>
                    <a:pt x="18" y="17"/>
                  </a:lnTo>
                  <a:lnTo>
                    <a:pt x="18" y="17"/>
                  </a:lnTo>
                  <a:cubicBezTo>
                    <a:pt x="21" y="12"/>
                    <a:pt x="25" y="6"/>
                    <a:pt x="28" y="0"/>
                  </a:cubicBezTo>
                  <a:close/>
                  <a:moveTo>
                    <a:pt x="18" y="17"/>
                  </a:moveTo>
                  <a:cubicBezTo>
                    <a:pt x="16" y="20"/>
                    <a:pt x="15" y="22"/>
                    <a:pt x="13" y="25"/>
                  </a:cubicBezTo>
                  <a:lnTo>
                    <a:pt x="13" y="25"/>
                  </a:lnTo>
                  <a:lnTo>
                    <a:pt x="18" y="17"/>
                  </a:lnTo>
                  <a:close/>
                  <a:moveTo>
                    <a:pt x="13" y="25"/>
                  </a:moveTo>
                  <a:lnTo>
                    <a:pt x="11" y="28"/>
                  </a:lnTo>
                  <a:lnTo>
                    <a:pt x="10" y="29"/>
                  </a:lnTo>
                  <a:lnTo>
                    <a:pt x="10" y="29"/>
                  </a:lnTo>
                  <a:cubicBezTo>
                    <a:pt x="11" y="28"/>
                    <a:pt x="12" y="26"/>
                    <a:pt x="13" y="25"/>
                  </a:cubicBezTo>
                  <a:close/>
                  <a:moveTo>
                    <a:pt x="10" y="29"/>
                  </a:moveTo>
                  <a:cubicBezTo>
                    <a:pt x="7" y="36"/>
                    <a:pt x="3" y="42"/>
                    <a:pt x="0" y="49"/>
                  </a:cubicBezTo>
                  <a:lnTo>
                    <a:pt x="1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7" name="Google Shape;5157;p57"/>
            <p:cNvSpPr/>
            <p:nvPr/>
          </p:nvSpPr>
          <p:spPr>
            <a:xfrm>
              <a:off x="2132184" y="2072553"/>
              <a:ext cx="68" cy="68"/>
            </a:xfrm>
            <a:custGeom>
              <a:rect b="b" l="l" r="r" t="t"/>
              <a:pathLst>
                <a:path extrusionOk="0" h="5" w="5">
                  <a:moveTo>
                    <a:pt x="1" y="4"/>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8" name="Google Shape;5158;p57"/>
            <p:cNvSpPr/>
            <p:nvPr/>
          </p:nvSpPr>
          <p:spPr>
            <a:xfrm>
              <a:off x="2146400" y="2033532"/>
              <a:ext cx="68" cy="489"/>
            </a:xfrm>
            <a:custGeom>
              <a:rect b="b" l="l" r="r" t="t"/>
              <a:pathLst>
                <a:path extrusionOk="0" h="36" w="5">
                  <a:moveTo>
                    <a:pt x="4" y="1"/>
                  </a:moveTo>
                  <a:lnTo>
                    <a:pt x="4" y="1"/>
                  </a:lnTo>
                  <a:cubicBezTo>
                    <a:pt x="1" y="15"/>
                    <a:pt x="1" y="25"/>
                    <a:pt x="1" y="36"/>
                  </a:cubicBezTo>
                  <a:cubicBezTo>
                    <a:pt x="4"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59" name="Google Shape;5159;p57"/>
            <p:cNvSpPr/>
            <p:nvPr/>
          </p:nvSpPr>
          <p:spPr>
            <a:xfrm>
              <a:off x="2132660" y="2071983"/>
              <a:ext cx="299" cy="204"/>
            </a:xfrm>
            <a:custGeom>
              <a:rect b="b" l="l" r="r" t="t"/>
              <a:pathLst>
                <a:path extrusionOk="0" h="15" w="22">
                  <a:moveTo>
                    <a:pt x="1" y="15"/>
                  </a:moveTo>
                  <a:cubicBezTo>
                    <a:pt x="8" y="11"/>
                    <a:pt x="15" y="4"/>
                    <a:pt x="22" y="1"/>
                  </a:cubicBezTo>
                  <a:cubicBezTo>
                    <a:pt x="15" y="4"/>
                    <a:pt x="8"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0" name="Google Shape;5160;p57"/>
            <p:cNvSpPr/>
            <p:nvPr/>
          </p:nvSpPr>
          <p:spPr>
            <a:xfrm>
              <a:off x="2133759" y="2071603"/>
              <a:ext cx="244" cy="68"/>
            </a:xfrm>
            <a:custGeom>
              <a:rect b="b" l="l" r="r" t="t"/>
              <a:pathLst>
                <a:path extrusionOk="0" h="5" w="18">
                  <a:moveTo>
                    <a:pt x="0"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1" name="Google Shape;5161;p57"/>
            <p:cNvSpPr/>
            <p:nvPr/>
          </p:nvSpPr>
          <p:spPr>
            <a:xfrm>
              <a:off x="2132334" y="2072268"/>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2" name="Google Shape;5162;p57"/>
            <p:cNvSpPr/>
            <p:nvPr/>
          </p:nvSpPr>
          <p:spPr>
            <a:xfrm>
              <a:off x="2133379" y="2071657"/>
              <a:ext cx="244" cy="109"/>
            </a:xfrm>
            <a:custGeom>
              <a:rect b="b" l="l" r="r" t="t"/>
              <a:pathLst>
                <a:path extrusionOk="0" h="8" w="18">
                  <a:moveTo>
                    <a:pt x="0"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3" name="Google Shape;5163;p57"/>
            <p:cNvSpPr/>
            <p:nvPr/>
          </p:nvSpPr>
          <p:spPr>
            <a:xfrm>
              <a:off x="2134140" y="2071562"/>
              <a:ext cx="394" cy="14"/>
            </a:xfrm>
            <a:custGeom>
              <a:rect b="b" l="l" r="r" t="t"/>
              <a:pathLst>
                <a:path extrusionOk="0" h="1" w="29">
                  <a:moveTo>
                    <a:pt x="0" y="0"/>
                  </a:moveTo>
                  <a:cubicBezTo>
                    <a:pt x="7" y="0"/>
                    <a:pt x="18" y="0"/>
                    <a:pt x="28" y="0"/>
                  </a:cubicBezTo>
                  <a:cubicBezTo>
                    <a:pt x="18" y="0"/>
                    <a:pt x="7"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4" name="Google Shape;5164;p57"/>
            <p:cNvSpPr/>
            <p:nvPr/>
          </p:nvSpPr>
          <p:spPr>
            <a:xfrm>
              <a:off x="2143359" y="2058297"/>
              <a:ext cx="1100" cy="1819"/>
            </a:xfrm>
            <a:custGeom>
              <a:rect b="b" l="l" r="r" t="t"/>
              <a:pathLst>
                <a:path extrusionOk="0" h="134" w="81">
                  <a:moveTo>
                    <a:pt x="81" y="134"/>
                  </a:moveTo>
                  <a:cubicBezTo>
                    <a:pt x="60" y="84"/>
                    <a:pt x="32" y="39"/>
                    <a:pt x="0" y="0"/>
                  </a:cubicBezTo>
                  <a:cubicBezTo>
                    <a:pt x="32" y="39"/>
                    <a:pt x="60" y="84"/>
                    <a:pt x="81"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5" name="Google Shape;5165;p57"/>
            <p:cNvSpPr/>
            <p:nvPr/>
          </p:nvSpPr>
          <p:spPr>
            <a:xfrm>
              <a:off x="2146685" y="2030436"/>
              <a:ext cx="109" cy="774"/>
            </a:xfrm>
            <a:custGeom>
              <a:rect b="b" l="l" r="r" t="t"/>
              <a:pathLst>
                <a:path extrusionOk="0" h="57" w="8">
                  <a:moveTo>
                    <a:pt x="8" y="1"/>
                  </a:moveTo>
                  <a:cubicBezTo>
                    <a:pt x="4" y="18"/>
                    <a:pt x="1" y="39"/>
                    <a:pt x="1" y="57"/>
                  </a:cubicBez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6" name="Google Shape;5166;p57"/>
            <p:cNvSpPr/>
            <p:nvPr/>
          </p:nvSpPr>
          <p:spPr>
            <a:xfrm>
              <a:off x="2146780" y="2029350"/>
              <a:ext cx="109" cy="910"/>
            </a:xfrm>
            <a:custGeom>
              <a:rect b="b" l="l" r="r" t="t"/>
              <a:pathLst>
                <a:path extrusionOk="0" h="67" w="8">
                  <a:moveTo>
                    <a:pt x="1" y="6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7" name="Google Shape;5167;p57"/>
            <p:cNvSpPr/>
            <p:nvPr/>
          </p:nvSpPr>
          <p:spPr>
            <a:xfrm>
              <a:off x="2132945" y="2071793"/>
              <a:ext cx="353" cy="204"/>
            </a:xfrm>
            <a:custGeom>
              <a:rect b="b" l="l" r="r" t="t"/>
              <a:pathLst>
                <a:path extrusionOk="0" h="15" w="26">
                  <a:moveTo>
                    <a:pt x="1" y="15"/>
                  </a:moveTo>
                  <a:cubicBezTo>
                    <a:pt x="8" y="8"/>
                    <a:pt x="18" y="4"/>
                    <a:pt x="25" y="1"/>
                  </a:cubicBezTo>
                  <a:cubicBezTo>
                    <a:pt x="18" y="4"/>
                    <a:pt x="8" y="8"/>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8" name="Google Shape;5168;p57"/>
            <p:cNvSpPr/>
            <p:nvPr/>
          </p:nvSpPr>
          <p:spPr>
            <a:xfrm>
              <a:off x="2146590" y="2031386"/>
              <a:ext cx="68" cy="638"/>
            </a:xfrm>
            <a:custGeom>
              <a:rect b="b" l="l" r="r" t="t"/>
              <a:pathLst>
                <a:path extrusionOk="0" h="47" w="5">
                  <a:moveTo>
                    <a:pt x="1" y="47"/>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69" name="Google Shape;5169;p57"/>
            <p:cNvSpPr/>
            <p:nvPr/>
          </p:nvSpPr>
          <p:spPr>
            <a:xfrm>
              <a:off x="2146930" y="2027639"/>
              <a:ext cx="149" cy="1575"/>
            </a:xfrm>
            <a:custGeom>
              <a:rect b="b" l="l" r="r" t="t"/>
              <a:pathLst>
                <a:path extrusionOk="0" h="116" w="11">
                  <a:moveTo>
                    <a:pt x="11" y="0"/>
                  </a:moveTo>
                  <a:cubicBezTo>
                    <a:pt x="7" y="42"/>
                    <a:pt x="4" y="81"/>
                    <a:pt x="0" y="116"/>
                  </a:cubicBezTo>
                  <a:cubicBezTo>
                    <a:pt x="4" y="81"/>
                    <a:pt x="7" y="42"/>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0" name="Google Shape;5170;p57"/>
            <p:cNvSpPr/>
            <p:nvPr/>
          </p:nvSpPr>
          <p:spPr>
            <a:xfrm>
              <a:off x="2146549" y="2032201"/>
              <a:ext cx="54" cy="584"/>
            </a:xfrm>
            <a:custGeom>
              <a:rect b="b" l="l" r="r" t="t"/>
              <a:pathLst>
                <a:path extrusionOk="0" h="43" w="4">
                  <a:moveTo>
                    <a:pt x="4" y="1"/>
                  </a:moveTo>
                  <a:cubicBezTo>
                    <a:pt x="0" y="18"/>
                    <a:pt x="0" y="29"/>
                    <a:pt x="0" y="43"/>
                  </a:cubicBezTo>
                  <a:cubicBezTo>
                    <a:pt x="0" y="32"/>
                    <a:pt x="0" y="1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1" name="Google Shape;5171;p57"/>
            <p:cNvSpPr/>
            <p:nvPr/>
          </p:nvSpPr>
          <p:spPr>
            <a:xfrm>
              <a:off x="2136135" y="2062329"/>
              <a:ext cx="3150" cy="543"/>
            </a:xfrm>
            <a:custGeom>
              <a:rect b="b" l="l" r="r" t="t"/>
              <a:pathLst>
                <a:path extrusionOk="0" h="40" w="232">
                  <a:moveTo>
                    <a:pt x="195" y="1"/>
                  </a:moveTo>
                  <a:cubicBezTo>
                    <a:pt x="118" y="1"/>
                    <a:pt x="24" y="4"/>
                    <a:pt x="0" y="40"/>
                  </a:cubicBezTo>
                  <a:cubicBezTo>
                    <a:pt x="28" y="1"/>
                    <a:pt x="151" y="1"/>
                    <a:pt x="231" y="1"/>
                  </a:cubicBezTo>
                  <a:cubicBezTo>
                    <a:pt x="220" y="1"/>
                    <a:pt x="208" y="1"/>
                    <a:pt x="1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2" name="Google Shape;5172;p57"/>
            <p:cNvSpPr/>
            <p:nvPr/>
          </p:nvSpPr>
          <p:spPr>
            <a:xfrm>
              <a:off x="2146454" y="2032921"/>
              <a:ext cx="54" cy="489"/>
            </a:xfrm>
            <a:custGeom>
              <a:rect b="b" l="l" r="r" t="t"/>
              <a:pathLst>
                <a:path extrusionOk="0" h="36" w="4">
                  <a:moveTo>
                    <a:pt x="4" y="0"/>
                  </a:moveTo>
                  <a:lnTo>
                    <a:pt x="4" y="0"/>
                  </a:lnTo>
                  <a:cubicBezTo>
                    <a:pt x="0" y="14"/>
                    <a:pt x="0" y="25"/>
                    <a:pt x="0" y="35"/>
                  </a:cubicBezTo>
                  <a:cubicBezTo>
                    <a:pt x="4" y="25"/>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3" name="Google Shape;5173;p57"/>
            <p:cNvSpPr/>
            <p:nvPr/>
          </p:nvSpPr>
          <p:spPr>
            <a:xfrm>
              <a:off x="2208721" y="1867452"/>
              <a:ext cx="119645" cy="148131"/>
            </a:xfrm>
            <a:custGeom>
              <a:rect b="b" l="l" r="r" t="t"/>
              <a:pathLst>
                <a:path extrusionOk="0" h="10910" w="8812">
                  <a:moveTo>
                    <a:pt x="7299" y="1"/>
                  </a:moveTo>
                  <a:lnTo>
                    <a:pt x="7271" y="36"/>
                  </a:lnTo>
                  <a:lnTo>
                    <a:pt x="7268" y="43"/>
                  </a:lnTo>
                  <a:cubicBezTo>
                    <a:pt x="7261" y="53"/>
                    <a:pt x="7254" y="60"/>
                    <a:pt x="7247" y="71"/>
                  </a:cubicBezTo>
                  <a:lnTo>
                    <a:pt x="7240" y="74"/>
                  </a:lnTo>
                  <a:cubicBezTo>
                    <a:pt x="7233" y="81"/>
                    <a:pt x="7226" y="88"/>
                    <a:pt x="7219" y="95"/>
                  </a:cubicBezTo>
                  <a:cubicBezTo>
                    <a:pt x="7212" y="102"/>
                    <a:pt x="7205" y="106"/>
                    <a:pt x="7198" y="113"/>
                  </a:cubicBezTo>
                  <a:cubicBezTo>
                    <a:pt x="7187" y="116"/>
                    <a:pt x="7180" y="120"/>
                    <a:pt x="7173" y="123"/>
                  </a:cubicBezTo>
                  <a:lnTo>
                    <a:pt x="7170" y="123"/>
                  </a:lnTo>
                  <a:cubicBezTo>
                    <a:pt x="7163" y="123"/>
                    <a:pt x="7152" y="127"/>
                    <a:pt x="7145" y="127"/>
                  </a:cubicBezTo>
                  <a:lnTo>
                    <a:pt x="7138" y="127"/>
                  </a:lnTo>
                  <a:cubicBezTo>
                    <a:pt x="7131" y="130"/>
                    <a:pt x="7121" y="130"/>
                    <a:pt x="7110" y="130"/>
                  </a:cubicBezTo>
                  <a:lnTo>
                    <a:pt x="7019" y="130"/>
                  </a:lnTo>
                  <a:cubicBezTo>
                    <a:pt x="6995" y="130"/>
                    <a:pt x="6974" y="179"/>
                    <a:pt x="6949" y="246"/>
                  </a:cubicBezTo>
                  <a:cubicBezTo>
                    <a:pt x="6911" y="354"/>
                    <a:pt x="6855" y="519"/>
                    <a:pt x="6662" y="519"/>
                  </a:cubicBezTo>
                  <a:cubicBezTo>
                    <a:pt x="6561" y="519"/>
                    <a:pt x="6543" y="561"/>
                    <a:pt x="6515" y="631"/>
                  </a:cubicBezTo>
                  <a:cubicBezTo>
                    <a:pt x="6491" y="690"/>
                    <a:pt x="6456" y="778"/>
                    <a:pt x="6340" y="778"/>
                  </a:cubicBezTo>
                  <a:cubicBezTo>
                    <a:pt x="6190" y="778"/>
                    <a:pt x="6067" y="666"/>
                    <a:pt x="6018" y="617"/>
                  </a:cubicBezTo>
                  <a:lnTo>
                    <a:pt x="5311" y="617"/>
                  </a:lnTo>
                  <a:lnTo>
                    <a:pt x="5290" y="596"/>
                  </a:lnTo>
                  <a:cubicBezTo>
                    <a:pt x="5248" y="554"/>
                    <a:pt x="5172" y="504"/>
                    <a:pt x="5132" y="504"/>
                  </a:cubicBezTo>
                  <a:cubicBezTo>
                    <a:pt x="5125" y="504"/>
                    <a:pt x="5119" y="505"/>
                    <a:pt x="5115" y="508"/>
                  </a:cubicBezTo>
                  <a:lnTo>
                    <a:pt x="4905" y="648"/>
                  </a:lnTo>
                  <a:lnTo>
                    <a:pt x="1614" y="648"/>
                  </a:lnTo>
                  <a:lnTo>
                    <a:pt x="1614" y="1800"/>
                  </a:lnTo>
                  <a:lnTo>
                    <a:pt x="1099" y="1814"/>
                  </a:lnTo>
                  <a:lnTo>
                    <a:pt x="1099" y="3536"/>
                  </a:lnTo>
                  <a:cubicBezTo>
                    <a:pt x="1120" y="3922"/>
                    <a:pt x="1085" y="4139"/>
                    <a:pt x="984" y="4170"/>
                  </a:cubicBezTo>
                  <a:lnTo>
                    <a:pt x="952" y="4181"/>
                  </a:lnTo>
                  <a:cubicBezTo>
                    <a:pt x="627" y="4286"/>
                    <a:pt x="557" y="4366"/>
                    <a:pt x="557" y="4412"/>
                  </a:cubicBezTo>
                  <a:cubicBezTo>
                    <a:pt x="557" y="4576"/>
                    <a:pt x="529" y="4769"/>
                    <a:pt x="301" y="4814"/>
                  </a:cubicBezTo>
                  <a:cubicBezTo>
                    <a:pt x="277" y="4818"/>
                    <a:pt x="270" y="4856"/>
                    <a:pt x="266" y="4944"/>
                  </a:cubicBezTo>
                  <a:cubicBezTo>
                    <a:pt x="256" y="5049"/>
                    <a:pt x="242" y="5220"/>
                    <a:pt x="53" y="5220"/>
                  </a:cubicBezTo>
                  <a:lnTo>
                    <a:pt x="35" y="5220"/>
                  </a:lnTo>
                  <a:cubicBezTo>
                    <a:pt x="42" y="5245"/>
                    <a:pt x="53" y="5269"/>
                    <a:pt x="63" y="5290"/>
                  </a:cubicBezTo>
                  <a:cubicBezTo>
                    <a:pt x="102" y="5378"/>
                    <a:pt x="161" y="5511"/>
                    <a:pt x="63" y="5605"/>
                  </a:cubicBezTo>
                  <a:cubicBezTo>
                    <a:pt x="28" y="5637"/>
                    <a:pt x="4" y="5682"/>
                    <a:pt x="0" y="5728"/>
                  </a:cubicBezTo>
                  <a:cubicBezTo>
                    <a:pt x="0" y="5735"/>
                    <a:pt x="0" y="5742"/>
                    <a:pt x="0" y="5745"/>
                  </a:cubicBezTo>
                  <a:cubicBezTo>
                    <a:pt x="0" y="5749"/>
                    <a:pt x="0" y="5756"/>
                    <a:pt x="4" y="5759"/>
                  </a:cubicBezTo>
                  <a:cubicBezTo>
                    <a:pt x="19" y="5785"/>
                    <a:pt x="46" y="5799"/>
                    <a:pt x="75" y="5799"/>
                  </a:cubicBezTo>
                  <a:cubicBezTo>
                    <a:pt x="78" y="5799"/>
                    <a:pt x="81" y="5798"/>
                    <a:pt x="84" y="5798"/>
                  </a:cubicBezTo>
                  <a:cubicBezTo>
                    <a:pt x="88" y="5798"/>
                    <a:pt x="92" y="5798"/>
                    <a:pt x="96" y="5798"/>
                  </a:cubicBezTo>
                  <a:cubicBezTo>
                    <a:pt x="141" y="5798"/>
                    <a:pt x="185" y="5815"/>
                    <a:pt x="214" y="5847"/>
                  </a:cubicBezTo>
                  <a:cubicBezTo>
                    <a:pt x="277" y="5914"/>
                    <a:pt x="266" y="6015"/>
                    <a:pt x="259" y="6134"/>
                  </a:cubicBezTo>
                  <a:cubicBezTo>
                    <a:pt x="256" y="6176"/>
                    <a:pt x="252" y="6222"/>
                    <a:pt x="252" y="6267"/>
                  </a:cubicBezTo>
                  <a:cubicBezTo>
                    <a:pt x="252" y="6278"/>
                    <a:pt x="252" y="6285"/>
                    <a:pt x="256" y="6295"/>
                  </a:cubicBezTo>
                  <a:cubicBezTo>
                    <a:pt x="256" y="6299"/>
                    <a:pt x="256" y="6302"/>
                    <a:pt x="256" y="6309"/>
                  </a:cubicBezTo>
                  <a:cubicBezTo>
                    <a:pt x="259" y="6313"/>
                    <a:pt x="256" y="6316"/>
                    <a:pt x="259" y="6320"/>
                  </a:cubicBezTo>
                  <a:cubicBezTo>
                    <a:pt x="263" y="6323"/>
                    <a:pt x="263" y="6330"/>
                    <a:pt x="266" y="6337"/>
                  </a:cubicBezTo>
                  <a:lnTo>
                    <a:pt x="270" y="6344"/>
                  </a:lnTo>
                  <a:cubicBezTo>
                    <a:pt x="273" y="6348"/>
                    <a:pt x="277" y="6355"/>
                    <a:pt x="280" y="6362"/>
                  </a:cubicBezTo>
                  <a:cubicBezTo>
                    <a:pt x="298" y="6393"/>
                    <a:pt x="322" y="6425"/>
                    <a:pt x="350" y="6449"/>
                  </a:cubicBezTo>
                  <a:cubicBezTo>
                    <a:pt x="392" y="6484"/>
                    <a:pt x="434" y="6516"/>
                    <a:pt x="483" y="6544"/>
                  </a:cubicBezTo>
                  <a:lnTo>
                    <a:pt x="487" y="6544"/>
                  </a:lnTo>
                  <a:lnTo>
                    <a:pt x="536" y="6568"/>
                  </a:lnTo>
                  <a:lnTo>
                    <a:pt x="476" y="6768"/>
                  </a:lnTo>
                  <a:lnTo>
                    <a:pt x="462" y="6820"/>
                  </a:lnTo>
                  <a:lnTo>
                    <a:pt x="469" y="6827"/>
                  </a:lnTo>
                  <a:cubicBezTo>
                    <a:pt x="581" y="6964"/>
                    <a:pt x="826" y="7261"/>
                    <a:pt x="858" y="7356"/>
                  </a:cubicBezTo>
                  <a:cubicBezTo>
                    <a:pt x="861" y="7366"/>
                    <a:pt x="865" y="7380"/>
                    <a:pt x="872" y="7391"/>
                  </a:cubicBezTo>
                  <a:lnTo>
                    <a:pt x="889" y="7429"/>
                  </a:lnTo>
                  <a:cubicBezTo>
                    <a:pt x="942" y="7527"/>
                    <a:pt x="1008" y="7667"/>
                    <a:pt x="970" y="7783"/>
                  </a:cubicBezTo>
                  <a:cubicBezTo>
                    <a:pt x="952" y="7839"/>
                    <a:pt x="910" y="7884"/>
                    <a:pt x="858" y="7909"/>
                  </a:cubicBezTo>
                  <a:cubicBezTo>
                    <a:pt x="798" y="7937"/>
                    <a:pt x="784" y="7961"/>
                    <a:pt x="781" y="7972"/>
                  </a:cubicBezTo>
                  <a:cubicBezTo>
                    <a:pt x="781" y="7979"/>
                    <a:pt x="784" y="7983"/>
                    <a:pt x="791" y="7990"/>
                  </a:cubicBezTo>
                  <a:lnTo>
                    <a:pt x="1043" y="8025"/>
                  </a:lnTo>
                  <a:lnTo>
                    <a:pt x="1110" y="8193"/>
                  </a:lnTo>
                  <a:cubicBezTo>
                    <a:pt x="1253" y="8203"/>
                    <a:pt x="1386" y="8263"/>
                    <a:pt x="1495" y="8354"/>
                  </a:cubicBezTo>
                  <a:cubicBezTo>
                    <a:pt x="1516" y="8375"/>
                    <a:pt x="1534" y="8392"/>
                    <a:pt x="1555" y="8413"/>
                  </a:cubicBezTo>
                  <a:cubicBezTo>
                    <a:pt x="1600" y="8473"/>
                    <a:pt x="1642" y="8515"/>
                    <a:pt x="1670" y="8550"/>
                  </a:cubicBezTo>
                  <a:cubicBezTo>
                    <a:pt x="1758" y="8644"/>
                    <a:pt x="1803" y="8697"/>
                    <a:pt x="1803" y="8795"/>
                  </a:cubicBezTo>
                  <a:cubicBezTo>
                    <a:pt x="1803" y="8823"/>
                    <a:pt x="1842" y="8847"/>
                    <a:pt x="1922" y="8903"/>
                  </a:cubicBezTo>
                  <a:cubicBezTo>
                    <a:pt x="1989" y="8949"/>
                    <a:pt x="2055" y="8994"/>
                    <a:pt x="2118" y="9047"/>
                  </a:cubicBezTo>
                  <a:cubicBezTo>
                    <a:pt x="2342" y="9232"/>
                    <a:pt x="2342" y="9355"/>
                    <a:pt x="2342" y="9463"/>
                  </a:cubicBezTo>
                  <a:cubicBezTo>
                    <a:pt x="2360" y="9505"/>
                    <a:pt x="2514" y="9603"/>
                    <a:pt x="2675" y="9677"/>
                  </a:cubicBezTo>
                  <a:lnTo>
                    <a:pt x="2685" y="9684"/>
                  </a:lnTo>
                  <a:lnTo>
                    <a:pt x="2699" y="9687"/>
                  </a:lnTo>
                  <a:lnTo>
                    <a:pt x="2713" y="9729"/>
                  </a:lnTo>
                  <a:lnTo>
                    <a:pt x="2825" y="10006"/>
                  </a:lnTo>
                  <a:lnTo>
                    <a:pt x="2829" y="10009"/>
                  </a:lnTo>
                  <a:lnTo>
                    <a:pt x="2846" y="10020"/>
                  </a:lnTo>
                  <a:lnTo>
                    <a:pt x="2853" y="10023"/>
                  </a:lnTo>
                  <a:lnTo>
                    <a:pt x="2871" y="10037"/>
                  </a:lnTo>
                  <a:lnTo>
                    <a:pt x="2878" y="10041"/>
                  </a:lnTo>
                  <a:lnTo>
                    <a:pt x="2892" y="10055"/>
                  </a:lnTo>
                  <a:lnTo>
                    <a:pt x="2902" y="10062"/>
                  </a:lnTo>
                  <a:lnTo>
                    <a:pt x="2916" y="10076"/>
                  </a:lnTo>
                  <a:lnTo>
                    <a:pt x="2923" y="10083"/>
                  </a:lnTo>
                  <a:lnTo>
                    <a:pt x="2934" y="10101"/>
                  </a:lnTo>
                  <a:lnTo>
                    <a:pt x="2944" y="10111"/>
                  </a:lnTo>
                  <a:cubicBezTo>
                    <a:pt x="2948" y="10115"/>
                    <a:pt x="2951" y="10122"/>
                    <a:pt x="2955" y="10129"/>
                  </a:cubicBezTo>
                  <a:lnTo>
                    <a:pt x="2962" y="10139"/>
                  </a:lnTo>
                  <a:cubicBezTo>
                    <a:pt x="2965" y="10150"/>
                    <a:pt x="2972" y="10160"/>
                    <a:pt x="2976" y="10171"/>
                  </a:cubicBezTo>
                  <a:cubicBezTo>
                    <a:pt x="2979" y="10178"/>
                    <a:pt x="2983" y="10188"/>
                    <a:pt x="2986" y="10199"/>
                  </a:cubicBezTo>
                  <a:cubicBezTo>
                    <a:pt x="3035" y="10286"/>
                    <a:pt x="3105" y="10360"/>
                    <a:pt x="3193" y="10416"/>
                  </a:cubicBezTo>
                  <a:cubicBezTo>
                    <a:pt x="3198" y="10418"/>
                    <a:pt x="3270" y="10465"/>
                    <a:pt x="3345" y="10465"/>
                  </a:cubicBezTo>
                  <a:cubicBezTo>
                    <a:pt x="3381" y="10465"/>
                    <a:pt x="3418" y="10454"/>
                    <a:pt x="3448" y="10423"/>
                  </a:cubicBezTo>
                  <a:cubicBezTo>
                    <a:pt x="3490" y="10377"/>
                    <a:pt x="3553" y="10353"/>
                    <a:pt x="3613" y="10353"/>
                  </a:cubicBezTo>
                  <a:cubicBezTo>
                    <a:pt x="3669" y="10353"/>
                    <a:pt x="3722" y="10367"/>
                    <a:pt x="3767" y="10395"/>
                  </a:cubicBezTo>
                  <a:cubicBezTo>
                    <a:pt x="3778" y="10402"/>
                    <a:pt x="3792" y="10412"/>
                    <a:pt x="3802" y="10419"/>
                  </a:cubicBezTo>
                  <a:cubicBezTo>
                    <a:pt x="3850" y="10390"/>
                    <a:pt x="3928" y="10350"/>
                    <a:pt x="4004" y="10350"/>
                  </a:cubicBezTo>
                  <a:cubicBezTo>
                    <a:pt x="4040" y="10350"/>
                    <a:pt x="4075" y="10359"/>
                    <a:pt x="4107" y="10381"/>
                  </a:cubicBezTo>
                  <a:lnTo>
                    <a:pt x="4124" y="10391"/>
                  </a:lnTo>
                  <a:lnTo>
                    <a:pt x="4131" y="10398"/>
                  </a:lnTo>
                  <a:lnTo>
                    <a:pt x="4142" y="10405"/>
                  </a:lnTo>
                  <a:lnTo>
                    <a:pt x="4156" y="10416"/>
                  </a:lnTo>
                  <a:lnTo>
                    <a:pt x="4170" y="10426"/>
                  </a:lnTo>
                  <a:lnTo>
                    <a:pt x="4184" y="10440"/>
                  </a:lnTo>
                  <a:lnTo>
                    <a:pt x="4198" y="10447"/>
                  </a:lnTo>
                  <a:lnTo>
                    <a:pt x="4219" y="10465"/>
                  </a:lnTo>
                  <a:lnTo>
                    <a:pt x="4229" y="10475"/>
                  </a:lnTo>
                  <a:lnTo>
                    <a:pt x="4254" y="10493"/>
                  </a:lnTo>
                  <a:lnTo>
                    <a:pt x="4268" y="10503"/>
                  </a:lnTo>
                  <a:lnTo>
                    <a:pt x="4289" y="10524"/>
                  </a:lnTo>
                  <a:lnTo>
                    <a:pt x="4306" y="10535"/>
                  </a:lnTo>
                  <a:lnTo>
                    <a:pt x="4327" y="10556"/>
                  </a:lnTo>
                  <a:lnTo>
                    <a:pt x="4348" y="10570"/>
                  </a:lnTo>
                  <a:lnTo>
                    <a:pt x="4369" y="10591"/>
                  </a:lnTo>
                  <a:lnTo>
                    <a:pt x="4394" y="10608"/>
                  </a:lnTo>
                  <a:lnTo>
                    <a:pt x="4415" y="10626"/>
                  </a:lnTo>
                  <a:lnTo>
                    <a:pt x="4439" y="10647"/>
                  </a:lnTo>
                  <a:lnTo>
                    <a:pt x="4460" y="10664"/>
                  </a:lnTo>
                  <a:lnTo>
                    <a:pt x="4488" y="10689"/>
                  </a:lnTo>
                  <a:lnTo>
                    <a:pt x="4506" y="10706"/>
                  </a:lnTo>
                  <a:lnTo>
                    <a:pt x="4537" y="10731"/>
                  </a:lnTo>
                  <a:lnTo>
                    <a:pt x="4555" y="10748"/>
                  </a:lnTo>
                  <a:lnTo>
                    <a:pt x="4586" y="10776"/>
                  </a:lnTo>
                  <a:lnTo>
                    <a:pt x="4604" y="10790"/>
                  </a:lnTo>
                  <a:lnTo>
                    <a:pt x="4635" y="10818"/>
                  </a:lnTo>
                  <a:lnTo>
                    <a:pt x="4653" y="10836"/>
                  </a:lnTo>
                  <a:lnTo>
                    <a:pt x="4688" y="10864"/>
                  </a:lnTo>
                  <a:lnTo>
                    <a:pt x="4702" y="10878"/>
                  </a:lnTo>
                  <a:lnTo>
                    <a:pt x="4716" y="10892"/>
                  </a:lnTo>
                  <a:cubicBezTo>
                    <a:pt x="4761" y="10874"/>
                    <a:pt x="4831" y="10850"/>
                    <a:pt x="4905" y="10829"/>
                  </a:cubicBezTo>
                  <a:lnTo>
                    <a:pt x="4954" y="10815"/>
                  </a:lnTo>
                  <a:lnTo>
                    <a:pt x="4964" y="10811"/>
                  </a:lnTo>
                  <a:lnTo>
                    <a:pt x="5010" y="10801"/>
                  </a:lnTo>
                  <a:lnTo>
                    <a:pt x="5013" y="10801"/>
                  </a:lnTo>
                  <a:lnTo>
                    <a:pt x="5059" y="10790"/>
                  </a:lnTo>
                  <a:lnTo>
                    <a:pt x="5066" y="10790"/>
                  </a:lnTo>
                  <a:cubicBezTo>
                    <a:pt x="5080" y="10787"/>
                    <a:pt x="5090" y="10787"/>
                    <a:pt x="5104" y="10787"/>
                  </a:cubicBezTo>
                  <a:lnTo>
                    <a:pt x="5167" y="10787"/>
                  </a:lnTo>
                  <a:lnTo>
                    <a:pt x="5188" y="10794"/>
                  </a:lnTo>
                  <a:lnTo>
                    <a:pt x="5195" y="10794"/>
                  </a:lnTo>
                  <a:lnTo>
                    <a:pt x="5220" y="10804"/>
                  </a:lnTo>
                  <a:lnTo>
                    <a:pt x="5223" y="10804"/>
                  </a:lnTo>
                  <a:lnTo>
                    <a:pt x="5251" y="10815"/>
                  </a:lnTo>
                  <a:lnTo>
                    <a:pt x="5279" y="10832"/>
                  </a:lnTo>
                  <a:lnTo>
                    <a:pt x="5304" y="10846"/>
                  </a:lnTo>
                  <a:lnTo>
                    <a:pt x="5311" y="10846"/>
                  </a:lnTo>
                  <a:lnTo>
                    <a:pt x="5318" y="10853"/>
                  </a:lnTo>
                  <a:lnTo>
                    <a:pt x="5335" y="10864"/>
                  </a:lnTo>
                  <a:cubicBezTo>
                    <a:pt x="5360" y="10881"/>
                    <a:pt x="5384" y="10895"/>
                    <a:pt x="5409" y="10909"/>
                  </a:cubicBezTo>
                  <a:cubicBezTo>
                    <a:pt x="5479" y="10834"/>
                    <a:pt x="5660" y="10752"/>
                    <a:pt x="5791" y="10752"/>
                  </a:cubicBezTo>
                  <a:cubicBezTo>
                    <a:pt x="5824" y="10752"/>
                    <a:pt x="5854" y="10757"/>
                    <a:pt x="5878" y="10769"/>
                  </a:cubicBezTo>
                  <a:cubicBezTo>
                    <a:pt x="5920" y="10791"/>
                    <a:pt x="5985" y="10801"/>
                    <a:pt x="6038" y="10801"/>
                  </a:cubicBezTo>
                  <a:cubicBezTo>
                    <a:pt x="6078" y="10801"/>
                    <a:pt x="6112" y="10796"/>
                    <a:pt x="6127" y="10787"/>
                  </a:cubicBezTo>
                  <a:cubicBezTo>
                    <a:pt x="6137" y="10724"/>
                    <a:pt x="6204" y="10675"/>
                    <a:pt x="6270" y="10622"/>
                  </a:cubicBezTo>
                  <a:cubicBezTo>
                    <a:pt x="6291" y="10608"/>
                    <a:pt x="6312" y="10594"/>
                    <a:pt x="6333" y="10577"/>
                  </a:cubicBezTo>
                  <a:cubicBezTo>
                    <a:pt x="6351" y="10563"/>
                    <a:pt x="6365" y="10549"/>
                    <a:pt x="6379" y="10528"/>
                  </a:cubicBezTo>
                  <a:cubicBezTo>
                    <a:pt x="6379" y="10528"/>
                    <a:pt x="6379" y="10524"/>
                    <a:pt x="6379" y="10524"/>
                  </a:cubicBezTo>
                  <a:cubicBezTo>
                    <a:pt x="6414" y="10381"/>
                    <a:pt x="6746" y="10206"/>
                    <a:pt x="6869" y="10181"/>
                  </a:cubicBezTo>
                  <a:cubicBezTo>
                    <a:pt x="6933" y="10168"/>
                    <a:pt x="6989" y="10162"/>
                    <a:pt x="7039" y="10162"/>
                  </a:cubicBezTo>
                  <a:cubicBezTo>
                    <a:pt x="7141" y="10162"/>
                    <a:pt x="7213" y="10189"/>
                    <a:pt x="7257" y="10241"/>
                  </a:cubicBezTo>
                  <a:cubicBezTo>
                    <a:pt x="7261" y="10248"/>
                    <a:pt x="7268" y="10251"/>
                    <a:pt x="7271" y="10255"/>
                  </a:cubicBezTo>
                  <a:cubicBezTo>
                    <a:pt x="7278" y="10258"/>
                    <a:pt x="7285" y="10262"/>
                    <a:pt x="7292" y="10265"/>
                  </a:cubicBezTo>
                  <a:lnTo>
                    <a:pt x="7292" y="10251"/>
                  </a:lnTo>
                  <a:lnTo>
                    <a:pt x="7299" y="10209"/>
                  </a:lnTo>
                  <a:lnTo>
                    <a:pt x="7306" y="10185"/>
                  </a:lnTo>
                  <a:lnTo>
                    <a:pt x="7313" y="10129"/>
                  </a:lnTo>
                  <a:cubicBezTo>
                    <a:pt x="7327" y="10073"/>
                    <a:pt x="7334" y="10009"/>
                    <a:pt x="7338" y="9950"/>
                  </a:cubicBezTo>
                  <a:cubicBezTo>
                    <a:pt x="7166" y="9939"/>
                    <a:pt x="6890" y="9785"/>
                    <a:pt x="6785" y="9502"/>
                  </a:cubicBezTo>
                  <a:cubicBezTo>
                    <a:pt x="6732" y="9362"/>
                    <a:pt x="6613" y="9246"/>
                    <a:pt x="6512" y="9148"/>
                  </a:cubicBezTo>
                  <a:lnTo>
                    <a:pt x="6480" y="9113"/>
                  </a:lnTo>
                  <a:cubicBezTo>
                    <a:pt x="6449" y="9082"/>
                    <a:pt x="6417" y="9050"/>
                    <a:pt x="6393" y="9022"/>
                  </a:cubicBezTo>
                  <a:lnTo>
                    <a:pt x="6393" y="9019"/>
                  </a:lnTo>
                  <a:lnTo>
                    <a:pt x="6372" y="8994"/>
                  </a:lnTo>
                  <a:lnTo>
                    <a:pt x="6368" y="8987"/>
                  </a:lnTo>
                  <a:cubicBezTo>
                    <a:pt x="6361" y="8980"/>
                    <a:pt x="6354" y="8970"/>
                    <a:pt x="6347" y="8963"/>
                  </a:cubicBezTo>
                  <a:lnTo>
                    <a:pt x="6347" y="8956"/>
                  </a:lnTo>
                  <a:cubicBezTo>
                    <a:pt x="6333" y="8938"/>
                    <a:pt x="6319" y="8917"/>
                    <a:pt x="6312" y="8893"/>
                  </a:cubicBezTo>
                  <a:cubicBezTo>
                    <a:pt x="6295" y="8847"/>
                    <a:pt x="6225" y="8819"/>
                    <a:pt x="6148" y="8798"/>
                  </a:cubicBezTo>
                  <a:lnTo>
                    <a:pt x="6081" y="8781"/>
                  </a:lnTo>
                  <a:cubicBezTo>
                    <a:pt x="5969" y="8749"/>
                    <a:pt x="5850" y="8718"/>
                    <a:pt x="5808" y="8627"/>
                  </a:cubicBezTo>
                  <a:cubicBezTo>
                    <a:pt x="5752" y="8518"/>
                    <a:pt x="5808" y="8452"/>
                    <a:pt x="5847" y="8410"/>
                  </a:cubicBezTo>
                  <a:cubicBezTo>
                    <a:pt x="5882" y="8382"/>
                    <a:pt x="5899" y="8340"/>
                    <a:pt x="5903" y="8294"/>
                  </a:cubicBezTo>
                  <a:cubicBezTo>
                    <a:pt x="5899" y="8256"/>
                    <a:pt x="5917" y="8217"/>
                    <a:pt x="5945" y="8189"/>
                  </a:cubicBezTo>
                  <a:cubicBezTo>
                    <a:pt x="5966" y="8172"/>
                    <a:pt x="5990" y="8158"/>
                    <a:pt x="6015" y="8147"/>
                  </a:cubicBezTo>
                  <a:cubicBezTo>
                    <a:pt x="6064" y="8132"/>
                    <a:pt x="6114" y="8125"/>
                    <a:pt x="6165" y="8125"/>
                  </a:cubicBezTo>
                  <a:cubicBezTo>
                    <a:pt x="6176" y="8125"/>
                    <a:pt x="6186" y="8125"/>
                    <a:pt x="6197" y="8126"/>
                  </a:cubicBezTo>
                  <a:cubicBezTo>
                    <a:pt x="6228" y="8126"/>
                    <a:pt x="6260" y="8130"/>
                    <a:pt x="6291" y="8133"/>
                  </a:cubicBezTo>
                  <a:lnTo>
                    <a:pt x="6358" y="8133"/>
                  </a:lnTo>
                  <a:cubicBezTo>
                    <a:pt x="6389" y="7954"/>
                    <a:pt x="6407" y="7769"/>
                    <a:pt x="6407" y="7583"/>
                  </a:cubicBezTo>
                  <a:cubicBezTo>
                    <a:pt x="6407" y="7471"/>
                    <a:pt x="6473" y="7366"/>
                    <a:pt x="6529" y="7279"/>
                  </a:cubicBezTo>
                  <a:cubicBezTo>
                    <a:pt x="6564" y="7223"/>
                    <a:pt x="6613" y="7142"/>
                    <a:pt x="6596" y="7125"/>
                  </a:cubicBezTo>
                  <a:cubicBezTo>
                    <a:pt x="6564" y="7097"/>
                    <a:pt x="6547" y="7055"/>
                    <a:pt x="6554" y="7013"/>
                  </a:cubicBezTo>
                  <a:cubicBezTo>
                    <a:pt x="6564" y="6943"/>
                    <a:pt x="6634" y="6904"/>
                    <a:pt x="6715" y="6866"/>
                  </a:cubicBezTo>
                  <a:cubicBezTo>
                    <a:pt x="6760" y="6841"/>
                    <a:pt x="6802" y="6817"/>
                    <a:pt x="6841" y="6789"/>
                  </a:cubicBezTo>
                  <a:cubicBezTo>
                    <a:pt x="6886" y="6757"/>
                    <a:pt x="6893" y="6670"/>
                    <a:pt x="6900" y="6579"/>
                  </a:cubicBezTo>
                  <a:cubicBezTo>
                    <a:pt x="6907" y="6467"/>
                    <a:pt x="6918" y="6341"/>
                    <a:pt x="7002" y="6257"/>
                  </a:cubicBezTo>
                  <a:cubicBezTo>
                    <a:pt x="7058" y="6194"/>
                    <a:pt x="7103" y="6131"/>
                    <a:pt x="7145" y="6061"/>
                  </a:cubicBezTo>
                  <a:cubicBezTo>
                    <a:pt x="7226" y="5938"/>
                    <a:pt x="7292" y="5829"/>
                    <a:pt x="7387" y="5829"/>
                  </a:cubicBezTo>
                  <a:cubicBezTo>
                    <a:pt x="7450" y="5829"/>
                    <a:pt x="7558" y="5728"/>
                    <a:pt x="7558" y="5626"/>
                  </a:cubicBezTo>
                  <a:cubicBezTo>
                    <a:pt x="7558" y="5556"/>
                    <a:pt x="7597" y="5476"/>
                    <a:pt x="7646" y="5381"/>
                  </a:cubicBezTo>
                  <a:lnTo>
                    <a:pt x="7670" y="5332"/>
                  </a:lnTo>
                  <a:lnTo>
                    <a:pt x="7677" y="5318"/>
                  </a:lnTo>
                  <a:lnTo>
                    <a:pt x="7691" y="5287"/>
                  </a:lnTo>
                  <a:lnTo>
                    <a:pt x="7702" y="5266"/>
                  </a:lnTo>
                  <a:cubicBezTo>
                    <a:pt x="7705" y="5255"/>
                    <a:pt x="7709" y="5245"/>
                    <a:pt x="7713" y="5238"/>
                  </a:cubicBezTo>
                  <a:cubicBezTo>
                    <a:pt x="7720" y="5227"/>
                    <a:pt x="7720" y="5220"/>
                    <a:pt x="7723" y="5217"/>
                  </a:cubicBezTo>
                  <a:cubicBezTo>
                    <a:pt x="7727" y="5210"/>
                    <a:pt x="7730" y="5196"/>
                    <a:pt x="7734" y="5189"/>
                  </a:cubicBezTo>
                  <a:cubicBezTo>
                    <a:pt x="7737" y="5178"/>
                    <a:pt x="7737" y="5171"/>
                    <a:pt x="7741" y="5164"/>
                  </a:cubicBezTo>
                  <a:cubicBezTo>
                    <a:pt x="7741" y="5157"/>
                    <a:pt x="7748" y="5147"/>
                    <a:pt x="7748" y="5140"/>
                  </a:cubicBezTo>
                  <a:cubicBezTo>
                    <a:pt x="7751" y="5129"/>
                    <a:pt x="7751" y="5122"/>
                    <a:pt x="7755" y="5115"/>
                  </a:cubicBezTo>
                  <a:cubicBezTo>
                    <a:pt x="7755" y="5108"/>
                    <a:pt x="7758" y="5098"/>
                    <a:pt x="7758" y="5091"/>
                  </a:cubicBezTo>
                  <a:cubicBezTo>
                    <a:pt x="7762" y="5080"/>
                    <a:pt x="7758" y="5077"/>
                    <a:pt x="7762" y="5070"/>
                  </a:cubicBezTo>
                  <a:cubicBezTo>
                    <a:pt x="7765" y="5059"/>
                    <a:pt x="7762" y="5052"/>
                    <a:pt x="7765" y="5042"/>
                  </a:cubicBezTo>
                  <a:cubicBezTo>
                    <a:pt x="7765" y="5035"/>
                    <a:pt x="7765" y="5028"/>
                    <a:pt x="7765" y="5021"/>
                  </a:cubicBezTo>
                  <a:lnTo>
                    <a:pt x="7765" y="4996"/>
                  </a:lnTo>
                  <a:lnTo>
                    <a:pt x="7765" y="4986"/>
                  </a:lnTo>
                  <a:cubicBezTo>
                    <a:pt x="7762" y="4958"/>
                    <a:pt x="7755" y="4930"/>
                    <a:pt x="7751" y="4898"/>
                  </a:cubicBezTo>
                  <a:lnTo>
                    <a:pt x="7744" y="4863"/>
                  </a:lnTo>
                  <a:cubicBezTo>
                    <a:pt x="7716" y="4748"/>
                    <a:pt x="7705" y="4632"/>
                    <a:pt x="7702" y="4517"/>
                  </a:cubicBezTo>
                  <a:lnTo>
                    <a:pt x="7702" y="4499"/>
                  </a:lnTo>
                  <a:lnTo>
                    <a:pt x="7702" y="4475"/>
                  </a:lnTo>
                  <a:cubicBezTo>
                    <a:pt x="7702" y="4468"/>
                    <a:pt x="7705" y="4447"/>
                    <a:pt x="7709" y="4433"/>
                  </a:cubicBezTo>
                  <a:cubicBezTo>
                    <a:pt x="7720" y="4349"/>
                    <a:pt x="7755" y="4268"/>
                    <a:pt x="7807" y="4202"/>
                  </a:cubicBezTo>
                  <a:lnTo>
                    <a:pt x="7811" y="4195"/>
                  </a:lnTo>
                  <a:cubicBezTo>
                    <a:pt x="7891" y="4107"/>
                    <a:pt x="7954" y="4002"/>
                    <a:pt x="7993" y="3890"/>
                  </a:cubicBezTo>
                  <a:cubicBezTo>
                    <a:pt x="8003" y="3848"/>
                    <a:pt x="8007" y="3806"/>
                    <a:pt x="8007" y="3767"/>
                  </a:cubicBezTo>
                  <a:cubicBezTo>
                    <a:pt x="8007" y="3746"/>
                    <a:pt x="8003" y="3729"/>
                    <a:pt x="8000" y="3711"/>
                  </a:cubicBezTo>
                  <a:cubicBezTo>
                    <a:pt x="7968" y="3550"/>
                    <a:pt x="8105" y="3477"/>
                    <a:pt x="8206" y="3421"/>
                  </a:cubicBezTo>
                  <a:cubicBezTo>
                    <a:pt x="8248" y="3403"/>
                    <a:pt x="8287" y="3379"/>
                    <a:pt x="8322" y="3347"/>
                  </a:cubicBezTo>
                  <a:cubicBezTo>
                    <a:pt x="8329" y="3344"/>
                    <a:pt x="8332" y="3337"/>
                    <a:pt x="8339" y="3333"/>
                  </a:cubicBezTo>
                  <a:lnTo>
                    <a:pt x="8343" y="3330"/>
                  </a:lnTo>
                  <a:lnTo>
                    <a:pt x="8350" y="3326"/>
                  </a:lnTo>
                  <a:lnTo>
                    <a:pt x="8367" y="3312"/>
                  </a:lnTo>
                  <a:lnTo>
                    <a:pt x="8395" y="3291"/>
                  </a:lnTo>
                  <a:lnTo>
                    <a:pt x="8427" y="3270"/>
                  </a:lnTo>
                  <a:lnTo>
                    <a:pt x="8469" y="3242"/>
                  </a:lnTo>
                  <a:lnTo>
                    <a:pt x="8483" y="3232"/>
                  </a:lnTo>
                  <a:lnTo>
                    <a:pt x="8514" y="3211"/>
                  </a:lnTo>
                  <a:lnTo>
                    <a:pt x="8532" y="3197"/>
                  </a:lnTo>
                  <a:lnTo>
                    <a:pt x="8567" y="3172"/>
                  </a:lnTo>
                  <a:lnTo>
                    <a:pt x="8584" y="3155"/>
                  </a:lnTo>
                  <a:lnTo>
                    <a:pt x="8616" y="3130"/>
                  </a:lnTo>
                  <a:lnTo>
                    <a:pt x="8637" y="3109"/>
                  </a:lnTo>
                  <a:lnTo>
                    <a:pt x="8668" y="3081"/>
                  </a:lnTo>
                  <a:lnTo>
                    <a:pt x="8693" y="3057"/>
                  </a:lnTo>
                  <a:cubicBezTo>
                    <a:pt x="8703" y="3046"/>
                    <a:pt x="8710" y="3036"/>
                    <a:pt x="8721" y="3025"/>
                  </a:cubicBezTo>
                  <a:lnTo>
                    <a:pt x="8745" y="2997"/>
                  </a:lnTo>
                  <a:cubicBezTo>
                    <a:pt x="8756" y="2987"/>
                    <a:pt x="8763" y="2973"/>
                    <a:pt x="8773" y="2962"/>
                  </a:cubicBezTo>
                  <a:lnTo>
                    <a:pt x="8798" y="2931"/>
                  </a:lnTo>
                  <a:lnTo>
                    <a:pt x="8812" y="2910"/>
                  </a:lnTo>
                  <a:cubicBezTo>
                    <a:pt x="8703" y="2784"/>
                    <a:pt x="8591" y="2682"/>
                    <a:pt x="8525" y="2654"/>
                  </a:cubicBezTo>
                  <a:cubicBezTo>
                    <a:pt x="8308" y="2553"/>
                    <a:pt x="8164" y="2192"/>
                    <a:pt x="8164" y="1737"/>
                  </a:cubicBezTo>
                  <a:cubicBezTo>
                    <a:pt x="8161" y="1488"/>
                    <a:pt x="8129" y="1240"/>
                    <a:pt x="8073" y="998"/>
                  </a:cubicBezTo>
                  <a:cubicBezTo>
                    <a:pt x="8059" y="932"/>
                    <a:pt x="8049" y="879"/>
                    <a:pt x="8042" y="837"/>
                  </a:cubicBezTo>
                  <a:cubicBezTo>
                    <a:pt x="8028" y="725"/>
                    <a:pt x="7832" y="449"/>
                    <a:pt x="7600" y="323"/>
                  </a:cubicBezTo>
                  <a:cubicBezTo>
                    <a:pt x="7464" y="253"/>
                    <a:pt x="7359" y="137"/>
                    <a:pt x="72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4" name="Google Shape;5174;p57"/>
            <p:cNvSpPr/>
            <p:nvPr/>
          </p:nvSpPr>
          <p:spPr>
            <a:xfrm>
              <a:off x="2215129" y="1960186"/>
              <a:ext cx="5295" cy="7196"/>
            </a:xfrm>
            <a:custGeom>
              <a:rect b="b" l="l" r="r" t="t"/>
              <a:pathLst>
                <a:path extrusionOk="0" h="530" w="390">
                  <a:moveTo>
                    <a:pt x="1" y="1"/>
                  </a:moveTo>
                  <a:lnTo>
                    <a:pt x="1" y="1"/>
                  </a:lnTo>
                  <a:cubicBezTo>
                    <a:pt x="22" y="27"/>
                    <a:pt x="49" y="59"/>
                    <a:pt x="77" y="94"/>
                  </a:cubicBezTo>
                  <a:lnTo>
                    <a:pt x="77" y="94"/>
                  </a:lnTo>
                  <a:lnTo>
                    <a:pt x="74" y="88"/>
                  </a:lnTo>
                  <a:lnTo>
                    <a:pt x="1" y="1"/>
                  </a:lnTo>
                  <a:close/>
                  <a:moveTo>
                    <a:pt x="77" y="94"/>
                  </a:moveTo>
                  <a:lnTo>
                    <a:pt x="81" y="102"/>
                  </a:lnTo>
                  <a:cubicBezTo>
                    <a:pt x="200" y="246"/>
                    <a:pt x="361" y="452"/>
                    <a:pt x="389" y="529"/>
                  </a:cubicBezTo>
                  <a:cubicBezTo>
                    <a:pt x="364" y="453"/>
                    <a:pt x="199" y="244"/>
                    <a:pt x="77" y="9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5" name="Google Shape;5175;p57"/>
            <p:cNvSpPr/>
            <p:nvPr/>
          </p:nvSpPr>
          <p:spPr>
            <a:xfrm>
              <a:off x="2245217" y="1998977"/>
              <a:ext cx="394" cy="625"/>
            </a:xfrm>
            <a:custGeom>
              <a:rect b="b" l="l" r="r" t="t"/>
              <a:pathLst>
                <a:path extrusionOk="0" h="46" w="29">
                  <a:moveTo>
                    <a:pt x="29" y="46"/>
                  </a:moveTo>
                  <a:lnTo>
                    <a:pt x="15" y="4"/>
                  </a:lnTo>
                  <a:lnTo>
                    <a:pt x="1" y="0"/>
                  </a:ln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6" name="Google Shape;5176;p57"/>
            <p:cNvSpPr/>
            <p:nvPr/>
          </p:nvSpPr>
          <p:spPr>
            <a:xfrm>
              <a:off x="2212183" y="1952922"/>
              <a:ext cx="68" cy="149"/>
            </a:xfrm>
            <a:custGeom>
              <a:rect b="b" l="l" r="r" t="t"/>
              <a:pathLst>
                <a:path extrusionOk="0" h="11" w="5">
                  <a:moveTo>
                    <a:pt x="1" y="0"/>
                  </a:moveTo>
                  <a:cubicBezTo>
                    <a:pt x="1" y="4"/>
                    <a:pt x="1"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7" name="Google Shape;5177;p57"/>
            <p:cNvSpPr/>
            <p:nvPr/>
          </p:nvSpPr>
          <p:spPr>
            <a:xfrm>
              <a:off x="2214994" y="1959385"/>
              <a:ext cx="244" cy="720"/>
            </a:xfrm>
            <a:custGeom>
              <a:rect b="b" l="l" r="r" t="t"/>
              <a:pathLst>
                <a:path extrusionOk="0" h="53" w="18">
                  <a:moveTo>
                    <a:pt x="0" y="53"/>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8" name="Google Shape;5178;p57"/>
            <p:cNvSpPr/>
            <p:nvPr/>
          </p:nvSpPr>
          <p:spPr>
            <a:xfrm>
              <a:off x="2208761" y="1945210"/>
              <a:ext cx="14" cy="258"/>
            </a:xfrm>
            <a:custGeom>
              <a:rect b="b" l="l" r="r" t="t"/>
              <a:pathLst>
                <a:path extrusionOk="0" h="19" w="1">
                  <a:moveTo>
                    <a:pt x="1" y="18"/>
                  </a:moveTo>
                  <a:cubicBezTo>
                    <a:pt x="1" y="11"/>
                    <a:pt x="1" y="8"/>
                    <a:pt x="1" y="1"/>
                  </a:cubicBezTo>
                  <a:cubicBezTo>
                    <a:pt x="1" y="8"/>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79" name="Google Shape;5179;p57"/>
            <p:cNvSpPr/>
            <p:nvPr/>
          </p:nvSpPr>
          <p:spPr>
            <a:xfrm>
              <a:off x="2212563" y="1953872"/>
              <a:ext cx="964" cy="1195"/>
            </a:xfrm>
            <a:custGeom>
              <a:rect b="b" l="l" r="r" t="t"/>
              <a:pathLst>
                <a:path extrusionOk="0" h="88" w="71">
                  <a:moveTo>
                    <a:pt x="71" y="88"/>
                  </a:moveTo>
                  <a:cubicBezTo>
                    <a:pt x="43" y="60"/>
                    <a:pt x="18" y="32"/>
                    <a:pt x="1" y="0"/>
                  </a:cubicBezTo>
                  <a:cubicBezTo>
                    <a:pt x="18" y="32"/>
                    <a:pt x="43" y="60"/>
                    <a:pt x="71"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0" name="Google Shape;5180;p57"/>
            <p:cNvSpPr/>
            <p:nvPr/>
          </p:nvSpPr>
          <p:spPr>
            <a:xfrm>
              <a:off x="2215279" y="1956343"/>
              <a:ext cx="54" cy="14"/>
            </a:xfrm>
            <a:custGeom>
              <a:rect b="b" l="l" r="r" t="t"/>
              <a:pathLst>
                <a:path extrusionOk="0" h="1" w="4">
                  <a:moveTo>
                    <a:pt x="4" y="0"/>
                  </a:moveTo>
                  <a:lnTo>
                    <a:pt x="4"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1" name="Google Shape;5181;p57"/>
            <p:cNvSpPr/>
            <p:nvPr/>
          </p:nvSpPr>
          <p:spPr>
            <a:xfrm>
              <a:off x="2212427" y="1953533"/>
              <a:ext cx="109" cy="299"/>
            </a:xfrm>
            <a:custGeom>
              <a:rect b="b" l="l" r="r" t="t"/>
              <a:pathLst>
                <a:path extrusionOk="0" h="22" w="8">
                  <a:moveTo>
                    <a:pt x="0" y="1"/>
                  </a:moveTo>
                  <a:cubicBezTo>
                    <a:pt x="4"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2" name="Google Shape;5182;p57"/>
            <p:cNvSpPr/>
            <p:nvPr/>
          </p:nvSpPr>
          <p:spPr>
            <a:xfrm>
              <a:off x="2212278" y="1953248"/>
              <a:ext cx="109" cy="258"/>
            </a:xfrm>
            <a:custGeom>
              <a:rect b="b" l="l" r="r" t="t"/>
              <a:pathLst>
                <a:path extrusionOk="0" h="19" w="8">
                  <a:moveTo>
                    <a:pt x="1" y="1"/>
                  </a:moveTo>
                  <a:cubicBezTo>
                    <a:pt x="1" y="4"/>
                    <a:pt x="4" y="11"/>
                    <a:pt x="8" y="18"/>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3" name="Google Shape;5183;p57"/>
            <p:cNvSpPr/>
            <p:nvPr/>
          </p:nvSpPr>
          <p:spPr>
            <a:xfrm>
              <a:off x="2216080" y="1961421"/>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4" name="Google Shape;5184;p57"/>
            <p:cNvSpPr/>
            <p:nvPr/>
          </p:nvSpPr>
          <p:spPr>
            <a:xfrm>
              <a:off x="2307348" y="1867601"/>
              <a:ext cx="394" cy="489"/>
            </a:xfrm>
            <a:custGeom>
              <a:rect b="b" l="l" r="r" t="t"/>
              <a:pathLst>
                <a:path extrusionOk="0" h="36" w="29">
                  <a:moveTo>
                    <a:pt x="0" y="3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5" name="Google Shape;5185;p57"/>
            <p:cNvSpPr/>
            <p:nvPr/>
          </p:nvSpPr>
          <p:spPr>
            <a:xfrm>
              <a:off x="2305583" y="1869312"/>
              <a:ext cx="353" cy="109"/>
            </a:xfrm>
            <a:custGeom>
              <a:rect b="b" l="l" r="r" t="t"/>
              <a:pathLst>
                <a:path extrusionOk="0" h="8" w="26">
                  <a:moveTo>
                    <a:pt x="1" y="7"/>
                  </a:moveTo>
                  <a:cubicBezTo>
                    <a:pt x="11" y="4"/>
                    <a:pt x="18" y="4"/>
                    <a:pt x="25" y="0"/>
                  </a:cubicBezTo>
                  <a:cubicBezTo>
                    <a:pt x="18" y="4"/>
                    <a:pt x="1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6" name="Google Shape;5186;p57"/>
            <p:cNvSpPr/>
            <p:nvPr/>
          </p:nvSpPr>
          <p:spPr>
            <a:xfrm>
              <a:off x="2306302" y="1868932"/>
              <a:ext cx="299" cy="204"/>
            </a:xfrm>
            <a:custGeom>
              <a:rect b="b" l="l" r="r" t="t"/>
              <a:pathLst>
                <a:path extrusionOk="0" h="15" w="22">
                  <a:moveTo>
                    <a:pt x="0" y="14"/>
                  </a:moveTo>
                  <a:cubicBezTo>
                    <a:pt x="7" y="11"/>
                    <a:pt x="14" y="4"/>
                    <a:pt x="21" y="0"/>
                  </a:cubicBezTo>
                  <a:cubicBezTo>
                    <a:pt x="14" y="4"/>
                    <a:pt x="7"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7" name="Google Shape;5187;p57"/>
            <p:cNvSpPr/>
            <p:nvPr/>
          </p:nvSpPr>
          <p:spPr>
            <a:xfrm>
              <a:off x="2305963" y="1869162"/>
              <a:ext cx="353" cy="163"/>
            </a:xfrm>
            <a:custGeom>
              <a:rect b="b" l="l" r="r" t="t"/>
              <a:pathLst>
                <a:path extrusionOk="0" h="12" w="26">
                  <a:moveTo>
                    <a:pt x="1" y="11"/>
                  </a:moveTo>
                  <a:cubicBezTo>
                    <a:pt x="11" y="8"/>
                    <a:pt x="18" y="4"/>
                    <a:pt x="25" y="1"/>
                  </a:cubicBezTo>
                  <a:cubicBezTo>
                    <a:pt x="18" y="4"/>
                    <a:pt x="1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8" name="Google Shape;5188;p57"/>
            <p:cNvSpPr/>
            <p:nvPr/>
          </p:nvSpPr>
          <p:spPr>
            <a:xfrm>
              <a:off x="2306628" y="1868646"/>
              <a:ext cx="299" cy="299"/>
            </a:xfrm>
            <a:custGeom>
              <a:rect b="b" l="l" r="r" t="t"/>
              <a:pathLst>
                <a:path extrusionOk="0" h="22" w="22">
                  <a:moveTo>
                    <a:pt x="22" y="0"/>
                  </a:moveTo>
                  <a:cubicBezTo>
                    <a:pt x="15" y="7"/>
                    <a:pt x="8" y="14"/>
                    <a:pt x="1" y="21"/>
                  </a:cubicBezTo>
                  <a:cubicBezTo>
                    <a:pt x="8" y="14"/>
                    <a:pt x="15" y="7"/>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89" name="Google Shape;5189;p57"/>
            <p:cNvSpPr/>
            <p:nvPr/>
          </p:nvSpPr>
          <p:spPr>
            <a:xfrm>
              <a:off x="2306968" y="1868171"/>
              <a:ext cx="339" cy="394"/>
            </a:xfrm>
            <a:custGeom>
              <a:rect b="b" l="l" r="r" t="t"/>
              <a:pathLst>
                <a:path extrusionOk="0" h="29" w="25">
                  <a:moveTo>
                    <a:pt x="25" y="0"/>
                  </a:moveTo>
                  <a:lnTo>
                    <a:pt x="25" y="0"/>
                  </a:lnTo>
                  <a:cubicBezTo>
                    <a:pt x="18" y="11"/>
                    <a:pt x="7" y="18"/>
                    <a:pt x="0" y="28"/>
                  </a:cubicBezTo>
                  <a:cubicBezTo>
                    <a:pt x="11" y="21"/>
                    <a:pt x="18" y="1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0" name="Google Shape;5190;p57"/>
            <p:cNvSpPr/>
            <p:nvPr/>
          </p:nvSpPr>
          <p:spPr>
            <a:xfrm>
              <a:off x="2305162" y="1869407"/>
              <a:ext cx="394" cy="54"/>
            </a:xfrm>
            <a:custGeom>
              <a:rect b="b" l="l" r="r" t="t"/>
              <a:pathLst>
                <a:path extrusionOk="0" h="4" w="29">
                  <a:moveTo>
                    <a:pt x="0" y="4"/>
                  </a:moveTo>
                  <a:cubicBezTo>
                    <a:pt x="7" y="4"/>
                    <a:pt x="18" y="0"/>
                    <a:pt x="28" y="0"/>
                  </a:cubicBezTo>
                  <a:cubicBezTo>
                    <a:pt x="18" y="0"/>
                    <a:pt x="7"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1" name="Google Shape;5191;p57"/>
            <p:cNvSpPr/>
            <p:nvPr/>
          </p:nvSpPr>
          <p:spPr>
            <a:xfrm>
              <a:off x="2305067" y="18694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2" name="Google Shape;5192;p57"/>
            <p:cNvSpPr/>
            <p:nvPr/>
          </p:nvSpPr>
          <p:spPr>
            <a:xfrm>
              <a:off x="2353593" y="1948930"/>
              <a:ext cx="11799" cy="11704"/>
            </a:xfrm>
            <a:custGeom>
              <a:rect b="b" l="l" r="r" t="t"/>
              <a:pathLst>
                <a:path extrusionOk="0" h="862" w="869">
                  <a:moveTo>
                    <a:pt x="711" y="0"/>
                  </a:moveTo>
                  <a:lnTo>
                    <a:pt x="669" y="25"/>
                  </a:lnTo>
                  <a:lnTo>
                    <a:pt x="662" y="28"/>
                  </a:lnTo>
                  <a:lnTo>
                    <a:pt x="652" y="35"/>
                  </a:lnTo>
                  <a:lnTo>
                    <a:pt x="648" y="39"/>
                  </a:lnTo>
                  <a:lnTo>
                    <a:pt x="641" y="46"/>
                  </a:lnTo>
                  <a:lnTo>
                    <a:pt x="638" y="49"/>
                  </a:lnTo>
                  <a:lnTo>
                    <a:pt x="631" y="53"/>
                  </a:lnTo>
                  <a:lnTo>
                    <a:pt x="627" y="53"/>
                  </a:lnTo>
                  <a:lnTo>
                    <a:pt x="624" y="56"/>
                  </a:lnTo>
                  <a:cubicBezTo>
                    <a:pt x="617" y="63"/>
                    <a:pt x="610" y="70"/>
                    <a:pt x="603" y="77"/>
                  </a:cubicBezTo>
                  <a:lnTo>
                    <a:pt x="599" y="81"/>
                  </a:lnTo>
                  <a:cubicBezTo>
                    <a:pt x="592" y="88"/>
                    <a:pt x="585" y="95"/>
                    <a:pt x="575" y="98"/>
                  </a:cubicBezTo>
                  <a:lnTo>
                    <a:pt x="571" y="98"/>
                  </a:lnTo>
                  <a:cubicBezTo>
                    <a:pt x="561" y="102"/>
                    <a:pt x="554" y="105"/>
                    <a:pt x="547" y="105"/>
                  </a:cubicBezTo>
                  <a:lnTo>
                    <a:pt x="543" y="105"/>
                  </a:lnTo>
                  <a:cubicBezTo>
                    <a:pt x="533" y="109"/>
                    <a:pt x="522" y="112"/>
                    <a:pt x="512" y="112"/>
                  </a:cubicBezTo>
                  <a:lnTo>
                    <a:pt x="477" y="112"/>
                  </a:lnTo>
                  <a:cubicBezTo>
                    <a:pt x="459" y="112"/>
                    <a:pt x="442" y="112"/>
                    <a:pt x="421" y="109"/>
                  </a:cubicBezTo>
                  <a:lnTo>
                    <a:pt x="407" y="109"/>
                  </a:lnTo>
                  <a:lnTo>
                    <a:pt x="354" y="102"/>
                  </a:lnTo>
                  <a:lnTo>
                    <a:pt x="347" y="102"/>
                  </a:lnTo>
                  <a:cubicBezTo>
                    <a:pt x="326" y="147"/>
                    <a:pt x="302" y="189"/>
                    <a:pt x="270" y="235"/>
                  </a:cubicBezTo>
                  <a:cubicBezTo>
                    <a:pt x="249" y="266"/>
                    <a:pt x="225" y="298"/>
                    <a:pt x="207" y="329"/>
                  </a:cubicBezTo>
                  <a:lnTo>
                    <a:pt x="200" y="333"/>
                  </a:lnTo>
                  <a:cubicBezTo>
                    <a:pt x="179" y="364"/>
                    <a:pt x="158" y="392"/>
                    <a:pt x="137" y="420"/>
                  </a:cubicBezTo>
                  <a:lnTo>
                    <a:pt x="130" y="431"/>
                  </a:lnTo>
                  <a:cubicBezTo>
                    <a:pt x="120" y="445"/>
                    <a:pt x="109" y="455"/>
                    <a:pt x="99" y="469"/>
                  </a:cubicBezTo>
                  <a:cubicBezTo>
                    <a:pt x="1" y="578"/>
                    <a:pt x="64" y="805"/>
                    <a:pt x="88" y="854"/>
                  </a:cubicBezTo>
                  <a:cubicBezTo>
                    <a:pt x="94" y="859"/>
                    <a:pt x="110" y="862"/>
                    <a:pt x="133" y="862"/>
                  </a:cubicBezTo>
                  <a:cubicBezTo>
                    <a:pt x="177" y="862"/>
                    <a:pt x="246" y="850"/>
                    <a:pt x="302" y="812"/>
                  </a:cubicBezTo>
                  <a:cubicBezTo>
                    <a:pt x="309" y="805"/>
                    <a:pt x="316" y="802"/>
                    <a:pt x="323" y="798"/>
                  </a:cubicBezTo>
                  <a:lnTo>
                    <a:pt x="330" y="795"/>
                  </a:lnTo>
                  <a:lnTo>
                    <a:pt x="344" y="788"/>
                  </a:lnTo>
                  <a:lnTo>
                    <a:pt x="354" y="784"/>
                  </a:lnTo>
                  <a:lnTo>
                    <a:pt x="365" y="781"/>
                  </a:lnTo>
                  <a:lnTo>
                    <a:pt x="375" y="781"/>
                  </a:lnTo>
                  <a:lnTo>
                    <a:pt x="389" y="777"/>
                  </a:lnTo>
                  <a:lnTo>
                    <a:pt x="438" y="777"/>
                  </a:lnTo>
                  <a:lnTo>
                    <a:pt x="452" y="781"/>
                  </a:lnTo>
                  <a:lnTo>
                    <a:pt x="459" y="781"/>
                  </a:lnTo>
                  <a:lnTo>
                    <a:pt x="473" y="788"/>
                  </a:lnTo>
                  <a:lnTo>
                    <a:pt x="480" y="788"/>
                  </a:lnTo>
                  <a:lnTo>
                    <a:pt x="494" y="795"/>
                  </a:lnTo>
                  <a:lnTo>
                    <a:pt x="498" y="798"/>
                  </a:lnTo>
                  <a:cubicBezTo>
                    <a:pt x="512" y="805"/>
                    <a:pt x="522" y="812"/>
                    <a:pt x="536" y="819"/>
                  </a:cubicBezTo>
                  <a:lnTo>
                    <a:pt x="540" y="823"/>
                  </a:lnTo>
                  <a:lnTo>
                    <a:pt x="554" y="833"/>
                  </a:lnTo>
                  <a:lnTo>
                    <a:pt x="561" y="837"/>
                  </a:lnTo>
                  <a:lnTo>
                    <a:pt x="575" y="851"/>
                  </a:lnTo>
                  <a:lnTo>
                    <a:pt x="582" y="854"/>
                  </a:lnTo>
                  <a:cubicBezTo>
                    <a:pt x="627" y="802"/>
                    <a:pt x="669" y="749"/>
                    <a:pt x="711" y="704"/>
                  </a:cubicBezTo>
                  <a:cubicBezTo>
                    <a:pt x="669" y="686"/>
                    <a:pt x="631" y="676"/>
                    <a:pt x="596" y="662"/>
                  </a:cubicBezTo>
                  <a:cubicBezTo>
                    <a:pt x="554" y="651"/>
                    <a:pt x="515" y="634"/>
                    <a:pt x="480" y="606"/>
                  </a:cubicBezTo>
                  <a:cubicBezTo>
                    <a:pt x="452" y="578"/>
                    <a:pt x="445" y="539"/>
                    <a:pt x="456" y="504"/>
                  </a:cubicBezTo>
                  <a:cubicBezTo>
                    <a:pt x="487" y="399"/>
                    <a:pt x="687" y="273"/>
                    <a:pt x="827" y="242"/>
                  </a:cubicBezTo>
                  <a:cubicBezTo>
                    <a:pt x="858" y="235"/>
                    <a:pt x="858" y="224"/>
                    <a:pt x="862" y="221"/>
                  </a:cubicBezTo>
                  <a:cubicBezTo>
                    <a:pt x="869" y="193"/>
                    <a:pt x="834" y="109"/>
                    <a:pt x="750" y="32"/>
                  </a:cubicBezTo>
                  <a:lnTo>
                    <a:pt x="7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3" name="Google Shape;5193;p57"/>
            <p:cNvSpPr/>
            <p:nvPr/>
          </p:nvSpPr>
          <p:spPr>
            <a:xfrm>
              <a:off x="2361481" y="1958570"/>
              <a:ext cx="1779" cy="2064"/>
            </a:xfrm>
            <a:custGeom>
              <a:rect b="b" l="l" r="r" t="t"/>
              <a:pathLst>
                <a:path extrusionOk="0" h="152" w="131">
                  <a:moveTo>
                    <a:pt x="130" y="1"/>
                  </a:moveTo>
                  <a:lnTo>
                    <a:pt x="130" y="1"/>
                  </a:lnTo>
                  <a:cubicBezTo>
                    <a:pt x="88" y="43"/>
                    <a:pt x="43" y="95"/>
                    <a:pt x="1" y="151"/>
                  </a:cubicBezTo>
                  <a:lnTo>
                    <a:pt x="4" y="151"/>
                  </a:lnTo>
                  <a:cubicBezTo>
                    <a:pt x="39" y="102"/>
                    <a:pt x="85" y="50"/>
                    <a:pt x="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4" name="Google Shape;5194;p57"/>
            <p:cNvSpPr/>
            <p:nvPr/>
          </p:nvSpPr>
          <p:spPr>
            <a:xfrm>
              <a:off x="2314910" y="1908374"/>
              <a:ext cx="47019" cy="40325"/>
            </a:xfrm>
            <a:custGeom>
              <a:rect b="b" l="l" r="r" t="t"/>
              <a:pathLst>
                <a:path extrusionOk="0" h="2970" w="3463">
                  <a:moveTo>
                    <a:pt x="1068" y="1"/>
                  </a:moveTo>
                  <a:lnTo>
                    <a:pt x="1068" y="4"/>
                  </a:lnTo>
                  <a:cubicBezTo>
                    <a:pt x="1054" y="25"/>
                    <a:pt x="1036" y="43"/>
                    <a:pt x="1022" y="64"/>
                  </a:cubicBezTo>
                  <a:lnTo>
                    <a:pt x="1012" y="71"/>
                  </a:lnTo>
                  <a:cubicBezTo>
                    <a:pt x="998" y="92"/>
                    <a:pt x="984" y="106"/>
                    <a:pt x="966" y="123"/>
                  </a:cubicBezTo>
                  <a:lnTo>
                    <a:pt x="959" y="130"/>
                  </a:lnTo>
                  <a:cubicBezTo>
                    <a:pt x="942" y="148"/>
                    <a:pt x="928" y="165"/>
                    <a:pt x="910" y="179"/>
                  </a:cubicBezTo>
                  <a:lnTo>
                    <a:pt x="907" y="183"/>
                  </a:lnTo>
                  <a:cubicBezTo>
                    <a:pt x="889" y="197"/>
                    <a:pt x="875" y="214"/>
                    <a:pt x="858" y="228"/>
                  </a:cubicBezTo>
                  <a:cubicBezTo>
                    <a:pt x="840" y="239"/>
                    <a:pt x="826" y="253"/>
                    <a:pt x="809" y="263"/>
                  </a:cubicBezTo>
                  <a:lnTo>
                    <a:pt x="802" y="270"/>
                  </a:lnTo>
                  <a:lnTo>
                    <a:pt x="760" y="302"/>
                  </a:lnTo>
                  <a:lnTo>
                    <a:pt x="753" y="305"/>
                  </a:lnTo>
                  <a:lnTo>
                    <a:pt x="714" y="333"/>
                  </a:lnTo>
                  <a:lnTo>
                    <a:pt x="707" y="337"/>
                  </a:lnTo>
                  <a:lnTo>
                    <a:pt x="672" y="361"/>
                  </a:lnTo>
                  <a:cubicBezTo>
                    <a:pt x="644" y="379"/>
                    <a:pt x="616" y="400"/>
                    <a:pt x="588" y="421"/>
                  </a:cubicBezTo>
                  <a:cubicBezTo>
                    <a:pt x="546" y="463"/>
                    <a:pt x="494" y="494"/>
                    <a:pt x="441" y="519"/>
                  </a:cubicBezTo>
                  <a:cubicBezTo>
                    <a:pt x="329" y="582"/>
                    <a:pt x="291" y="610"/>
                    <a:pt x="301" y="666"/>
                  </a:cubicBezTo>
                  <a:cubicBezTo>
                    <a:pt x="340" y="855"/>
                    <a:pt x="273" y="1037"/>
                    <a:pt x="84" y="1261"/>
                  </a:cubicBezTo>
                  <a:cubicBezTo>
                    <a:pt x="56" y="1296"/>
                    <a:pt x="32" y="1338"/>
                    <a:pt x="21" y="1380"/>
                  </a:cubicBezTo>
                  <a:lnTo>
                    <a:pt x="21" y="1387"/>
                  </a:lnTo>
                  <a:cubicBezTo>
                    <a:pt x="18" y="1394"/>
                    <a:pt x="18" y="1405"/>
                    <a:pt x="14" y="1415"/>
                  </a:cubicBezTo>
                  <a:cubicBezTo>
                    <a:pt x="11" y="1426"/>
                    <a:pt x="14" y="1429"/>
                    <a:pt x="11" y="1433"/>
                  </a:cubicBezTo>
                  <a:cubicBezTo>
                    <a:pt x="7" y="1440"/>
                    <a:pt x="11" y="1443"/>
                    <a:pt x="11" y="1447"/>
                  </a:cubicBezTo>
                  <a:cubicBezTo>
                    <a:pt x="0" y="1573"/>
                    <a:pt x="14" y="1699"/>
                    <a:pt x="42" y="1818"/>
                  </a:cubicBezTo>
                  <a:lnTo>
                    <a:pt x="42" y="1828"/>
                  </a:lnTo>
                  <a:cubicBezTo>
                    <a:pt x="46" y="1849"/>
                    <a:pt x="49" y="1870"/>
                    <a:pt x="53" y="1891"/>
                  </a:cubicBezTo>
                  <a:lnTo>
                    <a:pt x="60" y="1891"/>
                  </a:lnTo>
                  <a:lnTo>
                    <a:pt x="88" y="1905"/>
                  </a:lnTo>
                  <a:lnTo>
                    <a:pt x="431" y="1905"/>
                  </a:lnTo>
                  <a:lnTo>
                    <a:pt x="441" y="1909"/>
                  </a:lnTo>
                  <a:lnTo>
                    <a:pt x="448" y="1912"/>
                  </a:lnTo>
                  <a:lnTo>
                    <a:pt x="455" y="1912"/>
                  </a:lnTo>
                  <a:lnTo>
                    <a:pt x="462" y="1916"/>
                  </a:lnTo>
                  <a:lnTo>
                    <a:pt x="469" y="1919"/>
                  </a:lnTo>
                  <a:lnTo>
                    <a:pt x="476" y="1923"/>
                  </a:lnTo>
                  <a:lnTo>
                    <a:pt x="483" y="1926"/>
                  </a:lnTo>
                  <a:lnTo>
                    <a:pt x="487" y="1926"/>
                  </a:lnTo>
                  <a:lnTo>
                    <a:pt x="494" y="1930"/>
                  </a:lnTo>
                  <a:lnTo>
                    <a:pt x="497" y="1930"/>
                  </a:lnTo>
                  <a:lnTo>
                    <a:pt x="504" y="1937"/>
                  </a:lnTo>
                  <a:lnTo>
                    <a:pt x="511" y="1944"/>
                  </a:lnTo>
                  <a:cubicBezTo>
                    <a:pt x="532" y="1895"/>
                    <a:pt x="550" y="1846"/>
                    <a:pt x="564" y="1797"/>
                  </a:cubicBezTo>
                  <a:cubicBezTo>
                    <a:pt x="595" y="1702"/>
                    <a:pt x="641" y="1643"/>
                    <a:pt x="704" y="1625"/>
                  </a:cubicBezTo>
                  <a:cubicBezTo>
                    <a:pt x="718" y="1620"/>
                    <a:pt x="734" y="1618"/>
                    <a:pt x="750" y="1618"/>
                  </a:cubicBezTo>
                  <a:cubicBezTo>
                    <a:pt x="803" y="1618"/>
                    <a:pt x="862" y="1644"/>
                    <a:pt x="924" y="1695"/>
                  </a:cubicBezTo>
                  <a:cubicBezTo>
                    <a:pt x="949" y="1716"/>
                    <a:pt x="970" y="1737"/>
                    <a:pt x="991" y="1758"/>
                  </a:cubicBezTo>
                  <a:cubicBezTo>
                    <a:pt x="1044" y="1812"/>
                    <a:pt x="1079" y="1843"/>
                    <a:pt x="1125" y="1843"/>
                  </a:cubicBezTo>
                  <a:cubicBezTo>
                    <a:pt x="1145" y="1843"/>
                    <a:pt x="1167" y="1837"/>
                    <a:pt x="1194" y="1825"/>
                  </a:cubicBezTo>
                  <a:cubicBezTo>
                    <a:pt x="1270" y="1786"/>
                    <a:pt x="1320" y="1770"/>
                    <a:pt x="1360" y="1770"/>
                  </a:cubicBezTo>
                  <a:cubicBezTo>
                    <a:pt x="1393" y="1770"/>
                    <a:pt x="1419" y="1781"/>
                    <a:pt x="1449" y="1800"/>
                  </a:cubicBezTo>
                  <a:cubicBezTo>
                    <a:pt x="1463" y="1811"/>
                    <a:pt x="1474" y="1818"/>
                    <a:pt x="1488" y="1821"/>
                  </a:cubicBezTo>
                  <a:cubicBezTo>
                    <a:pt x="1516" y="1826"/>
                    <a:pt x="1544" y="1830"/>
                    <a:pt x="1572" y="1830"/>
                  </a:cubicBezTo>
                  <a:cubicBezTo>
                    <a:pt x="1583" y="1830"/>
                    <a:pt x="1593" y="1829"/>
                    <a:pt x="1603" y="1828"/>
                  </a:cubicBezTo>
                  <a:cubicBezTo>
                    <a:pt x="1656" y="1828"/>
                    <a:pt x="1712" y="1825"/>
                    <a:pt x="1757" y="1821"/>
                  </a:cubicBezTo>
                  <a:cubicBezTo>
                    <a:pt x="1812" y="1817"/>
                    <a:pt x="1866" y="1814"/>
                    <a:pt x="1919" y="1814"/>
                  </a:cubicBezTo>
                  <a:cubicBezTo>
                    <a:pt x="1952" y="1814"/>
                    <a:pt x="1984" y="1815"/>
                    <a:pt x="2017" y="1818"/>
                  </a:cubicBezTo>
                  <a:cubicBezTo>
                    <a:pt x="2024" y="1818"/>
                    <a:pt x="2027" y="1821"/>
                    <a:pt x="2031" y="1821"/>
                  </a:cubicBezTo>
                  <a:lnTo>
                    <a:pt x="2038" y="1825"/>
                  </a:lnTo>
                  <a:lnTo>
                    <a:pt x="2048" y="1828"/>
                  </a:lnTo>
                  <a:lnTo>
                    <a:pt x="2059" y="1835"/>
                  </a:lnTo>
                  <a:lnTo>
                    <a:pt x="2066" y="1839"/>
                  </a:lnTo>
                  <a:lnTo>
                    <a:pt x="2080" y="1849"/>
                  </a:lnTo>
                  <a:lnTo>
                    <a:pt x="2087" y="1856"/>
                  </a:lnTo>
                  <a:lnTo>
                    <a:pt x="2104" y="1867"/>
                  </a:lnTo>
                  <a:lnTo>
                    <a:pt x="2111" y="1874"/>
                  </a:lnTo>
                  <a:lnTo>
                    <a:pt x="2132" y="1888"/>
                  </a:lnTo>
                  <a:lnTo>
                    <a:pt x="2139" y="1895"/>
                  </a:lnTo>
                  <a:lnTo>
                    <a:pt x="2160" y="1909"/>
                  </a:lnTo>
                  <a:lnTo>
                    <a:pt x="2171" y="1919"/>
                  </a:lnTo>
                  <a:lnTo>
                    <a:pt x="2192" y="1937"/>
                  </a:lnTo>
                  <a:lnTo>
                    <a:pt x="2202" y="1944"/>
                  </a:lnTo>
                  <a:lnTo>
                    <a:pt x="2223" y="1965"/>
                  </a:lnTo>
                  <a:lnTo>
                    <a:pt x="2234" y="1975"/>
                  </a:lnTo>
                  <a:lnTo>
                    <a:pt x="2255" y="1993"/>
                  </a:lnTo>
                  <a:lnTo>
                    <a:pt x="2269" y="2007"/>
                  </a:lnTo>
                  <a:lnTo>
                    <a:pt x="2293" y="2028"/>
                  </a:lnTo>
                  <a:lnTo>
                    <a:pt x="2307" y="2042"/>
                  </a:lnTo>
                  <a:lnTo>
                    <a:pt x="2332" y="2059"/>
                  </a:lnTo>
                  <a:lnTo>
                    <a:pt x="2346" y="2077"/>
                  </a:lnTo>
                  <a:lnTo>
                    <a:pt x="2367" y="2094"/>
                  </a:lnTo>
                  <a:lnTo>
                    <a:pt x="2388" y="2115"/>
                  </a:lnTo>
                  <a:lnTo>
                    <a:pt x="2405" y="2133"/>
                  </a:lnTo>
                  <a:lnTo>
                    <a:pt x="2430" y="2154"/>
                  </a:lnTo>
                  <a:lnTo>
                    <a:pt x="2440" y="2168"/>
                  </a:lnTo>
                  <a:lnTo>
                    <a:pt x="2472" y="2196"/>
                  </a:lnTo>
                  <a:lnTo>
                    <a:pt x="2479" y="2206"/>
                  </a:lnTo>
                  <a:lnTo>
                    <a:pt x="2514" y="2238"/>
                  </a:lnTo>
                  <a:lnTo>
                    <a:pt x="2524" y="2248"/>
                  </a:lnTo>
                  <a:cubicBezTo>
                    <a:pt x="2755" y="2476"/>
                    <a:pt x="3018" y="2752"/>
                    <a:pt x="3214" y="2959"/>
                  </a:cubicBezTo>
                  <a:lnTo>
                    <a:pt x="3217" y="2959"/>
                  </a:lnTo>
                  <a:cubicBezTo>
                    <a:pt x="3253" y="2965"/>
                    <a:pt x="3292" y="2970"/>
                    <a:pt x="3322" y="2970"/>
                  </a:cubicBezTo>
                  <a:cubicBezTo>
                    <a:pt x="3346" y="2970"/>
                    <a:pt x="3363" y="2967"/>
                    <a:pt x="3368" y="2959"/>
                  </a:cubicBezTo>
                  <a:lnTo>
                    <a:pt x="3375" y="2952"/>
                  </a:lnTo>
                  <a:lnTo>
                    <a:pt x="3378" y="2949"/>
                  </a:lnTo>
                  <a:lnTo>
                    <a:pt x="3382" y="2945"/>
                  </a:lnTo>
                  <a:lnTo>
                    <a:pt x="3385" y="2942"/>
                  </a:lnTo>
                  <a:lnTo>
                    <a:pt x="3396" y="2931"/>
                  </a:lnTo>
                  <a:lnTo>
                    <a:pt x="3410" y="2921"/>
                  </a:lnTo>
                  <a:lnTo>
                    <a:pt x="3417" y="2917"/>
                  </a:lnTo>
                  <a:lnTo>
                    <a:pt x="3427" y="2907"/>
                  </a:lnTo>
                  <a:lnTo>
                    <a:pt x="3438" y="2903"/>
                  </a:lnTo>
                  <a:lnTo>
                    <a:pt x="3452" y="2893"/>
                  </a:lnTo>
                  <a:lnTo>
                    <a:pt x="3462" y="2886"/>
                  </a:lnTo>
                  <a:cubicBezTo>
                    <a:pt x="3273" y="2696"/>
                    <a:pt x="3098" y="2493"/>
                    <a:pt x="2937" y="2283"/>
                  </a:cubicBezTo>
                  <a:cubicBezTo>
                    <a:pt x="2643" y="1912"/>
                    <a:pt x="2297" y="1713"/>
                    <a:pt x="2122" y="1713"/>
                  </a:cubicBezTo>
                  <a:cubicBezTo>
                    <a:pt x="1975" y="1713"/>
                    <a:pt x="1897" y="1573"/>
                    <a:pt x="1845" y="1475"/>
                  </a:cubicBezTo>
                  <a:cubicBezTo>
                    <a:pt x="1824" y="1436"/>
                    <a:pt x="1785" y="1366"/>
                    <a:pt x="1768" y="1363"/>
                  </a:cubicBezTo>
                  <a:cubicBezTo>
                    <a:pt x="1593" y="1342"/>
                    <a:pt x="1313" y="817"/>
                    <a:pt x="1306" y="498"/>
                  </a:cubicBezTo>
                  <a:cubicBezTo>
                    <a:pt x="1302" y="379"/>
                    <a:pt x="1211" y="193"/>
                    <a:pt x="1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5" name="Google Shape;5195;p57"/>
            <p:cNvSpPr/>
            <p:nvPr/>
          </p:nvSpPr>
          <p:spPr>
            <a:xfrm>
              <a:off x="2327266" y="1910329"/>
              <a:ext cx="625" cy="679"/>
            </a:xfrm>
            <a:custGeom>
              <a:rect b="b" l="l" r="r" t="t"/>
              <a:pathLst>
                <a:path extrusionOk="0" h="50" w="46">
                  <a:moveTo>
                    <a:pt x="46" y="0"/>
                  </a:moveTo>
                  <a:cubicBezTo>
                    <a:pt x="32" y="18"/>
                    <a:pt x="14" y="32"/>
                    <a:pt x="0" y="49"/>
                  </a:cubicBezTo>
                  <a:cubicBezTo>
                    <a:pt x="14" y="35"/>
                    <a:pt x="32" y="18"/>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6" name="Google Shape;5196;p57"/>
            <p:cNvSpPr/>
            <p:nvPr/>
          </p:nvSpPr>
          <p:spPr>
            <a:xfrm>
              <a:off x="2324034" y="1913126"/>
              <a:ext cx="489" cy="353"/>
            </a:xfrm>
            <a:custGeom>
              <a:rect b="b" l="l" r="r" t="t"/>
              <a:pathLst>
                <a:path extrusionOk="0" h="26" w="36">
                  <a:moveTo>
                    <a:pt x="0" y="25"/>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7" name="Google Shape;5197;p57"/>
            <p:cNvSpPr/>
            <p:nvPr/>
          </p:nvSpPr>
          <p:spPr>
            <a:xfrm>
              <a:off x="2325881" y="1911660"/>
              <a:ext cx="638" cy="489"/>
            </a:xfrm>
            <a:custGeom>
              <a:rect b="b" l="l" r="r" t="t"/>
              <a:pathLst>
                <a:path extrusionOk="0" h="36" w="47">
                  <a:moveTo>
                    <a:pt x="1" y="35"/>
                  </a:moveTo>
                  <a:cubicBezTo>
                    <a:pt x="15" y="25"/>
                    <a:pt x="32" y="11"/>
                    <a:pt x="46" y="0"/>
                  </a:cubicBezTo>
                  <a:cubicBezTo>
                    <a:pt x="32" y="11"/>
                    <a:pt x="15"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8" name="Google Shape;5198;p57"/>
            <p:cNvSpPr/>
            <p:nvPr/>
          </p:nvSpPr>
          <p:spPr>
            <a:xfrm>
              <a:off x="2324605" y="1912705"/>
              <a:ext cx="530" cy="394"/>
            </a:xfrm>
            <a:custGeom>
              <a:rect b="b" l="l" r="r" t="t"/>
              <a:pathLst>
                <a:path extrusionOk="0" h="29" w="39">
                  <a:moveTo>
                    <a:pt x="0" y="28"/>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199" name="Google Shape;5199;p57"/>
            <p:cNvSpPr/>
            <p:nvPr/>
          </p:nvSpPr>
          <p:spPr>
            <a:xfrm>
              <a:off x="2325216" y="1912230"/>
              <a:ext cx="584" cy="434"/>
            </a:xfrm>
            <a:custGeom>
              <a:rect b="b" l="l" r="r" t="t"/>
              <a:pathLst>
                <a:path extrusionOk="0" h="32" w="43">
                  <a:moveTo>
                    <a:pt x="1" y="32"/>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0" name="Google Shape;5200;p57"/>
            <p:cNvSpPr/>
            <p:nvPr/>
          </p:nvSpPr>
          <p:spPr>
            <a:xfrm>
              <a:off x="2328026" y="1909515"/>
              <a:ext cx="625" cy="733"/>
            </a:xfrm>
            <a:custGeom>
              <a:rect b="b" l="l" r="r" t="t"/>
              <a:pathLst>
                <a:path extrusionOk="0" h="54" w="46">
                  <a:moveTo>
                    <a:pt x="0" y="53"/>
                  </a:moveTo>
                  <a:cubicBezTo>
                    <a:pt x="14" y="36"/>
                    <a:pt x="32" y="18"/>
                    <a:pt x="46" y="1"/>
                  </a:cubicBezTo>
                  <a:cubicBezTo>
                    <a:pt x="32" y="18"/>
                    <a:pt x="14" y="36"/>
                    <a:pt x="0"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1" name="Google Shape;5201;p57"/>
            <p:cNvSpPr/>
            <p:nvPr/>
          </p:nvSpPr>
          <p:spPr>
            <a:xfrm>
              <a:off x="2326546" y="1911035"/>
              <a:ext cx="679" cy="584"/>
            </a:xfrm>
            <a:custGeom>
              <a:rect b="b" l="l" r="r" t="t"/>
              <a:pathLst>
                <a:path extrusionOk="0" h="43" w="50">
                  <a:moveTo>
                    <a:pt x="1" y="43"/>
                  </a:moveTo>
                  <a:cubicBezTo>
                    <a:pt x="15" y="29"/>
                    <a:pt x="32" y="15"/>
                    <a:pt x="50" y="1"/>
                  </a:cubicBezTo>
                  <a:cubicBezTo>
                    <a:pt x="32" y="15"/>
                    <a:pt x="15"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2" name="Google Shape;5202;p57"/>
            <p:cNvSpPr/>
            <p:nvPr/>
          </p:nvSpPr>
          <p:spPr>
            <a:xfrm>
              <a:off x="2328732" y="1908619"/>
              <a:ext cx="679" cy="774"/>
            </a:xfrm>
            <a:custGeom>
              <a:rect b="b" l="l" r="r" t="t"/>
              <a:pathLst>
                <a:path extrusionOk="0" h="57" w="50">
                  <a:moveTo>
                    <a:pt x="50" y="0"/>
                  </a:moveTo>
                  <a:cubicBezTo>
                    <a:pt x="32" y="18"/>
                    <a:pt x="18" y="39"/>
                    <a:pt x="1" y="56"/>
                  </a:cubicBezTo>
                  <a:cubicBezTo>
                    <a:pt x="18" y="39"/>
                    <a:pt x="32" y="21"/>
                    <a:pt x="5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3" name="Google Shape;5203;p57"/>
            <p:cNvSpPr/>
            <p:nvPr/>
          </p:nvSpPr>
          <p:spPr>
            <a:xfrm>
              <a:off x="2315196" y="1925726"/>
              <a:ext cx="869" cy="1629"/>
            </a:xfrm>
            <a:custGeom>
              <a:rect b="b" l="l" r="r" t="t"/>
              <a:pathLst>
                <a:path extrusionOk="0" h="120" w="64">
                  <a:moveTo>
                    <a:pt x="0" y="120"/>
                  </a:moveTo>
                  <a:cubicBezTo>
                    <a:pt x="14" y="74"/>
                    <a:pt x="35" y="32"/>
                    <a:pt x="63" y="1"/>
                  </a:cubicBezTo>
                  <a:cubicBezTo>
                    <a:pt x="35" y="32"/>
                    <a:pt x="14" y="74"/>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4" name="Google Shape;5204;p57"/>
            <p:cNvSpPr/>
            <p:nvPr/>
          </p:nvSpPr>
          <p:spPr>
            <a:xfrm>
              <a:off x="2315481" y="1933384"/>
              <a:ext cx="204" cy="869"/>
            </a:xfrm>
            <a:custGeom>
              <a:rect b="b" l="l" r="r" t="t"/>
              <a:pathLst>
                <a:path extrusionOk="0" h="64" w="15">
                  <a:moveTo>
                    <a:pt x="0" y="0"/>
                  </a:moveTo>
                  <a:cubicBezTo>
                    <a:pt x="7" y="21"/>
                    <a:pt x="11" y="46"/>
                    <a:pt x="14" y="63"/>
                  </a:cubicBezTo>
                  <a:cubicBezTo>
                    <a:pt x="11" y="42"/>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5" name="Google Shape;5205;p57"/>
            <p:cNvSpPr/>
            <p:nvPr/>
          </p:nvSpPr>
          <p:spPr>
            <a:xfrm>
              <a:off x="2315046" y="1928062"/>
              <a:ext cx="14" cy="204"/>
            </a:xfrm>
            <a:custGeom>
              <a:rect b="b" l="l" r="r" t="t"/>
              <a:pathLst>
                <a:path extrusionOk="0" h="15" w="1">
                  <a:moveTo>
                    <a:pt x="1" y="14"/>
                  </a:moveTo>
                  <a:cubicBezTo>
                    <a:pt x="1" y="7"/>
                    <a:pt x="1" y="4"/>
                    <a:pt x="1" y="0"/>
                  </a:cubicBezTo>
                  <a:cubicBezTo>
                    <a:pt x="1" y="4"/>
                    <a:pt x="1" y="7"/>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6" name="Google Shape;5206;p57"/>
            <p:cNvSpPr/>
            <p:nvPr/>
          </p:nvSpPr>
          <p:spPr>
            <a:xfrm>
              <a:off x="2315100" y="1927396"/>
              <a:ext cx="109" cy="394"/>
            </a:xfrm>
            <a:custGeom>
              <a:rect b="b" l="l" r="r" t="t"/>
              <a:pathLst>
                <a:path extrusionOk="0" h="29" w="8">
                  <a:moveTo>
                    <a:pt x="7" y="0"/>
                  </a:moveTo>
                  <a:lnTo>
                    <a:pt x="7" y="0"/>
                  </a:lnTo>
                  <a:cubicBezTo>
                    <a:pt x="4" y="7"/>
                    <a:pt x="0" y="18"/>
                    <a:pt x="0" y="28"/>
                  </a:cubicBezTo>
                  <a:cubicBezTo>
                    <a:pt x="4" y="18"/>
                    <a:pt x="4"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7" name="Google Shape;5207;p57"/>
            <p:cNvSpPr/>
            <p:nvPr/>
          </p:nvSpPr>
          <p:spPr>
            <a:xfrm>
              <a:off x="2361250" y="194817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8" name="Google Shape;5208;p57"/>
            <p:cNvSpPr/>
            <p:nvPr/>
          </p:nvSpPr>
          <p:spPr>
            <a:xfrm>
              <a:off x="2361861" y="1947735"/>
              <a:ext cx="109" cy="109"/>
            </a:xfrm>
            <a:custGeom>
              <a:rect b="b" l="l" r="r" t="t"/>
              <a:pathLst>
                <a:path extrusionOk="0" h="8" w="8">
                  <a:moveTo>
                    <a:pt x="8" y="1"/>
                  </a:moveTo>
                  <a:lnTo>
                    <a:pt x="8" y="1"/>
                  </a:ln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09" name="Google Shape;5209;p57"/>
            <p:cNvSpPr/>
            <p:nvPr/>
          </p:nvSpPr>
          <p:spPr>
            <a:xfrm>
              <a:off x="2360870" y="1948496"/>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0" name="Google Shape;5210;p57"/>
            <p:cNvSpPr/>
            <p:nvPr/>
          </p:nvSpPr>
          <p:spPr>
            <a:xfrm>
              <a:off x="2361481" y="194798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1" name="Google Shape;5211;p57"/>
            <p:cNvSpPr/>
            <p:nvPr/>
          </p:nvSpPr>
          <p:spPr>
            <a:xfrm>
              <a:off x="2361060" y="194836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2" name="Google Shape;5212;p57"/>
            <p:cNvSpPr/>
            <p:nvPr/>
          </p:nvSpPr>
          <p:spPr>
            <a:xfrm>
              <a:off x="2360721" y="194864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3" name="Google Shape;5213;p57"/>
            <p:cNvSpPr/>
            <p:nvPr/>
          </p:nvSpPr>
          <p:spPr>
            <a:xfrm>
              <a:off x="2289045" y="1932474"/>
              <a:ext cx="108104" cy="83909"/>
            </a:xfrm>
            <a:custGeom>
              <a:rect b="b" l="l" r="r" t="t"/>
              <a:pathLst>
                <a:path extrusionOk="0" h="6180" w="7962">
                  <a:moveTo>
                    <a:pt x="2651" y="1"/>
                  </a:moveTo>
                  <a:cubicBezTo>
                    <a:pt x="2637" y="4"/>
                    <a:pt x="2623" y="22"/>
                    <a:pt x="2612" y="50"/>
                  </a:cubicBezTo>
                  <a:cubicBezTo>
                    <a:pt x="2609" y="60"/>
                    <a:pt x="2605" y="71"/>
                    <a:pt x="2602" y="81"/>
                  </a:cubicBezTo>
                  <a:cubicBezTo>
                    <a:pt x="2556" y="225"/>
                    <a:pt x="2528" y="312"/>
                    <a:pt x="2451" y="330"/>
                  </a:cubicBezTo>
                  <a:cubicBezTo>
                    <a:pt x="2443" y="332"/>
                    <a:pt x="2434" y="333"/>
                    <a:pt x="2425" y="333"/>
                  </a:cubicBezTo>
                  <a:cubicBezTo>
                    <a:pt x="2386" y="333"/>
                    <a:pt x="2348" y="313"/>
                    <a:pt x="2322" y="284"/>
                  </a:cubicBezTo>
                  <a:lnTo>
                    <a:pt x="2119" y="284"/>
                  </a:lnTo>
                  <a:cubicBezTo>
                    <a:pt x="2080" y="284"/>
                    <a:pt x="2035" y="284"/>
                    <a:pt x="1982" y="288"/>
                  </a:cubicBezTo>
                  <a:lnTo>
                    <a:pt x="1982" y="291"/>
                  </a:lnTo>
                  <a:cubicBezTo>
                    <a:pt x="1982" y="309"/>
                    <a:pt x="1982" y="323"/>
                    <a:pt x="1979" y="337"/>
                  </a:cubicBezTo>
                  <a:lnTo>
                    <a:pt x="1979" y="340"/>
                  </a:lnTo>
                  <a:cubicBezTo>
                    <a:pt x="1979" y="358"/>
                    <a:pt x="1975" y="372"/>
                    <a:pt x="1972" y="389"/>
                  </a:cubicBezTo>
                  <a:lnTo>
                    <a:pt x="1972" y="396"/>
                  </a:lnTo>
                  <a:cubicBezTo>
                    <a:pt x="1968" y="410"/>
                    <a:pt x="1965" y="428"/>
                    <a:pt x="1958" y="442"/>
                  </a:cubicBezTo>
                  <a:lnTo>
                    <a:pt x="1954" y="449"/>
                  </a:lnTo>
                  <a:cubicBezTo>
                    <a:pt x="1951" y="466"/>
                    <a:pt x="1947" y="480"/>
                    <a:pt x="1940" y="494"/>
                  </a:cubicBezTo>
                  <a:lnTo>
                    <a:pt x="1940" y="498"/>
                  </a:lnTo>
                  <a:cubicBezTo>
                    <a:pt x="1937" y="512"/>
                    <a:pt x="1930" y="526"/>
                    <a:pt x="1923" y="540"/>
                  </a:cubicBezTo>
                  <a:lnTo>
                    <a:pt x="1919" y="547"/>
                  </a:lnTo>
                  <a:cubicBezTo>
                    <a:pt x="1916" y="561"/>
                    <a:pt x="1909" y="575"/>
                    <a:pt x="1902" y="589"/>
                  </a:cubicBezTo>
                  <a:lnTo>
                    <a:pt x="1898" y="599"/>
                  </a:lnTo>
                  <a:lnTo>
                    <a:pt x="1881" y="638"/>
                  </a:lnTo>
                  <a:lnTo>
                    <a:pt x="1874" y="648"/>
                  </a:lnTo>
                  <a:lnTo>
                    <a:pt x="1856" y="683"/>
                  </a:lnTo>
                  <a:cubicBezTo>
                    <a:pt x="1818" y="757"/>
                    <a:pt x="1782" y="834"/>
                    <a:pt x="1782" y="872"/>
                  </a:cubicBezTo>
                  <a:cubicBezTo>
                    <a:pt x="1782" y="1033"/>
                    <a:pt x="1625" y="1209"/>
                    <a:pt x="1478" y="1209"/>
                  </a:cubicBezTo>
                  <a:cubicBezTo>
                    <a:pt x="1450" y="1216"/>
                    <a:pt x="1387" y="1317"/>
                    <a:pt x="1348" y="1377"/>
                  </a:cubicBezTo>
                  <a:lnTo>
                    <a:pt x="1310" y="1433"/>
                  </a:lnTo>
                  <a:cubicBezTo>
                    <a:pt x="1275" y="1492"/>
                    <a:pt x="1233" y="1545"/>
                    <a:pt x="1187" y="1594"/>
                  </a:cubicBezTo>
                  <a:cubicBezTo>
                    <a:pt x="1142" y="1639"/>
                    <a:pt x="1131" y="1716"/>
                    <a:pt x="1124" y="1800"/>
                  </a:cubicBezTo>
                  <a:cubicBezTo>
                    <a:pt x="1124" y="1811"/>
                    <a:pt x="1124" y="1825"/>
                    <a:pt x="1121" y="1835"/>
                  </a:cubicBezTo>
                  <a:cubicBezTo>
                    <a:pt x="1110" y="1951"/>
                    <a:pt x="1103" y="2073"/>
                    <a:pt x="1012" y="2140"/>
                  </a:cubicBezTo>
                  <a:cubicBezTo>
                    <a:pt x="963" y="2175"/>
                    <a:pt x="918" y="2203"/>
                    <a:pt x="865" y="2227"/>
                  </a:cubicBezTo>
                  <a:cubicBezTo>
                    <a:pt x="834" y="2241"/>
                    <a:pt x="806" y="2259"/>
                    <a:pt x="778" y="2276"/>
                  </a:cubicBezTo>
                  <a:lnTo>
                    <a:pt x="781" y="2280"/>
                  </a:lnTo>
                  <a:cubicBezTo>
                    <a:pt x="806" y="2304"/>
                    <a:pt x="823" y="2336"/>
                    <a:pt x="823" y="2371"/>
                  </a:cubicBezTo>
                  <a:cubicBezTo>
                    <a:pt x="827" y="2444"/>
                    <a:pt x="781" y="2521"/>
                    <a:pt x="732" y="2595"/>
                  </a:cubicBezTo>
                  <a:cubicBezTo>
                    <a:pt x="694" y="2651"/>
                    <a:pt x="662" y="2710"/>
                    <a:pt x="641" y="2773"/>
                  </a:cubicBezTo>
                  <a:cubicBezTo>
                    <a:pt x="634" y="2794"/>
                    <a:pt x="631" y="2812"/>
                    <a:pt x="631" y="2833"/>
                  </a:cubicBezTo>
                  <a:cubicBezTo>
                    <a:pt x="631" y="2840"/>
                    <a:pt x="620" y="3411"/>
                    <a:pt x="543" y="3491"/>
                  </a:cubicBezTo>
                  <a:cubicBezTo>
                    <a:pt x="523" y="3511"/>
                    <a:pt x="498" y="3517"/>
                    <a:pt x="460" y="3517"/>
                  </a:cubicBezTo>
                  <a:cubicBezTo>
                    <a:pt x="437" y="3517"/>
                    <a:pt x="409" y="3515"/>
                    <a:pt x="375" y="3512"/>
                  </a:cubicBezTo>
                  <a:cubicBezTo>
                    <a:pt x="348" y="3511"/>
                    <a:pt x="311" y="3509"/>
                    <a:pt x="272" y="3509"/>
                  </a:cubicBezTo>
                  <a:cubicBezTo>
                    <a:pt x="211" y="3509"/>
                    <a:pt x="148" y="3514"/>
                    <a:pt x="127" y="3533"/>
                  </a:cubicBezTo>
                  <a:cubicBezTo>
                    <a:pt x="127" y="3533"/>
                    <a:pt x="123" y="3537"/>
                    <a:pt x="123" y="3544"/>
                  </a:cubicBezTo>
                  <a:cubicBezTo>
                    <a:pt x="123" y="3621"/>
                    <a:pt x="92" y="3694"/>
                    <a:pt x="36" y="3747"/>
                  </a:cubicBezTo>
                  <a:cubicBezTo>
                    <a:pt x="1" y="3785"/>
                    <a:pt x="1" y="3789"/>
                    <a:pt x="15" y="3820"/>
                  </a:cubicBezTo>
                  <a:cubicBezTo>
                    <a:pt x="32" y="3852"/>
                    <a:pt x="130" y="3883"/>
                    <a:pt x="207" y="3904"/>
                  </a:cubicBezTo>
                  <a:cubicBezTo>
                    <a:pt x="333" y="3936"/>
                    <a:pt x="477" y="3974"/>
                    <a:pt x="526" y="4097"/>
                  </a:cubicBezTo>
                  <a:cubicBezTo>
                    <a:pt x="561" y="4163"/>
                    <a:pt x="610" y="4223"/>
                    <a:pt x="669" y="4275"/>
                  </a:cubicBezTo>
                  <a:lnTo>
                    <a:pt x="697" y="4303"/>
                  </a:lnTo>
                  <a:cubicBezTo>
                    <a:pt x="809" y="4415"/>
                    <a:pt x="935" y="4541"/>
                    <a:pt x="998" y="4706"/>
                  </a:cubicBezTo>
                  <a:cubicBezTo>
                    <a:pt x="1089" y="4947"/>
                    <a:pt x="1331" y="5070"/>
                    <a:pt x="1443" y="5070"/>
                  </a:cubicBezTo>
                  <a:cubicBezTo>
                    <a:pt x="1446" y="5069"/>
                    <a:pt x="1449" y="5069"/>
                    <a:pt x="1452" y="5069"/>
                  </a:cubicBezTo>
                  <a:cubicBezTo>
                    <a:pt x="1460" y="5069"/>
                    <a:pt x="1467" y="5071"/>
                    <a:pt x="1474" y="5073"/>
                  </a:cubicBezTo>
                  <a:cubicBezTo>
                    <a:pt x="1499" y="5077"/>
                    <a:pt x="1516" y="5087"/>
                    <a:pt x="1534" y="5108"/>
                  </a:cubicBezTo>
                  <a:cubicBezTo>
                    <a:pt x="1572" y="5154"/>
                    <a:pt x="1565" y="5227"/>
                    <a:pt x="1544" y="5347"/>
                  </a:cubicBezTo>
                  <a:cubicBezTo>
                    <a:pt x="1544" y="5364"/>
                    <a:pt x="1541" y="5385"/>
                    <a:pt x="1537" y="5403"/>
                  </a:cubicBezTo>
                  <a:cubicBezTo>
                    <a:pt x="1530" y="5424"/>
                    <a:pt x="1527" y="5448"/>
                    <a:pt x="1523" y="5473"/>
                  </a:cubicBezTo>
                  <a:lnTo>
                    <a:pt x="1520" y="5490"/>
                  </a:lnTo>
                  <a:cubicBezTo>
                    <a:pt x="1516" y="5515"/>
                    <a:pt x="1513" y="5543"/>
                    <a:pt x="1509" y="5571"/>
                  </a:cubicBezTo>
                  <a:lnTo>
                    <a:pt x="1516" y="5574"/>
                  </a:lnTo>
                  <a:cubicBezTo>
                    <a:pt x="1521" y="5567"/>
                    <a:pt x="1527" y="5565"/>
                    <a:pt x="1534" y="5565"/>
                  </a:cubicBezTo>
                  <a:cubicBezTo>
                    <a:pt x="1546" y="5565"/>
                    <a:pt x="1561" y="5571"/>
                    <a:pt x="1576" y="5578"/>
                  </a:cubicBezTo>
                  <a:lnTo>
                    <a:pt x="1590" y="5581"/>
                  </a:lnTo>
                  <a:lnTo>
                    <a:pt x="1604" y="5588"/>
                  </a:lnTo>
                  <a:cubicBezTo>
                    <a:pt x="1614" y="5595"/>
                    <a:pt x="1625" y="5599"/>
                    <a:pt x="1635" y="5606"/>
                  </a:cubicBezTo>
                  <a:cubicBezTo>
                    <a:pt x="1639" y="5606"/>
                    <a:pt x="1642" y="5606"/>
                    <a:pt x="1646" y="5609"/>
                  </a:cubicBezTo>
                  <a:cubicBezTo>
                    <a:pt x="1688" y="5616"/>
                    <a:pt x="1730" y="5620"/>
                    <a:pt x="1775" y="5623"/>
                  </a:cubicBezTo>
                  <a:lnTo>
                    <a:pt x="1800" y="5623"/>
                  </a:lnTo>
                  <a:cubicBezTo>
                    <a:pt x="1947" y="5630"/>
                    <a:pt x="2112" y="5637"/>
                    <a:pt x="2203" y="5721"/>
                  </a:cubicBezTo>
                  <a:cubicBezTo>
                    <a:pt x="2332" y="5833"/>
                    <a:pt x="2700" y="6068"/>
                    <a:pt x="2791" y="6068"/>
                  </a:cubicBezTo>
                  <a:cubicBezTo>
                    <a:pt x="2896" y="6068"/>
                    <a:pt x="3323" y="6120"/>
                    <a:pt x="3442" y="6180"/>
                  </a:cubicBezTo>
                  <a:cubicBezTo>
                    <a:pt x="3470" y="6155"/>
                    <a:pt x="3494" y="6131"/>
                    <a:pt x="3515" y="6103"/>
                  </a:cubicBezTo>
                  <a:cubicBezTo>
                    <a:pt x="3582" y="6022"/>
                    <a:pt x="3662" y="5949"/>
                    <a:pt x="3753" y="5893"/>
                  </a:cubicBezTo>
                  <a:cubicBezTo>
                    <a:pt x="3876" y="5821"/>
                    <a:pt x="4046" y="5752"/>
                    <a:pt x="4169" y="5752"/>
                  </a:cubicBezTo>
                  <a:cubicBezTo>
                    <a:pt x="4197" y="5752"/>
                    <a:pt x="4222" y="5755"/>
                    <a:pt x="4244" y="5763"/>
                  </a:cubicBezTo>
                  <a:cubicBezTo>
                    <a:pt x="4275" y="5774"/>
                    <a:pt x="4303" y="5798"/>
                    <a:pt x="4317" y="5830"/>
                  </a:cubicBezTo>
                  <a:cubicBezTo>
                    <a:pt x="4338" y="5865"/>
                    <a:pt x="4370" y="5893"/>
                    <a:pt x="4405" y="5907"/>
                  </a:cubicBezTo>
                  <a:cubicBezTo>
                    <a:pt x="4419" y="5912"/>
                    <a:pt x="4434" y="5915"/>
                    <a:pt x="4448" y="5915"/>
                  </a:cubicBezTo>
                  <a:cubicBezTo>
                    <a:pt x="4463" y="5915"/>
                    <a:pt x="4478" y="5912"/>
                    <a:pt x="4492" y="5907"/>
                  </a:cubicBezTo>
                  <a:cubicBezTo>
                    <a:pt x="4580" y="5872"/>
                    <a:pt x="4667" y="5847"/>
                    <a:pt x="4755" y="5830"/>
                  </a:cubicBezTo>
                  <a:lnTo>
                    <a:pt x="4776" y="5823"/>
                  </a:lnTo>
                  <a:lnTo>
                    <a:pt x="4793" y="5823"/>
                  </a:lnTo>
                  <a:lnTo>
                    <a:pt x="4944" y="5791"/>
                  </a:lnTo>
                  <a:lnTo>
                    <a:pt x="4944" y="5795"/>
                  </a:lnTo>
                  <a:cubicBezTo>
                    <a:pt x="5035" y="5774"/>
                    <a:pt x="5129" y="5760"/>
                    <a:pt x="5224" y="5756"/>
                  </a:cubicBezTo>
                  <a:lnTo>
                    <a:pt x="5245" y="5756"/>
                  </a:lnTo>
                  <a:cubicBezTo>
                    <a:pt x="5287" y="5732"/>
                    <a:pt x="5329" y="5700"/>
                    <a:pt x="5367" y="5665"/>
                  </a:cubicBezTo>
                  <a:cubicBezTo>
                    <a:pt x="5500" y="5553"/>
                    <a:pt x="5707" y="5378"/>
                    <a:pt x="5956" y="5378"/>
                  </a:cubicBezTo>
                  <a:cubicBezTo>
                    <a:pt x="6043" y="5378"/>
                    <a:pt x="6113" y="5382"/>
                    <a:pt x="6173" y="5385"/>
                  </a:cubicBezTo>
                  <a:cubicBezTo>
                    <a:pt x="6220" y="5388"/>
                    <a:pt x="6259" y="5390"/>
                    <a:pt x="6293" y="5390"/>
                  </a:cubicBezTo>
                  <a:cubicBezTo>
                    <a:pt x="6391" y="5390"/>
                    <a:pt x="6443" y="5371"/>
                    <a:pt x="6516" y="5291"/>
                  </a:cubicBezTo>
                  <a:cubicBezTo>
                    <a:pt x="6645" y="5147"/>
                    <a:pt x="7779" y="4002"/>
                    <a:pt x="7961" y="3841"/>
                  </a:cubicBezTo>
                  <a:cubicBezTo>
                    <a:pt x="7916" y="3831"/>
                    <a:pt x="7870" y="3824"/>
                    <a:pt x="7825" y="3824"/>
                  </a:cubicBezTo>
                  <a:cubicBezTo>
                    <a:pt x="7737" y="3824"/>
                    <a:pt x="7478" y="3824"/>
                    <a:pt x="7048" y="3649"/>
                  </a:cubicBezTo>
                  <a:cubicBezTo>
                    <a:pt x="6649" y="3488"/>
                    <a:pt x="6054" y="3288"/>
                    <a:pt x="5956" y="3267"/>
                  </a:cubicBezTo>
                  <a:cubicBezTo>
                    <a:pt x="5871" y="3246"/>
                    <a:pt x="5794" y="3158"/>
                    <a:pt x="5710" y="3064"/>
                  </a:cubicBezTo>
                  <a:cubicBezTo>
                    <a:pt x="5668" y="3015"/>
                    <a:pt x="5623" y="2969"/>
                    <a:pt x="5574" y="2931"/>
                  </a:cubicBezTo>
                  <a:cubicBezTo>
                    <a:pt x="5490" y="2889"/>
                    <a:pt x="5374" y="2714"/>
                    <a:pt x="5297" y="2577"/>
                  </a:cubicBezTo>
                  <a:cubicBezTo>
                    <a:pt x="5248" y="2493"/>
                    <a:pt x="5213" y="2423"/>
                    <a:pt x="5203" y="2402"/>
                  </a:cubicBezTo>
                  <a:cubicBezTo>
                    <a:pt x="5199" y="2395"/>
                    <a:pt x="5199" y="2385"/>
                    <a:pt x="5196" y="2378"/>
                  </a:cubicBezTo>
                  <a:cubicBezTo>
                    <a:pt x="5192" y="2332"/>
                    <a:pt x="5206" y="2287"/>
                    <a:pt x="5227" y="2245"/>
                  </a:cubicBezTo>
                  <a:lnTo>
                    <a:pt x="5238" y="2231"/>
                  </a:lnTo>
                  <a:lnTo>
                    <a:pt x="5241" y="2220"/>
                  </a:lnTo>
                  <a:cubicBezTo>
                    <a:pt x="5248" y="2210"/>
                    <a:pt x="5255" y="2199"/>
                    <a:pt x="5262" y="2185"/>
                  </a:cubicBezTo>
                  <a:lnTo>
                    <a:pt x="5234" y="2164"/>
                  </a:lnTo>
                  <a:lnTo>
                    <a:pt x="5231" y="2161"/>
                  </a:lnTo>
                  <a:cubicBezTo>
                    <a:pt x="5224" y="2154"/>
                    <a:pt x="5213" y="2150"/>
                    <a:pt x="5210" y="2147"/>
                  </a:cubicBezTo>
                  <a:lnTo>
                    <a:pt x="5206" y="2147"/>
                  </a:lnTo>
                  <a:cubicBezTo>
                    <a:pt x="5199" y="2143"/>
                    <a:pt x="5192" y="2140"/>
                    <a:pt x="5189" y="2136"/>
                  </a:cubicBezTo>
                  <a:cubicBezTo>
                    <a:pt x="5178" y="2133"/>
                    <a:pt x="5171" y="2129"/>
                    <a:pt x="5161" y="2129"/>
                  </a:cubicBezTo>
                  <a:cubicBezTo>
                    <a:pt x="5157" y="2129"/>
                    <a:pt x="5154" y="2129"/>
                    <a:pt x="5150" y="2133"/>
                  </a:cubicBezTo>
                  <a:lnTo>
                    <a:pt x="5140" y="2136"/>
                  </a:lnTo>
                  <a:lnTo>
                    <a:pt x="5133" y="2143"/>
                  </a:lnTo>
                  <a:cubicBezTo>
                    <a:pt x="5062" y="2189"/>
                    <a:pt x="4982" y="2212"/>
                    <a:pt x="4899" y="2212"/>
                  </a:cubicBezTo>
                  <a:cubicBezTo>
                    <a:pt x="4874" y="2212"/>
                    <a:pt x="4849" y="2210"/>
                    <a:pt x="4825" y="2206"/>
                  </a:cubicBezTo>
                  <a:cubicBezTo>
                    <a:pt x="4783" y="2196"/>
                    <a:pt x="4751" y="2171"/>
                    <a:pt x="4730" y="2136"/>
                  </a:cubicBezTo>
                  <a:cubicBezTo>
                    <a:pt x="4685" y="2049"/>
                    <a:pt x="4615" y="1765"/>
                    <a:pt x="4758" y="1601"/>
                  </a:cubicBezTo>
                  <a:cubicBezTo>
                    <a:pt x="4765" y="1590"/>
                    <a:pt x="4776" y="1580"/>
                    <a:pt x="4786" y="1566"/>
                  </a:cubicBezTo>
                  <a:lnTo>
                    <a:pt x="4793" y="1559"/>
                  </a:lnTo>
                  <a:lnTo>
                    <a:pt x="4821" y="1520"/>
                  </a:lnTo>
                  <a:lnTo>
                    <a:pt x="4828" y="1510"/>
                  </a:lnTo>
                  <a:lnTo>
                    <a:pt x="4853" y="1478"/>
                  </a:lnTo>
                  <a:lnTo>
                    <a:pt x="4860" y="1468"/>
                  </a:lnTo>
                  <a:lnTo>
                    <a:pt x="4884" y="1429"/>
                  </a:lnTo>
                  <a:lnTo>
                    <a:pt x="4895" y="1415"/>
                  </a:lnTo>
                  <a:lnTo>
                    <a:pt x="4919" y="1380"/>
                  </a:lnTo>
                  <a:lnTo>
                    <a:pt x="4926" y="1370"/>
                  </a:lnTo>
                  <a:lnTo>
                    <a:pt x="4947" y="1338"/>
                  </a:lnTo>
                  <a:lnTo>
                    <a:pt x="4951" y="1331"/>
                  </a:lnTo>
                  <a:lnTo>
                    <a:pt x="4975" y="1296"/>
                  </a:lnTo>
                  <a:lnTo>
                    <a:pt x="4996" y="1261"/>
                  </a:lnTo>
                  <a:lnTo>
                    <a:pt x="4870" y="1132"/>
                  </a:lnTo>
                  <a:lnTo>
                    <a:pt x="4863" y="1121"/>
                  </a:lnTo>
                  <a:cubicBezTo>
                    <a:pt x="4429" y="666"/>
                    <a:pt x="3988" y="232"/>
                    <a:pt x="3904" y="193"/>
                  </a:cubicBezTo>
                  <a:lnTo>
                    <a:pt x="3862" y="193"/>
                  </a:lnTo>
                  <a:cubicBezTo>
                    <a:pt x="3813" y="193"/>
                    <a:pt x="3743" y="197"/>
                    <a:pt x="3676" y="204"/>
                  </a:cubicBezTo>
                  <a:cubicBezTo>
                    <a:pt x="3603" y="208"/>
                    <a:pt x="3541" y="212"/>
                    <a:pt x="3490" y="212"/>
                  </a:cubicBezTo>
                  <a:cubicBezTo>
                    <a:pt x="3427" y="212"/>
                    <a:pt x="3380" y="207"/>
                    <a:pt x="3347" y="193"/>
                  </a:cubicBezTo>
                  <a:cubicBezTo>
                    <a:pt x="3330" y="186"/>
                    <a:pt x="3309" y="176"/>
                    <a:pt x="3291" y="162"/>
                  </a:cubicBezTo>
                  <a:cubicBezTo>
                    <a:pt x="3282" y="156"/>
                    <a:pt x="3275" y="152"/>
                    <a:pt x="3265" y="152"/>
                  </a:cubicBezTo>
                  <a:cubicBezTo>
                    <a:pt x="3248" y="152"/>
                    <a:pt x="3223" y="162"/>
                    <a:pt x="3165" y="190"/>
                  </a:cubicBezTo>
                  <a:cubicBezTo>
                    <a:pt x="3116" y="214"/>
                    <a:pt x="3073" y="224"/>
                    <a:pt x="3034" y="224"/>
                  </a:cubicBezTo>
                  <a:cubicBezTo>
                    <a:pt x="2932" y="224"/>
                    <a:pt x="2862" y="155"/>
                    <a:pt x="2808" y="99"/>
                  </a:cubicBezTo>
                  <a:cubicBezTo>
                    <a:pt x="2787" y="81"/>
                    <a:pt x="2770" y="64"/>
                    <a:pt x="2752" y="46"/>
                  </a:cubicBezTo>
                  <a:lnTo>
                    <a:pt x="2731" y="29"/>
                  </a:lnTo>
                  <a:cubicBezTo>
                    <a:pt x="2710" y="15"/>
                    <a:pt x="2686" y="4"/>
                    <a:pt x="266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4" name="Google Shape;5214;p57"/>
            <p:cNvSpPr/>
            <p:nvPr/>
          </p:nvSpPr>
          <p:spPr>
            <a:xfrm>
              <a:off x="2360015" y="1962711"/>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5" name="Google Shape;5215;p57"/>
            <p:cNvSpPr/>
            <p:nvPr/>
          </p:nvSpPr>
          <p:spPr>
            <a:xfrm>
              <a:off x="2360965" y="1967409"/>
              <a:ext cx="3761" cy="4861"/>
            </a:xfrm>
            <a:custGeom>
              <a:rect b="b" l="l" r="r" t="t"/>
              <a:pathLst>
                <a:path extrusionOk="0" h="358" w="277">
                  <a:moveTo>
                    <a:pt x="0" y="1"/>
                  </a:moveTo>
                  <a:cubicBezTo>
                    <a:pt x="81" y="141"/>
                    <a:pt x="193" y="316"/>
                    <a:pt x="277" y="358"/>
                  </a:cubicBezTo>
                  <a:cubicBezTo>
                    <a:pt x="193" y="312"/>
                    <a:pt x="81" y="13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6" name="Google Shape;5216;p57"/>
            <p:cNvSpPr/>
            <p:nvPr/>
          </p:nvSpPr>
          <p:spPr>
            <a:xfrm>
              <a:off x="2359580" y="196470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7" name="Google Shape;5217;p57"/>
            <p:cNvSpPr/>
            <p:nvPr/>
          </p:nvSpPr>
          <p:spPr>
            <a:xfrm>
              <a:off x="2360205" y="1962087"/>
              <a:ext cx="299" cy="489"/>
            </a:xfrm>
            <a:custGeom>
              <a:rect b="b" l="l" r="r" t="t"/>
              <a:pathLst>
                <a:path extrusionOk="0" h="36" w="22">
                  <a:moveTo>
                    <a:pt x="0" y="36"/>
                  </a:moveTo>
                  <a:cubicBezTo>
                    <a:pt x="7" y="25"/>
                    <a:pt x="14" y="11"/>
                    <a:pt x="21" y="1"/>
                  </a:cubicBezTo>
                  <a:lnTo>
                    <a:pt x="21" y="1"/>
                  </a:lnTo>
                  <a:cubicBezTo>
                    <a:pt x="14" y="11"/>
                    <a:pt x="7" y="25"/>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8" name="Google Shape;5218;p57"/>
            <p:cNvSpPr/>
            <p:nvPr/>
          </p:nvSpPr>
          <p:spPr>
            <a:xfrm>
              <a:off x="2354027" y="2011522"/>
              <a:ext cx="149" cy="14"/>
            </a:xfrm>
            <a:custGeom>
              <a:rect b="b" l="l" r="r" t="t"/>
              <a:pathLst>
                <a:path extrusionOk="0" h="1" w="11">
                  <a:moveTo>
                    <a:pt x="0" y="1"/>
                  </a:moveTo>
                  <a:lnTo>
                    <a:pt x="7" y="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19" name="Google Shape;5219;p57"/>
            <p:cNvSpPr/>
            <p:nvPr/>
          </p:nvSpPr>
          <p:spPr>
            <a:xfrm>
              <a:off x="2353647" y="2011577"/>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0" name="Google Shape;5220;p57"/>
            <p:cNvSpPr/>
            <p:nvPr/>
          </p:nvSpPr>
          <p:spPr>
            <a:xfrm>
              <a:off x="2356159" y="2010572"/>
              <a:ext cx="3815" cy="543"/>
            </a:xfrm>
            <a:custGeom>
              <a:rect b="b" l="l" r="r" t="t"/>
              <a:pathLst>
                <a:path extrusionOk="0" h="40" w="281">
                  <a:moveTo>
                    <a:pt x="1" y="39"/>
                  </a:moveTo>
                  <a:lnTo>
                    <a:pt x="1" y="39"/>
                  </a:lnTo>
                  <a:cubicBezTo>
                    <a:pt x="92" y="18"/>
                    <a:pt x="186" y="8"/>
                    <a:pt x="281" y="1"/>
                  </a:cubicBezTo>
                  <a:cubicBezTo>
                    <a:pt x="186" y="8"/>
                    <a:pt x="92" y="18"/>
                    <a:pt x="1"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1" name="Google Shape;5221;p57"/>
            <p:cNvSpPr/>
            <p:nvPr/>
          </p:nvSpPr>
          <p:spPr>
            <a:xfrm>
              <a:off x="2314720" y="1939562"/>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2" name="Google Shape;5222;p57"/>
            <p:cNvSpPr/>
            <p:nvPr/>
          </p:nvSpPr>
          <p:spPr>
            <a:xfrm>
              <a:off x="2314381" y="1940268"/>
              <a:ext cx="258" cy="543"/>
            </a:xfrm>
            <a:custGeom>
              <a:rect b="b" l="l" r="r" t="t"/>
              <a:pathLst>
                <a:path extrusionOk="0" h="40" w="19">
                  <a:moveTo>
                    <a:pt x="1" y="39"/>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3" name="Google Shape;5223;p57"/>
            <p:cNvSpPr/>
            <p:nvPr/>
          </p:nvSpPr>
          <p:spPr>
            <a:xfrm>
              <a:off x="2315005" y="1938896"/>
              <a:ext cx="244" cy="584"/>
            </a:xfrm>
            <a:custGeom>
              <a:rect b="b" l="l" r="r" t="t"/>
              <a:pathLst>
                <a:path extrusionOk="0" h="43" w="18">
                  <a:moveTo>
                    <a:pt x="0" y="42"/>
                  </a:moveTo>
                  <a:cubicBezTo>
                    <a:pt x="4" y="28"/>
                    <a:pt x="11" y="14"/>
                    <a:pt x="18" y="0"/>
                  </a:cubicBezTo>
                  <a:cubicBezTo>
                    <a:pt x="11" y="14"/>
                    <a:pt x="4" y="28"/>
                    <a:pt x="0"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4" name="Google Shape;5224;p57"/>
            <p:cNvSpPr/>
            <p:nvPr/>
          </p:nvSpPr>
          <p:spPr>
            <a:xfrm>
              <a:off x="2315236" y="1938231"/>
              <a:ext cx="204" cy="625"/>
            </a:xfrm>
            <a:custGeom>
              <a:rect b="b" l="l" r="r" t="t"/>
              <a:pathLst>
                <a:path extrusionOk="0" h="46" w="15">
                  <a:moveTo>
                    <a:pt x="1" y="46"/>
                  </a:moveTo>
                  <a:cubicBezTo>
                    <a:pt x="8" y="28"/>
                    <a:pt x="11" y="14"/>
                    <a:pt x="15" y="0"/>
                  </a:cubicBezTo>
                  <a:cubicBezTo>
                    <a:pt x="11" y="14"/>
                    <a:pt x="8" y="28"/>
                    <a:pt x="1"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5" name="Google Shape;5225;p57"/>
            <p:cNvSpPr/>
            <p:nvPr/>
          </p:nvSpPr>
          <p:spPr>
            <a:xfrm>
              <a:off x="2314055" y="1940933"/>
              <a:ext cx="244" cy="489"/>
            </a:xfrm>
            <a:custGeom>
              <a:rect b="b" l="l" r="r" t="t"/>
              <a:pathLst>
                <a:path extrusionOk="0" h="36" w="18">
                  <a:moveTo>
                    <a:pt x="0" y="36"/>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6" name="Google Shape;5226;p57"/>
            <p:cNvSpPr/>
            <p:nvPr/>
          </p:nvSpPr>
          <p:spPr>
            <a:xfrm>
              <a:off x="2315481" y="1937511"/>
              <a:ext cx="204" cy="584"/>
            </a:xfrm>
            <a:custGeom>
              <a:rect b="b" l="l" r="r" t="t"/>
              <a:pathLst>
                <a:path extrusionOk="0" h="43" w="15">
                  <a:moveTo>
                    <a:pt x="0" y="43"/>
                  </a:moveTo>
                  <a:cubicBezTo>
                    <a:pt x="4" y="29"/>
                    <a:pt x="11" y="15"/>
                    <a:pt x="14" y="1"/>
                  </a:cubicBezTo>
                  <a:cubicBezTo>
                    <a:pt x="11" y="15"/>
                    <a:pt x="4" y="29"/>
                    <a:pt x="0"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7" name="Google Shape;5227;p57"/>
            <p:cNvSpPr/>
            <p:nvPr/>
          </p:nvSpPr>
          <p:spPr>
            <a:xfrm>
              <a:off x="2296038" y="1987707"/>
              <a:ext cx="1955" cy="2444"/>
            </a:xfrm>
            <a:custGeom>
              <a:rect b="b" l="l" r="r" t="t"/>
              <a:pathLst>
                <a:path extrusionOk="0" h="180" w="144">
                  <a:moveTo>
                    <a:pt x="0" y="1"/>
                  </a:moveTo>
                  <a:cubicBezTo>
                    <a:pt x="35" y="67"/>
                    <a:pt x="84" y="130"/>
                    <a:pt x="144" y="179"/>
                  </a:cubicBezTo>
                  <a:cubicBezTo>
                    <a:pt x="84" y="130"/>
                    <a:pt x="35" y="67"/>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8" name="Google Shape;5228;p57"/>
            <p:cNvSpPr/>
            <p:nvPr/>
          </p:nvSpPr>
          <p:spPr>
            <a:xfrm>
              <a:off x="2315807" y="1936086"/>
              <a:ext cx="68" cy="584"/>
            </a:xfrm>
            <a:custGeom>
              <a:rect b="b" l="l" r="r" t="t"/>
              <a:pathLst>
                <a:path extrusionOk="0" h="43" w="5">
                  <a:moveTo>
                    <a:pt x="1" y="43"/>
                  </a:moveTo>
                  <a:cubicBezTo>
                    <a:pt x="1" y="29"/>
                    <a:pt x="4" y="15"/>
                    <a:pt x="4" y="1"/>
                  </a:cubicBezTo>
                  <a:cubicBezTo>
                    <a:pt x="4" y="15"/>
                    <a:pt x="1"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29" name="Google Shape;5229;p57"/>
            <p:cNvSpPr/>
            <p:nvPr/>
          </p:nvSpPr>
          <p:spPr>
            <a:xfrm>
              <a:off x="2315671" y="1936751"/>
              <a:ext cx="149" cy="638"/>
            </a:xfrm>
            <a:custGeom>
              <a:rect b="b" l="l" r="r" t="t"/>
              <a:pathLst>
                <a:path extrusionOk="0" h="47" w="11">
                  <a:moveTo>
                    <a:pt x="0" y="46"/>
                  </a:moveTo>
                  <a:cubicBezTo>
                    <a:pt x="4" y="32"/>
                    <a:pt x="7" y="15"/>
                    <a:pt x="11" y="1"/>
                  </a:cubicBezTo>
                  <a:cubicBezTo>
                    <a:pt x="7" y="15"/>
                    <a:pt x="4" y="32"/>
                    <a:pt x="0"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0" name="Google Shape;5230;p57"/>
            <p:cNvSpPr/>
            <p:nvPr/>
          </p:nvSpPr>
          <p:spPr>
            <a:xfrm>
              <a:off x="2309534" y="200639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1" name="Google Shape;5231;p57"/>
            <p:cNvSpPr/>
            <p:nvPr/>
          </p:nvSpPr>
          <p:spPr>
            <a:xfrm>
              <a:off x="2308909" y="2000973"/>
              <a:ext cx="1344" cy="3775"/>
            </a:xfrm>
            <a:custGeom>
              <a:rect b="b" l="l" r="r" t="t"/>
              <a:pathLst>
                <a:path extrusionOk="0" h="278" w="99">
                  <a:moveTo>
                    <a:pt x="57" y="35"/>
                  </a:moveTo>
                  <a:cubicBezTo>
                    <a:pt x="43" y="18"/>
                    <a:pt x="22" y="4"/>
                    <a:pt x="1" y="0"/>
                  </a:cubicBezTo>
                  <a:cubicBezTo>
                    <a:pt x="22" y="4"/>
                    <a:pt x="43" y="18"/>
                    <a:pt x="57" y="35"/>
                  </a:cubicBezTo>
                  <a:cubicBezTo>
                    <a:pt x="99" y="84"/>
                    <a:pt x="92" y="154"/>
                    <a:pt x="71" y="277"/>
                  </a:cubicBezTo>
                  <a:cubicBezTo>
                    <a:pt x="92" y="154"/>
                    <a:pt x="99" y="84"/>
                    <a:pt x="57"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2" name="Google Shape;5232;p57"/>
            <p:cNvSpPr/>
            <p:nvPr/>
          </p:nvSpPr>
          <p:spPr>
            <a:xfrm>
              <a:off x="2309344" y="20077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3" name="Google Shape;5233;p57"/>
            <p:cNvSpPr/>
            <p:nvPr/>
          </p:nvSpPr>
          <p:spPr>
            <a:xfrm>
              <a:off x="2300029" y="196404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4" name="Google Shape;5234;p57"/>
            <p:cNvSpPr/>
            <p:nvPr/>
          </p:nvSpPr>
          <p:spPr>
            <a:xfrm>
              <a:off x="2359064" y="196132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5" name="Google Shape;5235;p57"/>
            <p:cNvSpPr/>
            <p:nvPr/>
          </p:nvSpPr>
          <p:spPr>
            <a:xfrm>
              <a:off x="2354407" y="1952868"/>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6" name="Google Shape;5236;p57"/>
            <p:cNvSpPr/>
            <p:nvPr/>
          </p:nvSpPr>
          <p:spPr>
            <a:xfrm>
              <a:off x="2355779" y="1950967"/>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7" name="Google Shape;5237;p57"/>
            <p:cNvSpPr/>
            <p:nvPr/>
          </p:nvSpPr>
          <p:spPr>
            <a:xfrm>
              <a:off x="2353932" y="1953533"/>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8" name="Google Shape;5238;p57"/>
            <p:cNvSpPr/>
            <p:nvPr/>
          </p:nvSpPr>
          <p:spPr>
            <a:xfrm>
              <a:off x="2358915" y="196132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39" name="Google Shape;5239;p57"/>
            <p:cNvSpPr/>
            <p:nvPr/>
          </p:nvSpPr>
          <p:spPr>
            <a:xfrm>
              <a:off x="2354828" y="19522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0" name="Google Shape;5240;p57"/>
            <p:cNvSpPr/>
            <p:nvPr/>
          </p:nvSpPr>
          <p:spPr>
            <a:xfrm>
              <a:off x="2358779"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1" name="Google Shape;5241;p57"/>
            <p:cNvSpPr/>
            <p:nvPr/>
          </p:nvSpPr>
          <p:spPr>
            <a:xfrm>
              <a:off x="2359445" y="19613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2" name="Google Shape;5242;p57"/>
            <p:cNvSpPr/>
            <p:nvPr/>
          </p:nvSpPr>
          <p:spPr>
            <a:xfrm>
              <a:off x="2356118" y="1950451"/>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3" name="Google Shape;5243;p57"/>
            <p:cNvSpPr/>
            <p:nvPr/>
          </p:nvSpPr>
          <p:spPr>
            <a:xfrm>
              <a:off x="2360056" y="1961761"/>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4" name="Google Shape;5244;p57"/>
            <p:cNvSpPr/>
            <p:nvPr/>
          </p:nvSpPr>
          <p:spPr>
            <a:xfrm>
              <a:off x="2359730" y="196151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5" name="Google Shape;5245;p57"/>
            <p:cNvSpPr/>
            <p:nvPr/>
          </p:nvSpPr>
          <p:spPr>
            <a:xfrm>
              <a:off x="2355263" y="1951591"/>
              <a:ext cx="204" cy="244"/>
            </a:xfrm>
            <a:custGeom>
              <a:rect b="b" l="l" r="r" t="t"/>
              <a:pathLst>
                <a:path extrusionOk="0" h="18" w="15">
                  <a:moveTo>
                    <a:pt x="14"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6" name="Google Shape;5246;p57"/>
            <p:cNvSpPr/>
            <p:nvPr/>
          </p:nvSpPr>
          <p:spPr>
            <a:xfrm>
              <a:off x="2356539" y="194992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7" name="Google Shape;5247;p57"/>
            <p:cNvSpPr/>
            <p:nvPr/>
          </p:nvSpPr>
          <p:spPr>
            <a:xfrm>
              <a:off x="2360490" y="1962087"/>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8" name="Google Shape;5248;p57"/>
            <p:cNvSpPr/>
            <p:nvPr/>
          </p:nvSpPr>
          <p:spPr>
            <a:xfrm>
              <a:off x="2319703" y="1935991"/>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49" name="Google Shape;5249;p57"/>
            <p:cNvSpPr/>
            <p:nvPr/>
          </p:nvSpPr>
          <p:spPr>
            <a:xfrm>
              <a:off x="2355113" y="1947735"/>
              <a:ext cx="1724" cy="1779"/>
            </a:xfrm>
            <a:custGeom>
              <a:rect b="b" l="l" r="r" t="t"/>
              <a:pathLst>
                <a:path extrusionOk="0" h="131" w="127">
                  <a:moveTo>
                    <a:pt x="127" y="13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0" name="Google Shape;5250;p57"/>
            <p:cNvSpPr/>
            <p:nvPr/>
          </p:nvSpPr>
          <p:spPr>
            <a:xfrm>
              <a:off x="2320464" y="1936140"/>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1" name="Google Shape;5251;p57"/>
            <p:cNvSpPr/>
            <p:nvPr/>
          </p:nvSpPr>
          <p:spPr>
            <a:xfrm>
              <a:off x="2320423" y="193614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2" name="Google Shape;5252;p57"/>
            <p:cNvSpPr/>
            <p:nvPr/>
          </p:nvSpPr>
          <p:spPr>
            <a:xfrm>
              <a:off x="2320233" y="1936086"/>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3" name="Google Shape;5253;p57"/>
            <p:cNvSpPr/>
            <p:nvPr/>
          </p:nvSpPr>
          <p:spPr>
            <a:xfrm>
              <a:off x="2315861" y="1935950"/>
              <a:ext cx="1860" cy="54"/>
            </a:xfrm>
            <a:custGeom>
              <a:rect b="b" l="l" r="r" t="t"/>
              <a:pathLst>
                <a:path extrusionOk="0" h="4" w="137">
                  <a:moveTo>
                    <a:pt x="0" y="4"/>
                  </a:moveTo>
                  <a:lnTo>
                    <a:pt x="0" y="4"/>
                  </a:lnTo>
                  <a:cubicBezTo>
                    <a:pt x="53" y="0"/>
                    <a:pt x="98" y="0"/>
                    <a:pt x="137" y="0"/>
                  </a:cubicBezTo>
                  <a:cubicBezTo>
                    <a:pt x="98" y="0"/>
                    <a:pt x="53"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4" name="Google Shape;5254;p57"/>
            <p:cNvSpPr/>
            <p:nvPr/>
          </p:nvSpPr>
          <p:spPr>
            <a:xfrm>
              <a:off x="2319893" y="193604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5" name="Google Shape;5255;p57"/>
            <p:cNvSpPr/>
            <p:nvPr/>
          </p:nvSpPr>
          <p:spPr>
            <a:xfrm>
              <a:off x="2320369" y="1936086"/>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6" name="Google Shape;5256;p57"/>
            <p:cNvSpPr/>
            <p:nvPr/>
          </p:nvSpPr>
          <p:spPr>
            <a:xfrm>
              <a:off x="2320083" y="193604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7" name="Google Shape;5257;p57"/>
            <p:cNvSpPr/>
            <p:nvPr/>
          </p:nvSpPr>
          <p:spPr>
            <a:xfrm>
              <a:off x="2341998" y="1935000"/>
              <a:ext cx="12994" cy="12600"/>
            </a:xfrm>
            <a:custGeom>
              <a:rect b="b" l="l" r="r" t="t"/>
              <a:pathLst>
                <a:path extrusionOk="0" h="928" w="957">
                  <a:moveTo>
                    <a:pt x="1" y="0"/>
                  </a:moveTo>
                  <a:lnTo>
                    <a:pt x="1" y="0"/>
                  </a:lnTo>
                  <a:cubicBezTo>
                    <a:pt x="41" y="20"/>
                    <a:pt x="172" y="138"/>
                    <a:pt x="347" y="308"/>
                  </a:cubicBezTo>
                  <a:lnTo>
                    <a:pt x="347" y="308"/>
                  </a:lnTo>
                  <a:cubicBezTo>
                    <a:pt x="173" y="138"/>
                    <a:pt x="43" y="20"/>
                    <a:pt x="1" y="0"/>
                  </a:cubicBezTo>
                  <a:close/>
                  <a:moveTo>
                    <a:pt x="347" y="308"/>
                  </a:moveTo>
                  <a:lnTo>
                    <a:pt x="347" y="308"/>
                  </a:lnTo>
                  <a:cubicBezTo>
                    <a:pt x="521" y="478"/>
                    <a:pt x="739" y="700"/>
                    <a:pt x="956" y="928"/>
                  </a:cubicBezTo>
                  <a:cubicBezTo>
                    <a:pt x="741" y="700"/>
                    <a:pt x="522" y="478"/>
                    <a:pt x="347"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8" name="Google Shape;5258;p57"/>
            <p:cNvSpPr/>
            <p:nvPr/>
          </p:nvSpPr>
          <p:spPr>
            <a:xfrm>
              <a:off x="2325121" y="1932284"/>
              <a:ext cx="923" cy="448"/>
            </a:xfrm>
            <a:custGeom>
              <a:rect b="b" l="l" r="r" t="t"/>
              <a:pathLst>
                <a:path extrusionOk="0" h="33" w="68">
                  <a:moveTo>
                    <a:pt x="1" y="1"/>
                  </a:moveTo>
                  <a:cubicBezTo>
                    <a:pt x="25" y="4"/>
                    <a:pt x="50" y="15"/>
                    <a:pt x="67" y="32"/>
                  </a:cubicBezTo>
                  <a:cubicBezTo>
                    <a:pt x="50" y="15"/>
                    <a:pt x="2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59" name="Google Shape;5259;p57"/>
            <p:cNvSpPr/>
            <p:nvPr/>
          </p:nvSpPr>
          <p:spPr>
            <a:xfrm>
              <a:off x="2318753" y="193595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0" name="Google Shape;5260;p57"/>
            <p:cNvSpPr/>
            <p:nvPr/>
          </p:nvSpPr>
          <p:spPr>
            <a:xfrm>
              <a:off x="2319133" y="1935950"/>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1" name="Google Shape;5261;p57"/>
            <p:cNvSpPr/>
            <p:nvPr/>
          </p:nvSpPr>
          <p:spPr>
            <a:xfrm>
              <a:off x="231833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2" name="Google Shape;5262;p57"/>
            <p:cNvSpPr/>
            <p:nvPr/>
          </p:nvSpPr>
          <p:spPr>
            <a:xfrm>
              <a:off x="2317762" y="193595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3" name="Google Shape;5263;p57"/>
            <p:cNvSpPr/>
            <p:nvPr/>
          </p:nvSpPr>
          <p:spPr>
            <a:xfrm>
              <a:off x="2338902" y="1934945"/>
              <a:ext cx="2539" cy="109"/>
            </a:xfrm>
            <a:custGeom>
              <a:rect b="b" l="l" r="r" t="t"/>
              <a:pathLst>
                <a:path extrusionOk="0" h="8" w="187">
                  <a:moveTo>
                    <a:pt x="1" y="8"/>
                  </a:moveTo>
                  <a:cubicBezTo>
                    <a:pt x="67" y="4"/>
                    <a:pt x="134" y="1"/>
                    <a:pt x="186" y="1"/>
                  </a:cubicBezTo>
                  <a:cubicBezTo>
                    <a:pt x="134" y="1"/>
                    <a:pt x="67"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4" name="Google Shape;5264;p57"/>
            <p:cNvSpPr/>
            <p:nvPr/>
          </p:nvSpPr>
          <p:spPr>
            <a:xfrm>
              <a:off x="2319418" y="193599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5" name="Google Shape;5265;p57"/>
            <p:cNvSpPr/>
            <p:nvPr/>
          </p:nvSpPr>
          <p:spPr>
            <a:xfrm>
              <a:off x="2306153" y="1772952"/>
              <a:ext cx="8296" cy="11568"/>
            </a:xfrm>
            <a:custGeom>
              <a:rect b="b" l="l" r="r" t="t"/>
              <a:pathLst>
                <a:path extrusionOk="0" h="852" w="611">
                  <a:moveTo>
                    <a:pt x="386" y="1"/>
                  </a:moveTo>
                  <a:lnTo>
                    <a:pt x="386" y="8"/>
                  </a:lnTo>
                  <a:cubicBezTo>
                    <a:pt x="386" y="123"/>
                    <a:pt x="284" y="295"/>
                    <a:pt x="169" y="495"/>
                  </a:cubicBezTo>
                  <a:cubicBezTo>
                    <a:pt x="109" y="593"/>
                    <a:pt x="50" y="694"/>
                    <a:pt x="1" y="792"/>
                  </a:cubicBezTo>
                  <a:lnTo>
                    <a:pt x="144" y="852"/>
                  </a:lnTo>
                  <a:lnTo>
                    <a:pt x="155" y="834"/>
                  </a:lnTo>
                  <a:lnTo>
                    <a:pt x="169" y="813"/>
                  </a:lnTo>
                  <a:lnTo>
                    <a:pt x="186" y="782"/>
                  </a:lnTo>
                  <a:lnTo>
                    <a:pt x="204" y="754"/>
                  </a:lnTo>
                  <a:lnTo>
                    <a:pt x="221" y="722"/>
                  </a:lnTo>
                  <a:lnTo>
                    <a:pt x="235" y="705"/>
                  </a:lnTo>
                  <a:lnTo>
                    <a:pt x="253" y="680"/>
                  </a:lnTo>
                  <a:lnTo>
                    <a:pt x="263" y="663"/>
                  </a:lnTo>
                  <a:lnTo>
                    <a:pt x="281" y="638"/>
                  </a:lnTo>
                  <a:lnTo>
                    <a:pt x="295" y="617"/>
                  </a:lnTo>
                  <a:lnTo>
                    <a:pt x="309" y="596"/>
                  </a:lnTo>
                  <a:lnTo>
                    <a:pt x="323" y="579"/>
                  </a:lnTo>
                  <a:lnTo>
                    <a:pt x="340" y="554"/>
                  </a:lnTo>
                  <a:lnTo>
                    <a:pt x="351" y="537"/>
                  </a:lnTo>
                  <a:lnTo>
                    <a:pt x="368" y="516"/>
                  </a:lnTo>
                  <a:lnTo>
                    <a:pt x="382" y="498"/>
                  </a:lnTo>
                  <a:lnTo>
                    <a:pt x="396" y="477"/>
                  </a:lnTo>
                  <a:lnTo>
                    <a:pt x="410" y="463"/>
                  </a:lnTo>
                  <a:lnTo>
                    <a:pt x="424" y="446"/>
                  </a:lnTo>
                  <a:lnTo>
                    <a:pt x="435" y="432"/>
                  </a:lnTo>
                  <a:lnTo>
                    <a:pt x="449" y="414"/>
                  </a:lnTo>
                  <a:lnTo>
                    <a:pt x="463" y="400"/>
                  </a:lnTo>
                  <a:lnTo>
                    <a:pt x="477" y="382"/>
                  </a:lnTo>
                  <a:lnTo>
                    <a:pt x="484" y="372"/>
                  </a:lnTo>
                  <a:lnTo>
                    <a:pt x="498" y="358"/>
                  </a:lnTo>
                  <a:lnTo>
                    <a:pt x="508" y="347"/>
                  </a:lnTo>
                  <a:lnTo>
                    <a:pt x="522" y="333"/>
                  </a:lnTo>
                  <a:lnTo>
                    <a:pt x="526" y="326"/>
                  </a:lnTo>
                  <a:lnTo>
                    <a:pt x="547" y="309"/>
                  </a:lnTo>
                  <a:cubicBezTo>
                    <a:pt x="596" y="253"/>
                    <a:pt x="610" y="176"/>
                    <a:pt x="586" y="106"/>
                  </a:cubicBezTo>
                  <a:cubicBezTo>
                    <a:pt x="582" y="95"/>
                    <a:pt x="575" y="85"/>
                    <a:pt x="568" y="74"/>
                  </a:cubicBezTo>
                  <a:lnTo>
                    <a:pt x="561" y="67"/>
                  </a:lnTo>
                  <a:cubicBezTo>
                    <a:pt x="558" y="60"/>
                    <a:pt x="551" y="57"/>
                    <a:pt x="547" y="50"/>
                  </a:cubicBezTo>
                  <a:lnTo>
                    <a:pt x="537" y="43"/>
                  </a:lnTo>
                  <a:cubicBezTo>
                    <a:pt x="533" y="39"/>
                    <a:pt x="526" y="36"/>
                    <a:pt x="519" y="32"/>
                  </a:cubicBezTo>
                  <a:lnTo>
                    <a:pt x="508" y="25"/>
                  </a:lnTo>
                  <a:cubicBezTo>
                    <a:pt x="501" y="22"/>
                    <a:pt x="494" y="22"/>
                    <a:pt x="484" y="18"/>
                  </a:cubicBezTo>
                  <a:lnTo>
                    <a:pt x="477" y="15"/>
                  </a:lnTo>
                  <a:cubicBezTo>
                    <a:pt x="466" y="11"/>
                    <a:pt x="456" y="8"/>
                    <a:pt x="445" y="8"/>
                  </a:cubicBezTo>
                  <a:lnTo>
                    <a:pt x="428" y="4"/>
                  </a:lnTo>
                  <a:lnTo>
                    <a:pt x="41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6" name="Google Shape;5266;p57"/>
            <p:cNvSpPr/>
            <p:nvPr/>
          </p:nvSpPr>
          <p:spPr>
            <a:xfrm>
              <a:off x="2309669" y="1752192"/>
              <a:ext cx="47929" cy="38750"/>
            </a:xfrm>
            <a:custGeom>
              <a:rect b="b" l="l" r="r" t="t"/>
              <a:pathLst>
                <a:path extrusionOk="0" h="2854" w="3530">
                  <a:moveTo>
                    <a:pt x="3460" y="0"/>
                  </a:moveTo>
                  <a:cubicBezTo>
                    <a:pt x="3297" y="55"/>
                    <a:pt x="3126" y="84"/>
                    <a:pt x="2953" y="84"/>
                  </a:cubicBezTo>
                  <a:cubicBezTo>
                    <a:pt x="2918" y="84"/>
                    <a:pt x="2882" y="83"/>
                    <a:pt x="2847" y="81"/>
                  </a:cubicBezTo>
                  <a:cubicBezTo>
                    <a:pt x="2837" y="80"/>
                    <a:pt x="2828" y="80"/>
                    <a:pt x="2818" y="80"/>
                  </a:cubicBezTo>
                  <a:cubicBezTo>
                    <a:pt x="2692" y="80"/>
                    <a:pt x="2613" y="123"/>
                    <a:pt x="2522" y="175"/>
                  </a:cubicBezTo>
                  <a:cubicBezTo>
                    <a:pt x="2403" y="256"/>
                    <a:pt x="2262" y="298"/>
                    <a:pt x="2119" y="298"/>
                  </a:cubicBezTo>
                  <a:cubicBezTo>
                    <a:pt x="2014" y="298"/>
                    <a:pt x="1912" y="305"/>
                    <a:pt x="1811" y="319"/>
                  </a:cubicBezTo>
                  <a:cubicBezTo>
                    <a:pt x="1747" y="325"/>
                    <a:pt x="1691" y="331"/>
                    <a:pt x="1641" y="331"/>
                  </a:cubicBezTo>
                  <a:cubicBezTo>
                    <a:pt x="1556" y="331"/>
                    <a:pt x="1490" y="314"/>
                    <a:pt x="1440" y="252"/>
                  </a:cubicBezTo>
                  <a:cubicBezTo>
                    <a:pt x="1419" y="224"/>
                    <a:pt x="1412" y="221"/>
                    <a:pt x="1408" y="221"/>
                  </a:cubicBezTo>
                  <a:cubicBezTo>
                    <a:pt x="1380" y="231"/>
                    <a:pt x="1349" y="245"/>
                    <a:pt x="1321" y="263"/>
                  </a:cubicBezTo>
                  <a:cubicBezTo>
                    <a:pt x="1286" y="280"/>
                    <a:pt x="1233" y="305"/>
                    <a:pt x="1174" y="336"/>
                  </a:cubicBezTo>
                  <a:cubicBezTo>
                    <a:pt x="1146" y="350"/>
                    <a:pt x="1114" y="361"/>
                    <a:pt x="1086" y="371"/>
                  </a:cubicBezTo>
                  <a:cubicBezTo>
                    <a:pt x="1013" y="399"/>
                    <a:pt x="932" y="413"/>
                    <a:pt x="855" y="413"/>
                  </a:cubicBezTo>
                  <a:cubicBezTo>
                    <a:pt x="810" y="413"/>
                    <a:pt x="764" y="406"/>
                    <a:pt x="722" y="392"/>
                  </a:cubicBezTo>
                  <a:cubicBezTo>
                    <a:pt x="680" y="378"/>
                    <a:pt x="642" y="354"/>
                    <a:pt x="610" y="326"/>
                  </a:cubicBezTo>
                  <a:lnTo>
                    <a:pt x="600" y="319"/>
                  </a:lnTo>
                  <a:cubicBezTo>
                    <a:pt x="589" y="315"/>
                    <a:pt x="582" y="312"/>
                    <a:pt x="572" y="312"/>
                  </a:cubicBezTo>
                  <a:cubicBezTo>
                    <a:pt x="570" y="310"/>
                    <a:pt x="568" y="309"/>
                    <a:pt x="567" y="309"/>
                  </a:cubicBezTo>
                  <a:cubicBezTo>
                    <a:pt x="565" y="309"/>
                    <a:pt x="565" y="310"/>
                    <a:pt x="565" y="312"/>
                  </a:cubicBezTo>
                  <a:cubicBezTo>
                    <a:pt x="526" y="336"/>
                    <a:pt x="505" y="375"/>
                    <a:pt x="498" y="417"/>
                  </a:cubicBezTo>
                  <a:cubicBezTo>
                    <a:pt x="495" y="431"/>
                    <a:pt x="495" y="445"/>
                    <a:pt x="491" y="462"/>
                  </a:cubicBezTo>
                  <a:cubicBezTo>
                    <a:pt x="491" y="469"/>
                    <a:pt x="491" y="476"/>
                    <a:pt x="491" y="483"/>
                  </a:cubicBezTo>
                  <a:lnTo>
                    <a:pt x="491" y="494"/>
                  </a:lnTo>
                  <a:lnTo>
                    <a:pt x="491" y="508"/>
                  </a:lnTo>
                  <a:lnTo>
                    <a:pt x="491" y="518"/>
                  </a:lnTo>
                  <a:cubicBezTo>
                    <a:pt x="491" y="525"/>
                    <a:pt x="491" y="529"/>
                    <a:pt x="488" y="536"/>
                  </a:cubicBezTo>
                  <a:cubicBezTo>
                    <a:pt x="484" y="539"/>
                    <a:pt x="488" y="543"/>
                    <a:pt x="484" y="546"/>
                  </a:cubicBezTo>
                  <a:cubicBezTo>
                    <a:pt x="484" y="550"/>
                    <a:pt x="484" y="557"/>
                    <a:pt x="481" y="560"/>
                  </a:cubicBezTo>
                  <a:lnTo>
                    <a:pt x="477" y="574"/>
                  </a:lnTo>
                  <a:cubicBezTo>
                    <a:pt x="477" y="578"/>
                    <a:pt x="477" y="585"/>
                    <a:pt x="474" y="588"/>
                  </a:cubicBezTo>
                  <a:lnTo>
                    <a:pt x="470" y="602"/>
                  </a:lnTo>
                  <a:cubicBezTo>
                    <a:pt x="470" y="609"/>
                    <a:pt x="467" y="613"/>
                    <a:pt x="463" y="620"/>
                  </a:cubicBezTo>
                  <a:lnTo>
                    <a:pt x="460" y="630"/>
                  </a:lnTo>
                  <a:lnTo>
                    <a:pt x="453" y="648"/>
                  </a:lnTo>
                  <a:lnTo>
                    <a:pt x="446" y="662"/>
                  </a:lnTo>
                  <a:lnTo>
                    <a:pt x="435" y="676"/>
                  </a:lnTo>
                  <a:lnTo>
                    <a:pt x="428" y="690"/>
                  </a:lnTo>
                  <a:lnTo>
                    <a:pt x="418" y="704"/>
                  </a:lnTo>
                  <a:lnTo>
                    <a:pt x="407" y="714"/>
                  </a:lnTo>
                  <a:lnTo>
                    <a:pt x="393" y="732"/>
                  </a:lnTo>
                  <a:lnTo>
                    <a:pt x="379" y="742"/>
                  </a:lnTo>
                  <a:lnTo>
                    <a:pt x="365" y="756"/>
                  </a:lnTo>
                  <a:lnTo>
                    <a:pt x="351" y="767"/>
                  </a:lnTo>
                  <a:lnTo>
                    <a:pt x="334" y="777"/>
                  </a:lnTo>
                  <a:lnTo>
                    <a:pt x="316" y="788"/>
                  </a:lnTo>
                  <a:lnTo>
                    <a:pt x="295" y="798"/>
                  </a:lnTo>
                  <a:lnTo>
                    <a:pt x="274" y="809"/>
                  </a:lnTo>
                  <a:lnTo>
                    <a:pt x="249" y="816"/>
                  </a:lnTo>
                  <a:lnTo>
                    <a:pt x="228" y="826"/>
                  </a:lnTo>
                  <a:lnTo>
                    <a:pt x="200" y="833"/>
                  </a:lnTo>
                  <a:lnTo>
                    <a:pt x="176" y="837"/>
                  </a:lnTo>
                  <a:lnTo>
                    <a:pt x="169" y="837"/>
                  </a:lnTo>
                  <a:lnTo>
                    <a:pt x="169" y="840"/>
                  </a:lnTo>
                  <a:cubicBezTo>
                    <a:pt x="151" y="914"/>
                    <a:pt x="134" y="980"/>
                    <a:pt x="162" y="1015"/>
                  </a:cubicBezTo>
                  <a:cubicBezTo>
                    <a:pt x="242" y="1113"/>
                    <a:pt x="204" y="1222"/>
                    <a:pt x="172" y="1323"/>
                  </a:cubicBezTo>
                  <a:cubicBezTo>
                    <a:pt x="165" y="1348"/>
                    <a:pt x="155" y="1372"/>
                    <a:pt x="148" y="1397"/>
                  </a:cubicBezTo>
                  <a:lnTo>
                    <a:pt x="176" y="1400"/>
                  </a:lnTo>
                  <a:lnTo>
                    <a:pt x="186" y="1400"/>
                  </a:lnTo>
                  <a:lnTo>
                    <a:pt x="211" y="1404"/>
                  </a:lnTo>
                  <a:lnTo>
                    <a:pt x="221" y="1404"/>
                  </a:lnTo>
                  <a:lnTo>
                    <a:pt x="242" y="1411"/>
                  </a:lnTo>
                  <a:lnTo>
                    <a:pt x="253" y="1411"/>
                  </a:lnTo>
                  <a:lnTo>
                    <a:pt x="274" y="1418"/>
                  </a:lnTo>
                  <a:lnTo>
                    <a:pt x="281" y="1421"/>
                  </a:lnTo>
                  <a:lnTo>
                    <a:pt x="299" y="1428"/>
                  </a:lnTo>
                  <a:lnTo>
                    <a:pt x="306" y="1432"/>
                  </a:lnTo>
                  <a:lnTo>
                    <a:pt x="323" y="1439"/>
                  </a:lnTo>
                  <a:lnTo>
                    <a:pt x="327" y="1439"/>
                  </a:lnTo>
                  <a:cubicBezTo>
                    <a:pt x="341" y="1446"/>
                    <a:pt x="351" y="1453"/>
                    <a:pt x="362" y="1460"/>
                  </a:cubicBezTo>
                  <a:lnTo>
                    <a:pt x="365" y="1463"/>
                  </a:lnTo>
                  <a:lnTo>
                    <a:pt x="372" y="1474"/>
                  </a:lnTo>
                  <a:lnTo>
                    <a:pt x="383" y="1481"/>
                  </a:lnTo>
                  <a:lnTo>
                    <a:pt x="390" y="1488"/>
                  </a:lnTo>
                  <a:lnTo>
                    <a:pt x="397" y="1495"/>
                  </a:lnTo>
                  <a:lnTo>
                    <a:pt x="404" y="1502"/>
                  </a:lnTo>
                  <a:lnTo>
                    <a:pt x="411" y="1512"/>
                  </a:lnTo>
                  <a:lnTo>
                    <a:pt x="418" y="1519"/>
                  </a:lnTo>
                  <a:lnTo>
                    <a:pt x="425" y="1526"/>
                  </a:lnTo>
                  <a:lnTo>
                    <a:pt x="428" y="1533"/>
                  </a:lnTo>
                  <a:lnTo>
                    <a:pt x="432" y="1544"/>
                  </a:lnTo>
                  <a:lnTo>
                    <a:pt x="435" y="1547"/>
                  </a:lnTo>
                  <a:lnTo>
                    <a:pt x="442" y="1558"/>
                  </a:lnTo>
                  <a:lnTo>
                    <a:pt x="446" y="1565"/>
                  </a:lnTo>
                  <a:lnTo>
                    <a:pt x="449" y="1575"/>
                  </a:lnTo>
                  <a:cubicBezTo>
                    <a:pt x="495" y="1698"/>
                    <a:pt x="467" y="1838"/>
                    <a:pt x="376" y="1929"/>
                  </a:cubicBezTo>
                  <a:lnTo>
                    <a:pt x="358" y="1943"/>
                  </a:lnTo>
                  <a:lnTo>
                    <a:pt x="355" y="1950"/>
                  </a:lnTo>
                  <a:lnTo>
                    <a:pt x="344" y="1961"/>
                  </a:lnTo>
                  <a:lnTo>
                    <a:pt x="337" y="1968"/>
                  </a:lnTo>
                  <a:lnTo>
                    <a:pt x="323" y="1982"/>
                  </a:lnTo>
                  <a:lnTo>
                    <a:pt x="316" y="1992"/>
                  </a:lnTo>
                  <a:lnTo>
                    <a:pt x="302" y="2006"/>
                  </a:lnTo>
                  <a:lnTo>
                    <a:pt x="295" y="2017"/>
                  </a:lnTo>
                  <a:lnTo>
                    <a:pt x="278" y="2034"/>
                  </a:lnTo>
                  <a:lnTo>
                    <a:pt x="270" y="2045"/>
                  </a:lnTo>
                  <a:lnTo>
                    <a:pt x="253" y="2066"/>
                  </a:lnTo>
                  <a:lnTo>
                    <a:pt x="246" y="2076"/>
                  </a:lnTo>
                  <a:lnTo>
                    <a:pt x="228" y="2097"/>
                  </a:lnTo>
                  <a:lnTo>
                    <a:pt x="218" y="2111"/>
                  </a:lnTo>
                  <a:lnTo>
                    <a:pt x="200" y="2132"/>
                  </a:lnTo>
                  <a:lnTo>
                    <a:pt x="190" y="2146"/>
                  </a:lnTo>
                  <a:lnTo>
                    <a:pt x="172" y="2171"/>
                  </a:lnTo>
                  <a:lnTo>
                    <a:pt x="162" y="2185"/>
                  </a:lnTo>
                  <a:lnTo>
                    <a:pt x="144" y="2213"/>
                  </a:lnTo>
                  <a:lnTo>
                    <a:pt x="134" y="2227"/>
                  </a:lnTo>
                  <a:lnTo>
                    <a:pt x="116" y="2255"/>
                  </a:lnTo>
                  <a:lnTo>
                    <a:pt x="106" y="2265"/>
                  </a:lnTo>
                  <a:lnTo>
                    <a:pt x="81" y="2304"/>
                  </a:lnTo>
                  <a:lnTo>
                    <a:pt x="78" y="2307"/>
                  </a:lnTo>
                  <a:lnTo>
                    <a:pt x="50" y="2353"/>
                  </a:lnTo>
                  <a:lnTo>
                    <a:pt x="25" y="2395"/>
                  </a:lnTo>
                  <a:lnTo>
                    <a:pt x="18" y="2409"/>
                  </a:lnTo>
                  <a:lnTo>
                    <a:pt x="1" y="2437"/>
                  </a:lnTo>
                  <a:lnTo>
                    <a:pt x="43" y="2619"/>
                  </a:lnTo>
                  <a:lnTo>
                    <a:pt x="474" y="2853"/>
                  </a:lnTo>
                  <a:cubicBezTo>
                    <a:pt x="572" y="2787"/>
                    <a:pt x="848" y="2605"/>
                    <a:pt x="988" y="2584"/>
                  </a:cubicBezTo>
                  <a:lnTo>
                    <a:pt x="995" y="2584"/>
                  </a:lnTo>
                  <a:cubicBezTo>
                    <a:pt x="1030" y="2573"/>
                    <a:pt x="1163" y="2521"/>
                    <a:pt x="1667" y="2262"/>
                  </a:cubicBezTo>
                  <a:lnTo>
                    <a:pt x="1727" y="2234"/>
                  </a:lnTo>
                  <a:cubicBezTo>
                    <a:pt x="2196" y="1989"/>
                    <a:pt x="2732" y="1701"/>
                    <a:pt x="2830" y="1652"/>
                  </a:cubicBezTo>
                  <a:cubicBezTo>
                    <a:pt x="2896" y="1544"/>
                    <a:pt x="2949" y="1425"/>
                    <a:pt x="2942" y="1393"/>
                  </a:cubicBezTo>
                  <a:cubicBezTo>
                    <a:pt x="2924" y="1327"/>
                    <a:pt x="2886" y="1043"/>
                    <a:pt x="2998" y="903"/>
                  </a:cubicBezTo>
                  <a:cubicBezTo>
                    <a:pt x="3015" y="882"/>
                    <a:pt x="3001" y="837"/>
                    <a:pt x="2973" y="767"/>
                  </a:cubicBezTo>
                  <a:cubicBezTo>
                    <a:pt x="2942" y="683"/>
                    <a:pt x="2903" y="578"/>
                    <a:pt x="2945" y="469"/>
                  </a:cubicBezTo>
                  <a:cubicBezTo>
                    <a:pt x="3012" y="287"/>
                    <a:pt x="3264" y="193"/>
                    <a:pt x="3320" y="172"/>
                  </a:cubicBezTo>
                  <a:lnTo>
                    <a:pt x="3530" y="21"/>
                  </a:lnTo>
                  <a:lnTo>
                    <a:pt x="34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7" name="Google Shape;5267;p57"/>
            <p:cNvSpPr/>
            <p:nvPr/>
          </p:nvSpPr>
          <p:spPr>
            <a:xfrm>
              <a:off x="2314625" y="1772192"/>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8" name="Google Shape;5268;p57"/>
            <p:cNvSpPr/>
            <p:nvPr/>
          </p:nvSpPr>
          <p:spPr>
            <a:xfrm>
              <a:off x="2313770" y="1779334"/>
              <a:ext cx="190" cy="204"/>
            </a:xfrm>
            <a:custGeom>
              <a:rect b="b" l="l" r="r" t="t"/>
              <a:pathLst>
                <a:path extrusionOk="0" h="15" w="14">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69" name="Google Shape;5269;p57"/>
            <p:cNvSpPr/>
            <p:nvPr/>
          </p:nvSpPr>
          <p:spPr>
            <a:xfrm>
              <a:off x="2315671" y="177342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0" name="Google Shape;5270;p57"/>
            <p:cNvSpPr/>
            <p:nvPr/>
          </p:nvSpPr>
          <p:spPr>
            <a:xfrm>
              <a:off x="2315521" y="1773237"/>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1" name="Google Shape;5271;p57"/>
            <p:cNvSpPr/>
            <p:nvPr/>
          </p:nvSpPr>
          <p:spPr>
            <a:xfrm>
              <a:off x="2313485" y="1771527"/>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2" name="Google Shape;5272;p57"/>
            <p:cNvSpPr/>
            <p:nvPr/>
          </p:nvSpPr>
          <p:spPr>
            <a:xfrm>
              <a:off x="2314055" y="1779048"/>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3" name="Google Shape;5273;p57"/>
            <p:cNvSpPr/>
            <p:nvPr/>
          </p:nvSpPr>
          <p:spPr>
            <a:xfrm>
              <a:off x="2314530" y="1778519"/>
              <a:ext cx="204" cy="149"/>
            </a:xfrm>
            <a:custGeom>
              <a:rect b="b" l="l" r="r" t="t"/>
              <a:pathLst>
                <a:path extrusionOk="0" h="11"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4" name="Google Shape;5274;p57"/>
            <p:cNvSpPr/>
            <p:nvPr/>
          </p:nvSpPr>
          <p:spPr>
            <a:xfrm>
              <a:off x="2313811" y="1771676"/>
              <a:ext cx="244" cy="149"/>
            </a:xfrm>
            <a:custGeom>
              <a:rect b="b" l="l" r="r" t="t"/>
              <a:pathLst>
                <a:path extrusionOk="0" h="11" w="18">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5" name="Google Shape;5275;p57"/>
            <p:cNvSpPr/>
            <p:nvPr/>
          </p:nvSpPr>
          <p:spPr>
            <a:xfrm>
              <a:off x="2314096" y="1771866"/>
              <a:ext cx="448" cy="299"/>
            </a:xfrm>
            <a:custGeom>
              <a:rect b="b" l="l" r="r" t="t"/>
              <a:pathLst>
                <a:path extrusionOk="0" h="22" w="33">
                  <a:moveTo>
                    <a:pt x="32" y="21"/>
                  </a:moveTo>
                  <a:cubicBezTo>
                    <a:pt x="22" y="11"/>
                    <a:pt x="11" y="4"/>
                    <a:pt x="1" y="0"/>
                  </a:cubicBezTo>
                  <a:cubicBezTo>
                    <a:pt x="11" y="4"/>
                    <a:pt x="22" y="11"/>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6" name="Google Shape;5276;p57"/>
            <p:cNvSpPr/>
            <p:nvPr/>
          </p:nvSpPr>
          <p:spPr>
            <a:xfrm>
              <a:off x="2315386" y="1773006"/>
              <a:ext cx="54" cy="109"/>
            </a:xfrm>
            <a:custGeom>
              <a:rect b="b" l="l" r="r" t="t"/>
              <a:pathLst>
                <a:path extrusionOk="0" h="8" w="4">
                  <a:moveTo>
                    <a:pt x="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7" name="Google Shape;5277;p57"/>
            <p:cNvSpPr/>
            <p:nvPr/>
          </p:nvSpPr>
          <p:spPr>
            <a:xfrm>
              <a:off x="2315236" y="177281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8" name="Google Shape;5278;p57"/>
            <p:cNvSpPr/>
            <p:nvPr/>
          </p:nvSpPr>
          <p:spPr>
            <a:xfrm>
              <a:off x="2315046" y="177257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79" name="Google Shape;5279;p57"/>
            <p:cNvSpPr/>
            <p:nvPr/>
          </p:nvSpPr>
          <p:spPr>
            <a:xfrm>
              <a:off x="2314286" y="1778709"/>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0" name="Google Shape;5280;p57"/>
            <p:cNvSpPr/>
            <p:nvPr/>
          </p:nvSpPr>
          <p:spPr>
            <a:xfrm>
              <a:off x="2310769" y="1783081"/>
              <a:ext cx="339" cy="543"/>
            </a:xfrm>
            <a:custGeom>
              <a:rect b="b" l="l" r="r" t="t"/>
              <a:pathLst>
                <a:path extrusionOk="0" h="40" w="25">
                  <a:moveTo>
                    <a:pt x="0" y="39"/>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1" name="Google Shape;5281;p57"/>
            <p:cNvSpPr/>
            <p:nvPr/>
          </p:nvSpPr>
          <p:spPr>
            <a:xfrm>
              <a:off x="2310335" y="1783651"/>
              <a:ext cx="394" cy="638"/>
            </a:xfrm>
            <a:custGeom>
              <a:rect b="b" l="l" r="r" t="t"/>
              <a:pathLst>
                <a:path extrusionOk="0" h="47" w="29">
                  <a:moveTo>
                    <a:pt x="1" y="46"/>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2" name="Google Shape;5282;p57"/>
            <p:cNvSpPr/>
            <p:nvPr/>
          </p:nvSpPr>
          <p:spPr>
            <a:xfrm>
              <a:off x="2309669" y="1784982"/>
              <a:ext cx="258" cy="394"/>
            </a:xfrm>
            <a:custGeom>
              <a:rect b="b" l="l" r="r" t="t"/>
              <a:pathLst>
                <a:path extrusionOk="0" h="29" w="19">
                  <a:moveTo>
                    <a:pt x="1" y="29"/>
                  </a:moveTo>
                  <a:lnTo>
                    <a:pt x="1" y="29"/>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3" name="Google Shape;5283;p57"/>
            <p:cNvSpPr/>
            <p:nvPr/>
          </p:nvSpPr>
          <p:spPr>
            <a:xfrm>
              <a:off x="2313430" y="1779659"/>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4" name="Google Shape;5284;p57"/>
            <p:cNvSpPr/>
            <p:nvPr/>
          </p:nvSpPr>
          <p:spPr>
            <a:xfrm>
              <a:off x="2311190" y="1782511"/>
              <a:ext cx="299" cy="394"/>
            </a:xfrm>
            <a:custGeom>
              <a:rect b="b" l="l" r="r" t="t"/>
              <a:pathLst>
                <a:path extrusionOk="0" h="29" w="22">
                  <a:moveTo>
                    <a:pt x="1" y="29"/>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5" name="Google Shape;5285;p57"/>
            <p:cNvSpPr/>
            <p:nvPr/>
          </p:nvSpPr>
          <p:spPr>
            <a:xfrm>
              <a:off x="2314856" y="1772382"/>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6" name="Google Shape;5286;p57"/>
            <p:cNvSpPr/>
            <p:nvPr/>
          </p:nvSpPr>
          <p:spPr>
            <a:xfrm>
              <a:off x="2313091" y="1780094"/>
              <a:ext cx="258" cy="244"/>
            </a:xfrm>
            <a:custGeom>
              <a:rect b="b" l="l" r="r" t="t"/>
              <a:pathLst>
                <a:path extrusionOk="0" h="18" w="19">
                  <a:moveTo>
                    <a:pt x="1" y="18"/>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7" name="Google Shape;5287;p57"/>
            <p:cNvSpPr/>
            <p:nvPr/>
          </p:nvSpPr>
          <p:spPr>
            <a:xfrm>
              <a:off x="2312765" y="1780515"/>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8" name="Google Shape;5288;p57"/>
            <p:cNvSpPr/>
            <p:nvPr/>
          </p:nvSpPr>
          <p:spPr>
            <a:xfrm>
              <a:off x="2312385" y="1780990"/>
              <a:ext cx="244" cy="299"/>
            </a:xfrm>
            <a:custGeom>
              <a:rect b="b" l="l" r="r" t="t"/>
              <a:pathLst>
                <a:path extrusionOk="0" h="22" w="18">
                  <a:moveTo>
                    <a:pt x="0" y="22"/>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89" name="Google Shape;5289;p57"/>
            <p:cNvSpPr/>
            <p:nvPr/>
          </p:nvSpPr>
          <p:spPr>
            <a:xfrm>
              <a:off x="2312005" y="1781465"/>
              <a:ext cx="244" cy="353"/>
            </a:xfrm>
            <a:custGeom>
              <a:rect b="b" l="l" r="r" t="t"/>
              <a:pathLst>
                <a:path extrusionOk="0" h="26" w="18">
                  <a:moveTo>
                    <a:pt x="0" y="2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0" name="Google Shape;5290;p57"/>
            <p:cNvSpPr/>
            <p:nvPr/>
          </p:nvSpPr>
          <p:spPr>
            <a:xfrm>
              <a:off x="2311625" y="178199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1" name="Google Shape;5291;p57"/>
            <p:cNvSpPr/>
            <p:nvPr/>
          </p:nvSpPr>
          <p:spPr>
            <a:xfrm>
              <a:off x="2309955" y="1784276"/>
              <a:ext cx="394" cy="584"/>
            </a:xfrm>
            <a:custGeom>
              <a:rect b="b" l="l" r="r" t="t"/>
              <a:pathLst>
                <a:path extrusionOk="0" h="43" w="29">
                  <a:moveTo>
                    <a:pt x="1" y="42"/>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2" name="Google Shape;5292;p57"/>
            <p:cNvSpPr/>
            <p:nvPr/>
          </p:nvSpPr>
          <p:spPr>
            <a:xfrm>
              <a:off x="2312141" y="1771241"/>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3" name="Google Shape;5293;p57"/>
            <p:cNvSpPr/>
            <p:nvPr/>
          </p:nvSpPr>
          <p:spPr>
            <a:xfrm>
              <a:off x="2312616" y="177129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4" name="Google Shape;5294;p57"/>
            <p:cNvSpPr/>
            <p:nvPr/>
          </p:nvSpPr>
          <p:spPr>
            <a:xfrm>
              <a:off x="2311665" y="1771146"/>
              <a:ext cx="394" cy="68"/>
            </a:xfrm>
            <a:custGeom>
              <a:rect b="b" l="l" r="r" t="t"/>
              <a:pathLst>
                <a:path extrusionOk="0" h="5" w="29">
                  <a:moveTo>
                    <a:pt x="29"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5" name="Google Shape;5295;p57"/>
            <p:cNvSpPr/>
            <p:nvPr/>
          </p:nvSpPr>
          <p:spPr>
            <a:xfrm>
              <a:off x="2313050" y="1771431"/>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6" name="Google Shape;5296;p57"/>
            <p:cNvSpPr/>
            <p:nvPr/>
          </p:nvSpPr>
          <p:spPr>
            <a:xfrm>
              <a:off x="2978891" y="1743340"/>
              <a:ext cx="24684" cy="32355"/>
            </a:xfrm>
            <a:custGeom>
              <a:rect b="b" l="l" r="r" t="t"/>
              <a:pathLst>
                <a:path extrusionOk="0" h="2383" w="1818">
                  <a:moveTo>
                    <a:pt x="1135" y="1"/>
                  </a:moveTo>
                  <a:lnTo>
                    <a:pt x="1114" y="15"/>
                  </a:lnTo>
                  <a:lnTo>
                    <a:pt x="1103" y="22"/>
                  </a:lnTo>
                  <a:cubicBezTo>
                    <a:pt x="1089" y="29"/>
                    <a:pt x="1079" y="32"/>
                    <a:pt x="1065" y="39"/>
                  </a:cubicBezTo>
                  <a:lnTo>
                    <a:pt x="1058" y="43"/>
                  </a:lnTo>
                  <a:lnTo>
                    <a:pt x="1030" y="57"/>
                  </a:lnTo>
                  <a:lnTo>
                    <a:pt x="1016" y="60"/>
                  </a:lnTo>
                  <a:lnTo>
                    <a:pt x="991" y="67"/>
                  </a:lnTo>
                  <a:lnTo>
                    <a:pt x="977" y="71"/>
                  </a:lnTo>
                  <a:lnTo>
                    <a:pt x="953" y="78"/>
                  </a:lnTo>
                  <a:lnTo>
                    <a:pt x="935" y="81"/>
                  </a:lnTo>
                  <a:lnTo>
                    <a:pt x="911" y="85"/>
                  </a:lnTo>
                  <a:lnTo>
                    <a:pt x="851" y="85"/>
                  </a:lnTo>
                  <a:cubicBezTo>
                    <a:pt x="536" y="85"/>
                    <a:pt x="434" y="141"/>
                    <a:pt x="403" y="172"/>
                  </a:cubicBezTo>
                  <a:cubicBezTo>
                    <a:pt x="354" y="211"/>
                    <a:pt x="305" y="249"/>
                    <a:pt x="256" y="284"/>
                  </a:cubicBezTo>
                  <a:lnTo>
                    <a:pt x="196" y="330"/>
                  </a:lnTo>
                  <a:lnTo>
                    <a:pt x="182" y="340"/>
                  </a:lnTo>
                  <a:cubicBezTo>
                    <a:pt x="161" y="354"/>
                    <a:pt x="137" y="372"/>
                    <a:pt x="116" y="386"/>
                  </a:cubicBezTo>
                  <a:cubicBezTo>
                    <a:pt x="130" y="414"/>
                    <a:pt x="137" y="445"/>
                    <a:pt x="144" y="473"/>
                  </a:cubicBezTo>
                  <a:cubicBezTo>
                    <a:pt x="168" y="561"/>
                    <a:pt x="182" y="593"/>
                    <a:pt x="210" y="593"/>
                  </a:cubicBezTo>
                  <a:cubicBezTo>
                    <a:pt x="364" y="603"/>
                    <a:pt x="445" y="782"/>
                    <a:pt x="347" y="904"/>
                  </a:cubicBezTo>
                  <a:cubicBezTo>
                    <a:pt x="313" y="943"/>
                    <a:pt x="264" y="965"/>
                    <a:pt x="212" y="965"/>
                  </a:cubicBezTo>
                  <a:cubicBezTo>
                    <a:pt x="194" y="965"/>
                    <a:pt x="176" y="962"/>
                    <a:pt x="158" y="957"/>
                  </a:cubicBezTo>
                  <a:cubicBezTo>
                    <a:pt x="152" y="955"/>
                    <a:pt x="146" y="955"/>
                    <a:pt x="142" y="955"/>
                  </a:cubicBezTo>
                  <a:cubicBezTo>
                    <a:pt x="122" y="955"/>
                    <a:pt x="115" y="964"/>
                    <a:pt x="112" y="967"/>
                  </a:cubicBezTo>
                  <a:cubicBezTo>
                    <a:pt x="77" y="1020"/>
                    <a:pt x="91" y="1188"/>
                    <a:pt x="203" y="1359"/>
                  </a:cubicBezTo>
                  <a:cubicBezTo>
                    <a:pt x="315" y="1531"/>
                    <a:pt x="193" y="1716"/>
                    <a:pt x="102" y="1846"/>
                  </a:cubicBezTo>
                  <a:cubicBezTo>
                    <a:pt x="60" y="1905"/>
                    <a:pt x="0" y="1993"/>
                    <a:pt x="18" y="2010"/>
                  </a:cubicBezTo>
                  <a:cubicBezTo>
                    <a:pt x="116" y="2108"/>
                    <a:pt x="109" y="2220"/>
                    <a:pt x="102" y="2301"/>
                  </a:cubicBezTo>
                  <a:cubicBezTo>
                    <a:pt x="98" y="2325"/>
                    <a:pt x="98" y="2350"/>
                    <a:pt x="102" y="2378"/>
                  </a:cubicBezTo>
                  <a:cubicBezTo>
                    <a:pt x="113" y="2381"/>
                    <a:pt x="130" y="2383"/>
                    <a:pt x="151" y="2383"/>
                  </a:cubicBezTo>
                  <a:cubicBezTo>
                    <a:pt x="325" y="2383"/>
                    <a:pt x="810" y="2278"/>
                    <a:pt x="1047" y="2035"/>
                  </a:cubicBezTo>
                  <a:cubicBezTo>
                    <a:pt x="1256" y="1821"/>
                    <a:pt x="1372" y="1762"/>
                    <a:pt x="1482" y="1762"/>
                  </a:cubicBezTo>
                  <a:cubicBezTo>
                    <a:pt x="1528" y="1762"/>
                    <a:pt x="1574" y="1773"/>
                    <a:pt x="1625" y="1786"/>
                  </a:cubicBezTo>
                  <a:lnTo>
                    <a:pt x="1646" y="1793"/>
                  </a:lnTo>
                  <a:cubicBezTo>
                    <a:pt x="1657" y="1796"/>
                    <a:pt x="1669" y="1798"/>
                    <a:pt x="1680" y="1798"/>
                  </a:cubicBezTo>
                  <a:cubicBezTo>
                    <a:pt x="1724" y="1798"/>
                    <a:pt x="1765" y="1776"/>
                    <a:pt x="1793" y="1737"/>
                  </a:cubicBezTo>
                  <a:cubicBezTo>
                    <a:pt x="1814" y="1716"/>
                    <a:pt x="1817" y="1681"/>
                    <a:pt x="1800" y="1657"/>
                  </a:cubicBezTo>
                  <a:cubicBezTo>
                    <a:pt x="1709" y="1520"/>
                    <a:pt x="1618" y="1198"/>
                    <a:pt x="1642" y="827"/>
                  </a:cubicBezTo>
                  <a:cubicBezTo>
                    <a:pt x="1653" y="673"/>
                    <a:pt x="1464" y="368"/>
                    <a:pt x="11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7" name="Google Shape;5297;p57"/>
            <p:cNvSpPr/>
            <p:nvPr/>
          </p:nvSpPr>
          <p:spPr>
            <a:xfrm>
              <a:off x="2700253" y="1844234"/>
              <a:ext cx="29287" cy="39198"/>
            </a:xfrm>
            <a:custGeom>
              <a:rect b="b" l="l" r="r" t="t"/>
              <a:pathLst>
                <a:path extrusionOk="0" h="2887" w="2157">
                  <a:moveTo>
                    <a:pt x="121" y="0"/>
                  </a:moveTo>
                  <a:cubicBezTo>
                    <a:pt x="98" y="0"/>
                    <a:pt x="76" y="25"/>
                    <a:pt x="28" y="90"/>
                  </a:cubicBezTo>
                  <a:cubicBezTo>
                    <a:pt x="18" y="104"/>
                    <a:pt x="0" y="132"/>
                    <a:pt x="4" y="149"/>
                  </a:cubicBezTo>
                  <a:cubicBezTo>
                    <a:pt x="14" y="188"/>
                    <a:pt x="105" y="233"/>
                    <a:pt x="175" y="261"/>
                  </a:cubicBezTo>
                  <a:cubicBezTo>
                    <a:pt x="291" y="314"/>
                    <a:pt x="445" y="387"/>
                    <a:pt x="399" y="531"/>
                  </a:cubicBezTo>
                  <a:cubicBezTo>
                    <a:pt x="350" y="674"/>
                    <a:pt x="249" y="688"/>
                    <a:pt x="182" y="702"/>
                  </a:cubicBezTo>
                  <a:cubicBezTo>
                    <a:pt x="116" y="713"/>
                    <a:pt x="112" y="720"/>
                    <a:pt x="105" y="751"/>
                  </a:cubicBezTo>
                  <a:cubicBezTo>
                    <a:pt x="81" y="881"/>
                    <a:pt x="130" y="1252"/>
                    <a:pt x="214" y="1487"/>
                  </a:cubicBezTo>
                  <a:cubicBezTo>
                    <a:pt x="221" y="1501"/>
                    <a:pt x="228" y="1518"/>
                    <a:pt x="235" y="1529"/>
                  </a:cubicBezTo>
                  <a:lnTo>
                    <a:pt x="242" y="1550"/>
                  </a:lnTo>
                  <a:lnTo>
                    <a:pt x="249" y="1564"/>
                  </a:lnTo>
                  <a:lnTo>
                    <a:pt x="256" y="1585"/>
                  </a:lnTo>
                  <a:lnTo>
                    <a:pt x="263" y="1606"/>
                  </a:lnTo>
                  <a:lnTo>
                    <a:pt x="270" y="1630"/>
                  </a:lnTo>
                  <a:lnTo>
                    <a:pt x="277" y="1651"/>
                  </a:lnTo>
                  <a:lnTo>
                    <a:pt x="287" y="1676"/>
                  </a:lnTo>
                  <a:lnTo>
                    <a:pt x="294" y="1704"/>
                  </a:lnTo>
                  <a:lnTo>
                    <a:pt x="301" y="1728"/>
                  </a:lnTo>
                  <a:lnTo>
                    <a:pt x="308" y="1760"/>
                  </a:lnTo>
                  <a:lnTo>
                    <a:pt x="319" y="1788"/>
                  </a:lnTo>
                  <a:lnTo>
                    <a:pt x="326" y="1816"/>
                  </a:lnTo>
                  <a:lnTo>
                    <a:pt x="333" y="1847"/>
                  </a:lnTo>
                  <a:lnTo>
                    <a:pt x="340" y="1879"/>
                  </a:lnTo>
                  <a:lnTo>
                    <a:pt x="347" y="1910"/>
                  </a:lnTo>
                  <a:lnTo>
                    <a:pt x="354" y="1945"/>
                  </a:lnTo>
                  <a:lnTo>
                    <a:pt x="361" y="1977"/>
                  </a:lnTo>
                  <a:lnTo>
                    <a:pt x="368" y="2012"/>
                  </a:lnTo>
                  <a:lnTo>
                    <a:pt x="375" y="2043"/>
                  </a:lnTo>
                  <a:lnTo>
                    <a:pt x="382" y="2082"/>
                  </a:lnTo>
                  <a:cubicBezTo>
                    <a:pt x="385" y="2092"/>
                    <a:pt x="385" y="2103"/>
                    <a:pt x="389" y="2113"/>
                  </a:cubicBezTo>
                  <a:cubicBezTo>
                    <a:pt x="389" y="2127"/>
                    <a:pt x="392" y="2141"/>
                    <a:pt x="392" y="2152"/>
                  </a:cubicBezTo>
                  <a:cubicBezTo>
                    <a:pt x="396" y="2166"/>
                    <a:pt x="396" y="2176"/>
                    <a:pt x="399" y="2187"/>
                  </a:cubicBezTo>
                  <a:cubicBezTo>
                    <a:pt x="399" y="2197"/>
                    <a:pt x="403" y="2215"/>
                    <a:pt x="406" y="2225"/>
                  </a:cubicBezTo>
                  <a:cubicBezTo>
                    <a:pt x="406" y="2239"/>
                    <a:pt x="410" y="2250"/>
                    <a:pt x="410" y="2260"/>
                  </a:cubicBezTo>
                  <a:cubicBezTo>
                    <a:pt x="410" y="2271"/>
                    <a:pt x="413" y="2288"/>
                    <a:pt x="413" y="2306"/>
                  </a:cubicBezTo>
                  <a:lnTo>
                    <a:pt x="417" y="2341"/>
                  </a:lnTo>
                  <a:cubicBezTo>
                    <a:pt x="417" y="2362"/>
                    <a:pt x="424" y="2383"/>
                    <a:pt x="424" y="2404"/>
                  </a:cubicBezTo>
                  <a:lnTo>
                    <a:pt x="424" y="2435"/>
                  </a:lnTo>
                  <a:cubicBezTo>
                    <a:pt x="424" y="2446"/>
                    <a:pt x="424" y="2460"/>
                    <a:pt x="427" y="2470"/>
                  </a:cubicBezTo>
                  <a:cubicBezTo>
                    <a:pt x="452" y="2463"/>
                    <a:pt x="480" y="2453"/>
                    <a:pt x="501" y="2442"/>
                  </a:cubicBezTo>
                  <a:cubicBezTo>
                    <a:pt x="574" y="2411"/>
                    <a:pt x="652" y="2393"/>
                    <a:pt x="729" y="2390"/>
                  </a:cubicBezTo>
                  <a:cubicBezTo>
                    <a:pt x="1086" y="2390"/>
                    <a:pt x="1096" y="2278"/>
                    <a:pt x="1100" y="2239"/>
                  </a:cubicBezTo>
                  <a:cubicBezTo>
                    <a:pt x="1114" y="2113"/>
                    <a:pt x="1187" y="2001"/>
                    <a:pt x="1299" y="1938"/>
                  </a:cubicBezTo>
                  <a:cubicBezTo>
                    <a:pt x="1341" y="1914"/>
                    <a:pt x="1390" y="1900"/>
                    <a:pt x="1439" y="1900"/>
                  </a:cubicBezTo>
                  <a:cubicBezTo>
                    <a:pt x="1471" y="1900"/>
                    <a:pt x="1499" y="1907"/>
                    <a:pt x="1527" y="1921"/>
                  </a:cubicBezTo>
                  <a:cubicBezTo>
                    <a:pt x="1677" y="1994"/>
                    <a:pt x="1845" y="2488"/>
                    <a:pt x="1856" y="2719"/>
                  </a:cubicBezTo>
                  <a:cubicBezTo>
                    <a:pt x="1859" y="2778"/>
                    <a:pt x="1873" y="2834"/>
                    <a:pt x="1898" y="2887"/>
                  </a:cubicBezTo>
                  <a:lnTo>
                    <a:pt x="1901" y="2883"/>
                  </a:lnTo>
                  <a:lnTo>
                    <a:pt x="1929" y="2862"/>
                  </a:lnTo>
                  <a:lnTo>
                    <a:pt x="1933" y="2859"/>
                  </a:lnTo>
                  <a:lnTo>
                    <a:pt x="1961" y="2838"/>
                  </a:lnTo>
                  <a:lnTo>
                    <a:pt x="1971" y="2827"/>
                  </a:lnTo>
                  <a:lnTo>
                    <a:pt x="1985" y="2817"/>
                  </a:lnTo>
                  <a:lnTo>
                    <a:pt x="1996" y="2810"/>
                  </a:lnTo>
                  <a:lnTo>
                    <a:pt x="2003" y="2806"/>
                  </a:lnTo>
                  <a:lnTo>
                    <a:pt x="2013" y="2799"/>
                  </a:lnTo>
                  <a:cubicBezTo>
                    <a:pt x="2041" y="2677"/>
                    <a:pt x="2090" y="2565"/>
                    <a:pt x="2157" y="2460"/>
                  </a:cubicBezTo>
                  <a:lnTo>
                    <a:pt x="2150" y="2425"/>
                  </a:lnTo>
                  <a:cubicBezTo>
                    <a:pt x="2150" y="2411"/>
                    <a:pt x="2146" y="2390"/>
                    <a:pt x="2143" y="2365"/>
                  </a:cubicBezTo>
                  <a:lnTo>
                    <a:pt x="2132" y="2313"/>
                  </a:lnTo>
                  <a:lnTo>
                    <a:pt x="2125" y="2257"/>
                  </a:lnTo>
                  <a:lnTo>
                    <a:pt x="2115" y="2194"/>
                  </a:lnTo>
                  <a:lnTo>
                    <a:pt x="2108" y="2148"/>
                  </a:lnTo>
                  <a:lnTo>
                    <a:pt x="2090" y="2047"/>
                  </a:lnTo>
                  <a:cubicBezTo>
                    <a:pt x="2059" y="1844"/>
                    <a:pt x="2024" y="1620"/>
                    <a:pt x="1992" y="1522"/>
                  </a:cubicBezTo>
                  <a:cubicBezTo>
                    <a:pt x="1971" y="1553"/>
                    <a:pt x="1943" y="1602"/>
                    <a:pt x="1922" y="1637"/>
                  </a:cubicBezTo>
                  <a:cubicBezTo>
                    <a:pt x="1845" y="1770"/>
                    <a:pt x="1758" y="1924"/>
                    <a:pt x="1634" y="1924"/>
                  </a:cubicBezTo>
                  <a:cubicBezTo>
                    <a:pt x="1624" y="1924"/>
                    <a:pt x="1614" y="1923"/>
                    <a:pt x="1604" y="1921"/>
                  </a:cubicBezTo>
                  <a:cubicBezTo>
                    <a:pt x="1453" y="1889"/>
                    <a:pt x="1418" y="1651"/>
                    <a:pt x="1436" y="1497"/>
                  </a:cubicBezTo>
                  <a:cubicBezTo>
                    <a:pt x="1453" y="1311"/>
                    <a:pt x="1534" y="1199"/>
                    <a:pt x="1649" y="1199"/>
                  </a:cubicBezTo>
                  <a:cubicBezTo>
                    <a:pt x="1789" y="1199"/>
                    <a:pt x="2010" y="821"/>
                    <a:pt x="2010" y="709"/>
                  </a:cubicBezTo>
                  <a:cubicBezTo>
                    <a:pt x="2010" y="643"/>
                    <a:pt x="1821" y="643"/>
                    <a:pt x="1681" y="643"/>
                  </a:cubicBezTo>
                  <a:cubicBezTo>
                    <a:pt x="1488" y="643"/>
                    <a:pt x="1068" y="674"/>
                    <a:pt x="1065" y="674"/>
                  </a:cubicBezTo>
                  <a:lnTo>
                    <a:pt x="1051" y="674"/>
                  </a:lnTo>
                  <a:lnTo>
                    <a:pt x="1037" y="671"/>
                  </a:lnTo>
                  <a:cubicBezTo>
                    <a:pt x="1005" y="657"/>
                    <a:pt x="729" y="548"/>
                    <a:pt x="729" y="345"/>
                  </a:cubicBezTo>
                  <a:cubicBezTo>
                    <a:pt x="729" y="195"/>
                    <a:pt x="631" y="118"/>
                    <a:pt x="434" y="118"/>
                  </a:cubicBezTo>
                  <a:cubicBezTo>
                    <a:pt x="343" y="114"/>
                    <a:pt x="252" y="86"/>
                    <a:pt x="179" y="30"/>
                  </a:cubicBezTo>
                  <a:cubicBezTo>
                    <a:pt x="153" y="12"/>
                    <a:pt x="137" y="0"/>
                    <a:pt x="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8" name="Google Shape;5298;p57"/>
            <p:cNvSpPr/>
            <p:nvPr/>
          </p:nvSpPr>
          <p:spPr>
            <a:xfrm>
              <a:off x="2556128" y="1768064"/>
              <a:ext cx="203975" cy="215624"/>
            </a:xfrm>
            <a:custGeom>
              <a:rect b="b" l="l" r="r" t="t"/>
              <a:pathLst>
                <a:path extrusionOk="0" h="15881" w="15023">
                  <a:moveTo>
                    <a:pt x="5109" y="0"/>
                  </a:moveTo>
                  <a:lnTo>
                    <a:pt x="4958" y="14"/>
                  </a:lnTo>
                  <a:cubicBezTo>
                    <a:pt x="4951" y="35"/>
                    <a:pt x="4940" y="60"/>
                    <a:pt x="4933" y="81"/>
                  </a:cubicBezTo>
                  <a:lnTo>
                    <a:pt x="4923" y="105"/>
                  </a:lnTo>
                  <a:cubicBezTo>
                    <a:pt x="4891" y="175"/>
                    <a:pt x="4860" y="238"/>
                    <a:pt x="4818" y="301"/>
                  </a:cubicBezTo>
                  <a:cubicBezTo>
                    <a:pt x="4769" y="378"/>
                    <a:pt x="4741" y="396"/>
                    <a:pt x="4727" y="403"/>
                  </a:cubicBezTo>
                  <a:cubicBezTo>
                    <a:pt x="4674" y="424"/>
                    <a:pt x="4622" y="441"/>
                    <a:pt x="4569" y="459"/>
                  </a:cubicBezTo>
                  <a:cubicBezTo>
                    <a:pt x="4450" y="497"/>
                    <a:pt x="4286" y="546"/>
                    <a:pt x="4195" y="613"/>
                  </a:cubicBezTo>
                  <a:cubicBezTo>
                    <a:pt x="4163" y="634"/>
                    <a:pt x="4128" y="644"/>
                    <a:pt x="4093" y="648"/>
                  </a:cubicBezTo>
                  <a:lnTo>
                    <a:pt x="4065" y="648"/>
                  </a:lnTo>
                  <a:cubicBezTo>
                    <a:pt x="4061" y="648"/>
                    <a:pt x="4057" y="648"/>
                    <a:pt x="4053" y="648"/>
                  </a:cubicBezTo>
                  <a:cubicBezTo>
                    <a:pt x="3947" y="648"/>
                    <a:pt x="3815" y="604"/>
                    <a:pt x="3677" y="557"/>
                  </a:cubicBezTo>
                  <a:cubicBezTo>
                    <a:pt x="3600" y="532"/>
                    <a:pt x="3519" y="504"/>
                    <a:pt x="3449" y="487"/>
                  </a:cubicBezTo>
                  <a:cubicBezTo>
                    <a:pt x="3411" y="480"/>
                    <a:pt x="3376" y="473"/>
                    <a:pt x="3337" y="473"/>
                  </a:cubicBezTo>
                  <a:cubicBezTo>
                    <a:pt x="3204" y="473"/>
                    <a:pt x="3106" y="564"/>
                    <a:pt x="3089" y="627"/>
                  </a:cubicBezTo>
                  <a:cubicBezTo>
                    <a:pt x="3089" y="634"/>
                    <a:pt x="3082" y="648"/>
                    <a:pt x="3089" y="651"/>
                  </a:cubicBezTo>
                  <a:cubicBezTo>
                    <a:pt x="3215" y="728"/>
                    <a:pt x="3215" y="1068"/>
                    <a:pt x="3208" y="1222"/>
                  </a:cubicBezTo>
                  <a:cubicBezTo>
                    <a:pt x="3258" y="1445"/>
                    <a:pt x="3368" y="1682"/>
                    <a:pt x="3442" y="1682"/>
                  </a:cubicBezTo>
                  <a:cubicBezTo>
                    <a:pt x="3444" y="1682"/>
                    <a:pt x="3447" y="1681"/>
                    <a:pt x="3449" y="1681"/>
                  </a:cubicBezTo>
                  <a:cubicBezTo>
                    <a:pt x="3468" y="1677"/>
                    <a:pt x="3488" y="1675"/>
                    <a:pt x="3507" y="1675"/>
                  </a:cubicBezTo>
                  <a:cubicBezTo>
                    <a:pt x="3658" y="1675"/>
                    <a:pt x="3820" y="1786"/>
                    <a:pt x="3845" y="1891"/>
                  </a:cubicBezTo>
                  <a:cubicBezTo>
                    <a:pt x="3862" y="1964"/>
                    <a:pt x="3813" y="2038"/>
                    <a:pt x="3736" y="2045"/>
                  </a:cubicBezTo>
                  <a:cubicBezTo>
                    <a:pt x="3596" y="2083"/>
                    <a:pt x="3526" y="2255"/>
                    <a:pt x="3505" y="2402"/>
                  </a:cubicBezTo>
                  <a:cubicBezTo>
                    <a:pt x="3502" y="2447"/>
                    <a:pt x="3498" y="2493"/>
                    <a:pt x="3498" y="2538"/>
                  </a:cubicBezTo>
                  <a:cubicBezTo>
                    <a:pt x="3495" y="2682"/>
                    <a:pt x="3491" y="2843"/>
                    <a:pt x="3344" y="2868"/>
                  </a:cubicBezTo>
                  <a:cubicBezTo>
                    <a:pt x="3225" y="2889"/>
                    <a:pt x="3141" y="2917"/>
                    <a:pt x="3141" y="3106"/>
                  </a:cubicBezTo>
                  <a:cubicBezTo>
                    <a:pt x="3141" y="3309"/>
                    <a:pt x="2977" y="3347"/>
                    <a:pt x="2882" y="3372"/>
                  </a:cubicBezTo>
                  <a:cubicBezTo>
                    <a:pt x="2854" y="3379"/>
                    <a:pt x="2829" y="3386"/>
                    <a:pt x="2808" y="3396"/>
                  </a:cubicBezTo>
                  <a:cubicBezTo>
                    <a:pt x="2794" y="3421"/>
                    <a:pt x="2770" y="3508"/>
                    <a:pt x="2742" y="3592"/>
                  </a:cubicBezTo>
                  <a:cubicBezTo>
                    <a:pt x="2675" y="3802"/>
                    <a:pt x="2630" y="3946"/>
                    <a:pt x="2581" y="3995"/>
                  </a:cubicBezTo>
                  <a:cubicBezTo>
                    <a:pt x="2549" y="4026"/>
                    <a:pt x="2493" y="4044"/>
                    <a:pt x="2416" y="4068"/>
                  </a:cubicBezTo>
                  <a:cubicBezTo>
                    <a:pt x="2308" y="4103"/>
                    <a:pt x="2157" y="4149"/>
                    <a:pt x="2147" y="4236"/>
                  </a:cubicBezTo>
                  <a:cubicBezTo>
                    <a:pt x="2122" y="4401"/>
                    <a:pt x="2038" y="4551"/>
                    <a:pt x="1912" y="4660"/>
                  </a:cubicBezTo>
                  <a:cubicBezTo>
                    <a:pt x="1877" y="4689"/>
                    <a:pt x="1835" y="4704"/>
                    <a:pt x="1791" y="4704"/>
                  </a:cubicBezTo>
                  <a:cubicBezTo>
                    <a:pt x="1783" y="4704"/>
                    <a:pt x="1774" y="4703"/>
                    <a:pt x="1765" y="4702"/>
                  </a:cubicBezTo>
                  <a:cubicBezTo>
                    <a:pt x="1744" y="4698"/>
                    <a:pt x="1720" y="4691"/>
                    <a:pt x="1695" y="4684"/>
                  </a:cubicBezTo>
                  <a:cubicBezTo>
                    <a:pt x="1630" y="4667"/>
                    <a:pt x="1581" y="4656"/>
                    <a:pt x="1544" y="4656"/>
                  </a:cubicBezTo>
                  <a:cubicBezTo>
                    <a:pt x="1507" y="4656"/>
                    <a:pt x="1483" y="4667"/>
                    <a:pt x="1471" y="4691"/>
                  </a:cubicBezTo>
                  <a:cubicBezTo>
                    <a:pt x="1442" y="4747"/>
                    <a:pt x="1396" y="4766"/>
                    <a:pt x="1345" y="4766"/>
                  </a:cubicBezTo>
                  <a:cubicBezTo>
                    <a:pt x="1279" y="4766"/>
                    <a:pt x="1205" y="4735"/>
                    <a:pt x="1146" y="4709"/>
                  </a:cubicBezTo>
                  <a:cubicBezTo>
                    <a:pt x="1114" y="4695"/>
                    <a:pt x="1076" y="4681"/>
                    <a:pt x="1041" y="4670"/>
                  </a:cubicBezTo>
                  <a:lnTo>
                    <a:pt x="995" y="4712"/>
                  </a:lnTo>
                  <a:cubicBezTo>
                    <a:pt x="911" y="4786"/>
                    <a:pt x="655" y="5017"/>
                    <a:pt x="655" y="5136"/>
                  </a:cubicBezTo>
                  <a:cubicBezTo>
                    <a:pt x="655" y="5175"/>
                    <a:pt x="708" y="5203"/>
                    <a:pt x="785" y="5245"/>
                  </a:cubicBezTo>
                  <a:cubicBezTo>
                    <a:pt x="883" y="5297"/>
                    <a:pt x="1020" y="5371"/>
                    <a:pt x="1002" y="5532"/>
                  </a:cubicBezTo>
                  <a:cubicBezTo>
                    <a:pt x="985" y="5721"/>
                    <a:pt x="1128" y="5945"/>
                    <a:pt x="1223" y="6039"/>
                  </a:cubicBezTo>
                  <a:cubicBezTo>
                    <a:pt x="1317" y="6134"/>
                    <a:pt x="1548" y="6431"/>
                    <a:pt x="1426" y="6617"/>
                  </a:cubicBezTo>
                  <a:cubicBezTo>
                    <a:pt x="1343" y="6740"/>
                    <a:pt x="1231" y="6776"/>
                    <a:pt x="1120" y="6776"/>
                  </a:cubicBezTo>
                  <a:cubicBezTo>
                    <a:pt x="1060" y="6776"/>
                    <a:pt x="1001" y="6766"/>
                    <a:pt x="946" y="6753"/>
                  </a:cubicBezTo>
                  <a:cubicBezTo>
                    <a:pt x="926" y="6748"/>
                    <a:pt x="906" y="6745"/>
                    <a:pt x="886" y="6745"/>
                  </a:cubicBezTo>
                  <a:cubicBezTo>
                    <a:pt x="856" y="6745"/>
                    <a:pt x="826" y="6751"/>
                    <a:pt x="799" y="6764"/>
                  </a:cubicBezTo>
                  <a:cubicBezTo>
                    <a:pt x="755" y="6779"/>
                    <a:pt x="704" y="6796"/>
                    <a:pt x="620" y="6796"/>
                  </a:cubicBezTo>
                  <a:cubicBezTo>
                    <a:pt x="570" y="6796"/>
                    <a:pt x="508" y="6790"/>
                    <a:pt x="428" y="6774"/>
                  </a:cubicBezTo>
                  <a:cubicBezTo>
                    <a:pt x="396" y="6769"/>
                    <a:pt x="367" y="6766"/>
                    <a:pt x="342" y="6766"/>
                  </a:cubicBezTo>
                  <a:cubicBezTo>
                    <a:pt x="200" y="6766"/>
                    <a:pt x="150" y="6851"/>
                    <a:pt x="85" y="6963"/>
                  </a:cubicBezTo>
                  <a:lnTo>
                    <a:pt x="67" y="6995"/>
                  </a:lnTo>
                  <a:lnTo>
                    <a:pt x="60" y="7006"/>
                  </a:lnTo>
                  <a:lnTo>
                    <a:pt x="46" y="7030"/>
                  </a:lnTo>
                  <a:lnTo>
                    <a:pt x="36" y="7041"/>
                  </a:lnTo>
                  <a:lnTo>
                    <a:pt x="22" y="7062"/>
                  </a:lnTo>
                  <a:lnTo>
                    <a:pt x="11" y="7076"/>
                  </a:lnTo>
                  <a:lnTo>
                    <a:pt x="1" y="7090"/>
                  </a:lnTo>
                  <a:cubicBezTo>
                    <a:pt x="43" y="7135"/>
                    <a:pt x="81" y="7181"/>
                    <a:pt x="116" y="7226"/>
                  </a:cubicBezTo>
                  <a:cubicBezTo>
                    <a:pt x="197" y="7331"/>
                    <a:pt x="281" y="7440"/>
                    <a:pt x="435" y="7499"/>
                  </a:cubicBezTo>
                  <a:cubicBezTo>
                    <a:pt x="480" y="7516"/>
                    <a:pt x="523" y="7523"/>
                    <a:pt x="566" y="7523"/>
                  </a:cubicBezTo>
                  <a:cubicBezTo>
                    <a:pt x="654" y="7523"/>
                    <a:pt x="735" y="7495"/>
                    <a:pt x="806" y="7471"/>
                  </a:cubicBezTo>
                  <a:cubicBezTo>
                    <a:pt x="860" y="7454"/>
                    <a:pt x="908" y="7438"/>
                    <a:pt x="951" y="7438"/>
                  </a:cubicBezTo>
                  <a:cubicBezTo>
                    <a:pt x="978" y="7438"/>
                    <a:pt x="1004" y="7444"/>
                    <a:pt x="1027" y="7461"/>
                  </a:cubicBezTo>
                  <a:cubicBezTo>
                    <a:pt x="1062" y="7496"/>
                    <a:pt x="1083" y="7541"/>
                    <a:pt x="1079" y="7594"/>
                  </a:cubicBezTo>
                  <a:cubicBezTo>
                    <a:pt x="1079" y="7804"/>
                    <a:pt x="750" y="7839"/>
                    <a:pt x="487" y="7867"/>
                  </a:cubicBezTo>
                  <a:cubicBezTo>
                    <a:pt x="435" y="7874"/>
                    <a:pt x="379" y="7877"/>
                    <a:pt x="337" y="7884"/>
                  </a:cubicBezTo>
                  <a:cubicBezTo>
                    <a:pt x="461" y="8082"/>
                    <a:pt x="1046" y="8735"/>
                    <a:pt x="1366" y="8735"/>
                  </a:cubicBezTo>
                  <a:cubicBezTo>
                    <a:pt x="1379" y="8735"/>
                    <a:pt x="1392" y="8734"/>
                    <a:pt x="1405" y="8731"/>
                  </a:cubicBezTo>
                  <a:cubicBezTo>
                    <a:pt x="1608" y="8686"/>
                    <a:pt x="1786" y="8567"/>
                    <a:pt x="1902" y="8395"/>
                  </a:cubicBezTo>
                  <a:cubicBezTo>
                    <a:pt x="1926" y="8360"/>
                    <a:pt x="1944" y="8322"/>
                    <a:pt x="1951" y="8283"/>
                  </a:cubicBezTo>
                  <a:cubicBezTo>
                    <a:pt x="1881" y="8238"/>
                    <a:pt x="1870" y="8143"/>
                    <a:pt x="1923" y="8042"/>
                  </a:cubicBezTo>
                  <a:cubicBezTo>
                    <a:pt x="1965" y="7954"/>
                    <a:pt x="2052" y="7877"/>
                    <a:pt x="2133" y="7877"/>
                  </a:cubicBezTo>
                  <a:cubicBezTo>
                    <a:pt x="2154" y="7877"/>
                    <a:pt x="2171" y="7881"/>
                    <a:pt x="2189" y="7888"/>
                  </a:cubicBezTo>
                  <a:cubicBezTo>
                    <a:pt x="2276" y="7930"/>
                    <a:pt x="2280" y="8052"/>
                    <a:pt x="2287" y="8199"/>
                  </a:cubicBezTo>
                  <a:cubicBezTo>
                    <a:pt x="2294" y="8290"/>
                    <a:pt x="2301" y="8430"/>
                    <a:pt x="2339" y="8462"/>
                  </a:cubicBezTo>
                  <a:cubicBezTo>
                    <a:pt x="2500" y="8595"/>
                    <a:pt x="2437" y="8819"/>
                    <a:pt x="2360" y="9036"/>
                  </a:cubicBezTo>
                  <a:cubicBezTo>
                    <a:pt x="2311" y="9173"/>
                    <a:pt x="2364" y="9414"/>
                    <a:pt x="2413" y="9628"/>
                  </a:cubicBezTo>
                  <a:cubicBezTo>
                    <a:pt x="2437" y="9726"/>
                    <a:pt x="2455" y="9827"/>
                    <a:pt x="2469" y="9932"/>
                  </a:cubicBezTo>
                  <a:cubicBezTo>
                    <a:pt x="2490" y="10076"/>
                    <a:pt x="2525" y="10216"/>
                    <a:pt x="2574" y="10352"/>
                  </a:cubicBezTo>
                  <a:cubicBezTo>
                    <a:pt x="2637" y="10534"/>
                    <a:pt x="2686" y="10723"/>
                    <a:pt x="2717" y="10912"/>
                  </a:cubicBezTo>
                  <a:cubicBezTo>
                    <a:pt x="2773" y="11284"/>
                    <a:pt x="3008" y="11956"/>
                    <a:pt x="3222" y="12358"/>
                  </a:cubicBezTo>
                  <a:cubicBezTo>
                    <a:pt x="3334" y="12572"/>
                    <a:pt x="3435" y="12887"/>
                    <a:pt x="3523" y="13167"/>
                  </a:cubicBezTo>
                  <a:cubicBezTo>
                    <a:pt x="3607" y="13430"/>
                    <a:pt x="3684" y="13678"/>
                    <a:pt x="3750" y="13762"/>
                  </a:cubicBezTo>
                  <a:cubicBezTo>
                    <a:pt x="3887" y="13948"/>
                    <a:pt x="4279" y="14560"/>
                    <a:pt x="4279" y="14952"/>
                  </a:cubicBezTo>
                  <a:cubicBezTo>
                    <a:pt x="4279" y="15285"/>
                    <a:pt x="4660" y="15779"/>
                    <a:pt x="4786" y="15870"/>
                  </a:cubicBezTo>
                  <a:cubicBezTo>
                    <a:pt x="4802" y="15877"/>
                    <a:pt x="4821" y="15880"/>
                    <a:pt x="4839" y="15880"/>
                  </a:cubicBezTo>
                  <a:cubicBezTo>
                    <a:pt x="4857" y="15880"/>
                    <a:pt x="4876" y="15877"/>
                    <a:pt x="4891" y="15870"/>
                  </a:cubicBezTo>
                  <a:cubicBezTo>
                    <a:pt x="5032" y="15814"/>
                    <a:pt x="5140" y="15702"/>
                    <a:pt x="5196" y="15565"/>
                  </a:cubicBezTo>
                  <a:cubicBezTo>
                    <a:pt x="5238" y="15429"/>
                    <a:pt x="5375" y="15341"/>
                    <a:pt x="5494" y="15260"/>
                  </a:cubicBezTo>
                  <a:cubicBezTo>
                    <a:pt x="5592" y="15197"/>
                    <a:pt x="5693" y="15134"/>
                    <a:pt x="5700" y="15068"/>
                  </a:cubicBezTo>
                  <a:cubicBezTo>
                    <a:pt x="5725" y="14875"/>
                    <a:pt x="5767" y="14672"/>
                    <a:pt x="5963" y="14637"/>
                  </a:cubicBezTo>
                  <a:cubicBezTo>
                    <a:pt x="6047" y="14623"/>
                    <a:pt x="6054" y="14539"/>
                    <a:pt x="6054" y="14315"/>
                  </a:cubicBezTo>
                  <a:cubicBezTo>
                    <a:pt x="6054" y="14091"/>
                    <a:pt x="6075" y="13780"/>
                    <a:pt x="6229" y="13580"/>
                  </a:cubicBezTo>
                  <a:cubicBezTo>
                    <a:pt x="6358" y="13416"/>
                    <a:pt x="6383" y="12939"/>
                    <a:pt x="6302" y="12757"/>
                  </a:cubicBezTo>
                  <a:cubicBezTo>
                    <a:pt x="6204" y="12533"/>
                    <a:pt x="6260" y="12229"/>
                    <a:pt x="6341" y="12019"/>
                  </a:cubicBezTo>
                  <a:cubicBezTo>
                    <a:pt x="6365" y="11952"/>
                    <a:pt x="6383" y="11889"/>
                    <a:pt x="6393" y="11819"/>
                  </a:cubicBezTo>
                  <a:cubicBezTo>
                    <a:pt x="6418" y="11690"/>
                    <a:pt x="6449" y="11539"/>
                    <a:pt x="6596" y="11525"/>
                  </a:cubicBezTo>
                  <a:cubicBezTo>
                    <a:pt x="6726" y="11511"/>
                    <a:pt x="6939" y="11389"/>
                    <a:pt x="7094" y="11179"/>
                  </a:cubicBezTo>
                  <a:cubicBezTo>
                    <a:pt x="7213" y="11017"/>
                    <a:pt x="7486" y="10828"/>
                    <a:pt x="7706" y="10671"/>
                  </a:cubicBezTo>
                  <a:cubicBezTo>
                    <a:pt x="7801" y="10604"/>
                    <a:pt x="7885" y="10548"/>
                    <a:pt x="7937" y="10503"/>
                  </a:cubicBezTo>
                  <a:cubicBezTo>
                    <a:pt x="8158" y="10324"/>
                    <a:pt x="8658" y="9876"/>
                    <a:pt x="8805" y="9631"/>
                  </a:cubicBezTo>
                  <a:cubicBezTo>
                    <a:pt x="8907" y="9463"/>
                    <a:pt x="9103" y="9365"/>
                    <a:pt x="9292" y="9271"/>
                  </a:cubicBezTo>
                  <a:cubicBezTo>
                    <a:pt x="9432" y="9201"/>
                    <a:pt x="9562" y="9134"/>
                    <a:pt x="9646" y="9046"/>
                  </a:cubicBezTo>
                  <a:cubicBezTo>
                    <a:pt x="9779" y="8910"/>
                    <a:pt x="9782" y="8826"/>
                    <a:pt x="9782" y="8703"/>
                  </a:cubicBezTo>
                  <a:cubicBezTo>
                    <a:pt x="9782" y="8640"/>
                    <a:pt x="9789" y="8577"/>
                    <a:pt x="9800" y="8514"/>
                  </a:cubicBezTo>
                  <a:cubicBezTo>
                    <a:pt x="9856" y="8196"/>
                    <a:pt x="10682" y="8129"/>
                    <a:pt x="10843" y="8129"/>
                  </a:cubicBezTo>
                  <a:cubicBezTo>
                    <a:pt x="10864" y="8129"/>
                    <a:pt x="10888" y="8126"/>
                    <a:pt x="10909" y="8126"/>
                  </a:cubicBezTo>
                  <a:lnTo>
                    <a:pt x="10909" y="8119"/>
                  </a:lnTo>
                  <a:lnTo>
                    <a:pt x="10909" y="8091"/>
                  </a:lnTo>
                  <a:cubicBezTo>
                    <a:pt x="10909" y="8080"/>
                    <a:pt x="10909" y="8063"/>
                    <a:pt x="10909" y="8052"/>
                  </a:cubicBezTo>
                  <a:cubicBezTo>
                    <a:pt x="10906" y="8038"/>
                    <a:pt x="10909" y="8031"/>
                    <a:pt x="10906" y="8021"/>
                  </a:cubicBezTo>
                  <a:cubicBezTo>
                    <a:pt x="10902" y="8010"/>
                    <a:pt x="10906" y="7996"/>
                    <a:pt x="10902" y="7982"/>
                  </a:cubicBezTo>
                  <a:cubicBezTo>
                    <a:pt x="10899" y="7972"/>
                    <a:pt x="10899" y="7961"/>
                    <a:pt x="10899" y="7951"/>
                  </a:cubicBezTo>
                  <a:cubicBezTo>
                    <a:pt x="10899" y="7940"/>
                    <a:pt x="10895" y="7926"/>
                    <a:pt x="10895" y="7916"/>
                  </a:cubicBezTo>
                  <a:cubicBezTo>
                    <a:pt x="10895" y="7902"/>
                    <a:pt x="10892" y="7891"/>
                    <a:pt x="10892" y="7881"/>
                  </a:cubicBezTo>
                  <a:cubicBezTo>
                    <a:pt x="10888" y="7870"/>
                    <a:pt x="10888" y="7856"/>
                    <a:pt x="10885" y="7846"/>
                  </a:cubicBezTo>
                  <a:lnTo>
                    <a:pt x="10881" y="7811"/>
                  </a:lnTo>
                  <a:cubicBezTo>
                    <a:pt x="10878" y="7800"/>
                    <a:pt x="10878" y="7790"/>
                    <a:pt x="10874" y="7779"/>
                  </a:cubicBezTo>
                  <a:lnTo>
                    <a:pt x="10871" y="7744"/>
                  </a:lnTo>
                  <a:lnTo>
                    <a:pt x="10864" y="7709"/>
                  </a:lnTo>
                  <a:lnTo>
                    <a:pt x="10857" y="7678"/>
                  </a:lnTo>
                  <a:lnTo>
                    <a:pt x="10850" y="7646"/>
                  </a:lnTo>
                  <a:lnTo>
                    <a:pt x="10843" y="7611"/>
                  </a:lnTo>
                  <a:lnTo>
                    <a:pt x="10839" y="7580"/>
                  </a:lnTo>
                  <a:lnTo>
                    <a:pt x="10829" y="7548"/>
                  </a:lnTo>
                  <a:lnTo>
                    <a:pt x="10822" y="7520"/>
                  </a:lnTo>
                  <a:lnTo>
                    <a:pt x="10815" y="7489"/>
                  </a:lnTo>
                  <a:lnTo>
                    <a:pt x="10808" y="7461"/>
                  </a:lnTo>
                  <a:lnTo>
                    <a:pt x="10801" y="7429"/>
                  </a:lnTo>
                  <a:lnTo>
                    <a:pt x="10794" y="7405"/>
                  </a:lnTo>
                  <a:lnTo>
                    <a:pt x="10787" y="7377"/>
                  </a:lnTo>
                  <a:lnTo>
                    <a:pt x="10776" y="7352"/>
                  </a:lnTo>
                  <a:lnTo>
                    <a:pt x="10769" y="7328"/>
                  </a:lnTo>
                  <a:lnTo>
                    <a:pt x="10762" y="7303"/>
                  </a:lnTo>
                  <a:lnTo>
                    <a:pt x="10755" y="7282"/>
                  </a:lnTo>
                  <a:lnTo>
                    <a:pt x="10745" y="7258"/>
                  </a:lnTo>
                  <a:lnTo>
                    <a:pt x="10741" y="7240"/>
                  </a:lnTo>
                  <a:cubicBezTo>
                    <a:pt x="10734" y="7230"/>
                    <a:pt x="10731" y="7216"/>
                    <a:pt x="10727" y="7205"/>
                  </a:cubicBezTo>
                  <a:cubicBezTo>
                    <a:pt x="10636" y="6970"/>
                    <a:pt x="10587" y="6722"/>
                    <a:pt x="10580" y="6473"/>
                  </a:cubicBezTo>
                  <a:cubicBezTo>
                    <a:pt x="10580" y="6431"/>
                    <a:pt x="10584" y="6389"/>
                    <a:pt x="10591" y="6347"/>
                  </a:cubicBezTo>
                  <a:cubicBezTo>
                    <a:pt x="10615" y="6225"/>
                    <a:pt x="10710" y="6207"/>
                    <a:pt x="10769" y="6197"/>
                  </a:cubicBezTo>
                  <a:cubicBezTo>
                    <a:pt x="10832" y="6183"/>
                    <a:pt x="10867" y="6176"/>
                    <a:pt x="10888" y="6109"/>
                  </a:cubicBezTo>
                  <a:cubicBezTo>
                    <a:pt x="10899" y="6078"/>
                    <a:pt x="10804" y="6036"/>
                    <a:pt x="10734" y="6004"/>
                  </a:cubicBezTo>
                  <a:cubicBezTo>
                    <a:pt x="10706" y="5994"/>
                    <a:pt x="10682" y="5980"/>
                    <a:pt x="10654" y="5966"/>
                  </a:cubicBezTo>
                  <a:cubicBezTo>
                    <a:pt x="10577" y="5927"/>
                    <a:pt x="10510" y="5878"/>
                    <a:pt x="10489" y="5805"/>
                  </a:cubicBezTo>
                  <a:cubicBezTo>
                    <a:pt x="10486" y="5791"/>
                    <a:pt x="10486" y="5777"/>
                    <a:pt x="10486" y="5763"/>
                  </a:cubicBezTo>
                  <a:cubicBezTo>
                    <a:pt x="10486" y="5731"/>
                    <a:pt x="10493" y="5700"/>
                    <a:pt x="10510" y="5675"/>
                  </a:cubicBezTo>
                  <a:cubicBezTo>
                    <a:pt x="10517" y="5658"/>
                    <a:pt x="10528" y="5644"/>
                    <a:pt x="10538" y="5630"/>
                  </a:cubicBezTo>
                  <a:cubicBezTo>
                    <a:pt x="10614" y="5527"/>
                    <a:pt x="10675" y="5487"/>
                    <a:pt x="10735" y="5487"/>
                  </a:cubicBezTo>
                  <a:cubicBezTo>
                    <a:pt x="10777" y="5487"/>
                    <a:pt x="10820" y="5507"/>
                    <a:pt x="10867" y="5539"/>
                  </a:cubicBezTo>
                  <a:cubicBezTo>
                    <a:pt x="10920" y="5581"/>
                    <a:pt x="10983" y="5605"/>
                    <a:pt x="11049" y="5605"/>
                  </a:cubicBezTo>
                  <a:cubicBezTo>
                    <a:pt x="11316" y="5605"/>
                    <a:pt x="11473" y="5738"/>
                    <a:pt x="11473" y="5966"/>
                  </a:cubicBezTo>
                  <a:cubicBezTo>
                    <a:pt x="11473" y="6057"/>
                    <a:pt x="11617" y="6134"/>
                    <a:pt x="11683" y="6162"/>
                  </a:cubicBezTo>
                  <a:cubicBezTo>
                    <a:pt x="11760" y="6155"/>
                    <a:pt x="12117" y="6130"/>
                    <a:pt x="12296" y="6130"/>
                  </a:cubicBezTo>
                  <a:cubicBezTo>
                    <a:pt x="12509" y="6130"/>
                    <a:pt x="12754" y="6130"/>
                    <a:pt x="12754" y="6326"/>
                  </a:cubicBezTo>
                  <a:cubicBezTo>
                    <a:pt x="12754" y="6484"/>
                    <a:pt x="12502" y="6949"/>
                    <a:pt x="12261" y="6949"/>
                  </a:cubicBezTo>
                  <a:cubicBezTo>
                    <a:pt x="12222" y="6949"/>
                    <a:pt x="12187" y="7023"/>
                    <a:pt x="12177" y="7125"/>
                  </a:cubicBezTo>
                  <a:cubicBezTo>
                    <a:pt x="12163" y="7282"/>
                    <a:pt x="12212" y="7401"/>
                    <a:pt x="12243" y="7408"/>
                  </a:cubicBezTo>
                  <a:cubicBezTo>
                    <a:pt x="12244" y="7408"/>
                    <a:pt x="12245" y="7408"/>
                    <a:pt x="12246" y="7408"/>
                  </a:cubicBezTo>
                  <a:cubicBezTo>
                    <a:pt x="12293" y="7408"/>
                    <a:pt x="12377" y="7266"/>
                    <a:pt x="12422" y="7188"/>
                  </a:cubicBezTo>
                  <a:cubicBezTo>
                    <a:pt x="12492" y="7069"/>
                    <a:pt x="12541" y="6981"/>
                    <a:pt x="12621" y="6981"/>
                  </a:cubicBezTo>
                  <a:cubicBezTo>
                    <a:pt x="12709" y="6981"/>
                    <a:pt x="12740" y="7079"/>
                    <a:pt x="12803" y="7464"/>
                  </a:cubicBezTo>
                  <a:cubicBezTo>
                    <a:pt x="12814" y="7517"/>
                    <a:pt x="12824" y="7580"/>
                    <a:pt x="12835" y="7646"/>
                  </a:cubicBezTo>
                  <a:lnTo>
                    <a:pt x="12849" y="7737"/>
                  </a:lnTo>
                  <a:lnTo>
                    <a:pt x="12852" y="7769"/>
                  </a:lnTo>
                  <a:lnTo>
                    <a:pt x="12863" y="7839"/>
                  </a:lnTo>
                  <a:lnTo>
                    <a:pt x="12870" y="7877"/>
                  </a:lnTo>
                  <a:lnTo>
                    <a:pt x="12884" y="7947"/>
                  </a:lnTo>
                  <a:lnTo>
                    <a:pt x="12887" y="7982"/>
                  </a:lnTo>
                  <a:lnTo>
                    <a:pt x="12887" y="7989"/>
                  </a:lnTo>
                  <a:cubicBezTo>
                    <a:pt x="12898" y="7986"/>
                    <a:pt x="12905" y="7986"/>
                    <a:pt x="12915" y="7986"/>
                  </a:cubicBezTo>
                  <a:cubicBezTo>
                    <a:pt x="12940" y="7947"/>
                    <a:pt x="12950" y="7821"/>
                    <a:pt x="12954" y="7744"/>
                  </a:cubicBezTo>
                  <a:cubicBezTo>
                    <a:pt x="12964" y="7618"/>
                    <a:pt x="12975" y="7496"/>
                    <a:pt x="13020" y="7426"/>
                  </a:cubicBezTo>
                  <a:cubicBezTo>
                    <a:pt x="13055" y="7373"/>
                    <a:pt x="13066" y="7230"/>
                    <a:pt x="13073" y="7121"/>
                  </a:cubicBezTo>
                  <a:cubicBezTo>
                    <a:pt x="13083" y="6963"/>
                    <a:pt x="13090" y="6855"/>
                    <a:pt x="13185" y="6855"/>
                  </a:cubicBezTo>
                  <a:cubicBezTo>
                    <a:pt x="13227" y="6858"/>
                    <a:pt x="13269" y="6869"/>
                    <a:pt x="13311" y="6879"/>
                  </a:cubicBezTo>
                  <a:cubicBezTo>
                    <a:pt x="13388" y="6900"/>
                    <a:pt x="13469" y="6914"/>
                    <a:pt x="13549" y="6921"/>
                  </a:cubicBezTo>
                  <a:cubicBezTo>
                    <a:pt x="13549" y="6862"/>
                    <a:pt x="13584" y="6788"/>
                    <a:pt x="13637" y="6673"/>
                  </a:cubicBezTo>
                  <a:cubicBezTo>
                    <a:pt x="13693" y="6540"/>
                    <a:pt x="13766" y="6379"/>
                    <a:pt x="13745" y="6288"/>
                  </a:cubicBezTo>
                  <a:cubicBezTo>
                    <a:pt x="13721" y="6165"/>
                    <a:pt x="13770" y="6036"/>
                    <a:pt x="13815" y="5910"/>
                  </a:cubicBezTo>
                  <a:cubicBezTo>
                    <a:pt x="13861" y="5812"/>
                    <a:pt x="13889" y="5710"/>
                    <a:pt x="13896" y="5605"/>
                  </a:cubicBezTo>
                  <a:cubicBezTo>
                    <a:pt x="13896" y="5392"/>
                    <a:pt x="14039" y="5294"/>
                    <a:pt x="14169" y="5206"/>
                  </a:cubicBezTo>
                  <a:cubicBezTo>
                    <a:pt x="14211" y="5182"/>
                    <a:pt x="14249" y="5150"/>
                    <a:pt x="14284" y="5119"/>
                  </a:cubicBezTo>
                  <a:cubicBezTo>
                    <a:pt x="14355" y="5060"/>
                    <a:pt x="14582" y="4877"/>
                    <a:pt x="14726" y="4877"/>
                  </a:cubicBezTo>
                  <a:cubicBezTo>
                    <a:pt x="14738" y="4877"/>
                    <a:pt x="14750" y="4878"/>
                    <a:pt x="14760" y="4880"/>
                  </a:cubicBezTo>
                  <a:cubicBezTo>
                    <a:pt x="14799" y="4887"/>
                    <a:pt x="14830" y="4916"/>
                    <a:pt x="14844" y="4951"/>
                  </a:cubicBezTo>
                  <a:cubicBezTo>
                    <a:pt x="14855" y="4982"/>
                    <a:pt x="14928" y="5017"/>
                    <a:pt x="14974" y="5024"/>
                  </a:cubicBezTo>
                  <a:lnTo>
                    <a:pt x="14967" y="5010"/>
                  </a:lnTo>
                  <a:cubicBezTo>
                    <a:pt x="14872" y="4870"/>
                    <a:pt x="14834" y="4747"/>
                    <a:pt x="14858" y="4660"/>
                  </a:cubicBezTo>
                  <a:cubicBezTo>
                    <a:pt x="14869" y="4614"/>
                    <a:pt x="14900" y="4572"/>
                    <a:pt x="14946" y="4551"/>
                  </a:cubicBezTo>
                  <a:cubicBezTo>
                    <a:pt x="14949" y="4548"/>
                    <a:pt x="14953" y="4544"/>
                    <a:pt x="14956" y="4544"/>
                  </a:cubicBezTo>
                  <a:lnTo>
                    <a:pt x="14960" y="4537"/>
                  </a:lnTo>
                  <a:lnTo>
                    <a:pt x="14967" y="4530"/>
                  </a:lnTo>
                  <a:lnTo>
                    <a:pt x="14974" y="4523"/>
                  </a:lnTo>
                  <a:lnTo>
                    <a:pt x="14977" y="4516"/>
                  </a:lnTo>
                  <a:lnTo>
                    <a:pt x="14984" y="4506"/>
                  </a:lnTo>
                  <a:lnTo>
                    <a:pt x="14988" y="4495"/>
                  </a:lnTo>
                  <a:lnTo>
                    <a:pt x="14991" y="4485"/>
                  </a:lnTo>
                  <a:lnTo>
                    <a:pt x="14998" y="4474"/>
                  </a:lnTo>
                  <a:lnTo>
                    <a:pt x="15002" y="4460"/>
                  </a:lnTo>
                  <a:lnTo>
                    <a:pt x="15005" y="4450"/>
                  </a:lnTo>
                  <a:lnTo>
                    <a:pt x="15012" y="4439"/>
                  </a:lnTo>
                  <a:lnTo>
                    <a:pt x="15016" y="4425"/>
                  </a:lnTo>
                  <a:lnTo>
                    <a:pt x="15019" y="4415"/>
                  </a:lnTo>
                  <a:lnTo>
                    <a:pt x="15023" y="4401"/>
                  </a:lnTo>
                  <a:lnTo>
                    <a:pt x="14981" y="4390"/>
                  </a:lnTo>
                  <a:lnTo>
                    <a:pt x="14967" y="4383"/>
                  </a:lnTo>
                  <a:lnTo>
                    <a:pt x="14960" y="4383"/>
                  </a:lnTo>
                  <a:lnTo>
                    <a:pt x="14949" y="4380"/>
                  </a:lnTo>
                  <a:lnTo>
                    <a:pt x="14911" y="4369"/>
                  </a:lnTo>
                  <a:lnTo>
                    <a:pt x="14918" y="4366"/>
                  </a:lnTo>
                  <a:cubicBezTo>
                    <a:pt x="14862" y="4348"/>
                    <a:pt x="14813" y="4320"/>
                    <a:pt x="14771" y="4278"/>
                  </a:cubicBezTo>
                  <a:lnTo>
                    <a:pt x="14760" y="4268"/>
                  </a:lnTo>
                  <a:lnTo>
                    <a:pt x="14753" y="4257"/>
                  </a:lnTo>
                  <a:lnTo>
                    <a:pt x="14743" y="4247"/>
                  </a:lnTo>
                  <a:lnTo>
                    <a:pt x="14736" y="4236"/>
                  </a:lnTo>
                  <a:lnTo>
                    <a:pt x="14732" y="4226"/>
                  </a:lnTo>
                  <a:cubicBezTo>
                    <a:pt x="14725" y="4219"/>
                    <a:pt x="14722" y="4208"/>
                    <a:pt x="14722" y="4201"/>
                  </a:cubicBezTo>
                  <a:cubicBezTo>
                    <a:pt x="14704" y="4159"/>
                    <a:pt x="14680" y="4121"/>
                    <a:pt x="14652" y="4086"/>
                  </a:cubicBezTo>
                  <a:lnTo>
                    <a:pt x="14620" y="4047"/>
                  </a:lnTo>
                  <a:cubicBezTo>
                    <a:pt x="14561" y="3970"/>
                    <a:pt x="14501" y="3897"/>
                    <a:pt x="14501" y="3816"/>
                  </a:cubicBezTo>
                  <a:cubicBezTo>
                    <a:pt x="14435" y="3830"/>
                    <a:pt x="14375" y="3862"/>
                    <a:pt x="14330" y="3907"/>
                  </a:cubicBezTo>
                  <a:cubicBezTo>
                    <a:pt x="14290" y="3940"/>
                    <a:pt x="14246" y="3952"/>
                    <a:pt x="14199" y="3952"/>
                  </a:cubicBezTo>
                  <a:cubicBezTo>
                    <a:pt x="14147" y="3952"/>
                    <a:pt x="14093" y="3938"/>
                    <a:pt x="14039" y="3925"/>
                  </a:cubicBezTo>
                  <a:cubicBezTo>
                    <a:pt x="13977" y="3908"/>
                    <a:pt x="13913" y="3892"/>
                    <a:pt x="13846" y="3892"/>
                  </a:cubicBezTo>
                  <a:cubicBezTo>
                    <a:pt x="13790" y="3892"/>
                    <a:pt x="13731" y="3903"/>
                    <a:pt x="13668" y="3935"/>
                  </a:cubicBezTo>
                  <a:cubicBezTo>
                    <a:pt x="13574" y="3988"/>
                    <a:pt x="13486" y="4054"/>
                    <a:pt x="13406" y="4128"/>
                  </a:cubicBezTo>
                  <a:cubicBezTo>
                    <a:pt x="13334" y="4190"/>
                    <a:pt x="13271" y="4246"/>
                    <a:pt x="13187" y="4246"/>
                  </a:cubicBezTo>
                  <a:cubicBezTo>
                    <a:pt x="13176" y="4246"/>
                    <a:pt x="13165" y="4245"/>
                    <a:pt x="13153" y="4243"/>
                  </a:cubicBezTo>
                  <a:cubicBezTo>
                    <a:pt x="13147" y="4243"/>
                    <a:pt x="13143" y="4242"/>
                    <a:pt x="13138" y="4242"/>
                  </a:cubicBezTo>
                  <a:cubicBezTo>
                    <a:pt x="13121" y="4242"/>
                    <a:pt x="13116" y="4252"/>
                    <a:pt x="13090" y="4303"/>
                  </a:cubicBezTo>
                  <a:cubicBezTo>
                    <a:pt x="13066" y="4355"/>
                    <a:pt x="13034" y="4401"/>
                    <a:pt x="12996" y="4443"/>
                  </a:cubicBezTo>
                  <a:cubicBezTo>
                    <a:pt x="12964" y="4474"/>
                    <a:pt x="12933" y="4506"/>
                    <a:pt x="12908" y="4541"/>
                  </a:cubicBezTo>
                  <a:cubicBezTo>
                    <a:pt x="12828" y="4628"/>
                    <a:pt x="12765" y="4698"/>
                    <a:pt x="12691" y="4698"/>
                  </a:cubicBezTo>
                  <a:lnTo>
                    <a:pt x="12681" y="4698"/>
                  </a:lnTo>
                  <a:cubicBezTo>
                    <a:pt x="12656" y="4705"/>
                    <a:pt x="12632" y="4716"/>
                    <a:pt x="12607" y="4723"/>
                  </a:cubicBezTo>
                  <a:lnTo>
                    <a:pt x="12600" y="4723"/>
                  </a:lnTo>
                  <a:lnTo>
                    <a:pt x="12572" y="4737"/>
                  </a:lnTo>
                  <a:lnTo>
                    <a:pt x="12569" y="4737"/>
                  </a:lnTo>
                  <a:lnTo>
                    <a:pt x="12527" y="4754"/>
                  </a:lnTo>
                  <a:lnTo>
                    <a:pt x="12495" y="4768"/>
                  </a:lnTo>
                  <a:cubicBezTo>
                    <a:pt x="12516" y="4824"/>
                    <a:pt x="12534" y="4880"/>
                    <a:pt x="12548" y="4940"/>
                  </a:cubicBezTo>
                  <a:cubicBezTo>
                    <a:pt x="12572" y="5042"/>
                    <a:pt x="12579" y="5161"/>
                    <a:pt x="12534" y="5245"/>
                  </a:cubicBezTo>
                  <a:cubicBezTo>
                    <a:pt x="12527" y="5252"/>
                    <a:pt x="12523" y="5259"/>
                    <a:pt x="12520" y="5266"/>
                  </a:cubicBezTo>
                  <a:cubicBezTo>
                    <a:pt x="12473" y="5330"/>
                    <a:pt x="12407" y="5346"/>
                    <a:pt x="12338" y="5346"/>
                  </a:cubicBezTo>
                  <a:cubicBezTo>
                    <a:pt x="12297" y="5346"/>
                    <a:pt x="12255" y="5341"/>
                    <a:pt x="12215" y="5336"/>
                  </a:cubicBezTo>
                  <a:cubicBezTo>
                    <a:pt x="12174" y="5329"/>
                    <a:pt x="12133" y="5326"/>
                    <a:pt x="12091" y="5326"/>
                  </a:cubicBezTo>
                  <a:cubicBezTo>
                    <a:pt x="12045" y="5326"/>
                    <a:pt x="11999" y="5330"/>
                    <a:pt x="11953" y="5339"/>
                  </a:cubicBezTo>
                  <a:cubicBezTo>
                    <a:pt x="11935" y="5346"/>
                    <a:pt x="11921" y="5350"/>
                    <a:pt x="11904" y="5350"/>
                  </a:cubicBezTo>
                  <a:lnTo>
                    <a:pt x="11893" y="5350"/>
                  </a:lnTo>
                  <a:cubicBezTo>
                    <a:pt x="11879" y="5353"/>
                    <a:pt x="11865" y="5353"/>
                    <a:pt x="11851" y="5357"/>
                  </a:cubicBezTo>
                  <a:lnTo>
                    <a:pt x="11813" y="5357"/>
                  </a:lnTo>
                  <a:cubicBezTo>
                    <a:pt x="11778" y="5357"/>
                    <a:pt x="11743" y="5353"/>
                    <a:pt x="11711" y="5343"/>
                  </a:cubicBezTo>
                  <a:lnTo>
                    <a:pt x="11697" y="5343"/>
                  </a:lnTo>
                  <a:lnTo>
                    <a:pt x="11662" y="5332"/>
                  </a:lnTo>
                  <a:lnTo>
                    <a:pt x="11652" y="5329"/>
                  </a:lnTo>
                  <a:lnTo>
                    <a:pt x="11613" y="5318"/>
                  </a:lnTo>
                  <a:cubicBezTo>
                    <a:pt x="11568" y="5300"/>
                    <a:pt x="11523" y="5291"/>
                    <a:pt x="11478" y="5291"/>
                  </a:cubicBezTo>
                  <a:cubicBezTo>
                    <a:pt x="11463" y="5291"/>
                    <a:pt x="11449" y="5292"/>
                    <a:pt x="11435" y="5294"/>
                  </a:cubicBezTo>
                  <a:cubicBezTo>
                    <a:pt x="11406" y="5301"/>
                    <a:pt x="11379" y="5304"/>
                    <a:pt x="11354" y="5304"/>
                  </a:cubicBezTo>
                  <a:cubicBezTo>
                    <a:pt x="11266" y="5304"/>
                    <a:pt x="11195" y="5267"/>
                    <a:pt x="11140" y="5238"/>
                  </a:cubicBezTo>
                  <a:cubicBezTo>
                    <a:pt x="11119" y="5224"/>
                    <a:pt x="11091" y="5213"/>
                    <a:pt x="11067" y="5210"/>
                  </a:cubicBezTo>
                  <a:cubicBezTo>
                    <a:pt x="11056" y="5210"/>
                    <a:pt x="11049" y="5213"/>
                    <a:pt x="11039" y="5213"/>
                  </a:cubicBezTo>
                  <a:lnTo>
                    <a:pt x="11014" y="5213"/>
                  </a:lnTo>
                  <a:cubicBezTo>
                    <a:pt x="11007" y="5210"/>
                    <a:pt x="11004" y="5210"/>
                    <a:pt x="10997" y="5206"/>
                  </a:cubicBezTo>
                  <a:lnTo>
                    <a:pt x="10983" y="5203"/>
                  </a:lnTo>
                  <a:lnTo>
                    <a:pt x="10972" y="5196"/>
                  </a:lnTo>
                  <a:lnTo>
                    <a:pt x="10958" y="5189"/>
                  </a:lnTo>
                  <a:lnTo>
                    <a:pt x="10944" y="5178"/>
                  </a:lnTo>
                  <a:cubicBezTo>
                    <a:pt x="10937" y="5175"/>
                    <a:pt x="10930" y="5168"/>
                    <a:pt x="10923" y="5161"/>
                  </a:cubicBezTo>
                  <a:cubicBezTo>
                    <a:pt x="10916" y="5154"/>
                    <a:pt x="10909" y="5147"/>
                    <a:pt x="10906" y="5140"/>
                  </a:cubicBezTo>
                  <a:lnTo>
                    <a:pt x="10895" y="5154"/>
                  </a:lnTo>
                  <a:lnTo>
                    <a:pt x="10857" y="5066"/>
                  </a:lnTo>
                  <a:cubicBezTo>
                    <a:pt x="10850" y="5052"/>
                    <a:pt x="10843" y="5042"/>
                    <a:pt x="10839" y="5028"/>
                  </a:cubicBezTo>
                  <a:lnTo>
                    <a:pt x="10832" y="5014"/>
                  </a:lnTo>
                  <a:cubicBezTo>
                    <a:pt x="10818" y="4982"/>
                    <a:pt x="10811" y="4947"/>
                    <a:pt x="10808" y="4908"/>
                  </a:cubicBezTo>
                  <a:lnTo>
                    <a:pt x="10808" y="4901"/>
                  </a:lnTo>
                  <a:cubicBezTo>
                    <a:pt x="10808" y="4891"/>
                    <a:pt x="10808" y="4880"/>
                    <a:pt x="10804" y="4870"/>
                  </a:cubicBezTo>
                  <a:cubicBezTo>
                    <a:pt x="10804" y="4856"/>
                    <a:pt x="10804" y="4842"/>
                    <a:pt x="10804" y="4828"/>
                  </a:cubicBezTo>
                  <a:lnTo>
                    <a:pt x="10804" y="4814"/>
                  </a:lnTo>
                  <a:cubicBezTo>
                    <a:pt x="10804" y="4800"/>
                    <a:pt x="10808" y="4782"/>
                    <a:pt x="10811" y="4768"/>
                  </a:cubicBezTo>
                  <a:cubicBezTo>
                    <a:pt x="10829" y="4691"/>
                    <a:pt x="10811" y="4614"/>
                    <a:pt x="10773" y="4548"/>
                  </a:cubicBezTo>
                  <a:cubicBezTo>
                    <a:pt x="10769" y="4544"/>
                    <a:pt x="10766" y="4541"/>
                    <a:pt x="10759" y="4534"/>
                  </a:cubicBezTo>
                  <a:lnTo>
                    <a:pt x="10759" y="4541"/>
                  </a:lnTo>
                  <a:cubicBezTo>
                    <a:pt x="10724" y="4590"/>
                    <a:pt x="10675" y="4628"/>
                    <a:pt x="10619" y="4653"/>
                  </a:cubicBezTo>
                  <a:cubicBezTo>
                    <a:pt x="10601" y="4660"/>
                    <a:pt x="10587" y="4670"/>
                    <a:pt x="10573" y="4684"/>
                  </a:cubicBezTo>
                  <a:cubicBezTo>
                    <a:pt x="10566" y="4691"/>
                    <a:pt x="10552" y="4705"/>
                    <a:pt x="10552" y="4761"/>
                  </a:cubicBezTo>
                  <a:cubicBezTo>
                    <a:pt x="10556" y="4824"/>
                    <a:pt x="10563" y="4884"/>
                    <a:pt x="10573" y="4944"/>
                  </a:cubicBezTo>
                  <a:cubicBezTo>
                    <a:pt x="10598" y="5091"/>
                    <a:pt x="10626" y="5259"/>
                    <a:pt x="10510" y="5371"/>
                  </a:cubicBezTo>
                  <a:cubicBezTo>
                    <a:pt x="10507" y="5378"/>
                    <a:pt x="10500" y="5381"/>
                    <a:pt x="10493" y="5388"/>
                  </a:cubicBezTo>
                  <a:lnTo>
                    <a:pt x="10486" y="5392"/>
                  </a:lnTo>
                  <a:lnTo>
                    <a:pt x="10468" y="5402"/>
                  </a:lnTo>
                  <a:lnTo>
                    <a:pt x="10461" y="5409"/>
                  </a:lnTo>
                  <a:lnTo>
                    <a:pt x="10440" y="5420"/>
                  </a:lnTo>
                  <a:lnTo>
                    <a:pt x="10433" y="5423"/>
                  </a:lnTo>
                  <a:lnTo>
                    <a:pt x="10402" y="5437"/>
                  </a:lnTo>
                  <a:lnTo>
                    <a:pt x="10398" y="5437"/>
                  </a:lnTo>
                  <a:lnTo>
                    <a:pt x="10367" y="5448"/>
                  </a:lnTo>
                  <a:lnTo>
                    <a:pt x="10353" y="5451"/>
                  </a:lnTo>
                  <a:lnTo>
                    <a:pt x="10328" y="5462"/>
                  </a:lnTo>
                  <a:lnTo>
                    <a:pt x="10314" y="5465"/>
                  </a:lnTo>
                  <a:lnTo>
                    <a:pt x="10286" y="5472"/>
                  </a:lnTo>
                  <a:lnTo>
                    <a:pt x="10276" y="5476"/>
                  </a:lnTo>
                  <a:lnTo>
                    <a:pt x="10230" y="5486"/>
                  </a:lnTo>
                  <a:lnTo>
                    <a:pt x="10223" y="5486"/>
                  </a:lnTo>
                  <a:lnTo>
                    <a:pt x="10185" y="5493"/>
                  </a:lnTo>
                  <a:lnTo>
                    <a:pt x="10171" y="5497"/>
                  </a:lnTo>
                  <a:lnTo>
                    <a:pt x="10139" y="5500"/>
                  </a:lnTo>
                  <a:lnTo>
                    <a:pt x="10125" y="5504"/>
                  </a:lnTo>
                  <a:lnTo>
                    <a:pt x="10090" y="5511"/>
                  </a:lnTo>
                  <a:lnTo>
                    <a:pt x="10076" y="5511"/>
                  </a:lnTo>
                  <a:lnTo>
                    <a:pt x="10031" y="5514"/>
                  </a:lnTo>
                  <a:lnTo>
                    <a:pt x="10020" y="5514"/>
                  </a:lnTo>
                  <a:lnTo>
                    <a:pt x="9982" y="5518"/>
                  </a:lnTo>
                  <a:lnTo>
                    <a:pt x="9705" y="5518"/>
                  </a:lnTo>
                  <a:lnTo>
                    <a:pt x="9663" y="5511"/>
                  </a:lnTo>
                  <a:lnTo>
                    <a:pt x="9653" y="5511"/>
                  </a:lnTo>
                  <a:lnTo>
                    <a:pt x="9611" y="5507"/>
                  </a:lnTo>
                  <a:lnTo>
                    <a:pt x="9607" y="5507"/>
                  </a:lnTo>
                  <a:lnTo>
                    <a:pt x="9569" y="5497"/>
                  </a:lnTo>
                  <a:lnTo>
                    <a:pt x="9562" y="5497"/>
                  </a:lnTo>
                  <a:cubicBezTo>
                    <a:pt x="9548" y="5493"/>
                    <a:pt x="9537" y="5490"/>
                    <a:pt x="9527" y="5486"/>
                  </a:cubicBezTo>
                  <a:cubicBezTo>
                    <a:pt x="9516" y="5483"/>
                    <a:pt x="9509" y="5479"/>
                    <a:pt x="9499" y="5472"/>
                  </a:cubicBezTo>
                  <a:lnTo>
                    <a:pt x="9495" y="5469"/>
                  </a:lnTo>
                  <a:cubicBezTo>
                    <a:pt x="9485" y="5465"/>
                    <a:pt x="9478" y="5462"/>
                    <a:pt x="9471" y="5455"/>
                  </a:cubicBezTo>
                  <a:cubicBezTo>
                    <a:pt x="9422" y="5413"/>
                    <a:pt x="9268" y="5371"/>
                    <a:pt x="9138" y="5339"/>
                  </a:cubicBezTo>
                  <a:cubicBezTo>
                    <a:pt x="8886" y="5269"/>
                    <a:pt x="8756" y="5231"/>
                    <a:pt x="8735" y="5136"/>
                  </a:cubicBezTo>
                  <a:cubicBezTo>
                    <a:pt x="8718" y="5042"/>
                    <a:pt x="8564" y="4887"/>
                    <a:pt x="8497" y="4887"/>
                  </a:cubicBezTo>
                  <a:cubicBezTo>
                    <a:pt x="8441" y="4894"/>
                    <a:pt x="8385" y="4908"/>
                    <a:pt x="8329" y="4926"/>
                  </a:cubicBezTo>
                  <a:cubicBezTo>
                    <a:pt x="8212" y="4961"/>
                    <a:pt x="8117" y="4987"/>
                    <a:pt x="8045" y="4987"/>
                  </a:cubicBezTo>
                  <a:cubicBezTo>
                    <a:pt x="8003" y="4987"/>
                    <a:pt x="7968" y="4978"/>
                    <a:pt x="7941" y="4958"/>
                  </a:cubicBezTo>
                  <a:lnTo>
                    <a:pt x="7913" y="4940"/>
                  </a:lnTo>
                  <a:cubicBezTo>
                    <a:pt x="7825" y="4870"/>
                    <a:pt x="7636" y="4730"/>
                    <a:pt x="7517" y="4712"/>
                  </a:cubicBezTo>
                  <a:cubicBezTo>
                    <a:pt x="7475" y="4705"/>
                    <a:pt x="7433" y="4695"/>
                    <a:pt x="7391" y="4681"/>
                  </a:cubicBezTo>
                  <a:cubicBezTo>
                    <a:pt x="7251" y="4639"/>
                    <a:pt x="7083" y="4551"/>
                    <a:pt x="7055" y="4453"/>
                  </a:cubicBezTo>
                  <a:cubicBezTo>
                    <a:pt x="7034" y="4439"/>
                    <a:pt x="7013" y="4425"/>
                    <a:pt x="6988" y="4418"/>
                  </a:cubicBezTo>
                  <a:cubicBezTo>
                    <a:pt x="6960" y="4408"/>
                    <a:pt x="6932" y="4397"/>
                    <a:pt x="6904" y="4387"/>
                  </a:cubicBezTo>
                  <a:lnTo>
                    <a:pt x="6880" y="4380"/>
                  </a:lnTo>
                  <a:cubicBezTo>
                    <a:pt x="6771" y="4345"/>
                    <a:pt x="6673" y="4313"/>
                    <a:pt x="6631" y="4254"/>
                  </a:cubicBezTo>
                  <a:cubicBezTo>
                    <a:pt x="6600" y="4226"/>
                    <a:pt x="6561" y="4205"/>
                    <a:pt x="6523" y="4187"/>
                  </a:cubicBezTo>
                  <a:cubicBezTo>
                    <a:pt x="6439" y="4152"/>
                    <a:pt x="6337" y="4103"/>
                    <a:pt x="6337" y="3998"/>
                  </a:cubicBezTo>
                  <a:cubicBezTo>
                    <a:pt x="6344" y="3928"/>
                    <a:pt x="6358" y="3862"/>
                    <a:pt x="6383" y="3795"/>
                  </a:cubicBezTo>
                  <a:cubicBezTo>
                    <a:pt x="6404" y="3729"/>
                    <a:pt x="6421" y="3659"/>
                    <a:pt x="6425" y="3589"/>
                  </a:cubicBezTo>
                  <a:cubicBezTo>
                    <a:pt x="6425" y="3578"/>
                    <a:pt x="6425" y="3564"/>
                    <a:pt x="6428" y="3554"/>
                  </a:cubicBezTo>
                  <a:lnTo>
                    <a:pt x="6428" y="3547"/>
                  </a:lnTo>
                  <a:cubicBezTo>
                    <a:pt x="6449" y="3466"/>
                    <a:pt x="6526" y="3396"/>
                    <a:pt x="6593" y="3333"/>
                  </a:cubicBezTo>
                  <a:cubicBezTo>
                    <a:pt x="6628" y="3309"/>
                    <a:pt x="6656" y="3277"/>
                    <a:pt x="6680" y="3246"/>
                  </a:cubicBezTo>
                  <a:cubicBezTo>
                    <a:pt x="6670" y="3218"/>
                    <a:pt x="6596" y="3148"/>
                    <a:pt x="6512" y="3088"/>
                  </a:cubicBezTo>
                  <a:lnTo>
                    <a:pt x="6477" y="3064"/>
                  </a:lnTo>
                  <a:lnTo>
                    <a:pt x="6460" y="3057"/>
                  </a:lnTo>
                  <a:lnTo>
                    <a:pt x="6453" y="3043"/>
                  </a:lnTo>
                  <a:cubicBezTo>
                    <a:pt x="6411" y="2966"/>
                    <a:pt x="6355" y="2896"/>
                    <a:pt x="6288" y="2840"/>
                  </a:cubicBezTo>
                  <a:cubicBezTo>
                    <a:pt x="6260" y="2811"/>
                    <a:pt x="6225" y="2797"/>
                    <a:pt x="6187" y="2794"/>
                  </a:cubicBezTo>
                  <a:cubicBezTo>
                    <a:pt x="6064" y="2794"/>
                    <a:pt x="5970" y="2692"/>
                    <a:pt x="5889" y="2605"/>
                  </a:cubicBezTo>
                  <a:cubicBezTo>
                    <a:pt x="5830" y="2542"/>
                    <a:pt x="5770" y="2479"/>
                    <a:pt x="5725" y="2472"/>
                  </a:cubicBezTo>
                  <a:cubicBezTo>
                    <a:pt x="5588" y="2454"/>
                    <a:pt x="5560" y="2304"/>
                    <a:pt x="5536" y="2181"/>
                  </a:cubicBezTo>
                  <a:cubicBezTo>
                    <a:pt x="5529" y="2122"/>
                    <a:pt x="5515" y="2066"/>
                    <a:pt x="5487" y="2017"/>
                  </a:cubicBezTo>
                  <a:cubicBezTo>
                    <a:pt x="5413" y="1922"/>
                    <a:pt x="5417" y="1754"/>
                    <a:pt x="5497" y="1674"/>
                  </a:cubicBezTo>
                  <a:cubicBezTo>
                    <a:pt x="5519" y="1652"/>
                    <a:pt x="5551" y="1636"/>
                    <a:pt x="5590" y="1636"/>
                  </a:cubicBezTo>
                  <a:cubicBezTo>
                    <a:pt x="5627" y="1636"/>
                    <a:pt x="5668" y="1650"/>
                    <a:pt x="5711" y="1688"/>
                  </a:cubicBezTo>
                  <a:cubicBezTo>
                    <a:pt x="5725" y="1702"/>
                    <a:pt x="5742" y="1709"/>
                    <a:pt x="5760" y="1716"/>
                  </a:cubicBezTo>
                  <a:cubicBezTo>
                    <a:pt x="5777" y="1721"/>
                    <a:pt x="5795" y="1724"/>
                    <a:pt x="5813" y="1724"/>
                  </a:cubicBezTo>
                  <a:cubicBezTo>
                    <a:pt x="5849" y="1724"/>
                    <a:pt x="5887" y="1712"/>
                    <a:pt x="5917" y="1691"/>
                  </a:cubicBezTo>
                  <a:cubicBezTo>
                    <a:pt x="5945" y="1670"/>
                    <a:pt x="5956" y="1639"/>
                    <a:pt x="5949" y="1607"/>
                  </a:cubicBezTo>
                  <a:cubicBezTo>
                    <a:pt x="5945" y="1597"/>
                    <a:pt x="5942" y="1586"/>
                    <a:pt x="5935" y="1576"/>
                  </a:cubicBezTo>
                  <a:cubicBezTo>
                    <a:pt x="5889" y="1499"/>
                    <a:pt x="5837" y="1425"/>
                    <a:pt x="5781" y="1355"/>
                  </a:cubicBezTo>
                  <a:cubicBezTo>
                    <a:pt x="5693" y="1243"/>
                    <a:pt x="5623" y="1156"/>
                    <a:pt x="5623" y="1072"/>
                  </a:cubicBezTo>
                  <a:cubicBezTo>
                    <a:pt x="5623" y="1061"/>
                    <a:pt x="5623" y="1051"/>
                    <a:pt x="5623" y="1040"/>
                  </a:cubicBezTo>
                  <a:cubicBezTo>
                    <a:pt x="5627" y="1012"/>
                    <a:pt x="5634" y="977"/>
                    <a:pt x="5644" y="935"/>
                  </a:cubicBezTo>
                  <a:cubicBezTo>
                    <a:pt x="5648" y="914"/>
                    <a:pt x="5651" y="890"/>
                    <a:pt x="5658" y="865"/>
                  </a:cubicBezTo>
                  <a:cubicBezTo>
                    <a:pt x="5669" y="809"/>
                    <a:pt x="5672" y="753"/>
                    <a:pt x="5672" y="697"/>
                  </a:cubicBezTo>
                  <a:lnTo>
                    <a:pt x="5672" y="690"/>
                  </a:lnTo>
                  <a:cubicBezTo>
                    <a:pt x="5672" y="683"/>
                    <a:pt x="5669" y="676"/>
                    <a:pt x="5669" y="665"/>
                  </a:cubicBezTo>
                  <a:cubicBezTo>
                    <a:pt x="5665" y="658"/>
                    <a:pt x="5665" y="651"/>
                    <a:pt x="5662" y="644"/>
                  </a:cubicBezTo>
                  <a:lnTo>
                    <a:pt x="5658" y="641"/>
                  </a:lnTo>
                  <a:cubicBezTo>
                    <a:pt x="5655" y="637"/>
                    <a:pt x="5655" y="634"/>
                    <a:pt x="5651" y="627"/>
                  </a:cubicBezTo>
                  <a:lnTo>
                    <a:pt x="5648" y="623"/>
                  </a:lnTo>
                  <a:cubicBezTo>
                    <a:pt x="5644" y="620"/>
                    <a:pt x="5637" y="616"/>
                    <a:pt x="5634" y="613"/>
                  </a:cubicBezTo>
                  <a:cubicBezTo>
                    <a:pt x="5567" y="578"/>
                    <a:pt x="5508" y="532"/>
                    <a:pt x="5455" y="483"/>
                  </a:cubicBezTo>
                  <a:cubicBezTo>
                    <a:pt x="5403" y="434"/>
                    <a:pt x="5361" y="382"/>
                    <a:pt x="5329" y="322"/>
                  </a:cubicBezTo>
                  <a:cubicBezTo>
                    <a:pt x="5308" y="287"/>
                    <a:pt x="5291" y="249"/>
                    <a:pt x="5280" y="210"/>
                  </a:cubicBezTo>
                  <a:cubicBezTo>
                    <a:pt x="5277" y="200"/>
                    <a:pt x="5273" y="186"/>
                    <a:pt x="5266" y="179"/>
                  </a:cubicBezTo>
                  <a:cubicBezTo>
                    <a:pt x="5266" y="172"/>
                    <a:pt x="5259" y="165"/>
                    <a:pt x="5259" y="158"/>
                  </a:cubicBezTo>
                  <a:cubicBezTo>
                    <a:pt x="5256" y="154"/>
                    <a:pt x="5252" y="151"/>
                    <a:pt x="5249" y="144"/>
                  </a:cubicBezTo>
                  <a:cubicBezTo>
                    <a:pt x="5249" y="140"/>
                    <a:pt x="5238" y="130"/>
                    <a:pt x="5231" y="119"/>
                  </a:cubicBezTo>
                  <a:lnTo>
                    <a:pt x="5228" y="112"/>
                  </a:lnTo>
                  <a:cubicBezTo>
                    <a:pt x="5221" y="102"/>
                    <a:pt x="5210" y="91"/>
                    <a:pt x="5203" y="81"/>
                  </a:cubicBezTo>
                  <a:cubicBezTo>
                    <a:pt x="5175" y="53"/>
                    <a:pt x="5144" y="25"/>
                    <a:pt x="51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299" name="Google Shape;5299;p57"/>
            <p:cNvSpPr/>
            <p:nvPr/>
          </p:nvSpPr>
          <p:spPr>
            <a:xfrm>
              <a:off x="2702915" y="1869217"/>
              <a:ext cx="109" cy="394"/>
            </a:xfrm>
            <a:custGeom>
              <a:rect b="b" l="l" r="r" t="t"/>
              <a:pathLst>
                <a:path extrusionOk="0" h="29" w="8">
                  <a:moveTo>
                    <a:pt x="0" y="0"/>
                  </a:moveTo>
                  <a:lnTo>
                    <a:pt x="7"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0" name="Google Shape;5300;p57"/>
            <p:cNvSpPr/>
            <p:nvPr/>
          </p:nvSpPr>
          <p:spPr>
            <a:xfrm>
              <a:off x="2730382" y="1871783"/>
              <a:ext cx="204" cy="1290"/>
            </a:xfrm>
            <a:custGeom>
              <a:rect b="b" l="l" r="r" t="t"/>
              <a:pathLst>
                <a:path extrusionOk="0" h="95" w="15">
                  <a:moveTo>
                    <a:pt x="15" y="9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1" name="Google Shape;5301;p57"/>
            <p:cNvSpPr/>
            <p:nvPr/>
          </p:nvSpPr>
          <p:spPr>
            <a:xfrm>
              <a:off x="2703105" y="187001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2" name="Google Shape;5302;p57"/>
            <p:cNvSpPr/>
            <p:nvPr/>
          </p:nvSpPr>
          <p:spPr>
            <a:xfrm>
              <a:off x="2702480" y="1867737"/>
              <a:ext cx="109" cy="394"/>
            </a:xfrm>
            <a:custGeom>
              <a:rect b="b" l="l" r="r" t="t"/>
              <a:pathLst>
                <a:path extrusionOk="0" h="29" w="8">
                  <a:moveTo>
                    <a:pt x="1" y="1"/>
                  </a:moveTo>
                  <a:lnTo>
                    <a:pt x="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3" name="Google Shape;5303;p57"/>
            <p:cNvSpPr/>
            <p:nvPr/>
          </p:nvSpPr>
          <p:spPr>
            <a:xfrm>
              <a:off x="2701774" y="1865795"/>
              <a:ext cx="204" cy="489"/>
            </a:xfrm>
            <a:custGeom>
              <a:rect b="b" l="l" r="r" t="t"/>
              <a:pathLst>
                <a:path extrusionOk="0" h="36" w="15">
                  <a:moveTo>
                    <a:pt x="0" y="0"/>
                  </a:moveTo>
                  <a:cubicBezTo>
                    <a:pt x="4" y="11"/>
                    <a:pt x="11" y="21"/>
                    <a:pt x="14" y="35"/>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4" name="Google Shape;5304;p57"/>
            <p:cNvSpPr/>
            <p:nvPr/>
          </p:nvSpPr>
          <p:spPr>
            <a:xfrm>
              <a:off x="2730667" y="1873439"/>
              <a:ext cx="163" cy="964"/>
            </a:xfrm>
            <a:custGeom>
              <a:rect b="b" l="l" r="r" t="t"/>
              <a:pathLst>
                <a:path extrusionOk="0" h="71" w="12">
                  <a:moveTo>
                    <a:pt x="11" y="7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5" name="Google Shape;5305;p57"/>
            <p:cNvSpPr/>
            <p:nvPr/>
          </p:nvSpPr>
          <p:spPr>
            <a:xfrm>
              <a:off x="2730911" y="1874919"/>
              <a:ext cx="149" cy="1005"/>
            </a:xfrm>
            <a:custGeom>
              <a:rect b="b" l="l" r="r" t="t"/>
              <a:pathLst>
                <a:path extrusionOk="0" h="74" w="11">
                  <a:moveTo>
                    <a:pt x="11" y="7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6" name="Google Shape;5306;p57"/>
            <p:cNvSpPr/>
            <p:nvPr/>
          </p:nvSpPr>
          <p:spPr>
            <a:xfrm>
              <a:off x="2702290" y="1867071"/>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7" name="Google Shape;5307;p57"/>
            <p:cNvSpPr/>
            <p:nvPr/>
          </p:nvSpPr>
          <p:spPr>
            <a:xfrm>
              <a:off x="2703675" y="1872638"/>
              <a:ext cx="54" cy="434"/>
            </a:xfrm>
            <a:custGeom>
              <a:rect b="b" l="l" r="r" t="t"/>
              <a:pathLst>
                <a:path extrusionOk="0" h="32" w="4">
                  <a:moveTo>
                    <a:pt x="0" y="0"/>
                  </a:moveTo>
                  <a:lnTo>
                    <a:pt x="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8" name="Google Shape;5308;p57"/>
            <p:cNvSpPr/>
            <p:nvPr/>
          </p:nvSpPr>
          <p:spPr>
            <a:xfrm>
              <a:off x="2703485" y="1871728"/>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09" name="Google Shape;5309;p57"/>
            <p:cNvSpPr/>
            <p:nvPr/>
          </p:nvSpPr>
          <p:spPr>
            <a:xfrm>
              <a:off x="2702670" y="1868497"/>
              <a:ext cx="163" cy="353"/>
            </a:xfrm>
            <a:custGeom>
              <a:rect b="b" l="l" r="r" t="t"/>
              <a:pathLst>
                <a:path extrusionOk="0" h="26" w="12">
                  <a:moveTo>
                    <a:pt x="1"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0" name="Google Shape;5310;p57"/>
            <p:cNvSpPr/>
            <p:nvPr/>
          </p:nvSpPr>
          <p:spPr>
            <a:xfrm>
              <a:off x="2731142" y="1876345"/>
              <a:ext cx="14" cy="109"/>
            </a:xfrm>
            <a:custGeom>
              <a:rect b="b" l="l" r="r" t="t"/>
              <a:pathLst>
                <a:path extrusionOk="0" h="8" w="1">
                  <a:moveTo>
                    <a:pt x="1" y="7"/>
                  </a:moveTo>
                  <a:lnTo>
                    <a:pt x="1" y="7"/>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1" name="Google Shape;5311;p57"/>
            <p:cNvSpPr/>
            <p:nvPr/>
          </p:nvSpPr>
          <p:spPr>
            <a:xfrm>
              <a:off x="2699819" y="1855802"/>
              <a:ext cx="1969" cy="10007"/>
            </a:xfrm>
            <a:custGeom>
              <a:rect b="b" l="l" r="r" t="t"/>
              <a:pathLst>
                <a:path extrusionOk="0" h="737" w="145">
                  <a:moveTo>
                    <a:pt x="144" y="736"/>
                  </a:moveTo>
                  <a:cubicBezTo>
                    <a:pt x="57" y="501"/>
                    <a:pt x="8" y="253"/>
                    <a:pt x="1" y="1"/>
                  </a:cubicBezTo>
                  <a:cubicBezTo>
                    <a:pt x="8" y="253"/>
                    <a:pt x="57" y="501"/>
                    <a:pt x="144" y="7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2" name="Google Shape;5312;p57"/>
            <p:cNvSpPr/>
            <p:nvPr/>
          </p:nvSpPr>
          <p:spPr>
            <a:xfrm>
              <a:off x="2704191" y="1876345"/>
              <a:ext cx="68" cy="530"/>
            </a:xfrm>
            <a:custGeom>
              <a:rect b="b" l="l" r="r" t="t"/>
              <a:pathLst>
                <a:path extrusionOk="0" h="39" w="5">
                  <a:moveTo>
                    <a:pt x="1" y="0"/>
                  </a:moveTo>
                  <a:cubicBezTo>
                    <a:pt x="1" y="11"/>
                    <a:pt x="1" y="25"/>
                    <a:pt x="4" y="39"/>
                  </a:cubicBezTo>
                  <a:cubicBezTo>
                    <a:pt x="4" y="25"/>
                    <a:pt x="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3" name="Google Shape;5313;p57"/>
            <p:cNvSpPr/>
            <p:nvPr/>
          </p:nvSpPr>
          <p:spPr>
            <a:xfrm>
              <a:off x="2698543" y="1845022"/>
              <a:ext cx="299" cy="1195"/>
            </a:xfrm>
            <a:custGeom>
              <a:rect b="b" l="l" r="r" t="t"/>
              <a:pathLst>
                <a:path extrusionOk="0" h="88" w="22">
                  <a:moveTo>
                    <a:pt x="0" y="88"/>
                  </a:moveTo>
                  <a:cubicBezTo>
                    <a:pt x="0" y="56"/>
                    <a:pt x="7" y="28"/>
                    <a:pt x="21" y="0"/>
                  </a:cubicBezTo>
                  <a:cubicBezTo>
                    <a:pt x="7" y="28"/>
                    <a:pt x="0" y="56"/>
                    <a:pt x="0"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4" name="Google Shape;5314;p57"/>
            <p:cNvSpPr/>
            <p:nvPr/>
          </p:nvSpPr>
          <p:spPr>
            <a:xfrm>
              <a:off x="2703295" y="1870873"/>
              <a:ext cx="109" cy="448"/>
            </a:xfrm>
            <a:custGeom>
              <a:rect b="b" l="l" r="r" t="t"/>
              <a:pathLst>
                <a:path extrusionOk="0" h="33" w="8">
                  <a:moveTo>
                    <a:pt x="0" y="1"/>
                  </a:moveTo>
                  <a:lnTo>
                    <a:pt x="7"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5" name="Google Shape;5315;p57"/>
            <p:cNvSpPr/>
            <p:nvPr/>
          </p:nvSpPr>
          <p:spPr>
            <a:xfrm>
              <a:off x="2703960" y="1874485"/>
              <a:ext cx="54" cy="489"/>
            </a:xfrm>
            <a:custGeom>
              <a:rect b="b" l="l" r="r" t="t"/>
              <a:pathLst>
                <a:path extrusionOk="0" h="36" w="4">
                  <a:moveTo>
                    <a:pt x="0" y="1"/>
                  </a:moveTo>
                  <a:cubicBezTo>
                    <a:pt x="0" y="11"/>
                    <a:pt x="4" y="22"/>
                    <a:pt x="4" y="36"/>
                  </a:cubicBezTo>
                  <a:cubicBezTo>
                    <a:pt x="4" y="22"/>
                    <a:pt x="0"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6" name="Google Shape;5316;p57"/>
            <p:cNvSpPr/>
            <p:nvPr/>
          </p:nvSpPr>
          <p:spPr>
            <a:xfrm>
              <a:off x="2704245" y="1877241"/>
              <a:ext cx="54" cy="543"/>
            </a:xfrm>
            <a:custGeom>
              <a:rect b="b" l="l" r="r" t="t"/>
              <a:pathLst>
                <a:path extrusionOk="0" h="40" w="4">
                  <a:moveTo>
                    <a:pt x="0" y="1"/>
                  </a:moveTo>
                  <a:cubicBezTo>
                    <a:pt x="0" y="15"/>
                    <a:pt x="0" y="29"/>
                    <a:pt x="4" y="39"/>
                  </a:cubicBezTo>
                  <a:cubicBezTo>
                    <a:pt x="4"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7" name="Google Shape;5317;p57"/>
            <p:cNvSpPr/>
            <p:nvPr/>
          </p:nvSpPr>
          <p:spPr>
            <a:xfrm>
              <a:off x="2704055" y="1875394"/>
              <a:ext cx="109" cy="489"/>
            </a:xfrm>
            <a:custGeom>
              <a:rect b="b" l="l" r="r" t="t"/>
              <a:pathLst>
                <a:path extrusionOk="0" h="36" w="8">
                  <a:moveTo>
                    <a:pt x="0" y="0"/>
                  </a:moveTo>
                  <a:cubicBezTo>
                    <a:pt x="0" y="12"/>
                    <a:pt x="3" y="21"/>
                    <a:pt x="5" y="29"/>
                  </a:cubicBezTo>
                  <a:lnTo>
                    <a:pt x="5" y="29"/>
                  </a:lnTo>
                  <a:cubicBezTo>
                    <a:pt x="4" y="22"/>
                    <a:pt x="3" y="11"/>
                    <a:pt x="0" y="0"/>
                  </a:cubicBezTo>
                  <a:close/>
                  <a:moveTo>
                    <a:pt x="5" y="29"/>
                  </a:moveTo>
                  <a:lnTo>
                    <a:pt x="5" y="29"/>
                  </a:lnTo>
                  <a:cubicBezTo>
                    <a:pt x="6" y="31"/>
                    <a:pt x="7" y="34"/>
                    <a:pt x="7" y="35"/>
                  </a:cubicBezTo>
                  <a:cubicBezTo>
                    <a:pt x="7" y="33"/>
                    <a:pt x="6" y="31"/>
                    <a:pt x="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8" name="Google Shape;5318;p57"/>
            <p:cNvSpPr/>
            <p:nvPr/>
          </p:nvSpPr>
          <p:spPr>
            <a:xfrm>
              <a:off x="2704286" y="1878151"/>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19" name="Google Shape;5319;p57"/>
            <p:cNvSpPr/>
            <p:nvPr/>
          </p:nvSpPr>
          <p:spPr>
            <a:xfrm>
              <a:off x="2703811" y="1873534"/>
              <a:ext cx="68" cy="489"/>
            </a:xfrm>
            <a:custGeom>
              <a:rect b="b" l="l" r="r" t="t"/>
              <a:pathLst>
                <a:path extrusionOk="0" h="36" w="5">
                  <a:moveTo>
                    <a:pt x="1" y="1"/>
                  </a:moveTo>
                  <a:cubicBezTo>
                    <a:pt x="1" y="11"/>
                    <a:pt x="4" y="25"/>
                    <a:pt x="4" y="36"/>
                  </a:cubicBezTo>
                  <a:cubicBezTo>
                    <a:pt x="4" y="25"/>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0" name="Google Shape;5320;p57"/>
            <p:cNvSpPr/>
            <p:nvPr/>
          </p:nvSpPr>
          <p:spPr>
            <a:xfrm>
              <a:off x="2702059" y="1866460"/>
              <a:ext cx="149" cy="339"/>
            </a:xfrm>
            <a:custGeom>
              <a:rect b="b" l="l" r="r" t="t"/>
              <a:pathLst>
                <a:path extrusionOk="0" h="25" w="11">
                  <a:moveTo>
                    <a:pt x="0" y="0"/>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1" name="Google Shape;5321;p57"/>
            <p:cNvSpPr/>
            <p:nvPr/>
          </p:nvSpPr>
          <p:spPr>
            <a:xfrm>
              <a:off x="2698923" y="1616037"/>
              <a:ext cx="231211" cy="97731"/>
            </a:xfrm>
            <a:custGeom>
              <a:rect b="b" l="l" r="r" t="t"/>
              <a:pathLst>
                <a:path extrusionOk="0" h="7198" w="17029">
                  <a:moveTo>
                    <a:pt x="5595" y="0"/>
                  </a:moveTo>
                  <a:cubicBezTo>
                    <a:pt x="5581" y="0"/>
                    <a:pt x="5570" y="11"/>
                    <a:pt x="5539" y="72"/>
                  </a:cubicBezTo>
                  <a:cubicBezTo>
                    <a:pt x="5521" y="103"/>
                    <a:pt x="5500" y="135"/>
                    <a:pt x="5476" y="166"/>
                  </a:cubicBezTo>
                  <a:cubicBezTo>
                    <a:pt x="5434" y="198"/>
                    <a:pt x="5388" y="226"/>
                    <a:pt x="5339" y="240"/>
                  </a:cubicBezTo>
                  <a:cubicBezTo>
                    <a:pt x="5280" y="264"/>
                    <a:pt x="5210" y="292"/>
                    <a:pt x="5199" y="331"/>
                  </a:cubicBezTo>
                  <a:cubicBezTo>
                    <a:pt x="5178" y="404"/>
                    <a:pt x="5112" y="446"/>
                    <a:pt x="5056" y="485"/>
                  </a:cubicBezTo>
                  <a:cubicBezTo>
                    <a:pt x="4989" y="527"/>
                    <a:pt x="4968" y="548"/>
                    <a:pt x="4975" y="572"/>
                  </a:cubicBezTo>
                  <a:cubicBezTo>
                    <a:pt x="5024" y="768"/>
                    <a:pt x="5101" y="950"/>
                    <a:pt x="5147" y="989"/>
                  </a:cubicBezTo>
                  <a:cubicBezTo>
                    <a:pt x="5269" y="1087"/>
                    <a:pt x="5199" y="1325"/>
                    <a:pt x="5143" y="1402"/>
                  </a:cubicBezTo>
                  <a:cubicBezTo>
                    <a:pt x="5112" y="1444"/>
                    <a:pt x="5045" y="1465"/>
                    <a:pt x="4937" y="1503"/>
                  </a:cubicBezTo>
                  <a:cubicBezTo>
                    <a:pt x="4849" y="1531"/>
                    <a:pt x="4719" y="1577"/>
                    <a:pt x="4691" y="1623"/>
                  </a:cubicBezTo>
                  <a:cubicBezTo>
                    <a:pt x="4674" y="1658"/>
                    <a:pt x="4639" y="1686"/>
                    <a:pt x="4600" y="1696"/>
                  </a:cubicBezTo>
                  <a:cubicBezTo>
                    <a:pt x="4589" y="1699"/>
                    <a:pt x="4577" y="1700"/>
                    <a:pt x="4565" y="1700"/>
                  </a:cubicBezTo>
                  <a:cubicBezTo>
                    <a:pt x="4482" y="1700"/>
                    <a:pt x="4389" y="1641"/>
                    <a:pt x="4285" y="1577"/>
                  </a:cubicBezTo>
                  <a:cubicBezTo>
                    <a:pt x="4261" y="1563"/>
                    <a:pt x="4240" y="1545"/>
                    <a:pt x="4215" y="1531"/>
                  </a:cubicBezTo>
                  <a:cubicBezTo>
                    <a:pt x="4205" y="1528"/>
                    <a:pt x="4194" y="1524"/>
                    <a:pt x="4187" y="1517"/>
                  </a:cubicBezTo>
                  <a:cubicBezTo>
                    <a:pt x="4151" y="1502"/>
                    <a:pt x="4112" y="1492"/>
                    <a:pt x="4070" y="1492"/>
                  </a:cubicBezTo>
                  <a:cubicBezTo>
                    <a:pt x="4063" y="1492"/>
                    <a:pt x="4057" y="1493"/>
                    <a:pt x="4051" y="1493"/>
                  </a:cubicBezTo>
                  <a:cubicBezTo>
                    <a:pt x="3991" y="1496"/>
                    <a:pt x="3935" y="1510"/>
                    <a:pt x="3883" y="1542"/>
                  </a:cubicBezTo>
                  <a:cubicBezTo>
                    <a:pt x="3872" y="1545"/>
                    <a:pt x="3862" y="1552"/>
                    <a:pt x="3851" y="1559"/>
                  </a:cubicBezTo>
                  <a:lnTo>
                    <a:pt x="3844" y="1566"/>
                  </a:lnTo>
                  <a:cubicBezTo>
                    <a:pt x="3824" y="1580"/>
                    <a:pt x="3800" y="1587"/>
                    <a:pt x="3774" y="1587"/>
                  </a:cubicBezTo>
                  <a:cubicBezTo>
                    <a:pt x="3688" y="1587"/>
                    <a:pt x="3576" y="1522"/>
                    <a:pt x="3466" y="1458"/>
                  </a:cubicBezTo>
                  <a:cubicBezTo>
                    <a:pt x="3428" y="1433"/>
                    <a:pt x="3386" y="1412"/>
                    <a:pt x="3344" y="1395"/>
                  </a:cubicBezTo>
                  <a:cubicBezTo>
                    <a:pt x="3267" y="1381"/>
                    <a:pt x="3239" y="1290"/>
                    <a:pt x="3211" y="1192"/>
                  </a:cubicBezTo>
                  <a:cubicBezTo>
                    <a:pt x="3200" y="1157"/>
                    <a:pt x="3186" y="1125"/>
                    <a:pt x="3172" y="1090"/>
                  </a:cubicBezTo>
                  <a:lnTo>
                    <a:pt x="3162" y="1090"/>
                  </a:lnTo>
                  <a:cubicBezTo>
                    <a:pt x="3001" y="1090"/>
                    <a:pt x="2479" y="978"/>
                    <a:pt x="2402" y="961"/>
                  </a:cubicBezTo>
                  <a:cubicBezTo>
                    <a:pt x="2369" y="951"/>
                    <a:pt x="2329" y="947"/>
                    <a:pt x="2289" y="947"/>
                  </a:cubicBezTo>
                  <a:cubicBezTo>
                    <a:pt x="2200" y="947"/>
                    <a:pt x="2108" y="967"/>
                    <a:pt x="2094" y="989"/>
                  </a:cubicBezTo>
                  <a:cubicBezTo>
                    <a:pt x="2066" y="1055"/>
                    <a:pt x="1975" y="1076"/>
                    <a:pt x="1873" y="1097"/>
                  </a:cubicBezTo>
                  <a:cubicBezTo>
                    <a:pt x="1828" y="1108"/>
                    <a:pt x="1730" y="1129"/>
                    <a:pt x="1716" y="1153"/>
                  </a:cubicBezTo>
                  <a:cubicBezTo>
                    <a:pt x="1681" y="1223"/>
                    <a:pt x="1597" y="1265"/>
                    <a:pt x="1509" y="1311"/>
                  </a:cubicBezTo>
                  <a:cubicBezTo>
                    <a:pt x="1450" y="1332"/>
                    <a:pt x="1401" y="1367"/>
                    <a:pt x="1355" y="1409"/>
                  </a:cubicBezTo>
                  <a:cubicBezTo>
                    <a:pt x="1306" y="1465"/>
                    <a:pt x="1229" y="1489"/>
                    <a:pt x="1145" y="1517"/>
                  </a:cubicBezTo>
                  <a:cubicBezTo>
                    <a:pt x="1061" y="1545"/>
                    <a:pt x="970" y="1577"/>
                    <a:pt x="942" y="1633"/>
                  </a:cubicBezTo>
                  <a:cubicBezTo>
                    <a:pt x="876" y="1787"/>
                    <a:pt x="606" y="1864"/>
                    <a:pt x="392" y="1896"/>
                  </a:cubicBezTo>
                  <a:cubicBezTo>
                    <a:pt x="294" y="1910"/>
                    <a:pt x="200" y="1934"/>
                    <a:pt x="109" y="1973"/>
                  </a:cubicBezTo>
                  <a:lnTo>
                    <a:pt x="105" y="1976"/>
                  </a:lnTo>
                  <a:lnTo>
                    <a:pt x="98" y="1976"/>
                  </a:lnTo>
                  <a:lnTo>
                    <a:pt x="95" y="1980"/>
                  </a:lnTo>
                  <a:lnTo>
                    <a:pt x="91" y="1980"/>
                  </a:lnTo>
                  <a:lnTo>
                    <a:pt x="84" y="1983"/>
                  </a:lnTo>
                  <a:lnTo>
                    <a:pt x="77" y="1987"/>
                  </a:lnTo>
                  <a:lnTo>
                    <a:pt x="74" y="1990"/>
                  </a:lnTo>
                  <a:cubicBezTo>
                    <a:pt x="74" y="1997"/>
                    <a:pt x="70" y="2004"/>
                    <a:pt x="70" y="2008"/>
                  </a:cubicBezTo>
                  <a:cubicBezTo>
                    <a:pt x="67" y="2015"/>
                    <a:pt x="63" y="2022"/>
                    <a:pt x="60" y="2025"/>
                  </a:cubicBezTo>
                  <a:cubicBezTo>
                    <a:pt x="56" y="2029"/>
                    <a:pt x="53" y="2032"/>
                    <a:pt x="49" y="2036"/>
                  </a:cubicBezTo>
                  <a:lnTo>
                    <a:pt x="46" y="2039"/>
                  </a:lnTo>
                  <a:lnTo>
                    <a:pt x="39" y="2046"/>
                  </a:lnTo>
                  <a:lnTo>
                    <a:pt x="32" y="2050"/>
                  </a:lnTo>
                  <a:cubicBezTo>
                    <a:pt x="21" y="2060"/>
                    <a:pt x="11" y="2064"/>
                    <a:pt x="0" y="2067"/>
                  </a:cubicBezTo>
                  <a:lnTo>
                    <a:pt x="4" y="2085"/>
                  </a:lnTo>
                  <a:cubicBezTo>
                    <a:pt x="4" y="2092"/>
                    <a:pt x="7" y="2102"/>
                    <a:pt x="7" y="2109"/>
                  </a:cubicBezTo>
                  <a:cubicBezTo>
                    <a:pt x="11" y="2116"/>
                    <a:pt x="11" y="2120"/>
                    <a:pt x="11" y="2127"/>
                  </a:cubicBezTo>
                  <a:cubicBezTo>
                    <a:pt x="14" y="2134"/>
                    <a:pt x="14" y="2141"/>
                    <a:pt x="18" y="2148"/>
                  </a:cubicBezTo>
                  <a:lnTo>
                    <a:pt x="21" y="2165"/>
                  </a:lnTo>
                  <a:cubicBezTo>
                    <a:pt x="21" y="2172"/>
                    <a:pt x="25" y="2176"/>
                    <a:pt x="28" y="2183"/>
                  </a:cubicBezTo>
                  <a:lnTo>
                    <a:pt x="32" y="2197"/>
                  </a:lnTo>
                  <a:lnTo>
                    <a:pt x="39" y="2214"/>
                  </a:lnTo>
                  <a:lnTo>
                    <a:pt x="46" y="2228"/>
                  </a:lnTo>
                  <a:lnTo>
                    <a:pt x="49" y="2242"/>
                  </a:lnTo>
                  <a:lnTo>
                    <a:pt x="56" y="2256"/>
                  </a:lnTo>
                  <a:lnTo>
                    <a:pt x="63" y="2270"/>
                  </a:lnTo>
                  <a:lnTo>
                    <a:pt x="70" y="2281"/>
                  </a:lnTo>
                  <a:lnTo>
                    <a:pt x="77" y="2291"/>
                  </a:lnTo>
                  <a:lnTo>
                    <a:pt x="84" y="2302"/>
                  </a:lnTo>
                  <a:lnTo>
                    <a:pt x="91" y="2312"/>
                  </a:lnTo>
                  <a:lnTo>
                    <a:pt x="98" y="2323"/>
                  </a:lnTo>
                  <a:lnTo>
                    <a:pt x="109" y="2330"/>
                  </a:lnTo>
                  <a:lnTo>
                    <a:pt x="116" y="2340"/>
                  </a:lnTo>
                  <a:lnTo>
                    <a:pt x="123" y="2347"/>
                  </a:lnTo>
                  <a:lnTo>
                    <a:pt x="133" y="2358"/>
                  </a:lnTo>
                  <a:lnTo>
                    <a:pt x="140" y="2365"/>
                  </a:lnTo>
                  <a:lnTo>
                    <a:pt x="151" y="2372"/>
                  </a:lnTo>
                  <a:lnTo>
                    <a:pt x="158" y="2379"/>
                  </a:lnTo>
                  <a:lnTo>
                    <a:pt x="168" y="2386"/>
                  </a:lnTo>
                  <a:lnTo>
                    <a:pt x="175" y="2393"/>
                  </a:lnTo>
                  <a:lnTo>
                    <a:pt x="193" y="2403"/>
                  </a:lnTo>
                  <a:lnTo>
                    <a:pt x="196" y="2407"/>
                  </a:lnTo>
                  <a:lnTo>
                    <a:pt x="214" y="2417"/>
                  </a:lnTo>
                  <a:lnTo>
                    <a:pt x="235" y="2431"/>
                  </a:lnTo>
                  <a:cubicBezTo>
                    <a:pt x="256" y="2445"/>
                    <a:pt x="284" y="2463"/>
                    <a:pt x="308" y="2480"/>
                  </a:cubicBezTo>
                  <a:cubicBezTo>
                    <a:pt x="326" y="2494"/>
                    <a:pt x="347" y="2508"/>
                    <a:pt x="364" y="2526"/>
                  </a:cubicBezTo>
                  <a:cubicBezTo>
                    <a:pt x="504" y="2645"/>
                    <a:pt x="623" y="2739"/>
                    <a:pt x="760" y="2771"/>
                  </a:cubicBezTo>
                  <a:cubicBezTo>
                    <a:pt x="778" y="2774"/>
                    <a:pt x="799" y="2774"/>
                    <a:pt x="820" y="2778"/>
                  </a:cubicBezTo>
                  <a:cubicBezTo>
                    <a:pt x="1016" y="2792"/>
                    <a:pt x="1320" y="3012"/>
                    <a:pt x="1348" y="3215"/>
                  </a:cubicBezTo>
                  <a:cubicBezTo>
                    <a:pt x="1352" y="3222"/>
                    <a:pt x="1352" y="3233"/>
                    <a:pt x="1355" y="3240"/>
                  </a:cubicBezTo>
                  <a:cubicBezTo>
                    <a:pt x="1387" y="3362"/>
                    <a:pt x="1523" y="3513"/>
                    <a:pt x="1618" y="3586"/>
                  </a:cubicBezTo>
                  <a:cubicBezTo>
                    <a:pt x="1628" y="3597"/>
                    <a:pt x="1639" y="3607"/>
                    <a:pt x="1646" y="3618"/>
                  </a:cubicBezTo>
                  <a:cubicBezTo>
                    <a:pt x="1670" y="3653"/>
                    <a:pt x="1681" y="3699"/>
                    <a:pt x="1681" y="3741"/>
                  </a:cubicBezTo>
                  <a:cubicBezTo>
                    <a:pt x="1674" y="3814"/>
                    <a:pt x="1663" y="3884"/>
                    <a:pt x="1646" y="3954"/>
                  </a:cubicBezTo>
                  <a:cubicBezTo>
                    <a:pt x="1625" y="4031"/>
                    <a:pt x="1614" y="4108"/>
                    <a:pt x="1607" y="4189"/>
                  </a:cubicBezTo>
                  <a:cubicBezTo>
                    <a:pt x="1604" y="4276"/>
                    <a:pt x="1569" y="4360"/>
                    <a:pt x="1506" y="4427"/>
                  </a:cubicBezTo>
                  <a:cubicBezTo>
                    <a:pt x="1453" y="4493"/>
                    <a:pt x="1429" y="4525"/>
                    <a:pt x="1474" y="4602"/>
                  </a:cubicBezTo>
                  <a:cubicBezTo>
                    <a:pt x="1572" y="4756"/>
                    <a:pt x="2349" y="4871"/>
                    <a:pt x="2650" y="4871"/>
                  </a:cubicBezTo>
                  <a:cubicBezTo>
                    <a:pt x="2843" y="4871"/>
                    <a:pt x="2952" y="4990"/>
                    <a:pt x="3025" y="5067"/>
                  </a:cubicBezTo>
                  <a:cubicBezTo>
                    <a:pt x="3039" y="5088"/>
                    <a:pt x="3057" y="5102"/>
                    <a:pt x="3074" y="5120"/>
                  </a:cubicBezTo>
                  <a:cubicBezTo>
                    <a:pt x="3148" y="5134"/>
                    <a:pt x="3214" y="5176"/>
                    <a:pt x="3256" y="5235"/>
                  </a:cubicBezTo>
                  <a:lnTo>
                    <a:pt x="3277" y="5256"/>
                  </a:lnTo>
                  <a:cubicBezTo>
                    <a:pt x="3319" y="5309"/>
                    <a:pt x="3358" y="5351"/>
                    <a:pt x="3428" y="5365"/>
                  </a:cubicBezTo>
                  <a:cubicBezTo>
                    <a:pt x="3501" y="5379"/>
                    <a:pt x="3571" y="5407"/>
                    <a:pt x="3638" y="5449"/>
                  </a:cubicBezTo>
                  <a:cubicBezTo>
                    <a:pt x="3767" y="5533"/>
                    <a:pt x="3855" y="5673"/>
                    <a:pt x="3900" y="5876"/>
                  </a:cubicBezTo>
                  <a:cubicBezTo>
                    <a:pt x="3925" y="5985"/>
                    <a:pt x="3970" y="6086"/>
                    <a:pt x="4040" y="6174"/>
                  </a:cubicBezTo>
                  <a:cubicBezTo>
                    <a:pt x="4061" y="6198"/>
                    <a:pt x="4079" y="6223"/>
                    <a:pt x="4096" y="6244"/>
                  </a:cubicBezTo>
                  <a:cubicBezTo>
                    <a:pt x="4152" y="6300"/>
                    <a:pt x="4191" y="6366"/>
                    <a:pt x="4215" y="6436"/>
                  </a:cubicBezTo>
                  <a:cubicBezTo>
                    <a:pt x="4221" y="6456"/>
                    <a:pt x="4289" y="6461"/>
                    <a:pt x="4363" y="6461"/>
                  </a:cubicBezTo>
                  <a:cubicBezTo>
                    <a:pt x="4418" y="6461"/>
                    <a:pt x="4476" y="6459"/>
                    <a:pt x="4516" y="6457"/>
                  </a:cubicBezTo>
                  <a:cubicBezTo>
                    <a:pt x="4574" y="6452"/>
                    <a:pt x="4633" y="6449"/>
                    <a:pt x="4691" y="6449"/>
                  </a:cubicBezTo>
                  <a:cubicBezTo>
                    <a:pt x="4750" y="6449"/>
                    <a:pt x="4809" y="6452"/>
                    <a:pt x="4867" y="6457"/>
                  </a:cubicBezTo>
                  <a:cubicBezTo>
                    <a:pt x="5003" y="6475"/>
                    <a:pt x="5273" y="6475"/>
                    <a:pt x="5535" y="6475"/>
                  </a:cubicBezTo>
                  <a:cubicBezTo>
                    <a:pt x="5805" y="6475"/>
                    <a:pt x="6060" y="6475"/>
                    <a:pt x="6172" y="6492"/>
                  </a:cubicBezTo>
                  <a:cubicBezTo>
                    <a:pt x="6221" y="6499"/>
                    <a:pt x="6291" y="6506"/>
                    <a:pt x="6372" y="6510"/>
                  </a:cubicBezTo>
                  <a:lnTo>
                    <a:pt x="6466" y="6517"/>
                  </a:lnTo>
                  <a:cubicBezTo>
                    <a:pt x="6701" y="6534"/>
                    <a:pt x="6988" y="6566"/>
                    <a:pt x="7188" y="6716"/>
                  </a:cubicBezTo>
                  <a:cubicBezTo>
                    <a:pt x="7266" y="6780"/>
                    <a:pt x="7364" y="6815"/>
                    <a:pt x="7465" y="6815"/>
                  </a:cubicBezTo>
                  <a:cubicBezTo>
                    <a:pt x="7486" y="6815"/>
                    <a:pt x="7506" y="6814"/>
                    <a:pt x="7527" y="6811"/>
                  </a:cubicBezTo>
                  <a:cubicBezTo>
                    <a:pt x="7549" y="6807"/>
                    <a:pt x="7571" y="6806"/>
                    <a:pt x="7593" y="6806"/>
                  </a:cubicBezTo>
                  <a:cubicBezTo>
                    <a:pt x="7658" y="6806"/>
                    <a:pt x="7721" y="6821"/>
                    <a:pt x="7779" y="6853"/>
                  </a:cubicBezTo>
                  <a:cubicBezTo>
                    <a:pt x="7923" y="6939"/>
                    <a:pt x="8028" y="6994"/>
                    <a:pt x="8187" y="6994"/>
                  </a:cubicBezTo>
                  <a:cubicBezTo>
                    <a:pt x="8222" y="6994"/>
                    <a:pt x="8260" y="6992"/>
                    <a:pt x="8301" y="6986"/>
                  </a:cubicBezTo>
                  <a:cubicBezTo>
                    <a:pt x="8322" y="6982"/>
                    <a:pt x="8343" y="6979"/>
                    <a:pt x="8360" y="6979"/>
                  </a:cubicBezTo>
                  <a:cubicBezTo>
                    <a:pt x="8374" y="6979"/>
                    <a:pt x="8388" y="6982"/>
                    <a:pt x="8402" y="6982"/>
                  </a:cubicBezTo>
                  <a:lnTo>
                    <a:pt x="8413" y="6982"/>
                  </a:lnTo>
                  <a:cubicBezTo>
                    <a:pt x="8423" y="6986"/>
                    <a:pt x="8434" y="6986"/>
                    <a:pt x="8444" y="6989"/>
                  </a:cubicBezTo>
                  <a:lnTo>
                    <a:pt x="8455" y="6993"/>
                  </a:lnTo>
                  <a:cubicBezTo>
                    <a:pt x="8465" y="6996"/>
                    <a:pt x="8476" y="7000"/>
                    <a:pt x="8483" y="7003"/>
                  </a:cubicBezTo>
                  <a:lnTo>
                    <a:pt x="8493" y="7007"/>
                  </a:lnTo>
                  <a:cubicBezTo>
                    <a:pt x="8500" y="7010"/>
                    <a:pt x="8507" y="7017"/>
                    <a:pt x="8518" y="7021"/>
                  </a:cubicBezTo>
                  <a:lnTo>
                    <a:pt x="8525" y="7024"/>
                  </a:lnTo>
                  <a:lnTo>
                    <a:pt x="8546" y="7038"/>
                  </a:lnTo>
                  <a:lnTo>
                    <a:pt x="8549" y="7045"/>
                  </a:lnTo>
                  <a:lnTo>
                    <a:pt x="8570" y="7063"/>
                  </a:lnTo>
                  <a:lnTo>
                    <a:pt x="8577" y="7066"/>
                  </a:lnTo>
                  <a:lnTo>
                    <a:pt x="8598" y="7087"/>
                  </a:lnTo>
                  <a:lnTo>
                    <a:pt x="8602" y="7091"/>
                  </a:lnTo>
                  <a:lnTo>
                    <a:pt x="8619" y="7108"/>
                  </a:lnTo>
                  <a:cubicBezTo>
                    <a:pt x="8651" y="7150"/>
                    <a:pt x="8693" y="7182"/>
                    <a:pt x="8742" y="7196"/>
                  </a:cubicBezTo>
                  <a:cubicBezTo>
                    <a:pt x="8748" y="7197"/>
                    <a:pt x="8754" y="7198"/>
                    <a:pt x="8761" y="7198"/>
                  </a:cubicBezTo>
                  <a:cubicBezTo>
                    <a:pt x="8843" y="7198"/>
                    <a:pt x="8985" y="7104"/>
                    <a:pt x="9134" y="7007"/>
                  </a:cubicBezTo>
                  <a:cubicBezTo>
                    <a:pt x="9299" y="6895"/>
                    <a:pt x="9474" y="6797"/>
                    <a:pt x="9656" y="6709"/>
                  </a:cubicBezTo>
                  <a:cubicBezTo>
                    <a:pt x="9705" y="6685"/>
                    <a:pt x="9757" y="6664"/>
                    <a:pt x="9810" y="6650"/>
                  </a:cubicBezTo>
                  <a:cubicBezTo>
                    <a:pt x="9944" y="6610"/>
                    <a:pt x="10082" y="6589"/>
                    <a:pt x="10222" y="6589"/>
                  </a:cubicBezTo>
                  <a:cubicBezTo>
                    <a:pt x="10242" y="6589"/>
                    <a:pt x="10262" y="6589"/>
                    <a:pt x="10282" y="6590"/>
                  </a:cubicBezTo>
                  <a:cubicBezTo>
                    <a:pt x="10377" y="6590"/>
                    <a:pt x="10471" y="6597"/>
                    <a:pt x="10566" y="6611"/>
                  </a:cubicBezTo>
                  <a:cubicBezTo>
                    <a:pt x="10653" y="6622"/>
                    <a:pt x="10737" y="6636"/>
                    <a:pt x="10804" y="6646"/>
                  </a:cubicBezTo>
                  <a:lnTo>
                    <a:pt x="10856" y="6657"/>
                  </a:lnTo>
                  <a:lnTo>
                    <a:pt x="10923" y="6667"/>
                  </a:lnTo>
                  <a:cubicBezTo>
                    <a:pt x="10945" y="6670"/>
                    <a:pt x="10968" y="6672"/>
                    <a:pt x="10994" y="6672"/>
                  </a:cubicBezTo>
                  <a:cubicBezTo>
                    <a:pt x="11224" y="6672"/>
                    <a:pt x="11605" y="6545"/>
                    <a:pt x="11851" y="6265"/>
                  </a:cubicBezTo>
                  <a:cubicBezTo>
                    <a:pt x="11970" y="6142"/>
                    <a:pt x="12113" y="6048"/>
                    <a:pt x="12271" y="5985"/>
                  </a:cubicBezTo>
                  <a:cubicBezTo>
                    <a:pt x="12418" y="5922"/>
                    <a:pt x="12491" y="5883"/>
                    <a:pt x="12505" y="5771"/>
                  </a:cubicBezTo>
                  <a:cubicBezTo>
                    <a:pt x="12519" y="5662"/>
                    <a:pt x="12470" y="5589"/>
                    <a:pt x="12418" y="5508"/>
                  </a:cubicBezTo>
                  <a:cubicBezTo>
                    <a:pt x="12351" y="5403"/>
                    <a:pt x="12278" y="5284"/>
                    <a:pt x="12372" y="5116"/>
                  </a:cubicBezTo>
                  <a:cubicBezTo>
                    <a:pt x="12463" y="4954"/>
                    <a:pt x="12605" y="4889"/>
                    <a:pt x="12747" y="4889"/>
                  </a:cubicBezTo>
                  <a:cubicBezTo>
                    <a:pt x="12829" y="4889"/>
                    <a:pt x="12912" y="4911"/>
                    <a:pt x="12985" y="4948"/>
                  </a:cubicBezTo>
                  <a:cubicBezTo>
                    <a:pt x="13098" y="5000"/>
                    <a:pt x="13218" y="5026"/>
                    <a:pt x="13337" y="5026"/>
                  </a:cubicBezTo>
                  <a:cubicBezTo>
                    <a:pt x="13500" y="5026"/>
                    <a:pt x="13661" y="4978"/>
                    <a:pt x="13801" y="4885"/>
                  </a:cubicBezTo>
                  <a:cubicBezTo>
                    <a:pt x="14105" y="4672"/>
                    <a:pt x="14266" y="4658"/>
                    <a:pt x="14490" y="4640"/>
                  </a:cubicBezTo>
                  <a:cubicBezTo>
                    <a:pt x="14536" y="4637"/>
                    <a:pt x="14585" y="4633"/>
                    <a:pt x="14641" y="4626"/>
                  </a:cubicBezTo>
                  <a:cubicBezTo>
                    <a:pt x="14816" y="4605"/>
                    <a:pt x="14858" y="4535"/>
                    <a:pt x="14928" y="4413"/>
                  </a:cubicBezTo>
                  <a:cubicBezTo>
                    <a:pt x="14973" y="4332"/>
                    <a:pt x="15029" y="4255"/>
                    <a:pt x="15096" y="4185"/>
                  </a:cubicBezTo>
                  <a:cubicBezTo>
                    <a:pt x="15282" y="3993"/>
                    <a:pt x="15541" y="3884"/>
                    <a:pt x="15810" y="3884"/>
                  </a:cubicBezTo>
                  <a:cubicBezTo>
                    <a:pt x="15905" y="3877"/>
                    <a:pt x="15996" y="3853"/>
                    <a:pt x="16080" y="3814"/>
                  </a:cubicBezTo>
                  <a:cubicBezTo>
                    <a:pt x="16194" y="3773"/>
                    <a:pt x="16309" y="3729"/>
                    <a:pt x="16420" y="3729"/>
                  </a:cubicBezTo>
                  <a:cubicBezTo>
                    <a:pt x="16459" y="3729"/>
                    <a:pt x="16497" y="3735"/>
                    <a:pt x="16535" y="3748"/>
                  </a:cubicBezTo>
                  <a:cubicBezTo>
                    <a:pt x="16633" y="3780"/>
                    <a:pt x="16747" y="3802"/>
                    <a:pt x="16841" y="3802"/>
                  </a:cubicBezTo>
                  <a:cubicBezTo>
                    <a:pt x="16897" y="3802"/>
                    <a:pt x="16946" y="3794"/>
                    <a:pt x="16979" y="3776"/>
                  </a:cubicBezTo>
                  <a:cubicBezTo>
                    <a:pt x="16997" y="3765"/>
                    <a:pt x="17011" y="3748"/>
                    <a:pt x="17014" y="3727"/>
                  </a:cubicBezTo>
                  <a:cubicBezTo>
                    <a:pt x="17028" y="3653"/>
                    <a:pt x="16769" y="3436"/>
                    <a:pt x="16629" y="3317"/>
                  </a:cubicBezTo>
                  <a:cubicBezTo>
                    <a:pt x="16517" y="3233"/>
                    <a:pt x="16416" y="3142"/>
                    <a:pt x="16325" y="3040"/>
                  </a:cubicBezTo>
                  <a:cubicBezTo>
                    <a:pt x="16304" y="3019"/>
                    <a:pt x="16283" y="2998"/>
                    <a:pt x="16258" y="2984"/>
                  </a:cubicBezTo>
                  <a:lnTo>
                    <a:pt x="16248" y="2977"/>
                  </a:lnTo>
                  <a:lnTo>
                    <a:pt x="16241" y="2974"/>
                  </a:lnTo>
                  <a:cubicBezTo>
                    <a:pt x="16234" y="2970"/>
                    <a:pt x="16227" y="2967"/>
                    <a:pt x="16220" y="2963"/>
                  </a:cubicBezTo>
                  <a:cubicBezTo>
                    <a:pt x="16213" y="2960"/>
                    <a:pt x="16202" y="2956"/>
                    <a:pt x="16192" y="2956"/>
                  </a:cubicBezTo>
                  <a:cubicBezTo>
                    <a:pt x="16185" y="2953"/>
                    <a:pt x="16174" y="2949"/>
                    <a:pt x="16164" y="2949"/>
                  </a:cubicBezTo>
                  <a:cubicBezTo>
                    <a:pt x="16153" y="2948"/>
                    <a:pt x="16143" y="2947"/>
                    <a:pt x="16132" y="2947"/>
                  </a:cubicBezTo>
                  <a:cubicBezTo>
                    <a:pt x="16122" y="2947"/>
                    <a:pt x="16111" y="2948"/>
                    <a:pt x="16101" y="2949"/>
                  </a:cubicBezTo>
                  <a:cubicBezTo>
                    <a:pt x="16017" y="2963"/>
                    <a:pt x="15947" y="3016"/>
                    <a:pt x="15908" y="3093"/>
                  </a:cubicBezTo>
                  <a:cubicBezTo>
                    <a:pt x="15894" y="3135"/>
                    <a:pt x="15863" y="3170"/>
                    <a:pt x="15821" y="3187"/>
                  </a:cubicBezTo>
                  <a:cubicBezTo>
                    <a:pt x="15805" y="3194"/>
                    <a:pt x="15789" y="3197"/>
                    <a:pt x="15773" y="3197"/>
                  </a:cubicBezTo>
                  <a:cubicBezTo>
                    <a:pt x="15727" y="3197"/>
                    <a:pt x="15679" y="3175"/>
                    <a:pt x="15625" y="3149"/>
                  </a:cubicBezTo>
                  <a:cubicBezTo>
                    <a:pt x="15534" y="3096"/>
                    <a:pt x="15429" y="3068"/>
                    <a:pt x="15320" y="3065"/>
                  </a:cubicBezTo>
                  <a:cubicBezTo>
                    <a:pt x="15236" y="3065"/>
                    <a:pt x="15155" y="3079"/>
                    <a:pt x="15078" y="3103"/>
                  </a:cubicBezTo>
                  <a:cubicBezTo>
                    <a:pt x="15027" y="3120"/>
                    <a:pt x="14982" y="3132"/>
                    <a:pt x="14939" y="3132"/>
                  </a:cubicBezTo>
                  <a:cubicBezTo>
                    <a:pt x="14869" y="3132"/>
                    <a:pt x="14801" y="3101"/>
                    <a:pt x="14711" y="3009"/>
                  </a:cubicBezTo>
                  <a:cubicBezTo>
                    <a:pt x="14627" y="2928"/>
                    <a:pt x="14599" y="2848"/>
                    <a:pt x="14616" y="2774"/>
                  </a:cubicBezTo>
                  <a:cubicBezTo>
                    <a:pt x="14641" y="2708"/>
                    <a:pt x="14697" y="2655"/>
                    <a:pt x="14767" y="2631"/>
                  </a:cubicBezTo>
                  <a:lnTo>
                    <a:pt x="14798" y="2379"/>
                  </a:lnTo>
                  <a:lnTo>
                    <a:pt x="15204" y="1563"/>
                  </a:lnTo>
                  <a:cubicBezTo>
                    <a:pt x="15138" y="1544"/>
                    <a:pt x="15068" y="1535"/>
                    <a:pt x="15012" y="1535"/>
                  </a:cubicBezTo>
                  <a:cubicBezTo>
                    <a:pt x="14976" y="1535"/>
                    <a:pt x="14945" y="1539"/>
                    <a:pt x="14924" y="1545"/>
                  </a:cubicBezTo>
                  <a:cubicBezTo>
                    <a:pt x="14914" y="1552"/>
                    <a:pt x="14903" y="1552"/>
                    <a:pt x="14893" y="1556"/>
                  </a:cubicBezTo>
                  <a:cubicBezTo>
                    <a:pt x="14845" y="1568"/>
                    <a:pt x="14797" y="1573"/>
                    <a:pt x="14750" y="1573"/>
                  </a:cubicBezTo>
                  <a:cubicBezTo>
                    <a:pt x="14729" y="1573"/>
                    <a:pt x="14707" y="1572"/>
                    <a:pt x="14686" y="1570"/>
                  </a:cubicBezTo>
                  <a:cubicBezTo>
                    <a:pt x="14613" y="1566"/>
                    <a:pt x="14539" y="1549"/>
                    <a:pt x="14473" y="1517"/>
                  </a:cubicBezTo>
                  <a:cubicBezTo>
                    <a:pt x="14438" y="1500"/>
                    <a:pt x="14406" y="1475"/>
                    <a:pt x="14385" y="1440"/>
                  </a:cubicBezTo>
                  <a:cubicBezTo>
                    <a:pt x="14382" y="1433"/>
                    <a:pt x="14375" y="1423"/>
                    <a:pt x="14371" y="1409"/>
                  </a:cubicBezTo>
                  <a:cubicBezTo>
                    <a:pt x="14342" y="1376"/>
                    <a:pt x="14212" y="1356"/>
                    <a:pt x="14081" y="1356"/>
                  </a:cubicBezTo>
                  <a:cubicBezTo>
                    <a:pt x="13962" y="1356"/>
                    <a:pt x="13842" y="1372"/>
                    <a:pt x="13794" y="1409"/>
                  </a:cubicBezTo>
                  <a:cubicBezTo>
                    <a:pt x="13734" y="1451"/>
                    <a:pt x="13668" y="1489"/>
                    <a:pt x="13598" y="1517"/>
                  </a:cubicBezTo>
                  <a:cubicBezTo>
                    <a:pt x="13524" y="1556"/>
                    <a:pt x="13388" y="1623"/>
                    <a:pt x="13384" y="1658"/>
                  </a:cubicBezTo>
                  <a:cubicBezTo>
                    <a:pt x="13374" y="1710"/>
                    <a:pt x="13339" y="1756"/>
                    <a:pt x="13286" y="1770"/>
                  </a:cubicBezTo>
                  <a:cubicBezTo>
                    <a:pt x="13227" y="1794"/>
                    <a:pt x="13167" y="1808"/>
                    <a:pt x="13107" y="1815"/>
                  </a:cubicBezTo>
                  <a:cubicBezTo>
                    <a:pt x="13041" y="1819"/>
                    <a:pt x="12978" y="1836"/>
                    <a:pt x="12918" y="1864"/>
                  </a:cubicBezTo>
                  <a:cubicBezTo>
                    <a:pt x="12855" y="1910"/>
                    <a:pt x="12712" y="1938"/>
                    <a:pt x="12498" y="1973"/>
                  </a:cubicBezTo>
                  <a:cubicBezTo>
                    <a:pt x="12407" y="1983"/>
                    <a:pt x="12313" y="2001"/>
                    <a:pt x="12225" y="2029"/>
                  </a:cubicBezTo>
                  <a:cubicBezTo>
                    <a:pt x="12208" y="2050"/>
                    <a:pt x="12183" y="2067"/>
                    <a:pt x="12155" y="2074"/>
                  </a:cubicBezTo>
                  <a:cubicBezTo>
                    <a:pt x="12095" y="2095"/>
                    <a:pt x="11951" y="2111"/>
                    <a:pt x="11803" y="2111"/>
                  </a:cubicBezTo>
                  <a:cubicBezTo>
                    <a:pt x="11635" y="2111"/>
                    <a:pt x="11462" y="2091"/>
                    <a:pt x="11399" y="2039"/>
                  </a:cubicBezTo>
                  <a:cubicBezTo>
                    <a:pt x="11371" y="2018"/>
                    <a:pt x="11231" y="2015"/>
                    <a:pt x="11137" y="2011"/>
                  </a:cubicBezTo>
                  <a:cubicBezTo>
                    <a:pt x="10933" y="2004"/>
                    <a:pt x="10744" y="1997"/>
                    <a:pt x="10688" y="1889"/>
                  </a:cubicBezTo>
                  <a:cubicBezTo>
                    <a:pt x="10653" y="1840"/>
                    <a:pt x="10608" y="1798"/>
                    <a:pt x="10555" y="1766"/>
                  </a:cubicBezTo>
                  <a:cubicBezTo>
                    <a:pt x="10475" y="1710"/>
                    <a:pt x="10394" y="1651"/>
                    <a:pt x="10391" y="1559"/>
                  </a:cubicBezTo>
                  <a:cubicBezTo>
                    <a:pt x="10338" y="1535"/>
                    <a:pt x="10282" y="1514"/>
                    <a:pt x="10226" y="1503"/>
                  </a:cubicBezTo>
                  <a:lnTo>
                    <a:pt x="10209" y="1500"/>
                  </a:lnTo>
                  <a:cubicBezTo>
                    <a:pt x="10086" y="1468"/>
                    <a:pt x="9981" y="1444"/>
                    <a:pt x="9946" y="1370"/>
                  </a:cubicBezTo>
                  <a:cubicBezTo>
                    <a:pt x="9928" y="1334"/>
                    <a:pt x="9737" y="1283"/>
                    <a:pt x="9648" y="1283"/>
                  </a:cubicBezTo>
                  <a:cubicBezTo>
                    <a:pt x="9635" y="1283"/>
                    <a:pt x="9625" y="1284"/>
                    <a:pt x="9617" y="1286"/>
                  </a:cubicBezTo>
                  <a:lnTo>
                    <a:pt x="9610" y="1290"/>
                  </a:lnTo>
                  <a:cubicBezTo>
                    <a:pt x="9597" y="1296"/>
                    <a:pt x="9581" y="1299"/>
                    <a:pt x="9561" y="1299"/>
                  </a:cubicBezTo>
                  <a:cubicBezTo>
                    <a:pt x="9507" y="1299"/>
                    <a:pt x="9423" y="1278"/>
                    <a:pt x="9278" y="1237"/>
                  </a:cubicBezTo>
                  <a:lnTo>
                    <a:pt x="9236" y="1223"/>
                  </a:lnTo>
                  <a:cubicBezTo>
                    <a:pt x="9190" y="1209"/>
                    <a:pt x="9148" y="1199"/>
                    <a:pt x="9117" y="1188"/>
                  </a:cubicBezTo>
                  <a:cubicBezTo>
                    <a:pt x="9099" y="1185"/>
                    <a:pt x="9085" y="1181"/>
                    <a:pt x="9075" y="1181"/>
                  </a:cubicBezTo>
                  <a:lnTo>
                    <a:pt x="9068" y="1181"/>
                  </a:lnTo>
                  <a:cubicBezTo>
                    <a:pt x="8976" y="1185"/>
                    <a:pt x="8885" y="1195"/>
                    <a:pt x="8798" y="1216"/>
                  </a:cubicBezTo>
                  <a:cubicBezTo>
                    <a:pt x="8731" y="1227"/>
                    <a:pt x="8668" y="1237"/>
                    <a:pt x="8623" y="1244"/>
                  </a:cubicBezTo>
                  <a:lnTo>
                    <a:pt x="8581" y="1244"/>
                  </a:lnTo>
                  <a:cubicBezTo>
                    <a:pt x="8553" y="1244"/>
                    <a:pt x="8479" y="1293"/>
                    <a:pt x="8423" y="1328"/>
                  </a:cubicBezTo>
                  <a:cubicBezTo>
                    <a:pt x="8350" y="1377"/>
                    <a:pt x="8273" y="1430"/>
                    <a:pt x="8203" y="1440"/>
                  </a:cubicBezTo>
                  <a:cubicBezTo>
                    <a:pt x="8198" y="1441"/>
                    <a:pt x="8193" y="1441"/>
                    <a:pt x="8188" y="1441"/>
                  </a:cubicBezTo>
                  <a:cubicBezTo>
                    <a:pt x="8118" y="1441"/>
                    <a:pt x="8020" y="1399"/>
                    <a:pt x="7916" y="1353"/>
                  </a:cubicBezTo>
                  <a:lnTo>
                    <a:pt x="7870" y="1332"/>
                  </a:lnTo>
                  <a:lnTo>
                    <a:pt x="7853" y="1325"/>
                  </a:lnTo>
                  <a:lnTo>
                    <a:pt x="7842" y="1321"/>
                  </a:lnTo>
                  <a:lnTo>
                    <a:pt x="7821" y="1311"/>
                  </a:lnTo>
                  <a:lnTo>
                    <a:pt x="7818" y="1311"/>
                  </a:lnTo>
                  <a:lnTo>
                    <a:pt x="7800" y="1307"/>
                  </a:lnTo>
                  <a:lnTo>
                    <a:pt x="7793" y="1304"/>
                  </a:lnTo>
                  <a:lnTo>
                    <a:pt x="7783" y="1300"/>
                  </a:lnTo>
                  <a:lnTo>
                    <a:pt x="7772" y="1297"/>
                  </a:lnTo>
                  <a:lnTo>
                    <a:pt x="7765" y="1297"/>
                  </a:lnTo>
                  <a:lnTo>
                    <a:pt x="7755" y="1293"/>
                  </a:lnTo>
                  <a:lnTo>
                    <a:pt x="7741" y="1293"/>
                  </a:lnTo>
                  <a:cubicBezTo>
                    <a:pt x="7729" y="1300"/>
                    <a:pt x="7713" y="1308"/>
                    <a:pt x="7689" y="1308"/>
                  </a:cubicBezTo>
                  <a:cubicBezTo>
                    <a:pt x="7663" y="1308"/>
                    <a:pt x="7628" y="1298"/>
                    <a:pt x="7580" y="1269"/>
                  </a:cubicBezTo>
                  <a:cubicBezTo>
                    <a:pt x="7475" y="1206"/>
                    <a:pt x="7366" y="1073"/>
                    <a:pt x="7317" y="1017"/>
                  </a:cubicBezTo>
                  <a:cubicBezTo>
                    <a:pt x="7258" y="947"/>
                    <a:pt x="7261" y="835"/>
                    <a:pt x="7265" y="723"/>
                  </a:cubicBezTo>
                  <a:cubicBezTo>
                    <a:pt x="7265" y="656"/>
                    <a:pt x="7268" y="572"/>
                    <a:pt x="7251" y="544"/>
                  </a:cubicBezTo>
                  <a:cubicBezTo>
                    <a:pt x="7230" y="513"/>
                    <a:pt x="7076" y="481"/>
                    <a:pt x="6992" y="467"/>
                  </a:cubicBezTo>
                  <a:lnTo>
                    <a:pt x="6953" y="460"/>
                  </a:lnTo>
                  <a:cubicBezTo>
                    <a:pt x="6879" y="453"/>
                    <a:pt x="6806" y="432"/>
                    <a:pt x="6736" y="401"/>
                  </a:cubicBezTo>
                  <a:cubicBezTo>
                    <a:pt x="6673" y="362"/>
                    <a:pt x="6470" y="250"/>
                    <a:pt x="6365" y="250"/>
                  </a:cubicBezTo>
                  <a:cubicBezTo>
                    <a:pt x="6277" y="250"/>
                    <a:pt x="6053" y="222"/>
                    <a:pt x="5980" y="149"/>
                  </a:cubicBezTo>
                  <a:cubicBezTo>
                    <a:pt x="5952" y="121"/>
                    <a:pt x="5770" y="51"/>
                    <a:pt x="5605" y="2"/>
                  </a:cubicBezTo>
                  <a:cubicBezTo>
                    <a:pt x="5601" y="1"/>
                    <a:pt x="5598" y="0"/>
                    <a:pt x="55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2" name="Google Shape;5322;p57"/>
            <p:cNvSpPr/>
            <p:nvPr/>
          </p:nvSpPr>
          <p:spPr>
            <a:xfrm>
              <a:off x="2305162" y="1791540"/>
              <a:ext cx="1914" cy="7047"/>
            </a:xfrm>
            <a:custGeom>
              <a:rect b="b" l="l" r="r" t="t"/>
              <a:pathLst>
                <a:path extrusionOk="0" h="519" w="141">
                  <a:moveTo>
                    <a:pt x="77" y="1"/>
                  </a:moveTo>
                  <a:cubicBezTo>
                    <a:pt x="39" y="39"/>
                    <a:pt x="0" y="263"/>
                    <a:pt x="0" y="333"/>
                  </a:cubicBezTo>
                  <a:cubicBezTo>
                    <a:pt x="0" y="337"/>
                    <a:pt x="0" y="340"/>
                    <a:pt x="0" y="340"/>
                  </a:cubicBezTo>
                  <a:lnTo>
                    <a:pt x="0" y="344"/>
                  </a:lnTo>
                  <a:lnTo>
                    <a:pt x="4" y="354"/>
                  </a:lnTo>
                  <a:lnTo>
                    <a:pt x="7" y="372"/>
                  </a:lnTo>
                  <a:lnTo>
                    <a:pt x="7" y="375"/>
                  </a:lnTo>
                  <a:lnTo>
                    <a:pt x="14" y="393"/>
                  </a:lnTo>
                  <a:lnTo>
                    <a:pt x="14" y="396"/>
                  </a:lnTo>
                  <a:cubicBezTo>
                    <a:pt x="18" y="403"/>
                    <a:pt x="21" y="410"/>
                    <a:pt x="25" y="421"/>
                  </a:cubicBezTo>
                  <a:lnTo>
                    <a:pt x="28" y="424"/>
                  </a:lnTo>
                  <a:lnTo>
                    <a:pt x="39" y="445"/>
                  </a:lnTo>
                  <a:lnTo>
                    <a:pt x="42" y="452"/>
                  </a:lnTo>
                  <a:cubicBezTo>
                    <a:pt x="49" y="463"/>
                    <a:pt x="53" y="473"/>
                    <a:pt x="60" y="484"/>
                  </a:cubicBezTo>
                  <a:lnTo>
                    <a:pt x="63" y="487"/>
                  </a:lnTo>
                  <a:lnTo>
                    <a:pt x="81" y="512"/>
                  </a:lnTo>
                  <a:lnTo>
                    <a:pt x="84" y="519"/>
                  </a:lnTo>
                  <a:lnTo>
                    <a:pt x="84" y="515"/>
                  </a:lnTo>
                  <a:cubicBezTo>
                    <a:pt x="88" y="480"/>
                    <a:pt x="88" y="445"/>
                    <a:pt x="91" y="410"/>
                  </a:cubicBezTo>
                  <a:cubicBezTo>
                    <a:pt x="95" y="375"/>
                    <a:pt x="95" y="344"/>
                    <a:pt x="98" y="312"/>
                  </a:cubicBezTo>
                  <a:lnTo>
                    <a:pt x="98" y="309"/>
                  </a:lnTo>
                  <a:cubicBezTo>
                    <a:pt x="102" y="214"/>
                    <a:pt x="112" y="120"/>
                    <a:pt x="126" y="29"/>
                  </a:cubicBezTo>
                  <a:lnTo>
                    <a:pt x="126" y="25"/>
                  </a:lnTo>
                  <a:cubicBezTo>
                    <a:pt x="133" y="22"/>
                    <a:pt x="137" y="11"/>
                    <a:pt x="1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3" name="Google Shape;5323;p57"/>
            <p:cNvSpPr/>
            <p:nvPr/>
          </p:nvSpPr>
          <p:spPr>
            <a:xfrm>
              <a:off x="2298930" y="1785457"/>
              <a:ext cx="8853" cy="26449"/>
            </a:xfrm>
            <a:custGeom>
              <a:rect b="b" l="l" r="r" t="t"/>
              <a:pathLst>
                <a:path extrusionOk="0" h="1948" w="652">
                  <a:moveTo>
                    <a:pt x="480" y="1"/>
                  </a:moveTo>
                  <a:cubicBezTo>
                    <a:pt x="456" y="60"/>
                    <a:pt x="435" y="120"/>
                    <a:pt x="424" y="183"/>
                  </a:cubicBezTo>
                  <a:cubicBezTo>
                    <a:pt x="379" y="473"/>
                    <a:pt x="130" y="942"/>
                    <a:pt x="1" y="1152"/>
                  </a:cubicBezTo>
                  <a:lnTo>
                    <a:pt x="326" y="1947"/>
                  </a:lnTo>
                  <a:cubicBezTo>
                    <a:pt x="330" y="1916"/>
                    <a:pt x="337" y="1881"/>
                    <a:pt x="344" y="1846"/>
                  </a:cubicBezTo>
                  <a:lnTo>
                    <a:pt x="340" y="1828"/>
                  </a:lnTo>
                  <a:cubicBezTo>
                    <a:pt x="344" y="1811"/>
                    <a:pt x="347" y="1793"/>
                    <a:pt x="351" y="1779"/>
                  </a:cubicBezTo>
                  <a:lnTo>
                    <a:pt x="351" y="1769"/>
                  </a:lnTo>
                  <a:cubicBezTo>
                    <a:pt x="358" y="1730"/>
                    <a:pt x="365" y="1692"/>
                    <a:pt x="375" y="1657"/>
                  </a:cubicBezTo>
                  <a:lnTo>
                    <a:pt x="379" y="1643"/>
                  </a:lnTo>
                  <a:cubicBezTo>
                    <a:pt x="379" y="1629"/>
                    <a:pt x="382" y="1615"/>
                    <a:pt x="386" y="1604"/>
                  </a:cubicBezTo>
                  <a:lnTo>
                    <a:pt x="389" y="1590"/>
                  </a:lnTo>
                  <a:cubicBezTo>
                    <a:pt x="393" y="1576"/>
                    <a:pt x="396" y="1559"/>
                    <a:pt x="400" y="1544"/>
                  </a:cubicBezTo>
                  <a:lnTo>
                    <a:pt x="403" y="1534"/>
                  </a:lnTo>
                  <a:cubicBezTo>
                    <a:pt x="407" y="1523"/>
                    <a:pt x="410" y="1509"/>
                    <a:pt x="414" y="1499"/>
                  </a:cubicBezTo>
                  <a:lnTo>
                    <a:pt x="417" y="1488"/>
                  </a:lnTo>
                  <a:cubicBezTo>
                    <a:pt x="421" y="1478"/>
                    <a:pt x="424" y="1467"/>
                    <a:pt x="428" y="1457"/>
                  </a:cubicBezTo>
                  <a:lnTo>
                    <a:pt x="428" y="1450"/>
                  </a:lnTo>
                  <a:cubicBezTo>
                    <a:pt x="435" y="1436"/>
                    <a:pt x="438" y="1425"/>
                    <a:pt x="442" y="1415"/>
                  </a:cubicBezTo>
                  <a:lnTo>
                    <a:pt x="445" y="1408"/>
                  </a:lnTo>
                  <a:cubicBezTo>
                    <a:pt x="449" y="1401"/>
                    <a:pt x="452" y="1394"/>
                    <a:pt x="456" y="1387"/>
                  </a:cubicBezTo>
                  <a:lnTo>
                    <a:pt x="459" y="1380"/>
                  </a:lnTo>
                  <a:cubicBezTo>
                    <a:pt x="463" y="1373"/>
                    <a:pt x="466" y="1366"/>
                    <a:pt x="473" y="1359"/>
                  </a:cubicBezTo>
                  <a:cubicBezTo>
                    <a:pt x="473" y="1355"/>
                    <a:pt x="477" y="1352"/>
                    <a:pt x="480" y="1348"/>
                  </a:cubicBezTo>
                  <a:cubicBezTo>
                    <a:pt x="505" y="1285"/>
                    <a:pt x="519" y="1219"/>
                    <a:pt x="526" y="1152"/>
                  </a:cubicBezTo>
                  <a:cubicBezTo>
                    <a:pt x="512" y="1135"/>
                    <a:pt x="494" y="1117"/>
                    <a:pt x="480" y="1100"/>
                  </a:cubicBezTo>
                  <a:lnTo>
                    <a:pt x="477" y="1093"/>
                  </a:lnTo>
                  <a:cubicBezTo>
                    <a:pt x="463" y="1075"/>
                    <a:pt x="452" y="1061"/>
                    <a:pt x="442" y="1044"/>
                  </a:cubicBezTo>
                  <a:lnTo>
                    <a:pt x="435" y="1037"/>
                  </a:lnTo>
                  <a:cubicBezTo>
                    <a:pt x="424" y="1019"/>
                    <a:pt x="414" y="1005"/>
                    <a:pt x="407" y="988"/>
                  </a:cubicBezTo>
                  <a:lnTo>
                    <a:pt x="400" y="981"/>
                  </a:lnTo>
                  <a:cubicBezTo>
                    <a:pt x="393" y="967"/>
                    <a:pt x="382" y="949"/>
                    <a:pt x="375" y="939"/>
                  </a:cubicBezTo>
                  <a:lnTo>
                    <a:pt x="375" y="932"/>
                  </a:lnTo>
                  <a:cubicBezTo>
                    <a:pt x="368" y="918"/>
                    <a:pt x="361" y="904"/>
                    <a:pt x="354" y="886"/>
                  </a:cubicBezTo>
                  <a:lnTo>
                    <a:pt x="354" y="883"/>
                  </a:lnTo>
                  <a:cubicBezTo>
                    <a:pt x="351" y="869"/>
                    <a:pt x="347" y="858"/>
                    <a:pt x="344" y="844"/>
                  </a:cubicBezTo>
                  <a:lnTo>
                    <a:pt x="344" y="841"/>
                  </a:lnTo>
                  <a:cubicBezTo>
                    <a:pt x="340" y="830"/>
                    <a:pt x="337" y="820"/>
                    <a:pt x="333" y="809"/>
                  </a:cubicBezTo>
                  <a:cubicBezTo>
                    <a:pt x="333" y="802"/>
                    <a:pt x="333" y="795"/>
                    <a:pt x="333" y="785"/>
                  </a:cubicBezTo>
                  <a:cubicBezTo>
                    <a:pt x="333" y="781"/>
                    <a:pt x="347" y="386"/>
                    <a:pt x="487" y="330"/>
                  </a:cubicBezTo>
                  <a:lnTo>
                    <a:pt x="529" y="330"/>
                  </a:lnTo>
                  <a:cubicBezTo>
                    <a:pt x="554" y="326"/>
                    <a:pt x="578" y="326"/>
                    <a:pt x="599" y="326"/>
                  </a:cubicBezTo>
                  <a:lnTo>
                    <a:pt x="620" y="326"/>
                  </a:lnTo>
                  <a:cubicBezTo>
                    <a:pt x="624" y="309"/>
                    <a:pt x="627" y="291"/>
                    <a:pt x="627" y="270"/>
                  </a:cubicBezTo>
                  <a:cubicBezTo>
                    <a:pt x="634" y="214"/>
                    <a:pt x="645" y="148"/>
                    <a:pt x="652" y="74"/>
                  </a:cubicBezTo>
                  <a:lnTo>
                    <a:pt x="48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4" name="Google Shape;5324;p57"/>
            <p:cNvSpPr/>
            <p:nvPr/>
          </p:nvSpPr>
          <p:spPr>
            <a:xfrm>
              <a:off x="2298889" y="1800908"/>
              <a:ext cx="4426" cy="10848"/>
            </a:xfrm>
            <a:custGeom>
              <a:rect b="b" l="l" r="r" t="t"/>
              <a:pathLst>
                <a:path extrusionOk="0" h="799" w="326">
                  <a:moveTo>
                    <a:pt x="0" y="0"/>
                  </a:moveTo>
                  <a:lnTo>
                    <a:pt x="326" y="799"/>
                  </a:lnTo>
                  <a:lnTo>
                    <a:pt x="326" y="79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5" name="Google Shape;5325;p57"/>
            <p:cNvSpPr/>
            <p:nvPr/>
          </p:nvSpPr>
          <p:spPr>
            <a:xfrm>
              <a:off x="2303397" y="1796441"/>
              <a:ext cx="163" cy="434"/>
            </a:xfrm>
            <a:custGeom>
              <a:rect b="b" l="l" r="r" t="t"/>
              <a:pathLst>
                <a:path extrusionOk="0" h="32" w="12">
                  <a:moveTo>
                    <a:pt x="11" y="32"/>
                  </a:moveTo>
                  <a:cubicBezTo>
                    <a:pt x="8" y="21"/>
                    <a:pt x="4" y="11"/>
                    <a:pt x="1" y="0"/>
                  </a:cubicBezTo>
                  <a:cubicBezTo>
                    <a:pt x="4" y="11"/>
                    <a:pt x="8" y="21"/>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6" name="Google Shape;5326;p57"/>
            <p:cNvSpPr/>
            <p:nvPr/>
          </p:nvSpPr>
          <p:spPr>
            <a:xfrm>
              <a:off x="2307063" y="178973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7" name="Google Shape;5327;p57"/>
            <p:cNvSpPr/>
            <p:nvPr/>
          </p:nvSpPr>
          <p:spPr>
            <a:xfrm>
              <a:off x="2305542" y="1789924"/>
              <a:ext cx="54" cy="14"/>
            </a:xfrm>
            <a:custGeom>
              <a:rect b="b" l="l" r="r" t="t"/>
              <a:pathLst>
                <a:path extrusionOk="0" h="1" w="4">
                  <a:moveTo>
                    <a:pt x="0" y="1"/>
                  </a:moveTo>
                  <a:lnTo>
                    <a:pt x="0" y="1"/>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8" name="Google Shape;5328;p57"/>
            <p:cNvSpPr/>
            <p:nvPr/>
          </p:nvSpPr>
          <p:spPr>
            <a:xfrm>
              <a:off x="2305827" y="178982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29" name="Google Shape;5329;p57"/>
            <p:cNvSpPr/>
            <p:nvPr/>
          </p:nvSpPr>
          <p:spPr>
            <a:xfrm>
              <a:off x="2304021" y="1798193"/>
              <a:ext cx="339" cy="584"/>
            </a:xfrm>
            <a:custGeom>
              <a:rect b="b" l="l" r="r" t="t"/>
              <a:pathLst>
                <a:path extrusionOk="0" h="43" w="25">
                  <a:moveTo>
                    <a:pt x="25" y="43"/>
                  </a:moveTo>
                  <a:cubicBezTo>
                    <a:pt x="18" y="29"/>
                    <a:pt x="7" y="11"/>
                    <a:pt x="0" y="1"/>
                  </a:cubicBezTo>
                  <a:cubicBezTo>
                    <a:pt x="7" y="11"/>
                    <a:pt x="18" y="29"/>
                    <a:pt x="25"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0" name="Google Shape;5330;p57"/>
            <p:cNvSpPr/>
            <p:nvPr/>
          </p:nvSpPr>
          <p:spPr>
            <a:xfrm>
              <a:off x="2303546" y="1796916"/>
              <a:ext cx="204" cy="530"/>
            </a:xfrm>
            <a:custGeom>
              <a:rect b="b" l="l" r="r" t="t"/>
              <a:pathLst>
                <a:path extrusionOk="0" h="39" w="15">
                  <a:moveTo>
                    <a:pt x="0" y="0"/>
                  </a:moveTo>
                  <a:cubicBezTo>
                    <a:pt x="4" y="14"/>
                    <a:pt x="7" y="25"/>
                    <a:pt x="14" y="39"/>
                  </a:cubicBezTo>
                  <a:cubicBezTo>
                    <a:pt x="11" y="25"/>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1" name="Google Shape;5331;p57"/>
            <p:cNvSpPr/>
            <p:nvPr/>
          </p:nvSpPr>
          <p:spPr>
            <a:xfrm>
              <a:off x="2304877" y="1799618"/>
              <a:ext cx="530" cy="679"/>
            </a:xfrm>
            <a:custGeom>
              <a:rect b="b" l="l" r="r" t="t"/>
              <a:pathLst>
                <a:path extrusionOk="0" h="50" w="39">
                  <a:moveTo>
                    <a:pt x="0" y="1"/>
                  </a:moveTo>
                  <a:lnTo>
                    <a:pt x="0" y="1"/>
                  </a:lnTo>
                  <a:cubicBezTo>
                    <a:pt x="11" y="18"/>
                    <a:pt x="25" y="36"/>
                    <a:pt x="39" y="50"/>
                  </a:cubicBezTo>
                  <a:cubicBezTo>
                    <a:pt x="25" y="32"/>
                    <a:pt x="1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2" name="Google Shape;5332;p57"/>
            <p:cNvSpPr/>
            <p:nvPr/>
          </p:nvSpPr>
          <p:spPr>
            <a:xfrm>
              <a:off x="2305447" y="1800379"/>
              <a:ext cx="625" cy="733"/>
            </a:xfrm>
            <a:custGeom>
              <a:rect b="b" l="l" r="r" t="t"/>
              <a:pathLst>
                <a:path extrusionOk="0" h="54" w="46">
                  <a:moveTo>
                    <a:pt x="0" y="1"/>
                  </a:moveTo>
                  <a:cubicBezTo>
                    <a:pt x="14" y="18"/>
                    <a:pt x="28" y="39"/>
                    <a:pt x="46" y="53"/>
                  </a:cubicBezTo>
                  <a:cubicBezTo>
                    <a:pt x="28" y="36"/>
                    <a:pt x="14" y="1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3" name="Google Shape;5333;p57"/>
            <p:cNvSpPr/>
            <p:nvPr/>
          </p:nvSpPr>
          <p:spPr>
            <a:xfrm>
              <a:off x="2304401" y="1798858"/>
              <a:ext cx="434" cy="679"/>
            </a:xfrm>
            <a:custGeom>
              <a:rect b="b" l="l" r="r" t="t"/>
              <a:pathLst>
                <a:path extrusionOk="0" h="50" w="32">
                  <a:moveTo>
                    <a:pt x="32" y="50"/>
                  </a:moveTo>
                  <a:cubicBezTo>
                    <a:pt x="21" y="32"/>
                    <a:pt x="11" y="18"/>
                    <a:pt x="0" y="1"/>
                  </a:cubicBezTo>
                  <a:cubicBezTo>
                    <a:pt x="11" y="18"/>
                    <a:pt x="21" y="32"/>
                    <a:pt x="32"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4" name="Google Shape;5334;p57"/>
            <p:cNvSpPr/>
            <p:nvPr/>
          </p:nvSpPr>
          <p:spPr>
            <a:xfrm>
              <a:off x="2305637" y="178988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5" name="Google Shape;5335;p57"/>
            <p:cNvSpPr/>
            <p:nvPr/>
          </p:nvSpPr>
          <p:spPr>
            <a:xfrm>
              <a:off x="2306017" y="17897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6" name="Google Shape;5336;p57"/>
            <p:cNvSpPr/>
            <p:nvPr/>
          </p:nvSpPr>
          <p:spPr>
            <a:xfrm>
              <a:off x="2303397" y="1796102"/>
              <a:ext cx="14" cy="353"/>
            </a:xfrm>
            <a:custGeom>
              <a:rect b="b" l="l" r="r" t="t"/>
              <a:pathLst>
                <a:path extrusionOk="0" h="26" w="1">
                  <a:moveTo>
                    <a:pt x="1" y="25"/>
                  </a:moveTo>
                  <a:cubicBezTo>
                    <a:pt x="1" y="18"/>
                    <a:pt x="1" y="8"/>
                    <a:pt x="1" y="1"/>
                  </a:cubicBezTo>
                  <a:cubicBezTo>
                    <a:pt x="1" y="8"/>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7" name="Google Shape;5337;p57"/>
            <p:cNvSpPr/>
            <p:nvPr/>
          </p:nvSpPr>
          <p:spPr>
            <a:xfrm>
              <a:off x="2303736" y="1797487"/>
              <a:ext cx="299" cy="584"/>
            </a:xfrm>
            <a:custGeom>
              <a:rect b="b" l="l" r="r" t="t"/>
              <a:pathLst>
                <a:path extrusionOk="0" h="43" w="22">
                  <a:moveTo>
                    <a:pt x="21" y="42"/>
                  </a:moveTo>
                  <a:cubicBezTo>
                    <a:pt x="14" y="28"/>
                    <a:pt x="7" y="14"/>
                    <a:pt x="0" y="0"/>
                  </a:cubicBezTo>
                  <a:cubicBezTo>
                    <a:pt x="7" y="14"/>
                    <a:pt x="14" y="28"/>
                    <a:pt x="2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8" name="Google Shape;5338;p57"/>
            <p:cNvSpPr/>
            <p:nvPr/>
          </p:nvSpPr>
          <p:spPr>
            <a:xfrm>
              <a:off x="2304917" y="1785036"/>
              <a:ext cx="29300" cy="32097"/>
            </a:xfrm>
            <a:custGeom>
              <a:rect b="b" l="l" r="r" t="t"/>
              <a:pathLst>
                <a:path extrusionOk="0" h="2364" w="2158">
                  <a:moveTo>
                    <a:pt x="2003" y="0"/>
                  </a:moveTo>
                  <a:cubicBezTo>
                    <a:pt x="1926" y="42"/>
                    <a:pt x="1853" y="77"/>
                    <a:pt x="1783" y="112"/>
                  </a:cubicBezTo>
                  <a:cubicBezTo>
                    <a:pt x="1433" y="287"/>
                    <a:pt x="1387" y="291"/>
                    <a:pt x="1366" y="294"/>
                  </a:cubicBezTo>
                  <a:cubicBezTo>
                    <a:pt x="1289" y="308"/>
                    <a:pt x="1111" y="410"/>
                    <a:pt x="974" y="501"/>
                  </a:cubicBezTo>
                  <a:lnTo>
                    <a:pt x="932" y="525"/>
                  </a:lnTo>
                  <a:lnTo>
                    <a:pt x="876" y="564"/>
                  </a:lnTo>
                  <a:lnTo>
                    <a:pt x="845" y="588"/>
                  </a:lnTo>
                  <a:lnTo>
                    <a:pt x="323" y="315"/>
                  </a:lnTo>
                  <a:lnTo>
                    <a:pt x="319" y="357"/>
                  </a:lnTo>
                  <a:lnTo>
                    <a:pt x="316" y="382"/>
                  </a:lnTo>
                  <a:cubicBezTo>
                    <a:pt x="309" y="417"/>
                    <a:pt x="305" y="445"/>
                    <a:pt x="302" y="469"/>
                  </a:cubicBezTo>
                  <a:lnTo>
                    <a:pt x="298" y="487"/>
                  </a:lnTo>
                  <a:cubicBezTo>
                    <a:pt x="298" y="497"/>
                    <a:pt x="295" y="508"/>
                    <a:pt x="291" y="518"/>
                  </a:cubicBezTo>
                  <a:lnTo>
                    <a:pt x="291" y="522"/>
                  </a:lnTo>
                  <a:lnTo>
                    <a:pt x="288" y="536"/>
                  </a:lnTo>
                  <a:lnTo>
                    <a:pt x="288" y="539"/>
                  </a:lnTo>
                  <a:cubicBezTo>
                    <a:pt x="277" y="627"/>
                    <a:pt x="267" y="714"/>
                    <a:pt x="263" y="798"/>
                  </a:cubicBezTo>
                  <a:lnTo>
                    <a:pt x="263" y="819"/>
                  </a:lnTo>
                  <a:lnTo>
                    <a:pt x="260" y="868"/>
                  </a:lnTo>
                  <a:cubicBezTo>
                    <a:pt x="260" y="882"/>
                    <a:pt x="260" y="896"/>
                    <a:pt x="256" y="910"/>
                  </a:cubicBezTo>
                  <a:lnTo>
                    <a:pt x="256" y="942"/>
                  </a:lnTo>
                  <a:cubicBezTo>
                    <a:pt x="256" y="966"/>
                    <a:pt x="253" y="987"/>
                    <a:pt x="249" y="1012"/>
                  </a:cubicBezTo>
                  <a:cubicBezTo>
                    <a:pt x="249" y="1026"/>
                    <a:pt x="246" y="1040"/>
                    <a:pt x="246" y="1057"/>
                  </a:cubicBezTo>
                  <a:cubicBezTo>
                    <a:pt x="246" y="1071"/>
                    <a:pt x="242" y="1085"/>
                    <a:pt x="242" y="1099"/>
                  </a:cubicBezTo>
                  <a:cubicBezTo>
                    <a:pt x="239" y="1113"/>
                    <a:pt x="239" y="1131"/>
                    <a:pt x="235" y="1145"/>
                  </a:cubicBezTo>
                  <a:lnTo>
                    <a:pt x="232" y="1176"/>
                  </a:lnTo>
                  <a:lnTo>
                    <a:pt x="214" y="1306"/>
                  </a:lnTo>
                  <a:lnTo>
                    <a:pt x="211" y="1302"/>
                  </a:lnTo>
                  <a:lnTo>
                    <a:pt x="211" y="1309"/>
                  </a:lnTo>
                  <a:lnTo>
                    <a:pt x="207" y="1330"/>
                  </a:lnTo>
                  <a:lnTo>
                    <a:pt x="204" y="1348"/>
                  </a:lnTo>
                  <a:cubicBezTo>
                    <a:pt x="204" y="1355"/>
                    <a:pt x="200" y="1362"/>
                    <a:pt x="197" y="1369"/>
                  </a:cubicBezTo>
                  <a:lnTo>
                    <a:pt x="193" y="1376"/>
                  </a:lnTo>
                  <a:cubicBezTo>
                    <a:pt x="193" y="1386"/>
                    <a:pt x="190" y="1393"/>
                    <a:pt x="186" y="1400"/>
                  </a:cubicBezTo>
                  <a:lnTo>
                    <a:pt x="186" y="1404"/>
                  </a:lnTo>
                  <a:cubicBezTo>
                    <a:pt x="183" y="1411"/>
                    <a:pt x="183" y="1418"/>
                    <a:pt x="179" y="1428"/>
                  </a:cubicBezTo>
                  <a:cubicBezTo>
                    <a:pt x="172" y="1442"/>
                    <a:pt x="165" y="1456"/>
                    <a:pt x="155" y="1470"/>
                  </a:cubicBezTo>
                  <a:cubicBezTo>
                    <a:pt x="151" y="1474"/>
                    <a:pt x="151" y="1477"/>
                    <a:pt x="148" y="1481"/>
                  </a:cubicBezTo>
                  <a:cubicBezTo>
                    <a:pt x="148" y="1484"/>
                    <a:pt x="144" y="1491"/>
                    <a:pt x="141" y="1495"/>
                  </a:cubicBezTo>
                  <a:lnTo>
                    <a:pt x="141" y="1502"/>
                  </a:lnTo>
                  <a:lnTo>
                    <a:pt x="134" y="1516"/>
                  </a:lnTo>
                  <a:lnTo>
                    <a:pt x="134" y="1523"/>
                  </a:lnTo>
                  <a:lnTo>
                    <a:pt x="127" y="1544"/>
                  </a:lnTo>
                  <a:lnTo>
                    <a:pt x="127" y="1551"/>
                  </a:lnTo>
                  <a:lnTo>
                    <a:pt x="120" y="1572"/>
                  </a:lnTo>
                  <a:lnTo>
                    <a:pt x="116" y="1582"/>
                  </a:lnTo>
                  <a:lnTo>
                    <a:pt x="109" y="1607"/>
                  </a:lnTo>
                  <a:lnTo>
                    <a:pt x="106" y="1621"/>
                  </a:lnTo>
                  <a:lnTo>
                    <a:pt x="99" y="1646"/>
                  </a:lnTo>
                  <a:lnTo>
                    <a:pt x="95" y="1663"/>
                  </a:lnTo>
                  <a:lnTo>
                    <a:pt x="88" y="1691"/>
                  </a:lnTo>
                  <a:lnTo>
                    <a:pt x="85" y="1709"/>
                  </a:lnTo>
                  <a:lnTo>
                    <a:pt x="78" y="1740"/>
                  </a:lnTo>
                  <a:lnTo>
                    <a:pt x="74" y="1761"/>
                  </a:lnTo>
                  <a:lnTo>
                    <a:pt x="67" y="1793"/>
                  </a:lnTo>
                  <a:lnTo>
                    <a:pt x="64" y="1817"/>
                  </a:lnTo>
                  <a:lnTo>
                    <a:pt x="57" y="1852"/>
                  </a:lnTo>
                  <a:lnTo>
                    <a:pt x="53" y="1877"/>
                  </a:lnTo>
                  <a:lnTo>
                    <a:pt x="46" y="1915"/>
                  </a:lnTo>
                  <a:lnTo>
                    <a:pt x="43" y="1940"/>
                  </a:lnTo>
                  <a:lnTo>
                    <a:pt x="36" y="1982"/>
                  </a:lnTo>
                  <a:lnTo>
                    <a:pt x="29" y="2013"/>
                  </a:lnTo>
                  <a:lnTo>
                    <a:pt x="22" y="2055"/>
                  </a:lnTo>
                  <a:lnTo>
                    <a:pt x="18" y="2087"/>
                  </a:lnTo>
                  <a:lnTo>
                    <a:pt x="11" y="2132"/>
                  </a:lnTo>
                  <a:lnTo>
                    <a:pt x="4" y="2167"/>
                  </a:lnTo>
                  <a:lnTo>
                    <a:pt x="1" y="2188"/>
                  </a:lnTo>
                  <a:lnTo>
                    <a:pt x="50" y="2213"/>
                  </a:lnTo>
                  <a:lnTo>
                    <a:pt x="57" y="2216"/>
                  </a:lnTo>
                  <a:lnTo>
                    <a:pt x="88" y="2234"/>
                  </a:lnTo>
                  <a:lnTo>
                    <a:pt x="120" y="2248"/>
                  </a:lnTo>
                  <a:lnTo>
                    <a:pt x="123" y="2251"/>
                  </a:lnTo>
                  <a:cubicBezTo>
                    <a:pt x="204" y="2293"/>
                    <a:pt x="284" y="2328"/>
                    <a:pt x="368" y="2356"/>
                  </a:cubicBezTo>
                  <a:lnTo>
                    <a:pt x="375" y="2356"/>
                  </a:lnTo>
                  <a:lnTo>
                    <a:pt x="386" y="2360"/>
                  </a:lnTo>
                  <a:lnTo>
                    <a:pt x="393" y="2360"/>
                  </a:lnTo>
                  <a:lnTo>
                    <a:pt x="407" y="2363"/>
                  </a:lnTo>
                  <a:lnTo>
                    <a:pt x="438" y="2363"/>
                  </a:lnTo>
                  <a:cubicBezTo>
                    <a:pt x="515" y="2360"/>
                    <a:pt x="592" y="2332"/>
                    <a:pt x="652" y="2283"/>
                  </a:cubicBezTo>
                  <a:cubicBezTo>
                    <a:pt x="663" y="2276"/>
                    <a:pt x="677" y="2265"/>
                    <a:pt x="687" y="2255"/>
                  </a:cubicBezTo>
                  <a:cubicBezTo>
                    <a:pt x="754" y="2195"/>
                    <a:pt x="785" y="2136"/>
                    <a:pt x="785" y="2104"/>
                  </a:cubicBezTo>
                  <a:cubicBezTo>
                    <a:pt x="785" y="1887"/>
                    <a:pt x="1083" y="1887"/>
                    <a:pt x="1195" y="1887"/>
                  </a:cubicBezTo>
                  <a:cubicBezTo>
                    <a:pt x="1261" y="1887"/>
                    <a:pt x="1293" y="1845"/>
                    <a:pt x="1345" y="1775"/>
                  </a:cubicBezTo>
                  <a:cubicBezTo>
                    <a:pt x="1377" y="1723"/>
                    <a:pt x="1422" y="1677"/>
                    <a:pt x="1475" y="1642"/>
                  </a:cubicBezTo>
                  <a:cubicBezTo>
                    <a:pt x="1450" y="1558"/>
                    <a:pt x="1195" y="1316"/>
                    <a:pt x="1086" y="1281"/>
                  </a:cubicBezTo>
                  <a:cubicBezTo>
                    <a:pt x="1034" y="1264"/>
                    <a:pt x="999" y="1211"/>
                    <a:pt x="1009" y="1155"/>
                  </a:cubicBezTo>
                  <a:cubicBezTo>
                    <a:pt x="1027" y="1026"/>
                    <a:pt x="1279" y="826"/>
                    <a:pt x="1646" y="805"/>
                  </a:cubicBezTo>
                  <a:cubicBezTo>
                    <a:pt x="1870" y="795"/>
                    <a:pt x="1930" y="749"/>
                    <a:pt x="1982" y="707"/>
                  </a:cubicBezTo>
                  <a:lnTo>
                    <a:pt x="2000" y="697"/>
                  </a:lnTo>
                  <a:lnTo>
                    <a:pt x="2007" y="693"/>
                  </a:lnTo>
                  <a:lnTo>
                    <a:pt x="2017" y="683"/>
                  </a:lnTo>
                  <a:lnTo>
                    <a:pt x="2028" y="679"/>
                  </a:lnTo>
                  <a:lnTo>
                    <a:pt x="2038" y="672"/>
                  </a:lnTo>
                  <a:lnTo>
                    <a:pt x="2049" y="665"/>
                  </a:lnTo>
                  <a:lnTo>
                    <a:pt x="2063" y="658"/>
                  </a:lnTo>
                  <a:lnTo>
                    <a:pt x="2070" y="655"/>
                  </a:lnTo>
                  <a:lnTo>
                    <a:pt x="2087" y="648"/>
                  </a:lnTo>
                  <a:lnTo>
                    <a:pt x="2098" y="648"/>
                  </a:lnTo>
                  <a:cubicBezTo>
                    <a:pt x="2105" y="644"/>
                    <a:pt x="2115" y="641"/>
                    <a:pt x="2126" y="641"/>
                  </a:cubicBezTo>
                  <a:lnTo>
                    <a:pt x="2133" y="641"/>
                  </a:lnTo>
                  <a:lnTo>
                    <a:pt x="2157" y="637"/>
                  </a:lnTo>
                  <a:lnTo>
                    <a:pt x="2133" y="620"/>
                  </a:lnTo>
                  <a:lnTo>
                    <a:pt x="2129" y="606"/>
                  </a:lnTo>
                  <a:lnTo>
                    <a:pt x="2119" y="564"/>
                  </a:lnTo>
                  <a:lnTo>
                    <a:pt x="2115" y="536"/>
                  </a:lnTo>
                  <a:lnTo>
                    <a:pt x="2108" y="511"/>
                  </a:lnTo>
                  <a:lnTo>
                    <a:pt x="2098" y="466"/>
                  </a:lnTo>
                  <a:lnTo>
                    <a:pt x="2094" y="448"/>
                  </a:lnTo>
                  <a:lnTo>
                    <a:pt x="2080" y="396"/>
                  </a:lnTo>
                  <a:lnTo>
                    <a:pt x="2080" y="389"/>
                  </a:lnTo>
                  <a:lnTo>
                    <a:pt x="2070" y="340"/>
                  </a:lnTo>
                  <a:lnTo>
                    <a:pt x="2070" y="333"/>
                  </a:lnTo>
                  <a:lnTo>
                    <a:pt x="2056" y="284"/>
                  </a:lnTo>
                  <a:lnTo>
                    <a:pt x="2056" y="277"/>
                  </a:lnTo>
                  <a:lnTo>
                    <a:pt x="2045" y="235"/>
                  </a:lnTo>
                  <a:lnTo>
                    <a:pt x="2045" y="228"/>
                  </a:lnTo>
                  <a:cubicBezTo>
                    <a:pt x="2042" y="214"/>
                    <a:pt x="2038" y="200"/>
                    <a:pt x="2035" y="189"/>
                  </a:cubicBezTo>
                  <a:cubicBezTo>
                    <a:pt x="2031" y="175"/>
                    <a:pt x="2028" y="165"/>
                    <a:pt x="2024" y="154"/>
                  </a:cubicBezTo>
                  <a:lnTo>
                    <a:pt x="2024" y="144"/>
                  </a:lnTo>
                  <a:cubicBezTo>
                    <a:pt x="2021" y="133"/>
                    <a:pt x="2017" y="123"/>
                    <a:pt x="2017" y="109"/>
                  </a:cubicBezTo>
                  <a:lnTo>
                    <a:pt x="2017" y="105"/>
                  </a:lnTo>
                  <a:cubicBezTo>
                    <a:pt x="2014" y="91"/>
                    <a:pt x="2010" y="77"/>
                    <a:pt x="2010" y="60"/>
                  </a:cubicBezTo>
                  <a:lnTo>
                    <a:pt x="2010" y="49"/>
                  </a:lnTo>
                  <a:cubicBezTo>
                    <a:pt x="2007" y="39"/>
                    <a:pt x="2003" y="21"/>
                    <a:pt x="2003" y="7"/>
                  </a:cubicBezTo>
                  <a:lnTo>
                    <a:pt x="200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39" name="Google Shape;5339;p57"/>
            <p:cNvSpPr/>
            <p:nvPr/>
          </p:nvSpPr>
          <p:spPr>
            <a:xfrm>
              <a:off x="2328977" y="1785036"/>
              <a:ext cx="3001" cy="1534"/>
            </a:xfrm>
            <a:custGeom>
              <a:rect b="b" l="l" r="r" t="t"/>
              <a:pathLst>
                <a:path extrusionOk="0" h="113" w="221">
                  <a:moveTo>
                    <a:pt x="221" y="0"/>
                  </a:moveTo>
                  <a:cubicBezTo>
                    <a:pt x="211" y="5"/>
                    <a:pt x="202" y="11"/>
                    <a:pt x="192" y="16"/>
                  </a:cubicBezTo>
                  <a:lnTo>
                    <a:pt x="192" y="16"/>
                  </a:lnTo>
                  <a:cubicBezTo>
                    <a:pt x="202" y="10"/>
                    <a:pt x="211" y="5"/>
                    <a:pt x="221" y="0"/>
                  </a:cubicBezTo>
                  <a:close/>
                  <a:moveTo>
                    <a:pt x="192" y="16"/>
                  </a:moveTo>
                  <a:lnTo>
                    <a:pt x="192" y="16"/>
                  </a:lnTo>
                  <a:cubicBezTo>
                    <a:pt x="126" y="51"/>
                    <a:pt x="62" y="81"/>
                    <a:pt x="0" y="112"/>
                  </a:cubicBezTo>
                  <a:cubicBezTo>
                    <a:pt x="59" y="84"/>
                    <a:pt x="121" y="54"/>
                    <a:pt x="192" y="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0" name="Google Shape;5340;p57"/>
            <p:cNvSpPr/>
            <p:nvPr/>
          </p:nvSpPr>
          <p:spPr>
            <a:xfrm>
              <a:off x="2317422" y="1791784"/>
              <a:ext cx="584" cy="394"/>
            </a:xfrm>
            <a:custGeom>
              <a:rect b="b" l="l" r="r" t="t"/>
              <a:pathLst>
                <a:path extrusionOk="0" h="29" w="43">
                  <a:moveTo>
                    <a:pt x="1" y="28"/>
                  </a:moveTo>
                  <a:lnTo>
                    <a:pt x="4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1" name="Google Shape;5341;p57"/>
            <p:cNvSpPr/>
            <p:nvPr/>
          </p:nvSpPr>
          <p:spPr>
            <a:xfrm>
              <a:off x="2308773" y="1792069"/>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2" name="Google Shape;5342;p57"/>
            <p:cNvSpPr/>
            <p:nvPr/>
          </p:nvSpPr>
          <p:spPr>
            <a:xfrm>
              <a:off x="2308013" y="1799293"/>
              <a:ext cx="54" cy="625"/>
            </a:xfrm>
            <a:custGeom>
              <a:rect b="b" l="l" r="r" t="t"/>
              <a:pathLst>
                <a:path extrusionOk="0" h="46" w="4">
                  <a:moveTo>
                    <a:pt x="4" y="0"/>
                  </a:moveTo>
                  <a:cubicBezTo>
                    <a:pt x="4" y="18"/>
                    <a:pt x="4" y="32"/>
                    <a:pt x="0" y="46"/>
                  </a:cubicBezTo>
                  <a:cubicBezTo>
                    <a:pt x="4" y="32"/>
                    <a:pt x="4" y="18"/>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3" name="Google Shape;5343;p57"/>
            <p:cNvSpPr/>
            <p:nvPr/>
          </p:nvSpPr>
          <p:spPr>
            <a:xfrm>
              <a:off x="2309058" y="1789829"/>
              <a:ext cx="54" cy="394"/>
            </a:xfrm>
            <a:custGeom>
              <a:rect b="b" l="l" r="r" t="t"/>
              <a:pathLst>
                <a:path extrusionOk="0" h="29" w="4">
                  <a:moveTo>
                    <a:pt x="4" y="1"/>
                  </a:moveTo>
                  <a:lnTo>
                    <a:pt x="4" y="1"/>
                  </a:lnTo>
                  <a:lnTo>
                    <a:pt x="0"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4" name="Google Shape;5344;p57"/>
            <p:cNvSpPr/>
            <p:nvPr/>
          </p:nvSpPr>
          <p:spPr>
            <a:xfrm>
              <a:off x="2308339" y="1792300"/>
              <a:ext cx="353" cy="3815"/>
            </a:xfrm>
            <a:custGeom>
              <a:rect b="b" l="l" r="r" t="t"/>
              <a:pathLst>
                <a:path extrusionOk="0" h="281" w="26">
                  <a:moveTo>
                    <a:pt x="1" y="263"/>
                  </a:moveTo>
                  <a:lnTo>
                    <a:pt x="1" y="281"/>
                  </a:lnTo>
                  <a:lnTo>
                    <a:pt x="1" y="263"/>
                  </a:lnTo>
                  <a:cubicBezTo>
                    <a:pt x="4" y="176"/>
                    <a:pt x="15" y="88"/>
                    <a:pt x="25" y="4"/>
                  </a:cubicBezTo>
                  <a:lnTo>
                    <a:pt x="25" y="1"/>
                  </a:lnTo>
                  <a:lnTo>
                    <a:pt x="25" y="4"/>
                  </a:lnTo>
                  <a:cubicBezTo>
                    <a:pt x="15" y="88"/>
                    <a:pt x="4" y="176"/>
                    <a:pt x="1" y="26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5" name="Google Shape;5345;p57"/>
            <p:cNvSpPr/>
            <p:nvPr/>
          </p:nvSpPr>
          <p:spPr>
            <a:xfrm>
              <a:off x="2307633" y="1800949"/>
              <a:ext cx="299" cy="1819"/>
            </a:xfrm>
            <a:custGeom>
              <a:rect b="b" l="l" r="r" t="t"/>
              <a:pathLst>
                <a:path extrusionOk="0" h="134" w="22">
                  <a:moveTo>
                    <a:pt x="21" y="1"/>
                  </a:moveTo>
                  <a:lnTo>
                    <a:pt x="19" y="20"/>
                  </a:lnTo>
                  <a:lnTo>
                    <a:pt x="19" y="20"/>
                  </a:lnTo>
                  <a:cubicBezTo>
                    <a:pt x="21" y="13"/>
                    <a:pt x="21" y="7"/>
                    <a:pt x="21" y="1"/>
                  </a:cubicBezTo>
                  <a:close/>
                  <a:moveTo>
                    <a:pt x="19" y="20"/>
                  </a:moveTo>
                  <a:lnTo>
                    <a:pt x="19" y="20"/>
                  </a:lnTo>
                  <a:cubicBezTo>
                    <a:pt x="19" y="20"/>
                    <a:pt x="18" y="21"/>
                    <a:pt x="18" y="22"/>
                  </a:cubicBezTo>
                  <a:cubicBezTo>
                    <a:pt x="14" y="29"/>
                    <a:pt x="14" y="39"/>
                    <a:pt x="14" y="50"/>
                  </a:cubicBezTo>
                  <a:lnTo>
                    <a:pt x="11" y="67"/>
                  </a:lnTo>
                  <a:cubicBezTo>
                    <a:pt x="11" y="78"/>
                    <a:pt x="7" y="88"/>
                    <a:pt x="4" y="99"/>
                  </a:cubicBezTo>
                  <a:lnTo>
                    <a:pt x="0" y="116"/>
                  </a:lnTo>
                  <a:lnTo>
                    <a:pt x="0" y="130"/>
                  </a:lnTo>
                  <a:lnTo>
                    <a:pt x="4" y="134"/>
                  </a:lnTo>
                  <a:lnTo>
                    <a:pt x="19"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6" name="Google Shape;5346;p57"/>
            <p:cNvSpPr/>
            <p:nvPr/>
          </p:nvSpPr>
          <p:spPr>
            <a:xfrm>
              <a:off x="2308244" y="1796767"/>
              <a:ext cx="68" cy="638"/>
            </a:xfrm>
            <a:custGeom>
              <a:rect b="b" l="l" r="r" t="t"/>
              <a:pathLst>
                <a:path extrusionOk="0" h="47" w="5">
                  <a:moveTo>
                    <a:pt x="4" y="1"/>
                  </a:moveTo>
                  <a:lnTo>
                    <a:pt x="3" y="20"/>
                  </a:lnTo>
                  <a:lnTo>
                    <a:pt x="3" y="20"/>
                  </a:lnTo>
                  <a:cubicBezTo>
                    <a:pt x="4" y="13"/>
                    <a:pt x="4" y="7"/>
                    <a:pt x="4" y="1"/>
                  </a:cubicBezTo>
                  <a:close/>
                  <a:moveTo>
                    <a:pt x="3" y="20"/>
                  </a:moveTo>
                  <a:cubicBezTo>
                    <a:pt x="2" y="28"/>
                    <a:pt x="1" y="37"/>
                    <a:pt x="1" y="46"/>
                  </a:cubicBezTo>
                  <a:lnTo>
                    <a:pt x="3" y="2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7" name="Google Shape;5347;p57"/>
            <p:cNvSpPr/>
            <p:nvPr/>
          </p:nvSpPr>
          <p:spPr>
            <a:xfrm>
              <a:off x="2308108" y="1797772"/>
              <a:ext cx="109" cy="1005"/>
            </a:xfrm>
            <a:custGeom>
              <a:rect b="b" l="l" r="r" t="t"/>
              <a:pathLst>
                <a:path extrusionOk="0" h="74" w="8">
                  <a:moveTo>
                    <a:pt x="7" y="0"/>
                  </a:moveTo>
                  <a:cubicBezTo>
                    <a:pt x="7" y="25"/>
                    <a:pt x="4" y="49"/>
                    <a:pt x="0" y="74"/>
                  </a:cubicBezTo>
                  <a:cubicBezTo>
                    <a:pt x="4" y="49"/>
                    <a:pt x="7" y="25"/>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8" name="Google Shape;5348;p57"/>
            <p:cNvSpPr/>
            <p:nvPr/>
          </p:nvSpPr>
          <p:spPr>
            <a:xfrm>
              <a:off x="2306397" y="1805701"/>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49" name="Google Shape;5349;p57"/>
            <p:cNvSpPr/>
            <p:nvPr/>
          </p:nvSpPr>
          <p:spPr>
            <a:xfrm>
              <a:off x="2307918" y="1800528"/>
              <a:ext cx="54" cy="434"/>
            </a:xfrm>
            <a:custGeom>
              <a:rect b="b" l="l" r="r" t="t"/>
              <a:pathLst>
                <a:path extrusionOk="0" h="32" w="4">
                  <a:moveTo>
                    <a:pt x="4" y="0"/>
                  </a:moveTo>
                  <a:lnTo>
                    <a:pt x="0" y="18"/>
                  </a:lnTo>
                  <a:lnTo>
                    <a:pt x="0" y="32"/>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0" name="Google Shape;5350;p57"/>
            <p:cNvSpPr/>
            <p:nvPr/>
          </p:nvSpPr>
          <p:spPr>
            <a:xfrm>
              <a:off x="2307388" y="1803284"/>
              <a:ext cx="109" cy="299"/>
            </a:xfrm>
            <a:custGeom>
              <a:rect b="b" l="l" r="r" t="t"/>
              <a:pathLst>
                <a:path extrusionOk="0" h="22" w="8">
                  <a:moveTo>
                    <a:pt x="8" y="0"/>
                  </a:moveTo>
                  <a:lnTo>
                    <a:pt x="8" y="0"/>
                  </a:lnTo>
                  <a:cubicBezTo>
                    <a:pt x="4" y="7"/>
                    <a:pt x="1" y="14"/>
                    <a:pt x="1" y="21"/>
                  </a:cubicBezTo>
                  <a:cubicBezTo>
                    <a:pt x="4" y="14"/>
                    <a:pt x="4" y="7"/>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1" name="Google Shape;5351;p57"/>
            <p:cNvSpPr/>
            <p:nvPr/>
          </p:nvSpPr>
          <p:spPr>
            <a:xfrm>
              <a:off x="2306587" y="1805131"/>
              <a:ext cx="109" cy="204"/>
            </a:xfrm>
            <a:custGeom>
              <a:rect b="b" l="l" r="r" t="t"/>
              <a:pathLst>
                <a:path extrusionOk="0" h="15" w="8">
                  <a:moveTo>
                    <a:pt x="0" y="15"/>
                  </a:moveTo>
                  <a:cubicBezTo>
                    <a:pt x="4" y="8"/>
                    <a:pt x="7" y="4"/>
                    <a:pt x="7" y="1"/>
                  </a:cubicBezTo>
                  <a:cubicBezTo>
                    <a:pt x="7" y="4"/>
                    <a:pt x="4" y="8"/>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2" name="Google Shape;5352;p57"/>
            <p:cNvSpPr/>
            <p:nvPr/>
          </p:nvSpPr>
          <p:spPr>
            <a:xfrm>
              <a:off x="2308868" y="1791404"/>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3" name="Google Shape;5353;p57"/>
            <p:cNvSpPr/>
            <p:nvPr/>
          </p:nvSpPr>
          <p:spPr>
            <a:xfrm>
              <a:off x="2307538" y="1802809"/>
              <a:ext cx="54" cy="299"/>
            </a:xfrm>
            <a:custGeom>
              <a:rect b="b" l="l" r="r" t="t"/>
              <a:pathLst>
                <a:path extrusionOk="0" h="22" w="4">
                  <a:moveTo>
                    <a:pt x="0" y="21"/>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4" name="Google Shape;5354;p57"/>
            <p:cNvSpPr/>
            <p:nvPr/>
          </p:nvSpPr>
          <p:spPr>
            <a:xfrm>
              <a:off x="2307253" y="1803705"/>
              <a:ext cx="109" cy="353"/>
            </a:xfrm>
            <a:custGeom>
              <a:rect b="b" l="l" r="r" t="t"/>
              <a:pathLst>
                <a:path extrusionOk="0" h="26" w="8">
                  <a:moveTo>
                    <a:pt x="7" y="1"/>
                  </a:moveTo>
                  <a:cubicBezTo>
                    <a:pt x="4" y="8"/>
                    <a:pt x="4" y="15"/>
                    <a:pt x="0" y="25"/>
                  </a:cubicBezTo>
                  <a:cubicBezTo>
                    <a:pt x="4" y="18"/>
                    <a:pt x="7" y="8"/>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5" name="Google Shape;5355;p57"/>
            <p:cNvSpPr/>
            <p:nvPr/>
          </p:nvSpPr>
          <p:spPr>
            <a:xfrm>
              <a:off x="2307103" y="1804045"/>
              <a:ext cx="163" cy="339"/>
            </a:xfrm>
            <a:custGeom>
              <a:rect b="b" l="l" r="r" t="t"/>
              <a:pathLst>
                <a:path extrusionOk="0" h="25" w="12">
                  <a:moveTo>
                    <a:pt x="1" y="25"/>
                  </a:moveTo>
                  <a:cubicBezTo>
                    <a:pt x="4" y="18"/>
                    <a:pt x="8" y="11"/>
                    <a:pt x="11"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6" name="Google Shape;5356;p57"/>
            <p:cNvSpPr/>
            <p:nvPr/>
          </p:nvSpPr>
          <p:spPr>
            <a:xfrm>
              <a:off x="2306248" y="1806041"/>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7" name="Google Shape;5357;p57"/>
            <p:cNvSpPr/>
            <p:nvPr/>
          </p:nvSpPr>
          <p:spPr>
            <a:xfrm>
              <a:off x="2306492" y="1805375"/>
              <a:ext cx="109" cy="244"/>
            </a:xfrm>
            <a:custGeom>
              <a:rect b="b" l="l" r="r" t="t"/>
              <a:pathLst>
                <a:path extrusionOk="0" h="18" w="8">
                  <a:moveTo>
                    <a:pt x="0" y="18"/>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8" name="Google Shape;5358;p57"/>
            <p:cNvSpPr/>
            <p:nvPr/>
          </p:nvSpPr>
          <p:spPr>
            <a:xfrm>
              <a:off x="2305393" y="1809652"/>
              <a:ext cx="109" cy="489"/>
            </a:xfrm>
            <a:custGeom>
              <a:rect b="b" l="l" r="r" t="t"/>
              <a:pathLst>
                <a:path extrusionOk="0" h="36" w="8">
                  <a:moveTo>
                    <a:pt x="1" y="36"/>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59" name="Google Shape;5359;p57"/>
            <p:cNvSpPr/>
            <p:nvPr/>
          </p:nvSpPr>
          <p:spPr>
            <a:xfrm>
              <a:off x="2304687" y="1814404"/>
              <a:ext cx="14" cy="299"/>
            </a:xfrm>
            <a:custGeom>
              <a:rect b="b" l="l" r="r" t="t"/>
              <a:pathLst>
                <a:path extrusionOk="0" h="22" w="1">
                  <a:moveTo>
                    <a:pt x="0" y="22"/>
                  </a:moveTo>
                  <a:lnTo>
                    <a:pt x="0" y="22"/>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0" name="Google Shape;5360;p57"/>
            <p:cNvSpPr/>
            <p:nvPr/>
          </p:nvSpPr>
          <p:spPr>
            <a:xfrm>
              <a:off x="2304917" y="181231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1" name="Google Shape;5361;p57"/>
            <p:cNvSpPr/>
            <p:nvPr/>
          </p:nvSpPr>
          <p:spPr>
            <a:xfrm>
              <a:off x="2305868" y="1807561"/>
              <a:ext cx="109" cy="394"/>
            </a:xfrm>
            <a:custGeom>
              <a:rect b="b" l="l" r="r" t="t"/>
              <a:pathLst>
                <a:path extrusionOk="0" h="29" w="8">
                  <a:moveTo>
                    <a:pt x="1" y="29"/>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2" name="Google Shape;5362;p57"/>
            <p:cNvSpPr/>
            <p:nvPr/>
          </p:nvSpPr>
          <p:spPr>
            <a:xfrm>
              <a:off x="2305732" y="1808186"/>
              <a:ext cx="109" cy="434"/>
            </a:xfrm>
            <a:custGeom>
              <a:rect b="b" l="l" r="r" t="t"/>
              <a:pathLst>
                <a:path extrusionOk="0" h="32" w="8">
                  <a:moveTo>
                    <a:pt x="0" y="32"/>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3" name="Google Shape;5363;p57"/>
            <p:cNvSpPr/>
            <p:nvPr/>
          </p:nvSpPr>
          <p:spPr>
            <a:xfrm>
              <a:off x="2305107" y="1811363"/>
              <a:ext cx="109" cy="584"/>
            </a:xfrm>
            <a:custGeom>
              <a:rect b="b" l="l" r="r" t="t"/>
              <a:pathLst>
                <a:path extrusionOk="0" h="43" w="8">
                  <a:moveTo>
                    <a:pt x="1" y="43"/>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4" name="Google Shape;5364;p57"/>
            <p:cNvSpPr/>
            <p:nvPr/>
          </p:nvSpPr>
          <p:spPr>
            <a:xfrm>
              <a:off x="2304782" y="1813359"/>
              <a:ext cx="109" cy="638"/>
            </a:xfrm>
            <a:custGeom>
              <a:rect b="b" l="l" r="r" t="t"/>
              <a:pathLst>
                <a:path extrusionOk="0" h="47" w="8">
                  <a:moveTo>
                    <a:pt x="0" y="4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5" name="Google Shape;5365;p57"/>
            <p:cNvSpPr/>
            <p:nvPr/>
          </p:nvSpPr>
          <p:spPr>
            <a:xfrm>
              <a:off x="2305257" y="1810467"/>
              <a:ext cx="109" cy="530"/>
            </a:xfrm>
            <a:custGeom>
              <a:rect b="b" l="l" r="r" t="t"/>
              <a:pathLst>
                <a:path extrusionOk="0" h="39" w="8">
                  <a:moveTo>
                    <a:pt x="0" y="39"/>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6" name="Google Shape;5366;p57"/>
            <p:cNvSpPr/>
            <p:nvPr/>
          </p:nvSpPr>
          <p:spPr>
            <a:xfrm>
              <a:off x="2305542" y="1808892"/>
              <a:ext cx="109" cy="489"/>
            </a:xfrm>
            <a:custGeom>
              <a:rect b="b" l="l" r="r" t="t"/>
              <a:pathLst>
                <a:path extrusionOk="0" h="36" w="8">
                  <a:moveTo>
                    <a:pt x="0" y="36"/>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7" name="Google Shape;5367;p57"/>
            <p:cNvSpPr/>
            <p:nvPr/>
          </p:nvSpPr>
          <p:spPr>
            <a:xfrm>
              <a:off x="2306112" y="1806516"/>
              <a:ext cx="109" cy="339"/>
            </a:xfrm>
            <a:custGeom>
              <a:rect b="b" l="l" r="r" t="t"/>
              <a:pathLst>
                <a:path extrusionOk="0" h="25" w="8">
                  <a:moveTo>
                    <a:pt x="0" y="25"/>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8" name="Google Shape;5368;p57"/>
            <p:cNvSpPr/>
            <p:nvPr/>
          </p:nvSpPr>
          <p:spPr>
            <a:xfrm>
              <a:off x="2306017" y="1806991"/>
              <a:ext cx="54" cy="394"/>
            </a:xfrm>
            <a:custGeom>
              <a:rect b="b" l="l" r="r" t="t"/>
              <a:pathLst>
                <a:path extrusionOk="0" h="29" w="4">
                  <a:moveTo>
                    <a:pt x="0" y="29"/>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69" name="Google Shape;5369;p57"/>
            <p:cNvSpPr/>
            <p:nvPr/>
          </p:nvSpPr>
          <p:spPr>
            <a:xfrm>
              <a:off x="2306682" y="1804370"/>
              <a:ext cx="434" cy="774"/>
            </a:xfrm>
            <a:custGeom>
              <a:rect b="b" l="l" r="r" t="t"/>
              <a:pathLst>
                <a:path extrusionOk="0" h="57" w="32">
                  <a:moveTo>
                    <a:pt x="32" y="1"/>
                  </a:moveTo>
                  <a:cubicBezTo>
                    <a:pt x="25" y="18"/>
                    <a:pt x="18" y="32"/>
                    <a:pt x="7" y="46"/>
                  </a:cubicBezTo>
                  <a:cubicBezTo>
                    <a:pt x="7" y="50"/>
                    <a:pt x="4" y="53"/>
                    <a:pt x="0" y="57"/>
                  </a:cubicBezTo>
                  <a:cubicBezTo>
                    <a:pt x="4" y="53"/>
                    <a:pt x="7" y="50"/>
                    <a:pt x="7" y="46"/>
                  </a:cubicBezTo>
                  <a:cubicBezTo>
                    <a:pt x="18" y="32"/>
                    <a:pt x="25" y="18"/>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0" name="Google Shape;5370;p57"/>
            <p:cNvSpPr/>
            <p:nvPr/>
          </p:nvSpPr>
          <p:spPr>
            <a:xfrm>
              <a:off x="2307633" y="1802280"/>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1" name="Google Shape;5371;p57"/>
            <p:cNvSpPr/>
            <p:nvPr/>
          </p:nvSpPr>
          <p:spPr>
            <a:xfrm>
              <a:off x="2307769" y="1801614"/>
              <a:ext cx="68" cy="258"/>
            </a:xfrm>
            <a:custGeom>
              <a:rect b="b" l="l" r="r" t="t"/>
              <a:pathLst>
                <a:path extrusionOk="0" h="19" w="5">
                  <a:moveTo>
                    <a:pt x="1"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2" name="Google Shape;5372;p57"/>
            <p:cNvSpPr/>
            <p:nvPr/>
          </p:nvSpPr>
          <p:spPr>
            <a:xfrm>
              <a:off x="2307823" y="1800759"/>
              <a:ext cx="109" cy="448"/>
            </a:xfrm>
            <a:custGeom>
              <a:rect b="b" l="l" r="r" t="t"/>
              <a:pathLst>
                <a:path extrusionOk="0" h="33" w="8">
                  <a:moveTo>
                    <a:pt x="7" y="1"/>
                  </a:moveTo>
                  <a:lnTo>
                    <a:pt x="4" y="15"/>
                  </a:lnTo>
                  <a:cubicBezTo>
                    <a:pt x="0" y="22"/>
                    <a:pt x="0" y="25"/>
                    <a:pt x="0" y="32"/>
                  </a:cubicBezTo>
                  <a:cubicBezTo>
                    <a:pt x="4" y="22"/>
                    <a:pt x="7" y="11"/>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3" name="Google Shape;5373;p57"/>
            <p:cNvSpPr/>
            <p:nvPr/>
          </p:nvSpPr>
          <p:spPr>
            <a:xfrm>
              <a:off x="2564356" y="1700353"/>
              <a:ext cx="79157" cy="32179"/>
            </a:xfrm>
            <a:custGeom>
              <a:rect b="b" l="l" r="r" t="t"/>
              <a:pathLst>
                <a:path extrusionOk="0" h="2370" w="5830">
                  <a:moveTo>
                    <a:pt x="2643" y="1"/>
                  </a:moveTo>
                  <a:cubicBezTo>
                    <a:pt x="2561" y="1"/>
                    <a:pt x="2452" y="20"/>
                    <a:pt x="2371" y="65"/>
                  </a:cubicBezTo>
                  <a:cubicBezTo>
                    <a:pt x="2318" y="90"/>
                    <a:pt x="2283" y="135"/>
                    <a:pt x="2276" y="191"/>
                  </a:cubicBezTo>
                  <a:cubicBezTo>
                    <a:pt x="2265" y="293"/>
                    <a:pt x="2230" y="366"/>
                    <a:pt x="2160" y="405"/>
                  </a:cubicBezTo>
                  <a:cubicBezTo>
                    <a:pt x="2127" y="424"/>
                    <a:pt x="2088" y="434"/>
                    <a:pt x="2041" y="434"/>
                  </a:cubicBezTo>
                  <a:cubicBezTo>
                    <a:pt x="1953" y="434"/>
                    <a:pt x="1840" y="398"/>
                    <a:pt x="1695" y="324"/>
                  </a:cubicBezTo>
                  <a:cubicBezTo>
                    <a:pt x="1557" y="256"/>
                    <a:pt x="1390" y="224"/>
                    <a:pt x="1258" y="224"/>
                  </a:cubicBezTo>
                  <a:cubicBezTo>
                    <a:pt x="1180" y="224"/>
                    <a:pt x="1114" y="235"/>
                    <a:pt x="1075" y="258"/>
                  </a:cubicBezTo>
                  <a:cubicBezTo>
                    <a:pt x="1058" y="268"/>
                    <a:pt x="1047" y="279"/>
                    <a:pt x="1044" y="289"/>
                  </a:cubicBezTo>
                  <a:cubicBezTo>
                    <a:pt x="1023" y="492"/>
                    <a:pt x="781" y="664"/>
                    <a:pt x="669" y="713"/>
                  </a:cubicBezTo>
                  <a:lnTo>
                    <a:pt x="669" y="716"/>
                  </a:lnTo>
                  <a:lnTo>
                    <a:pt x="666" y="720"/>
                  </a:lnTo>
                  <a:lnTo>
                    <a:pt x="662" y="727"/>
                  </a:lnTo>
                  <a:lnTo>
                    <a:pt x="662" y="730"/>
                  </a:lnTo>
                  <a:lnTo>
                    <a:pt x="659" y="734"/>
                  </a:lnTo>
                  <a:lnTo>
                    <a:pt x="659" y="737"/>
                  </a:lnTo>
                  <a:lnTo>
                    <a:pt x="652" y="744"/>
                  </a:lnTo>
                  <a:lnTo>
                    <a:pt x="652" y="748"/>
                  </a:lnTo>
                  <a:lnTo>
                    <a:pt x="645" y="758"/>
                  </a:lnTo>
                  <a:lnTo>
                    <a:pt x="645" y="762"/>
                  </a:lnTo>
                  <a:lnTo>
                    <a:pt x="638" y="772"/>
                  </a:lnTo>
                  <a:lnTo>
                    <a:pt x="634" y="776"/>
                  </a:lnTo>
                  <a:lnTo>
                    <a:pt x="627" y="793"/>
                  </a:lnTo>
                  <a:lnTo>
                    <a:pt x="617" y="814"/>
                  </a:lnTo>
                  <a:lnTo>
                    <a:pt x="613" y="825"/>
                  </a:lnTo>
                  <a:lnTo>
                    <a:pt x="606" y="839"/>
                  </a:lnTo>
                  <a:lnTo>
                    <a:pt x="599" y="849"/>
                  </a:lnTo>
                  <a:lnTo>
                    <a:pt x="592" y="863"/>
                  </a:lnTo>
                  <a:lnTo>
                    <a:pt x="585" y="877"/>
                  </a:lnTo>
                  <a:lnTo>
                    <a:pt x="582" y="895"/>
                  </a:lnTo>
                  <a:lnTo>
                    <a:pt x="575" y="912"/>
                  </a:lnTo>
                  <a:lnTo>
                    <a:pt x="571" y="919"/>
                  </a:lnTo>
                  <a:cubicBezTo>
                    <a:pt x="627" y="958"/>
                    <a:pt x="676" y="1007"/>
                    <a:pt x="715" y="1059"/>
                  </a:cubicBezTo>
                  <a:lnTo>
                    <a:pt x="739" y="1091"/>
                  </a:lnTo>
                  <a:cubicBezTo>
                    <a:pt x="777" y="1134"/>
                    <a:pt x="843" y="1152"/>
                    <a:pt x="904" y="1152"/>
                  </a:cubicBezTo>
                  <a:cubicBezTo>
                    <a:pt x="924" y="1152"/>
                    <a:pt x="942" y="1150"/>
                    <a:pt x="960" y="1147"/>
                  </a:cubicBezTo>
                  <a:cubicBezTo>
                    <a:pt x="998" y="1143"/>
                    <a:pt x="1037" y="1122"/>
                    <a:pt x="1058" y="1087"/>
                  </a:cubicBezTo>
                  <a:cubicBezTo>
                    <a:pt x="1068" y="1052"/>
                    <a:pt x="1100" y="1024"/>
                    <a:pt x="1135" y="1014"/>
                  </a:cubicBezTo>
                  <a:cubicBezTo>
                    <a:pt x="1148" y="1010"/>
                    <a:pt x="1162" y="1008"/>
                    <a:pt x="1178" y="1008"/>
                  </a:cubicBezTo>
                  <a:cubicBezTo>
                    <a:pt x="1373" y="1008"/>
                    <a:pt x="1757" y="1273"/>
                    <a:pt x="1915" y="1402"/>
                  </a:cubicBezTo>
                  <a:cubicBezTo>
                    <a:pt x="1936" y="1420"/>
                    <a:pt x="1954" y="1437"/>
                    <a:pt x="1968" y="1451"/>
                  </a:cubicBezTo>
                  <a:cubicBezTo>
                    <a:pt x="1992" y="1472"/>
                    <a:pt x="2013" y="1500"/>
                    <a:pt x="2024" y="1532"/>
                  </a:cubicBezTo>
                  <a:cubicBezTo>
                    <a:pt x="2027" y="1546"/>
                    <a:pt x="2027" y="1563"/>
                    <a:pt x="2024" y="1577"/>
                  </a:cubicBezTo>
                  <a:cubicBezTo>
                    <a:pt x="2010" y="1641"/>
                    <a:pt x="1947" y="1651"/>
                    <a:pt x="1887" y="1662"/>
                  </a:cubicBezTo>
                  <a:cubicBezTo>
                    <a:pt x="1817" y="1676"/>
                    <a:pt x="1730" y="1693"/>
                    <a:pt x="1695" y="1763"/>
                  </a:cubicBezTo>
                  <a:cubicBezTo>
                    <a:pt x="1641" y="1871"/>
                    <a:pt x="1549" y="1899"/>
                    <a:pt x="1456" y="1899"/>
                  </a:cubicBezTo>
                  <a:cubicBezTo>
                    <a:pt x="1398" y="1899"/>
                    <a:pt x="1341" y="1888"/>
                    <a:pt x="1292" y="1879"/>
                  </a:cubicBezTo>
                  <a:cubicBezTo>
                    <a:pt x="1261" y="1871"/>
                    <a:pt x="1227" y="1867"/>
                    <a:pt x="1195" y="1867"/>
                  </a:cubicBezTo>
                  <a:cubicBezTo>
                    <a:pt x="1184" y="1867"/>
                    <a:pt x="1173" y="1867"/>
                    <a:pt x="1163" y="1868"/>
                  </a:cubicBezTo>
                  <a:cubicBezTo>
                    <a:pt x="1159" y="1872"/>
                    <a:pt x="1152" y="1875"/>
                    <a:pt x="1149" y="1879"/>
                  </a:cubicBezTo>
                  <a:cubicBezTo>
                    <a:pt x="1128" y="1893"/>
                    <a:pt x="1103" y="1907"/>
                    <a:pt x="1079" y="1914"/>
                  </a:cubicBezTo>
                  <a:lnTo>
                    <a:pt x="1058" y="1921"/>
                  </a:lnTo>
                  <a:lnTo>
                    <a:pt x="1040" y="1928"/>
                  </a:lnTo>
                  <a:lnTo>
                    <a:pt x="1037" y="1928"/>
                  </a:lnTo>
                  <a:cubicBezTo>
                    <a:pt x="869" y="1970"/>
                    <a:pt x="697" y="1991"/>
                    <a:pt x="526" y="1994"/>
                  </a:cubicBezTo>
                  <a:lnTo>
                    <a:pt x="494" y="1994"/>
                  </a:lnTo>
                  <a:lnTo>
                    <a:pt x="372" y="1998"/>
                  </a:lnTo>
                  <a:lnTo>
                    <a:pt x="372" y="1994"/>
                  </a:lnTo>
                  <a:lnTo>
                    <a:pt x="351" y="1994"/>
                  </a:lnTo>
                  <a:cubicBezTo>
                    <a:pt x="337" y="1994"/>
                    <a:pt x="323" y="1994"/>
                    <a:pt x="312" y="1991"/>
                  </a:cubicBezTo>
                  <a:cubicBezTo>
                    <a:pt x="309" y="1990"/>
                    <a:pt x="305" y="1990"/>
                    <a:pt x="301" y="1990"/>
                  </a:cubicBezTo>
                  <a:cubicBezTo>
                    <a:pt x="247" y="1990"/>
                    <a:pt x="153" y="2038"/>
                    <a:pt x="81" y="2113"/>
                  </a:cubicBezTo>
                  <a:cubicBezTo>
                    <a:pt x="46" y="2141"/>
                    <a:pt x="21" y="2180"/>
                    <a:pt x="0" y="2218"/>
                  </a:cubicBezTo>
                  <a:cubicBezTo>
                    <a:pt x="20" y="2219"/>
                    <a:pt x="40" y="2220"/>
                    <a:pt x="59" y="2220"/>
                  </a:cubicBezTo>
                  <a:cubicBezTo>
                    <a:pt x="112" y="2220"/>
                    <a:pt x="164" y="2216"/>
                    <a:pt x="218" y="2211"/>
                  </a:cubicBezTo>
                  <a:cubicBezTo>
                    <a:pt x="296" y="2204"/>
                    <a:pt x="379" y="2197"/>
                    <a:pt x="459" y="2197"/>
                  </a:cubicBezTo>
                  <a:cubicBezTo>
                    <a:pt x="571" y="2197"/>
                    <a:pt x="674" y="2211"/>
                    <a:pt x="746" y="2260"/>
                  </a:cubicBezTo>
                  <a:cubicBezTo>
                    <a:pt x="775" y="2278"/>
                    <a:pt x="804" y="2286"/>
                    <a:pt x="835" y="2286"/>
                  </a:cubicBezTo>
                  <a:cubicBezTo>
                    <a:pt x="876" y="2286"/>
                    <a:pt x="920" y="2273"/>
                    <a:pt x="974" y="2253"/>
                  </a:cubicBezTo>
                  <a:cubicBezTo>
                    <a:pt x="1017" y="2239"/>
                    <a:pt x="1068" y="2222"/>
                    <a:pt x="1118" y="2222"/>
                  </a:cubicBezTo>
                  <a:cubicBezTo>
                    <a:pt x="1169" y="2222"/>
                    <a:pt x="1220" y="2240"/>
                    <a:pt x="1261" y="2299"/>
                  </a:cubicBezTo>
                  <a:cubicBezTo>
                    <a:pt x="1292" y="2343"/>
                    <a:pt x="1345" y="2354"/>
                    <a:pt x="1417" y="2354"/>
                  </a:cubicBezTo>
                  <a:cubicBezTo>
                    <a:pt x="1442" y="2354"/>
                    <a:pt x="1469" y="2353"/>
                    <a:pt x="1499" y="2351"/>
                  </a:cubicBezTo>
                  <a:lnTo>
                    <a:pt x="1544" y="2348"/>
                  </a:lnTo>
                  <a:lnTo>
                    <a:pt x="1600" y="2348"/>
                  </a:lnTo>
                  <a:cubicBezTo>
                    <a:pt x="1614" y="2348"/>
                    <a:pt x="1625" y="2348"/>
                    <a:pt x="1639" y="2351"/>
                  </a:cubicBezTo>
                  <a:lnTo>
                    <a:pt x="1646" y="2351"/>
                  </a:lnTo>
                  <a:cubicBezTo>
                    <a:pt x="1660" y="2355"/>
                    <a:pt x="1670" y="2358"/>
                    <a:pt x="1684" y="2362"/>
                  </a:cubicBezTo>
                  <a:cubicBezTo>
                    <a:pt x="1697" y="2367"/>
                    <a:pt x="1727" y="2369"/>
                    <a:pt x="1768" y="2369"/>
                  </a:cubicBezTo>
                  <a:cubicBezTo>
                    <a:pt x="1840" y="2369"/>
                    <a:pt x="1946" y="2362"/>
                    <a:pt x="2059" y="2351"/>
                  </a:cubicBezTo>
                  <a:cubicBezTo>
                    <a:pt x="2146" y="2341"/>
                    <a:pt x="2244" y="2330"/>
                    <a:pt x="2336" y="2316"/>
                  </a:cubicBezTo>
                  <a:lnTo>
                    <a:pt x="2339" y="2313"/>
                  </a:lnTo>
                  <a:lnTo>
                    <a:pt x="2346" y="2299"/>
                  </a:lnTo>
                  <a:cubicBezTo>
                    <a:pt x="2350" y="2295"/>
                    <a:pt x="2353" y="2288"/>
                    <a:pt x="2357" y="2281"/>
                  </a:cubicBezTo>
                  <a:lnTo>
                    <a:pt x="2364" y="2271"/>
                  </a:lnTo>
                  <a:cubicBezTo>
                    <a:pt x="2367" y="2264"/>
                    <a:pt x="2367" y="2257"/>
                    <a:pt x="2371" y="2253"/>
                  </a:cubicBezTo>
                  <a:lnTo>
                    <a:pt x="2374" y="2239"/>
                  </a:lnTo>
                  <a:cubicBezTo>
                    <a:pt x="2374" y="2232"/>
                    <a:pt x="2378" y="2229"/>
                    <a:pt x="2381" y="2222"/>
                  </a:cubicBezTo>
                  <a:lnTo>
                    <a:pt x="2385" y="2208"/>
                  </a:lnTo>
                  <a:cubicBezTo>
                    <a:pt x="2385" y="2204"/>
                    <a:pt x="2385" y="2197"/>
                    <a:pt x="2388" y="2194"/>
                  </a:cubicBezTo>
                  <a:cubicBezTo>
                    <a:pt x="2388" y="2187"/>
                    <a:pt x="2388" y="2183"/>
                    <a:pt x="2388" y="2180"/>
                  </a:cubicBezTo>
                  <a:cubicBezTo>
                    <a:pt x="2392" y="2176"/>
                    <a:pt x="2388" y="2169"/>
                    <a:pt x="2392" y="2162"/>
                  </a:cubicBezTo>
                  <a:cubicBezTo>
                    <a:pt x="2395" y="2159"/>
                    <a:pt x="2392" y="2155"/>
                    <a:pt x="2392" y="2152"/>
                  </a:cubicBezTo>
                  <a:lnTo>
                    <a:pt x="2392" y="2138"/>
                  </a:lnTo>
                  <a:lnTo>
                    <a:pt x="2392" y="2131"/>
                  </a:lnTo>
                  <a:lnTo>
                    <a:pt x="2392" y="2110"/>
                  </a:lnTo>
                  <a:cubicBezTo>
                    <a:pt x="2388" y="2068"/>
                    <a:pt x="2399" y="2029"/>
                    <a:pt x="2423" y="1994"/>
                  </a:cubicBezTo>
                  <a:cubicBezTo>
                    <a:pt x="2465" y="1935"/>
                    <a:pt x="2539" y="1924"/>
                    <a:pt x="2598" y="1917"/>
                  </a:cubicBezTo>
                  <a:cubicBezTo>
                    <a:pt x="2626" y="1914"/>
                    <a:pt x="2658" y="1907"/>
                    <a:pt x="2686" y="1900"/>
                  </a:cubicBezTo>
                  <a:cubicBezTo>
                    <a:pt x="2735" y="1879"/>
                    <a:pt x="2777" y="1847"/>
                    <a:pt x="2812" y="1809"/>
                  </a:cubicBezTo>
                  <a:cubicBezTo>
                    <a:pt x="2871" y="1756"/>
                    <a:pt x="2931" y="1704"/>
                    <a:pt x="3008" y="1704"/>
                  </a:cubicBezTo>
                  <a:cubicBezTo>
                    <a:pt x="3046" y="1693"/>
                    <a:pt x="3085" y="1679"/>
                    <a:pt x="3116" y="1655"/>
                  </a:cubicBezTo>
                  <a:cubicBezTo>
                    <a:pt x="3173" y="1622"/>
                    <a:pt x="3235" y="1588"/>
                    <a:pt x="3299" y="1588"/>
                  </a:cubicBezTo>
                  <a:cubicBezTo>
                    <a:pt x="3319" y="1588"/>
                    <a:pt x="3338" y="1591"/>
                    <a:pt x="3358" y="1599"/>
                  </a:cubicBezTo>
                  <a:cubicBezTo>
                    <a:pt x="3396" y="1616"/>
                    <a:pt x="3435" y="1637"/>
                    <a:pt x="3466" y="1665"/>
                  </a:cubicBezTo>
                  <a:lnTo>
                    <a:pt x="3501" y="1690"/>
                  </a:lnTo>
                  <a:cubicBezTo>
                    <a:pt x="3543" y="1718"/>
                    <a:pt x="3571" y="1733"/>
                    <a:pt x="3595" y="1733"/>
                  </a:cubicBezTo>
                  <a:cubicBezTo>
                    <a:pt x="3609" y="1733"/>
                    <a:pt x="3621" y="1728"/>
                    <a:pt x="3634" y="1718"/>
                  </a:cubicBezTo>
                  <a:cubicBezTo>
                    <a:pt x="3673" y="1686"/>
                    <a:pt x="3718" y="1662"/>
                    <a:pt x="3771" y="1648"/>
                  </a:cubicBezTo>
                  <a:cubicBezTo>
                    <a:pt x="3816" y="1634"/>
                    <a:pt x="3858" y="1620"/>
                    <a:pt x="3953" y="1507"/>
                  </a:cubicBezTo>
                  <a:cubicBezTo>
                    <a:pt x="4075" y="1360"/>
                    <a:pt x="4177" y="1322"/>
                    <a:pt x="4289" y="1322"/>
                  </a:cubicBezTo>
                  <a:cubicBezTo>
                    <a:pt x="4327" y="1322"/>
                    <a:pt x="4366" y="1322"/>
                    <a:pt x="4408" y="1329"/>
                  </a:cubicBezTo>
                  <a:lnTo>
                    <a:pt x="4450" y="1332"/>
                  </a:lnTo>
                  <a:lnTo>
                    <a:pt x="4457" y="1332"/>
                  </a:lnTo>
                  <a:lnTo>
                    <a:pt x="4506" y="1339"/>
                  </a:lnTo>
                  <a:cubicBezTo>
                    <a:pt x="4530" y="1342"/>
                    <a:pt x="4552" y="1344"/>
                    <a:pt x="4573" y="1344"/>
                  </a:cubicBezTo>
                  <a:cubicBezTo>
                    <a:pt x="4681" y="1344"/>
                    <a:pt x="4751" y="1307"/>
                    <a:pt x="4804" y="1248"/>
                  </a:cubicBezTo>
                  <a:cubicBezTo>
                    <a:pt x="4832" y="1213"/>
                    <a:pt x="4860" y="1175"/>
                    <a:pt x="4877" y="1133"/>
                  </a:cubicBezTo>
                  <a:cubicBezTo>
                    <a:pt x="4933" y="1021"/>
                    <a:pt x="5052" y="979"/>
                    <a:pt x="5157" y="940"/>
                  </a:cubicBezTo>
                  <a:cubicBezTo>
                    <a:pt x="5217" y="926"/>
                    <a:pt x="5273" y="898"/>
                    <a:pt x="5322" y="867"/>
                  </a:cubicBezTo>
                  <a:cubicBezTo>
                    <a:pt x="5451" y="772"/>
                    <a:pt x="5682" y="674"/>
                    <a:pt x="5794" y="629"/>
                  </a:cubicBezTo>
                  <a:lnTo>
                    <a:pt x="5822" y="618"/>
                  </a:lnTo>
                  <a:cubicBezTo>
                    <a:pt x="5822" y="618"/>
                    <a:pt x="5822" y="615"/>
                    <a:pt x="5826" y="611"/>
                  </a:cubicBezTo>
                  <a:cubicBezTo>
                    <a:pt x="5826" y="608"/>
                    <a:pt x="5829" y="601"/>
                    <a:pt x="5829" y="590"/>
                  </a:cubicBezTo>
                  <a:lnTo>
                    <a:pt x="5829" y="590"/>
                  </a:lnTo>
                  <a:lnTo>
                    <a:pt x="5819" y="597"/>
                  </a:lnTo>
                  <a:lnTo>
                    <a:pt x="5815" y="597"/>
                  </a:lnTo>
                  <a:lnTo>
                    <a:pt x="5798" y="587"/>
                  </a:lnTo>
                  <a:lnTo>
                    <a:pt x="5787" y="583"/>
                  </a:lnTo>
                  <a:lnTo>
                    <a:pt x="5777" y="576"/>
                  </a:lnTo>
                  <a:lnTo>
                    <a:pt x="5763" y="573"/>
                  </a:lnTo>
                  <a:lnTo>
                    <a:pt x="5756" y="569"/>
                  </a:lnTo>
                  <a:lnTo>
                    <a:pt x="5742" y="566"/>
                  </a:lnTo>
                  <a:lnTo>
                    <a:pt x="5651" y="566"/>
                  </a:lnTo>
                  <a:cubicBezTo>
                    <a:pt x="5642" y="567"/>
                    <a:pt x="5634" y="567"/>
                    <a:pt x="5625" y="567"/>
                  </a:cubicBezTo>
                  <a:cubicBezTo>
                    <a:pt x="5567" y="567"/>
                    <a:pt x="5511" y="547"/>
                    <a:pt x="5462" y="513"/>
                  </a:cubicBezTo>
                  <a:cubicBezTo>
                    <a:pt x="5430" y="492"/>
                    <a:pt x="5402" y="468"/>
                    <a:pt x="5378" y="440"/>
                  </a:cubicBezTo>
                  <a:cubicBezTo>
                    <a:pt x="5297" y="342"/>
                    <a:pt x="5248" y="321"/>
                    <a:pt x="5192" y="321"/>
                  </a:cubicBezTo>
                  <a:cubicBezTo>
                    <a:pt x="5171" y="321"/>
                    <a:pt x="5150" y="324"/>
                    <a:pt x="5129" y="324"/>
                  </a:cubicBezTo>
                  <a:cubicBezTo>
                    <a:pt x="5098" y="330"/>
                    <a:pt x="5067" y="333"/>
                    <a:pt x="5036" y="333"/>
                  </a:cubicBezTo>
                  <a:cubicBezTo>
                    <a:pt x="4988" y="333"/>
                    <a:pt x="4941" y="326"/>
                    <a:pt x="4895" y="314"/>
                  </a:cubicBezTo>
                  <a:lnTo>
                    <a:pt x="4870" y="307"/>
                  </a:lnTo>
                  <a:cubicBezTo>
                    <a:pt x="4669" y="262"/>
                    <a:pt x="4148" y="205"/>
                    <a:pt x="3810" y="205"/>
                  </a:cubicBezTo>
                  <a:cubicBezTo>
                    <a:pt x="3801" y="205"/>
                    <a:pt x="3791" y="205"/>
                    <a:pt x="3781" y="205"/>
                  </a:cubicBezTo>
                  <a:cubicBezTo>
                    <a:pt x="3764" y="204"/>
                    <a:pt x="3746" y="203"/>
                    <a:pt x="3728" y="203"/>
                  </a:cubicBezTo>
                  <a:cubicBezTo>
                    <a:pt x="3661" y="203"/>
                    <a:pt x="3593" y="213"/>
                    <a:pt x="3529" y="230"/>
                  </a:cubicBezTo>
                  <a:cubicBezTo>
                    <a:pt x="3492" y="245"/>
                    <a:pt x="3451" y="252"/>
                    <a:pt x="3406" y="252"/>
                  </a:cubicBezTo>
                  <a:cubicBezTo>
                    <a:pt x="3234" y="252"/>
                    <a:pt x="3010" y="151"/>
                    <a:pt x="2791" y="37"/>
                  </a:cubicBezTo>
                  <a:lnTo>
                    <a:pt x="2745" y="16"/>
                  </a:lnTo>
                  <a:cubicBezTo>
                    <a:pt x="2724" y="6"/>
                    <a:pt x="2687" y="1"/>
                    <a:pt x="2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4" name="Google Shape;5374;p57"/>
            <p:cNvSpPr/>
            <p:nvPr/>
          </p:nvSpPr>
          <p:spPr>
            <a:xfrm>
              <a:off x="2342432" y="1695723"/>
              <a:ext cx="47874" cy="20841"/>
            </a:xfrm>
            <a:custGeom>
              <a:rect b="b" l="l" r="r" t="t"/>
              <a:pathLst>
                <a:path extrusionOk="0" h="1535" w="3526">
                  <a:moveTo>
                    <a:pt x="118" y="1"/>
                  </a:moveTo>
                  <a:cubicBezTo>
                    <a:pt x="101" y="1"/>
                    <a:pt x="85" y="1"/>
                    <a:pt x="70" y="4"/>
                  </a:cubicBezTo>
                  <a:lnTo>
                    <a:pt x="60" y="4"/>
                  </a:lnTo>
                  <a:lnTo>
                    <a:pt x="49" y="7"/>
                  </a:lnTo>
                  <a:lnTo>
                    <a:pt x="46" y="7"/>
                  </a:lnTo>
                  <a:lnTo>
                    <a:pt x="32" y="11"/>
                  </a:lnTo>
                  <a:lnTo>
                    <a:pt x="25" y="14"/>
                  </a:lnTo>
                  <a:lnTo>
                    <a:pt x="7" y="25"/>
                  </a:lnTo>
                  <a:lnTo>
                    <a:pt x="0" y="28"/>
                  </a:lnTo>
                  <a:cubicBezTo>
                    <a:pt x="81" y="56"/>
                    <a:pt x="161" y="84"/>
                    <a:pt x="245" y="105"/>
                  </a:cubicBezTo>
                  <a:cubicBezTo>
                    <a:pt x="476" y="168"/>
                    <a:pt x="718" y="235"/>
                    <a:pt x="767" y="490"/>
                  </a:cubicBezTo>
                  <a:cubicBezTo>
                    <a:pt x="795" y="651"/>
                    <a:pt x="851" y="700"/>
                    <a:pt x="896" y="746"/>
                  </a:cubicBezTo>
                  <a:cubicBezTo>
                    <a:pt x="973" y="819"/>
                    <a:pt x="1022" y="882"/>
                    <a:pt x="973" y="1082"/>
                  </a:cubicBezTo>
                  <a:cubicBezTo>
                    <a:pt x="963" y="1124"/>
                    <a:pt x="945" y="1162"/>
                    <a:pt x="921" y="1197"/>
                  </a:cubicBezTo>
                  <a:lnTo>
                    <a:pt x="935" y="1197"/>
                  </a:lnTo>
                  <a:cubicBezTo>
                    <a:pt x="973" y="1200"/>
                    <a:pt x="1012" y="1201"/>
                    <a:pt x="1050" y="1201"/>
                  </a:cubicBezTo>
                  <a:cubicBezTo>
                    <a:pt x="1127" y="1201"/>
                    <a:pt x="1203" y="1196"/>
                    <a:pt x="1278" y="1187"/>
                  </a:cubicBezTo>
                  <a:lnTo>
                    <a:pt x="1295" y="1187"/>
                  </a:lnTo>
                  <a:lnTo>
                    <a:pt x="1306" y="1183"/>
                  </a:lnTo>
                  <a:lnTo>
                    <a:pt x="1316" y="1183"/>
                  </a:lnTo>
                  <a:lnTo>
                    <a:pt x="1327" y="1180"/>
                  </a:lnTo>
                  <a:lnTo>
                    <a:pt x="1341" y="1176"/>
                  </a:lnTo>
                  <a:cubicBezTo>
                    <a:pt x="1375" y="1163"/>
                    <a:pt x="1406" y="1156"/>
                    <a:pt x="1434" y="1156"/>
                  </a:cubicBezTo>
                  <a:cubicBezTo>
                    <a:pt x="1558" y="1156"/>
                    <a:pt x="1635" y="1273"/>
                    <a:pt x="1712" y="1390"/>
                  </a:cubicBezTo>
                  <a:cubicBezTo>
                    <a:pt x="1736" y="1428"/>
                    <a:pt x="1764" y="1467"/>
                    <a:pt x="1792" y="1509"/>
                  </a:cubicBezTo>
                  <a:lnTo>
                    <a:pt x="1796" y="1512"/>
                  </a:lnTo>
                  <a:lnTo>
                    <a:pt x="1817" y="1516"/>
                  </a:lnTo>
                  <a:cubicBezTo>
                    <a:pt x="1848" y="1512"/>
                    <a:pt x="1880" y="1505"/>
                    <a:pt x="1911" y="1498"/>
                  </a:cubicBezTo>
                  <a:lnTo>
                    <a:pt x="1929" y="1495"/>
                  </a:lnTo>
                  <a:lnTo>
                    <a:pt x="2013" y="1474"/>
                  </a:lnTo>
                  <a:cubicBezTo>
                    <a:pt x="2115" y="1449"/>
                    <a:pt x="2220" y="1428"/>
                    <a:pt x="2325" y="1414"/>
                  </a:cubicBezTo>
                  <a:cubicBezTo>
                    <a:pt x="2339" y="1414"/>
                    <a:pt x="2353" y="1411"/>
                    <a:pt x="2370" y="1411"/>
                  </a:cubicBezTo>
                  <a:lnTo>
                    <a:pt x="2489" y="1411"/>
                  </a:lnTo>
                  <a:lnTo>
                    <a:pt x="2542" y="1414"/>
                  </a:lnTo>
                  <a:lnTo>
                    <a:pt x="2549" y="1414"/>
                  </a:lnTo>
                  <a:lnTo>
                    <a:pt x="2608" y="1421"/>
                  </a:lnTo>
                  <a:lnTo>
                    <a:pt x="2622" y="1421"/>
                  </a:lnTo>
                  <a:lnTo>
                    <a:pt x="2671" y="1428"/>
                  </a:lnTo>
                  <a:lnTo>
                    <a:pt x="2692" y="1432"/>
                  </a:lnTo>
                  <a:lnTo>
                    <a:pt x="2717" y="1435"/>
                  </a:lnTo>
                  <a:cubicBezTo>
                    <a:pt x="2717" y="1425"/>
                    <a:pt x="2717" y="1418"/>
                    <a:pt x="2720" y="1407"/>
                  </a:cubicBezTo>
                  <a:cubicBezTo>
                    <a:pt x="2720" y="1400"/>
                    <a:pt x="2724" y="1397"/>
                    <a:pt x="2724" y="1390"/>
                  </a:cubicBezTo>
                  <a:cubicBezTo>
                    <a:pt x="2727" y="1386"/>
                    <a:pt x="2727" y="1379"/>
                    <a:pt x="2731" y="1376"/>
                  </a:cubicBezTo>
                  <a:cubicBezTo>
                    <a:pt x="2748" y="1337"/>
                    <a:pt x="2783" y="1313"/>
                    <a:pt x="2825" y="1309"/>
                  </a:cubicBezTo>
                  <a:cubicBezTo>
                    <a:pt x="2830" y="1308"/>
                    <a:pt x="2835" y="1307"/>
                    <a:pt x="2839" y="1307"/>
                  </a:cubicBezTo>
                  <a:cubicBezTo>
                    <a:pt x="2844" y="1307"/>
                    <a:pt x="2848" y="1308"/>
                    <a:pt x="2853" y="1309"/>
                  </a:cubicBezTo>
                  <a:lnTo>
                    <a:pt x="2860" y="1309"/>
                  </a:lnTo>
                  <a:cubicBezTo>
                    <a:pt x="2874" y="1309"/>
                    <a:pt x="2888" y="1309"/>
                    <a:pt x="2902" y="1313"/>
                  </a:cubicBezTo>
                  <a:cubicBezTo>
                    <a:pt x="2920" y="1316"/>
                    <a:pt x="2934" y="1320"/>
                    <a:pt x="2951" y="1323"/>
                  </a:cubicBezTo>
                  <a:cubicBezTo>
                    <a:pt x="2965" y="1330"/>
                    <a:pt x="2983" y="1337"/>
                    <a:pt x="3000" y="1344"/>
                  </a:cubicBezTo>
                  <a:lnTo>
                    <a:pt x="3004" y="1344"/>
                  </a:lnTo>
                  <a:cubicBezTo>
                    <a:pt x="3018" y="1348"/>
                    <a:pt x="3032" y="1358"/>
                    <a:pt x="3046" y="1365"/>
                  </a:cubicBezTo>
                  <a:lnTo>
                    <a:pt x="3049" y="1369"/>
                  </a:lnTo>
                  <a:cubicBezTo>
                    <a:pt x="3067" y="1376"/>
                    <a:pt x="3081" y="1383"/>
                    <a:pt x="3095" y="1390"/>
                  </a:cubicBezTo>
                  <a:lnTo>
                    <a:pt x="3098" y="1393"/>
                  </a:lnTo>
                  <a:cubicBezTo>
                    <a:pt x="3112" y="1404"/>
                    <a:pt x="3126" y="1411"/>
                    <a:pt x="3137" y="1418"/>
                  </a:cubicBezTo>
                  <a:lnTo>
                    <a:pt x="3144" y="1421"/>
                  </a:lnTo>
                  <a:cubicBezTo>
                    <a:pt x="3154" y="1432"/>
                    <a:pt x="3165" y="1439"/>
                    <a:pt x="3175" y="1446"/>
                  </a:cubicBezTo>
                  <a:lnTo>
                    <a:pt x="3179" y="1449"/>
                  </a:lnTo>
                  <a:cubicBezTo>
                    <a:pt x="3189" y="1456"/>
                    <a:pt x="3196" y="1463"/>
                    <a:pt x="3203" y="1474"/>
                  </a:cubicBezTo>
                  <a:cubicBezTo>
                    <a:pt x="3262" y="1513"/>
                    <a:pt x="3329" y="1534"/>
                    <a:pt x="3400" y="1534"/>
                  </a:cubicBezTo>
                  <a:cubicBezTo>
                    <a:pt x="3406" y="1534"/>
                    <a:pt x="3411" y="1534"/>
                    <a:pt x="3417" y="1533"/>
                  </a:cubicBezTo>
                  <a:cubicBezTo>
                    <a:pt x="3422" y="1534"/>
                    <a:pt x="3427" y="1534"/>
                    <a:pt x="3432" y="1534"/>
                  </a:cubicBezTo>
                  <a:cubicBezTo>
                    <a:pt x="3465" y="1534"/>
                    <a:pt x="3498" y="1524"/>
                    <a:pt x="3525" y="1509"/>
                  </a:cubicBezTo>
                  <a:cubicBezTo>
                    <a:pt x="3504" y="1488"/>
                    <a:pt x="3480" y="1467"/>
                    <a:pt x="3452" y="1449"/>
                  </a:cubicBezTo>
                  <a:cubicBezTo>
                    <a:pt x="3410" y="1418"/>
                    <a:pt x="3375" y="1383"/>
                    <a:pt x="3343" y="1344"/>
                  </a:cubicBezTo>
                  <a:cubicBezTo>
                    <a:pt x="3340" y="1337"/>
                    <a:pt x="3336" y="1327"/>
                    <a:pt x="3333" y="1320"/>
                  </a:cubicBezTo>
                  <a:lnTo>
                    <a:pt x="3333" y="1316"/>
                  </a:lnTo>
                  <a:cubicBezTo>
                    <a:pt x="3333" y="1309"/>
                    <a:pt x="3329" y="1302"/>
                    <a:pt x="3329" y="1292"/>
                  </a:cubicBezTo>
                  <a:cubicBezTo>
                    <a:pt x="3329" y="1281"/>
                    <a:pt x="3329" y="1274"/>
                    <a:pt x="3329" y="1267"/>
                  </a:cubicBezTo>
                  <a:lnTo>
                    <a:pt x="3329" y="1264"/>
                  </a:lnTo>
                  <a:cubicBezTo>
                    <a:pt x="3333" y="1257"/>
                    <a:pt x="3333" y="1246"/>
                    <a:pt x="3336" y="1239"/>
                  </a:cubicBezTo>
                  <a:lnTo>
                    <a:pt x="3336" y="1236"/>
                  </a:lnTo>
                  <a:cubicBezTo>
                    <a:pt x="3340" y="1229"/>
                    <a:pt x="3343" y="1222"/>
                    <a:pt x="3347" y="1211"/>
                  </a:cubicBezTo>
                  <a:lnTo>
                    <a:pt x="3347" y="1208"/>
                  </a:lnTo>
                  <a:cubicBezTo>
                    <a:pt x="3350" y="1201"/>
                    <a:pt x="3357" y="1194"/>
                    <a:pt x="3361" y="1183"/>
                  </a:cubicBezTo>
                  <a:lnTo>
                    <a:pt x="3364" y="1180"/>
                  </a:lnTo>
                  <a:cubicBezTo>
                    <a:pt x="3368" y="1169"/>
                    <a:pt x="3375" y="1162"/>
                    <a:pt x="3382" y="1155"/>
                  </a:cubicBezTo>
                  <a:lnTo>
                    <a:pt x="3399" y="1131"/>
                  </a:lnTo>
                  <a:lnTo>
                    <a:pt x="3399" y="1127"/>
                  </a:lnTo>
                  <a:lnTo>
                    <a:pt x="3336" y="1089"/>
                  </a:lnTo>
                  <a:cubicBezTo>
                    <a:pt x="3291" y="1057"/>
                    <a:pt x="3242" y="1029"/>
                    <a:pt x="3189" y="1005"/>
                  </a:cubicBezTo>
                  <a:lnTo>
                    <a:pt x="3179" y="1001"/>
                  </a:lnTo>
                  <a:cubicBezTo>
                    <a:pt x="3175" y="1001"/>
                    <a:pt x="3168" y="1005"/>
                    <a:pt x="3165" y="1005"/>
                  </a:cubicBezTo>
                  <a:cubicBezTo>
                    <a:pt x="3147" y="1005"/>
                    <a:pt x="3133" y="1001"/>
                    <a:pt x="3116" y="994"/>
                  </a:cubicBezTo>
                  <a:cubicBezTo>
                    <a:pt x="3074" y="966"/>
                    <a:pt x="3053" y="907"/>
                    <a:pt x="3035" y="826"/>
                  </a:cubicBezTo>
                  <a:lnTo>
                    <a:pt x="3028" y="805"/>
                  </a:lnTo>
                  <a:cubicBezTo>
                    <a:pt x="3021" y="760"/>
                    <a:pt x="3007" y="718"/>
                    <a:pt x="2990" y="672"/>
                  </a:cubicBezTo>
                  <a:cubicBezTo>
                    <a:pt x="2990" y="669"/>
                    <a:pt x="2986" y="665"/>
                    <a:pt x="2986" y="662"/>
                  </a:cubicBezTo>
                  <a:cubicBezTo>
                    <a:pt x="2937" y="662"/>
                    <a:pt x="2895" y="644"/>
                    <a:pt x="2860" y="613"/>
                  </a:cubicBezTo>
                  <a:cubicBezTo>
                    <a:pt x="2846" y="599"/>
                    <a:pt x="2825" y="588"/>
                    <a:pt x="2801" y="588"/>
                  </a:cubicBezTo>
                  <a:lnTo>
                    <a:pt x="2664" y="588"/>
                  </a:lnTo>
                  <a:cubicBezTo>
                    <a:pt x="2622" y="588"/>
                    <a:pt x="2584" y="592"/>
                    <a:pt x="2552" y="595"/>
                  </a:cubicBezTo>
                  <a:cubicBezTo>
                    <a:pt x="2521" y="599"/>
                    <a:pt x="2489" y="599"/>
                    <a:pt x="2465" y="602"/>
                  </a:cubicBezTo>
                  <a:cubicBezTo>
                    <a:pt x="2335" y="616"/>
                    <a:pt x="2297" y="637"/>
                    <a:pt x="2286" y="648"/>
                  </a:cubicBezTo>
                  <a:cubicBezTo>
                    <a:pt x="2276" y="655"/>
                    <a:pt x="2265" y="658"/>
                    <a:pt x="2255" y="665"/>
                  </a:cubicBezTo>
                  <a:cubicBezTo>
                    <a:pt x="2239" y="671"/>
                    <a:pt x="2223" y="674"/>
                    <a:pt x="2208" y="674"/>
                  </a:cubicBezTo>
                  <a:cubicBezTo>
                    <a:pt x="2139" y="674"/>
                    <a:pt x="2075" y="617"/>
                    <a:pt x="2024" y="571"/>
                  </a:cubicBezTo>
                  <a:cubicBezTo>
                    <a:pt x="1985" y="536"/>
                    <a:pt x="1936" y="490"/>
                    <a:pt x="1904" y="490"/>
                  </a:cubicBezTo>
                  <a:cubicBezTo>
                    <a:pt x="1743" y="490"/>
                    <a:pt x="1582" y="333"/>
                    <a:pt x="1516" y="249"/>
                  </a:cubicBezTo>
                  <a:cubicBezTo>
                    <a:pt x="1500" y="239"/>
                    <a:pt x="1456" y="236"/>
                    <a:pt x="1403" y="236"/>
                  </a:cubicBezTo>
                  <a:cubicBezTo>
                    <a:pt x="1343" y="236"/>
                    <a:pt x="1271" y="240"/>
                    <a:pt x="1215" y="242"/>
                  </a:cubicBezTo>
                  <a:cubicBezTo>
                    <a:pt x="1138" y="245"/>
                    <a:pt x="1061" y="250"/>
                    <a:pt x="988" y="250"/>
                  </a:cubicBezTo>
                  <a:cubicBezTo>
                    <a:pt x="861" y="250"/>
                    <a:pt x="748" y="237"/>
                    <a:pt x="679" y="186"/>
                  </a:cubicBezTo>
                  <a:cubicBezTo>
                    <a:pt x="537" y="84"/>
                    <a:pt x="278"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5" name="Google Shape;5375;p57"/>
            <p:cNvSpPr/>
            <p:nvPr/>
          </p:nvSpPr>
          <p:spPr>
            <a:xfrm>
              <a:off x="2240180" y="1709559"/>
              <a:ext cx="19076" cy="11745"/>
            </a:xfrm>
            <a:custGeom>
              <a:rect b="b" l="l" r="r" t="t"/>
              <a:pathLst>
                <a:path extrusionOk="0" h="865" w="1405">
                  <a:moveTo>
                    <a:pt x="452" y="1"/>
                  </a:moveTo>
                  <a:cubicBezTo>
                    <a:pt x="394" y="1"/>
                    <a:pt x="335" y="5"/>
                    <a:pt x="284" y="10"/>
                  </a:cubicBezTo>
                  <a:lnTo>
                    <a:pt x="246" y="10"/>
                  </a:lnTo>
                  <a:cubicBezTo>
                    <a:pt x="221" y="14"/>
                    <a:pt x="197" y="17"/>
                    <a:pt x="179" y="24"/>
                  </a:cubicBezTo>
                  <a:cubicBezTo>
                    <a:pt x="179" y="28"/>
                    <a:pt x="179" y="31"/>
                    <a:pt x="183" y="35"/>
                  </a:cubicBezTo>
                  <a:cubicBezTo>
                    <a:pt x="183" y="45"/>
                    <a:pt x="186" y="56"/>
                    <a:pt x="190" y="70"/>
                  </a:cubicBezTo>
                  <a:lnTo>
                    <a:pt x="204" y="112"/>
                  </a:lnTo>
                  <a:lnTo>
                    <a:pt x="221" y="175"/>
                  </a:lnTo>
                  <a:cubicBezTo>
                    <a:pt x="221" y="185"/>
                    <a:pt x="225" y="192"/>
                    <a:pt x="225" y="199"/>
                  </a:cubicBezTo>
                  <a:cubicBezTo>
                    <a:pt x="228" y="210"/>
                    <a:pt x="232" y="220"/>
                    <a:pt x="232" y="231"/>
                  </a:cubicBezTo>
                  <a:cubicBezTo>
                    <a:pt x="235" y="241"/>
                    <a:pt x="235" y="245"/>
                    <a:pt x="235" y="252"/>
                  </a:cubicBezTo>
                  <a:cubicBezTo>
                    <a:pt x="239" y="259"/>
                    <a:pt x="242" y="273"/>
                    <a:pt x="242" y="283"/>
                  </a:cubicBezTo>
                  <a:cubicBezTo>
                    <a:pt x="246" y="301"/>
                    <a:pt x="246" y="315"/>
                    <a:pt x="246" y="332"/>
                  </a:cubicBezTo>
                  <a:cubicBezTo>
                    <a:pt x="246" y="437"/>
                    <a:pt x="179" y="497"/>
                    <a:pt x="134" y="539"/>
                  </a:cubicBezTo>
                  <a:cubicBezTo>
                    <a:pt x="116" y="553"/>
                    <a:pt x="88" y="577"/>
                    <a:pt x="88" y="588"/>
                  </a:cubicBezTo>
                  <a:cubicBezTo>
                    <a:pt x="88" y="595"/>
                    <a:pt x="88" y="605"/>
                    <a:pt x="88" y="616"/>
                  </a:cubicBezTo>
                  <a:lnTo>
                    <a:pt x="88" y="623"/>
                  </a:lnTo>
                  <a:cubicBezTo>
                    <a:pt x="88" y="630"/>
                    <a:pt x="85" y="637"/>
                    <a:pt x="85" y="640"/>
                  </a:cubicBezTo>
                  <a:cubicBezTo>
                    <a:pt x="85" y="644"/>
                    <a:pt x="81" y="647"/>
                    <a:pt x="81" y="651"/>
                  </a:cubicBezTo>
                  <a:cubicBezTo>
                    <a:pt x="81" y="654"/>
                    <a:pt x="78" y="661"/>
                    <a:pt x="74" y="665"/>
                  </a:cubicBezTo>
                  <a:lnTo>
                    <a:pt x="71" y="675"/>
                  </a:lnTo>
                  <a:lnTo>
                    <a:pt x="64" y="689"/>
                  </a:lnTo>
                  <a:lnTo>
                    <a:pt x="57" y="696"/>
                  </a:lnTo>
                  <a:lnTo>
                    <a:pt x="46" y="710"/>
                  </a:lnTo>
                  <a:lnTo>
                    <a:pt x="39" y="721"/>
                  </a:lnTo>
                  <a:lnTo>
                    <a:pt x="29" y="731"/>
                  </a:lnTo>
                  <a:lnTo>
                    <a:pt x="22" y="742"/>
                  </a:lnTo>
                  <a:lnTo>
                    <a:pt x="11" y="752"/>
                  </a:lnTo>
                  <a:lnTo>
                    <a:pt x="1" y="766"/>
                  </a:lnTo>
                  <a:cubicBezTo>
                    <a:pt x="78" y="819"/>
                    <a:pt x="148" y="864"/>
                    <a:pt x="218" y="864"/>
                  </a:cubicBezTo>
                  <a:cubicBezTo>
                    <a:pt x="323" y="864"/>
                    <a:pt x="393" y="798"/>
                    <a:pt x="477" y="717"/>
                  </a:cubicBezTo>
                  <a:cubicBezTo>
                    <a:pt x="536" y="651"/>
                    <a:pt x="613" y="595"/>
                    <a:pt x="701" y="556"/>
                  </a:cubicBezTo>
                  <a:cubicBezTo>
                    <a:pt x="773" y="529"/>
                    <a:pt x="870" y="523"/>
                    <a:pt x="972" y="523"/>
                  </a:cubicBezTo>
                  <a:cubicBezTo>
                    <a:pt x="1013" y="523"/>
                    <a:pt x="1055" y="524"/>
                    <a:pt x="1096" y="525"/>
                  </a:cubicBezTo>
                  <a:cubicBezTo>
                    <a:pt x="1133" y="526"/>
                    <a:pt x="1173" y="527"/>
                    <a:pt x="1213" y="527"/>
                  </a:cubicBezTo>
                  <a:cubicBezTo>
                    <a:pt x="1293" y="527"/>
                    <a:pt x="1370" y="523"/>
                    <a:pt x="1405" y="504"/>
                  </a:cubicBezTo>
                  <a:cubicBezTo>
                    <a:pt x="1345" y="458"/>
                    <a:pt x="1279" y="420"/>
                    <a:pt x="1212" y="388"/>
                  </a:cubicBezTo>
                  <a:cubicBezTo>
                    <a:pt x="1138" y="353"/>
                    <a:pt x="1072" y="311"/>
                    <a:pt x="1005" y="266"/>
                  </a:cubicBezTo>
                  <a:cubicBezTo>
                    <a:pt x="939" y="199"/>
                    <a:pt x="890" y="119"/>
                    <a:pt x="872" y="28"/>
                  </a:cubicBezTo>
                  <a:lnTo>
                    <a:pt x="862" y="31"/>
                  </a:lnTo>
                  <a:lnTo>
                    <a:pt x="848" y="35"/>
                  </a:lnTo>
                  <a:lnTo>
                    <a:pt x="823" y="42"/>
                  </a:lnTo>
                  <a:lnTo>
                    <a:pt x="809" y="45"/>
                  </a:lnTo>
                  <a:cubicBezTo>
                    <a:pt x="799" y="49"/>
                    <a:pt x="792" y="49"/>
                    <a:pt x="781" y="52"/>
                  </a:cubicBezTo>
                  <a:lnTo>
                    <a:pt x="736" y="52"/>
                  </a:lnTo>
                  <a:lnTo>
                    <a:pt x="715" y="49"/>
                  </a:lnTo>
                  <a:lnTo>
                    <a:pt x="708" y="49"/>
                  </a:lnTo>
                  <a:lnTo>
                    <a:pt x="690" y="45"/>
                  </a:lnTo>
                  <a:lnTo>
                    <a:pt x="683" y="42"/>
                  </a:lnTo>
                  <a:cubicBezTo>
                    <a:pt x="676" y="38"/>
                    <a:pt x="669" y="35"/>
                    <a:pt x="662" y="31"/>
                  </a:cubicBezTo>
                  <a:cubicBezTo>
                    <a:pt x="615" y="9"/>
                    <a:pt x="535" y="1"/>
                    <a:pt x="4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6" name="Google Shape;5376;p57"/>
            <p:cNvSpPr/>
            <p:nvPr/>
          </p:nvSpPr>
          <p:spPr>
            <a:xfrm>
              <a:off x="2239949" y="1709871"/>
              <a:ext cx="136291" cy="51934"/>
            </a:xfrm>
            <a:custGeom>
              <a:rect b="b" l="l" r="r" t="t"/>
              <a:pathLst>
                <a:path extrusionOk="0" h="3825" w="10038">
                  <a:moveTo>
                    <a:pt x="4202" y="1"/>
                  </a:moveTo>
                  <a:cubicBezTo>
                    <a:pt x="3585" y="1"/>
                    <a:pt x="3059" y="306"/>
                    <a:pt x="2825" y="509"/>
                  </a:cubicBezTo>
                  <a:cubicBezTo>
                    <a:pt x="2724" y="598"/>
                    <a:pt x="2540" y="623"/>
                    <a:pt x="2341" y="623"/>
                  </a:cubicBezTo>
                  <a:cubicBezTo>
                    <a:pt x="2188" y="623"/>
                    <a:pt x="2027" y="609"/>
                    <a:pt x="1887" y="596"/>
                  </a:cubicBezTo>
                  <a:cubicBezTo>
                    <a:pt x="1815" y="588"/>
                    <a:pt x="1743" y="582"/>
                    <a:pt x="1669" y="582"/>
                  </a:cubicBezTo>
                  <a:cubicBezTo>
                    <a:pt x="1653" y="582"/>
                    <a:pt x="1637" y="582"/>
                    <a:pt x="1621" y="582"/>
                  </a:cubicBezTo>
                  <a:cubicBezTo>
                    <a:pt x="1614" y="603"/>
                    <a:pt x="1611" y="624"/>
                    <a:pt x="1607" y="645"/>
                  </a:cubicBezTo>
                  <a:cubicBezTo>
                    <a:pt x="1590" y="747"/>
                    <a:pt x="1565" y="919"/>
                    <a:pt x="1334" y="1006"/>
                  </a:cubicBezTo>
                  <a:cubicBezTo>
                    <a:pt x="1189" y="1063"/>
                    <a:pt x="973" y="1066"/>
                    <a:pt x="755" y="1066"/>
                  </a:cubicBezTo>
                  <a:cubicBezTo>
                    <a:pt x="731" y="1066"/>
                    <a:pt x="707" y="1066"/>
                    <a:pt x="683" y="1066"/>
                  </a:cubicBezTo>
                  <a:cubicBezTo>
                    <a:pt x="653" y="1066"/>
                    <a:pt x="622" y="1065"/>
                    <a:pt x="592" y="1065"/>
                  </a:cubicBezTo>
                  <a:cubicBezTo>
                    <a:pt x="426" y="1065"/>
                    <a:pt x="266" y="1068"/>
                    <a:pt x="189" y="1101"/>
                  </a:cubicBezTo>
                  <a:cubicBezTo>
                    <a:pt x="63" y="1160"/>
                    <a:pt x="0" y="1307"/>
                    <a:pt x="14" y="1363"/>
                  </a:cubicBezTo>
                  <a:cubicBezTo>
                    <a:pt x="18" y="1374"/>
                    <a:pt x="18" y="1381"/>
                    <a:pt x="46" y="1381"/>
                  </a:cubicBezTo>
                  <a:cubicBezTo>
                    <a:pt x="64" y="1379"/>
                    <a:pt x="82" y="1378"/>
                    <a:pt x="100" y="1378"/>
                  </a:cubicBezTo>
                  <a:cubicBezTo>
                    <a:pt x="211" y="1378"/>
                    <a:pt x="300" y="1416"/>
                    <a:pt x="340" y="1482"/>
                  </a:cubicBezTo>
                  <a:cubicBezTo>
                    <a:pt x="368" y="1531"/>
                    <a:pt x="364" y="1587"/>
                    <a:pt x="333" y="1633"/>
                  </a:cubicBezTo>
                  <a:cubicBezTo>
                    <a:pt x="340" y="1671"/>
                    <a:pt x="350" y="1706"/>
                    <a:pt x="368" y="1741"/>
                  </a:cubicBezTo>
                  <a:cubicBezTo>
                    <a:pt x="410" y="1836"/>
                    <a:pt x="462" y="1965"/>
                    <a:pt x="368" y="2049"/>
                  </a:cubicBezTo>
                  <a:cubicBezTo>
                    <a:pt x="329" y="2088"/>
                    <a:pt x="305" y="2144"/>
                    <a:pt x="308" y="2200"/>
                  </a:cubicBezTo>
                  <a:cubicBezTo>
                    <a:pt x="312" y="2249"/>
                    <a:pt x="336" y="2298"/>
                    <a:pt x="378" y="2329"/>
                  </a:cubicBezTo>
                  <a:cubicBezTo>
                    <a:pt x="476" y="2403"/>
                    <a:pt x="529" y="2522"/>
                    <a:pt x="508" y="2613"/>
                  </a:cubicBezTo>
                  <a:cubicBezTo>
                    <a:pt x="494" y="2662"/>
                    <a:pt x="462" y="2700"/>
                    <a:pt x="420" y="2725"/>
                  </a:cubicBezTo>
                  <a:cubicBezTo>
                    <a:pt x="441" y="2739"/>
                    <a:pt x="466" y="2756"/>
                    <a:pt x="487" y="2767"/>
                  </a:cubicBezTo>
                  <a:cubicBezTo>
                    <a:pt x="599" y="2840"/>
                    <a:pt x="665" y="2886"/>
                    <a:pt x="679" y="2942"/>
                  </a:cubicBezTo>
                  <a:cubicBezTo>
                    <a:pt x="718" y="2966"/>
                    <a:pt x="760" y="2984"/>
                    <a:pt x="805" y="2998"/>
                  </a:cubicBezTo>
                  <a:cubicBezTo>
                    <a:pt x="917" y="3040"/>
                    <a:pt x="1036" y="3082"/>
                    <a:pt x="1036" y="3180"/>
                  </a:cubicBezTo>
                  <a:cubicBezTo>
                    <a:pt x="1036" y="3198"/>
                    <a:pt x="1043" y="3201"/>
                    <a:pt x="1047" y="3205"/>
                  </a:cubicBezTo>
                  <a:cubicBezTo>
                    <a:pt x="1056" y="3212"/>
                    <a:pt x="1075" y="3217"/>
                    <a:pt x="1105" y="3217"/>
                  </a:cubicBezTo>
                  <a:cubicBezTo>
                    <a:pt x="1135" y="3217"/>
                    <a:pt x="1176" y="3212"/>
                    <a:pt x="1229" y="3198"/>
                  </a:cubicBezTo>
                  <a:cubicBezTo>
                    <a:pt x="1252" y="3191"/>
                    <a:pt x="1273" y="3188"/>
                    <a:pt x="1293" y="3188"/>
                  </a:cubicBezTo>
                  <a:cubicBezTo>
                    <a:pt x="1430" y="3188"/>
                    <a:pt x="1508" y="3334"/>
                    <a:pt x="1572" y="3457"/>
                  </a:cubicBezTo>
                  <a:cubicBezTo>
                    <a:pt x="1597" y="3495"/>
                    <a:pt x="1618" y="3537"/>
                    <a:pt x="1639" y="3572"/>
                  </a:cubicBezTo>
                  <a:cubicBezTo>
                    <a:pt x="1659" y="3602"/>
                    <a:pt x="1728" y="3621"/>
                    <a:pt x="1818" y="3621"/>
                  </a:cubicBezTo>
                  <a:cubicBezTo>
                    <a:pt x="1887" y="3621"/>
                    <a:pt x="1967" y="3610"/>
                    <a:pt x="2048" y="3586"/>
                  </a:cubicBezTo>
                  <a:cubicBezTo>
                    <a:pt x="2167" y="3551"/>
                    <a:pt x="2223" y="3502"/>
                    <a:pt x="2223" y="3481"/>
                  </a:cubicBezTo>
                  <a:cubicBezTo>
                    <a:pt x="2220" y="3411"/>
                    <a:pt x="2248" y="3341"/>
                    <a:pt x="2297" y="3296"/>
                  </a:cubicBezTo>
                  <a:cubicBezTo>
                    <a:pt x="2364" y="3234"/>
                    <a:pt x="2468" y="3206"/>
                    <a:pt x="2615" y="3206"/>
                  </a:cubicBezTo>
                  <a:cubicBezTo>
                    <a:pt x="2652" y="3206"/>
                    <a:pt x="2692" y="3208"/>
                    <a:pt x="2734" y="3212"/>
                  </a:cubicBezTo>
                  <a:cubicBezTo>
                    <a:pt x="2930" y="3229"/>
                    <a:pt x="3144" y="3394"/>
                    <a:pt x="3315" y="3527"/>
                  </a:cubicBezTo>
                  <a:cubicBezTo>
                    <a:pt x="3372" y="3572"/>
                    <a:pt x="3431" y="3618"/>
                    <a:pt x="3498" y="3653"/>
                  </a:cubicBezTo>
                  <a:cubicBezTo>
                    <a:pt x="3509" y="3657"/>
                    <a:pt x="3523" y="3659"/>
                    <a:pt x="3539" y="3659"/>
                  </a:cubicBezTo>
                  <a:cubicBezTo>
                    <a:pt x="3599" y="3659"/>
                    <a:pt x="3687" y="3633"/>
                    <a:pt x="3767" y="3611"/>
                  </a:cubicBezTo>
                  <a:cubicBezTo>
                    <a:pt x="3855" y="3579"/>
                    <a:pt x="3946" y="3558"/>
                    <a:pt x="4040" y="3551"/>
                  </a:cubicBezTo>
                  <a:cubicBezTo>
                    <a:pt x="4135" y="3551"/>
                    <a:pt x="4285" y="3425"/>
                    <a:pt x="4387" y="3338"/>
                  </a:cubicBezTo>
                  <a:cubicBezTo>
                    <a:pt x="4429" y="3303"/>
                    <a:pt x="4471" y="3268"/>
                    <a:pt x="4520" y="3236"/>
                  </a:cubicBezTo>
                  <a:cubicBezTo>
                    <a:pt x="4541" y="3225"/>
                    <a:pt x="4562" y="3220"/>
                    <a:pt x="4583" y="3220"/>
                  </a:cubicBezTo>
                  <a:cubicBezTo>
                    <a:pt x="4640" y="3220"/>
                    <a:pt x="4697" y="3254"/>
                    <a:pt x="4751" y="3285"/>
                  </a:cubicBezTo>
                  <a:cubicBezTo>
                    <a:pt x="4814" y="3324"/>
                    <a:pt x="4863" y="3350"/>
                    <a:pt x="4904" y="3350"/>
                  </a:cubicBezTo>
                  <a:cubicBezTo>
                    <a:pt x="4918" y="3350"/>
                    <a:pt x="4931" y="3347"/>
                    <a:pt x="4943" y="3341"/>
                  </a:cubicBezTo>
                  <a:cubicBezTo>
                    <a:pt x="5073" y="3271"/>
                    <a:pt x="5206" y="3201"/>
                    <a:pt x="5318" y="3201"/>
                  </a:cubicBezTo>
                  <a:cubicBezTo>
                    <a:pt x="5356" y="3201"/>
                    <a:pt x="5391" y="3212"/>
                    <a:pt x="5427" y="3229"/>
                  </a:cubicBezTo>
                  <a:cubicBezTo>
                    <a:pt x="5451" y="3243"/>
                    <a:pt x="5469" y="3268"/>
                    <a:pt x="5476" y="3296"/>
                  </a:cubicBezTo>
                  <a:cubicBezTo>
                    <a:pt x="5486" y="3355"/>
                    <a:pt x="5444" y="3418"/>
                    <a:pt x="5388" y="3495"/>
                  </a:cubicBezTo>
                  <a:cubicBezTo>
                    <a:pt x="5349" y="3551"/>
                    <a:pt x="5279" y="3653"/>
                    <a:pt x="5300" y="3684"/>
                  </a:cubicBezTo>
                  <a:cubicBezTo>
                    <a:pt x="5328" y="3726"/>
                    <a:pt x="5342" y="3775"/>
                    <a:pt x="5339" y="3824"/>
                  </a:cubicBezTo>
                  <a:lnTo>
                    <a:pt x="5353" y="3817"/>
                  </a:lnTo>
                  <a:lnTo>
                    <a:pt x="5363" y="3814"/>
                  </a:lnTo>
                  <a:cubicBezTo>
                    <a:pt x="5370" y="3810"/>
                    <a:pt x="5381" y="3807"/>
                    <a:pt x="5388" y="3803"/>
                  </a:cubicBezTo>
                  <a:cubicBezTo>
                    <a:pt x="5395" y="3800"/>
                    <a:pt x="5402" y="3793"/>
                    <a:pt x="5413" y="3789"/>
                  </a:cubicBezTo>
                  <a:lnTo>
                    <a:pt x="5416" y="3786"/>
                  </a:lnTo>
                  <a:lnTo>
                    <a:pt x="5430" y="3775"/>
                  </a:lnTo>
                  <a:lnTo>
                    <a:pt x="5437" y="3768"/>
                  </a:lnTo>
                  <a:lnTo>
                    <a:pt x="5448" y="3758"/>
                  </a:lnTo>
                  <a:lnTo>
                    <a:pt x="5455" y="3754"/>
                  </a:lnTo>
                  <a:lnTo>
                    <a:pt x="5462" y="3744"/>
                  </a:lnTo>
                  <a:lnTo>
                    <a:pt x="5465" y="3737"/>
                  </a:lnTo>
                  <a:lnTo>
                    <a:pt x="5472" y="3723"/>
                  </a:lnTo>
                  <a:lnTo>
                    <a:pt x="5476" y="3719"/>
                  </a:lnTo>
                  <a:cubicBezTo>
                    <a:pt x="5483" y="3705"/>
                    <a:pt x="5490" y="3695"/>
                    <a:pt x="5493" y="3681"/>
                  </a:cubicBezTo>
                  <a:lnTo>
                    <a:pt x="5493" y="3674"/>
                  </a:lnTo>
                  <a:cubicBezTo>
                    <a:pt x="5493" y="3670"/>
                    <a:pt x="5497" y="3667"/>
                    <a:pt x="5497" y="3660"/>
                  </a:cubicBezTo>
                  <a:lnTo>
                    <a:pt x="5497" y="3653"/>
                  </a:lnTo>
                  <a:lnTo>
                    <a:pt x="5500" y="3642"/>
                  </a:lnTo>
                  <a:lnTo>
                    <a:pt x="5500" y="3632"/>
                  </a:lnTo>
                  <a:lnTo>
                    <a:pt x="5500" y="3621"/>
                  </a:lnTo>
                  <a:lnTo>
                    <a:pt x="5500" y="3614"/>
                  </a:lnTo>
                  <a:lnTo>
                    <a:pt x="5500" y="3600"/>
                  </a:lnTo>
                  <a:lnTo>
                    <a:pt x="5500" y="3593"/>
                  </a:lnTo>
                  <a:lnTo>
                    <a:pt x="5500" y="3572"/>
                  </a:lnTo>
                  <a:cubicBezTo>
                    <a:pt x="5500" y="3551"/>
                    <a:pt x="5504" y="3534"/>
                    <a:pt x="5507" y="3516"/>
                  </a:cubicBezTo>
                  <a:cubicBezTo>
                    <a:pt x="5521" y="3439"/>
                    <a:pt x="5570" y="3345"/>
                    <a:pt x="5654" y="3313"/>
                  </a:cubicBezTo>
                  <a:cubicBezTo>
                    <a:pt x="5672" y="3307"/>
                    <a:pt x="5692" y="3303"/>
                    <a:pt x="5711" y="3303"/>
                  </a:cubicBezTo>
                  <a:cubicBezTo>
                    <a:pt x="5755" y="3303"/>
                    <a:pt x="5798" y="3319"/>
                    <a:pt x="5829" y="3348"/>
                  </a:cubicBezTo>
                  <a:cubicBezTo>
                    <a:pt x="5865" y="3378"/>
                    <a:pt x="5916" y="3407"/>
                    <a:pt x="6000" y="3407"/>
                  </a:cubicBezTo>
                  <a:cubicBezTo>
                    <a:pt x="6065" y="3407"/>
                    <a:pt x="6149" y="3390"/>
                    <a:pt x="6260" y="3341"/>
                  </a:cubicBezTo>
                  <a:cubicBezTo>
                    <a:pt x="6316" y="3313"/>
                    <a:pt x="6361" y="3289"/>
                    <a:pt x="6400" y="3268"/>
                  </a:cubicBezTo>
                  <a:cubicBezTo>
                    <a:pt x="6456" y="3239"/>
                    <a:pt x="6504" y="3213"/>
                    <a:pt x="6551" y="3213"/>
                  </a:cubicBezTo>
                  <a:cubicBezTo>
                    <a:pt x="6594" y="3213"/>
                    <a:pt x="6636" y="3235"/>
                    <a:pt x="6683" y="3296"/>
                  </a:cubicBezTo>
                  <a:cubicBezTo>
                    <a:pt x="6701" y="3317"/>
                    <a:pt x="6732" y="3324"/>
                    <a:pt x="6781" y="3324"/>
                  </a:cubicBezTo>
                  <a:cubicBezTo>
                    <a:pt x="6820" y="3324"/>
                    <a:pt x="6871" y="3319"/>
                    <a:pt x="6935" y="3313"/>
                  </a:cubicBezTo>
                  <a:cubicBezTo>
                    <a:pt x="7040" y="3299"/>
                    <a:pt x="7149" y="3292"/>
                    <a:pt x="7257" y="3292"/>
                  </a:cubicBezTo>
                  <a:cubicBezTo>
                    <a:pt x="7376" y="3289"/>
                    <a:pt x="7496" y="3254"/>
                    <a:pt x="7597" y="3187"/>
                  </a:cubicBezTo>
                  <a:cubicBezTo>
                    <a:pt x="7694" y="3129"/>
                    <a:pt x="7794" y="3074"/>
                    <a:pt x="7954" y="3074"/>
                  </a:cubicBezTo>
                  <a:cubicBezTo>
                    <a:pt x="7968" y="3074"/>
                    <a:pt x="7982" y="3074"/>
                    <a:pt x="7996" y="3075"/>
                  </a:cubicBezTo>
                  <a:cubicBezTo>
                    <a:pt x="8023" y="3076"/>
                    <a:pt x="8049" y="3077"/>
                    <a:pt x="8076" y="3077"/>
                  </a:cubicBezTo>
                  <a:cubicBezTo>
                    <a:pt x="8242" y="3077"/>
                    <a:pt x="8410" y="3049"/>
                    <a:pt x="8567" y="2995"/>
                  </a:cubicBezTo>
                  <a:lnTo>
                    <a:pt x="8570" y="2995"/>
                  </a:lnTo>
                  <a:lnTo>
                    <a:pt x="8591" y="2988"/>
                  </a:lnTo>
                  <a:lnTo>
                    <a:pt x="8668" y="3009"/>
                  </a:lnTo>
                  <a:lnTo>
                    <a:pt x="8780" y="3044"/>
                  </a:lnTo>
                  <a:lnTo>
                    <a:pt x="8780" y="3030"/>
                  </a:lnTo>
                  <a:cubicBezTo>
                    <a:pt x="8791" y="3019"/>
                    <a:pt x="8798" y="3009"/>
                    <a:pt x="8805" y="2998"/>
                  </a:cubicBezTo>
                  <a:cubicBezTo>
                    <a:pt x="8854" y="2914"/>
                    <a:pt x="8938" y="2861"/>
                    <a:pt x="9036" y="2858"/>
                  </a:cubicBezTo>
                  <a:cubicBezTo>
                    <a:pt x="9057" y="2855"/>
                    <a:pt x="9078" y="2854"/>
                    <a:pt x="9099" y="2854"/>
                  </a:cubicBezTo>
                  <a:cubicBezTo>
                    <a:pt x="9195" y="2854"/>
                    <a:pt x="9292" y="2880"/>
                    <a:pt x="9375" y="2931"/>
                  </a:cubicBezTo>
                  <a:cubicBezTo>
                    <a:pt x="9423" y="2954"/>
                    <a:pt x="9450" y="2966"/>
                    <a:pt x="9473" y="2966"/>
                  </a:cubicBezTo>
                  <a:cubicBezTo>
                    <a:pt x="9482" y="2966"/>
                    <a:pt x="9490" y="2964"/>
                    <a:pt x="9498" y="2959"/>
                  </a:cubicBezTo>
                  <a:cubicBezTo>
                    <a:pt x="9517" y="2950"/>
                    <a:pt x="9537" y="2946"/>
                    <a:pt x="9558" y="2946"/>
                  </a:cubicBezTo>
                  <a:cubicBezTo>
                    <a:pt x="9630" y="2946"/>
                    <a:pt x="9715" y="2995"/>
                    <a:pt x="9810" y="3047"/>
                  </a:cubicBezTo>
                  <a:cubicBezTo>
                    <a:pt x="9866" y="3078"/>
                    <a:pt x="9973" y="3141"/>
                    <a:pt x="10017" y="3141"/>
                  </a:cubicBezTo>
                  <a:cubicBezTo>
                    <a:pt x="10023" y="3141"/>
                    <a:pt x="10027" y="3140"/>
                    <a:pt x="10030" y="3138"/>
                  </a:cubicBezTo>
                  <a:lnTo>
                    <a:pt x="10034" y="3135"/>
                  </a:lnTo>
                  <a:lnTo>
                    <a:pt x="10034" y="3131"/>
                  </a:lnTo>
                  <a:lnTo>
                    <a:pt x="10034" y="3124"/>
                  </a:lnTo>
                  <a:lnTo>
                    <a:pt x="10034" y="3121"/>
                  </a:lnTo>
                  <a:cubicBezTo>
                    <a:pt x="10037" y="3114"/>
                    <a:pt x="10037" y="3110"/>
                    <a:pt x="10037" y="3103"/>
                  </a:cubicBezTo>
                  <a:lnTo>
                    <a:pt x="10037" y="3096"/>
                  </a:lnTo>
                  <a:lnTo>
                    <a:pt x="10037" y="3089"/>
                  </a:lnTo>
                  <a:lnTo>
                    <a:pt x="10037" y="3082"/>
                  </a:lnTo>
                  <a:cubicBezTo>
                    <a:pt x="10037" y="3079"/>
                    <a:pt x="10037" y="3075"/>
                    <a:pt x="10034" y="3072"/>
                  </a:cubicBezTo>
                  <a:lnTo>
                    <a:pt x="10034" y="3065"/>
                  </a:lnTo>
                  <a:cubicBezTo>
                    <a:pt x="10034" y="3058"/>
                    <a:pt x="10030" y="3051"/>
                    <a:pt x="10027" y="3044"/>
                  </a:cubicBezTo>
                  <a:cubicBezTo>
                    <a:pt x="9995" y="2966"/>
                    <a:pt x="9953" y="2893"/>
                    <a:pt x="9904" y="2823"/>
                  </a:cubicBezTo>
                  <a:lnTo>
                    <a:pt x="9890" y="2802"/>
                  </a:lnTo>
                  <a:lnTo>
                    <a:pt x="9883" y="2795"/>
                  </a:lnTo>
                  <a:lnTo>
                    <a:pt x="9873" y="2781"/>
                  </a:lnTo>
                  <a:lnTo>
                    <a:pt x="9866" y="2774"/>
                  </a:lnTo>
                  <a:lnTo>
                    <a:pt x="9859" y="2763"/>
                  </a:lnTo>
                  <a:lnTo>
                    <a:pt x="9852" y="2760"/>
                  </a:lnTo>
                  <a:lnTo>
                    <a:pt x="9845" y="2753"/>
                  </a:lnTo>
                  <a:lnTo>
                    <a:pt x="9838" y="2749"/>
                  </a:lnTo>
                  <a:lnTo>
                    <a:pt x="9831" y="2742"/>
                  </a:lnTo>
                  <a:lnTo>
                    <a:pt x="9827" y="2742"/>
                  </a:lnTo>
                  <a:cubicBezTo>
                    <a:pt x="9729" y="2714"/>
                    <a:pt x="9747" y="2564"/>
                    <a:pt x="9775" y="2357"/>
                  </a:cubicBezTo>
                  <a:cubicBezTo>
                    <a:pt x="9785" y="2277"/>
                    <a:pt x="9799" y="2154"/>
                    <a:pt x="9792" y="2126"/>
                  </a:cubicBezTo>
                  <a:cubicBezTo>
                    <a:pt x="9771" y="2091"/>
                    <a:pt x="9649" y="1766"/>
                    <a:pt x="9729" y="1636"/>
                  </a:cubicBezTo>
                  <a:cubicBezTo>
                    <a:pt x="9733" y="1629"/>
                    <a:pt x="9740" y="1622"/>
                    <a:pt x="9743" y="1615"/>
                  </a:cubicBezTo>
                  <a:lnTo>
                    <a:pt x="9750" y="1612"/>
                  </a:lnTo>
                  <a:cubicBezTo>
                    <a:pt x="9754" y="1605"/>
                    <a:pt x="9761" y="1601"/>
                    <a:pt x="9764" y="1598"/>
                  </a:cubicBezTo>
                  <a:lnTo>
                    <a:pt x="9771" y="1594"/>
                  </a:lnTo>
                  <a:cubicBezTo>
                    <a:pt x="9778" y="1591"/>
                    <a:pt x="9785" y="1587"/>
                    <a:pt x="9789" y="1587"/>
                  </a:cubicBezTo>
                  <a:lnTo>
                    <a:pt x="9799" y="1587"/>
                  </a:lnTo>
                  <a:cubicBezTo>
                    <a:pt x="9806" y="1584"/>
                    <a:pt x="9810" y="1584"/>
                    <a:pt x="9817" y="1584"/>
                  </a:cubicBezTo>
                  <a:cubicBezTo>
                    <a:pt x="9817" y="1563"/>
                    <a:pt x="9820" y="1545"/>
                    <a:pt x="9820" y="1524"/>
                  </a:cubicBezTo>
                  <a:cubicBezTo>
                    <a:pt x="9820" y="1461"/>
                    <a:pt x="9820" y="1381"/>
                    <a:pt x="9880" y="1332"/>
                  </a:cubicBezTo>
                  <a:cubicBezTo>
                    <a:pt x="9880" y="1332"/>
                    <a:pt x="9883" y="1328"/>
                    <a:pt x="9887" y="1328"/>
                  </a:cubicBezTo>
                  <a:lnTo>
                    <a:pt x="9876" y="1300"/>
                  </a:lnTo>
                  <a:lnTo>
                    <a:pt x="9876" y="1297"/>
                  </a:lnTo>
                  <a:lnTo>
                    <a:pt x="9866" y="1276"/>
                  </a:lnTo>
                  <a:lnTo>
                    <a:pt x="9859" y="1258"/>
                  </a:lnTo>
                  <a:lnTo>
                    <a:pt x="9859" y="1255"/>
                  </a:lnTo>
                  <a:lnTo>
                    <a:pt x="9852" y="1244"/>
                  </a:lnTo>
                  <a:lnTo>
                    <a:pt x="9852" y="1241"/>
                  </a:lnTo>
                  <a:lnTo>
                    <a:pt x="9848" y="1234"/>
                  </a:lnTo>
                  <a:lnTo>
                    <a:pt x="9845" y="1227"/>
                  </a:lnTo>
                  <a:lnTo>
                    <a:pt x="9841" y="1223"/>
                  </a:lnTo>
                  <a:cubicBezTo>
                    <a:pt x="9821" y="1218"/>
                    <a:pt x="9800" y="1215"/>
                    <a:pt x="9780" y="1215"/>
                  </a:cubicBezTo>
                  <a:cubicBezTo>
                    <a:pt x="9772" y="1215"/>
                    <a:pt x="9765" y="1215"/>
                    <a:pt x="9757" y="1216"/>
                  </a:cubicBezTo>
                  <a:cubicBezTo>
                    <a:pt x="9753" y="1216"/>
                    <a:pt x="9750" y="1216"/>
                    <a:pt x="9746" y="1216"/>
                  </a:cubicBezTo>
                  <a:cubicBezTo>
                    <a:pt x="9640" y="1216"/>
                    <a:pt x="9478" y="1213"/>
                    <a:pt x="9400" y="1020"/>
                  </a:cubicBezTo>
                  <a:cubicBezTo>
                    <a:pt x="9368" y="940"/>
                    <a:pt x="9347" y="855"/>
                    <a:pt x="9344" y="771"/>
                  </a:cubicBezTo>
                  <a:cubicBezTo>
                    <a:pt x="9340" y="712"/>
                    <a:pt x="9323" y="649"/>
                    <a:pt x="9288" y="600"/>
                  </a:cubicBezTo>
                  <a:lnTo>
                    <a:pt x="9288" y="596"/>
                  </a:lnTo>
                  <a:lnTo>
                    <a:pt x="9263" y="561"/>
                  </a:lnTo>
                  <a:cubicBezTo>
                    <a:pt x="9232" y="519"/>
                    <a:pt x="9204" y="474"/>
                    <a:pt x="9176" y="439"/>
                  </a:cubicBezTo>
                  <a:cubicBezTo>
                    <a:pt x="9095" y="315"/>
                    <a:pt x="9056" y="265"/>
                    <a:pt x="9005" y="265"/>
                  </a:cubicBezTo>
                  <a:cubicBezTo>
                    <a:pt x="8990" y="265"/>
                    <a:pt x="8974" y="270"/>
                    <a:pt x="8955" y="278"/>
                  </a:cubicBezTo>
                  <a:lnTo>
                    <a:pt x="8952" y="278"/>
                  </a:lnTo>
                  <a:lnTo>
                    <a:pt x="8934" y="285"/>
                  </a:lnTo>
                  <a:lnTo>
                    <a:pt x="8924" y="288"/>
                  </a:lnTo>
                  <a:lnTo>
                    <a:pt x="8906" y="292"/>
                  </a:lnTo>
                  <a:lnTo>
                    <a:pt x="8896" y="295"/>
                  </a:lnTo>
                  <a:lnTo>
                    <a:pt x="8878" y="299"/>
                  </a:lnTo>
                  <a:lnTo>
                    <a:pt x="8864" y="299"/>
                  </a:lnTo>
                  <a:lnTo>
                    <a:pt x="8847" y="302"/>
                  </a:lnTo>
                  <a:lnTo>
                    <a:pt x="8378" y="302"/>
                  </a:lnTo>
                  <a:cubicBezTo>
                    <a:pt x="8139" y="505"/>
                    <a:pt x="7691" y="651"/>
                    <a:pt x="7440" y="651"/>
                  </a:cubicBezTo>
                  <a:cubicBezTo>
                    <a:pt x="7392" y="651"/>
                    <a:pt x="7351" y="646"/>
                    <a:pt x="7320" y="635"/>
                  </a:cubicBezTo>
                  <a:cubicBezTo>
                    <a:pt x="7266" y="615"/>
                    <a:pt x="7195" y="608"/>
                    <a:pt x="7115" y="608"/>
                  </a:cubicBezTo>
                  <a:cubicBezTo>
                    <a:pt x="7009" y="608"/>
                    <a:pt x="6887" y="621"/>
                    <a:pt x="6767" y="635"/>
                  </a:cubicBezTo>
                  <a:cubicBezTo>
                    <a:pt x="6641" y="649"/>
                    <a:pt x="6515" y="659"/>
                    <a:pt x="6389" y="663"/>
                  </a:cubicBezTo>
                  <a:cubicBezTo>
                    <a:pt x="6246" y="659"/>
                    <a:pt x="6109" y="614"/>
                    <a:pt x="5994" y="533"/>
                  </a:cubicBezTo>
                  <a:cubicBezTo>
                    <a:pt x="5916" y="488"/>
                    <a:pt x="5854" y="452"/>
                    <a:pt x="5771" y="452"/>
                  </a:cubicBezTo>
                  <a:cubicBezTo>
                    <a:pt x="5763" y="452"/>
                    <a:pt x="5756" y="452"/>
                    <a:pt x="5749" y="453"/>
                  </a:cubicBezTo>
                  <a:cubicBezTo>
                    <a:pt x="5742" y="453"/>
                    <a:pt x="5735" y="453"/>
                    <a:pt x="5728" y="453"/>
                  </a:cubicBezTo>
                  <a:cubicBezTo>
                    <a:pt x="5588" y="453"/>
                    <a:pt x="5515" y="384"/>
                    <a:pt x="5451" y="327"/>
                  </a:cubicBezTo>
                  <a:cubicBezTo>
                    <a:pt x="5395" y="274"/>
                    <a:pt x="5349" y="232"/>
                    <a:pt x="5258" y="232"/>
                  </a:cubicBezTo>
                  <a:cubicBezTo>
                    <a:pt x="5249" y="233"/>
                    <a:pt x="5240" y="234"/>
                    <a:pt x="5231" y="234"/>
                  </a:cubicBezTo>
                  <a:cubicBezTo>
                    <a:pt x="5167" y="234"/>
                    <a:pt x="5107" y="213"/>
                    <a:pt x="5055" y="176"/>
                  </a:cubicBezTo>
                  <a:cubicBezTo>
                    <a:pt x="4985" y="134"/>
                    <a:pt x="4884" y="71"/>
                    <a:pt x="4432" y="15"/>
                  </a:cubicBezTo>
                  <a:cubicBezTo>
                    <a:pt x="4354" y="5"/>
                    <a:pt x="4277" y="1"/>
                    <a:pt x="42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7" name="Google Shape;5377;p57"/>
            <p:cNvSpPr/>
            <p:nvPr/>
          </p:nvSpPr>
          <p:spPr>
            <a:xfrm>
              <a:off x="2314381" y="1759456"/>
              <a:ext cx="68" cy="204"/>
            </a:xfrm>
            <a:custGeom>
              <a:rect b="b" l="l" r="r" t="t"/>
              <a:pathLst>
                <a:path extrusionOk="0" h="15" w="5">
                  <a:moveTo>
                    <a:pt x="4" y="1"/>
                  </a:moveTo>
                  <a:cubicBezTo>
                    <a:pt x="4" y="4"/>
                    <a:pt x="1" y="8"/>
                    <a:pt x="1" y="15"/>
                  </a:cubicBezTo>
                  <a:cubicBezTo>
                    <a:pt x="1"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8" name="Google Shape;5378;p57"/>
            <p:cNvSpPr/>
            <p:nvPr/>
          </p:nvSpPr>
          <p:spPr>
            <a:xfrm>
              <a:off x="2314530" y="1758886"/>
              <a:ext cx="14" cy="204"/>
            </a:xfrm>
            <a:custGeom>
              <a:rect b="b" l="l" r="r" t="t"/>
              <a:pathLst>
                <a:path extrusionOk="0" h="15" w="1">
                  <a:moveTo>
                    <a:pt x="0"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79" name="Google Shape;5379;p57"/>
            <p:cNvSpPr/>
            <p:nvPr/>
          </p:nvSpPr>
          <p:spPr>
            <a:xfrm>
              <a:off x="2314625" y="1758275"/>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0" name="Google Shape;5380;p57"/>
            <p:cNvSpPr/>
            <p:nvPr/>
          </p:nvSpPr>
          <p:spPr>
            <a:xfrm>
              <a:off x="2314571" y="1758601"/>
              <a:ext cx="14" cy="204"/>
            </a:xfrm>
            <a:custGeom>
              <a:rect b="b" l="l" r="r" t="t"/>
              <a:pathLst>
                <a:path extrusionOk="0" h="15" w="1">
                  <a:moveTo>
                    <a:pt x="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1" name="Google Shape;5381;p57"/>
            <p:cNvSpPr/>
            <p:nvPr/>
          </p:nvSpPr>
          <p:spPr>
            <a:xfrm>
              <a:off x="2314435" y="1759171"/>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2" name="Google Shape;5382;p57"/>
            <p:cNvSpPr/>
            <p:nvPr/>
          </p:nvSpPr>
          <p:spPr>
            <a:xfrm>
              <a:off x="2314150" y="1759701"/>
              <a:ext cx="204" cy="530"/>
            </a:xfrm>
            <a:custGeom>
              <a:rect b="b" l="l" r="r" t="t"/>
              <a:pathLst>
                <a:path extrusionOk="0" h="39" w="15">
                  <a:moveTo>
                    <a:pt x="14" y="0"/>
                  </a:moveTo>
                  <a:cubicBezTo>
                    <a:pt x="11" y="14"/>
                    <a:pt x="7" y="28"/>
                    <a:pt x="0" y="39"/>
                  </a:cubicBezTo>
                  <a:cubicBezTo>
                    <a:pt x="7" y="28"/>
                    <a:pt x="11" y="14"/>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3" name="Google Shape;5383;p57"/>
            <p:cNvSpPr/>
            <p:nvPr/>
          </p:nvSpPr>
          <p:spPr>
            <a:xfrm>
              <a:off x="2312575" y="1761411"/>
              <a:ext cx="394" cy="149"/>
            </a:xfrm>
            <a:custGeom>
              <a:rect b="b" l="l" r="r" t="t"/>
              <a:pathLst>
                <a:path extrusionOk="0" h="11" w="29">
                  <a:moveTo>
                    <a:pt x="28" y="0"/>
                  </a:moveTo>
                  <a:cubicBezTo>
                    <a:pt x="18" y="4"/>
                    <a:pt x="11" y="7"/>
                    <a:pt x="0" y="11"/>
                  </a:cubicBezTo>
                  <a:cubicBezTo>
                    <a:pt x="11" y="7"/>
                    <a:pt x="18" y="4"/>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4" name="Google Shape;5384;p57"/>
            <p:cNvSpPr/>
            <p:nvPr/>
          </p:nvSpPr>
          <p:spPr>
            <a:xfrm>
              <a:off x="2313811" y="1760556"/>
              <a:ext cx="149" cy="149"/>
            </a:xfrm>
            <a:custGeom>
              <a:rect b="b" l="l" r="r" t="t"/>
              <a:pathLst>
                <a:path extrusionOk="0" h="11" w="11">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5" name="Google Shape;5385;p57"/>
            <p:cNvSpPr/>
            <p:nvPr/>
          </p:nvSpPr>
          <p:spPr>
            <a:xfrm>
              <a:off x="2313580" y="17607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6" name="Google Shape;5386;p57"/>
            <p:cNvSpPr/>
            <p:nvPr/>
          </p:nvSpPr>
          <p:spPr>
            <a:xfrm>
              <a:off x="2338427" y="1752993"/>
              <a:ext cx="4630" cy="1439"/>
            </a:xfrm>
            <a:custGeom>
              <a:rect b="b" l="l" r="r" t="t"/>
              <a:pathLst>
                <a:path extrusionOk="0" h="106" w="341">
                  <a:moveTo>
                    <a:pt x="341" y="1"/>
                  </a:moveTo>
                  <a:cubicBezTo>
                    <a:pt x="243" y="67"/>
                    <a:pt x="123" y="106"/>
                    <a:pt x="1" y="106"/>
                  </a:cubicBezTo>
                  <a:cubicBezTo>
                    <a:pt x="123" y="106"/>
                    <a:pt x="243" y="67"/>
                    <a:pt x="3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7" name="Google Shape;5387;p57"/>
            <p:cNvSpPr/>
            <p:nvPr/>
          </p:nvSpPr>
          <p:spPr>
            <a:xfrm>
              <a:off x="2312236" y="176160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8" name="Google Shape;5388;p57"/>
            <p:cNvSpPr/>
            <p:nvPr/>
          </p:nvSpPr>
          <p:spPr>
            <a:xfrm>
              <a:off x="2314001" y="1760312"/>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89" name="Google Shape;5389;p57"/>
            <p:cNvSpPr/>
            <p:nvPr/>
          </p:nvSpPr>
          <p:spPr>
            <a:xfrm>
              <a:off x="2312955" y="1761221"/>
              <a:ext cx="299" cy="149"/>
            </a:xfrm>
            <a:custGeom>
              <a:rect b="b" l="l" r="r" t="t"/>
              <a:pathLst>
                <a:path extrusionOk="0" h="11" w="22">
                  <a:moveTo>
                    <a:pt x="21" y="0"/>
                  </a:moveTo>
                  <a:cubicBezTo>
                    <a:pt x="14" y="4"/>
                    <a:pt x="7" y="7"/>
                    <a:pt x="0" y="11"/>
                  </a:cubicBezTo>
                  <a:cubicBezTo>
                    <a:pt x="7" y="7"/>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0" name="Google Shape;5390;p57"/>
            <p:cNvSpPr/>
            <p:nvPr/>
          </p:nvSpPr>
          <p:spPr>
            <a:xfrm>
              <a:off x="2356254" y="1750291"/>
              <a:ext cx="1344" cy="285"/>
            </a:xfrm>
            <a:custGeom>
              <a:rect b="b" l="l" r="r" t="t"/>
              <a:pathLst>
                <a:path extrusionOk="0" h="21" w="99">
                  <a:moveTo>
                    <a:pt x="4" y="7"/>
                  </a:moveTo>
                  <a:lnTo>
                    <a:pt x="1" y="7"/>
                  </a:lnTo>
                  <a:lnTo>
                    <a:pt x="4" y="7"/>
                  </a:lnTo>
                  <a:lnTo>
                    <a:pt x="25" y="0"/>
                  </a:lnTo>
                  <a:lnTo>
                    <a:pt x="99" y="21"/>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1" name="Google Shape;5391;p57"/>
            <p:cNvSpPr/>
            <p:nvPr/>
          </p:nvSpPr>
          <p:spPr>
            <a:xfrm>
              <a:off x="2314720" y="1754758"/>
              <a:ext cx="2009" cy="2770"/>
            </a:xfrm>
            <a:custGeom>
              <a:rect b="b" l="l" r="r" t="t"/>
              <a:pathLst>
                <a:path extrusionOk="0" h="204" w="148">
                  <a:moveTo>
                    <a:pt x="147" y="0"/>
                  </a:moveTo>
                  <a:cubicBezTo>
                    <a:pt x="63" y="28"/>
                    <a:pt x="14" y="123"/>
                    <a:pt x="0" y="203"/>
                  </a:cubicBezTo>
                  <a:cubicBezTo>
                    <a:pt x="14" y="126"/>
                    <a:pt x="63" y="32"/>
                    <a:pt x="14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2" name="Google Shape;5392;p57"/>
            <p:cNvSpPr/>
            <p:nvPr/>
          </p:nvSpPr>
          <p:spPr>
            <a:xfrm>
              <a:off x="2313335" y="1761031"/>
              <a:ext cx="204" cy="109"/>
            </a:xfrm>
            <a:custGeom>
              <a:rect b="b" l="l" r="r" t="t"/>
              <a:pathLst>
                <a:path extrusionOk="0" h="8" w="15">
                  <a:moveTo>
                    <a:pt x="1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3" name="Google Shape;5393;p57"/>
            <p:cNvSpPr/>
            <p:nvPr/>
          </p:nvSpPr>
          <p:spPr>
            <a:xfrm>
              <a:off x="2360911" y="1713591"/>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4" name="Google Shape;5394;p57"/>
            <p:cNvSpPr/>
            <p:nvPr/>
          </p:nvSpPr>
          <p:spPr>
            <a:xfrm>
              <a:off x="2360531" y="1713686"/>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5" name="Google Shape;5395;p57"/>
            <p:cNvSpPr/>
            <p:nvPr/>
          </p:nvSpPr>
          <p:spPr>
            <a:xfrm>
              <a:off x="2361291" y="1713442"/>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6" name="Google Shape;5396;p57"/>
            <p:cNvSpPr/>
            <p:nvPr/>
          </p:nvSpPr>
          <p:spPr>
            <a:xfrm>
              <a:off x="2364332" y="1715628"/>
              <a:ext cx="1208" cy="1724"/>
            </a:xfrm>
            <a:custGeom>
              <a:rect b="b" l="l" r="r" t="t"/>
              <a:pathLst>
                <a:path extrusionOk="0" h="127" w="89">
                  <a:moveTo>
                    <a:pt x="1" y="1"/>
                  </a:moveTo>
                  <a:cubicBezTo>
                    <a:pt x="25" y="39"/>
                    <a:pt x="53" y="81"/>
                    <a:pt x="88" y="127"/>
                  </a:cubicBezTo>
                  <a:cubicBezTo>
                    <a:pt x="57" y="81"/>
                    <a:pt x="29"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7" name="Google Shape;5397;p57"/>
            <p:cNvSpPr/>
            <p:nvPr/>
          </p:nvSpPr>
          <p:spPr>
            <a:xfrm>
              <a:off x="2358725" y="1713917"/>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8" name="Google Shape;5398;p57"/>
            <p:cNvSpPr/>
            <p:nvPr/>
          </p:nvSpPr>
          <p:spPr>
            <a:xfrm>
              <a:off x="2354163" y="1713822"/>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399" name="Google Shape;5399;p57"/>
            <p:cNvSpPr/>
            <p:nvPr/>
          </p:nvSpPr>
          <p:spPr>
            <a:xfrm>
              <a:off x="2353552" y="1713781"/>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0" name="Google Shape;5400;p57"/>
            <p:cNvSpPr/>
            <p:nvPr/>
          </p:nvSpPr>
          <p:spPr>
            <a:xfrm>
              <a:off x="2359200" y="1713876"/>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1" name="Google Shape;5401;p57"/>
            <p:cNvSpPr/>
            <p:nvPr/>
          </p:nvSpPr>
          <p:spPr>
            <a:xfrm>
              <a:off x="2365812" y="1717814"/>
              <a:ext cx="14" cy="14"/>
            </a:xfrm>
            <a:custGeom>
              <a:rect b="b" l="l" r="r" t="t"/>
              <a:pathLst>
                <a:path extrusionOk="0" h="1" w="1">
                  <a:moveTo>
                    <a:pt x="0" y="1"/>
                  </a:move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2" name="Google Shape;5402;p57"/>
            <p:cNvSpPr/>
            <p:nvPr/>
          </p:nvSpPr>
          <p:spPr>
            <a:xfrm>
              <a:off x="2354788" y="171387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3" name="Google Shape;5403;p57"/>
            <p:cNvSpPr/>
            <p:nvPr/>
          </p:nvSpPr>
          <p:spPr>
            <a:xfrm>
              <a:off x="2355358"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4" name="Google Shape;5404;p57"/>
            <p:cNvSpPr/>
            <p:nvPr/>
          </p:nvSpPr>
          <p:spPr>
            <a:xfrm>
              <a:off x="2357680"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5" name="Google Shape;5405;p57"/>
            <p:cNvSpPr/>
            <p:nvPr/>
          </p:nvSpPr>
          <p:spPr>
            <a:xfrm>
              <a:off x="2359675" y="171382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6" name="Google Shape;5406;p57"/>
            <p:cNvSpPr/>
            <p:nvPr/>
          </p:nvSpPr>
          <p:spPr>
            <a:xfrm>
              <a:off x="2358209" y="171391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7" name="Google Shape;5407;p57"/>
            <p:cNvSpPr/>
            <p:nvPr/>
          </p:nvSpPr>
          <p:spPr>
            <a:xfrm>
              <a:off x="235653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8" name="Google Shape;5408;p57"/>
            <p:cNvSpPr/>
            <p:nvPr/>
          </p:nvSpPr>
          <p:spPr>
            <a:xfrm>
              <a:off x="2360110" y="1713781"/>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09" name="Google Shape;5409;p57"/>
            <p:cNvSpPr/>
            <p:nvPr/>
          </p:nvSpPr>
          <p:spPr>
            <a:xfrm>
              <a:off x="2357299" y="171397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0" name="Google Shape;5410;p57"/>
            <p:cNvSpPr/>
            <p:nvPr/>
          </p:nvSpPr>
          <p:spPr>
            <a:xfrm>
              <a:off x="2355969" y="17139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1" name="Google Shape;5411;p57"/>
            <p:cNvSpPr/>
            <p:nvPr/>
          </p:nvSpPr>
          <p:spPr>
            <a:xfrm>
              <a:off x="2628523" y="1764588"/>
              <a:ext cx="15085" cy="14419"/>
            </a:xfrm>
            <a:custGeom>
              <a:rect b="b" l="l" r="r" t="t"/>
              <a:pathLst>
                <a:path extrusionOk="0" h="1062" w="1111">
                  <a:moveTo>
                    <a:pt x="540" y="1"/>
                  </a:moveTo>
                  <a:cubicBezTo>
                    <a:pt x="470" y="1"/>
                    <a:pt x="403" y="15"/>
                    <a:pt x="340" y="43"/>
                  </a:cubicBezTo>
                  <a:lnTo>
                    <a:pt x="298" y="60"/>
                  </a:lnTo>
                  <a:lnTo>
                    <a:pt x="256" y="78"/>
                  </a:lnTo>
                  <a:lnTo>
                    <a:pt x="253" y="78"/>
                  </a:lnTo>
                  <a:lnTo>
                    <a:pt x="214" y="99"/>
                  </a:lnTo>
                  <a:lnTo>
                    <a:pt x="211" y="102"/>
                  </a:lnTo>
                  <a:lnTo>
                    <a:pt x="176" y="123"/>
                  </a:lnTo>
                  <a:lnTo>
                    <a:pt x="169" y="127"/>
                  </a:lnTo>
                  <a:lnTo>
                    <a:pt x="137" y="148"/>
                  </a:lnTo>
                  <a:lnTo>
                    <a:pt x="134" y="151"/>
                  </a:lnTo>
                  <a:lnTo>
                    <a:pt x="102" y="172"/>
                  </a:lnTo>
                  <a:lnTo>
                    <a:pt x="95" y="176"/>
                  </a:lnTo>
                  <a:cubicBezTo>
                    <a:pt x="78" y="193"/>
                    <a:pt x="57" y="211"/>
                    <a:pt x="39" y="228"/>
                  </a:cubicBezTo>
                  <a:lnTo>
                    <a:pt x="36" y="235"/>
                  </a:lnTo>
                  <a:cubicBezTo>
                    <a:pt x="29" y="242"/>
                    <a:pt x="22" y="249"/>
                    <a:pt x="15" y="256"/>
                  </a:cubicBezTo>
                  <a:lnTo>
                    <a:pt x="11" y="263"/>
                  </a:lnTo>
                  <a:cubicBezTo>
                    <a:pt x="8" y="267"/>
                    <a:pt x="4" y="274"/>
                    <a:pt x="1" y="277"/>
                  </a:cubicBezTo>
                  <a:cubicBezTo>
                    <a:pt x="8" y="288"/>
                    <a:pt x="15" y="298"/>
                    <a:pt x="22" y="312"/>
                  </a:cubicBezTo>
                  <a:lnTo>
                    <a:pt x="29" y="319"/>
                  </a:lnTo>
                  <a:cubicBezTo>
                    <a:pt x="32" y="326"/>
                    <a:pt x="39" y="337"/>
                    <a:pt x="43" y="344"/>
                  </a:cubicBezTo>
                  <a:lnTo>
                    <a:pt x="50" y="354"/>
                  </a:lnTo>
                  <a:cubicBezTo>
                    <a:pt x="53" y="361"/>
                    <a:pt x="57" y="372"/>
                    <a:pt x="60" y="382"/>
                  </a:cubicBezTo>
                  <a:lnTo>
                    <a:pt x="64" y="389"/>
                  </a:lnTo>
                  <a:cubicBezTo>
                    <a:pt x="67" y="400"/>
                    <a:pt x="74" y="410"/>
                    <a:pt x="74" y="421"/>
                  </a:cubicBezTo>
                  <a:cubicBezTo>
                    <a:pt x="120" y="547"/>
                    <a:pt x="204" y="648"/>
                    <a:pt x="316" y="715"/>
                  </a:cubicBezTo>
                  <a:cubicBezTo>
                    <a:pt x="333" y="729"/>
                    <a:pt x="351" y="739"/>
                    <a:pt x="368" y="750"/>
                  </a:cubicBezTo>
                  <a:cubicBezTo>
                    <a:pt x="379" y="753"/>
                    <a:pt x="386" y="760"/>
                    <a:pt x="393" y="764"/>
                  </a:cubicBezTo>
                  <a:lnTo>
                    <a:pt x="400" y="774"/>
                  </a:lnTo>
                  <a:lnTo>
                    <a:pt x="410" y="781"/>
                  </a:lnTo>
                  <a:cubicBezTo>
                    <a:pt x="456" y="834"/>
                    <a:pt x="480" y="904"/>
                    <a:pt x="477" y="974"/>
                  </a:cubicBezTo>
                  <a:lnTo>
                    <a:pt x="477" y="981"/>
                  </a:lnTo>
                  <a:lnTo>
                    <a:pt x="477" y="995"/>
                  </a:lnTo>
                  <a:cubicBezTo>
                    <a:pt x="477" y="1012"/>
                    <a:pt x="477" y="1034"/>
                    <a:pt x="470" y="1051"/>
                  </a:cubicBezTo>
                  <a:lnTo>
                    <a:pt x="470" y="1058"/>
                  </a:lnTo>
                  <a:lnTo>
                    <a:pt x="470" y="1062"/>
                  </a:lnTo>
                  <a:lnTo>
                    <a:pt x="480" y="1062"/>
                  </a:lnTo>
                  <a:lnTo>
                    <a:pt x="508" y="1058"/>
                  </a:lnTo>
                  <a:lnTo>
                    <a:pt x="515" y="1058"/>
                  </a:lnTo>
                  <a:lnTo>
                    <a:pt x="550" y="1055"/>
                  </a:lnTo>
                  <a:lnTo>
                    <a:pt x="554" y="1055"/>
                  </a:lnTo>
                  <a:lnTo>
                    <a:pt x="582" y="1051"/>
                  </a:lnTo>
                  <a:lnTo>
                    <a:pt x="585" y="1051"/>
                  </a:lnTo>
                  <a:lnTo>
                    <a:pt x="613" y="1048"/>
                  </a:lnTo>
                  <a:cubicBezTo>
                    <a:pt x="736" y="1020"/>
                    <a:pt x="1065" y="564"/>
                    <a:pt x="1110" y="435"/>
                  </a:cubicBezTo>
                  <a:cubicBezTo>
                    <a:pt x="1110" y="435"/>
                    <a:pt x="1110" y="403"/>
                    <a:pt x="1047" y="330"/>
                  </a:cubicBezTo>
                  <a:cubicBezTo>
                    <a:pt x="1030" y="312"/>
                    <a:pt x="1012" y="291"/>
                    <a:pt x="991" y="274"/>
                  </a:cubicBezTo>
                  <a:lnTo>
                    <a:pt x="977" y="260"/>
                  </a:lnTo>
                  <a:lnTo>
                    <a:pt x="960" y="246"/>
                  </a:lnTo>
                  <a:lnTo>
                    <a:pt x="953" y="235"/>
                  </a:lnTo>
                  <a:lnTo>
                    <a:pt x="928" y="214"/>
                  </a:lnTo>
                  <a:cubicBezTo>
                    <a:pt x="795" y="102"/>
                    <a:pt x="627" y="8"/>
                    <a:pt x="54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2" name="Google Shape;5412;p57"/>
            <p:cNvSpPr/>
            <p:nvPr/>
          </p:nvSpPr>
          <p:spPr>
            <a:xfrm>
              <a:off x="2634090" y="1775192"/>
              <a:ext cx="964" cy="2620"/>
            </a:xfrm>
            <a:custGeom>
              <a:rect b="b" l="l" r="r" t="t"/>
              <a:pathLst>
                <a:path extrusionOk="0" h="193" w="71">
                  <a:moveTo>
                    <a:pt x="0" y="0"/>
                  </a:moveTo>
                  <a:cubicBezTo>
                    <a:pt x="46" y="53"/>
                    <a:pt x="70" y="123"/>
                    <a:pt x="67" y="193"/>
                  </a:cubicBezTo>
                  <a:cubicBezTo>
                    <a:pt x="70" y="123"/>
                    <a:pt x="46" y="53"/>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3" name="Google Shape;5413;p57"/>
            <p:cNvSpPr/>
            <p:nvPr/>
          </p:nvSpPr>
          <p:spPr>
            <a:xfrm>
              <a:off x="2633846" y="1775002"/>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4" name="Google Shape;5414;p57"/>
            <p:cNvSpPr/>
            <p:nvPr/>
          </p:nvSpPr>
          <p:spPr>
            <a:xfrm>
              <a:off x="2628483" y="1768349"/>
              <a:ext cx="339" cy="489"/>
            </a:xfrm>
            <a:custGeom>
              <a:rect b="b" l="l" r="r" t="t"/>
              <a:pathLst>
                <a:path extrusionOk="0" h="36" w="25">
                  <a:moveTo>
                    <a:pt x="0" y="0"/>
                  </a:moveTo>
                  <a:cubicBezTo>
                    <a:pt x="11" y="11"/>
                    <a:pt x="18" y="21"/>
                    <a:pt x="25" y="35"/>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5" name="Google Shape;5415;p57"/>
            <p:cNvSpPr/>
            <p:nvPr/>
          </p:nvSpPr>
          <p:spPr>
            <a:xfrm>
              <a:off x="2634891" y="1778858"/>
              <a:ext cx="14" cy="95"/>
            </a:xfrm>
            <a:custGeom>
              <a:rect b="b" l="l" r="r" t="t"/>
              <a:pathLst>
                <a:path extrusionOk="0" h="7"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6" name="Google Shape;5416;p57"/>
            <p:cNvSpPr/>
            <p:nvPr/>
          </p:nvSpPr>
          <p:spPr>
            <a:xfrm>
              <a:off x="2629148" y="1769341"/>
              <a:ext cx="204" cy="394"/>
            </a:xfrm>
            <a:custGeom>
              <a:rect b="b" l="l" r="r" t="t"/>
              <a:pathLst>
                <a:path extrusionOk="0" h="29" w="15">
                  <a:moveTo>
                    <a:pt x="0" y="1"/>
                  </a:moveTo>
                  <a:lnTo>
                    <a:pt x="0" y="1"/>
                  </a:lnTo>
                  <a:cubicBezTo>
                    <a:pt x="7" y="11"/>
                    <a:pt x="11" y="22"/>
                    <a:pt x="14" y="29"/>
                  </a:cubicBezTo>
                  <a:cubicBezTo>
                    <a:pt x="11"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7" name="Google Shape;5417;p57"/>
            <p:cNvSpPr/>
            <p:nvPr/>
          </p:nvSpPr>
          <p:spPr>
            <a:xfrm>
              <a:off x="2634986" y="1777894"/>
              <a:ext cx="14" cy="204"/>
            </a:xfrm>
            <a:custGeom>
              <a:rect b="b" l="l" r="r" t="t"/>
              <a:pathLst>
                <a:path extrusionOk="0" h="15" w="1">
                  <a:moveTo>
                    <a:pt x="1" y="1"/>
                  </a:moveTo>
                  <a:lnTo>
                    <a:pt x="1" y="15"/>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8" name="Google Shape;5418;p57"/>
            <p:cNvSpPr/>
            <p:nvPr/>
          </p:nvSpPr>
          <p:spPr>
            <a:xfrm>
              <a:off x="2628904" y="1768865"/>
              <a:ext cx="204" cy="394"/>
            </a:xfrm>
            <a:custGeom>
              <a:rect b="b" l="l" r="r" t="t"/>
              <a:pathLst>
                <a:path extrusionOk="0" h="29" w="15">
                  <a:moveTo>
                    <a:pt x="15" y="29"/>
                  </a:moveTo>
                  <a:cubicBezTo>
                    <a:pt x="11" y="18"/>
                    <a:pt x="4" y="11"/>
                    <a:pt x="1" y="1"/>
                  </a:cubicBezTo>
                  <a:cubicBezTo>
                    <a:pt x="4" y="11"/>
                    <a:pt x="11" y="18"/>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19" name="Google Shape;5419;p57"/>
            <p:cNvSpPr/>
            <p:nvPr/>
          </p:nvSpPr>
          <p:spPr>
            <a:xfrm>
              <a:off x="2629379" y="1769816"/>
              <a:ext cx="204" cy="489"/>
            </a:xfrm>
            <a:custGeom>
              <a:rect b="b" l="l" r="r" t="t"/>
              <a:pathLst>
                <a:path extrusionOk="0" h="36" w="15">
                  <a:moveTo>
                    <a:pt x="15" y="36"/>
                  </a:moveTo>
                  <a:cubicBezTo>
                    <a:pt x="11" y="25"/>
                    <a:pt x="4" y="15"/>
                    <a:pt x="1" y="1"/>
                  </a:cubicBezTo>
                  <a:cubicBezTo>
                    <a:pt x="4" y="15"/>
                    <a:pt x="11" y="25"/>
                    <a:pt x="15"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0" name="Google Shape;5420;p57"/>
            <p:cNvSpPr/>
            <p:nvPr/>
          </p:nvSpPr>
          <p:spPr>
            <a:xfrm>
              <a:off x="2964159" y="1702797"/>
              <a:ext cx="47345" cy="45539"/>
            </a:xfrm>
            <a:custGeom>
              <a:rect b="b" l="l" r="r" t="t"/>
              <a:pathLst>
                <a:path extrusionOk="0" h="3354" w="3487">
                  <a:moveTo>
                    <a:pt x="3046" y="1"/>
                  </a:moveTo>
                  <a:cubicBezTo>
                    <a:pt x="3007" y="1"/>
                    <a:pt x="2976" y="88"/>
                    <a:pt x="2951" y="169"/>
                  </a:cubicBezTo>
                  <a:cubicBezTo>
                    <a:pt x="2913" y="284"/>
                    <a:pt x="2867" y="424"/>
                    <a:pt x="2731" y="424"/>
                  </a:cubicBezTo>
                  <a:cubicBezTo>
                    <a:pt x="2689" y="424"/>
                    <a:pt x="2671" y="449"/>
                    <a:pt x="2626" y="512"/>
                  </a:cubicBezTo>
                  <a:cubicBezTo>
                    <a:pt x="2580" y="585"/>
                    <a:pt x="2514" y="683"/>
                    <a:pt x="2353" y="708"/>
                  </a:cubicBezTo>
                  <a:lnTo>
                    <a:pt x="2318" y="711"/>
                  </a:lnTo>
                  <a:cubicBezTo>
                    <a:pt x="2262" y="718"/>
                    <a:pt x="2206" y="729"/>
                    <a:pt x="2153" y="743"/>
                  </a:cubicBezTo>
                  <a:cubicBezTo>
                    <a:pt x="2153" y="746"/>
                    <a:pt x="2153" y="750"/>
                    <a:pt x="2157" y="753"/>
                  </a:cubicBezTo>
                  <a:cubicBezTo>
                    <a:pt x="2164" y="778"/>
                    <a:pt x="2178" y="799"/>
                    <a:pt x="2188" y="820"/>
                  </a:cubicBezTo>
                  <a:cubicBezTo>
                    <a:pt x="2213" y="851"/>
                    <a:pt x="2223" y="890"/>
                    <a:pt x="2223" y="932"/>
                  </a:cubicBezTo>
                  <a:cubicBezTo>
                    <a:pt x="2223" y="949"/>
                    <a:pt x="2216" y="963"/>
                    <a:pt x="2209" y="977"/>
                  </a:cubicBezTo>
                  <a:cubicBezTo>
                    <a:pt x="2178" y="1027"/>
                    <a:pt x="2121" y="1040"/>
                    <a:pt x="2046" y="1040"/>
                  </a:cubicBezTo>
                  <a:cubicBezTo>
                    <a:pt x="2009" y="1040"/>
                    <a:pt x="1969" y="1037"/>
                    <a:pt x="1926" y="1033"/>
                  </a:cubicBezTo>
                  <a:cubicBezTo>
                    <a:pt x="1880" y="1030"/>
                    <a:pt x="1827" y="1026"/>
                    <a:pt x="1782" y="1026"/>
                  </a:cubicBezTo>
                  <a:cubicBezTo>
                    <a:pt x="1687" y="1026"/>
                    <a:pt x="1593" y="995"/>
                    <a:pt x="1523" y="928"/>
                  </a:cubicBezTo>
                  <a:cubicBezTo>
                    <a:pt x="1498" y="904"/>
                    <a:pt x="1463" y="886"/>
                    <a:pt x="1428" y="886"/>
                  </a:cubicBezTo>
                  <a:cubicBezTo>
                    <a:pt x="1362" y="886"/>
                    <a:pt x="1281" y="1016"/>
                    <a:pt x="1215" y="1117"/>
                  </a:cubicBezTo>
                  <a:cubicBezTo>
                    <a:pt x="1187" y="1159"/>
                    <a:pt x="1159" y="1208"/>
                    <a:pt x="1127" y="1247"/>
                  </a:cubicBezTo>
                  <a:cubicBezTo>
                    <a:pt x="1040" y="1366"/>
                    <a:pt x="658" y="1555"/>
                    <a:pt x="242" y="1755"/>
                  </a:cubicBezTo>
                  <a:cubicBezTo>
                    <a:pt x="175" y="1786"/>
                    <a:pt x="123" y="1814"/>
                    <a:pt x="84" y="1832"/>
                  </a:cubicBezTo>
                  <a:lnTo>
                    <a:pt x="77" y="1835"/>
                  </a:lnTo>
                  <a:lnTo>
                    <a:pt x="70" y="1839"/>
                  </a:lnTo>
                  <a:lnTo>
                    <a:pt x="63" y="1846"/>
                  </a:lnTo>
                  <a:lnTo>
                    <a:pt x="56" y="1856"/>
                  </a:lnTo>
                  <a:lnTo>
                    <a:pt x="53" y="1860"/>
                  </a:lnTo>
                  <a:lnTo>
                    <a:pt x="42" y="1874"/>
                  </a:lnTo>
                  <a:lnTo>
                    <a:pt x="42" y="1877"/>
                  </a:lnTo>
                  <a:lnTo>
                    <a:pt x="32" y="1895"/>
                  </a:lnTo>
                  <a:lnTo>
                    <a:pt x="28" y="1898"/>
                  </a:lnTo>
                  <a:lnTo>
                    <a:pt x="18" y="1919"/>
                  </a:lnTo>
                  <a:lnTo>
                    <a:pt x="14" y="1926"/>
                  </a:lnTo>
                  <a:cubicBezTo>
                    <a:pt x="11" y="1937"/>
                    <a:pt x="4" y="1944"/>
                    <a:pt x="0" y="1954"/>
                  </a:cubicBezTo>
                  <a:cubicBezTo>
                    <a:pt x="242" y="1986"/>
                    <a:pt x="469" y="2129"/>
                    <a:pt x="574" y="2262"/>
                  </a:cubicBezTo>
                  <a:cubicBezTo>
                    <a:pt x="728" y="2455"/>
                    <a:pt x="529" y="2651"/>
                    <a:pt x="371" y="2805"/>
                  </a:cubicBezTo>
                  <a:cubicBezTo>
                    <a:pt x="326" y="2850"/>
                    <a:pt x="284" y="2892"/>
                    <a:pt x="249" y="2934"/>
                  </a:cubicBezTo>
                  <a:cubicBezTo>
                    <a:pt x="203" y="2994"/>
                    <a:pt x="207" y="2997"/>
                    <a:pt x="263" y="3050"/>
                  </a:cubicBezTo>
                  <a:cubicBezTo>
                    <a:pt x="319" y="3088"/>
                    <a:pt x="354" y="3155"/>
                    <a:pt x="361" y="3225"/>
                  </a:cubicBezTo>
                  <a:cubicBezTo>
                    <a:pt x="368" y="3284"/>
                    <a:pt x="410" y="3333"/>
                    <a:pt x="469" y="3351"/>
                  </a:cubicBezTo>
                  <a:cubicBezTo>
                    <a:pt x="474" y="3353"/>
                    <a:pt x="478" y="3354"/>
                    <a:pt x="483" y="3354"/>
                  </a:cubicBezTo>
                  <a:cubicBezTo>
                    <a:pt x="497" y="3354"/>
                    <a:pt x="509" y="3346"/>
                    <a:pt x="515" y="3333"/>
                  </a:cubicBezTo>
                  <a:cubicBezTo>
                    <a:pt x="570" y="3231"/>
                    <a:pt x="653" y="3209"/>
                    <a:pt x="749" y="3209"/>
                  </a:cubicBezTo>
                  <a:cubicBezTo>
                    <a:pt x="782" y="3209"/>
                    <a:pt x="816" y="3212"/>
                    <a:pt x="851" y="3214"/>
                  </a:cubicBezTo>
                  <a:cubicBezTo>
                    <a:pt x="893" y="3214"/>
                    <a:pt x="938" y="3218"/>
                    <a:pt x="991" y="3218"/>
                  </a:cubicBezTo>
                  <a:cubicBezTo>
                    <a:pt x="995" y="3218"/>
                    <a:pt x="1000" y="3217"/>
                    <a:pt x="1004" y="3217"/>
                  </a:cubicBezTo>
                  <a:cubicBezTo>
                    <a:pt x="1051" y="3217"/>
                    <a:pt x="1096" y="3235"/>
                    <a:pt x="1131" y="3267"/>
                  </a:cubicBezTo>
                  <a:lnTo>
                    <a:pt x="1134" y="3267"/>
                  </a:lnTo>
                  <a:lnTo>
                    <a:pt x="1194" y="3221"/>
                  </a:lnTo>
                  <a:lnTo>
                    <a:pt x="1208" y="3214"/>
                  </a:lnTo>
                  <a:lnTo>
                    <a:pt x="1264" y="3172"/>
                  </a:lnTo>
                  <a:lnTo>
                    <a:pt x="1337" y="3120"/>
                  </a:lnTo>
                  <a:cubicBezTo>
                    <a:pt x="1358" y="3106"/>
                    <a:pt x="1379" y="3088"/>
                    <a:pt x="1397" y="3071"/>
                  </a:cubicBezTo>
                  <a:cubicBezTo>
                    <a:pt x="1404" y="3064"/>
                    <a:pt x="1411" y="3057"/>
                    <a:pt x="1421" y="3053"/>
                  </a:cubicBezTo>
                  <a:cubicBezTo>
                    <a:pt x="1488" y="3001"/>
                    <a:pt x="1596" y="2966"/>
                    <a:pt x="1750" y="2952"/>
                  </a:cubicBezTo>
                  <a:lnTo>
                    <a:pt x="1796" y="2948"/>
                  </a:lnTo>
                  <a:lnTo>
                    <a:pt x="1940" y="2948"/>
                  </a:lnTo>
                  <a:cubicBezTo>
                    <a:pt x="1957" y="2945"/>
                    <a:pt x="1971" y="2945"/>
                    <a:pt x="1989" y="2945"/>
                  </a:cubicBezTo>
                  <a:lnTo>
                    <a:pt x="1999" y="2945"/>
                  </a:lnTo>
                  <a:cubicBezTo>
                    <a:pt x="2013" y="2941"/>
                    <a:pt x="2027" y="2938"/>
                    <a:pt x="2041" y="2934"/>
                  </a:cubicBezTo>
                  <a:lnTo>
                    <a:pt x="2045" y="2934"/>
                  </a:lnTo>
                  <a:cubicBezTo>
                    <a:pt x="2059" y="2931"/>
                    <a:pt x="2069" y="2927"/>
                    <a:pt x="2083" y="2924"/>
                  </a:cubicBezTo>
                  <a:lnTo>
                    <a:pt x="2090" y="2917"/>
                  </a:lnTo>
                  <a:cubicBezTo>
                    <a:pt x="2104" y="2913"/>
                    <a:pt x="2118" y="2906"/>
                    <a:pt x="2132" y="2896"/>
                  </a:cubicBezTo>
                  <a:cubicBezTo>
                    <a:pt x="1947" y="2700"/>
                    <a:pt x="1775" y="2546"/>
                    <a:pt x="1712" y="2507"/>
                  </a:cubicBezTo>
                  <a:cubicBezTo>
                    <a:pt x="1617" y="2448"/>
                    <a:pt x="1568" y="2336"/>
                    <a:pt x="1589" y="2227"/>
                  </a:cubicBezTo>
                  <a:cubicBezTo>
                    <a:pt x="1614" y="2073"/>
                    <a:pt x="1729" y="1944"/>
                    <a:pt x="1883" y="1902"/>
                  </a:cubicBezTo>
                  <a:cubicBezTo>
                    <a:pt x="2027" y="1867"/>
                    <a:pt x="2353" y="1643"/>
                    <a:pt x="2566" y="1496"/>
                  </a:cubicBezTo>
                  <a:cubicBezTo>
                    <a:pt x="2675" y="1422"/>
                    <a:pt x="2766" y="1359"/>
                    <a:pt x="2822" y="1327"/>
                  </a:cubicBezTo>
                  <a:cubicBezTo>
                    <a:pt x="2874" y="1296"/>
                    <a:pt x="2888" y="1208"/>
                    <a:pt x="2899" y="1075"/>
                  </a:cubicBezTo>
                  <a:cubicBezTo>
                    <a:pt x="2909" y="953"/>
                    <a:pt x="2920" y="816"/>
                    <a:pt x="2990" y="690"/>
                  </a:cubicBezTo>
                  <a:cubicBezTo>
                    <a:pt x="3060" y="561"/>
                    <a:pt x="3280" y="354"/>
                    <a:pt x="3487" y="183"/>
                  </a:cubicBezTo>
                  <a:lnTo>
                    <a:pt x="3483" y="183"/>
                  </a:lnTo>
                  <a:cubicBezTo>
                    <a:pt x="3469" y="186"/>
                    <a:pt x="3455" y="186"/>
                    <a:pt x="3441" y="186"/>
                  </a:cubicBezTo>
                  <a:lnTo>
                    <a:pt x="3434" y="186"/>
                  </a:lnTo>
                  <a:cubicBezTo>
                    <a:pt x="3427" y="188"/>
                    <a:pt x="3421" y="189"/>
                    <a:pt x="3415" y="189"/>
                  </a:cubicBezTo>
                  <a:cubicBezTo>
                    <a:pt x="3409" y="189"/>
                    <a:pt x="3403" y="188"/>
                    <a:pt x="3396" y="186"/>
                  </a:cubicBezTo>
                  <a:lnTo>
                    <a:pt x="3392" y="186"/>
                  </a:lnTo>
                  <a:cubicBezTo>
                    <a:pt x="3382" y="186"/>
                    <a:pt x="3371" y="183"/>
                    <a:pt x="3361" y="179"/>
                  </a:cubicBezTo>
                  <a:lnTo>
                    <a:pt x="3354" y="179"/>
                  </a:lnTo>
                  <a:cubicBezTo>
                    <a:pt x="3343" y="176"/>
                    <a:pt x="3333" y="172"/>
                    <a:pt x="3322" y="165"/>
                  </a:cubicBezTo>
                  <a:lnTo>
                    <a:pt x="3315" y="165"/>
                  </a:lnTo>
                  <a:cubicBezTo>
                    <a:pt x="3305" y="158"/>
                    <a:pt x="3298" y="155"/>
                    <a:pt x="3287" y="148"/>
                  </a:cubicBezTo>
                  <a:lnTo>
                    <a:pt x="3280" y="144"/>
                  </a:lnTo>
                  <a:cubicBezTo>
                    <a:pt x="3273" y="141"/>
                    <a:pt x="3263" y="134"/>
                    <a:pt x="3256" y="127"/>
                  </a:cubicBezTo>
                  <a:lnTo>
                    <a:pt x="3249" y="123"/>
                  </a:lnTo>
                  <a:lnTo>
                    <a:pt x="3224" y="106"/>
                  </a:lnTo>
                  <a:lnTo>
                    <a:pt x="3221" y="102"/>
                  </a:lnTo>
                  <a:lnTo>
                    <a:pt x="3196" y="81"/>
                  </a:lnTo>
                  <a:cubicBezTo>
                    <a:pt x="3144" y="36"/>
                    <a:pt x="3102" y="1"/>
                    <a:pt x="30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1" name="Google Shape;5421;p57"/>
            <p:cNvSpPr/>
            <p:nvPr/>
          </p:nvSpPr>
          <p:spPr>
            <a:xfrm>
              <a:off x="2991817" y="1742539"/>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2" name="Google Shape;5422;p57"/>
            <p:cNvSpPr/>
            <p:nvPr/>
          </p:nvSpPr>
          <p:spPr>
            <a:xfrm>
              <a:off x="2987920" y="1742769"/>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3" name="Google Shape;5423;p57"/>
            <p:cNvSpPr/>
            <p:nvPr/>
          </p:nvSpPr>
          <p:spPr>
            <a:xfrm>
              <a:off x="2992387" y="1742294"/>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4" name="Google Shape;5424;p57"/>
            <p:cNvSpPr/>
            <p:nvPr/>
          </p:nvSpPr>
          <p:spPr>
            <a:xfrm>
              <a:off x="2980547" y="1745770"/>
              <a:ext cx="774" cy="584"/>
            </a:xfrm>
            <a:custGeom>
              <a:rect b="b" l="l" r="r" t="t"/>
              <a:pathLst>
                <a:path extrusionOk="0" h="43" w="57">
                  <a:moveTo>
                    <a:pt x="57" y="0"/>
                  </a:moveTo>
                  <a:lnTo>
                    <a:pt x="1"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5" name="Google Shape;5425;p57"/>
            <p:cNvSpPr/>
            <p:nvPr/>
          </p:nvSpPr>
          <p:spPr>
            <a:xfrm>
              <a:off x="2979556" y="1746476"/>
              <a:ext cx="815" cy="584"/>
            </a:xfrm>
            <a:custGeom>
              <a:rect b="b" l="l" r="r" t="t"/>
              <a:pathLst>
                <a:path extrusionOk="0" h="43" w="60">
                  <a:moveTo>
                    <a:pt x="60" y="1"/>
                  </a:moveTo>
                  <a:lnTo>
                    <a:pt x="0"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6" name="Google Shape;5426;p57"/>
            <p:cNvSpPr/>
            <p:nvPr/>
          </p:nvSpPr>
          <p:spPr>
            <a:xfrm>
              <a:off x="2982312" y="1744100"/>
              <a:ext cx="1154" cy="964"/>
            </a:xfrm>
            <a:custGeom>
              <a:rect b="b" l="l" r="r" t="t"/>
              <a:pathLst>
                <a:path extrusionOk="0" h="71" w="85">
                  <a:moveTo>
                    <a:pt x="0" y="71"/>
                  </a:moveTo>
                  <a:cubicBezTo>
                    <a:pt x="21" y="53"/>
                    <a:pt x="42" y="39"/>
                    <a:pt x="60" y="22"/>
                  </a:cubicBezTo>
                  <a:cubicBezTo>
                    <a:pt x="67" y="15"/>
                    <a:pt x="74" y="8"/>
                    <a:pt x="84" y="1"/>
                  </a:cubicBezTo>
                  <a:cubicBezTo>
                    <a:pt x="74" y="8"/>
                    <a:pt x="67" y="15"/>
                    <a:pt x="60" y="22"/>
                  </a:cubicBezTo>
                  <a:cubicBezTo>
                    <a:pt x="42" y="39"/>
                    <a:pt x="21" y="53"/>
                    <a:pt x="0"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7" name="Google Shape;5427;p57"/>
            <p:cNvSpPr/>
            <p:nvPr/>
          </p:nvSpPr>
          <p:spPr>
            <a:xfrm>
              <a:off x="2989101" y="1742674"/>
              <a:ext cx="1398" cy="14"/>
            </a:xfrm>
            <a:custGeom>
              <a:rect b="b" l="l" r="r" t="t"/>
              <a:pathLst>
                <a:path extrusionOk="0" h="1" w="103">
                  <a:moveTo>
                    <a:pt x="10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8" name="Google Shape;5428;p57"/>
            <p:cNvSpPr/>
            <p:nvPr/>
          </p:nvSpPr>
          <p:spPr>
            <a:xfrm>
              <a:off x="2993052" y="17419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29" name="Google Shape;5429;p57"/>
            <p:cNvSpPr/>
            <p:nvPr/>
          </p:nvSpPr>
          <p:spPr>
            <a:xfrm>
              <a:off x="2991111" y="1742674"/>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0" name="Google Shape;5430;p57"/>
            <p:cNvSpPr/>
            <p:nvPr/>
          </p:nvSpPr>
          <p:spPr>
            <a:xfrm>
              <a:off x="2643975" y="1811444"/>
              <a:ext cx="54487" cy="30006"/>
            </a:xfrm>
            <a:custGeom>
              <a:rect b="b" l="l" r="r" t="t"/>
              <a:pathLst>
                <a:path extrusionOk="0" h="2210" w="4013">
                  <a:moveTo>
                    <a:pt x="708" y="0"/>
                  </a:moveTo>
                  <a:cubicBezTo>
                    <a:pt x="694" y="0"/>
                    <a:pt x="679" y="4"/>
                    <a:pt x="666" y="12"/>
                  </a:cubicBezTo>
                  <a:cubicBezTo>
                    <a:pt x="631" y="124"/>
                    <a:pt x="497" y="138"/>
                    <a:pt x="315" y="156"/>
                  </a:cubicBezTo>
                  <a:lnTo>
                    <a:pt x="305" y="156"/>
                  </a:lnTo>
                  <a:cubicBezTo>
                    <a:pt x="277" y="187"/>
                    <a:pt x="245" y="215"/>
                    <a:pt x="214" y="243"/>
                  </a:cubicBezTo>
                  <a:cubicBezTo>
                    <a:pt x="158" y="292"/>
                    <a:pt x="84" y="359"/>
                    <a:pt x="84" y="401"/>
                  </a:cubicBezTo>
                  <a:cubicBezTo>
                    <a:pt x="81" y="485"/>
                    <a:pt x="63" y="565"/>
                    <a:pt x="35" y="642"/>
                  </a:cubicBezTo>
                  <a:cubicBezTo>
                    <a:pt x="18" y="698"/>
                    <a:pt x="4" y="754"/>
                    <a:pt x="0" y="810"/>
                  </a:cubicBezTo>
                  <a:cubicBezTo>
                    <a:pt x="0" y="831"/>
                    <a:pt x="67" y="863"/>
                    <a:pt x="109" y="880"/>
                  </a:cubicBezTo>
                  <a:cubicBezTo>
                    <a:pt x="168" y="905"/>
                    <a:pt x="224" y="940"/>
                    <a:pt x="266" y="989"/>
                  </a:cubicBezTo>
                  <a:cubicBezTo>
                    <a:pt x="284" y="1013"/>
                    <a:pt x="389" y="1048"/>
                    <a:pt x="452" y="1069"/>
                  </a:cubicBezTo>
                  <a:lnTo>
                    <a:pt x="501" y="1083"/>
                  </a:lnTo>
                  <a:cubicBezTo>
                    <a:pt x="610" y="1122"/>
                    <a:pt x="694" y="1157"/>
                    <a:pt x="711" y="1227"/>
                  </a:cubicBezTo>
                  <a:cubicBezTo>
                    <a:pt x="725" y="1272"/>
                    <a:pt x="914" y="1374"/>
                    <a:pt x="1065" y="1395"/>
                  </a:cubicBezTo>
                  <a:cubicBezTo>
                    <a:pt x="1075" y="1395"/>
                    <a:pt x="1086" y="1398"/>
                    <a:pt x="1096" y="1398"/>
                  </a:cubicBezTo>
                  <a:cubicBezTo>
                    <a:pt x="1243" y="1433"/>
                    <a:pt x="1425" y="1570"/>
                    <a:pt x="1523" y="1647"/>
                  </a:cubicBezTo>
                  <a:lnTo>
                    <a:pt x="1548" y="1664"/>
                  </a:lnTo>
                  <a:cubicBezTo>
                    <a:pt x="1554" y="1668"/>
                    <a:pt x="1563" y="1670"/>
                    <a:pt x="1575" y="1670"/>
                  </a:cubicBezTo>
                  <a:cubicBezTo>
                    <a:pt x="1635" y="1670"/>
                    <a:pt x="1757" y="1632"/>
                    <a:pt x="1821" y="1612"/>
                  </a:cubicBezTo>
                  <a:cubicBezTo>
                    <a:pt x="1887" y="1591"/>
                    <a:pt x="1957" y="1573"/>
                    <a:pt x="2027" y="1566"/>
                  </a:cubicBezTo>
                  <a:cubicBezTo>
                    <a:pt x="2174" y="1566"/>
                    <a:pt x="2363" y="1787"/>
                    <a:pt x="2395" y="1917"/>
                  </a:cubicBezTo>
                  <a:cubicBezTo>
                    <a:pt x="2426" y="1948"/>
                    <a:pt x="2598" y="1997"/>
                    <a:pt x="2703" y="2025"/>
                  </a:cubicBezTo>
                  <a:cubicBezTo>
                    <a:pt x="2864" y="2067"/>
                    <a:pt x="3015" y="2109"/>
                    <a:pt x="3085" y="2169"/>
                  </a:cubicBezTo>
                  <a:cubicBezTo>
                    <a:pt x="3117" y="2197"/>
                    <a:pt x="3208" y="2209"/>
                    <a:pt x="3319" y="2209"/>
                  </a:cubicBezTo>
                  <a:cubicBezTo>
                    <a:pt x="3552" y="2209"/>
                    <a:pt x="3875" y="2156"/>
                    <a:pt x="3946" y="2085"/>
                  </a:cubicBezTo>
                  <a:cubicBezTo>
                    <a:pt x="4012" y="2018"/>
                    <a:pt x="3991" y="1899"/>
                    <a:pt x="3970" y="1770"/>
                  </a:cubicBezTo>
                  <a:cubicBezTo>
                    <a:pt x="3960" y="1703"/>
                    <a:pt x="3949" y="1636"/>
                    <a:pt x="3949" y="1570"/>
                  </a:cubicBezTo>
                  <a:lnTo>
                    <a:pt x="3949" y="1538"/>
                  </a:lnTo>
                  <a:lnTo>
                    <a:pt x="3949" y="1531"/>
                  </a:lnTo>
                  <a:cubicBezTo>
                    <a:pt x="3949" y="1531"/>
                    <a:pt x="3949" y="1517"/>
                    <a:pt x="3953" y="1510"/>
                  </a:cubicBezTo>
                  <a:lnTo>
                    <a:pt x="3925" y="1510"/>
                  </a:lnTo>
                  <a:cubicBezTo>
                    <a:pt x="3771" y="1510"/>
                    <a:pt x="3620" y="1486"/>
                    <a:pt x="3473" y="1430"/>
                  </a:cubicBezTo>
                  <a:cubicBezTo>
                    <a:pt x="3393" y="1395"/>
                    <a:pt x="3302" y="1377"/>
                    <a:pt x="3211" y="1377"/>
                  </a:cubicBezTo>
                  <a:cubicBezTo>
                    <a:pt x="3204" y="1378"/>
                    <a:pt x="3198" y="1378"/>
                    <a:pt x="3191" y="1378"/>
                  </a:cubicBezTo>
                  <a:cubicBezTo>
                    <a:pt x="2946" y="1378"/>
                    <a:pt x="2363" y="1141"/>
                    <a:pt x="2111" y="940"/>
                  </a:cubicBezTo>
                  <a:cubicBezTo>
                    <a:pt x="2003" y="852"/>
                    <a:pt x="1817" y="719"/>
                    <a:pt x="1618" y="586"/>
                  </a:cubicBezTo>
                  <a:lnTo>
                    <a:pt x="1569" y="551"/>
                  </a:lnTo>
                  <a:cubicBezTo>
                    <a:pt x="1327" y="383"/>
                    <a:pt x="1086" y="215"/>
                    <a:pt x="991" y="121"/>
                  </a:cubicBezTo>
                  <a:cubicBezTo>
                    <a:pt x="921" y="47"/>
                    <a:pt x="823" y="5"/>
                    <a:pt x="722" y="2"/>
                  </a:cubicBezTo>
                  <a:cubicBezTo>
                    <a:pt x="717" y="1"/>
                    <a:pt x="713" y="0"/>
                    <a:pt x="7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1" name="Google Shape;5431;p57"/>
            <p:cNvSpPr/>
            <p:nvPr/>
          </p:nvSpPr>
          <p:spPr>
            <a:xfrm>
              <a:off x="2645115" y="1813508"/>
              <a:ext cx="3001" cy="3381"/>
            </a:xfrm>
            <a:custGeom>
              <a:rect b="b" l="l" r="r" t="t"/>
              <a:pathLst>
                <a:path extrusionOk="0" h="249" w="221">
                  <a:moveTo>
                    <a:pt x="130" y="91"/>
                  </a:moveTo>
                  <a:cubicBezTo>
                    <a:pt x="74" y="140"/>
                    <a:pt x="0" y="207"/>
                    <a:pt x="0" y="249"/>
                  </a:cubicBezTo>
                  <a:cubicBezTo>
                    <a:pt x="0" y="207"/>
                    <a:pt x="74" y="140"/>
                    <a:pt x="130" y="91"/>
                  </a:cubicBezTo>
                  <a:cubicBezTo>
                    <a:pt x="161" y="63"/>
                    <a:pt x="193" y="32"/>
                    <a:pt x="221" y="0"/>
                  </a:cubicBezTo>
                  <a:lnTo>
                    <a:pt x="221" y="0"/>
                  </a:lnTo>
                  <a:cubicBezTo>
                    <a:pt x="193" y="32"/>
                    <a:pt x="161" y="63"/>
                    <a:pt x="130"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2" name="Google Shape;5432;p57"/>
            <p:cNvSpPr/>
            <p:nvPr/>
          </p:nvSpPr>
          <p:spPr>
            <a:xfrm>
              <a:off x="2697592" y="1832327"/>
              <a:ext cx="14" cy="394"/>
            </a:xfrm>
            <a:custGeom>
              <a:rect b="b" l="l" r="r" t="t"/>
              <a:pathLst>
                <a:path extrusionOk="0" h="29" w="1">
                  <a:moveTo>
                    <a:pt x="0" y="0"/>
                  </a:moveTo>
                  <a:lnTo>
                    <a:pt x="0" y="28"/>
                  </a:lnTo>
                  <a:cubicBezTo>
                    <a:pt x="0"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3" name="Google Shape;5433;p57"/>
            <p:cNvSpPr/>
            <p:nvPr/>
          </p:nvSpPr>
          <p:spPr>
            <a:xfrm>
              <a:off x="2650763" y="1826149"/>
              <a:ext cx="2878" cy="1955"/>
            </a:xfrm>
            <a:custGeom>
              <a:rect b="b" l="l" r="r" t="t"/>
              <a:pathLst>
                <a:path extrusionOk="0" h="144" w="212">
                  <a:moveTo>
                    <a:pt x="1" y="0"/>
                  </a:moveTo>
                  <a:cubicBezTo>
                    <a:pt x="110" y="39"/>
                    <a:pt x="194" y="74"/>
                    <a:pt x="211" y="144"/>
                  </a:cubicBezTo>
                  <a:cubicBezTo>
                    <a:pt x="194" y="74"/>
                    <a:pt x="110"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4" name="Google Shape;5434;p57"/>
            <p:cNvSpPr/>
            <p:nvPr/>
          </p:nvSpPr>
          <p:spPr>
            <a:xfrm>
              <a:off x="2697633" y="1831892"/>
              <a:ext cx="68" cy="353"/>
            </a:xfrm>
            <a:custGeom>
              <a:rect b="b" l="l" r="r" t="t"/>
              <a:pathLst>
                <a:path extrusionOk="0" h="26" w="5">
                  <a:moveTo>
                    <a:pt x="4" y="1"/>
                  </a:moveTo>
                  <a:cubicBezTo>
                    <a:pt x="4" y="8"/>
                    <a:pt x="1" y="15"/>
                    <a:pt x="1"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5" name="Google Shape;5435;p57"/>
            <p:cNvSpPr/>
            <p:nvPr/>
          </p:nvSpPr>
          <p:spPr>
            <a:xfrm>
              <a:off x="2658856" y="1830426"/>
              <a:ext cx="5811" cy="3381"/>
            </a:xfrm>
            <a:custGeom>
              <a:rect b="b" l="l" r="r" t="t"/>
              <a:pathLst>
                <a:path extrusionOk="0" h="249" w="428">
                  <a:moveTo>
                    <a:pt x="427" y="249"/>
                  </a:moveTo>
                  <a:cubicBezTo>
                    <a:pt x="326" y="172"/>
                    <a:pt x="147" y="35"/>
                    <a:pt x="0" y="0"/>
                  </a:cubicBezTo>
                  <a:cubicBezTo>
                    <a:pt x="147" y="35"/>
                    <a:pt x="326" y="172"/>
                    <a:pt x="427" y="2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6" name="Google Shape;5436;p57"/>
            <p:cNvSpPr/>
            <p:nvPr/>
          </p:nvSpPr>
          <p:spPr>
            <a:xfrm>
              <a:off x="2726960" y="1826773"/>
              <a:ext cx="59904" cy="135897"/>
            </a:xfrm>
            <a:custGeom>
              <a:rect b="b" l="l" r="r" t="t"/>
              <a:pathLst>
                <a:path extrusionOk="0" h="10009" w="4412">
                  <a:moveTo>
                    <a:pt x="2729" y="1"/>
                  </a:moveTo>
                  <a:cubicBezTo>
                    <a:pt x="2699" y="1"/>
                    <a:pt x="2668" y="9"/>
                    <a:pt x="2640" y="24"/>
                  </a:cubicBezTo>
                  <a:lnTo>
                    <a:pt x="2626" y="35"/>
                  </a:lnTo>
                  <a:lnTo>
                    <a:pt x="2623" y="38"/>
                  </a:lnTo>
                  <a:lnTo>
                    <a:pt x="2605" y="49"/>
                  </a:lnTo>
                  <a:lnTo>
                    <a:pt x="2602" y="49"/>
                  </a:lnTo>
                  <a:lnTo>
                    <a:pt x="2581" y="59"/>
                  </a:lnTo>
                  <a:lnTo>
                    <a:pt x="2577" y="73"/>
                  </a:lnTo>
                  <a:lnTo>
                    <a:pt x="2577" y="77"/>
                  </a:lnTo>
                  <a:lnTo>
                    <a:pt x="2574" y="91"/>
                  </a:lnTo>
                  <a:lnTo>
                    <a:pt x="2574" y="98"/>
                  </a:lnTo>
                  <a:lnTo>
                    <a:pt x="2570" y="112"/>
                  </a:lnTo>
                  <a:lnTo>
                    <a:pt x="2570" y="119"/>
                  </a:lnTo>
                  <a:lnTo>
                    <a:pt x="2567" y="133"/>
                  </a:lnTo>
                  <a:lnTo>
                    <a:pt x="2563" y="140"/>
                  </a:lnTo>
                  <a:lnTo>
                    <a:pt x="2560" y="154"/>
                  </a:lnTo>
                  <a:lnTo>
                    <a:pt x="2556" y="161"/>
                  </a:lnTo>
                  <a:lnTo>
                    <a:pt x="2549" y="178"/>
                  </a:lnTo>
                  <a:lnTo>
                    <a:pt x="2546" y="185"/>
                  </a:lnTo>
                  <a:cubicBezTo>
                    <a:pt x="2542" y="192"/>
                    <a:pt x="2539" y="199"/>
                    <a:pt x="2539" y="206"/>
                  </a:cubicBezTo>
                  <a:lnTo>
                    <a:pt x="2539" y="210"/>
                  </a:lnTo>
                  <a:lnTo>
                    <a:pt x="2528" y="231"/>
                  </a:lnTo>
                  <a:lnTo>
                    <a:pt x="2525" y="238"/>
                  </a:lnTo>
                  <a:lnTo>
                    <a:pt x="2514" y="252"/>
                  </a:lnTo>
                  <a:lnTo>
                    <a:pt x="2511" y="259"/>
                  </a:lnTo>
                  <a:lnTo>
                    <a:pt x="2500" y="273"/>
                  </a:lnTo>
                  <a:lnTo>
                    <a:pt x="2497" y="280"/>
                  </a:lnTo>
                  <a:lnTo>
                    <a:pt x="2486" y="290"/>
                  </a:lnTo>
                  <a:lnTo>
                    <a:pt x="2479" y="297"/>
                  </a:lnTo>
                  <a:lnTo>
                    <a:pt x="2472" y="308"/>
                  </a:lnTo>
                  <a:lnTo>
                    <a:pt x="2465" y="315"/>
                  </a:lnTo>
                  <a:lnTo>
                    <a:pt x="2451" y="325"/>
                  </a:lnTo>
                  <a:lnTo>
                    <a:pt x="2448" y="329"/>
                  </a:lnTo>
                  <a:cubicBezTo>
                    <a:pt x="2441" y="332"/>
                    <a:pt x="2434" y="336"/>
                    <a:pt x="2430" y="339"/>
                  </a:cubicBezTo>
                  <a:cubicBezTo>
                    <a:pt x="2416" y="346"/>
                    <a:pt x="2409" y="357"/>
                    <a:pt x="2406" y="367"/>
                  </a:cubicBezTo>
                  <a:cubicBezTo>
                    <a:pt x="2402" y="385"/>
                    <a:pt x="2395" y="458"/>
                    <a:pt x="2497" y="613"/>
                  </a:cubicBezTo>
                  <a:cubicBezTo>
                    <a:pt x="2521" y="644"/>
                    <a:pt x="2535" y="683"/>
                    <a:pt x="2539" y="721"/>
                  </a:cubicBezTo>
                  <a:cubicBezTo>
                    <a:pt x="2539" y="742"/>
                    <a:pt x="2535" y="760"/>
                    <a:pt x="2525" y="777"/>
                  </a:cubicBezTo>
                  <a:cubicBezTo>
                    <a:pt x="2502" y="812"/>
                    <a:pt x="2464" y="832"/>
                    <a:pt x="2424" y="832"/>
                  </a:cubicBezTo>
                  <a:cubicBezTo>
                    <a:pt x="2416" y="832"/>
                    <a:pt x="2407" y="831"/>
                    <a:pt x="2399" y="830"/>
                  </a:cubicBezTo>
                  <a:cubicBezTo>
                    <a:pt x="2318" y="823"/>
                    <a:pt x="2189" y="770"/>
                    <a:pt x="2147" y="679"/>
                  </a:cubicBezTo>
                  <a:lnTo>
                    <a:pt x="2126" y="679"/>
                  </a:lnTo>
                  <a:lnTo>
                    <a:pt x="2112" y="686"/>
                  </a:lnTo>
                  <a:lnTo>
                    <a:pt x="2094" y="690"/>
                  </a:lnTo>
                  <a:cubicBezTo>
                    <a:pt x="1986" y="742"/>
                    <a:pt x="1884" y="809"/>
                    <a:pt x="1797" y="889"/>
                  </a:cubicBezTo>
                  <a:cubicBezTo>
                    <a:pt x="1755" y="924"/>
                    <a:pt x="1709" y="956"/>
                    <a:pt x="1664" y="984"/>
                  </a:cubicBezTo>
                  <a:cubicBezTo>
                    <a:pt x="1534" y="1075"/>
                    <a:pt x="1450" y="1134"/>
                    <a:pt x="1450" y="1271"/>
                  </a:cubicBezTo>
                  <a:cubicBezTo>
                    <a:pt x="1443" y="1393"/>
                    <a:pt x="1412" y="1512"/>
                    <a:pt x="1363" y="1621"/>
                  </a:cubicBezTo>
                  <a:cubicBezTo>
                    <a:pt x="1317" y="1733"/>
                    <a:pt x="1279" y="1841"/>
                    <a:pt x="1296" y="1925"/>
                  </a:cubicBezTo>
                  <a:cubicBezTo>
                    <a:pt x="1328" y="2055"/>
                    <a:pt x="1247" y="2233"/>
                    <a:pt x="1177" y="2391"/>
                  </a:cubicBezTo>
                  <a:cubicBezTo>
                    <a:pt x="1146" y="2464"/>
                    <a:pt x="1100" y="2566"/>
                    <a:pt x="1104" y="2594"/>
                  </a:cubicBezTo>
                  <a:cubicBezTo>
                    <a:pt x="1111" y="2629"/>
                    <a:pt x="1100" y="2661"/>
                    <a:pt x="1079" y="2682"/>
                  </a:cubicBezTo>
                  <a:cubicBezTo>
                    <a:pt x="1054" y="2707"/>
                    <a:pt x="1017" y="2717"/>
                    <a:pt x="969" y="2717"/>
                  </a:cubicBezTo>
                  <a:cubicBezTo>
                    <a:pt x="902" y="2717"/>
                    <a:pt x="814" y="2697"/>
                    <a:pt x="705" y="2671"/>
                  </a:cubicBezTo>
                  <a:lnTo>
                    <a:pt x="641" y="2657"/>
                  </a:lnTo>
                  <a:cubicBezTo>
                    <a:pt x="634" y="2692"/>
                    <a:pt x="631" y="2752"/>
                    <a:pt x="627" y="2797"/>
                  </a:cubicBezTo>
                  <a:cubicBezTo>
                    <a:pt x="617" y="2927"/>
                    <a:pt x="610" y="3081"/>
                    <a:pt x="554" y="3161"/>
                  </a:cubicBezTo>
                  <a:cubicBezTo>
                    <a:pt x="526" y="3207"/>
                    <a:pt x="515" y="3326"/>
                    <a:pt x="508" y="3420"/>
                  </a:cubicBezTo>
                  <a:cubicBezTo>
                    <a:pt x="508" y="3452"/>
                    <a:pt x="505" y="3487"/>
                    <a:pt x="501" y="3518"/>
                  </a:cubicBezTo>
                  <a:lnTo>
                    <a:pt x="501" y="3522"/>
                  </a:lnTo>
                  <a:cubicBezTo>
                    <a:pt x="491" y="3616"/>
                    <a:pt x="473" y="3700"/>
                    <a:pt x="431" y="3742"/>
                  </a:cubicBezTo>
                  <a:lnTo>
                    <a:pt x="431" y="3746"/>
                  </a:lnTo>
                  <a:cubicBezTo>
                    <a:pt x="428" y="3749"/>
                    <a:pt x="421" y="3753"/>
                    <a:pt x="417" y="3756"/>
                  </a:cubicBezTo>
                  <a:lnTo>
                    <a:pt x="414" y="3756"/>
                  </a:lnTo>
                  <a:cubicBezTo>
                    <a:pt x="410" y="3760"/>
                    <a:pt x="403" y="3760"/>
                    <a:pt x="400" y="3763"/>
                  </a:cubicBezTo>
                  <a:lnTo>
                    <a:pt x="396" y="3763"/>
                  </a:lnTo>
                  <a:cubicBezTo>
                    <a:pt x="393" y="3763"/>
                    <a:pt x="386" y="3767"/>
                    <a:pt x="382" y="3767"/>
                  </a:cubicBezTo>
                  <a:lnTo>
                    <a:pt x="351" y="3767"/>
                  </a:lnTo>
                  <a:cubicBezTo>
                    <a:pt x="340" y="3774"/>
                    <a:pt x="330" y="3784"/>
                    <a:pt x="323" y="3795"/>
                  </a:cubicBezTo>
                  <a:cubicBezTo>
                    <a:pt x="260" y="3872"/>
                    <a:pt x="204" y="4040"/>
                    <a:pt x="183" y="4113"/>
                  </a:cubicBezTo>
                  <a:lnTo>
                    <a:pt x="179" y="4127"/>
                  </a:lnTo>
                  <a:lnTo>
                    <a:pt x="172" y="4152"/>
                  </a:lnTo>
                  <a:lnTo>
                    <a:pt x="151" y="4166"/>
                  </a:lnTo>
                  <a:lnTo>
                    <a:pt x="148" y="4169"/>
                  </a:lnTo>
                  <a:lnTo>
                    <a:pt x="144" y="4169"/>
                  </a:lnTo>
                  <a:lnTo>
                    <a:pt x="137" y="4176"/>
                  </a:lnTo>
                  <a:lnTo>
                    <a:pt x="130" y="4180"/>
                  </a:lnTo>
                  <a:lnTo>
                    <a:pt x="120" y="4190"/>
                  </a:lnTo>
                  <a:lnTo>
                    <a:pt x="109" y="4197"/>
                  </a:lnTo>
                  <a:lnTo>
                    <a:pt x="99" y="4208"/>
                  </a:lnTo>
                  <a:lnTo>
                    <a:pt x="88" y="4215"/>
                  </a:lnTo>
                  <a:lnTo>
                    <a:pt x="71" y="4229"/>
                  </a:lnTo>
                  <a:lnTo>
                    <a:pt x="60" y="4236"/>
                  </a:lnTo>
                  <a:lnTo>
                    <a:pt x="39" y="4253"/>
                  </a:lnTo>
                  <a:lnTo>
                    <a:pt x="29" y="4260"/>
                  </a:lnTo>
                  <a:lnTo>
                    <a:pt x="1" y="4285"/>
                  </a:lnTo>
                  <a:cubicBezTo>
                    <a:pt x="95" y="4460"/>
                    <a:pt x="263" y="4670"/>
                    <a:pt x="459" y="4754"/>
                  </a:cubicBezTo>
                  <a:cubicBezTo>
                    <a:pt x="708" y="4856"/>
                    <a:pt x="932" y="5241"/>
                    <a:pt x="1121" y="5902"/>
                  </a:cubicBezTo>
                  <a:cubicBezTo>
                    <a:pt x="1223" y="6266"/>
                    <a:pt x="1149" y="6634"/>
                    <a:pt x="1034" y="6834"/>
                  </a:cubicBezTo>
                  <a:cubicBezTo>
                    <a:pt x="999" y="6893"/>
                    <a:pt x="1002" y="6914"/>
                    <a:pt x="1002" y="6921"/>
                  </a:cubicBezTo>
                  <a:cubicBezTo>
                    <a:pt x="1009" y="6942"/>
                    <a:pt x="1069" y="6967"/>
                    <a:pt x="1125" y="6991"/>
                  </a:cubicBezTo>
                  <a:cubicBezTo>
                    <a:pt x="1156" y="7005"/>
                    <a:pt x="1195" y="7023"/>
                    <a:pt x="1233" y="7044"/>
                  </a:cubicBezTo>
                  <a:cubicBezTo>
                    <a:pt x="1321" y="7090"/>
                    <a:pt x="1399" y="7113"/>
                    <a:pt x="1468" y="7113"/>
                  </a:cubicBezTo>
                  <a:cubicBezTo>
                    <a:pt x="1556" y="7113"/>
                    <a:pt x="1628" y="7075"/>
                    <a:pt x="1681" y="6998"/>
                  </a:cubicBezTo>
                  <a:cubicBezTo>
                    <a:pt x="1744" y="6918"/>
                    <a:pt x="1814" y="6844"/>
                    <a:pt x="1895" y="6781"/>
                  </a:cubicBezTo>
                  <a:cubicBezTo>
                    <a:pt x="2007" y="6679"/>
                    <a:pt x="2112" y="6588"/>
                    <a:pt x="2133" y="6473"/>
                  </a:cubicBezTo>
                  <a:cubicBezTo>
                    <a:pt x="2136" y="6445"/>
                    <a:pt x="2154" y="6361"/>
                    <a:pt x="2220" y="6347"/>
                  </a:cubicBezTo>
                  <a:lnTo>
                    <a:pt x="2241" y="6347"/>
                  </a:lnTo>
                  <a:cubicBezTo>
                    <a:pt x="2308" y="6347"/>
                    <a:pt x="2360" y="6427"/>
                    <a:pt x="2427" y="6522"/>
                  </a:cubicBezTo>
                  <a:cubicBezTo>
                    <a:pt x="2455" y="6571"/>
                    <a:pt x="2490" y="6616"/>
                    <a:pt x="2525" y="6658"/>
                  </a:cubicBezTo>
                  <a:cubicBezTo>
                    <a:pt x="2651" y="6784"/>
                    <a:pt x="2738" y="7019"/>
                    <a:pt x="2763" y="7306"/>
                  </a:cubicBezTo>
                  <a:cubicBezTo>
                    <a:pt x="2766" y="7338"/>
                    <a:pt x="2770" y="7373"/>
                    <a:pt x="2770" y="7411"/>
                  </a:cubicBezTo>
                  <a:cubicBezTo>
                    <a:pt x="2795" y="7712"/>
                    <a:pt x="2837" y="8265"/>
                    <a:pt x="3026" y="8444"/>
                  </a:cubicBezTo>
                  <a:cubicBezTo>
                    <a:pt x="3288" y="8689"/>
                    <a:pt x="3323" y="9197"/>
                    <a:pt x="3253" y="9379"/>
                  </a:cubicBezTo>
                  <a:cubicBezTo>
                    <a:pt x="3225" y="9445"/>
                    <a:pt x="3257" y="9557"/>
                    <a:pt x="3288" y="9666"/>
                  </a:cubicBezTo>
                  <a:cubicBezTo>
                    <a:pt x="3320" y="9781"/>
                    <a:pt x="3351" y="9904"/>
                    <a:pt x="3330" y="10009"/>
                  </a:cubicBezTo>
                  <a:lnTo>
                    <a:pt x="3341" y="9995"/>
                  </a:lnTo>
                  <a:lnTo>
                    <a:pt x="3344" y="9988"/>
                  </a:lnTo>
                  <a:cubicBezTo>
                    <a:pt x="3351" y="9974"/>
                    <a:pt x="3358" y="9963"/>
                    <a:pt x="3365" y="9949"/>
                  </a:cubicBezTo>
                  <a:lnTo>
                    <a:pt x="3372" y="9942"/>
                  </a:lnTo>
                  <a:lnTo>
                    <a:pt x="3390" y="9907"/>
                  </a:lnTo>
                  <a:lnTo>
                    <a:pt x="3397" y="9893"/>
                  </a:lnTo>
                  <a:cubicBezTo>
                    <a:pt x="3404" y="9879"/>
                    <a:pt x="3411" y="9865"/>
                    <a:pt x="3418" y="9851"/>
                  </a:cubicBezTo>
                  <a:lnTo>
                    <a:pt x="3418" y="9844"/>
                  </a:lnTo>
                  <a:cubicBezTo>
                    <a:pt x="3428" y="9827"/>
                    <a:pt x="3435" y="9809"/>
                    <a:pt x="3442" y="9792"/>
                  </a:cubicBezTo>
                  <a:lnTo>
                    <a:pt x="3449" y="9774"/>
                  </a:lnTo>
                  <a:lnTo>
                    <a:pt x="3467" y="9732"/>
                  </a:lnTo>
                  <a:lnTo>
                    <a:pt x="3474" y="9715"/>
                  </a:lnTo>
                  <a:cubicBezTo>
                    <a:pt x="3484" y="9694"/>
                    <a:pt x="3491" y="9673"/>
                    <a:pt x="3498" y="9652"/>
                  </a:cubicBezTo>
                  <a:lnTo>
                    <a:pt x="3505" y="9641"/>
                  </a:lnTo>
                  <a:cubicBezTo>
                    <a:pt x="3512" y="9624"/>
                    <a:pt x="3519" y="9606"/>
                    <a:pt x="3526" y="9585"/>
                  </a:cubicBezTo>
                  <a:lnTo>
                    <a:pt x="3533" y="9564"/>
                  </a:lnTo>
                  <a:lnTo>
                    <a:pt x="3551" y="9508"/>
                  </a:lnTo>
                  <a:lnTo>
                    <a:pt x="3558" y="9494"/>
                  </a:lnTo>
                  <a:cubicBezTo>
                    <a:pt x="3565" y="9470"/>
                    <a:pt x="3572" y="9445"/>
                    <a:pt x="3582" y="9421"/>
                  </a:cubicBezTo>
                  <a:lnTo>
                    <a:pt x="3586" y="9403"/>
                  </a:lnTo>
                  <a:cubicBezTo>
                    <a:pt x="3593" y="9382"/>
                    <a:pt x="3600" y="9365"/>
                    <a:pt x="3607" y="9344"/>
                  </a:cubicBezTo>
                  <a:lnTo>
                    <a:pt x="3614" y="9319"/>
                  </a:lnTo>
                  <a:cubicBezTo>
                    <a:pt x="3621" y="9295"/>
                    <a:pt x="3628" y="9267"/>
                    <a:pt x="3635" y="9242"/>
                  </a:cubicBezTo>
                  <a:cubicBezTo>
                    <a:pt x="3631" y="9172"/>
                    <a:pt x="3603" y="9109"/>
                    <a:pt x="3558" y="9060"/>
                  </a:cubicBezTo>
                  <a:cubicBezTo>
                    <a:pt x="3498" y="9001"/>
                    <a:pt x="3467" y="8924"/>
                    <a:pt x="3463" y="8839"/>
                  </a:cubicBezTo>
                  <a:cubicBezTo>
                    <a:pt x="3463" y="8671"/>
                    <a:pt x="3463" y="8391"/>
                    <a:pt x="3267" y="8220"/>
                  </a:cubicBezTo>
                  <a:cubicBezTo>
                    <a:pt x="3099" y="8066"/>
                    <a:pt x="2994" y="7870"/>
                    <a:pt x="2998" y="7716"/>
                  </a:cubicBezTo>
                  <a:cubicBezTo>
                    <a:pt x="2994" y="7646"/>
                    <a:pt x="3026" y="7579"/>
                    <a:pt x="3075" y="7537"/>
                  </a:cubicBezTo>
                  <a:cubicBezTo>
                    <a:pt x="3127" y="7492"/>
                    <a:pt x="3120" y="7376"/>
                    <a:pt x="3120" y="7303"/>
                  </a:cubicBezTo>
                  <a:cubicBezTo>
                    <a:pt x="3120" y="7226"/>
                    <a:pt x="3113" y="7177"/>
                    <a:pt x="3155" y="7145"/>
                  </a:cubicBezTo>
                  <a:cubicBezTo>
                    <a:pt x="3169" y="7135"/>
                    <a:pt x="3187" y="7131"/>
                    <a:pt x="3208" y="7131"/>
                  </a:cubicBezTo>
                  <a:cubicBezTo>
                    <a:pt x="3222" y="7107"/>
                    <a:pt x="3232" y="7075"/>
                    <a:pt x="3229" y="7047"/>
                  </a:cubicBezTo>
                  <a:cubicBezTo>
                    <a:pt x="3229" y="7026"/>
                    <a:pt x="3218" y="7005"/>
                    <a:pt x="3197" y="6998"/>
                  </a:cubicBezTo>
                  <a:cubicBezTo>
                    <a:pt x="3187" y="6991"/>
                    <a:pt x="3173" y="6984"/>
                    <a:pt x="3162" y="6974"/>
                  </a:cubicBezTo>
                  <a:cubicBezTo>
                    <a:pt x="3092" y="6914"/>
                    <a:pt x="3099" y="6813"/>
                    <a:pt x="3099" y="6735"/>
                  </a:cubicBezTo>
                  <a:cubicBezTo>
                    <a:pt x="3103" y="6700"/>
                    <a:pt x="3103" y="6665"/>
                    <a:pt x="3096" y="6630"/>
                  </a:cubicBezTo>
                  <a:cubicBezTo>
                    <a:pt x="2973" y="6585"/>
                    <a:pt x="2644" y="6221"/>
                    <a:pt x="2644" y="6074"/>
                  </a:cubicBezTo>
                  <a:cubicBezTo>
                    <a:pt x="2644" y="5983"/>
                    <a:pt x="2700" y="5580"/>
                    <a:pt x="2745" y="5241"/>
                  </a:cubicBezTo>
                  <a:lnTo>
                    <a:pt x="2752" y="5202"/>
                  </a:lnTo>
                  <a:cubicBezTo>
                    <a:pt x="2777" y="5020"/>
                    <a:pt x="2994" y="4975"/>
                    <a:pt x="3120" y="4975"/>
                  </a:cubicBezTo>
                  <a:lnTo>
                    <a:pt x="3145" y="4975"/>
                  </a:lnTo>
                  <a:cubicBezTo>
                    <a:pt x="3149" y="4975"/>
                    <a:pt x="3155" y="4975"/>
                    <a:pt x="3160" y="4975"/>
                  </a:cubicBezTo>
                  <a:cubicBezTo>
                    <a:pt x="3243" y="4975"/>
                    <a:pt x="3418" y="4972"/>
                    <a:pt x="3474" y="4877"/>
                  </a:cubicBezTo>
                  <a:cubicBezTo>
                    <a:pt x="3533" y="4772"/>
                    <a:pt x="3670" y="4726"/>
                    <a:pt x="3792" y="4684"/>
                  </a:cubicBezTo>
                  <a:cubicBezTo>
                    <a:pt x="3855" y="4663"/>
                    <a:pt x="3953" y="4628"/>
                    <a:pt x="3964" y="4603"/>
                  </a:cubicBezTo>
                  <a:cubicBezTo>
                    <a:pt x="3967" y="4596"/>
                    <a:pt x="3971" y="4586"/>
                    <a:pt x="3978" y="4579"/>
                  </a:cubicBezTo>
                  <a:lnTo>
                    <a:pt x="3985" y="4568"/>
                  </a:lnTo>
                  <a:lnTo>
                    <a:pt x="3992" y="4561"/>
                  </a:lnTo>
                  <a:lnTo>
                    <a:pt x="4002" y="4548"/>
                  </a:lnTo>
                  <a:lnTo>
                    <a:pt x="4062" y="4519"/>
                  </a:lnTo>
                  <a:lnTo>
                    <a:pt x="4090" y="4502"/>
                  </a:lnTo>
                  <a:lnTo>
                    <a:pt x="4114" y="4491"/>
                  </a:lnTo>
                  <a:lnTo>
                    <a:pt x="4125" y="4484"/>
                  </a:lnTo>
                  <a:cubicBezTo>
                    <a:pt x="4181" y="4460"/>
                    <a:pt x="4219" y="4442"/>
                    <a:pt x="4226" y="4421"/>
                  </a:cubicBezTo>
                  <a:cubicBezTo>
                    <a:pt x="4226" y="4418"/>
                    <a:pt x="4226" y="4414"/>
                    <a:pt x="4226" y="4411"/>
                  </a:cubicBezTo>
                  <a:cubicBezTo>
                    <a:pt x="4226" y="4400"/>
                    <a:pt x="4226" y="4386"/>
                    <a:pt x="4230" y="4376"/>
                  </a:cubicBezTo>
                  <a:cubicBezTo>
                    <a:pt x="4230" y="4372"/>
                    <a:pt x="4230" y="4369"/>
                    <a:pt x="4233" y="4365"/>
                  </a:cubicBezTo>
                  <a:cubicBezTo>
                    <a:pt x="4237" y="4362"/>
                    <a:pt x="4237" y="4348"/>
                    <a:pt x="4240" y="4337"/>
                  </a:cubicBezTo>
                  <a:lnTo>
                    <a:pt x="4247" y="4323"/>
                  </a:lnTo>
                  <a:cubicBezTo>
                    <a:pt x="4251" y="4313"/>
                    <a:pt x="4254" y="4302"/>
                    <a:pt x="4261" y="4292"/>
                  </a:cubicBezTo>
                  <a:lnTo>
                    <a:pt x="4265" y="4281"/>
                  </a:lnTo>
                  <a:cubicBezTo>
                    <a:pt x="4272" y="4267"/>
                    <a:pt x="4279" y="4253"/>
                    <a:pt x="4286" y="4239"/>
                  </a:cubicBezTo>
                  <a:lnTo>
                    <a:pt x="4293" y="4229"/>
                  </a:lnTo>
                  <a:cubicBezTo>
                    <a:pt x="4300" y="4215"/>
                    <a:pt x="4307" y="4204"/>
                    <a:pt x="4314" y="4194"/>
                  </a:cubicBezTo>
                  <a:lnTo>
                    <a:pt x="4321" y="4180"/>
                  </a:lnTo>
                  <a:lnTo>
                    <a:pt x="4342" y="4148"/>
                  </a:lnTo>
                  <a:lnTo>
                    <a:pt x="4352" y="4134"/>
                  </a:lnTo>
                  <a:lnTo>
                    <a:pt x="4380" y="4096"/>
                  </a:lnTo>
                  <a:lnTo>
                    <a:pt x="4408" y="4054"/>
                  </a:lnTo>
                  <a:lnTo>
                    <a:pt x="4412" y="4050"/>
                  </a:lnTo>
                  <a:lnTo>
                    <a:pt x="4408" y="4050"/>
                  </a:lnTo>
                  <a:lnTo>
                    <a:pt x="4359" y="4071"/>
                  </a:lnTo>
                  <a:cubicBezTo>
                    <a:pt x="4290" y="4098"/>
                    <a:pt x="4232" y="4108"/>
                    <a:pt x="4183" y="4108"/>
                  </a:cubicBezTo>
                  <a:cubicBezTo>
                    <a:pt x="4099" y="4108"/>
                    <a:pt x="4045" y="4078"/>
                    <a:pt x="4016" y="4054"/>
                  </a:cubicBezTo>
                  <a:cubicBezTo>
                    <a:pt x="3946" y="3998"/>
                    <a:pt x="3915" y="3907"/>
                    <a:pt x="3932" y="3819"/>
                  </a:cubicBezTo>
                  <a:cubicBezTo>
                    <a:pt x="3936" y="3795"/>
                    <a:pt x="3929" y="3788"/>
                    <a:pt x="3925" y="3784"/>
                  </a:cubicBezTo>
                  <a:cubicBezTo>
                    <a:pt x="3897" y="3749"/>
                    <a:pt x="3764" y="3749"/>
                    <a:pt x="3694" y="3749"/>
                  </a:cubicBezTo>
                  <a:cubicBezTo>
                    <a:pt x="3691" y="3750"/>
                    <a:pt x="3688" y="3750"/>
                    <a:pt x="3684" y="3750"/>
                  </a:cubicBezTo>
                  <a:cubicBezTo>
                    <a:pt x="3643" y="3750"/>
                    <a:pt x="3608" y="3729"/>
                    <a:pt x="3582" y="3697"/>
                  </a:cubicBezTo>
                  <a:cubicBezTo>
                    <a:pt x="3523" y="3613"/>
                    <a:pt x="3572" y="3473"/>
                    <a:pt x="3617" y="3333"/>
                  </a:cubicBezTo>
                  <a:lnTo>
                    <a:pt x="3631" y="3298"/>
                  </a:lnTo>
                  <a:cubicBezTo>
                    <a:pt x="3638" y="3280"/>
                    <a:pt x="3642" y="3263"/>
                    <a:pt x="3638" y="3245"/>
                  </a:cubicBezTo>
                  <a:cubicBezTo>
                    <a:pt x="3642" y="3231"/>
                    <a:pt x="3635" y="3214"/>
                    <a:pt x="3628" y="3200"/>
                  </a:cubicBezTo>
                  <a:cubicBezTo>
                    <a:pt x="3589" y="3161"/>
                    <a:pt x="3537" y="3140"/>
                    <a:pt x="3481" y="3140"/>
                  </a:cubicBezTo>
                  <a:cubicBezTo>
                    <a:pt x="3407" y="3133"/>
                    <a:pt x="3337" y="3081"/>
                    <a:pt x="3292" y="2986"/>
                  </a:cubicBezTo>
                  <a:cubicBezTo>
                    <a:pt x="3236" y="2878"/>
                    <a:pt x="3208" y="2706"/>
                    <a:pt x="3250" y="2611"/>
                  </a:cubicBezTo>
                  <a:cubicBezTo>
                    <a:pt x="3213" y="2586"/>
                    <a:pt x="3102" y="2560"/>
                    <a:pt x="2999" y="2560"/>
                  </a:cubicBezTo>
                  <a:cubicBezTo>
                    <a:pt x="2943" y="2560"/>
                    <a:pt x="2890" y="2567"/>
                    <a:pt x="2851" y="2587"/>
                  </a:cubicBezTo>
                  <a:cubicBezTo>
                    <a:pt x="2834" y="2596"/>
                    <a:pt x="2799" y="2613"/>
                    <a:pt x="2762" y="2613"/>
                  </a:cubicBezTo>
                  <a:cubicBezTo>
                    <a:pt x="2744" y="2613"/>
                    <a:pt x="2724" y="2609"/>
                    <a:pt x="2707" y="2597"/>
                  </a:cubicBezTo>
                  <a:cubicBezTo>
                    <a:pt x="2651" y="2559"/>
                    <a:pt x="2658" y="2485"/>
                    <a:pt x="2665" y="2419"/>
                  </a:cubicBezTo>
                  <a:cubicBezTo>
                    <a:pt x="2672" y="2373"/>
                    <a:pt x="2672" y="2328"/>
                    <a:pt x="2661" y="2286"/>
                  </a:cubicBezTo>
                  <a:cubicBezTo>
                    <a:pt x="2591" y="2111"/>
                    <a:pt x="2921" y="1656"/>
                    <a:pt x="3127" y="1453"/>
                  </a:cubicBezTo>
                  <a:cubicBezTo>
                    <a:pt x="3162" y="1414"/>
                    <a:pt x="3194" y="1372"/>
                    <a:pt x="3215" y="1327"/>
                  </a:cubicBezTo>
                  <a:cubicBezTo>
                    <a:pt x="3274" y="1197"/>
                    <a:pt x="3264" y="1047"/>
                    <a:pt x="3250" y="889"/>
                  </a:cubicBezTo>
                  <a:cubicBezTo>
                    <a:pt x="3246" y="826"/>
                    <a:pt x="3239" y="763"/>
                    <a:pt x="3239" y="700"/>
                  </a:cubicBezTo>
                  <a:cubicBezTo>
                    <a:pt x="3239" y="497"/>
                    <a:pt x="3190" y="497"/>
                    <a:pt x="3089" y="497"/>
                  </a:cubicBezTo>
                  <a:cubicBezTo>
                    <a:pt x="2900" y="497"/>
                    <a:pt x="2900" y="238"/>
                    <a:pt x="2900" y="129"/>
                  </a:cubicBezTo>
                  <a:cubicBezTo>
                    <a:pt x="2893" y="80"/>
                    <a:pt x="2861" y="42"/>
                    <a:pt x="2816" y="24"/>
                  </a:cubicBezTo>
                  <a:cubicBezTo>
                    <a:pt x="2789" y="9"/>
                    <a:pt x="2759" y="1"/>
                    <a:pt x="27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7" name="Google Shape;5437;p57"/>
            <p:cNvSpPr/>
            <p:nvPr/>
          </p:nvSpPr>
          <p:spPr>
            <a:xfrm>
              <a:off x="2728671" y="1883663"/>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8" name="Google Shape;5438;p57"/>
            <p:cNvSpPr/>
            <p:nvPr/>
          </p:nvSpPr>
          <p:spPr>
            <a:xfrm>
              <a:off x="2729241" y="1883039"/>
              <a:ext cx="14" cy="68"/>
            </a:xfrm>
            <a:custGeom>
              <a:rect b="b" l="l" r="r" t="t"/>
              <a:pathLst>
                <a:path extrusionOk="0" h="5" w="1">
                  <a:moveTo>
                    <a:pt x="1" y="1"/>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39" name="Google Shape;5439;p57"/>
            <p:cNvSpPr/>
            <p:nvPr/>
          </p:nvSpPr>
          <p:spPr>
            <a:xfrm>
              <a:off x="2728155" y="1883989"/>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0" name="Google Shape;5440;p57"/>
            <p:cNvSpPr/>
            <p:nvPr/>
          </p:nvSpPr>
          <p:spPr>
            <a:xfrm>
              <a:off x="2728820" y="1883568"/>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1" name="Google Shape;5441;p57"/>
            <p:cNvSpPr/>
            <p:nvPr/>
          </p:nvSpPr>
          <p:spPr>
            <a:xfrm>
              <a:off x="2728440" y="1883799"/>
              <a:ext cx="149" cy="109"/>
            </a:xfrm>
            <a:custGeom>
              <a:rect b="b" l="l" r="r" t="t"/>
              <a:pathLst>
                <a:path extrusionOk="0" h="8" w="11">
                  <a:moveTo>
                    <a:pt x="0"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2" name="Google Shape;5442;p57"/>
            <p:cNvSpPr/>
            <p:nvPr/>
          </p:nvSpPr>
          <p:spPr>
            <a:xfrm>
              <a:off x="2727341" y="1884518"/>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3" name="Google Shape;5443;p57"/>
            <p:cNvSpPr/>
            <p:nvPr/>
          </p:nvSpPr>
          <p:spPr>
            <a:xfrm>
              <a:off x="2727775" y="188423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4" name="Google Shape;5444;p57"/>
            <p:cNvSpPr/>
            <p:nvPr/>
          </p:nvSpPr>
          <p:spPr>
            <a:xfrm>
              <a:off x="2726825" y="1884844"/>
              <a:ext cx="394" cy="394"/>
            </a:xfrm>
            <a:custGeom>
              <a:rect b="b" l="l" r="r" t="t"/>
              <a:pathLst>
                <a:path extrusionOk="0" h="29" w="29">
                  <a:moveTo>
                    <a:pt x="0" y="29"/>
                  </a:moveTo>
                  <a:lnTo>
                    <a:pt x="0" y="29"/>
                  </a:ln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5" name="Google Shape;5445;p57"/>
            <p:cNvSpPr/>
            <p:nvPr/>
          </p:nvSpPr>
          <p:spPr>
            <a:xfrm>
              <a:off x="2729296" y="1878531"/>
              <a:ext cx="1914" cy="4331"/>
            </a:xfrm>
            <a:custGeom>
              <a:rect b="b" l="l" r="r" t="t"/>
              <a:pathLst>
                <a:path extrusionOk="0" h="319" w="141">
                  <a:moveTo>
                    <a:pt x="140" y="0"/>
                  </a:moveTo>
                  <a:cubicBezTo>
                    <a:pt x="116" y="30"/>
                    <a:pt x="92" y="74"/>
                    <a:pt x="72" y="121"/>
                  </a:cubicBezTo>
                  <a:lnTo>
                    <a:pt x="72" y="121"/>
                  </a:lnTo>
                  <a:cubicBezTo>
                    <a:pt x="87" y="88"/>
                    <a:pt x="104" y="56"/>
                    <a:pt x="123" y="25"/>
                  </a:cubicBezTo>
                  <a:lnTo>
                    <a:pt x="140" y="0"/>
                  </a:lnTo>
                  <a:close/>
                  <a:moveTo>
                    <a:pt x="72" y="121"/>
                  </a:moveTo>
                  <a:lnTo>
                    <a:pt x="72" y="121"/>
                  </a:lnTo>
                  <a:cubicBezTo>
                    <a:pt x="42" y="185"/>
                    <a:pt x="19" y="252"/>
                    <a:pt x="0" y="319"/>
                  </a:cubicBezTo>
                  <a:cubicBezTo>
                    <a:pt x="13" y="274"/>
                    <a:pt x="39" y="194"/>
                    <a:pt x="72" y="1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6" name="Google Shape;5446;p57"/>
            <p:cNvSpPr/>
            <p:nvPr/>
          </p:nvSpPr>
          <p:spPr>
            <a:xfrm>
              <a:off x="2733668" y="187467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7" name="Google Shape;5447;p57"/>
            <p:cNvSpPr/>
            <p:nvPr/>
          </p:nvSpPr>
          <p:spPr>
            <a:xfrm>
              <a:off x="2760334" y="1831037"/>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8" name="Google Shape;5448;p57"/>
            <p:cNvSpPr/>
            <p:nvPr/>
          </p:nvSpPr>
          <p:spPr>
            <a:xfrm>
              <a:off x="2760565" y="183080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49" name="Google Shape;5449;p57"/>
            <p:cNvSpPr/>
            <p:nvPr/>
          </p:nvSpPr>
          <p:spPr>
            <a:xfrm>
              <a:off x="2760945" y="1830236"/>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0" name="Google Shape;5450;p57"/>
            <p:cNvSpPr/>
            <p:nvPr/>
          </p:nvSpPr>
          <p:spPr>
            <a:xfrm>
              <a:off x="2760089" y="1831227"/>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1" name="Google Shape;5451;p57"/>
            <p:cNvSpPr/>
            <p:nvPr/>
          </p:nvSpPr>
          <p:spPr>
            <a:xfrm>
              <a:off x="2760755" y="1830521"/>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2" name="Google Shape;5452;p57"/>
            <p:cNvSpPr/>
            <p:nvPr/>
          </p:nvSpPr>
          <p:spPr>
            <a:xfrm>
              <a:off x="2761135" y="1829951"/>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3" name="Google Shape;5453;p57"/>
            <p:cNvSpPr/>
            <p:nvPr/>
          </p:nvSpPr>
          <p:spPr>
            <a:xfrm>
              <a:off x="2755297" y="18362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4" name="Google Shape;5454;p57"/>
            <p:cNvSpPr/>
            <p:nvPr/>
          </p:nvSpPr>
          <p:spPr>
            <a:xfrm>
              <a:off x="2734374" y="1864885"/>
              <a:ext cx="1059" cy="5010"/>
            </a:xfrm>
            <a:custGeom>
              <a:rect b="b" l="l" r="r" t="t"/>
              <a:pathLst>
                <a:path extrusionOk="0" h="369" w="78">
                  <a:moveTo>
                    <a:pt x="78" y="1"/>
                  </a:moveTo>
                  <a:cubicBezTo>
                    <a:pt x="67" y="134"/>
                    <a:pt x="57" y="284"/>
                    <a:pt x="1" y="368"/>
                  </a:cubicBezTo>
                  <a:cubicBezTo>
                    <a:pt x="57" y="284"/>
                    <a:pt x="67" y="134"/>
                    <a:pt x="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5" name="Google Shape;5455;p57"/>
            <p:cNvSpPr/>
            <p:nvPr/>
          </p:nvSpPr>
          <p:spPr>
            <a:xfrm>
              <a:off x="2731903" y="1878151"/>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6" name="Google Shape;5456;p57"/>
            <p:cNvSpPr/>
            <p:nvPr/>
          </p:nvSpPr>
          <p:spPr>
            <a:xfrm>
              <a:off x="2761135" y="1836658"/>
              <a:ext cx="204" cy="720"/>
            </a:xfrm>
            <a:custGeom>
              <a:rect b="b" l="l" r="r" t="t"/>
              <a:pathLst>
                <a:path extrusionOk="0" h="53" w="15">
                  <a:moveTo>
                    <a:pt x="15" y="0"/>
                  </a:moveTo>
                  <a:cubicBezTo>
                    <a:pt x="15" y="18"/>
                    <a:pt x="11" y="39"/>
                    <a:pt x="1" y="53"/>
                  </a:cubicBezTo>
                  <a:cubicBezTo>
                    <a:pt x="11" y="39"/>
                    <a:pt x="15" y="18"/>
                    <a:pt x="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7" name="Google Shape;5457;p57"/>
            <p:cNvSpPr/>
            <p:nvPr/>
          </p:nvSpPr>
          <p:spPr>
            <a:xfrm>
              <a:off x="2755527" y="1836128"/>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8" name="Google Shape;5458;p57"/>
            <p:cNvSpPr/>
            <p:nvPr/>
          </p:nvSpPr>
          <p:spPr>
            <a:xfrm>
              <a:off x="2761990" y="1827805"/>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59" name="Google Shape;5459;p57"/>
            <p:cNvSpPr/>
            <p:nvPr/>
          </p:nvSpPr>
          <p:spPr>
            <a:xfrm>
              <a:off x="2762045" y="18276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0" name="Google Shape;5460;p57"/>
            <p:cNvSpPr/>
            <p:nvPr/>
          </p:nvSpPr>
          <p:spPr>
            <a:xfrm>
              <a:off x="2732717" y="187771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1" name="Google Shape;5461;p57"/>
            <p:cNvSpPr/>
            <p:nvPr/>
          </p:nvSpPr>
          <p:spPr>
            <a:xfrm>
              <a:off x="2761895" y="1828050"/>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2" name="Google Shape;5462;p57"/>
            <p:cNvSpPr/>
            <p:nvPr/>
          </p:nvSpPr>
          <p:spPr>
            <a:xfrm>
              <a:off x="2761325" y="182966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3" name="Google Shape;5463;p57"/>
            <p:cNvSpPr/>
            <p:nvPr/>
          </p:nvSpPr>
          <p:spPr>
            <a:xfrm>
              <a:off x="2732188" y="187805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4" name="Google Shape;5464;p57"/>
            <p:cNvSpPr/>
            <p:nvPr/>
          </p:nvSpPr>
          <p:spPr>
            <a:xfrm>
              <a:off x="2761855" y="1828335"/>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5" name="Google Shape;5465;p57"/>
            <p:cNvSpPr/>
            <p:nvPr/>
          </p:nvSpPr>
          <p:spPr>
            <a:xfrm>
              <a:off x="2761474" y="18292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6" name="Google Shape;5466;p57"/>
            <p:cNvSpPr/>
            <p:nvPr/>
          </p:nvSpPr>
          <p:spPr>
            <a:xfrm>
              <a:off x="2761610" y="1828905"/>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7" name="Google Shape;5467;p57"/>
            <p:cNvSpPr/>
            <p:nvPr/>
          </p:nvSpPr>
          <p:spPr>
            <a:xfrm>
              <a:off x="2761705" y="1828620"/>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8" name="Google Shape;5468;p57"/>
            <p:cNvSpPr/>
            <p:nvPr/>
          </p:nvSpPr>
          <p:spPr>
            <a:xfrm>
              <a:off x="2732473" y="187790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69" name="Google Shape;5469;p57"/>
            <p:cNvSpPr/>
            <p:nvPr/>
          </p:nvSpPr>
          <p:spPr>
            <a:xfrm>
              <a:off x="2731197" y="1878151"/>
              <a:ext cx="434" cy="394"/>
            </a:xfrm>
            <a:custGeom>
              <a:rect b="b" l="l" r="r" t="t"/>
              <a:pathLst>
                <a:path extrusionOk="0" h="29" w="32">
                  <a:moveTo>
                    <a:pt x="32" y="0"/>
                  </a:moveTo>
                  <a:cubicBezTo>
                    <a:pt x="25" y="4"/>
                    <a:pt x="21" y="4"/>
                    <a:pt x="21" y="7"/>
                  </a:cubicBezTo>
                  <a:lnTo>
                    <a:pt x="0" y="28"/>
                  </a:lnTo>
                  <a:cubicBezTo>
                    <a:pt x="11" y="18"/>
                    <a:pt x="18" y="11"/>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0" name="Google Shape;5470;p57"/>
            <p:cNvSpPr/>
            <p:nvPr/>
          </p:nvSpPr>
          <p:spPr>
            <a:xfrm>
              <a:off x="2755867" y="1836088"/>
              <a:ext cx="204" cy="14"/>
            </a:xfrm>
            <a:custGeom>
              <a:rect b="b" l="l" r="r" t="t"/>
              <a:pathLst>
                <a:path extrusionOk="0" h="1" w="15">
                  <a:moveTo>
                    <a:pt x="0" y="0"/>
                  </a:moveTo>
                  <a:cubicBezTo>
                    <a:pt x="4" y="0"/>
                    <a:pt x="7" y="0"/>
                    <a:pt x="14" y="0"/>
                  </a:cubicBezTo>
                  <a:lnTo>
                    <a:pt x="14" y="0"/>
                  </a:ln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1" name="Google Shape;5471;p57"/>
            <p:cNvSpPr/>
            <p:nvPr/>
          </p:nvSpPr>
          <p:spPr>
            <a:xfrm>
              <a:off x="2730911" y="1878246"/>
              <a:ext cx="584" cy="625"/>
            </a:xfrm>
            <a:custGeom>
              <a:rect b="b" l="l" r="r" t="t"/>
              <a:pathLst>
                <a:path extrusionOk="0" h="46" w="43">
                  <a:moveTo>
                    <a:pt x="42" y="0"/>
                  </a:moveTo>
                  <a:lnTo>
                    <a:pt x="42" y="0"/>
                  </a:lnTo>
                  <a:cubicBezTo>
                    <a:pt x="25" y="14"/>
                    <a:pt x="11" y="28"/>
                    <a:pt x="0" y="46"/>
                  </a:cubicBezTo>
                  <a:lnTo>
                    <a:pt x="21" y="25"/>
                  </a:lnTo>
                  <a:lnTo>
                    <a:pt x="21" y="21"/>
                  </a:ln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2" name="Google Shape;5472;p57"/>
            <p:cNvSpPr/>
            <p:nvPr/>
          </p:nvSpPr>
          <p:spPr>
            <a:xfrm>
              <a:off x="2705196" y="1828905"/>
              <a:ext cx="20163" cy="10197"/>
            </a:xfrm>
            <a:custGeom>
              <a:rect b="b" l="l" r="r" t="t"/>
              <a:pathLst>
                <a:path extrusionOk="0" h="751" w="1485">
                  <a:moveTo>
                    <a:pt x="564" y="0"/>
                  </a:moveTo>
                  <a:cubicBezTo>
                    <a:pt x="530" y="0"/>
                    <a:pt x="503" y="12"/>
                    <a:pt x="477" y="32"/>
                  </a:cubicBezTo>
                  <a:cubicBezTo>
                    <a:pt x="438" y="60"/>
                    <a:pt x="400" y="81"/>
                    <a:pt x="358" y="98"/>
                  </a:cubicBezTo>
                  <a:cubicBezTo>
                    <a:pt x="242" y="137"/>
                    <a:pt x="151" y="228"/>
                    <a:pt x="109" y="343"/>
                  </a:cubicBezTo>
                  <a:cubicBezTo>
                    <a:pt x="102" y="364"/>
                    <a:pt x="91" y="385"/>
                    <a:pt x="81" y="406"/>
                  </a:cubicBezTo>
                  <a:lnTo>
                    <a:pt x="74" y="424"/>
                  </a:lnTo>
                  <a:cubicBezTo>
                    <a:pt x="67" y="438"/>
                    <a:pt x="60" y="452"/>
                    <a:pt x="53" y="466"/>
                  </a:cubicBezTo>
                  <a:lnTo>
                    <a:pt x="42" y="487"/>
                  </a:lnTo>
                  <a:cubicBezTo>
                    <a:pt x="35" y="498"/>
                    <a:pt x="28" y="512"/>
                    <a:pt x="21" y="522"/>
                  </a:cubicBezTo>
                  <a:lnTo>
                    <a:pt x="7" y="543"/>
                  </a:lnTo>
                  <a:lnTo>
                    <a:pt x="0" y="554"/>
                  </a:lnTo>
                  <a:cubicBezTo>
                    <a:pt x="14" y="575"/>
                    <a:pt x="32" y="592"/>
                    <a:pt x="56" y="606"/>
                  </a:cubicBezTo>
                  <a:lnTo>
                    <a:pt x="63" y="606"/>
                  </a:lnTo>
                  <a:cubicBezTo>
                    <a:pt x="68" y="606"/>
                    <a:pt x="73" y="606"/>
                    <a:pt x="78" y="606"/>
                  </a:cubicBezTo>
                  <a:cubicBezTo>
                    <a:pt x="128" y="606"/>
                    <a:pt x="176" y="623"/>
                    <a:pt x="221" y="652"/>
                  </a:cubicBezTo>
                  <a:cubicBezTo>
                    <a:pt x="267" y="676"/>
                    <a:pt x="313" y="700"/>
                    <a:pt x="367" y="700"/>
                  </a:cubicBezTo>
                  <a:cubicBezTo>
                    <a:pt x="383" y="700"/>
                    <a:pt x="400" y="698"/>
                    <a:pt x="417" y="694"/>
                  </a:cubicBezTo>
                  <a:cubicBezTo>
                    <a:pt x="431" y="690"/>
                    <a:pt x="445" y="687"/>
                    <a:pt x="456" y="687"/>
                  </a:cubicBezTo>
                  <a:lnTo>
                    <a:pt x="505" y="687"/>
                  </a:lnTo>
                  <a:cubicBezTo>
                    <a:pt x="515" y="687"/>
                    <a:pt x="529" y="687"/>
                    <a:pt x="540" y="690"/>
                  </a:cubicBezTo>
                  <a:lnTo>
                    <a:pt x="547" y="690"/>
                  </a:lnTo>
                  <a:cubicBezTo>
                    <a:pt x="561" y="690"/>
                    <a:pt x="571" y="694"/>
                    <a:pt x="585" y="697"/>
                  </a:cubicBezTo>
                  <a:lnTo>
                    <a:pt x="589" y="697"/>
                  </a:lnTo>
                  <a:lnTo>
                    <a:pt x="624" y="704"/>
                  </a:lnTo>
                  <a:lnTo>
                    <a:pt x="631" y="708"/>
                  </a:lnTo>
                  <a:lnTo>
                    <a:pt x="669" y="718"/>
                  </a:lnTo>
                  <a:cubicBezTo>
                    <a:pt x="722" y="740"/>
                    <a:pt x="778" y="751"/>
                    <a:pt x="835" y="751"/>
                  </a:cubicBezTo>
                  <a:cubicBezTo>
                    <a:pt x="869" y="751"/>
                    <a:pt x="902" y="747"/>
                    <a:pt x="935" y="739"/>
                  </a:cubicBezTo>
                  <a:cubicBezTo>
                    <a:pt x="992" y="725"/>
                    <a:pt x="1051" y="718"/>
                    <a:pt x="1109" y="718"/>
                  </a:cubicBezTo>
                  <a:cubicBezTo>
                    <a:pt x="1156" y="718"/>
                    <a:pt x="1202" y="723"/>
                    <a:pt x="1247" y="732"/>
                  </a:cubicBezTo>
                  <a:cubicBezTo>
                    <a:pt x="1293" y="737"/>
                    <a:pt x="1327" y="740"/>
                    <a:pt x="1354" y="740"/>
                  </a:cubicBezTo>
                  <a:cubicBezTo>
                    <a:pt x="1399" y="740"/>
                    <a:pt x="1420" y="731"/>
                    <a:pt x="1436" y="704"/>
                  </a:cubicBezTo>
                  <a:cubicBezTo>
                    <a:pt x="1485" y="617"/>
                    <a:pt x="1422" y="403"/>
                    <a:pt x="1366" y="291"/>
                  </a:cubicBezTo>
                  <a:lnTo>
                    <a:pt x="1359" y="270"/>
                  </a:lnTo>
                  <a:lnTo>
                    <a:pt x="1341" y="231"/>
                  </a:lnTo>
                  <a:lnTo>
                    <a:pt x="1369" y="217"/>
                  </a:lnTo>
                  <a:lnTo>
                    <a:pt x="1394" y="203"/>
                  </a:lnTo>
                  <a:lnTo>
                    <a:pt x="1390" y="203"/>
                  </a:lnTo>
                  <a:cubicBezTo>
                    <a:pt x="1380" y="193"/>
                    <a:pt x="1366" y="182"/>
                    <a:pt x="1352" y="175"/>
                  </a:cubicBezTo>
                  <a:lnTo>
                    <a:pt x="1348" y="172"/>
                  </a:lnTo>
                  <a:cubicBezTo>
                    <a:pt x="1334" y="165"/>
                    <a:pt x="1324" y="161"/>
                    <a:pt x="1313" y="154"/>
                  </a:cubicBezTo>
                  <a:lnTo>
                    <a:pt x="1310" y="154"/>
                  </a:lnTo>
                  <a:cubicBezTo>
                    <a:pt x="1299" y="151"/>
                    <a:pt x="1289" y="144"/>
                    <a:pt x="1275" y="140"/>
                  </a:cubicBezTo>
                  <a:lnTo>
                    <a:pt x="1271" y="140"/>
                  </a:lnTo>
                  <a:cubicBezTo>
                    <a:pt x="1261" y="140"/>
                    <a:pt x="1250" y="137"/>
                    <a:pt x="1240" y="133"/>
                  </a:cubicBezTo>
                  <a:lnTo>
                    <a:pt x="1173" y="133"/>
                  </a:lnTo>
                  <a:lnTo>
                    <a:pt x="1145" y="137"/>
                  </a:lnTo>
                  <a:lnTo>
                    <a:pt x="1142" y="137"/>
                  </a:lnTo>
                  <a:lnTo>
                    <a:pt x="1114" y="144"/>
                  </a:lnTo>
                  <a:cubicBezTo>
                    <a:pt x="1086" y="151"/>
                    <a:pt x="1058" y="154"/>
                    <a:pt x="1030" y="154"/>
                  </a:cubicBezTo>
                  <a:cubicBezTo>
                    <a:pt x="970" y="154"/>
                    <a:pt x="910" y="139"/>
                    <a:pt x="855" y="112"/>
                  </a:cubicBezTo>
                  <a:cubicBezTo>
                    <a:pt x="708" y="34"/>
                    <a:pt x="624" y="0"/>
                    <a:pt x="5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3" name="Google Shape;5473;p57"/>
            <p:cNvSpPr/>
            <p:nvPr/>
          </p:nvSpPr>
          <p:spPr>
            <a:xfrm>
              <a:off x="2713179" y="1838314"/>
              <a:ext cx="489" cy="163"/>
            </a:xfrm>
            <a:custGeom>
              <a:rect b="b" l="l" r="r" t="t"/>
              <a:pathLst>
                <a:path extrusionOk="0" h="12" w="36">
                  <a:moveTo>
                    <a:pt x="36"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4" name="Google Shape;5474;p57"/>
            <p:cNvSpPr/>
            <p:nvPr/>
          </p:nvSpPr>
          <p:spPr>
            <a:xfrm>
              <a:off x="2712039" y="1838178"/>
              <a:ext cx="489" cy="54"/>
            </a:xfrm>
            <a:custGeom>
              <a:rect b="b" l="l" r="r" t="t"/>
              <a:pathLst>
                <a:path extrusionOk="0" h="4" w="36">
                  <a:moveTo>
                    <a:pt x="1" y="0"/>
                  </a:moveTo>
                  <a:cubicBezTo>
                    <a:pt x="11" y="0"/>
                    <a:pt x="25" y="4"/>
                    <a:pt x="36" y="4"/>
                  </a:cubicBezTo>
                  <a:cubicBezTo>
                    <a:pt x="25" y="0"/>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5" name="Google Shape;5475;p57"/>
            <p:cNvSpPr/>
            <p:nvPr/>
          </p:nvSpPr>
          <p:spPr>
            <a:xfrm>
              <a:off x="2713804" y="1838504"/>
              <a:ext cx="489" cy="163"/>
            </a:xfrm>
            <a:custGeom>
              <a:rect b="b" l="l" r="r" t="t"/>
              <a:pathLst>
                <a:path extrusionOk="0" h="12" w="36">
                  <a:moveTo>
                    <a:pt x="35"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6" name="Google Shape;5476;p57"/>
            <p:cNvSpPr/>
            <p:nvPr/>
          </p:nvSpPr>
          <p:spPr>
            <a:xfrm>
              <a:off x="2711523" y="1838178"/>
              <a:ext cx="394" cy="14"/>
            </a:xfrm>
            <a:custGeom>
              <a:rect b="b" l="l" r="r" t="t"/>
              <a:pathLst>
                <a:path extrusionOk="0" h="1" w="29">
                  <a:moveTo>
                    <a:pt x="0" y="0"/>
                  </a:moveTo>
                  <a:lnTo>
                    <a:pt x="28" y="0"/>
                  </a:lnTo>
                  <a:cubicBezTo>
                    <a:pt x="18" y="0"/>
                    <a:pt x="11"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7" name="Google Shape;5477;p57"/>
            <p:cNvSpPr/>
            <p:nvPr/>
          </p:nvSpPr>
          <p:spPr>
            <a:xfrm>
              <a:off x="2723403" y="1831851"/>
              <a:ext cx="394" cy="679"/>
            </a:xfrm>
            <a:custGeom>
              <a:rect b="b" l="l" r="r" t="t"/>
              <a:pathLst>
                <a:path extrusionOk="0" h="50" w="29">
                  <a:moveTo>
                    <a:pt x="18" y="49"/>
                  </a:moveTo>
                  <a:lnTo>
                    <a:pt x="0" y="11"/>
                  </a:lnTo>
                  <a:lnTo>
                    <a:pt x="28"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8" name="Google Shape;5478;p57"/>
            <p:cNvSpPr/>
            <p:nvPr/>
          </p:nvSpPr>
          <p:spPr>
            <a:xfrm>
              <a:off x="2706051" y="1837079"/>
              <a:ext cx="2105" cy="638"/>
            </a:xfrm>
            <a:custGeom>
              <a:rect b="b" l="l" r="r" t="t"/>
              <a:pathLst>
                <a:path extrusionOk="0" h="47" w="155">
                  <a:moveTo>
                    <a:pt x="0" y="1"/>
                  </a:moveTo>
                  <a:cubicBezTo>
                    <a:pt x="56" y="1"/>
                    <a:pt x="109" y="15"/>
                    <a:pt x="154" y="46"/>
                  </a:cubicBezTo>
                  <a:cubicBezTo>
                    <a:pt x="109" y="15"/>
                    <a:pt x="56"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79" name="Google Shape;5479;p57"/>
            <p:cNvSpPr/>
            <p:nvPr/>
          </p:nvSpPr>
          <p:spPr>
            <a:xfrm>
              <a:off x="2710857" y="1838219"/>
              <a:ext cx="530" cy="109"/>
            </a:xfrm>
            <a:custGeom>
              <a:rect b="b" l="l" r="r" t="t"/>
              <a:pathLst>
                <a:path extrusionOk="0" h="8" w="39">
                  <a:moveTo>
                    <a:pt x="39" y="1"/>
                  </a:moveTo>
                  <a:cubicBezTo>
                    <a:pt x="28" y="1"/>
                    <a:pt x="14" y="4"/>
                    <a:pt x="0" y="8"/>
                  </a:cubicBezTo>
                  <a:cubicBezTo>
                    <a:pt x="14" y="4"/>
                    <a:pt x="28" y="1"/>
                    <a:pt x="3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0" name="Google Shape;5480;p57"/>
            <p:cNvSpPr/>
            <p:nvPr/>
          </p:nvSpPr>
          <p:spPr>
            <a:xfrm>
              <a:off x="2712568" y="1838219"/>
              <a:ext cx="584" cy="109"/>
            </a:xfrm>
            <a:custGeom>
              <a:rect b="b" l="l" r="r" t="t"/>
              <a:pathLst>
                <a:path extrusionOk="0" h="8" w="43">
                  <a:moveTo>
                    <a:pt x="42" y="8"/>
                  </a:moveTo>
                  <a:cubicBezTo>
                    <a:pt x="28" y="4"/>
                    <a:pt x="14" y="1"/>
                    <a:pt x="0" y="1"/>
                  </a:cubicBezTo>
                  <a:cubicBezTo>
                    <a:pt x="14" y="1"/>
                    <a:pt x="28" y="4"/>
                    <a:pt x="42"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1" name="Google Shape;5481;p57"/>
            <p:cNvSpPr/>
            <p:nvPr/>
          </p:nvSpPr>
          <p:spPr>
            <a:xfrm>
              <a:off x="2798745" y="1868022"/>
              <a:ext cx="52056" cy="110847"/>
            </a:xfrm>
            <a:custGeom>
              <a:rect b="b" l="l" r="r" t="t"/>
              <a:pathLst>
                <a:path extrusionOk="0" h="8164" w="3834">
                  <a:moveTo>
                    <a:pt x="1702" y="1"/>
                  </a:moveTo>
                  <a:cubicBezTo>
                    <a:pt x="1653" y="1"/>
                    <a:pt x="1488" y="106"/>
                    <a:pt x="1400" y="214"/>
                  </a:cubicBezTo>
                  <a:cubicBezTo>
                    <a:pt x="1390" y="232"/>
                    <a:pt x="1376" y="246"/>
                    <a:pt x="1369" y="263"/>
                  </a:cubicBezTo>
                  <a:cubicBezTo>
                    <a:pt x="1327" y="337"/>
                    <a:pt x="1278" y="356"/>
                    <a:pt x="1231" y="356"/>
                  </a:cubicBezTo>
                  <a:cubicBezTo>
                    <a:pt x="1200" y="356"/>
                    <a:pt x="1170" y="347"/>
                    <a:pt x="1145" y="340"/>
                  </a:cubicBezTo>
                  <a:cubicBezTo>
                    <a:pt x="1122" y="331"/>
                    <a:pt x="1098" y="327"/>
                    <a:pt x="1073" y="327"/>
                  </a:cubicBezTo>
                  <a:cubicBezTo>
                    <a:pt x="1040" y="327"/>
                    <a:pt x="1007" y="335"/>
                    <a:pt x="977" y="351"/>
                  </a:cubicBezTo>
                  <a:cubicBezTo>
                    <a:pt x="929" y="377"/>
                    <a:pt x="881" y="387"/>
                    <a:pt x="836" y="387"/>
                  </a:cubicBezTo>
                  <a:cubicBezTo>
                    <a:pt x="764" y="387"/>
                    <a:pt x="697" y="362"/>
                    <a:pt x="641" y="340"/>
                  </a:cubicBezTo>
                  <a:cubicBezTo>
                    <a:pt x="587" y="320"/>
                    <a:pt x="560" y="312"/>
                    <a:pt x="546" y="312"/>
                  </a:cubicBezTo>
                  <a:cubicBezTo>
                    <a:pt x="534" y="312"/>
                    <a:pt x="530" y="318"/>
                    <a:pt x="525" y="326"/>
                  </a:cubicBezTo>
                  <a:cubicBezTo>
                    <a:pt x="489" y="393"/>
                    <a:pt x="435" y="413"/>
                    <a:pt x="382" y="413"/>
                  </a:cubicBezTo>
                  <a:cubicBezTo>
                    <a:pt x="353" y="413"/>
                    <a:pt x="324" y="407"/>
                    <a:pt x="298" y="400"/>
                  </a:cubicBezTo>
                  <a:lnTo>
                    <a:pt x="270" y="393"/>
                  </a:lnTo>
                  <a:lnTo>
                    <a:pt x="245" y="386"/>
                  </a:lnTo>
                  <a:cubicBezTo>
                    <a:pt x="199" y="370"/>
                    <a:pt x="169" y="362"/>
                    <a:pt x="147" y="362"/>
                  </a:cubicBezTo>
                  <a:cubicBezTo>
                    <a:pt x="130" y="362"/>
                    <a:pt x="118" y="368"/>
                    <a:pt x="109" y="379"/>
                  </a:cubicBezTo>
                  <a:cubicBezTo>
                    <a:pt x="95" y="396"/>
                    <a:pt x="84" y="410"/>
                    <a:pt x="70" y="424"/>
                  </a:cubicBezTo>
                  <a:lnTo>
                    <a:pt x="53" y="438"/>
                  </a:lnTo>
                  <a:cubicBezTo>
                    <a:pt x="42" y="445"/>
                    <a:pt x="32" y="456"/>
                    <a:pt x="21" y="463"/>
                  </a:cubicBezTo>
                  <a:lnTo>
                    <a:pt x="11" y="470"/>
                  </a:lnTo>
                  <a:lnTo>
                    <a:pt x="0" y="473"/>
                  </a:lnTo>
                  <a:lnTo>
                    <a:pt x="18" y="491"/>
                  </a:lnTo>
                  <a:lnTo>
                    <a:pt x="35" y="512"/>
                  </a:lnTo>
                  <a:lnTo>
                    <a:pt x="49" y="529"/>
                  </a:lnTo>
                  <a:lnTo>
                    <a:pt x="67" y="550"/>
                  </a:lnTo>
                  <a:lnTo>
                    <a:pt x="77" y="564"/>
                  </a:lnTo>
                  <a:lnTo>
                    <a:pt x="95" y="585"/>
                  </a:lnTo>
                  <a:lnTo>
                    <a:pt x="105" y="599"/>
                  </a:lnTo>
                  <a:cubicBezTo>
                    <a:pt x="109" y="606"/>
                    <a:pt x="112" y="613"/>
                    <a:pt x="119" y="620"/>
                  </a:cubicBezTo>
                  <a:lnTo>
                    <a:pt x="126" y="634"/>
                  </a:lnTo>
                  <a:cubicBezTo>
                    <a:pt x="130" y="641"/>
                    <a:pt x="133" y="648"/>
                    <a:pt x="137" y="655"/>
                  </a:cubicBezTo>
                  <a:cubicBezTo>
                    <a:pt x="140" y="662"/>
                    <a:pt x="140" y="666"/>
                    <a:pt x="144" y="673"/>
                  </a:cubicBezTo>
                  <a:cubicBezTo>
                    <a:pt x="147" y="680"/>
                    <a:pt x="147" y="687"/>
                    <a:pt x="151" y="694"/>
                  </a:cubicBezTo>
                  <a:cubicBezTo>
                    <a:pt x="151" y="697"/>
                    <a:pt x="154" y="701"/>
                    <a:pt x="154" y="708"/>
                  </a:cubicBezTo>
                  <a:cubicBezTo>
                    <a:pt x="154" y="718"/>
                    <a:pt x="158" y="729"/>
                    <a:pt x="158" y="739"/>
                  </a:cubicBezTo>
                  <a:cubicBezTo>
                    <a:pt x="158" y="778"/>
                    <a:pt x="210" y="827"/>
                    <a:pt x="263" y="876"/>
                  </a:cubicBezTo>
                  <a:cubicBezTo>
                    <a:pt x="343" y="953"/>
                    <a:pt x="434" y="1037"/>
                    <a:pt x="434" y="1156"/>
                  </a:cubicBezTo>
                  <a:cubicBezTo>
                    <a:pt x="434" y="1201"/>
                    <a:pt x="487" y="1257"/>
                    <a:pt x="567" y="1299"/>
                  </a:cubicBezTo>
                  <a:cubicBezTo>
                    <a:pt x="634" y="1337"/>
                    <a:pt x="703" y="1353"/>
                    <a:pt x="746" y="1353"/>
                  </a:cubicBezTo>
                  <a:cubicBezTo>
                    <a:pt x="764" y="1353"/>
                    <a:pt x="777" y="1350"/>
                    <a:pt x="784" y="1345"/>
                  </a:cubicBezTo>
                  <a:cubicBezTo>
                    <a:pt x="848" y="1301"/>
                    <a:pt x="938" y="1267"/>
                    <a:pt x="1024" y="1267"/>
                  </a:cubicBezTo>
                  <a:cubicBezTo>
                    <a:pt x="1061" y="1267"/>
                    <a:pt x="1098" y="1274"/>
                    <a:pt x="1131" y="1289"/>
                  </a:cubicBezTo>
                  <a:cubicBezTo>
                    <a:pt x="1183" y="1313"/>
                    <a:pt x="1250" y="1366"/>
                    <a:pt x="1267" y="1492"/>
                  </a:cubicBezTo>
                  <a:cubicBezTo>
                    <a:pt x="1278" y="1569"/>
                    <a:pt x="1309" y="1642"/>
                    <a:pt x="1358" y="1702"/>
                  </a:cubicBezTo>
                  <a:cubicBezTo>
                    <a:pt x="1411" y="1762"/>
                    <a:pt x="1442" y="1839"/>
                    <a:pt x="1442" y="1919"/>
                  </a:cubicBezTo>
                  <a:cubicBezTo>
                    <a:pt x="1442" y="2063"/>
                    <a:pt x="1302" y="2087"/>
                    <a:pt x="1201" y="2105"/>
                  </a:cubicBezTo>
                  <a:cubicBezTo>
                    <a:pt x="1099" y="2122"/>
                    <a:pt x="1040" y="2136"/>
                    <a:pt x="1019" y="2185"/>
                  </a:cubicBezTo>
                  <a:cubicBezTo>
                    <a:pt x="1019" y="2189"/>
                    <a:pt x="1019" y="2192"/>
                    <a:pt x="1019" y="2196"/>
                  </a:cubicBezTo>
                  <a:cubicBezTo>
                    <a:pt x="1033" y="2245"/>
                    <a:pt x="1239" y="2364"/>
                    <a:pt x="1313" y="2406"/>
                  </a:cubicBezTo>
                  <a:cubicBezTo>
                    <a:pt x="1488" y="2507"/>
                    <a:pt x="1614" y="2581"/>
                    <a:pt x="1614" y="2679"/>
                  </a:cubicBezTo>
                  <a:cubicBezTo>
                    <a:pt x="1614" y="2738"/>
                    <a:pt x="1677" y="2822"/>
                    <a:pt x="1740" y="2903"/>
                  </a:cubicBezTo>
                  <a:cubicBezTo>
                    <a:pt x="1800" y="2976"/>
                    <a:pt x="1849" y="3057"/>
                    <a:pt x="1887" y="3141"/>
                  </a:cubicBezTo>
                  <a:cubicBezTo>
                    <a:pt x="1915" y="3207"/>
                    <a:pt x="1999" y="3295"/>
                    <a:pt x="2076" y="3379"/>
                  </a:cubicBezTo>
                  <a:cubicBezTo>
                    <a:pt x="2185" y="3491"/>
                    <a:pt x="2297" y="3606"/>
                    <a:pt x="2339" y="3732"/>
                  </a:cubicBezTo>
                  <a:cubicBezTo>
                    <a:pt x="2384" y="3859"/>
                    <a:pt x="2510" y="3936"/>
                    <a:pt x="2622" y="4013"/>
                  </a:cubicBezTo>
                  <a:cubicBezTo>
                    <a:pt x="2678" y="4044"/>
                    <a:pt x="2727" y="4083"/>
                    <a:pt x="2776" y="4125"/>
                  </a:cubicBezTo>
                  <a:cubicBezTo>
                    <a:pt x="2906" y="4254"/>
                    <a:pt x="2930" y="4534"/>
                    <a:pt x="2895" y="4737"/>
                  </a:cubicBezTo>
                  <a:cubicBezTo>
                    <a:pt x="2885" y="4804"/>
                    <a:pt x="2881" y="4874"/>
                    <a:pt x="2881" y="4944"/>
                  </a:cubicBezTo>
                  <a:cubicBezTo>
                    <a:pt x="2881" y="5003"/>
                    <a:pt x="2885" y="5063"/>
                    <a:pt x="2892" y="5122"/>
                  </a:cubicBezTo>
                  <a:lnTo>
                    <a:pt x="2892" y="5129"/>
                  </a:lnTo>
                  <a:cubicBezTo>
                    <a:pt x="2892" y="5140"/>
                    <a:pt x="2895" y="5150"/>
                    <a:pt x="2899" y="5161"/>
                  </a:cubicBezTo>
                  <a:cubicBezTo>
                    <a:pt x="2902" y="5196"/>
                    <a:pt x="2909" y="5227"/>
                    <a:pt x="2920" y="5262"/>
                  </a:cubicBezTo>
                  <a:cubicBezTo>
                    <a:pt x="2934" y="5318"/>
                    <a:pt x="2951" y="5374"/>
                    <a:pt x="2972" y="5430"/>
                  </a:cubicBezTo>
                  <a:lnTo>
                    <a:pt x="2972" y="5434"/>
                  </a:lnTo>
                  <a:cubicBezTo>
                    <a:pt x="2979" y="5448"/>
                    <a:pt x="2986" y="5462"/>
                    <a:pt x="2993" y="5476"/>
                  </a:cubicBezTo>
                  <a:lnTo>
                    <a:pt x="3000" y="5490"/>
                  </a:lnTo>
                  <a:cubicBezTo>
                    <a:pt x="3007" y="5500"/>
                    <a:pt x="3014" y="5514"/>
                    <a:pt x="3021" y="5525"/>
                  </a:cubicBezTo>
                  <a:lnTo>
                    <a:pt x="3028" y="5539"/>
                  </a:lnTo>
                  <a:cubicBezTo>
                    <a:pt x="3039" y="5556"/>
                    <a:pt x="3046" y="5570"/>
                    <a:pt x="3056" y="5588"/>
                  </a:cubicBezTo>
                  <a:cubicBezTo>
                    <a:pt x="3070" y="5602"/>
                    <a:pt x="3077" y="5619"/>
                    <a:pt x="3088" y="5637"/>
                  </a:cubicBezTo>
                  <a:cubicBezTo>
                    <a:pt x="3179" y="5819"/>
                    <a:pt x="3081" y="5956"/>
                    <a:pt x="2962" y="6057"/>
                  </a:cubicBezTo>
                  <a:lnTo>
                    <a:pt x="2948" y="6071"/>
                  </a:lnTo>
                  <a:cubicBezTo>
                    <a:pt x="2930" y="6082"/>
                    <a:pt x="2913" y="6096"/>
                    <a:pt x="2899" y="6110"/>
                  </a:cubicBezTo>
                  <a:cubicBezTo>
                    <a:pt x="2881" y="6120"/>
                    <a:pt x="2853" y="6141"/>
                    <a:pt x="2832" y="6155"/>
                  </a:cubicBezTo>
                  <a:cubicBezTo>
                    <a:pt x="2776" y="6190"/>
                    <a:pt x="2720" y="6236"/>
                    <a:pt x="2675" y="6285"/>
                  </a:cubicBezTo>
                  <a:cubicBezTo>
                    <a:pt x="2643" y="6327"/>
                    <a:pt x="2619" y="6372"/>
                    <a:pt x="2601" y="6418"/>
                  </a:cubicBezTo>
                  <a:cubicBezTo>
                    <a:pt x="2547" y="6545"/>
                    <a:pt x="2487" y="6645"/>
                    <a:pt x="2310" y="6645"/>
                  </a:cubicBezTo>
                  <a:cubicBezTo>
                    <a:pt x="2258" y="6645"/>
                    <a:pt x="2196" y="6636"/>
                    <a:pt x="2122" y="6617"/>
                  </a:cubicBezTo>
                  <a:cubicBezTo>
                    <a:pt x="2090" y="6610"/>
                    <a:pt x="2062" y="6607"/>
                    <a:pt x="2034" y="6603"/>
                  </a:cubicBezTo>
                  <a:lnTo>
                    <a:pt x="2034" y="6603"/>
                  </a:lnTo>
                  <a:cubicBezTo>
                    <a:pt x="2052" y="6656"/>
                    <a:pt x="2076" y="6705"/>
                    <a:pt x="2108" y="6754"/>
                  </a:cubicBezTo>
                  <a:cubicBezTo>
                    <a:pt x="2174" y="6873"/>
                    <a:pt x="2237" y="6985"/>
                    <a:pt x="2195" y="7069"/>
                  </a:cubicBezTo>
                  <a:cubicBezTo>
                    <a:pt x="2167" y="7126"/>
                    <a:pt x="2109" y="7145"/>
                    <a:pt x="2037" y="7145"/>
                  </a:cubicBezTo>
                  <a:cubicBezTo>
                    <a:pt x="1959" y="7145"/>
                    <a:pt x="1863" y="7122"/>
                    <a:pt x="1768" y="7100"/>
                  </a:cubicBezTo>
                  <a:cubicBezTo>
                    <a:pt x="1705" y="7083"/>
                    <a:pt x="1642" y="7072"/>
                    <a:pt x="1575" y="7065"/>
                  </a:cubicBezTo>
                  <a:cubicBezTo>
                    <a:pt x="1575" y="7069"/>
                    <a:pt x="1575" y="7072"/>
                    <a:pt x="1572" y="7076"/>
                  </a:cubicBezTo>
                  <a:lnTo>
                    <a:pt x="1572" y="7079"/>
                  </a:lnTo>
                  <a:lnTo>
                    <a:pt x="1572" y="7090"/>
                  </a:lnTo>
                  <a:lnTo>
                    <a:pt x="1568" y="7093"/>
                  </a:lnTo>
                  <a:lnTo>
                    <a:pt x="1565" y="7100"/>
                  </a:lnTo>
                  <a:lnTo>
                    <a:pt x="1561" y="7107"/>
                  </a:lnTo>
                  <a:lnTo>
                    <a:pt x="1558" y="7114"/>
                  </a:lnTo>
                  <a:lnTo>
                    <a:pt x="1554" y="7121"/>
                  </a:lnTo>
                  <a:lnTo>
                    <a:pt x="1547" y="7128"/>
                  </a:lnTo>
                  <a:lnTo>
                    <a:pt x="1544" y="7135"/>
                  </a:lnTo>
                  <a:lnTo>
                    <a:pt x="1537" y="7146"/>
                  </a:lnTo>
                  <a:lnTo>
                    <a:pt x="1530" y="7153"/>
                  </a:lnTo>
                  <a:lnTo>
                    <a:pt x="1523" y="7160"/>
                  </a:lnTo>
                  <a:lnTo>
                    <a:pt x="1516" y="7170"/>
                  </a:lnTo>
                  <a:lnTo>
                    <a:pt x="1505" y="7177"/>
                  </a:lnTo>
                  <a:lnTo>
                    <a:pt x="1495" y="7184"/>
                  </a:lnTo>
                  <a:lnTo>
                    <a:pt x="1481" y="7198"/>
                  </a:lnTo>
                  <a:lnTo>
                    <a:pt x="1467" y="7209"/>
                  </a:lnTo>
                  <a:lnTo>
                    <a:pt x="1449" y="7223"/>
                  </a:lnTo>
                  <a:lnTo>
                    <a:pt x="1439" y="7230"/>
                  </a:lnTo>
                  <a:lnTo>
                    <a:pt x="1421" y="7240"/>
                  </a:lnTo>
                  <a:lnTo>
                    <a:pt x="1407" y="7251"/>
                  </a:lnTo>
                  <a:lnTo>
                    <a:pt x="1390" y="7261"/>
                  </a:lnTo>
                  <a:lnTo>
                    <a:pt x="1372" y="7272"/>
                  </a:lnTo>
                  <a:lnTo>
                    <a:pt x="1355" y="7282"/>
                  </a:lnTo>
                  <a:lnTo>
                    <a:pt x="1337" y="7293"/>
                  </a:lnTo>
                  <a:lnTo>
                    <a:pt x="1316" y="7307"/>
                  </a:lnTo>
                  <a:lnTo>
                    <a:pt x="1295" y="7317"/>
                  </a:lnTo>
                  <a:lnTo>
                    <a:pt x="1288" y="7321"/>
                  </a:lnTo>
                  <a:cubicBezTo>
                    <a:pt x="1327" y="7352"/>
                    <a:pt x="1365" y="7377"/>
                    <a:pt x="1407" y="7401"/>
                  </a:cubicBezTo>
                  <a:lnTo>
                    <a:pt x="1456" y="7429"/>
                  </a:lnTo>
                  <a:cubicBezTo>
                    <a:pt x="1488" y="7450"/>
                    <a:pt x="1509" y="7478"/>
                    <a:pt x="1516" y="7513"/>
                  </a:cubicBezTo>
                  <a:cubicBezTo>
                    <a:pt x="1530" y="7576"/>
                    <a:pt x="1491" y="7632"/>
                    <a:pt x="1442" y="7695"/>
                  </a:cubicBezTo>
                  <a:cubicBezTo>
                    <a:pt x="1390" y="7769"/>
                    <a:pt x="1330" y="7853"/>
                    <a:pt x="1334" y="7962"/>
                  </a:cubicBezTo>
                  <a:cubicBezTo>
                    <a:pt x="1337" y="8081"/>
                    <a:pt x="1386" y="8147"/>
                    <a:pt x="1435" y="8161"/>
                  </a:cubicBezTo>
                  <a:cubicBezTo>
                    <a:pt x="1440" y="8163"/>
                    <a:pt x="1445" y="8164"/>
                    <a:pt x="1450" y="8164"/>
                  </a:cubicBezTo>
                  <a:cubicBezTo>
                    <a:pt x="1463" y="8164"/>
                    <a:pt x="1478" y="8157"/>
                    <a:pt x="1488" y="8144"/>
                  </a:cubicBezTo>
                  <a:cubicBezTo>
                    <a:pt x="1565" y="8032"/>
                    <a:pt x="1873" y="7786"/>
                    <a:pt x="2013" y="7741"/>
                  </a:cubicBezTo>
                  <a:cubicBezTo>
                    <a:pt x="2024" y="7737"/>
                    <a:pt x="2027" y="7734"/>
                    <a:pt x="2031" y="7681"/>
                  </a:cubicBezTo>
                  <a:cubicBezTo>
                    <a:pt x="2024" y="7636"/>
                    <a:pt x="2038" y="7590"/>
                    <a:pt x="2069" y="7555"/>
                  </a:cubicBezTo>
                  <a:cubicBezTo>
                    <a:pt x="2092" y="7538"/>
                    <a:pt x="2120" y="7526"/>
                    <a:pt x="2149" y="7526"/>
                  </a:cubicBezTo>
                  <a:cubicBezTo>
                    <a:pt x="2155" y="7526"/>
                    <a:pt x="2161" y="7526"/>
                    <a:pt x="2167" y="7527"/>
                  </a:cubicBezTo>
                  <a:cubicBezTo>
                    <a:pt x="2185" y="7527"/>
                    <a:pt x="2192" y="7524"/>
                    <a:pt x="2209" y="7422"/>
                  </a:cubicBezTo>
                  <a:cubicBezTo>
                    <a:pt x="2213" y="7370"/>
                    <a:pt x="2230" y="7317"/>
                    <a:pt x="2251" y="7268"/>
                  </a:cubicBezTo>
                  <a:cubicBezTo>
                    <a:pt x="2299" y="7183"/>
                    <a:pt x="2364" y="7164"/>
                    <a:pt x="2441" y="7164"/>
                  </a:cubicBezTo>
                  <a:cubicBezTo>
                    <a:pt x="2472" y="7164"/>
                    <a:pt x="2504" y="7167"/>
                    <a:pt x="2538" y="7170"/>
                  </a:cubicBezTo>
                  <a:cubicBezTo>
                    <a:pt x="2573" y="7174"/>
                    <a:pt x="2608" y="7177"/>
                    <a:pt x="2654" y="7177"/>
                  </a:cubicBezTo>
                  <a:lnTo>
                    <a:pt x="2661" y="7177"/>
                  </a:lnTo>
                  <a:cubicBezTo>
                    <a:pt x="2822" y="7177"/>
                    <a:pt x="3070" y="7020"/>
                    <a:pt x="3308" y="6866"/>
                  </a:cubicBezTo>
                  <a:lnTo>
                    <a:pt x="3357" y="6834"/>
                  </a:lnTo>
                  <a:cubicBezTo>
                    <a:pt x="3616" y="6666"/>
                    <a:pt x="3655" y="6642"/>
                    <a:pt x="3757" y="6148"/>
                  </a:cubicBezTo>
                  <a:cubicBezTo>
                    <a:pt x="3834" y="5787"/>
                    <a:pt x="3732" y="5364"/>
                    <a:pt x="3669" y="5112"/>
                  </a:cubicBezTo>
                  <a:cubicBezTo>
                    <a:pt x="3648" y="5038"/>
                    <a:pt x="3634" y="4965"/>
                    <a:pt x="3627" y="4891"/>
                  </a:cubicBezTo>
                  <a:cubicBezTo>
                    <a:pt x="3620" y="4751"/>
                    <a:pt x="3284" y="4135"/>
                    <a:pt x="3175" y="4097"/>
                  </a:cubicBezTo>
                  <a:cubicBezTo>
                    <a:pt x="3067" y="4097"/>
                    <a:pt x="2846" y="3922"/>
                    <a:pt x="2346" y="3431"/>
                  </a:cubicBezTo>
                  <a:cubicBezTo>
                    <a:pt x="2304" y="3386"/>
                    <a:pt x="2269" y="3354"/>
                    <a:pt x="2251" y="3337"/>
                  </a:cubicBezTo>
                  <a:cubicBezTo>
                    <a:pt x="2195" y="3281"/>
                    <a:pt x="2157" y="3211"/>
                    <a:pt x="2136" y="3134"/>
                  </a:cubicBezTo>
                  <a:cubicBezTo>
                    <a:pt x="2115" y="3050"/>
                    <a:pt x="2073" y="2976"/>
                    <a:pt x="2010" y="2917"/>
                  </a:cubicBezTo>
                  <a:cubicBezTo>
                    <a:pt x="1807" y="2749"/>
                    <a:pt x="1814" y="2332"/>
                    <a:pt x="1849" y="2115"/>
                  </a:cubicBezTo>
                  <a:cubicBezTo>
                    <a:pt x="1877" y="1954"/>
                    <a:pt x="2003" y="1863"/>
                    <a:pt x="2104" y="1790"/>
                  </a:cubicBezTo>
                  <a:cubicBezTo>
                    <a:pt x="2178" y="1737"/>
                    <a:pt x="2237" y="1695"/>
                    <a:pt x="2237" y="1649"/>
                  </a:cubicBezTo>
                  <a:cubicBezTo>
                    <a:pt x="2230" y="1509"/>
                    <a:pt x="2255" y="1408"/>
                    <a:pt x="2314" y="1341"/>
                  </a:cubicBezTo>
                  <a:cubicBezTo>
                    <a:pt x="2367" y="1289"/>
                    <a:pt x="2437" y="1257"/>
                    <a:pt x="2507" y="1257"/>
                  </a:cubicBezTo>
                  <a:cubicBezTo>
                    <a:pt x="2654" y="1250"/>
                    <a:pt x="2808" y="1128"/>
                    <a:pt x="2885" y="1005"/>
                  </a:cubicBezTo>
                  <a:lnTo>
                    <a:pt x="2892" y="995"/>
                  </a:lnTo>
                  <a:lnTo>
                    <a:pt x="2878" y="988"/>
                  </a:lnTo>
                  <a:lnTo>
                    <a:pt x="2874" y="981"/>
                  </a:lnTo>
                  <a:lnTo>
                    <a:pt x="2857" y="981"/>
                  </a:lnTo>
                  <a:cubicBezTo>
                    <a:pt x="2727" y="956"/>
                    <a:pt x="2426" y="767"/>
                    <a:pt x="2314" y="613"/>
                  </a:cubicBezTo>
                  <a:lnTo>
                    <a:pt x="2304" y="596"/>
                  </a:lnTo>
                  <a:lnTo>
                    <a:pt x="2304" y="592"/>
                  </a:lnTo>
                  <a:lnTo>
                    <a:pt x="2297" y="578"/>
                  </a:lnTo>
                  <a:lnTo>
                    <a:pt x="2293" y="571"/>
                  </a:lnTo>
                  <a:lnTo>
                    <a:pt x="2286" y="561"/>
                  </a:lnTo>
                  <a:cubicBezTo>
                    <a:pt x="2286" y="557"/>
                    <a:pt x="2286" y="554"/>
                    <a:pt x="2286" y="550"/>
                  </a:cubicBezTo>
                  <a:cubicBezTo>
                    <a:pt x="2283" y="550"/>
                    <a:pt x="2283" y="547"/>
                    <a:pt x="2283" y="543"/>
                  </a:cubicBezTo>
                  <a:cubicBezTo>
                    <a:pt x="2279" y="540"/>
                    <a:pt x="2283" y="536"/>
                    <a:pt x="2283" y="533"/>
                  </a:cubicBezTo>
                  <a:lnTo>
                    <a:pt x="2283" y="526"/>
                  </a:lnTo>
                  <a:cubicBezTo>
                    <a:pt x="2283" y="522"/>
                    <a:pt x="2283" y="515"/>
                    <a:pt x="2283" y="512"/>
                  </a:cubicBezTo>
                  <a:cubicBezTo>
                    <a:pt x="2286" y="470"/>
                    <a:pt x="2293" y="431"/>
                    <a:pt x="2311" y="393"/>
                  </a:cubicBezTo>
                  <a:cubicBezTo>
                    <a:pt x="2325" y="358"/>
                    <a:pt x="2342" y="316"/>
                    <a:pt x="2332" y="302"/>
                  </a:cubicBezTo>
                  <a:cubicBezTo>
                    <a:pt x="2332" y="295"/>
                    <a:pt x="2307" y="267"/>
                    <a:pt x="2188" y="253"/>
                  </a:cubicBezTo>
                  <a:cubicBezTo>
                    <a:pt x="1873" y="214"/>
                    <a:pt x="1782" y="102"/>
                    <a:pt x="1723" y="29"/>
                  </a:cubicBezTo>
                  <a:cubicBezTo>
                    <a:pt x="1716" y="18"/>
                    <a:pt x="1709" y="11"/>
                    <a:pt x="170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2" name="Google Shape;5482;p57"/>
            <p:cNvSpPr/>
            <p:nvPr/>
          </p:nvSpPr>
          <p:spPr>
            <a:xfrm>
              <a:off x="2799356" y="1936670"/>
              <a:ext cx="40800" cy="29477"/>
            </a:xfrm>
            <a:custGeom>
              <a:rect b="b" l="l" r="r" t="t"/>
              <a:pathLst>
                <a:path extrusionOk="0" h="2171" w="3005">
                  <a:moveTo>
                    <a:pt x="2207" y="1"/>
                  </a:moveTo>
                  <a:cubicBezTo>
                    <a:pt x="2164" y="1"/>
                    <a:pt x="2125" y="8"/>
                    <a:pt x="2101" y="24"/>
                  </a:cubicBezTo>
                  <a:cubicBezTo>
                    <a:pt x="2080" y="38"/>
                    <a:pt x="2070" y="59"/>
                    <a:pt x="2073" y="84"/>
                  </a:cubicBezTo>
                  <a:cubicBezTo>
                    <a:pt x="2077" y="182"/>
                    <a:pt x="2028" y="273"/>
                    <a:pt x="1940" y="322"/>
                  </a:cubicBezTo>
                  <a:cubicBezTo>
                    <a:pt x="1930" y="325"/>
                    <a:pt x="1919" y="329"/>
                    <a:pt x="1905" y="332"/>
                  </a:cubicBezTo>
                  <a:lnTo>
                    <a:pt x="1898" y="332"/>
                  </a:lnTo>
                  <a:cubicBezTo>
                    <a:pt x="1891" y="336"/>
                    <a:pt x="1884" y="336"/>
                    <a:pt x="1877" y="336"/>
                  </a:cubicBezTo>
                  <a:lnTo>
                    <a:pt x="1867" y="336"/>
                  </a:lnTo>
                  <a:cubicBezTo>
                    <a:pt x="1860" y="336"/>
                    <a:pt x="1849" y="332"/>
                    <a:pt x="1839" y="329"/>
                  </a:cubicBezTo>
                  <a:cubicBezTo>
                    <a:pt x="1828" y="325"/>
                    <a:pt x="1818" y="322"/>
                    <a:pt x="1811" y="315"/>
                  </a:cubicBezTo>
                  <a:cubicBezTo>
                    <a:pt x="1800" y="304"/>
                    <a:pt x="1790" y="290"/>
                    <a:pt x="1783" y="273"/>
                  </a:cubicBezTo>
                  <a:lnTo>
                    <a:pt x="1783" y="269"/>
                  </a:lnTo>
                  <a:cubicBezTo>
                    <a:pt x="1783" y="262"/>
                    <a:pt x="1779" y="255"/>
                    <a:pt x="1779" y="248"/>
                  </a:cubicBezTo>
                  <a:lnTo>
                    <a:pt x="1779" y="245"/>
                  </a:lnTo>
                  <a:cubicBezTo>
                    <a:pt x="1779" y="238"/>
                    <a:pt x="1779" y="227"/>
                    <a:pt x="1779" y="220"/>
                  </a:cubicBezTo>
                  <a:cubicBezTo>
                    <a:pt x="1762" y="213"/>
                    <a:pt x="1741" y="206"/>
                    <a:pt x="1720" y="199"/>
                  </a:cubicBezTo>
                  <a:cubicBezTo>
                    <a:pt x="1688" y="185"/>
                    <a:pt x="1657" y="175"/>
                    <a:pt x="1625" y="157"/>
                  </a:cubicBezTo>
                  <a:lnTo>
                    <a:pt x="1622" y="161"/>
                  </a:lnTo>
                  <a:lnTo>
                    <a:pt x="1593" y="140"/>
                  </a:lnTo>
                  <a:cubicBezTo>
                    <a:pt x="1579" y="133"/>
                    <a:pt x="1569" y="126"/>
                    <a:pt x="1555" y="115"/>
                  </a:cubicBezTo>
                  <a:lnTo>
                    <a:pt x="1513" y="87"/>
                  </a:lnTo>
                  <a:lnTo>
                    <a:pt x="1516" y="84"/>
                  </a:lnTo>
                  <a:cubicBezTo>
                    <a:pt x="1509" y="77"/>
                    <a:pt x="1502" y="66"/>
                    <a:pt x="1495" y="59"/>
                  </a:cubicBezTo>
                  <a:cubicBezTo>
                    <a:pt x="1476" y="36"/>
                    <a:pt x="1433" y="28"/>
                    <a:pt x="1380" y="28"/>
                  </a:cubicBezTo>
                  <a:cubicBezTo>
                    <a:pt x="1315" y="28"/>
                    <a:pt x="1235" y="39"/>
                    <a:pt x="1166" y="49"/>
                  </a:cubicBezTo>
                  <a:cubicBezTo>
                    <a:pt x="1107" y="59"/>
                    <a:pt x="1047" y="66"/>
                    <a:pt x="988" y="70"/>
                  </a:cubicBezTo>
                  <a:cubicBezTo>
                    <a:pt x="965" y="73"/>
                    <a:pt x="943" y="75"/>
                    <a:pt x="920" y="75"/>
                  </a:cubicBezTo>
                  <a:cubicBezTo>
                    <a:pt x="871" y="75"/>
                    <a:pt x="823" y="68"/>
                    <a:pt x="778" y="56"/>
                  </a:cubicBezTo>
                  <a:cubicBezTo>
                    <a:pt x="755" y="48"/>
                    <a:pt x="729" y="45"/>
                    <a:pt x="702" y="45"/>
                  </a:cubicBezTo>
                  <a:cubicBezTo>
                    <a:pt x="529" y="45"/>
                    <a:pt x="277" y="191"/>
                    <a:pt x="102" y="406"/>
                  </a:cubicBezTo>
                  <a:cubicBezTo>
                    <a:pt x="1" y="528"/>
                    <a:pt x="22" y="556"/>
                    <a:pt x="64" y="626"/>
                  </a:cubicBezTo>
                  <a:cubicBezTo>
                    <a:pt x="113" y="693"/>
                    <a:pt x="137" y="773"/>
                    <a:pt x="141" y="854"/>
                  </a:cubicBezTo>
                  <a:cubicBezTo>
                    <a:pt x="137" y="921"/>
                    <a:pt x="155" y="984"/>
                    <a:pt x="186" y="1040"/>
                  </a:cubicBezTo>
                  <a:lnTo>
                    <a:pt x="197" y="1061"/>
                  </a:lnTo>
                  <a:lnTo>
                    <a:pt x="200" y="1071"/>
                  </a:lnTo>
                  <a:lnTo>
                    <a:pt x="207" y="1085"/>
                  </a:lnTo>
                  <a:lnTo>
                    <a:pt x="211" y="1096"/>
                  </a:lnTo>
                  <a:cubicBezTo>
                    <a:pt x="211" y="1099"/>
                    <a:pt x="218" y="1106"/>
                    <a:pt x="218" y="1110"/>
                  </a:cubicBezTo>
                  <a:cubicBezTo>
                    <a:pt x="221" y="1117"/>
                    <a:pt x="218" y="1120"/>
                    <a:pt x="221" y="1124"/>
                  </a:cubicBezTo>
                  <a:cubicBezTo>
                    <a:pt x="225" y="1127"/>
                    <a:pt x="225" y="1134"/>
                    <a:pt x="225" y="1138"/>
                  </a:cubicBezTo>
                  <a:cubicBezTo>
                    <a:pt x="228" y="1145"/>
                    <a:pt x="225" y="1148"/>
                    <a:pt x="225" y="1152"/>
                  </a:cubicBezTo>
                  <a:lnTo>
                    <a:pt x="225" y="1169"/>
                  </a:lnTo>
                  <a:lnTo>
                    <a:pt x="225" y="1183"/>
                  </a:lnTo>
                  <a:lnTo>
                    <a:pt x="225" y="1204"/>
                  </a:lnTo>
                  <a:lnTo>
                    <a:pt x="225" y="1218"/>
                  </a:lnTo>
                  <a:cubicBezTo>
                    <a:pt x="225" y="1222"/>
                    <a:pt x="221" y="1232"/>
                    <a:pt x="221" y="1243"/>
                  </a:cubicBezTo>
                  <a:cubicBezTo>
                    <a:pt x="218" y="1250"/>
                    <a:pt x="221" y="1253"/>
                    <a:pt x="218" y="1257"/>
                  </a:cubicBezTo>
                  <a:lnTo>
                    <a:pt x="218" y="1260"/>
                  </a:lnTo>
                  <a:cubicBezTo>
                    <a:pt x="354" y="1355"/>
                    <a:pt x="351" y="1526"/>
                    <a:pt x="347" y="1656"/>
                  </a:cubicBezTo>
                  <a:cubicBezTo>
                    <a:pt x="347" y="1694"/>
                    <a:pt x="347" y="1736"/>
                    <a:pt x="351" y="1775"/>
                  </a:cubicBezTo>
                  <a:cubicBezTo>
                    <a:pt x="354" y="1796"/>
                    <a:pt x="361" y="1799"/>
                    <a:pt x="361" y="1803"/>
                  </a:cubicBezTo>
                  <a:cubicBezTo>
                    <a:pt x="370" y="1808"/>
                    <a:pt x="383" y="1810"/>
                    <a:pt x="399" y="1810"/>
                  </a:cubicBezTo>
                  <a:cubicBezTo>
                    <a:pt x="436" y="1810"/>
                    <a:pt x="486" y="1800"/>
                    <a:pt x="522" y="1792"/>
                  </a:cubicBezTo>
                  <a:cubicBezTo>
                    <a:pt x="554" y="1785"/>
                    <a:pt x="589" y="1782"/>
                    <a:pt x="620" y="1778"/>
                  </a:cubicBezTo>
                  <a:cubicBezTo>
                    <a:pt x="626" y="1777"/>
                    <a:pt x="632" y="1776"/>
                    <a:pt x="638" y="1776"/>
                  </a:cubicBezTo>
                  <a:cubicBezTo>
                    <a:pt x="667" y="1776"/>
                    <a:pt x="694" y="1790"/>
                    <a:pt x="711" y="1810"/>
                  </a:cubicBezTo>
                  <a:cubicBezTo>
                    <a:pt x="743" y="1855"/>
                    <a:pt x="725" y="1904"/>
                    <a:pt x="711" y="1953"/>
                  </a:cubicBezTo>
                  <a:cubicBezTo>
                    <a:pt x="690" y="2013"/>
                    <a:pt x="676" y="2062"/>
                    <a:pt x="701" y="2090"/>
                  </a:cubicBezTo>
                  <a:cubicBezTo>
                    <a:pt x="711" y="2100"/>
                    <a:pt x="727" y="2104"/>
                    <a:pt x="746" y="2104"/>
                  </a:cubicBezTo>
                  <a:cubicBezTo>
                    <a:pt x="780" y="2104"/>
                    <a:pt x="825" y="2092"/>
                    <a:pt x="865" y="2083"/>
                  </a:cubicBezTo>
                  <a:cubicBezTo>
                    <a:pt x="911" y="2069"/>
                    <a:pt x="956" y="2062"/>
                    <a:pt x="1005" y="2058"/>
                  </a:cubicBezTo>
                  <a:cubicBezTo>
                    <a:pt x="1008" y="2058"/>
                    <a:pt x="1011" y="2058"/>
                    <a:pt x="1014" y="2058"/>
                  </a:cubicBezTo>
                  <a:cubicBezTo>
                    <a:pt x="1073" y="2058"/>
                    <a:pt x="1126" y="2092"/>
                    <a:pt x="1149" y="2146"/>
                  </a:cubicBezTo>
                  <a:cubicBezTo>
                    <a:pt x="1152" y="2156"/>
                    <a:pt x="1156" y="2163"/>
                    <a:pt x="1159" y="2170"/>
                  </a:cubicBezTo>
                  <a:lnTo>
                    <a:pt x="1170" y="2167"/>
                  </a:lnTo>
                  <a:lnTo>
                    <a:pt x="1201" y="2149"/>
                  </a:lnTo>
                  <a:lnTo>
                    <a:pt x="1219" y="2139"/>
                  </a:lnTo>
                  <a:lnTo>
                    <a:pt x="1240" y="2128"/>
                  </a:lnTo>
                  <a:lnTo>
                    <a:pt x="1254" y="2118"/>
                  </a:lnTo>
                  <a:lnTo>
                    <a:pt x="1271" y="2107"/>
                  </a:lnTo>
                  <a:lnTo>
                    <a:pt x="1285" y="2100"/>
                  </a:lnTo>
                  <a:lnTo>
                    <a:pt x="1299" y="2090"/>
                  </a:lnTo>
                  <a:lnTo>
                    <a:pt x="1310" y="2083"/>
                  </a:lnTo>
                  <a:lnTo>
                    <a:pt x="1324" y="2076"/>
                  </a:lnTo>
                  <a:lnTo>
                    <a:pt x="1334" y="2069"/>
                  </a:lnTo>
                  <a:lnTo>
                    <a:pt x="1345" y="2058"/>
                  </a:lnTo>
                  <a:lnTo>
                    <a:pt x="1352" y="2051"/>
                  </a:lnTo>
                  <a:lnTo>
                    <a:pt x="1362" y="2044"/>
                  </a:lnTo>
                  <a:lnTo>
                    <a:pt x="1369" y="2041"/>
                  </a:lnTo>
                  <a:lnTo>
                    <a:pt x="1376" y="2034"/>
                  </a:lnTo>
                  <a:lnTo>
                    <a:pt x="1380" y="2030"/>
                  </a:lnTo>
                  <a:lnTo>
                    <a:pt x="1387" y="2023"/>
                  </a:lnTo>
                  <a:lnTo>
                    <a:pt x="1390" y="2020"/>
                  </a:lnTo>
                  <a:lnTo>
                    <a:pt x="1397" y="2013"/>
                  </a:lnTo>
                  <a:lnTo>
                    <a:pt x="1401" y="2006"/>
                  </a:lnTo>
                  <a:lnTo>
                    <a:pt x="1404" y="2002"/>
                  </a:lnTo>
                  <a:lnTo>
                    <a:pt x="1404" y="1999"/>
                  </a:lnTo>
                  <a:lnTo>
                    <a:pt x="1404" y="1995"/>
                  </a:lnTo>
                  <a:cubicBezTo>
                    <a:pt x="1404" y="1967"/>
                    <a:pt x="1418" y="1939"/>
                    <a:pt x="1439" y="1922"/>
                  </a:cubicBezTo>
                  <a:cubicBezTo>
                    <a:pt x="1464" y="1903"/>
                    <a:pt x="1496" y="1895"/>
                    <a:pt x="1536" y="1895"/>
                  </a:cubicBezTo>
                  <a:cubicBezTo>
                    <a:pt x="1591" y="1895"/>
                    <a:pt x="1663" y="1910"/>
                    <a:pt x="1758" y="1932"/>
                  </a:cubicBezTo>
                  <a:cubicBezTo>
                    <a:pt x="1821" y="1946"/>
                    <a:pt x="1936" y="1975"/>
                    <a:pt x="1998" y="1975"/>
                  </a:cubicBezTo>
                  <a:cubicBezTo>
                    <a:pt x="2015" y="1975"/>
                    <a:pt x="2028" y="1973"/>
                    <a:pt x="2035" y="1967"/>
                  </a:cubicBezTo>
                  <a:cubicBezTo>
                    <a:pt x="2042" y="1939"/>
                    <a:pt x="1982" y="1834"/>
                    <a:pt x="1947" y="1778"/>
                  </a:cubicBezTo>
                  <a:cubicBezTo>
                    <a:pt x="1881" y="1656"/>
                    <a:pt x="1821" y="1554"/>
                    <a:pt x="1877" y="1481"/>
                  </a:cubicBezTo>
                  <a:cubicBezTo>
                    <a:pt x="1904" y="1445"/>
                    <a:pt x="1946" y="1433"/>
                    <a:pt x="1992" y="1433"/>
                  </a:cubicBezTo>
                  <a:cubicBezTo>
                    <a:pt x="2030" y="1433"/>
                    <a:pt x="2071" y="1441"/>
                    <a:pt x="2108" y="1449"/>
                  </a:cubicBezTo>
                  <a:cubicBezTo>
                    <a:pt x="2175" y="1466"/>
                    <a:pt x="2226" y="1474"/>
                    <a:pt x="2265" y="1474"/>
                  </a:cubicBezTo>
                  <a:cubicBezTo>
                    <a:pt x="2372" y="1474"/>
                    <a:pt x="2395" y="1416"/>
                    <a:pt x="2434" y="1327"/>
                  </a:cubicBezTo>
                  <a:cubicBezTo>
                    <a:pt x="2458" y="1267"/>
                    <a:pt x="2486" y="1211"/>
                    <a:pt x="2525" y="1162"/>
                  </a:cubicBezTo>
                  <a:cubicBezTo>
                    <a:pt x="2581" y="1103"/>
                    <a:pt x="2644" y="1050"/>
                    <a:pt x="2710" y="1005"/>
                  </a:cubicBezTo>
                  <a:cubicBezTo>
                    <a:pt x="2917" y="854"/>
                    <a:pt x="3004" y="770"/>
                    <a:pt x="2903" y="616"/>
                  </a:cubicBezTo>
                  <a:cubicBezTo>
                    <a:pt x="2885" y="591"/>
                    <a:pt x="2871" y="563"/>
                    <a:pt x="2857" y="539"/>
                  </a:cubicBezTo>
                  <a:cubicBezTo>
                    <a:pt x="2770" y="378"/>
                    <a:pt x="2717" y="196"/>
                    <a:pt x="2707" y="14"/>
                  </a:cubicBezTo>
                  <a:lnTo>
                    <a:pt x="2703" y="14"/>
                  </a:lnTo>
                  <a:cubicBezTo>
                    <a:pt x="2686" y="14"/>
                    <a:pt x="2672" y="17"/>
                    <a:pt x="2658" y="24"/>
                  </a:cubicBezTo>
                  <a:cubicBezTo>
                    <a:pt x="2644" y="28"/>
                    <a:pt x="2630" y="31"/>
                    <a:pt x="2616" y="35"/>
                  </a:cubicBezTo>
                  <a:lnTo>
                    <a:pt x="2605" y="38"/>
                  </a:lnTo>
                  <a:cubicBezTo>
                    <a:pt x="2591" y="42"/>
                    <a:pt x="2577" y="45"/>
                    <a:pt x="2563" y="45"/>
                  </a:cubicBezTo>
                  <a:lnTo>
                    <a:pt x="2556" y="45"/>
                  </a:lnTo>
                  <a:cubicBezTo>
                    <a:pt x="2546" y="45"/>
                    <a:pt x="2532" y="49"/>
                    <a:pt x="2521" y="49"/>
                  </a:cubicBezTo>
                  <a:lnTo>
                    <a:pt x="2465" y="49"/>
                  </a:lnTo>
                  <a:cubicBezTo>
                    <a:pt x="2455" y="49"/>
                    <a:pt x="2444" y="49"/>
                    <a:pt x="2434" y="45"/>
                  </a:cubicBezTo>
                  <a:lnTo>
                    <a:pt x="2427" y="45"/>
                  </a:lnTo>
                  <a:cubicBezTo>
                    <a:pt x="2416" y="45"/>
                    <a:pt x="2406" y="42"/>
                    <a:pt x="2395" y="38"/>
                  </a:cubicBezTo>
                  <a:lnTo>
                    <a:pt x="2388" y="38"/>
                  </a:lnTo>
                  <a:cubicBezTo>
                    <a:pt x="2378" y="35"/>
                    <a:pt x="2367" y="31"/>
                    <a:pt x="2357" y="28"/>
                  </a:cubicBezTo>
                  <a:cubicBezTo>
                    <a:pt x="2313" y="11"/>
                    <a:pt x="2258" y="1"/>
                    <a:pt x="2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3" name="Google Shape;5483;p57"/>
            <p:cNvSpPr/>
            <p:nvPr/>
          </p:nvSpPr>
          <p:spPr>
            <a:xfrm>
              <a:off x="2816708" y="1965033"/>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4" name="Google Shape;5484;p57"/>
            <p:cNvSpPr/>
            <p:nvPr/>
          </p:nvSpPr>
          <p:spPr>
            <a:xfrm>
              <a:off x="2815798" y="1965563"/>
              <a:ext cx="299" cy="149"/>
            </a:xfrm>
            <a:custGeom>
              <a:rect b="b" l="l" r="r" t="t"/>
              <a:pathLst>
                <a:path extrusionOk="0" h="11" w="22">
                  <a:moveTo>
                    <a:pt x="22"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5" name="Google Shape;5485;p57"/>
            <p:cNvSpPr/>
            <p:nvPr/>
          </p:nvSpPr>
          <p:spPr>
            <a:xfrm>
              <a:off x="2817033" y="1964802"/>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6" name="Google Shape;5486;p57"/>
            <p:cNvSpPr/>
            <p:nvPr/>
          </p:nvSpPr>
          <p:spPr>
            <a:xfrm>
              <a:off x="2815133" y="1965848"/>
              <a:ext cx="448" cy="204"/>
            </a:xfrm>
            <a:custGeom>
              <a:rect b="b" l="l" r="r" t="t"/>
              <a:pathLst>
                <a:path extrusionOk="0" h="15" w="33">
                  <a:moveTo>
                    <a:pt x="32"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7" name="Google Shape;5487;p57"/>
            <p:cNvSpPr/>
            <p:nvPr/>
          </p:nvSpPr>
          <p:spPr>
            <a:xfrm>
              <a:off x="2816273" y="1965277"/>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8" name="Google Shape;5488;p5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89" name="Google Shape;5489;p57"/>
            <p:cNvSpPr/>
            <p:nvPr/>
          </p:nvSpPr>
          <p:spPr>
            <a:xfrm>
              <a:off x="2838147" y="1943839"/>
              <a:ext cx="625" cy="1059"/>
            </a:xfrm>
            <a:custGeom>
              <a:rect b="b" l="l" r="r" t="t"/>
              <a:pathLst>
                <a:path extrusionOk="0" h="78" w="46">
                  <a:moveTo>
                    <a:pt x="0" y="0"/>
                  </a:moveTo>
                  <a:cubicBezTo>
                    <a:pt x="14" y="28"/>
                    <a:pt x="28" y="53"/>
                    <a:pt x="46" y="77"/>
                  </a:cubicBezTo>
                  <a:cubicBezTo>
                    <a:pt x="28" y="53"/>
                    <a:pt x="14" y="2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0" name="Google Shape;5490;p57"/>
            <p:cNvSpPr/>
            <p:nvPr/>
          </p:nvSpPr>
          <p:spPr>
            <a:xfrm>
              <a:off x="2818364" y="1963702"/>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1" name="Google Shape;5491;p57"/>
            <p:cNvSpPr/>
            <p:nvPr/>
          </p:nvSpPr>
          <p:spPr>
            <a:xfrm>
              <a:off x="2818364" y="196370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2" name="Google Shape;5492;p57"/>
            <p:cNvSpPr/>
            <p:nvPr/>
          </p:nvSpPr>
          <p:spPr>
            <a:xfrm>
              <a:off x="2836096" y="1936710"/>
              <a:ext cx="2064" cy="7142"/>
            </a:xfrm>
            <a:custGeom>
              <a:rect b="b" l="l" r="r" t="t"/>
              <a:pathLst>
                <a:path extrusionOk="0" h="526" w="152">
                  <a:moveTo>
                    <a:pt x="1" y="0"/>
                  </a:moveTo>
                  <a:lnTo>
                    <a:pt x="1" y="0"/>
                  </a:lnTo>
                  <a:cubicBezTo>
                    <a:pt x="11" y="186"/>
                    <a:pt x="64" y="364"/>
                    <a:pt x="151" y="525"/>
                  </a:cubicBezTo>
                  <a:cubicBezTo>
                    <a:pt x="64" y="364"/>
                    <a:pt x="11" y="18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3" name="Google Shape;5493;p57"/>
            <p:cNvSpPr/>
            <p:nvPr/>
          </p:nvSpPr>
          <p:spPr>
            <a:xfrm>
              <a:off x="2817373" y="1964612"/>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4" name="Google Shape;5494;p57"/>
            <p:cNvSpPr/>
            <p:nvPr/>
          </p:nvSpPr>
          <p:spPr>
            <a:xfrm>
              <a:off x="2818364" y="1962616"/>
              <a:ext cx="543" cy="1005"/>
            </a:xfrm>
            <a:custGeom>
              <a:rect b="b" l="l" r="r" t="t"/>
              <a:pathLst>
                <a:path extrusionOk="0" h="74" w="40">
                  <a:moveTo>
                    <a:pt x="1" y="74"/>
                  </a:moveTo>
                  <a:cubicBezTo>
                    <a:pt x="4" y="46"/>
                    <a:pt x="15" y="18"/>
                    <a:pt x="39" y="0"/>
                  </a:cubicBezTo>
                  <a:cubicBezTo>
                    <a:pt x="15" y="18"/>
                    <a:pt x="4" y="46"/>
                    <a:pt x="1"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5" name="Google Shape;5495;p57"/>
            <p:cNvSpPr/>
            <p:nvPr/>
          </p:nvSpPr>
          <p:spPr>
            <a:xfrm>
              <a:off x="2818133" y="1963947"/>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6" name="Google Shape;5496;p57"/>
            <p:cNvSpPr/>
            <p:nvPr/>
          </p:nvSpPr>
          <p:spPr>
            <a:xfrm>
              <a:off x="2817848" y="1964273"/>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7" name="Google Shape;5497;p57"/>
            <p:cNvSpPr/>
            <p:nvPr/>
          </p:nvSpPr>
          <p:spPr>
            <a:xfrm>
              <a:off x="2817604" y="1964422"/>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8" name="Google Shape;5498;p57"/>
            <p:cNvSpPr/>
            <p:nvPr/>
          </p:nvSpPr>
          <p:spPr>
            <a:xfrm>
              <a:off x="2817984" y="196408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499" name="Google Shape;5499;p57"/>
            <p:cNvSpPr/>
            <p:nvPr/>
          </p:nvSpPr>
          <p:spPr>
            <a:xfrm>
              <a:off x="2818228" y="1963852"/>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0" name="Google Shape;5500;p57"/>
            <p:cNvSpPr/>
            <p:nvPr/>
          </p:nvSpPr>
          <p:spPr>
            <a:xfrm>
              <a:off x="2818323" y="1963757"/>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1" name="Google Shape;5501;p57"/>
            <p:cNvSpPr/>
            <p:nvPr/>
          </p:nvSpPr>
          <p:spPr>
            <a:xfrm>
              <a:off x="2784244" y="1875299"/>
              <a:ext cx="52436" cy="63936"/>
            </a:xfrm>
            <a:custGeom>
              <a:rect b="b" l="l" r="r" t="t"/>
              <a:pathLst>
                <a:path extrusionOk="0" h="4709" w="3862">
                  <a:moveTo>
                    <a:pt x="732" y="0"/>
                  </a:moveTo>
                  <a:cubicBezTo>
                    <a:pt x="708" y="46"/>
                    <a:pt x="690" y="140"/>
                    <a:pt x="708" y="165"/>
                  </a:cubicBezTo>
                  <a:cubicBezTo>
                    <a:pt x="771" y="231"/>
                    <a:pt x="844" y="518"/>
                    <a:pt x="774" y="644"/>
                  </a:cubicBezTo>
                  <a:cubicBezTo>
                    <a:pt x="753" y="683"/>
                    <a:pt x="711" y="711"/>
                    <a:pt x="669" y="711"/>
                  </a:cubicBezTo>
                  <a:lnTo>
                    <a:pt x="638" y="711"/>
                  </a:lnTo>
                  <a:lnTo>
                    <a:pt x="620" y="707"/>
                  </a:lnTo>
                  <a:cubicBezTo>
                    <a:pt x="501" y="679"/>
                    <a:pt x="448" y="585"/>
                    <a:pt x="410" y="515"/>
                  </a:cubicBezTo>
                  <a:cubicBezTo>
                    <a:pt x="399" y="497"/>
                    <a:pt x="389" y="480"/>
                    <a:pt x="375" y="462"/>
                  </a:cubicBezTo>
                  <a:lnTo>
                    <a:pt x="371" y="469"/>
                  </a:lnTo>
                  <a:lnTo>
                    <a:pt x="357" y="487"/>
                  </a:lnTo>
                  <a:lnTo>
                    <a:pt x="347" y="497"/>
                  </a:lnTo>
                  <a:lnTo>
                    <a:pt x="336" y="515"/>
                  </a:lnTo>
                  <a:lnTo>
                    <a:pt x="326" y="525"/>
                  </a:lnTo>
                  <a:lnTo>
                    <a:pt x="315" y="543"/>
                  </a:lnTo>
                  <a:lnTo>
                    <a:pt x="305" y="553"/>
                  </a:lnTo>
                  <a:lnTo>
                    <a:pt x="291" y="571"/>
                  </a:lnTo>
                  <a:lnTo>
                    <a:pt x="284" y="581"/>
                  </a:lnTo>
                  <a:lnTo>
                    <a:pt x="270" y="599"/>
                  </a:lnTo>
                  <a:lnTo>
                    <a:pt x="263" y="609"/>
                  </a:lnTo>
                  <a:lnTo>
                    <a:pt x="252" y="627"/>
                  </a:lnTo>
                  <a:lnTo>
                    <a:pt x="242" y="637"/>
                  </a:lnTo>
                  <a:lnTo>
                    <a:pt x="231" y="655"/>
                  </a:lnTo>
                  <a:lnTo>
                    <a:pt x="224" y="665"/>
                  </a:lnTo>
                  <a:lnTo>
                    <a:pt x="214" y="679"/>
                  </a:lnTo>
                  <a:lnTo>
                    <a:pt x="207" y="693"/>
                  </a:lnTo>
                  <a:lnTo>
                    <a:pt x="200" y="704"/>
                  </a:lnTo>
                  <a:lnTo>
                    <a:pt x="193" y="718"/>
                  </a:lnTo>
                  <a:lnTo>
                    <a:pt x="186" y="728"/>
                  </a:lnTo>
                  <a:lnTo>
                    <a:pt x="179" y="742"/>
                  </a:lnTo>
                  <a:lnTo>
                    <a:pt x="172" y="753"/>
                  </a:lnTo>
                  <a:lnTo>
                    <a:pt x="165" y="763"/>
                  </a:lnTo>
                  <a:lnTo>
                    <a:pt x="161" y="774"/>
                  </a:lnTo>
                  <a:lnTo>
                    <a:pt x="154" y="784"/>
                  </a:lnTo>
                  <a:lnTo>
                    <a:pt x="151" y="795"/>
                  </a:lnTo>
                  <a:lnTo>
                    <a:pt x="147" y="805"/>
                  </a:lnTo>
                  <a:lnTo>
                    <a:pt x="144" y="812"/>
                  </a:lnTo>
                  <a:cubicBezTo>
                    <a:pt x="144" y="816"/>
                    <a:pt x="144" y="819"/>
                    <a:pt x="144" y="823"/>
                  </a:cubicBezTo>
                  <a:lnTo>
                    <a:pt x="144" y="826"/>
                  </a:lnTo>
                  <a:cubicBezTo>
                    <a:pt x="144" y="830"/>
                    <a:pt x="144" y="833"/>
                    <a:pt x="144" y="840"/>
                  </a:cubicBezTo>
                  <a:cubicBezTo>
                    <a:pt x="144" y="851"/>
                    <a:pt x="140" y="865"/>
                    <a:pt x="137" y="875"/>
                  </a:cubicBezTo>
                  <a:cubicBezTo>
                    <a:pt x="137" y="879"/>
                    <a:pt x="137" y="882"/>
                    <a:pt x="133" y="886"/>
                  </a:cubicBezTo>
                  <a:cubicBezTo>
                    <a:pt x="133" y="893"/>
                    <a:pt x="130" y="900"/>
                    <a:pt x="126" y="907"/>
                  </a:cubicBezTo>
                  <a:lnTo>
                    <a:pt x="119" y="921"/>
                  </a:lnTo>
                  <a:cubicBezTo>
                    <a:pt x="116" y="924"/>
                    <a:pt x="112" y="931"/>
                    <a:pt x="109" y="938"/>
                  </a:cubicBezTo>
                  <a:lnTo>
                    <a:pt x="102" y="945"/>
                  </a:lnTo>
                  <a:cubicBezTo>
                    <a:pt x="95" y="952"/>
                    <a:pt x="91" y="956"/>
                    <a:pt x="84" y="963"/>
                  </a:cubicBezTo>
                  <a:lnTo>
                    <a:pt x="77" y="970"/>
                  </a:lnTo>
                  <a:cubicBezTo>
                    <a:pt x="56" y="987"/>
                    <a:pt x="28" y="1005"/>
                    <a:pt x="0" y="1015"/>
                  </a:cubicBezTo>
                  <a:lnTo>
                    <a:pt x="7" y="1019"/>
                  </a:lnTo>
                  <a:lnTo>
                    <a:pt x="11" y="1026"/>
                  </a:lnTo>
                  <a:lnTo>
                    <a:pt x="18" y="1033"/>
                  </a:lnTo>
                  <a:lnTo>
                    <a:pt x="25" y="1040"/>
                  </a:lnTo>
                  <a:lnTo>
                    <a:pt x="32" y="1047"/>
                  </a:lnTo>
                  <a:lnTo>
                    <a:pt x="35" y="1054"/>
                  </a:lnTo>
                  <a:lnTo>
                    <a:pt x="39" y="1057"/>
                  </a:lnTo>
                  <a:lnTo>
                    <a:pt x="49" y="1068"/>
                  </a:lnTo>
                  <a:cubicBezTo>
                    <a:pt x="81" y="1117"/>
                    <a:pt x="77" y="1184"/>
                    <a:pt x="74" y="1257"/>
                  </a:cubicBezTo>
                  <a:cubicBezTo>
                    <a:pt x="63" y="1338"/>
                    <a:pt x="74" y="1422"/>
                    <a:pt x="98" y="1499"/>
                  </a:cubicBezTo>
                  <a:cubicBezTo>
                    <a:pt x="105" y="1509"/>
                    <a:pt x="108" y="1516"/>
                    <a:pt x="128" y="1516"/>
                  </a:cubicBezTo>
                  <a:cubicBezTo>
                    <a:pt x="140" y="1516"/>
                    <a:pt x="160" y="1513"/>
                    <a:pt x="193" y="1506"/>
                  </a:cubicBezTo>
                  <a:cubicBezTo>
                    <a:pt x="220" y="1501"/>
                    <a:pt x="253" y="1495"/>
                    <a:pt x="287" y="1495"/>
                  </a:cubicBezTo>
                  <a:cubicBezTo>
                    <a:pt x="360" y="1495"/>
                    <a:pt x="438" y="1522"/>
                    <a:pt x="476" y="1646"/>
                  </a:cubicBezTo>
                  <a:cubicBezTo>
                    <a:pt x="522" y="1803"/>
                    <a:pt x="494" y="1915"/>
                    <a:pt x="466" y="2024"/>
                  </a:cubicBezTo>
                  <a:cubicBezTo>
                    <a:pt x="445" y="2097"/>
                    <a:pt x="434" y="2171"/>
                    <a:pt x="431" y="2248"/>
                  </a:cubicBezTo>
                  <a:cubicBezTo>
                    <a:pt x="434" y="2342"/>
                    <a:pt x="399" y="2433"/>
                    <a:pt x="333" y="2503"/>
                  </a:cubicBezTo>
                  <a:cubicBezTo>
                    <a:pt x="294" y="2552"/>
                    <a:pt x="273" y="2577"/>
                    <a:pt x="291" y="2654"/>
                  </a:cubicBezTo>
                  <a:cubicBezTo>
                    <a:pt x="291" y="2664"/>
                    <a:pt x="294" y="2675"/>
                    <a:pt x="301" y="2682"/>
                  </a:cubicBezTo>
                  <a:cubicBezTo>
                    <a:pt x="303" y="2683"/>
                    <a:pt x="306" y="2683"/>
                    <a:pt x="308" y="2683"/>
                  </a:cubicBezTo>
                  <a:cubicBezTo>
                    <a:pt x="356" y="2683"/>
                    <a:pt x="505" y="2567"/>
                    <a:pt x="578" y="2507"/>
                  </a:cubicBezTo>
                  <a:cubicBezTo>
                    <a:pt x="609" y="2479"/>
                    <a:pt x="645" y="2451"/>
                    <a:pt x="676" y="2430"/>
                  </a:cubicBezTo>
                  <a:cubicBezTo>
                    <a:pt x="795" y="2340"/>
                    <a:pt x="892" y="2315"/>
                    <a:pt x="960" y="2315"/>
                  </a:cubicBezTo>
                  <a:cubicBezTo>
                    <a:pt x="974" y="2315"/>
                    <a:pt x="987" y="2316"/>
                    <a:pt x="998" y="2318"/>
                  </a:cubicBezTo>
                  <a:cubicBezTo>
                    <a:pt x="1065" y="2328"/>
                    <a:pt x="1124" y="2363"/>
                    <a:pt x="1166" y="2419"/>
                  </a:cubicBezTo>
                  <a:cubicBezTo>
                    <a:pt x="1182" y="2430"/>
                    <a:pt x="1203" y="2436"/>
                    <a:pt x="1222" y="2436"/>
                  </a:cubicBezTo>
                  <a:cubicBezTo>
                    <a:pt x="1230" y="2436"/>
                    <a:pt x="1237" y="2435"/>
                    <a:pt x="1243" y="2433"/>
                  </a:cubicBezTo>
                  <a:cubicBezTo>
                    <a:pt x="1313" y="2423"/>
                    <a:pt x="1383" y="2381"/>
                    <a:pt x="1401" y="2339"/>
                  </a:cubicBezTo>
                  <a:cubicBezTo>
                    <a:pt x="1443" y="2237"/>
                    <a:pt x="1583" y="2206"/>
                    <a:pt x="1642" y="2195"/>
                  </a:cubicBezTo>
                  <a:cubicBezTo>
                    <a:pt x="1670" y="2191"/>
                    <a:pt x="1701" y="2189"/>
                    <a:pt x="1732" y="2189"/>
                  </a:cubicBezTo>
                  <a:cubicBezTo>
                    <a:pt x="1839" y="2189"/>
                    <a:pt x="1957" y="2216"/>
                    <a:pt x="2027" y="2297"/>
                  </a:cubicBezTo>
                  <a:lnTo>
                    <a:pt x="2083" y="2367"/>
                  </a:lnTo>
                  <a:cubicBezTo>
                    <a:pt x="2178" y="2486"/>
                    <a:pt x="2279" y="2608"/>
                    <a:pt x="2405" y="2682"/>
                  </a:cubicBezTo>
                  <a:cubicBezTo>
                    <a:pt x="2531" y="2752"/>
                    <a:pt x="2493" y="2927"/>
                    <a:pt x="2458" y="3098"/>
                  </a:cubicBezTo>
                  <a:cubicBezTo>
                    <a:pt x="2444" y="3172"/>
                    <a:pt x="2419" y="3305"/>
                    <a:pt x="2437" y="3330"/>
                  </a:cubicBezTo>
                  <a:cubicBezTo>
                    <a:pt x="2626" y="3382"/>
                    <a:pt x="2885" y="3662"/>
                    <a:pt x="2857" y="3981"/>
                  </a:cubicBezTo>
                  <a:cubicBezTo>
                    <a:pt x="2854" y="4051"/>
                    <a:pt x="2861" y="4121"/>
                    <a:pt x="2871" y="4187"/>
                  </a:cubicBezTo>
                  <a:cubicBezTo>
                    <a:pt x="2871" y="4201"/>
                    <a:pt x="2875" y="4215"/>
                    <a:pt x="2878" y="4229"/>
                  </a:cubicBezTo>
                  <a:lnTo>
                    <a:pt x="2878" y="4236"/>
                  </a:lnTo>
                  <a:cubicBezTo>
                    <a:pt x="2878" y="4250"/>
                    <a:pt x="2882" y="4264"/>
                    <a:pt x="2882" y="4278"/>
                  </a:cubicBezTo>
                  <a:lnTo>
                    <a:pt x="2882" y="4285"/>
                  </a:lnTo>
                  <a:cubicBezTo>
                    <a:pt x="2882" y="4299"/>
                    <a:pt x="2885" y="4313"/>
                    <a:pt x="2885" y="4327"/>
                  </a:cubicBezTo>
                  <a:lnTo>
                    <a:pt x="2885" y="4334"/>
                  </a:lnTo>
                  <a:lnTo>
                    <a:pt x="2885" y="4376"/>
                  </a:lnTo>
                  <a:lnTo>
                    <a:pt x="2885" y="4380"/>
                  </a:lnTo>
                  <a:cubicBezTo>
                    <a:pt x="2885" y="4394"/>
                    <a:pt x="2882" y="4408"/>
                    <a:pt x="2882" y="4425"/>
                  </a:cubicBezTo>
                  <a:lnTo>
                    <a:pt x="2882" y="4432"/>
                  </a:lnTo>
                  <a:cubicBezTo>
                    <a:pt x="2878" y="4446"/>
                    <a:pt x="2875" y="4460"/>
                    <a:pt x="2871" y="4474"/>
                  </a:cubicBezTo>
                  <a:lnTo>
                    <a:pt x="2868" y="4485"/>
                  </a:lnTo>
                  <a:cubicBezTo>
                    <a:pt x="2864" y="4499"/>
                    <a:pt x="2857" y="4513"/>
                    <a:pt x="2850" y="4527"/>
                  </a:cubicBezTo>
                  <a:lnTo>
                    <a:pt x="2850" y="4530"/>
                  </a:lnTo>
                  <a:cubicBezTo>
                    <a:pt x="2843" y="4544"/>
                    <a:pt x="2836" y="4558"/>
                    <a:pt x="2826" y="4576"/>
                  </a:cubicBezTo>
                  <a:lnTo>
                    <a:pt x="2826" y="4579"/>
                  </a:lnTo>
                  <a:cubicBezTo>
                    <a:pt x="2843" y="4586"/>
                    <a:pt x="2861" y="4593"/>
                    <a:pt x="2882" y="4600"/>
                  </a:cubicBezTo>
                  <a:cubicBezTo>
                    <a:pt x="2924" y="4614"/>
                    <a:pt x="2962" y="4635"/>
                    <a:pt x="2997" y="4667"/>
                  </a:cubicBezTo>
                  <a:cubicBezTo>
                    <a:pt x="3011" y="4677"/>
                    <a:pt x="3018" y="4695"/>
                    <a:pt x="3025" y="4709"/>
                  </a:cubicBezTo>
                  <a:lnTo>
                    <a:pt x="3029" y="4702"/>
                  </a:lnTo>
                  <a:cubicBezTo>
                    <a:pt x="3043" y="4684"/>
                    <a:pt x="3050" y="4663"/>
                    <a:pt x="3053" y="4646"/>
                  </a:cubicBezTo>
                  <a:cubicBezTo>
                    <a:pt x="3057" y="4632"/>
                    <a:pt x="3057" y="4621"/>
                    <a:pt x="3057" y="4611"/>
                  </a:cubicBezTo>
                  <a:cubicBezTo>
                    <a:pt x="3053" y="4544"/>
                    <a:pt x="3088" y="4478"/>
                    <a:pt x="3144" y="4443"/>
                  </a:cubicBezTo>
                  <a:cubicBezTo>
                    <a:pt x="3194" y="4409"/>
                    <a:pt x="3259" y="4397"/>
                    <a:pt x="3323" y="4397"/>
                  </a:cubicBezTo>
                  <a:cubicBezTo>
                    <a:pt x="3399" y="4397"/>
                    <a:pt x="3473" y="4413"/>
                    <a:pt x="3522" y="4432"/>
                  </a:cubicBezTo>
                  <a:cubicBezTo>
                    <a:pt x="3529" y="4436"/>
                    <a:pt x="3540" y="4439"/>
                    <a:pt x="3547" y="4443"/>
                  </a:cubicBezTo>
                  <a:lnTo>
                    <a:pt x="3557" y="4443"/>
                  </a:lnTo>
                  <a:cubicBezTo>
                    <a:pt x="3564" y="4443"/>
                    <a:pt x="3571" y="4443"/>
                    <a:pt x="3582" y="4446"/>
                  </a:cubicBezTo>
                  <a:lnTo>
                    <a:pt x="3655" y="4446"/>
                  </a:lnTo>
                  <a:lnTo>
                    <a:pt x="3673" y="4443"/>
                  </a:lnTo>
                  <a:lnTo>
                    <a:pt x="3701" y="4436"/>
                  </a:lnTo>
                  <a:lnTo>
                    <a:pt x="3718" y="4432"/>
                  </a:lnTo>
                  <a:lnTo>
                    <a:pt x="3743" y="4425"/>
                  </a:lnTo>
                  <a:lnTo>
                    <a:pt x="3764" y="4415"/>
                  </a:lnTo>
                  <a:lnTo>
                    <a:pt x="3788" y="4404"/>
                  </a:lnTo>
                  <a:lnTo>
                    <a:pt x="3809" y="4390"/>
                  </a:lnTo>
                  <a:lnTo>
                    <a:pt x="3820" y="4383"/>
                  </a:lnTo>
                  <a:cubicBezTo>
                    <a:pt x="3820" y="4334"/>
                    <a:pt x="3823" y="4282"/>
                    <a:pt x="3830" y="4233"/>
                  </a:cubicBezTo>
                  <a:lnTo>
                    <a:pt x="3830" y="4226"/>
                  </a:lnTo>
                  <a:cubicBezTo>
                    <a:pt x="3830" y="4212"/>
                    <a:pt x="3834" y="4198"/>
                    <a:pt x="3837" y="4187"/>
                  </a:cubicBezTo>
                  <a:cubicBezTo>
                    <a:pt x="3862" y="4047"/>
                    <a:pt x="3851" y="3904"/>
                    <a:pt x="3802" y="3774"/>
                  </a:cubicBezTo>
                  <a:cubicBezTo>
                    <a:pt x="3792" y="3743"/>
                    <a:pt x="3774" y="3715"/>
                    <a:pt x="3750" y="3690"/>
                  </a:cubicBezTo>
                  <a:cubicBezTo>
                    <a:pt x="3711" y="3652"/>
                    <a:pt x="3666" y="3620"/>
                    <a:pt x="3620" y="3596"/>
                  </a:cubicBezTo>
                  <a:cubicBezTo>
                    <a:pt x="3494" y="3512"/>
                    <a:pt x="3337" y="3410"/>
                    <a:pt x="3284" y="3249"/>
                  </a:cubicBezTo>
                  <a:cubicBezTo>
                    <a:pt x="3249" y="3151"/>
                    <a:pt x="3148" y="3046"/>
                    <a:pt x="3050" y="2941"/>
                  </a:cubicBezTo>
                  <a:cubicBezTo>
                    <a:pt x="2952" y="2839"/>
                    <a:pt x="2871" y="2752"/>
                    <a:pt x="2833" y="2661"/>
                  </a:cubicBezTo>
                  <a:cubicBezTo>
                    <a:pt x="2798" y="2587"/>
                    <a:pt x="2752" y="2517"/>
                    <a:pt x="2699" y="2454"/>
                  </a:cubicBezTo>
                  <a:cubicBezTo>
                    <a:pt x="2626" y="2353"/>
                    <a:pt x="2552" y="2255"/>
                    <a:pt x="2549" y="2157"/>
                  </a:cubicBezTo>
                  <a:cubicBezTo>
                    <a:pt x="2535" y="2118"/>
                    <a:pt x="2395" y="2038"/>
                    <a:pt x="2314" y="1992"/>
                  </a:cubicBezTo>
                  <a:cubicBezTo>
                    <a:pt x="2115" y="1877"/>
                    <a:pt x="1908" y="1758"/>
                    <a:pt x="1968" y="1607"/>
                  </a:cubicBezTo>
                  <a:cubicBezTo>
                    <a:pt x="2013" y="1488"/>
                    <a:pt x="2143" y="1467"/>
                    <a:pt x="2244" y="1450"/>
                  </a:cubicBezTo>
                  <a:cubicBezTo>
                    <a:pt x="2346" y="1429"/>
                    <a:pt x="2377" y="1418"/>
                    <a:pt x="2377" y="1390"/>
                  </a:cubicBezTo>
                  <a:cubicBezTo>
                    <a:pt x="2377" y="1338"/>
                    <a:pt x="2356" y="1289"/>
                    <a:pt x="2321" y="1254"/>
                  </a:cubicBezTo>
                  <a:cubicBezTo>
                    <a:pt x="2255" y="1177"/>
                    <a:pt x="2216" y="1082"/>
                    <a:pt x="2206" y="984"/>
                  </a:cubicBezTo>
                  <a:cubicBezTo>
                    <a:pt x="2192" y="903"/>
                    <a:pt x="2157" y="886"/>
                    <a:pt x="2143" y="882"/>
                  </a:cubicBezTo>
                  <a:cubicBezTo>
                    <a:pt x="2127" y="875"/>
                    <a:pt x="2108" y="871"/>
                    <a:pt x="2088" y="871"/>
                  </a:cubicBezTo>
                  <a:cubicBezTo>
                    <a:pt x="2035" y="871"/>
                    <a:pt x="1971" y="894"/>
                    <a:pt x="1926" y="924"/>
                  </a:cubicBezTo>
                  <a:cubicBezTo>
                    <a:pt x="1894" y="946"/>
                    <a:pt x="1854" y="955"/>
                    <a:pt x="1810" y="955"/>
                  </a:cubicBezTo>
                  <a:cubicBezTo>
                    <a:pt x="1733" y="955"/>
                    <a:pt x="1644" y="926"/>
                    <a:pt x="1572" y="886"/>
                  </a:cubicBezTo>
                  <a:cubicBezTo>
                    <a:pt x="1446" y="819"/>
                    <a:pt x="1373" y="725"/>
                    <a:pt x="1373" y="627"/>
                  </a:cubicBezTo>
                  <a:cubicBezTo>
                    <a:pt x="1373" y="564"/>
                    <a:pt x="1306" y="504"/>
                    <a:pt x="1240" y="445"/>
                  </a:cubicBezTo>
                  <a:cubicBezTo>
                    <a:pt x="1170" y="375"/>
                    <a:pt x="1093" y="305"/>
                    <a:pt x="1093" y="210"/>
                  </a:cubicBezTo>
                  <a:cubicBezTo>
                    <a:pt x="1093" y="168"/>
                    <a:pt x="1012" y="77"/>
                    <a:pt x="946" y="4"/>
                  </a:cubicBezTo>
                  <a:lnTo>
                    <a:pt x="921" y="11"/>
                  </a:lnTo>
                  <a:lnTo>
                    <a:pt x="918" y="7"/>
                  </a:lnTo>
                  <a:cubicBezTo>
                    <a:pt x="904" y="11"/>
                    <a:pt x="890" y="14"/>
                    <a:pt x="876" y="14"/>
                  </a:cubicBezTo>
                  <a:lnTo>
                    <a:pt x="872" y="14"/>
                  </a:lnTo>
                  <a:cubicBezTo>
                    <a:pt x="858" y="18"/>
                    <a:pt x="848" y="18"/>
                    <a:pt x="837" y="21"/>
                  </a:cubicBezTo>
                  <a:lnTo>
                    <a:pt x="830" y="21"/>
                  </a:lnTo>
                  <a:cubicBezTo>
                    <a:pt x="813" y="21"/>
                    <a:pt x="792" y="18"/>
                    <a:pt x="774" y="14"/>
                  </a:cubicBezTo>
                  <a:lnTo>
                    <a:pt x="771" y="14"/>
                  </a:lnTo>
                  <a:cubicBezTo>
                    <a:pt x="764" y="14"/>
                    <a:pt x="757" y="11"/>
                    <a:pt x="750" y="11"/>
                  </a:cubicBezTo>
                  <a:lnTo>
                    <a:pt x="736" y="4"/>
                  </a:lnTo>
                  <a:lnTo>
                    <a:pt x="7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2" name="Google Shape;5502;p57"/>
            <p:cNvSpPr/>
            <p:nvPr/>
          </p:nvSpPr>
          <p:spPr>
            <a:xfrm>
              <a:off x="2786525" y="18854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3" name="Google Shape;5503;p57"/>
            <p:cNvSpPr/>
            <p:nvPr/>
          </p:nvSpPr>
          <p:spPr>
            <a:xfrm>
              <a:off x="2788086" y="188299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4" name="Google Shape;5504;p57"/>
            <p:cNvSpPr/>
            <p:nvPr/>
          </p:nvSpPr>
          <p:spPr>
            <a:xfrm>
              <a:off x="2785615" y="1887981"/>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5" name="Google Shape;5505;p57"/>
            <p:cNvSpPr/>
            <p:nvPr/>
          </p:nvSpPr>
          <p:spPr>
            <a:xfrm>
              <a:off x="2788996" y="1881857"/>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6" name="Google Shape;5506;p57"/>
            <p:cNvSpPr/>
            <p:nvPr/>
          </p:nvSpPr>
          <p:spPr>
            <a:xfrm>
              <a:off x="2788371" y="1882618"/>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7" name="Google Shape;5507;p57"/>
            <p:cNvSpPr/>
            <p:nvPr/>
          </p:nvSpPr>
          <p:spPr>
            <a:xfrm>
              <a:off x="2786185" y="1886514"/>
              <a:ext cx="14" cy="149"/>
            </a:xfrm>
            <a:custGeom>
              <a:rect b="b" l="l" r="r" t="t"/>
              <a:pathLst>
                <a:path extrusionOk="0" h="11" w="1">
                  <a:moveTo>
                    <a:pt x="1" y="0"/>
                  </a:moveTo>
                  <a:cubicBezTo>
                    <a:pt x="1" y="4"/>
                    <a:pt x="1" y="7"/>
                    <a:pt x="1" y="11"/>
                  </a:cubicBezTo>
                  <a:cubicBezTo>
                    <a:pt x="1"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8" name="Google Shape;5508;p57"/>
            <p:cNvSpPr/>
            <p:nvPr/>
          </p:nvSpPr>
          <p:spPr>
            <a:xfrm>
              <a:off x="2786376" y="1885795"/>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09" name="Google Shape;5509;p57"/>
            <p:cNvSpPr/>
            <p:nvPr/>
          </p:nvSpPr>
          <p:spPr>
            <a:xfrm>
              <a:off x="2786280" y="1886039"/>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0" name="Google Shape;5510;p57"/>
            <p:cNvSpPr/>
            <p:nvPr/>
          </p:nvSpPr>
          <p:spPr>
            <a:xfrm>
              <a:off x="2787801" y="1883378"/>
              <a:ext cx="163" cy="204"/>
            </a:xfrm>
            <a:custGeom>
              <a:rect b="b" l="l" r="r" t="t"/>
              <a:pathLst>
                <a:path extrusionOk="0" h="15" w="12">
                  <a:moveTo>
                    <a:pt x="1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1" name="Google Shape;5511;p57"/>
            <p:cNvSpPr/>
            <p:nvPr/>
          </p:nvSpPr>
          <p:spPr>
            <a:xfrm>
              <a:off x="2788657" y="1882237"/>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2" name="Google Shape;5512;p57"/>
            <p:cNvSpPr/>
            <p:nvPr/>
          </p:nvSpPr>
          <p:spPr>
            <a:xfrm>
              <a:off x="2786185" y="1886270"/>
              <a:ext cx="68" cy="163"/>
            </a:xfrm>
            <a:custGeom>
              <a:rect b="b" l="l" r="r" t="t"/>
              <a:pathLst>
                <a:path extrusionOk="0" h="12" w="5">
                  <a:moveTo>
                    <a:pt x="4" y="1"/>
                  </a:moveTo>
                  <a:cubicBezTo>
                    <a:pt x="1" y="4"/>
                    <a:pt x="1" y="8"/>
                    <a:pt x="1" y="11"/>
                  </a:cubicBezTo>
                  <a:cubicBezTo>
                    <a:pt x="4" y="8"/>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3" name="Google Shape;5513;p57"/>
            <p:cNvSpPr/>
            <p:nvPr/>
          </p:nvSpPr>
          <p:spPr>
            <a:xfrm>
              <a:off x="2785289" y="188832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4" name="Google Shape;5514;p57"/>
            <p:cNvSpPr/>
            <p:nvPr/>
          </p:nvSpPr>
          <p:spPr>
            <a:xfrm>
              <a:off x="2786050" y="1887180"/>
              <a:ext cx="54" cy="149"/>
            </a:xfrm>
            <a:custGeom>
              <a:rect b="b" l="l" r="r" t="t"/>
              <a:pathLst>
                <a:path extrusionOk="0" h="11" w="4">
                  <a:moveTo>
                    <a:pt x="4" y="0"/>
                  </a:moveTo>
                  <a:cubicBezTo>
                    <a:pt x="4" y="4"/>
                    <a:pt x="0" y="7"/>
                    <a:pt x="0" y="11"/>
                  </a:cubicBezTo>
                  <a:cubicBezTo>
                    <a:pt x="0"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5" name="Google Shape;5515;p57"/>
            <p:cNvSpPr/>
            <p:nvPr/>
          </p:nvSpPr>
          <p:spPr>
            <a:xfrm>
              <a:off x="2785860" y="1887601"/>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6" name="Google Shape;5516;p57"/>
            <p:cNvSpPr/>
            <p:nvPr/>
          </p:nvSpPr>
          <p:spPr>
            <a:xfrm>
              <a:off x="2787570" y="1883758"/>
              <a:ext cx="109" cy="204"/>
            </a:xfrm>
            <a:custGeom>
              <a:rect b="b" l="l" r="r" t="t"/>
              <a:pathLst>
                <a:path extrusionOk="0" h="15" w="8">
                  <a:moveTo>
                    <a:pt x="7"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7" name="Google Shape;5517;p57"/>
            <p:cNvSpPr/>
            <p:nvPr/>
          </p:nvSpPr>
          <p:spPr>
            <a:xfrm>
              <a:off x="2789281" y="1881572"/>
              <a:ext cx="54" cy="109"/>
            </a:xfrm>
            <a:custGeom>
              <a:rect b="b" l="l" r="r" t="t"/>
              <a:pathLst>
                <a:path extrusionOk="0" h="8" w="4">
                  <a:moveTo>
                    <a:pt x="0" y="7"/>
                  </a:moveTo>
                  <a:lnTo>
                    <a:pt x="4"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8" name="Google Shape;5518;p57"/>
            <p:cNvSpPr/>
            <p:nvPr/>
          </p:nvSpPr>
          <p:spPr>
            <a:xfrm>
              <a:off x="2787285" y="1884138"/>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19" name="Google Shape;5519;p57"/>
            <p:cNvSpPr/>
            <p:nvPr/>
          </p:nvSpPr>
          <p:spPr>
            <a:xfrm>
              <a:off x="2787041" y="1884464"/>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0" name="Google Shape;5520;p57"/>
            <p:cNvSpPr/>
            <p:nvPr/>
          </p:nvSpPr>
          <p:spPr>
            <a:xfrm>
              <a:off x="2786851" y="188484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1" name="Google Shape;5521;p57"/>
            <p:cNvSpPr/>
            <p:nvPr/>
          </p:nvSpPr>
          <p:spPr>
            <a:xfrm>
              <a:off x="2786715" y="1885184"/>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2" name="Google Shape;5522;p57"/>
            <p:cNvSpPr/>
            <p:nvPr/>
          </p:nvSpPr>
          <p:spPr>
            <a:xfrm>
              <a:off x="2836191" y="1932053"/>
              <a:ext cx="109" cy="530"/>
            </a:xfrm>
            <a:custGeom>
              <a:rect b="b" l="l" r="r" t="t"/>
              <a:pathLst>
                <a:path extrusionOk="0" h="39" w="8">
                  <a:moveTo>
                    <a:pt x="8" y="0"/>
                  </a:moveTo>
                  <a:cubicBezTo>
                    <a:pt x="4" y="11"/>
                    <a:pt x="1" y="25"/>
                    <a:pt x="1" y="39"/>
                  </a:cubicBezTo>
                  <a:cubicBezTo>
                    <a:pt x="1" y="25"/>
                    <a:pt x="8"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3" name="Google Shape;5523;p57"/>
            <p:cNvSpPr/>
            <p:nvPr/>
          </p:nvSpPr>
          <p:spPr>
            <a:xfrm>
              <a:off x="2836056" y="1932664"/>
              <a:ext cx="149" cy="2064"/>
            </a:xfrm>
            <a:custGeom>
              <a:rect b="b" l="l" r="r" t="t"/>
              <a:pathLst>
                <a:path extrusionOk="0" h="152" w="11">
                  <a:moveTo>
                    <a:pt x="11" y="1"/>
                  </a:moveTo>
                  <a:cubicBezTo>
                    <a:pt x="4" y="46"/>
                    <a:pt x="0" y="99"/>
                    <a:pt x="0" y="151"/>
                  </a:cubicBezTo>
                  <a:cubicBezTo>
                    <a:pt x="0" y="102"/>
                    <a:pt x="4" y="50"/>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4" name="Google Shape;5524;p57"/>
            <p:cNvSpPr/>
            <p:nvPr/>
          </p:nvSpPr>
          <p:spPr>
            <a:xfrm>
              <a:off x="2797075" y="1875245"/>
              <a:ext cx="14" cy="14"/>
            </a:xfrm>
            <a:custGeom>
              <a:rect b="b" l="l" r="r" t="t"/>
              <a:pathLst>
                <a:path extrusionOk="0" h="1" w="1">
                  <a:moveTo>
                    <a:pt x="1"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5" name="Google Shape;5525;p57"/>
            <p:cNvSpPr/>
            <p:nvPr/>
          </p:nvSpPr>
          <p:spPr>
            <a:xfrm>
              <a:off x="2825316" y="1938231"/>
              <a:ext cx="339" cy="815"/>
            </a:xfrm>
            <a:custGeom>
              <a:rect b="b" l="l" r="r" t="t"/>
              <a:pathLst>
                <a:path extrusionOk="0" h="60" w="25">
                  <a:moveTo>
                    <a:pt x="25" y="0"/>
                  </a:moveTo>
                  <a:cubicBezTo>
                    <a:pt x="21" y="21"/>
                    <a:pt x="14" y="42"/>
                    <a:pt x="0" y="60"/>
                  </a:cubicBezTo>
                  <a:cubicBezTo>
                    <a:pt x="14" y="42"/>
                    <a:pt x="21" y="21"/>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6" name="Google Shape;5526;p57"/>
            <p:cNvSpPr/>
            <p:nvPr/>
          </p:nvSpPr>
          <p:spPr>
            <a:xfrm>
              <a:off x="2832009" y="1935380"/>
              <a:ext cx="353" cy="149"/>
            </a:xfrm>
            <a:custGeom>
              <a:rect b="b" l="l" r="r" t="t"/>
              <a:pathLst>
                <a:path extrusionOk="0" h="11" w="26">
                  <a:moveTo>
                    <a:pt x="25" y="11"/>
                  </a:moveTo>
                  <a:cubicBezTo>
                    <a:pt x="15" y="7"/>
                    <a:pt x="8" y="4"/>
                    <a:pt x="1" y="0"/>
                  </a:cubicBezTo>
                  <a:cubicBezTo>
                    <a:pt x="8" y="4"/>
                    <a:pt x="15" y="7"/>
                    <a:pt x="2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7" name="Google Shape;5527;p57"/>
            <p:cNvSpPr/>
            <p:nvPr/>
          </p:nvSpPr>
          <p:spPr>
            <a:xfrm>
              <a:off x="2832960" y="1935570"/>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8" name="Google Shape;5528;p57"/>
            <p:cNvSpPr/>
            <p:nvPr/>
          </p:nvSpPr>
          <p:spPr>
            <a:xfrm>
              <a:off x="2824881" y="1938516"/>
              <a:ext cx="394" cy="625"/>
            </a:xfrm>
            <a:custGeom>
              <a:rect b="b" l="l" r="r" t="t"/>
              <a:pathLst>
                <a:path extrusionOk="0" h="46" w="29">
                  <a:moveTo>
                    <a:pt x="1" y="0"/>
                  </a:moveTo>
                  <a:cubicBezTo>
                    <a:pt x="15" y="14"/>
                    <a:pt x="22" y="28"/>
                    <a:pt x="29" y="46"/>
                  </a:cubicBezTo>
                  <a:lnTo>
                    <a:pt x="29" y="46"/>
                  </a:lnTo>
                  <a:cubicBezTo>
                    <a:pt x="22" y="28"/>
                    <a:pt x="15"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29" name="Google Shape;5529;p57"/>
            <p:cNvSpPr/>
            <p:nvPr/>
          </p:nvSpPr>
          <p:spPr>
            <a:xfrm>
              <a:off x="2835865" y="1934714"/>
              <a:ext cx="149" cy="109"/>
            </a:xfrm>
            <a:custGeom>
              <a:rect b="b" l="l" r="r" t="t"/>
              <a:pathLst>
                <a:path extrusionOk="0" h="8" w="11">
                  <a:moveTo>
                    <a:pt x="0" y="7"/>
                  </a:moveTo>
                  <a:lnTo>
                    <a:pt x="11" y="0"/>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0" name="Google Shape;5530;p57"/>
            <p:cNvSpPr/>
            <p:nvPr/>
          </p:nvSpPr>
          <p:spPr>
            <a:xfrm>
              <a:off x="2833489" y="1935570"/>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1" name="Google Shape;5531;p57"/>
            <p:cNvSpPr/>
            <p:nvPr/>
          </p:nvSpPr>
          <p:spPr>
            <a:xfrm>
              <a:off x="2832444" y="1935516"/>
              <a:ext cx="339" cy="68"/>
            </a:xfrm>
            <a:custGeom>
              <a:rect b="b" l="l" r="r" t="t"/>
              <a:pathLst>
                <a:path extrusionOk="0" h="5" w="25">
                  <a:moveTo>
                    <a:pt x="0" y="1"/>
                  </a:moveTo>
                  <a:cubicBezTo>
                    <a:pt x="7" y="1"/>
                    <a:pt x="18" y="4"/>
                    <a:pt x="25" y="4"/>
                  </a:cubicBezTo>
                  <a:cubicBezTo>
                    <a:pt x="18"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2" name="Google Shape;5532;p57"/>
            <p:cNvSpPr/>
            <p:nvPr/>
          </p:nvSpPr>
          <p:spPr>
            <a:xfrm>
              <a:off x="2834671" y="1935230"/>
              <a:ext cx="353" cy="163"/>
            </a:xfrm>
            <a:custGeom>
              <a:rect b="b" l="l" r="r" t="t"/>
              <a:pathLst>
                <a:path extrusionOk="0" h="12" w="26">
                  <a:moveTo>
                    <a:pt x="2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3" name="Google Shape;5533;p57"/>
            <p:cNvSpPr/>
            <p:nvPr/>
          </p:nvSpPr>
          <p:spPr>
            <a:xfrm>
              <a:off x="2834060" y="1935421"/>
              <a:ext cx="339" cy="109"/>
            </a:xfrm>
            <a:custGeom>
              <a:rect b="b" l="l" r="r" t="t"/>
              <a:pathLst>
                <a:path extrusionOk="0" h="8" w="25">
                  <a:moveTo>
                    <a:pt x="2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4" name="Google Shape;5534;p57"/>
            <p:cNvSpPr/>
            <p:nvPr/>
          </p:nvSpPr>
          <p:spPr>
            <a:xfrm>
              <a:off x="2835241" y="1934945"/>
              <a:ext cx="353" cy="204"/>
            </a:xfrm>
            <a:custGeom>
              <a:rect b="b" l="l" r="r" t="t"/>
              <a:pathLst>
                <a:path extrusionOk="0" h="15" w="26">
                  <a:moveTo>
                    <a:pt x="25"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5" name="Google Shape;5535;p57"/>
            <p:cNvSpPr/>
            <p:nvPr/>
          </p:nvSpPr>
          <p:spPr>
            <a:xfrm>
              <a:off x="2836056" y="1934714"/>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6" name="Google Shape;5536;p57"/>
            <p:cNvSpPr/>
            <p:nvPr/>
          </p:nvSpPr>
          <p:spPr>
            <a:xfrm>
              <a:off x="2764461" y="1889977"/>
              <a:ext cx="57148" cy="110439"/>
            </a:xfrm>
            <a:custGeom>
              <a:rect b="b" l="l" r="r" t="t"/>
              <a:pathLst>
                <a:path extrusionOk="0" h="8134" w="4209">
                  <a:moveTo>
                    <a:pt x="1335" y="1"/>
                  </a:moveTo>
                  <a:cubicBezTo>
                    <a:pt x="1324" y="8"/>
                    <a:pt x="1317" y="15"/>
                    <a:pt x="1314" y="25"/>
                  </a:cubicBezTo>
                  <a:cubicBezTo>
                    <a:pt x="1286" y="92"/>
                    <a:pt x="1205" y="127"/>
                    <a:pt x="1107" y="162"/>
                  </a:cubicBezTo>
                  <a:lnTo>
                    <a:pt x="1062" y="180"/>
                  </a:lnTo>
                  <a:cubicBezTo>
                    <a:pt x="967" y="211"/>
                    <a:pt x="845" y="253"/>
                    <a:pt x="813" y="313"/>
                  </a:cubicBezTo>
                  <a:cubicBezTo>
                    <a:pt x="723" y="471"/>
                    <a:pt x="500" y="477"/>
                    <a:pt x="390" y="477"/>
                  </a:cubicBezTo>
                  <a:cubicBezTo>
                    <a:pt x="381" y="477"/>
                    <a:pt x="372" y="477"/>
                    <a:pt x="365" y="477"/>
                  </a:cubicBezTo>
                  <a:lnTo>
                    <a:pt x="344" y="477"/>
                  </a:lnTo>
                  <a:cubicBezTo>
                    <a:pt x="341" y="477"/>
                    <a:pt x="124" y="481"/>
                    <a:pt x="106" y="593"/>
                  </a:cubicBezTo>
                  <a:lnTo>
                    <a:pt x="103" y="631"/>
                  </a:lnTo>
                  <a:cubicBezTo>
                    <a:pt x="78" y="810"/>
                    <a:pt x="1" y="1352"/>
                    <a:pt x="1" y="1447"/>
                  </a:cubicBezTo>
                  <a:cubicBezTo>
                    <a:pt x="4" y="1524"/>
                    <a:pt x="278" y="1846"/>
                    <a:pt x="369" y="1881"/>
                  </a:cubicBezTo>
                  <a:cubicBezTo>
                    <a:pt x="463" y="1919"/>
                    <a:pt x="460" y="2024"/>
                    <a:pt x="456" y="2112"/>
                  </a:cubicBezTo>
                  <a:cubicBezTo>
                    <a:pt x="453" y="2186"/>
                    <a:pt x="453" y="2238"/>
                    <a:pt x="481" y="2252"/>
                  </a:cubicBezTo>
                  <a:cubicBezTo>
                    <a:pt x="589" y="2305"/>
                    <a:pt x="607" y="2434"/>
                    <a:pt x="565" y="2532"/>
                  </a:cubicBezTo>
                  <a:cubicBezTo>
                    <a:pt x="551" y="2574"/>
                    <a:pt x="516" y="2613"/>
                    <a:pt x="474" y="2630"/>
                  </a:cubicBezTo>
                  <a:lnTo>
                    <a:pt x="474" y="2665"/>
                  </a:lnTo>
                  <a:cubicBezTo>
                    <a:pt x="481" y="2770"/>
                    <a:pt x="488" y="2924"/>
                    <a:pt x="386" y="3008"/>
                  </a:cubicBezTo>
                  <a:cubicBezTo>
                    <a:pt x="365" y="3029"/>
                    <a:pt x="351" y="3061"/>
                    <a:pt x="355" y="3089"/>
                  </a:cubicBezTo>
                  <a:cubicBezTo>
                    <a:pt x="355" y="3204"/>
                    <a:pt x="446" y="3369"/>
                    <a:pt x="582" y="3491"/>
                  </a:cubicBezTo>
                  <a:cubicBezTo>
                    <a:pt x="820" y="3705"/>
                    <a:pt x="820" y="4034"/>
                    <a:pt x="820" y="4212"/>
                  </a:cubicBezTo>
                  <a:cubicBezTo>
                    <a:pt x="824" y="4265"/>
                    <a:pt x="848" y="4314"/>
                    <a:pt x="887" y="4349"/>
                  </a:cubicBezTo>
                  <a:cubicBezTo>
                    <a:pt x="953" y="4423"/>
                    <a:pt x="992" y="4521"/>
                    <a:pt x="992" y="4622"/>
                  </a:cubicBezTo>
                  <a:lnTo>
                    <a:pt x="992" y="4629"/>
                  </a:lnTo>
                  <a:lnTo>
                    <a:pt x="992" y="4636"/>
                  </a:lnTo>
                  <a:lnTo>
                    <a:pt x="985" y="4664"/>
                  </a:lnTo>
                  <a:lnTo>
                    <a:pt x="985" y="4671"/>
                  </a:lnTo>
                  <a:lnTo>
                    <a:pt x="978" y="4696"/>
                  </a:lnTo>
                  <a:lnTo>
                    <a:pt x="974" y="4706"/>
                  </a:lnTo>
                  <a:lnTo>
                    <a:pt x="967" y="4724"/>
                  </a:lnTo>
                  <a:lnTo>
                    <a:pt x="964" y="4741"/>
                  </a:lnTo>
                  <a:lnTo>
                    <a:pt x="960" y="4759"/>
                  </a:lnTo>
                  <a:lnTo>
                    <a:pt x="953" y="4773"/>
                  </a:lnTo>
                  <a:lnTo>
                    <a:pt x="950" y="4790"/>
                  </a:lnTo>
                  <a:lnTo>
                    <a:pt x="943" y="4808"/>
                  </a:lnTo>
                  <a:lnTo>
                    <a:pt x="939" y="4825"/>
                  </a:lnTo>
                  <a:lnTo>
                    <a:pt x="932" y="4843"/>
                  </a:lnTo>
                  <a:lnTo>
                    <a:pt x="929" y="4864"/>
                  </a:lnTo>
                  <a:lnTo>
                    <a:pt x="922" y="4881"/>
                  </a:lnTo>
                  <a:lnTo>
                    <a:pt x="915" y="4899"/>
                  </a:lnTo>
                  <a:lnTo>
                    <a:pt x="908" y="4916"/>
                  </a:lnTo>
                  <a:lnTo>
                    <a:pt x="901" y="4937"/>
                  </a:lnTo>
                  <a:lnTo>
                    <a:pt x="897" y="4955"/>
                  </a:lnTo>
                  <a:lnTo>
                    <a:pt x="890" y="4976"/>
                  </a:lnTo>
                  <a:lnTo>
                    <a:pt x="883" y="4993"/>
                  </a:lnTo>
                  <a:lnTo>
                    <a:pt x="876" y="5014"/>
                  </a:lnTo>
                  <a:lnTo>
                    <a:pt x="869" y="5032"/>
                  </a:lnTo>
                  <a:lnTo>
                    <a:pt x="862" y="5049"/>
                  </a:lnTo>
                  <a:lnTo>
                    <a:pt x="855" y="5070"/>
                  </a:lnTo>
                  <a:lnTo>
                    <a:pt x="848" y="5091"/>
                  </a:lnTo>
                  <a:lnTo>
                    <a:pt x="838" y="5109"/>
                  </a:lnTo>
                  <a:lnTo>
                    <a:pt x="831" y="5130"/>
                  </a:lnTo>
                  <a:lnTo>
                    <a:pt x="824" y="5147"/>
                  </a:lnTo>
                  <a:lnTo>
                    <a:pt x="813" y="5172"/>
                  </a:lnTo>
                  <a:lnTo>
                    <a:pt x="803" y="5200"/>
                  </a:lnTo>
                  <a:lnTo>
                    <a:pt x="792" y="5221"/>
                  </a:lnTo>
                  <a:lnTo>
                    <a:pt x="785" y="5238"/>
                  </a:lnTo>
                  <a:lnTo>
                    <a:pt x="775" y="5256"/>
                  </a:lnTo>
                  <a:lnTo>
                    <a:pt x="768" y="5273"/>
                  </a:lnTo>
                  <a:lnTo>
                    <a:pt x="757" y="5291"/>
                  </a:lnTo>
                  <a:lnTo>
                    <a:pt x="750" y="5308"/>
                  </a:lnTo>
                  <a:lnTo>
                    <a:pt x="740" y="5326"/>
                  </a:lnTo>
                  <a:lnTo>
                    <a:pt x="733" y="5340"/>
                  </a:lnTo>
                  <a:lnTo>
                    <a:pt x="722" y="5357"/>
                  </a:lnTo>
                  <a:lnTo>
                    <a:pt x="715" y="5371"/>
                  </a:lnTo>
                  <a:lnTo>
                    <a:pt x="705" y="5389"/>
                  </a:lnTo>
                  <a:lnTo>
                    <a:pt x="694" y="5403"/>
                  </a:lnTo>
                  <a:lnTo>
                    <a:pt x="687" y="5420"/>
                  </a:lnTo>
                  <a:lnTo>
                    <a:pt x="677" y="5431"/>
                  </a:lnTo>
                  <a:lnTo>
                    <a:pt x="666" y="5445"/>
                  </a:lnTo>
                  <a:lnTo>
                    <a:pt x="656" y="5459"/>
                  </a:lnTo>
                  <a:lnTo>
                    <a:pt x="649" y="5473"/>
                  </a:lnTo>
                  <a:lnTo>
                    <a:pt x="638" y="5483"/>
                  </a:lnTo>
                  <a:lnTo>
                    <a:pt x="628" y="5497"/>
                  </a:lnTo>
                  <a:lnTo>
                    <a:pt x="617" y="5508"/>
                  </a:lnTo>
                  <a:lnTo>
                    <a:pt x="607" y="5518"/>
                  </a:lnTo>
                  <a:lnTo>
                    <a:pt x="600" y="5529"/>
                  </a:lnTo>
                  <a:lnTo>
                    <a:pt x="586" y="5536"/>
                  </a:lnTo>
                  <a:lnTo>
                    <a:pt x="579" y="5546"/>
                  </a:lnTo>
                  <a:lnTo>
                    <a:pt x="565" y="5553"/>
                  </a:lnTo>
                  <a:lnTo>
                    <a:pt x="558" y="5560"/>
                  </a:lnTo>
                  <a:lnTo>
                    <a:pt x="544" y="5571"/>
                  </a:lnTo>
                  <a:lnTo>
                    <a:pt x="537" y="5571"/>
                  </a:lnTo>
                  <a:cubicBezTo>
                    <a:pt x="530" y="5574"/>
                    <a:pt x="523" y="5578"/>
                    <a:pt x="516" y="5581"/>
                  </a:cubicBezTo>
                  <a:cubicBezTo>
                    <a:pt x="505" y="5644"/>
                    <a:pt x="491" y="5718"/>
                    <a:pt x="481" y="5795"/>
                  </a:cubicBezTo>
                  <a:cubicBezTo>
                    <a:pt x="442" y="5998"/>
                    <a:pt x="407" y="6204"/>
                    <a:pt x="372" y="6345"/>
                  </a:cubicBezTo>
                  <a:cubicBezTo>
                    <a:pt x="341" y="6460"/>
                    <a:pt x="285" y="6681"/>
                    <a:pt x="323" y="6737"/>
                  </a:cubicBezTo>
                  <a:cubicBezTo>
                    <a:pt x="327" y="6740"/>
                    <a:pt x="330" y="6747"/>
                    <a:pt x="348" y="6747"/>
                  </a:cubicBezTo>
                  <a:cubicBezTo>
                    <a:pt x="491" y="6765"/>
                    <a:pt x="719" y="6982"/>
                    <a:pt x="1111" y="7475"/>
                  </a:cubicBezTo>
                  <a:cubicBezTo>
                    <a:pt x="1170" y="7552"/>
                    <a:pt x="1223" y="7633"/>
                    <a:pt x="1265" y="7720"/>
                  </a:cubicBezTo>
                  <a:lnTo>
                    <a:pt x="1398" y="7720"/>
                  </a:lnTo>
                  <a:lnTo>
                    <a:pt x="1447" y="7724"/>
                  </a:lnTo>
                  <a:lnTo>
                    <a:pt x="1475" y="7727"/>
                  </a:lnTo>
                  <a:cubicBezTo>
                    <a:pt x="1503" y="7731"/>
                    <a:pt x="1527" y="7734"/>
                    <a:pt x="1552" y="7741"/>
                  </a:cubicBezTo>
                  <a:cubicBezTo>
                    <a:pt x="1737" y="7769"/>
                    <a:pt x="1874" y="7930"/>
                    <a:pt x="1874" y="8116"/>
                  </a:cubicBezTo>
                  <a:cubicBezTo>
                    <a:pt x="1898" y="8129"/>
                    <a:pt x="1958" y="8134"/>
                    <a:pt x="2024" y="8134"/>
                  </a:cubicBezTo>
                  <a:cubicBezTo>
                    <a:pt x="2085" y="8134"/>
                    <a:pt x="2151" y="8130"/>
                    <a:pt x="2200" y="8123"/>
                  </a:cubicBezTo>
                  <a:lnTo>
                    <a:pt x="2200" y="8116"/>
                  </a:lnTo>
                  <a:lnTo>
                    <a:pt x="2203" y="8102"/>
                  </a:lnTo>
                  <a:lnTo>
                    <a:pt x="2203" y="8098"/>
                  </a:lnTo>
                  <a:cubicBezTo>
                    <a:pt x="2203" y="8091"/>
                    <a:pt x="2207" y="8088"/>
                    <a:pt x="2207" y="8081"/>
                  </a:cubicBezTo>
                  <a:lnTo>
                    <a:pt x="2207" y="8077"/>
                  </a:lnTo>
                  <a:cubicBezTo>
                    <a:pt x="2207" y="8070"/>
                    <a:pt x="2210" y="8067"/>
                    <a:pt x="2214" y="8060"/>
                  </a:cubicBezTo>
                  <a:lnTo>
                    <a:pt x="2214" y="8056"/>
                  </a:lnTo>
                  <a:cubicBezTo>
                    <a:pt x="2214" y="8049"/>
                    <a:pt x="2217" y="8042"/>
                    <a:pt x="2221" y="8035"/>
                  </a:cubicBezTo>
                  <a:lnTo>
                    <a:pt x="2221" y="8032"/>
                  </a:lnTo>
                  <a:cubicBezTo>
                    <a:pt x="2224" y="8025"/>
                    <a:pt x="2228" y="8018"/>
                    <a:pt x="2231" y="8011"/>
                  </a:cubicBezTo>
                  <a:lnTo>
                    <a:pt x="2231" y="8007"/>
                  </a:lnTo>
                  <a:cubicBezTo>
                    <a:pt x="2235" y="8000"/>
                    <a:pt x="2242" y="7993"/>
                    <a:pt x="2245" y="7986"/>
                  </a:cubicBezTo>
                  <a:lnTo>
                    <a:pt x="2249" y="7983"/>
                  </a:lnTo>
                  <a:cubicBezTo>
                    <a:pt x="2256" y="7976"/>
                    <a:pt x="2263" y="7969"/>
                    <a:pt x="2270" y="7962"/>
                  </a:cubicBezTo>
                  <a:cubicBezTo>
                    <a:pt x="2277" y="7955"/>
                    <a:pt x="2284" y="7948"/>
                    <a:pt x="2294" y="7944"/>
                  </a:cubicBezTo>
                  <a:lnTo>
                    <a:pt x="2294" y="7941"/>
                  </a:lnTo>
                  <a:cubicBezTo>
                    <a:pt x="2172" y="7808"/>
                    <a:pt x="1944" y="7678"/>
                    <a:pt x="1765" y="7661"/>
                  </a:cubicBezTo>
                  <a:cubicBezTo>
                    <a:pt x="1653" y="7647"/>
                    <a:pt x="1555" y="7591"/>
                    <a:pt x="1489" y="7500"/>
                  </a:cubicBezTo>
                  <a:cubicBezTo>
                    <a:pt x="1370" y="7346"/>
                    <a:pt x="1314" y="7157"/>
                    <a:pt x="1324" y="6964"/>
                  </a:cubicBezTo>
                  <a:cubicBezTo>
                    <a:pt x="1335" y="6887"/>
                    <a:pt x="1282" y="6807"/>
                    <a:pt x="1230" y="6723"/>
                  </a:cubicBezTo>
                  <a:cubicBezTo>
                    <a:pt x="1177" y="6639"/>
                    <a:pt x="1121" y="6558"/>
                    <a:pt x="1121" y="6460"/>
                  </a:cubicBezTo>
                  <a:cubicBezTo>
                    <a:pt x="1121" y="6394"/>
                    <a:pt x="1086" y="6373"/>
                    <a:pt x="946" y="6320"/>
                  </a:cubicBezTo>
                  <a:cubicBezTo>
                    <a:pt x="904" y="6302"/>
                    <a:pt x="859" y="6285"/>
                    <a:pt x="810" y="6260"/>
                  </a:cubicBezTo>
                  <a:cubicBezTo>
                    <a:pt x="631" y="6173"/>
                    <a:pt x="708" y="5872"/>
                    <a:pt x="782" y="5578"/>
                  </a:cubicBezTo>
                  <a:cubicBezTo>
                    <a:pt x="806" y="5494"/>
                    <a:pt x="824" y="5410"/>
                    <a:pt x="838" y="5322"/>
                  </a:cubicBezTo>
                  <a:cubicBezTo>
                    <a:pt x="848" y="5224"/>
                    <a:pt x="908" y="5077"/>
                    <a:pt x="978" y="4906"/>
                  </a:cubicBezTo>
                  <a:cubicBezTo>
                    <a:pt x="1072" y="4671"/>
                    <a:pt x="1202" y="4349"/>
                    <a:pt x="1146" y="4244"/>
                  </a:cubicBezTo>
                  <a:cubicBezTo>
                    <a:pt x="1107" y="4177"/>
                    <a:pt x="1114" y="4097"/>
                    <a:pt x="1160" y="4037"/>
                  </a:cubicBezTo>
                  <a:cubicBezTo>
                    <a:pt x="1222" y="3951"/>
                    <a:pt x="1355" y="3895"/>
                    <a:pt x="1477" y="3895"/>
                  </a:cubicBezTo>
                  <a:cubicBezTo>
                    <a:pt x="1499" y="3895"/>
                    <a:pt x="1521" y="3897"/>
                    <a:pt x="1541" y="3901"/>
                  </a:cubicBezTo>
                  <a:cubicBezTo>
                    <a:pt x="1629" y="3911"/>
                    <a:pt x="1702" y="3974"/>
                    <a:pt x="1727" y="4058"/>
                  </a:cubicBezTo>
                  <a:lnTo>
                    <a:pt x="1730" y="4072"/>
                  </a:lnTo>
                  <a:cubicBezTo>
                    <a:pt x="1785" y="4276"/>
                    <a:pt x="1804" y="4344"/>
                    <a:pt x="2007" y="4344"/>
                  </a:cubicBezTo>
                  <a:cubicBezTo>
                    <a:pt x="2028" y="4344"/>
                    <a:pt x="2049" y="4343"/>
                    <a:pt x="2073" y="4342"/>
                  </a:cubicBezTo>
                  <a:cubicBezTo>
                    <a:pt x="2084" y="4342"/>
                    <a:pt x="2094" y="4341"/>
                    <a:pt x="2105" y="4341"/>
                  </a:cubicBezTo>
                  <a:cubicBezTo>
                    <a:pt x="2297" y="4341"/>
                    <a:pt x="2389" y="4434"/>
                    <a:pt x="2469" y="4514"/>
                  </a:cubicBezTo>
                  <a:cubicBezTo>
                    <a:pt x="2518" y="4570"/>
                    <a:pt x="2581" y="4615"/>
                    <a:pt x="2655" y="4643"/>
                  </a:cubicBezTo>
                  <a:cubicBezTo>
                    <a:pt x="2655" y="4636"/>
                    <a:pt x="2655" y="4629"/>
                    <a:pt x="2655" y="4619"/>
                  </a:cubicBezTo>
                  <a:lnTo>
                    <a:pt x="2655" y="4615"/>
                  </a:lnTo>
                  <a:cubicBezTo>
                    <a:pt x="2651" y="4608"/>
                    <a:pt x="2651" y="4601"/>
                    <a:pt x="2648" y="4594"/>
                  </a:cubicBezTo>
                  <a:cubicBezTo>
                    <a:pt x="2648" y="4587"/>
                    <a:pt x="2644" y="4577"/>
                    <a:pt x="2641" y="4570"/>
                  </a:cubicBezTo>
                  <a:lnTo>
                    <a:pt x="2637" y="4566"/>
                  </a:lnTo>
                  <a:lnTo>
                    <a:pt x="2627" y="4542"/>
                  </a:lnTo>
                  <a:cubicBezTo>
                    <a:pt x="2585" y="4465"/>
                    <a:pt x="2564" y="4381"/>
                    <a:pt x="2564" y="4297"/>
                  </a:cubicBezTo>
                  <a:cubicBezTo>
                    <a:pt x="2564" y="4237"/>
                    <a:pt x="2543" y="4184"/>
                    <a:pt x="2508" y="4139"/>
                  </a:cubicBezTo>
                  <a:cubicBezTo>
                    <a:pt x="2445" y="4037"/>
                    <a:pt x="2410" y="3946"/>
                    <a:pt x="2557" y="3764"/>
                  </a:cubicBezTo>
                  <a:cubicBezTo>
                    <a:pt x="2732" y="3550"/>
                    <a:pt x="3017" y="3353"/>
                    <a:pt x="3253" y="3353"/>
                  </a:cubicBezTo>
                  <a:cubicBezTo>
                    <a:pt x="3295" y="3353"/>
                    <a:pt x="3335" y="3359"/>
                    <a:pt x="3372" y="3372"/>
                  </a:cubicBezTo>
                  <a:cubicBezTo>
                    <a:pt x="3401" y="3381"/>
                    <a:pt x="3435" y="3384"/>
                    <a:pt x="3473" y="3384"/>
                  </a:cubicBezTo>
                  <a:cubicBezTo>
                    <a:pt x="3542" y="3384"/>
                    <a:pt x="3622" y="3373"/>
                    <a:pt x="3701" y="3362"/>
                  </a:cubicBezTo>
                  <a:cubicBezTo>
                    <a:pt x="3784" y="3349"/>
                    <a:pt x="3864" y="3338"/>
                    <a:pt x="3936" y="3338"/>
                  </a:cubicBezTo>
                  <a:cubicBezTo>
                    <a:pt x="4025" y="3338"/>
                    <a:pt x="4101" y="3356"/>
                    <a:pt x="4149" y="3414"/>
                  </a:cubicBezTo>
                  <a:lnTo>
                    <a:pt x="4156" y="3421"/>
                  </a:lnTo>
                  <a:lnTo>
                    <a:pt x="4171" y="3418"/>
                  </a:lnTo>
                  <a:cubicBezTo>
                    <a:pt x="4174" y="3407"/>
                    <a:pt x="4181" y="3397"/>
                    <a:pt x="4188" y="3386"/>
                  </a:cubicBezTo>
                  <a:cubicBezTo>
                    <a:pt x="4192" y="3376"/>
                    <a:pt x="4195" y="3365"/>
                    <a:pt x="4199" y="3355"/>
                  </a:cubicBezTo>
                  <a:lnTo>
                    <a:pt x="4199" y="3348"/>
                  </a:lnTo>
                  <a:cubicBezTo>
                    <a:pt x="4202" y="3341"/>
                    <a:pt x="4202" y="3330"/>
                    <a:pt x="4206" y="3320"/>
                  </a:cubicBezTo>
                  <a:lnTo>
                    <a:pt x="4206" y="3313"/>
                  </a:lnTo>
                  <a:cubicBezTo>
                    <a:pt x="4206" y="3302"/>
                    <a:pt x="4209" y="3292"/>
                    <a:pt x="4209" y="3281"/>
                  </a:cubicBezTo>
                  <a:lnTo>
                    <a:pt x="4209" y="3278"/>
                  </a:lnTo>
                  <a:lnTo>
                    <a:pt x="4209" y="3246"/>
                  </a:lnTo>
                  <a:lnTo>
                    <a:pt x="4209" y="3243"/>
                  </a:lnTo>
                  <a:cubicBezTo>
                    <a:pt x="4209" y="3232"/>
                    <a:pt x="4209" y="3222"/>
                    <a:pt x="4206" y="3211"/>
                  </a:cubicBezTo>
                  <a:lnTo>
                    <a:pt x="4206" y="3204"/>
                  </a:lnTo>
                  <a:cubicBezTo>
                    <a:pt x="4206" y="3194"/>
                    <a:pt x="4202" y="3180"/>
                    <a:pt x="4202" y="3169"/>
                  </a:cubicBezTo>
                  <a:lnTo>
                    <a:pt x="4202" y="3162"/>
                  </a:lnTo>
                  <a:lnTo>
                    <a:pt x="4199" y="3127"/>
                  </a:lnTo>
                  <a:cubicBezTo>
                    <a:pt x="4185" y="3047"/>
                    <a:pt x="4178" y="2966"/>
                    <a:pt x="4185" y="2889"/>
                  </a:cubicBezTo>
                  <a:cubicBezTo>
                    <a:pt x="4206" y="2634"/>
                    <a:pt x="3985" y="2410"/>
                    <a:pt x="3855" y="2375"/>
                  </a:cubicBezTo>
                  <a:cubicBezTo>
                    <a:pt x="3719" y="2333"/>
                    <a:pt x="3754" y="2154"/>
                    <a:pt x="3785" y="1993"/>
                  </a:cubicBezTo>
                  <a:lnTo>
                    <a:pt x="3789" y="1975"/>
                  </a:lnTo>
                  <a:cubicBezTo>
                    <a:pt x="3803" y="1912"/>
                    <a:pt x="3810" y="1849"/>
                    <a:pt x="3817" y="1786"/>
                  </a:cubicBezTo>
                  <a:cubicBezTo>
                    <a:pt x="3817" y="1751"/>
                    <a:pt x="3810" y="1723"/>
                    <a:pt x="3796" y="1713"/>
                  </a:cubicBezTo>
                  <a:cubicBezTo>
                    <a:pt x="3645" y="1629"/>
                    <a:pt x="3540" y="1496"/>
                    <a:pt x="3435" y="1370"/>
                  </a:cubicBezTo>
                  <a:lnTo>
                    <a:pt x="3379" y="1300"/>
                  </a:lnTo>
                  <a:cubicBezTo>
                    <a:pt x="3346" y="1261"/>
                    <a:pt x="3273" y="1238"/>
                    <a:pt x="3189" y="1238"/>
                  </a:cubicBezTo>
                  <a:cubicBezTo>
                    <a:pt x="3165" y="1238"/>
                    <a:pt x="3141" y="1240"/>
                    <a:pt x="3117" y="1244"/>
                  </a:cubicBezTo>
                  <a:cubicBezTo>
                    <a:pt x="3033" y="1258"/>
                    <a:pt x="2987" y="1289"/>
                    <a:pt x="2977" y="1307"/>
                  </a:cubicBezTo>
                  <a:cubicBezTo>
                    <a:pt x="2938" y="1408"/>
                    <a:pt x="2816" y="1468"/>
                    <a:pt x="2714" y="1482"/>
                  </a:cubicBezTo>
                  <a:cubicBezTo>
                    <a:pt x="2699" y="1485"/>
                    <a:pt x="2685" y="1487"/>
                    <a:pt x="2670" y="1487"/>
                  </a:cubicBezTo>
                  <a:cubicBezTo>
                    <a:pt x="2611" y="1487"/>
                    <a:pt x="2554" y="1460"/>
                    <a:pt x="2515" y="1415"/>
                  </a:cubicBezTo>
                  <a:cubicBezTo>
                    <a:pt x="2494" y="1387"/>
                    <a:pt x="2466" y="1370"/>
                    <a:pt x="2434" y="1366"/>
                  </a:cubicBezTo>
                  <a:cubicBezTo>
                    <a:pt x="2427" y="1365"/>
                    <a:pt x="2419" y="1365"/>
                    <a:pt x="2410" y="1365"/>
                  </a:cubicBezTo>
                  <a:cubicBezTo>
                    <a:pt x="2364" y="1365"/>
                    <a:pt x="2298" y="1383"/>
                    <a:pt x="2207" y="1450"/>
                  </a:cubicBezTo>
                  <a:cubicBezTo>
                    <a:pt x="2179" y="1475"/>
                    <a:pt x="2144" y="1499"/>
                    <a:pt x="2112" y="1527"/>
                  </a:cubicBezTo>
                  <a:cubicBezTo>
                    <a:pt x="1982" y="1630"/>
                    <a:pt x="1859" y="1731"/>
                    <a:pt x="1756" y="1731"/>
                  </a:cubicBezTo>
                  <a:cubicBezTo>
                    <a:pt x="1740" y="1731"/>
                    <a:pt x="1724" y="1729"/>
                    <a:pt x="1709" y="1723"/>
                  </a:cubicBezTo>
                  <a:cubicBezTo>
                    <a:pt x="1657" y="1702"/>
                    <a:pt x="1622" y="1657"/>
                    <a:pt x="1615" y="1601"/>
                  </a:cubicBezTo>
                  <a:cubicBezTo>
                    <a:pt x="1590" y="1506"/>
                    <a:pt x="1615" y="1405"/>
                    <a:pt x="1685" y="1338"/>
                  </a:cubicBezTo>
                  <a:cubicBezTo>
                    <a:pt x="1730" y="1293"/>
                    <a:pt x="1755" y="1230"/>
                    <a:pt x="1755" y="1167"/>
                  </a:cubicBezTo>
                  <a:cubicBezTo>
                    <a:pt x="1755" y="1079"/>
                    <a:pt x="1769" y="992"/>
                    <a:pt x="1793" y="908"/>
                  </a:cubicBezTo>
                  <a:cubicBezTo>
                    <a:pt x="1818" y="806"/>
                    <a:pt x="1839" y="722"/>
                    <a:pt x="1804" y="603"/>
                  </a:cubicBezTo>
                  <a:cubicBezTo>
                    <a:pt x="1790" y="559"/>
                    <a:pt x="1778" y="544"/>
                    <a:pt x="1744" y="544"/>
                  </a:cubicBezTo>
                  <a:cubicBezTo>
                    <a:pt x="1726" y="544"/>
                    <a:pt x="1703" y="548"/>
                    <a:pt x="1671" y="554"/>
                  </a:cubicBezTo>
                  <a:cubicBezTo>
                    <a:pt x="1645" y="559"/>
                    <a:pt x="1613" y="566"/>
                    <a:pt x="1580" y="566"/>
                  </a:cubicBezTo>
                  <a:cubicBezTo>
                    <a:pt x="1522" y="566"/>
                    <a:pt x="1463" y="546"/>
                    <a:pt x="1429" y="467"/>
                  </a:cubicBezTo>
                  <a:cubicBezTo>
                    <a:pt x="1394" y="372"/>
                    <a:pt x="1384" y="271"/>
                    <a:pt x="1394" y="169"/>
                  </a:cubicBezTo>
                  <a:cubicBezTo>
                    <a:pt x="1398" y="134"/>
                    <a:pt x="1398" y="96"/>
                    <a:pt x="1391" y="57"/>
                  </a:cubicBezTo>
                  <a:lnTo>
                    <a:pt x="1387" y="57"/>
                  </a:lnTo>
                  <a:lnTo>
                    <a:pt x="1384" y="50"/>
                  </a:lnTo>
                  <a:lnTo>
                    <a:pt x="1380" y="46"/>
                  </a:lnTo>
                  <a:lnTo>
                    <a:pt x="1373" y="39"/>
                  </a:lnTo>
                  <a:lnTo>
                    <a:pt x="1359" y="25"/>
                  </a:lnTo>
                  <a:lnTo>
                    <a:pt x="1356" y="22"/>
                  </a:lnTo>
                  <a:lnTo>
                    <a:pt x="1345" y="15"/>
                  </a:lnTo>
                  <a:lnTo>
                    <a:pt x="1335" y="4"/>
                  </a:lnTo>
                  <a:lnTo>
                    <a:pt x="13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7" name="Google Shape;5537;p57"/>
            <p:cNvSpPr/>
            <p:nvPr/>
          </p:nvSpPr>
          <p:spPr>
            <a:xfrm>
              <a:off x="2774359" y="1962182"/>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8" name="Google Shape;5538;p57"/>
            <p:cNvSpPr/>
            <p:nvPr/>
          </p:nvSpPr>
          <p:spPr>
            <a:xfrm>
              <a:off x="2774115" y="1962657"/>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39" name="Google Shape;5539;p57"/>
            <p:cNvSpPr/>
            <p:nvPr/>
          </p:nvSpPr>
          <p:spPr>
            <a:xfrm>
              <a:off x="2774590" y="1961761"/>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0" name="Google Shape;5540;p57"/>
            <p:cNvSpPr/>
            <p:nvPr/>
          </p:nvSpPr>
          <p:spPr>
            <a:xfrm>
              <a:off x="2775595" y="1959521"/>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1" name="Google Shape;5541;p57"/>
            <p:cNvSpPr/>
            <p:nvPr/>
          </p:nvSpPr>
          <p:spPr>
            <a:xfrm>
              <a:off x="2775310" y="1960145"/>
              <a:ext cx="149" cy="394"/>
            </a:xfrm>
            <a:custGeom>
              <a:rect b="b" l="l" r="r" t="t"/>
              <a:pathLst>
                <a:path extrusionOk="0" h="29" w="11">
                  <a:moveTo>
                    <a:pt x="0" y="2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2" name="Google Shape;5542;p57"/>
            <p:cNvSpPr/>
            <p:nvPr/>
          </p:nvSpPr>
          <p:spPr>
            <a:xfrm>
              <a:off x="2775065" y="1960756"/>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3" name="Google Shape;5543;p57"/>
            <p:cNvSpPr/>
            <p:nvPr/>
          </p:nvSpPr>
          <p:spPr>
            <a:xfrm>
              <a:off x="2774835" y="1961286"/>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4" name="Google Shape;5544;p57"/>
            <p:cNvSpPr/>
            <p:nvPr/>
          </p:nvSpPr>
          <p:spPr>
            <a:xfrm>
              <a:off x="2773884" y="1963091"/>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5" name="Google Shape;5545;p57"/>
            <p:cNvSpPr/>
            <p:nvPr/>
          </p:nvSpPr>
          <p:spPr>
            <a:xfrm>
              <a:off x="2772268" y="1965087"/>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6" name="Google Shape;5546;p57"/>
            <p:cNvSpPr/>
            <p:nvPr/>
          </p:nvSpPr>
          <p:spPr>
            <a:xfrm>
              <a:off x="2772839" y="1964517"/>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7" name="Google Shape;5547;p57"/>
            <p:cNvSpPr/>
            <p:nvPr/>
          </p:nvSpPr>
          <p:spPr>
            <a:xfrm>
              <a:off x="2771983" y="1965318"/>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8" name="Google Shape;5548;p57"/>
            <p:cNvSpPr/>
            <p:nvPr/>
          </p:nvSpPr>
          <p:spPr>
            <a:xfrm>
              <a:off x="2773599" y="1963512"/>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49" name="Google Shape;5549;p57"/>
            <p:cNvSpPr/>
            <p:nvPr/>
          </p:nvSpPr>
          <p:spPr>
            <a:xfrm>
              <a:off x="2773070" y="1964178"/>
              <a:ext cx="163" cy="204"/>
            </a:xfrm>
            <a:custGeom>
              <a:rect b="b" l="l" r="r" t="t"/>
              <a:pathLst>
                <a:path extrusionOk="0" h="15" w="12">
                  <a:moveTo>
                    <a:pt x="1"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0" name="Google Shape;5550;p57"/>
            <p:cNvSpPr/>
            <p:nvPr/>
          </p:nvSpPr>
          <p:spPr>
            <a:xfrm>
              <a:off x="2773355" y="1963852"/>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1" name="Google Shape;5551;p57"/>
            <p:cNvSpPr/>
            <p:nvPr/>
          </p:nvSpPr>
          <p:spPr>
            <a:xfrm>
              <a:off x="2776776" y="1956384"/>
              <a:ext cx="68" cy="299"/>
            </a:xfrm>
            <a:custGeom>
              <a:rect b="b" l="l" r="r" t="t"/>
              <a:pathLst>
                <a:path extrusionOk="0" h="22" w="5">
                  <a:moveTo>
                    <a:pt x="1" y="22"/>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2" name="Google Shape;5552;p57"/>
            <p:cNvSpPr/>
            <p:nvPr/>
          </p:nvSpPr>
          <p:spPr>
            <a:xfrm>
              <a:off x="2777496" y="1954062"/>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3" name="Google Shape;5553;p57"/>
            <p:cNvSpPr/>
            <p:nvPr/>
          </p:nvSpPr>
          <p:spPr>
            <a:xfrm>
              <a:off x="2777632" y="1953628"/>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4" name="Google Shape;5554;p57"/>
            <p:cNvSpPr/>
            <p:nvPr/>
          </p:nvSpPr>
          <p:spPr>
            <a:xfrm>
              <a:off x="2776926" y="1955909"/>
              <a:ext cx="109" cy="258"/>
            </a:xfrm>
            <a:custGeom>
              <a:rect b="b" l="l" r="r" t="t"/>
              <a:pathLst>
                <a:path extrusionOk="0" h="19" w="8">
                  <a:moveTo>
                    <a:pt x="0" y="18"/>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5" name="Google Shape;5555;p57"/>
            <p:cNvSpPr/>
            <p:nvPr/>
          </p:nvSpPr>
          <p:spPr>
            <a:xfrm>
              <a:off x="2777251" y="1954959"/>
              <a:ext cx="68" cy="204"/>
            </a:xfrm>
            <a:custGeom>
              <a:rect b="b" l="l" r="r" t="t"/>
              <a:pathLst>
                <a:path extrusionOk="0" h="15" w="5">
                  <a:moveTo>
                    <a:pt x="1"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6" name="Google Shape;5556;p57"/>
            <p:cNvSpPr/>
            <p:nvPr/>
          </p:nvSpPr>
          <p:spPr>
            <a:xfrm>
              <a:off x="2777781" y="1953248"/>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7" name="Google Shape;5557;p57"/>
            <p:cNvSpPr/>
            <p:nvPr/>
          </p:nvSpPr>
          <p:spPr>
            <a:xfrm>
              <a:off x="2777061" y="1955434"/>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8" name="Google Shape;5558;p57"/>
            <p:cNvSpPr/>
            <p:nvPr/>
          </p:nvSpPr>
          <p:spPr>
            <a:xfrm>
              <a:off x="2776586" y="1956914"/>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59" name="Google Shape;5559;p57"/>
            <p:cNvSpPr/>
            <p:nvPr/>
          </p:nvSpPr>
          <p:spPr>
            <a:xfrm>
              <a:off x="2776206" y="1957959"/>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0" name="Google Shape;5560;p57"/>
            <p:cNvSpPr/>
            <p:nvPr/>
          </p:nvSpPr>
          <p:spPr>
            <a:xfrm>
              <a:off x="2776016" y="1958475"/>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1" name="Google Shape;5561;p57"/>
            <p:cNvSpPr/>
            <p:nvPr/>
          </p:nvSpPr>
          <p:spPr>
            <a:xfrm>
              <a:off x="2776396" y="1957430"/>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2" name="Google Shape;5562;p57"/>
            <p:cNvSpPr/>
            <p:nvPr/>
          </p:nvSpPr>
          <p:spPr>
            <a:xfrm>
              <a:off x="2777401" y="1954483"/>
              <a:ext cx="54" cy="258"/>
            </a:xfrm>
            <a:custGeom>
              <a:rect b="b" l="l" r="r" t="t"/>
              <a:pathLst>
                <a:path extrusionOk="0" h="19" w="4">
                  <a:moveTo>
                    <a:pt x="0" y="1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3" name="Google Shape;5563;p57"/>
            <p:cNvSpPr/>
            <p:nvPr/>
          </p:nvSpPr>
          <p:spPr>
            <a:xfrm>
              <a:off x="2772554" y="1964802"/>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4" name="Google Shape;5564;p57"/>
            <p:cNvSpPr/>
            <p:nvPr/>
          </p:nvSpPr>
          <p:spPr>
            <a:xfrm>
              <a:off x="2775826" y="1959005"/>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5" name="Google Shape;5565;p57"/>
            <p:cNvSpPr/>
            <p:nvPr/>
          </p:nvSpPr>
          <p:spPr>
            <a:xfrm>
              <a:off x="2771698" y="196550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6" name="Google Shape;5566;p57"/>
            <p:cNvSpPr/>
            <p:nvPr/>
          </p:nvSpPr>
          <p:spPr>
            <a:xfrm>
              <a:off x="2800401" y="1951917"/>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7" name="Google Shape;5567;p57"/>
            <p:cNvSpPr/>
            <p:nvPr/>
          </p:nvSpPr>
          <p:spPr>
            <a:xfrm>
              <a:off x="2800591" y="195258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8" name="Google Shape;5568;p57"/>
            <p:cNvSpPr/>
            <p:nvPr/>
          </p:nvSpPr>
          <p:spPr>
            <a:xfrm>
              <a:off x="2800591" y="195301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69" name="Google Shape;5569;p57"/>
            <p:cNvSpPr/>
            <p:nvPr/>
          </p:nvSpPr>
          <p:spPr>
            <a:xfrm>
              <a:off x="2820930" y="1936276"/>
              <a:ext cx="109" cy="109"/>
            </a:xfrm>
            <a:custGeom>
              <a:rect b="b" l="l" r="r" t="t"/>
              <a:pathLst>
                <a:path extrusionOk="0" h="8" w="8">
                  <a:moveTo>
                    <a:pt x="1" y="1"/>
                  </a:moveTo>
                  <a:lnTo>
                    <a:pt x="8" y="8"/>
                  </a:ln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0" name="Google Shape;5570;p57"/>
            <p:cNvSpPr/>
            <p:nvPr/>
          </p:nvSpPr>
          <p:spPr>
            <a:xfrm>
              <a:off x="2800550" y="195229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1" name="Google Shape;5571;p57"/>
            <p:cNvSpPr/>
            <p:nvPr/>
          </p:nvSpPr>
          <p:spPr>
            <a:xfrm>
              <a:off x="2783293" y="189064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2" name="Google Shape;5572;p57"/>
            <p:cNvSpPr/>
            <p:nvPr/>
          </p:nvSpPr>
          <p:spPr>
            <a:xfrm>
              <a:off x="2821609" y="1933425"/>
              <a:ext cx="0" cy="109"/>
            </a:xfrm>
            <a:custGeom>
              <a:rect b="b" l="l" r="r" t="t"/>
              <a:pathLst>
                <a:path extrusionOk="0" h="8" w="0">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3" name="Google Shape;5573;p57"/>
            <p:cNvSpPr/>
            <p:nvPr/>
          </p:nvSpPr>
          <p:spPr>
            <a:xfrm>
              <a:off x="2821555" y="1932854"/>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4" name="Google Shape;5574;p57"/>
            <p:cNvSpPr/>
            <p:nvPr/>
          </p:nvSpPr>
          <p:spPr>
            <a:xfrm>
              <a:off x="2787380" y="1905767"/>
              <a:ext cx="964" cy="2390"/>
            </a:xfrm>
            <a:custGeom>
              <a:rect b="b" l="l" r="r" t="t"/>
              <a:pathLst>
                <a:path extrusionOk="0" h="176" w="71">
                  <a:moveTo>
                    <a:pt x="0" y="175"/>
                  </a:moveTo>
                  <a:cubicBezTo>
                    <a:pt x="46" y="130"/>
                    <a:pt x="70" y="67"/>
                    <a:pt x="70" y="0"/>
                  </a:cubicBezTo>
                  <a:cubicBezTo>
                    <a:pt x="70" y="67"/>
                    <a:pt x="46" y="130"/>
                    <a:pt x="0" y="17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5" name="Google Shape;5575;p57"/>
            <p:cNvSpPr/>
            <p:nvPr/>
          </p:nvSpPr>
          <p:spPr>
            <a:xfrm>
              <a:off x="2782913" y="1890262"/>
              <a:ext cx="204" cy="163"/>
            </a:xfrm>
            <a:custGeom>
              <a:rect b="b" l="l" r="r" t="t"/>
              <a:pathLst>
                <a:path extrusionOk="0" h="12" w="15">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6" name="Google Shape;5576;p57"/>
            <p:cNvSpPr/>
            <p:nvPr/>
          </p:nvSpPr>
          <p:spPr>
            <a:xfrm>
              <a:off x="2783198" y="1890547"/>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7" name="Google Shape;5577;p57"/>
            <p:cNvSpPr/>
            <p:nvPr/>
          </p:nvSpPr>
          <p:spPr>
            <a:xfrm>
              <a:off x="2815988" y="1913221"/>
              <a:ext cx="299" cy="1018"/>
            </a:xfrm>
            <a:custGeom>
              <a:rect b="b" l="l" r="r" t="t"/>
              <a:pathLst>
                <a:path extrusionOk="0" h="75" w="22">
                  <a:moveTo>
                    <a:pt x="1" y="1"/>
                  </a:moveTo>
                  <a:cubicBezTo>
                    <a:pt x="18" y="8"/>
                    <a:pt x="22" y="36"/>
                    <a:pt x="22" y="74"/>
                  </a:cubicBezTo>
                  <a:cubicBezTo>
                    <a:pt x="22" y="36"/>
                    <a:pt x="1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8" name="Google Shape;5578;p57"/>
            <p:cNvSpPr/>
            <p:nvPr/>
          </p:nvSpPr>
          <p:spPr>
            <a:xfrm>
              <a:off x="2821650" y="1933995"/>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79" name="Google Shape;5579;p57"/>
            <p:cNvSpPr/>
            <p:nvPr/>
          </p:nvSpPr>
          <p:spPr>
            <a:xfrm>
              <a:off x="2782574" y="188993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0" name="Google Shape;5580;p57"/>
            <p:cNvSpPr/>
            <p:nvPr/>
          </p:nvSpPr>
          <p:spPr>
            <a:xfrm>
              <a:off x="2782723" y="1890072"/>
              <a:ext cx="149" cy="109"/>
            </a:xfrm>
            <a:custGeom>
              <a:rect b="b" l="l" r="r" t="t"/>
              <a:pathLst>
                <a:path extrusionOk="0" h="8" w="11">
                  <a:moveTo>
                    <a:pt x="1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1" name="Google Shape;5581;p57"/>
            <p:cNvSpPr/>
            <p:nvPr/>
          </p:nvSpPr>
          <p:spPr>
            <a:xfrm>
              <a:off x="2783103" y="1890411"/>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2" name="Google Shape;5582;p57"/>
            <p:cNvSpPr/>
            <p:nvPr/>
          </p:nvSpPr>
          <p:spPr>
            <a:xfrm>
              <a:off x="2783334" y="1890696"/>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3" name="Google Shape;5583;p57"/>
            <p:cNvSpPr/>
            <p:nvPr/>
          </p:nvSpPr>
          <p:spPr>
            <a:xfrm>
              <a:off x="2821324" y="1935950"/>
              <a:ext cx="0" cy="14"/>
            </a:xfrm>
            <a:custGeom>
              <a:rect b="b" l="l" r="r" t="t"/>
              <a:pathLst>
                <a:path extrusionOk="0" h="1" w="0">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4" name="Google Shape;5584;p57"/>
            <p:cNvSpPr/>
            <p:nvPr/>
          </p:nvSpPr>
          <p:spPr>
            <a:xfrm>
              <a:off x="2821609" y="1934945"/>
              <a:ext cx="0" cy="68"/>
            </a:xfrm>
            <a:custGeom>
              <a:rect b="b" l="l" r="r" t="t"/>
              <a:pathLst>
                <a:path extrusionOk="0" h="5" w="0">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5" name="Google Shape;5585;p57"/>
            <p:cNvSpPr/>
            <p:nvPr/>
          </p:nvSpPr>
          <p:spPr>
            <a:xfrm>
              <a:off x="2821650" y="1934429"/>
              <a:ext cx="14" cy="109"/>
            </a:xfrm>
            <a:custGeom>
              <a:rect b="b" l="l" r="r" t="t"/>
              <a:pathLst>
                <a:path extrusionOk="0" h="8" w="1">
                  <a:moveTo>
                    <a:pt x="1" y="7"/>
                  </a:moveTo>
                  <a:lnTo>
                    <a:pt x="1" y="4"/>
                  </a:lnTo>
                  <a:cubicBezTo>
                    <a:pt x="1" y="0"/>
                    <a:pt x="1" y="7"/>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6" name="Google Shape;5586;p57"/>
            <p:cNvSpPr/>
            <p:nvPr/>
          </p:nvSpPr>
          <p:spPr>
            <a:xfrm>
              <a:off x="2821039" y="1936330"/>
              <a:ext cx="0" cy="54"/>
            </a:xfrm>
            <a:custGeom>
              <a:rect b="b" l="l" r="r" t="t"/>
              <a:pathLst>
                <a:path extrusionOk="0" h="4" w="0">
                  <a:moveTo>
                    <a:pt x="0" y="4"/>
                  </a:moveTo>
                  <a:lnTo>
                    <a:pt x="0"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7" name="Google Shape;5587;p57"/>
            <p:cNvSpPr/>
            <p:nvPr/>
          </p:nvSpPr>
          <p:spPr>
            <a:xfrm>
              <a:off x="2821460" y="1935421"/>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8" name="Google Shape;5588;p57"/>
            <p:cNvSpPr/>
            <p:nvPr/>
          </p:nvSpPr>
          <p:spPr>
            <a:xfrm>
              <a:off x="2154289" y="1586085"/>
              <a:ext cx="69123" cy="54935"/>
            </a:xfrm>
            <a:custGeom>
              <a:rect b="b" l="l" r="r" t="t"/>
              <a:pathLst>
                <a:path extrusionOk="0" h="4046" w="5091">
                  <a:moveTo>
                    <a:pt x="2111" y="1"/>
                  </a:moveTo>
                  <a:cubicBezTo>
                    <a:pt x="1912" y="1"/>
                    <a:pt x="1254" y="150"/>
                    <a:pt x="1054" y="352"/>
                  </a:cubicBezTo>
                  <a:cubicBezTo>
                    <a:pt x="897" y="510"/>
                    <a:pt x="645" y="541"/>
                    <a:pt x="442" y="569"/>
                  </a:cubicBezTo>
                  <a:cubicBezTo>
                    <a:pt x="361" y="580"/>
                    <a:pt x="249" y="594"/>
                    <a:pt x="221" y="611"/>
                  </a:cubicBezTo>
                  <a:cubicBezTo>
                    <a:pt x="214" y="681"/>
                    <a:pt x="172" y="741"/>
                    <a:pt x="113" y="772"/>
                  </a:cubicBezTo>
                  <a:cubicBezTo>
                    <a:pt x="102" y="779"/>
                    <a:pt x="88" y="786"/>
                    <a:pt x="74" y="790"/>
                  </a:cubicBezTo>
                  <a:lnTo>
                    <a:pt x="78" y="804"/>
                  </a:lnTo>
                  <a:lnTo>
                    <a:pt x="81" y="814"/>
                  </a:lnTo>
                  <a:cubicBezTo>
                    <a:pt x="81" y="821"/>
                    <a:pt x="85" y="828"/>
                    <a:pt x="85" y="835"/>
                  </a:cubicBezTo>
                  <a:lnTo>
                    <a:pt x="88" y="849"/>
                  </a:lnTo>
                  <a:cubicBezTo>
                    <a:pt x="88" y="860"/>
                    <a:pt x="92" y="867"/>
                    <a:pt x="92" y="877"/>
                  </a:cubicBezTo>
                  <a:lnTo>
                    <a:pt x="95" y="895"/>
                  </a:lnTo>
                  <a:cubicBezTo>
                    <a:pt x="95" y="902"/>
                    <a:pt x="95" y="909"/>
                    <a:pt x="99" y="916"/>
                  </a:cubicBezTo>
                  <a:cubicBezTo>
                    <a:pt x="99" y="926"/>
                    <a:pt x="99" y="930"/>
                    <a:pt x="99" y="933"/>
                  </a:cubicBezTo>
                  <a:cubicBezTo>
                    <a:pt x="99" y="940"/>
                    <a:pt x="99" y="951"/>
                    <a:pt x="102" y="958"/>
                  </a:cubicBezTo>
                  <a:cubicBezTo>
                    <a:pt x="102" y="965"/>
                    <a:pt x="102" y="972"/>
                    <a:pt x="102" y="979"/>
                  </a:cubicBezTo>
                  <a:lnTo>
                    <a:pt x="102" y="1000"/>
                  </a:lnTo>
                  <a:lnTo>
                    <a:pt x="102" y="1021"/>
                  </a:lnTo>
                  <a:lnTo>
                    <a:pt x="102" y="1045"/>
                  </a:lnTo>
                  <a:lnTo>
                    <a:pt x="102" y="1066"/>
                  </a:lnTo>
                  <a:lnTo>
                    <a:pt x="102" y="1091"/>
                  </a:lnTo>
                  <a:lnTo>
                    <a:pt x="102" y="1112"/>
                  </a:lnTo>
                  <a:lnTo>
                    <a:pt x="102" y="1136"/>
                  </a:lnTo>
                  <a:lnTo>
                    <a:pt x="102" y="1157"/>
                  </a:lnTo>
                  <a:lnTo>
                    <a:pt x="102" y="1182"/>
                  </a:lnTo>
                  <a:lnTo>
                    <a:pt x="102" y="1203"/>
                  </a:lnTo>
                  <a:cubicBezTo>
                    <a:pt x="102" y="1206"/>
                    <a:pt x="102" y="1217"/>
                    <a:pt x="99" y="1224"/>
                  </a:cubicBezTo>
                  <a:cubicBezTo>
                    <a:pt x="95" y="1234"/>
                    <a:pt x="99" y="1238"/>
                    <a:pt x="95" y="1245"/>
                  </a:cubicBezTo>
                  <a:cubicBezTo>
                    <a:pt x="92" y="1252"/>
                    <a:pt x="92" y="1259"/>
                    <a:pt x="88" y="1269"/>
                  </a:cubicBezTo>
                  <a:cubicBezTo>
                    <a:pt x="88" y="1276"/>
                    <a:pt x="88" y="1280"/>
                    <a:pt x="85" y="1287"/>
                  </a:cubicBezTo>
                  <a:cubicBezTo>
                    <a:pt x="85" y="1294"/>
                    <a:pt x="81" y="1301"/>
                    <a:pt x="78" y="1308"/>
                  </a:cubicBezTo>
                  <a:cubicBezTo>
                    <a:pt x="78" y="1318"/>
                    <a:pt x="78" y="1318"/>
                    <a:pt x="74" y="1325"/>
                  </a:cubicBezTo>
                  <a:cubicBezTo>
                    <a:pt x="74" y="1329"/>
                    <a:pt x="67" y="1339"/>
                    <a:pt x="64" y="1350"/>
                  </a:cubicBezTo>
                  <a:cubicBezTo>
                    <a:pt x="64" y="1357"/>
                    <a:pt x="64" y="1357"/>
                    <a:pt x="60" y="1360"/>
                  </a:cubicBezTo>
                  <a:cubicBezTo>
                    <a:pt x="57" y="1371"/>
                    <a:pt x="50" y="1381"/>
                    <a:pt x="43" y="1392"/>
                  </a:cubicBezTo>
                  <a:cubicBezTo>
                    <a:pt x="1" y="1458"/>
                    <a:pt x="4" y="1479"/>
                    <a:pt x="4" y="1479"/>
                  </a:cubicBezTo>
                  <a:cubicBezTo>
                    <a:pt x="8" y="1479"/>
                    <a:pt x="18" y="1497"/>
                    <a:pt x="57" y="1518"/>
                  </a:cubicBezTo>
                  <a:cubicBezTo>
                    <a:pt x="172" y="1584"/>
                    <a:pt x="211" y="1735"/>
                    <a:pt x="211" y="1844"/>
                  </a:cubicBezTo>
                  <a:cubicBezTo>
                    <a:pt x="211" y="1865"/>
                    <a:pt x="218" y="1886"/>
                    <a:pt x="228" y="1903"/>
                  </a:cubicBezTo>
                  <a:cubicBezTo>
                    <a:pt x="263" y="1973"/>
                    <a:pt x="284" y="2050"/>
                    <a:pt x="284" y="2131"/>
                  </a:cubicBezTo>
                  <a:cubicBezTo>
                    <a:pt x="298" y="2362"/>
                    <a:pt x="354" y="2474"/>
                    <a:pt x="403" y="2530"/>
                  </a:cubicBezTo>
                  <a:cubicBezTo>
                    <a:pt x="407" y="2537"/>
                    <a:pt x="414" y="2544"/>
                    <a:pt x="421" y="2554"/>
                  </a:cubicBezTo>
                  <a:lnTo>
                    <a:pt x="424" y="2561"/>
                  </a:lnTo>
                  <a:cubicBezTo>
                    <a:pt x="428" y="2565"/>
                    <a:pt x="431" y="2572"/>
                    <a:pt x="435" y="2579"/>
                  </a:cubicBezTo>
                  <a:lnTo>
                    <a:pt x="438" y="2589"/>
                  </a:lnTo>
                  <a:cubicBezTo>
                    <a:pt x="442" y="2596"/>
                    <a:pt x="442" y="2600"/>
                    <a:pt x="445" y="2607"/>
                  </a:cubicBezTo>
                  <a:cubicBezTo>
                    <a:pt x="445" y="2610"/>
                    <a:pt x="445" y="2614"/>
                    <a:pt x="449" y="2621"/>
                  </a:cubicBezTo>
                  <a:cubicBezTo>
                    <a:pt x="449" y="2624"/>
                    <a:pt x="449" y="2628"/>
                    <a:pt x="452" y="2635"/>
                  </a:cubicBezTo>
                  <a:cubicBezTo>
                    <a:pt x="456" y="2656"/>
                    <a:pt x="459" y="2677"/>
                    <a:pt x="459" y="2698"/>
                  </a:cubicBezTo>
                  <a:lnTo>
                    <a:pt x="459" y="2705"/>
                  </a:lnTo>
                  <a:lnTo>
                    <a:pt x="459" y="2726"/>
                  </a:lnTo>
                  <a:cubicBezTo>
                    <a:pt x="459" y="2733"/>
                    <a:pt x="459" y="2740"/>
                    <a:pt x="456" y="2747"/>
                  </a:cubicBezTo>
                  <a:cubicBezTo>
                    <a:pt x="452" y="2754"/>
                    <a:pt x="456" y="2750"/>
                    <a:pt x="456" y="2754"/>
                  </a:cubicBezTo>
                  <a:cubicBezTo>
                    <a:pt x="456" y="2757"/>
                    <a:pt x="456" y="2760"/>
                    <a:pt x="455" y="2762"/>
                  </a:cubicBezTo>
                  <a:lnTo>
                    <a:pt x="455" y="2762"/>
                  </a:lnTo>
                  <a:cubicBezTo>
                    <a:pt x="454" y="2762"/>
                    <a:pt x="453" y="2761"/>
                    <a:pt x="452" y="2761"/>
                  </a:cubicBezTo>
                  <a:lnTo>
                    <a:pt x="449" y="2792"/>
                  </a:lnTo>
                  <a:cubicBezTo>
                    <a:pt x="452" y="2781"/>
                    <a:pt x="454" y="2773"/>
                    <a:pt x="455" y="2762"/>
                  </a:cubicBezTo>
                  <a:lnTo>
                    <a:pt x="455" y="2762"/>
                  </a:lnTo>
                  <a:cubicBezTo>
                    <a:pt x="479" y="2776"/>
                    <a:pt x="499" y="2789"/>
                    <a:pt x="519" y="2803"/>
                  </a:cubicBezTo>
                  <a:lnTo>
                    <a:pt x="529" y="2810"/>
                  </a:lnTo>
                  <a:cubicBezTo>
                    <a:pt x="547" y="2824"/>
                    <a:pt x="568" y="2834"/>
                    <a:pt x="589" y="2845"/>
                  </a:cubicBezTo>
                  <a:lnTo>
                    <a:pt x="599" y="2852"/>
                  </a:lnTo>
                  <a:cubicBezTo>
                    <a:pt x="617" y="2862"/>
                    <a:pt x="634" y="2873"/>
                    <a:pt x="652" y="2880"/>
                  </a:cubicBezTo>
                  <a:lnTo>
                    <a:pt x="659" y="2883"/>
                  </a:lnTo>
                  <a:cubicBezTo>
                    <a:pt x="680" y="2890"/>
                    <a:pt x="697" y="2901"/>
                    <a:pt x="711" y="2904"/>
                  </a:cubicBezTo>
                  <a:cubicBezTo>
                    <a:pt x="977" y="2999"/>
                    <a:pt x="1093" y="3086"/>
                    <a:pt x="1114" y="3209"/>
                  </a:cubicBezTo>
                  <a:cubicBezTo>
                    <a:pt x="1138" y="3254"/>
                    <a:pt x="1180" y="3293"/>
                    <a:pt x="1229" y="3314"/>
                  </a:cubicBezTo>
                  <a:cubicBezTo>
                    <a:pt x="1257" y="3328"/>
                    <a:pt x="1275" y="3328"/>
                    <a:pt x="1278" y="3328"/>
                  </a:cubicBezTo>
                  <a:cubicBezTo>
                    <a:pt x="1278" y="3324"/>
                    <a:pt x="1278" y="3321"/>
                    <a:pt x="1278" y="3321"/>
                  </a:cubicBezTo>
                  <a:cubicBezTo>
                    <a:pt x="1320" y="3228"/>
                    <a:pt x="1394" y="3206"/>
                    <a:pt x="1465" y="3206"/>
                  </a:cubicBezTo>
                  <a:cubicBezTo>
                    <a:pt x="1500" y="3206"/>
                    <a:pt x="1535" y="3211"/>
                    <a:pt x="1566" y="3216"/>
                  </a:cubicBezTo>
                  <a:cubicBezTo>
                    <a:pt x="1594" y="3223"/>
                    <a:pt x="1622" y="3226"/>
                    <a:pt x="1646" y="3226"/>
                  </a:cubicBezTo>
                  <a:cubicBezTo>
                    <a:pt x="1800" y="3226"/>
                    <a:pt x="1835" y="3380"/>
                    <a:pt x="1849" y="3454"/>
                  </a:cubicBezTo>
                  <a:lnTo>
                    <a:pt x="1849" y="3461"/>
                  </a:lnTo>
                  <a:cubicBezTo>
                    <a:pt x="1891" y="3471"/>
                    <a:pt x="1933" y="3478"/>
                    <a:pt x="1975" y="3478"/>
                  </a:cubicBezTo>
                  <a:cubicBezTo>
                    <a:pt x="2045" y="3478"/>
                    <a:pt x="2119" y="3492"/>
                    <a:pt x="2185" y="3524"/>
                  </a:cubicBezTo>
                  <a:cubicBezTo>
                    <a:pt x="2241" y="3566"/>
                    <a:pt x="2283" y="3622"/>
                    <a:pt x="2311" y="3685"/>
                  </a:cubicBezTo>
                  <a:cubicBezTo>
                    <a:pt x="2332" y="3723"/>
                    <a:pt x="2357" y="3762"/>
                    <a:pt x="2381" y="3797"/>
                  </a:cubicBezTo>
                  <a:cubicBezTo>
                    <a:pt x="2392" y="3808"/>
                    <a:pt x="2399" y="3818"/>
                    <a:pt x="2409" y="3829"/>
                  </a:cubicBezTo>
                  <a:cubicBezTo>
                    <a:pt x="2416" y="3836"/>
                    <a:pt x="2427" y="3839"/>
                    <a:pt x="2434" y="3846"/>
                  </a:cubicBezTo>
                  <a:cubicBezTo>
                    <a:pt x="2446" y="3853"/>
                    <a:pt x="2458" y="3857"/>
                    <a:pt x="2471" y="3857"/>
                  </a:cubicBezTo>
                  <a:cubicBezTo>
                    <a:pt x="2495" y="3857"/>
                    <a:pt x="2523" y="3845"/>
                    <a:pt x="2563" y="3825"/>
                  </a:cubicBezTo>
                  <a:cubicBezTo>
                    <a:pt x="2603" y="3807"/>
                    <a:pt x="2643" y="3790"/>
                    <a:pt x="2686" y="3790"/>
                  </a:cubicBezTo>
                  <a:cubicBezTo>
                    <a:pt x="2710" y="3790"/>
                    <a:pt x="2736" y="3796"/>
                    <a:pt x="2763" y="3811"/>
                  </a:cubicBezTo>
                  <a:cubicBezTo>
                    <a:pt x="2820" y="3846"/>
                    <a:pt x="2945" y="3877"/>
                    <a:pt x="3055" y="3877"/>
                  </a:cubicBezTo>
                  <a:cubicBezTo>
                    <a:pt x="3100" y="3877"/>
                    <a:pt x="3142" y="3872"/>
                    <a:pt x="3176" y="3860"/>
                  </a:cubicBezTo>
                  <a:cubicBezTo>
                    <a:pt x="3210" y="3846"/>
                    <a:pt x="3246" y="3840"/>
                    <a:pt x="3282" y="3840"/>
                  </a:cubicBezTo>
                  <a:cubicBezTo>
                    <a:pt x="3310" y="3840"/>
                    <a:pt x="3338" y="3843"/>
                    <a:pt x="3365" y="3850"/>
                  </a:cubicBezTo>
                  <a:cubicBezTo>
                    <a:pt x="3386" y="3857"/>
                    <a:pt x="3403" y="3860"/>
                    <a:pt x="3425" y="3867"/>
                  </a:cubicBezTo>
                  <a:cubicBezTo>
                    <a:pt x="3473" y="3882"/>
                    <a:pt x="3525" y="3892"/>
                    <a:pt x="3574" y="3892"/>
                  </a:cubicBezTo>
                  <a:cubicBezTo>
                    <a:pt x="3582" y="3892"/>
                    <a:pt x="3589" y="3892"/>
                    <a:pt x="3596" y="3892"/>
                  </a:cubicBezTo>
                  <a:lnTo>
                    <a:pt x="3607" y="3892"/>
                  </a:lnTo>
                  <a:cubicBezTo>
                    <a:pt x="3627" y="3890"/>
                    <a:pt x="3648" y="3889"/>
                    <a:pt x="3669" y="3889"/>
                  </a:cubicBezTo>
                  <a:cubicBezTo>
                    <a:pt x="3850" y="3889"/>
                    <a:pt x="4059" y="3952"/>
                    <a:pt x="4125" y="4018"/>
                  </a:cubicBezTo>
                  <a:lnTo>
                    <a:pt x="4181" y="4018"/>
                  </a:lnTo>
                  <a:lnTo>
                    <a:pt x="4195" y="4021"/>
                  </a:lnTo>
                  <a:lnTo>
                    <a:pt x="4202" y="4021"/>
                  </a:lnTo>
                  <a:lnTo>
                    <a:pt x="4216" y="4025"/>
                  </a:lnTo>
                  <a:lnTo>
                    <a:pt x="4237" y="4025"/>
                  </a:lnTo>
                  <a:lnTo>
                    <a:pt x="4247" y="4028"/>
                  </a:lnTo>
                  <a:lnTo>
                    <a:pt x="4261" y="4032"/>
                  </a:lnTo>
                  <a:lnTo>
                    <a:pt x="4275" y="4035"/>
                  </a:lnTo>
                  <a:lnTo>
                    <a:pt x="4286" y="4035"/>
                  </a:lnTo>
                  <a:lnTo>
                    <a:pt x="4303" y="4039"/>
                  </a:lnTo>
                  <a:lnTo>
                    <a:pt x="4317" y="4042"/>
                  </a:lnTo>
                  <a:lnTo>
                    <a:pt x="4335" y="4046"/>
                  </a:lnTo>
                  <a:lnTo>
                    <a:pt x="4342" y="4046"/>
                  </a:lnTo>
                  <a:cubicBezTo>
                    <a:pt x="4335" y="3997"/>
                    <a:pt x="4331" y="3948"/>
                    <a:pt x="4321" y="3899"/>
                  </a:cubicBezTo>
                  <a:cubicBezTo>
                    <a:pt x="4314" y="3857"/>
                    <a:pt x="4307" y="3815"/>
                    <a:pt x="4307" y="3772"/>
                  </a:cubicBezTo>
                  <a:lnTo>
                    <a:pt x="4307" y="3765"/>
                  </a:lnTo>
                  <a:lnTo>
                    <a:pt x="4307" y="3758"/>
                  </a:lnTo>
                  <a:lnTo>
                    <a:pt x="4307" y="3755"/>
                  </a:lnTo>
                  <a:lnTo>
                    <a:pt x="4307" y="3748"/>
                  </a:lnTo>
                  <a:cubicBezTo>
                    <a:pt x="4307" y="3744"/>
                    <a:pt x="4307" y="3741"/>
                    <a:pt x="4307" y="3737"/>
                  </a:cubicBezTo>
                  <a:cubicBezTo>
                    <a:pt x="4317" y="3699"/>
                    <a:pt x="4366" y="3646"/>
                    <a:pt x="4517" y="3499"/>
                  </a:cubicBezTo>
                  <a:lnTo>
                    <a:pt x="4650" y="3370"/>
                  </a:lnTo>
                  <a:cubicBezTo>
                    <a:pt x="4730" y="3296"/>
                    <a:pt x="4804" y="3226"/>
                    <a:pt x="4825" y="3195"/>
                  </a:cubicBezTo>
                  <a:cubicBezTo>
                    <a:pt x="4870" y="3163"/>
                    <a:pt x="4916" y="3142"/>
                    <a:pt x="4968" y="3132"/>
                  </a:cubicBezTo>
                  <a:cubicBezTo>
                    <a:pt x="5014" y="3114"/>
                    <a:pt x="5049" y="3083"/>
                    <a:pt x="5077" y="3044"/>
                  </a:cubicBezTo>
                  <a:cubicBezTo>
                    <a:pt x="5091" y="3013"/>
                    <a:pt x="5049" y="2859"/>
                    <a:pt x="4860" y="2579"/>
                  </a:cubicBezTo>
                  <a:cubicBezTo>
                    <a:pt x="4856" y="2572"/>
                    <a:pt x="4853" y="2565"/>
                    <a:pt x="4849" y="2558"/>
                  </a:cubicBezTo>
                  <a:cubicBezTo>
                    <a:pt x="4832" y="2519"/>
                    <a:pt x="4821" y="2477"/>
                    <a:pt x="4814" y="2439"/>
                  </a:cubicBezTo>
                  <a:cubicBezTo>
                    <a:pt x="4814" y="2432"/>
                    <a:pt x="4814" y="2425"/>
                    <a:pt x="4811" y="2421"/>
                  </a:cubicBezTo>
                  <a:lnTo>
                    <a:pt x="4807" y="2369"/>
                  </a:lnTo>
                  <a:lnTo>
                    <a:pt x="4807" y="2355"/>
                  </a:lnTo>
                  <a:lnTo>
                    <a:pt x="4800" y="2288"/>
                  </a:lnTo>
                  <a:cubicBezTo>
                    <a:pt x="4797" y="2225"/>
                    <a:pt x="4800" y="2159"/>
                    <a:pt x="4807" y="2096"/>
                  </a:cubicBezTo>
                  <a:lnTo>
                    <a:pt x="4807" y="2089"/>
                  </a:lnTo>
                  <a:cubicBezTo>
                    <a:pt x="4807" y="2082"/>
                    <a:pt x="4811" y="2075"/>
                    <a:pt x="4811" y="2068"/>
                  </a:cubicBezTo>
                  <a:cubicBezTo>
                    <a:pt x="4811" y="2061"/>
                    <a:pt x="4814" y="2047"/>
                    <a:pt x="4818" y="2040"/>
                  </a:cubicBezTo>
                  <a:cubicBezTo>
                    <a:pt x="4825" y="2015"/>
                    <a:pt x="4797" y="1987"/>
                    <a:pt x="4758" y="1952"/>
                  </a:cubicBezTo>
                  <a:lnTo>
                    <a:pt x="4737" y="1938"/>
                  </a:lnTo>
                  <a:cubicBezTo>
                    <a:pt x="4695" y="1896"/>
                    <a:pt x="4646" y="1858"/>
                    <a:pt x="4636" y="1805"/>
                  </a:cubicBezTo>
                  <a:cubicBezTo>
                    <a:pt x="4636" y="1798"/>
                    <a:pt x="4632" y="1788"/>
                    <a:pt x="4632" y="1781"/>
                  </a:cubicBezTo>
                  <a:cubicBezTo>
                    <a:pt x="4632" y="1644"/>
                    <a:pt x="4895" y="1483"/>
                    <a:pt x="4986" y="1441"/>
                  </a:cubicBezTo>
                  <a:cubicBezTo>
                    <a:pt x="4989" y="1441"/>
                    <a:pt x="5003" y="1423"/>
                    <a:pt x="5010" y="1378"/>
                  </a:cubicBezTo>
                  <a:cubicBezTo>
                    <a:pt x="5028" y="1269"/>
                    <a:pt x="4989" y="1115"/>
                    <a:pt x="4947" y="1077"/>
                  </a:cubicBezTo>
                  <a:cubicBezTo>
                    <a:pt x="4818" y="965"/>
                    <a:pt x="4779" y="776"/>
                    <a:pt x="4842" y="594"/>
                  </a:cubicBezTo>
                  <a:cubicBezTo>
                    <a:pt x="4846" y="590"/>
                    <a:pt x="4846" y="583"/>
                    <a:pt x="4842" y="580"/>
                  </a:cubicBezTo>
                  <a:cubicBezTo>
                    <a:pt x="4842" y="573"/>
                    <a:pt x="4839" y="566"/>
                    <a:pt x="4839" y="562"/>
                  </a:cubicBezTo>
                  <a:cubicBezTo>
                    <a:pt x="4835" y="559"/>
                    <a:pt x="4832" y="555"/>
                    <a:pt x="4828" y="552"/>
                  </a:cubicBezTo>
                  <a:lnTo>
                    <a:pt x="4821" y="541"/>
                  </a:lnTo>
                  <a:lnTo>
                    <a:pt x="4818" y="538"/>
                  </a:lnTo>
                  <a:lnTo>
                    <a:pt x="4804" y="524"/>
                  </a:lnTo>
                  <a:lnTo>
                    <a:pt x="4793" y="517"/>
                  </a:lnTo>
                  <a:lnTo>
                    <a:pt x="4786" y="510"/>
                  </a:lnTo>
                  <a:cubicBezTo>
                    <a:pt x="4702" y="454"/>
                    <a:pt x="4611" y="412"/>
                    <a:pt x="4513" y="387"/>
                  </a:cubicBezTo>
                  <a:lnTo>
                    <a:pt x="4510" y="387"/>
                  </a:lnTo>
                  <a:lnTo>
                    <a:pt x="4496" y="384"/>
                  </a:lnTo>
                  <a:lnTo>
                    <a:pt x="4454" y="384"/>
                  </a:lnTo>
                  <a:cubicBezTo>
                    <a:pt x="4443" y="380"/>
                    <a:pt x="4436" y="377"/>
                    <a:pt x="4429" y="370"/>
                  </a:cubicBezTo>
                  <a:lnTo>
                    <a:pt x="4391" y="370"/>
                  </a:lnTo>
                  <a:cubicBezTo>
                    <a:pt x="4302" y="380"/>
                    <a:pt x="4192" y="384"/>
                    <a:pt x="4075" y="384"/>
                  </a:cubicBezTo>
                  <a:cubicBezTo>
                    <a:pt x="3792" y="384"/>
                    <a:pt x="3460" y="359"/>
                    <a:pt x="3242" y="335"/>
                  </a:cubicBezTo>
                  <a:lnTo>
                    <a:pt x="3235" y="335"/>
                  </a:lnTo>
                  <a:lnTo>
                    <a:pt x="3207" y="331"/>
                  </a:lnTo>
                  <a:lnTo>
                    <a:pt x="3200" y="331"/>
                  </a:lnTo>
                  <a:lnTo>
                    <a:pt x="3158" y="324"/>
                  </a:lnTo>
                  <a:lnTo>
                    <a:pt x="3106" y="324"/>
                  </a:lnTo>
                  <a:lnTo>
                    <a:pt x="3092" y="321"/>
                  </a:lnTo>
                  <a:lnTo>
                    <a:pt x="3081" y="321"/>
                  </a:lnTo>
                  <a:lnTo>
                    <a:pt x="3060" y="317"/>
                  </a:lnTo>
                  <a:lnTo>
                    <a:pt x="3057" y="317"/>
                  </a:lnTo>
                  <a:lnTo>
                    <a:pt x="3043" y="314"/>
                  </a:lnTo>
                  <a:lnTo>
                    <a:pt x="3039" y="314"/>
                  </a:lnTo>
                  <a:lnTo>
                    <a:pt x="3029" y="310"/>
                  </a:lnTo>
                  <a:lnTo>
                    <a:pt x="3025" y="310"/>
                  </a:lnTo>
                  <a:lnTo>
                    <a:pt x="3015" y="307"/>
                  </a:lnTo>
                  <a:lnTo>
                    <a:pt x="2994" y="300"/>
                  </a:lnTo>
                  <a:lnTo>
                    <a:pt x="2987" y="300"/>
                  </a:lnTo>
                  <a:lnTo>
                    <a:pt x="2966" y="289"/>
                  </a:lnTo>
                  <a:lnTo>
                    <a:pt x="2959" y="289"/>
                  </a:lnTo>
                  <a:lnTo>
                    <a:pt x="2931" y="279"/>
                  </a:lnTo>
                  <a:lnTo>
                    <a:pt x="2927" y="279"/>
                  </a:lnTo>
                  <a:lnTo>
                    <a:pt x="2896" y="268"/>
                  </a:lnTo>
                  <a:lnTo>
                    <a:pt x="2892" y="268"/>
                  </a:lnTo>
                  <a:lnTo>
                    <a:pt x="2787" y="230"/>
                  </a:lnTo>
                  <a:cubicBezTo>
                    <a:pt x="2706" y="321"/>
                    <a:pt x="2595" y="373"/>
                    <a:pt x="2474" y="373"/>
                  </a:cubicBezTo>
                  <a:cubicBezTo>
                    <a:pt x="2470" y="373"/>
                    <a:pt x="2466" y="373"/>
                    <a:pt x="2462" y="373"/>
                  </a:cubicBezTo>
                  <a:cubicBezTo>
                    <a:pt x="2196" y="373"/>
                    <a:pt x="2154" y="121"/>
                    <a:pt x="2140" y="2"/>
                  </a:cubicBezTo>
                  <a:cubicBezTo>
                    <a:pt x="2132" y="1"/>
                    <a:pt x="2122" y="1"/>
                    <a:pt x="21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89" name="Google Shape;5589;p57"/>
            <p:cNvSpPr/>
            <p:nvPr/>
          </p:nvSpPr>
          <p:spPr>
            <a:xfrm>
              <a:off x="2164512" y="1680435"/>
              <a:ext cx="24820" cy="22661"/>
            </a:xfrm>
            <a:custGeom>
              <a:rect b="b" l="l" r="r" t="t"/>
              <a:pathLst>
                <a:path extrusionOk="0" h="1669" w="1828">
                  <a:moveTo>
                    <a:pt x="496" y="1"/>
                  </a:moveTo>
                  <a:cubicBezTo>
                    <a:pt x="473" y="1"/>
                    <a:pt x="441" y="17"/>
                    <a:pt x="396" y="44"/>
                  </a:cubicBezTo>
                  <a:cubicBezTo>
                    <a:pt x="355" y="69"/>
                    <a:pt x="299" y="102"/>
                    <a:pt x="238" y="102"/>
                  </a:cubicBezTo>
                  <a:cubicBezTo>
                    <a:pt x="206" y="102"/>
                    <a:pt x="173" y="93"/>
                    <a:pt x="140" y="69"/>
                  </a:cubicBezTo>
                  <a:cubicBezTo>
                    <a:pt x="126" y="58"/>
                    <a:pt x="111" y="53"/>
                    <a:pt x="95" y="53"/>
                  </a:cubicBezTo>
                  <a:cubicBezTo>
                    <a:pt x="79" y="53"/>
                    <a:pt x="63" y="58"/>
                    <a:pt x="49" y="69"/>
                  </a:cubicBezTo>
                  <a:cubicBezTo>
                    <a:pt x="18" y="83"/>
                    <a:pt x="0" y="114"/>
                    <a:pt x="4" y="149"/>
                  </a:cubicBezTo>
                  <a:cubicBezTo>
                    <a:pt x="11" y="177"/>
                    <a:pt x="53" y="216"/>
                    <a:pt x="91" y="254"/>
                  </a:cubicBezTo>
                  <a:cubicBezTo>
                    <a:pt x="165" y="321"/>
                    <a:pt x="259" y="401"/>
                    <a:pt x="259" y="534"/>
                  </a:cubicBezTo>
                  <a:cubicBezTo>
                    <a:pt x="259" y="608"/>
                    <a:pt x="410" y="741"/>
                    <a:pt x="508" y="828"/>
                  </a:cubicBezTo>
                  <a:cubicBezTo>
                    <a:pt x="627" y="933"/>
                    <a:pt x="708" y="1004"/>
                    <a:pt x="704" y="1077"/>
                  </a:cubicBezTo>
                  <a:cubicBezTo>
                    <a:pt x="743" y="1123"/>
                    <a:pt x="785" y="1165"/>
                    <a:pt x="830" y="1203"/>
                  </a:cubicBezTo>
                  <a:lnTo>
                    <a:pt x="897" y="1270"/>
                  </a:lnTo>
                  <a:lnTo>
                    <a:pt x="904" y="1273"/>
                  </a:lnTo>
                  <a:cubicBezTo>
                    <a:pt x="928" y="1298"/>
                    <a:pt x="953" y="1322"/>
                    <a:pt x="977" y="1347"/>
                  </a:cubicBezTo>
                  <a:lnTo>
                    <a:pt x="981" y="1354"/>
                  </a:lnTo>
                  <a:cubicBezTo>
                    <a:pt x="1005" y="1378"/>
                    <a:pt x="1030" y="1403"/>
                    <a:pt x="1054" y="1431"/>
                  </a:cubicBezTo>
                  <a:lnTo>
                    <a:pt x="1061" y="1438"/>
                  </a:lnTo>
                  <a:cubicBezTo>
                    <a:pt x="1082" y="1466"/>
                    <a:pt x="1103" y="1494"/>
                    <a:pt x="1124" y="1522"/>
                  </a:cubicBezTo>
                  <a:lnTo>
                    <a:pt x="1131" y="1532"/>
                  </a:lnTo>
                  <a:cubicBezTo>
                    <a:pt x="1194" y="1571"/>
                    <a:pt x="1257" y="1620"/>
                    <a:pt x="1320" y="1669"/>
                  </a:cubicBezTo>
                  <a:lnTo>
                    <a:pt x="1320" y="1665"/>
                  </a:lnTo>
                  <a:lnTo>
                    <a:pt x="1320" y="1655"/>
                  </a:lnTo>
                  <a:lnTo>
                    <a:pt x="1320" y="1648"/>
                  </a:lnTo>
                  <a:lnTo>
                    <a:pt x="1320" y="1641"/>
                  </a:lnTo>
                  <a:lnTo>
                    <a:pt x="1320" y="1637"/>
                  </a:lnTo>
                  <a:lnTo>
                    <a:pt x="1320" y="1634"/>
                  </a:lnTo>
                  <a:lnTo>
                    <a:pt x="1320" y="1630"/>
                  </a:lnTo>
                  <a:cubicBezTo>
                    <a:pt x="1320" y="1620"/>
                    <a:pt x="1324" y="1606"/>
                    <a:pt x="1327" y="1595"/>
                  </a:cubicBezTo>
                  <a:lnTo>
                    <a:pt x="1327" y="1588"/>
                  </a:lnTo>
                  <a:cubicBezTo>
                    <a:pt x="1327" y="1581"/>
                    <a:pt x="1327" y="1574"/>
                    <a:pt x="1331" y="1567"/>
                  </a:cubicBezTo>
                  <a:cubicBezTo>
                    <a:pt x="1331" y="1564"/>
                    <a:pt x="1331" y="1560"/>
                    <a:pt x="1331" y="1557"/>
                  </a:cubicBezTo>
                  <a:cubicBezTo>
                    <a:pt x="1334" y="1553"/>
                    <a:pt x="1334" y="1543"/>
                    <a:pt x="1338" y="1536"/>
                  </a:cubicBezTo>
                  <a:lnTo>
                    <a:pt x="1341" y="1525"/>
                  </a:lnTo>
                  <a:cubicBezTo>
                    <a:pt x="1345" y="1515"/>
                    <a:pt x="1348" y="1508"/>
                    <a:pt x="1352" y="1497"/>
                  </a:cubicBezTo>
                  <a:lnTo>
                    <a:pt x="1355" y="1490"/>
                  </a:lnTo>
                  <a:cubicBezTo>
                    <a:pt x="1359" y="1480"/>
                    <a:pt x="1362" y="1469"/>
                    <a:pt x="1369" y="1459"/>
                  </a:cubicBezTo>
                  <a:lnTo>
                    <a:pt x="1369" y="1455"/>
                  </a:lnTo>
                  <a:cubicBezTo>
                    <a:pt x="1411" y="1368"/>
                    <a:pt x="1460" y="1287"/>
                    <a:pt x="1516" y="1210"/>
                  </a:cubicBezTo>
                  <a:lnTo>
                    <a:pt x="1551" y="1168"/>
                  </a:lnTo>
                  <a:lnTo>
                    <a:pt x="1593" y="1105"/>
                  </a:lnTo>
                  <a:lnTo>
                    <a:pt x="1607" y="1091"/>
                  </a:lnTo>
                  <a:cubicBezTo>
                    <a:pt x="1632" y="1060"/>
                    <a:pt x="1656" y="1032"/>
                    <a:pt x="1684" y="1004"/>
                  </a:cubicBezTo>
                  <a:lnTo>
                    <a:pt x="1691" y="997"/>
                  </a:lnTo>
                  <a:lnTo>
                    <a:pt x="1705" y="986"/>
                  </a:lnTo>
                  <a:lnTo>
                    <a:pt x="1716" y="975"/>
                  </a:lnTo>
                  <a:lnTo>
                    <a:pt x="1723" y="968"/>
                  </a:lnTo>
                  <a:lnTo>
                    <a:pt x="1730" y="965"/>
                  </a:lnTo>
                  <a:lnTo>
                    <a:pt x="1744" y="954"/>
                  </a:lnTo>
                  <a:lnTo>
                    <a:pt x="1747" y="954"/>
                  </a:lnTo>
                  <a:cubicBezTo>
                    <a:pt x="1758" y="947"/>
                    <a:pt x="1765" y="944"/>
                    <a:pt x="1775" y="940"/>
                  </a:cubicBezTo>
                  <a:cubicBezTo>
                    <a:pt x="1775" y="937"/>
                    <a:pt x="1779" y="933"/>
                    <a:pt x="1779" y="930"/>
                  </a:cubicBezTo>
                  <a:lnTo>
                    <a:pt x="1779" y="923"/>
                  </a:lnTo>
                  <a:cubicBezTo>
                    <a:pt x="1810" y="821"/>
                    <a:pt x="1828" y="517"/>
                    <a:pt x="1807" y="310"/>
                  </a:cubicBezTo>
                  <a:lnTo>
                    <a:pt x="1796" y="303"/>
                  </a:lnTo>
                  <a:lnTo>
                    <a:pt x="1779" y="293"/>
                  </a:lnTo>
                  <a:lnTo>
                    <a:pt x="1758" y="275"/>
                  </a:lnTo>
                  <a:lnTo>
                    <a:pt x="1740" y="265"/>
                  </a:lnTo>
                  <a:lnTo>
                    <a:pt x="1716" y="251"/>
                  </a:lnTo>
                  <a:lnTo>
                    <a:pt x="1698" y="240"/>
                  </a:lnTo>
                  <a:lnTo>
                    <a:pt x="1677" y="230"/>
                  </a:lnTo>
                  <a:lnTo>
                    <a:pt x="1660" y="219"/>
                  </a:lnTo>
                  <a:lnTo>
                    <a:pt x="1639" y="209"/>
                  </a:lnTo>
                  <a:lnTo>
                    <a:pt x="1625" y="198"/>
                  </a:lnTo>
                  <a:lnTo>
                    <a:pt x="1604" y="188"/>
                  </a:lnTo>
                  <a:lnTo>
                    <a:pt x="1590" y="181"/>
                  </a:lnTo>
                  <a:lnTo>
                    <a:pt x="1569" y="174"/>
                  </a:lnTo>
                  <a:lnTo>
                    <a:pt x="1555" y="167"/>
                  </a:lnTo>
                  <a:lnTo>
                    <a:pt x="1537" y="156"/>
                  </a:lnTo>
                  <a:lnTo>
                    <a:pt x="1523" y="149"/>
                  </a:lnTo>
                  <a:lnTo>
                    <a:pt x="1506" y="142"/>
                  </a:lnTo>
                  <a:lnTo>
                    <a:pt x="1495" y="139"/>
                  </a:lnTo>
                  <a:lnTo>
                    <a:pt x="1481" y="132"/>
                  </a:lnTo>
                  <a:lnTo>
                    <a:pt x="1467" y="125"/>
                  </a:lnTo>
                  <a:lnTo>
                    <a:pt x="1453" y="121"/>
                  </a:lnTo>
                  <a:lnTo>
                    <a:pt x="1443" y="114"/>
                  </a:lnTo>
                  <a:lnTo>
                    <a:pt x="1432" y="111"/>
                  </a:lnTo>
                  <a:lnTo>
                    <a:pt x="1422" y="107"/>
                  </a:lnTo>
                  <a:lnTo>
                    <a:pt x="1411" y="104"/>
                  </a:lnTo>
                  <a:lnTo>
                    <a:pt x="1404" y="100"/>
                  </a:lnTo>
                  <a:lnTo>
                    <a:pt x="1394" y="97"/>
                  </a:lnTo>
                  <a:lnTo>
                    <a:pt x="1387" y="97"/>
                  </a:lnTo>
                  <a:lnTo>
                    <a:pt x="1380" y="93"/>
                  </a:lnTo>
                  <a:lnTo>
                    <a:pt x="1376" y="93"/>
                  </a:lnTo>
                  <a:lnTo>
                    <a:pt x="1366" y="90"/>
                  </a:lnTo>
                  <a:cubicBezTo>
                    <a:pt x="1226" y="86"/>
                    <a:pt x="631" y="51"/>
                    <a:pt x="508" y="2"/>
                  </a:cubicBezTo>
                  <a:cubicBezTo>
                    <a:pt x="504" y="1"/>
                    <a:pt x="501" y="1"/>
                    <a:pt x="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0" name="Google Shape;5590;p57"/>
            <p:cNvSpPr/>
            <p:nvPr/>
          </p:nvSpPr>
          <p:spPr>
            <a:xfrm>
              <a:off x="2151397" y="1668202"/>
              <a:ext cx="37270" cy="31337"/>
            </a:xfrm>
            <a:custGeom>
              <a:rect b="b" l="l" r="r" t="t"/>
              <a:pathLst>
                <a:path extrusionOk="0" h="2308" w="2745">
                  <a:moveTo>
                    <a:pt x="2740" y="1018"/>
                  </a:moveTo>
                  <a:cubicBezTo>
                    <a:pt x="2741" y="1019"/>
                    <a:pt x="2743" y="1021"/>
                    <a:pt x="2745" y="1022"/>
                  </a:cubicBezTo>
                  <a:lnTo>
                    <a:pt x="2741" y="1019"/>
                  </a:lnTo>
                  <a:lnTo>
                    <a:pt x="2740" y="1018"/>
                  </a:lnTo>
                  <a:close/>
                  <a:moveTo>
                    <a:pt x="1309" y="0"/>
                  </a:moveTo>
                  <a:lnTo>
                    <a:pt x="1264" y="39"/>
                  </a:lnTo>
                  <a:lnTo>
                    <a:pt x="1257" y="46"/>
                  </a:lnTo>
                  <a:lnTo>
                    <a:pt x="1222" y="74"/>
                  </a:lnTo>
                  <a:cubicBezTo>
                    <a:pt x="1166" y="119"/>
                    <a:pt x="1106" y="154"/>
                    <a:pt x="1043" y="186"/>
                  </a:cubicBezTo>
                  <a:lnTo>
                    <a:pt x="1036" y="189"/>
                  </a:lnTo>
                  <a:lnTo>
                    <a:pt x="1019" y="196"/>
                  </a:lnTo>
                  <a:cubicBezTo>
                    <a:pt x="1012" y="196"/>
                    <a:pt x="1001" y="200"/>
                    <a:pt x="994" y="200"/>
                  </a:cubicBezTo>
                  <a:cubicBezTo>
                    <a:pt x="987" y="228"/>
                    <a:pt x="980" y="256"/>
                    <a:pt x="977" y="284"/>
                  </a:cubicBezTo>
                  <a:cubicBezTo>
                    <a:pt x="970" y="354"/>
                    <a:pt x="952" y="469"/>
                    <a:pt x="847" y="469"/>
                  </a:cubicBezTo>
                  <a:cubicBezTo>
                    <a:pt x="812" y="469"/>
                    <a:pt x="749" y="564"/>
                    <a:pt x="714" y="669"/>
                  </a:cubicBezTo>
                  <a:cubicBezTo>
                    <a:pt x="697" y="720"/>
                    <a:pt x="657" y="735"/>
                    <a:pt x="609" y="735"/>
                  </a:cubicBezTo>
                  <a:cubicBezTo>
                    <a:pt x="568" y="735"/>
                    <a:pt x="522" y="724"/>
                    <a:pt x="480" y="714"/>
                  </a:cubicBezTo>
                  <a:cubicBezTo>
                    <a:pt x="442" y="703"/>
                    <a:pt x="402" y="696"/>
                    <a:pt x="361" y="696"/>
                  </a:cubicBezTo>
                  <a:cubicBezTo>
                    <a:pt x="353" y="696"/>
                    <a:pt x="345" y="696"/>
                    <a:pt x="336" y="697"/>
                  </a:cubicBezTo>
                  <a:lnTo>
                    <a:pt x="312" y="704"/>
                  </a:lnTo>
                  <a:lnTo>
                    <a:pt x="301" y="707"/>
                  </a:lnTo>
                  <a:lnTo>
                    <a:pt x="284" y="711"/>
                  </a:lnTo>
                  <a:lnTo>
                    <a:pt x="270" y="714"/>
                  </a:lnTo>
                  <a:lnTo>
                    <a:pt x="245" y="721"/>
                  </a:lnTo>
                  <a:lnTo>
                    <a:pt x="228" y="725"/>
                  </a:lnTo>
                  <a:lnTo>
                    <a:pt x="203" y="728"/>
                  </a:lnTo>
                  <a:lnTo>
                    <a:pt x="182" y="732"/>
                  </a:lnTo>
                  <a:lnTo>
                    <a:pt x="154" y="739"/>
                  </a:lnTo>
                  <a:lnTo>
                    <a:pt x="130" y="742"/>
                  </a:lnTo>
                  <a:lnTo>
                    <a:pt x="98" y="749"/>
                  </a:lnTo>
                  <a:lnTo>
                    <a:pt x="70" y="753"/>
                  </a:lnTo>
                  <a:lnTo>
                    <a:pt x="28" y="760"/>
                  </a:lnTo>
                  <a:lnTo>
                    <a:pt x="7" y="763"/>
                  </a:lnTo>
                  <a:lnTo>
                    <a:pt x="0" y="763"/>
                  </a:lnTo>
                  <a:cubicBezTo>
                    <a:pt x="0" y="802"/>
                    <a:pt x="11" y="840"/>
                    <a:pt x="25" y="875"/>
                  </a:cubicBezTo>
                  <a:lnTo>
                    <a:pt x="91" y="875"/>
                  </a:lnTo>
                  <a:cubicBezTo>
                    <a:pt x="252" y="875"/>
                    <a:pt x="504" y="889"/>
                    <a:pt x="511" y="1117"/>
                  </a:cubicBezTo>
                  <a:cubicBezTo>
                    <a:pt x="518" y="1267"/>
                    <a:pt x="802" y="1642"/>
                    <a:pt x="980" y="1845"/>
                  </a:cubicBezTo>
                  <a:cubicBezTo>
                    <a:pt x="1033" y="1901"/>
                    <a:pt x="1124" y="1926"/>
                    <a:pt x="1204" y="1950"/>
                  </a:cubicBezTo>
                  <a:cubicBezTo>
                    <a:pt x="1309" y="1978"/>
                    <a:pt x="1421" y="2010"/>
                    <a:pt x="1432" y="2115"/>
                  </a:cubicBezTo>
                  <a:cubicBezTo>
                    <a:pt x="1442" y="2185"/>
                    <a:pt x="1604" y="2290"/>
                    <a:pt x="1842" y="2307"/>
                  </a:cubicBezTo>
                  <a:lnTo>
                    <a:pt x="1845" y="2307"/>
                  </a:lnTo>
                  <a:lnTo>
                    <a:pt x="1842" y="2304"/>
                  </a:lnTo>
                  <a:cubicBezTo>
                    <a:pt x="1824" y="2283"/>
                    <a:pt x="1803" y="2265"/>
                    <a:pt x="1786" y="2248"/>
                  </a:cubicBezTo>
                  <a:lnTo>
                    <a:pt x="1775" y="2237"/>
                  </a:lnTo>
                  <a:lnTo>
                    <a:pt x="1723" y="2188"/>
                  </a:lnTo>
                  <a:cubicBezTo>
                    <a:pt x="1618" y="2087"/>
                    <a:pt x="1555" y="2031"/>
                    <a:pt x="1558" y="1968"/>
                  </a:cubicBezTo>
                  <a:cubicBezTo>
                    <a:pt x="1512" y="1912"/>
                    <a:pt x="1460" y="1862"/>
                    <a:pt x="1404" y="1817"/>
                  </a:cubicBezTo>
                  <a:cubicBezTo>
                    <a:pt x="1260" y="1691"/>
                    <a:pt x="1110" y="1558"/>
                    <a:pt x="1110" y="1425"/>
                  </a:cubicBezTo>
                  <a:cubicBezTo>
                    <a:pt x="1110" y="1351"/>
                    <a:pt x="1050" y="1299"/>
                    <a:pt x="987" y="1239"/>
                  </a:cubicBezTo>
                  <a:cubicBezTo>
                    <a:pt x="931" y="1190"/>
                    <a:pt x="872" y="1138"/>
                    <a:pt x="858" y="1064"/>
                  </a:cubicBezTo>
                  <a:cubicBezTo>
                    <a:pt x="837" y="921"/>
                    <a:pt x="951" y="811"/>
                    <a:pt x="1076" y="811"/>
                  </a:cubicBezTo>
                  <a:cubicBezTo>
                    <a:pt x="1119" y="811"/>
                    <a:pt x="1164" y="824"/>
                    <a:pt x="1204" y="854"/>
                  </a:cubicBezTo>
                  <a:cubicBezTo>
                    <a:pt x="1211" y="861"/>
                    <a:pt x="1219" y="863"/>
                    <a:pt x="1227" y="863"/>
                  </a:cubicBezTo>
                  <a:cubicBezTo>
                    <a:pt x="1231" y="863"/>
                    <a:pt x="1236" y="863"/>
                    <a:pt x="1239" y="861"/>
                  </a:cubicBezTo>
                  <a:cubicBezTo>
                    <a:pt x="1264" y="851"/>
                    <a:pt x="1288" y="837"/>
                    <a:pt x="1313" y="823"/>
                  </a:cubicBezTo>
                  <a:cubicBezTo>
                    <a:pt x="1360" y="794"/>
                    <a:pt x="1415" y="761"/>
                    <a:pt x="1476" y="761"/>
                  </a:cubicBezTo>
                  <a:cubicBezTo>
                    <a:pt x="1497" y="761"/>
                    <a:pt x="1518" y="765"/>
                    <a:pt x="1540" y="774"/>
                  </a:cubicBezTo>
                  <a:cubicBezTo>
                    <a:pt x="1625" y="809"/>
                    <a:pt x="2087" y="840"/>
                    <a:pt x="2363" y="854"/>
                  </a:cubicBezTo>
                  <a:lnTo>
                    <a:pt x="2377" y="858"/>
                  </a:lnTo>
                  <a:lnTo>
                    <a:pt x="2391" y="858"/>
                  </a:lnTo>
                  <a:lnTo>
                    <a:pt x="2402" y="861"/>
                  </a:lnTo>
                  <a:lnTo>
                    <a:pt x="2419" y="868"/>
                  </a:lnTo>
                  <a:lnTo>
                    <a:pt x="2468" y="886"/>
                  </a:lnTo>
                  <a:lnTo>
                    <a:pt x="2472" y="886"/>
                  </a:lnTo>
                  <a:lnTo>
                    <a:pt x="2493" y="896"/>
                  </a:lnTo>
                  <a:lnTo>
                    <a:pt x="2503" y="900"/>
                  </a:lnTo>
                  <a:lnTo>
                    <a:pt x="2528" y="910"/>
                  </a:lnTo>
                  <a:lnTo>
                    <a:pt x="2535" y="914"/>
                  </a:lnTo>
                  <a:lnTo>
                    <a:pt x="2566" y="928"/>
                  </a:lnTo>
                  <a:lnTo>
                    <a:pt x="2605" y="945"/>
                  </a:lnTo>
                  <a:lnTo>
                    <a:pt x="2612" y="949"/>
                  </a:lnTo>
                  <a:lnTo>
                    <a:pt x="2643" y="966"/>
                  </a:lnTo>
                  <a:lnTo>
                    <a:pt x="2657" y="973"/>
                  </a:lnTo>
                  <a:lnTo>
                    <a:pt x="2685" y="987"/>
                  </a:lnTo>
                  <a:lnTo>
                    <a:pt x="2699" y="994"/>
                  </a:lnTo>
                  <a:lnTo>
                    <a:pt x="2727" y="1012"/>
                  </a:lnTo>
                  <a:lnTo>
                    <a:pt x="2740" y="1018"/>
                  </a:lnTo>
                  <a:lnTo>
                    <a:pt x="2740" y="1018"/>
                  </a:lnTo>
                  <a:cubicBezTo>
                    <a:pt x="2733" y="1011"/>
                    <a:pt x="2731" y="1002"/>
                    <a:pt x="2731" y="991"/>
                  </a:cubicBezTo>
                  <a:lnTo>
                    <a:pt x="2731" y="980"/>
                  </a:lnTo>
                  <a:cubicBezTo>
                    <a:pt x="2727" y="970"/>
                    <a:pt x="2727" y="959"/>
                    <a:pt x="2727" y="949"/>
                  </a:cubicBezTo>
                  <a:lnTo>
                    <a:pt x="2727" y="938"/>
                  </a:lnTo>
                  <a:cubicBezTo>
                    <a:pt x="2727" y="924"/>
                    <a:pt x="2724" y="914"/>
                    <a:pt x="2720" y="903"/>
                  </a:cubicBezTo>
                  <a:cubicBezTo>
                    <a:pt x="2706" y="798"/>
                    <a:pt x="2699" y="753"/>
                    <a:pt x="2626" y="725"/>
                  </a:cubicBezTo>
                  <a:cubicBezTo>
                    <a:pt x="2612" y="721"/>
                    <a:pt x="2601" y="714"/>
                    <a:pt x="2591" y="707"/>
                  </a:cubicBezTo>
                  <a:lnTo>
                    <a:pt x="2580" y="700"/>
                  </a:lnTo>
                  <a:cubicBezTo>
                    <a:pt x="2573" y="693"/>
                    <a:pt x="2566" y="690"/>
                    <a:pt x="2563" y="683"/>
                  </a:cubicBezTo>
                  <a:cubicBezTo>
                    <a:pt x="2559" y="679"/>
                    <a:pt x="2552" y="676"/>
                    <a:pt x="2549" y="672"/>
                  </a:cubicBezTo>
                  <a:cubicBezTo>
                    <a:pt x="2545" y="665"/>
                    <a:pt x="2538" y="658"/>
                    <a:pt x="2535" y="651"/>
                  </a:cubicBezTo>
                  <a:lnTo>
                    <a:pt x="2524" y="634"/>
                  </a:lnTo>
                  <a:cubicBezTo>
                    <a:pt x="2517" y="627"/>
                    <a:pt x="2514" y="620"/>
                    <a:pt x="2510" y="609"/>
                  </a:cubicBezTo>
                  <a:cubicBezTo>
                    <a:pt x="2507" y="602"/>
                    <a:pt x="2503" y="599"/>
                    <a:pt x="2500" y="592"/>
                  </a:cubicBezTo>
                  <a:cubicBezTo>
                    <a:pt x="2496" y="585"/>
                    <a:pt x="2493" y="571"/>
                    <a:pt x="2489" y="560"/>
                  </a:cubicBezTo>
                  <a:cubicBezTo>
                    <a:pt x="2486" y="550"/>
                    <a:pt x="2482" y="550"/>
                    <a:pt x="2482" y="539"/>
                  </a:cubicBezTo>
                  <a:cubicBezTo>
                    <a:pt x="2479" y="532"/>
                    <a:pt x="2472" y="515"/>
                    <a:pt x="2468" y="504"/>
                  </a:cubicBezTo>
                  <a:cubicBezTo>
                    <a:pt x="2465" y="490"/>
                    <a:pt x="2465" y="490"/>
                    <a:pt x="2465" y="483"/>
                  </a:cubicBezTo>
                  <a:cubicBezTo>
                    <a:pt x="2461" y="466"/>
                    <a:pt x="2454" y="445"/>
                    <a:pt x="2451" y="427"/>
                  </a:cubicBezTo>
                  <a:lnTo>
                    <a:pt x="2451" y="417"/>
                  </a:lnTo>
                  <a:cubicBezTo>
                    <a:pt x="2402" y="431"/>
                    <a:pt x="2363" y="445"/>
                    <a:pt x="2335" y="448"/>
                  </a:cubicBezTo>
                  <a:lnTo>
                    <a:pt x="2332" y="448"/>
                  </a:lnTo>
                  <a:lnTo>
                    <a:pt x="2300" y="455"/>
                  </a:lnTo>
                  <a:lnTo>
                    <a:pt x="2290" y="455"/>
                  </a:lnTo>
                  <a:lnTo>
                    <a:pt x="2262" y="459"/>
                  </a:lnTo>
                  <a:lnTo>
                    <a:pt x="2097" y="459"/>
                  </a:lnTo>
                  <a:cubicBezTo>
                    <a:pt x="2080" y="459"/>
                    <a:pt x="2062" y="459"/>
                    <a:pt x="2045" y="455"/>
                  </a:cubicBezTo>
                  <a:lnTo>
                    <a:pt x="2031" y="455"/>
                  </a:lnTo>
                  <a:cubicBezTo>
                    <a:pt x="2013" y="452"/>
                    <a:pt x="1996" y="448"/>
                    <a:pt x="1978" y="445"/>
                  </a:cubicBezTo>
                  <a:lnTo>
                    <a:pt x="1971" y="445"/>
                  </a:lnTo>
                  <a:cubicBezTo>
                    <a:pt x="1954" y="441"/>
                    <a:pt x="1936" y="438"/>
                    <a:pt x="1915" y="431"/>
                  </a:cubicBezTo>
                  <a:lnTo>
                    <a:pt x="1901" y="427"/>
                  </a:lnTo>
                  <a:cubicBezTo>
                    <a:pt x="1887" y="420"/>
                    <a:pt x="1873" y="417"/>
                    <a:pt x="1859" y="410"/>
                  </a:cubicBezTo>
                  <a:lnTo>
                    <a:pt x="1845" y="406"/>
                  </a:lnTo>
                  <a:cubicBezTo>
                    <a:pt x="1828" y="396"/>
                    <a:pt x="1814" y="389"/>
                    <a:pt x="1796" y="378"/>
                  </a:cubicBezTo>
                  <a:lnTo>
                    <a:pt x="1789" y="371"/>
                  </a:lnTo>
                  <a:cubicBezTo>
                    <a:pt x="1775" y="364"/>
                    <a:pt x="1765" y="357"/>
                    <a:pt x="1751" y="347"/>
                  </a:cubicBezTo>
                  <a:lnTo>
                    <a:pt x="1740" y="336"/>
                  </a:lnTo>
                  <a:cubicBezTo>
                    <a:pt x="1726" y="326"/>
                    <a:pt x="1716" y="312"/>
                    <a:pt x="1705" y="298"/>
                  </a:cubicBezTo>
                  <a:cubicBezTo>
                    <a:pt x="1698" y="287"/>
                    <a:pt x="1691" y="280"/>
                    <a:pt x="1684" y="273"/>
                  </a:cubicBezTo>
                  <a:lnTo>
                    <a:pt x="1684" y="270"/>
                  </a:lnTo>
                  <a:cubicBezTo>
                    <a:pt x="1674" y="259"/>
                    <a:pt x="1663" y="252"/>
                    <a:pt x="1653" y="242"/>
                  </a:cubicBezTo>
                  <a:lnTo>
                    <a:pt x="1649" y="238"/>
                  </a:lnTo>
                  <a:cubicBezTo>
                    <a:pt x="1639" y="228"/>
                    <a:pt x="1628" y="221"/>
                    <a:pt x="1614" y="210"/>
                  </a:cubicBezTo>
                  <a:lnTo>
                    <a:pt x="1611" y="203"/>
                  </a:lnTo>
                  <a:lnTo>
                    <a:pt x="1569" y="172"/>
                  </a:lnTo>
                  <a:lnTo>
                    <a:pt x="1562" y="165"/>
                  </a:lnTo>
                  <a:lnTo>
                    <a:pt x="1512" y="133"/>
                  </a:lnTo>
                  <a:lnTo>
                    <a:pt x="1505" y="126"/>
                  </a:lnTo>
                  <a:lnTo>
                    <a:pt x="1453" y="91"/>
                  </a:lnTo>
                  <a:lnTo>
                    <a:pt x="1446" y="84"/>
                  </a:lnTo>
                  <a:lnTo>
                    <a:pt x="1383" y="46"/>
                  </a:lnTo>
                  <a:lnTo>
                    <a:pt x="1313"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1" name="Google Shape;5591;p57"/>
            <p:cNvSpPr/>
            <p:nvPr/>
          </p:nvSpPr>
          <p:spPr>
            <a:xfrm>
              <a:off x="2186141" y="168088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2" name="Google Shape;5592;p57"/>
            <p:cNvSpPr/>
            <p:nvPr/>
          </p:nvSpPr>
          <p:spPr>
            <a:xfrm>
              <a:off x="2187187" y="1681358"/>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3" name="Google Shape;5593;p57"/>
            <p:cNvSpPr/>
            <p:nvPr/>
          </p:nvSpPr>
          <p:spPr>
            <a:xfrm>
              <a:off x="2188327" y="1682024"/>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4" name="Google Shape;5594;p57"/>
            <p:cNvSpPr/>
            <p:nvPr/>
          </p:nvSpPr>
          <p:spPr>
            <a:xfrm>
              <a:off x="2185571" y="1680652"/>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5" name="Google Shape;5595;p57"/>
            <p:cNvSpPr/>
            <p:nvPr/>
          </p:nvSpPr>
          <p:spPr>
            <a:xfrm>
              <a:off x="2186657" y="168112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6" name="Google Shape;5596;p57"/>
            <p:cNvSpPr/>
            <p:nvPr/>
          </p:nvSpPr>
          <p:spPr>
            <a:xfrm>
              <a:off x="2184756" y="1680313"/>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7" name="Google Shape;5597;p57"/>
            <p:cNvSpPr/>
            <p:nvPr/>
          </p:nvSpPr>
          <p:spPr>
            <a:xfrm>
              <a:off x="2185137" y="1680462"/>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8" name="Google Shape;5598;p57"/>
            <p:cNvSpPr/>
            <p:nvPr/>
          </p:nvSpPr>
          <p:spPr>
            <a:xfrm>
              <a:off x="2183616" y="167989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599" name="Google Shape;5599;p57"/>
            <p:cNvSpPr/>
            <p:nvPr/>
          </p:nvSpPr>
          <p:spPr>
            <a:xfrm>
              <a:off x="2175347" y="1698615"/>
              <a:ext cx="163" cy="163"/>
            </a:xfrm>
            <a:custGeom>
              <a:rect b="b" l="l" r="r" t="t"/>
              <a:pathLst>
                <a:path extrusionOk="0" h="12" w="12">
                  <a:moveTo>
                    <a:pt x="1"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0" name="Google Shape;5600;p57"/>
            <p:cNvSpPr/>
            <p:nvPr/>
          </p:nvSpPr>
          <p:spPr>
            <a:xfrm>
              <a:off x="2176257" y="1699525"/>
              <a:ext cx="54" cy="54"/>
            </a:xfrm>
            <a:custGeom>
              <a:rect b="b" l="l" r="r" t="t"/>
              <a:pathLst>
                <a:path extrusionOk="0" h="4" w="4">
                  <a:moveTo>
                    <a:pt x="4" y="4"/>
                  </a:moveTo>
                  <a:lnTo>
                    <a:pt x="0" y="0"/>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1" name="Google Shape;5601;p57"/>
            <p:cNvSpPr/>
            <p:nvPr/>
          </p:nvSpPr>
          <p:spPr>
            <a:xfrm>
              <a:off x="2187703" y="1681698"/>
              <a:ext cx="258" cy="109"/>
            </a:xfrm>
            <a:custGeom>
              <a:rect b="b" l="l" r="r" t="t"/>
              <a:pathLst>
                <a:path extrusionOk="0" h="8" w="19">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2" name="Google Shape;5602;p57"/>
            <p:cNvSpPr/>
            <p:nvPr/>
          </p:nvSpPr>
          <p:spPr>
            <a:xfrm>
              <a:off x="2167595" y="1679838"/>
              <a:ext cx="489" cy="163"/>
            </a:xfrm>
            <a:custGeom>
              <a:rect b="b" l="l" r="r" t="t"/>
              <a:pathLst>
                <a:path extrusionOk="0" h="12" w="36">
                  <a:moveTo>
                    <a:pt x="1" y="1"/>
                  </a:moveTo>
                  <a:cubicBezTo>
                    <a:pt x="11" y="8"/>
                    <a:pt x="25" y="11"/>
                    <a:pt x="36" y="4"/>
                  </a:cubicBezTo>
                  <a:cubicBezTo>
                    <a:pt x="25" y="11"/>
                    <a:pt x="1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3" name="Google Shape;5603;p57"/>
            <p:cNvSpPr/>
            <p:nvPr/>
          </p:nvSpPr>
          <p:spPr>
            <a:xfrm>
              <a:off x="2183711" y="16799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4" name="Google Shape;5604;p57"/>
            <p:cNvSpPr/>
            <p:nvPr/>
          </p:nvSpPr>
          <p:spPr>
            <a:xfrm>
              <a:off x="2184145" y="168008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5" name="Google Shape;5605;p57"/>
            <p:cNvSpPr/>
            <p:nvPr/>
          </p:nvSpPr>
          <p:spPr>
            <a:xfrm>
              <a:off x="2183860" y="167998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6" name="Google Shape;5606;p57"/>
            <p:cNvSpPr/>
            <p:nvPr/>
          </p:nvSpPr>
          <p:spPr>
            <a:xfrm>
              <a:off x="2189794" y="1704318"/>
              <a:ext cx="11324" cy="24833"/>
            </a:xfrm>
            <a:custGeom>
              <a:rect b="b" l="l" r="r" t="t"/>
              <a:pathLst>
                <a:path extrusionOk="0" h="1829" w="834">
                  <a:moveTo>
                    <a:pt x="186" y="1"/>
                  </a:moveTo>
                  <a:cubicBezTo>
                    <a:pt x="141" y="11"/>
                    <a:pt x="50" y="123"/>
                    <a:pt x="4" y="267"/>
                  </a:cubicBezTo>
                  <a:lnTo>
                    <a:pt x="4" y="274"/>
                  </a:lnTo>
                  <a:cubicBezTo>
                    <a:pt x="4" y="277"/>
                    <a:pt x="1" y="284"/>
                    <a:pt x="1" y="288"/>
                  </a:cubicBezTo>
                  <a:cubicBezTo>
                    <a:pt x="123" y="358"/>
                    <a:pt x="200" y="421"/>
                    <a:pt x="211" y="508"/>
                  </a:cubicBezTo>
                  <a:cubicBezTo>
                    <a:pt x="221" y="571"/>
                    <a:pt x="193" y="638"/>
                    <a:pt x="120" y="708"/>
                  </a:cubicBezTo>
                  <a:cubicBezTo>
                    <a:pt x="50" y="781"/>
                    <a:pt x="1" y="970"/>
                    <a:pt x="11" y="1156"/>
                  </a:cubicBezTo>
                  <a:cubicBezTo>
                    <a:pt x="18" y="1282"/>
                    <a:pt x="50" y="1380"/>
                    <a:pt x="99" y="1419"/>
                  </a:cubicBezTo>
                  <a:cubicBezTo>
                    <a:pt x="176" y="1492"/>
                    <a:pt x="242" y="1580"/>
                    <a:pt x="288" y="1674"/>
                  </a:cubicBezTo>
                  <a:cubicBezTo>
                    <a:pt x="316" y="1727"/>
                    <a:pt x="351" y="1779"/>
                    <a:pt x="389" y="1828"/>
                  </a:cubicBezTo>
                  <a:lnTo>
                    <a:pt x="389" y="1818"/>
                  </a:lnTo>
                  <a:lnTo>
                    <a:pt x="396" y="1797"/>
                  </a:lnTo>
                  <a:lnTo>
                    <a:pt x="407" y="1772"/>
                  </a:lnTo>
                  <a:lnTo>
                    <a:pt x="414" y="1751"/>
                  </a:lnTo>
                  <a:cubicBezTo>
                    <a:pt x="417" y="1744"/>
                    <a:pt x="421" y="1734"/>
                    <a:pt x="424" y="1727"/>
                  </a:cubicBezTo>
                  <a:lnTo>
                    <a:pt x="431" y="1709"/>
                  </a:lnTo>
                  <a:cubicBezTo>
                    <a:pt x="435" y="1702"/>
                    <a:pt x="438" y="1695"/>
                    <a:pt x="442" y="1688"/>
                  </a:cubicBezTo>
                  <a:cubicBezTo>
                    <a:pt x="445" y="1681"/>
                    <a:pt x="449" y="1674"/>
                    <a:pt x="452" y="1671"/>
                  </a:cubicBezTo>
                  <a:cubicBezTo>
                    <a:pt x="456" y="1664"/>
                    <a:pt x="459" y="1657"/>
                    <a:pt x="463" y="1650"/>
                  </a:cubicBezTo>
                  <a:cubicBezTo>
                    <a:pt x="470" y="1643"/>
                    <a:pt x="470" y="1643"/>
                    <a:pt x="473" y="1636"/>
                  </a:cubicBezTo>
                  <a:cubicBezTo>
                    <a:pt x="477" y="1632"/>
                    <a:pt x="484" y="1625"/>
                    <a:pt x="491" y="1622"/>
                  </a:cubicBezTo>
                  <a:cubicBezTo>
                    <a:pt x="494" y="1618"/>
                    <a:pt x="494" y="1615"/>
                    <a:pt x="501" y="1611"/>
                  </a:cubicBezTo>
                  <a:cubicBezTo>
                    <a:pt x="505" y="1604"/>
                    <a:pt x="512" y="1601"/>
                    <a:pt x="519" y="1597"/>
                  </a:cubicBezTo>
                  <a:cubicBezTo>
                    <a:pt x="522" y="1597"/>
                    <a:pt x="526" y="1590"/>
                    <a:pt x="529" y="1590"/>
                  </a:cubicBezTo>
                  <a:cubicBezTo>
                    <a:pt x="540" y="1583"/>
                    <a:pt x="554" y="1580"/>
                    <a:pt x="564" y="1576"/>
                  </a:cubicBezTo>
                  <a:lnTo>
                    <a:pt x="571" y="1576"/>
                  </a:lnTo>
                  <a:cubicBezTo>
                    <a:pt x="589" y="1573"/>
                    <a:pt x="589" y="1569"/>
                    <a:pt x="592" y="1548"/>
                  </a:cubicBezTo>
                  <a:lnTo>
                    <a:pt x="596" y="1538"/>
                  </a:lnTo>
                  <a:cubicBezTo>
                    <a:pt x="603" y="1482"/>
                    <a:pt x="627" y="1429"/>
                    <a:pt x="666" y="1391"/>
                  </a:cubicBezTo>
                  <a:cubicBezTo>
                    <a:pt x="673" y="1384"/>
                    <a:pt x="680" y="1373"/>
                    <a:pt x="690" y="1363"/>
                  </a:cubicBezTo>
                  <a:lnTo>
                    <a:pt x="694" y="1359"/>
                  </a:lnTo>
                  <a:cubicBezTo>
                    <a:pt x="701" y="1352"/>
                    <a:pt x="708" y="1342"/>
                    <a:pt x="715" y="1331"/>
                  </a:cubicBezTo>
                  <a:lnTo>
                    <a:pt x="722" y="1324"/>
                  </a:lnTo>
                  <a:lnTo>
                    <a:pt x="743" y="1296"/>
                  </a:lnTo>
                  <a:lnTo>
                    <a:pt x="746" y="1289"/>
                  </a:lnTo>
                  <a:lnTo>
                    <a:pt x="767" y="1257"/>
                  </a:lnTo>
                  <a:lnTo>
                    <a:pt x="771" y="1250"/>
                  </a:lnTo>
                  <a:lnTo>
                    <a:pt x="788" y="1222"/>
                  </a:lnTo>
                  <a:lnTo>
                    <a:pt x="792" y="1215"/>
                  </a:lnTo>
                  <a:lnTo>
                    <a:pt x="806" y="1187"/>
                  </a:lnTo>
                  <a:lnTo>
                    <a:pt x="810" y="1180"/>
                  </a:lnTo>
                  <a:lnTo>
                    <a:pt x="824" y="1156"/>
                  </a:lnTo>
                  <a:lnTo>
                    <a:pt x="824" y="1149"/>
                  </a:lnTo>
                  <a:cubicBezTo>
                    <a:pt x="827" y="1142"/>
                    <a:pt x="831" y="1135"/>
                    <a:pt x="834" y="1128"/>
                  </a:cubicBezTo>
                  <a:lnTo>
                    <a:pt x="827" y="1121"/>
                  </a:lnTo>
                  <a:lnTo>
                    <a:pt x="806" y="1103"/>
                  </a:lnTo>
                  <a:lnTo>
                    <a:pt x="774" y="1075"/>
                  </a:lnTo>
                  <a:lnTo>
                    <a:pt x="750" y="1058"/>
                  </a:lnTo>
                  <a:lnTo>
                    <a:pt x="722" y="1033"/>
                  </a:lnTo>
                  <a:lnTo>
                    <a:pt x="701" y="1016"/>
                  </a:lnTo>
                  <a:lnTo>
                    <a:pt x="676" y="991"/>
                  </a:lnTo>
                  <a:lnTo>
                    <a:pt x="655" y="974"/>
                  </a:lnTo>
                  <a:cubicBezTo>
                    <a:pt x="648" y="963"/>
                    <a:pt x="641" y="956"/>
                    <a:pt x="634" y="949"/>
                  </a:cubicBezTo>
                  <a:lnTo>
                    <a:pt x="617" y="928"/>
                  </a:lnTo>
                  <a:cubicBezTo>
                    <a:pt x="610" y="921"/>
                    <a:pt x="603" y="911"/>
                    <a:pt x="599" y="900"/>
                  </a:cubicBezTo>
                  <a:cubicBezTo>
                    <a:pt x="592" y="893"/>
                    <a:pt x="589" y="890"/>
                    <a:pt x="585" y="883"/>
                  </a:cubicBezTo>
                  <a:cubicBezTo>
                    <a:pt x="582" y="876"/>
                    <a:pt x="571" y="862"/>
                    <a:pt x="568" y="851"/>
                  </a:cubicBezTo>
                  <a:cubicBezTo>
                    <a:pt x="561" y="841"/>
                    <a:pt x="561" y="841"/>
                    <a:pt x="557" y="834"/>
                  </a:cubicBezTo>
                  <a:cubicBezTo>
                    <a:pt x="550" y="816"/>
                    <a:pt x="543" y="799"/>
                    <a:pt x="540" y="781"/>
                  </a:cubicBezTo>
                  <a:cubicBezTo>
                    <a:pt x="536" y="764"/>
                    <a:pt x="533" y="746"/>
                    <a:pt x="529" y="729"/>
                  </a:cubicBezTo>
                  <a:lnTo>
                    <a:pt x="529" y="725"/>
                  </a:lnTo>
                  <a:cubicBezTo>
                    <a:pt x="526" y="708"/>
                    <a:pt x="526" y="687"/>
                    <a:pt x="526" y="669"/>
                  </a:cubicBezTo>
                  <a:lnTo>
                    <a:pt x="526" y="659"/>
                  </a:lnTo>
                  <a:lnTo>
                    <a:pt x="526" y="599"/>
                  </a:lnTo>
                  <a:lnTo>
                    <a:pt x="526" y="589"/>
                  </a:lnTo>
                  <a:cubicBezTo>
                    <a:pt x="526" y="568"/>
                    <a:pt x="526" y="547"/>
                    <a:pt x="529" y="526"/>
                  </a:cubicBezTo>
                  <a:lnTo>
                    <a:pt x="529" y="515"/>
                  </a:lnTo>
                  <a:cubicBezTo>
                    <a:pt x="529" y="491"/>
                    <a:pt x="533" y="470"/>
                    <a:pt x="536" y="449"/>
                  </a:cubicBezTo>
                  <a:lnTo>
                    <a:pt x="536" y="438"/>
                  </a:lnTo>
                  <a:cubicBezTo>
                    <a:pt x="540" y="417"/>
                    <a:pt x="543" y="393"/>
                    <a:pt x="550" y="368"/>
                  </a:cubicBezTo>
                  <a:cubicBezTo>
                    <a:pt x="554" y="347"/>
                    <a:pt x="557" y="323"/>
                    <a:pt x="564" y="298"/>
                  </a:cubicBezTo>
                  <a:lnTo>
                    <a:pt x="564" y="295"/>
                  </a:lnTo>
                  <a:cubicBezTo>
                    <a:pt x="568" y="274"/>
                    <a:pt x="575" y="253"/>
                    <a:pt x="582" y="232"/>
                  </a:cubicBezTo>
                  <a:lnTo>
                    <a:pt x="582" y="225"/>
                  </a:lnTo>
                  <a:cubicBezTo>
                    <a:pt x="536" y="197"/>
                    <a:pt x="498" y="169"/>
                    <a:pt x="463" y="144"/>
                  </a:cubicBezTo>
                  <a:lnTo>
                    <a:pt x="456" y="141"/>
                  </a:lnTo>
                  <a:lnTo>
                    <a:pt x="438" y="130"/>
                  </a:lnTo>
                  <a:cubicBezTo>
                    <a:pt x="407" y="109"/>
                    <a:pt x="375" y="92"/>
                    <a:pt x="351" y="74"/>
                  </a:cubicBezTo>
                  <a:lnTo>
                    <a:pt x="347" y="71"/>
                  </a:lnTo>
                  <a:lnTo>
                    <a:pt x="326" y="60"/>
                  </a:lnTo>
                  <a:cubicBezTo>
                    <a:pt x="284" y="36"/>
                    <a:pt x="239" y="15"/>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7" name="Google Shape;5607;p57"/>
            <p:cNvSpPr/>
            <p:nvPr/>
          </p:nvSpPr>
          <p:spPr>
            <a:xfrm>
              <a:off x="2121119" y="1644237"/>
              <a:ext cx="52626" cy="23163"/>
            </a:xfrm>
            <a:custGeom>
              <a:rect b="b" l="l" r="r" t="t"/>
              <a:pathLst>
                <a:path extrusionOk="0" h="1706" w="3876">
                  <a:moveTo>
                    <a:pt x="2871" y="1"/>
                  </a:moveTo>
                  <a:cubicBezTo>
                    <a:pt x="2850" y="78"/>
                    <a:pt x="2822" y="151"/>
                    <a:pt x="2787" y="221"/>
                  </a:cubicBezTo>
                  <a:cubicBezTo>
                    <a:pt x="2780" y="228"/>
                    <a:pt x="2776" y="235"/>
                    <a:pt x="2769" y="242"/>
                  </a:cubicBezTo>
                  <a:lnTo>
                    <a:pt x="2762" y="246"/>
                  </a:lnTo>
                  <a:cubicBezTo>
                    <a:pt x="2759" y="253"/>
                    <a:pt x="2752" y="256"/>
                    <a:pt x="2748" y="260"/>
                  </a:cubicBezTo>
                  <a:lnTo>
                    <a:pt x="2738" y="267"/>
                  </a:lnTo>
                  <a:lnTo>
                    <a:pt x="2724" y="274"/>
                  </a:lnTo>
                  <a:lnTo>
                    <a:pt x="2710" y="281"/>
                  </a:lnTo>
                  <a:lnTo>
                    <a:pt x="2692" y="288"/>
                  </a:lnTo>
                  <a:lnTo>
                    <a:pt x="2678" y="291"/>
                  </a:lnTo>
                  <a:lnTo>
                    <a:pt x="2661" y="295"/>
                  </a:lnTo>
                  <a:lnTo>
                    <a:pt x="2643" y="298"/>
                  </a:lnTo>
                  <a:lnTo>
                    <a:pt x="2626" y="302"/>
                  </a:lnTo>
                  <a:lnTo>
                    <a:pt x="2608" y="305"/>
                  </a:lnTo>
                  <a:lnTo>
                    <a:pt x="2591" y="309"/>
                  </a:lnTo>
                  <a:lnTo>
                    <a:pt x="2412" y="309"/>
                  </a:lnTo>
                  <a:lnTo>
                    <a:pt x="2391" y="305"/>
                  </a:lnTo>
                  <a:lnTo>
                    <a:pt x="2374" y="305"/>
                  </a:lnTo>
                  <a:lnTo>
                    <a:pt x="2339" y="302"/>
                  </a:lnTo>
                  <a:lnTo>
                    <a:pt x="2332" y="302"/>
                  </a:lnTo>
                  <a:lnTo>
                    <a:pt x="2304" y="298"/>
                  </a:lnTo>
                  <a:lnTo>
                    <a:pt x="2290" y="295"/>
                  </a:lnTo>
                  <a:lnTo>
                    <a:pt x="2272" y="291"/>
                  </a:lnTo>
                  <a:cubicBezTo>
                    <a:pt x="2237" y="316"/>
                    <a:pt x="2199" y="337"/>
                    <a:pt x="2160" y="354"/>
                  </a:cubicBezTo>
                  <a:cubicBezTo>
                    <a:pt x="2115" y="375"/>
                    <a:pt x="2034" y="414"/>
                    <a:pt x="2020" y="438"/>
                  </a:cubicBezTo>
                  <a:lnTo>
                    <a:pt x="2020" y="442"/>
                  </a:lnTo>
                  <a:cubicBezTo>
                    <a:pt x="2017" y="449"/>
                    <a:pt x="2013" y="456"/>
                    <a:pt x="2010" y="463"/>
                  </a:cubicBezTo>
                  <a:cubicBezTo>
                    <a:pt x="1985" y="501"/>
                    <a:pt x="1950" y="533"/>
                    <a:pt x="1905" y="547"/>
                  </a:cubicBezTo>
                  <a:lnTo>
                    <a:pt x="1887" y="554"/>
                  </a:lnTo>
                  <a:cubicBezTo>
                    <a:pt x="1807" y="589"/>
                    <a:pt x="1765" y="606"/>
                    <a:pt x="1803" y="743"/>
                  </a:cubicBezTo>
                  <a:cubicBezTo>
                    <a:pt x="1817" y="785"/>
                    <a:pt x="1856" y="925"/>
                    <a:pt x="1779" y="995"/>
                  </a:cubicBezTo>
                  <a:cubicBezTo>
                    <a:pt x="1750" y="1020"/>
                    <a:pt x="1715" y="1029"/>
                    <a:pt x="1679" y="1029"/>
                  </a:cubicBezTo>
                  <a:cubicBezTo>
                    <a:pt x="1614" y="1029"/>
                    <a:pt x="1544" y="999"/>
                    <a:pt x="1498" y="981"/>
                  </a:cubicBezTo>
                  <a:cubicBezTo>
                    <a:pt x="1495" y="977"/>
                    <a:pt x="1488" y="977"/>
                    <a:pt x="1484" y="974"/>
                  </a:cubicBezTo>
                  <a:cubicBezTo>
                    <a:pt x="1471" y="971"/>
                    <a:pt x="1453" y="970"/>
                    <a:pt x="1430" y="970"/>
                  </a:cubicBezTo>
                  <a:cubicBezTo>
                    <a:pt x="1307" y="970"/>
                    <a:pt x="1074" y="1010"/>
                    <a:pt x="1008" y="1072"/>
                  </a:cubicBezTo>
                  <a:cubicBezTo>
                    <a:pt x="948" y="1134"/>
                    <a:pt x="874" y="1158"/>
                    <a:pt x="803" y="1158"/>
                  </a:cubicBezTo>
                  <a:cubicBezTo>
                    <a:pt x="734" y="1158"/>
                    <a:pt x="668" y="1136"/>
                    <a:pt x="616" y="1107"/>
                  </a:cubicBezTo>
                  <a:cubicBezTo>
                    <a:pt x="588" y="1091"/>
                    <a:pt x="540" y="1076"/>
                    <a:pt x="492" y="1076"/>
                  </a:cubicBezTo>
                  <a:cubicBezTo>
                    <a:pt x="447" y="1076"/>
                    <a:pt x="402" y="1090"/>
                    <a:pt x="378" y="1131"/>
                  </a:cubicBezTo>
                  <a:cubicBezTo>
                    <a:pt x="357" y="1166"/>
                    <a:pt x="326" y="1191"/>
                    <a:pt x="291" y="1198"/>
                  </a:cubicBezTo>
                  <a:cubicBezTo>
                    <a:pt x="280" y="1201"/>
                    <a:pt x="273" y="1201"/>
                    <a:pt x="263" y="1201"/>
                  </a:cubicBezTo>
                  <a:lnTo>
                    <a:pt x="238" y="1201"/>
                  </a:lnTo>
                  <a:lnTo>
                    <a:pt x="221" y="1198"/>
                  </a:lnTo>
                  <a:lnTo>
                    <a:pt x="214" y="1194"/>
                  </a:lnTo>
                  <a:lnTo>
                    <a:pt x="200" y="1191"/>
                  </a:lnTo>
                  <a:lnTo>
                    <a:pt x="189" y="1184"/>
                  </a:lnTo>
                  <a:lnTo>
                    <a:pt x="179" y="1180"/>
                  </a:lnTo>
                  <a:lnTo>
                    <a:pt x="172" y="1173"/>
                  </a:lnTo>
                  <a:lnTo>
                    <a:pt x="158" y="1166"/>
                  </a:lnTo>
                  <a:lnTo>
                    <a:pt x="151" y="1163"/>
                  </a:lnTo>
                  <a:lnTo>
                    <a:pt x="137" y="1152"/>
                  </a:lnTo>
                  <a:lnTo>
                    <a:pt x="130" y="1149"/>
                  </a:lnTo>
                  <a:lnTo>
                    <a:pt x="112" y="1135"/>
                  </a:lnTo>
                  <a:cubicBezTo>
                    <a:pt x="84" y="1110"/>
                    <a:pt x="53" y="1093"/>
                    <a:pt x="18" y="1082"/>
                  </a:cubicBezTo>
                  <a:lnTo>
                    <a:pt x="14" y="1082"/>
                  </a:lnTo>
                  <a:cubicBezTo>
                    <a:pt x="14" y="1082"/>
                    <a:pt x="11" y="1089"/>
                    <a:pt x="7" y="1100"/>
                  </a:cubicBezTo>
                  <a:cubicBezTo>
                    <a:pt x="0" y="1152"/>
                    <a:pt x="0" y="1208"/>
                    <a:pt x="7" y="1264"/>
                  </a:cubicBezTo>
                  <a:cubicBezTo>
                    <a:pt x="7" y="1278"/>
                    <a:pt x="11" y="1292"/>
                    <a:pt x="11" y="1299"/>
                  </a:cubicBezTo>
                  <a:cubicBezTo>
                    <a:pt x="14" y="1306"/>
                    <a:pt x="18" y="1310"/>
                    <a:pt x="21" y="1313"/>
                  </a:cubicBezTo>
                  <a:cubicBezTo>
                    <a:pt x="49" y="1345"/>
                    <a:pt x="88" y="1373"/>
                    <a:pt x="130" y="1387"/>
                  </a:cubicBezTo>
                  <a:cubicBezTo>
                    <a:pt x="140" y="1394"/>
                    <a:pt x="154" y="1397"/>
                    <a:pt x="168" y="1397"/>
                  </a:cubicBezTo>
                  <a:cubicBezTo>
                    <a:pt x="172" y="1399"/>
                    <a:pt x="175" y="1400"/>
                    <a:pt x="179" y="1400"/>
                  </a:cubicBezTo>
                  <a:cubicBezTo>
                    <a:pt x="182" y="1400"/>
                    <a:pt x="186" y="1399"/>
                    <a:pt x="189" y="1397"/>
                  </a:cubicBezTo>
                  <a:lnTo>
                    <a:pt x="200" y="1397"/>
                  </a:lnTo>
                  <a:cubicBezTo>
                    <a:pt x="210" y="1394"/>
                    <a:pt x="224" y="1387"/>
                    <a:pt x="235" y="1387"/>
                  </a:cubicBezTo>
                  <a:lnTo>
                    <a:pt x="256" y="1380"/>
                  </a:lnTo>
                  <a:lnTo>
                    <a:pt x="273" y="1376"/>
                  </a:lnTo>
                  <a:lnTo>
                    <a:pt x="354" y="1376"/>
                  </a:lnTo>
                  <a:cubicBezTo>
                    <a:pt x="399" y="1383"/>
                    <a:pt x="445" y="1397"/>
                    <a:pt x="487" y="1415"/>
                  </a:cubicBezTo>
                  <a:lnTo>
                    <a:pt x="504" y="1425"/>
                  </a:lnTo>
                  <a:cubicBezTo>
                    <a:pt x="518" y="1429"/>
                    <a:pt x="536" y="1439"/>
                    <a:pt x="550" y="1446"/>
                  </a:cubicBezTo>
                  <a:lnTo>
                    <a:pt x="609" y="1478"/>
                  </a:lnTo>
                  <a:cubicBezTo>
                    <a:pt x="623" y="1481"/>
                    <a:pt x="641" y="1481"/>
                    <a:pt x="655" y="1481"/>
                  </a:cubicBezTo>
                  <a:cubicBezTo>
                    <a:pt x="732" y="1464"/>
                    <a:pt x="802" y="1425"/>
                    <a:pt x="858" y="1373"/>
                  </a:cubicBezTo>
                  <a:cubicBezTo>
                    <a:pt x="910" y="1320"/>
                    <a:pt x="1075" y="1292"/>
                    <a:pt x="1341" y="1292"/>
                  </a:cubicBezTo>
                  <a:cubicBezTo>
                    <a:pt x="1407" y="1292"/>
                    <a:pt x="1425" y="1359"/>
                    <a:pt x="1446" y="1429"/>
                  </a:cubicBezTo>
                  <a:cubicBezTo>
                    <a:pt x="1453" y="1467"/>
                    <a:pt x="1467" y="1502"/>
                    <a:pt x="1484" y="1534"/>
                  </a:cubicBezTo>
                  <a:cubicBezTo>
                    <a:pt x="1491" y="1537"/>
                    <a:pt x="1544" y="1558"/>
                    <a:pt x="1730" y="1579"/>
                  </a:cubicBezTo>
                  <a:lnTo>
                    <a:pt x="1733" y="1579"/>
                  </a:lnTo>
                  <a:cubicBezTo>
                    <a:pt x="1768" y="1583"/>
                    <a:pt x="1803" y="1587"/>
                    <a:pt x="1838" y="1590"/>
                  </a:cubicBezTo>
                  <a:lnTo>
                    <a:pt x="1842" y="1590"/>
                  </a:lnTo>
                  <a:lnTo>
                    <a:pt x="1950" y="1597"/>
                  </a:lnTo>
                  <a:cubicBezTo>
                    <a:pt x="2034" y="1601"/>
                    <a:pt x="2122" y="1615"/>
                    <a:pt x="2206" y="1636"/>
                  </a:cubicBezTo>
                  <a:lnTo>
                    <a:pt x="2342" y="1664"/>
                  </a:lnTo>
                  <a:cubicBezTo>
                    <a:pt x="2412" y="1685"/>
                    <a:pt x="2482" y="1695"/>
                    <a:pt x="2552" y="1706"/>
                  </a:cubicBezTo>
                  <a:cubicBezTo>
                    <a:pt x="2591" y="1695"/>
                    <a:pt x="2629" y="1678"/>
                    <a:pt x="2664" y="1653"/>
                  </a:cubicBezTo>
                  <a:cubicBezTo>
                    <a:pt x="2752" y="1604"/>
                    <a:pt x="2878" y="1534"/>
                    <a:pt x="3025" y="1534"/>
                  </a:cubicBezTo>
                  <a:cubicBezTo>
                    <a:pt x="3123" y="1530"/>
                    <a:pt x="3217" y="1499"/>
                    <a:pt x="3301" y="1446"/>
                  </a:cubicBezTo>
                  <a:lnTo>
                    <a:pt x="3322" y="1432"/>
                  </a:lnTo>
                  <a:lnTo>
                    <a:pt x="3326" y="1432"/>
                  </a:lnTo>
                  <a:lnTo>
                    <a:pt x="3350" y="1422"/>
                  </a:lnTo>
                  <a:cubicBezTo>
                    <a:pt x="3357" y="1404"/>
                    <a:pt x="3361" y="1397"/>
                    <a:pt x="3364" y="1390"/>
                  </a:cubicBezTo>
                  <a:lnTo>
                    <a:pt x="3368" y="1383"/>
                  </a:lnTo>
                  <a:cubicBezTo>
                    <a:pt x="3371" y="1376"/>
                    <a:pt x="3375" y="1369"/>
                    <a:pt x="3375" y="1366"/>
                  </a:cubicBezTo>
                  <a:lnTo>
                    <a:pt x="3382" y="1355"/>
                  </a:lnTo>
                  <a:cubicBezTo>
                    <a:pt x="3385" y="1348"/>
                    <a:pt x="3389" y="1341"/>
                    <a:pt x="3396" y="1334"/>
                  </a:cubicBezTo>
                  <a:cubicBezTo>
                    <a:pt x="3403" y="1327"/>
                    <a:pt x="3410" y="1317"/>
                    <a:pt x="3417" y="1313"/>
                  </a:cubicBezTo>
                  <a:lnTo>
                    <a:pt x="3424" y="1306"/>
                  </a:lnTo>
                  <a:cubicBezTo>
                    <a:pt x="3427" y="1303"/>
                    <a:pt x="3434" y="1299"/>
                    <a:pt x="3441" y="1296"/>
                  </a:cubicBezTo>
                  <a:lnTo>
                    <a:pt x="3448" y="1289"/>
                  </a:lnTo>
                  <a:cubicBezTo>
                    <a:pt x="3459" y="1285"/>
                    <a:pt x="3469" y="1282"/>
                    <a:pt x="3480" y="1278"/>
                  </a:cubicBezTo>
                  <a:cubicBezTo>
                    <a:pt x="3483" y="1261"/>
                    <a:pt x="3483" y="1247"/>
                    <a:pt x="3483" y="1229"/>
                  </a:cubicBezTo>
                  <a:cubicBezTo>
                    <a:pt x="3483" y="1170"/>
                    <a:pt x="3501" y="1110"/>
                    <a:pt x="3536" y="1061"/>
                  </a:cubicBezTo>
                  <a:cubicBezTo>
                    <a:pt x="3543" y="1051"/>
                    <a:pt x="3539" y="1012"/>
                    <a:pt x="3536" y="988"/>
                  </a:cubicBezTo>
                  <a:cubicBezTo>
                    <a:pt x="3522" y="939"/>
                    <a:pt x="3529" y="890"/>
                    <a:pt x="3557" y="851"/>
                  </a:cubicBezTo>
                  <a:cubicBezTo>
                    <a:pt x="3579" y="832"/>
                    <a:pt x="3606" y="821"/>
                    <a:pt x="3634" y="821"/>
                  </a:cubicBezTo>
                  <a:cubicBezTo>
                    <a:pt x="3641" y="821"/>
                    <a:pt x="3648" y="822"/>
                    <a:pt x="3655" y="823"/>
                  </a:cubicBezTo>
                  <a:cubicBezTo>
                    <a:pt x="3680" y="827"/>
                    <a:pt x="3709" y="830"/>
                    <a:pt x="3736" y="830"/>
                  </a:cubicBezTo>
                  <a:cubicBezTo>
                    <a:pt x="3766" y="830"/>
                    <a:pt x="3793" y="826"/>
                    <a:pt x="3806" y="813"/>
                  </a:cubicBezTo>
                  <a:cubicBezTo>
                    <a:pt x="3820" y="795"/>
                    <a:pt x="3827" y="771"/>
                    <a:pt x="3823" y="750"/>
                  </a:cubicBezTo>
                  <a:cubicBezTo>
                    <a:pt x="3823" y="736"/>
                    <a:pt x="3823" y="725"/>
                    <a:pt x="3827" y="715"/>
                  </a:cubicBezTo>
                  <a:lnTo>
                    <a:pt x="3827" y="704"/>
                  </a:lnTo>
                  <a:cubicBezTo>
                    <a:pt x="3827" y="694"/>
                    <a:pt x="3830" y="683"/>
                    <a:pt x="3834" y="673"/>
                  </a:cubicBezTo>
                  <a:lnTo>
                    <a:pt x="3834" y="669"/>
                  </a:lnTo>
                  <a:cubicBezTo>
                    <a:pt x="3841" y="659"/>
                    <a:pt x="3844" y="648"/>
                    <a:pt x="3848" y="638"/>
                  </a:cubicBezTo>
                  <a:lnTo>
                    <a:pt x="3855" y="631"/>
                  </a:lnTo>
                  <a:cubicBezTo>
                    <a:pt x="3858" y="620"/>
                    <a:pt x="3865" y="610"/>
                    <a:pt x="3876" y="599"/>
                  </a:cubicBezTo>
                  <a:cubicBezTo>
                    <a:pt x="3841" y="543"/>
                    <a:pt x="3809" y="484"/>
                    <a:pt x="3781" y="424"/>
                  </a:cubicBezTo>
                  <a:lnTo>
                    <a:pt x="3777" y="431"/>
                  </a:lnTo>
                  <a:lnTo>
                    <a:pt x="3721" y="281"/>
                  </a:lnTo>
                  <a:lnTo>
                    <a:pt x="3711" y="256"/>
                  </a:lnTo>
                  <a:lnTo>
                    <a:pt x="3700" y="232"/>
                  </a:lnTo>
                  <a:cubicBezTo>
                    <a:pt x="3655" y="242"/>
                    <a:pt x="3606" y="249"/>
                    <a:pt x="3557" y="249"/>
                  </a:cubicBezTo>
                  <a:cubicBezTo>
                    <a:pt x="3551" y="250"/>
                    <a:pt x="3545" y="250"/>
                    <a:pt x="3538" y="250"/>
                  </a:cubicBezTo>
                  <a:cubicBezTo>
                    <a:pt x="3485" y="250"/>
                    <a:pt x="3429" y="237"/>
                    <a:pt x="3382" y="218"/>
                  </a:cubicBezTo>
                  <a:cubicBezTo>
                    <a:pt x="3340" y="197"/>
                    <a:pt x="3305" y="172"/>
                    <a:pt x="3277" y="137"/>
                  </a:cubicBezTo>
                  <a:cubicBezTo>
                    <a:pt x="3193" y="46"/>
                    <a:pt x="3011" y="11"/>
                    <a:pt x="28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8" name="Google Shape;5608;p57"/>
            <p:cNvSpPr/>
            <p:nvPr/>
          </p:nvSpPr>
          <p:spPr>
            <a:xfrm>
              <a:off x="2168545" y="1647618"/>
              <a:ext cx="45838" cy="25064"/>
            </a:xfrm>
            <a:custGeom>
              <a:rect b="b" l="l" r="r" t="t"/>
              <a:pathLst>
                <a:path extrusionOk="0" h="1846" w="3376">
                  <a:moveTo>
                    <a:pt x="2364" y="0"/>
                  </a:moveTo>
                  <a:cubicBezTo>
                    <a:pt x="2308" y="39"/>
                    <a:pt x="2255" y="77"/>
                    <a:pt x="2203" y="119"/>
                  </a:cubicBezTo>
                  <a:cubicBezTo>
                    <a:pt x="2042" y="245"/>
                    <a:pt x="1937" y="326"/>
                    <a:pt x="1863" y="326"/>
                  </a:cubicBezTo>
                  <a:cubicBezTo>
                    <a:pt x="1706" y="326"/>
                    <a:pt x="1384" y="385"/>
                    <a:pt x="1349" y="441"/>
                  </a:cubicBezTo>
                  <a:cubicBezTo>
                    <a:pt x="1349" y="476"/>
                    <a:pt x="1331" y="525"/>
                    <a:pt x="1254" y="560"/>
                  </a:cubicBezTo>
                  <a:cubicBezTo>
                    <a:pt x="1244" y="564"/>
                    <a:pt x="1233" y="567"/>
                    <a:pt x="1223" y="571"/>
                  </a:cubicBezTo>
                  <a:lnTo>
                    <a:pt x="1212" y="574"/>
                  </a:lnTo>
                  <a:lnTo>
                    <a:pt x="1188" y="581"/>
                  </a:lnTo>
                  <a:lnTo>
                    <a:pt x="1174" y="585"/>
                  </a:lnTo>
                  <a:lnTo>
                    <a:pt x="1146" y="592"/>
                  </a:lnTo>
                  <a:lnTo>
                    <a:pt x="1132" y="592"/>
                  </a:lnTo>
                  <a:lnTo>
                    <a:pt x="1093" y="599"/>
                  </a:lnTo>
                  <a:lnTo>
                    <a:pt x="1086" y="599"/>
                  </a:lnTo>
                  <a:lnTo>
                    <a:pt x="1041" y="602"/>
                  </a:lnTo>
                  <a:lnTo>
                    <a:pt x="887" y="602"/>
                  </a:lnTo>
                  <a:lnTo>
                    <a:pt x="841" y="599"/>
                  </a:lnTo>
                  <a:lnTo>
                    <a:pt x="824" y="599"/>
                  </a:lnTo>
                  <a:cubicBezTo>
                    <a:pt x="803" y="595"/>
                    <a:pt x="782" y="595"/>
                    <a:pt x="761" y="592"/>
                  </a:cubicBezTo>
                  <a:lnTo>
                    <a:pt x="750" y="588"/>
                  </a:lnTo>
                  <a:cubicBezTo>
                    <a:pt x="736" y="585"/>
                    <a:pt x="719" y="585"/>
                    <a:pt x="705" y="581"/>
                  </a:cubicBezTo>
                  <a:lnTo>
                    <a:pt x="684" y="574"/>
                  </a:lnTo>
                  <a:lnTo>
                    <a:pt x="649" y="564"/>
                  </a:lnTo>
                  <a:lnTo>
                    <a:pt x="628" y="557"/>
                  </a:lnTo>
                  <a:lnTo>
                    <a:pt x="596" y="546"/>
                  </a:lnTo>
                  <a:lnTo>
                    <a:pt x="579" y="539"/>
                  </a:lnTo>
                  <a:cubicBezTo>
                    <a:pt x="568" y="532"/>
                    <a:pt x="561" y="529"/>
                    <a:pt x="551" y="522"/>
                  </a:cubicBezTo>
                  <a:lnTo>
                    <a:pt x="537" y="515"/>
                  </a:lnTo>
                  <a:cubicBezTo>
                    <a:pt x="523" y="508"/>
                    <a:pt x="512" y="497"/>
                    <a:pt x="502" y="490"/>
                  </a:cubicBezTo>
                  <a:cubicBezTo>
                    <a:pt x="491" y="480"/>
                    <a:pt x="481" y="469"/>
                    <a:pt x="470" y="459"/>
                  </a:cubicBezTo>
                  <a:cubicBezTo>
                    <a:pt x="470" y="462"/>
                    <a:pt x="470" y="466"/>
                    <a:pt x="467" y="469"/>
                  </a:cubicBezTo>
                  <a:cubicBezTo>
                    <a:pt x="467" y="473"/>
                    <a:pt x="467" y="473"/>
                    <a:pt x="467" y="476"/>
                  </a:cubicBezTo>
                  <a:cubicBezTo>
                    <a:pt x="463" y="483"/>
                    <a:pt x="463" y="490"/>
                    <a:pt x="463" y="497"/>
                  </a:cubicBezTo>
                  <a:cubicBezTo>
                    <a:pt x="467" y="560"/>
                    <a:pt x="442" y="620"/>
                    <a:pt x="400" y="662"/>
                  </a:cubicBezTo>
                  <a:cubicBezTo>
                    <a:pt x="358" y="699"/>
                    <a:pt x="305" y="710"/>
                    <a:pt x="251" y="710"/>
                  </a:cubicBezTo>
                  <a:cubicBezTo>
                    <a:pt x="223" y="710"/>
                    <a:pt x="196" y="707"/>
                    <a:pt x="169" y="704"/>
                  </a:cubicBezTo>
                  <a:lnTo>
                    <a:pt x="169" y="718"/>
                  </a:lnTo>
                  <a:cubicBezTo>
                    <a:pt x="176" y="763"/>
                    <a:pt x="190" y="837"/>
                    <a:pt x="141" y="896"/>
                  </a:cubicBezTo>
                  <a:cubicBezTo>
                    <a:pt x="127" y="924"/>
                    <a:pt x="120" y="956"/>
                    <a:pt x="123" y="984"/>
                  </a:cubicBezTo>
                  <a:cubicBezTo>
                    <a:pt x="120" y="1040"/>
                    <a:pt x="113" y="1145"/>
                    <a:pt x="11" y="1159"/>
                  </a:cubicBezTo>
                  <a:lnTo>
                    <a:pt x="8" y="1166"/>
                  </a:lnTo>
                  <a:lnTo>
                    <a:pt x="4" y="1176"/>
                  </a:lnTo>
                  <a:lnTo>
                    <a:pt x="4" y="1180"/>
                  </a:lnTo>
                  <a:lnTo>
                    <a:pt x="1" y="1187"/>
                  </a:lnTo>
                  <a:lnTo>
                    <a:pt x="1" y="1194"/>
                  </a:lnTo>
                  <a:lnTo>
                    <a:pt x="1" y="1197"/>
                  </a:lnTo>
                  <a:cubicBezTo>
                    <a:pt x="43" y="1250"/>
                    <a:pt x="78" y="1309"/>
                    <a:pt x="106" y="1373"/>
                  </a:cubicBezTo>
                  <a:lnTo>
                    <a:pt x="116" y="1390"/>
                  </a:lnTo>
                  <a:lnTo>
                    <a:pt x="123" y="1401"/>
                  </a:lnTo>
                  <a:lnTo>
                    <a:pt x="134" y="1408"/>
                  </a:lnTo>
                  <a:lnTo>
                    <a:pt x="137" y="1411"/>
                  </a:lnTo>
                  <a:lnTo>
                    <a:pt x="165" y="1429"/>
                  </a:lnTo>
                  <a:lnTo>
                    <a:pt x="169" y="1429"/>
                  </a:lnTo>
                  <a:lnTo>
                    <a:pt x="197" y="1446"/>
                  </a:lnTo>
                  <a:lnTo>
                    <a:pt x="200" y="1450"/>
                  </a:lnTo>
                  <a:lnTo>
                    <a:pt x="232" y="1471"/>
                  </a:lnTo>
                  <a:cubicBezTo>
                    <a:pt x="267" y="1492"/>
                    <a:pt x="302" y="1513"/>
                    <a:pt x="334" y="1537"/>
                  </a:cubicBezTo>
                  <a:lnTo>
                    <a:pt x="341" y="1541"/>
                  </a:lnTo>
                  <a:lnTo>
                    <a:pt x="365" y="1562"/>
                  </a:lnTo>
                  <a:lnTo>
                    <a:pt x="376" y="1569"/>
                  </a:lnTo>
                  <a:lnTo>
                    <a:pt x="397" y="1586"/>
                  </a:lnTo>
                  <a:lnTo>
                    <a:pt x="407" y="1593"/>
                  </a:lnTo>
                  <a:lnTo>
                    <a:pt x="428" y="1607"/>
                  </a:lnTo>
                  <a:lnTo>
                    <a:pt x="439" y="1614"/>
                  </a:lnTo>
                  <a:lnTo>
                    <a:pt x="456" y="1632"/>
                  </a:lnTo>
                  <a:lnTo>
                    <a:pt x="467" y="1639"/>
                  </a:lnTo>
                  <a:lnTo>
                    <a:pt x="481" y="1653"/>
                  </a:lnTo>
                  <a:lnTo>
                    <a:pt x="491" y="1663"/>
                  </a:lnTo>
                  <a:lnTo>
                    <a:pt x="505" y="1677"/>
                  </a:lnTo>
                  <a:lnTo>
                    <a:pt x="516" y="1684"/>
                  </a:lnTo>
                  <a:lnTo>
                    <a:pt x="530" y="1702"/>
                  </a:lnTo>
                  <a:lnTo>
                    <a:pt x="533" y="1709"/>
                  </a:lnTo>
                  <a:cubicBezTo>
                    <a:pt x="540" y="1716"/>
                    <a:pt x="547" y="1723"/>
                    <a:pt x="551" y="1730"/>
                  </a:cubicBezTo>
                  <a:cubicBezTo>
                    <a:pt x="612" y="1809"/>
                    <a:pt x="771" y="1845"/>
                    <a:pt x="908" y="1845"/>
                  </a:cubicBezTo>
                  <a:cubicBezTo>
                    <a:pt x="959" y="1845"/>
                    <a:pt x="1006" y="1840"/>
                    <a:pt x="1044" y="1831"/>
                  </a:cubicBezTo>
                  <a:cubicBezTo>
                    <a:pt x="1076" y="1821"/>
                    <a:pt x="1139" y="1803"/>
                    <a:pt x="1230" y="1775"/>
                  </a:cubicBezTo>
                  <a:cubicBezTo>
                    <a:pt x="1450" y="1716"/>
                    <a:pt x="1783" y="1607"/>
                    <a:pt x="1786" y="1607"/>
                  </a:cubicBezTo>
                  <a:lnTo>
                    <a:pt x="1804" y="1600"/>
                  </a:lnTo>
                  <a:lnTo>
                    <a:pt x="1811" y="1600"/>
                  </a:lnTo>
                  <a:lnTo>
                    <a:pt x="1832" y="1607"/>
                  </a:lnTo>
                  <a:cubicBezTo>
                    <a:pt x="1905" y="1635"/>
                    <a:pt x="1979" y="1656"/>
                    <a:pt x="2056" y="1677"/>
                  </a:cubicBezTo>
                  <a:lnTo>
                    <a:pt x="2080" y="1681"/>
                  </a:lnTo>
                  <a:lnTo>
                    <a:pt x="2105" y="1681"/>
                  </a:lnTo>
                  <a:lnTo>
                    <a:pt x="2175" y="1691"/>
                  </a:lnTo>
                  <a:cubicBezTo>
                    <a:pt x="2196" y="1677"/>
                    <a:pt x="2220" y="1663"/>
                    <a:pt x="2245" y="1649"/>
                  </a:cubicBezTo>
                  <a:cubicBezTo>
                    <a:pt x="2329" y="1607"/>
                    <a:pt x="2406" y="1551"/>
                    <a:pt x="2473" y="1485"/>
                  </a:cubicBezTo>
                  <a:cubicBezTo>
                    <a:pt x="2536" y="1422"/>
                    <a:pt x="2620" y="1281"/>
                    <a:pt x="2693" y="1138"/>
                  </a:cubicBezTo>
                  <a:lnTo>
                    <a:pt x="2725" y="1082"/>
                  </a:lnTo>
                  <a:lnTo>
                    <a:pt x="2763" y="1008"/>
                  </a:lnTo>
                  <a:lnTo>
                    <a:pt x="2784" y="973"/>
                  </a:lnTo>
                  <a:cubicBezTo>
                    <a:pt x="2896" y="756"/>
                    <a:pt x="2938" y="679"/>
                    <a:pt x="2980" y="651"/>
                  </a:cubicBezTo>
                  <a:cubicBezTo>
                    <a:pt x="3008" y="634"/>
                    <a:pt x="3050" y="609"/>
                    <a:pt x="3099" y="578"/>
                  </a:cubicBezTo>
                  <a:cubicBezTo>
                    <a:pt x="3180" y="529"/>
                    <a:pt x="3281" y="469"/>
                    <a:pt x="3341" y="424"/>
                  </a:cubicBezTo>
                  <a:cubicBezTo>
                    <a:pt x="3348" y="420"/>
                    <a:pt x="3351" y="413"/>
                    <a:pt x="3358" y="410"/>
                  </a:cubicBezTo>
                  <a:lnTo>
                    <a:pt x="3362" y="406"/>
                  </a:lnTo>
                  <a:lnTo>
                    <a:pt x="3369" y="399"/>
                  </a:lnTo>
                  <a:cubicBezTo>
                    <a:pt x="3372" y="396"/>
                    <a:pt x="3372" y="392"/>
                    <a:pt x="3376" y="385"/>
                  </a:cubicBezTo>
                  <a:cubicBezTo>
                    <a:pt x="3365" y="375"/>
                    <a:pt x="3355" y="368"/>
                    <a:pt x="3341" y="364"/>
                  </a:cubicBezTo>
                  <a:lnTo>
                    <a:pt x="3327" y="357"/>
                  </a:lnTo>
                  <a:cubicBezTo>
                    <a:pt x="3316" y="354"/>
                    <a:pt x="3306" y="347"/>
                    <a:pt x="3295" y="343"/>
                  </a:cubicBezTo>
                  <a:lnTo>
                    <a:pt x="3288" y="340"/>
                  </a:lnTo>
                  <a:cubicBezTo>
                    <a:pt x="3253" y="326"/>
                    <a:pt x="3218" y="301"/>
                    <a:pt x="3187" y="277"/>
                  </a:cubicBezTo>
                  <a:lnTo>
                    <a:pt x="3176" y="273"/>
                  </a:lnTo>
                  <a:lnTo>
                    <a:pt x="3141" y="266"/>
                  </a:lnTo>
                  <a:lnTo>
                    <a:pt x="3124" y="263"/>
                  </a:lnTo>
                  <a:lnTo>
                    <a:pt x="3096" y="252"/>
                  </a:lnTo>
                  <a:lnTo>
                    <a:pt x="3078" y="249"/>
                  </a:lnTo>
                  <a:lnTo>
                    <a:pt x="3054" y="242"/>
                  </a:lnTo>
                  <a:lnTo>
                    <a:pt x="3036" y="238"/>
                  </a:lnTo>
                  <a:lnTo>
                    <a:pt x="3015" y="231"/>
                  </a:lnTo>
                  <a:lnTo>
                    <a:pt x="3001" y="224"/>
                  </a:lnTo>
                  <a:lnTo>
                    <a:pt x="2984" y="221"/>
                  </a:lnTo>
                  <a:lnTo>
                    <a:pt x="2970" y="214"/>
                  </a:lnTo>
                  <a:lnTo>
                    <a:pt x="2956" y="210"/>
                  </a:lnTo>
                  <a:lnTo>
                    <a:pt x="2942" y="203"/>
                  </a:lnTo>
                  <a:lnTo>
                    <a:pt x="2931" y="200"/>
                  </a:lnTo>
                  <a:lnTo>
                    <a:pt x="2917" y="193"/>
                  </a:lnTo>
                  <a:lnTo>
                    <a:pt x="2907" y="189"/>
                  </a:lnTo>
                  <a:lnTo>
                    <a:pt x="2896" y="186"/>
                  </a:lnTo>
                  <a:lnTo>
                    <a:pt x="2889" y="182"/>
                  </a:lnTo>
                  <a:lnTo>
                    <a:pt x="2879" y="175"/>
                  </a:lnTo>
                  <a:lnTo>
                    <a:pt x="2875" y="175"/>
                  </a:lnTo>
                  <a:lnTo>
                    <a:pt x="2865" y="168"/>
                  </a:lnTo>
                  <a:lnTo>
                    <a:pt x="2861" y="168"/>
                  </a:lnTo>
                  <a:lnTo>
                    <a:pt x="2854" y="161"/>
                  </a:lnTo>
                  <a:lnTo>
                    <a:pt x="2847" y="158"/>
                  </a:lnTo>
                  <a:cubicBezTo>
                    <a:pt x="2840" y="154"/>
                    <a:pt x="2833" y="147"/>
                    <a:pt x="2830" y="144"/>
                  </a:cubicBezTo>
                  <a:cubicBezTo>
                    <a:pt x="2774" y="88"/>
                    <a:pt x="2539" y="39"/>
                    <a:pt x="2438" y="18"/>
                  </a:cubicBezTo>
                  <a:cubicBezTo>
                    <a:pt x="2403" y="11"/>
                    <a:pt x="2382" y="4"/>
                    <a:pt x="23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09" name="Google Shape;5609;p57"/>
            <p:cNvSpPr/>
            <p:nvPr/>
          </p:nvSpPr>
          <p:spPr>
            <a:xfrm>
              <a:off x="2170215" y="1666817"/>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0" name="Google Shape;5610;p57"/>
            <p:cNvSpPr/>
            <p:nvPr/>
          </p:nvSpPr>
          <p:spPr>
            <a:xfrm>
              <a:off x="2170636" y="1667061"/>
              <a:ext cx="68" cy="54"/>
            </a:xfrm>
            <a:custGeom>
              <a:rect b="b" l="l" r="r" t="t"/>
              <a:pathLst>
                <a:path extrusionOk="0" h="4" w="5">
                  <a:moveTo>
                    <a:pt x="4"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1" name="Google Shape;5611;p57"/>
            <p:cNvSpPr/>
            <p:nvPr/>
          </p:nvSpPr>
          <p:spPr>
            <a:xfrm>
              <a:off x="2175252" y="1670524"/>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2" name="Google Shape;5612;p57"/>
            <p:cNvSpPr/>
            <p:nvPr/>
          </p:nvSpPr>
          <p:spPr>
            <a:xfrm>
              <a:off x="2182571" y="1671854"/>
              <a:ext cx="2539" cy="733"/>
            </a:xfrm>
            <a:custGeom>
              <a:rect b="b" l="l" r="r" t="t"/>
              <a:pathLst>
                <a:path extrusionOk="0" h="54" w="187">
                  <a:moveTo>
                    <a:pt x="186" y="1"/>
                  </a:moveTo>
                  <a:cubicBezTo>
                    <a:pt x="95" y="29"/>
                    <a:pt x="32" y="43"/>
                    <a:pt x="1" y="53"/>
                  </a:cubicBezTo>
                  <a:cubicBezTo>
                    <a:pt x="29" y="46"/>
                    <a:pt x="78" y="36"/>
                    <a:pt x="134" y="18"/>
                  </a:cubicBezTo>
                  <a:lnTo>
                    <a:pt x="18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3" name="Google Shape;5613;p57"/>
            <p:cNvSpPr/>
            <p:nvPr/>
          </p:nvSpPr>
          <p:spPr>
            <a:xfrm>
              <a:off x="2175592" y="1670809"/>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4" name="Google Shape;5614;p57"/>
            <p:cNvSpPr/>
            <p:nvPr/>
          </p:nvSpPr>
          <p:spPr>
            <a:xfrm>
              <a:off x="2174587" y="166985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5" name="Google Shape;5615;p57"/>
            <p:cNvSpPr/>
            <p:nvPr/>
          </p:nvSpPr>
          <p:spPr>
            <a:xfrm>
              <a:off x="2174207" y="1669573"/>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6" name="Google Shape;5616;p57"/>
            <p:cNvSpPr/>
            <p:nvPr/>
          </p:nvSpPr>
          <p:spPr>
            <a:xfrm>
              <a:off x="2171070" y="1667346"/>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7" name="Google Shape;5617;p57"/>
            <p:cNvSpPr/>
            <p:nvPr/>
          </p:nvSpPr>
          <p:spPr>
            <a:xfrm>
              <a:off x="2173786" y="1669247"/>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8" name="Google Shape;5618;p57"/>
            <p:cNvSpPr/>
            <p:nvPr/>
          </p:nvSpPr>
          <p:spPr>
            <a:xfrm>
              <a:off x="2174926" y="16701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19" name="Google Shape;5619;p57"/>
            <p:cNvSpPr/>
            <p:nvPr/>
          </p:nvSpPr>
          <p:spPr>
            <a:xfrm>
              <a:off x="2171546" y="166767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0" name="Google Shape;5620;p57"/>
            <p:cNvSpPr/>
            <p:nvPr/>
          </p:nvSpPr>
          <p:spPr>
            <a:xfrm>
              <a:off x="2172971" y="1668623"/>
              <a:ext cx="54" cy="68"/>
            </a:xfrm>
            <a:custGeom>
              <a:rect b="b" l="l" r="r" t="t"/>
              <a:pathLst>
                <a:path extrusionOk="0" h="5" w="4">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1" name="Google Shape;5621;p57"/>
            <p:cNvSpPr/>
            <p:nvPr/>
          </p:nvSpPr>
          <p:spPr>
            <a:xfrm>
              <a:off x="2173351" y="1668908"/>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2" name="Google Shape;5622;p57"/>
            <p:cNvSpPr/>
            <p:nvPr/>
          </p:nvSpPr>
          <p:spPr>
            <a:xfrm>
              <a:off x="2174831" y="1654081"/>
              <a:ext cx="54" cy="299"/>
            </a:xfrm>
            <a:custGeom>
              <a:rect b="b" l="l" r="r" t="t"/>
              <a:pathLst>
                <a:path extrusionOk="0" h="22" w="4">
                  <a:moveTo>
                    <a:pt x="4" y="0"/>
                  </a:moveTo>
                  <a:cubicBezTo>
                    <a:pt x="0" y="7"/>
                    <a:pt x="0" y="14"/>
                    <a:pt x="0" y="21"/>
                  </a:cubicBezTo>
                  <a:cubicBezTo>
                    <a:pt x="0" y="14"/>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3" name="Google Shape;5623;p57"/>
            <p:cNvSpPr/>
            <p:nvPr/>
          </p:nvSpPr>
          <p:spPr>
            <a:xfrm>
              <a:off x="2168599" y="166343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4" name="Google Shape;5624;p57"/>
            <p:cNvSpPr/>
            <p:nvPr/>
          </p:nvSpPr>
          <p:spPr>
            <a:xfrm>
              <a:off x="2168409" y="1663871"/>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5" name="Google Shape;5625;p57"/>
            <p:cNvSpPr/>
            <p:nvPr/>
          </p:nvSpPr>
          <p:spPr>
            <a:xfrm>
              <a:off x="2168450" y="1663680"/>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6" name="Google Shape;5626;p57"/>
            <p:cNvSpPr/>
            <p:nvPr/>
          </p:nvSpPr>
          <p:spPr>
            <a:xfrm>
              <a:off x="2168735" y="166334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7" name="Google Shape;5627;p57"/>
            <p:cNvSpPr/>
            <p:nvPr/>
          </p:nvSpPr>
          <p:spPr>
            <a:xfrm>
              <a:off x="2168694" y="166334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8" name="Google Shape;5628;p57"/>
            <p:cNvSpPr/>
            <p:nvPr/>
          </p:nvSpPr>
          <p:spPr>
            <a:xfrm>
              <a:off x="2168640" y="1663395"/>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29" name="Google Shape;5629;p57"/>
            <p:cNvSpPr/>
            <p:nvPr/>
          </p:nvSpPr>
          <p:spPr>
            <a:xfrm>
              <a:off x="2168504" y="1663531"/>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0" name="Google Shape;5630;p57"/>
            <p:cNvSpPr/>
            <p:nvPr/>
          </p:nvSpPr>
          <p:spPr>
            <a:xfrm>
              <a:off x="2174872" y="1653891"/>
              <a:ext cx="68" cy="109"/>
            </a:xfrm>
            <a:custGeom>
              <a:rect b="b" l="l" r="r" t="t"/>
              <a:pathLst>
                <a:path extrusionOk="0" h="8" w="5">
                  <a:moveTo>
                    <a:pt x="4" y="0"/>
                  </a:moveTo>
                  <a:lnTo>
                    <a:pt x="4" y="0"/>
                  </a:lnTo>
                  <a:cubicBezTo>
                    <a:pt x="4" y="0"/>
                    <a:pt x="1" y="4"/>
                    <a:pt x="1" y="7"/>
                  </a:cubicBezTo>
                  <a:cubicBezTo>
                    <a:pt x="4" y="4"/>
                    <a:pt x="4" y="0"/>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1" name="Google Shape;5631;p57"/>
            <p:cNvSpPr/>
            <p:nvPr/>
          </p:nvSpPr>
          <p:spPr>
            <a:xfrm>
              <a:off x="2141078" y="1625270"/>
              <a:ext cx="43597" cy="21317"/>
            </a:xfrm>
            <a:custGeom>
              <a:rect b="b" l="l" r="r" t="t"/>
              <a:pathLst>
                <a:path extrusionOk="0" h="1570" w="3211">
                  <a:moveTo>
                    <a:pt x="1369" y="1"/>
                  </a:moveTo>
                  <a:cubicBezTo>
                    <a:pt x="1366" y="4"/>
                    <a:pt x="1366" y="8"/>
                    <a:pt x="1359" y="11"/>
                  </a:cubicBezTo>
                  <a:cubicBezTo>
                    <a:pt x="1359" y="15"/>
                    <a:pt x="1355" y="18"/>
                    <a:pt x="1352" y="22"/>
                  </a:cubicBezTo>
                  <a:cubicBezTo>
                    <a:pt x="1348" y="25"/>
                    <a:pt x="1345" y="29"/>
                    <a:pt x="1338" y="29"/>
                  </a:cubicBezTo>
                  <a:cubicBezTo>
                    <a:pt x="1334" y="32"/>
                    <a:pt x="1331" y="36"/>
                    <a:pt x="1327" y="36"/>
                  </a:cubicBezTo>
                  <a:cubicBezTo>
                    <a:pt x="1324" y="39"/>
                    <a:pt x="1320" y="39"/>
                    <a:pt x="1313" y="39"/>
                  </a:cubicBezTo>
                  <a:cubicBezTo>
                    <a:pt x="1310" y="43"/>
                    <a:pt x="1306" y="43"/>
                    <a:pt x="1303" y="46"/>
                  </a:cubicBezTo>
                  <a:lnTo>
                    <a:pt x="1247" y="46"/>
                  </a:lnTo>
                  <a:lnTo>
                    <a:pt x="1229" y="43"/>
                  </a:lnTo>
                  <a:lnTo>
                    <a:pt x="1219" y="43"/>
                  </a:lnTo>
                  <a:lnTo>
                    <a:pt x="1198" y="36"/>
                  </a:lnTo>
                  <a:lnTo>
                    <a:pt x="1194" y="36"/>
                  </a:lnTo>
                  <a:lnTo>
                    <a:pt x="1170" y="32"/>
                  </a:lnTo>
                  <a:cubicBezTo>
                    <a:pt x="1149" y="24"/>
                    <a:pt x="1112" y="15"/>
                    <a:pt x="1090" y="15"/>
                  </a:cubicBezTo>
                  <a:cubicBezTo>
                    <a:pt x="1083" y="15"/>
                    <a:pt x="1078" y="16"/>
                    <a:pt x="1075" y="18"/>
                  </a:cubicBezTo>
                  <a:cubicBezTo>
                    <a:pt x="1030" y="64"/>
                    <a:pt x="960" y="85"/>
                    <a:pt x="876" y="109"/>
                  </a:cubicBezTo>
                  <a:cubicBezTo>
                    <a:pt x="792" y="137"/>
                    <a:pt x="687" y="169"/>
                    <a:pt x="624" y="228"/>
                  </a:cubicBezTo>
                  <a:cubicBezTo>
                    <a:pt x="484" y="354"/>
                    <a:pt x="207" y="417"/>
                    <a:pt x="42" y="456"/>
                  </a:cubicBezTo>
                  <a:lnTo>
                    <a:pt x="25" y="459"/>
                  </a:lnTo>
                  <a:cubicBezTo>
                    <a:pt x="14" y="463"/>
                    <a:pt x="7" y="466"/>
                    <a:pt x="0" y="470"/>
                  </a:cubicBezTo>
                  <a:cubicBezTo>
                    <a:pt x="14" y="512"/>
                    <a:pt x="35" y="554"/>
                    <a:pt x="63" y="589"/>
                  </a:cubicBezTo>
                  <a:cubicBezTo>
                    <a:pt x="77" y="613"/>
                    <a:pt x="91" y="634"/>
                    <a:pt x="102" y="655"/>
                  </a:cubicBezTo>
                  <a:cubicBezTo>
                    <a:pt x="130" y="715"/>
                    <a:pt x="151" y="778"/>
                    <a:pt x="161" y="844"/>
                  </a:cubicBezTo>
                  <a:cubicBezTo>
                    <a:pt x="182" y="943"/>
                    <a:pt x="210" y="1058"/>
                    <a:pt x="267" y="1097"/>
                  </a:cubicBezTo>
                  <a:cubicBezTo>
                    <a:pt x="288" y="1114"/>
                    <a:pt x="326" y="1135"/>
                    <a:pt x="368" y="1163"/>
                  </a:cubicBezTo>
                  <a:cubicBezTo>
                    <a:pt x="652" y="1356"/>
                    <a:pt x="816" y="1471"/>
                    <a:pt x="855" y="1541"/>
                  </a:cubicBezTo>
                  <a:cubicBezTo>
                    <a:pt x="858" y="1545"/>
                    <a:pt x="858" y="1552"/>
                    <a:pt x="862" y="1555"/>
                  </a:cubicBezTo>
                  <a:cubicBezTo>
                    <a:pt x="862" y="1559"/>
                    <a:pt x="862" y="1562"/>
                    <a:pt x="865" y="1562"/>
                  </a:cubicBezTo>
                  <a:lnTo>
                    <a:pt x="869" y="1559"/>
                  </a:lnTo>
                  <a:lnTo>
                    <a:pt x="876" y="1559"/>
                  </a:lnTo>
                  <a:lnTo>
                    <a:pt x="900" y="1562"/>
                  </a:lnTo>
                  <a:lnTo>
                    <a:pt x="907" y="1562"/>
                  </a:lnTo>
                  <a:lnTo>
                    <a:pt x="932" y="1566"/>
                  </a:lnTo>
                  <a:lnTo>
                    <a:pt x="939" y="1566"/>
                  </a:lnTo>
                  <a:lnTo>
                    <a:pt x="963" y="1569"/>
                  </a:lnTo>
                  <a:lnTo>
                    <a:pt x="1142" y="1569"/>
                  </a:lnTo>
                  <a:lnTo>
                    <a:pt x="1152" y="1566"/>
                  </a:lnTo>
                  <a:lnTo>
                    <a:pt x="1177" y="1566"/>
                  </a:lnTo>
                  <a:lnTo>
                    <a:pt x="1187" y="1562"/>
                  </a:lnTo>
                  <a:lnTo>
                    <a:pt x="1191" y="1562"/>
                  </a:lnTo>
                  <a:lnTo>
                    <a:pt x="1198" y="1559"/>
                  </a:lnTo>
                  <a:lnTo>
                    <a:pt x="1201" y="1559"/>
                  </a:lnTo>
                  <a:cubicBezTo>
                    <a:pt x="1205" y="1555"/>
                    <a:pt x="1208" y="1555"/>
                    <a:pt x="1212" y="1552"/>
                  </a:cubicBezTo>
                  <a:cubicBezTo>
                    <a:pt x="1247" y="1478"/>
                    <a:pt x="1275" y="1401"/>
                    <a:pt x="1292" y="1321"/>
                  </a:cubicBezTo>
                  <a:lnTo>
                    <a:pt x="1303" y="1268"/>
                  </a:lnTo>
                  <a:lnTo>
                    <a:pt x="1376" y="1268"/>
                  </a:lnTo>
                  <a:cubicBezTo>
                    <a:pt x="1390" y="1268"/>
                    <a:pt x="1411" y="1268"/>
                    <a:pt x="1436" y="1272"/>
                  </a:cubicBezTo>
                  <a:cubicBezTo>
                    <a:pt x="1460" y="1275"/>
                    <a:pt x="1495" y="1279"/>
                    <a:pt x="1534" y="1282"/>
                  </a:cubicBezTo>
                  <a:lnTo>
                    <a:pt x="1551" y="1286"/>
                  </a:lnTo>
                  <a:cubicBezTo>
                    <a:pt x="1607" y="1296"/>
                    <a:pt x="1660" y="1310"/>
                    <a:pt x="1712" y="1331"/>
                  </a:cubicBezTo>
                  <a:lnTo>
                    <a:pt x="1723" y="1335"/>
                  </a:lnTo>
                  <a:cubicBezTo>
                    <a:pt x="1737" y="1338"/>
                    <a:pt x="1747" y="1342"/>
                    <a:pt x="1758" y="1349"/>
                  </a:cubicBezTo>
                  <a:lnTo>
                    <a:pt x="1765" y="1352"/>
                  </a:lnTo>
                  <a:cubicBezTo>
                    <a:pt x="1793" y="1363"/>
                    <a:pt x="1817" y="1377"/>
                    <a:pt x="1842" y="1394"/>
                  </a:cubicBezTo>
                  <a:cubicBezTo>
                    <a:pt x="1849" y="1401"/>
                    <a:pt x="1856" y="1408"/>
                    <a:pt x="1863" y="1412"/>
                  </a:cubicBezTo>
                  <a:cubicBezTo>
                    <a:pt x="1870" y="1419"/>
                    <a:pt x="1873" y="1419"/>
                    <a:pt x="1877" y="1422"/>
                  </a:cubicBezTo>
                  <a:cubicBezTo>
                    <a:pt x="1887" y="1433"/>
                    <a:pt x="1898" y="1443"/>
                    <a:pt x="1908" y="1454"/>
                  </a:cubicBezTo>
                  <a:lnTo>
                    <a:pt x="1908" y="1457"/>
                  </a:lnTo>
                  <a:cubicBezTo>
                    <a:pt x="1957" y="1500"/>
                    <a:pt x="2017" y="1524"/>
                    <a:pt x="2079" y="1524"/>
                  </a:cubicBezTo>
                  <a:cubicBezTo>
                    <a:pt x="2093" y="1524"/>
                    <a:pt x="2108" y="1523"/>
                    <a:pt x="2122" y="1520"/>
                  </a:cubicBezTo>
                  <a:cubicBezTo>
                    <a:pt x="2167" y="1517"/>
                    <a:pt x="2213" y="1506"/>
                    <a:pt x="2255" y="1492"/>
                  </a:cubicBezTo>
                  <a:lnTo>
                    <a:pt x="2318" y="1468"/>
                  </a:lnTo>
                  <a:lnTo>
                    <a:pt x="2332" y="1506"/>
                  </a:lnTo>
                  <a:lnTo>
                    <a:pt x="2339" y="1499"/>
                  </a:lnTo>
                  <a:cubicBezTo>
                    <a:pt x="2343" y="1492"/>
                    <a:pt x="2350" y="1485"/>
                    <a:pt x="2357" y="1478"/>
                  </a:cubicBezTo>
                  <a:lnTo>
                    <a:pt x="2367" y="1468"/>
                  </a:lnTo>
                  <a:cubicBezTo>
                    <a:pt x="2374" y="1461"/>
                    <a:pt x="2381" y="1457"/>
                    <a:pt x="2385" y="1454"/>
                  </a:cubicBezTo>
                  <a:lnTo>
                    <a:pt x="2399" y="1447"/>
                  </a:lnTo>
                  <a:cubicBezTo>
                    <a:pt x="2406" y="1440"/>
                    <a:pt x="2413" y="1436"/>
                    <a:pt x="2420" y="1433"/>
                  </a:cubicBezTo>
                  <a:lnTo>
                    <a:pt x="2427" y="1429"/>
                  </a:lnTo>
                  <a:cubicBezTo>
                    <a:pt x="2437" y="1426"/>
                    <a:pt x="2448" y="1422"/>
                    <a:pt x="2458" y="1422"/>
                  </a:cubicBezTo>
                  <a:lnTo>
                    <a:pt x="2479" y="1419"/>
                  </a:lnTo>
                  <a:cubicBezTo>
                    <a:pt x="2626" y="1398"/>
                    <a:pt x="2808" y="1377"/>
                    <a:pt x="2938" y="1188"/>
                  </a:cubicBezTo>
                  <a:cubicBezTo>
                    <a:pt x="2948" y="1174"/>
                    <a:pt x="2959" y="1160"/>
                    <a:pt x="2969" y="1146"/>
                  </a:cubicBezTo>
                  <a:lnTo>
                    <a:pt x="2980" y="1132"/>
                  </a:lnTo>
                  <a:cubicBezTo>
                    <a:pt x="2990" y="1121"/>
                    <a:pt x="2997" y="1114"/>
                    <a:pt x="3008" y="1104"/>
                  </a:cubicBezTo>
                  <a:lnTo>
                    <a:pt x="3022" y="1090"/>
                  </a:lnTo>
                  <a:lnTo>
                    <a:pt x="3046" y="1065"/>
                  </a:lnTo>
                  <a:lnTo>
                    <a:pt x="3060" y="1055"/>
                  </a:lnTo>
                  <a:lnTo>
                    <a:pt x="3092" y="1027"/>
                  </a:lnTo>
                  <a:lnTo>
                    <a:pt x="3102" y="1020"/>
                  </a:lnTo>
                  <a:cubicBezTo>
                    <a:pt x="3116" y="1009"/>
                    <a:pt x="3130" y="999"/>
                    <a:pt x="3144" y="988"/>
                  </a:cubicBezTo>
                  <a:lnTo>
                    <a:pt x="3155" y="981"/>
                  </a:lnTo>
                  <a:lnTo>
                    <a:pt x="3186" y="960"/>
                  </a:lnTo>
                  <a:lnTo>
                    <a:pt x="3200" y="950"/>
                  </a:lnTo>
                  <a:lnTo>
                    <a:pt x="3211" y="943"/>
                  </a:lnTo>
                  <a:cubicBezTo>
                    <a:pt x="3197" y="918"/>
                    <a:pt x="3183" y="893"/>
                    <a:pt x="3172" y="872"/>
                  </a:cubicBezTo>
                  <a:cubicBezTo>
                    <a:pt x="3155" y="834"/>
                    <a:pt x="3130" y="799"/>
                    <a:pt x="3102" y="767"/>
                  </a:cubicBezTo>
                  <a:lnTo>
                    <a:pt x="3095" y="760"/>
                  </a:lnTo>
                  <a:lnTo>
                    <a:pt x="3092" y="757"/>
                  </a:lnTo>
                  <a:cubicBezTo>
                    <a:pt x="3043" y="739"/>
                    <a:pt x="2990" y="732"/>
                    <a:pt x="2938" y="732"/>
                  </a:cubicBezTo>
                  <a:cubicBezTo>
                    <a:pt x="2826" y="722"/>
                    <a:pt x="2721" y="711"/>
                    <a:pt x="2700" y="627"/>
                  </a:cubicBezTo>
                  <a:lnTo>
                    <a:pt x="2696" y="606"/>
                  </a:lnTo>
                  <a:cubicBezTo>
                    <a:pt x="2672" y="508"/>
                    <a:pt x="2654" y="477"/>
                    <a:pt x="2619" y="477"/>
                  </a:cubicBezTo>
                  <a:cubicBezTo>
                    <a:pt x="2588" y="477"/>
                    <a:pt x="2553" y="473"/>
                    <a:pt x="2518" y="466"/>
                  </a:cubicBezTo>
                  <a:cubicBezTo>
                    <a:pt x="2483" y="462"/>
                    <a:pt x="2457" y="459"/>
                    <a:pt x="2438" y="459"/>
                  </a:cubicBezTo>
                  <a:cubicBezTo>
                    <a:pt x="2400" y="459"/>
                    <a:pt x="2386" y="469"/>
                    <a:pt x="2374" y="494"/>
                  </a:cubicBezTo>
                  <a:cubicBezTo>
                    <a:pt x="2352" y="547"/>
                    <a:pt x="2304" y="580"/>
                    <a:pt x="2249" y="580"/>
                  </a:cubicBezTo>
                  <a:cubicBezTo>
                    <a:pt x="2242" y="580"/>
                    <a:pt x="2234" y="580"/>
                    <a:pt x="2227" y="578"/>
                  </a:cubicBezTo>
                  <a:cubicBezTo>
                    <a:pt x="2118" y="568"/>
                    <a:pt x="1978" y="449"/>
                    <a:pt x="1961" y="354"/>
                  </a:cubicBezTo>
                  <a:cubicBezTo>
                    <a:pt x="1950" y="305"/>
                    <a:pt x="1905" y="242"/>
                    <a:pt x="1642" y="148"/>
                  </a:cubicBezTo>
                  <a:cubicBezTo>
                    <a:pt x="1625" y="144"/>
                    <a:pt x="1604" y="134"/>
                    <a:pt x="1586" y="127"/>
                  </a:cubicBezTo>
                  <a:lnTo>
                    <a:pt x="1576" y="123"/>
                  </a:lnTo>
                  <a:cubicBezTo>
                    <a:pt x="1558" y="113"/>
                    <a:pt x="1537" y="106"/>
                    <a:pt x="1520" y="95"/>
                  </a:cubicBezTo>
                  <a:lnTo>
                    <a:pt x="1506" y="88"/>
                  </a:lnTo>
                  <a:cubicBezTo>
                    <a:pt x="1488" y="78"/>
                    <a:pt x="1467" y="64"/>
                    <a:pt x="1446" y="53"/>
                  </a:cubicBezTo>
                  <a:lnTo>
                    <a:pt x="1443" y="50"/>
                  </a:lnTo>
                  <a:cubicBezTo>
                    <a:pt x="1422" y="36"/>
                    <a:pt x="1401" y="22"/>
                    <a:pt x="1380" y="4"/>
                  </a:cubicBezTo>
                  <a:lnTo>
                    <a:pt x="136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2" name="Google Shape;5632;p57"/>
            <p:cNvSpPr/>
            <p:nvPr/>
          </p:nvSpPr>
          <p:spPr>
            <a:xfrm>
              <a:off x="2183195" y="1635589"/>
              <a:ext cx="1534" cy="2390"/>
            </a:xfrm>
            <a:custGeom>
              <a:rect b="b" l="l" r="r" t="t"/>
              <a:pathLst>
                <a:path extrusionOk="0" h="176" w="113">
                  <a:moveTo>
                    <a:pt x="112" y="176"/>
                  </a:moveTo>
                  <a:lnTo>
                    <a:pt x="112" y="176"/>
                  </a:lnTo>
                  <a:cubicBezTo>
                    <a:pt x="95" y="151"/>
                    <a:pt x="84" y="126"/>
                    <a:pt x="70" y="105"/>
                  </a:cubicBezTo>
                  <a:cubicBezTo>
                    <a:pt x="53" y="67"/>
                    <a:pt x="28" y="32"/>
                    <a:pt x="0" y="0"/>
                  </a:cubicBezTo>
                  <a:cubicBezTo>
                    <a:pt x="28" y="32"/>
                    <a:pt x="53" y="67"/>
                    <a:pt x="70" y="105"/>
                  </a:cubicBezTo>
                  <a:cubicBezTo>
                    <a:pt x="84" y="126"/>
                    <a:pt x="95" y="151"/>
                    <a:pt x="112" y="17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3" name="Google Shape;5633;p57"/>
            <p:cNvSpPr/>
            <p:nvPr/>
          </p:nvSpPr>
          <p:spPr>
            <a:xfrm>
              <a:off x="2161756" y="1626465"/>
              <a:ext cx="774" cy="394"/>
            </a:xfrm>
            <a:custGeom>
              <a:rect b="b" l="l" r="r" t="t"/>
              <a:pathLst>
                <a:path extrusionOk="0" h="29" w="57">
                  <a:moveTo>
                    <a:pt x="0" y="0"/>
                  </a:moveTo>
                  <a:cubicBezTo>
                    <a:pt x="18" y="11"/>
                    <a:pt x="35" y="18"/>
                    <a:pt x="56" y="28"/>
                  </a:cubicBezTo>
                  <a:cubicBezTo>
                    <a:pt x="35" y="18"/>
                    <a:pt x="1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4" name="Google Shape;5634;p57"/>
            <p:cNvSpPr/>
            <p:nvPr/>
          </p:nvSpPr>
          <p:spPr>
            <a:xfrm>
              <a:off x="2162612" y="1626885"/>
              <a:ext cx="720" cy="299"/>
            </a:xfrm>
            <a:custGeom>
              <a:rect b="b" l="l" r="r" t="t"/>
              <a:pathLst>
                <a:path extrusionOk="0" h="22" w="53">
                  <a:moveTo>
                    <a:pt x="0" y="1"/>
                  </a:moveTo>
                  <a:lnTo>
                    <a:pt x="0" y="1"/>
                  </a:lnTo>
                  <a:cubicBezTo>
                    <a:pt x="18" y="11"/>
                    <a:pt x="39" y="18"/>
                    <a:pt x="53" y="22"/>
                  </a:cubicBezTo>
                  <a:cubicBezTo>
                    <a:pt x="39"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5" name="Google Shape;5635;p57"/>
            <p:cNvSpPr/>
            <p:nvPr/>
          </p:nvSpPr>
          <p:spPr>
            <a:xfrm>
              <a:off x="2183046" y="1635439"/>
              <a:ext cx="68" cy="68"/>
            </a:xfrm>
            <a:custGeom>
              <a:rect b="b" l="l" r="r" t="t"/>
              <a:pathLst>
                <a:path extrusionOk="0" h="5" w="5">
                  <a:moveTo>
                    <a:pt x="1" y="1"/>
                  </a:moveTo>
                  <a:lnTo>
                    <a:pt x="1" y="1"/>
                  </a:ln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6" name="Google Shape;5636;p57"/>
            <p:cNvSpPr/>
            <p:nvPr/>
          </p:nvSpPr>
          <p:spPr>
            <a:xfrm>
              <a:off x="2160711" y="1625894"/>
              <a:ext cx="815" cy="489"/>
            </a:xfrm>
            <a:custGeom>
              <a:rect b="b" l="l" r="r" t="t"/>
              <a:pathLst>
                <a:path extrusionOk="0" h="36" w="60">
                  <a:moveTo>
                    <a:pt x="0" y="0"/>
                  </a:moveTo>
                  <a:cubicBezTo>
                    <a:pt x="21" y="11"/>
                    <a:pt x="42" y="25"/>
                    <a:pt x="60" y="35"/>
                  </a:cubicBezTo>
                  <a:cubicBezTo>
                    <a:pt x="42" y="25"/>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7" name="Google Shape;5637;p57"/>
            <p:cNvSpPr/>
            <p:nvPr/>
          </p:nvSpPr>
          <p:spPr>
            <a:xfrm>
              <a:off x="2159801" y="1625270"/>
              <a:ext cx="869" cy="584"/>
            </a:xfrm>
            <a:custGeom>
              <a:rect b="b" l="l" r="r" t="t"/>
              <a:pathLst>
                <a:path extrusionOk="0" h="43" w="64">
                  <a:moveTo>
                    <a:pt x="1" y="1"/>
                  </a:moveTo>
                  <a:cubicBezTo>
                    <a:pt x="22" y="15"/>
                    <a:pt x="43" y="29"/>
                    <a:pt x="64" y="43"/>
                  </a:cubicBezTo>
                  <a:cubicBezTo>
                    <a:pt x="43" y="29"/>
                    <a:pt x="22"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8" name="Google Shape;5638;p57"/>
            <p:cNvSpPr/>
            <p:nvPr/>
          </p:nvSpPr>
          <p:spPr>
            <a:xfrm>
              <a:off x="2166359" y="1644333"/>
              <a:ext cx="204" cy="163"/>
            </a:xfrm>
            <a:custGeom>
              <a:rect b="b" l="l" r="r" t="t"/>
              <a:pathLst>
                <a:path extrusionOk="0" h="12" w="15">
                  <a:moveTo>
                    <a:pt x="1" y="1"/>
                  </a:moveTo>
                  <a:cubicBezTo>
                    <a:pt x="8" y="4"/>
                    <a:pt x="11" y="8"/>
                    <a:pt x="15" y="11"/>
                  </a:cubicBezTo>
                  <a:cubicBezTo>
                    <a:pt x="11"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39" name="Google Shape;5639;p57"/>
            <p:cNvSpPr/>
            <p:nvPr/>
          </p:nvSpPr>
          <p:spPr>
            <a:xfrm>
              <a:off x="2156855" y="164647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0" name="Google Shape;5640;p57"/>
            <p:cNvSpPr/>
            <p:nvPr/>
          </p:nvSpPr>
          <p:spPr>
            <a:xfrm>
              <a:off x="2157045" y="1646423"/>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1" name="Google Shape;5641;p57"/>
            <p:cNvSpPr/>
            <p:nvPr/>
          </p:nvSpPr>
          <p:spPr>
            <a:xfrm>
              <a:off x="2156570" y="1646518"/>
              <a:ext cx="204" cy="68"/>
            </a:xfrm>
            <a:custGeom>
              <a:rect b="b" l="l" r="r" t="t"/>
              <a:pathLst>
                <a:path extrusionOk="0" h="5" w="15">
                  <a:moveTo>
                    <a:pt x="1" y="4"/>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2" name="Google Shape;5642;p57"/>
            <p:cNvSpPr/>
            <p:nvPr/>
          </p:nvSpPr>
          <p:spPr>
            <a:xfrm>
              <a:off x="2157384" y="1646233"/>
              <a:ext cx="149" cy="109"/>
            </a:xfrm>
            <a:custGeom>
              <a:rect b="b" l="l" r="r" t="t"/>
              <a:pathLst>
                <a:path extrusionOk="0" h="8" w="11">
                  <a:moveTo>
                    <a:pt x="0" y="8"/>
                  </a:moveTo>
                  <a:cubicBezTo>
                    <a:pt x="4" y="4"/>
                    <a:pt x="7" y="4"/>
                    <a:pt x="11" y="1"/>
                  </a:cubicBezTo>
                  <a:cubicBezTo>
                    <a:pt x="7" y="4"/>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3" name="Google Shape;5643;p57"/>
            <p:cNvSpPr/>
            <p:nvPr/>
          </p:nvSpPr>
          <p:spPr>
            <a:xfrm>
              <a:off x="2165028" y="1643531"/>
              <a:ext cx="1059" cy="584"/>
            </a:xfrm>
            <a:custGeom>
              <a:rect b="b" l="l" r="r" t="t"/>
              <a:pathLst>
                <a:path extrusionOk="0" h="43" w="78">
                  <a:moveTo>
                    <a:pt x="1" y="0"/>
                  </a:moveTo>
                  <a:cubicBezTo>
                    <a:pt x="29" y="11"/>
                    <a:pt x="53" y="25"/>
                    <a:pt x="78" y="42"/>
                  </a:cubicBezTo>
                  <a:cubicBezTo>
                    <a:pt x="53" y="25"/>
                    <a:pt x="29"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4" name="Google Shape;5644;p57"/>
            <p:cNvSpPr/>
            <p:nvPr/>
          </p:nvSpPr>
          <p:spPr>
            <a:xfrm>
              <a:off x="2157235" y="164638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5" name="Google Shape;5645;p57"/>
            <p:cNvSpPr/>
            <p:nvPr/>
          </p:nvSpPr>
          <p:spPr>
            <a:xfrm>
              <a:off x="2160561" y="1642432"/>
              <a:ext cx="1303" cy="204"/>
            </a:xfrm>
            <a:custGeom>
              <a:rect b="b" l="l" r="r" t="t"/>
              <a:pathLst>
                <a:path extrusionOk="0" h="15" w="96">
                  <a:moveTo>
                    <a:pt x="1" y="1"/>
                  </a:moveTo>
                  <a:cubicBezTo>
                    <a:pt x="25" y="4"/>
                    <a:pt x="60" y="8"/>
                    <a:pt x="95" y="15"/>
                  </a:cubicBezTo>
                  <a:cubicBezTo>
                    <a:pt x="60" y="8"/>
                    <a:pt x="29"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6" name="Google Shape;5646;p57"/>
            <p:cNvSpPr/>
            <p:nvPr/>
          </p:nvSpPr>
          <p:spPr>
            <a:xfrm>
              <a:off x="2164458" y="1643287"/>
              <a:ext cx="489" cy="204"/>
            </a:xfrm>
            <a:custGeom>
              <a:rect b="b" l="l" r="r" t="t"/>
              <a:pathLst>
                <a:path extrusionOk="0" h="15" w="36">
                  <a:moveTo>
                    <a:pt x="1" y="1"/>
                  </a:moveTo>
                  <a:cubicBezTo>
                    <a:pt x="15" y="4"/>
                    <a:pt x="25" y="8"/>
                    <a:pt x="36" y="15"/>
                  </a:cubicBezTo>
                  <a:cubicBezTo>
                    <a:pt x="25" y="8"/>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7" name="Google Shape;5647;p57"/>
            <p:cNvSpPr/>
            <p:nvPr/>
          </p:nvSpPr>
          <p:spPr>
            <a:xfrm>
              <a:off x="2162136" y="1642676"/>
              <a:ext cx="2200" cy="584"/>
            </a:xfrm>
            <a:custGeom>
              <a:rect b="b" l="l" r="r" t="t"/>
              <a:pathLst>
                <a:path extrusionOk="0" h="43" w="162">
                  <a:moveTo>
                    <a:pt x="0" y="0"/>
                  </a:moveTo>
                  <a:cubicBezTo>
                    <a:pt x="56" y="7"/>
                    <a:pt x="109" y="21"/>
                    <a:pt x="161" y="42"/>
                  </a:cubicBezTo>
                  <a:cubicBezTo>
                    <a:pt x="109" y="21"/>
                    <a:pt x="5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8" name="Google Shape;5648;p57"/>
            <p:cNvSpPr/>
            <p:nvPr/>
          </p:nvSpPr>
          <p:spPr>
            <a:xfrm>
              <a:off x="2156244" y="1646614"/>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49" name="Google Shape;5649;p57"/>
            <p:cNvSpPr/>
            <p:nvPr/>
          </p:nvSpPr>
          <p:spPr>
            <a:xfrm>
              <a:off x="2154628" y="1646614"/>
              <a:ext cx="1195" cy="54"/>
            </a:xfrm>
            <a:custGeom>
              <a:rect b="b" l="l" r="r" t="t"/>
              <a:pathLst>
                <a:path extrusionOk="0" h="4" w="88">
                  <a:moveTo>
                    <a:pt x="0" y="1"/>
                  </a:moveTo>
                  <a:cubicBezTo>
                    <a:pt x="16" y="2"/>
                    <a:pt x="32" y="3"/>
                    <a:pt x="47" y="3"/>
                  </a:cubicBezTo>
                  <a:cubicBezTo>
                    <a:pt x="61" y="3"/>
                    <a:pt x="75" y="2"/>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0" name="Google Shape;5650;p57"/>
            <p:cNvSpPr/>
            <p:nvPr/>
          </p:nvSpPr>
          <p:spPr>
            <a:xfrm>
              <a:off x="2166984" y="1644903"/>
              <a:ext cx="2906" cy="1113"/>
            </a:xfrm>
            <a:custGeom>
              <a:rect b="b" l="l" r="r" t="t"/>
              <a:pathLst>
                <a:path extrusionOk="0" h="82" w="214">
                  <a:moveTo>
                    <a:pt x="214" y="67"/>
                  </a:moveTo>
                  <a:cubicBezTo>
                    <a:pt x="137" y="81"/>
                    <a:pt x="60" y="57"/>
                    <a:pt x="4" y="1"/>
                  </a:cubicBezTo>
                  <a:lnTo>
                    <a:pt x="0" y="1"/>
                  </a:lnTo>
                  <a:lnTo>
                    <a:pt x="4" y="1"/>
                  </a:lnTo>
                  <a:cubicBezTo>
                    <a:pt x="60" y="57"/>
                    <a:pt x="137" y="81"/>
                    <a:pt x="214"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1" name="Google Shape;5651;p57"/>
            <p:cNvSpPr/>
            <p:nvPr/>
          </p:nvSpPr>
          <p:spPr>
            <a:xfrm>
              <a:off x="2154248" y="1646614"/>
              <a:ext cx="394" cy="14"/>
            </a:xfrm>
            <a:custGeom>
              <a:rect b="b" l="l" r="r" t="t"/>
              <a:pathLst>
                <a:path extrusionOk="0" h="1" w="29">
                  <a:moveTo>
                    <a:pt x="0" y="1"/>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2" name="Google Shape;5652;p57"/>
            <p:cNvSpPr/>
            <p:nvPr/>
          </p:nvSpPr>
          <p:spPr>
            <a:xfrm>
              <a:off x="2153813" y="1646573"/>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3" name="Google Shape;5653;p57"/>
            <p:cNvSpPr/>
            <p:nvPr/>
          </p:nvSpPr>
          <p:spPr>
            <a:xfrm>
              <a:off x="2153433" y="1646518"/>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4" name="Google Shape;5654;p57"/>
            <p:cNvSpPr/>
            <p:nvPr/>
          </p:nvSpPr>
          <p:spPr>
            <a:xfrm>
              <a:off x="2171641" y="1645052"/>
              <a:ext cx="1100" cy="530"/>
            </a:xfrm>
            <a:custGeom>
              <a:rect b="b" l="l" r="r" t="t"/>
              <a:pathLst>
                <a:path extrusionOk="0" h="39" w="81">
                  <a:moveTo>
                    <a:pt x="81" y="39"/>
                  </a:moveTo>
                  <a:lnTo>
                    <a:pt x="81" y="39"/>
                  </a:lnTo>
                  <a:lnTo>
                    <a:pt x="67" y="0"/>
                  </a:lnTo>
                  <a:lnTo>
                    <a:pt x="0" y="25"/>
                  </a:lnTo>
                  <a:lnTo>
                    <a:pt x="6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5" name="Google Shape;5655;p57"/>
            <p:cNvSpPr/>
            <p:nvPr/>
          </p:nvSpPr>
          <p:spPr>
            <a:xfrm>
              <a:off x="2152958" y="1646478"/>
              <a:ext cx="353" cy="54"/>
            </a:xfrm>
            <a:custGeom>
              <a:rect b="b" l="l" r="r" t="t"/>
              <a:pathLst>
                <a:path extrusionOk="0" h="4" w="26">
                  <a:moveTo>
                    <a:pt x="1" y="0"/>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6" name="Google Shape;5656;p57"/>
            <p:cNvSpPr/>
            <p:nvPr/>
          </p:nvSpPr>
          <p:spPr>
            <a:xfrm>
              <a:off x="2155864" y="1646614"/>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7" name="Google Shape;5657;p57"/>
            <p:cNvSpPr/>
            <p:nvPr/>
          </p:nvSpPr>
          <p:spPr>
            <a:xfrm>
              <a:off x="2152768" y="1646423"/>
              <a:ext cx="109" cy="14"/>
            </a:xfrm>
            <a:custGeom>
              <a:rect b="b" l="l" r="r" t="t"/>
              <a:pathLst>
                <a:path extrusionOk="0" h="1" w="8">
                  <a:moveTo>
                    <a:pt x="1" y="1"/>
                  </a:moveTo>
                  <a:lnTo>
                    <a:pt x="1" y="1"/>
                  </a:ln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8" name="Google Shape;5658;p57"/>
            <p:cNvSpPr/>
            <p:nvPr/>
          </p:nvSpPr>
          <p:spPr>
            <a:xfrm>
              <a:off x="2173637" y="1639417"/>
              <a:ext cx="38709" cy="14569"/>
            </a:xfrm>
            <a:custGeom>
              <a:rect b="b" l="l" r="r" t="t"/>
              <a:pathLst>
                <a:path extrusionOk="0" h="1073" w="2851">
                  <a:moveTo>
                    <a:pt x="1262" y="0"/>
                  </a:moveTo>
                  <a:cubicBezTo>
                    <a:pt x="1246" y="0"/>
                    <a:pt x="1220" y="12"/>
                    <a:pt x="1194" y="27"/>
                  </a:cubicBezTo>
                  <a:cubicBezTo>
                    <a:pt x="1154" y="44"/>
                    <a:pt x="1104" y="68"/>
                    <a:pt x="1047" y="68"/>
                  </a:cubicBezTo>
                  <a:cubicBezTo>
                    <a:pt x="1015" y="68"/>
                    <a:pt x="981" y="61"/>
                    <a:pt x="946" y="41"/>
                  </a:cubicBezTo>
                  <a:cubicBezTo>
                    <a:pt x="935" y="34"/>
                    <a:pt x="928" y="27"/>
                    <a:pt x="918" y="23"/>
                  </a:cubicBezTo>
                  <a:cubicBezTo>
                    <a:pt x="911" y="16"/>
                    <a:pt x="900" y="9"/>
                    <a:pt x="893" y="2"/>
                  </a:cubicBezTo>
                  <a:lnTo>
                    <a:pt x="876" y="9"/>
                  </a:lnTo>
                  <a:lnTo>
                    <a:pt x="865" y="16"/>
                  </a:lnTo>
                  <a:lnTo>
                    <a:pt x="830" y="41"/>
                  </a:lnTo>
                  <a:lnTo>
                    <a:pt x="816" y="48"/>
                  </a:lnTo>
                  <a:lnTo>
                    <a:pt x="792" y="69"/>
                  </a:lnTo>
                  <a:lnTo>
                    <a:pt x="778" y="79"/>
                  </a:lnTo>
                  <a:lnTo>
                    <a:pt x="753" y="97"/>
                  </a:lnTo>
                  <a:lnTo>
                    <a:pt x="743" y="111"/>
                  </a:lnTo>
                  <a:lnTo>
                    <a:pt x="718" y="128"/>
                  </a:lnTo>
                  <a:lnTo>
                    <a:pt x="708" y="142"/>
                  </a:lnTo>
                  <a:cubicBezTo>
                    <a:pt x="701" y="149"/>
                    <a:pt x="694" y="156"/>
                    <a:pt x="687" y="163"/>
                  </a:cubicBezTo>
                  <a:lnTo>
                    <a:pt x="676" y="177"/>
                  </a:lnTo>
                  <a:cubicBezTo>
                    <a:pt x="666" y="188"/>
                    <a:pt x="655" y="202"/>
                    <a:pt x="648" y="212"/>
                  </a:cubicBezTo>
                  <a:cubicBezTo>
                    <a:pt x="484" y="443"/>
                    <a:pt x="253" y="475"/>
                    <a:pt x="99" y="499"/>
                  </a:cubicBezTo>
                  <a:lnTo>
                    <a:pt x="78" y="499"/>
                  </a:lnTo>
                  <a:lnTo>
                    <a:pt x="74" y="503"/>
                  </a:lnTo>
                  <a:lnTo>
                    <a:pt x="67" y="506"/>
                  </a:lnTo>
                  <a:lnTo>
                    <a:pt x="57" y="517"/>
                  </a:lnTo>
                  <a:cubicBezTo>
                    <a:pt x="53" y="520"/>
                    <a:pt x="50" y="524"/>
                    <a:pt x="46" y="527"/>
                  </a:cubicBezTo>
                  <a:cubicBezTo>
                    <a:pt x="43" y="534"/>
                    <a:pt x="36" y="538"/>
                    <a:pt x="32" y="545"/>
                  </a:cubicBezTo>
                  <a:lnTo>
                    <a:pt x="32" y="548"/>
                  </a:lnTo>
                  <a:cubicBezTo>
                    <a:pt x="29" y="555"/>
                    <a:pt x="22" y="562"/>
                    <a:pt x="18" y="573"/>
                  </a:cubicBezTo>
                  <a:cubicBezTo>
                    <a:pt x="11" y="583"/>
                    <a:pt x="4" y="594"/>
                    <a:pt x="1" y="604"/>
                  </a:cubicBezTo>
                  <a:cubicBezTo>
                    <a:pt x="39" y="713"/>
                    <a:pt x="92" y="814"/>
                    <a:pt x="158" y="912"/>
                  </a:cubicBezTo>
                  <a:cubicBezTo>
                    <a:pt x="169" y="930"/>
                    <a:pt x="186" y="951"/>
                    <a:pt x="200" y="968"/>
                  </a:cubicBezTo>
                  <a:cubicBezTo>
                    <a:pt x="207" y="975"/>
                    <a:pt x="214" y="982"/>
                    <a:pt x="221" y="986"/>
                  </a:cubicBezTo>
                  <a:cubicBezTo>
                    <a:pt x="267" y="1028"/>
                    <a:pt x="375" y="1059"/>
                    <a:pt x="498" y="1070"/>
                  </a:cubicBezTo>
                  <a:cubicBezTo>
                    <a:pt x="526" y="1072"/>
                    <a:pt x="555" y="1072"/>
                    <a:pt x="583" y="1072"/>
                  </a:cubicBezTo>
                  <a:cubicBezTo>
                    <a:pt x="612" y="1072"/>
                    <a:pt x="641" y="1072"/>
                    <a:pt x="669" y="1070"/>
                  </a:cubicBezTo>
                  <a:cubicBezTo>
                    <a:pt x="785" y="1059"/>
                    <a:pt x="837" y="1038"/>
                    <a:pt x="851" y="1024"/>
                  </a:cubicBezTo>
                  <a:cubicBezTo>
                    <a:pt x="869" y="811"/>
                    <a:pt x="1488" y="790"/>
                    <a:pt x="1495" y="790"/>
                  </a:cubicBezTo>
                  <a:cubicBezTo>
                    <a:pt x="1537" y="786"/>
                    <a:pt x="1677" y="674"/>
                    <a:pt x="1754" y="615"/>
                  </a:cubicBezTo>
                  <a:cubicBezTo>
                    <a:pt x="1888" y="508"/>
                    <a:pt x="1949" y="464"/>
                    <a:pt x="1996" y="464"/>
                  </a:cubicBezTo>
                  <a:cubicBezTo>
                    <a:pt x="2005" y="464"/>
                    <a:pt x="2013" y="465"/>
                    <a:pt x="2021" y="468"/>
                  </a:cubicBezTo>
                  <a:cubicBezTo>
                    <a:pt x="2031" y="471"/>
                    <a:pt x="2066" y="478"/>
                    <a:pt x="2094" y="485"/>
                  </a:cubicBezTo>
                  <a:cubicBezTo>
                    <a:pt x="2283" y="527"/>
                    <a:pt x="2476" y="573"/>
                    <a:pt x="2553" y="646"/>
                  </a:cubicBezTo>
                  <a:lnTo>
                    <a:pt x="2556" y="650"/>
                  </a:lnTo>
                  <a:lnTo>
                    <a:pt x="2563" y="657"/>
                  </a:lnTo>
                  <a:lnTo>
                    <a:pt x="2574" y="660"/>
                  </a:lnTo>
                  <a:lnTo>
                    <a:pt x="2577" y="660"/>
                  </a:lnTo>
                  <a:lnTo>
                    <a:pt x="2591" y="667"/>
                  </a:lnTo>
                  <a:lnTo>
                    <a:pt x="2609" y="674"/>
                  </a:lnTo>
                  <a:lnTo>
                    <a:pt x="2616" y="678"/>
                  </a:lnTo>
                  <a:lnTo>
                    <a:pt x="2637" y="685"/>
                  </a:lnTo>
                  <a:lnTo>
                    <a:pt x="2644" y="688"/>
                  </a:lnTo>
                  <a:lnTo>
                    <a:pt x="2675" y="699"/>
                  </a:lnTo>
                  <a:lnTo>
                    <a:pt x="2679" y="699"/>
                  </a:lnTo>
                  <a:lnTo>
                    <a:pt x="2679" y="695"/>
                  </a:lnTo>
                  <a:cubicBezTo>
                    <a:pt x="2675" y="685"/>
                    <a:pt x="2672" y="674"/>
                    <a:pt x="2668" y="664"/>
                  </a:cubicBezTo>
                  <a:lnTo>
                    <a:pt x="2668" y="653"/>
                  </a:lnTo>
                  <a:cubicBezTo>
                    <a:pt x="2665" y="643"/>
                    <a:pt x="2665" y="632"/>
                    <a:pt x="2665" y="618"/>
                  </a:cubicBezTo>
                  <a:cubicBezTo>
                    <a:pt x="2665" y="611"/>
                    <a:pt x="2665" y="604"/>
                    <a:pt x="2665" y="597"/>
                  </a:cubicBezTo>
                  <a:lnTo>
                    <a:pt x="2665" y="590"/>
                  </a:lnTo>
                  <a:cubicBezTo>
                    <a:pt x="2665" y="587"/>
                    <a:pt x="2668" y="580"/>
                    <a:pt x="2668" y="573"/>
                  </a:cubicBezTo>
                  <a:lnTo>
                    <a:pt x="2668" y="562"/>
                  </a:lnTo>
                  <a:cubicBezTo>
                    <a:pt x="2672" y="555"/>
                    <a:pt x="2675" y="548"/>
                    <a:pt x="2679" y="538"/>
                  </a:cubicBezTo>
                  <a:cubicBezTo>
                    <a:pt x="2682" y="531"/>
                    <a:pt x="2686" y="520"/>
                    <a:pt x="2689" y="510"/>
                  </a:cubicBezTo>
                  <a:lnTo>
                    <a:pt x="2693" y="503"/>
                  </a:lnTo>
                  <a:lnTo>
                    <a:pt x="2703" y="478"/>
                  </a:lnTo>
                  <a:lnTo>
                    <a:pt x="2707" y="471"/>
                  </a:lnTo>
                  <a:lnTo>
                    <a:pt x="2724" y="443"/>
                  </a:lnTo>
                  <a:lnTo>
                    <a:pt x="2724" y="440"/>
                  </a:lnTo>
                  <a:lnTo>
                    <a:pt x="2742" y="412"/>
                  </a:lnTo>
                  <a:lnTo>
                    <a:pt x="2745" y="401"/>
                  </a:lnTo>
                  <a:lnTo>
                    <a:pt x="2759" y="380"/>
                  </a:lnTo>
                  <a:lnTo>
                    <a:pt x="2766" y="370"/>
                  </a:lnTo>
                  <a:lnTo>
                    <a:pt x="2784" y="345"/>
                  </a:lnTo>
                  <a:lnTo>
                    <a:pt x="2784" y="342"/>
                  </a:lnTo>
                  <a:lnTo>
                    <a:pt x="2805" y="314"/>
                  </a:lnTo>
                  <a:lnTo>
                    <a:pt x="2808" y="303"/>
                  </a:lnTo>
                  <a:lnTo>
                    <a:pt x="2826" y="286"/>
                  </a:lnTo>
                  <a:lnTo>
                    <a:pt x="2829" y="275"/>
                  </a:lnTo>
                  <a:lnTo>
                    <a:pt x="2847" y="258"/>
                  </a:lnTo>
                  <a:lnTo>
                    <a:pt x="2850" y="251"/>
                  </a:lnTo>
                  <a:lnTo>
                    <a:pt x="2833" y="247"/>
                  </a:lnTo>
                  <a:lnTo>
                    <a:pt x="2826" y="247"/>
                  </a:lnTo>
                  <a:lnTo>
                    <a:pt x="2798" y="244"/>
                  </a:lnTo>
                  <a:lnTo>
                    <a:pt x="2791" y="244"/>
                  </a:lnTo>
                  <a:lnTo>
                    <a:pt x="2735" y="230"/>
                  </a:lnTo>
                  <a:lnTo>
                    <a:pt x="2728" y="230"/>
                  </a:lnTo>
                  <a:lnTo>
                    <a:pt x="2714" y="226"/>
                  </a:lnTo>
                  <a:lnTo>
                    <a:pt x="2707" y="226"/>
                  </a:lnTo>
                  <a:lnTo>
                    <a:pt x="2693" y="223"/>
                  </a:lnTo>
                  <a:lnTo>
                    <a:pt x="2686" y="219"/>
                  </a:lnTo>
                  <a:lnTo>
                    <a:pt x="2675" y="216"/>
                  </a:lnTo>
                  <a:lnTo>
                    <a:pt x="2672" y="216"/>
                  </a:lnTo>
                  <a:lnTo>
                    <a:pt x="2661" y="212"/>
                  </a:lnTo>
                  <a:lnTo>
                    <a:pt x="2658" y="212"/>
                  </a:lnTo>
                  <a:lnTo>
                    <a:pt x="2647" y="205"/>
                  </a:lnTo>
                  <a:lnTo>
                    <a:pt x="2640" y="205"/>
                  </a:lnTo>
                  <a:lnTo>
                    <a:pt x="2637" y="202"/>
                  </a:lnTo>
                  <a:lnTo>
                    <a:pt x="2623" y="202"/>
                  </a:lnTo>
                  <a:lnTo>
                    <a:pt x="2619" y="198"/>
                  </a:lnTo>
                  <a:lnTo>
                    <a:pt x="2616" y="198"/>
                  </a:lnTo>
                  <a:lnTo>
                    <a:pt x="2612" y="195"/>
                  </a:lnTo>
                  <a:lnTo>
                    <a:pt x="2609" y="191"/>
                  </a:lnTo>
                  <a:cubicBezTo>
                    <a:pt x="2577" y="160"/>
                    <a:pt x="2407" y="101"/>
                    <a:pt x="2249" y="101"/>
                  </a:cubicBezTo>
                  <a:cubicBezTo>
                    <a:pt x="2230" y="101"/>
                    <a:pt x="2211" y="102"/>
                    <a:pt x="2192" y="104"/>
                  </a:cubicBezTo>
                  <a:lnTo>
                    <a:pt x="2182" y="104"/>
                  </a:lnTo>
                  <a:cubicBezTo>
                    <a:pt x="2172" y="104"/>
                    <a:pt x="2163" y="104"/>
                    <a:pt x="2154" y="104"/>
                  </a:cubicBezTo>
                  <a:cubicBezTo>
                    <a:pt x="2089" y="104"/>
                    <a:pt x="2022" y="93"/>
                    <a:pt x="1961" y="72"/>
                  </a:cubicBezTo>
                  <a:cubicBezTo>
                    <a:pt x="1921" y="61"/>
                    <a:pt x="1887" y="51"/>
                    <a:pt x="1854" y="51"/>
                  </a:cubicBezTo>
                  <a:cubicBezTo>
                    <a:pt x="1835" y="51"/>
                    <a:pt x="1816" y="54"/>
                    <a:pt x="1796" y="62"/>
                  </a:cubicBezTo>
                  <a:cubicBezTo>
                    <a:pt x="1746" y="81"/>
                    <a:pt x="1686" y="89"/>
                    <a:pt x="1626" y="89"/>
                  </a:cubicBezTo>
                  <a:cubicBezTo>
                    <a:pt x="1489" y="89"/>
                    <a:pt x="1344" y="48"/>
                    <a:pt x="1271" y="2"/>
                  </a:cubicBezTo>
                  <a:cubicBezTo>
                    <a:pt x="1269" y="1"/>
                    <a:pt x="1266" y="0"/>
                    <a:pt x="12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59" name="Google Shape;5659;p57"/>
            <p:cNvSpPr/>
            <p:nvPr/>
          </p:nvSpPr>
          <p:spPr>
            <a:xfrm>
              <a:off x="2211667" y="1642866"/>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0" name="Google Shape;5660;p57"/>
            <p:cNvSpPr/>
            <p:nvPr/>
          </p:nvSpPr>
          <p:spPr>
            <a:xfrm>
              <a:off x="2209332" y="164214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1" name="Google Shape;5661;p57"/>
            <p:cNvSpPr/>
            <p:nvPr/>
          </p:nvSpPr>
          <p:spPr>
            <a:xfrm>
              <a:off x="2200343" y="1640341"/>
              <a:ext cx="3014" cy="489"/>
            </a:xfrm>
            <a:custGeom>
              <a:rect b="b" l="l" r="r" t="t"/>
              <a:pathLst>
                <a:path extrusionOk="0" h="36" w="222">
                  <a:moveTo>
                    <a:pt x="222" y="32"/>
                  </a:moveTo>
                  <a:cubicBezTo>
                    <a:pt x="145" y="36"/>
                    <a:pt x="71" y="25"/>
                    <a:pt x="1" y="1"/>
                  </a:cubicBezTo>
                  <a:cubicBezTo>
                    <a:pt x="71" y="25"/>
                    <a:pt x="145" y="36"/>
                    <a:pt x="2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2" name="Google Shape;5662;p57"/>
            <p:cNvSpPr/>
            <p:nvPr/>
          </p:nvSpPr>
          <p:spPr>
            <a:xfrm>
              <a:off x="2212088" y="1642961"/>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3" name="Google Shape;5663;p57"/>
            <p:cNvSpPr/>
            <p:nvPr/>
          </p:nvSpPr>
          <p:spPr>
            <a:xfrm>
              <a:off x="2209807" y="1642337"/>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4" name="Google Shape;5664;p57"/>
            <p:cNvSpPr/>
            <p:nvPr/>
          </p:nvSpPr>
          <p:spPr>
            <a:xfrm>
              <a:off x="2209481" y="1642201"/>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5" name="Google Shape;5665;p57"/>
            <p:cNvSpPr/>
            <p:nvPr/>
          </p:nvSpPr>
          <p:spPr>
            <a:xfrm>
              <a:off x="2209576" y="1642242"/>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6" name="Google Shape;5666;p57"/>
            <p:cNvSpPr/>
            <p:nvPr/>
          </p:nvSpPr>
          <p:spPr>
            <a:xfrm>
              <a:off x="2209291" y="1642051"/>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7" name="Google Shape;5667;p57"/>
            <p:cNvSpPr/>
            <p:nvPr/>
          </p:nvSpPr>
          <p:spPr>
            <a:xfrm>
              <a:off x="2209956" y="1642432"/>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8" name="Google Shape;5668;p57"/>
            <p:cNvSpPr/>
            <p:nvPr/>
          </p:nvSpPr>
          <p:spPr>
            <a:xfrm>
              <a:off x="2185802" y="1639390"/>
              <a:ext cx="353" cy="258"/>
            </a:xfrm>
            <a:custGeom>
              <a:rect b="b" l="l" r="r" t="t"/>
              <a:pathLst>
                <a:path extrusionOk="0" h="19" w="26">
                  <a:moveTo>
                    <a:pt x="25" y="18"/>
                  </a:moveTo>
                  <a:cubicBezTo>
                    <a:pt x="18" y="11"/>
                    <a:pt x="8" y="8"/>
                    <a:pt x="1" y="1"/>
                  </a:cubicBezTo>
                  <a:lnTo>
                    <a:pt x="1" y="1"/>
                  </a:ln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69" name="Google Shape;5669;p57"/>
            <p:cNvSpPr/>
            <p:nvPr/>
          </p:nvSpPr>
          <p:spPr>
            <a:xfrm>
              <a:off x="2209196" y="164201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0" name="Google Shape;5670;p57"/>
            <p:cNvSpPr/>
            <p:nvPr/>
          </p:nvSpPr>
          <p:spPr>
            <a:xfrm>
              <a:off x="2210187" y="164248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1" name="Google Shape;5671;p57"/>
            <p:cNvSpPr/>
            <p:nvPr/>
          </p:nvSpPr>
          <p:spPr>
            <a:xfrm>
              <a:off x="2210472" y="1642581"/>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2" name="Google Shape;5672;p57"/>
            <p:cNvSpPr/>
            <p:nvPr/>
          </p:nvSpPr>
          <p:spPr>
            <a:xfrm>
              <a:off x="2198062" y="1640056"/>
              <a:ext cx="2295" cy="299"/>
            </a:xfrm>
            <a:custGeom>
              <a:rect b="b" l="l" r="r" t="t"/>
              <a:pathLst>
                <a:path extrusionOk="0" h="22" w="169">
                  <a:moveTo>
                    <a:pt x="58" y="1"/>
                  </a:moveTo>
                  <a:cubicBezTo>
                    <a:pt x="40" y="1"/>
                    <a:pt x="21" y="4"/>
                    <a:pt x="1" y="11"/>
                  </a:cubicBezTo>
                  <a:cubicBezTo>
                    <a:pt x="22" y="4"/>
                    <a:pt x="41" y="1"/>
                    <a:pt x="60" y="1"/>
                  </a:cubicBezTo>
                  <a:lnTo>
                    <a:pt x="60" y="1"/>
                  </a:lnTo>
                  <a:cubicBezTo>
                    <a:pt x="93" y="1"/>
                    <a:pt x="127" y="10"/>
                    <a:pt x="169" y="22"/>
                  </a:cubicBezTo>
                  <a:cubicBezTo>
                    <a:pt x="129" y="10"/>
                    <a:pt x="95" y="1"/>
                    <a:pt x="61" y="1"/>
                  </a:cubicBezTo>
                  <a:cubicBezTo>
                    <a:pt x="60" y="1"/>
                    <a:pt x="60" y="1"/>
                    <a:pt x="60" y="1"/>
                  </a:cubicBezTo>
                  <a:lnTo>
                    <a:pt x="60" y="1"/>
                  </a:lnTo>
                  <a:cubicBezTo>
                    <a:pt x="59" y="1"/>
                    <a:pt x="59" y="1"/>
                    <a:pt x="5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3" name="Google Shape;5673;p57"/>
            <p:cNvSpPr/>
            <p:nvPr/>
          </p:nvSpPr>
          <p:spPr>
            <a:xfrm>
              <a:off x="2210757" y="164267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4" name="Google Shape;5674;p57"/>
            <p:cNvSpPr/>
            <p:nvPr/>
          </p:nvSpPr>
          <p:spPr>
            <a:xfrm>
              <a:off x="2173501" y="1647713"/>
              <a:ext cx="2145" cy="4195"/>
            </a:xfrm>
            <a:custGeom>
              <a:rect b="b" l="l" r="r" t="t"/>
              <a:pathLst>
                <a:path extrusionOk="0" h="309" w="158">
                  <a:moveTo>
                    <a:pt x="0" y="0"/>
                  </a:moveTo>
                  <a:lnTo>
                    <a:pt x="0" y="0"/>
                  </a:lnTo>
                  <a:cubicBezTo>
                    <a:pt x="9" y="24"/>
                    <a:pt x="19" y="48"/>
                    <a:pt x="29" y="71"/>
                  </a:cubicBezTo>
                  <a:lnTo>
                    <a:pt x="29" y="71"/>
                  </a:lnTo>
                  <a:cubicBezTo>
                    <a:pt x="19" y="48"/>
                    <a:pt x="9" y="24"/>
                    <a:pt x="0" y="0"/>
                  </a:cubicBezTo>
                  <a:close/>
                  <a:moveTo>
                    <a:pt x="29" y="71"/>
                  </a:moveTo>
                  <a:cubicBezTo>
                    <a:pt x="61" y="144"/>
                    <a:pt x="97" y="214"/>
                    <a:pt x="137" y="280"/>
                  </a:cubicBezTo>
                  <a:lnTo>
                    <a:pt x="158" y="308"/>
                  </a:lnTo>
                  <a:cubicBezTo>
                    <a:pt x="108" y="232"/>
                    <a:pt x="66" y="153"/>
                    <a:pt x="29" y="7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5" name="Google Shape;5675;p57"/>
            <p:cNvSpPr/>
            <p:nvPr/>
          </p:nvSpPr>
          <p:spPr>
            <a:xfrm>
              <a:off x="2208286" y="16483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6" name="Google Shape;5676;p57"/>
            <p:cNvSpPr/>
            <p:nvPr/>
          </p:nvSpPr>
          <p:spPr>
            <a:xfrm>
              <a:off x="2208191" y="164832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7" name="Google Shape;5677;p57"/>
            <p:cNvSpPr/>
            <p:nvPr/>
          </p:nvSpPr>
          <p:spPr>
            <a:xfrm>
              <a:off x="2209956" y="1649085"/>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8" name="Google Shape;5678;p57"/>
            <p:cNvSpPr/>
            <p:nvPr/>
          </p:nvSpPr>
          <p:spPr>
            <a:xfrm>
              <a:off x="2209427" y="1648895"/>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79" name="Google Shape;5679;p57"/>
            <p:cNvSpPr/>
            <p:nvPr/>
          </p:nvSpPr>
          <p:spPr>
            <a:xfrm>
              <a:off x="2208381" y="164847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0" name="Google Shape;5680;p57"/>
            <p:cNvSpPr/>
            <p:nvPr/>
          </p:nvSpPr>
          <p:spPr>
            <a:xfrm>
              <a:off x="2175632" y="1651895"/>
              <a:ext cx="638" cy="774"/>
            </a:xfrm>
            <a:custGeom>
              <a:rect b="b" l="l" r="r" t="t"/>
              <a:pathLst>
                <a:path extrusionOk="0" h="57" w="47">
                  <a:moveTo>
                    <a:pt x="1" y="0"/>
                  </a:moveTo>
                  <a:cubicBezTo>
                    <a:pt x="6" y="8"/>
                    <a:pt x="11" y="16"/>
                    <a:pt x="17" y="23"/>
                  </a:cubicBezTo>
                  <a:lnTo>
                    <a:pt x="17" y="23"/>
                  </a:lnTo>
                  <a:lnTo>
                    <a:pt x="1" y="0"/>
                  </a:lnTo>
                  <a:close/>
                  <a:moveTo>
                    <a:pt x="17" y="23"/>
                  </a:moveTo>
                  <a:lnTo>
                    <a:pt x="18" y="25"/>
                  </a:lnTo>
                  <a:cubicBezTo>
                    <a:pt x="18" y="25"/>
                    <a:pt x="18" y="25"/>
                    <a:pt x="19" y="25"/>
                  </a:cubicBezTo>
                  <a:lnTo>
                    <a:pt x="19" y="25"/>
                  </a:lnTo>
                  <a:cubicBezTo>
                    <a:pt x="18" y="25"/>
                    <a:pt x="17" y="24"/>
                    <a:pt x="17" y="23"/>
                  </a:cubicBezTo>
                  <a:close/>
                  <a:moveTo>
                    <a:pt x="19" y="25"/>
                  </a:moveTo>
                  <a:lnTo>
                    <a:pt x="19" y="25"/>
                  </a:lnTo>
                  <a:cubicBezTo>
                    <a:pt x="27" y="36"/>
                    <a:pt x="36" y="46"/>
                    <a:pt x="46" y="56"/>
                  </a:cubicBezTo>
                  <a:cubicBezTo>
                    <a:pt x="36" y="46"/>
                    <a:pt x="29" y="36"/>
                    <a:pt x="1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1" name="Google Shape;5681;p57"/>
            <p:cNvSpPr/>
            <p:nvPr/>
          </p:nvSpPr>
          <p:spPr>
            <a:xfrm>
              <a:off x="2208531" y="1648514"/>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2" name="Google Shape;5682;p57"/>
            <p:cNvSpPr/>
            <p:nvPr/>
          </p:nvSpPr>
          <p:spPr>
            <a:xfrm>
              <a:off x="2208816" y="16486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3" name="Google Shape;5683;p57"/>
            <p:cNvSpPr/>
            <p:nvPr/>
          </p:nvSpPr>
          <p:spPr>
            <a:xfrm>
              <a:off x="2209047" y="164880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4" name="Google Shape;5684;p57"/>
            <p:cNvSpPr/>
            <p:nvPr/>
          </p:nvSpPr>
          <p:spPr>
            <a:xfrm>
              <a:off x="2175402" y="1651515"/>
              <a:ext cx="530" cy="720"/>
            </a:xfrm>
            <a:custGeom>
              <a:rect b="b" l="l" r="r" t="t"/>
              <a:pathLst>
                <a:path extrusionOk="0" h="53" w="39">
                  <a:moveTo>
                    <a:pt x="0" y="0"/>
                  </a:moveTo>
                  <a:lnTo>
                    <a:pt x="0" y="0"/>
                  </a:lnTo>
                  <a:cubicBezTo>
                    <a:pt x="14" y="21"/>
                    <a:pt x="25" y="35"/>
                    <a:pt x="39" y="53"/>
                  </a:cubicBezTo>
                  <a:lnTo>
                    <a:pt x="21"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5" name="Google Shape;5685;p57"/>
            <p:cNvSpPr/>
            <p:nvPr/>
          </p:nvSpPr>
          <p:spPr>
            <a:xfrm>
              <a:off x="2174492" y="164632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6" name="Google Shape;5686;p57"/>
            <p:cNvSpPr/>
            <p:nvPr/>
          </p:nvSpPr>
          <p:spPr>
            <a:xfrm>
              <a:off x="2174356" y="16464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7" name="Google Shape;5687;p57"/>
            <p:cNvSpPr/>
            <p:nvPr/>
          </p:nvSpPr>
          <p:spPr>
            <a:xfrm>
              <a:off x="2174166" y="164666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8" name="Google Shape;5688;p57"/>
            <p:cNvSpPr/>
            <p:nvPr/>
          </p:nvSpPr>
          <p:spPr>
            <a:xfrm>
              <a:off x="2174587"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89" name="Google Shape;5689;p57"/>
            <p:cNvSpPr/>
            <p:nvPr/>
          </p:nvSpPr>
          <p:spPr>
            <a:xfrm>
              <a:off x="2173732" y="164727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0" name="Google Shape;5690;p57"/>
            <p:cNvSpPr/>
            <p:nvPr/>
          </p:nvSpPr>
          <p:spPr>
            <a:xfrm>
              <a:off x="2173976" y="164689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1" name="Google Shape;5691;p57"/>
            <p:cNvSpPr/>
            <p:nvPr/>
          </p:nvSpPr>
          <p:spPr>
            <a:xfrm>
              <a:off x="2182910" y="1641345"/>
              <a:ext cx="339" cy="339"/>
            </a:xfrm>
            <a:custGeom>
              <a:rect b="b" l="l" r="r" t="t"/>
              <a:pathLst>
                <a:path extrusionOk="0" h="25" w="25">
                  <a:moveTo>
                    <a:pt x="25" y="0"/>
                  </a:moveTo>
                  <a:cubicBezTo>
                    <a:pt x="14" y="7"/>
                    <a:pt x="7" y="14"/>
                    <a:pt x="0" y="25"/>
                  </a:cubicBezTo>
                  <a:cubicBezTo>
                    <a:pt x="7"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2" name="Google Shape;5692;p57"/>
            <p:cNvSpPr/>
            <p:nvPr/>
          </p:nvSpPr>
          <p:spPr>
            <a:xfrm>
              <a:off x="2174682" y="164623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3" name="Google Shape;5693;p57"/>
            <p:cNvSpPr/>
            <p:nvPr/>
          </p:nvSpPr>
          <p:spPr>
            <a:xfrm>
              <a:off x="2185517" y="1639390"/>
              <a:ext cx="299" cy="163"/>
            </a:xfrm>
            <a:custGeom>
              <a:rect b="b" l="l" r="r" t="t"/>
              <a:pathLst>
                <a:path extrusionOk="0" h="12" w="22">
                  <a:moveTo>
                    <a:pt x="22" y="1"/>
                  </a:moveTo>
                  <a:lnTo>
                    <a:pt x="1" y="11"/>
                  </a:ln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4" name="Google Shape;5694;p57"/>
            <p:cNvSpPr/>
            <p:nvPr/>
          </p:nvSpPr>
          <p:spPr>
            <a:xfrm>
              <a:off x="2184906" y="1639635"/>
              <a:ext cx="489" cy="339"/>
            </a:xfrm>
            <a:custGeom>
              <a:rect b="b" l="l" r="r" t="t"/>
              <a:pathLst>
                <a:path extrusionOk="0" h="25" w="36">
                  <a:moveTo>
                    <a:pt x="0" y="25"/>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5" name="Google Shape;5695;p57"/>
            <p:cNvSpPr/>
            <p:nvPr/>
          </p:nvSpPr>
          <p:spPr>
            <a:xfrm>
              <a:off x="2173501" y="164771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6" name="Google Shape;5696;p57"/>
            <p:cNvSpPr/>
            <p:nvPr/>
          </p:nvSpPr>
          <p:spPr>
            <a:xfrm>
              <a:off x="2184376" y="1640056"/>
              <a:ext cx="353" cy="299"/>
            </a:xfrm>
            <a:custGeom>
              <a:rect b="b" l="l" r="r" t="t"/>
              <a:pathLst>
                <a:path extrusionOk="0" h="22" w="26">
                  <a:moveTo>
                    <a:pt x="1"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7" name="Google Shape;5697;p57"/>
            <p:cNvSpPr/>
            <p:nvPr/>
          </p:nvSpPr>
          <p:spPr>
            <a:xfrm>
              <a:off x="2182380" y="1641821"/>
              <a:ext cx="394" cy="489"/>
            </a:xfrm>
            <a:custGeom>
              <a:rect b="b" l="l" r="r" t="t"/>
              <a:pathLst>
                <a:path extrusionOk="0" h="36" w="29">
                  <a:moveTo>
                    <a:pt x="1" y="35"/>
                  </a:moveTo>
                  <a:cubicBezTo>
                    <a:pt x="11" y="25"/>
                    <a:pt x="22" y="11"/>
                    <a:pt x="29" y="0"/>
                  </a:cubicBezTo>
                  <a:cubicBezTo>
                    <a:pt x="22" y="11"/>
                    <a:pt x="11"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8" name="Google Shape;5698;p57"/>
            <p:cNvSpPr/>
            <p:nvPr/>
          </p:nvSpPr>
          <p:spPr>
            <a:xfrm>
              <a:off x="2183860" y="1640490"/>
              <a:ext cx="339" cy="244"/>
            </a:xfrm>
            <a:custGeom>
              <a:rect b="b" l="l" r="r" t="t"/>
              <a:pathLst>
                <a:path extrusionOk="0" h="18" w="25">
                  <a:moveTo>
                    <a:pt x="0"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699" name="Google Shape;5699;p57"/>
            <p:cNvSpPr/>
            <p:nvPr/>
          </p:nvSpPr>
          <p:spPr>
            <a:xfrm>
              <a:off x="2183385" y="1640911"/>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0" name="Google Shape;5700;p57"/>
            <p:cNvSpPr/>
            <p:nvPr/>
          </p:nvSpPr>
          <p:spPr>
            <a:xfrm>
              <a:off x="2173501" y="1647754"/>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1" name="Google Shape;5701;p57"/>
            <p:cNvSpPr/>
            <p:nvPr/>
          </p:nvSpPr>
          <p:spPr>
            <a:xfrm>
              <a:off x="1977808" y="1708880"/>
              <a:ext cx="22865" cy="43584"/>
            </a:xfrm>
            <a:custGeom>
              <a:rect b="b" l="l" r="r" t="t"/>
              <a:pathLst>
                <a:path extrusionOk="0" h="3210" w="1684">
                  <a:moveTo>
                    <a:pt x="623" y="1"/>
                  </a:moveTo>
                  <a:cubicBezTo>
                    <a:pt x="592" y="11"/>
                    <a:pt x="567" y="32"/>
                    <a:pt x="550" y="60"/>
                  </a:cubicBezTo>
                  <a:cubicBezTo>
                    <a:pt x="543" y="67"/>
                    <a:pt x="536" y="74"/>
                    <a:pt x="525" y="81"/>
                  </a:cubicBezTo>
                  <a:lnTo>
                    <a:pt x="522" y="85"/>
                  </a:lnTo>
                  <a:cubicBezTo>
                    <a:pt x="511" y="92"/>
                    <a:pt x="504" y="99"/>
                    <a:pt x="494" y="106"/>
                  </a:cubicBezTo>
                  <a:lnTo>
                    <a:pt x="490" y="106"/>
                  </a:lnTo>
                  <a:cubicBezTo>
                    <a:pt x="480" y="113"/>
                    <a:pt x="469" y="116"/>
                    <a:pt x="459" y="120"/>
                  </a:cubicBezTo>
                  <a:lnTo>
                    <a:pt x="452" y="123"/>
                  </a:lnTo>
                  <a:cubicBezTo>
                    <a:pt x="441" y="127"/>
                    <a:pt x="427" y="130"/>
                    <a:pt x="417" y="134"/>
                  </a:cubicBezTo>
                  <a:lnTo>
                    <a:pt x="413" y="134"/>
                  </a:lnTo>
                  <a:cubicBezTo>
                    <a:pt x="403" y="246"/>
                    <a:pt x="392" y="368"/>
                    <a:pt x="420" y="414"/>
                  </a:cubicBezTo>
                  <a:cubicBezTo>
                    <a:pt x="553" y="624"/>
                    <a:pt x="294" y="1552"/>
                    <a:pt x="77" y="1800"/>
                  </a:cubicBezTo>
                  <a:cubicBezTo>
                    <a:pt x="25" y="1860"/>
                    <a:pt x="0" y="1909"/>
                    <a:pt x="4" y="1944"/>
                  </a:cubicBezTo>
                  <a:cubicBezTo>
                    <a:pt x="11" y="1993"/>
                    <a:pt x="84" y="2045"/>
                    <a:pt x="168" y="2105"/>
                  </a:cubicBezTo>
                  <a:cubicBezTo>
                    <a:pt x="203" y="2129"/>
                    <a:pt x="238" y="2154"/>
                    <a:pt x="277" y="2185"/>
                  </a:cubicBezTo>
                  <a:cubicBezTo>
                    <a:pt x="476" y="2339"/>
                    <a:pt x="424" y="2749"/>
                    <a:pt x="389" y="3022"/>
                  </a:cubicBezTo>
                  <a:cubicBezTo>
                    <a:pt x="382" y="3085"/>
                    <a:pt x="375" y="3138"/>
                    <a:pt x="375" y="3166"/>
                  </a:cubicBezTo>
                  <a:cubicBezTo>
                    <a:pt x="375" y="3183"/>
                    <a:pt x="378" y="3187"/>
                    <a:pt x="382" y="3190"/>
                  </a:cubicBezTo>
                  <a:cubicBezTo>
                    <a:pt x="397" y="3206"/>
                    <a:pt x="447" y="3210"/>
                    <a:pt x="505" y="3210"/>
                  </a:cubicBezTo>
                  <a:cubicBezTo>
                    <a:pt x="536" y="3210"/>
                    <a:pt x="570" y="3209"/>
                    <a:pt x="602" y="3208"/>
                  </a:cubicBezTo>
                  <a:cubicBezTo>
                    <a:pt x="644" y="3208"/>
                    <a:pt x="686" y="3204"/>
                    <a:pt x="728" y="3204"/>
                  </a:cubicBezTo>
                  <a:cubicBezTo>
                    <a:pt x="816" y="3201"/>
                    <a:pt x="900" y="3187"/>
                    <a:pt x="984" y="3162"/>
                  </a:cubicBezTo>
                  <a:lnTo>
                    <a:pt x="1061" y="3141"/>
                  </a:lnTo>
                  <a:lnTo>
                    <a:pt x="1061" y="3138"/>
                  </a:lnTo>
                  <a:cubicBezTo>
                    <a:pt x="1054" y="3127"/>
                    <a:pt x="1050" y="3117"/>
                    <a:pt x="1047" y="3106"/>
                  </a:cubicBezTo>
                  <a:lnTo>
                    <a:pt x="1043" y="3103"/>
                  </a:lnTo>
                  <a:cubicBezTo>
                    <a:pt x="1040" y="3092"/>
                    <a:pt x="1036" y="3082"/>
                    <a:pt x="1033" y="3071"/>
                  </a:cubicBezTo>
                  <a:lnTo>
                    <a:pt x="1029" y="3064"/>
                  </a:lnTo>
                  <a:cubicBezTo>
                    <a:pt x="1029" y="3057"/>
                    <a:pt x="1026" y="3050"/>
                    <a:pt x="1026" y="3043"/>
                  </a:cubicBezTo>
                  <a:lnTo>
                    <a:pt x="1026" y="3032"/>
                  </a:lnTo>
                  <a:cubicBezTo>
                    <a:pt x="1022" y="3025"/>
                    <a:pt x="1022" y="3015"/>
                    <a:pt x="1022" y="3008"/>
                  </a:cubicBezTo>
                  <a:cubicBezTo>
                    <a:pt x="1022" y="2896"/>
                    <a:pt x="1022" y="2658"/>
                    <a:pt x="1292" y="2609"/>
                  </a:cubicBezTo>
                  <a:cubicBezTo>
                    <a:pt x="1299" y="2609"/>
                    <a:pt x="1306" y="2605"/>
                    <a:pt x="1313" y="2605"/>
                  </a:cubicBezTo>
                  <a:cubicBezTo>
                    <a:pt x="1278" y="2563"/>
                    <a:pt x="1239" y="2525"/>
                    <a:pt x="1194" y="2490"/>
                  </a:cubicBezTo>
                  <a:cubicBezTo>
                    <a:pt x="1173" y="2472"/>
                    <a:pt x="1152" y="2458"/>
                    <a:pt x="1141" y="2444"/>
                  </a:cubicBezTo>
                  <a:cubicBezTo>
                    <a:pt x="1082" y="2388"/>
                    <a:pt x="1096" y="2276"/>
                    <a:pt x="1127" y="2203"/>
                  </a:cubicBezTo>
                  <a:cubicBezTo>
                    <a:pt x="1152" y="2126"/>
                    <a:pt x="1211" y="2066"/>
                    <a:pt x="1288" y="2042"/>
                  </a:cubicBezTo>
                  <a:cubicBezTo>
                    <a:pt x="1236" y="1975"/>
                    <a:pt x="1180" y="1912"/>
                    <a:pt x="1120" y="1853"/>
                  </a:cubicBezTo>
                  <a:cubicBezTo>
                    <a:pt x="1043" y="1779"/>
                    <a:pt x="1019" y="1706"/>
                    <a:pt x="1047" y="1643"/>
                  </a:cubicBezTo>
                  <a:cubicBezTo>
                    <a:pt x="1089" y="1541"/>
                    <a:pt x="1236" y="1527"/>
                    <a:pt x="1295" y="1527"/>
                  </a:cubicBezTo>
                  <a:cubicBezTo>
                    <a:pt x="1295" y="1510"/>
                    <a:pt x="1292" y="1489"/>
                    <a:pt x="1288" y="1471"/>
                  </a:cubicBezTo>
                  <a:lnTo>
                    <a:pt x="1288" y="1457"/>
                  </a:lnTo>
                  <a:cubicBezTo>
                    <a:pt x="1281" y="1373"/>
                    <a:pt x="1271" y="1261"/>
                    <a:pt x="1358" y="1170"/>
                  </a:cubicBezTo>
                  <a:cubicBezTo>
                    <a:pt x="1418" y="1111"/>
                    <a:pt x="1386" y="1006"/>
                    <a:pt x="1341" y="876"/>
                  </a:cubicBezTo>
                  <a:cubicBezTo>
                    <a:pt x="1320" y="823"/>
                    <a:pt x="1302" y="764"/>
                    <a:pt x="1299" y="708"/>
                  </a:cubicBezTo>
                  <a:cubicBezTo>
                    <a:pt x="1299" y="599"/>
                    <a:pt x="1390" y="543"/>
                    <a:pt x="1484" y="484"/>
                  </a:cubicBezTo>
                  <a:cubicBezTo>
                    <a:pt x="1551" y="445"/>
                    <a:pt x="1614" y="400"/>
                    <a:pt x="1673" y="344"/>
                  </a:cubicBezTo>
                  <a:lnTo>
                    <a:pt x="1684" y="330"/>
                  </a:lnTo>
                  <a:lnTo>
                    <a:pt x="1663" y="323"/>
                  </a:lnTo>
                  <a:cubicBezTo>
                    <a:pt x="1607" y="305"/>
                    <a:pt x="1516" y="274"/>
                    <a:pt x="1516" y="176"/>
                  </a:cubicBezTo>
                  <a:cubicBezTo>
                    <a:pt x="1516" y="169"/>
                    <a:pt x="1516" y="155"/>
                    <a:pt x="1488" y="141"/>
                  </a:cubicBezTo>
                  <a:cubicBezTo>
                    <a:pt x="1462" y="130"/>
                    <a:pt x="1435" y="125"/>
                    <a:pt x="1409" y="125"/>
                  </a:cubicBezTo>
                  <a:cubicBezTo>
                    <a:pt x="1364" y="125"/>
                    <a:pt x="1320" y="140"/>
                    <a:pt x="1285" y="169"/>
                  </a:cubicBezTo>
                  <a:cubicBezTo>
                    <a:pt x="1232" y="207"/>
                    <a:pt x="1192" y="226"/>
                    <a:pt x="1156" y="226"/>
                  </a:cubicBezTo>
                  <a:cubicBezTo>
                    <a:pt x="1130" y="226"/>
                    <a:pt x="1105" y="216"/>
                    <a:pt x="1078" y="197"/>
                  </a:cubicBezTo>
                  <a:cubicBezTo>
                    <a:pt x="1067" y="188"/>
                    <a:pt x="1053" y="182"/>
                    <a:pt x="1039" y="182"/>
                  </a:cubicBezTo>
                  <a:cubicBezTo>
                    <a:pt x="1035" y="182"/>
                    <a:pt x="1032" y="182"/>
                    <a:pt x="1029" y="183"/>
                  </a:cubicBezTo>
                  <a:lnTo>
                    <a:pt x="956" y="183"/>
                  </a:lnTo>
                  <a:cubicBezTo>
                    <a:pt x="923" y="185"/>
                    <a:pt x="888" y="187"/>
                    <a:pt x="854" y="187"/>
                  </a:cubicBezTo>
                  <a:cubicBezTo>
                    <a:pt x="783" y="187"/>
                    <a:pt x="714" y="178"/>
                    <a:pt x="669" y="137"/>
                  </a:cubicBezTo>
                  <a:cubicBezTo>
                    <a:pt x="644" y="109"/>
                    <a:pt x="627" y="74"/>
                    <a:pt x="630" y="36"/>
                  </a:cubicBezTo>
                  <a:cubicBezTo>
                    <a:pt x="630" y="25"/>
                    <a:pt x="627" y="11"/>
                    <a:pt x="6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2" name="Google Shape;5702;p57"/>
            <p:cNvSpPr/>
            <p:nvPr/>
          </p:nvSpPr>
          <p:spPr>
            <a:xfrm>
              <a:off x="2073964" y="1600939"/>
              <a:ext cx="27440" cy="23163"/>
            </a:xfrm>
            <a:custGeom>
              <a:rect b="b" l="l" r="r" t="t"/>
              <a:pathLst>
                <a:path extrusionOk="0" h="1706" w="2021">
                  <a:moveTo>
                    <a:pt x="1736" y="0"/>
                  </a:moveTo>
                  <a:cubicBezTo>
                    <a:pt x="1645" y="0"/>
                    <a:pt x="1529" y="23"/>
                    <a:pt x="1397" y="49"/>
                  </a:cubicBezTo>
                  <a:lnTo>
                    <a:pt x="1373" y="56"/>
                  </a:lnTo>
                  <a:cubicBezTo>
                    <a:pt x="1282" y="70"/>
                    <a:pt x="1205" y="130"/>
                    <a:pt x="1173" y="217"/>
                  </a:cubicBezTo>
                  <a:cubicBezTo>
                    <a:pt x="1156" y="252"/>
                    <a:pt x="1159" y="294"/>
                    <a:pt x="1184" y="326"/>
                  </a:cubicBezTo>
                  <a:cubicBezTo>
                    <a:pt x="1215" y="357"/>
                    <a:pt x="1226" y="410"/>
                    <a:pt x="1205" y="452"/>
                  </a:cubicBezTo>
                  <a:cubicBezTo>
                    <a:pt x="1172" y="508"/>
                    <a:pt x="1088" y="532"/>
                    <a:pt x="1010" y="532"/>
                  </a:cubicBezTo>
                  <a:cubicBezTo>
                    <a:pt x="995" y="532"/>
                    <a:pt x="981" y="531"/>
                    <a:pt x="966" y="529"/>
                  </a:cubicBezTo>
                  <a:cubicBezTo>
                    <a:pt x="879" y="515"/>
                    <a:pt x="823" y="469"/>
                    <a:pt x="812" y="399"/>
                  </a:cubicBezTo>
                  <a:cubicBezTo>
                    <a:pt x="812" y="399"/>
                    <a:pt x="812" y="396"/>
                    <a:pt x="812" y="392"/>
                  </a:cubicBezTo>
                  <a:cubicBezTo>
                    <a:pt x="807" y="392"/>
                    <a:pt x="802" y="391"/>
                    <a:pt x="797" y="391"/>
                  </a:cubicBezTo>
                  <a:cubicBezTo>
                    <a:pt x="783" y="391"/>
                    <a:pt x="770" y="395"/>
                    <a:pt x="756" y="403"/>
                  </a:cubicBezTo>
                  <a:cubicBezTo>
                    <a:pt x="714" y="424"/>
                    <a:pt x="690" y="466"/>
                    <a:pt x="693" y="511"/>
                  </a:cubicBezTo>
                  <a:cubicBezTo>
                    <a:pt x="704" y="624"/>
                    <a:pt x="623" y="697"/>
                    <a:pt x="557" y="764"/>
                  </a:cubicBezTo>
                  <a:cubicBezTo>
                    <a:pt x="480" y="834"/>
                    <a:pt x="434" y="883"/>
                    <a:pt x="441" y="956"/>
                  </a:cubicBezTo>
                  <a:cubicBezTo>
                    <a:pt x="455" y="1138"/>
                    <a:pt x="308" y="1324"/>
                    <a:pt x="0" y="1509"/>
                  </a:cubicBezTo>
                  <a:lnTo>
                    <a:pt x="7" y="1509"/>
                  </a:lnTo>
                  <a:lnTo>
                    <a:pt x="18" y="1516"/>
                  </a:lnTo>
                  <a:lnTo>
                    <a:pt x="49" y="1516"/>
                  </a:lnTo>
                  <a:cubicBezTo>
                    <a:pt x="189" y="1516"/>
                    <a:pt x="441" y="1446"/>
                    <a:pt x="522" y="1362"/>
                  </a:cubicBezTo>
                  <a:cubicBezTo>
                    <a:pt x="532" y="1355"/>
                    <a:pt x="543" y="1345"/>
                    <a:pt x="557" y="1334"/>
                  </a:cubicBezTo>
                  <a:lnTo>
                    <a:pt x="564" y="1331"/>
                  </a:lnTo>
                  <a:cubicBezTo>
                    <a:pt x="578" y="1324"/>
                    <a:pt x="592" y="1317"/>
                    <a:pt x="602" y="1310"/>
                  </a:cubicBezTo>
                  <a:lnTo>
                    <a:pt x="609" y="1310"/>
                  </a:lnTo>
                  <a:cubicBezTo>
                    <a:pt x="623" y="1303"/>
                    <a:pt x="634" y="1299"/>
                    <a:pt x="648" y="1296"/>
                  </a:cubicBezTo>
                  <a:lnTo>
                    <a:pt x="658" y="1296"/>
                  </a:lnTo>
                  <a:cubicBezTo>
                    <a:pt x="672" y="1296"/>
                    <a:pt x="686" y="1292"/>
                    <a:pt x="700" y="1292"/>
                  </a:cubicBezTo>
                  <a:lnTo>
                    <a:pt x="732" y="1292"/>
                  </a:lnTo>
                  <a:cubicBezTo>
                    <a:pt x="742" y="1292"/>
                    <a:pt x="753" y="1296"/>
                    <a:pt x="763" y="1299"/>
                  </a:cubicBezTo>
                  <a:cubicBezTo>
                    <a:pt x="847" y="1313"/>
                    <a:pt x="924" y="1355"/>
                    <a:pt x="984" y="1415"/>
                  </a:cubicBezTo>
                  <a:cubicBezTo>
                    <a:pt x="1026" y="1453"/>
                    <a:pt x="1075" y="1485"/>
                    <a:pt x="1128" y="1509"/>
                  </a:cubicBezTo>
                  <a:cubicBezTo>
                    <a:pt x="1219" y="1555"/>
                    <a:pt x="1306" y="1614"/>
                    <a:pt x="1380" y="1684"/>
                  </a:cubicBezTo>
                  <a:lnTo>
                    <a:pt x="1397" y="1705"/>
                  </a:lnTo>
                  <a:cubicBezTo>
                    <a:pt x="1401" y="1670"/>
                    <a:pt x="1404" y="1635"/>
                    <a:pt x="1408" y="1597"/>
                  </a:cubicBezTo>
                  <a:lnTo>
                    <a:pt x="1418" y="1593"/>
                  </a:lnTo>
                  <a:cubicBezTo>
                    <a:pt x="1418" y="1583"/>
                    <a:pt x="1422" y="1572"/>
                    <a:pt x="1422" y="1562"/>
                  </a:cubicBezTo>
                  <a:lnTo>
                    <a:pt x="1422" y="1548"/>
                  </a:lnTo>
                  <a:cubicBezTo>
                    <a:pt x="1422" y="1541"/>
                    <a:pt x="1425" y="1530"/>
                    <a:pt x="1425" y="1523"/>
                  </a:cubicBezTo>
                  <a:lnTo>
                    <a:pt x="1429" y="1506"/>
                  </a:lnTo>
                  <a:cubicBezTo>
                    <a:pt x="1429" y="1499"/>
                    <a:pt x="1432" y="1488"/>
                    <a:pt x="1436" y="1481"/>
                  </a:cubicBezTo>
                  <a:cubicBezTo>
                    <a:pt x="1436" y="1474"/>
                    <a:pt x="1436" y="1471"/>
                    <a:pt x="1439" y="1467"/>
                  </a:cubicBezTo>
                  <a:cubicBezTo>
                    <a:pt x="1443" y="1460"/>
                    <a:pt x="1443" y="1450"/>
                    <a:pt x="1446" y="1439"/>
                  </a:cubicBezTo>
                  <a:cubicBezTo>
                    <a:pt x="1446" y="1432"/>
                    <a:pt x="1446" y="1432"/>
                    <a:pt x="1450" y="1429"/>
                  </a:cubicBezTo>
                  <a:cubicBezTo>
                    <a:pt x="1453" y="1415"/>
                    <a:pt x="1457" y="1404"/>
                    <a:pt x="1460" y="1394"/>
                  </a:cubicBezTo>
                  <a:cubicBezTo>
                    <a:pt x="1471" y="1362"/>
                    <a:pt x="1474" y="1331"/>
                    <a:pt x="1467" y="1299"/>
                  </a:cubicBezTo>
                  <a:cubicBezTo>
                    <a:pt x="1467" y="1289"/>
                    <a:pt x="1464" y="1278"/>
                    <a:pt x="1460" y="1268"/>
                  </a:cubicBezTo>
                  <a:cubicBezTo>
                    <a:pt x="1453" y="1215"/>
                    <a:pt x="1446" y="1166"/>
                    <a:pt x="1478" y="1128"/>
                  </a:cubicBezTo>
                  <a:cubicBezTo>
                    <a:pt x="1499" y="1107"/>
                    <a:pt x="1527" y="1096"/>
                    <a:pt x="1555" y="1096"/>
                  </a:cubicBezTo>
                  <a:cubicBezTo>
                    <a:pt x="1712" y="1096"/>
                    <a:pt x="1796" y="1068"/>
                    <a:pt x="1796" y="1016"/>
                  </a:cubicBezTo>
                  <a:cubicBezTo>
                    <a:pt x="1796" y="897"/>
                    <a:pt x="1838" y="862"/>
                    <a:pt x="1884" y="834"/>
                  </a:cubicBezTo>
                  <a:cubicBezTo>
                    <a:pt x="1898" y="830"/>
                    <a:pt x="1908" y="820"/>
                    <a:pt x="1915" y="806"/>
                  </a:cubicBezTo>
                  <a:cubicBezTo>
                    <a:pt x="1915" y="771"/>
                    <a:pt x="1824" y="676"/>
                    <a:pt x="1796" y="645"/>
                  </a:cubicBezTo>
                  <a:cubicBezTo>
                    <a:pt x="1775" y="627"/>
                    <a:pt x="1758" y="606"/>
                    <a:pt x="1740" y="585"/>
                  </a:cubicBezTo>
                  <a:cubicBezTo>
                    <a:pt x="1726" y="564"/>
                    <a:pt x="1723" y="539"/>
                    <a:pt x="1726" y="518"/>
                  </a:cubicBezTo>
                  <a:cubicBezTo>
                    <a:pt x="1737" y="473"/>
                    <a:pt x="1772" y="455"/>
                    <a:pt x="1814" y="431"/>
                  </a:cubicBezTo>
                  <a:cubicBezTo>
                    <a:pt x="1870" y="399"/>
                    <a:pt x="1919" y="361"/>
                    <a:pt x="1964" y="315"/>
                  </a:cubicBezTo>
                  <a:cubicBezTo>
                    <a:pt x="1971" y="308"/>
                    <a:pt x="1978" y="298"/>
                    <a:pt x="1989" y="287"/>
                  </a:cubicBezTo>
                  <a:lnTo>
                    <a:pt x="1996" y="277"/>
                  </a:lnTo>
                  <a:cubicBezTo>
                    <a:pt x="2003" y="270"/>
                    <a:pt x="2006" y="263"/>
                    <a:pt x="2013" y="256"/>
                  </a:cubicBezTo>
                  <a:lnTo>
                    <a:pt x="2017" y="249"/>
                  </a:lnTo>
                  <a:lnTo>
                    <a:pt x="2017" y="245"/>
                  </a:lnTo>
                  <a:cubicBezTo>
                    <a:pt x="2017" y="242"/>
                    <a:pt x="2017" y="238"/>
                    <a:pt x="2020" y="238"/>
                  </a:cubicBezTo>
                  <a:lnTo>
                    <a:pt x="2020" y="231"/>
                  </a:lnTo>
                  <a:cubicBezTo>
                    <a:pt x="2020" y="228"/>
                    <a:pt x="2020" y="228"/>
                    <a:pt x="2020" y="224"/>
                  </a:cubicBezTo>
                  <a:lnTo>
                    <a:pt x="2020" y="217"/>
                  </a:lnTo>
                  <a:lnTo>
                    <a:pt x="2020" y="200"/>
                  </a:lnTo>
                  <a:lnTo>
                    <a:pt x="2020" y="196"/>
                  </a:lnTo>
                  <a:lnTo>
                    <a:pt x="2020" y="172"/>
                  </a:lnTo>
                  <a:lnTo>
                    <a:pt x="2020" y="168"/>
                  </a:lnTo>
                  <a:lnTo>
                    <a:pt x="2020" y="144"/>
                  </a:lnTo>
                  <a:lnTo>
                    <a:pt x="2020" y="137"/>
                  </a:lnTo>
                  <a:cubicBezTo>
                    <a:pt x="2020" y="126"/>
                    <a:pt x="2020" y="112"/>
                    <a:pt x="2017" y="102"/>
                  </a:cubicBezTo>
                  <a:lnTo>
                    <a:pt x="2017" y="95"/>
                  </a:lnTo>
                  <a:cubicBezTo>
                    <a:pt x="2017" y="81"/>
                    <a:pt x="2013" y="67"/>
                    <a:pt x="2010" y="53"/>
                  </a:cubicBezTo>
                  <a:cubicBezTo>
                    <a:pt x="1996" y="58"/>
                    <a:pt x="1981" y="60"/>
                    <a:pt x="1965" y="60"/>
                  </a:cubicBezTo>
                  <a:cubicBezTo>
                    <a:pt x="1934" y="60"/>
                    <a:pt x="1902" y="51"/>
                    <a:pt x="1877" y="32"/>
                  </a:cubicBezTo>
                  <a:cubicBezTo>
                    <a:pt x="1841" y="9"/>
                    <a:pt x="1793" y="0"/>
                    <a:pt x="17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3" name="Google Shape;5703;p57"/>
            <p:cNvSpPr/>
            <p:nvPr/>
          </p:nvSpPr>
          <p:spPr>
            <a:xfrm>
              <a:off x="2092647" y="1634489"/>
              <a:ext cx="2865" cy="4114"/>
            </a:xfrm>
            <a:custGeom>
              <a:rect b="b" l="l" r="r" t="t"/>
              <a:pathLst>
                <a:path extrusionOk="0" h="303" w="211">
                  <a:moveTo>
                    <a:pt x="84" y="1"/>
                  </a:moveTo>
                  <a:lnTo>
                    <a:pt x="81" y="4"/>
                  </a:lnTo>
                  <a:cubicBezTo>
                    <a:pt x="70" y="15"/>
                    <a:pt x="63" y="25"/>
                    <a:pt x="56" y="36"/>
                  </a:cubicBezTo>
                  <a:lnTo>
                    <a:pt x="53" y="46"/>
                  </a:lnTo>
                  <a:cubicBezTo>
                    <a:pt x="46" y="60"/>
                    <a:pt x="39" y="74"/>
                    <a:pt x="32" y="88"/>
                  </a:cubicBezTo>
                  <a:lnTo>
                    <a:pt x="28" y="95"/>
                  </a:lnTo>
                  <a:cubicBezTo>
                    <a:pt x="25" y="109"/>
                    <a:pt x="21" y="123"/>
                    <a:pt x="14" y="137"/>
                  </a:cubicBezTo>
                  <a:lnTo>
                    <a:pt x="14" y="148"/>
                  </a:lnTo>
                  <a:cubicBezTo>
                    <a:pt x="11" y="165"/>
                    <a:pt x="7" y="183"/>
                    <a:pt x="4" y="200"/>
                  </a:cubicBezTo>
                  <a:lnTo>
                    <a:pt x="4" y="211"/>
                  </a:lnTo>
                  <a:cubicBezTo>
                    <a:pt x="0" y="229"/>
                    <a:pt x="0" y="246"/>
                    <a:pt x="0" y="264"/>
                  </a:cubicBezTo>
                  <a:lnTo>
                    <a:pt x="0" y="278"/>
                  </a:lnTo>
                  <a:lnTo>
                    <a:pt x="0" y="281"/>
                  </a:lnTo>
                  <a:cubicBezTo>
                    <a:pt x="70" y="285"/>
                    <a:pt x="140" y="292"/>
                    <a:pt x="210" y="302"/>
                  </a:cubicBezTo>
                  <a:lnTo>
                    <a:pt x="210" y="299"/>
                  </a:lnTo>
                  <a:cubicBezTo>
                    <a:pt x="207" y="281"/>
                    <a:pt x="203" y="267"/>
                    <a:pt x="200" y="250"/>
                  </a:cubicBezTo>
                  <a:lnTo>
                    <a:pt x="200" y="246"/>
                  </a:lnTo>
                  <a:cubicBezTo>
                    <a:pt x="196" y="232"/>
                    <a:pt x="193" y="218"/>
                    <a:pt x="189" y="204"/>
                  </a:cubicBezTo>
                  <a:lnTo>
                    <a:pt x="189" y="200"/>
                  </a:lnTo>
                  <a:cubicBezTo>
                    <a:pt x="186" y="186"/>
                    <a:pt x="182" y="176"/>
                    <a:pt x="175" y="162"/>
                  </a:cubicBezTo>
                  <a:lnTo>
                    <a:pt x="172" y="155"/>
                  </a:lnTo>
                  <a:cubicBezTo>
                    <a:pt x="168" y="144"/>
                    <a:pt x="165" y="134"/>
                    <a:pt x="158" y="123"/>
                  </a:cubicBezTo>
                  <a:lnTo>
                    <a:pt x="158" y="120"/>
                  </a:lnTo>
                  <a:cubicBezTo>
                    <a:pt x="151" y="109"/>
                    <a:pt x="147" y="102"/>
                    <a:pt x="144" y="95"/>
                  </a:cubicBezTo>
                  <a:lnTo>
                    <a:pt x="144" y="92"/>
                  </a:lnTo>
                  <a:cubicBezTo>
                    <a:pt x="140" y="81"/>
                    <a:pt x="133" y="74"/>
                    <a:pt x="130" y="67"/>
                  </a:cubicBezTo>
                  <a:lnTo>
                    <a:pt x="126" y="60"/>
                  </a:lnTo>
                  <a:lnTo>
                    <a:pt x="112" y="39"/>
                  </a:lnTo>
                  <a:lnTo>
                    <a:pt x="109" y="36"/>
                  </a:lnTo>
                  <a:lnTo>
                    <a:pt x="95" y="18"/>
                  </a:lnTo>
                  <a:lnTo>
                    <a:pt x="8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4" name="Google Shape;5704;p57"/>
            <p:cNvSpPr/>
            <p:nvPr/>
          </p:nvSpPr>
          <p:spPr>
            <a:xfrm>
              <a:off x="2068873" y="1620273"/>
              <a:ext cx="26014" cy="18194"/>
            </a:xfrm>
            <a:custGeom>
              <a:rect b="b" l="l" r="r" t="t"/>
              <a:pathLst>
                <a:path extrusionOk="0" h="1340" w="1916">
                  <a:moveTo>
                    <a:pt x="1092" y="1"/>
                  </a:moveTo>
                  <a:cubicBezTo>
                    <a:pt x="1059" y="1"/>
                    <a:pt x="1025" y="13"/>
                    <a:pt x="998" y="36"/>
                  </a:cubicBezTo>
                  <a:cubicBezTo>
                    <a:pt x="890" y="148"/>
                    <a:pt x="624" y="218"/>
                    <a:pt x="463" y="229"/>
                  </a:cubicBezTo>
                  <a:lnTo>
                    <a:pt x="400" y="229"/>
                  </a:lnTo>
                  <a:lnTo>
                    <a:pt x="389" y="225"/>
                  </a:lnTo>
                  <a:lnTo>
                    <a:pt x="382" y="222"/>
                  </a:lnTo>
                  <a:lnTo>
                    <a:pt x="368" y="218"/>
                  </a:lnTo>
                  <a:lnTo>
                    <a:pt x="358" y="215"/>
                  </a:lnTo>
                  <a:lnTo>
                    <a:pt x="344" y="211"/>
                  </a:lnTo>
                  <a:lnTo>
                    <a:pt x="326" y="204"/>
                  </a:lnTo>
                  <a:lnTo>
                    <a:pt x="309" y="201"/>
                  </a:lnTo>
                  <a:lnTo>
                    <a:pt x="291" y="194"/>
                  </a:lnTo>
                  <a:lnTo>
                    <a:pt x="270" y="183"/>
                  </a:lnTo>
                  <a:lnTo>
                    <a:pt x="253" y="176"/>
                  </a:lnTo>
                  <a:lnTo>
                    <a:pt x="242" y="169"/>
                  </a:lnTo>
                  <a:cubicBezTo>
                    <a:pt x="165" y="215"/>
                    <a:pt x="85" y="253"/>
                    <a:pt x="1" y="285"/>
                  </a:cubicBezTo>
                  <a:lnTo>
                    <a:pt x="1" y="288"/>
                  </a:lnTo>
                  <a:cubicBezTo>
                    <a:pt x="4" y="299"/>
                    <a:pt x="8" y="306"/>
                    <a:pt x="8" y="316"/>
                  </a:cubicBezTo>
                  <a:cubicBezTo>
                    <a:pt x="25" y="376"/>
                    <a:pt x="57" y="432"/>
                    <a:pt x="99" y="474"/>
                  </a:cubicBezTo>
                  <a:cubicBezTo>
                    <a:pt x="113" y="460"/>
                    <a:pt x="134" y="449"/>
                    <a:pt x="155" y="446"/>
                  </a:cubicBezTo>
                  <a:cubicBezTo>
                    <a:pt x="159" y="445"/>
                    <a:pt x="163" y="445"/>
                    <a:pt x="167" y="445"/>
                  </a:cubicBezTo>
                  <a:cubicBezTo>
                    <a:pt x="228" y="445"/>
                    <a:pt x="281" y="495"/>
                    <a:pt x="340" y="554"/>
                  </a:cubicBezTo>
                  <a:cubicBezTo>
                    <a:pt x="375" y="589"/>
                    <a:pt x="410" y="617"/>
                    <a:pt x="449" y="645"/>
                  </a:cubicBezTo>
                  <a:cubicBezTo>
                    <a:pt x="477" y="659"/>
                    <a:pt x="515" y="677"/>
                    <a:pt x="557" y="698"/>
                  </a:cubicBezTo>
                  <a:cubicBezTo>
                    <a:pt x="690" y="757"/>
                    <a:pt x="806" y="810"/>
                    <a:pt x="820" y="897"/>
                  </a:cubicBezTo>
                  <a:cubicBezTo>
                    <a:pt x="834" y="992"/>
                    <a:pt x="862" y="1027"/>
                    <a:pt x="872" y="1034"/>
                  </a:cubicBezTo>
                  <a:cubicBezTo>
                    <a:pt x="876" y="1034"/>
                    <a:pt x="883" y="1034"/>
                    <a:pt x="886" y="1030"/>
                  </a:cubicBezTo>
                  <a:cubicBezTo>
                    <a:pt x="928" y="1009"/>
                    <a:pt x="967" y="981"/>
                    <a:pt x="1002" y="950"/>
                  </a:cubicBezTo>
                  <a:cubicBezTo>
                    <a:pt x="1054" y="906"/>
                    <a:pt x="1096" y="872"/>
                    <a:pt x="1139" y="872"/>
                  </a:cubicBezTo>
                  <a:cubicBezTo>
                    <a:pt x="1150" y="872"/>
                    <a:pt x="1162" y="875"/>
                    <a:pt x="1173" y="880"/>
                  </a:cubicBezTo>
                  <a:cubicBezTo>
                    <a:pt x="1205" y="897"/>
                    <a:pt x="1226" y="932"/>
                    <a:pt x="1222" y="967"/>
                  </a:cubicBezTo>
                  <a:cubicBezTo>
                    <a:pt x="1222" y="1037"/>
                    <a:pt x="1240" y="1125"/>
                    <a:pt x="1275" y="1153"/>
                  </a:cubicBezTo>
                  <a:cubicBezTo>
                    <a:pt x="1280" y="1158"/>
                    <a:pt x="1287" y="1161"/>
                    <a:pt x="1293" y="1161"/>
                  </a:cubicBezTo>
                  <a:cubicBezTo>
                    <a:pt x="1295" y="1161"/>
                    <a:pt x="1298" y="1161"/>
                    <a:pt x="1299" y="1160"/>
                  </a:cubicBezTo>
                  <a:cubicBezTo>
                    <a:pt x="1310" y="1156"/>
                    <a:pt x="1320" y="1156"/>
                    <a:pt x="1331" y="1156"/>
                  </a:cubicBezTo>
                  <a:lnTo>
                    <a:pt x="1345" y="1156"/>
                  </a:lnTo>
                  <a:cubicBezTo>
                    <a:pt x="1352" y="1156"/>
                    <a:pt x="1359" y="1156"/>
                    <a:pt x="1366" y="1160"/>
                  </a:cubicBezTo>
                  <a:lnTo>
                    <a:pt x="1376" y="1163"/>
                  </a:lnTo>
                  <a:cubicBezTo>
                    <a:pt x="1383" y="1163"/>
                    <a:pt x="1387" y="1167"/>
                    <a:pt x="1394" y="1170"/>
                  </a:cubicBezTo>
                  <a:lnTo>
                    <a:pt x="1405" y="1174"/>
                  </a:lnTo>
                  <a:cubicBezTo>
                    <a:pt x="1408" y="1177"/>
                    <a:pt x="1415" y="1181"/>
                    <a:pt x="1422" y="1184"/>
                  </a:cubicBezTo>
                  <a:lnTo>
                    <a:pt x="1429" y="1191"/>
                  </a:lnTo>
                  <a:lnTo>
                    <a:pt x="1443" y="1202"/>
                  </a:lnTo>
                  <a:lnTo>
                    <a:pt x="1450" y="1209"/>
                  </a:lnTo>
                  <a:lnTo>
                    <a:pt x="1464" y="1223"/>
                  </a:lnTo>
                  <a:lnTo>
                    <a:pt x="1471" y="1230"/>
                  </a:lnTo>
                  <a:lnTo>
                    <a:pt x="1485" y="1247"/>
                  </a:lnTo>
                  <a:lnTo>
                    <a:pt x="1489" y="1254"/>
                  </a:lnTo>
                  <a:lnTo>
                    <a:pt x="1506" y="1272"/>
                  </a:lnTo>
                  <a:cubicBezTo>
                    <a:pt x="1534" y="1313"/>
                    <a:pt x="1557" y="1340"/>
                    <a:pt x="1574" y="1340"/>
                  </a:cubicBezTo>
                  <a:cubicBezTo>
                    <a:pt x="1576" y="1340"/>
                    <a:pt x="1578" y="1339"/>
                    <a:pt x="1580" y="1339"/>
                  </a:cubicBezTo>
                  <a:cubicBezTo>
                    <a:pt x="1590" y="1339"/>
                    <a:pt x="1601" y="1335"/>
                    <a:pt x="1611" y="1335"/>
                  </a:cubicBezTo>
                  <a:lnTo>
                    <a:pt x="1611" y="1293"/>
                  </a:lnTo>
                  <a:cubicBezTo>
                    <a:pt x="1611" y="1290"/>
                    <a:pt x="1611" y="1290"/>
                    <a:pt x="1611" y="1286"/>
                  </a:cubicBezTo>
                  <a:cubicBezTo>
                    <a:pt x="1611" y="1268"/>
                    <a:pt x="1615" y="1254"/>
                    <a:pt x="1618" y="1240"/>
                  </a:cubicBezTo>
                  <a:cubicBezTo>
                    <a:pt x="1618" y="1233"/>
                    <a:pt x="1618" y="1230"/>
                    <a:pt x="1618" y="1223"/>
                  </a:cubicBezTo>
                  <a:cubicBezTo>
                    <a:pt x="1622" y="1219"/>
                    <a:pt x="1622" y="1205"/>
                    <a:pt x="1625" y="1195"/>
                  </a:cubicBezTo>
                  <a:cubicBezTo>
                    <a:pt x="1625" y="1184"/>
                    <a:pt x="1625" y="1184"/>
                    <a:pt x="1629" y="1177"/>
                  </a:cubicBezTo>
                  <a:cubicBezTo>
                    <a:pt x="1629" y="1174"/>
                    <a:pt x="1632" y="1163"/>
                    <a:pt x="1632" y="1153"/>
                  </a:cubicBezTo>
                  <a:lnTo>
                    <a:pt x="1636" y="1139"/>
                  </a:lnTo>
                  <a:cubicBezTo>
                    <a:pt x="1636" y="1132"/>
                    <a:pt x="1643" y="1121"/>
                    <a:pt x="1643" y="1114"/>
                  </a:cubicBezTo>
                  <a:lnTo>
                    <a:pt x="1650" y="1100"/>
                  </a:lnTo>
                  <a:cubicBezTo>
                    <a:pt x="1653" y="1093"/>
                    <a:pt x="1653" y="1086"/>
                    <a:pt x="1657" y="1079"/>
                  </a:cubicBezTo>
                  <a:lnTo>
                    <a:pt x="1664" y="1069"/>
                  </a:lnTo>
                  <a:cubicBezTo>
                    <a:pt x="1667" y="1062"/>
                    <a:pt x="1671" y="1055"/>
                    <a:pt x="1671" y="1048"/>
                  </a:cubicBezTo>
                  <a:lnTo>
                    <a:pt x="1678" y="1037"/>
                  </a:lnTo>
                  <a:cubicBezTo>
                    <a:pt x="1681" y="1030"/>
                    <a:pt x="1685" y="1023"/>
                    <a:pt x="1688" y="1016"/>
                  </a:cubicBezTo>
                  <a:lnTo>
                    <a:pt x="1692" y="1009"/>
                  </a:lnTo>
                  <a:cubicBezTo>
                    <a:pt x="1699" y="999"/>
                    <a:pt x="1706" y="992"/>
                    <a:pt x="1713" y="985"/>
                  </a:cubicBezTo>
                  <a:lnTo>
                    <a:pt x="1713" y="981"/>
                  </a:lnTo>
                  <a:cubicBezTo>
                    <a:pt x="1720" y="974"/>
                    <a:pt x="1723" y="967"/>
                    <a:pt x="1730" y="960"/>
                  </a:cubicBezTo>
                  <a:lnTo>
                    <a:pt x="1737" y="953"/>
                  </a:lnTo>
                  <a:lnTo>
                    <a:pt x="1748" y="939"/>
                  </a:lnTo>
                  <a:lnTo>
                    <a:pt x="1755" y="932"/>
                  </a:lnTo>
                  <a:lnTo>
                    <a:pt x="1769" y="922"/>
                  </a:lnTo>
                  <a:lnTo>
                    <a:pt x="1776" y="915"/>
                  </a:lnTo>
                  <a:lnTo>
                    <a:pt x="1790" y="904"/>
                  </a:lnTo>
                  <a:lnTo>
                    <a:pt x="1797" y="901"/>
                  </a:lnTo>
                  <a:lnTo>
                    <a:pt x="1811" y="890"/>
                  </a:lnTo>
                  <a:lnTo>
                    <a:pt x="1818" y="887"/>
                  </a:lnTo>
                  <a:lnTo>
                    <a:pt x="1821" y="883"/>
                  </a:lnTo>
                  <a:cubicBezTo>
                    <a:pt x="1825" y="880"/>
                    <a:pt x="1828" y="876"/>
                    <a:pt x="1832" y="873"/>
                  </a:cubicBezTo>
                  <a:lnTo>
                    <a:pt x="1839" y="859"/>
                  </a:lnTo>
                  <a:lnTo>
                    <a:pt x="1849" y="848"/>
                  </a:lnTo>
                  <a:lnTo>
                    <a:pt x="1860" y="834"/>
                  </a:lnTo>
                  <a:lnTo>
                    <a:pt x="1867" y="827"/>
                  </a:lnTo>
                  <a:cubicBezTo>
                    <a:pt x="1888" y="810"/>
                    <a:pt x="1905" y="785"/>
                    <a:pt x="1916" y="761"/>
                  </a:cubicBezTo>
                  <a:cubicBezTo>
                    <a:pt x="1902" y="722"/>
                    <a:pt x="1881" y="684"/>
                    <a:pt x="1856" y="652"/>
                  </a:cubicBezTo>
                  <a:lnTo>
                    <a:pt x="1839" y="624"/>
                  </a:lnTo>
                  <a:lnTo>
                    <a:pt x="1835" y="617"/>
                  </a:lnTo>
                  <a:lnTo>
                    <a:pt x="1821" y="596"/>
                  </a:lnTo>
                  <a:lnTo>
                    <a:pt x="1818" y="586"/>
                  </a:lnTo>
                  <a:lnTo>
                    <a:pt x="1807" y="568"/>
                  </a:lnTo>
                  <a:lnTo>
                    <a:pt x="1800" y="558"/>
                  </a:lnTo>
                  <a:lnTo>
                    <a:pt x="1793" y="540"/>
                  </a:lnTo>
                  <a:lnTo>
                    <a:pt x="1786" y="530"/>
                  </a:lnTo>
                  <a:lnTo>
                    <a:pt x="1779" y="516"/>
                  </a:lnTo>
                  <a:lnTo>
                    <a:pt x="1776" y="502"/>
                  </a:lnTo>
                  <a:cubicBezTo>
                    <a:pt x="1776" y="498"/>
                    <a:pt x="1772" y="491"/>
                    <a:pt x="1772" y="488"/>
                  </a:cubicBezTo>
                  <a:cubicBezTo>
                    <a:pt x="1772" y="481"/>
                    <a:pt x="1772" y="477"/>
                    <a:pt x="1769" y="474"/>
                  </a:cubicBezTo>
                  <a:cubicBezTo>
                    <a:pt x="1769" y="470"/>
                    <a:pt x="1769" y="463"/>
                    <a:pt x="1769" y="460"/>
                  </a:cubicBezTo>
                  <a:lnTo>
                    <a:pt x="1769" y="449"/>
                  </a:lnTo>
                  <a:lnTo>
                    <a:pt x="1769" y="446"/>
                  </a:lnTo>
                  <a:lnTo>
                    <a:pt x="1769" y="442"/>
                  </a:lnTo>
                  <a:cubicBezTo>
                    <a:pt x="1751" y="428"/>
                    <a:pt x="1737" y="418"/>
                    <a:pt x="1723" y="404"/>
                  </a:cubicBezTo>
                  <a:lnTo>
                    <a:pt x="1713" y="397"/>
                  </a:lnTo>
                  <a:cubicBezTo>
                    <a:pt x="1699" y="383"/>
                    <a:pt x="1685" y="372"/>
                    <a:pt x="1674" y="358"/>
                  </a:cubicBezTo>
                  <a:cubicBezTo>
                    <a:pt x="1608" y="295"/>
                    <a:pt x="1534" y="243"/>
                    <a:pt x="1450" y="204"/>
                  </a:cubicBezTo>
                  <a:cubicBezTo>
                    <a:pt x="1387" y="173"/>
                    <a:pt x="1327" y="134"/>
                    <a:pt x="1275" y="85"/>
                  </a:cubicBezTo>
                  <a:cubicBezTo>
                    <a:pt x="1236" y="47"/>
                    <a:pt x="1184" y="19"/>
                    <a:pt x="1124" y="5"/>
                  </a:cubicBezTo>
                  <a:cubicBezTo>
                    <a:pt x="1114" y="2"/>
                    <a:pt x="1103" y="1"/>
                    <a:pt x="109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5" name="Google Shape;5705;p57"/>
            <p:cNvSpPr/>
            <p:nvPr/>
          </p:nvSpPr>
          <p:spPr>
            <a:xfrm>
              <a:off x="2073244" y="1623043"/>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6" name="Google Shape;5706;p57"/>
            <p:cNvSpPr/>
            <p:nvPr/>
          </p:nvSpPr>
          <p:spPr>
            <a:xfrm>
              <a:off x="2091547" y="1625134"/>
              <a:ext cx="543" cy="530"/>
            </a:xfrm>
            <a:custGeom>
              <a:rect b="b" l="l" r="r" t="t"/>
              <a:pathLst>
                <a:path extrusionOk="0" h="39" w="40">
                  <a:moveTo>
                    <a:pt x="1" y="0"/>
                  </a:moveTo>
                  <a:cubicBezTo>
                    <a:pt x="11" y="14"/>
                    <a:pt x="25" y="25"/>
                    <a:pt x="39" y="39"/>
                  </a:cubicBezTo>
                  <a:cubicBezTo>
                    <a:pt x="25" y="25"/>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7" name="Google Shape;5707;p57"/>
            <p:cNvSpPr/>
            <p:nvPr/>
          </p:nvSpPr>
          <p:spPr>
            <a:xfrm>
              <a:off x="2074480" y="162336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8" name="Google Shape;5708;p57"/>
            <p:cNvSpPr/>
            <p:nvPr/>
          </p:nvSpPr>
          <p:spPr>
            <a:xfrm>
              <a:off x="2072769" y="1622853"/>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09" name="Google Shape;5709;p57"/>
            <p:cNvSpPr/>
            <p:nvPr/>
          </p:nvSpPr>
          <p:spPr>
            <a:xfrm>
              <a:off x="2072253" y="162260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0" name="Google Shape;5710;p57"/>
            <p:cNvSpPr/>
            <p:nvPr/>
          </p:nvSpPr>
          <p:spPr>
            <a:xfrm>
              <a:off x="2074005" y="1623274"/>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1" name="Google Shape;5711;p57"/>
            <p:cNvSpPr/>
            <p:nvPr/>
          </p:nvSpPr>
          <p:spPr>
            <a:xfrm>
              <a:off x="2073679" y="1623179"/>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2" name="Google Shape;5712;p57"/>
            <p:cNvSpPr/>
            <p:nvPr/>
          </p:nvSpPr>
          <p:spPr>
            <a:xfrm>
              <a:off x="2074249" y="1623328"/>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3" name="Google Shape;5713;p57"/>
            <p:cNvSpPr/>
            <p:nvPr/>
          </p:nvSpPr>
          <p:spPr>
            <a:xfrm>
              <a:off x="2092212" y="1625745"/>
              <a:ext cx="638" cy="543"/>
            </a:xfrm>
            <a:custGeom>
              <a:rect b="b" l="l" r="r" t="t"/>
              <a:pathLst>
                <a:path extrusionOk="0" h="40" w="47">
                  <a:moveTo>
                    <a:pt x="1" y="1"/>
                  </a:moveTo>
                  <a:cubicBezTo>
                    <a:pt x="15" y="15"/>
                    <a:pt x="29" y="25"/>
                    <a:pt x="46" y="39"/>
                  </a:cubicBezTo>
                  <a:cubicBezTo>
                    <a:pt x="29" y="25"/>
                    <a:pt x="1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4" name="Google Shape;5714;p57"/>
            <p:cNvSpPr/>
            <p:nvPr/>
          </p:nvSpPr>
          <p:spPr>
            <a:xfrm>
              <a:off x="2091031" y="163572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5" name="Google Shape;5715;p57"/>
            <p:cNvSpPr/>
            <p:nvPr/>
          </p:nvSpPr>
          <p:spPr>
            <a:xfrm>
              <a:off x="2091167" y="1635208"/>
              <a:ext cx="109" cy="204"/>
            </a:xfrm>
            <a:custGeom>
              <a:rect b="b" l="l" r="r" t="t"/>
              <a:pathLst>
                <a:path extrusionOk="0" h="15" w="8">
                  <a:moveTo>
                    <a:pt x="8"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6" name="Google Shape;5716;p57"/>
            <p:cNvSpPr/>
            <p:nvPr/>
          </p:nvSpPr>
          <p:spPr>
            <a:xfrm>
              <a:off x="2091547" y="1634353"/>
              <a:ext cx="109" cy="149"/>
            </a:xfrm>
            <a:custGeom>
              <a:rect b="b" l="l" r="r" t="t"/>
              <a:pathLst>
                <a:path extrusionOk="0" h="11" w="8">
                  <a:moveTo>
                    <a:pt x="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7" name="Google Shape;5717;p57"/>
            <p:cNvSpPr/>
            <p:nvPr/>
          </p:nvSpPr>
          <p:spPr>
            <a:xfrm>
              <a:off x="2092362" y="1633213"/>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8" name="Google Shape;5718;p57"/>
            <p:cNvSpPr/>
            <p:nvPr/>
          </p:nvSpPr>
          <p:spPr>
            <a:xfrm>
              <a:off x="2092117" y="16335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19" name="Google Shape;5719;p57"/>
            <p:cNvSpPr/>
            <p:nvPr/>
          </p:nvSpPr>
          <p:spPr>
            <a:xfrm>
              <a:off x="2092647" y="163292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0" name="Google Shape;5720;p57"/>
            <p:cNvSpPr/>
            <p:nvPr/>
          </p:nvSpPr>
          <p:spPr>
            <a:xfrm>
              <a:off x="2091832" y="1633973"/>
              <a:ext cx="68" cy="109"/>
            </a:xfrm>
            <a:custGeom>
              <a:rect b="b" l="l" r="r" t="t"/>
              <a:pathLst>
                <a:path extrusionOk="0" h="8" w="5">
                  <a:moveTo>
                    <a:pt x="4"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1" name="Google Shape;5721;p57"/>
            <p:cNvSpPr/>
            <p:nvPr/>
          </p:nvSpPr>
          <p:spPr>
            <a:xfrm>
              <a:off x="2090746" y="1637734"/>
              <a:ext cx="14" cy="95"/>
            </a:xfrm>
            <a:custGeom>
              <a:rect b="b" l="l" r="r" t="t"/>
              <a:pathLst>
                <a:path extrusionOk="0" h="7"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2" name="Google Shape;5722;p57"/>
            <p:cNvSpPr/>
            <p:nvPr/>
          </p:nvSpPr>
          <p:spPr>
            <a:xfrm>
              <a:off x="2093448" y="163226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3" name="Google Shape;5723;p57"/>
            <p:cNvSpPr/>
            <p:nvPr/>
          </p:nvSpPr>
          <p:spPr>
            <a:xfrm>
              <a:off x="2090936" y="1636254"/>
              <a:ext cx="54" cy="244"/>
            </a:xfrm>
            <a:custGeom>
              <a:rect b="b" l="l" r="r" t="t"/>
              <a:pathLst>
                <a:path extrusionOk="0" h="18" w="4">
                  <a:moveTo>
                    <a:pt x="4" y="0"/>
                  </a:moveTo>
                  <a:lnTo>
                    <a:pt x="4" y="0"/>
                  </a:lnTo>
                  <a:cubicBezTo>
                    <a:pt x="0" y="7"/>
                    <a:pt x="0" y="11"/>
                    <a:pt x="0" y="18"/>
                  </a:cubicBezTo>
                  <a:cubicBezTo>
                    <a:pt x="0"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4" name="Google Shape;5724;p57"/>
            <p:cNvSpPr/>
            <p:nvPr/>
          </p:nvSpPr>
          <p:spPr>
            <a:xfrm>
              <a:off x="2090841" y="1636919"/>
              <a:ext cx="14" cy="204"/>
            </a:xfrm>
            <a:custGeom>
              <a:rect b="b" l="l" r="r" t="t"/>
              <a:pathLst>
                <a:path extrusionOk="0" h="15" w="1">
                  <a:moveTo>
                    <a:pt x="0" y="0"/>
                  </a:moveTo>
                  <a:cubicBezTo>
                    <a:pt x="0" y="4"/>
                    <a:pt x="0" y="7"/>
                    <a:pt x="0" y="14"/>
                  </a:cubicBezTo>
                  <a:cubicBezTo>
                    <a:pt x="0"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5" name="Google Shape;5725;p57"/>
            <p:cNvSpPr/>
            <p:nvPr/>
          </p:nvSpPr>
          <p:spPr>
            <a:xfrm>
              <a:off x="2091357" y="1634774"/>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6" name="Google Shape;5726;p57"/>
            <p:cNvSpPr/>
            <p:nvPr/>
          </p:nvSpPr>
          <p:spPr>
            <a:xfrm>
              <a:off x="2093163" y="1632452"/>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7" name="Google Shape;5727;p57"/>
            <p:cNvSpPr/>
            <p:nvPr/>
          </p:nvSpPr>
          <p:spPr>
            <a:xfrm>
              <a:off x="2092878" y="1632683"/>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8" name="Google Shape;5728;p57"/>
            <p:cNvSpPr/>
            <p:nvPr/>
          </p:nvSpPr>
          <p:spPr>
            <a:xfrm>
              <a:off x="2199162" y="1650755"/>
              <a:ext cx="65131" cy="41439"/>
            </a:xfrm>
            <a:custGeom>
              <a:rect b="b" l="l" r="r" t="t"/>
              <a:pathLst>
                <a:path extrusionOk="0" h="3052" w="4797">
                  <a:moveTo>
                    <a:pt x="3319" y="0"/>
                  </a:moveTo>
                  <a:cubicBezTo>
                    <a:pt x="3260" y="18"/>
                    <a:pt x="3200" y="42"/>
                    <a:pt x="3148" y="77"/>
                  </a:cubicBezTo>
                  <a:cubicBezTo>
                    <a:pt x="3144" y="77"/>
                    <a:pt x="3144" y="81"/>
                    <a:pt x="3141" y="81"/>
                  </a:cubicBezTo>
                  <a:cubicBezTo>
                    <a:pt x="3134" y="95"/>
                    <a:pt x="3123" y="109"/>
                    <a:pt x="3109" y="119"/>
                  </a:cubicBezTo>
                  <a:cubicBezTo>
                    <a:pt x="3050" y="179"/>
                    <a:pt x="2980" y="224"/>
                    <a:pt x="2899" y="249"/>
                  </a:cubicBezTo>
                  <a:cubicBezTo>
                    <a:pt x="2882" y="256"/>
                    <a:pt x="2864" y="259"/>
                    <a:pt x="2847" y="263"/>
                  </a:cubicBezTo>
                  <a:cubicBezTo>
                    <a:pt x="2826" y="270"/>
                    <a:pt x="2801" y="273"/>
                    <a:pt x="2777" y="273"/>
                  </a:cubicBezTo>
                  <a:cubicBezTo>
                    <a:pt x="2749" y="273"/>
                    <a:pt x="2721" y="270"/>
                    <a:pt x="2689" y="266"/>
                  </a:cubicBezTo>
                  <a:cubicBezTo>
                    <a:pt x="2663" y="262"/>
                    <a:pt x="2641" y="259"/>
                    <a:pt x="2622" y="259"/>
                  </a:cubicBezTo>
                  <a:cubicBezTo>
                    <a:pt x="2593" y="259"/>
                    <a:pt x="2572" y="266"/>
                    <a:pt x="2553" y="287"/>
                  </a:cubicBezTo>
                  <a:cubicBezTo>
                    <a:pt x="2489" y="350"/>
                    <a:pt x="2403" y="393"/>
                    <a:pt x="2327" y="393"/>
                  </a:cubicBezTo>
                  <a:cubicBezTo>
                    <a:pt x="2285" y="393"/>
                    <a:pt x="2246" y="380"/>
                    <a:pt x="2217" y="350"/>
                  </a:cubicBezTo>
                  <a:cubicBezTo>
                    <a:pt x="2185" y="322"/>
                    <a:pt x="2048" y="273"/>
                    <a:pt x="1940" y="273"/>
                  </a:cubicBezTo>
                  <a:cubicBezTo>
                    <a:pt x="1828" y="263"/>
                    <a:pt x="1719" y="245"/>
                    <a:pt x="1611" y="217"/>
                  </a:cubicBezTo>
                  <a:cubicBezTo>
                    <a:pt x="1537" y="200"/>
                    <a:pt x="1464" y="186"/>
                    <a:pt x="1390" y="175"/>
                  </a:cubicBezTo>
                  <a:lnTo>
                    <a:pt x="1327" y="175"/>
                  </a:lnTo>
                  <a:lnTo>
                    <a:pt x="1296" y="179"/>
                  </a:lnTo>
                  <a:lnTo>
                    <a:pt x="1285" y="179"/>
                  </a:lnTo>
                  <a:lnTo>
                    <a:pt x="1254" y="182"/>
                  </a:lnTo>
                  <a:lnTo>
                    <a:pt x="1250" y="182"/>
                  </a:lnTo>
                  <a:cubicBezTo>
                    <a:pt x="1243" y="200"/>
                    <a:pt x="1236" y="217"/>
                    <a:pt x="1226" y="235"/>
                  </a:cubicBezTo>
                  <a:lnTo>
                    <a:pt x="1219" y="242"/>
                  </a:lnTo>
                  <a:lnTo>
                    <a:pt x="1212" y="252"/>
                  </a:lnTo>
                  <a:cubicBezTo>
                    <a:pt x="1208" y="259"/>
                    <a:pt x="1201" y="266"/>
                    <a:pt x="1198" y="270"/>
                  </a:cubicBezTo>
                  <a:lnTo>
                    <a:pt x="1191" y="277"/>
                  </a:lnTo>
                  <a:cubicBezTo>
                    <a:pt x="1184" y="284"/>
                    <a:pt x="1173" y="291"/>
                    <a:pt x="1166" y="294"/>
                  </a:cubicBezTo>
                  <a:lnTo>
                    <a:pt x="1142" y="315"/>
                  </a:lnTo>
                  <a:lnTo>
                    <a:pt x="1093" y="347"/>
                  </a:lnTo>
                  <a:cubicBezTo>
                    <a:pt x="1047" y="375"/>
                    <a:pt x="998" y="406"/>
                    <a:pt x="949" y="438"/>
                  </a:cubicBezTo>
                  <a:lnTo>
                    <a:pt x="914" y="455"/>
                  </a:lnTo>
                  <a:cubicBezTo>
                    <a:pt x="869" y="487"/>
                    <a:pt x="827" y="511"/>
                    <a:pt x="802" y="529"/>
                  </a:cubicBezTo>
                  <a:cubicBezTo>
                    <a:pt x="743" y="616"/>
                    <a:pt x="690" y="707"/>
                    <a:pt x="648" y="798"/>
                  </a:cubicBezTo>
                  <a:cubicBezTo>
                    <a:pt x="540" y="1005"/>
                    <a:pt x="417" y="1240"/>
                    <a:pt x="312" y="1345"/>
                  </a:cubicBezTo>
                  <a:cubicBezTo>
                    <a:pt x="235" y="1418"/>
                    <a:pt x="151" y="1481"/>
                    <a:pt x="56" y="1530"/>
                  </a:cubicBezTo>
                  <a:cubicBezTo>
                    <a:pt x="32" y="1544"/>
                    <a:pt x="11" y="1555"/>
                    <a:pt x="0" y="1565"/>
                  </a:cubicBezTo>
                  <a:lnTo>
                    <a:pt x="7" y="1576"/>
                  </a:lnTo>
                  <a:lnTo>
                    <a:pt x="11" y="1583"/>
                  </a:lnTo>
                  <a:lnTo>
                    <a:pt x="21" y="1597"/>
                  </a:lnTo>
                  <a:lnTo>
                    <a:pt x="25" y="1604"/>
                  </a:lnTo>
                  <a:lnTo>
                    <a:pt x="39" y="1618"/>
                  </a:lnTo>
                  <a:lnTo>
                    <a:pt x="42" y="1625"/>
                  </a:lnTo>
                  <a:lnTo>
                    <a:pt x="60" y="1642"/>
                  </a:lnTo>
                  <a:cubicBezTo>
                    <a:pt x="123" y="1716"/>
                    <a:pt x="186" y="1793"/>
                    <a:pt x="186" y="1866"/>
                  </a:cubicBezTo>
                  <a:cubicBezTo>
                    <a:pt x="186" y="1954"/>
                    <a:pt x="225" y="1996"/>
                    <a:pt x="302" y="1996"/>
                  </a:cubicBezTo>
                  <a:cubicBezTo>
                    <a:pt x="337" y="1996"/>
                    <a:pt x="368" y="2010"/>
                    <a:pt x="389" y="2034"/>
                  </a:cubicBezTo>
                  <a:cubicBezTo>
                    <a:pt x="438" y="2087"/>
                    <a:pt x="428" y="2174"/>
                    <a:pt x="417" y="2255"/>
                  </a:cubicBezTo>
                  <a:cubicBezTo>
                    <a:pt x="414" y="2286"/>
                    <a:pt x="410" y="2314"/>
                    <a:pt x="410" y="2342"/>
                  </a:cubicBezTo>
                  <a:cubicBezTo>
                    <a:pt x="435" y="2346"/>
                    <a:pt x="470" y="2353"/>
                    <a:pt x="505" y="2356"/>
                  </a:cubicBezTo>
                  <a:cubicBezTo>
                    <a:pt x="813" y="2402"/>
                    <a:pt x="1044" y="2444"/>
                    <a:pt x="1044" y="2584"/>
                  </a:cubicBezTo>
                  <a:cubicBezTo>
                    <a:pt x="1047" y="2619"/>
                    <a:pt x="1054" y="2650"/>
                    <a:pt x="1065" y="2682"/>
                  </a:cubicBezTo>
                  <a:cubicBezTo>
                    <a:pt x="1075" y="2713"/>
                    <a:pt x="1082" y="2745"/>
                    <a:pt x="1086" y="2776"/>
                  </a:cubicBezTo>
                  <a:lnTo>
                    <a:pt x="1093" y="2780"/>
                  </a:lnTo>
                  <a:lnTo>
                    <a:pt x="1103" y="2787"/>
                  </a:lnTo>
                  <a:lnTo>
                    <a:pt x="1124" y="2797"/>
                  </a:lnTo>
                  <a:lnTo>
                    <a:pt x="1131" y="2804"/>
                  </a:lnTo>
                  <a:cubicBezTo>
                    <a:pt x="1142" y="2808"/>
                    <a:pt x="1152" y="2815"/>
                    <a:pt x="1159" y="2822"/>
                  </a:cubicBezTo>
                  <a:lnTo>
                    <a:pt x="1163" y="2822"/>
                  </a:lnTo>
                  <a:cubicBezTo>
                    <a:pt x="1170" y="2829"/>
                    <a:pt x="1180" y="2836"/>
                    <a:pt x="1187" y="2843"/>
                  </a:cubicBezTo>
                  <a:lnTo>
                    <a:pt x="1198" y="2850"/>
                  </a:lnTo>
                  <a:lnTo>
                    <a:pt x="1215" y="2864"/>
                  </a:lnTo>
                  <a:lnTo>
                    <a:pt x="1222" y="2871"/>
                  </a:lnTo>
                  <a:lnTo>
                    <a:pt x="1240" y="2888"/>
                  </a:lnTo>
                  <a:lnTo>
                    <a:pt x="1247" y="2895"/>
                  </a:lnTo>
                  <a:lnTo>
                    <a:pt x="1268" y="2916"/>
                  </a:lnTo>
                  <a:cubicBezTo>
                    <a:pt x="1285" y="2934"/>
                    <a:pt x="1303" y="2951"/>
                    <a:pt x="1320" y="2965"/>
                  </a:cubicBezTo>
                  <a:cubicBezTo>
                    <a:pt x="1326" y="2965"/>
                    <a:pt x="1332" y="2965"/>
                    <a:pt x="1339" y="2965"/>
                  </a:cubicBezTo>
                  <a:cubicBezTo>
                    <a:pt x="1387" y="2965"/>
                    <a:pt x="1466" y="2976"/>
                    <a:pt x="1607" y="2997"/>
                  </a:cubicBezTo>
                  <a:cubicBezTo>
                    <a:pt x="1702" y="3018"/>
                    <a:pt x="1796" y="3028"/>
                    <a:pt x="1891" y="3032"/>
                  </a:cubicBezTo>
                  <a:lnTo>
                    <a:pt x="1915" y="3028"/>
                  </a:lnTo>
                  <a:lnTo>
                    <a:pt x="2038" y="3028"/>
                  </a:lnTo>
                  <a:cubicBezTo>
                    <a:pt x="2139" y="3028"/>
                    <a:pt x="2266" y="3035"/>
                    <a:pt x="2364" y="3042"/>
                  </a:cubicBezTo>
                  <a:lnTo>
                    <a:pt x="2402" y="3042"/>
                  </a:lnTo>
                  <a:lnTo>
                    <a:pt x="2437" y="3046"/>
                  </a:lnTo>
                  <a:lnTo>
                    <a:pt x="2441" y="3046"/>
                  </a:lnTo>
                  <a:lnTo>
                    <a:pt x="2465" y="3049"/>
                  </a:lnTo>
                  <a:lnTo>
                    <a:pt x="2493" y="3049"/>
                  </a:lnTo>
                  <a:cubicBezTo>
                    <a:pt x="2503" y="3051"/>
                    <a:pt x="2514" y="3052"/>
                    <a:pt x="2525" y="3052"/>
                  </a:cubicBezTo>
                  <a:cubicBezTo>
                    <a:pt x="2621" y="3052"/>
                    <a:pt x="2734" y="2997"/>
                    <a:pt x="2826" y="2909"/>
                  </a:cubicBezTo>
                  <a:cubicBezTo>
                    <a:pt x="2935" y="2797"/>
                    <a:pt x="3227" y="2771"/>
                    <a:pt x="3404" y="2771"/>
                  </a:cubicBezTo>
                  <a:cubicBezTo>
                    <a:pt x="3458" y="2771"/>
                    <a:pt x="3502" y="2773"/>
                    <a:pt x="3526" y="2776"/>
                  </a:cubicBezTo>
                  <a:lnTo>
                    <a:pt x="3529" y="2776"/>
                  </a:lnTo>
                  <a:cubicBezTo>
                    <a:pt x="3729" y="2801"/>
                    <a:pt x="3925" y="2832"/>
                    <a:pt x="3998" y="2920"/>
                  </a:cubicBezTo>
                  <a:cubicBezTo>
                    <a:pt x="4002" y="2923"/>
                    <a:pt x="4005" y="2930"/>
                    <a:pt x="4012" y="2937"/>
                  </a:cubicBezTo>
                  <a:cubicBezTo>
                    <a:pt x="4012" y="2941"/>
                    <a:pt x="4016" y="2941"/>
                    <a:pt x="4019" y="2944"/>
                  </a:cubicBezTo>
                  <a:lnTo>
                    <a:pt x="4023" y="2948"/>
                  </a:lnTo>
                  <a:lnTo>
                    <a:pt x="4033" y="2951"/>
                  </a:lnTo>
                  <a:lnTo>
                    <a:pt x="4040" y="2958"/>
                  </a:lnTo>
                  <a:lnTo>
                    <a:pt x="4054" y="2965"/>
                  </a:lnTo>
                  <a:lnTo>
                    <a:pt x="4065" y="2969"/>
                  </a:lnTo>
                  <a:lnTo>
                    <a:pt x="4086" y="2979"/>
                  </a:lnTo>
                  <a:lnTo>
                    <a:pt x="4096" y="2983"/>
                  </a:lnTo>
                  <a:lnTo>
                    <a:pt x="4124" y="2997"/>
                  </a:lnTo>
                  <a:lnTo>
                    <a:pt x="4135" y="3000"/>
                  </a:lnTo>
                  <a:lnTo>
                    <a:pt x="4180" y="3021"/>
                  </a:lnTo>
                  <a:lnTo>
                    <a:pt x="4187" y="3021"/>
                  </a:lnTo>
                  <a:lnTo>
                    <a:pt x="4229" y="3039"/>
                  </a:lnTo>
                  <a:cubicBezTo>
                    <a:pt x="4229" y="3018"/>
                    <a:pt x="4229" y="2993"/>
                    <a:pt x="4226" y="2972"/>
                  </a:cubicBezTo>
                  <a:cubicBezTo>
                    <a:pt x="4219" y="2927"/>
                    <a:pt x="4219" y="2885"/>
                    <a:pt x="4222" y="2839"/>
                  </a:cubicBezTo>
                  <a:cubicBezTo>
                    <a:pt x="4229" y="2647"/>
                    <a:pt x="4342" y="2353"/>
                    <a:pt x="4555" y="2332"/>
                  </a:cubicBezTo>
                  <a:lnTo>
                    <a:pt x="4576" y="2332"/>
                  </a:lnTo>
                  <a:cubicBezTo>
                    <a:pt x="4737" y="2318"/>
                    <a:pt x="4797" y="2314"/>
                    <a:pt x="4779" y="2108"/>
                  </a:cubicBezTo>
                  <a:lnTo>
                    <a:pt x="4769" y="2101"/>
                  </a:lnTo>
                  <a:lnTo>
                    <a:pt x="4758" y="2090"/>
                  </a:lnTo>
                  <a:lnTo>
                    <a:pt x="4741" y="2076"/>
                  </a:lnTo>
                  <a:lnTo>
                    <a:pt x="4730" y="2066"/>
                  </a:lnTo>
                  <a:lnTo>
                    <a:pt x="4716" y="2055"/>
                  </a:lnTo>
                  <a:lnTo>
                    <a:pt x="4706" y="2048"/>
                  </a:lnTo>
                  <a:lnTo>
                    <a:pt x="4695" y="2038"/>
                  </a:lnTo>
                  <a:lnTo>
                    <a:pt x="4688" y="2034"/>
                  </a:lnTo>
                  <a:lnTo>
                    <a:pt x="4678" y="2027"/>
                  </a:lnTo>
                  <a:lnTo>
                    <a:pt x="4671" y="2024"/>
                  </a:lnTo>
                  <a:lnTo>
                    <a:pt x="4664" y="2017"/>
                  </a:lnTo>
                  <a:lnTo>
                    <a:pt x="4660" y="2013"/>
                  </a:lnTo>
                  <a:lnTo>
                    <a:pt x="4653" y="2010"/>
                  </a:lnTo>
                  <a:lnTo>
                    <a:pt x="4646" y="2006"/>
                  </a:lnTo>
                  <a:cubicBezTo>
                    <a:pt x="4601" y="2024"/>
                    <a:pt x="4559" y="2045"/>
                    <a:pt x="4520" y="2066"/>
                  </a:cubicBezTo>
                  <a:cubicBezTo>
                    <a:pt x="4438" y="2112"/>
                    <a:pt x="4387" y="2136"/>
                    <a:pt x="4346" y="2136"/>
                  </a:cubicBezTo>
                  <a:cubicBezTo>
                    <a:pt x="4343" y="2136"/>
                    <a:pt x="4341" y="2136"/>
                    <a:pt x="4338" y="2136"/>
                  </a:cubicBezTo>
                  <a:lnTo>
                    <a:pt x="4335" y="2136"/>
                  </a:lnTo>
                  <a:cubicBezTo>
                    <a:pt x="4321" y="2136"/>
                    <a:pt x="4307" y="2132"/>
                    <a:pt x="4289" y="2129"/>
                  </a:cubicBezTo>
                  <a:cubicBezTo>
                    <a:pt x="4226" y="2118"/>
                    <a:pt x="4170" y="2097"/>
                    <a:pt x="4117" y="2062"/>
                  </a:cubicBezTo>
                  <a:lnTo>
                    <a:pt x="4110" y="2059"/>
                  </a:lnTo>
                  <a:cubicBezTo>
                    <a:pt x="4100" y="2052"/>
                    <a:pt x="4093" y="2045"/>
                    <a:pt x="4086" y="2034"/>
                  </a:cubicBezTo>
                  <a:cubicBezTo>
                    <a:pt x="4075" y="2027"/>
                    <a:pt x="4072" y="2017"/>
                    <a:pt x="4065" y="2006"/>
                  </a:cubicBezTo>
                  <a:cubicBezTo>
                    <a:pt x="4061" y="1999"/>
                    <a:pt x="4061" y="1989"/>
                    <a:pt x="4061" y="1982"/>
                  </a:cubicBezTo>
                  <a:lnTo>
                    <a:pt x="4061" y="1975"/>
                  </a:lnTo>
                  <a:cubicBezTo>
                    <a:pt x="4058" y="1968"/>
                    <a:pt x="4058" y="1961"/>
                    <a:pt x="4061" y="1957"/>
                  </a:cubicBezTo>
                  <a:lnTo>
                    <a:pt x="4061" y="1950"/>
                  </a:lnTo>
                  <a:cubicBezTo>
                    <a:pt x="4061" y="1947"/>
                    <a:pt x="4061" y="1940"/>
                    <a:pt x="4065" y="1933"/>
                  </a:cubicBezTo>
                  <a:cubicBezTo>
                    <a:pt x="4054" y="1919"/>
                    <a:pt x="4047" y="1901"/>
                    <a:pt x="4040" y="1887"/>
                  </a:cubicBezTo>
                  <a:cubicBezTo>
                    <a:pt x="4037" y="1884"/>
                    <a:pt x="4033" y="1880"/>
                    <a:pt x="4033" y="1873"/>
                  </a:cubicBezTo>
                  <a:cubicBezTo>
                    <a:pt x="4026" y="1863"/>
                    <a:pt x="4019" y="1852"/>
                    <a:pt x="4012" y="1838"/>
                  </a:cubicBezTo>
                  <a:cubicBezTo>
                    <a:pt x="4005" y="1824"/>
                    <a:pt x="4009" y="1824"/>
                    <a:pt x="4005" y="1817"/>
                  </a:cubicBezTo>
                  <a:cubicBezTo>
                    <a:pt x="4002" y="1814"/>
                    <a:pt x="3995" y="1796"/>
                    <a:pt x="3991" y="1786"/>
                  </a:cubicBezTo>
                  <a:cubicBezTo>
                    <a:pt x="3988" y="1772"/>
                    <a:pt x="3984" y="1772"/>
                    <a:pt x="3984" y="1761"/>
                  </a:cubicBezTo>
                  <a:cubicBezTo>
                    <a:pt x="3981" y="1754"/>
                    <a:pt x="3977" y="1740"/>
                    <a:pt x="3974" y="1730"/>
                  </a:cubicBezTo>
                  <a:cubicBezTo>
                    <a:pt x="3970" y="1716"/>
                    <a:pt x="3970" y="1712"/>
                    <a:pt x="3967" y="1705"/>
                  </a:cubicBezTo>
                  <a:cubicBezTo>
                    <a:pt x="3963" y="1698"/>
                    <a:pt x="3960" y="1684"/>
                    <a:pt x="3960" y="1670"/>
                  </a:cubicBezTo>
                  <a:cubicBezTo>
                    <a:pt x="3956" y="1660"/>
                    <a:pt x="3956" y="1656"/>
                    <a:pt x="3953" y="1649"/>
                  </a:cubicBezTo>
                  <a:cubicBezTo>
                    <a:pt x="3953" y="1642"/>
                    <a:pt x="3949" y="1625"/>
                    <a:pt x="3949" y="1614"/>
                  </a:cubicBezTo>
                  <a:cubicBezTo>
                    <a:pt x="3946" y="1600"/>
                    <a:pt x="3949" y="1600"/>
                    <a:pt x="3946" y="1597"/>
                  </a:cubicBezTo>
                  <a:cubicBezTo>
                    <a:pt x="3946" y="1579"/>
                    <a:pt x="3942" y="1562"/>
                    <a:pt x="3942" y="1544"/>
                  </a:cubicBezTo>
                  <a:cubicBezTo>
                    <a:pt x="3939" y="1467"/>
                    <a:pt x="3942" y="1327"/>
                    <a:pt x="4012" y="1257"/>
                  </a:cubicBezTo>
                  <a:cubicBezTo>
                    <a:pt x="4068" y="1201"/>
                    <a:pt x="3883" y="837"/>
                    <a:pt x="3662" y="581"/>
                  </a:cubicBezTo>
                  <a:lnTo>
                    <a:pt x="3648" y="564"/>
                  </a:lnTo>
                  <a:lnTo>
                    <a:pt x="3645" y="560"/>
                  </a:lnTo>
                  <a:lnTo>
                    <a:pt x="3638" y="546"/>
                  </a:lnTo>
                  <a:lnTo>
                    <a:pt x="3631" y="539"/>
                  </a:lnTo>
                  <a:lnTo>
                    <a:pt x="3620" y="525"/>
                  </a:lnTo>
                  <a:lnTo>
                    <a:pt x="3613" y="515"/>
                  </a:lnTo>
                  <a:lnTo>
                    <a:pt x="3606" y="501"/>
                  </a:lnTo>
                  <a:lnTo>
                    <a:pt x="3596" y="487"/>
                  </a:lnTo>
                  <a:lnTo>
                    <a:pt x="3589" y="476"/>
                  </a:lnTo>
                  <a:lnTo>
                    <a:pt x="3578" y="459"/>
                  </a:lnTo>
                  <a:lnTo>
                    <a:pt x="3568" y="445"/>
                  </a:lnTo>
                  <a:lnTo>
                    <a:pt x="3557" y="427"/>
                  </a:lnTo>
                  <a:lnTo>
                    <a:pt x="3547" y="413"/>
                  </a:lnTo>
                  <a:lnTo>
                    <a:pt x="3536" y="392"/>
                  </a:lnTo>
                  <a:lnTo>
                    <a:pt x="3526" y="375"/>
                  </a:lnTo>
                  <a:lnTo>
                    <a:pt x="3515" y="354"/>
                  </a:lnTo>
                  <a:lnTo>
                    <a:pt x="3505" y="336"/>
                  </a:lnTo>
                  <a:lnTo>
                    <a:pt x="3491" y="315"/>
                  </a:lnTo>
                  <a:lnTo>
                    <a:pt x="3480" y="294"/>
                  </a:lnTo>
                  <a:lnTo>
                    <a:pt x="3466" y="270"/>
                  </a:lnTo>
                  <a:lnTo>
                    <a:pt x="3452" y="249"/>
                  </a:lnTo>
                  <a:lnTo>
                    <a:pt x="3438" y="224"/>
                  </a:lnTo>
                  <a:lnTo>
                    <a:pt x="3428" y="200"/>
                  </a:lnTo>
                  <a:lnTo>
                    <a:pt x="3414" y="175"/>
                  </a:lnTo>
                  <a:lnTo>
                    <a:pt x="3396" y="144"/>
                  </a:lnTo>
                  <a:lnTo>
                    <a:pt x="3386" y="123"/>
                  </a:lnTo>
                  <a:lnTo>
                    <a:pt x="3365" y="84"/>
                  </a:lnTo>
                  <a:lnTo>
                    <a:pt x="3354" y="67"/>
                  </a:lnTo>
                  <a:lnTo>
                    <a:pt x="3330" y="21"/>
                  </a:lnTo>
                  <a:lnTo>
                    <a:pt x="3323" y="11"/>
                  </a:lnTo>
                  <a:lnTo>
                    <a:pt x="33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29" name="Google Shape;5729;p57"/>
            <p:cNvSpPr/>
            <p:nvPr/>
          </p:nvSpPr>
          <p:spPr>
            <a:xfrm>
              <a:off x="2215795" y="1653321"/>
              <a:ext cx="353" cy="720"/>
            </a:xfrm>
            <a:custGeom>
              <a:rect b="b" l="l" r="r" t="t"/>
              <a:pathLst>
                <a:path extrusionOk="0" h="53" w="26">
                  <a:moveTo>
                    <a:pt x="1" y="53"/>
                  </a:moveTo>
                  <a:cubicBezTo>
                    <a:pt x="11" y="35"/>
                    <a:pt x="18" y="18"/>
                    <a:pt x="25" y="0"/>
                  </a:cubicBezTo>
                  <a:lnTo>
                    <a:pt x="25" y="0"/>
                  </a:lnTo>
                  <a:cubicBezTo>
                    <a:pt x="18" y="18"/>
                    <a:pt x="11" y="35"/>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0" name="Google Shape;5730;p57"/>
            <p:cNvSpPr/>
            <p:nvPr/>
          </p:nvSpPr>
          <p:spPr>
            <a:xfrm>
              <a:off x="2214654" y="1654841"/>
              <a:ext cx="353" cy="244"/>
            </a:xfrm>
            <a:custGeom>
              <a:rect b="b" l="l" r="r" t="t"/>
              <a:pathLst>
                <a:path extrusionOk="0" h="18" w="26">
                  <a:moveTo>
                    <a:pt x="1" y="18"/>
                  </a:move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1" name="Google Shape;5731;p57"/>
            <p:cNvSpPr/>
            <p:nvPr/>
          </p:nvSpPr>
          <p:spPr>
            <a:xfrm>
              <a:off x="2199108" y="1671623"/>
              <a:ext cx="774" cy="489"/>
            </a:xfrm>
            <a:custGeom>
              <a:rect b="b" l="l" r="r" t="t"/>
              <a:pathLst>
                <a:path extrusionOk="0" h="36" w="57">
                  <a:moveTo>
                    <a:pt x="57" y="0"/>
                  </a:moveTo>
                  <a:cubicBezTo>
                    <a:pt x="36" y="14"/>
                    <a:pt x="15" y="25"/>
                    <a:pt x="1" y="35"/>
                  </a:cubicBezTo>
                  <a:cubicBezTo>
                    <a:pt x="15" y="25"/>
                    <a:pt x="39" y="14"/>
                    <a:pt x="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2" name="Google Shape;5732;p57"/>
            <p:cNvSpPr/>
            <p:nvPr/>
          </p:nvSpPr>
          <p:spPr>
            <a:xfrm>
              <a:off x="2215319" y="165450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3" name="Google Shape;5733;p57"/>
            <p:cNvSpPr/>
            <p:nvPr/>
          </p:nvSpPr>
          <p:spPr>
            <a:xfrm>
              <a:off x="2213948" y="1655127"/>
              <a:ext cx="679" cy="434"/>
            </a:xfrm>
            <a:custGeom>
              <a:rect b="b" l="l" r="r" t="t"/>
              <a:pathLst>
                <a:path extrusionOk="0" h="32" w="50">
                  <a:moveTo>
                    <a:pt x="49" y="0"/>
                  </a:moveTo>
                  <a:lnTo>
                    <a:pt x="0"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4" name="Google Shape;5734;p57"/>
            <p:cNvSpPr/>
            <p:nvPr/>
          </p:nvSpPr>
          <p:spPr>
            <a:xfrm>
              <a:off x="2215659" y="1654122"/>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5" name="Google Shape;5735;p57"/>
            <p:cNvSpPr/>
            <p:nvPr/>
          </p:nvSpPr>
          <p:spPr>
            <a:xfrm>
              <a:off x="2245977" y="1649234"/>
              <a:ext cx="20746" cy="26205"/>
            </a:xfrm>
            <a:custGeom>
              <a:rect b="b" l="l" r="r" t="t"/>
              <a:pathLst>
                <a:path extrusionOk="0" h="1930" w="1528">
                  <a:moveTo>
                    <a:pt x="316" y="0"/>
                  </a:moveTo>
                  <a:cubicBezTo>
                    <a:pt x="315" y="0"/>
                    <a:pt x="313" y="0"/>
                    <a:pt x="312" y="0"/>
                  </a:cubicBezTo>
                  <a:cubicBezTo>
                    <a:pt x="207" y="18"/>
                    <a:pt x="102" y="42"/>
                    <a:pt x="1" y="77"/>
                  </a:cubicBezTo>
                  <a:lnTo>
                    <a:pt x="11" y="98"/>
                  </a:lnTo>
                  <a:lnTo>
                    <a:pt x="25" y="126"/>
                  </a:lnTo>
                  <a:lnTo>
                    <a:pt x="43" y="158"/>
                  </a:lnTo>
                  <a:lnTo>
                    <a:pt x="57" y="179"/>
                  </a:lnTo>
                  <a:lnTo>
                    <a:pt x="81" y="228"/>
                  </a:lnTo>
                  <a:lnTo>
                    <a:pt x="95" y="252"/>
                  </a:lnTo>
                  <a:lnTo>
                    <a:pt x="109" y="273"/>
                  </a:lnTo>
                  <a:lnTo>
                    <a:pt x="120" y="298"/>
                  </a:lnTo>
                  <a:lnTo>
                    <a:pt x="134" y="319"/>
                  </a:lnTo>
                  <a:lnTo>
                    <a:pt x="144" y="340"/>
                  </a:lnTo>
                  <a:lnTo>
                    <a:pt x="158" y="361"/>
                  </a:lnTo>
                  <a:lnTo>
                    <a:pt x="169" y="382"/>
                  </a:lnTo>
                  <a:lnTo>
                    <a:pt x="179" y="399"/>
                  </a:lnTo>
                  <a:lnTo>
                    <a:pt x="190" y="417"/>
                  </a:lnTo>
                  <a:lnTo>
                    <a:pt x="200" y="434"/>
                  </a:lnTo>
                  <a:lnTo>
                    <a:pt x="211" y="452"/>
                  </a:lnTo>
                  <a:lnTo>
                    <a:pt x="218" y="469"/>
                  </a:lnTo>
                  <a:lnTo>
                    <a:pt x="228" y="483"/>
                  </a:lnTo>
                  <a:lnTo>
                    <a:pt x="239" y="497"/>
                  </a:lnTo>
                  <a:lnTo>
                    <a:pt x="246" y="511"/>
                  </a:lnTo>
                  <a:lnTo>
                    <a:pt x="256" y="525"/>
                  </a:lnTo>
                  <a:lnTo>
                    <a:pt x="263" y="539"/>
                  </a:lnTo>
                  <a:lnTo>
                    <a:pt x="270" y="550"/>
                  </a:lnTo>
                  <a:lnTo>
                    <a:pt x="277" y="560"/>
                  </a:lnTo>
                  <a:lnTo>
                    <a:pt x="284" y="574"/>
                  </a:lnTo>
                  <a:lnTo>
                    <a:pt x="291" y="581"/>
                  </a:lnTo>
                  <a:lnTo>
                    <a:pt x="298" y="592"/>
                  </a:lnTo>
                  <a:lnTo>
                    <a:pt x="302" y="599"/>
                  </a:lnTo>
                  <a:lnTo>
                    <a:pt x="312" y="609"/>
                  </a:lnTo>
                  <a:cubicBezTo>
                    <a:pt x="319" y="616"/>
                    <a:pt x="859" y="1261"/>
                    <a:pt x="655" y="1467"/>
                  </a:cubicBezTo>
                  <a:cubicBezTo>
                    <a:pt x="638" y="1485"/>
                    <a:pt x="617" y="1555"/>
                    <a:pt x="624" y="1653"/>
                  </a:cubicBezTo>
                  <a:cubicBezTo>
                    <a:pt x="624" y="1670"/>
                    <a:pt x="627" y="1684"/>
                    <a:pt x="627" y="1702"/>
                  </a:cubicBezTo>
                  <a:lnTo>
                    <a:pt x="627" y="1716"/>
                  </a:lnTo>
                  <a:cubicBezTo>
                    <a:pt x="631" y="1726"/>
                    <a:pt x="631" y="1737"/>
                    <a:pt x="634" y="1751"/>
                  </a:cubicBezTo>
                  <a:lnTo>
                    <a:pt x="634" y="1765"/>
                  </a:lnTo>
                  <a:cubicBezTo>
                    <a:pt x="638" y="1779"/>
                    <a:pt x="641" y="1793"/>
                    <a:pt x="645" y="1807"/>
                  </a:cubicBezTo>
                  <a:cubicBezTo>
                    <a:pt x="652" y="1821"/>
                    <a:pt x="655" y="1835"/>
                    <a:pt x="659" y="1852"/>
                  </a:cubicBezTo>
                  <a:lnTo>
                    <a:pt x="666" y="1863"/>
                  </a:lnTo>
                  <a:cubicBezTo>
                    <a:pt x="669" y="1870"/>
                    <a:pt x="673" y="1880"/>
                    <a:pt x="676" y="1891"/>
                  </a:cubicBezTo>
                  <a:lnTo>
                    <a:pt x="680" y="1901"/>
                  </a:lnTo>
                  <a:cubicBezTo>
                    <a:pt x="687" y="1912"/>
                    <a:pt x="690" y="1922"/>
                    <a:pt x="697" y="1929"/>
                  </a:cubicBezTo>
                  <a:cubicBezTo>
                    <a:pt x="911" y="1656"/>
                    <a:pt x="946" y="1572"/>
                    <a:pt x="950" y="1551"/>
                  </a:cubicBezTo>
                  <a:cubicBezTo>
                    <a:pt x="943" y="1471"/>
                    <a:pt x="964" y="1390"/>
                    <a:pt x="1002" y="1320"/>
                  </a:cubicBezTo>
                  <a:cubicBezTo>
                    <a:pt x="1016" y="1303"/>
                    <a:pt x="1030" y="1289"/>
                    <a:pt x="1048" y="1275"/>
                  </a:cubicBezTo>
                  <a:cubicBezTo>
                    <a:pt x="1085" y="1249"/>
                    <a:pt x="1128" y="1236"/>
                    <a:pt x="1172" y="1236"/>
                  </a:cubicBezTo>
                  <a:cubicBezTo>
                    <a:pt x="1195" y="1236"/>
                    <a:pt x="1218" y="1239"/>
                    <a:pt x="1240" y="1247"/>
                  </a:cubicBezTo>
                  <a:cubicBezTo>
                    <a:pt x="1300" y="1261"/>
                    <a:pt x="1356" y="1278"/>
                    <a:pt x="1405" y="1292"/>
                  </a:cubicBezTo>
                  <a:cubicBezTo>
                    <a:pt x="1443" y="1306"/>
                    <a:pt x="1492" y="1320"/>
                    <a:pt x="1527" y="1327"/>
                  </a:cubicBezTo>
                  <a:cubicBezTo>
                    <a:pt x="1513" y="1247"/>
                    <a:pt x="1471" y="1113"/>
                    <a:pt x="1422" y="1064"/>
                  </a:cubicBezTo>
                  <a:cubicBezTo>
                    <a:pt x="1335" y="977"/>
                    <a:pt x="1135" y="711"/>
                    <a:pt x="1065" y="487"/>
                  </a:cubicBezTo>
                  <a:cubicBezTo>
                    <a:pt x="1020" y="354"/>
                    <a:pt x="897" y="256"/>
                    <a:pt x="757" y="245"/>
                  </a:cubicBezTo>
                  <a:lnTo>
                    <a:pt x="739" y="245"/>
                  </a:lnTo>
                  <a:cubicBezTo>
                    <a:pt x="662" y="245"/>
                    <a:pt x="585" y="182"/>
                    <a:pt x="501" y="116"/>
                  </a:cubicBezTo>
                  <a:cubicBezTo>
                    <a:pt x="440" y="65"/>
                    <a:pt x="359" y="0"/>
                    <a:pt x="3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6" name="Google Shape;5736;p57"/>
            <p:cNvSpPr/>
            <p:nvPr/>
          </p:nvSpPr>
          <p:spPr>
            <a:xfrm>
              <a:off x="2249548" y="165649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7" name="Google Shape;5737;p57"/>
            <p:cNvSpPr/>
            <p:nvPr/>
          </p:nvSpPr>
          <p:spPr>
            <a:xfrm>
              <a:off x="2249304" y="1656172"/>
              <a:ext cx="163" cy="204"/>
            </a:xfrm>
            <a:custGeom>
              <a:rect b="b" l="l" r="r" t="t"/>
              <a:pathLst>
                <a:path extrusionOk="0" h="15" w="12">
                  <a:moveTo>
                    <a:pt x="1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8" name="Google Shape;5738;p57"/>
            <p:cNvSpPr/>
            <p:nvPr/>
          </p:nvSpPr>
          <p:spPr>
            <a:xfrm>
              <a:off x="2254776" y="1673714"/>
              <a:ext cx="204" cy="584"/>
            </a:xfrm>
            <a:custGeom>
              <a:rect b="b" l="l" r="r" t="t"/>
              <a:pathLst>
                <a:path extrusionOk="0" h="43" w="15">
                  <a:moveTo>
                    <a:pt x="0" y="0"/>
                  </a:moveTo>
                  <a:cubicBezTo>
                    <a:pt x="4" y="18"/>
                    <a:pt x="11" y="32"/>
                    <a:pt x="14" y="42"/>
                  </a:cubicBezTo>
                  <a:cubicBezTo>
                    <a:pt x="11" y="28"/>
                    <a:pt x="7"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39" name="Google Shape;5739;p57"/>
            <p:cNvSpPr/>
            <p:nvPr/>
          </p:nvSpPr>
          <p:spPr>
            <a:xfrm>
              <a:off x="2254626" y="1673144"/>
              <a:ext cx="163" cy="625"/>
            </a:xfrm>
            <a:custGeom>
              <a:rect b="b" l="l" r="r" t="t"/>
              <a:pathLst>
                <a:path extrusionOk="0" h="46" w="12">
                  <a:moveTo>
                    <a:pt x="1" y="0"/>
                  </a:moveTo>
                  <a:lnTo>
                    <a:pt x="1" y="0"/>
                  </a:lnTo>
                  <a:cubicBezTo>
                    <a:pt x="4" y="14"/>
                    <a:pt x="8" y="32"/>
                    <a:pt x="11" y="46"/>
                  </a:cubicBezTo>
                  <a:cubicBezTo>
                    <a:pt x="8" y="28"/>
                    <a:pt x="4"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0" name="Google Shape;5740;p57"/>
            <p:cNvSpPr/>
            <p:nvPr/>
          </p:nvSpPr>
          <p:spPr>
            <a:xfrm>
              <a:off x="2255251" y="1674950"/>
              <a:ext cx="244" cy="434"/>
            </a:xfrm>
            <a:custGeom>
              <a:rect b="b" l="l" r="r" t="t"/>
              <a:pathLst>
                <a:path extrusionOk="0" h="32" w="18">
                  <a:moveTo>
                    <a:pt x="1" y="0"/>
                  </a:moveTo>
                  <a:lnTo>
                    <a:pt x="1" y="0"/>
                  </a:lnTo>
                  <a:cubicBezTo>
                    <a:pt x="7" y="14"/>
                    <a:pt x="11" y="25"/>
                    <a:pt x="18" y="32"/>
                  </a:cubicBezTo>
                  <a:cubicBezTo>
                    <a:pt x="11" y="21"/>
                    <a:pt x="7"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1" name="Google Shape;5741;p57"/>
            <p:cNvSpPr/>
            <p:nvPr/>
          </p:nvSpPr>
          <p:spPr>
            <a:xfrm>
              <a:off x="2254531" y="1672479"/>
              <a:ext cx="109" cy="489"/>
            </a:xfrm>
            <a:custGeom>
              <a:rect b="b" l="l" r="r" t="t"/>
              <a:pathLst>
                <a:path extrusionOk="0" h="36" w="8">
                  <a:moveTo>
                    <a:pt x="1" y="0"/>
                  </a:moveTo>
                  <a:cubicBezTo>
                    <a:pt x="1" y="11"/>
                    <a:pt x="4" y="25"/>
                    <a:pt x="8" y="35"/>
                  </a:cubicBez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2" name="Google Shape;5742;p57"/>
            <p:cNvSpPr/>
            <p:nvPr/>
          </p:nvSpPr>
          <p:spPr>
            <a:xfrm>
              <a:off x="2250119" y="1657313"/>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3" name="Google Shape;5743;p57"/>
            <p:cNvSpPr/>
            <p:nvPr/>
          </p:nvSpPr>
          <p:spPr>
            <a:xfrm>
              <a:off x="2249928" y="1657068"/>
              <a:ext cx="109" cy="163"/>
            </a:xfrm>
            <a:custGeom>
              <a:rect b="b" l="l" r="r" t="t"/>
              <a:pathLst>
                <a:path extrusionOk="0" h="12" w="8">
                  <a:moveTo>
                    <a:pt x="7"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4" name="Google Shape;5744;p57"/>
            <p:cNvSpPr/>
            <p:nvPr/>
          </p:nvSpPr>
          <p:spPr>
            <a:xfrm>
              <a:off x="2254436" y="1671623"/>
              <a:ext cx="109" cy="679"/>
            </a:xfrm>
            <a:custGeom>
              <a:rect b="b" l="l" r="r" t="t"/>
              <a:pathLst>
                <a:path extrusionOk="0" h="50" w="8">
                  <a:moveTo>
                    <a:pt x="1" y="0"/>
                  </a:moveTo>
                  <a:cubicBezTo>
                    <a:pt x="4" y="18"/>
                    <a:pt x="4" y="35"/>
                    <a:pt x="8" y="49"/>
                  </a:cubicBezTo>
                  <a:cubicBezTo>
                    <a:pt x="8" y="35"/>
                    <a:pt x="4"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5" name="Google Shape;5745;p57"/>
            <p:cNvSpPr/>
            <p:nvPr/>
          </p:nvSpPr>
          <p:spPr>
            <a:xfrm>
              <a:off x="2249738" y="1656837"/>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6" name="Google Shape;5746;p57"/>
            <p:cNvSpPr/>
            <p:nvPr/>
          </p:nvSpPr>
          <p:spPr>
            <a:xfrm>
              <a:off x="2255006" y="167442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7" name="Google Shape;5747;p57"/>
            <p:cNvSpPr/>
            <p:nvPr/>
          </p:nvSpPr>
          <p:spPr>
            <a:xfrm>
              <a:off x="2247933" y="1653796"/>
              <a:ext cx="149" cy="299"/>
            </a:xfrm>
            <a:custGeom>
              <a:rect b="b" l="l" r="r" t="t"/>
              <a:pathLst>
                <a:path extrusionOk="0" h="22" w="11">
                  <a:moveTo>
                    <a:pt x="11"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8" name="Google Shape;5748;p57"/>
            <p:cNvSpPr/>
            <p:nvPr/>
          </p:nvSpPr>
          <p:spPr>
            <a:xfrm>
              <a:off x="2255482" y="167542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49" name="Google Shape;5749;p57"/>
            <p:cNvSpPr/>
            <p:nvPr/>
          </p:nvSpPr>
          <p:spPr>
            <a:xfrm>
              <a:off x="2248258" y="1654366"/>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0" name="Google Shape;5750;p57"/>
            <p:cNvSpPr/>
            <p:nvPr/>
          </p:nvSpPr>
          <p:spPr>
            <a:xfrm>
              <a:off x="2245977" y="1650225"/>
              <a:ext cx="163" cy="353"/>
            </a:xfrm>
            <a:custGeom>
              <a:rect b="b" l="l" r="r" t="t"/>
              <a:pathLst>
                <a:path extrusionOk="0" h="26" w="12">
                  <a:moveTo>
                    <a:pt x="1" y="1"/>
                  </a:moveTo>
                  <a:lnTo>
                    <a:pt x="11" y="2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1" name="Google Shape;5751;p57"/>
            <p:cNvSpPr/>
            <p:nvPr/>
          </p:nvSpPr>
          <p:spPr>
            <a:xfrm>
              <a:off x="2247593" y="1653226"/>
              <a:ext cx="204" cy="339"/>
            </a:xfrm>
            <a:custGeom>
              <a:rect b="b" l="l" r="r" t="t"/>
              <a:pathLst>
                <a:path extrusionOk="0" h="25" w="15">
                  <a:moveTo>
                    <a:pt x="15"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2" name="Google Shape;5752;p57"/>
            <p:cNvSpPr/>
            <p:nvPr/>
          </p:nvSpPr>
          <p:spPr>
            <a:xfrm>
              <a:off x="2247267" y="1652601"/>
              <a:ext cx="149" cy="353"/>
            </a:xfrm>
            <a:custGeom>
              <a:rect b="b" l="l" r="r" t="t"/>
              <a:pathLst>
                <a:path extrusionOk="0" h="26" w="11">
                  <a:moveTo>
                    <a:pt x="11"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3" name="Google Shape;5753;p57"/>
            <p:cNvSpPr/>
            <p:nvPr/>
          </p:nvSpPr>
          <p:spPr>
            <a:xfrm>
              <a:off x="2246697" y="1651610"/>
              <a:ext cx="394" cy="679"/>
            </a:xfrm>
            <a:custGeom>
              <a:rect b="b" l="l" r="r" t="t"/>
              <a:pathLst>
                <a:path extrusionOk="0" h="50" w="29">
                  <a:moveTo>
                    <a:pt x="28" y="49"/>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4" name="Google Shape;5754;p57"/>
            <p:cNvSpPr/>
            <p:nvPr/>
          </p:nvSpPr>
          <p:spPr>
            <a:xfrm>
              <a:off x="2246317" y="1650890"/>
              <a:ext cx="244" cy="448"/>
            </a:xfrm>
            <a:custGeom>
              <a:rect b="b" l="l" r="r" t="t"/>
              <a:pathLst>
                <a:path extrusionOk="0" h="33" w="18">
                  <a:moveTo>
                    <a:pt x="18"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5" name="Google Shape;5755;p57"/>
            <p:cNvSpPr/>
            <p:nvPr/>
          </p:nvSpPr>
          <p:spPr>
            <a:xfrm>
              <a:off x="2249073" y="1655792"/>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6" name="Google Shape;5756;p57"/>
            <p:cNvSpPr/>
            <p:nvPr/>
          </p:nvSpPr>
          <p:spPr>
            <a:xfrm>
              <a:off x="2248829" y="1655357"/>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7" name="Google Shape;5757;p57"/>
            <p:cNvSpPr/>
            <p:nvPr/>
          </p:nvSpPr>
          <p:spPr>
            <a:xfrm>
              <a:off x="2248544" y="1654882"/>
              <a:ext cx="163" cy="258"/>
            </a:xfrm>
            <a:custGeom>
              <a:rect b="b" l="l" r="r" t="t"/>
              <a:pathLst>
                <a:path extrusionOk="0" h="19" w="12">
                  <a:moveTo>
                    <a:pt x="11"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8" name="Google Shape;5758;p57"/>
            <p:cNvSpPr/>
            <p:nvPr/>
          </p:nvSpPr>
          <p:spPr>
            <a:xfrm>
              <a:off x="2212047" y="1690224"/>
              <a:ext cx="44073" cy="23516"/>
            </a:xfrm>
            <a:custGeom>
              <a:rect b="b" l="l" r="r" t="t"/>
              <a:pathLst>
                <a:path extrusionOk="0" h="1732" w="3246">
                  <a:moveTo>
                    <a:pt x="2473" y="1"/>
                  </a:moveTo>
                  <a:cubicBezTo>
                    <a:pt x="2300" y="1"/>
                    <a:pt x="2049" y="32"/>
                    <a:pt x="1978" y="100"/>
                  </a:cubicBezTo>
                  <a:cubicBezTo>
                    <a:pt x="1864" y="215"/>
                    <a:pt x="1722" y="283"/>
                    <a:pt x="1590" y="283"/>
                  </a:cubicBezTo>
                  <a:cubicBezTo>
                    <a:pt x="1572" y="283"/>
                    <a:pt x="1554" y="281"/>
                    <a:pt x="1537" y="279"/>
                  </a:cubicBezTo>
                  <a:cubicBezTo>
                    <a:pt x="1441" y="269"/>
                    <a:pt x="1234" y="259"/>
                    <a:pt x="1097" y="259"/>
                  </a:cubicBezTo>
                  <a:cubicBezTo>
                    <a:pt x="1041" y="259"/>
                    <a:pt x="996" y="261"/>
                    <a:pt x="977" y="265"/>
                  </a:cubicBezTo>
                  <a:cubicBezTo>
                    <a:pt x="968" y="266"/>
                    <a:pt x="957" y="267"/>
                    <a:pt x="945" y="267"/>
                  </a:cubicBezTo>
                  <a:cubicBezTo>
                    <a:pt x="886" y="267"/>
                    <a:pt x="790" y="253"/>
                    <a:pt x="648" y="230"/>
                  </a:cubicBezTo>
                  <a:cubicBezTo>
                    <a:pt x="564" y="212"/>
                    <a:pt x="480" y="202"/>
                    <a:pt x="396" y="198"/>
                  </a:cubicBezTo>
                  <a:cubicBezTo>
                    <a:pt x="388" y="200"/>
                    <a:pt x="381" y="201"/>
                    <a:pt x="374" y="201"/>
                  </a:cubicBezTo>
                  <a:cubicBezTo>
                    <a:pt x="324" y="201"/>
                    <a:pt x="280" y="160"/>
                    <a:pt x="231" y="111"/>
                  </a:cubicBezTo>
                  <a:lnTo>
                    <a:pt x="207" y="86"/>
                  </a:lnTo>
                  <a:lnTo>
                    <a:pt x="200" y="79"/>
                  </a:lnTo>
                  <a:cubicBezTo>
                    <a:pt x="189" y="69"/>
                    <a:pt x="179" y="62"/>
                    <a:pt x="168" y="51"/>
                  </a:cubicBezTo>
                  <a:lnTo>
                    <a:pt x="165" y="48"/>
                  </a:lnTo>
                  <a:cubicBezTo>
                    <a:pt x="158" y="41"/>
                    <a:pt x="147" y="34"/>
                    <a:pt x="137" y="27"/>
                  </a:cubicBezTo>
                  <a:lnTo>
                    <a:pt x="130" y="23"/>
                  </a:lnTo>
                  <a:cubicBezTo>
                    <a:pt x="123" y="16"/>
                    <a:pt x="112" y="9"/>
                    <a:pt x="102" y="6"/>
                  </a:cubicBezTo>
                  <a:lnTo>
                    <a:pt x="98" y="6"/>
                  </a:lnTo>
                  <a:cubicBezTo>
                    <a:pt x="91" y="9"/>
                    <a:pt x="88" y="13"/>
                    <a:pt x="81" y="20"/>
                  </a:cubicBezTo>
                  <a:cubicBezTo>
                    <a:pt x="77" y="23"/>
                    <a:pt x="70" y="27"/>
                    <a:pt x="63" y="30"/>
                  </a:cubicBezTo>
                  <a:cubicBezTo>
                    <a:pt x="28" y="58"/>
                    <a:pt x="7" y="97"/>
                    <a:pt x="4" y="142"/>
                  </a:cubicBezTo>
                  <a:cubicBezTo>
                    <a:pt x="0" y="202"/>
                    <a:pt x="25" y="261"/>
                    <a:pt x="70" y="304"/>
                  </a:cubicBezTo>
                  <a:cubicBezTo>
                    <a:pt x="140" y="370"/>
                    <a:pt x="333" y="594"/>
                    <a:pt x="291" y="710"/>
                  </a:cubicBezTo>
                  <a:cubicBezTo>
                    <a:pt x="274" y="746"/>
                    <a:pt x="243" y="769"/>
                    <a:pt x="204" y="769"/>
                  </a:cubicBezTo>
                  <a:cubicBezTo>
                    <a:pt x="202" y="769"/>
                    <a:pt x="199" y="769"/>
                    <a:pt x="196" y="769"/>
                  </a:cubicBezTo>
                  <a:cubicBezTo>
                    <a:pt x="165" y="773"/>
                    <a:pt x="137" y="790"/>
                    <a:pt x="119" y="815"/>
                  </a:cubicBezTo>
                  <a:cubicBezTo>
                    <a:pt x="95" y="839"/>
                    <a:pt x="77" y="874"/>
                    <a:pt x="77" y="909"/>
                  </a:cubicBezTo>
                  <a:cubicBezTo>
                    <a:pt x="81" y="958"/>
                    <a:pt x="77" y="1004"/>
                    <a:pt x="70" y="1049"/>
                  </a:cubicBezTo>
                  <a:cubicBezTo>
                    <a:pt x="70" y="1063"/>
                    <a:pt x="67" y="1081"/>
                    <a:pt x="67" y="1095"/>
                  </a:cubicBezTo>
                  <a:cubicBezTo>
                    <a:pt x="63" y="1109"/>
                    <a:pt x="63" y="1126"/>
                    <a:pt x="67" y="1140"/>
                  </a:cubicBezTo>
                  <a:lnTo>
                    <a:pt x="67" y="1147"/>
                  </a:lnTo>
                  <a:lnTo>
                    <a:pt x="67" y="1151"/>
                  </a:lnTo>
                  <a:lnTo>
                    <a:pt x="74" y="1154"/>
                  </a:lnTo>
                  <a:cubicBezTo>
                    <a:pt x="329" y="1406"/>
                    <a:pt x="371" y="1483"/>
                    <a:pt x="378" y="1529"/>
                  </a:cubicBezTo>
                  <a:cubicBezTo>
                    <a:pt x="378" y="1539"/>
                    <a:pt x="403" y="1557"/>
                    <a:pt x="417" y="1567"/>
                  </a:cubicBezTo>
                  <a:cubicBezTo>
                    <a:pt x="427" y="1578"/>
                    <a:pt x="434" y="1585"/>
                    <a:pt x="441" y="1592"/>
                  </a:cubicBezTo>
                  <a:cubicBezTo>
                    <a:pt x="452" y="1602"/>
                    <a:pt x="459" y="1613"/>
                    <a:pt x="466" y="1623"/>
                  </a:cubicBezTo>
                  <a:lnTo>
                    <a:pt x="557" y="1616"/>
                  </a:lnTo>
                  <a:lnTo>
                    <a:pt x="571" y="1616"/>
                  </a:lnTo>
                  <a:lnTo>
                    <a:pt x="662" y="1613"/>
                  </a:lnTo>
                  <a:lnTo>
                    <a:pt x="676" y="1613"/>
                  </a:lnTo>
                  <a:lnTo>
                    <a:pt x="767" y="1609"/>
                  </a:lnTo>
                  <a:lnTo>
                    <a:pt x="774" y="1609"/>
                  </a:lnTo>
                  <a:cubicBezTo>
                    <a:pt x="801" y="1609"/>
                    <a:pt x="829" y="1609"/>
                    <a:pt x="855" y="1609"/>
                  </a:cubicBezTo>
                  <a:cubicBezTo>
                    <a:pt x="1003" y="1609"/>
                    <a:pt x="1127" y="1618"/>
                    <a:pt x="1183" y="1644"/>
                  </a:cubicBezTo>
                  <a:lnTo>
                    <a:pt x="1201" y="1651"/>
                  </a:lnTo>
                  <a:cubicBezTo>
                    <a:pt x="1313" y="1683"/>
                    <a:pt x="1429" y="1704"/>
                    <a:pt x="1544" y="1714"/>
                  </a:cubicBezTo>
                  <a:lnTo>
                    <a:pt x="1565" y="1718"/>
                  </a:lnTo>
                  <a:lnTo>
                    <a:pt x="1576" y="1718"/>
                  </a:lnTo>
                  <a:cubicBezTo>
                    <a:pt x="1628" y="1725"/>
                    <a:pt x="1674" y="1728"/>
                    <a:pt x="1712" y="1732"/>
                  </a:cubicBezTo>
                  <a:lnTo>
                    <a:pt x="1737" y="1732"/>
                  </a:lnTo>
                  <a:cubicBezTo>
                    <a:pt x="1782" y="1732"/>
                    <a:pt x="1831" y="1721"/>
                    <a:pt x="1873" y="1700"/>
                  </a:cubicBezTo>
                  <a:cubicBezTo>
                    <a:pt x="1877" y="1700"/>
                    <a:pt x="1880" y="1697"/>
                    <a:pt x="1884" y="1690"/>
                  </a:cubicBezTo>
                  <a:cubicBezTo>
                    <a:pt x="1873" y="1662"/>
                    <a:pt x="1873" y="1627"/>
                    <a:pt x="1891" y="1599"/>
                  </a:cubicBezTo>
                  <a:cubicBezTo>
                    <a:pt x="1898" y="1592"/>
                    <a:pt x="1901" y="1585"/>
                    <a:pt x="1908" y="1578"/>
                  </a:cubicBezTo>
                  <a:lnTo>
                    <a:pt x="1912" y="1571"/>
                  </a:lnTo>
                  <a:cubicBezTo>
                    <a:pt x="1919" y="1567"/>
                    <a:pt x="1926" y="1560"/>
                    <a:pt x="1933" y="1557"/>
                  </a:cubicBezTo>
                  <a:lnTo>
                    <a:pt x="1936" y="1553"/>
                  </a:lnTo>
                  <a:cubicBezTo>
                    <a:pt x="1943" y="1550"/>
                    <a:pt x="1950" y="1543"/>
                    <a:pt x="1961" y="1539"/>
                  </a:cubicBezTo>
                  <a:lnTo>
                    <a:pt x="1968" y="1536"/>
                  </a:lnTo>
                  <a:lnTo>
                    <a:pt x="1989" y="1525"/>
                  </a:lnTo>
                  <a:lnTo>
                    <a:pt x="1996" y="1522"/>
                  </a:lnTo>
                  <a:lnTo>
                    <a:pt x="2024" y="1511"/>
                  </a:lnTo>
                  <a:lnTo>
                    <a:pt x="2031" y="1511"/>
                  </a:lnTo>
                  <a:lnTo>
                    <a:pt x="2055" y="1504"/>
                  </a:lnTo>
                  <a:lnTo>
                    <a:pt x="2062" y="1504"/>
                  </a:lnTo>
                  <a:lnTo>
                    <a:pt x="2094" y="1497"/>
                  </a:lnTo>
                  <a:lnTo>
                    <a:pt x="2097" y="1497"/>
                  </a:lnTo>
                  <a:lnTo>
                    <a:pt x="2122" y="1490"/>
                  </a:lnTo>
                  <a:lnTo>
                    <a:pt x="2125" y="1490"/>
                  </a:lnTo>
                  <a:cubicBezTo>
                    <a:pt x="2122" y="1473"/>
                    <a:pt x="2122" y="1455"/>
                    <a:pt x="2122" y="1434"/>
                  </a:cubicBezTo>
                  <a:lnTo>
                    <a:pt x="2122" y="1420"/>
                  </a:lnTo>
                  <a:cubicBezTo>
                    <a:pt x="2122" y="1413"/>
                    <a:pt x="2122" y="1406"/>
                    <a:pt x="2122" y="1399"/>
                  </a:cubicBezTo>
                  <a:cubicBezTo>
                    <a:pt x="2125" y="1392"/>
                    <a:pt x="2125" y="1385"/>
                    <a:pt x="2129" y="1382"/>
                  </a:cubicBezTo>
                  <a:cubicBezTo>
                    <a:pt x="2136" y="1368"/>
                    <a:pt x="2143" y="1357"/>
                    <a:pt x="2153" y="1350"/>
                  </a:cubicBezTo>
                  <a:lnTo>
                    <a:pt x="2157" y="1350"/>
                  </a:lnTo>
                  <a:cubicBezTo>
                    <a:pt x="2164" y="1347"/>
                    <a:pt x="2167" y="1343"/>
                    <a:pt x="2174" y="1340"/>
                  </a:cubicBezTo>
                  <a:cubicBezTo>
                    <a:pt x="2291" y="1308"/>
                    <a:pt x="2413" y="1294"/>
                    <a:pt x="2534" y="1294"/>
                  </a:cubicBezTo>
                  <a:cubicBezTo>
                    <a:pt x="2547" y="1294"/>
                    <a:pt x="2560" y="1294"/>
                    <a:pt x="2573" y="1294"/>
                  </a:cubicBezTo>
                  <a:cubicBezTo>
                    <a:pt x="2647" y="1298"/>
                    <a:pt x="2720" y="1312"/>
                    <a:pt x="2787" y="1340"/>
                  </a:cubicBezTo>
                  <a:cubicBezTo>
                    <a:pt x="2790" y="1343"/>
                    <a:pt x="2797" y="1343"/>
                    <a:pt x="2804" y="1347"/>
                  </a:cubicBezTo>
                  <a:lnTo>
                    <a:pt x="2846" y="1347"/>
                  </a:lnTo>
                  <a:lnTo>
                    <a:pt x="2864" y="1340"/>
                  </a:lnTo>
                  <a:lnTo>
                    <a:pt x="2867" y="1340"/>
                  </a:lnTo>
                  <a:lnTo>
                    <a:pt x="2885" y="1336"/>
                  </a:lnTo>
                  <a:lnTo>
                    <a:pt x="2899" y="1329"/>
                  </a:lnTo>
                  <a:cubicBezTo>
                    <a:pt x="2895" y="1315"/>
                    <a:pt x="2892" y="1305"/>
                    <a:pt x="2885" y="1291"/>
                  </a:cubicBezTo>
                  <a:cubicBezTo>
                    <a:pt x="2769" y="1263"/>
                    <a:pt x="2685" y="1021"/>
                    <a:pt x="2682" y="902"/>
                  </a:cubicBezTo>
                  <a:cubicBezTo>
                    <a:pt x="2678" y="787"/>
                    <a:pt x="2748" y="759"/>
                    <a:pt x="2776" y="752"/>
                  </a:cubicBezTo>
                  <a:cubicBezTo>
                    <a:pt x="2804" y="745"/>
                    <a:pt x="2867" y="650"/>
                    <a:pt x="2909" y="587"/>
                  </a:cubicBezTo>
                  <a:cubicBezTo>
                    <a:pt x="2993" y="465"/>
                    <a:pt x="3088" y="325"/>
                    <a:pt x="3207" y="286"/>
                  </a:cubicBezTo>
                  <a:cubicBezTo>
                    <a:pt x="3221" y="283"/>
                    <a:pt x="3235" y="276"/>
                    <a:pt x="3245" y="268"/>
                  </a:cubicBezTo>
                  <a:lnTo>
                    <a:pt x="3228" y="261"/>
                  </a:lnTo>
                  <a:lnTo>
                    <a:pt x="3207" y="251"/>
                  </a:lnTo>
                  <a:lnTo>
                    <a:pt x="3186" y="237"/>
                  </a:lnTo>
                  <a:lnTo>
                    <a:pt x="3168" y="230"/>
                  </a:lnTo>
                  <a:lnTo>
                    <a:pt x="3144" y="219"/>
                  </a:lnTo>
                  <a:lnTo>
                    <a:pt x="3130" y="216"/>
                  </a:lnTo>
                  <a:lnTo>
                    <a:pt x="3105" y="202"/>
                  </a:lnTo>
                  <a:lnTo>
                    <a:pt x="3095" y="198"/>
                  </a:lnTo>
                  <a:lnTo>
                    <a:pt x="3070" y="188"/>
                  </a:lnTo>
                  <a:lnTo>
                    <a:pt x="3060" y="184"/>
                  </a:lnTo>
                  <a:lnTo>
                    <a:pt x="3046" y="174"/>
                  </a:lnTo>
                  <a:lnTo>
                    <a:pt x="3035" y="170"/>
                  </a:lnTo>
                  <a:lnTo>
                    <a:pt x="3025" y="163"/>
                  </a:lnTo>
                  <a:lnTo>
                    <a:pt x="3018" y="160"/>
                  </a:lnTo>
                  <a:lnTo>
                    <a:pt x="3011" y="153"/>
                  </a:lnTo>
                  <a:lnTo>
                    <a:pt x="3004" y="149"/>
                  </a:lnTo>
                  <a:lnTo>
                    <a:pt x="2997" y="142"/>
                  </a:lnTo>
                  <a:lnTo>
                    <a:pt x="2990" y="139"/>
                  </a:lnTo>
                  <a:lnTo>
                    <a:pt x="2983" y="135"/>
                  </a:lnTo>
                  <a:lnTo>
                    <a:pt x="2979" y="132"/>
                  </a:lnTo>
                  <a:lnTo>
                    <a:pt x="2976" y="128"/>
                  </a:lnTo>
                  <a:lnTo>
                    <a:pt x="2972" y="125"/>
                  </a:lnTo>
                  <a:lnTo>
                    <a:pt x="2969" y="121"/>
                  </a:lnTo>
                  <a:lnTo>
                    <a:pt x="2965" y="118"/>
                  </a:lnTo>
                  <a:lnTo>
                    <a:pt x="2962" y="114"/>
                  </a:lnTo>
                  <a:lnTo>
                    <a:pt x="2962" y="111"/>
                  </a:lnTo>
                  <a:lnTo>
                    <a:pt x="2962" y="107"/>
                  </a:lnTo>
                  <a:lnTo>
                    <a:pt x="2962" y="104"/>
                  </a:lnTo>
                  <a:cubicBezTo>
                    <a:pt x="2948" y="83"/>
                    <a:pt x="2881" y="44"/>
                    <a:pt x="2577" y="6"/>
                  </a:cubicBezTo>
                  <a:cubicBezTo>
                    <a:pt x="2548" y="3"/>
                    <a:pt x="2513" y="1"/>
                    <a:pt x="2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59" name="Google Shape;5759;p57"/>
            <p:cNvSpPr/>
            <p:nvPr/>
          </p:nvSpPr>
          <p:spPr>
            <a:xfrm>
              <a:off x="2240994" y="1708500"/>
              <a:ext cx="339" cy="394"/>
            </a:xfrm>
            <a:custGeom>
              <a:rect b="b" l="l" r="r" t="t"/>
              <a:pathLst>
                <a:path extrusionOk="0" h="29" w="25">
                  <a:moveTo>
                    <a:pt x="0" y="29"/>
                  </a:moveTo>
                  <a:cubicBezTo>
                    <a:pt x="4" y="18"/>
                    <a:pt x="14" y="8"/>
                    <a:pt x="25" y="1"/>
                  </a:cubicBezTo>
                  <a:cubicBezTo>
                    <a:pt x="14" y="8"/>
                    <a:pt x="4" y="18"/>
                    <a:pt x="0"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0" name="Google Shape;5760;p57"/>
            <p:cNvSpPr/>
            <p:nvPr/>
          </p:nvSpPr>
          <p:spPr>
            <a:xfrm>
              <a:off x="2250784" y="1708364"/>
              <a:ext cx="204" cy="54"/>
            </a:xfrm>
            <a:custGeom>
              <a:rect b="b" l="l" r="r" t="t"/>
              <a:pathLst>
                <a:path extrusionOk="0" h="4" w="15">
                  <a:moveTo>
                    <a:pt x="1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1" name="Google Shape;5761;p57"/>
            <p:cNvSpPr/>
            <p:nvPr/>
          </p:nvSpPr>
          <p:spPr>
            <a:xfrm>
              <a:off x="2240845" y="170960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2" name="Google Shape;5762;p57"/>
            <p:cNvSpPr/>
            <p:nvPr/>
          </p:nvSpPr>
          <p:spPr>
            <a:xfrm>
              <a:off x="2251015" y="170826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3" name="Google Shape;5763;p57"/>
            <p:cNvSpPr/>
            <p:nvPr/>
          </p:nvSpPr>
          <p:spPr>
            <a:xfrm>
              <a:off x="2251259" y="1708215"/>
              <a:ext cx="204" cy="109"/>
            </a:xfrm>
            <a:custGeom>
              <a:rect b="b" l="l" r="r" t="t"/>
              <a:pathLst>
                <a:path extrusionOk="0" h="8" w="15">
                  <a:moveTo>
                    <a:pt x="14" y="1"/>
                  </a:moveTo>
                  <a:lnTo>
                    <a:pt x="14" y="1"/>
                  </a:ln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4" name="Google Shape;5764;p57"/>
            <p:cNvSpPr/>
            <p:nvPr/>
          </p:nvSpPr>
          <p:spPr>
            <a:xfrm>
              <a:off x="2241605" y="1707644"/>
              <a:ext cx="5485" cy="679"/>
            </a:xfrm>
            <a:custGeom>
              <a:rect b="b" l="l" r="r" t="t"/>
              <a:pathLst>
                <a:path extrusionOk="0" h="50" w="404">
                  <a:moveTo>
                    <a:pt x="1" y="50"/>
                  </a:moveTo>
                  <a:lnTo>
                    <a:pt x="1" y="50"/>
                  </a:lnTo>
                  <a:cubicBezTo>
                    <a:pt x="134" y="15"/>
                    <a:pt x="267" y="1"/>
                    <a:pt x="403" y="4"/>
                  </a:cubicBezTo>
                  <a:cubicBezTo>
                    <a:pt x="267" y="1"/>
                    <a:pt x="134" y="15"/>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5" name="Google Shape;5765;p57"/>
            <p:cNvSpPr/>
            <p:nvPr/>
          </p:nvSpPr>
          <p:spPr>
            <a:xfrm>
              <a:off x="2241375" y="1708310"/>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6" name="Google Shape;5766;p57"/>
            <p:cNvSpPr/>
            <p:nvPr/>
          </p:nvSpPr>
          <p:spPr>
            <a:xfrm>
              <a:off x="2250444" y="1708405"/>
              <a:ext cx="299" cy="68"/>
            </a:xfrm>
            <a:custGeom>
              <a:rect b="b" l="l" r="r" t="t"/>
              <a:pathLst>
                <a:path extrusionOk="0" h="5" w="22">
                  <a:moveTo>
                    <a:pt x="22" y="1"/>
                  </a:moveTo>
                  <a:cubicBezTo>
                    <a:pt x="15" y="4"/>
                    <a:pt x="8" y="4"/>
                    <a:pt x="1" y="1"/>
                  </a:cubicBezTo>
                  <a:cubicBezTo>
                    <a:pt x="8" y="4"/>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7" name="Google Shape;5767;p57"/>
            <p:cNvSpPr/>
            <p:nvPr/>
          </p:nvSpPr>
          <p:spPr>
            <a:xfrm>
              <a:off x="2250214" y="1708459"/>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8" name="Google Shape;5768;p57"/>
            <p:cNvSpPr/>
            <p:nvPr/>
          </p:nvSpPr>
          <p:spPr>
            <a:xfrm>
              <a:off x="2240899" y="1708934"/>
              <a:ext cx="109" cy="244"/>
            </a:xfrm>
            <a:custGeom>
              <a:rect b="b" l="l" r="r" t="t"/>
              <a:pathLst>
                <a:path extrusionOk="0" h="18" w="8">
                  <a:moveTo>
                    <a:pt x="7" y="0"/>
                  </a:moveTo>
                  <a:cubicBezTo>
                    <a:pt x="4" y="4"/>
                    <a:pt x="0" y="11"/>
                    <a:pt x="0" y="18"/>
                  </a:cubicBezTo>
                  <a:cubicBezTo>
                    <a:pt x="0" y="11"/>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69" name="Google Shape;5769;p57"/>
            <p:cNvSpPr/>
            <p:nvPr/>
          </p:nvSpPr>
          <p:spPr>
            <a:xfrm>
              <a:off x="2249928" y="1708364"/>
              <a:ext cx="244" cy="54"/>
            </a:xfrm>
            <a:custGeom>
              <a:rect b="b" l="l" r="r" t="t"/>
              <a:pathLst>
                <a:path extrusionOk="0" h="4" w="18">
                  <a:moveTo>
                    <a:pt x="18" y="4"/>
                  </a:moveTo>
                  <a:cubicBezTo>
                    <a:pt x="11" y="4"/>
                    <a:pt x="7" y="0"/>
                    <a:pt x="0" y="0"/>
                  </a:cubicBezTo>
                  <a:cubicBezTo>
                    <a:pt x="7" y="0"/>
                    <a:pt x="11" y="4"/>
                    <a:pt x="1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0" name="Google Shape;5770;p57"/>
            <p:cNvSpPr/>
            <p:nvPr/>
          </p:nvSpPr>
          <p:spPr>
            <a:xfrm>
              <a:off x="2240845" y="1709165"/>
              <a:ext cx="14" cy="299"/>
            </a:xfrm>
            <a:custGeom>
              <a:rect b="b" l="l" r="r" t="t"/>
              <a:pathLst>
                <a:path extrusionOk="0" h="22" w="1">
                  <a:moveTo>
                    <a:pt x="1" y="1"/>
                  </a:moveTo>
                  <a:cubicBezTo>
                    <a:pt x="1" y="8"/>
                    <a:pt x="1" y="15"/>
                    <a:pt x="1" y="22"/>
                  </a:cubicBezTo>
                  <a:cubicBezTo>
                    <a:pt x="1"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1" name="Google Shape;5771;p57"/>
            <p:cNvSpPr/>
            <p:nvPr/>
          </p:nvSpPr>
          <p:spPr>
            <a:xfrm>
              <a:off x="2255631" y="169357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2" name="Google Shape;5772;p57"/>
            <p:cNvSpPr/>
            <p:nvPr/>
          </p:nvSpPr>
          <p:spPr>
            <a:xfrm>
              <a:off x="2238849" y="1689396"/>
              <a:ext cx="8187" cy="2200"/>
            </a:xfrm>
            <a:custGeom>
              <a:rect b="b" l="l" r="r" t="t"/>
              <a:pathLst>
                <a:path extrusionOk="0" h="162" w="603">
                  <a:moveTo>
                    <a:pt x="603" y="0"/>
                  </a:moveTo>
                  <a:lnTo>
                    <a:pt x="592" y="63"/>
                  </a:lnTo>
                  <a:cubicBezTo>
                    <a:pt x="565" y="60"/>
                    <a:pt x="531" y="58"/>
                    <a:pt x="492" y="58"/>
                  </a:cubicBezTo>
                  <a:cubicBezTo>
                    <a:pt x="395" y="58"/>
                    <a:pt x="271" y="69"/>
                    <a:pt x="169" y="91"/>
                  </a:cubicBezTo>
                  <a:lnTo>
                    <a:pt x="169" y="91"/>
                  </a:lnTo>
                  <a:cubicBezTo>
                    <a:pt x="265" y="70"/>
                    <a:pt x="382" y="60"/>
                    <a:pt x="478" y="60"/>
                  </a:cubicBezTo>
                  <a:cubicBezTo>
                    <a:pt x="523" y="60"/>
                    <a:pt x="564" y="63"/>
                    <a:pt x="596" y="67"/>
                  </a:cubicBezTo>
                  <a:lnTo>
                    <a:pt x="603" y="0"/>
                  </a:lnTo>
                  <a:close/>
                  <a:moveTo>
                    <a:pt x="169" y="91"/>
                  </a:moveTo>
                  <a:cubicBezTo>
                    <a:pt x="93" y="108"/>
                    <a:pt x="30" y="131"/>
                    <a:pt x="1" y="161"/>
                  </a:cubicBezTo>
                  <a:cubicBezTo>
                    <a:pt x="30" y="131"/>
                    <a:pt x="93" y="108"/>
                    <a:pt x="169"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3" name="Google Shape;5773;p57"/>
            <p:cNvSpPr/>
            <p:nvPr/>
          </p:nvSpPr>
          <p:spPr>
            <a:xfrm>
              <a:off x="2247023" y="1689396"/>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4" name="Google Shape;5774;p57"/>
            <p:cNvSpPr/>
            <p:nvPr/>
          </p:nvSpPr>
          <p:spPr>
            <a:xfrm>
              <a:off x="2213283" y="1690197"/>
              <a:ext cx="54" cy="14"/>
            </a:xfrm>
            <a:custGeom>
              <a:rect b="b" l="l" r="r" t="t"/>
              <a:pathLst>
                <a:path extrusionOk="0" h="1" w="4">
                  <a:moveTo>
                    <a:pt x="0" y="1"/>
                  </a:moveTo>
                  <a:lnTo>
                    <a:pt x="4"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5" name="Google Shape;5775;p57"/>
            <p:cNvSpPr/>
            <p:nvPr/>
          </p:nvSpPr>
          <p:spPr>
            <a:xfrm>
              <a:off x="2253581" y="169266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6" name="Google Shape;5776;p57"/>
            <p:cNvSpPr/>
            <p:nvPr/>
          </p:nvSpPr>
          <p:spPr>
            <a:xfrm>
              <a:off x="2214233" y="1690822"/>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7" name="Google Shape;5777;p57"/>
            <p:cNvSpPr/>
            <p:nvPr/>
          </p:nvSpPr>
          <p:spPr>
            <a:xfrm>
              <a:off x="2253296" y="1692533"/>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8" name="Google Shape;5778;p57"/>
            <p:cNvSpPr/>
            <p:nvPr/>
          </p:nvSpPr>
          <p:spPr>
            <a:xfrm>
              <a:off x="2254056" y="1692913"/>
              <a:ext cx="163" cy="54"/>
            </a:xfrm>
            <a:custGeom>
              <a:rect b="b" l="l" r="r" t="t"/>
              <a:pathLst>
                <a:path extrusionOk="0" h="4" w="12">
                  <a:moveTo>
                    <a:pt x="1" y="0"/>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79" name="Google Shape;5779;p57"/>
            <p:cNvSpPr/>
            <p:nvPr/>
          </p:nvSpPr>
          <p:spPr>
            <a:xfrm>
              <a:off x="2253011" y="1692383"/>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0" name="Google Shape;5780;p57"/>
            <p:cNvSpPr/>
            <p:nvPr/>
          </p:nvSpPr>
          <p:spPr>
            <a:xfrm>
              <a:off x="2213758" y="169048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1" name="Google Shape;5781;p57"/>
            <p:cNvSpPr/>
            <p:nvPr/>
          </p:nvSpPr>
          <p:spPr>
            <a:xfrm>
              <a:off x="2214708" y="1691243"/>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2" name="Google Shape;5782;p57"/>
            <p:cNvSpPr/>
            <p:nvPr/>
          </p:nvSpPr>
          <p:spPr>
            <a:xfrm>
              <a:off x="2252820" y="1692247"/>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3" name="Google Shape;5783;p57"/>
            <p:cNvSpPr/>
            <p:nvPr/>
          </p:nvSpPr>
          <p:spPr>
            <a:xfrm>
              <a:off x="2254531" y="1693144"/>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4" name="Google Shape;5784;p57"/>
            <p:cNvSpPr/>
            <p:nvPr/>
          </p:nvSpPr>
          <p:spPr>
            <a:xfrm>
              <a:off x="2255061" y="1693334"/>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5" name="Google Shape;5785;p57"/>
            <p:cNvSpPr/>
            <p:nvPr/>
          </p:nvSpPr>
          <p:spPr>
            <a:xfrm>
              <a:off x="2252400" y="1691867"/>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6" name="Google Shape;5786;p57"/>
            <p:cNvSpPr/>
            <p:nvPr/>
          </p:nvSpPr>
          <p:spPr>
            <a:xfrm>
              <a:off x="2252495" y="1692003"/>
              <a:ext cx="109" cy="68"/>
            </a:xfrm>
            <a:custGeom>
              <a:rect b="b" l="l" r="r" t="t"/>
              <a:pathLst>
                <a:path extrusionOk="0" h="5" w="8">
                  <a:moveTo>
                    <a:pt x="0" y="1"/>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7" name="Google Shape;5787;p57"/>
            <p:cNvSpPr/>
            <p:nvPr/>
          </p:nvSpPr>
          <p:spPr>
            <a:xfrm>
              <a:off x="2252305" y="1691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8" name="Google Shape;5788;p57"/>
            <p:cNvSpPr/>
            <p:nvPr/>
          </p:nvSpPr>
          <p:spPr>
            <a:xfrm>
              <a:off x="2252250" y="1691718"/>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89" name="Google Shape;5789;p57"/>
            <p:cNvSpPr/>
            <p:nvPr/>
          </p:nvSpPr>
          <p:spPr>
            <a:xfrm>
              <a:off x="2252209" y="169167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0" name="Google Shape;5790;p57"/>
            <p:cNvSpPr/>
            <p:nvPr/>
          </p:nvSpPr>
          <p:spPr>
            <a:xfrm>
              <a:off x="2252630" y="169209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1" name="Google Shape;5791;p57"/>
            <p:cNvSpPr/>
            <p:nvPr/>
          </p:nvSpPr>
          <p:spPr>
            <a:xfrm>
              <a:off x="2198782" y="1705988"/>
              <a:ext cx="18031" cy="12274"/>
            </a:xfrm>
            <a:custGeom>
              <a:rect b="b" l="l" r="r" t="t"/>
              <a:pathLst>
                <a:path extrusionOk="0" h="904" w="1328">
                  <a:moveTo>
                    <a:pt x="904" y="0"/>
                  </a:moveTo>
                  <a:cubicBezTo>
                    <a:pt x="837" y="11"/>
                    <a:pt x="764" y="25"/>
                    <a:pt x="694" y="35"/>
                  </a:cubicBezTo>
                  <a:lnTo>
                    <a:pt x="690" y="35"/>
                  </a:lnTo>
                  <a:lnTo>
                    <a:pt x="655" y="42"/>
                  </a:lnTo>
                  <a:lnTo>
                    <a:pt x="652" y="42"/>
                  </a:lnTo>
                  <a:lnTo>
                    <a:pt x="617" y="49"/>
                  </a:lnTo>
                  <a:lnTo>
                    <a:pt x="582" y="56"/>
                  </a:lnTo>
                  <a:cubicBezTo>
                    <a:pt x="305" y="105"/>
                    <a:pt x="49" y="158"/>
                    <a:pt x="46" y="158"/>
                  </a:cubicBezTo>
                  <a:lnTo>
                    <a:pt x="46" y="161"/>
                  </a:lnTo>
                  <a:cubicBezTo>
                    <a:pt x="39" y="182"/>
                    <a:pt x="35" y="203"/>
                    <a:pt x="28" y="221"/>
                  </a:cubicBezTo>
                  <a:lnTo>
                    <a:pt x="28" y="231"/>
                  </a:lnTo>
                  <a:cubicBezTo>
                    <a:pt x="25" y="252"/>
                    <a:pt x="21" y="273"/>
                    <a:pt x="18" y="291"/>
                  </a:cubicBezTo>
                  <a:lnTo>
                    <a:pt x="18" y="301"/>
                  </a:lnTo>
                  <a:cubicBezTo>
                    <a:pt x="14" y="319"/>
                    <a:pt x="11" y="340"/>
                    <a:pt x="7" y="361"/>
                  </a:cubicBezTo>
                  <a:lnTo>
                    <a:pt x="7" y="364"/>
                  </a:lnTo>
                  <a:cubicBezTo>
                    <a:pt x="7" y="382"/>
                    <a:pt x="4" y="403"/>
                    <a:pt x="0" y="424"/>
                  </a:cubicBezTo>
                  <a:cubicBezTo>
                    <a:pt x="0" y="445"/>
                    <a:pt x="0" y="462"/>
                    <a:pt x="0" y="480"/>
                  </a:cubicBezTo>
                  <a:lnTo>
                    <a:pt x="0" y="487"/>
                  </a:lnTo>
                  <a:lnTo>
                    <a:pt x="0" y="532"/>
                  </a:lnTo>
                  <a:lnTo>
                    <a:pt x="0" y="539"/>
                  </a:lnTo>
                  <a:cubicBezTo>
                    <a:pt x="0" y="553"/>
                    <a:pt x="0" y="567"/>
                    <a:pt x="4" y="581"/>
                  </a:cubicBezTo>
                  <a:lnTo>
                    <a:pt x="4" y="585"/>
                  </a:lnTo>
                  <a:cubicBezTo>
                    <a:pt x="4" y="599"/>
                    <a:pt x="7" y="609"/>
                    <a:pt x="11" y="620"/>
                  </a:cubicBezTo>
                  <a:cubicBezTo>
                    <a:pt x="14" y="634"/>
                    <a:pt x="18" y="644"/>
                    <a:pt x="25" y="658"/>
                  </a:cubicBezTo>
                  <a:cubicBezTo>
                    <a:pt x="25" y="662"/>
                    <a:pt x="28" y="665"/>
                    <a:pt x="32" y="669"/>
                  </a:cubicBezTo>
                  <a:cubicBezTo>
                    <a:pt x="32" y="676"/>
                    <a:pt x="39" y="686"/>
                    <a:pt x="42" y="693"/>
                  </a:cubicBezTo>
                  <a:cubicBezTo>
                    <a:pt x="49" y="700"/>
                    <a:pt x="49" y="704"/>
                    <a:pt x="53" y="707"/>
                  </a:cubicBezTo>
                  <a:cubicBezTo>
                    <a:pt x="56" y="711"/>
                    <a:pt x="63" y="721"/>
                    <a:pt x="70" y="728"/>
                  </a:cubicBezTo>
                  <a:lnTo>
                    <a:pt x="84" y="742"/>
                  </a:lnTo>
                  <a:lnTo>
                    <a:pt x="102" y="763"/>
                  </a:lnTo>
                  <a:lnTo>
                    <a:pt x="119" y="777"/>
                  </a:lnTo>
                  <a:lnTo>
                    <a:pt x="141" y="798"/>
                  </a:lnTo>
                  <a:lnTo>
                    <a:pt x="162" y="816"/>
                  </a:lnTo>
                  <a:lnTo>
                    <a:pt x="186" y="837"/>
                  </a:lnTo>
                  <a:lnTo>
                    <a:pt x="207" y="854"/>
                  </a:lnTo>
                  <a:lnTo>
                    <a:pt x="235" y="875"/>
                  </a:lnTo>
                  <a:lnTo>
                    <a:pt x="260" y="893"/>
                  </a:lnTo>
                  <a:lnTo>
                    <a:pt x="274" y="903"/>
                  </a:lnTo>
                  <a:cubicBezTo>
                    <a:pt x="288" y="900"/>
                    <a:pt x="302" y="900"/>
                    <a:pt x="316" y="896"/>
                  </a:cubicBezTo>
                  <a:lnTo>
                    <a:pt x="519" y="896"/>
                  </a:lnTo>
                  <a:cubicBezTo>
                    <a:pt x="536" y="896"/>
                    <a:pt x="550" y="896"/>
                    <a:pt x="564" y="893"/>
                  </a:cubicBezTo>
                  <a:cubicBezTo>
                    <a:pt x="578" y="889"/>
                    <a:pt x="592" y="886"/>
                    <a:pt x="606" y="882"/>
                  </a:cubicBezTo>
                  <a:cubicBezTo>
                    <a:pt x="655" y="868"/>
                    <a:pt x="701" y="837"/>
                    <a:pt x="732" y="795"/>
                  </a:cubicBezTo>
                  <a:cubicBezTo>
                    <a:pt x="760" y="764"/>
                    <a:pt x="803" y="718"/>
                    <a:pt x="859" y="718"/>
                  </a:cubicBezTo>
                  <a:cubicBezTo>
                    <a:pt x="873" y="718"/>
                    <a:pt x="888" y="721"/>
                    <a:pt x="904" y="728"/>
                  </a:cubicBezTo>
                  <a:lnTo>
                    <a:pt x="918" y="728"/>
                  </a:lnTo>
                  <a:cubicBezTo>
                    <a:pt x="995" y="718"/>
                    <a:pt x="1187" y="627"/>
                    <a:pt x="1282" y="560"/>
                  </a:cubicBezTo>
                  <a:lnTo>
                    <a:pt x="1285" y="560"/>
                  </a:lnTo>
                  <a:lnTo>
                    <a:pt x="1303" y="546"/>
                  </a:lnTo>
                  <a:lnTo>
                    <a:pt x="1306" y="543"/>
                  </a:lnTo>
                  <a:lnTo>
                    <a:pt x="1317" y="536"/>
                  </a:lnTo>
                  <a:lnTo>
                    <a:pt x="1324" y="529"/>
                  </a:lnTo>
                  <a:lnTo>
                    <a:pt x="1327" y="525"/>
                  </a:lnTo>
                  <a:lnTo>
                    <a:pt x="1324" y="525"/>
                  </a:lnTo>
                  <a:lnTo>
                    <a:pt x="1317" y="515"/>
                  </a:lnTo>
                  <a:lnTo>
                    <a:pt x="1313" y="511"/>
                  </a:lnTo>
                  <a:lnTo>
                    <a:pt x="1303" y="504"/>
                  </a:lnTo>
                  <a:cubicBezTo>
                    <a:pt x="1264" y="476"/>
                    <a:pt x="1236" y="434"/>
                    <a:pt x="1222" y="389"/>
                  </a:cubicBezTo>
                  <a:cubicBezTo>
                    <a:pt x="1219" y="378"/>
                    <a:pt x="1187" y="315"/>
                    <a:pt x="953" y="88"/>
                  </a:cubicBezTo>
                  <a:lnTo>
                    <a:pt x="939" y="74"/>
                  </a:lnTo>
                  <a:cubicBezTo>
                    <a:pt x="921" y="53"/>
                    <a:pt x="911" y="28"/>
                    <a:pt x="9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2" name="Google Shape;5792;p57"/>
            <p:cNvSpPr/>
            <p:nvPr/>
          </p:nvSpPr>
          <p:spPr>
            <a:xfrm>
              <a:off x="2198823" y="171097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3" name="Google Shape;5793;p57"/>
            <p:cNvSpPr/>
            <p:nvPr/>
          </p:nvSpPr>
          <p:spPr>
            <a:xfrm>
              <a:off x="2198728" y="171178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4" name="Google Shape;5794;p57"/>
            <p:cNvSpPr/>
            <p:nvPr/>
          </p:nvSpPr>
          <p:spPr>
            <a:xfrm>
              <a:off x="2198728" y="171391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5" name="Google Shape;5795;p57"/>
            <p:cNvSpPr/>
            <p:nvPr/>
          </p:nvSpPr>
          <p:spPr>
            <a:xfrm>
              <a:off x="2202204" y="1718153"/>
              <a:ext cx="204" cy="149"/>
            </a:xfrm>
            <a:custGeom>
              <a:rect b="b" l="l" r="r" t="t"/>
              <a:pathLst>
                <a:path extrusionOk="0" h="11" w="15">
                  <a:moveTo>
                    <a:pt x="15" y="11"/>
                  </a:moveTo>
                  <a:lnTo>
                    <a:pt x="15"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6" name="Google Shape;5796;p57"/>
            <p:cNvSpPr/>
            <p:nvPr/>
          </p:nvSpPr>
          <p:spPr>
            <a:xfrm>
              <a:off x="2199447" y="1715628"/>
              <a:ext cx="204" cy="299"/>
            </a:xfrm>
            <a:custGeom>
              <a:rect b="b" l="l" r="r" t="t"/>
              <a:pathLst>
                <a:path extrusionOk="0" h="22" w="15">
                  <a:moveTo>
                    <a:pt x="14" y="22"/>
                  </a:moveTo>
                  <a:cubicBezTo>
                    <a:pt x="11" y="15"/>
                    <a:pt x="4" y="8"/>
                    <a:pt x="0" y="1"/>
                  </a:cubicBezTo>
                  <a:cubicBezTo>
                    <a:pt x="4" y="8"/>
                    <a:pt x="11" y="15"/>
                    <a:pt x="14"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7" name="Google Shape;5797;p57"/>
            <p:cNvSpPr/>
            <p:nvPr/>
          </p:nvSpPr>
          <p:spPr>
            <a:xfrm>
              <a:off x="2198687" y="1712492"/>
              <a:ext cx="14" cy="109"/>
            </a:xfrm>
            <a:custGeom>
              <a:rect b="b" l="l" r="r" t="t"/>
              <a:pathLst>
                <a:path extrusionOk="0" h="8" w="1">
                  <a:moveTo>
                    <a:pt x="0" y="8"/>
                  </a:moveTo>
                  <a:lnTo>
                    <a:pt x="0" y="1"/>
                  </a:lnTo>
                  <a:cubicBezTo>
                    <a:pt x="0" y="1"/>
                    <a:pt x="0" y="8"/>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8" name="Google Shape;5798;p57"/>
            <p:cNvSpPr/>
            <p:nvPr/>
          </p:nvSpPr>
          <p:spPr>
            <a:xfrm>
              <a:off x="2199828" y="1716103"/>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799" name="Google Shape;5799;p57"/>
            <p:cNvSpPr/>
            <p:nvPr/>
          </p:nvSpPr>
          <p:spPr>
            <a:xfrm>
              <a:off x="2198687" y="171334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0" name="Google Shape;5800;p57"/>
            <p:cNvSpPr/>
            <p:nvPr/>
          </p:nvSpPr>
          <p:spPr>
            <a:xfrm>
              <a:off x="2201538" y="1717583"/>
              <a:ext cx="394" cy="339"/>
            </a:xfrm>
            <a:custGeom>
              <a:rect b="b" l="l" r="r" t="t"/>
              <a:pathLst>
                <a:path extrusionOk="0" h="25" w="29">
                  <a:moveTo>
                    <a:pt x="29"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1" name="Google Shape;5801;p57"/>
            <p:cNvSpPr/>
            <p:nvPr/>
          </p:nvSpPr>
          <p:spPr>
            <a:xfrm>
              <a:off x="2198918" y="1709980"/>
              <a:ext cx="14" cy="109"/>
            </a:xfrm>
            <a:custGeom>
              <a:rect b="b" l="l" r="r" t="t"/>
              <a:pathLst>
                <a:path extrusionOk="0" h="8" w="1">
                  <a:moveTo>
                    <a:pt x="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2" name="Google Shape;5802;p57"/>
            <p:cNvSpPr/>
            <p:nvPr/>
          </p:nvSpPr>
          <p:spPr>
            <a:xfrm>
              <a:off x="2200873" y="1717108"/>
              <a:ext cx="339" cy="244"/>
            </a:xfrm>
            <a:custGeom>
              <a:rect b="b" l="l" r="r" t="t"/>
              <a:pathLst>
                <a:path extrusionOk="0" h="18" w="25">
                  <a:moveTo>
                    <a:pt x="2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3" name="Google Shape;5803;p57"/>
            <p:cNvSpPr/>
            <p:nvPr/>
          </p:nvSpPr>
          <p:spPr>
            <a:xfrm>
              <a:off x="2198823" y="1714447"/>
              <a:ext cx="204" cy="530"/>
            </a:xfrm>
            <a:custGeom>
              <a:rect b="b" l="l" r="r" t="t"/>
              <a:pathLst>
                <a:path extrusionOk="0" h="39" w="15">
                  <a:moveTo>
                    <a:pt x="15" y="39"/>
                  </a:moveTo>
                  <a:cubicBezTo>
                    <a:pt x="8" y="25"/>
                    <a:pt x="4" y="14"/>
                    <a:pt x="1" y="0"/>
                  </a:cubicBezTo>
                  <a:cubicBezTo>
                    <a:pt x="4" y="14"/>
                    <a:pt x="8" y="25"/>
                    <a:pt x="15"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4" name="Google Shape;5804;p57"/>
            <p:cNvSpPr/>
            <p:nvPr/>
          </p:nvSpPr>
          <p:spPr>
            <a:xfrm>
              <a:off x="2200343" y="1716578"/>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5" name="Google Shape;5805;p57"/>
            <p:cNvSpPr/>
            <p:nvPr/>
          </p:nvSpPr>
          <p:spPr>
            <a:xfrm>
              <a:off x="2199108" y="1709029"/>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6" name="Google Shape;5806;p57"/>
            <p:cNvSpPr/>
            <p:nvPr/>
          </p:nvSpPr>
          <p:spPr>
            <a:xfrm>
              <a:off x="2199108" y="1715112"/>
              <a:ext cx="204" cy="339"/>
            </a:xfrm>
            <a:custGeom>
              <a:rect b="b" l="l" r="r" t="t"/>
              <a:pathLst>
                <a:path extrusionOk="0" h="25" w="15">
                  <a:moveTo>
                    <a:pt x="15" y="25"/>
                  </a:moveTo>
                  <a:cubicBezTo>
                    <a:pt x="8" y="18"/>
                    <a:pt x="4" y="7"/>
                    <a:pt x="1" y="0"/>
                  </a:cubicBezTo>
                  <a:cubicBezTo>
                    <a:pt x="4" y="7"/>
                    <a:pt x="8" y="18"/>
                    <a:pt x="1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7" name="Google Shape;5807;p57"/>
            <p:cNvSpPr/>
            <p:nvPr/>
          </p:nvSpPr>
          <p:spPr>
            <a:xfrm>
              <a:off x="2199352" y="1708215"/>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8" name="Google Shape;5808;p57"/>
            <p:cNvSpPr/>
            <p:nvPr/>
          </p:nvSpPr>
          <p:spPr>
            <a:xfrm>
              <a:off x="2216609" y="1712967"/>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09" name="Google Shape;5809;p57"/>
            <p:cNvSpPr/>
            <p:nvPr/>
          </p:nvSpPr>
          <p:spPr>
            <a:xfrm>
              <a:off x="2216745" y="171311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0" name="Google Shape;5810;p57"/>
            <p:cNvSpPr/>
            <p:nvPr/>
          </p:nvSpPr>
          <p:spPr>
            <a:xfrm>
              <a:off x="2211097" y="1705988"/>
              <a:ext cx="434" cy="1005"/>
            </a:xfrm>
            <a:custGeom>
              <a:rect b="b" l="l" r="r" t="t"/>
              <a:pathLst>
                <a:path extrusionOk="0" h="74" w="32">
                  <a:moveTo>
                    <a:pt x="32" y="74"/>
                  </a:moveTo>
                  <a:cubicBezTo>
                    <a:pt x="14" y="53"/>
                    <a:pt x="4" y="28"/>
                    <a:pt x="0" y="0"/>
                  </a:cubicBezTo>
                  <a:lnTo>
                    <a:pt x="0" y="0"/>
                  </a:lnTo>
                  <a:cubicBezTo>
                    <a:pt x="4" y="28"/>
                    <a:pt x="14" y="53"/>
                    <a:pt x="32"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1" name="Google Shape;5811;p57"/>
            <p:cNvSpPr/>
            <p:nvPr/>
          </p:nvSpPr>
          <p:spPr>
            <a:xfrm>
              <a:off x="2211572" y="1611095"/>
              <a:ext cx="130385" cy="74283"/>
            </a:xfrm>
            <a:custGeom>
              <a:rect b="b" l="l" r="r" t="t"/>
              <a:pathLst>
                <a:path extrusionOk="0" h="5471" w="9603">
                  <a:moveTo>
                    <a:pt x="6047" y="1"/>
                  </a:moveTo>
                  <a:cubicBezTo>
                    <a:pt x="5989" y="1"/>
                    <a:pt x="5932" y="7"/>
                    <a:pt x="5896" y="19"/>
                  </a:cubicBezTo>
                  <a:lnTo>
                    <a:pt x="5885" y="23"/>
                  </a:lnTo>
                  <a:cubicBezTo>
                    <a:pt x="5868" y="30"/>
                    <a:pt x="5850" y="33"/>
                    <a:pt x="5833" y="37"/>
                  </a:cubicBezTo>
                  <a:cubicBezTo>
                    <a:pt x="5819" y="37"/>
                    <a:pt x="5805" y="38"/>
                    <a:pt x="5791" y="38"/>
                  </a:cubicBezTo>
                  <a:cubicBezTo>
                    <a:pt x="5754" y="38"/>
                    <a:pt x="5718" y="35"/>
                    <a:pt x="5682" y="30"/>
                  </a:cubicBezTo>
                  <a:cubicBezTo>
                    <a:pt x="5652" y="25"/>
                    <a:pt x="5613" y="21"/>
                    <a:pt x="5581" y="21"/>
                  </a:cubicBezTo>
                  <a:cubicBezTo>
                    <a:pt x="5558" y="21"/>
                    <a:pt x="5538" y="24"/>
                    <a:pt x="5528" y="30"/>
                  </a:cubicBezTo>
                  <a:cubicBezTo>
                    <a:pt x="5504" y="44"/>
                    <a:pt x="5483" y="58"/>
                    <a:pt x="5465" y="75"/>
                  </a:cubicBezTo>
                  <a:cubicBezTo>
                    <a:pt x="5405" y="135"/>
                    <a:pt x="5325" y="170"/>
                    <a:pt x="5241" y="173"/>
                  </a:cubicBezTo>
                  <a:cubicBezTo>
                    <a:pt x="5206" y="173"/>
                    <a:pt x="5174" y="170"/>
                    <a:pt x="5139" y="159"/>
                  </a:cubicBezTo>
                  <a:cubicBezTo>
                    <a:pt x="5115" y="152"/>
                    <a:pt x="5090" y="138"/>
                    <a:pt x="5069" y="121"/>
                  </a:cubicBezTo>
                  <a:lnTo>
                    <a:pt x="5038" y="142"/>
                  </a:lnTo>
                  <a:lnTo>
                    <a:pt x="5031" y="142"/>
                  </a:lnTo>
                  <a:lnTo>
                    <a:pt x="4992" y="152"/>
                  </a:lnTo>
                  <a:lnTo>
                    <a:pt x="4985" y="152"/>
                  </a:lnTo>
                  <a:lnTo>
                    <a:pt x="4947" y="159"/>
                  </a:lnTo>
                  <a:lnTo>
                    <a:pt x="4940" y="159"/>
                  </a:lnTo>
                  <a:lnTo>
                    <a:pt x="4901" y="166"/>
                  </a:lnTo>
                  <a:lnTo>
                    <a:pt x="4863" y="173"/>
                  </a:lnTo>
                  <a:lnTo>
                    <a:pt x="4859" y="173"/>
                  </a:lnTo>
                  <a:lnTo>
                    <a:pt x="4828" y="177"/>
                  </a:lnTo>
                  <a:lnTo>
                    <a:pt x="4821" y="177"/>
                  </a:lnTo>
                  <a:lnTo>
                    <a:pt x="4796" y="180"/>
                  </a:lnTo>
                  <a:lnTo>
                    <a:pt x="4772" y="180"/>
                  </a:lnTo>
                  <a:cubicBezTo>
                    <a:pt x="4625" y="299"/>
                    <a:pt x="4495" y="432"/>
                    <a:pt x="4488" y="474"/>
                  </a:cubicBezTo>
                  <a:cubicBezTo>
                    <a:pt x="4488" y="670"/>
                    <a:pt x="4436" y="712"/>
                    <a:pt x="4401" y="730"/>
                  </a:cubicBezTo>
                  <a:lnTo>
                    <a:pt x="4387" y="733"/>
                  </a:lnTo>
                  <a:lnTo>
                    <a:pt x="4341" y="733"/>
                  </a:lnTo>
                  <a:lnTo>
                    <a:pt x="4331" y="730"/>
                  </a:lnTo>
                  <a:lnTo>
                    <a:pt x="4324" y="726"/>
                  </a:lnTo>
                  <a:lnTo>
                    <a:pt x="4306" y="719"/>
                  </a:lnTo>
                  <a:lnTo>
                    <a:pt x="4303" y="712"/>
                  </a:lnTo>
                  <a:cubicBezTo>
                    <a:pt x="4292" y="709"/>
                    <a:pt x="4285" y="702"/>
                    <a:pt x="4278" y="695"/>
                  </a:cubicBezTo>
                  <a:cubicBezTo>
                    <a:pt x="4248" y="664"/>
                    <a:pt x="4134" y="649"/>
                    <a:pt x="4030" y="649"/>
                  </a:cubicBezTo>
                  <a:cubicBezTo>
                    <a:pt x="3955" y="649"/>
                    <a:pt x="3885" y="657"/>
                    <a:pt x="3858" y="674"/>
                  </a:cubicBezTo>
                  <a:cubicBezTo>
                    <a:pt x="3839" y="685"/>
                    <a:pt x="3820" y="689"/>
                    <a:pt x="3802" y="689"/>
                  </a:cubicBezTo>
                  <a:cubicBezTo>
                    <a:pt x="3749" y="689"/>
                    <a:pt x="3699" y="651"/>
                    <a:pt x="3655" y="618"/>
                  </a:cubicBezTo>
                  <a:cubicBezTo>
                    <a:pt x="3599" y="575"/>
                    <a:pt x="3564" y="552"/>
                    <a:pt x="3534" y="552"/>
                  </a:cubicBezTo>
                  <a:cubicBezTo>
                    <a:pt x="3522" y="552"/>
                    <a:pt x="3512" y="555"/>
                    <a:pt x="3501" y="562"/>
                  </a:cubicBezTo>
                  <a:cubicBezTo>
                    <a:pt x="3465" y="581"/>
                    <a:pt x="3428" y="589"/>
                    <a:pt x="3391" y="589"/>
                  </a:cubicBezTo>
                  <a:cubicBezTo>
                    <a:pt x="3316" y="589"/>
                    <a:pt x="3245" y="558"/>
                    <a:pt x="3193" y="537"/>
                  </a:cubicBezTo>
                  <a:lnTo>
                    <a:pt x="3161" y="523"/>
                  </a:lnTo>
                  <a:cubicBezTo>
                    <a:pt x="3151" y="537"/>
                    <a:pt x="3137" y="548"/>
                    <a:pt x="3123" y="558"/>
                  </a:cubicBezTo>
                  <a:cubicBezTo>
                    <a:pt x="3102" y="569"/>
                    <a:pt x="3075" y="574"/>
                    <a:pt x="3045" y="574"/>
                  </a:cubicBezTo>
                  <a:cubicBezTo>
                    <a:pt x="2942" y="574"/>
                    <a:pt x="2801" y="519"/>
                    <a:pt x="2717" y="481"/>
                  </a:cubicBezTo>
                  <a:cubicBezTo>
                    <a:pt x="2668" y="468"/>
                    <a:pt x="2616" y="461"/>
                    <a:pt x="2566" y="461"/>
                  </a:cubicBezTo>
                  <a:cubicBezTo>
                    <a:pt x="2548" y="461"/>
                    <a:pt x="2531" y="462"/>
                    <a:pt x="2514" y="464"/>
                  </a:cubicBezTo>
                  <a:cubicBezTo>
                    <a:pt x="2490" y="464"/>
                    <a:pt x="2466" y="465"/>
                    <a:pt x="2442" y="465"/>
                  </a:cubicBezTo>
                  <a:cubicBezTo>
                    <a:pt x="2344" y="465"/>
                    <a:pt x="2251" y="453"/>
                    <a:pt x="2192" y="383"/>
                  </a:cubicBezTo>
                  <a:cubicBezTo>
                    <a:pt x="2178" y="369"/>
                    <a:pt x="2118" y="331"/>
                    <a:pt x="1842" y="310"/>
                  </a:cubicBezTo>
                  <a:lnTo>
                    <a:pt x="1758" y="303"/>
                  </a:lnTo>
                  <a:cubicBezTo>
                    <a:pt x="1642" y="296"/>
                    <a:pt x="1495" y="292"/>
                    <a:pt x="1306" y="292"/>
                  </a:cubicBezTo>
                  <a:cubicBezTo>
                    <a:pt x="1166" y="292"/>
                    <a:pt x="1117" y="348"/>
                    <a:pt x="1050" y="425"/>
                  </a:cubicBezTo>
                  <a:cubicBezTo>
                    <a:pt x="1033" y="446"/>
                    <a:pt x="1015" y="464"/>
                    <a:pt x="998" y="485"/>
                  </a:cubicBezTo>
                  <a:cubicBezTo>
                    <a:pt x="984" y="495"/>
                    <a:pt x="973" y="506"/>
                    <a:pt x="959" y="516"/>
                  </a:cubicBezTo>
                  <a:lnTo>
                    <a:pt x="949" y="523"/>
                  </a:lnTo>
                  <a:cubicBezTo>
                    <a:pt x="942" y="527"/>
                    <a:pt x="931" y="534"/>
                    <a:pt x="924" y="537"/>
                  </a:cubicBezTo>
                  <a:lnTo>
                    <a:pt x="910" y="544"/>
                  </a:lnTo>
                  <a:lnTo>
                    <a:pt x="886" y="555"/>
                  </a:lnTo>
                  <a:lnTo>
                    <a:pt x="872" y="558"/>
                  </a:lnTo>
                  <a:lnTo>
                    <a:pt x="851" y="565"/>
                  </a:lnTo>
                  <a:lnTo>
                    <a:pt x="837" y="569"/>
                  </a:lnTo>
                  <a:lnTo>
                    <a:pt x="809" y="572"/>
                  </a:lnTo>
                  <a:lnTo>
                    <a:pt x="732" y="572"/>
                  </a:lnTo>
                  <a:cubicBezTo>
                    <a:pt x="735" y="597"/>
                    <a:pt x="746" y="625"/>
                    <a:pt x="756" y="649"/>
                  </a:cubicBezTo>
                  <a:cubicBezTo>
                    <a:pt x="795" y="705"/>
                    <a:pt x="826" y="758"/>
                    <a:pt x="854" y="803"/>
                  </a:cubicBezTo>
                  <a:cubicBezTo>
                    <a:pt x="1015" y="1083"/>
                    <a:pt x="1005" y="1188"/>
                    <a:pt x="984" y="1234"/>
                  </a:cubicBezTo>
                  <a:cubicBezTo>
                    <a:pt x="980" y="1237"/>
                    <a:pt x="980" y="1244"/>
                    <a:pt x="977" y="1251"/>
                  </a:cubicBezTo>
                  <a:cubicBezTo>
                    <a:pt x="938" y="1314"/>
                    <a:pt x="882" y="1363"/>
                    <a:pt x="816" y="1391"/>
                  </a:cubicBezTo>
                  <a:cubicBezTo>
                    <a:pt x="781" y="1405"/>
                    <a:pt x="753" y="1430"/>
                    <a:pt x="725" y="1454"/>
                  </a:cubicBezTo>
                  <a:cubicBezTo>
                    <a:pt x="697" y="1489"/>
                    <a:pt x="627" y="1556"/>
                    <a:pt x="539" y="1636"/>
                  </a:cubicBezTo>
                  <a:cubicBezTo>
                    <a:pt x="434" y="1738"/>
                    <a:pt x="259" y="1902"/>
                    <a:pt x="231" y="1952"/>
                  </a:cubicBezTo>
                  <a:cubicBezTo>
                    <a:pt x="235" y="1983"/>
                    <a:pt x="238" y="2018"/>
                    <a:pt x="245" y="2050"/>
                  </a:cubicBezTo>
                  <a:cubicBezTo>
                    <a:pt x="256" y="2113"/>
                    <a:pt x="263" y="2176"/>
                    <a:pt x="266" y="2239"/>
                  </a:cubicBezTo>
                  <a:lnTo>
                    <a:pt x="294" y="2242"/>
                  </a:lnTo>
                  <a:lnTo>
                    <a:pt x="249" y="2316"/>
                  </a:lnTo>
                  <a:cubicBezTo>
                    <a:pt x="245" y="2323"/>
                    <a:pt x="242" y="2330"/>
                    <a:pt x="238" y="2340"/>
                  </a:cubicBezTo>
                  <a:lnTo>
                    <a:pt x="224" y="2365"/>
                  </a:lnTo>
                  <a:lnTo>
                    <a:pt x="214" y="2365"/>
                  </a:lnTo>
                  <a:cubicBezTo>
                    <a:pt x="158" y="2410"/>
                    <a:pt x="18" y="2620"/>
                    <a:pt x="0" y="2697"/>
                  </a:cubicBezTo>
                  <a:cubicBezTo>
                    <a:pt x="0" y="2701"/>
                    <a:pt x="0" y="2708"/>
                    <a:pt x="0" y="2711"/>
                  </a:cubicBezTo>
                  <a:cubicBezTo>
                    <a:pt x="0" y="2718"/>
                    <a:pt x="4" y="2725"/>
                    <a:pt x="4" y="2732"/>
                  </a:cubicBezTo>
                  <a:lnTo>
                    <a:pt x="4" y="2739"/>
                  </a:lnTo>
                  <a:cubicBezTo>
                    <a:pt x="7" y="2746"/>
                    <a:pt x="11" y="2750"/>
                    <a:pt x="14" y="2757"/>
                  </a:cubicBezTo>
                  <a:lnTo>
                    <a:pt x="21" y="2767"/>
                  </a:lnTo>
                  <a:cubicBezTo>
                    <a:pt x="25" y="2774"/>
                    <a:pt x="28" y="2781"/>
                    <a:pt x="35" y="2792"/>
                  </a:cubicBezTo>
                  <a:lnTo>
                    <a:pt x="42" y="2802"/>
                  </a:lnTo>
                  <a:lnTo>
                    <a:pt x="56" y="2816"/>
                  </a:lnTo>
                  <a:lnTo>
                    <a:pt x="67" y="2830"/>
                  </a:lnTo>
                  <a:lnTo>
                    <a:pt x="70" y="2834"/>
                  </a:lnTo>
                  <a:lnTo>
                    <a:pt x="91" y="2851"/>
                  </a:lnTo>
                  <a:cubicBezTo>
                    <a:pt x="105" y="2865"/>
                    <a:pt x="123" y="2876"/>
                    <a:pt x="140" y="2886"/>
                  </a:cubicBezTo>
                  <a:lnTo>
                    <a:pt x="147" y="2893"/>
                  </a:lnTo>
                  <a:lnTo>
                    <a:pt x="165" y="2904"/>
                  </a:lnTo>
                  <a:cubicBezTo>
                    <a:pt x="175" y="2907"/>
                    <a:pt x="186" y="2911"/>
                    <a:pt x="196" y="2918"/>
                  </a:cubicBezTo>
                  <a:cubicBezTo>
                    <a:pt x="207" y="2921"/>
                    <a:pt x="217" y="2925"/>
                    <a:pt x="228" y="2928"/>
                  </a:cubicBezTo>
                  <a:lnTo>
                    <a:pt x="245" y="2939"/>
                  </a:lnTo>
                  <a:lnTo>
                    <a:pt x="252" y="2942"/>
                  </a:lnTo>
                  <a:cubicBezTo>
                    <a:pt x="266" y="2949"/>
                    <a:pt x="280" y="2960"/>
                    <a:pt x="294" y="2970"/>
                  </a:cubicBezTo>
                  <a:lnTo>
                    <a:pt x="340" y="2967"/>
                  </a:lnTo>
                  <a:lnTo>
                    <a:pt x="343" y="2967"/>
                  </a:lnTo>
                  <a:lnTo>
                    <a:pt x="389" y="2963"/>
                  </a:lnTo>
                  <a:lnTo>
                    <a:pt x="396" y="2963"/>
                  </a:lnTo>
                  <a:lnTo>
                    <a:pt x="434" y="2960"/>
                  </a:lnTo>
                  <a:lnTo>
                    <a:pt x="473" y="2960"/>
                  </a:lnTo>
                  <a:cubicBezTo>
                    <a:pt x="557" y="2967"/>
                    <a:pt x="641" y="2984"/>
                    <a:pt x="721" y="3005"/>
                  </a:cubicBezTo>
                  <a:cubicBezTo>
                    <a:pt x="819" y="3030"/>
                    <a:pt x="921" y="3047"/>
                    <a:pt x="1022" y="3058"/>
                  </a:cubicBezTo>
                  <a:cubicBezTo>
                    <a:pt x="1141" y="3058"/>
                    <a:pt x="1327" y="3107"/>
                    <a:pt x="1394" y="3173"/>
                  </a:cubicBezTo>
                  <a:cubicBezTo>
                    <a:pt x="1396" y="3176"/>
                    <a:pt x="1402" y="3177"/>
                    <a:pt x="1410" y="3177"/>
                  </a:cubicBezTo>
                  <a:cubicBezTo>
                    <a:pt x="1436" y="3177"/>
                    <a:pt x="1490" y="3161"/>
                    <a:pt x="1544" y="3107"/>
                  </a:cubicBezTo>
                  <a:cubicBezTo>
                    <a:pt x="1576" y="3075"/>
                    <a:pt x="1614" y="3054"/>
                    <a:pt x="1660" y="3047"/>
                  </a:cubicBezTo>
                  <a:cubicBezTo>
                    <a:pt x="1680" y="3044"/>
                    <a:pt x="1700" y="3042"/>
                    <a:pt x="1719" y="3042"/>
                  </a:cubicBezTo>
                  <a:cubicBezTo>
                    <a:pt x="1744" y="3042"/>
                    <a:pt x="1768" y="3045"/>
                    <a:pt x="1793" y="3051"/>
                  </a:cubicBezTo>
                  <a:cubicBezTo>
                    <a:pt x="1814" y="3054"/>
                    <a:pt x="1838" y="3054"/>
                    <a:pt x="1863" y="3058"/>
                  </a:cubicBezTo>
                  <a:cubicBezTo>
                    <a:pt x="1940" y="3058"/>
                    <a:pt x="2080" y="2984"/>
                    <a:pt x="2115" y="2925"/>
                  </a:cubicBezTo>
                  <a:cubicBezTo>
                    <a:pt x="2132" y="2897"/>
                    <a:pt x="2167" y="2865"/>
                    <a:pt x="2293" y="2813"/>
                  </a:cubicBezTo>
                  <a:lnTo>
                    <a:pt x="2304" y="2809"/>
                  </a:lnTo>
                  <a:lnTo>
                    <a:pt x="2339" y="2799"/>
                  </a:lnTo>
                  <a:lnTo>
                    <a:pt x="2374" y="2785"/>
                  </a:lnTo>
                  <a:cubicBezTo>
                    <a:pt x="2398" y="2778"/>
                    <a:pt x="2426" y="2771"/>
                    <a:pt x="2451" y="2760"/>
                  </a:cubicBezTo>
                  <a:lnTo>
                    <a:pt x="2468" y="2757"/>
                  </a:lnTo>
                  <a:lnTo>
                    <a:pt x="2521" y="2739"/>
                  </a:lnTo>
                  <a:cubicBezTo>
                    <a:pt x="2615" y="2711"/>
                    <a:pt x="2713" y="2690"/>
                    <a:pt x="2811" y="2673"/>
                  </a:cubicBezTo>
                  <a:lnTo>
                    <a:pt x="2825" y="2673"/>
                  </a:lnTo>
                  <a:cubicBezTo>
                    <a:pt x="2833" y="2672"/>
                    <a:pt x="2841" y="2671"/>
                    <a:pt x="2848" y="2671"/>
                  </a:cubicBezTo>
                  <a:cubicBezTo>
                    <a:pt x="2938" y="2671"/>
                    <a:pt x="3025" y="2745"/>
                    <a:pt x="3116" y="2813"/>
                  </a:cubicBezTo>
                  <a:cubicBezTo>
                    <a:pt x="3165" y="2855"/>
                    <a:pt x="3238" y="2914"/>
                    <a:pt x="3270" y="2914"/>
                  </a:cubicBezTo>
                  <a:cubicBezTo>
                    <a:pt x="3480" y="2918"/>
                    <a:pt x="3662" y="3058"/>
                    <a:pt x="3725" y="3257"/>
                  </a:cubicBezTo>
                  <a:cubicBezTo>
                    <a:pt x="3739" y="3299"/>
                    <a:pt x="3757" y="3341"/>
                    <a:pt x="3778" y="3383"/>
                  </a:cubicBezTo>
                  <a:cubicBezTo>
                    <a:pt x="3816" y="3460"/>
                    <a:pt x="3858" y="3534"/>
                    <a:pt x="3907" y="3604"/>
                  </a:cubicBezTo>
                  <a:cubicBezTo>
                    <a:pt x="3928" y="3635"/>
                    <a:pt x="3953" y="3663"/>
                    <a:pt x="3974" y="3691"/>
                  </a:cubicBezTo>
                  <a:lnTo>
                    <a:pt x="3995" y="3716"/>
                  </a:lnTo>
                  <a:cubicBezTo>
                    <a:pt x="4009" y="3733"/>
                    <a:pt x="4019" y="3751"/>
                    <a:pt x="4033" y="3761"/>
                  </a:cubicBezTo>
                  <a:lnTo>
                    <a:pt x="4047" y="3779"/>
                  </a:lnTo>
                  <a:cubicBezTo>
                    <a:pt x="4145" y="3877"/>
                    <a:pt x="4198" y="4105"/>
                    <a:pt x="4198" y="4182"/>
                  </a:cubicBezTo>
                  <a:cubicBezTo>
                    <a:pt x="4198" y="4210"/>
                    <a:pt x="4184" y="4234"/>
                    <a:pt x="4163" y="4252"/>
                  </a:cubicBezTo>
                  <a:cubicBezTo>
                    <a:pt x="4144" y="4265"/>
                    <a:pt x="4123" y="4271"/>
                    <a:pt x="4098" y="4271"/>
                  </a:cubicBezTo>
                  <a:cubicBezTo>
                    <a:pt x="4051" y="4271"/>
                    <a:pt x="3989" y="4251"/>
                    <a:pt x="3900" y="4224"/>
                  </a:cubicBezTo>
                  <a:cubicBezTo>
                    <a:pt x="3851" y="4210"/>
                    <a:pt x="3795" y="4192"/>
                    <a:pt x="3743" y="4182"/>
                  </a:cubicBezTo>
                  <a:cubicBezTo>
                    <a:pt x="3730" y="4177"/>
                    <a:pt x="3717" y="4174"/>
                    <a:pt x="3705" y="4174"/>
                  </a:cubicBezTo>
                  <a:cubicBezTo>
                    <a:pt x="3688" y="4174"/>
                    <a:pt x="3672" y="4179"/>
                    <a:pt x="3659" y="4189"/>
                  </a:cubicBezTo>
                  <a:cubicBezTo>
                    <a:pt x="3641" y="4203"/>
                    <a:pt x="3617" y="4241"/>
                    <a:pt x="3617" y="4360"/>
                  </a:cubicBezTo>
                  <a:cubicBezTo>
                    <a:pt x="3617" y="4437"/>
                    <a:pt x="3533" y="4574"/>
                    <a:pt x="3312" y="4857"/>
                  </a:cubicBezTo>
                  <a:lnTo>
                    <a:pt x="3294" y="4882"/>
                  </a:lnTo>
                  <a:lnTo>
                    <a:pt x="3308" y="4889"/>
                  </a:lnTo>
                  <a:lnTo>
                    <a:pt x="3315" y="4892"/>
                  </a:lnTo>
                  <a:cubicBezTo>
                    <a:pt x="3340" y="4903"/>
                    <a:pt x="3365" y="4910"/>
                    <a:pt x="3386" y="4913"/>
                  </a:cubicBezTo>
                  <a:lnTo>
                    <a:pt x="3389" y="4913"/>
                  </a:lnTo>
                  <a:cubicBezTo>
                    <a:pt x="3407" y="4917"/>
                    <a:pt x="3424" y="4920"/>
                    <a:pt x="3442" y="4924"/>
                  </a:cubicBezTo>
                  <a:cubicBezTo>
                    <a:pt x="3480" y="4910"/>
                    <a:pt x="3515" y="4892"/>
                    <a:pt x="3550" y="4871"/>
                  </a:cubicBezTo>
                  <a:cubicBezTo>
                    <a:pt x="3638" y="4822"/>
                    <a:pt x="3697" y="4794"/>
                    <a:pt x="3743" y="4794"/>
                  </a:cubicBezTo>
                  <a:lnTo>
                    <a:pt x="3760" y="4794"/>
                  </a:lnTo>
                  <a:lnTo>
                    <a:pt x="3771" y="4798"/>
                  </a:lnTo>
                  <a:lnTo>
                    <a:pt x="3774" y="4798"/>
                  </a:lnTo>
                  <a:lnTo>
                    <a:pt x="3785" y="4801"/>
                  </a:lnTo>
                  <a:lnTo>
                    <a:pt x="3799" y="4808"/>
                  </a:lnTo>
                  <a:lnTo>
                    <a:pt x="3802" y="4808"/>
                  </a:lnTo>
                  <a:lnTo>
                    <a:pt x="3820" y="4815"/>
                  </a:lnTo>
                  <a:lnTo>
                    <a:pt x="3823" y="4819"/>
                  </a:lnTo>
                  <a:lnTo>
                    <a:pt x="3841" y="4833"/>
                  </a:lnTo>
                  <a:lnTo>
                    <a:pt x="3844" y="4833"/>
                  </a:lnTo>
                  <a:lnTo>
                    <a:pt x="3865" y="4850"/>
                  </a:lnTo>
                  <a:lnTo>
                    <a:pt x="3869" y="4850"/>
                  </a:lnTo>
                  <a:cubicBezTo>
                    <a:pt x="3883" y="4728"/>
                    <a:pt x="3939" y="4682"/>
                    <a:pt x="4061" y="4595"/>
                  </a:cubicBezTo>
                  <a:cubicBezTo>
                    <a:pt x="4089" y="4574"/>
                    <a:pt x="4121" y="4553"/>
                    <a:pt x="4156" y="4525"/>
                  </a:cubicBezTo>
                  <a:cubicBezTo>
                    <a:pt x="4254" y="4451"/>
                    <a:pt x="4310" y="4346"/>
                    <a:pt x="4366" y="4245"/>
                  </a:cubicBezTo>
                  <a:cubicBezTo>
                    <a:pt x="4439" y="4115"/>
                    <a:pt x="4509" y="3992"/>
                    <a:pt x="4653" y="3964"/>
                  </a:cubicBezTo>
                  <a:cubicBezTo>
                    <a:pt x="4705" y="3950"/>
                    <a:pt x="4761" y="3936"/>
                    <a:pt x="4814" y="3919"/>
                  </a:cubicBezTo>
                  <a:cubicBezTo>
                    <a:pt x="4910" y="3880"/>
                    <a:pt x="5014" y="3861"/>
                    <a:pt x="5117" y="3861"/>
                  </a:cubicBezTo>
                  <a:cubicBezTo>
                    <a:pt x="5172" y="3861"/>
                    <a:pt x="5226" y="3866"/>
                    <a:pt x="5279" y="3877"/>
                  </a:cubicBezTo>
                  <a:cubicBezTo>
                    <a:pt x="5335" y="3884"/>
                    <a:pt x="5412" y="3901"/>
                    <a:pt x="5437" y="3964"/>
                  </a:cubicBezTo>
                  <a:cubicBezTo>
                    <a:pt x="5462" y="4028"/>
                    <a:pt x="5419" y="4091"/>
                    <a:pt x="5381" y="4140"/>
                  </a:cubicBezTo>
                  <a:cubicBezTo>
                    <a:pt x="5367" y="4161"/>
                    <a:pt x="5332" y="4206"/>
                    <a:pt x="5335" y="4220"/>
                  </a:cubicBezTo>
                  <a:cubicBezTo>
                    <a:pt x="5335" y="4220"/>
                    <a:pt x="5339" y="4227"/>
                    <a:pt x="5356" y="4238"/>
                  </a:cubicBezTo>
                  <a:cubicBezTo>
                    <a:pt x="5422" y="4270"/>
                    <a:pt x="5548" y="4277"/>
                    <a:pt x="5678" y="4277"/>
                  </a:cubicBezTo>
                  <a:cubicBezTo>
                    <a:pt x="5716" y="4277"/>
                    <a:pt x="5754" y="4277"/>
                    <a:pt x="5791" y="4276"/>
                  </a:cubicBezTo>
                  <a:cubicBezTo>
                    <a:pt x="5831" y="4276"/>
                    <a:pt x="5869" y="4275"/>
                    <a:pt x="5906" y="4275"/>
                  </a:cubicBezTo>
                  <a:cubicBezTo>
                    <a:pt x="6108" y="4275"/>
                    <a:pt x="6257" y="4291"/>
                    <a:pt x="6281" y="4413"/>
                  </a:cubicBezTo>
                  <a:cubicBezTo>
                    <a:pt x="6312" y="4563"/>
                    <a:pt x="6057" y="4654"/>
                    <a:pt x="5784" y="4756"/>
                  </a:cubicBezTo>
                  <a:cubicBezTo>
                    <a:pt x="5721" y="4777"/>
                    <a:pt x="5640" y="4808"/>
                    <a:pt x="5591" y="4829"/>
                  </a:cubicBezTo>
                  <a:cubicBezTo>
                    <a:pt x="5644" y="4854"/>
                    <a:pt x="5731" y="4885"/>
                    <a:pt x="5794" y="4906"/>
                  </a:cubicBezTo>
                  <a:cubicBezTo>
                    <a:pt x="5892" y="4938"/>
                    <a:pt x="5983" y="4976"/>
                    <a:pt x="6074" y="5025"/>
                  </a:cubicBezTo>
                  <a:cubicBezTo>
                    <a:pt x="6193" y="5102"/>
                    <a:pt x="6158" y="5242"/>
                    <a:pt x="6134" y="5347"/>
                  </a:cubicBezTo>
                  <a:cubicBezTo>
                    <a:pt x="6120" y="5382"/>
                    <a:pt x="6116" y="5421"/>
                    <a:pt x="6116" y="5459"/>
                  </a:cubicBezTo>
                  <a:cubicBezTo>
                    <a:pt x="6121" y="5466"/>
                    <a:pt x="6135" y="5470"/>
                    <a:pt x="6156" y="5470"/>
                  </a:cubicBezTo>
                  <a:cubicBezTo>
                    <a:pt x="6217" y="5470"/>
                    <a:pt x="6338" y="5435"/>
                    <a:pt x="6470" y="5340"/>
                  </a:cubicBezTo>
                  <a:cubicBezTo>
                    <a:pt x="6547" y="5288"/>
                    <a:pt x="6634" y="5249"/>
                    <a:pt x="6725" y="5228"/>
                  </a:cubicBezTo>
                  <a:cubicBezTo>
                    <a:pt x="6823" y="5207"/>
                    <a:pt x="6914" y="5165"/>
                    <a:pt x="6998" y="5113"/>
                  </a:cubicBezTo>
                  <a:cubicBezTo>
                    <a:pt x="7108" y="5039"/>
                    <a:pt x="7260" y="5027"/>
                    <a:pt x="7401" y="5027"/>
                  </a:cubicBezTo>
                  <a:cubicBezTo>
                    <a:pt x="7441" y="5027"/>
                    <a:pt x="7480" y="5028"/>
                    <a:pt x="7517" y="5029"/>
                  </a:cubicBezTo>
                  <a:cubicBezTo>
                    <a:pt x="7541" y="5030"/>
                    <a:pt x="7565" y="5031"/>
                    <a:pt x="7589" y="5031"/>
                  </a:cubicBezTo>
                  <a:cubicBezTo>
                    <a:pt x="7623" y="5031"/>
                    <a:pt x="7657" y="5029"/>
                    <a:pt x="7692" y="5025"/>
                  </a:cubicBezTo>
                  <a:cubicBezTo>
                    <a:pt x="7656" y="5006"/>
                    <a:pt x="7566" y="4976"/>
                    <a:pt x="7384" y="4976"/>
                  </a:cubicBezTo>
                  <a:cubicBezTo>
                    <a:pt x="7335" y="4976"/>
                    <a:pt x="7279" y="4978"/>
                    <a:pt x="7215" y="4983"/>
                  </a:cubicBezTo>
                  <a:cubicBezTo>
                    <a:pt x="7195" y="4986"/>
                    <a:pt x="7174" y="4987"/>
                    <a:pt x="7154" y="4987"/>
                  </a:cubicBezTo>
                  <a:cubicBezTo>
                    <a:pt x="7045" y="4987"/>
                    <a:pt x="6937" y="4948"/>
                    <a:pt x="6855" y="4875"/>
                  </a:cubicBezTo>
                  <a:cubicBezTo>
                    <a:pt x="6711" y="4745"/>
                    <a:pt x="6701" y="4532"/>
                    <a:pt x="6701" y="4472"/>
                  </a:cubicBezTo>
                  <a:cubicBezTo>
                    <a:pt x="6701" y="4332"/>
                    <a:pt x="7201" y="3992"/>
                    <a:pt x="7446" y="3971"/>
                  </a:cubicBezTo>
                  <a:cubicBezTo>
                    <a:pt x="7692" y="3947"/>
                    <a:pt x="7895" y="3873"/>
                    <a:pt x="8122" y="3765"/>
                  </a:cubicBezTo>
                  <a:cubicBezTo>
                    <a:pt x="8248" y="3712"/>
                    <a:pt x="8378" y="3674"/>
                    <a:pt x="8514" y="3649"/>
                  </a:cubicBezTo>
                  <a:lnTo>
                    <a:pt x="8511" y="3632"/>
                  </a:lnTo>
                  <a:lnTo>
                    <a:pt x="8507" y="3618"/>
                  </a:lnTo>
                  <a:cubicBezTo>
                    <a:pt x="8507" y="3607"/>
                    <a:pt x="8504" y="3593"/>
                    <a:pt x="8504" y="3583"/>
                  </a:cubicBezTo>
                  <a:lnTo>
                    <a:pt x="8504" y="3576"/>
                  </a:lnTo>
                  <a:cubicBezTo>
                    <a:pt x="8504" y="3569"/>
                    <a:pt x="8500" y="3558"/>
                    <a:pt x="8500" y="3548"/>
                  </a:cubicBezTo>
                  <a:cubicBezTo>
                    <a:pt x="8497" y="3541"/>
                    <a:pt x="8500" y="3541"/>
                    <a:pt x="8500" y="3537"/>
                  </a:cubicBezTo>
                  <a:lnTo>
                    <a:pt x="8500" y="3516"/>
                  </a:lnTo>
                  <a:lnTo>
                    <a:pt x="8500" y="3506"/>
                  </a:lnTo>
                  <a:lnTo>
                    <a:pt x="8500" y="3485"/>
                  </a:lnTo>
                  <a:lnTo>
                    <a:pt x="8500" y="3474"/>
                  </a:lnTo>
                  <a:cubicBezTo>
                    <a:pt x="8500" y="3467"/>
                    <a:pt x="8500" y="3460"/>
                    <a:pt x="8504" y="3457"/>
                  </a:cubicBezTo>
                  <a:cubicBezTo>
                    <a:pt x="8504" y="3453"/>
                    <a:pt x="8504" y="3450"/>
                    <a:pt x="8507" y="3446"/>
                  </a:cubicBezTo>
                  <a:cubicBezTo>
                    <a:pt x="8511" y="3439"/>
                    <a:pt x="8514" y="3429"/>
                    <a:pt x="8518" y="3422"/>
                  </a:cubicBezTo>
                  <a:cubicBezTo>
                    <a:pt x="8528" y="3411"/>
                    <a:pt x="8539" y="3401"/>
                    <a:pt x="8553" y="3390"/>
                  </a:cubicBezTo>
                  <a:lnTo>
                    <a:pt x="8556" y="3390"/>
                  </a:lnTo>
                  <a:cubicBezTo>
                    <a:pt x="8560" y="3387"/>
                    <a:pt x="8567" y="3383"/>
                    <a:pt x="8570" y="3383"/>
                  </a:cubicBezTo>
                  <a:lnTo>
                    <a:pt x="8581" y="3380"/>
                  </a:lnTo>
                  <a:lnTo>
                    <a:pt x="8595" y="3376"/>
                  </a:lnTo>
                  <a:cubicBezTo>
                    <a:pt x="8654" y="3341"/>
                    <a:pt x="8710" y="3299"/>
                    <a:pt x="8763" y="3250"/>
                  </a:cubicBezTo>
                  <a:cubicBezTo>
                    <a:pt x="8885" y="3149"/>
                    <a:pt x="8962" y="3086"/>
                    <a:pt x="9029" y="3086"/>
                  </a:cubicBezTo>
                  <a:lnTo>
                    <a:pt x="9053" y="3086"/>
                  </a:lnTo>
                  <a:cubicBezTo>
                    <a:pt x="9081" y="3086"/>
                    <a:pt x="9123" y="3093"/>
                    <a:pt x="9169" y="3096"/>
                  </a:cubicBezTo>
                  <a:cubicBezTo>
                    <a:pt x="9218" y="3103"/>
                    <a:pt x="9274" y="3110"/>
                    <a:pt x="9330" y="3117"/>
                  </a:cubicBezTo>
                  <a:cubicBezTo>
                    <a:pt x="9358" y="3121"/>
                    <a:pt x="9389" y="3121"/>
                    <a:pt x="9417" y="3121"/>
                  </a:cubicBezTo>
                  <a:cubicBezTo>
                    <a:pt x="9428" y="3082"/>
                    <a:pt x="9442" y="3044"/>
                    <a:pt x="9459" y="3005"/>
                  </a:cubicBezTo>
                  <a:cubicBezTo>
                    <a:pt x="9484" y="2960"/>
                    <a:pt x="9501" y="2907"/>
                    <a:pt x="9512" y="2855"/>
                  </a:cubicBezTo>
                  <a:cubicBezTo>
                    <a:pt x="9505" y="2844"/>
                    <a:pt x="9498" y="2834"/>
                    <a:pt x="9487" y="2823"/>
                  </a:cubicBezTo>
                  <a:lnTo>
                    <a:pt x="9470" y="2802"/>
                  </a:lnTo>
                  <a:cubicBezTo>
                    <a:pt x="9428" y="2764"/>
                    <a:pt x="9400" y="2715"/>
                    <a:pt x="9386" y="2659"/>
                  </a:cubicBezTo>
                  <a:cubicBezTo>
                    <a:pt x="9382" y="2648"/>
                    <a:pt x="9382" y="2641"/>
                    <a:pt x="9386" y="2631"/>
                  </a:cubicBezTo>
                  <a:cubicBezTo>
                    <a:pt x="9386" y="2624"/>
                    <a:pt x="9389" y="2613"/>
                    <a:pt x="9393" y="2603"/>
                  </a:cubicBezTo>
                  <a:cubicBezTo>
                    <a:pt x="9414" y="2550"/>
                    <a:pt x="9473" y="2529"/>
                    <a:pt x="9522" y="2508"/>
                  </a:cubicBezTo>
                  <a:cubicBezTo>
                    <a:pt x="9540" y="2501"/>
                    <a:pt x="9557" y="2494"/>
                    <a:pt x="9575" y="2487"/>
                  </a:cubicBezTo>
                  <a:cubicBezTo>
                    <a:pt x="9561" y="2477"/>
                    <a:pt x="9547" y="2463"/>
                    <a:pt x="9533" y="2452"/>
                  </a:cubicBezTo>
                  <a:cubicBezTo>
                    <a:pt x="9494" y="2424"/>
                    <a:pt x="9449" y="2393"/>
                    <a:pt x="9449" y="2337"/>
                  </a:cubicBezTo>
                  <a:cubicBezTo>
                    <a:pt x="9452" y="2295"/>
                    <a:pt x="9477" y="2256"/>
                    <a:pt x="9512" y="2228"/>
                  </a:cubicBezTo>
                  <a:lnTo>
                    <a:pt x="9526" y="2214"/>
                  </a:lnTo>
                  <a:cubicBezTo>
                    <a:pt x="9557" y="2190"/>
                    <a:pt x="9586" y="2162"/>
                    <a:pt x="9603" y="2127"/>
                  </a:cubicBezTo>
                  <a:cubicBezTo>
                    <a:pt x="9603" y="2123"/>
                    <a:pt x="9603" y="2120"/>
                    <a:pt x="9603" y="2116"/>
                  </a:cubicBezTo>
                  <a:cubicBezTo>
                    <a:pt x="9600" y="2088"/>
                    <a:pt x="9543" y="2067"/>
                    <a:pt x="9477" y="2043"/>
                  </a:cubicBezTo>
                  <a:cubicBezTo>
                    <a:pt x="9424" y="2022"/>
                    <a:pt x="9372" y="1997"/>
                    <a:pt x="9323" y="1973"/>
                  </a:cubicBezTo>
                  <a:cubicBezTo>
                    <a:pt x="9253" y="1937"/>
                    <a:pt x="9176" y="1916"/>
                    <a:pt x="9099" y="1913"/>
                  </a:cubicBezTo>
                  <a:cubicBezTo>
                    <a:pt x="9018" y="1906"/>
                    <a:pt x="8938" y="1885"/>
                    <a:pt x="8864" y="1850"/>
                  </a:cubicBezTo>
                  <a:cubicBezTo>
                    <a:pt x="8798" y="1818"/>
                    <a:pt x="8675" y="1815"/>
                    <a:pt x="8588" y="1811"/>
                  </a:cubicBezTo>
                  <a:cubicBezTo>
                    <a:pt x="8476" y="1808"/>
                    <a:pt x="8385" y="1804"/>
                    <a:pt x="8378" y="1731"/>
                  </a:cubicBezTo>
                  <a:cubicBezTo>
                    <a:pt x="8350" y="1692"/>
                    <a:pt x="8315" y="1654"/>
                    <a:pt x="8280" y="1619"/>
                  </a:cubicBezTo>
                  <a:cubicBezTo>
                    <a:pt x="8231" y="1573"/>
                    <a:pt x="8185" y="1517"/>
                    <a:pt x="8143" y="1461"/>
                  </a:cubicBezTo>
                  <a:cubicBezTo>
                    <a:pt x="8143" y="1458"/>
                    <a:pt x="8140" y="1454"/>
                    <a:pt x="8129" y="1451"/>
                  </a:cubicBezTo>
                  <a:cubicBezTo>
                    <a:pt x="8122" y="1449"/>
                    <a:pt x="8114" y="1448"/>
                    <a:pt x="8105" y="1448"/>
                  </a:cubicBezTo>
                  <a:cubicBezTo>
                    <a:pt x="8059" y="1448"/>
                    <a:pt x="7992" y="1471"/>
                    <a:pt x="7933" y="1507"/>
                  </a:cubicBezTo>
                  <a:cubicBezTo>
                    <a:pt x="7877" y="1544"/>
                    <a:pt x="7810" y="1578"/>
                    <a:pt x="7734" y="1578"/>
                  </a:cubicBezTo>
                  <a:cubicBezTo>
                    <a:pt x="7687" y="1578"/>
                    <a:pt x="7636" y="1565"/>
                    <a:pt x="7583" y="1531"/>
                  </a:cubicBezTo>
                  <a:cubicBezTo>
                    <a:pt x="7555" y="1517"/>
                    <a:pt x="7531" y="1496"/>
                    <a:pt x="7506" y="1479"/>
                  </a:cubicBezTo>
                  <a:cubicBezTo>
                    <a:pt x="7464" y="1444"/>
                    <a:pt x="7418" y="1412"/>
                    <a:pt x="7390" y="1412"/>
                  </a:cubicBezTo>
                  <a:cubicBezTo>
                    <a:pt x="7383" y="1412"/>
                    <a:pt x="7380" y="1416"/>
                    <a:pt x="7376" y="1416"/>
                  </a:cubicBezTo>
                  <a:cubicBezTo>
                    <a:pt x="7346" y="1429"/>
                    <a:pt x="7307" y="1437"/>
                    <a:pt x="7268" y="1437"/>
                  </a:cubicBezTo>
                  <a:cubicBezTo>
                    <a:pt x="7214" y="1437"/>
                    <a:pt x="7159" y="1422"/>
                    <a:pt x="7121" y="1388"/>
                  </a:cubicBezTo>
                  <a:cubicBezTo>
                    <a:pt x="7075" y="1349"/>
                    <a:pt x="7061" y="1286"/>
                    <a:pt x="7082" y="1227"/>
                  </a:cubicBezTo>
                  <a:cubicBezTo>
                    <a:pt x="7103" y="1150"/>
                    <a:pt x="6942" y="912"/>
                    <a:pt x="6876" y="884"/>
                  </a:cubicBezTo>
                  <a:cubicBezTo>
                    <a:pt x="6869" y="880"/>
                    <a:pt x="6862" y="880"/>
                    <a:pt x="6858" y="880"/>
                  </a:cubicBezTo>
                  <a:cubicBezTo>
                    <a:pt x="6827" y="877"/>
                    <a:pt x="6795" y="873"/>
                    <a:pt x="6764" y="873"/>
                  </a:cubicBezTo>
                  <a:cubicBezTo>
                    <a:pt x="6683" y="873"/>
                    <a:pt x="6589" y="870"/>
                    <a:pt x="6519" y="831"/>
                  </a:cubicBezTo>
                  <a:cubicBezTo>
                    <a:pt x="6501" y="821"/>
                    <a:pt x="6484" y="810"/>
                    <a:pt x="6470" y="793"/>
                  </a:cubicBezTo>
                  <a:cubicBezTo>
                    <a:pt x="6459" y="782"/>
                    <a:pt x="6449" y="768"/>
                    <a:pt x="6442" y="754"/>
                  </a:cubicBezTo>
                  <a:cubicBezTo>
                    <a:pt x="6424" y="723"/>
                    <a:pt x="6407" y="691"/>
                    <a:pt x="6386" y="660"/>
                  </a:cubicBezTo>
                  <a:cubicBezTo>
                    <a:pt x="6375" y="642"/>
                    <a:pt x="6365" y="628"/>
                    <a:pt x="6354" y="611"/>
                  </a:cubicBezTo>
                  <a:cubicBezTo>
                    <a:pt x="6309" y="541"/>
                    <a:pt x="6281" y="467"/>
                    <a:pt x="6323" y="390"/>
                  </a:cubicBezTo>
                  <a:cubicBezTo>
                    <a:pt x="6347" y="348"/>
                    <a:pt x="6323" y="208"/>
                    <a:pt x="6284" y="107"/>
                  </a:cubicBezTo>
                  <a:cubicBezTo>
                    <a:pt x="6274" y="86"/>
                    <a:pt x="6263" y="65"/>
                    <a:pt x="6253" y="44"/>
                  </a:cubicBezTo>
                  <a:cubicBezTo>
                    <a:pt x="6233" y="16"/>
                    <a:pt x="6139" y="1"/>
                    <a:pt x="60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2" name="Google Shape;5812;p57"/>
            <p:cNvSpPr/>
            <p:nvPr/>
          </p:nvSpPr>
          <p:spPr>
            <a:xfrm>
              <a:off x="2221782" y="16200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3" name="Google Shape;5813;p57"/>
            <p:cNvSpPr/>
            <p:nvPr/>
          </p:nvSpPr>
          <p:spPr>
            <a:xfrm>
              <a:off x="2214518" y="1642961"/>
              <a:ext cx="299" cy="394"/>
            </a:xfrm>
            <a:custGeom>
              <a:rect b="b" l="l" r="r" t="t"/>
              <a:pathLst>
                <a:path extrusionOk="0" h="29" w="22">
                  <a:moveTo>
                    <a:pt x="21" y="0"/>
                  </a:moveTo>
                  <a:lnTo>
                    <a:pt x="18" y="4"/>
                  </a:lnTo>
                  <a:cubicBezTo>
                    <a:pt x="14" y="11"/>
                    <a:pt x="7" y="18"/>
                    <a:pt x="0" y="25"/>
                  </a:cubicBezTo>
                  <a:lnTo>
                    <a:pt x="0" y="28"/>
                  </a:lnTo>
                  <a:lnTo>
                    <a:pt x="11" y="28"/>
                  </a:ln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4" name="Google Shape;5814;p57"/>
            <p:cNvSpPr/>
            <p:nvPr/>
          </p:nvSpPr>
          <p:spPr>
            <a:xfrm>
              <a:off x="2223113" y="1622133"/>
              <a:ext cx="2200" cy="5865"/>
            </a:xfrm>
            <a:custGeom>
              <a:rect b="b" l="l" r="r" t="t"/>
              <a:pathLst>
                <a:path extrusionOk="0" h="432" w="162">
                  <a:moveTo>
                    <a:pt x="134" y="431"/>
                  </a:moveTo>
                  <a:cubicBezTo>
                    <a:pt x="151" y="389"/>
                    <a:pt x="162" y="281"/>
                    <a:pt x="1" y="1"/>
                  </a:cubicBezTo>
                  <a:cubicBezTo>
                    <a:pt x="162" y="281"/>
                    <a:pt x="151" y="389"/>
                    <a:pt x="134" y="4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5" name="Google Shape;5815;p57"/>
            <p:cNvSpPr/>
            <p:nvPr/>
          </p:nvSpPr>
          <p:spPr>
            <a:xfrm>
              <a:off x="2213609" y="1650510"/>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6" name="Google Shape;5816;p57"/>
            <p:cNvSpPr/>
            <p:nvPr/>
          </p:nvSpPr>
          <p:spPr>
            <a:xfrm>
              <a:off x="2212808" y="1649940"/>
              <a:ext cx="679" cy="489"/>
            </a:xfrm>
            <a:custGeom>
              <a:rect b="b" l="l" r="r" t="t"/>
              <a:pathLst>
                <a:path extrusionOk="0" h="36" w="50">
                  <a:moveTo>
                    <a:pt x="0" y="1"/>
                  </a:moveTo>
                  <a:lnTo>
                    <a:pt x="7" y="8"/>
                  </a:lnTo>
                  <a:cubicBezTo>
                    <a:pt x="21" y="18"/>
                    <a:pt x="35" y="29"/>
                    <a:pt x="49" y="36"/>
                  </a:cubicBezTo>
                  <a:cubicBezTo>
                    <a:pt x="32"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7" name="Google Shape;5817;p57"/>
            <p:cNvSpPr/>
            <p:nvPr/>
          </p:nvSpPr>
          <p:spPr>
            <a:xfrm>
              <a:off x="2214654" y="1650985"/>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8" name="Google Shape;5818;p57"/>
            <p:cNvSpPr/>
            <p:nvPr/>
          </p:nvSpPr>
          <p:spPr>
            <a:xfrm>
              <a:off x="2214994" y="1651176"/>
              <a:ext cx="584" cy="394"/>
            </a:xfrm>
            <a:custGeom>
              <a:rect b="b" l="l" r="r" t="t"/>
              <a:pathLst>
                <a:path extrusionOk="0" h="29" w="43">
                  <a:moveTo>
                    <a:pt x="0" y="1"/>
                  </a:moveTo>
                  <a:lnTo>
                    <a:pt x="0" y="1"/>
                  </a:lnTo>
                  <a:cubicBezTo>
                    <a:pt x="18" y="8"/>
                    <a:pt x="28" y="18"/>
                    <a:pt x="42" y="29"/>
                  </a:cubicBezTo>
                  <a:cubicBezTo>
                    <a:pt x="32" y="18"/>
                    <a:pt x="18"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19" name="Google Shape;5819;p57"/>
            <p:cNvSpPr/>
            <p:nvPr/>
          </p:nvSpPr>
          <p:spPr>
            <a:xfrm>
              <a:off x="2212563" y="1649655"/>
              <a:ext cx="204" cy="204"/>
            </a:xfrm>
            <a:custGeom>
              <a:rect b="b" l="l" r="r" t="t"/>
              <a:pathLst>
                <a:path extrusionOk="0" h="15" w="15">
                  <a:moveTo>
                    <a:pt x="1" y="1"/>
                  </a:moveTo>
                  <a:lnTo>
                    <a:pt x="15" y="15"/>
                  </a:lnTo>
                  <a:lnTo>
                    <a:pt x="15"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0" name="Google Shape;5820;p57"/>
            <p:cNvSpPr/>
            <p:nvPr/>
          </p:nvSpPr>
          <p:spPr>
            <a:xfrm>
              <a:off x="2211762" y="1648664"/>
              <a:ext cx="109" cy="149"/>
            </a:xfrm>
            <a:custGeom>
              <a:rect b="b" l="l" r="r" t="t"/>
              <a:pathLst>
                <a:path extrusionOk="0" h="11" w="8">
                  <a:moveTo>
                    <a:pt x="0" y="0"/>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1" name="Google Shape;5821;p57"/>
            <p:cNvSpPr/>
            <p:nvPr/>
          </p:nvSpPr>
          <p:spPr>
            <a:xfrm>
              <a:off x="2212332" y="1649465"/>
              <a:ext cx="204" cy="204"/>
            </a:xfrm>
            <a:custGeom>
              <a:rect b="b" l="l" r="r" t="t"/>
              <a:pathLst>
                <a:path extrusionOk="0" h="15" w="15">
                  <a:moveTo>
                    <a:pt x="14"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2" name="Google Shape;5822;p57"/>
            <p:cNvSpPr/>
            <p:nvPr/>
          </p:nvSpPr>
          <p:spPr>
            <a:xfrm>
              <a:off x="2212047" y="1649085"/>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3" name="Google Shape;5823;p57"/>
            <p:cNvSpPr/>
            <p:nvPr/>
          </p:nvSpPr>
          <p:spPr>
            <a:xfrm>
              <a:off x="2211667" y="1648324"/>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4" name="Google Shape;5824;p57"/>
            <p:cNvSpPr/>
            <p:nvPr/>
          </p:nvSpPr>
          <p:spPr>
            <a:xfrm>
              <a:off x="2214939" y="1641631"/>
              <a:ext cx="584" cy="1059"/>
            </a:xfrm>
            <a:custGeom>
              <a:rect b="b" l="l" r="r" t="t"/>
              <a:pathLst>
                <a:path extrusionOk="0" h="78" w="43">
                  <a:moveTo>
                    <a:pt x="15" y="0"/>
                  </a:moveTo>
                  <a:cubicBezTo>
                    <a:pt x="15" y="28"/>
                    <a:pt x="11" y="53"/>
                    <a:pt x="1" y="77"/>
                  </a:cubicBezTo>
                  <a:lnTo>
                    <a:pt x="43" y="4"/>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5" name="Google Shape;5825;p57"/>
            <p:cNvSpPr/>
            <p:nvPr/>
          </p:nvSpPr>
          <p:spPr>
            <a:xfrm>
              <a:off x="2214518" y="1643056"/>
              <a:ext cx="244" cy="244"/>
            </a:xfrm>
            <a:custGeom>
              <a:rect b="b" l="l" r="r" t="t"/>
              <a:pathLst>
                <a:path extrusionOk="0" h="18" w="18">
                  <a:moveTo>
                    <a:pt x="18" y="0"/>
                  </a:moveTo>
                  <a:cubicBezTo>
                    <a:pt x="14" y="7"/>
                    <a:pt x="7" y="11"/>
                    <a:pt x="0" y="18"/>
                  </a:cubicBezTo>
                  <a:cubicBezTo>
                    <a:pt x="7" y="14"/>
                    <a:pt x="14"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6" name="Google Shape;5826;p57"/>
            <p:cNvSpPr/>
            <p:nvPr/>
          </p:nvSpPr>
          <p:spPr>
            <a:xfrm>
              <a:off x="2212713" y="1649845"/>
              <a:ext cx="136" cy="136"/>
            </a:xfrm>
            <a:custGeom>
              <a:rect b="b" l="l" r="r" t="t"/>
              <a:pathLst>
                <a:path extrusionOk="0" h="10" w="10">
                  <a:moveTo>
                    <a:pt x="0" y="1"/>
                  </a:moveTo>
                  <a:lnTo>
                    <a:pt x="10" y="10"/>
                  </a:lnTo>
                  <a:lnTo>
                    <a:pt x="10" y="10"/>
                  </a:lnTo>
                  <a:lnTo>
                    <a:pt x="7" y="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7" name="Google Shape;5827;p57"/>
            <p:cNvSpPr/>
            <p:nvPr/>
          </p:nvSpPr>
          <p:spPr>
            <a:xfrm>
              <a:off x="2216270" y="1651420"/>
              <a:ext cx="638" cy="54"/>
            </a:xfrm>
            <a:custGeom>
              <a:rect b="b" l="l" r="r" t="t"/>
              <a:pathLst>
                <a:path extrusionOk="0" h="4" w="47">
                  <a:moveTo>
                    <a:pt x="1" y="4"/>
                  </a:moveTo>
                  <a:lnTo>
                    <a:pt x="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8" name="Google Shape;5828;p57"/>
            <p:cNvSpPr/>
            <p:nvPr/>
          </p:nvSpPr>
          <p:spPr>
            <a:xfrm>
              <a:off x="2217600" y="165136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29" name="Google Shape;5829;p57"/>
            <p:cNvSpPr/>
            <p:nvPr/>
          </p:nvSpPr>
          <p:spPr>
            <a:xfrm>
              <a:off x="2242895" y="1649370"/>
              <a:ext cx="14" cy="14"/>
            </a:xfrm>
            <a:custGeom>
              <a:rect b="b" l="l" r="r" t="t"/>
              <a:pathLst>
                <a:path extrusionOk="0" h="1" w="1">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0" name="Google Shape;5830;p57"/>
            <p:cNvSpPr/>
            <p:nvPr/>
          </p:nvSpPr>
          <p:spPr>
            <a:xfrm>
              <a:off x="2244891" y="1648609"/>
              <a:ext cx="244" cy="68"/>
            </a:xfrm>
            <a:custGeom>
              <a:rect b="b" l="l" r="r" t="t"/>
              <a:pathLst>
                <a:path extrusionOk="0" h="5" w="18">
                  <a:moveTo>
                    <a:pt x="18" y="1"/>
                  </a:moveTo>
                  <a:lnTo>
                    <a:pt x="0" y="4"/>
                  </a:ln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1" name="Google Shape;5831;p57"/>
            <p:cNvSpPr/>
            <p:nvPr/>
          </p:nvSpPr>
          <p:spPr>
            <a:xfrm>
              <a:off x="2216989" y="165136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2" name="Google Shape;5832;p57"/>
            <p:cNvSpPr/>
            <p:nvPr/>
          </p:nvSpPr>
          <p:spPr>
            <a:xfrm>
              <a:off x="2240329" y="1649424"/>
              <a:ext cx="2430" cy="1534"/>
            </a:xfrm>
            <a:custGeom>
              <a:rect b="b" l="l" r="r" t="t"/>
              <a:pathLst>
                <a:path extrusionOk="0" h="113" w="179">
                  <a:moveTo>
                    <a:pt x="179" y="0"/>
                  </a:moveTo>
                  <a:lnTo>
                    <a:pt x="179" y="0"/>
                  </a:lnTo>
                  <a:cubicBezTo>
                    <a:pt x="53" y="49"/>
                    <a:pt x="18" y="84"/>
                    <a:pt x="0" y="112"/>
                  </a:cubicBezTo>
                  <a:cubicBezTo>
                    <a:pt x="25" y="74"/>
                    <a:pt x="91" y="35"/>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3" name="Google Shape;5833;p57"/>
            <p:cNvSpPr/>
            <p:nvPr/>
          </p:nvSpPr>
          <p:spPr>
            <a:xfrm>
              <a:off x="2215564" y="1651515"/>
              <a:ext cx="679" cy="54"/>
            </a:xfrm>
            <a:custGeom>
              <a:rect b="b" l="l" r="r" t="t"/>
              <a:pathLst>
                <a:path extrusionOk="0" h="4" w="50">
                  <a:moveTo>
                    <a:pt x="0" y="4"/>
                  </a:moveTo>
                  <a:lnTo>
                    <a:pt x="4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4" name="Google Shape;5834;p57"/>
            <p:cNvSpPr/>
            <p:nvPr/>
          </p:nvSpPr>
          <p:spPr>
            <a:xfrm>
              <a:off x="2234151" y="1652465"/>
              <a:ext cx="1819" cy="149"/>
            </a:xfrm>
            <a:custGeom>
              <a:rect b="b" l="l" r="r" t="t"/>
              <a:pathLst>
                <a:path extrusionOk="0" h="11" w="134">
                  <a:moveTo>
                    <a:pt x="133" y="11"/>
                  </a:moveTo>
                  <a:cubicBezTo>
                    <a:pt x="91" y="4"/>
                    <a:pt x="46" y="0"/>
                    <a:pt x="0" y="7"/>
                  </a:cubicBezTo>
                  <a:cubicBezTo>
                    <a:pt x="46" y="0"/>
                    <a:pt x="91" y="4"/>
                    <a:pt x="133"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5" name="Google Shape;5835;p57"/>
            <p:cNvSpPr/>
            <p:nvPr/>
          </p:nvSpPr>
          <p:spPr>
            <a:xfrm>
              <a:off x="2263764" y="1676796"/>
              <a:ext cx="299" cy="258"/>
            </a:xfrm>
            <a:custGeom>
              <a:rect b="b" l="l" r="r" t="t"/>
              <a:pathLst>
                <a:path extrusionOk="0" h="19" w="22">
                  <a:moveTo>
                    <a:pt x="2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6" name="Google Shape;5836;p57"/>
            <p:cNvSpPr/>
            <p:nvPr/>
          </p:nvSpPr>
          <p:spPr>
            <a:xfrm>
              <a:off x="2263479" y="1676606"/>
              <a:ext cx="244" cy="204"/>
            </a:xfrm>
            <a:custGeom>
              <a:rect b="b" l="l" r="r" t="t"/>
              <a:pathLst>
                <a:path extrusionOk="0" h="15" w="18">
                  <a:moveTo>
                    <a:pt x="18"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7" name="Google Shape;5837;p57"/>
            <p:cNvSpPr/>
            <p:nvPr/>
          </p:nvSpPr>
          <p:spPr>
            <a:xfrm>
              <a:off x="2262528" y="1676226"/>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8" name="Google Shape;5838;p57"/>
            <p:cNvSpPr/>
            <p:nvPr/>
          </p:nvSpPr>
          <p:spPr>
            <a:xfrm>
              <a:off x="2262623" y="1676226"/>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39" name="Google Shape;5839;p57"/>
            <p:cNvSpPr/>
            <p:nvPr/>
          </p:nvSpPr>
          <p:spPr>
            <a:xfrm>
              <a:off x="2257532" y="167780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0" name="Google Shape;5840;p57"/>
            <p:cNvSpPr/>
            <p:nvPr/>
          </p:nvSpPr>
          <p:spPr>
            <a:xfrm>
              <a:off x="2262814" y="1676280"/>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1" name="Google Shape;5841;p57"/>
            <p:cNvSpPr/>
            <p:nvPr/>
          </p:nvSpPr>
          <p:spPr>
            <a:xfrm>
              <a:off x="2262949" y="1676321"/>
              <a:ext cx="204" cy="109"/>
            </a:xfrm>
            <a:custGeom>
              <a:rect b="b" l="l" r="r" t="t"/>
              <a:pathLst>
                <a:path extrusionOk="0" h="8" w="15">
                  <a:moveTo>
                    <a:pt x="15"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2" name="Google Shape;5842;p57"/>
            <p:cNvSpPr/>
            <p:nvPr/>
          </p:nvSpPr>
          <p:spPr>
            <a:xfrm>
              <a:off x="2262474" y="167618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3" name="Google Shape;5843;p57"/>
            <p:cNvSpPr/>
            <p:nvPr/>
          </p:nvSpPr>
          <p:spPr>
            <a:xfrm>
              <a:off x="2256486" y="1677462"/>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4" name="Google Shape;5844;p57"/>
            <p:cNvSpPr/>
            <p:nvPr/>
          </p:nvSpPr>
          <p:spPr>
            <a:xfrm>
              <a:off x="2263194" y="1676470"/>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5" name="Google Shape;5845;p57"/>
            <p:cNvSpPr/>
            <p:nvPr/>
          </p:nvSpPr>
          <p:spPr>
            <a:xfrm>
              <a:off x="2262148" y="1655317"/>
              <a:ext cx="720" cy="1724"/>
            </a:xfrm>
            <a:custGeom>
              <a:rect b="b" l="l" r="r" t="t"/>
              <a:pathLst>
                <a:path extrusionOk="0" h="127" w="53">
                  <a:moveTo>
                    <a:pt x="0" y="0"/>
                  </a:moveTo>
                  <a:lnTo>
                    <a:pt x="0" y="0"/>
                  </a:lnTo>
                  <a:cubicBezTo>
                    <a:pt x="14" y="42"/>
                    <a:pt x="32" y="84"/>
                    <a:pt x="53" y="126"/>
                  </a:cubicBezTo>
                  <a:cubicBezTo>
                    <a:pt x="32" y="84"/>
                    <a:pt x="14" y="4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6" name="Google Shape;5846;p57"/>
            <p:cNvSpPr/>
            <p:nvPr/>
          </p:nvSpPr>
          <p:spPr>
            <a:xfrm>
              <a:off x="2245842" y="1647469"/>
              <a:ext cx="3951" cy="964"/>
            </a:xfrm>
            <a:custGeom>
              <a:rect b="b" l="l" r="r" t="t"/>
              <a:pathLst>
                <a:path extrusionOk="0" h="71" w="291">
                  <a:moveTo>
                    <a:pt x="291" y="1"/>
                  </a:moveTo>
                  <a:lnTo>
                    <a:pt x="291" y="1"/>
                  </a:lnTo>
                  <a:cubicBezTo>
                    <a:pt x="276" y="3"/>
                    <a:pt x="252" y="7"/>
                    <a:pt x="223" y="13"/>
                  </a:cubicBezTo>
                  <a:lnTo>
                    <a:pt x="223" y="13"/>
                  </a:lnTo>
                  <a:cubicBezTo>
                    <a:pt x="246" y="9"/>
                    <a:pt x="268" y="5"/>
                    <a:pt x="291" y="1"/>
                  </a:cubicBezTo>
                  <a:close/>
                  <a:moveTo>
                    <a:pt x="223" y="13"/>
                  </a:moveTo>
                  <a:cubicBezTo>
                    <a:pt x="148" y="28"/>
                    <a:pt x="73" y="46"/>
                    <a:pt x="0" y="71"/>
                  </a:cubicBezTo>
                  <a:cubicBezTo>
                    <a:pt x="84" y="45"/>
                    <a:pt x="165" y="26"/>
                    <a:pt x="223" y="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7" name="Google Shape;5847;p57"/>
            <p:cNvSpPr/>
            <p:nvPr/>
          </p:nvSpPr>
          <p:spPr>
            <a:xfrm>
              <a:off x="2264619" y="1659974"/>
              <a:ext cx="869" cy="1195"/>
            </a:xfrm>
            <a:custGeom>
              <a:rect b="b" l="l" r="r" t="t"/>
              <a:pathLst>
                <a:path extrusionOk="0" h="88" w="64">
                  <a:moveTo>
                    <a:pt x="0" y="0"/>
                  </a:moveTo>
                  <a:lnTo>
                    <a:pt x="0" y="0"/>
                  </a:lnTo>
                  <a:cubicBezTo>
                    <a:pt x="21" y="35"/>
                    <a:pt x="42" y="63"/>
                    <a:pt x="63" y="88"/>
                  </a:cubicBezTo>
                  <a:cubicBezTo>
                    <a:pt x="42" y="63"/>
                    <a:pt x="21"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8" name="Google Shape;5848;p57"/>
            <p:cNvSpPr/>
            <p:nvPr/>
          </p:nvSpPr>
          <p:spPr>
            <a:xfrm>
              <a:off x="2243371" y="1648990"/>
              <a:ext cx="489" cy="204"/>
            </a:xfrm>
            <a:custGeom>
              <a:rect b="b" l="l" r="r" t="t"/>
              <a:pathLst>
                <a:path extrusionOk="0" h="15" w="36">
                  <a:moveTo>
                    <a:pt x="0" y="15"/>
                  </a:moveTo>
                  <a:lnTo>
                    <a:pt x="0" y="15"/>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49" name="Google Shape;5849;p57"/>
            <p:cNvSpPr/>
            <p:nvPr/>
          </p:nvSpPr>
          <p:spPr>
            <a:xfrm>
              <a:off x="2256242" y="1670238"/>
              <a:ext cx="4399" cy="7142"/>
            </a:xfrm>
            <a:custGeom>
              <a:rect b="b" l="l" r="r" t="t"/>
              <a:pathLst>
                <a:path extrusionOk="0" h="526" w="324">
                  <a:moveTo>
                    <a:pt x="323" y="1"/>
                  </a:moveTo>
                  <a:lnTo>
                    <a:pt x="323" y="1"/>
                  </a:lnTo>
                  <a:cubicBezTo>
                    <a:pt x="323" y="75"/>
                    <a:pt x="251" y="195"/>
                    <a:pt x="68" y="439"/>
                  </a:cubicBezTo>
                  <a:lnTo>
                    <a:pt x="68" y="439"/>
                  </a:lnTo>
                  <a:cubicBezTo>
                    <a:pt x="254" y="194"/>
                    <a:pt x="323" y="75"/>
                    <a:pt x="323" y="1"/>
                  </a:cubicBezTo>
                  <a:close/>
                  <a:moveTo>
                    <a:pt x="68" y="439"/>
                  </a:moveTo>
                  <a:lnTo>
                    <a:pt x="68" y="439"/>
                  </a:lnTo>
                  <a:cubicBezTo>
                    <a:pt x="53" y="460"/>
                    <a:pt x="36" y="482"/>
                    <a:pt x="18" y="505"/>
                  </a:cubicBezTo>
                  <a:lnTo>
                    <a:pt x="11" y="513"/>
                  </a:lnTo>
                  <a:lnTo>
                    <a:pt x="22" y="501"/>
                  </a:lnTo>
                  <a:cubicBezTo>
                    <a:pt x="38" y="480"/>
                    <a:pt x="54" y="459"/>
                    <a:pt x="68" y="439"/>
                  </a:cubicBezTo>
                  <a:close/>
                  <a:moveTo>
                    <a:pt x="11" y="513"/>
                  </a:moveTo>
                  <a:lnTo>
                    <a:pt x="1" y="526"/>
                  </a:lnTo>
                  <a:lnTo>
                    <a:pt x="4" y="522"/>
                  </a:lnTo>
                  <a:lnTo>
                    <a:pt x="11" y="51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0" name="Google Shape;5850;p57"/>
            <p:cNvSpPr/>
            <p:nvPr/>
          </p:nvSpPr>
          <p:spPr>
            <a:xfrm>
              <a:off x="2256242" y="1677326"/>
              <a:ext cx="68" cy="54"/>
            </a:xfrm>
            <a:custGeom>
              <a:rect b="b" l="l" r="r" t="t"/>
              <a:pathLst>
                <a:path extrusionOk="0" h="4" w="5">
                  <a:moveTo>
                    <a:pt x="1" y="4"/>
                  </a:moveTo>
                  <a:lnTo>
                    <a:pt x="1" y="4"/>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1" name="Google Shape;5851;p57"/>
            <p:cNvSpPr/>
            <p:nvPr/>
          </p:nvSpPr>
          <p:spPr>
            <a:xfrm>
              <a:off x="2218985" y="1572222"/>
              <a:ext cx="67847" cy="47032"/>
            </a:xfrm>
            <a:custGeom>
              <a:rect b="b" l="l" r="r" t="t"/>
              <a:pathLst>
                <a:path extrusionOk="0" h="3464" w="4997">
                  <a:moveTo>
                    <a:pt x="2643" y="1"/>
                  </a:moveTo>
                  <a:cubicBezTo>
                    <a:pt x="2633" y="4"/>
                    <a:pt x="2622" y="8"/>
                    <a:pt x="2612" y="11"/>
                  </a:cubicBezTo>
                  <a:lnTo>
                    <a:pt x="2601" y="15"/>
                  </a:lnTo>
                  <a:lnTo>
                    <a:pt x="2580" y="25"/>
                  </a:lnTo>
                  <a:lnTo>
                    <a:pt x="2573" y="29"/>
                  </a:lnTo>
                  <a:cubicBezTo>
                    <a:pt x="2563" y="32"/>
                    <a:pt x="2556" y="36"/>
                    <a:pt x="2549" y="43"/>
                  </a:cubicBezTo>
                  <a:cubicBezTo>
                    <a:pt x="2528" y="64"/>
                    <a:pt x="2507" y="88"/>
                    <a:pt x="2493" y="116"/>
                  </a:cubicBezTo>
                  <a:cubicBezTo>
                    <a:pt x="2454" y="172"/>
                    <a:pt x="2405" y="253"/>
                    <a:pt x="2297" y="253"/>
                  </a:cubicBezTo>
                  <a:cubicBezTo>
                    <a:pt x="2269" y="253"/>
                    <a:pt x="2237" y="249"/>
                    <a:pt x="2206" y="246"/>
                  </a:cubicBezTo>
                  <a:cubicBezTo>
                    <a:pt x="2175" y="242"/>
                    <a:pt x="2145" y="239"/>
                    <a:pt x="2117" y="239"/>
                  </a:cubicBezTo>
                  <a:cubicBezTo>
                    <a:pt x="2065" y="239"/>
                    <a:pt x="2016" y="250"/>
                    <a:pt x="1964" y="288"/>
                  </a:cubicBezTo>
                  <a:cubicBezTo>
                    <a:pt x="1929" y="316"/>
                    <a:pt x="1901" y="351"/>
                    <a:pt x="1877" y="389"/>
                  </a:cubicBezTo>
                  <a:cubicBezTo>
                    <a:pt x="1852" y="424"/>
                    <a:pt x="1842" y="470"/>
                    <a:pt x="1849" y="515"/>
                  </a:cubicBezTo>
                  <a:lnTo>
                    <a:pt x="1849" y="519"/>
                  </a:lnTo>
                  <a:cubicBezTo>
                    <a:pt x="1859" y="585"/>
                    <a:pt x="1870" y="670"/>
                    <a:pt x="1838" y="729"/>
                  </a:cubicBezTo>
                  <a:cubicBezTo>
                    <a:pt x="1835" y="740"/>
                    <a:pt x="1831" y="747"/>
                    <a:pt x="1824" y="757"/>
                  </a:cubicBezTo>
                  <a:cubicBezTo>
                    <a:pt x="1796" y="785"/>
                    <a:pt x="1758" y="803"/>
                    <a:pt x="1719" y="803"/>
                  </a:cubicBezTo>
                  <a:cubicBezTo>
                    <a:pt x="1705" y="803"/>
                    <a:pt x="1705" y="803"/>
                    <a:pt x="1681" y="838"/>
                  </a:cubicBezTo>
                  <a:cubicBezTo>
                    <a:pt x="1656" y="887"/>
                    <a:pt x="1614" y="925"/>
                    <a:pt x="1562" y="946"/>
                  </a:cubicBezTo>
                  <a:cubicBezTo>
                    <a:pt x="1478" y="974"/>
                    <a:pt x="1341" y="1104"/>
                    <a:pt x="1331" y="1153"/>
                  </a:cubicBezTo>
                  <a:cubicBezTo>
                    <a:pt x="1327" y="1170"/>
                    <a:pt x="1324" y="1195"/>
                    <a:pt x="1320" y="1219"/>
                  </a:cubicBezTo>
                  <a:cubicBezTo>
                    <a:pt x="1306" y="1331"/>
                    <a:pt x="1292" y="1464"/>
                    <a:pt x="1184" y="1464"/>
                  </a:cubicBezTo>
                  <a:cubicBezTo>
                    <a:pt x="1107" y="1464"/>
                    <a:pt x="921" y="1503"/>
                    <a:pt x="879" y="1552"/>
                  </a:cubicBezTo>
                  <a:lnTo>
                    <a:pt x="862" y="1573"/>
                  </a:lnTo>
                  <a:lnTo>
                    <a:pt x="851" y="1587"/>
                  </a:lnTo>
                  <a:lnTo>
                    <a:pt x="841" y="1597"/>
                  </a:lnTo>
                  <a:cubicBezTo>
                    <a:pt x="813" y="1625"/>
                    <a:pt x="781" y="1653"/>
                    <a:pt x="750" y="1674"/>
                  </a:cubicBezTo>
                  <a:lnTo>
                    <a:pt x="732" y="1681"/>
                  </a:lnTo>
                  <a:lnTo>
                    <a:pt x="729" y="1681"/>
                  </a:lnTo>
                  <a:lnTo>
                    <a:pt x="711" y="1692"/>
                  </a:lnTo>
                  <a:lnTo>
                    <a:pt x="704" y="1692"/>
                  </a:lnTo>
                  <a:lnTo>
                    <a:pt x="686" y="1695"/>
                  </a:lnTo>
                  <a:lnTo>
                    <a:pt x="683" y="1695"/>
                  </a:lnTo>
                  <a:cubicBezTo>
                    <a:pt x="662" y="1702"/>
                    <a:pt x="641" y="1706"/>
                    <a:pt x="623" y="1706"/>
                  </a:cubicBezTo>
                  <a:lnTo>
                    <a:pt x="564" y="1706"/>
                  </a:lnTo>
                  <a:cubicBezTo>
                    <a:pt x="550" y="1706"/>
                    <a:pt x="539" y="1702"/>
                    <a:pt x="529" y="1699"/>
                  </a:cubicBezTo>
                  <a:lnTo>
                    <a:pt x="375" y="1699"/>
                  </a:lnTo>
                  <a:lnTo>
                    <a:pt x="273" y="1695"/>
                  </a:lnTo>
                  <a:lnTo>
                    <a:pt x="200" y="1695"/>
                  </a:lnTo>
                  <a:lnTo>
                    <a:pt x="200" y="1699"/>
                  </a:lnTo>
                  <a:cubicBezTo>
                    <a:pt x="175" y="1779"/>
                    <a:pt x="186" y="1863"/>
                    <a:pt x="221" y="1937"/>
                  </a:cubicBezTo>
                  <a:cubicBezTo>
                    <a:pt x="228" y="1947"/>
                    <a:pt x="235" y="1958"/>
                    <a:pt x="245" y="1968"/>
                  </a:cubicBezTo>
                  <a:cubicBezTo>
                    <a:pt x="252" y="1979"/>
                    <a:pt x="259" y="1986"/>
                    <a:pt x="266" y="1993"/>
                  </a:cubicBezTo>
                  <a:cubicBezTo>
                    <a:pt x="354" y="2070"/>
                    <a:pt x="396" y="2276"/>
                    <a:pt x="375" y="2413"/>
                  </a:cubicBezTo>
                  <a:cubicBezTo>
                    <a:pt x="361" y="2518"/>
                    <a:pt x="312" y="2560"/>
                    <a:pt x="277" y="2574"/>
                  </a:cubicBezTo>
                  <a:cubicBezTo>
                    <a:pt x="158" y="2626"/>
                    <a:pt x="14" y="2749"/>
                    <a:pt x="0" y="2795"/>
                  </a:cubicBezTo>
                  <a:cubicBezTo>
                    <a:pt x="18" y="2816"/>
                    <a:pt x="35" y="2837"/>
                    <a:pt x="60" y="2854"/>
                  </a:cubicBezTo>
                  <a:cubicBezTo>
                    <a:pt x="123" y="2907"/>
                    <a:pt x="210" y="2984"/>
                    <a:pt x="179" y="3092"/>
                  </a:cubicBezTo>
                  <a:cubicBezTo>
                    <a:pt x="161" y="3166"/>
                    <a:pt x="158" y="3239"/>
                    <a:pt x="165" y="3313"/>
                  </a:cubicBezTo>
                  <a:lnTo>
                    <a:pt x="252" y="3313"/>
                  </a:lnTo>
                  <a:lnTo>
                    <a:pt x="270" y="3309"/>
                  </a:lnTo>
                  <a:lnTo>
                    <a:pt x="277" y="3306"/>
                  </a:lnTo>
                  <a:lnTo>
                    <a:pt x="291" y="3302"/>
                  </a:lnTo>
                  <a:lnTo>
                    <a:pt x="301" y="3299"/>
                  </a:lnTo>
                  <a:lnTo>
                    <a:pt x="312" y="3295"/>
                  </a:lnTo>
                  <a:lnTo>
                    <a:pt x="326" y="3288"/>
                  </a:lnTo>
                  <a:lnTo>
                    <a:pt x="333" y="3281"/>
                  </a:lnTo>
                  <a:cubicBezTo>
                    <a:pt x="340" y="3278"/>
                    <a:pt x="347" y="3271"/>
                    <a:pt x="354" y="3264"/>
                  </a:cubicBezTo>
                  <a:cubicBezTo>
                    <a:pt x="371" y="3246"/>
                    <a:pt x="385" y="3229"/>
                    <a:pt x="403" y="3211"/>
                  </a:cubicBezTo>
                  <a:cubicBezTo>
                    <a:pt x="473" y="3127"/>
                    <a:pt x="557" y="3036"/>
                    <a:pt x="757" y="3036"/>
                  </a:cubicBezTo>
                  <a:cubicBezTo>
                    <a:pt x="1369" y="3036"/>
                    <a:pt x="1660" y="3075"/>
                    <a:pt x="1744" y="3169"/>
                  </a:cubicBezTo>
                  <a:cubicBezTo>
                    <a:pt x="1769" y="3199"/>
                    <a:pt x="1824" y="3206"/>
                    <a:pt x="1886" y="3206"/>
                  </a:cubicBezTo>
                  <a:cubicBezTo>
                    <a:pt x="1910" y="3206"/>
                    <a:pt x="1936" y="3205"/>
                    <a:pt x="1961" y="3204"/>
                  </a:cubicBezTo>
                  <a:cubicBezTo>
                    <a:pt x="1978" y="3203"/>
                    <a:pt x="1996" y="3202"/>
                    <a:pt x="2014" y="3202"/>
                  </a:cubicBezTo>
                  <a:cubicBezTo>
                    <a:pt x="2084" y="3202"/>
                    <a:pt x="2155" y="3213"/>
                    <a:pt x="2220" y="3236"/>
                  </a:cubicBezTo>
                  <a:cubicBezTo>
                    <a:pt x="2357" y="3294"/>
                    <a:pt x="2457" y="3317"/>
                    <a:pt x="2499" y="3317"/>
                  </a:cubicBezTo>
                  <a:cubicBezTo>
                    <a:pt x="2502" y="3317"/>
                    <a:pt x="2504" y="3316"/>
                    <a:pt x="2507" y="3316"/>
                  </a:cubicBezTo>
                  <a:cubicBezTo>
                    <a:pt x="2514" y="3295"/>
                    <a:pt x="2528" y="3278"/>
                    <a:pt x="2549" y="3267"/>
                  </a:cubicBezTo>
                  <a:cubicBezTo>
                    <a:pt x="2562" y="3259"/>
                    <a:pt x="2576" y="3256"/>
                    <a:pt x="2591" y="3256"/>
                  </a:cubicBezTo>
                  <a:cubicBezTo>
                    <a:pt x="2623" y="3256"/>
                    <a:pt x="2659" y="3271"/>
                    <a:pt x="2699" y="3288"/>
                  </a:cubicBezTo>
                  <a:cubicBezTo>
                    <a:pt x="2727" y="3302"/>
                    <a:pt x="2755" y="3313"/>
                    <a:pt x="2787" y="3320"/>
                  </a:cubicBezTo>
                  <a:lnTo>
                    <a:pt x="2797" y="3323"/>
                  </a:lnTo>
                  <a:lnTo>
                    <a:pt x="2801" y="3323"/>
                  </a:lnTo>
                  <a:cubicBezTo>
                    <a:pt x="2815" y="3327"/>
                    <a:pt x="2833" y="3330"/>
                    <a:pt x="2847" y="3330"/>
                  </a:cubicBezTo>
                  <a:lnTo>
                    <a:pt x="2868" y="3330"/>
                  </a:lnTo>
                  <a:cubicBezTo>
                    <a:pt x="2875" y="3327"/>
                    <a:pt x="2882" y="3323"/>
                    <a:pt x="2889" y="3320"/>
                  </a:cubicBezTo>
                  <a:cubicBezTo>
                    <a:pt x="2921" y="3302"/>
                    <a:pt x="2953" y="3295"/>
                    <a:pt x="2983" y="3295"/>
                  </a:cubicBezTo>
                  <a:cubicBezTo>
                    <a:pt x="3065" y="3295"/>
                    <a:pt x="3135" y="3349"/>
                    <a:pt x="3186" y="3390"/>
                  </a:cubicBezTo>
                  <a:cubicBezTo>
                    <a:pt x="3207" y="3404"/>
                    <a:pt x="3228" y="3421"/>
                    <a:pt x="3249" y="3432"/>
                  </a:cubicBezTo>
                  <a:cubicBezTo>
                    <a:pt x="3256" y="3428"/>
                    <a:pt x="3263" y="3425"/>
                    <a:pt x="3274" y="3425"/>
                  </a:cubicBezTo>
                  <a:lnTo>
                    <a:pt x="3281" y="3421"/>
                  </a:lnTo>
                  <a:lnTo>
                    <a:pt x="3298" y="3414"/>
                  </a:lnTo>
                  <a:lnTo>
                    <a:pt x="3309" y="3411"/>
                  </a:lnTo>
                  <a:lnTo>
                    <a:pt x="3326" y="3407"/>
                  </a:lnTo>
                  <a:lnTo>
                    <a:pt x="3340" y="3407"/>
                  </a:lnTo>
                  <a:lnTo>
                    <a:pt x="3358" y="3404"/>
                  </a:lnTo>
                  <a:lnTo>
                    <a:pt x="3372" y="3404"/>
                  </a:lnTo>
                  <a:lnTo>
                    <a:pt x="3393" y="3400"/>
                  </a:lnTo>
                  <a:lnTo>
                    <a:pt x="3589" y="3400"/>
                  </a:lnTo>
                  <a:lnTo>
                    <a:pt x="3610" y="3404"/>
                  </a:lnTo>
                  <a:lnTo>
                    <a:pt x="3631" y="3404"/>
                  </a:lnTo>
                  <a:lnTo>
                    <a:pt x="3652" y="3407"/>
                  </a:lnTo>
                  <a:lnTo>
                    <a:pt x="3669" y="3411"/>
                  </a:lnTo>
                  <a:lnTo>
                    <a:pt x="3690" y="3418"/>
                  </a:lnTo>
                  <a:lnTo>
                    <a:pt x="3708" y="3421"/>
                  </a:lnTo>
                  <a:lnTo>
                    <a:pt x="3729" y="3428"/>
                  </a:lnTo>
                  <a:lnTo>
                    <a:pt x="3743" y="3432"/>
                  </a:lnTo>
                  <a:lnTo>
                    <a:pt x="3764" y="3442"/>
                  </a:lnTo>
                  <a:lnTo>
                    <a:pt x="3774" y="3446"/>
                  </a:lnTo>
                  <a:cubicBezTo>
                    <a:pt x="3785" y="3449"/>
                    <a:pt x="3792" y="3456"/>
                    <a:pt x="3802" y="3463"/>
                  </a:cubicBezTo>
                  <a:cubicBezTo>
                    <a:pt x="3806" y="3425"/>
                    <a:pt x="3809" y="3386"/>
                    <a:pt x="3809" y="3348"/>
                  </a:cubicBezTo>
                  <a:cubicBezTo>
                    <a:pt x="3809" y="3236"/>
                    <a:pt x="4030" y="3047"/>
                    <a:pt x="4159" y="2942"/>
                  </a:cubicBezTo>
                  <a:lnTo>
                    <a:pt x="4177" y="2928"/>
                  </a:lnTo>
                  <a:lnTo>
                    <a:pt x="4345" y="2928"/>
                  </a:lnTo>
                  <a:lnTo>
                    <a:pt x="4369" y="2924"/>
                  </a:lnTo>
                  <a:lnTo>
                    <a:pt x="4373" y="2924"/>
                  </a:lnTo>
                  <a:lnTo>
                    <a:pt x="4394" y="2917"/>
                  </a:lnTo>
                  <a:lnTo>
                    <a:pt x="4404" y="2917"/>
                  </a:lnTo>
                  <a:lnTo>
                    <a:pt x="4422" y="2914"/>
                  </a:lnTo>
                  <a:lnTo>
                    <a:pt x="4429" y="2914"/>
                  </a:lnTo>
                  <a:lnTo>
                    <a:pt x="4446" y="2910"/>
                  </a:lnTo>
                  <a:lnTo>
                    <a:pt x="4453" y="2907"/>
                  </a:lnTo>
                  <a:lnTo>
                    <a:pt x="4460" y="2907"/>
                  </a:lnTo>
                  <a:cubicBezTo>
                    <a:pt x="4439" y="2851"/>
                    <a:pt x="4422" y="2791"/>
                    <a:pt x="4408" y="2731"/>
                  </a:cubicBezTo>
                  <a:cubicBezTo>
                    <a:pt x="4404" y="2714"/>
                    <a:pt x="4401" y="2696"/>
                    <a:pt x="4397" y="2682"/>
                  </a:cubicBezTo>
                  <a:cubicBezTo>
                    <a:pt x="4380" y="2616"/>
                    <a:pt x="4362" y="2560"/>
                    <a:pt x="4345" y="2507"/>
                  </a:cubicBezTo>
                  <a:cubicBezTo>
                    <a:pt x="4303" y="2360"/>
                    <a:pt x="4264" y="2248"/>
                    <a:pt x="4338" y="2161"/>
                  </a:cubicBezTo>
                  <a:cubicBezTo>
                    <a:pt x="4367" y="2128"/>
                    <a:pt x="4401" y="2116"/>
                    <a:pt x="4437" y="2116"/>
                  </a:cubicBezTo>
                  <a:cubicBezTo>
                    <a:pt x="4492" y="2116"/>
                    <a:pt x="4551" y="2143"/>
                    <a:pt x="4604" y="2164"/>
                  </a:cubicBezTo>
                  <a:cubicBezTo>
                    <a:pt x="4642" y="2185"/>
                    <a:pt x="4681" y="2199"/>
                    <a:pt x="4723" y="2206"/>
                  </a:cubicBezTo>
                  <a:cubicBezTo>
                    <a:pt x="4726" y="2208"/>
                    <a:pt x="4731" y="2209"/>
                    <a:pt x="4735" y="2209"/>
                  </a:cubicBezTo>
                  <a:cubicBezTo>
                    <a:pt x="4740" y="2209"/>
                    <a:pt x="4744" y="2208"/>
                    <a:pt x="4747" y="2206"/>
                  </a:cubicBezTo>
                  <a:cubicBezTo>
                    <a:pt x="4789" y="2189"/>
                    <a:pt x="4828" y="2171"/>
                    <a:pt x="4866" y="2150"/>
                  </a:cubicBezTo>
                  <a:cubicBezTo>
                    <a:pt x="4996" y="2073"/>
                    <a:pt x="4989" y="2028"/>
                    <a:pt x="4989" y="2028"/>
                  </a:cubicBezTo>
                  <a:cubicBezTo>
                    <a:pt x="4972" y="1947"/>
                    <a:pt x="4817" y="1818"/>
                    <a:pt x="4737" y="1797"/>
                  </a:cubicBezTo>
                  <a:cubicBezTo>
                    <a:pt x="4667" y="1779"/>
                    <a:pt x="4621" y="1716"/>
                    <a:pt x="4576" y="1650"/>
                  </a:cubicBezTo>
                  <a:cubicBezTo>
                    <a:pt x="4527" y="1583"/>
                    <a:pt x="4481" y="1517"/>
                    <a:pt x="4411" y="1492"/>
                  </a:cubicBezTo>
                  <a:cubicBezTo>
                    <a:pt x="4331" y="1457"/>
                    <a:pt x="4271" y="1391"/>
                    <a:pt x="4243" y="1310"/>
                  </a:cubicBezTo>
                  <a:lnTo>
                    <a:pt x="4233" y="1279"/>
                  </a:lnTo>
                  <a:cubicBezTo>
                    <a:pt x="4219" y="1230"/>
                    <a:pt x="4187" y="1181"/>
                    <a:pt x="4145" y="1149"/>
                  </a:cubicBezTo>
                  <a:cubicBezTo>
                    <a:pt x="4019" y="1069"/>
                    <a:pt x="4033" y="936"/>
                    <a:pt x="4047" y="827"/>
                  </a:cubicBezTo>
                  <a:cubicBezTo>
                    <a:pt x="4054" y="789"/>
                    <a:pt x="4054" y="750"/>
                    <a:pt x="4054" y="712"/>
                  </a:cubicBezTo>
                  <a:cubicBezTo>
                    <a:pt x="4051" y="663"/>
                    <a:pt x="4051" y="617"/>
                    <a:pt x="4054" y="568"/>
                  </a:cubicBezTo>
                  <a:cubicBezTo>
                    <a:pt x="4054" y="508"/>
                    <a:pt x="4058" y="410"/>
                    <a:pt x="4040" y="386"/>
                  </a:cubicBezTo>
                  <a:lnTo>
                    <a:pt x="4016" y="375"/>
                  </a:lnTo>
                  <a:cubicBezTo>
                    <a:pt x="3806" y="265"/>
                    <a:pt x="3694" y="236"/>
                    <a:pt x="3634" y="236"/>
                  </a:cubicBezTo>
                  <a:cubicBezTo>
                    <a:pt x="3615" y="236"/>
                    <a:pt x="3602" y="238"/>
                    <a:pt x="3592" y="242"/>
                  </a:cubicBezTo>
                  <a:lnTo>
                    <a:pt x="3578" y="249"/>
                  </a:lnTo>
                  <a:cubicBezTo>
                    <a:pt x="3509" y="279"/>
                    <a:pt x="3437" y="312"/>
                    <a:pt x="3370" y="312"/>
                  </a:cubicBezTo>
                  <a:cubicBezTo>
                    <a:pt x="3336" y="312"/>
                    <a:pt x="3303" y="304"/>
                    <a:pt x="3274" y="281"/>
                  </a:cubicBezTo>
                  <a:cubicBezTo>
                    <a:pt x="3270" y="277"/>
                    <a:pt x="3263" y="274"/>
                    <a:pt x="3260" y="270"/>
                  </a:cubicBezTo>
                  <a:lnTo>
                    <a:pt x="3253" y="263"/>
                  </a:lnTo>
                  <a:cubicBezTo>
                    <a:pt x="3239" y="249"/>
                    <a:pt x="3228" y="232"/>
                    <a:pt x="3218" y="214"/>
                  </a:cubicBezTo>
                  <a:cubicBezTo>
                    <a:pt x="3176" y="141"/>
                    <a:pt x="3134" y="106"/>
                    <a:pt x="3078" y="106"/>
                  </a:cubicBezTo>
                  <a:cubicBezTo>
                    <a:pt x="3064" y="106"/>
                    <a:pt x="3050" y="106"/>
                    <a:pt x="3036" y="109"/>
                  </a:cubicBezTo>
                  <a:cubicBezTo>
                    <a:pt x="3029" y="109"/>
                    <a:pt x="3022" y="109"/>
                    <a:pt x="3015" y="113"/>
                  </a:cubicBezTo>
                  <a:cubicBezTo>
                    <a:pt x="2983" y="120"/>
                    <a:pt x="2952" y="127"/>
                    <a:pt x="2920" y="127"/>
                  </a:cubicBezTo>
                  <a:cubicBezTo>
                    <a:pt x="2857" y="127"/>
                    <a:pt x="2790" y="106"/>
                    <a:pt x="2734" y="71"/>
                  </a:cubicBezTo>
                  <a:cubicBezTo>
                    <a:pt x="2710" y="53"/>
                    <a:pt x="2685" y="36"/>
                    <a:pt x="2661" y="15"/>
                  </a:cubicBezTo>
                  <a:cubicBezTo>
                    <a:pt x="2657" y="11"/>
                    <a:pt x="2650" y="4"/>
                    <a:pt x="26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2" name="Google Shape;5852;p57"/>
            <p:cNvSpPr/>
            <p:nvPr/>
          </p:nvSpPr>
          <p:spPr>
            <a:xfrm>
              <a:off x="2221972" y="1598508"/>
              <a:ext cx="353" cy="448"/>
            </a:xfrm>
            <a:custGeom>
              <a:rect b="b" l="l" r="r" t="t"/>
              <a:pathLst>
                <a:path extrusionOk="0" h="33" w="26">
                  <a:moveTo>
                    <a:pt x="25" y="32"/>
                  </a:moveTo>
                  <a:cubicBezTo>
                    <a:pt x="15" y="22"/>
                    <a:pt x="8" y="11"/>
                    <a:pt x="1" y="1"/>
                  </a:cubicBezTo>
                  <a:cubicBezTo>
                    <a:pt x="8" y="11"/>
                    <a:pt x="15" y="22"/>
                    <a:pt x="25"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3" name="Google Shape;5853;p57"/>
            <p:cNvSpPr/>
            <p:nvPr/>
          </p:nvSpPr>
          <p:spPr>
            <a:xfrm>
              <a:off x="2221212" y="1594666"/>
              <a:ext cx="828" cy="3856"/>
            </a:xfrm>
            <a:custGeom>
              <a:rect b="b" l="l" r="r" t="t"/>
              <a:pathLst>
                <a:path extrusionOk="0" h="284" w="61">
                  <a:moveTo>
                    <a:pt x="39" y="0"/>
                  </a:moveTo>
                  <a:lnTo>
                    <a:pt x="39" y="0"/>
                  </a:lnTo>
                  <a:cubicBezTo>
                    <a:pt x="1" y="91"/>
                    <a:pt x="8" y="200"/>
                    <a:pt x="60" y="284"/>
                  </a:cubicBezTo>
                  <a:cubicBezTo>
                    <a:pt x="8" y="200"/>
                    <a:pt x="1" y="91"/>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4" name="Google Shape;5854;p57"/>
            <p:cNvSpPr/>
            <p:nvPr/>
          </p:nvSpPr>
          <p:spPr>
            <a:xfrm>
              <a:off x="2277355" y="161173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5" name="Google Shape;5855;p57"/>
            <p:cNvSpPr/>
            <p:nvPr/>
          </p:nvSpPr>
          <p:spPr>
            <a:xfrm>
              <a:off x="2222923" y="1617001"/>
              <a:ext cx="163" cy="68"/>
            </a:xfrm>
            <a:custGeom>
              <a:rect b="b" l="l" r="r" t="t"/>
              <a:pathLst>
                <a:path extrusionOk="0" h="5" w="12">
                  <a:moveTo>
                    <a:pt x="1"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6" name="Google Shape;5856;p57"/>
            <p:cNvSpPr/>
            <p:nvPr/>
          </p:nvSpPr>
          <p:spPr>
            <a:xfrm>
              <a:off x="2223547" y="1616526"/>
              <a:ext cx="244" cy="258"/>
            </a:xfrm>
            <a:custGeom>
              <a:rect b="b" l="l" r="r" t="t"/>
              <a:pathLst>
                <a:path extrusionOk="0" h="19" w="18">
                  <a:moveTo>
                    <a:pt x="0" y="18"/>
                  </a:moveTo>
                  <a:cubicBezTo>
                    <a:pt x="4" y="11"/>
                    <a:pt x="11" y="4"/>
                    <a:pt x="18" y="1"/>
                  </a:cubicBezTo>
                  <a:cubicBezTo>
                    <a:pt x="11" y="4"/>
                    <a:pt x="4"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7" name="Google Shape;5857;p57"/>
            <p:cNvSpPr/>
            <p:nvPr/>
          </p:nvSpPr>
          <p:spPr>
            <a:xfrm>
              <a:off x="2223208" y="1616811"/>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8" name="Google Shape;5858;p57"/>
            <p:cNvSpPr/>
            <p:nvPr/>
          </p:nvSpPr>
          <p:spPr>
            <a:xfrm>
              <a:off x="2276785" y="161177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59" name="Google Shape;5859;p57"/>
            <p:cNvSpPr/>
            <p:nvPr/>
          </p:nvSpPr>
          <p:spPr>
            <a:xfrm>
              <a:off x="2277016" y="1611774"/>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0" name="Google Shape;5860;p57"/>
            <p:cNvSpPr/>
            <p:nvPr/>
          </p:nvSpPr>
          <p:spPr>
            <a:xfrm>
              <a:off x="2263425" y="1618576"/>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1" name="Google Shape;5861;p57"/>
            <p:cNvSpPr/>
            <p:nvPr/>
          </p:nvSpPr>
          <p:spPr>
            <a:xfrm>
              <a:off x="2257776" y="1617381"/>
              <a:ext cx="149" cy="14"/>
            </a:xfrm>
            <a:custGeom>
              <a:rect b="b" l="l" r="r" t="t"/>
              <a:pathLst>
                <a:path extrusionOk="0" h="1" w="11">
                  <a:moveTo>
                    <a:pt x="0" y="1"/>
                  </a:moveTo>
                  <a:cubicBezTo>
                    <a:pt x="4" y="1"/>
                    <a:pt x="7" y="1"/>
                    <a:pt x="11" y="1"/>
                  </a:cubicBezTo>
                  <a:cubicBezTo>
                    <a:pt x="7" y="1"/>
                    <a:pt x="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2" name="Google Shape;5862;p57"/>
            <p:cNvSpPr/>
            <p:nvPr/>
          </p:nvSpPr>
          <p:spPr>
            <a:xfrm>
              <a:off x="2256812" y="1617286"/>
              <a:ext cx="163" cy="68"/>
            </a:xfrm>
            <a:custGeom>
              <a:rect b="b" l="l" r="r" t="t"/>
              <a:pathLst>
                <a:path extrusionOk="0" h="5" w="12">
                  <a:moveTo>
                    <a:pt x="1"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3" name="Google Shape;5863;p57"/>
            <p:cNvSpPr/>
            <p:nvPr/>
          </p:nvSpPr>
          <p:spPr>
            <a:xfrm>
              <a:off x="2222638" y="1617096"/>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4" name="Google Shape;5864;p57"/>
            <p:cNvSpPr/>
            <p:nvPr/>
          </p:nvSpPr>
          <p:spPr>
            <a:xfrm>
              <a:off x="2278305" y="1611489"/>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5" name="Google Shape;5865;p57"/>
            <p:cNvSpPr/>
            <p:nvPr/>
          </p:nvSpPr>
          <p:spPr>
            <a:xfrm>
              <a:off x="2277966" y="1611584"/>
              <a:ext cx="353" cy="68"/>
            </a:xfrm>
            <a:custGeom>
              <a:rect b="b" l="l" r="r" t="t"/>
              <a:pathLst>
                <a:path extrusionOk="0" h="5" w="26">
                  <a:moveTo>
                    <a:pt x="1" y="4"/>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6" name="Google Shape;5866;p57"/>
            <p:cNvSpPr/>
            <p:nvPr/>
          </p:nvSpPr>
          <p:spPr>
            <a:xfrm>
              <a:off x="2270227" y="1618902"/>
              <a:ext cx="394" cy="204"/>
            </a:xfrm>
            <a:custGeom>
              <a:rect b="b" l="l" r="r" t="t"/>
              <a:pathLst>
                <a:path extrusionOk="0" h="15" w="29">
                  <a:moveTo>
                    <a:pt x="0" y="1"/>
                  </a:moveTo>
                  <a:cubicBezTo>
                    <a:pt x="11" y="4"/>
                    <a:pt x="18" y="8"/>
                    <a:pt x="28" y="15"/>
                  </a:cubicBezTo>
                  <a:cubicBezTo>
                    <a:pt x="18" y="8"/>
                    <a:pt x="11"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7" name="Google Shape;5867;p57"/>
            <p:cNvSpPr/>
            <p:nvPr/>
          </p:nvSpPr>
          <p:spPr>
            <a:xfrm>
              <a:off x="2277640" y="1611638"/>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8" name="Google Shape;5868;p57"/>
            <p:cNvSpPr/>
            <p:nvPr/>
          </p:nvSpPr>
          <p:spPr>
            <a:xfrm>
              <a:off x="2222353" y="16171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69" name="Google Shape;5869;p57"/>
            <p:cNvSpPr/>
            <p:nvPr/>
          </p:nvSpPr>
          <p:spPr>
            <a:xfrm>
              <a:off x="2221972"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0" name="Google Shape;5870;p57"/>
            <p:cNvSpPr/>
            <p:nvPr/>
          </p:nvSpPr>
          <p:spPr>
            <a:xfrm>
              <a:off x="2268272" y="1618332"/>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1" name="Google Shape;5871;p57"/>
            <p:cNvSpPr/>
            <p:nvPr/>
          </p:nvSpPr>
          <p:spPr>
            <a:xfrm>
              <a:off x="2267701" y="1618291"/>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2" name="Google Shape;5872;p57"/>
            <p:cNvSpPr/>
            <p:nvPr/>
          </p:nvSpPr>
          <p:spPr>
            <a:xfrm>
              <a:off x="2276024"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3" name="Google Shape;5873;p57"/>
            <p:cNvSpPr/>
            <p:nvPr/>
          </p:nvSpPr>
          <p:spPr>
            <a:xfrm>
              <a:off x="2278726" y="1611448"/>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4" name="Google Shape;5874;p57"/>
            <p:cNvSpPr/>
            <p:nvPr/>
          </p:nvSpPr>
          <p:spPr>
            <a:xfrm>
              <a:off x="2266520" y="161819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5" name="Google Shape;5875;p57"/>
            <p:cNvSpPr/>
            <p:nvPr/>
          </p:nvSpPr>
          <p:spPr>
            <a:xfrm>
              <a:off x="2267131" y="1618237"/>
              <a:ext cx="299" cy="14"/>
            </a:xfrm>
            <a:custGeom>
              <a:rect b="b" l="l" r="r" t="t"/>
              <a:pathLst>
                <a:path extrusionOk="0" h="1" w="22">
                  <a:moveTo>
                    <a:pt x="1" y="1"/>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6" name="Google Shape;5876;p57"/>
            <p:cNvSpPr/>
            <p:nvPr/>
          </p:nvSpPr>
          <p:spPr>
            <a:xfrm>
              <a:off x="2269792" y="1618712"/>
              <a:ext cx="299" cy="163"/>
            </a:xfrm>
            <a:custGeom>
              <a:rect b="b" l="l" r="r" t="t"/>
              <a:pathLst>
                <a:path extrusionOk="0" h="12" w="22">
                  <a:moveTo>
                    <a:pt x="1" y="1"/>
                  </a:moveTo>
                  <a:lnTo>
                    <a:pt x="22"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7" name="Google Shape;5877;p57"/>
            <p:cNvSpPr/>
            <p:nvPr/>
          </p:nvSpPr>
          <p:spPr>
            <a:xfrm>
              <a:off x="2269317" y="1618576"/>
              <a:ext cx="299" cy="109"/>
            </a:xfrm>
            <a:custGeom>
              <a:rect b="b" l="l" r="r" t="t"/>
              <a:pathLst>
                <a:path extrusionOk="0" h="8" w="22">
                  <a:moveTo>
                    <a:pt x="1" y="0"/>
                  </a:moveTo>
                  <a:lnTo>
                    <a:pt x="22"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8" name="Google Shape;5878;p57"/>
            <p:cNvSpPr/>
            <p:nvPr/>
          </p:nvSpPr>
          <p:spPr>
            <a:xfrm>
              <a:off x="2263764" y="1618427"/>
              <a:ext cx="149" cy="68"/>
            </a:xfrm>
            <a:custGeom>
              <a:rect b="b" l="l" r="r" t="t"/>
              <a:pathLst>
                <a:path extrusionOk="0" h="5" w="11">
                  <a:moveTo>
                    <a:pt x="0" y="4"/>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79" name="Google Shape;5879;p57"/>
            <p:cNvSpPr/>
            <p:nvPr/>
          </p:nvSpPr>
          <p:spPr>
            <a:xfrm>
              <a:off x="2268801" y="1618427"/>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0" name="Google Shape;5880;p57"/>
            <p:cNvSpPr/>
            <p:nvPr/>
          </p:nvSpPr>
          <p:spPr>
            <a:xfrm>
              <a:off x="2264565" y="1618332"/>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1" name="Google Shape;5881;p57"/>
            <p:cNvSpPr/>
            <p:nvPr/>
          </p:nvSpPr>
          <p:spPr>
            <a:xfrm>
              <a:off x="227644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2" name="Google Shape;5882;p57"/>
            <p:cNvSpPr/>
            <p:nvPr/>
          </p:nvSpPr>
          <p:spPr>
            <a:xfrm>
              <a:off x="2264144" y="161838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3" name="Google Shape;5883;p57"/>
            <p:cNvSpPr/>
            <p:nvPr/>
          </p:nvSpPr>
          <p:spPr>
            <a:xfrm>
              <a:off x="2265570" y="1618237"/>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4" name="Google Shape;5884;p57"/>
            <p:cNvSpPr/>
            <p:nvPr/>
          </p:nvSpPr>
          <p:spPr>
            <a:xfrm>
              <a:off x="2266086" y="16181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5" name="Google Shape;5885;p57"/>
            <p:cNvSpPr/>
            <p:nvPr/>
          </p:nvSpPr>
          <p:spPr>
            <a:xfrm>
              <a:off x="2276255" y="16118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6" name="Google Shape;5886;p57"/>
            <p:cNvSpPr/>
            <p:nvPr/>
          </p:nvSpPr>
          <p:spPr>
            <a:xfrm>
              <a:off x="2276119" y="161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7" name="Google Shape;5887;p57"/>
            <p:cNvSpPr/>
            <p:nvPr/>
          </p:nvSpPr>
          <p:spPr>
            <a:xfrm>
              <a:off x="2265040" y="1618291"/>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8" name="Google Shape;5888;p57"/>
            <p:cNvSpPr/>
            <p:nvPr/>
          </p:nvSpPr>
          <p:spPr>
            <a:xfrm>
              <a:off x="222130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89" name="Google Shape;5889;p57"/>
            <p:cNvSpPr/>
            <p:nvPr/>
          </p:nvSpPr>
          <p:spPr>
            <a:xfrm>
              <a:off x="2257002" y="1617340"/>
              <a:ext cx="638" cy="54"/>
            </a:xfrm>
            <a:custGeom>
              <a:rect b="b" l="l" r="r" t="t"/>
              <a:pathLst>
                <a:path extrusionOk="0" h="4" w="47">
                  <a:moveTo>
                    <a:pt x="47" y="4"/>
                  </a:moveTo>
                  <a:cubicBezTo>
                    <a:pt x="33" y="4"/>
                    <a:pt x="15" y="4"/>
                    <a:pt x="1" y="0"/>
                  </a:cubicBezTo>
                  <a:cubicBezTo>
                    <a:pt x="15" y="4"/>
                    <a:pt x="33" y="4"/>
                    <a:pt x="4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0" name="Google Shape;5890;p57"/>
            <p:cNvSpPr/>
            <p:nvPr/>
          </p:nvSpPr>
          <p:spPr>
            <a:xfrm>
              <a:off x="2221687" y="161719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1" name="Google Shape;5891;p57"/>
            <p:cNvSpPr/>
            <p:nvPr/>
          </p:nvSpPr>
          <p:spPr>
            <a:xfrm>
              <a:off x="2279446" y="161129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2" name="Google Shape;5892;p57"/>
            <p:cNvSpPr/>
            <p:nvPr/>
          </p:nvSpPr>
          <p:spPr>
            <a:xfrm>
              <a:off x="2279107" y="1611353"/>
              <a:ext cx="258" cy="54"/>
            </a:xfrm>
            <a:custGeom>
              <a:rect b="b" l="l" r="r" t="t"/>
              <a:pathLst>
                <a:path extrusionOk="0" h="4" w="19">
                  <a:moveTo>
                    <a:pt x="1"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3" name="Google Shape;5893;p57"/>
            <p:cNvSpPr/>
            <p:nvPr/>
          </p:nvSpPr>
          <p:spPr>
            <a:xfrm>
              <a:off x="2201348" y="1551829"/>
              <a:ext cx="52776" cy="23503"/>
            </a:xfrm>
            <a:custGeom>
              <a:rect b="b" l="l" r="r" t="t"/>
              <a:pathLst>
                <a:path extrusionOk="0" h="1731" w="3887">
                  <a:moveTo>
                    <a:pt x="2070" y="1"/>
                  </a:moveTo>
                  <a:lnTo>
                    <a:pt x="2038" y="4"/>
                  </a:lnTo>
                  <a:lnTo>
                    <a:pt x="2017" y="4"/>
                  </a:lnTo>
                  <a:lnTo>
                    <a:pt x="1982" y="8"/>
                  </a:lnTo>
                  <a:lnTo>
                    <a:pt x="1957" y="8"/>
                  </a:lnTo>
                  <a:lnTo>
                    <a:pt x="1919" y="11"/>
                  </a:lnTo>
                  <a:lnTo>
                    <a:pt x="1901" y="11"/>
                  </a:lnTo>
                  <a:cubicBezTo>
                    <a:pt x="1842" y="89"/>
                    <a:pt x="1852" y="152"/>
                    <a:pt x="1866" y="260"/>
                  </a:cubicBezTo>
                  <a:cubicBezTo>
                    <a:pt x="1880" y="334"/>
                    <a:pt x="1887" y="411"/>
                    <a:pt x="1884" y="491"/>
                  </a:cubicBezTo>
                  <a:cubicBezTo>
                    <a:pt x="1887" y="565"/>
                    <a:pt x="1859" y="635"/>
                    <a:pt x="1807" y="687"/>
                  </a:cubicBezTo>
                  <a:cubicBezTo>
                    <a:pt x="1733" y="753"/>
                    <a:pt x="1625" y="767"/>
                    <a:pt x="1527" y="767"/>
                  </a:cubicBezTo>
                  <a:cubicBezTo>
                    <a:pt x="1495" y="767"/>
                    <a:pt x="1464" y="766"/>
                    <a:pt x="1436" y="764"/>
                  </a:cubicBezTo>
                  <a:lnTo>
                    <a:pt x="1376" y="764"/>
                  </a:lnTo>
                  <a:cubicBezTo>
                    <a:pt x="1233" y="764"/>
                    <a:pt x="1079" y="547"/>
                    <a:pt x="911" y="285"/>
                  </a:cubicBezTo>
                  <a:cubicBezTo>
                    <a:pt x="879" y="236"/>
                    <a:pt x="855" y="194"/>
                    <a:pt x="837" y="173"/>
                  </a:cubicBezTo>
                  <a:cubicBezTo>
                    <a:pt x="835" y="171"/>
                    <a:pt x="831" y="171"/>
                    <a:pt x="828" y="171"/>
                  </a:cubicBezTo>
                  <a:cubicBezTo>
                    <a:pt x="776" y="171"/>
                    <a:pt x="625" y="278"/>
                    <a:pt x="550" y="330"/>
                  </a:cubicBezTo>
                  <a:cubicBezTo>
                    <a:pt x="498" y="365"/>
                    <a:pt x="445" y="404"/>
                    <a:pt x="400" y="432"/>
                  </a:cubicBezTo>
                  <a:cubicBezTo>
                    <a:pt x="323" y="477"/>
                    <a:pt x="312" y="551"/>
                    <a:pt x="295" y="635"/>
                  </a:cubicBezTo>
                  <a:cubicBezTo>
                    <a:pt x="277" y="715"/>
                    <a:pt x="263" y="799"/>
                    <a:pt x="186" y="862"/>
                  </a:cubicBezTo>
                  <a:cubicBezTo>
                    <a:pt x="109" y="925"/>
                    <a:pt x="1" y="1065"/>
                    <a:pt x="116" y="1289"/>
                  </a:cubicBezTo>
                  <a:lnTo>
                    <a:pt x="130" y="1289"/>
                  </a:lnTo>
                  <a:lnTo>
                    <a:pt x="162" y="1286"/>
                  </a:lnTo>
                  <a:lnTo>
                    <a:pt x="193" y="1282"/>
                  </a:lnTo>
                  <a:lnTo>
                    <a:pt x="221" y="1275"/>
                  </a:lnTo>
                  <a:lnTo>
                    <a:pt x="249" y="1272"/>
                  </a:lnTo>
                  <a:lnTo>
                    <a:pt x="277" y="1268"/>
                  </a:lnTo>
                  <a:lnTo>
                    <a:pt x="305" y="1261"/>
                  </a:lnTo>
                  <a:lnTo>
                    <a:pt x="326" y="1254"/>
                  </a:lnTo>
                  <a:lnTo>
                    <a:pt x="351" y="1247"/>
                  </a:lnTo>
                  <a:lnTo>
                    <a:pt x="372" y="1244"/>
                  </a:lnTo>
                  <a:lnTo>
                    <a:pt x="396" y="1233"/>
                  </a:lnTo>
                  <a:lnTo>
                    <a:pt x="410" y="1226"/>
                  </a:lnTo>
                  <a:lnTo>
                    <a:pt x="435" y="1216"/>
                  </a:lnTo>
                  <a:lnTo>
                    <a:pt x="445" y="1212"/>
                  </a:lnTo>
                  <a:cubicBezTo>
                    <a:pt x="456" y="1205"/>
                    <a:pt x="466" y="1198"/>
                    <a:pt x="473" y="1195"/>
                  </a:cubicBezTo>
                  <a:cubicBezTo>
                    <a:pt x="544" y="1144"/>
                    <a:pt x="649" y="1128"/>
                    <a:pt x="763" y="1128"/>
                  </a:cubicBezTo>
                  <a:cubicBezTo>
                    <a:pt x="885" y="1128"/>
                    <a:pt x="1019" y="1147"/>
                    <a:pt x="1131" y="1163"/>
                  </a:cubicBezTo>
                  <a:cubicBezTo>
                    <a:pt x="1187" y="1170"/>
                    <a:pt x="1247" y="1177"/>
                    <a:pt x="1303" y="1181"/>
                  </a:cubicBezTo>
                  <a:cubicBezTo>
                    <a:pt x="1348" y="1181"/>
                    <a:pt x="1408" y="1188"/>
                    <a:pt x="1478" y="1195"/>
                  </a:cubicBezTo>
                  <a:cubicBezTo>
                    <a:pt x="1561" y="1204"/>
                    <a:pt x="1661" y="1215"/>
                    <a:pt x="1755" y="1215"/>
                  </a:cubicBezTo>
                  <a:cubicBezTo>
                    <a:pt x="1836" y="1215"/>
                    <a:pt x="1913" y="1207"/>
                    <a:pt x="1971" y="1184"/>
                  </a:cubicBezTo>
                  <a:cubicBezTo>
                    <a:pt x="2007" y="1171"/>
                    <a:pt x="2039" y="1166"/>
                    <a:pt x="2067" y="1166"/>
                  </a:cubicBezTo>
                  <a:cubicBezTo>
                    <a:pt x="2163" y="1166"/>
                    <a:pt x="2216" y="1227"/>
                    <a:pt x="2252" y="1265"/>
                  </a:cubicBezTo>
                  <a:cubicBezTo>
                    <a:pt x="2278" y="1298"/>
                    <a:pt x="2288" y="1308"/>
                    <a:pt x="2298" y="1308"/>
                  </a:cubicBezTo>
                  <a:cubicBezTo>
                    <a:pt x="2300" y="1308"/>
                    <a:pt x="2302" y="1307"/>
                    <a:pt x="2304" y="1307"/>
                  </a:cubicBezTo>
                  <a:cubicBezTo>
                    <a:pt x="2315" y="1303"/>
                    <a:pt x="2329" y="1303"/>
                    <a:pt x="2339" y="1303"/>
                  </a:cubicBezTo>
                  <a:lnTo>
                    <a:pt x="2371" y="1303"/>
                  </a:lnTo>
                  <a:cubicBezTo>
                    <a:pt x="2385" y="1303"/>
                    <a:pt x="2395" y="1307"/>
                    <a:pt x="2406" y="1310"/>
                  </a:cubicBezTo>
                  <a:lnTo>
                    <a:pt x="2423" y="1314"/>
                  </a:lnTo>
                  <a:lnTo>
                    <a:pt x="2444" y="1321"/>
                  </a:lnTo>
                  <a:lnTo>
                    <a:pt x="2465" y="1328"/>
                  </a:lnTo>
                  <a:lnTo>
                    <a:pt x="2483" y="1335"/>
                  </a:lnTo>
                  <a:lnTo>
                    <a:pt x="2504" y="1345"/>
                  </a:lnTo>
                  <a:lnTo>
                    <a:pt x="2521" y="1352"/>
                  </a:lnTo>
                  <a:lnTo>
                    <a:pt x="2546" y="1363"/>
                  </a:lnTo>
                  <a:lnTo>
                    <a:pt x="2560" y="1370"/>
                  </a:lnTo>
                  <a:lnTo>
                    <a:pt x="2584" y="1384"/>
                  </a:lnTo>
                  <a:lnTo>
                    <a:pt x="2598" y="1394"/>
                  </a:lnTo>
                  <a:lnTo>
                    <a:pt x="2623" y="1408"/>
                  </a:lnTo>
                  <a:lnTo>
                    <a:pt x="2637" y="1415"/>
                  </a:lnTo>
                  <a:lnTo>
                    <a:pt x="2661" y="1433"/>
                  </a:lnTo>
                  <a:lnTo>
                    <a:pt x="2675" y="1440"/>
                  </a:lnTo>
                  <a:lnTo>
                    <a:pt x="2700" y="1457"/>
                  </a:lnTo>
                  <a:lnTo>
                    <a:pt x="2710" y="1464"/>
                  </a:lnTo>
                  <a:lnTo>
                    <a:pt x="2735" y="1482"/>
                  </a:lnTo>
                  <a:lnTo>
                    <a:pt x="2745" y="1489"/>
                  </a:lnTo>
                  <a:lnTo>
                    <a:pt x="2766" y="1506"/>
                  </a:lnTo>
                  <a:lnTo>
                    <a:pt x="2780" y="1513"/>
                  </a:lnTo>
                  <a:lnTo>
                    <a:pt x="2798" y="1527"/>
                  </a:lnTo>
                  <a:lnTo>
                    <a:pt x="2812" y="1538"/>
                  </a:lnTo>
                  <a:lnTo>
                    <a:pt x="2829" y="1552"/>
                  </a:lnTo>
                  <a:lnTo>
                    <a:pt x="2843" y="1562"/>
                  </a:lnTo>
                  <a:lnTo>
                    <a:pt x="2854" y="1573"/>
                  </a:lnTo>
                  <a:lnTo>
                    <a:pt x="2878" y="1590"/>
                  </a:lnTo>
                  <a:cubicBezTo>
                    <a:pt x="2892" y="1604"/>
                    <a:pt x="2910" y="1618"/>
                    <a:pt x="2927" y="1629"/>
                  </a:cubicBezTo>
                  <a:lnTo>
                    <a:pt x="2948" y="1646"/>
                  </a:lnTo>
                  <a:lnTo>
                    <a:pt x="2983" y="1667"/>
                  </a:lnTo>
                  <a:lnTo>
                    <a:pt x="3011" y="1685"/>
                  </a:lnTo>
                  <a:lnTo>
                    <a:pt x="3043" y="1706"/>
                  </a:lnTo>
                  <a:lnTo>
                    <a:pt x="3078" y="1723"/>
                  </a:lnTo>
                  <a:lnTo>
                    <a:pt x="3088" y="1730"/>
                  </a:lnTo>
                  <a:cubicBezTo>
                    <a:pt x="3116" y="1702"/>
                    <a:pt x="3148" y="1674"/>
                    <a:pt x="3179" y="1653"/>
                  </a:cubicBezTo>
                  <a:cubicBezTo>
                    <a:pt x="3245" y="1604"/>
                    <a:pt x="3324" y="1579"/>
                    <a:pt x="3405" y="1579"/>
                  </a:cubicBezTo>
                  <a:cubicBezTo>
                    <a:pt x="3415" y="1579"/>
                    <a:pt x="3425" y="1579"/>
                    <a:pt x="3435" y="1580"/>
                  </a:cubicBezTo>
                  <a:cubicBezTo>
                    <a:pt x="3463" y="1580"/>
                    <a:pt x="3487" y="1583"/>
                    <a:pt x="3512" y="1587"/>
                  </a:cubicBezTo>
                  <a:cubicBezTo>
                    <a:pt x="3536" y="1590"/>
                    <a:pt x="3564" y="1590"/>
                    <a:pt x="3589" y="1590"/>
                  </a:cubicBezTo>
                  <a:cubicBezTo>
                    <a:pt x="3624" y="1590"/>
                    <a:pt x="3638" y="1573"/>
                    <a:pt x="3673" y="1517"/>
                  </a:cubicBezTo>
                  <a:cubicBezTo>
                    <a:pt x="3697" y="1478"/>
                    <a:pt x="3725" y="1443"/>
                    <a:pt x="3760" y="1412"/>
                  </a:cubicBezTo>
                  <a:cubicBezTo>
                    <a:pt x="3771" y="1405"/>
                    <a:pt x="3785" y="1398"/>
                    <a:pt x="3795" y="1391"/>
                  </a:cubicBezTo>
                  <a:lnTo>
                    <a:pt x="3806" y="1384"/>
                  </a:lnTo>
                  <a:cubicBezTo>
                    <a:pt x="3816" y="1377"/>
                    <a:pt x="3827" y="1373"/>
                    <a:pt x="3837" y="1366"/>
                  </a:cubicBezTo>
                  <a:lnTo>
                    <a:pt x="3848" y="1363"/>
                  </a:lnTo>
                  <a:cubicBezTo>
                    <a:pt x="3858" y="1359"/>
                    <a:pt x="3872" y="1356"/>
                    <a:pt x="3886" y="1349"/>
                  </a:cubicBezTo>
                  <a:cubicBezTo>
                    <a:pt x="3879" y="1328"/>
                    <a:pt x="3876" y="1303"/>
                    <a:pt x="3869" y="1275"/>
                  </a:cubicBezTo>
                  <a:cubicBezTo>
                    <a:pt x="3855" y="1212"/>
                    <a:pt x="3837" y="1135"/>
                    <a:pt x="3809" y="1107"/>
                  </a:cubicBezTo>
                  <a:cubicBezTo>
                    <a:pt x="3711" y="1009"/>
                    <a:pt x="3603" y="876"/>
                    <a:pt x="3613" y="764"/>
                  </a:cubicBezTo>
                  <a:cubicBezTo>
                    <a:pt x="3613" y="747"/>
                    <a:pt x="3617" y="733"/>
                    <a:pt x="3624" y="719"/>
                  </a:cubicBezTo>
                  <a:cubicBezTo>
                    <a:pt x="3631" y="705"/>
                    <a:pt x="3634" y="687"/>
                    <a:pt x="3638" y="670"/>
                  </a:cubicBezTo>
                  <a:cubicBezTo>
                    <a:pt x="3652" y="603"/>
                    <a:pt x="3627" y="533"/>
                    <a:pt x="3578" y="488"/>
                  </a:cubicBezTo>
                  <a:cubicBezTo>
                    <a:pt x="3571" y="481"/>
                    <a:pt x="3564" y="474"/>
                    <a:pt x="3561" y="467"/>
                  </a:cubicBezTo>
                  <a:lnTo>
                    <a:pt x="3550" y="460"/>
                  </a:lnTo>
                  <a:cubicBezTo>
                    <a:pt x="3526" y="428"/>
                    <a:pt x="3505" y="397"/>
                    <a:pt x="3487" y="362"/>
                  </a:cubicBezTo>
                  <a:lnTo>
                    <a:pt x="3459" y="358"/>
                  </a:lnTo>
                  <a:lnTo>
                    <a:pt x="3442" y="358"/>
                  </a:lnTo>
                  <a:lnTo>
                    <a:pt x="3389" y="351"/>
                  </a:lnTo>
                  <a:lnTo>
                    <a:pt x="3379" y="351"/>
                  </a:lnTo>
                  <a:lnTo>
                    <a:pt x="3326" y="348"/>
                  </a:lnTo>
                  <a:lnTo>
                    <a:pt x="3323" y="348"/>
                  </a:lnTo>
                  <a:lnTo>
                    <a:pt x="3270" y="341"/>
                  </a:lnTo>
                  <a:cubicBezTo>
                    <a:pt x="3221" y="334"/>
                    <a:pt x="3169" y="330"/>
                    <a:pt x="3119" y="330"/>
                  </a:cubicBezTo>
                  <a:cubicBezTo>
                    <a:pt x="3091" y="330"/>
                    <a:pt x="3063" y="331"/>
                    <a:pt x="3036" y="334"/>
                  </a:cubicBezTo>
                  <a:lnTo>
                    <a:pt x="3022" y="334"/>
                  </a:lnTo>
                  <a:cubicBezTo>
                    <a:pt x="3013" y="336"/>
                    <a:pt x="3004" y="337"/>
                    <a:pt x="2994" y="337"/>
                  </a:cubicBezTo>
                  <a:cubicBezTo>
                    <a:pt x="2912" y="337"/>
                    <a:pt x="2771" y="267"/>
                    <a:pt x="2444" y="18"/>
                  </a:cubicBezTo>
                  <a:lnTo>
                    <a:pt x="242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4" name="Google Shape;5894;p57"/>
            <p:cNvSpPr/>
            <p:nvPr/>
          </p:nvSpPr>
          <p:spPr>
            <a:xfrm>
              <a:off x="2244511" y="1573173"/>
              <a:ext cx="3476" cy="1113"/>
            </a:xfrm>
            <a:custGeom>
              <a:rect b="b" l="l" r="r" t="t"/>
              <a:pathLst>
                <a:path extrusionOk="0" h="82" w="256">
                  <a:moveTo>
                    <a:pt x="256" y="8"/>
                  </a:moveTo>
                  <a:cubicBezTo>
                    <a:pt x="165" y="1"/>
                    <a:pt x="74" y="25"/>
                    <a:pt x="0" y="81"/>
                  </a:cubicBezTo>
                  <a:cubicBezTo>
                    <a:pt x="74" y="25"/>
                    <a:pt x="165" y="1"/>
                    <a:pt x="256"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5" name="Google Shape;5895;p57"/>
            <p:cNvSpPr/>
            <p:nvPr/>
          </p:nvSpPr>
          <p:spPr>
            <a:xfrm>
              <a:off x="2243316" y="1574273"/>
              <a:ext cx="1208" cy="1154"/>
            </a:xfrm>
            <a:custGeom>
              <a:rect b="b" l="l" r="r" t="t"/>
              <a:pathLst>
                <a:path extrusionOk="0" h="85" w="89">
                  <a:moveTo>
                    <a:pt x="88" y="0"/>
                  </a:moveTo>
                  <a:cubicBezTo>
                    <a:pt x="57" y="25"/>
                    <a:pt x="25" y="53"/>
                    <a:pt x="1" y="84"/>
                  </a:cubicBezTo>
                  <a:lnTo>
                    <a:pt x="1" y="84"/>
                  </a:lnTo>
                  <a:cubicBezTo>
                    <a:pt x="25" y="53"/>
                    <a:pt x="57" y="25"/>
                    <a:pt x="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6" name="Google Shape;5896;p57"/>
            <p:cNvSpPr/>
            <p:nvPr/>
          </p:nvSpPr>
          <p:spPr>
            <a:xfrm>
              <a:off x="2252820" y="1570607"/>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7" name="Google Shape;5897;p57"/>
            <p:cNvSpPr/>
            <p:nvPr/>
          </p:nvSpPr>
          <p:spPr>
            <a:xfrm>
              <a:off x="2253445" y="1570322"/>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8" name="Google Shape;5898;p57"/>
            <p:cNvSpPr/>
            <p:nvPr/>
          </p:nvSpPr>
          <p:spPr>
            <a:xfrm>
              <a:off x="2201973" y="1568516"/>
              <a:ext cx="40502" cy="24372"/>
            </a:xfrm>
            <a:custGeom>
              <a:rect b="b" l="l" r="r" t="t"/>
              <a:pathLst>
                <a:path extrusionOk="0" h="1795" w="2983">
                  <a:moveTo>
                    <a:pt x="709" y="0"/>
                  </a:moveTo>
                  <a:cubicBezTo>
                    <a:pt x="622" y="0"/>
                    <a:pt x="546" y="11"/>
                    <a:pt x="501" y="43"/>
                  </a:cubicBezTo>
                  <a:cubicBezTo>
                    <a:pt x="490" y="53"/>
                    <a:pt x="480" y="60"/>
                    <a:pt x="466" y="67"/>
                  </a:cubicBezTo>
                  <a:lnTo>
                    <a:pt x="455" y="74"/>
                  </a:lnTo>
                  <a:lnTo>
                    <a:pt x="427" y="88"/>
                  </a:lnTo>
                  <a:lnTo>
                    <a:pt x="410" y="95"/>
                  </a:lnTo>
                  <a:lnTo>
                    <a:pt x="382" y="106"/>
                  </a:lnTo>
                  <a:lnTo>
                    <a:pt x="361" y="113"/>
                  </a:lnTo>
                  <a:lnTo>
                    <a:pt x="329" y="123"/>
                  </a:lnTo>
                  <a:lnTo>
                    <a:pt x="308" y="127"/>
                  </a:lnTo>
                  <a:lnTo>
                    <a:pt x="270" y="137"/>
                  </a:lnTo>
                  <a:lnTo>
                    <a:pt x="252" y="141"/>
                  </a:lnTo>
                  <a:cubicBezTo>
                    <a:pt x="231" y="144"/>
                    <a:pt x="210" y="148"/>
                    <a:pt x="189" y="151"/>
                  </a:cubicBezTo>
                  <a:lnTo>
                    <a:pt x="126" y="162"/>
                  </a:lnTo>
                  <a:cubicBezTo>
                    <a:pt x="200" y="358"/>
                    <a:pt x="161" y="578"/>
                    <a:pt x="25" y="739"/>
                  </a:cubicBezTo>
                  <a:cubicBezTo>
                    <a:pt x="18" y="750"/>
                    <a:pt x="7" y="760"/>
                    <a:pt x="0" y="771"/>
                  </a:cubicBezTo>
                  <a:lnTo>
                    <a:pt x="18" y="781"/>
                  </a:lnTo>
                  <a:lnTo>
                    <a:pt x="46" y="778"/>
                  </a:lnTo>
                  <a:lnTo>
                    <a:pt x="88" y="774"/>
                  </a:lnTo>
                  <a:lnTo>
                    <a:pt x="98" y="774"/>
                  </a:lnTo>
                  <a:lnTo>
                    <a:pt x="144" y="771"/>
                  </a:lnTo>
                  <a:lnTo>
                    <a:pt x="238" y="771"/>
                  </a:lnTo>
                  <a:cubicBezTo>
                    <a:pt x="298" y="771"/>
                    <a:pt x="350" y="799"/>
                    <a:pt x="385" y="841"/>
                  </a:cubicBezTo>
                  <a:cubicBezTo>
                    <a:pt x="427" y="901"/>
                    <a:pt x="553" y="946"/>
                    <a:pt x="609" y="946"/>
                  </a:cubicBezTo>
                  <a:cubicBezTo>
                    <a:pt x="618" y="946"/>
                    <a:pt x="625" y="945"/>
                    <a:pt x="630" y="943"/>
                  </a:cubicBezTo>
                  <a:lnTo>
                    <a:pt x="634" y="939"/>
                  </a:lnTo>
                  <a:cubicBezTo>
                    <a:pt x="652" y="931"/>
                    <a:pt x="672" y="928"/>
                    <a:pt x="692" y="928"/>
                  </a:cubicBezTo>
                  <a:cubicBezTo>
                    <a:pt x="709" y="928"/>
                    <a:pt x="726" y="931"/>
                    <a:pt x="742" y="936"/>
                  </a:cubicBezTo>
                  <a:lnTo>
                    <a:pt x="760" y="939"/>
                  </a:lnTo>
                  <a:cubicBezTo>
                    <a:pt x="802" y="950"/>
                    <a:pt x="840" y="967"/>
                    <a:pt x="879" y="992"/>
                  </a:cubicBezTo>
                  <a:lnTo>
                    <a:pt x="882" y="995"/>
                  </a:lnTo>
                  <a:cubicBezTo>
                    <a:pt x="935" y="1027"/>
                    <a:pt x="1026" y="1093"/>
                    <a:pt x="1026" y="1181"/>
                  </a:cubicBezTo>
                  <a:cubicBezTo>
                    <a:pt x="1026" y="1216"/>
                    <a:pt x="1019" y="1261"/>
                    <a:pt x="1012" y="1317"/>
                  </a:cubicBezTo>
                  <a:cubicBezTo>
                    <a:pt x="1005" y="1380"/>
                    <a:pt x="1001" y="1447"/>
                    <a:pt x="1001" y="1510"/>
                  </a:cubicBezTo>
                  <a:cubicBezTo>
                    <a:pt x="1106" y="1534"/>
                    <a:pt x="1208" y="1573"/>
                    <a:pt x="1302" y="1632"/>
                  </a:cubicBezTo>
                  <a:lnTo>
                    <a:pt x="1313" y="1664"/>
                  </a:lnTo>
                  <a:lnTo>
                    <a:pt x="1337" y="1678"/>
                  </a:lnTo>
                  <a:lnTo>
                    <a:pt x="1358" y="1695"/>
                  </a:lnTo>
                  <a:cubicBezTo>
                    <a:pt x="1386" y="1713"/>
                    <a:pt x="1407" y="1737"/>
                    <a:pt x="1428" y="1762"/>
                  </a:cubicBezTo>
                  <a:cubicBezTo>
                    <a:pt x="1432" y="1772"/>
                    <a:pt x="1439" y="1779"/>
                    <a:pt x="1442" y="1790"/>
                  </a:cubicBezTo>
                  <a:lnTo>
                    <a:pt x="1810" y="1790"/>
                  </a:lnTo>
                  <a:cubicBezTo>
                    <a:pt x="1824" y="1793"/>
                    <a:pt x="1838" y="1795"/>
                    <a:pt x="1851" y="1795"/>
                  </a:cubicBezTo>
                  <a:cubicBezTo>
                    <a:pt x="1916" y="1795"/>
                    <a:pt x="1964" y="1751"/>
                    <a:pt x="2020" y="1681"/>
                  </a:cubicBezTo>
                  <a:cubicBezTo>
                    <a:pt x="2101" y="1580"/>
                    <a:pt x="2332" y="1552"/>
                    <a:pt x="2409" y="1545"/>
                  </a:cubicBezTo>
                  <a:cubicBezTo>
                    <a:pt x="2419" y="1503"/>
                    <a:pt x="2430" y="1457"/>
                    <a:pt x="2433" y="1415"/>
                  </a:cubicBezTo>
                  <a:cubicBezTo>
                    <a:pt x="2433" y="1387"/>
                    <a:pt x="2437" y="1359"/>
                    <a:pt x="2444" y="1338"/>
                  </a:cubicBezTo>
                  <a:cubicBezTo>
                    <a:pt x="2465" y="1230"/>
                    <a:pt x="2647" y="1069"/>
                    <a:pt x="2762" y="1030"/>
                  </a:cubicBezTo>
                  <a:cubicBezTo>
                    <a:pt x="2783" y="1023"/>
                    <a:pt x="2794" y="1009"/>
                    <a:pt x="2811" y="981"/>
                  </a:cubicBezTo>
                  <a:cubicBezTo>
                    <a:pt x="2836" y="921"/>
                    <a:pt x="2895" y="883"/>
                    <a:pt x="2958" y="883"/>
                  </a:cubicBezTo>
                  <a:lnTo>
                    <a:pt x="2965" y="883"/>
                  </a:lnTo>
                  <a:cubicBezTo>
                    <a:pt x="2965" y="883"/>
                    <a:pt x="2983" y="858"/>
                    <a:pt x="2958" y="750"/>
                  </a:cubicBezTo>
                  <a:cubicBezTo>
                    <a:pt x="2948" y="697"/>
                    <a:pt x="2955" y="641"/>
                    <a:pt x="2976" y="589"/>
                  </a:cubicBezTo>
                  <a:lnTo>
                    <a:pt x="2965" y="585"/>
                  </a:lnTo>
                  <a:lnTo>
                    <a:pt x="2930" y="561"/>
                  </a:lnTo>
                  <a:lnTo>
                    <a:pt x="2892" y="540"/>
                  </a:lnTo>
                  <a:lnTo>
                    <a:pt x="2864" y="522"/>
                  </a:lnTo>
                  <a:lnTo>
                    <a:pt x="2822" y="494"/>
                  </a:lnTo>
                  <a:lnTo>
                    <a:pt x="2801" y="480"/>
                  </a:lnTo>
                  <a:cubicBezTo>
                    <a:pt x="2783" y="466"/>
                    <a:pt x="2762" y="452"/>
                    <a:pt x="2745" y="438"/>
                  </a:cubicBezTo>
                  <a:cubicBezTo>
                    <a:pt x="2560" y="283"/>
                    <a:pt x="2372" y="178"/>
                    <a:pt x="2293" y="178"/>
                  </a:cubicBezTo>
                  <a:cubicBezTo>
                    <a:pt x="2288" y="178"/>
                    <a:pt x="2283" y="179"/>
                    <a:pt x="2279" y="179"/>
                  </a:cubicBezTo>
                  <a:cubicBezTo>
                    <a:pt x="2269" y="181"/>
                    <a:pt x="2259" y="182"/>
                    <a:pt x="2249" y="182"/>
                  </a:cubicBezTo>
                  <a:cubicBezTo>
                    <a:pt x="2179" y="182"/>
                    <a:pt x="2131" y="130"/>
                    <a:pt x="2101" y="99"/>
                  </a:cubicBezTo>
                  <a:lnTo>
                    <a:pt x="2087" y="81"/>
                  </a:lnTo>
                  <a:cubicBezTo>
                    <a:pt x="2069" y="57"/>
                    <a:pt x="2045" y="43"/>
                    <a:pt x="2013" y="43"/>
                  </a:cubicBezTo>
                  <a:cubicBezTo>
                    <a:pt x="1999" y="43"/>
                    <a:pt x="1985" y="46"/>
                    <a:pt x="1971" y="53"/>
                  </a:cubicBezTo>
                  <a:cubicBezTo>
                    <a:pt x="1929" y="67"/>
                    <a:pt x="1887" y="78"/>
                    <a:pt x="1841" y="81"/>
                  </a:cubicBezTo>
                  <a:cubicBezTo>
                    <a:pt x="1808" y="86"/>
                    <a:pt x="1773" y="90"/>
                    <a:pt x="1739" y="90"/>
                  </a:cubicBezTo>
                  <a:cubicBezTo>
                    <a:pt x="1726" y="90"/>
                    <a:pt x="1714" y="89"/>
                    <a:pt x="1701" y="88"/>
                  </a:cubicBezTo>
                  <a:cubicBezTo>
                    <a:pt x="1603" y="88"/>
                    <a:pt x="1505" y="78"/>
                    <a:pt x="1418" y="71"/>
                  </a:cubicBezTo>
                  <a:cubicBezTo>
                    <a:pt x="1351" y="64"/>
                    <a:pt x="1295" y="57"/>
                    <a:pt x="1253" y="57"/>
                  </a:cubicBezTo>
                  <a:cubicBezTo>
                    <a:pt x="1190" y="53"/>
                    <a:pt x="1127" y="46"/>
                    <a:pt x="1064" y="36"/>
                  </a:cubicBezTo>
                  <a:cubicBezTo>
                    <a:pt x="960" y="20"/>
                    <a:pt x="825" y="0"/>
                    <a:pt x="7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899" name="Google Shape;5899;p57"/>
            <p:cNvSpPr/>
            <p:nvPr/>
          </p:nvSpPr>
          <p:spPr>
            <a:xfrm>
              <a:off x="2219786" y="159109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0" name="Google Shape;5900;p57"/>
            <p:cNvSpPr/>
            <p:nvPr/>
          </p:nvSpPr>
          <p:spPr>
            <a:xfrm>
              <a:off x="2220072" y="1591285"/>
              <a:ext cx="353" cy="258"/>
            </a:xfrm>
            <a:custGeom>
              <a:rect b="b" l="l" r="r" t="t"/>
              <a:pathLst>
                <a:path extrusionOk="0" h="19" w="26">
                  <a:moveTo>
                    <a:pt x="25" y="1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1" name="Google Shape;5901;p57"/>
            <p:cNvSpPr/>
            <p:nvPr/>
          </p:nvSpPr>
          <p:spPr>
            <a:xfrm>
              <a:off x="2220411" y="1591530"/>
              <a:ext cx="1154" cy="1290"/>
            </a:xfrm>
            <a:custGeom>
              <a:rect b="b" l="l" r="r" t="t"/>
              <a:pathLst>
                <a:path extrusionOk="0" h="95" w="85">
                  <a:moveTo>
                    <a:pt x="0" y="0"/>
                  </a:moveTo>
                  <a:cubicBezTo>
                    <a:pt x="12" y="9"/>
                    <a:pt x="22" y="17"/>
                    <a:pt x="31" y="26"/>
                  </a:cubicBezTo>
                  <a:lnTo>
                    <a:pt x="31" y="26"/>
                  </a:lnTo>
                  <a:cubicBezTo>
                    <a:pt x="21" y="16"/>
                    <a:pt x="11" y="8"/>
                    <a:pt x="0" y="0"/>
                  </a:cubicBezTo>
                  <a:close/>
                  <a:moveTo>
                    <a:pt x="31" y="26"/>
                  </a:moveTo>
                  <a:cubicBezTo>
                    <a:pt x="52" y="46"/>
                    <a:pt x="70" y="71"/>
                    <a:pt x="84" y="95"/>
                  </a:cubicBezTo>
                  <a:cubicBezTo>
                    <a:pt x="81" y="88"/>
                    <a:pt x="74" y="77"/>
                    <a:pt x="70" y="70"/>
                  </a:cubicBezTo>
                  <a:cubicBezTo>
                    <a:pt x="58" y="53"/>
                    <a:pt x="45" y="39"/>
                    <a:pt x="31" y="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2" name="Google Shape;5902;p57"/>
            <p:cNvSpPr/>
            <p:nvPr/>
          </p:nvSpPr>
          <p:spPr>
            <a:xfrm>
              <a:off x="2223547" y="1592901"/>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3" name="Google Shape;5903;p57"/>
            <p:cNvSpPr/>
            <p:nvPr/>
          </p:nvSpPr>
          <p:spPr>
            <a:xfrm>
              <a:off x="2222312" y="1592860"/>
              <a:ext cx="489" cy="14"/>
            </a:xfrm>
            <a:custGeom>
              <a:rect b="b" l="l" r="r" t="t"/>
              <a:pathLst>
                <a:path extrusionOk="0" h="1" w="36">
                  <a:moveTo>
                    <a:pt x="0" y="0"/>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4" name="Google Shape;5904;p57"/>
            <p:cNvSpPr/>
            <p:nvPr/>
          </p:nvSpPr>
          <p:spPr>
            <a:xfrm>
              <a:off x="2224878" y="1592996"/>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5" name="Google Shape;5905;p57"/>
            <p:cNvSpPr/>
            <p:nvPr/>
          </p:nvSpPr>
          <p:spPr>
            <a:xfrm>
              <a:off x="2222923" y="1592860"/>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6" name="Google Shape;5906;p57"/>
            <p:cNvSpPr/>
            <p:nvPr/>
          </p:nvSpPr>
          <p:spPr>
            <a:xfrm>
              <a:off x="2224023" y="159295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7" name="Google Shape;5907;p57"/>
            <p:cNvSpPr/>
            <p:nvPr/>
          </p:nvSpPr>
          <p:spPr>
            <a:xfrm>
              <a:off x="2221592" y="1592806"/>
              <a:ext cx="584" cy="14"/>
            </a:xfrm>
            <a:custGeom>
              <a:rect b="b" l="l" r="r" t="t"/>
              <a:pathLst>
                <a:path extrusionOk="0" h="1" w="43">
                  <a:moveTo>
                    <a:pt x="1" y="1"/>
                  </a:moveTo>
                  <a:lnTo>
                    <a:pt x="4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8" name="Google Shape;5908;p57"/>
            <p:cNvSpPr/>
            <p:nvPr/>
          </p:nvSpPr>
          <p:spPr>
            <a:xfrm>
              <a:off x="2224444" y="15929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09" name="Google Shape;5909;p57"/>
            <p:cNvSpPr/>
            <p:nvPr/>
          </p:nvSpPr>
          <p:spPr>
            <a:xfrm>
              <a:off x="2225204" y="1592996"/>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0" name="Google Shape;5910;p57"/>
            <p:cNvSpPr/>
            <p:nvPr/>
          </p:nvSpPr>
          <p:spPr>
            <a:xfrm>
              <a:off x="2242081" y="1576934"/>
              <a:ext cx="353" cy="2200"/>
            </a:xfrm>
            <a:custGeom>
              <a:rect b="b" l="l" r="r" t="t"/>
              <a:pathLst>
                <a:path extrusionOk="0" h="162" w="26">
                  <a:moveTo>
                    <a:pt x="25" y="0"/>
                  </a:moveTo>
                  <a:lnTo>
                    <a:pt x="25" y="0"/>
                  </a:lnTo>
                  <a:cubicBezTo>
                    <a:pt x="4" y="53"/>
                    <a:pt x="1" y="109"/>
                    <a:pt x="11" y="161"/>
                  </a:cubicBezTo>
                  <a:cubicBezTo>
                    <a:pt x="1" y="109"/>
                    <a:pt x="4" y="53"/>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1" name="Google Shape;5911;p57"/>
            <p:cNvSpPr/>
            <p:nvPr/>
          </p:nvSpPr>
          <p:spPr>
            <a:xfrm>
              <a:off x="2225489" y="159305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2" name="Google Shape;5912;p57"/>
            <p:cNvSpPr/>
            <p:nvPr/>
          </p:nvSpPr>
          <p:spPr>
            <a:xfrm>
              <a:off x="2226494" y="159318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3" name="Google Shape;5913;p57"/>
            <p:cNvSpPr/>
            <p:nvPr/>
          </p:nvSpPr>
          <p:spPr>
            <a:xfrm>
              <a:off x="2226439" y="159318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4" name="Google Shape;5914;p57"/>
            <p:cNvSpPr/>
            <p:nvPr/>
          </p:nvSpPr>
          <p:spPr>
            <a:xfrm>
              <a:off x="2226154" y="159314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5" name="Google Shape;5915;p57"/>
            <p:cNvSpPr/>
            <p:nvPr/>
          </p:nvSpPr>
          <p:spPr>
            <a:xfrm>
              <a:off x="2226304" y="159314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6" name="Google Shape;5916;p57"/>
            <p:cNvSpPr/>
            <p:nvPr/>
          </p:nvSpPr>
          <p:spPr>
            <a:xfrm>
              <a:off x="222596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7" name="Google Shape;5917;p57"/>
            <p:cNvSpPr/>
            <p:nvPr/>
          </p:nvSpPr>
          <p:spPr>
            <a:xfrm>
              <a:off x="2225774" y="159309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8" name="Google Shape;5918;p57"/>
            <p:cNvSpPr/>
            <p:nvPr/>
          </p:nvSpPr>
          <p:spPr>
            <a:xfrm>
              <a:off x="2240044" y="1575454"/>
              <a:ext cx="299" cy="204"/>
            </a:xfrm>
            <a:custGeom>
              <a:rect b="b" l="l" r="r" t="t"/>
              <a:pathLst>
                <a:path extrusionOk="0" h="15" w="22">
                  <a:moveTo>
                    <a:pt x="0" y="1"/>
                  </a:moveTo>
                  <a:lnTo>
                    <a:pt x="2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19" name="Google Shape;5919;p57"/>
            <p:cNvSpPr/>
            <p:nvPr/>
          </p:nvSpPr>
          <p:spPr>
            <a:xfrm>
              <a:off x="2206195" y="1570566"/>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0" name="Google Shape;5920;p57"/>
            <p:cNvSpPr/>
            <p:nvPr/>
          </p:nvSpPr>
          <p:spPr>
            <a:xfrm>
              <a:off x="2208151" y="1569806"/>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1" name="Google Shape;5921;p57"/>
            <p:cNvSpPr/>
            <p:nvPr/>
          </p:nvSpPr>
          <p:spPr>
            <a:xfrm>
              <a:off x="2225109" y="1570036"/>
              <a:ext cx="1914" cy="109"/>
            </a:xfrm>
            <a:custGeom>
              <a:rect b="b" l="l" r="r" t="t"/>
              <a:pathLst>
                <a:path extrusionOk="0" h="8" w="141">
                  <a:moveTo>
                    <a:pt x="141" y="1"/>
                  </a:moveTo>
                  <a:cubicBezTo>
                    <a:pt x="92" y="4"/>
                    <a:pt x="46" y="8"/>
                    <a:pt x="1" y="8"/>
                  </a:cubicBezTo>
                  <a:cubicBezTo>
                    <a:pt x="46" y="8"/>
                    <a:pt x="92" y="4"/>
                    <a:pt x="14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2" name="Google Shape;5922;p57"/>
            <p:cNvSpPr/>
            <p:nvPr/>
          </p:nvSpPr>
          <p:spPr>
            <a:xfrm>
              <a:off x="2207526" y="1570091"/>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3" name="Google Shape;5923;p57"/>
            <p:cNvSpPr/>
            <p:nvPr/>
          </p:nvSpPr>
          <p:spPr>
            <a:xfrm>
              <a:off x="2240899" y="1576024"/>
              <a:ext cx="339" cy="204"/>
            </a:xfrm>
            <a:custGeom>
              <a:rect b="b" l="l" r="r" t="t"/>
              <a:pathLst>
                <a:path extrusionOk="0" h="15" w="25">
                  <a:moveTo>
                    <a:pt x="0" y="1"/>
                  </a:moveTo>
                  <a:lnTo>
                    <a:pt x="2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4" name="Google Shape;5924;p57"/>
            <p:cNvSpPr/>
            <p:nvPr/>
          </p:nvSpPr>
          <p:spPr>
            <a:xfrm>
              <a:off x="2206915" y="1570322"/>
              <a:ext cx="244" cy="109"/>
            </a:xfrm>
            <a:custGeom>
              <a:rect b="b" l="l" r="r" t="t"/>
              <a:pathLst>
                <a:path extrusionOk="0" h="8" w="18">
                  <a:moveTo>
                    <a:pt x="0" y="8"/>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5" name="Google Shape;5925;p57"/>
            <p:cNvSpPr/>
            <p:nvPr/>
          </p:nvSpPr>
          <p:spPr>
            <a:xfrm>
              <a:off x="2241755" y="1576554"/>
              <a:ext cx="530" cy="299"/>
            </a:xfrm>
            <a:custGeom>
              <a:rect b="b" l="l" r="r" t="t"/>
              <a:pathLst>
                <a:path extrusionOk="0" h="22" w="39">
                  <a:moveTo>
                    <a:pt x="0" y="0"/>
                  </a:moveTo>
                  <a:lnTo>
                    <a:pt x="39"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6" name="Google Shape;5926;p57"/>
            <p:cNvSpPr/>
            <p:nvPr/>
          </p:nvSpPr>
          <p:spPr>
            <a:xfrm>
              <a:off x="2204539" y="157094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7" name="Google Shape;5927;p57"/>
            <p:cNvSpPr/>
            <p:nvPr/>
          </p:nvSpPr>
          <p:spPr>
            <a:xfrm>
              <a:off x="2229345" y="1569466"/>
              <a:ext cx="1018" cy="543"/>
            </a:xfrm>
            <a:custGeom>
              <a:rect b="b" l="l" r="r" t="t"/>
              <a:pathLst>
                <a:path extrusionOk="0" h="40" w="75">
                  <a:moveTo>
                    <a:pt x="74" y="39"/>
                  </a:moveTo>
                  <a:cubicBezTo>
                    <a:pt x="57" y="15"/>
                    <a:pt x="29" y="1"/>
                    <a:pt x="1" y="1"/>
                  </a:cubicBezTo>
                  <a:cubicBezTo>
                    <a:pt x="29" y="1"/>
                    <a:pt x="57" y="15"/>
                    <a:pt x="74"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8" name="Google Shape;5928;p57"/>
            <p:cNvSpPr/>
            <p:nvPr/>
          </p:nvSpPr>
          <p:spPr>
            <a:xfrm>
              <a:off x="2205394" y="157075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29" name="Google Shape;5929;p57"/>
            <p:cNvSpPr/>
            <p:nvPr/>
          </p:nvSpPr>
          <p:spPr>
            <a:xfrm>
              <a:off x="2095783" y="1657326"/>
              <a:ext cx="30481" cy="15641"/>
            </a:xfrm>
            <a:custGeom>
              <a:rect b="b" l="l" r="r" t="t"/>
              <a:pathLst>
                <a:path extrusionOk="0" h="1152" w="2245">
                  <a:moveTo>
                    <a:pt x="1318" y="1"/>
                  </a:moveTo>
                  <a:cubicBezTo>
                    <a:pt x="1265" y="1"/>
                    <a:pt x="1219" y="15"/>
                    <a:pt x="1159" y="45"/>
                  </a:cubicBezTo>
                  <a:lnTo>
                    <a:pt x="1155" y="48"/>
                  </a:lnTo>
                  <a:lnTo>
                    <a:pt x="1148" y="48"/>
                  </a:lnTo>
                  <a:lnTo>
                    <a:pt x="1138" y="52"/>
                  </a:lnTo>
                  <a:lnTo>
                    <a:pt x="1127" y="55"/>
                  </a:lnTo>
                  <a:lnTo>
                    <a:pt x="1124" y="55"/>
                  </a:lnTo>
                  <a:lnTo>
                    <a:pt x="1113" y="59"/>
                  </a:lnTo>
                  <a:lnTo>
                    <a:pt x="1106" y="59"/>
                  </a:lnTo>
                  <a:lnTo>
                    <a:pt x="1096" y="62"/>
                  </a:lnTo>
                  <a:lnTo>
                    <a:pt x="1089" y="62"/>
                  </a:lnTo>
                  <a:lnTo>
                    <a:pt x="1075" y="66"/>
                  </a:lnTo>
                  <a:lnTo>
                    <a:pt x="714" y="66"/>
                  </a:lnTo>
                  <a:cubicBezTo>
                    <a:pt x="697" y="104"/>
                    <a:pt x="658" y="132"/>
                    <a:pt x="613" y="139"/>
                  </a:cubicBezTo>
                  <a:lnTo>
                    <a:pt x="595" y="139"/>
                  </a:lnTo>
                  <a:cubicBezTo>
                    <a:pt x="494" y="153"/>
                    <a:pt x="413" y="220"/>
                    <a:pt x="382" y="318"/>
                  </a:cubicBezTo>
                  <a:cubicBezTo>
                    <a:pt x="364" y="395"/>
                    <a:pt x="301" y="447"/>
                    <a:pt x="228" y="514"/>
                  </a:cubicBezTo>
                  <a:lnTo>
                    <a:pt x="196" y="542"/>
                  </a:lnTo>
                  <a:cubicBezTo>
                    <a:pt x="123" y="598"/>
                    <a:pt x="63" y="675"/>
                    <a:pt x="28" y="763"/>
                  </a:cubicBezTo>
                  <a:cubicBezTo>
                    <a:pt x="14" y="798"/>
                    <a:pt x="7" y="833"/>
                    <a:pt x="0" y="868"/>
                  </a:cubicBezTo>
                  <a:cubicBezTo>
                    <a:pt x="7" y="857"/>
                    <a:pt x="18" y="850"/>
                    <a:pt x="28" y="840"/>
                  </a:cubicBezTo>
                  <a:lnTo>
                    <a:pt x="35" y="833"/>
                  </a:lnTo>
                  <a:cubicBezTo>
                    <a:pt x="42" y="829"/>
                    <a:pt x="49" y="822"/>
                    <a:pt x="56" y="819"/>
                  </a:cubicBezTo>
                  <a:lnTo>
                    <a:pt x="63" y="812"/>
                  </a:lnTo>
                  <a:cubicBezTo>
                    <a:pt x="74" y="805"/>
                    <a:pt x="84" y="801"/>
                    <a:pt x="91" y="798"/>
                  </a:cubicBezTo>
                  <a:lnTo>
                    <a:pt x="98" y="794"/>
                  </a:lnTo>
                  <a:cubicBezTo>
                    <a:pt x="105" y="791"/>
                    <a:pt x="112" y="787"/>
                    <a:pt x="123" y="787"/>
                  </a:cubicBezTo>
                  <a:lnTo>
                    <a:pt x="130" y="784"/>
                  </a:lnTo>
                  <a:cubicBezTo>
                    <a:pt x="137" y="784"/>
                    <a:pt x="144" y="780"/>
                    <a:pt x="154" y="780"/>
                  </a:cubicBezTo>
                  <a:lnTo>
                    <a:pt x="210" y="780"/>
                  </a:lnTo>
                  <a:cubicBezTo>
                    <a:pt x="221" y="780"/>
                    <a:pt x="228" y="784"/>
                    <a:pt x="238" y="787"/>
                  </a:cubicBezTo>
                  <a:cubicBezTo>
                    <a:pt x="305" y="812"/>
                    <a:pt x="347" y="875"/>
                    <a:pt x="347" y="948"/>
                  </a:cubicBezTo>
                  <a:cubicBezTo>
                    <a:pt x="347" y="966"/>
                    <a:pt x="357" y="980"/>
                    <a:pt x="382" y="1008"/>
                  </a:cubicBezTo>
                  <a:lnTo>
                    <a:pt x="396" y="1022"/>
                  </a:lnTo>
                  <a:lnTo>
                    <a:pt x="399" y="1025"/>
                  </a:lnTo>
                  <a:lnTo>
                    <a:pt x="410" y="1039"/>
                  </a:lnTo>
                  <a:lnTo>
                    <a:pt x="413" y="1046"/>
                  </a:lnTo>
                  <a:cubicBezTo>
                    <a:pt x="417" y="1050"/>
                    <a:pt x="424" y="1057"/>
                    <a:pt x="427" y="1064"/>
                  </a:cubicBezTo>
                  <a:lnTo>
                    <a:pt x="427" y="1067"/>
                  </a:lnTo>
                  <a:cubicBezTo>
                    <a:pt x="431" y="1074"/>
                    <a:pt x="434" y="1081"/>
                    <a:pt x="438" y="1088"/>
                  </a:cubicBezTo>
                  <a:lnTo>
                    <a:pt x="441" y="1095"/>
                  </a:lnTo>
                  <a:cubicBezTo>
                    <a:pt x="441" y="1102"/>
                    <a:pt x="445" y="1109"/>
                    <a:pt x="445" y="1116"/>
                  </a:cubicBezTo>
                  <a:lnTo>
                    <a:pt x="445" y="1123"/>
                  </a:lnTo>
                  <a:cubicBezTo>
                    <a:pt x="448" y="1130"/>
                    <a:pt x="448" y="1141"/>
                    <a:pt x="448" y="1151"/>
                  </a:cubicBezTo>
                  <a:lnTo>
                    <a:pt x="553" y="1141"/>
                  </a:lnTo>
                  <a:lnTo>
                    <a:pt x="585" y="1141"/>
                  </a:lnTo>
                  <a:lnTo>
                    <a:pt x="655" y="1137"/>
                  </a:lnTo>
                  <a:lnTo>
                    <a:pt x="837" y="1137"/>
                  </a:lnTo>
                  <a:cubicBezTo>
                    <a:pt x="875" y="1127"/>
                    <a:pt x="952" y="969"/>
                    <a:pt x="980" y="910"/>
                  </a:cubicBezTo>
                  <a:cubicBezTo>
                    <a:pt x="1026" y="822"/>
                    <a:pt x="1043" y="780"/>
                    <a:pt x="1075" y="759"/>
                  </a:cubicBezTo>
                  <a:cubicBezTo>
                    <a:pt x="1088" y="751"/>
                    <a:pt x="1104" y="746"/>
                    <a:pt x="1120" y="746"/>
                  </a:cubicBezTo>
                  <a:cubicBezTo>
                    <a:pt x="1126" y="746"/>
                    <a:pt x="1132" y="747"/>
                    <a:pt x="1138" y="749"/>
                  </a:cubicBezTo>
                  <a:cubicBezTo>
                    <a:pt x="1187" y="759"/>
                    <a:pt x="1225" y="812"/>
                    <a:pt x="1299" y="924"/>
                  </a:cubicBezTo>
                  <a:cubicBezTo>
                    <a:pt x="1344" y="1001"/>
                    <a:pt x="1400" y="1071"/>
                    <a:pt x="1463" y="1134"/>
                  </a:cubicBezTo>
                  <a:cubicBezTo>
                    <a:pt x="1467" y="1141"/>
                    <a:pt x="1470" y="1144"/>
                    <a:pt x="1477" y="1148"/>
                  </a:cubicBezTo>
                  <a:cubicBezTo>
                    <a:pt x="1495" y="1095"/>
                    <a:pt x="1502" y="1043"/>
                    <a:pt x="1499" y="990"/>
                  </a:cubicBezTo>
                  <a:cubicBezTo>
                    <a:pt x="1499" y="938"/>
                    <a:pt x="1523" y="892"/>
                    <a:pt x="1562" y="861"/>
                  </a:cubicBezTo>
                  <a:cubicBezTo>
                    <a:pt x="1606" y="827"/>
                    <a:pt x="1660" y="808"/>
                    <a:pt x="1715" y="808"/>
                  </a:cubicBezTo>
                  <a:cubicBezTo>
                    <a:pt x="1734" y="808"/>
                    <a:pt x="1753" y="811"/>
                    <a:pt x="1772" y="815"/>
                  </a:cubicBezTo>
                  <a:cubicBezTo>
                    <a:pt x="1830" y="827"/>
                    <a:pt x="1871" y="831"/>
                    <a:pt x="1898" y="831"/>
                  </a:cubicBezTo>
                  <a:cubicBezTo>
                    <a:pt x="1940" y="831"/>
                    <a:pt x="1950" y="822"/>
                    <a:pt x="1950" y="822"/>
                  </a:cubicBezTo>
                  <a:cubicBezTo>
                    <a:pt x="1950" y="819"/>
                    <a:pt x="1950" y="815"/>
                    <a:pt x="1950" y="815"/>
                  </a:cubicBezTo>
                  <a:cubicBezTo>
                    <a:pt x="1950" y="773"/>
                    <a:pt x="1964" y="731"/>
                    <a:pt x="1996" y="703"/>
                  </a:cubicBezTo>
                  <a:cubicBezTo>
                    <a:pt x="2025" y="683"/>
                    <a:pt x="2060" y="672"/>
                    <a:pt x="2096" y="672"/>
                  </a:cubicBezTo>
                  <a:cubicBezTo>
                    <a:pt x="2111" y="672"/>
                    <a:pt x="2127" y="674"/>
                    <a:pt x="2143" y="679"/>
                  </a:cubicBezTo>
                  <a:cubicBezTo>
                    <a:pt x="2153" y="679"/>
                    <a:pt x="2164" y="682"/>
                    <a:pt x="2171" y="686"/>
                  </a:cubicBezTo>
                  <a:cubicBezTo>
                    <a:pt x="2185" y="661"/>
                    <a:pt x="2192" y="637"/>
                    <a:pt x="2195" y="612"/>
                  </a:cubicBezTo>
                  <a:lnTo>
                    <a:pt x="2199" y="587"/>
                  </a:lnTo>
                  <a:lnTo>
                    <a:pt x="2244" y="545"/>
                  </a:lnTo>
                  <a:lnTo>
                    <a:pt x="2244" y="538"/>
                  </a:lnTo>
                  <a:cubicBezTo>
                    <a:pt x="2234" y="535"/>
                    <a:pt x="2223" y="535"/>
                    <a:pt x="2213" y="531"/>
                  </a:cubicBezTo>
                  <a:lnTo>
                    <a:pt x="2150" y="531"/>
                  </a:lnTo>
                  <a:cubicBezTo>
                    <a:pt x="2139" y="535"/>
                    <a:pt x="2132" y="535"/>
                    <a:pt x="2122" y="542"/>
                  </a:cubicBezTo>
                  <a:lnTo>
                    <a:pt x="2115" y="545"/>
                  </a:lnTo>
                  <a:cubicBezTo>
                    <a:pt x="2094" y="553"/>
                    <a:pt x="2071" y="557"/>
                    <a:pt x="2047" y="557"/>
                  </a:cubicBezTo>
                  <a:cubicBezTo>
                    <a:pt x="1995" y="557"/>
                    <a:pt x="1938" y="538"/>
                    <a:pt x="1880" y="500"/>
                  </a:cubicBezTo>
                  <a:cubicBezTo>
                    <a:pt x="1859" y="486"/>
                    <a:pt x="1751" y="412"/>
                    <a:pt x="1751" y="335"/>
                  </a:cubicBezTo>
                  <a:cubicBezTo>
                    <a:pt x="1751" y="328"/>
                    <a:pt x="1751" y="318"/>
                    <a:pt x="1747" y="304"/>
                  </a:cubicBezTo>
                  <a:cubicBezTo>
                    <a:pt x="1740" y="248"/>
                    <a:pt x="1740" y="195"/>
                    <a:pt x="1744" y="143"/>
                  </a:cubicBezTo>
                  <a:lnTo>
                    <a:pt x="1730" y="136"/>
                  </a:lnTo>
                  <a:lnTo>
                    <a:pt x="1702" y="122"/>
                  </a:lnTo>
                  <a:lnTo>
                    <a:pt x="1684" y="115"/>
                  </a:lnTo>
                  <a:lnTo>
                    <a:pt x="1660" y="104"/>
                  </a:lnTo>
                  <a:lnTo>
                    <a:pt x="1646" y="94"/>
                  </a:lnTo>
                  <a:lnTo>
                    <a:pt x="1625" y="87"/>
                  </a:lnTo>
                  <a:lnTo>
                    <a:pt x="1607" y="80"/>
                  </a:lnTo>
                  <a:lnTo>
                    <a:pt x="1586" y="69"/>
                  </a:lnTo>
                  <a:lnTo>
                    <a:pt x="1572" y="62"/>
                  </a:lnTo>
                  <a:lnTo>
                    <a:pt x="1555" y="55"/>
                  </a:lnTo>
                  <a:lnTo>
                    <a:pt x="1541" y="52"/>
                  </a:lnTo>
                  <a:lnTo>
                    <a:pt x="1520" y="45"/>
                  </a:lnTo>
                  <a:lnTo>
                    <a:pt x="1509" y="41"/>
                  </a:lnTo>
                  <a:lnTo>
                    <a:pt x="1484" y="31"/>
                  </a:lnTo>
                  <a:cubicBezTo>
                    <a:pt x="1415" y="11"/>
                    <a:pt x="1364" y="1"/>
                    <a:pt x="13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0" name="Google Shape;5930;p57"/>
            <p:cNvSpPr/>
            <p:nvPr/>
          </p:nvSpPr>
          <p:spPr>
            <a:xfrm>
              <a:off x="2124445" y="1664672"/>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1" name="Google Shape;5931;p57"/>
            <p:cNvSpPr/>
            <p:nvPr/>
          </p:nvSpPr>
          <p:spPr>
            <a:xfrm>
              <a:off x="2126292" y="166463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2" name="Google Shape;5932;p57"/>
            <p:cNvSpPr/>
            <p:nvPr/>
          </p:nvSpPr>
          <p:spPr>
            <a:xfrm>
              <a:off x="2119422" y="1659349"/>
              <a:ext cx="136" cy="2539"/>
            </a:xfrm>
            <a:custGeom>
              <a:rect b="b" l="l" r="r" t="t"/>
              <a:pathLst>
                <a:path extrusionOk="0" h="187" w="10">
                  <a:moveTo>
                    <a:pt x="2" y="0"/>
                  </a:moveTo>
                  <a:cubicBezTo>
                    <a:pt x="1" y="20"/>
                    <a:pt x="0" y="40"/>
                    <a:pt x="0" y="59"/>
                  </a:cubicBezTo>
                  <a:lnTo>
                    <a:pt x="0" y="59"/>
                  </a:lnTo>
                  <a:cubicBezTo>
                    <a:pt x="0" y="40"/>
                    <a:pt x="1" y="20"/>
                    <a:pt x="2" y="0"/>
                  </a:cubicBezTo>
                  <a:close/>
                  <a:moveTo>
                    <a:pt x="0" y="59"/>
                  </a:moveTo>
                  <a:lnTo>
                    <a:pt x="0" y="59"/>
                  </a:lnTo>
                  <a:cubicBezTo>
                    <a:pt x="0" y="90"/>
                    <a:pt x="2" y="122"/>
                    <a:pt x="6" y="155"/>
                  </a:cubicBezTo>
                  <a:cubicBezTo>
                    <a:pt x="6" y="155"/>
                    <a:pt x="6" y="155"/>
                    <a:pt x="6" y="155"/>
                  </a:cubicBezTo>
                  <a:lnTo>
                    <a:pt x="6" y="155"/>
                  </a:lnTo>
                  <a:cubicBezTo>
                    <a:pt x="6" y="154"/>
                    <a:pt x="6" y="153"/>
                    <a:pt x="6" y="151"/>
                  </a:cubicBezTo>
                  <a:cubicBezTo>
                    <a:pt x="2" y="121"/>
                    <a:pt x="0" y="90"/>
                    <a:pt x="0" y="59"/>
                  </a:cubicBezTo>
                  <a:close/>
                  <a:moveTo>
                    <a:pt x="6" y="155"/>
                  </a:moveTo>
                  <a:cubicBezTo>
                    <a:pt x="7" y="170"/>
                    <a:pt x="10" y="180"/>
                    <a:pt x="10" y="186"/>
                  </a:cubicBezTo>
                  <a:cubicBezTo>
                    <a:pt x="10" y="179"/>
                    <a:pt x="10" y="169"/>
                    <a:pt x="6" y="15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3" name="Google Shape;5933;p57"/>
            <p:cNvSpPr/>
            <p:nvPr/>
          </p:nvSpPr>
          <p:spPr>
            <a:xfrm>
              <a:off x="2125681" y="1664536"/>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4" name="Google Shape;5934;p57"/>
            <p:cNvSpPr/>
            <p:nvPr/>
          </p:nvSpPr>
          <p:spPr>
            <a:xfrm>
              <a:off x="2125206" y="1664536"/>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5" name="Google Shape;5935;p57"/>
            <p:cNvSpPr/>
            <p:nvPr/>
          </p:nvSpPr>
          <p:spPr>
            <a:xfrm>
              <a:off x="2124581" y="1664536"/>
              <a:ext cx="394" cy="149"/>
            </a:xfrm>
            <a:custGeom>
              <a:rect b="b" l="l" r="r" t="t"/>
              <a:pathLst>
                <a:path extrusionOk="0" h="11" w="29">
                  <a:moveTo>
                    <a:pt x="1" y="11"/>
                  </a:moveTo>
                  <a:cubicBezTo>
                    <a:pt x="11" y="4"/>
                    <a:pt x="18" y="4"/>
                    <a:pt x="29" y="0"/>
                  </a:cubicBezTo>
                  <a:cubicBezTo>
                    <a:pt x="18" y="4"/>
                    <a:pt x="11" y="4"/>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6" name="Google Shape;5936;p57"/>
            <p:cNvSpPr/>
            <p:nvPr/>
          </p:nvSpPr>
          <p:spPr>
            <a:xfrm>
              <a:off x="2094588" y="1586533"/>
              <a:ext cx="64181" cy="72259"/>
            </a:xfrm>
            <a:custGeom>
              <a:rect b="b" l="l" r="r" t="t"/>
              <a:pathLst>
                <a:path extrusionOk="0" h="5322" w="4727">
                  <a:moveTo>
                    <a:pt x="1488" y="1"/>
                  </a:moveTo>
                  <a:cubicBezTo>
                    <a:pt x="1534" y="74"/>
                    <a:pt x="1555" y="151"/>
                    <a:pt x="1516" y="221"/>
                  </a:cubicBezTo>
                  <a:cubicBezTo>
                    <a:pt x="1478" y="291"/>
                    <a:pt x="1516" y="372"/>
                    <a:pt x="1597" y="508"/>
                  </a:cubicBezTo>
                  <a:cubicBezTo>
                    <a:pt x="1618" y="547"/>
                    <a:pt x="1643" y="585"/>
                    <a:pt x="1664" y="627"/>
                  </a:cubicBezTo>
                  <a:cubicBezTo>
                    <a:pt x="1692" y="673"/>
                    <a:pt x="1699" y="729"/>
                    <a:pt x="1678" y="778"/>
                  </a:cubicBezTo>
                  <a:cubicBezTo>
                    <a:pt x="1646" y="841"/>
                    <a:pt x="1576" y="855"/>
                    <a:pt x="1513" y="865"/>
                  </a:cubicBezTo>
                  <a:cubicBezTo>
                    <a:pt x="1485" y="865"/>
                    <a:pt x="1460" y="872"/>
                    <a:pt x="1436" y="883"/>
                  </a:cubicBezTo>
                  <a:cubicBezTo>
                    <a:pt x="1432" y="921"/>
                    <a:pt x="1411" y="956"/>
                    <a:pt x="1376" y="977"/>
                  </a:cubicBezTo>
                  <a:cubicBezTo>
                    <a:pt x="1356" y="989"/>
                    <a:pt x="1329" y="995"/>
                    <a:pt x="1295" y="995"/>
                  </a:cubicBezTo>
                  <a:cubicBezTo>
                    <a:pt x="1212" y="995"/>
                    <a:pt x="1091" y="957"/>
                    <a:pt x="935" y="879"/>
                  </a:cubicBezTo>
                  <a:cubicBezTo>
                    <a:pt x="913" y="868"/>
                    <a:pt x="872" y="863"/>
                    <a:pt x="825" y="863"/>
                  </a:cubicBezTo>
                  <a:cubicBezTo>
                    <a:pt x="746" y="863"/>
                    <a:pt x="653" y="877"/>
                    <a:pt x="620" y="897"/>
                  </a:cubicBezTo>
                  <a:cubicBezTo>
                    <a:pt x="620" y="932"/>
                    <a:pt x="617" y="967"/>
                    <a:pt x="606" y="1002"/>
                  </a:cubicBezTo>
                  <a:cubicBezTo>
                    <a:pt x="610" y="1012"/>
                    <a:pt x="610" y="1019"/>
                    <a:pt x="613" y="1030"/>
                  </a:cubicBezTo>
                  <a:cubicBezTo>
                    <a:pt x="617" y="1040"/>
                    <a:pt x="620" y="1054"/>
                    <a:pt x="620" y="1065"/>
                  </a:cubicBezTo>
                  <a:cubicBezTo>
                    <a:pt x="624" y="1075"/>
                    <a:pt x="627" y="1089"/>
                    <a:pt x="627" y="1100"/>
                  </a:cubicBezTo>
                  <a:cubicBezTo>
                    <a:pt x="631" y="1114"/>
                    <a:pt x="634" y="1121"/>
                    <a:pt x="634" y="1131"/>
                  </a:cubicBezTo>
                  <a:cubicBezTo>
                    <a:pt x="638" y="1138"/>
                    <a:pt x="638" y="1152"/>
                    <a:pt x="641" y="1166"/>
                  </a:cubicBezTo>
                  <a:cubicBezTo>
                    <a:pt x="641" y="1177"/>
                    <a:pt x="641" y="1184"/>
                    <a:pt x="641" y="1191"/>
                  </a:cubicBezTo>
                  <a:cubicBezTo>
                    <a:pt x="645" y="1198"/>
                    <a:pt x="641" y="1212"/>
                    <a:pt x="641" y="1222"/>
                  </a:cubicBezTo>
                  <a:lnTo>
                    <a:pt x="641" y="1243"/>
                  </a:lnTo>
                  <a:lnTo>
                    <a:pt x="641" y="1275"/>
                  </a:lnTo>
                  <a:lnTo>
                    <a:pt x="641" y="1292"/>
                  </a:lnTo>
                  <a:cubicBezTo>
                    <a:pt x="641" y="1299"/>
                    <a:pt x="641" y="1313"/>
                    <a:pt x="638" y="1320"/>
                  </a:cubicBezTo>
                  <a:cubicBezTo>
                    <a:pt x="638" y="1331"/>
                    <a:pt x="638" y="1331"/>
                    <a:pt x="634" y="1338"/>
                  </a:cubicBezTo>
                  <a:cubicBezTo>
                    <a:pt x="634" y="1345"/>
                    <a:pt x="631" y="1355"/>
                    <a:pt x="627" y="1362"/>
                  </a:cubicBezTo>
                  <a:cubicBezTo>
                    <a:pt x="627" y="1366"/>
                    <a:pt x="624" y="1369"/>
                    <a:pt x="624" y="1373"/>
                  </a:cubicBezTo>
                  <a:cubicBezTo>
                    <a:pt x="620" y="1387"/>
                    <a:pt x="613" y="1397"/>
                    <a:pt x="606" y="1408"/>
                  </a:cubicBezTo>
                  <a:cubicBezTo>
                    <a:pt x="550" y="1488"/>
                    <a:pt x="477" y="1558"/>
                    <a:pt x="389" y="1607"/>
                  </a:cubicBezTo>
                  <a:lnTo>
                    <a:pt x="365" y="1625"/>
                  </a:lnTo>
                  <a:lnTo>
                    <a:pt x="361" y="1625"/>
                  </a:lnTo>
                  <a:lnTo>
                    <a:pt x="372" y="1639"/>
                  </a:lnTo>
                  <a:cubicBezTo>
                    <a:pt x="456" y="1727"/>
                    <a:pt x="571" y="1849"/>
                    <a:pt x="512" y="1954"/>
                  </a:cubicBezTo>
                  <a:cubicBezTo>
                    <a:pt x="491" y="1986"/>
                    <a:pt x="463" y="2014"/>
                    <a:pt x="431" y="2031"/>
                  </a:cubicBezTo>
                  <a:cubicBezTo>
                    <a:pt x="410" y="2042"/>
                    <a:pt x="407" y="2045"/>
                    <a:pt x="407" y="2098"/>
                  </a:cubicBezTo>
                  <a:cubicBezTo>
                    <a:pt x="407" y="2231"/>
                    <a:pt x="291" y="2301"/>
                    <a:pt x="67" y="2308"/>
                  </a:cubicBezTo>
                  <a:lnTo>
                    <a:pt x="71" y="2329"/>
                  </a:lnTo>
                  <a:cubicBezTo>
                    <a:pt x="88" y="2395"/>
                    <a:pt x="85" y="2465"/>
                    <a:pt x="60" y="2528"/>
                  </a:cubicBezTo>
                  <a:cubicBezTo>
                    <a:pt x="57" y="2539"/>
                    <a:pt x="53" y="2553"/>
                    <a:pt x="50" y="2563"/>
                  </a:cubicBezTo>
                  <a:cubicBezTo>
                    <a:pt x="29" y="2647"/>
                    <a:pt x="18" y="2735"/>
                    <a:pt x="15" y="2822"/>
                  </a:cubicBezTo>
                  <a:cubicBezTo>
                    <a:pt x="15" y="2850"/>
                    <a:pt x="8" y="2896"/>
                    <a:pt x="4" y="2927"/>
                  </a:cubicBezTo>
                  <a:cubicBezTo>
                    <a:pt x="1" y="2955"/>
                    <a:pt x="46" y="3022"/>
                    <a:pt x="71" y="3064"/>
                  </a:cubicBezTo>
                  <a:cubicBezTo>
                    <a:pt x="120" y="3137"/>
                    <a:pt x="162" y="3204"/>
                    <a:pt x="148" y="3270"/>
                  </a:cubicBezTo>
                  <a:cubicBezTo>
                    <a:pt x="134" y="3319"/>
                    <a:pt x="106" y="3365"/>
                    <a:pt x="71" y="3400"/>
                  </a:cubicBezTo>
                  <a:lnTo>
                    <a:pt x="50" y="3421"/>
                  </a:lnTo>
                  <a:lnTo>
                    <a:pt x="46" y="3428"/>
                  </a:lnTo>
                  <a:cubicBezTo>
                    <a:pt x="43" y="3431"/>
                    <a:pt x="39" y="3438"/>
                    <a:pt x="36" y="3442"/>
                  </a:cubicBezTo>
                  <a:lnTo>
                    <a:pt x="43" y="3456"/>
                  </a:lnTo>
                  <a:lnTo>
                    <a:pt x="53" y="3473"/>
                  </a:lnTo>
                  <a:lnTo>
                    <a:pt x="71" y="3494"/>
                  </a:lnTo>
                  <a:lnTo>
                    <a:pt x="74" y="3501"/>
                  </a:lnTo>
                  <a:lnTo>
                    <a:pt x="78" y="3508"/>
                  </a:lnTo>
                  <a:lnTo>
                    <a:pt x="85" y="3515"/>
                  </a:lnTo>
                  <a:lnTo>
                    <a:pt x="88" y="3526"/>
                  </a:lnTo>
                  <a:lnTo>
                    <a:pt x="95" y="3533"/>
                  </a:lnTo>
                  <a:lnTo>
                    <a:pt x="102" y="3543"/>
                  </a:lnTo>
                  <a:lnTo>
                    <a:pt x="106" y="3554"/>
                  </a:lnTo>
                  <a:lnTo>
                    <a:pt x="113" y="3561"/>
                  </a:lnTo>
                  <a:lnTo>
                    <a:pt x="120" y="3575"/>
                  </a:lnTo>
                  <a:lnTo>
                    <a:pt x="123" y="3585"/>
                  </a:lnTo>
                  <a:lnTo>
                    <a:pt x="130" y="3596"/>
                  </a:lnTo>
                  <a:lnTo>
                    <a:pt x="134" y="3606"/>
                  </a:lnTo>
                  <a:lnTo>
                    <a:pt x="141" y="3620"/>
                  </a:lnTo>
                  <a:lnTo>
                    <a:pt x="144" y="3631"/>
                  </a:lnTo>
                  <a:lnTo>
                    <a:pt x="151" y="3645"/>
                  </a:lnTo>
                  <a:lnTo>
                    <a:pt x="158" y="3659"/>
                  </a:lnTo>
                  <a:lnTo>
                    <a:pt x="162" y="3673"/>
                  </a:lnTo>
                  <a:lnTo>
                    <a:pt x="165" y="3687"/>
                  </a:lnTo>
                  <a:lnTo>
                    <a:pt x="172" y="3704"/>
                  </a:lnTo>
                  <a:lnTo>
                    <a:pt x="176" y="3718"/>
                  </a:lnTo>
                  <a:lnTo>
                    <a:pt x="183" y="3739"/>
                  </a:lnTo>
                  <a:lnTo>
                    <a:pt x="186" y="3753"/>
                  </a:lnTo>
                  <a:cubicBezTo>
                    <a:pt x="186" y="3761"/>
                    <a:pt x="190" y="3768"/>
                    <a:pt x="190" y="3775"/>
                  </a:cubicBezTo>
                  <a:lnTo>
                    <a:pt x="193" y="3789"/>
                  </a:lnTo>
                  <a:cubicBezTo>
                    <a:pt x="193" y="3796"/>
                    <a:pt x="197" y="3806"/>
                    <a:pt x="197" y="3813"/>
                  </a:cubicBezTo>
                  <a:lnTo>
                    <a:pt x="200" y="3827"/>
                  </a:lnTo>
                  <a:cubicBezTo>
                    <a:pt x="200" y="3838"/>
                    <a:pt x="204" y="3848"/>
                    <a:pt x="204" y="3859"/>
                  </a:cubicBezTo>
                  <a:lnTo>
                    <a:pt x="204" y="3869"/>
                  </a:lnTo>
                  <a:lnTo>
                    <a:pt x="228" y="3880"/>
                  </a:lnTo>
                  <a:lnTo>
                    <a:pt x="235" y="3883"/>
                  </a:lnTo>
                  <a:cubicBezTo>
                    <a:pt x="267" y="3894"/>
                    <a:pt x="295" y="3915"/>
                    <a:pt x="319" y="3943"/>
                  </a:cubicBezTo>
                  <a:cubicBezTo>
                    <a:pt x="375" y="4020"/>
                    <a:pt x="463" y="4069"/>
                    <a:pt x="557" y="4083"/>
                  </a:cubicBezTo>
                  <a:cubicBezTo>
                    <a:pt x="578" y="4086"/>
                    <a:pt x="596" y="4086"/>
                    <a:pt x="617" y="4086"/>
                  </a:cubicBezTo>
                  <a:cubicBezTo>
                    <a:pt x="697" y="4086"/>
                    <a:pt x="778" y="4114"/>
                    <a:pt x="844" y="4160"/>
                  </a:cubicBezTo>
                  <a:cubicBezTo>
                    <a:pt x="862" y="4170"/>
                    <a:pt x="879" y="4181"/>
                    <a:pt x="897" y="4184"/>
                  </a:cubicBezTo>
                  <a:cubicBezTo>
                    <a:pt x="905" y="4183"/>
                    <a:pt x="915" y="4182"/>
                    <a:pt x="925" y="4182"/>
                  </a:cubicBezTo>
                  <a:cubicBezTo>
                    <a:pt x="993" y="4182"/>
                    <a:pt x="1098" y="4213"/>
                    <a:pt x="1131" y="4286"/>
                  </a:cubicBezTo>
                  <a:cubicBezTo>
                    <a:pt x="1149" y="4324"/>
                    <a:pt x="1163" y="4398"/>
                    <a:pt x="1058" y="4482"/>
                  </a:cubicBezTo>
                  <a:cubicBezTo>
                    <a:pt x="932" y="4590"/>
                    <a:pt x="904" y="4713"/>
                    <a:pt x="872" y="4856"/>
                  </a:cubicBezTo>
                  <a:lnTo>
                    <a:pt x="862" y="4895"/>
                  </a:lnTo>
                  <a:cubicBezTo>
                    <a:pt x="851" y="4947"/>
                    <a:pt x="844" y="4996"/>
                    <a:pt x="841" y="5049"/>
                  </a:cubicBezTo>
                  <a:cubicBezTo>
                    <a:pt x="841" y="5084"/>
                    <a:pt x="837" y="5119"/>
                    <a:pt x="830" y="5154"/>
                  </a:cubicBezTo>
                  <a:lnTo>
                    <a:pt x="1184" y="5154"/>
                  </a:lnTo>
                  <a:cubicBezTo>
                    <a:pt x="1265" y="5113"/>
                    <a:pt x="1333" y="5096"/>
                    <a:pt x="1402" y="5096"/>
                  </a:cubicBezTo>
                  <a:cubicBezTo>
                    <a:pt x="1464" y="5096"/>
                    <a:pt x="1528" y="5110"/>
                    <a:pt x="1604" y="5133"/>
                  </a:cubicBezTo>
                  <a:cubicBezTo>
                    <a:pt x="1618" y="5136"/>
                    <a:pt x="1636" y="5143"/>
                    <a:pt x="1653" y="5150"/>
                  </a:cubicBezTo>
                  <a:lnTo>
                    <a:pt x="1664" y="5154"/>
                  </a:lnTo>
                  <a:lnTo>
                    <a:pt x="1716" y="5175"/>
                  </a:lnTo>
                  <a:lnTo>
                    <a:pt x="1730" y="5178"/>
                  </a:lnTo>
                  <a:lnTo>
                    <a:pt x="1793" y="5206"/>
                  </a:lnTo>
                  <a:lnTo>
                    <a:pt x="1800" y="5210"/>
                  </a:lnTo>
                  <a:lnTo>
                    <a:pt x="1870" y="5245"/>
                  </a:lnTo>
                  <a:cubicBezTo>
                    <a:pt x="1888" y="5227"/>
                    <a:pt x="1909" y="5213"/>
                    <a:pt x="1933" y="5210"/>
                  </a:cubicBezTo>
                  <a:cubicBezTo>
                    <a:pt x="1940" y="5206"/>
                    <a:pt x="1947" y="5206"/>
                    <a:pt x="1951" y="5206"/>
                  </a:cubicBezTo>
                  <a:lnTo>
                    <a:pt x="1996" y="5206"/>
                  </a:lnTo>
                  <a:lnTo>
                    <a:pt x="2014" y="5210"/>
                  </a:lnTo>
                  <a:lnTo>
                    <a:pt x="2021" y="5210"/>
                  </a:lnTo>
                  <a:lnTo>
                    <a:pt x="2035" y="5217"/>
                  </a:lnTo>
                  <a:lnTo>
                    <a:pt x="2045" y="5220"/>
                  </a:lnTo>
                  <a:lnTo>
                    <a:pt x="2059" y="5227"/>
                  </a:lnTo>
                  <a:lnTo>
                    <a:pt x="2066" y="5231"/>
                  </a:lnTo>
                  <a:lnTo>
                    <a:pt x="2080" y="5238"/>
                  </a:lnTo>
                  <a:lnTo>
                    <a:pt x="2087" y="5245"/>
                  </a:lnTo>
                  <a:lnTo>
                    <a:pt x="2101" y="5252"/>
                  </a:lnTo>
                  <a:lnTo>
                    <a:pt x="2112" y="5259"/>
                  </a:lnTo>
                  <a:lnTo>
                    <a:pt x="2140" y="5280"/>
                  </a:lnTo>
                  <a:cubicBezTo>
                    <a:pt x="2164" y="5297"/>
                    <a:pt x="2189" y="5311"/>
                    <a:pt x="2217" y="5322"/>
                  </a:cubicBezTo>
                  <a:lnTo>
                    <a:pt x="2220" y="5318"/>
                  </a:lnTo>
                  <a:cubicBezTo>
                    <a:pt x="2273" y="5230"/>
                    <a:pt x="2363" y="5198"/>
                    <a:pt x="2451" y="5198"/>
                  </a:cubicBezTo>
                  <a:cubicBezTo>
                    <a:pt x="2520" y="5198"/>
                    <a:pt x="2588" y="5217"/>
                    <a:pt x="2637" y="5245"/>
                  </a:cubicBezTo>
                  <a:cubicBezTo>
                    <a:pt x="2649" y="5253"/>
                    <a:pt x="2698" y="5279"/>
                    <a:pt x="2755" y="5279"/>
                  </a:cubicBezTo>
                  <a:cubicBezTo>
                    <a:pt x="2793" y="5279"/>
                    <a:pt x="2835" y="5267"/>
                    <a:pt x="2871" y="5231"/>
                  </a:cubicBezTo>
                  <a:cubicBezTo>
                    <a:pt x="2959" y="5145"/>
                    <a:pt x="3217" y="5092"/>
                    <a:pt x="3382" y="5092"/>
                  </a:cubicBezTo>
                  <a:cubicBezTo>
                    <a:pt x="3433" y="5092"/>
                    <a:pt x="3476" y="5098"/>
                    <a:pt x="3501" y="5108"/>
                  </a:cubicBezTo>
                  <a:cubicBezTo>
                    <a:pt x="3576" y="5142"/>
                    <a:pt x="3611" y="5151"/>
                    <a:pt x="3629" y="5151"/>
                  </a:cubicBezTo>
                  <a:cubicBezTo>
                    <a:pt x="3637" y="5151"/>
                    <a:pt x="3642" y="5149"/>
                    <a:pt x="3645" y="5147"/>
                  </a:cubicBezTo>
                  <a:cubicBezTo>
                    <a:pt x="3645" y="5147"/>
                    <a:pt x="3659" y="5122"/>
                    <a:pt x="3631" y="5031"/>
                  </a:cubicBezTo>
                  <a:cubicBezTo>
                    <a:pt x="3561" y="4786"/>
                    <a:pt x="3708" y="4720"/>
                    <a:pt x="3789" y="4685"/>
                  </a:cubicBezTo>
                  <a:cubicBezTo>
                    <a:pt x="3813" y="4678"/>
                    <a:pt x="3848" y="4660"/>
                    <a:pt x="3852" y="4653"/>
                  </a:cubicBezTo>
                  <a:cubicBezTo>
                    <a:pt x="3855" y="4639"/>
                    <a:pt x="3859" y="4629"/>
                    <a:pt x="3866" y="4618"/>
                  </a:cubicBezTo>
                  <a:cubicBezTo>
                    <a:pt x="3904" y="4559"/>
                    <a:pt x="3981" y="4524"/>
                    <a:pt x="4058" y="4485"/>
                  </a:cubicBezTo>
                  <a:cubicBezTo>
                    <a:pt x="4086" y="4475"/>
                    <a:pt x="4114" y="4461"/>
                    <a:pt x="4146" y="4443"/>
                  </a:cubicBezTo>
                  <a:lnTo>
                    <a:pt x="4132" y="4429"/>
                  </a:lnTo>
                  <a:cubicBezTo>
                    <a:pt x="4062" y="4373"/>
                    <a:pt x="3992" y="4317"/>
                    <a:pt x="3915" y="4268"/>
                  </a:cubicBezTo>
                  <a:lnTo>
                    <a:pt x="3883" y="4247"/>
                  </a:lnTo>
                  <a:lnTo>
                    <a:pt x="3880" y="4247"/>
                  </a:lnTo>
                  <a:lnTo>
                    <a:pt x="3852" y="4226"/>
                  </a:lnTo>
                  <a:lnTo>
                    <a:pt x="3845" y="4219"/>
                  </a:lnTo>
                  <a:lnTo>
                    <a:pt x="3820" y="4205"/>
                  </a:lnTo>
                  <a:lnTo>
                    <a:pt x="3764" y="4167"/>
                  </a:lnTo>
                  <a:lnTo>
                    <a:pt x="3743" y="4153"/>
                  </a:lnTo>
                  <a:lnTo>
                    <a:pt x="3740" y="4149"/>
                  </a:lnTo>
                  <a:lnTo>
                    <a:pt x="3715" y="4135"/>
                  </a:lnTo>
                  <a:cubicBezTo>
                    <a:pt x="3673" y="4107"/>
                    <a:pt x="3638" y="4083"/>
                    <a:pt x="3613" y="4065"/>
                  </a:cubicBezTo>
                  <a:cubicBezTo>
                    <a:pt x="3515" y="3999"/>
                    <a:pt x="3484" y="3859"/>
                    <a:pt x="3456" y="3736"/>
                  </a:cubicBezTo>
                  <a:cubicBezTo>
                    <a:pt x="3445" y="3683"/>
                    <a:pt x="3431" y="3631"/>
                    <a:pt x="3410" y="3582"/>
                  </a:cubicBezTo>
                  <a:cubicBezTo>
                    <a:pt x="3400" y="3564"/>
                    <a:pt x="3389" y="3543"/>
                    <a:pt x="3375" y="3522"/>
                  </a:cubicBezTo>
                  <a:cubicBezTo>
                    <a:pt x="3323" y="3442"/>
                    <a:pt x="3270" y="3358"/>
                    <a:pt x="3302" y="3281"/>
                  </a:cubicBezTo>
                  <a:cubicBezTo>
                    <a:pt x="3323" y="3235"/>
                    <a:pt x="3368" y="3200"/>
                    <a:pt x="3417" y="3193"/>
                  </a:cubicBezTo>
                  <a:lnTo>
                    <a:pt x="3438" y="3190"/>
                  </a:lnTo>
                  <a:cubicBezTo>
                    <a:pt x="3589" y="3155"/>
                    <a:pt x="3845" y="3095"/>
                    <a:pt x="3960" y="2990"/>
                  </a:cubicBezTo>
                  <a:cubicBezTo>
                    <a:pt x="4044" y="2913"/>
                    <a:pt x="4163" y="2875"/>
                    <a:pt x="4261" y="2847"/>
                  </a:cubicBezTo>
                  <a:cubicBezTo>
                    <a:pt x="4310" y="2833"/>
                    <a:pt x="4359" y="2815"/>
                    <a:pt x="4405" y="2787"/>
                  </a:cubicBezTo>
                  <a:cubicBezTo>
                    <a:pt x="4436" y="2754"/>
                    <a:pt x="4475" y="2744"/>
                    <a:pt x="4514" y="2744"/>
                  </a:cubicBezTo>
                  <a:cubicBezTo>
                    <a:pt x="4553" y="2744"/>
                    <a:pt x="4592" y="2754"/>
                    <a:pt x="4625" y="2763"/>
                  </a:cubicBezTo>
                  <a:lnTo>
                    <a:pt x="4660" y="2773"/>
                  </a:lnTo>
                  <a:lnTo>
                    <a:pt x="4664" y="2773"/>
                  </a:lnTo>
                  <a:lnTo>
                    <a:pt x="4678" y="2777"/>
                  </a:lnTo>
                  <a:lnTo>
                    <a:pt x="4692" y="2777"/>
                  </a:lnTo>
                  <a:cubicBezTo>
                    <a:pt x="4699" y="2763"/>
                    <a:pt x="4702" y="2749"/>
                    <a:pt x="4709" y="2738"/>
                  </a:cubicBezTo>
                  <a:cubicBezTo>
                    <a:pt x="4720" y="2710"/>
                    <a:pt x="4727" y="2682"/>
                    <a:pt x="4727" y="2654"/>
                  </a:cubicBezTo>
                  <a:lnTo>
                    <a:pt x="4727" y="2640"/>
                  </a:lnTo>
                  <a:lnTo>
                    <a:pt x="4727" y="2630"/>
                  </a:lnTo>
                  <a:cubicBezTo>
                    <a:pt x="4727" y="2623"/>
                    <a:pt x="4727" y="2619"/>
                    <a:pt x="4727" y="2612"/>
                  </a:cubicBezTo>
                  <a:lnTo>
                    <a:pt x="4727" y="2605"/>
                  </a:lnTo>
                  <a:cubicBezTo>
                    <a:pt x="4727" y="2598"/>
                    <a:pt x="4723" y="2591"/>
                    <a:pt x="4720" y="2588"/>
                  </a:cubicBezTo>
                  <a:lnTo>
                    <a:pt x="4720" y="2581"/>
                  </a:lnTo>
                  <a:cubicBezTo>
                    <a:pt x="4716" y="2574"/>
                    <a:pt x="4713" y="2567"/>
                    <a:pt x="4709" y="2560"/>
                  </a:cubicBezTo>
                  <a:cubicBezTo>
                    <a:pt x="4622" y="2458"/>
                    <a:pt x="4573" y="2297"/>
                    <a:pt x="4559" y="2084"/>
                  </a:cubicBezTo>
                  <a:cubicBezTo>
                    <a:pt x="4559" y="2024"/>
                    <a:pt x="4545" y="1965"/>
                    <a:pt x="4517" y="1909"/>
                  </a:cubicBezTo>
                  <a:cubicBezTo>
                    <a:pt x="4496" y="1874"/>
                    <a:pt x="4485" y="1832"/>
                    <a:pt x="4485" y="1793"/>
                  </a:cubicBezTo>
                  <a:cubicBezTo>
                    <a:pt x="4485" y="1713"/>
                    <a:pt x="4457" y="1618"/>
                    <a:pt x="4398" y="1579"/>
                  </a:cubicBezTo>
                  <a:cubicBezTo>
                    <a:pt x="4342" y="1558"/>
                    <a:pt x="4303" y="1516"/>
                    <a:pt x="4282" y="1460"/>
                  </a:cubicBezTo>
                  <a:cubicBezTo>
                    <a:pt x="4272" y="1408"/>
                    <a:pt x="4286" y="1348"/>
                    <a:pt x="4338" y="1271"/>
                  </a:cubicBezTo>
                  <a:cubicBezTo>
                    <a:pt x="4408" y="1163"/>
                    <a:pt x="4377" y="848"/>
                    <a:pt x="4342" y="760"/>
                  </a:cubicBezTo>
                  <a:cubicBezTo>
                    <a:pt x="4338" y="750"/>
                    <a:pt x="4338" y="739"/>
                    <a:pt x="4335" y="729"/>
                  </a:cubicBezTo>
                  <a:lnTo>
                    <a:pt x="4335" y="722"/>
                  </a:lnTo>
                  <a:lnTo>
                    <a:pt x="4335" y="701"/>
                  </a:lnTo>
                  <a:cubicBezTo>
                    <a:pt x="4314" y="680"/>
                    <a:pt x="4296" y="648"/>
                    <a:pt x="4293" y="617"/>
                  </a:cubicBezTo>
                  <a:cubicBezTo>
                    <a:pt x="4279" y="547"/>
                    <a:pt x="4251" y="491"/>
                    <a:pt x="4034" y="491"/>
                  </a:cubicBezTo>
                  <a:cubicBezTo>
                    <a:pt x="4009" y="491"/>
                    <a:pt x="3936" y="491"/>
                    <a:pt x="3908" y="435"/>
                  </a:cubicBezTo>
                  <a:cubicBezTo>
                    <a:pt x="3880" y="379"/>
                    <a:pt x="3922" y="316"/>
                    <a:pt x="3967" y="256"/>
                  </a:cubicBezTo>
                  <a:cubicBezTo>
                    <a:pt x="3992" y="225"/>
                    <a:pt x="4013" y="190"/>
                    <a:pt x="4027" y="155"/>
                  </a:cubicBezTo>
                  <a:lnTo>
                    <a:pt x="4027" y="155"/>
                  </a:lnTo>
                  <a:cubicBezTo>
                    <a:pt x="3992" y="169"/>
                    <a:pt x="3960" y="190"/>
                    <a:pt x="3929" y="211"/>
                  </a:cubicBezTo>
                  <a:cubicBezTo>
                    <a:pt x="3848" y="258"/>
                    <a:pt x="3755" y="315"/>
                    <a:pt x="3658" y="315"/>
                  </a:cubicBezTo>
                  <a:cubicBezTo>
                    <a:pt x="3632" y="315"/>
                    <a:pt x="3605" y="311"/>
                    <a:pt x="3578" y="302"/>
                  </a:cubicBezTo>
                  <a:cubicBezTo>
                    <a:pt x="3567" y="298"/>
                    <a:pt x="3555" y="297"/>
                    <a:pt x="3542" y="297"/>
                  </a:cubicBezTo>
                  <a:cubicBezTo>
                    <a:pt x="3429" y="297"/>
                    <a:pt x="3278" y="429"/>
                    <a:pt x="3155" y="536"/>
                  </a:cubicBezTo>
                  <a:cubicBezTo>
                    <a:pt x="3109" y="578"/>
                    <a:pt x="3064" y="617"/>
                    <a:pt x="3022" y="648"/>
                  </a:cubicBezTo>
                  <a:cubicBezTo>
                    <a:pt x="2971" y="690"/>
                    <a:pt x="2911" y="710"/>
                    <a:pt x="2850" y="710"/>
                  </a:cubicBezTo>
                  <a:cubicBezTo>
                    <a:pt x="2784" y="710"/>
                    <a:pt x="2718" y="687"/>
                    <a:pt x="2665" y="641"/>
                  </a:cubicBezTo>
                  <a:cubicBezTo>
                    <a:pt x="2584" y="564"/>
                    <a:pt x="2577" y="449"/>
                    <a:pt x="2647" y="351"/>
                  </a:cubicBezTo>
                  <a:cubicBezTo>
                    <a:pt x="2654" y="333"/>
                    <a:pt x="2665" y="319"/>
                    <a:pt x="2672" y="305"/>
                  </a:cubicBezTo>
                  <a:lnTo>
                    <a:pt x="2672" y="305"/>
                  </a:lnTo>
                  <a:cubicBezTo>
                    <a:pt x="2623" y="316"/>
                    <a:pt x="2577" y="330"/>
                    <a:pt x="2528" y="351"/>
                  </a:cubicBezTo>
                  <a:cubicBezTo>
                    <a:pt x="2476" y="369"/>
                    <a:pt x="2421" y="378"/>
                    <a:pt x="2367" y="378"/>
                  </a:cubicBezTo>
                  <a:cubicBezTo>
                    <a:pt x="2277" y="378"/>
                    <a:pt x="2189" y="352"/>
                    <a:pt x="2126" y="302"/>
                  </a:cubicBezTo>
                  <a:cubicBezTo>
                    <a:pt x="2059" y="253"/>
                    <a:pt x="2024" y="169"/>
                    <a:pt x="2038" y="85"/>
                  </a:cubicBezTo>
                  <a:cubicBezTo>
                    <a:pt x="2042" y="67"/>
                    <a:pt x="2038" y="53"/>
                    <a:pt x="2035" y="39"/>
                  </a:cubicBezTo>
                  <a:cubicBezTo>
                    <a:pt x="2002" y="42"/>
                    <a:pt x="1972" y="44"/>
                    <a:pt x="1942" y="44"/>
                  </a:cubicBezTo>
                  <a:cubicBezTo>
                    <a:pt x="1930" y="44"/>
                    <a:pt x="1917" y="44"/>
                    <a:pt x="1905" y="43"/>
                  </a:cubicBezTo>
                  <a:lnTo>
                    <a:pt x="1860" y="43"/>
                  </a:lnTo>
                  <a:lnTo>
                    <a:pt x="1849" y="39"/>
                  </a:lnTo>
                  <a:lnTo>
                    <a:pt x="1825" y="32"/>
                  </a:lnTo>
                  <a:lnTo>
                    <a:pt x="1821" y="32"/>
                  </a:lnTo>
                  <a:lnTo>
                    <a:pt x="1793" y="25"/>
                  </a:lnTo>
                  <a:lnTo>
                    <a:pt x="1790" y="25"/>
                  </a:lnTo>
                  <a:lnTo>
                    <a:pt x="1758" y="22"/>
                  </a:lnTo>
                  <a:lnTo>
                    <a:pt x="1755" y="22"/>
                  </a:lnTo>
                  <a:lnTo>
                    <a:pt x="1716" y="15"/>
                  </a:lnTo>
                  <a:lnTo>
                    <a:pt x="1709" y="15"/>
                  </a:lnTo>
                  <a:lnTo>
                    <a:pt x="1667" y="11"/>
                  </a:lnTo>
                  <a:lnTo>
                    <a:pt x="1618" y="8"/>
                  </a:lnTo>
                  <a:lnTo>
                    <a:pt x="1611" y="8"/>
                  </a:lnTo>
                  <a:lnTo>
                    <a:pt x="1562" y="4"/>
                  </a:lnTo>
                  <a:lnTo>
                    <a:pt x="1551" y="4"/>
                  </a:lnTo>
                  <a:lnTo>
                    <a:pt x="14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7" name="Google Shape;5937;p57"/>
            <p:cNvSpPr/>
            <p:nvPr/>
          </p:nvSpPr>
          <p:spPr>
            <a:xfrm>
              <a:off x="2158525" y="1622418"/>
              <a:ext cx="299" cy="1113"/>
            </a:xfrm>
            <a:custGeom>
              <a:rect b="b" l="l" r="r" t="t"/>
              <a:pathLst>
                <a:path extrusionOk="0" h="82" w="22">
                  <a:moveTo>
                    <a:pt x="21" y="1"/>
                  </a:moveTo>
                  <a:cubicBezTo>
                    <a:pt x="19" y="16"/>
                    <a:pt x="16" y="30"/>
                    <a:pt x="13" y="45"/>
                  </a:cubicBezTo>
                  <a:lnTo>
                    <a:pt x="13" y="45"/>
                  </a:lnTo>
                  <a:cubicBezTo>
                    <a:pt x="16" y="31"/>
                    <a:pt x="19" y="16"/>
                    <a:pt x="21" y="1"/>
                  </a:cubicBezTo>
                  <a:close/>
                  <a:moveTo>
                    <a:pt x="13" y="45"/>
                  </a:moveTo>
                  <a:lnTo>
                    <a:pt x="13" y="45"/>
                  </a:lnTo>
                  <a:cubicBezTo>
                    <a:pt x="10" y="54"/>
                    <a:pt x="8" y="62"/>
                    <a:pt x="5" y="70"/>
                  </a:cubicBezTo>
                  <a:lnTo>
                    <a:pt x="5" y="70"/>
                  </a:lnTo>
                  <a:lnTo>
                    <a:pt x="7" y="64"/>
                  </a:lnTo>
                  <a:cubicBezTo>
                    <a:pt x="9" y="58"/>
                    <a:pt x="11" y="51"/>
                    <a:pt x="13" y="45"/>
                  </a:cubicBezTo>
                  <a:close/>
                  <a:moveTo>
                    <a:pt x="5" y="70"/>
                  </a:moveTo>
                  <a:lnTo>
                    <a:pt x="0" y="81"/>
                  </a:lnTo>
                  <a:cubicBezTo>
                    <a:pt x="2" y="78"/>
                    <a:pt x="3" y="74"/>
                    <a:pt x="5"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8" name="Google Shape;5938;p57"/>
            <p:cNvSpPr/>
            <p:nvPr/>
          </p:nvSpPr>
          <p:spPr>
            <a:xfrm>
              <a:off x="2158620" y="162142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39" name="Google Shape;5939;p57"/>
            <p:cNvSpPr/>
            <p:nvPr/>
          </p:nvSpPr>
          <p:spPr>
            <a:xfrm>
              <a:off x="2158756" y="1622093"/>
              <a:ext cx="68" cy="149"/>
            </a:xfrm>
            <a:custGeom>
              <a:rect b="b" l="l" r="r" t="t"/>
              <a:pathLst>
                <a:path extrusionOk="0" h="11" w="5">
                  <a:moveTo>
                    <a:pt x="1" y="0"/>
                  </a:moveTo>
                  <a:lnTo>
                    <a:pt x="1" y="11"/>
                  </a:lnTo>
                  <a:cubicBezTo>
                    <a:pt x="4" y="7"/>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0" name="Google Shape;5940;p57"/>
            <p:cNvSpPr/>
            <p:nvPr/>
          </p:nvSpPr>
          <p:spPr>
            <a:xfrm>
              <a:off x="2153433" y="159584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1" name="Google Shape;5941;p57"/>
            <p:cNvSpPr/>
            <p:nvPr/>
          </p:nvSpPr>
          <p:spPr>
            <a:xfrm>
              <a:off x="2158756" y="1621753"/>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2" name="Google Shape;5942;p57"/>
            <p:cNvSpPr/>
            <p:nvPr/>
          </p:nvSpPr>
          <p:spPr>
            <a:xfrm>
              <a:off x="2153433" y="1596227"/>
              <a:ext cx="109" cy="448"/>
            </a:xfrm>
            <a:custGeom>
              <a:rect b="b" l="l" r="r" t="t"/>
              <a:pathLst>
                <a:path extrusionOk="0" h="33" w="8">
                  <a:moveTo>
                    <a:pt x="8" y="32"/>
                  </a:moveTo>
                  <a:cubicBezTo>
                    <a:pt x="4" y="22"/>
                    <a:pt x="1" y="11"/>
                    <a:pt x="1" y="1"/>
                  </a:cubicBezTo>
                  <a:cubicBezTo>
                    <a:pt x="1" y="11"/>
                    <a:pt x="4" y="22"/>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3" name="Google Shape;5943;p57"/>
            <p:cNvSpPr/>
            <p:nvPr/>
          </p:nvSpPr>
          <p:spPr>
            <a:xfrm>
              <a:off x="2147160" y="1646763"/>
              <a:ext cx="3775" cy="2390"/>
            </a:xfrm>
            <a:custGeom>
              <a:rect b="b" l="l" r="r" t="t"/>
              <a:pathLst>
                <a:path extrusionOk="0" h="176" w="278">
                  <a:moveTo>
                    <a:pt x="277" y="0"/>
                  </a:moveTo>
                  <a:cubicBezTo>
                    <a:pt x="249" y="14"/>
                    <a:pt x="218" y="28"/>
                    <a:pt x="190" y="42"/>
                  </a:cubicBezTo>
                  <a:cubicBezTo>
                    <a:pt x="113" y="77"/>
                    <a:pt x="36" y="116"/>
                    <a:pt x="1" y="175"/>
                  </a:cubicBezTo>
                  <a:cubicBezTo>
                    <a:pt x="39" y="116"/>
                    <a:pt x="116" y="77"/>
                    <a:pt x="193" y="42"/>
                  </a:cubicBezTo>
                  <a:cubicBezTo>
                    <a:pt x="221" y="28"/>
                    <a:pt x="249" y="14"/>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4" name="Google Shape;5944;p57"/>
            <p:cNvSpPr/>
            <p:nvPr/>
          </p:nvSpPr>
          <p:spPr>
            <a:xfrm>
              <a:off x="2121445" y="1657027"/>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5" name="Google Shape;5945;p57"/>
            <p:cNvSpPr/>
            <p:nvPr/>
          </p:nvSpPr>
          <p:spPr>
            <a:xfrm>
              <a:off x="2120073" y="1657123"/>
              <a:ext cx="815" cy="489"/>
            </a:xfrm>
            <a:custGeom>
              <a:rect b="b" l="l" r="r" t="t"/>
              <a:pathLst>
                <a:path extrusionOk="0" h="36" w="60">
                  <a:moveTo>
                    <a:pt x="60" y="0"/>
                  </a:moveTo>
                  <a:cubicBezTo>
                    <a:pt x="39" y="4"/>
                    <a:pt x="14" y="14"/>
                    <a:pt x="0" y="35"/>
                  </a:cubicBezTo>
                  <a:cubicBezTo>
                    <a:pt x="14" y="18"/>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6" name="Google Shape;5946;p57"/>
            <p:cNvSpPr/>
            <p:nvPr/>
          </p:nvSpPr>
          <p:spPr>
            <a:xfrm>
              <a:off x="2121159" y="16570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7" name="Google Shape;5947;p57"/>
            <p:cNvSpPr/>
            <p:nvPr/>
          </p:nvSpPr>
          <p:spPr>
            <a:xfrm>
              <a:off x="2122069" y="165712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8" name="Google Shape;5948;p57"/>
            <p:cNvSpPr/>
            <p:nvPr/>
          </p:nvSpPr>
          <p:spPr>
            <a:xfrm>
              <a:off x="2123020" y="1657598"/>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49" name="Google Shape;5949;p57"/>
            <p:cNvSpPr/>
            <p:nvPr/>
          </p:nvSpPr>
          <p:spPr>
            <a:xfrm>
              <a:off x="2122680" y="1657408"/>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0" name="Google Shape;5950;p57"/>
            <p:cNvSpPr/>
            <p:nvPr/>
          </p:nvSpPr>
          <p:spPr>
            <a:xfrm>
              <a:off x="2122395" y="1657258"/>
              <a:ext cx="204" cy="109"/>
            </a:xfrm>
            <a:custGeom>
              <a:rect b="b" l="l" r="r" t="t"/>
              <a:pathLst>
                <a:path extrusionOk="0" h="8" w="15">
                  <a:moveTo>
                    <a:pt x="1" y="1"/>
                  </a:moveTo>
                  <a:lnTo>
                    <a:pt x="1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1" name="Google Shape;5951;p57"/>
            <p:cNvSpPr/>
            <p:nvPr/>
          </p:nvSpPr>
          <p:spPr>
            <a:xfrm>
              <a:off x="2121730" y="1657068"/>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2" name="Google Shape;5952;p57"/>
            <p:cNvSpPr/>
            <p:nvPr/>
          </p:nvSpPr>
          <p:spPr>
            <a:xfrm>
              <a:off x="2123305" y="1657788"/>
              <a:ext cx="434" cy="299"/>
            </a:xfrm>
            <a:custGeom>
              <a:rect b="b" l="l" r="r" t="t"/>
              <a:pathLst>
                <a:path extrusionOk="0" h="22" w="32">
                  <a:moveTo>
                    <a:pt x="0" y="0"/>
                  </a:moveTo>
                  <a:lnTo>
                    <a:pt x="3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3" name="Google Shape;5953;p57"/>
            <p:cNvSpPr/>
            <p:nvPr/>
          </p:nvSpPr>
          <p:spPr>
            <a:xfrm>
              <a:off x="2146454" y="1643436"/>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4" name="Google Shape;5954;p57"/>
            <p:cNvSpPr/>
            <p:nvPr/>
          </p:nvSpPr>
          <p:spPr>
            <a:xfrm>
              <a:off x="2146780" y="1643667"/>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5" name="Google Shape;5955;p57"/>
            <p:cNvSpPr/>
            <p:nvPr/>
          </p:nvSpPr>
          <p:spPr>
            <a:xfrm>
              <a:off x="2150867" y="16467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6" name="Google Shape;5956;p57"/>
            <p:cNvSpPr/>
            <p:nvPr/>
          </p:nvSpPr>
          <p:spPr>
            <a:xfrm>
              <a:off x="2158280" y="1623559"/>
              <a:ext cx="258" cy="543"/>
            </a:xfrm>
            <a:custGeom>
              <a:rect b="b" l="l" r="r" t="t"/>
              <a:pathLst>
                <a:path extrusionOk="0" h="40" w="19">
                  <a:moveTo>
                    <a:pt x="18" y="1"/>
                  </a:moveTo>
                  <a:lnTo>
                    <a:pt x="15" y="12"/>
                  </a:lnTo>
                  <a:lnTo>
                    <a:pt x="15" y="12"/>
                  </a:lnTo>
                  <a:cubicBezTo>
                    <a:pt x="16" y="8"/>
                    <a:pt x="17" y="5"/>
                    <a:pt x="18" y="1"/>
                  </a:cubicBezTo>
                  <a:close/>
                  <a:moveTo>
                    <a:pt x="15" y="12"/>
                  </a:moveTo>
                  <a:cubicBezTo>
                    <a:pt x="12" y="18"/>
                    <a:pt x="9" y="23"/>
                    <a:pt x="6" y="29"/>
                  </a:cubicBezTo>
                  <a:lnTo>
                    <a:pt x="6" y="29"/>
                  </a:lnTo>
                  <a:cubicBezTo>
                    <a:pt x="8" y="26"/>
                    <a:pt x="10" y="23"/>
                    <a:pt x="11" y="22"/>
                  </a:cubicBezTo>
                  <a:lnTo>
                    <a:pt x="15" y="12"/>
                  </a:lnTo>
                  <a:close/>
                  <a:moveTo>
                    <a:pt x="6" y="29"/>
                  </a:moveTo>
                  <a:cubicBezTo>
                    <a:pt x="4" y="32"/>
                    <a:pt x="3" y="36"/>
                    <a:pt x="1" y="39"/>
                  </a:cubicBezTo>
                  <a:cubicBezTo>
                    <a:pt x="3" y="36"/>
                    <a:pt x="4" y="32"/>
                    <a:pt x="6"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7" name="Google Shape;5957;p57"/>
            <p:cNvSpPr/>
            <p:nvPr/>
          </p:nvSpPr>
          <p:spPr>
            <a:xfrm>
              <a:off x="2150731" y="164657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8" name="Google Shape;5958;p57"/>
            <p:cNvSpPr/>
            <p:nvPr/>
          </p:nvSpPr>
          <p:spPr>
            <a:xfrm>
              <a:off x="2157859" y="1623993"/>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59" name="Google Shape;5959;p57"/>
            <p:cNvSpPr/>
            <p:nvPr/>
          </p:nvSpPr>
          <p:spPr>
            <a:xfrm>
              <a:off x="2158090" y="162403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0" name="Google Shape;5960;p57"/>
            <p:cNvSpPr/>
            <p:nvPr/>
          </p:nvSpPr>
          <p:spPr>
            <a:xfrm>
              <a:off x="2147310" y="164404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1" name="Google Shape;5961;p57"/>
            <p:cNvSpPr/>
            <p:nvPr/>
          </p:nvSpPr>
          <p:spPr>
            <a:xfrm>
              <a:off x="2147785" y="16443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2" name="Google Shape;5962;p57"/>
            <p:cNvSpPr/>
            <p:nvPr/>
          </p:nvSpPr>
          <p:spPr>
            <a:xfrm>
              <a:off x="2145409" y="1642717"/>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3" name="Google Shape;5963;p57"/>
            <p:cNvSpPr/>
            <p:nvPr/>
          </p:nvSpPr>
          <p:spPr>
            <a:xfrm>
              <a:off x="2145069" y="1642486"/>
              <a:ext cx="299" cy="204"/>
            </a:xfrm>
            <a:custGeom>
              <a:rect b="b" l="l" r="r" t="t"/>
              <a:pathLst>
                <a:path extrusionOk="0" h="15" w="22">
                  <a:moveTo>
                    <a:pt x="22"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4" name="Google Shape;5964;p57"/>
            <p:cNvSpPr/>
            <p:nvPr/>
          </p:nvSpPr>
          <p:spPr>
            <a:xfrm>
              <a:off x="2158430" y="1623274"/>
              <a:ext cx="204" cy="543"/>
            </a:xfrm>
            <a:custGeom>
              <a:rect b="b" l="l" r="r" t="t"/>
              <a:pathLst>
                <a:path extrusionOk="0" h="40" w="15">
                  <a:moveTo>
                    <a:pt x="14" y="1"/>
                  </a:moveTo>
                  <a:lnTo>
                    <a:pt x="7" y="18"/>
                  </a:lnTo>
                  <a:lnTo>
                    <a:pt x="7" y="22"/>
                  </a:lnTo>
                  <a:lnTo>
                    <a:pt x="0" y="39"/>
                  </a:lnTo>
                  <a:cubicBezTo>
                    <a:pt x="7" y="25"/>
                    <a:pt x="11" y="15"/>
                    <a:pt x="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5" name="Google Shape;5965;p57"/>
            <p:cNvSpPr/>
            <p:nvPr/>
          </p:nvSpPr>
          <p:spPr>
            <a:xfrm>
              <a:off x="2150921" y="1646763"/>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6" name="Google Shape;5966;p57"/>
            <p:cNvSpPr/>
            <p:nvPr/>
          </p:nvSpPr>
          <p:spPr>
            <a:xfrm>
              <a:off x="2102911" y="1600219"/>
              <a:ext cx="109" cy="489"/>
            </a:xfrm>
            <a:custGeom>
              <a:rect b="b" l="l" r="r" t="t"/>
              <a:pathLst>
                <a:path extrusionOk="0" h="36" w="8">
                  <a:moveTo>
                    <a:pt x="7" y="36"/>
                  </a:moveTo>
                  <a:cubicBezTo>
                    <a:pt x="7" y="25"/>
                    <a:pt x="4" y="15"/>
                    <a:pt x="0" y="1"/>
                  </a:cubicBezTo>
                  <a:cubicBezTo>
                    <a:pt x="4" y="15"/>
                    <a:pt x="7" y="25"/>
                    <a:pt x="7"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7" name="Google Shape;5967;p57"/>
            <p:cNvSpPr/>
            <p:nvPr/>
          </p:nvSpPr>
          <p:spPr>
            <a:xfrm>
              <a:off x="2103101" y="1604741"/>
              <a:ext cx="54" cy="149"/>
            </a:xfrm>
            <a:custGeom>
              <a:rect b="b" l="l" r="r" t="t"/>
              <a:pathLst>
                <a:path extrusionOk="0" h="11" w="4">
                  <a:moveTo>
                    <a:pt x="4" y="0"/>
                  </a:moveTo>
                  <a:lnTo>
                    <a:pt x="4" y="0"/>
                  </a:lnTo>
                  <a:cubicBezTo>
                    <a:pt x="0" y="4"/>
                    <a:pt x="0" y="7"/>
                    <a:pt x="0" y="11"/>
                  </a:cubicBezTo>
                  <a:cubicBezTo>
                    <a:pt x="0" y="7"/>
                    <a:pt x="0"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8" name="Google Shape;5968;p57"/>
            <p:cNvSpPr/>
            <p:nvPr/>
          </p:nvSpPr>
          <p:spPr>
            <a:xfrm>
              <a:off x="2103142" y="1601224"/>
              <a:ext cx="68" cy="394"/>
            </a:xfrm>
            <a:custGeom>
              <a:rect b="b" l="l" r="r" t="t"/>
              <a:pathLst>
                <a:path extrusionOk="0" h="29" w="5">
                  <a:moveTo>
                    <a:pt x="4" y="28"/>
                  </a:moveTo>
                  <a:cubicBezTo>
                    <a:pt x="4" y="18"/>
                    <a:pt x="1" y="7"/>
                    <a:pt x="1" y="0"/>
                  </a:cubicBezTo>
                  <a:cubicBezTo>
                    <a:pt x="1" y="7"/>
                    <a:pt x="4" y="18"/>
                    <a:pt x="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69" name="Google Shape;5969;p57"/>
            <p:cNvSpPr/>
            <p:nvPr/>
          </p:nvSpPr>
          <p:spPr>
            <a:xfrm>
              <a:off x="2103291" y="1602079"/>
              <a:ext cx="14" cy="394"/>
            </a:xfrm>
            <a:custGeom>
              <a:rect b="b" l="l" r="r" t="t"/>
              <a:pathLst>
                <a:path extrusionOk="0" h="29" w="1">
                  <a:moveTo>
                    <a:pt x="0" y="28"/>
                  </a:moveTo>
                  <a:cubicBezTo>
                    <a:pt x="0" y="18"/>
                    <a:pt x="0" y="11"/>
                    <a:pt x="0" y="0"/>
                  </a:cubicBezTo>
                  <a:cubicBezTo>
                    <a:pt x="0" y="7"/>
                    <a:pt x="0"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0" name="Google Shape;5970;p57"/>
            <p:cNvSpPr/>
            <p:nvPr/>
          </p:nvSpPr>
          <p:spPr>
            <a:xfrm>
              <a:off x="2103332" y="1602840"/>
              <a:ext cx="14" cy="339"/>
            </a:xfrm>
            <a:custGeom>
              <a:rect b="b" l="l" r="r" t="t"/>
              <a:pathLst>
                <a:path extrusionOk="0" h="25" w="1">
                  <a:moveTo>
                    <a:pt x="1" y="0"/>
                  </a:moveTo>
                  <a:lnTo>
                    <a:pt x="1" y="25"/>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1" name="Google Shape;5971;p57"/>
            <p:cNvSpPr/>
            <p:nvPr/>
          </p:nvSpPr>
          <p:spPr>
            <a:xfrm>
              <a:off x="2103237" y="1604170"/>
              <a:ext cx="68" cy="244"/>
            </a:xfrm>
            <a:custGeom>
              <a:rect b="b" l="l" r="r" t="t"/>
              <a:pathLst>
                <a:path extrusionOk="0" h="18" w="5">
                  <a:moveTo>
                    <a:pt x="4" y="0"/>
                  </a:moveTo>
                  <a:cubicBezTo>
                    <a:pt x="1" y="4"/>
                    <a:pt x="1" y="11"/>
                    <a:pt x="1" y="18"/>
                  </a:cubicBezTo>
                  <a:cubicBezTo>
                    <a:pt x="1" y="11"/>
                    <a:pt x="1"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2" name="Google Shape;5972;p57"/>
            <p:cNvSpPr/>
            <p:nvPr/>
          </p:nvSpPr>
          <p:spPr>
            <a:xfrm>
              <a:off x="2103332" y="1603546"/>
              <a:ext cx="14" cy="258"/>
            </a:xfrm>
            <a:custGeom>
              <a:rect b="b" l="l" r="r" t="t"/>
              <a:pathLst>
                <a:path extrusionOk="0" h="19" w="1">
                  <a:moveTo>
                    <a:pt x="1" y="18"/>
                  </a:moveTo>
                  <a:lnTo>
                    <a:pt x="1" y="1"/>
                  </a:lnTo>
                  <a:cubicBezTo>
                    <a:pt x="1" y="8"/>
                    <a:pt x="1"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3" name="Google Shape;5973;p57"/>
            <p:cNvSpPr/>
            <p:nvPr/>
          </p:nvSpPr>
          <p:spPr>
            <a:xfrm>
              <a:off x="2095308" y="1620572"/>
              <a:ext cx="149" cy="489"/>
            </a:xfrm>
            <a:custGeom>
              <a:rect b="b" l="l" r="r" t="t"/>
              <a:pathLst>
                <a:path extrusionOk="0" h="36" w="11">
                  <a:moveTo>
                    <a:pt x="0" y="35"/>
                  </a:moveTo>
                  <a:cubicBezTo>
                    <a:pt x="4" y="25"/>
                    <a:pt x="7" y="11"/>
                    <a:pt x="11" y="0"/>
                  </a:cubicBezTo>
                  <a:cubicBezTo>
                    <a:pt x="7" y="11"/>
                    <a:pt x="4" y="25"/>
                    <a:pt x="0"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4" name="Google Shape;5974;p57"/>
            <p:cNvSpPr/>
            <p:nvPr/>
          </p:nvSpPr>
          <p:spPr>
            <a:xfrm>
              <a:off x="2095593" y="1634068"/>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5" name="Google Shape;5975;p57"/>
            <p:cNvSpPr/>
            <p:nvPr/>
          </p:nvSpPr>
          <p:spPr>
            <a:xfrm>
              <a:off x="2095308" y="1633688"/>
              <a:ext cx="244" cy="299"/>
            </a:xfrm>
            <a:custGeom>
              <a:rect b="b" l="l" r="r" t="t"/>
              <a:pathLst>
                <a:path extrusionOk="0" h="22" w="18">
                  <a:moveTo>
                    <a:pt x="0"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6" name="Google Shape;5976;p57"/>
            <p:cNvSpPr/>
            <p:nvPr/>
          </p:nvSpPr>
          <p:spPr>
            <a:xfrm>
              <a:off x="2095159" y="1633443"/>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7" name="Google Shape;5977;p57"/>
            <p:cNvSpPr/>
            <p:nvPr/>
          </p:nvSpPr>
          <p:spPr>
            <a:xfrm>
              <a:off x="2097345" y="1638969"/>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8" name="Google Shape;5978;p57"/>
            <p:cNvSpPr/>
            <p:nvPr/>
          </p:nvSpPr>
          <p:spPr>
            <a:xfrm>
              <a:off x="2096163" y="1635059"/>
              <a:ext cx="109" cy="163"/>
            </a:xfrm>
            <a:custGeom>
              <a:rect b="b" l="l" r="r" t="t"/>
              <a:pathLst>
                <a:path extrusionOk="0" h="12" w="8">
                  <a:moveTo>
                    <a:pt x="0" y="1"/>
                  </a:moveTo>
                  <a:lnTo>
                    <a:pt x="7"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79" name="Google Shape;5979;p57"/>
            <p:cNvSpPr/>
            <p:nvPr/>
          </p:nvSpPr>
          <p:spPr>
            <a:xfrm>
              <a:off x="2096014" y="163477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0" name="Google Shape;5980;p57"/>
            <p:cNvSpPr/>
            <p:nvPr/>
          </p:nvSpPr>
          <p:spPr>
            <a:xfrm>
              <a:off x="2097249" y="1638345"/>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1" name="Google Shape;5981;p57"/>
            <p:cNvSpPr/>
            <p:nvPr/>
          </p:nvSpPr>
          <p:spPr>
            <a:xfrm>
              <a:off x="2097059" y="1637299"/>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2" name="Google Shape;5982;p57"/>
            <p:cNvSpPr/>
            <p:nvPr/>
          </p:nvSpPr>
          <p:spPr>
            <a:xfrm>
              <a:off x="2096774" y="1636444"/>
              <a:ext cx="68" cy="149"/>
            </a:xfrm>
            <a:custGeom>
              <a:rect b="b" l="l" r="r" t="t"/>
              <a:pathLst>
                <a:path extrusionOk="0" h="11" w="5">
                  <a:moveTo>
                    <a:pt x="1"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3" name="Google Shape;5983;p57"/>
            <p:cNvSpPr/>
            <p:nvPr/>
          </p:nvSpPr>
          <p:spPr>
            <a:xfrm>
              <a:off x="2096639" y="1636009"/>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4" name="Google Shape;5984;p57"/>
            <p:cNvSpPr/>
            <p:nvPr/>
          </p:nvSpPr>
          <p:spPr>
            <a:xfrm>
              <a:off x="2097154" y="1637775"/>
              <a:ext cx="68" cy="204"/>
            </a:xfrm>
            <a:custGeom>
              <a:rect b="b" l="l" r="r" t="t"/>
              <a:pathLst>
                <a:path extrusionOk="0" h="15" w="5">
                  <a:moveTo>
                    <a:pt x="1"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5" name="Google Shape;5985;p57"/>
            <p:cNvSpPr/>
            <p:nvPr/>
          </p:nvSpPr>
          <p:spPr>
            <a:xfrm>
              <a:off x="2096924" y="1636824"/>
              <a:ext cx="54" cy="204"/>
            </a:xfrm>
            <a:custGeom>
              <a:rect b="b" l="l" r="r" t="t"/>
              <a:pathLst>
                <a:path extrusionOk="0" h="15" w="4">
                  <a:moveTo>
                    <a:pt x="0" y="0"/>
                  </a:moveTo>
                  <a:lnTo>
                    <a:pt x="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6" name="Google Shape;5986;p57"/>
            <p:cNvSpPr/>
            <p:nvPr/>
          </p:nvSpPr>
          <p:spPr>
            <a:xfrm>
              <a:off x="2096353" y="1635344"/>
              <a:ext cx="54" cy="163"/>
            </a:xfrm>
            <a:custGeom>
              <a:rect b="b" l="l" r="r" t="t"/>
              <a:pathLst>
                <a:path extrusionOk="0" h="12" w="4">
                  <a:moveTo>
                    <a:pt x="0"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7" name="Google Shape;5987;p57"/>
            <p:cNvSpPr/>
            <p:nvPr/>
          </p:nvSpPr>
          <p:spPr>
            <a:xfrm>
              <a:off x="2096489" y="1635724"/>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8" name="Google Shape;5988;p57"/>
            <p:cNvSpPr/>
            <p:nvPr/>
          </p:nvSpPr>
          <p:spPr>
            <a:xfrm>
              <a:off x="2095878" y="1634543"/>
              <a:ext cx="54" cy="109"/>
            </a:xfrm>
            <a:custGeom>
              <a:rect b="b" l="l" r="r" t="t"/>
              <a:pathLst>
                <a:path extrusionOk="0" h="8" w="4">
                  <a:moveTo>
                    <a:pt x="0"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89" name="Google Shape;5989;p57"/>
            <p:cNvSpPr/>
            <p:nvPr/>
          </p:nvSpPr>
          <p:spPr>
            <a:xfrm>
              <a:off x="2095729" y="1634299"/>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0" name="Google Shape;5990;p57"/>
            <p:cNvSpPr/>
            <p:nvPr/>
          </p:nvSpPr>
          <p:spPr>
            <a:xfrm>
              <a:off x="2095254" y="1632968"/>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1" name="Google Shape;5991;p57"/>
            <p:cNvSpPr/>
            <p:nvPr/>
          </p:nvSpPr>
          <p:spPr>
            <a:xfrm>
              <a:off x="2095064" y="1633063"/>
              <a:ext cx="163" cy="258"/>
            </a:xfrm>
            <a:custGeom>
              <a:rect b="b" l="l" r="r" t="t"/>
              <a:pathLst>
                <a:path extrusionOk="0" h="19" w="12">
                  <a:moveTo>
                    <a:pt x="11" y="1"/>
                  </a:moveTo>
                  <a:cubicBezTo>
                    <a:pt x="8" y="4"/>
                    <a:pt x="3" y="9"/>
                    <a:pt x="1" y="14"/>
                  </a:cubicBezTo>
                  <a:lnTo>
                    <a:pt x="1" y="14"/>
                  </a:lnTo>
                  <a:cubicBezTo>
                    <a:pt x="5" y="10"/>
                    <a:pt x="8" y="4"/>
                    <a:pt x="11" y="1"/>
                  </a:cubicBezTo>
                  <a:close/>
                  <a:moveTo>
                    <a:pt x="1" y="14"/>
                  </a:moveTo>
                  <a:lnTo>
                    <a:pt x="1" y="14"/>
                  </a:lnTo>
                  <a:cubicBezTo>
                    <a:pt x="1" y="14"/>
                    <a:pt x="1" y="15"/>
                    <a:pt x="1" y="15"/>
                  </a:cubicBezTo>
                  <a:lnTo>
                    <a:pt x="1" y="18"/>
                  </a:lnTo>
                  <a:cubicBezTo>
                    <a:pt x="1" y="17"/>
                    <a:pt x="1" y="15"/>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2" name="Google Shape;5992;p57"/>
            <p:cNvSpPr/>
            <p:nvPr/>
          </p:nvSpPr>
          <p:spPr>
            <a:xfrm>
              <a:off x="2094588" y="1626274"/>
              <a:ext cx="964" cy="1860"/>
            </a:xfrm>
            <a:custGeom>
              <a:rect b="b" l="l" r="r" t="t"/>
              <a:pathLst>
                <a:path extrusionOk="0" h="137" w="71">
                  <a:moveTo>
                    <a:pt x="71" y="137"/>
                  </a:moveTo>
                  <a:cubicBezTo>
                    <a:pt x="46" y="95"/>
                    <a:pt x="1" y="28"/>
                    <a:pt x="4" y="0"/>
                  </a:cubicBezTo>
                  <a:lnTo>
                    <a:pt x="4" y="0"/>
                  </a:lnTo>
                  <a:cubicBezTo>
                    <a:pt x="1" y="28"/>
                    <a:pt x="46" y="95"/>
                    <a:pt x="71" y="1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3" name="Google Shape;5993;p57"/>
            <p:cNvSpPr/>
            <p:nvPr/>
          </p:nvSpPr>
          <p:spPr>
            <a:xfrm>
              <a:off x="2095064" y="163330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4" name="Google Shape;5994;p57"/>
            <p:cNvSpPr/>
            <p:nvPr/>
          </p:nvSpPr>
          <p:spPr>
            <a:xfrm>
              <a:off x="2109944" y="165649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5" name="Google Shape;5995;p57"/>
            <p:cNvSpPr/>
            <p:nvPr/>
          </p:nvSpPr>
          <p:spPr>
            <a:xfrm>
              <a:off x="2110555" y="1656362"/>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6" name="Google Shape;5996;p57"/>
            <p:cNvSpPr/>
            <p:nvPr/>
          </p:nvSpPr>
          <p:spPr>
            <a:xfrm>
              <a:off x="2118118" y="1656647"/>
              <a:ext cx="869" cy="394"/>
            </a:xfrm>
            <a:custGeom>
              <a:rect b="b" l="l" r="r" t="t"/>
              <a:pathLst>
                <a:path extrusionOk="0" h="29" w="64">
                  <a:moveTo>
                    <a:pt x="1" y="0"/>
                  </a:moveTo>
                  <a:lnTo>
                    <a:pt x="6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7" name="Google Shape;5997;p57"/>
            <p:cNvSpPr/>
            <p:nvPr/>
          </p:nvSpPr>
          <p:spPr>
            <a:xfrm>
              <a:off x="2109374" y="1656552"/>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8" name="Google Shape;5998;p57"/>
            <p:cNvSpPr/>
            <p:nvPr/>
          </p:nvSpPr>
          <p:spPr>
            <a:xfrm>
              <a:off x="2110325" y="1656403"/>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5999" name="Google Shape;5999;p57"/>
            <p:cNvSpPr/>
            <p:nvPr/>
          </p:nvSpPr>
          <p:spPr>
            <a:xfrm>
              <a:off x="2117222" y="1656308"/>
              <a:ext cx="774" cy="299"/>
            </a:xfrm>
            <a:custGeom>
              <a:rect b="b" l="l" r="r" t="t"/>
              <a:pathLst>
                <a:path extrusionOk="0" h="22" w="57">
                  <a:moveTo>
                    <a:pt x="0" y="1"/>
                  </a:moveTo>
                  <a:lnTo>
                    <a:pt x="56"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0" name="Google Shape;6000;p57"/>
            <p:cNvSpPr/>
            <p:nvPr/>
          </p:nvSpPr>
          <p:spPr>
            <a:xfrm>
              <a:off x="2110650" y="165630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1" name="Google Shape;6001;p57"/>
            <p:cNvSpPr/>
            <p:nvPr/>
          </p:nvSpPr>
          <p:spPr>
            <a:xfrm>
              <a:off x="2110135" y="1656457"/>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2" name="Google Shape;6002;p57"/>
            <p:cNvSpPr/>
            <p:nvPr/>
          </p:nvSpPr>
          <p:spPr>
            <a:xfrm>
              <a:off x="2119069" y="1657123"/>
              <a:ext cx="964" cy="434"/>
            </a:xfrm>
            <a:custGeom>
              <a:rect b="b" l="l" r="r" t="t"/>
              <a:pathLst>
                <a:path extrusionOk="0" h="32" w="71">
                  <a:moveTo>
                    <a:pt x="1" y="0"/>
                  </a:moveTo>
                  <a:lnTo>
                    <a:pt x="7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3" name="Google Shape;6003;p57"/>
            <p:cNvSpPr/>
            <p:nvPr/>
          </p:nvSpPr>
          <p:spPr>
            <a:xfrm>
              <a:off x="2108994" y="1656593"/>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4" name="Google Shape;6004;p57"/>
            <p:cNvSpPr/>
            <p:nvPr/>
          </p:nvSpPr>
          <p:spPr>
            <a:xfrm>
              <a:off x="2109659" y="1656498"/>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5" name="Google Shape;6005;p57"/>
            <p:cNvSpPr/>
            <p:nvPr/>
          </p:nvSpPr>
          <p:spPr>
            <a:xfrm>
              <a:off x="2116407" y="1656023"/>
              <a:ext cx="679" cy="258"/>
            </a:xfrm>
            <a:custGeom>
              <a:rect b="b" l="l" r="r" t="t"/>
              <a:pathLst>
                <a:path extrusionOk="0" h="19" w="50">
                  <a:moveTo>
                    <a:pt x="1" y="1"/>
                  </a:moveTo>
                  <a:cubicBezTo>
                    <a:pt x="15" y="4"/>
                    <a:pt x="32" y="11"/>
                    <a:pt x="50" y="18"/>
                  </a:cubicBezTo>
                  <a:cubicBezTo>
                    <a:pt x="32" y="11"/>
                    <a:pt x="15"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6" name="Google Shape;6006;p57"/>
            <p:cNvSpPr/>
            <p:nvPr/>
          </p:nvSpPr>
          <p:spPr>
            <a:xfrm>
              <a:off x="2106428" y="1656552"/>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7" name="Google Shape;6007;p57"/>
            <p:cNvSpPr/>
            <p:nvPr/>
          </p:nvSpPr>
          <p:spPr>
            <a:xfrm>
              <a:off x="2105898" y="1656498"/>
              <a:ext cx="299" cy="14"/>
            </a:xfrm>
            <a:custGeom>
              <a:rect b="b" l="l" r="r" t="t"/>
              <a:pathLst>
                <a:path extrusionOk="0" h="1" w="22">
                  <a:moveTo>
                    <a:pt x="22"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8" name="Google Shape;6008;p57"/>
            <p:cNvSpPr/>
            <p:nvPr/>
          </p:nvSpPr>
          <p:spPr>
            <a:xfrm>
              <a:off x="2110460" y="1656403"/>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09" name="Google Shape;6009;p57"/>
            <p:cNvSpPr/>
            <p:nvPr/>
          </p:nvSpPr>
          <p:spPr>
            <a:xfrm>
              <a:off x="2107039" y="1656593"/>
              <a:ext cx="1969" cy="14"/>
            </a:xfrm>
            <a:custGeom>
              <a:rect b="b" l="l" r="r" t="t"/>
              <a:pathLst>
                <a:path extrusionOk="0" h="1" w="145">
                  <a:moveTo>
                    <a:pt x="144" y="1"/>
                  </a:moveTo>
                  <a:lnTo>
                    <a:pt x="1" y="1"/>
                  </a:lnTo>
                  <a:cubicBezTo>
                    <a:pt x="60" y="1"/>
                    <a:pt x="106"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0" name="Google Shape;6010;p57"/>
            <p:cNvSpPr/>
            <p:nvPr/>
          </p:nvSpPr>
          <p:spPr>
            <a:xfrm>
              <a:off x="2203154" y="1406808"/>
              <a:ext cx="75925" cy="121342"/>
            </a:xfrm>
            <a:custGeom>
              <a:rect b="b" l="l" r="r" t="t"/>
              <a:pathLst>
                <a:path extrusionOk="0" h="8937" w="5592">
                  <a:moveTo>
                    <a:pt x="3667" y="1"/>
                  </a:moveTo>
                  <a:cubicBezTo>
                    <a:pt x="3594" y="1"/>
                    <a:pt x="3523" y="29"/>
                    <a:pt x="3473" y="81"/>
                  </a:cubicBezTo>
                  <a:cubicBezTo>
                    <a:pt x="3421" y="155"/>
                    <a:pt x="3298" y="155"/>
                    <a:pt x="3158" y="155"/>
                  </a:cubicBezTo>
                  <a:cubicBezTo>
                    <a:pt x="3088" y="155"/>
                    <a:pt x="2962" y="155"/>
                    <a:pt x="2938" y="176"/>
                  </a:cubicBezTo>
                  <a:cubicBezTo>
                    <a:pt x="2938" y="288"/>
                    <a:pt x="2840" y="344"/>
                    <a:pt x="2749" y="397"/>
                  </a:cubicBezTo>
                  <a:cubicBezTo>
                    <a:pt x="2658" y="446"/>
                    <a:pt x="2602" y="484"/>
                    <a:pt x="2602" y="537"/>
                  </a:cubicBezTo>
                  <a:cubicBezTo>
                    <a:pt x="2605" y="589"/>
                    <a:pt x="2612" y="638"/>
                    <a:pt x="2626" y="691"/>
                  </a:cubicBezTo>
                  <a:cubicBezTo>
                    <a:pt x="2647" y="813"/>
                    <a:pt x="2675" y="939"/>
                    <a:pt x="2602" y="1016"/>
                  </a:cubicBezTo>
                  <a:cubicBezTo>
                    <a:pt x="2566" y="1052"/>
                    <a:pt x="2517" y="1070"/>
                    <a:pt x="2468" y="1070"/>
                  </a:cubicBezTo>
                  <a:cubicBezTo>
                    <a:pt x="2460" y="1070"/>
                    <a:pt x="2452" y="1070"/>
                    <a:pt x="2444" y="1069"/>
                  </a:cubicBezTo>
                  <a:lnTo>
                    <a:pt x="2406" y="1069"/>
                  </a:lnTo>
                  <a:cubicBezTo>
                    <a:pt x="2395" y="1067"/>
                    <a:pt x="2385" y="1066"/>
                    <a:pt x="2374" y="1066"/>
                  </a:cubicBezTo>
                  <a:cubicBezTo>
                    <a:pt x="2364" y="1066"/>
                    <a:pt x="2353" y="1067"/>
                    <a:pt x="2343" y="1069"/>
                  </a:cubicBezTo>
                  <a:cubicBezTo>
                    <a:pt x="2343" y="1083"/>
                    <a:pt x="2339" y="1093"/>
                    <a:pt x="2339" y="1104"/>
                  </a:cubicBezTo>
                  <a:cubicBezTo>
                    <a:pt x="2339" y="1195"/>
                    <a:pt x="2308" y="1282"/>
                    <a:pt x="2252" y="1356"/>
                  </a:cubicBezTo>
                  <a:cubicBezTo>
                    <a:pt x="2224" y="1398"/>
                    <a:pt x="2171" y="1450"/>
                    <a:pt x="2108" y="1450"/>
                  </a:cubicBezTo>
                  <a:cubicBezTo>
                    <a:pt x="2045" y="1450"/>
                    <a:pt x="2007" y="1398"/>
                    <a:pt x="1979" y="1356"/>
                  </a:cubicBezTo>
                  <a:cubicBezTo>
                    <a:pt x="1945" y="1308"/>
                    <a:pt x="1931" y="1298"/>
                    <a:pt x="1918" y="1298"/>
                  </a:cubicBezTo>
                  <a:cubicBezTo>
                    <a:pt x="1915" y="1298"/>
                    <a:pt x="1912" y="1299"/>
                    <a:pt x="1909" y="1300"/>
                  </a:cubicBezTo>
                  <a:cubicBezTo>
                    <a:pt x="1883" y="1308"/>
                    <a:pt x="1859" y="1312"/>
                    <a:pt x="1834" y="1312"/>
                  </a:cubicBezTo>
                  <a:cubicBezTo>
                    <a:pt x="1767" y="1312"/>
                    <a:pt x="1703" y="1285"/>
                    <a:pt x="1646" y="1265"/>
                  </a:cubicBezTo>
                  <a:cubicBezTo>
                    <a:pt x="1590" y="1242"/>
                    <a:pt x="1563" y="1234"/>
                    <a:pt x="1548" y="1234"/>
                  </a:cubicBezTo>
                  <a:cubicBezTo>
                    <a:pt x="1537" y="1234"/>
                    <a:pt x="1533" y="1238"/>
                    <a:pt x="1530" y="1244"/>
                  </a:cubicBezTo>
                  <a:cubicBezTo>
                    <a:pt x="1487" y="1315"/>
                    <a:pt x="1415" y="1339"/>
                    <a:pt x="1328" y="1339"/>
                  </a:cubicBezTo>
                  <a:cubicBezTo>
                    <a:pt x="1239" y="1339"/>
                    <a:pt x="1134" y="1314"/>
                    <a:pt x="1026" y="1289"/>
                  </a:cubicBezTo>
                  <a:cubicBezTo>
                    <a:pt x="974" y="1275"/>
                    <a:pt x="918" y="1261"/>
                    <a:pt x="862" y="1251"/>
                  </a:cubicBezTo>
                  <a:cubicBezTo>
                    <a:pt x="708" y="1219"/>
                    <a:pt x="596" y="1097"/>
                    <a:pt x="498" y="988"/>
                  </a:cubicBezTo>
                  <a:cubicBezTo>
                    <a:pt x="421" y="901"/>
                    <a:pt x="347" y="820"/>
                    <a:pt x="270" y="810"/>
                  </a:cubicBezTo>
                  <a:lnTo>
                    <a:pt x="232" y="810"/>
                  </a:lnTo>
                  <a:cubicBezTo>
                    <a:pt x="221" y="813"/>
                    <a:pt x="211" y="813"/>
                    <a:pt x="200" y="817"/>
                  </a:cubicBezTo>
                  <a:lnTo>
                    <a:pt x="193" y="817"/>
                  </a:lnTo>
                  <a:cubicBezTo>
                    <a:pt x="183" y="820"/>
                    <a:pt x="172" y="824"/>
                    <a:pt x="162" y="831"/>
                  </a:cubicBezTo>
                  <a:lnTo>
                    <a:pt x="158" y="831"/>
                  </a:lnTo>
                  <a:cubicBezTo>
                    <a:pt x="134" y="841"/>
                    <a:pt x="113" y="859"/>
                    <a:pt x="92" y="876"/>
                  </a:cubicBezTo>
                  <a:cubicBezTo>
                    <a:pt x="81" y="887"/>
                    <a:pt x="71" y="897"/>
                    <a:pt x="60" y="908"/>
                  </a:cubicBezTo>
                  <a:lnTo>
                    <a:pt x="57" y="908"/>
                  </a:lnTo>
                  <a:cubicBezTo>
                    <a:pt x="46" y="918"/>
                    <a:pt x="39" y="932"/>
                    <a:pt x="29" y="943"/>
                  </a:cubicBezTo>
                  <a:lnTo>
                    <a:pt x="25" y="946"/>
                  </a:lnTo>
                  <a:cubicBezTo>
                    <a:pt x="18" y="960"/>
                    <a:pt x="8" y="974"/>
                    <a:pt x="1" y="985"/>
                  </a:cubicBezTo>
                  <a:cubicBezTo>
                    <a:pt x="64" y="1030"/>
                    <a:pt x="123" y="1083"/>
                    <a:pt x="176" y="1128"/>
                  </a:cubicBezTo>
                  <a:cubicBezTo>
                    <a:pt x="256" y="1202"/>
                    <a:pt x="340" y="1268"/>
                    <a:pt x="431" y="1328"/>
                  </a:cubicBezTo>
                  <a:cubicBezTo>
                    <a:pt x="466" y="1349"/>
                    <a:pt x="501" y="1366"/>
                    <a:pt x="540" y="1384"/>
                  </a:cubicBezTo>
                  <a:cubicBezTo>
                    <a:pt x="599" y="1412"/>
                    <a:pt x="669" y="1440"/>
                    <a:pt x="746" y="1471"/>
                  </a:cubicBezTo>
                  <a:cubicBezTo>
                    <a:pt x="1072" y="1601"/>
                    <a:pt x="1383" y="1727"/>
                    <a:pt x="1355" y="1919"/>
                  </a:cubicBezTo>
                  <a:cubicBezTo>
                    <a:pt x="1352" y="1954"/>
                    <a:pt x="1345" y="1989"/>
                    <a:pt x="1338" y="2024"/>
                  </a:cubicBezTo>
                  <a:cubicBezTo>
                    <a:pt x="1313" y="2157"/>
                    <a:pt x="1282" y="2332"/>
                    <a:pt x="1348" y="2374"/>
                  </a:cubicBezTo>
                  <a:cubicBezTo>
                    <a:pt x="1446" y="2430"/>
                    <a:pt x="1439" y="2557"/>
                    <a:pt x="1436" y="2665"/>
                  </a:cubicBezTo>
                  <a:cubicBezTo>
                    <a:pt x="1436" y="2753"/>
                    <a:pt x="1432" y="2844"/>
                    <a:pt x="1474" y="2868"/>
                  </a:cubicBezTo>
                  <a:cubicBezTo>
                    <a:pt x="1600" y="2928"/>
                    <a:pt x="1628" y="3113"/>
                    <a:pt x="1593" y="3267"/>
                  </a:cubicBezTo>
                  <a:cubicBezTo>
                    <a:pt x="1569" y="3376"/>
                    <a:pt x="1513" y="3442"/>
                    <a:pt x="1443" y="3456"/>
                  </a:cubicBezTo>
                  <a:cubicBezTo>
                    <a:pt x="1474" y="3519"/>
                    <a:pt x="1520" y="3579"/>
                    <a:pt x="1569" y="3631"/>
                  </a:cubicBezTo>
                  <a:cubicBezTo>
                    <a:pt x="1576" y="3638"/>
                    <a:pt x="1583" y="3645"/>
                    <a:pt x="1590" y="3656"/>
                  </a:cubicBezTo>
                  <a:cubicBezTo>
                    <a:pt x="1590" y="3659"/>
                    <a:pt x="1593" y="3663"/>
                    <a:pt x="1597" y="3666"/>
                  </a:cubicBezTo>
                  <a:cubicBezTo>
                    <a:pt x="1597" y="3673"/>
                    <a:pt x="1604" y="3680"/>
                    <a:pt x="1604" y="3687"/>
                  </a:cubicBezTo>
                  <a:lnTo>
                    <a:pt x="1614" y="3705"/>
                  </a:lnTo>
                  <a:cubicBezTo>
                    <a:pt x="1614" y="3708"/>
                    <a:pt x="1618" y="3715"/>
                    <a:pt x="1621" y="3722"/>
                  </a:cubicBezTo>
                  <a:lnTo>
                    <a:pt x="1625" y="3740"/>
                  </a:lnTo>
                  <a:cubicBezTo>
                    <a:pt x="1628" y="3747"/>
                    <a:pt x="1632" y="3754"/>
                    <a:pt x="1632" y="3764"/>
                  </a:cubicBezTo>
                  <a:cubicBezTo>
                    <a:pt x="1635" y="3771"/>
                    <a:pt x="1635" y="3775"/>
                    <a:pt x="1639" y="3782"/>
                  </a:cubicBezTo>
                  <a:cubicBezTo>
                    <a:pt x="1639" y="3785"/>
                    <a:pt x="1642" y="3799"/>
                    <a:pt x="1642" y="3806"/>
                  </a:cubicBezTo>
                  <a:lnTo>
                    <a:pt x="1646" y="3820"/>
                  </a:lnTo>
                  <a:cubicBezTo>
                    <a:pt x="1649" y="3834"/>
                    <a:pt x="1653" y="3848"/>
                    <a:pt x="1653" y="3859"/>
                  </a:cubicBezTo>
                  <a:lnTo>
                    <a:pt x="1653" y="3873"/>
                  </a:lnTo>
                  <a:cubicBezTo>
                    <a:pt x="1653" y="3880"/>
                    <a:pt x="1656" y="3887"/>
                    <a:pt x="1656" y="3894"/>
                  </a:cubicBezTo>
                  <a:cubicBezTo>
                    <a:pt x="1761" y="3925"/>
                    <a:pt x="1863" y="3967"/>
                    <a:pt x="1958" y="4016"/>
                  </a:cubicBezTo>
                  <a:cubicBezTo>
                    <a:pt x="1993" y="4034"/>
                    <a:pt x="2028" y="4051"/>
                    <a:pt x="2063" y="4065"/>
                  </a:cubicBezTo>
                  <a:cubicBezTo>
                    <a:pt x="2290" y="4167"/>
                    <a:pt x="2294" y="4328"/>
                    <a:pt x="2294" y="4475"/>
                  </a:cubicBezTo>
                  <a:lnTo>
                    <a:pt x="2294" y="4545"/>
                  </a:lnTo>
                  <a:lnTo>
                    <a:pt x="2294" y="4559"/>
                  </a:lnTo>
                  <a:cubicBezTo>
                    <a:pt x="2301" y="4699"/>
                    <a:pt x="2304" y="4780"/>
                    <a:pt x="2241" y="4818"/>
                  </a:cubicBezTo>
                  <a:cubicBezTo>
                    <a:pt x="2224" y="4828"/>
                    <a:pt x="2207" y="4832"/>
                    <a:pt x="2191" y="4832"/>
                  </a:cubicBezTo>
                  <a:cubicBezTo>
                    <a:pt x="2149" y="4832"/>
                    <a:pt x="2113" y="4807"/>
                    <a:pt x="2098" y="4797"/>
                  </a:cubicBezTo>
                  <a:cubicBezTo>
                    <a:pt x="2083" y="4785"/>
                    <a:pt x="2066" y="4780"/>
                    <a:pt x="2048" y="4780"/>
                  </a:cubicBezTo>
                  <a:cubicBezTo>
                    <a:pt x="2040" y="4780"/>
                    <a:pt x="2032" y="4781"/>
                    <a:pt x="2024" y="4783"/>
                  </a:cubicBezTo>
                  <a:cubicBezTo>
                    <a:pt x="2000" y="4794"/>
                    <a:pt x="1940" y="4832"/>
                    <a:pt x="1895" y="5000"/>
                  </a:cubicBezTo>
                  <a:cubicBezTo>
                    <a:pt x="1824" y="5263"/>
                    <a:pt x="1495" y="5581"/>
                    <a:pt x="1278" y="5599"/>
                  </a:cubicBezTo>
                  <a:cubicBezTo>
                    <a:pt x="1212" y="5606"/>
                    <a:pt x="1187" y="5637"/>
                    <a:pt x="1142" y="5700"/>
                  </a:cubicBezTo>
                  <a:cubicBezTo>
                    <a:pt x="1107" y="5770"/>
                    <a:pt x="1040" y="5823"/>
                    <a:pt x="967" y="5847"/>
                  </a:cubicBezTo>
                  <a:cubicBezTo>
                    <a:pt x="851" y="5879"/>
                    <a:pt x="718" y="5942"/>
                    <a:pt x="722" y="6082"/>
                  </a:cubicBezTo>
                  <a:cubicBezTo>
                    <a:pt x="729" y="6138"/>
                    <a:pt x="708" y="6190"/>
                    <a:pt x="669" y="6232"/>
                  </a:cubicBezTo>
                  <a:cubicBezTo>
                    <a:pt x="582" y="6323"/>
                    <a:pt x="414" y="6334"/>
                    <a:pt x="277" y="6334"/>
                  </a:cubicBezTo>
                  <a:cubicBezTo>
                    <a:pt x="246" y="6334"/>
                    <a:pt x="228" y="6369"/>
                    <a:pt x="197" y="6463"/>
                  </a:cubicBezTo>
                  <a:cubicBezTo>
                    <a:pt x="172" y="6540"/>
                    <a:pt x="144" y="6628"/>
                    <a:pt x="67" y="6674"/>
                  </a:cubicBezTo>
                  <a:cubicBezTo>
                    <a:pt x="22" y="6698"/>
                    <a:pt x="22" y="6719"/>
                    <a:pt x="18" y="6726"/>
                  </a:cubicBezTo>
                  <a:cubicBezTo>
                    <a:pt x="11" y="6758"/>
                    <a:pt x="39" y="6814"/>
                    <a:pt x="102" y="6894"/>
                  </a:cubicBezTo>
                  <a:cubicBezTo>
                    <a:pt x="165" y="6978"/>
                    <a:pt x="186" y="7083"/>
                    <a:pt x="165" y="7188"/>
                  </a:cubicBezTo>
                  <a:cubicBezTo>
                    <a:pt x="158" y="7220"/>
                    <a:pt x="158" y="7255"/>
                    <a:pt x="165" y="7290"/>
                  </a:cubicBezTo>
                  <a:cubicBezTo>
                    <a:pt x="172" y="7304"/>
                    <a:pt x="183" y="7325"/>
                    <a:pt x="197" y="7353"/>
                  </a:cubicBezTo>
                  <a:cubicBezTo>
                    <a:pt x="260" y="7475"/>
                    <a:pt x="375" y="7706"/>
                    <a:pt x="263" y="7955"/>
                  </a:cubicBezTo>
                  <a:cubicBezTo>
                    <a:pt x="141" y="8221"/>
                    <a:pt x="95" y="8361"/>
                    <a:pt x="88" y="8424"/>
                  </a:cubicBezTo>
                  <a:cubicBezTo>
                    <a:pt x="155" y="8427"/>
                    <a:pt x="228" y="8473"/>
                    <a:pt x="312" y="8525"/>
                  </a:cubicBezTo>
                  <a:cubicBezTo>
                    <a:pt x="392" y="8572"/>
                    <a:pt x="487" y="8631"/>
                    <a:pt x="551" y="8631"/>
                  </a:cubicBezTo>
                  <a:cubicBezTo>
                    <a:pt x="554" y="8631"/>
                    <a:pt x="557" y="8631"/>
                    <a:pt x="561" y="8630"/>
                  </a:cubicBezTo>
                  <a:cubicBezTo>
                    <a:pt x="568" y="8630"/>
                    <a:pt x="575" y="8629"/>
                    <a:pt x="582" y="8629"/>
                  </a:cubicBezTo>
                  <a:cubicBezTo>
                    <a:pt x="681" y="8629"/>
                    <a:pt x="739" y="8697"/>
                    <a:pt x="785" y="8750"/>
                  </a:cubicBezTo>
                  <a:cubicBezTo>
                    <a:pt x="821" y="8794"/>
                    <a:pt x="840" y="8812"/>
                    <a:pt x="862" y="8812"/>
                  </a:cubicBezTo>
                  <a:cubicBezTo>
                    <a:pt x="867" y="8812"/>
                    <a:pt x="873" y="8811"/>
                    <a:pt x="879" y="8809"/>
                  </a:cubicBezTo>
                  <a:cubicBezTo>
                    <a:pt x="900" y="8802"/>
                    <a:pt x="921" y="8799"/>
                    <a:pt x="946" y="8799"/>
                  </a:cubicBezTo>
                  <a:cubicBezTo>
                    <a:pt x="995" y="8802"/>
                    <a:pt x="1044" y="8820"/>
                    <a:pt x="1086" y="8848"/>
                  </a:cubicBezTo>
                  <a:cubicBezTo>
                    <a:pt x="1150" y="8886"/>
                    <a:pt x="1238" y="8936"/>
                    <a:pt x="1438" y="8936"/>
                  </a:cubicBezTo>
                  <a:cubicBezTo>
                    <a:pt x="1456" y="8936"/>
                    <a:pt x="1475" y="8936"/>
                    <a:pt x="1495" y="8935"/>
                  </a:cubicBezTo>
                  <a:cubicBezTo>
                    <a:pt x="1712" y="8928"/>
                    <a:pt x="2052" y="8827"/>
                    <a:pt x="2381" y="8732"/>
                  </a:cubicBezTo>
                  <a:cubicBezTo>
                    <a:pt x="2710" y="8637"/>
                    <a:pt x="3011" y="8546"/>
                    <a:pt x="3193" y="8546"/>
                  </a:cubicBezTo>
                  <a:cubicBezTo>
                    <a:pt x="3206" y="8547"/>
                    <a:pt x="3219" y="8547"/>
                    <a:pt x="3232" y="8547"/>
                  </a:cubicBezTo>
                  <a:cubicBezTo>
                    <a:pt x="3373" y="8547"/>
                    <a:pt x="3510" y="8530"/>
                    <a:pt x="3645" y="8501"/>
                  </a:cubicBezTo>
                  <a:cubicBezTo>
                    <a:pt x="3704" y="8410"/>
                    <a:pt x="3767" y="8326"/>
                    <a:pt x="3837" y="8245"/>
                  </a:cubicBezTo>
                  <a:lnTo>
                    <a:pt x="3865" y="8217"/>
                  </a:lnTo>
                  <a:lnTo>
                    <a:pt x="3869" y="8210"/>
                  </a:lnTo>
                  <a:lnTo>
                    <a:pt x="3900" y="8179"/>
                  </a:lnTo>
                  <a:cubicBezTo>
                    <a:pt x="4009" y="8081"/>
                    <a:pt x="4132" y="7993"/>
                    <a:pt x="4261" y="7920"/>
                  </a:cubicBezTo>
                  <a:cubicBezTo>
                    <a:pt x="4457" y="7801"/>
                    <a:pt x="4657" y="7678"/>
                    <a:pt x="4727" y="7521"/>
                  </a:cubicBezTo>
                  <a:lnTo>
                    <a:pt x="4734" y="7510"/>
                  </a:lnTo>
                  <a:cubicBezTo>
                    <a:pt x="4793" y="7384"/>
                    <a:pt x="4916" y="7276"/>
                    <a:pt x="5052" y="7174"/>
                  </a:cubicBezTo>
                  <a:lnTo>
                    <a:pt x="5101" y="7139"/>
                  </a:lnTo>
                  <a:lnTo>
                    <a:pt x="5171" y="7090"/>
                  </a:lnTo>
                  <a:cubicBezTo>
                    <a:pt x="5329" y="6975"/>
                    <a:pt x="5493" y="6856"/>
                    <a:pt x="5535" y="6747"/>
                  </a:cubicBezTo>
                  <a:cubicBezTo>
                    <a:pt x="5577" y="6635"/>
                    <a:pt x="5591" y="6596"/>
                    <a:pt x="5402" y="6376"/>
                  </a:cubicBezTo>
                  <a:cubicBezTo>
                    <a:pt x="5304" y="6264"/>
                    <a:pt x="5140" y="6166"/>
                    <a:pt x="5000" y="6082"/>
                  </a:cubicBezTo>
                  <a:cubicBezTo>
                    <a:pt x="4828" y="5980"/>
                    <a:pt x="4702" y="5907"/>
                    <a:pt x="4692" y="5809"/>
                  </a:cubicBezTo>
                  <a:cubicBezTo>
                    <a:pt x="4678" y="5697"/>
                    <a:pt x="4786" y="5648"/>
                    <a:pt x="4884" y="5606"/>
                  </a:cubicBezTo>
                  <a:cubicBezTo>
                    <a:pt x="4951" y="5574"/>
                    <a:pt x="5031" y="5536"/>
                    <a:pt x="5028" y="5501"/>
                  </a:cubicBezTo>
                  <a:cubicBezTo>
                    <a:pt x="5024" y="5441"/>
                    <a:pt x="4986" y="5417"/>
                    <a:pt x="4912" y="5375"/>
                  </a:cubicBezTo>
                  <a:cubicBezTo>
                    <a:pt x="4846" y="5343"/>
                    <a:pt x="4790" y="5294"/>
                    <a:pt x="4748" y="5235"/>
                  </a:cubicBezTo>
                  <a:cubicBezTo>
                    <a:pt x="4671" y="5116"/>
                    <a:pt x="4751" y="5018"/>
                    <a:pt x="4790" y="4965"/>
                  </a:cubicBezTo>
                  <a:cubicBezTo>
                    <a:pt x="4797" y="4958"/>
                    <a:pt x="4804" y="4951"/>
                    <a:pt x="4811" y="4944"/>
                  </a:cubicBezTo>
                  <a:cubicBezTo>
                    <a:pt x="4783" y="4930"/>
                    <a:pt x="4758" y="4920"/>
                    <a:pt x="4734" y="4909"/>
                  </a:cubicBezTo>
                  <a:cubicBezTo>
                    <a:pt x="4646" y="4874"/>
                    <a:pt x="4559" y="4839"/>
                    <a:pt x="4545" y="4762"/>
                  </a:cubicBezTo>
                  <a:cubicBezTo>
                    <a:pt x="4524" y="4675"/>
                    <a:pt x="4604" y="4636"/>
                    <a:pt x="4643" y="4619"/>
                  </a:cubicBezTo>
                  <a:cubicBezTo>
                    <a:pt x="4653" y="4612"/>
                    <a:pt x="4664" y="4608"/>
                    <a:pt x="4671" y="4601"/>
                  </a:cubicBezTo>
                  <a:cubicBezTo>
                    <a:pt x="4660" y="4580"/>
                    <a:pt x="4650" y="4556"/>
                    <a:pt x="4636" y="4531"/>
                  </a:cubicBezTo>
                  <a:cubicBezTo>
                    <a:pt x="4580" y="4426"/>
                    <a:pt x="4492" y="4268"/>
                    <a:pt x="4604" y="4125"/>
                  </a:cubicBezTo>
                  <a:cubicBezTo>
                    <a:pt x="4650" y="4072"/>
                    <a:pt x="4716" y="4034"/>
                    <a:pt x="4786" y="4023"/>
                  </a:cubicBezTo>
                  <a:cubicBezTo>
                    <a:pt x="4800" y="4020"/>
                    <a:pt x="4814" y="4016"/>
                    <a:pt x="4828" y="4009"/>
                  </a:cubicBezTo>
                  <a:cubicBezTo>
                    <a:pt x="4821" y="3960"/>
                    <a:pt x="4804" y="3915"/>
                    <a:pt x="4776" y="3873"/>
                  </a:cubicBezTo>
                  <a:cubicBezTo>
                    <a:pt x="4615" y="3582"/>
                    <a:pt x="4373" y="3222"/>
                    <a:pt x="4282" y="3085"/>
                  </a:cubicBezTo>
                  <a:lnTo>
                    <a:pt x="4261" y="3054"/>
                  </a:lnTo>
                  <a:cubicBezTo>
                    <a:pt x="4233" y="3012"/>
                    <a:pt x="4226" y="2963"/>
                    <a:pt x="4237" y="2914"/>
                  </a:cubicBezTo>
                  <a:cubicBezTo>
                    <a:pt x="4261" y="2826"/>
                    <a:pt x="4310" y="2749"/>
                    <a:pt x="4377" y="2690"/>
                  </a:cubicBezTo>
                  <a:cubicBezTo>
                    <a:pt x="4398" y="2672"/>
                    <a:pt x="4419" y="2655"/>
                    <a:pt x="4440" y="2641"/>
                  </a:cubicBezTo>
                  <a:cubicBezTo>
                    <a:pt x="4545" y="2560"/>
                    <a:pt x="4639" y="2465"/>
                    <a:pt x="4716" y="2360"/>
                  </a:cubicBezTo>
                  <a:cubicBezTo>
                    <a:pt x="4734" y="2339"/>
                    <a:pt x="4744" y="2315"/>
                    <a:pt x="4751" y="2290"/>
                  </a:cubicBezTo>
                  <a:cubicBezTo>
                    <a:pt x="4741" y="2231"/>
                    <a:pt x="4492" y="2000"/>
                    <a:pt x="4394" y="1940"/>
                  </a:cubicBezTo>
                  <a:cubicBezTo>
                    <a:pt x="4370" y="1930"/>
                    <a:pt x="4342" y="1919"/>
                    <a:pt x="4317" y="1916"/>
                  </a:cubicBezTo>
                  <a:cubicBezTo>
                    <a:pt x="4230" y="1891"/>
                    <a:pt x="4114" y="1863"/>
                    <a:pt x="4044" y="1744"/>
                  </a:cubicBezTo>
                  <a:cubicBezTo>
                    <a:pt x="4041" y="1737"/>
                    <a:pt x="4034" y="1730"/>
                    <a:pt x="4030" y="1720"/>
                  </a:cubicBezTo>
                  <a:cubicBezTo>
                    <a:pt x="4009" y="1681"/>
                    <a:pt x="3988" y="1646"/>
                    <a:pt x="3971" y="1618"/>
                  </a:cubicBezTo>
                  <a:cubicBezTo>
                    <a:pt x="3918" y="1531"/>
                    <a:pt x="3869" y="1450"/>
                    <a:pt x="3956" y="1342"/>
                  </a:cubicBezTo>
                  <a:cubicBezTo>
                    <a:pt x="4023" y="1265"/>
                    <a:pt x="4023" y="1184"/>
                    <a:pt x="4023" y="1093"/>
                  </a:cubicBezTo>
                  <a:cubicBezTo>
                    <a:pt x="4023" y="1083"/>
                    <a:pt x="4023" y="1069"/>
                    <a:pt x="4027" y="1058"/>
                  </a:cubicBezTo>
                  <a:cubicBezTo>
                    <a:pt x="4034" y="1041"/>
                    <a:pt x="4041" y="1027"/>
                    <a:pt x="4055" y="1013"/>
                  </a:cubicBezTo>
                  <a:cubicBezTo>
                    <a:pt x="4083" y="988"/>
                    <a:pt x="4118" y="974"/>
                    <a:pt x="4156" y="967"/>
                  </a:cubicBezTo>
                  <a:cubicBezTo>
                    <a:pt x="4198" y="960"/>
                    <a:pt x="4216" y="953"/>
                    <a:pt x="4226" y="939"/>
                  </a:cubicBezTo>
                  <a:cubicBezTo>
                    <a:pt x="4230" y="932"/>
                    <a:pt x="4233" y="925"/>
                    <a:pt x="4233" y="918"/>
                  </a:cubicBezTo>
                  <a:cubicBezTo>
                    <a:pt x="4233" y="908"/>
                    <a:pt x="4240" y="897"/>
                    <a:pt x="4244" y="890"/>
                  </a:cubicBezTo>
                  <a:cubicBezTo>
                    <a:pt x="4247" y="880"/>
                    <a:pt x="4247" y="876"/>
                    <a:pt x="4247" y="873"/>
                  </a:cubicBezTo>
                  <a:lnTo>
                    <a:pt x="4251" y="862"/>
                  </a:lnTo>
                  <a:cubicBezTo>
                    <a:pt x="4275" y="803"/>
                    <a:pt x="4310" y="750"/>
                    <a:pt x="4356" y="705"/>
                  </a:cubicBezTo>
                  <a:cubicBezTo>
                    <a:pt x="4356" y="677"/>
                    <a:pt x="4356" y="649"/>
                    <a:pt x="4356" y="621"/>
                  </a:cubicBezTo>
                  <a:cubicBezTo>
                    <a:pt x="4366" y="561"/>
                    <a:pt x="4370" y="502"/>
                    <a:pt x="4370" y="446"/>
                  </a:cubicBezTo>
                  <a:cubicBezTo>
                    <a:pt x="4363" y="400"/>
                    <a:pt x="4240" y="347"/>
                    <a:pt x="4146" y="305"/>
                  </a:cubicBezTo>
                  <a:cubicBezTo>
                    <a:pt x="4009" y="246"/>
                    <a:pt x="3869" y="186"/>
                    <a:pt x="3806" y="74"/>
                  </a:cubicBezTo>
                  <a:cubicBezTo>
                    <a:pt x="3781" y="29"/>
                    <a:pt x="3732" y="1"/>
                    <a:pt x="3680" y="1"/>
                  </a:cubicBezTo>
                  <a:cubicBezTo>
                    <a:pt x="3676" y="1"/>
                    <a:pt x="3671" y="1"/>
                    <a:pt x="36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1" name="Google Shape;6011;p57"/>
            <p:cNvSpPr/>
            <p:nvPr/>
          </p:nvSpPr>
          <p:spPr>
            <a:xfrm>
              <a:off x="2302786" y="1795464"/>
              <a:ext cx="154498" cy="123284"/>
            </a:xfrm>
            <a:custGeom>
              <a:rect b="b" l="l" r="r" t="t"/>
              <a:pathLst>
                <a:path extrusionOk="0" h="9080" w="11379">
                  <a:moveTo>
                    <a:pt x="2656" y="1"/>
                  </a:moveTo>
                  <a:cubicBezTo>
                    <a:pt x="2639" y="1"/>
                    <a:pt x="2622" y="1"/>
                    <a:pt x="2605" y="2"/>
                  </a:cubicBezTo>
                  <a:lnTo>
                    <a:pt x="2552" y="6"/>
                  </a:lnTo>
                  <a:cubicBezTo>
                    <a:pt x="2524" y="6"/>
                    <a:pt x="2493" y="9"/>
                    <a:pt x="2458" y="9"/>
                  </a:cubicBezTo>
                  <a:lnTo>
                    <a:pt x="2346" y="9"/>
                  </a:lnTo>
                  <a:cubicBezTo>
                    <a:pt x="2341" y="9"/>
                    <a:pt x="2337" y="9"/>
                    <a:pt x="2333" y="9"/>
                  </a:cubicBezTo>
                  <a:cubicBezTo>
                    <a:pt x="2284" y="9"/>
                    <a:pt x="2234" y="26"/>
                    <a:pt x="2199" y="58"/>
                  </a:cubicBezTo>
                  <a:cubicBezTo>
                    <a:pt x="2132" y="107"/>
                    <a:pt x="2052" y="167"/>
                    <a:pt x="1789" y="181"/>
                  </a:cubicBezTo>
                  <a:cubicBezTo>
                    <a:pt x="1478" y="198"/>
                    <a:pt x="1306" y="349"/>
                    <a:pt x="1278" y="405"/>
                  </a:cubicBezTo>
                  <a:cubicBezTo>
                    <a:pt x="1408" y="461"/>
                    <a:pt x="1733" y="730"/>
                    <a:pt x="1747" y="888"/>
                  </a:cubicBezTo>
                  <a:cubicBezTo>
                    <a:pt x="1751" y="930"/>
                    <a:pt x="1726" y="976"/>
                    <a:pt x="1684" y="997"/>
                  </a:cubicBezTo>
                  <a:cubicBezTo>
                    <a:pt x="1646" y="1021"/>
                    <a:pt x="1611" y="1056"/>
                    <a:pt x="1586" y="1098"/>
                  </a:cubicBezTo>
                  <a:cubicBezTo>
                    <a:pt x="1534" y="1172"/>
                    <a:pt x="1467" y="1263"/>
                    <a:pt x="1331" y="1263"/>
                  </a:cubicBezTo>
                  <a:cubicBezTo>
                    <a:pt x="1145" y="1263"/>
                    <a:pt x="1051" y="1291"/>
                    <a:pt x="1051" y="1350"/>
                  </a:cubicBezTo>
                  <a:cubicBezTo>
                    <a:pt x="1051" y="1424"/>
                    <a:pt x="1002" y="1515"/>
                    <a:pt x="911" y="1595"/>
                  </a:cubicBezTo>
                  <a:cubicBezTo>
                    <a:pt x="897" y="1609"/>
                    <a:pt x="883" y="1620"/>
                    <a:pt x="869" y="1630"/>
                  </a:cubicBezTo>
                  <a:lnTo>
                    <a:pt x="855" y="1641"/>
                  </a:lnTo>
                  <a:cubicBezTo>
                    <a:pt x="848" y="1648"/>
                    <a:pt x="837" y="1655"/>
                    <a:pt x="827" y="1662"/>
                  </a:cubicBezTo>
                  <a:lnTo>
                    <a:pt x="809" y="1669"/>
                  </a:lnTo>
                  <a:cubicBezTo>
                    <a:pt x="802" y="1676"/>
                    <a:pt x="792" y="1683"/>
                    <a:pt x="781" y="1686"/>
                  </a:cubicBezTo>
                  <a:lnTo>
                    <a:pt x="767" y="1693"/>
                  </a:lnTo>
                  <a:lnTo>
                    <a:pt x="735" y="1707"/>
                  </a:lnTo>
                  <a:lnTo>
                    <a:pt x="721" y="1714"/>
                  </a:lnTo>
                  <a:lnTo>
                    <a:pt x="690" y="1725"/>
                  </a:lnTo>
                  <a:lnTo>
                    <a:pt x="676" y="1728"/>
                  </a:lnTo>
                  <a:lnTo>
                    <a:pt x="644" y="1735"/>
                  </a:lnTo>
                  <a:lnTo>
                    <a:pt x="630" y="1735"/>
                  </a:lnTo>
                  <a:cubicBezTo>
                    <a:pt x="620" y="1735"/>
                    <a:pt x="613" y="1739"/>
                    <a:pt x="602" y="1739"/>
                  </a:cubicBezTo>
                  <a:lnTo>
                    <a:pt x="546" y="1739"/>
                  </a:lnTo>
                  <a:cubicBezTo>
                    <a:pt x="438" y="1718"/>
                    <a:pt x="333" y="1679"/>
                    <a:pt x="238" y="1623"/>
                  </a:cubicBezTo>
                  <a:lnTo>
                    <a:pt x="210" y="1613"/>
                  </a:lnTo>
                  <a:lnTo>
                    <a:pt x="196" y="1606"/>
                  </a:lnTo>
                  <a:cubicBezTo>
                    <a:pt x="151" y="1581"/>
                    <a:pt x="98" y="1557"/>
                    <a:pt x="46" y="1525"/>
                  </a:cubicBezTo>
                  <a:lnTo>
                    <a:pt x="18" y="1606"/>
                  </a:lnTo>
                  <a:lnTo>
                    <a:pt x="0" y="1732"/>
                  </a:lnTo>
                  <a:cubicBezTo>
                    <a:pt x="14" y="1809"/>
                    <a:pt x="18" y="1889"/>
                    <a:pt x="14" y="1966"/>
                  </a:cubicBezTo>
                  <a:cubicBezTo>
                    <a:pt x="14" y="2061"/>
                    <a:pt x="21" y="2260"/>
                    <a:pt x="49" y="2299"/>
                  </a:cubicBezTo>
                  <a:cubicBezTo>
                    <a:pt x="133" y="2330"/>
                    <a:pt x="189" y="2411"/>
                    <a:pt x="266" y="2526"/>
                  </a:cubicBezTo>
                  <a:cubicBezTo>
                    <a:pt x="340" y="2642"/>
                    <a:pt x="424" y="2754"/>
                    <a:pt x="518" y="2859"/>
                  </a:cubicBezTo>
                  <a:cubicBezTo>
                    <a:pt x="774" y="3136"/>
                    <a:pt x="1320" y="3913"/>
                    <a:pt x="1327" y="4126"/>
                  </a:cubicBezTo>
                  <a:cubicBezTo>
                    <a:pt x="1334" y="4256"/>
                    <a:pt x="1380" y="4452"/>
                    <a:pt x="1719" y="4683"/>
                  </a:cubicBezTo>
                  <a:cubicBezTo>
                    <a:pt x="1873" y="4788"/>
                    <a:pt x="1996" y="4935"/>
                    <a:pt x="2076" y="5103"/>
                  </a:cubicBezTo>
                  <a:cubicBezTo>
                    <a:pt x="2108" y="5177"/>
                    <a:pt x="2157" y="5243"/>
                    <a:pt x="2216" y="5299"/>
                  </a:cubicBezTo>
                  <a:cubicBezTo>
                    <a:pt x="2381" y="5422"/>
                    <a:pt x="2381" y="5569"/>
                    <a:pt x="2377" y="5793"/>
                  </a:cubicBezTo>
                  <a:lnTo>
                    <a:pt x="2377" y="5957"/>
                  </a:lnTo>
                  <a:cubicBezTo>
                    <a:pt x="2384" y="6255"/>
                    <a:pt x="2517" y="6657"/>
                    <a:pt x="2790" y="6822"/>
                  </a:cubicBezTo>
                  <a:cubicBezTo>
                    <a:pt x="3130" y="7028"/>
                    <a:pt x="3319" y="7246"/>
                    <a:pt x="3449" y="7575"/>
                  </a:cubicBezTo>
                  <a:cubicBezTo>
                    <a:pt x="3585" y="7918"/>
                    <a:pt x="3757" y="8208"/>
                    <a:pt x="3935" y="8387"/>
                  </a:cubicBezTo>
                  <a:cubicBezTo>
                    <a:pt x="4019" y="8464"/>
                    <a:pt x="4072" y="8569"/>
                    <a:pt x="4082" y="8681"/>
                  </a:cubicBezTo>
                  <a:cubicBezTo>
                    <a:pt x="4082" y="8730"/>
                    <a:pt x="4096" y="8775"/>
                    <a:pt x="4124" y="8814"/>
                  </a:cubicBezTo>
                  <a:cubicBezTo>
                    <a:pt x="4187" y="8898"/>
                    <a:pt x="4240" y="8985"/>
                    <a:pt x="4285" y="9080"/>
                  </a:cubicBezTo>
                  <a:lnTo>
                    <a:pt x="4310" y="9069"/>
                  </a:lnTo>
                  <a:lnTo>
                    <a:pt x="4320" y="9062"/>
                  </a:lnTo>
                  <a:lnTo>
                    <a:pt x="4352" y="9048"/>
                  </a:lnTo>
                  <a:lnTo>
                    <a:pt x="4362" y="9041"/>
                  </a:lnTo>
                  <a:lnTo>
                    <a:pt x="4380" y="9034"/>
                  </a:lnTo>
                  <a:lnTo>
                    <a:pt x="4390" y="9027"/>
                  </a:lnTo>
                  <a:lnTo>
                    <a:pt x="4401" y="9020"/>
                  </a:lnTo>
                  <a:lnTo>
                    <a:pt x="4411" y="9017"/>
                  </a:lnTo>
                  <a:lnTo>
                    <a:pt x="4422" y="9013"/>
                  </a:lnTo>
                  <a:lnTo>
                    <a:pt x="4425" y="9010"/>
                  </a:lnTo>
                  <a:lnTo>
                    <a:pt x="4436" y="9003"/>
                  </a:lnTo>
                  <a:lnTo>
                    <a:pt x="4439" y="8999"/>
                  </a:lnTo>
                  <a:lnTo>
                    <a:pt x="4446" y="8996"/>
                  </a:lnTo>
                  <a:cubicBezTo>
                    <a:pt x="4443" y="8968"/>
                    <a:pt x="4439" y="8940"/>
                    <a:pt x="4432" y="8912"/>
                  </a:cubicBezTo>
                  <a:cubicBezTo>
                    <a:pt x="4411" y="8835"/>
                    <a:pt x="4394" y="8754"/>
                    <a:pt x="4439" y="8695"/>
                  </a:cubicBezTo>
                  <a:cubicBezTo>
                    <a:pt x="4488" y="8628"/>
                    <a:pt x="4590" y="8506"/>
                    <a:pt x="4705" y="8471"/>
                  </a:cubicBezTo>
                  <a:cubicBezTo>
                    <a:pt x="4723" y="8465"/>
                    <a:pt x="4740" y="8462"/>
                    <a:pt x="4758" y="8462"/>
                  </a:cubicBezTo>
                  <a:cubicBezTo>
                    <a:pt x="4800" y="8462"/>
                    <a:pt x="4843" y="8477"/>
                    <a:pt x="4887" y="8492"/>
                  </a:cubicBezTo>
                  <a:cubicBezTo>
                    <a:pt x="4947" y="8520"/>
                    <a:pt x="5011" y="8532"/>
                    <a:pt x="5076" y="8532"/>
                  </a:cubicBezTo>
                  <a:cubicBezTo>
                    <a:pt x="5091" y="8532"/>
                    <a:pt x="5107" y="8532"/>
                    <a:pt x="5122" y="8530"/>
                  </a:cubicBezTo>
                  <a:cubicBezTo>
                    <a:pt x="5169" y="8523"/>
                    <a:pt x="5232" y="8520"/>
                    <a:pt x="5303" y="8520"/>
                  </a:cubicBezTo>
                  <a:cubicBezTo>
                    <a:pt x="5507" y="8520"/>
                    <a:pt x="5769" y="8549"/>
                    <a:pt x="5840" y="8604"/>
                  </a:cubicBezTo>
                  <a:cubicBezTo>
                    <a:pt x="5910" y="8614"/>
                    <a:pt x="5983" y="8621"/>
                    <a:pt x="6053" y="8625"/>
                  </a:cubicBezTo>
                  <a:cubicBezTo>
                    <a:pt x="6312" y="8639"/>
                    <a:pt x="6515" y="8656"/>
                    <a:pt x="6610" y="8730"/>
                  </a:cubicBezTo>
                  <a:cubicBezTo>
                    <a:pt x="6640" y="8760"/>
                    <a:pt x="6680" y="8777"/>
                    <a:pt x="6724" y="8777"/>
                  </a:cubicBezTo>
                  <a:cubicBezTo>
                    <a:pt x="6731" y="8777"/>
                    <a:pt x="6739" y="8776"/>
                    <a:pt x="6746" y="8775"/>
                  </a:cubicBezTo>
                  <a:cubicBezTo>
                    <a:pt x="6795" y="8761"/>
                    <a:pt x="6844" y="8705"/>
                    <a:pt x="6883" y="8614"/>
                  </a:cubicBezTo>
                  <a:cubicBezTo>
                    <a:pt x="6988" y="8366"/>
                    <a:pt x="7671" y="7890"/>
                    <a:pt x="7758" y="7848"/>
                  </a:cubicBezTo>
                  <a:cubicBezTo>
                    <a:pt x="7814" y="7820"/>
                    <a:pt x="7951" y="7816"/>
                    <a:pt x="8210" y="7816"/>
                  </a:cubicBezTo>
                  <a:cubicBezTo>
                    <a:pt x="8444" y="7816"/>
                    <a:pt x="8707" y="7813"/>
                    <a:pt x="8850" y="7781"/>
                  </a:cubicBezTo>
                  <a:lnTo>
                    <a:pt x="8878" y="7774"/>
                  </a:lnTo>
                  <a:cubicBezTo>
                    <a:pt x="8941" y="7757"/>
                    <a:pt x="9078" y="7718"/>
                    <a:pt x="9376" y="7627"/>
                  </a:cubicBezTo>
                  <a:lnTo>
                    <a:pt x="9379" y="7627"/>
                  </a:lnTo>
                  <a:cubicBezTo>
                    <a:pt x="10055" y="7417"/>
                    <a:pt x="10825" y="7162"/>
                    <a:pt x="11000" y="7088"/>
                  </a:cubicBezTo>
                  <a:lnTo>
                    <a:pt x="11003" y="7088"/>
                  </a:lnTo>
                  <a:lnTo>
                    <a:pt x="11014" y="7085"/>
                  </a:lnTo>
                  <a:lnTo>
                    <a:pt x="11028" y="7078"/>
                  </a:lnTo>
                  <a:cubicBezTo>
                    <a:pt x="11070" y="6997"/>
                    <a:pt x="11105" y="6913"/>
                    <a:pt x="11133" y="6822"/>
                  </a:cubicBezTo>
                  <a:lnTo>
                    <a:pt x="11150" y="6780"/>
                  </a:lnTo>
                  <a:lnTo>
                    <a:pt x="11172" y="6713"/>
                  </a:lnTo>
                  <a:cubicBezTo>
                    <a:pt x="11186" y="6675"/>
                    <a:pt x="11200" y="6633"/>
                    <a:pt x="11214" y="6591"/>
                  </a:cubicBezTo>
                  <a:lnTo>
                    <a:pt x="11221" y="6573"/>
                  </a:lnTo>
                  <a:cubicBezTo>
                    <a:pt x="11273" y="6405"/>
                    <a:pt x="11322" y="6237"/>
                    <a:pt x="11350" y="6122"/>
                  </a:cubicBezTo>
                  <a:lnTo>
                    <a:pt x="11350" y="6118"/>
                  </a:lnTo>
                  <a:cubicBezTo>
                    <a:pt x="11361" y="6073"/>
                    <a:pt x="11368" y="6041"/>
                    <a:pt x="11375" y="6017"/>
                  </a:cubicBezTo>
                  <a:cubicBezTo>
                    <a:pt x="11375" y="6006"/>
                    <a:pt x="11375" y="5999"/>
                    <a:pt x="11378" y="5989"/>
                  </a:cubicBezTo>
                  <a:cubicBezTo>
                    <a:pt x="11361" y="5877"/>
                    <a:pt x="11308" y="5775"/>
                    <a:pt x="11228" y="5691"/>
                  </a:cubicBezTo>
                  <a:cubicBezTo>
                    <a:pt x="11214" y="5677"/>
                    <a:pt x="11193" y="5663"/>
                    <a:pt x="11168" y="5663"/>
                  </a:cubicBezTo>
                  <a:cubicBezTo>
                    <a:pt x="11156" y="5665"/>
                    <a:pt x="11143" y="5666"/>
                    <a:pt x="11131" y="5666"/>
                  </a:cubicBezTo>
                  <a:cubicBezTo>
                    <a:pt x="11119" y="5666"/>
                    <a:pt x="11107" y="5665"/>
                    <a:pt x="11094" y="5663"/>
                  </a:cubicBezTo>
                  <a:lnTo>
                    <a:pt x="11021" y="5663"/>
                  </a:lnTo>
                  <a:lnTo>
                    <a:pt x="10954" y="5660"/>
                  </a:lnTo>
                  <a:cubicBezTo>
                    <a:pt x="10884" y="5653"/>
                    <a:pt x="10797" y="5646"/>
                    <a:pt x="10699" y="5639"/>
                  </a:cubicBezTo>
                  <a:cubicBezTo>
                    <a:pt x="10363" y="5607"/>
                    <a:pt x="9950" y="5558"/>
                    <a:pt x="9803" y="5520"/>
                  </a:cubicBezTo>
                  <a:lnTo>
                    <a:pt x="9796" y="5520"/>
                  </a:lnTo>
                  <a:lnTo>
                    <a:pt x="9782" y="5513"/>
                  </a:lnTo>
                  <a:lnTo>
                    <a:pt x="9775" y="5509"/>
                  </a:lnTo>
                  <a:lnTo>
                    <a:pt x="9764" y="5509"/>
                  </a:lnTo>
                  <a:lnTo>
                    <a:pt x="9754" y="5502"/>
                  </a:lnTo>
                  <a:lnTo>
                    <a:pt x="9733" y="5488"/>
                  </a:lnTo>
                  <a:lnTo>
                    <a:pt x="9722" y="5481"/>
                  </a:lnTo>
                  <a:lnTo>
                    <a:pt x="9708" y="5471"/>
                  </a:lnTo>
                  <a:lnTo>
                    <a:pt x="9694" y="5460"/>
                  </a:lnTo>
                  <a:lnTo>
                    <a:pt x="9680" y="5450"/>
                  </a:lnTo>
                  <a:lnTo>
                    <a:pt x="9666" y="5439"/>
                  </a:lnTo>
                  <a:lnTo>
                    <a:pt x="9649" y="5425"/>
                  </a:lnTo>
                  <a:lnTo>
                    <a:pt x="9635" y="5411"/>
                  </a:lnTo>
                  <a:lnTo>
                    <a:pt x="9617" y="5397"/>
                  </a:lnTo>
                  <a:lnTo>
                    <a:pt x="9600" y="5380"/>
                  </a:lnTo>
                  <a:lnTo>
                    <a:pt x="9582" y="5362"/>
                  </a:lnTo>
                  <a:lnTo>
                    <a:pt x="9565" y="5345"/>
                  </a:lnTo>
                  <a:lnTo>
                    <a:pt x="9547" y="5327"/>
                  </a:lnTo>
                  <a:lnTo>
                    <a:pt x="9530" y="5310"/>
                  </a:lnTo>
                  <a:lnTo>
                    <a:pt x="9512" y="5289"/>
                  </a:lnTo>
                  <a:lnTo>
                    <a:pt x="9498" y="5268"/>
                  </a:lnTo>
                  <a:lnTo>
                    <a:pt x="9477" y="5247"/>
                  </a:lnTo>
                  <a:lnTo>
                    <a:pt x="9463" y="5226"/>
                  </a:lnTo>
                  <a:lnTo>
                    <a:pt x="9446" y="5201"/>
                  </a:lnTo>
                  <a:lnTo>
                    <a:pt x="9432" y="5180"/>
                  </a:lnTo>
                  <a:lnTo>
                    <a:pt x="9414" y="5156"/>
                  </a:lnTo>
                  <a:lnTo>
                    <a:pt x="9400" y="5131"/>
                  </a:lnTo>
                  <a:cubicBezTo>
                    <a:pt x="9397" y="5121"/>
                    <a:pt x="9393" y="5114"/>
                    <a:pt x="9386" y="5103"/>
                  </a:cubicBezTo>
                  <a:cubicBezTo>
                    <a:pt x="9383" y="5096"/>
                    <a:pt x="9379" y="5089"/>
                    <a:pt x="9376" y="5079"/>
                  </a:cubicBezTo>
                  <a:cubicBezTo>
                    <a:pt x="9372" y="5072"/>
                    <a:pt x="9365" y="5061"/>
                    <a:pt x="9362" y="5051"/>
                  </a:cubicBezTo>
                  <a:cubicBezTo>
                    <a:pt x="9358" y="5040"/>
                    <a:pt x="9355" y="5033"/>
                    <a:pt x="9351" y="5026"/>
                  </a:cubicBezTo>
                  <a:cubicBezTo>
                    <a:pt x="9348" y="5016"/>
                    <a:pt x="9344" y="5005"/>
                    <a:pt x="9341" y="4995"/>
                  </a:cubicBezTo>
                  <a:cubicBezTo>
                    <a:pt x="9337" y="4988"/>
                    <a:pt x="9334" y="4977"/>
                    <a:pt x="9330" y="4970"/>
                  </a:cubicBezTo>
                  <a:cubicBezTo>
                    <a:pt x="9330" y="4959"/>
                    <a:pt x="9327" y="4949"/>
                    <a:pt x="9323" y="4938"/>
                  </a:cubicBezTo>
                  <a:cubicBezTo>
                    <a:pt x="9320" y="4928"/>
                    <a:pt x="9320" y="4921"/>
                    <a:pt x="9316" y="4910"/>
                  </a:cubicBezTo>
                  <a:cubicBezTo>
                    <a:pt x="9316" y="4903"/>
                    <a:pt x="9313" y="4900"/>
                    <a:pt x="9313" y="4893"/>
                  </a:cubicBezTo>
                  <a:cubicBezTo>
                    <a:pt x="9218" y="4805"/>
                    <a:pt x="9145" y="4697"/>
                    <a:pt x="9099" y="4578"/>
                  </a:cubicBezTo>
                  <a:lnTo>
                    <a:pt x="9029" y="4578"/>
                  </a:lnTo>
                  <a:lnTo>
                    <a:pt x="9004" y="4574"/>
                  </a:lnTo>
                  <a:lnTo>
                    <a:pt x="8976" y="4567"/>
                  </a:lnTo>
                  <a:lnTo>
                    <a:pt x="8973" y="4567"/>
                  </a:lnTo>
                  <a:lnTo>
                    <a:pt x="8945" y="4560"/>
                  </a:lnTo>
                  <a:lnTo>
                    <a:pt x="8941" y="4560"/>
                  </a:lnTo>
                  <a:lnTo>
                    <a:pt x="8913" y="4550"/>
                  </a:lnTo>
                  <a:lnTo>
                    <a:pt x="8910" y="4546"/>
                  </a:lnTo>
                  <a:lnTo>
                    <a:pt x="8885" y="4536"/>
                  </a:lnTo>
                  <a:lnTo>
                    <a:pt x="8875" y="4532"/>
                  </a:lnTo>
                  <a:lnTo>
                    <a:pt x="8854" y="4518"/>
                  </a:lnTo>
                  <a:lnTo>
                    <a:pt x="8843" y="4511"/>
                  </a:lnTo>
                  <a:lnTo>
                    <a:pt x="8822" y="4497"/>
                  </a:lnTo>
                  <a:lnTo>
                    <a:pt x="8812" y="4487"/>
                  </a:lnTo>
                  <a:lnTo>
                    <a:pt x="8794" y="4473"/>
                  </a:lnTo>
                  <a:lnTo>
                    <a:pt x="8780" y="4462"/>
                  </a:lnTo>
                  <a:lnTo>
                    <a:pt x="8763" y="4445"/>
                  </a:lnTo>
                  <a:lnTo>
                    <a:pt x="8752" y="4431"/>
                  </a:lnTo>
                  <a:lnTo>
                    <a:pt x="8735" y="4410"/>
                  </a:lnTo>
                  <a:lnTo>
                    <a:pt x="8721" y="4392"/>
                  </a:lnTo>
                  <a:lnTo>
                    <a:pt x="8707" y="4375"/>
                  </a:lnTo>
                  <a:lnTo>
                    <a:pt x="8696" y="4354"/>
                  </a:lnTo>
                  <a:lnTo>
                    <a:pt x="8682" y="4333"/>
                  </a:lnTo>
                  <a:cubicBezTo>
                    <a:pt x="8679" y="4322"/>
                    <a:pt x="8675" y="4315"/>
                    <a:pt x="8668" y="4308"/>
                  </a:cubicBezTo>
                  <a:cubicBezTo>
                    <a:pt x="8665" y="4298"/>
                    <a:pt x="8661" y="4291"/>
                    <a:pt x="8658" y="4284"/>
                  </a:cubicBezTo>
                  <a:cubicBezTo>
                    <a:pt x="8654" y="4277"/>
                    <a:pt x="8651" y="4266"/>
                    <a:pt x="8644" y="4256"/>
                  </a:cubicBezTo>
                  <a:cubicBezTo>
                    <a:pt x="8640" y="4249"/>
                    <a:pt x="8640" y="4245"/>
                    <a:pt x="8637" y="4238"/>
                  </a:cubicBezTo>
                  <a:cubicBezTo>
                    <a:pt x="8535" y="4151"/>
                    <a:pt x="8336" y="3881"/>
                    <a:pt x="8315" y="3706"/>
                  </a:cubicBezTo>
                  <a:cubicBezTo>
                    <a:pt x="8308" y="3657"/>
                    <a:pt x="8318" y="3605"/>
                    <a:pt x="8350" y="3566"/>
                  </a:cubicBezTo>
                  <a:cubicBezTo>
                    <a:pt x="8430" y="3479"/>
                    <a:pt x="8290" y="3230"/>
                    <a:pt x="8112" y="3069"/>
                  </a:cubicBezTo>
                  <a:lnTo>
                    <a:pt x="8038" y="2999"/>
                  </a:lnTo>
                  <a:cubicBezTo>
                    <a:pt x="7783" y="2771"/>
                    <a:pt x="7548" y="2551"/>
                    <a:pt x="7534" y="2379"/>
                  </a:cubicBezTo>
                  <a:cubicBezTo>
                    <a:pt x="7524" y="2320"/>
                    <a:pt x="7506" y="2260"/>
                    <a:pt x="7485" y="2204"/>
                  </a:cubicBezTo>
                  <a:lnTo>
                    <a:pt x="7069" y="2180"/>
                  </a:lnTo>
                  <a:lnTo>
                    <a:pt x="6788" y="1942"/>
                  </a:lnTo>
                  <a:lnTo>
                    <a:pt x="6519" y="1889"/>
                  </a:lnTo>
                  <a:lnTo>
                    <a:pt x="6470" y="1882"/>
                  </a:lnTo>
                  <a:lnTo>
                    <a:pt x="6186" y="1847"/>
                  </a:lnTo>
                  <a:lnTo>
                    <a:pt x="6151" y="1847"/>
                  </a:lnTo>
                  <a:lnTo>
                    <a:pt x="6001" y="1830"/>
                  </a:lnTo>
                  <a:lnTo>
                    <a:pt x="5952" y="1826"/>
                  </a:lnTo>
                  <a:lnTo>
                    <a:pt x="5843" y="1826"/>
                  </a:lnTo>
                  <a:cubicBezTo>
                    <a:pt x="5696" y="1826"/>
                    <a:pt x="5360" y="1777"/>
                    <a:pt x="5154" y="1592"/>
                  </a:cubicBezTo>
                  <a:cubicBezTo>
                    <a:pt x="4965" y="1424"/>
                    <a:pt x="4019" y="716"/>
                    <a:pt x="3851" y="629"/>
                  </a:cubicBezTo>
                  <a:cubicBezTo>
                    <a:pt x="3788" y="601"/>
                    <a:pt x="3676" y="524"/>
                    <a:pt x="3529" y="429"/>
                  </a:cubicBezTo>
                  <a:cubicBezTo>
                    <a:pt x="3281" y="268"/>
                    <a:pt x="2906" y="23"/>
                    <a:pt x="2794" y="9"/>
                  </a:cubicBezTo>
                  <a:cubicBezTo>
                    <a:pt x="2748" y="4"/>
                    <a:pt x="2702" y="1"/>
                    <a:pt x="26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2" name="Google Shape;6012;p57"/>
            <p:cNvSpPr/>
            <p:nvPr/>
          </p:nvSpPr>
          <p:spPr>
            <a:xfrm>
              <a:off x="2303017" y="1816074"/>
              <a:ext cx="394" cy="1059"/>
            </a:xfrm>
            <a:custGeom>
              <a:rect b="b" l="l" r="r" t="t"/>
              <a:pathLst>
                <a:path extrusionOk="0" h="78" w="29">
                  <a:moveTo>
                    <a:pt x="29" y="0"/>
                  </a:moveTo>
                  <a:lnTo>
                    <a:pt x="1" y="7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3" name="Google Shape;6013;p57"/>
            <p:cNvSpPr/>
            <p:nvPr/>
          </p:nvSpPr>
          <p:spPr>
            <a:xfrm>
              <a:off x="2334625" y="1795491"/>
              <a:ext cx="1534" cy="14"/>
            </a:xfrm>
            <a:custGeom>
              <a:rect b="b" l="l" r="r" t="t"/>
              <a:pathLst>
                <a:path extrusionOk="0" h="1" w="113">
                  <a:moveTo>
                    <a:pt x="113" y="0"/>
                  </a:moveTo>
                  <a:lnTo>
                    <a:pt x="113"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4" name="Google Shape;6014;p57"/>
            <p:cNvSpPr/>
            <p:nvPr/>
          </p:nvSpPr>
          <p:spPr>
            <a:xfrm>
              <a:off x="2312765" y="1818355"/>
              <a:ext cx="434" cy="204"/>
            </a:xfrm>
            <a:custGeom>
              <a:rect b="b" l="l" r="r" t="t"/>
              <a:pathLst>
                <a:path extrusionOk="0" h="15" w="32">
                  <a:moveTo>
                    <a:pt x="32"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5" name="Google Shape;6015;p57"/>
            <p:cNvSpPr/>
            <p:nvPr/>
          </p:nvSpPr>
          <p:spPr>
            <a:xfrm>
              <a:off x="2311530" y="1818776"/>
              <a:ext cx="434" cy="109"/>
            </a:xfrm>
            <a:custGeom>
              <a:rect b="b" l="l" r="r" t="t"/>
              <a:pathLst>
                <a:path extrusionOk="0" h="8" w="32">
                  <a:moveTo>
                    <a:pt x="3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6" name="Google Shape;6016;p57"/>
            <p:cNvSpPr/>
            <p:nvPr/>
          </p:nvSpPr>
          <p:spPr>
            <a:xfrm>
              <a:off x="2314571" y="1817025"/>
              <a:ext cx="584" cy="489"/>
            </a:xfrm>
            <a:custGeom>
              <a:rect b="b" l="l" r="r" t="t"/>
              <a:pathLst>
                <a:path extrusionOk="0" h="36" w="43">
                  <a:moveTo>
                    <a:pt x="43" y="0"/>
                  </a:moveTo>
                  <a:cubicBezTo>
                    <a:pt x="29" y="14"/>
                    <a:pt x="15" y="25"/>
                    <a:pt x="1" y="35"/>
                  </a:cubicBezTo>
                  <a:cubicBezTo>
                    <a:pt x="15" y="25"/>
                    <a:pt x="29" y="14"/>
                    <a:pt x="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7" name="Google Shape;6017;p57"/>
            <p:cNvSpPr/>
            <p:nvPr/>
          </p:nvSpPr>
          <p:spPr>
            <a:xfrm>
              <a:off x="2310959" y="1818926"/>
              <a:ext cx="394" cy="54"/>
            </a:xfrm>
            <a:custGeom>
              <a:rect b="b" l="l" r="r" t="t"/>
              <a:pathLst>
                <a:path extrusionOk="0" h="4" w="29">
                  <a:moveTo>
                    <a:pt x="28" y="0"/>
                  </a:moveTo>
                  <a:cubicBezTo>
                    <a:pt x="18" y="0"/>
                    <a:pt x="11" y="0"/>
                    <a:pt x="0" y="4"/>
                  </a:cubicBezTo>
                  <a:cubicBezTo>
                    <a:pt x="11" y="0"/>
                    <a:pt x="18" y="0"/>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8" name="Google Shape;6018;p57"/>
            <p:cNvSpPr/>
            <p:nvPr/>
          </p:nvSpPr>
          <p:spPr>
            <a:xfrm>
              <a:off x="2313376" y="1818016"/>
              <a:ext cx="448" cy="258"/>
            </a:xfrm>
            <a:custGeom>
              <a:rect b="b" l="l" r="r" t="t"/>
              <a:pathLst>
                <a:path extrusionOk="0" h="19" w="33">
                  <a:moveTo>
                    <a:pt x="33" y="1"/>
                  </a:moveTo>
                  <a:cubicBezTo>
                    <a:pt x="22" y="8"/>
                    <a:pt x="12" y="11"/>
                    <a:pt x="1" y="18"/>
                  </a:cubicBezTo>
                  <a:cubicBezTo>
                    <a:pt x="12" y="11"/>
                    <a:pt x="22" y="8"/>
                    <a:pt x="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19" name="Google Shape;6019;p57"/>
            <p:cNvSpPr/>
            <p:nvPr/>
          </p:nvSpPr>
          <p:spPr>
            <a:xfrm>
              <a:off x="2314001" y="1817595"/>
              <a:ext cx="448" cy="299"/>
            </a:xfrm>
            <a:custGeom>
              <a:rect b="b" l="l" r="r" t="t"/>
              <a:pathLst>
                <a:path extrusionOk="0" h="22" w="33">
                  <a:moveTo>
                    <a:pt x="32" y="0"/>
                  </a:moveTo>
                  <a:cubicBezTo>
                    <a:pt x="18" y="7"/>
                    <a:pt x="11" y="14"/>
                    <a:pt x="1" y="21"/>
                  </a:cubicBezTo>
                  <a:cubicBezTo>
                    <a:pt x="11" y="18"/>
                    <a:pt x="22"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0" name="Google Shape;6020;p57"/>
            <p:cNvSpPr/>
            <p:nvPr/>
          </p:nvSpPr>
          <p:spPr>
            <a:xfrm>
              <a:off x="2305963" y="1817405"/>
              <a:ext cx="4250" cy="1534"/>
            </a:xfrm>
            <a:custGeom>
              <a:rect b="b" l="l" r="r" t="t"/>
              <a:pathLst>
                <a:path extrusionOk="0" h="113" w="313">
                  <a:moveTo>
                    <a:pt x="312" y="112"/>
                  </a:moveTo>
                  <a:cubicBezTo>
                    <a:pt x="204" y="91"/>
                    <a:pt x="99" y="53"/>
                    <a:pt x="1" y="0"/>
                  </a:cubicBezTo>
                  <a:cubicBezTo>
                    <a:pt x="99" y="53"/>
                    <a:pt x="204" y="91"/>
                    <a:pt x="312" y="11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1" name="Google Shape;6021;p57"/>
            <p:cNvSpPr/>
            <p:nvPr/>
          </p:nvSpPr>
          <p:spPr>
            <a:xfrm>
              <a:off x="2312141" y="1818586"/>
              <a:ext cx="448" cy="163"/>
            </a:xfrm>
            <a:custGeom>
              <a:rect b="b" l="l" r="r" t="t"/>
              <a:pathLst>
                <a:path extrusionOk="0" h="12" w="33">
                  <a:moveTo>
                    <a:pt x="3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2" name="Google Shape;6022;p57"/>
            <p:cNvSpPr/>
            <p:nvPr/>
          </p:nvSpPr>
          <p:spPr>
            <a:xfrm>
              <a:off x="2305447" y="1817120"/>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3" name="Google Shape;6023;p57"/>
            <p:cNvSpPr/>
            <p:nvPr/>
          </p:nvSpPr>
          <p:spPr>
            <a:xfrm>
              <a:off x="2310199" y="1818966"/>
              <a:ext cx="584" cy="14"/>
            </a:xfrm>
            <a:custGeom>
              <a:rect b="b" l="l" r="r" t="t"/>
              <a:pathLst>
                <a:path extrusionOk="0" h="1" w="43">
                  <a:moveTo>
                    <a:pt x="35" y="1"/>
                  </a:moveTo>
                  <a:lnTo>
                    <a:pt x="42" y="1"/>
                  </a:lnTo>
                  <a:cubicBezTo>
                    <a:pt x="28" y="1"/>
                    <a:pt x="14" y="1"/>
                    <a:pt x="0" y="1"/>
                  </a:cubicBezTo>
                  <a:cubicBezTo>
                    <a:pt x="11" y="1"/>
                    <a:pt x="25" y="1"/>
                    <a:pt x="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4" name="Google Shape;6024;p57"/>
            <p:cNvSpPr/>
            <p:nvPr/>
          </p:nvSpPr>
          <p:spPr>
            <a:xfrm>
              <a:off x="2431555" y="1853331"/>
              <a:ext cx="57338" cy="63991"/>
            </a:xfrm>
            <a:custGeom>
              <a:rect b="b" l="l" r="r" t="t"/>
              <a:pathLst>
                <a:path extrusionOk="0" h="4713" w="4223">
                  <a:moveTo>
                    <a:pt x="2451" y="1"/>
                  </a:moveTo>
                  <a:lnTo>
                    <a:pt x="2318" y="74"/>
                  </a:lnTo>
                  <a:lnTo>
                    <a:pt x="2160" y="74"/>
                  </a:lnTo>
                  <a:lnTo>
                    <a:pt x="2160" y="445"/>
                  </a:lnTo>
                  <a:lnTo>
                    <a:pt x="1807" y="894"/>
                  </a:lnTo>
                  <a:lnTo>
                    <a:pt x="1659" y="1258"/>
                  </a:lnTo>
                  <a:lnTo>
                    <a:pt x="1673" y="1258"/>
                  </a:lnTo>
                  <a:cubicBezTo>
                    <a:pt x="1680" y="1257"/>
                    <a:pt x="1686" y="1256"/>
                    <a:pt x="1692" y="1256"/>
                  </a:cubicBezTo>
                  <a:cubicBezTo>
                    <a:pt x="1712" y="1256"/>
                    <a:pt x="1732" y="1260"/>
                    <a:pt x="1751" y="1268"/>
                  </a:cubicBezTo>
                  <a:cubicBezTo>
                    <a:pt x="1761" y="1272"/>
                    <a:pt x="1775" y="1279"/>
                    <a:pt x="1786" y="1282"/>
                  </a:cubicBezTo>
                  <a:lnTo>
                    <a:pt x="1789" y="1282"/>
                  </a:lnTo>
                  <a:cubicBezTo>
                    <a:pt x="1803" y="1293"/>
                    <a:pt x="1821" y="1303"/>
                    <a:pt x="1835" y="1317"/>
                  </a:cubicBezTo>
                  <a:cubicBezTo>
                    <a:pt x="1940" y="1412"/>
                    <a:pt x="2027" y="1611"/>
                    <a:pt x="2027" y="1713"/>
                  </a:cubicBezTo>
                  <a:cubicBezTo>
                    <a:pt x="2027" y="1804"/>
                    <a:pt x="1733" y="2819"/>
                    <a:pt x="1624" y="2903"/>
                  </a:cubicBezTo>
                  <a:lnTo>
                    <a:pt x="1617" y="2910"/>
                  </a:lnTo>
                  <a:lnTo>
                    <a:pt x="1614" y="2914"/>
                  </a:lnTo>
                  <a:lnTo>
                    <a:pt x="1610" y="2914"/>
                  </a:lnTo>
                  <a:cubicBezTo>
                    <a:pt x="1456" y="2994"/>
                    <a:pt x="445" y="3320"/>
                    <a:pt x="0" y="3456"/>
                  </a:cubicBezTo>
                  <a:cubicBezTo>
                    <a:pt x="119" y="3698"/>
                    <a:pt x="266" y="4006"/>
                    <a:pt x="417" y="4314"/>
                  </a:cubicBezTo>
                  <a:lnTo>
                    <a:pt x="441" y="4363"/>
                  </a:lnTo>
                  <a:lnTo>
                    <a:pt x="455" y="4391"/>
                  </a:lnTo>
                  <a:lnTo>
                    <a:pt x="609" y="4713"/>
                  </a:lnTo>
                  <a:cubicBezTo>
                    <a:pt x="634" y="4702"/>
                    <a:pt x="658" y="4688"/>
                    <a:pt x="683" y="4674"/>
                  </a:cubicBezTo>
                  <a:cubicBezTo>
                    <a:pt x="893" y="4555"/>
                    <a:pt x="1113" y="4548"/>
                    <a:pt x="1306" y="4545"/>
                  </a:cubicBezTo>
                  <a:cubicBezTo>
                    <a:pt x="1400" y="4545"/>
                    <a:pt x="1495" y="4534"/>
                    <a:pt x="1589" y="4517"/>
                  </a:cubicBezTo>
                  <a:cubicBezTo>
                    <a:pt x="1663" y="4496"/>
                    <a:pt x="1659" y="4478"/>
                    <a:pt x="1659" y="4398"/>
                  </a:cubicBezTo>
                  <a:cubicBezTo>
                    <a:pt x="1656" y="4317"/>
                    <a:pt x="1652" y="4202"/>
                    <a:pt x="1775" y="4100"/>
                  </a:cubicBezTo>
                  <a:cubicBezTo>
                    <a:pt x="1881" y="4012"/>
                    <a:pt x="2006" y="3993"/>
                    <a:pt x="2118" y="3993"/>
                  </a:cubicBezTo>
                  <a:cubicBezTo>
                    <a:pt x="2162" y="3993"/>
                    <a:pt x="2203" y="3996"/>
                    <a:pt x="2241" y="3999"/>
                  </a:cubicBezTo>
                  <a:cubicBezTo>
                    <a:pt x="2261" y="4002"/>
                    <a:pt x="2282" y="4004"/>
                    <a:pt x="2304" y="4004"/>
                  </a:cubicBezTo>
                  <a:cubicBezTo>
                    <a:pt x="2330" y="4004"/>
                    <a:pt x="2357" y="4001"/>
                    <a:pt x="2384" y="3995"/>
                  </a:cubicBezTo>
                  <a:cubicBezTo>
                    <a:pt x="2409" y="3981"/>
                    <a:pt x="2454" y="3894"/>
                    <a:pt x="2482" y="3831"/>
                  </a:cubicBezTo>
                  <a:cubicBezTo>
                    <a:pt x="2549" y="3694"/>
                    <a:pt x="2622" y="3544"/>
                    <a:pt x="2745" y="3491"/>
                  </a:cubicBezTo>
                  <a:cubicBezTo>
                    <a:pt x="2808" y="3470"/>
                    <a:pt x="2871" y="3453"/>
                    <a:pt x="2937" y="3442"/>
                  </a:cubicBezTo>
                  <a:cubicBezTo>
                    <a:pt x="3060" y="3421"/>
                    <a:pt x="3060" y="3414"/>
                    <a:pt x="3053" y="3386"/>
                  </a:cubicBezTo>
                  <a:cubicBezTo>
                    <a:pt x="3032" y="3243"/>
                    <a:pt x="3053" y="2619"/>
                    <a:pt x="3291" y="2574"/>
                  </a:cubicBezTo>
                  <a:cubicBezTo>
                    <a:pt x="3455" y="2542"/>
                    <a:pt x="3676" y="2378"/>
                    <a:pt x="3683" y="2325"/>
                  </a:cubicBezTo>
                  <a:cubicBezTo>
                    <a:pt x="3690" y="2259"/>
                    <a:pt x="3764" y="2157"/>
                    <a:pt x="3935" y="1944"/>
                  </a:cubicBezTo>
                  <a:cubicBezTo>
                    <a:pt x="4012" y="1853"/>
                    <a:pt x="4082" y="1758"/>
                    <a:pt x="4145" y="1660"/>
                  </a:cubicBezTo>
                  <a:cubicBezTo>
                    <a:pt x="4222" y="1527"/>
                    <a:pt x="4215" y="1492"/>
                    <a:pt x="4212" y="1485"/>
                  </a:cubicBezTo>
                  <a:cubicBezTo>
                    <a:pt x="4208" y="1478"/>
                    <a:pt x="4191" y="1468"/>
                    <a:pt x="4152" y="1461"/>
                  </a:cubicBezTo>
                  <a:cubicBezTo>
                    <a:pt x="3970" y="1433"/>
                    <a:pt x="3735" y="1027"/>
                    <a:pt x="3644" y="852"/>
                  </a:cubicBezTo>
                  <a:cubicBezTo>
                    <a:pt x="3630" y="831"/>
                    <a:pt x="3522" y="813"/>
                    <a:pt x="3445" y="799"/>
                  </a:cubicBezTo>
                  <a:cubicBezTo>
                    <a:pt x="3249" y="768"/>
                    <a:pt x="2986" y="722"/>
                    <a:pt x="2748" y="533"/>
                  </a:cubicBezTo>
                  <a:cubicBezTo>
                    <a:pt x="2619" y="435"/>
                    <a:pt x="2521" y="260"/>
                    <a:pt x="245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5" name="Google Shape;6025;p57"/>
            <p:cNvSpPr/>
            <p:nvPr/>
          </p:nvSpPr>
          <p:spPr>
            <a:xfrm>
              <a:off x="2455845" y="1870778"/>
              <a:ext cx="625" cy="489"/>
            </a:xfrm>
            <a:custGeom>
              <a:rect b="b" l="l" r="r" t="t"/>
              <a:pathLst>
                <a:path extrusionOk="0" h="36" w="46">
                  <a:moveTo>
                    <a:pt x="0" y="1"/>
                  </a:moveTo>
                  <a:cubicBezTo>
                    <a:pt x="18" y="11"/>
                    <a:pt x="32" y="22"/>
                    <a:pt x="46" y="36"/>
                  </a:cubicBezTo>
                  <a:cubicBezTo>
                    <a:pt x="32" y="22"/>
                    <a:pt x="18"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6" name="Google Shape;6026;p57"/>
            <p:cNvSpPr/>
            <p:nvPr/>
          </p:nvSpPr>
          <p:spPr>
            <a:xfrm>
              <a:off x="2453550" y="1892787"/>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7" name="Google Shape;6027;p57"/>
            <p:cNvSpPr/>
            <p:nvPr/>
          </p:nvSpPr>
          <p:spPr>
            <a:xfrm>
              <a:off x="2455791" y="1870737"/>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8" name="Google Shape;6028;p57"/>
            <p:cNvSpPr/>
            <p:nvPr/>
          </p:nvSpPr>
          <p:spPr>
            <a:xfrm>
              <a:off x="2453414" y="189288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29" name="Google Shape;6029;p57"/>
            <p:cNvSpPr/>
            <p:nvPr/>
          </p:nvSpPr>
          <p:spPr>
            <a:xfrm>
              <a:off x="2454270" y="1870357"/>
              <a:ext cx="1059" cy="204"/>
            </a:xfrm>
            <a:custGeom>
              <a:rect b="b" l="l" r="r" t="t"/>
              <a:pathLst>
                <a:path extrusionOk="0" h="15" w="78">
                  <a:moveTo>
                    <a:pt x="78" y="14"/>
                  </a:moveTo>
                  <a:cubicBezTo>
                    <a:pt x="53" y="4"/>
                    <a:pt x="25" y="0"/>
                    <a:pt x="0" y="4"/>
                  </a:cubicBezTo>
                  <a:lnTo>
                    <a:pt x="0" y="4"/>
                  </a:lnTo>
                  <a:cubicBezTo>
                    <a:pt x="25" y="0"/>
                    <a:pt x="53" y="4"/>
                    <a:pt x="78"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0" name="Google Shape;6030;p57"/>
            <p:cNvSpPr/>
            <p:nvPr/>
          </p:nvSpPr>
          <p:spPr>
            <a:xfrm>
              <a:off x="2422037" y="1845619"/>
              <a:ext cx="5961" cy="9912"/>
            </a:xfrm>
            <a:custGeom>
              <a:rect b="b" l="l" r="r" t="t"/>
              <a:pathLst>
                <a:path extrusionOk="0" h="730" w="439">
                  <a:moveTo>
                    <a:pt x="266" y="0"/>
                  </a:moveTo>
                  <a:cubicBezTo>
                    <a:pt x="243" y="0"/>
                    <a:pt x="221" y="9"/>
                    <a:pt x="204" y="26"/>
                  </a:cubicBezTo>
                  <a:cubicBezTo>
                    <a:pt x="88" y="114"/>
                    <a:pt x="15" y="383"/>
                    <a:pt x="15" y="474"/>
                  </a:cubicBezTo>
                  <a:cubicBezTo>
                    <a:pt x="15" y="492"/>
                    <a:pt x="8" y="509"/>
                    <a:pt x="1" y="523"/>
                  </a:cubicBezTo>
                  <a:lnTo>
                    <a:pt x="8" y="537"/>
                  </a:lnTo>
                  <a:lnTo>
                    <a:pt x="11" y="548"/>
                  </a:lnTo>
                  <a:cubicBezTo>
                    <a:pt x="22" y="569"/>
                    <a:pt x="36" y="586"/>
                    <a:pt x="53" y="607"/>
                  </a:cubicBezTo>
                  <a:lnTo>
                    <a:pt x="57" y="614"/>
                  </a:lnTo>
                  <a:cubicBezTo>
                    <a:pt x="64" y="621"/>
                    <a:pt x="71" y="628"/>
                    <a:pt x="74" y="635"/>
                  </a:cubicBezTo>
                  <a:lnTo>
                    <a:pt x="78" y="639"/>
                  </a:lnTo>
                  <a:cubicBezTo>
                    <a:pt x="88" y="646"/>
                    <a:pt x="95" y="653"/>
                    <a:pt x="102" y="660"/>
                  </a:cubicBezTo>
                  <a:cubicBezTo>
                    <a:pt x="109" y="667"/>
                    <a:pt x="116" y="674"/>
                    <a:pt x="127" y="677"/>
                  </a:cubicBezTo>
                  <a:lnTo>
                    <a:pt x="130" y="681"/>
                  </a:lnTo>
                  <a:cubicBezTo>
                    <a:pt x="137" y="684"/>
                    <a:pt x="144" y="691"/>
                    <a:pt x="151" y="695"/>
                  </a:cubicBezTo>
                  <a:cubicBezTo>
                    <a:pt x="162" y="698"/>
                    <a:pt x="169" y="702"/>
                    <a:pt x="176" y="709"/>
                  </a:cubicBezTo>
                  <a:lnTo>
                    <a:pt x="200" y="716"/>
                  </a:lnTo>
                  <a:lnTo>
                    <a:pt x="204" y="716"/>
                  </a:lnTo>
                  <a:cubicBezTo>
                    <a:pt x="221" y="719"/>
                    <a:pt x="239" y="726"/>
                    <a:pt x="253" y="726"/>
                  </a:cubicBezTo>
                  <a:lnTo>
                    <a:pt x="277" y="730"/>
                  </a:lnTo>
                  <a:lnTo>
                    <a:pt x="284" y="730"/>
                  </a:lnTo>
                  <a:cubicBezTo>
                    <a:pt x="284" y="688"/>
                    <a:pt x="295" y="642"/>
                    <a:pt x="316" y="607"/>
                  </a:cubicBezTo>
                  <a:cubicBezTo>
                    <a:pt x="393" y="488"/>
                    <a:pt x="439" y="229"/>
                    <a:pt x="383" y="93"/>
                  </a:cubicBezTo>
                  <a:cubicBezTo>
                    <a:pt x="369" y="51"/>
                    <a:pt x="337" y="16"/>
                    <a:pt x="295" y="5"/>
                  </a:cubicBezTo>
                  <a:cubicBezTo>
                    <a:pt x="286" y="2"/>
                    <a:pt x="276" y="0"/>
                    <a:pt x="26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1" name="Google Shape;6031;p57"/>
            <p:cNvSpPr/>
            <p:nvPr/>
          </p:nvSpPr>
          <p:spPr>
            <a:xfrm>
              <a:off x="2425553" y="1855571"/>
              <a:ext cx="353" cy="14"/>
            </a:xfrm>
            <a:custGeom>
              <a:rect b="b" l="l" r="r" t="t"/>
              <a:pathLst>
                <a:path extrusionOk="0" h="1" w="26">
                  <a:moveTo>
                    <a:pt x="2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2" name="Google Shape;6032;p57"/>
            <p:cNvSpPr/>
            <p:nvPr/>
          </p:nvSpPr>
          <p:spPr>
            <a:xfrm>
              <a:off x="2422852" y="1853956"/>
              <a:ext cx="244" cy="299"/>
            </a:xfrm>
            <a:custGeom>
              <a:rect b="b" l="l" r="r" t="t"/>
              <a:pathLst>
                <a:path extrusionOk="0" h="22" w="18">
                  <a:moveTo>
                    <a:pt x="18" y="21"/>
                  </a:moveTo>
                  <a:cubicBezTo>
                    <a:pt x="11" y="14"/>
                    <a:pt x="4" y="7"/>
                    <a:pt x="0" y="0"/>
                  </a:cubicBezTo>
                  <a:cubicBezTo>
                    <a:pt x="4" y="7"/>
                    <a:pt x="11" y="14"/>
                    <a:pt x="18"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3" name="Google Shape;6033;p57"/>
            <p:cNvSpPr/>
            <p:nvPr/>
          </p:nvSpPr>
          <p:spPr>
            <a:xfrm>
              <a:off x="2422037" y="1852761"/>
              <a:ext cx="109" cy="204"/>
            </a:xfrm>
            <a:custGeom>
              <a:rect b="b" l="l" r="r" t="t"/>
              <a:pathLst>
                <a:path extrusionOk="0" h="15" w="8">
                  <a:moveTo>
                    <a:pt x="1" y="1"/>
                  </a:moveTo>
                  <a:lnTo>
                    <a:pt x="8"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4" name="Google Shape;6034;p57"/>
            <p:cNvSpPr/>
            <p:nvPr/>
          </p:nvSpPr>
          <p:spPr>
            <a:xfrm>
              <a:off x="2422186" y="1853046"/>
              <a:ext cx="584" cy="869"/>
            </a:xfrm>
            <a:custGeom>
              <a:rect b="b" l="l" r="r" t="t"/>
              <a:pathLst>
                <a:path extrusionOk="0" h="64" w="43">
                  <a:moveTo>
                    <a:pt x="42" y="64"/>
                  </a:moveTo>
                  <a:cubicBezTo>
                    <a:pt x="28" y="43"/>
                    <a:pt x="14" y="22"/>
                    <a:pt x="0" y="1"/>
                  </a:cubicBezTo>
                  <a:cubicBezTo>
                    <a:pt x="14" y="22"/>
                    <a:pt x="28" y="43"/>
                    <a:pt x="42" y="6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5" name="Google Shape;6035;p57"/>
            <p:cNvSpPr/>
            <p:nvPr/>
          </p:nvSpPr>
          <p:spPr>
            <a:xfrm>
              <a:off x="2425988" y="18556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6" name="Google Shape;6036;p57"/>
            <p:cNvSpPr/>
            <p:nvPr/>
          </p:nvSpPr>
          <p:spPr>
            <a:xfrm>
              <a:off x="2424508" y="1855286"/>
              <a:ext cx="353" cy="109"/>
            </a:xfrm>
            <a:custGeom>
              <a:rect b="b" l="l" r="r" t="t"/>
              <a:pathLst>
                <a:path extrusionOk="0" h="8" w="26">
                  <a:moveTo>
                    <a:pt x="2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7" name="Google Shape;6037;p57"/>
            <p:cNvSpPr/>
            <p:nvPr/>
          </p:nvSpPr>
          <p:spPr>
            <a:xfrm>
              <a:off x="2424141" y="1855096"/>
              <a:ext cx="380" cy="149"/>
            </a:xfrm>
            <a:custGeom>
              <a:rect b="b" l="l" r="r" t="t"/>
              <a:pathLst>
                <a:path extrusionOk="0" h="11" w="28">
                  <a:moveTo>
                    <a:pt x="0" y="0"/>
                  </a:moveTo>
                  <a:cubicBezTo>
                    <a:pt x="10" y="4"/>
                    <a:pt x="17" y="7"/>
                    <a:pt x="28" y="11"/>
                  </a:cubicBezTo>
                  <a:cubicBezTo>
                    <a:pt x="21" y="7"/>
                    <a:pt x="1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8" name="Google Shape;6038;p57"/>
            <p:cNvSpPr/>
            <p:nvPr/>
          </p:nvSpPr>
          <p:spPr>
            <a:xfrm>
              <a:off x="2423137" y="1854281"/>
              <a:ext cx="339" cy="353"/>
            </a:xfrm>
            <a:custGeom>
              <a:rect b="b" l="l" r="r" t="t"/>
              <a:pathLst>
                <a:path extrusionOk="0" h="26" w="25">
                  <a:moveTo>
                    <a:pt x="25" y="25"/>
                  </a:moveTo>
                  <a:cubicBezTo>
                    <a:pt x="14" y="18"/>
                    <a:pt x="7" y="11"/>
                    <a:pt x="0" y="1"/>
                  </a:cubicBezTo>
                  <a:cubicBezTo>
                    <a:pt x="7" y="11"/>
                    <a:pt x="14" y="18"/>
                    <a:pt x="2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39" name="Google Shape;6039;p57"/>
            <p:cNvSpPr/>
            <p:nvPr/>
          </p:nvSpPr>
          <p:spPr>
            <a:xfrm>
              <a:off x="2423843" y="1854906"/>
              <a:ext cx="299" cy="204"/>
            </a:xfrm>
            <a:custGeom>
              <a:rect b="b" l="l" r="r" t="t"/>
              <a:pathLst>
                <a:path extrusionOk="0" h="15" w="22">
                  <a:moveTo>
                    <a:pt x="22" y="14"/>
                  </a:moveTo>
                  <a:cubicBezTo>
                    <a:pt x="15" y="7"/>
                    <a:pt x="8" y="4"/>
                    <a:pt x="1" y="0"/>
                  </a:cubicBezTo>
                  <a:cubicBezTo>
                    <a:pt x="8" y="4"/>
                    <a:pt x="15" y="7"/>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0" name="Google Shape;6040;p57"/>
            <p:cNvSpPr/>
            <p:nvPr/>
          </p:nvSpPr>
          <p:spPr>
            <a:xfrm>
              <a:off x="2423422" y="1854621"/>
              <a:ext cx="339" cy="244"/>
            </a:xfrm>
            <a:custGeom>
              <a:rect b="b" l="l" r="r" t="t"/>
              <a:pathLst>
                <a:path extrusionOk="0" h="18" w="25">
                  <a:moveTo>
                    <a:pt x="25" y="18"/>
                  </a:moveTo>
                  <a:cubicBezTo>
                    <a:pt x="18" y="11"/>
                    <a:pt x="11" y="4"/>
                    <a:pt x="0" y="0"/>
                  </a:cubicBezTo>
                  <a:cubicBezTo>
                    <a:pt x="11" y="4"/>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1" name="Google Shape;6041;p57"/>
            <p:cNvSpPr/>
            <p:nvPr/>
          </p:nvSpPr>
          <p:spPr>
            <a:xfrm>
              <a:off x="2424847" y="1855381"/>
              <a:ext cx="720" cy="204"/>
            </a:xfrm>
            <a:custGeom>
              <a:rect b="b" l="l" r="r" t="t"/>
              <a:pathLst>
                <a:path extrusionOk="0" h="15" w="53">
                  <a:moveTo>
                    <a:pt x="53" y="14"/>
                  </a:moveTo>
                  <a:cubicBezTo>
                    <a:pt x="35" y="11"/>
                    <a:pt x="18" y="7"/>
                    <a:pt x="0" y="0"/>
                  </a:cubicBezTo>
                  <a:cubicBezTo>
                    <a:pt x="18" y="7"/>
                    <a:pt x="35" y="11"/>
                    <a:pt x="53"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2" name="Google Shape;6042;p57"/>
            <p:cNvSpPr/>
            <p:nvPr/>
          </p:nvSpPr>
          <p:spPr>
            <a:xfrm>
              <a:off x="2431365" y="1843827"/>
              <a:ext cx="33048" cy="26544"/>
            </a:xfrm>
            <a:custGeom>
              <a:rect b="b" l="l" r="r" t="t"/>
              <a:pathLst>
                <a:path extrusionOk="0" h="1955" w="2434">
                  <a:moveTo>
                    <a:pt x="2332" y="1"/>
                  </a:moveTo>
                  <a:cubicBezTo>
                    <a:pt x="2216" y="71"/>
                    <a:pt x="1905" y="410"/>
                    <a:pt x="1765" y="687"/>
                  </a:cubicBezTo>
                  <a:cubicBezTo>
                    <a:pt x="1602" y="1000"/>
                    <a:pt x="1194" y="1222"/>
                    <a:pt x="815" y="1222"/>
                  </a:cubicBezTo>
                  <a:cubicBezTo>
                    <a:pt x="762" y="1222"/>
                    <a:pt x="709" y="1217"/>
                    <a:pt x="658" y="1208"/>
                  </a:cubicBezTo>
                  <a:cubicBezTo>
                    <a:pt x="593" y="1196"/>
                    <a:pt x="535" y="1191"/>
                    <a:pt x="484" y="1191"/>
                  </a:cubicBezTo>
                  <a:cubicBezTo>
                    <a:pt x="286" y="1191"/>
                    <a:pt x="186" y="1270"/>
                    <a:pt x="109" y="1331"/>
                  </a:cubicBezTo>
                  <a:cubicBezTo>
                    <a:pt x="91" y="1345"/>
                    <a:pt x="74" y="1355"/>
                    <a:pt x="60" y="1366"/>
                  </a:cubicBezTo>
                  <a:cubicBezTo>
                    <a:pt x="42" y="1380"/>
                    <a:pt x="21" y="1387"/>
                    <a:pt x="0" y="1387"/>
                  </a:cubicBezTo>
                  <a:cubicBezTo>
                    <a:pt x="4" y="1397"/>
                    <a:pt x="7" y="1405"/>
                    <a:pt x="11" y="1412"/>
                  </a:cubicBezTo>
                  <a:lnTo>
                    <a:pt x="18" y="1426"/>
                  </a:lnTo>
                  <a:cubicBezTo>
                    <a:pt x="21" y="1440"/>
                    <a:pt x="28" y="1454"/>
                    <a:pt x="35" y="1468"/>
                  </a:cubicBezTo>
                  <a:lnTo>
                    <a:pt x="42" y="1478"/>
                  </a:lnTo>
                  <a:cubicBezTo>
                    <a:pt x="49" y="1489"/>
                    <a:pt x="53" y="1499"/>
                    <a:pt x="60" y="1510"/>
                  </a:cubicBezTo>
                  <a:lnTo>
                    <a:pt x="70" y="1527"/>
                  </a:lnTo>
                  <a:lnTo>
                    <a:pt x="88" y="1552"/>
                  </a:lnTo>
                  <a:lnTo>
                    <a:pt x="98" y="1566"/>
                  </a:lnTo>
                  <a:lnTo>
                    <a:pt x="112" y="1587"/>
                  </a:lnTo>
                  <a:lnTo>
                    <a:pt x="126" y="1601"/>
                  </a:lnTo>
                  <a:lnTo>
                    <a:pt x="144" y="1625"/>
                  </a:lnTo>
                  <a:lnTo>
                    <a:pt x="154" y="1636"/>
                  </a:lnTo>
                  <a:lnTo>
                    <a:pt x="175" y="1660"/>
                  </a:lnTo>
                  <a:lnTo>
                    <a:pt x="182" y="1667"/>
                  </a:lnTo>
                  <a:lnTo>
                    <a:pt x="210" y="1695"/>
                  </a:lnTo>
                  <a:lnTo>
                    <a:pt x="221" y="1706"/>
                  </a:lnTo>
                  <a:lnTo>
                    <a:pt x="238" y="1723"/>
                  </a:lnTo>
                  <a:lnTo>
                    <a:pt x="249" y="1734"/>
                  </a:lnTo>
                  <a:lnTo>
                    <a:pt x="263" y="1748"/>
                  </a:lnTo>
                  <a:lnTo>
                    <a:pt x="277" y="1755"/>
                  </a:lnTo>
                  <a:lnTo>
                    <a:pt x="291" y="1765"/>
                  </a:lnTo>
                  <a:lnTo>
                    <a:pt x="298" y="1776"/>
                  </a:lnTo>
                  <a:lnTo>
                    <a:pt x="312" y="1786"/>
                  </a:lnTo>
                  <a:lnTo>
                    <a:pt x="319" y="1790"/>
                  </a:lnTo>
                  <a:lnTo>
                    <a:pt x="336" y="1800"/>
                  </a:lnTo>
                  <a:lnTo>
                    <a:pt x="340" y="1804"/>
                  </a:lnTo>
                  <a:lnTo>
                    <a:pt x="350" y="1811"/>
                  </a:lnTo>
                  <a:cubicBezTo>
                    <a:pt x="434" y="1832"/>
                    <a:pt x="518" y="1849"/>
                    <a:pt x="602" y="1856"/>
                  </a:cubicBezTo>
                  <a:cubicBezTo>
                    <a:pt x="833" y="1888"/>
                    <a:pt x="1183" y="1926"/>
                    <a:pt x="1425" y="1947"/>
                  </a:cubicBezTo>
                  <a:lnTo>
                    <a:pt x="1540" y="1954"/>
                  </a:lnTo>
                  <a:lnTo>
                    <a:pt x="1709" y="1527"/>
                  </a:lnTo>
                  <a:lnTo>
                    <a:pt x="2048" y="1100"/>
                  </a:lnTo>
                  <a:lnTo>
                    <a:pt x="2048" y="645"/>
                  </a:lnTo>
                  <a:lnTo>
                    <a:pt x="2304" y="645"/>
                  </a:lnTo>
                  <a:lnTo>
                    <a:pt x="2433" y="568"/>
                  </a:lnTo>
                  <a:cubicBezTo>
                    <a:pt x="2405" y="445"/>
                    <a:pt x="2388" y="319"/>
                    <a:pt x="2370" y="218"/>
                  </a:cubicBezTo>
                  <a:cubicBezTo>
                    <a:pt x="2360" y="137"/>
                    <a:pt x="2346" y="50"/>
                    <a:pt x="23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3" name="Google Shape;6043;p57"/>
            <p:cNvSpPr/>
            <p:nvPr/>
          </p:nvSpPr>
          <p:spPr>
            <a:xfrm>
              <a:off x="2435682" y="1868117"/>
              <a:ext cx="258" cy="163"/>
            </a:xfrm>
            <a:custGeom>
              <a:rect b="b" l="l" r="r" t="t"/>
              <a:pathLst>
                <a:path extrusionOk="0" h="12" w="19">
                  <a:moveTo>
                    <a:pt x="18"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4" name="Google Shape;6044;p57"/>
            <p:cNvSpPr/>
            <p:nvPr/>
          </p:nvSpPr>
          <p:spPr>
            <a:xfrm>
              <a:off x="2432695" y="1865035"/>
              <a:ext cx="204" cy="299"/>
            </a:xfrm>
            <a:custGeom>
              <a:rect b="b" l="l" r="r" t="t"/>
              <a:pathLst>
                <a:path extrusionOk="0" h="22" w="15">
                  <a:moveTo>
                    <a:pt x="14"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5" name="Google Shape;6045;p57"/>
            <p:cNvSpPr/>
            <p:nvPr/>
          </p:nvSpPr>
          <p:spPr>
            <a:xfrm>
              <a:off x="2435397" y="1867886"/>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6" name="Google Shape;6046;p57"/>
            <p:cNvSpPr/>
            <p:nvPr/>
          </p:nvSpPr>
          <p:spPr>
            <a:xfrm>
              <a:off x="2439538" y="1869027"/>
              <a:ext cx="11174" cy="1249"/>
            </a:xfrm>
            <a:custGeom>
              <a:rect b="b" l="l" r="r" t="t"/>
              <a:pathLst>
                <a:path extrusionOk="0" h="92" w="823">
                  <a:moveTo>
                    <a:pt x="0" y="0"/>
                  </a:moveTo>
                  <a:lnTo>
                    <a:pt x="0" y="0"/>
                  </a:lnTo>
                  <a:cubicBezTo>
                    <a:pt x="231" y="32"/>
                    <a:pt x="571" y="70"/>
                    <a:pt x="823" y="91"/>
                  </a:cubicBezTo>
                  <a:cubicBezTo>
                    <a:pt x="581" y="70"/>
                    <a:pt x="235"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7" name="Google Shape;6047;p57"/>
            <p:cNvSpPr/>
            <p:nvPr/>
          </p:nvSpPr>
          <p:spPr>
            <a:xfrm>
              <a:off x="2435967" y="1868266"/>
              <a:ext cx="163" cy="149"/>
            </a:xfrm>
            <a:custGeom>
              <a:rect b="b" l="l" r="r" t="t"/>
              <a:pathLst>
                <a:path extrusionOk="0" h="11" w="12">
                  <a:moveTo>
                    <a:pt x="11" y="11"/>
                  </a:moveTo>
                  <a:lnTo>
                    <a:pt x="11" y="1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8" name="Google Shape;6048;p57"/>
            <p:cNvSpPr/>
            <p:nvPr/>
          </p:nvSpPr>
          <p:spPr>
            <a:xfrm>
              <a:off x="2432315" y="1864505"/>
              <a:ext cx="244" cy="353"/>
            </a:xfrm>
            <a:custGeom>
              <a:rect b="b" l="l" r="r" t="t"/>
              <a:pathLst>
                <a:path extrusionOk="0" h="26" w="18">
                  <a:moveTo>
                    <a:pt x="1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49" name="Google Shape;6049;p57"/>
            <p:cNvSpPr/>
            <p:nvPr/>
          </p:nvSpPr>
          <p:spPr>
            <a:xfrm>
              <a:off x="2431365" y="1862645"/>
              <a:ext cx="149" cy="353"/>
            </a:xfrm>
            <a:custGeom>
              <a:rect b="b" l="l" r="r" t="t"/>
              <a:pathLst>
                <a:path extrusionOk="0" h="26" w="11">
                  <a:moveTo>
                    <a:pt x="0" y="1"/>
                  </a:moveTo>
                  <a:cubicBezTo>
                    <a:pt x="4" y="8"/>
                    <a:pt x="7" y="15"/>
                    <a:pt x="11" y="26"/>
                  </a:cubicBezTo>
                  <a:cubicBezTo>
                    <a:pt x="7"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0" name="Google Shape;6050;p57"/>
            <p:cNvSpPr/>
            <p:nvPr/>
          </p:nvSpPr>
          <p:spPr>
            <a:xfrm>
              <a:off x="2435071" y="1867601"/>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1" name="Google Shape;6051;p57"/>
            <p:cNvSpPr/>
            <p:nvPr/>
          </p:nvSpPr>
          <p:spPr>
            <a:xfrm>
              <a:off x="2433021" y="1865551"/>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2" name="Google Shape;6052;p57"/>
            <p:cNvSpPr/>
            <p:nvPr/>
          </p:nvSpPr>
          <p:spPr>
            <a:xfrm>
              <a:off x="2434732" y="1867316"/>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3" name="Google Shape;6053;p57"/>
            <p:cNvSpPr/>
            <p:nvPr/>
          </p:nvSpPr>
          <p:spPr>
            <a:xfrm>
              <a:off x="2433456" y="1865985"/>
              <a:ext cx="299" cy="339"/>
            </a:xfrm>
            <a:custGeom>
              <a:rect b="b" l="l" r="r" t="t"/>
              <a:pathLst>
                <a:path extrusionOk="0" h="25" w="22">
                  <a:moveTo>
                    <a:pt x="21"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4" name="Google Shape;6054;p57"/>
            <p:cNvSpPr/>
            <p:nvPr/>
          </p:nvSpPr>
          <p:spPr>
            <a:xfrm>
              <a:off x="2434352" y="1866936"/>
              <a:ext cx="258" cy="244"/>
            </a:xfrm>
            <a:custGeom>
              <a:rect b="b" l="l" r="r" t="t"/>
              <a:pathLst>
                <a:path extrusionOk="0" h="18" w="19">
                  <a:moveTo>
                    <a:pt x="18"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5" name="Google Shape;6055;p57"/>
            <p:cNvSpPr/>
            <p:nvPr/>
          </p:nvSpPr>
          <p:spPr>
            <a:xfrm>
              <a:off x="2431935" y="1863840"/>
              <a:ext cx="244" cy="448"/>
            </a:xfrm>
            <a:custGeom>
              <a:rect b="b" l="l" r="r" t="t"/>
              <a:pathLst>
                <a:path extrusionOk="0" h="33" w="18">
                  <a:moveTo>
                    <a:pt x="18" y="32"/>
                  </a:moveTo>
                  <a:cubicBezTo>
                    <a:pt x="11" y="22"/>
                    <a:pt x="7" y="11"/>
                    <a:pt x="0" y="1"/>
                  </a:cubicBezTo>
                  <a:cubicBezTo>
                    <a:pt x="7" y="11"/>
                    <a:pt x="11" y="22"/>
                    <a:pt x="1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6" name="Google Shape;6056;p57"/>
            <p:cNvSpPr/>
            <p:nvPr/>
          </p:nvSpPr>
          <p:spPr>
            <a:xfrm>
              <a:off x="2433836" y="1866460"/>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7" name="Google Shape;6057;p57"/>
            <p:cNvSpPr/>
            <p:nvPr/>
          </p:nvSpPr>
          <p:spPr>
            <a:xfrm>
              <a:off x="2431595" y="1863134"/>
              <a:ext cx="258" cy="625"/>
            </a:xfrm>
            <a:custGeom>
              <a:rect b="b" l="l" r="r" t="t"/>
              <a:pathLst>
                <a:path extrusionOk="0" h="46" w="19">
                  <a:moveTo>
                    <a:pt x="18" y="46"/>
                  </a:moveTo>
                  <a:cubicBezTo>
                    <a:pt x="11" y="32"/>
                    <a:pt x="4" y="14"/>
                    <a:pt x="1" y="0"/>
                  </a:cubicBezTo>
                  <a:cubicBezTo>
                    <a:pt x="4" y="14"/>
                    <a:pt x="11" y="32"/>
                    <a:pt x="18"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8" name="Google Shape;6058;p57"/>
            <p:cNvSpPr/>
            <p:nvPr/>
          </p:nvSpPr>
          <p:spPr>
            <a:xfrm>
              <a:off x="2452274" y="1864560"/>
              <a:ext cx="2295" cy="5811"/>
            </a:xfrm>
            <a:custGeom>
              <a:rect b="b" l="l" r="r" t="t"/>
              <a:pathLst>
                <a:path extrusionOk="0" h="428" w="169">
                  <a:moveTo>
                    <a:pt x="0" y="427"/>
                  </a:moveTo>
                  <a:lnTo>
                    <a:pt x="16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59" name="Google Shape;6059;p57"/>
            <p:cNvSpPr/>
            <p:nvPr/>
          </p:nvSpPr>
          <p:spPr>
            <a:xfrm>
              <a:off x="2782384" y="1996356"/>
              <a:ext cx="29246" cy="38139"/>
            </a:xfrm>
            <a:custGeom>
              <a:rect b="b" l="l" r="r" t="t"/>
              <a:pathLst>
                <a:path extrusionOk="0" h="2809" w="2154">
                  <a:moveTo>
                    <a:pt x="1" y="1"/>
                  </a:moveTo>
                  <a:cubicBezTo>
                    <a:pt x="102" y="267"/>
                    <a:pt x="116" y="536"/>
                    <a:pt x="123" y="775"/>
                  </a:cubicBezTo>
                  <a:cubicBezTo>
                    <a:pt x="123" y="967"/>
                    <a:pt x="312" y="1244"/>
                    <a:pt x="463" y="1468"/>
                  </a:cubicBezTo>
                  <a:cubicBezTo>
                    <a:pt x="561" y="1608"/>
                    <a:pt x="641" y="1727"/>
                    <a:pt x="673" y="1811"/>
                  </a:cubicBezTo>
                  <a:cubicBezTo>
                    <a:pt x="725" y="1968"/>
                    <a:pt x="820" y="2035"/>
                    <a:pt x="1034" y="2182"/>
                  </a:cubicBezTo>
                  <a:cubicBezTo>
                    <a:pt x="1076" y="2210"/>
                    <a:pt x="1121" y="2245"/>
                    <a:pt x="1174" y="2283"/>
                  </a:cubicBezTo>
                  <a:cubicBezTo>
                    <a:pt x="1541" y="2546"/>
                    <a:pt x="2031" y="2809"/>
                    <a:pt x="2150" y="2809"/>
                  </a:cubicBezTo>
                  <a:cubicBezTo>
                    <a:pt x="2154" y="2714"/>
                    <a:pt x="1947" y="2318"/>
                    <a:pt x="1776" y="2140"/>
                  </a:cubicBezTo>
                  <a:cubicBezTo>
                    <a:pt x="1629" y="1986"/>
                    <a:pt x="1671" y="1702"/>
                    <a:pt x="1713" y="1401"/>
                  </a:cubicBezTo>
                  <a:cubicBezTo>
                    <a:pt x="1730" y="1279"/>
                    <a:pt x="1744" y="1160"/>
                    <a:pt x="1748" y="1041"/>
                  </a:cubicBezTo>
                  <a:cubicBezTo>
                    <a:pt x="1751" y="866"/>
                    <a:pt x="1667" y="810"/>
                    <a:pt x="1555" y="736"/>
                  </a:cubicBezTo>
                  <a:cubicBezTo>
                    <a:pt x="1468" y="680"/>
                    <a:pt x="1373" y="617"/>
                    <a:pt x="1331" y="487"/>
                  </a:cubicBezTo>
                  <a:cubicBezTo>
                    <a:pt x="1296" y="382"/>
                    <a:pt x="1261" y="372"/>
                    <a:pt x="1216" y="358"/>
                  </a:cubicBezTo>
                  <a:cubicBezTo>
                    <a:pt x="1142" y="347"/>
                    <a:pt x="1083" y="291"/>
                    <a:pt x="1065" y="218"/>
                  </a:cubicBezTo>
                  <a:cubicBezTo>
                    <a:pt x="1062" y="214"/>
                    <a:pt x="1062" y="211"/>
                    <a:pt x="1058" y="207"/>
                  </a:cubicBezTo>
                  <a:lnTo>
                    <a:pt x="1055" y="207"/>
                  </a:lnTo>
                  <a:lnTo>
                    <a:pt x="1044" y="218"/>
                  </a:lnTo>
                  <a:lnTo>
                    <a:pt x="1041" y="221"/>
                  </a:lnTo>
                  <a:cubicBezTo>
                    <a:pt x="1037" y="225"/>
                    <a:pt x="1034" y="228"/>
                    <a:pt x="1034" y="232"/>
                  </a:cubicBezTo>
                  <a:lnTo>
                    <a:pt x="1030" y="235"/>
                  </a:lnTo>
                  <a:cubicBezTo>
                    <a:pt x="1027" y="239"/>
                    <a:pt x="1023" y="242"/>
                    <a:pt x="1023" y="249"/>
                  </a:cubicBezTo>
                  <a:cubicBezTo>
                    <a:pt x="1020" y="253"/>
                    <a:pt x="1020" y="256"/>
                    <a:pt x="1016" y="263"/>
                  </a:cubicBezTo>
                  <a:lnTo>
                    <a:pt x="1016" y="267"/>
                  </a:lnTo>
                  <a:cubicBezTo>
                    <a:pt x="1016" y="270"/>
                    <a:pt x="1016" y="274"/>
                    <a:pt x="1016" y="277"/>
                  </a:cubicBezTo>
                  <a:lnTo>
                    <a:pt x="1016" y="284"/>
                  </a:lnTo>
                  <a:lnTo>
                    <a:pt x="1013" y="298"/>
                  </a:lnTo>
                  <a:cubicBezTo>
                    <a:pt x="1006" y="330"/>
                    <a:pt x="995" y="393"/>
                    <a:pt x="932" y="403"/>
                  </a:cubicBezTo>
                  <a:lnTo>
                    <a:pt x="915" y="403"/>
                  </a:lnTo>
                  <a:lnTo>
                    <a:pt x="901" y="407"/>
                  </a:lnTo>
                  <a:lnTo>
                    <a:pt x="897" y="407"/>
                  </a:lnTo>
                  <a:lnTo>
                    <a:pt x="876" y="410"/>
                  </a:lnTo>
                  <a:lnTo>
                    <a:pt x="845" y="410"/>
                  </a:lnTo>
                  <a:lnTo>
                    <a:pt x="820" y="414"/>
                  </a:lnTo>
                  <a:lnTo>
                    <a:pt x="810" y="414"/>
                  </a:lnTo>
                  <a:lnTo>
                    <a:pt x="782" y="417"/>
                  </a:lnTo>
                  <a:lnTo>
                    <a:pt x="617" y="417"/>
                  </a:lnTo>
                  <a:lnTo>
                    <a:pt x="596" y="414"/>
                  </a:lnTo>
                  <a:lnTo>
                    <a:pt x="582" y="410"/>
                  </a:lnTo>
                  <a:lnTo>
                    <a:pt x="561" y="407"/>
                  </a:lnTo>
                  <a:lnTo>
                    <a:pt x="547" y="403"/>
                  </a:lnTo>
                  <a:lnTo>
                    <a:pt x="529" y="400"/>
                  </a:lnTo>
                  <a:lnTo>
                    <a:pt x="519" y="396"/>
                  </a:lnTo>
                  <a:lnTo>
                    <a:pt x="501" y="386"/>
                  </a:lnTo>
                  <a:lnTo>
                    <a:pt x="491" y="382"/>
                  </a:lnTo>
                  <a:cubicBezTo>
                    <a:pt x="484" y="379"/>
                    <a:pt x="477" y="372"/>
                    <a:pt x="470" y="368"/>
                  </a:cubicBezTo>
                  <a:cubicBezTo>
                    <a:pt x="442" y="347"/>
                    <a:pt x="424" y="316"/>
                    <a:pt x="424" y="281"/>
                  </a:cubicBezTo>
                  <a:cubicBezTo>
                    <a:pt x="431" y="151"/>
                    <a:pt x="337" y="39"/>
                    <a:pt x="211" y="22"/>
                  </a:cubicBezTo>
                  <a:cubicBezTo>
                    <a:pt x="179" y="18"/>
                    <a:pt x="148" y="11"/>
                    <a:pt x="116" y="8"/>
                  </a:cubicBezTo>
                  <a:lnTo>
                    <a:pt x="88" y="8"/>
                  </a:lnTo>
                  <a:cubicBezTo>
                    <a:pt x="67" y="8"/>
                    <a:pt x="46"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0" name="Google Shape;6060;p57"/>
            <p:cNvSpPr/>
            <p:nvPr/>
          </p:nvSpPr>
          <p:spPr>
            <a:xfrm>
              <a:off x="2853543" y="1995460"/>
              <a:ext cx="70169" cy="41954"/>
            </a:xfrm>
            <a:custGeom>
              <a:rect b="b" l="l" r="r" t="t"/>
              <a:pathLst>
                <a:path extrusionOk="0" h="3090" w="5168">
                  <a:moveTo>
                    <a:pt x="3859" y="0"/>
                  </a:moveTo>
                  <a:cubicBezTo>
                    <a:pt x="3718" y="0"/>
                    <a:pt x="3501" y="340"/>
                    <a:pt x="3487" y="494"/>
                  </a:cubicBezTo>
                  <a:cubicBezTo>
                    <a:pt x="3477" y="599"/>
                    <a:pt x="3386" y="648"/>
                    <a:pt x="3316" y="690"/>
                  </a:cubicBezTo>
                  <a:cubicBezTo>
                    <a:pt x="3221" y="743"/>
                    <a:pt x="3186" y="774"/>
                    <a:pt x="3193" y="848"/>
                  </a:cubicBezTo>
                  <a:cubicBezTo>
                    <a:pt x="3211" y="932"/>
                    <a:pt x="3165" y="1016"/>
                    <a:pt x="3088" y="1047"/>
                  </a:cubicBezTo>
                  <a:lnTo>
                    <a:pt x="3088" y="1054"/>
                  </a:lnTo>
                  <a:cubicBezTo>
                    <a:pt x="3092" y="1072"/>
                    <a:pt x="3099" y="1093"/>
                    <a:pt x="3102" y="1110"/>
                  </a:cubicBezTo>
                  <a:lnTo>
                    <a:pt x="3102" y="1117"/>
                  </a:lnTo>
                  <a:cubicBezTo>
                    <a:pt x="3106" y="1135"/>
                    <a:pt x="3109" y="1152"/>
                    <a:pt x="3109" y="1166"/>
                  </a:cubicBezTo>
                  <a:lnTo>
                    <a:pt x="3109" y="1170"/>
                  </a:lnTo>
                  <a:cubicBezTo>
                    <a:pt x="3113" y="1187"/>
                    <a:pt x="3116" y="1201"/>
                    <a:pt x="3116" y="1215"/>
                  </a:cubicBezTo>
                  <a:lnTo>
                    <a:pt x="3116" y="1219"/>
                  </a:lnTo>
                  <a:cubicBezTo>
                    <a:pt x="3116" y="1233"/>
                    <a:pt x="3120" y="1243"/>
                    <a:pt x="3120" y="1257"/>
                  </a:cubicBezTo>
                  <a:lnTo>
                    <a:pt x="3120" y="1261"/>
                  </a:lnTo>
                  <a:cubicBezTo>
                    <a:pt x="3120" y="1271"/>
                    <a:pt x="3120" y="1282"/>
                    <a:pt x="3120" y="1292"/>
                  </a:cubicBezTo>
                  <a:lnTo>
                    <a:pt x="3120" y="1296"/>
                  </a:lnTo>
                  <a:cubicBezTo>
                    <a:pt x="3120" y="1306"/>
                    <a:pt x="3116" y="1313"/>
                    <a:pt x="3116" y="1324"/>
                  </a:cubicBezTo>
                  <a:lnTo>
                    <a:pt x="3116" y="1327"/>
                  </a:lnTo>
                  <a:cubicBezTo>
                    <a:pt x="3113" y="1334"/>
                    <a:pt x="3109" y="1341"/>
                    <a:pt x="3106" y="1348"/>
                  </a:cubicBezTo>
                  <a:lnTo>
                    <a:pt x="3106" y="1352"/>
                  </a:lnTo>
                  <a:cubicBezTo>
                    <a:pt x="3102" y="1355"/>
                    <a:pt x="3099" y="1362"/>
                    <a:pt x="3092" y="1369"/>
                  </a:cubicBezTo>
                  <a:cubicBezTo>
                    <a:pt x="3073" y="1388"/>
                    <a:pt x="3049" y="1396"/>
                    <a:pt x="3024" y="1396"/>
                  </a:cubicBezTo>
                  <a:cubicBezTo>
                    <a:pt x="3016" y="1396"/>
                    <a:pt x="3008" y="1395"/>
                    <a:pt x="3001" y="1394"/>
                  </a:cubicBezTo>
                  <a:cubicBezTo>
                    <a:pt x="2993" y="1391"/>
                    <a:pt x="2986" y="1390"/>
                    <a:pt x="2980" y="1390"/>
                  </a:cubicBezTo>
                  <a:cubicBezTo>
                    <a:pt x="2960" y="1390"/>
                    <a:pt x="2943" y="1402"/>
                    <a:pt x="2906" y="1429"/>
                  </a:cubicBezTo>
                  <a:cubicBezTo>
                    <a:pt x="2836" y="1488"/>
                    <a:pt x="2749" y="1523"/>
                    <a:pt x="2658" y="1523"/>
                  </a:cubicBezTo>
                  <a:lnTo>
                    <a:pt x="2626" y="1523"/>
                  </a:lnTo>
                  <a:lnTo>
                    <a:pt x="2616" y="1520"/>
                  </a:lnTo>
                  <a:lnTo>
                    <a:pt x="2609" y="1516"/>
                  </a:lnTo>
                  <a:lnTo>
                    <a:pt x="2598" y="1513"/>
                  </a:lnTo>
                  <a:lnTo>
                    <a:pt x="2591" y="1509"/>
                  </a:lnTo>
                  <a:lnTo>
                    <a:pt x="2584" y="1502"/>
                  </a:lnTo>
                  <a:lnTo>
                    <a:pt x="2574" y="1499"/>
                  </a:lnTo>
                  <a:lnTo>
                    <a:pt x="2567" y="1488"/>
                  </a:lnTo>
                  <a:lnTo>
                    <a:pt x="2556" y="1481"/>
                  </a:lnTo>
                  <a:lnTo>
                    <a:pt x="2546" y="1474"/>
                  </a:lnTo>
                  <a:lnTo>
                    <a:pt x="2539" y="1464"/>
                  </a:lnTo>
                  <a:lnTo>
                    <a:pt x="2528" y="1453"/>
                  </a:lnTo>
                  <a:lnTo>
                    <a:pt x="2518" y="1443"/>
                  </a:lnTo>
                  <a:lnTo>
                    <a:pt x="2507" y="1429"/>
                  </a:lnTo>
                  <a:lnTo>
                    <a:pt x="2497" y="1418"/>
                  </a:lnTo>
                  <a:lnTo>
                    <a:pt x="2486" y="1401"/>
                  </a:lnTo>
                  <a:lnTo>
                    <a:pt x="2476" y="1387"/>
                  </a:lnTo>
                  <a:lnTo>
                    <a:pt x="2462" y="1369"/>
                  </a:lnTo>
                  <a:lnTo>
                    <a:pt x="2451" y="1352"/>
                  </a:lnTo>
                  <a:lnTo>
                    <a:pt x="2437" y="1331"/>
                  </a:lnTo>
                  <a:lnTo>
                    <a:pt x="2423" y="1313"/>
                  </a:lnTo>
                  <a:lnTo>
                    <a:pt x="2409" y="1289"/>
                  </a:lnTo>
                  <a:lnTo>
                    <a:pt x="2395" y="1268"/>
                  </a:lnTo>
                  <a:lnTo>
                    <a:pt x="2378" y="1240"/>
                  </a:lnTo>
                  <a:lnTo>
                    <a:pt x="2367" y="1219"/>
                  </a:lnTo>
                  <a:lnTo>
                    <a:pt x="2350" y="1187"/>
                  </a:lnTo>
                  <a:lnTo>
                    <a:pt x="2336" y="1163"/>
                  </a:lnTo>
                  <a:lnTo>
                    <a:pt x="2329" y="1152"/>
                  </a:lnTo>
                  <a:cubicBezTo>
                    <a:pt x="2227" y="1215"/>
                    <a:pt x="1989" y="1565"/>
                    <a:pt x="1930" y="1849"/>
                  </a:cubicBezTo>
                  <a:cubicBezTo>
                    <a:pt x="1870" y="2129"/>
                    <a:pt x="1635" y="2136"/>
                    <a:pt x="1362" y="2136"/>
                  </a:cubicBezTo>
                  <a:cubicBezTo>
                    <a:pt x="1278" y="2136"/>
                    <a:pt x="1180" y="2136"/>
                    <a:pt x="1079" y="2143"/>
                  </a:cubicBezTo>
                  <a:cubicBezTo>
                    <a:pt x="848" y="2160"/>
                    <a:pt x="830" y="2300"/>
                    <a:pt x="820" y="2528"/>
                  </a:cubicBezTo>
                  <a:cubicBezTo>
                    <a:pt x="823" y="2622"/>
                    <a:pt x="806" y="2714"/>
                    <a:pt x="774" y="2801"/>
                  </a:cubicBezTo>
                  <a:cubicBezTo>
                    <a:pt x="757" y="2840"/>
                    <a:pt x="725" y="2868"/>
                    <a:pt x="687" y="2885"/>
                  </a:cubicBezTo>
                  <a:cubicBezTo>
                    <a:pt x="665" y="2893"/>
                    <a:pt x="641" y="2896"/>
                    <a:pt x="616" y="2896"/>
                  </a:cubicBezTo>
                  <a:cubicBezTo>
                    <a:pt x="499" y="2896"/>
                    <a:pt x="347" y="2824"/>
                    <a:pt x="186" y="2752"/>
                  </a:cubicBezTo>
                  <a:cubicBezTo>
                    <a:pt x="123" y="2721"/>
                    <a:pt x="57" y="2689"/>
                    <a:pt x="1" y="2664"/>
                  </a:cubicBezTo>
                  <a:lnTo>
                    <a:pt x="1" y="2664"/>
                  </a:lnTo>
                  <a:cubicBezTo>
                    <a:pt x="4" y="2682"/>
                    <a:pt x="8" y="2696"/>
                    <a:pt x="11" y="2710"/>
                  </a:cubicBezTo>
                  <a:lnTo>
                    <a:pt x="11" y="2717"/>
                  </a:lnTo>
                  <a:cubicBezTo>
                    <a:pt x="18" y="2728"/>
                    <a:pt x="22" y="2742"/>
                    <a:pt x="25" y="2752"/>
                  </a:cubicBezTo>
                  <a:lnTo>
                    <a:pt x="25" y="2756"/>
                  </a:lnTo>
                  <a:cubicBezTo>
                    <a:pt x="29" y="2766"/>
                    <a:pt x="32" y="2773"/>
                    <a:pt x="36" y="2784"/>
                  </a:cubicBezTo>
                  <a:cubicBezTo>
                    <a:pt x="39" y="2791"/>
                    <a:pt x="43" y="2798"/>
                    <a:pt x="46" y="2805"/>
                  </a:cubicBezTo>
                  <a:lnTo>
                    <a:pt x="46" y="2808"/>
                  </a:lnTo>
                  <a:lnTo>
                    <a:pt x="53" y="2826"/>
                  </a:lnTo>
                  <a:lnTo>
                    <a:pt x="60" y="2836"/>
                  </a:lnTo>
                  <a:lnTo>
                    <a:pt x="67" y="2843"/>
                  </a:lnTo>
                  <a:lnTo>
                    <a:pt x="71" y="2847"/>
                  </a:lnTo>
                  <a:cubicBezTo>
                    <a:pt x="144" y="2850"/>
                    <a:pt x="218" y="2913"/>
                    <a:pt x="295" y="2980"/>
                  </a:cubicBezTo>
                  <a:cubicBezTo>
                    <a:pt x="349" y="3025"/>
                    <a:pt x="420" y="3089"/>
                    <a:pt x="458" y="3089"/>
                  </a:cubicBezTo>
                  <a:cubicBezTo>
                    <a:pt x="464" y="3089"/>
                    <a:pt x="469" y="3088"/>
                    <a:pt x="473" y="3085"/>
                  </a:cubicBezTo>
                  <a:cubicBezTo>
                    <a:pt x="537" y="3036"/>
                    <a:pt x="637" y="3025"/>
                    <a:pt x="749" y="3025"/>
                  </a:cubicBezTo>
                  <a:cubicBezTo>
                    <a:pt x="792" y="3025"/>
                    <a:pt x="837" y="3027"/>
                    <a:pt x="883" y="3029"/>
                  </a:cubicBezTo>
                  <a:lnTo>
                    <a:pt x="970" y="3029"/>
                  </a:lnTo>
                  <a:cubicBezTo>
                    <a:pt x="990" y="3030"/>
                    <a:pt x="1010" y="3031"/>
                    <a:pt x="1031" y="3031"/>
                  </a:cubicBezTo>
                  <a:cubicBezTo>
                    <a:pt x="1088" y="3031"/>
                    <a:pt x="1147" y="3024"/>
                    <a:pt x="1201" y="3011"/>
                  </a:cubicBezTo>
                  <a:cubicBezTo>
                    <a:pt x="1243" y="2994"/>
                    <a:pt x="1282" y="2976"/>
                    <a:pt x="1320" y="2948"/>
                  </a:cubicBezTo>
                  <a:lnTo>
                    <a:pt x="1355" y="2924"/>
                  </a:lnTo>
                  <a:cubicBezTo>
                    <a:pt x="1464" y="2831"/>
                    <a:pt x="1604" y="2779"/>
                    <a:pt x="1748" y="2779"/>
                  </a:cubicBezTo>
                  <a:cubicBezTo>
                    <a:pt x="1757" y="2779"/>
                    <a:pt x="1766" y="2780"/>
                    <a:pt x="1776" y="2780"/>
                  </a:cubicBezTo>
                  <a:cubicBezTo>
                    <a:pt x="1783" y="2780"/>
                    <a:pt x="1791" y="2779"/>
                    <a:pt x="1798" y="2779"/>
                  </a:cubicBezTo>
                  <a:cubicBezTo>
                    <a:pt x="1896" y="2779"/>
                    <a:pt x="1994" y="2821"/>
                    <a:pt x="2063" y="2892"/>
                  </a:cubicBezTo>
                  <a:cubicBezTo>
                    <a:pt x="2086" y="2916"/>
                    <a:pt x="2102" y="2931"/>
                    <a:pt x="2131" y="2931"/>
                  </a:cubicBezTo>
                  <a:cubicBezTo>
                    <a:pt x="2158" y="2931"/>
                    <a:pt x="2196" y="2917"/>
                    <a:pt x="2262" y="2885"/>
                  </a:cubicBezTo>
                  <a:cubicBezTo>
                    <a:pt x="2360" y="2836"/>
                    <a:pt x="2465" y="2801"/>
                    <a:pt x="2574" y="2784"/>
                  </a:cubicBezTo>
                  <a:cubicBezTo>
                    <a:pt x="2710" y="2756"/>
                    <a:pt x="2724" y="2752"/>
                    <a:pt x="2710" y="2626"/>
                  </a:cubicBezTo>
                  <a:cubicBezTo>
                    <a:pt x="2693" y="2503"/>
                    <a:pt x="2731" y="2381"/>
                    <a:pt x="2812" y="2286"/>
                  </a:cubicBezTo>
                  <a:cubicBezTo>
                    <a:pt x="2857" y="2230"/>
                    <a:pt x="2885" y="2192"/>
                    <a:pt x="2871" y="2111"/>
                  </a:cubicBezTo>
                  <a:cubicBezTo>
                    <a:pt x="2850" y="1964"/>
                    <a:pt x="2959" y="1919"/>
                    <a:pt x="3036" y="1887"/>
                  </a:cubicBezTo>
                  <a:cubicBezTo>
                    <a:pt x="3130" y="1849"/>
                    <a:pt x="3211" y="1817"/>
                    <a:pt x="3197" y="1621"/>
                  </a:cubicBezTo>
                  <a:cubicBezTo>
                    <a:pt x="3183" y="1523"/>
                    <a:pt x="3214" y="1425"/>
                    <a:pt x="3284" y="1352"/>
                  </a:cubicBezTo>
                  <a:cubicBezTo>
                    <a:pt x="3417" y="1211"/>
                    <a:pt x="3670" y="1193"/>
                    <a:pt x="3880" y="1193"/>
                  </a:cubicBezTo>
                  <a:cubicBezTo>
                    <a:pt x="3926" y="1193"/>
                    <a:pt x="3969" y="1194"/>
                    <a:pt x="4009" y="1194"/>
                  </a:cubicBezTo>
                  <a:lnTo>
                    <a:pt x="4135" y="1194"/>
                  </a:lnTo>
                  <a:lnTo>
                    <a:pt x="4156" y="1198"/>
                  </a:lnTo>
                  <a:lnTo>
                    <a:pt x="4167" y="1198"/>
                  </a:lnTo>
                  <a:lnTo>
                    <a:pt x="4184" y="1205"/>
                  </a:lnTo>
                  <a:lnTo>
                    <a:pt x="4198" y="1208"/>
                  </a:lnTo>
                  <a:lnTo>
                    <a:pt x="4219" y="1215"/>
                  </a:lnTo>
                  <a:lnTo>
                    <a:pt x="4233" y="1219"/>
                  </a:lnTo>
                  <a:lnTo>
                    <a:pt x="4254" y="1226"/>
                  </a:lnTo>
                  <a:lnTo>
                    <a:pt x="4272" y="1233"/>
                  </a:lnTo>
                  <a:lnTo>
                    <a:pt x="4289" y="1240"/>
                  </a:lnTo>
                  <a:lnTo>
                    <a:pt x="4310" y="1250"/>
                  </a:lnTo>
                  <a:lnTo>
                    <a:pt x="4331" y="1257"/>
                  </a:lnTo>
                  <a:lnTo>
                    <a:pt x="4352" y="1268"/>
                  </a:lnTo>
                  <a:lnTo>
                    <a:pt x="4363" y="1271"/>
                  </a:lnTo>
                  <a:lnTo>
                    <a:pt x="4380" y="1275"/>
                  </a:lnTo>
                  <a:cubicBezTo>
                    <a:pt x="4461" y="1236"/>
                    <a:pt x="4678" y="1128"/>
                    <a:pt x="4681" y="1079"/>
                  </a:cubicBezTo>
                  <a:cubicBezTo>
                    <a:pt x="4678" y="1075"/>
                    <a:pt x="4674" y="1072"/>
                    <a:pt x="4671" y="1068"/>
                  </a:cubicBezTo>
                  <a:cubicBezTo>
                    <a:pt x="4636" y="1044"/>
                    <a:pt x="4618" y="998"/>
                    <a:pt x="4632" y="960"/>
                  </a:cubicBezTo>
                  <a:cubicBezTo>
                    <a:pt x="4653" y="893"/>
                    <a:pt x="4734" y="886"/>
                    <a:pt x="4853" y="876"/>
                  </a:cubicBezTo>
                  <a:cubicBezTo>
                    <a:pt x="4958" y="865"/>
                    <a:pt x="5133" y="851"/>
                    <a:pt x="5154" y="788"/>
                  </a:cubicBezTo>
                  <a:cubicBezTo>
                    <a:pt x="5168" y="739"/>
                    <a:pt x="5154" y="690"/>
                    <a:pt x="5115" y="655"/>
                  </a:cubicBezTo>
                  <a:cubicBezTo>
                    <a:pt x="5054" y="588"/>
                    <a:pt x="4953" y="547"/>
                    <a:pt x="4887" y="547"/>
                  </a:cubicBezTo>
                  <a:cubicBezTo>
                    <a:pt x="4877" y="547"/>
                    <a:pt x="4868" y="548"/>
                    <a:pt x="4860" y="550"/>
                  </a:cubicBezTo>
                  <a:cubicBezTo>
                    <a:pt x="4820" y="559"/>
                    <a:pt x="4759" y="566"/>
                    <a:pt x="4691" y="566"/>
                  </a:cubicBezTo>
                  <a:cubicBezTo>
                    <a:pt x="4574" y="566"/>
                    <a:pt x="4437" y="546"/>
                    <a:pt x="4359" y="483"/>
                  </a:cubicBezTo>
                  <a:cubicBezTo>
                    <a:pt x="4317" y="452"/>
                    <a:pt x="4296" y="406"/>
                    <a:pt x="4296" y="357"/>
                  </a:cubicBezTo>
                  <a:cubicBezTo>
                    <a:pt x="4296" y="256"/>
                    <a:pt x="4027" y="0"/>
                    <a:pt x="38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1" name="Google Shape;6061;p57"/>
            <p:cNvSpPr/>
            <p:nvPr/>
          </p:nvSpPr>
          <p:spPr>
            <a:xfrm>
              <a:off x="2791942"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2" name="Google Shape;6062;p57"/>
            <p:cNvSpPr/>
            <p:nvPr/>
          </p:nvSpPr>
          <p:spPr>
            <a:xfrm>
              <a:off x="2790367" y="2002059"/>
              <a:ext cx="299" cy="68"/>
            </a:xfrm>
            <a:custGeom>
              <a:rect b="b" l="l" r="r" t="t"/>
              <a:pathLst>
                <a:path extrusionOk="0" h="5" w="22">
                  <a:moveTo>
                    <a:pt x="1" y="1"/>
                  </a:moveTo>
                  <a:lnTo>
                    <a:pt x="2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3" name="Google Shape;6063;p57"/>
            <p:cNvSpPr/>
            <p:nvPr/>
          </p:nvSpPr>
          <p:spPr>
            <a:xfrm>
              <a:off x="2792458" y="2002154"/>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4" name="Google Shape;6064;p57"/>
            <p:cNvSpPr/>
            <p:nvPr/>
          </p:nvSpPr>
          <p:spPr>
            <a:xfrm>
              <a:off x="2790843" y="2002113"/>
              <a:ext cx="394" cy="14"/>
            </a:xfrm>
            <a:custGeom>
              <a:rect b="b" l="l" r="r" t="t"/>
              <a:pathLst>
                <a:path extrusionOk="0" h="1" w="29">
                  <a:moveTo>
                    <a:pt x="1" y="0"/>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5" name="Google Shape;6065;p57"/>
            <p:cNvSpPr/>
            <p:nvPr/>
          </p:nvSpPr>
          <p:spPr>
            <a:xfrm>
              <a:off x="2793463" y="2002059"/>
              <a:ext cx="353" cy="14"/>
            </a:xfrm>
            <a:custGeom>
              <a:rect b="b" l="l" r="r" t="t"/>
              <a:pathLst>
                <a:path extrusionOk="0" h="1" w="26">
                  <a:moveTo>
                    <a:pt x="1"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6" name="Google Shape;6066;p57"/>
            <p:cNvSpPr/>
            <p:nvPr/>
          </p:nvSpPr>
          <p:spPr>
            <a:xfrm>
              <a:off x="2792947" y="2002113"/>
              <a:ext cx="380" cy="14"/>
            </a:xfrm>
            <a:custGeom>
              <a:rect b="b" l="l" r="r" t="t"/>
              <a:pathLst>
                <a:path extrusionOk="0" h="1" w="28">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7" name="Google Shape;6067;p57"/>
            <p:cNvSpPr/>
            <p:nvPr/>
          </p:nvSpPr>
          <p:spPr>
            <a:xfrm>
              <a:off x="2793938" y="2002018"/>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8" name="Google Shape;6068;p57"/>
            <p:cNvSpPr/>
            <p:nvPr/>
          </p:nvSpPr>
          <p:spPr>
            <a:xfrm>
              <a:off x="2788657" y="2001448"/>
              <a:ext cx="353" cy="244"/>
            </a:xfrm>
            <a:custGeom>
              <a:rect b="b" l="l" r="r" t="t"/>
              <a:pathLst>
                <a:path extrusionOk="0" h="18" w="26">
                  <a:moveTo>
                    <a:pt x="1" y="0"/>
                  </a:moveTo>
                  <a:cubicBezTo>
                    <a:pt x="8" y="7"/>
                    <a:pt x="15" y="11"/>
                    <a:pt x="25" y="18"/>
                  </a:cubicBezTo>
                  <a:cubicBezTo>
                    <a:pt x="15" y="11"/>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69" name="Google Shape;6069;p57"/>
            <p:cNvSpPr/>
            <p:nvPr/>
          </p:nvSpPr>
          <p:spPr>
            <a:xfrm>
              <a:off x="2783524" y="1996546"/>
              <a:ext cx="394" cy="68"/>
            </a:xfrm>
            <a:custGeom>
              <a:rect b="b" l="l" r="r" t="t"/>
              <a:pathLst>
                <a:path extrusionOk="0" h="5" w="29">
                  <a:moveTo>
                    <a:pt x="1" y="1"/>
                  </a:moveTo>
                  <a:lnTo>
                    <a:pt x="29"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0" name="Google Shape;6070;p57"/>
            <p:cNvSpPr/>
            <p:nvPr/>
          </p:nvSpPr>
          <p:spPr>
            <a:xfrm>
              <a:off x="2782343" y="1996506"/>
              <a:ext cx="244" cy="14"/>
            </a:xfrm>
            <a:custGeom>
              <a:rect b="b" l="l" r="r" t="t"/>
              <a:pathLst>
                <a:path extrusionOk="0" h="1" w="18">
                  <a:moveTo>
                    <a:pt x="0" y="0"/>
                  </a:moveTo>
                  <a:lnTo>
                    <a:pt x="0" y="0"/>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1" name="Google Shape;6071;p57"/>
            <p:cNvSpPr/>
            <p:nvPr/>
          </p:nvSpPr>
          <p:spPr>
            <a:xfrm>
              <a:off x="2789471" y="2001869"/>
              <a:ext cx="299" cy="109"/>
            </a:xfrm>
            <a:custGeom>
              <a:rect b="b" l="l" r="r" t="t"/>
              <a:pathLst>
                <a:path extrusionOk="0" h="8" w="22">
                  <a:moveTo>
                    <a:pt x="0" y="1"/>
                  </a:moveTo>
                  <a:lnTo>
                    <a:pt x="2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2" name="Google Shape;6072;p57"/>
            <p:cNvSpPr/>
            <p:nvPr/>
          </p:nvSpPr>
          <p:spPr>
            <a:xfrm>
              <a:off x="2789091" y="2001733"/>
              <a:ext cx="244" cy="109"/>
            </a:xfrm>
            <a:custGeom>
              <a:rect b="b" l="l" r="r" t="t"/>
              <a:pathLst>
                <a:path extrusionOk="0" h="8" w="18">
                  <a:moveTo>
                    <a:pt x="0"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3" name="Google Shape;6073;p57"/>
            <p:cNvSpPr/>
            <p:nvPr/>
          </p:nvSpPr>
          <p:spPr>
            <a:xfrm>
              <a:off x="2789892" y="2001964"/>
              <a:ext cx="299" cy="109"/>
            </a:xfrm>
            <a:custGeom>
              <a:rect b="b" l="l" r="r" t="t"/>
              <a:pathLst>
                <a:path extrusionOk="0" h="8" w="22">
                  <a:moveTo>
                    <a:pt x="1" y="1"/>
                  </a:moveTo>
                  <a:lnTo>
                    <a:pt x="2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4" name="Google Shape;6074;p57"/>
            <p:cNvSpPr/>
            <p:nvPr/>
          </p:nvSpPr>
          <p:spPr>
            <a:xfrm>
              <a:off x="2794943" y="200186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5" name="Google Shape;6075;p57"/>
            <p:cNvSpPr/>
            <p:nvPr/>
          </p:nvSpPr>
          <p:spPr>
            <a:xfrm>
              <a:off x="2796083" y="200025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6" name="Google Shape;6076;p57"/>
            <p:cNvSpPr/>
            <p:nvPr/>
          </p:nvSpPr>
          <p:spPr>
            <a:xfrm>
              <a:off x="2791847" y="200215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7" name="Google Shape;6077;p57"/>
            <p:cNvSpPr/>
            <p:nvPr/>
          </p:nvSpPr>
          <p:spPr>
            <a:xfrm>
              <a:off x="2794563" y="2001923"/>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8" name="Google Shape;6078;p57"/>
            <p:cNvSpPr/>
            <p:nvPr/>
          </p:nvSpPr>
          <p:spPr>
            <a:xfrm>
              <a:off x="2794794" y="200192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79" name="Google Shape;6079;p57"/>
            <p:cNvSpPr/>
            <p:nvPr/>
          </p:nvSpPr>
          <p:spPr>
            <a:xfrm>
              <a:off x="2796124" y="2000022"/>
              <a:ext cx="68" cy="149"/>
            </a:xfrm>
            <a:custGeom>
              <a:rect b="b" l="l" r="r" t="t"/>
              <a:pathLst>
                <a:path extrusionOk="0" h="11" w="5">
                  <a:moveTo>
                    <a:pt x="1" y="11"/>
                  </a:moveTo>
                  <a:cubicBezTo>
                    <a:pt x="1" y="7"/>
                    <a:pt x="1" y="4"/>
                    <a:pt x="4" y="0"/>
                  </a:cubicBez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0" name="Google Shape;6080;p57"/>
            <p:cNvSpPr/>
            <p:nvPr/>
          </p:nvSpPr>
          <p:spPr>
            <a:xfrm>
              <a:off x="2796749" y="199916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1" name="Google Shape;6081;p57"/>
            <p:cNvSpPr/>
            <p:nvPr/>
          </p:nvSpPr>
          <p:spPr>
            <a:xfrm>
              <a:off x="2796559" y="1999208"/>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2" name="Google Shape;6082;p57"/>
            <p:cNvSpPr/>
            <p:nvPr/>
          </p:nvSpPr>
          <p:spPr>
            <a:xfrm>
              <a:off x="2796178" y="1999737"/>
              <a:ext cx="54" cy="204"/>
            </a:xfrm>
            <a:custGeom>
              <a:rect b="b" l="l" r="r" t="t"/>
              <a:pathLst>
                <a:path extrusionOk="0" h="15" w="4">
                  <a:moveTo>
                    <a:pt x="0" y="14"/>
                  </a:moveTo>
                  <a:cubicBezTo>
                    <a:pt x="0" y="11"/>
                    <a:pt x="4" y="7"/>
                    <a:pt x="4" y="0"/>
                  </a:cubicBezTo>
                  <a:cubicBezTo>
                    <a:pt x="4" y="7"/>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3" name="Google Shape;6083;p57"/>
            <p:cNvSpPr/>
            <p:nvPr/>
          </p:nvSpPr>
          <p:spPr>
            <a:xfrm>
              <a:off x="2796369" y="1999398"/>
              <a:ext cx="149" cy="109"/>
            </a:xfrm>
            <a:custGeom>
              <a:rect b="b" l="l" r="r" t="t"/>
              <a:pathLst>
                <a:path extrusionOk="0" h="8" w="11">
                  <a:moveTo>
                    <a:pt x="0" y="8"/>
                  </a:moveTo>
                  <a:cubicBezTo>
                    <a:pt x="4" y="4"/>
                    <a:pt x="7" y="1"/>
                    <a:pt x="11" y="1"/>
                  </a:cubicBezTo>
                  <a:cubicBezTo>
                    <a:pt x="7" y="1"/>
                    <a:pt x="4" y="4"/>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4" name="Google Shape;6084;p57"/>
            <p:cNvSpPr/>
            <p:nvPr/>
          </p:nvSpPr>
          <p:spPr>
            <a:xfrm>
              <a:off x="2796274" y="1999547"/>
              <a:ext cx="109" cy="204"/>
            </a:xfrm>
            <a:custGeom>
              <a:rect b="b" l="l" r="r" t="t"/>
              <a:pathLst>
                <a:path extrusionOk="0" h="15" w="8">
                  <a:moveTo>
                    <a:pt x="0" y="14"/>
                  </a:moveTo>
                  <a:cubicBezTo>
                    <a:pt x="0" y="11"/>
                    <a:pt x="4" y="4"/>
                    <a:pt x="7" y="0"/>
                  </a:cubicBezTo>
                  <a:cubicBezTo>
                    <a:pt x="4" y="4"/>
                    <a:pt x="0" y="11"/>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5" name="Google Shape;6085;p57"/>
            <p:cNvSpPr/>
            <p:nvPr/>
          </p:nvSpPr>
          <p:spPr>
            <a:xfrm>
              <a:off x="2794223" y="2001964"/>
              <a:ext cx="299" cy="68"/>
            </a:xfrm>
            <a:custGeom>
              <a:rect b="b" l="l" r="r" t="t"/>
              <a:pathLst>
                <a:path extrusionOk="0" h="5" w="22">
                  <a:moveTo>
                    <a:pt x="1" y="4"/>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6" name="Google Shape;6086;p57"/>
            <p:cNvSpPr/>
            <p:nvPr/>
          </p:nvSpPr>
          <p:spPr>
            <a:xfrm>
              <a:off x="2887582" y="2010097"/>
              <a:ext cx="6572" cy="4100"/>
            </a:xfrm>
            <a:custGeom>
              <a:rect b="b" l="l" r="r" t="t"/>
              <a:pathLst>
                <a:path extrusionOk="0" h="302" w="484">
                  <a:moveTo>
                    <a:pt x="459" y="1"/>
                  </a:moveTo>
                  <a:lnTo>
                    <a:pt x="420" y="8"/>
                  </a:lnTo>
                  <a:cubicBezTo>
                    <a:pt x="378" y="18"/>
                    <a:pt x="336" y="32"/>
                    <a:pt x="301" y="57"/>
                  </a:cubicBezTo>
                  <a:cubicBezTo>
                    <a:pt x="305" y="95"/>
                    <a:pt x="287" y="134"/>
                    <a:pt x="252" y="155"/>
                  </a:cubicBezTo>
                  <a:cubicBezTo>
                    <a:pt x="234" y="166"/>
                    <a:pt x="214" y="170"/>
                    <a:pt x="193" y="170"/>
                  </a:cubicBezTo>
                  <a:cubicBezTo>
                    <a:pt x="140" y="170"/>
                    <a:pt x="77" y="142"/>
                    <a:pt x="7" y="109"/>
                  </a:cubicBezTo>
                  <a:lnTo>
                    <a:pt x="0" y="106"/>
                  </a:lnTo>
                  <a:lnTo>
                    <a:pt x="21" y="137"/>
                  </a:lnTo>
                  <a:lnTo>
                    <a:pt x="25" y="148"/>
                  </a:lnTo>
                  <a:lnTo>
                    <a:pt x="39" y="169"/>
                  </a:lnTo>
                  <a:lnTo>
                    <a:pt x="46" y="179"/>
                  </a:lnTo>
                  <a:lnTo>
                    <a:pt x="60" y="197"/>
                  </a:lnTo>
                  <a:lnTo>
                    <a:pt x="63" y="204"/>
                  </a:lnTo>
                  <a:lnTo>
                    <a:pt x="77" y="221"/>
                  </a:lnTo>
                  <a:lnTo>
                    <a:pt x="81" y="225"/>
                  </a:lnTo>
                  <a:lnTo>
                    <a:pt x="95" y="246"/>
                  </a:lnTo>
                  <a:lnTo>
                    <a:pt x="98" y="249"/>
                  </a:lnTo>
                  <a:lnTo>
                    <a:pt x="109" y="260"/>
                  </a:lnTo>
                  <a:lnTo>
                    <a:pt x="112" y="267"/>
                  </a:lnTo>
                  <a:lnTo>
                    <a:pt x="119" y="274"/>
                  </a:lnTo>
                  <a:lnTo>
                    <a:pt x="123" y="277"/>
                  </a:lnTo>
                  <a:lnTo>
                    <a:pt x="130" y="284"/>
                  </a:lnTo>
                  <a:lnTo>
                    <a:pt x="130" y="288"/>
                  </a:lnTo>
                  <a:lnTo>
                    <a:pt x="140" y="295"/>
                  </a:lnTo>
                  <a:lnTo>
                    <a:pt x="144" y="298"/>
                  </a:lnTo>
                  <a:lnTo>
                    <a:pt x="151" y="302"/>
                  </a:lnTo>
                  <a:lnTo>
                    <a:pt x="154" y="302"/>
                  </a:lnTo>
                  <a:cubicBezTo>
                    <a:pt x="214" y="302"/>
                    <a:pt x="273" y="277"/>
                    <a:pt x="319" y="235"/>
                  </a:cubicBezTo>
                  <a:cubicBezTo>
                    <a:pt x="364" y="193"/>
                    <a:pt x="424" y="169"/>
                    <a:pt x="483" y="169"/>
                  </a:cubicBezTo>
                  <a:cubicBezTo>
                    <a:pt x="483" y="162"/>
                    <a:pt x="483" y="155"/>
                    <a:pt x="483" y="148"/>
                  </a:cubicBezTo>
                  <a:lnTo>
                    <a:pt x="483" y="141"/>
                  </a:lnTo>
                  <a:cubicBezTo>
                    <a:pt x="483" y="134"/>
                    <a:pt x="480" y="123"/>
                    <a:pt x="480" y="116"/>
                  </a:cubicBezTo>
                  <a:lnTo>
                    <a:pt x="480" y="113"/>
                  </a:lnTo>
                  <a:cubicBezTo>
                    <a:pt x="480" y="102"/>
                    <a:pt x="476" y="95"/>
                    <a:pt x="473" y="85"/>
                  </a:cubicBezTo>
                  <a:lnTo>
                    <a:pt x="473" y="74"/>
                  </a:lnTo>
                  <a:lnTo>
                    <a:pt x="469" y="53"/>
                  </a:lnTo>
                  <a:lnTo>
                    <a:pt x="466" y="43"/>
                  </a:lnTo>
                  <a:lnTo>
                    <a:pt x="462" y="18"/>
                  </a:lnTo>
                  <a:lnTo>
                    <a:pt x="459" y="8"/>
                  </a:lnTo>
                  <a:lnTo>
                    <a:pt x="45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7" name="Google Shape;6087;p57"/>
            <p:cNvSpPr/>
            <p:nvPr/>
          </p:nvSpPr>
          <p:spPr>
            <a:xfrm>
              <a:off x="2888668" y="2013192"/>
              <a:ext cx="204" cy="244"/>
            </a:xfrm>
            <a:custGeom>
              <a:rect b="b" l="l" r="r" t="t"/>
              <a:pathLst>
                <a:path extrusionOk="0" h="18" w="15">
                  <a:moveTo>
                    <a:pt x="15"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8" name="Google Shape;6088;p57"/>
            <p:cNvSpPr/>
            <p:nvPr/>
          </p:nvSpPr>
          <p:spPr>
            <a:xfrm>
              <a:off x="2888913" y="2013478"/>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89" name="Google Shape;6089;p57"/>
            <p:cNvSpPr/>
            <p:nvPr/>
          </p:nvSpPr>
          <p:spPr>
            <a:xfrm>
              <a:off x="2888438" y="2012907"/>
              <a:ext cx="149" cy="204"/>
            </a:xfrm>
            <a:custGeom>
              <a:rect b="b" l="l" r="r" t="t"/>
              <a:pathLst>
                <a:path extrusionOk="0" h="15" w="11">
                  <a:moveTo>
                    <a:pt x="11"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0" name="Google Shape;6090;p57"/>
            <p:cNvSpPr/>
            <p:nvPr/>
          </p:nvSpPr>
          <p:spPr>
            <a:xfrm>
              <a:off x="2889049" y="2013708"/>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1" name="Google Shape;6091;p57"/>
            <p:cNvSpPr/>
            <p:nvPr/>
          </p:nvSpPr>
          <p:spPr>
            <a:xfrm>
              <a:off x="2887582" y="20115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2" name="Google Shape;6092;p57"/>
            <p:cNvSpPr/>
            <p:nvPr/>
          </p:nvSpPr>
          <p:spPr>
            <a:xfrm>
              <a:off x="2888247" y="2012568"/>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3" name="Google Shape;6093;p57"/>
            <p:cNvSpPr/>
            <p:nvPr/>
          </p:nvSpPr>
          <p:spPr>
            <a:xfrm>
              <a:off x="2889239" y="2013898"/>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4" name="Google Shape;6094;p57"/>
            <p:cNvSpPr/>
            <p:nvPr/>
          </p:nvSpPr>
          <p:spPr>
            <a:xfrm>
              <a:off x="2887908" y="2012093"/>
              <a:ext cx="204" cy="353"/>
            </a:xfrm>
            <a:custGeom>
              <a:rect b="b" l="l" r="r" t="t"/>
              <a:pathLst>
                <a:path extrusionOk="0" h="26" w="15">
                  <a:moveTo>
                    <a:pt x="15"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5" name="Google Shape;6095;p57"/>
            <p:cNvSpPr/>
            <p:nvPr/>
          </p:nvSpPr>
          <p:spPr>
            <a:xfrm>
              <a:off x="2889334" y="2014048"/>
              <a:ext cx="163" cy="109"/>
            </a:xfrm>
            <a:custGeom>
              <a:rect b="b" l="l" r="r" t="t"/>
              <a:pathLst>
                <a:path extrusionOk="0" h="8" w="12">
                  <a:moveTo>
                    <a:pt x="1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6" name="Google Shape;6096;p57"/>
            <p:cNvSpPr/>
            <p:nvPr/>
          </p:nvSpPr>
          <p:spPr>
            <a:xfrm>
              <a:off x="2893801" y="2010246"/>
              <a:ext cx="14" cy="54"/>
            </a:xfrm>
            <a:custGeom>
              <a:rect b="b" l="l" r="r" t="t"/>
              <a:pathLst>
                <a:path extrusionOk="0" h="4" w="1">
                  <a:moveTo>
                    <a:pt x="1" y="0"/>
                  </a:moveTo>
                  <a:lnTo>
                    <a:pt x="1" y="0"/>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7" name="Google Shape;6097;p57"/>
            <p:cNvSpPr/>
            <p:nvPr/>
          </p:nvSpPr>
          <p:spPr>
            <a:xfrm>
              <a:off x="2889483" y="2014143"/>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8" name="Google Shape;6098;p57"/>
            <p:cNvSpPr/>
            <p:nvPr/>
          </p:nvSpPr>
          <p:spPr>
            <a:xfrm>
              <a:off x="2889578" y="2014238"/>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099" name="Google Shape;6099;p57"/>
            <p:cNvSpPr/>
            <p:nvPr/>
          </p:nvSpPr>
          <p:spPr>
            <a:xfrm>
              <a:off x="2889619" y="2014279"/>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0" name="Google Shape;6100;p57"/>
            <p:cNvSpPr/>
            <p:nvPr/>
          </p:nvSpPr>
          <p:spPr>
            <a:xfrm>
              <a:off x="2894181" y="2012188"/>
              <a:ext cx="68" cy="353"/>
            </a:xfrm>
            <a:custGeom>
              <a:rect b="b" l="l" r="r" t="t"/>
              <a:pathLst>
                <a:path extrusionOk="0" h="26" w="5">
                  <a:moveTo>
                    <a:pt x="1" y="1"/>
                  </a:moveTo>
                  <a:cubicBezTo>
                    <a:pt x="1" y="11"/>
                    <a:pt x="1" y="18"/>
                    <a:pt x="4" y="25"/>
                  </a:cubicBezTo>
                  <a:cubicBezTo>
                    <a:pt x="1" y="18"/>
                    <a:pt x="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1" name="Google Shape;6101;p57"/>
            <p:cNvSpPr/>
            <p:nvPr/>
          </p:nvSpPr>
          <p:spPr>
            <a:xfrm>
              <a:off x="2893950" y="2010952"/>
              <a:ext cx="54" cy="299"/>
            </a:xfrm>
            <a:custGeom>
              <a:rect b="b" l="l" r="r" t="t"/>
              <a:pathLst>
                <a:path extrusionOk="0" h="22" w="4">
                  <a:moveTo>
                    <a:pt x="0" y="1"/>
                  </a:moveTo>
                  <a:lnTo>
                    <a:pt x="4"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2" name="Google Shape;6102;p57"/>
            <p:cNvSpPr/>
            <p:nvPr/>
          </p:nvSpPr>
          <p:spPr>
            <a:xfrm>
              <a:off x="2894045" y="2011387"/>
              <a:ext cx="54" cy="394"/>
            </a:xfrm>
            <a:custGeom>
              <a:rect b="b" l="l" r="r" t="t"/>
              <a:pathLst>
                <a:path extrusionOk="0" h="29" w="4">
                  <a:moveTo>
                    <a:pt x="0" y="0"/>
                  </a:moveTo>
                  <a:cubicBezTo>
                    <a:pt x="0" y="3"/>
                    <a:pt x="1" y="6"/>
                    <a:pt x="2" y="10"/>
                  </a:cubicBezTo>
                  <a:lnTo>
                    <a:pt x="2" y="10"/>
                  </a:lnTo>
                  <a:lnTo>
                    <a:pt x="0" y="0"/>
                  </a:lnTo>
                  <a:close/>
                  <a:moveTo>
                    <a:pt x="2" y="10"/>
                  </a:moveTo>
                  <a:lnTo>
                    <a:pt x="4" y="28"/>
                  </a:lnTo>
                  <a:cubicBezTo>
                    <a:pt x="4" y="22"/>
                    <a:pt x="3" y="16"/>
                    <a:pt x="2"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3" name="Google Shape;6103;p57"/>
            <p:cNvSpPr/>
            <p:nvPr/>
          </p:nvSpPr>
          <p:spPr>
            <a:xfrm>
              <a:off x="2894140" y="2011808"/>
              <a:ext cx="54" cy="353"/>
            </a:xfrm>
            <a:custGeom>
              <a:rect b="b" l="l" r="r" t="t"/>
              <a:pathLst>
                <a:path extrusionOk="0" h="26" w="4">
                  <a:moveTo>
                    <a:pt x="0" y="1"/>
                  </a:moveTo>
                  <a:cubicBezTo>
                    <a:pt x="0" y="8"/>
                    <a:pt x="0" y="15"/>
                    <a:pt x="4" y="25"/>
                  </a:cubicBez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4" name="Google Shape;6104;p57"/>
            <p:cNvSpPr/>
            <p:nvPr/>
          </p:nvSpPr>
          <p:spPr>
            <a:xfrm>
              <a:off x="2889714" y="201433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5" name="Google Shape;6105;p57"/>
            <p:cNvSpPr/>
            <p:nvPr/>
          </p:nvSpPr>
          <p:spPr>
            <a:xfrm>
              <a:off x="2893855" y="2010477"/>
              <a:ext cx="54" cy="353"/>
            </a:xfrm>
            <a:custGeom>
              <a:rect b="b" l="l" r="r" t="t"/>
              <a:pathLst>
                <a:path extrusionOk="0" h="26" w="4">
                  <a:moveTo>
                    <a:pt x="0" y="1"/>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6" name="Google Shape;6106;p57"/>
            <p:cNvSpPr/>
            <p:nvPr/>
          </p:nvSpPr>
          <p:spPr>
            <a:xfrm>
              <a:off x="2333674" y="1750386"/>
              <a:ext cx="69992" cy="68689"/>
            </a:xfrm>
            <a:custGeom>
              <a:rect b="b" l="l" r="r" t="t"/>
              <a:pathLst>
                <a:path extrusionOk="0" h="5059" w="5155">
                  <a:moveTo>
                    <a:pt x="2194" y="1"/>
                  </a:moveTo>
                  <a:cubicBezTo>
                    <a:pt x="2179" y="1"/>
                    <a:pt x="2163" y="2"/>
                    <a:pt x="2147" y="4"/>
                  </a:cubicBezTo>
                  <a:cubicBezTo>
                    <a:pt x="2087" y="4"/>
                    <a:pt x="2035" y="39"/>
                    <a:pt x="2010" y="91"/>
                  </a:cubicBezTo>
                  <a:lnTo>
                    <a:pt x="2052" y="102"/>
                  </a:lnTo>
                  <a:lnTo>
                    <a:pt x="1615" y="424"/>
                  </a:lnTo>
                  <a:lnTo>
                    <a:pt x="1604" y="427"/>
                  </a:lnTo>
                  <a:cubicBezTo>
                    <a:pt x="1534" y="448"/>
                    <a:pt x="1345" y="529"/>
                    <a:pt x="1303" y="648"/>
                  </a:cubicBezTo>
                  <a:cubicBezTo>
                    <a:pt x="1279" y="711"/>
                    <a:pt x="1303" y="777"/>
                    <a:pt x="1331" y="851"/>
                  </a:cubicBezTo>
                  <a:cubicBezTo>
                    <a:pt x="1366" y="938"/>
                    <a:pt x="1401" y="1036"/>
                    <a:pt x="1335" y="1117"/>
                  </a:cubicBezTo>
                  <a:cubicBezTo>
                    <a:pt x="1268" y="1201"/>
                    <a:pt x="1282" y="1400"/>
                    <a:pt x="1303" y="1491"/>
                  </a:cubicBezTo>
                  <a:cubicBezTo>
                    <a:pt x="1331" y="1596"/>
                    <a:pt x="1216" y="1789"/>
                    <a:pt x="1167" y="1869"/>
                  </a:cubicBezTo>
                  <a:lnTo>
                    <a:pt x="1156" y="1883"/>
                  </a:lnTo>
                  <a:lnTo>
                    <a:pt x="1142" y="1890"/>
                  </a:lnTo>
                  <a:lnTo>
                    <a:pt x="1139" y="1890"/>
                  </a:lnTo>
                  <a:cubicBezTo>
                    <a:pt x="974" y="1978"/>
                    <a:pt x="456" y="2255"/>
                    <a:pt x="1" y="2489"/>
                  </a:cubicBezTo>
                  <a:cubicBezTo>
                    <a:pt x="4" y="2510"/>
                    <a:pt x="4" y="2535"/>
                    <a:pt x="8" y="2549"/>
                  </a:cubicBezTo>
                  <a:lnTo>
                    <a:pt x="8" y="2552"/>
                  </a:lnTo>
                  <a:cubicBezTo>
                    <a:pt x="11" y="2573"/>
                    <a:pt x="15" y="2591"/>
                    <a:pt x="15" y="2605"/>
                  </a:cubicBezTo>
                  <a:lnTo>
                    <a:pt x="15" y="2612"/>
                  </a:lnTo>
                  <a:cubicBezTo>
                    <a:pt x="18" y="2629"/>
                    <a:pt x="22" y="2643"/>
                    <a:pt x="25" y="2657"/>
                  </a:cubicBezTo>
                  <a:lnTo>
                    <a:pt x="25" y="2661"/>
                  </a:lnTo>
                  <a:cubicBezTo>
                    <a:pt x="29" y="2675"/>
                    <a:pt x="32" y="2689"/>
                    <a:pt x="36" y="2699"/>
                  </a:cubicBezTo>
                  <a:cubicBezTo>
                    <a:pt x="39" y="2713"/>
                    <a:pt x="43" y="2727"/>
                    <a:pt x="46" y="2745"/>
                  </a:cubicBezTo>
                  <a:lnTo>
                    <a:pt x="46" y="2748"/>
                  </a:lnTo>
                  <a:lnTo>
                    <a:pt x="60" y="2797"/>
                  </a:lnTo>
                  <a:lnTo>
                    <a:pt x="74" y="2857"/>
                  </a:lnTo>
                  <a:cubicBezTo>
                    <a:pt x="99" y="2958"/>
                    <a:pt x="127" y="3081"/>
                    <a:pt x="151" y="3186"/>
                  </a:cubicBezTo>
                  <a:cubicBezTo>
                    <a:pt x="193" y="3186"/>
                    <a:pt x="232" y="3182"/>
                    <a:pt x="263" y="3182"/>
                  </a:cubicBezTo>
                  <a:lnTo>
                    <a:pt x="368" y="3182"/>
                  </a:lnTo>
                  <a:cubicBezTo>
                    <a:pt x="417" y="3182"/>
                    <a:pt x="466" y="3182"/>
                    <a:pt x="515" y="3189"/>
                  </a:cubicBezTo>
                  <a:lnTo>
                    <a:pt x="529" y="3189"/>
                  </a:lnTo>
                  <a:cubicBezTo>
                    <a:pt x="575" y="3196"/>
                    <a:pt x="617" y="3210"/>
                    <a:pt x="659" y="3231"/>
                  </a:cubicBezTo>
                  <a:lnTo>
                    <a:pt x="687" y="3242"/>
                  </a:lnTo>
                  <a:lnTo>
                    <a:pt x="701" y="3249"/>
                  </a:lnTo>
                  <a:lnTo>
                    <a:pt x="705" y="3252"/>
                  </a:lnTo>
                  <a:cubicBezTo>
                    <a:pt x="726" y="3263"/>
                    <a:pt x="747" y="3273"/>
                    <a:pt x="768" y="3284"/>
                  </a:cubicBezTo>
                  <a:cubicBezTo>
                    <a:pt x="855" y="3329"/>
                    <a:pt x="953" y="3392"/>
                    <a:pt x="1065" y="3459"/>
                  </a:cubicBezTo>
                  <a:cubicBezTo>
                    <a:pt x="1125" y="3497"/>
                    <a:pt x="1191" y="3539"/>
                    <a:pt x="1258" y="3585"/>
                  </a:cubicBezTo>
                  <a:lnTo>
                    <a:pt x="1324" y="3627"/>
                  </a:lnTo>
                  <a:cubicBezTo>
                    <a:pt x="1461" y="3714"/>
                    <a:pt x="1576" y="3791"/>
                    <a:pt x="1632" y="3819"/>
                  </a:cubicBezTo>
                  <a:cubicBezTo>
                    <a:pt x="1706" y="3861"/>
                    <a:pt x="1776" y="3907"/>
                    <a:pt x="1846" y="3956"/>
                  </a:cubicBezTo>
                  <a:lnTo>
                    <a:pt x="1933" y="4019"/>
                  </a:lnTo>
                  <a:lnTo>
                    <a:pt x="2028" y="4089"/>
                  </a:lnTo>
                  <a:cubicBezTo>
                    <a:pt x="2378" y="4338"/>
                    <a:pt x="2833" y="4688"/>
                    <a:pt x="2963" y="4800"/>
                  </a:cubicBezTo>
                  <a:cubicBezTo>
                    <a:pt x="3092" y="4915"/>
                    <a:pt x="3278" y="4968"/>
                    <a:pt x="3414" y="4989"/>
                  </a:cubicBezTo>
                  <a:cubicBezTo>
                    <a:pt x="3467" y="4996"/>
                    <a:pt x="3516" y="4999"/>
                    <a:pt x="3565" y="4999"/>
                  </a:cubicBezTo>
                  <a:lnTo>
                    <a:pt x="3582" y="4999"/>
                  </a:lnTo>
                  <a:cubicBezTo>
                    <a:pt x="3635" y="4999"/>
                    <a:pt x="3743" y="5013"/>
                    <a:pt x="3908" y="5031"/>
                  </a:cubicBezTo>
                  <a:lnTo>
                    <a:pt x="4160" y="5059"/>
                  </a:lnTo>
                  <a:lnTo>
                    <a:pt x="4167" y="5034"/>
                  </a:lnTo>
                  <a:lnTo>
                    <a:pt x="4174" y="5020"/>
                  </a:lnTo>
                  <a:lnTo>
                    <a:pt x="4198" y="4968"/>
                  </a:lnTo>
                  <a:lnTo>
                    <a:pt x="4205" y="4950"/>
                  </a:lnTo>
                  <a:lnTo>
                    <a:pt x="4223" y="4905"/>
                  </a:lnTo>
                  <a:lnTo>
                    <a:pt x="4230" y="4887"/>
                  </a:lnTo>
                  <a:lnTo>
                    <a:pt x="4247" y="4852"/>
                  </a:lnTo>
                  <a:lnTo>
                    <a:pt x="4254" y="4835"/>
                  </a:lnTo>
                  <a:lnTo>
                    <a:pt x="4268" y="4807"/>
                  </a:lnTo>
                  <a:lnTo>
                    <a:pt x="4275" y="4789"/>
                  </a:lnTo>
                  <a:lnTo>
                    <a:pt x="4286" y="4768"/>
                  </a:lnTo>
                  <a:lnTo>
                    <a:pt x="4293" y="4751"/>
                  </a:lnTo>
                  <a:lnTo>
                    <a:pt x="4303" y="4733"/>
                  </a:lnTo>
                  <a:lnTo>
                    <a:pt x="4310" y="4719"/>
                  </a:lnTo>
                  <a:lnTo>
                    <a:pt x="4317" y="4705"/>
                  </a:lnTo>
                  <a:lnTo>
                    <a:pt x="4324" y="4691"/>
                  </a:lnTo>
                  <a:lnTo>
                    <a:pt x="4328" y="4681"/>
                  </a:lnTo>
                  <a:lnTo>
                    <a:pt x="4335" y="4670"/>
                  </a:lnTo>
                  <a:lnTo>
                    <a:pt x="4342" y="4660"/>
                  </a:lnTo>
                  <a:lnTo>
                    <a:pt x="4345" y="4649"/>
                  </a:lnTo>
                  <a:lnTo>
                    <a:pt x="4349" y="4642"/>
                  </a:lnTo>
                  <a:lnTo>
                    <a:pt x="4356" y="4635"/>
                  </a:lnTo>
                  <a:lnTo>
                    <a:pt x="4359" y="4632"/>
                  </a:lnTo>
                  <a:lnTo>
                    <a:pt x="4363" y="4625"/>
                  </a:lnTo>
                  <a:lnTo>
                    <a:pt x="4363" y="4621"/>
                  </a:lnTo>
                  <a:lnTo>
                    <a:pt x="4366" y="4614"/>
                  </a:lnTo>
                  <a:lnTo>
                    <a:pt x="4370" y="4611"/>
                  </a:lnTo>
                  <a:lnTo>
                    <a:pt x="4373" y="4607"/>
                  </a:lnTo>
                  <a:lnTo>
                    <a:pt x="4377" y="4604"/>
                  </a:lnTo>
                  <a:cubicBezTo>
                    <a:pt x="4391" y="4586"/>
                    <a:pt x="4405" y="4569"/>
                    <a:pt x="4419" y="4548"/>
                  </a:cubicBezTo>
                  <a:cubicBezTo>
                    <a:pt x="4468" y="4457"/>
                    <a:pt x="4559" y="4394"/>
                    <a:pt x="4664" y="4383"/>
                  </a:cubicBezTo>
                  <a:cubicBezTo>
                    <a:pt x="4681" y="4380"/>
                    <a:pt x="4700" y="4378"/>
                    <a:pt x="4718" y="4378"/>
                  </a:cubicBezTo>
                  <a:cubicBezTo>
                    <a:pt x="4737" y="4378"/>
                    <a:pt x="4755" y="4380"/>
                    <a:pt x="4773" y="4383"/>
                  </a:cubicBezTo>
                  <a:lnTo>
                    <a:pt x="4797" y="4390"/>
                  </a:lnTo>
                  <a:lnTo>
                    <a:pt x="4818" y="4397"/>
                  </a:lnTo>
                  <a:lnTo>
                    <a:pt x="4822" y="4397"/>
                  </a:lnTo>
                  <a:lnTo>
                    <a:pt x="4843" y="4408"/>
                  </a:lnTo>
                  <a:lnTo>
                    <a:pt x="4846" y="4408"/>
                  </a:lnTo>
                  <a:lnTo>
                    <a:pt x="4864" y="4418"/>
                  </a:lnTo>
                  <a:lnTo>
                    <a:pt x="4867" y="4422"/>
                  </a:lnTo>
                  <a:lnTo>
                    <a:pt x="4888" y="4432"/>
                  </a:lnTo>
                  <a:lnTo>
                    <a:pt x="4892" y="4436"/>
                  </a:lnTo>
                  <a:lnTo>
                    <a:pt x="4909" y="4450"/>
                  </a:lnTo>
                  <a:lnTo>
                    <a:pt x="4916" y="4453"/>
                  </a:lnTo>
                  <a:lnTo>
                    <a:pt x="4930" y="4464"/>
                  </a:lnTo>
                  <a:lnTo>
                    <a:pt x="4937" y="4471"/>
                  </a:lnTo>
                  <a:lnTo>
                    <a:pt x="4955" y="4485"/>
                  </a:lnTo>
                  <a:lnTo>
                    <a:pt x="4962" y="4492"/>
                  </a:lnTo>
                  <a:lnTo>
                    <a:pt x="4976" y="4502"/>
                  </a:lnTo>
                  <a:lnTo>
                    <a:pt x="4986" y="4513"/>
                  </a:lnTo>
                  <a:lnTo>
                    <a:pt x="4997" y="4523"/>
                  </a:lnTo>
                  <a:lnTo>
                    <a:pt x="5011" y="4534"/>
                  </a:lnTo>
                  <a:lnTo>
                    <a:pt x="5021" y="4544"/>
                  </a:lnTo>
                  <a:lnTo>
                    <a:pt x="5035" y="4558"/>
                  </a:lnTo>
                  <a:cubicBezTo>
                    <a:pt x="5074" y="4530"/>
                    <a:pt x="5112" y="4509"/>
                    <a:pt x="5154" y="4488"/>
                  </a:cubicBezTo>
                  <a:lnTo>
                    <a:pt x="5144" y="4478"/>
                  </a:lnTo>
                  <a:lnTo>
                    <a:pt x="5130" y="4464"/>
                  </a:lnTo>
                  <a:lnTo>
                    <a:pt x="5112" y="4446"/>
                  </a:lnTo>
                  <a:lnTo>
                    <a:pt x="5098" y="4429"/>
                  </a:lnTo>
                  <a:lnTo>
                    <a:pt x="5081" y="4411"/>
                  </a:lnTo>
                  <a:lnTo>
                    <a:pt x="5070" y="4397"/>
                  </a:lnTo>
                  <a:lnTo>
                    <a:pt x="5049" y="4376"/>
                  </a:lnTo>
                  <a:lnTo>
                    <a:pt x="5035" y="4359"/>
                  </a:lnTo>
                  <a:lnTo>
                    <a:pt x="5018" y="4338"/>
                  </a:lnTo>
                  <a:lnTo>
                    <a:pt x="5007" y="4327"/>
                  </a:lnTo>
                  <a:lnTo>
                    <a:pt x="4997" y="4310"/>
                  </a:lnTo>
                  <a:lnTo>
                    <a:pt x="4986" y="4299"/>
                  </a:lnTo>
                  <a:lnTo>
                    <a:pt x="4976" y="4282"/>
                  </a:lnTo>
                  <a:lnTo>
                    <a:pt x="4965" y="4271"/>
                  </a:lnTo>
                  <a:lnTo>
                    <a:pt x="4958" y="4257"/>
                  </a:lnTo>
                  <a:lnTo>
                    <a:pt x="4948" y="4243"/>
                  </a:lnTo>
                  <a:lnTo>
                    <a:pt x="4941" y="4229"/>
                  </a:lnTo>
                  <a:lnTo>
                    <a:pt x="4934" y="4219"/>
                  </a:lnTo>
                  <a:lnTo>
                    <a:pt x="4927" y="4205"/>
                  </a:lnTo>
                  <a:lnTo>
                    <a:pt x="4920" y="4194"/>
                  </a:lnTo>
                  <a:lnTo>
                    <a:pt x="4916" y="4180"/>
                  </a:lnTo>
                  <a:lnTo>
                    <a:pt x="4913" y="4170"/>
                  </a:lnTo>
                  <a:cubicBezTo>
                    <a:pt x="4913" y="4166"/>
                    <a:pt x="4909" y="4163"/>
                    <a:pt x="4906" y="4156"/>
                  </a:cubicBezTo>
                  <a:lnTo>
                    <a:pt x="4902" y="4145"/>
                  </a:lnTo>
                  <a:cubicBezTo>
                    <a:pt x="4902" y="4142"/>
                    <a:pt x="4902" y="4138"/>
                    <a:pt x="4902" y="4131"/>
                  </a:cubicBezTo>
                  <a:cubicBezTo>
                    <a:pt x="4899" y="4127"/>
                    <a:pt x="4902" y="4127"/>
                    <a:pt x="4902" y="4124"/>
                  </a:cubicBezTo>
                  <a:lnTo>
                    <a:pt x="4902" y="4110"/>
                  </a:lnTo>
                  <a:lnTo>
                    <a:pt x="4902" y="4099"/>
                  </a:lnTo>
                  <a:cubicBezTo>
                    <a:pt x="4899" y="4092"/>
                    <a:pt x="4899" y="4085"/>
                    <a:pt x="4902" y="4078"/>
                  </a:cubicBezTo>
                  <a:cubicBezTo>
                    <a:pt x="4909" y="4005"/>
                    <a:pt x="4860" y="3949"/>
                    <a:pt x="4804" y="3889"/>
                  </a:cubicBezTo>
                  <a:cubicBezTo>
                    <a:pt x="4759" y="3847"/>
                    <a:pt x="4723" y="3791"/>
                    <a:pt x="4706" y="3732"/>
                  </a:cubicBezTo>
                  <a:cubicBezTo>
                    <a:pt x="4702" y="3665"/>
                    <a:pt x="4713" y="3599"/>
                    <a:pt x="4745" y="3536"/>
                  </a:cubicBezTo>
                  <a:cubicBezTo>
                    <a:pt x="4766" y="3483"/>
                    <a:pt x="4787" y="3420"/>
                    <a:pt x="4769" y="3399"/>
                  </a:cubicBezTo>
                  <a:cubicBezTo>
                    <a:pt x="4730" y="3354"/>
                    <a:pt x="4699" y="3305"/>
                    <a:pt x="4678" y="3249"/>
                  </a:cubicBezTo>
                  <a:cubicBezTo>
                    <a:pt x="4632" y="3161"/>
                    <a:pt x="4604" y="3102"/>
                    <a:pt x="4545" y="3095"/>
                  </a:cubicBezTo>
                  <a:cubicBezTo>
                    <a:pt x="4457" y="3081"/>
                    <a:pt x="4293" y="3011"/>
                    <a:pt x="4153" y="2927"/>
                  </a:cubicBezTo>
                  <a:cubicBezTo>
                    <a:pt x="3960" y="2815"/>
                    <a:pt x="3869" y="2706"/>
                    <a:pt x="3883" y="2608"/>
                  </a:cubicBezTo>
                  <a:cubicBezTo>
                    <a:pt x="3894" y="2535"/>
                    <a:pt x="3813" y="2451"/>
                    <a:pt x="3659" y="2374"/>
                  </a:cubicBezTo>
                  <a:cubicBezTo>
                    <a:pt x="3565" y="2328"/>
                    <a:pt x="3516" y="2118"/>
                    <a:pt x="3509" y="1988"/>
                  </a:cubicBezTo>
                  <a:cubicBezTo>
                    <a:pt x="3505" y="1873"/>
                    <a:pt x="3533" y="1799"/>
                    <a:pt x="3593" y="1764"/>
                  </a:cubicBezTo>
                  <a:cubicBezTo>
                    <a:pt x="3600" y="1757"/>
                    <a:pt x="3607" y="1747"/>
                    <a:pt x="3610" y="1736"/>
                  </a:cubicBezTo>
                  <a:cubicBezTo>
                    <a:pt x="3628" y="1691"/>
                    <a:pt x="3642" y="1638"/>
                    <a:pt x="3652" y="1589"/>
                  </a:cubicBezTo>
                  <a:cubicBezTo>
                    <a:pt x="3677" y="1495"/>
                    <a:pt x="3701" y="1393"/>
                    <a:pt x="3764" y="1344"/>
                  </a:cubicBezTo>
                  <a:cubicBezTo>
                    <a:pt x="3783" y="1332"/>
                    <a:pt x="3806" y="1323"/>
                    <a:pt x="3830" y="1323"/>
                  </a:cubicBezTo>
                  <a:cubicBezTo>
                    <a:pt x="3834" y="1323"/>
                    <a:pt x="3838" y="1323"/>
                    <a:pt x="3841" y="1323"/>
                  </a:cubicBezTo>
                  <a:cubicBezTo>
                    <a:pt x="3841" y="1295"/>
                    <a:pt x="3838" y="1267"/>
                    <a:pt x="3834" y="1239"/>
                  </a:cubicBezTo>
                  <a:cubicBezTo>
                    <a:pt x="3824" y="1176"/>
                    <a:pt x="3824" y="1106"/>
                    <a:pt x="3841" y="1043"/>
                  </a:cubicBezTo>
                  <a:cubicBezTo>
                    <a:pt x="3848" y="1026"/>
                    <a:pt x="3848" y="1008"/>
                    <a:pt x="3838" y="991"/>
                  </a:cubicBezTo>
                  <a:cubicBezTo>
                    <a:pt x="3799" y="955"/>
                    <a:pt x="3751" y="934"/>
                    <a:pt x="3699" y="934"/>
                  </a:cubicBezTo>
                  <a:cubicBezTo>
                    <a:pt x="3695" y="934"/>
                    <a:pt x="3691" y="934"/>
                    <a:pt x="3687" y="935"/>
                  </a:cubicBezTo>
                  <a:cubicBezTo>
                    <a:pt x="3540" y="935"/>
                    <a:pt x="3320" y="728"/>
                    <a:pt x="3320" y="546"/>
                  </a:cubicBezTo>
                  <a:cubicBezTo>
                    <a:pt x="3320" y="480"/>
                    <a:pt x="3260" y="385"/>
                    <a:pt x="3211" y="308"/>
                  </a:cubicBezTo>
                  <a:lnTo>
                    <a:pt x="3183" y="263"/>
                  </a:lnTo>
                  <a:lnTo>
                    <a:pt x="3180" y="256"/>
                  </a:lnTo>
                  <a:lnTo>
                    <a:pt x="3183" y="273"/>
                  </a:lnTo>
                  <a:cubicBezTo>
                    <a:pt x="3162" y="283"/>
                    <a:pt x="3139" y="288"/>
                    <a:pt x="3115" y="288"/>
                  </a:cubicBezTo>
                  <a:cubicBezTo>
                    <a:pt x="3034" y="288"/>
                    <a:pt x="2941" y="235"/>
                    <a:pt x="2844" y="179"/>
                  </a:cubicBezTo>
                  <a:cubicBezTo>
                    <a:pt x="2787" y="146"/>
                    <a:pt x="2694" y="94"/>
                    <a:pt x="2660" y="94"/>
                  </a:cubicBezTo>
                  <a:cubicBezTo>
                    <a:pt x="2658" y="94"/>
                    <a:pt x="2656" y="94"/>
                    <a:pt x="2654" y="95"/>
                  </a:cubicBezTo>
                  <a:cubicBezTo>
                    <a:pt x="2627" y="108"/>
                    <a:pt x="2600" y="113"/>
                    <a:pt x="2574" y="113"/>
                  </a:cubicBezTo>
                  <a:cubicBezTo>
                    <a:pt x="2516" y="113"/>
                    <a:pt x="2461" y="87"/>
                    <a:pt x="2413" y="63"/>
                  </a:cubicBezTo>
                  <a:cubicBezTo>
                    <a:pt x="2346" y="22"/>
                    <a:pt x="2272" y="1"/>
                    <a:pt x="219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7" name="Google Shape;6107;p57"/>
            <p:cNvSpPr/>
            <p:nvPr/>
          </p:nvSpPr>
          <p:spPr>
            <a:xfrm>
              <a:off x="2360965" y="1751568"/>
              <a:ext cx="584" cy="204"/>
            </a:xfrm>
            <a:custGeom>
              <a:rect b="b" l="l" r="r" t="t"/>
              <a:pathLst>
                <a:path extrusionOk="0" h="15" w="43">
                  <a:moveTo>
                    <a:pt x="0" y="1"/>
                  </a:moveTo>
                  <a:lnTo>
                    <a:pt x="42" y="15"/>
                  </a:lnTo>
                  <a:lnTo>
                    <a:pt x="42" y="15"/>
                  </a:lnTo>
                  <a:lnTo>
                    <a:pt x="0" y="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8" name="Google Shape;6108;p57"/>
            <p:cNvSpPr/>
            <p:nvPr/>
          </p:nvSpPr>
          <p:spPr>
            <a:xfrm>
              <a:off x="2333674" y="1776048"/>
              <a:ext cx="15465" cy="8147"/>
            </a:xfrm>
            <a:custGeom>
              <a:rect b="b" l="l" r="r" t="t"/>
              <a:pathLst>
                <a:path extrusionOk="0" h="600" w="1139">
                  <a:moveTo>
                    <a:pt x="1139" y="0"/>
                  </a:moveTo>
                  <a:cubicBezTo>
                    <a:pt x="1086" y="28"/>
                    <a:pt x="501" y="340"/>
                    <a:pt x="1" y="599"/>
                  </a:cubicBezTo>
                  <a:cubicBezTo>
                    <a:pt x="452" y="368"/>
                    <a:pt x="971" y="91"/>
                    <a:pt x="1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09" name="Google Shape;6109;p57"/>
            <p:cNvSpPr/>
            <p:nvPr/>
          </p:nvSpPr>
          <p:spPr>
            <a:xfrm>
              <a:off x="2333674" y="1784181"/>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0" name="Google Shape;6110;p57"/>
            <p:cNvSpPr/>
            <p:nvPr/>
          </p:nvSpPr>
          <p:spPr>
            <a:xfrm>
              <a:off x="2334720" y="1789218"/>
              <a:ext cx="1059" cy="4481"/>
            </a:xfrm>
            <a:custGeom>
              <a:rect b="b" l="l" r="r" t="t"/>
              <a:pathLst>
                <a:path extrusionOk="0" h="330" w="78">
                  <a:moveTo>
                    <a:pt x="78" y="329"/>
                  </a:moveTo>
                  <a:cubicBezTo>
                    <a:pt x="53" y="224"/>
                    <a:pt x="25" y="105"/>
                    <a:pt x="1" y="0"/>
                  </a:cubicBezTo>
                  <a:cubicBezTo>
                    <a:pt x="25" y="105"/>
                    <a:pt x="53" y="224"/>
                    <a:pt x="78" y="3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1" name="Google Shape;6111;p57"/>
            <p:cNvSpPr/>
            <p:nvPr/>
          </p:nvSpPr>
          <p:spPr>
            <a:xfrm>
              <a:off x="2334530" y="1788403"/>
              <a:ext cx="204" cy="828"/>
            </a:xfrm>
            <a:custGeom>
              <a:rect b="b" l="l" r="r" t="t"/>
              <a:pathLst>
                <a:path extrusionOk="0" h="61" w="15">
                  <a:moveTo>
                    <a:pt x="1" y="1"/>
                  </a:moveTo>
                  <a:lnTo>
                    <a:pt x="15"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2" name="Google Shape;6112;p57"/>
            <p:cNvSpPr/>
            <p:nvPr/>
          </p:nvSpPr>
          <p:spPr>
            <a:xfrm>
              <a:off x="2334340" y="1787697"/>
              <a:ext cx="204" cy="720"/>
            </a:xfrm>
            <a:custGeom>
              <a:rect b="b" l="l" r="r" t="t"/>
              <a:pathLst>
                <a:path extrusionOk="0" h="53" w="15">
                  <a:moveTo>
                    <a:pt x="1" y="0"/>
                  </a:moveTo>
                  <a:lnTo>
                    <a:pt x="15"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3" name="Google Shape;6113;p57"/>
            <p:cNvSpPr/>
            <p:nvPr/>
          </p:nvSpPr>
          <p:spPr>
            <a:xfrm>
              <a:off x="2333770" y="17850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4" name="Google Shape;6114;p57"/>
            <p:cNvSpPr/>
            <p:nvPr/>
          </p:nvSpPr>
          <p:spPr>
            <a:xfrm>
              <a:off x="2334150" y="1787073"/>
              <a:ext cx="204" cy="584"/>
            </a:xfrm>
            <a:custGeom>
              <a:rect b="b" l="l" r="r" t="t"/>
              <a:pathLst>
                <a:path extrusionOk="0" h="43" w="15">
                  <a:moveTo>
                    <a:pt x="1" y="1"/>
                  </a:moveTo>
                  <a:cubicBezTo>
                    <a:pt x="4" y="11"/>
                    <a:pt x="8" y="29"/>
                    <a:pt x="15" y="43"/>
                  </a:cubicBezTo>
                  <a:cubicBezTo>
                    <a:pt x="8" y="29"/>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5" name="Google Shape;6115;p57"/>
            <p:cNvSpPr/>
            <p:nvPr/>
          </p:nvSpPr>
          <p:spPr>
            <a:xfrm>
              <a:off x="2333865" y="1785742"/>
              <a:ext cx="14" cy="109"/>
            </a:xfrm>
            <a:custGeom>
              <a:rect b="b" l="l" r="r" t="t"/>
              <a:pathLst>
                <a:path extrusionOk="0" h="8" w="1">
                  <a:moveTo>
                    <a:pt x="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6" name="Google Shape;6116;p57"/>
            <p:cNvSpPr/>
            <p:nvPr/>
          </p:nvSpPr>
          <p:spPr>
            <a:xfrm>
              <a:off x="2334055" y="1786462"/>
              <a:ext cx="14" cy="109"/>
            </a:xfrm>
            <a:custGeom>
              <a:rect b="b" l="l" r="r" t="t"/>
              <a:pathLst>
                <a:path extrusionOk="0" h="8" w="1">
                  <a:moveTo>
                    <a:pt x="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7" name="Google Shape;6117;p57"/>
            <p:cNvSpPr/>
            <p:nvPr/>
          </p:nvSpPr>
          <p:spPr>
            <a:xfrm>
              <a:off x="2333674" y="178418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8" name="Google Shape;6118;p57"/>
            <p:cNvSpPr/>
            <p:nvPr/>
          </p:nvSpPr>
          <p:spPr>
            <a:xfrm>
              <a:off x="2369709" y="1751568"/>
              <a:ext cx="2580" cy="1249"/>
            </a:xfrm>
            <a:custGeom>
              <a:rect b="b" l="l" r="r" t="t"/>
              <a:pathLst>
                <a:path extrusionOk="0" h="92" w="190">
                  <a:moveTo>
                    <a:pt x="0" y="8"/>
                  </a:moveTo>
                  <a:cubicBezTo>
                    <a:pt x="29" y="1"/>
                    <a:pt x="130" y="57"/>
                    <a:pt x="190" y="92"/>
                  </a:cubicBezTo>
                  <a:cubicBezTo>
                    <a:pt x="130" y="57"/>
                    <a:pt x="29"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19" name="Google Shape;6119;p57"/>
            <p:cNvSpPr/>
            <p:nvPr/>
          </p:nvSpPr>
          <p:spPr>
            <a:xfrm>
              <a:off x="2348135" y="1797392"/>
              <a:ext cx="2620" cy="1724"/>
            </a:xfrm>
            <a:custGeom>
              <a:rect b="b" l="l" r="r" t="t"/>
              <a:pathLst>
                <a:path extrusionOk="0" h="127" w="193">
                  <a:moveTo>
                    <a:pt x="0" y="0"/>
                  </a:moveTo>
                  <a:lnTo>
                    <a:pt x="0" y="0"/>
                  </a:lnTo>
                  <a:cubicBezTo>
                    <a:pt x="63" y="39"/>
                    <a:pt x="126" y="84"/>
                    <a:pt x="193" y="126"/>
                  </a:cubicBezTo>
                  <a:cubicBezTo>
                    <a:pt x="126" y="81"/>
                    <a:pt x="63"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0" name="Google Shape;6120;p57"/>
            <p:cNvSpPr/>
            <p:nvPr/>
          </p:nvSpPr>
          <p:spPr>
            <a:xfrm>
              <a:off x="2337666" y="1793631"/>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1" name="Google Shape;6121;p57"/>
            <p:cNvSpPr/>
            <p:nvPr/>
          </p:nvSpPr>
          <p:spPr>
            <a:xfrm>
              <a:off x="2338046" y="1793590"/>
              <a:ext cx="679" cy="14"/>
            </a:xfrm>
            <a:custGeom>
              <a:rect b="b" l="l" r="r" t="t"/>
              <a:pathLst>
                <a:path extrusionOk="0" h="1" w="50">
                  <a:moveTo>
                    <a:pt x="1" y="0"/>
                  </a:moveTo>
                  <a:lnTo>
                    <a:pt x="5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2" name="Google Shape;6122;p57"/>
            <p:cNvSpPr/>
            <p:nvPr/>
          </p:nvSpPr>
          <p:spPr>
            <a:xfrm>
              <a:off x="2342663" y="1794255"/>
              <a:ext cx="353" cy="204"/>
            </a:xfrm>
            <a:custGeom>
              <a:rect b="b" l="l" r="r" t="t"/>
              <a:pathLst>
                <a:path extrusionOk="0" h="15" w="26">
                  <a:moveTo>
                    <a:pt x="1" y="0"/>
                  </a:moveTo>
                  <a:lnTo>
                    <a:pt x="25"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3" name="Google Shape;6123;p57"/>
            <p:cNvSpPr/>
            <p:nvPr/>
          </p:nvSpPr>
          <p:spPr>
            <a:xfrm>
              <a:off x="2344088" y="1795016"/>
              <a:ext cx="4060" cy="2390"/>
            </a:xfrm>
            <a:custGeom>
              <a:rect b="b" l="l" r="r" t="t"/>
              <a:pathLst>
                <a:path extrusionOk="0" h="176" w="299">
                  <a:moveTo>
                    <a:pt x="1" y="0"/>
                  </a:moveTo>
                  <a:cubicBezTo>
                    <a:pt x="88" y="46"/>
                    <a:pt x="186" y="105"/>
                    <a:pt x="298" y="175"/>
                  </a:cubicBezTo>
                  <a:cubicBezTo>
                    <a:pt x="186" y="105"/>
                    <a:pt x="88" y="46"/>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4" name="Google Shape;6124;p57"/>
            <p:cNvSpPr/>
            <p:nvPr/>
          </p:nvSpPr>
          <p:spPr>
            <a:xfrm>
              <a:off x="2343192" y="1794540"/>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5" name="Google Shape;6125;p57"/>
            <p:cNvSpPr/>
            <p:nvPr/>
          </p:nvSpPr>
          <p:spPr>
            <a:xfrm>
              <a:off x="2338712" y="1793590"/>
              <a:ext cx="2009" cy="109"/>
            </a:xfrm>
            <a:custGeom>
              <a:rect b="b" l="l" r="r" t="t"/>
              <a:pathLst>
                <a:path extrusionOk="0" h="8" w="148">
                  <a:moveTo>
                    <a:pt x="1" y="0"/>
                  </a:moveTo>
                  <a:cubicBezTo>
                    <a:pt x="50" y="0"/>
                    <a:pt x="99" y="4"/>
                    <a:pt x="148" y="7"/>
                  </a:cubicBezTo>
                  <a:cubicBezTo>
                    <a:pt x="99" y="4"/>
                    <a:pt x="50"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6" name="Google Shape;6126;p57"/>
            <p:cNvSpPr/>
            <p:nvPr/>
          </p:nvSpPr>
          <p:spPr>
            <a:xfrm>
              <a:off x="238230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7" name="Google Shape;6127;p57"/>
            <p:cNvSpPr/>
            <p:nvPr/>
          </p:nvSpPr>
          <p:spPr>
            <a:xfrm>
              <a:off x="2386776" y="1818776"/>
              <a:ext cx="3435" cy="394"/>
            </a:xfrm>
            <a:custGeom>
              <a:rect b="b" l="l" r="r" t="t"/>
              <a:pathLst>
                <a:path extrusionOk="0" h="29" w="253">
                  <a:moveTo>
                    <a:pt x="252" y="29"/>
                  </a:moveTo>
                  <a:lnTo>
                    <a:pt x="0" y="1"/>
                  </a:lnTo>
                  <a:lnTo>
                    <a:pt x="252"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8" name="Google Shape;6128;p57"/>
            <p:cNvSpPr/>
            <p:nvPr/>
          </p:nvSpPr>
          <p:spPr>
            <a:xfrm>
              <a:off x="2392098" y="1811662"/>
              <a:ext cx="11663" cy="11554"/>
            </a:xfrm>
            <a:custGeom>
              <a:rect b="b" l="l" r="r" t="t"/>
              <a:pathLst>
                <a:path extrusionOk="0" h="851" w="859">
                  <a:moveTo>
                    <a:pt x="408" y="0"/>
                  </a:moveTo>
                  <a:cubicBezTo>
                    <a:pt x="403" y="0"/>
                    <a:pt x="398" y="1"/>
                    <a:pt x="392" y="3"/>
                  </a:cubicBezTo>
                  <a:cubicBezTo>
                    <a:pt x="322" y="7"/>
                    <a:pt x="263" y="49"/>
                    <a:pt x="235" y="112"/>
                  </a:cubicBezTo>
                  <a:cubicBezTo>
                    <a:pt x="217" y="136"/>
                    <a:pt x="200" y="161"/>
                    <a:pt x="179" y="182"/>
                  </a:cubicBezTo>
                  <a:lnTo>
                    <a:pt x="175" y="185"/>
                  </a:lnTo>
                  <a:lnTo>
                    <a:pt x="172" y="192"/>
                  </a:lnTo>
                  <a:lnTo>
                    <a:pt x="168" y="196"/>
                  </a:lnTo>
                  <a:lnTo>
                    <a:pt x="165" y="199"/>
                  </a:lnTo>
                  <a:lnTo>
                    <a:pt x="161" y="206"/>
                  </a:lnTo>
                  <a:lnTo>
                    <a:pt x="161" y="210"/>
                  </a:lnTo>
                  <a:lnTo>
                    <a:pt x="158" y="217"/>
                  </a:lnTo>
                  <a:lnTo>
                    <a:pt x="158" y="220"/>
                  </a:lnTo>
                  <a:lnTo>
                    <a:pt x="151" y="234"/>
                  </a:lnTo>
                  <a:lnTo>
                    <a:pt x="147" y="238"/>
                  </a:lnTo>
                  <a:lnTo>
                    <a:pt x="140" y="252"/>
                  </a:lnTo>
                  <a:lnTo>
                    <a:pt x="140" y="255"/>
                  </a:lnTo>
                  <a:lnTo>
                    <a:pt x="130" y="273"/>
                  </a:lnTo>
                  <a:lnTo>
                    <a:pt x="126" y="280"/>
                  </a:lnTo>
                  <a:lnTo>
                    <a:pt x="119" y="301"/>
                  </a:lnTo>
                  <a:lnTo>
                    <a:pt x="116" y="308"/>
                  </a:lnTo>
                  <a:lnTo>
                    <a:pt x="102" y="332"/>
                  </a:lnTo>
                  <a:lnTo>
                    <a:pt x="102" y="336"/>
                  </a:lnTo>
                  <a:lnTo>
                    <a:pt x="88" y="367"/>
                  </a:lnTo>
                  <a:lnTo>
                    <a:pt x="88" y="371"/>
                  </a:lnTo>
                  <a:cubicBezTo>
                    <a:pt x="63" y="420"/>
                    <a:pt x="35" y="486"/>
                    <a:pt x="0" y="567"/>
                  </a:cubicBezTo>
                  <a:lnTo>
                    <a:pt x="252" y="598"/>
                  </a:lnTo>
                  <a:lnTo>
                    <a:pt x="270" y="598"/>
                  </a:lnTo>
                  <a:lnTo>
                    <a:pt x="550" y="833"/>
                  </a:lnTo>
                  <a:lnTo>
                    <a:pt x="858" y="850"/>
                  </a:lnTo>
                  <a:cubicBezTo>
                    <a:pt x="837" y="791"/>
                    <a:pt x="809" y="728"/>
                    <a:pt x="785" y="668"/>
                  </a:cubicBezTo>
                  <a:cubicBezTo>
                    <a:pt x="687" y="434"/>
                    <a:pt x="631" y="297"/>
                    <a:pt x="631" y="231"/>
                  </a:cubicBezTo>
                  <a:cubicBezTo>
                    <a:pt x="631" y="199"/>
                    <a:pt x="638" y="171"/>
                    <a:pt x="655" y="143"/>
                  </a:cubicBezTo>
                  <a:lnTo>
                    <a:pt x="641" y="133"/>
                  </a:lnTo>
                  <a:lnTo>
                    <a:pt x="620" y="112"/>
                  </a:lnTo>
                  <a:lnTo>
                    <a:pt x="599" y="94"/>
                  </a:lnTo>
                  <a:lnTo>
                    <a:pt x="582" y="77"/>
                  </a:lnTo>
                  <a:lnTo>
                    <a:pt x="564" y="63"/>
                  </a:lnTo>
                  <a:lnTo>
                    <a:pt x="543" y="49"/>
                  </a:lnTo>
                  <a:lnTo>
                    <a:pt x="529" y="38"/>
                  </a:lnTo>
                  <a:lnTo>
                    <a:pt x="512" y="28"/>
                  </a:lnTo>
                  <a:lnTo>
                    <a:pt x="498" y="21"/>
                  </a:lnTo>
                  <a:lnTo>
                    <a:pt x="484" y="10"/>
                  </a:lnTo>
                  <a:lnTo>
                    <a:pt x="470" y="7"/>
                  </a:lnTo>
                  <a:cubicBezTo>
                    <a:pt x="463" y="7"/>
                    <a:pt x="459" y="3"/>
                    <a:pt x="452" y="3"/>
                  </a:cubicBezTo>
                  <a:lnTo>
                    <a:pt x="424" y="3"/>
                  </a:lnTo>
                  <a:cubicBezTo>
                    <a:pt x="419" y="1"/>
                    <a:pt x="413" y="0"/>
                    <a:pt x="4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29" name="Google Shape;6129;p57"/>
            <p:cNvSpPr/>
            <p:nvPr/>
          </p:nvSpPr>
          <p:spPr>
            <a:xfrm>
              <a:off x="2392003" y="1819401"/>
              <a:ext cx="3435" cy="434"/>
            </a:xfrm>
            <a:custGeom>
              <a:rect b="b" l="l" r="r" t="t"/>
              <a:pathLst>
                <a:path extrusionOk="0" h="32" w="253">
                  <a:moveTo>
                    <a:pt x="0" y="0"/>
                  </a:moveTo>
                  <a:lnTo>
                    <a:pt x="0" y="0"/>
                  </a:lnTo>
                  <a:lnTo>
                    <a:pt x="252" y="32"/>
                  </a:lnTo>
                  <a:lnTo>
                    <a:pt x="25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0" name="Google Shape;6130;p57"/>
            <p:cNvSpPr/>
            <p:nvPr/>
          </p:nvSpPr>
          <p:spPr>
            <a:xfrm>
              <a:off x="2399471" y="1823053"/>
              <a:ext cx="4236" cy="204"/>
            </a:xfrm>
            <a:custGeom>
              <a:rect b="b" l="l" r="r" t="t"/>
              <a:pathLst>
                <a:path extrusionOk="0" h="15" w="312">
                  <a:moveTo>
                    <a:pt x="312" y="15"/>
                  </a:moveTo>
                  <a:lnTo>
                    <a:pt x="312"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1" name="Google Shape;6131;p57"/>
            <p:cNvSpPr/>
            <p:nvPr/>
          </p:nvSpPr>
          <p:spPr>
            <a:xfrm>
              <a:off x="2397991" y="1811743"/>
              <a:ext cx="204" cy="14"/>
            </a:xfrm>
            <a:custGeom>
              <a:rect b="b" l="l" r="r" t="t"/>
              <a:pathLst>
                <a:path extrusionOk="0" h="1" w="15">
                  <a:moveTo>
                    <a:pt x="0"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2" name="Google Shape;6132;p57"/>
            <p:cNvSpPr/>
            <p:nvPr/>
          </p:nvSpPr>
          <p:spPr>
            <a:xfrm>
              <a:off x="2393185" y="1816685"/>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3" name="Google Shape;6133;p57"/>
            <p:cNvSpPr/>
            <p:nvPr/>
          </p:nvSpPr>
          <p:spPr>
            <a:xfrm>
              <a:off x="2399702" y="1812598"/>
              <a:ext cx="204" cy="204"/>
            </a:xfrm>
            <a:custGeom>
              <a:rect b="b" l="l" r="r" t="t"/>
              <a:pathLst>
                <a:path extrusionOk="0" h="15" w="15">
                  <a:moveTo>
                    <a:pt x="1" y="1"/>
                  </a:moveTo>
                  <a:lnTo>
                    <a:pt x="15"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4" name="Google Shape;6134;p57"/>
            <p:cNvSpPr/>
            <p:nvPr/>
          </p:nvSpPr>
          <p:spPr>
            <a:xfrm>
              <a:off x="2399227" y="1812273"/>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5" name="Google Shape;6135;p57"/>
            <p:cNvSpPr/>
            <p:nvPr/>
          </p:nvSpPr>
          <p:spPr>
            <a:xfrm>
              <a:off x="2398426" y="1811838"/>
              <a:ext cx="149" cy="68"/>
            </a:xfrm>
            <a:custGeom>
              <a:rect b="b" l="l" r="r" t="t"/>
              <a:pathLst>
                <a:path extrusionOk="0" h="5" w="11">
                  <a:moveTo>
                    <a:pt x="0" y="1"/>
                  </a:move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6" name="Google Shape;6136;p57"/>
            <p:cNvSpPr/>
            <p:nvPr/>
          </p:nvSpPr>
          <p:spPr>
            <a:xfrm>
              <a:off x="2397367" y="1811743"/>
              <a:ext cx="394" cy="14"/>
            </a:xfrm>
            <a:custGeom>
              <a:rect b="b" l="l" r="r" t="t"/>
              <a:pathLst>
                <a:path extrusionOk="0" h="1" w="29">
                  <a:moveTo>
                    <a:pt x="1" y="1"/>
                  </a:moveTo>
                  <a:cubicBezTo>
                    <a:pt x="8" y="1"/>
                    <a:pt x="18" y="1"/>
                    <a:pt x="29" y="1"/>
                  </a:cubicBezTo>
                  <a:cubicBezTo>
                    <a:pt x="18" y="1"/>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7" name="Google Shape;6137;p57"/>
            <p:cNvSpPr/>
            <p:nvPr/>
          </p:nvSpPr>
          <p:spPr>
            <a:xfrm>
              <a:off x="2393755" y="181540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8" name="Google Shape;6138;p57"/>
            <p:cNvSpPr/>
            <p:nvPr/>
          </p:nvSpPr>
          <p:spPr>
            <a:xfrm>
              <a:off x="2400747" y="1813549"/>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39" name="Google Shape;6139;p57"/>
            <p:cNvSpPr/>
            <p:nvPr/>
          </p:nvSpPr>
          <p:spPr>
            <a:xfrm>
              <a:off x="2393375" y="181616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0" name="Google Shape;6140;p57"/>
            <p:cNvSpPr/>
            <p:nvPr/>
          </p:nvSpPr>
          <p:spPr>
            <a:xfrm>
              <a:off x="2400177" y="1813033"/>
              <a:ext cx="299" cy="244"/>
            </a:xfrm>
            <a:custGeom>
              <a:rect b="b" l="l" r="r" t="t"/>
              <a:pathLst>
                <a:path extrusionOk="0" h="18" w="22">
                  <a:moveTo>
                    <a:pt x="1" y="0"/>
                  </a:moveTo>
                  <a:lnTo>
                    <a:pt x="2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1" name="Google Shape;6141;p57"/>
            <p:cNvSpPr/>
            <p:nvPr/>
          </p:nvSpPr>
          <p:spPr>
            <a:xfrm>
              <a:off x="2393565" y="1815735"/>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2" name="Google Shape;6142;p57"/>
            <p:cNvSpPr/>
            <p:nvPr/>
          </p:nvSpPr>
          <p:spPr>
            <a:xfrm>
              <a:off x="2398806" y="1812028"/>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3" name="Google Shape;6143;p57"/>
            <p:cNvSpPr/>
            <p:nvPr/>
          </p:nvSpPr>
          <p:spPr>
            <a:xfrm>
              <a:off x="2394420" y="181426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4" name="Google Shape;6144;p57"/>
            <p:cNvSpPr/>
            <p:nvPr/>
          </p:nvSpPr>
          <p:spPr>
            <a:xfrm>
              <a:off x="2394040" y="1814839"/>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5" name="Google Shape;6145;p57"/>
            <p:cNvSpPr/>
            <p:nvPr/>
          </p:nvSpPr>
          <p:spPr>
            <a:xfrm>
              <a:off x="2394135" y="181464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6" name="Google Shape;6146;p57"/>
            <p:cNvSpPr/>
            <p:nvPr/>
          </p:nvSpPr>
          <p:spPr>
            <a:xfrm>
              <a:off x="2394230" y="181449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7" name="Google Shape;6147;p57"/>
            <p:cNvSpPr/>
            <p:nvPr/>
          </p:nvSpPr>
          <p:spPr>
            <a:xfrm>
              <a:off x="2394380" y="181430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8" name="Google Shape;6148;p57"/>
            <p:cNvSpPr/>
            <p:nvPr/>
          </p:nvSpPr>
          <p:spPr>
            <a:xfrm>
              <a:off x="2394325" y="181440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49" name="Google Shape;6149;p57"/>
            <p:cNvSpPr/>
            <p:nvPr/>
          </p:nvSpPr>
          <p:spPr>
            <a:xfrm>
              <a:off x="2393904" y="1815070"/>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0" name="Google Shape;6150;p57"/>
            <p:cNvSpPr/>
            <p:nvPr/>
          </p:nvSpPr>
          <p:spPr>
            <a:xfrm>
              <a:off x="2013313" y="1624754"/>
              <a:ext cx="94975" cy="80080"/>
            </a:xfrm>
            <a:custGeom>
              <a:rect b="b" l="l" r="r" t="t"/>
              <a:pathLst>
                <a:path extrusionOk="0" h="5898" w="6995">
                  <a:moveTo>
                    <a:pt x="3942" y="0"/>
                  </a:moveTo>
                  <a:cubicBezTo>
                    <a:pt x="3907" y="7"/>
                    <a:pt x="3872" y="7"/>
                    <a:pt x="3837" y="7"/>
                  </a:cubicBezTo>
                  <a:cubicBezTo>
                    <a:pt x="3830" y="7"/>
                    <a:pt x="3823" y="6"/>
                    <a:pt x="3816" y="6"/>
                  </a:cubicBezTo>
                  <a:cubicBezTo>
                    <a:pt x="3753" y="6"/>
                    <a:pt x="3692" y="33"/>
                    <a:pt x="3652" y="77"/>
                  </a:cubicBezTo>
                  <a:cubicBezTo>
                    <a:pt x="3585" y="147"/>
                    <a:pt x="3557" y="259"/>
                    <a:pt x="3571" y="403"/>
                  </a:cubicBezTo>
                  <a:cubicBezTo>
                    <a:pt x="3589" y="504"/>
                    <a:pt x="3564" y="606"/>
                    <a:pt x="3501" y="686"/>
                  </a:cubicBezTo>
                  <a:cubicBezTo>
                    <a:pt x="3392" y="812"/>
                    <a:pt x="3196" y="837"/>
                    <a:pt x="2944" y="854"/>
                  </a:cubicBezTo>
                  <a:cubicBezTo>
                    <a:pt x="2780" y="868"/>
                    <a:pt x="2762" y="935"/>
                    <a:pt x="2731" y="1037"/>
                  </a:cubicBezTo>
                  <a:cubicBezTo>
                    <a:pt x="2720" y="1114"/>
                    <a:pt x="2682" y="1180"/>
                    <a:pt x="2626" y="1229"/>
                  </a:cubicBezTo>
                  <a:cubicBezTo>
                    <a:pt x="2580" y="1265"/>
                    <a:pt x="2517" y="1276"/>
                    <a:pt x="2454" y="1276"/>
                  </a:cubicBezTo>
                  <a:cubicBezTo>
                    <a:pt x="2368" y="1276"/>
                    <a:pt x="2282" y="1255"/>
                    <a:pt x="2234" y="1243"/>
                  </a:cubicBezTo>
                  <a:cubicBezTo>
                    <a:pt x="2080" y="1198"/>
                    <a:pt x="1884" y="1100"/>
                    <a:pt x="1835" y="967"/>
                  </a:cubicBezTo>
                  <a:cubicBezTo>
                    <a:pt x="1831" y="949"/>
                    <a:pt x="1810" y="938"/>
                    <a:pt x="1782" y="935"/>
                  </a:cubicBezTo>
                  <a:cubicBezTo>
                    <a:pt x="1712" y="935"/>
                    <a:pt x="1646" y="967"/>
                    <a:pt x="1607" y="1023"/>
                  </a:cubicBezTo>
                  <a:cubicBezTo>
                    <a:pt x="1604" y="1037"/>
                    <a:pt x="1590" y="1065"/>
                    <a:pt x="1632" y="1110"/>
                  </a:cubicBezTo>
                  <a:cubicBezTo>
                    <a:pt x="1747" y="1240"/>
                    <a:pt x="1803" y="1408"/>
                    <a:pt x="1793" y="1579"/>
                  </a:cubicBezTo>
                  <a:cubicBezTo>
                    <a:pt x="1789" y="1660"/>
                    <a:pt x="1754" y="1737"/>
                    <a:pt x="1695" y="1789"/>
                  </a:cubicBezTo>
                  <a:cubicBezTo>
                    <a:pt x="1663" y="1814"/>
                    <a:pt x="1628" y="1823"/>
                    <a:pt x="1591" y="1823"/>
                  </a:cubicBezTo>
                  <a:cubicBezTo>
                    <a:pt x="1538" y="1823"/>
                    <a:pt x="1482" y="1804"/>
                    <a:pt x="1429" y="1786"/>
                  </a:cubicBezTo>
                  <a:cubicBezTo>
                    <a:pt x="1369" y="1765"/>
                    <a:pt x="1317" y="1749"/>
                    <a:pt x="1275" y="1749"/>
                  </a:cubicBezTo>
                  <a:cubicBezTo>
                    <a:pt x="1252" y="1749"/>
                    <a:pt x="1232" y="1754"/>
                    <a:pt x="1215" y="1765"/>
                  </a:cubicBezTo>
                  <a:cubicBezTo>
                    <a:pt x="1173" y="1797"/>
                    <a:pt x="1136" y="1809"/>
                    <a:pt x="1104" y="1809"/>
                  </a:cubicBezTo>
                  <a:cubicBezTo>
                    <a:pt x="1036" y="1809"/>
                    <a:pt x="988" y="1756"/>
                    <a:pt x="952" y="1716"/>
                  </a:cubicBezTo>
                  <a:cubicBezTo>
                    <a:pt x="921" y="1670"/>
                    <a:pt x="875" y="1635"/>
                    <a:pt x="823" y="1614"/>
                  </a:cubicBezTo>
                  <a:cubicBezTo>
                    <a:pt x="798" y="1605"/>
                    <a:pt x="777" y="1601"/>
                    <a:pt x="756" y="1601"/>
                  </a:cubicBezTo>
                  <a:cubicBezTo>
                    <a:pt x="719" y="1601"/>
                    <a:pt x="684" y="1613"/>
                    <a:pt x="637" y="1628"/>
                  </a:cubicBezTo>
                  <a:cubicBezTo>
                    <a:pt x="557" y="1658"/>
                    <a:pt x="472" y="1675"/>
                    <a:pt x="386" y="1675"/>
                  </a:cubicBezTo>
                  <a:cubicBezTo>
                    <a:pt x="360" y="1675"/>
                    <a:pt x="334" y="1673"/>
                    <a:pt x="308" y="1670"/>
                  </a:cubicBezTo>
                  <a:cubicBezTo>
                    <a:pt x="291" y="1669"/>
                    <a:pt x="275" y="1668"/>
                    <a:pt x="260" y="1668"/>
                  </a:cubicBezTo>
                  <a:cubicBezTo>
                    <a:pt x="115" y="1668"/>
                    <a:pt x="33" y="1724"/>
                    <a:pt x="14" y="1765"/>
                  </a:cubicBezTo>
                  <a:cubicBezTo>
                    <a:pt x="0" y="1782"/>
                    <a:pt x="7" y="1807"/>
                    <a:pt x="25" y="1821"/>
                  </a:cubicBezTo>
                  <a:cubicBezTo>
                    <a:pt x="77" y="1887"/>
                    <a:pt x="98" y="1978"/>
                    <a:pt x="77" y="2059"/>
                  </a:cubicBezTo>
                  <a:cubicBezTo>
                    <a:pt x="74" y="2111"/>
                    <a:pt x="70" y="2139"/>
                    <a:pt x="91" y="2164"/>
                  </a:cubicBezTo>
                  <a:cubicBezTo>
                    <a:pt x="112" y="2192"/>
                    <a:pt x="235" y="2220"/>
                    <a:pt x="340" y="2241"/>
                  </a:cubicBezTo>
                  <a:cubicBezTo>
                    <a:pt x="476" y="2269"/>
                    <a:pt x="651" y="2304"/>
                    <a:pt x="795" y="2381"/>
                  </a:cubicBezTo>
                  <a:cubicBezTo>
                    <a:pt x="874" y="2427"/>
                    <a:pt x="963" y="2455"/>
                    <a:pt x="1055" y="2455"/>
                  </a:cubicBezTo>
                  <a:cubicBezTo>
                    <a:pt x="1060" y="2455"/>
                    <a:pt x="1066" y="2455"/>
                    <a:pt x="1071" y="2454"/>
                  </a:cubicBezTo>
                  <a:cubicBezTo>
                    <a:pt x="1080" y="2454"/>
                    <a:pt x="1089" y="2453"/>
                    <a:pt x="1097" y="2453"/>
                  </a:cubicBezTo>
                  <a:cubicBezTo>
                    <a:pt x="1165" y="2453"/>
                    <a:pt x="1229" y="2477"/>
                    <a:pt x="1281" y="2517"/>
                  </a:cubicBezTo>
                  <a:cubicBezTo>
                    <a:pt x="1309" y="2538"/>
                    <a:pt x="1341" y="2556"/>
                    <a:pt x="1369" y="2570"/>
                  </a:cubicBezTo>
                  <a:cubicBezTo>
                    <a:pt x="1457" y="2615"/>
                    <a:pt x="1481" y="2650"/>
                    <a:pt x="1488" y="2808"/>
                  </a:cubicBezTo>
                  <a:cubicBezTo>
                    <a:pt x="1495" y="2997"/>
                    <a:pt x="1646" y="3155"/>
                    <a:pt x="1870" y="3218"/>
                  </a:cubicBezTo>
                  <a:cubicBezTo>
                    <a:pt x="2090" y="3277"/>
                    <a:pt x="2066" y="3424"/>
                    <a:pt x="2052" y="3519"/>
                  </a:cubicBezTo>
                  <a:cubicBezTo>
                    <a:pt x="2038" y="3575"/>
                    <a:pt x="2038" y="3631"/>
                    <a:pt x="2055" y="3683"/>
                  </a:cubicBezTo>
                  <a:cubicBezTo>
                    <a:pt x="2108" y="3799"/>
                    <a:pt x="2069" y="3932"/>
                    <a:pt x="2027" y="4061"/>
                  </a:cubicBezTo>
                  <a:cubicBezTo>
                    <a:pt x="1996" y="4159"/>
                    <a:pt x="1964" y="4264"/>
                    <a:pt x="1982" y="4352"/>
                  </a:cubicBezTo>
                  <a:cubicBezTo>
                    <a:pt x="2017" y="4548"/>
                    <a:pt x="1898" y="5140"/>
                    <a:pt x="1751" y="5346"/>
                  </a:cubicBezTo>
                  <a:lnTo>
                    <a:pt x="1779" y="5357"/>
                  </a:lnTo>
                  <a:cubicBezTo>
                    <a:pt x="1845" y="5388"/>
                    <a:pt x="1908" y="5420"/>
                    <a:pt x="1971" y="5455"/>
                  </a:cubicBezTo>
                  <a:cubicBezTo>
                    <a:pt x="2045" y="5500"/>
                    <a:pt x="2125" y="5535"/>
                    <a:pt x="2206" y="5567"/>
                  </a:cubicBezTo>
                  <a:cubicBezTo>
                    <a:pt x="2307" y="5609"/>
                    <a:pt x="2405" y="5654"/>
                    <a:pt x="2503" y="5710"/>
                  </a:cubicBezTo>
                  <a:cubicBezTo>
                    <a:pt x="2560" y="5746"/>
                    <a:pt x="2640" y="5763"/>
                    <a:pt x="2708" y="5763"/>
                  </a:cubicBezTo>
                  <a:cubicBezTo>
                    <a:pt x="2753" y="5763"/>
                    <a:pt x="2793" y="5756"/>
                    <a:pt x="2818" y="5742"/>
                  </a:cubicBezTo>
                  <a:cubicBezTo>
                    <a:pt x="2818" y="5742"/>
                    <a:pt x="2832" y="5731"/>
                    <a:pt x="2832" y="5728"/>
                  </a:cubicBezTo>
                  <a:cubicBezTo>
                    <a:pt x="2829" y="5679"/>
                    <a:pt x="2857" y="5630"/>
                    <a:pt x="2902" y="5612"/>
                  </a:cubicBezTo>
                  <a:cubicBezTo>
                    <a:pt x="2909" y="5609"/>
                    <a:pt x="2916" y="5605"/>
                    <a:pt x="2923" y="5605"/>
                  </a:cubicBezTo>
                  <a:lnTo>
                    <a:pt x="2951" y="5605"/>
                  </a:lnTo>
                  <a:cubicBezTo>
                    <a:pt x="2962" y="5605"/>
                    <a:pt x="2972" y="5605"/>
                    <a:pt x="2983" y="5609"/>
                  </a:cubicBezTo>
                  <a:lnTo>
                    <a:pt x="2986" y="5609"/>
                  </a:lnTo>
                  <a:cubicBezTo>
                    <a:pt x="2997" y="5609"/>
                    <a:pt x="3007" y="5612"/>
                    <a:pt x="3014" y="5616"/>
                  </a:cubicBezTo>
                  <a:lnTo>
                    <a:pt x="3021" y="5616"/>
                  </a:lnTo>
                  <a:cubicBezTo>
                    <a:pt x="3032" y="5619"/>
                    <a:pt x="3039" y="5623"/>
                    <a:pt x="3049" y="5630"/>
                  </a:cubicBezTo>
                  <a:lnTo>
                    <a:pt x="3056" y="5633"/>
                  </a:lnTo>
                  <a:cubicBezTo>
                    <a:pt x="3067" y="5637"/>
                    <a:pt x="3077" y="5644"/>
                    <a:pt x="3084" y="5647"/>
                  </a:cubicBezTo>
                  <a:lnTo>
                    <a:pt x="3091" y="5651"/>
                  </a:lnTo>
                  <a:lnTo>
                    <a:pt x="3119" y="5668"/>
                  </a:lnTo>
                  <a:lnTo>
                    <a:pt x="3123" y="5672"/>
                  </a:lnTo>
                  <a:lnTo>
                    <a:pt x="3147" y="5689"/>
                  </a:lnTo>
                  <a:lnTo>
                    <a:pt x="3154" y="5696"/>
                  </a:lnTo>
                  <a:lnTo>
                    <a:pt x="3179" y="5714"/>
                  </a:lnTo>
                  <a:lnTo>
                    <a:pt x="3182" y="5717"/>
                  </a:lnTo>
                  <a:lnTo>
                    <a:pt x="3203" y="5738"/>
                  </a:lnTo>
                  <a:cubicBezTo>
                    <a:pt x="3256" y="5794"/>
                    <a:pt x="3480" y="5826"/>
                    <a:pt x="3624" y="5847"/>
                  </a:cubicBezTo>
                  <a:cubicBezTo>
                    <a:pt x="3697" y="5857"/>
                    <a:pt x="3767" y="5864"/>
                    <a:pt x="3820" y="5878"/>
                  </a:cubicBezTo>
                  <a:cubicBezTo>
                    <a:pt x="3900" y="5890"/>
                    <a:pt x="3981" y="5897"/>
                    <a:pt x="4062" y="5897"/>
                  </a:cubicBezTo>
                  <a:cubicBezTo>
                    <a:pt x="4100" y="5897"/>
                    <a:pt x="4139" y="5896"/>
                    <a:pt x="4177" y="5892"/>
                  </a:cubicBezTo>
                  <a:lnTo>
                    <a:pt x="4285" y="5892"/>
                  </a:lnTo>
                  <a:cubicBezTo>
                    <a:pt x="4282" y="5875"/>
                    <a:pt x="4278" y="5857"/>
                    <a:pt x="4271" y="5840"/>
                  </a:cubicBezTo>
                  <a:cubicBezTo>
                    <a:pt x="4229" y="5721"/>
                    <a:pt x="4243" y="5588"/>
                    <a:pt x="4310" y="5483"/>
                  </a:cubicBezTo>
                  <a:cubicBezTo>
                    <a:pt x="4397" y="5343"/>
                    <a:pt x="4572" y="5245"/>
                    <a:pt x="4775" y="5213"/>
                  </a:cubicBezTo>
                  <a:cubicBezTo>
                    <a:pt x="4809" y="5208"/>
                    <a:pt x="4846" y="5206"/>
                    <a:pt x="4886" y="5206"/>
                  </a:cubicBezTo>
                  <a:cubicBezTo>
                    <a:pt x="5199" y="5206"/>
                    <a:pt x="5683" y="5351"/>
                    <a:pt x="5826" y="5441"/>
                  </a:cubicBezTo>
                  <a:cubicBezTo>
                    <a:pt x="5868" y="5468"/>
                    <a:pt x="5914" y="5482"/>
                    <a:pt x="5963" y="5482"/>
                  </a:cubicBezTo>
                  <a:cubicBezTo>
                    <a:pt x="6083" y="5482"/>
                    <a:pt x="6220" y="5400"/>
                    <a:pt x="6372" y="5241"/>
                  </a:cubicBezTo>
                  <a:cubicBezTo>
                    <a:pt x="6463" y="5136"/>
                    <a:pt x="6578" y="5059"/>
                    <a:pt x="6704" y="5010"/>
                  </a:cubicBezTo>
                  <a:lnTo>
                    <a:pt x="6704" y="5006"/>
                  </a:lnTo>
                  <a:cubicBezTo>
                    <a:pt x="6711" y="4989"/>
                    <a:pt x="6715" y="4975"/>
                    <a:pt x="6722" y="4957"/>
                  </a:cubicBezTo>
                  <a:lnTo>
                    <a:pt x="6725" y="4943"/>
                  </a:lnTo>
                  <a:cubicBezTo>
                    <a:pt x="6732" y="4926"/>
                    <a:pt x="6739" y="4912"/>
                    <a:pt x="6746" y="4894"/>
                  </a:cubicBezTo>
                  <a:lnTo>
                    <a:pt x="6757" y="4870"/>
                  </a:lnTo>
                  <a:cubicBezTo>
                    <a:pt x="6722" y="4863"/>
                    <a:pt x="6687" y="4863"/>
                    <a:pt x="6655" y="4863"/>
                  </a:cubicBezTo>
                  <a:cubicBezTo>
                    <a:pt x="6624" y="4863"/>
                    <a:pt x="6592" y="4863"/>
                    <a:pt x="6561" y="4856"/>
                  </a:cubicBezTo>
                  <a:cubicBezTo>
                    <a:pt x="6480" y="4849"/>
                    <a:pt x="6407" y="4800"/>
                    <a:pt x="6368" y="4726"/>
                  </a:cubicBezTo>
                  <a:cubicBezTo>
                    <a:pt x="6333" y="4649"/>
                    <a:pt x="6344" y="4558"/>
                    <a:pt x="6393" y="4488"/>
                  </a:cubicBezTo>
                  <a:cubicBezTo>
                    <a:pt x="6414" y="4453"/>
                    <a:pt x="6414" y="4453"/>
                    <a:pt x="6354" y="4404"/>
                  </a:cubicBezTo>
                  <a:cubicBezTo>
                    <a:pt x="6305" y="4369"/>
                    <a:pt x="6267" y="4327"/>
                    <a:pt x="6235" y="4278"/>
                  </a:cubicBezTo>
                  <a:cubicBezTo>
                    <a:pt x="6207" y="4236"/>
                    <a:pt x="6179" y="4184"/>
                    <a:pt x="6204" y="4135"/>
                  </a:cubicBezTo>
                  <a:cubicBezTo>
                    <a:pt x="6228" y="4093"/>
                    <a:pt x="6270" y="4065"/>
                    <a:pt x="6319" y="4065"/>
                  </a:cubicBezTo>
                  <a:cubicBezTo>
                    <a:pt x="6337" y="4061"/>
                    <a:pt x="6354" y="4058"/>
                    <a:pt x="6368" y="4051"/>
                  </a:cubicBezTo>
                  <a:cubicBezTo>
                    <a:pt x="6393" y="4037"/>
                    <a:pt x="6414" y="4016"/>
                    <a:pt x="6431" y="3991"/>
                  </a:cubicBezTo>
                  <a:cubicBezTo>
                    <a:pt x="6442" y="3974"/>
                    <a:pt x="6452" y="3956"/>
                    <a:pt x="6459" y="3939"/>
                  </a:cubicBezTo>
                  <a:cubicBezTo>
                    <a:pt x="6410" y="3900"/>
                    <a:pt x="6319" y="3802"/>
                    <a:pt x="6382" y="3603"/>
                  </a:cubicBezTo>
                  <a:cubicBezTo>
                    <a:pt x="6400" y="3554"/>
                    <a:pt x="6389" y="3540"/>
                    <a:pt x="6354" y="3501"/>
                  </a:cubicBezTo>
                  <a:cubicBezTo>
                    <a:pt x="6312" y="3463"/>
                    <a:pt x="6288" y="3410"/>
                    <a:pt x="6284" y="3354"/>
                  </a:cubicBezTo>
                  <a:cubicBezTo>
                    <a:pt x="6284" y="3337"/>
                    <a:pt x="6277" y="3323"/>
                    <a:pt x="6263" y="3316"/>
                  </a:cubicBezTo>
                  <a:cubicBezTo>
                    <a:pt x="6259" y="3314"/>
                    <a:pt x="6254" y="3313"/>
                    <a:pt x="6248" y="3313"/>
                  </a:cubicBezTo>
                  <a:cubicBezTo>
                    <a:pt x="6225" y="3313"/>
                    <a:pt x="6192" y="3327"/>
                    <a:pt x="6158" y="3372"/>
                  </a:cubicBezTo>
                  <a:cubicBezTo>
                    <a:pt x="6112" y="3428"/>
                    <a:pt x="6068" y="3456"/>
                    <a:pt x="6027" y="3456"/>
                  </a:cubicBezTo>
                  <a:cubicBezTo>
                    <a:pt x="6012" y="3456"/>
                    <a:pt x="5997" y="3453"/>
                    <a:pt x="5983" y="3445"/>
                  </a:cubicBezTo>
                  <a:cubicBezTo>
                    <a:pt x="5966" y="3435"/>
                    <a:pt x="5952" y="3421"/>
                    <a:pt x="5945" y="3403"/>
                  </a:cubicBezTo>
                  <a:cubicBezTo>
                    <a:pt x="5941" y="3400"/>
                    <a:pt x="5941" y="3396"/>
                    <a:pt x="5941" y="3389"/>
                  </a:cubicBezTo>
                  <a:cubicBezTo>
                    <a:pt x="5938" y="3386"/>
                    <a:pt x="5934" y="3379"/>
                    <a:pt x="5934" y="3375"/>
                  </a:cubicBezTo>
                  <a:cubicBezTo>
                    <a:pt x="5920" y="3319"/>
                    <a:pt x="5934" y="3235"/>
                    <a:pt x="5969" y="3127"/>
                  </a:cubicBezTo>
                  <a:cubicBezTo>
                    <a:pt x="6008" y="3032"/>
                    <a:pt x="6064" y="2948"/>
                    <a:pt x="6141" y="2881"/>
                  </a:cubicBezTo>
                  <a:cubicBezTo>
                    <a:pt x="6165" y="2857"/>
                    <a:pt x="6186" y="2839"/>
                    <a:pt x="6207" y="2822"/>
                  </a:cubicBezTo>
                  <a:cubicBezTo>
                    <a:pt x="6260" y="2776"/>
                    <a:pt x="6312" y="2727"/>
                    <a:pt x="6319" y="2696"/>
                  </a:cubicBezTo>
                  <a:cubicBezTo>
                    <a:pt x="6323" y="2689"/>
                    <a:pt x="6323" y="2678"/>
                    <a:pt x="6326" y="2668"/>
                  </a:cubicBezTo>
                  <a:lnTo>
                    <a:pt x="6326" y="2664"/>
                  </a:lnTo>
                  <a:cubicBezTo>
                    <a:pt x="6330" y="2657"/>
                    <a:pt x="6333" y="2650"/>
                    <a:pt x="6337" y="2643"/>
                  </a:cubicBezTo>
                  <a:lnTo>
                    <a:pt x="6337" y="2640"/>
                  </a:lnTo>
                  <a:cubicBezTo>
                    <a:pt x="6340" y="2633"/>
                    <a:pt x="6344" y="2622"/>
                    <a:pt x="6347" y="2615"/>
                  </a:cubicBezTo>
                  <a:lnTo>
                    <a:pt x="6351" y="2608"/>
                  </a:lnTo>
                  <a:cubicBezTo>
                    <a:pt x="6354" y="2605"/>
                    <a:pt x="6358" y="2598"/>
                    <a:pt x="6361" y="2591"/>
                  </a:cubicBezTo>
                  <a:lnTo>
                    <a:pt x="6365" y="2584"/>
                  </a:lnTo>
                  <a:cubicBezTo>
                    <a:pt x="6368" y="2580"/>
                    <a:pt x="6375" y="2573"/>
                    <a:pt x="6379" y="2566"/>
                  </a:cubicBezTo>
                  <a:lnTo>
                    <a:pt x="6382" y="2559"/>
                  </a:lnTo>
                  <a:lnTo>
                    <a:pt x="6396" y="2545"/>
                  </a:lnTo>
                  <a:lnTo>
                    <a:pt x="6403" y="2538"/>
                  </a:lnTo>
                  <a:lnTo>
                    <a:pt x="6421" y="2521"/>
                  </a:lnTo>
                  <a:lnTo>
                    <a:pt x="6428" y="2514"/>
                  </a:lnTo>
                  <a:lnTo>
                    <a:pt x="6442" y="2500"/>
                  </a:lnTo>
                  <a:lnTo>
                    <a:pt x="6452" y="2496"/>
                  </a:lnTo>
                  <a:lnTo>
                    <a:pt x="6466" y="2482"/>
                  </a:lnTo>
                  <a:lnTo>
                    <a:pt x="6477" y="2475"/>
                  </a:lnTo>
                  <a:lnTo>
                    <a:pt x="6491" y="2465"/>
                  </a:lnTo>
                  <a:lnTo>
                    <a:pt x="6501" y="2458"/>
                  </a:lnTo>
                  <a:lnTo>
                    <a:pt x="6519" y="2451"/>
                  </a:lnTo>
                  <a:lnTo>
                    <a:pt x="6529" y="2444"/>
                  </a:lnTo>
                  <a:lnTo>
                    <a:pt x="6547" y="2437"/>
                  </a:lnTo>
                  <a:lnTo>
                    <a:pt x="6557" y="2433"/>
                  </a:lnTo>
                  <a:lnTo>
                    <a:pt x="6575" y="2426"/>
                  </a:lnTo>
                  <a:lnTo>
                    <a:pt x="6585" y="2423"/>
                  </a:lnTo>
                  <a:lnTo>
                    <a:pt x="6603" y="2419"/>
                  </a:lnTo>
                  <a:lnTo>
                    <a:pt x="6655" y="2419"/>
                  </a:lnTo>
                  <a:cubicBezTo>
                    <a:pt x="6662" y="2409"/>
                    <a:pt x="6666" y="2398"/>
                    <a:pt x="6669" y="2384"/>
                  </a:cubicBezTo>
                  <a:cubicBezTo>
                    <a:pt x="6683" y="2332"/>
                    <a:pt x="6690" y="2279"/>
                    <a:pt x="6694" y="2227"/>
                  </a:cubicBezTo>
                  <a:cubicBezTo>
                    <a:pt x="6697" y="2174"/>
                    <a:pt x="6704" y="2122"/>
                    <a:pt x="6715" y="2069"/>
                  </a:cubicBezTo>
                  <a:cubicBezTo>
                    <a:pt x="6715" y="2066"/>
                    <a:pt x="6715" y="2062"/>
                    <a:pt x="6715" y="2055"/>
                  </a:cubicBezTo>
                  <a:lnTo>
                    <a:pt x="6725" y="2020"/>
                  </a:lnTo>
                  <a:cubicBezTo>
                    <a:pt x="6760" y="1866"/>
                    <a:pt x="6795" y="1709"/>
                    <a:pt x="6956" y="1572"/>
                  </a:cubicBezTo>
                  <a:cubicBezTo>
                    <a:pt x="6991" y="1544"/>
                    <a:pt x="6995" y="1530"/>
                    <a:pt x="6995" y="1530"/>
                  </a:cubicBezTo>
                  <a:cubicBezTo>
                    <a:pt x="6967" y="1513"/>
                    <a:pt x="6935" y="1506"/>
                    <a:pt x="6907" y="1506"/>
                  </a:cubicBezTo>
                  <a:cubicBezTo>
                    <a:pt x="6902" y="1506"/>
                    <a:pt x="6897" y="1506"/>
                    <a:pt x="6892" y="1506"/>
                  </a:cubicBezTo>
                  <a:cubicBezTo>
                    <a:pt x="6845" y="1506"/>
                    <a:pt x="6799" y="1492"/>
                    <a:pt x="6764" y="1460"/>
                  </a:cubicBezTo>
                  <a:cubicBezTo>
                    <a:pt x="6718" y="1429"/>
                    <a:pt x="6662" y="1411"/>
                    <a:pt x="6603" y="1408"/>
                  </a:cubicBezTo>
                  <a:cubicBezTo>
                    <a:pt x="6599" y="1408"/>
                    <a:pt x="6596" y="1408"/>
                    <a:pt x="6592" y="1408"/>
                  </a:cubicBezTo>
                  <a:cubicBezTo>
                    <a:pt x="6438" y="1408"/>
                    <a:pt x="6293" y="1335"/>
                    <a:pt x="6200" y="1212"/>
                  </a:cubicBezTo>
                  <a:cubicBezTo>
                    <a:pt x="6197" y="1212"/>
                    <a:pt x="6197" y="1208"/>
                    <a:pt x="6193" y="1208"/>
                  </a:cubicBezTo>
                  <a:cubicBezTo>
                    <a:pt x="6169" y="1191"/>
                    <a:pt x="6141" y="1177"/>
                    <a:pt x="6113" y="1173"/>
                  </a:cubicBezTo>
                  <a:cubicBezTo>
                    <a:pt x="6014" y="1145"/>
                    <a:pt x="5913" y="1134"/>
                    <a:pt x="5814" y="1134"/>
                  </a:cubicBezTo>
                  <a:cubicBezTo>
                    <a:pt x="5800" y="1134"/>
                    <a:pt x="5787" y="1134"/>
                    <a:pt x="5773" y="1135"/>
                  </a:cubicBezTo>
                  <a:cubicBezTo>
                    <a:pt x="5745" y="1135"/>
                    <a:pt x="5721" y="1135"/>
                    <a:pt x="5693" y="1142"/>
                  </a:cubicBezTo>
                  <a:lnTo>
                    <a:pt x="5654" y="1142"/>
                  </a:lnTo>
                  <a:cubicBezTo>
                    <a:pt x="5647" y="1142"/>
                    <a:pt x="5637" y="1142"/>
                    <a:pt x="5630" y="1138"/>
                  </a:cubicBezTo>
                  <a:lnTo>
                    <a:pt x="5623" y="1138"/>
                  </a:lnTo>
                  <a:cubicBezTo>
                    <a:pt x="5616" y="1138"/>
                    <a:pt x="5609" y="1135"/>
                    <a:pt x="5602" y="1131"/>
                  </a:cubicBezTo>
                  <a:lnTo>
                    <a:pt x="5595" y="1128"/>
                  </a:lnTo>
                  <a:cubicBezTo>
                    <a:pt x="5588" y="1124"/>
                    <a:pt x="5581" y="1121"/>
                    <a:pt x="5574" y="1117"/>
                  </a:cubicBezTo>
                  <a:lnTo>
                    <a:pt x="5567" y="1110"/>
                  </a:lnTo>
                  <a:lnTo>
                    <a:pt x="5553" y="1096"/>
                  </a:lnTo>
                  <a:lnTo>
                    <a:pt x="5546" y="1093"/>
                  </a:lnTo>
                  <a:lnTo>
                    <a:pt x="5532" y="1075"/>
                  </a:lnTo>
                  <a:lnTo>
                    <a:pt x="5525" y="1072"/>
                  </a:lnTo>
                  <a:lnTo>
                    <a:pt x="5511" y="1054"/>
                  </a:lnTo>
                  <a:lnTo>
                    <a:pt x="5507" y="1047"/>
                  </a:lnTo>
                  <a:lnTo>
                    <a:pt x="5490" y="1026"/>
                  </a:lnTo>
                  <a:cubicBezTo>
                    <a:pt x="5460" y="986"/>
                    <a:pt x="5439" y="959"/>
                    <a:pt x="5420" y="959"/>
                  </a:cubicBezTo>
                  <a:cubicBezTo>
                    <a:pt x="5418" y="959"/>
                    <a:pt x="5417" y="959"/>
                    <a:pt x="5416" y="960"/>
                  </a:cubicBezTo>
                  <a:cubicBezTo>
                    <a:pt x="5404" y="962"/>
                    <a:pt x="5391" y="963"/>
                    <a:pt x="5379" y="963"/>
                  </a:cubicBezTo>
                  <a:cubicBezTo>
                    <a:pt x="5343" y="963"/>
                    <a:pt x="5309" y="952"/>
                    <a:pt x="5283" y="928"/>
                  </a:cubicBezTo>
                  <a:cubicBezTo>
                    <a:pt x="5265" y="917"/>
                    <a:pt x="5251" y="900"/>
                    <a:pt x="5241" y="886"/>
                  </a:cubicBezTo>
                  <a:cubicBezTo>
                    <a:pt x="5209" y="833"/>
                    <a:pt x="5192" y="777"/>
                    <a:pt x="5185" y="718"/>
                  </a:cubicBezTo>
                  <a:lnTo>
                    <a:pt x="5174" y="728"/>
                  </a:lnTo>
                  <a:cubicBezTo>
                    <a:pt x="5129" y="767"/>
                    <a:pt x="5080" y="798"/>
                    <a:pt x="5031" y="826"/>
                  </a:cubicBezTo>
                  <a:cubicBezTo>
                    <a:pt x="5011" y="836"/>
                    <a:pt x="4989" y="840"/>
                    <a:pt x="4968" y="840"/>
                  </a:cubicBezTo>
                  <a:cubicBezTo>
                    <a:pt x="4949" y="840"/>
                    <a:pt x="4930" y="837"/>
                    <a:pt x="4912" y="830"/>
                  </a:cubicBezTo>
                  <a:lnTo>
                    <a:pt x="4898" y="823"/>
                  </a:lnTo>
                  <a:cubicBezTo>
                    <a:pt x="4849" y="791"/>
                    <a:pt x="4814" y="739"/>
                    <a:pt x="4800" y="679"/>
                  </a:cubicBezTo>
                  <a:cubicBezTo>
                    <a:pt x="4793" y="651"/>
                    <a:pt x="4786" y="627"/>
                    <a:pt x="4782" y="599"/>
                  </a:cubicBezTo>
                  <a:cubicBezTo>
                    <a:pt x="4761" y="571"/>
                    <a:pt x="4649" y="518"/>
                    <a:pt x="4590" y="490"/>
                  </a:cubicBezTo>
                  <a:cubicBezTo>
                    <a:pt x="4548" y="473"/>
                    <a:pt x="4506" y="452"/>
                    <a:pt x="4474" y="434"/>
                  </a:cubicBezTo>
                  <a:cubicBezTo>
                    <a:pt x="4425" y="403"/>
                    <a:pt x="4380" y="368"/>
                    <a:pt x="4338" y="322"/>
                  </a:cubicBezTo>
                  <a:cubicBezTo>
                    <a:pt x="4317" y="301"/>
                    <a:pt x="4292" y="280"/>
                    <a:pt x="4268" y="259"/>
                  </a:cubicBezTo>
                  <a:cubicBezTo>
                    <a:pt x="4251" y="282"/>
                    <a:pt x="4225" y="293"/>
                    <a:pt x="4198" y="293"/>
                  </a:cubicBezTo>
                  <a:cubicBezTo>
                    <a:pt x="4191" y="293"/>
                    <a:pt x="4184" y="292"/>
                    <a:pt x="4177" y="291"/>
                  </a:cubicBezTo>
                  <a:cubicBezTo>
                    <a:pt x="4079" y="273"/>
                    <a:pt x="3981" y="95"/>
                    <a:pt x="3967" y="11"/>
                  </a:cubicBezTo>
                  <a:lnTo>
                    <a:pt x="3956" y="7"/>
                  </a:lnTo>
                  <a:lnTo>
                    <a:pt x="3953" y="4"/>
                  </a:lnTo>
                  <a:lnTo>
                    <a:pt x="3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1" name="Google Shape;6151;p57"/>
            <p:cNvSpPr/>
            <p:nvPr/>
          </p:nvSpPr>
          <p:spPr>
            <a:xfrm>
              <a:off x="2113407" y="1701277"/>
              <a:ext cx="5580" cy="11812"/>
            </a:xfrm>
            <a:custGeom>
              <a:rect b="b" l="l" r="r" t="t"/>
              <a:pathLst>
                <a:path extrusionOk="0" h="870" w="411">
                  <a:moveTo>
                    <a:pt x="362" y="1"/>
                  </a:moveTo>
                  <a:lnTo>
                    <a:pt x="362" y="1"/>
                  </a:lnTo>
                  <a:cubicBezTo>
                    <a:pt x="351" y="11"/>
                    <a:pt x="337" y="29"/>
                    <a:pt x="327" y="39"/>
                  </a:cubicBezTo>
                  <a:cubicBezTo>
                    <a:pt x="260" y="130"/>
                    <a:pt x="176" y="204"/>
                    <a:pt x="81" y="263"/>
                  </a:cubicBezTo>
                  <a:cubicBezTo>
                    <a:pt x="1" y="312"/>
                    <a:pt x="8" y="484"/>
                    <a:pt x="57" y="624"/>
                  </a:cubicBezTo>
                  <a:cubicBezTo>
                    <a:pt x="107" y="761"/>
                    <a:pt x="196" y="870"/>
                    <a:pt x="259" y="870"/>
                  </a:cubicBezTo>
                  <a:cubicBezTo>
                    <a:pt x="261" y="870"/>
                    <a:pt x="264" y="869"/>
                    <a:pt x="267" y="869"/>
                  </a:cubicBezTo>
                  <a:cubicBezTo>
                    <a:pt x="281" y="869"/>
                    <a:pt x="302" y="844"/>
                    <a:pt x="320" y="809"/>
                  </a:cubicBezTo>
                  <a:cubicBezTo>
                    <a:pt x="411" y="610"/>
                    <a:pt x="397" y="141"/>
                    <a:pt x="36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2" name="Google Shape;6152;p57"/>
            <p:cNvSpPr/>
            <p:nvPr/>
          </p:nvSpPr>
          <p:spPr>
            <a:xfrm>
              <a:off x="2091696" y="1640056"/>
              <a:ext cx="4616" cy="543"/>
            </a:xfrm>
            <a:custGeom>
              <a:rect b="b" l="l" r="r" t="t"/>
              <a:pathLst>
                <a:path extrusionOk="0" h="40" w="340">
                  <a:moveTo>
                    <a:pt x="34" y="0"/>
                  </a:moveTo>
                  <a:cubicBezTo>
                    <a:pt x="23" y="0"/>
                    <a:pt x="11" y="0"/>
                    <a:pt x="0" y="1"/>
                  </a:cubicBezTo>
                  <a:lnTo>
                    <a:pt x="46" y="1"/>
                  </a:lnTo>
                  <a:cubicBezTo>
                    <a:pt x="133" y="4"/>
                    <a:pt x="221" y="11"/>
                    <a:pt x="305" y="32"/>
                  </a:cubicBezTo>
                  <a:lnTo>
                    <a:pt x="340" y="39"/>
                  </a:lnTo>
                  <a:cubicBezTo>
                    <a:pt x="239" y="14"/>
                    <a:pt x="135" y="0"/>
                    <a:pt x="3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3" name="Google Shape;6153;p57"/>
            <p:cNvSpPr/>
            <p:nvPr/>
          </p:nvSpPr>
          <p:spPr>
            <a:xfrm>
              <a:off x="2083563" y="1634394"/>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4" name="Google Shape;6154;p57"/>
            <p:cNvSpPr/>
            <p:nvPr/>
          </p:nvSpPr>
          <p:spPr>
            <a:xfrm>
              <a:off x="2066972" y="1624699"/>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5" name="Google Shape;6155;p57"/>
            <p:cNvSpPr/>
            <p:nvPr/>
          </p:nvSpPr>
          <p:spPr>
            <a:xfrm>
              <a:off x="2087840" y="1638630"/>
              <a:ext cx="244" cy="299"/>
            </a:xfrm>
            <a:custGeom>
              <a:rect b="b" l="l" r="r" t="t"/>
              <a:pathLst>
                <a:path extrusionOk="0" h="22" w="18">
                  <a:moveTo>
                    <a:pt x="1"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6" name="Google Shape;6156;p57"/>
            <p:cNvSpPr/>
            <p:nvPr/>
          </p:nvSpPr>
          <p:spPr>
            <a:xfrm>
              <a:off x="2089741" y="1640151"/>
              <a:ext cx="353" cy="109"/>
            </a:xfrm>
            <a:custGeom>
              <a:rect b="b" l="l" r="r" t="t"/>
              <a:pathLst>
                <a:path extrusionOk="0" h="8" w="26">
                  <a:moveTo>
                    <a:pt x="1" y="1"/>
                  </a:moveTo>
                  <a:cubicBezTo>
                    <a:pt x="8" y="4"/>
                    <a:pt x="18" y="4"/>
                    <a:pt x="25" y="8"/>
                  </a:cubicBezTo>
                  <a:cubicBezTo>
                    <a:pt x="18" y="4"/>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7" name="Google Shape;6157;p57"/>
            <p:cNvSpPr/>
            <p:nvPr/>
          </p:nvSpPr>
          <p:spPr>
            <a:xfrm>
              <a:off x="2089361" y="164001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8" name="Google Shape;6158;p57"/>
            <p:cNvSpPr/>
            <p:nvPr/>
          </p:nvSpPr>
          <p:spPr>
            <a:xfrm>
              <a:off x="2079992" y="1635819"/>
              <a:ext cx="1629" cy="299"/>
            </a:xfrm>
            <a:custGeom>
              <a:rect b="b" l="l" r="r" t="t"/>
              <a:pathLst>
                <a:path extrusionOk="0" h="22" w="120">
                  <a:moveTo>
                    <a:pt x="120" y="1"/>
                  </a:moveTo>
                  <a:cubicBezTo>
                    <a:pt x="81" y="22"/>
                    <a:pt x="39" y="22"/>
                    <a:pt x="1" y="8"/>
                  </a:cubicBezTo>
                  <a:cubicBezTo>
                    <a:pt x="39" y="22"/>
                    <a:pt x="81" y="22"/>
                    <a:pt x="1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59" name="Google Shape;6159;p57"/>
            <p:cNvSpPr/>
            <p:nvPr/>
          </p:nvSpPr>
          <p:spPr>
            <a:xfrm>
              <a:off x="2088411" y="1639295"/>
              <a:ext cx="204" cy="204"/>
            </a:xfrm>
            <a:custGeom>
              <a:rect b="b" l="l" r="r" t="t"/>
              <a:pathLst>
                <a:path extrusionOk="0" h="15" w="15">
                  <a:moveTo>
                    <a:pt x="15"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0" name="Google Shape;6160;p57"/>
            <p:cNvSpPr/>
            <p:nvPr/>
          </p:nvSpPr>
          <p:spPr>
            <a:xfrm>
              <a:off x="2088981" y="1639825"/>
              <a:ext cx="299" cy="149"/>
            </a:xfrm>
            <a:custGeom>
              <a:rect b="b" l="l" r="r" t="t"/>
              <a:pathLst>
                <a:path extrusionOk="0" h="11" w="22">
                  <a:moveTo>
                    <a:pt x="1" y="0"/>
                  </a:moveTo>
                  <a:cubicBezTo>
                    <a:pt x="8" y="4"/>
                    <a:pt x="15" y="7"/>
                    <a:pt x="22" y="11"/>
                  </a:cubicBezTo>
                  <a:cubicBezTo>
                    <a:pt x="15" y="7"/>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1" name="Google Shape;6161;p57"/>
            <p:cNvSpPr/>
            <p:nvPr/>
          </p:nvSpPr>
          <p:spPr>
            <a:xfrm>
              <a:off x="2090121" y="1640110"/>
              <a:ext cx="1589" cy="109"/>
            </a:xfrm>
            <a:custGeom>
              <a:rect b="b" l="l" r="r" t="t"/>
              <a:pathLst>
                <a:path extrusionOk="0" h="8" w="117">
                  <a:moveTo>
                    <a:pt x="81" y="0"/>
                  </a:moveTo>
                  <a:cubicBezTo>
                    <a:pt x="67" y="0"/>
                    <a:pt x="53" y="4"/>
                    <a:pt x="36" y="4"/>
                  </a:cubicBezTo>
                  <a:cubicBezTo>
                    <a:pt x="25" y="7"/>
                    <a:pt x="15" y="7"/>
                    <a:pt x="1" y="7"/>
                  </a:cubicBezTo>
                  <a:lnTo>
                    <a:pt x="39" y="7"/>
                  </a:lnTo>
                  <a:cubicBezTo>
                    <a:pt x="64" y="4"/>
                    <a:pt x="88" y="0"/>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2" name="Google Shape;6162;p57"/>
            <p:cNvSpPr/>
            <p:nvPr/>
          </p:nvSpPr>
          <p:spPr>
            <a:xfrm>
              <a:off x="2088125" y="1638969"/>
              <a:ext cx="204" cy="244"/>
            </a:xfrm>
            <a:custGeom>
              <a:rect b="b" l="l" r="r" t="t"/>
              <a:pathLst>
                <a:path extrusionOk="0" h="18" w="15">
                  <a:moveTo>
                    <a:pt x="1" y="0"/>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3" name="Google Shape;6163;p57"/>
            <p:cNvSpPr/>
            <p:nvPr/>
          </p:nvSpPr>
          <p:spPr>
            <a:xfrm>
              <a:off x="2088696" y="1639580"/>
              <a:ext cx="258" cy="204"/>
            </a:xfrm>
            <a:custGeom>
              <a:rect b="b" l="l" r="r" t="t"/>
              <a:pathLst>
                <a:path extrusionOk="0" h="15" w="19">
                  <a:moveTo>
                    <a:pt x="1" y="1"/>
                  </a:moveTo>
                  <a:lnTo>
                    <a:pt x="18"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4" name="Google Shape;6164;p57"/>
            <p:cNvSpPr/>
            <p:nvPr/>
          </p:nvSpPr>
          <p:spPr>
            <a:xfrm>
              <a:off x="2091221" y="1640056"/>
              <a:ext cx="1100" cy="68"/>
            </a:xfrm>
            <a:custGeom>
              <a:rect b="b" l="l" r="r" t="t"/>
              <a:pathLst>
                <a:path extrusionOk="0" h="5" w="81">
                  <a:moveTo>
                    <a:pt x="81" y="1"/>
                  </a:moveTo>
                  <a:cubicBezTo>
                    <a:pt x="56" y="1"/>
                    <a:pt x="28" y="1"/>
                    <a:pt x="0" y="4"/>
                  </a:cubicBezTo>
                  <a:lnTo>
                    <a:pt x="35" y="4"/>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5" name="Google Shape;6165;p57"/>
            <p:cNvSpPr/>
            <p:nvPr/>
          </p:nvSpPr>
          <p:spPr>
            <a:xfrm>
              <a:off x="2093923" y="1670524"/>
              <a:ext cx="109" cy="258"/>
            </a:xfrm>
            <a:custGeom>
              <a:rect b="b" l="l" r="r" t="t"/>
              <a:pathLst>
                <a:path extrusionOk="0" h="19" w="8">
                  <a:moveTo>
                    <a:pt x="8" y="18"/>
                  </a:moveTo>
                  <a:cubicBezTo>
                    <a:pt x="4" y="11"/>
                    <a:pt x="1" y="8"/>
                    <a:pt x="1" y="1"/>
                  </a:cubicBezTo>
                  <a:cubicBezTo>
                    <a:pt x="1" y="8"/>
                    <a:pt x="4" y="11"/>
                    <a:pt x="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6" name="Google Shape;6166;p57"/>
            <p:cNvSpPr/>
            <p:nvPr/>
          </p:nvSpPr>
          <p:spPr>
            <a:xfrm>
              <a:off x="2103767" y="1657068"/>
              <a:ext cx="204" cy="448"/>
            </a:xfrm>
            <a:custGeom>
              <a:rect b="b" l="l" r="r" t="t"/>
              <a:pathLst>
                <a:path extrusionOk="0" h="33" w="15">
                  <a:moveTo>
                    <a:pt x="14" y="1"/>
                  </a:moveTo>
                  <a:lnTo>
                    <a:pt x="9" y="18"/>
                  </a:lnTo>
                  <a:lnTo>
                    <a:pt x="9" y="18"/>
                  </a:lnTo>
                  <a:cubicBezTo>
                    <a:pt x="11" y="12"/>
                    <a:pt x="13" y="6"/>
                    <a:pt x="14" y="1"/>
                  </a:cubicBezTo>
                  <a:close/>
                  <a:moveTo>
                    <a:pt x="9" y="18"/>
                  </a:moveTo>
                  <a:cubicBezTo>
                    <a:pt x="6" y="24"/>
                    <a:pt x="4" y="29"/>
                    <a:pt x="0" y="32"/>
                  </a:cubicBezTo>
                  <a:cubicBezTo>
                    <a:pt x="4" y="29"/>
                    <a:pt x="7" y="25"/>
                    <a:pt x="7" y="22"/>
                  </a:cubicBezTo>
                  <a:lnTo>
                    <a:pt x="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7" name="Google Shape;6167;p57"/>
            <p:cNvSpPr/>
            <p:nvPr/>
          </p:nvSpPr>
          <p:spPr>
            <a:xfrm>
              <a:off x="2101676" y="165801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8" name="Google Shape;6168;p57"/>
            <p:cNvSpPr/>
            <p:nvPr/>
          </p:nvSpPr>
          <p:spPr>
            <a:xfrm>
              <a:off x="2099585" y="1672289"/>
              <a:ext cx="502" cy="1385"/>
            </a:xfrm>
            <a:custGeom>
              <a:rect b="b" l="l" r="r" t="t"/>
              <a:pathLst>
                <a:path extrusionOk="0" h="102" w="37">
                  <a:moveTo>
                    <a:pt x="0" y="0"/>
                  </a:moveTo>
                  <a:lnTo>
                    <a:pt x="0" y="0"/>
                  </a:lnTo>
                  <a:cubicBezTo>
                    <a:pt x="24" y="26"/>
                    <a:pt x="36" y="41"/>
                    <a:pt x="37" y="62"/>
                  </a:cubicBezTo>
                  <a:lnTo>
                    <a:pt x="37" y="62"/>
                  </a:lnTo>
                  <a:cubicBezTo>
                    <a:pt x="37" y="40"/>
                    <a:pt x="24" y="26"/>
                    <a:pt x="0" y="0"/>
                  </a:cubicBezTo>
                  <a:close/>
                  <a:moveTo>
                    <a:pt x="37" y="62"/>
                  </a:moveTo>
                  <a:lnTo>
                    <a:pt x="37" y="62"/>
                  </a:lnTo>
                  <a:cubicBezTo>
                    <a:pt x="37" y="64"/>
                    <a:pt x="36" y="67"/>
                    <a:pt x="36" y="69"/>
                  </a:cubicBezTo>
                  <a:lnTo>
                    <a:pt x="36" y="69"/>
                  </a:lnTo>
                  <a:cubicBezTo>
                    <a:pt x="36" y="67"/>
                    <a:pt x="37" y="64"/>
                    <a:pt x="37" y="62"/>
                  </a:cubicBezTo>
                  <a:close/>
                  <a:moveTo>
                    <a:pt x="36" y="69"/>
                  </a:moveTo>
                  <a:cubicBezTo>
                    <a:pt x="35" y="77"/>
                    <a:pt x="33" y="87"/>
                    <a:pt x="28" y="98"/>
                  </a:cubicBezTo>
                  <a:lnTo>
                    <a:pt x="28" y="102"/>
                  </a:lnTo>
                  <a:cubicBezTo>
                    <a:pt x="33" y="89"/>
                    <a:pt x="35" y="78"/>
                    <a:pt x="36" y="6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69" name="Google Shape;6169;p57"/>
            <p:cNvSpPr/>
            <p:nvPr/>
          </p:nvSpPr>
          <p:spPr>
            <a:xfrm>
              <a:off x="2101296" y="1658209"/>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0" name="Google Shape;6170;p57"/>
            <p:cNvSpPr/>
            <p:nvPr/>
          </p:nvSpPr>
          <p:spPr>
            <a:xfrm>
              <a:off x="2100630" y="1658684"/>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1" name="Google Shape;6171;p57"/>
            <p:cNvSpPr/>
            <p:nvPr/>
          </p:nvSpPr>
          <p:spPr>
            <a:xfrm>
              <a:off x="2100956" y="1658453"/>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2" name="Google Shape;6172;p57"/>
            <p:cNvSpPr/>
            <p:nvPr/>
          </p:nvSpPr>
          <p:spPr>
            <a:xfrm>
              <a:off x="2102056" y="1657829"/>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3" name="Google Shape;6173;p57"/>
            <p:cNvSpPr/>
            <p:nvPr/>
          </p:nvSpPr>
          <p:spPr>
            <a:xfrm>
              <a:off x="2103142" y="1657543"/>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4" name="Google Shape;6174;p57"/>
            <p:cNvSpPr/>
            <p:nvPr/>
          </p:nvSpPr>
          <p:spPr>
            <a:xfrm>
              <a:off x="2102816" y="1657638"/>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5" name="Google Shape;6175;p57"/>
            <p:cNvSpPr/>
            <p:nvPr/>
          </p:nvSpPr>
          <p:spPr>
            <a:xfrm>
              <a:off x="2102436" y="1657733"/>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6" name="Google Shape;6176;p57"/>
            <p:cNvSpPr/>
            <p:nvPr/>
          </p:nvSpPr>
          <p:spPr>
            <a:xfrm>
              <a:off x="2100345" y="1659023"/>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7" name="Google Shape;6177;p57"/>
            <p:cNvSpPr/>
            <p:nvPr/>
          </p:nvSpPr>
          <p:spPr>
            <a:xfrm>
              <a:off x="2099395" y="1660300"/>
              <a:ext cx="149" cy="299"/>
            </a:xfrm>
            <a:custGeom>
              <a:rect b="b" l="l" r="r" t="t"/>
              <a:pathLst>
                <a:path extrusionOk="0" h="22" w="11">
                  <a:moveTo>
                    <a:pt x="0" y="22"/>
                  </a:moveTo>
                  <a:cubicBezTo>
                    <a:pt x="4" y="15"/>
                    <a:pt x="7" y="8"/>
                    <a:pt x="11"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8" name="Google Shape;6178;p57"/>
            <p:cNvSpPr/>
            <p:nvPr/>
          </p:nvSpPr>
          <p:spPr>
            <a:xfrm>
              <a:off x="2099585" y="1659919"/>
              <a:ext cx="149" cy="258"/>
            </a:xfrm>
            <a:custGeom>
              <a:rect b="b" l="l" r="r" t="t"/>
              <a:pathLst>
                <a:path extrusionOk="0" h="19" w="11">
                  <a:moveTo>
                    <a:pt x="0" y="18"/>
                  </a:moveTo>
                  <a:cubicBezTo>
                    <a:pt x="4" y="15"/>
                    <a:pt x="7" y="8"/>
                    <a:pt x="11" y="1"/>
                  </a:cubicBezTo>
                  <a:cubicBezTo>
                    <a:pt x="7" y="8"/>
                    <a:pt x="4" y="15"/>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79" name="Google Shape;6179;p57"/>
            <p:cNvSpPr/>
            <p:nvPr/>
          </p:nvSpPr>
          <p:spPr>
            <a:xfrm>
              <a:off x="2099245" y="1660639"/>
              <a:ext cx="163" cy="299"/>
            </a:xfrm>
            <a:custGeom>
              <a:rect b="b" l="l" r="r" t="t"/>
              <a:pathLst>
                <a:path extrusionOk="0" h="22" w="12">
                  <a:moveTo>
                    <a:pt x="1" y="21"/>
                  </a:moveTo>
                  <a:cubicBezTo>
                    <a:pt x="4" y="14"/>
                    <a:pt x="8" y="7"/>
                    <a:pt x="11" y="0"/>
                  </a:cubicBezTo>
                  <a:cubicBezTo>
                    <a:pt x="8" y="7"/>
                    <a:pt x="4"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0" name="Google Shape;6180;p57"/>
            <p:cNvSpPr/>
            <p:nvPr/>
          </p:nvSpPr>
          <p:spPr>
            <a:xfrm>
              <a:off x="2099150" y="1661019"/>
              <a:ext cx="109" cy="339"/>
            </a:xfrm>
            <a:custGeom>
              <a:rect b="b" l="l" r="r" t="t"/>
              <a:pathLst>
                <a:path extrusionOk="0" h="25" w="8">
                  <a:moveTo>
                    <a:pt x="1" y="25"/>
                  </a:moveTo>
                  <a:cubicBezTo>
                    <a:pt x="1" y="18"/>
                    <a:pt x="4" y="7"/>
                    <a:pt x="8" y="0"/>
                  </a:cubicBezTo>
                  <a:cubicBezTo>
                    <a:pt x="4" y="7"/>
                    <a:pt x="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1" name="Google Shape;6181;p57"/>
            <p:cNvSpPr/>
            <p:nvPr/>
          </p:nvSpPr>
          <p:spPr>
            <a:xfrm>
              <a:off x="2094018" y="1670958"/>
              <a:ext cx="543" cy="584"/>
            </a:xfrm>
            <a:custGeom>
              <a:rect b="b" l="l" r="r" t="t"/>
              <a:pathLst>
                <a:path extrusionOk="0" h="43" w="40">
                  <a:moveTo>
                    <a:pt x="1" y="0"/>
                  </a:moveTo>
                  <a:cubicBezTo>
                    <a:pt x="11" y="18"/>
                    <a:pt x="22" y="32"/>
                    <a:pt x="39" y="42"/>
                  </a:cubicBezTo>
                  <a:cubicBezTo>
                    <a:pt x="22" y="32"/>
                    <a:pt x="11"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2" name="Google Shape;6182;p57"/>
            <p:cNvSpPr/>
            <p:nvPr/>
          </p:nvSpPr>
          <p:spPr>
            <a:xfrm>
              <a:off x="2100060" y="1659308"/>
              <a:ext cx="204" cy="244"/>
            </a:xfrm>
            <a:custGeom>
              <a:rect b="b" l="l" r="r" t="t"/>
              <a:pathLst>
                <a:path extrusionOk="0" h="18" w="15">
                  <a:moveTo>
                    <a:pt x="0" y="18"/>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3" name="Google Shape;6183;p57"/>
            <p:cNvSpPr/>
            <p:nvPr/>
          </p:nvSpPr>
          <p:spPr>
            <a:xfrm>
              <a:off x="2099816" y="1659594"/>
              <a:ext cx="163" cy="299"/>
            </a:xfrm>
            <a:custGeom>
              <a:rect b="b" l="l" r="r" t="t"/>
              <a:pathLst>
                <a:path extrusionOk="0" h="22" w="12">
                  <a:moveTo>
                    <a:pt x="11" y="0"/>
                  </a:moveTo>
                  <a:lnTo>
                    <a:pt x="11" y="0"/>
                  </a:lnTo>
                  <a:cubicBezTo>
                    <a:pt x="8" y="7"/>
                    <a:pt x="4" y="14"/>
                    <a:pt x="1" y="21"/>
                  </a:cubicBezTo>
                  <a:cubicBezTo>
                    <a:pt x="4" y="14"/>
                    <a:pt x="11" y="7"/>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4" name="Google Shape;6184;p57"/>
            <p:cNvSpPr/>
            <p:nvPr/>
          </p:nvSpPr>
          <p:spPr>
            <a:xfrm>
              <a:off x="2096299" y="1640626"/>
              <a:ext cx="1113" cy="489"/>
            </a:xfrm>
            <a:custGeom>
              <a:rect b="b" l="l" r="r" t="t"/>
              <a:pathLst>
                <a:path extrusionOk="0" h="36" w="82">
                  <a:moveTo>
                    <a:pt x="1" y="1"/>
                  </a:moveTo>
                  <a:lnTo>
                    <a:pt x="15" y="4"/>
                  </a:lnTo>
                  <a:lnTo>
                    <a:pt x="15" y="4"/>
                  </a:lnTo>
                  <a:cubicBezTo>
                    <a:pt x="10" y="3"/>
                    <a:pt x="5" y="2"/>
                    <a:pt x="1" y="1"/>
                  </a:cubicBezTo>
                  <a:close/>
                  <a:moveTo>
                    <a:pt x="15" y="4"/>
                  </a:moveTo>
                  <a:cubicBezTo>
                    <a:pt x="38" y="11"/>
                    <a:pt x="61" y="21"/>
                    <a:pt x="81" y="36"/>
                  </a:cubicBezTo>
                  <a:cubicBezTo>
                    <a:pt x="71" y="25"/>
                    <a:pt x="53" y="15"/>
                    <a:pt x="39" y="11"/>
                  </a:cubicBez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5" name="Google Shape;6185;p57"/>
            <p:cNvSpPr/>
            <p:nvPr/>
          </p:nvSpPr>
          <p:spPr>
            <a:xfrm>
              <a:off x="2103957" y="1654937"/>
              <a:ext cx="299" cy="2145"/>
            </a:xfrm>
            <a:custGeom>
              <a:rect b="b" l="l" r="r" t="t"/>
              <a:pathLst>
                <a:path extrusionOk="0" h="158" w="22">
                  <a:moveTo>
                    <a:pt x="21" y="0"/>
                  </a:moveTo>
                  <a:lnTo>
                    <a:pt x="21" y="0"/>
                  </a:lnTo>
                  <a:cubicBezTo>
                    <a:pt x="20" y="15"/>
                    <a:pt x="19" y="32"/>
                    <a:pt x="17" y="50"/>
                  </a:cubicBezTo>
                  <a:lnTo>
                    <a:pt x="17" y="50"/>
                  </a:lnTo>
                  <a:cubicBezTo>
                    <a:pt x="19" y="33"/>
                    <a:pt x="20" y="17"/>
                    <a:pt x="21" y="0"/>
                  </a:cubicBezTo>
                  <a:close/>
                  <a:moveTo>
                    <a:pt x="17" y="50"/>
                  </a:moveTo>
                  <a:lnTo>
                    <a:pt x="17" y="50"/>
                  </a:lnTo>
                  <a:cubicBezTo>
                    <a:pt x="13" y="86"/>
                    <a:pt x="8" y="122"/>
                    <a:pt x="0" y="158"/>
                  </a:cubicBezTo>
                  <a:lnTo>
                    <a:pt x="4" y="140"/>
                  </a:lnTo>
                  <a:cubicBezTo>
                    <a:pt x="10" y="112"/>
                    <a:pt x="14" y="79"/>
                    <a:pt x="17"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6" name="Google Shape;6186;p57"/>
            <p:cNvSpPr/>
            <p:nvPr/>
          </p:nvSpPr>
          <p:spPr>
            <a:xfrm>
              <a:off x="2105138" y="1644577"/>
              <a:ext cx="1969" cy="625"/>
            </a:xfrm>
            <a:custGeom>
              <a:rect b="b" l="l" r="r" t="t"/>
              <a:pathLst>
                <a:path extrusionOk="0" h="46" w="145">
                  <a:moveTo>
                    <a:pt x="1" y="0"/>
                  </a:moveTo>
                  <a:cubicBezTo>
                    <a:pt x="43" y="32"/>
                    <a:pt x="92" y="46"/>
                    <a:pt x="144" y="42"/>
                  </a:cubicBezTo>
                  <a:lnTo>
                    <a:pt x="144" y="42"/>
                  </a:lnTo>
                  <a:cubicBezTo>
                    <a:pt x="92" y="46"/>
                    <a:pt x="43" y="32"/>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7" name="Google Shape;6187;p57"/>
            <p:cNvSpPr/>
            <p:nvPr/>
          </p:nvSpPr>
          <p:spPr>
            <a:xfrm>
              <a:off x="2095824" y="1640490"/>
              <a:ext cx="1018" cy="299"/>
            </a:xfrm>
            <a:custGeom>
              <a:rect b="b" l="l" r="r" t="t"/>
              <a:pathLst>
                <a:path extrusionOk="0" h="22" w="75">
                  <a:moveTo>
                    <a:pt x="1" y="0"/>
                  </a:moveTo>
                  <a:lnTo>
                    <a:pt x="36" y="11"/>
                  </a:lnTo>
                  <a:lnTo>
                    <a:pt x="74" y="21"/>
                  </a:lnTo>
                  <a:cubicBezTo>
                    <a:pt x="53"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8" name="Google Shape;6188;p57"/>
            <p:cNvSpPr/>
            <p:nvPr/>
          </p:nvSpPr>
          <p:spPr>
            <a:xfrm>
              <a:off x="2103862" y="1656837"/>
              <a:ext cx="149" cy="530"/>
            </a:xfrm>
            <a:custGeom>
              <a:rect b="b" l="l" r="r" t="t"/>
              <a:pathLst>
                <a:path extrusionOk="0" h="39" w="11">
                  <a:moveTo>
                    <a:pt x="11" y="0"/>
                  </a:moveTo>
                  <a:lnTo>
                    <a:pt x="7" y="18"/>
                  </a:lnTo>
                  <a:lnTo>
                    <a:pt x="5" y="24"/>
                  </a:lnTo>
                  <a:lnTo>
                    <a:pt x="5" y="24"/>
                  </a:lnTo>
                  <a:cubicBezTo>
                    <a:pt x="8" y="16"/>
                    <a:pt x="11" y="9"/>
                    <a:pt x="11" y="0"/>
                  </a:cubicBezTo>
                  <a:close/>
                  <a:moveTo>
                    <a:pt x="5" y="24"/>
                  </a:moveTo>
                  <a:lnTo>
                    <a:pt x="5" y="24"/>
                  </a:lnTo>
                  <a:cubicBezTo>
                    <a:pt x="4" y="29"/>
                    <a:pt x="2" y="33"/>
                    <a:pt x="0" y="39"/>
                  </a:cubicBezTo>
                  <a:lnTo>
                    <a:pt x="5"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89" name="Google Shape;6189;p57"/>
            <p:cNvSpPr/>
            <p:nvPr/>
          </p:nvSpPr>
          <p:spPr>
            <a:xfrm>
              <a:off x="1375130" y="1936371"/>
              <a:ext cx="14704" cy="7522"/>
            </a:xfrm>
            <a:custGeom>
              <a:rect b="b" l="l" r="r" t="t"/>
              <a:pathLst>
                <a:path extrusionOk="0" h="554" w="1083">
                  <a:moveTo>
                    <a:pt x="302" y="1"/>
                  </a:moveTo>
                  <a:cubicBezTo>
                    <a:pt x="291" y="1"/>
                    <a:pt x="232" y="32"/>
                    <a:pt x="1" y="249"/>
                  </a:cubicBezTo>
                  <a:cubicBezTo>
                    <a:pt x="239" y="382"/>
                    <a:pt x="806" y="554"/>
                    <a:pt x="960" y="554"/>
                  </a:cubicBezTo>
                  <a:cubicBezTo>
                    <a:pt x="1002" y="554"/>
                    <a:pt x="1041" y="540"/>
                    <a:pt x="1072" y="512"/>
                  </a:cubicBezTo>
                  <a:lnTo>
                    <a:pt x="1072" y="501"/>
                  </a:lnTo>
                  <a:lnTo>
                    <a:pt x="1076" y="480"/>
                  </a:lnTo>
                  <a:lnTo>
                    <a:pt x="1079" y="459"/>
                  </a:lnTo>
                  <a:lnTo>
                    <a:pt x="1079" y="442"/>
                  </a:lnTo>
                  <a:lnTo>
                    <a:pt x="1083" y="421"/>
                  </a:lnTo>
                  <a:lnTo>
                    <a:pt x="1083" y="407"/>
                  </a:lnTo>
                  <a:lnTo>
                    <a:pt x="1083" y="389"/>
                  </a:lnTo>
                  <a:lnTo>
                    <a:pt x="1083" y="375"/>
                  </a:lnTo>
                  <a:lnTo>
                    <a:pt x="1083" y="358"/>
                  </a:lnTo>
                  <a:lnTo>
                    <a:pt x="1083" y="351"/>
                  </a:lnTo>
                  <a:lnTo>
                    <a:pt x="1083" y="333"/>
                  </a:lnTo>
                  <a:lnTo>
                    <a:pt x="1083" y="326"/>
                  </a:lnTo>
                  <a:lnTo>
                    <a:pt x="1083" y="309"/>
                  </a:lnTo>
                  <a:lnTo>
                    <a:pt x="1083" y="305"/>
                  </a:lnTo>
                  <a:lnTo>
                    <a:pt x="1083" y="288"/>
                  </a:lnTo>
                  <a:lnTo>
                    <a:pt x="1083" y="260"/>
                  </a:lnTo>
                  <a:lnTo>
                    <a:pt x="1083" y="253"/>
                  </a:lnTo>
                  <a:lnTo>
                    <a:pt x="1083" y="246"/>
                  </a:lnTo>
                  <a:lnTo>
                    <a:pt x="1083" y="242"/>
                  </a:lnTo>
                  <a:lnTo>
                    <a:pt x="1083" y="239"/>
                  </a:lnTo>
                  <a:lnTo>
                    <a:pt x="1083" y="235"/>
                  </a:lnTo>
                  <a:cubicBezTo>
                    <a:pt x="1069" y="218"/>
                    <a:pt x="1048" y="211"/>
                    <a:pt x="1027" y="207"/>
                  </a:cubicBezTo>
                  <a:cubicBezTo>
                    <a:pt x="992" y="204"/>
                    <a:pt x="957" y="204"/>
                    <a:pt x="922" y="204"/>
                  </a:cubicBezTo>
                  <a:cubicBezTo>
                    <a:pt x="813" y="204"/>
                    <a:pt x="656" y="204"/>
                    <a:pt x="501" y="99"/>
                  </a:cubicBezTo>
                  <a:cubicBezTo>
                    <a:pt x="487" y="88"/>
                    <a:pt x="473" y="81"/>
                    <a:pt x="459" y="71"/>
                  </a:cubicBezTo>
                  <a:lnTo>
                    <a:pt x="442" y="64"/>
                  </a:lnTo>
                  <a:lnTo>
                    <a:pt x="407" y="46"/>
                  </a:lnTo>
                  <a:lnTo>
                    <a:pt x="386" y="36"/>
                  </a:lnTo>
                  <a:lnTo>
                    <a:pt x="351" y="22"/>
                  </a:lnTo>
                  <a:lnTo>
                    <a:pt x="326" y="8"/>
                  </a:lnTo>
                  <a:lnTo>
                    <a:pt x="3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0" name="Google Shape;6190;p57"/>
            <p:cNvSpPr/>
            <p:nvPr/>
          </p:nvSpPr>
          <p:spPr>
            <a:xfrm>
              <a:off x="1380643" y="1923581"/>
              <a:ext cx="42986" cy="21887"/>
            </a:xfrm>
            <a:custGeom>
              <a:rect b="b" l="l" r="r" t="t"/>
              <a:pathLst>
                <a:path extrusionOk="0" h="1612" w="3166">
                  <a:moveTo>
                    <a:pt x="2152" y="1"/>
                  </a:moveTo>
                  <a:cubicBezTo>
                    <a:pt x="1913" y="1"/>
                    <a:pt x="1654" y="70"/>
                    <a:pt x="1496" y="131"/>
                  </a:cubicBezTo>
                  <a:cubicBezTo>
                    <a:pt x="1422" y="160"/>
                    <a:pt x="1346" y="171"/>
                    <a:pt x="1270" y="171"/>
                  </a:cubicBezTo>
                  <a:cubicBezTo>
                    <a:pt x="1184" y="171"/>
                    <a:pt x="1098" y="158"/>
                    <a:pt x="1013" y="145"/>
                  </a:cubicBezTo>
                  <a:cubicBezTo>
                    <a:pt x="928" y="132"/>
                    <a:pt x="845" y="120"/>
                    <a:pt x="765" y="120"/>
                  </a:cubicBezTo>
                  <a:cubicBezTo>
                    <a:pt x="670" y="120"/>
                    <a:pt x="577" y="137"/>
                    <a:pt x="488" y="190"/>
                  </a:cubicBezTo>
                  <a:lnTo>
                    <a:pt x="484" y="190"/>
                  </a:lnTo>
                  <a:cubicBezTo>
                    <a:pt x="474" y="204"/>
                    <a:pt x="460" y="218"/>
                    <a:pt x="446" y="236"/>
                  </a:cubicBezTo>
                  <a:cubicBezTo>
                    <a:pt x="435" y="250"/>
                    <a:pt x="425" y="260"/>
                    <a:pt x="414" y="271"/>
                  </a:cubicBezTo>
                  <a:cubicBezTo>
                    <a:pt x="404" y="285"/>
                    <a:pt x="386" y="306"/>
                    <a:pt x="369" y="323"/>
                  </a:cubicBezTo>
                  <a:cubicBezTo>
                    <a:pt x="358" y="334"/>
                    <a:pt x="351" y="344"/>
                    <a:pt x="341" y="355"/>
                  </a:cubicBezTo>
                  <a:cubicBezTo>
                    <a:pt x="323" y="372"/>
                    <a:pt x="306" y="386"/>
                    <a:pt x="288" y="404"/>
                  </a:cubicBezTo>
                  <a:lnTo>
                    <a:pt x="264" y="428"/>
                  </a:lnTo>
                  <a:cubicBezTo>
                    <a:pt x="239" y="449"/>
                    <a:pt x="215" y="470"/>
                    <a:pt x="190" y="491"/>
                  </a:cubicBezTo>
                  <a:cubicBezTo>
                    <a:pt x="102" y="561"/>
                    <a:pt x="39" y="659"/>
                    <a:pt x="18" y="768"/>
                  </a:cubicBezTo>
                  <a:cubicBezTo>
                    <a:pt x="15" y="792"/>
                    <a:pt x="8" y="813"/>
                    <a:pt x="1" y="834"/>
                  </a:cubicBezTo>
                  <a:cubicBezTo>
                    <a:pt x="22" y="841"/>
                    <a:pt x="39" y="852"/>
                    <a:pt x="57" y="859"/>
                  </a:cubicBezTo>
                  <a:lnTo>
                    <a:pt x="71" y="866"/>
                  </a:lnTo>
                  <a:lnTo>
                    <a:pt x="113" y="890"/>
                  </a:lnTo>
                  <a:lnTo>
                    <a:pt x="127" y="897"/>
                  </a:lnTo>
                  <a:cubicBezTo>
                    <a:pt x="144" y="908"/>
                    <a:pt x="158" y="915"/>
                    <a:pt x="172" y="925"/>
                  </a:cubicBezTo>
                  <a:cubicBezTo>
                    <a:pt x="295" y="1009"/>
                    <a:pt x="414" y="1009"/>
                    <a:pt x="519" y="1009"/>
                  </a:cubicBezTo>
                  <a:cubicBezTo>
                    <a:pt x="628" y="1009"/>
                    <a:pt x="722" y="1009"/>
                    <a:pt x="785" y="1097"/>
                  </a:cubicBezTo>
                  <a:lnTo>
                    <a:pt x="792" y="1104"/>
                  </a:lnTo>
                  <a:lnTo>
                    <a:pt x="792" y="1107"/>
                  </a:lnTo>
                  <a:lnTo>
                    <a:pt x="796" y="1111"/>
                  </a:lnTo>
                  <a:lnTo>
                    <a:pt x="796" y="1114"/>
                  </a:lnTo>
                  <a:lnTo>
                    <a:pt x="799" y="1121"/>
                  </a:lnTo>
                  <a:lnTo>
                    <a:pt x="799" y="1125"/>
                  </a:lnTo>
                  <a:lnTo>
                    <a:pt x="803" y="1135"/>
                  </a:lnTo>
                  <a:lnTo>
                    <a:pt x="803" y="1139"/>
                  </a:lnTo>
                  <a:lnTo>
                    <a:pt x="803" y="1149"/>
                  </a:lnTo>
                  <a:lnTo>
                    <a:pt x="803" y="1153"/>
                  </a:lnTo>
                  <a:cubicBezTo>
                    <a:pt x="803" y="1156"/>
                    <a:pt x="803" y="1160"/>
                    <a:pt x="806" y="1167"/>
                  </a:cubicBezTo>
                  <a:lnTo>
                    <a:pt x="806" y="1170"/>
                  </a:lnTo>
                  <a:lnTo>
                    <a:pt x="806" y="1184"/>
                  </a:lnTo>
                  <a:lnTo>
                    <a:pt x="806" y="1191"/>
                  </a:lnTo>
                  <a:lnTo>
                    <a:pt x="806" y="1202"/>
                  </a:lnTo>
                  <a:lnTo>
                    <a:pt x="806" y="1212"/>
                  </a:lnTo>
                  <a:lnTo>
                    <a:pt x="806" y="1226"/>
                  </a:lnTo>
                  <a:lnTo>
                    <a:pt x="806" y="1233"/>
                  </a:lnTo>
                  <a:lnTo>
                    <a:pt x="806" y="1251"/>
                  </a:lnTo>
                  <a:lnTo>
                    <a:pt x="806" y="1261"/>
                  </a:lnTo>
                  <a:lnTo>
                    <a:pt x="806" y="1282"/>
                  </a:lnTo>
                  <a:lnTo>
                    <a:pt x="806" y="1289"/>
                  </a:lnTo>
                  <a:lnTo>
                    <a:pt x="806" y="1321"/>
                  </a:lnTo>
                  <a:lnTo>
                    <a:pt x="806" y="1331"/>
                  </a:lnTo>
                  <a:cubicBezTo>
                    <a:pt x="806" y="1338"/>
                    <a:pt x="806" y="1349"/>
                    <a:pt x="806" y="1356"/>
                  </a:cubicBezTo>
                  <a:lnTo>
                    <a:pt x="806" y="1370"/>
                  </a:lnTo>
                  <a:lnTo>
                    <a:pt x="806" y="1387"/>
                  </a:lnTo>
                  <a:cubicBezTo>
                    <a:pt x="852" y="1391"/>
                    <a:pt x="894" y="1408"/>
                    <a:pt x="929" y="1440"/>
                  </a:cubicBezTo>
                  <a:cubicBezTo>
                    <a:pt x="981" y="1482"/>
                    <a:pt x="1009" y="1545"/>
                    <a:pt x="1009" y="1611"/>
                  </a:cubicBezTo>
                  <a:lnTo>
                    <a:pt x="1111" y="1590"/>
                  </a:lnTo>
                  <a:cubicBezTo>
                    <a:pt x="1156" y="1555"/>
                    <a:pt x="1198" y="1517"/>
                    <a:pt x="1240" y="1475"/>
                  </a:cubicBezTo>
                  <a:cubicBezTo>
                    <a:pt x="1240" y="1468"/>
                    <a:pt x="1233" y="1454"/>
                    <a:pt x="1233" y="1443"/>
                  </a:cubicBezTo>
                  <a:cubicBezTo>
                    <a:pt x="1216" y="1377"/>
                    <a:pt x="1195" y="1272"/>
                    <a:pt x="1254" y="1191"/>
                  </a:cubicBezTo>
                  <a:cubicBezTo>
                    <a:pt x="1300" y="1132"/>
                    <a:pt x="1370" y="1104"/>
                    <a:pt x="1475" y="1093"/>
                  </a:cubicBezTo>
                  <a:cubicBezTo>
                    <a:pt x="1804" y="1069"/>
                    <a:pt x="1979" y="1030"/>
                    <a:pt x="2014" y="887"/>
                  </a:cubicBezTo>
                  <a:cubicBezTo>
                    <a:pt x="2047" y="737"/>
                    <a:pt x="2199" y="707"/>
                    <a:pt x="2342" y="707"/>
                  </a:cubicBezTo>
                  <a:cubicBezTo>
                    <a:pt x="2396" y="707"/>
                    <a:pt x="2449" y="711"/>
                    <a:pt x="2494" y="715"/>
                  </a:cubicBezTo>
                  <a:cubicBezTo>
                    <a:pt x="2529" y="719"/>
                    <a:pt x="2560" y="719"/>
                    <a:pt x="2595" y="719"/>
                  </a:cubicBezTo>
                  <a:cubicBezTo>
                    <a:pt x="2637" y="701"/>
                    <a:pt x="2676" y="680"/>
                    <a:pt x="2711" y="656"/>
                  </a:cubicBezTo>
                  <a:cubicBezTo>
                    <a:pt x="2826" y="586"/>
                    <a:pt x="2991" y="484"/>
                    <a:pt x="3166" y="463"/>
                  </a:cubicBezTo>
                  <a:cubicBezTo>
                    <a:pt x="3148" y="418"/>
                    <a:pt x="3089" y="390"/>
                    <a:pt x="2970" y="351"/>
                  </a:cubicBezTo>
                  <a:cubicBezTo>
                    <a:pt x="2854" y="309"/>
                    <a:pt x="2711" y="264"/>
                    <a:pt x="2592" y="141"/>
                  </a:cubicBezTo>
                  <a:cubicBezTo>
                    <a:pt x="2488" y="38"/>
                    <a:pt x="2326" y="1"/>
                    <a:pt x="21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1" name="Google Shape;6191;p57"/>
            <p:cNvSpPr/>
            <p:nvPr/>
          </p:nvSpPr>
          <p:spPr>
            <a:xfrm>
              <a:off x="1391722" y="1940553"/>
              <a:ext cx="68" cy="109"/>
            </a:xfrm>
            <a:custGeom>
              <a:rect b="b" l="l" r="r" t="t"/>
              <a:pathLst>
                <a:path extrusionOk="0" h="8" w="5">
                  <a:moveTo>
                    <a:pt x="1" y="1"/>
                  </a:moveTo>
                  <a:lnTo>
                    <a:pt x="1" y="8"/>
                  </a:lnTo>
                  <a:cubicBezTo>
                    <a:pt x="4" y="4"/>
                    <a:pt x="4"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2" name="Google Shape;6192;p57"/>
            <p:cNvSpPr/>
            <p:nvPr/>
          </p:nvSpPr>
          <p:spPr>
            <a:xfrm>
              <a:off x="1391722" y="1941503"/>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3" name="Google Shape;6193;p57"/>
            <p:cNvSpPr/>
            <p:nvPr/>
          </p:nvSpPr>
          <p:spPr>
            <a:xfrm>
              <a:off x="1391722" y="1940933"/>
              <a:ext cx="14" cy="163"/>
            </a:xfrm>
            <a:custGeom>
              <a:rect b="b" l="l" r="r" t="t"/>
              <a:pathLst>
                <a:path extrusionOk="0" h="12" w="1">
                  <a:moveTo>
                    <a:pt x="1" y="11"/>
                  </a:moveTo>
                  <a:lnTo>
                    <a:pt x="1" y="1"/>
                  </a:lnTo>
                  <a:cubicBezTo>
                    <a:pt x="1" y="1"/>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4" name="Google Shape;6194;p57"/>
            <p:cNvSpPr/>
            <p:nvPr/>
          </p:nvSpPr>
          <p:spPr>
            <a:xfrm>
              <a:off x="1391586" y="1938937"/>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5" name="Google Shape;6195;p57"/>
            <p:cNvSpPr/>
            <p:nvPr/>
          </p:nvSpPr>
          <p:spPr>
            <a:xfrm>
              <a:off x="1381403" y="1935230"/>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6" name="Google Shape;6196;p57"/>
            <p:cNvSpPr/>
            <p:nvPr/>
          </p:nvSpPr>
          <p:spPr>
            <a:xfrm>
              <a:off x="1391396" y="1938516"/>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7" name="Google Shape;6197;p57"/>
            <p:cNvSpPr/>
            <p:nvPr/>
          </p:nvSpPr>
          <p:spPr>
            <a:xfrm>
              <a:off x="1382163" y="1935665"/>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8" name="Google Shape;6198;p57"/>
            <p:cNvSpPr/>
            <p:nvPr/>
          </p:nvSpPr>
          <p:spPr>
            <a:xfrm>
              <a:off x="1391722" y="1940173"/>
              <a:ext cx="68" cy="163"/>
            </a:xfrm>
            <a:custGeom>
              <a:rect b="b" l="l" r="r" t="t"/>
              <a:pathLst>
                <a:path extrusionOk="0" h="12" w="5">
                  <a:moveTo>
                    <a:pt x="1" y="1"/>
                  </a:moveTo>
                  <a:lnTo>
                    <a:pt x="1" y="11"/>
                  </a:lnTo>
                  <a:cubicBezTo>
                    <a:pt x="4"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199" name="Google Shape;6199;p57"/>
            <p:cNvSpPr/>
            <p:nvPr/>
          </p:nvSpPr>
          <p:spPr>
            <a:xfrm>
              <a:off x="1391627" y="1941978"/>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0" name="Google Shape;6200;p57"/>
            <p:cNvSpPr/>
            <p:nvPr/>
          </p:nvSpPr>
          <p:spPr>
            <a:xfrm>
              <a:off x="1391722" y="1939602"/>
              <a:ext cx="14" cy="109"/>
            </a:xfrm>
            <a:custGeom>
              <a:rect b="b" l="l" r="r" t="t"/>
              <a:pathLst>
                <a:path extrusionOk="0" h="8" w="1">
                  <a:moveTo>
                    <a:pt x="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1" name="Google Shape;6201;p57"/>
            <p:cNvSpPr/>
            <p:nvPr/>
          </p:nvSpPr>
          <p:spPr>
            <a:xfrm>
              <a:off x="1391722" y="19399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2" name="Google Shape;6202;p57"/>
            <p:cNvSpPr/>
            <p:nvPr/>
          </p:nvSpPr>
          <p:spPr>
            <a:xfrm>
              <a:off x="1391722" y="193941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3" name="Google Shape;6203;p57"/>
            <p:cNvSpPr/>
            <p:nvPr/>
          </p:nvSpPr>
          <p:spPr>
            <a:xfrm>
              <a:off x="1391627" y="1939127"/>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4" name="Google Shape;6204;p57"/>
            <p:cNvSpPr/>
            <p:nvPr/>
          </p:nvSpPr>
          <p:spPr>
            <a:xfrm>
              <a:off x="1391491" y="1938652"/>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5" name="Google Shape;6205;p57"/>
            <p:cNvSpPr/>
            <p:nvPr/>
          </p:nvSpPr>
          <p:spPr>
            <a:xfrm>
              <a:off x="1391532" y="193880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6" name="Google Shape;6206;p57"/>
            <p:cNvSpPr/>
            <p:nvPr/>
          </p:nvSpPr>
          <p:spPr>
            <a:xfrm>
              <a:off x="1174075" y="1791214"/>
              <a:ext cx="223703" cy="138382"/>
            </a:xfrm>
            <a:custGeom>
              <a:rect b="b" l="l" r="r" t="t"/>
              <a:pathLst>
                <a:path extrusionOk="0" h="10192" w="16476">
                  <a:moveTo>
                    <a:pt x="1142" y="0"/>
                  </a:moveTo>
                  <a:lnTo>
                    <a:pt x="0" y="151"/>
                  </a:lnTo>
                  <a:cubicBezTo>
                    <a:pt x="70" y="277"/>
                    <a:pt x="151" y="399"/>
                    <a:pt x="242" y="511"/>
                  </a:cubicBezTo>
                  <a:cubicBezTo>
                    <a:pt x="504" y="837"/>
                    <a:pt x="690" y="1401"/>
                    <a:pt x="718" y="1611"/>
                  </a:cubicBezTo>
                  <a:cubicBezTo>
                    <a:pt x="732" y="1733"/>
                    <a:pt x="949" y="1863"/>
                    <a:pt x="1163" y="1985"/>
                  </a:cubicBezTo>
                  <a:cubicBezTo>
                    <a:pt x="1229" y="2027"/>
                    <a:pt x="1299" y="2069"/>
                    <a:pt x="1366" y="2111"/>
                  </a:cubicBezTo>
                  <a:cubicBezTo>
                    <a:pt x="1691" y="2318"/>
                    <a:pt x="1709" y="2769"/>
                    <a:pt x="1660" y="2916"/>
                  </a:cubicBezTo>
                  <a:cubicBezTo>
                    <a:pt x="1640" y="2978"/>
                    <a:pt x="1586" y="2997"/>
                    <a:pt x="1520" y="2997"/>
                  </a:cubicBezTo>
                  <a:cubicBezTo>
                    <a:pt x="1471" y="2997"/>
                    <a:pt x="1415" y="2986"/>
                    <a:pt x="1362" y="2976"/>
                  </a:cubicBezTo>
                  <a:cubicBezTo>
                    <a:pt x="1320" y="2969"/>
                    <a:pt x="1278" y="2962"/>
                    <a:pt x="1236" y="2958"/>
                  </a:cubicBezTo>
                  <a:lnTo>
                    <a:pt x="1236" y="2958"/>
                  </a:lnTo>
                  <a:cubicBezTo>
                    <a:pt x="1297" y="3078"/>
                    <a:pt x="1670" y="3376"/>
                    <a:pt x="1819" y="3376"/>
                  </a:cubicBezTo>
                  <a:cubicBezTo>
                    <a:pt x="1823" y="3376"/>
                    <a:pt x="1827" y="3376"/>
                    <a:pt x="1831" y="3375"/>
                  </a:cubicBezTo>
                  <a:cubicBezTo>
                    <a:pt x="1851" y="3373"/>
                    <a:pt x="1870" y="3371"/>
                    <a:pt x="1888" y="3371"/>
                  </a:cubicBezTo>
                  <a:cubicBezTo>
                    <a:pt x="2051" y="3371"/>
                    <a:pt x="2161" y="3469"/>
                    <a:pt x="2356" y="3648"/>
                  </a:cubicBezTo>
                  <a:cubicBezTo>
                    <a:pt x="2395" y="3680"/>
                    <a:pt x="2433" y="3715"/>
                    <a:pt x="2475" y="3753"/>
                  </a:cubicBezTo>
                  <a:cubicBezTo>
                    <a:pt x="2650" y="3907"/>
                    <a:pt x="2745" y="4096"/>
                    <a:pt x="2738" y="4278"/>
                  </a:cubicBezTo>
                  <a:cubicBezTo>
                    <a:pt x="2741" y="4376"/>
                    <a:pt x="2703" y="4467"/>
                    <a:pt x="2633" y="4534"/>
                  </a:cubicBezTo>
                  <a:cubicBezTo>
                    <a:pt x="2654" y="4600"/>
                    <a:pt x="2909" y="4765"/>
                    <a:pt x="3099" y="4884"/>
                  </a:cubicBezTo>
                  <a:lnTo>
                    <a:pt x="3256" y="4985"/>
                  </a:lnTo>
                  <a:cubicBezTo>
                    <a:pt x="3736" y="5304"/>
                    <a:pt x="3855" y="5686"/>
                    <a:pt x="3865" y="5728"/>
                  </a:cubicBezTo>
                  <a:cubicBezTo>
                    <a:pt x="3865" y="5731"/>
                    <a:pt x="3865" y="5735"/>
                    <a:pt x="3869" y="5735"/>
                  </a:cubicBezTo>
                  <a:cubicBezTo>
                    <a:pt x="3897" y="5728"/>
                    <a:pt x="3970" y="5661"/>
                    <a:pt x="4005" y="5556"/>
                  </a:cubicBezTo>
                  <a:cubicBezTo>
                    <a:pt x="4030" y="5490"/>
                    <a:pt x="4009" y="5455"/>
                    <a:pt x="3967" y="5388"/>
                  </a:cubicBezTo>
                  <a:cubicBezTo>
                    <a:pt x="3914" y="5315"/>
                    <a:pt x="3883" y="5230"/>
                    <a:pt x="3883" y="5139"/>
                  </a:cubicBezTo>
                  <a:cubicBezTo>
                    <a:pt x="3883" y="5052"/>
                    <a:pt x="3788" y="5031"/>
                    <a:pt x="3592" y="5020"/>
                  </a:cubicBezTo>
                  <a:cubicBezTo>
                    <a:pt x="3550" y="5017"/>
                    <a:pt x="3508" y="5013"/>
                    <a:pt x="3477" y="5010"/>
                  </a:cubicBezTo>
                  <a:cubicBezTo>
                    <a:pt x="3347" y="4989"/>
                    <a:pt x="3351" y="4849"/>
                    <a:pt x="3354" y="4747"/>
                  </a:cubicBezTo>
                  <a:cubicBezTo>
                    <a:pt x="3358" y="4660"/>
                    <a:pt x="3361" y="4558"/>
                    <a:pt x="3305" y="4506"/>
                  </a:cubicBezTo>
                  <a:cubicBezTo>
                    <a:pt x="3116" y="4317"/>
                    <a:pt x="2976" y="3841"/>
                    <a:pt x="2938" y="3701"/>
                  </a:cubicBezTo>
                  <a:cubicBezTo>
                    <a:pt x="2902" y="3568"/>
                    <a:pt x="2773" y="3424"/>
                    <a:pt x="2640" y="3277"/>
                  </a:cubicBezTo>
                  <a:cubicBezTo>
                    <a:pt x="2524" y="3161"/>
                    <a:pt x="2423" y="3032"/>
                    <a:pt x="2339" y="2888"/>
                  </a:cubicBezTo>
                  <a:cubicBezTo>
                    <a:pt x="2164" y="2573"/>
                    <a:pt x="2006" y="2374"/>
                    <a:pt x="1922" y="2318"/>
                  </a:cubicBezTo>
                  <a:cubicBezTo>
                    <a:pt x="1894" y="2300"/>
                    <a:pt x="1873" y="2272"/>
                    <a:pt x="1866" y="2237"/>
                  </a:cubicBezTo>
                  <a:cubicBezTo>
                    <a:pt x="1859" y="2181"/>
                    <a:pt x="1898" y="2136"/>
                    <a:pt x="1929" y="2094"/>
                  </a:cubicBezTo>
                  <a:cubicBezTo>
                    <a:pt x="1978" y="2034"/>
                    <a:pt x="1978" y="2027"/>
                    <a:pt x="1971" y="2017"/>
                  </a:cubicBezTo>
                  <a:cubicBezTo>
                    <a:pt x="1922" y="1964"/>
                    <a:pt x="1859" y="1947"/>
                    <a:pt x="1772" y="1922"/>
                  </a:cubicBezTo>
                  <a:cubicBezTo>
                    <a:pt x="1702" y="1905"/>
                    <a:pt x="1635" y="1880"/>
                    <a:pt x="1569" y="1852"/>
                  </a:cubicBezTo>
                  <a:cubicBezTo>
                    <a:pt x="1348" y="1747"/>
                    <a:pt x="1226" y="1576"/>
                    <a:pt x="1226" y="1369"/>
                  </a:cubicBezTo>
                  <a:cubicBezTo>
                    <a:pt x="1226" y="1184"/>
                    <a:pt x="1107" y="732"/>
                    <a:pt x="1047" y="581"/>
                  </a:cubicBezTo>
                  <a:cubicBezTo>
                    <a:pt x="1002" y="459"/>
                    <a:pt x="1072" y="406"/>
                    <a:pt x="1093" y="392"/>
                  </a:cubicBezTo>
                  <a:cubicBezTo>
                    <a:pt x="1117" y="379"/>
                    <a:pt x="1145" y="373"/>
                    <a:pt x="1174" y="373"/>
                  </a:cubicBezTo>
                  <a:cubicBezTo>
                    <a:pt x="1243" y="373"/>
                    <a:pt x="1316" y="405"/>
                    <a:pt x="1355" y="452"/>
                  </a:cubicBezTo>
                  <a:lnTo>
                    <a:pt x="1369" y="473"/>
                  </a:lnTo>
                  <a:cubicBezTo>
                    <a:pt x="1415" y="528"/>
                    <a:pt x="1434" y="542"/>
                    <a:pt x="1448" y="542"/>
                  </a:cubicBezTo>
                  <a:cubicBezTo>
                    <a:pt x="1455" y="542"/>
                    <a:pt x="1461" y="539"/>
                    <a:pt x="1467" y="536"/>
                  </a:cubicBezTo>
                  <a:cubicBezTo>
                    <a:pt x="1504" y="517"/>
                    <a:pt x="1544" y="507"/>
                    <a:pt x="1584" y="507"/>
                  </a:cubicBezTo>
                  <a:cubicBezTo>
                    <a:pt x="1612" y="507"/>
                    <a:pt x="1640" y="512"/>
                    <a:pt x="1667" y="522"/>
                  </a:cubicBezTo>
                  <a:cubicBezTo>
                    <a:pt x="1751" y="546"/>
                    <a:pt x="1817" y="609"/>
                    <a:pt x="1849" y="686"/>
                  </a:cubicBezTo>
                  <a:cubicBezTo>
                    <a:pt x="1858" y="706"/>
                    <a:pt x="1875" y="714"/>
                    <a:pt x="1910" y="714"/>
                  </a:cubicBezTo>
                  <a:cubicBezTo>
                    <a:pt x="1930" y="714"/>
                    <a:pt x="1955" y="711"/>
                    <a:pt x="1989" y="707"/>
                  </a:cubicBezTo>
                  <a:cubicBezTo>
                    <a:pt x="2015" y="705"/>
                    <a:pt x="2042" y="702"/>
                    <a:pt x="2069" y="702"/>
                  </a:cubicBezTo>
                  <a:cubicBezTo>
                    <a:pt x="2111" y="702"/>
                    <a:pt x="2152" y="708"/>
                    <a:pt x="2188" y="732"/>
                  </a:cubicBezTo>
                  <a:cubicBezTo>
                    <a:pt x="2272" y="781"/>
                    <a:pt x="2234" y="858"/>
                    <a:pt x="2213" y="893"/>
                  </a:cubicBezTo>
                  <a:cubicBezTo>
                    <a:pt x="2178" y="963"/>
                    <a:pt x="2111" y="1096"/>
                    <a:pt x="2307" y="1446"/>
                  </a:cubicBezTo>
                  <a:cubicBezTo>
                    <a:pt x="2496" y="1779"/>
                    <a:pt x="2521" y="1835"/>
                    <a:pt x="2454" y="1919"/>
                  </a:cubicBezTo>
                  <a:cubicBezTo>
                    <a:pt x="2437" y="1943"/>
                    <a:pt x="2412" y="1975"/>
                    <a:pt x="2412" y="2094"/>
                  </a:cubicBezTo>
                  <a:cubicBezTo>
                    <a:pt x="2412" y="2244"/>
                    <a:pt x="2447" y="2265"/>
                    <a:pt x="2447" y="2265"/>
                  </a:cubicBezTo>
                  <a:cubicBezTo>
                    <a:pt x="2448" y="2266"/>
                    <a:pt x="2449" y="2266"/>
                    <a:pt x="2451" y="2266"/>
                  </a:cubicBezTo>
                  <a:cubicBezTo>
                    <a:pt x="2463" y="2266"/>
                    <a:pt x="2500" y="2251"/>
                    <a:pt x="2556" y="2195"/>
                  </a:cubicBezTo>
                  <a:cubicBezTo>
                    <a:pt x="2575" y="2176"/>
                    <a:pt x="2602" y="2163"/>
                    <a:pt x="2630" y="2163"/>
                  </a:cubicBezTo>
                  <a:cubicBezTo>
                    <a:pt x="2633" y="2163"/>
                    <a:pt x="2637" y="2163"/>
                    <a:pt x="2640" y="2164"/>
                  </a:cubicBezTo>
                  <a:cubicBezTo>
                    <a:pt x="2727" y="2167"/>
                    <a:pt x="2843" y="2269"/>
                    <a:pt x="3043" y="2514"/>
                  </a:cubicBezTo>
                  <a:cubicBezTo>
                    <a:pt x="3113" y="2601"/>
                    <a:pt x="3221" y="2647"/>
                    <a:pt x="3316" y="2689"/>
                  </a:cubicBezTo>
                  <a:cubicBezTo>
                    <a:pt x="3421" y="2731"/>
                    <a:pt x="3519" y="2776"/>
                    <a:pt x="3519" y="2871"/>
                  </a:cubicBezTo>
                  <a:cubicBezTo>
                    <a:pt x="3519" y="2944"/>
                    <a:pt x="3557" y="3137"/>
                    <a:pt x="3729" y="3168"/>
                  </a:cubicBezTo>
                  <a:cubicBezTo>
                    <a:pt x="3869" y="3193"/>
                    <a:pt x="3942" y="3288"/>
                    <a:pt x="4002" y="3365"/>
                  </a:cubicBezTo>
                  <a:cubicBezTo>
                    <a:pt x="4040" y="3414"/>
                    <a:pt x="4072" y="3452"/>
                    <a:pt x="4107" y="3463"/>
                  </a:cubicBezTo>
                  <a:cubicBezTo>
                    <a:pt x="4170" y="3470"/>
                    <a:pt x="4229" y="3512"/>
                    <a:pt x="4257" y="3568"/>
                  </a:cubicBezTo>
                  <a:cubicBezTo>
                    <a:pt x="4303" y="3648"/>
                    <a:pt x="4292" y="3764"/>
                    <a:pt x="4240" y="3879"/>
                  </a:cubicBezTo>
                  <a:cubicBezTo>
                    <a:pt x="4219" y="3918"/>
                    <a:pt x="4215" y="3960"/>
                    <a:pt x="4229" y="4002"/>
                  </a:cubicBezTo>
                  <a:cubicBezTo>
                    <a:pt x="4257" y="4072"/>
                    <a:pt x="4362" y="4145"/>
                    <a:pt x="4544" y="4215"/>
                  </a:cubicBezTo>
                  <a:cubicBezTo>
                    <a:pt x="4758" y="4299"/>
                    <a:pt x="4796" y="4352"/>
                    <a:pt x="4849" y="4439"/>
                  </a:cubicBezTo>
                  <a:cubicBezTo>
                    <a:pt x="4894" y="4516"/>
                    <a:pt x="4947" y="4583"/>
                    <a:pt x="5014" y="4642"/>
                  </a:cubicBezTo>
                  <a:cubicBezTo>
                    <a:pt x="5276" y="4891"/>
                    <a:pt x="6036" y="5724"/>
                    <a:pt x="6200" y="5962"/>
                  </a:cubicBezTo>
                  <a:cubicBezTo>
                    <a:pt x="6305" y="6123"/>
                    <a:pt x="6389" y="6298"/>
                    <a:pt x="6442" y="6484"/>
                  </a:cubicBezTo>
                  <a:cubicBezTo>
                    <a:pt x="6452" y="6512"/>
                    <a:pt x="6463" y="6543"/>
                    <a:pt x="6473" y="6571"/>
                  </a:cubicBezTo>
                  <a:cubicBezTo>
                    <a:pt x="6501" y="6652"/>
                    <a:pt x="6491" y="6743"/>
                    <a:pt x="6449" y="6820"/>
                  </a:cubicBezTo>
                  <a:cubicBezTo>
                    <a:pt x="6421" y="6883"/>
                    <a:pt x="6414" y="6911"/>
                    <a:pt x="6442" y="6956"/>
                  </a:cubicBezTo>
                  <a:cubicBezTo>
                    <a:pt x="6470" y="6991"/>
                    <a:pt x="6480" y="7040"/>
                    <a:pt x="6466" y="7082"/>
                  </a:cubicBezTo>
                  <a:cubicBezTo>
                    <a:pt x="6445" y="7142"/>
                    <a:pt x="6382" y="7159"/>
                    <a:pt x="6337" y="7173"/>
                  </a:cubicBezTo>
                  <a:cubicBezTo>
                    <a:pt x="6319" y="7177"/>
                    <a:pt x="6302" y="7180"/>
                    <a:pt x="6284" y="7187"/>
                  </a:cubicBezTo>
                  <a:cubicBezTo>
                    <a:pt x="6305" y="7317"/>
                    <a:pt x="6459" y="7783"/>
                    <a:pt x="6662" y="7800"/>
                  </a:cubicBezTo>
                  <a:cubicBezTo>
                    <a:pt x="6897" y="7821"/>
                    <a:pt x="7135" y="8038"/>
                    <a:pt x="7345" y="8227"/>
                  </a:cubicBezTo>
                  <a:cubicBezTo>
                    <a:pt x="7398" y="8269"/>
                    <a:pt x="7443" y="8315"/>
                    <a:pt x="7485" y="8350"/>
                  </a:cubicBezTo>
                  <a:cubicBezTo>
                    <a:pt x="7604" y="8448"/>
                    <a:pt x="7762" y="8476"/>
                    <a:pt x="7944" y="8507"/>
                  </a:cubicBezTo>
                  <a:cubicBezTo>
                    <a:pt x="8080" y="8528"/>
                    <a:pt x="8213" y="8560"/>
                    <a:pt x="8339" y="8605"/>
                  </a:cubicBezTo>
                  <a:cubicBezTo>
                    <a:pt x="8486" y="8665"/>
                    <a:pt x="8626" y="8738"/>
                    <a:pt x="8756" y="8829"/>
                  </a:cubicBezTo>
                  <a:cubicBezTo>
                    <a:pt x="8948" y="8948"/>
                    <a:pt x="9148" y="9074"/>
                    <a:pt x="9414" y="9148"/>
                  </a:cubicBezTo>
                  <a:cubicBezTo>
                    <a:pt x="9873" y="9281"/>
                    <a:pt x="10342" y="9481"/>
                    <a:pt x="10671" y="9691"/>
                  </a:cubicBezTo>
                  <a:cubicBezTo>
                    <a:pt x="10784" y="9763"/>
                    <a:pt x="10909" y="9791"/>
                    <a:pt x="11041" y="9791"/>
                  </a:cubicBezTo>
                  <a:cubicBezTo>
                    <a:pt x="11255" y="9791"/>
                    <a:pt x="11486" y="9715"/>
                    <a:pt x="11714" y="9624"/>
                  </a:cubicBezTo>
                  <a:cubicBezTo>
                    <a:pt x="11823" y="9582"/>
                    <a:pt x="11938" y="9558"/>
                    <a:pt x="12054" y="9558"/>
                  </a:cubicBezTo>
                  <a:cubicBezTo>
                    <a:pt x="12285" y="9558"/>
                    <a:pt x="12481" y="9645"/>
                    <a:pt x="12638" y="9719"/>
                  </a:cubicBezTo>
                  <a:cubicBezTo>
                    <a:pt x="12680" y="9736"/>
                    <a:pt x="12719" y="9757"/>
                    <a:pt x="12757" y="9771"/>
                  </a:cubicBezTo>
                  <a:cubicBezTo>
                    <a:pt x="12873" y="9813"/>
                    <a:pt x="13062" y="9971"/>
                    <a:pt x="13310" y="10191"/>
                  </a:cubicBezTo>
                  <a:cubicBezTo>
                    <a:pt x="13367" y="10107"/>
                    <a:pt x="13419" y="10037"/>
                    <a:pt x="13461" y="9978"/>
                  </a:cubicBezTo>
                  <a:lnTo>
                    <a:pt x="13465" y="9974"/>
                  </a:lnTo>
                  <a:lnTo>
                    <a:pt x="13475" y="9960"/>
                  </a:lnTo>
                  <a:lnTo>
                    <a:pt x="13493" y="9936"/>
                  </a:lnTo>
                  <a:lnTo>
                    <a:pt x="13493" y="9932"/>
                  </a:lnTo>
                  <a:cubicBezTo>
                    <a:pt x="13577" y="9820"/>
                    <a:pt x="13633" y="9750"/>
                    <a:pt x="13668" y="9705"/>
                  </a:cubicBezTo>
                  <a:lnTo>
                    <a:pt x="13678" y="9694"/>
                  </a:lnTo>
                  <a:lnTo>
                    <a:pt x="13689" y="9684"/>
                  </a:lnTo>
                  <a:lnTo>
                    <a:pt x="13696" y="9677"/>
                  </a:lnTo>
                  <a:lnTo>
                    <a:pt x="13703" y="9670"/>
                  </a:lnTo>
                  <a:lnTo>
                    <a:pt x="13710" y="9663"/>
                  </a:lnTo>
                  <a:lnTo>
                    <a:pt x="13713" y="9656"/>
                  </a:lnTo>
                  <a:lnTo>
                    <a:pt x="13717" y="9652"/>
                  </a:lnTo>
                  <a:lnTo>
                    <a:pt x="13724" y="9649"/>
                  </a:lnTo>
                  <a:lnTo>
                    <a:pt x="13745" y="9649"/>
                  </a:lnTo>
                  <a:cubicBezTo>
                    <a:pt x="13766" y="9645"/>
                    <a:pt x="13787" y="9643"/>
                    <a:pt x="13810" y="9643"/>
                  </a:cubicBezTo>
                  <a:cubicBezTo>
                    <a:pt x="13832" y="9643"/>
                    <a:pt x="13855" y="9645"/>
                    <a:pt x="13878" y="9649"/>
                  </a:cubicBezTo>
                  <a:cubicBezTo>
                    <a:pt x="13965" y="9652"/>
                    <a:pt x="14039" y="9656"/>
                    <a:pt x="14102" y="9656"/>
                  </a:cubicBezTo>
                  <a:cubicBezTo>
                    <a:pt x="14298" y="9656"/>
                    <a:pt x="14375" y="9638"/>
                    <a:pt x="14403" y="9621"/>
                  </a:cubicBezTo>
                  <a:cubicBezTo>
                    <a:pt x="14410" y="9617"/>
                    <a:pt x="14417" y="9610"/>
                    <a:pt x="14420" y="9607"/>
                  </a:cubicBezTo>
                  <a:cubicBezTo>
                    <a:pt x="14434" y="9572"/>
                    <a:pt x="14350" y="9470"/>
                    <a:pt x="14168" y="9305"/>
                  </a:cubicBezTo>
                  <a:cubicBezTo>
                    <a:pt x="14056" y="9200"/>
                    <a:pt x="14007" y="9158"/>
                    <a:pt x="14014" y="9102"/>
                  </a:cubicBezTo>
                  <a:cubicBezTo>
                    <a:pt x="14014" y="9081"/>
                    <a:pt x="14025" y="9064"/>
                    <a:pt x="14042" y="9050"/>
                  </a:cubicBezTo>
                  <a:cubicBezTo>
                    <a:pt x="14060" y="9004"/>
                    <a:pt x="14074" y="8959"/>
                    <a:pt x="14084" y="8913"/>
                  </a:cubicBezTo>
                  <a:cubicBezTo>
                    <a:pt x="14119" y="8766"/>
                    <a:pt x="14154" y="8626"/>
                    <a:pt x="14259" y="8626"/>
                  </a:cubicBezTo>
                  <a:lnTo>
                    <a:pt x="14410" y="8630"/>
                  </a:lnTo>
                  <a:cubicBezTo>
                    <a:pt x="14546" y="8630"/>
                    <a:pt x="14830" y="8637"/>
                    <a:pt x="15026" y="8637"/>
                  </a:cubicBezTo>
                  <a:lnTo>
                    <a:pt x="15134" y="8637"/>
                  </a:lnTo>
                  <a:lnTo>
                    <a:pt x="15180" y="8623"/>
                  </a:lnTo>
                  <a:lnTo>
                    <a:pt x="15239" y="8623"/>
                  </a:lnTo>
                  <a:cubicBezTo>
                    <a:pt x="15250" y="8609"/>
                    <a:pt x="15274" y="8581"/>
                    <a:pt x="15292" y="8553"/>
                  </a:cubicBezTo>
                  <a:cubicBezTo>
                    <a:pt x="15376" y="8441"/>
                    <a:pt x="15488" y="8290"/>
                    <a:pt x="15614" y="8280"/>
                  </a:cubicBezTo>
                  <a:cubicBezTo>
                    <a:pt x="15619" y="8278"/>
                    <a:pt x="15624" y="8277"/>
                    <a:pt x="15628" y="8277"/>
                  </a:cubicBezTo>
                  <a:cubicBezTo>
                    <a:pt x="15632" y="8277"/>
                    <a:pt x="15637" y="8278"/>
                    <a:pt x="15642" y="8280"/>
                  </a:cubicBezTo>
                  <a:cubicBezTo>
                    <a:pt x="15691" y="8287"/>
                    <a:pt x="15740" y="8308"/>
                    <a:pt x="15779" y="8339"/>
                  </a:cubicBezTo>
                  <a:lnTo>
                    <a:pt x="15786" y="8343"/>
                  </a:lnTo>
                  <a:lnTo>
                    <a:pt x="15807" y="8360"/>
                  </a:lnTo>
                  <a:cubicBezTo>
                    <a:pt x="15828" y="8374"/>
                    <a:pt x="15849" y="8388"/>
                    <a:pt x="15870" y="8409"/>
                  </a:cubicBezTo>
                  <a:cubicBezTo>
                    <a:pt x="15985" y="8255"/>
                    <a:pt x="16027" y="7965"/>
                    <a:pt x="16052" y="7751"/>
                  </a:cubicBezTo>
                  <a:cubicBezTo>
                    <a:pt x="16059" y="7660"/>
                    <a:pt x="16059" y="7569"/>
                    <a:pt x="16052" y="7482"/>
                  </a:cubicBezTo>
                  <a:cubicBezTo>
                    <a:pt x="16045" y="7341"/>
                    <a:pt x="16034" y="7233"/>
                    <a:pt x="16164" y="7096"/>
                  </a:cubicBezTo>
                  <a:cubicBezTo>
                    <a:pt x="16213" y="7044"/>
                    <a:pt x="16265" y="6998"/>
                    <a:pt x="16321" y="6960"/>
                  </a:cubicBezTo>
                  <a:cubicBezTo>
                    <a:pt x="16430" y="6879"/>
                    <a:pt x="16475" y="6841"/>
                    <a:pt x="16451" y="6704"/>
                  </a:cubicBezTo>
                  <a:cubicBezTo>
                    <a:pt x="16447" y="6683"/>
                    <a:pt x="16440" y="6659"/>
                    <a:pt x="16423" y="6645"/>
                  </a:cubicBezTo>
                  <a:cubicBezTo>
                    <a:pt x="16417" y="6642"/>
                    <a:pt x="16409" y="6640"/>
                    <a:pt x="16399" y="6640"/>
                  </a:cubicBezTo>
                  <a:cubicBezTo>
                    <a:pt x="16376" y="6640"/>
                    <a:pt x="16343" y="6647"/>
                    <a:pt x="16314" y="6652"/>
                  </a:cubicBezTo>
                  <a:cubicBezTo>
                    <a:pt x="16272" y="6661"/>
                    <a:pt x="16222" y="6671"/>
                    <a:pt x="16169" y="6671"/>
                  </a:cubicBezTo>
                  <a:cubicBezTo>
                    <a:pt x="16116" y="6671"/>
                    <a:pt x="16060" y="6661"/>
                    <a:pt x="16006" y="6627"/>
                  </a:cubicBezTo>
                  <a:cubicBezTo>
                    <a:pt x="15947" y="6590"/>
                    <a:pt x="15890" y="6576"/>
                    <a:pt x="15819" y="6576"/>
                  </a:cubicBezTo>
                  <a:cubicBezTo>
                    <a:pt x="15742" y="6576"/>
                    <a:pt x="15647" y="6593"/>
                    <a:pt x="15516" y="6617"/>
                  </a:cubicBezTo>
                  <a:cubicBezTo>
                    <a:pt x="15422" y="6634"/>
                    <a:pt x="15316" y="6652"/>
                    <a:pt x="15190" y="6673"/>
                  </a:cubicBezTo>
                  <a:cubicBezTo>
                    <a:pt x="14581" y="6760"/>
                    <a:pt x="14529" y="7033"/>
                    <a:pt x="14543" y="7233"/>
                  </a:cubicBezTo>
                  <a:cubicBezTo>
                    <a:pt x="14557" y="7433"/>
                    <a:pt x="14504" y="7496"/>
                    <a:pt x="14441" y="7555"/>
                  </a:cubicBezTo>
                  <a:cubicBezTo>
                    <a:pt x="14406" y="7590"/>
                    <a:pt x="14382" y="7618"/>
                    <a:pt x="14385" y="7730"/>
                  </a:cubicBezTo>
                  <a:cubicBezTo>
                    <a:pt x="14392" y="7937"/>
                    <a:pt x="14245" y="8035"/>
                    <a:pt x="14137" y="8105"/>
                  </a:cubicBezTo>
                  <a:cubicBezTo>
                    <a:pt x="14053" y="8157"/>
                    <a:pt x="14014" y="8189"/>
                    <a:pt x="14021" y="8224"/>
                  </a:cubicBezTo>
                  <a:cubicBezTo>
                    <a:pt x="14032" y="8273"/>
                    <a:pt x="14011" y="8325"/>
                    <a:pt x="13969" y="8353"/>
                  </a:cubicBezTo>
                  <a:cubicBezTo>
                    <a:pt x="13946" y="8368"/>
                    <a:pt x="13918" y="8375"/>
                    <a:pt x="13886" y="8375"/>
                  </a:cubicBezTo>
                  <a:cubicBezTo>
                    <a:pt x="13759" y="8375"/>
                    <a:pt x="13581" y="8270"/>
                    <a:pt x="13514" y="8231"/>
                  </a:cubicBezTo>
                  <a:cubicBezTo>
                    <a:pt x="13507" y="8229"/>
                    <a:pt x="13499" y="8229"/>
                    <a:pt x="13490" y="8229"/>
                  </a:cubicBezTo>
                  <a:cubicBezTo>
                    <a:pt x="13348" y="8229"/>
                    <a:pt x="12838" y="8365"/>
                    <a:pt x="12586" y="8434"/>
                  </a:cubicBezTo>
                  <a:cubicBezTo>
                    <a:pt x="12428" y="8476"/>
                    <a:pt x="12313" y="8507"/>
                    <a:pt x="12267" y="8514"/>
                  </a:cubicBezTo>
                  <a:cubicBezTo>
                    <a:pt x="12258" y="8516"/>
                    <a:pt x="12248" y="8517"/>
                    <a:pt x="12238" y="8517"/>
                  </a:cubicBezTo>
                  <a:cubicBezTo>
                    <a:pt x="12152" y="8517"/>
                    <a:pt x="12059" y="8450"/>
                    <a:pt x="11952" y="8374"/>
                  </a:cubicBezTo>
                  <a:cubicBezTo>
                    <a:pt x="11849" y="8302"/>
                    <a:pt x="11733" y="8224"/>
                    <a:pt x="11649" y="8224"/>
                  </a:cubicBezTo>
                  <a:cubicBezTo>
                    <a:pt x="11648" y="8224"/>
                    <a:pt x="11646" y="8224"/>
                    <a:pt x="11644" y="8224"/>
                  </a:cubicBezTo>
                  <a:cubicBezTo>
                    <a:pt x="11639" y="8224"/>
                    <a:pt x="11635" y="8224"/>
                    <a:pt x="11630" y="8224"/>
                  </a:cubicBezTo>
                  <a:cubicBezTo>
                    <a:pt x="11431" y="8224"/>
                    <a:pt x="11297" y="8001"/>
                    <a:pt x="11259" y="7608"/>
                  </a:cubicBezTo>
                  <a:cubicBezTo>
                    <a:pt x="11249" y="7468"/>
                    <a:pt x="11091" y="7324"/>
                    <a:pt x="10940" y="7180"/>
                  </a:cubicBezTo>
                  <a:cubicBezTo>
                    <a:pt x="10849" y="7103"/>
                    <a:pt x="10765" y="7016"/>
                    <a:pt x="10692" y="6925"/>
                  </a:cubicBezTo>
                  <a:cubicBezTo>
                    <a:pt x="10503" y="6669"/>
                    <a:pt x="10482" y="6116"/>
                    <a:pt x="10471" y="5819"/>
                  </a:cubicBezTo>
                  <a:lnTo>
                    <a:pt x="10471" y="5766"/>
                  </a:lnTo>
                  <a:cubicBezTo>
                    <a:pt x="10457" y="5437"/>
                    <a:pt x="10436" y="4887"/>
                    <a:pt x="10660" y="4268"/>
                  </a:cubicBezTo>
                  <a:cubicBezTo>
                    <a:pt x="10681" y="4212"/>
                    <a:pt x="10695" y="4156"/>
                    <a:pt x="10702" y="4096"/>
                  </a:cubicBezTo>
                  <a:lnTo>
                    <a:pt x="10685" y="4086"/>
                  </a:lnTo>
                  <a:lnTo>
                    <a:pt x="10671" y="4079"/>
                  </a:lnTo>
                  <a:lnTo>
                    <a:pt x="10657" y="4072"/>
                  </a:lnTo>
                  <a:lnTo>
                    <a:pt x="10643" y="4065"/>
                  </a:lnTo>
                  <a:lnTo>
                    <a:pt x="10629" y="4061"/>
                  </a:lnTo>
                  <a:lnTo>
                    <a:pt x="10622" y="4058"/>
                  </a:lnTo>
                  <a:lnTo>
                    <a:pt x="10604" y="4051"/>
                  </a:lnTo>
                  <a:lnTo>
                    <a:pt x="10601" y="4051"/>
                  </a:lnTo>
                  <a:cubicBezTo>
                    <a:pt x="10583" y="4044"/>
                    <a:pt x="10566" y="4040"/>
                    <a:pt x="10548" y="4040"/>
                  </a:cubicBezTo>
                  <a:cubicBezTo>
                    <a:pt x="10542" y="4041"/>
                    <a:pt x="10535" y="4041"/>
                    <a:pt x="10528" y="4041"/>
                  </a:cubicBezTo>
                  <a:cubicBezTo>
                    <a:pt x="10384" y="4041"/>
                    <a:pt x="10165" y="3938"/>
                    <a:pt x="9988" y="3858"/>
                  </a:cubicBezTo>
                  <a:cubicBezTo>
                    <a:pt x="9918" y="3823"/>
                    <a:pt x="9852" y="3792"/>
                    <a:pt x="9778" y="3771"/>
                  </a:cubicBezTo>
                  <a:cubicBezTo>
                    <a:pt x="9684" y="3771"/>
                    <a:pt x="9652" y="3673"/>
                    <a:pt x="9631" y="3582"/>
                  </a:cubicBezTo>
                  <a:lnTo>
                    <a:pt x="9624" y="3561"/>
                  </a:lnTo>
                  <a:cubicBezTo>
                    <a:pt x="9614" y="3505"/>
                    <a:pt x="9596" y="3452"/>
                    <a:pt x="9572" y="3403"/>
                  </a:cubicBezTo>
                  <a:cubicBezTo>
                    <a:pt x="9558" y="3386"/>
                    <a:pt x="9551" y="3368"/>
                    <a:pt x="9544" y="3351"/>
                  </a:cubicBezTo>
                  <a:cubicBezTo>
                    <a:pt x="9523" y="3295"/>
                    <a:pt x="9512" y="3235"/>
                    <a:pt x="9509" y="3175"/>
                  </a:cubicBezTo>
                  <a:cubicBezTo>
                    <a:pt x="9505" y="3126"/>
                    <a:pt x="9495" y="3077"/>
                    <a:pt x="9477" y="3032"/>
                  </a:cubicBezTo>
                  <a:cubicBezTo>
                    <a:pt x="9470" y="3021"/>
                    <a:pt x="9463" y="3011"/>
                    <a:pt x="9456" y="3004"/>
                  </a:cubicBezTo>
                  <a:cubicBezTo>
                    <a:pt x="9351" y="2923"/>
                    <a:pt x="9022" y="2612"/>
                    <a:pt x="8913" y="2230"/>
                  </a:cubicBezTo>
                  <a:cubicBezTo>
                    <a:pt x="8822" y="1908"/>
                    <a:pt x="8217" y="1733"/>
                    <a:pt x="8000" y="1723"/>
                  </a:cubicBezTo>
                  <a:cubicBezTo>
                    <a:pt x="7998" y="1723"/>
                    <a:pt x="7996" y="1722"/>
                    <a:pt x="7994" y="1722"/>
                  </a:cubicBezTo>
                  <a:cubicBezTo>
                    <a:pt x="7884" y="1722"/>
                    <a:pt x="7782" y="1931"/>
                    <a:pt x="7720" y="2055"/>
                  </a:cubicBezTo>
                  <a:cubicBezTo>
                    <a:pt x="7671" y="2153"/>
                    <a:pt x="7646" y="2206"/>
                    <a:pt x="7601" y="2223"/>
                  </a:cubicBezTo>
                  <a:cubicBezTo>
                    <a:pt x="7590" y="2227"/>
                    <a:pt x="7580" y="2229"/>
                    <a:pt x="7569" y="2229"/>
                  </a:cubicBezTo>
                  <a:cubicBezTo>
                    <a:pt x="7561" y="2229"/>
                    <a:pt x="7553" y="2228"/>
                    <a:pt x="7545" y="2227"/>
                  </a:cubicBezTo>
                  <a:cubicBezTo>
                    <a:pt x="7475" y="2216"/>
                    <a:pt x="7356" y="2153"/>
                    <a:pt x="7086" y="1996"/>
                  </a:cubicBezTo>
                  <a:cubicBezTo>
                    <a:pt x="7030" y="1964"/>
                    <a:pt x="6981" y="1933"/>
                    <a:pt x="6946" y="1912"/>
                  </a:cubicBezTo>
                  <a:lnTo>
                    <a:pt x="6914" y="1898"/>
                  </a:lnTo>
                  <a:cubicBezTo>
                    <a:pt x="6767" y="1824"/>
                    <a:pt x="6683" y="1674"/>
                    <a:pt x="6683" y="1488"/>
                  </a:cubicBezTo>
                  <a:cubicBezTo>
                    <a:pt x="6683" y="1366"/>
                    <a:pt x="6438" y="1142"/>
                    <a:pt x="6375" y="1124"/>
                  </a:cubicBezTo>
                  <a:cubicBezTo>
                    <a:pt x="6298" y="1096"/>
                    <a:pt x="5959" y="774"/>
                    <a:pt x="5749" y="567"/>
                  </a:cubicBezTo>
                  <a:lnTo>
                    <a:pt x="4950" y="567"/>
                  </a:lnTo>
                  <a:lnTo>
                    <a:pt x="4768" y="802"/>
                  </a:lnTo>
                  <a:lnTo>
                    <a:pt x="3172" y="812"/>
                  </a:lnTo>
                  <a:lnTo>
                    <a:pt x="3158" y="809"/>
                  </a:lnTo>
                  <a:cubicBezTo>
                    <a:pt x="3148" y="805"/>
                    <a:pt x="1968" y="371"/>
                    <a:pt x="1754" y="319"/>
                  </a:cubicBezTo>
                  <a:cubicBezTo>
                    <a:pt x="1555" y="273"/>
                    <a:pt x="1229" y="56"/>
                    <a:pt x="11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7" name="Google Shape;6207;p57"/>
            <p:cNvSpPr/>
            <p:nvPr/>
          </p:nvSpPr>
          <p:spPr>
            <a:xfrm>
              <a:off x="1356122" y="1909990"/>
              <a:ext cx="28160" cy="28771"/>
            </a:xfrm>
            <a:custGeom>
              <a:rect b="b" l="l" r="r" t="t"/>
              <a:pathLst>
                <a:path extrusionOk="0" h="2119" w="2074">
                  <a:moveTo>
                    <a:pt x="879" y="1"/>
                  </a:moveTo>
                  <a:cubicBezTo>
                    <a:pt x="851" y="60"/>
                    <a:pt x="830" y="123"/>
                    <a:pt x="816" y="186"/>
                  </a:cubicBezTo>
                  <a:cubicBezTo>
                    <a:pt x="806" y="246"/>
                    <a:pt x="788" y="302"/>
                    <a:pt x="764" y="354"/>
                  </a:cubicBezTo>
                  <a:cubicBezTo>
                    <a:pt x="788" y="382"/>
                    <a:pt x="830" y="421"/>
                    <a:pt x="865" y="452"/>
                  </a:cubicBezTo>
                  <a:cubicBezTo>
                    <a:pt x="1023" y="596"/>
                    <a:pt x="1201" y="761"/>
                    <a:pt x="1149" y="894"/>
                  </a:cubicBezTo>
                  <a:cubicBezTo>
                    <a:pt x="1108" y="1004"/>
                    <a:pt x="939" y="1031"/>
                    <a:pt x="725" y="1031"/>
                  </a:cubicBezTo>
                  <a:cubicBezTo>
                    <a:pt x="647" y="1031"/>
                    <a:pt x="563" y="1028"/>
                    <a:pt x="477" y="1023"/>
                  </a:cubicBezTo>
                  <a:cubicBezTo>
                    <a:pt x="445" y="1023"/>
                    <a:pt x="407" y="1020"/>
                    <a:pt x="386" y="1016"/>
                  </a:cubicBezTo>
                  <a:lnTo>
                    <a:pt x="375" y="1027"/>
                  </a:lnTo>
                  <a:lnTo>
                    <a:pt x="372" y="1034"/>
                  </a:lnTo>
                  <a:lnTo>
                    <a:pt x="365" y="1041"/>
                  </a:lnTo>
                  <a:lnTo>
                    <a:pt x="358" y="1048"/>
                  </a:lnTo>
                  <a:lnTo>
                    <a:pt x="351" y="1058"/>
                  </a:lnTo>
                  <a:lnTo>
                    <a:pt x="344" y="1069"/>
                  </a:lnTo>
                  <a:lnTo>
                    <a:pt x="333" y="1079"/>
                  </a:lnTo>
                  <a:lnTo>
                    <a:pt x="326" y="1090"/>
                  </a:lnTo>
                  <a:lnTo>
                    <a:pt x="316" y="1104"/>
                  </a:lnTo>
                  <a:lnTo>
                    <a:pt x="309" y="1114"/>
                  </a:lnTo>
                  <a:lnTo>
                    <a:pt x="295" y="1132"/>
                  </a:lnTo>
                  <a:lnTo>
                    <a:pt x="284" y="1142"/>
                  </a:lnTo>
                  <a:lnTo>
                    <a:pt x="270" y="1163"/>
                  </a:lnTo>
                  <a:lnTo>
                    <a:pt x="263" y="1174"/>
                  </a:lnTo>
                  <a:lnTo>
                    <a:pt x="246" y="1195"/>
                  </a:lnTo>
                  <a:lnTo>
                    <a:pt x="239" y="1205"/>
                  </a:lnTo>
                  <a:lnTo>
                    <a:pt x="218" y="1233"/>
                  </a:lnTo>
                  <a:lnTo>
                    <a:pt x="211" y="1244"/>
                  </a:lnTo>
                  <a:lnTo>
                    <a:pt x="190" y="1272"/>
                  </a:lnTo>
                  <a:lnTo>
                    <a:pt x="183" y="1282"/>
                  </a:lnTo>
                  <a:lnTo>
                    <a:pt x="155" y="1317"/>
                  </a:lnTo>
                  <a:lnTo>
                    <a:pt x="151" y="1324"/>
                  </a:lnTo>
                  <a:cubicBezTo>
                    <a:pt x="109" y="1387"/>
                    <a:pt x="57" y="1454"/>
                    <a:pt x="1" y="1534"/>
                  </a:cubicBezTo>
                  <a:lnTo>
                    <a:pt x="99" y="1618"/>
                  </a:lnTo>
                  <a:cubicBezTo>
                    <a:pt x="284" y="1786"/>
                    <a:pt x="459" y="1944"/>
                    <a:pt x="550" y="2000"/>
                  </a:cubicBezTo>
                  <a:cubicBezTo>
                    <a:pt x="626" y="2048"/>
                    <a:pt x="726" y="2057"/>
                    <a:pt x="831" y="2057"/>
                  </a:cubicBezTo>
                  <a:cubicBezTo>
                    <a:pt x="862" y="2057"/>
                    <a:pt x="893" y="2057"/>
                    <a:pt x="925" y="2056"/>
                  </a:cubicBezTo>
                  <a:lnTo>
                    <a:pt x="1012" y="2056"/>
                  </a:lnTo>
                  <a:cubicBezTo>
                    <a:pt x="1117" y="2056"/>
                    <a:pt x="1219" y="2066"/>
                    <a:pt x="1292" y="2119"/>
                  </a:cubicBezTo>
                  <a:lnTo>
                    <a:pt x="1303" y="2112"/>
                  </a:lnTo>
                  <a:lnTo>
                    <a:pt x="1310" y="2101"/>
                  </a:lnTo>
                  <a:lnTo>
                    <a:pt x="1348" y="2070"/>
                  </a:lnTo>
                  <a:lnTo>
                    <a:pt x="1359" y="2059"/>
                  </a:lnTo>
                  <a:lnTo>
                    <a:pt x="1387" y="2031"/>
                  </a:lnTo>
                  <a:lnTo>
                    <a:pt x="1401" y="2021"/>
                  </a:lnTo>
                  <a:lnTo>
                    <a:pt x="1425" y="1996"/>
                  </a:lnTo>
                  <a:lnTo>
                    <a:pt x="1439" y="1986"/>
                  </a:lnTo>
                  <a:lnTo>
                    <a:pt x="1460" y="1965"/>
                  </a:lnTo>
                  <a:lnTo>
                    <a:pt x="1471" y="1958"/>
                  </a:lnTo>
                  <a:lnTo>
                    <a:pt x="1492" y="1940"/>
                  </a:lnTo>
                  <a:lnTo>
                    <a:pt x="1502" y="1930"/>
                  </a:lnTo>
                  <a:lnTo>
                    <a:pt x="1520" y="1916"/>
                  </a:lnTo>
                  <a:lnTo>
                    <a:pt x="1527" y="1909"/>
                  </a:lnTo>
                  <a:lnTo>
                    <a:pt x="1544" y="1895"/>
                  </a:lnTo>
                  <a:lnTo>
                    <a:pt x="1551" y="1891"/>
                  </a:lnTo>
                  <a:lnTo>
                    <a:pt x="1565" y="1877"/>
                  </a:lnTo>
                  <a:lnTo>
                    <a:pt x="1572" y="1874"/>
                  </a:lnTo>
                  <a:lnTo>
                    <a:pt x="1586" y="1863"/>
                  </a:lnTo>
                  <a:lnTo>
                    <a:pt x="1593" y="1860"/>
                  </a:lnTo>
                  <a:lnTo>
                    <a:pt x="1604" y="1853"/>
                  </a:lnTo>
                  <a:lnTo>
                    <a:pt x="1607" y="1849"/>
                  </a:lnTo>
                  <a:lnTo>
                    <a:pt x="1618" y="1842"/>
                  </a:lnTo>
                  <a:lnTo>
                    <a:pt x="1621" y="1839"/>
                  </a:lnTo>
                  <a:lnTo>
                    <a:pt x="1632" y="1835"/>
                  </a:lnTo>
                  <a:lnTo>
                    <a:pt x="1635" y="1835"/>
                  </a:lnTo>
                  <a:lnTo>
                    <a:pt x="1642" y="1828"/>
                  </a:lnTo>
                  <a:lnTo>
                    <a:pt x="1646" y="1828"/>
                  </a:lnTo>
                  <a:lnTo>
                    <a:pt x="1653" y="1825"/>
                  </a:lnTo>
                  <a:lnTo>
                    <a:pt x="1660" y="1825"/>
                  </a:lnTo>
                  <a:lnTo>
                    <a:pt x="1670" y="1811"/>
                  </a:lnTo>
                  <a:cubicBezTo>
                    <a:pt x="1684" y="1790"/>
                    <a:pt x="1695" y="1765"/>
                    <a:pt x="1698" y="1737"/>
                  </a:cubicBezTo>
                  <a:cubicBezTo>
                    <a:pt x="1726" y="1601"/>
                    <a:pt x="1803" y="1478"/>
                    <a:pt x="1912" y="1394"/>
                  </a:cubicBezTo>
                  <a:cubicBezTo>
                    <a:pt x="1936" y="1377"/>
                    <a:pt x="1957" y="1356"/>
                    <a:pt x="1978" y="1335"/>
                  </a:cubicBezTo>
                  <a:lnTo>
                    <a:pt x="1986" y="1328"/>
                  </a:lnTo>
                  <a:cubicBezTo>
                    <a:pt x="2007" y="1310"/>
                    <a:pt x="2031" y="1289"/>
                    <a:pt x="2049" y="1268"/>
                  </a:cubicBezTo>
                  <a:lnTo>
                    <a:pt x="2059" y="1258"/>
                  </a:lnTo>
                  <a:lnTo>
                    <a:pt x="2073" y="1244"/>
                  </a:lnTo>
                  <a:cubicBezTo>
                    <a:pt x="2056" y="1237"/>
                    <a:pt x="2038" y="1230"/>
                    <a:pt x="2021" y="1219"/>
                  </a:cubicBezTo>
                  <a:cubicBezTo>
                    <a:pt x="1982" y="1188"/>
                    <a:pt x="1957" y="1139"/>
                    <a:pt x="1957" y="1086"/>
                  </a:cubicBezTo>
                  <a:lnTo>
                    <a:pt x="1688" y="1125"/>
                  </a:lnTo>
                  <a:lnTo>
                    <a:pt x="1688" y="1125"/>
                  </a:lnTo>
                  <a:lnTo>
                    <a:pt x="1716" y="11"/>
                  </a:lnTo>
                  <a:lnTo>
                    <a:pt x="1572" y="11"/>
                  </a:lnTo>
                  <a:cubicBezTo>
                    <a:pt x="1394" y="11"/>
                    <a:pt x="1166" y="4"/>
                    <a:pt x="1012" y="4"/>
                  </a:cubicBezTo>
                  <a:lnTo>
                    <a:pt x="87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8" name="Google Shape;6208;p57"/>
            <p:cNvSpPr/>
            <p:nvPr/>
          </p:nvSpPr>
          <p:spPr>
            <a:xfrm>
              <a:off x="1378552" y="1934660"/>
              <a:ext cx="14" cy="14"/>
            </a:xfrm>
            <a:custGeom>
              <a:rect b="b" l="l" r="r" t="t"/>
              <a:pathLst>
                <a:path extrusionOk="0" h="1" w="1">
                  <a:moveTo>
                    <a:pt x="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09" name="Google Shape;6209;p57"/>
            <p:cNvSpPr/>
            <p:nvPr/>
          </p:nvSpPr>
          <p:spPr>
            <a:xfrm>
              <a:off x="1374370" y="193789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0" name="Google Shape;6210;p57"/>
            <p:cNvSpPr/>
            <p:nvPr/>
          </p:nvSpPr>
          <p:spPr>
            <a:xfrm>
              <a:off x="1373759" y="1938462"/>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1" name="Google Shape;6211;p57"/>
            <p:cNvSpPr/>
            <p:nvPr/>
          </p:nvSpPr>
          <p:spPr>
            <a:xfrm>
              <a:off x="1377601" y="1935190"/>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2" name="Google Shape;6212;p57"/>
            <p:cNvSpPr/>
            <p:nvPr/>
          </p:nvSpPr>
          <p:spPr>
            <a:xfrm>
              <a:off x="1378362" y="1934714"/>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3" name="Google Shape;6213;p57"/>
            <p:cNvSpPr/>
            <p:nvPr/>
          </p:nvSpPr>
          <p:spPr>
            <a:xfrm>
              <a:off x="1377370" y="1935380"/>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4" name="Google Shape;6214;p57"/>
            <p:cNvSpPr/>
            <p:nvPr/>
          </p:nvSpPr>
          <p:spPr>
            <a:xfrm>
              <a:off x="1377031" y="1935570"/>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5" name="Google Shape;6215;p57"/>
            <p:cNvSpPr/>
            <p:nvPr/>
          </p:nvSpPr>
          <p:spPr>
            <a:xfrm>
              <a:off x="1376705" y="1935855"/>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6" name="Google Shape;6216;p57"/>
            <p:cNvSpPr/>
            <p:nvPr/>
          </p:nvSpPr>
          <p:spPr>
            <a:xfrm>
              <a:off x="1375470" y="193690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7" name="Google Shape;6217;p57"/>
            <p:cNvSpPr/>
            <p:nvPr/>
          </p:nvSpPr>
          <p:spPr>
            <a:xfrm>
              <a:off x="1377846" y="193504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8" name="Google Shape;6218;p57"/>
            <p:cNvSpPr/>
            <p:nvPr/>
          </p:nvSpPr>
          <p:spPr>
            <a:xfrm>
              <a:off x="1378076" y="1934905"/>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19" name="Google Shape;6219;p57"/>
            <p:cNvSpPr/>
            <p:nvPr/>
          </p:nvSpPr>
          <p:spPr>
            <a:xfrm>
              <a:off x="1374899" y="1937376"/>
              <a:ext cx="204" cy="149"/>
            </a:xfrm>
            <a:custGeom>
              <a:rect b="b" l="l" r="r" t="t"/>
              <a:pathLst>
                <a:path extrusionOk="0" h="11" w="15">
                  <a:moveTo>
                    <a:pt x="1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0" name="Google Shape;6220;p57"/>
            <p:cNvSpPr/>
            <p:nvPr/>
          </p:nvSpPr>
          <p:spPr>
            <a:xfrm>
              <a:off x="1375890" y="1936520"/>
              <a:ext cx="204" cy="109"/>
            </a:xfrm>
            <a:custGeom>
              <a:rect b="b" l="l" r="r" t="t"/>
              <a:pathLst>
                <a:path extrusionOk="0" h="8" w="15">
                  <a:moveTo>
                    <a:pt x="15"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1" name="Google Shape;6221;p57"/>
            <p:cNvSpPr/>
            <p:nvPr/>
          </p:nvSpPr>
          <p:spPr>
            <a:xfrm>
              <a:off x="1376325" y="1936140"/>
              <a:ext cx="149" cy="149"/>
            </a:xfrm>
            <a:custGeom>
              <a:rect b="b" l="l" r="r" t="t"/>
              <a:pathLst>
                <a:path extrusionOk="0" h="11" w="11">
                  <a:moveTo>
                    <a:pt x="11"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2" name="Google Shape;6222;p57"/>
            <p:cNvSpPr/>
            <p:nvPr/>
          </p:nvSpPr>
          <p:spPr>
            <a:xfrm>
              <a:off x="1378226" y="1934810"/>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3" name="Google Shape;6223;p57"/>
            <p:cNvSpPr/>
            <p:nvPr/>
          </p:nvSpPr>
          <p:spPr>
            <a:xfrm>
              <a:off x="1378647" y="1928917"/>
              <a:ext cx="3435" cy="5716"/>
            </a:xfrm>
            <a:custGeom>
              <a:rect b="b" l="l" r="r" t="t"/>
              <a:pathLst>
                <a:path extrusionOk="0" h="421" w="253">
                  <a:moveTo>
                    <a:pt x="253" y="0"/>
                  </a:moveTo>
                  <a:lnTo>
                    <a:pt x="253" y="0"/>
                  </a:lnTo>
                  <a:cubicBezTo>
                    <a:pt x="141" y="84"/>
                    <a:pt x="64" y="207"/>
                    <a:pt x="36" y="343"/>
                  </a:cubicBezTo>
                  <a:cubicBezTo>
                    <a:pt x="32" y="368"/>
                    <a:pt x="25" y="389"/>
                    <a:pt x="15" y="410"/>
                  </a:cubicBezTo>
                  <a:lnTo>
                    <a:pt x="1" y="420"/>
                  </a:lnTo>
                  <a:lnTo>
                    <a:pt x="11" y="417"/>
                  </a:lnTo>
                  <a:cubicBezTo>
                    <a:pt x="25" y="392"/>
                    <a:pt x="36" y="368"/>
                    <a:pt x="39" y="343"/>
                  </a:cubicBezTo>
                  <a:cubicBezTo>
                    <a:pt x="67" y="207"/>
                    <a:pt x="141" y="84"/>
                    <a:pt x="25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4" name="Google Shape;6224;p57"/>
            <p:cNvSpPr/>
            <p:nvPr/>
          </p:nvSpPr>
          <p:spPr>
            <a:xfrm>
              <a:off x="1384078" y="1926867"/>
              <a:ext cx="204" cy="204"/>
            </a:xfrm>
            <a:custGeom>
              <a:rect b="b" l="l" r="r" t="t"/>
              <a:pathLst>
                <a:path extrusionOk="0" h="15" w="15">
                  <a:moveTo>
                    <a:pt x="14" y="1"/>
                  </a:moveTo>
                  <a:lnTo>
                    <a:pt x="14" y="1"/>
                  </a:ln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5" name="Google Shape;6225;p57"/>
            <p:cNvSpPr/>
            <p:nvPr/>
          </p:nvSpPr>
          <p:spPr>
            <a:xfrm>
              <a:off x="1383127" y="1927152"/>
              <a:ext cx="869" cy="869"/>
            </a:xfrm>
            <a:custGeom>
              <a:rect b="b" l="l" r="r" t="t"/>
              <a:pathLst>
                <a:path extrusionOk="0" h="64" w="64">
                  <a:moveTo>
                    <a:pt x="63" y="1"/>
                  </a:moveTo>
                  <a:cubicBezTo>
                    <a:pt x="39" y="22"/>
                    <a:pt x="21" y="43"/>
                    <a:pt x="0" y="64"/>
                  </a:cubicBezTo>
                  <a:cubicBezTo>
                    <a:pt x="21" y="46"/>
                    <a:pt x="42" y="22"/>
                    <a:pt x="6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6" name="Google Shape;6226;p57"/>
            <p:cNvSpPr/>
            <p:nvPr/>
          </p:nvSpPr>
          <p:spPr>
            <a:xfrm>
              <a:off x="1378647" y="1934524"/>
              <a:ext cx="204" cy="149"/>
            </a:xfrm>
            <a:custGeom>
              <a:rect b="b" l="l" r="r" t="t"/>
              <a:pathLst>
                <a:path extrusionOk="0" h="11" w="15">
                  <a:moveTo>
                    <a:pt x="15" y="0"/>
                  </a:moveTo>
                  <a:lnTo>
                    <a:pt x="6" y="7"/>
                  </a:lnTo>
                  <a:lnTo>
                    <a:pt x="6" y="7"/>
                  </a:lnTo>
                  <a:cubicBezTo>
                    <a:pt x="12" y="7"/>
                    <a:pt x="15" y="4"/>
                    <a:pt x="15" y="0"/>
                  </a:cubicBezTo>
                  <a:close/>
                  <a:moveTo>
                    <a:pt x="6" y="7"/>
                  </a:moveTo>
                  <a:cubicBezTo>
                    <a:pt x="5" y="7"/>
                    <a:pt x="5" y="7"/>
                    <a:pt x="4" y="7"/>
                  </a:cubicBezTo>
                  <a:lnTo>
                    <a:pt x="1" y="7"/>
                  </a:lnTo>
                  <a:lnTo>
                    <a:pt x="1" y="11"/>
                  </a:lnTo>
                  <a:lnTo>
                    <a:pt x="6"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7" name="Google Shape;6227;p57"/>
            <p:cNvSpPr/>
            <p:nvPr/>
          </p:nvSpPr>
          <p:spPr>
            <a:xfrm>
              <a:off x="1358213" y="1927342"/>
              <a:ext cx="394" cy="543"/>
            </a:xfrm>
            <a:custGeom>
              <a:rect b="b" l="l" r="r" t="t"/>
              <a:pathLst>
                <a:path extrusionOk="0" h="40" w="29">
                  <a:moveTo>
                    <a:pt x="1" y="39"/>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8" name="Google Shape;6228;p57"/>
            <p:cNvSpPr/>
            <p:nvPr/>
          </p:nvSpPr>
          <p:spPr>
            <a:xfrm>
              <a:off x="1360874" y="1924206"/>
              <a:ext cx="109" cy="163"/>
            </a:xfrm>
            <a:custGeom>
              <a:rect b="b" l="l" r="r" t="t"/>
              <a:pathLst>
                <a:path extrusionOk="0" h="12" w="8">
                  <a:moveTo>
                    <a:pt x="1" y="1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29" name="Google Shape;6229;p57"/>
            <p:cNvSpPr/>
            <p:nvPr/>
          </p:nvSpPr>
          <p:spPr>
            <a:xfrm>
              <a:off x="1361064" y="192397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0" name="Google Shape;6230;p57"/>
            <p:cNvSpPr/>
            <p:nvPr/>
          </p:nvSpPr>
          <p:spPr>
            <a:xfrm>
              <a:off x="1356122" y="1927912"/>
              <a:ext cx="2064" cy="2865"/>
            </a:xfrm>
            <a:custGeom>
              <a:rect b="b" l="l" r="r" t="t"/>
              <a:pathLst>
                <a:path extrusionOk="0" h="211" w="152">
                  <a:moveTo>
                    <a:pt x="1" y="211"/>
                  </a:moveTo>
                  <a:lnTo>
                    <a:pt x="1" y="211"/>
                  </a:lnTo>
                  <a:cubicBezTo>
                    <a:pt x="57" y="134"/>
                    <a:pt x="106" y="64"/>
                    <a:pt x="151" y="1"/>
                  </a:cubicBezTo>
                  <a:cubicBezTo>
                    <a:pt x="106" y="64"/>
                    <a:pt x="57" y="134"/>
                    <a:pt x="1"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1" name="Google Shape;6231;p57"/>
            <p:cNvSpPr/>
            <p:nvPr/>
          </p:nvSpPr>
          <p:spPr>
            <a:xfrm>
              <a:off x="1358647" y="1926826"/>
              <a:ext cx="339" cy="434"/>
            </a:xfrm>
            <a:custGeom>
              <a:rect b="b" l="l" r="r" t="t"/>
              <a:pathLst>
                <a:path extrusionOk="0" h="32" w="25">
                  <a:moveTo>
                    <a:pt x="0" y="32"/>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2" name="Google Shape;6232;p57"/>
            <p:cNvSpPr/>
            <p:nvPr/>
          </p:nvSpPr>
          <p:spPr>
            <a:xfrm>
              <a:off x="1377465" y="1910085"/>
              <a:ext cx="1955" cy="14"/>
            </a:xfrm>
            <a:custGeom>
              <a:rect b="b" l="l" r="r" t="t"/>
              <a:pathLst>
                <a:path extrusionOk="0" h="1" w="144">
                  <a:moveTo>
                    <a:pt x="144" y="1"/>
                  </a:moveTo>
                  <a:lnTo>
                    <a:pt x="144" y="1"/>
                  </a:lnTo>
                  <a:lnTo>
                    <a:pt x="0" y="1"/>
                  </a:lnTo>
                  <a:cubicBezTo>
                    <a:pt x="60" y="1"/>
                    <a:pt x="105"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3" name="Google Shape;6233;p57"/>
            <p:cNvSpPr/>
            <p:nvPr/>
          </p:nvSpPr>
          <p:spPr>
            <a:xfrm>
              <a:off x="1359788" y="1925441"/>
              <a:ext cx="204" cy="299"/>
            </a:xfrm>
            <a:custGeom>
              <a:rect b="b" l="l" r="r" t="t"/>
              <a:pathLst>
                <a:path extrusionOk="0" h="22" w="15">
                  <a:moveTo>
                    <a:pt x="0" y="22"/>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4" name="Google Shape;6234;p57"/>
            <p:cNvSpPr/>
            <p:nvPr/>
          </p:nvSpPr>
          <p:spPr>
            <a:xfrm>
              <a:off x="1359448" y="1925876"/>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5" name="Google Shape;6235;p57"/>
            <p:cNvSpPr/>
            <p:nvPr/>
          </p:nvSpPr>
          <p:spPr>
            <a:xfrm>
              <a:off x="1360113" y="1925115"/>
              <a:ext cx="163" cy="204"/>
            </a:xfrm>
            <a:custGeom>
              <a:rect b="b" l="l" r="r" t="t"/>
              <a:pathLst>
                <a:path extrusionOk="0" h="15" w="12">
                  <a:moveTo>
                    <a:pt x="1"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6" name="Google Shape;6236;p57"/>
            <p:cNvSpPr/>
            <p:nvPr/>
          </p:nvSpPr>
          <p:spPr>
            <a:xfrm>
              <a:off x="1361213" y="1923785"/>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7" name="Google Shape;6237;p57"/>
            <p:cNvSpPr/>
            <p:nvPr/>
          </p:nvSpPr>
          <p:spPr>
            <a:xfrm>
              <a:off x="1360643" y="1924450"/>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8" name="Google Shape;6238;p57"/>
            <p:cNvSpPr/>
            <p:nvPr/>
          </p:nvSpPr>
          <p:spPr>
            <a:xfrm>
              <a:off x="1360399" y="1924735"/>
              <a:ext cx="163" cy="244"/>
            </a:xfrm>
            <a:custGeom>
              <a:rect b="b" l="l" r="r" t="t"/>
              <a:pathLst>
                <a:path extrusionOk="0" h="18" w="12">
                  <a:moveTo>
                    <a:pt x="1"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39" name="Google Shape;6239;p57"/>
            <p:cNvSpPr/>
            <p:nvPr/>
          </p:nvSpPr>
          <p:spPr>
            <a:xfrm>
              <a:off x="1359068" y="1926351"/>
              <a:ext cx="258" cy="339"/>
            </a:xfrm>
            <a:custGeom>
              <a:rect b="b" l="l" r="r" t="t"/>
              <a:pathLst>
                <a:path extrusionOk="0" h="25" w="19">
                  <a:moveTo>
                    <a:pt x="1"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0" name="Google Shape;6240;p57"/>
            <p:cNvSpPr/>
            <p:nvPr/>
          </p:nvSpPr>
          <p:spPr>
            <a:xfrm>
              <a:off x="1380833" y="1905333"/>
              <a:ext cx="7386" cy="17841"/>
            </a:xfrm>
            <a:custGeom>
              <a:rect b="b" l="l" r="r" t="t"/>
              <a:pathLst>
                <a:path extrusionOk="0" h="1314" w="544">
                  <a:moveTo>
                    <a:pt x="397" y="1"/>
                  </a:moveTo>
                  <a:cubicBezTo>
                    <a:pt x="341" y="4"/>
                    <a:pt x="250" y="120"/>
                    <a:pt x="194" y="193"/>
                  </a:cubicBezTo>
                  <a:lnTo>
                    <a:pt x="173" y="225"/>
                  </a:lnTo>
                  <a:cubicBezTo>
                    <a:pt x="155" y="246"/>
                    <a:pt x="141" y="267"/>
                    <a:pt x="127" y="281"/>
                  </a:cubicBezTo>
                  <a:lnTo>
                    <a:pt x="127" y="284"/>
                  </a:lnTo>
                  <a:lnTo>
                    <a:pt x="120" y="291"/>
                  </a:lnTo>
                  <a:lnTo>
                    <a:pt x="116" y="298"/>
                  </a:lnTo>
                  <a:lnTo>
                    <a:pt x="109" y="305"/>
                  </a:lnTo>
                  <a:lnTo>
                    <a:pt x="106" y="309"/>
                  </a:lnTo>
                  <a:lnTo>
                    <a:pt x="99" y="316"/>
                  </a:lnTo>
                  <a:lnTo>
                    <a:pt x="95" y="319"/>
                  </a:lnTo>
                  <a:lnTo>
                    <a:pt x="88" y="323"/>
                  </a:lnTo>
                  <a:lnTo>
                    <a:pt x="85" y="326"/>
                  </a:lnTo>
                  <a:lnTo>
                    <a:pt x="78" y="330"/>
                  </a:lnTo>
                  <a:lnTo>
                    <a:pt x="74" y="333"/>
                  </a:lnTo>
                  <a:lnTo>
                    <a:pt x="64" y="333"/>
                  </a:lnTo>
                  <a:cubicBezTo>
                    <a:pt x="53" y="337"/>
                    <a:pt x="43" y="340"/>
                    <a:pt x="32" y="340"/>
                  </a:cubicBezTo>
                  <a:lnTo>
                    <a:pt x="1" y="1314"/>
                  </a:lnTo>
                  <a:lnTo>
                    <a:pt x="155" y="1293"/>
                  </a:lnTo>
                  <a:cubicBezTo>
                    <a:pt x="190" y="1188"/>
                    <a:pt x="253" y="1093"/>
                    <a:pt x="341" y="1023"/>
                  </a:cubicBezTo>
                  <a:cubicBezTo>
                    <a:pt x="418" y="963"/>
                    <a:pt x="397" y="771"/>
                    <a:pt x="376" y="603"/>
                  </a:cubicBezTo>
                  <a:cubicBezTo>
                    <a:pt x="351" y="379"/>
                    <a:pt x="323" y="148"/>
                    <a:pt x="512" y="102"/>
                  </a:cubicBezTo>
                  <a:cubicBezTo>
                    <a:pt x="523" y="99"/>
                    <a:pt x="533" y="95"/>
                    <a:pt x="544" y="88"/>
                  </a:cubicBezTo>
                  <a:cubicBezTo>
                    <a:pt x="523" y="74"/>
                    <a:pt x="505" y="60"/>
                    <a:pt x="491" y="46"/>
                  </a:cubicBezTo>
                  <a:lnTo>
                    <a:pt x="470" y="32"/>
                  </a:lnTo>
                  <a:lnTo>
                    <a:pt x="456" y="22"/>
                  </a:lnTo>
                  <a:lnTo>
                    <a:pt x="449" y="22"/>
                  </a:lnTo>
                  <a:cubicBezTo>
                    <a:pt x="435" y="8"/>
                    <a:pt x="418" y="1"/>
                    <a:pt x="3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1" name="Google Shape;6241;p57"/>
            <p:cNvSpPr/>
            <p:nvPr/>
          </p:nvSpPr>
          <p:spPr>
            <a:xfrm>
              <a:off x="1381973" y="1909664"/>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2" name="Google Shape;6242;p57"/>
            <p:cNvSpPr/>
            <p:nvPr/>
          </p:nvSpPr>
          <p:spPr>
            <a:xfrm>
              <a:off x="1381837" y="1909800"/>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3" name="Google Shape;6243;p57"/>
            <p:cNvSpPr/>
            <p:nvPr/>
          </p:nvSpPr>
          <p:spPr>
            <a:xfrm>
              <a:off x="1386970" y="1905618"/>
              <a:ext cx="68" cy="68"/>
            </a:xfrm>
            <a:custGeom>
              <a:rect b="b" l="l" r="r" t="t"/>
              <a:pathLst>
                <a:path extrusionOk="0" h="5" w="5">
                  <a:moveTo>
                    <a:pt x="1"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4" name="Google Shape;6244;p57"/>
            <p:cNvSpPr/>
            <p:nvPr/>
          </p:nvSpPr>
          <p:spPr>
            <a:xfrm>
              <a:off x="1382123" y="1909515"/>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5" name="Google Shape;6245;p57"/>
            <p:cNvSpPr/>
            <p:nvPr/>
          </p:nvSpPr>
          <p:spPr>
            <a:xfrm>
              <a:off x="1382543" y="1908374"/>
              <a:ext cx="584" cy="774"/>
            </a:xfrm>
            <a:custGeom>
              <a:rect b="b" l="l" r="r" t="t"/>
              <a:pathLst>
                <a:path extrusionOk="0" h="57" w="43">
                  <a:moveTo>
                    <a:pt x="1" y="57"/>
                  </a:moveTo>
                  <a:cubicBezTo>
                    <a:pt x="11" y="43"/>
                    <a:pt x="25" y="22"/>
                    <a:pt x="43" y="1"/>
                  </a:cubicBezTo>
                  <a:cubicBezTo>
                    <a:pt x="25" y="22"/>
                    <a:pt x="11" y="43"/>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6" name="Google Shape;6246;p57"/>
            <p:cNvSpPr/>
            <p:nvPr/>
          </p:nvSpPr>
          <p:spPr>
            <a:xfrm>
              <a:off x="1387214" y="1905767"/>
              <a:ext cx="244" cy="204"/>
            </a:xfrm>
            <a:custGeom>
              <a:rect b="b" l="l" r="r" t="t"/>
              <a:pathLst>
                <a:path extrusionOk="0" h="15" w="18">
                  <a:moveTo>
                    <a:pt x="0"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7" name="Google Shape;6247;p57"/>
            <p:cNvSpPr/>
            <p:nvPr/>
          </p:nvSpPr>
          <p:spPr>
            <a:xfrm>
              <a:off x="1382408" y="1909189"/>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8" name="Google Shape;6248;p57"/>
            <p:cNvSpPr/>
            <p:nvPr/>
          </p:nvSpPr>
          <p:spPr>
            <a:xfrm>
              <a:off x="1381593" y="19099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49" name="Google Shape;6249;p57"/>
            <p:cNvSpPr/>
            <p:nvPr/>
          </p:nvSpPr>
          <p:spPr>
            <a:xfrm>
              <a:off x="1387499" y="1905957"/>
              <a:ext cx="720" cy="584"/>
            </a:xfrm>
            <a:custGeom>
              <a:rect b="b" l="l" r="r" t="t"/>
              <a:pathLst>
                <a:path extrusionOk="0" h="43" w="53">
                  <a:moveTo>
                    <a:pt x="0" y="0"/>
                  </a:moveTo>
                  <a:cubicBezTo>
                    <a:pt x="14" y="14"/>
                    <a:pt x="32" y="25"/>
                    <a:pt x="53" y="42"/>
                  </a:cubicBezTo>
                  <a:cubicBezTo>
                    <a:pt x="32" y="25"/>
                    <a:pt x="1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0" name="Google Shape;6250;p57"/>
            <p:cNvSpPr/>
            <p:nvPr/>
          </p:nvSpPr>
          <p:spPr>
            <a:xfrm>
              <a:off x="1382258" y="190937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1" name="Google Shape;6251;p57"/>
            <p:cNvSpPr/>
            <p:nvPr/>
          </p:nvSpPr>
          <p:spPr>
            <a:xfrm>
              <a:off x="1381688" y="1909854"/>
              <a:ext cx="109" cy="54"/>
            </a:xfrm>
            <a:custGeom>
              <a:rect b="b" l="l" r="r" t="t"/>
              <a:pathLst>
                <a:path extrusionOk="0" h="4" w="8">
                  <a:moveTo>
                    <a:pt x="4" y="0"/>
                  </a:moveTo>
                  <a:lnTo>
                    <a:pt x="1" y="4"/>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2" name="Google Shape;6252;p57"/>
            <p:cNvSpPr/>
            <p:nvPr/>
          </p:nvSpPr>
          <p:spPr>
            <a:xfrm>
              <a:off x="1380833" y="1922875"/>
              <a:ext cx="2105" cy="299"/>
            </a:xfrm>
            <a:custGeom>
              <a:rect b="b" l="l" r="r" t="t"/>
              <a:pathLst>
                <a:path extrusionOk="0" h="22" w="155">
                  <a:moveTo>
                    <a:pt x="155" y="1"/>
                  </a:moveTo>
                  <a:lnTo>
                    <a:pt x="155" y="1"/>
                  </a:ln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3" name="Google Shape;6253;p57"/>
            <p:cNvSpPr/>
            <p:nvPr/>
          </p:nvSpPr>
          <p:spPr>
            <a:xfrm>
              <a:off x="1490539" y="1892285"/>
              <a:ext cx="19416" cy="14772"/>
            </a:xfrm>
            <a:custGeom>
              <a:rect b="b" l="l" r="r" t="t"/>
              <a:pathLst>
                <a:path extrusionOk="0" h="1088" w="1430">
                  <a:moveTo>
                    <a:pt x="793" y="0"/>
                  </a:moveTo>
                  <a:cubicBezTo>
                    <a:pt x="749" y="0"/>
                    <a:pt x="711" y="8"/>
                    <a:pt x="684" y="27"/>
                  </a:cubicBezTo>
                  <a:cubicBezTo>
                    <a:pt x="659" y="45"/>
                    <a:pt x="656" y="59"/>
                    <a:pt x="652" y="69"/>
                  </a:cubicBezTo>
                  <a:cubicBezTo>
                    <a:pt x="645" y="136"/>
                    <a:pt x="757" y="262"/>
                    <a:pt x="848" y="360"/>
                  </a:cubicBezTo>
                  <a:cubicBezTo>
                    <a:pt x="964" y="489"/>
                    <a:pt x="1076" y="612"/>
                    <a:pt x="1076" y="727"/>
                  </a:cubicBezTo>
                  <a:cubicBezTo>
                    <a:pt x="1076" y="762"/>
                    <a:pt x="1058" y="794"/>
                    <a:pt x="1034" y="818"/>
                  </a:cubicBezTo>
                  <a:cubicBezTo>
                    <a:pt x="978" y="872"/>
                    <a:pt x="876" y="886"/>
                    <a:pt x="722" y="886"/>
                  </a:cubicBezTo>
                  <a:cubicBezTo>
                    <a:pt x="664" y="886"/>
                    <a:pt x="599" y="884"/>
                    <a:pt x="526" y="881"/>
                  </a:cubicBezTo>
                  <a:cubicBezTo>
                    <a:pt x="474" y="880"/>
                    <a:pt x="412" y="879"/>
                    <a:pt x="350" y="879"/>
                  </a:cubicBezTo>
                  <a:cubicBezTo>
                    <a:pt x="190" y="879"/>
                    <a:pt x="24" y="889"/>
                    <a:pt x="1" y="944"/>
                  </a:cubicBezTo>
                  <a:cubicBezTo>
                    <a:pt x="18" y="965"/>
                    <a:pt x="36" y="979"/>
                    <a:pt x="60" y="990"/>
                  </a:cubicBezTo>
                  <a:cubicBezTo>
                    <a:pt x="137" y="1035"/>
                    <a:pt x="255" y="1066"/>
                    <a:pt x="383" y="1066"/>
                  </a:cubicBezTo>
                  <a:cubicBezTo>
                    <a:pt x="462" y="1066"/>
                    <a:pt x="544" y="1055"/>
                    <a:pt x="624" y="1028"/>
                  </a:cubicBezTo>
                  <a:cubicBezTo>
                    <a:pt x="719" y="997"/>
                    <a:pt x="817" y="979"/>
                    <a:pt x="915" y="979"/>
                  </a:cubicBezTo>
                  <a:cubicBezTo>
                    <a:pt x="1065" y="983"/>
                    <a:pt x="1212" y="1018"/>
                    <a:pt x="1345" y="1088"/>
                  </a:cubicBezTo>
                  <a:lnTo>
                    <a:pt x="1345" y="1077"/>
                  </a:lnTo>
                  <a:cubicBezTo>
                    <a:pt x="1349" y="1042"/>
                    <a:pt x="1352" y="1007"/>
                    <a:pt x="1356" y="969"/>
                  </a:cubicBezTo>
                  <a:lnTo>
                    <a:pt x="1356" y="962"/>
                  </a:lnTo>
                  <a:cubicBezTo>
                    <a:pt x="1356" y="927"/>
                    <a:pt x="1359" y="892"/>
                    <a:pt x="1363" y="857"/>
                  </a:cubicBezTo>
                  <a:lnTo>
                    <a:pt x="1363" y="843"/>
                  </a:lnTo>
                  <a:cubicBezTo>
                    <a:pt x="1366" y="808"/>
                    <a:pt x="1370" y="773"/>
                    <a:pt x="1373" y="738"/>
                  </a:cubicBezTo>
                  <a:lnTo>
                    <a:pt x="1373" y="713"/>
                  </a:lnTo>
                  <a:cubicBezTo>
                    <a:pt x="1377" y="678"/>
                    <a:pt x="1380" y="647"/>
                    <a:pt x="1384" y="612"/>
                  </a:cubicBezTo>
                  <a:lnTo>
                    <a:pt x="1384" y="594"/>
                  </a:lnTo>
                  <a:cubicBezTo>
                    <a:pt x="1387" y="563"/>
                    <a:pt x="1391" y="531"/>
                    <a:pt x="1394" y="503"/>
                  </a:cubicBezTo>
                  <a:lnTo>
                    <a:pt x="1394" y="486"/>
                  </a:lnTo>
                  <a:cubicBezTo>
                    <a:pt x="1398" y="454"/>
                    <a:pt x="1401" y="423"/>
                    <a:pt x="1405" y="391"/>
                  </a:cubicBezTo>
                  <a:lnTo>
                    <a:pt x="1405" y="367"/>
                  </a:lnTo>
                  <a:cubicBezTo>
                    <a:pt x="1408" y="339"/>
                    <a:pt x="1412" y="307"/>
                    <a:pt x="1415" y="279"/>
                  </a:cubicBezTo>
                  <a:lnTo>
                    <a:pt x="1419" y="262"/>
                  </a:lnTo>
                  <a:cubicBezTo>
                    <a:pt x="1422" y="234"/>
                    <a:pt x="1426" y="209"/>
                    <a:pt x="1429" y="185"/>
                  </a:cubicBezTo>
                  <a:lnTo>
                    <a:pt x="1429" y="174"/>
                  </a:lnTo>
                  <a:cubicBezTo>
                    <a:pt x="1370" y="157"/>
                    <a:pt x="1300" y="132"/>
                    <a:pt x="1230" y="108"/>
                  </a:cubicBezTo>
                  <a:cubicBezTo>
                    <a:pt x="1077" y="57"/>
                    <a:pt x="911" y="0"/>
                    <a:pt x="7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4" name="Google Shape;6254;p57"/>
            <p:cNvSpPr/>
            <p:nvPr/>
          </p:nvSpPr>
          <p:spPr>
            <a:xfrm>
              <a:off x="1510647" y="1894932"/>
              <a:ext cx="23353" cy="13252"/>
            </a:xfrm>
            <a:custGeom>
              <a:rect b="b" l="l" r="r" t="t"/>
              <a:pathLst>
                <a:path extrusionOk="0" h="976" w="1720">
                  <a:moveTo>
                    <a:pt x="457" y="0"/>
                  </a:moveTo>
                  <a:cubicBezTo>
                    <a:pt x="412" y="0"/>
                    <a:pt x="375" y="5"/>
                    <a:pt x="347" y="14"/>
                  </a:cubicBezTo>
                  <a:cubicBezTo>
                    <a:pt x="305" y="25"/>
                    <a:pt x="262" y="30"/>
                    <a:pt x="217" y="30"/>
                  </a:cubicBezTo>
                  <a:cubicBezTo>
                    <a:pt x="173" y="30"/>
                    <a:pt x="129" y="25"/>
                    <a:pt x="85" y="14"/>
                  </a:cubicBezTo>
                  <a:lnTo>
                    <a:pt x="85" y="25"/>
                  </a:lnTo>
                  <a:cubicBezTo>
                    <a:pt x="81" y="53"/>
                    <a:pt x="78" y="81"/>
                    <a:pt x="74" y="112"/>
                  </a:cubicBezTo>
                  <a:lnTo>
                    <a:pt x="74" y="126"/>
                  </a:lnTo>
                  <a:cubicBezTo>
                    <a:pt x="71" y="154"/>
                    <a:pt x="67" y="186"/>
                    <a:pt x="64" y="214"/>
                  </a:cubicBezTo>
                  <a:lnTo>
                    <a:pt x="64" y="231"/>
                  </a:lnTo>
                  <a:cubicBezTo>
                    <a:pt x="60" y="263"/>
                    <a:pt x="57" y="294"/>
                    <a:pt x="53" y="329"/>
                  </a:cubicBezTo>
                  <a:lnTo>
                    <a:pt x="50" y="354"/>
                  </a:lnTo>
                  <a:cubicBezTo>
                    <a:pt x="46" y="385"/>
                    <a:pt x="43" y="420"/>
                    <a:pt x="39" y="452"/>
                  </a:cubicBezTo>
                  <a:lnTo>
                    <a:pt x="39" y="476"/>
                  </a:lnTo>
                  <a:cubicBezTo>
                    <a:pt x="36" y="511"/>
                    <a:pt x="32" y="546"/>
                    <a:pt x="29" y="581"/>
                  </a:cubicBezTo>
                  <a:lnTo>
                    <a:pt x="29" y="595"/>
                  </a:lnTo>
                  <a:cubicBezTo>
                    <a:pt x="25" y="630"/>
                    <a:pt x="22" y="662"/>
                    <a:pt x="18" y="697"/>
                  </a:cubicBezTo>
                  <a:lnTo>
                    <a:pt x="18" y="714"/>
                  </a:lnTo>
                  <a:cubicBezTo>
                    <a:pt x="15" y="749"/>
                    <a:pt x="15" y="781"/>
                    <a:pt x="11" y="816"/>
                  </a:cubicBezTo>
                  <a:lnTo>
                    <a:pt x="8" y="847"/>
                  </a:lnTo>
                  <a:cubicBezTo>
                    <a:pt x="4" y="879"/>
                    <a:pt x="4" y="910"/>
                    <a:pt x="1" y="942"/>
                  </a:cubicBezTo>
                  <a:lnTo>
                    <a:pt x="1" y="956"/>
                  </a:lnTo>
                  <a:cubicBezTo>
                    <a:pt x="24" y="969"/>
                    <a:pt x="43" y="976"/>
                    <a:pt x="63" y="976"/>
                  </a:cubicBezTo>
                  <a:cubicBezTo>
                    <a:pt x="101" y="976"/>
                    <a:pt x="142" y="952"/>
                    <a:pt x="218" y="907"/>
                  </a:cubicBezTo>
                  <a:cubicBezTo>
                    <a:pt x="344" y="826"/>
                    <a:pt x="480" y="760"/>
                    <a:pt x="624" y="714"/>
                  </a:cubicBezTo>
                  <a:cubicBezTo>
                    <a:pt x="743" y="672"/>
                    <a:pt x="880" y="661"/>
                    <a:pt x="1017" y="661"/>
                  </a:cubicBezTo>
                  <a:cubicBezTo>
                    <a:pt x="1096" y="661"/>
                    <a:pt x="1176" y="665"/>
                    <a:pt x="1251" y="669"/>
                  </a:cubicBezTo>
                  <a:cubicBezTo>
                    <a:pt x="1319" y="671"/>
                    <a:pt x="1387" y="674"/>
                    <a:pt x="1450" y="674"/>
                  </a:cubicBezTo>
                  <a:cubicBezTo>
                    <a:pt x="1561" y="674"/>
                    <a:pt x="1655" y="665"/>
                    <a:pt x="1695" y="627"/>
                  </a:cubicBezTo>
                  <a:cubicBezTo>
                    <a:pt x="1713" y="606"/>
                    <a:pt x="1720" y="581"/>
                    <a:pt x="1716" y="557"/>
                  </a:cubicBezTo>
                  <a:cubicBezTo>
                    <a:pt x="1716" y="504"/>
                    <a:pt x="1664" y="434"/>
                    <a:pt x="1566" y="364"/>
                  </a:cubicBezTo>
                  <a:cubicBezTo>
                    <a:pt x="1286" y="163"/>
                    <a:pt x="731" y="0"/>
                    <a:pt x="4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5" name="Google Shape;6255;p57"/>
            <p:cNvSpPr/>
            <p:nvPr/>
          </p:nvSpPr>
          <p:spPr>
            <a:xfrm>
              <a:off x="1510797" y="1904382"/>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6" name="Google Shape;6256;p57"/>
            <p:cNvSpPr/>
            <p:nvPr/>
          </p:nvSpPr>
          <p:spPr>
            <a:xfrm>
              <a:off x="1511598" y="1896453"/>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7" name="Google Shape;6257;p57"/>
            <p:cNvSpPr/>
            <p:nvPr/>
          </p:nvSpPr>
          <p:spPr>
            <a:xfrm>
              <a:off x="1510647" y="1905998"/>
              <a:ext cx="14" cy="448"/>
            </a:xfrm>
            <a:custGeom>
              <a:rect b="b" l="l" r="r" t="t"/>
              <a:pathLst>
                <a:path extrusionOk="0" h="33" w="1">
                  <a:moveTo>
                    <a:pt x="1" y="3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8" name="Google Shape;6258;p57"/>
            <p:cNvSpPr/>
            <p:nvPr/>
          </p:nvSpPr>
          <p:spPr>
            <a:xfrm>
              <a:off x="1510552" y="1907709"/>
              <a:ext cx="14" cy="204"/>
            </a:xfrm>
            <a:custGeom>
              <a:rect b="b" l="l" r="r" t="t"/>
              <a:pathLst>
                <a:path extrusionOk="0" h="15" w="1">
                  <a:moveTo>
                    <a:pt x="1" y="15"/>
                  </a:moveTo>
                  <a:lnTo>
                    <a:pt x="1" y="15"/>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59" name="Google Shape;6259;p57"/>
            <p:cNvSpPr/>
            <p:nvPr/>
          </p:nvSpPr>
          <p:spPr>
            <a:xfrm>
              <a:off x="1510932" y="190282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0" name="Google Shape;6260;p57"/>
            <p:cNvSpPr/>
            <p:nvPr/>
          </p:nvSpPr>
          <p:spPr>
            <a:xfrm>
              <a:off x="1511082" y="1901056"/>
              <a:ext cx="54" cy="353"/>
            </a:xfrm>
            <a:custGeom>
              <a:rect b="b" l="l" r="r" t="t"/>
              <a:pathLst>
                <a:path extrusionOk="0" h="26" w="4">
                  <a:moveTo>
                    <a:pt x="0" y="2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1" name="Google Shape;6261;p57"/>
            <p:cNvSpPr/>
            <p:nvPr/>
          </p:nvSpPr>
          <p:spPr>
            <a:xfrm>
              <a:off x="1511462" y="1897824"/>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2" name="Google Shape;6262;p57"/>
            <p:cNvSpPr/>
            <p:nvPr/>
          </p:nvSpPr>
          <p:spPr>
            <a:xfrm>
              <a:off x="1511272" y="1899399"/>
              <a:ext cx="54" cy="339"/>
            </a:xfrm>
            <a:custGeom>
              <a:rect b="b" l="l" r="r" t="t"/>
              <a:pathLst>
                <a:path extrusionOk="0" h="25" w="4">
                  <a:moveTo>
                    <a:pt x="0" y="25"/>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3" name="Google Shape;6263;p57"/>
            <p:cNvSpPr/>
            <p:nvPr/>
          </p:nvSpPr>
          <p:spPr>
            <a:xfrm>
              <a:off x="1511788" y="1895068"/>
              <a:ext cx="14" cy="163"/>
            </a:xfrm>
            <a:custGeom>
              <a:rect b="b" l="l" r="r" t="t"/>
              <a:pathLst>
                <a:path extrusionOk="0" h="12"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4" name="Google Shape;6264;p57"/>
            <p:cNvSpPr/>
            <p:nvPr/>
          </p:nvSpPr>
          <p:spPr>
            <a:xfrm>
              <a:off x="1394193" y="1931619"/>
              <a:ext cx="29585" cy="30481"/>
            </a:xfrm>
            <a:custGeom>
              <a:rect b="b" l="l" r="r" t="t"/>
              <a:pathLst>
                <a:path extrusionOk="0" h="2245" w="2179">
                  <a:moveTo>
                    <a:pt x="2164" y="1"/>
                  </a:moveTo>
                  <a:lnTo>
                    <a:pt x="2136" y="8"/>
                  </a:lnTo>
                  <a:lnTo>
                    <a:pt x="2108" y="15"/>
                  </a:lnTo>
                  <a:lnTo>
                    <a:pt x="2084" y="22"/>
                  </a:lnTo>
                  <a:lnTo>
                    <a:pt x="2063" y="29"/>
                  </a:lnTo>
                  <a:lnTo>
                    <a:pt x="2031" y="39"/>
                  </a:lnTo>
                  <a:lnTo>
                    <a:pt x="2007" y="50"/>
                  </a:lnTo>
                  <a:lnTo>
                    <a:pt x="1986" y="60"/>
                  </a:lnTo>
                  <a:lnTo>
                    <a:pt x="1951" y="78"/>
                  </a:lnTo>
                  <a:lnTo>
                    <a:pt x="1933" y="85"/>
                  </a:lnTo>
                  <a:lnTo>
                    <a:pt x="1905" y="102"/>
                  </a:lnTo>
                  <a:lnTo>
                    <a:pt x="1881" y="116"/>
                  </a:lnTo>
                  <a:lnTo>
                    <a:pt x="1863" y="123"/>
                  </a:lnTo>
                  <a:lnTo>
                    <a:pt x="1832" y="144"/>
                  </a:lnTo>
                  <a:lnTo>
                    <a:pt x="1818" y="151"/>
                  </a:lnTo>
                  <a:lnTo>
                    <a:pt x="1786" y="172"/>
                  </a:lnTo>
                  <a:cubicBezTo>
                    <a:pt x="1709" y="218"/>
                    <a:pt x="1660" y="249"/>
                    <a:pt x="1618" y="253"/>
                  </a:cubicBezTo>
                  <a:cubicBezTo>
                    <a:pt x="1606" y="254"/>
                    <a:pt x="1593" y="254"/>
                    <a:pt x="1580" y="254"/>
                  </a:cubicBezTo>
                  <a:cubicBezTo>
                    <a:pt x="1550" y="254"/>
                    <a:pt x="1518" y="252"/>
                    <a:pt x="1489" y="249"/>
                  </a:cubicBezTo>
                  <a:cubicBezTo>
                    <a:pt x="1439" y="245"/>
                    <a:pt x="1390" y="242"/>
                    <a:pt x="1345" y="242"/>
                  </a:cubicBezTo>
                  <a:cubicBezTo>
                    <a:pt x="1242" y="242"/>
                    <a:pt x="1160" y="259"/>
                    <a:pt x="1145" y="319"/>
                  </a:cubicBezTo>
                  <a:cubicBezTo>
                    <a:pt x="1082" y="582"/>
                    <a:pt x="753" y="610"/>
                    <a:pt x="491" y="627"/>
                  </a:cubicBezTo>
                  <a:cubicBezTo>
                    <a:pt x="487" y="627"/>
                    <a:pt x="483" y="627"/>
                    <a:pt x="479" y="627"/>
                  </a:cubicBezTo>
                  <a:cubicBezTo>
                    <a:pt x="438" y="627"/>
                    <a:pt x="397" y="644"/>
                    <a:pt x="368" y="669"/>
                  </a:cubicBezTo>
                  <a:cubicBezTo>
                    <a:pt x="340" y="704"/>
                    <a:pt x="358" y="771"/>
                    <a:pt x="368" y="816"/>
                  </a:cubicBezTo>
                  <a:cubicBezTo>
                    <a:pt x="375" y="848"/>
                    <a:pt x="379" y="876"/>
                    <a:pt x="375" y="904"/>
                  </a:cubicBezTo>
                  <a:cubicBezTo>
                    <a:pt x="375" y="914"/>
                    <a:pt x="372" y="921"/>
                    <a:pt x="368" y="928"/>
                  </a:cubicBezTo>
                  <a:lnTo>
                    <a:pt x="368" y="932"/>
                  </a:lnTo>
                  <a:cubicBezTo>
                    <a:pt x="344" y="984"/>
                    <a:pt x="232" y="1072"/>
                    <a:pt x="186" y="1107"/>
                  </a:cubicBezTo>
                  <a:lnTo>
                    <a:pt x="176" y="1114"/>
                  </a:lnTo>
                  <a:lnTo>
                    <a:pt x="4" y="1152"/>
                  </a:lnTo>
                  <a:cubicBezTo>
                    <a:pt x="1" y="1195"/>
                    <a:pt x="22" y="1233"/>
                    <a:pt x="60" y="1251"/>
                  </a:cubicBezTo>
                  <a:cubicBezTo>
                    <a:pt x="165" y="1307"/>
                    <a:pt x="277" y="1436"/>
                    <a:pt x="396" y="1573"/>
                  </a:cubicBezTo>
                  <a:cubicBezTo>
                    <a:pt x="515" y="1709"/>
                    <a:pt x="631" y="1842"/>
                    <a:pt x="725" y="1891"/>
                  </a:cubicBezTo>
                  <a:cubicBezTo>
                    <a:pt x="816" y="1937"/>
                    <a:pt x="886" y="2014"/>
                    <a:pt x="925" y="2101"/>
                  </a:cubicBezTo>
                  <a:lnTo>
                    <a:pt x="1121" y="2101"/>
                  </a:lnTo>
                  <a:lnTo>
                    <a:pt x="1142" y="2105"/>
                  </a:lnTo>
                  <a:lnTo>
                    <a:pt x="1156" y="2108"/>
                  </a:lnTo>
                  <a:lnTo>
                    <a:pt x="1177" y="2115"/>
                  </a:lnTo>
                  <a:lnTo>
                    <a:pt x="1187" y="2119"/>
                  </a:lnTo>
                  <a:cubicBezTo>
                    <a:pt x="1194" y="2122"/>
                    <a:pt x="1205" y="2126"/>
                    <a:pt x="1215" y="2129"/>
                  </a:cubicBezTo>
                  <a:cubicBezTo>
                    <a:pt x="1264" y="2144"/>
                    <a:pt x="1316" y="2154"/>
                    <a:pt x="1370" y="2154"/>
                  </a:cubicBezTo>
                  <a:cubicBezTo>
                    <a:pt x="1378" y="2154"/>
                    <a:pt x="1386" y="2154"/>
                    <a:pt x="1394" y="2154"/>
                  </a:cubicBezTo>
                  <a:lnTo>
                    <a:pt x="1426" y="2154"/>
                  </a:lnTo>
                  <a:cubicBezTo>
                    <a:pt x="1552" y="2157"/>
                    <a:pt x="1681" y="2161"/>
                    <a:pt x="1765" y="2224"/>
                  </a:cubicBezTo>
                  <a:cubicBezTo>
                    <a:pt x="1772" y="2227"/>
                    <a:pt x="1776" y="2231"/>
                    <a:pt x="1783" y="2234"/>
                  </a:cubicBezTo>
                  <a:lnTo>
                    <a:pt x="1790" y="2238"/>
                  </a:lnTo>
                  <a:lnTo>
                    <a:pt x="1807" y="2241"/>
                  </a:lnTo>
                  <a:lnTo>
                    <a:pt x="1814" y="2241"/>
                  </a:lnTo>
                  <a:lnTo>
                    <a:pt x="1835" y="2245"/>
                  </a:lnTo>
                  <a:lnTo>
                    <a:pt x="1877" y="2245"/>
                  </a:lnTo>
                  <a:cubicBezTo>
                    <a:pt x="1870" y="2234"/>
                    <a:pt x="1867" y="2224"/>
                    <a:pt x="1863" y="2217"/>
                  </a:cubicBezTo>
                  <a:cubicBezTo>
                    <a:pt x="1779" y="2073"/>
                    <a:pt x="1863" y="1842"/>
                    <a:pt x="1940" y="1615"/>
                  </a:cubicBezTo>
                  <a:cubicBezTo>
                    <a:pt x="1958" y="1566"/>
                    <a:pt x="1975" y="1517"/>
                    <a:pt x="1989" y="1471"/>
                  </a:cubicBezTo>
                  <a:cubicBezTo>
                    <a:pt x="2017" y="1384"/>
                    <a:pt x="2010" y="1223"/>
                    <a:pt x="2003" y="1068"/>
                  </a:cubicBezTo>
                  <a:cubicBezTo>
                    <a:pt x="1993" y="837"/>
                    <a:pt x="1982" y="617"/>
                    <a:pt x="2077" y="515"/>
                  </a:cubicBezTo>
                  <a:cubicBezTo>
                    <a:pt x="2143" y="442"/>
                    <a:pt x="2147" y="393"/>
                    <a:pt x="2150" y="277"/>
                  </a:cubicBezTo>
                  <a:cubicBezTo>
                    <a:pt x="2154" y="183"/>
                    <a:pt x="2164" y="92"/>
                    <a:pt x="217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5" name="Google Shape;6265;p57"/>
            <p:cNvSpPr/>
            <p:nvPr/>
          </p:nvSpPr>
          <p:spPr>
            <a:xfrm>
              <a:off x="1418863" y="1933615"/>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6" name="Google Shape;6266;p57"/>
            <p:cNvSpPr/>
            <p:nvPr/>
          </p:nvSpPr>
          <p:spPr>
            <a:xfrm>
              <a:off x="1419488" y="1933194"/>
              <a:ext cx="244" cy="149"/>
            </a:xfrm>
            <a:custGeom>
              <a:rect b="b" l="l" r="r" t="t"/>
              <a:pathLst>
                <a:path extrusionOk="0" h="11" w="18">
                  <a:moveTo>
                    <a:pt x="0"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7" name="Google Shape;6267;p57"/>
            <p:cNvSpPr/>
            <p:nvPr/>
          </p:nvSpPr>
          <p:spPr>
            <a:xfrm>
              <a:off x="1421429" y="1932189"/>
              <a:ext cx="353" cy="163"/>
            </a:xfrm>
            <a:custGeom>
              <a:rect b="b" l="l" r="r" t="t"/>
              <a:pathLst>
                <a:path extrusionOk="0" h="12" w="26">
                  <a:moveTo>
                    <a:pt x="1" y="1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8" name="Google Shape;6268;p57"/>
            <p:cNvSpPr/>
            <p:nvPr/>
          </p:nvSpPr>
          <p:spPr>
            <a:xfrm>
              <a:off x="1420058" y="1932814"/>
              <a:ext cx="394" cy="204"/>
            </a:xfrm>
            <a:custGeom>
              <a:rect b="b" l="l" r="r" t="t"/>
              <a:pathLst>
                <a:path extrusionOk="0" h="15" w="29">
                  <a:moveTo>
                    <a:pt x="0" y="14"/>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69" name="Google Shape;6269;p57"/>
            <p:cNvSpPr/>
            <p:nvPr/>
          </p:nvSpPr>
          <p:spPr>
            <a:xfrm>
              <a:off x="1423575" y="193161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0" name="Google Shape;6270;p57"/>
            <p:cNvSpPr/>
            <p:nvPr/>
          </p:nvSpPr>
          <p:spPr>
            <a:xfrm>
              <a:off x="1422190" y="1931958"/>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1" name="Google Shape;6271;p57"/>
            <p:cNvSpPr/>
            <p:nvPr/>
          </p:nvSpPr>
          <p:spPr>
            <a:xfrm>
              <a:off x="1422814" y="1931768"/>
              <a:ext cx="394" cy="109"/>
            </a:xfrm>
            <a:custGeom>
              <a:rect b="b" l="l" r="r" t="t"/>
              <a:pathLst>
                <a:path extrusionOk="0" h="8" w="29">
                  <a:moveTo>
                    <a:pt x="0" y="7"/>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2" name="Google Shape;6272;p57"/>
            <p:cNvSpPr/>
            <p:nvPr/>
          </p:nvSpPr>
          <p:spPr>
            <a:xfrm>
              <a:off x="1399189" y="1944259"/>
              <a:ext cx="14" cy="14"/>
            </a:xfrm>
            <a:custGeom>
              <a:rect b="b" l="l" r="r" t="t"/>
              <a:pathLst>
                <a:path extrusionOk="0" h="1" w="1">
                  <a:moveTo>
                    <a:pt x="0" y="1"/>
                  </a:moveTo>
                  <a:lnTo>
                    <a:pt x="0" y="1"/>
                  </a:ln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3" name="Google Shape;6273;p57"/>
            <p:cNvSpPr/>
            <p:nvPr/>
          </p:nvSpPr>
          <p:spPr>
            <a:xfrm>
              <a:off x="1420669" y="1932433"/>
              <a:ext cx="489" cy="244"/>
            </a:xfrm>
            <a:custGeom>
              <a:rect b="b" l="l" r="r" t="t"/>
              <a:pathLst>
                <a:path extrusionOk="0" h="18" w="36">
                  <a:moveTo>
                    <a:pt x="1" y="18"/>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4" name="Google Shape;6274;p57"/>
            <p:cNvSpPr/>
            <p:nvPr/>
          </p:nvSpPr>
          <p:spPr>
            <a:xfrm>
              <a:off x="1399135" y="1942793"/>
              <a:ext cx="204" cy="1195"/>
            </a:xfrm>
            <a:custGeom>
              <a:rect b="b" l="l" r="r" t="t"/>
              <a:pathLst>
                <a:path extrusionOk="0" h="88" w="15">
                  <a:moveTo>
                    <a:pt x="1" y="0"/>
                  </a:moveTo>
                  <a:cubicBezTo>
                    <a:pt x="11" y="28"/>
                    <a:pt x="15" y="56"/>
                    <a:pt x="11" y="88"/>
                  </a:cubicBezTo>
                  <a:cubicBezTo>
                    <a:pt x="15" y="56"/>
                    <a:pt x="11"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5" name="Google Shape;6275;p57"/>
            <p:cNvSpPr/>
            <p:nvPr/>
          </p:nvSpPr>
          <p:spPr>
            <a:xfrm>
              <a:off x="1494680" y="2006254"/>
              <a:ext cx="293288" cy="299506"/>
            </a:xfrm>
            <a:custGeom>
              <a:rect b="b" l="l" r="r" t="t"/>
              <a:pathLst>
                <a:path extrusionOk="0" h="22059" w="21601">
                  <a:moveTo>
                    <a:pt x="7492" y="0"/>
                  </a:moveTo>
                  <a:lnTo>
                    <a:pt x="7482" y="4"/>
                  </a:lnTo>
                  <a:lnTo>
                    <a:pt x="7475" y="7"/>
                  </a:lnTo>
                  <a:cubicBezTo>
                    <a:pt x="7471" y="7"/>
                    <a:pt x="7468" y="11"/>
                    <a:pt x="7464" y="11"/>
                  </a:cubicBezTo>
                  <a:cubicBezTo>
                    <a:pt x="7440" y="32"/>
                    <a:pt x="7419" y="56"/>
                    <a:pt x="7408" y="81"/>
                  </a:cubicBezTo>
                  <a:cubicBezTo>
                    <a:pt x="7398" y="98"/>
                    <a:pt x="7391" y="112"/>
                    <a:pt x="7384" y="130"/>
                  </a:cubicBezTo>
                  <a:cubicBezTo>
                    <a:pt x="7359" y="193"/>
                    <a:pt x="7317" y="249"/>
                    <a:pt x="7261" y="291"/>
                  </a:cubicBezTo>
                  <a:lnTo>
                    <a:pt x="7247" y="298"/>
                  </a:lnTo>
                  <a:cubicBezTo>
                    <a:pt x="7240" y="305"/>
                    <a:pt x="7230" y="308"/>
                    <a:pt x="7223" y="308"/>
                  </a:cubicBezTo>
                  <a:cubicBezTo>
                    <a:pt x="7177" y="329"/>
                    <a:pt x="7132" y="347"/>
                    <a:pt x="7090" y="371"/>
                  </a:cubicBezTo>
                  <a:lnTo>
                    <a:pt x="7034" y="399"/>
                  </a:lnTo>
                  <a:cubicBezTo>
                    <a:pt x="6876" y="483"/>
                    <a:pt x="6701" y="574"/>
                    <a:pt x="6568" y="578"/>
                  </a:cubicBezTo>
                  <a:cubicBezTo>
                    <a:pt x="6563" y="579"/>
                    <a:pt x="6558" y="579"/>
                    <a:pt x="6553" y="579"/>
                  </a:cubicBezTo>
                  <a:cubicBezTo>
                    <a:pt x="6540" y="579"/>
                    <a:pt x="6528" y="577"/>
                    <a:pt x="6516" y="574"/>
                  </a:cubicBezTo>
                  <a:cubicBezTo>
                    <a:pt x="6493" y="570"/>
                    <a:pt x="6471" y="568"/>
                    <a:pt x="6449" y="568"/>
                  </a:cubicBezTo>
                  <a:cubicBezTo>
                    <a:pt x="6383" y="568"/>
                    <a:pt x="6318" y="587"/>
                    <a:pt x="6263" y="623"/>
                  </a:cubicBezTo>
                  <a:cubicBezTo>
                    <a:pt x="6232" y="648"/>
                    <a:pt x="6214" y="686"/>
                    <a:pt x="6218" y="725"/>
                  </a:cubicBezTo>
                  <a:cubicBezTo>
                    <a:pt x="6218" y="847"/>
                    <a:pt x="6151" y="900"/>
                    <a:pt x="6085" y="907"/>
                  </a:cubicBezTo>
                  <a:cubicBezTo>
                    <a:pt x="6079" y="907"/>
                    <a:pt x="6074" y="908"/>
                    <a:pt x="6068" y="908"/>
                  </a:cubicBezTo>
                  <a:cubicBezTo>
                    <a:pt x="5980" y="908"/>
                    <a:pt x="5898" y="830"/>
                    <a:pt x="5871" y="721"/>
                  </a:cubicBezTo>
                  <a:cubicBezTo>
                    <a:pt x="5864" y="686"/>
                    <a:pt x="5759" y="679"/>
                    <a:pt x="5679" y="669"/>
                  </a:cubicBezTo>
                  <a:cubicBezTo>
                    <a:pt x="5581" y="662"/>
                    <a:pt x="5476" y="651"/>
                    <a:pt x="5413" y="592"/>
                  </a:cubicBezTo>
                  <a:cubicBezTo>
                    <a:pt x="5392" y="574"/>
                    <a:pt x="5367" y="567"/>
                    <a:pt x="5339" y="564"/>
                  </a:cubicBezTo>
                  <a:lnTo>
                    <a:pt x="5332" y="564"/>
                  </a:lnTo>
                  <a:cubicBezTo>
                    <a:pt x="5306" y="561"/>
                    <a:pt x="5279" y="559"/>
                    <a:pt x="5252" y="559"/>
                  </a:cubicBezTo>
                  <a:cubicBezTo>
                    <a:pt x="5219" y="559"/>
                    <a:pt x="5186" y="561"/>
                    <a:pt x="5154" y="567"/>
                  </a:cubicBezTo>
                  <a:cubicBezTo>
                    <a:pt x="5360" y="697"/>
                    <a:pt x="5378" y="837"/>
                    <a:pt x="5378" y="1022"/>
                  </a:cubicBezTo>
                  <a:cubicBezTo>
                    <a:pt x="5374" y="1064"/>
                    <a:pt x="5395" y="1103"/>
                    <a:pt x="5427" y="1131"/>
                  </a:cubicBezTo>
                  <a:cubicBezTo>
                    <a:pt x="5497" y="1190"/>
                    <a:pt x="5532" y="1278"/>
                    <a:pt x="5525" y="1365"/>
                  </a:cubicBezTo>
                  <a:cubicBezTo>
                    <a:pt x="5525" y="1383"/>
                    <a:pt x="5528" y="1400"/>
                    <a:pt x="5532" y="1414"/>
                  </a:cubicBezTo>
                  <a:cubicBezTo>
                    <a:pt x="5556" y="1411"/>
                    <a:pt x="5584" y="1404"/>
                    <a:pt x="5609" y="1397"/>
                  </a:cubicBezTo>
                  <a:cubicBezTo>
                    <a:pt x="5647" y="1379"/>
                    <a:pt x="5693" y="1369"/>
                    <a:pt x="5738" y="1365"/>
                  </a:cubicBezTo>
                  <a:cubicBezTo>
                    <a:pt x="5815" y="1365"/>
                    <a:pt x="5878" y="1425"/>
                    <a:pt x="5882" y="1502"/>
                  </a:cubicBezTo>
                  <a:cubicBezTo>
                    <a:pt x="5892" y="1593"/>
                    <a:pt x="5826" y="1701"/>
                    <a:pt x="5686" y="1726"/>
                  </a:cubicBezTo>
                  <a:cubicBezTo>
                    <a:pt x="5542" y="1750"/>
                    <a:pt x="5472" y="1820"/>
                    <a:pt x="5423" y="1975"/>
                  </a:cubicBezTo>
                  <a:cubicBezTo>
                    <a:pt x="5381" y="2108"/>
                    <a:pt x="5280" y="2118"/>
                    <a:pt x="5206" y="2125"/>
                  </a:cubicBezTo>
                  <a:cubicBezTo>
                    <a:pt x="5147" y="2129"/>
                    <a:pt x="5087" y="2150"/>
                    <a:pt x="5042" y="2188"/>
                  </a:cubicBezTo>
                  <a:lnTo>
                    <a:pt x="5007" y="2216"/>
                  </a:lnTo>
                  <a:cubicBezTo>
                    <a:pt x="4937" y="2290"/>
                    <a:pt x="4853" y="2353"/>
                    <a:pt x="4765" y="2398"/>
                  </a:cubicBezTo>
                  <a:cubicBezTo>
                    <a:pt x="4738" y="2412"/>
                    <a:pt x="4710" y="2419"/>
                    <a:pt x="4682" y="2419"/>
                  </a:cubicBezTo>
                  <a:cubicBezTo>
                    <a:pt x="4648" y="2419"/>
                    <a:pt x="4614" y="2409"/>
                    <a:pt x="4583" y="2388"/>
                  </a:cubicBezTo>
                  <a:cubicBezTo>
                    <a:pt x="4564" y="2375"/>
                    <a:pt x="4547" y="2368"/>
                    <a:pt x="4527" y="2368"/>
                  </a:cubicBezTo>
                  <a:cubicBezTo>
                    <a:pt x="4488" y="2368"/>
                    <a:pt x="4443" y="2393"/>
                    <a:pt x="4366" y="2437"/>
                  </a:cubicBezTo>
                  <a:lnTo>
                    <a:pt x="4359" y="2440"/>
                  </a:lnTo>
                  <a:cubicBezTo>
                    <a:pt x="4349" y="2447"/>
                    <a:pt x="4338" y="2451"/>
                    <a:pt x="4331" y="2454"/>
                  </a:cubicBezTo>
                  <a:lnTo>
                    <a:pt x="4321" y="2458"/>
                  </a:lnTo>
                  <a:lnTo>
                    <a:pt x="4303" y="2465"/>
                  </a:lnTo>
                  <a:lnTo>
                    <a:pt x="4293" y="2468"/>
                  </a:lnTo>
                  <a:lnTo>
                    <a:pt x="4275" y="2472"/>
                  </a:lnTo>
                  <a:lnTo>
                    <a:pt x="4212" y="2472"/>
                  </a:lnTo>
                  <a:lnTo>
                    <a:pt x="4191" y="2468"/>
                  </a:lnTo>
                  <a:lnTo>
                    <a:pt x="4184" y="2468"/>
                  </a:lnTo>
                  <a:cubicBezTo>
                    <a:pt x="4177" y="2465"/>
                    <a:pt x="4170" y="2461"/>
                    <a:pt x="4159" y="2458"/>
                  </a:cubicBezTo>
                  <a:lnTo>
                    <a:pt x="4156" y="2458"/>
                  </a:lnTo>
                  <a:lnTo>
                    <a:pt x="4135" y="2447"/>
                  </a:lnTo>
                  <a:lnTo>
                    <a:pt x="4128" y="2440"/>
                  </a:lnTo>
                  <a:lnTo>
                    <a:pt x="4107" y="2430"/>
                  </a:lnTo>
                  <a:lnTo>
                    <a:pt x="4103" y="2426"/>
                  </a:lnTo>
                  <a:lnTo>
                    <a:pt x="4079" y="2405"/>
                  </a:lnTo>
                  <a:lnTo>
                    <a:pt x="4072" y="2402"/>
                  </a:lnTo>
                  <a:lnTo>
                    <a:pt x="4051" y="2384"/>
                  </a:lnTo>
                  <a:lnTo>
                    <a:pt x="4044" y="2377"/>
                  </a:lnTo>
                  <a:lnTo>
                    <a:pt x="4016" y="2356"/>
                  </a:lnTo>
                  <a:lnTo>
                    <a:pt x="3956" y="2307"/>
                  </a:lnTo>
                  <a:cubicBezTo>
                    <a:pt x="3886" y="2244"/>
                    <a:pt x="3827" y="2167"/>
                    <a:pt x="3781" y="2083"/>
                  </a:cubicBezTo>
                  <a:lnTo>
                    <a:pt x="3757" y="2045"/>
                  </a:lnTo>
                  <a:lnTo>
                    <a:pt x="3750" y="2031"/>
                  </a:lnTo>
                  <a:lnTo>
                    <a:pt x="3736" y="2006"/>
                  </a:lnTo>
                  <a:lnTo>
                    <a:pt x="3722" y="1989"/>
                  </a:lnTo>
                  <a:lnTo>
                    <a:pt x="3708" y="1968"/>
                  </a:lnTo>
                  <a:lnTo>
                    <a:pt x="3697" y="1950"/>
                  </a:lnTo>
                  <a:lnTo>
                    <a:pt x="3680" y="1929"/>
                  </a:lnTo>
                  <a:lnTo>
                    <a:pt x="3669" y="1908"/>
                  </a:lnTo>
                  <a:lnTo>
                    <a:pt x="3652" y="1887"/>
                  </a:lnTo>
                  <a:lnTo>
                    <a:pt x="3638" y="1869"/>
                  </a:lnTo>
                  <a:lnTo>
                    <a:pt x="3620" y="1848"/>
                  </a:lnTo>
                  <a:lnTo>
                    <a:pt x="3603" y="1827"/>
                  </a:lnTo>
                  <a:lnTo>
                    <a:pt x="3585" y="1806"/>
                  </a:lnTo>
                  <a:lnTo>
                    <a:pt x="3568" y="1789"/>
                  </a:lnTo>
                  <a:lnTo>
                    <a:pt x="3564" y="1785"/>
                  </a:lnTo>
                  <a:cubicBezTo>
                    <a:pt x="3522" y="1806"/>
                    <a:pt x="3466" y="1824"/>
                    <a:pt x="3414" y="1841"/>
                  </a:cubicBezTo>
                  <a:cubicBezTo>
                    <a:pt x="3302" y="1887"/>
                    <a:pt x="3183" y="1915"/>
                    <a:pt x="3060" y="1926"/>
                  </a:cubicBezTo>
                  <a:lnTo>
                    <a:pt x="3043" y="1926"/>
                  </a:lnTo>
                  <a:cubicBezTo>
                    <a:pt x="3008" y="1926"/>
                    <a:pt x="2955" y="1926"/>
                    <a:pt x="2892" y="1922"/>
                  </a:cubicBezTo>
                  <a:cubicBezTo>
                    <a:pt x="2833" y="1921"/>
                    <a:pt x="2735" y="1918"/>
                    <a:pt x="2634" y="1918"/>
                  </a:cubicBezTo>
                  <a:cubicBezTo>
                    <a:pt x="2498" y="1918"/>
                    <a:pt x="2356" y="1923"/>
                    <a:pt x="2297" y="1943"/>
                  </a:cubicBezTo>
                  <a:cubicBezTo>
                    <a:pt x="2290" y="1943"/>
                    <a:pt x="2283" y="1947"/>
                    <a:pt x="2280" y="1950"/>
                  </a:cubicBezTo>
                  <a:cubicBezTo>
                    <a:pt x="2273" y="2003"/>
                    <a:pt x="2283" y="2052"/>
                    <a:pt x="2311" y="2097"/>
                  </a:cubicBezTo>
                  <a:cubicBezTo>
                    <a:pt x="2322" y="2125"/>
                    <a:pt x="2346" y="2146"/>
                    <a:pt x="2374" y="2157"/>
                  </a:cubicBezTo>
                  <a:cubicBezTo>
                    <a:pt x="2469" y="2178"/>
                    <a:pt x="2591" y="2220"/>
                    <a:pt x="2616" y="2314"/>
                  </a:cubicBezTo>
                  <a:cubicBezTo>
                    <a:pt x="2637" y="2412"/>
                    <a:pt x="2539" y="2479"/>
                    <a:pt x="2507" y="2500"/>
                  </a:cubicBezTo>
                  <a:cubicBezTo>
                    <a:pt x="2437" y="2549"/>
                    <a:pt x="2357" y="2573"/>
                    <a:pt x="2269" y="2577"/>
                  </a:cubicBezTo>
                  <a:cubicBezTo>
                    <a:pt x="2182" y="2584"/>
                    <a:pt x="2164" y="2587"/>
                    <a:pt x="2164" y="2741"/>
                  </a:cubicBezTo>
                  <a:cubicBezTo>
                    <a:pt x="2164" y="2776"/>
                    <a:pt x="2168" y="2811"/>
                    <a:pt x="2178" y="2843"/>
                  </a:cubicBezTo>
                  <a:cubicBezTo>
                    <a:pt x="2217" y="2948"/>
                    <a:pt x="2269" y="3046"/>
                    <a:pt x="2339" y="3130"/>
                  </a:cubicBezTo>
                  <a:cubicBezTo>
                    <a:pt x="2423" y="3245"/>
                    <a:pt x="2511" y="3368"/>
                    <a:pt x="2525" y="3504"/>
                  </a:cubicBezTo>
                  <a:cubicBezTo>
                    <a:pt x="2528" y="3550"/>
                    <a:pt x="2525" y="3599"/>
                    <a:pt x="2511" y="3648"/>
                  </a:cubicBezTo>
                  <a:cubicBezTo>
                    <a:pt x="2451" y="3886"/>
                    <a:pt x="2416" y="4128"/>
                    <a:pt x="2402" y="4376"/>
                  </a:cubicBezTo>
                  <a:cubicBezTo>
                    <a:pt x="2402" y="4383"/>
                    <a:pt x="2381" y="4996"/>
                    <a:pt x="2199" y="5150"/>
                  </a:cubicBezTo>
                  <a:lnTo>
                    <a:pt x="2220" y="5178"/>
                  </a:lnTo>
                  <a:lnTo>
                    <a:pt x="2129" y="5185"/>
                  </a:lnTo>
                  <a:cubicBezTo>
                    <a:pt x="2108" y="5188"/>
                    <a:pt x="2090" y="5188"/>
                    <a:pt x="2069" y="5188"/>
                  </a:cubicBezTo>
                  <a:lnTo>
                    <a:pt x="2066" y="5188"/>
                  </a:lnTo>
                  <a:cubicBezTo>
                    <a:pt x="2027" y="5185"/>
                    <a:pt x="1985" y="5178"/>
                    <a:pt x="1950" y="5164"/>
                  </a:cubicBezTo>
                  <a:cubicBezTo>
                    <a:pt x="1911" y="5153"/>
                    <a:pt x="1876" y="5143"/>
                    <a:pt x="1840" y="5143"/>
                  </a:cubicBezTo>
                  <a:cubicBezTo>
                    <a:pt x="1795" y="5143"/>
                    <a:pt x="1751" y="5158"/>
                    <a:pt x="1698" y="5202"/>
                  </a:cubicBezTo>
                  <a:cubicBezTo>
                    <a:pt x="1625" y="5262"/>
                    <a:pt x="1534" y="5300"/>
                    <a:pt x="1443" y="5314"/>
                  </a:cubicBezTo>
                  <a:cubicBezTo>
                    <a:pt x="1411" y="5321"/>
                    <a:pt x="1383" y="5325"/>
                    <a:pt x="1355" y="5328"/>
                  </a:cubicBezTo>
                  <a:cubicBezTo>
                    <a:pt x="1324" y="5335"/>
                    <a:pt x="1299" y="5339"/>
                    <a:pt x="1271" y="5346"/>
                  </a:cubicBezTo>
                  <a:cubicBezTo>
                    <a:pt x="1184" y="5356"/>
                    <a:pt x="1103" y="5391"/>
                    <a:pt x="1033" y="5444"/>
                  </a:cubicBezTo>
                  <a:cubicBezTo>
                    <a:pt x="956" y="5503"/>
                    <a:pt x="865" y="5549"/>
                    <a:pt x="774" y="5577"/>
                  </a:cubicBezTo>
                  <a:lnTo>
                    <a:pt x="739" y="5587"/>
                  </a:lnTo>
                  <a:cubicBezTo>
                    <a:pt x="620" y="5626"/>
                    <a:pt x="578" y="5643"/>
                    <a:pt x="575" y="5720"/>
                  </a:cubicBezTo>
                  <a:cubicBezTo>
                    <a:pt x="561" y="5818"/>
                    <a:pt x="522" y="5909"/>
                    <a:pt x="466" y="5990"/>
                  </a:cubicBezTo>
                  <a:cubicBezTo>
                    <a:pt x="410" y="6081"/>
                    <a:pt x="379" y="6141"/>
                    <a:pt x="393" y="6214"/>
                  </a:cubicBezTo>
                  <a:cubicBezTo>
                    <a:pt x="438" y="6389"/>
                    <a:pt x="347" y="6438"/>
                    <a:pt x="267" y="6477"/>
                  </a:cubicBezTo>
                  <a:cubicBezTo>
                    <a:pt x="218" y="6501"/>
                    <a:pt x="172" y="6533"/>
                    <a:pt x="134" y="6568"/>
                  </a:cubicBezTo>
                  <a:cubicBezTo>
                    <a:pt x="81" y="6624"/>
                    <a:pt x="88" y="6659"/>
                    <a:pt x="99" y="6715"/>
                  </a:cubicBezTo>
                  <a:cubicBezTo>
                    <a:pt x="120" y="6788"/>
                    <a:pt x="106" y="6865"/>
                    <a:pt x="56" y="6921"/>
                  </a:cubicBezTo>
                  <a:cubicBezTo>
                    <a:pt x="0" y="6988"/>
                    <a:pt x="92" y="7131"/>
                    <a:pt x="183" y="7268"/>
                  </a:cubicBezTo>
                  <a:lnTo>
                    <a:pt x="211" y="7313"/>
                  </a:lnTo>
                  <a:cubicBezTo>
                    <a:pt x="235" y="7352"/>
                    <a:pt x="260" y="7390"/>
                    <a:pt x="288" y="7425"/>
                  </a:cubicBezTo>
                  <a:cubicBezTo>
                    <a:pt x="375" y="7555"/>
                    <a:pt x="463" y="7674"/>
                    <a:pt x="445" y="7824"/>
                  </a:cubicBezTo>
                  <a:cubicBezTo>
                    <a:pt x="438" y="7859"/>
                    <a:pt x="449" y="7894"/>
                    <a:pt x="473" y="7922"/>
                  </a:cubicBezTo>
                  <a:cubicBezTo>
                    <a:pt x="499" y="7949"/>
                    <a:pt x="547" y="7963"/>
                    <a:pt x="609" y="7963"/>
                  </a:cubicBezTo>
                  <a:cubicBezTo>
                    <a:pt x="621" y="7963"/>
                    <a:pt x="635" y="7962"/>
                    <a:pt x="648" y="7961"/>
                  </a:cubicBezTo>
                  <a:cubicBezTo>
                    <a:pt x="654" y="7960"/>
                    <a:pt x="659" y="7960"/>
                    <a:pt x="665" y="7960"/>
                  </a:cubicBezTo>
                  <a:cubicBezTo>
                    <a:pt x="780" y="7960"/>
                    <a:pt x="806" y="8066"/>
                    <a:pt x="823" y="8133"/>
                  </a:cubicBezTo>
                  <a:cubicBezTo>
                    <a:pt x="848" y="8231"/>
                    <a:pt x="862" y="8269"/>
                    <a:pt x="946" y="8269"/>
                  </a:cubicBezTo>
                  <a:cubicBezTo>
                    <a:pt x="1012" y="8269"/>
                    <a:pt x="1079" y="8273"/>
                    <a:pt x="1138" y="8276"/>
                  </a:cubicBezTo>
                  <a:cubicBezTo>
                    <a:pt x="1191" y="8280"/>
                    <a:pt x="1242" y="8283"/>
                    <a:pt x="1289" y="8283"/>
                  </a:cubicBezTo>
                  <a:cubicBezTo>
                    <a:pt x="1379" y="8283"/>
                    <a:pt x="1450" y="8271"/>
                    <a:pt x="1471" y="8227"/>
                  </a:cubicBezTo>
                  <a:cubicBezTo>
                    <a:pt x="1516" y="8122"/>
                    <a:pt x="1613" y="8025"/>
                    <a:pt x="1707" y="8025"/>
                  </a:cubicBezTo>
                  <a:cubicBezTo>
                    <a:pt x="1716" y="8025"/>
                    <a:pt x="1725" y="8026"/>
                    <a:pt x="1733" y="8027"/>
                  </a:cubicBezTo>
                  <a:cubicBezTo>
                    <a:pt x="1772" y="8034"/>
                    <a:pt x="1838" y="8069"/>
                    <a:pt x="1838" y="8206"/>
                  </a:cubicBezTo>
                  <a:cubicBezTo>
                    <a:pt x="1838" y="8238"/>
                    <a:pt x="1838" y="8280"/>
                    <a:pt x="1835" y="8329"/>
                  </a:cubicBezTo>
                  <a:cubicBezTo>
                    <a:pt x="1831" y="8448"/>
                    <a:pt x="1821" y="8805"/>
                    <a:pt x="1877" y="8857"/>
                  </a:cubicBezTo>
                  <a:cubicBezTo>
                    <a:pt x="1898" y="8850"/>
                    <a:pt x="1915" y="8843"/>
                    <a:pt x="1933" y="8840"/>
                  </a:cubicBezTo>
                  <a:lnTo>
                    <a:pt x="1943" y="8840"/>
                  </a:lnTo>
                  <a:cubicBezTo>
                    <a:pt x="2027" y="8821"/>
                    <a:pt x="2113" y="8812"/>
                    <a:pt x="2199" y="8812"/>
                  </a:cubicBezTo>
                  <a:cubicBezTo>
                    <a:pt x="2242" y="8812"/>
                    <a:pt x="2285" y="8814"/>
                    <a:pt x="2329" y="8819"/>
                  </a:cubicBezTo>
                  <a:lnTo>
                    <a:pt x="2329" y="8815"/>
                  </a:lnTo>
                  <a:lnTo>
                    <a:pt x="2395" y="8822"/>
                  </a:lnTo>
                  <a:cubicBezTo>
                    <a:pt x="2444" y="8829"/>
                    <a:pt x="2497" y="8836"/>
                    <a:pt x="2546" y="8847"/>
                  </a:cubicBezTo>
                  <a:lnTo>
                    <a:pt x="2549" y="8847"/>
                  </a:lnTo>
                  <a:lnTo>
                    <a:pt x="2581" y="8857"/>
                  </a:lnTo>
                  <a:lnTo>
                    <a:pt x="2598" y="8861"/>
                  </a:lnTo>
                  <a:lnTo>
                    <a:pt x="2637" y="8871"/>
                  </a:lnTo>
                  <a:cubicBezTo>
                    <a:pt x="2677" y="8885"/>
                    <a:pt x="2719" y="8892"/>
                    <a:pt x="2761" y="8892"/>
                  </a:cubicBezTo>
                  <a:cubicBezTo>
                    <a:pt x="2863" y="8892"/>
                    <a:pt x="2964" y="8851"/>
                    <a:pt x="3036" y="8777"/>
                  </a:cubicBezTo>
                  <a:cubicBezTo>
                    <a:pt x="3106" y="8710"/>
                    <a:pt x="3190" y="8661"/>
                    <a:pt x="3281" y="8633"/>
                  </a:cubicBezTo>
                  <a:cubicBezTo>
                    <a:pt x="3365" y="8602"/>
                    <a:pt x="3442" y="8563"/>
                    <a:pt x="3519" y="8521"/>
                  </a:cubicBezTo>
                  <a:cubicBezTo>
                    <a:pt x="3564" y="8497"/>
                    <a:pt x="3610" y="8469"/>
                    <a:pt x="3655" y="8441"/>
                  </a:cubicBezTo>
                  <a:cubicBezTo>
                    <a:pt x="3841" y="8329"/>
                    <a:pt x="4012" y="8220"/>
                    <a:pt x="4198" y="8220"/>
                  </a:cubicBezTo>
                  <a:cubicBezTo>
                    <a:pt x="4272" y="8217"/>
                    <a:pt x="4345" y="8210"/>
                    <a:pt x="4419" y="8196"/>
                  </a:cubicBezTo>
                  <a:cubicBezTo>
                    <a:pt x="4494" y="8184"/>
                    <a:pt x="4563" y="8174"/>
                    <a:pt x="4620" y="8174"/>
                  </a:cubicBezTo>
                  <a:cubicBezTo>
                    <a:pt x="4682" y="8174"/>
                    <a:pt x="4731" y="8185"/>
                    <a:pt x="4762" y="8220"/>
                  </a:cubicBezTo>
                  <a:cubicBezTo>
                    <a:pt x="4790" y="8252"/>
                    <a:pt x="4797" y="8297"/>
                    <a:pt x="4779" y="8339"/>
                  </a:cubicBezTo>
                  <a:cubicBezTo>
                    <a:pt x="4737" y="8483"/>
                    <a:pt x="4706" y="9057"/>
                    <a:pt x="4944" y="9344"/>
                  </a:cubicBezTo>
                  <a:cubicBezTo>
                    <a:pt x="5180" y="9623"/>
                    <a:pt x="5301" y="9717"/>
                    <a:pt x="5461" y="9717"/>
                  </a:cubicBezTo>
                  <a:cubicBezTo>
                    <a:pt x="5484" y="9717"/>
                    <a:pt x="5507" y="9715"/>
                    <a:pt x="5532" y="9711"/>
                  </a:cubicBezTo>
                  <a:cubicBezTo>
                    <a:pt x="5563" y="9707"/>
                    <a:pt x="5591" y="9705"/>
                    <a:pt x="5615" y="9705"/>
                  </a:cubicBezTo>
                  <a:cubicBezTo>
                    <a:pt x="5714" y="9705"/>
                    <a:pt x="5763" y="9735"/>
                    <a:pt x="5805" y="9760"/>
                  </a:cubicBezTo>
                  <a:cubicBezTo>
                    <a:pt x="5836" y="9782"/>
                    <a:pt x="5872" y="9793"/>
                    <a:pt x="5908" y="9793"/>
                  </a:cubicBezTo>
                  <a:cubicBezTo>
                    <a:pt x="5913" y="9793"/>
                    <a:pt x="5919" y="9792"/>
                    <a:pt x="5924" y="9792"/>
                  </a:cubicBezTo>
                  <a:cubicBezTo>
                    <a:pt x="5933" y="9791"/>
                    <a:pt x="5942" y="9791"/>
                    <a:pt x="5950" y="9791"/>
                  </a:cubicBezTo>
                  <a:cubicBezTo>
                    <a:pt x="6074" y="9791"/>
                    <a:pt x="6100" y="9886"/>
                    <a:pt x="6113" y="9935"/>
                  </a:cubicBezTo>
                  <a:cubicBezTo>
                    <a:pt x="6127" y="9984"/>
                    <a:pt x="6130" y="9984"/>
                    <a:pt x="6158" y="9984"/>
                  </a:cubicBezTo>
                  <a:cubicBezTo>
                    <a:pt x="6481" y="9984"/>
                    <a:pt x="6677" y="10086"/>
                    <a:pt x="6677" y="10261"/>
                  </a:cubicBezTo>
                  <a:lnTo>
                    <a:pt x="6677" y="10268"/>
                  </a:lnTo>
                  <a:cubicBezTo>
                    <a:pt x="6695" y="10287"/>
                    <a:pt x="6759" y="10291"/>
                    <a:pt x="6825" y="10291"/>
                  </a:cubicBezTo>
                  <a:cubicBezTo>
                    <a:pt x="6859" y="10291"/>
                    <a:pt x="6892" y="10290"/>
                    <a:pt x="6922" y="10289"/>
                  </a:cubicBezTo>
                  <a:cubicBezTo>
                    <a:pt x="6949" y="10288"/>
                    <a:pt x="6977" y="10287"/>
                    <a:pt x="7004" y="10287"/>
                  </a:cubicBezTo>
                  <a:cubicBezTo>
                    <a:pt x="7043" y="10287"/>
                    <a:pt x="7082" y="10288"/>
                    <a:pt x="7121" y="10293"/>
                  </a:cubicBezTo>
                  <a:cubicBezTo>
                    <a:pt x="7167" y="10296"/>
                    <a:pt x="7212" y="10314"/>
                    <a:pt x="7251" y="10342"/>
                  </a:cubicBezTo>
                  <a:lnTo>
                    <a:pt x="7286" y="10370"/>
                  </a:lnTo>
                  <a:cubicBezTo>
                    <a:pt x="7387" y="10457"/>
                    <a:pt x="7517" y="10562"/>
                    <a:pt x="7482" y="10772"/>
                  </a:cubicBezTo>
                  <a:cubicBezTo>
                    <a:pt x="7471" y="10839"/>
                    <a:pt x="7513" y="10902"/>
                    <a:pt x="7552" y="10961"/>
                  </a:cubicBezTo>
                  <a:cubicBezTo>
                    <a:pt x="7590" y="11024"/>
                    <a:pt x="7629" y="11084"/>
                    <a:pt x="7611" y="11150"/>
                  </a:cubicBezTo>
                  <a:cubicBezTo>
                    <a:pt x="7597" y="11192"/>
                    <a:pt x="7566" y="11224"/>
                    <a:pt x="7527" y="11241"/>
                  </a:cubicBezTo>
                  <a:cubicBezTo>
                    <a:pt x="7499" y="11255"/>
                    <a:pt x="7489" y="11259"/>
                    <a:pt x="7534" y="11360"/>
                  </a:cubicBezTo>
                  <a:lnTo>
                    <a:pt x="7545" y="11381"/>
                  </a:lnTo>
                  <a:cubicBezTo>
                    <a:pt x="7587" y="11458"/>
                    <a:pt x="7615" y="11542"/>
                    <a:pt x="7629" y="11630"/>
                  </a:cubicBezTo>
                  <a:cubicBezTo>
                    <a:pt x="7639" y="11801"/>
                    <a:pt x="7860" y="11847"/>
                    <a:pt x="8070" y="11847"/>
                  </a:cubicBezTo>
                  <a:lnTo>
                    <a:pt x="8157" y="11847"/>
                  </a:lnTo>
                  <a:cubicBezTo>
                    <a:pt x="8204" y="11845"/>
                    <a:pt x="8246" y="11843"/>
                    <a:pt x="8285" y="11843"/>
                  </a:cubicBezTo>
                  <a:cubicBezTo>
                    <a:pt x="8436" y="11843"/>
                    <a:pt x="8531" y="11863"/>
                    <a:pt x="8595" y="11924"/>
                  </a:cubicBezTo>
                  <a:cubicBezTo>
                    <a:pt x="8669" y="11990"/>
                    <a:pt x="8679" y="12095"/>
                    <a:pt x="8679" y="12186"/>
                  </a:cubicBezTo>
                  <a:cubicBezTo>
                    <a:pt x="8679" y="12302"/>
                    <a:pt x="8739" y="12362"/>
                    <a:pt x="8812" y="12435"/>
                  </a:cubicBezTo>
                  <a:cubicBezTo>
                    <a:pt x="8840" y="12460"/>
                    <a:pt x="8865" y="12484"/>
                    <a:pt x="8889" y="12516"/>
                  </a:cubicBezTo>
                  <a:cubicBezTo>
                    <a:pt x="8938" y="12568"/>
                    <a:pt x="8973" y="12631"/>
                    <a:pt x="8998" y="12698"/>
                  </a:cubicBezTo>
                  <a:cubicBezTo>
                    <a:pt x="9050" y="12855"/>
                    <a:pt x="9008" y="13016"/>
                    <a:pt x="8973" y="13160"/>
                  </a:cubicBezTo>
                  <a:cubicBezTo>
                    <a:pt x="8945" y="13258"/>
                    <a:pt x="8924" y="13349"/>
                    <a:pt x="8935" y="13419"/>
                  </a:cubicBezTo>
                  <a:cubicBezTo>
                    <a:pt x="8938" y="13436"/>
                    <a:pt x="8938" y="13454"/>
                    <a:pt x="8938" y="13471"/>
                  </a:cubicBezTo>
                  <a:lnTo>
                    <a:pt x="8938" y="13496"/>
                  </a:lnTo>
                  <a:lnTo>
                    <a:pt x="8938" y="13520"/>
                  </a:lnTo>
                  <a:cubicBezTo>
                    <a:pt x="8938" y="13527"/>
                    <a:pt x="8938" y="13541"/>
                    <a:pt x="8935" y="13552"/>
                  </a:cubicBezTo>
                  <a:lnTo>
                    <a:pt x="8931" y="13566"/>
                  </a:lnTo>
                  <a:cubicBezTo>
                    <a:pt x="8931" y="13580"/>
                    <a:pt x="8928" y="13590"/>
                    <a:pt x="8924" y="13601"/>
                  </a:cubicBezTo>
                  <a:cubicBezTo>
                    <a:pt x="8921" y="13615"/>
                    <a:pt x="8921" y="13611"/>
                    <a:pt x="8917" y="13618"/>
                  </a:cubicBezTo>
                  <a:cubicBezTo>
                    <a:pt x="8917" y="13622"/>
                    <a:pt x="8910" y="13639"/>
                    <a:pt x="8907" y="13650"/>
                  </a:cubicBezTo>
                  <a:cubicBezTo>
                    <a:pt x="8903" y="13660"/>
                    <a:pt x="8900" y="13667"/>
                    <a:pt x="8896" y="13678"/>
                  </a:cubicBezTo>
                  <a:cubicBezTo>
                    <a:pt x="8889" y="13685"/>
                    <a:pt x="8889" y="13688"/>
                    <a:pt x="8886" y="13692"/>
                  </a:cubicBezTo>
                  <a:cubicBezTo>
                    <a:pt x="8872" y="13723"/>
                    <a:pt x="8851" y="13755"/>
                    <a:pt x="8826" y="13779"/>
                  </a:cubicBezTo>
                  <a:cubicBezTo>
                    <a:pt x="8819" y="13793"/>
                    <a:pt x="8809" y="13804"/>
                    <a:pt x="8798" y="13814"/>
                  </a:cubicBezTo>
                  <a:lnTo>
                    <a:pt x="8805" y="13825"/>
                  </a:lnTo>
                  <a:lnTo>
                    <a:pt x="8812" y="13835"/>
                  </a:lnTo>
                  <a:cubicBezTo>
                    <a:pt x="8819" y="13846"/>
                    <a:pt x="8823" y="13853"/>
                    <a:pt x="8826" y="13860"/>
                  </a:cubicBezTo>
                  <a:lnTo>
                    <a:pt x="8833" y="13867"/>
                  </a:lnTo>
                  <a:cubicBezTo>
                    <a:pt x="8837" y="13877"/>
                    <a:pt x="8844" y="13888"/>
                    <a:pt x="8847" y="13898"/>
                  </a:cubicBezTo>
                  <a:lnTo>
                    <a:pt x="8851" y="13905"/>
                  </a:lnTo>
                  <a:cubicBezTo>
                    <a:pt x="8854" y="13912"/>
                    <a:pt x="8858" y="13919"/>
                    <a:pt x="8861" y="13926"/>
                  </a:cubicBezTo>
                  <a:lnTo>
                    <a:pt x="8865" y="13937"/>
                  </a:lnTo>
                  <a:cubicBezTo>
                    <a:pt x="8865" y="13944"/>
                    <a:pt x="8868" y="13951"/>
                    <a:pt x="8868" y="13958"/>
                  </a:cubicBezTo>
                  <a:cubicBezTo>
                    <a:pt x="8868" y="13965"/>
                    <a:pt x="8868" y="13965"/>
                    <a:pt x="8868" y="13968"/>
                  </a:cubicBezTo>
                  <a:cubicBezTo>
                    <a:pt x="8868" y="13975"/>
                    <a:pt x="8868" y="13982"/>
                    <a:pt x="8868" y="13986"/>
                  </a:cubicBezTo>
                  <a:lnTo>
                    <a:pt x="8868" y="13996"/>
                  </a:lnTo>
                  <a:cubicBezTo>
                    <a:pt x="8868" y="14007"/>
                    <a:pt x="8868" y="14014"/>
                    <a:pt x="8865" y="14024"/>
                  </a:cubicBezTo>
                  <a:cubicBezTo>
                    <a:pt x="8851" y="14080"/>
                    <a:pt x="8809" y="14126"/>
                    <a:pt x="8756" y="14150"/>
                  </a:cubicBezTo>
                  <a:cubicBezTo>
                    <a:pt x="8756" y="14150"/>
                    <a:pt x="8753" y="14154"/>
                    <a:pt x="8753" y="14154"/>
                  </a:cubicBezTo>
                  <a:cubicBezTo>
                    <a:pt x="8760" y="14196"/>
                    <a:pt x="8774" y="14234"/>
                    <a:pt x="8795" y="14269"/>
                  </a:cubicBezTo>
                  <a:cubicBezTo>
                    <a:pt x="8851" y="14389"/>
                    <a:pt x="8935" y="14564"/>
                    <a:pt x="8886" y="14781"/>
                  </a:cubicBezTo>
                  <a:lnTo>
                    <a:pt x="8886" y="14784"/>
                  </a:lnTo>
                  <a:cubicBezTo>
                    <a:pt x="8851" y="14942"/>
                    <a:pt x="8826" y="15057"/>
                    <a:pt x="8851" y="15092"/>
                  </a:cubicBezTo>
                  <a:cubicBezTo>
                    <a:pt x="8872" y="15110"/>
                    <a:pt x="8893" y="15120"/>
                    <a:pt x="8917" y="15124"/>
                  </a:cubicBezTo>
                  <a:cubicBezTo>
                    <a:pt x="8980" y="15134"/>
                    <a:pt x="9043" y="15141"/>
                    <a:pt x="9106" y="15145"/>
                  </a:cubicBezTo>
                  <a:cubicBezTo>
                    <a:pt x="9204" y="15145"/>
                    <a:pt x="9306" y="15162"/>
                    <a:pt x="9404" y="15190"/>
                  </a:cubicBezTo>
                  <a:cubicBezTo>
                    <a:pt x="9421" y="15197"/>
                    <a:pt x="9439" y="15204"/>
                    <a:pt x="9453" y="15208"/>
                  </a:cubicBezTo>
                  <a:cubicBezTo>
                    <a:pt x="9477" y="15216"/>
                    <a:pt x="9490" y="15220"/>
                    <a:pt x="9501" y="15220"/>
                  </a:cubicBezTo>
                  <a:cubicBezTo>
                    <a:pt x="9513" y="15220"/>
                    <a:pt x="9523" y="15214"/>
                    <a:pt x="9544" y="15201"/>
                  </a:cubicBezTo>
                  <a:cubicBezTo>
                    <a:pt x="9561" y="15190"/>
                    <a:pt x="9586" y="15183"/>
                    <a:pt x="9610" y="15180"/>
                  </a:cubicBezTo>
                  <a:cubicBezTo>
                    <a:pt x="9624" y="15180"/>
                    <a:pt x="9642" y="15183"/>
                    <a:pt x="9659" y="15187"/>
                  </a:cubicBezTo>
                  <a:cubicBezTo>
                    <a:pt x="9666" y="15187"/>
                    <a:pt x="9673" y="15190"/>
                    <a:pt x="9680" y="15194"/>
                  </a:cubicBezTo>
                  <a:cubicBezTo>
                    <a:pt x="9789" y="15236"/>
                    <a:pt x="9890" y="15393"/>
                    <a:pt x="9957" y="15533"/>
                  </a:cubicBezTo>
                  <a:cubicBezTo>
                    <a:pt x="9981" y="15586"/>
                    <a:pt x="10002" y="15642"/>
                    <a:pt x="10020" y="15701"/>
                  </a:cubicBezTo>
                  <a:cubicBezTo>
                    <a:pt x="10072" y="15897"/>
                    <a:pt x="10181" y="16181"/>
                    <a:pt x="10233" y="16254"/>
                  </a:cubicBezTo>
                  <a:lnTo>
                    <a:pt x="10275" y="16230"/>
                  </a:lnTo>
                  <a:cubicBezTo>
                    <a:pt x="10346" y="16190"/>
                    <a:pt x="10447" y="16132"/>
                    <a:pt x="10561" y="16132"/>
                  </a:cubicBezTo>
                  <a:cubicBezTo>
                    <a:pt x="10588" y="16132"/>
                    <a:pt x="10615" y="16135"/>
                    <a:pt x="10643" y="16142"/>
                  </a:cubicBezTo>
                  <a:cubicBezTo>
                    <a:pt x="10664" y="16149"/>
                    <a:pt x="10689" y="16156"/>
                    <a:pt x="10706" y="16167"/>
                  </a:cubicBezTo>
                  <a:cubicBezTo>
                    <a:pt x="10713" y="16170"/>
                    <a:pt x="10720" y="16174"/>
                    <a:pt x="10724" y="16177"/>
                  </a:cubicBezTo>
                  <a:cubicBezTo>
                    <a:pt x="10755" y="16202"/>
                    <a:pt x="10780" y="16230"/>
                    <a:pt x="10794" y="16265"/>
                  </a:cubicBezTo>
                  <a:cubicBezTo>
                    <a:pt x="10843" y="16401"/>
                    <a:pt x="10797" y="16629"/>
                    <a:pt x="10748" y="16867"/>
                  </a:cubicBezTo>
                  <a:cubicBezTo>
                    <a:pt x="10727" y="16965"/>
                    <a:pt x="10706" y="17060"/>
                    <a:pt x="10699" y="17137"/>
                  </a:cubicBezTo>
                  <a:lnTo>
                    <a:pt x="10738" y="17137"/>
                  </a:lnTo>
                  <a:cubicBezTo>
                    <a:pt x="10752" y="17136"/>
                    <a:pt x="10767" y="17136"/>
                    <a:pt x="10781" y="17136"/>
                  </a:cubicBezTo>
                  <a:cubicBezTo>
                    <a:pt x="10853" y="17136"/>
                    <a:pt x="10923" y="17143"/>
                    <a:pt x="10993" y="17158"/>
                  </a:cubicBezTo>
                  <a:lnTo>
                    <a:pt x="11000" y="17161"/>
                  </a:lnTo>
                  <a:lnTo>
                    <a:pt x="11007" y="17165"/>
                  </a:lnTo>
                  <a:lnTo>
                    <a:pt x="11014" y="17168"/>
                  </a:lnTo>
                  <a:cubicBezTo>
                    <a:pt x="11158" y="17238"/>
                    <a:pt x="11189" y="17875"/>
                    <a:pt x="11154" y="18057"/>
                  </a:cubicBezTo>
                  <a:lnTo>
                    <a:pt x="11154" y="18061"/>
                  </a:lnTo>
                  <a:cubicBezTo>
                    <a:pt x="11151" y="18071"/>
                    <a:pt x="11147" y="18078"/>
                    <a:pt x="11147" y="18085"/>
                  </a:cubicBezTo>
                  <a:cubicBezTo>
                    <a:pt x="11109" y="18180"/>
                    <a:pt x="10972" y="18243"/>
                    <a:pt x="10755" y="18341"/>
                  </a:cubicBezTo>
                  <a:cubicBezTo>
                    <a:pt x="10650" y="18379"/>
                    <a:pt x="10552" y="18428"/>
                    <a:pt x="10457" y="18484"/>
                  </a:cubicBezTo>
                  <a:cubicBezTo>
                    <a:pt x="10265" y="18611"/>
                    <a:pt x="9768" y="19076"/>
                    <a:pt x="9530" y="19461"/>
                  </a:cubicBezTo>
                  <a:cubicBezTo>
                    <a:pt x="9502" y="19503"/>
                    <a:pt x="9474" y="19549"/>
                    <a:pt x="9442" y="19591"/>
                  </a:cubicBezTo>
                  <a:cubicBezTo>
                    <a:pt x="9358" y="19703"/>
                    <a:pt x="9267" y="19808"/>
                    <a:pt x="9169" y="19909"/>
                  </a:cubicBezTo>
                  <a:lnTo>
                    <a:pt x="9155" y="19923"/>
                  </a:lnTo>
                  <a:lnTo>
                    <a:pt x="9162" y="19923"/>
                  </a:lnTo>
                  <a:lnTo>
                    <a:pt x="9173" y="19920"/>
                  </a:lnTo>
                  <a:lnTo>
                    <a:pt x="9180" y="19916"/>
                  </a:lnTo>
                  <a:lnTo>
                    <a:pt x="9197" y="19913"/>
                  </a:lnTo>
                  <a:lnTo>
                    <a:pt x="9204" y="19913"/>
                  </a:lnTo>
                  <a:lnTo>
                    <a:pt x="9222" y="19909"/>
                  </a:lnTo>
                  <a:lnTo>
                    <a:pt x="9225" y="19909"/>
                  </a:lnTo>
                  <a:cubicBezTo>
                    <a:pt x="9243" y="19907"/>
                    <a:pt x="9260" y="19904"/>
                    <a:pt x="9277" y="19904"/>
                  </a:cubicBezTo>
                  <a:cubicBezTo>
                    <a:pt x="9284" y="19904"/>
                    <a:pt x="9292" y="19905"/>
                    <a:pt x="9299" y="19906"/>
                  </a:cubicBezTo>
                  <a:lnTo>
                    <a:pt x="9341" y="19906"/>
                  </a:lnTo>
                  <a:lnTo>
                    <a:pt x="9358" y="19913"/>
                  </a:lnTo>
                  <a:lnTo>
                    <a:pt x="9376" y="19916"/>
                  </a:lnTo>
                  <a:lnTo>
                    <a:pt x="9393" y="19920"/>
                  </a:lnTo>
                  <a:lnTo>
                    <a:pt x="9411" y="19927"/>
                  </a:lnTo>
                  <a:lnTo>
                    <a:pt x="9432" y="19934"/>
                  </a:lnTo>
                  <a:lnTo>
                    <a:pt x="9449" y="19941"/>
                  </a:lnTo>
                  <a:lnTo>
                    <a:pt x="9470" y="19951"/>
                  </a:lnTo>
                  <a:lnTo>
                    <a:pt x="9488" y="19962"/>
                  </a:lnTo>
                  <a:lnTo>
                    <a:pt x="9509" y="19972"/>
                  </a:lnTo>
                  <a:lnTo>
                    <a:pt x="9530" y="19990"/>
                  </a:lnTo>
                  <a:lnTo>
                    <a:pt x="9551" y="20000"/>
                  </a:lnTo>
                  <a:lnTo>
                    <a:pt x="9572" y="20021"/>
                  </a:lnTo>
                  <a:lnTo>
                    <a:pt x="9589" y="20035"/>
                  </a:lnTo>
                  <a:cubicBezTo>
                    <a:pt x="9600" y="20042"/>
                    <a:pt x="9607" y="20053"/>
                    <a:pt x="9617" y="20063"/>
                  </a:cubicBezTo>
                  <a:lnTo>
                    <a:pt x="9631" y="20077"/>
                  </a:lnTo>
                  <a:cubicBezTo>
                    <a:pt x="9645" y="20091"/>
                    <a:pt x="9659" y="20105"/>
                    <a:pt x="9677" y="20123"/>
                  </a:cubicBezTo>
                  <a:cubicBezTo>
                    <a:pt x="9750" y="20214"/>
                    <a:pt x="9810" y="20315"/>
                    <a:pt x="9852" y="20424"/>
                  </a:cubicBezTo>
                  <a:cubicBezTo>
                    <a:pt x="9859" y="20438"/>
                    <a:pt x="9866" y="20455"/>
                    <a:pt x="9869" y="20466"/>
                  </a:cubicBezTo>
                  <a:cubicBezTo>
                    <a:pt x="9880" y="20459"/>
                    <a:pt x="9887" y="20448"/>
                    <a:pt x="9894" y="20438"/>
                  </a:cubicBezTo>
                  <a:cubicBezTo>
                    <a:pt x="9936" y="20389"/>
                    <a:pt x="9992" y="20319"/>
                    <a:pt x="10072" y="20319"/>
                  </a:cubicBezTo>
                  <a:lnTo>
                    <a:pt x="10076" y="20319"/>
                  </a:lnTo>
                  <a:cubicBezTo>
                    <a:pt x="10132" y="20319"/>
                    <a:pt x="10184" y="20354"/>
                    <a:pt x="10230" y="20424"/>
                  </a:cubicBezTo>
                  <a:cubicBezTo>
                    <a:pt x="10314" y="20539"/>
                    <a:pt x="10489" y="20648"/>
                    <a:pt x="10626" y="20732"/>
                  </a:cubicBezTo>
                  <a:cubicBezTo>
                    <a:pt x="10703" y="20774"/>
                    <a:pt x="10776" y="20827"/>
                    <a:pt x="10839" y="20886"/>
                  </a:cubicBezTo>
                  <a:cubicBezTo>
                    <a:pt x="10871" y="20914"/>
                    <a:pt x="10902" y="20935"/>
                    <a:pt x="10937" y="20956"/>
                  </a:cubicBezTo>
                  <a:cubicBezTo>
                    <a:pt x="11060" y="21033"/>
                    <a:pt x="11224" y="21138"/>
                    <a:pt x="11224" y="21359"/>
                  </a:cubicBezTo>
                  <a:cubicBezTo>
                    <a:pt x="11224" y="21404"/>
                    <a:pt x="11217" y="21460"/>
                    <a:pt x="11214" y="21523"/>
                  </a:cubicBezTo>
                  <a:cubicBezTo>
                    <a:pt x="11214" y="21541"/>
                    <a:pt x="11210" y="21558"/>
                    <a:pt x="11207" y="21576"/>
                  </a:cubicBezTo>
                  <a:lnTo>
                    <a:pt x="11207" y="21586"/>
                  </a:lnTo>
                  <a:cubicBezTo>
                    <a:pt x="11207" y="21604"/>
                    <a:pt x="11207" y="21625"/>
                    <a:pt x="11203" y="21642"/>
                  </a:cubicBezTo>
                  <a:lnTo>
                    <a:pt x="11203" y="21653"/>
                  </a:lnTo>
                  <a:cubicBezTo>
                    <a:pt x="11203" y="21674"/>
                    <a:pt x="11200" y="21695"/>
                    <a:pt x="11200" y="21716"/>
                  </a:cubicBezTo>
                  <a:lnTo>
                    <a:pt x="11200" y="21719"/>
                  </a:lnTo>
                  <a:lnTo>
                    <a:pt x="11200" y="21775"/>
                  </a:lnTo>
                  <a:lnTo>
                    <a:pt x="11200" y="21786"/>
                  </a:lnTo>
                  <a:lnTo>
                    <a:pt x="11200" y="21845"/>
                  </a:lnTo>
                  <a:lnTo>
                    <a:pt x="11200" y="21859"/>
                  </a:lnTo>
                  <a:cubicBezTo>
                    <a:pt x="11200" y="21880"/>
                    <a:pt x="11203" y="21901"/>
                    <a:pt x="11207" y="21919"/>
                  </a:cubicBezTo>
                  <a:lnTo>
                    <a:pt x="11207" y="21929"/>
                  </a:lnTo>
                  <a:cubicBezTo>
                    <a:pt x="11210" y="21947"/>
                    <a:pt x="11214" y="21964"/>
                    <a:pt x="11217" y="21985"/>
                  </a:cubicBezTo>
                  <a:lnTo>
                    <a:pt x="11217" y="21996"/>
                  </a:lnTo>
                  <a:cubicBezTo>
                    <a:pt x="11221" y="22013"/>
                    <a:pt x="11224" y="22034"/>
                    <a:pt x="11231" y="22055"/>
                  </a:cubicBezTo>
                  <a:lnTo>
                    <a:pt x="11231" y="22059"/>
                  </a:lnTo>
                  <a:cubicBezTo>
                    <a:pt x="11291" y="21992"/>
                    <a:pt x="11357" y="21933"/>
                    <a:pt x="11427" y="21884"/>
                  </a:cubicBezTo>
                  <a:cubicBezTo>
                    <a:pt x="11637" y="21733"/>
                    <a:pt x="11669" y="21632"/>
                    <a:pt x="11714" y="21488"/>
                  </a:cubicBezTo>
                  <a:cubicBezTo>
                    <a:pt x="11742" y="21397"/>
                    <a:pt x="11777" y="21310"/>
                    <a:pt x="11819" y="21226"/>
                  </a:cubicBezTo>
                  <a:cubicBezTo>
                    <a:pt x="11865" y="21142"/>
                    <a:pt x="11896" y="21047"/>
                    <a:pt x="11907" y="20953"/>
                  </a:cubicBezTo>
                  <a:cubicBezTo>
                    <a:pt x="11924" y="20795"/>
                    <a:pt x="12001" y="20648"/>
                    <a:pt x="12124" y="20543"/>
                  </a:cubicBezTo>
                  <a:cubicBezTo>
                    <a:pt x="12229" y="20441"/>
                    <a:pt x="12225" y="20368"/>
                    <a:pt x="12222" y="20280"/>
                  </a:cubicBezTo>
                  <a:cubicBezTo>
                    <a:pt x="12218" y="20172"/>
                    <a:pt x="12215" y="20049"/>
                    <a:pt x="12432" y="19948"/>
                  </a:cubicBezTo>
                  <a:cubicBezTo>
                    <a:pt x="12503" y="19915"/>
                    <a:pt x="12563" y="19898"/>
                    <a:pt x="12613" y="19898"/>
                  </a:cubicBezTo>
                  <a:cubicBezTo>
                    <a:pt x="12665" y="19898"/>
                    <a:pt x="12705" y="19916"/>
                    <a:pt x="12733" y="19951"/>
                  </a:cubicBezTo>
                  <a:cubicBezTo>
                    <a:pt x="12852" y="20105"/>
                    <a:pt x="12604" y="20445"/>
                    <a:pt x="12523" y="20546"/>
                  </a:cubicBezTo>
                  <a:cubicBezTo>
                    <a:pt x="12491" y="20589"/>
                    <a:pt x="12460" y="20624"/>
                    <a:pt x="12435" y="20659"/>
                  </a:cubicBezTo>
                  <a:lnTo>
                    <a:pt x="12470" y="20634"/>
                  </a:lnTo>
                  <a:cubicBezTo>
                    <a:pt x="12768" y="20413"/>
                    <a:pt x="12905" y="20119"/>
                    <a:pt x="13066" y="19780"/>
                  </a:cubicBezTo>
                  <a:cubicBezTo>
                    <a:pt x="13094" y="19717"/>
                    <a:pt x="13125" y="19654"/>
                    <a:pt x="13153" y="19591"/>
                  </a:cubicBezTo>
                  <a:cubicBezTo>
                    <a:pt x="13353" y="19181"/>
                    <a:pt x="13524" y="19003"/>
                    <a:pt x="13748" y="18971"/>
                  </a:cubicBezTo>
                  <a:cubicBezTo>
                    <a:pt x="13825" y="18961"/>
                    <a:pt x="13888" y="18737"/>
                    <a:pt x="13850" y="18253"/>
                  </a:cubicBezTo>
                  <a:cubicBezTo>
                    <a:pt x="13843" y="18173"/>
                    <a:pt x="13832" y="18096"/>
                    <a:pt x="13822" y="18019"/>
                  </a:cubicBezTo>
                  <a:cubicBezTo>
                    <a:pt x="13790" y="17791"/>
                    <a:pt x="13759" y="17574"/>
                    <a:pt x="13871" y="17399"/>
                  </a:cubicBezTo>
                  <a:cubicBezTo>
                    <a:pt x="13913" y="17333"/>
                    <a:pt x="13934" y="17252"/>
                    <a:pt x="13934" y="17175"/>
                  </a:cubicBezTo>
                  <a:cubicBezTo>
                    <a:pt x="13937" y="17091"/>
                    <a:pt x="13944" y="16969"/>
                    <a:pt x="14098" y="16969"/>
                  </a:cubicBezTo>
                  <a:cubicBezTo>
                    <a:pt x="14238" y="16969"/>
                    <a:pt x="14508" y="16703"/>
                    <a:pt x="14743" y="16468"/>
                  </a:cubicBezTo>
                  <a:cubicBezTo>
                    <a:pt x="15023" y="16188"/>
                    <a:pt x="15212" y="16156"/>
                    <a:pt x="15499" y="16132"/>
                  </a:cubicBezTo>
                  <a:cubicBezTo>
                    <a:pt x="15618" y="16121"/>
                    <a:pt x="15628" y="16104"/>
                    <a:pt x="15639" y="16079"/>
                  </a:cubicBezTo>
                  <a:cubicBezTo>
                    <a:pt x="15667" y="16020"/>
                    <a:pt x="15723" y="15974"/>
                    <a:pt x="15789" y="15964"/>
                  </a:cubicBezTo>
                  <a:cubicBezTo>
                    <a:pt x="15908" y="15932"/>
                    <a:pt x="16003" y="15838"/>
                    <a:pt x="16094" y="15747"/>
                  </a:cubicBezTo>
                  <a:cubicBezTo>
                    <a:pt x="16125" y="15715"/>
                    <a:pt x="16157" y="15684"/>
                    <a:pt x="16188" y="15656"/>
                  </a:cubicBezTo>
                  <a:cubicBezTo>
                    <a:pt x="16241" y="15607"/>
                    <a:pt x="16329" y="15591"/>
                    <a:pt x="16439" y="15591"/>
                  </a:cubicBezTo>
                  <a:cubicBezTo>
                    <a:pt x="16544" y="15591"/>
                    <a:pt x="16668" y="15605"/>
                    <a:pt x="16801" y="15621"/>
                  </a:cubicBezTo>
                  <a:cubicBezTo>
                    <a:pt x="16913" y="15635"/>
                    <a:pt x="17029" y="15645"/>
                    <a:pt x="17141" y="15649"/>
                  </a:cubicBezTo>
                  <a:lnTo>
                    <a:pt x="17235" y="15649"/>
                  </a:lnTo>
                  <a:cubicBezTo>
                    <a:pt x="17257" y="15649"/>
                    <a:pt x="17279" y="15649"/>
                    <a:pt x="17300" y="15649"/>
                  </a:cubicBezTo>
                  <a:cubicBezTo>
                    <a:pt x="17415" y="15649"/>
                    <a:pt x="17511" y="15646"/>
                    <a:pt x="17543" y="15614"/>
                  </a:cubicBezTo>
                  <a:cubicBezTo>
                    <a:pt x="17557" y="15596"/>
                    <a:pt x="17564" y="15579"/>
                    <a:pt x="17561" y="15558"/>
                  </a:cubicBezTo>
                  <a:cubicBezTo>
                    <a:pt x="17561" y="15337"/>
                    <a:pt x="17722" y="15162"/>
                    <a:pt x="17928" y="15162"/>
                  </a:cubicBezTo>
                  <a:cubicBezTo>
                    <a:pt x="18051" y="15162"/>
                    <a:pt x="18103" y="15155"/>
                    <a:pt x="18103" y="14938"/>
                  </a:cubicBezTo>
                  <a:cubicBezTo>
                    <a:pt x="18103" y="14686"/>
                    <a:pt x="18180" y="14515"/>
                    <a:pt x="18348" y="14389"/>
                  </a:cubicBezTo>
                  <a:cubicBezTo>
                    <a:pt x="18443" y="14318"/>
                    <a:pt x="18481" y="14168"/>
                    <a:pt x="18513" y="14031"/>
                  </a:cubicBezTo>
                  <a:cubicBezTo>
                    <a:pt x="18523" y="13989"/>
                    <a:pt x="18530" y="13951"/>
                    <a:pt x="18544" y="13912"/>
                  </a:cubicBezTo>
                  <a:cubicBezTo>
                    <a:pt x="18562" y="13842"/>
                    <a:pt x="18614" y="13790"/>
                    <a:pt x="18681" y="13765"/>
                  </a:cubicBezTo>
                  <a:cubicBezTo>
                    <a:pt x="18726" y="13741"/>
                    <a:pt x="18747" y="13730"/>
                    <a:pt x="18747" y="13639"/>
                  </a:cubicBezTo>
                  <a:cubicBezTo>
                    <a:pt x="18751" y="13510"/>
                    <a:pt x="18768" y="13384"/>
                    <a:pt x="18793" y="13258"/>
                  </a:cubicBezTo>
                  <a:cubicBezTo>
                    <a:pt x="18814" y="13163"/>
                    <a:pt x="18828" y="13069"/>
                    <a:pt x="18832" y="12974"/>
                  </a:cubicBezTo>
                  <a:cubicBezTo>
                    <a:pt x="18832" y="12827"/>
                    <a:pt x="18933" y="12775"/>
                    <a:pt x="19007" y="12733"/>
                  </a:cubicBezTo>
                  <a:cubicBezTo>
                    <a:pt x="19052" y="12715"/>
                    <a:pt x="19091" y="12684"/>
                    <a:pt x="19122" y="12645"/>
                  </a:cubicBezTo>
                  <a:cubicBezTo>
                    <a:pt x="19143" y="12610"/>
                    <a:pt x="19140" y="12568"/>
                    <a:pt x="19129" y="12484"/>
                  </a:cubicBezTo>
                  <a:cubicBezTo>
                    <a:pt x="19101" y="12316"/>
                    <a:pt x="19115" y="12141"/>
                    <a:pt x="19175" y="11980"/>
                  </a:cubicBezTo>
                  <a:cubicBezTo>
                    <a:pt x="19259" y="11742"/>
                    <a:pt x="19231" y="11507"/>
                    <a:pt x="19203" y="11280"/>
                  </a:cubicBezTo>
                  <a:cubicBezTo>
                    <a:pt x="19185" y="11164"/>
                    <a:pt x="19175" y="11049"/>
                    <a:pt x="19171" y="10933"/>
                  </a:cubicBezTo>
                  <a:cubicBezTo>
                    <a:pt x="19171" y="10562"/>
                    <a:pt x="19171" y="10212"/>
                    <a:pt x="19315" y="10082"/>
                  </a:cubicBezTo>
                  <a:cubicBezTo>
                    <a:pt x="19353" y="10047"/>
                    <a:pt x="19360" y="10026"/>
                    <a:pt x="19360" y="10023"/>
                  </a:cubicBezTo>
                  <a:cubicBezTo>
                    <a:pt x="19357" y="10019"/>
                    <a:pt x="19357" y="10005"/>
                    <a:pt x="19290" y="9974"/>
                  </a:cubicBezTo>
                  <a:cubicBezTo>
                    <a:pt x="19227" y="9946"/>
                    <a:pt x="19199" y="9872"/>
                    <a:pt x="19227" y="9809"/>
                  </a:cubicBezTo>
                  <a:cubicBezTo>
                    <a:pt x="19254" y="9737"/>
                    <a:pt x="19323" y="9690"/>
                    <a:pt x="19400" y="9690"/>
                  </a:cubicBezTo>
                  <a:cubicBezTo>
                    <a:pt x="19412" y="9690"/>
                    <a:pt x="19425" y="9692"/>
                    <a:pt x="19437" y="9694"/>
                  </a:cubicBezTo>
                  <a:cubicBezTo>
                    <a:pt x="19476" y="9708"/>
                    <a:pt x="19511" y="9732"/>
                    <a:pt x="19542" y="9760"/>
                  </a:cubicBezTo>
                  <a:cubicBezTo>
                    <a:pt x="19594" y="9803"/>
                    <a:pt x="19630" y="9828"/>
                    <a:pt x="19667" y="9828"/>
                  </a:cubicBezTo>
                  <a:cubicBezTo>
                    <a:pt x="19685" y="9828"/>
                    <a:pt x="19704" y="9822"/>
                    <a:pt x="19724" y="9809"/>
                  </a:cubicBezTo>
                  <a:cubicBezTo>
                    <a:pt x="19843" y="9736"/>
                    <a:pt x="19980" y="9386"/>
                    <a:pt x="20088" y="9106"/>
                  </a:cubicBezTo>
                  <a:lnTo>
                    <a:pt x="20134" y="8994"/>
                  </a:lnTo>
                  <a:cubicBezTo>
                    <a:pt x="20249" y="8696"/>
                    <a:pt x="20435" y="8637"/>
                    <a:pt x="20585" y="8591"/>
                  </a:cubicBezTo>
                  <a:cubicBezTo>
                    <a:pt x="20620" y="8581"/>
                    <a:pt x="20655" y="8570"/>
                    <a:pt x="20690" y="8556"/>
                  </a:cubicBezTo>
                  <a:cubicBezTo>
                    <a:pt x="20820" y="8500"/>
                    <a:pt x="21181" y="8126"/>
                    <a:pt x="21419" y="7513"/>
                  </a:cubicBezTo>
                  <a:cubicBezTo>
                    <a:pt x="21601" y="7040"/>
                    <a:pt x="21471" y="6571"/>
                    <a:pt x="21366" y="6193"/>
                  </a:cubicBezTo>
                  <a:cubicBezTo>
                    <a:pt x="21345" y="6113"/>
                    <a:pt x="21324" y="6035"/>
                    <a:pt x="21307" y="5965"/>
                  </a:cubicBezTo>
                  <a:cubicBezTo>
                    <a:pt x="21250" y="5726"/>
                    <a:pt x="21198" y="5684"/>
                    <a:pt x="21091" y="5684"/>
                  </a:cubicBezTo>
                  <a:cubicBezTo>
                    <a:pt x="21065" y="5684"/>
                    <a:pt x="21035" y="5686"/>
                    <a:pt x="21002" y="5689"/>
                  </a:cubicBezTo>
                  <a:cubicBezTo>
                    <a:pt x="20971" y="5692"/>
                    <a:pt x="20939" y="5696"/>
                    <a:pt x="20901" y="5699"/>
                  </a:cubicBezTo>
                  <a:cubicBezTo>
                    <a:pt x="20883" y="5700"/>
                    <a:pt x="20866" y="5701"/>
                    <a:pt x="20849" y="5701"/>
                  </a:cubicBezTo>
                  <a:cubicBezTo>
                    <a:pt x="20427" y="5701"/>
                    <a:pt x="19986" y="5456"/>
                    <a:pt x="19539" y="4975"/>
                  </a:cubicBezTo>
                  <a:cubicBezTo>
                    <a:pt x="19146" y="4547"/>
                    <a:pt x="18764" y="4431"/>
                    <a:pt x="18442" y="4431"/>
                  </a:cubicBezTo>
                  <a:cubicBezTo>
                    <a:pt x="18279" y="4431"/>
                    <a:pt x="18131" y="4461"/>
                    <a:pt x="18005" y="4495"/>
                  </a:cubicBezTo>
                  <a:cubicBezTo>
                    <a:pt x="17940" y="4513"/>
                    <a:pt x="17874" y="4520"/>
                    <a:pt x="17809" y="4520"/>
                  </a:cubicBezTo>
                  <a:cubicBezTo>
                    <a:pt x="17576" y="4520"/>
                    <a:pt x="17351" y="4423"/>
                    <a:pt x="17165" y="4341"/>
                  </a:cubicBezTo>
                  <a:cubicBezTo>
                    <a:pt x="17078" y="4303"/>
                    <a:pt x="16987" y="4268"/>
                    <a:pt x="16892" y="4243"/>
                  </a:cubicBezTo>
                  <a:cubicBezTo>
                    <a:pt x="16875" y="4239"/>
                    <a:pt x="16858" y="4237"/>
                    <a:pt x="16840" y="4237"/>
                  </a:cubicBezTo>
                  <a:cubicBezTo>
                    <a:pt x="16712" y="4237"/>
                    <a:pt x="16578" y="4343"/>
                    <a:pt x="16454" y="4436"/>
                  </a:cubicBezTo>
                  <a:cubicBezTo>
                    <a:pt x="16384" y="4499"/>
                    <a:pt x="16304" y="4551"/>
                    <a:pt x="16216" y="4590"/>
                  </a:cubicBezTo>
                  <a:cubicBezTo>
                    <a:pt x="16192" y="4600"/>
                    <a:pt x="16171" y="4604"/>
                    <a:pt x="16152" y="4604"/>
                  </a:cubicBezTo>
                  <a:cubicBezTo>
                    <a:pt x="16124" y="4604"/>
                    <a:pt x="16102" y="4594"/>
                    <a:pt x="16083" y="4576"/>
                  </a:cubicBezTo>
                  <a:cubicBezTo>
                    <a:pt x="16034" y="4520"/>
                    <a:pt x="16069" y="4443"/>
                    <a:pt x="16132" y="4310"/>
                  </a:cubicBezTo>
                  <a:cubicBezTo>
                    <a:pt x="16174" y="4212"/>
                    <a:pt x="16230" y="4089"/>
                    <a:pt x="16237" y="4002"/>
                  </a:cubicBezTo>
                  <a:cubicBezTo>
                    <a:pt x="16237" y="3949"/>
                    <a:pt x="16157" y="3746"/>
                    <a:pt x="14991" y="3291"/>
                  </a:cubicBezTo>
                  <a:cubicBezTo>
                    <a:pt x="14809" y="3219"/>
                    <a:pt x="14657" y="3183"/>
                    <a:pt x="14543" y="3183"/>
                  </a:cubicBezTo>
                  <a:cubicBezTo>
                    <a:pt x="14473" y="3183"/>
                    <a:pt x="14416" y="3196"/>
                    <a:pt x="14375" y="3224"/>
                  </a:cubicBezTo>
                  <a:cubicBezTo>
                    <a:pt x="14312" y="3266"/>
                    <a:pt x="14280" y="3350"/>
                    <a:pt x="14280" y="3473"/>
                  </a:cubicBezTo>
                  <a:cubicBezTo>
                    <a:pt x="14280" y="3546"/>
                    <a:pt x="14273" y="3623"/>
                    <a:pt x="14221" y="3658"/>
                  </a:cubicBezTo>
                  <a:cubicBezTo>
                    <a:pt x="14200" y="3675"/>
                    <a:pt x="14179" y="3680"/>
                    <a:pt x="14158" y="3680"/>
                  </a:cubicBezTo>
                  <a:cubicBezTo>
                    <a:pt x="14129" y="3680"/>
                    <a:pt x="14102" y="3670"/>
                    <a:pt x="14077" y="3662"/>
                  </a:cubicBezTo>
                  <a:cubicBezTo>
                    <a:pt x="14052" y="3654"/>
                    <a:pt x="14029" y="3646"/>
                    <a:pt x="14008" y="3646"/>
                  </a:cubicBezTo>
                  <a:cubicBezTo>
                    <a:pt x="13967" y="3646"/>
                    <a:pt x="13930" y="3673"/>
                    <a:pt x="13888" y="3767"/>
                  </a:cubicBezTo>
                  <a:cubicBezTo>
                    <a:pt x="13791" y="3983"/>
                    <a:pt x="13656" y="4006"/>
                    <a:pt x="13595" y="4006"/>
                  </a:cubicBezTo>
                  <a:cubicBezTo>
                    <a:pt x="13588" y="4006"/>
                    <a:pt x="13582" y="4005"/>
                    <a:pt x="13577" y="4005"/>
                  </a:cubicBezTo>
                  <a:cubicBezTo>
                    <a:pt x="13500" y="3998"/>
                    <a:pt x="13437" y="3949"/>
                    <a:pt x="13419" y="3875"/>
                  </a:cubicBezTo>
                  <a:cubicBezTo>
                    <a:pt x="13405" y="3805"/>
                    <a:pt x="13440" y="3739"/>
                    <a:pt x="13517" y="3693"/>
                  </a:cubicBezTo>
                  <a:cubicBezTo>
                    <a:pt x="13696" y="3588"/>
                    <a:pt x="13885" y="3333"/>
                    <a:pt x="13958" y="3102"/>
                  </a:cubicBezTo>
                  <a:cubicBezTo>
                    <a:pt x="13965" y="3088"/>
                    <a:pt x="13955" y="3070"/>
                    <a:pt x="13934" y="3049"/>
                  </a:cubicBezTo>
                  <a:cubicBezTo>
                    <a:pt x="13813" y="2936"/>
                    <a:pt x="13454" y="2855"/>
                    <a:pt x="13184" y="2855"/>
                  </a:cubicBezTo>
                  <a:cubicBezTo>
                    <a:pt x="13088" y="2855"/>
                    <a:pt x="13002" y="2865"/>
                    <a:pt x="12943" y="2888"/>
                  </a:cubicBezTo>
                  <a:cubicBezTo>
                    <a:pt x="12831" y="2934"/>
                    <a:pt x="12807" y="3028"/>
                    <a:pt x="12782" y="3151"/>
                  </a:cubicBezTo>
                  <a:cubicBezTo>
                    <a:pt x="12768" y="3228"/>
                    <a:pt x="12758" y="3301"/>
                    <a:pt x="12691" y="3333"/>
                  </a:cubicBezTo>
                  <a:cubicBezTo>
                    <a:pt x="12672" y="3339"/>
                    <a:pt x="12653" y="3342"/>
                    <a:pt x="12634" y="3342"/>
                  </a:cubicBezTo>
                  <a:cubicBezTo>
                    <a:pt x="12599" y="3342"/>
                    <a:pt x="12565" y="3332"/>
                    <a:pt x="12533" y="3312"/>
                  </a:cubicBezTo>
                  <a:cubicBezTo>
                    <a:pt x="12414" y="3252"/>
                    <a:pt x="12358" y="3116"/>
                    <a:pt x="12400" y="2990"/>
                  </a:cubicBezTo>
                  <a:cubicBezTo>
                    <a:pt x="12438" y="2865"/>
                    <a:pt x="12559" y="2737"/>
                    <a:pt x="12699" y="2737"/>
                  </a:cubicBezTo>
                  <a:cubicBezTo>
                    <a:pt x="12705" y="2737"/>
                    <a:pt x="12710" y="2737"/>
                    <a:pt x="12716" y="2738"/>
                  </a:cubicBezTo>
                  <a:cubicBezTo>
                    <a:pt x="12717" y="2738"/>
                    <a:pt x="12719" y="2738"/>
                    <a:pt x="12721" y="2738"/>
                  </a:cubicBezTo>
                  <a:cubicBezTo>
                    <a:pt x="12772" y="2738"/>
                    <a:pt x="12932" y="2682"/>
                    <a:pt x="13199" y="2097"/>
                  </a:cubicBezTo>
                  <a:cubicBezTo>
                    <a:pt x="13258" y="1968"/>
                    <a:pt x="13202" y="1915"/>
                    <a:pt x="13017" y="1792"/>
                  </a:cubicBezTo>
                  <a:cubicBezTo>
                    <a:pt x="12922" y="1733"/>
                    <a:pt x="12838" y="1663"/>
                    <a:pt x="12761" y="1586"/>
                  </a:cubicBezTo>
                  <a:cubicBezTo>
                    <a:pt x="12646" y="1456"/>
                    <a:pt x="12600" y="1229"/>
                    <a:pt x="12555" y="1008"/>
                  </a:cubicBezTo>
                  <a:cubicBezTo>
                    <a:pt x="12523" y="840"/>
                    <a:pt x="12484" y="655"/>
                    <a:pt x="12421" y="578"/>
                  </a:cubicBezTo>
                  <a:lnTo>
                    <a:pt x="12418" y="581"/>
                  </a:lnTo>
                  <a:lnTo>
                    <a:pt x="12393" y="606"/>
                  </a:lnTo>
                  <a:lnTo>
                    <a:pt x="12372" y="630"/>
                  </a:lnTo>
                  <a:lnTo>
                    <a:pt x="12348" y="655"/>
                  </a:lnTo>
                  <a:lnTo>
                    <a:pt x="12323" y="679"/>
                  </a:lnTo>
                  <a:lnTo>
                    <a:pt x="12302" y="704"/>
                  </a:lnTo>
                  <a:lnTo>
                    <a:pt x="12278" y="732"/>
                  </a:lnTo>
                  <a:lnTo>
                    <a:pt x="12257" y="756"/>
                  </a:lnTo>
                  <a:lnTo>
                    <a:pt x="12229" y="784"/>
                  </a:lnTo>
                  <a:lnTo>
                    <a:pt x="12208" y="809"/>
                  </a:lnTo>
                  <a:lnTo>
                    <a:pt x="12183" y="837"/>
                  </a:lnTo>
                  <a:lnTo>
                    <a:pt x="12162" y="861"/>
                  </a:lnTo>
                  <a:lnTo>
                    <a:pt x="12138" y="893"/>
                  </a:lnTo>
                  <a:lnTo>
                    <a:pt x="12120" y="917"/>
                  </a:lnTo>
                  <a:lnTo>
                    <a:pt x="12096" y="945"/>
                  </a:lnTo>
                  <a:lnTo>
                    <a:pt x="12075" y="973"/>
                  </a:lnTo>
                  <a:lnTo>
                    <a:pt x="12054" y="1001"/>
                  </a:lnTo>
                  <a:lnTo>
                    <a:pt x="12036" y="1026"/>
                  </a:lnTo>
                  <a:lnTo>
                    <a:pt x="12015" y="1057"/>
                  </a:lnTo>
                  <a:lnTo>
                    <a:pt x="11998" y="1082"/>
                  </a:lnTo>
                  <a:lnTo>
                    <a:pt x="11977" y="1110"/>
                  </a:lnTo>
                  <a:lnTo>
                    <a:pt x="11959" y="1134"/>
                  </a:lnTo>
                  <a:lnTo>
                    <a:pt x="11942" y="1162"/>
                  </a:lnTo>
                  <a:lnTo>
                    <a:pt x="11928" y="1187"/>
                  </a:lnTo>
                  <a:lnTo>
                    <a:pt x="11910" y="1215"/>
                  </a:lnTo>
                  <a:lnTo>
                    <a:pt x="11900" y="1239"/>
                  </a:lnTo>
                  <a:cubicBezTo>
                    <a:pt x="11893" y="1250"/>
                    <a:pt x="11889" y="1257"/>
                    <a:pt x="11882" y="1267"/>
                  </a:cubicBezTo>
                  <a:lnTo>
                    <a:pt x="11872" y="1288"/>
                  </a:lnTo>
                  <a:cubicBezTo>
                    <a:pt x="11868" y="1299"/>
                    <a:pt x="11861" y="1309"/>
                    <a:pt x="11858" y="1320"/>
                  </a:cubicBezTo>
                  <a:lnTo>
                    <a:pt x="11851" y="1337"/>
                  </a:lnTo>
                  <a:cubicBezTo>
                    <a:pt x="11844" y="1351"/>
                    <a:pt x="11840" y="1369"/>
                    <a:pt x="11833" y="1383"/>
                  </a:cubicBezTo>
                  <a:cubicBezTo>
                    <a:pt x="11750" y="1639"/>
                    <a:pt x="11626" y="1645"/>
                    <a:pt x="11493" y="1645"/>
                  </a:cubicBezTo>
                  <a:cubicBezTo>
                    <a:pt x="11487" y="1645"/>
                    <a:pt x="11480" y="1645"/>
                    <a:pt x="11473" y="1645"/>
                  </a:cubicBezTo>
                  <a:lnTo>
                    <a:pt x="11417" y="1645"/>
                  </a:lnTo>
                  <a:cubicBezTo>
                    <a:pt x="11347" y="1645"/>
                    <a:pt x="11280" y="1652"/>
                    <a:pt x="11217" y="1673"/>
                  </a:cubicBezTo>
                  <a:cubicBezTo>
                    <a:pt x="11196" y="1680"/>
                    <a:pt x="11179" y="1684"/>
                    <a:pt x="11161" y="1691"/>
                  </a:cubicBezTo>
                  <a:lnTo>
                    <a:pt x="11151" y="1691"/>
                  </a:lnTo>
                  <a:cubicBezTo>
                    <a:pt x="11133" y="1694"/>
                    <a:pt x="11119" y="1698"/>
                    <a:pt x="11105" y="1701"/>
                  </a:cubicBezTo>
                  <a:lnTo>
                    <a:pt x="11095" y="1701"/>
                  </a:lnTo>
                  <a:cubicBezTo>
                    <a:pt x="11081" y="1705"/>
                    <a:pt x="11067" y="1705"/>
                    <a:pt x="11049" y="1705"/>
                  </a:cubicBezTo>
                  <a:lnTo>
                    <a:pt x="10990" y="1705"/>
                  </a:lnTo>
                  <a:cubicBezTo>
                    <a:pt x="10895" y="1705"/>
                    <a:pt x="10804" y="1673"/>
                    <a:pt x="10727" y="1614"/>
                  </a:cubicBezTo>
                  <a:lnTo>
                    <a:pt x="10724" y="1621"/>
                  </a:lnTo>
                  <a:lnTo>
                    <a:pt x="10682" y="1568"/>
                  </a:lnTo>
                  <a:cubicBezTo>
                    <a:pt x="10671" y="1558"/>
                    <a:pt x="10661" y="1547"/>
                    <a:pt x="10650" y="1537"/>
                  </a:cubicBezTo>
                  <a:lnTo>
                    <a:pt x="10636" y="1516"/>
                  </a:lnTo>
                  <a:cubicBezTo>
                    <a:pt x="10626" y="1505"/>
                    <a:pt x="10619" y="1491"/>
                    <a:pt x="10608" y="1481"/>
                  </a:cubicBezTo>
                  <a:cubicBezTo>
                    <a:pt x="10595" y="1458"/>
                    <a:pt x="10558" y="1451"/>
                    <a:pt x="10511" y="1451"/>
                  </a:cubicBezTo>
                  <a:cubicBezTo>
                    <a:pt x="10457" y="1451"/>
                    <a:pt x="10388" y="1461"/>
                    <a:pt x="10328" y="1470"/>
                  </a:cubicBezTo>
                  <a:cubicBezTo>
                    <a:pt x="10252" y="1485"/>
                    <a:pt x="10174" y="1492"/>
                    <a:pt x="10097" y="1492"/>
                  </a:cubicBezTo>
                  <a:cubicBezTo>
                    <a:pt x="10082" y="1492"/>
                    <a:pt x="10067" y="1492"/>
                    <a:pt x="10051" y="1491"/>
                  </a:cubicBezTo>
                  <a:cubicBezTo>
                    <a:pt x="10045" y="1491"/>
                    <a:pt x="10039" y="1491"/>
                    <a:pt x="10034" y="1491"/>
                  </a:cubicBezTo>
                  <a:cubicBezTo>
                    <a:pt x="10000" y="1491"/>
                    <a:pt x="9990" y="1506"/>
                    <a:pt x="9978" y="1600"/>
                  </a:cubicBezTo>
                  <a:cubicBezTo>
                    <a:pt x="9967" y="1673"/>
                    <a:pt x="9953" y="1778"/>
                    <a:pt x="9859" y="1831"/>
                  </a:cubicBezTo>
                  <a:cubicBezTo>
                    <a:pt x="9848" y="1834"/>
                    <a:pt x="9838" y="1838"/>
                    <a:pt x="9827" y="1841"/>
                  </a:cubicBezTo>
                  <a:lnTo>
                    <a:pt x="9817" y="1845"/>
                  </a:lnTo>
                  <a:lnTo>
                    <a:pt x="9796" y="1852"/>
                  </a:lnTo>
                  <a:lnTo>
                    <a:pt x="9754" y="1852"/>
                  </a:lnTo>
                  <a:cubicBezTo>
                    <a:pt x="9733" y="1852"/>
                    <a:pt x="9715" y="1848"/>
                    <a:pt x="9698" y="1848"/>
                  </a:cubicBezTo>
                  <a:lnTo>
                    <a:pt x="9684" y="1848"/>
                  </a:lnTo>
                  <a:lnTo>
                    <a:pt x="9687" y="1855"/>
                  </a:lnTo>
                  <a:lnTo>
                    <a:pt x="9568" y="1824"/>
                  </a:lnTo>
                  <a:lnTo>
                    <a:pt x="9516" y="1810"/>
                  </a:lnTo>
                  <a:cubicBezTo>
                    <a:pt x="9440" y="1792"/>
                    <a:pt x="9358" y="1771"/>
                    <a:pt x="9298" y="1771"/>
                  </a:cubicBezTo>
                  <a:cubicBezTo>
                    <a:pt x="9263" y="1771"/>
                    <a:pt x="9235" y="1778"/>
                    <a:pt x="9218" y="1796"/>
                  </a:cubicBezTo>
                  <a:cubicBezTo>
                    <a:pt x="9170" y="1857"/>
                    <a:pt x="9099" y="1891"/>
                    <a:pt x="9022" y="1891"/>
                  </a:cubicBezTo>
                  <a:cubicBezTo>
                    <a:pt x="9015" y="1891"/>
                    <a:pt x="9008" y="1891"/>
                    <a:pt x="9001" y="1891"/>
                  </a:cubicBezTo>
                  <a:cubicBezTo>
                    <a:pt x="8963" y="1891"/>
                    <a:pt x="8963" y="1891"/>
                    <a:pt x="8952" y="1915"/>
                  </a:cubicBezTo>
                  <a:cubicBezTo>
                    <a:pt x="8896" y="2024"/>
                    <a:pt x="8777" y="2031"/>
                    <a:pt x="8690" y="2038"/>
                  </a:cubicBezTo>
                  <a:cubicBezTo>
                    <a:pt x="8651" y="2041"/>
                    <a:pt x="8592" y="2045"/>
                    <a:pt x="8581" y="2059"/>
                  </a:cubicBezTo>
                  <a:cubicBezTo>
                    <a:pt x="8532" y="2115"/>
                    <a:pt x="8462" y="2143"/>
                    <a:pt x="8388" y="2143"/>
                  </a:cubicBezTo>
                  <a:lnTo>
                    <a:pt x="8315" y="2143"/>
                  </a:lnTo>
                  <a:lnTo>
                    <a:pt x="8301" y="2139"/>
                  </a:lnTo>
                  <a:lnTo>
                    <a:pt x="8290" y="2139"/>
                  </a:lnTo>
                  <a:lnTo>
                    <a:pt x="8276" y="2136"/>
                  </a:lnTo>
                  <a:lnTo>
                    <a:pt x="8262" y="2132"/>
                  </a:lnTo>
                  <a:lnTo>
                    <a:pt x="8248" y="2125"/>
                  </a:lnTo>
                  <a:lnTo>
                    <a:pt x="8234" y="2122"/>
                  </a:lnTo>
                  <a:lnTo>
                    <a:pt x="8220" y="2115"/>
                  </a:lnTo>
                  <a:lnTo>
                    <a:pt x="8206" y="2111"/>
                  </a:lnTo>
                  <a:lnTo>
                    <a:pt x="8192" y="2104"/>
                  </a:lnTo>
                  <a:lnTo>
                    <a:pt x="8175" y="2097"/>
                  </a:lnTo>
                  <a:lnTo>
                    <a:pt x="8161" y="2090"/>
                  </a:lnTo>
                  <a:lnTo>
                    <a:pt x="8143" y="2080"/>
                  </a:lnTo>
                  <a:lnTo>
                    <a:pt x="8129" y="2069"/>
                  </a:lnTo>
                  <a:lnTo>
                    <a:pt x="8108" y="2059"/>
                  </a:lnTo>
                  <a:lnTo>
                    <a:pt x="8094" y="2048"/>
                  </a:lnTo>
                  <a:lnTo>
                    <a:pt x="8077" y="2038"/>
                  </a:lnTo>
                  <a:lnTo>
                    <a:pt x="8059" y="2024"/>
                  </a:lnTo>
                  <a:lnTo>
                    <a:pt x="8042" y="2010"/>
                  </a:lnTo>
                  <a:lnTo>
                    <a:pt x="8024" y="1996"/>
                  </a:lnTo>
                  <a:lnTo>
                    <a:pt x="8003" y="1982"/>
                  </a:lnTo>
                  <a:lnTo>
                    <a:pt x="7986" y="1961"/>
                  </a:lnTo>
                  <a:lnTo>
                    <a:pt x="7968" y="1947"/>
                  </a:lnTo>
                  <a:lnTo>
                    <a:pt x="7944" y="1922"/>
                  </a:lnTo>
                  <a:lnTo>
                    <a:pt x="7930" y="1908"/>
                  </a:lnTo>
                  <a:cubicBezTo>
                    <a:pt x="7916" y="1898"/>
                    <a:pt x="7905" y="1883"/>
                    <a:pt x="7891" y="1869"/>
                  </a:cubicBezTo>
                  <a:cubicBezTo>
                    <a:pt x="7688" y="1642"/>
                    <a:pt x="7639" y="1330"/>
                    <a:pt x="7660" y="1113"/>
                  </a:cubicBezTo>
                  <a:cubicBezTo>
                    <a:pt x="7674" y="963"/>
                    <a:pt x="7720" y="851"/>
                    <a:pt x="7786" y="802"/>
                  </a:cubicBezTo>
                  <a:cubicBezTo>
                    <a:pt x="7839" y="756"/>
                    <a:pt x="7863" y="683"/>
                    <a:pt x="7849" y="613"/>
                  </a:cubicBezTo>
                  <a:cubicBezTo>
                    <a:pt x="7846" y="546"/>
                    <a:pt x="7807" y="487"/>
                    <a:pt x="7748" y="455"/>
                  </a:cubicBezTo>
                  <a:cubicBezTo>
                    <a:pt x="7629" y="403"/>
                    <a:pt x="7622" y="273"/>
                    <a:pt x="7615" y="172"/>
                  </a:cubicBezTo>
                  <a:cubicBezTo>
                    <a:pt x="7608" y="46"/>
                    <a:pt x="7597" y="11"/>
                    <a:pt x="75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6" name="Google Shape;6276;p57"/>
            <p:cNvSpPr/>
            <p:nvPr/>
          </p:nvSpPr>
          <p:spPr>
            <a:xfrm>
              <a:off x="1610849" y="2278130"/>
              <a:ext cx="35193" cy="37406"/>
            </a:xfrm>
            <a:custGeom>
              <a:rect b="b" l="l" r="r" t="t"/>
              <a:pathLst>
                <a:path extrusionOk="0" h="2755" w="2592">
                  <a:moveTo>
                    <a:pt x="725" y="1"/>
                  </a:moveTo>
                  <a:cubicBezTo>
                    <a:pt x="692" y="1"/>
                    <a:pt x="659" y="8"/>
                    <a:pt x="627" y="22"/>
                  </a:cubicBezTo>
                  <a:cubicBezTo>
                    <a:pt x="617" y="25"/>
                    <a:pt x="603" y="29"/>
                    <a:pt x="592" y="32"/>
                  </a:cubicBezTo>
                  <a:lnTo>
                    <a:pt x="575" y="36"/>
                  </a:lnTo>
                  <a:cubicBezTo>
                    <a:pt x="568" y="36"/>
                    <a:pt x="557" y="39"/>
                    <a:pt x="547" y="39"/>
                  </a:cubicBezTo>
                  <a:lnTo>
                    <a:pt x="466" y="39"/>
                  </a:lnTo>
                  <a:cubicBezTo>
                    <a:pt x="417" y="92"/>
                    <a:pt x="375" y="155"/>
                    <a:pt x="347" y="221"/>
                  </a:cubicBezTo>
                  <a:lnTo>
                    <a:pt x="347" y="225"/>
                  </a:lnTo>
                  <a:cubicBezTo>
                    <a:pt x="344" y="232"/>
                    <a:pt x="344" y="242"/>
                    <a:pt x="340" y="249"/>
                  </a:cubicBezTo>
                  <a:lnTo>
                    <a:pt x="340" y="256"/>
                  </a:lnTo>
                  <a:cubicBezTo>
                    <a:pt x="340" y="263"/>
                    <a:pt x="337" y="270"/>
                    <a:pt x="337" y="281"/>
                  </a:cubicBezTo>
                  <a:lnTo>
                    <a:pt x="337" y="323"/>
                  </a:lnTo>
                  <a:cubicBezTo>
                    <a:pt x="326" y="428"/>
                    <a:pt x="302" y="529"/>
                    <a:pt x="267" y="628"/>
                  </a:cubicBezTo>
                  <a:lnTo>
                    <a:pt x="249" y="691"/>
                  </a:lnTo>
                  <a:cubicBezTo>
                    <a:pt x="235" y="733"/>
                    <a:pt x="225" y="778"/>
                    <a:pt x="211" y="820"/>
                  </a:cubicBezTo>
                  <a:cubicBezTo>
                    <a:pt x="179" y="950"/>
                    <a:pt x="158" y="1083"/>
                    <a:pt x="155" y="1216"/>
                  </a:cubicBezTo>
                  <a:cubicBezTo>
                    <a:pt x="155" y="1331"/>
                    <a:pt x="137" y="1447"/>
                    <a:pt x="106" y="1559"/>
                  </a:cubicBezTo>
                  <a:cubicBezTo>
                    <a:pt x="92" y="1594"/>
                    <a:pt x="81" y="1622"/>
                    <a:pt x="71" y="1646"/>
                  </a:cubicBezTo>
                  <a:cubicBezTo>
                    <a:pt x="29" y="1734"/>
                    <a:pt x="8" y="1832"/>
                    <a:pt x="8" y="1926"/>
                  </a:cubicBezTo>
                  <a:cubicBezTo>
                    <a:pt x="1" y="2143"/>
                    <a:pt x="43" y="2161"/>
                    <a:pt x="81" y="2171"/>
                  </a:cubicBezTo>
                  <a:cubicBezTo>
                    <a:pt x="106" y="2178"/>
                    <a:pt x="127" y="2192"/>
                    <a:pt x="148" y="2210"/>
                  </a:cubicBezTo>
                  <a:cubicBezTo>
                    <a:pt x="155" y="2217"/>
                    <a:pt x="158" y="2224"/>
                    <a:pt x="162" y="2227"/>
                  </a:cubicBezTo>
                  <a:cubicBezTo>
                    <a:pt x="162" y="2227"/>
                    <a:pt x="162" y="2234"/>
                    <a:pt x="165" y="2234"/>
                  </a:cubicBezTo>
                  <a:cubicBezTo>
                    <a:pt x="169" y="2241"/>
                    <a:pt x="169" y="2245"/>
                    <a:pt x="172" y="2252"/>
                  </a:cubicBezTo>
                  <a:lnTo>
                    <a:pt x="172" y="2259"/>
                  </a:lnTo>
                  <a:cubicBezTo>
                    <a:pt x="172" y="2266"/>
                    <a:pt x="172" y="2273"/>
                    <a:pt x="172" y="2276"/>
                  </a:cubicBezTo>
                  <a:lnTo>
                    <a:pt x="172" y="2290"/>
                  </a:lnTo>
                  <a:lnTo>
                    <a:pt x="172" y="2308"/>
                  </a:lnTo>
                  <a:lnTo>
                    <a:pt x="172" y="2322"/>
                  </a:lnTo>
                  <a:cubicBezTo>
                    <a:pt x="172" y="2329"/>
                    <a:pt x="172" y="2336"/>
                    <a:pt x="172" y="2343"/>
                  </a:cubicBezTo>
                  <a:cubicBezTo>
                    <a:pt x="169" y="2350"/>
                    <a:pt x="169" y="2357"/>
                    <a:pt x="169" y="2360"/>
                  </a:cubicBezTo>
                  <a:cubicBezTo>
                    <a:pt x="165" y="2367"/>
                    <a:pt x="165" y="2378"/>
                    <a:pt x="162" y="2385"/>
                  </a:cubicBezTo>
                  <a:lnTo>
                    <a:pt x="155" y="2406"/>
                  </a:lnTo>
                  <a:cubicBezTo>
                    <a:pt x="155" y="2416"/>
                    <a:pt x="151" y="2427"/>
                    <a:pt x="148" y="2434"/>
                  </a:cubicBezTo>
                  <a:lnTo>
                    <a:pt x="137" y="2458"/>
                  </a:lnTo>
                  <a:lnTo>
                    <a:pt x="137" y="2469"/>
                  </a:lnTo>
                  <a:cubicBezTo>
                    <a:pt x="174" y="2503"/>
                    <a:pt x="203" y="2526"/>
                    <a:pt x="248" y="2526"/>
                  </a:cubicBezTo>
                  <a:cubicBezTo>
                    <a:pt x="254" y="2526"/>
                    <a:pt x="260" y="2526"/>
                    <a:pt x="267" y="2525"/>
                  </a:cubicBezTo>
                  <a:cubicBezTo>
                    <a:pt x="295" y="2525"/>
                    <a:pt x="323" y="2521"/>
                    <a:pt x="351" y="2521"/>
                  </a:cubicBezTo>
                  <a:cubicBezTo>
                    <a:pt x="564" y="2521"/>
                    <a:pt x="774" y="2609"/>
                    <a:pt x="1005" y="2714"/>
                  </a:cubicBezTo>
                  <a:cubicBezTo>
                    <a:pt x="1074" y="2744"/>
                    <a:pt x="1110" y="2755"/>
                    <a:pt x="1135" y="2755"/>
                  </a:cubicBezTo>
                  <a:cubicBezTo>
                    <a:pt x="1153" y="2755"/>
                    <a:pt x="1166" y="2749"/>
                    <a:pt x="1180" y="2742"/>
                  </a:cubicBezTo>
                  <a:cubicBezTo>
                    <a:pt x="1231" y="2716"/>
                    <a:pt x="1285" y="2702"/>
                    <a:pt x="1340" y="2702"/>
                  </a:cubicBezTo>
                  <a:cubicBezTo>
                    <a:pt x="1365" y="2702"/>
                    <a:pt x="1390" y="2705"/>
                    <a:pt x="1415" y="2711"/>
                  </a:cubicBezTo>
                  <a:cubicBezTo>
                    <a:pt x="1508" y="2723"/>
                    <a:pt x="1607" y="2734"/>
                    <a:pt x="1709" y="2734"/>
                  </a:cubicBezTo>
                  <a:cubicBezTo>
                    <a:pt x="1870" y="2734"/>
                    <a:pt x="2037" y="2706"/>
                    <a:pt x="2196" y="2609"/>
                  </a:cubicBezTo>
                  <a:cubicBezTo>
                    <a:pt x="2322" y="2532"/>
                    <a:pt x="2402" y="2413"/>
                    <a:pt x="2497" y="2276"/>
                  </a:cubicBezTo>
                  <a:cubicBezTo>
                    <a:pt x="2528" y="2234"/>
                    <a:pt x="2556" y="2189"/>
                    <a:pt x="2591" y="2147"/>
                  </a:cubicBezTo>
                  <a:lnTo>
                    <a:pt x="2591" y="2140"/>
                  </a:lnTo>
                  <a:cubicBezTo>
                    <a:pt x="2588" y="2133"/>
                    <a:pt x="2584" y="2126"/>
                    <a:pt x="2581" y="2119"/>
                  </a:cubicBezTo>
                  <a:cubicBezTo>
                    <a:pt x="2581" y="2112"/>
                    <a:pt x="2577" y="2105"/>
                    <a:pt x="2574" y="2098"/>
                  </a:cubicBezTo>
                  <a:cubicBezTo>
                    <a:pt x="2570" y="2087"/>
                    <a:pt x="2567" y="2084"/>
                    <a:pt x="2567" y="2077"/>
                  </a:cubicBezTo>
                  <a:cubicBezTo>
                    <a:pt x="2563" y="2070"/>
                    <a:pt x="2560" y="2059"/>
                    <a:pt x="2560" y="2052"/>
                  </a:cubicBezTo>
                  <a:cubicBezTo>
                    <a:pt x="2556" y="2042"/>
                    <a:pt x="2553" y="2038"/>
                    <a:pt x="2553" y="2031"/>
                  </a:cubicBezTo>
                  <a:cubicBezTo>
                    <a:pt x="2549" y="2024"/>
                    <a:pt x="2549" y="2014"/>
                    <a:pt x="2546" y="2007"/>
                  </a:cubicBezTo>
                  <a:cubicBezTo>
                    <a:pt x="2546" y="1996"/>
                    <a:pt x="2542" y="1993"/>
                    <a:pt x="2542" y="1986"/>
                  </a:cubicBezTo>
                  <a:cubicBezTo>
                    <a:pt x="2542" y="1979"/>
                    <a:pt x="2539" y="1968"/>
                    <a:pt x="2539" y="1961"/>
                  </a:cubicBezTo>
                  <a:cubicBezTo>
                    <a:pt x="2535" y="1951"/>
                    <a:pt x="2535" y="1947"/>
                    <a:pt x="2535" y="1940"/>
                  </a:cubicBezTo>
                  <a:cubicBezTo>
                    <a:pt x="2532" y="1933"/>
                    <a:pt x="2532" y="1923"/>
                    <a:pt x="2532" y="1916"/>
                  </a:cubicBezTo>
                  <a:cubicBezTo>
                    <a:pt x="2528" y="1905"/>
                    <a:pt x="2532" y="1902"/>
                    <a:pt x="2528" y="1895"/>
                  </a:cubicBezTo>
                  <a:cubicBezTo>
                    <a:pt x="2525" y="1888"/>
                    <a:pt x="2528" y="1877"/>
                    <a:pt x="2525" y="1870"/>
                  </a:cubicBezTo>
                  <a:cubicBezTo>
                    <a:pt x="2521" y="1860"/>
                    <a:pt x="2525" y="1856"/>
                    <a:pt x="2525" y="1849"/>
                  </a:cubicBezTo>
                  <a:lnTo>
                    <a:pt x="2525" y="1825"/>
                  </a:lnTo>
                  <a:lnTo>
                    <a:pt x="2525" y="1804"/>
                  </a:lnTo>
                  <a:lnTo>
                    <a:pt x="2525" y="1779"/>
                  </a:lnTo>
                  <a:lnTo>
                    <a:pt x="2525" y="1758"/>
                  </a:lnTo>
                  <a:lnTo>
                    <a:pt x="2525" y="1734"/>
                  </a:lnTo>
                  <a:lnTo>
                    <a:pt x="2525" y="1716"/>
                  </a:lnTo>
                  <a:lnTo>
                    <a:pt x="2525" y="1692"/>
                  </a:lnTo>
                  <a:lnTo>
                    <a:pt x="2525" y="1674"/>
                  </a:lnTo>
                  <a:lnTo>
                    <a:pt x="2525" y="1650"/>
                  </a:lnTo>
                  <a:lnTo>
                    <a:pt x="2525" y="1632"/>
                  </a:lnTo>
                  <a:lnTo>
                    <a:pt x="2525" y="1608"/>
                  </a:lnTo>
                  <a:lnTo>
                    <a:pt x="2525" y="1590"/>
                  </a:lnTo>
                  <a:lnTo>
                    <a:pt x="2525" y="1569"/>
                  </a:lnTo>
                  <a:lnTo>
                    <a:pt x="2525" y="1552"/>
                  </a:lnTo>
                  <a:lnTo>
                    <a:pt x="2525" y="1527"/>
                  </a:lnTo>
                  <a:lnTo>
                    <a:pt x="2525" y="1513"/>
                  </a:lnTo>
                  <a:lnTo>
                    <a:pt x="2528" y="1478"/>
                  </a:lnTo>
                  <a:cubicBezTo>
                    <a:pt x="2535" y="1419"/>
                    <a:pt x="2539" y="1366"/>
                    <a:pt x="2539" y="1324"/>
                  </a:cubicBezTo>
                  <a:cubicBezTo>
                    <a:pt x="2539" y="1177"/>
                    <a:pt x="2423" y="1104"/>
                    <a:pt x="2315" y="1034"/>
                  </a:cubicBezTo>
                  <a:cubicBezTo>
                    <a:pt x="2269" y="1009"/>
                    <a:pt x="2224" y="974"/>
                    <a:pt x="2185" y="939"/>
                  </a:cubicBezTo>
                  <a:cubicBezTo>
                    <a:pt x="2129" y="890"/>
                    <a:pt x="2070" y="848"/>
                    <a:pt x="2003" y="810"/>
                  </a:cubicBezTo>
                  <a:cubicBezTo>
                    <a:pt x="1852" y="719"/>
                    <a:pt x="1667" y="607"/>
                    <a:pt x="1569" y="466"/>
                  </a:cubicBezTo>
                  <a:cubicBezTo>
                    <a:pt x="1541" y="428"/>
                    <a:pt x="1523" y="417"/>
                    <a:pt x="1516" y="417"/>
                  </a:cubicBezTo>
                  <a:cubicBezTo>
                    <a:pt x="1495" y="417"/>
                    <a:pt x="1460" y="463"/>
                    <a:pt x="1439" y="487"/>
                  </a:cubicBezTo>
                  <a:cubicBezTo>
                    <a:pt x="1404" y="533"/>
                    <a:pt x="1373" y="572"/>
                    <a:pt x="1324" y="579"/>
                  </a:cubicBezTo>
                  <a:cubicBezTo>
                    <a:pt x="1317" y="580"/>
                    <a:pt x="1311" y="580"/>
                    <a:pt x="1305" y="580"/>
                  </a:cubicBezTo>
                  <a:cubicBezTo>
                    <a:pt x="1231" y="580"/>
                    <a:pt x="1203" y="507"/>
                    <a:pt x="1177" y="442"/>
                  </a:cubicBezTo>
                  <a:cubicBezTo>
                    <a:pt x="1138" y="347"/>
                    <a:pt x="1086" y="256"/>
                    <a:pt x="1019" y="176"/>
                  </a:cubicBezTo>
                  <a:cubicBezTo>
                    <a:pt x="923" y="61"/>
                    <a:pt x="822" y="1"/>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7" name="Google Shape;6277;p57"/>
            <p:cNvSpPr/>
            <p:nvPr/>
          </p:nvSpPr>
          <p:spPr>
            <a:xfrm>
              <a:off x="1645078" y="2303846"/>
              <a:ext cx="54" cy="299"/>
            </a:xfrm>
            <a:custGeom>
              <a:rect b="b" l="l" r="r" t="t"/>
              <a:pathLst>
                <a:path extrusionOk="0" h="22" w="4">
                  <a:moveTo>
                    <a:pt x="0" y="1"/>
                  </a:moveTo>
                  <a:cubicBezTo>
                    <a:pt x="0" y="8"/>
                    <a:pt x="0" y="15"/>
                    <a:pt x="4" y="22"/>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8" name="Google Shape;6278;p57"/>
            <p:cNvSpPr/>
            <p:nvPr/>
          </p:nvSpPr>
          <p:spPr>
            <a:xfrm>
              <a:off x="1644983" y="2300289"/>
              <a:ext cx="54" cy="244"/>
            </a:xfrm>
            <a:custGeom>
              <a:rect b="b" l="l" r="r" t="t"/>
              <a:pathLst>
                <a:path extrusionOk="0" h="18" w="4">
                  <a:moveTo>
                    <a:pt x="4" y="0"/>
                  </a:moveTo>
                  <a:cubicBezTo>
                    <a:pt x="4" y="7"/>
                    <a:pt x="0"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79" name="Google Shape;6279;p57"/>
            <p:cNvSpPr/>
            <p:nvPr/>
          </p:nvSpPr>
          <p:spPr>
            <a:xfrm>
              <a:off x="1645173" y="2304471"/>
              <a:ext cx="54" cy="299"/>
            </a:xfrm>
            <a:custGeom>
              <a:rect b="b" l="l" r="r" t="t"/>
              <a:pathLst>
                <a:path extrusionOk="0" h="22" w="4">
                  <a:moveTo>
                    <a:pt x="0" y="0"/>
                  </a:moveTo>
                  <a:cubicBezTo>
                    <a:pt x="0" y="7"/>
                    <a:pt x="4" y="14"/>
                    <a:pt x="4"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0" name="Google Shape;6280;p57"/>
            <p:cNvSpPr/>
            <p:nvPr/>
          </p:nvSpPr>
          <p:spPr>
            <a:xfrm>
              <a:off x="1645024" y="2303235"/>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1" name="Google Shape;6281;p57"/>
            <p:cNvSpPr/>
            <p:nvPr/>
          </p:nvSpPr>
          <p:spPr>
            <a:xfrm>
              <a:off x="1645268" y="2305082"/>
              <a:ext cx="109" cy="299"/>
            </a:xfrm>
            <a:custGeom>
              <a:rect b="b" l="l" r="r" t="t"/>
              <a:pathLst>
                <a:path extrusionOk="0" h="22" w="8">
                  <a:moveTo>
                    <a:pt x="0" y="1"/>
                  </a:moveTo>
                  <a:cubicBezTo>
                    <a:pt x="0" y="8"/>
                    <a:pt x="4" y="15"/>
                    <a:pt x="7" y="22"/>
                  </a:cubicBezTo>
                  <a:cubicBezTo>
                    <a:pt x="4"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2" name="Google Shape;6282;p57"/>
            <p:cNvSpPr/>
            <p:nvPr/>
          </p:nvSpPr>
          <p:spPr>
            <a:xfrm>
              <a:off x="1644983" y="2301999"/>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3" name="Google Shape;6283;p57"/>
            <p:cNvSpPr/>
            <p:nvPr/>
          </p:nvSpPr>
          <p:spPr>
            <a:xfrm>
              <a:off x="1644983" y="2302610"/>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4" name="Google Shape;6284;p57"/>
            <p:cNvSpPr/>
            <p:nvPr/>
          </p:nvSpPr>
          <p:spPr>
            <a:xfrm>
              <a:off x="1644983" y="2300859"/>
              <a:ext cx="14" cy="244"/>
            </a:xfrm>
            <a:custGeom>
              <a:rect b="b" l="l" r="r" t="t"/>
              <a:pathLst>
                <a:path extrusionOk="0" h="18" w="1">
                  <a:moveTo>
                    <a:pt x="0" y="0"/>
                  </a:moveTo>
                  <a:lnTo>
                    <a:pt x="0" y="18"/>
                  </a:lnTo>
                  <a:cubicBezTo>
                    <a:pt x="0" y="11"/>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5" name="Google Shape;6285;p57"/>
            <p:cNvSpPr/>
            <p:nvPr/>
          </p:nvSpPr>
          <p:spPr>
            <a:xfrm>
              <a:off x="1645838" y="2306942"/>
              <a:ext cx="109" cy="299"/>
            </a:xfrm>
            <a:custGeom>
              <a:rect b="b" l="l" r="r" t="t"/>
              <a:pathLst>
                <a:path extrusionOk="0" h="22" w="8">
                  <a:moveTo>
                    <a:pt x="0" y="0"/>
                  </a:moveTo>
                  <a:cubicBezTo>
                    <a:pt x="4" y="7"/>
                    <a:pt x="4" y="14"/>
                    <a:pt x="7" y="21"/>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6" name="Google Shape;6286;p57"/>
            <p:cNvSpPr/>
            <p:nvPr/>
          </p:nvSpPr>
          <p:spPr>
            <a:xfrm>
              <a:off x="1645594" y="2306317"/>
              <a:ext cx="109" cy="299"/>
            </a:xfrm>
            <a:custGeom>
              <a:rect b="b" l="l" r="r" t="t"/>
              <a:pathLst>
                <a:path extrusionOk="0" h="22" w="8">
                  <a:moveTo>
                    <a:pt x="1" y="1"/>
                  </a:moveTo>
                  <a:cubicBezTo>
                    <a:pt x="4" y="8"/>
                    <a:pt x="4" y="15"/>
                    <a:pt x="8" y="22"/>
                  </a:cubicBezTo>
                  <a:cubicBezTo>
                    <a:pt x="8"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7" name="Google Shape;6287;p57"/>
            <p:cNvSpPr/>
            <p:nvPr/>
          </p:nvSpPr>
          <p:spPr>
            <a:xfrm>
              <a:off x="1645404" y="2305706"/>
              <a:ext cx="109" cy="299"/>
            </a:xfrm>
            <a:custGeom>
              <a:rect b="b" l="l" r="r" t="t"/>
              <a:pathLst>
                <a:path extrusionOk="0" h="22" w="8">
                  <a:moveTo>
                    <a:pt x="1" y="0"/>
                  </a:moveTo>
                  <a:cubicBezTo>
                    <a:pt x="1" y="7"/>
                    <a:pt x="4" y="14"/>
                    <a:pt x="8" y="21"/>
                  </a:cubicBezTo>
                  <a:cubicBezTo>
                    <a:pt x="8" y="14"/>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8" name="Google Shape;6288;p57"/>
            <p:cNvSpPr/>
            <p:nvPr/>
          </p:nvSpPr>
          <p:spPr>
            <a:xfrm>
              <a:off x="1617312" y="2278700"/>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89" name="Google Shape;6289;p57"/>
            <p:cNvSpPr/>
            <p:nvPr/>
          </p:nvSpPr>
          <p:spPr>
            <a:xfrm>
              <a:off x="1618032" y="2278660"/>
              <a:ext cx="244" cy="14"/>
            </a:xfrm>
            <a:custGeom>
              <a:rect b="b" l="l" r="r" t="t"/>
              <a:pathLst>
                <a:path extrusionOk="0" h="1" w="18">
                  <a:moveTo>
                    <a:pt x="0"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0" name="Google Shape;6290;p57"/>
            <p:cNvSpPr/>
            <p:nvPr/>
          </p:nvSpPr>
          <p:spPr>
            <a:xfrm>
              <a:off x="1645024" y="2299718"/>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1" name="Google Shape;6291;p57"/>
            <p:cNvSpPr/>
            <p:nvPr/>
          </p:nvSpPr>
          <p:spPr>
            <a:xfrm>
              <a:off x="1645078" y="2299189"/>
              <a:ext cx="14" cy="258"/>
            </a:xfrm>
            <a:custGeom>
              <a:rect b="b" l="l" r="r" t="t"/>
              <a:pathLst>
                <a:path extrusionOk="0" h="19" w="1">
                  <a:moveTo>
                    <a:pt x="0" y="1"/>
                  </a:moveTo>
                  <a:lnTo>
                    <a:pt x="0" y="18"/>
                  </a:lnTo>
                  <a:cubicBezTo>
                    <a:pt x="0" y="11"/>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2" name="Google Shape;6292;p57"/>
            <p:cNvSpPr/>
            <p:nvPr/>
          </p:nvSpPr>
          <p:spPr>
            <a:xfrm>
              <a:off x="1644983" y="2301429"/>
              <a:ext cx="14" cy="299"/>
            </a:xfrm>
            <a:custGeom>
              <a:rect b="b" l="l" r="r" t="t"/>
              <a:pathLst>
                <a:path extrusionOk="0" h="22"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3" name="Google Shape;6293;p57"/>
            <p:cNvSpPr/>
            <p:nvPr/>
          </p:nvSpPr>
          <p:spPr>
            <a:xfrm>
              <a:off x="1645119" y="2298673"/>
              <a:ext cx="14" cy="244"/>
            </a:xfrm>
            <a:custGeom>
              <a:rect b="b" l="l" r="r" t="t"/>
              <a:pathLst>
                <a:path extrusionOk="0" h="18" w="1">
                  <a:moveTo>
                    <a:pt x="1"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4" name="Google Shape;6294;p57"/>
            <p:cNvSpPr/>
            <p:nvPr/>
          </p:nvSpPr>
          <p:spPr>
            <a:xfrm>
              <a:off x="1618697" y="2278565"/>
              <a:ext cx="204" cy="54"/>
            </a:xfrm>
            <a:custGeom>
              <a:rect b="b" l="l" r="r" t="t"/>
              <a:pathLst>
                <a:path extrusionOk="0" h="4" w="15">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5" name="Google Shape;6295;p57"/>
            <p:cNvSpPr/>
            <p:nvPr/>
          </p:nvSpPr>
          <p:spPr>
            <a:xfrm>
              <a:off x="1533091" y="2481100"/>
              <a:ext cx="1575" cy="3014"/>
            </a:xfrm>
            <a:custGeom>
              <a:rect b="b" l="l" r="r" t="t"/>
              <a:pathLst>
                <a:path extrusionOk="0" h="222" w="116">
                  <a:moveTo>
                    <a:pt x="11" y="0"/>
                  </a:moveTo>
                  <a:cubicBezTo>
                    <a:pt x="7" y="74"/>
                    <a:pt x="4" y="151"/>
                    <a:pt x="0" y="221"/>
                  </a:cubicBezTo>
                  <a:cubicBezTo>
                    <a:pt x="32" y="190"/>
                    <a:pt x="70" y="162"/>
                    <a:pt x="112" y="137"/>
                  </a:cubicBezTo>
                  <a:cubicBezTo>
                    <a:pt x="116" y="137"/>
                    <a:pt x="116" y="120"/>
                    <a:pt x="98" y="91"/>
                  </a:cubicBezTo>
                  <a:cubicBezTo>
                    <a:pt x="77" y="53"/>
                    <a:pt x="46" y="25"/>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6" name="Google Shape;6296;p57"/>
            <p:cNvSpPr/>
            <p:nvPr/>
          </p:nvSpPr>
          <p:spPr>
            <a:xfrm>
              <a:off x="1496866" y="2211818"/>
              <a:ext cx="147845" cy="264069"/>
            </a:xfrm>
            <a:custGeom>
              <a:rect b="b" l="l" r="r" t="t"/>
              <a:pathLst>
                <a:path extrusionOk="0" h="19449" w="10889">
                  <a:moveTo>
                    <a:pt x="4099" y="0"/>
                  </a:moveTo>
                  <a:cubicBezTo>
                    <a:pt x="4066" y="0"/>
                    <a:pt x="4027" y="28"/>
                    <a:pt x="3949" y="110"/>
                  </a:cubicBezTo>
                  <a:cubicBezTo>
                    <a:pt x="3855" y="208"/>
                    <a:pt x="3753" y="299"/>
                    <a:pt x="3641" y="376"/>
                  </a:cubicBezTo>
                  <a:cubicBezTo>
                    <a:pt x="3617" y="397"/>
                    <a:pt x="3589" y="414"/>
                    <a:pt x="3561" y="435"/>
                  </a:cubicBezTo>
                  <a:lnTo>
                    <a:pt x="3561" y="442"/>
                  </a:lnTo>
                  <a:lnTo>
                    <a:pt x="3561" y="463"/>
                  </a:lnTo>
                  <a:lnTo>
                    <a:pt x="3561" y="488"/>
                  </a:lnTo>
                  <a:lnTo>
                    <a:pt x="3561" y="509"/>
                  </a:lnTo>
                  <a:lnTo>
                    <a:pt x="3561" y="537"/>
                  </a:lnTo>
                  <a:lnTo>
                    <a:pt x="3561" y="558"/>
                  </a:lnTo>
                  <a:lnTo>
                    <a:pt x="3557" y="586"/>
                  </a:lnTo>
                  <a:lnTo>
                    <a:pt x="3557" y="607"/>
                  </a:lnTo>
                  <a:lnTo>
                    <a:pt x="3554" y="635"/>
                  </a:lnTo>
                  <a:lnTo>
                    <a:pt x="3550" y="656"/>
                  </a:lnTo>
                  <a:lnTo>
                    <a:pt x="3547" y="684"/>
                  </a:lnTo>
                  <a:lnTo>
                    <a:pt x="3543" y="705"/>
                  </a:lnTo>
                  <a:lnTo>
                    <a:pt x="3540" y="733"/>
                  </a:lnTo>
                  <a:lnTo>
                    <a:pt x="3536" y="750"/>
                  </a:lnTo>
                  <a:lnTo>
                    <a:pt x="3533" y="778"/>
                  </a:lnTo>
                  <a:lnTo>
                    <a:pt x="3529" y="796"/>
                  </a:lnTo>
                  <a:lnTo>
                    <a:pt x="3526" y="824"/>
                  </a:lnTo>
                  <a:lnTo>
                    <a:pt x="3522" y="841"/>
                  </a:lnTo>
                  <a:lnTo>
                    <a:pt x="3515" y="866"/>
                  </a:lnTo>
                  <a:lnTo>
                    <a:pt x="3512" y="883"/>
                  </a:lnTo>
                  <a:lnTo>
                    <a:pt x="3508" y="904"/>
                  </a:lnTo>
                  <a:lnTo>
                    <a:pt x="3505" y="922"/>
                  </a:lnTo>
                  <a:lnTo>
                    <a:pt x="3498" y="943"/>
                  </a:lnTo>
                  <a:lnTo>
                    <a:pt x="3494" y="960"/>
                  </a:lnTo>
                  <a:lnTo>
                    <a:pt x="3491" y="978"/>
                  </a:lnTo>
                  <a:lnTo>
                    <a:pt x="3484" y="995"/>
                  </a:lnTo>
                  <a:lnTo>
                    <a:pt x="3480" y="1009"/>
                  </a:lnTo>
                  <a:lnTo>
                    <a:pt x="3473" y="1023"/>
                  </a:lnTo>
                  <a:cubicBezTo>
                    <a:pt x="3473" y="1030"/>
                    <a:pt x="3470" y="1034"/>
                    <a:pt x="3470" y="1037"/>
                  </a:cubicBezTo>
                  <a:lnTo>
                    <a:pt x="3466" y="1048"/>
                  </a:lnTo>
                  <a:cubicBezTo>
                    <a:pt x="3463" y="1055"/>
                    <a:pt x="3459" y="1062"/>
                    <a:pt x="3456" y="1069"/>
                  </a:cubicBezTo>
                  <a:cubicBezTo>
                    <a:pt x="3421" y="1132"/>
                    <a:pt x="3319" y="1198"/>
                    <a:pt x="3155" y="1300"/>
                  </a:cubicBezTo>
                  <a:cubicBezTo>
                    <a:pt x="3050" y="1367"/>
                    <a:pt x="2854" y="1489"/>
                    <a:pt x="2840" y="1538"/>
                  </a:cubicBezTo>
                  <a:cubicBezTo>
                    <a:pt x="2836" y="1584"/>
                    <a:pt x="2840" y="1629"/>
                    <a:pt x="2847" y="1675"/>
                  </a:cubicBezTo>
                  <a:cubicBezTo>
                    <a:pt x="2850" y="1713"/>
                    <a:pt x="2854" y="1752"/>
                    <a:pt x="2857" y="1794"/>
                  </a:cubicBezTo>
                  <a:cubicBezTo>
                    <a:pt x="2857" y="1846"/>
                    <a:pt x="2843" y="1895"/>
                    <a:pt x="2815" y="1941"/>
                  </a:cubicBezTo>
                  <a:cubicBezTo>
                    <a:pt x="2808" y="1951"/>
                    <a:pt x="2798" y="1962"/>
                    <a:pt x="2787" y="1969"/>
                  </a:cubicBezTo>
                  <a:cubicBezTo>
                    <a:pt x="2798" y="2028"/>
                    <a:pt x="2812" y="2088"/>
                    <a:pt x="2840" y="2140"/>
                  </a:cubicBezTo>
                  <a:cubicBezTo>
                    <a:pt x="2896" y="2287"/>
                    <a:pt x="2973" y="2490"/>
                    <a:pt x="2822" y="2571"/>
                  </a:cubicBezTo>
                  <a:cubicBezTo>
                    <a:pt x="2805" y="2581"/>
                    <a:pt x="2798" y="2588"/>
                    <a:pt x="2798" y="2592"/>
                  </a:cubicBezTo>
                  <a:cubicBezTo>
                    <a:pt x="2794" y="2606"/>
                    <a:pt x="2822" y="2651"/>
                    <a:pt x="2840" y="2676"/>
                  </a:cubicBezTo>
                  <a:cubicBezTo>
                    <a:pt x="2878" y="2739"/>
                    <a:pt x="2945" y="2844"/>
                    <a:pt x="2850" y="2928"/>
                  </a:cubicBezTo>
                  <a:cubicBezTo>
                    <a:pt x="2798" y="2966"/>
                    <a:pt x="2745" y="2998"/>
                    <a:pt x="2689" y="3026"/>
                  </a:cubicBezTo>
                  <a:cubicBezTo>
                    <a:pt x="2623" y="3061"/>
                    <a:pt x="2542" y="3106"/>
                    <a:pt x="2542" y="3138"/>
                  </a:cubicBezTo>
                  <a:cubicBezTo>
                    <a:pt x="2542" y="3299"/>
                    <a:pt x="2518" y="3579"/>
                    <a:pt x="2339" y="3660"/>
                  </a:cubicBezTo>
                  <a:cubicBezTo>
                    <a:pt x="2220" y="3712"/>
                    <a:pt x="2133" y="3929"/>
                    <a:pt x="2133" y="4090"/>
                  </a:cubicBezTo>
                  <a:cubicBezTo>
                    <a:pt x="2133" y="4118"/>
                    <a:pt x="2129" y="4143"/>
                    <a:pt x="2119" y="4167"/>
                  </a:cubicBezTo>
                  <a:cubicBezTo>
                    <a:pt x="2098" y="4216"/>
                    <a:pt x="2056" y="4255"/>
                    <a:pt x="2003" y="4272"/>
                  </a:cubicBezTo>
                  <a:cubicBezTo>
                    <a:pt x="1971" y="4290"/>
                    <a:pt x="1961" y="4293"/>
                    <a:pt x="1968" y="4325"/>
                  </a:cubicBezTo>
                  <a:cubicBezTo>
                    <a:pt x="1971" y="4335"/>
                    <a:pt x="1975" y="4346"/>
                    <a:pt x="1982" y="4363"/>
                  </a:cubicBezTo>
                  <a:cubicBezTo>
                    <a:pt x="2049" y="4559"/>
                    <a:pt x="2129" y="4780"/>
                    <a:pt x="2059" y="4913"/>
                  </a:cubicBezTo>
                  <a:cubicBezTo>
                    <a:pt x="2035" y="4962"/>
                    <a:pt x="1989" y="4997"/>
                    <a:pt x="1936" y="5007"/>
                  </a:cubicBezTo>
                  <a:cubicBezTo>
                    <a:pt x="1873" y="5025"/>
                    <a:pt x="1849" y="5140"/>
                    <a:pt x="1828" y="5231"/>
                  </a:cubicBezTo>
                  <a:cubicBezTo>
                    <a:pt x="1810" y="5322"/>
                    <a:pt x="1786" y="5431"/>
                    <a:pt x="1698" y="5438"/>
                  </a:cubicBezTo>
                  <a:cubicBezTo>
                    <a:pt x="1656" y="5487"/>
                    <a:pt x="1625" y="5771"/>
                    <a:pt x="1740" y="5925"/>
                  </a:cubicBezTo>
                  <a:cubicBezTo>
                    <a:pt x="1873" y="6089"/>
                    <a:pt x="1940" y="6296"/>
                    <a:pt x="1936" y="6506"/>
                  </a:cubicBezTo>
                  <a:cubicBezTo>
                    <a:pt x="1940" y="6565"/>
                    <a:pt x="1964" y="6625"/>
                    <a:pt x="1999" y="6674"/>
                  </a:cubicBezTo>
                  <a:cubicBezTo>
                    <a:pt x="2049" y="6758"/>
                    <a:pt x="2112" y="6863"/>
                    <a:pt x="2063" y="7003"/>
                  </a:cubicBezTo>
                  <a:cubicBezTo>
                    <a:pt x="2042" y="7066"/>
                    <a:pt x="2028" y="7132"/>
                    <a:pt x="2021" y="7199"/>
                  </a:cubicBezTo>
                  <a:cubicBezTo>
                    <a:pt x="2003" y="7314"/>
                    <a:pt x="1985" y="7426"/>
                    <a:pt x="1887" y="7493"/>
                  </a:cubicBezTo>
                  <a:cubicBezTo>
                    <a:pt x="1859" y="7514"/>
                    <a:pt x="1852" y="7574"/>
                    <a:pt x="1849" y="7633"/>
                  </a:cubicBezTo>
                  <a:cubicBezTo>
                    <a:pt x="1838" y="7728"/>
                    <a:pt x="1828" y="7843"/>
                    <a:pt x="1712" y="7896"/>
                  </a:cubicBezTo>
                  <a:cubicBezTo>
                    <a:pt x="1688" y="7924"/>
                    <a:pt x="1723" y="8092"/>
                    <a:pt x="1740" y="8172"/>
                  </a:cubicBezTo>
                  <a:lnTo>
                    <a:pt x="1747" y="8207"/>
                  </a:lnTo>
                  <a:cubicBezTo>
                    <a:pt x="1782" y="8368"/>
                    <a:pt x="1807" y="8508"/>
                    <a:pt x="1730" y="8575"/>
                  </a:cubicBezTo>
                  <a:cubicBezTo>
                    <a:pt x="1695" y="8603"/>
                    <a:pt x="1660" y="8624"/>
                    <a:pt x="1625" y="8645"/>
                  </a:cubicBezTo>
                  <a:cubicBezTo>
                    <a:pt x="1492" y="8729"/>
                    <a:pt x="1341" y="8820"/>
                    <a:pt x="1341" y="9068"/>
                  </a:cubicBezTo>
                  <a:cubicBezTo>
                    <a:pt x="1341" y="9219"/>
                    <a:pt x="1352" y="9341"/>
                    <a:pt x="1359" y="9450"/>
                  </a:cubicBezTo>
                  <a:cubicBezTo>
                    <a:pt x="1373" y="9594"/>
                    <a:pt x="1380" y="9706"/>
                    <a:pt x="1355" y="9807"/>
                  </a:cubicBezTo>
                  <a:cubicBezTo>
                    <a:pt x="1352" y="9821"/>
                    <a:pt x="1352" y="9825"/>
                    <a:pt x="1387" y="9853"/>
                  </a:cubicBezTo>
                  <a:cubicBezTo>
                    <a:pt x="1471" y="9912"/>
                    <a:pt x="1509" y="10014"/>
                    <a:pt x="1488" y="10112"/>
                  </a:cubicBezTo>
                  <a:cubicBezTo>
                    <a:pt x="1460" y="10280"/>
                    <a:pt x="1324" y="10297"/>
                    <a:pt x="1243" y="10308"/>
                  </a:cubicBezTo>
                  <a:cubicBezTo>
                    <a:pt x="1219" y="10308"/>
                    <a:pt x="1198" y="10315"/>
                    <a:pt x="1177" y="10322"/>
                  </a:cubicBezTo>
                  <a:cubicBezTo>
                    <a:pt x="1173" y="10374"/>
                    <a:pt x="1177" y="10427"/>
                    <a:pt x="1184" y="10479"/>
                  </a:cubicBezTo>
                  <a:cubicBezTo>
                    <a:pt x="1198" y="10616"/>
                    <a:pt x="1215" y="10770"/>
                    <a:pt x="1089" y="10791"/>
                  </a:cubicBezTo>
                  <a:cubicBezTo>
                    <a:pt x="1065" y="10794"/>
                    <a:pt x="995" y="10805"/>
                    <a:pt x="995" y="11071"/>
                  </a:cubicBezTo>
                  <a:cubicBezTo>
                    <a:pt x="998" y="11179"/>
                    <a:pt x="963" y="11288"/>
                    <a:pt x="893" y="11372"/>
                  </a:cubicBezTo>
                  <a:cubicBezTo>
                    <a:pt x="872" y="11396"/>
                    <a:pt x="855" y="11424"/>
                    <a:pt x="848" y="11456"/>
                  </a:cubicBezTo>
                  <a:cubicBezTo>
                    <a:pt x="844" y="11498"/>
                    <a:pt x="869" y="11550"/>
                    <a:pt x="897" y="11606"/>
                  </a:cubicBezTo>
                  <a:cubicBezTo>
                    <a:pt x="935" y="11677"/>
                    <a:pt x="960" y="11750"/>
                    <a:pt x="963" y="11827"/>
                  </a:cubicBezTo>
                  <a:cubicBezTo>
                    <a:pt x="963" y="11855"/>
                    <a:pt x="970" y="11911"/>
                    <a:pt x="974" y="11967"/>
                  </a:cubicBezTo>
                  <a:lnTo>
                    <a:pt x="981" y="12009"/>
                  </a:lnTo>
                  <a:cubicBezTo>
                    <a:pt x="988" y="12086"/>
                    <a:pt x="991" y="12160"/>
                    <a:pt x="991" y="12230"/>
                  </a:cubicBezTo>
                  <a:cubicBezTo>
                    <a:pt x="991" y="12363"/>
                    <a:pt x="970" y="12464"/>
                    <a:pt x="879" y="12482"/>
                  </a:cubicBezTo>
                  <a:cubicBezTo>
                    <a:pt x="862" y="12496"/>
                    <a:pt x="827" y="12573"/>
                    <a:pt x="809" y="12702"/>
                  </a:cubicBezTo>
                  <a:cubicBezTo>
                    <a:pt x="806" y="12734"/>
                    <a:pt x="802" y="12765"/>
                    <a:pt x="802" y="12797"/>
                  </a:cubicBezTo>
                  <a:cubicBezTo>
                    <a:pt x="795" y="12846"/>
                    <a:pt x="802" y="12895"/>
                    <a:pt x="823" y="12940"/>
                  </a:cubicBezTo>
                  <a:cubicBezTo>
                    <a:pt x="904" y="12996"/>
                    <a:pt x="942" y="13094"/>
                    <a:pt x="928" y="13189"/>
                  </a:cubicBezTo>
                  <a:cubicBezTo>
                    <a:pt x="928" y="13206"/>
                    <a:pt x="925" y="13224"/>
                    <a:pt x="921" y="13241"/>
                  </a:cubicBezTo>
                  <a:cubicBezTo>
                    <a:pt x="914" y="13266"/>
                    <a:pt x="904" y="13290"/>
                    <a:pt x="893" y="13315"/>
                  </a:cubicBezTo>
                  <a:cubicBezTo>
                    <a:pt x="907" y="13336"/>
                    <a:pt x="921" y="13353"/>
                    <a:pt x="939" y="13371"/>
                  </a:cubicBezTo>
                  <a:cubicBezTo>
                    <a:pt x="988" y="13427"/>
                    <a:pt x="1093" y="13549"/>
                    <a:pt x="963" y="13679"/>
                  </a:cubicBezTo>
                  <a:cubicBezTo>
                    <a:pt x="939" y="13703"/>
                    <a:pt x="921" y="13732"/>
                    <a:pt x="914" y="13767"/>
                  </a:cubicBezTo>
                  <a:cubicBezTo>
                    <a:pt x="914" y="13784"/>
                    <a:pt x="918" y="13802"/>
                    <a:pt x="925" y="13816"/>
                  </a:cubicBezTo>
                  <a:cubicBezTo>
                    <a:pt x="940" y="13838"/>
                    <a:pt x="967" y="13857"/>
                    <a:pt x="1007" y="13857"/>
                  </a:cubicBezTo>
                  <a:cubicBezTo>
                    <a:pt x="1023" y="13857"/>
                    <a:pt x="1041" y="13854"/>
                    <a:pt x="1061" y="13847"/>
                  </a:cubicBezTo>
                  <a:cubicBezTo>
                    <a:pt x="1078" y="13842"/>
                    <a:pt x="1096" y="13840"/>
                    <a:pt x="1114" y="13840"/>
                  </a:cubicBezTo>
                  <a:cubicBezTo>
                    <a:pt x="1157" y="13840"/>
                    <a:pt x="1200" y="13855"/>
                    <a:pt x="1233" y="13882"/>
                  </a:cubicBezTo>
                  <a:cubicBezTo>
                    <a:pt x="1310" y="13942"/>
                    <a:pt x="1341" y="14043"/>
                    <a:pt x="1310" y="14134"/>
                  </a:cubicBezTo>
                  <a:cubicBezTo>
                    <a:pt x="1287" y="14189"/>
                    <a:pt x="1236" y="14223"/>
                    <a:pt x="1179" y="14223"/>
                  </a:cubicBezTo>
                  <a:cubicBezTo>
                    <a:pt x="1173" y="14223"/>
                    <a:pt x="1168" y="14222"/>
                    <a:pt x="1163" y="14222"/>
                  </a:cubicBezTo>
                  <a:cubicBezTo>
                    <a:pt x="1114" y="14222"/>
                    <a:pt x="1047" y="14222"/>
                    <a:pt x="998" y="14229"/>
                  </a:cubicBezTo>
                  <a:cubicBezTo>
                    <a:pt x="1149" y="14348"/>
                    <a:pt x="1215" y="14449"/>
                    <a:pt x="1201" y="14544"/>
                  </a:cubicBezTo>
                  <a:cubicBezTo>
                    <a:pt x="1191" y="14610"/>
                    <a:pt x="1142" y="14663"/>
                    <a:pt x="1054" y="14694"/>
                  </a:cubicBezTo>
                  <a:cubicBezTo>
                    <a:pt x="977" y="14726"/>
                    <a:pt x="981" y="14743"/>
                    <a:pt x="1002" y="14841"/>
                  </a:cubicBezTo>
                  <a:cubicBezTo>
                    <a:pt x="1026" y="14918"/>
                    <a:pt x="1030" y="14999"/>
                    <a:pt x="1012" y="15076"/>
                  </a:cubicBezTo>
                  <a:cubicBezTo>
                    <a:pt x="1002" y="15139"/>
                    <a:pt x="1009" y="15198"/>
                    <a:pt x="1030" y="15258"/>
                  </a:cubicBezTo>
                  <a:lnTo>
                    <a:pt x="1037" y="15282"/>
                  </a:lnTo>
                  <a:cubicBezTo>
                    <a:pt x="1061" y="15352"/>
                    <a:pt x="1082" y="15419"/>
                    <a:pt x="1051" y="15478"/>
                  </a:cubicBezTo>
                  <a:cubicBezTo>
                    <a:pt x="1044" y="15485"/>
                    <a:pt x="1040" y="15496"/>
                    <a:pt x="1033" y="15503"/>
                  </a:cubicBezTo>
                  <a:cubicBezTo>
                    <a:pt x="1012" y="15527"/>
                    <a:pt x="984" y="15541"/>
                    <a:pt x="953" y="15552"/>
                  </a:cubicBezTo>
                  <a:cubicBezTo>
                    <a:pt x="942" y="15555"/>
                    <a:pt x="935" y="15559"/>
                    <a:pt x="935" y="15583"/>
                  </a:cubicBezTo>
                  <a:cubicBezTo>
                    <a:pt x="935" y="15597"/>
                    <a:pt x="935" y="15611"/>
                    <a:pt x="935" y="15625"/>
                  </a:cubicBezTo>
                  <a:cubicBezTo>
                    <a:pt x="935" y="15636"/>
                    <a:pt x="935" y="15643"/>
                    <a:pt x="939" y="15657"/>
                  </a:cubicBezTo>
                  <a:cubicBezTo>
                    <a:pt x="946" y="15744"/>
                    <a:pt x="963" y="15902"/>
                    <a:pt x="778" y="15930"/>
                  </a:cubicBezTo>
                  <a:cubicBezTo>
                    <a:pt x="697" y="15941"/>
                    <a:pt x="694" y="15969"/>
                    <a:pt x="683" y="16053"/>
                  </a:cubicBezTo>
                  <a:cubicBezTo>
                    <a:pt x="676" y="16119"/>
                    <a:pt x="662" y="16210"/>
                    <a:pt x="578" y="16277"/>
                  </a:cubicBezTo>
                  <a:cubicBezTo>
                    <a:pt x="561" y="16294"/>
                    <a:pt x="557" y="16308"/>
                    <a:pt x="610" y="16399"/>
                  </a:cubicBezTo>
                  <a:cubicBezTo>
                    <a:pt x="655" y="16473"/>
                    <a:pt x="736" y="16616"/>
                    <a:pt x="589" y="16707"/>
                  </a:cubicBezTo>
                  <a:cubicBezTo>
                    <a:pt x="526" y="16749"/>
                    <a:pt x="515" y="16816"/>
                    <a:pt x="505" y="16889"/>
                  </a:cubicBezTo>
                  <a:cubicBezTo>
                    <a:pt x="491" y="16970"/>
                    <a:pt x="473" y="17096"/>
                    <a:pt x="323" y="17096"/>
                  </a:cubicBezTo>
                  <a:cubicBezTo>
                    <a:pt x="193" y="17096"/>
                    <a:pt x="109" y="17299"/>
                    <a:pt x="95" y="17404"/>
                  </a:cubicBezTo>
                  <a:cubicBezTo>
                    <a:pt x="88" y="17435"/>
                    <a:pt x="81" y="17467"/>
                    <a:pt x="71" y="17498"/>
                  </a:cubicBezTo>
                  <a:cubicBezTo>
                    <a:pt x="39" y="17614"/>
                    <a:pt x="1" y="17757"/>
                    <a:pt x="95" y="17859"/>
                  </a:cubicBezTo>
                  <a:cubicBezTo>
                    <a:pt x="99" y="17866"/>
                    <a:pt x="106" y="17873"/>
                    <a:pt x="113" y="17880"/>
                  </a:cubicBezTo>
                  <a:cubicBezTo>
                    <a:pt x="120" y="17891"/>
                    <a:pt x="130" y="17905"/>
                    <a:pt x="137" y="17919"/>
                  </a:cubicBezTo>
                  <a:cubicBezTo>
                    <a:pt x="141" y="17926"/>
                    <a:pt x="144" y="17933"/>
                    <a:pt x="148" y="17940"/>
                  </a:cubicBezTo>
                  <a:cubicBezTo>
                    <a:pt x="176" y="18003"/>
                    <a:pt x="179" y="18073"/>
                    <a:pt x="165" y="18139"/>
                  </a:cubicBezTo>
                  <a:cubicBezTo>
                    <a:pt x="158" y="18181"/>
                    <a:pt x="155" y="18192"/>
                    <a:pt x="165" y="18199"/>
                  </a:cubicBezTo>
                  <a:cubicBezTo>
                    <a:pt x="165" y="18202"/>
                    <a:pt x="169" y="18202"/>
                    <a:pt x="172" y="18206"/>
                  </a:cubicBezTo>
                  <a:cubicBezTo>
                    <a:pt x="227" y="18220"/>
                    <a:pt x="283" y="18227"/>
                    <a:pt x="336" y="18227"/>
                  </a:cubicBezTo>
                  <a:cubicBezTo>
                    <a:pt x="347" y="18227"/>
                    <a:pt x="358" y="18227"/>
                    <a:pt x="368" y="18227"/>
                  </a:cubicBezTo>
                  <a:cubicBezTo>
                    <a:pt x="512" y="18230"/>
                    <a:pt x="645" y="18234"/>
                    <a:pt x="701" y="18314"/>
                  </a:cubicBezTo>
                  <a:cubicBezTo>
                    <a:pt x="729" y="18353"/>
                    <a:pt x="732" y="18402"/>
                    <a:pt x="715" y="18444"/>
                  </a:cubicBezTo>
                  <a:cubicBezTo>
                    <a:pt x="708" y="18468"/>
                    <a:pt x="701" y="18489"/>
                    <a:pt x="697" y="18514"/>
                  </a:cubicBezTo>
                  <a:cubicBezTo>
                    <a:pt x="683" y="18594"/>
                    <a:pt x="676" y="18671"/>
                    <a:pt x="680" y="18752"/>
                  </a:cubicBezTo>
                  <a:cubicBezTo>
                    <a:pt x="676" y="18832"/>
                    <a:pt x="687" y="18909"/>
                    <a:pt x="708" y="18986"/>
                  </a:cubicBezTo>
                  <a:cubicBezTo>
                    <a:pt x="767" y="18997"/>
                    <a:pt x="802" y="19053"/>
                    <a:pt x="841" y="19109"/>
                  </a:cubicBezTo>
                  <a:cubicBezTo>
                    <a:pt x="875" y="19163"/>
                    <a:pt x="905" y="19214"/>
                    <a:pt x="939" y="19214"/>
                  </a:cubicBezTo>
                  <a:cubicBezTo>
                    <a:pt x="940" y="19214"/>
                    <a:pt x="941" y="19214"/>
                    <a:pt x="942" y="19214"/>
                  </a:cubicBezTo>
                  <a:cubicBezTo>
                    <a:pt x="993" y="19207"/>
                    <a:pt x="1309" y="19168"/>
                    <a:pt x="1593" y="19168"/>
                  </a:cubicBezTo>
                  <a:cubicBezTo>
                    <a:pt x="1725" y="19168"/>
                    <a:pt x="1849" y="19177"/>
                    <a:pt x="1936" y="19200"/>
                  </a:cubicBezTo>
                  <a:cubicBezTo>
                    <a:pt x="1947" y="19203"/>
                    <a:pt x="1961" y="19207"/>
                    <a:pt x="1975" y="19210"/>
                  </a:cubicBezTo>
                  <a:lnTo>
                    <a:pt x="1989" y="19217"/>
                  </a:lnTo>
                  <a:lnTo>
                    <a:pt x="2014" y="19224"/>
                  </a:lnTo>
                  <a:lnTo>
                    <a:pt x="2031" y="19231"/>
                  </a:lnTo>
                  <a:lnTo>
                    <a:pt x="2056" y="19242"/>
                  </a:lnTo>
                  <a:lnTo>
                    <a:pt x="2070" y="19252"/>
                  </a:lnTo>
                  <a:lnTo>
                    <a:pt x="2094" y="19263"/>
                  </a:lnTo>
                  <a:lnTo>
                    <a:pt x="2112" y="19273"/>
                  </a:lnTo>
                  <a:lnTo>
                    <a:pt x="2133" y="19287"/>
                  </a:lnTo>
                  <a:lnTo>
                    <a:pt x="2150" y="19298"/>
                  </a:lnTo>
                  <a:lnTo>
                    <a:pt x="2171" y="19312"/>
                  </a:lnTo>
                  <a:lnTo>
                    <a:pt x="2185" y="19326"/>
                  </a:lnTo>
                  <a:lnTo>
                    <a:pt x="2206" y="19340"/>
                  </a:lnTo>
                  <a:lnTo>
                    <a:pt x="2224" y="19354"/>
                  </a:lnTo>
                  <a:lnTo>
                    <a:pt x="2231" y="19357"/>
                  </a:lnTo>
                  <a:cubicBezTo>
                    <a:pt x="2245" y="19357"/>
                    <a:pt x="2262" y="19354"/>
                    <a:pt x="2280" y="19354"/>
                  </a:cubicBezTo>
                  <a:cubicBezTo>
                    <a:pt x="2367" y="19361"/>
                    <a:pt x="2451" y="19378"/>
                    <a:pt x="2532" y="19410"/>
                  </a:cubicBezTo>
                  <a:cubicBezTo>
                    <a:pt x="2577" y="19427"/>
                    <a:pt x="2623" y="19441"/>
                    <a:pt x="2672" y="19448"/>
                  </a:cubicBezTo>
                  <a:cubicBezTo>
                    <a:pt x="2633" y="19385"/>
                    <a:pt x="2588" y="19322"/>
                    <a:pt x="2535" y="19266"/>
                  </a:cubicBezTo>
                  <a:cubicBezTo>
                    <a:pt x="2430" y="19140"/>
                    <a:pt x="2367" y="19056"/>
                    <a:pt x="2374" y="18986"/>
                  </a:cubicBezTo>
                  <a:cubicBezTo>
                    <a:pt x="2374" y="18920"/>
                    <a:pt x="2364" y="18853"/>
                    <a:pt x="2346" y="18787"/>
                  </a:cubicBezTo>
                  <a:cubicBezTo>
                    <a:pt x="2329" y="18720"/>
                    <a:pt x="2318" y="18650"/>
                    <a:pt x="2315" y="18580"/>
                  </a:cubicBezTo>
                  <a:cubicBezTo>
                    <a:pt x="2315" y="18559"/>
                    <a:pt x="2315" y="18535"/>
                    <a:pt x="2311" y="18503"/>
                  </a:cubicBezTo>
                  <a:cubicBezTo>
                    <a:pt x="2297" y="18356"/>
                    <a:pt x="2283" y="18136"/>
                    <a:pt x="2451" y="18017"/>
                  </a:cubicBezTo>
                  <a:cubicBezTo>
                    <a:pt x="2500" y="17978"/>
                    <a:pt x="2546" y="17936"/>
                    <a:pt x="2588" y="17884"/>
                  </a:cubicBezTo>
                  <a:cubicBezTo>
                    <a:pt x="2633" y="17832"/>
                    <a:pt x="2678" y="17781"/>
                    <a:pt x="2754" y="17781"/>
                  </a:cubicBezTo>
                  <a:cubicBezTo>
                    <a:pt x="2767" y="17781"/>
                    <a:pt x="2780" y="17783"/>
                    <a:pt x="2794" y="17785"/>
                  </a:cubicBezTo>
                  <a:cubicBezTo>
                    <a:pt x="2799" y="17786"/>
                    <a:pt x="2803" y="17786"/>
                    <a:pt x="2808" y="17786"/>
                  </a:cubicBezTo>
                  <a:cubicBezTo>
                    <a:pt x="2849" y="17786"/>
                    <a:pt x="2892" y="17772"/>
                    <a:pt x="2924" y="17743"/>
                  </a:cubicBezTo>
                  <a:cubicBezTo>
                    <a:pt x="3008" y="17673"/>
                    <a:pt x="3057" y="17568"/>
                    <a:pt x="3053" y="17460"/>
                  </a:cubicBezTo>
                  <a:cubicBezTo>
                    <a:pt x="3067" y="17145"/>
                    <a:pt x="3214" y="17022"/>
                    <a:pt x="3456" y="16816"/>
                  </a:cubicBezTo>
                  <a:lnTo>
                    <a:pt x="3466" y="16805"/>
                  </a:lnTo>
                  <a:cubicBezTo>
                    <a:pt x="3575" y="16718"/>
                    <a:pt x="3687" y="16637"/>
                    <a:pt x="3802" y="16564"/>
                  </a:cubicBezTo>
                  <a:cubicBezTo>
                    <a:pt x="3914" y="16490"/>
                    <a:pt x="4061" y="16392"/>
                    <a:pt x="4090" y="16343"/>
                  </a:cubicBezTo>
                  <a:cubicBezTo>
                    <a:pt x="4047" y="16256"/>
                    <a:pt x="4090" y="16119"/>
                    <a:pt x="4135" y="15976"/>
                  </a:cubicBezTo>
                  <a:cubicBezTo>
                    <a:pt x="4156" y="15916"/>
                    <a:pt x="4170" y="15857"/>
                    <a:pt x="4181" y="15793"/>
                  </a:cubicBezTo>
                  <a:cubicBezTo>
                    <a:pt x="4149" y="15765"/>
                    <a:pt x="3991" y="15751"/>
                    <a:pt x="3907" y="15741"/>
                  </a:cubicBezTo>
                  <a:cubicBezTo>
                    <a:pt x="3830" y="15737"/>
                    <a:pt x="3753" y="15723"/>
                    <a:pt x="3680" y="15702"/>
                  </a:cubicBezTo>
                  <a:cubicBezTo>
                    <a:pt x="3578" y="15667"/>
                    <a:pt x="3326" y="15503"/>
                    <a:pt x="3228" y="15251"/>
                  </a:cubicBezTo>
                  <a:cubicBezTo>
                    <a:pt x="3169" y="15093"/>
                    <a:pt x="3183" y="14918"/>
                    <a:pt x="3267" y="14775"/>
                  </a:cubicBezTo>
                  <a:cubicBezTo>
                    <a:pt x="3389" y="14551"/>
                    <a:pt x="3652" y="14278"/>
                    <a:pt x="4219" y="14229"/>
                  </a:cubicBezTo>
                  <a:lnTo>
                    <a:pt x="4230" y="14229"/>
                  </a:lnTo>
                  <a:cubicBezTo>
                    <a:pt x="4233" y="14208"/>
                    <a:pt x="4233" y="14187"/>
                    <a:pt x="4233" y="14166"/>
                  </a:cubicBezTo>
                  <a:cubicBezTo>
                    <a:pt x="4233" y="14099"/>
                    <a:pt x="4233" y="14001"/>
                    <a:pt x="4321" y="13949"/>
                  </a:cubicBezTo>
                  <a:cubicBezTo>
                    <a:pt x="4408" y="13896"/>
                    <a:pt x="4436" y="13816"/>
                    <a:pt x="4436" y="13630"/>
                  </a:cubicBezTo>
                  <a:cubicBezTo>
                    <a:pt x="4436" y="13406"/>
                    <a:pt x="4436" y="13035"/>
                    <a:pt x="4713" y="13007"/>
                  </a:cubicBezTo>
                  <a:cubicBezTo>
                    <a:pt x="4765" y="13003"/>
                    <a:pt x="4814" y="12986"/>
                    <a:pt x="4860" y="12958"/>
                  </a:cubicBezTo>
                  <a:lnTo>
                    <a:pt x="4846" y="12951"/>
                  </a:lnTo>
                  <a:cubicBezTo>
                    <a:pt x="4744" y="12923"/>
                    <a:pt x="4671" y="12839"/>
                    <a:pt x="4678" y="12758"/>
                  </a:cubicBezTo>
                  <a:cubicBezTo>
                    <a:pt x="4681" y="12716"/>
                    <a:pt x="4709" y="12625"/>
                    <a:pt x="4881" y="12604"/>
                  </a:cubicBezTo>
                  <a:cubicBezTo>
                    <a:pt x="4895" y="12601"/>
                    <a:pt x="4909" y="12600"/>
                    <a:pt x="4924" y="12600"/>
                  </a:cubicBezTo>
                  <a:cubicBezTo>
                    <a:pt x="5011" y="12600"/>
                    <a:pt x="5093" y="12653"/>
                    <a:pt x="5129" y="12734"/>
                  </a:cubicBezTo>
                  <a:cubicBezTo>
                    <a:pt x="5154" y="12776"/>
                    <a:pt x="5161" y="12786"/>
                    <a:pt x="5192" y="12786"/>
                  </a:cubicBezTo>
                  <a:cubicBezTo>
                    <a:pt x="5262" y="12786"/>
                    <a:pt x="5381" y="12699"/>
                    <a:pt x="5409" y="12608"/>
                  </a:cubicBezTo>
                  <a:cubicBezTo>
                    <a:pt x="5430" y="12559"/>
                    <a:pt x="5409" y="12506"/>
                    <a:pt x="5367" y="12482"/>
                  </a:cubicBezTo>
                  <a:cubicBezTo>
                    <a:pt x="5329" y="12452"/>
                    <a:pt x="5300" y="12439"/>
                    <a:pt x="5275" y="12439"/>
                  </a:cubicBezTo>
                  <a:cubicBezTo>
                    <a:pt x="5240" y="12439"/>
                    <a:pt x="5212" y="12465"/>
                    <a:pt x="5175" y="12503"/>
                  </a:cubicBezTo>
                  <a:cubicBezTo>
                    <a:pt x="5140" y="12545"/>
                    <a:pt x="5094" y="12576"/>
                    <a:pt x="5045" y="12590"/>
                  </a:cubicBezTo>
                  <a:cubicBezTo>
                    <a:pt x="5033" y="12593"/>
                    <a:pt x="5021" y="12595"/>
                    <a:pt x="5009" y="12595"/>
                  </a:cubicBezTo>
                  <a:cubicBezTo>
                    <a:pt x="4937" y="12595"/>
                    <a:pt x="4876" y="12545"/>
                    <a:pt x="4828" y="12506"/>
                  </a:cubicBezTo>
                  <a:cubicBezTo>
                    <a:pt x="4793" y="12478"/>
                    <a:pt x="4755" y="12447"/>
                    <a:pt x="4727" y="12447"/>
                  </a:cubicBezTo>
                  <a:cubicBezTo>
                    <a:pt x="4699" y="12447"/>
                    <a:pt x="4629" y="12436"/>
                    <a:pt x="4608" y="12324"/>
                  </a:cubicBezTo>
                  <a:cubicBezTo>
                    <a:pt x="4597" y="12272"/>
                    <a:pt x="4594" y="12216"/>
                    <a:pt x="4597" y="12160"/>
                  </a:cubicBezTo>
                  <a:cubicBezTo>
                    <a:pt x="4601" y="12107"/>
                    <a:pt x="4594" y="12051"/>
                    <a:pt x="4583" y="11995"/>
                  </a:cubicBezTo>
                  <a:cubicBezTo>
                    <a:pt x="4538" y="11894"/>
                    <a:pt x="4443" y="11589"/>
                    <a:pt x="4566" y="11421"/>
                  </a:cubicBezTo>
                  <a:cubicBezTo>
                    <a:pt x="4596" y="11380"/>
                    <a:pt x="4638" y="11363"/>
                    <a:pt x="4688" y="11363"/>
                  </a:cubicBezTo>
                  <a:cubicBezTo>
                    <a:pt x="4774" y="11363"/>
                    <a:pt x="4885" y="11412"/>
                    <a:pt x="5014" y="11470"/>
                  </a:cubicBezTo>
                  <a:cubicBezTo>
                    <a:pt x="5164" y="11536"/>
                    <a:pt x="5336" y="11613"/>
                    <a:pt x="5497" y="11624"/>
                  </a:cubicBezTo>
                  <a:cubicBezTo>
                    <a:pt x="5519" y="11626"/>
                    <a:pt x="5542" y="11627"/>
                    <a:pt x="5564" y="11627"/>
                  </a:cubicBezTo>
                  <a:cubicBezTo>
                    <a:pt x="5720" y="11627"/>
                    <a:pt x="5872" y="11574"/>
                    <a:pt x="5994" y="11473"/>
                  </a:cubicBezTo>
                  <a:cubicBezTo>
                    <a:pt x="6025" y="11449"/>
                    <a:pt x="6050" y="11414"/>
                    <a:pt x="6057" y="11375"/>
                  </a:cubicBezTo>
                  <a:cubicBezTo>
                    <a:pt x="6053" y="11337"/>
                    <a:pt x="6043" y="11298"/>
                    <a:pt x="6032" y="11260"/>
                  </a:cubicBezTo>
                  <a:cubicBezTo>
                    <a:pt x="5994" y="11130"/>
                    <a:pt x="5938" y="10931"/>
                    <a:pt x="6134" y="10798"/>
                  </a:cubicBezTo>
                  <a:cubicBezTo>
                    <a:pt x="6201" y="10756"/>
                    <a:pt x="6208" y="10731"/>
                    <a:pt x="6211" y="10728"/>
                  </a:cubicBezTo>
                  <a:cubicBezTo>
                    <a:pt x="6211" y="10714"/>
                    <a:pt x="6190" y="10682"/>
                    <a:pt x="6169" y="10651"/>
                  </a:cubicBezTo>
                  <a:cubicBezTo>
                    <a:pt x="6134" y="10602"/>
                    <a:pt x="6102" y="10546"/>
                    <a:pt x="6081" y="10486"/>
                  </a:cubicBezTo>
                  <a:cubicBezTo>
                    <a:pt x="6036" y="10336"/>
                    <a:pt x="6095" y="10220"/>
                    <a:pt x="6173" y="10175"/>
                  </a:cubicBezTo>
                  <a:cubicBezTo>
                    <a:pt x="6201" y="10156"/>
                    <a:pt x="6232" y="10148"/>
                    <a:pt x="6262" y="10148"/>
                  </a:cubicBezTo>
                  <a:cubicBezTo>
                    <a:pt x="6308" y="10148"/>
                    <a:pt x="6353" y="10167"/>
                    <a:pt x="6386" y="10203"/>
                  </a:cubicBezTo>
                  <a:cubicBezTo>
                    <a:pt x="6409" y="10220"/>
                    <a:pt x="6491" y="10230"/>
                    <a:pt x="6615" y="10230"/>
                  </a:cubicBezTo>
                  <a:cubicBezTo>
                    <a:pt x="6863" y="10230"/>
                    <a:pt x="7279" y="10191"/>
                    <a:pt x="7734" y="10098"/>
                  </a:cubicBezTo>
                  <a:cubicBezTo>
                    <a:pt x="8371" y="9968"/>
                    <a:pt x="8704" y="9748"/>
                    <a:pt x="8725" y="9639"/>
                  </a:cubicBezTo>
                  <a:cubicBezTo>
                    <a:pt x="8749" y="9523"/>
                    <a:pt x="8879" y="9355"/>
                    <a:pt x="9061" y="9131"/>
                  </a:cubicBezTo>
                  <a:cubicBezTo>
                    <a:pt x="9120" y="9058"/>
                    <a:pt x="9176" y="8984"/>
                    <a:pt x="9229" y="8904"/>
                  </a:cubicBezTo>
                  <a:cubicBezTo>
                    <a:pt x="9257" y="8858"/>
                    <a:pt x="9264" y="8802"/>
                    <a:pt x="9239" y="8753"/>
                  </a:cubicBezTo>
                  <a:cubicBezTo>
                    <a:pt x="9211" y="8694"/>
                    <a:pt x="9141" y="8652"/>
                    <a:pt x="9047" y="8638"/>
                  </a:cubicBezTo>
                  <a:cubicBezTo>
                    <a:pt x="8945" y="8627"/>
                    <a:pt x="8854" y="8561"/>
                    <a:pt x="8819" y="8463"/>
                  </a:cubicBezTo>
                  <a:cubicBezTo>
                    <a:pt x="8774" y="8340"/>
                    <a:pt x="8809" y="8172"/>
                    <a:pt x="8910" y="8057"/>
                  </a:cubicBezTo>
                  <a:cubicBezTo>
                    <a:pt x="8942" y="8018"/>
                    <a:pt x="8938" y="7994"/>
                    <a:pt x="8931" y="7976"/>
                  </a:cubicBezTo>
                  <a:cubicBezTo>
                    <a:pt x="8903" y="7910"/>
                    <a:pt x="8784" y="7850"/>
                    <a:pt x="8648" y="7836"/>
                  </a:cubicBezTo>
                  <a:cubicBezTo>
                    <a:pt x="8487" y="7819"/>
                    <a:pt x="8206" y="7731"/>
                    <a:pt x="8150" y="7567"/>
                  </a:cubicBezTo>
                  <a:cubicBezTo>
                    <a:pt x="8133" y="7514"/>
                    <a:pt x="8129" y="7437"/>
                    <a:pt x="8224" y="7349"/>
                  </a:cubicBezTo>
                  <a:cubicBezTo>
                    <a:pt x="8282" y="7291"/>
                    <a:pt x="8336" y="7264"/>
                    <a:pt x="8388" y="7264"/>
                  </a:cubicBezTo>
                  <a:cubicBezTo>
                    <a:pt x="8401" y="7264"/>
                    <a:pt x="8414" y="7265"/>
                    <a:pt x="8427" y="7269"/>
                  </a:cubicBezTo>
                  <a:lnTo>
                    <a:pt x="8427" y="7262"/>
                  </a:lnTo>
                  <a:lnTo>
                    <a:pt x="8434" y="7241"/>
                  </a:lnTo>
                  <a:lnTo>
                    <a:pt x="8434" y="7234"/>
                  </a:lnTo>
                  <a:cubicBezTo>
                    <a:pt x="8438" y="7223"/>
                    <a:pt x="8438" y="7216"/>
                    <a:pt x="8441" y="7209"/>
                  </a:cubicBezTo>
                  <a:lnTo>
                    <a:pt x="8441" y="7206"/>
                  </a:lnTo>
                  <a:cubicBezTo>
                    <a:pt x="8441" y="7202"/>
                    <a:pt x="8441" y="7195"/>
                    <a:pt x="8445" y="7192"/>
                  </a:cubicBezTo>
                  <a:lnTo>
                    <a:pt x="8445" y="7188"/>
                  </a:lnTo>
                  <a:lnTo>
                    <a:pt x="8445" y="7178"/>
                  </a:lnTo>
                  <a:lnTo>
                    <a:pt x="8434" y="7174"/>
                  </a:lnTo>
                  <a:cubicBezTo>
                    <a:pt x="8329" y="7136"/>
                    <a:pt x="8266" y="7059"/>
                    <a:pt x="8273" y="6800"/>
                  </a:cubicBezTo>
                  <a:cubicBezTo>
                    <a:pt x="8273" y="6688"/>
                    <a:pt x="8298" y="6576"/>
                    <a:pt x="8347" y="6474"/>
                  </a:cubicBezTo>
                  <a:cubicBezTo>
                    <a:pt x="8382" y="6394"/>
                    <a:pt x="8417" y="6313"/>
                    <a:pt x="8420" y="6089"/>
                  </a:cubicBezTo>
                  <a:cubicBezTo>
                    <a:pt x="8431" y="5876"/>
                    <a:pt x="8469" y="5666"/>
                    <a:pt x="8539" y="5466"/>
                  </a:cubicBezTo>
                  <a:cubicBezTo>
                    <a:pt x="8574" y="5368"/>
                    <a:pt x="8599" y="5263"/>
                    <a:pt x="8606" y="5158"/>
                  </a:cubicBezTo>
                  <a:cubicBezTo>
                    <a:pt x="8606" y="5140"/>
                    <a:pt x="8606" y="5126"/>
                    <a:pt x="8609" y="5112"/>
                  </a:cubicBezTo>
                  <a:lnTo>
                    <a:pt x="8609" y="5105"/>
                  </a:lnTo>
                  <a:cubicBezTo>
                    <a:pt x="8613" y="5074"/>
                    <a:pt x="8623" y="5046"/>
                    <a:pt x="8637" y="5018"/>
                  </a:cubicBezTo>
                  <a:cubicBezTo>
                    <a:pt x="8658" y="4972"/>
                    <a:pt x="8683" y="4934"/>
                    <a:pt x="8711" y="4895"/>
                  </a:cubicBezTo>
                  <a:lnTo>
                    <a:pt x="8711" y="4895"/>
                  </a:lnTo>
                  <a:lnTo>
                    <a:pt x="8704" y="4902"/>
                  </a:lnTo>
                  <a:lnTo>
                    <a:pt x="8756" y="4843"/>
                  </a:lnTo>
                  <a:cubicBezTo>
                    <a:pt x="8802" y="4787"/>
                    <a:pt x="8858" y="4731"/>
                    <a:pt x="8914" y="4668"/>
                  </a:cubicBezTo>
                  <a:cubicBezTo>
                    <a:pt x="8987" y="4591"/>
                    <a:pt x="9064" y="4503"/>
                    <a:pt x="9138" y="4412"/>
                  </a:cubicBezTo>
                  <a:cubicBezTo>
                    <a:pt x="9183" y="4360"/>
                    <a:pt x="9222" y="4300"/>
                    <a:pt x="9260" y="4241"/>
                  </a:cubicBezTo>
                  <a:cubicBezTo>
                    <a:pt x="9446" y="3936"/>
                    <a:pt x="9817" y="3555"/>
                    <a:pt x="10072" y="3344"/>
                  </a:cubicBezTo>
                  <a:cubicBezTo>
                    <a:pt x="10121" y="3302"/>
                    <a:pt x="10174" y="3264"/>
                    <a:pt x="10226" y="3225"/>
                  </a:cubicBezTo>
                  <a:cubicBezTo>
                    <a:pt x="10314" y="3173"/>
                    <a:pt x="10405" y="3127"/>
                    <a:pt x="10503" y="3089"/>
                  </a:cubicBezTo>
                  <a:lnTo>
                    <a:pt x="10545" y="3068"/>
                  </a:lnTo>
                  <a:cubicBezTo>
                    <a:pt x="10671" y="3015"/>
                    <a:pt x="10846" y="2938"/>
                    <a:pt x="10867" y="2889"/>
                  </a:cubicBezTo>
                  <a:cubicBezTo>
                    <a:pt x="10867" y="2886"/>
                    <a:pt x="10871" y="2882"/>
                    <a:pt x="10871" y="2875"/>
                  </a:cubicBezTo>
                  <a:cubicBezTo>
                    <a:pt x="10885" y="2791"/>
                    <a:pt x="10888" y="2704"/>
                    <a:pt x="10881" y="2616"/>
                  </a:cubicBezTo>
                  <a:cubicBezTo>
                    <a:pt x="10881" y="2592"/>
                    <a:pt x="10878" y="2564"/>
                    <a:pt x="10874" y="2536"/>
                  </a:cubicBezTo>
                  <a:lnTo>
                    <a:pt x="10874" y="2529"/>
                  </a:lnTo>
                  <a:cubicBezTo>
                    <a:pt x="10871" y="2501"/>
                    <a:pt x="10867" y="2469"/>
                    <a:pt x="10864" y="2441"/>
                  </a:cubicBezTo>
                  <a:lnTo>
                    <a:pt x="10864" y="2431"/>
                  </a:lnTo>
                  <a:cubicBezTo>
                    <a:pt x="10864" y="2413"/>
                    <a:pt x="10860" y="2396"/>
                    <a:pt x="10857" y="2378"/>
                  </a:cubicBezTo>
                  <a:cubicBezTo>
                    <a:pt x="10857" y="2361"/>
                    <a:pt x="10853" y="2354"/>
                    <a:pt x="10853" y="2343"/>
                  </a:cubicBezTo>
                  <a:cubicBezTo>
                    <a:pt x="10839" y="2242"/>
                    <a:pt x="10818" y="2161"/>
                    <a:pt x="10797" y="2137"/>
                  </a:cubicBezTo>
                  <a:cubicBezTo>
                    <a:pt x="10782" y="2130"/>
                    <a:pt x="10735" y="2119"/>
                    <a:pt x="10609" y="2119"/>
                  </a:cubicBezTo>
                  <a:cubicBezTo>
                    <a:pt x="10593" y="2119"/>
                    <a:pt x="10577" y="2119"/>
                    <a:pt x="10559" y="2119"/>
                  </a:cubicBezTo>
                  <a:lnTo>
                    <a:pt x="10542" y="2119"/>
                  </a:lnTo>
                  <a:lnTo>
                    <a:pt x="10542" y="2130"/>
                  </a:lnTo>
                  <a:lnTo>
                    <a:pt x="10542" y="2151"/>
                  </a:lnTo>
                  <a:lnTo>
                    <a:pt x="10542" y="2175"/>
                  </a:lnTo>
                  <a:lnTo>
                    <a:pt x="10542" y="2196"/>
                  </a:lnTo>
                  <a:lnTo>
                    <a:pt x="10542" y="2224"/>
                  </a:lnTo>
                  <a:lnTo>
                    <a:pt x="10542" y="2245"/>
                  </a:lnTo>
                  <a:cubicBezTo>
                    <a:pt x="10542" y="2252"/>
                    <a:pt x="10542" y="2266"/>
                    <a:pt x="10538" y="2277"/>
                  </a:cubicBezTo>
                  <a:cubicBezTo>
                    <a:pt x="10535" y="2287"/>
                    <a:pt x="10538" y="2291"/>
                    <a:pt x="10538" y="2298"/>
                  </a:cubicBezTo>
                  <a:cubicBezTo>
                    <a:pt x="10538" y="2305"/>
                    <a:pt x="10535" y="2319"/>
                    <a:pt x="10535" y="2333"/>
                  </a:cubicBezTo>
                  <a:cubicBezTo>
                    <a:pt x="10535" y="2343"/>
                    <a:pt x="10535" y="2347"/>
                    <a:pt x="10531" y="2354"/>
                  </a:cubicBezTo>
                  <a:cubicBezTo>
                    <a:pt x="10528" y="2361"/>
                    <a:pt x="10528" y="2378"/>
                    <a:pt x="10528" y="2389"/>
                  </a:cubicBezTo>
                  <a:cubicBezTo>
                    <a:pt x="10524" y="2399"/>
                    <a:pt x="10524" y="2403"/>
                    <a:pt x="10524" y="2413"/>
                  </a:cubicBezTo>
                  <a:cubicBezTo>
                    <a:pt x="10521" y="2420"/>
                    <a:pt x="10517" y="2434"/>
                    <a:pt x="10517" y="2448"/>
                  </a:cubicBezTo>
                  <a:lnTo>
                    <a:pt x="10510" y="2473"/>
                  </a:lnTo>
                  <a:cubicBezTo>
                    <a:pt x="10510" y="2483"/>
                    <a:pt x="10507" y="2494"/>
                    <a:pt x="10503" y="2508"/>
                  </a:cubicBezTo>
                  <a:lnTo>
                    <a:pt x="10500" y="2532"/>
                  </a:lnTo>
                  <a:cubicBezTo>
                    <a:pt x="10496" y="2543"/>
                    <a:pt x="10493" y="2557"/>
                    <a:pt x="10489" y="2567"/>
                  </a:cubicBezTo>
                  <a:lnTo>
                    <a:pt x="10482" y="2592"/>
                  </a:lnTo>
                  <a:cubicBezTo>
                    <a:pt x="10479" y="2602"/>
                    <a:pt x="10475" y="2613"/>
                    <a:pt x="10472" y="2623"/>
                  </a:cubicBezTo>
                  <a:cubicBezTo>
                    <a:pt x="10468" y="2637"/>
                    <a:pt x="10468" y="2641"/>
                    <a:pt x="10465" y="2648"/>
                  </a:cubicBezTo>
                  <a:cubicBezTo>
                    <a:pt x="10461" y="2658"/>
                    <a:pt x="10458" y="2669"/>
                    <a:pt x="10454" y="2683"/>
                  </a:cubicBezTo>
                  <a:cubicBezTo>
                    <a:pt x="10451" y="2693"/>
                    <a:pt x="10447" y="2697"/>
                    <a:pt x="10444" y="2704"/>
                  </a:cubicBezTo>
                  <a:cubicBezTo>
                    <a:pt x="10444" y="2714"/>
                    <a:pt x="10437" y="2725"/>
                    <a:pt x="10433" y="2735"/>
                  </a:cubicBezTo>
                  <a:cubicBezTo>
                    <a:pt x="10430" y="2746"/>
                    <a:pt x="10426" y="2749"/>
                    <a:pt x="10423" y="2756"/>
                  </a:cubicBezTo>
                  <a:cubicBezTo>
                    <a:pt x="10419" y="2763"/>
                    <a:pt x="10416" y="2777"/>
                    <a:pt x="10412" y="2784"/>
                  </a:cubicBezTo>
                  <a:cubicBezTo>
                    <a:pt x="10405" y="2795"/>
                    <a:pt x="10405" y="2798"/>
                    <a:pt x="10402" y="2805"/>
                  </a:cubicBezTo>
                  <a:cubicBezTo>
                    <a:pt x="10398" y="2812"/>
                    <a:pt x="10391" y="2823"/>
                    <a:pt x="10388" y="2833"/>
                  </a:cubicBezTo>
                  <a:cubicBezTo>
                    <a:pt x="10381" y="2840"/>
                    <a:pt x="10381" y="2844"/>
                    <a:pt x="10377" y="2851"/>
                  </a:cubicBezTo>
                  <a:cubicBezTo>
                    <a:pt x="10374" y="2854"/>
                    <a:pt x="10367" y="2868"/>
                    <a:pt x="10360" y="2875"/>
                  </a:cubicBezTo>
                  <a:lnTo>
                    <a:pt x="10353" y="2889"/>
                  </a:lnTo>
                  <a:cubicBezTo>
                    <a:pt x="10342" y="2900"/>
                    <a:pt x="10335" y="2910"/>
                    <a:pt x="10325" y="2921"/>
                  </a:cubicBezTo>
                  <a:cubicBezTo>
                    <a:pt x="10295" y="2960"/>
                    <a:pt x="10248" y="2981"/>
                    <a:pt x="10199" y="2981"/>
                  </a:cubicBezTo>
                  <a:cubicBezTo>
                    <a:pt x="10196" y="2981"/>
                    <a:pt x="10192" y="2981"/>
                    <a:pt x="10188" y="2980"/>
                  </a:cubicBezTo>
                  <a:cubicBezTo>
                    <a:pt x="10186" y="2980"/>
                    <a:pt x="10185" y="2980"/>
                    <a:pt x="10183" y="2980"/>
                  </a:cubicBezTo>
                  <a:cubicBezTo>
                    <a:pt x="10131" y="2980"/>
                    <a:pt x="10067" y="3031"/>
                    <a:pt x="10009" y="3082"/>
                  </a:cubicBezTo>
                  <a:cubicBezTo>
                    <a:pt x="9944" y="3139"/>
                    <a:pt x="9875" y="3196"/>
                    <a:pt x="9795" y="3196"/>
                  </a:cubicBezTo>
                  <a:cubicBezTo>
                    <a:pt x="9782" y="3196"/>
                    <a:pt x="9768" y="3194"/>
                    <a:pt x="9754" y="3190"/>
                  </a:cubicBezTo>
                  <a:cubicBezTo>
                    <a:pt x="9751" y="3190"/>
                    <a:pt x="9748" y="3189"/>
                    <a:pt x="9744" y="3189"/>
                  </a:cubicBezTo>
                  <a:cubicBezTo>
                    <a:pt x="9712" y="3189"/>
                    <a:pt x="9661" y="3218"/>
                    <a:pt x="9610" y="3243"/>
                  </a:cubicBezTo>
                  <a:lnTo>
                    <a:pt x="9589" y="3253"/>
                  </a:lnTo>
                  <a:lnTo>
                    <a:pt x="9582" y="3257"/>
                  </a:lnTo>
                  <a:lnTo>
                    <a:pt x="9561" y="3267"/>
                  </a:lnTo>
                  <a:lnTo>
                    <a:pt x="9558" y="3267"/>
                  </a:lnTo>
                  <a:cubicBezTo>
                    <a:pt x="9540" y="3278"/>
                    <a:pt x="9523" y="3285"/>
                    <a:pt x="9505" y="3292"/>
                  </a:cubicBezTo>
                  <a:lnTo>
                    <a:pt x="9498" y="3292"/>
                  </a:lnTo>
                  <a:lnTo>
                    <a:pt x="9477" y="3302"/>
                  </a:lnTo>
                  <a:lnTo>
                    <a:pt x="9470" y="3302"/>
                  </a:lnTo>
                  <a:lnTo>
                    <a:pt x="9442" y="3309"/>
                  </a:lnTo>
                  <a:lnTo>
                    <a:pt x="9418" y="3313"/>
                  </a:lnTo>
                  <a:lnTo>
                    <a:pt x="9351" y="3313"/>
                  </a:lnTo>
                  <a:cubicBezTo>
                    <a:pt x="9344" y="3313"/>
                    <a:pt x="9334" y="3309"/>
                    <a:pt x="9327" y="3306"/>
                  </a:cubicBezTo>
                  <a:lnTo>
                    <a:pt x="9320" y="3306"/>
                  </a:lnTo>
                  <a:lnTo>
                    <a:pt x="9299" y="3299"/>
                  </a:lnTo>
                  <a:lnTo>
                    <a:pt x="9288" y="3295"/>
                  </a:lnTo>
                  <a:cubicBezTo>
                    <a:pt x="9281" y="3292"/>
                    <a:pt x="9271" y="3285"/>
                    <a:pt x="9260" y="3281"/>
                  </a:cubicBezTo>
                  <a:cubicBezTo>
                    <a:pt x="9223" y="3258"/>
                    <a:pt x="9180" y="3251"/>
                    <a:pt x="9134" y="3251"/>
                  </a:cubicBezTo>
                  <a:cubicBezTo>
                    <a:pt x="9096" y="3251"/>
                    <a:pt x="9056" y="3256"/>
                    <a:pt x="9015" y="3260"/>
                  </a:cubicBezTo>
                  <a:cubicBezTo>
                    <a:pt x="8978" y="3265"/>
                    <a:pt x="8939" y="3269"/>
                    <a:pt x="8899" y="3269"/>
                  </a:cubicBezTo>
                  <a:cubicBezTo>
                    <a:pt x="8842" y="3269"/>
                    <a:pt x="8785" y="3260"/>
                    <a:pt x="8735" y="3229"/>
                  </a:cubicBezTo>
                  <a:cubicBezTo>
                    <a:pt x="8721" y="3222"/>
                    <a:pt x="8707" y="3215"/>
                    <a:pt x="8690" y="3211"/>
                  </a:cubicBezTo>
                  <a:cubicBezTo>
                    <a:pt x="8623" y="3201"/>
                    <a:pt x="8557" y="3194"/>
                    <a:pt x="8487" y="3190"/>
                  </a:cubicBezTo>
                  <a:cubicBezTo>
                    <a:pt x="8392" y="3187"/>
                    <a:pt x="8305" y="3180"/>
                    <a:pt x="8249" y="3148"/>
                  </a:cubicBezTo>
                  <a:cubicBezTo>
                    <a:pt x="8238" y="3145"/>
                    <a:pt x="8227" y="3138"/>
                    <a:pt x="8220" y="3127"/>
                  </a:cubicBezTo>
                  <a:cubicBezTo>
                    <a:pt x="8203" y="3110"/>
                    <a:pt x="8196" y="3085"/>
                    <a:pt x="8196" y="3061"/>
                  </a:cubicBezTo>
                  <a:cubicBezTo>
                    <a:pt x="8199" y="3005"/>
                    <a:pt x="8231" y="2956"/>
                    <a:pt x="8277" y="2928"/>
                  </a:cubicBezTo>
                  <a:cubicBezTo>
                    <a:pt x="8326" y="2893"/>
                    <a:pt x="8378" y="2854"/>
                    <a:pt x="8378" y="2697"/>
                  </a:cubicBezTo>
                  <a:cubicBezTo>
                    <a:pt x="8378" y="2508"/>
                    <a:pt x="8539" y="2322"/>
                    <a:pt x="8669" y="2172"/>
                  </a:cubicBezTo>
                  <a:cubicBezTo>
                    <a:pt x="8725" y="2109"/>
                    <a:pt x="8798" y="2021"/>
                    <a:pt x="8809" y="1986"/>
                  </a:cubicBezTo>
                  <a:cubicBezTo>
                    <a:pt x="8767" y="1941"/>
                    <a:pt x="8543" y="1853"/>
                    <a:pt x="8378" y="1783"/>
                  </a:cubicBezTo>
                  <a:cubicBezTo>
                    <a:pt x="8059" y="1657"/>
                    <a:pt x="7863" y="1573"/>
                    <a:pt x="7800" y="1489"/>
                  </a:cubicBezTo>
                  <a:cubicBezTo>
                    <a:pt x="7702" y="1363"/>
                    <a:pt x="7562" y="1233"/>
                    <a:pt x="7237" y="1202"/>
                  </a:cubicBezTo>
                  <a:cubicBezTo>
                    <a:pt x="7097" y="1195"/>
                    <a:pt x="6964" y="1135"/>
                    <a:pt x="6866" y="1034"/>
                  </a:cubicBezTo>
                  <a:lnTo>
                    <a:pt x="6831" y="999"/>
                  </a:lnTo>
                  <a:cubicBezTo>
                    <a:pt x="6761" y="929"/>
                    <a:pt x="6687" y="866"/>
                    <a:pt x="6603" y="813"/>
                  </a:cubicBezTo>
                  <a:cubicBezTo>
                    <a:pt x="6586" y="803"/>
                    <a:pt x="6568" y="792"/>
                    <a:pt x="6551" y="782"/>
                  </a:cubicBezTo>
                  <a:lnTo>
                    <a:pt x="6533" y="768"/>
                  </a:lnTo>
                  <a:lnTo>
                    <a:pt x="6502" y="743"/>
                  </a:lnTo>
                  <a:lnTo>
                    <a:pt x="6477" y="726"/>
                  </a:lnTo>
                  <a:lnTo>
                    <a:pt x="6446" y="701"/>
                  </a:lnTo>
                  <a:lnTo>
                    <a:pt x="6421" y="684"/>
                  </a:lnTo>
                  <a:lnTo>
                    <a:pt x="6390" y="656"/>
                  </a:lnTo>
                  <a:lnTo>
                    <a:pt x="6365" y="635"/>
                  </a:lnTo>
                  <a:lnTo>
                    <a:pt x="6334" y="607"/>
                  </a:lnTo>
                  <a:lnTo>
                    <a:pt x="6309" y="582"/>
                  </a:lnTo>
                  <a:lnTo>
                    <a:pt x="6278" y="554"/>
                  </a:lnTo>
                  <a:lnTo>
                    <a:pt x="6253" y="530"/>
                  </a:lnTo>
                  <a:lnTo>
                    <a:pt x="6222" y="502"/>
                  </a:lnTo>
                  <a:lnTo>
                    <a:pt x="6197" y="477"/>
                  </a:lnTo>
                  <a:lnTo>
                    <a:pt x="6169" y="446"/>
                  </a:lnTo>
                  <a:lnTo>
                    <a:pt x="6144" y="421"/>
                  </a:lnTo>
                  <a:lnTo>
                    <a:pt x="6116" y="390"/>
                  </a:lnTo>
                  <a:lnTo>
                    <a:pt x="6092" y="365"/>
                  </a:lnTo>
                  <a:lnTo>
                    <a:pt x="6064" y="334"/>
                  </a:lnTo>
                  <a:lnTo>
                    <a:pt x="6043" y="309"/>
                  </a:lnTo>
                  <a:lnTo>
                    <a:pt x="6015" y="278"/>
                  </a:lnTo>
                  <a:lnTo>
                    <a:pt x="5994" y="253"/>
                  </a:lnTo>
                  <a:lnTo>
                    <a:pt x="5969" y="222"/>
                  </a:lnTo>
                  <a:lnTo>
                    <a:pt x="5952" y="197"/>
                  </a:lnTo>
                  <a:lnTo>
                    <a:pt x="5927" y="169"/>
                  </a:lnTo>
                  <a:lnTo>
                    <a:pt x="5910" y="148"/>
                  </a:lnTo>
                  <a:lnTo>
                    <a:pt x="5889" y="120"/>
                  </a:lnTo>
                  <a:lnTo>
                    <a:pt x="5875" y="96"/>
                  </a:lnTo>
                  <a:lnTo>
                    <a:pt x="5857" y="71"/>
                  </a:lnTo>
                  <a:lnTo>
                    <a:pt x="5843" y="50"/>
                  </a:lnTo>
                  <a:lnTo>
                    <a:pt x="5836" y="43"/>
                  </a:lnTo>
                  <a:lnTo>
                    <a:pt x="5791" y="36"/>
                  </a:lnTo>
                  <a:cubicBezTo>
                    <a:pt x="5715" y="29"/>
                    <a:pt x="5582" y="15"/>
                    <a:pt x="5487" y="15"/>
                  </a:cubicBezTo>
                  <a:cubicBezTo>
                    <a:pt x="5439" y="15"/>
                    <a:pt x="5400" y="19"/>
                    <a:pt x="5385" y="29"/>
                  </a:cubicBezTo>
                  <a:cubicBezTo>
                    <a:pt x="5364" y="64"/>
                    <a:pt x="5343" y="99"/>
                    <a:pt x="5329" y="138"/>
                  </a:cubicBezTo>
                  <a:lnTo>
                    <a:pt x="5318" y="159"/>
                  </a:lnTo>
                  <a:cubicBezTo>
                    <a:pt x="5248" y="299"/>
                    <a:pt x="5185" y="435"/>
                    <a:pt x="5084" y="435"/>
                  </a:cubicBezTo>
                  <a:cubicBezTo>
                    <a:pt x="5031" y="435"/>
                    <a:pt x="4989" y="404"/>
                    <a:pt x="4958" y="337"/>
                  </a:cubicBezTo>
                  <a:cubicBezTo>
                    <a:pt x="4951" y="327"/>
                    <a:pt x="4947" y="316"/>
                    <a:pt x="4940" y="309"/>
                  </a:cubicBezTo>
                  <a:cubicBezTo>
                    <a:pt x="4849" y="169"/>
                    <a:pt x="4667" y="148"/>
                    <a:pt x="4475" y="127"/>
                  </a:cubicBezTo>
                  <a:lnTo>
                    <a:pt x="4377" y="113"/>
                  </a:lnTo>
                  <a:cubicBezTo>
                    <a:pt x="4300" y="103"/>
                    <a:pt x="4230" y="75"/>
                    <a:pt x="4167" y="29"/>
                  </a:cubicBezTo>
                  <a:cubicBezTo>
                    <a:pt x="4140" y="12"/>
                    <a:pt x="4121" y="0"/>
                    <a:pt x="40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7" name="Google Shape;6297;p57"/>
            <p:cNvSpPr/>
            <p:nvPr/>
          </p:nvSpPr>
          <p:spPr>
            <a:xfrm>
              <a:off x="1532711" y="2487712"/>
              <a:ext cx="24589" cy="16850"/>
            </a:xfrm>
            <a:custGeom>
              <a:rect b="b" l="l" r="r" t="t"/>
              <a:pathLst>
                <a:path extrusionOk="0" h="1241" w="1811">
                  <a:moveTo>
                    <a:pt x="182" y="0"/>
                  </a:moveTo>
                  <a:cubicBezTo>
                    <a:pt x="165" y="0"/>
                    <a:pt x="147" y="4"/>
                    <a:pt x="133" y="7"/>
                  </a:cubicBezTo>
                  <a:cubicBezTo>
                    <a:pt x="116" y="10"/>
                    <a:pt x="99" y="12"/>
                    <a:pt x="82" y="12"/>
                  </a:cubicBezTo>
                  <a:cubicBezTo>
                    <a:pt x="61" y="12"/>
                    <a:pt x="40" y="9"/>
                    <a:pt x="21" y="4"/>
                  </a:cubicBezTo>
                  <a:cubicBezTo>
                    <a:pt x="4" y="434"/>
                    <a:pt x="0" y="774"/>
                    <a:pt x="7" y="977"/>
                  </a:cubicBezTo>
                  <a:lnTo>
                    <a:pt x="7" y="984"/>
                  </a:lnTo>
                  <a:cubicBezTo>
                    <a:pt x="7" y="1001"/>
                    <a:pt x="11" y="1022"/>
                    <a:pt x="11" y="1036"/>
                  </a:cubicBezTo>
                  <a:lnTo>
                    <a:pt x="11" y="1043"/>
                  </a:lnTo>
                  <a:lnTo>
                    <a:pt x="11" y="1064"/>
                  </a:lnTo>
                  <a:lnTo>
                    <a:pt x="11" y="1078"/>
                  </a:lnTo>
                  <a:lnTo>
                    <a:pt x="11" y="1103"/>
                  </a:lnTo>
                  <a:lnTo>
                    <a:pt x="11" y="1120"/>
                  </a:lnTo>
                  <a:lnTo>
                    <a:pt x="11" y="1131"/>
                  </a:lnTo>
                  <a:cubicBezTo>
                    <a:pt x="11" y="1138"/>
                    <a:pt x="11" y="1141"/>
                    <a:pt x="14" y="1148"/>
                  </a:cubicBezTo>
                  <a:lnTo>
                    <a:pt x="14" y="1152"/>
                  </a:lnTo>
                  <a:cubicBezTo>
                    <a:pt x="46" y="1152"/>
                    <a:pt x="102" y="1148"/>
                    <a:pt x="151" y="1145"/>
                  </a:cubicBezTo>
                  <a:cubicBezTo>
                    <a:pt x="224" y="1141"/>
                    <a:pt x="301" y="1138"/>
                    <a:pt x="375" y="1134"/>
                  </a:cubicBezTo>
                  <a:lnTo>
                    <a:pt x="651" y="1134"/>
                  </a:lnTo>
                  <a:lnTo>
                    <a:pt x="676" y="1138"/>
                  </a:lnTo>
                  <a:lnTo>
                    <a:pt x="700" y="1138"/>
                  </a:lnTo>
                  <a:lnTo>
                    <a:pt x="721" y="1141"/>
                  </a:lnTo>
                  <a:lnTo>
                    <a:pt x="746" y="1141"/>
                  </a:lnTo>
                  <a:lnTo>
                    <a:pt x="767" y="1148"/>
                  </a:lnTo>
                  <a:lnTo>
                    <a:pt x="788" y="1152"/>
                  </a:lnTo>
                  <a:lnTo>
                    <a:pt x="809" y="1155"/>
                  </a:lnTo>
                  <a:lnTo>
                    <a:pt x="826" y="1159"/>
                  </a:lnTo>
                  <a:lnTo>
                    <a:pt x="847" y="1166"/>
                  </a:lnTo>
                  <a:lnTo>
                    <a:pt x="865" y="1173"/>
                  </a:lnTo>
                  <a:lnTo>
                    <a:pt x="879" y="1180"/>
                  </a:lnTo>
                  <a:lnTo>
                    <a:pt x="896" y="1187"/>
                  </a:lnTo>
                  <a:lnTo>
                    <a:pt x="910" y="1194"/>
                  </a:lnTo>
                  <a:lnTo>
                    <a:pt x="921" y="1197"/>
                  </a:lnTo>
                  <a:lnTo>
                    <a:pt x="963" y="1215"/>
                  </a:lnTo>
                  <a:cubicBezTo>
                    <a:pt x="1005" y="1232"/>
                    <a:pt x="1034" y="1240"/>
                    <a:pt x="1056" y="1240"/>
                  </a:cubicBezTo>
                  <a:cubicBezTo>
                    <a:pt x="1076" y="1240"/>
                    <a:pt x="1090" y="1233"/>
                    <a:pt x="1103" y="1218"/>
                  </a:cubicBezTo>
                  <a:cubicBezTo>
                    <a:pt x="1183" y="1131"/>
                    <a:pt x="1327" y="1113"/>
                    <a:pt x="1474" y="1099"/>
                  </a:cubicBezTo>
                  <a:cubicBezTo>
                    <a:pt x="1593" y="1089"/>
                    <a:pt x="1716" y="1075"/>
                    <a:pt x="1796" y="1026"/>
                  </a:cubicBezTo>
                  <a:lnTo>
                    <a:pt x="1810" y="1015"/>
                  </a:lnTo>
                  <a:cubicBezTo>
                    <a:pt x="1772" y="1001"/>
                    <a:pt x="1677" y="984"/>
                    <a:pt x="1464" y="977"/>
                  </a:cubicBezTo>
                  <a:cubicBezTo>
                    <a:pt x="1211" y="966"/>
                    <a:pt x="819" y="648"/>
                    <a:pt x="469" y="350"/>
                  </a:cubicBezTo>
                  <a:cubicBezTo>
                    <a:pt x="420" y="305"/>
                    <a:pt x="378" y="270"/>
                    <a:pt x="347" y="245"/>
                  </a:cubicBezTo>
                  <a:cubicBezTo>
                    <a:pt x="280" y="193"/>
                    <a:pt x="235" y="119"/>
                    <a:pt x="214" y="39"/>
                  </a:cubicBezTo>
                  <a:cubicBezTo>
                    <a:pt x="210" y="25"/>
                    <a:pt x="203" y="14"/>
                    <a:pt x="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8" name="Google Shape;6298;p57"/>
            <p:cNvSpPr/>
            <p:nvPr/>
          </p:nvSpPr>
          <p:spPr>
            <a:xfrm>
              <a:off x="1640177" y="2240588"/>
              <a:ext cx="3245" cy="244"/>
            </a:xfrm>
            <a:custGeom>
              <a:rect b="b" l="l" r="r" t="t"/>
              <a:pathLst>
                <a:path extrusionOk="0" h="18" w="239">
                  <a:moveTo>
                    <a:pt x="1" y="0"/>
                  </a:moveTo>
                  <a:lnTo>
                    <a:pt x="1" y="0"/>
                  </a:lnTo>
                  <a:cubicBezTo>
                    <a:pt x="165" y="0"/>
                    <a:pt x="221" y="11"/>
                    <a:pt x="239" y="18"/>
                  </a:cubicBezTo>
                  <a:cubicBezTo>
                    <a:pt x="221" y="11"/>
                    <a:pt x="169"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299" name="Google Shape;6299;p57"/>
            <p:cNvSpPr/>
            <p:nvPr/>
          </p:nvSpPr>
          <p:spPr>
            <a:xfrm>
              <a:off x="1639946" y="224058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0" name="Google Shape;6300;p57"/>
            <p:cNvSpPr/>
            <p:nvPr/>
          </p:nvSpPr>
          <p:spPr>
            <a:xfrm>
              <a:off x="1620924" y="2257221"/>
              <a:ext cx="12709" cy="14555"/>
            </a:xfrm>
            <a:custGeom>
              <a:rect b="b" l="l" r="r" t="t"/>
              <a:pathLst>
                <a:path extrusionOk="0" h="1072" w="936">
                  <a:moveTo>
                    <a:pt x="935" y="0"/>
                  </a:moveTo>
                  <a:cubicBezTo>
                    <a:pt x="680" y="214"/>
                    <a:pt x="309" y="596"/>
                    <a:pt x="123" y="900"/>
                  </a:cubicBezTo>
                  <a:cubicBezTo>
                    <a:pt x="85" y="960"/>
                    <a:pt x="46" y="1016"/>
                    <a:pt x="1" y="1072"/>
                  </a:cubicBezTo>
                  <a:cubicBezTo>
                    <a:pt x="46" y="1016"/>
                    <a:pt x="85" y="960"/>
                    <a:pt x="123" y="900"/>
                  </a:cubicBezTo>
                  <a:cubicBezTo>
                    <a:pt x="309" y="596"/>
                    <a:pt x="680" y="214"/>
                    <a:pt x="9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1" name="Google Shape;6301;p57"/>
            <p:cNvSpPr/>
            <p:nvPr/>
          </p:nvSpPr>
          <p:spPr>
            <a:xfrm>
              <a:off x="1615031" y="2277560"/>
              <a:ext cx="733" cy="828"/>
            </a:xfrm>
            <a:custGeom>
              <a:rect b="b" l="l" r="r" t="t"/>
              <a:pathLst>
                <a:path extrusionOk="0" h="61" w="54">
                  <a:moveTo>
                    <a:pt x="53" y="1"/>
                  </a:moveTo>
                  <a:lnTo>
                    <a:pt x="1" y="60"/>
                  </a:lnTo>
                  <a:lnTo>
                    <a:pt x="8" y="60"/>
                  </a:lnTo>
                  <a:cubicBezTo>
                    <a:pt x="22" y="43"/>
                    <a:pt x="36" y="22"/>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2" name="Google Shape;6302;p57"/>
            <p:cNvSpPr/>
            <p:nvPr/>
          </p:nvSpPr>
          <p:spPr>
            <a:xfrm>
              <a:off x="1644453" y="2246291"/>
              <a:ext cx="109" cy="1100"/>
            </a:xfrm>
            <a:custGeom>
              <a:rect b="b" l="l" r="r" t="t"/>
              <a:pathLst>
                <a:path extrusionOk="0" h="81" w="8">
                  <a:moveTo>
                    <a:pt x="8" y="81"/>
                  </a:moveTo>
                  <a:cubicBezTo>
                    <a:pt x="8" y="56"/>
                    <a:pt x="4" y="28"/>
                    <a:pt x="1" y="0"/>
                  </a:cubicBezTo>
                  <a:cubicBezTo>
                    <a:pt x="4" y="28"/>
                    <a:pt x="8" y="56"/>
                    <a:pt x="8"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3" name="Google Shape;6303;p57"/>
            <p:cNvSpPr/>
            <p:nvPr/>
          </p:nvSpPr>
          <p:spPr>
            <a:xfrm>
              <a:off x="1644358" y="2245001"/>
              <a:ext cx="109" cy="1208"/>
            </a:xfrm>
            <a:custGeom>
              <a:rect b="b" l="l" r="r" t="t"/>
              <a:pathLst>
                <a:path extrusionOk="0" h="89" w="8">
                  <a:moveTo>
                    <a:pt x="8" y="88"/>
                  </a:moveTo>
                  <a:cubicBezTo>
                    <a:pt x="8" y="57"/>
                    <a:pt x="4" y="29"/>
                    <a:pt x="1" y="1"/>
                  </a:cubicBezTo>
                  <a:cubicBezTo>
                    <a:pt x="4" y="29"/>
                    <a:pt x="8" y="57"/>
                    <a:pt x="8"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4" name="Google Shape;6304;p57"/>
            <p:cNvSpPr/>
            <p:nvPr/>
          </p:nvSpPr>
          <p:spPr>
            <a:xfrm>
              <a:off x="1644168" y="2243671"/>
              <a:ext cx="68" cy="489"/>
            </a:xfrm>
            <a:custGeom>
              <a:rect b="b" l="l" r="r" t="t"/>
              <a:pathLst>
                <a:path extrusionOk="0" h="36" w="5">
                  <a:moveTo>
                    <a:pt x="1" y="1"/>
                  </a:moveTo>
                  <a:cubicBezTo>
                    <a:pt x="1" y="11"/>
                    <a:pt x="4" y="22"/>
                    <a:pt x="4" y="36"/>
                  </a:cubicBezTo>
                  <a:cubicBezTo>
                    <a:pt x="4"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5" name="Google Shape;6305;p57"/>
            <p:cNvSpPr/>
            <p:nvPr/>
          </p:nvSpPr>
          <p:spPr>
            <a:xfrm>
              <a:off x="1644358" y="224490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6" name="Google Shape;6306;p57"/>
            <p:cNvSpPr/>
            <p:nvPr/>
          </p:nvSpPr>
          <p:spPr>
            <a:xfrm>
              <a:off x="1635710" y="2253745"/>
              <a:ext cx="3720" cy="1914"/>
            </a:xfrm>
            <a:custGeom>
              <a:rect b="b" l="l" r="r" t="t"/>
              <a:pathLst>
                <a:path extrusionOk="0" h="141" w="274">
                  <a:moveTo>
                    <a:pt x="0" y="141"/>
                  </a:moveTo>
                  <a:cubicBezTo>
                    <a:pt x="88" y="88"/>
                    <a:pt x="179" y="43"/>
                    <a:pt x="274" y="1"/>
                  </a:cubicBezTo>
                  <a:cubicBezTo>
                    <a:pt x="179" y="43"/>
                    <a:pt x="88" y="88"/>
                    <a:pt x="0" y="1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7" name="Google Shape;6307;p57"/>
            <p:cNvSpPr/>
            <p:nvPr/>
          </p:nvSpPr>
          <p:spPr>
            <a:xfrm>
              <a:off x="1614081" y="2280031"/>
              <a:ext cx="14" cy="68"/>
            </a:xfrm>
            <a:custGeom>
              <a:rect b="b" l="l" r="r" t="t"/>
              <a:pathLst>
                <a:path extrusionOk="0" h="5" w="1">
                  <a:moveTo>
                    <a:pt x="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8" name="Google Shape;6308;p57"/>
            <p:cNvSpPr/>
            <p:nvPr/>
          </p:nvSpPr>
          <p:spPr>
            <a:xfrm>
              <a:off x="1611284" y="2310119"/>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09" name="Google Shape;6309;p57"/>
            <p:cNvSpPr/>
            <p:nvPr/>
          </p:nvSpPr>
          <p:spPr>
            <a:xfrm>
              <a:off x="1611379" y="230973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0" name="Google Shape;6310;p57"/>
            <p:cNvSpPr/>
            <p:nvPr/>
          </p:nvSpPr>
          <p:spPr>
            <a:xfrm>
              <a:off x="1611379" y="23095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1" name="Google Shape;6311;p57"/>
            <p:cNvSpPr/>
            <p:nvPr/>
          </p:nvSpPr>
          <p:spPr>
            <a:xfrm>
              <a:off x="1613700" y="2281226"/>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2" name="Google Shape;6312;p57"/>
            <p:cNvSpPr/>
            <p:nvPr/>
          </p:nvSpPr>
          <p:spPr>
            <a:xfrm>
              <a:off x="1611134" y="231055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3" name="Google Shape;6313;p57"/>
            <p:cNvSpPr/>
            <p:nvPr/>
          </p:nvSpPr>
          <p:spPr>
            <a:xfrm>
              <a:off x="1481659" y="2178417"/>
              <a:ext cx="61465" cy="331549"/>
            </a:xfrm>
            <a:custGeom>
              <a:rect b="b" l="l" r="r" t="t"/>
              <a:pathLst>
                <a:path extrusionOk="0" h="24419" w="4527">
                  <a:moveTo>
                    <a:pt x="3295" y="0"/>
                  </a:moveTo>
                  <a:lnTo>
                    <a:pt x="3288" y="28"/>
                  </a:lnTo>
                  <a:cubicBezTo>
                    <a:pt x="3253" y="151"/>
                    <a:pt x="3207" y="322"/>
                    <a:pt x="3067" y="389"/>
                  </a:cubicBezTo>
                  <a:lnTo>
                    <a:pt x="3056" y="396"/>
                  </a:lnTo>
                  <a:lnTo>
                    <a:pt x="3042" y="406"/>
                  </a:lnTo>
                  <a:lnTo>
                    <a:pt x="3039" y="406"/>
                  </a:lnTo>
                  <a:lnTo>
                    <a:pt x="3018" y="420"/>
                  </a:lnTo>
                  <a:lnTo>
                    <a:pt x="2990" y="445"/>
                  </a:lnTo>
                  <a:cubicBezTo>
                    <a:pt x="2990" y="480"/>
                    <a:pt x="2983" y="522"/>
                    <a:pt x="2979" y="564"/>
                  </a:cubicBezTo>
                  <a:cubicBezTo>
                    <a:pt x="2972" y="676"/>
                    <a:pt x="2958" y="802"/>
                    <a:pt x="2990" y="879"/>
                  </a:cubicBezTo>
                  <a:cubicBezTo>
                    <a:pt x="3067" y="1075"/>
                    <a:pt x="3105" y="1975"/>
                    <a:pt x="3028" y="2325"/>
                  </a:cubicBezTo>
                  <a:cubicBezTo>
                    <a:pt x="2972" y="2605"/>
                    <a:pt x="2899" y="2881"/>
                    <a:pt x="2811" y="3154"/>
                  </a:cubicBezTo>
                  <a:cubicBezTo>
                    <a:pt x="2787" y="3228"/>
                    <a:pt x="2811" y="3256"/>
                    <a:pt x="2853" y="3298"/>
                  </a:cubicBezTo>
                  <a:cubicBezTo>
                    <a:pt x="2881" y="3326"/>
                    <a:pt x="2958" y="3406"/>
                    <a:pt x="2867" y="3494"/>
                  </a:cubicBezTo>
                  <a:cubicBezTo>
                    <a:pt x="2815" y="3550"/>
                    <a:pt x="2818" y="3707"/>
                    <a:pt x="2825" y="3925"/>
                  </a:cubicBezTo>
                  <a:cubicBezTo>
                    <a:pt x="2825" y="4002"/>
                    <a:pt x="2829" y="4086"/>
                    <a:pt x="2829" y="4177"/>
                  </a:cubicBezTo>
                  <a:cubicBezTo>
                    <a:pt x="2829" y="4422"/>
                    <a:pt x="2741" y="4765"/>
                    <a:pt x="2671" y="5038"/>
                  </a:cubicBezTo>
                  <a:cubicBezTo>
                    <a:pt x="2633" y="5167"/>
                    <a:pt x="2605" y="5297"/>
                    <a:pt x="2584" y="5430"/>
                  </a:cubicBezTo>
                  <a:cubicBezTo>
                    <a:pt x="2577" y="5524"/>
                    <a:pt x="2549" y="5615"/>
                    <a:pt x="2507" y="5696"/>
                  </a:cubicBezTo>
                  <a:cubicBezTo>
                    <a:pt x="2465" y="5790"/>
                    <a:pt x="2426" y="5878"/>
                    <a:pt x="2440" y="5990"/>
                  </a:cubicBezTo>
                  <a:cubicBezTo>
                    <a:pt x="2465" y="6242"/>
                    <a:pt x="2328" y="6393"/>
                    <a:pt x="2174" y="6519"/>
                  </a:cubicBezTo>
                  <a:cubicBezTo>
                    <a:pt x="2143" y="6547"/>
                    <a:pt x="2227" y="6694"/>
                    <a:pt x="2272" y="6778"/>
                  </a:cubicBezTo>
                  <a:cubicBezTo>
                    <a:pt x="2339" y="6897"/>
                    <a:pt x="2409" y="7023"/>
                    <a:pt x="2402" y="7128"/>
                  </a:cubicBezTo>
                  <a:cubicBezTo>
                    <a:pt x="2395" y="7226"/>
                    <a:pt x="2346" y="7296"/>
                    <a:pt x="2293" y="7366"/>
                  </a:cubicBezTo>
                  <a:cubicBezTo>
                    <a:pt x="2227" y="7457"/>
                    <a:pt x="2164" y="7544"/>
                    <a:pt x="2195" y="7705"/>
                  </a:cubicBezTo>
                  <a:cubicBezTo>
                    <a:pt x="2255" y="8017"/>
                    <a:pt x="2223" y="8497"/>
                    <a:pt x="2206" y="8756"/>
                  </a:cubicBezTo>
                  <a:cubicBezTo>
                    <a:pt x="2199" y="8829"/>
                    <a:pt x="2195" y="8889"/>
                    <a:pt x="2195" y="8917"/>
                  </a:cubicBezTo>
                  <a:cubicBezTo>
                    <a:pt x="2195" y="8980"/>
                    <a:pt x="2171" y="9036"/>
                    <a:pt x="2129" y="9078"/>
                  </a:cubicBezTo>
                  <a:cubicBezTo>
                    <a:pt x="2090" y="9120"/>
                    <a:pt x="2055" y="9162"/>
                    <a:pt x="2076" y="9284"/>
                  </a:cubicBezTo>
                  <a:cubicBezTo>
                    <a:pt x="2097" y="9435"/>
                    <a:pt x="2045" y="9529"/>
                    <a:pt x="1996" y="9631"/>
                  </a:cubicBezTo>
                  <a:cubicBezTo>
                    <a:pt x="1933" y="9736"/>
                    <a:pt x="1894" y="9855"/>
                    <a:pt x="1880" y="9981"/>
                  </a:cubicBezTo>
                  <a:cubicBezTo>
                    <a:pt x="1852" y="10258"/>
                    <a:pt x="1695" y="10615"/>
                    <a:pt x="1565" y="10902"/>
                  </a:cubicBezTo>
                  <a:cubicBezTo>
                    <a:pt x="1520" y="11000"/>
                    <a:pt x="1481" y="11091"/>
                    <a:pt x="1453" y="11161"/>
                  </a:cubicBezTo>
                  <a:cubicBezTo>
                    <a:pt x="1425" y="11234"/>
                    <a:pt x="1404" y="11297"/>
                    <a:pt x="1387" y="11353"/>
                  </a:cubicBezTo>
                  <a:cubicBezTo>
                    <a:pt x="1334" y="11514"/>
                    <a:pt x="1292" y="11640"/>
                    <a:pt x="1135" y="11640"/>
                  </a:cubicBezTo>
                  <a:cubicBezTo>
                    <a:pt x="1132" y="11640"/>
                    <a:pt x="1129" y="11640"/>
                    <a:pt x="1126" y="11640"/>
                  </a:cubicBezTo>
                  <a:cubicBezTo>
                    <a:pt x="1108" y="11640"/>
                    <a:pt x="1091" y="11650"/>
                    <a:pt x="1082" y="11665"/>
                  </a:cubicBezTo>
                  <a:cubicBezTo>
                    <a:pt x="1058" y="11703"/>
                    <a:pt x="1054" y="11794"/>
                    <a:pt x="1124" y="11948"/>
                  </a:cubicBezTo>
                  <a:cubicBezTo>
                    <a:pt x="1184" y="12078"/>
                    <a:pt x="1170" y="12201"/>
                    <a:pt x="1156" y="12309"/>
                  </a:cubicBezTo>
                  <a:cubicBezTo>
                    <a:pt x="1142" y="12425"/>
                    <a:pt x="1128" y="12523"/>
                    <a:pt x="1194" y="12631"/>
                  </a:cubicBezTo>
                  <a:cubicBezTo>
                    <a:pt x="1341" y="12880"/>
                    <a:pt x="1306" y="12995"/>
                    <a:pt x="1243" y="13188"/>
                  </a:cubicBezTo>
                  <a:lnTo>
                    <a:pt x="1226" y="13244"/>
                  </a:lnTo>
                  <a:cubicBezTo>
                    <a:pt x="1201" y="13321"/>
                    <a:pt x="1166" y="13394"/>
                    <a:pt x="1124" y="13461"/>
                  </a:cubicBezTo>
                  <a:cubicBezTo>
                    <a:pt x="1079" y="13527"/>
                    <a:pt x="1054" y="13604"/>
                    <a:pt x="1058" y="13685"/>
                  </a:cubicBezTo>
                  <a:cubicBezTo>
                    <a:pt x="1054" y="13776"/>
                    <a:pt x="1036" y="13863"/>
                    <a:pt x="1005" y="13947"/>
                  </a:cubicBezTo>
                  <a:cubicBezTo>
                    <a:pt x="963" y="14070"/>
                    <a:pt x="931" y="14175"/>
                    <a:pt x="980" y="14301"/>
                  </a:cubicBezTo>
                  <a:cubicBezTo>
                    <a:pt x="1051" y="14483"/>
                    <a:pt x="1065" y="14588"/>
                    <a:pt x="1019" y="14651"/>
                  </a:cubicBezTo>
                  <a:cubicBezTo>
                    <a:pt x="988" y="14695"/>
                    <a:pt x="940" y="14719"/>
                    <a:pt x="891" y="14719"/>
                  </a:cubicBezTo>
                  <a:cubicBezTo>
                    <a:pt x="885" y="14719"/>
                    <a:pt x="878" y="14718"/>
                    <a:pt x="872" y="14718"/>
                  </a:cubicBezTo>
                  <a:cubicBezTo>
                    <a:pt x="805" y="14718"/>
                    <a:pt x="749" y="14900"/>
                    <a:pt x="704" y="15253"/>
                  </a:cubicBezTo>
                  <a:cubicBezTo>
                    <a:pt x="693" y="15365"/>
                    <a:pt x="672" y="15526"/>
                    <a:pt x="693" y="15547"/>
                  </a:cubicBezTo>
                  <a:cubicBezTo>
                    <a:pt x="699" y="15553"/>
                    <a:pt x="718" y="15555"/>
                    <a:pt x="744" y="15555"/>
                  </a:cubicBezTo>
                  <a:cubicBezTo>
                    <a:pt x="779" y="15555"/>
                    <a:pt x="826" y="15551"/>
                    <a:pt x="868" y="15547"/>
                  </a:cubicBezTo>
                  <a:lnTo>
                    <a:pt x="889" y="15547"/>
                  </a:lnTo>
                  <a:cubicBezTo>
                    <a:pt x="994" y="15540"/>
                    <a:pt x="994" y="15232"/>
                    <a:pt x="994" y="15029"/>
                  </a:cubicBezTo>
                  <a:cubicBezTo>
                    <a:pt x="991" y="14935"/>
                    <a:pt x="994" y="14837"/>
                    <a:pt x="1005" y="14742"/>
                  </a:cubicBezTo>
                  <a:cubicBezTo>
                    <a:pt x="1019" y="14627"/>
                    <a:pt x="1065" y="14567"/>
                    <a:pt x="1138" y="14567"/>
                  </a:cubicBezTo>
                  <a:cubicBezTo>
                    <a:pt x="1152" y="14567"/>
                    <a:pt x="1163" y="14567"/>
                    <a:pt x="1177" y="14564"/>
                  </a:cubicBezTo>
                  <a:cubicBezTo>
                    <a:pt x="1177" y="14553"/>
                    <a:pt x="1177" y="14546"/>
                    <a:pt x="1177" y="14539"/>
                  </a:cubicBezTo>
                  <a:cubicBezTo>
                    <a:pt x="1180" y="14452"/>
                    <a:pt x="1243" y="14378"/>
                    <a:pt x="1327" y="14364"/>
                  </a:cubicBezTo>
                  <a:cubicBezTo>
                    <a:pt x="1344" y="14357"/>
                    <a:pt x="1362" y="14354"/>
                    <a:pt x="1380" y="14354"/>
                  </a:cubicBezTo>
                  <a:cubicBezTo>
                    <a:pt x="1410" y="14354"/>
                    <a:pt x="1440" y="14363"/>
                    <a:pt x="1464" y="14378"/>
                  </a:cubicBezTo>
                  <a:cubicBezTo>
                    <a:pt x="1509" y="14413"/>
                    <a:pt x="1509" y="14473"/>
                    <a:pt x="1506" y="14515"/>
                  </a:cubicBezTo>
                  <a:cubicBezTo>
                    <a:pt x="1502" y="14536"/>
                    <a:pt x="1506" y="14553"/>
                    <a:pt x="1509" y="14571"/>
                  </a:cubicBezTo>
                  <a:cubicBezTo>
                    <a:pt x="1611" y="14599"/>
                    <a:pt x="1677" y="14662"/>
                    <a:pt x="1688" y="14732"/>
                  </a:cubicBezTo>
                  <a:cubicBezTo>
                    <a:pt x="1695" y="14781"/>
                    <a:pt x="1677" y="14854"/>
                    <a:pt x="1562" y="14931"/>
                  </a:cubicBezTo>
                  <a:cubicBezTo>
                    <a:pt x="1509" y="14963"/>
                    <a:pt x="1516" y="15008"/>
                    <a:pt x="1541" y="15113"/>
                  </a:cubicBezTo>
                  <a:cubicBezTo>
                    <a:pt x="1562" y="15197"/>
                    <a:pt x="1586" y="15288"/>
                    <a:pt x="1534" y="15372"/>
                  </a:cubicBezTo>
                  <a:lnTo>
                    <a:pt x="1499" y="15421"/>
                  </a:lnTo>
                  <a:cubicBezTo>
                    <a:pt x="1411" y="15554"/>
                    <a:pt x="1359" y="15649"/>
                    <a:pt x="1404" y="15747"/>
                  </a:cubicBezTo>
                  <a:cubicBezTo>
                    <a:pt x="1446" y="15820"/>
                    <a:pt x="1436" y="15918"/>
                    <a:pt x="1373" y="15978"/>
                  </a:cubicBezTo>
                  <a:cubicBezTo>
                    <a:pt x="1338" y="16020"/>
                    <a:pt x="1317" y="16072"/>
                    <a:pt x="1313" y="16128"/>
                  </a:cubicBezTo>
                  <a:cubicBezTo>
                    <a:pt x="1306" y="16185"/>
                    <a:pt x="1320" y="16241"/>
                    <a:pt x="1345" y="16290"/>
                  </a:cubicBezTo>
                  <a:cubicBezTo>
                    <a:pt x="1383" y="16339"/>
                    <a:pt x="1369" y="16409"/>
                    <a:pt x="1317" y="16440"/>
                  </a:cubicBezTo>
                  <a:cubicBezTo>
                    <a:pt x="1320" y="16451"/>
                    <a:pt x="1331" y="16468"/>
                    <a:pt x="1334" y="16479"/>
                  </a:cubicBezTo>
                  <a:cubicBezTo>
                    <a:pt x="1355" y="16524"/>
                    <a:pt x="1380" y="16577"/>
                    <a:pt x="1355" y="16629"/>
                  </a:cubicBezTo>
                  <a:cubicBezTo>
                    <a:pt x="1338" y="16661"/>
                    <a:pt x="1310" y="16682"/>
                    <a:pt x="1271" y="16685"/>
                  </a:cubicBezTo>
                  <a:cubicBezTo>
                    <a:pt x="1268" y="16689"/>
                    <a:pt x="1264" y="16689"/>
                    <a:pt x="1261" y="16692"/>
                  </a:cubicBezTo>
                  <a:cubicBezTo>
                    <a:pt x="1250" y="16713"/>
                    <a:pt x="1278" y="16790"/>
                    <a:pt x="1341" y="16920"/>
                  </a:cubicBezTo>
                  <a:cubicBezTo>
                    <a:pt x="1366" y="16958"/>
                    <a:pt x="1369" y="17007"/>
                    <a:pt x="1352" y="17046"/>
                  </a:cubicBezTo>
                  <a:cubicBezTo>
                    <a:pt x="1324" y="17102"/>
                    <a:pt x="1257" y="17109"/>
                    <a:pt x="1194" y="17116"/>
                  </a:cubicBezTo>
                  <a:cubicBezTo>
                    <a:pt x="1142" y="17119"/>
                    <a:pt x="1093" y="17133"/>
                    <a:pt x="1047" y="17161"/>
                  </a:cubicBezTo>
                  <a:cubicBezTo>
                    <a:pt x="1033" y="17172"/>
                    <a:pt x="1026" y="17175"/>
                    <a:pt x="1072" y="17252"/>
                  </a:cubicBezTo>
                  <a:cubicBezTo>
                    <a:pt x="1110" y="17315"/>
                    <a:pt x="1163" y="17406"/>
                    <a:pt x="1110" y="17504"/>
                  </a:cubicBezTo>
                  <a:cubicBezTo>
                    <a:pt x="1093" y="17543"/>
                    <a:pt x="1054" y="17574"/>
                    <a:pt x="1008" y="17581"/>
                  </a:cubicBezTo>
                  <a:cubicBezTo>
                    <a:pt x="1001" y="17583"/>
                    <a:pt x="993" y="17583"/>
                    <a:pt x="985" y="17583"/>
                  </a:cubicBezTo>
                  <a:cubicBezTo>
                    <a:pt x="886" y="17583"/>
                    <a:pt x="778" y="17484"/>
                    <a:pt x="697" y="17410"/>
                  </a:cubicBezTo>
                  <a:lnTo>
                    <a:pt x="658" y="17378"/>
                  </a:lnTo>
                  <a:cubicBezTo>
                    <a:pt x="634" y="17357"/>
                    <a:pt x="616" y="17326"/>
                    <a:pt x="616" y="17294"/>
                  </a:cubicBezTo>
                  <a:cubicBezTo>
                    <a:pt x="613" y="17238"/>
                    <a:pt x="648" y="17186"/>
                    <a:pt x="700" y="17130"/>
                  </a:cubicBezTo>
                  <a:lnTo>
                    <a:pt x="679" y="17130"/>
                  </a:lnTo>
                  <a:cubicBezTo>
                    <a:pt x="658" y="17126"/>
                    <a:pt x="634" y="17126"/>
                    <a:pt x="609" y="17126"/>
                  </a:cubicBezTo>
                  <a:lnTo>
                    <a:pt x="609" y="17130"/>
                  </a:lnTo>
                  <a:cubicBezTo>
                    <a:pt x="620" y="17284"/>
                    <a:pt x="497" y="17319"/>
                    <a:pt x="413" y="17343"/>
                  </a:cubicBezTo>
                  <a:cubicBezTo>
                    <a:pt x="364" y="17350"/>
                    <a:pt x="315" y="17375"/>
                    <a:pt x="277" y="17410"/>
                  </a:cubicBezTo>
                  <a:cubicBezTo>
                    <a:pt x="259" y="17427"/>
                    <a:pt x="259" y="17441"/>
                    <a:pt x="305" y="17501"/>
                  </a:cubicBezTo>
                  <a:cubicBezTo>
                    <a:pt x="333" y="17539"/>
                    <a:pt x="364" y="17581"/>
                    <a:pt x="347" y="17630"/>
                  </a:cubicBezTo>
                  <a:cubicBezTo>
                    <a:pt x="336" y="17665"/>
                    <a:pt x="308" y="17690"/>
                    <a:pt x="273" y="17697"/>
                  </a:cubicBezTo>
                  <a:cubicBezTo>
                    <a:pt x="186" y="17732"/>
                    <a:pt x="109" y="17784"/>
                    <a:pt x="46" y="17851"/>
                  </a:cubicBezTo>
                  <a:cubicBezTo>
                    <a:pt x="70" y="17833"/>
                    <a:pt x="98" y="17823"/>
                    <a:pt x="126" y="17819"/>
                  </a:cubicBezTo>
                  <a:cubicBezTo>
                    <a:pt x="138" y="17817"/>
                    <a:pt x="150" y="17816"/>
                    <a:pt x="162" y="17816"/>
                  </a:cubicBezTo>
                  <a:cubicBezTo>
                    <a:pt x="251" y="17816"/>
                    <a:pt x="333" y="17873"/>
                    <a:pt x="361" y="17963"/>
                  </a:cubicBezTo>
                  <a:cubicBezTo>
                    <a:pt x="364" y="17973"/>
                    <a:pt x="371" y="17984"/>
                    <a:pt x="378" y="17991"/>
                  </a:cubicBezTo>
                  <a:lnTo>
                    <a:pt x="424" y="17977"/>
                  </a:lnTo>
                  <a:cubicBezTo>
                    <a:pt x="470" y="17960"/>
                    <a:pt x="519" y="17951"/>
                    <a:pt x="567" y="17951"/>
                  </a:cubicBezTo>
                  <a:cubicBezTo>
                    <a:pt x="588" y="17951"/>
                    <a:pt x="609" y="17953"/>
                    <a:pt x="630" y="17956"/>
                  </a:cubicBezTo>
                  <a:cubicBezTo>
                    <a:pt x="753" y="17987"/>
                    <a:pt x="830" y="18110"/>
                    <a:pt x="805" y="18232"/>
                  </a:cubicBezTo>
                  <a:cubicBezTo>
                    <a:pt x="789" y="18313"/>
                    <a:pt x="738" y="18367"/>
                    <a:pt x="675" y="18367"/>
                  </a:cubicBezTo>
                  <a:cubicBezTo>
                    <a:pt x="670" y="18367"/>
                    <a:pt x="664" y="18366"/>
                    <a:pt x="658" y="18366"/>
                  </a:cubicBezTo>
                  <a:cubicBezTo>
                    <a:pt x="644" y="18369"/>
                    <a:pt x="634" y="18376"/>
                    <a:pt x="623" y="18383"/>
                  </a:cubicBezTo>
                  <a:cubicBezTo>
                    <a:pt x="571" y="18453"/>
                    <a:pt x="546" y="18544"/>
                    <a:pt x="560" y="18632"/>
                  </a:cubicBezTo>
                  <a:cubicBezTo>
                    <a:pt x="560" y="18646"/>
                    <a:pt x="567" y="18649"/>
                    <a:pt x="567" y="18649"/>
                  </a:cubicBezTo>
                  <a:cubicBezTo>
                    <a:pt x="576" y="18656"/>
                    <a:pt x="592" y="18658"/>
                    <a:pt x="612" y="18658"/>
                  </a:cubicBezTo>
                  <a:cubicBezTo>
                    <a:pt x="656" y="18658"/>
                    <a:pt x="720" y="18646"/>
                    <a:pt x="763" y="18639"/>
                  </a:cubicBezTo>
                  <a:cubicBezTo>
                    <a:pt x="824" y="18627"/>
                    <a:pt x="885" y="18616"/>
                    <a:pt x="941" y="18616"/>
                  </a:cubicBezTo>
                  <a:cubicBezTo>
                    <a:pt x="971" y="18616"/>
                    <a:pt x="1000" y="18619"/>
                    <a:pt x="1026" y="18628"/>
                  </a:cubicBezTo>
                  <a:cubicBezTo>
                    <a:pt x="1110" y="18656"/>
                    <a:pt x="1166" y="18737"/>
                    <a:pt x="1166" y="18821"/>
                  </a:cubicBezTo>
                  <a:cubicBezTo>
                    <a:pt x="1170" y="18898"/>
                    <a:pt x="1138" y="18961"/>
                    <a:pt x="1089" y="18982"/>
                  </a:cubicBezTo>
                  <a:cubicBezTo>
                    <a:pt x="1077" y="18987"/>
                    <a:pt x="1063" y="18990"/>
                    <a:pt x="1050" y="18990"/>
                  </a:cubicBezTo>
                  <a:cubicBezTo>
                    <a:pt x="1021" y="18990"/>
                    <a:pt x="993" y="18978"/>
                    <a:pt x="973" y="18954"/>
                  </a:cubicBezTo>
                  <a:cubicBezTo>
                    <a:pt x="908" y="18889"/>
                    <a:pt x="819" y="18827"/>
                    <a:pt x="762" y="18827"/>
                  </a:cubicBezTo>
                  <a:cubicBezTo>
                    <a:pt x="758" y="18827"/>
                    <a:pt x="753" y="18827"/>
                    <a:pt x="749" y="18828"/>
                  </a:cubicBezTo>
                  <a:cubicBezTo>
                    <a:pt x="732" y="18828"/>
                    <a:pt x="718" y="18842"/>
                    <a:pt x="711" y="18856"/>
                  </a:cubicBezTo>
                  <a:cubicBezTo>
                    <a:pt x="659" y="18946"/>
                    <a:pt x="592" y="18975"/>
                    <a:pt x="524" y="18975"/>
                  </a:cubicBezTo>
                  <a:cubicBezTo>
                    <a:pt x="451" y="18975"/>
                    <a:pt x="377" y="18941"/>
                    <a:pt x="322" y="18915"/>
                  </a:cubicBezTo>
                  <a:lnTo>
                    <a:pt x="301" y="18905"/>
                  </a:lnTo>
                  <a:cubicBezTo>
                    <a:pt x="300" y="18904"/>
                    <a:pt x="298" y="18904"/>
                    <a:pt x="297" y="18904"/>
                  </a:cubicBezTo>
                  <a:cubicBezTo>
                    <a:pt x="270" y="18904"/>
                    <a:pt x="187" y="18930"/>
                    <a:pt x="95" y="18992"/>
                  </a:cubicBezTo>
                  <a:cubicBezTo>
                    <a:pt x="56" y="19020"/>
                    <a:pt x="21" y="19055"/>
                    <a:pt x="0" y="19097"/>
                  </a:cubicBezTo>
                  <a:cubicBezTo>
                    <a:pt x="63" y="19146"/>
                    <a:pt x="112" y="19209"/>
                    <a:pt x="144" y="19283"/>
                  </a:cubicBezTo>
                  <a:cubicBezTo>
                    <a:pt x="151" y="19297"/>
                    <a:pt x="158" y="19311"/>
                    <a:pt x="165" y="19325"/>
                  </a:cubicBezTo>
                  <a:cubicBezTo>
                    <a:pt x="235" y="19314"/>
                    <a:pt x="340" y="19262"/>
                    <a:pt x="378" y="19195"/>
                  </a:cubicBezTo>
                  <a:cubicBezTo>
                    <a:pt x="413" y="19119"/>
                    <a:pt x="499" y="19049"/>
                    <a:pt x="583" y="19049"/>
                  </a:cubicBezTo>
                  <a:cubicBezTo>
                    <a:pt x="592" y="19049"/>
                    <a:pt x="601" y="19050"/>
                    <a:pt x="609" y="19052"/>
                  </a:cubicBezTo>
                  <a:cubicBezTo>
                    <a:pt x="651" y="19062"/>
                    <a:pt x="725" y="19097"/>
                    <a:pt x="732" y="19244"/>
                  </a:cubicBezTo>
                  <a:cubicBezTo>
                    <a:pt x="742" y="19426"/>
                    <a:pt x="602" y="19454"/>
                    <a:pt x="529" y="19468"/>
                  </a:cubicBezTo>
                  <a:cubicBezTo>
                    <a:pt x="483" y="19479"/>
                    <a:pt x="455" y="19486"/>
                    <a:pt x="448" y="19503"/>
                  </a:cubicBezTo>
                  <a:cubicBezTo>
                    <a:pt x="399" y="19626"/>
                    <a:pt x="308" y="19727"/>
                    <a:pt x="137" y="19857"/>
                  </a:cubicBezTo>
                  <a:cubicBezTo>
                    <a:pt x="91" y="19892"/>
                    <a:pt x="98" y="19923"/>
                    <a:pt x="112" y="19944"/>
                  </a:cubicBezTo>
                  <a:cubicBezTo>
                    <a:pt x="123" y="19966"/>
                    <a:pt x="144" y="19979"/>
                    <a:pt x="168" y="19979"/>
                  </a:cubicBezTo>
                  <a:cubicBezTo>
                    <a:pt x="175" y="19979"/>
                    <a:pt x="182" y="19978"/>
                    <a:pt x="189" y="19976"/>
                  </a:cubicBezTo>
                  <a:cubicBezTo>
                    <a:pt x="207" y="19961"/>
                    <a:pt x="227" y="19954"/>
                    <a:pt x="246" y="19954"/>
                  </a:cubicBezTo>
                  <a:cubicBezTo>
                    <a:pt x="304" y="19954"/>
                    <a:pt x="356" y="20012"/>
                    <a:pt x="333" y="20077"/>
                  </a:cubicBezTo>
                  <a:cubicBezTo>
                    <a:pt x="329" y="20133"/>
                    <a:pt x="333" y="20133"/>
                    <a:pt x="361" y="20137"/>
                  </a:cubicBezTo>
                  <a:cubicBezTo>
                    <a:pt x="371" y="20140"/>
                    <a:pt x="380" y="20142"/>
                    <a:pt x="390" y="20142"/>
                  </a:cubicBezTo>
                  <a:cubicBezTo>
                    <a:pt x="411" y="20142"/>
                    <a:pt x="431" y="20134"/>
                    <a:pt x="448" y="20119"/>
                  </a:cubicBezTo>
                  <a:cubicBezTo>
                    <a:pt x="469" y="20084"/>
                    <a:pt x="473" y="20042"/>
                    <a:pt x="455" y="20004"/>
                  </a:cubicBezTo>
                  <a:cubicBezTo>
                    <a:pt x="427" y="19902"/>
                    <a:pt x="476" y="19720"/>
                    <a:pt x="585" y="19654"/>
                  </a:cubicBezTo>
                  <a:cubicBezTo>
                    <a:pt x="612" y="19637"/>
                    <a:pt x="642" y="19628"/>
                    <a:pt x="673" y="19628"/>
                  </a:cubicBezTo>
                  <a:cubicBezTo>
                    <a:pt x="717" y="19628"/>
                    <a:pt x="762" y="19646"/>
                    <a:pt x="795" y="19682"/>
                  </a:cubicBezTo>
                  <a:cubicBezTo>
                    <a:pt x="924" y="19804"/>
                    <a:pt x="844" y="19937"/>
                    <a:pt x="791" y="20014"/>
                  </a:cubicBezTo>
                  <a:cubicBezTo>
                    <a:pt x="770" y="20046"/>
                    <a:pt x="753" y="20081"/>
                    <a:pt x="742" y="20119"/>
                  </a:cubicBezTo>
                  <a:cubicBezTo>
                    <a:pt x="739" y="20193"/>
                    <a:pt x="725" y="20263"/>
                    <a:pt x="700" y="20333"/>
                  </a:cubicBezTo>
                  <a:cubicBezTo>
                    <a:pt x="676" y="20396"/>
                    <a:pt x="662" y="20463"/>
                    <a:pt x="658" y="20529"/>
                  </a:cubicBezTo>
                  <a:cubicBezTo>
                    <a:pt x="662" y="20603"/>
                    <a:pt x="613" y="20666"/>
                    <a:pt x="546" y="20687"/>
                  </a:cubicBezTo>
                  <a:cubicBezTo>
                    <a:pt x="511" y="20704"/>
                    <a:pt x="511" y="20704"/>
                    <a:pt x="511" y="20732"/>
                  </a:cubicBezTo>
                  <a:cubicBezTo>
                    <a:pt x="522" y="20837"/>
                    <a:pt x="434" y="20872"/>
                    <a:pt x="364" y="20886"/>
                  </a:cubicBezTo>
                  <a:cubicBezTo>
                    <a:pt x="413" y="20963"/>
                    <a:pt x="361" y="21051"/>
                    <a:pt x="333" y="21096"/>
                  </a:cubicBezTo>
                  <a:cubicBezTo>
                    <a:pt x="319" y="21117"/>
                    <a:pt x="308" y="21142"/>
                    <a:pt x="301" y="21166"/>
                  </a:cubicBezTo>
                  <a:cubicBezTo>
                    <a:pt x="315" y="21156"/>
                    <a:pt x="326" y="21145"/>
                    <a:pt x="340" y="21135"/>
                  </a:cubicBezTo>
                  <a:cubicBezTo>
                    <a:pt x="379" y="21098"/>
                    <a:pt x="434" y="21051"/>
                    <a:pt x="507" y="21051"/>
                  </a:cubicBezTo>
                  <a:cubicBezTo>
                    <a:pt x="526" y="21051"/>
                    <a:pt x="546" y="21054"/>
                    <a:pt x="567" y="21061"/>
                  </a:cubicBezTo>
                  <a:cubicBezTo>
                    <a:pt x="592" y="21072"/>
                    <a:pt x="620" y="21086"/>
                    <a:pt x="644" y="21096"/>
                  </a:cubicBezTo>
                  <a:cubicBezTo>
                    <a:pt x="664" y="21105"/>
                    <a:pt x="676" y="21111"/>
                    <a:pt x="691" y="21111"/>
                  </a:cubicBezTo>
                  <a:cubicBezTo>
                    <a:pt x="711" y="21111"/>
                    <a:pt x="737" y="21101"/>
                    <a:pt x="795" y="21075"/>
                  </a:cubicBezTo>
                  <a:cubicBezTo>
                    <a:pt x="825" y="21062"/>
                    <a:pt x="856" y="21056"/>
                    <a:pt x="887" y="21056"/>
                  </a:cubicBezTo>
                  <a:cubicBezTo>
                    <a:pt x="931" y="21056"/>
                    <a:pt x="975" y="21069"/>
                    <a:pt x="1012" y="21096"/>
                  </a:cubicBezTo>
                  <a:cubicBezTo>
                    <a:pt x="1061" y="21135"/>
                    <a:pt x="1086" y="21194"/>
                    <a:pt x="1075" y="21257"/>
                  </a:cubicBezTo>
                  <a:cubicBezTo>
                    <a:pt x="1061" y="21317"/>
                    <a:pt x="1012" y="21366"/>
                    <a:pt x="949" y="21383"/>
                  </a:cubicBezTo>
                  <a:cubicBezTo>
                    <a:pt x="882" y="21404"/>
                    <a:pt x="823" y="21443"/>
                    <a:pt x="770" y="21495"/>
                  </a:cubicBezTo>
                  <a:cubicBezTo>
                    <a:pt x="806" y="21485"/>
                    <a:pt x="855" y="21471"/>
                    <a:pt x="904" y="21471"/>
                  </a:cubicBezTo>
                  <a:cubicBezTo>
                    <a:pt x="971" y="21471"/>
                    <a:pt x="1038" y="21497"/>
                    <a:pt x="1068" y="21590"/>
                  </a:cubicBezTo>
                  <a:cubicBezTo>
                    <a:pt x="1072" y="21607"/>
                    <a:pt x="1079" y="21625"/>
                    <a:pt x="1089" y="21639"/>
                  </a:cubicBezTo>
                  <a:cubicBezTo>
                    <a:pt x="1110" y="21611"/>
                    <a:pt x="1121" y="21579"/>
                    <a:pt x="1121" y="21544"/>
                  </a:cubicBezTo>
                  <a:cubicBezTo>
                    <a:pt x="1121" y="21474"/>
                    <a:pt x="1173" y="21415"/>
                    <a:pt x="1243" y="21408"/>
                  </a:cubicBezTo>
                  <a:cubicBezTo>
                    <a:pt x="1250" y="21407"/>
                    <a:pt x="1256" y="21407"/>
                    <a:pt x="1263" y="21407"/>
                  </a:cubicBezTo>
                  <a:cubicBezTo>
                    <a:pt x="1388" y="21407"/>
                    <a:pt x="1560" y="21526"/>
                    <a:pt x="1600" y="21649"/>
                  </a:cubicBezTo>
                  <a:cubicBezTo>
                    <a:pt x="1618" y="21702"/>
                    <a:pt x="1604" y="21761"/>
                    <a:pt x="1565" y="21800"/>
                  </a:cubicBezTo>
                  <a:cubicBezTo>
                    <a:pt x="1490" y="21889"/>
                    <a:pt x="1300" y="21939"/>
                    <a:pt x="1146" y="21939"/>
                  </a:cubicBezTo>
                  <a:cubicBezTo>
                    <a:pt x="1108" y="21939"/>
                    <a:pt x="1072" y="21936"/>
                    <a:pt x="1040" y="21929"/>
                  </a:cubicBezTo>
                  <a:cubicBezTo>
                    <a:pt x="1030" y="21926"/>
                    <a:pt x="1020" y="21925"/>
                    <a:pt x="1010" y="21925"/>
                  </a:cubicBezTo>
                  <a:cubicBezTo>
                    <a:pt x="977" y="21925"/>
                    <a:pt x="943" y="21942"/>
                    <a:pt x="924" y="21971"/>
                  </a:cubicBezTo>
                  <a:cubicBezTo>
                    <a:pt x="896" y="22031"/>
                    <a:pt x="903" y="22101"/>
                    <a:pt x="949" y="22153"/>
                  </a:cubicBezTo>
                  <a:cubicBezTo>
                    <a:pt x="977" y="22192"/>
                    <a:pt x="998" y="22192"/>
                    <a:pt x="1005" y="22192"/>
                  </a:cubicBezTo>
                  <a:cubicBezTo>
                    <a:pt x="1006" y="22192"/>
                    <a:pt x="1007" y="22192"/>
                    <a:pt x="1008" y="22192"/>
                  </a:cubicBezTo>
                  <a:cubicBezTo>
                    <a:pt x="1068" y="22192"/>
                    <a:pt x="1160" y="22103"/>
                    <a:pt x="1233" y="22027"/>
                  </a:cubicBezTo>
                  <a:lnTo>
                    <a:pt x="1250" y="22013"/>
                  </a:lnTo>
                  <a:cubicBezTo>
                    <a:pt x="1322" y="21939"/>
                    <a:pt x="1489" y="21910"/>
                    <a:pt x="1658" y="21910"/>
                  </a:cubicBezTo>
                  <a:cubicBezTo>
                    <a:pt x="1769" y="21910"/>
                    <a:pt x="1880" y="21923"/>
                    <a:pt x="1968" y="21943"/>
                  </a:cubicBezTo>
                  <a:cubicBezTo>
                    <a:pt x="2101" y="21975"/>
                    <a:pt x="2174" y="22020"/>
                    <a:pt x="2195" y="22087"/>
                  </a:cubicBezTo>
                  <a:cubicBezTo>
                    <a:pt x="2209" y="22122"/>
                    <a:pt x="2206" y="22164"/>
                    <a:pt x="2181" y="22195"/>
                  </a:cubicBezTo>
                  <a:cubicBezTo>
                    <a:pt x="2149" y="22241"/>
                    <a:pt x="2090" y="22250"/>
                    <a:pt x="2022" y="22250"/>
                  </a:cubicBezTo>
                  <a:cubicBezTo>
                    <a:pt x="2001" y="22250"/>
                    <a:pt x="1979" y="22249"/>
                    <a:pt x="1957" y="22248"/>
                  </a:cubicBezTo>
                  <a:cubicBezTo>
                    <a:pt x="1947" y="22247"/>
                    <a:pt x="1936" y="22247"/>
                    <a:pt x="1926" y="22247"/>
                  </a:cubicBezTo>
                  <a:cubicBezTo>
                    <a:pt x="1900" y="22247"/>
                    <a:pt x="1873" y="22249"/>
                    <a:pt x="1849" y="22251"/>
                  </a:cubicBezTo>
                  <a:cubicBezTo>
                    <a:pt x="1800" y="22339"/>
                    <a:pt x="1642" y="22388"/>
                    <a:pt x="1544" y="22388"/>
                  </a:cubicBezTo>
                  <a:cubicBezTo>
                    <a:pt x="1446" y="22388"/>
                    <a:pt x="1415" y="22342"/>
                    <a:pt x="1397" y="22307"/>
                  </a:cubicBezTo>
                  <a:cubicBezTo>
                    <a:pt x="1362" y="22314"/>
                    <a:pt x="1334" y="22328"/>
                    <a:pt x="1310" y="22346"/>
                  </a:cubicBezTo>
                  <a:cubicBezTo>
                    <a:pt x="1261" y="22374"/>
                    <a:pt x="1229" y="22423"/>
                    <a:pt x="1219" y="22476"/>
                  </a:cubicBezTo>
                  <a:cubicBezTo>
                    <a:pt x="1215" y="22528"/>
                    <a:pt x="1194" y="22577"/>
                    <a:pt x="1159" y="22619"/>
                  </a:cubicBezTo>
                  <a:lnTo>
                    <a:pt x="1184" y="22626"/>
                  </a:lnTo>
                  <a:cubicBezTo>
                    <a:pt x="1198" y="22630"/>
                    <a:pt x="1210" y="22633"/>
                    <a:pt x="1221" y="22633"/>
                  </a:cubicBezTo>
                  <a:cubicBezTo>
                    <a:pt x="1253" y="22633"/>
                    <a:pt x="1272" y="22612"/>
                    <a:pt x="1306" y="22570"/>
                  </a:cubicBezTo>
                  <a:cubicBezTo>
                    <a:pt x="1365" y="22501"/>
                    <a:pt x="1442" y="22415"/>
                    <a:pt x="1625" y="22415"/>
                  </a:cubicBezTo>
                  <a:cubicBezTo>
                    <a:pt x="1639" y="22415"/>
                    <a:pt x="1652" y="22415"/>
                    <a:pt x="1667" y="22416"/>
                  </a:cubicBezTo>
                  <a:cubicBezTo>
                    <a:pt x="1677" y="22417"/>
                    <a:pt x="1687" y="22417"/>
                    <a:pt x="1697" y="22417"/>
                  </a:cubicBezTo>
                  <a:cubicBezTo>
                    <a:pt x="1827" y="22417"/>
                    <a:pt x="1932" y="22356"/>
                    <a:pt x="2020" y="22307"/>
                  </a:cubicBezTo>
                  <a:cubicBezTo>
                    <a:pt x="2085" y="22268"/>
                    <a:pt x="2144" y="22235"/>
                    <a:pt x="2200" y="22235"/>
                  </a:cubicBezTo>
                  <a:cubicBezTo>
                    <a:pt x="2214" y="22235"/>
                    <a:pt x="2227" y="22237"/>
                    <a:pt x="2241" y="22241"/>
                  </a:cubicBezTo>
                  <a:cubicBezTo>
                    <a:pt x="2286" y="22255"/>
                    <a:pt x="2321" y="22290"/>
                    <a:pt x="2339" y="22332"/>
                  </a:cubicBezTo>
                  <a:cubicBezTo>
                    <a:pt x="2388" y="22430"/>
                    <a:pt x="2356" y="22535"/>
                    <a:pt x="2255" y="22612"/>
                  </a:cubicBezTo>
                  <a:cubicBezTo>
                    <a:pt x="2184" y="22666"/>
                    <a:pt x="2087" y="22700"/>
                    <a:pt x="1997" y="22700"/>
                  </a:cubicBezTo>
                  <a:cubicBezTo>
                    <a:pt x="1931" y="22700"/>
                    <a:pt x="1869" y="22682"/>
                    <a:pt x="1824" y="22640"/>
                  </a:cubicBezTo>
                  <a:cubicBezTo>
                    <a:pt x="1813" y="22627"/>
                    <a:pt x="1797" y="22620"/>
                    <a:pt x="1782" y="22620"/>
                  </a:cubicBezTo>
                  <a:cubicBezTo>
                    <a:pt x="1774" y="22620"/>
                    <a:pt x="1765" y="22622"/>
                    <a:pt x="1758" y="22626"/>
                  </a:cubicBezTo>
                  <a:cubicBezTo>
                    <a:pt x="1705" y="22654"/>
                    <a:pt x="1646" y="22759"/>
                    <a:pt x="1653" y="22854"/>
                  </a:cubicBezTo>
                  <a:cubicBezTo>
                    <a:pt x="1660" y="22896"/>
                    <a:pt x="1642" y="22938"/>
                    <a:pt x="1611" y="22966"/>
                  </a:cubicBezTo>
                  <a:cubicBezTo>
                    <a:pt x="1585" y="22985"/>
                    <a:pt x="1554" y="22993"/>
                    <a:pt x="1517" y="22993"/>
                  </a:cubicBezTo>
                  <a:cubicBezTo>
                    <a:pt x="1441" y="22993"/>
                    <a:pt x="1342" y="22957"/>
                    <a:pt x="1226" y="22917"/>
                  </a:cubicBezTo>
                  <a:cubicBezTo>
                    <a:pt x="1152" y="22889"/>
                    <a:pt x="1079" y="22864"/>
                    <a:pt x="1001" y="22850"/>
                  </a:cubicBezTo>
                  <a:cubicBezTo>
                    <a:pt x="994" y="22848"/>
                    <a:pt x="987" y="22847"/>
                    <a:pt x="981" y="22847"/>
                  </a:cubicBezTo>
                  <a:cubicBezTo>
                    <a:pt x="974" y="22847"/>
                    <a:pt x="968" y="22848"/>
                    <a:pt x="963" y="22850"/>
                  </a:cubicBezTo>
                  <a:cubicBezTo>
                    <a:pt x="959" y="22878"/>
                    <a:pt x="998" y="22980"/>
                    <a:pt x="1117" y="23102"/>
                  </a:cubicBezTo>
                  <a:cubicBezTo>
                    <a:pt x="1161" y="23149"/>
                    <a:pt x="1193" y="23163"/>
                    <a:pt x="1230" y="23163"/>
                  </a:cubicBezTo>
                  <a:cubicBezTo>
                    <a:pt x="1249" y="23163"/>
                    <a:pt x="1269" y="23159"/>
                    <a:pt x="1292" y="23155"/>
                  </a:cubicBezTo>
                  <a:cubicBezTo>
                    <a:pt x="1321" y="23147"/>
                    <a:pt x="1350" y="23144"/>
                    <a:pt x="1379" y="23144"/>
                  </a:cubicBezTo>
                  <a:cubicBezTo>
                    <a:pt x="1449" y="23144"/>
                    <a:pt x="1516" y="23164"/>
                    <a:pt x="1576" y="23204"/>
                  </a:cubicBezTo>
                  <a:cubicBezTo>
                    <a:pt x="1635" y="23242"/>
                    <a:pt x="1691" y="23288"/>
                    <a:pt x="1740" y="23340"/>
                  </a:cubicBezTo>
                  <a:cubicBezTo>
                    <a:pt x="1758" y="23361"/>
                    <a:pt x="1775" y="23375"/>
                    <a:pt x="1796" y="23389"/>
                  </a:cubicBezTo>
                  <a:cubicBezTo>
                    <a:pt x="1796" y="23389"/>
                    <a:pt x="1810" y="23389"/>
                    <a:pt x="1849" y="23354"/>
                  </a:cubicBezTo>
                  <a:cubicBezTo>
                    <a:pt x="1859" y="23347"/>
                    <a:pt x="1866" y="23337"/>
                    <a:pt x="1877" y="23330"/>
                  </a:cubicBezTo>
                  <a:lnTo>
                    <a:pt x="1852" y="23319"/>
                  </a:lnTo>
                  <a:cubicBezTo>
                    <a:pt x="1821" y="23309"/>
                    <a:pt x="1789" y="23295"/>
                    <a:pt x="1761" y="23277"/>
                  </a:cubicBezTo>
                  <a:cubicBezTo>
                    <a:pt x="1691" y="23232"/>
                    <a:pt x="1670" y="23137"/>
                    <a:pt x="1712" y="23064"/>
                  </a:cubicBezTo>
                  <a:cubicBezTo>
                    <a:pt x="1742" y="23007"/>
                    <a:pt x="1804" y="22966"/>
                    <a:pt x="1889" y="22966"/>
                  </a:cubicBezTo>
                  <a:cubicBezTo>
                    <a:pt x="1934" y="22966"/>
                    <a:pt x="1985" y="22977"/>
                    <a:pt x="2041" y="23004"/>
                  </a:cubicBezTo>
                  <a:cubicBezTo>
                    <a:pt x="2074" y="23019"/>
                    <a:pt x="2109" y="23027"/>
                    <a:pt x="2144" y="23027"/>
                  </a:cubicBezTo>
                  <a:cubicBezTo>
                    <a:pt x="2198" y="23027"/>
                    <a:pt x="2251" y="23009"/>
                    <a:pt x="2293" y="22973"/>
                  </a:cubicBezTo>
                  <a:cubicBezTo>
                    <a:pt x="2374" y="22903"/>
                    <a:pt x="2405" y="22794"/>
                    <a:pt x="2374" y="22693"/>
                  </a:cubicBezTo>
                  <a:cubicBezTo>
                    <a:pt x="2279" y="22307"/>
                    <a:pt x="2699" y="22160"/>
                    <a:pt x="2899" y="22090"/>
                  </a:cubicBezTo>
                  <a:cubicBezTo>
                    <a:pt x="2946" y="22075"/>
                    <a:pt x="2985" y="22068"/>
                    <a:pt x="3015" y="22068"/>
                  </a:cubicBezTo>
                  <a:cubicBezTo>
                    <a:pt x="3094" y="22068"/>
                    <a:pt x="3123" y="22109"/>
                    <a:pt x="3134" y="22139"/>
                  </a:cubicBezTo>
                  <a:cubicBezTo>
                    <a:pt x="3179" y="22248"/>
                    <a:pt x="3025" y="22420"/>
                    <a:pt x="2874" y="22483"/>
                  </a:cubicBezTo>
                  <a:cubicBezTo>
                    <a:pt x="2755" y="22532"/>
                    <a:pt x="2734" y="22556"/>
                    <a:pt x="2731" y="22570"/>
                  </a:cubicBezTo>
                  <a:cubicBezTo>
                    <a:pt x="2727" y="22581"/>
                    <a:pt x="2731" y="22605"/>
                    <a:pt x="2811" y="22693"/>
                  </a:cubicBezTo>
                  <a:cubicBezTo>
                    <a:pt x="2835" y="22718"/>
                    <a:pt x="2860" y="22730"/>
                    <a:pt x="2890" y="22730"/>
                  </a:cubicBezTo>
                  <a:cubicBezTo>
                    <a:pt x="2922" y="22730"/>
                    <a:pt x="2961" y="22717"/>
                    <a:pt x="3014" y="22696"/>
                  </a:cubicBezTo>
                  <a:cubicBezTo>
                    <a:pt x="3062" y="22679"/>
                    <a:pt x="3118" y="22658"/>
                    <a:pt x="3173" y="22658"/>
                  </a:cubicBezTo>
                  <a:cubicBezTo>
                    <a:pt x="3219" y="22658"/>
                    <a:pt x="3266" y="22672"/>
                    <a:pt x="3309" y="22714"/>
                  </a:cubicBezTo>
                  <a:cubicBezTo>
                    <a:pt x="3344" y="22745"/>
                    <a:pt x="3358" y="22791"/>
                    <a:pt x="3351" y="22836"/>
                  </a:cubicBezTo>
                  <a:cubicBezTo>
                    <a:pt x="3333" y="22903"/>
                    <a:pt x="3256" y="22927"/>
                    <a:pt x="3172" y="22955"/>
                  </a:cubicBezTo>
                  <a:cubicBezTo>
                    <a:pt x="3116" y="22973"/>
                    <a:pt x="3032" y="22997"/>
                    <a:pt x="3014" y="23032"/>
                  </a:cubicBezTo>
                  <a:cubicBezTo>
                    <a:pt x="3004" y="23057"/>
                    <a:pt x="3035" y="23102"/>
                    <a:pt x="3060" y="23148"/>
                  </a:cubicBezTo>
                  <a:cubicBezTo>
                    <a:pt x="3095" y="23204"/>
                    <a:pt x="3137" y="23270"/>
                    <a:pt x="3116" y="23344"/>
                  </a:cubicBezTo>
                  <a:cubicBezTo>
                    <a:pt x="3098" y="23393"/>
                    <a:pt x="3056" y="23431"/>
                    <a:pt x="3007" y="23452"/>
                  </a:cubicBezTo>
                  <a:cubicBezTo>
                    <a:pt x="2986" y="23465"/>
                    <a:pt x="2961" y="23471"/>
                    <a:pt x="2936" y="23471"/>
                  </a:cubicBezTo>
                  <a:cubicBezTo>
                    <a:pt x="2914" y="23471"/>
                    <a:pt x="2891" y="23466"/>
                    <a:pt x="2871" y="23456"/>
                  </a:cubicBezTo>
                  <a:cubicBezTo>
                    <a:pt x="2790" y="23410"/>
                    <a:pt x="2776" y="23295"/>
                    <a:pt x="2762" y="23172"/>
                  </a:cubicBezTo>
                  <a:cubicBezTo>
                    <a:pt x="2755" y="23116"/>
                    <a:pt x="2741" y="23022"/>
                    <a:pt x="2724" y="23004"/>
                  </a:cubicBezTo>
                  <a:cubicBezTo>
                    <a:pt x="2718" y="23000"/>
                    <a:pt x="2708" y="22997"/>
                    <a:pt x="2697" y="22997"/>
                  </a:cubicBezTo>
                  <a:cubicBezTo>
                    <a:pt x="2687" y="22997"/>
                    <a:pt x="2678" y="22999"/>
                    <a:pt x="2671" y="23008"/>
                  </a:cubicBezTo>
                  <a:cubicBezTo>
                    <a:pt x="2657" y="23022"/>
                    <a:pt x="2633" y="23106"/>
                    <a:pt x="2699" y="23256"/>
                  </a:cubicBezTo>
                  <a:cubicBezTo>
                    <a:pt x="2724" y="23309"/>
                    <a:pt x="2769" y="23417"/>
                    <a:pt x="2699" y="23463"/>
                  </a:cubicBezTo>
                  <a:cubicBezTo>
                    <a:pt x="2692" y="23468"/>
                    <a:pt x="2679" y="23477"/>
                    <a:pt x="2656" y="23477"/>
                  </a:cubicBezTo>
                  <a:cubicBezTo>
                    <a:pt x="2607" y="23477"/>
                    <a:pt x="2512" y="23436"/>
                    <a:pt x="2325" y="23232"/>
                  </a:cubicBezTo>
                  <a:cubicBezTo>
                    <a:pt x="2314" y="23214"/>
                    <a:pt x="2297" y="23207"/>
                    <a:pt x="2279" y="23207"/>
                  </a:cubicBezTo>
                  <a:cubicBezTo>
                    <a:pt x="2258" y="23214"/>
                    <a:pt x="2244" y="23228"/>
                    <a:pt x="2241" y="23249"/>
                  </a:cubicBezTo>
                  <a:cubicBezTo>
                    <a:pt x="2234" y="23284"/>
                    <a:pt x="2244" y="23323"/>
                    <a:pt x="2276" y="23344"/>
                  </a:cubicBezTo>
                  <a:cubicBezTo>
                    <a:pt x="2293" y="23365"/>
                    <a:pt x="2339" y="23410"/>
                    <a:pt x="2318" y="23466"/>
                  </a:cubicBezTo>
                  <a:cubicBezTo>
                    <a:pt x="2297" y="23522"/>
                    <a:pt x="2237" y="23529"/>
                    <a:pt x="2171" y="23533"/>
                  </a:cubicBezTo>
                  <a:cubicBezTo>
                    <a:pt x="2048" y="23543"/>
                    <a:pt x="2013" y="23557"/>
                    <a:pt x="2013" y="23610"/>
                  </a:cubicBezTo>
                  <a:cubicBezTo>
                    <a:pt x="2013" y="23627"/>
                    <a:pt x="2017" y="23645"/>
                    <a:pt x="2020" y="23659"/>
                  </a:cubicBezTo>
                  <a:cubicBezTo>
                    <a:pt x="2048" y="23659"/>
                    <a:pt x="2073" y="23652"/>
                    <a:pt x="2101" y="23645"/>
                  </a:cubicBezTo>
                  <a:cubicBezTo>
                    <a:pt x="2152" y="23630"/>
                    <a:pt x="2207" y="23623"/>
                    <a:pt x="2261" y="23623"/>
                  </a:cubicBezTo>
                  <a:cubicBezTo>
                    <a:pt x="2295" y="23623"/>
                    <a:pt x="2330" y="23625"/>
                    <a:pt x="2363" y="23631"/>
                  </a:cubicBezTo>
                  <a:cubicBezTo>
                    <a:pt x="2524" y="23666"/>
                    <a:pt x="2556" y="23813"/>
                    <a:pt x="2580" y="23932"/>
                  </a:cubicBezTo>
                  <a:cubicBezTo>
                    <a:pt x="2587" y="23995"/>
                    <a:pt x="2612" y="24054"/>
                    <a:pt x="2647" y="24107"/>
                  </a:cubicBezTo>
                  <a:cubicBezTo>
                    <a:pt x="2650" y="24082"/>
                    <a:pt x="2650" y="24047"/>
                    <a:pt x="2654" y="24023"/>
                  </a:cubicBezTo>
                  <a:cubicBezTo>
                    <a:pt x="2661" y="23890"/>
                    <a:pt x="2671" y="23718"/>
                    <a:pt x="2808" y="23690"/>
                  </a:cubicBezTo>
                  <a:cubicBezTo>
                    <a:pt x="2820" y="23688"/>
                    <a:pt x="2832" y="23687"/>
                    <a:pt x="2842" y="23687"/>
                  </a:cubicBezTo>
                  <a:cubicBezTo>
                    <a:pt x="2946" y="23687"/>
                    <a:pt x="2971" y="23803"/>
                    <a:pt x="2990" y="23879"/>
                  </a:cubicBezTo>
                  <a:cubicBezTo>
                    <a:pt x="3014" y="24005"/>
                    <a:pt x="3046" y="24142"/>
                    <a:pt x="3228" y="24201"/>
                  </a:cubicBezTo>
                  <a:cubicBezTo>
                    <a:pt x="3256" y="24212"/>
                    <a:pt x="3281" y="24219"/>
                    <a:pt x="3298" y="24222"/>
                  </a:cubicBezTo>
                  <a:cubicBezTo>
                    <a:pt x="3270" y="24149"/>
                    <a:pt x="3295" y="24061"/>
                    <a:pt x="3365" y="24019"/>
                  </a:cubicBezTo>
                  <a:cubicBezTo>
                    <a:pt x="3393" y="23995"/>
                    <a:pt x="3424" y="23984"/>
                    <a:pt x="3459" y="23984"/>
                  </a:cubicBezTo>
                  <a:cubicBezTo>
                    <a:pt x="3575" y="23984"/>
                    <a:pt x="3683" y="24110"/>
                    <a:pt x="3781" y="24226"/>
                  </a:cubicBezTo>
                  <a:cubicBezTo>
                    <a:pt x="3851" y="24310"/>
                    <a:pt x="3932" y="24404"/>
                    <a:pt x="3988" y="24418"/>
                  </a:cubicBezTo>
                  <a:lnTo>
                    <a:pt x="3998" y="24418"/>
                  </a:lnTo>
                  <a:cubicBezTo>
                    <a:pt x="3970" y="24324"/>
                    <a:pt x="3921" y="24233"/>
                    <a:pt x="3851" y="24163"/>
                  </a:cubicBezTo>
                  <a:cubicBezTo>
                    <a:pt x="3820" y="24135"/>
                    <a:pt x="3802" y="24093"/>
                    <a:pt x="3799" y="24051"/>
                  </a:cubicBezTo>
                  <a:lnTo>
                    <a:pt x="3736" y="24051"/>
                  </a:lnTo>
                  <a:cubicBezTo>
                    <a:pt x="3722" y="24051"/>
                    <a:pt x="3711" y="24047"/>
                    <a:pt x="3701" y="24037"/>
                  </a:cubicBezTo>
                  <a:cubicBezTo>
                    <a:pt x="3694" y="24030"/>
                    <a:pt x="3687" y="24023"/>
                    <a:pt x="3683" y="24016"/>
                  </a:cubicBezTo>
                  <a:cubicBezTo>
                    <a:pt x="3638" y="23925"/>
                    <a:pt x="3610" y="23582"/>
                    <a:pt x="3676" y="22244"/>
                  </a:cubicBezTo>
                  <a:lnTo>
                    <a:pt x="3652" y="22244"/>
                  </a:lnTo>
                  <a:cubicBezTo>
                    <a:pt x="3626" y="22245"/>
                    <a:pt x="3599" y="22246"/>
                    <a:pt x="3571" y="22246"/>
                  </a:cubicBezTo>
                  <a:cubicBezTo>
                    <a:pt x="3442" y="22246"/>
                    <a:pt x="3297" y="22232"/>
                    <a:pt x="3225" y="22143"/>
                  </a:cubicBezTo>
                  <a:cubicBezTo>
                    <a:pt x="3183" y="22090"/>
                    <a:pt x="3172" y="22020"/>
                    <a:pt x="3193" y="21957"/>
                  </a:cubicBezTo>
                  <a:cubicBezTo>
                    <a:pt x="3197" y="21933"/>
                    <a:pt x="3207" y="21912"/>
                    <a:pt x="3221" y="21894"/>
                  </a:cubicBezTo>
                  <a:lnTo>
                    <a:pt x="3218" y="21891"/>
                  </a:lnTo>
                  <a:cubicBezTo>
                    <a:pt x="3200" y="21880"/>
                    <a:pt x="3186" y="21870"/>
                    <a:pt x="3172" y="21859"/>
                  </a:cubicBezTo>
                  <a:lnTo>
                    <a:pt x="3162" y="21852"/>
                  </a:lnTo>
                  <a:cubicBezTo>
                    <a:pt x="3148" y="21845"/>
                    <a:pt x="3137" y="21835"/>
                    <a:pt x="3123" y="21828"/>
                  </a:cubicBezTo>
                  <a:lnTo>
                    <a:pt x="3116" y="21824"/>
                  </a:lnTo>
                  <a:cubicBezTo>
                    <a:pt x="3098" y="21817"/>
                    <a:pt x="3084" y="21810"/>
                    <a:pt x="3067" y="21803"/>
                  </a:cubicBezTo>
                  <a:lnTo>
                    <a:pt x="3056" y="21800"/>
                  </a:lnTo>
                  <a:cubicBezTo>
                    <a:pt x="3042" y="21793"/>
                    <a:pt x="3025" y="21789"/>
                    <a:pt x="3011" y="21786"/>
                  </a:cubicBezTo>
                  <a:cubicBezTo>
                    <a:pt x="2937" y="21766"/>
                    <a:pt x="2827" y="21758"/>
                    <a:pt x="2704" y="21758"/>
                  </a:cubicBezTo>
                  <a:cubicBezTo>
                    <a:pt x="2481" y="21758"/>
                    <a:pt x="2219" y="21783"/>
                    <a:pt x="2066" y="21803"/>
                  </a:cubicBezTo>
                  <a:cubicBezTo>
                    <a:pt x="2060" y="21804"/>
                    <a:pt x="2053" y="21805"/>
                    <a:pt x="2047" y="21805"/>
                  </a:cubicBezTo>
                  <a:cubicBezTo>
                    <a:pt x="2027" y="21805"/>
                    <a:pt x="2007" y="21801"/>
                    <a:pt x="1989" y="21793"/>
                  </a:cubicBezTo>
                  <a:cubicBezTo>
                    <a:pt x="1919" y="21768"/>
                    <a:pt x="1873" y="21695"/>
                    <a:pt x="1838" y="21639"/>
                  </a:cubicBezTo>
                  <a:cubicBezTo>
                    <a:pt x="1824" y="21614"/>
                    <a:pt x="1807" y="21593"/>
                    <a:pt x="1789" y="21572"/>
                  </a:cubicBezTo>
                  <a:cubicBezTo>
                    <a:pt x="1758" y="21569"/>
                    <a:pt x="1733" y="21555"/>
                    <a:pt x="1716" y="21530"/>
                  </a:cubicBezTo>
                  <a:cubicBezTo>
                    <a:pt x="1649" y="21436"/>
                    <a:pt x="1642" y="21131"/>
                    <a:pt x="1681" y="20939"/>
                  </a:cubicBezTo>
                  <a:cubicBezTo>
                    <a:pt x="1684" y="20914"/>
                    <a:pt x="1691" y="20886"/>
                    <a:pt x="1702" y="20862"/>
                  </a:cubicBezTo>
                  <a:cubicBezTo>
                    <a:pt x="1702" y="20858"/>
                    <a:pt x="1705" y="20851"/>
                    <a:pt x="1705" y="20844"/>
                  </a:cubicBezTo>
                  <a:cubicBezTo>
                    <a:pt x="1684" y="20820"/>
                    <a:pt x="1544" y="20816"/>
                    <a:pt x="1474" y="20813"/>
                  </a:cubicBezTo>
                  <a:cubicBezTo>
                    <a:pt x="1376" y="20813"/>
                    <a:pt x="1285" y="20809"/>
                    <a:pt x="1226" y="20778"/>
                  </a:cubicBezTo>
                  <a:cubicBezTo>
                    <a:pt x="1117" y="20725"/>
                    <a:pt x="1135" y="20634"/>
                    <a:pt x="1145" y="20575"/>
                  </a:cubicBezTo>
                  <a:cubicBezTo>
                    <a:pt x="1156" y="20515"/>
                    <a:pt x="1163" y="20466"/>
                    <a:pt x="1107" y="20403"/>
                  </a:cubicBezTo>
                  <a:cubicBezTo>
                    <a:pt x="1058" y="20351"/>
                    <a:pt x="1029" y="20284"/>
                    <a:pt x="1019" y="20217"/>
                  </a:cubicBezTo>
                  <a:cubicBezTo>
                    <a:pt x="1012" y="20116"/>
                    <a:pt x="1022" y="20014"/>
                    <a:pt x="1054" y="19920"/>
                  </a:cubicBezTo>
                  <a:cubicBezTo>
                    <a:pt x="1061" y="19899"/>
                    <a:pt x="1068" y="19878"/>
                    <a:pt x="1072" y="19857"/>
                  </a:cubicBezTo>
                  <a:cubicBezTo>
                    <a:pt x="1072" y="19850"/>
                    <a:pt x="1072" y="19846"/>
                    <a:pt x="1075" y="19839"/>
                  </a:cubicBezTo>
                  <a:cubicBezTo>
                    <a:pt x="1093" y="19703"/>
                    <a:pt x="1205" y="19423"/>
                    <a:pt x="1436" y="19423"/>
                  </a:cubicBezTo>
                  <a:cubicBezTo>
                    <a:pt x="1464" y="19423"/>
                    <a:pt x="1471" y="19423"/>
                    <a:pt x="1485" y="19325"/>
                  </a:cubicBezTo>
                  <a:cubicBezTo>
                    <a:pt x="1499" y="19241"/>
                    <a:pt x="1516" y="19129"/>
                    <a:pt x="1628" y="19055"/>
                  </a:cubicBezTo>
                  <a:cubicBezTo>
                    <a:pt x="1656" y="19038"/>
                    <a:pt x="1670" y="19031"/>
                    <a:pt x="1607" y="18926"/>
                  </a:cubicBezTo>
                  <a:cubicBezTo>
                    <a:pt x="1562" y="18849"/>
                    <a:pt x="1492" y="18726"/>
                    <a:pt x="1607" y="18635"/>
                  </a:cubicBezTo>
                  <a:cubicBezTo>
                    <a:pt x="1646" y="18604"/>
                    <a:pt x="1653" y="18562"/>
                    <a:pt x="1663" y="18495"/>
                  </a:cubicBezTo>
                  <a:cubicBezTo>
                    <a:pt x="1670" y="18411"/>
                    <a:pt x="1688" y="18285"/>
                    <a:pt x="1866" y="18261"/>
                  </a:cubicBezTo>
                  <a:cubicBezTo>
                    <a:pt x="1919" y="18253"/>
                    <a:pt x="1926" y="18243"/>
                    <a:pt x="1915" y="18127"/>
                  </a:cubicBezTo>
                  <a:cubicBezTo>
                    <a:pt x="1908" y="18050"/>
                    <a:pt x="1894" y="17921"/>
                    <a:pt x="2020" y="17882"/>
                  </a:cubicBezTo>
                  <a:cubicBezTo>
                    <a:pt x="2027" y="17882"/>
                    <a:pt x="2034" y="17879"/>
                    <a:pt x="2041" y="17875"/>
                  </a:cubicBezTo>
                  <a:cubicBezTo>
                    <a:pt x="2038" y="17844"/>
                    <a:pt x="2031" y="17809"/>
                    <a:pt x="2020" y="17781"/>
                  </a:cubicBezTo>
                  <a:cubicBezTo>
                    <a:pt x="1996" y="17714"/>
                    <a:pt x="1985" y="17648"/>
                    <a:pt x="1982" y="17581"/>
                  </a:cubicBezTo>
                  <a:cubicBezTo>
                    <a:pt x="1985" y="17553"/>
                    <a:pt x="1985" y="17529"/>
                    <a:pt x="1992" y="17504"/>
                  </a:cubicBezTo>
                  <a:cubicBezTo>
                    <a:pt x="2003" y="17445"/>
                    <a:pt x="1999" y="17385"/>
                    <a:pt x="1982" y="17329"/>
                  </a:cubicBezTo>
                  <a:cubicBezTo>
                    <a:pt x="1961" y="17235"/>
                    <a:pt x="1933" y="17102"/>
                    <a:pt x="2115" y="17032"/>
                  </a:cubicBezTo>
                  <a:cubicBezTo>
                    <a:pt x="2153" y="17018"/>
                    <a:pt x="2178" y="17000"/>
                    <a:pt x="2178" y="16983"/>
                  </a:cubicBezTo>
                  <a:cubicBezTo>
                    <a:pt x="2181" y="16955"/>
                    <a:pt x="2143" y="16885"/>
                    <a:pt x="2017" y="16787"/>
                  </a:cubicBezTo>
                  <a:cubicBezTo>
                    <a:pt x="1989" y="16762"/>
                    <a:pt x="1915" y="16706"/>
                    <a:pt x="1940" y="16636"/>
                  </a:cubicBezTo>
                  <a:cubicBezTo>
                    <a:pt x="1968" y="16552"/>
                    <a:pt x="2087" y="16552"/>
                    <a:pt x="2269" y="16552"/>
                  </a:cubicBezTo>
                  <a:cubicBezTo>
                    <a:pt x="2286" y="16552"/>
                    <a:pt x="2293" y="16549"/>
                    <a:pt x="2297" y="16545"/>
                  </a:cubicBezTo>
                  <a:lnTo>
                    <a:pt x="2297" y="16542"/>
                  </a:lnTo>
                  <a:cubicBezTo>
                    <a:pt x="2297" y="16538"/>
                    <a:pt x="2297" y="16531"/>
                    <a:pt x="2297" y="16524"/>
                  </a:cubicBezTo>
                  <a:cubicBezTo>
                    <a:pt x="2297" y="16510"/>
                    <a:pt x="2293" y="16496"/>
                    <a:pt x="2286" y="16482"/>
                  </a:cubicBezTo>
                  <a:cubicBezTo>
                    <a:pt x="2283" y="16475"/>
                    <a:pt x="2276" y="16465"/>
                    <a:pt x="2272" y="16461"/>
                  </a:cubicBezTo>
                  <a:cubicBezTo>
                    <a:pt x="2259" y="16443"/>
                    <a:pt x="2242" y="16434"/>
                    <a:pt x="2222" y="16434"/>
                  </a:cubicBezTo>
                  <a:cubicBezTo>
                    <a:pt x="2216" y="16434"/>
                    <a:pt x="2209" y="16435"/>
                    <a:pt x="2202" y="16437"/>
                  </a:cubicBezTo>
                  <a:cubicBezTo>
                    <a:pt x="2172" y="16446"/>
                    <a:pt x="2142" y="16450"/>
                    <a:pt x="2113" y="16450"/>
                  </a:cubicBezTo>
                  <a:cubicBezTo>
                    <a:pt x="2030" y="16450"/>
                    <a:pt x="1958" y="16413"/>
                    <a:pt x="1919" y="16346"/>
                  </a:cubicBezTo>
                  <a:cubicBezTo>
                    <a:pt x="1863" y="16251"/>
                    <a:pt x="1884" y="16135"/>
                    <a:pt x="1975" y="16048"/>
                  </a:cubicBezTo>
                  <a:cubicBezTo>
                    <a:pt x="2010" y="16013"/>
                    <a:pt x="2010" y="15995"/>
                    <a:pt x="1943" y="15918"/>
                  </a:cubicBezTo>
                  <a:cubicBezTo>
                    <a:pt x="1898" y="15866"/>
                    <a:pt x="1838" y="15799"/>
                    <a:pt x="1880" y="15719"/>
                  </a:cubicBezTo>
                  <a:cubicBezTo>
                    <a:pt x="1915" y="15649"/>
                    <a:pt x="1919" y="15551"/>
                    <a:pt x="1852" y="15509"/>
                  </a:cubicBezTo>
                  <a:cubicBezTo>
                    <a:pt x="1747" y="15439"/>
                    <a:pt x="1772" y="15180"/>
                    <a:pt x="1800" y="15054"/>
                  </a:cubicBezTo>
                  <a:cubicBezTo>
                    <a:pt x="1831" y="14914"/>
                    <a:pt x="1884" y="14833"/>
                    <a:pt x="1954" y="14816"/>
                  </a:cubicBezTo>
                  <a:cubicBezTo>
                    <a:pt x="1982" y="14763"/>
                    <a:pt x="1961" y="14539"/>
                    <a:pt x="1950" y="14438"/>
                  </a:cubicBezTo>
                  <a:cubicBezTo>
                    <a:pt x="1943" y="14378"/>
                    <a:pt x="1940" y="14322"/>
                    <a:pt x="1940" y="14287"/>
                  </a:cubicBezTo>
                  <a:cubicBezTo>
                    <a:pt x="1933" y="14231"/>
                    <a:pt x="1912" y="14175"/>
                    <a:pt x="1884" y="14126"/>
                  </a:cubicBezTo>
                  <a:cubicBezTo>
                    <a:pt x="1849" y="14056"/>
                    <a:pt x="1814" y="13979"/>
                    <a:pt x="1824" y="13902"/>
                  </a:cubicBezTo>
                  <a:cubicBezTo>
                    <a:pt x="1835" y="13849"/>
                    <a:pt x="1859" y="13800"/>
                    <a:pt x="1894" y="13758"/>
                  </a:cubicBezTo>
                  <a:cubicBezTo>
                    <a:pt x="1947" y="13695"/>
                    <a:pt x="1975" y="13615"/>
                    <a:pt x="1971" y="13534"/>
                  </a:cubicBezTo>
                  <a:cubicBezTo>
                    <a:pt x="1971" y="13373"/>
                    <a:pt x="1992" y="13160"/>
                    <a:pt x="2164" y="13125"/>
                  </a:cubicBezTo>
                  <a:cubicBezTo>
                    <a:pt x="2171" y="13069"/>
                    <a:pt x="2167" y="13013"/>
                    <a:pt x="2160" y="12957"/>
                  </a:cubicBezTo>
                  <a:cubicBezTo>
                    <a:pt x="2150" y="12894"/>
                    <a:pt x="2150" y="12831"/>
                    <a:pt x="2153" y="12768"/>
                  </a:cubicBezTo>
                  <a:cubicBezTo>
                    <a:pt x="2167" y="12663"/>
                    <a:pt x="2272" y="12649"/>
                    <a:pt x="2332" y="12638"/>
                  </a:cubicBezTo>
                  <a:cubicBezTo>
                    <a:pt x="2419" y="12628"/>
                    <a:pt x="2454" y="12617"/>
                    <a:pt x="2465" y="12551"/>
                  </a:cubicBezTo>
                  <a:cubicBezTo>
                    <a:pt x="2472" y="12523"/>
                    <a:pt x="2468" y="12491"/>
                    <a:pt x="2458" y="12463"/>
                  </a:cubicBezTo>
                  <a:cubicBezTo>
                    <a:pt x="2444" y="12442"/>
                    <a:pt x="2430" y="12425"/>
                    <a:pt x="2409" y="12411"/>
                  </a:cubicBezTo>
                  <a:cubicBezTo>
                    <a:pt x="2370" y="12379"/>
                    <a:pt x="2311" y="12330"/>
                    <a:pt x="2335" y="12232"/>
                  </a:cubicBezTo>
                  <a:cubicBezTo>
                    <a:pt x="2353" y="12152"/>
                    <a:pt x="2346" y="12054"/>
                    <a:pt x="2335" y="11917"/>
                  </a:cubicBezTo>
                  <a:cubicBezTo>
                    <a:pt x="2325" y="11812"/>
                    <a:pt x="2314" y="11682"/>
                    <a:pt x="2314" y="11525"/>
                  </a:cubicBezTo>
                  <a:cubicBezTo>
                    <a:pt x="2314" y="11203"/>
                    <a:pt x="2524" y="11077"/>
                    <a:pt x="2661" y="10989"/>
                  </a:cubicBezTo>
                  <a:cubicBezTo>
                    <a:pt x="2692" y="10972"/>
                    <a:pt x="2720" y="10954"/>
                    <a:pt x="2748" y="10933"/>
                  </a:cubicBezTo>
                  <a:cubicBezTo>
                    <a:pt x="2773" y="10902"/>
                    <a:pt x="2738" y="10744"/>
                    <a:pt x="2720" y="10657"/>
                  </a:cubicBezTo>
                  <a:cubicBezTo>
                    <a:pt x="2678" y="10468"/>
                    <a:pt x="2640" y="10289"/>
                    <a:pt x="2762" y="10233"/>
                  </a:cubicBezTo>
                  <a:cubicBezTo>
                    <a:pt x="2804" y="10216"/>
                    <a:pt x="2811" y="10170"/>
                    <a:pt x="2822" y="10079"/>
                  </a:cubicBezTo>
                  <a:cubicBezTo>
                    <a:pt x="2829" y="9995"/>
                    <a:pt x="2839" y="9900"/>
                    <a:pt x="2916" y="9844"/>
                  </a:cubicBezTo>
                  <a:cubicBezTo>
                    <a:pt x="2962" y="9809"/>
                    <a:pt x="2976" y="9746"/>
                    <a:pt x="2990" y="9638"/>
                  </a:cubicBezTo>
                  <a:cubicBezTo>
                    <a:pt x="3000" y="9561"/>
                    <a:pt x="3018" y="9487"/>
                    <a:pt x="3039" y="9417"/>
                  </a:cubicBezTo>
                  <a:cubicBezTo>
                    <a:pt x="3067" y="9337"/>
                    <a:pt x="3035" y="9281"/>
                    <a:pt x="2986" y="9200"/>
                  </a:cubicBezTo>
                  <a:cubicBezTo>
                    <a:pt x="2937" y="9130"/>
                    <a:pt x="2909" y="9046"/>
                    <a:pt x="2906" y="8962"/>
                  </a:cubicBezTo>
                  <a:cubicBezTo>
                    <a:pt x="2906" y="8910"/>
                    <a:pt x="2902" y="8861"/>
                    <a:pt x="2895" y="8808"/>
                  </a:cubicBezTo>
                  <a:cubicBezTo>
                    <a:pt x="2871" y="8682"/>
                    <a:pt x="2818" y="8560"/>
                    <a:pt x="2738" y="8458"/>
                  </a:cubicBezTo>
                  <a:cubicBezTo>
                    <a:pt x="2601" y="8280"/>
                    <a:pt x="2612" y="7979"/>
                    <a:pt x="2675" y="7845"/>
                  </a:cubicBezTo>
                  <a:cubicBezTo>
                    <a:pt x="2685" y="7828"/>
                    <a:pt x="2696" y="7810"/>
                    <a:pt x="2713" y="7793"/>
                  </a:cubicBezTo>
                  <a:cubicBezTo>
                    <a:pt x="2727" y="7779"/>
                    <a:pt x="2748" y="7768"/>
                    <a:pt x="2773" y="7761"/>
                  </a:cubicBezTo>
                  <a:cubicBezTo>
                    <a:pt x="2783" y="7730"/>
                    <a:pt x="2794" y="7695"/>
                    <a:pt x="2801" y="7660"/>
                  </a:cubicBezTo>
                  <a:cubicBezTo>
                    <a:pt x="2825" y="7541"/>
                    <a:pt x="2860" y="7376"/>
                    <a:pt x="3000" y="7338"/>
                  </a:cubicBezTo>
                  <a:cubicBezTo>
                    <a:pt x="3018" y="7334"/>
                    <a:pt x="3035" y="7324"/>
                    <a:pt x="3042" y="7306"/>
                  </a:cubicBezTo>
                  <a:cubicBezTo>
                    <a:pt x="3088" y="7226"/>
                    <a:pt x="3011" y="7016"/>
                    <a:pt x="2955" y="6865"/>
                  </a:cubicBezTo>
                  <a:cubicBezTo>
                    <a:pt x="2899" y="6704"/>
                    <a:pt x="2965" y="6645"/>
                    <a:pt x="3046" y="6610"/>
                  </a:cubicBezTo>
                  <a:cubicBezTo>
                    <a:pt x="3088" y="6592"/>
                    <a:pt x="3098" y="6585"/>
                    <a:pt x="3098" y="6547"/>
                  </a:cubicBezTo>
                  <a:cubicBezTo>
                    <a:pt x="3098" y="6344"/>
                    <a:pt x="3207" y="6074"/>
                    <a:pt x="3386" y="5994"/>
                  </a:cubicBezTo>
                  <a:cubicBezTo>
                    <a:pt x="3477" y="5955"/>
                    <a:pt x="3512" y="5752"/>
                    <a:pt x="3512" y="5594"/>
                  </a:cubicBezTo>
                  <a:cubicBezTo>
                    <a:pt x="3512" y="5482"/>
                    <a:pt x="3620" y="5423"/>
                    <a:pt x="3725" y="5367"/>
                  </a:cubicBezTo>
                  <a:cubicBezTo>
                    <a:pt x="3774" y="5342"/>
                    <a:pt x="3820" y="5314"/>
                    <a:pt x="3862" y="5283"/>
                  </a:cubicBezTo>
                  <a:cubicBezTo>
                    <a:pt x="3862" y="5279"/>
                    <a:pt x="3862" y="5279"/>
                    <a:pt x="3865" y="5279"/>
                  </a:cubicBezTo>
                  <a:cubicBezTo>
                    <a:pt x="3855" y="5251"/>
                    <a:pt x="3841" y="5223"/>
                    <a:pt x="3827" y="5202"/>
                  </a:cubicBezTo>
                  <a:cubicBezTo>
                    <a:pt x="3792" y="5146"/>
                    <a:pt x="3750" y="5083"/>
                    <a:pt x="3767" y="5013"/>
                  </a:cubicBezTo>
                  <a:cubicBezTo>
                    <a:pt x="3781" y="4968"/>
                    <a:pt x="3813" y="4933"/>
                    <a:pt x="3855" y="4912"/>
                  </a:cubicBezTo>
                  <a:cubicBezTo>
                    <a:pt x="3872" y="4905"/>
                    <a:pt x="3879" y="4884"/>
                    <a:pt x="3876" y="4859"/>
                  </a:cubicBezTo>
                  <a:cubicBezTo>
                    <a:pt x="3865" y="4786"/>
                    <a:pt x="3844" y="4712"/>
                    <a:pt x="3813" y="4646"/>
                  </a:cubicBezTo>
                  <a:cubicBezTo>
                    <a:pt x="3778" y="4548"/>
                    <a:pt x="3739" y="4457"/>
                    <a:pt x="3760" y="4387"/>
                  </a:cubicBezTo>
                  <a:cubicBezTo>
                    <a:pt x="3764" y="4366"/>
                    <a:pt x="3778" y="4345"/>
                    <a:pt x="3795" y="4331"/>
                  </a:cubicBezTo>
                  <a:cubicBezTo>
                    <a:pt x="3830" y="4303"/>
                    <a:pt x="3823" y="4240"/>
                    <a:pt x="3813" y="4145"/>
                  </a:cubicBezTo>
                  <a:cubicBezTo>
                    <a:pt x="3802" y="4089"/>
                    <a:pt x="3802" y="4033"/>
                    <a:pt x="3806" y="3977"/>
                  </a:cubicBezTo>
                  <a:cubicBezTo>
                    <a:pt x="3820" y="3879"/>
                    <a:pt x="3956" y="3785"/>
                    <a:pt x="4184" y="3644"/>
                  </a:cubicBezTo>
                  <a:cubicBezTo>
                    <a:pt x="4282" y="3581"/>
                    <a:pt x="4418" y="3497"/>
                    <a:pt x="4439" y="3459"/>
                  </a:cubicBezTo>
                  <a:cubicBezTo>
                    <a:pt x="4439" y="3455"/>
                    <a:pt x="4443" y="3452"/>
                    <a:pt x="4446" y="3448"/>
                  </a:cubicBezTo>
                  <a:lnTo>
                    <a:pt x="4446" y="3441"/>
                  </a:lnTo>
                  <a:lnTo>
                    <a:pt x="4450" y="3431"/>
                  </a:lnTo>
                  <a:lnTo>
                    <a:pt x="4453" y="3424"/>
                  </a:lnTo>
                  <a:lnTo>
                    <a:pt x="4457" y="3410"/>
                  </a:lnTo>
                  <a:lnTo>
                    <a:pt x="4460" y="3399"/>
                  </a:lnTo>
                  <a:lnTo>
                    <a:pt x="4464" y="3385"/>
                  </a:lnTo>
                  <a:lnTo>
                    <a:pt x="4467" y="3375"/>
                  </a:lnTo>
                  <a:lnTo>
                    <a:pt x="4471" y="3357"/>
                  </a:lnTo>
                  <a:lnTo>
                    <a:pt x="4474" y="3347"/>
                  </a:lnTo>
                  <a:cubicBezTo>
                    <a:pt x="4478" y="3336"/>
                    <a:pt x="4478" y="3326"/>
                    <a:pt x="4481" y="3315"/>
                  </a:cubicBezTo>
                  <a:lnTo>
                    <a:pt x="4481" y="3308"/>
                  </a:lnTo>
                  <a:lnTo>
                    <a:pt x="4488" y="3284"/>
                  </a:lnTo>
                  <a:lnTo>
                    <a:pt x="4488" y="3266"/>
                  </a:lnTo>
                  <a:lnTo>
                    <a:pt x="4495" y="3245"/>
                  </a:lnTo>
                  <a:lnTo>
                    <a:pt x="4495" y="3228"/>
                  </a:lnTo>
                  <a:lnTo>
                    <a:pt x="4499" y="3207"/>
                  </a:lnTo>
                  <a:lnTo>
                    <a:pt x="4502" y="3189"/>
                  </a:lnTo>
                  <a:lnTo>
                    <a:pt x="4506" y="3168"/>
                  </a:lnTo>
                  <a:lnTo>
                    <a:pt x="4509" y="3147"/>
                  </a:lnTo>
                  <a:lnTo>
                    <a:pt x="4513" y="3123"/>
                  </a:lnTo>
                  <a:lnTo>
                    <a:pt x="4516" y="3105"/>
                  </a:lnTo>
                  <a:cubicBezTo>
                    <a:pt x="4516" y="3091"/>
                    <a:pt x="4520" y="3074"/>
                    <a:pt x="4520" y="3060"/>
                  </a:cubicBezTo>
                  <a:lnTo>
                    <a:pt x="4523" y="3035"/>
                  </a:lnTo>
                  <a:lnTo>
                    <a:pt x="4527" y="3014"/>
                  </a:lnTo>
                  <a:lnTo>
                    <a:pt x="4527" y="2990"/>
                  </a:lnTo>
                  <a:lnTo>
                    <a:pt x="4527" y="2976"/>
                  </a:lnTo>
                  <a:lnTo>
                    <a:pt x="4513" y="2997"/>
                  </a:lnTo>
                  <a:lnTo>
                    <a:pt x="4478" y="3014"/>
                  </a:lnTo>
                  <a:cubicBezTo>
                    <a:pt x="4396" y="3053"/>
                    <a:pt x="4344" y="3063"/>
                    <a:pt x="4313" y="3063"/>
                  </a:cubicBezTo>
                  <a:cubicBezTo>
                    <a:pt x="4293" y="3063"/>
                    <a:pt x="4281" y="3059"/>
                    <a:pt x="4275" y="3056"/>
                  </a:cubicBezTo>
                  <a:lnTo>
                    <a:pt x="4268" y="3053"/>
                  </a:lnTo>
                  <a:lnTo>
                    <a:pt x="4257" y="3049"/>
                  </a:lnTo>
                  <a:cubicBezTo>
                    <a:pt x="4254" y="3046"/>
                    <a:pt x="4250" y="3046"/>
                    <a:pt x="4243" y="3042"/>
                  </a:cubicBezTo>
                  <a:lnTo>
                    <a:pt x="4236" y="3035"/>
                  </a:lnTo>
                  <a:cubicBezTo>
                    <a:pt x="4233" y="3032"/>
                    <a:pt x="4229" y="3028"/>
                    <a:pt x="4226" y="3025"/>
                  </a:cubicBezTo>
                  <a:lnTo>
                    <a:pt x="4219" y="3018"/>
                  </a:lnTo>
                  <a:cubicBezTo>
                    <a:pt x="4215" y="3011"/>
                    <a:pt x="4212" y="3004"/>
                    <a:pt x="4208" y="2997"/>
                  </a:cubicBezTo>
                  <a:cubicBezTo>
                    <a:pt x="4191" y="2948"/>
                    <a:pt x="4180" y="2899"/>
                    <a:pt x="4180" y="2850"/>
                  </a:cubicBezTo>
                  <a:cubicBezTo>
                    <a:pt x="4180" y="2829"/>
                    <a:pt x="4180" y="2804"/>
                    <a:pt x="4177" y="2783"/>
                  </a:cubicBezTo>
                  <a:cubicBezTo>
                    <a:pt x="4173" y="2654"/>
                    <a:pt x="4166" y="2493"/>
                    <a:pt x="4089" y="2419"/>
                  </a:cubicBezTo>
                  <a:cubicBezTo>
                    <a:pt x="4002" y="2332"/>
                    <a:pt x="3988" y="2209"/>
                    <a:pt x="3974" y="2104"/>
                  </a:cubicBezTo>
                  <a:cubicBezTo>
                    <a:pt x="3963" y="2006"/>
                    <a:pt x="3953" y="1947"/>
                    <a:pt x="3918" y="1929"/>
                  </a:cubicBezTo>
                  <a:cubicBezTo>
                    <a:pt x="3788" y="1873"/>
                    <a:pt x="3655" y="1691"/>
                    <a:pt x="3641" y="1547"/>
                  </a:cubicBezTo>
                  <a:cubicBezTo>
                    <a:pt x="3627" y="1477"/>
                    <a:pt x="3655" y="1407"/>
                    <a:pt x="3708" y="1365"/>
                  </a:cubicBezTo>
                  <a:cubicBezTo>
                    <a:pt x="3746" y="1337"/>
                    <a:pt x="3750" y="1292"/>
                    <a:pt x="3746" y="1218"/>
                  </a:cubicBezTo>
                  <a:cubicBezTo>
                    <a:pt x="3743" y="1141"/>
                    <a:pt x="3739" y="1047"/>
                    <a:pt x="3820" y="980"/>
                  </a:cubicBezTo>
                  <a:lnTo>
                    <a:pt x="3823" y="973"/>
                  </a:lnTo>
                  <a:cubicBezTo>
                    <a:pt x="3813" y="963"/>
                    <a:pt x="3792" y="949"/>
                    <a:pt x="3774" y="935"/>
                  </a:cubicBezTo>
                  <a:cubicBezTo>
                    <a:pt x="3704" y="886"/>
                    <a:pt x="3641" y="830"/>
                    <a:pt x="3585" y="763"/>
                  </a:cubicBezTo>
                  <a:cubicBezTo>
                    <a:pt x="3491" y="648"/>
                    <a:pt x="3505" y="518"/>
                    <a:pt x="3519" y="413"/>
                  </a:cubicBezTo>
                  <a:cubicBezTo>
                    <a:pt x="3529" y="301"/>
                    <a:pt x="3533" y="238"/>
                    <a:pt x="3466" y="189"/>
                  </a:cubicBezTo>
                  <a:cubicBezTo>
                    <a:pt x="3456" y="182"/>
                    <a:pt x="3442" y="172"/>
                    <a:pt x="3431" y="161"/>
                  </a:cubicBezTo>
                  <a:lnTo>
                    <a:pt x="3421" y="151"/>
                  </a:lnTo>
                  <a:lnTo>
                    <a:pt x="3403" y="133"/>
                  </a:lnTo>
                  <a:lnTo>
                    <a:pt x="3386" y="119"/>
                  </a:lnTo>
                  <a:lnTo>
                    <a:pt x="3375" y="109"/>
                  </a:lnTo>
                  <a:cubicBezTo>
                    <a:pt x="3347" y="74"/>
                    <a:pt x="3319" y="39"/>
                    <a:pt x="32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4" name="Google Shape;6314;p57"/>
            <p:cNvSpPr/>
            <p:nvPr/>
          </p:nvSpPr>
          <p:spPr>
            <a:xfrm>
              <a:off x="1538223" y="2504929"/>
              <a:ext cx="4671" cy="855"/>
            </a:xfrm>
            <a:custGeom>
              <a:rect b="b" l="l" r="r" t="t"/>
              <a:pathLst>
                <a:path extrusionOk="0" h="63" w="344">
                  <a:moveTo>
                    <a:pt x="97" y="0"/>
                  </a:moveTo>
                  <a:cubicBezTo>
                    <a:pt x="64" y="0"/>
                    <a:pt x="32" y="1"/>
                    <a:pt x="0" y="3"/>
                  </a:cubicBezTo>
                  <a:lnTo>
                    <a:pt x="63" y="20"/>
                  </a:lnTo>
                  <a:cubicBezTo>
                    <a:pt x="101" y="31"/>
                    <a:pt x="198" y="62"/>
                    <a:pt x="265" y="62"/>
                  </a:cubicBezTo>
                  <a:cubicBezTo>
                    <a:pt x="285" y="62"/>
                    <a:pt x="303" y="59"/>
                    <a:pt x="315" y="52"/>
                  </a:cubicBezTo>
                  <a:cubicBezTo>
                    <a:pt x="333" y="45"/>
                    <a:pt x="340" y="31"/>
                    <a:pt x="343" y="13"/>
                  </a:cubicBezTo>
                  <a:lnTo>
                    <a:pt x="336" y="13"/>
                  </a:lnTo>
                  <a:lnTo>
                    <a:pt x="319" y="10"/>
                  </a:lnTo>
                  <a:lnTo>
                    <a:pt x="294" y="6"/>
                  </a:lnTo>
                  <a:lnTo>
                    <a:pt x="280" y="6"/>
                  </a:lnTo>
                  <a:lnTo>
                    <a:pt x="245" y="3"/>
                  </a:ln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5" name="Google Shape;6315;p57"/>
            <p:cNvSpPr/>
            <p:nvPr/>
          </p:nvSpPr>
          <p:spPr>
            <a:xfrm>
              <a:off x="1490593" y="2404157"/>
              <a:ext cx="3476" cy="4236"/>
            </a:xfrm>
            <a:custGeom>
              <a:rect b="b" l="l" r="r" t="t"/>
              <a:pathLst>
                <a:path extrusionOk="0" h="312" w="256">
                  <a:moveTo>
                    <a:pt x="42" y="0"/>
                  </a:moveTo>
                  <a:cubicBezTo>
                    <a:pt x="32" y="0"/>
                    <a:pt x="21" y="2"/>
                    <a:pt x="11" y="7"/>
                  </a:cubicBezTo>
                  <a:lnTo>
                    <a:pt x="0" y="10"/>
                  </a:lnTo>
                  <a:cubicBezTo>
                    <a:pt x="25" y="52"/>
                    <a:pt x="56" y="87"/>
                    <a:pt x="88" y="122"/>
                  </a:cubicBezTo>
                  <a:cubicBezTo>
                    <a:pt x="144" y="178"/>
                    <a:pt x="189" y="241"/>
                    <a:pt x="221" y="311"/>
                  </a:cubicBezTo>
                  <a:lnTo>
                    <a:pt x="224" y="308"/>
                  </a:lnTo>
                  <a:cubicBezTo>
                    <a:pt x="256" y="262"/>
                    <a:pt x="235" y="168"/>
                    <a:pt x="179" y="91"/>
                  </a:cubicBezTo>
                  <a:cubicBezTo>
                    <a:pt x="144" y="44"/>
                    <a:pt x="93" y="0"/>
                    <a:pt x="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6" name="Google Shape;6316;p57"/>
            <p:cNvSpPr/>
            <p:nvPr/>
          </p:nvSpPr>
          <p:spPr>
            <a:xfrm>
              <a:off x="1481225" y="2421916"/>
              <a:ext cx="163" cy="869"/>
            </a:xfrm>
            <a:custGeom>
              <a:rect b="b" l="l" r="r" t="t"/>
              <a:pathLst>
                <a:path extrusionOk="0" h="64" w="12">
                  <a:moveTo>
                    <a:pt x="11" y="1"/>
                  </a:moveTo>
                  <a:lnTo>
                    <a:pt x="11" y="1"/>
                  </a:lnTo>
                  <a:cubicBezTo>
                    <a:pt x="8" y="15"/>
                    <a:pt x="1" y="25"/>
                    <a:pt x="1" y="39"/>
                  </a:cubicBezTo>
                  <a:cubicBezTo>
                    <a:pt x="1" y="46"/>
                    <a:pt x="1" y="53"/>
                    <a:pt x="4" y="64"/>
                  </a:cubicBezTo>
                  <a:lnTo>
                    <a:pt x="4" y="57"/>
                  </a:lnTo>
                  <a:cubicBezTo>
                    <a:pt x="4" y="36"/>
                    <a:pt x="8"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7" name="Google Shape;6317;p57"/>
            <p:cNvSpPr/>
            <p:nvPr/>
          </p:nvSpPr>
          <p:spPr>
            <a:xfrm>
              <a:off x="1543206" y="2219000"/>
              <a:ext cx="14" cy="204"/>
            </a:xfrm>
            <a:custGeom>
              <a:rect b="b" l="l" r="r" t="t"/>
              <a:pathLst>
                <a:path extrusionOk="0" h="15" w="1">
                  <a:moveTo>
                    <a:pt x="1" y="15"/>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8" name="Google Shape;6318;p57"/>
            <p:cNvSpPr/>
            <p:nvPr/>
          </p:nvSpPr>
          <p:spPr>
            <a:xfrm>
              <a:off x="1542351" y="2224132"/>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19" name="Google Shape;6319;p57"/>
            <p:cNvSpPr/>
            <p:nvPr/>
          </p:nvSpPr>
          <p:spPr>
            <a:xfrm>
              <a:off x="1542446" y="2223617"/>
              <a:ext cx="109" cy="434"/>
            </a:xfrm>
            <a:custGeom>
              <a:rect b="b" l="l" r="r" t="t"/>
              <a:pathLst>
                <a:path extrusionOk="0" h="32" w="8">
                  <a:moveTo>
                    <a:pt x="8" y="0"/>
                  </a:moveTo>
                  <a:cubicBezTo>
                    <a:pt x="4" y="11"/>
                    <a:pt x="1" y="21"/>
                    <a:pt x="1" y="32"/>
                  </a:cubicBezTo>
                  <a:cubicBezTo>
                    <a:pt x="1" y="21"/>
                    <a:pt x="4" y="11"/>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0" name="Google Shape;6320;p57"/>
            <p:cNvSpPr/>
            <p:nvPr/>
          </p:nvSpPr>
          <p:spPr>
            <a:xfrm>
              <a:off x="1542256" y="2224513"/>
              <a:ext cx="68" cy="204"/>
            </a:xfrm>
            <a:custGeom>
              <a:rect b="b" l="l" r="r" t="t"/>
              <a:pathLst>
                <a:path extrusionOk="0" h="15" w="5">
                  <a:moveTo>
                    <a:pt x="4"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1" name="Google Shape;6321;p57"/>
            <p:cNvSpPr/>
            <p:nvPr/>
          </p:nvSpPr>
          <p:spPr>
            <a:xfrm>
              <a:off x="1542066" y="2225137"/>
              <a:ext cx="68" cy="204"/>
            </a:xfrm>
            <a:custGeom>
              <a:rect b="b" l="l" r="r" t="t"/>
              <a:pathLst>
                <a:path extrusionOk="0" h="15" w="5">
                  <a:moveTo>
                    <a:pt x="4"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2" name="Google Shape;6322;p57"/>
            <p:cNvSpPr/>
            <p:nvPr/>
          </p:nvSpPr>
          <p:spPr>
            <a:xfrm>
              <a:off x="1532466" y="2238158"/>
              <a:ext cx="1874" cy="6381"/>
            </a:xfrm>
            <a:custGeom>
              <a:rect b="b" l="l" r="r" t="t"/>
              <a:pathLst>
                <a:path extrusionOk="0" h="470" w="138">
                  <a:moveTo>
                    <a:pt x="74" y="256"/>
                  </a:moveTo>
                  <a:cubicBezTo>
                    <a:pt x="106" y="323"/>
                    <a:pt x="127" y="396"/>
                    <a:pt x="137" y="470"/>
                  </a:cubicBezTo>
                  <a:cubicBezTo>
                    <a:pt x="127" y="396"/>
                    <a:pt x="106" y="323"/>
                    <a:pt x="74" y="256"/>
                  </a:cubicBezTo>
                  <a:cubicBezTo>
                    <a:pt x="36" y="162"/>
                    <a:pt x="1" y="67"/>
                    <a:pt x="18" y="1"/>
                  </a:cubicBezTo>
                  <a:cubicBezTo>
                    <a:pt x="1" y="67"/>
                    <a:pt x="36" y="162"/>
                    <a:pt x="74" y="2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3" name="Google Shape;6323;p57"/>
            <p:cNvSpPr/>
            <p:nvPr/>
          </p:nvSpPr>
          <p:spPr>
            <a:xfrm>
              <a:off x="1542161" y="2224893"/>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4" name="Google Shape;6324;p57"/>
            <p:cNvSpPr/>
            <p:nvPr/>
          </p:nvSpPr>
          <p:spPr>
            <a:xfrm>
              <a:off x="1543016" y="2220141"/>
              <a:ext cx="68" cy="584"/>
            </a:xfrm>
            <a:custGeom>
              <a:rect b="b" l="l" r="r" t="t"/>
              <a:pathLst>
                <a:path extrusionOk="0" h="43" w="5">
                  <a:moveTo>
                    <a:pt x="4" y="1"/>
                  </a:moveTo>
                  <a:cubicBezTo>
                    <a:pt x="4" y="15"/>
                    <a:pt x="1" y="29"/>
                    <a:pt x="1" y="43"/>
                  </a:cubicBezTo>
                  <a:cubicBezTo>
                    <a:pt x="1" y="29"/>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5" name="Google Shape;6325;p57"/>
            <p:cNvSpPr/>
            <p:nvPr/>
          </p:nvSpPr>
          <p:spPr>
            <a:xfrm>
              <a:off x="1531611" y="2504576"/>
              <a:ext cx="204" cy="299"/>
            </a:xfrm>
            <a:custGeom>
              <a:rect b="b" l="l" r="r" t="t"/>
              <a:pathLst>
                <a:path extrusionOk="0" h="22" w="15">
                  <a:moveTo>
                    <a:pt x="15" y="22"/>
                  </a:moveTo>
                  <a:cubicBezTo>
                    <a:pt x="8" y="15"/>
                    <a:pt x="4" y="8"/>
                    <a:pt x="1" y="1"/>
                  </a:cubicBezTo>
                  <a:cubicBezTo>
                    <a:pt x="4" y="8"/>
                    <a:pt x="8" y="15"/>
                    <a:pt x="15"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6" name="Google Shape;6326;p57"/>
            <p:cNvSpPr/>
            <p:nvPr/>
          </p:nvSpPr>
          <p:spPr>
            <a:xfrm>
              <a:off x="1508556" y="2474447"/>
              <a:ext cx="1059" cy="149"/>
            </a:xfrm>
            <a:custGeom>
              <a:rect b="b" l="l" r="r" t="t"/>
              <a:pathLst>
                <a:path extrusionOk="0" h="11" w="78">
                  <a:moveTo>
                    <a:pt x="78" y="7"/>
                  </a:moveTo>
                  <a:lnTo>
                    <a:pt x="78" y="7"/>
                  </a:lnTo>
                  <a:cubicBezTo>
                    <a:pt x="53" y="11"/>
                    <a:pt x="25" y="7"/>
                    <a:pt x="1" y="0"/>
                  </a:cubicBezTo>
                  <a:cubicBezTo>
                    <a:pt x="25" y="7"/>
                    <a:pt x="53" y="11"/>
                    <a:pt x="78"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7" name="Google Shape;6327;p57"/>
            <p:cNvSpPr/>
            <p:nvPr/>
          </p:nvSpPr>
          <p:spPr>
            <a:xfrm>
              <a:off x="1542921" y="2220955"/>
              <a:ext cx="68" cy="339"/>
            </a:xfrm>
            <a:custGeom>
              <a:rect b="b" l="l" r="r" t="t"/>
              <a:pathLst>
                <a:path extrusionOk="0" h="25" w="5">
                  <a:moveTo>
                    <a:pt x="4"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8" name="Google Shape;6328;p57"/>
            <p:cNvSpPr/>
            <p:nvPr/>
          </p:nvSpPr>
          <p:spPr>
            <a:xfrm>
              <a:off x="1532996" y="250510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29" name="Google Shape;6329;p57"/>
            <p:cNvSpPr/>
            <p:nvPr/>
          </p:nvSpPr>
          <p:spPr>
            <a:xfrm>
              <a:off x="1542826" y="2221566"/>
              <a:ext cx="68" cy="299"/>
            </a:xfrm>
            <a:custGeom>
              <a:rect b="b" l="l" r="r" t="t"/>
              <a:pathLst>
                <a:path extrusionOk="0" h="22" w="5">
                  <a:moveTo>
                    <a:pt x="4" y="1"/>
                  </a:moveTo>
                  <a:lnTo>
                    <a:pt x="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0" name="Google Shape;6330;p57"/>
            <p:cNvSpPr/>
            <p:nvPr/>
          </p:nvSpPr>
          <p:spPr>
            <a:xfrm>
              <a:off x="1540830" y="2504861"/>
              <a:ext cx="638" cy="68"/>
            </a:xfrm>
            <a:custGeom>
              <a:rect b="b" l="l" r="r" t="t"/>
              <a:pathLst>
                <a:path extrusionOk="0" h="5" w="47">
                  <a:moveTo>
                    <a:pt x="1" y="1"/>
                  </a:moveTo>
                  <a:lnTo>
                    <a:pt x="46"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1" name="Google Shape;6331;p57"/>
            <p:cNvSpPr/>
            <p:nvPr/>
          </p:nvSpPr>
          <p:spPr>
            <a:xfrm>
              <a:off x="1543111" y="2219530"/>
              <a:ext cx="68" cy="299"/>
            </a:xfrm>
            <a:custGeom>
              <a:rect b="b" l="l" r="r" t="t"/>
              <a:pathLst>
                <a:path extrusionOk="0" h="22" w="5">
                  <a:moveTo>
                    <a:pt x="4"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2" name="Google Shape;6332;p57"/>
            <p:cNvSpPr/>
            <p:nvPr/>
          </p:nvSpPr>
          <p:spPr>
            <a:xfrm>
              <a:off x="1508516" y="2416173"/>
              <a:ext cx="149" cy="1059"/>
            </a:xfrm>
            <a:custGeom>
              <a:rect b="b" l="l" r="r" t="t"/>
              <a:pathLst>
                <a:path extrusionOk="0" h="78" w="11">
                  <a:moveTo>
                    <a:pt x="0" y="77"/>
                  </a:moveTo>
                  <a:cubicBezTo>
                    <a:pt x="0" y="49"/>
                    <a:pt x="4" y="25"/>
                    <a:pt x="11" y="0"/>
                  </a:cubicBezTo>
                  <a:cubicBezTo>
                    <a:pt x="4" y="25"/>
                    <a:pt x="0" y="49"/>
                    <a:pt x="0" y="7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3" name="Google Shape;6333;p57"/>
            <p:cNvSpPr/>
            <p:nvPr/>
          </p:nvSpPr>
          <p:spPr>
            <a:xfrm>
              <a:off x="1512738" y="2402867"/>
              <a:ext cx="68" cy="244"/>
            </a:xfrm>
            <a:custGeom>
              <a:rect b="b" l="l" r="r" t="t"/>
              <a:pathLst>
                <a:path extrusionOk="0" h="18" w="5">
                  <a:moveTo>
                    <a:pt x="1" y="18"/>
                  </a:moveTo>
                  <a:lnTo>
                    <a:pt x="1" y="18"/>
                  </a:lnTo>
                  <a:cubicBezTo>
                    <a:pt x="4" y="11"/>
                    <a:pt x="4" y="7"/>
                    <a:pt x="4" y="0"/>
                  </a:cubicBezTo>
                  <a:cubicBezTo>
                    <a:pt x="4" y="7"/>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4" name="Google Shape;6334;p57"/>
            <p:cNvSpPr/>
            <p:nvPr/>
          </p:nvSpPr>
          <p:spPr>
            <a:xfrm>
              <a:off x="1507660" y="2400396"/>
              <a:ext cx="3910" cy="1724"/>
            </a:xfrm>
            <a:custGeom>
              <a:rect b="b" l="l" r="r" t="t"/>
              <a:pathLst>
                <a:path extrusionOk="0" h="127" w="288">
                  <a:moveTo>
                    <a:pt x="287" y="91"/>
                  </a:moveTo>
                  <a:cubicBezTo>
                    <a:pt x="168" y="126"/>
                    <a:pt x="56" y="91"/>
                    <a:pt x="0" y="0"/>
                  </a:cubicBezTo>
                  <a:cubicBezTo>
                    <a:pt x="56" y="91"/>
                    <a:pt x="168" y="126"/>
                    <a:pt x="287"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5" name="Google Shape;6335;p57"/>
            <p:cNvSpPr/>
            <p:nvPr/>
          </p:nvSpPr>
          <p:spPr>
            <a:xfrm>
              <a:off x="1542541" y="2223141"/>
              <a:ext cx="109" cy="339"/>
            </a:xfrm>
            <a:custGeom>
              <a:rect b="b" l="l" r="r" t="t"/>
              <a:pathLst>
                <a:path extrusionOk="0" h="25" w="8">
                  <a:moveTo>
                    <a:pt x="8" y="0"/>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6" name="Google Shape;6336;p57"/>
            <p:cNvSpPr/>
            <p:nvPr/>
          </p:nvSpPr>
          <p:spPr>
            <a:xfrm>
              <a:off x="1542785" y="2222137"/>
              <a:ext cx="54" cy="299"/>
            </a:xfrm>
            <a:custGeom>
              <a:rect b="b" l="l" r="r" t="t"/>
              <a:pathLst>
                <a:path extrusionOk="0" h="22" w="4">
                  <a:moveTo>
                    <a:pt x="4"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7" name="Google Shape;6337;p57"/>
            <p:cNvSpPr/>
            <p:nvPr/>
          </p:nvSpPr>
          <p:spPr>
            <a:xfrm>
              <a:off x="1541590" y="25049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8" name="Google Shape;6338;p57"/>
            <p:cNvSpPr/>
            <p:nvPr/>
          </p:nvSpPr>
          <p:spPr>
            <a:xfrm>
              <a:off x="1542636" y="2222666"/>
              <a:ext cx="109" cy="299"/>
            </a:xfrm>
            <a:custGeom>
              <a:rect b="b" l="l" r="r" t="t"/>
              <a:pathLst>
                <a:path extrusionOk="0" h="22" w="8">
                  <a:moveTo>
                    <a:pt x="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39" name="Google Shape;6339;p57"/>
            <p:cNvSpPr/>
            <p:nvPr/>
          </p:nvSpPr>
          <p:spPr>
            <a:xfrm>
              <a:off x="1514978" y="2347728"/>
              <a:ext cx="204" cy="1195"/>
            </a:xfrm>
            <a:custGeom>
              <a:rect b="b" l="l" r="r" t="t"/>
              <a:pathLst>
                <a:path extrusionOk="0" h="88" w="15">
                  <a:moveTo>
                    <a:pt x="7" y="88"/>
                  </a:moveTo>
                  <a:cubicBezTo>
                    <a:pt x="14" y="60"/>
                    <a:pt x="14" y="28"/>
                    <a:pt x="0" y="0"/>
                  </a:cubicBezTo>
                  <a:cubicBezTo>
                    <a:pt x="14" y="28"/>
                    <a:pt x="14" y="60"/>
                    <a:pt x="7"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0" name="Google Shape;6340;p57"/>
            <p:cNvSpPr/>
            <p:nvPr/>
          </p:nvSpPr>
          <p:spPr>
            <a:xfrm>
              <a:off x="1530620" y="2480530"/>
              <a:ext cx="1005" cy="24059"/>
            </a:xfrm>
            <a:custGeom>
              <a:rect b="b" l="l" r="r" t="t"/>
              <a:pathLst>
                <a:path extrusionOk="0" h="1772" w="74">
                  <a:moveTo>
                    <a:pt x="74" y="1772"/>
                  </a:moveTo>
                  <a:cubicBezTo>
                    <a:pt x="25" y="1681"/>
                    <a:pt x="0" y="1338"/>
                    <a:pt x="63" y="0"/>
                  </a:cubicBezTo>
                  <a:lnTo>
                    <a:pt x="63" y="0"/>
                  </a:lnTo>
                  <a:cubicBezTo>
                    <a:pt x="0" y="1338"/>
                    <a:pt x="25" y="1681"/>
                    <a:pt x="74" y="17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1" name="Google Shape;6341;p57"/>
            <p:cNvSpPr/>
            <p:nvPr/>
          </p:nvSpPr>
          <p:spPr>
            <a:xfrm>
              <a:off x="1523858" y="2474868"/>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2" name="Google Shape;6342;p57"/>
            <p:cNvSpPr/>
            <p:nvPr/>
          </p:nvSpPr>
          <p:spPr>
            <a:xfrm>
              <a:off x="1525243" y="2475724"/>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3" name="Google Shape;6343;p57"/>
            <p:cNvSpPr/>
            <p:nvPr/>
          </p:nvSpPr>
          <p:spPr>
            <a:xfrm>
              <a:off x="1524483" y="247524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4" name="Google Shape;6344;p57"/>
            <p:cNvSpPr/>
            <p:nvPr/>
          </p:nvSpPr>
          <p:spPr>
            <a:xfrm>
              <a:off x="1523057" y="2474488"/>
              <a:ext cx="149" cy="109"/>
            </a:xfrm>
            <a:custGeom>
              <a:rect b="b" l="l" r="r" t="t"/>
              <a:pathLst>
                <a:path extrusionOk="0" h="8" w="11">
                  <a:moveTo>
                    <a:pt x="0"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5" name="Google Shape;6345;p57"/>
            <p:cNvSpPr/>
            <p:nvPr/>
          </p:nvSpPr>
          <p:spPr>
            <a:xfrm>
              <a:off x="1495386" y="2453008"/>
              <a:ext cx="1208" cy="2539"/>
            </a:xfrm>
            <a:custGeom>
              <a:rect b="b" l="l" r="r" t="t"/>
              <a:pathLst>
                <a:path extrusionOk="0" h="187" w="89">
                  <a:moveTo>
                    <a:pt x="1" y="0"/>
                  </a:moveTo>
                  <a:cubicBezTo>
                    <a:pt x="11" y="70"/>
                    <a:pt x="40" y="134"/>
                    <a:pt x="89" y="186"/>
                  </a:cubicBezTo>
                  <a:cubicBezTo>
                    <a:pt x="40" y="134"/>
                    <a:pt x="11" y="7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6" name="Google Shape;6346;p57"/>
            <p:cNvSpPr/>
            <p:nvPr/>
          </p:nvSpPr>
          <p:spPr>
            <a:xfrm>
              <a:off x="1542215" y="2504956"/>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7" name="Google Shape;6347;p57"/>
            <p:cNvSpPr/>
            <p:nvPr/>
          </p:nvSpPr>
          <p:spPr>
            <a:xfrm>
              <a:off x="1531801" y="2504861"/>
              <a:ext cx="543" cy="258"/>
            </a:xfrm>
            <a:custGeom>
              <a:rect b="b" l="l" r="r" t="t"/>
              <a:pathLst>
                <a:path extrusionOk="0" h="19" w="40">
                  <a:moveTo>
                    <a:pt x="1" y="1"/>
                  </a:moveTo>
                  <a:cubicBezTo>
                    <a:pt x="11" y="11"/>
                    <a:pt x="25" y="15"/>
                    <a:pt x="39" y="18"/>
                  </a:cubicBezTo>
                  <a:cubicBezTo>
                    <a:pt x="25" y="15"/>
                    <a:pt x="11"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8" name="Google Shape;6348;p57"/>
            <p:cNvSpPr/>
            <p:nvPr/>
          </p:nvSpPr>
          <p:spPr>
            <a:xfrm>
              <a:off x="153246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49" name="Google Shape;6349;p57"/>
            <p:cNvSpPr/>
            <p:nvPr/>
          </p:nvSpPr>
          <p:spPr>
            <a:xfrm>
              <a:off x="1532656" y="250510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0" name="Google Shape;6350;p57"/>
            <p:cNvSpPr/>
            <p:nvPr/>
          </p:nvSpPr>
          <p:spPr>
            <a:xfrm>
              <a:off x="1542785" y="2505105"/>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1" name="Google Shape;6351;p57"/>
            <p:cNvSpPr/>
            <p:nvPr/>
          </p:nvSpPr>
          <p:spPr>
            <a:xfrm>
              <a:off x="1522297" y="2306412"/>
              <a:ext cx="625" cy="3014"/>
            </a:xfrm>
            <a:custGeom>
              <a:rect b="b" l="l" r="r" t="t"/>
              <a:pathLst>
                <a:path extrusionOk="0" h="222" w="46">
                  <a:moveTo>
                    <a:pt x="46" y="1"/>
                  </a:moveTo>
                  <a:cubicBezTo>
                    <a:pt x="25" y="71"/>
                    <a:pt x="7" y="144"/>
                    <a:pt x="0" y="221"/>
                  </a:cubicBezTo>
                  <a:cubicBezTo>
                    <a:pt x="7" y="144"/>
                    <a:pt x="25" y="71"/>
                    <a:pt x="4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2" name="Google Shape;6352;p57"/>
            <p:cNvSpPr/>
            <p:nvPr/>
          </p:nvSpPr>
          <p:spPr>
            <a:xfrm>
              <a:off x="1541930" y="2225368"/>
              <a:ext cx="109" cy="204"/>
            </a:xfrm>
            <a:custGeom>
              <a:rect b="b" l="l" r="r" t="t"/>
              <a:pathLst>
                <a:path extrusionOk="0" h="15" w="8">
                  <a:moveTo>
                    <a:pt x="7" y="1"/>
                  </a:moveTo>
                  <a:cubicBezTo>
                    <a:pt x="4" y="4"/>
                    <a:pt x="4" y="11"/>
                    <a:pt x="0" y="15"/>
                  </a:cubicBezTo>
                  <a:cubicBezTo>
                    <a:pt x="4" y="11"/>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3" name="Google Shape;6353;p57"/>
            <p:cNvSpPr/>
            <p:nvPr/>
          </p:nvSpPr>
          <p:spPr>
            <a:xfrm>
              <a:off x="1538223" y="2504834"/>
              <a:ext cx="2620" cy="41"/>
            </a:xfrm>
            <a:custGeom>
              <a:rect b="b" l="l" r="r" t="t"/>
              <a:pathLst>
                <a:path extrusionOk="0" h="3" w="193">
                  <a:moveTo>
                    <a:pt x="97" y="0"/>
                  </a:moveTo>
                  <a:cubicBezTo>
                    <a:pt x="64" y="0"/>
                    <a:pt x="32" y="1"/>
                    <a:pt x="0" y="3"/>
                  </a:cubicBezTo>
                  <a:lnTo>
                    <a:pt x="193" y="3"/>
                  </a:lnTo>
                  <a:cubicBezTo>
                    <a:pt x="161" y="1"/>
                    <a:pt x="129" y="0"/>
                    <a:pt x="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4" name="Google Shape;6354;p57"/>
            <p:cNvSpPr/>
            <p:nvPr/>
          </p:nvSpPr>
          <p:spPr>
            <a:xfrm>
              <a:off x="1518495" y="2283982"/>
              <a:ext cx="815" cy="434"/>
            </a:xfrm>
            <a:custGeom>
              <a:rect b="b" l="l" r="r" t="t"/>
              <a:pathLst>
                <a:path extrusionOk="0" h="32" w="60">
                  <a:moveTo>
                    <a:pt x="60" y="0"/>
                  </a:moveTo>
                  <a:cubicBezTo>
                    <a:pt x="39" y="4"/>
                    <a:pt x="14" y="14"/>
                    <a:pt x="0" y="32"/>
                  </a:cubicBezTo>
                  <a:cubicBezTo>
                    <a:pt x="14" y="14"/>
                    <a:pt x="39" y="4"/>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5" name="Google Shape;6355;p57"/>
            <p:cNvSpPr/>
            <p:nvPr/>
          </p:nvSpPr>
          <p:spPr>
            <a:xfrm>
              <a:off x="1578290" y="2191723"/>
              <a:ext cx="61669" cy="63298"/>
            </a:xfrm>
            <a:custGeom>
              <a:rect b="b" l="l" r="r" t="t"/>
              <a:pathLst>
                <a:path extrusionOk="0" h="4662" w="4542">
                  <a:moveTo>
                    <a:pt x="1803" y="0"/>
                  </a:moveTo>
                  <a:cubicBezTo>
                    <a:pt x="1628" y="0"/>
                    <a:pt x="1453" y="0"/>
                    <a:pt x="1334" y="60"/>
                  </a:cubicBezTo>
                  <a:cubicBezTo>
                    <a:pt x="1250" y="105"/>
                    <a:pt x="1142" y="105"/>
                    <a:pt x="1030" y="105"/>
                  </a:cubicBezTo>
                  <a:cubicBezTo>
                    <a:pt x="900" y="105"/>
                    <a:pt x="771" y="105"/>
                    <a:pt x="680" y="168"/>
                  </a:cubicBezTo>
                  <a:cubicBezTo>
                    <a:pt x="473" y="305"/>
                    <a:pt x="277" y="560"/>
                    <a:pt x="284" y="623"/>
                  </a:cubicBezTo>
                  <a:cubicBezTo>
                    <a:pt x="291" y="683"/>
                    <a:pt x="249" y="1478"/>
                    <a:pt x="77" y="1534"/>
                  </a:cubicBezTo>
                  <a:cubicBezTo>
                    <a:pt x="74" y="1537"/>
                    <a:pt x="67" y="1537"/>
                    <a:pt x="60" y="1541"/>
                  </a:cubicBezTo>
                  <a:lnTo>
                    <a:pt x="0" y="1541"/>
                  </a:lnTo>
                  <a:lnTo>
                    <a:pt x="11" y="1555"/>
                  </a:lnTo>
                  <a:lnTo>
                    <a:pt x="25" y="1572"/>
                  </a:lnTo>
                  <a:lnTo>
                    <a:pt x="49" y="1604"/>
                  </a:lnTo>
                  <a:lnTo>
                    <a:pt x="60" y="1618"/>
                  </a:lnTo>
                  <a:lnTo>
                    <a:pt x="102" y="1667"/>
                  </a:lnTo>
                  <a:lnTo>
                    <a:pt x="144" y="1716"/>
                  </a:lnTo>
                  <a:lnTo>
                    <a:pt x="158" y="1730"/>
                  </a:lnTo>
                  <a:lnTo>
                    <a:pt x="190" y="1768"/>
                  </a:lnTo>
                  <a:lnTo>
                    <a:pt x="207" y="1786"/>
                  </a:lnTo>
                  <a:lnTo>
                    <a:pt x="239" y="1817"/>
                  </a:lnTo>
                  <a:lnTo>
                    <a:pt x="256" y="1835"/>
                  </a:lnTo>
                  <a:lnTo>
                    <a:pt x="291" y="1870"/>
                  </a:lnTo>
                  <a:lnTo>
                    <a:pt x="305" y="1887"/>
                  </a:lnTo>
                  <a:lnTo>
                    <a:pt x="344" y="1926"/>
                  </a:lnTo>
                  <a:lnTo>
                    <a:pt x="354" y="1936"/>
                  </a:lnTo>
                  <a:lnTo>
                    <a:pt x="407" y="1982"/>
                  </a:lnTo>
                  <a:lnTo>
                    <a:pt x="417" y="1992"/>
                  </a:lnTo>
                  <a:lnTo>
                    <a:pt x="456" y="2027"/>
                  </a:lnTo>
                  <a:lnTo>
                    <a:pt x="473" y="2041"/>
                  </a:lnTo>
                  <a:lnTo>
                    <a:pt x="505" y="2069"/>
                  </a:lnTo>
                  <a:lnTo>
                    <a:pt x="526" y="2083"/>
                  </a:lnTo>
                  <a:lnTo>
                    <a:pt x="554" y="2108"/>
                  </a:lnTo>
                  <a:lnTo>
                    <a:pt x="571" y="2122"/>
                  </a:lnTo>
                  <a:lnTo>
                    <a:pt x="606" y="2146"/>
                  </a:lnTo>
                  <a:lnTo>
                    <a:pt x="620" y="2157"/>
                  </a:lnTo>
                  <a:cubicBezTo>
                    <a:pt x="634" y="2167"/>
                    <a:pt x="648" y="2174"/>
                    <a:pt x="662" y="2185"/>
                  </a:cubicBezTo>
                  <a:cubicBezTo>
                    <a:pt x="757" y="2241"/>
                    <a:pt x="841" y="2307"/>
                    <a:pt x="914" y="2388"/>
                  </a:cubicBezTo>
                  <a:cubicBezTo>
                    <a:pt x="1002" y="2475"/>
                    <a:pt x="1061" y="2535"/>
                    <a:pt x="1243" y="2552"/>
                  </a:cubicBezTo>
                  <a:cubicBezTo>
                    <a:pt x="1618" y="2591"/>
                    <a:pt x="1789" y="2752"/>
                    <a:pt x="1894" y="2889"/>
                  </a:cubicBezTo>
                  <a:cubicBezTo>
                    <a:pt x="1943" y="2952"/>
                    <a:pt x="2220" y="3064"/>
                    <a:pt x="2420" y="3144"/>
                  </a:cubicBezTo>
                  <a:cubicBezTo>
                    <a:pt x="2745" y="3277"/>
                    <a:pt x="2882" y="3337"/>
                    <a:pt x="2920" y="3407"/>
                  </a:cubicBezTo>
                  <a:cubicBezTo>
                    <a:pt x="2973" y="3498"/>
                    <a:pt x="2885" y="3603"/>
                    <a:pt x="2763" y="3743"/>
                  </a:cubicBezTo>
                  <a:cubicBezTo>
                    <a:pt x="2647" y="3872"/>
                    <a:pt x="2504" y="4040"/>
                    <a:pt x="2504" y="4180"/>
                  </a:cubicBezTo>
                  <a:cubicBezTo>
                    <a:pt x="2504" y="4397"/>
                    <a:pt x="2409" y="4471"/>
                    <a:pt x="2350" y="4516"/>
                  </a:cubicBezTo>
                  <a:lnTo>
                    <a:pt x="2336" y="4527"/>
                  </a:lnTo>
                  <a:cubicBezTo>
                    <a:pt x="2388" y="4534"/>
                    <a:pt x="2437" y="4537"/>
                    <a:pt x="2486" y="4541"/>
                  </a:cubicBezTo>
                  <a:cubicBezTo>
                    <a:pt x="2605" y="4544"/>
                    <a:pt x="2724" y="4551"/>
                    <a:pt x="2801" y="4600"/>
                  </a:cubicBezTo>
                  <a:cubicBezTo>
                    <a:pt x="2826" y="4614"/>
                    <a:pt x="2857" y="4618"/>
                    <a:pt x="2885" y="4618"/>
                  </a:cubicBezTo>
                  <a:cubicBezTo>
                    <a:pt x="2924" y="4618"/>
                    <a:pt x="2959" y="4614"/>
                    <a:pt x="2997" y="4611"/>
                  </a:cubicBezTo>
                  <a:lnTo>
                    <a:pt x="3050" y="4604"/>
                  </a:lnTo>
                  <a:lnTo>
                    <a:pt x="3064" y="4604"/>
                  </a:lnTo>
                  <a:cubicBezTo>
                    <a:pt x="3085" y="4604"/>
                    <a:pt x="3106" y="4600"/>
                    <a:pt x="3123" y="4600"/>
                  </a:cubicBezTo>
                  <a:lnTo>
                    <a:pt x="3162" y="4600"/>
                  </a:lnTo>
                  <a:cubicBezTo>
                    <a:pt x="3176" y="4600"/>
                    <a:pt x="3190" y="4600"/>
                    <a:pt x="3200" y="4604"/>
                  </a:cubicBezTo>
                  <a:cubicBezTo>
                    <a:pt x="3214" y="4607"/>
                    <a:pt x="3225" y="4611"/>
                    <a:pt x="3239" y="4614"/>
                  </a:cubicBezTo>
                  <a:lnTo>
                    <a:pt x="3246" y="4614"/>
                  </a:lnTo>
                  <a:cubicBezTo>
                    <a:pt x="3256" y="4618"/>
                    <a:pt x="3270" y="4621"/>
                    <a:pt x="3281" y="4625"/>
                  </a:cubicBezTo>
                  <a:lnTo>
                    <a:pt x="3288" y="4628"/>
                  </a:lnTo>
                  <a:cubicBezTo>
                    <a:pt x="3298" y="4632"/>
                    <a:pt x="3312" y="4639"/>
                    <a:pt x="3323" y="4646"/>
                  </a:cubicBezTo>
                  <a:cubicBezTo>
                    <a:pt x="3341" y="4657"/>
                    <a:pt x="3360" y="4662"/>
                    <a:pt x="3380" y="4662"/>
                  </a:cubicBezTo>
                  <a:cubicBezTo>
                    <a:pt x="3425" y="4662"/>
                    <a:pt x="3477" y="4638"/>
                    <a:pt x="3547" y="4604"/>
                  </a:cubicBezTo>
                  <a:cubicBezTo>
                    <a:pt x="3611" y="4569"/>
                    <a:pt x="3675" y="4537"/>
                    <a:pt x="3741" y="4537"/>
                  </a:cubicBezTo>
                  <a:cubicBezTo>
                    <a:pt x="3754" y="4537"/>
                    <a:pt x="3768" y="4538"/>
                    <a:pt x="3781" y="4541"/>
                  </a:cubicBezTo>
                  <a:cubicBezTo>
                    <a:pt x="3784" y="4541"/>
                    <a:pt x="3786" y="4542"/>
                    <a:pt x="3788" y="4542"/>
                  </a:cubicBezTo>
                  <a:cubicBezTo>
                    <a:pt x="3821" y="4542"/>
                    <a:pt x="3873" y="4499"/>
                    <a:pt x="3921" y="4457"/>
                  </a:cubicBezTo>
                  <a:cubicBezTo>
                    <a:pt x="3988" y="4401"/>
                    <a:pt x="4065" y="4334"/>
                    <a:pt x="4159" y="4327"/>
                  </a:cubicBezTo>
                  <a:lnTo>
                    <a:pt x="4198" y="4327"/>
                  </a:lnTo>
                  <a:cubicBezTo>
                    <a:pt x="4208" y="4324"/>
                    <a:pt x="4219" y="4317"/>
                    <a:pt x="4226" y="4310"/>
                  </a:cubicBezTo>
                  <a:cubicBezTo>
                    <a:pt x="4338" y="4191"/>
                    <a:pt x="4433" y="3778"/>
                    <a:pt x="4408" y="3599"/>
                  </a:cubicBezTo>
                  <a:lnTo>
                    <a:pt x="4401" y="3599"/>
                  </a:lnTo>
                  <a:lnTo>
                    <a:pt x="4401" y="3529"/>
                  </a:lnTo>
                  <a:lnTo>
                    <a:pt x="4401" y="3470"/>
                  </a:lnTo>
                  <a:lnTo>
                    <a:pt x="4405" y="3470"/>
                  </a:lnTo>
                  <a:cubicBezTo>
                    <a:pt x="4415" y="3382"/>
                    <a:pt x="4436" y="3281"/>
                    <a:pt x="4461" y="3169"/>
                  </a:cubicBezTo>
                  <a:cubicBezTo>
                    <a:pt x="4492" y="3011"/>
                    <a:pt x="4541" y="2766"/>
                    <a:pt x="4520" y="2661"/>
                  </a:cubicBezTo>
                  <a:cubicBezTo>
                    <a:pt x="4517" y="2640"/>
                    <a:pt x="4506" y="2622"/>
                    <a:pt x="4489" y="2612"/>
                  </a:cubicBezTo>
                  <a:cubicBezTo>
                    <a:pt x="4464" y="2598"/>
                    <a:pt x="4436" y="2591"/>
                    <a:pt x="4408" y="2591"/>
                  </a:cubicBezTo>
                  <a:cubicBezTo>
                    <a:pt x="4324" y="2591"/>
                    <a:pt x="4243" y="2636"/>
                    <a:pt x="4180" y="2671"/>
                  </a:cubicBezTo>
                  <a:cubicBezTo>
                    <a:pt x="4145" y="2696"/>
                    <a:pt x="4103" y="2713"/>
                    <a:pt x="4058" y="2717"/>
                  </a:cubicBezTo>
                  <a:cubicBezTo>
                    <a:pt x="4002" y="2717"/>
                    <a:pt x="3953" y="2675"/>
                    <a:pt x="3862" y="2440"/>
                  </a:cubicBezTo>
                  <a:cubicBezTo>
                    <a:pt x="3806" y="2307"/>
                    <a:pt x="3757" y="2150"/>
                    <a:pt x="3732" y="2062"/>
                  </a:cubicBezTo>
                  <a:cubicBezTo>
                    <a:pt x="3690" y="1908"/>
                    <a:pt x="3557" y="1674"/>
                    <a:pt x="3470" y="1642"/>
                  </a:cubicBezTo>
                  <a:cubicBezTo>
                    <a:pt x="3465" y="1640"/>
                    <a:pt x="3461" y="1640"/>
                    <a:pt x="3458" y="1640"/>
                  </a:cubicBezTo>
                  <a:cubicBezTo>
                    <a:pt x="3456" y="1640"/>
                    <a:pt x="3454" y="1640"/>
                    <a:pt x="3452" y="1642"/>
                  </a:cubicBezTo>
                  <a:cubicBezTo>
                    <a:pt x="3418" y="1668"/>
                    <a:pt x="3377" y="1682"/>
                    <a:pt x="3335" y="1682"/>
                  </a:cubicBezTo>
                  <a:cubicBezTo>
                    <a:pt x="3305" y="1682"/>
                    <a:pt x="3274" y="1675"/>
                    <a:pt x="3246" y="1660"/>
                  </a:cubicBezTo>
                  <a:cubicBezTo>
                    <a:pt x="3148" y="1621"/>
                    <a:pt x="3046" y="1604"/>
                    <a:pt x="2941" y="1604"/>
                  </a:cubicBezTo>
                  <a:cubicBezTo>
                    <a:pt x="2756" y="1593"/>
                    <a:pt x="2647" y="1576"/>
                    <a:pt x="2591" y="1499"/>
                  </a:cubicBezTo>
                  <a:cubicBezTo>
                    <a:pt x="2525" y="1415"/>
                    <a:pt x="2553" y="1296"/>
                    <a:pt x="2602" y="1082"/>
                  </a:cubicBezTo>
                  <a:lnTo>
                    <a:pt x="2602" y="1079"/>
                  </a:lnTo>
                  <a:cubicBezTo>
                    <a:pt x="2640" y="907"/>
                    <a:pt x="2574" y="767"/>
                    <a:pt x="2518" y="655"/>
                  </a:cubicBezTo>
                  <a:cubicBezTo>
                    <a:pt x="2472" y="553"/>
                    <a:pt x="2413" y="431"/>
                    <a:pt x="2535" y="364"/>
                  </a:cubicBezTo>
                  <a:cubicBezTo>
                    <a:pt x="2546" y="357"/>
                    <a:pt x="2560" y="347"/>
                    <a:pt x="2570" y="336"/>
                  </a:cubicBezTo>
                  <a:cubicBezTo>
                    <a:pt x="2574" y="333"/>
                    <a:pt x="2577" y="329"/>
                    <a:pt x="2577" y="326"/>
                  </a:cubicBezTo>
                  <a:cubicBezTo>
                    <a:pt x="2577" y="322"/>
                    <a:pt x="2577" y="322"/>
                    <a:pt x="2577" y="319"/>
                  </a:cubicBezTo>
                  <a:lnTo>
                    <a:pt x="2577" y="315"/>
                  </a:lnTo>
                  <a:cubicBezTo>
                    <a:pt x="2577" y="315"/>
                    <a:pt x="2577" y="312"/>
                    <a:pt x="2577" y="312"/>
                  </a:cubicBezTo>
                  <a:lnTo>
                    <a:pt x="2577" y="308"/>
                  </a:lnTo>
                  <a:lnTo>
                    <a:pt x="2577" y="298"/>
                  </a:lnTo>
                  <a:lnTo>
                    <a:pt x="2577" y="294"/>
                  </a:lnTo>
                  <a:lnTo>
                    <a:pt x="2574" y="284"/>
                  </a:lnTo>
                  <a:lnTo>
                    <a:pt x="2570" y="277"/>
                  </a:lnTo>
                  <a:lnTo>
                    <a:pt x="2563" y="263"/>
                  </a:lnTo>
                  <a:lnTo>
                    <a:pt x="2560" y="259"/>
                  </a:lnTo>
                  <a:cubicBezTo>
                    <a:pt x="2556" y="252"/>
                    <a:pt x="2553" y="245"/>
                    <a:pt x="2546" y="235"/>
                  </a:cubicBezTo>
                  <a:lnTo>
                    <a:pt x="2542" y="231"/>
                  </a:lnTo>
                  <a:lnTo>
                    <a:pt x="2532" y="210"/>
                  </a:lnTo>
                  <a:cubicBezTo>
                    <a:pt x="2518" y="217"/>
                    <a:pt x="2507" y="221"/>
                    <a:pt x="2493" y="224"/>
                  </a:cubicBezTo>
                  <a:lnTo>
                    <a:pt x="2486" y="224"/>
                  </a:lnTo>
                  <a:cubicBezTo>
                    <a:pt x="2476" y="228"/>
                    <a:pt x="2465" y="228"/>
                    <a:pt x="2455" y="228"/>
                  </a:cubicBezTo>
                  <a:cubicBezTo>
                    <a:pt x="2378" y="228"/>
                    <a:pt x="2304" y="179"/>
                    <a:pt x="2230" y="126"/>
                  </a:cubicBezTo>
                  <a:cubicBezTo>
                    <a:pt x="2143" y="67"/>
                    <a:pt x="2045" y="0"/>
                    <a:pt x="193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6" name="Google Shape;6356;p57"/>
            <p:cNvSpPr/>
            <p:nvPr/>
          </p:nvSpPr>
          <p:spPr>
            <a:xfrm>
              <a:off x="1613184" y="2195620"/>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7" name="Google Shape;6357;p57"/>
            <p:cNvSpPr/>
            <p:nvPr/>
          </p:nvSpPr>
          <p:spPr>
            <a:xfrm>
              <a:off x="1612804" y="2194954"/>
              <a:ext cx="204" cy="339"/>
            </a:xfrm>
            <a:custGeom>
              <a:rect b="b" l="l" r="r" t="t"/>
              <a:pathLst>
                <a:path extrusionOk="0" h="25" w="15">
                  <a:moveTo>
                    <a:pt x="0" y="0"/>
                  </a:moveTo>
                  <a:cubicBezTo>
                    <a:pt x="7" y="11"/>
                    <a:pt x="11" y="18"/>
                    <a:pt x="14" y="25"/>
                  </a:cubicBezTo>
                  <a:cubicBezTo>
                    <a:pt x="11" y="18"/>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8" name="Google Shape;6358;p57"/>
            <p:cNvSpPr/>
            <p:nvPr/>
          </p:nvSpPr>
          <p:spPr>
            <a:xfrm>
              <a:off x="1613035" y="2195335"/>
              <a:ext cx="109" cy="204"/>
            </a:xfrm>
            <a:custGeom>
              <a:rect b="b" l="l" r="r" t="t"/>
              <a:pathLst>
                <a:path extrusionOk="0" h="15" w="8">
                  <a:moveTo>
                    <a:pt x="1" y="0"/>
                  </a:moveTo>
                  <a:lnTo>
                    <a:pt x="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59" name="Google Shape;6359;p57"/>
            <p:cNvSpPr/>
            <p:nvPr/>
          </p:nvSpPr>
          <p:spPr>
            <a:xfrm>
              <a:off x="1638086" y="2239733"/>
              <a:ext cx="109" cy="910"/>
            </a:xfrm>
            <a:custGeom>
              <a:rect b="b" l="l" r="r" t="t"/>
              <a:pathLst>
                <a:path extrusionOk="0" h="67" w="8">
                  <a:moveTo>
                    <a:pt x="1" y="0"/>
                  </a:moveTo>
                  <a:lnTo>
                    <a:pt x="1" y="67"/>
                  </a:lnTo>
                  <a:lnTo>
                    <a:pt x="8" y="67"/>
                  </a:lnTo>
                  <a:cubicBezTo>
                    <a:pt x="4" y="53"/>
                    <a:pt x="4" y="42"/>
                    <a:pt x="4" y="32"/>
                  </a:cubicBezTo>
                  <a:lnTo>
                    <a:pt x="4" y="18"/>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0" name="Google Shape;6360;p57"/>
            <p:cNvSpPr/>
            <p:nvPr/>
          </p:nvSpPr>
          <p:spPr>
            <a:xfrm>
              <a:off x="1612560" y="2194615"/>
              <a:ext cx="204" cy="299"/>
            </a:xfrm>
            <a:custGeom>
              <a:rect b="b" l="l" r="r" t="t"/>
              <a:pathLst>
                <a:path extrusionOk="0" h="22" w="15">
                  <a:moveTo>
                    <a:pt x="15" y="22"/>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1" name="Google Shape;6361;p57"/>
            <p:cNvSpPr/>
            <p:nvPr/>
          </p:nvSpPr>
          <p:spPr>
            <a:xfrm>
              <a:off x="1625201" y="2214031"/>
              <a:ext cx="299" cy="54"/>
            </a:xfrm>
            <a:custGeom>
              <a:rect b="b" l="l" r="r" t="t"/>
              <a:pathLst>
                <a:path extrusionOk="0" h="4" w="22">
                  <a:moveTo>
                    <a:pt x="7" y="0"/>
                  </a:moveTo>
                  <a:cubicBezTo>
                    <a:pt x="4" y="0"/>
                    <a:pt x="3" y="1"/>
                    <a:pt x="1" y="3"/>
                  </a:cubicBezTo>
                  <a:cubicBezTo>
                    <a:pt x="1" y="3"/>
                    <a:pt x="1" y="4"/>
                    <a:pt x="2" y="4"/>
                  </a:cubicBezTo>
                  <a:cubicBezTo>
                    <a:pt x="3" y="4"/>
                    <a:pt x="7" y="2"/>
                    <a:pt x="14" y="2"/>
                  </a:cubicBezTo>
                  <a:cubicBezTo>
                    <a:pt x="16" y="2"/>
                    <a:pt x="19" y="2"/>
                    <a:pt x="22" y="3"/>
                  </a:cubicBezTo>
                  <a:cubicBezTo>
                    <a:pt x="15" y="1"/>
                    <a:pt x="10" y="0"/>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2" name="Google Shape;6362;p57"/>
            <p:cNvSpPr/>
            <p:nvPr/>
          </p:nvSpPr>
          <p:spPr>
            <a:xfrm>
              <a:off x="1613184" y="2196095"/>
              <a:ext cx="149" cy="244"/>
            </a:xfrm>
            <a:custGeom>
              <a:rect b="b" l="l" r="r" t="t"/>
              <a:pathLst>
                <a:path extrusionOk="0" h="18" w="11">
                  <a:moveTo>
                    <a:pt x="0" y="18"/>
                  </a:moveTo>
                  <a:cubicBezTo>
                    <a:pt x="4" y="14"/>
                    <a:pt x="7" y="11"/>
                    <a:pt x="11" y="7"/>
                  </a:cubicBezTo>
                  <a:cubicBezTo>
                    <a:pt x="11" y="4"/>
                    <a:pt x="11" y="0"/>
                    <a:pt x="11" y="0"/>
                  </a:cubicBezTo>
                  <a:cubicBezTo>
                    <a:pt x="11" y="0"/>
                    <a:pt x="11" y="4"/>
                    <a:pt x="11" y="7"/>
                  </a:cubicBezTo>
                  <a:cubicBezTo>
                    <a:pt x="7" y="11"/>
                    <a:pt x="4" y="14"/>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3" name="Google Shape;6363;p57"/>
            <p:cNvSpPr/>
            <p:nvPr/>
          </p:nvSpPr>
          <p:spPr>
            <a:xfrm>
              <a:off x="1639280" y="2227228"/>
              <a:ext cx="434" cy="679"/>
            </a:xfrm>
            <a:custGeom>
              <a:rect b="b" l="l" r="r" t="t"/>
              <a:pathLst>
                <a:path extrusionOk="0" h="50" w="32">
                  <a:moveTo>
                    <a:pt x="32" y="49"/>
                  </a:moveTo>
                  <a:cubicBezTo>
                    <a:pt x="28" y="32"/>
                    <a:pt x="18" y="11"/>
                    <a:pt x="0" y="0"/>
                  </a:cubicBezTo>
                  <a:lnTo>
                    <a:pt x="0" y="0"/>
                  </a:lnTo>
                  <a:cubicBezTo>
                    <a:pt x="18" y="11"/>
                    <a:pt x="28" y="32"/>
                    <a:pt x="3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4" name="Google Shape;6364;p57"/>
            <p:cNvSpPr/>
            <p:nvPr/>
          </p:nvSpPr>
          <p:spPr>
            <a:xfrm>
              <a:off x="1613320" y="2196000"/>
              <a:ext cx="14" cy="109"/>
            </a:xfrm>
            <a:custGeom>
              <a:rect b="b" l="l" r="r" t="t"/>
              <a:pathLst>
                <a:path extrusionOk="0" h="8" w="1">
                  <a:moveTo>
                    <a:pt x="1" y="0"/>
                  </a:moveTo>
                  <a:cubicBezTo>
                    <a:pt x="1" y="4"/>
                    <a:pt x="1" y="4"/>
                    <a:pt x="1" y="7"/>
                  </a:cubicBezTo>
                  <a:cubicBezTo>
                    <a:pt x="1" y="4"/>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5" name="Google Shape;6365;p57"/>
            <p:cNvSpPr/>
            <p:nvPr/>
          </p:nvSpPr>
          <p:spPr>
            <a:xfrm>
              <a:off x="1613280" y="2195810"/>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6" name="Google Shape;6366;p57"/>
            <p:cNvSpPr/>
            <p:nvPr/>
          </p:nvSpPr>
          <p:spPr>
            <a:xfrm>
              <a:off x="1638181" y="2226943"/>
              <a:ext cx="1113" cy="299"/>
            </a:xfrm>
            <a:custGeom>
              <a:rect b="b" l="l" r="r" t="t"/>
              <a:pathLst>
                <a:path extrusionOk="0" h="22" w="82">
                  <a:moveTo>
                    <a:pt x="1" y="0"/>
                  </a:moveTo>
                  <a:cubicBezTo>
                    <a:pt x="29" y="4"/>
                    <a:pt x="57" y="11"/>
                    <a:pt x="81" y="21"/>
                  </a:cubicBezTo>
                  <a:cubicBezTo>
                    <a:pt x="57" y="11"/>
                    <a:pt x="29"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7" name="Google Shape;6367;p57"/>
            <p:cNvSpPr/>
            <p:nvPr/>
          </p:nvSpPr>
          <p:spPr>
            <a:xfrm>
              <a:off x="1634759" y="2250514"/>
              <a:ext cx="584" cy="14"/>
            </a:xfrm>
            <a:custGeom>
              <a:rect b="b" l="l" r="r" t="t"/>
              <a:pathLst>
                <a:path extrusionOk="0" h="1" w="43">
                  <a:moveTo>
                    <a:pt x="0" y="1"/>
                  </a:moveTo>
                  <a:cubicBezTo>
                    <a:pt x="14" y="1"/>
                    <a:pt x="28" y="1"/>
                    <a:pt x="42" y="1"/>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8" name="Google Shape;6368;p57"/>
            <p:cNvSpPr/>
            <p:nvPr/>
          </p:nvSpPr>
          <p:spPr>
            <a:xfrm>
              <a:off x="1581101" y="2216013"/>
              <a:ext cx="489" cy="489"/>
            </a:xfrm>
            <a:custGeom>
              <a:rect b="b" l="l" r="r" t="t"/>
              <a:pathLst>
                <a:path extrusionOk="0" h="36" w="36">
                  <a:moveTo>
                    <a:pt x="35" y="3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69" name="Google Shape;6369;p57"/>
            <p:cNvSpPr/>
            <p:nvPr/>
          </p:nvSpPr>
          <p:spPr>
            <a:xfrm>
              <a:off x="1580436" y="2215294"/>
              <a:ext cx="489" cy="489"/>
            </a:xfrm>
            <a:custGeom>
              <a:rect b="b" l="l" r="r" t="t"/>
              <a:pathLst>
                <a:path extrusionOk="0" h="36" w="36">
                  <a:moveTo>
                    <a:pt x="35" y="36"/>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0" name="Google Shape;6370;p57"/>
            <p:cNvSpPr/>
            <p:nvPr/>
          </p:nvSpPr>
          <p:spPr>
            <a:xfrm>
              <a:off x="1581807" y="2216719"/>
              <a:ext cx="448" cy="489"/>
            </a:xfrm>
            <a:custGeom>
              <a:rect b="b" l="l" r="r" t="t"/>
              <a:pathLst>
                <a:path extrusionOk="0" h="36" w="33">
                  <a:moveTo>
                    <a:pt x="32"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1" name="Google Shape;6371;p57"/>
            <p:cNvSpPr/>
            <p:nvPr/>
          </p:nvSpPr>
          <p:spPr>
            <a:xfrm>
              <a:off x="1582472" y="2217439"/>
              <a:ext cx="543" cy="530"/>
            </a:xfrm>
            <a:custGeom>
              <a:rect b="b" l="l" r="r" t="t"/>
              <a:pathLst>
                <a:path extrusionOk="0" h="39" w="40">
                  <a:moveTo>
                    <a:pt x="39" y="39"/>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2" name="Google Shape;6372;p57"/>
            <p:cNvSpPr/>
            <p:nvPr/>
          </p:nvSpPr>
          <p:spPr>
            <a:xfrm>
              <a:off x="1638140" y="2238878"/>
              <a:ext cx="14" cy="869"/>
            </a:xfrm>
            <a:custGeom>
              <a:rect b="b" l="l" r="r" t="t"/>
              <a:pathLst>
                <a:path extrusionOk="0" h="64" w="1">
                  <a:moveTo>
                    <a:pt x="0" y="0"/>
                  </a:moveTo>
                  <a:lnTo>
                    <a:pt x="0" y="63"/>
                  </a:lnTo>
                  <a:lnTo>
                    <a:pt x="0" y="56"/>
                  </a:lnTo>
                  <a:lnTo>
                    <a:pt x="0" y="28"/>
                  </a:lnTo>
                  <a:lnTo>
                    <a:pt x="0" y="2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3" name="Google Shape;6373;p57"/>
            <p:cNvSpPr/>
            <p:nvPr/>
          </p:nvSpPr>
          <p:spPr>
            <a:xfrm>
              <a:off x="1579662" y="2214438"/>
              <a:ext cx="638" cy="679"/>
            </a:xfrm>
            <a:custGeom>
              <a:rect b="b" l="l" r="r" t="t"/>
              <a:pathLst>
                <a:path extrusionOk="0" h="50" w="47">
                  <a:moveTo>
                    <a:pt x="46"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4" name="Google Shape;6374;p57"/>
            <p:cNvSpPr/>
            <p:nvPr/>
          </p:nvSpPr>
          <p:spPr>
            <a:xfrm>
              <a:off x="1579146" y="2213773"/>
              <a:ext cx="530" cy="679"/>
            </a:xfrm>
            <a:custGeom>
              <a:rect b="b" l="l" r="r" t="t"/>
              <a:pathLst>
                <a:path extrusionOk="0" h="50" w="39">
                  <a:moveTo>
                    <a:pt x="39" y="50"/>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5" name="Google Shape;6375;p57"/>
            <p:cNvSpPr/>
            <p:nvPr/>
          </p:nvSpPr>
          <p:spPr>
            <a:xfrm>
              <a:off x="1578290" y="2212687"/>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6" name="Google Shape;6376;p57"/>
            <p:cNvSpPr/>
            <p:nvPr/>
          </p:nvSpPr>
          <p:spPr>
            <a:xfrm>
              <a:off x="1619932" y="2254220"/>
              <a:ext cx="774" cy="68"/>
            </a:xfrm>
            <a:custGeom>
              <a:rect b="b" l="l" r="r" t="t"/>
              <a:pathLst>
                <a:path extrusionOk="0" h="5" w="57">
                  <a:moveTo>
                    <a:pt x="56" y="1"/>
                  </a:moveTo>
                  <a:cubicBezTo>
                    <a:pt x="39" y="1"/>
                    <a:pt x="18" y="1"/>
                    <a:pt x="0" y="4"/>
                  </a:cubicBezTo>
                  <a:cubicBezTo>
                    <a:pt x="18" y="4"/>
                    <a:pt x="39"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7" name="Google Shape;6377;p57"/>
            <p:cNvSpPr/>
            <p:nvPr/>
          </p:nvSpPr>
          <p:spPr>
            <a:xfrm>
              <a:off x="1578616" y="2213108"/>
              <a:ext cx="394" cy="489"/>
            </a:xfrm>
            <a:custGeom>
              <a:rect b="b" l="l" r="r" t="t"/>
              <a:pathLst>
                <a:path extrusionOk="0" h="36" w="29">
                  <a:moveTo>
                    <a:pt x="29" y="36"/>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8" name="Google Shape;6378;p57"/>
            <p:cNvSpPr/>
            <p:nvPr/>
          </p:nvSpPr>
          <p:spPr>
            <a:xfrm>
              <a:off x="1622254" y="225441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79" name="Google Shape;6379;p57"/>
            <p:cNvSpPr/>
            <p:nvPr/>
          </p:nvSpPr>
          <p:spPr>
            <a:xfrm>
              <a:off x="1618982" y="2254275"/>
              <a:ext cx="774" cy="109"/>
            </a:xfrm>
            <a:custGeom>
              <a:rect b="b" l="l" r="r" t="t"/>
              <a:pathLst>
                <a:path extrusionOk="0" h="8" w="57">
                  <a:moveTo>
                    <a:pt x="56"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0" name="Google Shape;6380;p57"/>
            <p:cNvSpPr/>
            <p:nvPr/>
          </p:nvSpPr>
          <p:spPr>
            <a:xfrm>
              <a:off x="1621263" y="225422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1" name="Google Shape;6381;p57"/>
            <p:cNvSpPr/>
            <p:nvPr/>
          </p:nvSpPr>
          <p:spPr>
            <a:xfrm>
              <a:off x="1617461" y="2254370"/>
              <a:ext cx="1534" cy="109"/>
            </a:xfrm>
            <a:custGeom>
              <a:rect b="b" l="l" r="r" t="t"/>
              <a:pathLst>
                <a:path extrusionOk="0" h="8" w="113">
                  <a:moveTo>
                    <a:pt x="112" y="0"/>
                  </a:moveTo>
                  <a:cubicBezTo>
                    <a:pt x="74" y="4"/>
                    <a:pt x="39" y="7"/>
                    <a:pt x="0" y="7"/>
                  </a:cubicBezTo>
                  <a:cubicBezTo>
                    <a:pt x="39" y="7"/>
                    <a:pt x="74" y="4"/>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2" name="Google Shape;6382;p57"/>
            <p:cNvSpPr/>
            <p:nvPr/>
          </p:nvSpPr>
          <p:spPr>
            <a:xfrm>
              <a:off x="1622824" y="2254600"/>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3" name="Google Shape;6383;p57"/>
            <p:cNvSpPr/>
            <p:nvPr/>
          </p:nvSpPr>
          <p:spPr>
            <a:xfrm>
              <a:off x="1621779" y="2254315"/>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4" name="Google Shape;6384;p57"/>
            <p:cNvSpPr/>
            <p:nvPr/>
          </p:nvSpPr>
          <p:spPr>
            <a:xfrm>
              <a:off x="1584712" y="2219475"/>
              <a:ext cx="489" cy="448"/>
            </a:xfrm>
            <a:custGeom>
              <a:rect b="b" l="l" r="r" t="t"/>
              <a:pathLst>
                <a:path extrusionOk="0" h="33" w="36">
                  <a:moveTo>
                    <a:pt x="35" y="3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5" name="Google Shape;6385;p57"/>
            <p:cNvSpPr/>
            <p:nvPr/>
          </p:nvSpPr>
          <p:spPr>
            <a:xfrm>
              <a:off x="1583137" y="2218050"/>
              <a:ext cx="679" cy="679"/>
            </a:xfrm>
            <a:custGeom>
              <a:rect b="b" l="l" r="r" t="t"/>
              <a:pathLst>
                <a:path extrusionOk="0" h="50" w="50">
                  <a:moveTo>
                    <a:pt x="50" y="50"/>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6" name="Google Shape;6386;p57"/>
            <p:cNvSpPr/>
            <p:nvPr/>
          </p:nvSpPr>
          <p:spPr>
            <a:xfrm>
              <a:off x="1586084" y="2220616"/>
              <a:ext cx="448" cy="299"/>
            </a:xfrm>
            <a:custGeom>
              <a:rect b="b" l="l" r="r" t="t"/>
              <a:pathLst>
                <a:path extrusionOk="0" h="22" w="33">
                  <a:moveTo>
                    <a:pt x="32"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7" name="Google Shape;6387;p57"/>
            <p:cNvSpPr/>
            <p:nvPr/>
          </p:nvSpPr>
          <p:spPr>
            <a:xfrm>
              <a:off x="1583952" y="2218810"/>
              <a:ext cx="584" cy="543"/>
            </a:xfrm>
            <a:custGeom>
              <a:rect b="b" l="l" r="r" t="t"/>
              <a:pathLst>
                <a:path extrusionOk="0" h="40" w="43">
                  <a:moveTo>
                    <a:pt x="42" y="3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8" name="Google Shape;6388;p57"/>
            <p:cNvSpPr/>
            <p:nvPr/>
          </p:nvSpPr>
          <p:spPr>
            <a:xfrm>
              <a:off x="1585418" y="2220100"/>
              <a:ext cx="448" cy="339"/>
            </a:xfrm>
            <a:custGeom>
              <a:rect b="b" l="l" r="r" t="t"/>
              <a:pathLst>
                <a:path extrusionOk="0" h="25" w="33">
                  <a:moveTo>
                    <a:pt x="3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89" name="Google Shape;6389;p57"/>
            <p:cNvSpPr/>
            <p:nvPr/>
          </p:nvSpPr>
          <p:spPr>
            <a:xfrm>
              <a:off x="1586749" y="2221050"/>
              <a:ext cx="584" cy="394"/>
            </a:xfrm>
            <a:custGeom>
              <a:rect b="b" l="l" r="r" t="t"/>
              <a:pathLst>
                <a:path extrusionOk="0" h="29" w="43">
                  <a:moveTo>
                    <a:pt x="43" y="28"/>
                  </a:moveTo>
                  <a:cubicBezTo>
                    <a:pt x="29" y="21"/>
                    <a:pt x="15" y="11"/>
                    <a:pt x="1" y="0"/>
                  </a:cubicBezTo>
                  <a:cubicBezTo>
                    <a:pt x="15" y="11"/>
                    <a:pt x="29" y="2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0" name="Google Shape;6390;p57"/>
            <p:cNvSpPr/>
            <p:nvPr/>
          </p:nvSpPr>
          <p:spPr>
            <a:xfrm>
              <a:off x="1638086" y="2239638"/>
              <a:ext cx="14" cy="339"/>
            </a:xfrm>
            <a:custGeom>
              <a:rect b="b" l="l" r="r" t="t"/>
              <a:pathLst>
                <a:path extrusionOk="0" h="25" w="1">
                  <a:moveTo>
                    <a:pt x="1" y="7"/>
                  </a:moveTo>
                  <a:lnTo>
                    <a:pt x="1" y="25"/>
                  </a:lnTo>
                  <a:lnTo>
                    <a:pt x="1" y="0"/>
                  </a:ln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1" name="Google Shape;6391;p57"/>
            <p:cNvSpPr/>
            <p:nvPr/>
          </p:nvSpPr>
          <p:spPr>
            <a:xfrm>
              <a:off x="1638086" y="2240168"/>
              <a:ext cx="68" cy="475"/>
            </a:xfrm>
            <a:custGeom>
              <a:rect b="b" l="l" r="r" t="t"/>
              <a:pathLst>
                <a:path extrusionOk="0" h="35" w="5">
                  <a:moveTo>
                    <a:pt x="1" y="0"/>
                  </a:moveTo>
                  <a:cubicBezTo>
                    <a:pt x="1" y="11"/>
                    <a:pt x="4" y="24"/>
                    <a:pt x="4" y="35"/>
                  </a:cubicBezTo>
                  <a:cubicBezTo>
                    <a:pt x="4" y="21"/>
                    <a:pt x="1" y="1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2" name="Google Shape;6392;p57"/>
            <p:cNvSpPr/>
            <p:nvPr/>
          </p:nvSpPr>
          <p:spPr>
            <a:xfrm>
              <a:off x="1638140" y="223916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3" name="Google Shape;6393;p57"/>
            <p:cNvSpPr/>
            <p:nvPr/>
          </p:nvSpPr>
          <p:spPr>
            <a:xfrm>
              <a:off x="1405367" y="1962046"/>
              <a:ext cx="22118" cy="18031"/>
            </a:xfrm>
            <a:custGeom>
              <a:rect b="b" l="l" r="r" t="t"/>
              <a:pathLst>
                <a:path extrusionOk="0" h="1328" w="1629">
                  <a:moveTo>
                    <a:pt x="137" y="0"/>
                  </a:moveTo>
                  <a:cubicBezTo>
                    <a:pt x="151" y="77"/>
                    <a:pt x="119" y="158"/>
                    <a:pt x="56" y="207"/>
                  </a:cubicBezTo>
                  <a:cubicBezTo>
                    <a:pt x="18" y="245"/>
                    <a:pt x="0" y="294"/>
                    <a:pt x="11" y="347"/>
                  </a:cubicBezTo>
                  <a:cubicBezTo>
                    <a:pt x="21" y="448"/>
                    <a:pt x="91" y="532"/>
                    <a:pt x="186" y="567"/>
                  </a:cubicBezTo>
                  <a:cubicBezTo>
                    <a:pt x="243" y="589"/>
                    <a:pt x="275" y="597"/>
                    <a:pt x="296" y="597"/>
                  </a:cubicBezTo>
                  <a:cubicBezTo>
                    <a:pt x="319" y="597"/>
                    <a:pt x="327" y="587"/>
                    <a:pt x="336" y="574"/>
                  </a:cubicBezTo>
                  <a:cubicBezTo>
                    <a:pt x="366" y="528"/>
                    <a:pt x="415" y="501"/>
                    <a:pt x="467" y="501"/>
                  </a:cubicBezTo>
                  <a:cubicBezTo>
                    <a:pt x="470" y="501"/>
                    <a:pt x="473" y="501"/>
                    <a:pt x="477" y="501"/>
                  </a:cubicBezTo>
                  <a:cubicBezTo>
                    <a:pt x="585" y="501"/>
                    <a:pt x="631" y="585"/>
                    <a:pt x="662" y="641"/>
                  </a:cubicBezTo>
                  <a:cubicBezTo>
                    <a:pt x="690" y="690"/>
                    <a:pt x="701" y="704"/>
                    <a:pt x="718" y="704"/>
                  </a:cubicBezTo>
                  <a:cubicBezTo>
                    <a:pt x="813" y="704"/>
                    <a:pt x="974" y="770"/>
                    <a:pt x="1079" y="879"/>
                  </a:cubicBezTo>
                  <a:cubicBezTo>
                    <a:pt x="1142" y="942"/>
                    <a:pt x="1173" y="1026"/>
                    <a:pt x="1173" y="1114"/>
                  </a:cubicBezTo>
                  <a:cubicBezTo>
                    <a:pt x="1163" y="1166"/>
                    <a:pt x="1177" y="1222"/>
                    <a:pt x="1212" y="1264"/>
                  </a:cubicBezTo>
                  <a:cubicBezTo>
                    <a:pt x="1250" y="1303"/>
                    <a:pt x="1320" y="1324"/>
                    <a:pt x="1422" y="1324"/>
                  </a:cubicBezTo>
                  <a:cubicBezTo>
                    <a:pt x="1450" y="1324"/>
                    <a:pt x="1478" y="1324"/>
                    <a:pt x="1509" y="1327"/>
                  </a:cubicBezTo>
                  <a:lnTo>
                    <a:pt x="1509" y="1324"/>
                  </a:lnTo>
                  <a:cubicBezTo>
                    <a:pt x="1516" y="1303"/>
                    <a:pt x="1523" y="1285"/>
                    <a:pt x="1530" y="1268"/>
                  </a:cubicBezTo>
                  <a:cubicBezTo>
                    <a:pt x="1537" y="1250"/>
                    <a:pt x="1541" y="1236"/>
                    <a:pt x="1544" y="1222"/>
                  </a:cubicBezTo>
                  <a:cubicBezTo>
                    <a:pt x="1562" y="1191"/>
                    <a:pt x="1569" y="1152"/>
                    <a:pt x="1565" y="1117"/>
                  </a:cubicBezTo>
                  <a:cubicBezTo>
                    <a:pt x="1562" y="1107"/>
                    <a:pt x="1562" y="1096"/>
                    <a:pt x="1558" y="1086"/>
                  </a:cubicBezTo>
                  <a:lnTo>
                    <a:pt x="1558" y="1072"/>
                  </a:lnTo>
                  <a:lnTo>
                    <a:pt x="1558" y="1044"/>
                  </a:lnTo>
                  <a:lnTo>
                    <a:pt x="1558" y="1026"/>
                  </a:lnTo>
                  <a:lnTo>
                    <a:pt x="1558" y="998"/>
                  </a:lnTo>
                  <a:lnTo>
                    <a:pt x="1558" y="977"/>
                  </a:lnTo>
                  <a:cubicBezTo>
                    <a:pt x="1558" y="973"/>
                    <a:pt x="1562" y="959"/>
                    <a:pt x="1562" y="949"/>
                  </a:cubicBezTo>
                  <a:cubicBezTo>
                    <a:pt x="1565" y="935"/>
                    <a:pt x="1565" y="935"/>
                    <a:pt x="1569" y="924"/>
                  </a:cubicBezTo>
                  <a:cubicBezTo>
                    <a:pt x="1569" y="917"/>
                    <a:pt x="1572" y="903"/>
                    <a:pt x="1576" y="893"/>
                  </a:cubicBezTo>
                  <a:cubicBezTo>
                    <a:pt x="1576" y="882"/>
                    <a:pt x="1579" y="879"/>
                    <a:pt x="1579" y="872"/>
                  </a:cubicBezTo>
                  <a:cubicBezTo>
                    <a:pt x="1583" y="865"/>
                    <a:pt x="1586" y="851"/>
                    <a:pt x="1593" y="840"/>
                  </a:cubicBezTo>
                  <a:cubicBezTo>
                    <a:pt x="1597" y="826"/>
                    <a:pt x="1597" y="823"/>
                    <a:pt x="1600" y="816"/>
                  </a:cubicBezTo>
                  <a:cubicBezTo>
                    <a:pt x="1604" y="809"/>
                    <a:pt x="1611" y="795"/>
                    <a:pt x="1618" y="784"/>
                  </a:cubicBezTo>
                  <a:cubicBezTo>
                    <a:pt x="1621" y="770"/>
                    <a:pt x="1621" y="770"/>
                    <a:pt x="1628" y="763"/>
                  </a:cubicBezTo>
                  <a:lnTo>
                    <a:pt x="1628" y="760"/>
                  </a:lnTo>
                  <a:cubicBezTo>
                    <a:pt x="1453" y="560"/>
                    <a:pt x="1289" y="357"/>
                    <a:pt x="1138" y="140"/>
                  </a:cubicBezTo>
                  <a:lnTo>
                    <a:pt x="1114" y="140"/>
                  </a:lnTo>
                  <a:cubicBezTo>
                    <a:pt x="1096" y="140"/>
                    <a:pt x="1075" y="144"/>
                    <a:pt x="1058" y="144"/>
                  </a:cubicBezTo>
                  <a:lnTo>
                    <a:pt x="1023" y="144"/>
                  </a:lnTo>
                  <a:lnTo>
                    <a:pt x="995" y="140"/>
                  </a:lnTo>
                  <a:lnTo>
                    <a:pt x="984" y="140"/>
                  </a:lnTo>
                  <a:lnTo>
                    <a:pt x="960" y="137"/>
                  </a:lnTo>
                  <a:lnTo>
                    <a:pt x="953" y="137"/>
                  </a:lnTo>
                  <a:cubicBezTo>
                    <a:pt x="942" y="137"/>
                    <a:pt x="932" y="133"/>
                    <a:pt x="925" y="130"/>
                  </a:cubicBezTo>
                  <a:lnTo>
                    <a:pt x="918" y="126"/>
                  </a:lnTo>
                  <a:cubicBezTo>
                    <a:pt x="907" y="123"/>
                    <a:pt x="900" y="119"/>
                    <a:pt x="893" y="116"/>
                  </a:cubicBezTo>
                  <a:lnTo>
                    <a:pt x="886" y="112"/>
                  </a:lnTo>
                  <a:cubicBezTo>
                    <a:pt x="876" y="109"/>
                    <a:pt x="869" y="102"/>
                    <a:pt x="858" y="95"/>
                  </a:cubicBezTo>
                  <a:cubicBezTo>
                    <a:pt x="809" y="60"/>
                    <a:pt x="694" y="56"/>
                    <a:pt x="592" y="53"/>
                  </a:cubicBezTo>
                  <a:cubicBezTo>
                    <a:pt x="491" y="49"/>
                    <a:pt x="396" y="46"/>
                    <a:pt x="329" y="14"/>
                  </a:cubicBezTo>
                  <a:cubicBezTo>
                    <a:pt x="322" y="11"/>
                    <a:pt x="315" y="7"/>
                    <a:pt x="308" y="4"/>
                  </a:cubicBezTo>
                  <a:lnTo>
                    <a:pt x="301" y="4"/>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4" name="Google Shape;6394;p57"/>
            <p:cNvSpPr/>
            <p:nvPr/>
          </p:nvSpPr>
          <p:spPr>
            <a:xfrm>
              <a:off x="1408599" y="1961951"/>
              <a:ext cx="434" cy="54"/>
            </a:xfrm>
            <a:custGeom>
              <a:rect b="b" l="l" r="r" t="t"/>
              <a:pathLst>
                <a:path extrusionOk="0" h="4" w="32">
                  <a:moveTo>
                    <a:pt x="0"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5" name="Google Shape;6395;p57"/>
            <p:cNvSpPr/>
            <p:nvPr/>
          </p:nvSpPr>
          <p:spPr>
            <a:xfrm>
              <a:off x="140755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6" name="Google Shape;6396;p57"/>
            <p:cNvSpPr/>
            <p:nvPr/>
          </p:nvSpPr>
          <p:spPr>
            <a:xfrm>
              <a:off x="1418918" y="1963988"/>
              <a:ext cx="339" cy="14"/>
            </a:xfrm>
            <a:custGeom>
              <a:rect b="b" l="l" r="r" t="t"/>
              <a:pathLst>
                <a:path extrusionOk="0" h="1" w="25">
                  <a:moveTo>
                    <a:pt x="0" y="1"/>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7" name="Google Shape;6397;p57"/>
            <p:cNvSpPr/>
            <p:nvPr/>
          </p:nvSpPr>
          <p:spPr>
            <a:xfrm>
              <a:off x="1408123" y="196195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8" name="Google Shape;6398;p57"/>
            <p:cNvSpPr/>
            <p:nvPr/>
          </p:nvSpPr>
          <p:spPr>
            <a:xfrm>
              <a:off x="1407214" y="1961951"/>
              <a:ext cx="204" cy="14"/>
            </a:xfrm>
            <a:custGeom>
              <a:rect b="b" l="l" r="r" t="t"/>
              <a:pathLst>
                <a:path extrusionOk="0" h="1" w="15">
                  <a:moveTo>
                    <a:pt x="1" y="0"/>
                  </a:moveTo>
                  <a:lnTo>
                    <a:pt x="1"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399" name="Google Shape;6399;p57"/>
            <p:cNvSpPr/>
            <p:nvPr/>
          </p:nvSpPr>
          <p:spPr>
            <a:xfrm>
              <a:off x="1419773" y="196404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0" name="Google Shape;6400;p57"/>
            <p:cNvSpPr/>
            <p:nvPr/>
          </p:nvSpPr>
          <p:spPr>
            <a:xfrm>
              <a:off x="1420533" y="1963988"/>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1" name="Google Shape;6401;p57"/>
            <p:cNvSpPr/>
            <p:nvPr/>
          </p:nvSpPr>
          <p:spPr>
            <a:xfrm>
              <a:off x="1418442" y="1963893"/>
              <a:ext cx="339" cy="68"/>
            </a:xfrm>
            <a:custGeom>
              <a:rect b="b" l="l" r="r" t="t"/>
              <a:pathLst>
                <a:path extrusionOk="0" h="5" w="25">
                  <a:moveTo>
                    <a:pt x="0"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2" name="Google Shape;6402;p57"/>
            <p:cNvSpPr/>
            <p:nvPr/>
          </p:nvSpPr>
          <p:spPr>
            <a:xfrm>
              <a:off x="1417057" y="1963322"/>
              <a:ext cx="353" cy="258"/>
            </a:xfrm>
            <a:custGeom>
              <a:rect b="b" l="l" r="r" t="t"/>
              <a:pathLst>
                <a:path extrusionOk="0" h="19" w="26">
                  <a:moveTo>
                    <a:pt x="1" y="1"/>
                  </a:moveTo>
                  <a:cubicBezTo>
                    <a:pt x="8" y="8"/>
                    <a:pt x="18" y="11"/>
                    <a:pt x="25" y="18"/>
                  </a:cubicBezTo>
                  <a:cubicBezTo>
                    <a:pt x="18" y="11"/>
                    <a:pt x="8"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3" name="Google Shape;6403;p57"/>
            <p:cNvSpPr/>
            <p:nvPr/>
          </p:nvSpPr>
          <p:spPr>
            <a:xfrm>
              <a:off x="1417533" y="1963607"/>
              <a:ext cx="299" cy="109"/>
            </a:xfrm>
            <a:custGeom>
              <a:rect b="b" l="l" r="r" t="t"/>
              <a:pathLst>
                <a:path extrusionOk="0" h="8" w="22">
                  <a:moveTo>
                    <a:pt x="1" y="1"/>
                  </a:moveTo>
                  <a:cubicBezTo>
                    <a:pt x="8" y="4"/>
                    <a:pt x="15" y="8"/>
                    <a:pt x="22" y="8"/>
                  </a:cubicBezTo>
                  <a:cubicBezTo>
                    <a:pt x="15" y="8"/>
                    <a:pt x="8"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4" name="Google Shape;6404;p57"/>
            <p:cNvSpPr/>
            <p:nvPr/>
          </p:nvSpPr>
          <p:spPr>
            <a:xfrm>
              <a:off x="1409115" y="1961992"/>
              <a:ext cx="353" cy="68"/>
            </a:xfrm>
            <a:custGeom>
              <a:rect b="b" l="l" r="r" t="t"/>
              <a:pathLst>
                <a:path extrusionOk="0" h="5" w="26">
                  <a:moveTo>
                    <a:pt x="1" y="1"/>
                  </a:moveTo>
                  <a:lnTo>
                    <a:pt x="2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5" name="Google Shape;6405;p57"/>
            <p:cNvSpPr/>
            <p:nvPr/>
          </p:nvSpPr>
          <p:spPr>
            <a:xfrm>
              <a:off x="1409549" y="1962087"/>
              <a:ext cx="299" cy="109"/>
            </a:xfrm>
            <a:custGeom>
              <a:rect b="b" l="l" r="r" t="t"/>
              <a:pathLst>
                <a:path extrusionOk="0" h="8" w="22">
                  <a:moveTo>
                    <a:pt x="0" y="1"/>
                  </a:moveTo>
                  <a:cubicBezTo>
                    <a:pt x="7" y="1"/>
                    <a:pt x="14" y="4"/>
                    <a:pt x="21" y="8"/>
                  </a:cubicBezTo>
                  <a:cubicBezTo>
                    <a:pt x="14" y="4"/>
                    <a:pt x="7"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6" name="Google Shape;6406;p57"/>
            <p:cNvSpPr/>
            <p:nvPr/>
          </p:nvSpPr>
          <p:spPr>
            <a:xfrm>
              <a:off x="1417913" y="1963757"/>
              <a:ext cx="448" cy="149"/>
            </a:xfrm>
            <a:custGeom>
              <a:rect b="b" l="l" r="r" t="t"/>
              <a:pathLst>
                <a:path extrusionOk="0" h="11" w="33">
                  <a:moveTo>
                    <a:pt x="1" y="0"/>
                  </a:moveTo>
                  <a:cubicBezTo>
                    <a:pt x="11" y="4"/>
                    <a:pt x="22" y="7"/>
                    <a:pt x="32" y="11"/>
                  </a:cubicBezTo>
                  <a:cubicBezTo>
                    <a:pt x="22" y="7"/>
                    <a:pt x="1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7" name="Google Shape;6407;p57"/>
            <p:cNvSpPr/>
            <p:nvPr/>
          </p:nvSpPr>
          <p:spPr>
            <a:xfrm>
              <a:off x="1427662" y="1972433"/>
              <a:ext cx="41031" cy="16768"/>
            </a:xfrm>
            <a:custGeom>
              <a:rect b="b" l="l" r="r" t="t"/>
              <a:pathLst>
                <a:path extrusionOk="0" h="1235" w="3022">
                  <a:moveTo>
                    <a:pt x="1846" y="0"/>
                  </a:moveTo>
                  <a:cubicBezTo>
                    <a:pt x="1649" y="0"/>
                    <a:pt x="1430" y="158"/>
                    <a:pt x="1268" y="307"/>
                  </a:cubicBezTo>
                  <a:cubicBezTo>
                    <a:pt x="1141" y="422"/>
                    <a:pt x="1003" y="464"/>
                    <a:pt x="867" y="464"/>
                  </a:cubicBezTo>
                  <a:cubicBezTo>
                    <a:pt x="668" y="464"/>
                    <a:pt x="473" y="374"/>
                    <a:pt x="319" y="289"/>
                  </a:cubicBezTo>
                  <a:cubicBezTo>
                    <a:pt x="231" y="237"/>
                    <a:pt x="151" y="166"/>
                    <a:pt x="81" y="89"/>
                  </a:cubicBezTo>
                  <a:lnTo>
                    <a:pt x="77" y="100"/>
                  </a:lnTo>
                  <a:lnTo>
                    <a:pt x="74" y="114"/>
                  </a:lnTo>
                  <a:cubicBezTo>
                    <a:pt x="70" y="124"/>
                    <a:pt x="67" y="131"/>
                    <a:pt x="63" y="142"/>
                  </a:cubicBezTo>
                  <a:cubicBezTo>
                    <a:pt x="63" y="145"/>
                    <a:pt x="60" y="149"/>
                    <a:pt x="60" y="152"/>
                  </a:cubicBezTo>
                  <a:cubicBezTo>
                    <a:pt x="56" y="166"/>
                    <a:pt x="53" y="177"/>
                    <a:pt x="53" y="187"/>
                  </a:cubicBezTo>
                  <a:lnTo>
                    <a:pt x="53" y="191"/>
                  </a:lnTo>
                  <a:cubicBezTo>
                    <a:pt x="49" y="205"/>
                    <a:pt x="49" y="215"/>
                    <a:pt x="46" y="226"/>
                  </a:cubicBezTo>
                  <a:lnTo>
                    <a:pt x="46" y="237"/>
                  </a:lnTo>
                  <a:lnTo>
                    <a:pt x="46" y="261"/>
                  </a:lnTo>
                  <a:lnTo>
                    <a:pt x="46" y="268"/>
                  </a:lnTo>
                  <a:lnTo>
                    <a:pt x="46" y="286"/>
                  </a:lnTo>
                  <a:lnTo>
                    <a:pt x="46" y="293"/>
                  </a:lnTo>
                  <a:cubicBezTo>
                    <a:pt x="49" y="300"/>
                    <a:pt x="49" y="307"/>
                    <a:pt x="49" y="314"/>
                  </a:cubicBezTo>
                  <a:cubicBezTo>
                    <a:pt x="60" y="366"/>
                    <a:pt x="56" y="426"/>
                    <a:pt x="35" y="478"/>
                  </a:cubicBezTo>
                  <a:cubicBezTo>
                    <a:pt x="28" y="499"/>
                    <a:pt x="21" y="524"/>
                    <a:pt x="11" y="541"/>
                  </a:cubicBezTo>
                  <a:lnTo>
                    <a:pt x="0" y="580"/>
                  </a:lnTo>
                  <a:cubicBezTo>
                    <a:pt x="228" y="618"/>
                    <a:pt x="518" y="723"/>
                    <a:pt x="669" y="909"/>
                  </a:cubicBezTo>
                  <a:cubicBezTo>
                    <a:pt x="714" y="972"/>
                    <a:pt x="784" y="1014"/>
                    <a:pt x="861" y="1028"/>
                  </a:cubicBezTo>
                  <a:cubicBezTo>
                    <a:pt x="956" y="1042"/>
                    <a:pt x="1033" y="1101"/>
                    <a:pt x="1075" y="1185"/>
                  </a:cubicBezTo>
                  <a:cubicBezTo>
                    <a:pt x="1088" y="1214"/>
                    <a:pt x="1116" y="1235"/>
                    <a:pt x="1148" y="1235"/>
                  </a:cubicBezTo>
                  <a:cubicBezTo>
                    <a:pt x="1150" y="1235"/>
                    <a:pt x="1153" y="1234"/>
                    <a:pt x="1156" y="1234"/>
                  </a:cubicBezTo>
                  <a:cubicBezTo>
                    <a:pt x="1243" y="1234"/>
                    <a:pt x="1352" y="1140"/>
                    <a:pt x="1383" y="1077"/>
                  </a:cubicBezTo>
                  <a:cubicBezTo>
                    <a:pt x="1394" y="1059"/>
                    <a:pt x="1394" y="1049"/>
                    <a:pt x="1334" y="989"/>
                  </a:cubicBezTo>
                  <a:cubicBezTo>
                    <a:pt x="1278" y="944"/>
                    <a:pt x="1240" y="884"/>
                    <a:pt x="1219" y="814"/>
                  </a:cubicBezTo>
                  <a:cubicBezTo>
                    <a:pt x="1198" y="699"/>
                    <a:pt x="1303" y="657"/>
                    <a:pt x="1373" y="629"/>
                  </a:cubicBezTo>
                  <a:cubicBezTo>
                    <a:pt x="1450" y="601"/>
                    <a:pt x="1495" y="576"/>
                    <a:pt x="1513" y="520"/>
                  </a:cubicBezTo>
                  <a:cubicBezTo>
                    <a:pt x="1534" y="440"/>
                    <a:pt x="1600" y="373"/>
                    <a:pt x="1698" y="324"/>
                  </a:cubicBezTo>
                  <a:cubicBezTo>
                    <a:pt x="1800" y="277"/>
                    <a:pt x="1921" y="250"/>
                    <a:pt x="2029" y="250"/>
                  </a:cubicBezTo>
                  <a:cubicBezTo>
                    <a:pt x="2097" y="250"/>
                    <a:pt x="2160" y="261"/>
                    <a:pt x="2209" y="282"/>
                  </a:cubicBezTo>
                  <a:cubicBezTo>
                    <a:pt x="2356" y="345"/>
                    <a:pt x="2444" y="426"/>
                    <a:pt x="2468" y="520"/>
                  </a:cubicBezTo>
                  <a:cubicBezTo>
                    <a:pt x="2486" y="597"/>
                    <a:pt x="2458" y="678"/>
                    <a:pt x="2388" y="758"/>
                  </a:cubicBezTo>
                  <a:cubicBezTo>
                    <a:pt x="2318" y="839"/>
                    <a:pt x="2531" y="1070"/>
                    <a:pt x="2661" y="1192"/>
                  </a:cubicBezTo>
                  <a:lnTo>
                    <a:pt x="2671" y="1182"/>
                  </a:lnTo>
                  <a:lnTo>
                    <a:pt x="2692" y="1161"/>
                  </a:lnTo>
                  <a:lnTo>
                    <a:pt x="2731" y="1122"/>
                  </a:lnTo>
                  <a:lnTo>
                    <a:pt x="2752" y="1101"/>
                  </a:lnTo>
                  <a:lnTo>
                    <a:pt x="2783" y="1066"/>
                  </a:lnTo>
                  <a:lnTo>
                    <a:pt x="2804" y="1045"/>
                  </a:lnTo>
                  <a:lnTo>
                    <a:pt x="2832" y="1017"/>
                  </a:lnTo>
                  <a:lnTo>
                    <a:pt x="2853" y="1000"/>
                  </a:lnTo>
                  <a:lnTo>
                    <a:pt x="2878" y="975"/>
                  </a:lnTo>
                  <a:lnTo>
                    <a:pt x="2895" y="958"/>
                  </a:lnTo>
                  <a:lnTo>
                    <a:pt x="2920" y="937"/>
                  </a:lnTo>
                  <a:lnTo>
                    <a:pt x="2934" y="923"/>
                  </a:lnTo>
                  <a:lnTo>
                    <a:pt x="2955" y="905"/>
                  </a:lnTo>
                  <a:lnTo>
                    <a:pt x="2966" y="895"/>
                  </a:lnTo>
                  <a:cubicBezTo>
                    <a:pt x="2976" y="888"/>
                    <a:pt x="2983" y="881"/>
                    <a:pt x="2990" y="874"/>
                  </a:cubicBezTo>
                  <a:lnTo>
                    <a:pt x="2994" y="874"/>
                  </a:lnTo>
                  <a:lnTo>
                    <a:pt x="2997" y="870"/>
                  </a:lnTo>
                  <a:lnTo>
                    <a:pt x="3001" y="863"/>
                  </a:lnTo>
                  <a:lnTo>
                    <a:pt x="3001" y="860"/>
                  </a:lnTo>
                  <a:lnTo>
                    <a:pt x="3004" y="853"/>
                  </a:lnTo>
                  <a:lnTo>
                    <a:pt x="3004" y="849"/>
                  </a:lnTo>
                  <a:cubicBezTo>
                    <a:pt x="3004" y="846"/>
                    <a:pt x="3008" y="839"/>
                    <a:pt x="3011" y="835"/>
                  </a:cubicBezTo>
                  <a:cubicBezTo>
                    <a:pt x="3015" y="828"/>
                    <a:pt x="3015" y="821"/>
                    <a:pt x="3018" y="814"/>
                  </a:cubicBezTo>
                  <a:lnTo>
                    <a:pt x="3018" y="807"/>
                  </a:lnTo>
                  <a:lnTo>
                    <a:pt x="3022" y="793"/>
                  </a:lnTo>
                  <a:cubicBezTo>
                    <a:pt x="2945" y="723"/>
                    <a:pt x="2860" y="590"/>
                    <a:pt x="2755" y="433"/>
                  </a:cubicBezTo>
                  <a:lnTo>
                    <a:pt x="2710" y="366"/>
                  </a:lnTo>
                  <a:cubicBezTo>
                    <a:pt x="2591" y="184"/>
                    <a:pt x="2398" y="138"/>
                    <a:pt x="2213" y="96"/>
                  </a:cubicBezTo>
                  <a:cubicBezTo>
                    <a:pt x="2129" y="79"/>
                    <a:pt x="2052" y="58"/>
                    <a:pt x="1975" y="26"/>
                  </a:cubicBezTo>
                  <a:cubicBezTo>
                    <a:pt x="1933" y="8"/>
                    <a:pt x="1890" y="0"/>
                    <a:pt x="18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8" name="Google Shape;6408;p57"/>
            <p:cNvSpPr/>
            <p:nvPr/>
          </p:nvSpPr>
          <p:spPr>
            <a:xfrm>
              <a:off x="1428272" y="1975013"/>
              <a:ext cx="109" cy="489"/>
            </a:xfrm>
            <a:custGeom>
              <a:rect b="b" l="l" r="r" t="t"/>
              <a:pathLst>
                <a:path extrusionOk="0" h="36" w="8">
                  <a:moveTo>
                    <a:pt x="8" y="1"/>
                  </a:moveTo>
                  <a:cubicBezTo>
                    <a:pt x="4" y="11"/>
                    <a:pt x="1" y="25"/>
                    <a:pt x="1" y="36"/>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09" name="Google Shape;6409;p57"/>
            <p:cNvSpPr/>
            <p:nvPr/>
          </p:nvSpPr>
          <p:spPr>
            <a:xfrm>
              <a:off x="1428272" y="1975637"/>
              <a:ext cx="14" cy="299"/>
            </a:xfrm>
            <a:custGeom>
              <a:rect b="b" l="l" r="r" t="t"/>
              <a:pathLst>
                <a:path extrusionOk="0" h="22" w="1">
                  <a:moveTo>
                    <a:pt x="1" y="22"/>
                  </a:moveTo>
                  <a:lnTo>
                    <a:pt x="1" y="1"/>
                  </a:lnTo>
                  <a:cubicBezTo>
                    <a:pt x="1" y="8"/>
                    <a:pt x="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0" name="Google Shape;6410;p57"/>
            <p:cNvSpPr/>
            <p:nvPr/>
          </p:nvSpPr>
          <p:spPr>
            <a:xfrm>
              <a:off x="1428707" y="1973641"/>
              <a:ext cx="109" cy="149"/>
            </a:xfrm>
            <a:custGeom>
              <a:rect b="b" l="l" r="r" t="t"/>
              <a:pathLst>
                <a:path extrusionOk="0" h="11" w="8">
                  <a:moveTo>
                    <a:pt x="7" y="0"/>
                  </a:moveTo>
                  <a:lnTo>
                    <a:pt x="0" y="11"/>
                  </a:lnTo>
                  <a:cubicBezTo>
                    <a:pt x="4" y="7"/>
                    <a:pt x="7"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1" name="Google Shape;6411;p57"/>
            <p:cNvSpPr/>
            <p:nvPr/>
          </p:nvSpPr>
          <p:spPr>
            <a:xfrm>
              <a:off x="1428272" y="1976072"/>
              <a:ext cx="14" cy="244"/>
            </a:xfrm>
            <a:custGeom>
              <a:rect b="b" l="l" r="r" t="t"/>
              <a:pathLst>
                <a:path extrusionOk="0" h="18" w="1">
                  <a:moveTo>
                    <a:pt x="1" y="18"/>
                  </a:moveTo>
                  <a:lnTo>
                    <a:pt x="1" y="0"/>
                  </a:lnTo>
                  <a:cubicBezTo>
                    <a:pt x="1" y="7"/>
                    <a:pt x="1" y="14"/>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2" name="Google Shape;6412;p57"/>
            <p:cNvSpPr/>
            <p:nvPr/>
          </p:nvSpPr>
          <p:spPr>
            <a:xfrm>
              <a:off x="1427797" y="1978923"/>
              <a:ext cx="299" cy="869"/>
            </a:xfrm>
            <a:custGeom>
              <a:rect b="b" l="l" r="r" t="t"/>
              <a:pathLst>
                <a:path extrusionOk="0" h="64" w="22">
                  <a:moveTo>
                    <a:pt x="22" y="0"/>
                  </a:moveTo>
                  <a:lnTo>
                    <a:pt x="22" y="0"/>
                  </a:lnTo>
                  <a:cubicBezTo>
                    <a:pt x="15" y="18"/>
                    <a:pt x="8" y="42"/>
                    <a:pt x="1" y="63"/>
                  </a:cubicBezTo>
                  <a:cubicBezTo>
                    <a:pt x="11" y="42"/>
                    <a:pt x="18" y="2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3" name="Google Shape;6413;p57"/>
            <p:cNvSpPr/>
            <p:nvPr/>
          </p:nvSpPr>
          <p:spPr>
            <a:xfrm>
              <a:off x="1428082" y="1976642"/>
              <a:ext cx="394" cy="2295"/>
            </a:xfrm>
            <a:custGeom>
              <a:rect b="b" l="l" r="r" t="t"/>
              <a:pathLst>
                <a:path extrusionOk="0" h="169" w="29">
                  <a:moveTo>
                    <a:pt x="18" y="0"/>
                  </a:moveTo>
                  <a:lnTo>
                    <a:pt x="18" y="0"/>
                  </a:lnTo>
                  <a:cubicBezTo>
                    <a:pt x="29" y="56"/>
                    <a:pt x="25" y="116"/>
                    <a:pt x="1" y="168"/>
                  </a:cubicBezTo>
                  <a:cubicBezTo>
                    <a:pt x="25" y="116"/>
                    <a:pt x="29" y="56"/>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4" name="Google Shape;6414;p57"/>
            <p:cNvSpPr/>
            <p:nvPr/>
          </p:nvSpPr>
          <p:spPr>
            <a:xfrm>
              <a:off x="1428272" y="1976397"/>
              <a:ext cx="68" cy="258"/>
            </a:xfrm>
            <a:custGeom>
              <a:rect b="b" l="l" r="r" t="t"/>
              <a:pathLst>
                <a:path extrusionOk="0" h="19" w="5">
                  <a:moveTo>
                    <a:pt x="4" y="18"/>
                  </a:moveTo>
                  <a:cubicBezTo>
                    <a:pt x="4" y="11"/>
                    <a:pt x="1" y="8"/>
                    <a:pt x="1" y="1"/>
                  </a:cubicBezTo>
                  <a:cubicBezTo>
                    <a:pt x="1"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5" name="Google Shape;6415;p57"/>
            <p:cNvSpPr/>
            <p:nvPr/>
          </p:nvSpPr>
          <p:spPr>
            <a:xfrm>
              <a:off x="1428368" y="1974497"/>
              <a:ext cx="109" cy="489"/>
            </a:xfrm>
            <a:custGeom>
              <a:rect b="b" l="l" r="r" t="t"/>
              <a:pathLst>
                <a:path extrusionOk="0" h="36" w="8">
                  <a:moveTo>
                    <a:pt x="8" y="1"/>
                  </a:moveTo>
                  <a:lnTo>
                    <a:pt x="8" y="1"/>
                  </a:lnTo>
                  <a:cubicBezTo>
                    <a:pt x="4" y="15"/>
                    <a:pt x="1" y="25"/>
                    <a:pt x="1" y="35"/>
                  </a:cubicBezTo>
                  <a:cubicBezTo>
                    <a:pt x="4" y="25"/>
                    <a:pt x="4" y="15"/>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6" name="Google Shape;6416;p57"/>
            <p:cNvSpPr/>
            <p:nvPr/>
          </p:nvSpPr>
          <p:spPr>
            <a:xfrm>
              <a:off x="1427662" y="1979778"/>
              <a:ext cx="149" cy="489"/>
            </a:xfrm>
            <a:custGeom>
              <a:rect b="b" l="l" r="r" t="t"/>
              <a:pathLst>
                <a:path extrusionOk="0" h="36" w="11">
                  <a:moveTo>
                    <a:pt x="0" y="35"/>
                  </a:moveTo>
                  <a:lnTo>
                    <a:pt x="0" y="35"/>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7" name="Google Shape;6417;p57"/>
            <p:cNvSpPr/>
            <p:nvPr/>
          </p:nvSpPr>
          <p:spPr>
            <a:xfrm>
              <a:off x="1428558" y="1973967"/>
              <a:ext cx="109" cy="394"/>
            </a:xfrm>
            <a:custGeom>
              <a:rect b="b" l="l" r="r" t="t"/>
              <a:pathLst>
                <a:path extrusionOk="0" h="29" w="8">
                  <a:moveTo>
                    <a:pt x="8" y="1"/>
                  </a:moveTo>
                  <a:lnTo>
                    <a:pt x="8" y="1"/>
                  </a:lnTo>
                  <a:cubicBezTo>
                    <a:pt x="4" y="8"/>
                    <a:pt x="1" y="18"/>
                    <a:pt x="1" y="29"/>
                  </a:cubicBezTo>
                  <a:cubicBezTo>
                    <a:pt x="1" y="18"/>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8" name="Google Shape;6418;p57"/>
            <p:cNvSpPr/>
            <p:nvPr/>
          </p:nvSpPr>
          <p:spPr>
            <a:xfrm>
              <a:off x="1456704" y="1951401"/>
              <a:ext cx="86665" cy="123066"/>
            </a:xfrm>
            <a:custGeom>
              <a:rect b="b" l="l" r="r" t="t"/>
              <a:pathLst>
                <a:path extrusionOk="0" h="9064" w="6383">
                  <a:moveTo>
                    <a:pt x="4068" y="1"/>
                  </a:moveTo>
                  <a:cubicBezTo>
                    <a:pt x="4013" y="1"/>
                    <a:pt x="3957" y="46"/>
                    <a:pt x="3869" y="130"/>
                  </a:cubicBezTo>
                  <a:cubicBezTo>
                    <a:pt x="3781" y="210"/>
                    <a:pt x="3683" y="301"/>
                    <a:pt x="3554" y="319"/>
                  </a:cubicBezTo>
                  <a:cubicBezTo>
                    <a:pt x="3414" y="340"/>
                    <a:pt x="3347" y="399"/>
                    <a:pt x="3270" y="466"/>
                  </a:cubicBezTo>
                  <a:cubicBezTo>
                    <a:pt x="3221" y="515"/>
                    <a:pt x="3162" y="557"/>
                    <a:pt x="3099" y="592"/>
                  </a:cubicBezTo>
                  <a:cubicBezTo>
                    <a:pt x="3015" y="627"/>
                    <a:pt x="2920" y="648"/>
                    <a:pt x="2825" y="648"/>
                  </a:cubicBezTo>
                  <a:cubicBezTo>
                    <a:pt x="2748" y="655"/>
                    <a:pt x="2640" y="665"/>
                    <a:pt x="2640" y="697"/>
                  </a:cubicBezTo>
                  <a:cubicBezTo>
                    <a:pt x="2636" y="728"/>
                    <a:pt x="2629" y="791"/>
                    <a:pt x="2577" y="816"/>
                  </a:cubicBezTo>
                  <a:cubicBezTo>
                    <a:pt x="2563" y="823"/>
                    <a:pt x="2550" y="826"/>
                    <a:pt x="2536" y="826"/>
                  </a:cubicBezTo>
                  <a:cubicBezTo>
                    <a:pt x="2498" y="826"/>
                    <a:pt x="2459" y="801"/>
                    <a:pt x="2423" y="777"/>
                  </a:cubicBezTo>
                  <a:cubicBezTo>
                    <a:pt x="2384" y="753"/>
                    <a:pt x="2346" y="732"/>
                    <a:pt x="2304" y="718"/>
                  </a:cubicBezTo>
                  <a:cubicBezTo>
                    <a:pt x="2301" y="717"/>
                    <a:pt x="2298" y="717"/>
                    <a:pt x="2294" y="717"/>
                  </a:cubicBezTo>
                  <a:cubicBezTo>
                    <a:pt x="2259" y="717"/>
                    <a:pt x="2181" y="748"/>
                    <a:pt x="2076" y="833"/>
                  </a:cubicBezTo>
                  <a:cubicBezTo>
                    <a:pt x="1961" y="931"/>
                    <a:pt x="1870" y="1057"/>
                    <a:pt x="1873" y="1124"/>
                  </a:cubicBezTo>
                  <a:cubicBezTo>
                    <a:pt x="1873" y="1148"/>
                    <a:pt x="1877" y="1169"/>
                    <a:pt x="1880" y="1194"/>
                  </a:cubicBezTo>
                  <a:cubicBezTo>
                    <a:pt x="1898" y="1355"/>
                    <a:pt x="1915" y="1537"/>
                    <a:pt x="1649" y="1705"/>
                  </a:cubicBezTo>
                  <a:cubicBezTo>
                    <a:pt x="1467" y="1821"/>
                    <a:pt x="1338" y="2013"/>
                    <a:pt x="1233" y="2164"/>
                  </a:cubicBezTo>
                  <a:cubicBezTo>
                    <a:pt x="1191" y="2227"/>
                    <a:pt x="1156" y="2279"/>
                    <a:pt x="1121" y="2321"/>
                  </a:cubicBezTo>
                  <a:cubicBezTo>
                    <a:pt x="1093" y="2360"/>
                    <a:pt x="1047" y="2384"/>
                    <a:pt x="998" y="2384"/>
                  </a:cubicBezTo>
                  <a:lnTo>
                    <a:pt x="998" y="2388"/>
                  </a:lnTo>
                  <a:cubicBezTo>
                    <a:pt x="995" y="2405"/>
                    <a:pt x="988" y="2419"/>
                    <a:pt x="984" y="2433"/>
                  </a:cubicBezTo>
                  <a:lnTo>
                    <a:pt x="981" y="2440"/>
                  </a:lnTo>
                  <a:cubicBezTo>
                    <a:pt x="977" y="2451"/>
                    <a:pt x="970" y="2461"/>
                    <a:pt x="967" y="2472"/>
                  </a:cubicBezTo>
                  <a:lnTo>
                    <a:pt x="963" y="2475"/>
                  </a:lnTo>
                  <a:cubicBezTo>
                    <a:pt x="956" y="2486"/>
                    <a:pt x="949" y="2496"/>
                    <a:pt x="942" y="2503"/>
                  </a:cubicBezTo>
                  <a:lnTo>
                    <a:pt x="939" y="2510"/>
                  </a:lnTo>
                  <a:cubicBezTo>
                    <a:pt x="932" y="2517"/>
                    <a:pt x="925" y="2524"/>
                    <a:pt x="914" y="2531"/>
                  </a:cubicBezTo>
                  <a:lnTo>
                    <a:pt x="900" y="2542"/>
                  </a:lnTo>
                  <a:lnTo>
                    <a:pt x="897" y="2549"/>
                  </a:lnTo>
                  <a:lnTo>
                    <a:pt x="886" y="2556"/>
                  </a:lnTo>
                  <a:lnTo>
                    <a:pt x="879" y="2563"/>
                  </a:lnTo>
                  <a:lnTo>
                    <a:pt x="869" y="2573"/>
                  </a:lnTo>
                  <a:lnTo>
                    <a:pt x="858" y="2580"/>
                  </a:lnTo>
                  <a:lnTo>
                    <a:pt x="848" y="2591"/>
                  </a:lnTo>
                  <a:lnTo>
                    <a:pt x="841" y="2598"/>
                  </a:lnTo>
                  <a:lnTo>
                    <a:pt x="827" y="2612"/>
                  </a:lnTo>
                  <a:lnTo>
                    <a:pt x="816" y="2619"/>
                  </a:lnTo>
                  <a:lnTo>
                    <a:pt x="798" y="2636"/>
                  </a:lnTo>
                  <a:lnTo>
                    <a:pt x="788" y="2647"/>
                  </a:lnTo>
                  <a:lnTo>
                    <a:pt x="770" y="2664"/>
                  </a:lnTo>
                  <a:lnTo>
                    <a:pt x="760" y="2675"/>
                  </a:lnTo>
                  <a:lnTo>
                    <a:pt x="746" y="2685"/>
                  </a:lnTo>
                  <a:lnTo>
                    <a:pt x="735" y="2699"/>
                  </a:lnTo>
                  <a:lnTo>
                    <a:pt x="721" y="2710"/>
                  </a:lnTo>
                  <a:lnTo>
                    <a:pt x="711" y="2724"/>
                  </a:lnTo>
                  <a:lnTo>
                    <a:pt x="697" y="2734"/>
                  </a:lnTo>
                  <a:lnTo>
                    <a:pt x="686" y="2748"/>
                  </a:lnTo>
                  <a:lnTo>
                    <a:pt x="676" y="2759"/>
                  </a:lnTo>
                  <a:lnTo>
                    <a:pt x="662" y="2773"/>
                  </a:lnTo>
                  <a:lnTo>
                    <a:pt x="658" y="2780"/>
                  </a:lnTo>
                  <a:lnTo>
                    <a:pt x="599" y="2836"/>
                  </a:lnTo>
                  <a:cubicBezTo>
                    <a:pt x="651" y="2885"/>
                    <a:pt x="697" y="2927"/>
                    <a:pt x="732" y="2965"/>
                  </a:cubicBezTo>
                  <a:cubicBezTo>
                    <a:pt x="823" y="3056"/>
                    <a:pt x="865" y="3186"/>
                    <a:pt x="848" y="3315"/>
                  </a:cubicBezTo>
                  <a:cubicBezTo>
                    <a:pt x="841" y="3347"/>
                    <a:pt x="844" y="3375"/>
                    <a:pt x="851" y="3403"/>
                  </a:cubicBezTo>
                  <a:cubicBezTo>
                    <a:pt x="974" y="3644"/>
                    <a:pt x="897" y="3746"/>
                    <a:pt x="834" y="3788"/>
                  </a:cubicBezTo>
                  <a:cubicBezTo>
                    <a:pt x="784" y="3872"/>
                    <a:pt x="848" y="4443"/>
                    <a:pt x="939" y="4541"/>
                  </a:cubicBezTo>
                  <a:cubicBezTo>
                    <a:pt x="1054" y="4674"/>
                    <a:pt x="988" y="4793"/>
                    <a:pt x="900" y="4950"/>
                  </a:cubicBezTo>
                  <a:cubicBezTo>
                    <a:pt x="879" y="4989"/>
                    <a:pt x="851" y="5038"/>
                    <a:pt x="827" y="5087"/>
                  </a:cubicBezTo>
                  <a:cubicBezTo>
                    <a:pt x="704" y="5328"/>
                    <a:pt x="585" y="5472"/>
                    <a:pt x="322" y="5486"/>
                  </a:cubicBezTo>
                  <a:cubicBezTo>
                    <a:pt x="235" y="5493"/>
                    <a:pt x="200" y="5577"/>
                    <a:pt x="165" y="5689"/>
                  </a:cubicBezTo>
                  <a:cubicBezTo>
                    <a:pt x="140" y="5759"/>
                    <a:pt x="116" y="5832"/>
                    <a:pt x="49" y="5839"/>
                  </a:cubicBezTo>
                  <a:cubicBezTo>
                    <a:pt x="21" y="5878"/>
                    <a:pt x="7" y="5927"/>
                    <a:pt x="0" y="5973"/>
                  </a:cubicBezTo>
                  <a:lnTo>
                    <a:pt x="11" y="5983"/>
                  </a:lnTo>
                  <a:lnTo>
                    <a:pt x="28" y="5997"/>
                  </a:lnTo>
                  <a:lnTo>
                    <a:pt x="53" y="6015"/>
                  </a:lnTo>
                  <a:lnTo>
                    <a:pt x="74" y="6029"/>
                  </a:lnTo>
                  <a:lnTo>
                    <a:pt x="98" y="6050"/>
                  </a:lnTo>
                  <a:lnTo>
                    <a:pt x="119" y="6060"/>
                  </a:lnTo>
                  <a:lnTo>
                    <a:pt x="147" y="6081"/>
                  </a:lnTo>
                  <a:lnTo>
                    <a:pt x="165" y="6095"/>
                  </a:lnTo>
                  <a:lnTo>
                    <a:pt x="193" y="6113"/>
                  </a:lnTo>
                  <a:lnTo>
                    <a:pt x="214" y="6123"/>
                  </a:lnTo>
                  <a:lnTo>
                    <a:pt x="242" y="6141"/>
                  </a:lnTo>
                  <a:lnTo>
                    <a:pt x="259" y="6155"/>
                  </a:lnTo>
                  <a:lnTo>
                    <a:pt x="287" y="6169"/>
                  </a:lnTo>
                  <a:lnTo>
                    <a:pt x="308" y="6183"/>
                  </a:lnTo>
                  <a:lnTo>
                    <a:pt x="333" y="6197"/>
                  </a:lnTo>
                  <a:lnTo>
                    <a:pt x="354" y="6207"/>
                  </a:lnTo>
                  <a:lnTo>
                    <a:pt x="378" y="6221"/>
                  </a:lnTo>
                  <a:lnTo>
                    <a:pt x="396" y="6232"/>
                  </a:lnTo>
                  <a:lnTo>
                    <a:pt x="420" y="6242"/>
                  </a:lnTo>
                  <a:lnTo>
                    <a:pt x="438" y="6253"/>
                  </a:lnTo>
                  <a:lnTo>
                    <a:pt x="459" y="6263"/>
                  </a:lnTo>
                  <a:lnTo>
                    <a:pt x="476" y="6270"/>
                  </a:lnTo>
                  <a:lnTo>
                    <a:pt x="497" y="6281"/>
                  </a:lnTo>
                  <a:lnTo>
                    <a:pt x="511" y="6288"/>
                  </a:lnTo>
                  <a:lnTo>
                    <a:pt x="529" y="6295"/>
                  </a:lnTo>
                  <a:lnTo>
                    <a:pt x="543" y="6298"/>
                  </a:lnTo>
                  <a:lnTo>
                    <a:pt x="557" y="6305"/>
                  </a:lnTo>
                  <a:lnTo>
                    <a:pt x="567" y="6309"/>
                  </a:lnTo>
                  <a:lnTo>
                    <a:pt x="585" y="6312"/>
                  </a:lnTo>
                  <a:lnTo>
                    <a:pt x="606" y="6312"/>
                  </a:lnTo>
                  <a:cubicBezTo>
                    <a:pt x="700" y="6312"/>
                    <a:pt x="763" y="6379"/>
                    <a:pt x="834" y="6449"/>
                  </a:cubicBezTo>
                  <a:cubicBezTo>
                    <a:pt x="876" y="6494"/>
                    <a:pt x="928" y="6540"/>
                    <a:pt x="981" y="6575"/>
                  </a:cubicBezTo>
                  <a:lnTo>
                    <a:pt x="1002" y="6582"/>
                  </a:lnTo>
                  <a:cubicBezTo>
                    <a:pt x="1053" y="6609"/>
                    <a:pt x="1111" y="6621"/>
                    <a:pt x="1169" y="6621"/>
                  </a:cubicBezTo>
                  <a:cubicBezTo>
                    <a:pt x="1202" y="6621"/>
                    <a:pt x="1235" y="6617"/>
                    <a:pt x="1268" y="6610"/>
                  </a:cubicBezTo>
                  <a:cubicBezTo>
                    <a:pt x="1285" y="6606"/>
                    <a:pt x="1303" y="6599"/>
                    <a:pt x="1313" y="6589"/>
                  </a:cubicBezTo>
                  <a:cubicBezTo>
                    <a:pt x="1334" y="6564"/>
                    <a:pt x="1362" y="6550"/>
                    <a:pt x="1394" y="6550"/>
                  </a:cubicBezTo>
                  <a:lnTo>
                    <a:pt x="1418" y="6550"/>
                  </a:lnTo>
                  <a:lnTo>
                    <a:pt x="1432" y="6554"/>
                  </a:lnTo>
                  <a:lnTo>
                    <a:pt x="1439" y="6554"/>
                  </a:lnTo>
                  <a:lnTo>
                    <a:pt x="1450" y="6557"/>
                  </a:lnTo>
                  <a:lnTo>
                    <a:pt x="1457" y="6561"/>
                  </a:lnTo>
                  <a:lnTo>
                    <a:pt x="1471" y="6564"/>
                  </a:lnTo>
                  <a:lnTo>
                    <a:pt x="1478" y="6568"/>
                  </a:lnTo>
                  <a:lnTo>
                    <a:pt x="1492" y="6578"/>
                  </a:lnTo>
                  <a:lnTo>
                    <a:pt x="1495" y="6582"/>
                  </a:lnTo>
                  <a:lnTo>
                    <a:pt x="1513" y="6592"/>
                  </a:lnTo>
                  <a:lnTo>
                    <a:pt x="1534" y="6606"/>
                  </a:lnTo>
                  <a:lnTo>
                    <a:pt x="1537" y="6610"/>
                  </a:lnTo>
                  <a:lnTo>
                    <a:pt x="1558" y="6627"/>
                  </a:lnTo>
                  <a:cubicBezTo>
                    <a:pt x="1649" y="6708"/>
                    <a:pt x="1737" y="6799"/>
                    <a:pt x="1821" y="6890"/>
                  </a:cubicBezTo>
                  <a:lnTo>
                    <a:pt x="1835" y="6886"/>
                  </a:lnTo>
                  <a:lnTo>
                    <a:pt x="1870" y="6883"/>
                  </a:lnTo>
                  <a:lnTo>
                    <a:pt x="1901" y="6876"/>
                  </a:lnTo>
                  <a:lnTo>
                    <a:pt x="1929" y="6872"/>
                  </a:lnTo>
                  <a:lnTo>
                    <a:pt x="1957" y="6865"/>
                  </a:lnTo>
                  <a:lnTo>
                    <a:pt x="1985" y="6862"/>
                  </a:lnTo>
                  <a:lnTo>
                    <a:pt x="2010" y="6858"/>
                  </a:lnTo>
                  <a:lnTo>
                    <a:pt x="2230" y="6858"/>
                  </a:lnTo>
                  <a:lnTo>
                    <a:pt x="2241" y="6862"/>
                  </a:lnTo>
                  <a:lnTo>
                    <a:pt x="2248" y="6862"/>
                  </a:lnTo>
                  <a:lnTo>
                    <a:pt x="2258" y="6865"/>
                  </a:lnTo>
                  <a:lnTo>
                    <a:pt x="2265" y="6865"/>
                  </a:lnTo>
                  <a:lnTo>
                    <a:pt x="2272" y="6869"/>
                  </a:lnTo>
                  <a:lnTo>
                    <a:pt x="2276" y="6869"/>
                  </a:lnTo>
                  <a:lnTo>
                    <a:pt x="2283" y="6872"/>
                  </a:lnTo>
                  <a:lnTo>
                    <a:pt x="2286" y="6872"/>
                  </a:lnTo>
                  <a:lnTo>
                    <a:pt x="2293" y="6876"/>
                  </a:lnTo>
                  <a:lnTo>
                    <a:pt x="2300" y="6879"/>
                  </a:lnTo>
                  <a:cubicBezTo>
                    <a:pt x="2388" y="6932"/>
                    <a:pt x="2423" y="7033"/>
                    <a:pt x="2454" y="7131"/>
                  </a:cubicBezTo>
                  <a:cubicBezTo>
                    <a:pt x="2500" y="7261"/>
                    <a:pt x="2528" y="7320"/>
                    <a:pt x="2594" y="7327"/>
                  </a:cubicBezTo>
                  <a:cubicBezTo>
                    <a:pt x="2724" y="7341"/>
                    <a:pt x="2843" y="7408"/>
                    <a:pt x="2920" y="7513"/>
                  </a:cubicBezTo>
                  <a:cubicBezTo>
                    <a:pt x="2976" y="7576"/>
                    <a:pt x="3004" y="7660"/>
                    <a:pt x="2997" y="7744"/>
                  </a:cubicBezTo>
                  <a:cubicBezTo>
                    <a:pt x="2994" y="7761"/>
                    <a:pt x="3036" y="7796"/>
                    <a:pt x="3064" y="7821"/>
                  </a:cubicBezTo>
                  <a:cubicBezTo>
                    <a:pt x="3130" y="7877"/>
                    <a:pt x="3221" y="7957"/>
                    <a:pt x="3207" y="8084"/>
                  </a:cubicBezTo>
                  <a:cubicBezTo>
                    <a:pt x="3207" y="8084"/>
                    <a:pt x="3214" y="8098"/>
                    <a:pt x="3256" y="8112"/>
                  </a:cubicBezTo>
                  <a:cubicBezTo>
                    <a:pt x="3311" y="8128"/>
                    <a:pt x="3384" y="8135"/>
                    <a:pt x="3457" y="8135"/>
                  </a:cubicBezTo>
                  <a:cubicBezTo>
                    <a:pt x="3580" y="8135"/>
                    <a:pt x="3704" y="8116"/>
                    <a:pt x="3732" y="8101"/>
                  </a:cubicBezTo>
                  <a:cubicBezTo>
                    <a:pt x="3793" y="8053"/>
                    <a:pt x="3886" y="8021"/>
                    <a:pt x="3975" y="8021"/>
                  </a:cubicBezTo>
                  <a:cubicBezTo>
                    <a:pt x="4029" y="8021"/>
                    <a:pt x="4081" y="8033"/>
                    <a:pt x="4124" y="8059"/>
                  </a:cubicBezTo>
                  <a:cubicBezTo>
                    <a:pt x="4133" y="8063"/>
                    <a:pt x="4143" y="8065"/>
                    <a:pt x="4156" y="8065"/>
                  </a:cubicBezTo>
                  <a:cubicBezTo>
                    <a:pt x="4187" y="8065"/>
                    <a:pt x="4229" y="8055"/>
                    <a:pt x="4271" y="8045"/>
                  </a:cubicBezTo>
                  <a:lnTo>
                    <a:pt x="4303" y="8038"/>
                  </a:lnTo>
                  <a:lnTo>
                    <a:pt x="4306" y="8038"/>
                  </a:lnTo>
                  <a:lnTo>
                    <a:pt x="4334" y="8031"/>
                  </a:lnTo>
                  <a:lnTo>
                    <a:pt x="4341" y="8031"/>
                  </a:lnTo>
                  <a:cubicBezTo>
                    <a:pt x="4362" y="8028"/>
                    <a:pt x="4383" y="8024"/>
                    <a:pt x="4404" y="8024"/>
                  </a:cubicBezTo>
                  <a:lnTo>
                    <a:pt x="4408" y="8024"/>
                  </a:lnTo>
                  <a:cubicBezTo>
                    <a:pt x="4418" y="8024"/>
                    <a:pt x="4429" y="8024"/>
                    <a:pt x="4439" y="8028"/>
                  </a:cubicBezTo>
                  <a:lnTo>
                    <a:pt x="4446" y="8028"/>
                  </a:lnTo>
                  <a:cubicBezTo>
                    <a:pt x="4457" y="8028"/>
                    <a:pt x="4467" y="8031"/>
                    <a:pt x="4474" y="8035"/>
                  </a:cubicBezTo>
                  <a:cubicBezTo>
                    <a:pt x="4604" y="8080"/>
                    <a:pt x="4726" y="8147"/>
                    <a:pt x="4835" y="8227"/>
                  </a:cubicBezTo>
                  <a:cubicBezTo>
                    <a:pt x="4873" y="8255"/>
                    <a:pt x="4901" y="8294"/>
                    <a:pt x="4919" y="8336"/>
                  </a:cubicBezTo>
                  <a:cubicBezTo>
                    <a:pt x="4933" y="8374"/>
                    <a:pt x="4929" y="8416"/>
                    <a:pt x="4908" y="8451"/>
                  </a:cubicBezTo>
                  <a:cubicBezTo>
                    <a:pt x="4870" y="8511"/>
                    <a:pt x="4824" y="8567"/>
                    <a:pt x="4779" y="8619"/>
                  </a:cubicBezTo>
                  <a:cubicBezTo>
                    <a:pt x="4726" y="8675"/>
                    <a:pt x="4607" y="8812"/>
                    <a:pt x="4625" y="8847"/>
                  </a:cubicBezTo>
                  <a:cubicBezTo>
                    <a:pt x="4639" y="8875"/>
                    <a:pt x="4695" y="8910"/>
                    <a:pt x="4747" y="8941"/>
                  </a:cubicBezTo>
                  <a:lnTo>
                    <a:pt x="4786" y="8962"/>
                  </a:lnTo>
                  <a:lnTo>
                    <a:pt x="4793" y="8969"/>
                  </a:lnTo>
                  <a:lnTo>
                    <a:pt x="4831" y="8994"/>
                  </a:lnTo>
                  <a:lnTo>
                    <a:pt x="4838" y="9001"/>
                  </a:lnTo>
                  <a:cubicBezTo>
                    <a:pt x="4852" y="9008"/>
                    <a:pt x="4863" y="9018"/>
                    <a:pt x="4873" y="9025"/>
                  </a:cubicBezTo>
                  <a:lnTo>
                    <a:pt x="4877" y="9029"/>
                  </a:lnTo>
                  <a:cubicBezTo>
                    <a:pt x="4887" y="9039"/>
                    <a:pt x="4901" y="9050"/>
                    <a:pt x="4912" y="9060"/>
                  </a:cubicBezTo>
                  <a:lnTo>
                    <a:pt x="4915" y="9064"/>
                  </a:lnTo>
                  <a:lnTo>
                    <a:pt x="4919" y="9060"/>
                  </a:lnTo>
                  <a:cubicBezTo>
                    <a:pt x="4922" y="9057"/>
                    <a:pt x="4926" y="9050"/>
                    <a:pt x="4929" y="9046"/>
                  </a:cubicBezTo>
                  <a:lnTo>
                    <a:pt x="4933" y="9043"/>
                  </a:lnTo>
                  <a:cubicBezTo>
                    <a:pt x="4936" y="9036"/>
                    <a:pt x="4940" y="9029"/>
                    <a:pt x="4943" y="9022"/>
                  </a:cubicBezTo>
                  <a:lnTo>
                    <a:pt x="4947" y="9015"/>
                  </a:lnTo>
                  <a:cubicBezTo>
                    <a:pt x="4950" y="9011"/>
                    <a:pt x="4954" y="9001"/>
                    <a:pt x="4954" y="8994"/>
                  </a:cubicBezTo>
                  <a:lnTo>
                    <a:pt x="4957" y="8983"/>
                  </a:lnTo>
                  <a:cubicBezTo>
                    <a:pt x="4961" y="8976"/>
                    <a:pt x="4965" y="8969"/>
                    <a:pt x="4968" y="8959"/>
                  </a:cubicBezTo>
                  <a:lnTo>
                    <a:pt x="4972" y="8948"/>
                  </a:lnTo>
                  <a:cubicBezTo>
                    <a:pt x="4975" y="8938"/>
                    <a:pt x="4979" y="8927"/>
                    <a:pt x="4982" y="8917"/>
                  </a:cubicBezTo>
                  <a:lnTo>
                    <a:pt x="4986" y="8903"/>
                  </a:lnTo>
                  <a:cubicBezTo>
                    <a:pt x="4989" y="8892"/>
                    <a:pt x="4993" y="8885"/>
                    <a:pt x="4993" y="8875"/>
                  </a:cubicBezTo>
                  <a:lnTo>
                    <a:pt x="5000" y="8857"/>
                  </a:lnTo>
                  <a:cubicBezTo>
                    <a:pt x="5000" y="8847"/>
                    <a:pt x="5003" y="8836"/>
                    <a:pt x="5007" y="8826"/>
                  </a:cubicBezTo>
                  <a:lnTo>
                    <a:pt x="5010" y="8808"/>
                  </a:lnTo>
                  <a:cubicBezTo>
                    <a:pt x="5014" y="8798"/>
                    <a:pt x="5014" y="8787"/>
                    <a:pt x="5017" y="8777"/>
                  </a:cubicBezTo>
                  <a:lnTo>
                    <a:pt x="5021" y="8756"/>
                  </a:lnTo>
                  <a:cubicBezTo>
                    <a:pt x="5021" y="8745"/>
                    <a:pt x="5024" y="8735"/>
                    <a:pt x="5028" y="8724"/>
                  </a:cubicBezTo>
                  <a:lnTo>
                    <a:pt x="5031" y="8703"/>
                  </a:lnTo>
                  <a:cubicBezTo>
                    <a:pt x="5031" y="8693"/>
                    <a:pt x="5035" y="8682"/>
                    <a:pt x="5035" y="8672"/>
                  </a:cubicBezTo>
                  <a:cubicBezTo>
                    <a:pt x="5038" y="8658"/>
                    <a:pt x="5038" y="8654"/>
                    <a:pt x="5038" y="8647"/>
                  </a:cubicBezTo>
                  <a:cubicBezTo>
                    <a:pt x="5042" y="8640"/>
                    <a:pt x="5042" y="8626"/>
                    <a:pt x="5045" y="8616"/>
                  </a:cubicBezTo>
                  <a:lnTo>
                    <a:pt x="5045" y="8595"/>
                  </a:lnTo>
                  <a:cubicBezTo>
                    <a:pt x="5045" y="8584"/>
                    <a:pt x="5049" y="8574"/>
                    <a:pt x="5049" y="8563"/>
                  </a:cubicBezTo>
                  <a:cubicBezTo>
                    <a:pt x="5052" y="8553"/>
                    <a:pt x="5049" y="8549"/>
                    <a:pt x="5052" y="8542"/>
                  </a:cubicBezTo>
                  <a:cubicBezTo>
                    <a:pt x="5056" y="8535"/>
                    <a:pt x="5052" y="8518"/>
                    <a:pt x="5056" y="8507"/>
                  </a:cubicBezTo>
                  <a:cubicBezTo>
                    <a:pt x="5059" y="8497"/>
                    <a:pt x="5056" y="8497"/>
                    <a:pt x="5056" y="8490"/>
                  </a:cubicBezTo>
                  <a:lnTo>
                    <a:pt x="5056" y="8455"/>
                  </a:lnTo>
                  <a:lnTo>
                    <a:pt x="5056" y="8441"/>
                  </a:lnTo>
                  <a:lnTo>
                    <a:pt x="5056" y="8392"/>
                  </a:lnTo>
                  <a:cubicBezTo>
                    <a:pt x="5070" y="8136"/>
                    <a:pt x="5108" y="7880"/>
                    <a:pt x="5171" y="7628"/>
                  </a:cubicBezTo>
                  <a:cubicBezTo>
                    <a:pt x="5210" y="7488"/>
                    <a:pt x="5122" y="7366"/>
                    <a:pt x="5021" y="7226"/>
                  </a:cubicBezTo>
                  <a:cubicBezTo>
                    <a:pt x="4933" y="7100"/>
                    <a:pt x="4831" y="6963"/>
                    <a:pt x="4817" y="6795"/>
                  </a:cubicBezTo>
                  <a:lnTo>
                    <a:pt x="4817" y="6760"/>
                  </a:lnTo>
                  <a:cubicBezTo>
                    <a:pt x="4817" y="6505"/>
                    <a:pt x="4915" y="6477"/>
                    <a:pt x="5045" y="6466"/>
                  </a:cubicBezTo>
                  <a:cubicBezTo>
                    <a:pt x="5108" y="6463"/>
                    <a:pt x="5168" y="6445"/>
                    <a:pt x="5217" y="6414"/>
                  </a:cubicBezTo>
                  <a:cubicBezTo>
                    <a:pt x="5241" y="6400"/>
                    <a:pt x="5259" y="6382"/>
                    <a:pt x="5273" y="6361"/>
                  </a:cubicBezTo>
                  <a:cubicBezTo>
                    <a:pt x="5266" y="6354"/>
                    <a:pt x="5234" y="6330"/>
                    <a:pt x="5133" y="6305"/>
                  </a:cubicBezTo>
                  <a:cubicBezTo>
                    <a:pt x="5119" y="6302"/>
                    <a:pt x="5101" y="6298"/>
                    <a:pt x="5087" y="6291"/>
                  </a:cubicBezTo>
                  <a:cubicBezTo>
                    <a:pt x="5045" y="6263"/>
                    <a:pt x="5007" y="6228"/>
                    <a:pt x="4982" y="6183"/>
                  </a:cubicBezTo>
                  <a:cubicBezTo>
                    <a:pt x="4947" y="6120"/>
                    <a:pt x="4929" y="6050"/>
                    <a:pt x="4929" y="5980"/>
                  </a:cubicBezTo>
                  <a:cubicBezTo>
                    <a:pt x="4929" y="5962"/>
                    <a:pt x="4933" y="5941"/>
                    <a:pt x="4940" y="5920"/>
                  </a:cubicBezTo>
                  <a:cubicBezTo>
                    <a:pt x="4967" y="5833"/>
                    <a:pt x="5102" y="5805"/>
                    <a:pt x="5391" y="5805"/>
                  </a:cubicBezTo>
                  <a:cubicBezTo>
                    <a:pt x="5475" y="5805"/>
                    <a:pt x="5571" y="5808"/>
                    <a:pt x="5682" y="5811"/>
                  </a:cubicBezTo>
                  <a:cubicBezTo>
                    <a:pt x="5742" y="5811"/>
                    <a:pt x="5794" y="5815"/>
                    <a:pt x="5829" y="5815"/>
                  </a:cubicBezTo>
                  <a:lnTo>
                    <a:pt x="5885" y="5815"/>
                  </a:lnTo>
                  <a:cubicBezTo>
                    <a:pt x="5952" y="5804"/>
                    <a:pt x="6015" y="5787"/>
                    <a:pt x="6078" y="5769"/>
                  </a:cubicBezTo>
                  <a:lnTo>
                    <a:pt x="6081" y="5769"/>
                  </a:lnTo>
                  <a:lnTo>
                    <a:pt x="6106" y="5759"/>
                  </a:lnTo>
                  <a:lnTo>
                    <a:pt x="6134" y="5752"/>
                  </a:lnTo>
                  <a:lnTo>
                    <a:pt x="6137" y="5752"/>
                  </a:lnTo>
                  <a:cubicBezTo>
                    <a:pt x="6193" y="5731"/>
                    <a:pt x="6242" y="5713"/>
                    <a:pt x="6284" y="5696"/>
                  </a:cubicBezTo>
                  <a:lnTo>
                    <a:pt x="6337" y="5671"/>
                  </a:lnTo>
                  <a:lnTo>
                    <a:pt x="6344" y="5668"/>
                  </a:lnTo>
                  <a:cubicBezTo>
                    <a:pt x="6365" y="5657"/>
                    <a:pt x="6375" y="5654"/>
                    <a:pt x="6382" y="5647"/>
                  </a:cubicBezTo>
                  <a:lnTo>
                    <a:pt x="6382" y="5640"/>
                  </a:lnTo>
                  <a:lnTo>
                    <a:pt x="6382" y="5633"/>
                  </a:lnTo>
                  <a:lnTo>
                    <a:pt x="6382" y="5619"/>
                  </a:lnTo>
                  <a:lnTo>
                    <a:pt x="6382" y="5612"/>
                  </a:lnTo>
                  <a:lnTo>
                    <a:pt x="6382" y="5598"/>
                  </a:lnTo>
                  <a:lnTo>
                    <a:pt x="6382" y="5591"/>
                  </a:lnTo>
                  <a:cubicBezTo>
                    <a:pt x="6382" y="5587"/>
                    <a:pt x="6382" y="5580"/>
                    <a:pt x="6379" y="5573"/>
                  </a:cubicBezTo>
                  <a:cubicBezTo>
                    <a:pt x="6379" y="5570"/>
                    <a:pt x="6379" y="5570"/>
                    <a:pt x="6379" y="5566"/>
                  </a:cubicBezTo>
                  <a:cubicBezTo>
                    <a:pt x="6379" y="5563"/>
                    <a:pt x="6375" y="5556"/>
                    <a:pt x="6375" y="5549"/>
                  </a:cubicBezTo>
                  <a:cubicBezTo>
                    <a:pt x="6372" y="5545"/>
                    <a:pt x="6372" y="5542"/>
                    <a:pt x="6372" y="5538"/>
                  </a:cubicBezTo>
                  <a:cubicBezTo>
                    <a:pt x="6368" y="5535"/>
                    <a:pt x="6365" y="5528"/>
                    <a:pt x="6361" y="5524"/>
                  </a:cubicBezTo>
                  <a:cubicBezTo>
                    <a:pt x="6358" y="5517"/>
                    <a:pt x="6358" y="5517"/>
                    <a:pt x="6354" y="5514"/>
                  </a:cubicBezTo>
                  <a:cubicBezTo>
                    <a:pt x="6351" y="5507"/>
                    <a:pt x="6347" y="5500"/>
                    <a:pt x="6340" y="5496"/>
                  </a:cubicBezTo>
                  <a:cubicBezTo>
                    <a:pt x="6337" y="5493"/>
                    <a:pt x="6337" y="5489"/>
                    <a:pt x="6333" y="5486"/>
                  </a:cubicBezTo>
                  <a:cubicBezTo>
                    <a:pt x="6323" y="5475"/>
                    <a:pt x="6312" y="5465"/>
                    <a:pt x="6302" y="5458"/>
                  </a:cubicBezTo>
                  <a:cubicBezTo>
                    <a:pt x="6239" y="5412"/>
                    <a:pt x="6197" y="5342"/>
                    <a:pt x="6190" y="5262"/>
                  </a:cubicBezTo>
                  <a:cubicBezTo>
                    <a:pt x="6176" y="5139"/>
                    <a:pt x="6253" y="5027"/>
                    <a:pt x="6316" y="4954"/>
                  </a:cubicBezTo>
                  <a:cubicBezTo>
                    <a:pt x="6358" y="4901"/>
                    <a:pt x="6326" y="4849"/>
                    <a:pt x="6186" y="4709"/>
                  </a:cubicBezTo>
                  <a:cubicBezTo>
                    <a:pt x="6158" y="4681"/>
                    <a:pt x="6130" y="4649"/>
                    <a:pt x="6102" y="4621"/>
                  </a:cubicBezTo>
                  <a:cubicBezTo>
                    <a:pt x="5931" y="4429"/>
                    <a:pt x="6057" y="3819"/>
                    <a:pt x="6225" y="3543"/>
                  </a:cubicBezTo>
                  <a:cubicBezTo>
                    <a:pt x="6246" y="3508"/>
                    <a:pt x="6253" y="3483"/>
                    <a:pt x="6246" y="3476"/>
                  </a:cubicBezTo>
                  <a:cubicBezTo>
                    <a:pt x="6228" y="3448"/>
                    <a:pt x="6154" y="3438"/>
                    <a:pt x="6062" y="3438"/>
                  </a:cubicBezTo>
                  <a:cubicBezTo>
                    <a:pt x="5919" y="3438"/>
                    <a:pt x="5734" y="3461"/>
                    <a:pt x="5651" y="3469"/>
                  </a:cubicBezTo>
                  <a:cubicBezTo>
                    <a:pt x="5609" y="3475"/>
                    <a:pt x="5568" y="3477"/>
                    <a:pt x="5528" y="3477"/>
                  </a:cubicBezTo>
                  <a:cubicBezTo>
                    <a:pt x="5253" y="3477"/>
                    <a:pt x="5014" y="3353"/>
                    <a:pt x="4824" y="3112"/>
                  </a:cubicBezTo>
                  <a:cubicBezTo>
                    <a:pt x="4757" y="3025"/>
                    <a:pt x="4684" y="2996"/>
                    <a:pt x="4574" y="2996"/>
                  </a:cubicBezTo>
                  <a:cubicBezTo>
                    <a:pt x="4507" y="2996"/>
                    <a:pt x="4428" y="3007"/>
                    <a:pt x="4327" y="3021"/>
                  </a:cubicBezTo>
                  <a:cubicBezTo>
                    <a:pt x="4201" y="3039"/>
                    <a:pt x="4072" y="3049"/>
                    <a:pt x="3942" y="3056"/>
                  </a:cubicBezTo>
                  <a:lnTo>
                    <a:pt x="3890" y="3056"/>
                  </a:lnTo>
                  <a:cubicBezTo>
                    <a:pt x="3788" y="3053"/>
                    <a:pt x="3687" y="3011"/>
                    <a:pt x="3617" y="2937"/>
                  </a:cubicBezTo>
                  <a:cubicBezTo>
                    <a:pt x="3463" y="2766"/>
                    <a:pt x="3494" y="2475"/>
                    <a:pt x="3515" y="2300"/>
                  </a:cubicBezTo>
                  <a:lnTo>
                    <a:pt x="3519" y="2262"/>
                  </a:lnTo>
                  <a:cubicBezTo>
                    <a:pt x="3529" y="2188"/>
                    <a:pt x="3484" y="2150"/>
                    <a:pt x="3410" y="2097"/>
                  </a:cubicBezTo>
                  <a:cubicBezTo>
                    <a:pt x="3347" y="2052"/>
                    <a:pt x="3277" y="1999"/>
                    <a:pt x="3277" y="1908"/>
                  </a:cubicBezTo>
                  <a:cubicBezTo>
                    <a:pt x="3277" y="1880"/>
                    <a:pt x="3270" y="1873"/>
                    <a:pt x="3267" y="1870"/>
                  </a:cubicBezTo>
                  <a:cubicBezTo>
                    <a:pt x="3237" y="1855"/>
                    <a:pt x="3206" y="1848"/>
                    <a:pt x="3174" y="1848"/>
                  </a:cubicBezTo>
                  <a:cubicBezTo>
                    <a:pt x="3167" y="1848"/>
                    <a:pt x="3161" y="1848"/>
                    <a:pt x="3155" y="1849"/>
                  </a:cubicBezTo>
                  <a:cubicBezTo>
                    <a:pt x="3130" y="1849"/>
                    <a:pt x="3106" y="1852"/>
                    <a:pt x="3092" y="1852"/>
                  </a:cubicBezTo>
                  <a:cubicBezTo>
                    <a:pt x="3084" y="1854"/>
                    <a:pt x="3077" y="1855"/>
                    <a:pt x="3070" y="1855"/>
                  </a:cubicBezTo>
                  <a:cubicBezTo>
                    <a:pt x="3034" y="1855"/>
                    <a:pt x="3000" y="1835"/>
                    <a:pt x="2983" y="1803"/>
                  </a:cubicBezTo>
                  <a:cubicBezTo>
                    <a:pt x="2945" y="1733"/>
                    <a:pt x="2997" y="1645"/>
                    <a:pt x="3120" y="1498"/>
                  </a:cubicBezTo>
                  <a:cubicBezTo>
                    <a:pt x="3179" y="1418"/>
                    <a:pt x="3179" y="1358"/>
                    <a:pt x="3186" y="1183"/>
                  </a:cubicBezTo>
                  <a:lnTo>
                    <a:pt x="3186" y="1131"/>
                  </a:lnTo>
                  <a:cubicBezTo>
                    <a:pt x="3190" y="963"/>
                    <a:pt x="3337" y="823"/>
                    <a:pt x="3480" y="686"/>
                  </a:cubicBezTo>
                  <a:cubicBezTo>
                    <a:pt x="3554" y="620"/>
                    <a:pt x="3620" y="550"/>
                    <a:pt x="3680" y="476"/>
                  </a:cubicBezTo>
                  <a:cubicBezTo>
                    <a:pt x="3690" y="462"/>
                    <a:pt x="3701" y="448"/>
                    <a:pt x="3715" y="438"/>
                  </a:cubicBezTo>
                  <a:cubicBezTo>
                    <a:pt x="3718" y="434"/>
                    <a:pt x="3722" y="431"/>
                    <a:pt x="3729" y="424"/>
                  </a:cubicBezTo>
                  <a:cubicBezTo>
                    <a:pt x="3739" y="417"/>
                    <a:pt x="3746" y="410"/>
                    <a:pt x="3757" y="403"/>
                  </a:cubicBezTo>
                  <a:cubicBezTo>
                    <a:pt x="3764" y="399"/>
                    <a:pt x="3771" y="396"/>
                    <a:pt x="3778" y="392"/>
                  </a:cubicBezTo>
                  <a:cubicBezTo>
                    <a:pt x="3781" y="389"/>
                    <a:pt x="3795" y="378"/>
                    <a:pt x="3809" y="375"/>
                  </a:cubicBezTo>
                  <a:lnTo>
                    <a:pt x="3830" y="364"/>
                  </a:lnTo>
                  <a:cubicBezTo>
                    <a:pt x="3837" y="361"/>
                    <a:pt x="3844" y="357"/>
                    <a:pt x="3848" y="357"/>
                  </a:cubicBezTo>
                  <a:cubicBezTo>
                    <a:pt x="3883" y="294"/>
                    <a:pt x="3946" y="249"/>
                    <a:pt x="4016" y="238"/>
                  </a:cubicBezTo>
                  <a:cubicBezTo>
                    <a:pt x="4142" y="214"/>
                    <a:pt x="4215" y="161"/>
                    <a:pt x="4219" y="123"/>
                  </a:cubicBezTo>
                  <a:cubicBezTo>
                    <a:pt x="4226" y="95"/>
                    <a:pt x="4191" y="56"/>
                    <a:pt x="4131" y="21"/>
                  </a:cubicBezTo>
                  <a:cubicBezTo>
                    <a:pt x="4109" y="8"/>
                    <a:pt x="4088" y="1"/>
                    <a:pt x="406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19" name="Google Shape;6419;p57"/>
            <p:cNvSpPr/>
            <p:nvPr/>
          </p:nvSpPr>
          <p:spPr>
            <a:xfrm>
              <a:off x="1525392" y="2067095"/>
              <a:ext cx="54" cy="434"/>
            </a:xfrm>
            <a:custGeom>
              <a:rect b="b" l="l" r="r" t="t"/>
              <a:pathLst>
                <a:path extrusionOk="0" h="32" w="4">
                  <a:moveTo>
                    <a:pt x="4" y="0"/>
                  </a:moveTo>
                  <a:cubicBezTo>
                    <a:pt x="0" y="11"/>
                    <a:pt x="0" y="21"/>
                    <a:pt x="0" y="32"/>
                  </a:cubicBezTo>
                  <a:cubicBezTo>
                    <a:pt x="0"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0" name="Google Shape;6420;p57"/>
            <p:cNvSpPr/>
            <p:nvPr/>
          </p:nvSpPr>
          <p:spPr>
            <a:xfrm>
              <a:off x="1536743" y="2029771"/>
              <a:ext cx="2675" cy="679"/>
            </a:xfrm>
            <a:custGeom>
              <a:rect b="b" l="l" r="r" t="t"/>
              <a:pathLst>
                <a:path extrusionOk="0" h="50" w="197">
                  <a:moveTo>
                    <a:pt x="1" y="50"/>
                  </a:moveTo>
                  <a:cubicBezTo>
                    <a:pt x="67" y="39"/>
                    <a:pt x="134" y="22"/>
                    <a:pt x="197" y="1"/>
                  </a:cubicBezTo>
                  <a:cubicBezTo>
                    <a:pt x="134" y="22"/>
                    <a:pt x="67" y="39"/>
                    <a:pt x="1" y="5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1" name="Google Shape;6421;p57"/>
            <p:cNvSpPr/>
            <p:nvPr/>
          </p:nvSpPr>
          <p:spPr>
            <a:xfrm>
              <a:off x="1540124" y="2029540"/>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2" name="Google Shape;6422;p57"/>
            <p:cNvSpPr/>
            <p:nvPr/>
          </p:nvSpPr>
          <p:spPr>
            <a:xfrm>
              <a:off x="1536363" y="2030436"/>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3" name="Google Shape;6423;p57"/>
            <p:cNvSpPr/>
            <p:nvPr/>
          </p:nvSpPr>
          <p:spPr>
            <a:xfrm>
              <a:off x="1542215" y="2028440"/>
              <a:ext cx="720" cy="353"/>
            </a:xfrm>
            <a:custGeom>
              <a:rect b="b" l="l" r="r" t="t"/>
              <a:pathLst>
                <a:path extrusionOk="0" h="26" w="53">
                  <a:moveTo>
                    <a:pt x="53" y="1"/>
                  </a:moveTo>
                  <a:lnTo>
                    <a:pt x="28" y="11"/>
                  </a:lnTo>
                  <a:lnTo>
                    <a:pt x="0" y="25"/>
                  </a:lnTo>
                  <a:lnTo>
                    <a:pt x="0" y="25"/>
                  </a:ln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4" name="Google Shape;6424;p57"/>
            <p:cNvSpPr/>
            <p:nvPr/>
          </p:nvSpPr>
          <p:spPr>
            <a:xfrm>
              <a:off x="1525433" y="2066335"/>
              <a:ext cx="68" cy="489"/>
            </a:xfrm>
            <a:custGeom>
              <a:rect b="b" l="l" r="r" t="t"/>
              <a:pathLst>
                <a:path extrusionOk="0" h="36" w="5">
                  <a:moveTo>
                    <a:pt x="1" y="0"/>
                  </a:moveTo>
                  <a:lnTo>
                    <a:pt x="1" y="35"/>
                  </a:lnTo>
                  <a:cubicBezTo>
                    <a:pt x="4" y="25"/>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5" name="Google Shape;6425;p57"/>
            <p:cNvSpPr/>
            <p:nvPr/>
          </p:nvSpPr>
          <p:spPr>
            <a:xfrm>
              <a:off x="1525487" y="2065520"/>
              <a:ext cx="54" cy="638"/>
            </a:xfrm>
            <a:custGeom>
              <a:rect b="b" l="l" r="r" t="t"/>
              <a:pathLst>
                <a:path extrusionOk="0" h="47" w="4">
                  <a:moveTo>
                    <a:pt x="0" y="1"/>
                  </a:moveTo>
                  <a:lnTo>
                    <a:pt x="0" y="46"/>
                  </a:lnTo>
                  <a:cubicBezTo>
                    <a:pt x="0" y="29"/>
                    <a:pt x="4"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6" name="Google Shape;6426;p57"/>
            <p:cNvSpPr/>
            <p:nvPr/>
          </p:nvSpPr>
          <p:spPr>
            <a:xfrm>
              <a:off x="1539459" y="2029676"/>
              <a:ext cx="339" cy="109"/>
            </a:xfrm>
            <a:custGeom>
              <a:rect b="b" l="l" r="r" t="t"/>
              <a:pathLst>
                <a:path extrusionOk="0" h="8" w="25">
                  <a:moveTo>
                    <a:pt x="0" y="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7" name="Google Shape;6427;p57"/>
            <p:cNvSpPr/>
            <p:nvPr/>
          </p:nvSpPr>
          <p:spPr>
            <a:xfrm>
              <a:off x="1525202" y="2068521"/>
              <a:ext cx="109" cy="434"/>
            </a:xfrm>
            <a:custGeom>
              <a:rect b="b" l="l" r="r" t="t"/>
              <a:pathLst>
                <a:path extrusionOk="0" h="32" w="8">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8" name="Google Shape;6428;p57"/>
            <p:cNvSpPr/>
            <p:nvPr/>
          </p:nvSpPr>
          <p:spPr>
            <a:xfrm>
              <a:off x="1524157" y="2073178"/>
              <a:ext cx="95" cy="394"/>
            </a:xfrm>
            <a:custGeom>
              <a:rect b="b" l="l" r="r" t="t"/>
              <a:pathLst>
                <a:path extrusionOk="0" h="29" w="7">
                  <a:moveTo>
                    <a:pt x="7" y="0"/>
                  </a:moveTo>
                  <a:cubicBezTo>
                    <a:pt x="4" y="11"/>
                    <a:pt x="4" y="18"/>
                    <a:pt x="0" y="28"/>
                  </a:cubicBezTo>
                  <a:cubicBezTo>
                    <a:pt x="4" y="18"/>
                    <a:pt x="7"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29" name="Google Shape;6429;p57"/>
            <p:cNvSpPr/>
            <p:nvPr/>
          </p:nvSpPr>
          <p:spPr>
            <a:xfrm>
              <a:off x="1525338" y="2067855"/>
              <a:ext cx="68" cy="434"/>
            </a:xfrm>
            <a:custGeom>
              <a:rect b="b" l="l" r="r" t="t"/>
              <a:pathLst>
                <a:path extrusionOk="0" h="32" w="5">
                  <a:moveTo>
                    <a:pt x="4" y="0"/>
                  </a:moveTo>
                  <a:cubicBezTo>
                    <a:pt x="1" y="7"/>
                    <a:pt x="1" y="18"/>
                    <a:pt x="1" y="32"/>
                  </a:cubicBezTo>
                  <a:cubicBezTo>
                    <a:pt x="1" y="21"/>
                    <a:pt x="1"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0" name="Google Shape;6430;p57"/>
            <p:cNvSpPr/>
            <p:nvPr/>
          </p:nvSpPr>
          <p:spPr>
            <a:xfrm>
              <a:off x="1524483" y="2071983"/>
              <a:ext cx="163" cy="448"/>
            </a:xfrm>
            <a:custGeom>
              <a:rect b="b" l="l" r="r" t="t"/>
              <a:pathLst>
                <a:path extrusionOk="0" h="33" w="12">
                  <a:moveTo>
                    <a:pt x="11" y="1"/>
                  </a:moveTo>
                  <a:lnTo>
                    <a:pt x="1" y="32"/>
                  </a:lnTo>
                  <a:cubicBezTo>
                    <a:pt x="4" y="25"/>
                    <a:pt x="8" y="15"/>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1" name="Google Shape;6431;p57"/>
            <p:cNvSpPr/>
            <p:nvPr/>
          </p:nvSpPr>
          <p:spPr>
            <a:xfrm>
              <a:off x="1523953" y="2073653"/>
              <a:ext cx="163" cy="339"/>
            </a:xfrm>
            <a:custGeom>
              <a:rect b="b" l="l" r="r" t="t"/>
              <a:pathLst>
                <a:path extrusionOk="0" h="25" w="12">
                  <a:moveTo>
                    <a:pt x="1" y="25"/>
                  </a:moveTo>
                  <a:cubicBezTo>
                    <a:pt x="4" y="18"/>
                    <a:pt x="8" y="11"/>
                    <a:pt x="12" y="0"/>
                  </a:cubicBezTo>
                  <a:cubicBezTo>
                    <a:pt x="8" y="11"/>
                    <a:pt x="4"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2" name="Google Shape;6432;p57"/>
            <p:cNvSpPr/>
            <p:nvPr/>
          </p:nvSpPr>
          <p:spPr>
            <a:xfrm>
              <a:off x="1523532" y="207460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3" name="Google Shape;6433;p57"/>
            <p:cNvSpPr/>
            <p:nvPr/>
          </p:nvSpPr>
          <p:spPr>
            <a:xfrm>
              <a:off x="1523573" y="2074413"/>
              <a:ext cx="163" cy="149"/>
            </a:xfrm>
            <a:custGeom>
              <a:rect b="b" l="l" r="r" t="t"/>
              <a:pathLst>
                <a:path extrusionOk="0" h="11" w="12">
                  <a:moveTo>
                    <a:pt x="1" y="11"/>
                  </a:moveTo>
                  <a:cubicBezTo>
                    <a:pt x="4" y="7"/>
                    <a:pt x="8" y="4"/>
                    <a:pt x="11" y="0"/>
                  </a:cubicBezTo>
                  <a:cubicBezTo>
                    <a:pt x="8" y="4"/>
                    <a:pt x="4"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4" name="Google Shape;6434;p57"/>
            <p:cNvSpPr/>
            <p:nvPr/>
          </p:nvSpPr>
          <p:spPr>
            <a:xfrm>
              <a:off x="1523763" y="2074074"/>
              <a:ext cx="163" cy="258"/>
            </a:xfrm>
            <a:custGeom>
              <a:rect b="b" l="l" r="r" t="t"/>
              <a:pathLst>
                <a:path extrusionOk="0" h="19" w="12">
                  <a:moveTo>
                    <a:pt x="1" y="18"/>
                  </a:moveTo>
                  <a:cubicBezTo>
                    <a:pt x="4" y="15"/>
                    <a:pt x="8" y="8"/>
                    <a:pt x="11" y="1"/>
                  </a:cubicBezTo>
                  <a:cubicBezTo>
                    <a:pt x="8" y="8"/>
                    <a:pt x="4" y="15"/>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5" name="Google Shape;6435;p57"/>
            <p:cNvSpPr/>
            <p:nvPr/>
          </p:nvSpPr>
          <p:spPr>
            <a:xfrm>
              <a:off x="1524347" y="2072608"/>
              <a:ext cx="95" cy="434"/>
            </a:xfrm>
            <a:custGeom>
              <a:rect b="b" l="l" r="r" t="t"/>
              <a:pathLst>
                <a:path extrusionOk="0" h="32" w="7">
                  <a:moveTo>
                    <a:pt x="0" y="32"/>
                  </a:moveTo>
                  <a:cubicBezTo>
                    <a:pt x="0" y="21"/>
                    <a:pt x="4" y="11"/>
                    <a:pt x="7"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6" name="Google Shape;6436;p57"/>
            <p:cNvSpPr/>
            <p:nvPr/>
          </p:nvSpPr>
          <p:spPr>
            <a:xfrm>
              <a:off x="1525107" y="2069281"/>
              <a:ext cx="54" cy="434"/>
            </a:xfrm>
            <a:custGeom>
              <a:rect b="b" l="l" r="r" t="t"/>
              <a:pathLst>
                <a:path extrusionOk="0" h="32" w="4">
                  <a:moveTo>
                    <a:pt x="0" y="32"/>
                  </a:moveTo>
                  <a:cubicBezTo>
                    <a:pt x="0" y="21"/>
                    <a:pt x="4" y="11"/>
                    <a:pt x="4" y="0"/>
                  </a:cubicBezTo>
                  <a:cubicBezTo>
                    <a:pt x="4" y="11"/>
                    <a:pt x="0" y="21"/>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7" name="Google Shape;6437;p57"/>
            <p:cNvSpPr/>
            <p:nvPr/>
          </p:nvSpPr>
          <p:spPr>
            <a:xfrm>
              <a:off x="1524822" y="2070707"/>
              <a:ext cx="95" cy="434"/>
            </a:xfrm>
            <a:custGeom>
              <a:rect b="b" l="l" r="r" t="t"/>
              <a:pathLst>
                <a:path extrusionOk="0" h="32" w="7">
                  <a:moveTo>
                    <a:pt x="7" y="0"/>
                  </a:moveTo>
                  <a:cubicBezTo>
                    <a:pt x="4" y="11"/>
                    <a:pt x="0" y="21"/>
                    <a:pt x="0" y="32"/>
                  </a:cubicBezTo>
                  <a:cubicBezTo>
                    <a:pt x="4" y="21"/>
                    <a:pt x="4" y="11"/>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8" name="Google Shape;6438;p57"/>
            <p:cNvSpPr/>
            <p:nvPr/>
          </p:nvSpPr>
          <p:spPr>
            <a:xfrm>
              <a:off x="1524958" y="2069987"/>
              <a:ext cx="109" cy="448"/>
            </a:xfrm>
            <a:custGeom>
              <a:rect b="b" l="l" r="r" t="t"/>
              <a:pathLst>
                <a:path extrusionOk="0" h="33" w="8">
                  <a:moveTo>
                    <a:pt x="8" y="1"/>
                  </a:moveTo>
                  <a:lnTo>
                    <a:pt x="8" y="1"/>
                  </a:lnTo>
                  <a:cubicBezTo>
                    <a:pt x="4" y="11"/>
                    <a:pt x="1" y="22"/>
                    <a:pt x="1" y="32"/>
                  </a:cubicBezTo>
                  <a:cubicBezTo>
                    <a:pt x="4" y="22"/>
                    <a:pt x="4" y="11"/>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39" name="Google Shape;6439;p57"/>
            <p:cNvSpPr/>
            <p:nvPr/>
          </p:nvSpPr>
          <p:spPr>
            <a:xfrm>
              <a:off x="1524673" y="2071372"/>
              <a:ext cx="109" cy="489"/>
            </a:xfrm>
            <a:custGeom>
              <a:rect b="b" l="l" r="r" t="t"/>
              <a:pathLst>
                <a:path extrusionOk="0" h="36" w="8">
                  <a:moveTo>
                    <a:pt x="8" y="0"/>
                  </a:moveTo>
                  <a:cubicBezTo>
                    <a:pt x="4" y="11"/>
                    <a:pt x="1" y="21"/>
                    <a:pt x="1" y="35"/>
                  </a:cubicBezTo>
                  <a:cubicBezTo>
                    <a:pt x="1" y="25"/>
                    <a:pt x="4" y="1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0" name="Google Shape;6440;p57"/>
            <p:cNvSpPr/>
            <p:nvPr/>
          </p:nvSpPr>
          <p:spPr>
            <a:xfrm>
              <a:off x="1467063" y="1987667"/>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1" name="Google Shape;6441;p57"/>
            <p:cNvSpPr/>
            <p:nvPr/>
          </p:nvSpPr>
          <p:spPr>
            <a:xfrm>
              <a:off x="1467783" y="1986906"/>
              <a:ext cx="244" cy="299"/>
            </a:xfrm>
            <a:custGeom>
              <a:rect b="b" l="l" r="r" t="t"/>
              <a:pathLst>
                <a:path extrusionOk="0" h="22" w="18">
                  <a:moveTo>
                    <a:pt x="0" y="2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2" name="Google Shape;6442;p57"/>
            <p:cNvSpPr/>
            <p:nvPr/>
          </p:nvSpPr>
          <p:spPr>
            <a:xfrm>
              <a:off x="1466724" y="1987993"/>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3" name="Google Shape;6443;p57"/>
            <p:cNvSpPr/>
            <p:nvPr/>
          </p:nvSpPr>
          <p:spPr>
            <a:xfrm>
              <a:off x="1467389" y="1987287"/>
              <a:ext cx="258" cy="244"/>
            </a:xfrm>
            <a:custGeom>
              <a:rect b="b" l="l" r="r" t="t"/>
              <a:pathLst>
                <a:path extrusionOk="0" h="18" w="19">
                  <a:moveTo>
                    <a:pt x="1" y="18"/>
                  </a:moveTo>
                  <a:lnTo>
                    <a:pt x="1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4" name="Google Shape;6444;p57"/>
            <p:cNvSpPr/>
            <p:nvPr/>
          </p:nvSpPr>
          <p:spPr>
            <a:xfrm>
              <a:off x="1468163" y="1986662"/>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5" name="Google Shape;6445;p57"/>
            <p:cNvSpPr/>
            <p:nvPr/>
          </p:nvSpPr>
          <p:spPr>
            <a:xfrm>
              <a:off x="1469344" y="1985481"/>
              <a:ext cx="353" cy="299"/>
            </a:xfrm>
            <a:custGeom>
              <a:rect b="b" l="l" r="r" t="t"/>
              <a:pathLst>
                <a:path extrusionOk="0" h="22" w="26">
                  <a:moveTo>
                    <a:pt x="25" y="0"/>
                  </a:moveTo>
                  <a:cubicBezTo>
                    <a:pt x="15" y="7"/>
                    <a:pt x="8" y="14"/>
                    <a:pt x="1" y="21"/>
                  </a:cubicBezTo>
                  <a:cubicBezTo>
                    <a:pt x="8" y="14"/>
                    <a:pt x="18" y="7"/>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6" name="Google Shape;6446;p57"/>
            <p:cNvSpPr/>
            <p:nvPr/>
          </p:nvSpPr>
          <p:spPr>
            <a:xfrm>
              <a:off x="1465828" y="198899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7" name="Google Shape;6447;p57"/>
            <p:cNvSpPr/>
            <p:nvPr/>
          </p:nvSpPr>
          <p:spPr>
            <a:xfrm>
              <a:off x="1466059" y="1988658"/>
              <a:ext cx="204" cy="204"/>
            </a:xfrm>
            <a:custGeom>
              <a:rect b="b" l="l" r="r" t="t"/>
              <a:pathLst>
                <a:path extrusionOk="0" h="15" w="15">
                  <a:moveTo>
                    <a:pt x="1" y="15"/>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8" name="Google Shape;6448;p57"/>
            <p:cNvSpPr/>
            <p:nvPr/>
          </p:nvSpPr>
          <p:spPr>
            <a:xfrm>
              <a:off x="1466398" y="1988332"/>
              <a:ext cx="204" cy="204"/>
            </a:xfrm>
            <a:custGeom>
              <a:rect b="b" l="l" r="r" t="t"/>
              <a:pathLst>
                <a:path extrusionOk="0" h="15" w="15">
                  <a:moveTo>
                    <a:pt x="0" y="1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49" name="Google Shape;6449;p57"/>
            <p:cNvSpPr/>
            <p:nvPr/>
          </p:nvSpPr>
          <p:spPr>
            <a:xfrm>
              <a:off x="1470010" y="1984476"/>
              <a:ext cx="258" cy="489"/>
            </a:xfrm>
            <a:custGeom>
              <a:rect b="b" l="l" r="r" t="t"/>
              <a:pathLst>
                <a:path extrusionOk="0" h="36" w="19">
                  <a:moveTo>
                    <a:pt x="1" y="36"/>
                  </a:moveTo>
                  <a:cubicBezTo>
                    <a:pt x="8" y="25"/>
                    <a:pt x="11" y="15"/>
                    <a:pt x="18" y="1"/>
                  </a:cubicBezTo>
                  <a:cubicBezTo>
                    <a:pt x="11" y="15"/>
                    <a:pt x="8" y="25"/>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0" name="Google Shape;6450;p57"/>
            <p:cNvSpPr/>
            <p:nvPr/>
          </p:nvSpPr>
          <p:spPr>
            <a:xfrm>
              <a:off x="1468448" y="1986377"/>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1" name="Google Shape;6451;p57"/>
            <p:cNvSpPr/>
            <p:nvPr/>
          </p:nvSpPr>
          <p:spPr>
            <a:xfrm>
              <a:off x="1469154" y="1985766"/>
              <a:ext cx="204" cy="149"/>
            </a:xfrm>
            <a:custGeom>
              <a:rect b="b" l="l" r="r" t="t"/>
              <a:pathLst>
                <a:path extrusionOk="0" h="11" w="15">
                  <a:moveTo>
                    <a:pt x="1" y="11"/>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2" name="Google Shape;6452;p57"/>
            <p:cNvSpPr/>
            <p:nvPr/>
          </p:nvSpPr>
          <p:spPr>
            <a:xfrm>
              <a:off x="1470295" y="1983811"/>
              <a:ext cx="204" cy="584"/>
            </a:xfrm>
            <a:custGeom>
              <a:rect b="b" l="l" r="r" t="t"/>
              <a:pathLst>
                <a:path extrusionOk="0" h="43" w="15">
                  <a:moveTo>
                    <a:pt x="1" y="43"/>
                  </a:moveTo>
                  <a:cubicBezTo>
                    <a:pt x="4" y="29"/>
                    <a:pt x="11" y="15"/>
                    <a:pt x="15" y="1"/>
                  </a:cubicBezTo>
                  <a:cubicBezTo>
                    <a:pt x="11" y="15"/>
                    <a:pt x="4" y="29"/>
                    <a:pt x="1"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3" name="Google Shape;6453;p57"/>
            <p:cNvSpPr/>
            <p:nvPr/>
          </p:nvSpPr>
          <p:spPr>
            <a:xfrm>
              <a:off x="1469725" y="1985006"/>
              <a:ext cx="299" cy="394"/>
            </a:xfrm>
            <a:custGeom>
              <a:rect b="b" l="l" r="r" t="t"/>
              <a:pathLst>
                <a:path extrusionOk="0" h="29" w="22">
                  <a:moveTo>
                    <a:pt x="1" y="28"/>
                  </a:moveTo>
                  <a:cubicBezTo>
                    <a:pt x="8" y="18"/>
                    <a:pt x="15" y="11"/>
                    <a:pt x="22" y="0"/>
                  </a:cubicBezTo>
                  <a:cubicBezTo>
                    <a:pt x="15" y="11"/>
                    <a:pt x="8"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4" name="Google Shape;6454;p57"/>
            <p:cNvSpPr/>
            <p:nvPr/>
          </p:nvSpPr>
          <p:spPr>
            <a:xfrm>
              <a:off x="1468679" y="198614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5" name="Google Shape;6455;p57"/>
            <p:cNvSpPr/>
            <p:nvPr/>
          </p:nvSpPr>
          <p:spPr>
            <a:xfrm>
              <a:off x="1468964" y="1985956"/>
              <a:ext cx="163" cy="149"/>
            </a:xfrm>
            <a:custGeom>
              <a:rect b="b" l="l" r="r" t="t"/>
              <a:pathLst>
                <a:path extrusionOk="0" h="11" w="12">
                  <a:moveTo>
                    <a:pt x="1"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6" name="Google Shape;6456;p57"/>
            <p:cNvSpPr/>
            <p:nvPr/>
          </p:nvSpPr>
          <p:spPr>
            <a:xfrm>
              <a:off x="1527008" y="2118853"/>
              <a:ext cx="88322" cy="99360"/>
            </a:xfrm>
            <a:custGeom>
              <a:rect b="b" l="l" r="r" t="t"/>
              <a:pathLst>
                <a:path extrusionOk="0" h="7318" w="6505">
                  <a:moveTo>
                    <a:pt x="2265" y="1"/>
                  </a:moveTo>
                  <a:cubicBezTo>
                    <a:pt x="2192" y="1"/>
                    <a:pt x="2122" y="8"/>
                    <a:pt x="2048" y="22"/>
                  </a:cubicBezTo>
                  <a:cubicBezTo>
                    <a:pt x="1971" y="36"/>
                    <a:pt x="1891" y="46"/>
                    <a:pt x="1810" y="46"/>
                  </a:cubicBezTo>
                  <a:cubicBezTo>
                    <a:pt x="1663" y="46"/>
                    <a:pt x="1505" y="144"/>
                    <a:pt x="1337" y="246"/>
                  </a:cubicBezTo>
                  <a:cubicBezTo>
                    <a:pt x="1292" y="274"/>
                    <a:pt x="1243" y="302"/>
                    <a:pt x="1197" y="330"/>
                  </a:cubicBezTo>
                  <a:cubicBezTo>
                    <a:pt x="1113" y="375"/>
                    <a:pt x="1029" y="417"/>
                    <a:pt x="942" y="449"/>
                  </a:cubicBezTo>
                  <a:cubicBezTo>
                    <a:pt x="910" y="463"/>
                    <a:pt x="882" y="473"/>
                    <a:pt x="854" y="484"/>
                  </a:cubicBezTo>
                  <a:cubicBezTo>
                    <a:pt x="812" y="505"/>
                    <a:pt x="774" y="529"/>
                    <a:pt x="739" y="561"/>
                  </a:cubicBezTo>
                  <a:cubicBezTo>
                    <a:pt x="651" y="652"/>
                    <a:pt x="529" y="708"/>
                    <a:pt x="403" y="718"/>
                  </a:cubicBezTo>
                  <a:cubicBezTo>
                    <a:pt x="390" y="720"/>
                    <a:pt x="377" y="721"/>
                    <a:pt x="364" y="721"/>
                  </a:cubicBezTo>
                  <a:cubicBezTo>
                    <a:pt x="351" y="721"/>
                    <a:pt x="338" y="720"/>
                    <a:pt x="326" y="718"/>
                  </a:cubicBezTo>
                  <a:cubicBezTo>
                    <a:pt x="284" y="715"/>
                    <a:pt x="242" y="708"/>
                    <a:pt x="203" y="690"/>
                  </a:cubicBezTo>
                  <a:lnTo>
                    <a:pt x="175" y="683"/>
                  </a:lnTo>
                  <a:lnTo>
                    <a:pt x="165" y="680"/>
                  </a:lnTo>
                  <a:lnTo>
                    <a:pt x="154" y="676"/>
                  </a:lnTo>
                  <a:lnTo>
                    <a:pt x="158" y="690"/>
                  </a:lnTo>
                  <a:lnTo>
                    <a:pt x="186" y="746"/>
                  </a:lnTo>
                  <a:lnTo>
                    <a:pt x="196" y="764"/>
                  </a:lnTo>
                  <a:lnTo>
                    <a:pt x="235" y="837"/>
                  </a:lnTo>
                  <a:lnTo>
                    <a:pt x="238" y="848"/>
                  </a:lnTo>
                  <a:lnTo>
                    <a:pt x="273" y="918"/>
                  </a:lnTo>
                  <a:lnTo>
                    <a:pt x="284" y="935"/>
                  </a:lnTo>
                  <a:lnTo>
                    <a:pt x="322" y="1009"/>
                  </a:lnTo>
                  <a:cubicBezTo>
                    <a:pt x="382" y="1114"/>
                    <a:pt x="434" y="1222"/>
                    <a:pt x="483" y="1334"/>
                  </a:cubicBezTo>
                  <a:cubicBezTo>
                    <a:pt x="550" y="1520"/>
                    <a:pt x="434" y="1607"/>
                    <a:pt x="364" y="1660"/>
                  </a:cubicBezTo>
                  <a:cubicBezTo>
                    <a:pt x="350" y="1674"/>
                    <a:pt x="336" y="1684"/>
                    <a:pt x="326" y="1691"/>
                  </a:cubicBezTo>
                  <a:cubicBezTo>
                    <a:pt x="305" y="1744"/>
                    <a:pt x="322" y="1958"/>
                    <a:pt x="375" y="2329"/>
                  </a:cubicBezTo>
                  <a:cubicBezTo>
                    <a:pt x="382" y="2367"/>
                    <a:pt x="385" y="2399"/>
                    <a:pt x="389" y="2416"/>
                  </a:cubicBezTo>
                  <a:cubicBezTo>
                    <a:pt x="399" y="2497"/>
                    <a:pt x="350" y="2584"/>
                    <a:pt x="301" y="2668"/>
                  </a:cubicBezTo>
                  <a:cubicBezTo>
                    <a:pt x="277" y="2717"/>
                    <a:pt x="228" y="2805"/>
                    <a:pt x="235" y="2829"/>
                  </a:cubicBezTo>
                  <a:cubicBezTo>
                    <a:pt x="329" y="2910"/>
                    <a:pt x="263" y="3043"/>
                    <a:pt x="200" y="3158"/>
                  </a:cubicBezTo>
                  <a:cubicBezTo>
                    <a:pt x="168" y="3225"/>
                    <a:pt x="130" y="3302"/>
                    <a:pt x="130" y="3347"/>
                  </a:cubicBezTo>
                  <a:cubicBezTo>
                    <a:pt x="130" y="3386"/>
                    <a:pt x="154" y="3403"/>
                    <a:pt x="214" y="3438"/>
                  </a:cubicBezTo>
                  <a:cubicBezTo>
                    <a:pt x="270" y="3473"/>
                    <a:pt x="340" y="3515"/>
                    <a:pt x="340" y="3606"/>
                  </a:cubicBezTo>
                  <a:cubicBezTo>
                    <a:pt x="340" y="3750"/>
                    <a:pt x="144" y="4027"/>
                    <a:pt x="14" y="4100"/>
                  </a:cubicBezTo>
                  <a:lnTo>
                    <a:pt x="11" y="4104"/>
                  </a:lnTo>
                  <a:lnTo>
                    <a:pt x="7" y="4107"/>
                  </a:lnTo>
                  <a:lnTo>
                    <a:pt x="7" y="4111"/>
                  </a:lnTo>
                  <a:lnTo>
                    <a:pt x="4" y="4114"/>
                  </a:lnTo>
                  <a:lnTo>
                    <a:pt x="4" y="4121"/>
                  </a:lnTo>
                  <a:cubicBezTo>
                    <a:pt x="4" y="4125"/>
                    <a:pt x="4" y="4125"/>
                    <a:pt x="4" y="4128"/>
                  </a:cubicBezTo>
                  <a:cubicBezTo>
                    <a:pt x="0" y="4132"/>
                    <a:pt x="4" y="4132"/>
                    <a:pt x="4" y="4135"/>
                  </a:cubicBezTo>
                  <a:lnTo>
                    <a:pt x="4" y="4146"/>
                  </a:lnTo>
                  <a:lnTo>
                    <a:pt x="4" y="4156"/>
                  </a:lnTo>
                  <a:lnTo>
                    <a:pt x="4" y="4170"/>
                  </a:lnTo>
                  <a:lnTo>
                    <a:pt x="4" y="4184"/>
                  </a:lnTo>
                  <a:lnTo>
                    <a:pt x="4" y="4205"/>
                  </a:lnTo>
                  <a:lnTo>
                    <a:pt x="4" y="4219"/>
                  </a:lnTo>
                  <a:lnTo>
                    <a:pt x="4" y="4223"/>
                  </a:lnTo>
                  <a:cubicBezTo>
                    <a:pt x="18" y="4240"/>
                    <a:pt x="32" y="4261"/>
                    <a:pt x="42" y="4282"/>
                  </a:cubicBezTo>
                  <a:cubicBezTo>
                    <a:pt x="81" y="4356"/>
                    <a:pt x="137" y="4422"/>
                    <a:pt x="200" y="4471"/>
                  </a:cubicBezTo>
                  <a:lnTo>
                    <a:pt x="203" y="4475"/>
                  </a:lnTo>
                  <a:cubicBezTo>
                    <a:pt x="214" y="4482"/>
                    <a:pt x="221" y="4489"/>
                    <a:pt x="228" y="4492"/>
                  </a:cubicBezTo>
                  <a:cubicBezTo>
                    <a:pt x="235" y="4499"/>
                    <a:pt x="242" y="4506"/>
                    <a:pt x="245" y="4513"/>
                  </a:cubicBezTo>
                  <a:cubicBezTo>
                    <a:pt x="252" y="4517"/>
                    <a:pt x="256" y="4524"/>
                    <a:pt x="259" y="4527"/>
                  </a:cubicBezTo>
                  <a:lnTo>
                    <a:pt x="263" y="4534"/>
                  </a:lnTo>
                  <a:cubicBezTo>
                    <a:pt x="270" y="4545"/>
                    <a:pt x="277" y="4555"/>
                    <a:pt x="284" y="4569"/>
                  </a:cubicBezTo>
                  <a:cubicBezTo>
                    <a:pt x="326" y="4650"/>
                    <a:pt x="315" y="4741"/>
                    <a:pt x="305" y="4818"/>
                  </a:cubicBezTo>
                  <a:cubicBezTo>
                    <a:pt x="294" y="4912"/>
                    <a:pt x="284" y="4993"/>
                    <a:pt x="343" y="5066"/>
                  </a:cubicBezTo>
                  <a:cubicBezTo>
                    <a:pt x="392" y="5126"/>
                    <a:pt x="448" y="5175"/>
                    <a:pt x="511" y="5217"/>
                  </a:cubicBezTo>
                  <a:cubicBezTo>
                    <a:pt x="571" y="5262"/>
                    <a:pt x="620" y="5297"/>
                    <a:pt x="623" y="5357"/>
                  </a:cubicBezTo>
                  <a:cubicBezTo>
                    <a:pt x="620" y="5402"/>
                    <a:pt x="599" y="5441"/>
                    <a:pt x="564" y="5465"/>
                  </a:cubicBezTo>
                  <a:cubicBezTo>
                    <a:pt x="532" y="5493"/>
                    <a:pt x="532" y="5535"/>
                    <a:pt x="536" y="5602"/>
                  </a:cubicBezTo>
                  <a:lnTo>
                    <a:pt x="536" y="5633"/>
                  </a:lnTo>
                  <a:cubicBezTo>
                    <a:pt x="543" y="5703"/>
                    <a:pt x="522" y="5773"/>
                    <a:pt x="476" y="5829"/>
                  </a:cubicBezTo>
                  <a:cubicBezTo>
                    <a:pt x="466" y="5840"/>
                    <a:pt x="455" y="5847"/>
                    <a:pt x="445" y="5857"/>
                  </a:cubicBezTo>
                  <a:cubicBezTo>
                    <a:pt x="441" y="5861"/>
                    <a:pt x="424" y="5875"/>
                    <a:pt x="427" y="5920"/>
                  </a:cubicBezTo>
                  <a:cubicBezTo>
                    <a:pt x="452" y="6036"/>
                    <a:pt x="525" y="6138"/>
                    <a:pt x="627" y="6197"/>
                  </a:cubicBezTo>
                  <a:cubicBezTo>
                    <a:pt x="735" y="6246"/>
                    <a:pt x="749" y="6369"/>
                    <a:pt x="763" y="6474"/>
                  </a:cubicBezTo>
                  <a:cubicBezTo>
                    <a:pt x="774" y="6561"/>
                    <a:pt x="784" y="6656"/>
                    <a:pt x="840" y="6712"/>
                  </a:cubicBezTo>
                  <a:cubicBezTo>
                    <a:pt x="952" y="6824"/>
                    <a:pt x="959" y="7013"/>
                    <a:pt x="966" y="7163"/>
                  </a:cubicBezTo>
                  <a:cubicBezTo>
                    <a:pt x="966" y="7188"/>
                    <a:pt x="966" y="7216"/>
                    <a:pt x="970" y="7237"/>
                  </a:cubicBezTo>
                  <a:lnTo>
                    <a:pt x="970" y="7247"/>
                  </a:lnTo>
                  <a:lnTo>
                    <a:pt x="970" y="7265"/>
                  </a:lnTo>
                  <a:lnTo>
                    <a:pt x="970" y="7286"/>
                  </a:lnTo>
                  <a:lnTo>
                    <a:pt x="970" y="7296"/>
                  </a:lnTo>
                  <a:cubicBezTo>
                    <a:pt x="970" y="7300"/>
                    <a:pt x="970" y="7310"/>
                    <a:pt x="973" y="7317"/>
                  </a:cubicBezTo>
                  <a:cubicBezTo>
                    <a:pt x="1001" y="7314"/>
                    <a:pt x="1078" y="7289"/>
                    <a:pt x="1222" y="7198"/>
                  </a:cubicBezTo>
                  <a:cubicBezTo>
                    <a:pt x="1348" y="7118"/>
                    <a:pt x="1463" y="7023"/>
                    <a:pt x="1568" y="6918"/>
                  </a:cubicBezTo>
                  <a:lnTo>
                    <a:pt x="1610" y="6876"/>
                  </a:lnTo>
                  <a:cubicBezTo>
                    <a:pt x="1717" y="6763"/>
                    <a:pt x="1792" y="6719"/>
                    <a:pt x="1861" y="6719"/>
                  </a:cubicBezTo>
                  <a:cubicBezTo>
                    <a:pt x="1871" y="6719"/>
                    <a:pt x="1881" y="6720"/>
                    <a:pt x="1891" y="6722"/>
                  </a:cubicBezTo>
                  <a:lnTo>
                    <a:pt x="1912" y="6729"/>
                  </a:lnTo>
                  <a:cubicBezTo>
                    <a:pt x="1926" y="6736"/>
                    <a:pt x="1940" y="6740"/>
                    <a:pt x="1954" y="6747"/>
                  </a:cubicBezTo>
                  <a:cubicBezTo>
                    <a:pt x="1971" y="6757"/>
                    <a:pt x="1985" y="6764"/>
                    <a:pt x="1999" y="6775"/>
                  </a:cubicBezTo>
                  <a:cubicBezTo>
                    <a:pt x="2045" y="6810"/>
                    <a:pt x="2097" y="6831"/>
                    <a:pt x="2153" y="6838"/>
                  </a:cubicBezTo>
                  <a:lnTo>
                    <a:pt x="2248" y="6852"/>
                  </a:lnTo>
                  <a:cubicBezTo>
                    <a:pt x="2468" y="6876"/>
                    <a:pt x="2720" y="6904"/>
                    <a:pt x="2832" y="7135"/>
                  </a:cubicBezTo>
                  <a:cubicBezTo>
                    <a:pt x="2836" y="7142"/>
                    <a:pt x="2843" y="7149"/>
                    <a:pt x="2846" y="7156"/>
                  </a:cubicBezTo>
                  <a:cubicBezTo>
                    <a:pt x="2878" y="7125"/>
                    <a:pt x="2934" y="7013"/>
                    <a:pt x="2962" y="6957"/>
                  </a:cubicBezTo>
                  <a:lnTo>
                    <a:pt x="2983" y="6908"/>
                  </a:lnTo>
                  <a:cubicBezTo>
                    <a:pt x="3000" y="6869"/>
                    <a:pt x="3021" y="6834"/>
                    <a:pt x="3049" y="6799"/>
                  </a:cubicBezTo>
                  <a:cubicBezTo>
                    <a:pt x="3092" y="6754"/>
                    <a:pt x="3166" y="6739"/>
                    <a:pt x="3272" y="6739"/>
                  </a:cubicBezTo>
                  <a:cubicBezTo>
                    <a:pt x="3355" y="6739"/>
                    <a:pt x="3458" y="6748"/>
                    <a:pt x="3581" y="6761"/>
                  </a:cubicBezTo>
                  <a:lnTo>
                    <a:pt x="3655" y="6771"/>
                  </a:lnTo>
                  <a:cubicBezTo>
                    <a:pt x="3691" y="6776"/>
                    <a:pt x="3729" y="6780"/>
                    <a:pt x="3767" y="6780"/>
                  </a:cubicBezTo>
                  <a:cubicBezTo>
                    <a:pt x="3781" y="6780"/>
                    <a:pt x="3795" y="6779"/>
                    <a:pt x="3809" y="6778"/>
                  </a:cubicBezTo>
                  <a:cubicBezTo>
                    <a:pt x="3826" y="6743"/>
                    <a:pt x="3844" y="6705"/>
                    <a:pt x="3851" y="6663"/>
                  </a:cubicBezTo>
                  <a:lnTo>
                    <a:pt x="3851" y="6659"/>
                  </a:lnTo>
                  <a:lnTo>
                    <a:pt x="3858" y="6638"/>
                  </a:lnTo>
                  <a:lnTo>
                    <a:pt x="3858" y="6631"/>
                  </a:lnTo>
                  <a:lnTo>
                    <a:pt x="3861" y="6614"/>
                  </a:lnTo>
                  <a:lnTo>
                    <a:pt x="3865" y="6589"/>
                  </a:lnTo>
                  <a:lnTo>
                    <a:pt x="3865" y="6586"/>
                  </a:lnTo>
                  <a:cubicBezTo>
                    <a:pt x="3910" y="6383"/>
                    <a:pt x="3942" y="6089"/>
                    <a:pt x="3931" y="6008"/>
                  </a:cubicBezTo>
                  <a:cubicBezTo>
                    <a:pt x="3907" y="5840"/>
                    <a:pt x="4208" y="5539"/>
                    <a:pt x="4380" y="5427"/>
                  </a:cubicBezTo>
                  <a:cubicBezTo>
                    <a:pt x="4502" y="5343"/>
                    <a:pt x="4663" y="5343"/>
                    <a:pt x="4800" y="5339"/>
                  </a:cubicBezTo>
                  <a:lnTo>
                    <a:pt x="4873" y="5339"/>
                  </a:lnTo>
                  <a:cubicBezTo>
                    <a:pt x="4881" y="5340"/>
                    <a:pt x="4888" y="5340"/>
                    <a:pt x="4896" y="5340"/>
                  </a:cubicBezTo>
                  <a:cubicBezTo>
                    <a:pt x="4948" y="5340"/>
                    <a:pt x="4999" y="5330"/>
                    <a:pt x="5048" y="5311"/>
                  </a:cubicBezTo>
                  <a:cubicBezTo>
                    <a:pt x="5164" y="5252"/>
                    <a:pt x="5311" y="5241"/>
                    <a:pt x="5461" y="5238"/>
                  </a:cubicBezTo>
                  <a:lnTo>
                    <a:pt x="5710" y="5238"/>
                  </a:lnTo>
                  <a:cubicBezTo>
                    <a:pt x="5857" y="5238"/>
                    <a:pt x="5979" y="5318"/>
                    <a:pt x="6074" y="5385"/>
                  </a:cubicBezTo>
                  <a:cubicBezTo>
                    <a:pt x="6134" y="5423"/>
                    <a:pt x="6190" y="5465"/>
                    <a:pt x="6225" y="5465"/>
                  </a:cubicBezTo>
                  <a:cubicBezTo>
                    <a:pt x="6246" y="5462"/>
                    <a:pt x="6267" y="5455"/>
                    <a:pt x="6284" y="5441"/>
                  </a:cubicBezTo>
                  <a:cubicBezTo>
                    <a:pt x="6340" y="5399"/>
                    <a:pt x="6386" y="5339"/>
                    <a:pt x="6407" y="5273"/>
                  </a:cubicBezTo>
                  <a:cubicBezTo>
                    <a:pt x="6410" y="5259"/>
                    <a:pt x="6414" y="5245"/>
                    <a:pt x="6417" y="5231"/>
                  </a:cubicBezTo>
                  <a:lnTo>
                    <a:pt x="6417" y="5224"/>
                  </a:lnTo>
                  <a:cubicBezTo>
                    <a:pt x="6421" y="5213"/>
                    <a:pt x="6421" y="5203"/>
                    <a:pt x="6421" y="5189"/>
                  </a:cubicBezTo>
                  <a:lnTo>
                    <a:pt x="6421" y="5182"/>
                  </a:lnTo>
                  <a:cubicBezTo>
                    <a:pt x="6421" y="5164"/>
                    <a:pt x="6421" y="5150"/>
                    <a:pt x="6417" y="5136"/>
                  </a:cubicBezTo>
                  <a:cubicBezTo>
                    <a:pt x="6403" y="5038"/>
                    <a:pt x="6428" y="4933"/>
                    <a:pt x="6456" y="4821"/>
                  </a:cubicBezTo>
                  <a:cubicBezTo>
                    <a:pt x="6466" y="4790"/>
                    <a:pt x="6473" y="4758"/>
                    <a:pt x="6480" y="4723"/>
                  </a:cubicBezTo>
                  <a:cubicBezTo>
                    <a:pt x="6494" y="4674"/>
                    <a:pt x="6501" y="4625"/>
                    <a:pt x="6501" y="4576"/>
                  </a:cubicBezTo>
                  <a:cubicBezTo>
                    <a:pt x="6505" y="4527"/>
                    <a:pt x="6498" y="4482"/>
                    <a:pt x="6484" y="4436"/>
                  </a:cubicBezTo>
                  <a:cubicBezTo>
                    <a:pt x="6452" y="4352"/>
                    <a:pt x="6400" y="4282"/>
                    <a:pt x="6333" y="4223"/>
                  </a:cubicBezTo>
                  <a:cubicBezTo>
                    <a:pt x="6253" y="4142"/>
                    <a:pt x="6158" y="4051"/>
                    <a:pt x="6158" y="3879"/>
                  </a:cubicBezTo>
                  <a:cubicBezTo>
                    <a:pt x="6158" y="3788"/>
                    <a:pt x="6148" y="3739"/>
                    <a:pt x="6120" y="3711"/>
                  </a:cubicBezTo>
                  <a:cubicBezTo>
                    <a:pt x="6095" y="3694"/>
                    <a:pt x="6067" y="3680"/>
                    <a:pt x="6036" y="3676"/>
                  </a:cubicBezTo>
                  <a:cubicBezTo>
                    <a:pt x="5980" y="3670"/>
                    <a:pt x="5925" y="3667"/>
                    <a:pt x="5869" y="3667"/>
                  </a:cubicBezTo>
                  <a:cubicBezTo>
                    <a:pt x="5837" y="3667"/>
                    <a:pt x="5805" y="3668"/>
                    <a:pt x="5773" y="3669"/>
                  </a:cubicBezTo>
                  <a:lnTo>
                    <a:pt x="5755" y="3669"/>
                  </a:lnTo>
                  <a:cubicBezTo>
                    <a:pt x="5730" y="3670"/>
                    <a:pt x="5705" y="3671"/>
                    <a:pt x="5681" y="3671"/>
                  </a:cubicBezTo>
                  <a:cubicBezTo>
                    <a:pt x="5232" y="3671"/>
                    <a:pt x="5118" y="3490"/>
                    <a:pt x="5108" y="3337"/>
                  </a:cubicBezTo>
                  <a:cubicBezTo>
                    <a:pt x="5097" y="3263"/>
                    <a:pt x="5073" y="3197"/>
                    <a:pt x="5038" y="3134"/>
                  </a:cubicBezTo>
                  <a:cubicBezTo>
                    <a:pt x="4992" y="3039"/>
                    <a:pt x="4922" y="2896"/>
                    <a:pt x="5080" y="2819"/>
                  </a:cubicBezTo>
                  <a:cubicBezTo>
                    <a:pt x="5083" y="2815"/>
                    <a:pt x="5090" y="2812"/>
                    <a:pt x="5094" y="2808"/>
                  </a:cubicBezTo>
                  <a:cubicBezTo>
                    <a:pt x="5083" y="2780"/>
                    <a:pt x="5069" y="2752"/>
                    <a:pt x="5052" y="2728"/>
                  </a:cubicBezTo>
                  <a:cubicBezTo>
                    <a:pt x="5006" y="2658"/>
                    <a:pt x="4943" y="2560"/>
                    <a:pt x="4964" y="2448"/>
                  </a:cubicBezTo>
                  <a:cubicBezTo>
                    <a:pt x="4985" y="2315"/>
                    <a:pt x="4922" y="2259"/>
                    <a:pt x="4814" y="2168"/>
                  </a:cubicBezTo>
                  <a:lnTo>
                    <a:pt x="4775" y="2136"/>
                  </a:lnTo>
                  <a:cubicBezTo>
                    <a:pt x="4753" y="2117"/>
                    <a:pt x="4672" y="2115"/>
                    <a:pt x="4598" y="2115"/>
                  </a:cubicBezTo>
                  <a:cubicBezTo>
                    <a:pt x="4577" y="2115"/>
                    <a:pt x="4556" y="2115"/>
                    <a:pt x="4537" y="2115"/>
                  </a:cubicBezTo>
                  <a:cubicBezTo>
                    <a:pt x="4506" y="2116"/>
                    <a:pt x="4475" y="2117"/>
                    <a:pt x="4445" y="2117"/>
                  </a:cubicBezTo>
                  <a:cubicBezTo>
                    <a:pt x="4341" y="2117"/>
                    <a:pt x="4248" y="2107"/>
                    <a:pt x="4194" y="2056"/>
                  </a:cubicBezTo>
                  <a:cubicBezTo>
                    <a:pt x="4170" y="2031"/>
                    <a:pt x="4152" y="1993"/>
                    <a:pt x="4156" y="1958"/>
                  </a:cubicBezTo>
                  <a:cubicBezTo>
                    <a:pt x="4156" y="1842"/>
                    <a:pt x="3910" y="1810"/>
                    <a:pt x="3767" y="1810"/>
                  </a:cubicBezTo>
                  <a:cubicBezTo>
                    <a:pt x="3637" y="1810"/>
                    <a:pt x="3613" y="1716"/>
                    <a:pt x="3599" y="1667"/>
                  </a:cubicBezTo>
                  <a:cubicBezTo>
                    <a:pt x="3588" y="1625"/>
                    <a:pt x="3586" y="1617"/>
                    <a:pt x="3569" y="1617"/>
                  </a:cubicBezTo>
                  <a:cubicBezTo>
                    <a:pt x="3565" y="1617"/>
                    <a:pt x="3560" y="1617"/>
                    <a:pt x="3553" y="1618"/>
                  </a:cubicBezTo>
                  <a:lnTo>
                    <a:pt x="3536" y="1618"/>
                  </a:lnTo>
                  <a:cubicBezTo>
                    <a:pt x="3530" y="1618"/>
                    <a:pt x="3525" y="1618"/>
                    <a:pt x="3519" y="1618"/>
                  </a:cubicBezTo>
                  <a:cubicBezTo>
                    <a:pt x="3458" y="1618"/>
                    <a:pt x="3398" y="1601"/>
                    <a:pt x="3350" y="1569"/>
                  </a:cubicBezTo>
                  <a:cubicBezTo>
                    <a:pt x="3315" y="1547"/>
                    <a:pt x="3288" y="1529"/>
                    <a:pt x="3224" y="1529"/>
                  </a:cubicBezTo>
                  <a:cubicBezTo>
                    <a:pt x="3207" y="1529"/>
                    <a:pt x="3186" y="1531"/>
                    <a:pt x="3161" y="1534"/>
                  </a:cubicBezTo>
                  <a:cubicBezTo>
                    <a:pt x="3130" y="1538"/>
                    <a:pt x="3101" y="1540"/>
                    <a:pt x="3072" y="1540"/>
                  </a:cubicBezTo>
                  <a:cubicBezTo>
                    <a:pt x="2847" y="1540"/>
                    <a:pt x="2691" y="1404"/>
                    <a:pt x="2458" y="1124"/>
                  </a:cubicBezTo>
                  <a:cubicBezTo>
                    <a:pt x="2185" y="802"/>
                    <a:pt x="2209" y="193"/>
                    <a:pt x="22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7" name="Google Shape;6457;p57"/>
            <p:cNvSpPr/>
            <p:nvPr/>
          </p:nvSpPr>
          <p:spPr>
            <a:xfrm>
              <a:off x="1596443" y="2164147"/>
              <a:ext cx="8812" cy="4820"/>
            </a:xfrm>
            <a:custGeom>
              <a:rect b="b" l="l" r="r" t="t"/>
              <a:pathLst>
                <a:path extrusionOk="0" h="355" w="649">
                  <a:moveTo>
                    <a:pt x="648" y="337"/>
                  </a:moveTo>
                  <a:cubicBezTo>
                    <a:pt x="134" y="354"/>
                    <a:pt x="11" y="165"/>
                    <a:pt x="1" y="1"/>
                  </a:cubicBezTo>
                  <a:cubicBezTo>
                    <a:pt x="11" y="165"/>
                    <a:pt x="134" y="354"/>
                    <a:pt x="648" y="33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8" name="Google Shape;6458;p57"/>
            <p:cNvSpPr/>
            <p:nvPr/>
          </p:nvSpPr>
          <p:spPr>
            <a:xfrm>
              <a:off x="1614230" y="2188587"/>
              <a:ext cx="54" cy="625"/>
            </a:xfrm>
            <a:custGeom>
              <a:rect b="b" l="l" r="r" t="t"/>
              <a:pathLst>
                <a:path extrusionOk="0" h="46" w="4">
                  <a:moveTo>
                    <a:pt x="0" y="0"/>
                  </a:moveTo>
                  <a:cubicBezTo>
                    <a:pt x="4" y="14"/>
                    <a:pt x="4" y="32"/>
                    <a:pt x="4" y="46"/>
                  </a:cubicBezTo>
                  <a:cubicBezTo>
                    <a:pt x="4" y="32"/>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59" name="Google Shape;6459;p57"/>
            <p:cNvSpPr/>
            <p:nvPr/>
          </p:nvSpPr>
          <p:spPr>
            <a:xfrm>
              <a:off x="1584047" y="2146754"/>
              <a:ext cx="4616" cy="923"/>
            </a:xfrm>
            <a:custGeom>
              <a:rect b="b" l="l" r="r" t="t"/>
              <a:pathLst>
                <a:path extrusionOk="0" h="68" w="340">
                  <a:moveTo>
                    <a:pt x="340" y="60"/>
                  </a:moveTo>
                  <a:cubicBezTo>
                    <a:pt x="200" y="64"/>
                    <a:pt x="67" y="67"/>
                    <a:pt x="0" y="1"/>
                  </a:cubicBezTo>
                  <a:cubicBezTo>
                    <a:pt x="67" y="67"/>
                    <a:pt x="200" y="64"/>
                    <a:pt x="340"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0" name="Google Shape;6460;p57"/>
            <p:cNvSpPr/>
            <p:nvPr/>
          </p:nvSpPr>
          <p:spPr>
            <a:xfrm>
              <a:off x="1612370" y="2190433"/>
              <a:ext cx="1724" cy="2349"/>
            </a:xfrm>
            <a:custGeom>
              <a:rect b="b" l="l" r="r" t="t"/>
              <a:pathLst>
                <a:path extrusionOk="0" h="173" w="127">
                  <a:moveTo>
                    <a:pt x="127" y="1"/>
                  </a:moveTo>
                  <a:cubicBezTo>
                    <a:pt x="114" y="34"/>
                    <a:pt x="99" y="63"/>
                    <a:pt x="82" y="90"/>
                  </a:cubicBezTo>
                  <a:lnTo>
                    <a:pt x="82" y="90"/>
                  </a:lnTo>
                  <a:cubicBezTo>
                    <a:pt x="100" y="63"/>
                    <a:pt x="115" y="33"/>
                    <a:pt x="127" y="1"/>
                  </a:cubicBezTo>
                  <a:close/>
                  <a:moveTo>
                    <a:pt x="82" y="90"/>
                  </a:moveTo>
                  <a:cubicBezTo>
                    <a:pt x="70" y="108"/>
                    <a:pt x="56" y="124"/>
                    <a:pt x="40" y="140"/>
                  </a:cubicBezTo>
                  <a:lnTo>
                    <a:pt x="40" y="140"/>
                  </a:lnTo>
                  <a:cubicBezTo>
                    <a:pt x="47" y="133"/>
                    <a:pt x="54" y="126"/>
                    <a:pt x="60" y="120"/>
                  </a:cubicBezTo>
                  <a:cubicBezTo>
                    <a:pt x="68" y="110"/>
                    <a:pt x="75" y="100"/>
                    <a:pt x="82" y="90"/>
                  </a:cubicBezTo>
                  <a:close/>
                  <a:moveTo>
                    <a:pt x="40" y="140"/>
                  </a:moveTo>
                  <a:lnTo>
                    <a:pt x="40" y="140"/>
                  </a:lnTo>
                  <a:cubicBezTo>
                    <a:pt x="32" y="147"/>
                    <a:pt x="24" y="154"/>
                    <a:pt x="15" y="162"/>
                  </a:cubicBezTo>
                  <a:lnTo>
                    <a:pt x="1" y="172"/>
                  </a:lnTo>
                  <a:cubicBezTo>
                    <a:pt x="15" y="162"/>
                    <a:pt x="28" y="151"/>
                    <a:pt x="4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1" name="Google Shape;6461;p57"/>
            <p:cNvSpPr/>
            <p:nvPr/>
          </p:nvSpPr>
          <p:spPr>
            <a:xfrm>
              <a:off x="1614040" y="2189917"/>
              <a:ext cx="149" cy="530"/>
            </a:xfrm>
            <a:custGeom>
              <a:rect b="b" l="l" r="r" t="t"/>
              <a:pathLst>
                <a:path extrusionOk="0" h="39" w="11">
                  <a:moveTo>
                    <a:pt x="11" y="0"/>
                  </a:moveTo>
                  <a:cubicBezTo>
                    <a:pt x="7" y="11"/>
                    <a:pt x="4" y="25"/>
                    <a:pt x="0" y="39"/>
                  </a:cubicBezTo>
                  <a:cubicBezTo>
                    <a:pt x="4" y="25"/>
                    <a:pt x="7"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2" name="Google Shape;6462;p57"/>
            <p:cNvSpPr/>
            <p:nvPr/>
          </p:nvSpPr>
          <p:spPr>
            <a:xfrm>
              <a:off x="1529140" y="2128031"/>
              <a:ext cx="163" cy="54"/>
            </a:xfrm>
            <a:custGeom>
              <a:rect b="b" l="l" r="r" t="t"/>
              <a:pathLst>
                <a:path extrusionOk="0" h="4" w="12">
                  <a:moveTo>
                    <a:pt x="11" y="4"/>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3" name="Google Shape;6463;p57"/>
            <p:cNvSpPr/>
            <p:nvPr/>
          </p:nvSpPr>
          <p:spPr>
            <a:xfrm>
              <a:off x="1614230" y="2189293"/>
              <a:ext cx="54" cy="489"/>
            </a:xfrm>
            <a:custGeom>
              <a:rect b="b" l="l" r="r" t="t"/>
              <a:pathLst>
                <a:path extrusionOk="0" h="36" w="4">
                  <a:moveTo>
                    <a:pt x="4" y="1"/>
                  </a:moveTo>
                  <a:cubicBezTo>
                    <a:pt x="4" y="15"/>
                    <a:pt x="0" y="25"/>
                    <a:pt x="0" y="36"/>
                  </a:cubicBezTo>
                  <a:cubicBezTo>
                    <a:pt x="0" y="25"/>
                    <a:pt x="4" y="15"/>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4" name="Google Shape;6464;p57"/>
            <p:cNvSpPr/>
            <p:nvPr/>
          </p:nvSpPr>
          <p:spPr>
            <a:xfrm>
              <a:off x="1529425" y="2128126"/>
              <a:ext cx="394" cy="149"/>
            </a:xfrm>
            <a:custGeom>
              <a:rect b="b" l="l" r="r" t="t"/>
              <a:pathLst>
                <a:path extrusionOk="0" h="11" w="29">
                  <a:moveTo>
                    <a:pt x="1" y="0"/>
                  </a:moveTo>
                  <a:lnTo>
                    <a:pt x="29"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5" name="Google Shape;6465;p57"/>
            <p:cNvSpPr/>
            <p:nvPr/>
          </p:nvSpPr>
          <p:spPr>
            <a:xfrm>
              <a:off x="1575290" y="214080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6" name="Google Shape;6466;p57"/>
            <p:cNvSpPr/>
            <p:nvPr/>
          </p:nvSpPr>
          <p:spPr>
            <a:xfrm>
              <a:off x="1615085" y="2180983"/>
              <a:ext cx="299" cy="2009"/>
            </a:xfrm>
            <a:custGeom>
              <a:rect b="b" l="l" r="r" t="t"/>
              <a:pathLst>
                <a:path extrusionOk="0" h="148" w="22">
                  <a:moveTo>
                    <a:pt x="21" y="0"/>
                  </a:moveTo>
                  <a:cubicBezTo>
                    <a:pt x="18" y="49"/>
                    <a:pt x="11" y="98"/>
                    <a:pt x="0" y="147"/>
                  </a:cubicBezTo>
                  <a:cubicBezTo>
                    <a:pt x="11" y="98"/>
                    <a:pt x="18" y="49"/>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7" name="Google Shape;6467;p57"/>
            <p:cNvSpPr/>
            <p:nvPr/>
          </p:nvSpPr>
          <p:spPr>
            <a:xfrm>
              <a:off x="1595493" y="2161391"/>
              <a:ext cx="964" cy="2770"/>
            </a:xfrm>
            <a:custGeom>
              <a:rect b="b" l="l" r="r" t="t"/>
              <a:pathLst>
                <a:path extrusionOk="0" h="204" w="71">
                  <a:moveTo>
                    <a:pt x="1" y="1"/>
                  </a:moveTo>
                  <a:cubicBezTo>
                    <a:pt x="36" y="64"/>
                    <a:pt x="60" y="134"/>
                    <a:pt x="71" y="204"/>
                  </a:cubicBezTo>
                  <a:cubicBezTo>
                    <a:pt x="60" y="134"/>
                    <a:pt x="36" y="6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8" name="Google Shape;6468;p57"/>
            <p:cNvSpPr/>
            <p:nvPr/>
          </p:nvSpPr>
          <p:spPr>
            <a:xfrm>
              <a:off x="1543736" y="2212822"/>
              <a:ext cx="4711" cy="3775"/>
            </a:xfrm>
            <a:custGeom>
              <a:rect b="b" l="l" r="r" t="t"/>
              <a:pathLst>
                <a:path extrusionOk="0" h="278" w="347">
                  <a:moveTo>
                    <a:pt x="347" y="1"/>
                  </a:moveTo>
                  <a:cubicBezTo>
                    <a:pt x="245" y="96"/>
                    <a:pt x="137" y="185"/>
                    <a:pt x="23" y="262"/>
                  </a:cubicBezTo>
                  <a:lnTo>
                    <a:pt x="23" y="262"/>
                  </a:lnTo>
                  <a:lnTo>
                    <a:pt x="53" y="242"/>
                  </a:lnTo>
                  <a:cubicBezTo>
                    <a:pt x="158" y="172"/>
                    <a:pt x="256" y="88"/>
                    <a:pt x="347" y="1"/>
                  </a:cubicBezTo>
                  <a:close/>
                  <a:moveTo>
                    <a:pt x="23" y="262"/>
                  </a:moveTo>
                  <a:lnTo>
                    <a:pt x="0" y="277"/>
                  </a:lnTo>
                  <a:cubicBezTo>
                    <a:pt x="8" y="272"/>
                    <a:pt x="16" y="267"/>
                    <a:pt x="23" y="2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69" name="Google Shape;6469;p57"/>
            <p:cNvSpPr/>
            <p:nvPr/>
          </p:nvSpPr>
          <p:spPr>
            <a:xfrm>
              <a:off x="1568542" y="2210324"/>
              <a:ext cx="8092" cy="855"/>
            </a:xfrm>
            <a:custGeom>
              <a:rect b="b" l="l" r="r" t="t"/>
              <a:pathLst>
                <a:path extrusionOk="0" h="63" w="596">
                  <a:moveTo>
                    <a:pt x="210" y="0"/>
                  </a:moveTo>
                  <a:cubicBezTo>
                    <a:pt x="107" y="0"/>
                    <a:pt x="36" y="17"/>
                    <a:pt x="1" y="62"/>
                  </a:cubicBezTo>
                  <a:cubicBezTo>
                    <a:pt x="38" y="17"/>
                    <a:pt x="109" y="1"/>
                    <a:pt x="213" y="0"/>
                  </a:cubicBezTo>
                  <a:lnTo>
                    <a:pt x="213" y="0"/>
                  </a:lnTo>
                  <a:cubicBezTo>
                    <a:pt x="292" y="1"/>
                    <a:pt x="389" y="10"/>
                    <a:pt x="505" y="24"/>
                  </a:cubicBezTo>
                  <a:lnTo>
                    <a:pt x="596" y="34"/>
                  </a:lnTo>
                  <a:lnTo>
                    <a:pt x="522" y="24"/>
                  </a:lnTo>
                  <a:cubicBezTo>
                    <a:pt x="401" y="10"/>
                    <a:pt x="299" y="0"/>
                    <a:pt x="217" y="0"/>
                  </a:cubicBezTo>
                  <a:cubicBezTo>
                    <a:pt x="216" y="0"/>
                    <a:pt x="214" y="0"/>
                    <a:pt x="213" y="0"/>
                  </a:cubicBezTo>
                  <a:lnTo>
                    <a:pt x="213" y="0"/>
                  </a:lnTo>
                  <a:cubicBezTo>
                    <a:pt x="212" y="0"/>
                    <a:pt x="211" y="0"/>
                    <a:pt x="21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0" name="Google Shape;6470;p57"/>
            <p:cNvSpPr/>
            <p:nvPr/>
          </p:nvSpPr>
          <p:spPr>
            <a:xfrm>
              <a:off x="1530375" y="2180128"/>
              <a:ext cx="163" cy="244"/>
            </a:xfrm>
            <a:custGeom>
              <a:rect b="b" l="l" r="r" t="t"/>
              <a:pathLst>
                <a:path extrusionOk="0" h="18" w="12">
                  <a:moveTo>
                    <a:pt x="11" y="18"/>
                  </a:moveTo>
                  <a:cubicBezTo>
                    <a:pt x="8" y="11"/>
                    <a:pt x="4" y="7"/>
                    <a:pt x="1" y="0"/>
                  </a:cubicBezTo>
                  <a:cubicBezTo>
                    <a:pt x="4" y="7"/>
                    <a:pt x="8" y="11"/>
                    <a:pt x="1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1" name="Google Shape;6471;p57"/>
            <p:cNvSpPr/>
            <p:nvPr/>
          </p:nvSpPr>
          <p:spPr>
            <a:xfrm>
              <a:off x="1527049" y="2176177"/>
              <a:ext cx="2675" cy="3340"/>
            </a:xfrm>
            <a:custGeom>
              <a:rect b="b" l="l" r="r" t="t"/>
              <a:pathLst>
                <a:path extrusionOk="0" h="246" w="197">
                  <a:moveTo>
                    <a:pt x="39" y="60"/>
                  </a:moveTo>
                  <a:cubicBezTo>
                    <a:pt x="29" y="39"/>
                    <a:pt x="15" y="18"/>
                    <a:pt x="1" y="1"/>
                  </a:cubicBezTo>
                  <a:lnTo>
                    <a:pt x="1" y="1"/>
                  </a:lnTo>
                  <a:cubicBezTo>
                    <a:pt x="15" y="18"/>
                    <a:pt x="29" y="39"/>
                    <a:pt x="39" y="60"/>
                  </a:cubicBezTo>
                  <a:cubicBezTo>
                    <a:pt x="78" y="134"/>
                    <a:pt x="134" y="197"/>
                    <a:pt x="197" y="246"/>
                  </a:cubicBezTo>
                  <a:cubicBezTo>
                    <a:pt x="134" y="197"/>
                    <a:pt x="78" y="134"/>
                    <a:pt x="39"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2" name="Google Shape;6472;p57"/>
            <p:cNvSpPr/>
            <p:nvPr/>
          </p:nvSpPr>
          <p:spPr>
            <a:xfrm>
              <a:off x="1540314" y="2216583"/>
              <a:ext cx="3435" cy="1629"/>
            </a:xfrm>
            <a:custGeom>
              <a:rect b="b" l="l" r="r" t="t"/>
              <a:pathLst>
                <a:path extrusionOk="0" h="120" w="253">
                  <a:moveTo>
                    <a:pt x="252" y="0"/>
                  </a:moveTo>
                  <a:lnTo>
                    <a:pt x="224" y="18"/>
                  </a:lnTo>
                  <a:cubicBezTo>
                    <a:pt x="177" y="47"/>
                    <a:pt x="133" y="72"/>
                    <a:pt x="96" y="89"/>
                  </a:cubicBezTo>
                  <a:lnTo>
                    <a:pt x="96" y="89"/>
                  </a:lnTo>
                  <a:cubicBezTo>
                    <a:pt x="135" y="71"/>
                    <a:pt x="187" y="43"/>
                    <a:pt x="252" y="0"/>
                  </a:cubicBezTo>
                  <a:close/>
                  <a:moveTo>
                    <a:pt x="96" y="89"/>
                  </a:moveTo>
                  <a:cubicBezTo>
                    <a:pt x="48" y="110"/>
                    <a:pt x="17" y="117"/>
                    <a:pt x="0" y="119"/>
                  </a:cubicBezTo>
                  <a:cubicBezTo>
                    <a:pt x="21" y="119"/>
                    <a:pt x="54" y="109"/>
                    <a:pt x="96"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3" name="Google Shape;6473;p57"/>
            <p:cNvSpPr/>
            <p:nvPr/>
          </p:nvSpPr>
          <p:spPr>
            <a:xfrm>
              <a:off x="1530565" y="2180413"/>
              <a:ext cx="353" cy="489"/>
            </a:xfrm>
            <a:custGeom>
              <a:rect b="b" l="l" r="r" t="t"/>
              <a:pathLst>
                <a:path extrusionOk="0" h="36" w="26">
                  <a:moveTo>
                    <a:pt x="25" y="35"/>
                  </a:moveTo>
                  <a:cubicBezTo>
                    <a:pt x="18" y="25"/>
                    <a:pt x="11" y="11"/>
                    <a:pt x="1" y="0"/>
                  </a:cubicBezTo>
                  <a:cubicBezTo>
                    <a:pt x="11" y="11"/>
                    <a:pt x="18" y="25"/>
                    <a:pt x="25"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4" name="Google Shape;6474;p57"/>
            <p:cNvSpPr/>
            <p:nvPr/>
          </p:nvSpPr>
          <p:spPr>
            <a:xfrm>
              <a:off x="1540260" y="2217819"/>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5" name="Google Shape;6475;p57"/>
            <p:cNvSpPr/>
            <p:nvPr/>
          </p:nvSpPr>
          <p:spPr>
            <a:xfrm>
              <a:off x="1540124" y="2216149"/>
              <a:ext cx="109" cy="1018"/>
            </a:xfrm>
            <a:custGeom>
              <a:rect b="b" l="l" r="r" t="t"/>
              <a:pathLst>
                <a:path extrusionOk="0" h="75" w="8">
                  <a:moveTo>
                    <a:pt x="0" y="1"/>
                  </a:moveTo>
                  <a:cubicBezTo>
                    <a:pt x="4" y="25"/>
                    <a:pt x="4" y="50"/>
                    <a:pt x="7" y="74"/>
                  </a:cubicBezTo>
                  <a:cubicBezTo>
                    <a:pt x="7" y="50"/>
                    <a:pt x="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6" name="Google Shape;6476;p57"/>
            <p:cNvSpPr/>
            <p:nvPr/>
          </p:nvSpPr>
          <p:spPr>
            <a:xfrm>
              <a:off x="1540219" y="2217289"/>
              <a:ext cx="54" cy="258"/>
            </a:xfrm>
            <a:custGeom>
              <a:rect b="b" l="l" r="r" t="t"/>
              <a:pathLst>
                <a:path extrusionOk="0" h="19" w="4">
                  <a:moveTo>
                    <a:pt x="4" y="1"/>
                  </a:moveTo>
                  <a:cubicBezTo>
                    <a:pt x="0" y="8"/>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7" name="Google Shape;6477;p57"/>
            <p:cNvSpPr/>
            <p:nvPr/>
          </p:nvSpPr>
          <p:spPr>
            <a:xfrm>
              <a:off x="1533512" y="2195335"/>
              <a:ext cx="869" cy="2675"/>
            </a:xfrm>
            <a:custGeom>
              <a:rect b="b" l="l" r="r" t="t"/>
              <a:pathLst>
                <a:path extrusionOk="0" h="197" w="64">
                  <a:moveTo>
                    <a:pt x="60" y="0"/>
                  </a:moveTo>
                  <a:cubicBezTo>
                    <a:pt x="64" y="70"/>
                    <a:pt x="43" y="140"/>
                    <a:pt x="1" y="196"/>
                  </a:cubicBezTo>
                  <a:cubicBezTo>
                    <a:pt x="43" y="140"/>
                    <a:pt x="64" y="70"/>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8" name="Google Shape;6478;p57"/>
            <p:cNvSpPr/>
            <p:nvPr/>
          </p:nvSpPr>
          <p:spPr>
            <a:xfrm>
              <a:off x="1530090" y="217988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79" name="Google Shape;6479;p57"/>
            <p:cNvSpPr/>
            <p:nvPr/>
          </p:nvSpPr>
          <p:spPr>
            <a:xfrm>
              <a:off x="1543355" y="2216108"/>
              <a:ext cx="1100" cy="720"/>
            </a:xfrm>
            <a:custGeom>
              <a:rect b="b" l="l" r="r" t="t"/>
              <a:pathLst>
                <a:path extrusionOk="0" h="53" w="81">
                  <a:moveTo>
                    <a:pt x="81" y="0"/>
                  </a:moveTo>
                  <a:lnTo>
                    <a:pt x="28" y="32"/>
                  </a:lnTo>
                  <a:lnTo>
                    <a:pt x="28" y="35"/>
                  </a:lnTo>
                  <a:lnTo>
                    <a:pt x="28" y="35"/>
                  </a:lnTo>
                  <a:cubicBezTo>
                    <a:pt x="46" y="23"/>
                    <a:pt x="63" y="12"/>
                    <a:pt x="81" y="0"/>
                  </a:cubicBezTo>
                  <a:close/>
                  <a:moveTo>
                    <a:pt x="28" y="35"/>
                  </a:moveTo>
                  <a:lnTo>
                    <a:pt x="28" y="35"/>
                  </a:lnTo>
                  <a:cubicBezTo>
                    <a:pt x="19" y="41"/>
                    <a:pt x="10" y="47"/>
                    <a:pt x="0" y="53"/>
                  </a:cubicBezTo>
                  <a:lnTo>
                    <a:pt x="28" y="35"/>
                  </a:lnTo>
                  <a:lnTo>
                    <a:pt x="28"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0" name="Google Shape;6480;p57"/>
            <p:cNvSpPr/>
            <p:nvPr/>
          </p:nvSpPr>
          <p:spPr>
            <a:xfrm>
              <a:off x="1579281" y="2208980"/>
              <a:ext cx="109" cy="299"/>
            </a:xfrm>
            <a:custGeom>
              <a:rect b="b" l="l" r="r" t="t"/>
              <a:pathLst>
                <a:path extrusionOk="0" h="22" w="8">
                  <a:moveTo>
                    <a:pt x="1" y="2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1" name="Google Shape;6481;p57"/>
            <p:cNvSpPr/>
            <p:nvPr/>
          </p:nvSpPr>
          <p:spPr>
            <a:xfrm>
              <a:off x="1579376" y="2208641"/>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2" name="Google Shape;6482;p57"/>
            <p:cNvSpPr/>
            <p:nvPr/>
          </p:nvSpPr>
          <p:spPr>
            <a:xfrm>
              <a:off x="1576620" y="2210786"/>
              <a:ext cx="2105" cy="122"/>
            </a:xfrm>
            <a:custGeom>
              <a:rect b="b" l="l" r="r" t="t"/>
              <a:pathLst>
                <a:path extrusionOk="0" h="9" w="155">
                  <a:moveTo>
                    <a:pt x="1" y="0"/>
                  </a:moveTo>
                  <a:cubicBezTo>
                    <a:pt x="38" y="5"/>
                    <a:pt x="73" y="8"/>
                    <a:pt x="109" y="9"/>
                  </a:cubicBezTo>
                  <a:lnTo>
                    <a:pt x="109" y="9"/>
                  </a:lnTo>
                  <a:cubicBezTo>
                    <a:pt x="84" y="8"/>
                    <a:pt x="60" y="6"/>
                    <a:pt x="36" y="4"/>
                  </a:cubicBezTo>
                  <a:lnTo>
                    <a:pt x="1" y="0"/>
                  </a:lnTo>
                  <a:close/>
                  <a:moveTo>
                    <a:pt x="155" y="7"/>
                  </a:moveTo>
                  <a:lnTo>
                    <a:pt x="155" y="7"/>
                  </a:lnTo>
                  <a:cubicBezTo>
                    <a:pt x="141" y="8"/>
                    <a:pt x="127" y="9"/>
                    <a:pt x="113" y="9"/>
                  </a:cubicBezTo>
                  <a:cubicBezTo>
                    <a:pt x="112" y="9"/>
                    <a:pt x="111" y="9"/>
                    <a:pt x="109" y="9"/>
                  </a:cubicBezTo>
                  <a:lnTo>
                    <a:pt x="109" y="9"/>
                  </a:lnTo>
                  <a:cubicBezTo>
                    <a:pt x="113" y="9"/>
                    <a:pt x="116" y="9"/>
                    <a:pt x="119" y="9"/>
                  </a:cubicBezTo>
                  <a:cubicBezTo>
                    <a:pt x="131" y="9"/>
                    <a:pt x="143" y="8"/>
                    <a:pt x="15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3" name="Google Shape;6483;p57"/>
            <p:cNvSpPr/>
            <p:nvPr/>
          </p:nvSpPr>
          <p:spPr>
            <a:xfrm>
              <a:off x="1595588" y="2189958"/>
              <a:ext cx="5621" cy="1018"/>
            </a:xfrm>
            <a:custGeom>
              <a:rect b="b" l="l" r="r" t="t"/>
              <a:pathLst>
                <a:path extrusionOk="0" h="75" w="414">
                  <a:moveTo>
                    <a:pt x="414" y="1"/>
                  </a:moveTo>
                  <a:cubicBezTo>
                    <a:pt x="263" y="1"/>
                    <a:pt x="116" y="15"/>
                    <a:pt x="1" y="74"/>
                  </a:cubicBezTo>
                  <a:cubicBezTo>
                    <a:pt x="116" y="15"/>
                    <a:pt x="263" y="4"/>
                    <a:pt x="4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4" name="Google Shape;6484;p57"/>
            <p:cNvSpPr/>
            <p:nvPr/>
          </p:nvSpPr>
          <p:spPr>
            <a:xfrm>
              <a:off x="1611609" y="2192768"/>
              <a:ext cx="774" cy="299"/>
            </a:xfrm>
            <a:custGeom>
              <a:rect b="b" l="l" r="r" t="t"/>
              <a:pathLst>
                <a:path extrusionOk="0" h="22" w="57">
                  <a:moveTo>
                    <a:pt x="57" y="0"/>
                  </a:moveTo>
                  <a:cubicBezTo>
                    <a:pt x="39" y="11"/>
                    <a:pt x="18" y="18"/>
                    <a:pt x="1" y="21"/>
                  </a:cubicBezTo>
                  <a:cubicBezTo>
                    <a:pt x="15" y="21"/>
                    <a:pt x="29" y="18"/>
                    <a:pt x="43" y="11"/>
                  </a:cubicBezTo>
                  <a:lnTo>
                    <a:pt x="5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5" name="Google Shape;6485;p57"/>
            <p:cNvSpPr/>
            <p:nvPr/>
          </p:nvSpPr>
          <p:spPr>
            <a:xfrm>
              <a:off x="1579526" y="220826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6" name="Google Shape;6486;p57"/>
            <p:cNvSpPr/>
            <p:nvPr/>
          </p:nvSpPr>
          <p:spPr>
            <a:xfrm>
              <a:off x="1612180" y="2192619"/>
              <a:ext cx="394" cy="258"/>
            </a:xfrm>
            <a:custGeom>
              <a:rect b="b" l="l" r="r" t="t"/>
              <a:pathLst>
                <a:path extrusionOk="0" h="19" w="29">
                  <a:moveTo>
                    <a:pt x="29" y="1"/>
                  </a:moveTo>
                  <a:lnTo>
                    <a:pt x="29" y="1"/>
                  </a:lnTo>
                  <a:cubicBezTo>
                    <a:pt x="18" y="8"/>
                    <a:pt x="8" y="15"/>
                    <a:pt x="1" y="18"/>
                  </a:cubicBezTo>
                  <a:lnTo>
                    <a:pt x="15" y="1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7" name="Google Shape;6487;p57"/>
            <p:cNvSpPr/>
            <p:nvPr/>
          </p:nvSpPr>
          <p:spPr>
            <a:xfrm>
              <a:off x="1575385" y="2210636"/>
              <a:ext cx="1724" cy="204"/>
            </a:xfrm>
            <a:custGeom>
              <a:rect b="b" l="l" r="r" t="t"/>
              <a:pathLst>
                <a:path extrusionOk="0" h="15" w="127">
                  <a:moveTo>
                    <a:pt x="1" y="1"/>
                  </a:moveTo>
                  <a:lnTo>
                    <a:pt x="92" y="11"/>
                  </a:lnTo>
                  <a:lnTo>
                    <a:pt x="127" y="15"/>
                  </a:lnTo>
                  <a:lnTo>
                    <a:pt x="127" y="15"/>
                  </a:ln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8" name="Google Shape;6488;p57"/>
            <p:cNvSpPr/>
            <p:nvPr/>
          </p:nvSpPr>
          <p:spPr>
            <a:xfrm>
              <a:off x="1438877" y="2046607"/>
              <a:ext cx="93508" cy="136291"/>
            </a:xfrm>
            <a:custGeom>
              <a:rect b="b" l="l" r="r" t="t"/>
              <a:pathLst>
                <a:path extrusionOk="0" h="10038" w="6887">
                  <a:moveTo>
                    <a:pt x="3333" y="0"/>
                  </a:moveTo>
                  <a:lnTo>
                    <a:pt x="3312" y="4"/>
                  </a:lnTo>
                  <a:lnTo>
                    <a:pt x="3295" y="7"/>
                  </a:lnTo>
                  <a:lnTo>
                    <a:pt x="3274" y="11"/>
                  </a:lnTo>
                  <a:lnTo>
                    <a:pt x="3232" y="18"/>
                  </a:lnTo>
                  <a:lnTo>
                    <a:pt x="3249" y="39"/>
                  </a:lnTo>
                  <a:lnTo>
                    <a:pt x="3263" y="56"/>
                  </a:lnTo>
                  <a:lnTo>
                    <a:pt x="3281" y="81"/>
                  </a:lnTo>
                  <a:lnTo>
                    <a:pt x="3295" y="98"/>
                  </a:lnTo>
                  <a:lnTo>
                    <a:pt x="3309" y="119"/>
                  </a:lnTo>
                  <a:lnTo>
                    <a:pt x="3319" y="133"/>
                  </a:lnTo>
                  <a:cubicBezTo>
                    <a:pt x="3326" y="147"/>
                    <a:pt x="3333" y="161"/>
                    <a:pt x="3340" y="175"/>
                  </a:cubicBezTo>
                  <a:cubicBezTo>
                    <a:pt x="3340" y="179"/>
                    <a:pt x="3344" y="182"/>
                    <a:pt x="3347" y="189"/>
                  </a:cubicBezTo>
                  <a:cubicBezTo>
                    <a:pt x="3347" y="193"/>
                    <a:pt x="3351" y="203"/>
                    <a:pt x="3354" y="210"/>
                  </a:cubicBezTo>
                  <a:cubicBezTo>
                    <a:pt x="3354" y="217"/>
                    <a:pt x="3358" y="217"/>
                    <a:pt x="3358" y="224"/>
                  </a:cubicBezTo>
                  <a:cubicBezTo>
                    <a:pt x="3358" y="231"/>
                    <a:pt x="3361" y="235"/>
                    <a:pt x="3361" y="242"/>
                  </a:cubicBezTo>
                  <a:lnTo>
                    <a:pt x="3361" y="259"/>
                  </a:lnTo>
                  <a:cubicBezTo>
                    <a:pt x="3361" y="263"/>
                    <a:pt x="3361" y="270"/>
                    <a:pt x="3361" y="273"/>
                  </a:cubicBezTo>
                  <a:cubicBezTo>
                    <a:pt x="3354" y="329"/>
                    <a:pt x="3323" y="378"/>
                    <a:pt x="3277" y="410"/>
                  </a:cubicBezTo>
                  <a:lnTo>
                    <a:pt x="3274" y="413"/>
                  </a:lnTo>
                  <a:cubicBezTo>
                    <a:pt x="3239" y="438"/>
                    <a:pt x="3218" y="469"/>
                    <a:pt x="3211" y="511"/>
                  </a:cubicBezTo>
                  <a:lnTo>
                    <a:pt x="3204" y="529"/>
                  </a:lnTo>
                  <a:cubicBezTo>
                    <a:pt x="3186" y="606"/>
                    <a:pt x="3162" y="721"/>
                    <a:pt x="2983" y="959"/>
                  </a:cubicBezTo>
                  <a:cubicBezTo>
                    <a:pt x="2966" y="980"/>
                    <a:pt x="2948" y="1005"/>
                    <a:pt x="2927" y="1026"/>
                  </a:cubicBezTo>
                  <a:cubicBezTo>
                    <a:pt x="2647" y="1348"/>
                    <a:pt x="2227" y="1464"/>
                    <a:pt x="1975" y="1537"/>
                  </a:cubicBezTo>
                  <a:cubicBezTo>
                    <a:pt x="1936" y="1544"/>
                    <a:pt x="1905" y="1555"/>
                    <a:pt x="1873" y="1565"/>
                  </a:cubicBezTo>
                  <a:cubicBezTo>
                    <a:pt x="1712" y="1614"/>
                    <a:pt x="1611" y="1887"/>
                    <a:pt x="1516" y="2153"/>
                  </a:cubicBezTo>
                  <a:cubicBezTo>
                    <a:pt x="1485" y="2237"/>
                    <a:pt x="1457" y="2321"/>
                    <a:pt x="1422" y="2398"/>
                  </a:cubicBezTo>
                  <a:cubicBezTo>
                    <a:pt x="1355" y="2559"/>
                    <a:pt x="1285" y="2636"/>
                    <a:pt x="1198" y="2647"/>
                  </a:cubicBezTo>
                  <a:lnTo>
                    <a:pt x="1180" y="2647"/>
                  </a:lnTo>
                  <a:cubicBezTo>
                    <a:pt x="1170" y="2647"/>
                    <a:pt x="1156" y="2647"/>
                    <a:pt x="1145" y="2643"/>
                  </a:cubicBezTo>
                  <a:cubicBezTo>
                    <a:pt x="1135" y="2640"/>
                    <a:pt x="1121" y="2636"/>
                    <a:pt x="1110" y="2629"/>
                  </a:cubicBezTo>
                  <a:cubicBezTo>
                    <a:pt x="1040" y="2598"/>
                    <a:pt x="981" y="2521"/>
                    <a:pt x="921" y="2437"/>
                  </a:cubicBezTo>
                  <a:cubicBezTo>
                    <a:pt x="890" y="2397"/>
                    <a:pt x="868" y="2384"/>
                    <a:pt x="839" y="2384"/>
                  </a:cubicBezTo>
                  <a:cubicBezTo>
                    <a:pt x="822" y="2384"/>
                    <a:pt x="802" y="2388"/>
                    <a:pt x="778" y="2395"/>
                  </a:cubicBezTo>
                  <a:cubicBezTo>
                    <a:pt x="751" y="2404"/>
                    <a:pt x="723" y="2408"/>
                    <a:pt x="696" y="2408"/>
                  </a:cubicBezTo>
                  <a:cubicBezTo>
                    <a:pt x="628" y="2408"/>
                    <a:pt x="561" y="2382"/>
                    <a:pt x="512" y="2335"/>
                  </a:cubicBezTo>
                  <a:cubicBezTo>
                    <a:pt x="470" y="2300"/>
                    <a:pt x="435" y="2258"/>
                    <a:pt x="407" y="2209"/>
                  </a:cubicBezTo>
                  <a:cubicBezTo>
                    <a:pt x="400" y="2195"/>
                    <a:pt x="393" y="2178"/>
                    <a:pt x="393" y="2157"/>
                  </a:cubicBezTo>
                  <a:cubicBezTo>
                    <a:pt x="396" y="2108"/>
                    <a:pt x="421" y="2062"/>
                    <a:pt x="456" y="2031"/>
                  </a:cubicBezTo>
                  <a:cubicBezTo>
                    <a:pt x="473" y="2010"/>
                    <a:pt x="487" y="1992"/>
                    <a:pt x="501" y="1971"/>
                  </a:cubicBezTo>
                  <a:cubicBezTo>
                    <a:pt x="505" y="1968"/>
                    <a:pt x="505" y="1961"/>
                    <a:pt x="508" y="1957"/>
                  </a:cubicBezTo>
                  <a:lnTo>
                    <a:pt x="508" y="1954"/>
                  </a:lnTo>
                  <a:cubicBezTo>
                    <a:pt x="508" y="1950"/>
                    <a:pt x="508" y="1947"/>
                    <a:pt x="508" y="1943"/>
                  </a:cubicBezTo>
                  <a:lnTo>
                    <a:pt x="508" y="1936"/>
                  </a:lnTo>
                  <a:cubicBezTo>
                    <a:pt x="505" y="1929"/>
                    <a:pt x="505" y="1926"/>
                    <a:pt x="505" y="1922"/>
                  </a:cubicBezTo>
                  <a:cubicBezTo>
                    <a:pt x="505" y="1919"/>
                    <a:pt x="505" y="1919"/>
                    <a:pt x="501" y="1915"/>
                  </a:cubicBezTo>
                  <a:cubicBezTo>
                    <a:pt x="498" y="1912"/>
                    <a:pt x="498" y="1905"/>
                    <a:pt x="498" y="1901"/>
                  </a:cubicBezTo>
                  <a:lnTo>
                    <a:pt x="491" y="1891"/>
                  </a:lnTo>
                  <a:lnTo>
                    <a:pt x="484" y="1873"/>
                  </a:lnTo>
                  <a:lnTo>
                    <a:pt x="477" y="1863"/>
                  </a:lnTo>
                  <a:lnTo>
                    <a:pt x="466" y="1845"/>
                  </a:lnTo>
                  <a:lnTo>
                    <a:pt x="456" y="1835"/>
                  </a:lnTo>
                  <a:lnTo>
                    <a:pt x="442" y="1814"/>
                  </a:lnTo>
                  <a:lnTo>
                    <a:pt x="431" y="1803"/>
                  </a:lnTo>
                  <a:lnTo>
                    <a:pt x="431" y="1800"/>
                  </a:lnTo>
                  <a:cubicBezTo>
                    <a:pt x="295" y="1852"/>
                    <a:pt x="144" y="2052"/>
                    <a:pt x="57" y="2230"/>
                  </a:cubicBezTo>
                  <a:cubicBezTo>
                    <a:pt x="0" y="2349"/>
                    <a:pt x="116" y="2591"/>
                    <a:pt x="190" y="2748"/>
                  </a:cubicBezTo>
                  <a:cubicBezTo>
                    <a:pt x="221" y="2811"/>
                    <a:pt x="246" y="2874"/>
                    <a:pt x="267" y="2941"/>
                  </a:cubicBezTo>
                  <a:cubicBezTo>
                    <a:pt x="281" y="2979"/>
                    <a:pt x="277" y="3021"/>
                    <a:pt x="253" y="3056"/>
                  </a:cubicBezTo>
                  <a:cubicBezTo>
                    <a:pt x="227" y="3085"/>
                    <a:pt x="191" y="3099"/>
                    <a:pt x="153" y="3099"/>
                  </a:cubicBezTo>
                  <a:cubicBezTo>
                    <a:pt x="149" y="3099"/>
                    <a:pt x="145" y="3099"/>
                    <a:pt x="141" y="3099"/>
                  </a:cubicBezTo>
                  <a:cubicBezTo>
                    <a:pt x="127" y="3099"/>
                    <a:pt x="116" y="3102"/>
                    <a:pt x="102" y="3102"/>
                  </a:cubicBezTo>
                  <a:cubicBezTo>
                    <a:pt x="102" y="3106"/>
                    <a:pt x="99" y="3109"/>
                    <a:pt x="99" y="3113"/>
                  </a:cubicBezTo>
                  <a:cubicBezTo>
                    <a:pt x="99" y="3169"/>
                    <a:pt x="333" y="3309"/>
                    <a:pt x="442" y="3375"/>
                  </a:cubicBezTo>
                  <a:cubicBezTo>
                    <a:pt x="529" y="3428"/>
                    <a:pt x="606" y="3477"/>
                    <a:pt x="669" y="3522"/>
                  </a:cubicBezTo>
                  <a:cubicBezTo>
                    <a:pt x="788" y="3610"/>
                    <a:pt x="893" y="3785"/>
                    <a:pt x="995" y="3953"/>
                  </a:cubicBezTo>
                  <a:cubicBezTo>
                    <a:pt x="1061" y="4068"/>
                    <a:pt x="1135" y="4180"/>
                    <a:pt x="1222" y="4282"/>
                  </a:cubicBezTo>
                  <a:cubicBezTo>
                    <a:pt x="1359" y="4425"/>
                    <a:pt x="1404" y="4558"/>
                    <a:pt x="1485" y="4779"/>
                  </a:cubicBezTo>
                  <a:cubicBezTo>
                    <a:pt x="1520" y="4873"/>
                    <a:pt x="1562" y="4992"/>
                    <a:pt x="1621" y="5139"/>
                  </a:cubicBezTo>
                  <a:cubicBezTo>
                    <a:pt x="1810" y="5598"/>
                    <a:pt x="2196" y="6396"/>
                    <a:pt x="2462" y="6736"/>
                  </a:cubicBezTo>
                  <a:cubicBezTo>
                    <a:pt x="2633" y="6953"/>
                    <a:pt x="2899" y="7342"/>
                    <a:pt x="2794" y="7513"/>
                  </a:cubicBezTo>
                  <a:cubicBezTo>
                    <a:pt x="2759" y="7573"/>
                    <a:pt x="2805" y="7800"/>
                    <a:pt x="2980" y="7923"/>
                  </a:cubicBezTo>
                  <a:cubicBezTo>
                    <a:pt x="3043" y="7968"/>
                    <a:pt x="3106" y="8017"/>
                    <a:pt x="3165" y="8070"/>
                  </a:cubicBezTo>
                  <a:cubicBezTo>
                    <a:pt x="3365" y="8252"/>
                    <a:pt x="3589" y="8406"/>
                    <a:pt x="3834" y="8525"/>
                  </a:cubicBezTo>
                  <a:cubicBezTo>
                    <a:pt x="4793" y="9004"/>
                    <a:pt x="5332" y="9341"/>
                    <a:pt x="5437" y="9523"/>
                  </a:cubicBezTo>
                  <a:cubicBezTo>
                    <a:pt x="5549" y="9708"/>
                    <a:pt x="5896" y="9901"/>
                    <a:pt x="6029" y="9971"/>
                  </a:cubicBezTo>
                  <a:lnTo>
                    <a:pt x="6067" y="9995"/>
                  </a:lnTo>
                  <a:cubicBezTo>
                    <a:pt x="6085" y="10006"/>
                    <a:pt x="6099" y="10020"/>
                    <a:pt x="6109" y="10037"/>
                  </a:cubicBezTo>
                  <a:lnTo>
                    <a:pt x="6123" y="10027"/>
                  </a:lnTo>
                  <a:lnTo>
                    <a:pt x="6134" y="10023"/>
                  </a:lnTo>
                  <a:cubicBezTo>
                    <a:pt x="6141" y="10016"/>
                    <a:pt x="6151" y="10013"/>
                    <a:pt x="6158" y="10009"/>
                  </a:cubicBezTo>
                  <a:cubicBezTo>
                    <a:pt x="6214" y="9971"/>
                    <a:pt x="6253" y="9915"/>
                    <a:pt x="6270" y="9848"/>
                  </a:cubicBezTo>
                  <a:cubicBezTo>
                    <a:pt x="6288" y="9810"/>
                    <a:pt x="6299" y="9768"/>
                    <a:pt x="6309" y="9729"/>
                  </a:cubicBezTo>
                  <a:cubicBezTo>
                    <a:pt x="6320" y="9684"/>
                    <a:pt x="6334" y="9638"/>
                    <a:pt x="6355" y="9596"/>
                  </a:cubicBezTo>
                  <a:lnTo>
                    <a:pt x="6365" y="9565"/>
                  </a:lnTo>
                  <a:lnTo>
                    <a:pt x="6365" y="9561"/>
                  </a:lnTo>
                  <a:cubicBezTo>
                    <a:pt x="6365" y="9551"/>
                    <a:pt x="6365" y="9544"/>
                    <a:pt x="6362" y="9533"/>
                  </a:cubicBezTo>
                  <a:lnTo>
                    <a:pt x="6362" y="9530"/>
                  </a:lnTo>
                  <a:lnTo>
                    <a:pt x="6362" y="9502"/>
                  </a:lnTo>
                  <a:lnTo>
                    <a:pt x="6362" y="9498"/>
                  </a:lnTo>
                  <a:lnTo>
                    <a:pt x="6362" y="9467"/>
                  </a:lnTo>
                  <a:lnTo>
                    <a:pt x="6362" y="9460"/>
                  </a:lnTo>
                  <a:cubicBezTo>
                    <a:pt x="6362" y="9449"/>
                    <a:pt x="6365" y="9439"/>
                    <a:pt x="6365" y="9428"/>
                  </a:cubicBezTo>
                  <a:lnTo>
                    <a:pt x="6365" y="9425"/>
                  </a:lnTo>
                  <a:cubicBezTo>
                    <a:pt x="6369" y="9414"/>
                    <a:pt x="6372" y="9404"/>
                    <a:pt x="6376" y="9393"/>
                  </a:cubicBezTo>
                  <a:lnTo>
                    <a:pt x="6376" y="9390"/>
                  </a:lnTo>
                  <a:cubicBezTo>
                    <a:pt x="6379" y="9383"/>
                    <a:pt x="6383" y="9372"/>
                    <a:pt x="6390" y="9362"/>
                  </a:cubicBezTo>
                  <a:lnTo>
                    <a:pt x="6390" y="9358"/>
                  </a:lnTo>
                  <a:cubicBezTo>
                    <a:pt x="6397" y="9348"/>
                    <a:pt x="6404" y="9341"/>
                    <a:pt x="6411" y="9334"/>
                  </a:cubicBezTo>
                  <a:lnTo>
                    <a:pt x="6414" y="9327"/>
                  </a:lnTo>
                  <a:cubicBezTo>
                    <a:pt x="6425" y="9320"/>
                    <a:pt x="6435" y="9313"/>
                    <a:pt x="6446" y="9306"/>
                  </a:cubicBezTo>
                  <a:cubicBezTo>
                    <a:pt x="6540" y="9253"/>
                    <a:pt x="6701" y="9015"/>
                    <a:pt x="6701" y="8927"/>
                  </a:cubicBezTo>
                  <a:cubicBezTo>
                    <a:pt x="6701" y="8913"/>
                    <a:pt x="6677" y="8896"/>
                    <a:pt x="6638" y="8871"/>
                  </a:cubicBezTo>
                  <a:cubicBezTo>
                    <a:pt x="6582" y="8836"/>
                    <a:pt x="6491" y="8784"/>
                    <a:pt x="6491" y="8668"/>
                  </a:cubicBezTo>
                  <a:cubicBezTo>
                    <a:pt x="6491" y="8591"/>
                    <a:pt x="6537" y="8504"/>
                    <a:pt x="6579" y="8420"/>
                  </a:cubicBezTo>
                  <a:cubicBezTo>
                    <a:pt x="6607" y="8371"/>
                    <a:pt x="6656" y="8273"/>
                    <a:pt x="6645" y="8248"/>
                  </a:cubicBezTo>
                  <a:cubicBezTo>
                    <a:pt x="6551" y="8171"/>
                    <a:pt x="6621" y="8042"/>
                    <a:pt x="6680" y="7930"/>
                  </a:cubicBezTo>
                  <a:cubicBezTo>
                    <a:pt x="6712" y="7870"/>
                    <a:pt x="6757" y="7790"/>
                    <a:pt x="6750" y="7755"/>
                  </a:cubicBezTo>
                  <a:cubicBezTo>
                    <a:pt x="6750" y="7734"/>
                    <a:pt x="6747" y="7706"/>
                    <a:pt x="6740" y="7667"/>
                  </a:cubicBezTo>
                  <a:cubicBezTo>
                    <a:pt x="6666" y="7156"/>
                    <a:pt x="6663" y="6981"/>
                    <a:pt x="6722" y="6925"/>
                  </a:cubicBezTo>
                  <a:cubicBezTo>
                    <a:pt x="6740" y="6907"/>
                    <a:pt x="6757" y="6893"/>
                    <a:pt x="6778" y="6879"/>
                  </a:cubicBezTo>
                  <a:cubicBezTo>
                    <a:pt x="6848" y="6823"/>
                    <a:pt x="6887" y="6792"/>
                    <a:pt x="6852" y="6704"/>
                  </a:cubicBezTo>
                  <a:cubicBezTo>
                    <a:pt x="6831" y="6641"/>
                    <a:pt x="6764" y="6519"/>
                    <a:pt x="6698" y="6389"/>
                  </a:cubicBezTo>
                  <a:lnTo>
                    <a:pt x="6670" y="6333"/>
                  </a:lnTo>
                  <a:lnTo>
                    <a:pt x="6638" y="6277"/>
                  </a:lnTo>
                  <a:lnTo>
                    <a:pt x="6635" y="6270"/>
                  </a:lnTo>
                  <a:lnTo>
                    <a:pt x="6610" y="6221"/>
                  </a:lnTo>
                  <a:lnTo>
                    <a:pt x="6603" y="6204"/>
                  </a:lnTo>
                  <a:lnTo>
                    <a:pt x="6582" y="6165"/>
                  </a:lnTo>
                  <a:lnTo>
                    <a:pt x="6572" y="6144"/>
                  </a:lnTo>
                  <a:lnTo>
                    <a:pt x="6554" y="6109"/>
                  </a:lnTo>
                  <a:lnTo>
                    <a:pt x="6544" y="6088"/>
                  </a:lnTo>
                  <a:lnTo>
                    <a:pt x="6530" y="6057"/>
                  </a:lnTo>
                  <a:lnTo>
                    <a:pt x="6519" y="6032"/>
                  </a:lnTo>
                  <a:lnTo>
                    <a:pt x="6505" y="6004"/>
                  </a:lnTo>
                  <a:lnTo>
                    <a:pt x="6495" y="5983"/>
                  </a:lnTo>
                  <a:lnTo>
                    <a:pt x="6491" y="5973"/>
                  </a:lnTo>
                  <a:cubicBezTo>
                    <a:pt x="6435" y="5967"/>
                    <a:pt x="6379" y="5964"/>
                    <a:pt x="6324" y="5964"/>
                  </a:cubicBezTo>
                  <a:cubicBezTo>
                    <a:pt x="6208" y="5964"/>
                    <a:pt x="6102" y="5977"/>
                    <a:pt x="6032" y="6001"/>
                  </a:cubicBezTo>
                  <a:cubicBezTo>
                    <a:pt x="6017" y="6007"/>
                    <a:pt x="6000" y="6010"/>
                    <a:pt x="5984" y="6010"/>
                  </a:cubicBezTo>
                  <a:cubicBezTo>
                    <a:pt x="5958" y="6010"/>
                    <a:pt x="5932" y="6002"/>
                    <a:pt x="5910" y="5987"/>
                  </a:cubicBezTo>
                  <a:cubicBezTo>
                    <a:pt x="5805" y="5910"/>
                    <a:pt x="5801" y="5661"/>
                    <a:pt x="5812" y="5346"/>
                  </a:cubicBezTo>
                  <a:cubicBezTo>
                    <a:pt x="5812" y="5301"/>
                    <a:pt x="5815" y="5259"/>
                    <a:pt x="5815" y="5227"/>
                  </a:cubicBezTo>
                  <a:cubicBezTo>
                    <a:pt x="5815" y="5210"/>
                    <a:pt x="5815" y="5196"/>
                    <a:pt x="5808" y="5178"/>
                  </a:cubicBezTo>
                  <a:cubicBezTo>
                    <a:pt x="5759" y="5206"/>
                    <a:pt x="5721" y="5248"/>
                    <a:pt x="5696" y="5301"/>
                  </a:cubicBezTo>
                  <a:cubicBezTo>
                    <a:pt x="5648" y="5413"/>
                    <a:pt x="5534" y="5436"/>
                    <a:pt x="5398" y="5436"/>
                  </a:cubicBezTo>
                  <a:cubicBezTo>
                    <a:pt x="5348" y="5436"/>
                    <a:pt x="5295" y="5433"/>
                    <a:pt x="5241" y="5430"/>
                  </a:cubicBezTo>
                  <a:cubicBezTo>
                    <a:pt x="5178" y="5427"/>
                    <a:pt x="5119" y="5423"/>
                    <a:pt x="5056" y="5423"/>
                  </a:cubicBezTo>
                  <a:cubicBezTo>
                    <a:pt x="4860" y="5423"/>
                    <a:pt x="4825" y="5273"/>
                    <a:pt x="4804" y="5185"/>
                  </a:cubicBezTo>
                  <a:cubicBezTo>
                    <a:pt x="4800" y="5161"/>
                    <a:pt x="4790" y="5136"/>
                    <a:pt x="4779" y="5115"/>
                  </a:cubicBezTo>
                  <a:lnTo>
                    <a:pt x="4772" y="5115"/>
                  </a:lnTo>
                  <a:cubicBezTo>
                    <a:pt x="4756" y="5116"/>
                    <a:pt x="4740" y="5117"/>
                    <a:pt x="4724" y="5117"/>
                  </a:cubicBezTo>
                  <a:cubicBezTo>
                    <a:pt x="4626" y="5117"/>
                    <a:pt x="4543" y="5089"/>
                    <a:pt x="4489" y="5038"/>
                  </a:cubicBezTo>
                  <a:cubicBezTo>
                    <a:pt x="4436" y="4982"/>
                    <a:pt x="4415" y="4905"/>
                    <a:pt x="4426" y="4831"/>
                  </a:cubicBezTo>
                  <a:cubicBezTo>
                    <a:pt x="4436" y="4733"/>
                    <a:pt x="4370" y="4639"/>
                    <a:pt x="4289" y="4527"/>
                  </a:cubicBezTo>
                  <a:cubicBezTo>
                    <a:pt x="4261" y="4488"/>
                    <a:pt x="4237" y="4450"/>
                    <a:pt x="4209" y="4404"/>
                  </a:cubicBezTo>
                  <a:lnTo>
                    <a:pt x="4180" y="4362"/>
                  </a:lnTo>
                  <a:cubicBezTo>
                    <a:pt x="4065" y="4184"/>
                    <a:pt x="3946" y="3998"/>
                    <a:pt x="4068" y="3858"/>
                  </a:cubicBezTo>
                  <a:cubicBezTo>
                    <a:pt x="4089" y="3834"/>
                    <a:pt x="4089" y="3816"/>
                    <a:pt x="4079" y="3764"/>
                  </a:cubicBezTo>
                  <a:cubicBezTo>
                    <a:pt x="4051" y="3669"/>
                    <a:pt x="4079" y="3568"/>
                    <a:pt x="4152" y="3501"/>
                  </a:cubicBezTo>
                  <a:cubicBezTo>
                    <a:pt x="4202" y="3456"/>
                    <a:pt x="4258" y="3417"/>
                    <a:pt x="4317" y="3386"/>
                  </a:cubicBezTo>
                  <a:cubicBezTo>
                    <a:pt x="4391" y="3351"/>
                    <a:pt x="4394" y="3347"/>
                    <a:pt x="4377" y="3274"/>
                  </a:cubicBezTo>
                  <a:cubicBezTo>
                    <a:pt x="4345" y="3141"/>
                    <a:pt x="4408" y="3035"/>
                    <a:pt x="4464" y="2944"/>
                  </a:cubicBezTo>
                  <a:cubicBezTo>
                    <a:pt x="4510" y="2885"/>
                    <a:pt x="4541" y="2811"/>
                    <a:pt x="4552" y="2734"/>
                  </a:cubicBezTo>
                  <a:cubicBezTo>
                    <a:pt x="4566" y="2566"/>
                    <a:pt x="4688" y="2524"/>
                    <a:pt x="4811" y="2486"/>
                  </a:cubicBezTo>
                  <a:cubicBezTo>
                    <a:pt x="4870" y="2468"/>
                    <a:pt x="4926" y="2444"/>
                    <a:pt x="4982" y="2416"/>
                  </a:cubicBezTo>
                  <a:cubicBezTo>
                    <a:pt x="5010" y="2402"/>
                    <a:pt x="5038" y="2384"/>
                    <a:pt x="5063" y="2363"/>
                  </a:cubicBezTo>
                  <a:cubicBezTo>
                    <a:pt x="5147" y="2300"/>
                    <a:pt x="5248" y="2255"/>
                    <a:pt x="5353" y="2237"/>
                  </a:cubicBezTo>
                  <a:cubicBezTo>
                    <a:pt x="5381" y="2234"/>
                    <a:pt x="5413" y="2227"/>
                    <a:pt x="5444" y="2223"/>
                  </a:cubicBezTo>
                  <a:cubicBezTo>
                    <a:pt x="5549" y="2206"/>
                    <a:pt x="5644" y="2192"/>
                    <a:pt x="5724" y="2122"/>
                  </a:cubicBezTo>
                  <a:cubicBezTo>
                    <a:pt x="5735" y="2115"/>
                    <a:pt x="5742" y="2108"/>
                    <a:pt x="5752" y="2101"/>
                  </a:cubicBezTo>
                  <a:lnTo>
                    <a:pt x="5763" y="2094"/>
                  </a:lnTo>
                  <a:lnTo>
                    <a:pt x="5784" y="2083"/>
                  </a:lnTo>
                  <a:lnTo>
                    <a:pt x="5794" y="2076"/>
                  </a:lnTo>
                  <a:lnTo>
                    <a:pt x="5812" y="2066"/>
                  </a:lnTo>
                  <a:lnTo>
                    <a:pt x="5822" y="2062"/>
                  </a:lnTo>
                  <a:lnTo>
                    <a:pt x="5843" y="2055"/>
                  </a:lnTo>
                  <a:lnTo>
                    <a:pt x="5850" y="2052"/>
                  </a:lnTo>
                  <a:lnTo>
                    <a:pt x="5868" y="2045"/>
                  </a:lnTo>
                  <a:lnTo>
                    <a:pt x="5878" y="2045"/>
                  </a:lnTo>
                  <a:lnTo>
                    <a:pt x="5892" y="2041"/>
                  </a:lnTo>
                  <a:lnTo>
                    <a:pt x="5906" y="2041"/>
                  </a:lnTo>
                  <a:cubicBezTo>
                    <a:pt x="5920" y="2041"/>
                    <a:pt x="5938" y="2038"/>
                    <a:pt x="5952" y="2038"/>
                  </a:cubicBezTo>
                  <a:cubicBezTo>
                    <a:pt x="5938" y="2031"/>
                    <a:pt x="5927" y="2024"/>
                    <a:pt x="5913" y="2013"/>
                  </a:cubicBezTo>
                  <a:lnTo>
                    <a:pt x="5910" y="2013"/>
                  </a:lnTo>
                  <a:cubicBezTo>
                    <a:pt x="5899" y="2003"/>
                    <a:pt x="5889" y="1996"/>
                    <a:pt x="5882" y="1989"/>
                  </a:cubicBezTo>
                  <a:lnTo>
                    <a:pt x="5875" y="1985"/>
                  </a:lnTo>
                  <a:cubicBezTo>
                    <a:pt x="5864" y="1975"/>
                    <a:pt x="5857" y="1968"/>
                    <a:pt x="5847" y="1957"/>
                  </a:cubicBezTo>
                  <a:lnTo>
                    <a:pt x="5843" y="1950"/>
                  </a:lnTo>
                  <a:cubicBezTo>
                    <a:pt x="5836" y="1940"/>
                    <a:pt x="5829" y="1929"/>
                    <a:pt x="5822" y="1919"/>
                  </a:cubicBezTo>
                  <a:cubicBezTo>
                    <a:pt x="5766" y="1803"/>
                    <a:pt x="5882" y="1674"/>
                    <a:pt x="5994" y="1544"/>
                  </a:cubicBezTo>
                  <a:cubicBezTo>
                    <a:pt x="6036" y="1499"/>
                    <a:pt x="6074" y="1453"/>
                    <a:pt x="6109" y="1401"/>
                  </a:cubicBezTo>
                  <a:lnTo>
                    <a:pt x="6109" y="1394"/>
                  </a:lnTo>
                  <a:cubicBezTo>
                    <a:pt x="6102" y="1366"/>
                    <a:pt x="6046" y="1292"/>
                    <a:pt x="5745" y="1173"/>
                  </a:cubicBezTo>
                  <a:cubicBezTo>
                    <a:pt x="5735" y="1172"/>
                    <a:pt x="5724" y="1172"/>
                    <a:pt x="5713" y="1172"/>
                  </a:cubicBezTo>
                  <a:cubicBezTo>
                    <a:pt x="5679" y="1172"/>
                    <a:pt x="5645" y="1176"/>
                    <a:pt x="5616" y="1187"/>
                  </a:cubicBezTo>
                  <a:cubicBezTo>
                    <a:pt x="5569" y="1199"/>
                    <a:pt x="5518" y="1213"/>
                    <a:pt x="5470" y="1213"/>
                  </a:cubicBezTo>
                  <a:cubicBezTo>
                    <a:pt x="5435" y="1213"/>
                    <a:pt x="5401" y="1206"/>
                    <a:pt x="5371" y="1187"/>
                  </a:cubicBezTo>
                  <a:cubicBezTo>
                    <a:pt x="5348" y="1175"/>
                    <a:pt x="5322" y="1169"/>
                    <a:pt x="5296" y="1169"/>
                  </a:cubicBezTo>
                  <a:cubicBezTo>
                    <a:pt x="5291" y="1169"/>
                    <a:pt x="5285" y="1169"/>
                    <a:pt x="5280" y="1170"/>
                  </a:cubicBezTo>
                  <a:cubicBezTo>
                    <a:pt x="5220" y="1173"/>
                    <a:pt x="5168" y="1191"/>
                    <a:pt x="5119" y="1222"/>
                  </a:cubicBezTo>
                  <a:cubicBezTo>
                    <a:pt x="5070" y="1259"/>
                    <a:pt x="4922" y="1284"/>
                    <a:pt x="4774" y="1284"/>
                  </a:cubicBezTo>
                  <a:cubicBezTo>
                    <a:pt x="4655" y="1284"/>
                    <a:pt x="4536" y="1268"/>
                    <a:pt x="4468" y="1229"/>
                  </a:cubicBezTo>
                  <a:cubicBezTo>
                    <a:pt x="4412" y="1205"/>
                    <a:pt x="4380" y="1145"/>
                    <a:pt x="4387" y="1086"/>
                  </a:cubicBezTo>
                  <a:cubicBezTo>
                    <a:pt x="4394" y="1030"/>
                    <a:pt x="4356" y="995"/>
                    <a:pt x="4289" y="938"/>
                  </a:cubicBezTo>
                  <a:cubicBezTo>
                    <a:pt x="4226" y="882"/>
                    <a:pt x="4163" y="830"/>
                    <a:pt x="4177" y="739"/>
                  </a:cubicBezTo>
                  <a:cubicBezTo>
                    <a:pt x="4177" y="690"/>
                    <a:pt x="4159" y="644"/>
                    <a:pt x="4124" y="609"/>
                  </a:cubicBezTo>
                  <a:cubicBezTo>
                    <a:pt x="4068" y="536"/>
                    <a:pt x="3988" y="487"/>
                    <a:pt x="3893" y="473"/>
                  </a:cubicBezTo>
                  <a:cubicBezTo>
                    <a:pt x="3732" y="459"/>
                    <a:pt x="3683" y="312"/>
                    <a:pt x="3641" y="189"/>
                  </a:cubicBezTo>
                  <a:cubicBezTo>
                    <a:pt x="3617" y="116"/>
                    <a:pt x="3589" y="35"/>
                    <a:pt x="3543" y="7"/>
                  </a:cubicBezTo>
                  <a:lnTo>
                    <a:pt x="3536" y="4"/>
                  </a:lnTo>
                  <a:lnTo>
                    <a:pt x="3494" y="4"/>
                  </a:lnTo>
                  <a:cubicBezTo>
                    <a:pt x="3477" y="4"/>
                    <a:pt x="3463" y="0"/>
                    <a:pt x="3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89" name="Google Shape;6489;p57"/>
            <p:cNvSpPr/>
            <p:nvPr/>
          </p:nvSpPr>
          <p:spPr>
            <a:xfrm>
              <a:off x="1518685" y="2074223"/>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0" name="Google Shape;6490;p57"/>
            <p:cNvSpPr/>
            <p:nvPr/>
          </p:nvSpPr>
          <p:spPr>
            <a:xfrm>
              <a:off x="1517545" y="2074549"/>
              <a:ext cx="299" cy="163"/>
            </a:xfrm>
            <a:custGeom>
              <a:rect b="b" l="l" r="r" t="t"/>
              <a:pathLst>
                <a:path extrusionOk="0" h="12" w="22">
                  <a:moveTo>
                    <a:pt x="0" y="1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1" name="Google Shape;6491;p57"/>
            <p:cNvSpPr/>
            <p:nvPr/>
          </p:nvSpPr>
          <p:spPr>
            <a:xfrm>
              <a:off x="1518305" y="2074318"/>
              <a:ext cx="299" cy="54"/>
            </a:xfrm>
            <a:custGeom>
              <a:rect b="b" l="l" r="r" t="t"/>
              <a:pathLst>
                <a:path extrusionOk="0" h="4" w="22">
                  <a:moveTo>
                    <a:pt x="0" y="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2" name="Google Shape;6492;p57"/>
            <p:cNvSpPr/>
            <p:nvPr/>
          </p:nvSpPr>
          <p:spPr>
            <a:xfrm>
              <a:off x="1517110" y="207479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3" name="Google Shape;6493;p57"/>
            <p:cNvSpPr/>
            <p:nvPr/>
          </p:nvSpPr>
          <p:spPr>
            <a:xfrm>
              <a:off x="1516594" y="2075024"/>
              <a:ext cx="434" cy="353"/>
            </a:xfrm>
            <a:custGeom>
              <a:rect b="b" l="l" r="r" t="t"/>
              <a:pathLst>
                <a:path extrusionOk="0" h="26" w="32">
                  <a:moveTo>
                    <a:pt x="0" y="25"/>
                  </a:moveTo>
                  <a:cubicBezTo>
                    <a:pt x="11" y="15"/>
                    <a:pt x="21" y="8"/>
                    <a:pt x="32" y="1"/>
                  </a:cubicBezTo>
                  <a:cubicBezTo>
                    <a:pt x="21" y="8"/>
                    <a:pt x="11"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4" name="Google Shape;6494;p57"/>
            <p:cNvSpPr/>
            <p:nvPr/>
          </p:nvSpPr>
          <p:spPr>
            <a:xfrm>
              <a:off x="1519065" y="207422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5" name="Google Shape;6495;p57"/>
            <p:cNvSpPr/>
            <p:nvPr/>
          </p:nvSpPr>
          <p:spPr>
            <a:xfrm>
              <a:off x="1504184" y="2079356"/>
              <a:ext cx="2349" cy="964"/>
            </a:xfrm>
            <a:custGeom>
              <a:rect b="b" l="l" r="r" t="t"/>
              <a:pathLst>
                <a:path extrusionOk="0" h="71" w="173">
                  <a:moveTo>
                    <a:pt x="1" y="70"/>
                  </a:moveTo>
                  <a:cubicBezTo>
                    <a:pt x="60" y="49"/>
                    <a:pt x="120" y="28"/>
                    <a:pt x="172" y="0"/>
                  </a:cubicBezTo>
                  <a:cubicBezTo>
                    <a:pt x="120" y="28"/>
                    <a:pt x="60" y="49"/>
                    <a:pt x="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6" name="Google Shape;6496;p57"/>
            <p:cNvSpPr/>
            <p:nvPr/>
          </p:nvSpPr>
          <p:spPr>
            <a:xfrm>
              <a:off x="1517925" y="2074413"/>
              <a:ext cx="299" cy="109"/>
            </a:xfrm>
            <a:custGeom>
              <a:rect b="b" l="l" r="r" t="t"/>
              <a:pathLst>
                <a:path extrusionOk="0" h="8" w="22">
                  <a:moveTo>
                    <a:pt x="0" y="7"/>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7" name="Google Shape;6497;p57"/>
            <p:cNvSpPr/>
            <p:nvPr/>
          </p:nvSpPr>
          <p:spPr>
            <a:xfrm>
              <a:off x="1522052" y="2182355"/>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8" name="Google Shape;6498;p57"/>
            <p:cNvSpPr/>
            <p:nvPr/>
          </p:nvSpPr>
          <p:spPr>
            <a:xfrm>
              <a:off x="1518305" y="2072988"/>
              <a:ext cx="394" cy="394"/>
            </a:xfrm>
            <a:custGeom>
              <a:rect b="b" l="l" r="r" t="t"/>
              <a:pathLst>
                <a:path extrusionOk="0" h="29" w="29">
                  <a:moveTo>
                    <a:pt x="28" y="28"/>
                  </a:moveTo>
                  <a:cubicBezTo>
                    <a:pt x="18" y="21"/>
                    <a:pt x="11" y="11"/>
                    <a:pt x="0" y="0"/>
                  </a:cubicBezTo>
                  <a:cubicBezTo>
                    <a:pt x="11" y="11"/>
                    <a:pt x="18" y="21"/>
                    <a:pt x="28"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499" name="Google Shape;6499;p57"/>
            <p:cNvSpPr/>
            <p:nvPr/>
          </p:nvSpPr>
          <p:spPr>
            <a:xfrm>
              <a:off x="1485176" y="204622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0" name="Google Shape;6500;p57"/>
            <p:cNvSpPr/>
            <p:nvPr/>
          </p:nvSpPr>
          <p:spPr>
            <a:xfrm>
              <a:off x="1485692"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1" name="Google Shape;6501;p57"/>
            <p:cNvSpPr/>
            <p:nvPr/>
          </p:nvSpPr>
          <p:spPr>
            <a:xfrm>
              <a:off x="1486411" y="204626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2" name="Google Shape;6502;p57"/>
            <p:cNvSpPr/>
            <p:nvPr/>
          </p:nvSpPr>
          <p:spPr>
            <a:xfrm>
              <a:off x="1486982"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3" name="Google Shape;6503;p57"/>
            <p:cNvSpPr/>
            <p:nvPr/>
          </p:nvSpPr>
          <p:spPr>
            <a:xfrm>
              <a:off x="1486506" y="2046322"/>
              <a:ext cx="109" cy="14"/>
            </a:xfrm>
            <a:custGeom>
              <a:rect b="b" l="l" r="r" t="t"/>
              <a:pathLst>
                <a:path extrusionOk="0" h="1" w="8">
                  <a:moveTo>
                    <a:pt x="7"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4" name="Google Shape;6504;p57"/>
            <p:cNvSpPr/>
            <p:nvPr/>
          </p:nvSpPr>
          <p:spPr>
            <a:xfrm>
              <a:off x="1486792" y="2046417"/>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5" name="Google Shape;6505;p57"/>
            <p:cNvSpPr/>
            <p:nvPr/>
          </p:nvSpPr>
          <p:spPr>
            <a:xfrm>
              <a:off x="1486887" y="2046457"/>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6" name="Google Shape;6506;p57"/>
            <p:cNvSpPr/>
            <p:nvPr/>
          </p:nvSpPr>
          <p:spPr>
            <a:xfrm>
              <a:off x="1517965" y="2072513"/>
              <a:ext cx="299" cy="434"/>
            </a:xfrm>
            <a:custGeom>
              <a:rect b="b" l="l" r="r" t="t"/>
              <a:pathLst>
                <a:path extrusionOk="0" h="32" w="22">
                  <a:moveTo>
                    <a:pt x="22" y="32"/>
                  </a:moveTo>
                  <a:cubicBezTo>
                    <a:pt x="15" y="21"/>
                    <a:pt x="8" y="11"/>
                    <a:pt x="1" y="0"/>
                  </a:cubicBezTo>
                  <a:cubicBezTo>
                    <a:pt x="8" y="11"/>
                    <a:pt x="15" y="21"/>
                    <a:pt x="2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7" name="Google Shape;6507;p57"/>
            <p:cNvSpPr/>
            <p:nvPr/>
          </p:nvSpPr>
          <p:spPr>
            <a:xfrm>
              <a:off x="1484171" y="204626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8" name="Google Shape;6508;p57"/>
            <p:cNvSpPr/>
            <p:nvPr/>
          </p:nvSpPr>
          <p:spPr>
            <a:xfrm>
              <a:off x="1485407" y="204622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09" name="Google Shape;6509;p57"/>
            <p:cNvSpPr/>
            <p:nvPr/>
          </p:nvSpPr>
          <p:spPr>
            <a:xfrm>
              <a:off x="1483655" y="204636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0" name="Google Shape;6510;p57"/>
            <p:cNvSpPr/>
            <p:nvPr/>
          </p:nvSpPr>
          <p:spPr>
            <a:xfrm>
              <a:off x="1482800" y="2046417"/>
              <a:ext cx="584" cy="109"/>
            </a:xfrm>
            <a:custGeom>
              <a:rect b="b" l="l" r="r" t="t"/>
              <a:pathLst>
                <a:path extrusionOk="0" h="8" w="43">
                  <a:moveTo>
                    <a:pt x="0" y="7"/>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1" name="Google Shape;6511;p57"/>
            <p:cNvSpPr/>
            <p:nvPr/>
          </p:nvSpPr>
          <p:spPr>
            <a:xfrm>
              <a:off x="1519201" y="2073789"/>
              <a:ext cx="543" cy="353"/>
            </a:xfrm>
            <a:custGeom>
              <a:rect b="b" l="l" r="r" t="t"/>
              <a:pathLst>
                <a:path extrusionOk="0" h="26" w="40">
                  <a:moveTo>
                    <a:pt x="39" y="25"/>
                  </a:moveTo>
                  <a:cubicBezTo>
                    <a:pt x="25" y="18"/>
                    <a:pt x="15" y="8"/>
                    <a:pt x="1" y="1"/>
                  </a:cubicBezTo>
                  <a:cubicBezTo>
                    <a:pt x="15" y="8"/>
                    <a:pt x="25" y="18"/>
                    <a:pt x="3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2" name="Google Shape;6512;p57"/>
            <p:cNvSpPr/>
            <p:nvPr/>
          </p:nvSpPr>
          <p:spPr>
            <a:xfrm>
              <a:off x="1510606" y="2062248"/>
              <a:ext cx="1249" cy="299"/>
            </a:xfrm>
            <a:custGeom>
              <a:rect b="b" l="l" r="r" t="t"/>
              <a:pathLst>
                <a:path extrusionOk="0" h="22" w="92">
                  <a:moveTo>
                    <a:pt x="0" y="0"/>
                  </a:moveTo>
                  <a:cubicBezTo>
                    <a:pt x="32" y="0"/>
                    <a:pt x="63" y="7"/>
                    <a:pt x="91" y="21"/>
                  </a:cubicBezTo>
                  <a:cubicBezTo>
                    <a:pt x="63" y="7"/>
                    <a:pt x="32"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3" name="Google Shape;6513;p57"/>
            <p:cNvSpPr/>
            <p:nvPr/>
          </p:nvSpPr>
          <p:spPr>
            <a:xfrm>
              <a:off x="1518726" y="2073463"/>
              <a:ext cx="448" cy="299"/>
            </a:xfrm>
            <a:custGeom>
              <a:rect b="b" l="l" r="r" t="t"/>
              <a:pathLst>
                <a:path extrusionOk="0" h="22" w="33">
                  <a:moveTo>
                    <a:pt x="32" y="21"/>
                  </a:moveTo>
                  <a:cubicBezTo>
                    <a:pt x="22" y="14"/>
                    <a:pt x="11" y="7"/>
                    <a:pt x="1" y="0"/>
                  </a:cubicBezTo>
                  <a:cubicBezTo>
                    <a:pt x="11" y="7"/>
                    <a:pt x="22" y="14"/>
                    <a:pt x="32"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4" name="Google Shape;6514;p57"/>
            <p:cNvSpPr/>
            <p:nvPr/>
          </p:nvSpPr>
          <p:spPr>
            <a:xfrm>
              <a:off x="1484646" y="204626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5" name="Google Shape;6515;p57"/>
            <p:cNvSpPr/>
            <p:nvPr/>
          </p:nvSpPr>
          <p:spPr>
            <a:xfrm>
              <a:off x="1486642" y="2046362"/>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6" name="Google Shape;6516;p57"/>
            <p:cNvSpPr/>
            <p:nvPr/>
          </p:nvSpPr>
          <p:spPr>
            <a:xfrm>
              <a:off x="1526003" y="2172945"/>
              <a:ext cx="394" cy="299"/>
            </a:xfrm>
            <a:custGeom>
              <a:rect b="b" l="l" r="r" t="t"/>
              <a:pathLst>
                <a:path extrusionOk="0" h="22" w="29">
                  <a:moveTo>
                    <a:pt x="29" y="1"/>
                  </a:moveTo>
                  <a:cubicBezTo>
                    <a:pt x="18" y="8"/>
                    <a:pt x="11" y="15"/>
                    <a:pt x="1" y="22"/>
                  </a:cubicBezTo>
                  <a:cubicBezTo>
                    <a:pt x="11" y="15"/>
                    <a:pt x="18" y="8"/>
                    <a:pt x="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7" name="Google Shape;6517;p57"/>
            <p:cNvSpPr/>
            <p:nvPr/>
          </p:nvSpPr>
          <p:spPr>
            <a:xfrm>
              <a:off x="1525677" y="2173325"/>
              <a:ext cx="299" cy="353"/>
            </a:xfrm>
            <a:custGeom>
              <a:rect b="b" l="l" r="r" t="t"/>
              <a:pathLst>
                <a:path extrusionOk="0" h="26" w="22">
                  <a:moveTo>
                    <a:pt x="0" y="25"/>
                  </a:moveTo>
                  <a:cubicBezTo>
                    <a:pt x="7" y="15"/>
                    <a:pt x="14" y="8"/>
                    <a:pt x="21" y="1"/>
                  </a:cubicBezTo>
                  <a:cubicBezTo>
                    <a:pt x="14" y="8"/>
                    <a:pt x="7" y="1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8" name="Google Shape;6518;p57"/>
            <p:cNvSpPr/>
            <p:nvPr/>
          </p:nvSpPr>
          <p:spPr>
            <a:xfrm>
              <a:off x="1529425" y="21325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19" name="Google Shape;6519;p57"/>
            <p:cNvSpPr/>
            <p:nvPr/>
          </p:nvSpPr>
          <p:spPr>
            <a:xfrm>
              <a:off x="1527714" y="2129212"/>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0" name="Google Shape;6520;p57"/>
            <p:cNvSpPr/>
            <p:nvPr/>
          </p:nvSpPr>
          <p:spPr>
            <a:xfrm>
              <a:off x="1527049" y="2127787"/>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1" name="Google Shape;6521;p57"/>
            <p:cNvSpPr/>
            <p:nvPr/>
          </p:nvSpPr>
          <p:spPr>
            <a:xfrm>
              <a:off x="1527388" y="2128452"/>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2" name="Google Shape;6522;p57"/>
            <p:cNvSpPr/>
            <p:nvPr/>
          </p:nvSpPr>
          <p:spPr>
            <a:xfrm>
              <a:off x="1525202" y="2175661"/>
              <a:ext cx="54" cy="339"/>
            </a:xfrm>
            <a:custGeom>
              <a:rect b="b" l="l" r="r" t="t"/>
              <a:pathLst>
                <a:path extrusionOk="0" h="25" w="4">
                  <a:moveTo>
                    <a:pt x="0" y="0"/>
                  </a:moveTo>
                  <a:lnTo>
                    <a:pt x="0" y="25"/>
                  </a:lnTo>
                  <a:cubicBezTo>
                    <a:pt x="4" y="18"/>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3" name="Google Shape;6523;p57"/>
            <p:cNvSpPr/>
            <p:nvPr/>
          </p:nvSpPr>
          <p:spPr>
            <a:xfrm>
              <a:off x="1525243" y="2176041"/>
              <a:ext cx="14" cy="394"/>
            </a:xfrm>
            <a:custGeom>
              <a:rect b="b" l="l" r="r" t="t"/>
              <a:pathLst>
                <a:path extrusionOk="0" h="29" w="1">
                  <a:moveTo>
                    <a:pt x="1" y="0"/>
                  </a:moveTo>
                  <a:cubicBezTo>
                    <a:pt x="1" y="11"/>
                    <a:pt x="1" y="21"/>
                    <a:pt x="1" y="28"/>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4" name="Google Shape;6524;p57"/>
            <p:cNvSpPr/>
            <p:nvPr/>
          </p:nvSpPr>
          <p:spPr>
            <a:xfrm>
              <a:off x="1528094" y="2129973"/>
              <a:ext cx="163" cy="299"/>
            </a:xfrm>
            <a:custGeom>
              <a:rect b="b" l="l" r="r" t="t"/>
              <a:pathLst>
                <a:path extrusionOk="0" h="22" w="12">
                  <a:moveTo>
                    <a:pt x="1" y="1"/>
                  </a:moveTo>
                  <a:lnTo>
                    <a:pt x="1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5" name="Google Shape;6525;p57"/>
            <p:cNvSpPr/>
            <p:nvPr/>
          </p:nvSpPr>
          <p:spPr>
            <a:xfrm>
              <a:off x="1525243" y="2174615"/>
              <a:ext cx="68" cy="434"/>
            </a:xfrm>
            <a:custGeom>
              <a:rect b="b" l="l" r="r" t="t"/>
              <a:pathLst>
                <a:path extrusionOk="0" h="32" w="5">
                  <a:moveTo>
                    <a:pt x="4" y="0"/>
                  </a:moveTo>
                  <a:cubicBezTo>
                    <a:pt x="4" y="11"/>
                    <a:pt x="1" y="21"/>
                    <a:pt x="1" y="32"/>
                  </a:cubicBezTo>
                  <a:cubicBezTo>
                    <a:pt x="1"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6" name="Google Shape;6526;p57"/>
            <p:cNvSpPr/>
            <p:nvPr/>
          </p:nvSpPr>
          <p:spPr>
            <a:xfrm>
              <a:off x="1525297" y="2174181"/>
              <a:ext cx="149" cy="394"/>
            </a:xfrm>
            <a:custGeom>
              <a:rect b="b" l="l" r="r" t="t"/>
              <a:pathLst>
                <a:path extrusionOk="0" h="29" w="11">
                  <a:moveTo>
                    <a:pt x="11" y="1"/>
                  </a:moveTo>
                  <a:cubicBezTo>
                    <a:pt x="7" y="8"/>
                    <a:pt x="4" y="18"/>
                    <a:pt x="0" y="29"/>
                  </a:cubicBezTo>
                  <a:cubicBezTo>
                    <a:pt x="4" y="18"/>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7" name="Google Shape;6527;p57"/>
            <p:cNvSpPr/>
            <p:nvPr/>
          </p:nvSpPr>
          <p:spPr>
            <a:xfrm>
              <a:off x="1525433" y="2173706"/>
              <a:ext cx="204" cy="448"/>
            </a:xfrm>
            <a:custGeom>
              <a:rect b="b" l="l" r="r" t="t"/>
              <a:pathLst>
                <a:path extrusionOk="0" h="33" w="15">
                  <a:moveTo>
                    <a:pt x="15" y="1"/>
                  </a:moveTo>
                  <a:cubicBezTo>
                    <a:pt x="11" y="11"/>
                    <a:pt x="4" y="22"/>
                    <a:pt x="1" y="32"/>
                  </a:cubicBezTo>
                  <a:cubicBezTo>
                    <a:pt x="4" y="22"/>
                    <a:pt x="11" y="11"/>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8" name="Google Shape;6528;p57"/>
            <p:cNvSpPr/>
            <p:nvPr/>
          </p:nvSpPr>
          <p:spPr>
            <a:xfrm>
              <a:off x="1528950" y="2131683"/>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29" name="Google Shape;6529;p57"/>
            <p:cNvSpPr/>
            <p:nvPr/>
          </p:nvSpPr>
          <p:spPr>
            <a:xfrm>
              <a:off x="1525202" y="2175131"/>
              <a:ext cx="54" cy="448"/>
            </a:xfrm>
            <a:custGeom>
              <a:rect b="b" l="l" r="r" t="t"/>
              <a:pathLst>
                <a:path extrusionOk="0" h="33" w="4">
                  <a:moveTo>
                    <a:pt x="0" y="1"/>
                  </a:moveTo>
                  <a:lnTo>
                    <a:pt x="0" y="32"/>
                  </a:lnTo>
                  <a:cubicBezTo>
                    <a:pt x="0" y="22"/>
                    <a:pt x="4"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0" name="Google Shape;6530;p57"/>
            <p:cNvSpPr/>
            <p:nvPr/>
          </p:nvSpPr>
          <p:spPr>
            <a:xfrm>
              <a:off x="1528529" y="2130787"/>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1" name="Google Shape;6531;p57"/>
            <p:cNvSpPr/>
            <p:nvPr/>
          </p:nvSpPr>
          <p:spPr>
            <a:xfrm>
              <a:off x="1499201" y="1953967"/>
              <a:ext cx="99781" cy="84031"/>
            </a:xfrm>
            <a:custGeom>
              <a:rect b="b" l="l" r="r" t="t"/>
              <a:pathLst>
                <a:path extrusionOk="0" h="6189" w="7349">
                  <a:moveTo>
                    <a:pt x="1908" y="0"/>
                  </a:moveTo>
                  <a:cubicBezTo>
                    <a:pt x="1877" y="0"/>
                    <a:pt x="1870" y="7"/>
                    <a:pt x="1870" y="7"/>
                  </a:cubicBezTo>
                  <a:cubicBezTo>
                    <a:pt x="1863" y="39"/>
                    <a:pt x="1863" y="67"/>
                    <a:pt x="1870" y="95"/>
                  </a:cubicBezTo>
                  <a:cubicBezTo>
                    <a:pt x="1877" y="175"/>
                    <a:pt x="1894" y="294"/>
                    <a:pt x="1778" y="347"/>
                  </a:cubicBezTo>
                  <a:cubicBezTo>
                    <a:pt x="1740" y="364"/>
                    <a:pt x="1684" y="385"/>
                    <a:pt x="1617" y="410"/>
                  </a:cubicBezTo>
                  <a:cubicBezTo>
                    <a:pt x="1435" y="473"/>
                    <a:pt x="1096" y="592"/>
                    <a:pt x="1075" y="725"/>
                  </a:cubicBezTo>
                  <a:cubicBezTo>
                    <a:pt x="1061" y="802"/>
                    <a:pt x="1113" y="921"/>
                    <a:pt x="1166" y="1040"/>
                  </a:cubicBezTo>
                  <a:cubicBezTo>
                    <a:pt x="1243" y="1215"/>
                    <a:pt x="1323" y="1393"/>
                    <a:pt x="1250" y="1544"/>
                  </a:cubicBezTo>
                  <a:cubicBezTo>
                    <a:pt x="1209" y="1625"/>
                    <a:pt x="1126" y="1677"/>
                    <a:pt x="1032" y="1677"/>
                  </a:cubicBezTo>
                  <a:cubicBezTo>
                    <a:pt x="1028" y="1677"/>
                    <a:pt x="1025" y="1677"/>
                    <a:pt x="1022" y="1677"/>
                  </a:cubicBezTo>
                  <a:cubicBezTo>
                    <a:pt x="847" y="1677"/>
                    <a:pt x="634" y="1526"/>
                    <a:pt x="550" y="1348"/>
                  </a:cubicBezTo>
                  <a:cubicBezTo>
                    <a:pt x="473" y="1187"/>
                    <a:pt x="595" y="994"/>
                    <a:pt x="693" y="840"/>
                  </a:cubicBezTo>
                  <a:cubicBezTo>
                    <a:pt x="732" y="781"/>
                    <a:pt x="805" y="662"/>
                    <a:pt x="795" y="634"/>
                  </a:cubicBezTo>
                  <a:cubicBezTo>
                    <a:pt x="742" y="543"/>
                    <a:pt x="711" y="441"/>
                    <a:pt x="700" y="336"/>
                  </a:cubicBezTo>
                  <a:lnTo>
                    <a:pt x="693" y="343"/>
                  </a:lnTo>
                  <a:lnTo>
                    <a:pt x="686" y="347"/>
                  </a:lnTo>
                  <a:cubicBezTo>
                    <a:pt x="679" y="354"/>
                    <a:pt x="672" y="361"/>
                    <a:pt x="665" y="371"/>
                  </a:cubicBezTo>
                  <a:cubicBezTo>
                    <a:pt x="637" y="406"/>
                    <a:pt x="606" y="445"/>
                    <a:pt x="574" y="480"/>
                  </a:cubicBezTo>
                  <a:lnTo>
                    <a:pt x="567" y="487"/>
                  </a:lnTo>
                  <a:cubicBezTo>
                    <a:pt x="529" y="522"/>
                    <a:pt x="490" y="560"/>
                    <a:pt x="452" y="595"/>
                  </a:cubicBezTo>
                  <a:cubicBezTo>
                    <a:pt x="329" y="714"/>
                    <a:pt x="200" y="837"/>
                    <a:pt x="200" y="952"/>
                  </a:cubicBezTo>
                  <a:lnTo>
                    <a:pt x="200" y="1001"/>
                  </a:lnTo>
                  <a:cubicBezTo>
                    <a:pt x="193" y="1187"/>
                    <a:pt x="193" y="1281"/>
                    <a:pt x="105" y="1397"/>
                  </a:cubicBezTo>
                  <a:cubicBezTo>
                    <a:pt x="67" y="1439"/>
                    <a:pt x="32" y="1488"/>
                    <a:pt x="0" y="1537"/>
                  </a:cubicBezTo>
                  <a:cubicBezTo>
                    <a:pt x="15" y="1536"/>
                    <a:pt x="30" y="1536"/>
                    <a:pt x="44" y="1536"/>
                  </a:cubicBezTo>
                  <a:cubicBezTo>
                    <a:pt x="119" y="1536"/>
                    <a:pt x="188" y="1546"/>
                    <a:pt x="238" y="1593"/>
                  </a:cubicBezTo>
                  <a:cubicBezTo>
                    <a:pt x="277" y="1628"/>
                    <a:pt x="294" y="1677"/>
                    <a:pt x="294" y="1726"/>
                  </a:cubicBezTo>
                  <a:cubicBezTo>
                    <a:pt x="294" y="1751"/>
                    <a:pt x="329" y="1779"/>
                    <a:pt x="371" y="1810"/>
                  </a:cubicBezTo>
                  <a:cubicBezTo>
                    <a:pt x="445" y="1866"/>
                    <a:pt x="550" y="1943"/>
                    <a:pt x="532" y="2094"/>
                  </a:cubicBezTo>
                  <a:lnTo>
                    <a:pt x="529" y="2136"/>
                  </a:lnTo>
                  <a:cubicBezTo>
                    <a:pt x="511" y="2276"/>
                    <a:pt x="480" y="2542"/>
                    <a:pt x="595" y="2668"/>
                  </a:cubicBezTo>
                  <a:cubicBezTo>
                    <a:pt x="641" y="2717"/>
                    <a:pt x="713" y="2745"/>
                    <a:pt x="806" y="2745"/>
                  </a:cubicBezTo>
                  <a:cubicBezTo>
                    <a:pt x="811" y="2745"/>
                    <a:pt x="817" y="2745"/>
                    <a:pt x="823" y="2745"/>
                  </a:cubicBezTo>
                  <a:cubicBezTo>
                    <a:pt x="945" y="2741"/>
                    <a:pt x="1068" y="2727"/>
                    <a:pt x="1190" y="2710"/>
                  </a:cubicBezTo>
                  <a:cubicBezTo>
                    <a:pt x="1284" y="2697"/>
                    <a:pt x="1370" y="2685"/>
                    <a:pt x="1450" y="2685"/>
                  </a:cubicBezTo>
                  <a:cubicBezTo>
                    <a:pt x="1589" y="2685"/>
                    <a:pt x="1708" y="2721"/>
                    <a:pt x="1810" y="2850"/>
                  </a:cubicBezTo>
                  <a:cubicBezTo>
                    <a:pt x="1974" y="3060"/>
                    <a:pt x="2185" y="3167"/>
                    <a:pt x="2423" y="3167"/>
                  </a:cubicBezTo>
                  <a:cubicBezTo>
                    <a:pt x="2454" y="3167"/>
                    <a:pt x="2485" y="3165"/>
                    <a:pt x="2517" y="3161"/>
                  </a:cubicBezTo>
                  <a:cubicBezTo>
                    <a:pt x="2669" y="3141"/>
                    <a:pt x="2812" y="3125"/>
                    <a:pt x="2931" y="3125"/>
                  </a:cubicBezTo>
                  <a:cubicBezTo>
                    <a:pt x="3080" y="3125"/>
                    <a:pt x="3192" y="3150"/>
                    <a:pt x="3238" y="3224"/>
                  </a:cubicBezTo>
                  <a:cubicBezTo>
                    <a:pt x="3277" y="3280"/>
                    <a:pt x="3270" y="3350"/>
                    <a:pt x="3221" y="3431"/>
                  </a:cubicBezTo>
                  <a:cubicBezTo>
                    <a:pt x="3056" y="3697"/>
                    <a:pt x="2976" y="4233"/>
                    <a:pt x="3081" y="4352"/>
                  </a:cubicBezTo>
                  <a:cubicBezTo>
                    <a:pt x="3109" y="4383"/>
                    <a:pt x="3137" y="4411"/>
                    <a:pt x="3161" y="4436"/>
                  </a:cubicBezTo>
                  <a:cubicBezTo>
                    <a:pt x="3280" y="4558"/>
                    <a:pt x="3427" y="4709"/>
                    <a:pt x="3294" y="4859"/>
                  </a:cubicBezTo>
                  <a:cubicBezTo>
                    <a:pt x="3228" y="4936"/>
                    <a:pt x="3193" y="5013"/>
                    <a:pt x="3200" y="5073"/>
                  </a:cubicBezTo>
                  <a:cubicBezTo>
                    <a:pt x="3207" y="5115"/>
                    <a:pt x="3228" y="5150"/>
                    <a:pt x="3263" y="5174"/>
                  </a:cubicBezTo>
                  <a:cubicBezTo>
                    <a:pt x="3371" y="5251"/>
                    <a:pt x="3420" y="5388"/>
                    <a:pt x="3385" y="5514"/>
                  </a:cubicBezTo>
                  <a:lnTo>
                    <a:pt x="3385" y="5521"/>
                  </a:lnTo>
                  <a:cubicBezTo>
                    <a:pt x="3382" y="5538"/>
                    <a:pt x="3368" y="5552"/>
                    <a:pt x="3354" y="5563"/>
                  </a:cubicBezTo>
                  <a:lnTo>
                    <a:pt x="3361" y="5570"/>
                  </a:lnTo>
                  <a:cubicBezTo>
                    <a:pt x="3378" y="5594"/>
                    <a:pt x="3399" y="5615"/>
                    <a:pt x="3417" y="5636"/>
                  </a:cubicBezTo>
                  <a:lnTo>
                    <a:pt x="3420" y="5640"/>
                  </a:lnTo>
                  <a:cubicBezTo>
                    <a:pt x="3434" y="5664"/>
                    <a:pt x="3452" y="5685"/>
                    <a:pt x="3466" y="5706"/>
                  </a:cubicBezTo>
                  <a:lnTo>
                    <a:pt x="3476" y="5720"/>
                  </a:lnTo>
                  <a:cubicBezTo>
                    <a:pt x="3490" y="5742"/>
                    <a:pt x="3504" y="5759"/>
                    <a:pt x="3515" y="5780"/>
                  </a:cubicBezTo>
                  <a:lnTo>
                    <a:pt x="3525" y="5798"/>
                  </a:lnTo>
                  <a:lnTo>
                    <a:pt x="3560" y="5854"/>
                  </a:lnTo>
                  <a:cubicBezTo>
                    <a:pt x="3599" y="5924"/>
                    <a:pt x="3648" y="5990"/>
                    <a:pt x="3707" y="6046"/>
                  </a:cubicBezTo>
                  <a:lnTo>
                    <a:pt x="3767" y="6095"/>
                  </a:lnTo>
                  <a:cubicBezTo>
                    <a:pt x="3849" y="6163"/>
                    <a:pt x="3884" y="6189"/>
                    <a:pt x="3915" y="6189"/>
                  </a:cubicBezTo>
                  <a:cubicBezTo>
                    <a:pt x="3930" y="6189"/>
                    <a:pt x="3945" y="6182"/>
                    <a:pt x="3963" y="6172"/>
                  </a:cubicBezTo>
                  <a:lnTo>
                    <a:pt x="3970" y="6169"/>
                  </a:lnTo>
                  <a:cubicBezTo>
                    <a:pt x="4047" y="6125"/>
                    <a:pt x="4120" y="6083"/>
                    <a:pt x="4199" y="6083"/>
                  </a:cubicBezTo>
                  <a:cubicBezTo>
                    <a:pt x="4228" y="6083"/>
                    <a:pt x="4258" y="6089"/>
                    <a:pt x="4289" y="6102"/>
                  </a:cubicBezTo>
                  <a:cubicBezTo>
                    <a:pt x="4299" y="6109"/>
                    <a:pt x="4313" y="6116"/>
                    <a:pt x="4327" y="6127"/>
                  </a:cubicBezTo>
                  <a:lnTo>
                    <a:pt x="4334" y="6127"/>
                  </a:lnTo>
                  <a:cubicBezTo>
                    <a:pt x="4339" y="6129"/>
                    <a:pt x="4344" y="6129"/>
                    <a:pt x="4349" y="6129"/>
                  </a:cubicBezTo>
                  <a:cubicBezTo>
                    <a:pt x="4403" y="6129"/>
                    <a:pt x="4501" y="6042"/>
                    <a:pt x="4590" y="5966"/>
                  </a:cubicBezTo>
                  <a:lnTo>
                    <a:pt x="4625" y="5934"/>
                  </a:lnTo>
                  <a:cubicBezTo>
                    <a:pt x="4691" y="5878"/>
                    <a:pt x="4775" y="5847"/>
                    <a:pt x="4859" y="5843"/>
                  </a:cubicBezTo>
                  <a:cubicBezTo>
                    <a:pt x="4936" y="5833"/>
                    <a:pt x="4954" y="5829"/>
                    <a:pt x="4964" y="5784"/>
                  </a:cubicBezTo>
                  <a:cubicBezTo>
                    <a:pt x="5027" y="5584"/>
                    <a:pt x="5139" y="5479"/>
                    <a:pt x="5328" y="5444"/>
                  </a:cubicBezTo>
                  <a:cubicBezTo>
                    <a:pt x="5398" y="5430"/>
                    <a:pt x="5423" y="5384"/>
                    <a:pt x="5419" y="5356"/>
                  </a:cubicBezTo>
                  <a:cubicBezTo>
                    <a:pt x="5419" y="5342"/>
                    <a:pt x="5412" y="5342"/>
                    <a:pt x="5405" y="5342"/>
                  </a:cubicBezTo>
                  <a:cubicBezTo>
                    <a:pt x="5374" y="5346"/>
                    <a:pt x="5346" y="5353"/>
                    <a:pt x="5318" y="5367"/>
                  </a:cubicBezTo>
                  <a:cubicBezTo>
                    <a:pt x="5278" y="5380"/>
                    <a:pt x="5237" y="5393"/>
                    <a:pt x="5197" y="5393"/>
                  </a:cubicBezTo>
                  <a:cubicBezTo>
                    <a:pt x="5171" y="5393"/>
                    <a:pt x="5146" y="5387"/>
                    <a:pt x="5122" y="5370"/>
                  </a:cubicBezTo>
                  <a:cubicBezTo>
                    <a:pt x="5080" y="5332"/>
                    <a:pt x="5059" y="5279"/>
                    <a:pt x="5062" y="5223"/>
                  </a:cubicBezTo>
                  <a:lnTo>
                    <a:pt x="5062" y="5213"/>
                  </a:lnTo>
                  <a:cubicBezTo>
                    <a:pt x="5066" y="5157"/>
                    <a:pt x="5045" y="5104"/>
                    <a:pt x="5003" y="5069"/>
                  </a:cubicBezTo>
                  <a:cubicBezTo>
                    <a:pt x="4943" y="5020"/>
                    <a:pt x="4912" y="4943"/>
                    <a:pt x="4915" y="4866"/>
                  </a:cubicBezTo>
                  <a:cubicBezTo>
                    <a:pt x="4915" y="4691"/>
                    <a:pt x="4898" y="4611"/>
                    <a:pt x="4733" y="4513"/>
                  </a:cubicBezTo>
                  <a:cubicBezTo>
                    <a:pt x="4677" y="4481"/>
                    <a:pt x="4649" y="4439"/>
                    <a:pt x="4653" y="4394"/>
                  </a:cubicBezTo>
                  <a:cubicBezTo>
                    <a:pt x="4656" y="4366"/>
                    <a:pt x="4674" y="4324"/>
                    <a:pt x="4744" y="4299"/>
                  </a:cubicBezTo>
                  <a:cubicBezTo>
                    <a:pt x="4787" y="4283"/>
                    <a:pt x="4854" y="4272"/>
                    <a:pt x="4924" y="4272"/>
                  </a:cubicBezTo>
                  <a:cubicBezTo>
                    <a:pt x="5020" y="4272"/>
                    <a:pt x="5122" y="4292"/>
                    <a:pt x="5174" y="4345"/>
                  </a:cubicBezTo>
                  <a:cubicBezTo>
                    <a:pt x="5202" y="4373"/>
                    <a:pt x="5290" y="4380"/>
                    <a:pt x="5360" y="4387"/>
                  </a:cubicBezTo>
                  <a:cubicBezTo>
                    <a:pt x="5489" y="4397"/>
                    <a:pt x="5640" y="4411"/>
                    <a:pt x="5664" y="4541"/>
                  </a:cubicBezTo>
                  <a:cubicBezTo>
                    <a:pt x="5678" y="4594"/>
                    <a:pt x="5716" y="4622"/>
                    <a:pt x="5735" y="4622"/>
                  </a:cubicBezTo>
                  <a:cubicBezTo>
                    <a:pt x="5736" y="4622"/>
                    <a:pt x="5737" y="4621"/>
                    <a:pt x="5738" y="4621"/>
                  </a:cubicBezTo>
                  <a:cubicBezTo>
                    <a:pt x="5741" y="4621"/>
                    <a:pt x="5748" y="4607"/>
                    <a:pt x="5748" y="4572"/>
                  </a:cubicBezTo>
                  <a:cubicBezTo>
                    <a:pt x="5748" y="4492"/>
                    <a:pt x="5783" y="4418"/>
                    <a:pt x="5846" y="4369"/>
                  </a:cubicBezTo>
                  <a:cubicBezTo>
                    <a:pt x="5922" y="4312"/>
                    <a:pt x="6015" y="4282"/>
                    <a:pt x="6110" y="4282"/>
                  </a:cubicBezTo>
                  <a:cubicBezTo>
                    <a:pt x="6143" y="4282"/>
                    <a:pt x="6175" y="4285"/>
                    <a:pt x="6207" y="4292"/>
                  </a:cubicBezTo>
                  <a:cubicBezTo>
                    <a:pt x="6214" y="4293"/>
                    <a:pt x="6221" y="4294"/>
                    <a:pt x="6229" y="4294"/>
                  </a:cubicBezTo>
                  <a:cubicBezTo>
                    <a:pt x="6325" y="4294"/>
                    <a:pt x="6511" y="4199"/>
                    <a:pt x="6638" y="4131"/>
                  </a:cubicBezTo>
                  <a:cubicBezTo>
                    <a:pt x="6704" y="4093"/>
                    <a:pt x="6774" y="4061"/>
                    <a:pt x="6844" y="4033"/>
                  </a:cubicBezTo>
                  <a:cubicBezTo>
                    <a:pt x="6851" y="4030"/>
                    <a:pt x="6855" y="4030"/>
                    <a:pt x="6858" y="4026"/>
                  </a:cubicBezTo>
                  <a:cubicBezTo>
                    <a:pt x="6890" y="3998"/>
                    <a:pt x="6914" y="3960"/>
                    <a:pt x="6928" y="3918"/>
                  </a:cubicBezTo>
                  <a:lnTo>
                    <a:pt x="6935" y="3904"/>
                  </a:lnTo>
                  <a:lnTo>
                    <a:pt x="6928" y="3893"/>
                  </a:lnTo>
                  <a:lnTo>
                    <a:pt x="6911" y="3869"/>
                  </a:lnTo>
                  <a:lnTo>
                    <a:pt x="6890" y="3844"/>
                  </a:lnTo>
                  <a:lnTo>
                    <a:pt x="6872" y="3820"/>
                  </a:lnTo>
                  <a:lnTo>
                    <a:pt x="6855" y="3795"/>
                  </a:lnTo>
                  <a:lnTo>
                    <a:pt x="6837" y="3774"/>
                  </a:lnTo>
                  <a:lnTo>
                    <a:pt x="6823" y="3753"/>
                  </a:lnTo>
                  <a:lnTo>
                    <a:pt x="6806" y="3732"/>
                  </a:lnTo>
                  <a:lnTo>
                    <a:pt x="6792" y="3715"/>
                  </a:lnTo>
                  <a:lnTo>
                    <a:pt x="6778" y="3697"/>
                  </a:lnTo>
                  <a:lnTo>
                    <a:pt x="6767" y="3680"/>
                  </a:lnTo>
                  <a:lnTo>
                    <a:pt x="6753" y="3665"/>
                  </a:lnTo>
                  <a:lnTo>
                    <a:pt x="6743" y="3651"/>
                  </a:lnTo>
                  <a:lnTo>
                    <a:pt x="6732" y="3637"/>
                  </a:lnTo>
                  <a:lnTo>
                    <a:pt x="6718" y="3623"/>
                  </a:lnTo>
                  <a:lnTo>
                    <a:pt x="6711" y="3613"/>
                  </a:lnTo>
                  <a:lnTo>
                    <a:pt x="6697" y="3599"/>
                  </a:lnTo>
                  <a:lnTo>
                    <a:pt x="6690" y="3592"/>
                  </a:lnTo>
                  <a:lnTo>
                    <a:pt x="6680" y="3578"/>
                  </a:lnTo>
                  <a:lnTo>
                    <a:pt x="6673" y="3571"/>
                  </a:lnTo>
                  <a:lnTo>
                    <a:pt x="6666" y="3560"/>
                  </a:lnTo>
                  <a:lnTo>
                    <a:pt x="6659" y="3557"/>
                  </a:lnTo>
                  <a:lnTo>
                    <a:pt x="6652" y="3546"/>
                  </a:lnTo>
                  <a:lnTo>
                    <a:pt x="6648" y="3543"/>
                  </a:lnTo>
                  <a:lnTo>
                    <a:pt x="6638" y="3532"/>
                  </a:lnTo>
                  <a:lnTo>
                    <a:pt x="6638" y="3529"/>
                  </a:lnTo>
                  <a:lnTo>
                    <a:pt x="6631" y="3522"/>
                  </a:lnTo>
                  <a:lnTo>
                    <a:pt x="6627" y="3522"/>
                  </a:lnTo>
                  <a:lnTo>
                    <a:pt x="6620" y="3515"/>
                  </a:lnTo>
                  <a:lnTo>
                    <a:pt x="6613" y="3508"/>
                  </a:lnTo>
                  <a:cubicBezTo>
                    <a:pt x="6501" y="3417"/>
                    <a:pt x="6571" y="3319"/>
                    <a:pt x="6606" y="3273"/>
                  </a:cubicBezTo>
                  <a:cubicBezTo>
                    <a:pt x="6641" y="3228"/>
                    <a:pt x="6655" y="3207"/>
                    <a:pt x="6652" y="3175"/>
                  </a:cubicBezTo>
                  <a:cubicBezTo>
                    <a:pt x="6641" y="3102"/>
                    <a:pt x="6638" y="3018"/>
                    <a:pt x="6690" y="2951"/>
                  </a:cubicBezTo>
                  <a:cubicBezTo>
                    <a:pt x="6743" y="2885"/>
                    <a:pt x="6827" y="2853"/>
                    <a:pt x="6967" y="2843"/>
                  </a:cubicBezTo>
                  <a:cubicBezTo>
                    <a:pt x="7037" y="2839"/>
                    <a:pt x="7082" y="2818"/>
                    <a:pt x="7089" y="2787"/>
                  </a:cubicBezTo>
                  <a:cubicBezTo>
                    <a:pt x="7089" y="2734"/>
                    <a:pt x="7061" y="2692"/>
                    <a:pt x="7016" y="2671"/>
                  </a:cubicBezTo>
                  <a:cubicBezTo>
                    <a:pt x="6967" y="2647"/>
                    <a:pt x="6939" y="2594"/>
                    <a:pt x="6935" y="2542"/>
                  </a:cubicBezTo>
                  <a:cubicBezTo>
                    <a:pt x="6935" y="2405"/>
                    <a:pt x="7103" y="2251"/>
                    <a:pt x="7212" y="2185"/>
                  </a:cubicBezTo>
                  <a:cubicBezTo>
                    <a:pt x="7219" y="2185"/>
                    <a:pt x="7222" y="2181"/>
                    <a:pt x="7226" y="2178"/>
                  </a:cubicBezTo>
                  <a:lnTo>
                    <a:pt x="7233" y="2171"/>
                  </a:lnTo>
                  <a:lnTo>
                    <a:pt x="7243" y="2160"/>
                  </a:lnTo>
                  <a:lnTo>
                    <a:pt x="7250" y="2157"/>
                  </a:lnTo>
                  <a:lnTo>
                    <a:pt x="7261" y="2143"/>
                  </a:lnTo>
                  <a:lnTo>
                    <a:pt x="7271" y="2136"/>
                  </a:lnTo>
                  <a:lnTo>
                    <a:pt x="7285" y="2115"/>
                  </a:lnTo>
                  <a:lnTo>
                    <a:pt x="7289" y="2108"/>
                  </a:lnTo>
                  <a:cubicBezTo>
                    <a:pt x="7296" y="2101"/>
                    <a:pt x="7303" y="2090"/>
                    <a:pt x="7310" y="2080"/>
                  </a:cubicBezTo>
                  <a:lnTo>
                    <a:pt x="7317" y="2069"/>
                  </a:lnTo>
                  <a:lnTo>
                    <a:pt x="7334" y="2045"/>
                  </a:lnTo>
                  <a:lnTo>
                    <a:pt x="7341" y="2031"/>
                  </a:lnTo>
                  <a:lnTo>
                    <a:pt x="7348" y="2017"/>
                  </a:lnTo>
                  <a:cubicBezTo>
                    <a:pt x="7179" y="1971"/>
                    <a:pt x="6976" y="1960"/>
                    <a:pt x="6823" y="1960"/>
                  </a:cubicBezTo>
                  <a:cubicBezTo>
                    <a:pt x="6755" y="1960"/>
                    <a:pt x="6696" y="1962"/>
                    <a:pt x="6655" y="1964"/>
                  </a:cubicBezTo>
                  <a:cubicBezTo>
                    <a:pt x="6651" y="1964"/>
                    <a:pt x="6645" y="1964"/>
                    <a:pt x="6637" y="1964"/>
                  </a:cubicBezTo>
                  <a:cubicBezTo>
                    <a:pt x="6608" y="1964"/>
                    <a:pt x="6558" y="1960"/>
                    <a:pt x="6533" y="1915"/>
                  </a:cubicBezTo>
                  <a:cubicBezTo>
                    <a:pt x="6501" y="1859"/>
                    <a:pt x="6543" y="1789"/>
                    <a:pt x="6606" y="1702"/>
                  </a:cubicBezTo>
                  <a:cubicBezTo>
                    <a:pt x="6659" y="1625"/>
                    <a:pt x="6729" y="1526"/>
                    <a:pt x="6732" y="1449"/>
                  </a:cubicBezTo>
                  <a:cubicBezTo>
                    <a:pt x="6739" y="1330"/>
                    <a:pt x="6340" y="1274"/>
                    <a:pt x="6148" y="1243"/>
                  </a:cubicBezTo>
                  <a:cubicBezTo>
                    <a:pt x="6078" y="1232"/>
                    <a:pt x="6018" y="1222"/>
                    <a:pt x="5972" y="1211"/>
                  </a:cubicBezTo>
                  <a:cubicBezTo>
                    <a:pt x="5818" y="1180"/>
                    <a:pt x="5769" y="1075"/>
                    <a:pt x="5776" y="998"/>
                  </a:cubicBezTo>
                  <a:cubicBezTo>
                    <a:pt x="5790" y="900"/>
                    <a:pt x="5860" y="823"/>
                    <a:pt x="5955" y="798"/>
                  </a:cubicBezTo>
                  <a:cubicBezTo>
                    <a:pt x="5881" y="778"/>
                    <a:pt x="5806" y="768"/>
                    <a:pt x="5731" y="768"/>
                  </a:cubicBezTo>
                  <a:cubicBezTo>
                    <a:pt x="5689" y="768"/>
                    <a:pt x="5647" y="771"/>
                    <a:pt x="5605" y="777"/>
                  </a:cubicBezTo>
                  <a:cubicBezTo>
                    <a:pt x="5290" y="823"/>
                    <a:pt x="4838" y="1001"/>
                    <a:pt x="4572" y="1145"/>
                  </a:cubicBezTo>
                  <a:cubicBezTo>
                    <a:pt x="4531" y="1167"/>
                    <a:pt x="4488" y="1177"/>
                    <a:pt x="4443" y="1177"/>
                  </a:cubicBezTo>
                  <a:cubicBezTo>
                    <a:pt x="4307" y="1177"/>
                    <a:pt x="4155" y="1088"/>
                    <a:pt x="4005" y="1001"/>
                  </a:cubicBezTo>
                  <a:cubicBezTo>
                    <a:pt x="3863" y="918"/>
                    <a:pt x="3717" y="831"/>
                    <a:pt x="3601" y="831"/>
                  </a:cubicBezTo>
                  <a:cubicBezTo>
                    <a:pt x="3577" y="831"/>
                    <a:pt x="3554" y="835"/>
                    <a:pt x="3532" y="844"/>
                  </a:cubicBezTo>
                  <a:cubicBezTo>
                    <a:pt x="3404" y="896"/>
                    <a:pt x="3248" y="931"/>
                    <a:pt x="3108" y="931"/>
                  </a:cubicBezTo>
                  <a:cubicBezTo>
                    <a:pt x="2996" y="931"/>
                    <a:pt x="2895" y="909"/>
                    <a:pt x="2825" y="858"/>
                  </a:cubicBezTo>
                  <a:cubicBezTo>
                    <a:pt x="2759" y="812"/>
                    <a:pt x="2724" y="739"/>
                    <a:pt x="2727" y="658"/>
                  </a:cubicBezTo>
                  <a:cubicBezTo>
                    <a:pt x="2741" y="557"/>
                    <a:pt x="2706" y="455"/>
                    <a:pt x="2636" y="382"/>
                  </a:cubicBezTo>
                  <a:cubicBezTo>
                    <a:pt x="2585" y="330"/>
                    <a:pt x="2513" y="303"/>
                    <a:pt x="2420" y="303"/>
                  </a:cubicBezTo>
                  <a:cubicBezTo>
                    <a:pt x="2405" y="303"/>
                    <a:pt x="2390" y="303"/>
                    <a:pt x="2374" y="305"/>
                  </a:cubicBezTo>
                  <a:cubicBezTo>
                    <a:pt x="2360" y="306"/>
                    <a:pt x="2348" y="306"/>
                    <a:pt x="2336" y="306"/>
                  </a:cubicBezTo>
                  <a:cubicBezTo>
                    <a:pt x="2161" y="306"/>
                    <a:pt x="2094" y="194"/>
                    <a:pt x="2045" y="112"/>
                  </a:cubicBezTo>
                  <a:cubicBezTo>
                    <a:pt x="1999" y="39"/>
                    <a:pt x="1975" y="0"/>
                    <a:pt x="190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2" name="Google Shape;6532;p57"/>
            <p:cNvSpPr/>
            <p:nvPr/>
          </p:nvSpPr>
          <p:spPr>
            <a:xfrm>
              <a:off x="1578575" y="2011862"/>
              <a:ext cx="4915" cy="1385"/>
            </a:xfrm>
            <a:custGeom>
              <a:rect b="b" l="l" r="r" t="t"/>
              <a:pathLst>
                <a:path extrusionOk="0" h="102" w="362">
                  <a:moveTo>
                    <a:pt x="0" y="102"/>
                  </a:moveTo>
                  <a:cubicBezTo>
                    <a:pt x="105" y="28"/>
                    <a:pt x="235" y="0"/>
                    <a:pt x="361" y="28"/>
                  </a:cubicBezTo>
                  <a:cubicBezTo>
                    <a:pt x="235" y="0"/>
                    <a:pt x="105" y="28"/>
                    <a:pt x="0"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3" name="Google Shape;6533;p57"/>
            <p:cNvSpPr/>
            <p:nvPr/>
          </p:nvSpPr>
          <p:spPr>
            <a:xfrm>
              <a:off x="1547062" y="2032676"/>
              <a:ext cx="489" cy="774"/>
            </a:xfrm>
            <a:custGeom>
              <a:rect b="b" l="l" r="r" t="t"/>
              <a:pathLst>
                <a:path extrusionOk="0" h="57" w="36">
                  <a:moveTo>
                    <a:pt x="35" y="57"/>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4" name="Google Shape;6534;p57"/>
            <p:cNvSpPr/>
            <p:nvPr/>
          </p:nvSpPr>
          <p:spPr>
            <a:xfrm>
              <a:off x="1557381" y="2036817"/>
              <a:ext cx="625" cy="339"/>
            </a:xfrm>
            <a:custGeom>
              <a:rect b="b" l="l" r="r" t="t"/>
              <a:pathLst>
                <a:path extrusionOk="0" h="25" w="46">
                  <a:moveTo>
                    <a:pt x="0" y="0"/>
                  </a:moveTo>
                  <a:cubicBezTo>
                    <a:pt x="14" y="7"/>
                    <a:pt x="28" y="14"/>
                    <a:pt x="39" y="21"/>
                  </a:cubicBezTo>
                  <a:lnTo>
                    <a:pt x="46" y="25"/>
                  </a:lnTo>
                  <a:lnTo>
                    <a:pt x="39" y="21"/>
                  </a:lnTo>
                  <a:cubicBezTo>
                    <a:pt x="28" y="14"/>
                    <a:pt x="1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5" name="Google Shape;6535;p57"/>
            <p:cNvSpPr/>
            <p:nvPr/>
          </p:nvSpPr>
          <p:spPr>
            <a:xfrm>
              <a:off x="1592316" y="2006960"/>
              <a:ext cx="1100" cy="1684"/>
            </a:xfrm>
            <a:custGeom>
              <a:rect b="b" l="l" r="r" t="t"/>
              <a:pathLst>
                <a:path extrusionOk="0" h="124" w="81">
                  <a:moveTo>
                    <a:pt x="74" y="15"/>
                  </a:moveTo>
                  <a:cubicBezTo>
                    <a:pt x="56" y="57"/>
                    <a:pt x="32" y="92"/>
                    <a:pt x="0" y="123"/>
                  </a:cubicBezTo>
                  <a:cubicBezTo>
                    <a:pt x="32" y="92"/>
                    <a:pt x="56" y="57"/>
                    <a:pt x="74" y="15"/>
                  </a:cubicBezTo>
                  <a:lnTo>
                    <a:pt x="81" y="1"/>
                  </a:lnTo>
                  <a:lnTo>
                    <a:pt x="8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6" name="Google Shape;6536;p57"/>
            <p:cNvSpPr/>
            <p:nvPr/>
          </p:nvSpPr>
          <p:spPr>
            <a:xfrm>
              <a:off x="1547537" y="2033436"/>
              <a:ext cx="2009" cy="2634"/>
            </a:xfrm>
            <a:custGeom>
              <a:rect b="b" l="l" r="r" t="t"/>
              <a:pathLst>
                <a:path extrusionOk="0" h="194" w="148">
                  <a:moveTo>
                    <a:pt x="0" y="1"/>
                  </a:moveTo>
                  <a:cubicBezTo>
                    <a:pt x="39" y="71"/>
                    <a:pt x="88" y="137"/>
                    <a:pt x="147" y="193"/>
                  </a:cubicBezTo>
                  <a:cubicBezTo>
                    <a:pt x="88" y="137"/>
                    <a:pt x="39" y="7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7" name="Google Shape;6537;p57"/>
            <p:cNvSpPr/>
            <p:nvPr/>
          </p:nvSpPr>
          <p:spPr>
            <a:xfrm>
              <a:off x="1546397" y="2031576"/>
              <a:ext cx="530" cy="869"/>
            </a:xfrm>
            <a:custGeom>
              <a:rect b="b" l="l" r="r" t="t"/>
              <a:pathLst>
                <a:path extrusionOk="0" h="64" w="39">
                  <a:moveTo>
                    <a:pt x="0" y="1"/>
                  </a:moveTo>
                  <a:lnTo>
                    <a:pt x="0" y="1"/>
                  </a:lnTo>
                  <a:cubicBezTo>
                    <a:pt x="14" y="26"/>
                    <a:pt x="28" y="43"/>
                    <a:pt x="39" y="64"/>
                  </a:cubicBezTo>
                  <a:cubicBezTo>
                    <a:pt x="28" y="43"/>
                    <a:pt x="14"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8" name="Google Shape;6538;p57"/>
            <p:cNvSpPr/>
            <p:nvPr/>
          </p:nvSpPr>
          <p:spPr>
            <a:xfrm>
              <a:off x="1545582" y="2030544"/>
              <a:ext cx="679" cy="910"/>
            </a:xfrm>
            <a:custGeom>
              <a:rect b="b" l="l" r="r" t="t"/>
              <a:pathLst>
                <a:path extrusionOk="0" h="67" w="50">
                  <a:moveTo>
                    <a:pt x="1" y="0"/>
                  </a:moveTo>
                  <a:cubicBezTo>
                    <a:pt x="18" y="21"/>
                    <a:pt x="36" y="46"/>
                    <a:pt x="50" y="66"/>
                  </a:cubicBezTo>
                  <a:cubicBezTo>
                    <a:pt x="36" y="42"/>
                    <a:pt x="18" y="2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39" name="Google Shape;6539;p57"/>
            <p:cNvSpPr/>
            <p:nvPr/>
          </p:nvSpPr>
          <p:spPr>
            <a:xfrm>
              <a:off x="1544822" y="2029580"/>
              <a:ext cx="774" cy="923"/>
            </a:xfrm>
            <a:custGeom>
              <a:rect b="b" l="l" r="r" t="t"/>
              <a:pathLst>
                <a:path extrusionOk="0" h="68" w="57">
                  <a:moveTo>
                    <a:pt x="1" y="1"/>
                  </a:moveTo>
                  <a:cubicBezTo>
                    <a:pt x="18" y="25"/>
                    <a:pt x="39" y="50"/>
                    <a:pt x="57" y="67"/>
                  </a:cubicBezTo>
                  <a:cubicBezTo>
                    <a:pt x="39" y="46"/>
                    <a:pt x="22"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0" name="Google Shape;6540;p57"/>
            <p:cNvSpPr/>
            <p:nvPr/>
          </p:nvSpPr>
          <p:spPr>
            <a:xfrm>
              <a:off x="1506941" y="1960376"/>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1" name="Google Shape;6541;p57"/>
            <p:cNvSpPr/>
            <p:nvPr/>
          </p:nvSpPr>
          <p:spPr>
            <a:xfrm>
              <a:off x="1508651" y="1958434"/>
              <a:ext cx="109" cy="109"/>
            </a:xfrm>
            <a:custGeom>
              <a:rect b="b" l="l" r="r" t="t"/>
              <a:pathLst>
                <a:path extrusionOk="0" h="8" w="8">
                  <a:moveTo>
                    <a:pt x="8" y="0"/>
                  </a:moveTo>
                  <a:lnTo>
                    <a:pt x="1" y="7"/>
                  </a:ln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2" name="Google Shape;6542;p57"/>
            <p:cNvSpPr/>
            <p:nvPr/>
          </p:nvSpPr>
          <p:spPr>
            <a:xfrm>
              <a:off x="1508271" y="1958624"/>
              <a:ext cx="299" cy="299"/>
            </a:xfrm>
            <a:custGeom>
              <a:rect b="b" l="l" r="r" t="t"/>
              <a:pathLst>
                <a:path extrusionOk="0" h="22" w="22">
                  <a:moveTo>
                    <a:pt x="1" y="21"/>
                  </a:moveTo>
                  <a:cubicBezTo>
                    <a:pt x="8" y="14"/>
                    <a:pt x="15" y="7"/>
                    <a:pt x="22" y="0"/>
                  </a:cubicBezTo>
                  <a:cubicBezTo>
                    <a:pt x="15" y="7"/>
                    <a:pt x="8"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3" name="Google Shape;6543;p57"/>
            <p:cNvSpPr/>
            <p:nvPr/>
          </p:nvSpPr>
          <p:spPr>
            <a:xfrm>
              <a:off x="1507280" y="1990084"/>
              <a:ext cx="3096" cy="1086"/>
            </a:xfrm>
            <a:custGeom>
              <a:rect b="b" l="l" r="r" t="t"/>
              <a:pathLst>
                <a:path extrusionOk="0" h="80" w="228">
                  <a:moveTo>
                    <a:pt x="0" y="1"/>
                  </a:moveTo>
                  <a:cubicBezTo>
                    <a:pt x="52" y="52"/>
                    <a:pt x="121" y="80"/>
                    <a:pt x="193" y="80"/>
                  </a:cubicBezTo>
                  <a:cubicBezTo>
                    <a:pt x="205" y="80"/>
                    <a:pt x="216" y="79"/>
                    <a:pt x="228" y="78"/>
                  </a:cubicBezTo>
                  <a:lnTo>
                    <a:pt x="228" y="78"/>
                  </a:lnTo>
                  <a:cubicBezTo>
                    <a:pt x="222" y="78"/>
                    <a:pt x="216" y="78"/>
                    <a:pt x="211" y="78"/>
                  </a:cubicBezTo>
                  <a:cubicBezTo>
                    <a:pt x="118" y="78"/>
                    <a:pt x="50" y="50"/>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4" name="Google Shape;6544;p57"/>
            <p:cNvSpPr/>
            <p:nvPr/>
          </p:nvSpPr>
          <p:spPr>
            <a:xfrm>
              <a:off x="1614271" y="1998868"/>
              <a:ext cx="28730" cy="30970"/>
            </a:xfrm>
            <a:custGeom>
              <a:rect b="b" l="l" r="r" t="t"/>
              <a:pathLst>
                <a:path extrusionOk="0" h="2281" w="2116">
                  <a:moveTo>
                    <a:pt x="758" y="0"/>
                  </a:moveTo>
                  <a:cubicBezTo>
                    <a:pt x="705" y="0"/>
                    <a:pt x="641" y="31"/>
                    <a:pt x="575" y="85"/>
                  </a:cubicBezTo>
                  <a:cubicBezTo>
                    <a:pt x="561" y="96"/>
                    <a:pt x="543" y="106"/>
                    <a:pt x="526" y="110"/>
                  </a:cubicBezTo>
                  <a:lnTo>
                    <a:pt x="522" y="117"/>
                  </a:lnTo>
                  <a:lnTo>
                    <a:pt x="515" y="145"/>
                  </a:lnTo>
                  <a:lnTo>
                    <a:pt x="508" y="162"/>
                  </a:lnTo>
                  <a:lnTo>
                    <a:pt x="501" y="183"/>
                  </a:lnTo>
                  <a:lnTo>
                    <a:pt x="494" y="204"/>
                  </a:lnTo>
                  <a:lnTo>
                    <a:pt x="487" y="222"/>
                  </a:lnTo>
                  <a:cubicBezTo>
                    <a:pt x="487" y="229"/>
                    <a:pt x="484" y="236"/>
                    <a:pt x="484" y="243"/>
                  </a:cubicBezTo>
                  <a:cubicBezTo>
                    <a:pt x="480" y="250"/>
                    <a:pt x="480" y="253"/>
                    <a:pt x="480" y="260"/>
                  </a:cubicBezTo>
                  <a:cubicBezTo>
                    <a:pt x="477" y="264"/>
                    <a:pt x="477" y="271"/>
                    <a:pt x="473" y="278"/>
                  </a:cubicBezTo>
                  <a:cubicBezTo>
                    <a:pt x="473" y="285"/>
                    <a:pt x="473" y="288"/>
                    <a:pt x="473" y="292"/>
                  </a:cubicBezTo>
                  <a:cubicBezTo>
                    <a:pt x="470" y="295"/>
                    <a:pt x="473" y="306"/>
                    <a:pt x="473" y="313"/>
                  </a:cubicBezTo>
                  <a:lnTo>
                    <a:pt x="473" y="323"/>
                  </a:lnTo>
                  <a:cubicBezTo>
                    <a:pt x="473" y="330"/>
                    <a:pt x="473" y="337"/>
                    <a:pt x="473" y="341"/>
                  </a:cubicBezTo>
                  <a:lnTo>
                    <a:pt x="473" y="348"/>
                  </a:lnTo>
                  <a:cubicBezTo>
                    <a:pt x="473" y="355"/>
                    <a:pt x="473" y="362"/>
                    <a:pt x="477" y="369"/>
                  </a:cubicBezTo>
                  <a:cubicBezTo>
                    <a:pt x="501" y="415"/>
                    <a:pt x="512" y="467"/>
                    <a:pt x="498" y="516"/>
                  </a:cubicBezTo>
                  <a:cubicBezTo>
                    <a:pt x="494" y="534"/>
                    <a:pt x="491" y="548"/>
                    <a:pt x="484" y="562"/>
                  </a:cubicBezTo>
                  <a:cubicBezTo>
                    <a:pt x="417" y="681"/>
                    <a:pt x="242" y="712"/>
                    <a:pt x="172" y="723"/>
                  </a:cubicBezTo>
                  <a:cubicBezTo>
                    <a:pt x="127" y="726"/>
                    <a:pt x="106" y="838"/>
                    <a:pt x="88" y="926"/>
                  </a:cubicBezTo>
                  <a:cubicBezTo>
                    <a:pt x="71" y="1017"/>
                    <a:pt x="50" y="1111"/>
                    <a:pt x="1" y="1167"/>
                  </a:cubicBezTo>
                  <a:cubicBezTo>
                    <a:pt x="18" y="1202"/>
                    <a:pt x="109" y="1283"/>
                    <a:pt x="172" y="1342"/>
                  </a:cubicBezTo>
                  <a:cubicBezTo>
                    <a:pt x="288" y="1444"/>
                    <a:pt x="417" y="1559"/>
                    <a:pt x="459" y="1678"/>
                  </a:cubicBezTo>
                  <a:lnTo>
                    <a:pt x="470" y="1696"/>
                  </a:lnTo>
                  <a:lnTo>
                    <a:pt x="470" y="1699"/>
                  </a:lnTo>
                  <a:lnTo>
                    <a:pt x="477" y="1717"/>
                  </a:lnTo>
                  <a:lnTo>
                    <a:pt x="477" y="1724"/>
                  </a:lnTo>
                  <a:lnTo>
                    <a:pt x="487" y="1741"/>
                  </a:lnTo>
                  <a:lnTo>
                    <a:pt x="491" y="1752"/>
                  </a:lnTo>
                  <a:lnTo>
                    <a:pt x="498" y="1769"/>
                  </a:lnTo>
                  <a:lnTo>
                    <a:pt x="505" y="1780"/>
                  </a:lnTo>
                  <a:lnTo>
                    <a:pt x="512" y="1801"/>
                  </a:lnTo>
                  <a:lnTo>
                    <a:pt x="519" y="1811"/>
                  </a:lnTo>
                  <a:lnTo>
                    <a:pt x="529" y="1832"/>
                  </a:lnTo>
                  <a:lnTo>
                    <a:pt x="536" y="1846"/>
                  </a:lnTo>
                  <a:lnTo>
                    <a:pt x="547" y="1867"/>
                  </a:lnTo>
                  <a:lnTo>
                    <a:pt x="554" y="1881"/>
                  </a:lnTo>
                  <a:lnTo>
                    <a:pt x="564" y="1902"/>
                  </a:lnTo>
                  <a:lnTo>
                    <a:pt x="575" y="1920"/>
                  </a:lnTo>
                  <a:lnTo>
                    <a:pt x="585" y="1941"/>
                  </a:lnTo>
                  <a:lnTo>
                    <a:pt x="596" y="1962"/>
                  </a:lnTo>
                  <a:lnTo>
                    <a:pt x="606" y="1979"/>
                  </a:lnTo>
                  <a:lnTo>
                    <a:pt x="620" y="2004"/>
                  </a:lnTo>
                  <a:lnTo>
                    <a:pt x="631" y="2021"/>
                  </a:lnTo>
                  <a:lnTo>
                    <a:pt x="645" y="2053"/>
                  </a:lnTo>
                  <a:lnTo>
                    <a:pt x="655" y="2067"/>
                  </a:lnTo>
                  <a:lnTo>
                    <a:pt x="673" y="2102"/>
                  </a:lnTo>
                  <a:lnTo>
                    <a:pt x="680" y="2112"/>
                  </a:lnTo>
                  <a:lnTo>
                    <a:pt x="701" y="2151"/>
                  </a:lnTo>
                  <a:lnTo>
                    <a:pt x="708" y="2158"/>
                  </a:lnTo>
                  <a:lnTo>
                    <a:pt x="732" y="2203"/>
                  </a:lnTo>
                  <a:lnTo>
                    <a:pt x="736" y="2210"/>
                  </a:lnTo>
                  <a:lnTo>
                    <a:pt x="760" y="2256"/>
                  </a:lnTo>
                  <a:cubicBezTo>
                    <a:pt x="806" y="2270"/>
                    <a:pt x="855" y="2277"/>
                    <a:pt x="900" y="2280"/>
                  </a:cubicBezTo>
                  <a:lnTo>
                    <a:pt x="928" y="2266"/>
                  </a:lnTo>
                  <a:lnTo>
                    <a:pt x="970" y="2266"/>
                  </a:lnTo>
                  <a:cubicBezTo>
                    <a:pt x="974" y="2266"/>
                    <a:pt x="981" y="2263"/>
                    <a:pt x="988" y="2259"/>
                  </a:cubicBezTo>
                  <a:cubicBezTo>
                    <a:pt x="995" y="2256"/>
                    <a:pt x="1002" y="2249"/>
                    <a:pt x="1009" y="2242"/>
                  </a:cubicBezTo>
                  <a:cubicBezTo>
                    <a:pt x="1026" y="2207"/>
                    <a:pt x="1037" y="2165"/>
                    <a:pt x="1040" y="2126"/>
                  </a:cubicBezTo>
                  <a:cubicBezTo>
                    <a:pt x="1054" y="2043"/>
                    <a:pt x="1073" y="1905"/>
                    <a:pt x="1231" y="1905"/>
                  </a:cubicBezTo>
                  <a:cubicBezTo>
                    <a:pt x="1238" y="1905"/>
                    <a:pt x="1246" y="1905"/>
                    <a:pt x="1254" y="1906"/>
                  </a:cubicBezTo>
                  <a:cubicBezTo>
                    <a:pt x="1267" y="1906"/>
                    <a:pt x="1281" y="1907"/>
                    <a:pt x="1294" y="1907"/>
                  </a:cubicBezTo>
                  <a:cubicBezTo>
                    <a:pt x="1362" y="1907"/>
                    <a:pt x="1432" y="1899"/>
                    <a:pt x="1499" y="1885"/>
                  </a:cubicBezTo>
                  <a:cubicBezTo>
                    <a:pt x="1541" y="1881"/>
                    <a:pt x="1583" y="1874"/>
                    <a:pt x="1621" y="1871"/>
                  </a:cubicBezTo>
                  <a:lnTo>
                    <a:pt x="1625" y="1871"/>
                  </a:lnTo>
                  <a:lnTo>
                    <a:pt x="1653" y="1867"/>
                  </a:lnTo>
                  <a:lnTo>
                    <a:pt x="1776" y="1867"/>
                  </a:lnTo>
                  <a:lnTo>
                    <a:pt x="1790" y="1871"/>
                  </a:lnTo>
                  <a:lnTo>
                    <a:pt x="1800" y="1874"/>
                  </a:lnTo>
                  <a:lnTo>
                    <a:pt x="1814" y="1878"/>
                  </a:lnTo>
                  <a:lnTo>
                    <a:pt x="1825" y="1881"/>
                  </a:lnTo>
                  <a:lnTo>
                    <a:pt x="1835" y="1885"/>
                  </a:lnTo>
                  <a:lnTo>
                    <a:pt x="1846" y="1892"/>
                  </a:lnTo>
                  <a:lnTo>
                    <a:pt x="1856" y="1895"/>
                  </a:lnTo>
                  <a:lnTo>
                    <a:pt x="1867" y="1902"/>
                  </a:lnTo>
                  <a:lnTo>
                    <a:pt x="1877" y="1909"/>
                  </a:lnTo>
                  <a:lnTo>
                    <a:pt x="1884" y="1920"/>
                  </a:lnTo>
                  <a:lnTo>
                    <a:pt x="1895" y="1927"/>
                  </a:lnTo>
                  <a:lnTo>
                    <a:pt x="1902" y="1937"/>
                  </a:lnTo>
                  <a:lnTo>
                    <a:pt x="1905" y="1944"/>
                  </a:lnTo>
                  <a:lnTo>
                    <a:pt x="1937" y="1895"/>
                  </a:lnTo>
                  <a:lnTo>
                    <a:pt x="1951" y="1874"/>
                  </a:lnTo>
                  <a:lnTo>
                    <a:pt x="1958" y="1867"/>
                  </a:lnTo>
                  <a:lnTo>
                    <a:pt x="1968" y="1846"/>
                  </a:lnTo>
                  <a:lnTo>
                    <a:pt x="1972" y="1839"/>
                  </a:lnTo>
                  <a:lnTo>
                    <a:pt x="1986" y="1822"/>
                  </a:lnTo>
                  <a:lnTo>
                    <a:pt x="2003" y="1790"/>
                  </a:lnTo>
                  <a:lnTo>
                    <a:pt x="2007" y="1783"/>
                  </a:lnTo>
                  <a:lnTo>
                    <a:pt x="2010" y="1776"/>
                  </a:lnTo>
                  <a:cubicBezTo>
                    <a:pt x="2038" y="1720"/>
                    <a:pt x="2045" y="1332"/>
                    <a:pt x="1951" y="1104"/>
                  </a:cubicBezTo>
                  <a:cubicBezTo>
                    <a:pt x="1877" y="912"/>
                    <a:pt x="1888" y="698"/>
                    <a:pt x="1972" y="509"/>
                  </a:cubicBezTo>
                  <a:cubicBezTo>
                    <a:pt x="1993" y="460"/>
                    <a:pt x="2024" y="418"/>
                    <a:pt x="2063" y="383"/>
                  </a:cubicBezTo>
                  <a:lnTo>
                    <a:pt x="2063" y="380"/>
                  </a:lnTo>
                  <a:lnTo>
                    <a:pt x="2063" y="376"/>
                  </a:lnTo>
                  <a:lnTo>
                    <a:pt x="2063" y="373"/>
                  </a:lnTo>
                  <a:lnTo>
                    <a:pt x="2063" y="369"/>
                  </a:lnTo>
                  <a:lnTo>
                    <a:pt x="2063" y="366"/>
                  </a:lnTo>
                  <a:lnTo>
                    <a:pt x="2063" y="362"/>
                  </a:lnTo>
                  <a:lnTo>
                    <a:pt x="2063" y="358"/>
                  </a:lnTo>
                  <a:lnTo>
                    <a:pt x="2066" y="351"/>
                  </a:lnTo>
                  <a:lnTo>
                    <a:pt x="2066" y="348"/>
                  </a:lnTo>
                  <a:lnTo>
                    <a:pt x="2070" y="341"/>
                  </a:lnTo>
                  <a:lnTo>
                    <a:pt x="2070" y="337"/>
                  </a:lnTo>
                  <a:lnTo>
                    <a:pt x="2077" y="320"/>
                  </a:lnTo>
                  <a:lnTo>
                    <a:pt x="2080" y="306"/>
                  </a:lnTo>
                  <a:lnTo>
                    <a:pt x="2084" y="299"/>
                  </a:lnTo>
                  <a:lnTo>
                    <a:pt x="2087" y="285"/>
                  </a:lnTo>
                  <a:lnTo>
                    <a:pt x="2091" y="278"/>
                  </a:lnTo>
                  <a:lnTo>
                    <a:pt x="2094" y="264"/>
                  </a:lnTo>
                  <a:lnTo>
                    <a:pt x="2098" y="253"/>
                  </a:lnTo>
                  <a:lnTo>
                    <a:pt x="2101" y="243"/>
                  </a:lnTo>
                  <a:lnTo>
                    <a:pt x="2105" y="229"/>
                  </a:lnTo>
                  <a:lnTo>
                    <a:pt x="2108" y="215"/>
                  </a:lnTo>
                  <a:lnTo>
                    <a:pt x="2115" y="201"/>
                  </a:lnTo>
                  <a:lnTo>
                    <a:pt x="2115" y="197"/>
                  </a:lnTo>
                  <a:cubicBezTo>
                    <a:pt x="1964" y="140"/>
                    <a:pt x="1829" y="96"/>
                    <a:pt x="1712" y="96"/>
                  </a:cubicBezTo>
                  <a:cubicBezTo>
                    <a:pt x="1693" y="96"/>
                    <a:pt x="1674" y="97"/>
                    <a:pt x="1656" y="99"/>
                  </a:cubicBezTo>
                  <a:cubicBezTo>
                    <a:pt x="1579" y="110"/>
                    <a:pt x="1499" y="124"/>
                    <a:pt x="1422" y="141"/>
                  </a:cubicBezTo>
                  <a:cubicBezTo>
                    <a:pt x="1316" y="165"/>
                    <a:pt x="1212" y="188"/>
                    <a:pt x="1121" y="188"/>
                  </a:cubicBezTo>
                  <a:cubicBezTo>
                    <a:pt x="1025" y="188"/>
                    <a:pt x="944" y="163"/>
                    <a:pt x="890" y="85"/>
                  </a:cubicBezTo>
                  <a:cubicBezTo>
                    <a:pt x="865" y="43"/>
                    <a:pt x="823" y="12"/>
                    <a:pt x="774" y="1"/>
                  </a:cubicBezTo>
                  <a:cubicBezTo>
                    <a:pt x="769" y="1"/>
                    <a:pt x="764" y="0"/>
                    <a:pt x="75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5" name="Google Shape;6545;p57"/>
            <p:cNvSpPr/>
            <p:nvPr/>
          </p:nvSpPr>
          <p:spPr>
            <a:xfrm>
              <a:off x="1636321"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6" name="Google Shape;6546;p57"/>
            <p:cNvSpPr/>
            <p:nvPr/>
          </p:nvSpPr>
          <p:spPr>
            <a:xfrm>
              <a:off x="1639185" y="202444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7" name="Google Shape;6547;p57"/>
            <p:cNvSpPr/>
            <p:nvPr/>
          </p:nvSpPr>
          <p:spPr>
            <a:xfrm>
              <a:off x="1636796" y="202416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8" name="Google Shape;6548;p57"/>
            <p:cNvSpPr/>
            <p:nvPr/>
          </p:nvSpPr>
          <p:spPr>
            <a:xfrm>
              <a:off x="1638900" y="2024312"/>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49" name="Google Shape;6549;p57"/>
            <p:cNvSpPr/>
            <p:nvPr/>
          </p:nvSpPr>
          <p:spPr>
            <a:xfrm>
              <a:off x="1626871" y="202963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0" name="Google Shape;6550;p57"/>
            <p:cNvSpPr/>
            <p:nvPr/>
          </p:nvSpPr>
          <p:spPr>
            <a:xfrm>
              <a:off x="1639471" y="202459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1" name="Google Shape;6551;p57"/>
            <p:cNvSpPr/>
            <p:nvPr/>
          </p:nvSpPr>
          <p:spPr>
            <a:xfrm>
              <a:off x="1627441" y="2029255"/>
              <a:ext cx="530" cy="339"/>
            </a:xfrm>
            <a:custGeom>
              <a:rect b="b" l="l" r="r" t="t"/>
              <a:pathLst>
                <a:path extrusionOk="0" h="25" w="39">
                  <a:moveTo>
                    <a:pt x="0" y="25"/>
                  </a:moveTo>
                  <a:cubicBezTo>
                    <a:pt x="4" y="25"/>
                    <a:pt x="11" y="21"/>
                    <a:pt x="18" y="18"/>
                  </a:cubicBezTo>
                  <a:cubicBezTo>
                    <a:pt x="25" y="14"/>
                    <a:pt x="32" y="7"/>
                    <a:pt x="39" y="0"/>
                  </a:cubicBezTo>
                  <a:cubicBezTo>
                    <a:pt x="32" y="7"/>
                    <a:pt x="25" y="14"/>
                    <a:pt x="18" y="18"/>
                  </a:cubicBezTo>
                  <a:cubicBezTo>
                    <a:pt x="11" y="21"/>
                    <a:pt x="4" y="25"/>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2" name="Google Shape;6552;p57"/>
            <p:cNvSpPr/>
            <p:nvPr/>
          </p:nvSpPr>
          <p:spPr>
            <a:xfrm>
              <a:off x="1627156" y="2029580"/>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3" name="Google Shape;6553;p57"/>
            <p:cNvSpPr/>
            <p:nvPr/>
          </p:nvSpPr>
          <p:spPr>
            <a:xfrm>
              <a:off x="1638561" y="2024258"/>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4" name="Google Shape;6554;p57"/>
            <p:cNvSpPr/>
            <p:nvPr/>
          </p:nvSpPr>
          <p:spPr>
            <a:xfrm>
              <a:off x="1637475" y="20241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5" name="Google Shape;6555;p57"/>
            <p:cNvSpPr/>
            <p:nvPr/>
          </p:nvSpPr>
          <p:spPr>
            <a:xfrm>
              <a:off x="1637230" y="20241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6" name="Google Shape;6556;p57"/>
            <p:cNvSpPr/>
            <p:nvPr/>
          </p:nvSpPr>
          <p:spPr>
            <a:xfrm>
              <a:off x="1638235" y="2024217"/>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7" name="Google Shape;6557;p57"/>
            <p:cNvSpPr/>
            <p:nvPr/>
          </p:nvSpPr>
          <p:spPr>
            <a:xfrm>
              <a:off x="1639756" y="2024788"/>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8" name="Google Shape;6558;p57"/>
            <p:cNvSpPr/>
            <p:nvPr/>
          </p:nvSpPr>
          <p:spPr>
            <a:xfrm>
              <a:off x="1637855" y="202416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59" name="Google Shape;6559;p57"/>
            <p:cNvSpPr/>
            <p:nvPr/>
          </p:nvSpPr>
          <p:spPr>
            <a:xfrm>
              <a:off x="1639946" y="2025018"/>
              <a:ext cx="149" cy="163"/>
            </a:xfrm>
            <a:custGeom>
              <a:rect b="b" l="l" r="r" t="t"/>
              <a:pathLst>
                <a:path extrusionOk="0" h="12" w="11">
                  <a:moveTo>
                    <a:pt x="11"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0" name="Google Shape;6560;p57"/>
            <p:cNvSpPr/>
            <p:nvPr/>
          </p:nvSpPr>
          <p:spPr>
            <a:xfrm>
              <a:off x="1589940" y="1981910"/>
              <a:ext cx="32613" cy="51690"/>
            </a:xfrm>
            <a:custGeom>
              <a:rect b="b" l="l" r="r" t="t"/>
              <a:pathLst>
                <a:path extrusionOk="0" h="3807" w="2402">
                  <a:moveTo>
                    <a:pt x="791" y="1"/>
                  </a:moveTo>
                  <a:cubicBezTo>
                    <a:pt x="784" y="15"/>
                    <a:pt x="774" y="32"/>
                    <a:pt x="767" y="43"/>
                  </a:cubicBezTo>
                  <a:lnTo>
                    <a:pt x="756" y="57"/>
                  </a:lnTo>
                  <a:lnTo>
                    <a:pt x="739" y="85"/>
                  </a:lnTo>
                  <a:lnTo>
                    <a:pt x="728" y="99"/>
                  </a:lnTo>
                  <a:lnTo>
                    <a:pt x="711" y="123"/>
                  </a:lnTo>
                  <a:lnTo>
                    <a:pt x="700" y="137"/>
                  </a:lnTo>
                  <a:lnTo>
                    <a:pt x="683" y="158"/>
                  </a:lnTo>
                  <a:lnTo>
                    <a:pt x="672" y="169"/>
                  </a:lnTo>
                  <a:lnTo>
                    <a:pt x="655" y="186"/>
                  </a:lnTo>
                  <a:lnTo>
                    <a:pt x="644" y="197"/>
                  </a:lnTo>
                  <a:lnTo>
                    <a:pt x="627" y="211"/>
                  </a:lnTo>
                  <a:lnTo>
                    <a:pt x="620" y="218"/>
                  </a:lnTo>
                  <a:cubicBezTo>
                    <a:pt x="613" y="225"/>
                    <a:pt x="602" y="228"/>
                    <a:pt x="595" y="235"/>
                  </a:cubicBezTo>
                  <a:cubicBezTo>
                    <a:pt x="553" y="260"/>
                    <a:pt x="518" y="288"/>
                    <a:pt x="483" y="323"/>
                  </a:cubicBezTo>
                  <a:cubicBezTo>
                    <a:pt x="462" y="344"/>
                    <a:pt x="441" y="368"/>
                    <a:pt x="420" y="393"/>
                  </a:cubicBezTo>
                  <a:cubicBezTo>
                    <a:pt x="413" y="407"/>
                    <a:pt x="403" y="421"/>
                    <a:pt x="396" y="438"/>
                  </a:cubicBezTo>
                  <a:cubicBezTo>
                    <a:pt x="389" y="449"/>
                    <a:pt x="385" y="463"/>
                    <a:pt x="385" y="477"/>
                  </a:cubicBezTo>
                  <a:cubicBezTo>
                    <a:pt x="385" y="484"/>
                    <a:pt x="385" y="487"/>
                    <a:pt x="399" y="494"/>
                  </a:cubicBezTo>
                  <a:cubicBezTo>
                    <a:pt x="501" y="554"/>
                    <a:pt x="557" y="659"/>
                    <a:pt x="536" y="753"/>
                  </a:cubicBezTo>
                  <a:cubicBezTo>
                    <a:pt x="525" y="795"/>
                    <a:pt x="483" y="900"/>
                    <a:pt x="294" y="914"/>
                  </a:cubicBezTo>
                  <a:cubicBezTo>
                    <a:pt x="196" y="921"/>
                    <a:pt x="133" y="939"/>
                    <a:pt x="109" y="970"/>
                  </a:cubicBezTo>
                  <a:cubicBezTo>
                    <a:pt x="91" y="995"/>
                    <a:pt x="88" y="1030"/>
                    <a:pt x="98" y="1093"/>
                  </a:cubicBezTo>
                  <a:cubicBezTo>
                    <a:pt x="105" y="1166"/>
                    <a:pt x="81" y="1236"/>
                    <a:pt x="32" y="1289"/>
                  </a:cubicBezTo>
                  <a:cubicBezTo>
                    <a:pt x="18" y="1303"/>
                    <a:pt x="11" y="1317"/>
                    <a:pt x="0" y="1334"/>
                  </a:cubicBezTo>
                  <a:cubicBezTo>
                    <a:pt x="0" y="1334"/>
                    <a:pt x="7" y="1338"/>
                    <a:pt x="14" y="1348"/>
                  </a:cubicBezTo>
                  <a:cubicBezTo>
                    <a:pt x="25" y="1355"/>
                    <a:pt x="32" y="1362"/>
                    <a:pt x="42" y="1369"/>
                  </a:cubicBezTo>
                  <a:lnTo>
                    <a:pt x="49" y="1380"/>
                  </a:lnTo>
                  <a:lnTo>
                    <a:pt x="70" y="1401"/>
                  </a:lnTo>
                  <a:lnTo>
                    <a:pt x="84" y="1418"/>
                  </a:lnTo>
                  <a:lnTo>
                    <a:pt x="109" y="1443"/>
                  </a:lnTo>
                  <a:lnTo>
                    <a:pt x="123" y="1460"/>
                  </a:lnTo>
                  <a:lnTo>
                    <a:pt x="147" y="1492"/>
                  </a:lnTo>
                  <a:lnTo>
                    <a:pt x="165" y="1513"/>
                  </a:lnTo>
                  <a:lnTo>
                    <a:pt x="193" y="1548"/>
                  </a:lnTo>
                  <a:lnTo>
                    <a:pt x="214" y="1572"/>
                  </a:lnTo>
                  <a:lnTo>
                    <a:pt x="245" y="1615"/>
                  </a:lnTo>
                  <a:lnTo>
                    <a:pt x="266" y="1643"/>
                  </a:lnTo>
                  <a:lnTo>
                    <a:pt x="305" y="1692"/>
                  </a:lnTo>
                  <a:lnTo>
                    <a:pt x="322" y="1716"/>
                  </a:lnTo>
                  <a:lnTo>
                    <a:pt x="329" y="1727"/>
                  </a:lnTo>
                  <a:lnTo>
                    <a:pt x="336" y="1723"/>
                  </a:lnTo>
                  <a:lnTo>
                    <a:pt x="343" y="1713"/>
                  </a:lnTo>
                  <a:cubicBezTo>
                    <a:pt x="382" y="1678"/>
                    <a:pt x="434" y="1657"/>
                    <a:pt x="490" y="1657"/>
                  </a:cubicBezTo>
                  <a:lnTo>
                    <a:pt x="497" y="1657"/>
                  </a:lnTo>
                  <a:cubicBezTo>
                    <a:pt x="508" y="1657"/>
                    <a:pt x="522" y="1660"/>
                    <a:pt x="536" y="1660"/>
                  </a:cubicBezTo>
                  <a:cubicBezTo>
                    <a:pt x="658" y="1678"/>
                    <a:pt x="700" y="1762"/>
                    <a:pt x="714" y="1842"/>
                  </a:cubicBezTo>
                  <a:cubicBezTo>
                    <a:pt x="718" y="1860"/>
                    <a:pt x="721" y="1874"/>
                    <a:pt x="721" y="1888"/>
                  </a:cubicBezTo>
                  <a:cubicBezTo>
                    <a:pt x="725" y="1909"/>
                    <a:pt x="725" y="1930"/>
                    <a:pt x="725" y="1951"/>
                  </a:cubicBezTo>
                  <a:cubicBezTo>
                    <a:pt x="732" y="2045"/>
                    <a:pt x="739" y="2105"/>
                    <a:pt x="784" y="2126"/>
                  </a:cubicBezTo>
                  <a:cubicBezTo>
                    <a:pt x="886" y="2175"/>
                    <a:pt x="952" y="2273"/>
                    <a:pt x="963" y="2388"/>
                  </a:cubicBezTo>
                  <a:cubicBezTo>
                    <a:pt x="977" y="2504"/>
                    <a:pt x="935" y="2619"/>
                    <a:pt x="844" y="2696"/>
                  </a:cubicBezTo>
                  <a:cubicBezTo>
                    <a:pt x="840" y="2700"/>
                    <a:pt x="837" y="2703"/>
                    <a:pt x="833" y="2707"/>
                  </a:cubicBezTo>
                  <a:cubicBezTo>
                    <a:pt x="795" y="2766"/>
                    <a:pt x="774" y="2840"/>
                    <a:pt x="770" y="2913"/>
                  </a:cubicBezTo>
                  <a:cubicBezTo>
                    <a:pt x="753" y="3102"/>
                    <a:pt x="795" y="3375"/>
                    <a:pt x="970" y="3568"/>
                  </a:cubicBezTo>
                  <a:cubicBezTo>
                    <a:pt x="1159" y="3778"/>
                    <a:pt x="1299" y="3806"/>
                    <a:pt x="1365" y="3806"/>
                  </a:cubicBezTo>
                  <a:cubicBezTo>
                    <a:pt x="1401" y="3806"/>
                    <a:pt x="1436" y="3792"/>
                    <a:pt x="1460" y="3768"/>
                  </a:cubicBezTo>
                  <a:cubicBezTo>
                    <a:pt x="1506" y="3712"/>
                    <a:pt x="1586" y="3705"/>
                    <a:pt x="1660" y="3698"/>
                  </a:cubicBezTo>
                  <a:cubicBezTo>
                    <a:pt x="1737" y="3694"/>
                    <a:pt x="1796" y="3687"/>
                    <a:pt x="1814" y="3648"/>
                  </a:cubicBezTo>
                  <a:cubicBezTo>
                    <a:pt x="1838" y="3591"/>
                    <a:pt x="1897" y="3551"/>
                    <a:pt x="1958" y="3551"/>
                  </a:cubicBezTo>
                  <a:cubicBezTo>
                    <a:pt x="1967" y="3551"/>
                    <a:pt x="1976" y="3552"/>
                    <a:pt x="1985" y="3554"/>
                  </a:cubicBezTo>
                  <a:cubicBezTo>
                    <a:pt x="1991" y="3555"/>
                    <a:pt x="1997" y="3555"/>
                    <a:pt x="2003" y="3555"/>
                  </a:cubicBezTo>
                  <a:cubicBezTo>
                    <a:pt x="2042" y="3555"/>
                    <a:pt x="2079" y="3535"/>
                    <a:pt x="2101" y="3501"/>
                  </a:cubicBezTo>
                  <a:cubicBezTo>
                    <a:pt x="2111" y="3494"/>
                    <a:pt x="2118" y="3487"/>
                    <a:pt x="2129" y="3480"/>
                  </a:cubicBezTo>
                  <a:lnTo>
                    <a:pt x="2136" y="3473"/>
                  </a:lnTo>
                  <a:cubicBezTo>
                    <a:pt x="2143" y="3470"/>
                    <a:pt x="2153" y="3463"/>
                    <a:pt x="2160" y="3459"/>
                  </a:cubicBezTo>
                  <a:lnTo>
                    <a:pt x="2164" y="3456"/>
                  </a:lnTo>
                  <a:cubicBezTo>
                    <a:pt x="2174" y="3452"/>
                    <a:pt x="2185" y="3449"/>
                    <a:pt x="2195" y="3445"/>
                  </a:cubicBezTo>
                  <a:lnTo>
                    <a:pt x="2206" y="3442"/>
                  </a:lnTo>
                  <a:lnTo>
                    <a:pt x="2230" y="3438"/>
                  </a:lnTo>
                  <a:lnTo>
                    <a:pt x="2237" y="3438"/>
                  </a:lnTo>
                  <a:cubicBezTo>
                    <a:pt x="2248" y="3438"/>
                    <a:pt x="2258" y="3438"/>
                    <a:pt x="2269" y="3435"/>
                  </a:cubicBezTo>
                  <a:lnTo>
                    <a:pt x="2335" y="3435"/>
                  </a:lnTo>
                  <a:lnTo>
                    <a:pt x="2381" y="3442"/>
                  </a:lnTo>
                  <a:lnTo>
                    <a:pt x="2388" y="3442"/>
                  </a:lnTo>
                  <a:lnTo>
                    <a:pt x="2402" y="3445"/>
                  </a:lnTo>
                  <a:lnTo>
                    <a:pt x="2395" y="3428"/>
                  </a:lnTo>
                  <a:lnTo>
                    <a:pt x="2370" y="3386"/>
                  </a:lnTo>
                  <a:lnTo>
                    <a:pt x="2360" y="3368"/>
                  </a:lnTo>
                  <a:lnTo>
                    <a:pt x="2328" y="3312"/>
                  </a:lnTo>
                  <a:lnTo>
                    <a:pt x="2318" y="3295"/>
                  </a:lnTo>
                  <a:lnTo>
                    <a:pt x="2290" y="3239"/>
                  </a:lnTo>
                  <a:lnTo>
                    <a:pt x="2286" y="3232"/>
                  </a:lnTo>
                  <a:lnTo>
                    <a:pt x="2255" y="3176"/>
                  </a:lnTo>
                  <a:lnTo>
                    <a:pt x="2248" y="3162"/>
                  </a:lnTo>
                  <a:lnTo>
                    <a:pt x="2220" y="3109"/>
                  </a:lnTo>
                  <a:lnTo>
                    <a:pt x="2216" y="3099"/>
                  </a:lnTo>
                  <a:lnTo>
                    <a:pt x="2195" y="3057"/>
                  </a:lnTo>
                  <a:lnTo>
                    <a:pt x="2192" y="3046"/>
                  </a:lnTo>
                  <a:cubicBezTo>
                    <a:pt x="2181" y="3032"/>
                    <a:pt x="2178" y="3015"/>
                    <a:pt x="2171" y="3004"/>
                  </a:cubicBezTo>
                  <a:lnTo>
                    <a:pt x="2167" y="2994"/>
                  </a:lnTo>
                  <a:cubicBezTo>
                    <a:pt x="2160" y="2980"/>
                    <a:pt x="2153" y="2966"/>
                    <a:pt x="2150" y="2955"/>
                  </a:cubicBezTo>
                  <a:cubicBezTo>
                    <a:pt x="2118" y="2868"/>
                    <a:pt x="2003" y="2763"/>
                    <a:pt x="1898" y="2672"/>
                  </a:cubicBezTo>
                  <a:cubicBezTo>
                    <a:pt x="1775" y="2560"/>
                    <a:pt x="1684" y="2479"/>
                    <a:pt x="1681" y="2399"/>
                  </a:cubicBezTo>
                  <a:cubicBezTo>
                    <a:pt x="1681" y="2367"/>
                    <a:pt x="1691" y="2336"/>
                    <a:pt x="1716" y="2315"/>
                  </a:cubicBezTo>
                  <a:cubicBezTo>
                    <a:pt x="1740" y="2290"/>
                    <a:pt x="1758" y="2206"/>
                    <a:pt x="1772" y="2136"/>
                  </a:cubicBezTo>
                  <a:cubicBezTo>
                    <a:pt x="1800" y="2000"/>
                    <a:pt x="1831" y="1842"/>
                    <a:pt x="1968" y="1825"/>
                  </a:cubicBezTo>
                  <a:cubicBezTo>
                    <a:pt x="2073" y="1814"/>
                    <a:pt x="2157" y="1776"/>
                    <a:pt x="2178" y="1734"/>
                  </a:cubicBezTo>
                  <a:cubicBezTo>
                    <a:pt x="2188" y="1713"/>
                    <a:pt x="2188" y="1685"/>
                    <a:pt x="2174" y="1664"/>
                  </a:cubicBezTo>
                  <a:lnTo>
                    <a:pt x="2174" y="1660"/>
                  </a:lnTo>
                  <a:cubicBezTo>
                    <a:pt x="2167" y="1650"/>
                    <a:pt x="2164" y="1639"/>
                    <a:pt x="2160" y="1629"/>
                  </a:cubicBezTo>
                  <a:cubicBezTo>
                    <a:pt x="2160" y="1622"/>
                    <a:pt x="2160" y="1618"/>
                    <a:pt x="2157" y="1611"/>
                  </a:cubicBezTo>
                  <a:cubicBezTo>
                    <a:pt x="2157" y="1604"/>
                    <a:pt x="2157" y="1597"/>
                    <a:pt x="2153" y="1586"/>
                  </a:cubicBezTo>
                  <a:lnTo>
                    <a:pt x="2153" y="1569"/>
                  </a:lnTo>
                  <a:lnTo>
                    <a:pt x="2153" y="1544"/>
                  </a:lnTo>
                  <a:lnTo>
                    <a:pt x="2153" y="1527"/>
                  </a:lnTo>
                  <a:cubicBezTo>
                    <a:pt x="2153" y="1520"/>
                    <a:pt x="2153" y="1509"/>
                    <a:pt x="2157" y="1502"/>
                  </a:cubicBezTo>
                  <a:cubicBezTo>
                    <a:pt x="2160" y="1492"/>
                    <a:pt x="2160" y="1488"/>
                    <a:pt x="2164" y="1481"/>
                  </a:cubicBezTo>
                  <a:cubicBezTo>
                    <a:pt x="2164" y="1474"/>
                    <a:pt x="2167" y="1464"/>
                    <a:pt x="2167" y="1453"/>
                  </a:cubicBezTo>
                  <a:lnTo>
                    <a:pt x="2174" y="1432"/>
                  </a:lnTo>
                  <a:cubicBezTo>
                    <a:pt x="2178" y="1422"/>
                    <a:pt x="2178" y="1415"/>
                    <a:pt x="2181" y="1404"/>
                  </a:cubicBezTo>
                  <a:lnTo>
                    <a:pt x="2188" y="1383"/>
                  </a:lnTo>
                  <a:lnTo>
                    <a:pt x="2199" y="1352"/>
                  </a:lnTo>
                  <a:lnTo>
                    <a:pt x="2206" y="1331"/>
                  </a:lnTo>
                  <a:lnTo>
                    <a:pt x="2209" y="1324"/>
                  </a:lnTo>
                  <a:cubicBezTo>
                    <a:pt x="2132" y="1278"/>
                    <a:pt x="2055" y="1184"/>
                    <a:pt x="1978" y="1089"/>
                  </a:cubicBezTo>
                  <a:cubicBezTo>
                    <a:pt x="1919" y="1019"/>
                    <a:pt x="1824" y="900"/>
                    <a:pt x="1789" y="897"/>
                  </a:cubicBezTo>
                  <a:cubicBezTo>
                    <a:pt x="1684" y="897"/>
                    <a:pt x="1583" y="851"/>
                    <a:pt x="1516" y="771"/>
                  </a:cubicBezTo>
                  <a:cubicBezTo>
                    <a:pt x="1450" y="694"/>
                    <a:pt x="1425" y="592"/>
                    <a:pt x="1446" y="494"/>
                  </a:cubicBezTo>
                  <a:cubicBezTo>
                    <a:pt x="1457" y="428"/>
                    <a:pt x="1394" y="389"/>
                    <a:pt x="1246" y="316"/>
                  </a:cubicBezTo>
                  <a:cubicBezTo>
                    <a:pt x="1120" y="260"/>
                    <a:pt x="1008" y="183"/>
                    <a:pt x="914" y="88"/>
                  </a:cubicBezTo>
                  <a:cubicBezTo>
                    <a:pt x="879" y="50"/>
                    <a:pt x="837" y="22"/>
                    <a:pt x="7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1" name="Google Shape;6561;p57"/>
            <p:cNvSpPr/>
            <p:nvPr/>
          </p:nvSpPr>
          <p:spPr>
            <a:xfrm>
              <a:off x="1596688" y="2004394"/>
              <a:ext cx="584" cy="54"/>
            </a:xfrm>
            <a:custGeom>
              <a:rect b="b" l="l" r="r" t="t"/>
              <a:pathLst>
                <a:path extrusionOk="0" h="4" w="43">
                  <a:moveTo>
                    <a:pt x="0" y="1"/>
                  </a:moveTo>
                  <a:cubicBezTo>
                    <a:pt x="14" y="1"/>
                    <a:pt x="28" y="1"/>
                    <a:pt x="42" y="4"/>
                  </a:cubicBezTo>
                  <a:cubicBezTo>
                    <a:pt x="28" y="1"/>
                    <a:pt x="14"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2" name="Google Shape;6562;p57"/>
            <p:cNvSpPr/>
            <p:nvPr/>
          </p:nvSpPr>
          <p:spPr>
            <a:xfrm>
              <a:off x="1594502" y="2005155"/>
              <a:ext cx="109" cy="163"/>
            </a:xfrm>
            <a:custGeom>
              <a:rect b="b" l="l" r="r" t="t"/>
              <a:pathLst>
                <a:path extrusionOk="0" h="12" w="8">
                  <a:moveTo>
                    <a:pt x="0" y="1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3" name="Google Shape;6563;p57"/>
            <p:cNvSpPr/>
            <p:nvPr/>
          </p:nvSpPr>
          <p:spPr>
            <a:xfrm>
              <a:off x="1621019" y="202849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4" name="Google Shape;6564;p57"/>
            <p:cNvSpPr/>
            <p:nvPr/>
          </p:nvSpPr>
          <p:spPr>
            <a:xfrm>
              <a:off x="1594638" y="2004394"/>
              <a:ext cx="1969" cy="774"/>
            </a:xfrm>
            <a:custGeom>
              <a:rect b="b" l="l" r="r" t="t"/>
              <a:pathLst>
                <a:path extrusionOk="0" h="57" w="145">
                  <a:moveTo>
                    <a:pt x="144" y="1"/>
                  </a:moveTo>
                  <a:cubicBezTo>
                    <a:pt x="92" y="1"/>
                    <a:pt x="39" y="18"/>
                    <a:pt x="1" y="57"/>
                  </a:cubicBezTo>
                  <a:cubicBezTo>
                    <a:pt x="39" y="18"/>
                    <a:pt x="92" y="1"/>
                    <a:pt x="1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5" name="Google Shape;6565;p57"/>
            <p:cNvSpPr/>
            <p:nvPr/>
          </p:nvSpPr>
          <p:spPr>
            <a:xfrm>
              <a:off x="1621494" y="2028535"/>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6" name="Google Shape;6566;p57"/>
            <p:cNvSpPr/>
            <p:nvPr/>
          </p:nvSpPr>
          <p:spPr>
            <a:xfrm>
              <a:off x="1619878" y="2028589"/>
              <a:ext cx="353" cy="54"/>
            </a:xfrm>
            <a:custGeom>
              <a:rect b="b" l="l" r="r" t="t"/>
              <a:pathLst>
                <a:path extrusionOk="0" h="4" w="26">
                  <a:moveTo>
                    <a:pt x="25"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7" name="Google Shape;6567;p57"/>
            <p:cNvSpPr/>
            <p:nvPr/>
          </p:nvSpPr>
          <p:spPr>
            <a:xfrm>
              <a:off x="1619362" y="2028684"/>
              <a:ext cx="434" cy="149"/>
            </a:xfrm>
            <a:custGeom>
              <a:rect b="b" l="l" r="r" t="t"/>
              <a:pathLst>
                <a:path extrusionOk="0" h="11" w="32">
                  <a:moveTo>
                    <a:pt x="32" y="0"/>
                  </a:moveTo>
                  <a:cubicBezTo>
                    <a:pt x="21" y="4"/>
                    <a:pt x="11" y="7"/>
                    <a:pt x="0" y="11"/>
                  </a:cubicBezTo>
                  <a:cubicBezTo>
                    <a:pt x="11" y="7"/>
                    <a:pt x="21"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8" name="Google Shape;6568;p57"/>
            <p:cNvSpPr/>
            <p:nvPr/>
          </p:nvSpPr>
          <p:spPr>
            <a:xfrm>
              <a:off x="1620353" y="2028494"/>
              <a:ext cx="448" cy="54"/>
            </a:xfrm>
            <a:custGeom>
              <a:rect b="b" l="l" r="r" t="t"/>
              <a:pathLst>
                <a:path extrusionOk="0" h="4" w="33">
                  <a:moveTo>
                    <a:pt x="32" y="0"/>
                  </a:moveTo>
                  <a:cubicBezTo>
                    <a:pt x="22" y="0"/>
                    <a:pt x="11" y="0"/>
                    <a:pt x="1" y="4"/>
                  </a:cubicBezTo>
                  <a:cubicBezTo>
                    <a:pt x="11" y="4"/>
                    <a:pt x="22" y="4"/>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69" name="Google Shape;6569;p57"/>
            <p:cNvSpPr/>
            <p:nvPr/>
          </p:nvSpPr>
          <p:spPr>
            <a:xfrm>
              <a:off x="1618507" y="2029160"/>
              <a:ext cx="394" cy="299"/>
            </a:xfrm>
            <a:custGeom>
              <a:rect b="b" l="l" r="r" t="t"/>
              <a:pathLst>
                <a:path extrusionOk="0" h="22" w="29">
                  <a:moveTo>
                    <a:pt x="28" y="0"/>
                  </a:moveTo>
                  <a:cubicBezTo>
                    <a:pt x="18" y="7"/>
                    <a:pt x="7" y="14"/>
                    <a:pt x="0" y="21"/>
                  </a:cubicBezTo>
                  <a:cubicBezTo>
                    <a:pt x="7" y="14"/>
                    <a:pt x="18" y="7"/>
                    <a:pt x="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0" name="Google Shape;6570;p57"/>
            <p:cNvSpPr/>
            <p:nvPr/>
          </p:nvSpPr>
          <p:spPr>
            <a:xfrm>
              <a:off x="1618928" y="2028874"/>
              <a:ext cx="353" cy="204"/>
            </a:xfrm>
            <a:custGeom>
              <a:rect b="b" l="l" r="r" t="t"/>
              <a:pathLst>
                <a:path extrusionOk="0" h="15" w="26">
                  <a:moveTo>
                    <a:pt x="25" y="0"/>
                  </a:moveTo>
                  <a:cubicBezTo>
                    <a:pt x="18" y="4"/>
                    <a:pt x="8" y="7"/>
                    <a:pt x="1" y="14"/>
                  </a:cubicBezTo>
                  <a:cubicBezTo>
                    <a:pt x="8" y="7"/>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1" name="Google Shape;6571;p57"/>
            <p:cNvSpPr/>
            <p:nvPr/>
          </p:nvSpPr>
          <p:spPr>
            <a:xfrm>
              <a:off x="1622254" y="202863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2" name="Google Shape;6572;p57"/>
            <p:cNvSpPr/>
            <p:nvPr/>
          </p:nvSpPr>
          <p:spPr>
            <a:xfrm>
              <a:off x="1599444" y="198362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3" name="Google Shape;6573;p57"/>
            <p:cNvSpPr/>
            <p:nvPr/>
          </p:nvSpPr>
          <p:spPr>
            <a:xfrm>
              <a:off x="1591365" y="2001489"/>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4" name="Google Shape;6574;p57"/>
            <p:cNvSpPr/>
            <p:nvPr/>
          </p:nvSpPr>
          <p:spPr>
            <a:xfrm>
              <a:off x="1594067" y="2004869"/>
              <a:ext cx="258" cy="394"/>
            </a:xfrm>
            <a:custGeom>
              <a:rect b="b" l="l" r="r" t="t"/>
              <a:pathLst>
                <a:path extrusionOk="0" h="29" w="19">
                  <a:moveTo>
                    <a:pt x="18"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5" name="Google Shape;6575;p57"/>
            <p:cNvSpPr/>
            <p:nvPr/>
          </p:nvSpPr>
          <p:spPr>
            <a:xfrm>
              <a:off x="1599064" y="198405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6" name="Google Shape;6576;p57"/>
            <p:cNvSpPr/>
            <p:nvPr/>
          </p:nvSpPr>
          <p:spPr>
            <a:xfrm>
              <a:off x="1599824" y="1983105"/>
              <a:ext cx="149" cy="204"/>
            </a:xfrm>
            <a:custGeom>
              <a:rect b="b" l="l" r="r" t="t"/>
              <a:pathLst>
                <a:path extrusionOk="0" h="15" w="11">
                  <a:moveTo>
                    <a:pt x="0" y="1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7" name="Google Shape;6577;p57"/>
            <p:cNvSpPr/>
            <p:nvPr/>
          </p:nvSpPr>
          <p:spPr>
            <a:xfrm>
              <a:off x="1593266" y="2003824"/>
              <a:ext cx="299" cy="394"/>
            </a:xfrm>
            <a:custGeom>
              <a:rect b="b" l="l" r="r" t="t"/>
              <a:pathLst>
                <a:path extrusionOk="0" h="29" w="22">
                  <a:moveTo>
                    <a:pt x="21"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8" name="Google Shape;6578;p57"/>
            <p:cNvSpPr/>
            <p:nvPr/>
          </p:nvSpPr>
          <p:spPr>
            <a:xfrm>
              <a:off x="1591936" y="2002154"/>
              <a:ext cx="244" cy="299"/>
            </a:xfrm>
            <a:custGeom>
              <a:rect b="b" l="l" r="r" t="t"/>
              <a:pathLst>
                <a:path extrusionOk="0" h="22" w="18">
                  <a:moveTo>
                    <a:pt x="18"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79" name="Google Shape;6579;p57"/>
            <p:cNvSpPr/>
            <p:nvPr/>
          </p:nvSpPr>
          <p:spPr>
            <a:xfrm>
              <a:off x="1590890" y="2000973"/>
              <a:ext cx="204" cy="204"/>
            </a:xfrm>
            <a:custGeom>
              <a:rect b="b" l="l" r="r" t="t"/>
              <a:pathLst>
                <a:path extrusionOk="0" h="15" w="15">
                  <a:moveTo>
                    <a:pt x="1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0" name="Google Shape;6580;p57"/>
            <p:cNvSpPr/>
            <p:nvPr/>
          </p:nvSpPr>
          <p:spPr>
            <a:xfrm>
              <a:off x="1598344" y="1984815"/>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1" name="Google Shape;6581;p57"/>
            <p:cNvSpPr/>
            <p:nvPr/>
          </p:nvSpPr>
          <p:spPr>
            <a:xfrm>
              <a:off x="1592547" y="2002914"/>
              <a:ext cx="299" cy="394"/>
            </a:xfrm>
            <a:custGeom>
              <a:rect b="b" l="l" r="r" t="t"/>
              <a:pathLst>
                <a:path extrusionOk="0" h="29" w="22">
                  <a:moveTo>
                    <a:pt x="22"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2" name="Google Shape;6582;p57"/>
            <p:cNvSpPr/>
            <p:nvPr/>
          </p:nvSpPr>
          <p:spPr>
            <a:xfrm>
              <a:off x="1595303" y="1987287"/>
              <a:ext cx="353" cy="584"/>
            </a:xfrm>
            <a:custGeom>
              <a:rect b="b" l="l" r="r" t="t"/>
              <a:pathLst>
                <a:path extrusionOk="0" h="43" w="26">
                  <a:moveTo>
                    <a:pt x="1" y="42"/>
                  </a:moveTo>
                  <a:cubicBezTo>
                    <a:pt x="8" y="28"/>
                    <a:pt x="15" y="11"/>
                    <a:pt x="25" y="0"/>
                  </a:cubicBezTo>
                  <a:cubicBezTo>
                    <a:pt x="15" y="11"/>
                    <a:pt x="8" y="28"/>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3" name="Google Shape;6583;p57"/>
            <p:cNvSpPr/>
            <p:nvPr/>
          </p:nvSpPr>
          <p:spPr>
            <a:xfrm>
              <a:off x="1600245" y="1982534"/>
              <a:ext cx="109" cy="204"/>
            </a:xfrm>
            <a:custGeom>
              <a:rect b="b" l="l" r="r" t="t"/>
              <a:pathLst>
                <a:path extrusionOk="0" h="15" w="8">
                  <a:moveTo>
                    <a:pt x="1" y="1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4" name="Google Shape;6584;p57"/>
            <p:cNvSpPr/>
            <p:nvPr/>
          </p:nvSpPr>
          <p:spPr>
            <a:xfrm>
              <a:off x="1598684" y="1984476"/>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5" name="Google Shape;6585;p57"/>
            <p:cNvSpPr/>
            <p:nvPr/>
          </p:nvSpPr>
          <p:spPr>
            <a:xfrm>
              <a:off x="1596498" y="1985101"/>
              <a:ext cx="1534" cy="1195"/>
            </a:xfrm>
            <a:custGeom>
              <a:rect b="b" l="l" r="r" t="t"/>
              <a:pathLst>
                <a:path extrusionOk="0" h="88" w="113">
                  <a:moveTo>
                    <a:pt x="112" y="0"/>
                  </a:moveTo>
                  <a:lnTo>
                    <a:pt x="112" y="0"/>
                  </a:lnTo>
                  <a:cubicBezTo>
                    <a:pt x="74" y="25"/>
                    <a:pt x="35" y="56"/>
                    <a:pt x="0" y="88"/>
                  </a:cubicBezTo>
                  <a:cubicBezTo>
                    <a:pt x="35" y="56"/>
                    <a:pt x="74" y="25"/>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6" name="Google Shape;6586;p57"/>
            <p:cNvSpPr/>
            <p:nvPr/>
          </p:nvSpPr>
          <p:spPr>
            <a:xfrm>
              <a:off x="1590456" y="2000538"/>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7" name="Google Shape;6587;p57"/>
            <p:cNvSpPr/>
            <p:nvPr/>
          </p:nvSpPr>
          <p:spPr>
            <a:xfrm>
              <a:off x="1619783" y="1999968"/>
              <a:ext cx="109" cy="353"/>
            </a:xfrm>
            <a:custGeom>
              <a:rect b="b" l="l" r="r" t="t"/>
              <a:pathLst>
                <a:path extrusionOk="0" h="26" w="8">
                  <a:moveTo>
                    <a:pt x="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8" name="Google Shape;6588;p57"/>
            <p:cNvSpPr/>
            <p:nvPr/>
          </p:nvSpPr>
          <p:spPr>
            <a:xfrm>
              <a:off x="1619213" y="2003783"/>
              <a:ext cx="68" cy="190"/>
            </a:xfrm>
            <a:custGeom>
              <a:rect b="b" l="l" r="r" t="t"/>
              <a:pathLst>
                <a:path extrusionOk="0" h="14" w="5">
                  <a:moveTo>
                    <a:pt x="1" y="0"/>
                  </a:moveTo>
                  <a:cubicBezTo>
                    <a:pt x="1" y="4"/>
                    <a:pt x="1" y="11"/>
                    <a:pt x="4" y="14"/>
                  </a:cubicBezTo>
                  <a:cubicBezTo>
                    <a:pt x="4"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89" name="Google Shape;6589;p57"/>
            <p:cNvSpPr/>
            <p:nvPr/>
          </p:nvSpPr>
          <p:spPr>
            <a:xfrm>
              <a:off x="1619267" y="2001964"/>
              <a:ext cx="54" cy="299"/>
            </a:xfrm>
            <a:custGeom>
              <a:rect b="b" l="l" r="r" t="t"/>
              <a:pathLst>
                <a:path extrusionOk="0" h="22" w="4">
                  <a:moveTo>
                    <a:pt x="4" y="1"/>
                  </a:moveTo>
                  <a:cubicBezTo>
                    <a:pt x="0" y="11"/>
                    <a:pt x="0" y="18"/>
                    <a:pt x="0" y="22"/>
                  </a:cubicBezTo>
                  <a:cubicBezTo>
                    <a:pt x="0" y="18"/>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0" name="Google Shape;6590;p57"/>
            <p:cNvSpPr/>
            <p:nvPr/>
          </p:nvSpPr>
          <p:spPr>
            <a:xfrm>
              <a:off x="1619362" y="2001353"/>
              <a:ext cx="109" cy="299"/>
            </a:xfrm>
            <a:custGeom>
              <a:rect b="b" l="l" r="r" t="t"/>
              <a:pathLst>
                <a:path extrusionOk="0" h="22" w="8">
                  <a:moveTo>
                    <a:pt x="7" y="0"/>
                  </a:moveTo>
                  <a:lnTo>
                    <a:pt x="0" y="21"/>
                  </a:ln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1" name="Google Shape;6591;p57"/>
            <p:cNvSpPr/>
            <p:nvPr/>
          </p:nvSpPr>
          <p:spPr>
            <a:xfrm>
              <a:off x="1619552" y="2000688"/>
              <a:ext cx="109" cy="299"/>
            </a:xfrm>
            <a:custGeom>
              <a:rect b="b" l="l" r="r" t="t"/>
              <a:pathLst>
                <a:path extrusionOk="0" h="22" w="8">
                  <a:moveTo>
                    <a:pt x="7"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2" name="Google Shape;6592;p57"/>
            <p:cNvSpPr/>
            <p:nvPr/>
          </p:nvSpPr>
          <p:spPr>
            <a:xfrm>
              <a:off x="1619172" y="2003199"/>
              <a:ext cx="14" cy="258"/>
            </a:xfrm>
            <a:custGeom>
              <a:rect b="b" l="l" r="r" t="t"/>
              <a:pathLst>
                <a:path extrusionOk="0" h="19" w="1">
                  <a:moveTo>
                    <a:pt x="0" y="18"/>
                  </a:moveTo>
                  <a:lnTo>
                    <a:pt x="0" y="1"/>
                  </a:lnTo>
                  <a:cubicBezTo>
                    <a:pt x="0" y="8"/>
                    <a:pt x="0"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3" name="Google Shape;6593;p57"/>
            <p:cNvSpPr/>
            <p:nvPr/>
          </p:nvSpPr>
          <p:spPr>
            <a:xfrm>
              <a:off x="1620598" y="2025073"/>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4" name="Google Shape;6594;p57"/>
            <p:cNvSpPr/>
            <p:nvPr/>
          </p:nvSpPr>
          <p:spPr>
            <a:xfrm>
              <a:off x="1619118" y="2022031"/>
              <a:ext cx="258" cy="530"/>
            </a:xfrm>
            <a:custGeom>
              <a:rect b="b" l="l" r="r" t="t"/>
              <a:pathLst>
                <a:path extrusionOk="0" h="39" w="19">
                  <a:moveTo>
                    <a:pt x="1" y="0"/>
                  </a:moveTo>
                  <a:cubicBezTo>
                    <a:pt x="8" y="11"/>
                    <a:pt x="11" y="25"/>
                    <a:pt x="18" y="39"/>
                  </a:cubicBezTo>
                  <a:cubicBezTo>
                    <a:pt x="11" y="25"/>
                    <a:pt x="8"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5" name="Google Shape;6595;p57"/>
            <p:cNvSpPr/>
            <p:nvPr/>
          </p:nvSpPr>
          <p:spPr>
            <a:xfrm>
              <a:off x="1622118" y="2027924"/>
              <a:ext cx="339" cy="584"/>
            </a:xfrm>
            <a:custGeom>
              <a:rect b="b" l="l" r="r" t="t"/>
              <a:pathLst>
                <a:path extrusionOk="0" h="43" w="25">
                  <a:moveTo>
                    <a:pt x="0" y="0"/>
                  </a:moveTo>
                  <a:lnTo>
                    <a:pt x="25" y="4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6" name="Google Shape;6596;p57"/>
            <p:cNvSpPr/>
            <p:nvPr/>
          </p:nvSpPr>
          <p:spPr>
            <a:xfrm>
              <a:off x="1619172" y="2002588"/>
              <a:ext cx="54" cy="299"/>
            </a:xfrm>
            <a:custGeom>
              <a:rect b="b" l="l" r="r" t="t"/>
              <a:pathLst>
                <a:path extrusionOk="0" h="22" w="4">
                  <a:moveTo>
                    <a:pt x="4" y="0"/>
                  </a:moveTo>
                  <a:cubicBezTo>
                    <a:pt x="0" y="7"/>
                    <a:pt x="0" y="14"/>
                    <a:pt x="4" y="21"/>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7" name="Google Shape;6597;p57"/>
            <p:cNvSpPr/>
            <p:nvPr/>
          </p:nvSpPr>
          <p:spPr>
            <a:xfrm>
              <a:off x="1619742" y="2023403"/>
              <a:ext cx="299" cy="584"/>
            </a:xfrm>
            <a:custGeom>
              <a:rect b="b" l="l" r="r" t="t"/>
              <a:pathLst>
                <a:path extrusionOk="0" h="43" w="22">
                  <a:moveTo>
                    <a:pt x="0" y="1"/>
                  </a:moveTo>
                  <a:lnTo>
                    <a:pt x="21" y="4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8" name="Google Shape;6598;p57"/>
            <p:cNvSpPr/>
            <p:nvPr/>
          </p:nvSpPr>
          <p:spPr>
            <a:xfrm>
              <a:off x="1621548" y="2026879"/>
              <a:ext cx="434" cy="815"/>
            </a:xfrm>
            <a:custGeom>
              <a:rect b="b" l="l" r="r" t="t"/>
              <a:pathLst>
                <a:path extrusionOk="0" h="60" w="32">
                  <a:moveTo>
                    <a:pt x="0" y="0"/>
                  </a:moveTo>
                  <a:lnTo>
                    <a:pt x="32"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599" name="Google Shape;6599;p57"/>
            <p:cNvSpPr/>
            <p:nvPr/>
          </p:nvSpPr>
          <p:spPr>
            <a:xfrm>
              <a:off x="1621073" y="2025928"/>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0" name="Google Shape;6600;p57"/>
            <p:cNvSpPr/>
            <p:nvPr/>
          </p:nvSpPr>
          <p:spPr>
            <a:xfrm>
              <a:off x="1620123" y="2024122"/>
              <a:ext cx="394" cy="774"/>
            </a:xfrm>
            <a:custGeom>
              <a:rect b="b" l="l" r="r" t="t"/>
              <a:pathLst>
                <a:path extrusionOk="0" h="57" w="29">
                  <a:moveTo>
                    <a:pt x="0" y="0"/>
                  </a:moveTo>
                  <a:lnTo>
                    <a:pt x="28"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1" name="Google Shape;6601;p57"/>
            <p:cNvSpPr/>
            <p:nvPr/>
          </p:nvSpPr>
          <p:spPr>
            <a:xfrm>
              <a:off x="1619403" y="2022642"/>
              <a:ext cx="299" cy="638"/>
            </a:xfrm>
            <a:custGeom>
              <a:rect b="b" l="l" r="r" t="t"/>
              <a:pathLst>
                <a:path extrusionOk="0" h="47" w="22">
                  <a:moveTo>
                    <a:pt x="1" y="1"/>
                  </a:moveTo>
                  <a:cubicBezTo>
                    <a:pt x="8" y="15"/>
                    <a:pt x="15" y="32"/>
                    <a:pt x="22" y="46"/>
                  </a:cubicBezTo>
                  <a:cubicBezTo>
                    <a:pt x="15" y="32"/>
                    <a:pt x="8"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2" name="Google Shape;6602;p57"/>
            <p:cNvSpPr/>
            <p:nvPr/>
          </p:nvSpPr>
          <p:spPr>
            <a:xfrm>
              <a:off x="1619457" y="2004449"/>
              <a:ext cx="14" cy="54"/>
            </a:xfrm>
            <a:custGeom>
              <a:rect b="b" l="l" r="r" t="t"/>
              <a:pathLst>
                <a:path extrusionOk="0" h="4" w="1">
                  <a:moveTo>
                    <a:pt x="0" y="4"/>
                  </a:moveTo>
                  <a:lnTo>
                    <a:pt x="0" y="0"/>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3" name="Google Shape;6603;p57"/>
            <p:cNvSpPr/>
            <p:nvPr/>
          </p:nvSpPr>
          <p:spPr>
            <a:xfrm>
              <a:off x="1641466" y="2001964"/>
              <a:ext cx="20488" cy="25689"/>
            </a:xfrm>
            <a:custGeom>
              <a:rect b="b" l="l" r="r" t="t"/>
              <a:pathLst>
                <a:path extrusionOk="0" h="1892" w="1509">
                  <a:moveTo>
                    <a:pt x="256" y="1"/>
                  </a:moveTo>
                  <a:lnTo>
                    <a:pt x="256" y="8"/>
                  </a:lnTo>
                  <a:lnTo>
                    <a:pt x="249" y="25"/>
                  </a:lnTo>
                  <a:lnTo>
                    <a:pt x="242" y="43"/>
                  </a:lnTo>
                  <a:lnTo>
                    <a:pt x="238" y="57"/>
                  </a:lnTo>
                  <a:lnTo>
                    <a:pt x="231" y="78"/>
                  </a:lnTo>
                  <a:lnTo>
                    <a:pt x="228" y="88"/>
                  </a:lnTo>
                  <a:lnTo>
                    <a:pt x="221" y="106"/>
                  </a:lnTo>
                  <a:lnTo>
                    <a:pt x="221" y="113"/>
                  </a:lnTo>
                  <a:lnTo>
                    <a:pt x="214" y="130"/>
                  </a:lnTo>
                  <a:lnTo>
                    <a:pt x="214" y="138"/>
                  </a:lnTo>
                  <a:cubicBezTo>
                    <a:pt x="207" y="152"/>
                    <a:pt x="203" y="162"/>
                    <a:pt x="196" y="173"/>
                  </a:cubicBezTo>
                  <a:lnTo>
                    <a:pt x="196" y="176"/>
                  </a:lnTo>
                  <a:lnTo>
                    <a:pt x="193" y="190"/>
                  </a:lnTo>
                  <a:lnTo>
                    <a:pt x="193" y="194"/>
                  </a:lnTo>
                  <a:lnTo>
                    <a:pt x="186" y="201"/>
                  </a:lnTo>
                  <a:lnTo>
                    <a:pt x="186" y="204"/>
                  </a:lnTo>
                  <a:lnTo>
                    <a:pt x="182" y="211"/>
                  </a:lnTo>
                  <a:lnTo>
                    <a:pt x="182" y="215"/>
                  </a:lnTo>
                  <a:lnTo>
                    <a:pt x="179" y="222"/>
                  </a:lnTo>
                  <a:lnTo>
                    <a:pt x="179" y="225"/>
                  </a:lnTo>
                  <a:lnTo>
                    <a:pt x="175" y="229"/>
                  </a:lnTo>
                  <a:lnTo>
                    <a:pt x="175" y="232"/>
                  </a:lnTo>
                  <a:lnTo>
                    <a:pt x="172" y="236"/>
                  </a:lnTo>
                  <a:lnTo>
                    <a:pt x="168" y="239"/>
                  </a:lnTo>
                  <a:lnTo>
                    <a:pt x="165" y="243"/>
                  </a:lnTo>
                  <a:cubicBezTo>
                    <a:pt x="158" y="246"/>
                    <a:pt x="154" y="253"/>
                    <a:pt x="147" y="260"/>
                  </a:cubicBezTo>
                  <a:cubicBezTo>
                    <a:pt x="63" y="355"/>
                    <a:pt x="0" y="614"/>
                    <a:pt x="84" y="817"/>
                  </a:cubicBezTo>
                  <a:cubicBezTo>
                    <a:pt x="161" y="999"/>
                    <a:pt x="186" y="1286"/>
                    <a:pt x="172" y="1464"/>
                  </a:cubicBezTo>
                  <a:cubicBezTo>
                    <a:pt x="168" y="1492"/>
                    <a:pt x="165" y="1517"/>
                    <a:pt x="158" y="1545"/>
                  </a:cubicBezTo>
                  <a:cubicBezTo>
                    <a:pt x="154" y="1562"/>
                    <a:pt x="151" y="1580"/>
                    <a:pt x="144" y="1597"/>
                  </a:cubicBezTo>
                  <a:lnTo>
                    <a:pt x="137" y="1608"/>
                  </a:lnTo>
                  <a:lnTo>
                    <a:pt x="137" y="1611"/>
                  </a:lnTo>
                  <a:lnTo>
                    <a:pt x="133" y="1615"/>
                  </a:lnTo>
                  <a:lnTo>
                    <a:pt x="133" y="1618"/>
                  </a:lnTo>
                  <a:lnTo>
                    <a:pt x="130" y="1622"/>
                  </a:lnTo>
                  <a:lnTo>
                    <a:pt x="130" y="1625"/>
                  </a:lnTo>
                  <a:lnTo>
                    <a:pt x="126" y="1632"/>
                  </a:lnTo>
                  <a:lnTo>
                    <a:pt x="126" y="1636"/>
                  </a:lnTo>
                  <a:lnTo>
                    <a:pt x="123" y="1643"/>
                  </a:lnTo>
                  <a:lnTo>
                    <a:pt x="119" y="1650"/>
                  </a:lnTo>
                  <a:lnTo>
                    <a:pt x="112" y="1657"/>
                  </a:lnTo>
                  <a:lnTo>
                    <a:pt x="109" y="1664"/>
                  </a:lnTo>
                  <a:lnTo>
                    <a:pt x="105" y="1671"/>
                  </a:lnTo>
                  <a:lnTo>
                    <a:pt x="98" y="1685"/>
                  </a:lnTo>
                  <a:lnTo>
                    <a:pt x="95" y="1688"/>
                  </a:lnTo>
                  <a:lnTo>
                    <a:pt x="81" y="1709"/>
                  </a:lnTo>
                  <a:cubicBezTo>
                    <a:pt x="63" y="1737"/>
                    <a:pt x="42" y="1769"/>
                    <a:pt x="14" y="1814"/>
                  </a:cubicBezTo>
                  <a:cubicBezTo>
                    <a:pt x="14" y="1821"/>
                    <a:pt x="14" y="1832"/>
                    <a:pt x="18" y="1839"/>
                  </a:cubicBezTo>
                  <a:cubicBezTo>
                    <a:pt x="74" y="1875"/>
                    <a:pt x="137" y="1892"/>
                    <a:pt x="201" y="1892"/>
                  </a:cubicBezTo>
                  <a:cubicBezTo>
                    <a:pt x="225" y="1892"/>
                    <a:pt x="249" y="1889"/>
                    <a:pt x="273" y="1884"/>
                  </a:cubicBezTo>
                  <a:lnTo>
                    <a:pt x="280" y="1884"/>
                  </a:lnTo>
                  <a:lnTo>
                    <a:pt x="315" y="1874"/>
                  </a:lnTo>
                  <a:lnTo>
                    <a:pt x="329" y="1874"/>
                  </a:lnTo>
                  <a:cubicBezTo>
                    <a:pt x="343" y="1867"/>
                    <a:pt x="361" y="1863"/>
                    <a:pt x="375" y="1860"/>
                  </a:cubicBezTo>
                  <a:cubicBezTo>
                    <a:pt x="453" y="1835"/>
                    <a:pt x="535" y="1823"/>
                    <a:pt x="614" y="1823"/>
                  </a:cubicBezTo>
                  <a:cubicBezTo>
                    <a:pt x="634" y="1823"/>
                    <a:pt x="653" y="1824"/>
                    <a:pt x="672" y="1825"/>
                  </a:cubicBezTo>
                  <a:cubicBezTo>
                    <a:pt x="691" y="1825"/>
                    <a:pt x="707" y="1826"/>
                    <a:pt x="723" y="1826"/>
                  </a:cubicBezTo>
                  <a:cubicBezTo>
                    <a:pt x="817" y="1826"/>
                    <a:pt x="856" y="1807"/>
                    <a:pt x="907" y="1653"/>
                  </a:cubicBezTo>
                  <a:cubicBezTo>
                    <a:pt x="914" y="1636"/>
                    <a:pt x="921" y="1615"/>
                    <a:pt x="931" y="1594"/>
                  </a:cubicBezTo>
                  <a:cubicBezTo>
                    <a:pt x="935" y="1587"/>
                    <a:pt x="938" y="1580"/>
                    <a:pt x="938" y="1573"/>
                  </a:cubicBezTo>
                  <a:cubicBezTo>
                    <a:pt x="945" y="1559"/>
                    <a:pt x="952" y="1545"/>
                    <a:pt x="959" y="1531"/>
                  </a:cubicBezTo>
                  <a:lnTo>
                    <a:pt x="973" y="1506"/>
                  </a:lnTo>
                  <a:cubicBezTo>
                    <a:pt x="980" y="1492"/>
                    <a:pt x="987" y="1478"/>
                    <a:pt x="994" y="1468"/>
                  </a:cubicBezTo>
                  <a:lnTo>
                    <a:pt x="1008" y="1440"/>
                  </a:lnTo>
                  <a:lnTo>
                    <a:pt x="1033" y="1401"/>
                  </a:lnTo>
                  <a:lnTo>
                    <a:pt x="1047" y="1377"/>
                  </a:lnTo>
                  <a:lnTo>
                    <a:pt x="1075" y="1338"/>
                  </a:lnTo>
                  <a:lnTo>
                    <a:pt x="1089" y="1314"/>
                  </a:lnTo>
                  <a:lnTo>
                    <a:pt x="1120" y="1268"/>
                  </a:lnTo>
                  <a:lnTo>
                    <a:pt x="1134" y="1251"/>
                  </a:lnTo>
                  <a:cubicBezTo>
                    <a:pt x="1166" y="1205"/>
                    <a:pt x="1197" y="1167"/>
                    <a:pt x="1229" y="1128"/>
                  </a:cubicBezTo>
                  <a:lnTo>
                    <a:pt x="1243" y="1111"/>
                  </a:lnTo>
                  <a:lnTo>
                    <a:pt x="1278" y="1069"/>
                  </a:lnTo>
                  <a:lnTo>
                    <a:pt x="1295" y="1051"/>
                  </a:lnTo>
                  <a:lnTo>
                    <a:pt x="1327" y="1016"/>
                  </a:lnTo>
                  <a:lnTo>
                    <a:pt x="1344" y="995"/>
                  </a:lnTo>
                  <a:lnTo>
                    <a:pt x="1372" y="960"/>
                  </a:lnTo>
                  <a:lnTo>
                    <a:pt x="1390" y="943"/>
                  </a:lnTo>
                  <a:lnTo>
                    <a:pt x="1418" y="911"/>
                  </a:lnTo>
                  <a:lnTo>
                    <a:pt x="1432" y="897"/>
                  </a:lnTo>
                  <a:lnTo>
                    <a:pt x="1463" y="862"/>
                  </a:lnTo>
                  <a:lnTo>
                    <a:pt x="1470" y="855"/>
                  </a:lnTo>
                  <a:lnTo>
                    <a:pt x="1509" y="817"/>
                  </a:lnTo>
                  <a:cubicBezTo>
                    <a:pt x="1407" y="740"/>
                    <a:pt x="1309" y="652"/>
                    <a:pt x="1225" y="558"/>
                  </a:cubicBezTo>
                  <a:cubicBezTo>
                    <a:pt x="1050" y="376"/>
                    <a:pt x="847" y="173"/>
                    <a:pt x="662" y="134"/>
                  </a:cubicBezTo>
                  <a:cubicBezTo>
                    <a:pt x="522" y="99"/>
                    <a:pt x="389" y="57"/>
                    <a:pt x="2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4" name="Google Shape;6604;p57"/>
            <p:cNvSpPr/>
            <p:nvPr/>
          </p:nvSpPr>
          <p:spPr>
            <a:xfrm>
              <a:off x="1659470" y="2015473"/>
              <a:ext cx="258" cy="299"/>
            </a:xfrm>
            <a:custGeom>
              <a:rect b="b" l="l" r="r" t="t"/>
              <a:pathLst>
                <a:path extrusionOk="0" h="22" w="19">
                  <a:moveTo>
                    <a:pt x="18" y="0"/>
                  </a:moveTo>
                  <a:lnTo>
                    <a:pt x="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5" name="Google Shape;6605;p57"/>
            <p:cNvSpPr/>
            <p:nvPr/>
          </p:nvSpPr>
          <p:spPr>
            <a:xfrm>
              <a:off x="1656714" y="2018936"/>
              <a:ext cx="163" cy="258"/>
            </a:xfrm>
            <a:custGeom>
              <a:rect b="b" l="l" r="r" t="t"/>
              <a:pathLst>
                <a:path extrusionOk="0" h="19" w="12">
                  <a:moveTo>
                    <a:pt x="1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6" name="Google Shape;6606;p57"/>
            <p:cNvSpPr/>
            <p:nvPr/>
          </p:nvSpPr>
          <p:spPr>
            <a:xfrm>
              <a:off x="1660760" y="2014143"/>
              <a:ext cx="149" cy="204"/>
            </a:xfrm>
            <a:custGeom>
              <a:rect b="b" l="l" r="r" t="t"/>
              <a:pathLst>
                <a:path extrusionOk="0" h="15" w="11">
                  <a:moveTo>
                    <a:pt x="11"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7" name="Google Shape;6607;p57"/>
            <p:cNvSpPr/>
            <p:nvPr/>
          </p:nvSpPr>
          <p:spPr>
            <a:xfrm>
              <a:off x="1654487" y="2022412"/>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8" name="Google Shape;6608;p57"/>
            <p:cNvSpPr/>
            <p:nvPr/>
          </p:nvSpPr>
          <p:spPr>
            <a:xfrm>
              <a:off x="1660095" y="2014808"/>
              <a:ext cx="244" cy="244"/>
            </a:xfrm>
            <a:custGeom>
              <a:rect b="b" l="l" r="r" t="t"/>
              <a:pathLst>
                <a:path extrusionOk="0" h="18" w="18">
                  <a:moveTo>
                    <a:pt x="18"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09" name="Google Shape;6609;p57"/>
            <p:cNvSpPr/>
            <p:nvPr/>
          </p:nvSpPr>
          <p:spPr>
            <a:xfrm>
              <a:off x="1655478" y="2020646"/>
              <a:ext cx="204" cy="394"/>
            </a:xfrm>
            <a:custGeom>
              <a:rect b="b" l="l" r="r" t="t"/>
              <a:pathLst>
                <a:path extrusionOk="0" h="29" w="15">
                  <a:moveTo>
                    <a:pt x="15" y="1"/>
                  </a:moveTo>
                  <a:lnTo>
                    <a:pt x="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0" name="Google Shape;6610;p57"/>
            <p:cNvSpPr/>
            <p:nvPr/>
          </p:nvSpPr>
          <p:spPr>
            <a:xfrm>
              <a:off x="1654962" y="2021556"/>
              <a:ext cx="204" cy="339"/>
            </a:xfrm>
            <a:custGeom>
              <a:rect b="b" l="l" r="r" t="t"/>
              <a:pathLst>
                <a:path extrusionOk="0" h="25" w="15">
                  <a:moveTo>
                    <a:pt x="14"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1" name="Google Shape;6611;p57"/>
            <p:cNvSpPr/>
            <p:nvPr/>
          </p:nvSpPr>
          <p:spPr>
            <a:xfrm>
              <a:off x="1656049" y="2019791"/>
              <a:ext cx="258" cy="353"/>
            </a:xfrm>
            <a:custGeom>
              <a:rect b="b" l="l" r="r" t="t"/>
              <a:pathLst>
                <a:path extrusionOk="0" h="26" w="19">
                  <a:moveTo>
                    <a:pt x="18" y="1"/>
                  </a:moveTo>
                  <a:lnTo>
                    <a:pt x="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2" name="Google Shape;6612;p57"/>
            <p:cNvSpPr/>
            <p:nvPr/>
          </p:nvSpPr>
          <p:spPr>
            <a:xfrm>
              <a:off x="1645933" y="2026634"/>
              <a:ext cx="4711" cy="774"/>
            </a:xfrm>
            <a:custGeom>
              <a:rect b="b" l="l" r="r" t="t"/>
              <a:pathLst>
                <a:path extrusionOk="0" h="57" w="347">
                  <a:moveTo>
                    <a:pt x="46" y="43"/>
                  </a:moveTo>
                  <a:cubicBezTo>
                    <a:pt x="32" y="46"/>
                    <a:pt x="14" y="50"/>
                    <a:pt x="0" y="57"/>
                  </a:cubicBezTo>
                  <a:cubicBezTo>
                    <a:pt x="14" y="50"/>
                    <a:pt x="32" y="46"/>
                    <a:pt x="46" y="43"/>
                  </a:cubicBezTo>
                  <a:cubicBezTo>
                    <a:pt x="144" y="11"/>
                    <a:pt x="245" y="1"/>
                    <a:pt x="347" y="8"/>
                  </a:cubicBezTo>
                  <a:cubicBezTo>
                    <a:pt x="245" y="1"/>
                    <a:pt x="144" y="11"/>
                    <a:pt x="46"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3" name="Google Shape;6613;p57"/>
            <p:cNvSpPr/>
            <p:nvPr/>
          </p:nvSpPr>
          <p:spPr>
            <a:xfrm>
              <a:off x="1658194" y="2017035"/>
              <a:ext cx="204" cy="258"/>
            </a:xfrm>
            <a:custGeom>
              <a:rect b="b" l="l" r="r" t="t"/>
              <a:pathLst>
                <a:path extrusionOk="0" h="19" w="15">
                  <a:moveTo>
                    <a:pt x="14"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4" name="Google Shape;6614;p57"/>
            <p:cNvSpPr/>
            <p:nvPr/>
          </p:nvSpPr>
          <p:spPr>
            <a:xfrm>
              <a:off x="1645268" y="2027395"/>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5" name="Google Shape;6615;p57"/>
            <p:cNvSpPr/>
            <p:nvPr/>
          </p:nvSpPr>
          <p:spPr>
            <a:xfrm>
              <a:off x="1658859" y="2016234"/>
              <a:ext cx="244" cy="299"/>
            </a:xfrm>
            <a:custGeom>
              <a:rect b="b" l="l" r="r" t="t"/>
              <a:pathLst>
                <a:path extrusionOk="0" h="22" w="18">
                  <a:moveTo>
                    <a:pt x="18"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6" name="Google Shape;6616;p57"/>
            <p:cNvSpPr/>
            <p:nvPr/>
          </p:nvSpPr>
          <p:spPr>
            <a:xfrm>
              <a:off x="1661371" y="2013613"/>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7" name="Google Shape;6617;p57"/>
            <p:cNvSpPr/>
            <p:nvPr/>
          </p:nvSpPr>
          <p:spPr>
            <a:xfrm>
              <a:off x="1654107" y="2023308"/>
              <a:ext cx="149" cy="299"/>
            </a:xfrm>
            <a:custGeom>
              <a:rect b="b" l="l" r="r" t="t"/>
              <a:pathLst>
                <a:path extrusionOk="0" h="22" w="11">
                  <a:moveTo>
                    <a:pt x="11" y="1"/>
                  </a:moveTo>
                  <a:cubicBezTo>
                    <a:pt x="7" y="8"/>
                    <a:pt x="4" y="15"/>
                    <a:pt x="0" y="22"/>
                  </a:cubicBezTo>
                  <a:cubicBezTo>
                    <a:pt x="4" y="15"/>
                    <a:pt x="7"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8" name="Google Shape;6618;p57"/>
            <p:cNvSpPr/>
            <p:nvPr/>
          </p:nvSpPr>
          <p:spPr>
            <a:xfrm>
              <a:off x="1641697" y="2026919"/>
              <a:ext cx="3476" cy="733"/>
            </a:xfrm>
            <a:custGeom>
              <a:rect b="b" l="l" r="r" t="t"/>
              <a:pathLst>
                <a:path extrusionOk="0" h="54" w="256">
                  <a:moveTo>
                    <a:pt x="1" y="1"/>
                  </a:moveTo>
                  <a:cubicBezTo>
                    <a:pt x="54" y="37"/>
                    <a:pt x="118" y="54"/>
                    <a:pt x="183" y="54"/>
                  </a:cubicBezTo>
                  <a:cubicBezTo>
                    <a:pt x="183" y="54"/>
                    <a:pt x="183" y="54"/>
                    <a:pt x="184" y="54"/>
                  </a:cubicBezTo>
                  <a:lnTo>
                    <a:pt x="184" y="54"/>
                  </a:lnTo>
                  <a:cubicBezTo>
                    <a:pt x="184" y="54"/>
                    <a:pt x="184" y="54"/>
                    <a:pt x="184" y="54"/>
                  </a:cubicBezTo>
                  <a:cubicBezTo>
                    <a:pt x="208" y="54"/>
                    <a:pt x="232" y="51"/>
                    <a:pt x="256" y="46"/>
                  </a:cubicBezTo>
                  <a:lnTo>
                    <a:pt x="256" y="46"/>
                  </a:lnTo>
                  <a:cubicBezTo>
                    <a:pt x="232" y="51"/>
                    <a:pt x="208" y="54"/>
                    <a:pt x="184" y="54"/>
                  </a:cubicBezTo>
                  <a:lnTo>
                    <a:pt x="184" y="54"/>
                  </a:lnTo>
                  <a:cubicBezTo>
                    <a:pt x="120" y="54"/>
                    <a:pt x="56" y="36"/>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19" name="Google Shape;6619;p57"/>
            <p:cNvSpPr/>
            <p:nvPr/>
          </p:nvSpPr>
          <p:spPr>
            <a:xfrm>
              <a:off x="1643123" y="2023688"/>
              <a:ext cx="68" cy="163"/>
            </a:xfrm>
            <a:custGeom>
              <a:rect b="b" l="l" r="r" t="t"/>
              <a:pathLst>
                <a:path extrusionOk="0" h="12" w="5">
                  <a:moveTo>
                    <a:pt x="1"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0" name="Google Shape;6620;p57"/>
            <p:cNvSpPr/>
            <p:nvPr/>
          </p:nvSpPr>
          <p:spPr>
            <a:xfrm>
              <a:off x="1643082" y="202383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1" name="Google Shape;6621;p57"/>
            <p:cNvSpPr/>
            <p:nvPr/>
          </p:nvSpPr>
          <p:spPr>
            <a:xfrm>
              <a:off x="1642458" y="2013097"/>
              <a:ext cx="1344" cy="8798"/>
            </a:xfrm>
            <a:custGeom>
              <a:rect b="b" l="l" r="r" t="t"/>
              <a:pathLst>
                <a:path extrusionOk="0" h="648" w="99">
                  <a:moveTo>
                    <a:pt x="1" y="1"/>
                  </a:moveTo>
                  <a:lnTo>
                    <a:pt x="1" y="1"/>
                  </a:lnTo>
                  <a:cubicBezTo>
                    <a:pt x="74" y="183"/>
                    <a:pt x="95" y="473"/>
                    <a:pt x="85" y="648"/>
                  </a:cubicBezTo>
                  <a:cubicBezTo>
                    <a:pt x="99" y="473"/>
                    <a:pt x="74" y="18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2" name="Google Shape;6622;p57"/>
            <p:cNvSpPr/>
            <p:nvPr/>
          </p:nvSpPr>
          <p:spPr>
            <a:xfrm>
              <a:off x="1644128" y="200435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3" name="Google Shape;6623;p57"/>
            <p:cNvSpPr/>
            <p:nvPr/>
          </p:nvSpPr>
          <p:spPr>
            <a:xfrm>
              <a:off x="1644358" y="20037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4" name="Google Shape;6624;p57"/>
            <p:cNvSpPr/>
            <p:nvPr/>
          </p:nvSpPr>
          <p:spPr>
            <a:xfrm>
              <a:off x="1644834" y="2002059"/>
              <a:ext cx="109" cy="258"/>
            </a:xfrm>
            <a:custGeom>
              <a:rect b="b" l="l" r="r" t="t"/>
              <a:pathLst>
                <a:path extrusionOk="0" h="19" w="8">
                  <a:moveTo>
                    <a:pt x="1" y="1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5" name="Google Shape;6625;p57"/>
            <p:cNvSpPr/>
            <p:nvPr/>
          </p:nvSpPr>
          <p:spPr>
            <a:xfrm>
              <a:off x="1644033" y="200454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6" name="Google Shape;6626;p57"/>
            <p:cNvSpPr/>
            <p:nvPr/>
          </p:nvSpPr>
          <p:spPr>
            <a:xfrm>
              <a:off x="1643028" y="202387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7" name="Google Shape;6627;p57"/>
            <p:cNvSpPr/>
            <p:nvPr/>
          </p:nvSpPr>
          <p:spPr>
            <a:xfrm>
              <a:off x="1643693" y="2005114"/>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8" name="Google Shape;6628;p57"/>
            <p:cNvSpPr/>
            <p:nvPr/>
          </p:nvSpPr>
          <p:spPr>
            <a:xfrm>
              <a:off x="1644453" y="2003389"/>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29" name="Google Shape;6629;p57"/>
            <p:cNvSpPr/>
            <p:nvPr/>
          </p:nvSpPr>
          <p:spPr>
            <a:xfrm>
              <a:off x="1642607" y="2024598"/>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0" name="Google Shape;6630;p57"/>
            <p:cNvSpPr/>
            <p:nvPr/>
          </p:nvSpPr>
          <p:spPr>
            <a:xfrm>
              <a:off x="1642987" y="2024027"/>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1" name="Google Shape;6631;p57"/>
            <p:cNvSpPr/>
            <p:nvPr/>
          </p:nvSpPr>
          <p:spPr>
            <a:xfrm>
              <a:off x="1642702" y="2024407"/>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2" name="Google Shape;6632;p57"/>
            <p:cNvSpPr/>
            <p:nvPr/>
          </p:nvSpPr>
          <p:spPr>
            <a:xfrm>
              <a:off x="1643652" y="200520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3" name="Google Shape;6633;p57"/>
            <p:cNvSpPr/>
            <p:nvPr/>
          </p:nvSpPr>
          <p:spPr>
            <a:xfrm>
              <a:off x="1642838" y="2024258"/>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4" name="Google Shape;6634;p57"/>
            <p:cNvSpPr/>
            <p:nvPr/>
          </p:nvSpPr>
          <p:spPr>
            <a:xfrm>
              <a:off x="1643408" y="2021882"/>
              <a:ext cx="163" cy="1113"/>
            </a:xfrm>
            <a:custGeom>
              <a:rect b="b" l="l" r="r" t="t"/>
              <a:pathLst>
                <a:path extrusionOk="0" h="82" w="12">
                  <a:moveTo>
                    <a:pt x="1" y="81"/>
                  </a:moveTo>
                  <a:cubicBezTo>
                    <a:pt x="4" y="53"/>
                    <a:pt x="11" y="29"/>
                    <a:pt x="11" y="1"/>
                  </a:cubicBezTo>
                  <a:cubicBezTo>
                    <a:pt x="11" y="29"/>
                    <a:pt x="4" y="53"/>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5" name="Google Shape;6635;p57"/>
            <p:cNvSpPr/>
            <p:nvPr/>
          </p:nvSpPr>
          <p:spPr>
            <a:xfrm>
              <a:off x="1644698" y="2002588"/>
              <a:ext cx="109" cy="204"/>
            </a:xfrm>
            <a:custGeom>
              <a:rect b="b" l="l" r="r" t="t"/>
              <a:pathLst>
                <a:path extrusionOk="0" h="15"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6" name="Google Shape;6636;p57"/>
            <p:cNvSpPr/>
            <p:nvPr/>
          </p:nvSpPr>
          <p:spPr>
            <a:xfrm>
              <a:off x="1643937" y="2004734"/>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7" name="Google Shape;6637;p57"/>
            <p:cNvSpPr/>
            <p:nvPr/>
          </p:nvSpPr>
          <p:spPr>
            <a:xfrm>
              <a:off x="1642267" y="20252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8" name="Google Shape;6638;p57"/>
            <p:cNvSpPr/>
            <p:nvPr/>
          </p:nvSpPr>
          <p:spPr>
            <a:xfrm>
              <a:off x="1644603" y="2003009"/>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39" name="Google Shape;6639;p57"/>
            <p:cNvSpPr/>
            <p:nvPr/>
          </p:nvSpPr>
          <p:spPr>
            <a:xfrm>
              <a:off x="1642892" y="2024122"/>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0" name="Google Shape;6640;p57"/>
            <p:cNvSpPr/>
            <p:nvPr/>
          </p:nvSpPr>
          <p:spPr>
            <a:xfrm>
              <a:off x="1643598" y="200525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1" name="Google Shape;6641;p57"/>
            <p:cNvSpPr/>
            <p:nvPr/>
          </p:nvSpPr>
          <p:spPr>
            <a:xfrm>
              <a:off x="1643842" y="2004869"/>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2" name="Google Shape;6642;p57"/>
            <p:cNvSpPr/>
            <p:nvPr/>
          </p:nvSpPr>
          <p:spPr>
            <a:xfrm>
              <a:off x="1642458" y="2024883"/>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3" name="Google Shape;6643;p57"/>
            <p:cNvSpPr/>
            <p:nvPr/>
          </p:nvSpPr>
          <p:spPr>
            <a:xfrm>
              <a:off x="1643747" y="20049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4" name="Google Shape;6644;p57"/>
            <p:cNvSpPr/>
            <p:nvPr/>
          </p:nvSpPr>
          <p:spPr>
            <a:xfrm>
              <a:off x="1415781" y="1868483"/>
              <a:ext cx="74445" cy="23055"/>
            </a:xfrm>
            <a:custGeom>
              <a:rect b="b" l="l" r="r" t="t"/>
              <a:pathLst>
                <a:path extrusionOk="0" h="1698" w="5483">
                  <a:moveTo>
                    <a:pt x="1463" y="0"/>
                  </a:moveTo>
                  <a:cubicBezTo>
                    <a:pt x="950" y="0"/>
                    <a:pt x="486" y="202"/>
                    <a:pt x="210" y="411"/>
                  </a:cubicBezTo>
                  <a:cubicBezTo>
                    <a:pt x="67" y="516"/>
                    <a:pt x="11" y="597"/>
                    <a:pt x="0" y="628"/>
                  </a:cubicBezTo>
                  <a:cubicBezTo>
                    <a:pt x="13" y="640"/>
                    <a:pt x="31" y="646"/>
                    <a:pt x="54" y="646"/>
                  </a:cubicBezTo>
                  <a:cubicBezTo>
                    <a:pt x="212" y="646"/>
                    <a:pt x="577" y="372"/>
                    <a:pt x="746" y="247"/>
                  </a:cubicBezTo>
                  <a:lnTo>
                    <a:pt x="847" y="170"/>
                  </a:lnTo>
                  <a:cubicBezTo>
                    <a:pt x="912" y="121"/>
                    <a:pt x="989" y="94"/>
                    <a:pt x="1068" y="94"/>
                  </a:cubicBezTo>
                  <a:cubicBezTo>
                    <a:pt x="1113" y="94"/>
                    <a:pt x="1158" y="103"/>
                    <a:pt x="1201" y="121"/>
                  </a:cubicBezTo>
                  <a:cubicBezTo>
                    <a:pt x="1337" y="177"/>
                    <a:pt x="1439" y="289"/>
                    <a:pt x="1484" y="429"/>
                  </a:cubicBezTo>
                  <a:cubicBezTo>
                    <a:pt x="1484" y="429"/>
                    <a:pt x="1519" y="562"/>
                    <a:pt x="2346" y="597"/>
                  </a:cubicBezTo>
                  <a:cubicBezTo>
                    <a:pt x="2668" y="611"/>
                    <a:pt x="2843" y="761"/>
                    <a:pt x="3011" y="908"/>
                  </a:cubicBezTo>
                  <a:cubicBezTo>
                    <a:pt x="3154" y="1034"/>
                    <a:pt x="3291" y="1150"/>
                    <a:pt x="3522" y="1202"/>
                  </a:cubicBezTo>
                  <a:cubicBezTo>
                    <a:pt x="3683" y="1241"/>
                    <a:pt x="3770" y="1290"/>
                    <a:pt x="3805" y="1360"/>
                  </a:cubicBezTo>
                  <a:cubicBezTo>
                    <a:pt x="3841" y="1433"/>
                    <a:pt x="3805" y="1507"/>
                    <a:pt x="3781" y="1563"/>
                  </a:cubicBezTo>
                  <a:cubicBezTo>
                    <a:pt x="3770" y="1580"/>
                    <a:pt x="3763" y="1601"/>
                    <a:pt x="3760" y="1622"/>
                  </a:cubicBezTo>
                  <a:cubicBezTo>
                    <a:pt x="3770" y="1633"/>
                    <a:pt x="3781" y="1640"/>
                    <a:pt x="3795" y="1643"/>
                  </a:cubicBezTo>
                  <a:cubicBezTo>
                    <a:pt x="3902" y="1682"/>
                    <a:pt x="4174" y="1698"/>
                    <a:pt x="4469" y="1698"/>
                  </a:cubicBezTo>
                  <a:cubicBezTo>
                    <a:pt x="4899" y="1698"/>
                    <a:pt x="5379" y="1665"/>
                    <a:pt x="5482" y="1619"/>
                  </a:cubicBezTo>
                  <a:cubicBezTo>
                    <a:pt x="5426" y="1493"/>
                    <a:pt x="4842" y="1115"/>
                    <a:pt x="4527" y="1115"/>
                  </a:cubicBezTo>
                  <a:cubicBezTo>
                    <a:pt x="4352" y="1115"/>
                    <a:pt x="4044" y="961"/>
                    <a:pt x="3623" y="751"/>
                  </a:cubicBezTo>
                  <a:cubicBezTo>
                    <a:pt x="3112" y="495"/>
                    <a:pt x="2475" y="180"/>
                    <a:pt x="1866" y="44"/>
                  </a:cubicBezTo>
                  <a:cubicBezTo>
                    <a:pt x="1730" y="14"/>
                    <a:pt x="1595" y="0"/>
                    <a:pt x="1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5" name="Google Shape;6645;p57"/>
            <p:cNvSpPr/>
            <p:nvPr/>
          </p:nvSpPr>
          <p:spPr>
            <a:xfrm>
              <a:off x="1460410" y="1905007"/>
              <a:ext cx="815" cy="434"/>
            </a:xfrm>
            <a:custGeom>
              <a:rect b="b" l="l" r="r" t="t"/>
              <a:pathLst>
                <a:path extrusionOk="0" h="32" w="60">
                  <a:moveTo>
                    <a:pt x="56" y="0"/>
                  </a:moveTo>
                  <a:lnTo>
                    <a:pt x="0" y="32"/>
                  </a:lnTo>
                  <a:lnTo>
                    <a:pt x="0" y="32"/>
                  </a:ln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6" name="Google Shape;6646;p57"/>
            <p:cNvSpPr/>
            <p:nvPr/>
          </p:nvSpPr>
          <p:spPr>
            <a:xfrm>
              <a:off x="1461402" y="1905075"/>
              <a:ext cx="13333" cy="3286"/>
            </a:xfrm>
            <a:custGeom>
              <a:rect b="b" l="l" r="r" t="t"/>
              <a:pathLst>
                <a:path extrusionOk="0" h="242" w="982">
                  <a:moveTo>
                    <a:pt x="141" y="0"/>
                  </a:moveTo>
                  <a:cubicBezTo>
                    <a:pt x="79" y="0"/>
                    <a:pt x="29" y="5"/>
                    <a:pt x="1" y="13"/>
                  </a:cubicBezTo>
                  <a:cubicBezTo>
                    <a:pt x="95" y="103"/>
                    <a:pt x="511" y="241"/>
                    <a:pt x="798" y="241"/>
                  </a:cubicBezTo>
                  <a:cubicBezTo>
                    <a:pt x="812" y="241"/>
                    <a:pt x="825" y="241"/>
                    <a:pt x="838" y="240"/>
                  </a:cubicBezTo>
                  <a:cubicBezTo>
                    <a:pt x="925" y="237"/>
                    <a:pt x="967" y="216"/>
                    <a:pt x="981" y="198"/>
                  </a:cubicBezTo>
                  <a:cubicBezTo>
                    <a:pt x="971" y="181"/>
                    <a:pt x="911" y="135"/>
                    <a:pt x="736" y="83"/>
                  </a:cubicBezTo>
                  <a:cubicBezTo>
                    <a:pt x="525" y="26"/>
                    <a:pt x="293" y="0"/>
                    <a:pt x="14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7" name="Google Shape;6647;p57"/>
            <p:cNvSpPr/>
            <p:nvPr/>
          </p:nvSpPr>
          <p:spPr>
            <a:xfrm>
              <a:off x="1545446" y="1904002"/>
              <a:ext cx="11039" cy="3720"/>
            </a:xfrm>
            <a:custGeom>
              <a:rect b="b" l="l" r="r" t="t"/>
              <a:pathLst>
                <a:path extrusionOk="0" h="274" w="813">
                  <a:moveTo>
                    <a:pt x="308" y="1"/>
                  </a:moveTo>
                  <a:cubicBezTo>
                    <a:pt x="179" y="1"/>
                    <a:pt x="63" y="18"/>
                    <a:pt x="21" y="60"/>
                  </a:cubicBezTo>
                  <a:cubicBezTo>
                    <a:pt x="14" y="67"/>
                    <a:pt x="0" y="78"/>
                    <a:pt x="28" y="120"/>
                  </a:cubicBezTo>
                  <a:cubicBezTo>
                    <a:pt x="109" y="246"/>
                    <a:pt x="260" y="274"/>
                    <a:pt x="371" y="274"/>
                  </a:cubicBezTo>
                  <a:cubicBezTo>
                    <a:pt x="396" y="274"/>
                    <a:pt x="418" y="272"/>
                    <a:pt x="438" y="270"/>
                  </a:cubicBezTo>
                  <a:cubicBezTo>
                    <a:pt x="641" y="253"/>
                    <a:pt x="795" y="165"/>
                    <a:pt x="809" y="130"/>
                  </a:cubicBezTo>
                  <a:cubicBezTo>
                    <a:pt x="813" y="120"/>
                    <a:pt x="781" y="99"/>
                    <a:pt x="781" y="99"/>
                  </a:cubicBezTo>
                  <a:cubicBezTo>
                    <a:pt x="687" y="36"/>
                    <a:pt x="483" y="1"/>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8" name="Google Shape;6648;p57"/>
            <p:cNvSpPr/>
            <p:nvPr/>
          </p:nvSpPr>
          <p:spPr>
            <a:xfrm>
              <a:off x="1591976" y="2466518"/>
              <a:ext cx="8907" cy="7115"/>
            </a:xfrm>
            <a:custGeom>
              <a:rect b="b" l="l" r="r" t="t"/>
              <a:pathLst>
                <a:path extrusionOk="0" h="524" w="656">
                  <a:moveTo>
                    <a:pt x="619" y="1"/>
                  </a:moveTo>
                  <a:cubicBezTo>
                    <a:pt x="614" y="1"/>
                    <a:pt x="610" y="1"/>
                    <a:pt x="606" y="3"/>
                  </a:cubicBezTo>
                  <a:cubicBezTo>
                    <a:pt x="431" y="3"/>
                    <a:pt x="78" y="255"/>
                    <a:pt x="18" y="434"/>
                  </a:cubicBezTo>
                  <a:cubicBezTo>
                    <a:pt x="1" y="486"/>
                    <a:pt x="18" y="500"/>
                    <a:pt x="43" y="511"/>
                  </a:cubicBezTo>
                  <a:cubicBezTo>
                    <a:pt x="59" y="519"/>
                    <a:pt x="79" y="523"/>
                    <a:pt x="100" y="523"/>
                  </a:cubicBezTo>
                  <a:cubicBezTo>
                    <a:pt x="197" y="523"/>
                    <a:pt x="338" y="442"/>
                    <a:pt x="470" y="304"/>
                  </a:cubicBezTo>
                  <a:cubicBezTo>
                    <a:pt x="620" y="147"/>
                    <a:pt x="655" y="28"/>
                    <a:pt x="645" y="7"/>
                  </a:cubicBezTo>
                  <a:cubicBezTo>
                    <a:pt x="641" y="3"/>
                    <a:pt x="638" y="3"/>
                    <a:pt x="634" y="3"/>
                  </a:cubicBezTo>
                  <a:cubicBezTo>
                    <a:pt x="629" y="1"/>
                    <a:pt x="624" y="1"/>
                    <a:pt x="6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49" name="Google Shape;6649;p57"/>
            <p:cNvSpPr/>
            <p:nvPr/>
          </p:nvSpPr>
          <p:spPr>
            <a:xfrm>
              <a:off x="1602621" y="2468718"/>
              <a:ext cx="10862" cy="5540"/>
            </a:xfrm>
            <a:custGeom>
              <a:rect b="b" l="l" r="r" t="t"/>
              <a:pathLst>
                <a:path extrusionOk="0" h="408" w="800">
                  <a:moveTo>
                    <a:pt x="660" y="1"/>
                  </a:moveTo>
                  <a:cubicBezTo>
                    <a:pt x="633" y="1"/>
                    <a:pt x="604" y="5"/>
                    <a:pt x="572" y="13"/>
                  </a:cubicBezTo>
                  <a:cubicBezTo>
                    <a:pt x="309" y="72"/>
                    <a:pt x="29" y="317"/>
                    <a:pt x="1" y="401"/>
                  </a:cubicBezTo>
                  <a:cubicBezTo>
                    <a:pt x="15" y="405"/>
                    <a:pt x="32" y="407"/>
                    <a:pt x="53" y="407"/>
                  </a:cubicBezTo>
                  <a:cubicBezTo>
                    <a:pt x="197" y="407"/>
                    <a:pt x="491" y="316"/>
                    <a:pt x="684" y="188"/>
                  </a:cubicBezTo>
                  <a:cubicBezTo>
                    <a:pt x="782" y="121"/>
                    <a:pt x="799" y="79"/>
                    <a:pt x="799" y="72"/>
                  </a:cubicBezTo>
                  <a:cubicBezTo>
                    <a:pt x="772" y="25"/>
                    <a:pt x="725" y="1"/>
                    <a:pt x="6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0" name="Google Shape;6650;p57"/>
            <p:cNvSpPr/>
            <p:nvPr/>
          </p:nvSpPr>
          <p:spPr>
            <a:xfrm>
              <a:off x="1441633" y="2034672"/>
              <a:ext cx="41181" cy="45838"/>
            </a:xfrm>
            <a:custGeom>
              <a:rect b="b" l="l" r="r" t="t"/>
              <a:pathLst>
                <a:path extrusionOk="0" h="3376" w="3033">
                  <a:moveTo>
                    <a:pt x="1117" y="1"/>
                  </a:moveTo>
                  <a:cubicBezTo>
                    <a:pt x="1110" y="25"/>
                    <a:pt x="1100" y="46"/>
                    <a:pt x="1082" y="64"/>
                  </a:cubicBezTo>
                  <a:cubicBezTo>
                    <a:pt x="1019" y="141"/>
                    <a:pt x="869" y="197"/>
                    <a:pt x="687" y="207"/>
                  </a:cubicBezTo>
                  <a:cubicBezTo>
                    <a:pt x="578" y="214"/>
                    <a:pt x="564" y="295"/>
                    <a:pt x="564" y="494"/>
                  </a:cubicBezTo>
                  <a:lnTo>
                    <a:pt x="564" y="540"/>
                  </a:lnTo>
                  <a:cubicBezTo>
                    <a:pt x="564" y="659"/>
                    <a:pt x="494" y="715"/>
                    <a:pt x="435" y="764"/>
                  </a:cubicBezTo>
                  <a:cubicBezTo>
                    <a:pt x="386" y="795"/>
                    <a:pt x="344" y="841"/>
                    <a:pt x="319" y="893"/>
                  </a:cubicBezTo>
                  <a:cubicBezTo>
                    <a:pt x="302" y="932"/>
                    <a:pt x="291" y="974"/>
                    <a:pt x="291" y="1019"/>
                  </a:cubicBezTo>
                  <a:cubicBezTo>
                    <a:pt x="284" y="1096"/>
                    <a:pt x="270" y="1152"/>
                    <a:pt x="141" y="1219"/>
                  </a:cubicBezTo>
                  <a:cubicBezTo>
                    <a:pt x="81" y="1240"/>
                    <a:pt x="32" y="1289"/>
                    <a:pt x="11" y="1352"/>
                  </a:cubicBezTo>
                  <a:cubicBezTo>
                    <a:pt x="1" y="1404"/>
                    <a:pt x="11" y="1457"/>
                    <a:pt x="43" y="1499"/>
                  </a:cubicBezTo>
                  <a:cubicBezTo>
                    <a:pt x="141" y="1642"/>
                    <a:pt x="78" y="1772"/>
                    <a:pt x="39" y="1859"/>
                  </a:cubicBezTo>
                  <a:cubicBezTo>
                    <a:pt x="32" y="1877"/>
                    <a:pt x="25" y="1895"/>
                    <a:pt x="18" y="1912"/>
                  </a:cubicBezTo>
                  <a:cubicBezTo>
                    <a:pt x="46" y="1937"/>
                    <a:pt x="74" y="1958"/>
                    <a:pt x="106" y="1979"/>
                  </a:cubicBezTo>
                  <a:cubicBezTo>
                    <a:pt x="179" y="2021"/>
                    <a:pt x="249" y="2073"/>
                    <a:pt x="312" y="2129"/>
                  </a:cubicBezTo>
                  <a:cubicBezTo>
                    <a:pt x="346" y="2161"/>
                    <a:pt x="365" y="2171"/>
                    <a:pt x="381" y="2171"/>
                  </a:cubicBezTo>
                  <a:cubicBezTo>
                    <a:pt x="393" y="2171"/>
                    <a:pt x="403" y="2165"/>
                    <a:pt x="417" y="2157"/>
                  </a:cubicBezTo>
                  <a:cubicBezTo>
                    <a:pt x="431" y="2150"/>
                    <a:pt x="458" y="2134"/>
                    <a:pt x="490" y="2134"/>
                  </a:cubicBezTo>
                  <a:cubicBezTo>
                    <a:pt x="522" y="2134"/>
                    <a:pt x="559" y="2150"/>
                    <a:pt x="592" y="2206"/>
                  </a:cubicBezTo>
                  <a:cubicBezTo>
                    <a:pt x="634" y="2290"/>
                    <a:pt x="631" y="2392"/>
                    <a:pt x="582" y="2472"/>
                  </a:cubicBezTo>
                  <a:cubicBezTo>
                    <a:pt x="536" y="2549"/>
                    <a:pt x="459" y="2609"/>
                    <a:pt x="372" y="2633"/>
                  </a:cubicBezTo>
                  <a:lnTo>
                    <a:pt x="375" y="2640"/>
                  </a:lnTo>
                  <a:lnTo>
                    <a:pt x="386" y="2654"/>
                  </a:lnTo>
                  <a:cubicBezTo>
                    <a:pt x="393" y="2665"/>
                    <a:pt x="396" y="2675"/>
                    <a:pt x="403" y="2686"/>
                  </a:cubicBezTo>
                  <a:lnTo>
                    <a:pt x="410" y="2700"/>
                  </a:lnTo>
                  <a:cubicBezTo>
                    <a:pt x="417" y="2710"/>
                    <a:pt x="421" y="2721"/>
                    <a:pt x="424" y="2735"/>
                  </a:cubicBezTo>
                  <a:cubicBezTo>
                    <a:pt x="424" y="2738"/>
                    <a:pt x="428" y="2742"/>
                    <a:pt x="428" y="2745"/>
                  </a:cubicBezTo>
                  <a:cubicBezTo>
                    <a:pt x="431" y="2756"/>
                    <a:pt x="435" y="2770"/>
                    <a:pt x="435" y="2784"/>
                  </a:cubicBezTo>
                  <a:lnTo>
                    <a:pt x="435" y="2794"/>
                  </a:lnTo>
                  <a:cubicBezTo>
                    <a:pt x="438" y="2805"/>
                    <a:pt x="438" y="2812"/>
                    <a:pt x="435" y="2822"/>
                  </a:cubicBezTo>
                  <a:lnTo>
                    <a:pt x="435" y="2836"/>
                  </a:lnTo>
                  <a:cubicBezTo>
                    <a:pt x="435" y="2843"/>
                    <a:pt x="431" y="2854"/>
                    <a:pt x="431" y="2861"/>
                  </a:cubicBezTo>
                  <a:cubicBezTo>
                    <a:pt x="431" y="2864"/>
                    <a:pt x="431" y="2868"/>
                    <a:pt x="428" y="2871"/>
                  </a:cubicBezTo>
                  <a:cubicBezTo>
                    <a:pt x="421" y="2882"/>
                    <a:pt x="417" y="2896"/>
                    <a:pt x="410" y="2906"/>
                  </a:cubicBezTo>
                  <a:cubicBezTo>
                    <a:pt x="393" y="2927"/>
                    <a:pt x="375" y="2952"/>
                    <a:pt x="354" y="2973"/>
                  </a:cubicBezTo>
                  <a:cubicBezTo>
                    <a:pt x="344" y="2987"/>
                    <a:pt x="333" y="3001"/>
                    <a:pt x="323" y="3015"/>
                  </a:cubicBezTo>
                  <a:cubicBezTo>
                    <a:pt x="344" y="3046"/>
                    <a:pt x="372" y="3074"/>
                    <a:pt x="400" y="3099"/>
                  </a:cubicBezTo>
                  <a:cubicBezTo>
                    <a:pt x="430" y="3127"/>
                    <a:pt x="456" y="3136"/>
                    <a:pt x="484" y="3136"/>
                  </a:cubicBezTo>
                  <a:cubicBezTo>
                    <a:pt x="504" y="3136"/>
                    <a:pt x="525" y="3131"/>
                    <a:pt x="550" y="3127"/>
                  </a:cubicBezTo>
                  <a:lnTo>
                    <a:pt x="592" y="3116"/>
                  </a:lnTo>
                  <a:lnTo>
                    <a:pt x="596" y="3116"/>
                  </a:lnTo>
                  <a:cubicBezTo>
                    <a:pt x="610" y="3116"/>
                    <a:pt x="624" y="3113"/>
                    <a:pt x="638" y="3113"/>
                  </a:cubicBezTo>
                  <a:lnTo>
                    <a:pt x="666" y="3113"/>
                  </a:lnTo>
                  <a:lnTo>
                    <a:pt x="683" y="3116"/>
                  </a:lnTo>
                  <a:lnTo>
                    <a:pt x="690" y="3116"/>
                  </a:lnTo>
                  <a:lnTo>
                    <a:pt x="704" y="3120"/>
                  </a:lnTo>
                  <a:lnTo>
                    <a:pt x="711" y="3123"/>
                  </a:lnTo>
                  <a:lnTo>
                    <a:pt x="725" y="3130"/>
                  </a:lnTo>
                  <a:lnTo>
                    <a:pt x="732" y="3134"/>
                  </a:lnTo>
                  <a:cubicBezTo>
                    <a:pt x="739" y="3137"/>
                    <a:pt x="746" y="3141"/>
                    <a:pt x="753" y="3144"/>
                  </a:cubicBezTo>
                  <a:lnTo>
                    <a:pt x="760" y="3151"/>
                  </a:lnTo>
                  <a:lnTo>
                    <a:pt x="774" y="3162"/>
                  </a:lnTo>
                  <a:lnTo>
                    <a:pt x="781" y="3169"/>
                  </a:lnTo>
                  <a:lnTo>
                    <a:pt x="799" y="3186"/>
                  </a:lnTo>
                  <a:lnTo>
                    <a:pt x="806" y="3193"/>
                  </a:lnTo>
                  <a:cubicBezTo>
                    <a:pt x="813" y="3200"/>
                    <a:pt x="820" y="3207"/>
                    <a:pt x="827" y="3218"/>
                  </a:cubicBezTo>
                  <a:cubicBezTo>
                    <a:pt x="858" y="3267"/>
                    <a:pt x="897" y="3309"/>
                    <a:pt x="939" y="3351"/>
                  </a:cubicBezTo>
                  <a:cubicBezTo>
                    <a:pt x="949" y="3365"/>
                    <a:pt x="967" y="3372"/>
                    <a:pt x="988" y="3375"/>
                  </a:cubicBezTo>
                  <a:cubicBezTo>
                    <a:pt x="995" y="3375"/>
                    <a:pt x="1040" y="3361"/>
                    <a:pt x="1103" y="3207"/>
                  </a:cubicBezTo>
                  <a:cubicBezTo>
                    <a:pt x="1135" y="3134"/>
                    <a:pt x="1166" y="3053"/>
                    <a:pt x="1194" y="2966"/>
                  </a:cubicBezTo>
                  <a:cubicBezTo>
                    <a:pt x="1303" y="2672"/>
                    <a:pt x="1415" y="2364"/>
                    <a:pt x="1639" y="2297"/>
                  </a:cubicBezTo>
                  <a:cubicBezTo>
                    <a:pt x="1670" y="2287"/>
                    <a:pt x="1705" y="2280"/>
                    <a:pt x="1740" y="2269"/>
                  </a:cubicBezTo>
                  <a:cubicBezTo>
                    <a:pt x="2014" y="2192"/>
                    <a:pt x="2427" y="2077"/>
                    <a:pt x="2679" y="1737"/>
                  </a:cubicBezTo>
                  <a:cubicBezTo>
                    <a:pt x="2840" y="1523"/>
                    <a:pt x="2864" y="1429"/>
                    <a:pt x="2878" y="1359"/>
                  </a:cubicBezTo>
                  <a:cubicBezTo>
                    <a:pt x="2892" y="1282"/>
                    <a:pt x="2934" y="1215"/>
                    <a:pt x="2994" y="1170"/>
                  </a:cubicBezTo>
                  <a:lnTo>
                    <a:pt x="3008" y="1159"/>
                  </a:lnTo>
                  <a:lnTo>
                    <a:pt x="3015" y="1152"/>
                  </a:lnTo>
                  <a:lnTo>
                    <a:pt x="3018" y="1149"/>
                  </a:lnTo>
                  <a:lnTo>
                    <a:pt x="3025" y="1142"/>
                  </a:lnTo>
                  <a:lnTo>
                    <a:pt x="3029" y="1135"/>
                  </a:lnTo>
                  <a:lnTo>
                    <a:pt x="3029" y="1131"/>
                  </a:lnTo>
                  <a:cubicBezTo>
                    <a:pt x="3029" y="1128"/>
                    <a:pt x="3029" y="1128"/>
                    <a:pt x="3029" y="1124"/>
                  </a:cubicBezTo>
                  <a:lnTo>
                    <a:pt x="3029" y="1117"/>
                  </a:lnTo>
                  <a:cubicBezTo>
                    <a:pt x="3032" y="1082"/>
                    <a:pt x="2983" y="1016"/>
                    <a:pt x="2927" y="949"/>
                  </a:cubicBezTo>
                  <a:lnTo>
                    <a:pt x="2917" y="935"/>
                  </a:lnTo>
                  <a:lnTo>
                    <a:pt x="2892" y="911"/>
                  </a:lnTo>
                  <a:lnTo>
                    <a:pt x="2885" y="900"/>
                  </a:lnTo>
                  <a:lnTo>
                    <a:pt x="2857" y="872"/>
                  </a:lnTo>
                  <a:lnTo>
                    <a:pt x="2833" y="844"/>
                  </a:lnTo>
                  <a:cubicBezTo>
                    <a:pt x="2808" y="816"/>
                    <a:pt x="2763" y="764"/>
                    <a:pt x="2714" y="715"/>
                  </a:cubicBezTo>
                  <a:lnTo>
                    <a:pt x="2693" y="694"/>
                  </a:lnTo>
                  <a:lnTo>
                    <a:pt x="2682" y="683"/>
                  </a:lnTo>
                  <a:lnTo>
                    <a:pt x="2651" y="652"/>
                  </a:lnTo>
                  <a:lnTo>
                    <a:pt x="2619" y="624"/>
                  </a:lnTo>
                  <a:cubicBezTo>
                    <a:pt x="2602" y="603"/>
                    <a:pt x="2581" y="585"/>
                    <a:pt x="2560" y="571"/>
                  </a:cubicBezTo>
                  <a:cubicBezTo>
                    <a:pt x="2553" y="564"/>
                    <a:pt x="2542" y="557"/>
                    <a:pt x="2532" y="554"/>
                  </a:cubicBezTo>
                  <a:cubicBezTo>
                    <a:pt x="2525" y="557"/>
                    <a:pt x="2521" y="564"/>
                    <a:pt x="2514" y="568"/>
                  </a:cubicBezTo>
                  <a:cubicBezTo>
                    <a:pt x="2465" y="603"/>
                    <a:pt x="2386" y="623"/>
                    <a:pt x="2300" y="623"/>
                  </a:cubicBezTo>
                  <a:cubicBezTo>
                    <a:pt x="2214" y="623"/>
                    <a:pt x="2120" y="603"/>
                    <a:pt x="2042" y="557"/>
                  </a:cubicBezTo>
                  <a:cubicBezTo>
                    <a:pt x="1975" y="515"/>
                    <a:pt x="1916" y="466"/>
                    <a:pt x="1866" y="410"/>
                  </a:cubicBezTo>
                  <a:cubicBezTo>
                    <a:pt x="1814" y="358"/>
                    <a:pt x="1772" y="312"/>
                    <a:pt x="1733" y="312"/>
                  </a:cubicBezTo>
                  <a:lnTo>
                    <a:pt x="1695" y="312"/>
                  </a:lnTo>
                  <a:lnTo>
                    <a:pt x="1674" y="305"/>
                  </a:lnTo>
                  <a:lnTo>
                    <a:pt x="1660" y="302"/>
                  </a:lnTo>
                  <a:lnTo>
                    <a:pt x="1639" y="295"/>
                  </a:lnTo>
                  <a:lnTo>
                    <a:pt x="1625" y="291"/>
                  </a:lnTo>
                  <a:lnTo>
                    <a:pt x="1597" y="281"/>
                  </a:lnTo>
                  <a:lnTo>
                    <a:pt x="1583" y="274"/>
                  </a:lnTo>
                  <a:lnTo>
                    <a:pt x="1548" y="260"/>
                  </a:lnTo>
                  <a:lnTo>
                    <a:pt x="1541" y="256"/>
                  </a:lnTo>
                  <a:lnTo>
                    <a:pt x="1495" y="232"/>
                  </a:lnTo>
                  <a:lnTo>
                    <a:pt x="1481" y="225"/>
                  </a:lnTo>
                  <a:lnTo>
                    <a:pt x="1450" y="207"/>
                  </a:lnTo>
                  <a:lnTo>
                    <a:pt x="1432" y="197"/>
                  </a:lnTo>
                  <a:lnTo>
                    <a:pt x="1401" y="183"/>
                  </a:lnTo>
                  <a:lnTo>
                    <a:pt x="1380" y="169"/>
                  </a:lnTo>
                  <a:lnTo>
                    <a:pt x="1352" y="151"/>
                  </a:lnTo>
                  <a:lnTo>
                    <a:pt x="1331" y="141"/>
                  </a:lnTo>
                  <a:lnTo>
                    <a:pt x="1299" y="123"/>
                  </a:lnTo>
                  <a:lnTo>
                    <a:pt x="1285" y="113"/>
                  </a:lnTo>
                  <a:lnTo>
                    <a:pt x="1236" y="85"/>
                  </a:lnTo>
                  <a:lnTo>
                    <a:pt x="1226" y="74"/>
                  </a:lnTo>
                  <a:lnTo>
                    <a:pt x="1191" y="53"/>
                  </a:lnTo>
                  <a:lnTo>
                    <a:pt x="1173" y="39"/>
                  </a:lnTo>
                  <a:lnTo>
                    <a:pt x="1149" y="22"/>
                  </a:lnTo>
                  <a:lnTo>
                    <a:pt x="1128" y="8"/>
                  </a:lnTo>
                  <a:lnTo>
                    <a:pt x="11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1" name="Google Shape;6651;p57"/>
            <p:cNvSpPr/>
            <p:nvPr/>
          </p:nvSpPr>
          <p:spPr>
            <a:xfrm>
              <a:off x="1464633" y="2038813"/>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2" name="Google Shape;6652;p57"/>
            <p:cNvSpPr/>
            <p:nvPr/>
          </p:nvSpPr>
          <p:spPr>
            <a:xfrm>
              <a:off x="1462501" y="2038053"/>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3" name="Google Shape;6653;p57"/>
            <p:cNvSpPr/>
            <p:nvPr/>
          </p:nvSpPr>
          <p:spPr>
            <a:xfrm>
              <a:off x="1475767" y="2042140"/>
              <a:ext cx="244" cy="244"/>
            </a:xfrm>
            <a:custGeom>
              <a:rect b="b" l="l" r="r" t="t"/>
              <a:pathLst>
                <a:path extrusionOk="0" h="18" w="18">
                  <a:moveTo>
                    <a:pt x="0" y="18"/>
                  </a:moveTo>
                  <a:cubicBezTo>
                    <a:pt x="7" y="11"/>
                    <a:pt x="11" y="7"/>
                    <a:pt x="18" y="0"/>
                  </a:cubicBezTo>
                  <a:cubicBezTo>
                    <a:pt x="11" y="7"/>
                    <a:pt x="7" y="11"/>
                    <a:pt x="0"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4" name="Google Shape;6654;p57"/>
            <p:cNvSpPr/>
            <p:nvPr/>
          </p:nvSpPr>
          <p:spPr>
            <a:xfrm>
              <a:off x="1463112" y="203833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5" name="Google Shape;6655;p57"/>
            <p:cNvSpPr/>
            <p:nvPr/>
          </p:nvSpPr>
          <p:spPr>
            <a:xfrm>
              <a:off x="1464158" y="2038718"/>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6" name="Google Shape;6656;p57"/>
            <p:cNvSpPr/>
            <p:nvPr/>
          </p:nvSpPr>
          <p:spPr>
            <a:xfrm>
              <a:off x="1463642" y="2038569"/>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7" name="Google Shape;6657;p57"/>
            <p:cNvSpPr/>
            <p:nvPr/>
          </p:nvSpPr>
          <p:spPr>
            <a:xfrm>
              <a:off x="1478048" y="2043891"/>
              <a:ext cx="149" cy="163"/>
            </a:xfrm>
            <a:custGeom>
              <a:rect b="b" l="l" r="r" t="t"/>
              <a:pathLst>
                <a:path extrusionOk="0" h="12" w="11">
                  <a:moveTo>
                    <a:pt x="0" y="1"/>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8" name="Google Shape;6658;p57"/>
            <p:cNvSpPr/>
            <p:nvPr/>
          </p:nvSpPr>
          <p:spPr>
            <a:xfrm>
              <a:off x="1478428" y="2044326"/>
              <a:ext cx="1670" cy="1819"/>
            </a:xfrm>
            <a:custGeom>
              <a:rect b="b" l="l" r="r" t="t"/>
              <a:pathLst>
                <a:path extrusionOk="0" h="134" w="123">
                  <a:moveTo>
                    <a:pt x="0" y="1"/>
                  </a:moveTo>
                  <a:lnTo>
                    <a:pt x="0" y="1"/>
                  </a:lnTo>
                  <a:cubicBezTo>
                    <a:pt x="49" y="49"/>
                    <a:pt x="91" y="98"/>
                    <a:pt x="116" y="130"/>
                  </a:cubicBezTo>
                  <a:lnTo>
                    <a:pt x="123" y="133"/>
                  </a:lnTo>
                  <a:cubicBezTo>
                    <a:pt x="98" y="105"/>
                    <a:pt x="53" y="5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59" name="Google Shape;6659;p57"/>
            <p:cNvSpPr/>
            <p:nvPr/>
          </p:nvSpPr>
          <p:spPr>
            <a:xfrm>
              <a:off x="1459026" y="2036152"/>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0" name="Google Shape;6660;p57"/>
            <p:cNvSpPr/>
            <p:nvPr/>
          </p:nvSpPr>
          <p:spPr>
            <a:xfrm>
              <a:off x="1457559" y="2035147"/>
              <a:ext cx="244" cy="163"/>
            </a:xfrm>
            <a:custGeom>
              <a:rect b="b" l="l" r="r" t="t"/>
              <a:pathLst>
                <a:path extrusionOk="0" h="12" w="18">
                  <a:moveTo>
                    <a:pt x="0"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1" name="Google Shape;6661;p57"/>
            <p:cNvSpPr/>
            <p:nvPr/>
          </p:nvSpPr>
          <p:spPr>
            <a:xfrm>
              <a:off x="1458265" y="2035622"/>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2" name="Google Shape;6662;p57"/>
            <p:cNvSpPr/>
            <p:nvPr/>
          </p:nvSpPr>
          <p:spPr>
            <a:xfrm>
              <a:off x="1477192" y="2043090"/>
              <a:ext cx="434" cy="394"/>
            </a:xfrm>
            <a:custGeom>
              <a:rect b="b" l="l" r="r" t="t"/>
              <a:pathLst>
                <a:path extrusionOk="0" h="29" w="32">
                  <a:moveTo>
                    <a:pt x="0" y="0"/>
                  </a:moveTo>
                  <a:lnTo>
                    <a:pt x="3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3" name="Google Shape;6663;p57"/>
            <p:cNvSpPr/>
            <p:nvPr/>
          </p:nvSpPr>
          <p:spPr>
            <a:xfrm>
              <a:off x="1460356" y="2036912"/>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4" name="Google Shape;6664;p57"/>
            <p:cNvSpPr/>
            <p:nvPr/>
          </p:nvSpPr>
          <p:spPr>
            <a:xfrm>
              <a:off x="1456935" y="203472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5" name="Google Shape;6665;p57"/>
            <p:cNvSpPr/>
            <p:nvPr/>
          </p:nvSpPr>
          <p:spPr>
            <a:xfrm>
              <a:off x="1459691" y="2036532"/>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6" name="Google Shape;6666;p57"/>
            <p:cNvSpPr/>
            <p:nvPr/>
          </p:nvSpPr>
          <p:spPr>
            <a:xfrm>
              <a:off x="1461021" y="2037293"/>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7" name="Google Shape;6667;p57"/>
            <p:cNvSpPr/>
            <p:nvPr/>
          </p:nvSpPr>
          <p:spPr>
            <a:xfrm>
              <a:off x="1461687" y="2037673"/>
              <a:ext cx="204" cy="109"/>
            </a:xfrm>
            <a:custGeom>
              <a:rect b="b" l="l" r="r" t="t"/>
              <a:pathLst>
                <a:path extrusionOk="0" h="8" w="15">
                  <a:moveTo>
                    <a:pt x="1" y="0"/>
                  </a:moveTo>
                  <a:lnTo>
                    <a:pt x="15"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8" name="Google Shape;6668;p57"/>
            <p:cNvSpPr/>
            <p:nvPr/>
          </p:nvSpPr>
          <p:spPr>
            <a:xfrm>
              <a:off x="1452522" y="2077971"/>
              <a:ext cx="299" cy="394"/>
            </a:xfrm>
            <a:custGeom>
              <a:rect b="b" l="l" r="r" t="t"/>
              <a:pathLst>
                <a:path extrusionOk="0" h="29" w="22">
                  <a:moveTo>
                    <a:pt x="0" y="1"/>
                  </a:moveTo>
                  <a:lnTo>
                    <a:pt x="0" y="1"/>
                  </a:lnTo>
                  <a:cubicBezTo>
                    <a:pt x="7" y="11"/>
                    <a:pt x="14" y="18"/>
                    <a:pt x="21" y="29"/>
                  </a:cubicBezTo>
                  <a:cubicBezTo>
                    <a:pt x="14" y="18"/>
                    <a:pt x="7"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69" name="Google Shape;6669;p57"/>
            <p:cNvSpPr/>
            <p:nvPr/>
          </p:nvSpPr>
          <p:spPr>
            <a:xfrm>
              <a:off x="1480084" y="2046131"/>
              <a:ext cx="733" cy="815"/>
            </a:xfrm>
            <a:custGeom>
              <a:rect b="b" l="l" r="r" t="t"/>
              <a:pathLst>
                <a:path extrusionOk="0" h="60" w="54">
                  <a:moveTo>
                    <a:pt x="1" y="0"/>
                  </a:moveTo>
                  <a:lnTo>
                    <a:pt x="25" y="28"/>
                  </a:lnTo>
                  <a:lnTo>
                    <a:pt x="53" y="60"/>
                  </a:lnTo>
                  <a:lnTo>
                    <a:pt x="15" y="14"/>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0" name="Google Shape;6670;p57"/>
            <p:cNvSpPr/>
            <p:nvPr/>
          </p:nvSpPr>
          <p:spPr>
            <a:xfrm>
              <a:off x="1449100" y="2076925"/>
              <a:ext cx="530" cy="109"/>
            </a:xfrm>
            <a:custGeom>
              <a:rect b="b" l="l" r="r" t="t"/>
              <a:pathLst>
                <a:path extrusionOk="0" h="8" w="39">
                  <a:moveTo>
                    <a:pt x="39"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1" name="Google Shape;6671;p57"/>
            <p:cNvSpPr/>
            <p:nvPr/>
          </p:nvSpPr>
          <p:spPr>
            <a:xfrm>
              <a:off x="1446724" y="2070462"/>
              <a:ext cx="149" cy="204"/>
            </a:xfrm>
            <a:custGeom>
              <a:rect b="b" l="l" r="r" t="t"/>
              <a:pathLst>
                <a:path extrusionOk="0" h="15" w="11">
                  <a:moveTo>
                    <a:pt x="1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2" name="Google Shape;6672;p57"/>
            <p:cNvSpPr/>
            <p:nvPr/>
          </p:nvSpPr>
          <p:spPr>
            <a:xfrm>
              <a:off x="1451897" y="2077400"/>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3" name="Google Shape;6673;p57"/>
            <p:cNvSpPr/>
            <p:nvPr/>
          </p:nvSpPr>
          <p:spPr>
            <a:xfrm>
              <a:off x="1447390" y="2071698"/>
              <a:ext cx="54" cy="163"/>
            </a:xfrm>
            <a:custGeom>
              <a:rect b="b" l="l" r="r" t="t"/>
              <a:pathLst>
                <a:path extrusionOk="0" h="12" w="4">
                  <a:moveTo>
                    <a:pt x="0" y="1"/>
                  </a:moveTo>
                  <a:lnTo>
                    <a:pt x="0" y="1"/>
                  </a:lnTo>
                  <a:cubicBezTo>
                    <a:pt x="0" y="4"/>
                    <a:pt x="4" y="11"/>
                    <a:pt x="4"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4" name="Google Shape;6674;p57"/>
            <p:cNvSpPr/>
            <p:nvPr/>
          </p:nvSpPr>
          <p:spPr>
            <a:xfrm>
              <a:off x="1447104" y="2071087"/>
              <a:ext cx="109" cy="204"/>
            </a:xfrm>
            <a:custGeom>
              <a:rect b="b" l="l" r="r" t="t"/>
              <a:pathLst>
                <a:path extrusionOk="0" h="15" w="8">
                  <a:moveTo>
                    <a:pt x="7"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5" name="Google Shape;6675;p57"/>
            <p:cNvSpPr/>
            <p:nvPr/>
          </p:nvSpPr>
          <p:spPr>
            <a:xfrm>
              <a:off x="1447580" y="2072933"/>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6" name="Google Shape;6676;p57"/>
            <p:cNvSpPr/>
            <p:nvPr/>
          </p:nvSpPr>
          <p:spPr>
            <a:xfrm>
              <a:off x="1482705" y="2049974"/>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7" name="Google Shape;6677;p57"/>
            <p:cNvSpPr/>
            <p:nvPr/>
          </p:nvSpPr>
          <p:spPr>
            <a:xfrm>
              <a:off x="1452807" y="2078351"/>
              <a:ext cx="1534" cy="1819"/>
            </a:xfrm>
            <a:custGeom>
              <a:rect b="b" l="l" r="r" t="t"/>
              <a:pathLst>
                <a:path extrusionOk="0" h="134" w="113">
                  <a:moveTo>
                    <a:pt x="0" y="1"/>
                  </a:moveTo>
                  <a:lnTo>
                    <a:pt x="0" y="1"/>
                  </a:lnTo>
                  <a:cubicBezTo>
                    <a:pt x="35" y="50"/>
                    <a:pt x="70" y="92"/>
                    <a:pt x="112" y="134"/>
                  </a:cubicBezTo>
                  <a:cubicBezTo>
                    <a:pt x="70" y="92"/>
                    <a:pt x="35"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8" name="Google Shape;6678;p57"/>
            <p:cNvSpPr/>
            <p:nvPr/>
          </p:nvSpPr>
          <p:spPr>
            <a:xfrm>
              <a:off x="1482460" y="2050313"/>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79" name="Google Shape;6679;p57"/>
            <p:cNvSpPr/>
            <p:nvPr/>
          </p:nvSpPr>
          <p:spPr>
            <a:xfrm>
              <a:off x="1482610" y="205012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0" name="Google Shape;6680;p57"/>
            <p:cNvSpPr/>
            <p:nvPr/>
          </p:nvSpPr>
          <p:spPr>
            <a:xfrm>
              <a:off x="1447390" y="2073463"/>
              <a:ext cx="54" cy="149"/>
            </a:xfrm>
            <a:custGeom>
              <a:rect b="b" l="l" r="r" t="t"/>
              <a:pathLst>
                <a:path extrusionOk="0" h="11" w="4">
                  <a:moveTo>
                    <a:pt x="4" y="0"/>
                  </a:moveTo>
                  <a:lnTo>
                    <a:pt x="4" y="0"/>
                  </a:lnTo>
                  <a:cubicBezTo>
                    <a:pt x="4" y="4"/>
                    <a:pt x="0" y="7"/>
                    <a:pt x="0" y="11"/>
                  </a:cubicBezTo>
                  <a:cubicBezTo>
                    <a:pt x="4" y="7"/>
                    <a:pt x="4"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1" name="Google Shape;6681;p57"/>
            <p:cNvSpPr/>
            <p:nvPr/>
          </p:nvSpPr>
          <p:spPr>
            <a:xfrm>
              <a:off x="1481320" y="2047598"/>
              <a:ext cx="1453" cy="2295"/>
            </a:xfrm>
            <a:custGeom>
              <a:rect b="b" l="l" r="r" t="t"/>
              <a:pathLst>
                <a:path extrusionOk="0" h="169" w="107">
                  <a:moveTo>
                    <a:pt x="1" y="1"/>
                  </a:moveTo>
                  <a:cubicBezTo>
                    <a:pt x="43" y="50"/>
                    <a:pt x="78" y="93"/>
                    <a:pt x="95" y="127"/>
                  </a:cubicBezTo>
                  <a:lnTo>
                    <a:pt x="95" y="127"/>
                  </a:lnTo>
                  <a:cubicBezTo>
                    <a:pt x="77" y="91"/>
                    <a:pt x="41" y="46"/>
                    <a:pt x="1" y="1"/>
                  </a:cubicBezTo>
                  <a:close/>
                  <a:moveTo>
                    <a:pt x="95" y="127"/>
                  </a:moveTo>
                  <a:cubicBezTo>
                    <a:pt x="103" y="143"/>
                    <a:pt x="107" y="158"/>
                    <a:pt x="106" y="169"/>
                  </a:cubicBezTo>
                  <a:cubicBezTo>
                    <a:pt x="107" y="157"/>
                    <a:pt x="103" y="143"/>
                    <a:pt x="95" y="12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2" name="Google Shape;6682;p57"/>
            <p:cNvSpPr/>
            <p:nvPr/>
          </p:nvSpPr>
          <p:spPr>
            <a:xfrm>
              <a:off x="1451571" y="2077170"/>
              <a:ext cx="299" cy="204"/>
            </a:xfrm>
            <a:custGeom>
              <a:rect b="b" l="l" r="r" t="t"/>
              <a:pathLst>
                <a:path extrusionOk="0" h="15" w="22">
                  <a:moveTo>
                    <a:pt x="21" y="14"/>
                  </a:moveTo>
                  <a:cubicBezTo>
                    <a:pt x="14" y="7"/>
                    <a:pt x="7" y="4"/>
                    <a:pt x="0" y="0"/>
                  </a:cubicBezTo>
                  <a:cubicBezTo>
                    <a:pt x="7" y="4"/>
                    <a:pt x="14" y="7"/>
                    <a:pt x="2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3" name="Google Shape;6683;p57"/>
            <p:cNvSpPr/>
            <p:nvPr/>
          </p:nvSpPr>
          <p:spPr>
            <a:xfrm>
              <a:off x="1450947" y="2076980"/>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4" name="Google Shape;6684;p57"/>
            <p:cNvSpPr/>
            <p:nvPr/>
          </p:nvSpPr>
          <p:spPr>
            <a:xfrm>
              <a:off x="1452237" y="2077645"/>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5" name="Google Shape;6685;p57"/>
            <p:cNvSpPr/>
            <p:nvPr/>
          </p:nvSpPr>
          <p:spPr>
            <a:xfrm>
              <a:off x="1449671" y="2076884"/>
              <a:ext cx="625" cy="54"/>
            </a:xfrm>
            <a:custGeom>
              <a:rect b="b" l="l" r="r" t="t"/>
              <a:pathLst>
                <a:path extrusionOk="0" h="4" w="46">
                  <a:moveTo>
                    <a:pt x="46" y="0"/>
                  </a:moveTo>
                  <a:cubicBezTo>
                    <a:pt x="28" y="0"/>
                    <a:pt x="14" y="0"/>
                    <a:pt x="0" y="4"/>
                  </a:cubicBezTo>
                  <a:cubicBezTo>
                    <a:pt x="14" y="0"/>
                    <a:pt x="28"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6" name="Google Shape;6686;p57"/>
            <p:cNvSpPr/>
            <p:nvPr/>
          </p:nvSpPr>
          <p:spPr>
            <a:xfrm>
              <a:off x="1450621" y="207688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7" name="Google Shape;6687;p57"/>
            <p:cNvSpPr/>
            <p:nvPr/>
          </p:nvSpPr>
          <p:spPr>
            <a:xfrm>
              <a:off x="1451286" y="2077075"/>
              <a:ext cx="204" cy="54"/>
            </a:xfrm>
            <a:custGeom>
              <a:rect b="b" l="l" r="r" t="t"/>
              <a:pathLst>
                <a:path extrusionOk="0" h="4" w="15">
                  <a:moveTo>
                    <a:pt x="1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8" name="Google Shape;6688;p57"/>
            <p:cNvSpPr/>
            <p:nvPr/>
          </p:nvSpPr>
          <p:spPr>
            <a:xfrm>
              <a:off x="1450336" y="2076884"/>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89" name="Google Shape;6689;p57"/>
            <p:cNvSpPr/>
            <p:nvPr/>
          </p:nvSpPr>
          <p:spPr>
            <a:xfrm>
              <a:off x="1447580" y="2072417"/>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0" name="Google Shape;6690;p57"/>
            <p:cNvSpPr/>
            <p:nvPr/>
          </p:nvSpPr>
          <p:spPr>
            <a:xfrm>
              <a:off x="1480899" y="204708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1" name="Google Shape;6691;p57"/>
            <p:cNvSpPr/>
            <p:nvPr/>
          </p:nvSpPr>
          <p:spPr>
            <a:xfrm>
              <a:off x="1479989" y="2046077"/>
              <a:ext cx="299" cy="299"/>
            </a:xfrm>
            <a:custGeom>
              <a:rect b="b" l="l" r="r" t="t"/>
              <a:pathLst>
                <a:path extrusionOk="0" h="22" w="22">
                  <a:moveTo>
                    <a:pt x="8" y="4"/>
                  </a:moveTo>
                  <a:lnTo>
                    <a:pt x="1" y="1"/>
                  </a:lnTo>
                  <a:lnTo>
                    <a:pt x="8" y="4"/>
                  </a:lnTo>
                  <a:lnTo>
                    <a:pt x="2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2" name="Google Shape;6692;p57"/>
            <p:cNvSpPr/>
            <p:nvPr/>
          </p:nvSpPr>
          <p:spPr>
            <a:xfrm>
              <a:off x="1504429" y="1192826"/>
              <a:ext cx="453000" cy="337170"/>
            </a:xfrm>
            <a:custGeom>
              <a:rect b="b" l="l" r="r" t="t"/>
              <a:pathLst>
                <a:path extrusionOk="0" h="24833" w="33364">
                  <a:moveTo>
                    <a:pt x="22952" y="0"/>
                  </a:moveTo>
                  <a:cubicBezTo>
                    <a:pt x="22824" y="0"/>
                    <a:pt x="22695" y="5"/>
                    <a:pt x="22570" y="14"/>
                  </a:cubicBezTo>
                  <a:cubicBezTo>
                    <a:pt x="22217" y="39"/>
                    <a:pt x="21667" y="46"/>
                    <a:pt x="21184" y="53"/>
                  </a:cubicBezTo>
                  <a:cubicBezTo>
                    <a:pt x="20778" y="60"/>
                    <a:pt x="20431" y="63"/>
                    <a:pt x="20291" y="77"/>
                  </a:cubicBezTo>
                  <a:cubicBezTo>
                    <a:pt x="20179" y="91"/>
                    <a:pt x="20067" y="112"/>
                    <a:pt x="19958" y="144"/>
                  </a:cubicBezTo>
                  <a:cubicBezTo>
                    <a:pt x="19822" y="186"/>
                    <a:pt x="19679" y="207"/>
                    <a:pt x="19539" y="207"/>
                  </a:cubicBezTo>
                  <a:cubicBezTo>
                    <a:pt x="19528" y="207"/>
                    <a:pt x="19518" y="207"/>
                    <a:pt x="19507" y="207"/>
                  </a:cubicBezTo>
                  <a:cubicBezTo>
                    <a:pt x="19486" y="205"/>
                    <a:pt x="19464" y="205"/>
                    <a:pt x="19443" y="205"/>
                  </a:cubicBezTo>
                  <a:cubicBezTo>
                    <a:pt x="19233" y="205"/>
                    <a:pt x="19032" y="265"/>
                    <a:pt x="19006" y="319"/>
                  </a:cubicBezTo>
                  <a:cubicBezTo>
                    <a:pt x="19003" y="329"/>
                    <a:pt x="19017" y="347"/>
                    <a:pt x="19024" y="357"/>
                  </a:cubicBezTo>
                  <a:cubicBezTo>
                    <a:pt x="19160" y="504"/>
                    <a:pt x="19104" y="620"/>
                    <a:pt x="19073" y="662"/>
                  </a:cubicBezTo>
                  <a:cubicBezTo>
                    <a:pt x="19008" y="754"/>
                    <a:pt x="18871" y="802"/>
                    <a:pt x="18752" y="802"/>
                  </a:cubicBezTo>
                  <a:cubicBezTo>
                    <a:pt x="18703" y="802"/>
                    <a:pt x="18658" y="794"/>
                    <a:pt x="18621" y="777"/>
                  </a:cubicBezTo>
                  <a:cubicBezTo>
                    <a:pt x="18548" y="753"/>
                    <a:pt x="18506" y="676"/>
                    <a:pt x="18523" y="599"/>
                  </a:cubicBezTo>
                  <a:cubicBezTo>
                    <a:pt x="18530" y="553"/>
                    <a:pt x="18488" y="518"/>
                    <a:pt x="18450" y="497"/>
                  </a:cubicBezTo>
                  <a:cubicBezTo>
                    <a:pt x="18354" y="440"/>
                    <a:pt x="18210" y="411"/>
                    <a:pt x="18077" y="411"/>
                  </a:cubicBezTo>
                  <a:cubicBezTo>
                    <a:pt x="17957" y="411"/>
                    <a:pt x="17846" y="435"/>
                    <a:pt x="17788" y="483"/>
                  </a:cubicBezTo>
                  <a:cubicBezTo>
                    <a:pt x="17724" y="536"/>
                    <a:pt x="17624" y="555"/>
                    <a:pt x="17500" y="555"/>
                  </a:cubicBezTo>
                  <a:cubicBezTo>
                    <a:pt x="17346" y="555"/>
                    <a:pt x="17155" y="525"/>
                    <a:pt x="16958" y="494"/>
                  </a:cubicBezTo>
                  <a:cubicBezTo>
                    <a:pt x="16798" y="469"/>
                    <a:pt x="16599" y="437"/>
                    <a:pt x="16462" y="437"/>
                  </a:cubicBezTo>
                  <a:cubicBezTo>
                    <a:pt x="16387" y="437"/>
                    <a:pt x="16330" y="447"/>
                    <a:pt x="16311" y="473"/>
                  </a:cubicBezTo>
                  <a:cubicBezTo>
                    <a:pt x="16195" y="623"/>
                    <a:pt x="15719" y="651"/>
                    <a:pt x="15057" y="672"/>
                  </a:cubicBezTo>
                  <a:cubicBezTo>
                    <a:pt x="14858" y="672"/>
                    <a:pt x="14658" y="686"/>
                    <a:pt x="14462" y="707"/>
                  </a:cubicBezTo>
                  <a:cubicBezTo>
                    <a:pt x="14515" y="742"/>
                    <a:pt x="14609" y="791"/>
                    <a:pt x="14676" y="826"/>
                  </a:cubicBezTo>
                  <a:cubicBezTo>
                    <a:pt x="14931" y="956"/>
                    <a:pt x="15085" y="1040"/>
                    <a:pt x="15064" y="1159"/>
                  </a:cubicBezTo>
                  <a:cubicBezTo>
                    <a:pt x="15040" y="1274"/>
                    <a:pt x="14868" y="1285"/>
                    <a:pt x="14543" y="1299"/>
                  </a:cubicBezTo>
                  <a:cubicBezTo>
                    <a:pt x="14389" y="1306"/>
                    <a:pt x="14105" y="1323"/>
                    <a:pt x="14060" y="1369"/>
                  </a:cubicBezTo>
                  <a:cubicBezTo>
                    <a:pt x="14067" y="1376"/>
                    <a:pt x="14070" y="1386"/>
                    <a:pt x="14077" y="1393"/>
                  </a:cubicBezTo>
                  <a:cubicBezTo>
                    <a:pt x="14189" y="1523"/>
                    <a:pt x="14427" y="1645"/>
                    <a:pt x="14686" y="1772"/>
                  </a:cubicBezTo>
                  <a:cubicBezTo>
                    <a:pt x="14970" y="1915"/>
                    <a:pt x="15267" y="2066"/>
                    <a:pt x="15463" y="2262"/>
                  </a:cubicBezTo>
                  <a:cubicBezTo>
                    <a:pt x="15519" y="2314"/>
                    <a:pt x="15642" y="2440"/>
                    <a:pt x="15572" y="2528"/>
                  </a:cubicBezTo>
                  <a:cubicBezTo>
                    <a:pt x="15549" y="2555"/>
                    <a:pt x="15511" y="2566"/>
                    <a:pt x="15463" y="2566"/>
                  </a:cubicBezTo>
                  <a:cubicBezTo>
                    <a:pt x="15233" y="2566"/>
                    <a:pt x="14774" y="2300"/>
                    <a:pt x="14672" y="2234"/>
                  </a:cubicBezTo>
                  <a:cubicBezTo>
                    <a:pt x="14480" y="2108"/>
                    <a:pt x="14263" y="2066"/>
                    <a:pt x="14053" y="2024"/>
                  </a:cubicBezTo>
                  <a:cubicBezTo>
                    <a:pt x="13818" y="1975"/>
                    <a:pt x="13594" y="1929"/>
                    <a:pt x="13447" y="1772"/>
                  </a:cubicBezTo>
                  <a:cubicBezTo>
                    <a:pt x="13251" y="1565"/>
                    <a:pt x="12657" y="1411"/>
                    <a:pt x="12299" y="1411"/>
                  </a:cubicBezTo>
                  <a:cubicBezTo>
                    <a:pt x="12191" y="1411"/>
                    <a:pt x="12104" y="1426"/>
                    <a:pt x="12057" y="1456"/>
                  </a:cubicBezTo>
                  <a:cubicBezTo>
                    <a:pt x="12050" y="1463"/>
                    <a:pt x="12033" y="1474"/>
                    <a:pt x="12033" y="1488"/>
                  </a:cubicBezTo>
                  <a:cubicBezTo>
                    <a:pt x="12033" y="1554"/>
                    <a:pt x="12239" y="1691"/>
                    <a:pt x="12376" y="1786"/>
                  </a:cubicBezTo>
                  <a:cubicBezTo>
                    <a:pt x="12607" y="1943"/>
                    <a:pt x="12750" y="2045"/>
                    <a:pt x="12750" y="2164"/>
                  </a:cubicBezTo>
                  <a:cubicBezTo>
                    <a:pt x="12750" y="2202"/>
                    <a:pt x="12733" y="2241"/>
                    <a:pt x="12701" y="2269"/>
                  </a:cubicBezTo>
                  <a:cubicBezTo>
                    <a:pt x="12662" y="2301"/>
                    <a:pt x="12604" y="2313"/>
                    <a:pt x="12535" y="2313"/>
                  </a:cubicBezTo>
                  <a:cubicBezTo>
                    <a:pt x="12449" y="2313"/>
                    <a:pt x="12346" y="2295"/>
                    <a:pt x="12239" y="2276"/>
                  </a:cubicBezTo>
                  <a:cubicBezTo>
                    <a:pt x="12165" y="2262"/>
                    <a:pt x="12063" y="2245"/>
                    <a:pt x="12004" y="2245"/>
                  </a:cubicBezTo>
                  <a:cubicBezTo>
                    <a:pt x="11985" y="2245"/>
                    <a:pt x="11970" y="2247"/>
                    <a:pt x="11963" y="2251"/>
                  </a:cubicBezTo>
                  <a:cubicBezTo>
                    <a:pt x="11945" y="2264"/>
                    <a:pt x="11925" y="2270"/>
                    <a:pt x="11903" y="2270"/>
                  </a:cubicBezTo>
                  <a:cubicBezTo>
                    <a:pt x="11816" y="2270"/>
                    <a:pt x="11694" y="2178"/>
                    <a:pt x="11518" y="2045"/>
                  </a:cubicBezTo>
                  <a:cubicBezTo>
                    <a:pt x="11322" y="1898"/>
                    <a:pt x="11077" y="1712"/>
                    <a:pt x="10923" y="1712"/>
                  </a:cubicBezTo>
                  <a:cubicBezTo>
                    <a:pt x="10853" y="1712"/>
                    <a:pt x="10839" y="1726"/>
                    <a:pt x="10835" y="1730"/>
                  </a:cubicBezTo>
                  <a:cubicBezTo>
                    <a:pt x="10818" y="1754"/>
                    <a:pt x="10846" y="1849"/>
                    <a:pt x="10867" y="1926"/>
                  </a:cubicBezTo>
                  <a:cubicBezTo>
                    <a:pt x="10909" y="2062"/>
                    <a:pt x="10933" y="2199"/>
                    <a:pt x="10937" y="2342"/>
                  </a:cubicBezTo>
                  <a:cubicBezTo>
                    <a:pt x="10937" y="2615"/>
                    <a:pt x="10695" y="2818"/>
                    <a:pt x="10524" y="2878"/>
                  </a:cubicBezTo>
                  <a:cubicBezTo>
                    <a:pt x="10489" y="2890"/>
                    <a:pt x="10461" y="2894"/>
                    <a:pt x="10437" y="2894"/>
                  </a:cubicBezTo>
                  <a:cubicBezTo>
                    <a:pt x="10384" y="2894"/>
                    <a:pt x="10357" y="2871"/>
                    <a:pt x="10345" y="2857"/>
                  </a:cubicBezTo>
                  <a:cubicBezTo>
                    <a:pt x="10310" y="2811"/>
                    <a:pt x="10317" y="2752"/>
                    <a:pt x="10366" y="2678"/>
                  </a:cubicBezTo>
                  <a:cubicBezTo>
                    <a:pt x="10454" y="2542"/>
                    <a:pt x="10457" y="2265"/>
                    <a:pt x="10377" y="2017"/>
                  </a:cubicBezTo>
                  <a:cubicBezTo>
                    <a:pt x="10317" y="1831"/>
                    <a:pt x="10219" y="1702"/>
                    <a:pt x="10107" y="1660"/>
                  </a:cubicBezTo>
                  <a:cubicBezTo>
                    <a:pt x="10067" y="1644"/>
                    <a:pt x="10017" y="1637"/>
                    <a:pt x="9959" y="1637"/>
                  </a:cubicBezTo>
                  <a:cubicBezTo>
                    <a:pt x="9770" y="1637"/>
                    <a:pt x="9502" y="1709"/>
                    <a:pt x="9242" y="1779"/>
                  </a:cubicBezTo>
                  <a:cubicBezTo>
                    <a:pt x="8974" y="1849"/>
                    <a:pt x="8693" y="1923"/>
                    <a:pt x="8489" y="1923"/>
                  </a:cubicBezTo>
                  <a:cubicBezTo>
                    <a:pt x="8479" y="1923"/>
                    <a:pt x="8470" y="1922"/>
                    <a:pt x="8462" y="1922"/>
                  </a:cubicBezTo>
                  <a:cubicBezTo>
                    <a:pt x="8437" y="1921"/>
                    <a:pt x="8412" y="1921"/>
                    <a:pt x="8387" y="1921"/>
                  </a:cubicBezTo>
                  <a:cubicBezTo>
                    <a:pt x="8048" y="1921"/>
                    <a:pt x="7760" y="2007"/>
                    <a:pt x="7741" y="2069"/>
                  </a:cubicBezTo>
                  <a:cubicBezTo>
                    <a:pt x="7741" y="2076"/>
                    <a:pt x="7751" y="2108"/>
                    <a:pt x="7835" y="2153"/>
                  </a:cubicBezTo>
                  <a:cubicBezTo>
                    <a:pt x="7965" y="2230"/>
                    <a:pt x="8028" y="2307"/>
                    <a:pt x="8024" y="2381"/>
                  </a:cubicBezTo>
                  <a:cubicBezTo>
                    <a:pt x="8021" y="2430"/>
                    <a:pt x="7989" y="2475"/>
                    <a:pt x="7947" y="2496"/>
                  </a:cubicBezTo>
                  <a:cubicBezTo>
                    <a:pt x="7913" y="2513"/>
                    <a:pt x="7868" y="2521"/>
                    <a:pt x="7815" y="2521"/>
                  </a:cubicBezTo>
                  <a:cubicBezTo>
                    <a:pt x="7699" y="2521"/>
                    <a:pt x="7548" y="2478"/>
                    <a:pt x="7408" y="2377"/>
                  </a:cubicBezTo>
                  <a:cubicBezTo>
                    <a:pt x="7318" y="2314"/>
                    <a:pt x="7159" y="2287"/>
                    <a:pt x="6983" y="2287"/>
                  </a:cubicBezTo>
                  <a:cubicBezTo>
                    <a:pt x="6839" y="2287"/>
                    <a:pt x="6684" y="2305"/>
                    <a:pt x="6547" y="2335"/>
                  </a:cubicBezTo>
                  <a:cubicBezTo>
                    <a:pt x="6379" y="2370"/>
                    <a:pt x="6291" y="2412"/>
                    <a:pt x="6263" y="2437"/>
                  </a:cubicBezTo>
                  <a:cubicBezTo>
                    <a:pt x="6386" y="2528"/>
                    <a:pt x="6477" y="2703"/>
                    <a:pt x="6505" y="2902"/>
                  </a:cubicBezTo>
                  <a:cubicBezTo>
                    <a:pt x="6533" y="3084"/>
                    <a:pt x="6505" y="3249"/>
                    <a:pt x="6431" y="3350"/>
                  </a:cubicBezTo>
                  <a:cubicBezTo>
                    <a:pt x="6386" y="3410"/>
                    <a:pt x="6327" y="3432"/>
                    <a:pt x="6257" y="3432"/>
                  </a:cubicBezTo>
                  <a:cubicBezTo>
                    <a:pt x="6158" y="3432"/>
                    <a:pt x="6036" y="3387"/>
                    <a:pt x="5903" y="3340"/>
                  </a:cubicBezTo>
                  <a:cubicBezTo>
                    <a:pt x="5739" y="3279"/>
                    <a:pt x="5555" y="3212"/>
                    <a:pt x="5380" y="3212"/>
                  </a:cubicBezTo>
                  <a:cubicBezTo>
                    <a:pt x="5364" y="3212"/>
                    <a:pt x="5348" y="3213"/>
                    <a:pt x="5332" y="3214"/>
                  </a:cubicBezTo>
                  <a:cubicBezTo>
                    <a:pt x="5146" y="3228"/>
                    <a:pt x="4534" y="3469"/>
                    <a:pt x="3953" y="3767"/>
                  </a:cubicBezTo>
                  <a:cubicBezTo>
                    <a:pt x="3189" y="4152"/>
                    <a:pt x="2913" y="4401"/>
                    <a:pt x="2916" y="4467"/>
                  </a:cubicBezTo>
                  <a:cubicBezTo>
                    <a:pt x="2960" y="4560"/>
                    <a:pt x="3197" y="4573"/>
                    <a:pt x="3428" y="4573"/>
                  </a:cubicBezTo>
                  <a:cubicBezTo>
                    <a:pt x="3476" y="4573"/>
                    <a:pt x="3525" y="4573"/>
                    <a:pt x="3571" y="4572"/>
                  </a:cubicBezTo>
                  <a:cubicBezTo>
                    <a:pt x="3626" y="4571"/>
                    <a:pt x="3681" y="4571"/>
                    <a:pt x="3734" y="4571"/>
                  </a:cubicBezTo>
                  <a:cubicBezTo>
                    <a:pt x="3936" y="4571"/>
                    <a:pt x="4116" y="4581"/>
                    <a:pt x="4229" y="4642"/>
                  </a:cubicBezTo>
                  <a:cubicBezTo>
                    <a:pt x="4310" y="4688"/>
                    <a:pt x="4362" y="4775"/>
                    <a:pt x="4362" y="4870"/>
                  </a:cubicBezTo>
                  <a:cubicBezTo>
                    <a:pt x="4376" y="5150"/>
                    <a:pt x="4065" y="5563"/>
                    <a:pt x="3781" y="5759"/>
                  </a:cubicBezTo>
                  <a:cubicBezTo>
                    <a:pt x="3596" y="5882"/>
                    <a:pt x="3207" y="5892"/>
                    <a:pt x="2829" y="5903"/>
                  </a:cubicBezTo>
                  <a:cubicBezTo>
                    <a:pt x="2542" y="5910"/>
                    <a:pt x="2104" y="5920"/>
                    <a:pt x="2094" y="6018"/>
                  </a:cubicBezTo>
                  <a:cubicBezTo>
                    <a:pt x="2076" y="6186"/>
                    <a:pt x="1768" y="6256"/>
                    <a:pt x="1180" y="6375"/>
                  </a:cubicBezTo>
                  <a:cubicBezTo>
                    <a:pt x="686" y="6473"/>
                    <a:pt x="7" y="6610"/>
                    <a:pt x="7" y="6820"/>
                  </a:cubicBezTo>
                  <a:cubicBezTo>
                    <a:pt x="0" y="6984"/>
                    <a:pt x="116" y="7131"/>
                    <a:pt x="280" y="7159"/>
                  </a:cubicBezTo>
                  <a:cubicBezTo>
                    <a:pt x="364" y="7177"/>
                    <a:pt x="448" y="7184"/>
                    <a:pt x="536" y="7187"/>
                  </a:cubicBezTo>
                  <a:cubicBezTo>
                    <a:pt x="763" y="7198"/>
                    <a:pt x="1019" y="7212"/>
                    <a:pt x="1222" y="7439"/>
                  </a:cubicBezTo>
                  <a:cubicBezTo>
                    <a:pt x="1356" y="7591"/>
                    <a:pt x="1632" y="7659"/>
                    <a:pt x="1931" y="7659"/>
                  </a:cubicBezTo>
                  <a:cubicBezTo>
                    <a:pt x="2172" y="7659"/>
                    <a:pt x="2427" y="7615"/>
                    <a:pt x="2636" y="7534"/>
                  </a:cubicBezTo>
                  <a:cubicBezTo>
                    <a:pt x="2768" y="7484"/>
                    <a:pt x="2898" y="7459"/>
                    <a:pt x="3018" y="7459"/>
                  </a:cubicBezTo>
                  <a:cubicBezTo>
                    <a:pt x="3168" y="7459"/>
                    <a:pt x="3302" y="7497"/>
                    <a:pt x="3406" y="7572"/>
                  </a:cubicBezTo>
                  <a:cubicBezTo>
                    <a:pt x="3522" y="7649"/>
                    <a:pt x="3589" y="7782"/>
                    <a:pt x="3582" y="7923"/>
                  </a:cubicBezTo>
                  <a:cubicBezTo>
                    <a:pt x="3578" y="7965"/>
                    <a:pt x="3561" y="8007"/>
                    <a:pt x="3526" y="8035"/>
                  </a:cubicBezTo>
                  <a:cubicBezTo>
                    <a:pt x="3474" y="8079"/>
                    <a:pt x="3392" y="8095"/>
                    <a:pt x="3279" y="8095"/>
                  </a:cubicBezTo>
                  <a:cubicBezTo>
                    <a:pt x="3168" y="8095"/>
                    <a:pt x="3028" y="8080"/>
                    <a:pt x="2857" y="8059"/>
                  </a:cubicBezTo>
                  <a:cubicBezTo>
                    <a:pt x="2692" y="8040"/>
                    <a:pt x="2516" y="8018"/>
                    <a:pt x="2367" y="8018"/>
                  </a:cubicBezTo>
                  <a:cubicBezTo>
                    <a:pt x="2247" y="8018"/>
                    <a:pt x="2144" y="8032"/>
                    <a:pt x="2080" y="8073"/>
                  </a:cubicBezTo>
                  <a:cubicBezTo>
                    <a:pt x="1901" y="8182"/>
                    <a:pt x="1562" y="8192"/>
                    <a:pt x="1260" y="8203"/>
                  </a:cubicBezTo>
                  <a:cubicBezTo>
                    <a:pt x="1082" y="8210"/>
                    <a:pt x="809" y="8217"/>
                    <a:pt x="767" y="8262"/>
                  </a:cubicBezTo>
                  <a:cubicBezTo>
                    <a:pt x="795" y="8371"/>
                    <a:pt x="1054" y="8392"/>
                    <a:pt x="1302" y="8416"/>
                  </a:cubicBezTo>
                  <a:cubicBezTo>
                    <a:pt x="1432" y="8430"/>
                    <a:pt x="1572" y="8444"/>
                    <a:pt x="1702" y="8469"/>
                  </a:cubicBezTo>
                  <a:cubicBezTo>
                    <a:pt x="1842" y="8493"/>
                    <a:pt x="1919" y="8535"/>
                    <a:pt x="1943" y="8602"/>
                  </a:cubicBezTo>
                  <a:cubicBezTo>
                    <a:pt x="1971" y="8686"/>
                    <a:pt x="1912" y="8759"/>
                    <a:pt x="1856" y="8833"/>
                  </a:cubicBezTo>
                  <a:cubicBezTo>
                    <a:pt x="1817" y="8882"/>
                    <a:pt x="1775" y="8934"/>
                    <a:pt x="1772" y="8973"/>
                  </a:cubicBezTo>
                  <a:cubicBezTo>
                    <a:pt x="1765" y="9025"/>
                    <a:pt x="1793" y="9043"/>
                    <a:pt x="1975" y="9102"/>
                  </a:cubicBezTo>
                  <a:cubicBezTo>
                    <a:pt x="2115" y="9144"/>
                    <a:pt x="2251" y="9200"/>
                    <a:pt x="2381" y="9267"/>
                  </a:cubicBezTo>
                  <a:cubicBezTo>
                    <a:pt x="2674" y="9410"/>
                    <a:pt x="3018" y="9487"/>
                    <a:pt x="3166" y="9487"/>
                  </a:cubicBezTo>
                  <a:cubicBezTo>
                    <a:pt x="3184" y="9487"/>
                    <a:pt x="3199" y="9486"/>
                    <a:pt x="3210" y="9484"/>
                  </a:cubicBezTo>
                  <a:cubicBezTo>
                    <a:pt x="3203" y="9477"/>
                    <a:pt x="3200" y="9470"/>
                    <a:pt x="3193" y="9466"/>
                  </a:cubicBezTo>
                  <a:cubicBezTo>
                    <a:pt x="3137" y="9403"/>
                    <a:pt x="3116" y="9347"/>
                    <a:pt x="3137" y="9295"/>
                  </a:cubicBezTo>
                  <a:cubicBezTo>
                    <a:pt x="3154" y="9239"/>
                    <a:pt x="3210" y="9200"/>
                    <a:pt x="3301" y="9186"/>
                  </a:cubicBezTo>
                  <a:cubicBezTo>
                    <a:pt x="3333" y="9181"/>
                    <a:pt x="3371" y="9178"/>
                    <a:pt x="3412" y="9178"/>
                  </a:cubicBezTo>
                  <a:cubicBezTo>
                    <a:pt x="3568" y="9178"/>
                    <a:pt x="3769" y="9221"/>
                    <a:pt x="3844" y="9316"/>
                  </a:cubicBezTo>
                  <a:cubicBezTo>
                    <a:pt x="3849" y="9322"/>
                    <a:pt x="3857" y="9325"/>
                    <a:pt x="3868" y="9325"/>
                  </a:cubicBezTo>
                  <a:cubicBezTo>
                    <a:pt x="3906" y="9325"/>
                    <a:pt x="3976" y="9293"/>
                    <a:pt x="4044" y="9263"/>
                  </a:cubicBezTo>
                  <a:cubicBezTo>
                    <a:pt x="4151" y="9211"/>
                    <a:pt x="4282" y="9150"/>
                    <a:pt x="4421" y="9150"/>
                  </a:cubicBezTo>
                  <a:cubicBezTo>
                    <a:pt x="4459" y="9150"/>
                    <a:pt x="4498" y="9155"/>
                    <a:pt x="4537" y="9165"/>
                  </a:cubicBezTo>
                  <a:cubicBezTo>
                    <a:pt x="4561" y="9172"/>
                    <a:pt x="4583" y="9174"/>
                    <a:pt x="4605" y="9174"/>
                  </a:cubicBezTo>
                  <a:cubicBezTo>
                    <a:pt x="4690" y="9174"/>
                    <a:pt x="4758" y="9130"/>
                    <a:pt x="4828" y="9085"/>
                  </a:cubicBezTo>
                  <a:cubicBezTo>
                    <a:pt x="4894" y="9041"/>
                    <a:pt x="4971" y="8991"/>
                    <a:pt x="5062" y="8991"/>
                  </a:cubicBezTo>
                  <a:cubicBezTo>
                    <a:pt x="5110" y="8991"/>
                    <a:pt x="5163" y="9005"/>
                    <a:pt x="5220" y="9043"/>
                  </a:cubicBezTo>
                  <a:cubicBezTo>
                    <a:pt x="5325" y="9113"/>
                    <a:pt x="5658" y="9179"/>
                    <a:pt x="5976" y="9242"/>
                  </a:cubicBezTo>
                  <a:cubicBezTo>
                    <a:pt x="6365" y="9316"/>
                    <a:pt x="6764" y="9396"/>
                    <a:pt x="6977" y="9508"/>
                  </a:cubicBezTo>
                  <a:cubicBezTo>
                    <a:pt x="7096" y="9571"/>
                    <a:pt x="7222" y="9624"/>
                    <a:pt x="7352" y="9669"/>
                  </a:cubicBezTo>
                  <a:cubicBezTo>
                    <a:pt x="7646" y="9778"/>
                    <a:pt x="7926" y="9879"/>
                    <a:pt x="7884" y="10142"/>
                  </a:cubicBezTo>
                  <a:cubicBezTo>
                    <a:pt x="7839" y="10422"/>
                    <a:pt x="8245" y="10643"/>
                    <a:pt x="8605" y="10800"/>
                  </a:cubicBezTo>
                  <a:cubicBezTo>
                    <a:pt x="9144" y="11038"/>
                    <a:pt x="9155" y="11591"/>
                    <a:pt x="9144" y="11752"/>
                  </a:cubicBezTo>
                  <a:cubicBezTo>
                    <a:pt x="9137" y="11871"/>
                    <a:pt x="9263" y="11983"/>
                    <a:pt x="9372" y="12082"/>
                  </a:cubicBezTo>
                  <a:cubicBezTo>
                    <a:pt x="9480" y="12180"/>
                    <a:pt x="9589" y="12278"/>
                    <a:pt x="9522" y="12383"/>
                  </a:cubicBezTo>
                  <a:cubicBezTo>
                    <a:pt x="9459" y="12488"/>
                    <a:pt x="9547" y="12652"/>
                    <a:pt x="9785" y="12862"/>
                  </a:cubicBezTo>
                  <a:cubicBezTo>
                    <a:pt x="9841" y="12904"/>
                    <a:pt x="9873" y="12971"/>
                    <a:pt x="9876" y="13037"/>
                  </a:cubicBezTo>
                  <a:cubicBezTo>
                    <a:pt x="9876" y="13156"/>
                    <a:pt x="9768" y="13247"/>
                    <a:pt x="9662" y="13338"/>
                  </a:cubicBezTo>
                  <a:cubicBezTo>
                    <a:pt x="9526" y="13454"/>
                    <a:pt x="9484" y="13503"/>
                    <a:pt x="9519" y="13552"/>
                  </a:cubicBezTo>
                  <a:cubicBezTo>
                    <a:pt x="9606" y="13664"/>
                    <a:pt x="9578" y="13807"/>
                    <a:pt x="9554" y="13933"/>
                  </a:cubicBezTo>
                  <a:cubicBezTo>
                    <a:pt x="9533" y="14035"/>
                    <a:pt x="9512" y="14130"/>
                    <a:pt x="9554" y="14186"/>
                  </a:cubicBezTo>
                  <a:cubicBezTo>
                    <a:pt x="9582" y="14228"/>
                    <a:pt x="9641" y="14256"/>
                    <a:pt x="9736" y="14270"/>
                  </a:cubicBezTo>
                  <a:cubicBezTo>
                    <a:pt x="9776" y="14276"/>
                    <a:pt x="9812" y="14279"/>
                    <a:pt x="9845" y="14279"/>
                  </a:cubicBezTo>
                  <a:cubicBezTo>
                    <a:pt x="10015" y="14279"/>
                    <a:pt x="10088" y="14200"/>
                    <a:pt x="10170" y="14112"/>
                  </a:cubicBezTo>
                  <a:cubicBezTo>
                    <a:pt x="10254" y="14017"/>
                    <a:pt x="10349" y="13912"/>
                    <a:pt x="10552" y="13912"/>
                  </a:cubicBezTo>
                  <a:cubicBezTo>
                    <a:pt x="10618" y="13912"/>
                    <a:pt x="10713" y="13919"/>
                    <a:pt x="10762" y="13986"/>
                  </a:cubicBezTo>
                  <a:cubicBezTo>
                    <a:pt x="10814" y="14049"/>
                    <a:pt x="10793" y="14140"/>
                    <a:pt x="10772" y="14224"/>
                  </a:cubicBezTo>
                  <a:cubicBezTo>
                    <a:pt x="10744" y="14340"/>
                    <a:pt x="10727" y="14420"/>
                    <a:pt x="10793" y="14483"/>
                  </a:cubicBezTo>
                  <a:cubicBezTo>
                    <a:pt x="10877" y="14567"/>
                    <a:pt x="11010" y="14606"/>
                    <a:pt x="11164" y="14651"/>
                  </a:cubicBezTo>
                  <a:cubicBezTo>
                    <a:pt x="11360" y="14711"/>
                    <a:pt x="11605" y="14784"/>
                    <a:pt x="11840" y="14980"/>
                  </a:cubicBezTo>
                  <a:cubicBezTo>
                    <a:pt x="12127" y="15222"/>
                    <a:pt x="12075" y="15358"/>
                    <a:pt x="12040" y="15404"/>
                  </a:cubicBezTo>
                  <a:cubicBezTo>
                    <a:pt x="12008" y="15443"/>
                    <a:pt x="11959" y="15463"/>
                    <a:pt x="11899" y="15463"/>
                  </a:cubicBezTo>
                  <a:cubicBezTo>
                    <a:pt x="11799" y="15463"/>
                    <a:pt x="11667" y="15410"/>
                    <a:pt x="11532" y="15309"/>
                  </a:cubicBezTo>
                  <a:cubicBezTo>
                    <a:pt x="11344" y="15172"/>
                    <a:pt x="10956" y="15130"/>
                    <a:pt x="10640" y="15130"/>
                  </a:cubicBezTo>
                  <a:cubicBezTo>
                    <a:pt x="10456" y="15130"/>
                    <a:pt x="10297" y="15144"/>
                    <a:pt x="10216" y="15162"/>
                  </a:cubicBezTo>
                  <a:cubicBezTo>
                    <a:pt x="10415" y="15325"/>
                    <a:pt x="11234" y="15768"/>
                    <a:pt x="11512" y="15768"/>
                  </a:cubicBezTo>
                  <a:cubicBezTo>
                    <a:pt x="11532" y="15768"/>
                    <a:pt x="11549" y="15766"/>
                    <a:pt x="11563" y="15761"/>
                  </a:cubicBezTo>
                  <a:cubicBezTo>
                    <a:pt x="11595" y="15750"/>
                    <a:pt x="11626" y="15745"/>
                    <a:pt x="11659" y="15745"/>
                  </a:cubicBezTo>
                  <a:cubicBezTo>
                    <a:pt x="11825" y="15745"/>
                    <a:pt x="11996" y="15879"/>
                    <a:pt x="12096" y="16037"/>
                  </a:cubicBezTo>
                  <a:cubicBezTo>
                    <a:pt x="12194" y="16199"/>
                    <a:pt x="12204" y="16349"/>
                    <a:pt x="12117" y="16433"/>
                  </a:cubicBezTo>
                  <a:cubicBezTo>
                    <a:pt x="12033" y="16521"/>
                    <a:pt x="12029" y="16741"/>
                    <a:pt x="12029" y="16916"/>
                  </a:cubicBezTo>
                  <a:cubicBezTo>
                    <a:pt x="12033" y="16997"/>
                    <a:pt x="12033" y="17081"/>
                    <a:pt x="12022" y="17161"/>
                  </a:cubicBezTo>
                  <a:cubicBezTo>
                    <a:pt x="12015" y="17203"/>
                    <a:pt x="11994" y="17242"/>
                    <a:pt x="11959" y="17266"/>
                  </a:cubicBezTo>
                  <a:cubicBezTo>
                    <a:pt x="11920" y="17294"/>
                    <a:pt x="11871" y="17303"/>
                    <a:pt x="11813" y="17303"/>
                  </a:cubicBezTo>
                  <a:cubicBezTo>
                    <a:pt x="11746" y="17303"/>
                    <a:pt x="11668" y="17290"/>
                    <a:pt x="11584" y="17277"/>
                  </a:cubicBezTo>
                  <a:cubicBezTo>
                    <a:pt x="11501" y="17257"/>
                    <a:pt x="11417" y="17247"/>
                    <a:pt x="11334" y="17247"/>
                  </a:cubicBezTo>
                  <a:cubicBezTo>
                    <a:pt x="11312" y="17247"/>
                    <a:pt x="11291" y="17247"/>
                    <a:pt x="11269" y="17249"/>
                  </a:cubicBezTo>
                  <a:cubicBezTo>
                    <a:pt x="10989" y="17284"/>
                    <a:pt x="10891" y="17368"/>
                    <a:pt x="10891" y="17571"/>
                  </a:cubicBezTo>
                  <a:cubicBezTo>
                    <a:pt x="10891" y="17732"/>
                    <a:pt x="10779" y="17861"/>
                    <a:pt x="10667" y="17991"/>
                  </a:cubicBezTo>
                  <a:cubicBezTo>
                    <a:pt x="10566" y="18110"/>
                    <a:pt x="10457" y="18236"/>
                    <a:pt x="10436" y="18387"/>
                  </a:cubicBezTo>
                  <a:cubicBezTo>
                    <a:pt x="10412" y="18562"/>
                    <a:pt x="10520" y="18614"/>
                    <a:pt x="10709" y="18684"/>
                  </a:cubicBezTo>
                  <a:cubicBezTo>
                    <a:pt x="10793" y="18712"/>
                    <a:pt x="10870" y="18747"/>
                    <a:pt x="10944" y="18793"/>
                  </a:cubicBezTo>
                  <a:cubicBezTo>
                    <a:pt x="10986" y="18817"/>
                    <a:pt x="11014" y="18866"/>
                    <a:pt x="11017" y="18915"/>
                  </a:cubicBezTo>
                  <a:cubicBezTo>
                    <a:pt x="11014" y="19003"/>
                    <a:pt x="10919" y="19055"/>
                    <a:pt x="10804" y="19122"/>
                  </a:cubicBezTo>
                  <a:cubicBezTo>
                    <a:pt x="10695" y="19181"/>
                    <a:pt x="10562" y="19258"/>
                    <a:pt x="10552" y="19342"/>
                  </a:cubicBezTo>
                  <a:cubicBezTo>
                    <a:pt x="10527" y="19521"/>
                    <a:pt x="11021" y="19930"/>
                    <a:pt x="11276" y="20067"/>
                  </a:cubicBezTo>
                  <a:cubicBezTo>
                    <a:pt x="11441" y="20154"/>
                    <a:pt x="11420" y="20403"/>
                    <a:pt x="11399" y="20645"/>
                  </a:cubicBezTo>
                  <a:cubicBezTo>
                    <a:pt x="11388" y="20792"/>
                    <a:pt x="11374" y="20946"/>
                    <a:pt x="11406" y="21044"/>
                  </a:cubicBezTo>
                  <a:cubicBezTo>
                    <a:pt x="11422" y="21104"/>
                    <a:pt x="11443" y="21117"/>
                    <a:pt x="11482" y="21117"/>
                  </a:cubicBezTo>
                  <a:cubicBezTo>
                    <a:pt x="11495" y="21117"/>
                    <a:pt x="11511" y="21115"/>
                    <a:pt x="11528" y="21114"/>
                  </a:cubicBezTo>
                  <a:cubicBezTo>
                    <a:pt x="11544" y="21113"/>
                    <a:pt x="11560" y="21111"/>
                    <a:pt x="11577" y="21111"/>
                  </a:cubicBezTo>
                  <a:cubicBezTo>
                    <a:pt x="11615" y="21111"/>
                    <a:pt x="11654" y="21118"/>
                    <a:pt x="11686" y="21152"/>
                  </a:cubicBezTo>
                  <a:cubicBezTo>
                    <a:pt x="11735" y="21198"/>
                    <a:pt x="11742" y="21257"/>
                    <a:pt x="11731" y="21362"/>
                  </a:cubicBezTo>
                  <a:cubicBezTo>
                    <a:pt x="11714" y="21537"/>
                    <a:pt x="11784" y="21597"/>
                    <a:pt x="11861" y="21667"/>
                  </a:cubicBezTo>
                  <a:cubicBezTo>
                    <a:pt x="11924" y="21723"/>
                    <a:pt x="11994" y="21786"/>
                    <a:pt x="12005" y="21898"/>
                  </a:cubicBezTo>
                  <a:cubicBezTo>
                    <a:pt x="12008" y="21950"/>
                    <a:pt x="12075" y="21982"/>
                    <a:pt x="12176" y="22031"/>
                  </a:cubicBezTo>
                  <a:cubicBezTo>
                    <a:pt x="12302" y="22090"/>
                    <a:pt x="12495" y="22178"/>
                    <a:pt x="12421" y="22395"/>
                  </a:cubicBezTo>
                  <a:cubicBezTo>
                    <a:pt x="12355" y="22602"/>
                    <a:pt x="12484" y="22763"/>
                    <a:pt x="12596" y="22903"/>
                  </a:cubicBezTo>
                  <a:cubicBezTo>
                    <a:pt x="12624" y="22938"/>
                    <a:pt x="12649" y="22969"/>
                    <a:pt x="12670" y="23001"/>
                  </a:cubicBezTo>
                  <a:cubicBezTo>
                    <a:pt x="12740" y="23085"/>
                    <a:pt x="12820" y="23158"/>
                    <a:pt x="12904" y="23228"/>
                  </a:cubicBezTo>
                  <a:cubicBezTo>
                    <a:pt x="13069" y="23372"/>
                    <a:pt x="13240" y="23522"/>
                    <a:pt x="13293" y="23662"/>
                  </a:cubicBezTo>
                  <a:cubicBezTo>
                    <a:pt x="13358" y="23832"/>
                    <a:pt x="13535" y="24038"/>
                    <a:pt x="13744" y="24038"/>
                  </a:cubicBezTo>
                  <a:cubicBezTo>
                    <a:pt x="13771" y="24038"/>
                    <a:pt x="13800" y="24034"/>
                    <a:pt x="13828" y="24026"/>
                  </a:cubicBezTo>
                  <a:cubicBezTo>
                    <a:pt x="13873" y="24014"/>
                    <a:pt x="13913" y="24009"/>
                    <a:pt x="13948" y="24009"/>
                  </a:cubicBezTo>
                  <a:cubicBezTo>
                    <a:pt x="14066" y="24009"/>
                    <a:pt x="14138" y="24066"/>
                    <a:pt x="14200" y="24117"/>
                  </a:cubicBezTo>
                  <a:cubicBezTo>
                    <a:pt x="14256" y="24161"/>
                    <a:pt x="14293" y="24189"/>
                    <a:pt x="14351" y="24189"/>
                  </a:cubicBezTo>
                  <a:cubicBezTo>
                    <a:pt x="14357" y="24189"/>
                    <a:pt x="14364" y="24188"/>
                    <a:pt x="14371" y="24187"/>
                  </a:cubicBezTo>
                  <a:cubicBezTo>
                    <a:pt x="14399" y="24180"/>
                    <a:pt x="14424" y="24180"/>
                    <a:pt x="14452" y="24180"/>
                  </a:cubicBezTo>
                  <a:cubicBezTo>
                    <a:pt x="14700" y="24180"/>
                    <a:pt x="15019" y="24313"/>
                    <a:pt x="15089" y="24503"/>
                  </a:cubicBezTo>
                  <a:cubicBezTo>
                    <a:pt x="15131" y="24615"/>
                    <a:pt x="15656" y="24776"/>
                    <a:pt x="15992" y="24832"/>
                  </a:cubicBezTo>
                  <a:cubicBezTo>
                    <a:pt x="15996" y="24832"/>
                    <a:pt x="16001" y="24833"/>
                    <a:pt x="16005" y="24833"/>
                  </a:cubicBezTo>
                  <a:cubicBezTo>
                    <a:pt x="16054" y="24833"/>
                    <a:pt x="16092" y="24777"/>
                    <a:pt x="16153" y="24667"/>
                  </a:cubicBezTo>
                  <a:cubicBezTo>
                    <a:pt x="16202" y="24576"/>
                    <a:pt x="16262" y="24471"/>
                    <a:pt x="16353" y="24418"/>
                  </a:cubicBezTo>
                  <a:cubicBezTo>
                    <a:pt x="16416" y="24387"/>
                    <a:pt x="16444" y="24163"/>
                    <a:pt x="16465" y="24012"/>
                  </a:cubicBezTo>
                  <a:cubicBezTo>
                    <a:pt x="16496" y="23778"/>
                    <a:pt x="16521" y="23592"/>
                    <a:pt x="16640" y="23557"/>
                  </a:cubicBezTo>
                  <a:cubicBezTo>
                    <a:pt x="16664" y="23543"/>
                    <a:pt x="16703" y="23424"/>
                    <a:pt x="16689" y="23204"/>
                  </a:cubicBezTo>
                  <a:cubicBezTo>
                    <a:pt x="16678" y="22973"/>
                    <a:pt x="16615" y="22836"/>
                    <a:pt x="16587" y="22826"/>
                  </a:cubicBezTo>
                  <a:cubicBezTo>
                    <a:pt x="16496" y="22794"/>
                    <a:pt x="16444" y="22696"/>
                    <a:pt x="16468" y="22605"/>
                  </a:cubicBezTo>
                  <a:cubicBezTo>
                    <a:pt x="16493" y="22513"/>
                    <a:pt x="16592" y="22416"/>
                    <a:pt x="16798" y="22416"/>
                  </a:cubicBezTo>
                  <a:cubicBezTo>
                    <a:pt x="16828" y="22416"/>
                    <a:pt x="16860" y="22419"/>
                    <a:pt x="16895" y="22423"/>
                  </a:cubicBezTo>
                  <a:cubicBezTo>
                    <a:pt x="16917" y="22426"/>
                    <a:pt x="16936" y="22428"/>
                    <a:pt x="16953" y="22428"/>
                  </a:cubicBezTo>
                  <a:cubicBezTo>
                    <a:pt x="17073" y="22428"/>
                    <a:pt x="17096" y="22356"/>
                    <a:pt x="17126" y="22258"/>
                  </a:cubicBezTo>
                  <a:cubicBezTo>
                    <a:pt x="17154" y="22181"/>
                    <a:pt x="17186" y="22083"/>
                    <a:pt x="17287" y="22055"/>
                  </a:cubicBezTo>
                  <a:cubicBezTo>
                    <a:pt x="17340" y="22038"/>
                    <a:pt x="17357" y="21971"/>
                    <a:pt x="17375" y="21866"/>
                  </a:cubicBezTo>
                  <a:cubicBezTo>
                    <a:pt x="17396" y="21761"/>
                    <a:pt x="17413" y="21660"/>
                    <a:pt x="17515" y="21632"/>
                  </a:cubicBezTo>
                  <a:cubicBezTo>
                    <a:pt x="17522" y="21632"/>
                    <a:pt x="17539" y="21628"/>
                    <a:pt x="17550" y="21597"/>
                  </a:cubicBezTo>
                  <a:cubicBezTo>
                    <a:pt x="17567" y="21509"/>
                    <a:pt x="17550" y="21418"/>
                    <a:pt x="17494" y="21348"/>
                  </a:cubicBezTo>
                  <a:cubicBezTo>
                    <a:pt x="17448" y="21296"/>
                    <a:pt x="17434" y="21222"/>
                    <a:pt x="17459" y="21156"/>
                  </a:cubicBezTo>
                  <a:cubicBezTo>
                    <a:pt x="17494" y="21072"/>
                    <a:pt x="17595" y="21009"/>
                    <a:pt x="17746" y="20984"/>
                  </a:cubicBezTo>
                  <a:cubicBezTo>
                    <a:pt x="17788" y="20977"/>
                    <a:pt x="17805" y="20960"/>
                    <a:pt x="17809" y="20925"/>
                  </a:cubicBezTo>
                  <a:cubicBezTo>
                    <a:pt x="17816" y="20865"/>
                    <a:pt x="17760" y="20760"/>
                    <a:pt x="17620" y="20708"/>
                  </a:cubicBezTo>
                  <a:cubicBezTo>
                    <a:pt x="17480" y="20655"/>
                    <a:pt x="17427" y="20557"/>
                    <a:pt x="17420" y="20484"/>
                  </a:cubicBezTo>
                  <a:cubicBezTo>
                    <a:pt x="17413" y="20424"/>
                    <a:pt x="17441" y="20365"/>
                    <a:pt x="17494" y="20333"/>
                  </a:cubicBezTo>
                  <a:cubicBezTo>
                    <a:pt x="17513" y="20323"/>
                    <a:pt x="17542" y="20313"/>
                    <a:pt x="17581" y="20313"/>
                  </a:cubicBezTo>
                  <a:cubicBezTo>
                    <a:pt x="17628" y="20313"/>
                    <a:pt x="17689" y="20328"/>
                    <a:pt x="17763" y="20382"/>
                  </a:cubicBezTo>
                  <a:cubicBezTo>
                    <a:pt x="17841" y="20435"/>
                    <a:pt x="17908" y="20455"/>
                    <a:pt x="17953" y="20455"/>
                  </a:cubicBezTo>
                  <a:cubicBezTo>
                    <a:pt x="17979" y="20455"/>
                    <a:pt x="17998" y="20448"/>
                    <a:pt x="18008" y="20438"/>
                  </a:cubicBezTo>
                  <a:cubicBezTo>
                    <a:pt x="18026" y="20417"/>
                    <a:pt x="18015" y="20375"/>
                    <a:pt x="17980" y="20330"/>
                  </a:cubicBezTo>
                  <a:cubicBezTo>
                    <a:pt x="17931" y="20277"/>
                    <a:pt x="17917" y="20200"/>
                    <a:pt x="17945" y="20133"/>
                  </a:cubicBezTo>
                  <a:cubicBezTo>
                    <a:pt x="18012" y="19983"/>
                    <a:pt x="18310" y="19923"/>
                    <a:pt x="18544" y="19902"/>
                  </a:cubicBezTo>
                  <a:cubicBezTo>
                    <a:pt x="18716" y="19885"/>
                    <a:pt x="18845" y="19825"/>
                    <a:pt x="18908" y="19738"/>
                  </a:cubicBezTo>
                  <a:cubicBezTo>
                    <a:pt x="18950" y="19671"/>
                    <a:pt x="18964" y="19587"/>
                    <a:pt x="18940" y="19514"/>
                  </a:cubicBezTo>
                  <a:cubicBezTo>
                    <a:pt x="18908" y="19423"/>
                    <a:pt x="18947" y="19325"/>
                    <a:pt x="19031" y="19276"/>
                  </a:cubicBezTo>
                  <a:cubicBezTo>
                    <a:pt x="19069" y="19253"/>
                    <a:pt x="19113" y="19241"/>
                    <a:pt x="19156" y="19241"/>
                  </a:cubicBezTo>
                  <a:cubicBezTo>
                    <a:pt x="19211" y="19241"/>
                    <a:pt x="19266" y="19260"/>
                    <a:pt x="19311" y="19297"/>
                  </a:cubicBezTo>
                  <a:cubicBezTo>
                    <a:pt x="19367" y="19353"/>
                    <a:pt x="19377" y="19440"/>
                    <a:pt x="19335" y="19510"/>
                  </a:cubicBezTo>
                  <a:cubicBezTo>
                    <a:pt x="19276" y="19633"/>
                    <a:pt x="19279" y="19734"/>
                    <a:pt x="19297" y="19759"/>
                  </a:cubicBezTo>
                  <a:cubicBezTo>
                    <a:pt x="19314" y="19752"/>
                    <a:pt x="19332" y="19741"/>
                    <a:pt x="19346" y="19727"/>
                  </a:cubicBezTo>
                  <a:cubicBezTo>
                    <a:pt x="19447" y="19622"/>
                    <a:pt x="19584" y="19615"/>
                    <a:pt x="19776" y="19601"/>
                  </a:cubicBezTo>
                  <a:cubicBezTo>
                    <a:pt x="19983" y="19591"/>
                    <a:pt x="20190" y="19556"/>
                    <a:pt x="20389" y="19500"/>
                  </a:cubicBezTo>
                  <a:cubicBezTo>
                    <a:pt x="20925" y="19342"/>
                    <a:pt x="21439" y="18901"/>
                    <a:pt x="21558" y="18492"/>
                  </a:cubicBezTo>
                  <a:cubicBezTo>
                    <a:pt x="21635" y="18240"/>
                    <a:pt x="21852" y="18134"/>
                    <a:pt x="22027" y="18050"/>
                  </a:cubicBezTo>
                  <a:cubicBezTo>
                    <a:pt x="22209" y="17963"/>
                    <a:pt x="22259" y="17924"/>
                    <a:pt x="22238" y="17847"/>
                  </a:cubicBezTo>
                  <a:cubicBezTo>
                    <a:pt x="22181" y="17651"/>
                    <a:pt x="22252" y="17557"/>
                    <a:pt x="22301" y="17518"/>
                  </a:cubicBezTo>
                  <a:cubicBezTo>
                    <a:pt x="22338" y="17487"/>
                    <a:pt x="22396" y="17459"/>
                    <a:pt x="22485" y="17459"/>
                  </a:cubicBezTo>
                  <a:cubicBezTo>
                    <a:pt x="22573" y="17459"/>
                    <a:pt x="22690" y="17486"/>
                    <a:pt x="22847" y="17560"/>
                  </a:cubicBezTo>
                  <a:cubicBezTo>
                    <a:pt x="22892" y="17588"/>
                    <a:pt x="22945" y="17606"/>
                    <a:pt x="23001" y="17616"/>
                  </a:cubicBezTo>
                  <a:cubicBezTo>
                    <a:pt x="23004" y="17613"/>
                    <a:pt x="23008" y="17602"/>
                    <a:pt x="23008" y="17595"/>
                  </a:cubicBezTo>
                  <a:cubicBezTo>
                    <a:pt x="23046" y="17515"/>
                    <a:pt x="23109" y="17424"/>
                    <a:pt x="23351" y="17424"/>
                  </a:cubicBezTo>
                  <a:cubicBezTo>
                    <a:pt x="23571" y="17424"/>
                    <a:pt x="23655" y="17385"/>
                    <a:pt x="23743" y="17343"/>
                  </a:cubicBezTo>
                  <a:cubicBezTo>
                    <a:pt x="23866" y="17283"/>
                    <a:pt x="24000" y="17249"/>
                    <a:pt x="24139" y="17249"/>
                  </a:cubicBezTo>
                  <a:cubicBezTo>
                    <a:pt x="24146" y="17249"/>
                    <a:pt x="24153" y="17249"/>
                    <a:pt x="24159" y="17249"/>
                  </a:cubicBezTo>
                  <a:cubicBezTo>
                    <a:pt x="24618" y="17231"/>
                    <a:pt x="25710" y="17032"/>
                    <a:pt x="26074" y="16727"/>
                  </a:cubicBezTo>
                  <a:cubicBezTo>
                    <a:pt x="26319" y="16524"/>
                    <a:pt x="26729" y="16342"/>
                    <a:pt x="27090" y="16181"/>
                  </a:cubicBezTo>
                  <a:cubicBezTo>
                    <a:pt x="27275" y="16104"/>
                    <a:pt x="27457" y="16013"/>
                    <a:pt x="27636" y="15915"/>
                  </a:cubicBezTo>
                  <a:cubicBezTo>
                    <a:pt x="27692" y="15880"/>
                    <a:pt x="27748" y="15841"/>
                    <a:pt x="27800" y="15799"/>
                  </a:cubicBezTo>
                  <a:lnTo>
                    <a:pt x="27800" y="15799"/>
                  </a:lnTo>
                  <a:cubicBezTo>
                    <a:pt x="27676" y="15840"/>
                    <a:pt x="27516" y="15861"/>
                    <a:pt x="27349" y="15861"/>
                  </a:cubicBezTo>
                  <a:cubicBezTo>
                    <a:pt x="27196" y="15861"/>
                    <a:pt x="27037" y="15843"/>
                    <a:pt x="26894" y="15806"/>
                  </a:cubicBezTo>
                  <a:cubicBezTo>
                    <a:pt x="26820" y="15789"/>
                    <a:pt x="26733" y="15757"/>
                    <a:pt x="26642" y="15729"/>
                  </a:cubicBezTo>
                  <a:cubicBezTo>
                    <a:pt x="26449" y="15662"/>
                    <a:pt x="26225" y="15585"/>
                    <a:pt x="26021" y="15585"/>
                  </a:cubicBezTo>
                  <a:cubicBezTo>
                    <a:pt x="25917" y="15585"/>
                    <a:pt x="25819" y="15605"/>
                    <a:pt x="25731" y="15656"/>
                  </a:cubicBezTo>
                  <a:cubicBezTo>
                    <a:pt x="25701" y="15671"/>
                    <a:pt x="25627" y="15714"/>
                    <a:pt x="25558" y="15714"/>
                  </a:cubicBezTo>
                  <a:cubicBezTo>
                    <a:pt x="25531" y="15714"/>
                    <a:pt x="25505" y="15707"/>
                    <a:pt x="25483" y="15691"/>
                  </a:cubicBezTo>
                  <a:cubicBezTo>
                    <a:pt x="25458" y="15673"/>
                    <a:pt x="25423" y="15628"/>
                    <a:pt x="25444" y="15544"/>
                  </a:cubicBezTo>
                  <a:cubicBezTo>
                    <a:pt x="25479" y="15414"/>
                    <a:pt x="25640" y="15211"/>
                    <a:pt x="25850" y="15176"/>
                  </a:cubicBezTo>
                  <a:cubicBezTo>
                    <a:pt x="25941" y="15162"/>
                    <a:pt x="25973" y="15141"/>
                    <a:pt x="25980" y="15127"/>
                  </a:cubicBezTo>
                  <a:cubicBezTo>
                    <a:pt x="26001" y="15096"/>
                    <a:pt x="25973" y="15015"/>
                    <a:pt x="25945" y="14921"/>
                  </a:cubicBezTo>
                  <a:cubicBezTo>
                    <a:pt x="25927" y="14868"/>
                    <a:pt x="25910" y="14809"/>
                    <a:pt x="25892" y="14739"/>
                  </a:cubicBezTo>
                  <a:cubicBezTo>
                    <a:pt x="25854" y="14592"/>
                    <a:pt x="25934" y="14536"/>
                    <a:pt x="25976" y="14518"/>
                  </a:cubicBezTo>
                  <a:cubicBezTo>
                    <a:pt x="26003" y="14506"/>
                    <a:pt x="26035" y="14500"/>
                    <a:pt x="26071" y="14500"/>
                  </a:cubicBezTo>
                  <a:cubicBezTo>
                    <a:pt x="26280" y="14500"/>
                    <a:pt x="26614" y="14700"/>
                    <a:pt x="26785" y="14945"/>
                  </a:cubicBezTo>
                  <a:cubicBezTo>
                    <a:pt x="26969" y="15210"/>
                    <a:pt x="27293" y="15365"/>
                    <a:pt x="27621" y="15365"/>
                  </a:cubicBezTo>
                  <a:cubicBezTo>
                    <a:pt x="27718" y="15365"/>
                    <a:pt x="27815" y="15351"/>
                    <a:pt x="27909" y="15323"/>
                  </a:cubicBezTo>
                  <a:cubicBezTo>
                    <a:pt x="28105" y="15267"/>
                    <a:pt x="28084" y="15176"/>
                    <a:pt x="28042" y="15012"/>
                  </a:cubicBezTo>
                  <a:cubicBezTo>
                    <a:pt x="28010" y="14886"/>
                    <a:pt x="27975" y="14746"/>
                    <a:pt x="28066" y="14620"/>
                  </a:cubicBezTo>
                  <a:cubicBezTo>
                    <a:pt x="28066" y="14620"/>
                    <a:pt x="28070" y="14616"/>
                    <a:pt x="28066" y="14609"/>
                  </a:cubicBezTo>
                  <a:cubicBezTo>
                    <a:pt x="28045" y="14480"/>
                    <a:pt x="27618" y="14193"/>
                    <a:pt x="27310" y="13979"/>
                  </a:cubicBezTo>
                  <a:cubicBezTo>
                    <a:pt x="26915" y="13713"/>
                    <a:pt x="26673" y="13541"/>
                    <a:pt x="26635" y="13419"/>
                  </a:cubicBezTo>
                  <a:cubicBezTo>
                    <a:pt x="26603" y="13324"/>
                    <a:pt x="26635" y="13272"/>
                    <a:pt x="26663" y="13244"/>
                  </a:cubicBezTo>
                  <a:cubicBezTo>
                    <a:pt x="26694" y="13215"/>
                    <a:pt x="26739" y="13202"/>
                    <a:pt x="26797" y="13202"/>
                  </a:cubicBezTo>
                  <a:cubicBezTo>
                    <a:pt x="26947" y="13202"/>
                    <a:pt x="27188" y="13289"/>
                    <a:pt x="27531" y="13433"/>
                  </a:cubicBezTo>
                  <a:cubicBezTo>
                    <a:pt x="27580" y="13456"/>
                    <a:pt x="27624" y="13467"/>
                    <a:pt x="27665" y="13467"/>
                  </a:cubicBezTo>
                  <a:cubicBezTo>
                    <a:pt x="27706" y="13467"/>
                    <a:pt x="27743" y="13456"/>
                    <a:pt x="27776" y="13433"/>
                  </a:cubicBezTo>
                  <a:cubicBezTo>
                    <a:pt x="27909" y="13345"/>
                    <a:pt x="27958" y="13083"/>
                    <a:pt x="27958" y="12929"/>
                  </a:cubicBezTo>
                  <a:cubicBezTo>
                    <a:pt x="27958" y="12911"/>
                    <a:pt x="27930" y="12897"/>
                    <a:pt x="27919" y="12890"/>
                  </a:cubicBezTo>
                  <a:cubicBezTo>
                    <a:pt x="27837" y="12841"/>
                    <a:pt x="27677" y="12817"/>
                    <a:pt x="27495" y="12817"/>
                  </a:cubicBezTo>
                  <a:cubicBezTo>
                    <a:pt x="27233" y="12817"/>
                    <a:pt x="26927" y="12868"/>
                    <a:pt x="26743" y="12971"/>
                  </a:cubicBezTo>
                  <a:cubicBezTo>
                    <a:pt x="26673" y="13014"/>
                    <a:pt x="26593" y="13035"/>
                    <a:pt x="26513" y="13035"/>
                  </a:cubicBezTo>
                  <a:cubicBezTo>
                    <a:pt x="26418" y="13035"/>
                    <a:pt x="26322" y="13005"/>
                    <a:pt x="26242" y="12946"/>
                  </a:cubicBezTo>
                  <a:cubicBezTo>
                    <a:pt x="26155" y="12876"/>
                    <a:pt x="26113" y="12778"/>
                    <a:pt x="26141" y="12691"/>
                  </a:cubicBezTo>
                  <a:cubicBezTo>
                    <a:pt x="26158" y="12628"/>
                    <a:pt x="26221" y="12519"/>
                    <a:pt x="26463" y="12491"/>
                  </a:cubicBezTo>
                  <a:cubicBezTo>
                    <a:pt x="26645" y="12470"/>
                    <a:pt x="26666" y="12435"/>
                    <a:pt x="26670" y="12432"/>
                  </a:cubicBezTo>
                  <a:cubicBezTo>
                    <a:pt x="26677" y="12418"/>
                    <a:pt x="26649" y="12369"/>
                    <a:pt x="26635" y="12344"/>
                  </a:cubicBezTo>
                  <a:cubicBezTo>
                    <a:pt x="26596" y="12267"/>
                    <a:pt x="26537" y="12155"/>
                    <a:pt x="26635" y="12057"/>
                  </a:cubicBezTo>
                  <a:cubicBezTo>
                    <a:pt x="26667" y="12024"/>
                    <a:pt x="26707" y="12010"/>
                    <a:pt x="26755" y="12010"/>
                  </a:cubicBezTo>
                  <a:cubicBezTo>
                    <a:pt x="26870" y="12010"/>
                    <a:pt x="27026" y="12093"/>
                    <a:pt x="27212" y="12190"/>
                  </a:cubicBezTo>
                  <a:cubicBezTo>
                    <a:pt x="27402" y="12288"/>
                    <a:pt x="27630" y="12409"/>
                    <a:pt x="27794" y="12409"/>
                  </a:cubicBezTo>
                  <a:cubicBezTo>
                    <a:pt x="27823" y="12409"/>
                    <a:pt x="27850" y="12405"/>
                    <a:pt x="27874" y="12397"/>
                  </a:cubicBezTo>
                  <a:cubicBezTo>
                    <a:pt x="28003" y="12362"/>
                    <a:pt x="28136" y="12341"/>
                    <a:pt x="28273" y="12337"/>
                  </a:cubicBezTo>
                  <a:cubicBezTo>
                    <a:pt x="28452" y="12327"/>
                    <a:pt x="28606" y="12320"/>
                    <a:pt x="28777" y="12183"/>
                  </a:cubicBezTo>
                  <a:cubicBezTo>
                    <a:pt x="28795" y="12169"/>
                    <a:pt x="28819" y="12145"/>
                    <a:pt x="28816" y="12124"/>
                  </a:cubicBezTo>
                  <a:cubicBezTo>
                    <a:pt x="28809" y="12043"/>
                    <a:pt x="28574" y="11924"/>
                    <a:pt x="28416" y="11843"/>
                  </a:cubicBezTo>
                  <a:cubicBezTo>
                    <a:pt x="28262" y="11763"/>
                    <a:pt x="28108" y="11682"/>
                    <a:pt x="28038" y="11598"/>
                  </a:cubicBezTo>
                  <a:cubicBezTo>
                    <a:pt x="28003" y="11563"/>
                    <a:pt x="27993" y="11511"/>
                    <a:pt x="28014" y="11469"/>
                  </a:cubicBezTo>
                  <a:cubicBezTo>
                    <a:pt x="28055" y="11387"/>
                    <a:pt x="28210" y="11349"/>
                    <a:pt x="28574" y="11349"/>
                  </a:cubicBezTo>
                  <a:cubicBezTo>
                    <a:pt x="28736" y="11349"/>
                    <a:pt x="28940" y="11357"/>
                    <a:pt x="29194" y="11371"/>
                  </a:cubicBezTo>
                  <a:lnTo>
                    <a:pt x="29306" y="11378"/>
                  </a:lnTo>
                  <a:cubicBezTo>
                    <a:pt x="29309" y="11378"/>
                    <a:pt x="29311" y="11378"/>
                    <a:pt x="29314" y="11378"/>
                  </a:cubicBezTo>
                  <a:cubicBezTo>
                    <a:pt x="29402" y="11378"/>
                    <a:pt x="29482" y="11326"/>
                    <a:pt x="29516" y="11245"/>
                  </a:cubicBezTo>
                  <a:cubicBezTo>
                    <a:pt x="29540" y="11210"/>
                    <a:pt x="29544" y="11168"/>
                    <a:pt x="29526" y="11126"/>
                  </a:cubicBezTo>
                  <a:cubicBezTo>
                    <a:pt x="29524" y="11123"/>
                    <a:pt x="29520" y="11122"/>
                    <a:pt x="29514" y="11122"/>
                  </a:cubicBezTo>
                  <a:cubicBezTo>
                    <a:pt x="29504" y="11122"/>
                    <a:pt x="29488" y="11126"/>
                    <a:pt x="29470" y="11133"/>
                  </a:cubicBezTo>
                  <a:cubicBezTo>
                    <a:pt x="29437" y="11145"/>
                    <a:pt x="29397" y="11151"/>
                    <a:pt x="29351" y="11151"/>
                  </a:cubicBezTo>
                  <a:cubicBezTo>
                    <a:pt x="29079" y="11151"/>
                    <a:pt x="28618" y="10945"/>
                    <a:pt x="28445" y="10727"/>
                  </a:cubicBezTo>
                  <a:cubicBezTo>
                    <a:pt x="28329" y="10583"/>
                    <a:pt x="28371" y="10471"/>
                    <a:pt x="28406" y="10422"/>
                  </a:cubicBezTo>
                  <a:cubicBezTo>
                    <a:pt x="28489" y="10297"/>
                    <a:pt x="28597" y="10267"/>
                    <a:pt x="28712" y="10267"/>
                  </a:cubicBezTo>
                  <a:cubicBezTo>
                    <a:pt x="28771" y="10267"/>
                    <a:pt x="28832" y="10275"/>
                    <a:pt x="28893" y="10282"/>
                  </a:cubicBezTo>
                  <a:cubicBezTo>
                    <a:pt x="28963" y="10293"/>
                    <a:pt x="29033" y="10303"/>
                    <a:pt x="29105" y="10303"/>
                  </a:cubicBezTo>
                  <a:cubicBezTo>
                    <a:pt x="29196" y="10303"/>
                    <a:pt x="29289" y="10287"/>
                    <a:pt x="29386" y="10237"/>
                  </a:cubicBezTo>
                  <a:cubicBezTo>
                    <a:pt x="29568" y="10142"/>
                    <a:pt x="29533" y="9911"/>
                    <a:pt x="29509" y="9813"/>
                  </a:cubicBezTo>
                  <a:cubicBezTo>
                    <a:pt x="29453" y="9578"/>
                    <a:pt x="29281" y="9358"/>
                    <a:pt x="29159" y="9358"/>
                  </a:cubicBezTo>
                  <a:cubicBezTo>
                    <a:pt x="29148" y="9358"/>
                    <a:pt x="28122" y="9319"/>
                    <a:pt x="28122" y="9053"/>
                  </a:cubicBezTo>
                  <a:cubicBezTo>
                    <a:pt x="28115" y="9022"/>
                    <a:pt x="28000" y="8959"/>
                    <a:pt x="27937" y="8924"/>
                  </a:cubicBezTo>
                  <a:cubicBezTo>
                    <a:pt x="27811" y="8854"/>
                    <a:pt x="27702" y="8791"/>
                    <a:pt x="27692" y="8700"/>
                  </a:cubicBezTo>
                  <a:cubicBezTo>
                    <a:pt x="27685" y="8654"/>
                    <a:pt x="27706" y="8609"/>
                    <a:pt x="27741" y="8584"/>
                  </a:cubicBezTo>
                  <a:cubicBezTo>
                    <a:pt x="27789" y="8540"/>
                    <a:pt x="27839" y="8525"/>
                    <a:pt x="27889" y="8525"/>
                  </a:cubicBezTo>
                  <a:cubicBezTo>
                    <a:pt x="27938" y="8525"/>
                    <a:pt x="27987" y="8539"/>
                    <a:pt x="28035" y="8553"/>
                  </a:cubicBezTo>
                  <a:cubicBezTo>
                    <a:pt x="28090" y="8568"/>
                    <a:pt x="28148" y="8584"/>
                    <a:pt x="28213" y="8584"/>
                  </a:cubicBezTo>
                  <a:cubicBezTo>
                    <a:pt x="28293" y="8584"/>
                    <a:pt x="28384" y="8560"/>
                    <a:pt x="28490" y="8483"/>
                  </a:cubicBezTo>
                  <a:cubicBezTo>
                    <a:pt x="28613" y="8391"/>
                    <a:pt x="28771" y="8360"/>
                    <a:pt x="28942" y="8360"/>
                  </a:cubicBezTo>
                  <a:cubicBezTo>
                    <a:pt x="29123" y="8360"/>
                    <a:pt x="29318" y="8394"/>
                    <a:pt x="29502" y="8427"/>
                  </a:cubicBezTo>
                  <a:cubicBezTo>
                    <a:pt x="29654" y="8451"/>
                    <a:pt x="29799" y="8477"/>
                    <a:pt x="29910" y="8477"/>
                  </a:cubicBezTo>
                  <a:cubicBezTo>
                    <a:pt x="29944" y="8477"/>
                    <a:pt x="29975" y="8474"/>
                    <a:pt x="30002" y="8469"/>
                  </a:cubicBezTo>
                  <a:cubicBezTo>
                    <a:pt x="30058" y="8458"/>
                    <a:pt x="30062" y="8434"/>
                    <a:pt x="30065" y="8423"/>
                  </a:cubicBezTo>
                  <a:cubicBezTo>
                    <a:pt x="30086" y="8336"/>
                    <a:pt x="29971" y="8150"/>
                    <a:pt x="29841" y="8052"/>
                  </a:cubicBezTo>
                  <a:cubicBezTo>
                    <a:pt x="29800" y="8021"/>
                    <a:pt x="29760" y="8003"/>
                    <a:pt x="29734" y="8003"/>
                  </a:cubicBezTo>
                  <a:cubicBezTo>
                    <a:pt x="29725" y="8003"/>
                    <a:pt x="29717" y="8005"/>
                    <a:pt x="29712" y="8010"/>
                  </a:cubicBezTo>
                  <a:cubicBezTo>
                    <a:pt x="29624" y="8060"/>
                    <a:pt x="29456" y="8096"/>
                    <a:pt x="29282" y="8096"/>
                  </a:cubicBezTo>
                  <a:cubicBezTo>
                    <a:pt x="29151" y="8096"/>
                    <a:pt x="29016" y="8075"/>
                    <a:pt x="28910" y="8024"/>
                  </a:cubicBezTo>
                  <a:cubicBezTo>
                    <a:pt x="28802" y="7979"/>
                    <a:pt x="28725" y="7884"/>
                    <a:pt x="28707" y="7768"/>
                  </a:cubicBezTo>
                  <a:cubicBezTo>
                    <a:pt x="28693" y="7705"/>
                    <a:pt x="28711" y="7642"/>
                    <a:pt x="28753" y="7597"/>
                  </a:cubicBezTo>
                  <a:cubicBezTo>
                    <a:pt x="28799" y="7550"/>
                    <a:pt x="28868" y="7536"/>
                    <a:pt x="28947" y="7536"/>
                  </a:cubicBezTo>
                  <a:cubicBezTo>
                    <a:pt x="29017" y="7536"/>
                    <a:pt x="29096" y="7547"/>
                    <a:pt x="29176" y="7558"/>
                  </a:cubicBezTo>
                  <a:cubicBezTo>
                    <a:pt x="29236" y="7565"/>
                    <a:pt x="29322" y="7577"/>
                    <a:pt x="29385" y="7577"/>
                  </a:cubicBezTo>
                  <a:cubicBezTo>
                    <a:pt x="29417" y="7577"/>
                    <a:pt x="29443" y="7574"/>
                    <a:pt x="29456" y="7565"/>
                  </a:cubicBezTo>
                  <a:cubicBezTo>
                    <a:pt x="29418" y="7492"/>
                    <a:pt x="29092" y="7324"/>
                    <a:pt x="28784" y="7296"/>
                  </a:cubicBezTo>
                  <a:cubicBezTo>
                    <a:pt x="28761" y="7293"/>
                    <a:pt x="28733" y="7291"/>
                    <a:pt x="28704" y="7291"/>
                  </a:cubicBezTo>
                  <a:cubicBezTo>
                    <a:pt x="28614" y="7291"/>
                    <a:pt x="28510" y="7310"/>
                    <a:pt x="28476" y="7383"/>
                  </a:cubicBezTo>
                  <a:cubicBezTo>
                    <a:pt x="28393" y="7540"/>
                    <a:pt x="28231" y="7638"/>
                    <a:pt x="28054" y="7638"/>
                  </a:cubicBezTo>
                  <a:cubicBezTo>
                    <a:pt x="28038" y="7638"/>
                    <a:pt x="28021" y="7637"/>
                    <a:pt x="28003" y="7635"/>
                  </a:cubicBezTo>
                  <a:cubicBezTo>
                    <a:pt x="27905" y="7625"/>
                    <a:pt x="27842" y="7583"/>
                    <a:pt x="27828" y="7516"/>
                  </a:cubicBezTo>
                  <a:cubicBezTo>
                    <a:pt x="27818" y="7474"/>
                    <a:pt x="27828" y="7404"/>
                    <a:pt x="27944" y="7331"/>
                  </a:cubicBezTo>
                  <a:cubicBezTo>
                    <a:pt x="28213" y="7163"/>
                    <a:pt x="28287" y="6659"/>
                    <a:pt x="28255" y="6375"/>
                  </a:cubicBezTo>
                  <a:cubicBezTo>
                    <a:pt x="28234" y="6204"/>
                    <a:pt x="28455" y="6127"/>
                    <a:pt x="28711" y="6039"/>
                  </a:cubicBezTo>
                  <a:cubicBezTo>
                    <a:pt x="29047" y="5924"/>
                    <a:pt x="29281" y="5826"/>
                    <a:pt x="29225" y="5640"/>
                  </a:cubicBezTo>
                  <a:cubicBezTo>
                    <a:pt x="29187" y="5524"/>
                    <a:pt x="29204" y="5395"/>
                    <a:pt x="29281" y="5293"/>
                  </a:cubicBezTo>
                  <a:cubicBezTo>
                    <a:pt x="29481" y="5027"/>
                    <a:pt x="30030" y="5006"/>
                    <a:pt x="30195" y="5006"/>
                  </a:cubicBezTo>
                  <a:cubicBezTo>
                    <a:pt x="30251" y="5006"/>
                    <a:pt x="30275" y="4996"/>
                    <a:pt x="30279" y="4985"/>
                  </a:cubicBezTo>
                  <a:cubicBezTo>
                    <a:pt x="30282" y="4978"/>
                    <a:pt x="30279" y="4947"/>
                    <a:pt x="30247" y="4898"/>
                  </a:cubicBezTo>
                  <a:cubicBezTo>
                    <a:pt x="30174" y="4795"/>
                    <a:pt x="30019" y="4699"/>
                    <a:pt x="29872" y="4699"/>
                  </a:cubicBezTo>
                  <a:cubicBezTo>
                    <a:pt x="29858" y="4699"/>
                    <a:pt x="29845" y="4700"/>
                    <a:pt x="29831" y="4702"/>
                  </a:cubicBezTo>
                  <a:cubicBezTo>
                    <a:pt x="29691" y="4719"/>
                    <a:pt x="29537" y="4807"/>
                    <a:pt x="29404" y="4880"/>
                  </a:cubicBezTo>
                  <a:cubicBezTo>
                    <a:pt x="29265" y="4957"/>
                    <a:pt x="29132" y="5031"/>
                    <a:pt x="29018" y="5031"/>
                  </a:cubicBezTo>
                  <a:cubicBezTo>
                    <a:pt x="28964" y="5031"/>
                    <a:pt x="28915" y="5015"/>
                    <a:pt x="28872" y="4975"/>
                  </a:cubicBezTo>
                  <a:cubicBezTo>
                    <a:pt x="28823" y="4933"/>
                    <a:pt x="28805" y="4863"/>
                    <a:pt x="28830" y="4800"/>
                  </a:cubicBezTo>
                  <a:cubicBezTo>
                    <a:pt x="28907" y="4607"/>
                    <a:pt x="29376" y="4408"/>
                    <a:pt x="29659" y="4408"/>
                  </a:cubicBezTo>
                  <a:cubicBezTo>
                    <a:pt x="30016" y="4408"/>
                    <a:pt x="30755" y="4369"/>
                    <a:pt x="31000" y="4222"/>
                  </a:cubicBezTo>
                  <a:cubicBezTo>
                    <a:pt x="31007" y="4219"/>
                    <a:pt x="31014" y="4215"/>
                    <a:pt x="31021" y="4208"/>
                  </a:cubicBezTo>
                  <a:cubicBezTo>
                    <a:pt x="30957" y="4155"/>
                    <a:pt x="30639" y="4084"/>
                    <a:pt x="30300" y="4084"/>
                  </a:cubicBezTo>
                  <a:cubicBezTo>
                    <a:pt x="30214" y="4084"/>
                    <a:pt x="30126" y="4089"/>
                    <a:pt x="30041" y="4100"/>
                  </a:cubicBezTo>
                  <a:cubicBezTo>
                    <a:pt x="29989" y="4106"/>
                    <a:pt x="29924" y="4113"/>
                    <a:pt x="29860" y="4113"/>
                  </a:cubicBezTo>
                  <a:cubicBezTo>
                    <a:pt x="29759" y="4113"/>
                    <a:pt x="29661" y="4097"/>
                    <a:pt x="29624" y="4044"/>
                  </a:cubicBezTo>
                  <a:cubicBezTo>
                    <a:pt x="29603" y="4016"/>
                    <a:pt x="29600" y="3981"/>
                    <a:pt x="29617" y="3953"/>
                  </a:cubicBezTo>
                  <a:cubicBezTo>
                    <a:pt x="29684" y="3820"/>
                    <a:pt x="30111" y="3795"/>
                    <a:pt x="30289" y="3792"/>
                  </a:cubicBezTo>
                  <a:cubicBezTo>
                    <a:pt x="30727" y="3785"/>
                    <a:pt x="30867" y="3729"/>
                    <a:pt x="31011" y="3669"/>
                  </a:cubicBezTo>
                  <a:cubicBezTo>
                    <a:pt x="31161" y="3606"/>
                    <a:pt x="31319" y="3567"/>
                    <a:pt x="31480" y="3550"/>
                  </a:cubicBezTo>
                  <a:cubicBezTo>
                    <a:pt x="31760" y="3518"/>
                    <a:pt x="31830" y="3445"/>
                    <a:pt x="31896" y="3378"/>
                  </a:cubicBezTo>
                  <a:cubicBezTo>
                    <a:pt x="31959" y="3312"/>
                    <a:pt x="32019" y="3252"/>
                    <a:pt x="32197" y="3242"/>
                  </a:cubicBezTo>
                  <a:cubicBezTo>
                    <a:pt x="32547" y="3228"/>
                    <a:pt x="33321" y="2874"/>
                    <a:pt x="33363" y="2745"/>
                  </a:cubicBezTo>
                  <a:cubicBezTo>
                    <a:pt x="33276" y="2608"/>
                    <a:pt x="32159" y="2276"/>
                    <a:pt x="31553" y="2276"/>
                  </a:cubicBezTo>
                  <a:cubicBezTo>
                    <a:pt x="30853" y="2276"/>
                    <a:pt x="30528" y="2416"/>
                    <a:pt x="30503" y="2731"/>
                  </a:cubicBezTo>
                  <a:cubicBezTo>
                    <a:pt x="30499" y="2804"/>
                    <a:pt x="30468" y="2871"/>
                    <a:pt x="30408" y="2916"/>
                  </a:cubicBezTo>
                  <a:cubicBezTo>
                    <a:pt x="30360" y="2951"/>
                    <a:pt x="30299" y="2964"/>
                    <a:pt x="30229" y="2964"/>
                  </a:cubicBezTo>
                  <a:cubicBezTo>
                    <a:pt x="30121" y="2964"/>
                    <a:pt x="29992" y="2933"/>
                    <a:pt x="29859" y="2899"/>
                  </a:cubicBezTo>
                  <a:cubicBezTo>
                    <a:pt x="29728" y="2867"/>
                    <a:pt x="29586" y="2831"/>
                    <a:pt x="29473" y="2831"/>
                  </a:cubicBezTo>
                  <a:cubicBezTo>
                    <a:pt x="29425" y="2831"/>
                    <a:pt x="29382" y="2838"/>
                    <a:pt x="29348" y="2853"/>
                  </a:cubicBezTo>
                  <a:cubicBezTo>
                    <a:pt x="29297" y="2876"/>
                    <a:pt x="29253" y="2886"/>
                    <a:pt x="29217" y="2886"/>
                  </a:cubicBezTo>
                  <a:cubicBezTo>
                    <a:pt x="29098" y="2886"/>
                    <a:pt x="29048" y="2786"/>
                    <a:pt x="29019" y="2727"/>
                  </a:cubicBezTo>
                  <a:cubicBezTo>
                    <a:pt x="29001" y="2689"/>
                    <a:pt x="28984" y="2654"/>
                    <a:pt x="28963" y="2647"/>
                  </a:cubicBezTo>
                  <a:cubicBezTo>
                    <a:pt x="28960" y="2646"/>
                    <a:pt x="28956" y="2645"/>
                    <a:pt x="28951" y="2645"/>
                  </a:cubicBezTo>
                  <a:cubicBezTo>
                    <a:pt x="28935" y="2645"/>
                    <a:pt x="28909" y="2651"/>
                    <a:pt x="28865" y="2671"/>
                  </a:cubicBezTo>
                  <a:cubicBezTo>
                    <a:pt x="28711" y="2759"/>
                    <a:pt x="28564" y="2860"/>
                    <a:pt x="28427" y="2976"/>
                  </a:cubicBezTo>
                  <a:cubicBezTo>
                    <a:pt x="28227" y="3130"/>
                    <a:pt x="28017" y="3291"/>
                    <a:pt x="27797" y="3385"/>
                  </a:cubicBezTo>
                  <a:cubicBezTo>
                    <a:pt x="27611" y="3462"/>
                    <a:pt x="27447" y="3599"/>
                    <a:pt x="27303" y="3718"/>
                  </a:cubicBezTo>
                  <a:cubicBezTo>
                    <a:pt x="27139" y="3851"/>
                    <a:pt x="26995" y="3970"/>
                    <a:pt x="26855" y="3988"/>
                  </a:cubicBezTo>
                  <a:cubicBezTo>
                    <a:pt x="26847" y="3990"/>
                    <a:pt x="26839" y="3991"/>
                    <a:pt x="26831" y="3991"/>
                  </a:cubicBezTo>
                  <a:cubicBezTo>
                    <a:pt x="26797" y="3991"/>
                    <a:pt x="26764" y="3973"/>
                    <a:pt x="26747" y="3939"/>
                  </a:cubicBezTo>
                  <a:cubicBezTo>
                    <a:pt x="26712" y="3872"/>
                    <a:pt x="26670" y="3785"/>
                    <a:pt x="27709" y="2745"/>
                  </a:cubicBezTo>
                  <a:cubicBezTo>
                    <a:pt x="27874" y="2580"/>
                    <a:pt x="27930" y="2395"/>
                    <a:pt x="27860" y="2251"/>
                  </a:cubicBezTo>
                  <a:cubicBezTo>
                    <a:pt x="27804" y="2131"/>
                    <a:pt x="27669" y="2062"/>
                    <a:pt x="27494" y="2062"/>
                  </a:cubicBezTo>
                  <a:cubicBezTo>
                    <a:pt x="27471" y="2062"/>
                    <a:pt x="27447" y="2063"/>
                    <a:pt x="27422" y="2066"/>
                  </a:cubicBezTo>
                  <a:cubicBezTo>
                    <a:pt x="27149" y="2090"/>
                    <a:pt x="27076" y="2192"/>
                    <a:pt x="27002" y="2297"/>
                  </a:cubicBezTo>
                  <a:cubicBezTo>
                    <a:pt x="26943" y="2377"/>
                    <a:pt x="26880" y="2468"/>
                    <a:pt x="26733" y="2500"/>
                  </a:cubicBezTo>
                  <a:cubicBezTo>
                    <a:pt x="26645" y="2521"/>
                    <a:pt x="26421" y="2612"/>
                    <a:pt x="26190" y="2710"/>
                  </a:cubicBezTo>
                  <a:cubicBezTo>
                    <a:pt x="25648" y="2935"/>
                    <a:pt x="25259" y="3090"/>
                    <a:pt x="25061" y="3090"/>
                  </a:cubicBezTo>
                  <a:cubicBezTo>
                    <a:pt x="25025" y="3090"/>
                    <a:pt x="24995" y="3085"/>
                    <a:pt x="24972" y="3074"/>
                  </a:cubicBezTo>
                  <a:cubicBezTo>
                    <a:pt x="24944" y="3060"/>
                    <a:pt x="24919" y="3035"/>
                    <a:pt x="24909" y="3004"/>
                  </a:cubicBezTo>
                  <a:cubicBezTo>
                    <a:pt x="24860" y="2839"/>
                    <a:pt x="25136" y="2706"/>
                    <a:pt x="25591" y="2500"/>
                  </a:cubicBezTo>
                  <a:cubicBezTo>
                    <a:pt x="25745" y="2433"/>
                    <a:pt x="25945" y="2342"/>
                    <a:pt x="26018" y="2286"/>
                  </a:cubicBezTo>
                  <a:cubicBezTo>
                    <a:pt x="25887" y="2240"/>
                    <a:pt x="25456" y="2211"/>
                    <a:pt x="24986" y="2211"/>
                  </a:cubicBezTo>
                  <a:cubicBezTo>
                    <a:pt x="24605" y="2211"/>
                    <a:pt x="24198" y="2230"/>
                    <a:pt x="23900" y="2272"/>
                  </a:cubicBezTo>
                  <a:cubicBezTo>
                    <a:pt x="23659" y="2307"/>
                    <a:pt x="23354" y="2381"/>
                    <a:pt x="23057" y="2447"/>
                  </a:cubicBezTo>
                  <a:cubicBezTo>
                    <a:pt x="22618" y="2550"/>
                    <a:pt x="22313" y="2619"/>
                    <a:pt x="22133" y="2619"/>
                  </a:cubicBezTo>
                  <a:cubicBezTo>
                    <a:pt x="22062" y="2619"/>
                    <a:pt x="22010" y="2608"/>
                    <a:pt x="21978" y="2584"/>
                  </a:cubicBezTo>
                  <a:cubicBezTo>
                    <a:pt x="21950" y="2566"/>
                    <a:pt x="21936" y="2538"/>
                    <a:pt x="21933" y="2507"/>
                  </a:cubicBezTo>
                  <a:cubicBezTo>
                    <a:pt x="21929" y="2440"/>
                    <a:pt x="21919" y="2318"/>
                    <a:pt x="22763" y="2118"/>
                  </a:cubicBezTo>
                  <a:cubicBezTo>
                    <a:pt x="23200" y="2017"/>
                    <a:pt x="23645" y="1940"/>
                    <a:pt x="24093" y="1887"/>
                  </a:cubicBezTo>
                  <a:cubicBezTo>
                    <a:pt x="24370" y="1856"/>
                    <a:pt x="24720" y="1852"/>
                    <a:pt x="25087" y="1852"/>
                  </a:cubicBezTo>
                  <a:cubicBezTo>
                    <a:pt x="25693" y="1852"/>
                    <a:pt x="26312" y="1849"/>
                    <a:pt x="26649" y="1712"/>
                  </a:cubicBezTo>
                  <a:cubicBezTo>
                    <a:pt x="26915" y="1603"/>
                    <a:pt x="27240" y="1540"/>
                    <a:pt x="27531" y="1488"/>
                  </a:cubicBezTo>
                  <a:cubicBezTo>
                    <a:pt x="27800" y="1439"/>
                    <a:pt x="28080" y="1386"/>
                    <a:pt x="28143" y="1313"/>
                  </a:cubicBezTo>
                  <a:cubicBezTo>
                    <a:pt x="28143" y="1313"/>
                    <a:pt x="28143" y="1309"/>
                    <a:pt x="28143" y="1309"/>
                  </a:cubicBezTo>
                  <a:cubicBezTo>
                    <a:pt x="28140" y="1215"/>
                    <a:pt x="27600" y="1014"/>
                    <a:pt x="27222" y="1014"/>
                  </a:cubicBezTo>
                  <a:cubicBezTo>
                    <a:pt x="27207" y="1014"/>
                    <a:pt x="27192" y="1015"/>
                    <a:pt x="27177" y="1015"/>
                  </a:cubicBezTo>
                  <a:cubicBezTo>
                    <a:pt x="27132" y="1017"/>
                    <a:pt x="27086" y="1018"/>
                    <a:pt x="27038" y="1018"/>
                  </a:cubicBezTo>
                  <a:cubicBezTo>
                    <a:pt x="26788" y="1018"/>
                    <a:pt x="26516" y="989"/>
                    <a:pt x="26411" y="868"/>
                  </a:cubicBezTo>
                  <a:cubicBezTo>
                    <a:pt x="26372" y="826"/>
                    <a:pt x="26355" y="770"/>
                    <a:pt x="26365" y="714"/>
                  </a:cubicBezTo>
                  <a:cubicBezTo>
                    <a:pt x="26376" y="658"/>
                    <a:pt x="26165" y="592"/>
                    <a:pt x="26053" y="553"/>
                  </a:cubicBezTo>
                  <a:cubicBezTo>
                    <a:pt x="25892" y="501"/>
                    <a:pt x="25756" y="455"/>
                    <a:pt x="25710" y="368"/>
                  </a:cubicBezTo>
                  <a:cubicBezTo>
                    <a:pt x="25654" y="326"/>
                    <a:pt x="25329" y="319"/>
                    <a:pt x="25087" y="312"/>
                  </a:cubicBezTo>
                  <a:cubicBezTo>
                    <a:pt x="24723" y="301"/>
                    <a:pt x="24345" y="287"/>
                    <a:pt x="24198" y="196"/>
                  </a:cubicBezTo>
                  <a:cubicBezTo>
                    <a:pt x="24006" y="78"/>
                    <a:pt x="23485" y="0"/>
                    <a:pt x="2295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3" name="Google Shape;6693;p57"/>
            <p:cNvSpPr/>
            <p:nvPr/>
          </p:nvSpPr>
          <p:spPr>
            <a:xfrm>
              <a:off x="1636850" y="1405097"/>
              <a:ext cx="21547" cy="12491"/>
            </a:xfrm>
            <a:custGeom>
              <a:rect b="b" l="l" r="r" t="t"/>
              <a:pathLst>
                <a:path extrusionOk="0" h="920" w="1587">
                  <a:moveTo>
                    <a:pt x="456" y="1"/>
                  </a:moveTo>
                  <a:cubicBezTo>
                    <a:pt x="435" y="1"/>
                    <a:pt x="414" y="1"/>
                    <a:pt x="393" y="4"/>
                  </a:cubicBezTo>
                  <a:cubicBezTo>
                    <a:pt x="291" y="11"/>
                    <a:pt x="218" y="43"/>
                    <a:pt x="207" y="81"/>
                  </a:cubicBezTo>
                  <a:cubicBezTo>
                    <a:pt x="190" y="120"/>
                    <a:pt x="165" y="158"/>
                    <a:pt x="137" y="190"/>
                  </a:cubicBezTo>
                  <a:cubicBezTo>
                    <a:pt x="50" y="295"/>
                    <a:pt x="1" y="368"/>
                    <a:pt x="113" y="484"/>
                  </a:cubicBezTo>
                  <a:cubicBezTo>
                    <a:pt x="183" y="565"/>
                    <a:pt x="274" y="621"/>
                    <a:pt x="375" y="649"/>
                  </a:cubicBezTo>
                  <a:cubicBezTo>
                    <a:pt x="501" y="684"/>
                    <a:pt x="613" y="750"/>
                    <a:pt x="708" y="838"/>
                  </a:cubicBezTo>
                  <a:cubicBezTo>
                    <a:pt x="768" y="895"/>
                    <a:pt x="875" y="919"/>
                    <a:pt x="992" y="919"/>
                  </a:cubicBezTo>
                  <a:cubicBezTo>
                    <a:pt x="1112" y="919"/>
                    <a:pt x="1244" y="894"/>
                    <a:pt x="1352" y="852"/>
                  </a:cubicBezTo>
                  <a:cubicBezTo>
                    <a:pt x="1488" y="796"/>
                    <a:pt x="1579" y="719"/>
                    <a:pt x="1583" y="656"/>
                  </a:cubicBezTo>
                  <a:cubicBezTo>
                    <a:pt x="1586" y="579"/>
                    <a:pt x="1569" y="568"/>
                    <a:pt x="1471" y="537"/>
                  </a:cubicBezTo>
                  <a:cubicBezTo>
                    <a:pt x="1376" y="505"/>
                    <a:pt x="1247" y="459"/>
                    <a:pt x="1152" y="284"/>
                  </a:cubicBezTo>
                  <a:cubicBezTo>
                    <a:pt x="1065" y="116"/>
                    <a:pt x="718" y="1"/>
                    <a:pt x="4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4" name="Google Shape;6694;p57"/>
            <p:cNvSpPr/>
            <p:nvPr/>
          </p:nvSpPr>
          <p:spPr>
            <a:xfrm>
              <a:off x="1089269" y="1627361"/>
              <a:ext cx="38085" cy="22688"/>
            </a:xfrm>
            <a:custGeom>
              <a:rect b="b" l="l" r="r" t="t"/>
              <a:pathLst>
                <a:path extrusionOk="0" h="1671" w="2805">
                  <a:moveTo>
                    <a:pt x="175" y="1"/>
                  </a:moveTo>
                  <a:cubicBezTo>
                    <a:pt x="111" y="1"/>
                    <a:pt x="57" y="24"/>
                    <a:pt x="1" y="60"/>
                  </a:cubicBezTo>
                  <a:cubicBezTo>
                    <a:pt x="11" y="67"/>
                    <a:pt x="29" y="74"/>
                    <a:pt x="39" y="81"/>
                  </a:cubicBezTo>
                  <a:cubicBezTo>
                    <a:pt x="109" y="120"/>
                    <a:pt x="207" y="169"/>
                    <a:pt x="197" y="267"/>
                  </a:cubicBezTo>
                  <a:cubicBezTo>
                    <a:pt x="193" y="291"/>
                    <a:pt x="204" y="316"/>
                    <a:pt x="221" y="333"/>
                  </a:cubicBezTo>
                  <a:cubicBezTo>
                    <a:pt x="255" y="357"/>
                    <a:pt x="294" y="370"/>
                    <a:pt x="333" y="370"/>
                  </a:cubicBezTo>
                  <a:cubicBezTo>
                    <a:pt x="348" y="370"/>
                    <a:pt x="362" y="369"/>
                    <a:pt x="375" y="365"/>
                  </a:cubicBezTo>
                  <a:cubicBezTo>
                    <a:pt x="385" y="364"/>
                    <a:pt x="393" y="363"/>
                    <a:pt x="402" y="363"/>
                  </a:cubicBezTo>
                  <a:cubicBezTo>
                    <a:pt x="503" y="363"/>
                    <a:pt x="573" y="452"/>
                    <a:pt x="634" y="533"/>
                  </a:cubicBezTo>
                  <a:cubicBezTo>
                    <a:pt x="680" y="589"/>
                    <a:pt x="729" y="652"/>
                    <a:pt x="767" y="655"/>
                  </a:cubicBezTo>
                  <a:cubicBezTo>
                    <a:pt x="862" y="662"/>
                    <a:pt x="922" y="732"/>
                    <a:pt x="974" y="792"/>
                  </a:cubicBezTo>
                  <a:cubicBezTo>
                    <a:pt x="1027" y="855"/>
                    <a:pt x="1069" y="897"/>
                    <a:pt x="1125" y="897"/>
                  </a:cubicBezTo>
                  <a:cubicBezTo>
                    <a:pt x="1286" y="897"/>
                    <a:pt x="1352" y="1027"/>
                    <a:pt x="1408" y="1128"/>
                  </a:cubicBezTo>
                  <a:cubicBezTo>
                    <a:pt x="1426" y="1163"/>
                    <a:pt x="1447" y="1195"/>
                    <a:pt x="1468" y="1226"/>
                  </a:cubicBezTo>
                  <a:cubicBezTo>
                    <a:pt x="1489" y="1254"/>
                    <a:pt x="1531" y="1258"/>
                    <a:pt x="1590" y="1261"/>
                  </a:cubicBezTo>
                  <a:cubicBezTo>
                    <a:pt x="1646" y="1265"/>
                    <a:pt x="1762" y="1272"/>
                    <a:pt x="1762" y="1387"/>
                  </a:cubicBezTo>
                  <a:cubicBezTo>
                    <a:pt x="1762" y="1412"/>
                    <a:pt x="1814" y="1461"/>
                    <a:pt x="1853" y="1492"/>
                  </a:cubicBezTo>
                  <a:cubicBezTo>
                    <a:pt x="1902" y="1534"/>
                    <a:pt x="1947" y="1583"/>
                    <a:pt x="1982" y="1636"/>
                  </a:cubicBezTo>
                  <a:lnTo>
                    <a:pt x="2003" y="1639"/>
                  </a:lnTo>
                  <a:lnTo>
                    <a:pt x="2070" y="1646"/>
                  </a:lnTo>
                  <a:lnTo>
                    <a:pt x="2143" y="1653"/>
                  </a:lnTo>
                  <a:lnTo>
                    <a:pt x="2178" y="1657"/>
                  </a:lnTo>
                  <a:cubicBezTo>
                    <a:pt x="2248" y="1664"/>
                    <a:pt x="2318" y="1671"/>
                    <a:pt x="2388" y="1671"/>
                  </a:cubicBezTo>
                  <a:lnTo>
                    <a:pt x="2581" y="1671"/>
                  </a:lnTo>
                  <a:lnTo>
                    <a:pt x="2619" y="1667"/>
                  </a:lnTo>
                  <a:cubicBezTo>
                    <a:pt x="2640" y="1667"/>
                    <a:pt x="2658" y="1660"/>
                    <a:pt x="2675" y="1660"/>
                  </a:cubicBezTo>
                  <a:lnTo>
                    <a:pt x="2714" y="1653"/>
                  </a:lnTo>
                  <a:lnTo>
                    <a:pt x="2742" y="1646"/>
                  </a:lnTo>
                  <a:cubicBezTo>
                    <a:pt x="2749" y="1573"/>
                    <a:pt x="2770" y="1506"/>
                    <a:pt x="2805" y="1443"/>
                  </a:cubicBezTo>
                  <a:cubicBezTo>
                    <a:pt x="2791" y="1440"/>
                    <a:pt x="2773" y="1436"/>
                    <a:pt x="2759" y="1433"/>
                  </a:cubicBezTo>
                  <a:cubicBezTo>
                    <a:pt x="2654" y="1422"/>
                    <a:pt x="2553" y="1377"/>
                    <a:pt x="2476" y="1303"/>
                  </a:cubicBezTo>
                  <a:cubicBezTo>
                    <a:pt x="2409" y="1233"/>
                    <a:pt x="2283" y="1202"/>
                    <a:pt x="2164" y="1170"/>
                  </a:cubicBezTo>
                  <a:cubicBezTo>
                    <a:pt x="2014" y="1135"/>
                    <a:pt x="1874" y="1100"/>
                    <a:pt x="1828" y="988"/>
                  </a:cubicBezTo>
                  <a:cubicBezTo>
                    <a:pt x="1765" y="817"/>
                    <a:pt x="1408" y="316"/>
                    <a:pt x="1254" y="316"/>
                  </a:cubicBezTo>
                  <a:lnTo>
                    <a:pt x="1251" y="316"/>
                  </a:lnTo>
                  <a:cubicBezTo>
                    <a:pt x="1202" y="319"/>
                    <a:pt x="1146" y="322"/>
                    <a:pt x="1087" y="322"/>
                  </a:cubicBezTo>
                  <a:cubicBezTo>
                    <a:pt x="909" y="322"/>
                    <a:pt x="694" y="294"/>
                    <a:pt x="494" y="144"/>
                  </a:cubicBezTo>
                  <a:cubicBezTo>
                    <a:pt x="357" y="41"/>
                    <a:pt x="258" y="1"/>
                    <a:pt x="17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5" name="Google Shape;6695;p57"/>
            <p:cNvSpPr/>
            <p:nvPr/>
          </p:nvSpPr>
          <p:spPr>
            <a:xfrm>
              <a:off x="1108006" y="1344093"/>
              <a:ext cx="76156" cy="49612"/>
            </a:xfrm>
            <a:custGeom>
              <a:rect b="b" l="l" r="r" t="t"/>
              <a:pathLst>
                <a:path extrusionOk="0" h="3654" w="5609">
                  <a:moveTo>
                    <a:pt x="2303" y="0"/>
                  </a:moveTo>
                  <a:cubicBezTo>
                    <a:pt x="2146" y="0"/>
                    <a:pt x="1724" y="92"/>
                    <a:pt x="1432" y="156"/>
                  </a:cubicBezTo>
                  <a:cubicBezTo>
                    <a:pt x="1113" y="226"/>
                    <a:pt x="816" y="293"/>
                    <a:pt x="679" y="293"/>
                  </a:cubicBezTo>
                  <a:cubicBezTo>
                    <a:pt x="674" y="292"/>
                    <a:pt x="669" y="292"/>
                    <a:pt x="663" y="292"/>
                  </a:cubicBezTo>
                  <a:cubicBezTo>
                    <a:pt x="646" y="292"/>
                    <a:pt x="629" y="295"/>
                    <a:pt x="616" y="303"/>
                  </a:cubicBezTo>
                  <a:cubicBezTo>
                    <a:pt x="616" y="349"/>
                    <a:pt x="739" y="513"/>
                    <a:pt x="959" y="685"/>
                  </a:cubicBezTo>
                  <a:cubicBezTo>
                    <a:pt x="998" y="713"/>
                    <a:pt x="1022" y="755"/>
                    <a:pt x="1026" y="800"/>
                  </a:cubicBezTo>
                  <a:cubicBezTo>
                    <a:pt x="1040" y="930"/>
                    <a:pt x="907" y="1091"/>
                    <a:pt x="763" y="1256"/>
                  </a:cubicBezTo>
                  <a:cubicBezTo>
                    <a:pt x="693" y="1336"/>
                    <a:pt x="585" y="1469"/>
                    <a:pt x="578" y="1515"/>
                  </a:cubicBezTo>
                  <a:cubicBezTo>
                    <a:pt x="613" y="1546"/>
                    <a:pt x="634" y="1585"/>
                    <a:pt x="634" y="1630"/>
                  </a:cubicBezTo>
                  <a:cubicBezTo>
                    <a:pt x="648" y="1798"/>
                    <a:pt x="441" y="2036"/>
                    <a:pt x="151" y="2365"/>
                  </a:cubicBezTo>
                  <a:lnTo>
                    <a:pt x="95" y="2428"/>
                  </a:lnTo>
                  <a:cubicBezTo>
                    <a:pt x="32" y="2502"/>
                    <a:pt x="0" y="2565"/>
                    <a:pt x="14" y="2596"/>
                  </a:cubicBezTo>
                  <a:cubicBezTo>
                    <a:pt x="42" y="2670"/>
                    <a:pt x="273" y="2705"/>
                    <a:pt x="459" y="2733"/>
                  </a:cubicBezTo>
                  <a:cubicBezTo>
                    <a:pt x="553" y="2747"/>
                    <a:pt x="651" y="2764"/>
                    <a:pt x="742" y="2782"/>
                  </a:cubicBezTo>
                  <a:cubicBezTo>
                    <a:pt x="1005" y="2841"/>
                    <a:pt x="1134" y="3104"/>
                    <a:pt x="1250" y="3335"/>
                  </a:cubicBezTo>
                  <a:cubicBezTo>
                    <a:pt x="1330" y="3500"/>
                    <a:pt x="1407" y="3654"/>
                    <a:pt x="1505" y="3654"/>
                  </a:cubicBezTo>
                  <a:cubicBezTo>
                    <a:pt x="1544" y="3654"/>
                    <a:pt x="1547" y="3647"/>
                    <a:pt x="1572" y="3598"/>
                  </a:cubicBezTo>
                  <a:cubicBezTo>
                    <a:pt x="1600" y="3524"/>
                    <a:pt x="1649" y="3412"/>
                    <a:pt x="1866" y="3412"/>
                  </a:cubicBezTo>
                  <a:cubicBezTo>
                    <a:pt x="1876" y="3413"/>
                    <a:pt x="1886" y="3413"/>
                    <a:pt x="1895" y="3413"/>
                  </a:cubicBezTo>
                  <a:cubicBezTo>
                    <a:pt x="1972" y="3413"/>
                    <a:pt x="2045" y="3389"/>
                    <a:pt x="2104" y="3342"/>
                  </a:cubicBezTo>
                  <a:cubicBezTo>
                    <a:pt x="2159" y="3305"/>
                    <a:pt x="2220" y="3266"/>
                    <a:pt x="2346" y="3266"/>
                  </a:cubicBezTo>
                  <a:cubicBezTo>
                    <a:pt x="2364" y="3266"/>
                    <a:pt x="2384" y="3267"/>
                    <a:pt x="2405" y="3269"/>
                  </a:cubicBezTo>
                  <a:cubicBezTo>
                    <a:pt x="2426" y="3270"/>
                    <a:pt x="2447" y="3271"/>
                    <a:pt x="2470" y="3271"/>
                  </a:cubicBezTo>
                  <a:cubicBezTo>
                    <a:pt x="2574" y="3271"/>
                    <a:pt x="2696" y="3253"/>
                    <a:pt x="2776" y="3181"/>
                  </a:cubicBezTo>
                  <a:cubicBezTo>
                    <a:pt x="2836" y="3122"/>
                    <a:pt x="2867" y="3034"/>
                    <a:pt x="2867" y="2918"/>
                  </a:cubicBezTo>
                  <a:cubicBezTo>
                    <a:pt x="2867" y="2516"/>
                    <a:pt x="3151" y="2390"/>
                    <a:pt x="3427" y="2320"/>
                  </a:cubicBezTo>
                  <a:cubicBezTo>
                    <a:pt x="3515" y="2299"/>
                    <a:pt x="3529" y="2250"/>
                    <a:pt x="3546" y="2145"/>
                  </a:cubicBezTo>
                  <a:cubicBezTo>
                    <a:pt x="3567" y="2019"/>
                    <a:pt x="3599" y="1851"/>
                    <a:pt x="3865" y="1788"/>
                  </a:cubicBezTo>
                  <a:cubicBezTo>
                    <a:pt x="4271" y="1693"/>
                    <a:pt x="5402" y="1210"/>
                    <a:pt x="5587" y="1070"/>
                  </a:cubicBezTo>
                  <a:cubicBezTo>
                    <a:pt x="5591" y="1067"/>
                    <a:pt x="5608" y="1053"/>
                    <a:pt x="5608" y="1046"/>
                  </a:cubicBezTo>
                  <a:cubicBezTo>
                    <a:pt x="5605" y="976"/>
                    <a:pt x="5356" y="832"/>
                    <a:pt x="5153" y="716"/>
                  </a:cubicBezTo>
                  <a:cubicBezTo>
                    <a:pt x="5076" y="671"/>
                    <a:pt x="4996" y="622"/>
                    <a:pt x="4912" y="573"/>
                  </a:cubicBezTo>
                  <a:cubicBezTo>
                    <a:pt x="4650" y="411"/>
                    <a:pt x="4437" y="332"/>
                    <a:pt x="4246" y="332"/>
                  </a:cubicBezTo>
                  <a:cubicBezTo>
                    <a:pt x="4111" y="332"/>
                    <a:pt x="3987" y="372"/>
                    <a:pt x="3865" y="450"/>
                  </a:cubicBezTo>
                  <a:cubicBezTo>
                    <a:pt x="3792" y="498"/>
                    <a:pt x="3738" y="520"/>
                    <a:pt x="3692" y="520"/>
                  </a:cubicBezTo>
                  <a:cubicBezTo>
                    <a:pt x="3674" y="520"/>
                    <a:pt x="3657" y="517"/>
                    <a:pt x="3641" y="510"/>
                  </a:cubicBezTo>
                  <a:cubicBezTo>
                    <a:pt x="3581" y="482"/>
                    <a:pt x="3574" y="415"/>
                    <a:pt x="3567" y="366"/>
                  </a:cubicBezTo>
                  <a:cubicBezTo>
                    <a:pt x="3567" y="349"/>
                    <a:pt x="3564" y="335"/>
                    <a:pt x="3560" y="321"/>
                  </a:cubicBezTo>
                  <a:cubicBezTo>
                    <a:pt x="3546" y="324"/>
                    <a:pt x="3532" y="328"/>
                    <a:pt x="3518" y="335"/>
                  </a:cubicBezTo>
                  <a:cubicBezTo>
                    <a:pt x="3469" y="357"/>
                    <a:pt x="3407" y="367"/>
                    <a:pt x="3337" y="367"/>
                  </a:cubicBezTo>
                  <a:cubicBezTo>
                    <a:pt x="2994" y="367"/>
                    <a:pt x="2463" y="131"/>
                    <a:pt x="2353" y="6"/>
                  </a:cubicBezTo>
                  <a:cubicBezTo>
                    <a:pt x="2342" y="2"/>
                    <a:pt x="2325" y="0"/>
                    <a:pt x="2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6" name="Google Shape;6696;p57"/>
            <p:cNvSpPr/>
            <p:nvPr/>
          </p:nvSpPr>
          <p:spPr>
            <a:xfrm>
              <a:off x="1158773" y="1355960"/>
              <a:ext cx="133616" cy="70277"/>
            </a:xfrm>
            <a:custGeom>
              <a:rect b="b" l="l" r="r" t="t"/>
              <a:pathLst>
                <a:path extrusionOk="0" h="5176" w="9841">
                  <a:moveTo>
                    <a:pt x="7395" y="0"/>
                  </a:moveTo>
                  <a:cubicBezTo>
                    <a:pt x="7091" y="0"/>
                    <a:pt x="6765" y="137"/>
                    <a:pt x="6690" y="207"/>
                  </a:cubicBezTo>
                  <a:cubicBezTo>
                    <a:pt x="6729" y="242"/>
                    <a:pt x="6813" y="298"/>
                    <a:pt x="6890" y="354"/>
                  </a:cubicBezTo>
                  <a:cubicBezTo>
                    <a:pt x="7177" y="550"/>
                    <a:pt x="7362" y="690"/>
                    <a:pt x="7362" y="809"/>
                  </a:cubicBezTo>
                  <a:cubicBezTo>
                    <a:pt x="7366" y="840"/>
                    <a:pt x="7348" y="872"/>
                    <a:pt x="7320" y="889"/>
                  </a:cubicBezTo>
                  <a:cubicBezTo>
                    <a:pt x="7308" y="896"/>
                    <a:pt x="7294" y="899"/>
                    <a:pt x="7279" y="899"/>
                  </a:cubicBezTo>
                  <a:cubicBezTo>
                    <a:pt x="7222" y="899"/>
                    <a:pt x="7146" y="851"/>
                    <a:pt x="7023" y="770"/>
                  </a:cubicBezTo>
                  <a:cubicBezTo>
                    <a:pt x="6910" y="694"/>
                    <a:pt x="6715" y="565"/>
                    <a:pt x="6618" y="565"/>
                  </a:cubicBezTo>
                  <a:cubicBezTo>
                    <a:pt x="6603" y="565"/>
                    <a:pt x="6591" y="568"/>
                    <a:pt x="6582" y="574"/>
                  </a:cubicBezTo>
                  <a:cubicBezTo>
                    <a:pt x="6540" y="599"/>
                    <a:pt x="6498" y="608"/>
                    <a:pt x="6457" y="608"/>
                  </a:cubicBezTo>
                  <a:cubicBezTo>
                    <a:pt x="6382" y="608"/>
                    <a:pt x="6310" y="576"/>
                    <a:pt x="6249" y="546"/>
                  </a:cubicBezTo>
                  <a:cubicBezTo>
                    <a:pt x="6184" y="516"/>
                    <a:pt x="6140" y="497"/>
                    <a:pt x="6105" y="497"/>
                  </a:cubicBezTo>
                  <a:cubicBezTo>
                    <a:pt x="6071" y="497"/>
                    <a:pt x="6045" y="514"/>
                    <a:pt x="6018" y="553"/>
                  </a:cubicBezTo>
                  <a:cubicBezTo>
                    <a:pt x="5881" y="749"/>
                    <a:pt x="6218" y="1537"/>
                    <a:pt x="6382" y="1817"/>
                  </a:cubicBezTo>
                  <a:cubicBezTo>
                    <a:pt x="6435" y="1901"/>
                    <a:pt x="6445" y="1971"/>
                    <a:pt x="6417" y="2030"/>
                  </a:cubicBezTo>
                  <a:cubicBezTo>
                    <a:pt x="6375" y="2132"/>
                    <a:pt x="6235" y="2160"/>
                    <a:pt x="6105" y="2185"/>
                  </a:cubicBezTo>
                  <a:cubicBezTo>
                    <a:pt x="6070" y="2192"/>
                    <a:pt x="6035" y="2199"/>
                    <a:pt x="6004" y="2206"/>
                  </a:cubicBezTo>
                  <a:cubicBezTo>
                    <a:pt x="5990" y="2209"/>
                    <a:pt x="5977" y="2211"/>
                    <a:pt x="5964" y="2211"/>
                  </a:cubicBezTo>
                  <a:cubicBezTo>
                    <a:pt x="5822" y="2211"/>
                    <a:pt x="5763" y="1983"/>
                    <a:pt x="5696" y="1726"/>
                  </a:cubicBezTo>
                  <a:cubicBezTo>
                    <a:pt x="5654" y="1544"/>
                    <a:pt x="5598" y="1341"/>
                    <a:pt x="5521" y="1232"/>
                  </a:cubicBezTo>
                  <a:cubicBezTo>
                    <a:pt x="5384" y="1047"/>
                    <a:pt x="4919" y="826"/>
                    <a:pt x="4695" y="812"/>
                  </a:cubicBezTo>
                  <a:cubicBezTo>
                    <a:pt x="4688" y="812"/>
                    <a:pt x="4682" y="811"/>
                    <a:pt x="4676" y="811"/>
                  </a:cubicBezTo>
                  <a:cubicBezTo>
                    <a:pt x="4640" y="811"/>
                    <a:pt x="4624" y="820"/>
                    <a:pt x="4621" y="823"/>
                  </a:cubicBezTo>
                  <a:cubicBezTo>
                    <a:pt x="4611" y="858"/>
                    <a:pt x="4677" y="893"/>
                    <a:pt x="4772" y="938"/>
                  </a:cubicBezTo>
                  <a:cubicBezTo>
                    <a:pt x="4901" y="1001"/>
                    <a:pt x="5087" y="1089"/>
                    <a:pt x="5034" y="1288"/>
                  </a:cubicBezTo>
                  <a:cubicBezTo>
                    <a:pt x="5024" y="1341"/>
                    <a:pt x="4992" y="1383"/>
                    <a:pt x="4947" y="1411"/>
                  </a:cubicBezTo>
                  <a:cubicBezTo>
                    <a:pt x="4926" y="1421"/>
                    <a:pt x="4905" y="1425"/>
                    <a:pt x="4883" y="1425"/>
                  </a:cubicBezTo>
                  <a:cubicBezTo>
                    <a:pt x="4829" y="1425"/>
                    <a:pt x="4772" y="1401"/>
                    <a:pt x="4712" y="1376"/>
                  </a:cubicBezTo>
                  <a:cubicBezTo>
                    <a:pt x="4639" y="1344"/>
                    <a:pt x="4574" y="1320"/>
                    <a:pt x="4514" y="1320"/>
                  </a:cubicBezTo>
                  <a:cubicBezTo>
                    <a:pt x="4469" y="1320"/>
                    <a:pt x="4425" y="1334"/>
                    <a:pt x="4383" y="1369"/>
                  </a:cubicBezTo>
                  <a:cubicBezTo>
                    <a:pt x="4290" y="1446"/>
                    <a:pt x="4222" y="1492"/>
                    <a:pt x="4165" y="1492"/>
                  </a:cubicBezTo>
                  <a:cubicBezTo>
                    <a:pt x="4147" y="1492"/>
                    <a:pt x="4130" y="1488"/>
                    <a:pt x="4114" y="1477"/>
                  </a:cubicBezTo>
                  <a:cubicBezTo>
                    <a:pt x="4050" y="1439"/>
                    <a:pt x="4065" y="1341"/>
                    <a:pt x="4096" y="1201"/>
                  </a:cubicBezTo>
                  <a:lnTo>
                    <a:pt x="4107" y="1159"/>
                  </a:lnTo>
                  <a:cubicBezTo>
                    <a:pt x="4114" y="1113"/>
                    <a:pt x="4096" y="1068"/>
                    <a:pt x="4065" y="1036"/>
                  </a:cubicBezTo>
                  <a:cubicBezTo>
                    <a:pt x="3962" y="921"/>
                    <a:pt x="3714" y="817"/>
                    <a:pt x="3419" y="817"/>
                  </a:cubicBezTo>
                  <a:cubicBezTo>
                    <a:pt x="3382" y="817"/>
                    <a:pt x="3344" y="819"/>
                    <a:pt x="3305" y="823"/>
                  </a:cubicBezTo>
                  <a:cubicBezTo>
                    <a:pt x="3053" y="851"/>
                    <a:pt x="3053" y="945"/>
                    <a:pt x="3053" y="1078"/>
                  </a:cubicBezTo>
                  <a:cubicBezTo>
                    <a:pt x="3053" y="1162"/>
                    <a:pt x="3053" y="1253"/>
                    <a:pt x="2979" y="1320"/>
                  </a:cubicBezTo>
                  <a:cubicBezTo>
                    <a:pt x="2933" y="1358"/>
                    <a:pt x="2856" y="1373"/>
                    <a:pt x="2771" y="1373"/>
                  </a:cubicBezTo>
                  <a:cubicBezTo>
                    <a:pt x="2629" y="1373"/>
                    <a:pt x="2466" y="1332"/>
                    <a:pt x="2388" y="1288"/>
                  </a:cubicBezTo>
                  <a:cubicBezTo>
                    <a:pt x="2314" y="1246"/>
                    <a:pt x="2300" y="1197"/>
                    <a:pt x="2307" y="1162"/>
                  </a:cubicBezTo>
                  <a:cubicBezTo>
                    <a:pt x="2321" y="1085"/>
                    <a:pt x="2423" y="1054"/>
                    <a:pt x="2510" y="1033"/>
                  </a:cubicBezTo>
                  <a:cubicBezTo>
                    <a:pt x="2598" y="1012"/>
                    <a:pt x="2710" y="977"/>
                    <a:pt x="2738" y="910"/>
                  </a:cubicBezTo>
                  <a:cubicBezTo>
                    <a:pt x="2773" y="823"/>
                    <a:pt x="2678" y="679"/>
                    <a:pt x="2587" y="536"/>
                  </a:cubicBezTo>
                  <a:lnTo>
                    <a:pt x="2566" y="501"/>
                  </a:lnTo>
                  <a:cubicBezTo>
                    <a:pt x="2535" y="451"/>
                    <a:pt x="2487" y="430"/>
                    <a:pt x="2420" y="430"/>
                  </a:cubicBezTo>
                  <a:cubicBezTo>
                    <a:pt x="2292" y="430"/>
                    <a:pt x="2094" y="509"/>
                    <a:pt x="1806" y="627"/>
                  </a:cubicBezTo>
                  <a:cubicBezTo>
                    <a:pt x="1645" y="693"/>
                    <a:pt x="1463" y="770"/>
                    <a:pt x="1260" y="844"/>
                  </a:cubicBezTo>
                  <a:cubicBezTo>
                    <a:pt x="718" y="1036"/>
                    <a:pt x="406" y="1236"/>
                    <a:pt x="319" y="1323"/>
                  </a:cubicBezTo>
                  <a:cubicBezTo>
                    <a:pt x="347" y="1344"/>
                    <a:pt x="364" y="1372"/>
                    <a:pt x="371" y="1404"/>
                  </a:cubicBezTo>
                  <a:cubicBezTo>
                    <a:pt x="396" y="1509"/>
                    <a:pt x="312" y="1638"/>
                    <a:pt x="116" y="1799"/>
                  </a:cubicBezTo>
                  <a:cubicBezTo>
                    <a:pt x="60" y="1845"/>
                    <a:pt x="0" y="1915"/>
                    <a:pt x="25" y="1988"/>
                  </a:cubicBezTo>
                  <a:cubicBezTo>
                    <a:pt x="56" y="2076"/>
                    <a:pt x="200" y="2143"/>
                    <a:pt x="340" y="2143"/>
                  </a:cubicBezTo>
                  <a:cubicBezTo>
                    <a:pt x="420" y="2143"/>
                    <a:pt x="473" y="2160"/>
                    <a:pt x="508" y="2199"/>
                  </a:cubicBezTo>
                  <a:cubicBezTo>
                    <a:pt x="539" y="2237"/>
                    <a:pt x="553" y="2290"/>
                    <a:pt x="546" y="2342"/>
                  </a:cubicBezTo>
                  <a:cubicBezTo>
                    <a:pt x="543" y="2402"/>
                    <a:pt x="546" y="2405"/>
                    <a:pt x="578" y="2416"/>
                  </a:cubicBezTo>
                  <a:cubicBezTo>
                    <a:pt x="582" y="2417"/>
                    <a:pt x="587" y="2417"/>
                    <a:pt x="594" y="2417"/>
                  </a:cubicBezTo>
                  <a:cubicBezTo>
                    <a:pt x="661" y="2417"/>
                    <a:pt x="837" y="2370"/>
                    <a:pt x="980" y="2332"/>
                  </a:cubicBezTo>
                  <a:cubicBezTo>
                    <a:pt x="1212" y="2268"/>
                    <a:pt x="1463" y="2199"/>
                    <a:pt x="1656" y="2199"/>
                  </a:cubicBezTo>
                  <a:cubicBezTo>
                    <a:pt x="1748" y="2199"/>
                    <a:pt x="1827" y="2215"/>
                    <a:pt x="1883" y="2255"/>
                  </a:cubicBezTo>
                  <a:cubicBezTo>
                    <a:pt x="1922" y="2276"/>
                    <a:pt x="1939" y="2318"/>
                    <a:pt x="1932" y="2360"/>
                  </a:cubicBezTo>
                  <a:cubicBezTo>
                    <a:pt x="1915" y="2454"/>
                    <a:pt x="1764" y="2493"/>
                    <a:pt x="1313" y="2587"/>
                  </a:cubicBezTo>
                  <a:cubicBezTo>
                    <a:pt x="1064" y="2640"/>
                    <a:pt x="480" y="2762"/>
                    <a:pt x="480" y="2864"/>
                  </a:cubicBezTo>
                  <a:cubicBezTo>
                    <a:pt x="487" y="2902"/>
                    <a:pt x="504" y="2937"/>
                    <a:pt x="536" y="2958"/>
                  </a:cubicBezTo>
                  <a:cubicBezTo>
                    <a:pt x="701" y="3093"/>
                    <a:pt x="1122" y="3178"/>
                    <a:pt x="1542" y="3178"/>
                  </a:cubicBezTo>
                  <a:cubicBezTo>
                    <a:pt x="1700" y="3178"/>
                    <a:pt x="1858" y="3166"/>
                    <a:pt x="2003" y="3140"/>
                  </a:cubicBezTo>
                  <a:cubicBezTo>
                    <a:pt x="2140" y="3116"/>
                    <a:pt x="2302" y="3105"/>
                    <a:pt x="2472" y="3105"/>
                  </a:cubicBezTo>
                  <a:cubicBezTo>
                    <a:pt x="3051" y="3105"/>
                    <a:pt x="3728" y="3231"/>
                    <a:pt x="3893" y="3371"/>
                  </a:cubicBezTo>
                  <a:cubicBezTo>
                    <a:pt x="3928" y="3396"/>
                    <a:pt x="3945" y="3431"/>
                    <a:pt x="3949" y="3469"/>
                  </a:cubicBezTo>
                  <a:cubicBezTo>
                    <a:pt x="3949" y="3504"/>
                    <a:pt x="3935" y="3536"/>
                    <a:pt x="3910" y="3557"/>
                  </a:cubicBezTo>
                  <a:cubicBezTo>
                    <a:pt x="3832" y="3633"/>
                    <a:pt x="3620" y="3658"/>
                    <a:pt x="3304" y="3658"/>
                  </a:cubicBezTo>
                  <a:cubicBezTo>
                    <a:pt x="3114" y="3658"/>
                    <a:pt x="2886" y="3649"/>
                    <a:pt x="2626" y="3637"/>
                  </a:cubicBezTo>
                  <a:lnTo>
                    <a:pt x="2472" y="3634"/>
                  </a:lnTo>
                  <a:cubicBezTo>
                    <a:pt x="2431" y="3632"/>
                    <a:pt x="2390" y="3631"/>
                    <a:pt x="2347" y="3631"/>
                  </a:cubicBezTo>
                  <a:cubicBezTo>
                    <a:pt x="1735" y="3631"/>
                    <a:pt x="984" y="3813"/>
                    <a:pt x="942" y="3917"/>
                  </a:cubicBezTo>
                  <a:cubicBezTo>
                    <a:pt x="980" y="4068"/>
                    <a:pt x="1001" y="4082"/>
                    <a:pt x="1435" y="4278"/>
                  </a:cubicBezTo>
                  <a:lnTo>
                    <a:pt x="1656" y="4380"/>
                  </a:lnTo>
                  <a:cubicBezTo>
                    <a:pt x="1833" y="4462"/>
                    <a:pt x="2011" y="4484"/>
                    <a:pt x="2177" y="4484"/>
                  </a:cubicBezTo>
                  <a:cubicBezTo>
                    <a:pt x="2280" y="4484"/>
                    <a:pt x="2378" y="4475"/>
                    <a:pt x="2468" y="4467"/>
                  </a:cubicBezTo>
                  <a:cubicBezTo>
                    <a:pt x="2545" y="4460"/>
                    <a:pt x="2612" y="4453"/>
                    <a:pt x="2675" y="4453"/>
                  </a:cubicBezTo>
                  <a:cubicBezTo>
                    <a:pt x="2769" y="4453"/>
                    <a:pt x="2843" y="4467"/>
                    <a:pt x="2895" y="4520"/>
                  </a:cubicBezTo>
                  <a:cubicBezTo>
                    <a:pt x="2944" y="4569"/>
                    <a:pt x="2965" y="4642"/>
                    <a:pt x="2955" y="4712"/>
                  </a:cubicBezTo>
                  <a:cubicBezTo>
                    <a:pt x="2944" y="4800"/>
                    <a:pt x="2972" y="4891"/>
                    <a:pt x="3028" y="4961"/>
                  </a:cubicBezTo>
                  <a:cubicBezTo>
                    <a:pt x="3172" y="5118"/>
                    <a:pt x="3553" y="5160"/>
                    <a:pt x="4082" y="5174"/>
                  </a:cubicBezTo>
                  <a:cubicBezTo>
                    <a:pt x="4106" y="5175"/>
                    <a:pt x="4130" y="5175"/>
                    <a:pt x="4153" y="5175"/>
                  </a:cubicBezTo>
                  <a:cubicBezTo>
                    <a:pt x="4595" y="5175"/>
                    <a:pt x="4908" y="5053"/>
                    <a:pt x="5164" y="4950"/>
                  </a:cubicBezTo>
                  <a:cubicBezTo>
                    <a:pt x="5353" y="4875"/>
                    <a:pt x="5521" y="4809"/>
                    <a:pt x="5694" y="4809"/>
                  </a:cubicBezTo>
                  <a:cubicBezTo>
                    <a:pt x="5706" y="4809"/>
                    <a:pt x="5718" y="4809"/>
                    <a:pt x="5731" y="4810"/>
                  </a:cubicBezTo>
                  <a:cubicBezTo>
                    <a:pt x="5780" y="4813"/>
                    <a:pt x="5826" y="4815"/>
                    <a:pt x="5868" y="4815"/>
                  </a:cubicBezTo>
                  <a:cubicBezTo>
                    <a:pt x="6174" y="4815"/>
                    <a:pt x="6320" y="4733"/>
                    <a:pt x="6477" y="4502"/>
                  </a:cubicBezTo>
                  <a:cubicBezTo>
                    <a:pt x="6581" y="4347"/>
                    <a:pt x="6680" y="4312"/>
                    <a:pt x="6752" y="4312"/>
                  </a:cubicBezTo>
                  <a:cubicBezTo>
                    <a:pt x="6760" y="4312"/>
                    <a:pt x="6767" y="4312"/>
                    <a:pt x="6774" y="4313"/>
                  </a:cubicBezTo>
                  <a:cubicBezTo>
                    <a:pt x="6893" y="4331"/>
                    <a:pt x="6974" y="4446"/>
                    <a:pt x="7005" y="4541"/>
                  </a:cubicBezTo>
                  <a:cubicBezTo>
                    <a:pt x="7019" y="4583"/>
                    <a:pt x="7219" y="4618"/>
                    <a:pt x="7317" y="4635"/>
                  </a:cubicBezTo>
                  <a:cubicBezTo>
                    <a:pt x="7474" y="4663"/>
                    <a:pt x="7621" y="4688"/>
                    <a:pt x="7695" y="4758"/>
                  </a:cubicBezTo>
                  <a:cubicBezTo>
                    <a:pt x="7823" y="4888"/>
                    <a:pt x="8108" y="4941"/>
                    <a:pt x="8415" y="4941"/>
                  </a:cubicBezTo>
                  <a:cubicBezTo>
                    <a:pt x="8760" y="4941"/>
                    <a:pt x="9133" y="4874"/>
                    <a:pt x="9340" y="4772"/>
                  </a:cubicBezTo>
                  <a:cubicBezTo>
                    <a:pt x="9410" y="4733"/>
                    <a:pt x="9442" y="4688"/>
                    <a:pt x="9438" y="4628"/>
                  </a:cubicBezTo>
                  <a:cubicBezTo>
                    <a:pt x="9428" y="4523"/>
                    <a:pt x="9312" y="4394"/>
                    <a:pt x="9193" y="4355"/>
                  </a:cubicBezTo>
                  <a:cubicBezTo>
                    <a:pt x="9178" y="4348"/>
                    <a:pt x="9161" y="4345"/>
                    <a:pt x="9146" y="4345"/>
                  </a:cubicBezTo>
                  <a:cubicBezTo>
                    <a:pt x="9112" y="4345"/>
                    <a:pt x="9080" y="4359"/>
                    <a:pt x="9057" y="4383"/>
                  </a:cubicBezTo>
                  <a:cubicBezTo>
                    <a:pt x="8958" y="4508"/>
                    <a:pt x="8862" y="4540"/>
                    <a:pt x="8793" y="4540"/>
                  </a:cubicBezTo>
                  <a:cubicBezTo>
                    <a:pt x="8781" y="4540"/>
                    <a:pt x="8769" y="4539"/>
                    <a:pt x="8759" y="4537"/>
                  </a:cubicBezTo>
                  <a:cubicBezTo>
                    <a:pt x="8654" y="4516"/>
                    <a:pt x="8570" y="4443"/>
                    <a:pt x="8532" y="4345"/>
                  </a:cubicBezTo>
                  <a:cubicBezTo>
                    <a:pt x="8476" y="4226"/>
                    <a:pt x="8623" y="4159"/>
                    <a:pt x="8780" y="4089"/>
                  </a:cubicBezTo>
                  <a:cubicBezTo>
                    <a:pt x="8889" y="4043"/>
                    <a:pt x="9011" y="3987"/>
                    <a:pt x="9067" y="3921"/>
                  </a:cubicBezTo>
                  <a:cubicBezTo>
                    <a:pt x="9104" y="3878"/>
                    <a:pt x="9154" y="3862"/>
                    <a:pt x="9211" y="3862"/>
                  </a:cubicBezTo>
                  <a:cubicBezTo>
                    <a:pt x="9299" y="3862"/>
                    <a:pt x="9403" y="3900"/>
                    <a:pt x="9505" y="3938"/>
                  </a:cubicBezTo>
                  <a:cubicBezTo>
                    <a:pt x="9590" y="3969"/>
                    <a:pt x="9697" y="4008"/>
                    <a:pt x="9761" y="4008"/>
                  </a:cubicBezTo>
                  <a:cubicBezTo>
                    <a:pt x="9778" y="4008"/>
                    <a:pt x="9793" y="4005"/>
                    <a:pt x="9802" y="3998"/>
                  </a:cubicBezTo>
                  <a:cubicBezTo>
                    <a:pt x="9820" y="3987"/>
                    <a:pt x="9827" y="3956"/>
                    <a:pt x="9827" y="3935"/>
                  </a:cubicBezTo>
                  <a:cubicBezTo>
                    <a:pt x="9841" y="3721"/>
                    <a:pt x="9512" y="3571"/>
                    <a:pt x="9221" y="3438"/>
                  </a:cubicBezTo>
                  <a:cubicBezTo>
                    <a:pt x="9106" y="3389"/>
                    <a:pt x="8994" y="3329"/>
                    <a:pt x="8885" y="3266"/>
                  </a:cubicBezTo>
                  <a:cubicBezTo>
                    <a:pt x="8794" y="3203"/>
                    <a:pt x="8693" y="3158"/>
                    <a:pt x="8588" y="3130"/>
                  </a:cubicBezTo>
                  <a:cubicBezTo>
                    <a:pt x="8378" y="3063"/>
                    <a:pt x="8181" y="2962"/>
                    <a:pt x="8010" y="2825"/>
                  </a:cubicBezTo>
                  <a:cubicBezTo>
                    <a:pt x="7723" y="2615"/>
                    <a:pt x="7793" y="2437"/>
                    <a:pt x="7845" y="2307"/>
                  </a:cubicBezTo>
                  <a:cubicBezTo>
                    <a:pt x="7887" y="2202"/>
                    <a:pt x="7908" y="2143"/>
                    <a:pt x="7789" y="2048"/>
                  </a:cubicBezTo>
                  <a:cubicBezTo>
                    <a:pt x="7558" y="1866"/>
                    <a:pt x="7439" y="1509"/>
                    <a:pt x="7422" y="1236"/>
                  </a:cubicBezTo>
                  <a:cubicBezTo>
                    <a:pt x="7408" y="1005"/>
                    <a:pt x="7460" y="819"/>
                    <a:pt x="7565" y="714"/>
                  </a:cubicBezTo>
                  <a:cubicBezTo>
                    <a:pt x="7831" y="448"/>
                    <a:pt x="7866" y="294"/>
                    <a:pt x="7849" y="214"/>
                  </a:cubicBezTo>
                  <a:cubicBezTo>
                    <a:pt x="7835" y="144"/>
                    <a:pt x="7772" y="88"/>
                    <a:pt x="7663" y="46"/>
                  </a:cubicBezTo>
                  <a:cubicBezTo>
                    <a:pt x="7581" y="13"/>
                    <a:pt x="7489" y="0"/>
                    <a:pt x="739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7" name="Google Shape;6697;p57"/>
            <p:cNvSpPr/>
            <p:nvPr/>
          </p:nvSpPr>
          <p:spPr>
            <a:xfrm>
              <a:off x="1158243" y="1321487"/>
              <a:ext cx="9857" cy="6436"/>
            </a:xfrm>
            <a:custGeom>
              <a:rect b="b" l="l" r="r" t="t"/>
              <a:pathLst>
                <a:path extrusionOk="0" h="474" w="726">
                  <a:moveTo>
                    <a:pt x="725" y="1"/>
                  </a:moveTo>
                  <a:lnTo>
                    <a:pt x="725" y="1"/>
                  </a:lnTo>
                  <a:cubicBezTo>
                    <a:pt x="596" y="15"/>
                    <a:pt x="123" y="326"/>
                    <a:pt x="1" y="474"/>
                  </a:cubicBezTo>
                  <a:cubicBezTo>
                    <a:pt x="7" y="474"/>
                    <a:pt x="13" y="474"/>
                    <a:pt x="19" y="474"/>
                  </a:cubicBezTo>
                  <a:cubicBezTo>
                    <a:pt x="257" y="474"/>
                    <a:pt x="473" y="341"/>
                    <a:pt x="596" y="221"/>
                  </a:cubicBezTo>
                  <a:cubicBezTo>
                    <a:pt x="673" y="141"/>
                    <a:pt x="722" y="60"/>
                    <a:pt x="7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8" name="Google Shape;6698;p57"/>
            <p:cNvSpPr/>
            <p:nvPr/>
          </p:nvSpPr>
          <p:spPr>
            <a:xfrm>
              <a:off x="1130627" y="1298310"/>
              <a:ext cx="52871" cy="25947"/>
            </a:xfrm>
            <a:custGeom>
              <a:rect b="b" l="l" r="r" t="t"/>
              <a:pathLst>
                <a:path extrusionOk="0" h="1911" w="3894">
                  <a:moveTo>
                    <a:pt x="3369" y="1"/>
                  </a:moveTo>
                  <a:cubicBezTo>
                    <a:pt x="3360" y="1"/>
                    <a:pt x="3352" y="3"/>
                    <a:pt x="3344" y="6"/>
                  </a:cubicBezTo>
                  <a:cubicBezTo>
                    <a:pt x="3291" y="31"/>
                    <a:pt x="3253" y="143"/>
                    <a:pt x="3253" y="231"/>
                  </a:cubicBezTo>
                  <a:cubicBezTo>
                    <a:pt x="3253" y="273"/>
                    <a:pt x="3232" y="308"/>
                    <a:pt x="3200" y="332"/>
                  </a:cubicBezTo>
                  <a:cubicBezTo>
                    <a:pt x="3166" y="356"/>
                    <a:pt x="3115" y="365"/>
                    <a:pt x="3054" y="365"/>
                  </a:cubicBezTo>
                  <a:cubicBezTo>
                    <a:pt x="2851" y="365"/>
                    <a:pt x="2545" y="260"/>
                    <a:pt x="2437" y="220"/>
                  </a:cubicBezTo>
                  <a:cubicBezTo>
                    <a:pt x="2416" y="212"/>
                    <a:pt x="2395" y="209"/>
                    <a:pt x="2372" y="209"/>
                  </a:cubicBezTo>
                  <a:cubicBezTo>
                    <a:pt x="2239" y="209"/>
                    <a:pt x="2075" y="333"/>
                    <a:pt x="1901" y="462"/>
                  </a:cubicBezTo>
                  <a:cubicBezTo>
                    <a:pt x="1772" y="560"/>
                    <a:pt x="1635" y="651"/>
                    <a:pt x="1495" y="724"/>
                  </a:cubicBezTo>
                  <a:cubicBezTo>
                    <a:pt x="1366" y="794"/>
                    <a:pt x="1254" y="885"/>
                    <a:pt x="1163" y="997"/>
                  </a:cubicBezTo>
                  <a:cubicBezTo>
                    <a:pt x="1047" y="1123"/>
                    <a:pt x="937" y="1243"/>
                    <a:pt x="719" y="1243"/>
                  </a:cubicBezTo>
                  <a:cubicBezTo>
                    <a:pt x="708" y="1243"/>
                    <a:pt x="696" y="1243"/>
                    <a:pt x="683" y="1242"/>
                  </a:cubicBezTo>
                  <a:cubicBezTo>
                    <a:pt x="670" y="1241"/>
                    <a:pt x="657" y="1241"/>
                    <a:pt x="643" y="1241"/>
                  </a:cubicBezTo>
                  <a:cubicBezTo>
                    <a:pt x="374" y="1241"/>
                    <a:pt x="57" y="1432"/>
                    <a:pt x="1" y="1512"/>
                  </a:cubicBezTo>
                  <a:cubicBezTo>
                    <a:pt x="106" y="1564"/>
                    <a:pt x="109" y="1687"/>
                    <a:pt x="113" y="1771"/>
                  </a:cubicBezTo>
                  <a:cubicBezTo>
                    <a:pt x="113" y="1788"/>
                    <a:pt x="113" y="1806"/>
                    <a:pt x="116" y="1823"/>
                  </a:cubicBezTo>
                  <a:lnTo>
                    <a:pt x="127" y="1820"/>
                  </a:lnTo>
                  <a:cubicBezTo>
                    <a:pt x="260" y="1752"/>
                    <a:pt x="334" y="1715"/>
                    <a:pt x="420" y="1715"/>
                  </a:cubicBezTo>
                  <a:cubicBezTo>
                    <a:pt x="462" y="1715"/>
                    <a:pt x="507" y="1724"/>
                    <a:pt x="564" y="1743"/>
                  </a:cubicBezTo>
                  <a:cubicBezTo>
                    <a:pt x="597" y="1754"/>
                    <a:pt x="624" y="1760"/>
                    <a:pt x="649" y="1760"/>
                  </a:cubicBezTo>
                  <a:cubicBezTo>
                    <a:pt x="730" y="1760"/>
                    <a:pt x="776" y="1701"/>
                    <a:pt x="841" y="1606"/>
                  </a:cubicBezTo>
                  <a:cubicBezTo>
                    <a:pt x="869" y="1568"/>
                    <a:pt x="900" y="1526"/>
                    <a:pt x="932" y="1491"/>
                  </a:cubicBezTo>
                  <a:cubicBezTo>
                    <a:pt x="953" y="1470"/>
                    <a:pt x="981" y="1456"/>
                    <a:pt x="1009" y="1456"/>
                  </a:cubicBezTo>
                  <a:cubicBezTo>
                    <a:pt x="1016" y="1456"/>
                    <a:pt x="1023" y="1456"/>
                    <a:pt x="1030" y="1459"/>
                  </a:cubicBezTo>
                  <a:cubicBezTo>
                    <a:pt x="1093" y="1473"/>
                    <a:pt x="1114" y="1540"/>
                    <a:pt x="1142" y="1631"/>
                  </a:cubicBezTo>
                  <a:cubicBezTo>
                    <a:pt x="1191" y="1785"/>
                    <a:pt x="1240" y="1911"/>
                    <a:pt x="1366" y="1911"/>
                  </a:cubicBezTo>
                  <a:cubicBezTo>
                    <a:pt x="1446" y="1911"/>
                    <a:pt x="1488" y="1823"/>
                    <a:pt x="1541" y="1694"/>
                  </a:cubicBezTo>
                  <a:cubicBezTo>
                    <a:pt x="1583" y="1592"/>
                    <a:pt x="1621" y="1498"/>
                    <a:pt x="1709" y="1473"/>
                  </a:cubicBezTo>
                  <a:cubicBezTo>
                    <a:pt x="1723" y="1470"/>
                    <a:pt x="1738" y="1468"/>
                    <a:pt x="1752" y="1468"/>
                  </a:cubicBezTo>
                  <a:cubicBezTo>
                    <a:pt x="1793" y="1468"/>
                    <a:pt x="1833" y="1482"/>
                    <a:pt x="1866" y="1508"/>
                  </a:cubicBezTo>
                  <a:cubicBezTo>
                    <a:pt x="1899" y="1532"/>
                    <a:pt x="1942" y="1556"/>
                    <a:pt x="1978" y="1556"/>
                  </a:cubicBezTo>
                  <a:cubicBezTo>
                    <a:pt x="1984" y="1556"/>
                    <a:pt x="1990" y="1555"/>
                    <a:pt x="1996" y="1554"/>
                  </a:cubicBezTo>
                  <a:cubicBezTo>
                    <a:pt x="2063" y="1529"/>
                    <a:pt x="2105" y="1389"/>
                    <a:pt x="2129" y="1305"/>
                  </a:cubicBezTo>
                  <a:cubicBezTo>
                    <a:pt x="2136" y="1274"/>
                    <a:pt x="2143" y="1239"/>
                    <a:pt x="2154" y="1204"/>
                  </a:cubicBezTo>
                  <a:cubicBezTo>
                    <a:pt x="2189" y="1032"/>
                    <a:pt x="2234" y="794"/>
                    <a:pt x="2497" y="749"/>
                  </a:cubicBezTo>
                  <a:cubicBezTo>
                    <a:pt x="2519" y="745"/>
                    <a:pt x="2539" y="743"/>
                    <a:pt x="2557" y="743"/>
                  </a:cubicBezTo>
                  <a:cubicBezTo>
                    <a:pt x="2603" y="743"/>
                    <a:pt x="2637" y="755"/>
                    <a:pt x="2665" y="780"/>
                  </a:cubicBezTo>
                  <a:cubicBezTo>
                    <a:pt x="2724" y="833"/>
                    <a:pt x="2717" y="917"/>
                    <a:pt x="2710" y="1011"/>
                  </a:cubicBezTo>
                  <a:cubicBezTo>
                    <a:pt x="2703" y="1102"/>
                    <a:pt x="2693" y="1190"/>
                    <a:pt x="2735" y="1267"/>
                  </a:cubicBezTo>
                  <a:cubicBezTo>
                    <a:pt x="2788" y="1360"/>
                    <a:pt x="2843" y="1374"/>
                    <a:pt x="2877" y="1374"/>
                  </a:cubicBezTo>
                  <a:cubicBezTo>
                    <a:pt x="2888" y="1374"/>
                    <a:pt x="2897" y="1373"/>
                    <a:pt x="2903" y="1372"/>
                  </a:cubicBezTo>
                  <a:cubicBezTo>
                    <a:pt x="3004" y="1344"/>
                    <a:pt x="3085" y="1267"/>
                    <a:pt x="3120" y="1165"/>
                  </a:cubicBezTo>
                  <a:cubicBezTo>
                    <a:pt x="3141" y="1050"/>
                    <a:pt x="3277" y="1029"/>
                    <a:pt x="3396" y="1015"/>
                  </a:cubicBezTo>
                  <a:cubicBezTo>
                    <a:pt x="3445" y="1008"/>
                    <a:pt x="3547" y="994"/>
                    <a:pt x="3557" y="973"/>
                  </a:cubicBezTo>
                  <a:cubicBezTo>
                    <a:pt x="3557" y="973"/>
                    <a:pt x="3557" y="969"/>
                    <a:pt x="3557" y="969"/>
                  </a:cubicBezTo>
                  <a:cubicBezTo>
                    <a:pt x="3550" y="903"/>
                    <a:pt x="3561" y="833"/>
                    <a:pt x="3585" y="773"/>
                  </a:cubicBezTo>
                  <a:cubicBezTo>
                    <a:pt x="3620" y="710"/>
                    <a:pt x="3613" y="633"/>
                    <a:pt x="3568" y="581"/>
                  </a:cubicBezTo>
                  <a:cubicBezTo>
                    <a:pt x="3533" y="535"/>
                    <a:pt x="3522" y="479"/>
                    <a:pt x="3540" y="427"/>
                  </a:cubicBezTo>
                  <a:cubicBezTo>
                    <a:pt x="3564" y="353"/>
                    <a:pt x="3645" y="329"/>
                    <a:pt x="3729" y="301"/>
                  </a:cubicBezTo>
                  <a:cubicBezTo>
                    <a:pt x="3788" y="283"/>
                    <a:pt x="3841" y="259"/>
                    <a:pt x="3893" y="227"/>
                  </a:cubicBezTo>
                  <a:lnTo>
                    <a:pt x="3886" y="227"/>
                  </a:lnTo>
                  <a:cubicBezTo>
                    <a:pt x="3785" y="213"/>
                    <a:pt x="3624" y="185"/>
                    <a:pt x="3484" y="62"/>
                  </a:cubicBezTo>
                  <a:cubicBezTo>
                    <a:pt x="3450" y="34"/>
                    <a:pt x="3406" y="1"/>
                    <a:pt x="33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699" name="Google Shape;6699;p57"/>
            <p:cNvSpPr/>
            <p:nvPr/>
          </p:nvSpPr>
          <p:spPr>
            <a:xfrm>
              <a:off x="1171549" y="1310367"/>
              <a:ext cx="86380" cy="35437"/>
            </a:xfrm>
            <a:custGeom>
              <a:rect b="b" l="l" r="r" t="t"/>
              <a:pathLst>
                <a:path extrusionOk="0" h="2610" w="6362">
                  <a:moveTo>
                    <a:pt x="4622" y="0"/>
                  </a:moveTo>
                  <a:cubicBezTo>
                    <a:pt x="4610" y="0"/>
                    <a:pt x="4596" y="2"/>
                    <a:pt x="4580" y="4"/>
                  </a:cubicBezTo>
                  <a:cubicBezTo>
                    <a:pt x="4391" y="32"/>
                    <a:pt x="4034" y="260"/>
                    <a:pt x="3943" y="410"/>
                  </a:cubicBezTo>
                  <a:cubicBezTo>
                    <a:pt x="3925" y="442"/>
                    <a:pt x="3925" y="456"/>
                    <a:pt x="3925" y="456"/>
                  </a:cubicBezTo>
                  <a:cubicBezTo>
                    <a:pt x="3929" y="459"/>
                    <a:pt x="3929" y="480"/>
                    <a:pt x="3988" y="487"/>
                  </a:cubicBezTo>
                  <a:cubicBezTo>
                    <a:pt x="4184" y="512"/>
                    <a:pt x="4293" y="575"/>
                    <a:pt x="4307" y="676"/>
                  </a:cubicBezTo>
                  <a:cubicBezTo>
                    <a:pt x="4324" y="799"/>
                    <a:pt x="4198" y="907"/>
                    <a:pt x="4076" y="967"/>
                  </a:cubicBezTo>
                  <a:cubicBezTo>
                    <a:pt x="4125" y="998"/>
                    <a:pt x="4174" y="1026"/>
                    <a:pt x="4226" y="1051"/>
                  </a:cubicBezTo>
                  <a:cubicBezTo>
                    <a:pt x="4391" y="1135"/>
                    <a:pt x="4489" y="1191"/>
                    <a:pt x="4513" y="1271"/>
                  </a:cubicBezTo>
                  <a:cubicBezTo>
                    <a:pt x="4520" y="1303"/>
                    <a:pt x="4517" y="1338"/>
                    <a:pt x="4496" y="1366"/>
                  </a:cubicBezTo>
                  <a:cubicBezTo>
                    <a:pt x="4449" y="1435"/>
                    <a:pt x="4305" y="1457"/>
                    <a:pt x="4145" y="1457"/>
                  </a:cubicBezTo>
                  <a:cubicBezTo>
                    <a:pt x="3957" y="1457"/>
                    <a:pt x="3746" y="1427"/>
                    <a:pt x="3642" y="1408"/>
                  </a:cubicBezTo>
                  <a:cubicBezTo>
                    <a:pt x="3320" y="1342"/>
                    <a:pt x="3141" y="1247"/>
                    <a:pt x="3117" y="1124"/>
                  </a:cubicBezTo>
                  <a:cubicBezTo>
                    <a:pt x="3109" y="1079"/>
                    <a:pt x="3029" y="984"/>
                    <a:pt x="2847" y="869"/>
                  </a:cubicBezTo>
                  <a:cubicBezTo>
                    <a:pt x="2598" y="713"/>
                    <a:pt x="2247" y="580"/>
                    <a:pt x="2017" y="580"/>
                  </a:cubicBezTo>
                  <a:cubicBezTo>
                    <a:pt x="1978" y="580"/>
                    <a:pt x="1943" y="584"/>
                    <a:pt x="1912" y="592"/>
                  </a:cubicBezTo>
                  <a:cubicBezTo>
                    <a:pt x="1866" y="605"/>
                    <a:pt x="1826" y="610"/>
                    <a:pt x="1791" y="610"/>
                  </a:cubicBezTo>
                  <a:cubicBezTo>
                    <a:pt x="1646" y="610"/>
                    <a:pt x="1589" y="517"/>
                    <a:pt x="1541" y="438"/>
                  </a:cubicBezTo>
                  <a:cubicBezTo>
                    <a:pt x="1492" y="358"/>
                    <a:pt x="1450" y="288"/>
                    <a:pt x="1310" y="277"/>
                  </a:cubicBezTo>
                  <a:cubicBezTo>
                    <a:pt x="1298" y="276"/>
                    <a:pt x="1288" y="276"/>
                    <a:pt x="1277" y="276"/>
                  </a:cubicBezTo>
                  <a:cubicBezTo>
                    <a:pt x="1153" y="276"/>
                    <a:pt x="1116" y="333"/>
                    <a:pt x="1062" y="410"/>
                  </a:cubicBezTo>
                  <a:cubicBezTo>
                    <a:pt x="1002" y="494"/>
                    <a:pt x="932" y="603"/>
                    <a:pt x="736" y="617"/>
                  </a:cubicBezTo>
                  <a:cubicBezTo>
                    <a:pt x="613" y="624"/>
                    <a:pt x="557" y="680"/>
                    <a:pt x="561" y="725"/>
                  </a:cubicBezTo>
                  <a:cubicBezTo>
                    <a:pt x="561" y="785"/>
                    <a:pt x="648" y="848"/>
                    <a:pt x="806" y="848"/>
                  </a:cubicBezTo>
                  <a:cubicBezTo>
                    <a:pt x="932" y="848"/>
                    <a:pt x="1149" y="862"/>
                    <a:pt x="1195" y="935"/>
                  </a:cubicBezTo>
                  <a:cubicBezTo>
                    <a:pt x="1209" y="960"/>
                    <a:pt x="1209" y="988"/>
                    <a:pt x="1195" y="1012"/>
                  </a:cubicBezTo>
                  <a:cubicBezTo>
                    <a:pt x="1179" y="1037"/>
                    <a:pt x="1154" y="1079"/>
                    <a:pt x="898" y="1079"/>
                  </a:cubicBezTo>
                  <a:cubicBezTo>
                    <a:pt x="857" y="1079"/>
                    <a:pt x="810" y="1078"/>
                    <a:pt x="757" y="1075"/>
                  </a:cubicBezTo>
                  <a:cubicBezTo>
                    <a:pt x="744" y="1075"/>
                    <a:pt x="732" y="1075"/>
                    <a:pt x="720" y="1075"/>
                  </a:cubicBezTo>
                  <a:cubicBezTo>
                    <a:pt x="488" y="1075"/>
                    <a:pt x="326" y="1167"/>
                    <a:pt x="256" y="1250"/>
                  </a:cubicBezTo>
                  <a:cubicBezTo>
                    <a:pt x="225" y="1289"/>
                    <a:pt x="221" y="1314"/>
                    <a:pt x="221" y="1317"/>
                  </a:cubicBezTo>
                  <a:cubicBezTo>
                    <a:pt x="235" y="1319"/>
                    <a:pt x="248" y="1321"/>
                    <a:pt x="261" y="1321"/>
                  </a:cubicBezTo>
                  <a:cubicBezTo>
                    <a:pt x="285" y="1321"/>
                    <a:pt x="307" y="1317"/>
                    <a:pt x="330" y="1310"/>
                  </a:cubicBezTo>
                  <a:cubicBezTo>
                    <a:pt x="477" y="1271"/>
                    <a:pt x="624" y="1250"/>
                    <a:pt x="774" y="1240"/>
                  </a:cubicBezTo>
                  <a:cubicBezTo>
                    <a:pt x="818" y="1236"/>
                    <a:pt x="855" y="1235"/>
                    <a:pt x="887" y="1235"/>
                  </a:cubicBezTo>
                  <a:cubicBezTo>
                    <a:pt x="1011" y="1235"/>
                    <a:pt x="1047" y="1261"/>
                    <a:pt x="1058" y="1303"/>
                  </a:cubicBezTo>
                  <a:cubicBezTo>
                    <a:pt x="1083" y="1384"/>
                    <a:pt x="981" y="1419"/>
                    <a:pt x="925" y="1433"/>
                  </a:cubicBezTo>
                  <a:cubicBezTo>
                    <a:pt x="792" y="1471"/>
                    <a:pt x="655" y="1503"/>
                    <a:pt x="519" y="1527"/>
                  </a:cubicBezTo>
                  <a:cubicBezTo>
                    <a:pt x="347" y="1559"/>
                    <a:pt x="74" y="1611"/>
                    <a:pt x="1" y="1657"/>
                  </a:cubicBezTo>
                  <a:cubicBezTo>
                    <a:pt x="39" y="1681"/>
                    <a:pt x="137" y="1699"/>
                    <a:pt x="225" y="1713"/>
                  </a:cubicBezTo>
                  <a:cubicBezTo>
                    <a:pt x="375" y="1734"/>
                    <a:pt x="522" y="1769"/>
                    <a:pt x="662" y="1818"/>
                  </a:cubicBezTo>
                  <a:cubicBezTo>
                    <a:pt x="819" y="1877"/>
                    <a:pt x="936" y="1922"/>
                    <a:pt x="1041" y="1922"/>
                  </a:cubicBezTo>
                  <a:cubicBezTo>
                    <a:pt x="1145" y="1922"/>
                    <a:pt x="1237" y="1878"/>
                    <a:pt x="1345" y="1762"/>
                  </a:cubicBezTo>
                  <a:cubicBezTo>
                    <a:pt x="1628" y="1451"/>
                    <a:pt x="1756" y="1394"/>
                    <a:pt x="1820" y="1394"/>
                  </a:cubicBezTo>
                  <a:cubicBezTo>
                    <a:pt x="1844" y="1394"/>
                    <a:pt x="1859" y="1402"/>
                    <a:pt x="1870" y="1408"/>
                  </a:cubicBezTo>
                  <a:cubicBezTo>
                    <a:pt x="1958" y="1461"/>
                    <a:pt x="1909" y="1597"/>
                    <a:pt x="1891" y="1657"/>
                  </a:cubicBezTo>
                  <a:cubicBezTo>
                    <a:pt x="1870" y="1716"/>
                    <a:pt x="1874" y="1741"/>
                    <a:pt x="1877" y="1744"/>
                  </a:cubicBezTo>
                  <a:cubicBezTo>
                    <a:pt x="1887" y="1755"/>
                    <a:pt x="1911" y="1759"/>
                    <a:pt x="1945" y="1759"/>
                  </a:cubicBezTo>
                  <a:cubicBezTo>
                    <a:pt x="2024" y="1759"/>
                    <a:pt x="2151" y="1737"/>
                    <a:pt x="2259" y="1720"/>
                  </a:cubicBezTo>
                  <a:cubicBezTo>
                    <a:pt x="2458" y="1678"/>
                    <a:pt x="2665" y="1653"/>
                    <a:pt x="2868" y="1643"/>
                  </a:cubicBezTo>
                  <a:lnTo>
                    <a:pt x="2931" y="1643"/>
                  </a:lnTo>
                  <a:cubicBezTo>
                    <a:pt x="3036" y="1643"/>
                    <a:pt x="3180" y="1657"/>
                    <a:pt x="3183" y="1762"/>
                  </a:cubicBezTo>
                  <a:cubicBezTo>
                    <a:pt x="3194" y="1961"/>
                    <a:pt x="2511" y="2182"/>
                    <a:pt x="2073" y="2213"/>
                  </a:cubicBezTo>
                  <a:cubicBezTo>
                    <a:pt x="1762" y="2234"/>
                    <a:pt x="1671" y="2318"/>
                    <a:pt x="1667" y="2357"/>
                  </a:cubicBezTo>
                  <a:cubicBezTo>
                    <a:pt x="1664" y="2416"/>
                    <a:pt x="1786" y="2528"/>
                    <a:pt x="2063" y="2591"/>
                  </a:cubicBezTo>
                  <a:cubicBezTo>
                    <a:pt x="2119" y="2604"/>
                    <a:pt x="2183" y="2610"/>
                    <a:pt x="2251" y="2610"/>
                  </a:cubicBezTo>
                  <a:cubicBezTo>
                    <a:pt x="2808" y="2610"/>
                    <a:pt x="3715" y="2228"/>
                    <a:pt x="3943" y="2003"/>
                  </a:cubicBezTo>
                  <a:cubicBezTo>
                    <a:pt x="4026" y="1918"/>
                    <a:pt x="4110" y="1891"/>
                    <a:pt x="4191" y="1891"/>
                  </a:cubicBezTo>
                  <a:cubicBezTo>
                    <a:pt x="4272" y="1891"/>
                    <a:pt x="4350" y="1919"/>
                    <a:pt x="4419" y="1944"/>
                  </a:cubicBezTo>
                  <a:cubicBezTo>
                    <a:pt x="4491" y="1969"/>
                    <a:pt x="4550" y="1988"/>
                    <a:pt x="4604" y="1988"/>
                  </a:cubicBezTo>
                  <a:cubicBezTo>
                    <a:pt x="4646" y="1988"/>
                    <a:pt x="4685" y="1976"/>
                    <a:pt x="4727" y="1947"/>
                  </a:cubicBezTo>
                  <a:cubicBezTo>
                    <a:pt x="4829" y="1873"/>
                    <a:pt x="4958" y="1851"/>
                    <a:pt x="5100" y="1851"/>
                  </a:cubicBezTo>
                  <a:cubicBezTo>
                    <a:pt x="5193" y="1851"/>
                    <a:pt x="5291" y="1860"/>
                    <a:pt x="5392" y="1870"/>
                  </a:cubicBezTo>
                  <a:cubicBezTo>
                    <a:pt x="5498" y="1880"/>
                    <a:pt x="5608" y="1889"/>
                    <a:pt x="5716" y="1889"/>
                  </a:cubicBezTo>
                  <a:cubicBezTo>
                    <a:pt x="5808" y="1889"/>
                    <a:pt x="5899" y="1882"/>
                    <a:pt x="5987" y="1863"/>
                  </a:cubicBezTo>
                  <a:cubicBezTo>
                    <a:pt x="6215" y="1818"/>
                    <a:pt x="6316" y="1559"/>
                    <a:pt x="6337" y="1349"/>
                  </a:cubicBezTo>
                  <a:cubicBezTo>
                    <a:pt x="6362" y="1121"/>
                    <a:pt x="6292" y="925"/>
                    <a:pt x="6169" y="872"/>
                  </a:cubicBezTo>
                  <a:cubicBezTo>
                    <a:pt x="6117" y="850"/>
                    <a:pt x="6076" y="840"/>
                    <a:pt x="6041" y="840"/>
                  </a:cubicBezTo>
                  <a:cubicBezTo>
                    <a:pt x="5968" y="840"/>
                    <a:pt x="5924" y="882"/>
                    <a:pt x="5865" y="939"/>
                  </a:cubicBezTo>
                  <a:cubicBezTo>
                    <a:pt x="5795" y="1016"/>
                    <a:pt x="5704" y="1072"/>
                    <a:pt x="5602" y="1096"/>
                  </a:cubicBezTo>
                  <a:cubicBezTo>
                    <a:pt x="5580" y="1100"/>
                    <a:pt x="5559" y="1102"/>
                    <a:pt x="5539" y="1102"/>
                  </a:cubicBezTo>
                  <a:cubicBezTo>
                    <a:pt x="5343" y="1102"/>
                    <a:pt x="5210" y="929"/>
                    <a:pt x="5080" y="764"/>
                  </a:cubicBezTo>
                  <a:cubicBezTo>
                    <a:pt x="5028" y="694"/>
                    <a:pt x="4972" y="631"/>
                    <a:pt x="4912" y="568"/>
                  </a:cubicBezTo>
                  <a:cubicBezTo>
                    <a:pt x="4807" y="463"/>
                    <a:pt x="4776" y="319"/>
                    <a:pt x="4751" y="207"/>
                  </a:cubicBezTo>
                  <a:cubicBezTo>
                    <a:pt x="4718" y="51"/>
                    <a:pt x="4698" y="0"/>
                    <a:pt x="46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0" name="Google Shape;6700;p57"/>
            <p:cNvSpPr/>
            <p:nvPr/>
          </p:nvSpPr>
          <p:spPr>
            <a:xfrm>
              <a:off x="1190001" y="1292064"/>
              <a:ext cx="7943" cy="3136"/>
            </a:xfrm>
            <a:custGeom>
              <a:rect b="b" l="l" r="r" t="t"/>
              <a:pathLst>
                <a:path extrusionOk="0" h="231" w="585">
                  <a:moveTo>
                    <a:pt x="212" y="1"/>
                  </a:moveTo>
                  <a:cubicBezTo>
                    <a:pt x="128" y="1"/>
                    <a:pt x="50" y="8"/>
                    <a:pt x="0" y="18"/>
                  </a:cubicBezTo>
                  <a:cubicBezTo>
                    <a:pt x="111" y="129"/>
                    <a:pt x="287" y="230"/>
                    <a:pt x="419" y="230"/>
                  </a:cubicBezTo>
                  <a:cubicBezTo>
                    <a:pt x="429" y="230"/>
                    <a:pt x="439" y="230"/>
                    <a:pt x="448" y="228"/>
                  </a:cubicBezTo>
                  <a:cubicBezTo>
                    <a:pt x="504" y="221"/>
                    <a:pt x="553" y="183"/>
                    <a:pt x="571" y="130"/>
                  </a:cubicBezTo>
                  <a:cubicBezTo>
                    <a:pt x="585" y="109"/>
                    <a:pt x="578" y="85"/>
                    <a:pt x="560" y="71"/>
                  </a:cubicBezTo>
                  <a:cubicBezTo>
                    <a:pt x="495" y="19"/>
                    <a:pt x="347" y="1"/>
                    <a:pt x="2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1" name="Google Shape;6701;p57"/>
            <p:cNvSpPr/>
            <p:nvPr/>
          </p:nvSpPr>
          <p:spPr>
            <a:xfrm>
              <a:off x="1203443" y="1290258"/>
              <a:ext cx="23829" cy="10971"/>
            </a:xfrm>
            <a:custGeom>
              <a:rect b="b" l="l" r="r" t="t"/>
              <a:pathLst>
                <a:path extrusionOk="0" h="808" w="1755">
                  <a:moveTo>
                    <a:pt x="1496" y="1"/>
                  </a:moveTo>
                  <a:cubicBezTo>
                    <a:pt x="1440" y="1"/>
                    <a:pt x="1380" y="4"/>
                    <a:pt x="1328" y="15"/>
                  </a:cubicBezTo>
                  <a:cubicBezTo>
                    <a:pt x="1226" y="29"/>
                    <a:pt x="1111" y="39"/>
                    <a:pt x="992" y="50"/>
                  </a:cubicBezTo>
                  <a:cubicBezTo>
                    <a:pt x="575" y="95"/>
                    <a:pt x="1" y="151"/>
                    <a:pt x="1" y="386"/>
                  </a:cubicBezTo>
                  <a:cubicBezTo>
                    <a:pt x="1" y="620"/>
                    <a:pt x="109" y="757"/>
                    <a:pt x="666" y="806"/>
                  </a:cubicBezTo>
                  <a:cubicBezTo>
                    <a:pt x="683" y="807"/>
                    <a:pt x="701" y="807"/>
                    <a:pt x="718" y="807"/>
                  </a:cubicBezTo>
                  <a:cubicBezTo>
                    <a:pt x="952" y="807"/>
                    <a:pt x="1180" y="721"/>
                    <a:pt x="1356" y="561"/>
                  </a:cubicBezTo>
                  <a:cubicBezTo>
                    <a:pt x="1391" y="533"/>
                    <a:pt x="1422" y="494"/>
                    <a:pt x="1443" y="452"/>
                  </a:cubicBezTo>
                  <a:lnTo>
                    <a:pt x="1440" y="452"/>
                  </a:lnTo>
                  <a:cubicBezTo>
                    <a:pt x="1282" y="452"/>
                    <a:pt x="1244" y="393"/>
                    <a:pt x="1240" y="344"/>
                  </a:cubicBezTo>
                  <a:cubicBezTo>
                    <a:pt x="1233" y="228"/>
                    <a:pt x="1436" y="134"/>
                    <a:pt x="1646" y="102"/>
                  </a:cubicBezTo>
                  <a:cubicBezTo>
                    <a:pt x="1685" y="99"/>
                    <a:pt x="1723" y="85"/>
                    <a:pt x="1755" y="64"/>
                  </a:cubicBezTo>
                  <a:cubicBezTo>
                    <a:pt x="1737" y="43"/>
                    <a:pt x="1657" y="1"/>
                    <a:pt x="149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2" name="Google Shape;6702;p57"/>
            <p:cNvSpPr/>
            <p:nvPr/>
          </p:nvSpPr>
          <p:spPr>
            <a:xfrm>
              <a:off x="1201067" y="1279519"/>
              <a:ext cx="29300" cy="6789"/>
            </a:xfrm>
            <a:custGeom>
              <a:rect b="b" l="l" r="r" t="t"/>
              <a:pathLst>
                <a:path extrusionOk="0" h="500" w="2158">
                  <a:moveTo>
                    <a:pt x="1450" y="1"/>
                  </a:moveTo>
                  <a:cubicBezTo>
                    <a:pt x="1284" y="1"/>
                    <a:pt x="1135" y="26"/>
                    <a:pt x="1065" y="67"/>
                  </a:cubicBezTo>
                  <a:cubicBezTo>
                    <a:pt x="967" y="127"/>
                    <a:pt x="764" y="165"/>
                    <a:pt x="547" y="211"/>
                  </a:cubicBezTo>
                  <a:cubicBezTo>
                    <a:pt x="358" y="246"/>
                    <a:pt x="43" y="309"/>
                    <a:pt x="1" y="368"/>
                  </a:cubicBezTo>
                  <a:cubicBezTo>
                    <a:pt x="8" y="379"/>
                    <a:pt x="15" y="389"/>
                    <a:pt x="29" y="396"/>
                  </a:cubicBezTo>
                  <a:cubicBezTo>
                    <a:pt x="72" y="430"/>
                    <a:pt x="117" y="441"/>
                    <a:pt x="166" y="441"/>
                  </a:cubicBezTo>
                  <a:cubicBezTo>
                    <a:pt x="210" y="441"/>
                    <a:pt x="257" y="432"/>
                    <a:pt x="309" y="424"/>
                  </a:cubicBezTo>
                  <a:cubicBezTo>
                    <a:pt x="367" y="413"/>
                    <a:pt x="428" y="402"/>
                    <a:pt x="492" y="402"/>
                  </a:cubicBezTo>
                  <a:cubicBezTo>
                    <a:pt x="548" y="402"/>
                    <a:pt x="606" y="410"/>
                    <a:pt x="666" y="435"/>
                  </a:cubicBezTo>
                  <a:cubicBezTo>
                    <a:pt x="692" y="445"/>
                    <a:pt x="718" y="450"/>
                    <a:pt x="745" y="450"/>
                  </a:cubicBezTo>
                  <a:cubicBezTo>
                    <a:pt x="815" y="450"/>
                    <a:pt x="887" y="419"/>
                    <a:pt x="964" y="386"/>
                  </a:cubicBezTo>
                  <a:cubicBezTo>
                    <a:pt x="1037" y="347"/>
                    <a:pt x="1114" y="326"/>
                    <a:pt x="1195" y="319"/>
                  </a:cubicBezTo>
                  <a:cubicBezTo>
                    <a:pt x="1247" y="319"/>
                    <a:pt x="1300" y="337"/>
                    <a:pt x="1342" y="375"/>
                  </a:cubicBezTo>
                  <a:cubicBezTo>
                    <a:pt x="1410" y="436"/>
                    <a:pt x="1626" y="499"/>
                    <a:pt x="1821" y="499"/>
                  </a:cubicBezTo>
                  <a:cubicBezTo>
                    <a:pt x="1905" y="499"/>
                    <a:pt x="1986" y="488"/>
                    <a:pt x="2049" y="459"/>
                  </a:cubicBezTo>
                  <a:cubicBezTo>
                    <a:pt x="2112" y="435"/>
                    <a:pt x="2157" y="372"/>
                    <a:pt x="2154" y="302"/>
                  </a:cubicBezTo>
                  <a:cubicBezTo>
                    <a:pt x="2154" y="232"/>
                    <a:pt x="2108" y="172"/>
                    <a:pt x="2017" y="120"/>
                  </a:cubicBezTo>
                  <a:cubicBezTo>
                    <a:pt x="1871" y="36"/>
                    <a:pt x="1648" y="1"/>
                    <a:pt x="14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3" name="Google Shape;6703;p57"/>
            <p:cNvSpPr/>
            <p:nvPr/>
          </p:nvSpPr>
          <p:spPr>
            <a:xfrm>
              <a:off x="1259015" y="1268100"/>
              <a:ext cx="46978" cy="24073"/>
            </a:xfrm>
            <a:custGeom>
              <a:rect b="b" l="l" r="r" t="t"/>
              <a:pathLst>
                <a:path extrusionOk="0" h="1773" w="3460">
                  <a:moveTo>
                    <a:pt x="643" y="1"/>
                  </a:moveTo>
                  <a:cubicBezTo>
                    <a:pt x="408" y="1"/>
                    <a:pt x="193" y="23"/>
                    <a:pt x="84" y="64"/>
                  </a:cubicBezTo>
                  <a:cubicBezTo>
                    <a:pt x="42" y="78"/>
                    <a:pt x="11" y="120"/>
                    <a:pt x="11" y="166"/>
                  </a:cubicBezTo>
                  <a:cubicBezTo>
                    <a:pt x="0" y="289"/>
                    <a:pt x="98" y="457"/>
                    <a:pt x="214" y="527"/>
                  </a:cubicBezTo>
                  <a:cubicBezTo>
                    <a:pt x="241" y="546"/>
                    <a:pt x="272" y="556"/>
                    <a:pt x="304" y="556"/>
                  </a:cubicBezTo>
                  <a:cubicBezTo>
                    <a:pt x="333" y="556"/>
                    <a:pt x="363" y="547"/>
                    <a:pt x="389" y="530"/>
                  </a:cubicBezTo>
                  <a:cubicBezTo>
                    <a:pt x="463" y="481"/>
                    <a:pt x="551" y="459"/>
                    <a:pt x="642" y="459"/>
                  </a:cubicBezTo>
                  <a:cubicBezTo>
                    <a:pt x="803" y="459"/>
                    <a:pt x="974" y="527"/>
                    <a:pt x="1093" y="628"/>
                  </a:cubicBezTo>
                  <a:cubicBezTo>
                    <a:pt x="1212" y="730"/>
                    <a:pt x="1257" y="849"/>
                    <a:pt x="1215" y="950"/>
                  </a:cubicBezTo>
                  <a:cubicBezTo>
                    <a:pt x="1167" y="1058"/>
                    <a:pt x="1028" y="1084"/>
                    <a:pt x="861" y="1084"/>
                  </a:cubicBezTo>
                  <a:cubicBezTo>
                    <a:pt x="784" y="1084"/>
                    <a:pt x="702" y="1078"/>
                    <a:pt x="620" y="1073"/>
                  </a:cubicBezTo>
                  <a:cubicBezTo>
                    <a:pt x="570" y="1067"/>
                    <a:pt x="520" y="1064"/>
                    <a:pt x="470" y="1064"/>
                  </a:cubicBezTo>
                  <a:cubicBezTo>
                    <a:pt x="430" y="1064"/>
                    <a:pt x="390" y="1066"/>
                    <a:pt x="350" y="1069"/>
                  </a:cubicBezTo>
                  <a:cubicBezTo>
                    <a:pt x="399" y="1191"/>
                    <a:pt x="504" y="1253"/>
                    <a:pt x="667" y="1253"/>
                  </a:cubicBezTo>
                  <a:cubicBezTo>
                    <a:pt x="751" y="1253"/>
                    <a:pt x="851" y="1236"/>
                    <a:pt x="967" y="1202"/>
                  </a:cubicBezTo>
                  <a:cubicBezTo>
                    <a:pt x="1138" y="1150"/>
                    <a:pt x="1317" y="1122"/>
                    <a:pt x="1495" y="1122"/>
                  </a:cubicBezTo>
                  <a:cubicBezTo>
                    <a:pt x="1856" y="1122"/>
                    <a:pt x="2206" y="1248"/>
                    <a:pt x="2479" y="1482"/>
                  </a:cubicBezTo>
                  <a:cubicBezTo>
                    <a:pt x="2749" y="1699"/>
                    <a:pt x="2945" y="1773"/>
                    <a:pt x="3090" y="1773"/>
                  </a:cubicBezTo>
                  <a:cubicBezTo>
                    <a:pt x="3242" y="1773"/>
                    <a:pt x="3339" y="1692"/>
                    <a:pt x="3407" y="1612"/>
                  </a:cubicBezTo>
                  <a:cubicBezTo>
                    <a:pt x="3438" y="1580"/>
                    <a:pt x="3459" y="1542"/>
                    <a:pt x="3459" y="1496"/>
                  </a:cubicBezTo>
                  <a:cubicBezTo>
                    <a:pt x="3456" y="1447"/>
                    <a:pt x="3389" y="1398"/>
                    <a:pt x="3330" y="1349"/>
                  </a:cubicBezTo>
                  <a:cubicBezTo>
                    <a:pt x="3235" y="1276"/>
                    <a:pt x="3102" y="1174"/>
                    <a:pt x="3179" y="1020"/>
                  </a:cubicBezTo>
                  <a:cubicBezTo>
                    <a:pt x="3197" y="992"/>
                    <a:pt x="3197" y="957"/>
                    <a:pt x="3179" y="933"/>
                  </a:cubicBezTo>
                  <a:cubicBezTo>
                    <a:pt x="3109" y="817"/>
                    <a:pt x="2794" y="723"/>
                    <a:pt x="2584" y="723"/>
                  </a:cubicBezTo>
                  <a:cubicBezTo>
                    <a:pt x="2423" y="723"/>
                    <a:pt x="2321" y="593"/>
                    <a:pt x="2230" y="478"/>
                  </a:cubicBezTo>
                  <a:cubicBezTo>
                    <a:pt x="2151" y="378"/>
                    <a:pt x="2104" y="325"/>
                    <a:pt x="2057" y="325"/>
                  </a:cubicBezTo>
                  <a:cubicBezTo>
                    <a:pt x="2049" y="325"/>
                    <a:pt x="2040" y="327"/>
                    <a:pt x="2031" y="331"/>
                  </a:cubicBezTo>
                  <a:cubicBezTo>
                    <a:pt x="1985" y="352"/>
                    <a:pt x="1943" y="376"/>
                    <a:pt x="1901" y="397"/>
                  </a:cubicBezTo>
                  <a:cubicBezTo>
                    <a:pt x="1833" y="435"/>
                    <a:pt x="1770" y="470"/>
                    <a:pt x="1714" y="470"/>
                  </a:cubicBezTo>
                  <a:cubicBezTo>
                    <a:pt x="1692" y="470"/>
                    <a:pt x="1672" y="465"/>
                    <a:pt x="1653" y="453"/>
                  </a:cubicBezTo>
                  <a:cubicBezTo>
                    <a:pt x="1579" y="411"/>
                    <a:pt x="1572" y="313"/>
                    <a:pt x="1572" y="222"/>
                  </a:cubicBezTo>
                  <a:cubicBezTo>
                    <a:pt x="1572" y="197"/>
                    <a:pt x="1555" y="176"/>
                    <a:pt x="1520" y="152"/>
                  </a:cubicBezTo>
                  <a:cubicBezTo>
                    <a:pt x="1368" y="48"/>
                    <a:pt x="985" y="1"/>
                    <a:pt x="64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4" name="Google Shape;6704;p57"/>
            <p:cNvSpPr/>
            <p:nvPr/>
          </p:nvSpPr>
          <p:spPr>
            <a:xfrm>
              <a:off x="1256395" y="1294400"/>
              <a:ext cx="10332" cy="9328"/>
            </a:xfrm>
            <a:custGeom>
              <a:rect b="b" l="l" r="r" t="t"/>
              <a:pathLst>
                <a:path extrusionOk="0" h="687" w="761">
                  <a:moveTo>
                    <a:pt x="53" y="0"/>
                  </a:moveTo>
                  <a:cubicBezTo>
                    <a:pt x="43" y="0"/>
                    <a:pt x="32" y="7"/>
                    <a:pt x="29" y="39"/>
                  </a:cubicBezTo>
                  <a:cubicBezTo>
                    <a:pt x="1" y="249"/>
                    <a:pt x="267" y="554"/>
                    <a:pt x="505" y="655"/>
                  </a:cubicBezTo>
                  <a:cubicBezTo>
                    <a:pt x="540" y="670"/>
                    <a:pt x="589" y="687"/>
                    <a:pt x="636" y="687"/>
                  </a:cubicBezTo>
                  <a:cubicBezTo>
                    <a:pt x="674" y="687"/>
                    <a:pt x="711" y="676"/>
                    <a:pt x="736" y="645"/>
                  </a:cubicBezTo>
                  <a:cubicBezTo>
                    <a:pt x="760" y="617"/>
                    <a:pt x="746" y="550"/>
                    <a:pt x="697" y="473"/>
                  </a:cubicBezTo>
                  <a:cubicBezTo>
                    <a:pt x="554" y="242"/>
                    <a:pt x="211" y="0"/>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5" name="Google Shape;6705;p57"/>
            <p:cNvSpPr/>
            <p:nvPr/>
          </p:nvSpPr>
          <p:spPr>
            <a:xfrm>
              <a:off x="1300753" y="1256369"/>
              <a:ext cx="8703" cy="4698"/>
            </a:xfrm>
            <a:custGeom>
              <a:rect b="b" l="l" r="r" t="t"/>
              <a:pathLst>
                <a:path extrusionOk="0" h="346" w="641">
                  <a:moveTo>
                    <a:pt x="0" y="1"/>
                  </a:moveTo>
                  <a:cubicBezTo>
                    <a:pt x="18" y="15"/>
                    <a:pt x="39" y="36"/>
                    <a:pt x="63" y="57"/>
                  </a:cubicBezTo>
                  <a:cubicBezTo>
                    <a:pt x="183" y="166"/>
                    <a:pt x="378" y="345"/>
                    <a:pt x="511" y="345"/>
                  </a:cubicBezTo>
                  <a:cubicBezTo>
                    <a:pt x="518" y="345"/>
                    <a:pt x="525" y="345"/>
                    <a:pt x="532" y="344"/>
                  </a:cubicBezTo>
                  <a:cubicBezTo>
                    <a:pt x="571" y="337"/>
                    <a:pt x="602" y="312"/>
                    <a:pt x="620" y="277"/>
                  </a:cubicBezTo>
                  <a:cubicBezTo>
                    <a:pt x="627" y="263"/>
                    <a:pt x="641" y="242"/>
                    <a:pt x="599" y="200"/>
                  </a:cubicBezTo>
                  <a:cubicBezTo>
                    <a:pt x="480" y="74"/>
                    <a:pt x="140" y="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6" name="Google Shape;6706;p57"/>
            <p:cNvSpPr/>
            <p:nvPr/>
          </p:nvSpPr>
          <p:spPr>
            <a:xfrm>
              <a:off x="1265858" y="1330814"/>
              <a:ext cx="6626" cy="4901"/>
            </a:xfrm>
            <a:custGeom>
              <a:rect b="b" l="l" r="r" t="t"/>
              <a:pathLst>
                <a:path extrusionOk="0" h="361" w="488">
                  <a:moveTo>
                    <a:pt x="175" y="0"/>
                  </a:moveTo>
                  <a:cubicBezTo>
                    <a:pt x="119" y="0"/>
                    <a:pt x="70" y="39"/>
                    <a:pt x="56" y="91"/>
                  </a:cubicBezTo>
                  <a:cubicBezTo>
                    <a:pt x="0" y="217"/>
                    <a:pt x="56" y="284"/>
                    <a:pt x="112" y="319"/>
                  </a:cubicBezTo>
                  <a:cubicBezTo>
                    <a:pt x="155" y="346"/>
                    <a:pt x="213" y="360"/>
                    <a:pt x="271" y="360"/>
                  </a:cubicBezTo>
                  <a:cubicBezTo>
                    <a:pt x="341" y="360"/>
                    <a:pt x="411" y="339"/>
                    <a:pt x="456" y="291"/>
                  </a:cubicBezTo>
                  <a:cubicBezTo>
                    <a:pt x="463" y="280"/>
                    <a:pt x="487" y="252"/>
                    <a:pt x="459" y="189"/>
                  </a:cubicBezTo>
                  <a:cubicBezTo>
                    <a:pt x="403" y="84"/>
                    <a:pt x="298" y="14"/>
                    <a:pt x="17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7" name="Google Shape;6707;p57"/>
            <p:cNvSpPr/>
            <p:nvPr/>
          </p:nvSpPr>
          <p:spPr>
            <a:xfrm>
              <a:off x="1266945" y="1309756"/>
              <a:ext cx="52260" cy="27454"/>
            </a:xfrm>
            <a:custGeom>
              <a:rect b="b" l="l" r="r" t="t"/>
              <a:pathLst>
                <a:path extrusionOk="0" h="2022" w="3849">
                  <a:moveTo>
                    <a:pt x="2006" y="0"/>
                  </a:moveTo>
                  <a:cubicBezTo>
                    <a:pt x="1991" y="0"/>
                    <a:pt x="1986" y="4"/>
                    <a:pt x="1986" y="4"/>
                  </a:cubicBezTo>
                  <a:cubicBezTo>
                    <a:pt x="1961" y="49"/>
                    <a:pt x="2094" y="322"/>
                    <a:pt x="2361" y="550"/>
                  </a:cubicBezTo>
                  <a:cubicBezTo>
                    <a:pt x="2424" y="602"/>
                    <a:pt x="2539" y="704"/>
                    <a:pt x="2476" y="784"/>
                  </a:cubicBezTo>
                  <a:cubicBezTo>
                    <a:pt x="2457" y="809"/>
                    <a:pt x="2425" y="820"/>
                    <a:pt x="2383" y="820"/>
                  </a:cubicBezTo>
                  <a:cubicBezTo>
                    <a:pt x="2183" y="820"/>
                    <a:pt x="1772" y="567"/>
                    <a:pt x="1650" y="483"/>
                  </a:cubicBezTo>
                  <a:cubicBezTo>
                    <a:pt x="1567" y="428"/>
                    <a:pt x="1496" y="398"/>
                    <a:pt x="1451" y="398"/>
                  </a:cubicBezTo>
                  <a:cubicBezTo>
                    <a:pt x="1433" y="398"/>
                    <a:pt x="1420" y="403"/>
                    <a:pt x="1412" y="413"/>
                  </a:cubicBezTo>
                  <a:cubicBezTo>
                    <a:pt x="1366" y="480"/>
                    <a:pt x="1422" y="683"/>
                    <a:pt x="1531" y="763"/>
                  </a:cubicBezTo>
                  <a:cubicBezTo>
                    <a:pt x="1615" y="826"/>
                    <a:pt x="1650" y="910"/>
                    <a:pt x="1632" y="987"/>
                  </a:cubicBezTo>
                  <a:cubicBezTo>
                    <a:pt x="1618" y="1050"/>
                    <a:pt x="1566" y="1099"/>
                    <a:pt x="1503" y="1110"/>
                  </a:cubicBezTo>
                  <a:cubicBezTo>
                    <a:pt x="1488" y="1113"/>
                    <a:pt x="1474" y="1114"/>
                    <a:pt x="1459" y="1114"/>
                  </a:cubicBezTo>
                  <a:cubicBezTo>
                    <a:pt x="1343" y="1114"/>
                    <a:pt x="1212" y="1031"/>
                    <a:pt x="1100" y="879"/>
                  </a:cubicBezTo>
                  <a:cubicBezTo>
                    <a:pt x="1034" y="791"/>
                    <a:pt x="974" y="704"/>
                    <a:pt x="922" y="620"/>
                  </a:cubicBezTo>
                  <a:cubicBezTo>
                    <a:pt x="729" y="329"/>
                    <a:pt x="575" y="98"/>
                    <a:pt x="250" y="81"/>
                  </a:cubicBezTo>
                  <a:cubicBezTo>
                    <a:pt x="242" y="80"/>
                    <a:pt x="235" y="80"/>
                    <a:pt x="228" y="80"/>
                  </a:cubicBezTo>
                  <a:cubicBezTo>
                    <a:pt x="139" y="80"/>
                    <a:pt x="80" y="102"/>
                    <a:pt x="57" y="147"/>
                  </a:cubicBezTo>
                  <a:cubicBezTo>
                    <a:pt x="1" y="249"/>
                    <a:pt x="102" y="487"/>
                    <a:pt x="232" y="655"/>
                  </a:cubicBezTo>
                  <a:cubicBezTo>
                    <a:pt x="414" y="889"/>
                    <a:pt x="593" y="984"/>
                    <a:pt x="845" y="1117"/>
                  </a:cubicBezTo>
                  <a:cubicBezTo>
                    <a:pt x="922" y="1155"/>
                    <a:pt x="999" y="1197"/>
                    <a:pt x="1086" y="1246"/>
                  </a:cubicBezTo>
                  <a:cubicBezTo>
                    <a:pt x="1178" y="1298"/>
                    <a:pt x="1287" y="1316"/>
                    <a:pt x="1403" y="1316"/>
                  </a:cubicBezTo>
                  <a:cubicBezTo>
                    <a:pt x="1557" y="1316"/>
                    <a:pt x="1723" y="1283"/>
                    <a:pt x="1877" y="1253"/>
                  </a:cubicBezTo>
                  <a:cubicBezTo>
                    <a:pt x="2003" y="1225"/>
                    <a:pt x="2133" y="1208"/>
                    <a:pt x="2259" y="1201"/>
                  </a:cubicBezTo>
                  <a:cubicBezTo>
                    <a:pt x="2301" y="1201"/>
                    <a:pt x="2340" y="1204"/>
                    <a:pt x="2382" y="1215"/>
                  </a:cubicBezTo>
                  <a:cubicBezTo>
                    <a:pt x="2434" y="1222"/>
                    <a:pt x="2480" y="1257"/>
                    <a:pt x="2504" y="1309"/>
                  </a:cubicBezTo>
                  <a:cubicBezTo>
                    <a:pt x="2536" y="1394"/>
                    <a:pt x="2473" y="1485"/>
                    <a:pt x="2399" y="1586"/>
                  </a:cubicBezTo>
                  <a:cubicBezTo>
                    <a:pt x="2297" y="1730"/>
                    <a:pt x="2231" y="1838"/>
                    <a:pt x="2294" y="1919"/>
                  </a:cubicBezTo>
                  <a:cubicBezTo>
                    <a:pt x="2359" y="1996"/>
                    <a:pt x="2477" y="2021"/>
                    <a:pt x="2620" y="2021"/>
                  </a:cubicBezTo>
                  <a:cubicBezTo>
                    <a:pt x="2747" y="2021"/>
                    <a:pt x="2893" y="2001"/>
                    <a:pt x="3036" y="1982"/>
                  </a:cubicBezTo>
                  <a:cubicBezTo>
                    <a:pt x="3152" y="1964"/>
                    <a:pt x="3271" y="1947"/>
                    <a:pt x="3379" y="1940"/>
                  </a:cubicBezTo>
                  <a:cubicBezTo>
                    <a:pt x="3582" y="1929"/>
                    <a:pt x="3600" y="1873"/>
                    <a:pt x="3631" y="1772"/>
                  </a:cubicBezTo>
                  <a:cubicBezTo>
                    <a:pt x="3659" y="1667"/>
                    <a:pt x="3722" y="1579"/>
                    <a:pt x="3806" y="1516"/>
                  </a:cubicBezTo>
                  <a:cubicBezTo>
                    <a:pt x="3824" y="1506"/>
                    <a:pt x="3834" y="1495"/>
                    <a:pt x="3848" y="1485"/>
                  </a:cubicBezTo>
                  <a:cubicBezTo>
                    <a:pt x="3838" y="1471"/>
                    <a:pt x="3824" y="1460"/>
                    <a:pt x="3813" y="1446"/>
                  </a:cubicBezTo>
                  <a:cubicBezTo>
                    <a:pt x="3743" y="1380"/>
                    <a:pt x="3610" y="1253"/>
                    <a:pt x="3736" y="984"/>
                  </a:cubicBezTo>
                  <a:cubicBezTo>
                    <a:pt x="3820" y="809"/>
                    <a:pt x="3670" y="581"/>
                    <a:pt x="3600" y="494"/>
                  </a:cubicBezTo>
                  <a:cubicBezTo>
                    <a:pt x="3456" y="312"/>
                    <a:pt x="3288" y="207"/>
                    <a:pt x="3232" y="200"/>
                  </a:cubicBezTo>
                  <a:cubicBezTo>
                    <a:pt x="3225" y="249"/>
                    <a:pt x="3197" y="294"/>
                    <a:pt x="3155" y="319"/>
                  </a:cubicBezTo>
                  <a:cubicBezTo>
                    <a:pt x="3124" y="337"/>
                    <a:pt x="3086" y="346"/>
                    <a:pt x="3040" y="346"/>
                  </a:cubicBezTo>
                  <a:cubicBezTo>
                    <a:pt x="2895" y="346"/>
                    <a:pt x="2677" y="261"/>
                    <a:pt x="2371" y="133"/>
                  </a:cubicBezTo>
                  <a:cubicBezTo>
                    <a:pt x="2290" y="98"/>
                    <a:pt x="2203" y="60"/>
                    <a:pt x="2122" y="32"/>
                  </a:cubicBezTo>
                  <a:cubicBezTo>
                    <a:pt x="2061" y="6"/>
                    <a:pt x="2025" y="0"/>
                    <a:pt x="20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8" name="Google Shape;6708;p57"/>
            <p:cNvSpPr/>
            <p:nvPr/>
          </p:nvSpPr>
          <p:spPr>
            <a:xfrm>
              <a:off x="1309917" y="1312268"/>
              <a:ext cx="923" cy="109"/>
            </a:xfrm>
            <a:custGeom>
              <a:rect b="b" l="l" r="r" t="t"/>
              <a:pathLst>
                <a:path extrusionOk="0" h="8" w="68">
                  <a:moveTo>
                    <a:pt x="1" y="1"/>
                  </a:moveTo>
                  <a:lnTo>
                    <a:pt x="64" y="8"/>
                  </a:lnTo>
                  <a:cubicBezTo>
                    <a:pt x="64" y="8"/>
                    <a:pt x="64" y="4"/>
                    <a:pt x="67" y="4"/>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09" name="Google Shape;6709;p57"/>
            <p:cNvSpPr/>
            <p:nvPr/>
          </p:nvSpPr>
          <p:spPr>
            <a:xfrm>
              <a:off x="1314344" y="1277224"/>
              <a:ext cx="23109" cy="14718"/>
            </a:xfrm>
            <a:custGeom>
              <a:rect b="b" l="l" r="r" t="t"/>
              <a:pathLst>
                <a:path extrusionOk="0" h="1084" w="1702">
                  <a:moveTo>
                    <a:pt x="82" y="1"/>
                  </a:moveTo>
                  <a:cubicBezTo>
                    <a:pt x="68" y="1"/>
                    <a:pt x="54" y="8"/>
                    <a:pt x="42" y="19"/>
                  </a:cubicBezTo>
                  <a:cubicBezTo>
                    <a:pt x="0" y="82"/>
                    <a:pt x="42" y="310"/>
                    <a:pt x="186" y="579"/>
                  </a:cubicBezTo>
                  <a:cubicBezTo>
                    <a:pt x="347" y="877"/>
                    <a:pt x="553" y="1083"/>
                    <a:pt x="693" y="1083"/>
                  </a:cubicBezTo>
                  <a:cubicBezTo>
                    <a:pt x="711" y="1084"/>
                    <a:pt x="729" y="1084"/>
                    <a:pt x="747" y="1084"/>
                  </a:cubicBezTo>
                  <a:cubicBezTo>
                    <a:pt x="1051" y="1084"/>
                    <a:pt x="1354" y="1028"/>
                    <a:pt x="1639" y="919"/>
                  </a:cubicBezTo>
                  <a:cubicBezTo>
                    <a:pt x="1656" y="912"/>
                    <a:pt x="1674" y="905"/>
                    <a:pt x="1691" y="898"/>
                  </a:cubicBezTo>
                  <a:lnTo>
                    <a:pt x="1684" y="891"/>
                  </a:lnTo>
                  <a:cubicBezTo>
                    <a:pt x="1628" y="838"/>
                    <a:pt x="1509" y="726"/>
                    <a:pt x="1660" y="530"/>
                  </a:cubicBezTo>
                  <a:cubicBezTo>
                    <a:pt x="1702" y="471"/>
                    <a:pt x="1681" y="453"/>
                    <a:pt x="1670" y="443"/>
                  </a:cubicBezTo>
                  <a:cubicBezTo>
                    <a:pt x="1615" y="385"/>
                    <a:pt x="1469" y="364"/>
                    <a:pt x="1350" y="364"/>
                  </a:cubicBezTo>
                  <a:cubicBezTo>
                    <a:pt x="1273" y="364"/>
                    <a:pt x="1207" y="373"/>
                    <a:pt x="1184" y="387"/>
                  </a:cubicBezTo>
                  <a:cubicBezTo>
                    <a:pt x="1173" y="401"/>
                    <a:pt x="1159" y="411"/>
                    <a:pt x="1138" y="418"/>
                  </a:cubicBezTo>
                  <a:cubicBezTo>
                    <a:pt x="1128" y="422"/>
                    <a:pt x="1118" y="423"/>
                    <a:pt x="1106" y="423"/>
                  </a:cubicBezTo>
                  <a:cubicBezTo>
                    <a:pt x="1045" y="423"/>
                    <a:pt x="946" y="376"/>
                    <a:pt x="728" y="264"/>
                  </a:cubicBezTo>
                  <a:cubicBezTo>
                    <a:pt x="581" y="187"/>
                    <a:pt x="228" y="2"/>
                    <a:pt x="91" y="2"/>
                  </a:cubicBezTo>
                  <a:cubicBezTo>
                    <a:pt x="88" y="1"/>
                    <a:pt x="85" y="1"/>
                    <a:pt x="8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0" name="Google Shape;6710;p57"/>
            <p:cNvSpPr/>
            <p:nvPr/>
          </p:nvSpPr>
          <p:spPr>
            <a:xfrm>
              <a:off x="1329265" y="1294739"/>
              <a:ext cx="19973" cy="4548"/>
            </a:xfrm>
            <a:custGeom>
              <a:rect b="b" l="l" r="r" t="t"/>
              <a:pathLst>
                <a:path extrusionOk="0" h="335" w="1471">
                  <a:moveTo>
                    <a:pt x="1308" y="1"/>
                  </a:moveTo>
                  <a:cubicBezTo>
                    <a:pt x="1170" y="1"/>
                    <a:pt x="971" y="13"/>
                    <a:pt x="729" y="45"/>
                  </a:cubicBezTo>
                  <a:cubicBezTo>
                    <a:pt x="305" y="101"/>
                    <a:pt x="60" y="178"/>
                    <a:pt x="1" y="224"/>
                  </a:cubicBezTo>
                  <a:cubicBezTo>
                    <a:pt x="104" y="298"/>
                    <a:pt x="253" y="335"/>
                    <a:pt x="432" y="335"/>
                  </a:cubicBezTo>
                  <a:cubicBezTo>
                    <a:pt x="568" y="335"/>
                    <a:pt x="721" y="313"/>
                    <a:pt x="886" y="269"/>
                  </a:cubicBezTo>
                  <a:cubicBezTo>
                    <a:pt x="1177" y="192"/>
                    <a:pt x="1397" y="77"/>
                    <a:pt x="1471" y="10"/>
                  </a:cubicBezTo>
                  <a:cubicBezTo>
                    <a:pt x="1436" y="4"/>
                    <a:pt x="1380" y="1"/>
                    <a:pt x="1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1" name="Google Shape;6711;p57"/>
            <p:cNvSpPr/>
            <p:nvPr/>
          </p:nvSpPr>
          <p:spPr>
            <a:xfrm>
              <a:off x="1324934" y="1329592"/>
              <a:ext cx="24684" cy="12138"/>
            </a:xfrm>
            <a:custGeom>
              <a:rect b="b" l="l" r="r" t="t"/>
              <a:pathLst>
                <a:path extrusionOk="0" h="894" w="1818">
                  <a:moveTo>
                    <a:pt x="1010" y="1"/>
                  </a:moveTo>
                  <a:cubicBezTo>
                    <a:pt x="808" y="1"/>
                    <a:pt x="576" y="84"/>
                    <a:pt x="386" y="188"/>
                  </a:cubicBezTo>
                  <a:cubicBezTo>
                    <a:pt x="134" y="328"/>
                    <a:pt x="4" y="472"/>
                    <a:pt x="1" y="517"/>
                  </a:cubicBezTo>
                  <a:cubicBezTo>
                    <a:pt x="196" y="665"/>
                    <a:pt x="1095" y="893"/>
                    <a:pt x="1549" y="893"/>
                  </a:cubicBezTo>
                  <a:cubicBezTo>
                    <a:pt x="1568" y="893"/>
                    <a:pt x="1587" y="893"/>
                    <a:pt x="1604" y="892"/>
                  </a:cubicBezTo>
                  <a:cubicBezTo>
                    <a:pt x="1699" y="885"/>
                    <a:pt x="1758" y="853"/>
                    <a:pt x="1772" y="797"/>
                  </a:cubicBezTo>
                  <a:cubicBezTo>
                    <a:pt x="1818" y="657"/>
                    <a:pt x="1650" y="346"/>
                    <a:pt x="1303" y="87"/>
                  </a:cubicBezTo>
                  <a:cubicBezTo>
                    <a:pt x="1223" y="26"/>
                    <a:pt x="1121" y="1"/>
                    <a:pt x="101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2" name="Google Shape;6712;p57"/>
            <p:cNvSpPr/>
            <p:nvPr/>
          </p:nvSpPr>
          <p:spPr>
            <a:xfrm>
              <a:off x="1281500" y="1350040"/>
              <a:ext cx="45593" cy="39266"/>
            </a:xfrm>
            <a:custGeom>
              <a:rect b="b" l="l" r="r" t="t"/>
              <a:pathLst>
                <a:path extrusionOk="0" h="2892" w="3358">
                  <a:moveTo>
                    <a:pt x="2471" y="1"/>
                  </a:moveTo>
                  <a:cubicBezTo>
                    <a:pt x="2395" y="1"/>
                    <a:pt x="2319" y="10"/>
                    <a:pt x="2244" y="30"/>
                  </a:cubicBezTo>
                  <a:cubicBezTo>
                    <a:pt x="2136" y="47"/>
                    <a:pt x="2031" y="82"/>
                    <a:pt x="1936" y="135"/>
                  </a:cubicBezTo>
                  <a:lnTo>
                    <a:pt x="1947" y="142"/>
                  </a:lnTo>
                  <a:cubicBezTo>
                    <a:pt x="2073" y="191"/>
                    <a:pt x="2139" y="254"/>
                    <a:pt x="2146" y="327"/>
                  </a:cubicBezTo>
                  <a:cubicBezTo>
                    <a:pt x="2146" y="376"/>
                    <a:pt x="2118" y="425"/>
                    <a:pt x="2073" y="447"/>
                  </a:cubicBezTo>
                  <a:cubicBezTo>
                    <a:pt x="2035" y="468"/>
                    <a:pt x="1985" y="480"/>
                    <a:pt x="1927" y="480"/>
                  </a:cubicBezTo>
                  <a:cubicBezTo>
                    <a:pt x="1823" y="480"/>
                    <a:pt x="1694" y="442"/>
                    <a:pt x="1569" y="352"/>
                  </a:cubicBezTo>
                  <a:cubicBezTo>
                    <a:pt x="1507" y="307"/>
                    <a:pt x="1421" y="289"/>
                    <a:pt x="1326" y="289"/>
                  </a:cubicBezTo>
                  <a:cubicBezTo>
                    <a:pt x="1084" y="289"/>
                    <a:pt x="784" y="409"/>
                    <a:pt x="686" y="538"/>
                  </a:cubicBezTo>
                  <a:cubicBezTo>
                    <a:pt x="641" y="597"/>
                    <a:pt x="648" y="639"/>
                    <a:pt x="704" y="685"/>
                  </a:cubicBezTo>
                  <a:cubicBezTo>
                    <a:pt x="784" y="751"/>
                    <a:pt x="942" y="751"/>
                    <a:pt x="1085" y="751"/>
                  </a:cubicBezTo>
                  <a:cubicBezTo>
                    <a:pt x="1257" y="751"/>
                    <a:pt x="1404" y="755"/>
                    <a:pt x="1457" y="863"/>
                  </a:cubicBezTo>
                  <a:cubicBezTo>
                    <a:pt x="1502" y="951"/>
                    <a:pt x="1460" y="1070"/>
                    <a:pt x="1320" y="1259"/>
                  </a:cubicBezTo>
                  <a:cubicBezTo>
                    <a:pt x="1201" y="1423"/>
                    <a:pt x="1085" y="1511"/>
                    <a:pt x="966" y="1528"/>
                  </a:cubicBezTo>
                  <a:cubicBezTo>
                    <a:pt x="953" y="1530"/>
                    <a:pt x="939" y="1531"/>
                    <a:pt x="926" y="1531"/>
                  </a:cubicBezTo>
                  <a:cubicBezTo>
                    <a:pt x="790" y="1531"/>
                    <a:pt x="679" y="1439"/>
                    <a:pt x="571" y="1353"/>
                  </a:cubicBezTo>
                  <a:cubicBezTo>
                    <a:pt x="462" y="1266"/>
                    <a:pt x="355" y="1181"/>
                    <a:pt x="234" y="1181"/>
                  </a:cubicBezTo>
                  <a:cubicBezTo>
                    <a:pt x="219" y="1181"/>
                    <a:pt x="204" y="1183"/>
                    <a:pt x="189" y="1185"/>
                  </a:cubicBezTo>
                  <a:cubicBezTo>
                    <a:pt x="109" y="1199"/>
                    <a:pt x="14" y="1234"/>
                    <a:pt x="7" y="1336"/>
                  </a:cubicBezTo>
                  <a:cubicBezTo>
                    <a:pt x="0" y="1476"/>
                    <a:pt x="179" y="1731"/>
                    <a:pt x="609" y="1861"/>
                  </a:cubicBezTo>
                  <a:cubicBezTo>
                    <a:pt x="1012" y="1980"/>
                    <a:pt x="1159" y="2169"/>
                    <a:pt x="1310" y="2365"/>
                  </a:cubicBezTo>
                  <a:cubicBezTo>
                    <a:pt x="1429" y="2533"/>
                    <a:pt x="1576" y="2677"/>
                    <a:pt x="1740" y="2792"/>
                  </a:cubicBezTo>
                  <a:cubicBezTo>
                    <a:pt x="1844" y="2862"/>
                    <a:pt x="1911" y="2891"/>
                    <a:pt x="1964" y="2891"/>
                  </a:cubicBezTo>
                  <a:cubicBezTo>
                    <a:pt x="2032" y="2891"/>
                    <a:pt x="2074" y="2842"/>
                    <a:pt x="2136" y="2771"/>
                  </a:cubicBezTo>
                  <a:cubicBezTo>
                    <a:pt x="2231" y="2659"/>
                    <a:pt x="2355" y="2511"/>
                    <a:pt x="2648" y="2511"/>
                  </a:cubicBezTo>
                  <a:cubicBezTo>
                    <a:pt x="2658" y="2511"/>
                    <a:pt x="2668" y="2512"/>
                    <a:pt x="2678" y="2512"/>
                  </a:cubicBezTo>
                  <a:lnTo>
                    <a:pt x="2696" y="2512"/>
                  </a:lnTo>
                  <a:cubicBezTo>
                    <a:pt x="3112" y="2512"/>
                    <a:pt x="3214" y="1931"/>
                    <a:pt x="3284" y="1504"/>
                  </a:cubicBezTo>
                  <a:cubicBezTo>
                    <a:pt x="3305" y="1395"/>
                    <a:pt x="3319" y="1301"/>
                    <a:pt x="3340" y="1227"/>
                  </a:cubicBezTo>
                  <a:cubicBezTo>
                    <a:pt x="3358" y="1154"/>
                    <a:pt x="3344" y="1091"/>
                    <a:pt x="3291" y="1059"/>
                  </a:cubicBezTo>
                  <a:cubicBezTo>
                    <a:pt x="3264" y="1044"/>
                    <a:pt x="3234" y="1036"/>
                    <a:pt x="3205" y="1036"/>
                  </a:cubicBezTo>
                  <a:cubicBezTo>
                    <a:pt x="3174" y="1036"/>
                    <a:pt x="3143" y="1045"/>
                    <a:pt x="3116" y="1063"/>
                  </a:cubicBezTo>
                  <a:cubicBezTo>
                    <a:pt x="3112" y="1070"/>
                    <a:pt x="3091" y="1087"/>
                    <a:pt x="3119" y="1140"/>
                  </a:cubicBezTo>
                  <a:cubicBezTo>
                    <a:pt x="3207" y="1304"/>
                    <a:pt x="3200" y="1479"/>
                    <a:pt x="3140" y="1556"/>
                  </a:cubicBezTo>
                  <a:cubicBezTo>
                    <a:pt x="3124" y="1582"/>
                    <a:pt x="3093" y="1598"/>
                    <a:pt x="3062" y="1598"/>
                  </a:cubicBezTo>
                  <a:cubicBezTo>
                    <a:pt x="3054" y="1598"/>
                    <a:pt x="3047" y="1597"/>
                    <a:pt x="3039" y="1595"/>
                  </a:cubicBezTo>
                  <a:cubicBezTo>
                    <a:pt x="2979" y="1581"/>
                    <a:pt x="2944" y="1518"/>
                    <a:pt x="2927" y="1399"/>
                  </a:cubicBezTo>
                  <a:cubicBezTo>
                    <a:pt x="2912" y="1317"/>
                    <a:pt x="2871" y="1296"/>
                    <a:pt x="2741" y="1296"/>
                  </a:cubicBezTo>
                  <a:cubicBezTo>
                    <a:pt x="2720" y="1296"/>
                    <a:pt x="2697" y="1296"/>
                    <a:pt x="2671" y="1297"/>
                  </a:cubicBezTo>
                  <a:cubicBezTo>
                    <a:pt x="2650" y="1298"/>
                    <a:pt x="2627" y="1298"/>
                    <a:pt x="2604" y="1298"/>
                  </a:cubicBezTo>
                  <a:cubicBezTo>
                    <a:pt x="2479" y="1298"/>
                    <a:pt x="2341" y="1282"/>
                    <a:pt x="2258" y="1161"/>
                  </a:cubicBezTo>
                  <a:cubicBezTo>
                    <a:pt x="2223" y="1119"/>
                    <a:pt x="2213" y="1063"/>
                    <a:pt x="2227" y="1014"/>
                  </a:cubicBezTo>
                  <a:cubicBezTo>
                    <a:pt x="2255" y="909"/>
                    <a:pt x="2384" y="853"/>
                    <a:pt x="2545" y="786"/>
                  </a:cubicBezTo>
                  <a:cubicBezTo>
                    <a:pt x="2706" y="716"/>
                    <a:pt x="2888" y="639"/>
                    <a:pt x="2958" y="510"/>
                  </a:cubicBezTo>
                  <a:cubicBezTo>
                    <a:pt x="2983" y="464"/>
                    <a:pt x="2976" y="443"/>
                    <a:pt x="2972" y="436"/>
                  </a:cubicBezTo>
                  <a:cubicBezTo>
                    <a:pt x="2955" y="383"/>
                    <a:pt x="2853" y="345"/>
                    <a:pt x="2773" y="310"/>
                  </a:cubicBezTo>
                  <a:cubicBezTo>
                    <a:pt x="2668" y="268"/>
                    <a:pt x="2566" y="226"/>
                    <a:pt x="2542" y="138"/>
                  </a:cubicBezTo>
                  <a:cubicBezTo>
                    <a:pt x="2528" y="93"/>
                    <a:pt x="2538" y="44"/>
                    <a:pt x="2566" y="5"/>
                  </a:cubicBezTo>
                  <a:cubicBezTo>
                    <a:pt x="2535" y="2"/>
                    <a:pt x="2503" y="1"/>
                    <a:pt x="24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3" name="Google Shape;6713;p57"/>
            <p:cNvSpPr/>
            <p:nvPr/>
          </p:nvSpPr>
          <p:spPr>
            <a:xfrm>
              <a:off x="1325029" y="1306674"/>
              <a:ext cx="126216" cy="36999"/>
            </a:xfrm>
            <a:custGeom>
              <a:rect b="b" l="l" r="r" t="t"/>
              <a:pathLst>
                <a:path extrusionOk="0" h="2725" w="9296">
                  <a:moveTo>
                    <a:pt x="643" y="0"/>
                  </a:moveTo>
                  <a:cubicBezTo>
                    <a:pt x="357" y="0"/>
                    <a:pt x="92" y="44"/>
                    <a:pt x="22" y="129"/>
                  </a:cubicBezTo>
                  <a:cubicBezTo>
                    <a:pt x="15" y="140"/>
                    <a:pt x="1" y="157"/>
                    <a:pt x="32" y="203"/>
                  </a:cubicBezTo>
                  <a:cubicBezTo>
                    <a:pt x="156" y="381"/>
                    <a:pt x="1100" y="749"/>
                    <a:pt x="1505" y="749"/>
                  </a:cubicBezTo>
                  <a:cubicBezTo>
                    <a:pt x="1513" y="749"/>
                    <a:pt x="1520" y="749"/>
                    <a:pt x="1527" y="749"/>
                  </a:cubicBezTo>
                  <a:cubicBezTo>
                    <a:pt x="1601" y="745"/>
                    <a:pt x="1636" y="731"/>
                    <a:pt x="1643" y="717"/>
                  </a:cubicBezTo>
                  <a:cubicBezTo>
                    <a:pt x="1671" y="665"/>
                    <a:pt x="1723" y="630"/>
                    <a:pt x="1786" y="623"/>
                  </a:cubicBezTo>
                  <a:cubicBezTo>
                    <a:pt x="1790" y="623"/>
                    <a:pt x="1794" y="622"/>
                    <a:pt x="1798" y="622"/>
                  </a:cubicBezTo>
                  <a:cubicBezTo>
                    <a:pt x="1959" y="622"/>
                    <a:pt x="2142" y="840"/>
                    <a:pt x="2382" y="1144"/>
                  </a:cubicBezTo>
                  <a:cubicBezTo>
                    <a:pt x="2417" y="1186"/>
                    <a:pt x="2448" y="1232"/>
                    <a:pt x="2480" y="1267"/>
                  </a:cubicBezTo>
                  <a:cubicBezTo>
                    <a:pt x="2609" y="1428"/>
                    <a:pt x="2567" y="1547"/>
                    <a:pt x="2522" y="1666"/>
                  </a:cubicBezTo>
                  <a:cubicBezTo>
                    <a:pt x="2455" y="1817"/>
                    <a:pt x="2455" y="1985"/>
                    <a:pt x="2515" y="2135"/>
                  </a:cubicBezTo>
                  <a:lnTo>
                    <a:pt x="2515" y="2139"/>
                  </a:lnTo>
                  <a:cubicBezTo>
                    <a:pt x="2588" y="2343"/>
                    <a:pt x="2648" y="2372"/>
                    <a:pt x="2735" y="2372"/>
                  </a:cubicBezTo>
                  <a:cubicBezTo>
                    <a:pt x="2753" y="2372"/>
                    <a:pt x="2771" y="2371"/>
                    <a:pt x="2791" y="2370"/>
                  </a:cubicBezTo>
                  <a:cubicBezTo>
                    <a:pt x="2815" y="2368"/>
                    <a:pt x="2842" y="2366"/>
                    <a:pt x="2869" y="2366"/>
                  </a:cubicBezTo>
                  <a:cubicBezTo>
                    <a:pt x="2944" y="2366"/>
                    <a:pt x="3030" y="2380"/>
                    <a:pt x="3120" y="2447"/>
                  </a:cubicBezTo>
                  <a:cubicBezTo>
                    <a:pt x="3288" y="2567"/>
                    <a:pt x="3505" y="2650"/>
                    <a:pt x="3686" y="2650"/>
                  </a:cubicBezTo>
                  <a:cubicBezTo>
                    <a:pt x="3784" y="2650"/>
                    <a:pt x="3872" y="2626"/>
                    <a:pt x="3936" y="2569"/>
                  </a:cubicBezTo>
                  <a:cubicBezTo>
                    <a:pt x="3978" y="2534"/>
                    <a:pt x="4013" y="2503"/>
                    <a:pt x="4044" y="2471"/>
                  </a:cubicBezTo>
                  <a:cubicBezTo>
                    <a:pt x="4146" y="2377"/>
                    <a:pt x="4216" y="2310"/>
                    <a:pt x="4290" y="2310"/>
                  </a:cubicBezTo>
                  <a:lnTo>
                    <a:pt x="4314" y="2310"/>
                  </a:lnTo>
                  <a:cubicBezTo>
                    <a:pt x="4370" y="2328"/>
                    <a:pt x="4412" y="2370"/>
                    <a:pt x="4430" y="2422"/>
                  </a:cubicBezTo>
                  <a:cubicBezTo>
                    <a:pt x="4535" y="2671"/>
                    <a:pt x="5165" y="2702"/>
                    <a:pt x="6190" y="2723"/>
                  </a:cubicBezTo>
                  <a:cubicBezTo>
                    <a:pt x="6218" y="2724"/>
                    <a:pt x="6245" y="2724"/>
                    <a:pt x="6270" y="2724"/>
                  </a:cubicBezTo>
                  <a:cubicBezTo>
                    <a:pt x="6872" y="2724"/>
                    <a:pt x="7024" y="2572"/>
                    <a:pt x="7115" y="2478"/>
                  </a:cubicBezTo>
                  <a:cubicBezTo>
                    <a:pt x="7166" y="2427"/>
                    <a:pt x="7211" y="2388"/>
                    <a:pt x="7277" y="2388"/>
                  </a:cubicBezTo>
                  <a:cubicBezTo>
                    <a:pt x="7319" y="2388"/>
                    <a:pt x="7368" y="2403"/>
                    <a:pt x="7433" y="2440"/>
                  </a:cubicBezTo>
                  <a:cubicBezTo>
                    <a:pt x="7627" y="2551"/>
                    <a:pt x="8001" y="2599"/>
                    <a:pt x="8339" y="2599"/>
                  </a:cubicBezTo>
                  <a:cubicBezTo>
                    <a:pt x="8531" y="2599"/>
                    <a:pt x="8712" y="2583"/>
                    <a:pt x="8841" y="2555"/>
                  </a:cubicBezTo>
                  <a:cubicBezTo>
                    <a:pt x="9131" y="2492"/>
                    <a:pt x="9296" y="2002"/>
                    <a:pt x="9275" y="1757"/>
                  </a:cubicBezTo>
                  <a:cubicBezTo>
                    <a:pt x="9229" y="1687"/>
                    <a:pt x="8764" y="1561"/>
                    <a:pt x="7902" y="1498"/>
                  </a:cubicBezTo>
                  <a:cubicBezTo>
                    <a:pt x="7656" y="1480"/>
                    <a:pt x="7422" y="1472"/>
                    <a:pt x="7212" y="1472"/>
                  </a:cubicBezTo>
                  <a:cubicBezTo>
                    <a:pt x="6761" y="1472"/>
                    <a:pt x="6419" y="1511"/>
                    <a:pt x="6292" y="1586"/>
                  </a:cubicBezTo>
                  <a:cubicBezTo>
                    <a:pt x="6154" y="1665"/>
                    <a:pt x="5995" y="1691"/>
                    <a:pt x="5831" y="1691"/>
                  </a:cubicBezTo>
                  <a:cubicBezTo>
                    <a:pt x="5678" y="1691"/>
                    <a:pt x="5522" y="1669"/>
                    <a:pt x="5375" y="1649"/>
                  </a:cubicBezTo>
                  <a:cubicBezTo>
                    <a:pt x="5236" y="1629"/>
                    <a:pt x="5103" y="1610"/>
                    <a:pt x="4986" y="1610"/>
                  </a:cubicBezTo>
                  <a:cubicBezTo>
                    <a:pt x="4890" y="1610"/>
                    <a:pt x="4805" y="1623"/>
                    <a:pt x="4738" y="1659"/>
                  </a:cubicBezTo>
                  <a:cubicBezTo>
                    <a:pt x="4661" y="1701"/>
                    <a:pt x="4600" y="1718"/>
                    <a:pt x="4548" y="1718"/>
                  </a:cubicBezTo>
                  <a:cubicBezTo>
                    <a:pt x="4454" y="1718"/>
                    <a:pt x="4393" y="1662"/>
                    <a:pt x="4332" y="1603"/>
                  </a:cubicBezTo>
                  <a:cubicBezTo>
                    <a:pt x="4233" y="1515"/>
                    <a:pt x="4118" y="1414"/>
                    <a:pt x="3806" y="1400"/>
                  </a:cubicBezTo>
                  <a:cubicBezTo>
                    <a:pt x="3600" y="1393"/>
                    <a:pt x="3502" y="1354"/>
                    <a:pt x="3474" y="1270"/>
                  </a:cubicBezTo>
                  <a:cubicBezTo>
                    <a:pt x="3439" y="1148"/>
                    <a:pt x="3600" y="1032"/>
                    <a:pt x="3768" y="910"/>
                  </a:cubicBezTo>
                  <a:cubicBezTo>
                    <a:pt x="3820" y="875"/>
                    <a:pt x="3869" y="836"/>
                    <a:pt x="3918" y="794"/>
                  </a:cubicBezTo>
                  <a:cubicBezTo>
                    <a:pt x="3826" y="680"/>
                    <a:pt x="3133" y="437"/>
                    <a:pt x="2700" y="437"/>
                  </a:cubicBezTo>
                  <a:cubicBezTo>
                    <a:pt x="2641" y="437"/>
                    <a:pt x="2586" y="441"/>
                    <a:pt x="2539" y="451"/>
                  </a:cubicBezTo>
                  <a:cubicBezTo>
                    <a:pt x="2461" y="468"/>
                    <a:pt x="2388" y="476"/>
                    <a:pt x="2319" y="476"/>
                  </a:cubicBezTo>
                  <a:cubicBezTo>
                    <a:pt x="2056" y="476"/>
                    <a:pt x="1848" y="367"/>
                    <a:pt x="1615" y="248"/>
                  </a:cubicBezTo>
                  <a:cubicBezTo>
                    <a:pt x="1527" y="199"/>
                    <a:pt x="1436" y="154"/>
                    <a:pt x="1335" y="108"/>
                  </a:cubicBezTo>
                  <a:cubicBezTo>
                    <a:pt x="1171" y="35"/>
                    <a:pt x="899" y="0"/>
                    <a:pt x="64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4" name="Google Shape;6714;p57"/>
            <p:cNvSpPr/>
            <p:nvPr/>
          </p:nvSpPr>
          <p:spPr>
            <a:xfrm>
              <a:off x="1366386" y="1297251"/>
              <a:ext cx="10237" cy="5092"/>
            </a:xfrm>
            <a:custGeom>
              <a:rect b="b" l="l" r="r" t="t"/>
              <a:pathLst>
                <a:path extrusionOk="0" h="375" w="754">
                  <a:moveTo>
                    <a:pt x="415" y="0"/>
                  </a:moveTo>
                  <a:cubicBezTo>
                    <a:pt x="409" y="0"/>
                    <a:pt x="402" y="0"/>
                    <a:pt x="396" y="0"/>
                  </a:cubicBezTo>
                  <a:cubicBezTo>
                    <a:pt x="391" y="0"/>
                    <a:pt x="386" y="0"/>
                    <a:pt x="380" y="0"/>
                  </a:cubicBezTo>
                  <a:cubicBezTo>
                    <a:pt x="281" y="0"/>
                    <a:pt x="185" y="31"/>
                    <a:pt x="102" y="88"/>
                  </a:cubicBezTo>
                  <a:cubicBezTo>
                    <a:pt x="36" y="133"/>
                    <a:pt x="1" y="190"/>
                    <a:pt x="8" y="235"/>
                  </a:cubicBezTo>
                  <a:cubicBezTo>
                    <a:pt x="11" y="277"/>
                    <a:pt x="57" y="312"/>
                    <a:pt x="134" y="344"/>
                  </a:cubicBezTo>
                  <a:cubicBezTo>
                    <a:pt x="191" y="365"/>
                    <a:pt x="253" y="374"/>
                    <a:pt x="314" y="374"/>
                  </a:cubicBezTo>
                  <a:cubicBezTo>
                    <a:pt x="504" y="374"/>
                    <a:pt x="688" y="286"/>
                    <a:pt x="725" y="197"/>
                  </a:cubicBezTo>
                  <a:cubicBezTo>
                    <a:pt x="753" y="133"/>
                    <a:pt x="680" y="84"/>
                    <a:pt x="613" y="49"/>
                  </a:cubicBezTo>
                  <a:cubicBezTo>
                    <a:pt x="552" y="17"/>
                    <a:pt x="483" y="0"/>
                    <a:pt x="41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5" name="Google Shape;6715;p57"/>
            <p:cNvSpPr/>
            <p:nvPr/>
          </p:nvSpPr>
          <p:spPr>
            <a:xfrm>
              <a:off x="1325409" y="1232744"/>
              <a:ext cx="83529" cy="54948"/>
            </a:xfrm>
            <a:custGeom>
              <a:rect b="b" l="l" r="r" t="t"/>
              <a:pathLst>
                <a:path extrusionOk="0" h="4047" w="6152">
                  <a:moveTo>
                    <a:pt x="1533" y="1"/>
                  </a:moveTo>
                  <a:cubicBezTo>
                    <a:pt x="1488" y="1"/>
                    <a:pt x="1454" y="5"/>
                    <a:pt x="1433" y="8"/>
                  </a:cubicBezTo>
                  <a:cubicBezTo>
                    <a:pt x="1384" y="15"/>
                    <a:pt x="1342" y="29"/>
                    <a:pt x="1300" y="53"/>
                  </a:cubicBezTo>
                  <a:cubicBezTo>
                    <a:pt x="1314" y="57"/>
                    <a:pt x="1331" y="64"/>
                    <a:pt x="1345" y="64"/>
                  </a:cubicBezTo>
                  <a:cubicBezTo>
                    <a:pt x="1573" y="109"/>
                    <a:pt x="1702" y="197"/>
                    <a:pt x="1688" y="305"/>
                  </a:cubicBezTo>
                  <a:cubicBezTo>
                    <a:pt x="1679" y="371"/>
                    <a:pt x="1609" y="438"/>
                    <a:pt x="1445" y="438"/>
                  </a:cubicBezTo>
                  <a:cubicBezTo>
                    <a:pt x="1424" y="438"/>
                    <a:pt x="1401" y="437"/>
                    <a:pt x="1377" y="435"/>
                  </a:cubicBezTo>
                  <a:cubicBezTo>
                    <a:pt x="1325" y="431"/>
                    <a:pt x="1273" y="429"/>
                    <a:pt x="1223" y="429"/>
                  </a:cubicBezTo>
                  <a:cubicBezTo>
                    <a:pt x="1086" y="429"/>
                    <a:pt x="962" y="442"/>
                    <a:pt x="901" y="463"/>
                  </a:cubicBezTo>
                  <a:cubicBezTo>
                    <a:pt x="946" y="487"/>
                    <a:pt x="995" y="512"/>
                    <a:pt x="1041" y="529"/>
                  </a:cubicBezTo>
                  <a:cubicBezTo>
                    <a:pt x="1174" y="578"/>
                    <a:pt x="1303" y="641"/>
                    <a:pt x="1286" y="746"/>
                  </a:cubicBezTo>
                  <a:cubicBezTo>
                    <a:pt x="1261" y="894"/>
                    <a:pt x="876" y="922"/>
                    <a:pt x="558" y="922"/>
                  </a:cubicBezTo>
                  <a:cubicBezTo>
                    <a:pt x="390" y="922"/>
                    <a:pt x="323" y="1020"/>
                    <a:pt x="320" y="1104"/>
                  </a:cubicBezTo>
                  <a:cubicBezTo>
                    <a:pt x="309" y="1223"/>
                    <a:pt x="414" y="1366"/>
                    <a:pt x="663" y="1398"/>
                  </a:cubicBezTo>
                  <a:cubicBezTo>
                    <a:pt x="838" y="1422"/>
                    <a:pt x="943" y="1475"/>
                    <a:pt x="971" y="1555"/>
                  </a:cubicBezTo>
                  <a:cubicBezTo>
                    <a:pt x="988" y="1608"/>
                    <a:pt x="974" y="1664"/>
                    <a:pt x="932" y="1699"/>
                  </a:cubicBezTo>
                  <a:cubicBezTo>
                    <a:pt x="868" y="1770"/>
                    <a:pt x="727" y="1823"/>
                    <a:pt x="561" y="1823"/>
                  </a:cubicBezTo>
                  <a:cubicBezTo>
                    <a:pt x="492" y="1823"/>
                    <a:pt x="418" y="1814"/>
                    <a:pt x="344" y="1793"/>
                  </a:cubicBezTo>
                  <a:cubicBezTo>
                    <a:pt x="256" y="1769"/>
                    <a:pt x="187" y="1760"/>
                    <a:pt x="135" y="1760"/>
                  </a:cubicBezTo>
                  <a:cubicBezTo>
                    <a:pt x="54" y="1760"/>
                    <a:pt x="14" y="1782"/>
                    <a:pt x="8" y="1797"/>
                  </a:cubicBezTo>
                  <a:cubicBezTo>
                    <a:pt x="1" y="1818"/>
                    <a:pt x="36" y="1884"/>
                    <a:pt x="197" y="1965"/>
                  </a:cubicBezTo>
                  <a:cubicBezTo>
                    <a:pt x="334" y="2028"/>
                    <a:pt x="439" y="2143"/>
                    <a:pt x="481" y="2287"/>
                  </a:cubicBezTo>
                  <a:cubicBezTo>
                    <a:pt x="519" y="2385"/>
                    <a:pt x="554" y="2472"/>
                    <a:pt x="729" y="2546"/>
                  </a:cubicBezTo>
                  <a:cubicBezTo>
                    <a:pt x="795" y="2575"/>
                    <a:pt x="890" y="2586"/>
                    <a:pt x="999" y="2586"/>
                  </a:cubicBezTo>
                  <a:cubicBezTo>
                    <a:pt x="1163" y="2586"/>
                    <a:pt x="1359" y="2562"/>
                    <a:pt x="1541" y="2539"/>
                  </a:cubicBezTo>
                  <a:cubicBezTo>
                    <a:pt x="1728" y="2514"/>
                    <a:pt x="1897" y="2492"/>
                    <a:pt x="2034" y="2492"/>
                  </a:cubicBezTo>
                  <a:cubicBezTo>
                    <a:pt x="2205" y="2492"/>
                    <a:pt x="2325" y="2526"/>
                    <a:pt x="2364" y="2633"/>
                  </a:cubicBezTo>
                  <a:cubicBezTo>
                    <a:pt x="2382" y="2672"/>
                    <a:pt x="2378" y="2717"/>
                    <a:pt x="2357" y="2756"/>
                  </a:cubicBezTo>
                  <a:cubicBezTo>
                    <a:pt x="2291" y="2875"/>
                    <a:pt x="2066" y="2931"/>
                    <a:pt x="1737" y="3001"/>
                  </a:cubicBezTo>
                  <a:cubicBezTo>
                    <a:pt x="1622" y="3022"/>
                    <a:pt x="1510" y="3050"/>
                    <a:pt x="1401" y="3089"/>
                  </a:cubicBezTo>
                  <a:cubicBezTo>
                    <a:pt x="1503" y="3162"/>
                    <a:pt x="1608" y="3225"/>
                    <a:pt x="1716" y="3281"/>
                  </a:cubicBezTo>
                  <a:cubicBezTo>
                    <a:pt x="1989" y="3432"/>
                    <a:pt x="2154" y="3530"/>
                    <a:pt x="2182" y="3638"/>
                  </a:cubicBezTo>
                  <a:cubicBezTo>
                    <a:pt x="2186" y="3663"/>
                    <a:pt x="2186" y="3691"/>
                    <a:pt x="2175" y="3715"/>
                  </a:cubicBezTo>
                  <a:cubicBezTo>
                    <a:pt x="2252" y="3803"/>
                    <a:pt x="2770" y="4002"/>
                    <a:pt x="3131" y="4041"/>
                  </a:cubicBezTo>
                  <a:cubicBezTo>
                    <a:pt x="3169" y="4045"/>
                    <a:pt x="3200" y="4046"/>
                    <a:pt x="3226" y="4046"/>
                  </a:cubicBezTo>
                  <a:cubicBezTo>
                    <a:pt x="3319" y="4046"/>
                    <a:pt x="3341" y="4027"/>
                    <a:pt x="3341" y="4027"/>
                  </a:cubicBezTo>
                  <a:cubicBezTo>
                    <a:pt x="3416" y="3905"/>
                    <a:pt x="3548" y="3864"/>
                    <a:pt x="3694" y="3864"/>
                  </a:cubicBezTo>
                  <a:cubicBezTo>
                    <a:pt x="3868" y="3864"/>
                    <a:pt x="4060" y="3923"/>
                    <a:pt x="4195" y="3974"/>
                  </a:cubicBezTo>
                  <a:cubicBezTo>
                    <a:pt x="4206" y="3978"/>
                    <a:pt x="4217" y="3981"/>
                    <a:pt x="4227" y="3981"/>
                  </a:cubicBezTo>
                  <a:cubicBezTo>
                    <a:pt x="4311" y="3981"/>
                    <a:pt x="4368" y="3847"/>
                    <a:pt x="4440" y="3663"/>
                  </a:cubicBezTo>
                  <a:cubicBezTo>
                    <a:pt x="4500" y="3512"/>
                    <a:pt x="4549" y="3383"/>
                    <a:pt x="4643" y="3355"/>
                  </a:cubicBezTo>
                  <a:cubicBezTo>
                    <a:pt x="4655" y="3352"/>
                    <a:pt x="4668" y="3350"/>
                    <a:pt x="4680" y="3350"/>
                  </a:cubicBezTo>
                  <a:cubicBezTo>
                    <a:pt x="4711" y="3350"/>
                    <a:pt x="4741" y="3359"/>
                    <a:pt x="4766" y="3379"/>
                  </a:cubicBezTo>
                  <a:cubicBezTo>
                    <a:pt x="4776" y="3390"/>
                    <a:pt x="4794" y="3393"/>
                    <a:pt x="4811" y="3393"/>
                  </a:cubicBezTo>
                  <a:cubicBezTo>
                    <a:pt x="4832" y="3390"/>
                    <a:pt x="4871" y="3327"/>
                    <a:pt x="4902" y="3271"/>
                  </a:cubicBezTo>
                  <a:cubicBezTo>
                    <a:pt x="4969" y="3152"/>
                    <a:pt x="5063" y="2991"/>
                    <a:pt x="5263" y="2910"/>
                  </a:cubicBezTo>
                  <a:cubicBezTo>
                    <a:pt x="5420" y="2854"/>
                    <a:pt x="5581" y="2812"/>
                    <a:pt x="5746" y="2780"/>
                  </a:cubicBezTo>
                  <a:cubicBezTo>
                    <a:pt x="5910" y="2749"/>
                    <a:pt x="6134" y="2703"/>
                    <a:pt x="6145" y="2644"/>
                  </a:cubicBezTo>
                  <a:cubicBezTo>
                    <a:pt x="6152" y="2612"/>
                    <a:pt x="6141" y="2577"/>
                    <a:pt x="6117" y="2556"/>
                  </a:cubicBezTo>
                  <a:cubicBezTo>
                    <a:pt x="6091" y="2527"/>
                    <a:pt x="6013" y="2468"/>
                    <a:pt x="5814" y="2468"/>
                  </a:cubicBezTo>
                  <a:cubicBezTo>
                    <a:pt x="5775" y="2468"/>
                    <a:pt x="5732" y="2471"/>
                    <a:pt x="5683" y="2476"/>
                  </a:cubicBezTo>
                  <a:cubicBezTo>
                    <a:pt x="5630" y="2482"/>
                    <a:pt x="5579" y="2485"/>
                    <a:pt x="5530" y="2485"/>
                  </a:cubicBezTo>
                  <a:cubicBezTo>
                    <a:pt x="5294" y="2485"/>
                    <a:pt x="5109" y="2416"/>
                    <a:pt x="5042" y="2297"/>
                  </a:cubicBezTo>
                  <a:cubicBezTo>
                    <a:pt x="5014" y="2245"/>
                    <a:pt x="4986" y="2143"/>
                    <a:pt x="5091" y="2007"/>
                  </a:cubicBezTo>
                  <a:cubicBezTo>
                    <a:pt x="5105" y="1996"/>
                    <a:pt x="5112" y="1975"/>
                    <a:pt x="5112" y="1958"/>
                  </a:cubicBezTo>
                  <a:cubicBezTo>
                    <a:pt x="5105" y="1919"/>
                    <a:pt x="5028" y="1867"/>
                    <a:pt x="4965" y="1828"/>
                  </a:cubicBezTo>
                  <a:cubicBezTo>
                    <a:pt x="4874" y="1769"/>
                    <a:pt x="4787" y="1716"/>
                    <a:pt x="4783" y="1629"/>
                  </a:cubicBezTo>
                  <a:cubicBezTo>
                    <a:pt x="4783" y="1569"/>
                    <a:pt x="4811" y="1517"/>
                    <a:pt x="4860" y="1485"/>
                  </a:cubicBezTo>
                  <a:cubicBezTo>
                    <a:pt x="4892" y="1461"/>
                    <a:pt x="4885" y="1450"/>
                    <a:pt x="4881" y="1443"/>
                  </a:cubicBezTo>
                  <a:cubicBezTo>
                    <a:pt x="4856" y="1399"/>
                    <a:pt x="4743" y="1357"/>
                    <a:pt x="4658" y="1357"/>
                  </a:cubicBezTo>
                  <a:cubicBezTo>
                    <a:pt x="4635" y="1357"/>
                    <a:pt x="4614" y="1360"/>
                    <a:pt x="4598" y="1366"/>
                  </a:cubicBezTo>
                  <a:cubicBezTo>
                    <a:pt x="4580" y="1373"/>
                    <a:pt x="4566" y="1384"/>
                    <a:pt x="4577" y="1422"/>
                  </a:cubicBezTo>
                  <a:cubicBezTo>
                    <a:pt x="4608" y="1548"/>
                    <a:pt x="4552" y="1611"/>
                    <a:pt x="4489" y="1625"/>
                  </a:cubicBezTo>
                  <a:cubicBezTo>
                    <a:pt x="4476" y="1629"/>
                    <a:pt x="4462" y="1630"/>
                    <a:pt x="4448" y="1630"/>
                  </a:cubicBezTo>
                  <a:cubicBezTo>
                    <a:pt x="4282" y="1630"/>
                    <a:pt x="3997" y="1424"/>
                    <a:pt x="3939" y="1216"/>
                  </a:cubicBezTo>
                  <a:cubicBezTo>
                    <a:pt x="3915" y="1125"/>
                    <a:pt x="3677" y="1034"/>
                    <a:pt x="3421" y="936"/>
                  </a:cubicBezTo>
                  <a:cubicBezTo>
                    <a:pt x="3057" y="796"/>
                    <a:pt x="2602" y="624"/>
                    <a:pt x="2238" y="298"/>
                  </a:cubicBezTo>
                  <a:cubicBezTo>
                    <a:pt x="1951" y="44"/>
                    <a:pt x="1683" y="1"/>
                    <a:pt x="15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6" name="Google Shape;6716;p57"/>
            <p:cNvSpPr/>
            <p:nvPr/>
          </p:nvSpPr>
          <p:spPr>
            <a:xfrm>
              <a:off x="1360263" y="1200633"/>
              <a:ext cx="230111" cy="117201"/>
            </a:xfrm>
            <a:custGeom>
              <a:rect b="b" l="l" r="r" t="t"/>
              <a:pathLst>
                <a:path extrusionOk="0" h="8632" w="16948">
                  <a:moveTo>
                    <a:pt x="10770" y="0"/>
                  </a:moveTo>
                  <a:cubicBezTo>
                    <a:pt x="10609" y="0"/>
                    <a:pt x="10441" y="49"/>
                    <a:pt x="10342" y="118"/>
                  </a:cubicBezTo>
                  <a:cubicBezTo>
                    <a:pt x="10324" y="129"/>
                    <a:pt x="10261" y="178"/>
                    <a:pt x="10279" y="213"/>
                  </a:cubicBezTo>
                  <a:cubicBezTo>
                    <a:pt x="10338" y="349"/>
                    <a:pt x="10289" y="412"/>
                    <a:pt x="10258" y="437"/>
                  </a:cubicBezTo>
                  <a:cubicBezTo>
                    <a:pt x="10232" y="456"/>
                    <a:pt x="10200" y="465"/>
                    <a:pt x="10165" y="465"/>
                  </a:cubicBezTo>
                  <a:cubicBezTo>
                    <a:pt x="10048" y="465"/>
                    <a:pt x="9890" y="370"/>
                    <a:pt x="9764" y="265"/>
                  </a:cubicBezTo>
                  <a:cubicBezTo>
                    <a:pt x="9683" y="197"/>
                    <a:pt x="9574" y="175"/>
                    <a:pt x="9448" y="175"/>
                  </a:cubicBezTo>
                  <a:cubicBezTo>
                    <a:pt x="9339" y="175"/>
                    <a:pt x="9218" y="192"/>
                    <a:pt x="9088" y="209"/>
                  </a:cubicBezTo>
                  <a:cubicBezTo>
                    <a:pt x="8943" y="226"/>
                    <a:pt x="8796" y="244"/>
                    <a:pt x="8647" y="244"/>
                  </a:cubicBezTo>
                  <a:cubicBezTo>
                    <a:pt x="8577" y="244"/>
                    <a:pt x="8507" y="240"/>
                    <a:pt x="8437" y="230"/>
                  </a:cubicBezTo>
                  <a:cubicBezTo>
                    <a:pt x="8404" y="226"/>
                    <a:pt x="8375" y="224"/>
                    <a:pt x="8349" y="224"/>
                  </a:cubicBezTo>
                  <a:cubicBezTo>
                    <a:pt x="8217" y="224"/>
                    <a:pt x="8164" y="278"/>
                    <a:pt x="8108" y="342"/>
                  </a:cubicBezTo>
                  <a:cubicBezTo>
                    <a:pt x="8038" y="414"/>
                    <a:pt x="7970" y="471"/>
                    <a:pt x="7853" y="471"/>
                  </a:cubicBezTo>
                  <a:cubicBezTo>
                    <a:pt x="7781" y="471"/>
                    <a:pt x="7692" y="450"/>
                    <a:pt x="7572" y="398"/>
                  </a:cubicBezTo>
                  <a:cubicBezTo>
                    <a:pt x="7362" y="305"/>
                    <a:pt x="7137" y="258"/>
                    <a:pt x="6911" y="258"/>
                  </a:cubicBezTo>
                  <a:cubicBezTo>
                    <a:pt x="6840" y="258"/>
                    <a:pt x="6768" y="263"/>
                    <a:pt x="6697" y="272"/>
                  </a:cubicBezTo>
                  <a:cubicBezTo>
                    <a:pt x="6725" y="304"/>
                    <a:pt x="6736" y="349"/>
                    <a:pt x="6722" y="388"/>
                  </a:cubicBezTo>
                  <a:cubicBezTo>
                    <a:pt x="6691" y="469"/>
                    <a:pt x="6576" y="519"/>
                    <a:pt x="6445" y="519"/>
                  </a:cubicBezTo>
                  <a:cubicBezTo>
                    <a:pt x="6395" y="519"/>
                    <a:pt x="6342" y="512"/>
                    <a:pt x="6291" y="496"/>
                  </a:cubicBezTo>
                  <a:cubicBezTo>
                    <a:pt x="6245" y="482"/>
                    <a:pt x="6200" y="476"/>
                    <a:pt x="6159" y="476"/>
                  </a:cubicBezTo>
                  <a:cubicBezTo>
                    <a:pt x="6098" y="476"/>
                    <a:pt x="6047" y="491"/>
                    <a:pt x="6022" y="521"/>
                  </a:cubicBezTo>
                  <a:cubicBezTo>
                    <a:pt x="5987" y="563"/>
                    <a:pt x="6008" y="626"/>
                    <a:pt x="6029" y="671"/>
                  </a:cubicBezTo>
                  <a:cubicBezTo>
                    <a:pt x="6053" y="710"/>
                    <a:pt x="6053" y="755"/>
                    <a:pt x="6029" y="794"/>
                  </a:cubicBezTo>
                  <a:cubicBezTo>
                    <a:pt x="5993" y="849"/>
                    <a:pt x="5916" y="865"/>
                    <a:pt x="5791" y="865"/>
                  </a:cubicBezTo>
                  <a:cubicBezTo>
                    <a:pt x="5734" y="865"/>
                    <a:pt x="5666" y="861"/>
                    <a:pt x="5587" y="857"/>
                  </a:cubicBezTo>
                  <a:cubicBezTo>
                    <a:pt x="5515" y="852"/>
                    <a:pt x="5424" y="845"/>
                    <a:pt x="5344" y="845"/>
                  </a:cubicBezTo>
                  <a:cubicBezTo>
                    <a:pt x="5253" y="845"/>
                    <a:pt x="5174" y="854"/>
                    <a:pt x="5146" y="881"/>
                  </a:cubicBezTo>
                  <a:cubicBezTo>
                    <a:pt x="5143" y="885"/>
                    <a:pt x="5139" y="888"/>
                    <a:pt x="5139" y="895"/>
                  </a:cubicBezTo>
                  <a:cubicBezTo>
                    <a:pt x="5139" y="1032"/>
                    <a:pt x="5055" y="1158"/>
                    <a:pt x="4929" y="1211"/>
                  </a:cubicBezTo>
                  <a:cubicBezTo>
                    <a:pt x="4869" y="1239"/>
                    <a:pt x="4803" y="1253"/>
                    <a:pt x="4736" y="1253"/>
                  </a:cubicBezTo>
                  <a:cubicBezTo>
                    <a:pt x="4614" y="1253"/>
                    <a:pt x="4487" y="1206"/>
                    <a:pt x="4376" y="1116"/>
                  </a:cubicBezTo>
                  <a:cubicBezTo>
                    <a:pt x="4206" y="972"/>
                    <a:pt x="3822" y="904"/>
                    <a:pt x="3614" y="904"/>
                  </a:cubicBezTo>
                  <a:cubicBezTo>
                    <a:pt x="3569" y="904"/>
                    <a:pt x="3533" y="907"/>
                    <a:pt x="3508" y="913"/>
                  </a:cubicBezTo>
                  <a:lnTo>
                    <a:pt x="3515" y="916"/>
                  </a:lnTo>
                  <a:cubicBezTo>
                    <a:pt x="3571" y="962"/>
                    <a:pt x="3592" y="1007"/>
                    <a:pt x="3578" y="1056"/>
                  </a:cubicBezTo>
                  <a:cubicBezTo>
                    <a:pt x="3550" y="1148"/>
                    <a:pt x="3406" y="1165"/>
                    <a:pt x="3207" y="1190"/>
                  </a:cubicBezTo>
                  <a:cubicBezTo>
                    <a:pt x="3130" y="1197"/>
                    <a:pt x="3053" y="1211"/>
                    <a:pt x="2976" y="1228"/>
                  </a:cubicBezTo>
                  <a:lnTo>
                    <a:pt x="2979" y="1232"/>
                  </a:lnTo>
                  <a:cubicBezTo>
                    <a:pt x="3102" y="1323"/>
                    <a:pt x="3088" y="1414"/>
                    <a:pt x="3067" y="1463"/>
                  </a:cubicBezTo>
                  <a:cubicBezTo>
                    <a:pt x="3009" y="1587"/>
                    <a:pt x="2790" y="1656"/>
                    <a:pt x="2658" y="1656"/>
                  </a:cubicBezTo>
                  <a:cubicBezTo>
                    <a:pt x="2638" y="1656"/>
                    <a:pt x="2620" y="1655"/>
                    <a:pt x="2605" y="1652"/>
                  </a:cubicBezTo>
                  <a:cubicBezTo>
                    <a:pt x="2556" y="1645"/>
                    <a:pt x="2517" y="1606"/>
                    <a:pt x="2510" y="1557"/>
                  </a:cubicBezTo>
                  <a:cubicBezTo>
                    <a:pt x="2493" y="1526"/>
                    <a:pt x="2374" y="1456"/>
                    <a:pt x="2199" y="1421"/>
                  </a:cubicBezTo>
                  <a:cubicBezTo>
                    <a:pt x="2136" y="1408"/>
                    <a:pt x="2078" y="1402"/>
                    <a:pt x="2024" y="1402"/>
                  </a:cubicBezTo>
                  <a:cubicBezTo>
                    <a:pt x="1916" y="1402"/>
                    <a:pt x="1828" y="1427"/>
                    <a:pt x="1772" y="1477"/>
                  </a:cubicBezTo>
                  <a:cubicBezTo>
                    <a:pt x="1698" y="1547"/>
                    <a:pt x="1631" y="1620"/>
                    <a:pt x="1572" y="1704"/>
                  </a:cubicBezTo>
                  <a:cubicBezTo>
                    <a:pt x="1498" y="1802"/>
                    <a:pt x="1442" y="1872"/>
                    <a:pt x="1362" y="1876"/>
                  </a:cubicBezTo>
                  <a:cubicBezTo>
                    <a:pt x="1313" y="1872"/>
                    <a:pt x="1267" y="1848"/>
                    <a:pt x="1239" y="1809"/>
                  </a:cubicBezTo>
                  <a:cubicBezTo>
                    <a:pt x="1208" y="1771"/>
                    <a:pt x="1117" y="1749"/>
                    <a:pt x="982" y="1749"/>
                  </a:cubicBezTo>
                  <a:cubicBezTo>
                    <a:pt x="781" y="1749"/>
                    <a:pt x="484" y="1799"/>
                    <a:pt x="151" y="1925"/>
                  </a:cubicBezTo>
                  <a:cubicBezTo>
                    <a:pt x="95" y="1942"/>
                    <a:pt x="46" y="1970"/>
                    <a:pt x="0" y="2005"/>
                  </a:cubicBezTo>
                  <a:cubicBezTo>
                    <a:pt x="25" y="2021"/>
                    <a:pt x="80" y="2031"/>
                    <a:pt x="150" y="2031"/>
                  </a:cubicBezTo>
                  <a:cubicBezTo>
                    <a:pt x="254" y="2031"/>
                    <a:pt x="389" y="2007"/>
                    <a:pt x="501" y="1935"/>
                  </a:cubicBezTo>
                  <a:cubicBezTo>
                    <a:pt x="637" y="1847"/>
                    <a:pt x="766" y="1813"/>
                    <a:pt x="861" y="1813"/>
                  </a:cubicBezTo>
                  <a:cubicBezTo>
                    <a:pt x="910" y="1813"/>
                    <a:pt x="950" y="1822"/>
                    <a:pt x="977" y="1837"/>
                  </a:cubicBezTo>
                  <a:cubicBezTo>
                    <a:pt x="1019" y="1858"/>
                    <a:pt x="1043" y="1900"/>
                    <a:pt x="1043" y="1942"/>
                  </a:cubicBezTo>
                  <a:cubicBezTo>
                    <a:pt x="1043" y="2009"/>
                    <a:pt x="987" y="2068"/>
                    <a:pt x="882" y="2117"/>
                  </a:cubicBezTo>
                  <a:cubicBezTo>
                    <a:pt x="837" y="2138"/>
                    <a:pt x="798" y="2163"/>
                    <a:pt x="763" y="2194"/>
                  </a:cubicBezTo>
                  <a:cubicBezTo>
                    <a:pt x="788" y="2202"/>
                    <a:pt x="843" y="2215"/>
                    <a:pt x="958" y="2215"/>
                  </a:cubicBezTo>
                  <a:cubicBezTo>
                    <a:pt x="990" y="2215"/>
                    <a:pt x="1026" y="2214"/>
                    <a:pt x="1068" y="2212"/>
                  </a:cubicBezTo>
                  <a:cubicBezTo>
                    <a:pt x="1098" y="2210"/>
                    <a:pt x="1125" y="2209"/>
                    <a:pt x="1148" y="2209"/>
                  </a:cubicBezTo>
                  <a:cubicBezTo>
                    <a:pt x="1220" y="2209"/>
                    <a:pt x="1266" y="2221"/>
                    <a:pt x="1281" y="2268"/>
                  </a:cubicBezTo>
                  <a:cubicBezTo>
                    <a:pt x="1302" y="2331"/>
                    <a:pt x="1250" y="2366"/>
                    <a:pt x="1176" y="2415"/>
                  </a:cubicBezTo>
                  <a:cubicBezTo>
                    <a:pt x="1099" y="2467"/>
                    <a:pt x="966" y="2558"/>
                    <a:pt x="966" y="2642"/>
                  </a:cubicBezTo>
                  <a:cubicBezTo>
                    <a:pt x="966" y="2698"/>
                    <a:pt x="1015" y="2719"/>
                    <a:pt x="1162" y="2747"/>
                  </a:cubicBezTo>
                  <a:cubicBezTo>
                    <a:pt x="1288" y="2772"/>
                    <a:pt x="1460" y="2807"/>
                    <a:pt x="1477" y="2975"/>
                  </a:cubicBezTo>
                  <a:cubicBezTo>
                    <a:pt x="1477" y="2992"/>
                    <a:pt x="1509" y="3031"/>
                    <a:pt x="1607" y="3066"/>
                  </a:cubicBezTo>
                  <a:cubicBezTo>
                    <a:pt x="1735" y="3115"/>
                    <a:pt x="1927" y="3144"/>
                    <a:pt x="2121" y="3144"/>
                  </a:cubicBezTo>
                  <a:cubicBezTo>
                    <a:pt x="2372" y="3144"/>
                    <a:pt x="2627" y="3095"/>
                    <a:pt x="2752" y="2978"/>
                  </a:cubicBezTo>
                  <a:cubicBezTo>
                    <a:pt x="2824" y="2912"/>
                    <a:pt x="2898" y="2854"/>
                    <a:pt x="2965" y="2854"/>
                  </a:cubicBezTo>
                  <a:cubicBezTo>
                    <a:pt x="2982" y="2854"/>
                    <a:pt x="2998" y="2858"/>
                    <a:pt x="3014" y="2866"/>
                  </a:cubicBezTo>
                  <a:cubicBezTo>
                    <a:pt x="3098" y="2912"/>
                    <a:pt x="3074" y="3045"/>
                    <a:pt x="3046" y="3196"/>
                  </a:cubicBezTo>
                  <a:cubicBezTo>
                    <a:pt x="3039" y="3231"/>
                    <a:pt x="3035" y="3262"/>
                    <a:pt x="3032" y="3294"/>
                  </a:cubicBezTo>
                  <a:cubicBezTo>
                    <a:pt x="3096" y="3370"/>
                    <a:pt x="3600" y="3470"/>
                    <a:pt x="4019" y="3470"/>
                  </a:cubicBezTo>
                  <a:cubicBezTo>
                    <a:pt x="4100" y="3470"/>
                    <a:pt x="4179" y="3467"/>
                    <a:pt x="4250" y="3458"/>
                  </a:cubicBezTo>
                  <a:cubicBezTo>
                    <a:pt x="4432" y="3437"/>
                    <a:pt x="4453" y="3399"/>
                    <a:pt x="4453" y="3399"/>
                  </a:cubicBezTo>
                  <a:cubicBezTo>
                    <a:pt x="4499" y="3244"/>
                    <a:pt x="4596" y="3197"/>
                    <a:pt x="4715" y="3197"/>
                  </a:cubicBezTo>
                  <a:cubicBezTo>
                    <a:pt x="4805" y="3197"/>
                    <a:pt x="4908" y="3224"/>
                    <a:pt x="5010" y="3252"/>
                  </a:cubicBezTo>
                  <a:cubicBezTo>
                    <a:pt x="5041" y="3262"/>
                    <a:pt x="5076" y="3269"/>
                    <a:pt x="5115" y="3280"/>
                  </a:cubicBezTo>
                  <a:cubicBezTo>
                    <a:pt x="5138" y="3285"/>
                    <a:pt x="5170" y="3288"/>
                    <a:pt x="5209" y="3288"/>
                  </a:cubicBezTo>
                  <a:cubicBezTo>
                    <a:pt x="5542" y="3288"/>
                    <a:pt x="6400" y="3086"/>
                    <a:pt x="6697" y="2873"/>
                  </a:cubicBezTo>
                  <a:cubicBezTo>
                    <a:pt x="6771" y="2821"/>
                    <a:pt x="6778" y="2786"/>
                    <a:pt x="6778" y="2779"/>
                  </a:cubicBezTo>
                  <a:cubicBezTo>
                    <a:pt x="6788" y="2653"/>
                    <a:pt x="6862" y="2628"/>
                    <a:pt x="6893" y="2625"/>
                  </a:cubicBezTo>
                  <a:cubicBezTo>
                    <a:pt x="6899" y="2624"/>
                    <a:pt x="6904" y="2624"/>
                    <a:pt x="6910" y="2624"/>
                  </a:cubicBezTo>
                  <a:cubicBezTo>
                    <a:pt x="6985" y="2624"/>
                    <a:pt x="7057" y="2688"/>
                    <a:pt x="7096" y="2786"/>
                  </a:cubicBezTo>
                  <a:cubicBezTo>
                    <a:pt x="7152" y="2926"/>
                    <a:pt x="7124" y="3136"/>
                    <a:pt x="6883" y="3301"/>
                  </a:cubicBezTo>
                  <a:cubicBezTo>
                    <a:pt x="6568" y="3514"/>
                    <a:pt x="6074" y="3567"/>
                    <a:pt x="5636" y="3612"/>
                  </a:cubicBezTo>
                  <a:cubicBezTo>
                    <a:pt x="5416" y="3637"/>
                    <a:pt x="5206" y="3654"/>
                    <a:pt x="5069" y="3700"/>
                  </a:cubicBezTo>
                  <a:cubicBezTo>
                    <a:pt x="4999" y="3721"/>
                    <a:pt x="4989" y="3738"/>
                    <a:pt x="4985" y="3738"/>
                  </a:cubicBezTo>
                  <a:cubicBezTo>
                    <a:pt x="4985" y="3798"/>
                    <a:pt x="5244" y="3962"/>
                    <a:pt x="5398" y="4060"/>
                  </a:cubicBezTo>
                  <a:cubicBezTo>
                    <a:pt x="5524" y="4141"/>
                    <a:pt x="5654" y="4225"/>
                    <a:pt x="5769" y="4312"/>
                  </a:cubicBezTo>
                  <a:cubicBezTo>
                    <a:pt x="5868" y="4386"/>
                    <a:pt x="5906" y="4445"/>
                    <a:pt x="5896" y="4501"/>
                  </a:cubicBezTo>
                  <a:cubicBezTo>
                    <a:pt x="5885" y="4543"/>
                    <a:pt x="5854" y="4575"/>
                    <a:pt x="5815" y="4582"/>
                  </a:cubicBezTo>
                  <a:cubicBezTo>
                    <a:pt x="5794" y="4588"/>
                    <a:pt x="5768" y="4591"/>
                    <a:pt x="5737" y="4591"/>
                  </a:cubicBezTo>
                  <a:cubicBezTo>
                    <a:pt x="5499" y="4591"/>
                    <a:pt x="5006" y="4405"/>
                    <a:pt x="4758" y="4141"/>
                  </a:cubicBezTo>
                  <a:cubicBezTo>
                    <a:pt x="4525" y="3893"/>
                    <a:pt x="4054" y="3765"/>
                    <a:pt x="3387" y="3765"/>
                  </a:cubicBezTo>
                  <a:cubicBezTo>
                    <a:pt x="3291" y="3765"/>
                    <a:pt x="3192" y="3768"/>
                    <a:pt x="3088" y="3773"/>
                  </a:cubicBezTo>
                  <a:cubicBezTo>
                    <a:pt x="2871" y="3787"/>
                    <a:pt x="2857" y="4029"/>
                    <a:pt x="2860" y="4102"/>
                  </a:cubicBezTo>
                  <a:cubicBezTo>
                    <a:pt x="2864" y="4298"/>
                    <a:pt x="2969" y="4515"/>
                    <a:pt x="3109" y="4515"/>
                  </a:cubicBezTo>
                  <a:cubicBezTo>
                    <a:pt x="3550" y="4515"/>
                    <a:pt x="3883" y="4729"/>
                    <a:pt x="4184" y="5201"/>
                  </a:cubicBezTo>
                  <a:cubicBezTo>
                    <a:pt x="4366" y="5485"/>
                    <a:pt x="4663" y="5569"/>
                    <a:pt x="4901" y="5639"/>
                  </a:cubicBezTo>
                  <a:cubicBezTo>
                    <a:pt x="5094" y="5695"/>
                    <a:pt x="5262" y="5741"/>
                    <a:pt x="5262" y="5895"/>
                  </a:cubicBezTo>
                  <a:cubicBezTo>
                    <a:pt x="5262" y="5933"/>
                    <a:pt x="5241" y="5975"/>
                    <a:pt x="5209" y="5996"/>
                  </a:cubicBezTo>
                  <a:cubicBezTo>
                    <a:pt x="5178" y="6019"/>
                    <a:pt x="5135" y="6030"/>
                    <a:pt x="5079" y="6030"/>
                  </a:cubicBezTo>
                  <a:cubicBezTo>
                    <a:pt x="4932" y="6030"/>
                    <a:pt x="4698" y="5958"/>
                    <a:pt x="4359" y="5849"/>
                  </a:cubicBezTo>
                  <a:cubicBezTo>
                    <a:pt x="4145" y="5776"/>
                    <a:pt x="3925" y="5716"/>
                    <a:pt x="3704" y="5667"/>
                  </a:cubicBezTo>
                  <a:cubicBezTo>
                    <a:pt x="3646" y="5657"/>
                    <a:pt x="3584" y="5651"/>
                    <a:pt x="3518" y="5651"/>
                  </a:cubicBezTo>
                  <a:cubicBezTo>
                    <a:pt x="3194" y="5651"/>
                    <a:pt x="2798" y="5775"/>
                    <a:pt x="2559" y="5961"/>
                  </a:cubicBezTo>
                  <a:cubicBezTo>
                    <a:pt x="2479" y="6024"/>
                    <a:pt x="2381" y="6122"/>
                    <a:pt x="2374" y="6238"/>
                  </a:cubicBezTo>
                  <a:cubicBezTo>
                    <a:pt x="2367" y="6297"/>
                    <a:pt x="2398" y="6353"/>
                    <a:pt x="2451" y="6381"/>
                  </a:cubicBezTo>
                  <a:cubicBezTo>
                    <a:pt x="2519" y="6424"/>
                    <a:pt x="2621" y="6444"/>
                    <a:pt x="2740" y="6444"/>
                  </a:cubicBezTo>
                  <a:cubicBezTo>
                    <a:pt x="2993" y="6444"/>
                    <a:pt x="3326" y="6354"/>
                    <a:pt x="3585" y="6199"/>
                  </a:cubicBezTo>
                  <a:cubicBezTo>
                    <a:pt x="3727" y="6116"/>
                    <a:pt x="3812" y="6077"/>
                    <a:pt x="3867" y="6077"/>
                  </a:cubicBezTo>
                  <a:cubicBezTo>
                    <a:pt x="3898" y="6077"/>
                    <a:pt x="3919" y="6089"/>
                    <a:pt x="3935" y="6112"/>
                  </a:cubicBezTo>
                  <a:cubicBezTo>
                    <a:pt x="3963" y="6150"/>
                    <a:pt x="4012" y="6217"/>
                    <a:pt x="3539" y="6644"/>
                  </a:cubicBezTo>
                  <a:cubicBezTo>
                    <a:pt x="3522" y="6665"/>
                    <a:pt x="3511" y="6679"/>
                    <a:pt x="3511" y="6693"/>
                  </a:cubicBezTo>
                  <a:cubicBezTo>
                    <a:pt x="3518" y="6749"/>
                    <a:pt x="3676" y="6843"/>
                    <a:pt x="3792" y="6913"/>
                  </a:cubicBezTo>
                  <a:cubicBezTo>
                    <a:pt x="3988" y="7032"/>
                    <a:pt x="4191" y="7155"/>
                    <a:pt x="4191" y="7323"/>
                  </a:cubicBezTo>
                  <a:cubicBezTo>
                    <a:pt x="4191" y="7453"/>
                    <a:pt x="4100" y="7544"/>
                    <a:pt x="3942" y="7565"/>
                  </a:cubicBezTo>
                  <a:cubicBezTo>
                    <a:pt x="3917" y="7568"/>
                    <a:pt x="3892" y="7569"/>
                    <a:pt x="3866" y="7569"/>
                  </a:cubicBezTo>
                  <a:cubicBezTo>
                    <a:pt x="3644" y="7569"/>
                    <a:pt x="3387" y="7452"/>
                    <a:pt x="3336" y="7270"/>
                  </a:cubicBezTo>
                  <a:cubicBezTo>
                    <a:pt x="3279" y="7062"/>
                    <a:pt x="3106" y="6827"/>
                    <a:pt x="2603" y="6827"/>
                  </a:cubicBezTo>
                  <a:cubicBezTo>
                    <a:pt x="2558" y="6827"/>
                    <a:pt x="2509" y="6829"/>
                    <a:pt x="2458" y="6833"/>
                  </a:cubicBezTo>
                  <a:cubicBezTo>
                    <a:pt x="2241" y="6847"/>
                    <a:pt x="2101" y="6920"/>
                    <a:pt x="2101" y="7015"/>
                  </a:cubicBezTo>
                  <a:cubicBezTo>
                    <a:pt x="2097" y="7109"/>
                    <a:pt x="2213" y="7211"/>
                    <a:pt x="2388" y="7235"/>
                  </a:cubicBezTo>
                  <a:cubicBezTo>
                    <a:pt x="2643" y="7267"/>
                    <a:pt x="2748" y="7390"/>
                    <a:pt x="2745" y="7498"/>
                  </a:cubicBezTo>
                  <a:cubicBezTo>
                    <a:pt x="2738" y="7596"/>
                    <a:pt x="2633" y="7705"/>
                    <a:pt x="2356" y="7705"/>
                  </a:cubicBezTo>
                  <a:cubicBezTo>
                    <a:pt x="1978" y="7705"/>
                    <a:pt x="1320" y="7901"/>
                    <a:pt x="1253" y="8069"/>
                  </a:cubicBezTo>
                  <a:cubicBezTo>
                    <a:pt x="1246" y="8079"/>
                    <a:pt x="1236" y="8104"/>
                    <a:pt x="1285" y="8149"/>
                  </a:cubicBezTo>
                  <a:cubicBezTo>
                    <a:pt x="1400" y="8255"/>
                    <a:pt x="1652" y="8280"/>
                    <a:pt x="1921" y="8280"/>
                  </a:cubicBezTo>
                  <a:cubicBezTo>
                    <a:pt x="2054" y="8280"/>
                    <a:pt x="2191" y="8274"/>
                    <a:pt x="2318" y="8268"/>
                  </a:cubicBezTo>
                  <a:cubicBezTo>
                    <a:pt x="2451" y="8262"/>
                    <a:pt x="2567" y="8258"/>
                    <a:pt x="2668" y="8258"/>
                  </a:cubicBezTo>
                  <a:cubicBezTo>
                    <a:pt x="2869" y="8258"/>
                    <a:pt x="3005" y="8276"/>
                    <a:pt x="3077" y="8342"/>
                  </a:cubicBezTo>
                  <a:cubicBezTo>
                    <a:pt x="3191" y="8441"/>
                    <a:pt x="3426" y="8509"/>
                    <a:pt x="3634" y="8509"/>
                  </a:cubicBezTo>
                  <a:cubicBezTo>
                    <a:pt x="3669" y="8509"/>
                    <a:pt x="3703" y="8507"/>
                    <a:pt x="3735" y="8503"/>
                  </a:cubicBezTo>
                  <a:cubicBezTo>
                    <a:pt x="3841" y="8489"/>
                    <a:pt x="3918" y="8454"/>
                    <a:pt x="3949" y="8405"/>
                  </a:cubicBezTo>
                  <a:cubicBezTo>
                    <a:pt x="4044" y="8261"/>
                    <a:pt x="4236" y="8230"/>
                    <a:pt x="4471" y="8230"/>
                  </a:cubicBezTo>
                  <a:cubicBezTo>
                    <a:pt x="4565" y="8230"/>
                    <a:pt x="4667" y="8237"/>
                    <a:pt x="4772" y="8240"/>
                  </a:cubicBezTo>
                  <a:cubicBezTo>
                    <a:pt x="4887" y="8247"/>
                    <a:pt x="5003" y="8254"/>
                    <a:pt x="5122" y="8254"/>
                  </a:cubicBezTo>
                  <a:cubicBezTo>
                    <a:pt x="5626" y="8254"/>
                    <a:pt x="5759" y="8331"/>
                    <a:pt x="5990" y="8534"/>
                  </a:cubicBezTo>
                  <a:cubicBezTo>
                    <a:pt x="6067" y="8602"/>
                    <a:pt x="6170" y="8632"/>
                    <a:pt x="6281" y="8632"/>
                  </a:cubicBezTo>
                  <a:cubicBezTo>
                    <a:pt x="6450" y="8632"/>
                    <a:pt x="6638" y="8564"/>
                    <a:pt x="6781" y="8461"/>
                  </a:cubicBezTo>
                  <a:cubicBezTo>
                    <a:pt x="7061" y="8258"/>
                    <a:pt x="7072" y="8254"/>
                    <a:pt x="7425" y="8254"/>
                  </a:cubicBezTo>
                  <a:cubicBezTo>
                    <a:pt x="7551" y="8254"/>
                    <a:pt x="7642" y="8219"/>
                    <a:pt x="7674" y="8160"/>
                  </a:cubicBezTo>
                  <a:cubicBezTo>
                    <a:pt x="7709" y="8097"/>
                    <a:pt x="7688" y="7988"/>
                    <a:pt x="7614" y="7869"/>
                  </a:cubicBezTo>
                  <a:cubicBezTo>
                    <a:pt x="7589" y="7829"/>
                    <a:pt x="7554" y="7813"/>
                    <a:pt x="7510" y="7813"/>
                  </a:cubicBezTo>
                  <a:cubicBezTo>
                    <a:pt x="7449" y="7813"/>
                    <a:pt x="7370" y="7844"/>
                    <a:pt x="7275" y="7887"/>
                  </a:cubicBezTo>
                  <a:cubicBezTo>
                    <a:pt x="7200" y="7918"/>
                    <a:pt x="7133" y="7949"/>
                    <a:pt x="7073" y="7949"/>
                  </a:cubicBezTo>
                  <a:cubicBezTo>
                    <a:pt x="7052" y="7949"/>
                    <a:pt x="7032" y="7945"/>
                    <a:pt x="7012" y="7936"/>
                  </a:cubicBezTo>
                  <a:cubicBezTo>
                    <a:pt x="6981" y="7918"/>
                    <a:pt x="6956" y="7887"/>
                    <a:pt x="6949" y="7848"/>
                  </a:cubicBezTo>
                  <a:cubicBezTo>
                    <a:pt x="6915" y="7710"/>
                    <a:pt x="6717" y="7639"/>
                    <a:pt x="6389" y="7639"/>
                  </a:cubicBezTo>
                  <a:cubicBezTo>
                    <a:pt x="6244" y="7639"/>
                    <a:pt x="6074" y="7652"/>
                    <a:pt x="5882" y="7680"/>
                  </a:cubicBezTo>
                  <a:cubicBezTo>
                    <a:pt x="5822" y="7688"/>
                    <a:pt x="5769" y="7692"/>
                    <a:pt x="5723" y="7692"/>
                  </a:cubicBezTo>
                  <a:cubicBezTo>
                    <a:pt x="5536" y="7692"/>
                    <a:pt x="5457" y="7631"/>
                    <a:pt x="5423" y="7572"/>
                  </a:cubicBezTo>
                  <a:cubicBezTo>
                    <a:pt x="5388" y="7502"/>
                    <a:pt x="5398" y="7418"/>
                    <a:pt x="5451" y="7358"/>
                  </a:cubicBezTo>
                  <a:cubicBezTo>
                    <a:pt x="5512" y="7280"/>
                    <a:pt x="5631" y="7215"/>
                    <a:pt x="5776" y="7215"/>
                  </a:cubicBezTo>
                  <a:cubicBezTo>
                    <a:pt x="5821" y="7215"/>
                    <a:pt x="5868" y="7221"/>
                    <a:pt x="5917" y="7235"/>
                  </a:cubicBezTo>
                  <a:cubicBezTo>
                    <a:pt x="6071" y="7281"/>
                    <a:pt x="6255" y="7303"/>
                    <a:pt x="6457" y="7303"/>
                  </a:cubicBezTo>
                  <a:cubicBezTo>
                    <a:pt x="6722" y="7303"/>
                    <a:pt x="7017" y="7264"/>
                    <a:pt x="7310" y="7186"/>
                  </a:cubicBezTo>
                  <a:cubicBezTo>
                    <a:pt x="7450" y="7151"/>
                    <a:pt x="7485" y="7113"/>
                    <a:pt x="7492" y="7092"/>
                  </a:cubicBezTo>
                  <a:cubicBezTo>
                    <a:pt x="7506" y="7057"/>
                    <a:pt x="7471" y="6994"/>
                    <a:pt x="7439" y="6934"/>
                  </a:cubicBezTo>
                  <a:cubicBezTo>
                    <a:pt x="7394" y="6868"/>
                    <a:pt x="7366" y="6794"/>
                    <a:pt x="7359" y="6714"/>
                  </a:cubicBezTo>
                  <a:cubicBezTo>
                    <a:pt x="7359" y="6675"/>
                    <a:pt x="7376" y="6637"/>
                    <a:pt x="7404" y="6609"/>
                  </a:cubicBezTo>
                  <a:cubicBezTo>
                    <a:pt x="7461" y="6556"/>
                    <a:pt x="7561" y="6539"/>
                    <a:pt x="7706" y="6539"/>
                  </a:cubicBezTo>
                  <a:cubicBezTo>
                    <a:pt x="7801" y="6539"/>
                    <a:pt x="7917" y="6547"/>
                    <a:pt x="8052" y="6556"/>
                  </a:cubicBezTo>
                  <a:cubicBezTo>
                    <a:pt x="8182" y="6567"/>
                    <a:pt x="8322" y="6577"/>
                    <a:pt x="8444" y="6577"/>
                  </a:cubicBezTo>
                  <a:cubicBezTo>
                    <a:pt x="8843" y="6577"/>
                    <a:pt x="9449" y="5895"/>
                    <a:pt x="9470" y="5524"/>
                  </a:cubicBezTo>
                  <a:cubicBezTo>
                    <a:pt x="9473" y="5482"/>
                    <a:pt x="9459" y="5443"/>
                    <a:pt x="9431" y="5415"/>
                  </a:cubicBezTo>
                  <a:cubicBezTo>
                    <a:pt x="9313" y="5289"/>
                    <a:pt x="8963" y="5267"/>
                    <a:pt x="8637" y="5267"/>
                  </a:cubicBezTo>
                  <a:cubicBezTo>
                    <a:pt x="8528" y="5267"/>
                    <a:pt x="8422" y="5270"/>
                    <a:pt x="8329" y="5272"/>
                  </a:cubicBezTo>
                  <a:cubicBezTo>
                    <a:pt x="8241" y="5275"/>
                    <a:pt x="8154" y="5279"/>
                    <a:pt x="8080" y="5279"/>
                  </a:cubicBezTo>
                  <a:cubicBezTo>
                    <a:pt x="7965" y="5279"/>
                    <a:pt x="7905" y="5258"/>
                    <a:pt x="7880" y="5212"/>
                  </a:cubicBezTo>
                  <a:cubicBezTo>
                    <a:pt x="7863" y="5184"/>
                    <a:pt x="7866" y="5149"/>
                    <a:pt x="7884" y="5121"/>
                  </a:cubicBezTo>
                  <a:cubicBezTo>
                    <a:pt x="7964" y="4993"/>
                    <a:pt x="8541" y="4826"/>
                    <a:pt x="9155" y="4826"/>
                  </a:cubicBezTo>
                  <a:cubicBezTo>
                    <a:pt x="9210" y="4826"/>
                    <a:pt x="9267" y="4827"/>
                    <a:pt x="9323" y="4830"/>
                  </a:cubicBezTo>
                  <a:cubicBezTo>
                    <a:pt x="9372" y="4833"/>
                    <a:pt x="9419" y="4834"/>
                    <a:pt x="9462" y="4834"/>
                  </a:cubicBezTo>
                  <a:cubicBezTo>
                    <a:pt x="9659" y="4834"/>
                    <a:pt x="9787" y="4807"/>
                    <a:pt x="9844" y="4750"/>
                  </a:cubicBezTo>
                  <a:cubicBezTo>
                    <a:pt x="9886" y="4711"/>
                    <a:pt x="9890" y="4659"/>
                    <a:pt x="9886" y="4575"/>
                  </a:cubicBezTo>
                  <a:cubicBezTo>
                    <a:pt x="9883" y="4494"/>
                    <a:pt x="9879" y="4400"/>
                    <a:pt x="9956" y="4340"/>
                  </a:cubicBezTo>
                  <a:cubicBezTo>
                    <a:pt x="10003" y="4299"/>
                    <a:pt x="10061" y="4284"/>
                    <a:pt x="10126" y="4284"/>
                  </a:cubicBezTo>
                  <a:cubicBezTo>
                    <a:pt x="10213" y="4284"/>
                    <a:pt x="10313" y="4310"/>
                    <a:pt x="10422" y="4340"/>
                  </a:cubicBezTo>
                  <a:cubicBezTo>
                    <a:pt x="10560" y="4376"/>
                    <a:pt x="10712" y="4415"/>
                    <a:pt x="10871" y="4415"/>
                  </a:cubicBezTo>
                  <a:cubicBezTo>
                    <a:pt x="10930" y="4415"/>
                    <a:pt x="10991" y="4410"/>
                    <a:pt x="11052" y="4396"/>
                  </a:cubicBezTo>
                  <a:cubicBezTo>
                    <a:pt x="11259" y="4354"/>
                    <a:pt x="11269" y="4256"/>
                    <a:pt x="11290" y="4144"/>
                  </a:cubicBezTo>
                  <a:cubicBezTo>
                    <a:pt x="11304" y="4046"/>
                    <a:pt x="11325" y="3910"/>
                    <a:pt x="11525" y="3910"/>
                  </a:cubicBezTo>
                  <a:cubicBezTo>
                    <a:pt x="11672" y="3910"/>
                    <a:pt x="12008" y="3717"/>
                    <a:pt x="12516" y="3423"/>
                  </a:cubicBezTo>
                  <a:cubicBezTo>
                    <a:pt x="12719" y="3304"/>
                    <a:pt x="12950" y="3171"/>
                    <a:pt x="13216" y="3020"/>
                  </a:cubicBezTo>
                  <a:cubicBezTo>
                    <a:pt x="13720" y="2740"/>
                    <a:pt x="14165" y="2621"/>
                    <a:pt x="14494" y="2537"/>
                  </a:cubicBezTo>
                  <a:cubicBezTo>
                    <a:pt x="14788" y="2460"/>
                    <a:pt x="14984" y="2408"/>
                    <a:pt x="15001" y="2292"/>
                  </a:cubicBezTo>
                  <a:cubicBezTo>
                    <a:pt x="15005" y="2289"/>
                    <a:pt x="15001" y="2282"/>
                    <a:pt x="14998" y="2278"/>
                  </a:cubicBezTo>
                  <a:cubicBezTo>
                    <a:pt x="14961" y="2239"/>
                    <a:pt x="14842" y="2226"/>
                    <a:pt x="14691" y="2226"/>
                  </a:cubicBezTo>
                  <a:cubicBezTo>
                    <a:pt x="14506" y="2226"/>
                    <a:pt x="14275" y="2245"/>
                    <a:pt x="14094" y="2261"/>
                  </a:cubicBezTo>
                  <a:cubicBezTo>
                    <a:pt x="13892" y="2279"/>
                    <a:pt x="13733" y="2291"/>
                    <a:pt x="13615" y="2291"/>
                  </a:cubicBezTo>
                  <a:cubicBezTo>
                    <a:pt x="13527" y="2291"/>
                    <a:pt x="13462" y="2284"/>
                    <a:pt x="13419" y="2268"/>
                  </a:cubicBezTo>
                  <a:cubicBezTo>
                    <a:pt x="13366" y="2254"/>
                    <a:pt x="13335" y="2201"/>
                    <a:pt x="13349" y="2149"/>
                  </a:cubicBezTo>
                  <a:cubicBezTo>
                    <a:pt x="13400" y="1991"/>
                    <a:pt x="14228" y="1839"/>
                    <a:pt x="14606" y="1839"/>
                  </a:cubicBezTo>
                  <a:cubicBezTo>
                    <a:pt x="14665" y="1839"/>
                    <a:pt x="14713" y="1843"/>
                    <a:pt x="14746" y="1851"/>
                  </a:cubicBezTo>
                  <a:cubicBezTo>
                    <a:pt x="14801" y="1865"/>
                    <a:pt x="14861" y="1874"/>
                    <a:pt x="14930" y="1874"/>
                  </a:cubicBezTo>
                  <a:cubicBezTo>
                    <a:pt x="15190" y="1874"/>
                    <a:pt x="15583" y="1755"/>
                    <a:pt x="16374" y="1368"/>
                  </a:cubicBezTo>
                  <a:cubicBezTo>
                    <a:pt x="16948" y="1088"/>
                    <a:pt x="16941" y="979"/>
                    <a:pt x="16941" y="979"/>
                  </a:cubicBezTo>
                  <a:cubicBezTo>
                    <a:pt x="16931" y="961"/>
                    <a:pt x="16864" y="941"/>
                    <a:pt x="16754" y="941"/>
                  </a:cubicBezTo>
                  <a:cubicBezTo>
                    <a:pt x="16700" y="941"/>
                    <a:pt x="16634" y="946"/>
                    <a:pt x="16559" y="958"/>
                  </a:cubicBezTo>
                  <a:cubicBezTo>
                    <a:pt x="16483" y="972"/>
                    <a:pt x="16407" y="978"/>
                    <a:pt x="16331" y="978"/>
                  </a:cubicBezTo>
                  <a:cubicBezTo>
                    <a:pt x="16089" y="978"/>
                    <a:pt x="15862" y="912"/>
                    <a:pt x="15736" y="797"/>
                  </a:cubicBezTo>
                  <a:cubicBezTo>
                    <a:pt x="15663" y="738"/>
                    <a:pt x="15624" y="643"/>
                    <a:pt x="15631" y="549"/>
                  </a:cubicBezTo>
                  <a:cubicBezTo>
                    <a:pt x="15631" y="524"/>
                    <a:pt x="15628" y="517"/>
                    <a:pt x="15624" y="517"/>
                  </a:cubicBezTo>
                  <a:cubicBezTo>
                    <a:pt x="15605" y="496"/>
                    <a:pt x="15547" y="490"/>
                    <a:pt x="15484" y="490"/>
                  </a:cubicBezTo>
                  <a:cubicBezTo>
                    <a:pt x="15434" y="490"/>
                    <a:pt x="15380" y="493"/>
                    <a:pt x="15337" y="496"/>
                  </a:cubicBezTo>
                  <a:cubicBezTo>
                    <a:pt x="15291" y="499"/>
                    <a:pt x="15246" y="502"/>
                    <a:pt x="15205" y="502"/>
                  </a:cubicBezTo>
                  <a:cubicBezTo>
                    <a:pt x="15101" y="502"/>
                    <a:pt x="15020" y="483"/>
                    <a:pt x="15005" y="398"/>
                  </a:cubicBezTo>
                  <a:cubicBezTo>
                    <a:pt x="14989" y="384"/>
                    <a:pt x="14944" y="376"/>
                    <a:pt x="14875" y="376"/>
                  </a:cubicBezTo>
                  <a:cubicBezTo>
                    <a:pt x="14688" y="376"/>
                    <a:pt x="14323" y="438"/>
                    <a:pt x="13853" y="619"/>
                  </a:cubicBezTo>
                  <a:cubicBezTo>
                    <a:pt x="13717" y="671"/>
                    <a:pt x="13637" y="691"/>
                    <a:pt x="13586" y="691"/>
                  </a:cubicBezTo>
                  <a:cubicBezTo>
                    <a:pt x="13552" y="691"/>
                    <a:pt x="13530" y="682"/>
                    <a:pt x="13513" y="668"/>
                  </a:cubicBezTo>
                  <a:cubicBezTo>
                    <a:pt x="13489" y="647"/>
                    <a:pt x="13478" y="615"/>
                    <a:pt x="13482" y="584"/>
                  </a:cubicBezTo>
                  <a:cubicBezTo>
                    <a:pt x="13499" y="489"/>
                    <a:pt x="13695" y="335"/>
                    <a:pt x="13863" y="237"/>
                  </a:cubicBezTo>
                  <a:cubicBezTo>
                    <a:pt x="13769" y="234"/>
                    <a:pt x="13653" y="230"/>
                    <a:pt x="13545" y="227"/>
                  </a:cubicBezTo>
                  <a:cubicBezTo>
                    <a:pt x="12862" y="209"/>
                    <a:pt x="12281" y="185"/>
                    <a:pt x="12096" y="52"/>
                  </a:cubicBezTo>
                  <a:cubicBezTo>
                    <a:pt x="12057" y="25"/>
                    <a:pt x="12017" y="13"/>
                    <a:pt x="11974" y="13"/>
                  </a:cubicBezTo>
                  <a:cubicBezTo>
                    <a:pt x="11894" y="13"/>
                    <a:pt x="11802" y="54"/>
                    <a:pt x="11686" y="111"/>
                  </a:cubicBezTo>
                  <a:cubicBezTo>
                    <a:pt x="11580" y="163"/>
                    <a:pt x="11465" y="220"/>
                    <a:pt x="11350" y="220"/>
                  </a:cubicBezTo>
                  <a:cubicBezTo>
                    <a:pt x="11270" y="220"/>
                    <a:pt x="11191" y="193"/>
                    <a:pt x="11115" y="118"/>
                  </a:cubicBezTo>
                  <a:cubicBezTo>
                    <a:pt x="11033" y="34"/>
                    <a:pt x="10903" y="0"/>
                    <a:pt x="107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7" name="Google Shape;6717;p57"/>
            <p:cNvSpPr/>
            <p:nvPr/>
          </p:nvSpPr>
          <p:spPr>
            <a:xfrm>
              <a:off x="1448150" y="1504498"/>
              <a:ext cx="5567" cy="6476"/>
            </a:xfrm>
            <a:custGeom>
              <a:rect b="b" l="l" r="r" t="t"/>
              <a:pathLst>
                <a:path extrusionOk="0" h="477" w="410">
                  <a:moveTo>
                    <a:pt x="252" y="0"/>
                  </a:moveTo>
                  <a:cubicBezTo>
                    <a:pt x="165" y="0"/>
                    <a:pt x="81" y="49"/>
                    <a:pt x="42" y="130"/>
                  </a:cubicBezTo>
                  <a:cubicBezTo>
                    <a:pt x="0" y="228"/>
                    <a:pt x="7" y="340"/>
                    <a:pt x="67" y="427"/>
                  </a:cubicBezTo>
                  <a:cubicBezTo>
                    <a:pt x="86" y="459"/>
                    <a:pt x="120" y="477"/>
                    <a:pt x="158" y="477"/>
                  </a:cubicBezTo>
                  <a:cubicBezTo>
                    <a:pt x="161" y="477"/>
                    <a:pt x="165" y="477"/>
                    <a:pt x="168" y="476"/>
                  </a:cubicBezTo>
                  <a:cubicBezTo>
                    <a:pt x="235" y="466"/>
                    <a:pt x="410" y="231"/>
                    <a:pt x="396" y="84"/>
                  </a:cubicBezTo>
                  <a:cubicBezTo>
                    <a:pt x="396" y="56"/>
                    <a:pt x="389" y="0"/>
                    <a:pt x="2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8" name="Google Shape;6718;p57"/>
            <p:cNvSpPr/>
            <p:nvPr/>
          </p:nvSpPr>
          <p:spPr>
            <a:xfrm>
              <a:off x="1420818" y="1496650"/>
              <a:ext cx="12410" cy="7807"/>
            </a:xfrm>
            <a:custGeom>
              <a:rect b="b" l="l" r="r" t="t"/>
              <a:pathLst>
                <a:path extrusionOk="0" h="575" w="914">
                  <a:moveTo>
                    <a:pt x="875" y="0"/>
                  </a:moveTo>
                  <a:cubicBezTo>
                    <a:pt x="697" y="4"/>
                    <a:pt x="165" y="186"/>
                    <a:pt x="39" y="393"/>
                  </a:cubicBezTo>
                  <a:cubicBezTo>
                    <a:pt x="18" y="428"/>
                    <a:pt x="0" y="473"/>
                    <a:pt x="91" y="533"/>
                  </a:cubicBezTo>
                  <a:cubicBezTo>
                    <a:pt x="140" y="563"/>
                    <a:pt x="192" y="575"/>
                    <a:pt x="244" y="575"/>
                  </a:cubicBezTo>
                  <a:cubicBezTo>
                    <a:pt x="373" y="575"/>
                    <a:pt x="500" y="500"/>
                    <a:pt x="578" y="445"/>
                  </a:cubicBezTo>
                  <a:cubicBezTo>
                    <a:pt x="791" y="291"/>
                    <a:pt x="914" y="81"/>
                    <a:pt x="914" y="8"/>
                  </a:cubicBezTo>
                  <a:cubicBezTo>
                    <a:pt x="900" y="0"/>
                    <a:pt x="886" y="0"/>
                    <a:pt x="87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19" name="Google Shape;6719;p57"/>
            <p:cNvSpPr/>
            <p:nvPr/>
          </p:nvSpPr>
          <p:spPr>
            <a:xfrm>
              <a:off x="1395483" y="1461851"/>
              <a:ext cx="49110" cy="30699"/>
            </a:xfrm>
            <a:custGeom>
              <a:rect b="b" l="l" r="r" t="t"/>
              <a:pathLst>
                <a:path extrusionOk="0" h="2261" w="3617">
                  <a:moveTo>
                    <a:pt x="1029" y="1"/>
                  </a:moveTo>
                  <a:cubicBezTo>
                    <a:pt x="900" y="1"/>
                    <a:pt x="641" y="169"/>
                    <a:pt x="627" y="438"/>
                  </a:cubicBezTo>
                  <a:cubicBezTo>
                    <a:pt x="623" y="575"/>
                    <a:pt x="581" y="712"/>
                    <a:pt x="504" y="827"/>
                  </a:cubicBezTo>
                  <a:cubicBezTo>
                    <a:pt x="452" y="915"/>
                    <a:pt x="417" y="967"/>
                    <a:pt x="476" y="1167"/>
                  </a:cubicBezTo>
                  <a:cubicBezTo>
                    <a:pt x="560" y="1450"/>
                    <a:pt x="340" y="1608"/>
                    <a:pt x="175" y="1720"/>
                  </a:cubicBezTo>
                  <a:cubicBezTo>
                    <a:pt x="70" y="1797"/>
                    <a:pt x="0" y="1849"/>
                    <a:pt x="18" y="1891"/>
                  </a:cubicBezTo>
                  <a:cubicBezTo>
                    <a:pt x="26" y="1923"/>
                    <a:pt x="43" y="1939"/>
                    <a:pt x="83" y="1939"/>
                  </a:cubicBezTo>
                  <a:cubicBezTo>
                    <a:pt x="123" y="1939"/>
                    <a:pt x="186" y="1923"/>
                    <a:pt x="287" y="1891"/>
                  </a:cubicBezTo>
                  <a:cubicBezTo>
                    <a:pt x="399" y="1853"/>
                    <a:pt x="515" y="1828"/>
                    <a:pt x="634" y="1825"/>
                  </a:cubicBezTo>
                  <a:cubicBezTo>
                    <a:pt x="641" y="1824"/>
                    <a:pt x="647" y="1823"/>
                    <a:pt x="654" y="1823"/>
                  </a:cubicBezTo>
                  <a:cubicBezTo>
                    <a:pt x="700" y="1823"/>
                    <a:pt x="747" y="1844"/>
                    <a:pt x="781" y="1877"/>
                  </a:cubicBezTo>
                  <a:cubicBezTo>
                    <a:pt x="830" y="1933"/>
                    <a:pt x="823" y="2014"/>
                    <a:pt x="816" y="2084"/>
                  </a:cubicBezTo>
                  <a:cubicBezTo>
                    <a:pt x="812" y="2140"/>
                    <a:pt x="805" y="2196"/>
                    <a:pt x="830" y="2224"/>
                  </a:cubicBezTo>
                  <a:cubicBezTo>
                    <a:pt x="858" y="2248"/>
                    <a:pt x="893" y="2259"/>
                    <a:pt x="931" y="2259"/>
                  </a:cubicBezTo>
                  <a:cubicBezTo>
                    <a:pt x="941" y="2260"/>
                    <a:pt x="951" y="2260"/>
                    <a:pt x="961" y="2260"/>
                  </a:cubicBezTo>
                  <a:cubicBezTo>
                    <a:pt x="1229" y="2260"/>
                    <a:pt x="1681" y="1958"/>
                    <a:pt x="1789" y="1783"/>
                  </a:cubicBezTo>
                  <a:cubicBezTo>
                    <a:pt x="1852" y="1678"/>
                    <a:pt x="1954" y="1604"/>
                    <a:pt x="2069" y="1580"/>
                  </a:cubicBezTo>
                  <a:cubicBezTo>
                    <a:pt x="2097" y="1574"/>
                    <a:pt x="2126" y="1571"/>
                    <a:pt x="2155" y="1571"/>
                  </a:cubicBezTo>
                  <a:cubicBezTo>
                    <a:pt x="2287" y="1571"/>
                    <a:pt x="2433" y="1628"/>
                    <a:pt x="2587" y="1737"/>
                  </a:cubicBezTo>
                  <a:cubicBezTo>
                    <a:pt x="2758" y="1858"/>
                    <a:pt x="3032" y="1920"/>
                    <a:pt x="3254" y="1920"/>
                  </a:cubicBezTo>
                  <a:cubicBezTo>
                    <a:pt x="3355" y="1920"/>
                    <a:pt x="3446" y="1907"/>
                    <a:pt x="3512" y="1881"/>
                  </a:cubicBezTo>
                  <a:cubicBezTo>
                    <a:pt x="3547" y="1867"/>
                    <a:pt x="3592" y="1842"/>
                    <a:pt x="3603" y="1804"/>
                  </a:cubicBezTo>
                  <a:cubicBezTo>
                    <a:pt x="3617" y="1734"/>
                    <a:pt x="3421" y="1650"/>
                    <a:pt x="3277" y="1587"/>
                  </a:cubicBezTo>
                  <a:cubicBezTo>
                    <a:pt x="3053" y="1489"/>
                    <a:pt x="2818" y="1384"/>
                    <a:pt x="2850" y="1198"/>
                  </a:cubicBezTo>
                  <a:cubicBezTo>
                    <a:pt x="2874" y="1058"/>
                    <a:pt x="2423" y="883"/>
                    <a:pt x="2150" y="778"/>
                  </a:cubicBezTo>
                  <a:cubicBezTo>
                    <a:pt x="2038" y="736"/>
                    <a:pt x="1926" y="691"/>
                    <a:pt x="1817" y="638"/>
                  </a:cubicBezTo>
                  <a:cubicBezTo>
                    <a:pt x="1744" y="600"/>
                    <a:pt x="1674" y="568"/>
                    <a:pt x="1597" y="537"/>
                  </a:cubicBezTo>
                  <a:cubicBezTo>
                    <a:pt x="1366" y="442"/>
                    <a:pt x="1103" y="330"/>
                    <a:pt x="1103" y="71"/>
                  </a:cubicBezTo>
                  <a:cubicBezTo>
                    <a:pt x="1103" y="32"/>
                    <a:pt x="1089" y="4"/>
                    <a:pt x="103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0" name="Google Shape;6720;p57"/>
            <p:cNvSpPr/>
            <p:nvPr/>
          </p:nvSpPr>
          <p:spPr>
            <a:xfrm>
              <a:off x="1373895" y="1355132"/>
              <a:ext cx="215339" cy="153181"/>
            </a:xfrm>
            <a:custGeom>
              <a:rect b="b" l="l" r="r" t="t"/>
              <a:pathLst>
                <a:path extrusionOk="0" h="11282" w="15860">
                  <a:moveTo>
                    <a:pt x="2393" y="1"/>
                  </a:moveTo>
                  <a:cubicBezTo>
                    <a:pt x="1949" y="1"/>
                    <a:pt x="1184" y="158"/>
                    <a:pt x="673" y="625"/>
                  </a:cubicBezTo>
                  <a:cubicBezTo>
                    <a:pt x="172" y="1080"/>
                    <a:pt x="1" y="1727"/>
                    <a:pt x="183" y="2452"/>
                  </a:cubicBezTo>
                  <a:cubicBezTo>
                    <a:pt x="200" y="2519"/>
                    <a:pt x="494" y="2536"/>
                    <a:pt x="687" y="2547"/>
                  </a:cubicBezTo>
                  <a:cubicBezTo>
                    <a:pt x="890" y="2557"/>
                    <a:pt x="1121" y="2571"/>
                    <a:pt x="1300" y="2624"/>
                  </a:cubicBezTo>
                  <a:cubicBezTo>
                    <a:pt x="1552" y="2697"/>
                    <a:pt x="1587" y="2795"/>
                    <a:pt x="1569" y="2862"/>
                  </a:cubicBezTo>
                  <a:cubicBezTo>
                    <a:pt x="1550" y="2961"/>
                    <a:pt x="1415" y="3004"/>
                    <a:pt x="1269" y="3004"/>
                  </a:cubicBezTo>
                  <a:cubicBezTo>
                    <a:pt x="1229" y="3004"/>
                    <a:pt x="1188" y="3001"/>
                    <a:pt x="1149" y="2995"/>
                  </a:cubicBezTo>
                  <a:lnTo>
                    <a:pt x="1093" y="2988"/>
                  </a:lnTo>
                  <a:cubicBezTo>
                    <a:pt x="956" y="2965"/>
                    <a:pt x="745" y="2933"/>
                    <a:pt x="590" y="2933"/>
                  </a:cubicBezTo>
                  <a:cubicBezTo>
                    <a:pt x="504" y="2933"/>
                    <a:pt x="436" y="2943"/>
                    <a:pt x="407" y="2970"/>
                  </a:cubicBezTo>
                  <a:cubicBezTo>
                    <a:pt x="400" y="2977"/>
                    <a:pt x="400" y="2988"/>
                    <a:pt x="400" y="2995"/>
                  </a:cubicBezTo>
                  <a:cubicBezTo>
                    <a:pt x="407" y="3044"/>
                    <a:pt x="480" y="3142"/>
                    <a:pt x="634" y="3250"/>
                  </a:cubicBezTo>
                  <a:cubicBezTo>
                    <a:pt x="813" y="3372"/>
                    <a:pt x="1074" y="3486"/>
                    <a:pt x="1281" y="3486"/>
                  </a:cubicBezTo>
                  <a:cubicBezTo>
                    <a:pt x="1318" y="3486"/>
                    <a:pt x="1354" y="3482"/>
                    <a:pt x="1387" y="3474"/>
                  </a:cubicBezTo>
                  <a:cubicBezTo>
                    <a:pt x="1543" y="3435"/>
                    <a:pt x="1644" y="3410"/>
                    <a:pt x="1720" y="3410"/>
                  </a:cubicBezTo>
                  <a:cubicBezTo>
                    <a:pt x="1838" y="3410"/>
                    <a:pt x="1897" y="3469"/>
                    <a:pt x="2014" y="3618"/>
                  </a:cubicBezTo>
                  <a:cubicBezTo>
                    <a:pt x="2119" y="3754"/>
                    <a:pt x="2392" y="3754"/>
                    <a:pt x="2714" y="3754"/>
                  </a:cubicBezTo>
                  <a:cubicBezTo>
                    <a:pt x="2826" y="3754"/>
                    <a:pt x="2942" y="3754"/>
                    <a:pt x="3057" y="3761"/>
                  </a:cubicBezTo>
                  <a:cubicBezTo>
                    <a:pt x="3358" y="3779"/>
                    <a:pt x="3680" y="3852"/>
                    <a:pt x="3939" y="3912"/>
                  </a:cubicBezTo>
                  <a:cubicBezTo>
                    <a:pt x="4079" y="3943"/>
                    <a:pt x="4198" y="3971"/>
                    <a:pt x="4275" y="3982"/>
                  </a:cubicBezTo>
                  <a:cubicBezTo>
                    <a:pt x="4289" y="3983"/>
                    <a:pt x="4303" y="3984"/>
                    <a:pt x="4317" y="3984"/>
                  </a:cubicBezTo>
                  <a:cubicBezTo>
                    <a:pt x="4504" y="3984"/>
                    <a:pt x="4717" y="3860"/>
                    <a:pt x="4769" y="3768"/>
                  </a:cubicBezTo>
                  <a:cubicBezTo>
                    <a:pt x="4792" y="3728"/>
                    <a:pt x="4837" y="3710"/>
                    <a:pt x="4915" y="3710"/>
                  </a:cubicBezTo>
                  <a:cubicBezTo>
                    <a:pt x="5027" y="3710"/>
                    <a:pt x="5204" y="3747"/>
                    <a:pt x="5480" y="3810"/>
                  </a:cubicBezTo>
                  <a:cubicBezTo>
                    <a:pt x="5683" y="3856"/>
                    <a:pt x="5910" y="3910"/>
                    <a:pt x="6029" y="3910"/>
                  </a:cubicBezTo>
                  <a:cubicBezTo>
                    <a:pt x="6039" y="3910"/>
                    <a:pt x="6049" y="3909"/>
                    <a:pt x="6057" y="3908"/>
                  </a:cubicBezTo>
                  <a:cubicBezTo>
                    <a:pt x="6106" y="3901"/>
                    <a:pt x="6134" y="3887"/>
                    <a:pt x="6134" y="3877"/>
                  </a:cubicBezTo>
                  <a:cubicBezTo>
                    <a:pt x="6141" y="3838"/>
                    <a:pt x="6064" y="3737"/>
                    <a:pt x="5963" y="3695"/>
                  </a:cubicBezTo>
                  <a:cubicBezTo>
                    <a:pt x="5889" y="3660"/>
                    <a:pt x="5837" y="3586"/>
                    <a:pt x="5833" y="3506"/>
                  </a:cubicBezTo>
                  <a:cubicBezTo>
                    <a:pt x="5823" y="3425"/>
                    <a:pt x="5858" y="3348"/>
                    <a:pt x="5921" y="3303"/>
                  </a:cubicBezTo>
                  <a:cubicBezTo>
                    <a:pt x="5943" y="3289"/>
                    <a:pt x="5975" y="3273"/>
                    <a:pt x="6020" y="3273"/>
                  </a:cubicBezTo>
                  <a:cubicBezTo>
                    <a:pt x="6055" y="3273"/>
                    <a:pt x="6096" y="3282"/>
                    <a:pt x="6145" y="3310"/>
                  </a:cubicBezTo>
                  <a:cubicBezTo>
                    <a:pt x="6211" y="3345"/>
                    <a:pt x="6281" y="3376"/>
                    <a:pt x="6351" y="3404"/>
                  </a:cubicBezTo>
                  <a:cubicBezTo>
                    <a:pt x="6558" y="3488"/>
                    <a:pt x="6768" y="3576"/>
                    <a:pt x="6831" y="3758"/>
                  </a:cubicBezTo>
                  <a:cubicBezTo>
                    <a:pt x="6848" y="3817"/>
                    <a:pt x="6887" y="3835"/>
                    <a:pt x="6950" y="3856"/>
                  </a:cubicBezTo>
                  <a:cubicBezTo>
                    <a:pt x="7013" y="3880"/>
                    <a:pt x="7104" y="3912"/>
                    <a:pt x="7125" y="4034"/>
                  </a:cubicBezTo>
                  <a:cubicBezTo>
                    <a:pt x="7136" y="4083"/>
                    <a:pt x="7353" y="4185"/>
                    <a:pt x="7479" y="4245"/>
                  </a:cubicBezTo>
                  <a:cubicBezTo>
                    <a:pt x="7720" y="4360"/>
                    <a:pt x="7934" y="4458"/>
                    <a:pt x="7948" y="4595"/>
                  </a:cubicBezTo>
                  <a:cubicBezTo>
                    <a:pt x="7965" y="4731"/>
                    <a:pt x="7780" y="4815"/>
                    <a:pt x="7598" y="4892"/>
                  </a:cubicBezTo>
                  <a:cubicBezTo>
                    <a:pt x="7528" y="4920"/>
                    <a:pt x="7405" y="4973"/>
                    <a:pt x="7381" y="5004"/>
                  </a:cubicBezTo>
                  <a:cubicBezTo>
                    <a:pt x="7384" y="5008"/>
                    <a:pt x="7388" y="5011"/>
                    <a:pt x="7391" y="5011"/>
                  </a:cubicBezTo>
                  <a:cubicBezTo>
                    <a:pt x="7417" y="5032"/>
                    <a:pt x="7446" y="5041"/>
                    <a:pt x="7479" y="5041"/>
                  </a:cubicBezTo>
                  <a:cubicBezTo>
                    <a:pt x="7559" y="5041"/>
                    <a:pt x="7663" y="4987"/>
                    <a:pt x="7797" y="4913"/>
                  </a:cubicBezTo>
                  <a:cubicBezTo>
                    <a:pt x="7927" y="4843"/>
                    <a:pt x="8060" y="4766"/>
                    <a:pt x="8193" y="4756"/>
                  </a:cubicBezTo>
                  <a:cubicBezTo>
                    <a:pt x="8199" y="4755"/>
                    <a:pt x="8206" y="4755"/>
                    <a:pt x="8212" y="4755"/>
                  </a:cubicBezTo>
                  <a:cubicBezTo>
                    <a:pt x="8395" y="4755"/>
                    <a:pt x="8479" y="4950"/>
                    <a:pt x="8546" y="5106"/>
                  </a:cubicBezTo>
                  <a:cubicBezTo>
                    <a:pt x="8581" y="5186"/>
                    <a:pt x="8623" y="5284"/>
                    <a:pt x="8658" y="5298"/>
                  </a:cubicBezTo>
                  <a:cubicBezTo>
                    <a:pt x="8660" y="5298"/>
                    <a:pt x="8663" y="5299"/>
                    <a:pt x="8666" y="5299"/>
                  </a:cubicBezTo>
                  <a:cubicBezTo>
                    <a:pt x="8670" y="5299"/>
                    <a:pt x="8674" y="5298"/>
                    <a:pt x="8679" y="5295"/>
                  </a:cubicBezTo>
                  <a:cubicBezTo>
                    <a:pt x="8743" y="5266"/>
                    <a:pt x="8804" y="5253"/>
                    <a:pt x="8863" y="5253"/>
                  </a:cubicBezTo>
                  <a:cubicBezTo>
                    <a:pt x="9137" y="5253"/>
                    <a:pt x="9361" y="5535"/>
                    <a:pt x="9586" y="5851"/>
                  </a:cubicBezTo>
                  <a:cubicBezTo>
                    <a:pt x="9810" y="6170"/>
                    <a:pt x="9705" y="6471"/>
                    <a:pt x="9635" y="6671"/>
                  </a:cubicBezTo>
                  <a:cubicBezTo>
                    <a:pt x="9614" y="6720"/>
                    <a:pt x="9604" y="6772"/>
                    <a:pt x="9597" y="6825"/>
                  </a:cubicBezTo>
                  <a:cubicBezTo>
                    <a:pt x="9610" y="6844"/>
                    <a:pt x="9674" y="6856"/>
                    <a:pt x="9764" y="6856"/>
                  </a:cubicBezTo>
                  <a:cubicBezTo>
                    <a:pt x="9932" y="6856"/>
                    <a:pt x="10193" y="6815"/>
                    <a:pt x="10398" y="6706"/>
                  </a:cubicBezTo>
                  <a:cubicBezTo>
                    <a:pt x="10467" y="6669"/>
                    <a:pt x="10533" y="6653"/>
                    <a:pt x="10598" y="6653"/>
                  </a:cubicBezTo>
                  <a:cubicBezTo>
                    <a:pt x="10829" y="6653"/>
                    <a:pt x="11036" y="6854"/>
                    <a:pt x="11211" y="7021"/>
                  </a:cubicBezTo>
                  <a:cubicBezTo>
                    <a:pt x="11249" y="7059"/>
                    <a:pt x="11288" y="7094"/>
                    <a:pt x="11323" y="7126"/>
                  </a:cubicBezTo>
                  <a:cubicBezTo>
                    <a:pt x="11393" y="7182"/>
                    <a:pt x="11400" y="7283"/>
                    <a:pt x="11340" y="7350"/>
                  </a:cubicBezTo>
                  <a:cubicBezTo>
                    <a:pt x="11219" y="7506"/>
                    <a:pt x="10774" y="7682"/>
                    <a:pt x="10551" y="7682"/>
                  </a:cubicBezTo>
                  <a:cubicBezTo>
                    <a:pt x="10508" y="7682"/>
                    <a:pt x="10474" y="7675"/>
                    <a:pt x="10451" y="7661"/>
                  </a:cubicBezTo>
                  <a:cubicBezTo>
                    <a:pt x="10409" y="7637"/>
                    <a:pt x="10395" y="7577"/>
                    <a:pt x="10419" y="7535"/>
                  </a:cubicBezTo>
                  <a:cubicBezTo>
                    <a:pt x="10426" y="7521"/>
                    <a:pt x="10416" y="7476"/>
                    <a:pt x="10353" y="7409"/>
                  </a:cubicBezTo>
                  <a:cubicBezTo>
                    <a:pt x="10216" y="7256"/>
                    <a:pt x="9862" y="7052"/>
                    <a:pt x="9476" y="7052"/>
                  </a:cubicBezTo>
                  <a:cubicBezTo>
                    <a:pt x="9359" y="7052"/>
                    <a:pt x="9239" y="7070"/>
                    <a:pt x="9121" y="7115"/>
                  </a:cubicBezTo>
                  <a:cubicBezTo>
                    <a:pt x="8938" y="7185"/>
                    <a:pt x="8830" y="7266"/>
                    <a:pt x="8798" y="7360"/>
                  </a:cubicBezTo>
                  <a:cubicBezTo>
                    <a:pt x="8753" y="7483"/>
                    <a:pt x="8840" y="7630"/>
                    <a:pt x="8914" y="7759"/>
                  </a:cubicBezTo>
                  <a:cubicBezTo>
                    <a:pt x="8956" y="7822"/>
                    <a:pt x="8988" y="7889"/>
                    <a:pt x="9012" y="7955"/>
                  </a:cubicBezTo>
                  <a:cubicBezTo>
                    <a:pt x="9033" y="8036"/>
                    <a:pt x="9005" y="8123"/>
                    <a:pt x="8942" y="8176"/>
                  </a:cubicBezTo>
                  <a:cubicBezTo>
                    <a:pt x="8807" y="8304"/>
                    <a:pt x="8523" y="8392"/>
                    <a:pt x="8201" y="8392"/>
                  </a:cubicBezTo>
                  <a:cubicBezTo>
                    <a:pt x="8021" y="8392"/>
                    <a:pt x="7829" y="8365"/>
                    <a:pt x="7643" y="8302"/>
                  </a:cubicBezTo>
                  <a:cubicBezTo>
                    <a:pt x="7499" y="8254"/>
                    <a:pt x="7403" y="8236"/>
                    <a:pt x="7336" y="8236"/>
                  </a:cubicBezTo>
                  <a:cubicBezTo>
                    <a:pt x="7229" y="8236"/>
                    <a:pt x="7196" y="8281"/>
                    <a:pt x="7164" y="8326"/>
                  </a:cubicBezTo>
                  <a:cubicBezTo>
                    <a:pt x="7115" y="8404"/>
                    <a:pt x="7031" y="8453"/>
                    <a:pt x="6940" y="8453"/>
                  </a:cubicBezTo>
                  <a:cubicBezTo>
                    <a:pt x="6824" y="8453"/>
                    <a:pt x="6691" y="8554"/>
                    <a:pt x="6631" y="8691"/>
                  </a:cubicBezTo>
                  <a:cubicBezTo>
                    <a:pt x="6575" y="8799"/>
                    <a:pt x="6593" y="8932"/>
                    <a:pt x="6673" y="9020"/>
                  </a:cubicBezTo>
                  <a:cubicBezTo>
                    <a:pt x="6746" y="9100"/>
                    <a:pt x="6857" y="9125"/>
                    <a:pt x="6988" y="9125"/>
                  </a:cubicBezTo>
                  <a:cubicBezTo>
                    <a:pt x="7098" y="9125"/>
                    <a:pt x="7222" y="9107"/>
                    <a:pt x="7349" y="9090"/>
                  </a:cubicBezTo>
                  <a:cubicBezTo>
                    <a:pt x="7484" y="9061"/>
                    <a:pt x="7621" y="9047"/>
                    <a:pt x="7758" y="9047"/>
                  </a:cubicBezTo>
                  <a:cubicBezTo>
                    <a:pt x="7891" y="9047"/>
                    <a:pt x="8023" y="9060"/>
                    <a:pt x="8154" y="9086"/>
                  </a:cubicBezTo>
                  <a:cubicBezTo>
                    <a:pt x="8186" y="9094"/>
                    <a:pt x="8215" y="9098"/>
                    <a:pt x="8246" y="9098"/>
                  </a:cubicBezTo>
                  <a:cubicBezTo>
                    <a:pt x="8256" y="9098"/>
                    <a:pt x="8266" y="9098"/>
                    <a:pt x="8277" y="9097"/>
                  </a:cubicBezTo>
                  <a:cubicBezTo>
                    <a:pt x="8277" y="9097"/>
                    <a:pt x="8291" y="9090"/>
                    <a:pt x="8308" y="9002"/>
                  </a:cubicBezTo>
                  <a:cubicBezTo>
                    <a:pt x="8319" y="8943"/>
                    <a:pt x="8354" y="8890"/>
                    <a:pt x="8403" y="8859"/>
                  </a:cubicBezTo>
                  <a:cubicBezTo>
                    <a:pt x="8467" y="8823"/>
                    <a:pt x="8540" y="8806"/>
                    <a:pt x="8614" y="8806"/>
                  </a:cubicBezTo>
                  <a:cubicBezTo>
                    <a:pt x="8620" y="8806"/>
                    <a:pt x="8627" y="8806"/>
                    <a:pt x="8634" y="8806"/>
                  </a:cubicBezTo>
                  <a:cubicBezTo>
                    <a:pt x="8791" y="8806"/>
                    <a:pt x="8984" y="8852"/>
                    <a:pt x="9159" y="8894"/>
                  </a:cubicBezTo>
                  <a:lnTo>
                    <a:pt x="9208" y="8904"/>
                  </a:lnTo>
                  <a:cubicBezTo>
                    <a:pt x="9383" y="8946"/>
                    <a:pt x="9460" y="9079"/>
                    <a:pt x="9523" y="9202"/>
                  </a:cubicBezTo>
                  <a:cubicBezTo>
                    <a:pt x="9597" y="9328"/>
                    <a:pt x="9656" y="9440"/>
                    <a:pt x="9831" y="9464"/>
                  </a:cubicBezTo>
                  <a:cubicBezTo>
                    <a:pt x="10104" y="9496"/>
                    <a:pt x="10104" y="9692"/>
                    <a:pt x="10101" y="9846"/>
                  </a:cubicBezTo>
                  <a:cubicBezTo>
                    <a:pt x="10101" y="9965"/>
                    <a:pt x="10097" y="10087"/>
                    <a:pt x="10188" y="10189"/>
                  </a:cubicBezTo>
                  <a:cubicBezTo>
                    <a:pt x="10290" y="10301"/>
                    <a:pt x="10535" y="10332"/>
                    <a:pt x="10769" y="10364"/>
                  </a:cubicBezTo>
                  <a:cubicBezTo>
                    <a:pt x="11046" y="10399"/>
                    <a:pt x="11333" y="10434"/>
                    <a:pt x="11494" y="10599"/>
                  </a:cubicBezTo>
                  <a:cubicBezTo>
                    <a:pt x="11724" y="10829"/>
                    <a:pt x="12636" y="11282"/>
                    <a:pt x="13004" y="11282"/>
                  </a:cubicBezTo>
                  <a:cubicBezTo>
                    <a:pt x="13011" y="11282"/>
                    <a:pt x="13017" y="11282"/>
                    <a:pt x="13024" y="11281"/>
                  </a:cubicBezTo>
                  <a:cubicBezTo>
                    <a:pt x="13048" y="11281"/>
                    <a:pt x="13076" y="11274"/>
                    <a:pt x="13097" y="11260"/>
                  </a:cubicBezTo>
                  <a:cubicBezTo>
                    <a:pt x="13104" y="11246"/>
                    <a:pt x="13104" y="11222"/>
                    <a:pt x="13090" y="11187"/>
                  </a:cubicBezTo>
                  <a:cubicBezTo>
                    <a:pt x="12971" y="10819"/>
                    <a:pt x="11977" y="9982"/>
                    <a:pt x="11701" y="9909"/>
                  </a:cubicBezTo>
                  <a:cubicBezTo>
                    <a:pt x="11631" y="9891"/>
                    <a:pt x="11561" y="9863"/>
                    <a:pt x="11554" y="9800"/>
                  </a:cubicBezTo>
                  <a:cubicBezTo>
                    <a:pt x="11550" y="9765"/>
                    <a:pt x="11568" y="9730"/>
                    <a:pt x="11603" y="9713"/>
                  </a:cubicBezTo>
                  <a:cubicBezTo>
                    <a:pt x="11639" y="9692"/>
                    <a:pt x="11712" y="9680"/>
                    <a:pt x="11806" y="9680"/>
                  </a:cubicBezTo>
                  <a:cubicBezTo>
                    <a:pt x="12019" y="9680"/>
                    <a:pt x="12338" y="9745"/>
                    <a:pt x="12583" y="9937"/>
                  </a:cubicBezTo>
                  <a:cubicBezTo>
                    <a:pt x="12855" y="10155"/>
                    <a:pt x="13182" y="10282"/>
                    <a:pt x="13456" y="10282"/>
                  </a:cubicBezTo>
                  <a:cubicBezTo>
                    <a:pt x="13489" y="10282"/>
                    <a:pt x="13521" y="10280"/>
                    <a:pt x="13553" y="10276"/>
                  </a:cubicBezTo>
                  <a:cubicBezTo>
                    <a:pt x="13717" y="10259"/>
                    <a:pt x="13868" y="10175"/>
                    <a:pt x="13969" y="10045"/>
                  </a:cubicBezTo>
                  <a:cubicBezTo>
                    <a:pt x="14050" y="9940"/>
                    <a:pt x="14060" y="9888"/>
                    <a:pt x="14053" y="9860"/>
                  </a:cubicBezTo>
                  <a:cubicBezTo>
                    <a:pt x="14046" y="9818"/>
                    <a:pt x="13983" y="9786"/>
                    <a:pt x="13913" y="9755"/>
                  </a:cubicBezTo>
                  <a:cubicBezTo>
                    <a:pt x="13808" y="9702"/>
                    <a:pt x="13665" y="9629"/>
                    <a:pt x="13665" y="9457"/>
                  </a:cubicBezTo>
                  <a:cubicBezTo>
                    <a:pt x="13665" y="9177"/>
                    <a:pt x="13472" y="8771"/>
                    <a:pt x="13171" y="8771"/>
                  </a:cubicBezTo>
                  <a:cubicBezTo>
                    <a:pt x="12859" y="8771"/>
                    <a:pt x="12205" y="8295"/>
                    <a:pt x="12145" y="8022"/>
                  </a:cubicBezTo>
                  <a:cubicBezTo>
                    <a:pt x="12124" y="7938"/>
                    <a:pt x="12166" y="7850"/>
                    <a:pt x="12247" y="7819"/>
                  </a:cubicBezTo>
                  <a:cubicBezTo>
                    <a:pt x="12355" y="7770"/>
                    <a:pt x="12345" y="7738"/>
                    <a:pt x="12310" y="7637"/>
                  </a:cubicBezTo>
                  <a:cubicBezTo>
                    <a:pt x="12275" y="7532"/>
                    <a:pt x="12226" y="7388"/>
                    <a:pt x="12373" y="7231"/>
                  </a:cubicBezTo>
                  <a:cubicBezTo>
                    <a:pt x="12438" y="7158"/>
                    <a:pt x="12504" y="7131"/>
                    <a:pt x="12569" y="7131"/>
                  </a:cubicBezTo>
                  <a:cubicBezTo>
                    <a:pt x="12689" y="7131"/>
                    <a:pt x="12805" y="7225"/>
                    <a:pt x="12905" y="7304"/>
                  </a:cubicBezTo>
                  <a:cubicBezTo>
                    <a:pt x="13003" y="7385"/>
                    <a:pt x="13104" y="7465"/>
                    <a:pt x="13203" y="7476"/>
                  </a:cubicBezTo>
                  <a:cubicBezTo>
                    <a:pt x="13392" y="7490"/>
                    <a:pt x="13493" y="7626"/>
                    <a:pt x="13623" y="7801"/>
                  </a:cubicBezTo>
                  <a:cubicBezTo>
                    <a:pt x="13742" y="7973"/>
                    <a:pt x="13882" y="8130"/>
                    <a:pt x="14039" y="8267"/>
                  </a:cubicBezTo>
                  <a:cubicBezTo>
                    <a:pt x="14216" y="8415"/>
                    <a:pt x="14309" y="8445"/>
                    <a:pt x="14356" y="8445"/>
                  </a:cubicBezTo>
                  <a:cubicBezTo>
                    <a:pt x="14365" y="8445"/>
                    <a:pt x="14373" y="8444"/>
                    <a:pt x="14379" y="8442"/>
                  </a:cubicBezTo>
                  <a:cubicBezTo>
                    <a:pt x="14442" y="8421"/>
                    <a:pt x="14477" y="8302"/>
                    <a:pt x="14508" y="8183"/>
                  </a:cubicBezTo>
                  <a:lnTo>
                    <a:pt x="14515" y="8151"/>
                  </a:lnTo>
                  <a:cubicBezTo>
                    <a:pt x="14564" y="7976"/>
                    <a:pt x="14750" y="7959"/>
                    <a:pt x="14883" y="7948"/>
                  </a:cubicBezTo>
                  <a:cubicBezTo>
                    <a:pt x="14939" y="7945"/>
                    <a:pt x="14991" y="7934"/>
                    <a:pt x="15040" y="7920"/>
                  </a:cubicBezTo>
                  <a:cubicBezTo>
                    <a:pt x="15061" y="7910"/>
                    <a:pt x="15075" y="7899"/>
                    <a:pt x="15072" y="7861"/>
                  </a:cubicBezTo>
                  <a:cubicBezTo>
                    <a:pt x="15044" y="7556"/>
                    <a:pt x="15499" y="7220"/>
                    <a:pt x="15814" y="7091"/>
                  </a:cubicBezTo>
                  <a:cubicBezTo>
                    <a:pt x="15849" y="7077"/>
                    <a:pt x="15860" y="7063"/>
                    <a:pt x="15860" y="7063"/>
                  </a:cubicBezTo>
                  <a:cubicBezTo>
                    <a:pt x="15860" y="7059"/>
                    <a:pt x="15856" y="7045"/>
                    <a:pt x="15835" y="7024"/>
                  </a:cubicBezTo>
                  <a:cubicBezTo>
                    <a:pt x="15743" y="6929"/>
                    <a:pt x="15480" y="6827"/>
                    <a:pt x="15257" y="6827"/>
                  </a:cubicBezTo>
                  <a:cubicBezTo>
                    <a:pt x="15243" y="6827"/>
                    <a:pt x="15229" y="6827"/>
                    <a:pt x="15216" y="6828"/>
                  </a:cubicBezTo>
                  <a:cubicBezTo>
                    <a:pt x="15197" y="6829"/>
                    <a:pt x="15180" y="6830"/>
                    <a:pt x="15163" y="6830"/>
                  </a:cubicBezTo>
                  <a:cubicBezTo>
                    <a:pt x="15019" y="6830"/>
                    <a:pt x="14904" y="6791"/>
                    <a:pt x="14820" y="6713"/>
                  </a:cubicBezTo>
                  <a:cubicBezTo>
                    <a:pt x="14701" y="6601"/>
                    <a:pt x="14683" y="6436"/>
                    <a:pt x="14683" y="6349"/>
                  </a:cubicBezTo>
                  <a:cubicBezTo>
                    <a:pt x="14683" y="6335"/>
                    <a:pt x="14641" y="6268"/>
                    <a:pt x="14487" y="6163"/>
                  </a:cubicBezTo>
                  <a:cubicBezTo>
                    <a:pt x="14265" y="6009"/>
                    <a:pt x="13988" y="5898"/>
                    <a:pt x="13847" y="5898"/>
                  </a:cubicBezTo>
                  <a:cubicBezTo>
                    <a:pt x="13828" y="5898"/>
                    <a:pt x="13811" y="5900"/>
                    <a:pt x="13798" y="5904"/>
                  </a:cubicBezTo>
                  <a:cubicBezTo>
                    <a:pt x="13771" y="5912"/>
                    <a:pt x="13744" y="5915"/>
                    <a:pt x="13715" y="5915"/>
                  </a:cubicBezTo>
                  <a:cubicBezTo>
                    <a:pt x="13575" y="5915"/>
                    <a:pt x="13413" y="5830"/>
                    <a:pt x="13245" y="5743"/>
                  </a:cubicBezTo>
                  <a:cubicBezTo>
                    <a:pt x="13090" y="5662"/>
                    <a:pt x="12933" y="5578"/>
                    <a:pt x="12803" y="5568"/>
                  </a:cubicBezTo>
                  <a:cubicBezTo>
                    <a:pt x="12583" y="5550"/>
                    <a:pt x="12278" y="5428"/>
                    <a:pt x="12117" y="5232"/>
                  </a:cubicBezTo>
                  <a:cubicBezTo>
                    <a:pt x="12037" y="5134"/>
                    <a:pt x="11998" y="5011"/>
                    <a:pt x="12016" y="4885"/>
                  </a:cubicBezTo>
                  <a:cubicBezTo>
                    <a:pt x="12019" y="4826"/>
                    <a:pt x="12051" y="4770"/>
                    <a:pt x="12100" y="4735"/>
                  </a:cubicBezTo>
                  <a:cubicBezTo>
                    <a:pt x="12141" y="4704"/>
                    <a:pt x="12193" y="4694"/>
                    <a:pt x="12249" y="4694"/>
                  </a:cubicBezTo>
                  <a:cubicBezTo>
                    <a:pt x="12317" y="4694"/>
                    <a:pt x="12391" y="4709"/>
                    <a:pt x="12464" y="4724"/>
                  </a:cubicBezTo>
                  <a:cubicBezTo>
                    <a:pt x="12543" y="4739"/>
                    <a:pt x="12610" y="4751"/>
                    <a:pt x="12661" y="4751"/>
                  </a:cubicBezTo>
                  <a:cubicBezTo>
                    <a:pt x="12715" y="4751"/>
                    <a:pt x="12752" y="4738"/>
                    <a:pt x="12768" y="4700"/>
                  </a:cubicBezTo>
                  <a:cubicBezTo>
                    <a:pt x="12775" y="4689"/>
                    <a:pt x="12779" y="4675"/>
                    <a:pt x="12775" y="4665"/>
                  </a:cubicBezTo>
                  <a:cubicBezTo>
                    <a:pt x="12754" y="4630"/>
                    <a:pt x="12600" y="4612"/>
                    <a:pt x="12513" y="4598"/>
                  </a:cubicBezTo>
                  <a:cubicBezTo>
                    <a:pt x="12338" y="4577"/>
                    <a:pt x="12152" y="4556"/>
                    <a:pt x="12135" y="4420"/>
                  </a:cubicBezTo>
                  <a:cubicBezTo>
                    <a:pt x="12114" y="4245"/>
                    <a:pt x="12236" y="4210"/>
                    <a:pt x="12324" y="4185"/>
                  </a:cubicBezTo>
                  <a:cubicBezTo>
                    <a:pt x="12376" y="4174"/>
                    <a:pt x="12429" y="4150"/>
                    <a:pt x="12474" y="4118"/>
                  </a:cubicBezTo>
                  <a:cubicBezTo>
                    <a:pt x="12488" y="4108"/>
                    <a:pt x="12495" y="4090"/>
                    <a:pt x="12492" y="4076"/>
                  </a:cubicBezTo>
                  <a:cubicBezTo>
                    <a:pt x="12485" y="3989"/>
                    <a:pt x="12327" y="3842"/>
                    <a:pt x="12194" y="3765"/>
                  </a:cubicBezTo>
                  <a:cubicBezTo>
                    <a:pt x="12181" y="3757"/>
                    <a:pt x="12171" y="3753"/>
                    <a:pt x="12160" y="3753"/>
                  </a:cubicBezTo>
                  <a:cubicBezTo>
                    <a:pt x="12137" y="3753"/>
                    <a:pt x="12113" y="3775"/>
                    <a:pt x="12065" y="3828"/>
                  </a:cubicBezTo>
                  <a:cubicBezTo>
                    <a:pt x="12009" y="3891"/>
                    <a:pt x="11942" y="3964"/>
                    <a:pt x="11837" y="3964"/>
                  </a:cubicBezTo>
                  <a:cubicBezTo>
                    <a:pt x="11832" y="3965"/>
                    <a:pt x="11826" y="3966"/>
                    <a:pt x="11821" y="3966"/>
                  </a:cubicBezTo>
                  <a:cubicBezTo>
                    <a:pt x="11775" y="3966"/>
                    <a:pt x="11733" y="3939"/>
                    <a:pt x="11711" y="3898"/>
                  </a:cubicBezTo>
                  <a:cubicBezTo>
                    <a:pt x="11652" y="3786"/>
                    <a:pt x="11771" y="3579"/>
                    <a:pt x="11879" y="3425"/>
                  </a:cubicBezTo>
                  <a:cubicBezTo>
                    <a:pt x="11879" y="3425"/>
                    <a:pt x="11879" y="3422"/>
                    <a:pt x="11879" y="3422"/>
                  </a:cubicBezTo>
                  <a:cubicBezTo>
                    <a:pt x="11879" y="3418"/>
                    <a:pt x="11869" y="3397"/>
                    <a:pt x="11827" y="3369"/>
                  </a:cubicBezTo>
                  <a:cubicBezTo>
                    <a:pt x="11706" y="3296"/>
                    <a:pt x="11462" y="3236"/>
                    <a:pt x="11272" y="3236"/>
                  </a:cubicBezTo>
                  <a:cubicBezTo>
                    <a:pt x="11208" y="3236"/>
                    <a:pt x="11151" y="3242"/>
                    <a:pt x="11106" y="3257"/>
                  </a:cubicBezTo>
                  <a:cubicBezTo>
                    <a:pt x="11040" y="3279"/>
                    <a:pt x="10981" y="3290"/>
                    <a:pt x="10928" y="3290"/>
                  </a:cubicBezTo>
                  <a:cubicBezTo>
                    <a:pt x="10862" y="3290"/>
                    <a:pt x="10806" y="3273"/>
                    <a:pt x="10759" y="3240"/>
                  </a:cubicBezTo>
                  <a:cubicBezTo>
                    <a:pt x="10675" y="3177"/>
                    <a:pt x="10629" y="3068"/>
                    <a:pt x="10629" y="2928"/>
                  </a:cubicBezTo>
                  <a:cubicBezTo>
                    <a:pt x="10629" y="2928"/>
                    <a:pt x="10629" y="2925"/>
                    <a:pt x="10629" y="2921"/>
                  </a:cubicBezTo>
                  <a:cubicBezTo>
                    <a:pt x="10623" y="2915"/>
                    <a:pt x="10608" y="2911"/>
                    <a:pt x="10588" y="2911"/>
                  </a:cubicBezTo>
                  <a:cubicBezTo>
                    <a:pt x="10479" y="2911"/>
                    <a:pt x="10199" y="3001"/>
                    <a:pt x="10031" y="3128"/>
                  </a:cubicBezTo>
                  <a:cubicBezTo>
                    <a:pt x="9985" y="3163"/>
                    <a:pt x="9929" y="3180"/>
                    <a:pt x="9873" y="3180"/>
                  </a:cubicBezTo>
                  <a:cubicBezTo>
                    <a:pt x="9823" y="3180"/>
                    <a:pt x="9773" y="3166"/>
                    <a:pt x="9730" y="3138"/>
                  </a:cubicBezTo>
                  <a:cubicBezTo>
                    <a:pt x="9656" y="3089"/>
                    <a:pt x="9618" y="3016"/>
                    <a:pt x="9635" y="2949"/>
                  </a:cubicBezTo>
                  <a:cubicBezTo>
                    <a:pt x="9642" y="2914"/>
                    <a:pt x="9677" y="2851"/>
                    <a:pt x="9793" y="2841"/>
                  </a:cubicBezTo>
                  <a:cubicBezTo>
                    <a:pt x="9943" y="2827"/>
                    <a:pt x="10108" y="2736"/>
                    <a:pt x="10174" y="2634"/>
                  </a:cubicBezTo>
                  <a:cubicBezTo>
                    <a:pt x="10202" y="2592"/>
                    <a:pt x="10209" y="2540"/>
                    <a:pt x="10192" y="2491"/>
                  </a:cubicBezTo>
                  <a:cubicBezTo>
                    <a:pt x="10171" y="2428"/>
                    <a:pt x="10048" y="2375"/>
                    <a:pt x="9898" y="2368"/>
                  </a:cubicBezTo>
                  <a:cubicBezTo>
                    <a:pt x="9887" y="2368"/>
                    <a:pt x="9875" y="2367"/>
                    <a:pt x="9864" y="2367"/>
                  </a:cubicBezTo>
                  <a:cubicBezTo>
                    <a:pt x="9713" y="2367"/>
                    <a:pt x="9540" y="2411"/>
                    <a:pt x="9488" y="2522"/>
                  </a:cubicBezTo>
                  <a:cubicBezTo>
                    <a:pt x="9462" y="2591"/>
                    <a:pt x="9397" y="2634"/>
                    <a:pt x="9326" y="2634"/>
                  </a:cubicBezTo>
                  <a:cubicBezTo>
                    <a:pt x="9310" y="2634"/>
                    <a:pt x="9294" y="2632"/>
                    <a:pt x="9278" y="2627"/>
                  </a:cubicBezTo>
                  <a:cubicBezTo>
                    <a:pt x="9065" y="2582"/>
                    <a:pt x="8732" y="2190"/>
                    <a:pt x="8732" y="1986"/>
                  </a:cubicBezTo>
                  <a:cubicBezTo>
                    <a:pt x="8732" y="1951"/>
                    <a:pt x="8574" y="1930"/>
                    <a:pt x="8490" y="1920"/>
                  </a:cubicBezTo>
                  <a:cubicBezTo>
                    <a:pt x="8326" y="1902"/>
                    <a:pt x="8154" y="1881"/>
                    <a:pt x="8081" y="1773"/>
                  </a:cubicBezTo>
                  <a:cubicBezTo>
                    <a:pt x="8042" y="1713"/>
                    <a:pt x="8035" y="1643"/>
                    <a:pt x="8056" y="1580"/>
                  </a:cubicBezTo>
                  <a:cubicBezTo>
                    <a:pt x="8067" y="1545"/>
                    <a:pt x="8060" y="1507"/>
                    <a:pt x="8035" y="1479"/>
                  </a:cubicBezTo>
                  <a:cubicBezTo>
                    <a:pt x="7885" y="1283"/>
                    <a:pt x="7209" y="1202"/>
                    <a:pt x="6957" y="1202"/>
                  </a:cubicBezTo>
                  <a:cubicBezTo>
                    <a:pt x="6785" y="1202"/>
                    <a:pt x="6565" y="1304"/>
                    <a:pt x="6467" y="1423"/>
                  </a:cubicBezTo>
                  <a:cubicBezTo>
                    <a:pt x="6425" y="1468"/>
                    <a:pt x="6404" y="1528"/>
                    <a:pt x="6414" y="1584"/>
                  </a:cubicBezTo>
                  <a:cubicBezTo>
                    <a:pt x="6432" y="1685"/>
                    <a:pt x="6400" y="1738"/>
                    <a:pt x="6369" y="1766"/>
                  </a:cubicBezTo>
                  <a:cubicBezTo>
                    <a:pt x="6337" y="1791"/>
                    <a:pt x="6301" y="1804"/>
                    <a:pt x="6264" y="1804"/>
                  </a:cubicBezTo>
                  <a:cubicBezTo>
                    <a:pt x="6239" y="1804"/>
                    <a:pt x="6214" y="1798"/>
                    <a:pt x="6190" y="1787"/>
                  </a:cubicBezTo>
                  <a:cubicBezTo>
                    <a:pt x="6061" y="1738"/>
                    <a:pt x="5970" y="1622"/>
                    <a:pt x="5945" y="1489"/>
                  </a:cubicBezTo>
                  <a:cubicBezTo>
                    <a:pt x="5945" y="1486"/>
                    <a:pt x="5942" y="1475"/>
                    <a:pt x="5938" y="1472"/>
                  </a:cubicBezTo>
                  <a:cubicBezTo>
                    <a:pt x="5933" y="1469"/>
                    <a:pt x="5926" y="1468"/>
                    <a:pt x="5918" y="1468"/>
                  </a:cubicBezTo>
                  <a:cubicBezTo>
                    <a:pt x="5838" y="1468"/>
                    <a:pt x="5635" y="1587"/>
                    <a:pt x="5508" y="1657"/>
                  </a:cubicBezTo>
                  <a:cubicBezTo>
                    <a:pt x="5347" y="1752"/>
                    <a:pt x="5203" y="1832"/>
                    <a:pt x="5112" y="1832"/>
                  </a:cubicBezTo>
                  <a:cubicBezTo>
                    <a:pt x="5077" y="1832"/>
                    <a:pt x="5042" y="1818"/>
                    <a:pt x="5018" y="1790"/>
                  </a:cubicBezTo>
                  <a:cubicBezTo>
                    <a:pt x="4958" y="1713"/>
                    <a:pt x="4986" y="1566"/>
                    <a:pt x="5035" y="1328"/>
                  </a:cubicBezTo>
                  <a:cubicBezTo>
                    <a:pt x="5070" y="1160"/>
                    <a:pt x="5116" y="954"/>
                    <a:pt x="5077" y="873"/>
                  </a:cubicBezTo>
                  <a:cubicBezTo>
                    <a:pt x="5042" y="793"/>
                    <a:pt x="4997" y="719"/>
                    <a:pt x="4941" y="653"/>
                  </a:cubicBezTo>
                  <a:cubicBezTo>
                    <a:pt x="4836" y="520"/>
                    <a:pt x="4751" y="373"/>
                    <a:pt x="4688" y="215"/>
                  </a:cubicBezTo>
                  <a:cubicBezTo>
                    <a:pt x="4653" y="128"/>
                    <a:pt x="4569" y="68"/>
                    <a:pt x="4440" y="47"/>
                  </a:cubicBezTo>
                  <a:cubicBezTo>
                    <a:pt x="4400" y="40"/>
                    <a:pt x="4357" y="37"/>
                    <a:pt x="4314" y="37"/>
                  </a:cubicBezTo>
                  <a:cubicBezTo>
                    <a:pt x="4081" y="37"/>
                    <a:pt x="3824" y="133"/>
                    <a:pt x="3733" y="236"/>
                  </a:cubicBezTo>
                  <a:cubicBezTo>
                    <a:pt x="3631" y="348"/>
                    <a:pt x="3449" y="387"/>
                    <a:pt x="3239" y="429"/>
                  </a:cubicBezTo>
                  <a:cubicBezTo>
                    <a:pt x="3005" y="474"/>
                    <a:pt x="2738" y="527"/>
                    <a:pt x="2567" y="698"/>
                  </a:cubicBezTo>
                  <a:cubicBezTo>
                    <a:pt x="2479" y="786"/>
                    <a:pt x="2441" y="873"/>
                    <a:pt x="2444" y="968"/>
                  </a:cubicBezTo>
                  <a:cubicBezTo>
                    <a:pt x="2448" y="1059"/>
                    <a:pt x="2500" y="1213"/>
                    <a:pt x="2731" y="1405"/>
                  </a:cubicBezTo>
                  <a:cubicBezTo>
                    <a:pt x="2760" y="1426"/>
                    <a:pt x="2777" y="1461"/>
                    <a:pt x="2774" y="1496"/>
                  </a:cubicBezTo>
                  <a:cubicBezTo>
                    <a:pt x="2774" y="1577"/>
                    <a:pt x="2693" y="1633"/>
                    <a:pt x="2591" y="1706"/>
                  </a:cubicBezTo>
                  <a:cubicBezTo>
                    <a:pt x="2525" y="1755"/>
                    <a:pt x="2416" y="1832"/>
                    <a:pt x="2416" y="1878"/>
                  </a:cubicBezTo>
                  <a:cubicBezTo>
                    <a:pt x="2416" y="1888"/>
                    <a:pt x="2423" y="1899"/>
                    <a:pt x="2441" y="1913"/>
                  </a:cubicBezTo>
                  <a:cubicBezTo>
                    <a:pt x="2518" y="1972"/>
                    <a:pt x="2605" y="2014"/>
                    <a:pt x="2703" y="2039"/>
                  </a:cubicBezTo>
                  <a:cubicBezTo>
                    <a:pt x="2854" y="2081"/>
                    <a:pt x="3026" y="2134"/>
                    <a:pt x="3043" y="2372"/>
                  </a:cubicBezTo>
                  <a:cubicBezTo>
                    <a:pt x="3057" y="2452"/>
                    <a:pt x="3005" y="2529"/>
                    <a:pt x="2924" y="2547"/>
                  </a:cubicBezTo>
                  <a:cubicBezTo>
                    <a:pt x="2906" y="2551"/>
                    <a:pt x="2886" y="2553"/>
                    <a:pt x="2864" y="2553"/>
                  </a:cubicBezTo>
                  <a:cubicBezTo>
                    <a:pt x="2607" y="2553"/>
                    <a:pt x="2100" y="2265"/>
                    <a:pt x="1996" y="2039"/>
                  </a:cubicBezTo>
                  <a:cubicBezTo>
                    <a:pt x="1933" y="1899"/>
                    <a:pt x="1940" y="1769"/>
                    <a:pt x="1947" y="1654"/>
                  </a:cubicBezTo>
                  <a:cubicBezTo>
                    <a:pt x="1954" y="1531"/>
                    <a:pt x="1961" y="1433"/>
                    <a:pt x="1888" y="1349"/>
                  </a:cubicBezTo>
                  <a:cubicBezTo>
                    <a:pt x="1660" y="1087"/>
                    <a:pt x="1919" y="768"/>
                    <a:pt x="2178" y="485"/>
                  </a:cubicBezTo>
                  <a:cubicBezTo>
                    <a:pt x="2294" y="362"/>
                    <a:pt x="2430" y="257"/>
                    <a:pt x="2581" y="180"/>
                  </a:cubicBezTo>
                  <a:cubicBezTo>
                    <a:pt x="2689" y="121"/>
                    <a:pt x="2717" y="103"/>
                    <a:pt x="2721" y="50"/>
                  </a:cubicBezTo>
                  <a:cubicBezTo>
                    <a:pt x="2703" y="40"/>
                    <a:pt x="2647" y="15"/>
                    <a:pt x="2511" y="5"/>
                  </a:cubicBezTo>
                  <a:cubicBezTo>
                    <a:pt x="2475" y="2"/>
                    <a:pt x="2435" y="1"/>
                    <a:pt x="23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1" name="Google Shape;6721;p57"/>
            <p:cNvSpPr/>
            <p:nvPr/>
          </p:nvSpPr>
          <p:spPr>
            <a:xfrm>
              <a:off x="1468014" y="1430297"/>
              <a:ext cx="17841" cy="12722"/>
            </a:xfrm>
            <a:custGeom>
              <a:rect b="b" l="l" r="r" t="t"/>
              <a:pathLst>
                <a:path extrusionOk="0" h="937" w="1314">
                  <a:moveTo>
                    <a:pt x="676" y="0"/>
                  </a:moveTo>
                  <a:cubicBezTo>
                    <a:pt x="624" y="0"/>
                    <a:pt x="571" y="4"/>
                    <a:pt x="512" y="7"/>
                  </a:cubicBezTo>
                  <a:cubicBezTo>
                    <a:pt x="379" y="21"/>
                    <a:pt x="169" y="158"/>
                    <a:pt x="71" y="347"/>
                  </a:cubicBezTo>
                  <a:cubicBezTo>
                    <a:pt x="1" y="476"/>
                    <a:pt x="4" y="634"/>
                    <a:pt x="78" y="757"/>
                  </a:cubicBezTo>
                  <a:cubicBezTo>
                    <a:pt x="159" y="892"/>
                    <a:pt x="284" y="937"/>
                    <a:pt x="425" y="937"/>
                  </a:cubicBezTo>
                  <a:cubicBezTo>
                    <a:pt x="575" y="937"/>
                    <a:pt x="741" y="886"/>
                    <a:pt x="890" y="841"/>
                  </a:cubicBezTo>
                  <a:cubicBezTo>
                    <a:pt x="967" y="813"/>
                    <a:pt x="1047" y="792"/>
                    <a:pt x="1128" y="778"/>
                  </a:cubicBezTo>
                  <a:cubicBezTo>
                    <a:pt x="1187" y="767"/>
                    <a:pt x="1236" y="728"/>
                    <a:pt x="1257" y="672"/>
                  </a:cubicBezTo>
                  <a:cubicBezTo>
                    <a:pt x="1313" y="539"/>
                    <a:pt x="1268" y="301"/>
                    <a:pt x="1159" y="151"/>
                  </a:cubicBezTo>
                  <a:cubicBezTo>
                    <a:pt x="1089" y="53"/>
                    <a:pt x="914" y="0"/>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2" name="Google Shape;6722;p57"/>
            <p:cNvSpPr/>
            <p:nvPr/>
          </p:nvSpPr>
          <p:spPr>
            <a:xfrm>
              <a:off x="1442393" y="1355322"/>
              <a:ext cx="32667" cy="14188"/>
            </a:xfrm>
            <a:custGeom>
              <a:rect b="b" l="l" r="r" t="t"/>
              <a:pathLst>
                <a:path extrusionOk="0" h="1045" w="2406">
                  <a:moveTo>
                    <a:pt x="180" y="1"/>
                  </a:moveTo>
                  <a:cubicBezTo>
                    <a:pt x="127" y="1"/>
                    <a:pt x="79" y="31"/>
                    <a:pt x="57" y="82"/>
                  </a:cubicBezTo>
                  <a:cubicBezTo>
                    <a:pt x="1" y="201"/>
                    <a:pt x="46" y="247"/>
                    <a:pt x="162" y="341"/>
                  </a:cubicBezTo>
                  <a:cubicBezTo>
                    <a:pt x="263" y="425"/>
                    <a:pt x="386" y="534"/>
                    <a:pt x="400" y="730"/>
                  </a:cubicBezTo>
                  <a:cubicBezTo>
                    <a:pt x="407" y="845"/>
                    <a:pt x="477" y="947"/>
                    <a:pt x="578" y="996"/>
                  </a:cubicBezTo>
                  <a:cubicBezTo>
                    <a:pt x="642" y="1029"/>
                    <a:pt x="717" y="1045"/>
                    <a:pt x="795" y="1045"/>
                  </a:cubicBezTo>
                  <a:cubicBezTo>
                    <a:pt x="907" y="1045"/>
                    <a:pt x="1025" y="1011"/>
                    <a:pt x="1124" y="947"/>
                  </a:cubicBezTo>
                  <a:cubicBezTo>
                    <a:pt x="1256" y="861"/>
                    <a:pt x="1455" y="845"/>
                    <a:pt x="1669" y="845"/>
                  </a:cubicBezTo>
                  <a:cubicBezTo>
                    <a:pt x="1744" y="845"/>
                    <a:pt x="1821" y="847"/>
                    <a:pt x="1898" y="849"/>
                  </a:cubicBezTo>
                  <a:cubicBezTo>
                    <a:pt x="1967" y="851"/>
                    <a:pt x="2038" y="853"/>
                    <a:pt x="2105" y="853"/>
                  </a:cubicBezTo>
                  <a:cubicBezTo>
                    <a:pt x="2240" y="853"/>
                    <a:pt x="2355" y="844"/>
                    <a:pt x="2395" y="807"/>
                  </a:cubicBezTo>
                  <a:cubicBezTo>
                    <a:pt x="2402" y="800"/>
                    <a:pt x="2406" y="793"/>
                    <a:pt x="2402" y="782"/>
                  </a:cubicBezTo>
                  <a:cubicBezTo>
                    <a:pt x="2402" y="768"/>
                    <a:pt x="2395" y="712"/>
                    <a:pt x="2269" y="607"/>
                  </a:cubicBezTo>
                  <a:cubicBezTo>
                    <a:pt x="1985" y="378"/>
                    <a:pt x="1446" y="160"/>
                    <a:pt x="1172" y="160"/>
                  </a:cubicBezTo>
                  <a:cubicBezTo>
                    <a:pt x="1145" y="160"/>
                    <a:pt x="1121" y="162"/>
                    <a:pt x="1100" y="166"/>
                  </a:cubicBezTo>
                  <a:cubicBezTo>
                    <a:pt x="1066" y="173"/>
                    <a:pt x="1031" y="176"/>
                    <a:pt x="996" y="176"/>
                  </a:cubicBezTo>
                  <a:cubicBezTo>
                    <a:pt x="854" y="176"/>
                    <a:pt x="698" y="127"/>
                    <a:pt x="547" y="82"/>
                  </a:cubicBezTo>
                  <a:cubicBezTo>
                    <a:pt x="400" y="36"/>
                    <a:pt x="284" y="1"/>
                    <a:pt x="197" y="1"/>
                  </a:cubicBezTo>
                  <a:cubicBezTo>
                    <a:pt x="191" y="1"/>
                    <a:pt x="186" y="1"/>
                    <a:pt x="1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3" name="Google Shape;6723;p57"/>
            <p:cNvSpPr/>
            <p:nvPr/>
          </p:nvSpPr>
          <p:spPr>
            <a:xfrm>
              <a:off x="1605052" y="1620450"/>
              <a:ext cx="47684" cy="43136"/>
            </a:xfrm>
            <a:custGeom>
              <a:rect b="b" l="l" r="r" t="t"/>
              <a:pathLst>
                <a:path extrusionOk="0" h="3177" w="3512">
                  <a:moveTo>
                    <a:pt x="1779" y="1"/>
                  </a:moveTo>
                  <a:cubicBezTo>
                    <a:pt x="1737" y="1"/>
                    <a:pt x="1694" y="10"/>
                    <a:pt x="1656" y="27"/>
                  </a:cubicBezTo>
                  <a:cubicBezTo>
                    <a:pt x="1432" y="114"/>
                    <a:pt x="806" y="979"/>
                    <a:pt x="806" y="1196"/>
                  </a:cubicBezTo>
                  <a:cubicBezTo>
                    <a:pt x="806" y="1392"/>
                    <a:pt x="795" y="1609"/>
                    <a:pt x="683" y="1718"/>
                  </a:cubicBezTo>
                  <a:cubicBezTo>
                    <a:pt x="639" y="1756"/>
                    <a:pt x="582" y="1780"/>
                    <a:pt x="525" y="1780"/>
                  </a:cubicBezTo>
                  <a:cubicBezTo>
                    <a:pt x="515" y="1780"/>
                    <a:pt x="504" y="1779"/>
                    <a:pt x="494" y="1777"/>
                  </a:cubicBezTo>
                  <a:cubicBezTo>
                    <a:pt x="489" y="1777"/>
                    <a:pt x="483" y="1777"/>
                    <a:pt x="478" y="1777"/>
                  </a:cubicBezTo>
                  <a:cubicBezTo>
                    <a:pt x="356" y="1777"/>
                    <a:pt x="227" y="1850"/>
                    <a:pt x="200" y="1921"/>
                  </a:cubicBezTo>
                  <a:cubicBezTo>
                    <a:pt x="196" y="1931"/>
                    <a:pt x="189" y="1952"/>
                    <a:pt x="231" y="1984"/>
                  </a:cubicBezTo>
                  <a:cubicBezTo>
                    <a:pt x="259" y="2005"/>
                    <a:pt x="281" y="2040"/>
                    <a:pt x="288" y="2075"/>
                  </a:cubicBezTo>
                  <a:cubicBezTo>
                    <a:pt x="298" y="2162"/>
                    <a:pt x="228" y="2250"/>
                    <a:pt x="147" y="2351"/>
                  </a:cubicBezTo>
                  <a:cubicBezTo>
                    <a:pt x="81" y="2435"/>
                    <a:pt x="0" y="2537"/>
                    <a:pt x="11" y="2593"/>
                  </a:cubicBezTo>
                  <a:cubicBezTo>
                    <a:pt x="11" y="2600"/>
                    <a:pt x="18" y="2617"/>
                    <a:pt x="60" y="2642"/>
                  </a:cubicBezTo>
                  <a:cubicBezTo>
                    <a:pt x="105" y="2667"/>
                    <a:pt x="160" y="2676"/>
                    <a:pt x="221" y="2676"/>
                  </a:cubicBezTo>
                  <a:cubicBezTo>
                    <a:pt x="299" y="2676"/>
                    <a:pt x="386" y="2661"/>
                    <a:pt x="477" y="2645"/>
                  </a:cubicBezTo>
                  <a:cubicBezTo>
                    <a:pt x="582" y="2626"/>
                    <a:pt x="688" y="2615"/>
                    <a:pt x="796" y="2615"/>
                  </a:cubicBezTo>
                  <a:cubicBezTo>
                    <a:pt x="824" y="2615"/>
                    <a:pt x="851" y="2616"/>
                    <a:pt x="879" y="2617"/>
                  </a:cubicBezTo>
                  <a:cubicBezTo>
                    <a:pt x="983" y="2630"/>
                    <a:pt x="1077" y="2639"/>
                    <a:pt x="1164" y="2639"/>
                  </a:cubicBezTo>
                  <a:cubicBezTo>
                    <a:pt x="1326" y="2639"/>
                    <a:pt x="1466" y="2607"/>
                    <a:pt x="1607" y="2502"/>
                  </a:cubicBezTo>
                  <a:cubicBezTo>
                    <a:pt x="1671" y="2454"/>
                    <a:pt x="1725" y="2436"/>
                    <a:pt x="1771" y="2436"/>
                  </a:cubicBezTo>
                  <a:cubicBezTo>
                    <a:pt x="1852" y="2436"/>
                    <a:pt x="1909" y="2491"/>
                    <a:pt x="1954" y="2533"/>
                  </a:cubicBezTo>
                  <a:cubicBezTo>
                    <a:pt x="2009" y="2586"/>
                    <a:pt x="2049" y="2619"/>
                    <a:pt x="2112" y="2619"/>
                  </a:cubicBezTo>
                  <a:cubicBezTo>
                    <a:pt x="2121" y="2619"/>
                    <a:pt x="2130" y="2619"/>
                    <a:pt x="2139" y="2617"/>
                  </a:cubicBezTo>
                  <a:cubicBezTo>
                    <a:pt x="2151" y="2616"/>
                    <a:pt x="2167" y="2614"/>
                    <a:pt x="2185" y="2614"/>
                  </a:cubicBezTo>
                  <a:cubicBezTo>
                    <a:pt x="2223" y="2614"/>
                    <a:pt x="2269" y="2623"/>
                    <a:pt x="2290" y="2663"/>
                  </a:cubicBezTo>
                  <a:cubicBezTo>
                    <a:pt x="2325" y="2722"/>
                    <a:pt x="2276" y="2782"/>
                    <a:pt x="2209" y="2859"/>
                  </a:cubicBezTo>
                  <a:cubicBezTo>
                    <a:pt x="2160" y="2918"/>
                    <a:pt x="2083" y="3002"/>
                    <a:pt x="2083" y="3058"/>
                  </a:cubicBezTo>
                  <a:cubicBezTo>
                    <a:pt x="2143" y="3027"/>
                    <a:pt x="2199" y="2992"/>
                    <a:pt x="2255" y="2950"/>
                  </a:cubicBezTo>
                  <a:cubicBezTo>
                    <a:pt x="2318" y="2901"/>
                    <a:pt x="2388" y="2859"/>
                    <a:pt x="2458" y="2820"/>
                  </a:cubicBezTo>
                  <a:cubicBezTo>
                    <a:pt x="2518" y="2789"/>
                    <a:pt x="2584" y="2775"/>
                    <a:pt x="2651" y="2775"/>
                  </a:cubicBezTo>
                  <a:cubicBezTo>
                    <a:pt x="2655" y="2775"/>
                    <a:pt x="2660" y="2775"/>
                    <a:pt x="2664" y="2775"/>
                  </a:cubicBezTo>
                  <a:cubicBezTo>
                    <a:pt x="2740" y="2775"/>
                    <a:pt x="2815" y="2802"/>
                    <a:pt x="2871" y="2855"/>
                  </a:cubicBezTo>
                  <a:cubicBezTo>
                    <a:pt x="2927" y="2918"/>
                    <a:pt x="2931" y="3009"/>
                    <a:pt x="2885" y="3076"/>
                  </a:cubicBezTo>
                  <a:cubicBezTo>
                    <a:pt x="2889" y="3093"/>
                    <a:pt x="2966" y="3149"/>
                    <a:pt x="3113" y="3170"/>
                  </a:cubicBezTo>
                  <a:cubicBezTo>
                    <a:pt x="3140" y="3174"/>
                    <a:pt x="3168" y="3176"/>
                    <a:pt x="3197" y="3176"/>
                  </a:cubicBezTo>
                  <a:cubicBezTo>
                    <a:pt x="3301" y="3176"/>
                    <a:pt x="3409" y="3149"/>
                    <a:pt x="3452" y="3072"/>
                  </a:cubicBezTo>
                  <a:cubicBezTo>
                    <a:pt x="3512" y="2967"/>
                    <a:pt x="3477" y="2820"/>
                    <a:pt x="3417" y="2726"/>
                  </a:cubicBezTo>
                  <a:cubicBezTo>
                    <a:pt x="3375" y="2663"/>
                    <a:pt x="3340" y="2642"/>
                    <a:pt x="3330" y="2642"/>
                  </a:cubicBezTo>
                  <a:lnTo>
                    <a:pt x="3323" y="2652"/>
                  </a:lnTo>
                  <a:cubicBezTo>
                    <a:pt x="3286" y="2726"/>
                    <a:pt x="3235" y="2741"/>
                    <a:pt x="3202" y="2741"/>
                  </a:cubicBezTo>
                  <a:cubicBezTo>
                    <a:pt x="3198" y="2741"/>
                    <a:pt x="3194" y="2740"/>
                    <a:pt x="3190" y="2740"/>
                  </a:cubicBezTo>
                  <a:cubicBezTo>
                    <a:pt x="3127" y="2726"/>
                    <a:pt x="3081" y="2677"/>
                    <a:pt x="3071" y="2617"/>
                  </a:cubicBezTo>
                  <a:cubicBezTo>
                    <a:pt x="3039" y="2488"/>
                    <a:pt x="3088" y="2355"/>
                    <a:pt x="3193" y="2278"/>
                  </a:cubicBezTo>
                  <a:cubicBezTo>
                    <a:pt x="3214" y="2264"/>
                    <a:pt x="3232" y="2246"/>
                    <a:pt x="3246" y="2229"/>
                  </a:cubicBezTo>
                  <a:cubicBezTo>
                    <a:pt x="3225" y="2225"/>
                    <a:pt x="3204" y="2223"/>
                    <a:pt x="3183" y="2223"/>
                  </a:cubicBezTo>
                  <a:cubicBezTo>
                    <a:pt x="3131" y="2223"/>
                    <a:pt x="3081" y="2235"/>
                    <a:pt x="3036" y="2260"/>
                  </a:cubicBezTo>
                  <a:cubicBezTo>
                    <a:pt x="3015" y="2274"/>
                    <a:pt x="2991" y="2280"/>
                    <a:pt x="2968" y="2280"/>
                  </a:cubicBezTo>
                  <a:cubicBezTo>
                    <a:pt x="2917" y="2280"/>
                    <a:pt x="2868" y="2251"/>
                    <a:pt x="2847" y="2201"/>
                  </a:cubicBezTo>
                  <a:cubicBezTo>
                    <a:pt x="2780" y="2071"/>
                    <a:pt x="2833" y="1732"/>
                    <a:pt x="2990" y="1620"/>
                  </a:cubicBezTo>
                  <a:cubicBezTo>
                    <a:pt x="2924" y="1585"/>
                    <a:pt x="2854" y="1560"/>
                    <a:pt x="2784" y="1550"/>
                  </a:cubicBezTo>
                  <a:cubicBezTo>
                    <a:pt x="2768" y="1547"/>
                    <a:pt x="2752" y="1545"/>
                    <a:pt x="2736" y="1545"/>
                  </a:cubicBezTo>
                  <a:cubicBezTo>
                    <a:pt x="2713" y="1545"/>
                    <a:pt x="2691" y="1548"/>
                    <a:pt x="2668" y="1557"/>
                  </a:cubicBezTo>
                  <a:cubicBezTo>
                    <a:pt x="2668" y="1637"/>
                    <a:pt x="2612" y="1693"/>
                    <a:pt x="2521" y="1707"/>
                  </a:cubicBezTo>
                  <a:cubicBezTo>
                    <a:pt x="2507" y="1709"/>
                    <a:pt x="2492" y="1710"/>
                    <a:pt x="2476" y="1710"/>
                  </a:cubicBezTo>
                  <a:cubicBezTo>
                    <a:pt x="2322" y="1710"/>
                    <a:pt x="2097" y="1619"/>
                    <a:pt x="2055" y="1476"/>
                  </a:cubicBezTo>
                  <a:cubicBezTo>
                    <a:pt x="2041" y="1424"/>
                    <a:pt x="1975" y="1382"/>
                    <a:pt x="1919" y="1343"/>
                  </a:cubicBezTo>
                  <a:cubicBezTo>
                    <a:pt x="1856" y="1301"/>
                    <a:pt x="1793" y="1259"/>
                    <a:pt x="1786" y="1192"/>
                  </a:cubicBezTo>
                  <a:cubicBezTo>
                    <a:pt x="1782" y="1161"/>
                    <a:pt x="1793" y="1129"/>
                    <a:pt x="1810" y="1105"/>
                  </a:cubicBezTo>
                  <a:cubicBezTo>
                    <a:pt x="1774" y="1095"/>
                    <a:pt x="1735" y="1090"/>
                    <a:pt x="1696" y="1090"/>
                  </a:cubicBezTo>
                  <a:cubicBezTo>
                    <a:pt x="1664" y="1090"/>
                    <a:pt x="1632" y="1094"/>
                    <a:pt x="1600" y="1101"/>
                  </a:cubicBezTo>
                  <a:cubicBezTo>
                    <a:pt x="1569" y="1112"/>
                    <a:pt x="1527" y="1129"/>
                    <a:pt x="1520" y="1164"/>
                  </a:cubicBezTo>
                  <a:cubicBezTo>
                    <a:pt x="1499" y="1248"/>
                    <a:pt x="1457" y="1270"/>
                    <a:pt x="1425" y="1273"/>
                  </a:cubicBezTo>
                  <a:cubicBezTo>
                    <a:pt x="1423" y="1273"/>
                    <a:pt x="1420" y="1273"/>
                    <a:pt x="1417" y="1273"/>
                  </a:cubicBezTo>
                  <a:cubicBezTo>
                    <a:pt x="1378" y="1273"/>
                    <a:pt x="1340" y="1249"/>
                    <a:pt x="1327" y="1210"/>
                  </a:cubicBezTo>
                  <a:cubicBezTo>
                    <a:pt x="1278" y="1112"/>
                    <a:pt x="1285" y="895"/>
                    <a:pt x="1457" y="716"/>
                  </a:cubicBezTo>
                  <a:cubicBezTo>
                    <a:pt x="1537" y="625"/>
                    <a:pt x="1600" y="517"/>
                    <a:pt x="1635" y="398"/>
                  </a:cubicBezTo>
                  <a:cubicBezTo>
                    <a:pt x="1681" y="279"/>
                    <a:pt x="1719" y="170"/>
                    <a:pt x="1859" y="90"/>
                  </a:cubicBezTo>
                  <a:cubicBezTo>
                    <a:pt x="1901" y="62"/>
                    <a:pt x="1912" y="44"/>
                    <a:pt x="1912" y="37"/>
                  </a:cubicBezTo>
                  <a:cubicBezTo>
                    <a:pt x="1905" y="30"/>
                    <a:pt x="1894" y="23"/>
                    <a:pt x="1884" y="20"/>
                  </a:cubicBezTo>
                  <a:cubicBezTo>
                    <a:pt x="1850" y="7"/>
                    <a:pt x="1815" y="1"/>
                    <a:pt x="177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4" name="Google Shape;6724;p57"/>
            <p:cNvSpPr/>
            <p:nvPr/>
          </p:nvSpPr>
          <p:spPr>
            <a:xfrm>
              <a:off x="1053479" y="1595277"/>
              <a:ext cx="11704" cy="15777"/>
            </a:xfrm>
            <a:custGeom>
              <a:rect b="b" l="l" r="r" t="t"/>
              <a:pathLst>
                <a:path extrusionOk="0" h="1162" w="862">
                  <a:moveTo>
                    <a:pt x="329" y="0"/>
                  </a:moveTo>
                  <a:cubicBezTo>
                    <a:pt x="325" y="0"/>
                    <a:pt x="320" y="0"/>
                    <a:pt x="316" y="1"/>
                  </a:cubicBezTo>
                  <a:cubicBezTo>
                    <a:pt x="232" y="4"/>
                    <a:pt x="148" y="29"/>
                    <a:pt x="74" y="74"/>
                  </a:cubicBezTo>
                  <a:cubicBezTo>
                    <a:pt x="29" y="95"/>
                    <a:pt x="1" y="144"/>
                    <a:pt x="4" y="197"/>
                  </a:cubicBezTo>
                  <a:cubicBezTo>
                    <a:pt x="1" y="470"/>
                    <a:pt x="445" y="970"/>
                    <a:pt x="715" y="1121"/>
                  </a:cubicBezTo>
                  <a:cubicBezTo>
                    <a:pt x="776" y="1155"/>
                    <a:pt x="811" y="1161"/>
                    <a:pt x="828" y="1161"/>
                  </a:cubicBezTo>
                  <a:cubicBezTo>
                    <a:pt x="837" y="1161"/>
                    <a:pt x="841" y="1160"/>
                    <a:pt x="841" y="1160"/>
                  </a:cubicBezTo>
                  <a:cubicBezTo>
                    <a:pt x="862" y="1128"/>
                    <a:pt x="774" y="953"/>
                    <a:pt x="725" y="858"/>
                  </a:cubicBezTo>
                  <a:cubicBezTo>
                    <a:pt x="641" y="697"/>
                    <a:pt x="550" y="519"/>
                    <a:pt x="550" y="372"/>
                  </a:cubicBezTo>
                  <a:cubicBezTo>
                    <a:pt x="550" y="204"/>
                    <a:pt x="501" y="74"/>
                    <a:pt x="421" y="25"/>
                  </a:cubicBezTo>
                  <a:cubicBezTo>
                    <a:pt x="393" y="10"/>
                    <a:pt x="361" y="0"/>
                    <a:pt x="3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5" name="Google Shape;6725;p57"/>
            <p:cNvSpPr/>
            <p:nvPr/>
          </p:nvSpPr>
          <p:spPr>
            <a:xfrm>
              <a:off x="1341580" y="1422123"/>
              <a:ext cx="1439" cy="2009"/>
            </a:xfrm>
            <a:custGeom>
              <a:rect b="b" l="l" r="r" t="t"/>
              <a:pathLst>
                <a:path extrusionOk="0" h="148" w="106">
                  <a:moveTo>
                    <a:pt x="105" y="0"/>
                  </a:moveTo>
                  <a:lnTo>
                    <a:pt x="77" y="32"/>
                  </a:lnTo>
                  <a:cubicBezTo>
                    <a:pt x="32" y="81"/>
                    <a:pt x="0" y="116"/>
                    <a:pt x="0" y="147"/>
                  </a:cubicBezTo>
                  <a:cubicBezTo>
                    <a:pt x="42" y="102"/>
                    <a:pt x="77" y="53"/>
                    <a:pt x="1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6" name="Google Shape;6726;p57"/>
            <p:cNvSpPr/>
            <p:nvPr/>
          </p:nvSpPr>
          <p:spPr>
            <a:xfrm>
              <a:off x="993779" y="1350298"/>
              <a:ext cx="636812" cy="355798"/>
            </a:xfrm>
            <a:custGeom>
              <a:rect b="b" l="l" r="r" t="t"/>
              <a:pathLst>
                <a:path extrusionOk="0" h="26205" w="46902">
                  <a:moveTo>
                    <a:pt x="26126" y="0"/>
                  </a:moveTo>
                  <a:cubicBezTo>
                    <a:pt x="25749" y="0"/>
                    <a:pt x="25224" y="93"/>
                    <a:pt x="25161" y="165"/>
                  </a:cubicBezTo>
                  <a:cubicBezTo>
                    <a:pt x="25158" y="165"/>
                    <a:pt x="25158" y="168"/>
                    <a:pt x="25154" y="168"/>
                  </a:cubicBezTo>
                  <a:cubicBezTo>
                    <a:pt x="25154" y="182"/>
                    <a:pt x="25196" y="221"/>
                    <a:pt x="25217" y="242"/>
                  </a:cubicBezTo>
                  <a:cubicBezTo>
                    <a:pt x="25277" y="301"/>
                    <a:pt x="25350" y="371"/>
                    <a:pt x="25319" y="466"/>
                  </a:cubicBezTo>
                  <a:cubicBezTo>
                    <a:pt x="25312" y="498"/>
                    <a:pt x="25287" y="526"/>
                    <a:pt x="25259" y="540"/>
                  </a:cubicBezTo>
                  <a:cubicBezTo>
                    <a:pt x="25241" y="548"/>
                    <a:pt x="25222" y="551"/>
                    <a:pt x="25203" y="551"/>
                  </a:cubicBezTo>
                  <a:cubicBezTo>
                    <a:pt x="25156" y="551"/>
                    <a:pt x="25106" y="530"/>
                    <a:pt x="25056" y="508"/>
                  </a:cubicBezTo>
                  <a:cubicBezTo>
                    <a:pt x="25018" y="487"/>
                    <a:pt x="24976" y="473"/>
                    <a:pt x="24934" y="470"/>
                  </a:cubicBezTo>
                  <a:lnTo>
                    <a:pt x="24934" y="470"/>
                  </a:lnTo>
                  <a:cubicBezTo>
                    <a:pt x="24934" y="505"/>
                    <a:pt x="24941" y="540"/>
                    <a:pt x="24948" y="571"/>
                  </a:cubicBezTo>
                  <a:cubicBezTo>
                    <a:pt x="24976" y="729"/>
                    <a:pt x="24983" y="890"/>
                    <a:pt x="24969" y="1047"/>
                  </a:cubicBezTo>
                  <a:cubicBezTo>
                    <a:pt x="24944" y="1362"/>
                    <a:pt x="25004" y="1429"/>
                    <a:pt x="25091" y="1523"/>
                  </a:cubicBezTo>
                  <a:cubicBezTo>
                    <a:pt x="25112" y="1548"/>
                    <a:pt x="25137" y="1576"/>
                    <a:pt x="25161" y="1607"/>
                  </a:cubicBezTo>
                  <a:cubicBezTo>
                    <a:pt x="25280" y="1761"/>
                    <a:pt x="25277" y="1947"/>
                    <a:pt x="25273" y="2164"/>
                  </a:cubicBezTo>
                  <a:lnTo>
                    <a:pt x="25273" y="2279"/>
                  </a:lnTo>
                  <a:cubicBezTo>
                    <a:pt x="25273" y="2525"/>
                    <a:pt x="25091" y="2581"/>
                    <a:pt x="24983" y="2616"/>
                  </a:cubicBezTo>
                  <a:lnTo>
                    <a:pt x="24944" y="2630"/>
                  </a:lnTo>
                  <a:lnTo>
                    <a:pt x="24965" y="2651"/>
                  </a:lnTo>
                  <a:cubicBezTo>
                    <a:pt x="25032" y="2707"/>
                    <a:pt x="25140" y="2805"/>
                    <a:pt x="25102" y="2938"/>
                  </a:cubicBezTo>
                  <a:cubicBezTo>
                    <a:pt x="25091" y="2980"/>
                    <a:pt x="25067" y="3015"/>
                    <a:pt x="25028" y="3032"/>
                  </a:cubicBezTo>
                  <a:cubicBezTo>
                    <a:pt x="25010" y="3040"/>
                    <a:pt x="24991" y="3044"/>
                    <a:pt x="24971" y="3044"/>
                  </a:cubicBezTo>
                  <a:cubicBezTo>
                    <a:pt x="24915" y="3044"/>
                    <a:pt x="24852" y="3015"/>
                    <a:pt x="24790" y="2987"/>
                  </a:cubicBezTo>
                  <a:cubicBezTo>
                    <a:pt x="24737" y="2963"/>
                    <a:pt x="24674" y="2934"/>
                    <a:pt x="24632" y="2934"/>
                  </a:cubicBezTo>
                  <a:cubicBezTo>
                    <a:pt x="24625" y="2934"/>
                    <a:pt x="24618" y="2935"/>
                    <a:pt x="24612" y="2938"/>
                  </a:cubicBezTo>
                  <a:cubicBezTo>
                    <a:pt x="24573" y="2948"/>
                    <a:pt x="24506" y="3050"/>
                    <a:pt x="24482" y="3172"/>
                  </a:cubicBezTo>
                  <a:cubicBezTo>
                    <a:pt x="24461" y="3284"/>
                    <a:pt x="24475" y="3379"/>
                    <a:pt x="24524" y="3417"/>
                  </a:cubicBezTo>
                  <a:cubicBezTo>
                    <a:pt x="24559" y="3445"/>
                    <a:pt x="24587" y="3466"/>
                    <a:pt x="24612" y="3484"/>
                  </a:cubicBezTo>
                  <a:cubicBezTo>
                    <a:pt x="24661" y="3519"/>
                    <a:pt x="24703" y="3550"/>
                    <a:pt x="24710" y="3603"/>
                  </a:cubicBezTo>
                  <a:cubicBezTo>
                    <a:pt x="24717" y="3655"/>
                    <a:pt x="24689" y="3701"/>
                    <a:pt x="24633" y="3774"/>
                  </a:cubicBezTo>
                  <a:cubicBezTo>
                    <a:pt x="24485" y="3963"/>
                    <a:pt x="24436" y="4124"/>
                    <a:pt x="24657" y="4299"/>
                  </a:cubicBezTo>
                  <a:cubicBezTo>
                    <a:pt x="24804" y="4415"/>
                    <a:pt x="25025" y="4464"/>
                    <a:pt x="25235" y="4509"/>
                  </a:cubicBezTo>
                  <a:cubicBezTo>
                    <a:pt x="25431" y="4555"/>
                    <a:pt x="25616" y="4594"/>
                    <a:pt x="25756" y="4685"/>
                  </a:cubicBezTo>
                  <a:cubicBezTo>
                    <a:pt x="25844" y="4741"/>
                    <a:pt x="25893" y="4786"/>
                    <a:pt x="25886" y="4846"/>
                  </a:cubicBezTo>
                  <a:cubicBezTo>
                    <a:pt x="25882" y="4902"/>
                    <a:pt x="25830" y="4919"/>
                    <a:pt x="25798" y="4933"/>
                  </a:cubicBezTo>
                  <a:cubicBezTo>
                    <a:pt x="25781" y="4940"/>
                    <a:pt x="25767" y="4947"/>
                    <a:pt x="25753" y="4958"/>
                  </a:cubicBezTo>
                  <a:cubicBezTo>
                    <a:pt x="25756" y="4968"/>
                    <a:pt x="25760" y="4979"/>
                    <a:pt x="25767" y="4989"/>
                  </a:cubicBezTo>
                  <a:cubicBezTo>
                    <a:pt x="25798" y="5042"/>
                    <a:pt x="25805" y="5108"/>
                    <a:pt x="25788" y="5168"/>
                  </a:cubicBezTo>
                  <a:cubicBezTo>
                    <a:pt x="25832" y="5115"/>
                    <a:pt x="25873" y="5100"/>
                    <a:pt x="25908" y="5100"/>
                  </a:cubicBezTo>
                  <a:cubicBezTo>
                    <a:pt x="25920" y="5100"/>
                    <a:pt x="25931" y="5102"/>
                    <a:pt x="25942" y="5105"/>
                  </a:cubicBezTo>
                  <a:cubicBezTo>
                    <a:pt x="26071" y="5140"/>
                    <a:pt x="26120" y="5402"/>
                    <a:pt x="26113" y="5570"/>
                  </a:cubicBezTo>
                  <a:cubicBezTo>
                    <a:pt x="26103" y="5735"/>
                    <a:pt x="26001" y="5770"/>
                    <a:pt x="25921" y="5798"/>
                  </a:cubicBezTo>
                  <a:cubicBezTo>
                    <a:pt x="25840" y="5815"/>
                    <a:pt x="25770" y="5864"/>
                    <a:pt x="25725" y="5931"/>
                  </a:cubicBezTo>
                  <a:cubicBezTo>
                    <a:pt x="25587" y="6131"/>
                    <a:pt x="25451" y="6196"/>
                    <a:pt x="25294" y="6196"/>
                  </a:cubicBezTo>
                  <a:cubicBezTo>
                    <a:pt x="25240" y="6196"/>
                    <a:pt x="25183" y="6188"/>
                    <a:pt x="25123" y="6176"/>
                  </a:cubicBezTo>
                  <a:cubicBezTo>
                    <a:pt x="25114" y="6173"/>
                    <a:pt x="25106" y="6172"/>
                    <a:pt x="25100" y="6172"/>
                  </a:cubicBezTo>
                  <a:cubicBezTo>
                    <a:pt x="25092" y="6172"/>
                    <a:pt x="25086" y="6174"/>
                    <a:pt x="25084" y="6176"/>
                  </a:cubicBezTo>
                  <a:cubicBezTo>
                    <a:pt x="25060" y="6207"/>
                    <a:pt x="25077" y="6365"/>
                    <a:pt x="25196" y="6617"/>
                  </a:cubicBezTo>
                  <a:cubicBezTo>
                    <a:pt x="25263" y="6754"/>
                    <a:pt x="25235" y="6834"/>
                    <a:pt x="25196" y="6876"/>
                  </a:cubicBezTo>
                  <a:cubicBezTo>
                    <a:pt x="25158" y="6921"/>
                    <a:pt x="25098" y="6943"/>
                    <a:pt x="25016" y="6943"/>
                  </a:cubicBezTo>
                  <a:cubicBezTo>
                    <a:pt x="24963" y="6943"/>
                    <a:pt x="24900" y="6934"/>
                    <a:pt x="24829" y="6915"/>
                  </a:cubicBezTo>
                  <a:cubicBezTo>
                    <a:pt x="24636" y="6862"/>
                    <a:pt x="24503" y="6764"/>
                    <a:pt x="24457" y="6645"/>
                  </a:cubicBezTo>
                  <a:cubicBezTo>
                    <a:pt x="24422" y="6550"/>
                    <a:pt x="24440" y="6445"/>
                    <a:pt x="24499" y="6365"/>
                  </a:cubicBezTo>
                  <a:cubicBezTo>
                    <a:pt x="24612" y="6186"/>
                    <a:pt x="24643" y="6078"/>
                    <a:pt x="24643" y="6039"/>
                  </a:cubicBezTo>
                  <a:lnTo>
                    <a:pt x="24636" y="6039"/>
                  </a:lnTo>
                  <a:cubicBezTo>
                    <a:pt x="24603" y="6045"/>
                    <a:pt x="24562" y="6048"/>
                    <a:pt x="24516" y="6048"/>
                  </a:cubicBezTo>
                  <a:cubicBezTo>
                    <a:pt x="24323" y="6048"/>
                    <a:pt x="24044" y="5993"/>
                    <a:pt x="23939" y="5829"/>
                  </a:cubicBezTo>
                  <a:cubicBezTo>
                    <a:pt x="23922" y="5798"/>
                    <a:pt x="23873" y="5728"/>
                    <a:pt x="23911" y="5668"/>
                  </a:cubicBezTo>
                  <a:cubicBezTo>
                    <a:pt x="23933" y="5635"/>
                    <a:pt x="23973" y="5622"/>
                    <a:pt x="24032" y="5622"/>
                  </a:cubicBezTo>
                  <a:cubicBezTo>
                    <a:pt x="24078" y="5622"/>
                    <a:pt x="24135" y="5630"/>
                    <a:pt x="24205" y="5640"/>
                  </a:cubicBezTo>
                  <a:cubicBezTo>
                    <a:pt x="24265" y="5651"/>
                    <a:pt x="24331" y="5661"/>
                    <a:pt x="24401" y="5668"/>
                  </a:cubicBezTo>
                  <a:cubicBezTo>
                    <a:pt x="24424" y="5671"/>
                    <a:pt x="24442" y="5672"/>
                    <a:pt x="24456" y="5672"/>
                  </a:cubicBezTo>
                  <a:cubicBezTo>
                    <a:pt x="24494" y="5672"/>
                    <a:pt x="24503" y="5665"/>
                    <a:pt x="24503" y="5665"/>
                  </a:cubicBezTo>
                  <a:cubicBezTo>
                    <a:pt x="24506" y="5651"/>
                    <a:pt x="24510" y="5637"/>
                    <a:pt x="24506" y="5623"/>
                  </a:cubicBezTo>
                  <a:cubicBezTo>
                    <a:pt x="24506" y="5570"/>
                    <a:pt x="24506" y="5448"/>
                    <a:pt x="24685" y="5448"/>
                  </a:cubicBezTo>
                  <a:cubicBezTo>
                    <a:pt x="24762" y="5451"/>
                    <a:pt x="24836" y="5458"/>
                    <a:pt x="24909" y="5476"/>
                  </a:cubicBezTo>
                  <a:cubicBezTo>
                    <a:pt x="24968" y="5486"/>
                    <a:pt x="25020" y="5495"/>
                    <a:pt x="25068" y="5495"/>
                  </a:cubicBezTo>
                  <a:cubicBezTo>
                    <a:pt x="25139" y="5495"/>
                    <a:pt x="25203" y="5476"/>
                    <a:pt x="25273" y="5416"/>
                  </a:cubicBezTo>
                  <a:cubicBezTo>
                    <a:pt x="25343" y="5357"/>
                    <a:pt x="25319" y="5276"/>
                    <a:pt x="25280" y="5217"/>
                  </a:cubicBezTo>
                  <a:cubicBezTo>
                    <a:pt x="25225" y="5118"/>
                    <a:pt x="25120" y="5052"/>
                    <a:pt x="25058" y="5052"/>
                  </a:cubicBezTo>
                  <a:cubicBezTo>
                    <a:pt x="25049" y="5052"/>
                    <a:pt x="25042" y="5053"/>
                    <a:pt x="25035" y="5056"/>
                  </a:cubicBezTo>
                  <a:cubicBezTo>
                    <a:pt x="24899" y="5103"/>
                    <a:pt x="24793" y="5127"/>
                    <a:pt x="24711" y="5127"/>
                  </a:cubicBezTo>
                  <a:cubicBezTo>
                    <a:pt x="24654" y="5127"/>
                    <a:pt x="24610" y="5115"/>
                    <a:pt x="24577" y="5091"/>
                  </a:cubicBezTo>
                  <a:cubicBezTo>
                    <a:pt x="24535" y="5059"/>
                    <a:pt x="24510" y="5010"/>
                    <a:pt x="24510" y="4958"/>
                  </a:cubicBezTo>
                  <a:cubicBezTo>
                    <a:pt x="24510" y="4916"/>
                    <a:pt x="24528" y="4874"/>
                    <a:pt x="24559" y="4842"/>
                  </a:cubicBezTo>
                  <a:cubicBezTo>
                    <a:pt x="24599" y="4807"/>
                    <a:pt x="24654" y="4798"/>
                    <a:pt x="24716" y="4798"/>
                  </a:cubicBezTo>
                  <a:cubicBezTo>
                    <a:pt x="24753" y="4798"/>
                    <a:pt x="24792" y="4801"/>
                    <a:pt x="24832" y="4804"/>
                  </a:cubicBezTo>
                  <a:cubicBezTo>
                    <a:pt x="24868" y="4810"/>
                    <a:pt x="24903" y="4813"/>
                    <a:pt x="24938" y="4813"/>
                  </a:cubicBezTo>
                  <a:cubicBezTo>
                    <a:pt x="24958" y="4813"/>
                    <a:pt x="24977" y="4812"/>
                    <a:pt x="24997" y="4811"/>
                  </a:cubicBezTo>
                  <a:cubicBezTo>
                    <a:pt x="24938" y="4760"/>
                    <a:pt x="24862" y="4733"/>
                    <a:pt x="24784" y="4733"/>
                  </a:cubicBezTo>
                  <a:cubicBezTo>
                    <a:pt x="24761" y="4733"/>
                    <a:pt x="24737" y="4736"/>
                    <a:pt x="24713" y="4741"/>
                  </a:cubicBezTo>
                  <a:cubicBezTo>
                    <a:pt x="24624" y="4764"/>
                    <a:pt x="24537" y="4782"/>
                    <a:pt x="24451" y="4782"/>
                  </a:cubicBezTo>
                  <a:cubicBezTo>
                    <a:pt x="24315" y="4782"/>
                    <a:pt x="24182" y="4736"/>
                    <a:pt x="24044" y="4590"/>
                  </a:cubicBezTo>
                  <a:cubicBezTo>
                    <a:pt x="23964" y="4504"/>
                    <a:pt x="23847" y="4428"/>
                    <a:pt x="23744" y="4428"/>
                  </a:cubicBezTo>
                  <a:cubicBezTo>
                    <a:pt x="23726" y="4428"/>
                    <a:pt x="23708" y="4431"/>
                    <a:pt x="23691" y="4436"/>
                  </a:cubicBezTo>
                  <a:cubicBezTo>
                    <a:pt x="23589" y="4464"/>
                    <a:pt x="23544" y="4597"/>
                    <a:pt x="23526" y="4702"/>
                  </a:cubicBezTo>
                  <a:cubicBezTo>
                    <a:pt x="23463" y="5056"/>
                    <a:pt x="23250" y="5063"/>
                    <a:pt x="23110" y="5070"/>
                  </a:cubicBezTo>
                  <a:cubicBezTo>
                    <a:pt x="23033" y="5070"/>
                    <a:pt x="22984" y="5073"/>
                    <a:pt x="22956" y="5108"/>
                  </a:cubicBezTo>
                  <a:cubicBezTo>
                    <a:pt x="22931" y="5136"/>
                    <a:pt x="22938" y="5147"/>
                    <a:pt x="22938" y="5150"/>
                  </a:cubicBezTo>
                  <a:cubicBezTo>
                    <a:pt x="22959" y="5196"/>
                    <a:pt x="23117" y="5269"/>
                    <a:pt x="23393" y="5280"/>
                  </a:cubicBezTo>
                  <a:cubicBezTo>
                    <a:pt x="23680" y="5290"/>
                    <a:pt x="23918" y="5500"/>
                    <a:pt x="23918" y="5626"/>
                  </a:cubicBezTo>
                  <a:cubicBezTo>
                    <a:pt x="23915" y="5685"/>
                    <a:pt x="23869" y="5728"/>
                    <a:pt x="23815" y="5728"/>
                  </a:cubicBezTo>
                  <a:cubicBezTo>
                    <a:pt x="23811" y="5728"/>
                    <a:pt x="23807" y="5728"/>
                    <a:pt x="23803" y="5728"/>
                  </a:cubicBezTo>
                  <a:cubicBezTo>
                    <a:pt x="23775" y="5728"/>
                    <a:pt x="23768" y="5735"/>
                    <a:pt x="23743" y="5784"/>
                  </a:cubicBezTo>
                  <a:cubicBezTo>
                    <a:pt x="23729" y="5829"/>
                    <a:pt x="23694" y="5868"/>
                    <a:pt x="23652" y="5885"/>
                  </a:cubicBezTo>
                  <a:cubicBezTo>
                    <a:pt x="23637" y="5890"/>
                    <a:pt x="23622" y="5892"/>
                    <a:pt x="23606" y="5892"/>
                  </a:cubicBezTo>
                  <a:cubicBezTo>
                    <a:pt x="23575" y="5892"/>
                    <a:pt x="23545" y="5883"/>
                    <a:pt x="23519" y="5864"/>
                  </a:cubicBezTo>
                  <a:cubicBezTo>
                    <a:pt x="23481" y="5846"/>
                    <a:pt x="23446" y="5840"/>
                    <a:pt x="23417" y="5840"/>
                  </a:cubicBezTo>
                  <a:cubicBezTo>
                    <a:pt x="23385" y="5840"/>
                    <a:pt x="23362" y="5848"/>
                    <a:pt x="23355" y="5857"/>
                  </a:cubicBezTo>
                  <a:cubicBezTo>
                    <a:pt x="23351" y="5861"/>
                    <a:pt x="23355" y="5882"/>
                    <a:pt x="23379" y="5910"/>
                  </a:cubicBezTo>
                  <a:cubicBezTo>
                    <a:pt x="23481" y="6032"/>
                    <a:pt x="23428" y="6130"/>
                    <a:pt x="23393" y="6190"/>
                  </a:cubicBezTo>
                  <a:cubicBezTo>
                    <a:pt x="23372" y="6221"/>
                    <a:pt x="23358" y="6260"/>
                    <a:pt x="23358" y="6298"/>
                  </a:cubicBezTo>
                  <a:cubicBezTo>
                    <a:pt x="23365" y="6340"/>
                    <a:pt x="23351" y="6379"/>
                    <a:pt x="23320" y="6407"/>
                  </a:cubicBezTo>
                  <a:cubicBezTo>
                    <a:pt x="23293" y="6429"/>
                    <a:pt x="23260" y="6438"/>
                    <a:pt x="23219" y="6438"/>
                  </a:cubicBezTo>
                  <a:cubicBezTo>
                    <a:pt x="23164" y="6438"/>
                    <a:pt x="23096" y="6422"/>
                    <a:pt x="23015" y="6403"/>
                  </a:cubicBezTo>
                  <a:cubicBezTo>
                    <a:pt x="22938" y="6382"/>
                    <a:pt x="22858" y="6368"/>
                    <a:pt x="22777" y="6358"/>
                  </a:cubicBezTo>
                  <a:cubicBezTo>
                    <a:pt x="22750" y="6355"/>
                    <a:pt x="22720" y="6354"/>
                    <a:pt x="22686" y="6354"/>
                  </a:cubicBezTo>
                  <a:cubicBezTo>
                    <a:pt x="22479" y="6354"/>
                    <a:pt x="22146" y="6401"/>
                    <a:pt x="21730" y="6491"/>
                  </a:cubicBezTo>
                  <a:cubicBezTo>
                    <a:pt x="21657" y="6506"/>
                    <a:pt x="21582" y="6513"/>
                    <a:pt x="21509" y="6513"/>
                  </a:cubicBezTo>
                  <a:cubicBezTo>
                    <a:pt x="21213" y="6513"/>
                    <a:pt x="20932" y="6401"/>
                    <a:pt x="20806" y="6263"/>
                  </a:cubicBezTo>
                  <a:cubicBezTo>
                    <a:pt x="20714" y="6165"/>
                    <a:pt x="20598" y="6150"/>
                    <a:pt x="20443" y="6150"/>
                  </a:cubicBezTo>
                  <a:cubicBezTo>
                    <a:pt x="20416" y="6150"/>
                    <a:pt x="20388" y="6151"/>
                    <a:pt x="20358" y="6151"/>
                  </a:cubicBezTo>
                  <a:lnTo>
                    <a:pt x="20270" y="6151"/>
                  </a:lnTo>
                  <a:cubicBezTo>
                    <a:pt x="20267" y="6152"/>
                    <a:pt x="20264" y="6152"/>
                    <a:pt x="20260" y="6152"/>
                  </a:cubicBezTo>
                  <a:cubicBezTo>
                    <a:pt x="20163" y="6152"/>
                    <a:pt x="20072" y="6103"/>
                    <a:pt x="20015" y="6018"/>
                  </a:cubicBezTo>
                  <a:cubicBezTo>
                    <a:pt x="19964" y="5948"/>
                    <a:pt x="19882" y="5906"/>
                    <a:pt x="19794" y="5906"/>
                  </a:cubicBezTo>
                  <a:cubicBezTo>
                    <a:pt x="19791" y="5906"/>
                    <a:pt x="19787" y="5906"/>
                    <a:pt x="19784" y="5906"/>
                  </a:cubicBezTo>
                  <a:cubicBezTo>
                    <a:pt x="19479" y="5896"/>
                    <a:pt x="19465" y="5672"/>
                    <a:pt x="19455" y="5525"/>
                  </a:cubicBezTo>
                  <a:cubicBezTo>
                    <a:pt x="19455" y="5490"/>
                    <a:pt x="19451" y="5455"/>
                    <a:pt x="19444" y="5420"/>
                  </a:cubicBezTo>
                  <a:cubicBezTo>
                    <a:pt x="19430" y="5406"/>
                    <a:pt x="19409" y="5395"/>
                    <a:pt x="19388" y="5392"/>
                  </a:cubicBezTo>
                  <a:cubicBezTo>
                    <a:pt x="19341" y="5378"/>
                    <a:pt x="19278" y="5372"/>
                    <a:pt x="19208" y="5372"/>
                  </a:cubicBezTo>
                  <a:cubicBezTo>
                    <a:pt x="19012" y="5372"/>
                    <a:pt x="18762" y="5422"/>
                    <a:pt x="18646" y="5497"/>
                  </a:cubicBezTo>
                  <a:cubicBezTo>
                    <a:pt x="18545" y="5560"/>
                    <a:pt x="18415" y="5588"/>
                    <a:pt x="18289" y="5612"/>
                  </a:cubicBezTo>
                  <a:cubicBezTo>
                    <a:pt x="18103" y="5651"/>
                    <a:pt x="17932" y="5686"/>
                    <a:pt x="17869" y="5819"/>
                  </a:cubicBezTo>
                  <a:cubicBezTo>
                    <a:pt x="17830" y="5906"/>
                    <a:pt x="17844" y="5934"/>
                    <a:pt x="17844" y="5938"/>
                  </a:cubicBezTo>
                  <a:cubicBezTo>
                    <a:pt x="17858" y="5957"/>
                    <a:pt x="17918" y="5959"/>
                    <a:pt x="17967" y="5959"/>
                  </a:cubicBezTo>
                  <a:cubicBezTo>
                    <a:pt x="17981" y="5959"/>
                    <a:pt x="17995" y="5959"/>
                    <a:pt x="18005" y="5959"/>
                  </a:cubicBezTo>
                  <a:lnTo>
                    <a:pt x="18051" y="5959"/>
                  </a:lnTo>
                  <a:cubicBezTo>
                    <a:pt x="18100" y="5959"/>
                    <a:pt x="18124" y="5938"/>
                    <a:pt x="18173" y="5899"/>
                  </a:cubicBezTo>
                  <a:cubicBezTo>
                    <a:pt x="18233" y="5846"/>
                    <a:pt x="18309" y="5780"/>
                    <a:pt x="18471" y="5780"/>
                  </a:cubicBezTo>
                  <a:cubicBezTo>
                    <a:pt x="18501" y="5780"/>
                    <a:pt x="18533" y="5782"/>
                    <a:pt x="18569" y="5787"/>
                  </a:cubicBezTo>
                  <a:cubicBezTo>
                    <a:pt x="18586" y="5790"/>
                    <a:pt x="18602" y="5791"/>
                    <a:pt x="18618" y="5791"/>
                  </a:cubicBezTo>
                  <a:cubicBezTo>
                    <a:pt x="18749" y="5791"/>
                    <a:pt x="18866" y="5720"/>
                    <a:pt x="18972" y="5654"/>
                  </a:cubicBezTo>
                  <a:cubicBezTo>
                    <a:pt x="19054" y="5602"/>
                    <a:pt x="19138" y="5549"/>
                    <a:pt x="19216" y="5549"/>
                  </a:cubicBezTo>
                  <a:cubicBezTo>
                    <a:pt x="19258" y="5549"/>
                    <a:pt x="19298" y="5564"/>
                    <a:pt x="19336" y="5602"/>
                  </a:cubicBezTo>
                  <a:cubicBezTo>
                    <a:pt x="19371" y="5633"/>
                    <a:pt x="19381" y="5686"/>
                    <a:pt x="19367" y="5731"/>
                  </a:cubicBezTo>
                  <a:cubicBezTo>
                    <a:pt x="19301" y="5927"/>
                    <a:pt x="18657" y="6148"/>
                    <a:pt x="18401" y="6186"/>
                  </a:cubicBezTo>
                  <a:cubicBezTo>
                    <a:pt x="18286" y="6204"/>
                    <a:pt x="18268" y="6246"/>
                    <a:pt x="18261" y="6260"/>
                  </a:cubicBezTo>
                  <a:cubicBezTo>
                    <a:pt x="18205" y="6389"/>
                    <a:pt x="18429" y="6726"/>
                    <a:pt x="18506" y="6838"/>
                  </a:cubicBezTo>
                  <a:cubicBezTo>
                    <a:pt x="18611" y="6992"/>
                    <a:pt x="18643" y="7083"/>
                    <a:pt x="18615" y="7153"/>
                  </a:cubicBezTo>
                  <a:cubicBezTo>
                    <a:pt x="18583" y="7219"/>
                    <a:pt x="18513" y="7230"/>
                    <a:pt x="18461" y="7240"/>
                  </a:cubicBezTo>
                  <a:cubicBezTo>
                    <a:pt x="18384" y="7254"/>
                    <a:pt x="18384" y="7261"/>
                    <a:pt x="18384" y="7282"/>
                  </a:cubicBezTo>
                  <a:cubicBezTo>
                    <a:pt x="18387" y="7359"/>
                    <a:pt x="18324" y="7426"/>
                    <a:pt x="18247" y="7426"/>
                  </a:cubicBezTo>
                  <a:cubicBezTo>
                    <a:pt x="18240" y="7426"/>
                    <a:pt x="18232" y="7427"/>
                    <a:pt x="18224" y="7427"/>
                  </a:cubicBezTo>
                  <a:cubicBezTo>
                    <a:pt x="18091" y="7427"/>
                    <a:pt x="17882" y="7321"/>
                    <a:pt x="17858" y="7212"/>
                  </a:cubicBezTo>
                  <a:cubicBezTo>
                    <a:pt x="17848" y="7163"/>
                    <a:pt x="17869" y="7104"/>
                    <a:pt x="17956" y="7076"/>
                  </a:cubicBezTo>
                  <a:cubicBezTo>
                    <a:pt x="18033" y="7051"/>
                    <a:pt x="18040" y="7016"/>
                    <a:pt x="18040" y="7006"/>
                  </a:cubicBezTo>
                  <a:cubicBezTo>
                    <a:pt x="18054" y="6939"/>
                    <a:pt x="17984" y="6827"/>
                    <a:pt x="17876" y="6743"/>
                  </a:cubicBezTo>
                  <a:cubicBezTo>
                    <a:pt x="17830" y="6704"/>
                    <a:pt x="17773" y="6683"/>
                    <a:pt x="17714" y="6683"/>
                  </a:cubicBezTo>
                  <a:cubicBezTo>
                    <a:pt x="17710" y="6683"/>
                    <a:pt x="17705" y="6683"/>
                    <a:pt x="17701" y="6684"/>
                  </a:cubicBezTo>
                  <a:cubicBezTo>
                    <a:pt x="17697" y="6684"/>
                    <a:pt x="17692" y="6684"/>
                    <a:pt x="17688" y="6684"/>
                  </a:cubicBezTo>
                  <a:cubicBezTo>
                    <a:pt x="17651" y="6684"/>
                    <a:pt x="17618" y="6670"/>
                    <a:pt x="17592" y="6645"/>
                  </a:cubicBezTo>
                  <a:cubicBezTo>
                    <a:pt x="17568" y="6610"/>
                    <a:pt x="17561" y="6568"/>
                    <a:pt x="17571" y="6526"/>
                  </a:cubicBezTo>
                  <a:cubicBezTo>
                    <a:pt x="17557" y="6526"/>
                    <a:pt x="17543" y="6526"/>
                    <a:pt x="17529" y="6529"/>
                  </a:cubicBezTo>
                  <a:cubicBezTo>
                    <a:pt x="17508" y="6531"/>
                    <a:pt x="17483" y="6533"/>
                    <a:pt x="17456" y="6533"/>
                  </a:cubicBezTo>
                  <a:cubicBezTo>
                    <a:pt x="17388" y="6533"/>
                    <a:pt x="17307" y="6521"/>
                    <a:pt x="17232" y="6463"/>
                  </a:cubicBezTo>
                  <a:lnTo>
                    <a:pt x="17176" y="6421"/>
                  </a:lnTo>
                  <a:cubicBezTo>
                    <a:pt x="17090" y="6351"/>
                    <a:pt x="17035" y="6306"/>
                    <a:pt x="16963" y="6306"/>
                  </a:cubicBezTo>
                  <a:cubicBezTo>
                    <a:pt x="16923" y="6306"/>
                    <a:pt x="16877" y="6320"/>
                    <a:pt x="16819" y="6351"/>
                  </a:cubicBezTo>
                  <a:cubicBezTo>
                    <a:pt x="16661" y="6431"/>
                    <a:pt x="16500" y="6445"/>
                    <a:pt x="16273" y="6466"/>
                  </a:cubicBezTo>
                  <a:cubicBezTo>
                    <a:pt x="16136" y="6480"/>
                    <a:pt x="15982" y="6494"/>
                    <a:pt x="15789" y="6526"/>
                  </a:cubicBezTo>
                  <a:cubicBezTo>
                    <a:pt x="15613" y="6555"/>
                    <a:pt x="15359" y="6573"/>
                    <a:pt x="15100" y="6573"/>
                  </a:cubicBezTo>
                  <a:cubicBezTo>
                    <a:pt x="14680" y="6573"/>
                    <a:pt x="14247" y="6526"/>
                    <a:pt x="14119" y="6400"/>
                  </a:cubicBezTo>
                  <a:cubicBezTo>
                    <a:pt x="14063" y="6344"/>
                    <a:pt x="14056" y="6256"/>
                    <a:pt x="14098" y="6190"/>
                  </a:cubicBezTo>
                  <a:cubicBezTo>
                    <a:pt x="14193" y="6029"/>
                    <a:pt x="14539" y="5858"/>
                    <a:pt x="14738" y="5858"/>
                  </a:cubicBezTo>
                  <a:cubicBezTo>
                    <a:pt x="14760" y="5858"/>
                    <a:pt x="14781" y="5860"/>
                    <a:pt x="14799" y="5864"/>
                  </a:cubicBezTo>
                  <a:cubicBezTo>
                    <a:pt x="14778" y="5808"/>
                    <a:pt x="14701" y="5693"/>
                    <a:pt x="14536" y="5567"/>
                  </a:cubicBezTo>
                  <a:cubicBezTo>
                    <a:pt x="14323" y="5401"/>
                    <a:pt x="13947" y="5307"/>
                    <a:pt x="13800" y="5307"/>
                  </a:cubicBezTo>
                  <a:cubicBezTo>
                    <a:pt x="13783" y="5307"/>
                    <a:pt x="13769" y="5309"/>
                    <a:pt x="13759" y="5311"/>
                  </a:cubicBezTo>
                  <a:cubicBezTo>
                    <a:pt x="13755" y="5339"/>
                    <a:pt x="13745" y="5367"/>
                    <a:pt x="13720" y="5385"/>
                  </a:cubicBezTo>
                  <a:cubicBezTo>
                    <a:pt x="13693" y="5411"/>
                    <a:pt x="13653" y="5423"/>
                    <a:pt x="13595" y="5423"/>
                  </a:cubicBezTo>
                  <a:cubicBezTo>
                    <a:pt x="13507" y="5423"/>
                    <a:pt x="13377" y="5396"/>
                    <a:pt x="13185" y="5353"/>
                  </a:cubicBezTo>
                  <a:cubicBezTo>
                    <a:pt x="13094" y="5332"/>
                    <a:pt x="12989" y="5308"/>
                    <a:pt x="12880" y="5290"/>
                  </a:cubicBezTo>
                  <a:cubicBezTo>
                    <a:pt x="12712" y="5259"/>
                    <a:pt x="12551" y="5206"/>
                    <a:pt x="12401" y="5129"/>
                  </a:cubicBezTo>
                  <a:cubicBezTo>
                    <a:pt x="12306" y="5073"/>
                    <a:pt x="12198" y="5042"/>
                    <a:pt x="12089" y="5035"/>
                  </a:cubicBezTo>
                  <a:cubicBezTo>
                    <a:pt x="11931" y="5028"/>
                    <a:pt x="11396" y="4982"/>
                    <a:pt x="10983" y="4657"/>
                  </a:cubicBezTo>
                  <a:cubicBezTo>
                    <a:pt x="10846" y="4549"/>
                    <a:pt x="10619" y="4502"/>
                    <a:pt x="10401" y="4502"/>
                  </a:cubicBezTo>
                  <a:cubicBezTo>
                    <a:pt x="10285" y="4502"/>
                    <a:pt x="10171" y="4515"/>
                    <a:pt x="10076" y="4541"/>
                  </a:cubicBezTo>
                  <a:cubicBezTo>
                    <a:pt x="9953" y="4576"/>
                    <a:pt x="9869" y="4625"/>
                    <a:pt x="9848" y="4678"/>
                  </a:cubicBezTo>
                  <a:cubicBezTo>
                    <a:pt x="9736" y="4951"/>
                    <a:pt x="9446" y="4951"/>
                    <a:pt x="9190" y="4951"/>
                  </a:cubicBezTo>
                  <a:lnTo>
                    <a:pt x="9180" y="4951"/>
                  </a:lnTo>
                  <a:cubicBezTo>
                    <a:pt x="9152" y="4951"/>
                    <a:pt x="9064" y="4951"/>
                    <a:pt x="9029" y="4884"/>
                  </a:cubicBezTo>
                  <a:cubicBezTo>
                    <a:pt x="8991" y="4811"/>
                    <a:pt x="9047" y="4730"/>
                    <a:pt x="9099" y="4650"/>
                  </a:cubicBezTo>
                  <a:cubicBezTo>
                    <a:pt x="9117" y="4625"/>
                    <a:pt x="9131" y="4601"/>
                    <a:pt x="9145" y="4576"/>
                  </a:cubicBezTo>
                  <a:cubicBezTo>
                    <a:pt x="9082" y="4520"/>
                    <a:pt x="9075" y="4425"/>
                    <a:pt x="9071" y="4338"/>
                  </a:cubicBezTo>
                  <a:cubicBezTo>
                    <a:pt x="9068" y="4212"/>
                    <a:pt x="9054" y="4180"/>
                    <a:pt x="9012" y="4173"/>
                  </a:cubicBezTo>
                  <a:cubicBezTo>
                    <a:pt x="9011" y="4173"/>
                    <a:pt x="9011" y="4173"/>
                    <a:pt x="9011" y="4173"/>
                  </a:cubicBezTo>
                  <a:cubicBezTo>
                    <a:pt x="8968" y="4173"/>
                    <a:pt x="8871" y="4353"/>
                    <a:pt x="8823" y="4439"/>
                  </a:cubicBezTo>
                  <a:cubicBezTo>
                    <a:pt x="8693" y="4669"/>
                    <a:pt x="8533" y="4951"/>
                    <a:pt x="8294" y="4951"/>
                  </a:cubicBezTo>
                  <a:cubicBezTo>
                    <a:pt x="8288" y="4951"/>
                    <a:pt x="8282" y="4951"/>
                    <a:pt x="8277" y="4951"/>
                  </a:cubicBezTo>
                  <a:cubicBezTo>
                    <a:pt x="8025" y="4937"/>
                    <a:pt x="7877" y="4629"/>
                    <a:pt x="7734" y="4334"/>
                  </a:cubicBezTo>
                  <a:cubicBezTo>
                    <a:pt x="7636" y="4135"/>
                    <a:pt x="7534" y="3932"/>
                    <a:pt x="7419" y="3848"/>
                  </a:cubicBezTo>
                  <a:cubicBezTo>
                    <a:pt x="7265" y="3737"/>
                    <a:pt x="7146" y="3701"/>
                    <a:pt x="7099" y="3701"/>
                  </a:cubicBezTo>
                  <a:cubicBezTo>
                    <a:pt x="7097" y="3701"/>
                    <a:pt x="7095" y="3701"/>
                    <a:pt x="7093" y="3701"/>
                  </a:cubicBezTo>
                  <a:cubicBezTo>
                    <a:pt x="7111" y="3757"/>
                    <a:pt x="7142" y="3806"/>
                    <a:pt x="7181" y="3851"/>
                  </a:cubicBezTo>
                  <a:cubicBezTo>
                    <a:pt x="7240" y="3925"/>
                    <a:pt x="7289" y="4009"/>
                    <a:pt x="7261" y="4079"/>
                  </a:cubicBezTo>
                  <a:cubicBezTo>
                    <a:pt x="7230" y="4145"/>
                    <a:pt x="7160" y="4149"/>
                    <a:pt x="7093" y="4156"/>
                  </a:cubicBezTo>
                  <a:cubicBezTo>
                    <a:pt x="7065" y="4159"/>
                    <a:pt x="7009" y="4166"/>
                    <a:pt x="7002" y="4177"/>
                  </a:cubicBezTo>
                  <a:cubicBezTo>
                    <a:pt x="6999" y="4184"/>
                    <a:pt x="6999" y="4191"/>
                    <a:pt x="7002" y="4198"/>
                  </a:cubicBezTo>
                  <a:cubicBezTo>
                    <a:pt x="7016" y="4352"/>
                    <a:pt x="6869" y="4506"/>
                    <a:pt x="6740" y="4587"/>
                  </a:cubicBezTo>
                  <a:cubicBezTo>
                    <a:pt x="6688" y="4620"/>
                    <a:pt x="6621" y="4652"/>
                    <a:pt x="6564" y="4652"/>
                  </a:cubicBezTo>
                  <a:cubicBezTo>
                    <a:pt x="6544" y="4652"/>
                    <a:pt x="6525" y="4648"/>
                    <a:pt x="6509" y="4639"/>
                  </a:cubicBezTo>
                  <a:cubicBezTo>
                    <a:pt x="6481" y="4622"/>
                    <a:pt x="6463" y="4587"/>
                    <a:pt x="6467" y="4551"/>
                  </a:cubicBezTo>
                  <a:cubicBezTo>
                    <a:pt x="6467" y="4537"/>
                    <a:pt x="6456" y="4516"/>
                    <a:pt x="6425" y="4506"/>
                  </a:cubicBezTo>
                  <a:cubicBezTo>
                    <a:pt x="6408" y="4499"/>
                    <a:pt x="6388" y="4495"/>
                    <a:pt x="6365" y="4495"/>
                  </a:cubicBezTo>
                  <a:cubicBezTo>
                    <a:pt x="6285" y="4495"/>
                    <a:pt x="6170" y="4544"/>
                    <a:pt x="6050" y="4688"/>
                  </a:cubicBezTo>
                  <a:cubicBezTo>
                    <a:pt x="5892" y="4871"/>
                    <a:pt x="5731" y="4971"/>
                    <a:pt x="5602" y="4971"/>
                  </a:cubicBezTo>
                  <a:cubicBezTo>
                    <a:pt x="5582" y="4971"/>
                    <a:pt x="5564" y="4969"/>
                    <a:pt x="5546" y="4965"/>
                  </a:cubicBezTo>
                  <a:cubicBezTo>
                    <a:pt x="5490" y="4951"/>
                    <a:pt x="5444" y="4912"/>
                    <a:pt x="5423" y="4856"/>
                  </a:cubicBezTo>
                  <a:cubicBezTo>
                    <a:pt x="5273" y="4867"/>
                    <a:pt x="4730" y="5164"/>
                    <a:pt x="4695" y="5266"/>
                  </a:cubicBezTo>
                  <a:cubicBezTo>
                    <a:pt x="4709" y="5332"/>
                    <a:pt x="4692" y="5402"/>
                    <a:pt x="4646" y="5451"/>
                  </a:cubicBezTo>
                  <a:cubicBezTo>
                    <a:pt x="4577" y="5537"/>
                    <a:pt x="4447" y="5585"/>
                    <a:pt x="4293" y="5585"/>
                  </a:cubicBezTo>
                  <a:cubicBezTo>
                    <a:pt x="4282" y="5585"/>
                    <a:pt x="4272" y="5585"/>
                    <a:pt x="4261" y="5584"/>
                  </a:cubicBezTo>
                  <a:cubicBezTo>
                    <a:pt x="4139" y="5577"/>
                    <a:pt x="4104" y="5525"/>
                    <a:pt x="4093" y="5479"/>
                  </a:cubicBezTo>
                  <a:cubicBezTo>
                    <a:pt x="4065" y="5353"/>
                    <a:pt x="4261" y="5213"/>
                    <a:pt x="4366" y="5157"/>
                  </a:cubicBezTo>
                  <a:cubicBezTo>
                    <a:pt x="4429" y="5126"/>
                    <a:pt x="4524" y="5059"/>
                    <a:pt x="4636" y="4982"/>
                  </a:cubicBezTo>
                  <a:cubicBezTo>
                    <a:pt x="4898" y="4804"/>
                    <a:pt x="5227" y="4580"/>
                    <a:pt x="5444" y="4544"/>
                  </a:cubicBezTo>
                  <a:cubicBezTo>
                    <a:pt x="5745" y="4495"/>
                    <a:pt x="6197" y="4285"/>
                    <a:pt x="6246" y="4198"/>
                  </a:cubicBezTo>
                  <a:cubicBezTo>
                    <a:pt x="6226" y="4196"/>
                    <a:pt x="6205" y="4196"/>
                    <a:pt x="6184" y="4196"/>
                  </a:cubicBezTo>
                  <a:cubicBezTo>
                    <a:pt x="6154" y="4196"/>
                    <a:pt x="6124" y="4197"/>
                    <a:pt x="6096" y="4201"/>
                  </a:cubicBezTo>
                  <a:cubicBezTo>
                    <a:pt x="6052" y="4207"/>
                    <a:pt x="6008" y="4209"/>
                    <a:pt x="5964" y="4209"/>
                  </a:cubicBezTo>
                  <a:cubicBezTo>
                    <a:pt x="5921" y="4209"/>
                    <a:pt x="5877" y="4207"/>
                    <a:pt x="5833" y="4201"/>
                  </a:cubicBezTo>
                  <a:cubicBezTo>
                    <a:pt x="5821" y="4199"/>
                    <a:pt x="5809" y="4198"/>
                    <a:pt x="5796" y="4198"/>
                  </a:cubicBezTo>
                  <a:cubicBezTo>
                    <a:pt x="5669" y="4198"/>
                    <a:pt x="5470" y="4299"/>
                    <a:pt x="5276" y="4397"/>
                  </a:cubicBezTo>
                  <a:cubicBezTo>
                    <a:pt x="5189" y="4439"/>
                    <a:pt x="5101" y="4485"/>
                    <a:pt x="5010" y="4523"/>
                  </a:cubicBezTo>
                  <a:cubicBezTo>
                    <a:pt x="4888" y="4573"/>
                    <a:pt x="4765" y="4611"/>
                    <a:pt x="4636" y="4632"/>
                  </a:cubicBezTo>
                  <a:cubicBezTo>
                    <a:pt x="4559" y="4650"/>
                    <a:pt x="4440" y="4678"/>
                    <a:pt x="4426" y="4699"/>
                  </a:cubicBezTo>
                  <a:cubicBezTo>
                    <a:pt x="4426" y="4709"/>
                    <a:pt x="4429" y="4716"/>
                    <a:pt x="4436" y="4727"/>
                  </a:cubicBezTo>
                  <a:cubicBezTo>
                    <a:pt x="4461" y="4765"/>
                    <a:pt x="4464" y="4818"/>
                    <a:pt x="4440" y="4863"/>
                  </a:cubicBezTo>
                  <a:cubicBezTo>
                    <a:pt x="4413" y="4896"/>
                    <a:pt x="4376" y="4906"/>
                    <a:pt x="4332" y="4906"/>
                  </a:cubicBezTo>
                  <a:cubicBezTo>
                    <a:pt x="4300" y="4906"/>
                    <a:pt x="4264" y="4900"/>
                    <a:pt x="4226" y="4895"/>
                  </a:cubicBezTo>
                  <a:cubicBezTo>
                    <a:pt x="4191" y="4890"/>
                    <a:pt x="4140" y="4883"/>
                    <a:pt x="4101" y="4883"/>
                  </a:cubicBezTo>
                  <a:cubicBezTo>
                    <a:pt x="4073" y="4883"/>
                    <a:pt x="4051" y="4887"/>
                    <a:pt x="4044" y="4898"/>
                  </a:cubicBezTo>
                  <a:cubicBezTo>
                    <a:pt x="4014" y="4953"/>
                    <a:pt x="3959" y="4984"/>
                    <a:pt x="3901" y="4984"/>
                  </a:cubicBezTo>
                  <a:cubicBezTo>
                    <a:pt x="3893" y="4984"/>
                    <a:pt x="3884" y="4983"/>
                    <a:pt x="3876" y="4982"/>
                  </a:cubicBezTo>
                  <a:cubicBezTo>
                    <a:pt x="3817" y="4972"/>
                    <a:pt x="3771" y="4926"/>
                    <a:pt x="3761" y="4867"/>
                  </a:cubicBezTo>
                  <a:cubicBezTo>
                    <a:pt x="3750" y="4821"/>
                    <a:pt x="3768" y="4776"/>
                    <a:pt x="3803" y="4748"/>
                  </a:cubicBezTo>
                  <a:cubicBezTo>
                    <a:pt x="3750" y="4720"/>
                    <a:pt x="3694" y="4702"/>
                    <a:pt x="3638" y="4695"/>
                  </a:cubicBezTo>
                  <a:cubicBezTo>
                    <a:pt x="3624" y="4776"/>
                    <a:pt x="3547" y="4919"/>
                    <a:pt x="3211" y="4919"/>
                  </a:cubicBezTo>
                  <a:cubicBezTo>
                    <a:pt x="3032" y="4919"/>
                    <a:pt x="2854" y="5010"/>
                    <a:pt x="2829" y="5084"/>
                  </a:cubicBezTo>
                  <a:cubicBezTo>
                    <a:pt x="2826" y="5094"/>
                    <a:pt x="2819" y="5119"/>
                    <a:pt x="2864" y="5150"/>
                  </a:cubicBezTo>
                  <a:lnTo>
                    <a:pt x="2917" y="5189"/>
                  </a:lnTo>
                  <a:cubicBezTo>
                    <a:pt x="3046" y="5287"/>
                    <a:pt x="3134" y="5353"/>
                    <a:pt x="3141" y="5441"/>
                  </a:cubicBezTo>
                  <a:cubicBezTo>
                    <a:pt x="3144" y="5490"/>
                    <a:pt x="3123" y="5535"/>
                    <a:pt x="3088" y="5567"/>
                  </a:cubicBezTo>
                  <a:cubicBezTo>
                    <a:pt x="3064" y="5592"/>
                    <a:pt x="3035" y="5602"/>
                    <a:pt x="3003" y="5602"/>
                  </a:cubicBezTo>
                  <a:cubicBezTo>
                    <a:pt x="2940" y="5602"/>
                    <a:pt x="2864" y="5563"/>
                    <a:pt x="2780" y="5521"/>
                  </a:cubicBezTo>
                  <a:cubicBezTo>
                    <a:pt x="2651" y="5454"/>
                    <a:pt x="2478" y="5365"/>
                    <a:pt x="2277" y="5365"/>
                  </a:cubicBezTo>
                  <a:cubicBezTo>
                    <a:pt x="2259" y="5365"/>
                    <a:pt x="2241" y="5366"/>
                    <a:pt x="2224" y="5367"/>
                  </a:cubicBezTo>
                  <a:cubicBezTo>
                    <a:pt x="2207" y="5369"/>
                    <a:pt x="2189" y="5370"/>
                    <a:pt x="2170" y="5370"/>
                  </a:cubicBezTo>
                  <a:cubicBezTo>
                    <a:pt x="1792" y="5370"/>
                    <a:pt x="1174" y="5036"/>
                    <a:pt x="963" y="4842"/>
                  </a:cubicBezTo>
                  <a:cubicBezTo>
                    <a:pt x="925" y="4814"/>
                    <a:pt x="900" y="4776"/>
                    <a:pt x="883" y="4734"/>
                  </a:cubicBezTo>
                  <a:cubicBezTo>
                    <a:pt x="823" y="4713"/>
                    <a:pt x="624" y="4713"/>
                    <a:pt x="463" y="4713"/>
                  </a:cubicBezTo>
                  <a:cubicBezTo>
                    <a:pt x="316" y="4713"/>
                    <a:pt x="148" y="4713"/>
                    <a:pt x="1" y="4699"/>
                  </a:cubicBezTo>
                  <a:lnTo>
                    <a:pt x="1" y="12975"/>
                  </a:lnTo>
                  <a:cubicBezTo>
                    <a:pt x="54" y="13009"/>
                    <a:pt x="115" y="13036"/>
                    <a:pt x="151" y="13036"/>
                  </a:cubicBezTo>
                  <a:cubicBezTo>
                    <a:pt x="162" y="13036"/>
                    <a:pt x="171" y="13033"/>
                    <a:pt x="176" y="13027"/>
                  </a:cubicBezTo>
                  <a:cubicBezTo>
                    <a:pt x="217" y="12975"/>
                    <a:pt x="272" y="12966"/>
                    <a:pt x="328" y="12966"/>
                  </a:cubicBezTo>
                  <a:cubicBezTo>
                    <a:pt x="348" y="12966"/>
                    <a:pt x="367" y="12967"/>
                    <a:pt x="386" y="12968"/>
                  </a:cubicBezTo>
                  <a:cubicBezTo>
                    <a:pt x="406" y="12969"/>
                    <a:pt x="426" y="12970"/>
                    <a:pt x="447" y="12970"/>
                  </a:cubicBezTo>
                  <a:cubicBezTo>
                    <a:pt x="534" y="12970"/>
                    <a:pt x="620" y="12952"/>
                    <a:pt x="697" y="12915"/>
                  </a:cubicBezTo>
                  <a:cubicBezTo>
                    <a:pt x="759" y="12885"/>
                    <a:pt x="813" y="12873"/>
                    <a:pt x="860" y="12873"/>
                  </a:cubicBezTo>
                  <a:cubicBezTo>
                    <a:pt x="921" y="12873"/>
                    <a:pt x="968" y="12893"/>
                    <a:pt x="1002" y="12915"/>
                  </a:cubicBezTo>
                  <a:cubicBezTo>
                    <a:pt x="1131" y="12996"/>
                    <a:pt x="1163" y="13167"/>
                    <a:pt x="1163" y="13248"/>
                  </a:cubicBezTo>
                  <a:cubicBezTo>
                    <a:pt x="1163" y="13290"/>
                    <a:pt x="1310" y="13405"/>
                    <a:pt x="1397" y="13475"/>
                  </a:cubicBezTo>
                  <a:cubicBezTo>
                    <a:pt x="1509" y="13559"/>
                    <a:pt x="1611" y="13654"/>
                    <a:pt x="1699" y="13759"/>
                  </a:cubicBezTo>
                  <a:cubicBezTo>
                    <a:pt x="1727" y="13790"/>
                    <a:pt x="1751" y="13822"/>
                    <a:pt x="1772" y="13853"/>
                  </a:cubicBezTo>
                  <a:cubicBezTo>
                    <a:pt x="1867" y="13985"/>
                    <a:pt x="1914" y="14042"/>
                    <a:pt x="1967" y="14042"/>
                  </a:cubicBezTo>
                  <a:cubicBezTo>
                    <a:pt x="1974" y="14042"/>
                    <a:pt x="1981" y="14041"/>
                    <a:pt x="1989" y="14039"/>
                  </a:cubicBezTo>
                  <a:cubicBezTo>
                    <a:pt x="2003" y="14032"/>
                    <a:pt x="2017" y="14025"/>
                    <a:pt x="2031" y="14018"/>
                  </a:cubicBezTo>
                  <a:cubicBezTo>
                    <a:pt x="2091" y="13983"/>
                    <a:pt x="2150" y="13951"/>
                    <a:pt x="2213" y="13923"/>
                  </a:cubicBezTo>
                  <a:cubicBezTo>
                    <a:pt x="2357" y="13860"/>
                    <a:pt x="2500" y="13794"/>
                    <a:pt x="2500" y="13685"/>
                  </a:cubicBezTo>
                  <a:cubicBezTo>
                    <a:pt x="2500" y="13524"/>
                    <a:pt x="2728" y="13451"/>
                    <a:pt x="2938" y="13451"/>
                  </a:cubicBezTo>
                  <a:cubicBezTo>
                    <a:pt x="2966" y="13451"/>
                    <a:pt x="2994" y="13451"/>
                    <a:pt x="3018" y="13454"/>
                  </a:cubicBezTo>
                  <a:cubicBezTo>
                    <a:pt x="3148" y="13468"/>
                    <a:pt x="3253" y="13507"/>
                    <a:pt x="3312" y="13570"/>
                  </a:cubicBezTo>
                  <a:cubicBezTo>
                    <a:pt x="3319" y="13577"/>
                    <a:pt x="3326" y="13584"/>
                    <a:pt x="3333" y="13594"/>
                  </a:cubicBezTo>
                  <a:lnTo>
                    <a:pt x="3333" y="13598"/>
                  </a:lnTo>
                  <a:cubicBezTo>
                    <a:pt x="3340" y="13605"/>
                    <a:pt x="3344" y="13612"/>
                    <a:pt x="3347" y="13619"/>
                  </a:cubicBezTo>
                  <a:lnTo>
                    <a:pt x="3351" y="13626"/>
                  </a:lnTo>
                  <a:cubicBezTo>
                    <a:pt x="3354" y="13633"/>
                    <a:pt x="3358" y="13640"/>
                    <a:pt x="3361" y="13647"/>
                  </a:cubicBezTo>
                  <a:lnTo>
                    <a:pt x="3365" y="13654"/>
                  </a:lnTo>
                  <a:cubicBezTo>
                    <a:pt x="3365" y="13661"/>
                    <a:pt x="3368" y="13668"/>
                    <a:pt x="3368" y="13678"/>
                  </a:cubicBezTo>
                  <a:lnTo>
                    <a:pt x="3368" y="13685"/>
                  </a:lnTo>
                  <a:cubicBezTo>
                    <a:pt x="3372" y="13696"/>
                    <a:pt x="3372" y="13706"/>
                    <a:pt x="3372" y="13717"/>
                  </a:cubicBezTo>
                  <a:cubicBezTo>
                    <a:pt x="3372" y="13811"/>
                    <a:pt x="3533" y="13951"/>
                    <a:pt x="3722" y="14109"/>
                  </a:cubicBezTo>
                  <a:cubicBezTo>
                    <a:pt x="3971" y="14322"/>
                    <a:pt x="4310" y="14613"/>
                    <a:pt x="4545" y="15026"/>
                  </a:cubicBezTo>
                  <a:cubicBezTo>
                    <a:pt x="4643" y="15198"/>
                    <a:pt x="4716" y="15341"/>
                    <a:pt x="4772" y="15457"/>
                  </a:cubicBezTo>
                  <a:cubicBezTo>
                    <a:pt x="4972" y="15852"/>
                    <a:pt x="5031" y="15968"/>
                    <a:pt x="5483" y="16146"/>
                  </a:cubicBezTo>
                  <a:cubicBezTo>
                    <a:pt x="6089" y="16384"/>
                    <a:pt x="6141" y="16538"/>
                    <a:pt x="6036" y="16811"/>
                  </a:cubicBezTo>
                  <a:cubicBezTo>
                    <a:pt x="6019" y="16857"/>
                    <a:pt x="6047" y="16899"/>
                    <a:pt x="6099" y="16955"/>
                  </a:cubicBezTo>
                  <a:lnTo>
                    <a:pt x="6124" y="16983"/>
                  </a:lnTo>
                  <a:cubicBezTo>
                    <a:pt x="6183" y="17043"/>
                    <a:pt x="6243" y="17109"/>
                    <a:pt x="6232" y="17193"/>
                  </a:cubicBezTo>
                  <a:cubicBezTo>
                    <a:pt x="6222" y="17256"/>
                    <a:pt x="6183" y="17312"/>
                    <a:pt x="6124" y="17344"/>
                  </a:cubicBezTo>
                  <a:lnTo>
                    <a:pt x="6089" y="17368"/>
                  </a:lnTo>
                  <a:lnTo>
                    <a:pt x="6064" y="17386"/>
                  </a:lnTo>
                  <a:lnTo>
                    <a:pt x="6047" y="17400"/>
                  </a:lnTo>
                  <a:lnTo>
                    <a:pt x="6019" y="17417"/>
                  </a:lnTo>
                  <a:lnTo>
                    <a:pt x="6005" y="17428"/>
                  </a:lnTo>
                  <a:lnTo>
                    <a:pt x="5973" y="17452"/>
                  </a:lnTo>
                  <a:lnTo>
                    <a:pt x="5959" y="17459"/>
                  </a:lnTo>
                  <a:lnTo>
                    <a:pt x="5924" y="17484"/>
                  </a:lnTo>
                  <a:lnTo>
                    <a:pt x="5917" y="17491"/>
                  </a:lnTo>
                  <a:lnTo>
                    <a:pt x="5791" y="17582"/>
                  </a:lnTo>
                  <a:cubicBezTo>
                    <a:pt x="5812" y="17638"/>
                    <a:pt x="5875" y="17687"/>
                    <a:pt x="5952" y="17750"/>
                  </a:cubicBezTo>
                  <a:lnTo>
                    <a:pt x="5991" y="17781"/>
                  </a:lnTo>
                  <a:cubicBezTo>
                    <a:pt x="6026" y="17806"/>
                    <a:pt x="6047" y="17848"/>
                    <a:pt x="6043" y="17893"/>
                  </a:cubicBezTo>
                  <a:cubicBezTo>
                    <a:pt x="6033" y="17960"/>
                    <a:pt x="5963" y="17991"/>
                    <a:pt x="5903" y="18016"/>
                  </a:cubicBezTo>
                  <a:lnTo>
                    <a:pt x="5865" y="18033"/>
                  </a:lnTo>
                  <a:cubicBezTo>
                    <a:pt x="5928" y="18103"/>
                    <a:pt x="5921" y="18191"/>
                    <a:pt x="5917" y="18264"/>
                  </a:cubicBezTo>
                  <a:cubicBezTo>
                    <a:pt x="5910" y="18334"/>
                    <a:pt x="5907" y="18387"/>
                    <a:pt x="5949" y="18429"/>
                  </a:cubicBezTo>
                  <a:cubicBezTo>
                    <a:pt x="5986" y="18471"/>
                    <a:pt x="6040" y="18489"/>
                    <a:pt x="6097" y="18489"/>
                  </a:cubicBezTo>
                  <a:cubicBezTo>
                    <a:pt x="6177" y="18489"/>
                    <a:pt x="6265" y="18454"/>
                    <a:pt x="6330" y="18401"/>
                  </a:cubicBezTo>
                  <a:cubicBezTo>
                    <a:pt x="6358" y="18371"/>
                    <a:pt x="6395" y="18357"/>
                    <a:pt x="6432" y="18357"/>
                  </a:cubicBezTo>
                  <a:cubicBezTo>
                    <a:pt x="6467" y="18357"/>
                    <a:pt x="6501" y="18369"/>
                    <a:pt x="6530" y="18394"/>
                  </a:cubicBezTo>
                  <a:cubicBezTo>
                    <a:pt x="6614" y="18467"/>
                    <a:pt x="6642" y="18646"/>
                    <a:pt x="6551" y="18800"/>
                  </a:cubicBezTo>
                  <a:cubicBezTo>
                    <a:pt x="6505" y="18870"/>
                    <a:pt x="6544" y="18908"/>
                    <a:pt x="6561" y="18919"/>
                  </a:cubicBezTo>
                  <a:cubicBezTo>
                    <a:pt x="6576" y="18931"/>
                    <a:pt x="6593" y="18936"/>
                    <a:pt x="6610" y="18936"/>
                  </a:cubicBezTo>
                  <a:cubicBezTo>
                    <a:pt x="6633" y="18936"/>
                    <a:pt x="6657" y="18925"/>
                    <a:pt x="6673" y="18905"/>
                  </a:cubicBezTo>
                  <a:cubicBezTo>
                    <a:pt x="6698" y="18873"/>
                    <a:pt x="6736" y="18852"/>
                    <a:pt x="6778" y="18852"/>
                  </a:cubicBezTo>
                  <a:cubicBezTo>
                    <a:pt x="6781" y="18852"/>
                    <a:pt x="6784" y="18852"/>
                    <a:pt x="6787" y="18852"/>
                  </a:cubicBezTo>
                  <a:cubicBezTo>
                    <a:pt x="6886" y="18852"/>
                    <a:pt x="6988" y="18961"/>
                    <a:pt x="7086" y="19062"/>
                  </a:cubicBezTo>
                  <a:cubicBezTo>
                    <a:pt x="7121" y="19101"/>
                    <a:pt x="7160" y="19136"/>
                    <a:pt x="7205" y="19168"/>
                  </a:cubicBezTo>
                  <a:cubicBezTo>
                    <a:pt x="7293" y="19217"/>
                    <a:pt x="7394" y="19336"/>
                    <a:pt x="7366" y="19437"/>
                  </a:cubicBezTo>
                  <a:cubicBezTo>
                    <a:pt x="7359" y="19465"/>
                    <a:pt x="7328" y="19535"/>
                    <a:pt x="7209" y="19535"/>
                  </a:cubicBezTo>
                  <a:cubicBezTo>
                    <a:pt x="7156" y="19535"/>
                    <a:pt x="7146" y="19588"/>
                    <a:pt x="7142" y="19623"/>
                  </a:cubicBezTo>
                  <a:cubicBezTo>
                    <a:pt x="7142" y="19679"/>
                    <a:pt x="7167" y="19731"/>
                    <a:pt x="7191" y="19731"/>
                  </a:cubicBezTo>
                  <a:cubicBezTo>
                    <a:pt x="7373" y="19749"/>
                    <a:pt x="7373" y="19955"/>
                    <a:pt x="7370" y="20064"/>
                  </a:cubicBezTo>
                  <a:lnTo>
                    <a:pt x="7370" y="20085"/>
                  </a:lnTo>
                  <a:cubicBezTo>
                    <a:pt x="7401" y="20143"/>
                    <a:pt x="7660" y="20253"/>
                    <a:pt x="7811" y="20253"/>
                  </a:cubicBezTo>
                  <a:cubicBezTo>
                    <a:pt x="7832" y="20253"/>
                    <a:pt x="7851" y="20251"/>
                    <a:pt x="7867" y="20246"/>
                  </a:cubicBezTo>
                  <a:cubicBezTo>
                    <a:pt x="7896" y="20237"/>
                    <a:pt x="7924" y="20233"/>
                    <a:pt x="7951" y="20233"/>
                  </a:cubicBezTo>
                  <a:cubicBezTo>
                    <a:pt x="8111" y="20233"/>
                    <a:pt x="8247" y="20371"/>
                    <a:pt x="8322" y="20508"/>
                  </a:cubicBezTo>
                  <a:cubicBezTo>
                    <a:pt x="8354" y="20564"/>
                    <a:pt x="8452" y="20620"/>
                    <a:pt x="8553" y="20641"/>
                  </a:cubicBezTo>
                  <a:cubicBezTo>
                    <a:pt x="8573" y="20649"/>
                    <a:pt x="8594" y="20653"/>
                    <a:pt x="8615" y="20653"/>
                  </a:cubicBezTo>
                  <a:cubicBezTo>
                    <a:pt x="8643" y="20653"/>
                    <a:pt x="8671" y="20646"/>
                    <a:pt x="8697" y="20634"/>
                  </a:cubicBezTo>
                  <a:cubicBezTo>
                    <a:pt x="8720" y="20612"/>
                    <a:pt x="8750" y="20601"/>
                    <a:pt x="8780" y="20601"/>
                  </a:cubicBezTo>
                  <a:cubicBezTo>
                    <a:pt x="8796" y="20601"/>
                    <a:pt x="8812" y="20604"/>
                    <a:pt x="8826" y="20610"/>
                  </a:cubicBezTo>
                  <a:cubicBezTo>
                    <a:pt x="8949" y="20659"/>
                    <a:pt x="8994" y="20900"/>
                    <a:pt x="9008" y="21005"/>
                  </a:cubicBezTo>
                  <a:cubicBezTo>
                    <a:pt x="9012" y="21026"/>
                    <a:pt x="9019" y="21033"/>
                    <a:pt x="9022" y="21033"/>
                  </a:cubicBezTo>
                  <a:cubicBezTo>
                    <a:pt x="9035" y="21042"/>
                    <a:pt x="9056" y="21046"/>
                    <a:pt x="9082" y="21046"/>
                  </a:cubicBezTo>
                  <a:cubicBezTo>
                    <a:pt x="9127" y="21046"/>
                    <a:pt x="9185" y="21035"/>
                    <a:pt x="9232" y="21026"/>
                  </a:cubicBezTo>
                  <a:cubicBezTo>
                    <a:pt x="9278" y="21019"/>
                    <a:pt x="9313" y="21012"/>
                    <a:pt x="9351" y="21009"/>
                  </a:cubicBezTo>
                  <a:cubicBezTo>
                    <a:pt x="9359" y="21008"/>
                    <a:pt x="9366" y="21008"/>
                    <a:pt x="9373" y="21008"/>
                  </a:cubicBezTo>
                  <a:cubicBezTo>
                    <a:pt x="9463" y="21008"/>
                    <a:pt x="9531" y="21069"/>
                    <a:pt x="9586" y="21117"/>
                  </a:cubicBezTo>
                  <a:cubicBezTo>
                    <a:pt x="9607" y="21135"/>
                    <a:pt x="9645" y="21170"/>
                    <a:pt x="9659" y="21170"/>
                  </a:cubicBezTo>
                  <a:cubicBezTo>
                    <a:pt x="9690" y="21158"/>
                    <a:pt x="9718" y="21153"/>
                    <a:pt x="9744" y="21153"/>
                  </a:cubicBezTo>
                  <a:cubicBezTo>
                    <a:pt x="9898" y="21153"/>
                    <a:pt x="9980" y="21338"/>
                    <a:pt x="10055" y="21499"/>
                  </a:cubicBezTo>
                  <a:cubicBezTo>
                    <a:pt x="10083" y="21562"/>
                    <a:pt x="10111" y="21625"/>
                    <a:pt x="10143" y="21678"/>
                  </a:cubicBezTo>
                  <a:lnTo>
                    <a:pt x="25119" y="21597"/>
                  </a:lnTo>
                  <a:cubicBezTo>
                    <a:pt x="25130" y="21492"/>
                    <a:pt x="25158" y="21363"/>
                    <a:pt x="25245" y="21321"/>
                  </a:cubicBezTo>
                  <a:cubicBezTo>
                    <a:pt x="25264" y="21312"/>
                    <a:pt x="25284" y="21308"/>
                    <a:pt x="25305" y="21308"/>
                  </a:cubicBezTo>
                  <a:cubicBezTo>
                    <a:pt x="25342" y="21308"/>
                    <a:pt x="25380" y="21322"/>
                    <a:pt x="25410" y="21349"/>
                  </a:cubicBezTo>
                  <a:cubicBezTo>
                    <a:pt x="25515" y="21426"/>
                    <a:pt x="25529" y="21534"/>
                    <a:pt x="25536" y="21611"/>
                  </a:cubicBezTo>
                  <a:cubicBezTo>
                    <a:pt x="25543" y="21699"/>
                    <a:pt x="25550" y="21734"/>
                    <a:pt x="25620" y="21758"/>
                  </a:cubicBezTo>
                  <a:cubicBezTo>
                    <a:pt x="25686" y="21786"/>
                    <a:pt x="25753" y="21818"/>
                    <a:pt x="25819" y="21853"/>
                  </a:cubicBezTo>
                  <a:cubicBezTo>
                    <a:pt x="25896" y="21891"/>
                    <a:pt x="25967" y="21927"/>
                    <a:pt x="26015" y="21927"/>
                  </a:cubicBezTo>
                  <a:cubicBezTo>
                    <a:pt x="26024" y="21927"/>
                    <a:pt x="26033" y="21925"/>
                    <a:pt x="26040" y="21923"/>
                  </a:cubicBezTo>
                  <a:cubicBezTo>
                    <a:pt x="26054" y="21916"/>
                    <a:pt x="26075" y="21905"/>
                    <a:pt x="26092" y="21895"/>
                  </a:cubicBezTo>
                  <a:cubicBezTo>
                    <a:pt x="26155" y="21862"/>
                    <a:pt x="26246" y="21815"/>
                    <a:pt x="26347" y="21815"/>
                  </a:cubicBezTo>
                  <a:cubicBezTo>
                    <a:pt x="26433" y="21815"/>
                    <a:pt x="26526" y="21849"/>
                    <a:pt x="26618" y="21954"/>
                  </a:cubicBezTo>
                  <a:cubicBezTo>
                    <a:pt x="26663" y="22018"/>
                    <a:pt x="26734" y="22055"/>
                    <a:pt x="26809" y="22055"/>
                  </a:cubicBezTo>
                  <a:cubicBezTo>
                    <a:pt x="26821" y="22055"/>
                    <a:pt x="26833" y="22054"/>
                    <a:pt x="26845" y="22052"/>
                  </a:cubicBezTo>
                  <a:cubicBezTo>
                    <a:pt x="26859" y="22052"/>
                    <a:pt x="26873" y="22051"/>
                    <a:pt x="26887" y="22051"/>
                  </a:cubicBezTo>
                  <a:cubicBezTo>
                    <a:pt x="26948" y="22051"/>
                    <a:pt x="27016" y="22063"/>
                    <a:pt x="27073" y="22136"/>
                  </a:cubicBezTo>
                  <a:cubicBezTo>
                    <a:pt x="27080" y="22147"/>
                    <a:pt x="27090" y="22157"/>
                    <a:pt x="27101" y="22168"/>
                  </a:cubicBezTo>
                  <a:cubicBezTo>
                    <a:pt x="27153" y="22231"/>
                    <a:pt x="27227" y="22273"/>
                    <a:pt x="27311" y="22283"/>
                  </a:cubicBezTo>
                  <a:cubicBezTo>
                    <a:pt x="27360" y="22280"/>
                    <a:pt x="27409" y="22255"/>
                    <a:pt x="27437" y="22217"/>
                  </a:cubicBezTo>
                  <a:cubicBezTo>
                    <a:pt x="27444" y="22206"/>
                    <a:pt x="27454" y="22196"/>
                    <a:pt x="27465" y="22189"/>
                  </a:cubicBezTo>
                  <a:lnTo>
                    <a:pt x="27468" y="22185"/>
                  </a:lnTo>
                  <a:cubicBezTo>
                    <a:pt x="27475" y="22178"/>
                    <a:pt x="27486" y="22171"/>
                    <a:pt x="27496" y="22168"/>
                  </a:cubicBezTo>
                  <a:lnTo>
                    <a:pt x="27503" y="22164"/>
                  </a:lnTo>
                  <a:cubicBezTo>
                    <a:pt x="27514" y="22161"/>
                    <a:pt x="27521" y="22157"/>
                    <a:pt x="27531" y="22154"/>
                  </a:cubicBezTo>
                  <a:lnTo>
                    <a:pt x="27545" y="22150"/>
                  </a:lnTo>
                  <a:cubicBezTo>
                    <a:pt x="27552" y="22147"/>
                    <a:pt x="27563" y="22143"/>
                    <a:pt x="27573" y="22143"/>
                  </a:cubicBezTo>
                  <a:lnTo>
                    <a:pt x="27587" y="22143"/>
                  </a:lnTo>
                  <a:cubicBezTo>
                    <a:pt x="27598" y="22143"/>
                    <a:pt x="27608" y="22140"/>
                    <a:pt x="27615" y="22140"/>
                  </a:cubicBezTo>
                  <a:lnTo>
                    <a:pt x="27713" y="22140"/>
                  </a:lnTo>
                  <a:lnTo>
                    <a:pt x="27748" y="22143"/>
                  </a:lnTo>
                  <a:lnTo>
                    <a:pt x="27769" y="22147"/>
                  </a:lnTo>
                  <a:lnTo>
                    <a:pt x="27811" y="22154"/>
                  </a:lnTo>
                  <a:lnTo>
                    <a:pt x="27822" y="22154"/>
                  </a:lnTo>
                  <a:lnTo>
                    <a:pt x="27878" y="22168"/>
                  </a:lnTo>
                  <a:lnTo>
                    <a:pt x="27881" y="22168"/>
                  </a:lnTo>
                  <a:cubicBezTo>
                    <a:pt x="28007" y="22199"/>
                    <a:pt x="28133" y="22241"/>
                    <a:pt x="28256" y="22290"/>
                  </a:cubicBezTo>
                  <a:cubicBezTo>
                    <a:pt x="28347" y="22203"/>
                    <a:pt x="28431" y="22108"/>
                    <a:pt x="28508" y="22007"/>
                  </a:cubicBezTo>
                  <a:cubicBezTo>
                    <a:pt x="28662" y="21814"/>
                    <a:pt x="28806" y="21632"/>
                    <a:pt x="28984" y="21632"/>
                  </a:cubicBezTo>
                  <a:cubicBezTo>
                    <a:pt x="29103" y="21632"/>
                    <a:pt x="30150" y="21646"/>
                    <a:pt x="30213" y="22175"/>
                  </a:cubicBezTo>
                  <a:cubicBezTo>
                    <a:pt x="30230" y="22318"/>
                    <a:pt x="30300" y="22329"/>
                    <a:pt x="30447" y="22332"/>
                  </a:cubicBezTo>
                  <a:cubicBezTo>
                    <a:pt x="30573" y="22332"/>
                    <a:pt x="30763" y="22339"/>
                    <a:pt x="30798" y="22584"/>
                  </a:cubicBezTo>
                  <a:cubicBezTo>
                    <a:pt x="30815" y="22735"/>
                    <a:pt x="30899" y="22875"/>
                    <a:pt x="30976" y="23001"/>
                  </a:cubicBezTo>
                  <a:cubicBezTo>
                    <a:pt x="31053" y="23123"/>
                    <a:pt x="31116" y="23225"/>
                    <a:pt x="31109" y="23327"/>
                  </a:cubicBezTo>
                  <a:lnTo>
                    <a:pt x="31116" y="23330"/>
                  </a:lnTo>
                  <a:lnTo>
                    <a:pt x="31158" y="23358"/>
                  </a:lnTo>
                  <a:lnTo>
                    <a:pt x="31172" y="23365"/>
                  </a:lnTo>
                  <a:lnTo>
                    <a:pt x="31225" y="23404"/>
                  </a:lnTo>
                  <a:lnTo>
                    <a:pt x="31239" y="23411"/>
                  </a:lnTo>
                  <a:lnTo>
                    <a:pt x="31288" y="23446"/>
                  </a:lnTo>
                  <a:lnTo>
                    <a:pt x="31302" y="23456"/>
                  </a:lnTo>
                  <a:lnTo>
                    <a:pt x="31358" y="23498"/>
                  </a:lnTo>
                  <a:lnTo>
                    <a:pt x="31365" y="23505"/>
                  </a:lnTo>
                  <a:cubicBezTo>
                    <a:pt x="31402" y="23497"/>
                    <a:pt x="31448" y="23494"/>
                    <a:pt x="31499" y="23494"/>
                  </a:cubicBezTo>
                  <a:cubicBezTo>
                    <a:pt x="31704" y="23494"/>
                    <a:pt x="31998" y="23551"/>
                    <a:pt x="32208" y="23624"/>
                  </a:cubicBezTo>
                  <a:cubicBezTo>
                    <a:pt x="32276" y="23650"/>
                    <a:pt x="32357" y="23657"/>
                    <a:pt x="32441" y="23657"/>
                  </a:cubicBezTo>
                  <a:cubicBezTo>
                    <a:pt x="32493" y="23657"/>
                    <a:pt x="32545" y="23655"/>
                    <a:pt x="32597" y="23652"/>
                  </a:cubicBezTo>
                  <a:cubicBezTo>
                    <a:pt x="32650" y="23649"/>
                    <a:pt x="32704" y="23646"/>
                    <a:pt x="32759" y="23646"/>
                  </a:cubicBezTo>
                  <a:cubicBezTo>
                    <a:pt x="32964" y="23646"/>
                    <a:pt x="33166" y="23688"/>
                    <a:pt x="33266" y="23929"/>
                  </a:cubicBezTo>
                  <a:cubicBezTo>
                    <a:pt x="33322" y="24055"/>
                    <a:pt x="33388" y="24174"/>
                    <a:pt x="33465" y="24289"/>
                  </a:cubicBezTo>
                  <a:cubicBezTo>
                    <a:pt x="33574" y="24454"/>
                    <a:pt x="33651" y="24576"/>
                    <a:pt x="33602" y="24674"/>
                  </a:cubicBezTo>
                  <a:cubicBezTo>
                    <a:pt x="33563" y="24751"/>
                    <a:pt x="33469" y="24765"/>
                    <a:pt x="33402" y="24772"/>
                  </a:cubicBezTo>
                  <a:cubicBezTo>
                    <a:pt x="33394" y="24773"/>
                    <a:pt x="33385" y="24773"/>
                    <a:pt x="33376" y="24773"/>
                  </a:cubicBezTo>
                  <a:cubicBezTo>
                    <a:pt x="33213" y="24773"/>
                    <a:pt x="33041" y="24681"/>
                    <a:pt x="32905" y="24604"/>
                  </a:cubicBezTo>
                  <a:cubicBezTo>
                    <a:pt x="32856" y="24580"/>
                    <a:pt x="32810" y="24555"/>
                    <a:pt x="32761" y="24534"/>
                  </a:cubicBezTo>
                  <a:lnTo>
                    <a:pt x="32761" y="24534"/>
                  </a:lnTo>
                  <a:cubicBezTo>
                    <a:pt x="32775" y="24622"/>
                    <a:pt x="32744" y="24713"/>
                    <a:pt x="32674" y="24769"/>
                  </a:cubicBezTo>
                  <a:cubicBezTo>
                    <a:pt x="32632" y="24814"/>
                    <a:pt x="32590" y="24853"/>
                    <a:pt x="32590" y="25021"/>
                  </a:cubicBezTo>
                  <a:cubicBezTo>
                    <a:pt x="32590" y="25319"/>
                    <a:pt x="32429" y="25746"/>
                    <a:pt x="32264" y="25886"/>
                  </a:cubicBezTo>
                  <a:cubicBezTo>
                    <a:pt x="32240" y="25907"/>
                    <a:pt x="32212" y="25924"/>
                    <a:pt x="32180" y="25931"/>
                  </a:cubicBezTo>
                  <a:cubicBezTo>
                    <a:pt x="32180" y="25945"/>
                    <a:pt x="32177" y="25956"/>
                    <a:pt x="32177" y="25970"/>
                  </a:cubicBezTo>
                  <a:lnTo>
                    <a:pt x="32177" y="25973"/>
                  </a:lnTo>
                  <a:lnTo>
                    <a:pt x="32177" y="26012"/>
                  </a:lnTo>
                  <a:lnTo>
                    <a:pt x="32177" y="26026"/>
                  </a:lnTo>
                  <a:cubicBezTo>
                    <a:pt x="32177" y="26040"/>
                    <a:pt x="32177" y="26054"/>
                    <a:pt x="32177" y="26064"/>
                  </a:cubicBezTo>
                  <a:lnTo>
                    <a:pt x="32177" y="26071"/>
                  </a:lnTo>
                  <a:cubicBezTo>
                    <a:pt x="32180" y="26085"/>
                    <a:pt x="32184" y="26099"/>
                    <a:pt x="32187" y="26113"/>
                  </a:cubicBezTo>
                  <a:cubicBezTo>
                    <a:pt x="32187" y="26117"/>
                    <a:pt x="32187" y="26120"/>
                    <a:pt x="32187" y="26124"/>
                  </a:cubicBezTo>
                  <a:cubicBezTo>
                    <a:pt x="32191" y="26138"/>
                    <a:pt x="32194" y="26148"/>
                    <a:pt x="32201" y="26159"/>
                  </a:cubicBezTo>
                  <a:lnTo>
                    <a:pt x="32205" y="26169"/>
                  </a:lnTo>
                  <a:cubicBezTo>
                    <a:pt x="32208" y="26180"/>
                    <a:pt x="32215" y="26190"/>
                    <a:pt x="32222" y="26204"/>
                  </a:cubicBezTo>
                  <a:lnTo>
                    <a:pt x="32254" y="26180"/>
                  </a:lnTo>
                  <a:cubicBezTo>
                    <a:pt x="32436" y="26042"/>
                    <a:pt x="32656" y="25878"/>
                    <a:pt x="32866" y="25878"/>
                  </a:cubicBezTo>
                  <a:cubicBezTo>
                    <a:pt x="32874" y="25878"/>
                    <a:pt x="32883" y="25878"/>
                    <a:pt x="32891" y="25879"/>
                  </a:cubicBezTo>
                  <a:cubicBezTo>
                    <a:pt x="33017" y="25886"/>
                    <a:pt x="33136" y="25917"/>
                    <a:pt x="33248" y="25966"/>
                  </a:cubicBezTo>
                  <a:cubicBezTo>
                    <a:pt x="33316" y="25994"/>
                    <a:pt x="33366" y="26015"/>
                    <a:pt x="33416" y="26015"/>
                  </a:cubicBezTo>
                  <a:cubicBezTo>
                    <a:pt x="33458" y="26015"/>
                    <a:pt x="33501" y="26000"/>
                    <a:pt x="33556" y="25963"/>
                  </a:cubicBezTo>
                  <a:cubicBezTo>
                    <a:pt x="33598" y="25931"/>
                    <a:pt x="33640" y="25903"/>
                    <a:pt x="33672" y="25879"/>
                  </a:cubicBezTo>
                  <a:cubicBezTo>
                    <a:pt x="33765" y="25809"/>
                    <a:pt x="33819" y="25768"/>
                    <a:pt x="33873" y="25768"/>
                  </a:cubicBezTo>
                  <a:cubicBezTo>
                    <a:pt x="33884" y="25768"/>
                    <a:pt x="33895" y="25770"/>
                    <a:pt x="33906" y="25774"/>
                  </a:cubicBezTo>
                  <a:cubicBezTo>
                    <a:pt x="33938" y="25784"/>
                    <a:pt x="33966" y="25809"/>
                    <a:pt x="33980" y="25840"/>
                  </a:cubicBezTo>
                  <a:lnTo>
                    <a:pt x="33983" y="25837"/>
                  </a:lnTo>
                  <a:lnTo>
                    <a:pt x="33997" y="25826"/>
                  </a:lnTo>
                  <a:lnTo>
                    <a:pt x="34001" y="25823"/>
                  </a:lnTo>
                  <a:lnTo>
                    <a:pt x="34008" y="25816"/>
                  </a:lnTo>
                  <a:lnTo>
                    <a:pt x="34011" y="25812"/>
                  </a:lnTo>
                  <a:lnTo>
                    <a:pt x="34015" y="25809"/>
                  </a:lnTo>
                  <a:lnTo>
                    <a:pt x="34015" y="25805"/>
                  </a:lnTo>
                  <a:lnTo>
                    <a:pt x="34015" y="25788"/>
                  </a:lnTo>
                  <a:lnTo>
                    <a:pt x="34015" y="25784"/>
                  </a:lnTo>
                  <a:lnTo>
                    <a:pt x="34015" y="25760"/>
                  </a:lnTo>
                  <a:lnTo>
                    <a:pt x="34015" y="25749"/>
                  </a:lnTo>
                  <a:cubicBezTo>
                    <a:pt x="34015" y="25739"/>
                    <a:pt x="34015" y="25728"/>
                    <a:pt x="34011" y="25721"/>
                  </a:cubicBezTo>
                  <a:lnTo>
                    <a:pt x="34011" y="25714"/>
                  </a:lnTo>
                  <a:cubicBezTo>
                    <a:pt x="34011" y="25700"/>
                    <a:pt x="34008" y="25686"/>
                    <a:pt x="34004" y="25672"/>
                  </a:cubicBezTo>
                  <a:lnTo>
                    <a:pt x="34004" y="25669"/>
                  </a:lnTo>
                  <a:cubicBezTo>
                    <a:pt x="33942" y="25678"/>
                    <a:pt x="33888" y="25685"/>
                    <a:pt x="33840" y="25685"/>
                  </a:cubicBezTo>
                  <a:cubicBezTo>
                    <a:pt x="33731" y="25685"/>
                    <a:pt x="33658" y="25647"/>
                    <a:pt x="33602" y="25508"/>
                  </a:cubicBezTo>
                  <a:cubicBezTo>
                    <a:pt x="33577" y="25441"/>
                    <a:pt x="33591" y="25368"/>
                    <a:pt x="33637" y="25319"/>
                  </a:cubicBezTo>
                  <a:cubicBezTo>
                    <a:pt x="33787" y="25122"/>
                    <a:pt x="34316" y="24972"/>
                    <a:pt x="34669" y="24972"/>
                  </a:cubicBezTo>
                  <a:cubicBezTo>
                    <a:pt x="34712" y="24972"/>
                    <a:pt x="34752" y="24974"/>
                    <a:pt x="34788" y="24979"/>
                  </a:cubicBezTo>
                  <a:cubicBezTo>
                    <a:pt x="34818" y="24983"/>
                    <a:pt x="34847" y="24985"/>
                    <a:pt x="34875" y="24985"/>
                  </a:cubicBezTo>
                  <a:cubicBezTo>
                    <a:pt x="34999" y="24985"/>
                    <a:pt x="35109" y="24951"/>
                    <a:pt x="35209" y="24919"/>
                  </a:cubicBezTo>
                  <a:cubicBezTo>
                    <a:pt x="35283" y="24895"/>
                    <a:pt x="35356" y="24873"/>
                    <a:pt x="35422" y="24873"/>
                  </a:cubicBezTo>
                  <a:cubicBezTo>
                    <a:pt x="35462" y="24873"/>
                    <a:pt x="35500" y="24881"/>
                    <a:pt x="35534" y="24902"/>
                  </a:cubicBezTo>
                  <a:lnTo>
                    <a:pt x="35545" y="24895"/>
                  </a:lnTo>
                  <a:lnTo>
                    <a:pt x="35562" y="24877"/>
                  </a:lnTo>
                  <a:lnTo>
                    <a:pt x="35601" y="24846"/>
                  </a:lnTo>
                  <a:lnTo>
                    <a:pt x="35618" y="24832"/>
                  </a:lnTo>
                  <a:lnTo>
                    <a:pt x="35650" y="24800"/>
                  </a:lnTo>
                  <a:lnTo>
                    <a:pt x="35671" y="24786"/>
                  </a:lnTo>
                  <a:lnTo>
                    <a:pt x="35699" y="24762"/>
                  </a:lnTo>
                  <a:lnTo>
                    <a:pt x="35720" y="24744"/>
                  </a:lnTo>
                  <a:lnTo>
                    <a:pt x="35744" y="24720"/>
                  </a:lnTo>
                  <a:lnTo>
                    <a:pt x="35762" y="24706"/>
                  </a:lnTo>
                  <a:lnTo>
                    <a:pt x="35786" y="24685"/>
                  </a:lnTo>
                  <a:lnTo>
                    <a:pt x="35807" y="24667"/>
                  </a:lnTo>
                  <a:lnTo>
                    <a:pt x="35828" y="24650"/>
                  </a:lnTo>
                  <a:lnTo>
                    <a:pt x="35846" y="24636"/>
                  </a:lnTo>
                  <a:lnTo>
                    <a:pt x="35867" y="24618"/>
                  </a:lnTo>
                  <a:lnTo>
                    <a:pt x="35884" y="24604"/>
                  </a:lnTo>
                  <a:lnTo>
                    <a:pt x="35902" y="24590"/>
                  </a:lnTo>
                  <a:lnTo>
                    <a:pt x="35919" y="24576"/>
                  </a:lnTo>
                  <a:lnTo>
                    <a:pt x="35937" y="24562"/>
                  </a:lnTo>
                  <a:lnTo>
                    <a:pt x="35951" y="24552"/>
                  </a:lnTo>
                  <a:lnTo>
                    <a:pt x="35968" y="24538"/>
                  </a:lnTo>
                  <a:lnTo>
                    <a:pt x="35982" y="24527"/>
                  </a:lnTo>
                  <a:lnTo>
                    <a:pt x="35996" y="24517"/>
                  </a:lnTo>
                  <a:lnTo>
                    <a:pt x="36010" y="24506"/>
                  </a:lnTo>
                  <a:lnTo>
                    <a:pt x="36024" y="24496"/>
                  </a:lnTo>
                  <a:lnTo>
                    <a:pt x="36038" y="24489"/>
                  </a:lnTo>
                  <a:lnTo>
                    <a:pt x="36049" y="24478"/>
                  </a:lnTo>
                  <a:lnTo>
                    <a:pt x="36059" y="24471"/>
                  </a:lnTo>
                  <a:lnTo>
                    <a:pt x="36073" y="24461"/>
                  </a:lnTo>
                  <a:lnTo>
                    <a:pt x="36084" y="24454"/>
                  </a:lnTo>
                  <a:lnTo>
                    <a:pt x="36094" y="24447"/>
                  </a:lnTo>
                  <a:lnTo>
                    <a:pt x="36105" y="24440"/>
                  </a:lnTo>
                  <a:lnTo>
                    <a:pt x="36115" y="24433"/>
                  </a:lnTo>
                  <a:lnTo>
                    <a:pt x="36122" y="24429"/>
                  </a:lnTo>
                  <a:lnTo>
                    <a:pt x="36133" y="24422"/>
                  </a:lnTo>
                  <a:lnTo>
                    <a:pt x="36140" y="24419"/>
                  </a:lnTo>
                  <a:lnTo>
                    <a:pt x="36150" y="24412"/>
                  </a:lnTo>
                  <a:lnTo>
                    <a:pt x="36157" y="24408"/>
                  </a:lnTo>
                  <a:lnTo>
                    <a:pt x="36164" y="24405"/>
                  </a:lnTo>
                  <a:lnTo>
                    <a:pt x="36171" y="24401"/>
                  </a:lnTo>
                  <a:lnTo>
                    <a:pt x="36178" y="24398"/>
                  </a:lnTo>
                  <a:lnTo>
                    <a:pt x="36185" y="24394"/>
                  </a:lnTo>
                  <a:lnTo>
                    <a:pt x="36192" y="24391"/>
                  </a:lnTo>
                  <a:lnTo>
                    <a:pt x="36199" y="24387"/>
                  </a:lnTo>
                  <a:lnTo>
                    <a:pt x="36266" y="24387"/>
                  </a:lnTo>
                  <a:cubicBezTo>
                    <a:pt x="36402" y="24387"/>
                    <a:pt x="37936" y="24370"/>
                    <a:pt x="38125" y="24370"/>
                  </a:cubicBezTo>
                  <a:cubicBezTo>
                    <a:pt x="38216" y="24310"/>
                    <a:pt x="38692" y="23988"/>
                    <a:pt x="38758" y="23708"/>
                  </a:cubicBezTo>
                  <a:cubicBezTo>
                    <a:pt x="38814" y="23467"/>
                    <a:pt x="39060" y="22892"/>
                    <a:pt x="39305" y="22717"/>
                  </a:cubicBezTo>
                  <a:cubicBezTo>
                    <a:pt x="39329" y="22700"/>
                    <a:pt x="39354" y="22686"/>
                    <a:pt x="39382" y="22675"/>
                  </a:cubicBezTo>
                  <a:cubicBezTo>
                    <a:pt x="39403" y="22667"/>
                    <a:pt x="39425" y="22662"/>
                    <a:pt x="39447" y="22662"/>
                  </a:cubicBezTo>
                  <a:cubicBezTo>
                    <a:pt x="39486" y="22662"/>
                    <a:pt x="39525" y="22676"/>
                    <a:pt x="39557" y="22703"/>
                  </a:cubicBezTo>
                  <a:cubicBezTo>
                    <a:pt x="39655" y="22780"/>
                    <a:pt x="39819" y="22791"/>
                    <a:pt x="39963" y="22798"/>
                  </a:cubicBezTo>
                  <a:cubicBezTo>
                    <a:pt x="40008" y="22801"/>
                    <a:pt x="40047" y="22805"/>
                    <a:pt x="40085" y="22808"/>
                  </a:cubicBezTo>
                  <a:cubicBezTo>
                    <a:pt x="40113" y="22812"/>
                    <a:pt x="40141" y="22819"/>
                    <a:pt x="40169" y="22822"/>
                  </a:cubicBezTo>
                  <a:cubicBezTo>
                    <a:pt x="40183" y="22826"/>
                    <a:pt x="40197" y="22833"/>
                    <a:pt x="40208" y="22836"/>
                  </a:cubicBezTo>
                  <a:lnTo>
                    <a:pt x="40215" y="22840"/>
                  </a:lnTo>
                  <a:lnTo>
                    <a:pt x="40229" y="22847"/>
                  </a:lnTo>
                  <a:lnTo>
                    <a:pt x="40236" y="22850"/>
                  </a:lnTo>
                  <a:cubicBezTo>
                    <a:pt x="40243" y="22854"/>
                    <a:pt x="40250" y="22857"/>
                    <a:pt x="40253" y="22861"/>
                  </a:cubicBezTo>
                  <a:cubicBezTo>
                    <a:pt x="40285" y="22885"/>
                    <a:pt x="40302" y="22917"/>
                    <a:pt x="40306" y="22955"/>
                  </a:cubicBezTo>
                  <a:cubicBezTo>
                    <a:pt x="40309" y="22994"/>
                    <a:pt x="40306" y="23032"/>
                    <a:pt x="40302" y="23074"/>
                  </a:cubicBezTo>
                  <a:lnTo>
                    <a:pt x="40299" y="23106"/>
                  </a:lnTo>
                  <a:lnTo>
                    <a:pt x="40299" y="23116"/>
                  </a:lnTo>
                  <a:lnTo>
                    <a:pt x="40299" y="23130"/>
                  </a:lnTo>
                  <a:lnTo>
                    <a:pt x="40299" y="23141"/>
                  </a:lnTo>
                  <a:lnTo>
                    <a:pt x="40299" y="23155"/>
                  </a:lnTo>
                  <a:lnTo>
                    <a:pt x="40299" y="23169"/>
                  </a:lnTo>
                  <a:lnTo>
                    <a:pt x="40299" y="23183"/>
                  </a:lnTo>
                  <a:lnTo>
                    <a:pt x="40299" y="23197"/>
                  </a:lnTo>
                  <a:lnTo>
                    <a:pt x="40299" y="23211"/>
                  </a:lnTo>
                  <a:lnTo>
                    <a:pt x="40299" y="23225"/>
                  </a:lnTo>
                  <a:lnTo>
                    <a:pt x="40299" y="23239"/>
                  </a:lnTo>
                  <a:lnTo>
                    <a:pt x="40299" y="23257"/>
                  </a:lnTo>
                  <a:lnTo>
                    <a:pt x="40299" y="23271"/>
                  </a:lnTo>
                  <a:lnTo>
                    <a:pt x="40299" y="23288"/>
                  </a:lnTo>
                  <a:lnTo>
                    <a:pt x="40299" y="23302"/>
                  </a:lnTo>
                  <a:lnTo>
                    <a:pt x="40299" y="23320"/>
                  </a:lnTo>
                  <a:lnTo>
                    <a:pt x="40299" y="23334"/>
                  </a:lnTo>
                  <a:lnTo>
                    <a:pt x="40299" y="23355"/>
                  </a:lnTo>
                  <a:lnTo>
                    <a:pt x="40299" y="23369"/>
                  </a:lnTo>
                  <a:lnTo>
                    <a:pt x="40299" y="23390"/>
                  </a:lnTo>
                  <a:lnTo>
                    <a:pt x="40299" y="23407"/>
                  </a:lnTo>
                  <a:lnTo>
                    <a:pt x="40299" y="23425"/>
                  </a:lnTo>
                  <a:lnTo>
                    <a:pt x="40299" y="23442"/>
                  </a:lnTo>
                  <a:cubicBezTo>
                    <a:pt x="40299" y="23449"/>
                    <a:pt x="40299" y="23456"/>
                    <a:pt x="40302" y="23463"/>
                  </a:cubicBezTo>
                  <a:lnTo>
                    <a:pt x="40306" y="23481"/>
                  </a:lnTo>
                  <a:lnTo>
                    <a:pt x="40309" y="23505"/>
                  </a:lnTo>
                  <a:lnTo>
                    <a:pt x="40313" y="23523"/>
                  </a:lnTo>
                  <a:lnTo>
                    <a:pt x="40316" y="23544"/>
                  </a:lnTo>
                  <a:lnTo>
                    <a:pt x="40320" y="23561"/>
                  </a:lnTo>
                  <a:lnTo>
                    <a:pt x="40323" y="23586"/>
                  </a:lnTo>
                  <a:lnTo>
                    <a:pt x="40327" y="23607"/>
                  </a:lnTo>
                  <a:lnTo>
                    <a:pt x="40334" y="23628"/>
                  </a:lnTo>
                  <a:lnTo>
                    <a:pt x="40341" y="23649"/>
                  </a:lnTo>
                  <a:lnTo>
                    <a:pt x="40344" y="23673"/>
                  </a:lnTo>
                  <a:lnTo>
                    <a:pt x="40351" y="23694"/>
                  </a:lnTo>
                  <a:lnTo>
                    <a:pt x="40358" y="23719"/>
                  </a:lnTo>
                  <a:lnTo>
                    <a:pt x="40365" y="23740"/>
                  </a:lnTo>
                  <a:lnTo>
                    <a:pt x="40376" y="23768"/>
                  </a:lnTo>
                  <a:lnTo>
                    <a:pt x="40383" y="23789"/>
                  </a:lnTo>
                  <a:lnTo>
                    <a:pt x="40390" y="23813"/>
                  </a:lnTo>
                  <a:lnTo>
                    <a:pt x="40400" y="23834"/>
                  </a:lnTo>
                  <a:lnTo>
                    <a:pt x="40411" y="23862"/>
                  </a:lnTo>
                  <a:lnTo>
                    <a:pt x="40418" y="23887"/>
                  </a:lnTo>
                  <a:lnTo>
                    <a:pt x="40432" y="23915"/>
                  </a:lnTo>
                  <a:lnTo>
                    <a:pt x="40442" y="23936"/>
                  </a:lnTo>
                  <a:lnTo>
                    <a:pt x="40456" y="23967"/>
                  </a:lnTo>
                  <a:lnTo>
                    <a:pt x="40467" y="23988"/>
                  </a:lnTo>
                  <a:lnTo>
                    <a:pt x="40481" y="24020"/>
                  </a:lnTo>
                  <a:lnTo>
                    <a:pt x="40491" y="24041"/>
                  </a:lnTo>
                  <a:lnTo>
                    <a:pt x="40509" y="24072"/>
                  </a:lnTo>
                  <a:lnTo>
                    <a:pt x="40523" y="24097"/>
                  </a:lnTo>
                  <a:lnTo>
                    <a:pt x="40540" y="24128"/>
                  </a:lnTo>
                  <a:lnTo>
                    <a:pt x="40554" y="24153"/>
                  </a:lnTo>
                  <a:lnTo>
                    <a:pt x="40572" y="24184"/>
                  </a:lnTo>
                  <a:lnTo>
                    <a:pt x="40586" y="24209"/>
                  </a:lnTo>
                  <a:lnTo>
                    <a:pt x="40607" y="24244"/>
                  </a:lnTo>
                  <a:lnTo>
                    <a:pt x="40624" y="24268"/>
                  </a:lnTo>
                  <a:lnTo>
                    <a:pt x="40645" y="24303"/>
                  </a:lnTo>
                  <a:lnTo>
                    <a:pt x="40663" y="24328"/>
                  </a:lnTo>
                  <a:lnTo>
                    <a:pt x="40687" y="24363"/>
                  </a:lnTo>
                  <a:lnTo>
                    <a:pt x="40705" y="24387"/>
                  </a:lnTo>
                  <a:lnTo>
                    <a:pt x="40712" y="24394"/>
                  </a:lnTo>
                  <a:cubicBezTo>
                    <a:pt x="40869" y="24299"/>
                    <a:pt x="41102" y="24177"/>
                    <a:pt x="41259" y="24177"/>
                  </a:cubicBezTo>
                  <a:cubicBezTo>
                    <a:pt x="41264" y="24177"/>
                    <a:pt x="41268" y="24177"/>
                    <a:pt x="41272" y="24177"/>
                  </a:cubicBezTo>
                  <a:cubicBezTo>
                    <a:pt x="41276" y="24177"/>
                    <a:pt x="41279" y="24178"/>
                    <a:pt x="41283" y="24178"/>
                  </a:cubicBezTo>
                  <a:cubicBezTo>
                    <a:pt x="41469" y="24178"/>
                    <a:pt x="41767" y="23915"/>
                    <a:pt x="41853" y="23750"/>
                  </a:cubicBezTo>
                  <a:cubicBezTo>
                    <a:pt x="41891" y="23678"/>
                    <a:pt x="41938" y="23663"/>
                    <a:pt x="41971" y="23663"/>
                  </a:cubicBezTo>
                  <a:cubicBezTo>
                    <a:pt x="41981" y="23663"/>
                    <a:pt x="41990" y="23664"/>
                    <a:pt x="41997" y="23666"/>
                  </a:cubicBezTo>
                  <a:cubicBezTo>
                    <a:pt x="42074" y="23684"/>
                    <a:pt x="42109" y="23775"/>
                    <a:pt x="42112" y="23852"/>
                  </a:cubicBezTo>
                  <a:cubicBezTo>
                    <a:pt x="42123" y="23939"/>
                    <a:pt x="42074" y="24023"/>
                    <a:pt x="41993" y="24062"/>
                  </a:cubicBezTo>
                  <a:cubicBezTo>
                    <a:pt x="42121" y="24115"/>
                    <a:pt x="42257" y="24140"/>
                    <a:pt x="42394" y="24140"/>
                  </a:cubicBezTo>
                  <a:cubicBezTo>
                    <a:pt x="42411" y="24140"/>
                    <a:pt x="42428" y="24139"/>
                    <a:pt x="42445" y="24139"/>
                  </a:cubicBezTo>
                  <a:cubicBezTo>
                    <a:pt x="42462" y="24138"/>
                    <a:pt x="42477" y="24138"/>
                    <a:pt x="42492" y="24138"/>
                  </a:cubicBezTo>
                  <a:cubicBezTo>
                    <a:pt x="42559" y="24138"/>
                    <a:pt x="42597" y="24147"/>
                    <a:pt x="42620" y="24184"/>
                  </a:cubicBezTo>
                  <a:cubicBezTo>
                    <a:pt x="42630" y="24205"/>
                    <a:pt x="42630" y="24233"/>
                    <a:pt x="42620" y="24254"/>
                  </a:cubicBezTo>
                  <a:cubicBezTo>
                    <a:pt x="42606" y="24275"/>
                    <a:pt x="42588" y="24307"/>
                    <a:pt x="42375" y="24349"/>
                  </a:cubicBezTo>
                  <a:cubicBezTo>
                    <a:pt x="42274" y="24368"/>
                    <a:pt x="42171" y="24381"/>
                    <a:pt x="42067" y="24381"/>
                  </a:cubicBezTo>
                  <a:cubicBezTo>
                    <a:pt x="42056" y="24381"/>
                    <a:pt x="42044" y="24381"/>
                    <a:pt x="42032" y="24380"/>
                  </a:cubicBezTo>
                  <a:cubicBezTo>
                    <a:pt x="42005" y="24379"/>
                    <a:pt x="41981" y="24378"/>
                    <a:pt x="41957" y="24378"/>
                  </a:cubicBezTo>
                  <a:cubicBezTo>
                    <a:pt x="41788" y="24378"/>
                    <a:pt x="41679" y="24426"/>
                    <a:pt x="41381" y="24727"/>
                  </a:cubicBezTo>
                  <a:cubicBezTo>
                    <a:pt x="41234" y="24870"/>
                    <a:pt x="41167" y="24975"/>
                    <a:pt x="41167" y="25042"/>
                  </a:cubicBezTo>
                  <a:cubicBezTo>
                    <a:pt x="41167" y="25105"/>
                    <a:pt x="41230" y="25161"/>
                    <a:pt x="41314" y="25234"/>
                  </a:cubicBezTo>
                  <a:cubicBezTo>
                    <a:pt x="41374" y="25288"/>
                    <a:pt x="41441" y="25314"/>
                    <a:pt x="41517" y="25314"/>
                  </a:cubicBezTo>
                  <a:cubicBezTo>
                    <a:pt x="41640" y="25314"/>
                    <a:pt x="41783" y="25243"/>
                    <a:pt x="41944" y="25101"/>
                  </a:cubicBezTo>
                  <a:cubicBezTo>
                    <a:pt x="42025" y="25031"/>
                    <a:pt x="42091" y="24951"/>
                    <a:pt x="42147" y="24863"/>
                  </a:cubicBezTo>
                  <a:cubicBezTo>
                    <a:pt x="42231" y="24743"/>
                    <a:pt x="42305" y="24639"/>
                    <a:pt x="42485" y="24639"/>
                  </a:cubicBezTo>
                  <a:cubicBezTo>
                    <a:pt x="42494" y="24639"/>
                    <a:pt x="42502" y="24639"/>
                    <a:pt x="42511" y="24639"/>
                  </a:cubicBezTo>
                  <a:cubicBezTo>
                    <a:pt x="42516" y="24639"/>
                    <a:pt x="42520" y="24640"/>
                    <a:pt x="42524" y="24640"/>
                  </a:cubicBezTo>
                  <a:cubicBezTo>
                    <a:pt x="42738" y="24640"/>
                    <a:pt x="43225" y="24476"/>
                    <a:pt x="43548" y="24370"/>
                  </a:cubicBezTo>
                  <a:cubicBezTo>
                    <a:pt x="43625" y="24342"/>
                    <a:pt x="43695" y="24321"/>
                    <a:pt x="43751" y="24303"/>
                  </a:cubicBezTo>
                  <a:cubicBezTo>
                    <a:pt x="43793" y="24289"/>
                    <a:pt x="43835" y="24272"/>
                    <a:pt x="43873" y="24247"/>
                  </a:cubicBezTo>
                  <a:cubicBezTo>
                    <a:pt x="43870" y="24240"/>
                    <a:pt x="43863" y="24230"/>
                    <a:pt x="43859" y="24223"/>
                  </a:cubicBezTo>
                  <a:cubicBezTo>
                    <a:pt x="43831" y="24181"/>
                    <a:pt x="43817" y="24135"/>
                    <a:pt x="43814" y="24086"/>
                  </a:cubicBezTo>
                  <a:cubicBezTo>
                    <a:pt x="43814" y="23960"/>
                    <a:pt x="43985" y="23922"/>
                    <a:pt x="44202" y="23880"/>
                  </a:cubicBezTo>
                  <a:cubicBezTo>
                    <a:pt x="44339" y="23848"/>
                    <a:pt x="44493" y="23817"/>
                    <a:pt x="44570" y="23764"/>
                  </a:cubicBezTo>
                  <a:cubicBezTo>
                    <a:pt x="44615" y="23736"/>
                    <a:pt x="44615" y="23719"/>
                    <a:pt x="44615" y="23719"/>
                  </a:cubicBezTo>
                  <a:cubicBezTo>
                    <a:pt x="44609" y="23698"/>
                    <a:pt x="44541" y="23662"/>
                    <a:pt x="44457" y="23662"/>
                  </a:cubicBezTo>
                  <a:cubicBezTo>
                    <a:pt x="44441" y="23662"/>
                    <a:pt x="44425" y="23663"/>
                    <a:pt x="44409" y="23666"/>
                  </a:cubicBezTo>
                  <a:cubicBezTo>
                    <a:pt x="44400" y="23668"/>
                    <a:pt x="44391" y="23669"/>
                    <a:pt x="44382" y="23669"/>
                  </a:cubicBezTo>
                  <a:cubicBezTo>
                    <a:pt x="44345" y="23669"/>
                    <a:pt x="44308" y="23652"/>
                    <a:pt x="44283" y="23624"/>
                  </a:cubicBezTo>
                  <a:cubicBezTo>
                    <a:pt x="44223" y="23554"/>
                    <a:pt x="44258" y="23442"/>
                    <a:pt x="44293" y="23320"/>
                  </a:cubicBezTo>
                  <a:cubicBezTo>
                    <a:pt x="44304" y="23295"/>
                    <a:pt x="44311" y="23271"/>
                    <a:pt x="44314" y="23250"/>
                  </a:cubicBezTo>
                  <a:lnTo>
                    <a:pt x="44314" y="23250"/>
                  </a:lnTo>
                  <a:cubicBezTo>
                    <a:pt x="44258" y="23271"/>
                    <a:pt x="44209" y="23299"/>
                    <a:pt x="44164" y="23337"/>
                  </a:cubicBezTo>
                  <a:cubicBezTo>
                    <a:pt x="44122" y="23362"/>
                    <a:pt x="44094" y="23400"/>
                    <a:pt x="44080" y="23446"/>
                  </a:cubicBezTo>
                  <a:cubicBezTo>
                    <a:pt x="44069" y="23565"/>
                    <a:pt x="43968" y="23635"/>
                    <a:pt x="43884" y="23691"/>
                  </a:cubicBezTo>
                  <a:cubicBezTo>
                    <a:pt x="43852" y="23708"/>
                    <a:pt x="43824" y="23733"/>
                    <a:pt x="43800" y="23761"/>
                  </a:cubicBezTo>
                  <a:cubicBezTo>
                    <a:pt x="43800" y="23922"/>
                    <a:pt x="43793" y="24002"/>
                    <a:pt x="43660" y="24013"/>
                  </a:cubicBezTo>
                  <a:cubicBezTo>
                    <a:pt x="43614" y="24016"/>
                    <a:pt x="43572" y="24027"/>
                    <a:pt x="43534" y="24048"/>
                  </a:cubicBezTo>
                  <a:cubicBezTo>
                    <a:pt x="43469" y="24080"/>
                    <a:pt x="43364" y="24094"/>
                    <a:pt x="43245" y="24094"/>
                  </a:cubicBezTo>
                  <a:cubicBezTo>
                    <a:pt x="43014" y="24094"/>
                    <a:pt x="42731" y="24041"/>
                    <a:pt x="42592" y="23967"/>
                  </a:cubicBezTo>
                  <a:cubicBezTo>
                    <a:pt x="42518" y="23929"/>
                    <a:pt x="42476" y="23880"/>
                    <a:pt x="42469" y="23827"/>
                  </a:cubicBezTo>
                  <a:cubicBezTo>
                    <a:pt x="42462" y="23785"/>
                    <a:pt x="42333" y="23722"/>
                    <a:pt x="42242" y="23677"/>
                  </a:cubicBezTo>
                  <a:cubicBezTo>
                    <a:pt x="42077" y="23593"/>
                    <a:pt x="41892" y="23502"/>
                    <a:pt x="41874" y="23341"/>
                  </a:cubicBezTo>
                  <a:cubicBezTo>
                    <a:pt x="41864" y="23278"/>
                    <a:pt x="41836" y="23214"/>
                    <a:pt x="41797" y="23165"/>
                  </a:cubicBezTo>
                  <a:cubicBezTo>
                    <a:pt x="41727" y="23060"/>
                    <a:pt x="41643" y="22934"/>
                    <a:pt x="41815" y="22735"/>
                  </a:cubicBezTo>
                  <a:cubicBezTo>
                    <a:pt x="41881" y="22658"/>
                    <a:pt x="41895" y="22598"/>
                    <a:pt x="41874" y="22577"/>
                  </a:cubicBezTo>
                  <a:cubicBezTo>
                    <a:pt x="41867" y="22570"/>
                    <a:pt x="41852" y="22566"/>
                    <a:pt x="41832" y="22566"/>
                  </a:cubicBezTo>
                  <a:cubicBezTo>
                    <a:pt x="41791" y="22566"/>
                    <a:pt x="41729" y="22585"/>
                    <a:pt x="41668" y="22644"/>
                  </a:cubicBezTo>
                  <a:cubicBezTo>
                    <a:pt x="41600" y="22707"/>
                    <a:pt x="41542" y="22723"/>
                    <a:pt x="41498" y="22723"/>
                  </a:cubicBezTo>
                  <a:cubicBezTo>
                    <a:pt x="41469" y="22723"/>
                    <a:pt x="41447" y="22716"/>
                    <a:pt x="41433" y="22710"/>
                  </a:cubicBezTo>
                  <a:cubicBezTo>
                    <a:pt x="41377" y="22682"/>
                    <a:pt x="41342" y="22623"/>
                    <a:pt x="41346" y="22560"/>
                  </a:cubicBezTo>
                  <a:cubicBezTo>
                    <a:pt x="41346" y="22479"/>
                    <a:pt x="41405" y="22374"/>
                    <a:pt x="41552" y="22315"/>
                  </a:cubicBezTo>
                  <a:cubicBezTo>
                    <a:pt x="41584" y="22301"/>
                    <a:pt x="41622" y="22290"/>
                    <a:pt x="41661" y="22276"/>
                  </a:cubicBezTo>
                  <a:cubicBezTo>
                    <a:pt x="41836" y="22213"/>
                    <a:pt x="42049" y="22136"/>
                    <a:pt x="42105" y="21993"/>
                  </a:cubicBezTo>
                  <a:cubicBezTo>
                    <a:pt x="42133" y="21916"/>
                    <a:pt x="42116" y="21821"/>
                    <a:pt x="42053" y="21706"/>
                  </a:cubicBezTo>
                  <a:cubicBezTo>
                    <a:pt x="42014" y="21643"/>
                    <a:pt x="41951" y="21601"/>
                    <a:pt x="41881" y="21587"/>
                  </a:cubicBezTo>
                  <a:cubicBezTo>
                    <a:pt x="41814" y="21568"/>
                    <a:pt x="41736" y="21559"/>
                    <a:pt x="41648" y="21559"/>
                  </a:cubicBezTo>
                  <a:cubicBezTo>
                    <a:pt x="41057" y="21559"/>
                    <a:pt x="40073" y="21948"/>
                    <a:pt x="39777" y="22119"/>
                  </a:cubicBezTo>
                  <a:cubicBezTo>
                    <a:pt x="39585" y="22227"/>
                    <a:pt x="39357" y="22469"/>
                    <a:pt x="39154" y="22675"/>
                  </a:cubicBezTo>
                  <a:cubicBezTo>
                    <a:pt x="38874" y="22966"/>
                    <a:pt x="38699" y="23144"/>
                    <a:pt x="38555" y="23144"/>
                  </a:cubicBezTo>
                  <a:cubicBezTo>
                    <a:pt x="38482" y="23144"/>
                    <a:pt x="38457" y="23109"/>
                    <a:pt x="38447" y="23081"/>
                  </a:cubicBezTo>
                  <a:cubicBezTo>
                    <a:pt x="38415" y="22994"/>
                    <a:pt x="38513" y="22906"/>
                    <a:pt x="38741" y="22714"/>
                  </a:cubicBezTo>
                  <a:cubicBezTo>
                    <a:pt x="38846" y="22626"/>
                    <a:pt x="38965" y="22525"/>
                    <a:pt x="38996" y="22476"/>
                  </a:cubicBezTo>
                  <a:cubicBezTo>
                    <a:pt x="39024" y="22423"/>
                    <a:pt x="39035" y="22367"/>
                    <a:pt x="39028" y="22311"/>
                  </a:cubicBezTo>
                  <a:cubicBezTo>
                    <a:pt x="39028" y="22269"/>
                    <a:pt x="39024" y="22217"/>
                    <a:pt x="39070" y="22189"/>
                  </a:cubicBezTo>
                  <a:cubicBezTo>
                    <a:pt x="39087" y="22180"/>
                    <a:pt x="39106" y="22176"/>
                    <a:pt x="39125" y="22176"/>
                  </a:cubicBezTo>
                  <a:cubicBezTo>
                    <a:pt x="39146" y="22176"/>
                    <a:pt x="39167" y="22181"/>
                    <a:pt x="39186" y="22192"/>
                  </a:cubicBezTo>
                  <a:cubicBezTo>
                    <a:pt x="39245" y="22185"/>
                    <a:pt x="39417" y="21986"/>
                    <a:pt x="39532" y="21856"/>
                  </a:cubicBezTo>
                  <a:cubicBezTo>
                    <a:pt x="39651" y="21716"/>
                    <a:pt x="39777" y="21569"/>
                    <a:pt x="39886" y="21485"/>
                  </a:cubicBezTo>
                  <a:cubicBezTo>
                    <a:pt x="40013" y="21389"/>
                    <a:pt x="40143" y="21375"/>
                    <a:pt x="40250" y="21375"/>
                  </a:cubicBezTo>
                  <a:cubicBezTo>
                    <a:pt x="40272" y="21375"/>
                    <a:pt x="40293" y="21376"/>
                    <a:pt x="40313" y="21377"/>
                  </a:cubicBezTo>
                  <a:cubicBezTo>
                    <a:pt x="40411" y="21377"/>
                    <a:pt x="40428" y="21373"/>
                    <a:pt x="40432" y="21356"/>
                  </a:cubicBezTo>
                  <a:cubicBezTo>
                    <a:pt x="40474" y="21177"/>
                    <a:pt x="40600" y="21065"/>
                    <a:pt x="40852" y="20837"/>
                  </a:cubicBezTo>
                  <a:cubicBezTo>
                    <a:pt x="41038" y="20669"/>
                    <a:pt x="42431" y="20640"/>
                    <a:pt x="43394" y="20640"/>
                  </a:cubicBezTo>
                  <a:cubicBezTo>
                    <a:pt x="43914" y="20640"/>
                    <a:pt x="44308" y="20648"/>
                    <a:pt x="44318" y="20648"/>
                  </a:cubicBezTo>
                  <a:lnTo>
                    <a:pt x="44328" y="20648"/>
                  </a:lnTo>
                  <a:cubicBezTo>
                    <a:pt x="44577" y="20648"/>
                    <a:pt x="45095" y="20298"/>
                    <a:pt x="45242" y="20071"/>
                  </a:cubicBezTo>
                  <a:cubicBezTo>
                    <a:pt x="45377" y="19864"/>
                    <a:pt x="45545" y="19814"/>
                    <a:pt x="45791" y="19814"/>
                  </a:cubicBezTo>
                  <a:cubicBezTo>
                    <a:pt x="45870" y="19814"/>
                    <a:pt x="45957" y="19819"/>
                    <a:pt x="46054" y="19826"/>
                  </a:cubicBezTo>
                  <a:cubicBezTo>
                    <a:pt x="46064" y="19826"/>
                    <a:pt x="46074" y="19827"/>
                    <a:pt x="46084" y="19827"/>
                  </a:cubicBezTo>
                  <a:cubicBezTo>
                    <a:pt x="46316" y="19827"/>
                    <a:pt x="46466" y="19673"/>
                    <a:pt x="46600" y="19535"/>
                  </a:cubicBezTo>
                  <a:cubicBezTo>
                    <a:pt x="46656" y="19476"/>
                    <a:pt x="46712" y="19423"/>
                    <a:pt x="46775" y="19374"/>
                  </a:cubicBezTo>
                  <a:cubicBezTo>
                    <a:pt x="46810" y="19357"/>
                    <a:pt x="46838" y="19329"/>
                    <a:pt x="46863" y="19301"/>
                  </a:cubicBezTo>
                  <a:cubicBezTo>
                    <a:pt x="46828" y="19280"/>
                    <a:pt x="46789" y="19269"/>
                    <a:pt x="46751" y="19262"/>
                  </a:cubicBezTo>
                  <a:cubicBezTo>
                    <a:pt x="46747" y="19262"/>
                    <a:pt x="46460" y="19199"/>
                    <a:pt x="46471" y="19069"/>
                  </a:cubicBezTo>
                  <a:cubicBezTo>
                    <a:pt x="46471" y="19031"/>
                    <a:pt x="46499" y="18982"/>
                    <a:pt x="46604" y="18975"/>
                  </a:cubicBezTo>
                  <a:cubicBezTo>
                    <a:pt x="46719" y="18968"/>
                    <a:pt x="46796" y="18919"/>
                    <a:pt x="46873" y="18691"/>
                  </a:cubicBezTo>
                  <a:cubicBezTo>
                    <a:pt x="46901" y="18611"/>
                    <a:pt x="46901" y="18611"/>
                    <a:pt x="46835" y="18565"/>
                  </a:cubicBezTo>
                  <a:cubicBezTo>
                    <a:pt x="46744" y="18499"/>
                    <a:pt x="46660" y="18418"/>
                    <a:pt x="46593" y="18327"/>
                  </a:cubicBezTo>
                  <a:cubicBezTo>
                    <a:pt x="46545" y="18265"/>
                    <a:pt x="46509" y="18240"/>
                    <a:pt x="46473" y="18240"/>
                  </a:cubicBezTo>
                  <a:cubicBezTo>
                    <a:pt x="46434" y="18240"/>
                    <a:pt x="46394" y="18270"/>
                    <a:pt x="46338" y="18313"/>
                  </a:cubicBezTo>
                  <a:cubicBezTo>
                    <a:pt x="46271" y="18364"/>
                    <a:pt x="46189" y="18427"/>
                    <a:pt x="46085" y="18427"/>
                  </a:cubicBezTo>
                  <a:cubicBezTo>
                    <a:pt x="46075" y="18427"/>
                    <a:pt x="46065" y="18427"/>
                    <a:pt x="46054" y="18425"/>
                  </a:cubicBezTo>
                  <a:cubicBezTo>
                    <a:pt x="46009" y="18425"/>
                    <a:pt x="45963" y="18401"/>
                    <a:pt x="45935" y="18359"/>
                  </a:cubicBezTo>
                  <a:cubicBezTo>
                    <a:pt x="45900" y="18296"/>
                    <a:pt x="45935" y="18222"/>
                    <a:pt x="45970" y="18152"/>
                  </a:cubicBezTo>
                  <a:cubicBezTo>
                    <a:pt x="46026" y="18037"/>
                    <a:pt x="46030" y="18005"/>
                    <a:pt x="45991" y="17977"/>
                  </a:cubicBezTo>
                  <a:cubicBezTo>
                    <a:pt x="45942" y="17947"/>
                    <a:pt x="45880" y="17933"/>
                    <a:pt x="45810" y="17933"/>
                  </a:cubicBezTo>
                  <a:cubicBezTo>
                    <a:pt x="45634" y="17933"/>
                    <a:pt x="45409" y="18023"/>
                    <a:pt x="45221" y="18180"/>
                  </a:cubicBezTo>
                  <a:cubicBezTo>
                    <a:pt x="45083" y="18293"/>
                    <a:pt x="45002" y="18310"/>
                    <a:pt x="44926" y="18310"/>
                  </a:cubicBezTo>
                  <a:cubicBezTo>
                    <a:pt x="44917" y="18310"/>
                    <a:pt x="44908" y="18310"/>
                    <a:pt x="44899" y="18310"/>
                  </a:cubicBezTo>
                  <a:cubicBezTo>
                    <a:pt x="44891" y="18309"/>
                    <a:pt x="44883" y="18309"/>
                    <a:pt x="44875" y="18309"/>
                  </a:cubicBezTo>
                  <a:cubicBezTo>
                    <a:pt x="44833" y="18309"/>
                    <a:pt x="44791" y="18322"/>
                    <a:pt x="44703" y="18408"/>
                  </a:cubicBezTo>
                  <a:cubicBezTo>
                    <a:pt x="44633" y="18475"/>
                    <a:pt x="44570" y="18509"/>
                    <a:pt x="44515" y="18509"/>
                  </a:cubicBezTo>
                  <a:cubicBezTo>
                    <a:pt x="44501" y="18509"/>
                    <a:pt x="44488" y="18507"/>
                    <a:pt x="44475" y="18502"/>
                  </a:cubicBezTo>
                  <a:cubicBezTo>
                    <a:pt x="44423" y="18481"/>
                    <a:pt x="44388" y="18436"/>
                    <a:pt x="44384" y="18383"/>
                  </a:cubicBezTo>
                  <a:cubicBezTo>
                    <a:pt x="44367" y="18275"/>
                    <a:pt x="44402" y="18166"/>
                    <a:pt x="44482" y="18089"/>
                  </a:cubicBezTo>
                  <a:cubicBezTo>
                    <a:pt x="44531" y="18053"/>
                    <a:pt x="44593" y="18029"/>
                    <a:pt x="44655" y="18029"/>
                  </a:cubicBezTo>
                  <a:cubicBezTo>
                    <a:pt x="44659" y="18029"/>
                    <a:pt x="44664" y="18030"/>
                    <a:pt x="44668" y="18030"/>
                  </a:cubicBezTo>
                  <a:cubicBezTo>
                    <a:pt x="44671" y="18030"/>
                    <a:pt x="44674" y="18030"/>
                    <a:pt x="44677" y="18030"/>
                  </a:cubicBezTo>
                  <a:cubicBezTo>
                    <a:pt x="44719" y="18030"/>
                    <a:pt x="44764" y="18006"/>
                    <a:pt x="44787" y="17970"/>
                  </a:cubicBezTo>
                  <a:cubicBezTo>
                    <a:pt x="44857" y="17876"/>
                    <a:pt x="44934" y="17872"/>
                    <a:pt x="45011" y="17865"/>
                  </a:cubicBezTo>
                  <a:cubicBezTo>
                    <a:pt x="45116" y="17865"/>
                    <a:pt x="45217" y="17830"/>
                    <a:pt x="45302" y="17771"/>
                  </a:cubicBezTo>
                  <a:cubicBezTo>
                    <a:pt x="45424" y="17694"/>
                    <a:pt x="45564" y="17645"/>
                    <a:pt x="45711" y="17627"/>
                  </a:cubicBezTo>
                  <a:cubicBezTo>
                    <a:pt x="45806" y="17610"/>
                    <a:pt x="45862" y="17599"/>
                    <a:pt x="45886" y="17561"/>
                  </a:cubicBezTo>
                  <a:cubicBezTo>
                    <a:pt x="45890" y="17554"/>
                    <a:pt x="45904" y="17529"/>
                    <a:pt x="45879" y="17491"/>
                  </a:cubicBezTo>
                  <a:cubicBezTo>
                    <a:pt x="45840" y="17438"/>
                    <a:pt x="45753" y="17394"/>
                    <a:pt x="45643" y="17394"/>
                  </a:cubicBezTo>
                  <a:cubicBezTo>
                    <a:pt x="45614" y="17394"/>
                    <a:pt x="45584" y="17397"/>
                    <a:pt x="45554" y="17403"/>
                  </a:cubicBezTo>
                  <a:cubicBezTo>
                    <a:pt x="45531" y="17408"/>
                    <a:pt x="45508" y="17411"/>
                    <a:pt x="45487" y="17411"/>
                  </a:cubicBezTo>
                  <a:cubicBezTo>
                    <a:pt x="45352" y="17411"/>
                    <a:pt x="45241" y="17317"/>
                    <a:pt x="45147" y="17242"/>
                  </a:cubicBezTo>
                  <a:cubicBezTo>
                    <a:pt x="45072" y="17177"/>
                    <a:pt x="45023" y="17142"/>
                    <a:pt x="44987" y="17142"/>
                  </a:cubicBezTo>
                  <a:cubicBezTo>
                    <a:pt x="44977" y="17142"/>
                    <a:pt x="44967" y="17145"/>
                    <a:pt x="44958" y="17151"/>
                  </a:cubicBezTo>
                  <a:cubicBezTo>
                    <a:pt x="44917" y="17181"/>
                    <a:pt x="44881" y="17192"/>
                    <a:pt x="44851" y="17192"/>
                  </a:cubicBezTo>
                  <a:cubicBezTo>
                    <a:pt x="44783" y="17192"/>
                    <a:pt x="44741" y="17138"/>
                    <a:pt x="44717" y="17109"/>
                  </a:cubicBezTo>
                  <a:cubicBezTo>
                    <a:pt x="44698" y="17086"/>
                    <a:pt x="44688" y="17073"/>
                    <a:pt x="44672" y="17073"/>
                  </a:cubicBezTo>
                  <a:cubicBezTo>
                    <a:pt x="44662" y="17073"/>
                    <a:pt x="44649" y="17079"/>
                    <a:pt x="44629" y="17092"/>
                  </a:cubicBezTo>
                  <a:cubicBezTo>
                    <a:pt x="44585" y="17126"/>
                    <a:pt x="44529" y="17143"/>
                    <a:pt x="44472" y="17143"/>
                  </a:cubicBezTo>
                  <a:cubicBezTo>
                    <a:pt x="44447" y="17143"/>
                    <a:pt x="44422" y="17140"/>
                    <a:pt x="44398" y="17134"/>
                  </a:cubicBezTo>
                  <a:cubicBezTo>
                    <a:pt x="44269" y="17088"/>
                    <a:pt x="44195" y="16927"/>
                    <a:pt x="44146" y="16794"/>
                  </a:cubicBezTo>
                  <a:cubicBezTo>
                    <a:pt x="44076" y="16598"/>
                    <a:pt x="43583" y="16227"/>
                    <a:pt x="43268" y="16129"/>
                  </a:cubicBezTo>
                  <a:cubicBezTo>
                    <a:pt x="43103" y="16080"/>
                    <a:pt x="43064" y="16010"/>
                    <a:pt x="43057" y="15957"/>
                  </a:cubicBezTo>
                  <a:cubicBezTo>
                    <a:pt x="43054" y="15908"/>
                    <a:pt x="43078" y="15863"/>
                    <a:pt x="43120" y="15838"/>
                  </a:cubicBezTo>
                  <a:cubicBezTo>
                    <a:pt x="43156" y="15821"/>
                    <a:pt x="43194" y="15813"/>
                    <a:pt x="43231" y="15813"/>
                  </a:cubicBezTo>
                  <a:cubicBezTo>
                    <a:pt x="43286" y="15813"/>
                    <a:pt x="43339" y="15831"/>
                    <a:pt x="43383" y="15866"/>
                  </a:cubicBezTo>
                  <a:cubicBezTo>
                    <a:pt x="43402" y="15883"/>
                    <a:pt x="43426" y="15888"/>
                    <a:pt x="43449" y="15888"/>
                  </a:cubicBezTo>
                  <a:cubicBezTo>
                    <a:pt x="43455" y="15888"/>
                    <a:pt x="43461" y="15888"/>
                    <a:pt x="43467" y="15887"/>
                  </a:cubicBezTo>
                  <a:cubicBezTo>
                    <a:pt x="43555" y="15866"/>
                    <a:pt x="43660" y="15751"/>
                    <a:pt x="43726" y="15646"/>
                  </a:cubicBezTo>
                  <a:cubicBezTo>
                    <a:pt x="43733" y="15632"/>
                    <a:pt x="43733" y="15618"/>
                    <a:pt x="43726" y="15607"/>
                  </a:cubicBezTo>
                  <a:cubicBezTo>
                    <a:pt x="43702" y="15555"/>
                    <a:pt x="43604" y="15509"/>
                    <a:pt x="43555" y="15502"/>
                  </a:cubicBezTo>
                  <a:cubicBezTo>
                    <a:pt x="43513" y="15495"/>
                    <a:pt x="43478" y="15474"/>
                    <a:pt x="43453" y="15439"/>
                  </a:cubicBezTo>
                  <a:cubicBezTo>
                    <a:pt x="43390" y="15355"/>
                    <a:pt x="43408" y="15212"/>
                    <a:pt x="43425" y="15131"/>
                  </a:cubicBezTo>
                  <a:cubicBezTo>
                    <a:pt x="43425" y="15103"/>
                    <a:pt x="43324" y="15026"/>
                    <a:pt x="43271" y="14984"/>
                  </a:cubicBezTo>
                  <a:cubicBezTo>
                    <a:pt x="43173" y="14907"/>
                    <a:pt x="43078" y="14837"/>
                    <a:pt x="43071" y="14749"/>
                  </a:cubicBezTo>
                  <a:cubicBezTo>
                    <a:pt x="43068" y="14714"/>
                    <a:pt x="43022" y="14672"/>
                    <a:pt x="42984" y="14634"/>
                  </a:cubicBezTo>
                  <a:cubicBezTo>
                    <a:pt x="42924" y="14574"/>
                    <a:pt x="42858" y="14508"/>
                    <a:pt x="42868" y="14420"/>
                  </a:cubicBezTo>
                  <a:cubicBezTo>
                    <a:pt x="42868" y="14396"/>
                    <a:pt x="42823" y="14329"/>
                    <a:pt x="42788" y="14284"/>
                  </a:cubicBezTo>
                  <a:cubicBezTo>
                    <a:pt x="42728" y="14203"/>
                    <a:pt x="42662" y="14112"/>
                    <a:pt x="42662" y="14018"/>
                  </a:cubicBezTo>
                  <a:cubicBezTo>
                    <a:pt x="42662" y="13969"/>
                    <a:pt x="42564" y="13853"/>
                    <a:pt x="42497" y="13769"/>
                  </a:cubicBezTo>
                  <a:cubicBezTo>
                    <a:pt x="42392" y="13643"/>
                    <a:pt x="42291" y="13521"/>
                    <a:pt x="42284" y="13416"/>
                  </a:cubicBezTo>
                  <a:cubicBezTo>
                    <a:pt x="42280" y="13342"/>
                    <a:pt x="42228" y="13276"/>
                    <a:pt x="42168" y="13195"/>
                  </a:cubicBezTo>
                  <a:cubicBezTo>
                    <a:pt x="42102" y="13118"/>
                    <a:pt x="42046" y="13031"/>
                    <a:pt x="42011" y="12933"/>
                  </a:cubicBezTo>
                  <a:cubicBezTo>
                    <a:pt x="42004" y="12915"/>
                    <a:pt x="41993" y="12894"/>
                    <a:pt x="41983" y="12877"/>
                  </a:cubicBezTo>
                  <a:cubicBezTo>
                    <a:pt x="41965" y="12898"/>
                    <a:pt x="41930" y="12957"/>
                    <a:pt x="41892" y="13111"/>
                  </a:cubicBezTo>
                  <a:cubicBezTo>
                    <a:pt x="41860" y="13241"/>
                    <a:pt x="41776" y="13353"/>
                    <a:pt x="41661" y="13423"/>
                  </a:cubicBezTo>
                  <a:lnTo>
                    <a:pt x="41636" y="13444"/>
                  </a:lnTo>
                  <a:cubicBezTo>
                    <a:pt x="41769" y="13626"/>
                    <a:pt x="41710" y="13696"/>
                    <a:pt x="41615" y="13780"/>
                  </a:cubicBezTo>
                  <a:cubicBezTo>
                    <a:pt x="41591" y="13797"/>
                    <a:pt x="41570" y="13818"/>
                    <a:pt x="41552" y="13839"/>
                  </a:cubicBezTo>
                  <a:cubicBezTo>
                    <a:pt x="41524" y="13871"/>
                    <a:pt x="41528" y="13909"/>
                    <a:pt x="41538" y="13969"/>
                  </a:cubicBezTo>
                  <a:cubicBezTo>
                    <a:pt x="41545" y="14018"/>
                    <a:pt x="41556" y="14074"/>
                    <a:pt x="41517" y="14119"/>
                  </a:cubicBezTo>
                  <a:cubicBezTo>
                    <a:pt x="41485" y="14148"/>
                    <a:pt x="41444" y="14165"/>
                    <a:pt x="41405" y="14165"/>
                  </a:cubicBezTo>
                  <a:cubicBezTo>
                    <a:pt x="41402" y="14165"/>
                    <a:pt x="41398" y="14165"/>
                    <a:pt x="41395" y="14165"/>
                  </a:cubicBezTo>
                  <a:cubicBezTo>
                    <a:pt x="41360" y="14165"/>
                    <a:pt x="41342" y="14196"/>
                    <a:pt x="41325" y="14294"/>
                  </a:cubicBezTo>
                  <a:cubicBezTo>
                    <a:pt x="41314" y="14347"/>
                    <a:pt x="41307" y="14403"/>
                    <a:pt x="41248" y="14413"/>
                  </a:cubicBezTo>
                  <a:cubicBezTo>
                    <a:pt x="41243" y="14414"/>
                    <a:pt x="41238" y="14415"/>
                    <a:pt x="41234" y="14415"/>
                  </a:cubicBezTo>
                  <a:cubicBezTo>
                    <a:pt x="41186" y="14415"/>
                    <a:pt x="41159" y="14365"/>
                    <a:pt x="41143" y="14336"/>
                  </a:cubicBezTo>
                  <a:cubicBezTo>
                    <a:pt x="41121" y="14291"/>
                    <a:pt x="41074" y="14264"/>
                    <a:pt x="41026" y="14264"/>
                  </a:cubicBezTo>
                  <a:cubicBezTo>
                    <a:pt x="41018" y="14264"/>
                    <a:pt x="41010" y="14265"/>
                    <a:pt x="41002" y="14266"/>
                  </a:cubicBezTo>
                  <a:cubicBezTo>
                    <a:pt x="40960" y="14277"/>
                    <a:pt x="40936" y="14312"/>
                    <a:pt x="40936" y="14354"/>
                  </a:cubicBezTo>
                  <a:cubicBezTo>
                    <a:pt x="40932" y="14424"/>
                    <a:pt x="40897" y="14487"/>
                    <a:pt x="40845" y="14532"/>
                  </a:cubicBezTo>
                  <a:cubicBezTo>
                    <a:pt x="40714" y="14654"/>
                    <a:pt x="40469" y="14736"/>
                    <a:pt x="40335" y="14736"/>
                  </a:cubicBezTo>
                  <a:cubicBezTo>
                    <a:pt x="40330" y="14736"/>
                    <a:pt x="40325" y="14736"/>
                    <a:pt x="40320" y="14735"/>
                  </a:cubicBezTo>
                  <a:cubicBezTo>
                    <a:pt x="40208" y="14725"/>
                    <a:pt x="40155" y="14620"/>
                    <a:pt x="40117" y="14546"/>
                  </a:cubicBezTo>
                  <a:cubicBezTo>
                    <a:pt x="40103" y="14522"/>
                    <a:pt x="40089" y="14497"/>
                    <a:pt x="40075" y="14476"/>
                  </a:cubicBezTo>
                  <a:lnTo>
                    <a:pt x="40071" y="14480"/>
                  </a:lnTo>
                  <a:cubicBezTo>
                    <a:pt x="40046" y="14497"/>
                    <a:pt x="40017" y="14507"/>
                    <a:pt x="39989" y="14507"/>
                  </a:cubicBezTo>
                  <a:cubicBezTo>
                    <a:pt x="39981" y="14507"/>
                    <a:pt x="39974" y="14506"/>
                    <a:pt x="39966" y="14504"/>
                  </a:cubicBezTo>
                  <a:cubicBezTo>
                    <a:pt x="39903" y="14487"/>
                    <a:pt x="39879" y="14427"/>
                    <a:pt x="39847" y="14361"/>
                  </a:cubicBezTo>
                  <a:cubicBezTo>
                    <a:pt x="39803" y="14267"/>
                    <a:pt x="39776" y="14224"/>
                    <a:pt x="39727" y="14224"/>
                  </a:cubicBezTo>
                  <a:cubicBezTo>
                    <a:pt x="39725" y="14224"/>
                    <a:pt x="39723" y="14224"/>
                    <a:pt x="39721" y="14224"/>
                  </a:cubicBezTo>
                  <a:cubicBezTo>
                    <a:pt x="39693" y="14226"/>
                    <a:pt x="39665" y="14227"/>
                    <a:pt x="39638" y="14227"/>
                  </a:cubicBezTo>
                  <a:cubicBezTo>
                    <a:pt x="39529" y="14227"/>
                    <a:pt x="39431" y="14211"/>
                    <a:pt x="39378" y="14144"/>
                  </a:cubicBezTo>
                  <a:cubicBezTo>
                    <a:pt x="39343" y="14091"/>
                    <a:pt x="39336" y="14025"/>
                    <a:pt x="39364" y="13944"/>
                  </a:cubicBezTo>
                  <a:cubicBezTo>
                    <a:pt x="39378" y="13899"/>
                    <a:pt x="39322" y="13857"/>
                    <a:pt x="39245" y="13797"/>
                  </a:cubicBezTo>
                  <a:cubicBezTo>
                    <a:pt x="39179" y="13748"/>
                    <a:pt x="39116" y="13703"/>
                    <a:pt x="39116" y="13636"/>
                  </a:cubicBezTo>
                  <a:cubicBezTo>
                    <a:pt x="39116" y="13598"/>
                    <a:pt x="39133" y="13559"/>
                    <a:pt x="39165" y="13538"/>
                  </a:cubicBezTo>
                  <a:cubicBezTo>
                    <a:pt x="39210" y="13503"/>
                    <a:pt x="39196" y="13451"/>
                    <a:pt x="39154" y="13311"/>
                  </a:cubicBezTo>
                  <a:cubicBezTo>
                    <a:pt x="39116" y="13202"/>
                    <a:pt x="39091" y="13087"/>
                    <a:pt x="39081" y="12975"/>
                  </a:cubicBezTo>
                  <a:cubicBezTo>
                    <a:pt x="39060" y="12827"/>
                    <a:pt x="39112" y="12684"/>
                    <a:pt x="39217" y="12579"/>
                  </a:cubicBezTo>
                  <a:cubicBezTo>
                    <a:pt x="39245" y="12547"/>
                    <a:pt x="39263" y="12526"/>
                    <a:pt x="39263" y="12509"/>
                  </a:cubicBezTo>
                  <a:cubicBezTo>
                    <a:pt x="39263" y="12491"/>
                    <a:pt x="39256" y="12488"/>
                    <a:pt x="39252" y="12484"/>
                  </a:cubicBezTo>
                  <a:cubicBezTo>
                    <a:pt x="39247" y="12482"/>
                    <a:pt x="39239" y="12480"/>
                    <a:pt x="39229" y="12480"/>
                  </a:cubicBezTo>
                  <a:cubicBezTo>
                    <a:pt x="39196" y="12480"/>
                    <a:pt x="39140" y="12495"/>
                    <a:pt x="39074" y="12540"/>
                  </a:cubicBezTo>
                  <a:cubicBezTo>
                    <a:pt x="39036" y="12566"/>
                    <a:pt x="39002" y="12575"/>
                    <a:pt x="38973" y="12575"/>
                  </a:cubicBezTo>
                  <a:cubicBezTo>
                    <a:pt x="38905" y="12575"/>
                    <a:pt x="38859" y="12522"/>
                    <a:pt x="38832" y="12488"/>
                  </a:cubicBezTo>
                  <a:cubicBezTo>
                    <a:pt x="38793" y="12446"/>
                    <a:pt x="38775" y="12428"/>
                    <a:pt x="38746" y="12428"/>
                  </a:cubicBezTo>
                  <a:cubicBezTo>
                    <a:pt x="38743" y="12428"/>
                    <a:pt x="38740" y="12428"/>
                    <a:pt x="38737" y="12428"/>
                  </a:cubicBezTo>
                  <a:cubicBezTo>
                    <a:pt x="38714" y="12430"/>
                    <a:pt x="38684" y="12431"/>
                    <a:pt x="38650" y="12431"/>
                  </a:cubicBezTo>
                  <a:cubicBezTo>
                    <a:pt x="38431" y="12431"/>
                    <a:pt x="38040" y="12381"/>
                    <a:pt x="38013" y="12141"/>
                  </a:cubicBezTo>
                  <a:cubicBezTo>
                    <a:pt x="38006" y="12061"/>
                    <a:pt x="37981" y="12054"/>
                    <a:pt x="37932" y="12026"/>
                  </a:cubicBezTo>
                  <a:cubicBezTo>
                    <a:pt x="37852" y="11991"/>
                    <a:pt x="37789" y="11924"/>
                    <a:pt x="37761" y="11840"/>
                  </a:cubicBezTo>
                  <a:cubicBezTo>
                    <a:pt x="37736" y="11770"/>
                    <a:pt x="37701" y="11767"/>
                    <a:pt x="37645" y="11763"/>
                  </a:cubicBezTo>
                  <a:cubicBezTo>
                    <a:pt x="37600" y="11760"/>
                    <a:pt x="37491" y="11753"/>
                    <a:pt x="37491" y="11623"/>
                  </a:cubicBezTo>
                  <a:cubicBezTo>
                    <a:pt x="37491" y="11536"/>
                    <a:pt x="37463" y="11483"/>
                    <a:pt x="37320" y="11469"/>
                  </a:cubicBezTo>
                  <a:cubicBezTo>
                    <a:pt x="37246" y="11459"/>
                    <a:pt x="37173" y="11424"/>
                    <a:pt x="37120" y="11371"/>
                  </a:cubicBezTo>
                  <a:cubicBezTo>
                    <a:pt x="37068" y="11322"/>
                    <a:pt x="37001" y="11287"/>
                    <a:pt x="36931" y="11277"/>
                  </a:cubicBezTo>
                  <a:cubicBezTo>
                    <a:pt x="36919" y="11275"/>
                    <a:pt x="36907" y="11274"/>
                    <a:pt x="36895" y="11274"/>
                  </a:cubicBezTo>
                  <a:cubicBezTo>
                    <a:pt x="36765" y="11274"/>
                    <a:pt x="36610" y="11355"/>
                    <a:pt x="36504" y="11410"/>
                  </a:cubicBezTo>
                  <a:cubicBezTo>
                    <a:pt x="36472" y="11427"/>
                    <a:pt x="36441" y="11441"/>
                    <a:pt x="36416" y="11455"/>
                  </a:cubicBezTo>
                  <a:cubicBezTo>
                    <a:pt x="36397" y="11463"/>
                    <a:pt x="36377" y="11467"/>
                    <a:pt x="36355" y="11467"/>
                  </a:cubicBezTo>
                  <a:cubicBezTo>
                    <a:pt x="36292" y="11467"/>
                    <a:pt x="36219" y="11438"/>
                    <a:pt x="36143" y="11410"/>
                  </a:cubicBezTo>
                  <a:cubicBezTo>
                    <a:pt x="36090" y="11390"/>
                    <a:pt x="36008" y="11357"/>
                    <a:pt x="35961" y="11357"/>
                  </a:cubicBezTo>
                  <a:cubicBezTo>
                    <a:pt x="35949" y="11357"/>
                    <a:pt x="35940" y="11359"/>
                    <a:pt x="35933" y="11364"/>
                  </a:cubicBezTo>
                  <a:cubicBezTo>
                    <a:pt x="35897" y="11392"/>
                    <a:pt x="35864" y="11403"/>
                    <a:pt x="35833" y="11403"/>
                  </a:cubicBezTo>
                  <a:cubicBezTo>
                    <a:pt x="35783" y="11403"/>
                    <a:pt x="35738" y="11375"/>
                    <a:pt x="35695" y="11347"/>
                  </a:cubicBezTo>
                  <a:cubicBezTo>
                    <a:pt x="35618" y="11294"/>
                    <a:pt x="35531" y="11252"/>
                    <a:pt x="35440" y="11228"/>
                  </a:cubicBezTo>
                  <a:cubicBezTo>
                    <a:pt x="35259" y="11178"/>
                    <a:pt x="35087" y="11158"/>
                    <a:pt x="34965" y="11158"/>
                  </a:cubicBezTo>
                  <a:cubicBezTo>
                    <a:pt x="34873" y="11158"/>
                    <a:pt x="34810" y="11169"/>
                    <a:pt x="34792" y="11186"/>
                  </a:cubicBezTo>
                  <a:cubicBezTo>
                    <a:pt x="34771" y="11242"/>
                    <a:pt x="34732" y="11287"/>
                    <a:pt x="34683" y="11319"/>
                  </a:cubicBezTo>
                  <a:cubicBezTo>
                    <a:pt x="34613" y="11378"/>
                    <a:pt x="34547" y="11431"/>
                    <a:pt x="34564" y="11557"/>
                  </a:cubicBezTo>
                  <a:cubicBezTo>
                    <a:pt x="34578" y="11669"/>
                    <a:pt x="34645" y="11700"/>
                    <a:pt x="34725" y="11742"/>
                  </a:cubicBezTo>
                  <a:cubicBezTo>
                    <a:pt x="34795" y="11781"/>
                    <a:pt x="34876" y="11823"/>
                    <a:pt x="34911" y="11917"/>
                  </a:cubicBezTo>
                  <a:cubicBezTo>
                    <a:pt x="34964" y="12061"/>
                    <a:pt x="34879" y="12113"/>
                    <a:pt x="34837" y="12141"/>
                  </a:cubicBezTo>
                  <a:cubicBezTo>
                    <a:pt x="34799" y="12162"/>
                    <a:pt x="34785" y="12173"/>
                    <a:pt x="34781" y="12211"/>
                  </a:cubicBezTo>
                  <a:cubicBezTo>
                    <a:pt x="34774" y="12295"/>
                    <a:pt x="34729" y="12369"/>
                    <a:pt x="34655" y="12414"/>
                  </a:cubicBezTo>
                  <a:cubicBezTo>
                    <a:pt x="34620" y="12439"/>
                    <a:pt x="34613" y="12446"/>
                    <a:pt x="34613" y="12463"/>
                  </a:cubicBezTo>
                  <a:cubicBezTo>
                    <a:pt x="34613" y="12477"/>
                    <a:pt x="34617" y="12488"/>
                    <a:pt x="34645" y="12516"/>
                  </a:cubicBezTo>
                  <a:cubicBezTo>
                    <a:pt x="34711" y="12579"/>
                    <a:pt x="34760" y="12659"/>
                    <a:pt x="34781" y="12747"/>
                  </a:cubicBezTo>
                  <a:cubicBezTo>
                    <a:pt x="34795" y="12810"/>
                    <a:pt x="34827" y="12870"/>
                    <a:pt x="34869" y="12922"/>
                  </a:cubicBezTo>
                  <a:cubicBezTo>
                    <a:pt x="34943" y="13020"/>
                    <a:pt x="34988" y="13136"/>
                    <a:pt x="34999" y="13255"/>
                  </a:cubicBezTo>
                  <a:cubicBezTo>
                    <a:pt x="35034" y="13528"/>
                    <a:pt x="34925" y="13566"/>
                    <a:pt x="34799" y="13580"/>
                  </a:cubicBezTo>
                  <a:cubicBezTo>
                    <a:pt x="34778" y="13584"/>
                    <a:pt x="34757" y="13587"/>
                    <a:pt x="34732" y="13594"/>
                  </a:cubicBezTo>
                  <a:cubicBezTo>
                    <a:pt x="34732" y="13594"/>
                    <a:pt x="34729" y="13594"/>
                    <a:pt x="34725" y="13598"/>
                  </a:cubicBezTo>
                  <a:cubicBezTo>
                    <a:pt x="34722" y="13612"/>
                    <a:pt x="34722" y="13629"/>
                    <a:pt x="34722" y="13647"/>
                  </a:cubicBezTo>
                  <a:cubicBezTo>
                    <a:pt x="34722" y="13759"/>
                    <a:pt x="34683" y="13867"/>
                    <a:pt x="34606" y="13948"/>
                  </a:cubicBezTo>
                  <a:cubicBezTo>
                    <a:pt x="34403" y="14179"/>
                    <a:pt x="34347" y="14312"/>
                    <a:pt x="34421" y="14378"/>
                  </a:cubicBezTo>
                  <a:cubicBezTo>
                    <a:pt x="34480" y="14427"/>
                    <a:pt x="34547" y="14469"/>
                    <a:pt x="34617" y="14508"/>
                  </a:cubicBezTo>
                  <a:cubicBezTo>
                    <a:pt x="34827" y="14634"/>
                    <a:pt x="35114" y="14809"/>
                    <a:pt x="35258" y="15051"/>
                  </a:cubicBezTo>
                  <a:cubicBezTo>
                    <a:pt x="35496" y="15450"/>
                    <a:pt x="35426" y="16055"/>
                    <a:pt x="35387" y="16293"/>
                  </a:cubicBezTo>
                  <a:cubicBezTo>
                    <a:pt x="35345" y="16552"/>
                    <a:pt x="35149" y="16682"/>
                    <a:pt x="34943" y="16818"/>
                  </a:cubicBezTo>
                  <a:cubicBezTo>
                    <a:pt x="34816" y="16895"/>
                    <a:pt x="34697" y="16990"/>
                    <a:pt x="34592" y="17092"/>
                  </a:cubicBezTo>
                  <a:cubicBezTo>
                    <a:pt x="34316" y="17379"/>
                    <a:pt x="34029" y="17386"/>
                    <a:pt x="33857" y="17389"/>
                  </a:cubicBezTo>
                  <a:cubicBezTo>
                    <a:pt x="33833" y="17389"/>
                    <a:pt x="33808" y="17389"/>
                    <a:pt x="33787" y="17393"/>
                  </a:cubicBezTo>
                  <a:cubicBezTo>
                    <a:pt x="33785" y="17391"/>
                    <a:pt x="33785" y="17390"/>
                    <a:pt x="33784" y="17390"/>
                  </a:cubicBezTo>
                  <a:cubicBezTo>
                    <a:pt x="33783" y="17390"/>
                    <a:pt x="33782" y="17391"/>
                    <a:pt x="33780" y="17393"/>
                  </a:cubicBezTo>
                  <a:cubicBezTo>
                    <a:pt x="33756" y="17414"/>
                    <a:pt x="33791" y="17606"/>
                    <a:pt x="33976" y="17813"/>
                  </a:cubicBezTo>
                  <a:cubicBezTo>
                    <a:pt x="34113" y="17967"/>
                    <a:pt x="34106" y="18068"/>
                    <a:pt x="34099" y="18163"/>
                  </a:cubicBezTo>
                  <a:cubicBezTo>
                    <a:pt x="34092" y="18236"/>
                    <a:pt x="34102" y="18310"/>
                    <a:pt x="34130" y="18376"/>
                  </a:cubicBezTo>
                  <a:cubicBezTo>
                    <a:pt x="34176" y="18481"/>
                    <a:pt x="34197" y="18593"/>
                    <a:pt x="34197" y="18705"/>
                  </a:cubicBezTo>
                  <a:cubicBezTo>
                    <a:pt x="34204" y="18817"/>
                    <a:pt x="34207" y="18915"/>
                    <a:pt x="34284" y="19020"/>
                  </a:cubicBezTo>
                  <a:cubicBezTo>
                    <a:pt x="34477" y="19287"/>
                    <a:pt x="34333" y="19416"/>
                    <a:pt x="34151" y="19570"/>
                  </a:cubicBezTo>
                  <a:cubicBezTo>
                    <a:pt x="34141" y="19581"/>
                    <a:pt x="34134" y="19588"/>
                    <a:pt x="34127" y="19595"/>
                  </a:cubicBezTo>
                  <a:cubicBezTo>
                    <a:pt x="34207" y="19630"/>
                    <a:pt x="34256" y="19710"/>
                    <a:pt x="34260" y="19794"/>
                  </a:cubicBezTo>
                  <a:cubicBezTo>
                    <a:pt x="34263" y="19864"/>
                    <a:pt x="34260" y="19938"/>
                    <a:pt x="34204" y="19966"/>
                  </a:cubicBezTo>
                  <a:cubicBezTo>
                    <a:pt x="34191" y="19973"/>
                    <a:pt x="34178" y="19976"/>
                    <a:pt x="34164" y="19976"/>
                  </a:cubicBezTo>
                  <a:cubicBezTo>
                    <a:pt x="34116" y="19976"/>
                    <a:pt x="34059" y="19938"/>
                    <a:pt x="33994" y="19889"/>
                  </a:cubicBezTo>
                  <a:cubicBezTo>
                    <a:pt x="33969" y="19871"/>
                    <a:pt x="33941" y="19850"/>
                    <a:pt x="33913" y="19829"/>
                  </a:cubicBezTo>
                  <a:cubicBezTo>
                    <a:pt x="33905" y="19821"/>
                    <a:pt x="33894" y="19817"/>
                    <a:pt x="33883" y="19817"/>
                  </a:cubicBezTo>
                  <a:cubicBezTo>
                    <a:pt x="33875" y="19817"/>
                    <a:pt x="33867" y="19820"/>
                    <a:pt x="33861" y="19826"/>
                  </a:cubicBezTo>
                  <a:cubicBezTo>
                    <a:pt x="33784" y="19864"/>
                    <a:pt x="33714" y="20036"/>
                    <a:pt x="33714" y="20113"/>
                  </a:cubicBezTo>
                  <a:cubicBezTo>
                    <a:pt x="33714" y="20151"/>
                    <a:pt x="33696" y="20183"/>
                    <a:pt x="33665" y="20200"/>
                  </a:cubicBezTo>
                  <a:cubicBezTo>
                    <a:pt x="33650" y="20209"/>
                    <a:pt x="33634" y="20214"/>
                    <a:pt x="33615" y="20214"/>
                  </a:cubicBezTo>
                  <a:cubicBezTo>
                    <a:pt x="33556" y="20214"/>
                    <a:pt x="33475" y="20168"/>
                    <a:pt x="33357" y="20099"/>
                  </a:cubicBezTo>
                  <a:cubicBezTo>
                    <a:pt x="33304" y="20064"/>
                    <a:pt x="33248" y="20032"/>
                    <a:pt x="33192" y="20011"/>
                  </a:cubicBezTo>
                  <a:cubicBezTo>
                    <a:pt x="33168" y="20011"/>
                    <a:pt x="33143" y="20008"/>
                    <a:pt x="33122" y="19990"/>
                  </a:cubicBezTo>
                  <a:cubicBezTo>
                    <a:pt x="33094" y="19959"/>
                    <a:pt x="33077" y="19917"/>
                    <a:pt x="33080" y="19875"/>
                  </a:cubicBezTo>
                  <a:cubicBezTo>
                    <a:pt x="33080" y="19773"/>
                    <a:pt x="33031" y="19682"/>
                    <a:pt x="32954" y="19619"/>
                  </a:cubicBezTo>
                  <a:cubicBezTo>
                    <a:pt x="32891" y="19570"/>
                    <a:pt x="32832" y="19532"/>
                    <a:pt x="32779" y="19500"/>
                  </a:cubicBezTo>
                  <a:cubicBezTo>
                    <a:pt x="32649" y="19420"/>
                    <a:pt x="32537" y="19346"/>
                    <a:pt x="32537" y="19196"/>
                  </a:cubicBezTo>
                  <a:cubicBezTo>
                    <a:pt x="32537" y="19143"/>
                    <a:pt x="32457" y="19076"/>
                    <a:pt x="32383" y="19020"/>
                  </a:cubicBezTo>
                  <a:cubicBezTo>
                    <a:pt x="32282" y="18936"/>
                    <a:pt x="32163" y="18842"/>
                    <a:pt x="32163" y="18709"/>
                  </a:cubicBezTo>
                  <a:cubicBezTo>
                    <a:pt x="32163" y="18663"/>
                    <a:pt x="32166" y="18600"/>
                    <a:pt x="32166" y="18530"/>
                  </a:cubicBezTo>
                  <a:cubicBezTo>
                    <a:pt x="32177" y="18331"/>
                    <a:pt x="32191" y="17998"/>
                    <a:pt x="32135" y="17904"/>
                  </a:cubicBezTo>
                  <a:cubicBezTo>
                    <a:pt x="32023" y="17715"/>
                    <a:pt x="32135" y="17512"/>
                    <a:pt x="32194" y="17403"/>
                  </a:cubicBezTo>
                  <a:cubicBezTo>
                    <a:pt x="32212" y="17365"/>
                    <a:pt x="32205" y="17323"/>
                    <a:pt x="32180" y="17288"/>
                  </a:cubicBezTo>
                  <a:cubicBezTo>
                    <a:pt x="32131" y="17207"/>
                    <a:pt x="32044" y="17162"/>
                    <a:pt x="31949" y="17162"/>
                  </a:cubicBezTo>
                  <a:cubicBezTo>
                    <a:pt x="31848" y="17158"/>
                    <a:pt x="31750" y="17151"/>
                    <a:pt x="31648" y="17137"/>
                  </a:cubicBezTo>
                  <a:cubicBezTo>
                    <a:pt x="31522" y="17119"/>
                    <a:pt x="31393" y="17108"/>
                    <a:pt x="31265" y="17108"/>
                  </a:cubicBezTo>
                  <a:cubicBezTo>
                    <a:pt x="31220" y="17108"/>
                    <a:pt x="31175" y="17110"/>
                    <a:pt x="31130" y="17113"/>
                  </a:cubicBezTo>
                  <a:cubicBezTo>
                    <a:pt x="31076" y="17117"/>
                    <a:pt x="31025" y="17119"/>
                    <a:pt x="30977" y="17119"/>
                  </a:cubicBezTo>
                  <a:cubicBezTo>
                    <a:pt x="30764" y="17119"/>
                    <a:pt x="30610" y="17075"/>
                    <a:pt x="30510" y="16986"/>
                  </a:cubicBezTo>
                  <a:cubicBezTo>
                    <a:pt x="30297" y="16822"/>
                    <a:pt x="30048" y="16703"/>
                    <a:pt x="29786" y="16636"/>
                  </a:cubicBezTo>
                  <a:cubicBezTo>
                    <a:pt x="29422" y="16542"/>
                    <a:pt x="29208" y="16346"/>
                    <a:pt x="29159" y="16195"/>
                  </a:cubicBezTo>
                  <a:cubicBezTo>
                    <a:pt x="29145" y="16160"/>
                    <a:pt x="29019" y="16108"/>
                    <a:pt x="28942" y="16073"/>
                  </a:cubicBezTo>
                  <a:cubicBezTo>
                    <a:pt x="28830" y="16020"/>
                    <a:pt x="28722" y="15975"/>
                    <a:pt x="28673" y="15912"/>
                  </a:cubicBezTo>
                  <a:cubicBezTo>
                    <a:pt x="28619" y="15843"/>
                    <a:pt x="28369" y="15784"/>
                    <a:pt x="28211" y="15784"/>
                  </a:cubicBezTo>
                  <a:cubicBezTo>
                    <a:pt x="28184" y="15784"/>
                    <a:pt x="28160" y="15786"/>
                    <a:pt x="28140" y="15789"/>
                  </a:cubicBezTo>
                  <a:cubicBezTo>
                    <a:pt x="28132" y="15790"/>
                    <a:pt x="28124" y="15791"/>
                    <a:pt x="28115" y="15791"/>
                  </a:cubicBezTo>
                  <a:cubicBezTo>
                    <a:pt x="28028" y="15791"/>
                    <a:pt x="27920" y="15729"/>
                    <a:pt x="27783" y="15653"/>
                  </a:cubicBezTo>
                  <a:cubicBezTo>
                    <a:pt x="27659" y="15582"/>
                    <a:pt x="27511" y="15498"/>
                    <a:pt x="27416" y="15498"/>
                  </a:cubicBezTo>
                  <a:cubicBezTo>
                    <a:pt x="27412" y="15498"/>
                    <a:pt x="27409" y="15498"/>
                    <a:pt x="27405" y="15499"/>
                  </a:cubicBezTo>
                  <a:cubicBezTo>
                    <a:pt x="27272" y="15506"/>
                    <a:pt x="27003" y="15604"/>
                    <a:pt x="26821" y="15667"/>
                  </a:cubicBezTo>
                  <a:cubicBezTo>
                    <a:pt x="26747" y="15698"/>
                    <a:pt x="26674" y="15723"/>
                    <a:pt x="26597" y="15740"/>
                  </a:cubicBezTo>
                  <a:cubicBezTo>
                    <a:pt x="26591" y="15741"/>
                    <a:pt x="26586" y="15742"/>
                    <a:pt x="26581" y="15742"/>
                  </a:cubicBezTo>
                  <a:cubicBezTo>
                    <a:pt x="26551" y="15742"/>
                    <a:pt x="26520" y="15725"/>
                    <a:pt x="26505" y="15698"/>
                  </a:cubicBezTo>
                  <a:cubicBezTo>
                    <a:pt x="26449" y="15607"/>
                    <a:pt x="26586" y="15404"/>
                    <a:pt x="26607" y="15373"/>
                  </a:cubicBezTo>
                  <a:cubicBezTo>
                    <a:pt x="26611" y="15331"/>
                    <a:pt x="26544" y="15184"/>
                    <a:pt x="26495" y="15086"/>
                  </a:cubicBezTo>
                  <a:cubicBezTo>
                    <a:pt x="26439" y="14974"/>
                    <a:pt x="26390" y="14854"/>
                    <a:pt x="26355" y="14735"/>
                  </a:cubicBezTo>
                  <a:cubicBezTo>
                    <a:pt x="26287" y="14470"/>
                    <a:pt x="26219" y="14309"/>
                    <a:pt x="26067" y="14309"/>
                  </a:cubicBezTo>
                  <a:cubicBezTo>
                    <a:pt x="26055" y="14309"/>
                    <a:pt x="26043" y="14310"/>
                    <a:pt x="26029" y="14312"/>
                  </a:cubicBezTo>
                  <a:cubicBezTo>
                    <a:pt x="25997" y="14316"/>
                    <a:pt x="25965" y="14318"/>
                    <a:pt x="25933" y="14318"/>
                  </a:cubicBezTo>
                  <a:cubicBezTo>
                    <a:pt x="25678" y="14318"/>
                    <a:pt x="25434" y="14195"/>
                    <a:pt x="25375" y="14154"/>
                  </a:cubicBezTo>
                  <a:cubicBezTo>
                    <a:pt x="25245" y="14067"/>
                    <a:pt x="25277" y="13279"/>
                    <a:pt x="25322" y="13055"/>
                  </a:cubicBezTo>
                  <a:cubicBezTo>
                    <a:pt x="25357" y="12905"/>
                    <a:pt x="25448" y="12722"/>
                    <a:pt x="25536" y="12551"/>
                  </a:cubicBezTo>
                  <a:cubicBezTo>
                    <a:pt x="25616" y="12397"/>
                    <a:pt x="25697" y="12236"/>
                    <a:pt x="25697" y="12159"/>
                  </a:cubicBezTo>
                  <a:cubicBezTo>
                    <a:pt x="25697" y="11896"/>
                    <a:pt x="26026" y="11809"/>
                    <a:pt x="26134" y="11781"/>
                  </a:cubicBezTo>
                  <a:cubicBezTo>
                    <a:pt x="26176" y="11770"/>
                    <a:pt x="26187" y="11725"/>
                    <a:pt x="26197" y="11620"/>
                  </a:cubicBezTo>
                  <a:cubicBezTo>
                    <a:pt x="26204" y="11511"/>
                    <a:pt x="26218" y="11375"/>
                    <a:pt x="26362" y="11357"/>
                  </a:cubicBezTo>
                  <a:cubicBezTo>
                    <a:pt x="26495" y="11340"/>
                    <a:pt x="26502" y="11308"/>
                    <a:pt x="26533" y="11179"/>
                  </a:cubicBezTo>
                  <a:lnTo>
                    <a:pt x="26537" y="11161"/>
                  </a:lnTo>
                  <a:cubicBezTo>
                    <a:pt x="26551" y="11098"/>
                    <a:pt x="26600" y="11049"/>
                    <a:pt x="26667" y="11032"/>
                  </a:cubicBezTo>
                  <a:cubicBezTo>
                    <a:pt x="26625" y="10993"/>
                    <a:pt x="26611" y="10937"/>
                    <a:pt x="26625" y="10885"/>
                  </a:cubicBezTo>
                  <a:cubicBezTo>
                    <a:pt x="26660" y="10801"/>
                    <a:pt x="26786" y="10783"/>
                    <a:pt x="26989" y="10783"/>
                  </a:cubicBezTo>
                  <a:cubicBezTo>
                    <a:pt x="27185" y="10783"/>
                    <a:pt x="27437" y="10734"/>
                    <a:pt x="27528" y="10622"/>
                  </a:cubicBezTo>
                  <a:cubicBezTo>
                    <a:pt x="27556" y="10583"/>
                    <a:pt x="27566" y="10534"/>
                    <a:pt x="27556" y="10489"/>
                  </a:cubicBezTo>
                  <a:cubicBezTo>
                    <a:pt x="27535" y="10391"/>
                    <a:pt x="27342" y="10380"/>
                    <a:pt x="27174" y="10370"/>
                  </a:cubicBezTo>
                  <a:cubicBezTo>
                    <a:pt x="26975" y="10356"/>
                    <a:pt x="26765" y="10345"/>
                    <a:pt x="26765" y="10174"/>
                  </a:cubicBezTo>
                  <a:cubicBezTo>
                    <a:pt x="26765" y="10097"/>
                    <a:pt x="26432" y="10027"/>
                    <a:pt x="26288" y="9999"/>
                  </a:cubicBezTo>
                  <a:cubicBezTo>
                    <a:pt x="26057" y="9950"/>
                    <a:pt x="25945" y="9922"/>
                    <a:pt x="25910" y="9852"/>
                  </a:cubicBezTo>
                  <a:cubicBezTo>
                    <a:pt x="25900" y="9827"/>
                    <a:pt x="25900" y="9796"/>
                    <a:pt x="25910" y="9771"/>
                  </a:cubicBezTo>
                  <a:cubicBezTo>
                    <a:pt x="25935" y="9716"/>
                    <a:pt x="26015" y="9695"/>
                    <a:pt x="26124" y="9695"/>
                  </a:cubicBezTo>
                  <a:cubicBezTo>
                    <a:pt x="26499" y="9695"/>
                    <a:pt x="27222" y="9951"/>
                    <a:pt x="27230" y="9953"/>
                  </a:cubicBezTo>
                  <a:cubicBezTo>
                    <a:pt x="27437" y="10034"/>
                    <a:pt x="27539" y="10055"/>
                    <a:pt x="27662" y="10055"/>
                  </a:cubicBezTo>
                  <a:cubicBezTo>
                    <a:pt x="27710" y="10055"/>
                    <a:pt x="27760" y="10052"/>
                    <a:pt x="27822" y="10048"/>
                  </a:cubicBezTo>
                  <a:lnTo>
                    <a:pt x="27860" y="10048"/>
                  </a:lnTo>
                  <a:cubicBezTo>
                    <a:pt x="27864" y="10048"/>
                    <a:pt x="27867" y="10049"/>
                    <a:pt x="27871" y="10049"/>
                  </a:cubicBezTo>
                  <a:cubicBezTo>
                    <a:pt x="27889" y="10049"/>
                    <a:pt x="27909" y="10041"/>
                    <a:pt x="27923" y="10027"/>
                  </a:cubicBezTo>
                  <a:cubicBezTo>
                    <a:pt x="27951" y="9992"/>
                    <a:pt x="27941" y="9904"/>
                    <a:pt x="27930" y="9831"/>
                  </a:cubicBezTo>
                  <a:cubicBezTo>
                    <a:pt x="27916" y="9761"/>
                    <a:pt x="27916" y="9687"/>
                    <a:pt x="27934" y="9621"/>
                  </a:cubicBezTo>
                  <a:cubicBezTo>
                    <a:pt x="27944" y="9593"/>
                    <a:pt x="27965" y="9568"/>
                    <a:pt x="27993" y="9558"/>
                  </a:cubicBezTo>
                  <a:cubicBezTo>
                    <a:pt x="28012" y="9548"/>
                    <a:pt x="28033" y="9544"/>
                    <a:pt x="28057" y="9544"/>
                  </a:cubicBezTo>
                  <a:cubicBezTo>
                    <a:pt x="28124" y="9544"/>
                    <a:pt x="28212" y="9576"/>
                    <a:pt x="28322" y="9617"/>
                  </a:cubicBezTo>
                  <a:cubicBezTo>
                    <a:pt x="28447" y="9664"/>
                    <a:pt x="28603" y="9720"/>
                    <a:pt x="28722" y="9720"/>
                  </a:cubicBezTo>
                  <a:cubicBezTo>
                    <a:pt x="28747" y="9720"/>
                    <a:pt x="28770" y="9717"/>
                    <a:pt x="28792" y="9712"/>
                  </a:cubicBezTo>
                  <a:cubicBezTo>
                    <a:pt x="28935" y="9673"/>
                    <a:pt x="29093" y="9463"/>
                    <a:pt x="29229" y="9281"/>
                  </a:cubicBezTo>
                  <a:cubicBezTo>
                    <a:pt x="29341" y="9131"/>
                    <a:pt x="29446" y="8991"/>
                    <a:pt x="29551" y="8921"/>
                  </a:cubicBezTo>
                  <a:cubicBezTo>
                    <a:pt x="29607" y="8882"/>
                    <a:pt x="29618" y="8854"/>
                    <a:pt x="29618" y="8847"/>
                  </a:cubicBezTo>
                  <a:cubicBezTo>
                    <a:pt x="29609" y="8823"/>
                    <a:pt x="29515" y="8768"/>
                    <a:pt x="29293" y="8768"/>
                  </a:cubicBezTo>
                  <a:cubicBezTo>
                    <a:pt x="29256" y="8768"/>
                    <a:pt x="29215" y="8770"/>
                    <a:pt x="29170" y="8774"/>
                  </a:cubicBezTo>
                  <a:cubicBezTo>
                    <a:pt x="29125" y="8777"/>
                    <a:pt x="29083" y="8779"/>
                    <a:pt x="29042" y="8779"/>
                  </a:cubicBezTo>
                  <a:cubicBezTo>
                    <a:pt x="28656" y="8779"/>
                    <a:pt x="28413" y="8622"/>
                    <a:pt x="28179" y="8444"/>
                  </a:cubicBezTo>
                  <a:cubicBezTo>
                    <a:pt x="28021" y="8329"/>
                    <a:pt x="27955" y="8213"/>
                    <a:pt x="27990" y="8122"/>
                  </a:cubicBezTo>
                  <a:cubicBezTo>
                    <a:pt x="28011" y="8076"/>
                    <a:pt x="28063" y="8021"/>
                    <a:pt x="28201" y="8021"/>
                  </a:cubicBezTo>
                  <a:cubicBezTo>
                    <a:pt x="28219" y="8021"/>
                    <a:pt x="28238" y="8022"/>
                    <a:pt x="28259" y="8024"/>
                  </a:cubicBezTo>
                  <a:cubicBezTo>
                    <a:pt x="28403" y="8038"/>
                    <a:pt x="28616" y="8168"/>
                    <a:pt x="28844" y="8308"/>
                  </a:cubicBezTo>
                  <a:cubicBezTo>
                    <a:pt x="29037" y="8420"/>
                    <a:pt x="29250" y="8553"/>
                    <a:pt x="29348" y="8556"/>
                  </a:cubicBezTo>
                  <a:lnTo>
                    <a:pt x="29355" y="8556"/>
                  </a:lnTo>
                  <a:cubicBezTo>
                    <a:pt x="29492" y="8556"/>
                    <a:pt x="29747" y="8318"/>
                    <a:pt x="29919" y="8161"/>
                  </a:cubicBezTo>
                  <a:cubicBezTo>
                    <a:pt x="30003" y="8084"/>
                    <a:pt x="30073" y="8017"/>
                    <a:pt x="30129" y="7975"/>
                  </a:cubicBezTo>
                  <a:cubicBezTo>
                    <a:pt x="30139" y="7968"/>
                    <a:pt x="30150" y="7961"/>
                    <a:pt x="30157" y="7951"/>
                  </a:cubicBezTo>
                  <a:cubicBezTo>
                    <a:pt x="30108" y="7916"/>
                    <a:pt x="30055" y="7884"/>
                    <a:pt x="29999" y="7863"/>
                  </a:cubicBezTo>
                  <a:cubicBezTo>
                    <a:pt x="29933" y="7839"/>
                    <a:pt x="29870" y="7804"/>
                    <a:pt x="29814" y="7762"/>
                  </a:cubicBezTo>
                  <a:cubicBezTo>
                    <a:pt x="29768" y="7734"/>
                    <a:pt x="29751" y="7681"/>
                    <a:pt x="29765" y="7632"/>
                  </a:cubicBezTo>
                  <a:cubicBezTo>
                    <a:pt x="29821" y="7475"/>
                    <a:pt x="30276" y="7464"/>
                    <a:pt x="30279" y="7464"/>
                  </a:cubicBezTo>
                  <a:cubicBezTo>
                    <a:pt x="30472" y="7464"/>
                    <a:pt x="30573" y="7601"/>
                    <a:pt x="30640" y="7692"/>
                  </a:cubicBezTo>
                  <a:cubicBezTo>
                    <a:pt x="30654" y="7709"/>
                    <a:pt x="30668" y="7727"/>
                    <a:pt x="30678" y="7741"/>
                  </a:cubicBezTo>
                  <a:cubicBezTo>
                    <a:pt x="30685" y="7745"/>
                    <a:pt x="30696" y="7747"/>
                    <a:pt x="30711" y="7747"/>
                  </a:cubicBezTo>
                  <a:cubicBezTo>
                    <a:pt x="30770" y="7747"/>
                    <a:pt x="30881" y="7719"/>
                    <a:pt x="30948" y="7702"/>
                  </a:cubicBezTo>
                  <a:cubicBezTo>
                    <a:pt x="31032" y="7681"/>
                    <a:pt x="31120" y="7667"/>
                    <a:pt x="31207" y="7660"/>
                  </a:cubicBezTo>
                  <a:cubicBezTo>
                    <a:pt x="31183" y="7601"/>
                    <a:pt x="31060" y="7468"/>
                    <a:pt x="30885" y="7398"/>
                  </a:cubicBezTo>
                  <a:cubicBezTo>
                    <a:pt x="30734" y="7338"/>
                    <a:pt x="30720" y="7254"/>
                    <a:pt x="30724" y="7209"/>
                  </a:cubicBezTo>
                  <a:cubicBezTo>
                    <a:pt x="30738" y="7132"/>
                    <a:pt x="30798" y="7076"/>
                    <a:pt x="30871" y="7065"/>
                  </a:cubicBezTo>
                  <a:cubicBezTo>
                    <a:pt x="30883" y="7062"/>
                    <a:pt x="30896" y="7061"/>
                    <a:pt x="30908" y="7061"/>
                  </a:cubicBezTo>
                  <a:cubicBezTo>
                    <a:pt x="30974" y="7061"/>
                    <a:pt x="31034" y="7100"/>
                    <a:pt x="31064" y="7160"/>
                  </a:cubicBezTo>
                  <a:cubicBezTo>
                    <a:pt x="31095" y="7223"/>
                    <a:pt x="31148" y="7247"/>
                    <a:pt x="31211" y="7282"/>
                  </a:cubicBezTo>
                  <a:cubicBezTo>
                    <a:pt x="31309" y="7324"/>
                    <a:pt x="31389" y="7394"/>
                    <a:pt x="31442" y="7489"/>
                  </a:cubicBezTo>
                  <a:cubicBezTo>
                    <a:pt x="31484" y="7576"/>
                    <a:pt x="31515" y="7597"/>
                    <a:pt x="31529" y="7601"/>
                  </a:cubicBezTo>
                  <a:cubicBezTo>
                    <a:pt x="31532" y="7602"/>
                    <a:pt x="31535" y="7602"/>
                    <a:pt x="31539" y="7602"/>
                  </a:cubicBezTo>
                  <a:cubicBezTo>
                    <a:pt x="31564" y="7602"/>
                    <a:pt x="31605" y="7580"/>
                    <a:pt x="31652" y="7552"/>
                  </a:cubicBezTo>
                  <a:cubicBezTo>
                    <a:pt x="31711" y="7520"/>
                    <a:pt x="31771" y="7492"/>
                    <a:pt x="31834" y="7468"/>
                  </a:cubicBezTo>
                  <a:cubicBezTo>
                    <a:pt x="32044" y="7394"/>
                    <a:pt x="32156" y="7268"/>
                    <a:pt x="32278" y="7139"/>
                  </a:cubicBezTo>
                  <a:lnTo>
                    <a:pt x="32303" y="7111"/>
                  </a:lnTo>
                  <a:cubicBezTo>
                    <a:pt x="32345" y="7055"/>
                    <a:pt x="32408" y="7023"/>
                    <a:pt x="32478" y="7020"/>
                  </a:cubicBezTo>
                  <a:cubicBezTo>
                    <a:pt x="32513" y="7016"/>
                    <a:pt x="32541" y="7013"/>
                    <a:pt x="32607" y="6911"/>
                  </a:cubicBezTo>
                  <a:cubicBezTo>
                    <a:pt x="32670" y="6824"/>
                    <a:pt x="32712" y="6670"/>
                    <a:pt x="32355" y="6407"/>
                  </a:cubicBezTo>
                  <a:cubicBezTo>
                    <a:pt x="32271" y="6347"/>
                    <a:pt x="32226" y="6242"/>
                    <a:pt x="32240" y="6137"/>
                  </a:cubicBezTo>
                  <a:cubicBezTo>
                    <a:pt x="32243" y="6074"/>
                    <a:pt x="32243" y="6053"/>
                    <a:pt x="32184" y="6022"/>
                  </a:cubicBezTo>
                  <a:cubicBezTo>
                    <a:pt x="32044" y="5952"/>
                    <a:pt x="31967" y="5840"/>
                    <a:pt x="31998" y="5749"/>
                  </a:cubicBezTo>
                  <a:cubicBezTo>
                    <a:pt x="32007" y="5720"/>
                    <a:pt x="32042" y="5660"/>
                    <a:pt x="32157" y="5660"/>
                  </a:cubicBezTo>
                  <a:cubicBezTo>
                    <a:pt x="32181" y="5660"/>
                    <a:pt x="32209" y="5662"/>
                    <a:pt x="32240" y="5668"/>
                  </a:cubicBezTo>
                  <a:cubicBezTo>
                    <a:pt x="32287" y="5678"/>
                    <a:pt x="32332" y="5683"/>
                    <a:pt x="32374" y="5683"/>
                  </a:cubicBezTo>
                  <a:cubicBezTo>
                    <a:pt x="32524" y="5683"/>
                    <a:pt x="32642" y="5621"/>
                    <a:pt x="32716" y="5504"/>
                  </a:cubicBezTo>
                  <a:cubicBezTo>
                    <a:pt x="32719" y="5500"/>
                    <a:pt x="32723" y="5497"/>
                    <a:pt x="32723" y="5490"/>
                  </a:cubicBezTo>
                  <a:cubicBezTo>
                    <a:pt x="32719" y="5469"/>
                    <a:pt x="32660" y="5434"/>
                    <a:pt x="32628" y="5416"/>
                  </a:cubicBezTo>
                  <a:cubicBezTo>
                    <a:pt x="32565" y="5381"/>
                    <a:pt x="32502" y="5343"/>
                    <a:pt x="32502" y="5273"/>
                  </a:cubicBezTo>
                  <a:cubicBezTo>
                    <a:pt x="32502" y="5206"/>
                    <a:pt x="32572" y="5168"/>
                    <a:pt x="32593" y="5154"/>
                  </a:cubicBezTo>
                  <a:cubicBezTo>
                    <a:pt x="32653" y="5122"/>
                    <a:pt x="32660" y="5101"/>
                    <a:pt x="32660" y="5101"/>
                  </a:cubicBezTo>
                  <a:cubicBezTo>
                    <a:pt x="32653" y="5084"/>
                    <a:pt x="32576" y="5035"/>
                    <a:pt x="32443" y="5035"/>
                  </a:cubicBezTo>
                  <a:cubicBezTo>
                    <a:pt x="32177" y="5035"/>
                    <a:pt x="31981" y="4891"/>
                    <a:pt x="31967" y="4685"/>
                  </a:cubicBezTo>
                  <a:cubicBezTo>
                    <a:pt x="31963" y="4639"/>
                    <a:pt x="31879" y="4636"/>
                    <a:pt x="31746" y="4632"/>
                  </a:cubicBezTo>
                  <a:cubicBezTo>
                    <a:pt x="31631" y="4625"/>
                    <a:pt x="31498" y="4622"/>
                    <a:pt x="31386" y="4569"/>
                  </a:cubicBezTo>
                  <a:cubicBezTo>
                    <a:pt x="31258" y="4507"/>
                    <a:pt x="31026" y="4492"/>
                    <a:pt x="30838" y="4492"/>
                  </a:cubicBezTo>
                  <a:cubicBezTo>
                    <a:pt x="30717" y="4492"/>
                    <a:pt x="30613" y="4498"/>
                    <a:pt x="30566" y="4502"/>
                  </a:cubicBezTo>
                  <a:cubicBezTo>
                    <a:pt x="30535" y="4530"/>
                    <a:pt x="30510" y="4688"/>
                    <a:pt x="30549" y="4814"/>
                  </a:cubicBezTo>
                  <a:cubicBezTo>
                    <a:pt x="30552" y="4832"/>
                    <a:pt x="30573" y="4891"/>
                    <a:pt x="30605" y="4895"/>
                  </a:cubicBezTo>
                  <a:cubicBezTo>
                    <a:pt x="30749" y="4902"/>
                    <a:pt x="30885" y="5007"/>
                    <a:pt x="30903" y="5119"/>
                  </a:cubicBezTo>
                  <a:cubicBezTo>
                    <a:pt x="30913" y="5196"/>
                    <a:pt x="30868" y="5266"/>
                    <a:pt x="30794" y="5287"/>
                  </a:cubicBezTo>
                  <a:cubicBezTo>
                    <a:pt x="30770" y="5297"/>
                    <a:pt x="30763" y="5304"/>
                    <a:pt x="30777" y="5374"/>
                  </a:cubicBezTo>
                  <a:cubicBezTo>
                    <a:pt x="30794" y="5416"/>
                    <a:pt x="30787" y="5465"/>
                    <a:pt x="30763" y="5504"/>
                  </a:cubicBezTo>
                  <a:cubicBezTo>
                    <a:pt x="30743" y="5523"/>
                    <a:pt x="30717" y="5534"/>
                    <a:pt x="30689" y="5534"/>
                  </a:cubicBezTo>
                  <a:cubicBezTo>
                    <a:pt x="30682" y="5534"/>
                    <a:pt x="30675" y="5533"/>
                    <a:pt x="30668" y="5532"/>
                  </a:cubicBezTo>
                  <a:lnTo>
                    <a:pt x="30629" y="5528"/>
                  </a:lnTo>
                  <a:cubicBezTo>
                    <a:pt x="30602" y="5524"/>
                    <a:pt x="30573" y="5520"/>
                    <a:pt x="30547" y="5520"/>
                  </a:cubicBezTo>
                  <a:cubicBezTo>
                    <a:pt x="30513" y="5520"/>
                    <a:pt x="30481" y="5526"/>
                    <a:pt x="30458" y="5546"/>
                  </a:cubicBezTo>
                  <a:cubicBezTo>
                    <a:pt x="30423" y="5574"/>
                    <a:pt x="30398" y="5633"/>
                    <a:pt x="30388" y="5721"/>
                  </a:cubicBezTo>
                  <a:cubicBezTo>
                    <a:pt x="30353" y="6032"/>
                    <a:pt x="30325" y="6190"/>
                    <a:pt x="30087" y="6316"/>
                  </a:cubicBezTo>
                  <a:cubicBezTo>
                    <a:pt x="30063" y="6332"/>
                    <a:pt x="30037" y="6340"/>
                    <a:pt x="30010" y="6340"/>
                  </a:cubicBezTo>
                  <a:cubicBezTo>
                    <a:pt x="29990" y="6340"/>
                    <a:pt x="29970" y="6335"/>
                    <a:pt x="29950" y="6326"/>
                  </a:cubicBezTo>
                  <a:cubicBezTo>
                    <a:pt x="29884" y="6291"/>
                    <a:pt x="29873" y="6207"/>
                    <a:pt x="29866" y="6123"/>
                  </a:cubicBezTo>
                  <a:cubicBezTo>
                    <a:pt x="29852" y="6018"/>
                    <a:pt x="29842" y="5983"/>
                    <a:pt x="29821" y="5983"/>
                  </a:cubicBezTo>
                  <a:cubicBezTo>
                    <a:pt x="29758" y="5987"/>
                    <a:pt x="29723" y="6067"/>
                    <a:pt x="29716" y="6137"/>
                  </a:cubicBezTo>
                  <a:cubicBezTo>
                    <a:pt x="29712" y="6207"/>
                    <a:pt x="29733" y="6274"/>
                    <a:pt x="29761" y="6277"/>
                  </a:cubicBezTo>
                  <a:cubicBezTo>
                    <a:pt x="29947" y="6326"/>
                    <a:pt x="29978" y="6484"/>
                    <a:pt x="30017" y="6670"/>
                  </a:cubicBezTo>
                  <a:cubicBezTo>
                    <a:pt x="30027" y="6708"/>
                    <a:pt x="30020" y="6750"/>
                    <a:pt x="29999" y="6785"/>
                  </a:cubicBezTo>
                  <a:cubicBezTo>
                    <a:pt x="29961" y="6841"/>
                    <a:pt x="29898" y="6852"/>
                    <a:pt x="29831" y="6866"/>
                  </a:cubicBezTo>
                  <a:cubicBezTo>
                    <a:pt x="29751" y="6880"/>
                    <a:pt x="29667" y="6897"/>
                    <a:pt x="29621" y="6981"/>
                  </a:cubicBezTo>
                  <a:cubicBezTo>
                    <a:pt x="29593" y="7030"/>
                    <a:pt x="29551" y="7090"/>
                    <a:pt x="29488" y="7090"/>
                  </a:cubicBezTo>
                  <a:cubicBezTo>
                    <a:pt x="29418" y="7090"/>
                    <a:pt x="29387" y="7020"/>
                    <a:pt x="29345" y="6943"/>
                  </a:cubicBezTo>
                  <a:cubicBezTo>
                    <a:pt x="29313" y="6873"/>
                    <a:pt x="29271" y="6810"/>
                    <a:pt x="29219" y="6757"/>
                  </a:cubicBezTo>
                  <a:cubicBezTo>
                    <a:pt x="29149" y="6698"/>
                    <a:pt x="28813" y="6396"/>
                    <a:pt x="28830" y="6130"/>
                  </a:cubicBezTo>
                  <a:cubicBezTo>
                    <a:pt x="28848" y="5903"/>
                    <a:pt x="29002" y="5850"/>
                    <a:pt x="29117" y="5829"/>
                  </a:cubicBezTo>
                  <a:lnTo>
                    <a:pt x="29121" y="5829"/>
                  </a:lnTo>
                  <a:cubicBezTo>
                    <a:pt x="29114" y="5808"/>
                    <a:pt x="29107" y="5787"/>
                    <a:pt x="29100" y="5766"/>
                  </a:cubicBezTo>
                  <a:cubicBezTo>
                    <a:pt x="29072" y="5689"/>
                    <a:pt x="29058" y="5612"/>
                    <a:pt x="29051" y="5535"/>
                  </a:cubicBezTo>
                  <a:cubicBezTo>
                    <a:pt x="29044" y="5448"/>
                    <a:pt x="29019" y="5430"/>
                    <a:pt x="28942" y="5388"/>
                  </a:cubicBezTo>
                  <a:cubicBezTo>
                    <a:pt x="28851" y="5343"/>
                    <a:pt x="28767" y="5276"/>
                    <a:pt x="28701" y="5196"/>
                  </a:cubicBezTo>
                  <a:cubicBezTo>
                    <a:pt x="28613" y="5091"/>
                    <a:pt x="28515" y="5031"/>
                    <a:pt x="28424" y="5028"/>
                  </a:cubicBezTo>
                  <a:cubicBezTo>
                    <a:pt x="28420" y="5027"/>
                    <a:pt x="28417" y="5027"/>
                    <a:pt x="28413" y="5027"/>
                  </a:cubicBezTo>
                  <a:cubicBezTo>
                    <a:pt x="28368" y="5027"/>
                    <a:pt x="28323" y="5048"/>
                    <a:pt x="28287" y="5080"/>
                  </a:cubicBezTo>
                  <a:cubicBezTo>
                    <a:pt x="28256" y="5122"/>
                    <a:pt x="28238" y="5171"/>
                    <a:pt x="28231" y="5220"/>
                  </a:cubicBezTo>
                  <a:cubicBezTo>
                    <a:pt x="28214" y="5311"/>
                    <a:pt x="28189" y="5427"/>
                    <a:pt x="28060" y="5483"/>
                  </a:cubicBezTo>
                  <a:cubicBezTo>
                    <a:pt x="28004" y="5504"/>
                    <a:pt x="27986" y="5595"/>
                    <a:pt x="27969" y="5679"/>
                  </a:cubicBezTo>
                  <a:cubicBezTo>
                    <a:pt x="27944" y="5784"/>
                    <a:pt x="27920" y="5903"/>
                    <a:pt x="27804" y="5920"/>
                  </a:cubicBezTo>
                  <a:cubicBezTo>
                    <a:pt x="27796" y="5922"/>
                    <a:pt x="27789" y="5923"/>
                    <a:pt x="27781" y="5923"/>
                  </a:cubicBezTo>
                  <a:cubicBezTo>
                    <a:pt x="27757" y="5923"/>
                    <a:pt x="27735" y="5915"/>
                    <a:pt x="27717" y="5899"/>
                  </a:cubicBezTo>
                  <a:cubicBezTo>
                    <a:pt x="27650" y="5847"/>
                    <a:pt x="27636" y="5728"/>
                    <a:pt x="27622" y="5539"/>
                  </a:cubicBezTo>
                  <a:cubicBezTo>
                    <a:pt x="27615" y="5444"/>
                    <a:pt x="27605" y="5287"/>
                    <a:pt x="27577" y="5259"/>
                  </a:cubicBezTo>
                  <a:cubicBezTo>
                    <a:pt x="27503" y="5227"/>
                    <a:pt x="27458" y="5150"/>
                    <a:pt x="27465" y="5066"/>
                  </a:cubicBezTo>
                  <a:cubicBezTo>
                    <a:pt x="27482" y="4979"/>
                    <a:pt x="27559" y="4923"/>
                    <a:pt x="27675" y="4909"/>
                  </a:cubicBezTo>
                  <a:cubicBezTo>
                    <a:pt x="27734" y="4902"/>
                    <a:pt x="27787" y="4870"/>
                    <a:pt x="27822" y="4821"/>
                  </a:cubicBezTo>
                  <a:lnTo>
                    <a:pt x="27815" y="4821"/>
                  </a:lnTo>
                  <a:cubicBezTo>
                    <a:pt x="27678" y="4821"/>
                    <a:pt x="27486" y="4720"/>
                    <a:pt x="27342" y="4646"/>
                  </a:cubicBezTo>
                  <a:cubicBezTo>
                    <a:pt x="27300" y="4625"/>
                    <a:pt x="27265" y="4608"/>
                    <a:pt x="27244" y="4594"/>
                  </a:cubicBezTo>
                  <a:cubicBezTo>
                    <a:pt x="27242" y="4592"/>
                    <a:pt x="27239" y="4592"/>
                    <a:pt x="27236" y="4592"/>
                  </a:cubicBezTo>
                  <a:cubicBezTo>
                    <a:pt x="27208" y="4592"/>
                    <a:pt x="27157" y="4631"/>
                    <a:pt x="27125" y="4650"/>
                  </a:cubicBezTo>
                  <a:cubicBezTo>
                    <a:pt x="27066" y="4687"/>
                    <a:pt x="26993" y="4733"/>
                    <a:pt x="26920" y="4733"/>
                  </a:cubicBezTo>
                  <a:cubicBezTo>
                    <a:pt x="26885" y="4733"/>
                    <a:pt x="26850" y="4722"/>
                    <a:pt x="26817" y="4695"/>
                  </a:cubicBezTo>
                  <a:cubicBezTo>
                    <a:pt x="26698" y="4597"/>
                    <a:pt x="26747" y="4429"/>
                    <a:pt x="26786" y="4292"/>
                  </a:cubicBezTo>
                  <a:cubicBezTo>
                    <a:pt x="26800" y="4250"/>
                    <a:pt x="26810" y="4208"/>
                    <a:pt x="26817" y="4163"/>
                  </a:cubicBezTo>
                  <a:cubicBezTo>
                    <a:pt x="26817" y="4131"/>
                    <a:pt x="26835" y="4096"/>
                    <a:pt x="26863" y="4075"/>
                  </a:cubicBezTo>
                  <a:cubicBezTo>
                    <a:pt x="26886" y="4060"/>
                    <a:pt x="26914" y="4053"/>
                    <a:pt x="26942" y="4053"/>
                  </a:cubicBezTo>
                  <a:cubicBezTo>
                    <a:pt x="26960" y="4053"/>
                    <a:pt x="26978" y="4056"/>
                    <a:pt x="26996" y="4061"/>
                  </a:cubicBezTo>
                  <a:cubicBezTo>
                    <a:pt x="27021" y="4066"/>
                    <a:pt x="27042" y="4070"/>
                    <a:pt x="27061" y="4070"/>
                  </a:cubicBezTo>
                  <a:cubicBezTo>
                    <a:pt x="27094" y="4070"/>
                    <a:pt x="27119" y="4059"/>
                    <a:pt x="27146" y="4023"/>
                  </a:cubicBezTo>
                  <a:cubicBezTo>
                    <a:pt x="27150" y="4019"/>
                    <a:pt x="27153" y="4012"/>
                    <a:pt x="27153" y="4009"/>
                  </a:cubicBezTo>
                  <a:cubicBezTo>
                    <a:pt x="27115" y="3981"/>
                    <a:pt x="27076" y="3960"/>
                    <a:pt x="27031" y="3942"/>
                  </a:cubicBezTo>
                  <a:cubicBezTo>
                    <a:pt x="26926" y="3897"/>
                    <a:pt x="26793" y="3837"/>
                    <a:pt x="26793" y="3708"/>
                  </a:cubicBezTo>
                  <a:cubicBezTo>
                    <a:pt x="26793" y="3620"/>
                    <a:pt x="26611" y="3564"/>
                    <a:pt x="26488" y="3529"/>
                  </a:cubicBezTo>
                  <a:cubicBezTo>
                    <a:pt x="26439" y="3515"/>
                    <a:pt x="26390" y="3498"/>
                    <a:pt x="26341" y="3477"/>
                  </a:cubicBezTo>
                  <a:cubicBezTo>
                    <a:pt x="26225" y="3417"/>
                    <a:pt x="26271" y="3270"/>
                    <a:pt x="26306" y="3151"/>
                  </a:cubicBezTo>
                  <a:cubicBezTo>
                    <a:pt x="26327" y="3085"/>
                    <a:pt x="26351" y="2994"/>
                    <a:pt x="26337" y="2962"/>
                  </a:cubicBezTo>
                  <a:cubicBezTo>
                    <a:pt x="26280" y="2844"/>
                    <a:pt x="25879" y="2509"/>
                    <a:pt x="25719" y="2509"/>
                  </a:cubicBezTo>
                  <a:cubicBezTo>
                    <a:pt x="25714" y="2509"/>
                    <a:pt x="25709" y="2510"/>
                    <a:pt x="25704" y="2511"/>
                  </a:cubicBezTo>
                  <a:cubicBezTo>
                    <a:pt x="25688" y="2515"/>
                    <a:pt x="25671" y="2517"/>
                    <a:pt x="25655" y="2517"/>
                  </a:cubicBezTo>
                  <a:cubicBezTo>
                    <a:pt x="25587" y="2517"/>
                    <a:pt x="25523" y="2482"/>
                    <a:pt x="25483" y="2423"/>
                  </a:cubicBezTo>
                  <a:cubicBezTo>
                    <a:pt x="25434" y="2356"/>
                    <a:pt x="25424" y="2269"/>
                    <a:pt x="25455" y="2195"/>
                  </a:cubicBezTo>
                  <a:cubicBezTo>
                    <a:pt x="25477" y="2161"/>
                    <a:pt x="25512" y="2138"/>
                    <a:pt x="25552" y="2138"/>
                  </a:cubicBezTo>
                  <a:cubicBezTo>
                    <a:pt x="25557" y="2138"/>
                    <a:pt x="25562" y="2139"/>
                    <a:pt x="25567" y="2139"/>
                  </a:cubicBezTo>
                  <a:cubicBezTo>
                    <a:pt x="25571" y="2140"/>
                    <a:pt x="25575" y="2140"/>
                    <a:pt x="25580" y="2140"/>
                  </a:cubicBezTo>
                  <a:cubicBezTo>
                    <a:pt x="25649" y="2140"/>
                    <a:pt x="25722" y="2081"/>
                    <a:pt x="25910" y="1870"/>
                  </a:cubicBezTo>
                  <a:cubicBezTo>
                    <a:pt x="26047" y="1719"/>
                    <a:pt x="26071" y="1667"/>
                    <a:pt x="26071" y="1646"/>
                  </a:cubicBezTo>
                  <a:cubicBezTo>
                    <a:pt x="26057" y="1635"/>
                    <a:pt x="26040" y="1628"/>
                    <a:pt x="26022" y="1625"/>
                  </a:cubicBezTo>
                  <a:cubicBezTo>
                    <a:pt x="25924" y="1590"/>
                    <a:pt x="25830" y="1513"/>
                    <a:pt x="25847" y="1422"/>
                  </a:cubicBezTo>
                  <a:cubicBezTo>
                    <a:pt x="25857" y="1373"/>
                    <a:pt x="25900" y="1316"/>
                    <a:pt x="26045" y="1316"/>
                  </a:cubicBezTo>
                  <a:cubicBezTo>
                    <a:pt x="26056" y="1316"/>
                    <a:pt x="26069" y="1316"/>
                    <a:pt x="26082" y="1317"/>
                  </a:cubicBezTo>
                  <a:cubicBezTo>
                    <a:pt x="26194" y="1324"/>
                    <a:pt x="26306" y="1341"/>
                    <a:pt x="26414" y="1369"/>
                  </a:cubicBezTo>
                  <a:cubicBezTo>
                    <a:pt x="26535" y="1395"/>
                    <a:pt x="26678" y="1424"/>
                    <a:pt x="26780" y="1424"/>
                  </a:cubicBezTo>
                  <a:cubicBezTo>
                    <a:pt x="26829" y="1424"/>
                    <a:pt x="26868" y="1418"/>
                    <a:pt x="26891" y="1401"/>
                  </a:cubicBezTo>
                  <a:cubicBezTo>
                    <a:pt x="26989" y="1327"/>
                    <a:pt x="27279" y="897"/>
                    <a:pt x="27475" y="613"/>
                  </a:cubicBezTo>
                  <a:cubicBezTo>
                    <a:pt x="27549" y="501"/>
                    <a:pt x="27615" y="403"/>
                    <a:pt x="27664" y="336"/>
                  </a:cubicBezTo>
                  <a:cubicBezTo>
                    <a:pt x="27703" y="284"/>
                    <a:pt x="27710" y="249"/>
                    <a:pt x="27703" y="238"/>
                  </a:cubicBezTo>
                  <a:cubicBezTo>
                    <a:pt x="27692" y="220"/>
                    <a:pt x="27641" y="185"/>
                    <a:pt x="27416" y="185"/>
                  </a:cubicBezTo>
                  <a:cubicBezTo>
                    <a:pt x="27347" y="185"/>
                    <a:pt x="27260" y="188"/>
                    <a:pt x="27153" y="196"/>
                  </a:cubicBezTo>
                  <a:cubicBezTo>
                    <a:pt x="27119" y="200"/>
                    <a:pt x="27085" y="201"/>
                    <a:pt x="27051" y="201"/>
                  </a:cubicBezTo>
                  <a:cubicBezTo>
                    <a:pt x="26894" y="201"/>
                    <a:pt x="26740" y="168"/>
                    <a:pt x="26597" y="98"/>
                  </a:cubicBezTo>
                  <a:cubicBezTo>
                    <a:pt x="26488" y="46"/>
                    <a:pt x="26369" y="14"/>
                    <a:pt x="26246" y="4"/>
                  </a:cubicBezTo>
                  <a:cubicBezTo>
                    <a:pt x="26209" y="1"/>
                    <a:pt x="26168" y="0"/>
                    <a:pt x="2612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7" name="Google Shape;6727;p57"/>
            <p:cNvSpPr/>
            <p:nvPr/>
          </p:nvSpPr>
          <p:spPr>
            <a:xfrm>
              <a:off x="890970" y="1547688"/>
              <a:ext cx="18547" cy="17176"/>
            </a:xfrm>
            <a:custGeom>
              <a:rect b="b" l="l" r="r" t="t"/>
              <a:pathLst>
                <a:path extrusionOk="0" h="1265" w="1366">
                  <a:moveTo>
                    <a:pt x="1225" y="1"/>
                  </a:moveTo>
                  <a:cubicBezTo>
                    <a:pt x="1187" y="1"/>
                    <a:pt x="1074" y="46"/>
                    <a:pt x="924" y="218"/>
                  </a:cubicBezTo>
                  <a:cubicBezTo>
                    <a:pt x="830" y="327"/>
                    <a:pt x="742" y="415"/>
                    <a:pt x="665" y="492"/>
                  </a:cubicBezTo>
                  <a:cubicBezTo>
                    <a:pt x="557" y="600"/>
                    <a:pt x="469" y="688"/>
                    <a:pt x="452" y="754"/>
                  </a:cubicBezTo>
                  <a:cubicBezTo>
                    <a:pt x="422" y="860"/>
                    <a:pt x="318" y="863"/>
                    <a:pt x="236" y="863"/>
                  </a:cubicBezTo>
                  <a:cubicBezTo>
                    <a:pt x="231" y="863"/>
                    <a:pt x="226" y="863"/>
                    <a:pt x="221" y="863"/>
                  </a:cubicBezTo>
                  <a:lnTo>
                    <a:pt x="186" y="863"/>
                  </a:lnTo>
                  <a:cubicBezTo>
                    <a:pt x="116" y="863"/>
                    <a:pt x="70" y="870"/>
                    <a:pt x="49" y="912"/>
                  </a:cubicBezTo>
                  <a:cubicBezTo>
                    <a:pt x="0" y="1006"/>
                    <a:pt x="49" y="1192"/>
                    <a:pt x="119" y="1251"/>
                  </a:cubicBezTo>
                  <a:cubicBezTo>
                    <a:pt x="129" y="1260"/>
                    <a:pt x="141" y="1265"/>
                    <a:pt x="153" y="1265"/>
                  </a:cubicBezTo>
                  <a:cubicBezTo>
                    <a:pt x="163" y="1265"/>
                    <a:pt x="174" y="1261"/>
                    <a:pt x="182" y="1255"/>
                  </a:cubicBezTo>
                  <a:cubicBezTo>
                    <a:pt x="251" y="1204"/>
                    <a:pt x="302" y="1187"/>
                    <a:pt x="345" y="1187"/>
                  </a:cubicBezTo>
                  <a:cubicBezTo>
                    <a:pt x="386" y="1187"/>
                    <a:pt x="420" y="1203"/>
                    <a:pt x="452" y="1220"/>
                  </a:cubicBezTo>
                  <a:cubicBezTo>
                    <a:pt x="469" y="1234"/>
                    <a:pt x="490" y="1241"/>
                    <a:pt x="511" y="1241"/>
                  </a:cubicBezTo>
                  <a:cubicBezTo>
                    <a:pt x="599" y="1237"/>
                    <a:pt x="1072" y="919"/>
                    <a:pt x="1170" y="761"/>
                  </a:cubicBezTo>
                  <a:cubicBezTo>
                    <a:pt x="1194" y="723"/>
                    <a:pt x="1198" y="709"/>
                    <a:pt x="1089" y="635"/>
                  </a:cubicBezTo>
                  <a:cubicBezTo>
                    <a:pt x="1026" y="590"/>
                    <a:pt x="963" y="548"/>
                    <a:pt x="956" y="474"/>
                  </a:cubicBezTo>
                  <a:cubicBezTo>
                    <a:pt x="942" y="351"/>
                    <a:pt x="1082" y="313"/>
                    <a:pt x="1208" y="281"/>
                  </a:cubicBezTo>
                  <a:cubicBezTo>
                    <a:pt x="1264" y="271"/>
                    <a:pt x="1317" y="253"/>
                    <a:pt x="1366" y="232"/>
                  </a:cubicBezTo>
                  <a:lnTo>
                    <a:pt x="1345" y="215"/>
                  </a:lnTo>
                  <a:cubicBezTo>
                    <a:pt x="1296" y="169"/>
                    <a:pt x="1226" y="106"/>
                    <a:pt x="1233" y="12"/>
                  </a:cubicBezTo>
                  <a:cubicBezTo>
                    <a:pt x="1233" y="8"/>
                    <a:pt x="1233" y="5"/>
                    <a:pt x="1233" y="1"/>
                  </a:cubicBezTo>
                  <a:cubicBezTo>
                    <a:pt x="1231" y="1"/>
                    <a:pt x="1228" y="1"/>
                    <a:pt x="12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8" name="Google Shape;6728;p57"/>
            <p:cNvSpPr/>
            <p:nvPr/>
          </p:nvSpPr>
          <p:spPr>
            <a:xfrm>
              <a:off x="797896" y="1528258"/>
              <a:ext cx="11229" cy="5064"/>
            </a:xfrm>
            <a:custGeom>
              <a:rect b="b" l="l" r="r" t="t"/>
              <a:pathLst>
                <a:path extrusionOk="0" h="373" w="827">
                  <a:moveTo>
                    <a:pt x="298" y="1"/>
                  </a:moveTo>
                  <a:cubicBezTo>
                    <a:pt x="200" y="4"/>
                    <a:pt x="109" y="43"/>
                    <a:pt x="36" y="106"/>
                  </a:cubicBezTo>
                  <a:cubicBezTo>
                    <a:pt x="22" y="120"/>
                    <a:pt x="1" y="144"/>
                    <a:pt x="8" y="165"/>
                  </a:cubicBezTo>
                  <a:cubicBezTo>
                    <a:pt x="42" y="272"/>
                    <a:pt x="333" y="373"/>
                    <a:pt x="549" y="373"/>
                  </a:cubicBezTo>
                  <a:cubicBezTo>
                    <a:pt x="601" y="373"/>
                    <a:pt x="648" y="367"/>
                    <a:pt x="687" y="354"/>
                  </a:cubicBezTo>
                  <a:cubicBezTo>
                    <a:pt x="750" y="337"/>
                    <a:pt x="802" y="288"/>
                    <a:pt x="820" y="225"/>
                  </a:cubicBezTo>
                  <a:cubicBezTo>
                    <a:pt x="827" y="176"/>
                    <a:pt x="809" y="123"/>
                    <a:pt x="771" y="92"/>
                  </a:cubicBezTo>
                  <a:cubicBezTo>
                    <a:pt x="760" y="82"/>
                    <a:pt x="747" y="78"/>
                    <a:pt x="731" y="78"/>
                  </a:cubicBezTo>
                  <a:cubicBezTo>
                    <a:pt x="702" y="78"/>
                    <a:pt x="663" y="92"/>
                    <a:pt x="613" y="113"/>
                  </a:cubicBezTo>
                  <a:cubicBezTo>
                    <a:pt x="570" y="132"/>
                    <a:pt x="525" y="151"/>
                    <a:pt x="482" y="151"/>
                  </a:cubicBezTo>
                  <a:cubicBezTo>
                    <a:pt x="462" y="151"/>
                    <a:pt x="443" y="147"/>
                    <a:pt x="424" y="137"/>
                  </a:cubicBezTo>
                  <a:cubicBezTo>
                    <a:pt x="389" y="113"/>
                    <a:pt x="365" y="71"/>
                    <a:pt x="361" y="25"/>
                  </a:cubicBezTo>
                  <a:cubicBezTo>
                    <a:pt x="361" y="18"/>
                    <a:pt x="361" y="11"/>
                    <a:pt x="344" y="8"/>
                  </a:cubicBezTo>
                  <a:cubicBezTo>
                    <a:pt x="330" y="1"/>
                    <a:pt x="312" y="1"/>
                    <a:pt x="29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29" name="Google Shape;6729;p57"/>
            <p:cNvSpPr/>
            <p:nvPr/>
          </p:nvSpPr>
          <p:spPr>
            <a:xfrm>
              <a:off x="793334" y="1391519"/>
              <a:ext cx="283403" cy="195652"/>
            </a:xfrm>
            <a:custGeom>
              <a:rect b="b" l="l" r="r" t="t"/>
              <a:pathLst>
                <a:path extrusionOk="0" h="14410" w="20873">
                  <a:moveTo>
                    <a:pt x="6145" y="0"/>
                  </a:moveTo>
                  <a:cubicBezTo>
                    <a:pt x="6032" y="0"/>
                    <a:pt x="5793" y="218"/>
                    <a:pt x="5658" y="339"/>
                  </a:cubicBezTo>
                  <a:cubicBezTo>
                    <a:pt x="5462" y="516"/>
                    <a:pt x="5201" y="553"/>
                    <a:pt x="4995" y="553"/>
                  </a:cubicBezTo>
                  <a:cubicBezTo>
                    <a:pt x="4895" y="553"/>
                    <a:pt x="4808" y="544"/>
                    <a:pt x="4748" y="539"/>
                  </a:cubicBezTo>
                  <a:cubicBezTo>
                    <a:pt x="4708" y="534"/>
                    <a:pt x="4669" y="532"/>
                    <a:pt x="4631" y="532"/>
                  </a:cubicBezTo>
                  <a:cubicBezTo>
                    <a:pt x="4489" y="532"/>
                    <a:pt x="4365" y="561"/>
                    <a:pt x="4321" y="605"/>
                  </a:cubicBezTo>
                  <a:cubicBezTo>
                    <a:pt x="4310" y="616"/>
                    <a:pt x="4310" y="619"/>
                    <a:pt x="4310" y="623"/>
                  </a:cubicBezTo>
                  <a:cubicBezTo>
                    <a:pt x="4310" y="644"/>
                    <a:pt x="4338" y="661"/>
                    <a:pt x="4377" y="686"/>
                  </a:cubicBezTo>
                  <a:cubicBezTo>
                    <a:pt x="4422" y="714"/>
                    <a:pt x="4478" y="749"/>
                    <a:pt x="4485" y="815"/>
                  </a:cubicBezTo>
                  <a:cubicBezTo>
                    <a:pt x="4485" y="875"/>
                    <a:pt x="4457" y="931"/>
                    <a:pt x="4412" y="969"/>
                  </a:cubicBezTo>
                  <a:cubicBezTo>
                    <a:pt x="4367" y="1014"/>
                    <a:pt x="4324" y="1031"/>
                    <a:pt x="4286" y="1031"/>
                  </a:cubicBezTo>
                  <a:cubicBezTo>
                    <a:pt x="4213" y="1031"/>
                    <a:pt x="4155" y="973"/>
                    <a:pt x="4121" y="941"/>
                  </a:cubicBezTo>
                  <a:cubicBezTo>
                    <a:pt x="4100" y="920"/>
                    <a:pt x="4069" y="889"/>
                    <a:pt x="4055" y="889"/>
                  </a:cubicBezTo>
                  <a:cubicBezTo>
                    <a:pt x="4048" y="889"/>
                    <a:pt x="4034" y="896"/>
                    <a:pt x="4013" y="917"/>
                  </a:cubicBezTo>
                  <a:cubicBezTo>
                    <a:pt x="3878" y="1061"/>
                    <a:pt x="3580" y="1096"/>
                    <a:pt x="3366" y="1096"/>
                  </a:cubicBezTo>
                  <a:cubicBezTo>
                    <a:pt x="3269" y="1096"/>
                    <a:pt x="3190" y="1089"/>
                    <a:pt x="3151" y="1081"/>
                  </a:cubicBezTo>
                  <a:cubicBezTo>
                    <a:pt x="3095" y="1081"/>
                    <a:pt x="2920" y="1235"/>
                    <a:pt x="2633" y="1533"/>
                  </a:cubicBezTo>
                  <a:lnTo>
                    <a:pt x="2570" y="1600"/>
                  </a:lnTo>
                  <a:cubicBezTo>
                    <a:pt x="2546" y="1621"/>
                    <a:pt x="2546" y="1638"/>
                    <a:pt x="2549" y="1694"/>
                  </a:cubicBezTo>
                  <a:cubicBezTo>
                    <a:pt x="2553" y="1792"/>
                    <a:pt x="2563" y="1939"/>
                    <a:pt x="2339" y="2177"/>
                  </a:cubicBezTo>
                  <a:cubicBezTo>
                    <a:pt x="2087" y="2449"/>
                    <a:pt x="1563" y="2485"/>
                    <a:pt x="1208" y="2485"/>
                  </a:cubicBezTo>
                  <a:cubicBezTo>
                    <a:pt x="1125" y="2485"/>
                    <a:pt x="1050" y="2483"/>
                    <a:pt x="991" y="2482"/>
                  </a:cubicBezTo>
                  <a:lnTo>
                    <a:pt x="911" y="2482"/>
                  </a:lnTo>
                  <a:cubicBezTo>
                    <a:pt x="908" y="2481"/>
                    <a:pt x="905" y="2480"/>
                    <a:pt x="902" y="2480"/>
                  </a:cubicBezTo>
                  <a:cubicBezTo>
                    <a:pt x="894" y="2480"/>
                    <a:pt x="887" y="2483"/>
                    <a:pt x="879" y="2485"/>
                  </a:cubicBezTo>
                  <a:cubicBezTo>
                    <a:pt x="872" y="2513"/>
                    <a:pt x="869" y="2541"/>
                    <a:pt x="872" y="2569"/>
                  </a:cubicBezTo>
                  <a:cubicBezTo>
                    <a:pt x="879" y="2646"/>
                    <a:pt x="858" y="2727"/>
                    <a:pt x="816" y="2793"/>
                  </a:cubicBezTo>
                  <a:cubicBezTo>
                    <a:pt x="802" y="2814"/>
                    <a:pt x="806" y="2821"/>
                    <a:pt x="809" y="2825"/>
                  </a:cubicBezTo>
                  <a:cubicBezTo>
                    <a:pt x="820" y="2856"/>
                    <a:pt x="900" y="2947"/>
                    <a:pt x="1387" y="3080"/>
                  </a:cubicBezTo>
                  <a:cubicBezTo>
                    <a:pt x="1909" y="3217"/>
                    <a:pt x="2262" y="3893"/>
                    <a:pt x="2329" y="4064"/>
                  </a:cubicBezTo>
                  <a:cubicBezTo>
                    <a:pt x="2337" y="4084"/>
                    <a:pt x="2390" y="4091"/>
                    <a:pt x="2458" y="4091"/>
                  </a:cubicBezTo>
                  <a:cubicBezTo>
                    <a:pt x="2570" y="4091"/>
                    <a:pt x="2723" y="4073"/>
                    <a:pt x="2791" y="4064"/>
                  </a:cubicBezTo>
                  <a:cubicBezTo>
                    <a:pt x="2903" y="4052"/>
                    <a:pt x="3012" y="4041"/>
                    <a:pt x="3102" y="4041"/>
                  </a:cubicBezTo>
                  <a:cubicBezTo>
                    <a:pt x="3138" y="4041"/>
                    <a:pt x="3171" y="4043"/>
                    <a:pt x="3200" y="4047"/>
                  </a:cubicBezTo>
                  <a:cubicBezTo>
                    <a:pt x="3386" y="4075"/>
                    <a:pt x="3368" y="4243"/>
                    <a:pt x="3358" y="4341"/>
                  </a:cubicBezTo>
                  <a:cubicBezTo>
                    <a:pt x="3347" y="4449"/>
                    <a:pt x="3347" y="4502"/>
                    <a:pt x="3400" y="4526"/>
                  </a:cubicBezTo>
                  <a:cubicBezTo>
                    <a:pt x="3454" y="4551"/>
                    <a:pt x="3518" y="4556"/>
                    <a:pt x="3585" y="4556"/>
                  </a:cubicBezTo>
                  <a:cubicBezTo>
                    <a:pt x="3614" y="4556"/>
                    <a:pt x="3643" y="4555"/>
                    <a:pt x="3673" y="4554"/>
                  </a:cubicBezTo>
                  <a:cubicBezTo>
                    <a:pt x="3700" y="4553"/>
                    <a:pt x="3728" y="4552"/>
                    <a:pt x="3756" y="4552"/>
                  </a:cubicBezTo>
                  <a:cubicBezTo>
                    <a:pt x="3868" y="4552"/>
                    <a:pt x="3977" y="4572"/>
                    <a:pt x="4016" y="4684"/>
                  </a:cubicBezTo>
                  <a:cubicBezTo>
                    <a:pt x="4030" y="4722"/>
                    <a:pt x="4027" y="4761"/>
                    <a:pt x="4006" y="4796"/>
                  </a:cubicBezTo>
                  <a:cubicBezTo>
                    <a:pt x="3963" y="4855"/>
                    <a:pt x="3872" y="4859"/>
                    <a:pt x="3746" y="4859"/>
                  </a:cubicBezTo>
                  <a:cubicBezTo>
                    <a:pt x="3610" y="4859"/>
                    <a:pt x="3445" y="4862"/>
                    <a:pt x="3337" y="4943"/>
                  </a:cubicBezTo>
                  <a:cubicBezTo>
                    <a:pt x="3159" y="5076"/>
                    <a:pt x="3050" y="5154"/>
                    <a:pt x="2945" y="5154"/>
                  </a:cubicBezTo>
                  <a:cubicBezTo>
                    <a:pt x="2937" y="5154"/>
                    <a:pt x="2929" y="5154"/>
                    <a:pt x="2920" y="5153"/>
                  </a:cubicBezTo>
                  <a:cubicBezTo>
                    <a:pt x="2864" y="5142"/>
                    <a:pt x="2815" y="5107"/>
                    <a:pt x="2784" y="5062"/>
                  </a:cubicBezTo>
                  <a:cubicBezTo>
                    <a:pt x="2759" y="5027"/>
                    <a:pt x="2686" y="5015"/>
                    <a:pt x="2598" y="5015"/>
                  </a:cubicBezTo>
                  <a:cubicBezTo>
                    <a:pt x="2485" y="5015"/>
                    <a:pt x="2347" y="5034"/>
                    <a:pt x="2255" y="5048"/>
                  </a:cubicBezTo>
                  <a:cubicBezTo>
                    <a:pt x="2213" y="5055"/>
                    <a:pt x="2175" y="5058"/>
                    <a:pt x="2143" y="5062"/>
                  </a:cubicBezTo>
                  <a:cubicBezTo>
                    <a:pt x="2131" y="5065"/>
                    <a:pt x="2119" y="5067"/>
                    <a:pt x="2106" y="5067"/>
                  </a:cubicBezTo>
                  <a:cubicBezTo>
                    <a:pt x="2066" y="5067"/>
                    <a:pt x="2026" y="5049"/>
                    <a:pt x="2000" y="5020"/>
                  </a:cubicBezTo>
                  <a:cubicBezTo>
                    <a:pt x="1947" y="4950"/>
                    <a:pt x="1989" y="4841"/>
                    <a:pt x="2031" y="4740"/>
                  </a:cubicBezTo>
                  <a:cubicBezTo>
                    <a:pt x="2049" y="4701"/>
                    <a:pt x="2059" y="4659"/>
                    <a:pt x="2070" y="4617"/>
                  </a:cubicBezTo>
                  <a:cubicBezTo>
                    <a:pt x="2070" y="4614"/>
                    <a:pt x="2063" y="4607"/>
                    <a:pt x="2052" y="4600"/>
                  </a:cubicBezTo>
                  <a:cubicBezTo>
                    <a:pt x="2026" y="4581"/>
                    <a:pt x="1980" y="4569"/>
                    <a:pt x="1918" y="4569"/>
                  </a:cubicBezTo>
                  <a:cubicBezTo>
                    <a:pt x="1815" y="4569"/>
                    <a:pt x="1666" y="4604"/>
                    <a:pt x="1488" y="4705"/>
                  </a:cubicBezTo>
                  <a:lnTo>
                    <a:pt x="1481" y="4712"/>
                  </a:lnTo>
                  <a:cubicBezTo>
                    <a:pt x="1394" y="4754"/>
                    <a:pt x="1310" y="4803"/>
                    <a:pt x="1229" y="4859"/>
                  </a:cubicBezTo>
                  <a:lnTo>
                    <a:pt x="1229" y="4869"/>
                  </a:lnTo>
                  <a:cubicBezTo>
                    <a:pt x="1233" y="4908"/>
                    <a:pt x="1226" y="4946"/>
                    <a:pt x="1215" y="4985"/>
                  </a:cubicBezTo>
                  <a:cubicBezTo>
                    <a:pt x="1208" y="5027"/>
                    <a:pt x="1184" y="5065"/>
                    <a:pt x="1145" y="5086"/>
                  </a:cubicBezTo>
                  <a:cubicBezTo>
                    <a:pt x="1128" y="5094"/>
                    <a:pt x="1111" y="5097"/>
                    <a:pt x="1094" y="5097"/>
                  </a:cubicBezTo>
                  <a:cubicBezTo>
                    <a:pt x="1057" y="5097"/>
                    <a:pt x="1020" y="5083"/>
                    <a:pt x="984" y="5069"/>
                  </a:cubicBezTo>
                  <a:cubicBezTo>
                    <a:pt x="940" y="5053"/>
                    <a:pt x="892" y="5034"/>
                    <a:pt x="839" y="5034"/>
                  </a:cubicBezTo>
                  <a:cubicBezTo>
                    <a:pt x="801" y="5034"/>
                    <a:pt x="759" y="5044"/>
                    <a:pt x="715" y="5072"/>
                  </a:cubicBezTo>
                  <a:cubicBezTo>
                    <a:pt x="606" y="5135"/>
                    <a:pt x="494" y="5191"/>
                    <a:pt x="382" y="5240"/>
                  </a:cubicBezTo>
                  <a:cubicBezTo>
                    <a:pt x="221" y="5310"/>
                    <a:pt x="36" y="5391"/>
                    <a:pt x="1" y="5468"/>
                  </a:cubicBezTo>
                  <a:cubicBezTo>
                    <a:pt x="18" y="5510"/>
                    <a:pt x="158" y="5576"/>
                    <a:pt x="687" y="5682"/>
                  </a:cubicBezTo>
                  <a:lnTo>
                    <a:pt x="739" y="5692"/>
                  </a:lnTo>
                  <a:cubicBezTo>
                    <a:pt x="767" y="5699"/>
                    <a:pt x="844" y="5713"/>
                    <a:pt x="855" y="5780"/>
                  </a:cubicBezTo>
                  <a:cubicBezTo>
                    <a:pt x="869" y="5850"/>
                    <a:pt x="802" y="5899"/>
                    <a:pt x="729" y="5948"/>
                  </a:cubicBezTo>
                  <a:cubicBezTo>
                    <a:pt x="715" y="5955"/>
                    <a:pt x="701" y="5965"/>
                    <a:pt x="683" y="5976"/>
                  </a:cubicBezTo>
                  <a:cubicBezTo>
                    <a:pt x="757" y="6011"/>
                    <a:pt x="813" y="6070"/>
                    <a:pt x="844" y="6140"/>
                  </a:cubicBezTo>
                  <a:cubicBezTo>
                    <a:pt x="890" y="6242"/>
                    <a:pt x="974" y="6322"/>
                    <a:pt x="1072" y="6368"/>
                  </a:cubicBezTo>
                  <a:cubicBezTo>
                    <a:pt x="1162" y="6415"/>
                    <a:pt x="1296" y="6431"/>
                    <a:pt x="1440" y="6431"/>
                  </a:cubicBezTo>
                  <a:cubicBezTo>
                    <a:pt x="1625" y="6431"/>
                    <a:pt x="1826" y="6405"/>
                    <a:pt x="1972" y="6385"/>
                  </a:cubicBezTo>
                  <a:cubicBezTo>
                    <a:pt x="2049" y="6371"/>
                    <a:pt x="2129" y="6364"/>
                    <a:pt x="2206" y="6361"/>
                  </a:cubicBezTo>
                  <a:cubicBezTo>
                    <a:pt x="2287" y="6368"/>
                    <a:pt x="2367" y="6389"/>
                    <a:pt x="2437" y="6427"/>
                  </a:cubicBezTo>
                  <a:cubicBezTo>
                    <a:pt x="2503" y="6459"/>
                    <a:pt x="2547" y="6478"/>
                    <a:pt x="2582" y="6478"/>
                  </a:cubicBezTo>
                  <a:cubicBezTo>
                    <a:pt x="2609" y="6478"/>
                    <a:pt x="2631" y="6467"/>
                    <a:pt x="2654" y="6441"/>
                  </a:cubicBezTo>
                  <a:cubicBezTo>
                    <a:pt x="2757" y="6333"/>
                    <a:pt x="3141" y="6002"/>
                    <a:pt x="3463" y="6002"/>
                  </a:cubicBezTo>
                  <a:cubicBezTo>
                    <a:pt x="3556" y="6002"/>
                    <a:pt x="3644" y="6030"/>
                    <a:pt x="3718" y="6098"/>
                  </a:cubicBezTo>
                  <a:cubicBezTo>
                    <a:pt x="3792" y="6168"/>
                    <a:pt x="3823" y="6231"/>
                    <a:pt x="3813" y="6291"/>
                  </a:cubicBezTo>
                  <a:cubicBezTo>
                    <a:pt x="3799" y="6378"/>
                    <a:pt x="3708" y="6417"/>
                    <a:pt x="3634" y="6448"/>
                  </a:cubicBezTo>
                  <a:cubicBezTo>
                    <a:pt x="3610" y="6459"/>
                    <a:pt x="3589" y="6469"/>
                    <a:pt x="3568" y="6480"/>
                  </a:cubicBezTo>
                  <a:cubicBezTo>
                    <a:pt x="3680" y="6606"/>
                    <a:pt x="3795" y="6830"/>
                    <a:pt x="3778" y="7026"/>
                  </a:cubicBezTo>
                  <a:cubicBezTo>
                    <a:pt x="3767" y="7138"/>
                    <a:pt x="3708" y="7239"/>
                    <a:pt x="3617" y="7302"/>
                  </a:cubicBezTo>
                  <a:cubicBezTo>
                    <a:pt x="3492" y="7393"/>
                    <a:pt x="3368" y="7420"/>
                    <a:pt x="3256" y="7420"/>
                  </a:cubicBezTo>
                  <a:cubicBezTo>
                    <a:pt x="3162" y="7420"/>
                    <a:pt x="3077" y="7401"/>
                    <a:pt x="3008" y="7386"/>
                  </a:cubicBezTo>
                  <a:cubicBezTo>
                    <a:pt x="2973" y="7376"/>
                    <a:pt x="2938" y="7369"/>
                    <a:pt x="2903" y="7365"/>
                  </a:cubicBezTo>
                  <a:lnTo>
                    <a:pt x="2896" y="7365"/>
                  </a:lnTo>
                  <a:cubicBezTo>
                    <a:pt x="2878" y="7393"/>
                    <a:pt x="2868" y="7425"/>
                    <a:pt x="2861" y="7456"/>
                  </a:cubicBezTo>
                  <a:cubicBezTo>
                    <a:pt x="2833" y="7554"/>
                    <a:pt x="2798" y="7691"/>
                    <a:pt x="2658" y="7800"/>
                  </a:cubicBezTo>
                  <a:cubicBezTo>
                    <a:pt x="2599" y="7845"/>
                    <a:pt x="2543" y="7862"/>
                    <a:pt x="2490" y="7862"/>
                  </a:cubicBezTo>
                  <a:cubicBezTo>
                    <a:pt x="2390" y="7862"/>
                    <a:pt x="2299" y="7801"/>
                    <a:pt x="2217" y="7743"/>
                  </a:cubicBezTo>
                  <a:cubicBezTo>
                    <a:pt x="2129" y="7684"/>
                    <a:pt x="2035" y="7621"/>
                    <a:pt x="1926" y="7621"/>
                  </a:cubicBezTo>
                  <a:cubicBezTo>
                    <a:pt x="1922" y="7621"/>
                    <a:pt x="1918" y="7620"/>
                    <a:pt x="1914" y="7620"/>
                  </a:cubicBezTo>
                  <a:cubicBezTo>
                    <a:pt x="1879" y="7620"/>
                    <a:pt x="1843" y="7634"/>
                    <a:pt x="1817" y="7659"/>
                  </a:cubicBezTo>
                  <a:cubicBezTo>
                    <a:pt x="1744" y="7740"/>
                    <a:pt x="1758" y="7926"/>
                    <a:pt x="1768" y="8052"/>
                  </a:cubicBezTo>
                  <a:cubicBezTo>
                    <a:pt x="1768" y="8073"/>
                    <a:pt x="1772" y="8090"/>
                    <a:pt x="1775" y="8108"/>
                  </a:cubicBezTo>
                  <a:cubicBezTo>
                    <a:pt x="1782" y="8241"/>
                    <a:pt x="1649" y="8258"/>
                    <a:pt x="1562" y="8269"/>
                  </a:cubicBezTo>
                  <a:cubicBezTo>
                    <a:pt x="1432" y="8286"/>
                    <a:pt x="1282" y="8307"/>
                    <a:pt x="1226" y="8528"/>
                  </a:cubicBezTo>
                  <a:cubicBezTo>
                    <a:pt x="1163" y="8783"/>
                    <a:pt x="988" y="8808"/>
                    <a:pt x="893" y="8822"/>
                  </a:cubicBezTo>
                  <a:lnTo>
                    <a:pt x="865" y="8825"/>
                  </a:lnTo>
                  <a:cubicBezTo>
                    <a:pt x="890" y="8874"/>
                    <a:pt x="918" y="8916"/>
                    <a:pt x="949" y="8958"/>
                  </a:cubicBezTo>
                  <a:cubicBezTo>
                    <a:pt x="1114" y="9193"/>
                    <a:pt x="1156" y="9193"/>
                    <a:pt x="1205" y="9193"/>
                  </a:cubicBezTo>
                  <a:cubicBezTo>
                    <a:pt x="1210" y="9193"/>
                    <a:pt x="1214" y="9193"/>
                    <a:pt x="1219" y="9193"/>
                  </a:cubicBezTo>
                  <a:cubicBezTo>
                    <a:pt x="1297" y="9193"/>
                    <a:pt x="1370" y="9220"/>
                    <a:pt x="1432" y="9270"/>
                  </a:cubicBezTo>
                  <a:cubicBezTo>
                    <a:pt x="1611" y="9396"/>
                    <a:pt x="1495" y="9578"/>
                    <a:pt x="1422" y="9686"/>
                  </a:cubicBezTo>
                  <a:cubicBezTo>
                    <a:pt x="1404" y="9714"/>
                    <a:pt x="1383" y="9746"/>
                    <a:pt x="1369" y="9777"/>
                  </a:cubicBezTo>
                  <a:lnTo>
                    <a:pt x="1383" y="9781"/>
                  </a:lnTo>
                  <a:cubicBezTo>
                    <a:pt x="1572" y="9819"/>
                    <a:pt x="1754" y="10044"/>
                    <a:pt x="1919" y="10240"/>
                  </a:cubicBezTo>
                  <a:cubicBezTo>
                    <a:pt x="1972" y="10310"/>
                    <a:pt x="2031" y="10376"/>
                    <a:pt x="2094" y="10439"/>
                  </a:cubicBezTo>
                  <a:cubicBezTo>
                    <a:pt x="2121" y="10464"/>
                    <a:pt x="2150" y="10475"/>
                    <a:pt x="2184" y="10475"/>
                  </a:cubicBezTo>
                  <a:cubicBezTo>
                    <a:pt x="2236" y="10475"/>
                    <a:pt x="2299" y="10450"/>
                    <a:pt x="2381" y="10415"/>
                  </a:cubicBezTo>
                  <a:cubicBezTo>
                    <a:pt x="2479" y="10366"/>
                    <a:pt x="2581" y="10338"/>
                    <a:pt x="2689" y="10327"/>
                  </a:cubicBezTo>
                  <a:cubicBezTo>
                    <a:pt x="2770" y="10324"/>
                    <a:pt x="2791" y="10271"/>
                    <a:pt x="2812" y="10187"/>
                  </a:cubicBezTo>
                  <a:cubicBezTo>
                    <a:pt x="2826" y="10138"/>
                    <a:pt x="2840" y="10086"/>
                    <a:pt x="2892" y="10068"/>
                  </a:cubicBezTo>
                  <a:cubicBezTo>
                    <a:pt x="2899" y="10067"/>
                    <a:pt x="2906" y="10067"/>
                    <a:pt x="2912" y="10067"/>
                  </a:cubicBezTo>
                  <a:cubicBezTo>
                    <a:pt x="2951" y="10067"/>
                    <a:pt x="2988" y="10084"/>
                    <a:pt x="3015" y="10114"/>
                  </a:cubicBezTo>
                  <a:cubicBezTo>
                    <a:pt x="3134" y="10222"/>
                    <a:pt x="3305" y="10506"/>
                    <a:pt x="3295" y="10691"/>
                  </a:cubicBezTo>
                  <a:cubicBezTo>
                    <a:pt x="3298" y="10747"/>
                    <a:pt x="3270" y="10800"/>
                    <a:pt x="3228" y="10831"/>
                  </a:cubicBezTo>
                  <a:cubicBezTo>
                    <a:pt x="3169" y="10873"/>
                    <a:pt x="3186" y="11013"/>
                    <a:pt x="3197" y="11125"/>
                  </a:cubicBezTo>
                  <a:cubicBezTo>
                    <a:pt x="3207" y="11192"/>
                    <a:pt x="3211" y="11258"/>
                    <a:pt x="3207" y="11325"/>
                  </a:cubicBezTo>
                  <a:cubicBezTo>
                    <a:pt x="3225" y="11337"/>
                    <a:pt x="3274" y="11346"/>
                    <a:pt x="3336" y="11346"/>
                  </a:cubicBezTo>
                  <a:cubicBezTo>
                    <a:pt x="3395" y="11346"/>
                    <a:pt x="3467" y="11338"/>
                    <a:pt x="3536" y="11318"/>
                  </a:cubicBezTo>
                  <a:cubicBezTo>
                    <a:pt x="3634" y="11290"/>
                    <a:pt x="3669" y="11251"/>
                    <a:pt x="3669" y="11237"/>
                  </a:cubicBezTo>
                  <a:cubicBezTo>
                    <a:pt x="3687" y="11160"/>
                    <a:pt x="3757" y="11097"/>
                    <a:pt x="3869" y="11069"/>
                  </a:cubicBezTo>
                  <a:cubicBezTo>
                    <a:pt x="3923" y="11056"/>
                    <a:pt x="3978" y="11050"/>
                    <a:pt x="4032" y="11050"/>
                  </a:cubicBezTo>
                  <a:cubicBezTo>
                    <a:pt x="4219" y="11050"/>
                    <a:pt x="4401" y="11128"/>
                    <a:pt x="4534" y="11269"/>
                  </a:cubicBezTo>
                  <a:cubicBezTo>
                    <a:pt x="4601" y="11349"/>
                    <a:pt x="4674" y="11419"/>
                    <a:pt x="4755" y="11482"/>
                  </a:cubicBezTo>
                  <a:cubicBezTo>
                    <a:pt x="4758" y="11465"/>
                    <a:pt x="4758" y="11444"/>
                    <a:pt x="4758" y="11423"/>
                  </a:cubicBezTo>
                  <a:cubicBezTo>
                    <a:pt x="4758" y="11241"/>
                    <a:pt x="4895" y="11017"/>
                    <a:pt x="5010" y="11013"/>
                  </a:cubicBezTo>
                  <a:cubicBezTo>
                    <a:pt x="5028" y="11013"/>
                    <a:pt x="5112" y="11017"/>
                    <a:pt x="5122" y="11139"/>
                  </a:cubicBezTo>
                  <a:cubicBezTo>
                    <a:pt x="5119" y="11174"/>
                    <a:pt x="5136" y="11202"/>
                    <a:pt x="5164" y="11220"/>
                  </a:cubicBezTo>
                  <a:cubicBezTo>
                    <a:pt x="5189" y="11235"/>
                    <a:pt x="5222" y="11243"/>
                    <a:pt x="5264" y="11243"/>
                  </a:cubicBezTo>
                  <a:cubicBezTo>
                    <a:pt x="5353" y="11243"/>
                    <a:pt x="5479" y="11208"/>
                    <a:pt x="5623" y="11143"/>
                  </a:cubicBezTo>
                  <a:cubicBezTo>
                    <a:pt x="5722" y="11098"/>
                    <a:pt x="5794" y="11071"/>
                    <a:pt x="5846" y="11071"/>
                  </a:cubicBezTo>
                  <a:cubicBezTo>
                    <a:pt x="5879" y="11071"/>
                    <a:pt x="5903" y="11081"/>
                    <a:pt x="5920" y="11104"/>
                  </a:cubicBezTo>
                  <a:cubicBezTo>
                    <a:pt x="5976" y="11174"/>
                    <a:pt x="5906" y="11258"/>
                    <a:pt x="5759" y="11440"/>
                  </a:cubicBezTo>
                  <a:lnTo>
                    <a:pt x="5714" y="11500"/>
                  </a:lnTo>
                  <a:cubicBezTo>
                    <a:pt x="5581" y="11664"/>
                    <a:pt x="5595" y="11874"/>
                    <a:pt x="5605" y="12046"/>
                  </a:cubicBezTo>
                  <a:cubicBezTo>
                    <a:pt x="5612" y="12200"/>
                    <a:pt x="5623" y="12361"/>
                    <a:pt x="5483" y="12396"/>
                  </a:cubicBezTo>
                  <a:cubicBezTo>
                    <a:pt x="5423" y="12410"/>
                    <a:pt x="5350" y="12512"/>
                    <a:pt x="5276" y="12606"/>
                  </a:cubicBezTo>
                  <a:cubicBezTo>
                    <a:pt x="5154" y="12771"/>
                    <a:pt x="5017" y="12956"/>
                    <a:pt x="4807" y="12981"/>
                  </a:cubicBezTo>
                  <a:cubicBezTo>
                    <a:pt x="4527" y="13012"/>
                    <a:pt x="4013" y="13569"/>
                    <a:pt x="3932" y="13681"/>
                  </a:cubicBezTo>
                  <a:cubicBezTo>
                    <a:pt x="3905" y="13715"/>
                    <a:pt x="3862" y="13727"/>
                    <a:pt x="3803" y="13727"/>
                  </a:cubicBezTo>
                  <a:cubicBezTo>
                    <a:pt x="3746" y="13727"/>
                    <a:pt x="3675" y="13716"/>
                    <a:pt x="3589" y="13702"/>
                  </a:cubicBezTo>
                  <a:cubicBezTo>
                    <a:pt x="3493" y="13686"/>
                    <a:pt x="3379" y="13667"/>
                    <a:pt x="3284" y="13667"/>
                  </a:cubicBezTo>
                  <a:cubicBezTo>
                    <a:pt x="3189" y="13667"/>
                    <a:pt x="3113" y="13686"/>
                    <a:pt x="3092" y="13747"/>
                  </a:cubicBezTo>
                  <a:cubicBezTo>
                    <a:pt x="3039" y="13894"/>
                    <a:pt x="2913" y="14021"/>
                    <a:pt x="2812" y="14122"/>
                  </a:cubicBezTo>
                  <a:cubicBezTo>
                    <a:pt x="2763" y="14164"/>
                    <a:pt x="2721" y="14213"/>
                    <a:pt x="2682" y="14266"/>
                  </a:cubicBezTo>
                  <a:cubicBezTo>
                    <a:pt x="2745" y="14259"/>
                    <a:pt x="2920" y="14192"/>
                    <a:pt x="3074" y="14091"/>
                  </a:cubicBezTo>
                  <a:cubicBezTo>
                    <a:pt x="3186" y="14017"/>
                    <a:pt x="3218" y="13968"/>
                    <a:pt x="3221" y="13957"/>
                  </a:cubicBezTo>
                  <a:cubicBezTo>
                    <a:pt x="3225" y="13922"/>
                    <a:pt x="3242" y="13828"/>
                    <a:pt x="3319" y="13803"/>
                  </a:cubicBezTo>
                  <a:cubicBezTo>
                    <a:pt x="3330" y="13801"/>
                    <a:pt x="3340" y="13800"/>
                    <a:pt x="3350" y="13800"/>
                  </a:cubicBezTo>
                  <a:cubicBezTo>
                    <a:pt x="3418" y="13800"/>
                    <a:pt x="3480" y="13857"/>
                    <a:pt x="3526" y="13912"/>
                  </a:cubicBezTo>
                  <a:cubicBezTo>
                    <a:pt x="3536" y="13922"/>
                    <a:pt x="3552" y="13926"/>
                    <a:pt x="3569" y="13926"/>
                  </a:cubicBezTo>
                  <a:cubicBezTo>
                    <a:pt x="3605" y="13926"/>
                    <a:pt x="3649" y="13910"/>
                    <a:pt x="3673" y="13898"/>
                  </a:cubicBezTo>
                  <a:cubicBezTo>
                    <a:pt x="3750" y="13863"/>
                    <a:pt x="3820" y="13817"/>
                    <a:pt x="3883" y="13761"/>
                  </a:cubicBezTo>
                  <a:cubicBezTo>
                    <a:pt x="3955" y="13696"/>
                    <a:pt x="4049" y="13679"/>
                    <a:pt x="4138" y="13679"/>
                  </a:cubicBezTo>
                  <a:cubicBezTo>
                    <a:pt x="4195" y="13679"/>
                    <a:pt x="4251" y="13686"/>
                    <a:pt x="4296" y="13691"/>
                  </a:cubicBezTo>
                  <a:lnTo>
                    <a:pt x="4335" y="13695"/>
                  </a:lnTo>
                  <a:cubicBezTo>
                    <a:pt x="4337" y="13695"/>
                    <a:pt x="4339" y="13695"/>
                    <a:pt x="4341" y="13695"/>
                  </a:cubicBezTo>
                  <a:cubicBezTo>
                    <a:pt x="4361" y="13695"/>
                    <a:pt x="4384" y="13682"/>
                    <a:pt x="4422" y="13656"/>
                  </a:cubicBezTo>
                  <a:cubicBezTo>
                    <a:pt x="4534" y="13576"/>
                    <a:pt x="4664" y="13523"/>
                    <a:pt x="4800" y="13502"/>
                  </a:cubicBezTo>
                  <a:cubicBezTo>
                    <a:pt x="5007" y="13464"/>
                    <a:pt x="5017" y="13425"/>
                    <a:pt x="5042" y="13334"/>
                  </a:cubicBezTo>
                  <a:cubicBezTo>
                    <a:pt x="5049" y="13292"/>
                    <a:pt x="5063" y="13254"/>
                    <a:pt x="5080" y="13215"/>
                  </a:cubicBezTo>
                  <a:cubicBezTo>
                    <a:pt x="5168" y="13009"/>
                    <a:pt x="5994" y="12638"/>
                    <a:pt x="6120" y="12606"/>
                  </a:cubicBezTo>
                  <a:cubicBezTo>
                    <a:pt x="6148" y="12599"/>
                    <a:pt x="6159" y="12578"/>
                    <a:pt x="6176" y="12508"/>
                  </a:cubicBezTo>
                  <a:cubicBezTo>
                    <a:pt x="6190" y="12438"/>
                    <a:pt x="6218" y="12326"/>
                    <a:pt x="6351" y="12316"/>
                  </a:cubicBezTo>
                  <a:cubicBezTo>
                    <a:pt x="6495" y="12305"/>
                    <a:pt x="6761" y="12085"/>
                    <a:pt x="6918" y="11955"/>
                  </a:cubicBezTo>
                  <a:cubicBezTo>
                    <a:pt x="7069" y="11829"/>
                    <a:pt x="7149" y="11822"/>
                    <a:pt x="7226" y="11811"/>
                  </a:cubicBezTo>
                  <a:cubicBezTo>
                    <a:pt x="7268" y="11808"/>
                    <a:pt x="7310" y="11801"/>
                    <a:pt x="7349" y="11783"/>
                  </a:cubicBezTo>
                  <a:cubicBezTo>
                    <a:pt x="7387" y="11769"/>
                    <a:pt x="7394" y="11713"/>
                    <a:pt x="7405" y="11626"/>
                  </a:cubicBezTo>
                  <a:cubicBezTo>
                    <a:pt x="7412" y="11531"/>
                    <a:pt x="7426" y="11402"/>
                    <a:pt x="7555" y="11381"/>
                  </a:cubicBezTo>
                  <a:cubicBezTo>
                    <a:pt x="7685" y="11360"/>
                    <a:pt x="7779" y="11269"/>
                    <a:pt x="7779" y="11167"/>
                  </a:cubicBezTo>
                  <a:cubicBezTo>
                    <a:pt x="7765" y="11139"/>
                    <a:pt x="7639" y="11108"/>
                    <a:pt x="7580" y="11094"/>
                  </a:cubicBezTo>
                  <a:cubicBezTo>
                    <a:pt x="7464" y="11062"/>
                    <a:pt x="7377" y="11041"/>
                    <a:pt x="7349" y="10975"/>
                  </a:cubicBezTo>
                  <a:cubicBezTo>
                    <a:pt x="7328" y="10933"/>
                    <a:pt x="7342" y="10877"/>
                    <a:pt x="7391" y="10814"/>
                  </a:cubicBezTo>
                  <a:cubicBezTo>
                    <a:pt x="7476" y="10698"/>
                    <a:pt x="7712" y="10495"/>
                    <a:pt x="7853" y="10495"/>
                  </a:cubicBezTo>
                  <a:cubicBezTo>
                    <a:pt x="7857" y="10495"/>
                    <a:pt x="7860" y="10495"/>
                    <a:pt x="7863" y="10495"/>
                  </a:cubicBezTo>
                  <a:cubicBezTo>
                    <a:pt x="8010" y="10485"/>
                    <a:pt x="8133" y="10376"/>
                    <a:pt x="8154" y="10229"/>
                  </a:cubicBezTo>
                  <a:cubicBezTo>
                    <a:pt x="8165" y="10075"/>
                    <a:pt x="8273" y="9998"/>
                    <a:pt x="8375" y="9925"/>
                  </a:cubicBezTo>
                  <a:cubicBezTo>
                    <a:pt x="8434" y="9883"/>
                    <a:pt x="8487" y="9837"/>
                    <a:pt x="8536" y="9788"/>
                  </a:cubicBezTo>
                  <a:cubicBezTo>
                    <a:pt x="8585" y="9735"/>
                    <a:pt x="8623" y="9676"/>
                    <a:pt x="8651" y="9613"/>
                  </a:cubicBezTo>
                  <a:cubicBezTo>
                    <a:pt x="8690" y="9532"/>
                    <a:pt x="8728" y="9448"/>
                    <a:pt x="8858" y="9438"/>
                  </a:cubicBezTo>
                  <a:cubicBezTo>
                    <a:pt x="8931" y="9431"/>
                    <a:pt x="9015" y="9357"/>
                    <a:pt x="9099" y="9280"/>
                  </a:cubicBezTo>
                  <a:cubicBezTo>
                    <a:pt x="9162" y="9217"/>
                    <a:pt x="9232" y="9165"/>
                    <a:pt x="9306" y="9119"/>
                  </a:cubicBezTo>
                  <a:cubicBezTo>
                    <a:pt x="9332" y="9098"/>
                    <a:pt x="9364" y="9087"/>
                    <a:pt x="9397" y="9087"/>
                  </a:cubicBezTo>
                  <a:cubicBezTo>
                    <a:pt x="9409" y="9087"/>
                    <a:pt x="9420" y="9089"/>
                    <a:pt x="9432" y="9091"/>
                  </a:cubicBezTo>
                  <a:cubicBezTo>
                    <a:pt x="9463" y="9102"/>
                    <a:pt x="9488" y="9130"/>
                    <a:pt x="9498" y="9161"/>
                  </a:cubicBezTo>
                  <a:cubicBezTo>
                    <a:pt x="9512" y="9196"/>
                    <a:pt x="9530" y="9238"/>
                    <a:pt x="9666" y="9245"/>
                  </a:cubicBezTo>
                  <a:cubicBezTo>
                    <a:pt x="9806" y="9249"/>
                    <a:pt x="9908" y="9305"/>
                    <a:pt x="9939" y="9392"/>
                  </a:cubicBezTo>
                  <a:cubicBezTo>
                    <a:pt x="9964" y="9448"/>
                    <a:pt x="9950" y="9515"/>
                    <a:pt x="9904" y="9557"/>
                  </a:cubicBezTo>
                  <a:cubicBezTo>
                    <a:pt x="9871" y="9588"/>
                    <a:pt x="9827" y="9604"/>
                    <a:pt x="9776" y="9604"/>
                  </a:cubicBezTo>
                  <a:cubicBezTo>
                    <a:pt x="9737" y="9604"/>
                    <a:pt x="9694" y="9594"/>
                    <a:pt x="9649" y="9574"/>
                  </a:cubicBezTo>
                  <a:cubicBezTo>
                    <a:pt x="9561" y="9535"/>
                    <a:pt x="9495" y="9513"/>
                    <a:pt x="9435" y="9513"/>
                  </a:cubicBezTo>
                  <a:cubicBezTo>
                    <a:pt x="9348" y="9513"/>
                    <a:pt x="9271" y="9559"/>
                    <a:pt x="9152" y="9672"/>
                  </a:cubicBezTo>
                  <a:cubicBezTo>
                    <a:pt x="9054" y="9767"/>
                    <a:pt x="9050" y="9816"/>
                    <a:pt x="9043" y="9886"/>
                  </a:cubicBezTo>
                  <a:cubicBezTo>
                    <a:pt x="9040" y="9984"/>
                    <a:pt x="9005" y="10082"/>
                    <a:pt x="8942" y="10163"/>
                  </a:cubicBezTo>
                  <a:cubicBezTo>
                    <a:pt x="8812" y="10338"/>
                    <a:pt x="8823" y="10401"/>
                    <a:pt x="8830" y="10415"/>
                  </a:cubicBezTo>
                  <a:cubicBezTo>
                    <a:pt x="8844" y="10443"/>
                    <a:pt x="8900" y="10453"/>
                    <a:pt x="8931" y="10457"/>
                  </a:cubicBezTo>
                  <a:cubicBezTo>
                    <a:pt x="9050" y="10471"/>
                    <a:pt x="9082" y="10523"/>
                    <a:pt x="9085" y="10565"/>
                  </a:cubicBezTo>
                  <a:cubicBezTo>
                    <a:pt x="9096" y="10698"/>
                    <a:pt x="8847" y="10800"/>
                    <a:pt x="8749" y="10828"/>
                  </a:cubicBezTo>
                  <a:cubicBezTo>
                    <a:pt x="8739" y="10831"/>
                    <a:pt x="8728" y="10835"/>
                    <a:pt x="8718" y="10842"/>
                  </a:cubicBezTo>
                  <a:cubicBezTo>
                    <a:pt x="8784" y="10870"/>
                    <a:pt x="8856" y="10884"/>
                    <a:pt x="8925" y="10884"/>
                  </a:cubicBezTo>
                  <a:cubicBezTo>
                    <a:pt x="8933" y="10884"/>
                    <a:pt x="8941" y="10884"/>
                    <a:pt x="8949" y="10884"/>
                  </a:cubicBezTo>
                  <a:cubicBezTo>
                    <a:pt x="9103" y="10884"/>
                    <a:pt x="9320" y="10737"/>
                    <a:pt x="9547" y="10579"/>
                  </a:cubicBezTo>
                  <a:cubicBezTo>
                    <a:pt x="9691" y="10474"/>
                    <a:pt x="9845" y="10380"/>
                    <a:pt x="9999" y="10296"/>
                  </a:cubicBezTo>
                  <a:cubicBezTo>
                    <a:pt x="10144" y="10223"/>
                    <a:pt x="10275" y="10201"/>
                    <a:pt x="10390" y="10201"/>
                  </a:cubicBezTo>
                  <a:cubicBezTo>
                    <a:pt x="10502" y="10201"/>
                    <a:pt x="10598" y="10222"/>
                    <a:pt x="10675" y="10240"/>
                  </a:cubicBezTo>
                  <a:cubicBezTo>
                    <a:pt x="10710" y="10247"/>
                    <a:pt x="10741" y="10254"/>
                    <a:pt x="10776" y="10257"/>
                  </a:cubicBezTo>
                  <a:cubicBezTo>
                    <a:pt x="10769" y="10247"/>
                    <a:pt x="10766" y="10236"/>
                    <a:pt x="10762" y="10226"/>
                  </a:cubicBezTo>
                  <a:cubicBezTo>
                    <a:pt x="10738" y="10177"/>
                    <a:pt x="10706" y="10114"/>
                    <a:pt x="10731" y="10054"/>
                  </a:cubicBezTo>
                  <a:cubicBezTo>
                    <a:pt x="10738" y="10033"/>
                    <a:pt x="10748" y="10016"/>
                    <a:pt x="10766" y="10002"/>
                  </a:cubicBezTo>
                  <a:lnTo>
                    <a:pt x="10759" y="9998"/>
                  </a:lnTo>
                  <a:cubicBezTo>
                    <a:pt x="10685" y="9949"/>
                    <a:pt x="10577" y="9872"/>
                    <a:pt x="10524" y="9735"/>
                  </a:cubicBezTo>
                  <a:cubicBezTo>
                    <a:pt x="10500" y="9658"/>
                    <a:pt x="10496" y="9609"/>
                    <a:pt x="10517" y="9567"/>
                  </a:cubicBezTo>
                  <a:cubicBezTo>
                    <a:pt x="10542" y="9525"/>
                    <a:pt x="10580" y="9501"/>
                    <a:pt x="10626" y="9494"/>
                  </a:cubicBezTo>
                  <a:cubicBezTo>
                    <a:pt x="10675" y="9480"/>
                    <a:pt x="10696" y="9473"/>
                    <a:pt x="10706" y="9427"/>
                  </a:cubicBezTo>
                  <a:cubicBezTo>
                    <a:pt x="10717" y="9361"/>
                    <a:pt x="10762" y="9305"/>
                    <a:pt x="10825" y="9277"/>
                  </a:cubicBezTo>
                  <a:cubicBezTo>
                    <a:pt x="10843" y="9270"/>
                    <a:pt x="10862" y="9267"/>
                    <a:pt x="10880" y="9267"/>
                  </a:cubicBezTo>
                  <a:cubicBezTo>
                    <a:pt x="10954" y="9267"/>
                    <a:pt x="11034" y="9315"/>
                    <a:pt x="11109" y="9368"/>
                  </a:cubicBezTo>
                  <a:cubicBezTo>
                    <a:pt x="11125" y="9378"/>
                    <a:pt x="11143" y="9381"/>
                    <a:pt x="11166" y="9381"/>
                  </a:cubicBezTo>
                  <a:cubicBezTo>
                    <a:pt x="11183" y="9381"/>
                    <a:pt x="11201" y="9380"/>
                    <a:pt x="11224" y="9378"/>
                  </a:cubicBezTo>
                  <a:cubicBezTo>
                    <a:pt x="11245" y="9376"/>
                    <a:pt x="11268" y="9373"/>
                    <a:pt x="11292" y="9373"/>
                  </a:cubicBezTo>
                  <a:cubicBezTo>
                    <a:pt x="11371" y="9373"/>
                    <a:pt x="11465" y="9400"/>
                    <a:pt x="11532" y="9539"/>
                  </a:cubicBezTo>
                  <a:cubicBezTo>
                    <a:pt x="11551" y="9579"/>
                    <a:pt x="11561" y="9594"/>
                    <a:pt x="11582" y="9594"/>
                  </a:cubicBezTo>
                  <a:cubicBezTo>
                    <a:pt x="11595" y="9594"/>
                    <a:pt x="11613" y="9588"/>
                    <a:pt x="11641" y="9578"/>
                  </a:cubicBezTo>
                  <a:cubicBezTo>
                    <a:pt x="11675" y="9566"/>
                    <a:pt x="11719" y="9549"/>
                    <a:pt x="11771" y="9549"/>
                  </a:cubicBezTo>
                  <a:cubicBezTo>
                    <a:pt x="11821" y="9549"/>
                    <a:pt x="11878" y="9565"/>
                    <a:pt x="11938" y="9613"/>
                  </a:cubicBezTo>
                  <a:cubicBezTo>
                    <a:pt x="11994" y="9658"/>
                    <a:pt x="12050" y="9714"/>
                    <a:pt x="12033" y="9781"/>
                  </a:cubicBezTo>
                  <a:cubicBezTo>
                    <a:pt x="12029" y="9798"/>
                    <a:pt x="12022" y="9812"/>
                    <a:pt x="12008" y="9823"/>
                  </a:cubicBezTo>
                  <a:cubicBezTo>
                    <a:pt x="12078" y="9827"/>
                    <a:pt x="12145" y="9858"/>
                    <a:pt x="12197" y="9907"/>
                  </a:cubicBezTo>
                  <a:cubicBezTo>
                    <a:pt x="12240" y="9946"/>
                    <a:pt x="12266" y="9966"/>
                    <a:pt x="12293" y="9966"/>
                  </a:cubicBezTo>
                  <a:cubicBezTo>
                    <a:pt x="12328" y="9966"/>
                    <a:pt x="12362" y="9931"/>
                    <a:pt x="12432" y="9862"/>
                  </a:cubicBezTo>
                  <a:cubicBezTo>
                    <a:pt x="12452" y="9841"/>
                    <a:pt x="12499" y="9795"/>
                    <a:pt x="12555" y="9795"/>
                  </a:cubicBezTo>
                  <a:cubicBezTo>
                    <a:pt x="12568" y="9795"/>
                    <a:pt x="12580" y="9797"/>
                    <a:pt x="12593" y="9802"/>
                  </a:cubicBezTo>
                  <a:cubicBezTo>
                    <a:pt x="12663" y="9830"/>
                    <a:pt x="12667" y="9928"/>
                    <a:pt x="12667" y="10012"/>
                  </a:cubicBezTo>
                  <a:cubicBezTo>
                    <a:pt x="12702" y="10058"/>
                    <a:pt x="12961" y="10100"/>
                    <a:pt x="13167" y="10135"/>
                  </a:cubicBezTo>
                  <a:lnTo>
                    <a:pt x="13230" y="10145"/>
                  </a:lnTo>
                  <a:cubicBezTo>
                    <a:pt x="13320" y="10160"/>
                    <a:pt x="13429" y="10166"/>
                    <a:pt x="13544" y="10166"/>
                  </a:cubicBezTo>
                  <a:cubicBezTo>
                    <a:pt x="13801" y="10166"/>
                    <a:pt x="14088" y="10137"/>
                    <a:pt x="14266" y="10121"/>
                  </a:cubicBezTo>
                  <a:cubicBezTo>
                    <a:pt x="14326" y="10117"/>
                    <a:pt x="14372" y="10114"/>
                    <a:pt x="14403" y="10110"/>
                  </a:cubicBezTo>
                  <a:cubicBezTo>
                    <a:pt x="14408" y="10110"/>
                    <a:pt x="14413" y="10110"/>
                    <a:pt x="14418" y="10110"/>
                  </a:cubicBezTo>
                  <a:cubicBezTo>
                    <a:pt x="14516" y="10110"/>
                    <a:pt x="14563" y="10176"/>
                    <a:pt x="14606" y="10236"/>
                  </a:cubicBezTo>
                  <a:cubicBezTo>
                    <a:pt x="14669" y="10348"/>
                    <a:pt x="14778" y="10422"/>
                    <a:pt x="14904" y="10439"/>
                  </a:cubicBezTo>
                  <a:cubicBezTo>
                    <a:pt x="14928" y="10444"/>
                    <a:pt x="14950" y="10446"/>
                    <a:pt x="14972" y="10446"/>
                  </a:cubicBezTo>
                  <a:cubicBezTo>
                    <a:pt x="15100" y="10446"/>
                    <a:pt x="15183" y="10371"/>
                    <a:pt x="15264" y="10299"/>
                  </a:cubicBezTo>
                  <a:cubicBezTo>
                    <a:pt x="15330" y="10243"/>
                    <a:pt x="15399" y="10183"/>
                    <a:pt x="15478" y="10183"/>
                  </a:cubicBezTo>
                  <a:cubicBezTo>
                    <a:pt x="15516" y="10183"/>
                    <a:pt x="15557" y="10197"/>
                    <a:pt x="15600" y="10233"/>
                  </a:cubicBezTo>
                  <a:cubicBezTo>
                    <a:pt x="15646" y="10271"/>
                    <a:pt x="15709" y="10331"/>
                    <a:pt x="15709" y="10408"/>
                  </a:cubicBezTo>
                  <a:cubicBezTo>
                    <a:pt x="15709" y="10485"/>
                    <a:pt x="15642" y="10544"/>
                    <a:pt x="15576" y="10597"/>
                  </a:cubicBezTo>
                  <a:cubicBezTo>
                    <a:pt x="15548" y="10618"/>
                    <a:pt x="15523" y="10642"/>
                    <a:pt x="15499" y="10667"/>
                  </a:cubicBezTo>
                  <a:lnTo>
                    <a:pt x="15492" y="10674"/>
                  </a:lnTo>
                  <a:cubicBezTo>
                    <a:pt x="15530" y="10691"/>
                    <a:pt x="15569" y="10705"/>
                    <a:pt x="15611" y="10716"/>
                  </a:cubicBezTo>
                  <a:cubicBezTo>
                    <a:pt x="15653" y="10726"/>
                    <a:pt x="15698" y="10740"/>
                    <a:pt x="15740" y="10758"/>
                  </a:cubicBezTo>
                  <a:cubicBezTo>
                    <a:pt x="15772" y="10772"/>
                    <a:pt x="15810" y="10786"/>
                    <a:pt x="15856" y="10803"/>
                  </a:cubicBezTo>
                  <a:cubicBezTo>
                    <a:pt x="16031" y="10866"/>
                    <a:pt x="16269" y="10954"/>
                    <a:pt x="16405" y="11087"/>
                  </a:cubicBezTo>
                  <a:cubicBezTo>
                    <a:pt x="16441" y="11122"/>
                    <a:pt x="16472" y="11157"/>
                    <a:pt x="16500" y="11192"/>
                  </a:cubicBezTo>
                  <a:cubicBezTo>
                    <a:pt x="16647" y="11363"/>
                    <a:pt x="16826" y="11503"/>
                    <a:pt x="17032" y="11598"/>
                  </a:cubicBezTo>
                  <a:cubicBezTo>
                    <a:pt x="17080" y="11623"/>
                    <a:pt x="17104" y="11627"/>
                    <a:pt x="17114" y="11627"/>
                  </a:cubicBezTo>
                  <a:cubicBezTo>
                    <a:pt x="17118" y="11627"/>
                    <a:pt x="17120" y="11626"/>
                    <a:pt x="17120" y="11626"/>
                  </a:cubicBezTo>
                  <a:cubicBezTo>
                    <a:pt x="17130" y="11584"/>
                    <a:pt x="17130" y="11538"/>
                    <a:pt x="17123" y="11493"/>
                  </a:cubicBezTo>
                  <a:cubicBezTo>
                    <a:pt x="17116" y="11405"/>
                    <a:pt x="17113" y="11328"/>
                    <a:pt x="17176" y="11290"/>
                  </a:cubicBezTo>
                  <a:cubicBezTo>
                    <a:pt x="17193" y="11281"/>
                    <a:pt x="17210" y="11277"/>
                    <a:pt x="17227" y="11277"/>
                  </a:cubicBezTo>
                  <a:cubicBezTo>
                    <a:pt x="17273" y="11277"/>
                    <a:pt x="17316" y="11307"/>
                    <a:pt x="17354" y="11335"/>
                  </a:cubicBezTo>
                  <a:cubicBezTo>
                    <a:pt x="17491" y="11433"/>
                    <a:pt x="17529" y="11437"/>
                    <a:pt x="17561" y="11437"/>
                  </a:cubicBezTo>
                  <a:cubicBezTo>
                    <a:pt x="17624" y="11444"/>
                    <a:pt x="17669" y="11454"/>
                    <a:pt x="17799" y="11570"/>
                  </a:cubicBezTo>
                  <a:cubicBezTo>
                    <a:pt x="17813" y="11584"/>
                    <a:pt x="17827" y="11594"/>
                    <a:pt x="17844" y="11608"/>
                  </a:cubicBezTo>
                  <a:cubicBezTo>
                    <a:pt x="17841" y="11510"/>
                    <a:pt x="17771" y="11283"/>
                    <a:pt x="17739" y="11178"/>
                  </a:cubicBezTo>
                  <a:cubicBezTo>
                    <a:pt x="17708" y="11069"/>
                    <a:pt x="17680" y="10947"/>
                    <a:pt x="17760" y="10912"/>
                  </a:cubicBezTo>
                  <a:cubicBezTo>
                    <a:pt x="17771" y="10906"/>
                    <a:pt x="17783" y="10904"/>
                    <a:pt x="17795" y="10904"/>
                  </a:cubicBezTo>
                  <a:cubicBezTo>
                    <a:pt x="17885" y="10904"/>
                    <a:pt x="17995" y="11044"/>
                    <a:pt x="18075" y="11171"/>
                  </a:cubicBezTo>
                  <a:cubicBezTo>
                    <a:pt x="18198" y="11363"/>
                    <a:pt x="18194" y="11713"/>
                    <a:pt x="18121" y="11941"/>
                  </a:cubicBezTo>
                  <a:cubicBezTo>
                    <a:pt x="18086" y="12037"/>
                    <a:pt x="18006" y="12089"/>
                    <a:pt x="17905" y="12089"/>
                  </a:cubicBezTo>
                  <a:cubicBezTo>
                    <a:pt x="17874" y="12089"/>
                    <a:pt x="17840" y="12084"/>
                    <a:pt x="17806" y="12074"/>
                  </a:cubicBezTo>
                  <a:cubicBezTo>
                    <a:pt x="17683" y="12036"/>
                    <a:pt x="17575" y="11941"/>
                    <a:pt x="17589" y="11839"/>
                  </a:cubicBezTo>
                  <a:cubicBezTo>
                    <a:pt x="17577" y="11838"/>
                    <a:pt x="17565" y="11837"/>
                    <a:pt x="17553" y="11837"/>
                  </a:cubicBezTo>
                  <a:cubicBezTo>
                    <a:pt x="17506" y="11837"/>
                    <a:pt x="17459" y="11849"/>
                    <a:pt x="17414" y="11871"/>
                  </a:cubicBezTo>
                  <a:cubicBezTo>
                    <a:pt x="17396" y="11881"/>
                    <a:pt x="17351" y="11906"/>
                    <a:pt x="17347" y="11941"/>
                  </a:cubicBezTo>
                  <a:cubicBezTo>
                    <a:pt x="17340" y="12071"/>
                    <a:pt x="17578" y="12375"/>
                    <a:pt x="17743" y="12403"/>
                  </a:cubicBezTo>
                  <a:cubicBezTo>
                    <a:pt x="17907" y="12435"/>
                    <a:pt x="17907" y="12592"/>
                    <a:pt x="17907" y="12687"/>
                  </a:cubicBezTo>
                  <a:cubicBezTo>
                    <a:pt x="17907" y="12718"/>
                    <a:pt x="17911" y="12753"/>
                    <a:pt x="17918" y="12785"/>
                  </a:cubicBezTo>
                  <a:cubicBezTo>
                    <a:pt x="18037" y="12820"/>
                    <a:pt x="18086" y="12942"/>
                    <a:pt x="18117" y="13030"/>
                  </a:cubicBezTo>
                  <a:cubicBezTo>
                    <a:pt x="18124" y="13044"/>
                    <a:pt x="18131" y="13061"/>
                    <a:pt x="18138" y="13075"/>
                  </a:cubicBezTo>
                  <a:cubicBezTo>
                    <a:pt x="18159" y="12988"/>
                    <a:pt x="18138" y="12739"/>
                    <a:pt x="18051" y="12603"/>
                  </a:cubicBezTo>
                  <a:cubicBezTo>
                    <a:pt x="17963" y="12463"/>
                    <a:pt x="17956" y="12288"/>
                    <a:pt x="18030" y="12190"/>
                  </a:cubicBezTo>
                  <a:cubicBezTo>
                    <a:pt x="18060" y="12152"/>
                    <a:pt x="18106" y="12129"/>
                    <a:pt x="18154" y="12129"/>
                  </a:cubicBezTo>
                  <a:cubicBezTo>
                    <a:pt x="18173" y="12129"/>
                    <a:pt x="18193" y="12133"/>
                    <a:pt x="18212" y="12141"/>
                  </a:cubicBezTo>
                  <a:cubicBezTo>
                    <a:pt x="18345" y="12183"/>
                    <a:pt x="18327" y="12330"/>
                    <a:pt x="18313" y="12424"/>
                  </a:cubicBezTo>
                  <a:cubicBezTo>
                    <a:pt x="18306" y="12463"/>
                    <a:pt x="18306" y="12505"/>
                    <a:pt x="18310" y="12543"/>
                  </a:cubicBezTo>
                  <a:cubicBezTo>
                    <a:pt x="18338" y="12526"/>
                    <a:pt x="18362" y="12505"/>
                    <a:pt x="18383" y="12484"/>
                  </a:cubicBezTo>
                  <a:cubicBezTo>
                    <a:pt x="18436" y="12431"/>
                    <a:pt x="18495" y="12389"/>
                    <a:pt x="18559" y="12351"/>
                  </a:cubicBezTo>
                  <a:cubicBezTo>
                    <a:pt x="18601" y="12326"/>
                    <a:pt x="18594" y="12274"/>
                    <a:pt x="18548" y="12141"/>
                  </a:cubicBezTo>
                  <a:cubicBezTo>
                    <a:pt x="18517" y="12046"/>
                    <a:pt x="18481" y="11945"/>
                    <a:pt x="18517" y="11860"/>
                  </a:cubicBezTo>
                  <a:cubicBezTo>
                    <a:pt x="18533" y="11814"/>
                    <a:pt x="18575" y="11780"/>
                    <a:pt x="18625" y="11780"/>
                  </a:cubicBezTo>
                  <a:cubicBezTo>
                    <a:pt x="18627" y="11780"/>
                    <a:pt x="18630" y="11780"/>
                    <a:pt x="18632" y="11780"/>
                  </a:cubicBezTo>
                  <a:cubicBezTo>
                    <a:pt x="18772" y="11787"/>
                    <a:pt x="18916" y="12060"/>
                    <a:pt x="18968" y="12246"/>
                  </a:cubicBezTo>
                  <a:cubicBezTo>
                    <a:pt x="19024" y="12442"/>
                    <a:pt x="18916" y="12522"/>
                    <a:pt x="18846" y="12575"/>
                  </a:cubicBezTo>
                  <a:cubicBezTo>
                    <a:pt x="18807" y="12606"/>
                    <a:pt x="18790" y="12620"/>
                    <a:pt x="18790" y="12638"/>
                  </a:cubicBezTo>
                  <a:cubicBezTo>
                    <a:pt x="18790" y="12774"/>
                    <a:pt x="18653" y="12795"/>
                    <a:pt x="18569" y="12806"/>
                  </a:cubicBezTo>
                  <a:cubicBezTo>
                    <a:pt x="18534" y="12806"/>
                    <a:pt x="18499" y="12816"/>
                    <a:pt x="18467" y="12830"/>
                  </a:cubicBezTo>
                  <a:cubicBezTo>
                    <a:pt x="18429" y="12883"/>
                    <a:pt x="18450" y="13177"/>
                    <a:pt x="18488" y="13268"/>
                  </a:cubicBezTo>
                  <a:cubicBezTo>
                    <a:pt x="18506" y="13240"/>
                    <a:pt x="18520" y="13212"/>
                    <a:pt x="18534" y="13180"/>
                  </a:cubicBezTo>
                  <a:cubicBezTo>
                    <a:pt x="18568" y="13102"/>
                    <a:pt x="18596" y="13037"/>
                    <a:pt x="18662" y="13037"/>
                  </a:cubicBezTo>
                  <a:cubicBezTo>
                    <a:pt x="18664" y="13037"/>
                    <a:pt x="18665" y="13037"/>
                    <a:pt x="18667" y="13037"/>
                  </a:cubicBezTo>
                  <a:cubicBezTo>
                    <a:pt x="18737" y="13040"/>
                    <a:pt x="18751" y="13110"/>
                    <a:pt x="18762" y="13138"/>
                  </a:cubicBezTo>
                  <a:cubicBezTo>
                    <a:pt x="18786" y="13121"/>
                    <a:pt x="18811" y="13100"/>
                    <a:pt x="18832" y="13079"/>
                  </a:cubicBezTo>
                  <a:cubicBezTo>
                    <a:pt x="18890" y="13024"/>
                    <a:pt x="18945" y="12974"/>
                    <a:pt x="19005" y="12974"/>
                  </a:cubicBezTo>
                  <a:cubicBezTo>
                    <a:pt x="19014" y="12974"/>
                    <a:pt x="19022" y="12975"/>
                    <a:pt x="19031" y="12977"/>
                  </a:cubicBezTo>
                  <a:cubicBezTo>
                    <a:pt x="19070" y="12988"/>
                    <a:pt x="19101" y="13019"/>
                    <a:pt x="19112" y="13061"/>
                  </a:cubicBezTo>
                  <a:lnTo>
                    <a:pt x="19112" y="13047"/>
                  </a:lnTo>
                  <a:cubicBezTo>
                    <a:pt x="19112" y="12942"/>
                    <a:pt x="19178" y="12827"/>
                    <a:pt x="19301" y="12816"/>
                  </a:cubicBezTo>
                  <a:cubicBezTo>
                    <a:pt x="19306" y="12816"/>
                    <a:pt x="19311" y="12815"/>
                    <a:pt x="19316" y="12815"/>
                  </a:cubicBezTo>
                  <a:cubicBezTo>
                    <a:pt x="19382" y="12815"/>
                    <a:pt x="19454" y="12857"/>
                    <a:pt x="19535" y="12939"/>
                  </a:cubicBezTo>
                  <a:cubicBezTo>
                    <a:pt x="19665" y="13072"/>
                    <a:pt x="19805" y="13306"/>
                    <a:pt x="19798" y="13432"/>
                  </a:cubicBezTo>
                  <a:cubicBezTo>
                    <a:pt x="19787" y="13558"/>
                    <a:pt x="19714" y="13597"/>
                    <a:pt x="19640" y="13642"/>
                  </a:cubicBezTo>
                  <a:cubicBezTo>
                    <a:pt x="19591" y="13670"/>
                    <a:pt x="19542" y="13709"/>
                    <a:pt x="19500" y="13751"/>
                  </a:cubicBezTo>
                  <a:cubicBezTo>
                    <a:pt x="19472" y="13782"/>
                    <a:pt x="19434" y="13803"/>
                    <a:pt x="19392" y="13807"/>
                  </a:cubicBezTo>
                  <a:lnTo>
                    <a:pt x="19385" y="13807"/>
                  </a:lnTo>
                  <a:cubicBezTo>
                    <a:pt x="19297" y="13807"/>
                    <a:pt x="19227" y="13733"/>
                    <a:pt x="19150" y="13660"/>
                  </a:cubicBezTo>
                  <a:cubicBezTo>
                    <a:pt x="19099" y="13609"/>
                    <a:pt x="19028" y="13541"/>
                    <a:pt x="18988" y="13541"/>
                  </a:cubicBezTo>
                  <a:cubicBezTo>
                    <a:pt x="18987" y="13541"/>
                    <a:pt x="18987" y="13541"/>
                    <a:pt x="18986" y="13541"/>
                  </a:cubicBezTo>
                  <a:lnTo>
                    <a:pt x="18979" y="13541"/>
                  </a:lnTo>
                  <a:cubicBezTo>
                    <a:pt x="18972" y="13579"/>
                    <a:pt x="19031" y="13702"/>
                    <a:pt x="19063" y="13765"/>
                  </a:cubicBezTo>
                  <a:cubicBezTo>
                    <a:pt x="19080" y="13803"/>
                    <a:pt x="19098" y="13838"/>
                    <a:pt x="19112" y="13873"/>
                  </a:cubicBezTo>
                  <a:cubicBezTo>
                    <a:pt x="19154" y="13968"/>
                    <a:pt x="19119" y="14070"/>
                    <a:pt x="19087" y="14157"/>
                  </a:cubicBezTo>
                  <a:cubicBezTo>
                    <a:pt x="19042" y="14283"/>
                    <a:pt x="19031" y="14332"/>
                    <a:pt x="19101" y="14378"/>
                  </a:cubicBezTo>
                  <a:cubicBezTo>
                    <a:pt x="19119" y="14392"/>
                    <a:pt x="19136" y="14402"/>
                    <a:pt x="19157" y="14409"/>
                  </a:cubicBezTo>
                  <a:cubicBezTo>
                    <a:pt x="19161" y="14385"/>
                    <a:pt x="19164" y="14364"/>
                    <a:pt x="19168" y="14339"/>
                  </a:cubicBezTo>
                  <a:cubicBezTo>
                    <a:pt x="19168" y="14301"/>
                    <a:pt x="19175" y="14266"/>
                    <a:pt x="19185" y="14227"/>
                  </a:cubicBezTo>
                  <a:cubicBezTo>
                    <a:pt x="19199" y="14192"/>
                    <a:pt x="19227" y="14164"/>
                    <a:pt x="19262" y="14154"/>
                  </a:cubicBezTo>
                  <a:cubicBezTo>
                    <a:pt x="19273" y="14151"/>
                    <a:pt x="19284" y="14150"/>
                    <a:pt x="19296" y="14150"/>
                  </a:cubicBezTo>
                  <a:cubicBezTo>
                    <a:pt x="19375" y="14150"/>
                    <a:pt x="19467" y="14211"/>
                    <a:pt x="19574" y="14297"/>
                  </a:cubicBezTo>
                  <a:cubicBezTo>
                    <a:pt x="19598" y="14220"/>
                    <a:pt x="19609" y="14140"/>
                    <a:pt x="19605" y="14059"/>
                  </a:cubicBezTo>
                  <a:cubicBezTo>
                    <a:pt x="19602" y="14003"/>
                    <a:pt x="19637" y="13957"/>
                    <a:pt x="19686" y="13943"/>
                  </a:cubicBezTo>
                  <a:cubicBezTo>
                    <a:pt x="19698" y="13939"/>
                    <a:pt x="19712" y="13938"/>
                    <a:pt x="19726" y="13938"/>
                  </a:cubicBezTo>
                  <a:cubicBezTo>
                    <a:pt x="19812" y="13938"/>
                    <a:pt x="19925" y="14006"/>
                    <a:pt x="19997" y="14108"/>
                  </a:cubicBezTo>
                  <a:lnTo>
                    <a:pt x="20008" y="14094"/>
                  </a:lnTo>
                  <a:cubicBezTo>
                    <a:pt x="20040" y="14040"/>
                    <a:pt x="20091" y="13955"/>
                    <a:pt x="20184" y="13955"/>
                  </a:cubicBezTo>
                  <a:cubicBezTo>
                    <a:pt x="20194" y="13955"/>
                    <a:pt x="20204" y="13956"/>
                    <a:pt x="20214" y="13957"/>
                  </a:cubicBezTo>
                  <a:cubicBezTo>
                    <a:pt x="20291" y="13968"/>
                    <a:pt x="20344" y="14031"/>
                    <a:pt x="20347" y="14108"/>
                  </a:cubicBezTo>
                  <a:cubicBezTo>
                    <a:pt x="20351" y="14168"/>
                    <a:pt x="20344" y="14231"/>
                    <a:pt x="20330" y="14294"/>
                  </a:cubicBezTo>
                  <a:cubicBezTo>
                    <a:pt x="20326" y="14322"/>
                    <a:pt x="20323" y="14350"/>
                    <a:pt x="20319" y="14374"/>
                  </a:cubicBezTo>
                  <a:lnTo>
                    <a:pt x="20351" y="14364"/>
                  </a:lnTo>
                  <a:cubicBezTo>
                    <a:pt x="20387" y="14348"/>
                    <a:pt x="20424" y="14332"/>
                    <a:pt x="20459" y="14332"/>
                  </a:cubicBezTo>
                  <a:cubicBezTo>
                    <a:pt x="20479" y="14332"/>
                    <a:pt x="20498" y="14337"/>
                    <a:pt x="20515" y="14350"/>
                  </a:cubicBezTo>
                  <a:cubicBezTo>
                    <a:pt x="20526" y="14360"/>
                    <a:pt x="20533" y="14371"/>
                    <a:pt x="20540" y="14385"/>
                  </a:cubicBezTo>
                  <a:lnTo>
                    <a:pt x="20603" y="14339"/>
                  </a:lnTo>
                  <a:lnTo>
                    <a:pt x="20621" y="14329"/>
                  </a:lnTo>
                  <a:lnTo>
                    <a:pt x="20677" y="14290"/>
                  </a:lnTo>
                  <a:lnTo>
                    <a:pt x="20694" y="14276"/>
                  </a:lnTo>
                  <a:lnTo>
                    <a:pt x="20743" y="14241"/>
                  </a:lnTo>
                  <a:lnTo>
                    <a:pt x="20761" y="14231"/>
                  </a:lnTo>
                  <a:lnTo>
                    <a:pt x="20817" y="14192"/>
                  </a:lnTo>
                  <a:cubicBezTo>
                    <a:pt x="20848" y="14171"/>
                    <a:pt x="20869" y="14147"/>
                    <a:pt x="20869" y="14136"/>
                  </a:cubicBezTo>
                  <a:cubicBezTo>
                    <a:pt x="20873" y="14112"/>
                    <a:pt x="20827" y="14066"/>
                    <a:pt x="20792" y="14028"/>
                  </a:cubicBezTo>
                  <a:lnTo>
                    <a:pt x="20782" y="14014"/>
                  </a:lnTo>
                  <a:cubicBezTo>
                    <a:pt x="20750" y="13982"/>
                    <a:pt x="20726" y="13950"/>
                    <a:pt x="20701" y="13915"/>
                  </a:cubicBezTo>
                  <a:cubicBezTo>
                    <a:pt x="20663" y="13859"/>
                    <a:pt x="20656" y="13786"/>
                    <a:pt x="20680" y="13723"/>
                  </a:cubicBezTo>
                  <a:cubicBezTo>
                    <a:pt x="20726" y="13604"/>
                    <a:pt x="20761" y="13516"/>
                    <a:pt x="20557" y="13394"/>
                  </a:cubicBezTo>
                  <a:cubicBezTo>
                    <a:pt x="20540" y="13380"/>
                    <a:pt x="20522" y="13369"/>
                    <a:pt x="20498" y="13359"/>
                  </a:cubicBezTo>
                  <a:cubicBezTo>
                    <a:pt x="20403" y="13310"/>
                    <a:pt x="20302" y="13264"/>
                    <a:pt x="20200" y="13226"/>
                  </a:cubicBezTo>
                  <a:cubicBezTo>
                    <a:pt x="19703" y="13030"/>
                    <a:pt x="19626" y="12876"/>
                    <a:pt x="19423" y="12473"/>
                  </a:cubicBezTo>
                  <a:cubicBezTo>
                    <a:pt x="19364" y="12358"/>
                    <a:pt x="19290" y="12218"/>
                    <a:pt x="19196" y="12046"/>
                  </a:cubicBezTo>
                  <a:cubicBezTo>
                    <a:pt x="18975" y="11654"/>
                    <a:pt x="18657" y="11384"/>
                    <a:pt x="18404" y="11167"/>
                  </a:cubicBezTo>
                  <a:cubicBezTo>
                    <a:pt x="18173" y="10971"/>
                    <a:pt x="18009" y="10828"/>
                    <a:pt x="18009" y="10674"/>
                  </a:cubicBezTo>
                  <a:cubicBezTo>
                    <a:pt x="18009" y="10653"/>
                    <a:pt x="17998" y="10632"/>
                    <a:pt x="17984" y="10618"/>
                  </a:cubicBezTo>
                  <a:lnTo>
                    <a:pt x="17981" y="10614"/>
                  </a:lnTo>
                  <a:lnTo>
                    <a:pt x="17974" y="10607"/>
                  </a:lnTo>
                  <a:cubicBezTo>
                    <a:pt x="17967" y="10604"/>
                    <a:pt x="17963" y="10600"/>
                    <a:pt x="17960" y="10597"/>
                  </a:cubicBezTo>
                  <a:cubicBezTo>
                    <a:pt x="17949" y="10593"/>
                    <a:pt x="17942" y="10586"/>
                    <a:pt x="17932" y="10583"/>
                  </a:cubicBezTo>
                  <a:cubicBezTo>
                    <a:pt x="17918" y="10576"/>
                    <a:pt x="17904" y="10572"/>
                    <a:pt x="17890" y="10565"/>
                  </a:cubicBezTo>
                  <a:lnTo>
                    <a:pt x="17886" y="10565"/>
                  </a:lnTo>
                  <a:cubicBezTo>
                    <a:pt x="17869" y="10562"/>
                    <a:pt x="17855" y="10558"/>
                    <a:pt x="17837" y="10555"/>
                  </a:cubicBezTo>
                  <a:lnTo>
                    <a:pt x="17827" y="10555"/>
                  </a:lnTo>
                  <a:cubicBezTo>
                    <a:pt x="17809" y="10551"/>
                    <a:pt x="17795" y="10551"/>
                    <a:pt x="17778" y="10548"/>
                  </a:cubicBezTo>
                  <a:lnTo>
                    <a:pt x="17708" y="10548"/>
                  </a:lnTo>
                  <a:cubicBezTo>
                    <a:pt x="17522" y="10548"/>
                    <a:pt x="17400" y="10607"/>
                    <a:pt x="17400" y="10646"/>
                  </a:cubicBezTo>
                  <a:cubicBezTo>
                    <a:pt x="17400" y="10838"/>
                    <a:pt x="17207" y="10929"/>
                    <a:pt x="17036" y="11006"/>
                  </a:cubicBezTo>
                  <a:cubicBezTo>
                    <a:pt x="16976" y="11031"/>
                    <a:pt x="16924" y="11059"/>
                    <a:pt x="16868" y="11090"/>
                  </a:cubicBezTo>
                  <a:cubicBezTo>
                    <a:pt x="16818" y="11123"/>
                    <a:pt x="16773" y="11136"/>
                    <a:pt x="16731" y="11136"/>
                  </a:cubicBezTo>
                  <a:cubicBezTo>
                    <a:pt x="16607" y="11136"/>
                    <a:pt x="16517" y="11012"/>
                    <a:pt x="16430" y="10894"/>
                  </a:cubicBezTo>
                  <a:cubicBezTo>
                    <a:pt x="16409" y="10863"/>
                    <a:pt x="16388" y="10831"/>
                    <a:pt x="16360" y="10800"/>
                  </a:cubicBezTo>
                  <a:cubicBezTo>
                    <a:pt x="16342" y="10775"/>
                    <a:pt x="16325" y="10754"/>
                    <a:pt x="16304" y="10733"/>
                  </a:cubicBezTo>
                  <a:cubicBezTo>
                    <a:pt x="16234" y="10667"/>
                    <a:pt x="16160" y="10600"/>
                    <a:pt x="16080" y="10541"/>
                  </a:cubicBezTo>
                  <a:cubicBezTo>
                    <a:pt x="15996" y="10478"/>
                    <a:pt x="15915" y="10404"/>
                    <a:pt x="15845" y="10327"/>
                  </a:cubicBezTo>
                  <a:cubicBezTo>
                    <a:pt x="15828" y="10303"/>
                    <a:pt x="15810" y="10278"/>
                    <a:pt x="15803" y="10247"/>
                  </a:cubicBezTo>
                  <a:cubicBezTo>
                    <a:pt x="15800" y="10236"/>
                    <a:pt x="15796" y="10222"/>
                    <a:pt x="15796" y="10208"/>
                  </a:cubicBezTo>
                  <a:cubicBezTo>
                    <a:pt x="15796" y="10145"/>
                    <a:pt x="15765" y="10030"/>
                    <a:pt x="15695" y="9988"/>
                  </a:cubicBezTo>
                  <a:cubicBezTo>
                    <a:pt x="15674" y="9973"/>
                    <a:pt x="15650" y="9966"/>
                    <a:pt x="15623" y="9966"/>
                  </a:cubicBezTo>
                  <a:cubicBezTo>
                    <a:pt x="15592" y="9966"/>
                    <a:pt x="15558" y="9976"/>
                    <a:pt x="15520" y="9995"/>
                  </a:cubicBezTo>
                  <a:cubicBezTo>
                    <a:pt x="15420" y="10041"/>
                    <a:pt x="15314" y="10064"/>
                    <a:pt x="15206" y="10064"/>
                  </a:cubicBezTo>
                  <a:cubicBezTo>
                    <a:pt x="15184" y="10064"/>
                    <a:pt x="15163" y="10063"/>
                    <a:pt x="15142" y="10061"/>
                  </a:cubicBezTo>
                  <a:cubicBezTo>
                    <a:pt x="15120" y="10059"/>
                    <a:pt x="15103" y="10058"/>
                    <a:pt x="15089" y="10058"/>
                  </a:cubicBezTo>
                  <a:cubicBezTo>
                    <a:pt x="15061" y="10058"/>
                    <a:pt x="15050" y="10063"/>
                    <a:pt x="15040" y="10075"/>
                  </a:cubicBezTo>
                  <a:cubicBezTo>
                    <a:pt x="15006" y="10115"/>
                    <a:pt x="14963" y="10130"/>
                    <a:pt x="14917" y="10130"/>
                  </a:cubicBezTo>
                  <a:cubicBezTo>
                    <a:pt x="14804" y="10130"/>
                    <a:pt x="14679" y="10039"/>
                    <a:pt x="14659" y="10026"/>
                  </a:cubicBezTo>
                  <a:lnTo>
                    <a:pt x="14634" y="10005"/>
                  </a:lnTo>
                  <a:lnTo>
                    <a:pt x="14634" y="1645"/>
                  </a:lnTo>
                  <a:cubicBezTo>
                    <a:pt x="14561" y="1638"/>
                    <a:pt x="14494" y="1621"/>
                    <a:pt x="14424" y="1600"/>
                  </a:cubicBezTo>
                  <a:cubicBezTo>
                    <a:pt x="14361" y="1565"/>
                    <a:pt x="14298" y="1540"/>
                    <a:pt x="14231" y="1512"/>
                  </a:cubicBezTo>
                  <a:cubicBezTo>
                    <a:pt x="13951" y="1401"/>
                    <a:pt x="13614" y="1266"/>
                    <a:pt x="13392" y="1266"/>
                  </a:cubicBezTo>
                  <a:cubicBezTo>
                    <a:pt x="13361" y="1266"/>
                    <a:pt x="13333" y="1268"/>
                    <a:pt x="13307" y="1274"/>
                  </a:cubicBezTo>
                  <a:cubicBezTo>
                    <a:pt x="13162" y="1306"/>
                    <a:pt x="12843" y="1360"/>
                    <a:pt x="12576" y="1360"/>
                  </a:cubicBezTo>
                  <a:cubicBezTo>
                    <a:pt x="12437" y="1360"/>
                    <a:pt x="12312" y="1345"/>
                    <a:pt x="12232" y="1305"/>
                  </a:cubicBezTo>
                  <a:cubicBezTo>
                    <a:pt x="12109" y="1245"/>
                    <a:pt x="11923" y="1172"/>
                    <a:pt x="11652" y="1172"/>
                  </a:cubicBezTo>
                  <a:cubicBezTo>
                    <a:pt x="11578" y="1172"/>
                    <a:pt x="11497" y="1177"/>
                    <a:pt x="11410" y="1190"/>
                  </a:cubicBezTo>
                  <a:cubicBezTo>
                    <a:pt x="11367" y="1196"/>
                    <a:pt x="11326" y="1199"/>
                    <a:pt x="11287" y="1199"/>
                  </a:cubicBezTo>
                  <a:cubicBezTo>
                    <a:pt x="11085" y="1199"/>
                    <a:pt x="10917" y="1124"/>
                    <a:pt x="10727" y="1036"/>
                  </a:cubicBezTo>
                  <a:cubicBezTo>
                    <a:pt x="10563" y="959"/>
                    <a:pt x="10395" y="896"/>
                    <a:pt x="10220" y="850"/>
                  </a:cubicBezTo>
                  <a:cubicBezTo>
                    <a:pt x="10089" y="819"/>
                    <a:pt x="9945" y="807"/>
                    <a:pt x="9800" y="807"/>
                  </a:cubicBezTo>
                  <a:cubicBezTo>
                    <a:pt x="9391" y="807"/>
                    <a:pt x="8978" y="904"/>
                    <a:pt x="8865" y="945"/>
                  </a:cubicBezTo>
                  <a:cubicBezTo>
                    <a:pt x="8838" y="954"/>
                    <a:pt x="8814" y="957"/>
                    <a:pt x="8793" y="957"/>
                  </a:cubicBezTo>
                  <a:cubicBezTo>
                    <a:pt x="8711" y="957"/>
                    <a:pt x="8667" y="902"/>
                    <a:pt x="8634" y="861"/>
                  </a:cubicBezTo>
                  <a:cubicBezTo>
                    <a:pt x="8600" y="818"/>
                    <a:pt x="8580" y="789"/>
                    <a:pt x="8524" y="789"/>
                  </a:cubicBezTo>
                  <a:cubicBezTo>
                    <a:pt x="8516" y="789"/>
                    <a:pt x="8507" y="789"/>
                    <a:pt x="8497" y="791"/>
                  </a:cubicBezTo>
                  <a:cubicBezTo>
                    <a:pt x="8479" y="793"/>
                    <a:pt x="8460" y="794"/>
                    <a:pt x="8443" y="794"/>
                  </a:cubicBezTo>
                  <a:cubicBezTo>
                    <a:pt x="8403" y="794"/>
                    <a:pt x="8366" y="787"/>
                    <a:pt x="8340" y="763"/>
                  </a:cubicBezTo>
                  <a:cubicBezTo>
                    <a:pt x="8308" y="728"/>
                    <a:pt x="8294" y="682"/>
                    <a:pt x="8305" y="640"/>
                  </a:cubicBezTo>
                  <a:cubicBezTo>
                    <a:pt x="8308" y="584"/>
                    <a:pt x="8294" y="528"/>
                    <a:pt x="8266" y="483"/>
                  </a:cubicBezTo>
                  <a:cubicBezTo>
                    <a:pt x="8238" y="443"/>
                    <a:pt x="8163" y="430"/>
                    <a:pt x="8068" y="430"/>
                  </a:cubicBezTo>
                  <a:cubicBezTo>
                    <a:pt x="7911" y="430"/>
                    <a:pt x="7701" y="468"/>
                    <a:pt x="7576" y="490"/>
                  </a:cubicBezTo>
                  <a:cubicBezTo>
                    <a:pt x="7499" y="507"/>
                    <a:pt x="7429" y="518"/>
                    <a:pt x="7380" y="525"/>
                  </a:cubicBezTo>
                  <a:cubicBezTo>
                    <a:pt x="7362" y="527"/>
                    <a:pt x="7344" y="527"/>
                    <a:pt x="7328" y="527"/>
                  </a:cubicBezTo>
                  <a:cubicBezTo>
                    <a:pt x="7214" y="527"/>
                    <a:pt x="7147" y="488"/>
                    <a:pt x="7111" y="451"/>
                  </a:cubicBezTo>
                  <a:cubicBezTo>
                    <a:pt x="7058" y="395"/>
                    <a:pt x="7034" y="318"/>
                    <a:pt x="7041" y="241"/>
                  </a:cubicBezTo>
                  <a:lnTo>
                    <a:pt x="7041" y="241"/>
                  </a:lnTo>
                  <a:cubicBezTo>
                    <a:pt x="6974" y="252"/>
                    <a:pt x="6918" y="290"/>
                    <a:pt x="6883" y="346"/>
                  </a:cubicBezTo>
                  <a:cubicBezTo>
                    <a:pt x="6827" y="437"/>
                    <a:pt x="6729" y="497"/>
                    <a:pt x="6621" y="507"/>
                  </a:cubicBezTo>
                  <a:cubicBezTo>
                    <a:pt x="6602" y="511"/>
                    <a:pt x="6583" y="512"/>
                    <a:pt x="6565" y="512"/>
                  </a:cubicBezTo>
                  <a:cubicBezTo>
                    <a:pt x="6488" y="512"/>
                    <a:pt x="6414" y="484"/>
                    <a:pt x="6355" y="434"/>
                  </a:cubicBezTo>
                  <a:cubicBezTo>
                    <a:pt x="6327" y="409"/>
                    <a:pt x="6313" y="371"/>
                    <a:pt x="6320" y="336"/>
                  </a:cubicBezTo>
                  <a:cubicBezTo>
                    <a:pt x="6327" y="269"/>
                    <a:pt x="6390" y="238"/>
                    <a:pt x="6460" y="203"/>
                  </a:cubicBezTo>
                  <a:cubicBezTo>
                    <a:pt x="6495" y="189"/>
                    <a:pt x="6526" y="164"/>
                    <a:pt x="6554" y="140"/>
                  </a:cubicBezTo>
                  <a:cubicBezTo>
                    <a:pt x="6526" y="98"/>
                    <a:pt x="6316" y="42"/>
                    <a:pt x="6250" y="24"/>
                  </a:cubicBezTo>
                  <a:cubicBezTo>
                    <a:pt x="6215" y="17"/>
                    <a:pt x="6187" y="7"/>
                    <a:pt x="6166" y="3"/>
                  </a:cubicBezTo>
                  <a:cubicBezTo>
                    <a:pt x="6159" y="1"/>
                    <a:pt x="6153" y="0"/>
                    <a:pt x="614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0" name="Google Shape;6730;p57"/>
            <p:cNvSpPr/>
            <p:nvPr/>
          </p:nvSpPr>
          <p:spPr>
            <a:xfrm>
              <a:off x="815819" y="1587293"/>
              <a:ext cx="9518" cy="3435"/>
            </a:xfrm>
            <a:custGeom>
              <a:rect b="b" l="l" r="r" t="t"/>
              <a:pathLst>
                <a:path extrusionOk="0" h="253" w="701">
                  <a:moveTo>
                    <a:pt x="589" y="1"/>
                  </a:moveTo>
                  <a:cubicBezTo>
                    <a:pt x="400" y="1"/>
                    <a:pt x="95" y="162"/>
                    <a:pt x="0" y="253"/>
                  </a:cubicBezTo>
                  <a:cubicBezTo>
                    <a:pt x="49" y="242"/>
                    <a:pt x="95" y="225"/>
                    <a:pt x="133" y="193"/>
                  </a:cubicBezTo>
                  <a:cubicBezTo>
                    <a:pt x="210" y="141"/>
                    <a:pt x="302" y="109"/>
                    <a:pt x="393" y="106"/>
                  </a:cubicBezTo>
                  <a:cubicBezTo>
                    <a:pt x="501" y="106"/>
                    <a:pt x="603" y="78"/>
                    <a:pt x="701" y="32"/>
                  </a:cubicBezTo>
                  <a:cubicBezTo>
                    <a:pt x="687" y="25"/>
                    <a:pt x="676" y="18"/>
                    <a:pt x="662" y="15"/>
                  </a:cubicBezTo>
                  <a:lnTo>
                    <a:pt x="662" y="11"/>
                  </a:lnTo>
                  <a:cubicBezTo>
                    <a:pt x="638" y="4"/>
                    <a:pt x="613" y="1"/>
                    <a:pt x="5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1" name="Google Shape;6731;p57"/>
            <p:cNvSpPr/>
            <p:nvPr/>
          </p:nvSpPr>
          <p:spPr>
            <a:xfrm>
              <a:off x="1116791" y="1641060"/>
              <a:ext cx="428519" cy="210818"/>
            </a:xfrm>
            <a:custGeom>
              <a:rect b="b" l="l" r="r" t="t"/>
              <a:pathLst>
                <a:path extrusionOk="0" h="15527" w="31561">
                  <a:moveTo>
                    <a:pt x="16248" y="0"/>
                  </a:moveTo>
                  <a:cubicBezTo>
                    <a:pt x="16227" y="11"/>
                    <a:pt x="16196" y="105"/>
                    <a:pt x="16192" y="207"/>
                  </a:cubicBezTo>
                  <a:lnTo>
                    <a:pt x="16192" y="273"/>
                  </a:lnTo>
                  <a:lnTo>
                    <a:pt x="16129" y="273"/>
                  </a:lnTo>
                  <a:lnTo>
                    <a:pt x="1191" y="354"/>
                  </a:lnTo>
                  <a:cubicBezTo>
                    <a:pt x="1286" y="476"/>
                    <a:pt x="1272" y="588"/>
                    <a:pt x="1261" y="693"/>
                  </a:cubicBezTo>
                  <a:cubicBezTo>
                    <a:pt x="1251" y="767"/>
                    <a:pt x="1254" y="840"/>
                    <a:pt x="1268" y="914"/>
                  </a:cubicBezTo>
                  <a:cubicBezTo>
                    <a:pt x="1314" y="1089"/>
                    <a:pt x="1307" y="1334"/>
                    <a:pt x="1205" y="1463"/>
                  </a:cubicBezTo>
                  <a:cubicBezTo>
                    <a:pt x="1161" y="1525"/>
                    <a:pt x="1095" y="1554"/>
                    <a:pt x="1030" y="1554"/>
                  </a:cubicBezTo>
                  <a:cubicBezTo>
                    <a:pt x="940" y="1554"/>
                    <a:pt x="850" y="1499"/>
                    <a:pt x="820" y="1397"/>
                  </a:cubicBezTo>
                  <a:cubicBezTo>
                    <a:pt x="795" y="1299"/>
                    <a:pt x="841" y="1197"/>
                    <a:pt x="932" y="1152"/>
                  </a:cubicBezTo>
                  <a:cubicBezTo>
                    <a:pt x="971" y="1131"/>
                    <a:pt x="974" y="1071"/>
                    <a:pt x="964" y="1022"/>
                  </a:cubicBezTo>
                  <a:cubicBezTo>
                    <a:pt x="950" y="977"/>
                    <a:pt x="918" y="935"/>
                    <a:pt x="890" y="935"/>
                  </a:cubicBezTo>
                  <a:cubicBezTo>
                    <a:pt x="887" y="935"/>
                    <a:pt x="883" y="935"/>
                    <a:pt x="880" y="935"/>
                  </a:cubicBezTo>
                  <a:cubicBezTo>
                    <a:pt x="844" y="935"/>
                    <a:pt x="807" y="918"/>
                    <a:pt x="781" y="893"/>
                  </a:cubicBezTo>
                  <a:cubicBezTo>
                    <a:pt x="750" y="854"/>
                    <a:pt x="729" y="805"/>
                    <a:pt x="722" y="756"/>
                  </a:cubicBezTo>
                  <a:lnTo>
                    <a:pt x="718" y="756"/>
                  </a:lnTo>
                  <a:lnTo>
                    <a:pt x="683" y="763"/>
                  </a:lnTo>
                  <a:cubicBezTo>
                    <a:pt x="666" y="763"/>
                    <a:pt x="648" y="767"/>
                    <a:pt x="631" y="770"/>
                  </a:cubicBezTo>
                  <a:lnTo>
                    <a:pt x="592" y="774"/>
                  </a:lnTo>
                  <a:cubicBezTo>
                    <a:pt x="578" y="774"/>
                    <a:pt x="561" y="777"/>
                    <a:pt x="543" y="777"/>
                  </a:cubicBezTo>
                  <a:lnTo>
                    <a:pt x="424" y="777"/>
                  </a:lnTo>
                  <a:cubicBezTo>
                    <a:pt x="393" y="777"/>
                    <a:pt x="361" y="777"/>
                    <a:pt x="330" y="774"/>
                  </a:cubicBezTo>
                  <a:lnTo>
                    <a:pt x="302" y="774"/>
                  </a:lnTo>
                  <a:cubicBezTo>
                    <a:pt x="263" y="770"/>
                    <a:pt x="225" y="770"/>
                    <a:pt x="186" y="767"/>
                  </a:cubicBezTo>
                  <a:lnTo>
                    <a:pt x="176" y="767"/>
                  </a:lnTo>
                  <a:lnTo>
                    <a:pt x="60" y="753"/>
                  </a:lnTo>
                  <a:lnTo>
                    <a:pt x="29" y="749"/>
                  </a:lnTo>
                  <a:lnTo>
                    <a:pt x="1" y="746"/>
                  </a:lnTo>
                  <a:lnTo>
                    <a:pt x="1" y="746"/>
                  </a:lnTo>
                  <a:cubicBezTo>
                    <a:pt x="36" y="984"/>
                    <a:pt x="123" y="1208"/>
                    <a:pt x="263" y="1404"/>
                  </a:cubicBezTo>
                  <a:cubicBezTo>
                    <a:pt x="340" y="1502"/>
                    <a:pt x="386" y="1617"/>
                    <a:pt x="400" y="1740"/>
                  </a:cubicBezTo>
                  <a:cubicBezTo>
                    <a:pt x="414" y="1824"/>
                    <a:pt x="421" y="1859"/>
                    <a:pt x="484" y="1894"/>
                  </a:cubicBezTo>
                  <a:cubicBezTo>
                    <a:pt x="666" y="1992"/>
                    <a:pt x="659" y="2083"/>
                    <a:pt x="645" y="2122"/>
                  </a:cubicBezTo>
                  <a:cubicBezTo>
                    <a:pt x="633" y="2152"/>
                    <a:pt x="605" y="2203"/>
                    <a:pt x="501" y="2203"/>
                  </a:cubicBezTo>
                  <a:cubicBezTo>
                    <a:pt x="485" y="2203"/>
                    <a:pt x="466" y="2201"/>
                    <a:pt x="445" y="2199"/>
                  </a:cubicBezTo>
                  <a:lnTo>
                    <a:pt x="424" y="2199"/>
                  </a:lnTo>
                  <a:cubicBezTo>
                    <a:pt x="424" y="2230"/>
                    <a:pt x="424" y="2258"/>
                    <a:pt x="424" y="2290"/>
                  </a:cubicBezTo>
                  <a:cubicBezTo>
                    <a:pt x="435" y="2409"/>
                    <a:pt x="428" y="2528"/>
                    <a:pt x="410" y="2643"/>
                  </a:cubicBezTo>
                  <a:cubicBezTo>
                    <a:pt x="375" y="2846"/>
                    <a:pt x="365" y="3172"/>
                    <a:pt x="354" y="3462"/>
                  </a:cubicBezTo>
                  <a:cubicBezTo>
                    <a:pt x="347" y="3690"/>
                    <a:pt x="340" y="3886"/>
                    <a:pt x="323" y="3991"/>
                  </a:cubicBezTo>
                  <a:cubicBezTo>
                    <a:pt x="305" y="4082"/>
                    <a:pt x="274" y="4173"/>
                    <a:pt x="235" y="4257"/>
                  </a:cubicBezTo>
                  <a:cubicBezTo>
                    <a:pt x="162" y="4446"/>
                    <a:pt x="78" y="4656"/>
                    <a:pt x="169" y="4793"/>
                  </a:cubicBezTo>
                  <a:cubicBezTo>
                    <a:pt x="365" y="5101"/>
                    <a:pt x="438" y="5451"/>
                    <a:pt x="358" y="5731"/>
                  </a:cubicBezTo>
                  <a:cubicBezTo>
                    <a:pt x="277" y="6022"/>
                    <a:pt x="291" y="6186"/>
                    <a:pt x="414" y="6396"/>
                  </a:cubicBezTo>
                  <a:cubicBezTo>
                    <a:pt x="484" y="6522"/>
                    <a:pt x="494" y="6680"/>
                    <a:pt x="501" y="6823"/>
                  </a:cubicBezTo>
                  <a:cubicBezTo>
                    <a:pt x="505" y="6935"/>
                    <a:pt x="512" y="7061"/>
                    <a:pt x="557" y="7089"/>
                  </a:cubicBezTo>
                  <a:cubicBezTo>
                    <a:pt x="697" y="7170"/>
                    <a:pt x="837" y="7327"/>
                    <a:pt x="992" y="7583"/>
                  </a:cubicBezTo>
                  <a:cubicBezTo>
                    <a:pt x="1023" y="7639"/>
                    <a:pt x="1072" y="7684"/>
                    <a:pt x="1135" y="7705"/>
                  </a:cubicBezTo>
                  <a:cubicBezTo>
                    <a:pt x="1209" y="7737"/>
                    <a:pt x="1265" y="7772"/>
                    <a:pt x="1282" y="7915"/>
                  </a:cubicBezTo>
                  <a:lnTo>
                    <a:pt x="1282" y="7926"/>
                  </a:lnTo>
                  <a:cubicBezTo>
                    <a:pt x="1303" y="8129"/>
                    <a:pt x="1303" y="8133"/>
                    <a:pt x="1461" y="8199"/>
                  </a:cubicBezTo>
                  <a:cubicBezTo>
                    <a:pt x="1653" y="8283"/>
                    <a:pt x="1611" y="8476"/>
                    <a:pt x="1587" y="8588"/>
                  </a:cubicBezTo>
                  <a:cubicBezTo>
                    <a:pt x="1580" y="8619"/>
                    <a:pt x="1573" y="8651"/>
                    <a:pt x="1573" y="8686"/>
                  </a:cubicBezTo>
                  <a:cubicBezTo>
                    <a:pt x="1573" y="8773"/>
                    <a:pt x="1839" y="9004"/>
                    <a:pt x="2073" y="9214"/>
                  </a:cubicBezTo>
                  <a:lnTo>
                    <a:pt x="2119" y="9256"/>
                  </a:lnTo>
                  <a:cubicBezTo>
                    <a:pt x="2248" y="9358"/>
                    <a:pt x="2322" y="9519"/>
                    <a:pt x="2311" y="9683"/>
                  </a:cubicBezTo>
                  <a:cubicBezTo>
                    <a:pt x="2311" y="9704"/>
                    <a:pt x="2315" y="9725"/>
                    <a:pt x="2318" y="9746"/>
                  </a:cubicBezTo>
                  <a:cubicBezTo>
                    <a:pt x="2329" y="9750"/>
                    <a:pt x="2343" y="9750"/>
                    <a:pt x="2353" y="9750"/>
                  </a:cubicBezTo>
                  <a:cubicBezTo>
                    <a:pt x="2612" y="9750"/>
                    <a:pt x="2854" y="9904"/>
                    <a:pt x="3068" y="10040"/>
                  </a:cubicBezTo>
                  <a:cubicBezTo>
                    <a:pt x="3174" y="10108"/>
                    <a:pt x="3240" y="10119"/>
                    <a:pt x="3302" y="10119"/>
                  </a:cubicBezTo>
                  <a:cubicBezTo>
                    <a:pt x="3317" y="10119"/>
                    <a:pt x="3332" y="10118"/>
                    <a:pt x="3348" y="10118"/>
                  </a:cubicBezTo>
                  <a:cubicBezTo>
                    <a:pt x="3362" y="10117"/>
                    <a:pt x="3375" y="10116"/>
                    <a:pt x="3389" y="10116"/>
                  </a:cubicBezTo>
                  <a:cubicBezTo>
                    <a:pt x="3430" y="10116"/>
                    <a:pt x="3469" y="10120"/>
                    <a:pt x="3509" y="10128"/>
                  </a:cubicBezTo>
                  <a:cubicBezTo>
                    <a:pt x="3694" y="10170"/>
                    <a:pt x="4002" y="10531"/>
                    <a:pt x="4069" y="10783"/>
                  </a:cubicBezTo>
                  <a:cubicBezTo>
                    <a:pt x="4093" y="10881"/>
                    <a:pt x="4125" y="10979"/>
                    <a:pt x="4167" y="11073"/>
                  </a:cubicBezTo>
                  <a:lnTo>
                    <a:pt x="5403" y="10909"/>
                  </a:lnTo>
                  <a:lnTo>
                    <a:pt x="5424" y="10926"/>
                  </a:lnTo>
                  <a:cubicBezTo>
                    <a:pt x="5427" y="10926"/>
                    <a:pt x="5802" y="11189"/>
                    <a:pt x="6008" y="11238"/>
                  </a:cubicBezTo>
                  <a:cubicBezTo>
                    <a:pt x="6222" y="11287"/>
                    <a:pt x="7286" y="11682"/>
                    <a:pt x="7419" y="11728"/>
                  </a:cubicBezTo>
                  <a:lnTo>
                    <a:pt x="8928" y="11717"/>
                  </a:lnTo>
                  <a:lnTo>
                    <a:pt x="9110" y="11483"/>
                  </a:lnTo>
                  <a:lnTo>
                    <a:pt x="10024" y="11483"/>
                  </a:lnTo>
                  <a:lnTo>
                    <a:pt x="10045" y="11500"/>
                  </a:lnTo>
                  <a:cubicBezTo>
                    <a:pt x="10297" y="11749"/>
                    <a:pt x="10591" y="12018"/>
                    <a:pt x="10643" y="12043"/>
                  </a:cubicBezTo>
                  <a:cubicBezTo>
                    <a:pt x="10734" y="12074"/>
                    <a:pt x="11035" y="12341"/>
                    <a:pt x="11035" y="12533"/>
                  </a:cubicBezTo>
                  <a:cubicBezTo>
                    <a:pt x="11035" y="12670"/>
                    <a:pt x="11091" y="12775"/>
                    <a:pt x="11193" y="12824"/>
                  </a:cubicBezTo>
                  <a:cubicBezTo>
                    <a:pt x="11235" y="12845"/>
                    <a:pt x="11302" y="12883"/>
                    <a:pt x="11375" y="12929"/>
                  </a:cubicBezTo>
                  <a:cubicBezTo>
                    <a:pt x="11494" y="12995"/>
                    <a:pt x="11701" y="13118"/>
                    <a:pt x="11774" y="13139"/>
                  </a:cubicBezTo>
                  <a:cubicBezTo>
                    <a:pt x="11788" y="13118"/>
                    <a:pt x="11806" y="13076"/>
                    <a:pt x="11823" y="13044"/>
                  </a:cubicBezTo>
                  <a:cubicBezTo>
                    <a:pt x="11844" y="12999"/>
                    <a:pt x="11869" y="12957"/>
                    <a:pt x="11893" y="12908"/>
                  </a:cubicBezTo>
                  <a:cubicBezTo>
                    <a:pt x="11907" y="12883"/>
                    <a:pt x="11921" y="12862"/>
                    <a:pt x="11939" y="12838"/>
                  </a:cubicBezTo>
                  <a:cubicBezTo>
                    <a:pt x="12011" y="12728"/>
                    <a:pt x="12103" y="12635"/>
                    <a:pt x="12226" y="12635"/>
                  </a:cubicBezTo>
                  <a:cubicBezTo>
                    <a:pt x="12228" y="12635"/>
                    <a:pt x="12230" y="12635"/>
                    <a:pt x="12233" y="12635"/>
                  </a:cubicBezTo>
                  <a:cubicBezTo>
                    <a:pt x="12408" y="12645"/>
                    <a:pt x="12775" y="12740"/>
                    <a:pt x="13027" y="12929"/>
                  </a:cubicBezTo>
                  <a:cubicBezTo>
                    <a:pt x="13059" y="12953"/>
                    <a:pt x="13090" y="12981"/>
                    <a:pt x="13122" y="13009"/>
                  </a:cubicBezTo>
                  <a:cubicBezTo>
                    <a:pt x="13150" y="13037"/>
                    <a:pt x="13174" y="13069"/>
                    <a:pt x="13199" y="13100"/>
                  </a:cubicBezTo>
                  <a:cubicBezTo>
                    <a:pt x="13227" y="13142"/>
                    <a:pt x="13248" y="13191"/>
                    <a:pt x="13265" y="13240"/>
                  </a:cubicBezTo>
                  <a:cubicBezTo>
                    <a:pt x="13363" y="13587"/>
                    <a:pt x="13661" y="13870"/>
                    <a:pt x="13759" y="13944"/>
                  </a:cubicBezTo>
                  <a:cubicBezTo>
                    <a:pt x="13836" y="14003"/>
                    <a:pt x="13850" y="14105"/>
                    <a:pt x="13861" y="14206"/>
                  </a:cubicBezTo>
                  <a:cubicBezTo>
                    <a:pt x="13864" y="14266"/>
                    <a:pt x="13878" y="14326"/>
                    <a:pt x="13906" y="14378"/>
                  </a:cubicBezTo>
                  <a:cubicBezTo>
                    <a:pt x="13941" y="14438"/>
                    <a:pt x="13966" y="14508"/>
                    <a:pt x="13980" y="14578"/>
                  </a:cubicBezTo>
                  <a:cubicBezTo>
                    <a:pt x="13987" y="14616"/>
                    <a:pt x="13997" y="14651"/>
                    <a:pt x="14015" y="14686"/>
                  </a:cubicBezTo>
                  <a:cubicBezTo>
                    <a:pt x="14060" y="14690"/>
                    <a:pt x="14130" y="14721"/>
                    <a:pt x="14267" y="14784"/>
                  </a:cubicBezTo>
                  <a:cubicBezTo>
                    <a:pt x="14428" y="14860"/>
                    <a:pt x="14648" y="14959"/>
                    <a:pt x="14762" y="14959"/>
                  </a:cubicBezTo>
                  <a:cubicBezTo>
                    <a:pt x="14764" y="14959"/>
                    <a:pt x="14765" y="14959"/>
                    <a:pt x="14767" y="14959"/>
                  </a:cubicBezTo>
                  <a:lnTo>
                    <a:pt x="14813" y="14959"/>
                  </a:lnTo>
                  <a:lnTo>
                    <a:pt x="14830" y="14963"/>
                  </a:lnTo>
                  <a:lnTo>
                    <a:pt x="14848" y="14966"/>
                  </a:lnTo>
                  <a:lnTo>
                    <a:pt x="14869" y="14973"/>
                  </a:lnTo>
                  <a:lnTo>
                    <a:pt x="14897" y="14984"/>
                  </a:lnTo>
                  <a:lnTo>
                    <a:pt x="14921" y="14991"/>
                  </a:lnTo>
                  <a:lnTo>
                    <a:pt x="14928" y="14994"/>
                  </a:lnTo>
                  <a:cubicBezTo>
                    <a:pt x="14900" y="14896"/>
                    <a:pt x="14851" y="14805"/>
                    <a:pt x="14778" y="14732"/>
                  </a:cubicBezTo>
                  <a:cubicBezTo>
                    <a:pt x="14725" y="14662"/>
                    <a:pt x="14673" y="14595"/>
                    <a:pt x="14683" y="14518"/>
                  </a:cubicBezTo>
                  <a:cubicBezTo>
                    <a:pt x="14697" y="14452"/>
                    <a:pt x="14736" y="14396"/>
                    <a:pt x="14792" y="14361"/>
                  </a:cubicBezTo>
                  <a:cubicBezTo>
                    <a:pt x="14935" y="14252"/>
                    <a:pt x="14911" y="14171"/>
                    <a:pt x="14879" y="14073"/>
                  </a:cubicBezTo>
                  <a:cubicBezTo>
                    <a:pt x="14858" y="14007"/>
                    <a:pt x="14827" y="13905"/>
                    <a:pt x="14928" y="13839"/>
                  </a:cubicBezTo>
                  <a:cubicBezTo>
                    <a:pt x="14963" y="13811"/>
                    <a:pt x="15009" y="13790"/>
                    <a:pt x="15051" y="13762"/>
                  </a:cubicBezTo>
                  <a:cubicBezTo>
                    <a:pt x="15163" y="13702"/>
                    <a:pt x="15299" y="13625"/>
                    <a:pt x="15299" y="13552"/>
                  </a:cubicBezTo>
                  <a:cubicBezTo>
                    <a:pt x="15296" y="13499"/>
                    <a:pt x="15317" y="13443"/>
                    <a:pt x="15355" y="13405"/>
                  </a:cubicBezTo>
                  <a:cubicBezTo>
                    <a:pt x="15401" y="13366"/>
                    <a:pt x="15465" y="13353"/>
                    <a:pt x="15537" y="13353"/>
                  </a:cubicBezTo>
                  <a:cubicBezTo>
                    <a:pt x="15588" y="13353"/>
                    <a:pt x="15643" y="13359"/>
                    <a:pt x="15699" y="13366"/>
                  </a:cubicBezTo>
                  <a:cubicBezTo>
                    <a:pt x="15703" y="13367"/>
                    <a:pt x="15708" y="13367"/>
                    <a:pt x="15712" y="13367"/>
                  </a:cubicBezTo>
                  <a:cubicBezTo>
                    <a:pt x="15799" y="13367"/>
                    <a:pt x="15943" y="13279"/>
                    <a:pt x="16059" y="13156"/>
                  </a:cubicBezTo>
                  <a:cubicBezTo>
                    <a:pt x="16140" y="13069"/>
                    <a:pt x="16164" y="13009"/>
                    <a:pt x="16161" y="12995"/>
                  </a:cubicBezTo>
                  <a:cubicBezTo>
                    <a:pt x="16143" y="12936"/>
                    <a:pt x="16157" y="12873"/>
                    <a:pt x="16196" y="12827"/>
                  </a:cubicBezTo>
                  <a:cubicBezTo>
                    <a:pt x="16225" y="12797"/>
                    <a:pt x="16268" y="12785"/>
                    <a:pt x="16324" y="12785"/>
                  </a:cubicBezTo>
                  <a:cubicBezTo>
                    <a:pt x="16373" y="12785"/>
                    <a:pt x="16433" y="12795"/>
                    <a:pt x="16504" y="12810"/>
                  </a:cubicBezTo>
                  <a:cubicBezTo>
                    <a:pt x="16516" y="12812"/>
                    <a:pt x="16526" y="12813"/>
                    <a:pt x="16536" y="12813"/>
                  </a:cubicBezTo>
                  <a:cubicBezTo>
                    <a:pt x="16586" y="12813"/>
                    <a:pt x="16609" y="12782"/>
                    <a:pt x="16647" y="12712"/>
                  </a:cubicBezTo>
                  <a:cubicBezTo>
                    <a:pt x="16674" y="12661"/>
                    <a:pt x="16718" y="12584"/>
                    <a:pt x="16802" y="12584"/>
                  </a:cubicBezTo>
                  <a:cubicBezTo>
                    <a:pt x="16818" y="12584"/>
                    <a:pt x="16835" y="12587"/>
                    <a:pt x="16854" y="12593"/>
                  </a:cubicBezTo>
                  <a:cubicBezTo>
                    <a:pt x="16889" y="12607"/>
                    <a:pt x="16924" y="12621"/>
                    <a:pt x="16955" y="12631"/>
                  </a:cubicBezTo>
                  <a:cubicBezTo>
                    <a:pt x="16983" y="12645"/>
                    <a:pt x="17015" y="12656"/>
                    <a:pt x="17046" y="12666"/>
                  </a:cubicBezTo>
                  <a:cubicBezTo>
                    <a:pt x="17050" y="12610"/>
                    <a:pt x="17088" y="12565"/>
                    <a:pt x="17141" y="12551"/>
                  </a:cubicBezTo>
                  <a:cubicBezTo>
                    <a:pt x="17154" y="12547"/>
                    <a:pt x="17168" y="12545"/>
                    <a:pt x="17182" y="12545"/>
                  </a:cubicBezTo>
                  <a:cubicBezTo>
                    <a:pt x="17262" y="12545"/>
                    <a:pt x="17357" y="12603"/>
                    <a:pt x="17428" y="12701"/>
                  </a:cubicBezTo>
                  <a:cubicBezTo>
                    <a:pt x="17486" y="12765"/>
                    <a:pt x="17568" y="12800"/>
                    <a:pt x="17653" y="12800"/>
                  </a:cubicBezTo>
                  <a:cubicBezTo>
                    <a:pt x="17670" y="12800"/>
                    <a:pt x="17687" y="12799"/>
                    <a:pt x="17705" y="12796"/>
                  </a:cubicBezTo>
                  <a:cubicBezTo>
                    <a:pt x="17754" y="12782"/>
                    <a:pt x="17761" y="12754"/>
                    <a:pt x="17761" y="12743"/>
                  </a:cubicBezTo>
                  <a:cubicBezTo>
                    <a:pt x="17761" y="12687"/>
                    <a:pt x="17796" y="12642"/>
                    <a:pt x="17848" y="12621"/>
                  </a:cubicBezTo>
                  <a:cubicBezTo>
                    <a:pt x="17859" y="12618"/>
                    <a:pt x="17870" y="12616"/>
                    <a:pt x="17882" y="12616"/>
                  </a:cubicBezTo>
                  <a:cubicBezTo>
                    <a:pt x="17963" y="12616"/>
                    <a:pt x="18065" y="12693"/>
                    <a:pt x="18237" y="12880"/>
                  </a:cubicBezTo>
                  <a:cubicBezTo>
                    <a:pt x="18342" y="12988"/>
                    <a:pt x="18387" y="12988"/>
                    <a:pt x="18517" y="12988"/>
                  </a:cubicBezTo>
                  <a:cubicBezTo>
                    <a:pt x="18559" y="12988"/>
                    <a:pt x="18601" y="12988"/>
                    <a:pt x="18653" y="12992"/>
                  </a:cubicBezTo>
                  <a:cubicBezTo>
                    <a:pt x="18681" y="12993"/>
                    <a:pt x="18704" y="12994"/>
                    <a:pt x="18723" y="12994"/>
                  </a:cubicBezTo>
                  <a:cubicBezTo>
                    <a:pt x="18816" y="12994"/>
                    <a:pt x="18820" y="12973"/>
                    <a:pt x="18828" y="12866"/>
                  </a:cubicBezTo>
                  <a:lnTo>
                    <a:pt x="18828" y="12855"/>
                  </a:lnTo>
                  <a:cubicBezTo>
                    <a:pt x="18828" y="12820"/>
                    <a:pt x="18849" y="12785"/>
                    <a:pt x="18888" y="12771"/>
                  </a:cubicBezTo>
                  <a:cubicBezTo>
                    <a:pt x="18897" y="12768"/>
                    <a:pt x="18905" y="12767"/>
                    <a:pt x="18914" y="12767"/>
                  </a:cubicBezTo>
                  <a:cubicBezTo>
                    <a:pt x="18963" y="12767"/>
                    <a:pt x="19009" y="12817"/>
                    <a:pt x="19080" y="12897"/>
                  </a:cubicBezTo>
                  <a:cubicBezTo>
                    <a:pt x="19164" y="12992"/>
                    <a:pt x="19287" y="13125"/>
                    <a:pt x="19385" y="13135"/>
                  </a:cubicBezTo>
                  <a:lnTo>
                    <a:pt x="19399" y="13135"/>
                  </a:lnTo>
                  <a:cubicBezTo>
                    <a:pt x="19343" y="13076"/>
                    <a:pt x="19283" y="13020"/>
                    <a:pt x="19217" y="12974"/>
                  </a:cubicBezTo>
                  <a:cubicBezTo>
                    <a:pt x="19094" y="12876"/>
                    <a:pt x="19119" y="12789"/>
                    <a:pt x="19133" y="12740"/>
                  </a:cubicBezTo>
                  <a:cubicBezTo>
                    <a:pt x="19143" y="12701"/>
                    <a:pt x="19143" y="12694"/>
                    <a:pt x="19108" y="12670"/>
                  </a:cubicBezTo>
                  <a:cubicBezTo>
                    <a:pt x="19056" y="12638"/>
                    <a:pt x="19035" y="12575"/>
                    <a:pt x="19056" y="12519"/>
                  </a:cubicBezTo>
                  <a:cubicBezTo>
                    <a:pt x="19102" y="12390"/>
                    <a:pt x="19364" y="12308"/>
                    <a:pt x="19584" y="12308"/>
                  </a:cubicBezTo>
                  <a:cubicBezTo>
                    <a:pt x="19597" y="12308"/>
                    <a:pt x="19610" y="12308"/>
                    <a:pt x="19623" y="12309"/>
                  </a:cubicBezTo>
                  <a:cubicBezTo>
                    <a:pt x="19690" y="12313"/>
                    <a:pt x="19753" y="12320"/>
                    <a:pt x="19816" y="12330"/>
                  </a:cubicBezTo>
                  <a:cubicBezTo>
                    <a:pt x="19837" y="12333"/>
                    <a:pt x="19854" y="12335"/>
                    <a:pt x="19867" y="12335"/>
                  </a:cubicBezTo>
                  <a:cubicBezTo>
                    <a:pt x="19903" y="12335"/>
                    <a:pt x="19913" y="12319"/>
                    <a:pt x="19952" y="12257"/>
                  </a:cubicBezTo>
                  <a:cubicBezTo>
                    <a:pt x="20007" y="12173"/>
                    <a:pt x="20064" y="12154"/>
                    <a:pt x="20105" y="12154"/>
                  </a:cubicBezTo>
                  <a:cubicBezTo>
                    <a:pt x="20119" y="12154"/>
                    <a:pt x="20131" y="12156"/>
                    <a:pt x="20141" y="12158"/>
                  </a:cubicBezTo>
                  <a:cubicBezTo>
                    <a:pt x="20236" y="12186"/>
                    <a:pt x="20288" y="12309"/>
                    <a:pt x="20292" y="12421"/>
                  </a:cubicBezTo>
                  <a:cubicBezTo>
                    <a:pt x="20341" y="12421"/>
                    <a:pt x="20474" y="12386"/>
                    <a:pt x="20565" y="12362"/>
                  </a:cubicBezTo>
                  <a:cubicBezTo>
                    <a:pt x="20701" y="12327"/>
                    <a:pt x="20841" y="12285"/>
                    <a:pt x="20957" y="12285"/>
                  </a:cubicBezTo>
                  <a:cubicBezTo>
                    <a:pt x="21230" y="12285"/>
                    <a:pt x="21499" y="12516"/>
                    <a:pt x="21531" y="12705"/>
                  </a:cubicBezTo>
                  <a:cubicBezTo>
                    <a:pt x="21534" y="12743"/>
                    <a:pt x="21562" y="12778"/>
                    <a:pt x="21601" y="12792"/>
                  </a:cubicBezTo>
                  <a:cubicBezTo>
                    <a:pt x="21613" y="12797"/>
                    <a:pt x="21627" y="12800"/>
                    <a:pt x="21641" y="12800"/>
                  </a:cubicBezTo>
                  <a:cubicBezTo>
                    <a:pt x="21688" y="12800"/>
                    <a:pt x="21744" y="12774"/>
                    <a:pt x="21801" y="12726"/>
                  </a:cubicBezTo>
                  <a:lnTo>
                    <a:pt x="21860" y="12673"/>
                  </a:lnTo>
                  <a:cubicBezTo>
                    <a:pt x="21962" y="12582"/>
                    <a:pt x="22084" y="12474"/>
                    <a:pt x="22210" y="12474"/>
                  </a:cubicBezTo>
                  <a:cubicBezTo>
                    <a:pt x="22284" y="12474"/>
                    <a:pt x="22350" y="12505"/>
                    <a:pt x="22399" y="12561"/>
                  </a:cubicBezTo>
                  <a:cubicBezTo>
                    <a:pt x="22480" y="12642"/>
                    <a:pt x="22560" y="12736"/>
                    <a:pt x="22648" y="12838"/>
                  </a:cubicBezTo>
                  <a:cubicBezTo>
                    <a:pt x="22739" y="12946"/>
                    <a:pt x="22837" y="13058"/>
                    <a:pt x="22945" y="13167"/>
                  </a:cubicBezTo>
                  <a:cubicBezTo>
                    <a:pt x="23089" y="13310"/>
                    <a:pt x="23033" y="13482"/>
                    <a:pt x="22987" y="13604"/>
                  </a:cubicBezTo>
                  <a:cubicBezTo>
                    <a:pt x="22956" y="13695"/>
                    <a:pt x="22938" y="13755"/>
                    <a:pt x="22963" y="13793"/>
                  </a:cubicBezTo>
                  <a:cubicBezTo>
                    <a:pt x="23008" y="13863"/>
                    <a:pt x="23033" y="13944"/>
                    <a:pt x="23033" y="14028"/>
                  </a:cubicBezTo>
                  <a:cubicBezTo>
                    <a:pt x="23043" y="14140"/>
                    <a:pt x="23054" y="14234"/>
                    <a:pt x="23176" y="14322"/>
                  </a:cubicBezTo>
                  <a:cubicBezTo>
                    <a:pt x="23334" y="14431"/>
                    <a:pt x="23334" y="14602"/>
                    <a:pt x="23334" y="14725"/>
                  </a:cubicBezTo>
                  <a:cubicBezTo>
                    <a:pt x="23334" y="14851"/>
                    <a:pt x="23341" y="14875"/>
                    <a:pt x="23376" y="14882"/>
                  </a:cubicBezTo>
                  <a:cubicBezTo>
                    <a:pt x="23610" y="14942"/>
                    <a:pt x="23775" y="15281"/>
                    <a:pt x="23800" y="15407"/>
                  </a:cubicBezTo>
                  <a:cubicBezTo>
                    <a:pt x="23806" y="15444"/>
                    <a:pt x="23926" y="15527"/>
                    <a:pt x="24020" y="15527"/>
                  </a:cubicBezTo>
                  <a:cubicBezTo>
                    <a:pt x="24023" y="15527"/>
                    <a:pt x="24027" y="15527"/>
                    <a:pt x="24031" y="15526"/>
                  </a:cubicBezTo>
                  <a:cubicBezTo>
                    <a:pt x="24076" y="15526"/>
                    <a:pt x="24080" y="15509"/>
                    <a:pt x="24083" y="15484"/>
                  </a:cubicBezTo>
                  <a:cubicBezTo>
                    <a:pt x="24094" y="15369"/>
                    <a:pt x="24153" y="15246"/>
                    <a:pt x="24213" y="15131"/>
                  </a:cubicBezTo>
                  <a:cubicBezTo>
                    <a:pt x="24265" y="15026"/>
                    <a:pt x="24314" y="14924"/>
                    <a:pt x="24325" y="14840"/>
                  </a:cubicBezTo>
                  <a:cubicBezTo>
                    <a:pt x="24346" y="14669"/>
                    <a:pt x="24185" y="13993"/>
                    <a:pt x="24034" y="13783"/>
                  </a:cubicBezTo>
                  <a:cubicBezTo>
                    <a:pt x="23971" y="13706"/>
                    <a:pt x="23943" y="13604"/>
                    <a:pt x="23954" y="13503"/>
                  </a:cubicBezTo>
                  <a:cubicBezTo>
                    <a:pt x="23961" y="13436"/>
                    <a:pt x="23964" y="13377"/>
                    <a:pt x="23877" y="13265"/>
                  </a:cubicBezTo>
                  <a:cubicBezTo>
                    <a:pt x="23677" y="13002"/>
                    <a:pt x="23547" y="12547"/>
                    <a:pt x="23558" y="12155"/>
                  </a:cubicBezTo>
                  <a:cubicBezTo>
                    <a:pt x="23572" y="11770"/>
                    <a:pt x="23996" y="11168"/>
                    <a:pt x="24223" y="10968"/>
                  </a:cubicBezTo>
                  <a:cubicBezTo>
                    <a:pt x="24314" y="10895"/>
                    <a:pt x="24419" y="10842"/>
                    <a:pt x="24531" y="10825"/>
                  </a:cubicBezTo>
                  <a:cubicBezTo>
                    <a:pt x="24640" y="10797"/>
                    <a:pt x="24675" y="10783"/>
                    <a:pt x="24689" y="10720"/>
                  </a:cubicBezTo>
                  <a:cubicBezTo>
                    <a:pt x="24745" y="10499"/>
                    <a:pt x="25021" y="10237"/>
                    <a:pt x="25203" y="10237"/>
                  </a:cubicBezTo>
                  <a:lnTo>
                    <a:pt x="25273" y="10237"/>
                  </a:lnTo>
                  <a:cubicBezTo>
                    <a:pt x="25290" y="10237"/>
                    <a:pt x="25305" y="10237"/>
                    <a:pt x="25318" y="10237"/>
                  </a:cubicBezTo>
                  <a:cubicBezTo>
                    <a:pt x="25431" y="10237"/>
                    <a:pt x="25457" y="10223"/>
                    <a:pt x="25466" y="10167"/>
                  </a:cubicBezTo>
                  <a:cubicBezTo>
                    <a:pt x="25494" y="9967"/>
                    <a:pt x="25781" y="9760"/>
                    <a:pt x="26103" y="9711"/>
                  </a:cubicBezTo>
                  <a:cubicBezTo>
                    <a:pt x="26208" y="9697"/>
                    <a:pt x="26222" y="9669"/>
                    <a:pt x="26222" y="9669"/>
                  </a:cubicBezTo>
                  <a:cubicBezTo>
                    <a:pt x="26233" y="9645"/>
                    <a:pt x="26184" y="9568"/>
                    <a:pt x="26152" y="9522"/>
                  </a:cubicBezTo>
                  <a:cubicBezTo>
                    <a:pt x="26135" y="9498"/>
                    <a:pt x="26117" y="9473"/>
                    <a:pt x="26103" y="9449"/>
                  </a:cubicBezTo>
                  <a:cubicBezTo>
                    <a:pt x="26040" y="9347"/>
                    <a:pt x="26068" y="9211"/>
                    <a:pt x="26170" y="9144"/>
                  </a:cubicBezTo>
                  <a:cubicBezTo>
                    <a:pt x="26191" y="9129"/>
                    <a:pt x="26215" y="9122"/>
                    <a:pt x="26239" y="9122"/>
                  </a:cubicBezTo>
                  <a:cubicBezTo>
                    <a:pt x="26282" y="9122"/>
                    <a:pt x="26326" y="9146"/>
                    <a:pt x="26348" y="9186"/>
                  </a:cubicBezTo>
                  <a:cubicBezTo>
                    <a:pt x="26369" y="9211"/>
                    <a:pt x="26401" y="9225"/>
                    <a:pt x="26429" y="9228"/>
                  </a:cubicBezTo>
                  <a:cubicBezTo>
                    <a:pt x="26447" y="9232"/>
                    <a:pt x="26466" y="9234"/>
                    <a:pt x="26484" y="9234"/>
                  </a:cubicBezTo>
                  <a:cubicBezTo>
                    <a:pt x="26537" y="9234"/>
                    <a:pt x="26587" y="9219"/>
                    <a:pt x="26632" y="9190"/>
                  </a:cubicBezTo>
                  <a:cubicBezTo>
                    <a:pt x="26744" y="9113"/>
                    <a:pt x="26828" y="9025"/>
                    <a:pt x="26845" y="8987"/>
                  </a:cubicBezTo>
                  <a:cubicBezTo>
                    <a:pt x="26831" y="8983"/>
                    <a:pt x="26817" y="8983"/>
                    <a:pt x="26803" y="8983"/>
                  </a:cubicBezTo>
                  <a:cubicBezTo>
                    <a:pt x="26614" y="8973"/>
                    <a:pt x="26499" y="8920"/>
                    <a:pt x="26485" y="8829"/>
                  </a:cubicBezTo>
                  <a:cubicBezTo>
                    <a:pt x="26481" y="8801"/>
                    <a:pt x="26485" y="8724"/>
                    <a:pt x="26611" y="8675"/>
                  </a:cubicBezTo>
                  <a:cubicBezTo>
                    <a:pt x="26621" y="8672"/>
                    <a:pt x="26642" y="8661"/>
                    <a:pt x="26639" y="8616"/>
                  </a:cubicBezTo>
                  <a:cubicBezTo>
                    <a:pt x="26618" y="8518"/>
                    <a:pt x="26537" y="8441"/>
                    <a:pt x="26436" y="8423"/>
                  </a:cubicBezTo>
                  <a:cubicBezTo>
                    <a:pt x="26366" y="8416"/>
                    <a:pt x="26271" y="8399"/>
                    <a:pt x="26243" y="8318"/>
                  </a:cubicBezTo>
                  <a:cubicBezTo>
                    <a:pt x="26212" y="8227"/>
                    <a:pt x="26299" y="8129"/>
                    <a:pt x="26383" y="8045"/>
                  </a:cubicBezTo>
                  <a:cubicBezTo>
                    <a:pt x="26390" y="8038"/>
                    <a:pt x="26397" y="8027"/>
                    <a:pt x="26394" y="8017"/>
                  </a:cubicBezTo>
                  <a:cubicBezTo>
                    <a:pt x="26387" y="7926"/>
                    <a:pt x="26156" y="7765"/>
                    <a:pt x="26058" y="7698"/>
                  </a:cubicBezTo>
                  <a:lnTo>
                    <a:pt x="26040" y="7684"/>
                  </a:lnTo>
                  <a:cubicBezTo>
                    <a:pt x="25963" y="7632"/>
                    <a:pt x="25956" y="7579"/>
                    <a:pt x="25963" y="7544"/>
                  </a:cubicBezTo>
                  <a:cubicBezTo>
                    <a:pt x="25981" y="7467"/>
                    <a:pt x="26072" y="7415"/>
                    <a:pt x="26275" y="7376"/>
                  </a:cubicBezTo>
                  <a:cubicBezTo>
                    <a:pt x="26299" y="7331"/>
                    <a:pt x="26296" y="7152"/>
                    <a:pt x="26292" y="7044"/>
                  </a:cubicBezTo>
                  <a:cubicBezTo>
                    <a:pt x="26292" y="6893"/>
                    <a:pt x="26289" y="6764"/>
                    <a:pt x="26320" y="6694"/>
                  </a:cubicBezTo>
                  <a:cubicBezTo>
                    <a:pt x="26355" y="6613"/>
                    <a:pt x="26432" y="6561"/>
                    <a:pt x="26516" y="6554"/>
                  </a:cubicBezTo>
                  <a:cubicBezTo>
                    <a:pt x="26519" y="6553"/>
                    <a:pt x="26523" y="6553"/>
                    <a:pt x="26526" y="6553"/>
                  </a:cubicBezTo>
                  <a:cubicBezTo>
                    <a:pt x="26568" y="6553"/>
                    <a:pt x="26609" y="6574"/>
                    <a:pt x="26635" y="6610"/>
                  </a:cubicBezTo>
                  <a:cubicBezTo>
                    <a:pt x="26656" y="6659"/>
                    <a:pt x="26653" y="6715"/>
                    <a:pt x="26618" y="6757"/>
                  </a:cubicBezTo>
                  <a:cubicBezTo>
                    <a:pt x="26523" y="6904"/>
                    <a:pt x="26443" y="7072"/>
                    <a:pt x="26565" y="7212"/>
                  </a:cubicBezTo>
                  <a:cubicBezTo>
                    <a:pt x="26740" y="7411"/>
                    <a:pt x="26786" y="7632"/>
                    <a:pt x="26723" y="7922"/>
                  </a:cubicBezTo>
                  <a:lnTo>
                    <a:pt x="26719" y="7936"/>
                  </a:lnTo>
                  <a:cubicBezTo>
                    <a:pt x="26765" y="7870"/>
                    <a:pt x="26807" y="7796"/>
                    <a:pt x="26845" y="7723"/>
                  </a:cubicBezTo>
                  <a:cubicBezTo>
                    <a:pt x="26985" y="7439"/>
                    <a:pt x="27020" y="7205"/>
                    <a:pt x="26982" y="7117"/>
                  </a:cubicBezTo>
                  <a:cubicBezTo>
                    <a:pt x="26982" y="7110"/>
                    <a:pt x="26975" y="7100"/>
                    <a:pt x="26968" y="7100"/>
                  </a:cubicBezTo>
                  <a:cubicBezTo>
                    <a:pt x="26877" y="7072"/>
                    <a:pt x="26842" y="6960"/>
                    <a:pt x="26838" y="6869"/>
                  </a:cubicBezTo>
                  <a:cubicBezTo>
                    <a:pt x="26835" y="6781"/>
                    <a:pt x="26863" y="6718"/>
                    <a:pt x="26915" y="6701"/>
                  </a:cubicBezTo>
                  <a:cubicBezTo>
                    <a:pt x="26925" y="6697"/>
                    <a:pt x="26936" y="6694"/>
                    <a:pt x="26949" y="6694"/>
                  </a:cubicBezTo>
                  <a:cubicBezTo>
                    <a:pt x="26980" y="6694"/>
                    <a:pt x="27020" y="6711"/>
                    <a:pt x="27062" y="6764"/>
                  </a:cubicBezTo>
                  <a:cubicBezTo>
                    <a:pt x="27104" y="6816"/>
                    <a:pt x="27150" y="6872"/>
                    <a:pt x="27178" y="6872"/>
                  </a:cubicBezTo>
                  <a:cubicBezTo>
                    <a:pt x="27220" y="6872"/>
                    <a:pt x="27318" y="6771"/>
                    <a:pt x="27353" y="6736"/>
                  </a:cubicBezTo>
                  <a:cubicBezTo>
                    <a:pt x="27528" y="6550"/>
                    <a:pt x="27678" y="6284"/>
                    <a:pt x="27664" y="6179"/>
                  </a:cubicBezTo>
                  <a:cubicBezTo>
                    <a:pt x="27664" y="6162"/>
                    <a:pt x="27657" y="6158"/>
                    <a:pt x="27654" y="6158"/>
                  </a:cubicBezTo>
                  <a:cubicBezTo>
                    <a:pt x="27566" y="6102"/>
                    <a:pt x="27577" y="6039"/>
                    <a:pt x="27587" y="6015"/>
                  </a:cubicBezTo>
                  <a:cubicBezTo>
                    <a:pt x="27622" y="5905"/>
                    <a:pt x="27814" y="5877"/>
                    <a:pt x="27950" y="5877"/>
                  </a:cubicBezTo>
                  <a:cubicBezTo>
                    <a:pt x="27967" y="5877"/>
                    <a:pt x="27982" y="5877"/>
                    <a:pt x="27997" y="5878"/>
                  </a:cubicBezTo>
                  <a:cubicBezTo>
                    <a:pt x="28006" y="5878"/>
                    <a:pt x="28015" y="5879"/>
                    <a:pt x="28024" y="5879"/>
                  </a:cubicBezTo>
                  <a:cubicBezTo>
                    <a:pt x="28237" y="5879"/>
                    <a:pt x="28614" y="5767"/>
                    <a:pt x="28718" y="5703"/>
                  </a:cubicBezTo>
                  <a:cubicBezTo>
                    <a:pt x="28714" y="5703"/>
                    <a:pt x="28710" y="5703"/>
                    <a:pt x="28705" y="5703"/>
                  </a:cubicBezTo>
                  <a:cubicBezTo>
                    <a:pt x="28620" y="5703"/>
                    <a:pt x="28457" y="5732"/>
                    <a:pt x="28354" y="5752"/>
                  </a:cubicBezTo>
                  <a:cubicBezTo>
                    <a:pt x="28206" y="5777"/>
                    <a:pt x="28103" y="5796"/>
                    <a:pt x="28031" y="5796"/>
                  </a:cubicBezTo>
                  <a:cubicBezTo>
                    <a:pt x="27982" y="5796"/>
                    <a:pt x="27948" y="5787"/>
                    <a:pt x="27924" y="5766"/>
                  </a:cubicBezTo>
                  <a:cubicBezTo>
                    <a:pt x="27902" y="5752"/>
                    <a:pt x="27892" y="5724"/>
                    <a:pt x="27892" y="5699"/>
                  </a:cubicBezTo>
                  <a:cubicBezTo>
                    <a:pt x="27892" y="5458"/>
                    <a:pt x="28729" y="5360"/>
                    <a:pt x="28841" y="5356"/>
                  </a:cubicBezTo>
                  <a:cubicBezTo>
                    <a:pt x="28942" y="5349"/>
                    <a:pt x="28960" y="5286"/>
                    <a:pt x="28977" y="5195"/>
                  </a:cubicBezTo>
                  <a:cubicBezTo>
                    <a:pt x="28988" y="5153"/>
                    <a:pt x="28995" y="5101"/>
                    <a:pt x="29047" y="5087"/>
                  </a:cubicBezTo>
                  <a:cubicBezTo>
                    <a:pt x="29053" y="5086"/>
                    <a:pt x="29058" y="5085"/>
                    <a:pt x="29064" y="5085"/>
                  </a:cubicBezTo>
                  <a:cubicBezTo>
                    <a:pt x="29111" y="5085"/>
                    <a:pt x="29144" y="5125"/>
                    <a:pt x="29163" y="5150"/>
                  </a:cubicBezTo>
                  <a:cubicBezTo>
                    <a:pt x="29212" y="5215"/>
                    <a:pt x="29274" y="5238"/>
                    <a:pt x="29335" y="5238"/>
                  </a:cubicBezTo>
                  <a:cubicBezTo>
                    <a:pt x="29411" y="5238"/>
                    <a:pt x="29487" y="5202"/>
                    <a:pt x="29537" y="5171"/>
                  </a:cubicBezTo>
                  <a:cubicBezTo>
                    <a:pt x="29572" y="5146"/>
                    <a:pt x="29586" y="5104"/>
                    <a:pt x="29576" y="5066"/>
                  </a:cubicBezTo>
                  <a:cubicBezTo>
                    <a:pt x="29562" y="4971"/>
                    <a:pt x="29495" y="4898"/>
                    <a:pt x="29408" y="4866"/>
                  </a:cubicBezTo>
                  <a:cubicBezTo>
                    <a:pt x="29362" y="4856"/>
                    <a:pt x="29324" y="4824"/>
                    <a:pt x="29306" y="4782"/>
                  </a:cubicBezTo>
                  <a:cubicBezTo>
                    <a:pt x="29289" y="4719"/>
                    <a:pt x="29334" y="4674"/>
                    <a:pt x="29380" y="4628"/>
                  </a:cubicBezTo>
                  <a:cubicBezTo>
                    <a:pt x="29401" y="4607"/>
                    <a:pt x="29439" y="4569"/>
                    <a:pt x="29439" y="4551"/>
                  </a:cubicBezTo>
                  <a:cubicBezTo>
                    <a:pt x="29383" y="4453"/>
                    <a:pt x="29460" y="4268"/>
                    <a:pt x="29485" y="4215"/>
                  </a:cubicBezTo>
                  <a:cubicBezTo>
                    <a:pt x="29520" y="4142"/>
                    <a:pt x="29642" y="3904"/>
                    <a:pt x="29835" y="3865"/>
                  </a:cubicBezTo>
                  <a:cubicBezTo>
                    <a:pt x="29922" y="3844"/>
                    <a:pt x="29943" y="3816"/>
                    <a:pt x="29968" y="3777"/>
                  </a:cubicBezTo>
                  <a:cubicBezTo>
                    <a:pt x="30000" y="3706"/>
                    <a:pt x="30072" y="3665"/>
                    <a:pt x="30149" y="3665"/>
                  </a:cubicBezTo>
                  <a:cubicBezTo>
                    <a:pt x="30155" y="3665"/>
                    <a:pt x="30161" y="3665"/>
                    <a:pt x="30168" y="3665"/>
                  </a:cubicBezTo>
                  <a:cubicBezTo>
                    <a:pt x="30252" y="3665"/>
                    <a:pt x="30294" y="3606"/>
                    <a:pt x="30367" y="3490"/>
                  </a:cubicBezTo>
                  <a:cubicBezTo>
                    <a:pt x="30409" y="3417"/>
                    <a:pt x="30462" y="3350"/>
                    <a:pt x="30521" y="3287"/>
                  </a:cubicBezTo>
                  <a:cubicBezTo>
                    <a:pt x="30564" y="3243"/>
                    <a:pt x="30611" y="3227"/>
                    <a:pt x="30659" y="3227"/>
                  </a:cubicBezTo>
                  <a:cubicBezTo>
                    <a:pt x="30731" y="3227"/>
                    <a:pt x="30804" y="3264"/>
                    <a:pt x="30868" y="3298"/>
                  </a:cubicBezTo>
                  <a:cubicBezTo>
                    <a:pt x="30945" y="3338"/>
                    <a:pt x="31008" y="3366"/>
                    <a:pt x="31067" y="3366"/>
                  </a:cubicBezTo>
                  <a:cubicBezTo>
                    <a:pt x="31113" y="3366"/>
                    <a:pt x="31157" y="3349"/>
                    <a:pt x="31204" y="3308"/>
                  </a:cubicBezTo>
                  <a:cubicBezTo>
                    <a:pt x="31316" y="3207"/>
                    <a:pt x="31435" y="3116"/>
                    <a:pt x="31561" y="3035"/>
                  </a:cubicBezTo>
                  <a:lnTo>
                    <a:pt x="31557" y="3028"/>
                  </a:lnTo>
                  <a:lnTo>
                    <a:pt x="31536" y="3000"/>
                  </a:lnTo>
                  <a:lnTo>
                    <a:pt x="31512" y="2965"/>
                  </a:lnTo>
                  <a:lnTo>
                    <a:pt x="31491" y="2934"/>
                  </a:lnTo>
                  <a:lnTo>
                    <a:pt x="31470" y="2902"/>
                  </a:lnTo>
                  <a:lnTo>
                    <a:pt x="31452" y="2871"/>
                  </a:lnTo>
                  <a:lnTo>
                    <a:pt x="31431" y="2843"/>
                  </a:lnTo>
                  <a:lnTo>
                    <a:pt x="31414" y="2811"/>
                  </a:lnTo>
                  <a:lnTo>
                    <a:pt x="31396" y="2783"/>
                  </a:lnTo>
                  <a:lnTo>
                    <a:pt x="31379" y="2752"/>
                  </a:lnTo>
                  <a:lnTo>
                    <a:pt x="31361" y="2724"/>
                  </a:lnTo>
                  <a:lnTo>
                    <a:pt x="31347" y="2692"/>
                  </a:lnTo>
                  <a:lnTo>
                    <a:pt x="31333" y="2664"/>
                  </a:lnTo>
                  <a:lnTo>
                    <a:pt x="31316" y="2636"/>
                  </a:lnTo>
                  <a:lnTo>
                    <a:pt x="31305" y="2608"/>
                  </a:lnTo>
                  <a:lnTo>
                    <a:pt x="31291" y="2580"/>
                  </a:lnTo>
                  <a:lnTo>
                    <a:pt x="31277" y="2556"/>
                  </a:lnTo>
                  <a:lnTo>
                    <a:pt x="31267" y="2524"/>
                  </a:lnTo>
                  <a:lnTo>
                    <a:pt x="31256" y="2500"/>
                  </a:lnTo>
                  <a:lnTo>
                    <a:pt x="31242" y="2472"/>
                  </a:lnTo>
                  <a:lnTo>
                    <a:pt x="31235" y="2447"/>
                  </a:lnTo>
                  <a:lnTo>
                    <a:pt x="31225" y="2419"/>
                  </a:lnTo>
                  <a:lnTo>
                    <a:pt x="31214" y="2395"/>
                  </a:lnTo>
                  <a:lnTo>
                    <a:pt x="31207" y="2367"/>
                  </a:lnTo>
                  <a:lnTo>
                    <a:pt x="31200" y="2346"/>
                  </a:lnTo>
                  <a:lnTo>
                    <a:pt x="31190" y="2318"/>
                  </a:lnTo>
                  <a:lnTo>
                    <a:pt x="31183" y="2297"/>
                  </a:lnTo>
                  <a:lnTo>
                    <a:pt x="31176" y="2269"/>
                  </a:lnTo>
                  <a:lnTo>
                    <a:pt x="31172" y="2248"/>
                  </a:lnTo>
                  <a:lnTo>
                    <a:pt x="31165" y="2223"/>
                  </a:lnTo>
                  <a:lnTo>
                    <a:pt x="31158" y="2202"/>
                  </a:lnTo>
                  <a:lnTo>
                    <a:pt x="31155" y="2178"/>
                  </a:lnTo>
                  <a:lnTo>
                    <a:pt x="31148" y="2157"/>
                  </a:lnTo>
                  <a:cubicBezTo>
                    <a:pt x="31148" y="2150"/>
                    <a:pt x="31144" y="2139"/>
                    <a:pt x="31144" y="2132"/>
                  </a:cubicBezTo>
                  <a:lnTo>
                    <a:pt x="31141" y="2115"/>
                  </a:lnTo>
                  <a:lnTo>
                    <a:pt x="31137" y="2090"/>
                  </a:lnTo>
                  <a:lnTo>
                    <a:pt x="31134" y="2073"/>
                  </a:lnTo>
                  <a:cubicBezTo>
                    <a:pt x="31134" y="2062"/>
                    <a:pt x="31130" y="2055"/>
                    <a:pt x="31130" y="2048"/>
                  </a:cubicBezTo>
                  <a:lnTo>
                    <a:pt x="31130" y="2031"/>
                  </a:lnTo>
                  <a:cubicBezTo>
                    <a:pt x="31130" y="2024"/>
                    <a:pt x="31130" y="2013"/>
                    <a:pt x="31127" y="2006"/>
                  </a:cubicBezTo>
                  <a:cubicBezTo>
                    <a:pt x="31123" y="1999"/>
                    <a:pt x="31127" y="1996"/>
                    <a:pt x="31127" y="1989"/>
                  </a:cubicBezTo>
                  <a:lnTo>
                    <a:pt x="31127" y="1968"/>
                  </a:lnTo>
                  <a:lnTo>
                    <a:pt x="31127" y="1950"/>
                  </a:lnTo>
                  <a:lnTo>
                    <a:pt x="31127" y="1929"/>
                  </a:lnTo>
                  <a:lnTo>
                    <a:pt x="31127" y="1915"/>
                  </a:lnTo>
                  <a:lnTo>
                    <a:pt x="31127" y="1894"/>
                  </a:lnTo>
                  <a:lnTo>
                    <a:pt x="31127" y="1880"/>
                  </a:lnTo>
                  <a:lnTo>
                    <a:pt x="31127" y="1859"/>
                  </a:lnTo>
                  <a:lnTo>
                    <a:pt x="31127" y="1845"/>
                  </a:lnTo>
                  <a:lnTo>
                    <a:pt x="31127" y="1824"/>
                  </a:lnTo>
                  <a:lnTo>
                    <a:pt x="31127" y="1810"/>
                  </a:lnTo>
                  <a:lnTo>
                    <a:pt x="31127" y="1792"/>
                  </a:lnTo>
                  <a:lnTo>
                    <a:pt x="31127" y="1778"/>
                  </a:lnTo>
                  <a:lnTo>
                    <a:pt x="31127" y="1761"/>
                  </a:lnTo>
                  <a:lnTo>
                    <a:pt x="31127" y="1750"/>
                  </a:lnTo>
                  <a:lnTo>
                    <a:pt x="31127" y="1733"/>
                  </a:lnTo>
                  <a:lnTo>
                    <a:pt x="31127" y="1722"/>
                  </a:lnTo>
                  <a:lnTo>
                    <a:pt x="31127" y="1705"/>
                  </a:lnTo>
                  <a:lnTo>
                    <a:pt x="31127" y="1698"/>
                  </a:lnTo>
                  <a:lnTo>
                    <a:pt x="31127" y="1677"/>
                  </a:lnTo>
                  <a:cubicBezTo>
                    <a:pt x="31127" y="1663"/>
                    <a:pt x="31130" y="1645"/>
                    <a:pt x="31130" y="1635"/>
                  </a:cubicBezTo>
                  <a:cubicBezTo>
                    <a:pt x="31134" y="1603"/>
                    <a:pt x="31134" y="1572"/>
                    <a:pt x="31134" y="1540"/>
                  </a:cubicBezTo>
                  <a:cubicBezTo>
                    <a:pt x="31120" y="1516"/>
                    <a:pt x="31004" y="1505"/>
                    <a:pt x="30927" y="1502"/>
                  </a:cubicBezTo>
                  <a:lnTo>
                    <a:pt x="30913" y="1502"/>
                  </a:lnTo>
                  <a:cubicBezTo>
                    <a:pt x="30756" y="1491"/>
                    <a:pt x="30563" y="1477"/>
                    <a:pt x="30430" y="1376"/>
                  </a:cubicBezTo>
                  <a:cubicBezTo>
                    <a:pt x="30420" y="1369"/>
                    <a:pt x="30409" y="1365"/>
                    <a:pt x="30395" y="1365"/>
                  </a:cubicBezTo>
                  <a:cubicBezTo>
                    <a:pt x="30388" y="1365"/>
                    <a:pt x="30385" y="1369"/>
                    <a:pt x="30378" y="1369"/>
                  </a:cubicBezTo>
                  <a:cubicBezTo>
                    <a:pt x="30196" y="1432"/>
                    <a:pt x="29912" y="2003"/>
                    <a:pt x="29838" y="2311"/>
                  </a:cubicBezTo>
                  <a:cubicBezTo>
                    <a:pt x="29751" y="2671"/>
                    <a:pt x="29156" y="3046"/>
                    <a:pt x="29131" y="3063"/>
                  </a:cubicBezTo>
                  <a:lnTo>
                    <a:pt x="29114" y="3074"/>
                  </a:lnTo>
                  <a:lnTo>
                    <a:pt x="29089" y="3074"/>
                  </a:lnTo>
                  <a:cubicBezTo>
                    <a:pt x="29068" y="3074"/>
                    <a:pt x="27356" y="3088"/>
                    <a:pt x="27209" y="3088"/>
                  </a:cubicBezTo>
                  <a:lnTo>
                    <a:pt x="27192" y="3088"/>
                  </a:lnTo>
                  <a:lnTo>
                    <a:pt x="27185" y="3091"/>
                  </a:lnTo>
                  <a:lnTo>
                    <a:pt x="27178" y="3095"/>
                  </a:lnTo>
                  <a:lnTo>
                    <a:pt x="27171" y="3098"/>
                  </a:lnTo>
                  <a:lnTo>
                    <a:pt x="27164" y="3102"/>
                  </a:lnTo>
                  <a:lnTo>
                    <a:pt x="27153" y="3109"/>
                  </a:lnTo>
                  <a:lnTo>
                    <a:pt x="27143" y="3116"/>
                  </a:lnTo>
                  <a:lnTo>
                    <a:pt x="27132" y="3123"/>
                  </a:lnTo>
                  <a:lnTo>
                    <a:pt x="27129" y="3123"/>
                  </a:lnTo>
                  <a:lnTo>
                    <a:pt x="27115" y="3130"/>
                  </a:lnTo>
                  <a:lnTo>
                    <a:pt x="27111" y="3130"/>
                  </a:lnTo>
                  <a:lnTo>
                    <a:pt x="27101" y="3137"/>
                  </a:lnTo>
                  <a:lnTo>
                    <a:pt x="27097" y="3137"/>
                  </a:lnTo>
                  <a:lnTo>
                    <a:pt x="27083" y="3147"/>
                  </a:lnTo>
                  <a:lnTo>
                    <a:pt x="27080" y="3151"/>
                  </a:lnTo>
                  <a:lnTo>
                    <a:pt x="27062" y="3161"/>
                  </a:lnTo>
                  <a:lnTo>
                    <a:pt x="27059" y="3165"/>
                  </a:lnTo>
                  <a:lnTo>
                    <a:pt x="27041" y="3179"/>
                  </a:lnTo>
                  <a:lnTo>
                    <a:pt x="27038" y="3182"/>
                  </a:lnTo>
                  <a:lnTo>
                    <a:pt x="27020" y="3193"/>
                  </a:lnTo>
                  <a:lnTo>
                    <a:pt x="27013" y="3196"/>
                  </a:lnTo>
                  <a:lnTo>
                    <a:pt x="26996" y="3214"/>
                  </a:lnTo>
                  <a:lnTo>
                    <a:pt x="26989" y="3217"/>
                  </a:lnTo>
                  <a:lnTo>
                    <a:pt x="26968" y="3231"/>
                  </a:lnTo>
                  <a:lnTo>
                    <a:pt x="26961" y="3238"/>
                  </a:lnTo>
                  <a:lnTo>
                    <a:pt x="26940" y="3256"/>
                  </a:lnTo>
                  <a:lnTo>
                    <a:pt x="26933" y="3259"/>
                  </a:lnTo>
                  <a:lnTo>
                    <a:pt x="26912" y="3280"/>
                  </a:lnTo>
                  <a:lnTo>
                    <a:pt x="26901" y="3284"/>
                  </a:lnTo>
                  <a:lnTo>
                    <a:pt x="26877" y="3305"/>
                  </a:lnTo>
                  <a:lnTo>
                    <a:pt x="26870" y="3312"/>
                  </a:lnTo>
                  <a:lnTo>
                    <a:pt x="26845" y="3333"/>
                  </a:lnTo>
                  <a:lnTo>
                    <a:pt x="26835" y="3340"/>
                  </a:lnTo>
                  <a:lnTo>
                    <a:pt x="26807" y="3364"/>
                  </a:lnTo>
                  <a:lnTo>
                    <a:pt x="26796" y="3371"/>
                  </a:lnTo>
                  <a:lnTo>
                    <a:pt x="26768" y="3396"/>
                  </a:lnTo>
                  <a:lnTo>
                    <a:pt x="26758" y="3406"/>
                  </a:lnTo>
                  <a:lnTo>
                    <a:pt x="26726" y="3431"/>
                  </a:lnTo>
                  <a:lnTo>
                    <a:pt x="26716" y="3441"/>
                  </a:lnTo>
                  <a:lnTo>
                    <a:pt x="26681" y="3469"/>
                  </a:lnTo>
                  <a:lnTo>
                    <a:pt x="26674" y="3480"/>
                  </a:lnTo>
                  <a:lnTo>
                    <a:pt x="26635" y="3511"/>
                  </a:lnTo>
                  <a:lnTo>
                    <a:pt x="26628" y="3518"/>
                  </a:lnTo>
                  <a:lnTo>
                    <a:pt x="26586" y="3553"/>
                  </a:lnTo>
                  <a:lnTo>
                    <a:pt x="26579" y="3564"/>
                  </a:lnTo>
                  <a:lnTo>
                    <a:pt x="26569" y="3571"/>
                  </a:lnTo>
                  <a:cubicBezTo>
                    <a:pt x="26611" y="3644"/>
                    <a:pt x="26611" y="3739"/>
                    <a:pt x="26569" y="3812"/>
                  </a:cubicBezTo>
                  <a:cubicBezTo>
                    <a:pt x="26429" y="4061"/>
                    <a:pt x="25872" y="4170"/>
                    <a:pt x="25441" y="4187"/>
                  </a:cubicBezTo>
                  <a:cubicBezTo>
                    <a:pt x="25298" y="4194"/>
                    <a:pt x="25186" y="4205"/>
                    <a:pt x="25084" y="4219"/>
                  </a:cubicBezTo>
                  <a:cubicBezTo>
                    <a:pt x="25088" y="4240"/>
                    <a:pt x="25091" y="4257"/>
                    <a:pt x="25095" y="4275"/>
                  </a:cubicBezTo>
                  <a:lnTo>
                    <a:pt x="25095" y="4289"/>
                  </a:lnTo>
                  <a:cubicBezTo>
                    <a:pt x="25095" y="4303"/>
                    <a:pt x="25095" y="4317"/>
                    <a:pt x="25098" y="4327"/>
                  </a:cubicBezTo>
                  <a:lnTo>
                    <a:pt x="25098" y="4341"/>
                  </a:lnTo>
                  <a:cubicBezTo>
                    <a:pt x="25098" y="4355"/>
                    <a:pt x="25098" y="4373"/>
                    <a:pt x="25098" y="4387"/>
                  </a:cubicBezTo>
                  <a:cubicBezTo>
                    <a:pt x="25095" y="4394"/>
                    <a:pt x="25095" y="4401"/>
                    <a:pt x="25091" y="4408"/>
                  </a:cubicBezTo>
                  <a:cubicBezTo>
                    <a:pt x="25091" y="4411"/>
                    <a:pt x="25091" y="4415"/>
                    <a:pt x="25088" y="4415"/>
                  </a:cubicBezTo>
                  <a:cubicBezTo>
                    <a:pt x="25088" y="4422"/>
                    <a:pt x="25084" y="4425"/>
                    <a:pt x="25084" y="4429"/>
                  </a:cubicBezTo>
                  <a:cubicBezTo>
                    <a:pt x="25084" y="4432"/>
                    <a:pt x="25077" y="4436"/>
                    <a:pt x="25077" y="4439"/>
                  </a:cubicBezTo>
                  <a:cubicBezTo>
                    <a:pt x="25074" y="4443"/>
                    <a:pt x="25070" y="4450"/>
                    <a:pt x="25067" y="4453"/>
                  </a:cubicBezTo>
                  <a:lnTo>
                    <a:pt x="25060" y="4464"/>
                  </a:lnTo>
                  <a:lnTo>
                    <a:pt x="25046" y="4474"/>
                  </a:lnTo>
                  <a:lnTo>
                    <a:pt x="25035" y="4485"/>
                  </a:lnTo>
                  <a:lnTo>
                    <a:pt x="25021" y="4495"/>
                  </a:lnTo>
                  <a:lnTo>
                    <a:pt x="25007" y="4506"/>
                  </a:lnTo>
                  <a:lnTo>
                    <a:pt x="24990" y="4520"/>
                  </a:lnTo>
                  <a:lnTo>
                    <a:pt x="24972" y="4530"/>
                  </a:lnTo>
                  <a:lnTo>
                    <a:pt x="24951" y="4544"/>
                  </a:lnTo>
                  <a:lnTo>
                    <a:pt x="24934" y="4555"/>
                  </a:lnTo>
                  <a:lnTo>
                    <a:pt x="24916" y="4562"/>
                  </a:lnTo>
                  <a:cubicBezTo>
                    <a:pt x="24811" y="4730"/>
                    <a:pt x="24381" y="4961"/>
                    <a:pt x="23835" y="5244"/>
                  </a:cubicBezTo>
                  <a:lnTo>
                    <a:pt x="23649" y="5342"/>
                  </a:lnTo>
                  <a:cubicBezTo>
                    <a:pt x="23478" y="5431"/>
                    <a:pt x="23282" y="5476"/>
                    <a:pt x="23097" y="5476"/>
                  </a:cubicBezTo>
                  <a:cubicBezTo>
                    <a:pt x="22934" y="5476"/>
                    <a:pt x="22780" y="5441"/>
                    <a:pt x="22662" y="5370"/>
                  </a:cubicBezTo>
                  <a:cubicBezTo>
                    <a:pt x="22539" y="5304"/>
                    <a:pt x="22462" y="5178"/>
                    <a:pt x="22459" y="5041"/>
                  </a:cubicBezTo>
                  <a:cubicBezTo>
                    <a:pt x="22459" y="4789"/>
                    <a:pt x="22602" y="4733"/>
                    <a:pt x="22665" y="4719"/>
                  </a:cubicBezTo>
                  <a:cubicBezTo>
                    <a:pt x="22682" y="4717"/>
                    <a:pt x="22698" y="4715"/>
                    <a:pt x="22714" y="4715"/>
                  </a:cubicBezTo>
                  <a:cubicBezTo>
                    <a:pt x="22830" y="4715"/>
                    <a:pt x="22939" y="4779"/>
                    <a:pt x="22994" y="4884"/>
                  </a:cubicBezTo>
                  <a:cubicBezTo>
                    <a:pt x="23019" y="4873"/>
                    <a:pt x="23040" y="4859"/>
                    <a:pt x="23064" y="4845"/>
                  </a:cubicBezTo>
                  <a:cubicBezTo>
                    <a:pt x="23057" y="4838"/>
                    <a:pt x="23054" y="4831"/>
                    <a:pt x="23050" y="4824"/>
                  </a:cubicBezTo>
                  <a:cubicBezTo>
                    <a:pt x="23047" y="4817"/>
                    <a:pt x="23047" y="4814"/>
                    <a:pt x="23043" y="4810"/>
                  </a:cubicBezTo>
                  <a:cubicBezTo>
                    <a:pt x="23036" y="4796"/>
                    <a:pt x="23029" y="4779"/>
                    <a:pt x="23022" y="4761"/>
                  </a:cubicBezTo>
                  <a:cubicBezTo>
                    <a:pt x="23022" y="4758"/>
                    <a:pt x="23022" y="4754"/>
                    <a:pt x="23019" y="4751"/>
                  </a:cubicBezTo>
                  <a:cubicBezTo>
                    <a:pt x="23015" y="4737"/>
                    <a:pt x="23008" y="4723"/>
                    <a:pt x="23005" y="4709"/>
                  </a:cubicBezTo>
                  <a:cubicBezTo>
                    <a:pt x="23005" y="4702"/>
                    <a:pt x="23005" y="4698"/>
                    <a:pt x="23001" y="4691"/>
                  </a:cubicBezTo>
                  <a:cubicBezTo>
                    <a:pt x="23001" y="4677"/>
                    <a:pt x="22998" y="4663"/>
                    <a:pt x="22994" y="4646"/>
                  </a:cubicBezTo>
                  <a:lnTo>
                    <a:pt x="22994" y="4632"/>
                  </a:lnTo>
                  <a:cubicBezTo>
                    <a:pt x="22994" y="4611"/>
                    <a:pt x="22994" y="4590"/>
                    <a:pt x="22994" y="4569"/>
                  </a:cubicBezTo>
                  <a:lnTo>
                    <a:pt x="22994" y="4565"/>
                  </a:lnTo>
                  <a:cubicBezTo>
                    <a:pt x="22994" y="4544"/>
                    <a:pt x="22994" y="4523"/>
                    <a:pt x="22994" y="4502"/>
                  </a:cubicBezTo>
                  <a:lnTo>
                    <a:pt x="22994" y="4481"/>
                  </a:lnTo>
                  <a:cubicBezTo>
                    <a:pt x="22994" y="4474"/>
                    <a:pt x="22994" y="4464"/>
                    <a:pt x="22998" y="4457"/>
                  </a:cubicBezTo>
                  <a:cubicBezTo>
                    <a:pt x="22945" y="4397"/>
                    <a:pt x="22949" y="4289"/>
                    <a:pt x="22956" y="4170"/>
                  </a:cubicBezTo>
                  <a:cubicBezTo>
                    <a:pt x="22959" y="3977"/>
                    <a:pt x="22956" y="3830"/>
                    <a:pt x="22847" y="3791"/>
                  </a:cubicBezTo>
                  <a:cubicBezTo>
                    <a:pt x="22830" y="3786"/>
                    <a:pt x="22812" y="3784"/>
                    <a:pt x="22794" y="3784"/>
                  </a:cubicBezTo>
                  <a:cubicBezTo>
                    <a:pt x="22691" y="3784"/>
                    <a:pt x="22572" y="3858"/>
                    <a:pt x="22483" y="3918"/>
                  </a:cubicBezTo>
                  <a:cubicBezTo>
                    <a:pt x="22413" y="3962"/>
                    <a:pt x="22358" y="3998"/>
                    <a:pt x="22309" y="3998"/>
                  </a:cubicBezTo>
                  <a:cubicBezTo>
                    <a:pt x="22292" y="3998"/>
                    <a:pt x="22275" y="3994"/>
                    <a:pt x="22259" y="3984"/>
                  </a:cubicBezTo>
                  <a:cubicBezTo>
                    <a:pt x="22200" y="3942"/>
                    <a:pt x="22214" y="3854"/>
                    <a:pt x="22221" y="3816"/>
                  </a:cubicBezTo>
                  <a:cubicBezTo>
                    <a:pt x="22238" y="3693"/>
                    <a:pt x="22308" y="3585"/>
                    <a:pt x="22371" y="3476"/>
                  </a:cubicBezTo>
                  <a:cubicBezTo>
                    <a:pt x="22494" y="3277"/>
                    <a:pt x="22599" y="3105"/>
                    <a:pt x="22448" y="2867"/>
                  </a:cubicBezTo>
                  <a:cubicBezTo>
                    <a:pt x="22307" y="2650"/>
                    <a:pt x="22115" y="2577"/>
                    <a:pt x="21978" y="2577"/>
                  </a:cubicBezTo>
                  <a:cubicBezTo>
                    <a:pt x="21962" y="2577"/>
                    <a:pt x="21948" y="2578"/>
                    <a:pt x="21934" y="2580"/>
                  </a:cubicBezTo>
                  <a:cubicBezTo>
                    <a:pt x="21832" y="2587"/>
                    <a:pt x="21745" y="2657"/>
                    <a:pt x="21717" y="2755"/>
                  </a:cubicBezTo>
                  <a:cubicBezTo>
                    <a:pt x="21653" y="2958"/>
                    <a:pt x="21496" y="3004"/>
                    <a:pt x="21373" y="3039"/>
                  </a:cubicBezTo>
                  <a:cubicBezTo>
                    <a:pt x="21265" y="3070"/>
                    <a:pt x="21195" y="3095"/>
                    <a:pt x="21156" y="3175"/>
                  </a:cubicBezTo>
                  <a:cubicBezTo>
                    <a:pt x="21037" y="3410"/>
                    <a:pt x="20925" y="3932"/>
                    <a:pt x="21016" y="4296"/>
                  </a:cubicBezTo>
                  <a:cubicBezTo>
                    <a:pt x="21128" y="4747"/>
                    <a:pt x="20946" y="4957"/>
                    <a:pt x="20596" y="5167"/>
                  </a:cubicBezTo>
                  <a:cubicBezTo>
                    <a:pt x="20532" y="5206"/>
                    <a:pt x="20469" y="5225"/>
                    <a:pt x="20409" y="5225"/>
                  </a:cubicBezTo>
                  <a:cubicBezTo>
                    <a:pt x="20355" y="5225"/>
                    <a:pt x="20303" y="5209"/>
                    <a:pt x="20257" y="5178"/>
                  </a:cubicBezTo>
                  <a:cubicBezTo>
                    <a:pt x="20050" y="5031"/>
                    <a:pt x="19984" y="4579"/>
                    <a:pt x="20085" y="4058"/>
                  </a:cubicBezTo>
                  <a:cubicBezTo>
                    <a:pt x="20120" y="3900"/>
                    <a:pt x="20162" y="3746"/>
                    <a:pt x="20215" y="3592"/>
                  </a:cubicBezTo>
                  <a:cubicBezTo>
                    <a:pt x="20267" y="3434"/>
                    <a:pt x="20330" y="3238"/>
                    <a:pt x="20299" y="3196"/>
                  </a:cubicBezTo>
                  <a:cubicBezTo>
                    <a:pt x="20294" y="3191"/>
                    <a:pt x="20287" y="3188"/>
                    <a:pt x="20279" y="3188"/>
                  </a:cubicBezTo>
                  <a:cubicBezTo>
                    <a:pt x="20276" y="3188"/>
                    <a:pt x="20273" y="3188"/>
                    <a:pt x="20271" y="3189"/>
                  </a:cubicBezTo>
                  <a:cubicBezTo>
                    <a:pt x="20266" y="3190"/>
                    <a:pt x="20262" y="3190"/>
                    <a:pt x="20258" y="3190"/>
                  </a:cubicBezTo>
                  <a:cubicBezTo>
                    <a:pt x="20203" y="3190"/>
                    <a:pt x="20155" y="3150"/>
                    <a:pt x="20148" y="3095"/>
                  </a:cubicBezTo>
                  <a:cubicBezTo>
                    <a:pt x="20127" y="2906"/>
                    <a:pt x="20652" y="2458"/>
                    <a:pt x="21083" y="2356"/>
                  </a:cubicBezTo>
                  <a:cubicBezTo>
                    <a:pt x="21296" y="2311"/>
                    <a:pt x="21517" y="2279"/>
                    <a:pt x="21738" y="2265"/>
                  </a:cubicBezTo>
                  <a:cubicBezTo>
                    <a:pt x="21902" y="2251"/>
                    <a:pt x="22130" y="2230"/>
                    <a:pt x="22172" y="2195"/>
                  </a:cubicBezTo>
                  <a:cubicBezTo>
                    <a:pt x="22172" y="2174"/>
                    <a:pt x="22179" y="2153"/>
                    <a:pt x="22189" y="2139"/>
                  </a:cubicBezTo>
                  <a:lnTo>
                    <a:pt x="22182" y="2132"/>
                  </a:lnTo>
                  <a:lnTo>
                    <a:pt x="22151" y="2111"/>
                  </a:lnTo>
                  <a:lnTo>
                    <a:pt x="22137" y="2101"/>
                  </a:lnTo>
                  <a:lnTo>
                    <a:pt x="22098" y="2073"/>
                  </a:lnTo>
                  <a:lnTo>
                    <a:pt x="22095" y="2073"/>
                  </a:lnTo>
                  <a:lnTo>
                    <a:pt x="22053" y="2045"/>
                  </a:lnTo>
                  <a:lnTo>
                    <a:pt x="22046" y="2041"/>
                  </a:lnTo>
                  <a:lnTo>
                    <a:pt x="22011" y="2017"/>
                  </a:lnTo>
                  <a:lnTo>
                    <a:pt x="22007" y="2017"/>
                  </a:lnTo>
                  <a:cubicBezTo>
                    <a:pt x="21993" y="2034"/>
                    <a:pt x="21976" y="2052"/>
                    <a:pt x="21958" y="2062"/>
                  </a:cubicBezTo>
                  <a:cubicBezTo>
                    <a:pt x="21912" y="2095"/>
                    <a:pt x="21872" y="2108"/>
                    <a:pt x="21838" y="2108"/>
                  </a:cubicBezTo>
                  <a:cubicBezTo>
                    <a:pt x="21765" y="2108"/>
                    <a:pt x="21717" y="2048"/>
                    <a:pt x="21681" y="2003"/>
                  </a:cubicBezTo>
                  <a:cubicBezTo>
                    <a:pt x="21629" y="1936"/>
                    <a:pt x="21566" y="1856"/>
                    <a:pt x="21412" y="1856"/>
                  </a:cubicBezTo>
                  <a:cubicBezTo>
                    <a:pt x="21268" y="1856"/>
                    <a:pt x="21118" y="1915"/>
                    <a:pt x="20974" y="1975"/>
                  </a:cubicBezTo>
                  <a:cubicBezTo>
                    <a:pt x="20833" y="2030"/>
                    <a:pt x="20688" y="2086"/>
                    <a:pt x="20549" y="2086"/>
                  </a:cubicBezTo>
                  <a:cubicBezTo>
                    <a:pt x="20485" y="2086"/>
                    <a:pt x="20422" y="2074"/>
                    <a:pt x="20362" y="2045"/>
                  </a:cubicBezTo>
                  <a:cubicBezTo>
                    <a:pt x="20253" y="1996"/>
                    <a:pt x="20166" y="1908"/>
                    <a:pt x="20120" y="1799"/>
                  </a:cubicBezTo>
                  <a:cubicBezTo>
                    <a:pt x="20089" y="1733"/>
                    <a:pt x="20078" y="1712"/>
                    <a:pt x="19977" y="1712"/>
                  </a:cubicBezTo>
                  <a:cubicBezTo>
                    <a:pt x="19973" y="1712"/>
                    <a:pt x="19970" y="1712"/>
                    <a:pt x="19966" y="1712"/>
                  </a:cubicBezTo>
                  <a:cubicBezTo>
                    <a:pt x="19921" y="1712"/>
                    <a:pt x="19876" y="1692"/>
                    <a:pt x="19847" y="1656"/>
                  </a:cubicBezTo>
                  <a:cubicBezTo>
                    <a:pt x="19798" y="1589"/>
                    <a:pt x="19830" y="1495"/>
                    <a:pt x="19858" y="1411"/>
                  </a:cubicBezTo>
                  <a:lnTo>
                    <a:pt x="19868" y="1386"/>
                  </a:lnTo>
                  <a:lnTo>
                    <a:pt x="19868" y="1386"/>
                  </a:lnTo>
                  <a:cubicBezTo>
                    <a:pt x="19854" y="1393"/>
                    <a:pt x="19837" y="1400"/>
                    <a:pt x="19816" y="1414"/>
                  </a:cubicBezTo>
                  <a:cubicBezTo>
                    <a:pt x="19721" y="1467"/>
                    <a:pt x="19616" y="1537"/>
                    <a:pt x="19507" y="1610"/>
                  </a:cubicBezTo>
                  <a:cubicBezTo>
                    <a:pt x="19239" y="1793"/>
                    <a:pt x="18944" y="1993"/>
                    <a:pt x="18713" y="1993"/>
                  </a:cubicBezTo>
                  <a:cubicBezTo>
                    <a:pt x="18635" y="1993"/>
                    <a:pt x="18563" y="1970"/>
                    <a:pt x="18503" y="1915"/>
                  </a:cubicBezTo>
                  <a:cubicBezTo>
                    <a:pt x="18435" y="1853"/>
                    <a:pt x="18371" y="1834"/>
                    <a:pt x="18307" y="1834"/>
                  </a:cubicBezTo>
                  <a:cubicBezTo>
                    <a:pt x="18259" y="1834"/>
                    <a:pt x="18211" y="1845"/>
                    <a:pt x="18160" y="1856"/>
                  </a:cubicBezTo>
                  <a:cubicBezTo>
                    <a:pt x="18107" y="1866"/>
                    <a:pt x="18054" y="1877"/>
                    <a:pt x="18002" y="1877"/>
                  </a:cubicBezTo>
                  <a:cubicBezTo>
                    <a:pt x="17931" y="1877"/>
                    <a:pt x="17862" y="1857"/>
                    <a:pt x="17796" y="1789"/>
                  </a:cubicBezTo>
                  <a:cubicBezTo>
                    <a:pt x="17743" y="1736"/>
                    <a:pt x="17733" y="1656"/>
                    <a:pt x="17768" y="1589"/>
                  </a:cubicBezTo>
                  <a:cubicBezTo>
                    <a:pt x="17891" y="1323"/>
                    <a:pt x="18548" y="973"/>
                    <a:pt x="18911" y="973"/>
                  </a:cubicBezTo>
                  <a:cubicBezTo>
                    <a:pt x="18920" y="973"/>
                    <a:pt x="18928" y="973"/>
                    <a:pt x="18937" y="973"/>
                  </a:cubicBezTo>
                  <a:cubicBezTo>
                    <a:pt x="18943" y="974"/>
                    <a:pt x="18949" y="974"/>
                    <a:pt x="18954" y="974"/>
                  </a:cubicBezTo>
                  <a:cubicBezTo>
                    <a:pt x="18994" y="974"/>
                    <a:pt x="19033" y="964"/>
                    <a:pt x="19070" y="949"/>
                  </a:cubicBezTo>
                  <a:cubicBezTo>
                    <a:pt x="18954" y="907"/>
                    <a:pt x="18839" y="872"/>
                    <a:pt x="18720" y="847"/>
                  </a:cubicBezTo>
                  <a:cubicBezTo>
                    <a:pt x="18672" y="838"/>
                    <a:pt x="18626" y="832"/>
                    <a:pt x="18588" y="832"/>
                  </a:cubicBezTo>
                  <a:cubicBezTo>
                    <a:pt x="18540" y="832"/>
                    <a:pt x="18503" y="841"/>
                    <a:pt x="18485" y="865"/>
                  </a:cubicBezTo>
                  <a:cubicBezTo>
                    <a:pt x="18436" y="924"/>
                    <a:pt x="18366" y="966"/>
                    <a:pt x="18289" y="977"/>
                  </a:cubicBezTo>
                  <a:lnTo>
                    <a:pt x="18254" y="977"/>
                  </a:lnTo>
                  <a:cubicBezTo>
                    <a:pt x="18219" y="977"/>
                    <a:pt x="18184" y="970"/>
                    <a:pt x="18153" y="959"/>
                  </a:cubicBezTo>
                  <a:cubicBezTo>
                    <a:pt x="18058" y="921"/>
                    <a:pt x="17974" y="861"/>
                    <a:pt x="17915" y="781"/>
                  </a:cubicBezTo>
                  <a:cubicBezTo>
                    <a:pt x="17893" y="751"/>
                    <a:pt x="17874" y="744"/>
                    <a:pt x="17836" y="744"/>
                  </a:cubicBezTo>
                  <a:cubicBezTo>
                    <a:pt x="17824" y="744"/>
                    <a:pt x="17811" y="745"/>
                    <a:pt x="17796" y="746"/>
                  </a:cubicBezTo>
                  <a:cubicBezTo>
                    <a:pt x="17782" y="747"/>
                    <a:pt x="17769" y="748"/>
                    <a:pt x="17755" y="748"/>
                  </a:cubicBezTo>
                  <a:cubicBezTo>
                    <a:pt x="17643" y="748"/>
                    <a:pt x="17532" y="696"/>
                    <a:pt x="17463" y="602"/>
                  </a:cubicBezTo>
                  <a:cubicBezTo>
                    <a:pt x="17403" y="534"/>
                    <a:pt x="17348" y="508"/>
                    <a:pt x="17290" y="508"/>
                  </a:cubicBezTo>
                  <a:cubicBezTo>
                    <a:pt x="17230" y="508"/>
                    <a:pt x="17169" y="537"/>
                    <a:pt x="17099" y="574"/>
                  </a:cubicBezTo>
                  <a:cubicBezTo>
                    <a:pt x="17078" y="585"/>
                    <a:pt x="17057" y="595"/>
                    <a:pt x="17036" y="606"/>
                  </a:cubicBezTo>
                  <a:cubicBezTo>
                    <a:pt x="17010" y="616"/>
                    <a:pt x="16985" y="621"/>
                    <a:pt x="16958" y="621"/>
                  </a:cubicBezTo>
                  <a:cubicBezTo>
                    <a:pt x="16879" y="621"/>
                    <a:pt x="16795" y="579"/>
                    <a:pt x="16703" y="532"/>
                  </a:cubicBezTo>
                  <a:cubicBezTo>
                    <a:pt x="16644" y="497"/>
                    <a:pt x="16581" y="469"/>
                    <a:pt x="16518" y="445"/>
                  </a:cubicBezTo>
                  <a:cubicBezTo>
                    <a:pt x="16371" y="385"/>
                    <a:pt x="16360" y="270"/>
                    <a:pt x="16350" y="186"/>
                  </a:cubicBezTo>
                  <a:cubicBezTo>
                    <a:pt x="16343" y="105"/>
                    <a:pt x="16336" y="56"/>
                    <a:pt x="16276" y="14"/>
                  </a:cubicBezTo>
                  <a:cubicBezTo>
                    <a:pt x="16269" y="7"/>
                    <a:pt x="16259" y="4"/>
                    <a:pt x="162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2" name="Google Shape;6732;p57"/>
            <p:cNvSpPr/>
            <p:nvPr/>
          </p:nvSpPr>
          <p:spPr>
            <a:xfrm>
              <a:off x="797231" y="1596418"/>
              <a:ext cx="3625" cy="3965"/>
            </a:xfrm>
            <a:custGeom>
              <a:rect b="b" l="l" r="r" t="t"/>
              <a:pathLst>
                <a:path extrusionOk="0" h="292" w="267">
                  <a:moveTo>
                    <a:pt x="235" y="1"/>
                  </a:moveTo>
                  <a:cubicBezTo>
                    <a:pt x="200" y="18"/>
                    <a:pt x="169" y="43"/>
                    <a:pt x="144" y="74"/>
                  </a:cubicBezTo>
                  <a:cubicBezTo>
                    <a:pt x="85" y="137"/>
                    <a:pt x="36" y="211"/>
                    <a:pt x="1" y="291"/>
                  </a:cubicBezTo>
                  <a:cubicBezTo>
                    <a:pt x="214" y="197"/>
                    <a:pt x="253" y="116"/>
                    <a:pt x="260" y="88"/>
                  </a:cubicBezTo>
                  <a:cubicBezTo>
                    <a:pt x="267" y="57"/>
                    <a:pt x="256" y="22"/>
                    <a:pt x="23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3" name="Google Shape;6733;p57"/>
            <p:cNvSpPr/>
            <p:nvPr/>
          </p:nvSpPr>
          <p:spPr>
            <a:xfrm>
              <a:off x="950901" y="1525692"/>
              <a:ext cx="2824" cy="1738"/>
            </a:xfrm>
            <a:custGeom>
              <a:rect b="b" l="l" r="r" t="t"/>
              <a:pathLst>
                <a:path extrusionOk="0" h="128" w="208">
                  <a:moveTo>
                    <a:pt x="207" y="1"/>
                  </a:moveTo>
                  <a:cubicBezTo>
                    <a:pt x="162" y="8"/>
                    <a:pt x="113" y="18"/>
                    <a:pt x="64" y="29"/>
                  </a:cubicBezTo>
                  <a:cubicBezTo>
                    <a:pt x="39" y="36"/>
                    <a:pt x="8" y="50"/>
                    <a:pt x="1" y="81"/>
                  </a:cubicBezTo>
                  <a:cubicBezTo>
                    <a:pt x="1" y="99"/>
                    <a:pt x="8" y="116"/>
                    <a:pt x="18" y="127"/>
                  </a:cubicBezTo>
                  <a:cubicBezTo>
                    <a:pt x="21" y="128"/>
                    <a:pt x="23" y="128"/>
                    <a:pt x="26" y="128"/>
                  </a:cubicBezTo>
                  <a:cubicBezTo>
                    <a:pt x="42" y="128"/>
                    <a:pt x="61" y="112"/>
                    <a:pt x="67" y="106"/>
                  </a:cubicBezTo>
                  <a:cubicBezTo>
                    <a:pt x="113" y="67"/>
                    <a:pt x="158" y="32"/>
                    <a:pt x="20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4" name="Google Shape;6734;p57"/>
            <p:cNvSpPr/>
            <p:nvPr/>
          </p:nvSpPr>
          <p:spPr>
            <a:xfrm>
              <a:off x="1054294" y="1571136"/>
              <a:ext cx="3571" cy="2200"/>
            </a:xfrm>
            <a:custGeom>
              <a:rect b="b" l="l" r="r" t="t"/>
              <a:pathLst>
                <a:path extrusionOk="0" h="162" w="263">
                  <a:moveTo>
                    <a:pt x="0" y="0"/>
                  </a:moveTo>
                  <a:cubicBezTo>
                    <a:pt x="56" y="60"/>
                    <a:pt x="119" y="109"/>
                    <a:pt x="189" y="144"/>
                  </a:cubicBezTo>
                  <a:cubicBezTo>
                    <a:pt x="214" y="154"/>
                    <a:pt x="238" y="161"/>
                    <a:pt x="263" y="161"/>
                  </a:cubicBezTo>
                  <a:cubicBezTo>
                    <a:pt x="259" y="144"/>
                    <a:pt x="249" y="126"/>
                    <a:pt x="235" y="109"/>
                  </a:cubicBezTo>
                  <a:cubicBezTo>
                    <a:pt x="193" y="60"/>
                    <a:pt x="137" y="28"/>
                    <a:pt x="70" y="18"/>
                  </a:cubicBezTo>
                  <a:cubicBezTo>
                    <a:pt x="46" y="18"/>
                    <a:pt x="25"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5" name="Google Shape;6735;p57"/>
            <p:cNvSpPr/>
            <p:nvPr/>
          </p:nvSpPr>
          <p:spPr>
            <a:xfrm>
              <a:off x="1293570" y="1816780"/>
              <a:ext cx="1290" cy="1113"/>
            </a:xfrm>
            <a:custGeom>
              <a:rect b="b" l="l" r="r" t="t"/>
              <a:pathLst>
                <a:path extrusionOk="0" h="82" w="95">
                  <a:moveTo>
                    <a:pt x="95" y="81"/>
                  </a:moveTo>
                  <a:cubicBezTo>
                    <a:pt x="67" y="50"/>
                    <a:pt x="35" y="25"/>
                    <a:pt x="0" y="1"/>
                  </a:cubicBezTo>
                  <a:cubicBezTo>
                    <a:pt x="35" y="25"/>
                    <a:pt x="67" y="50"/>
                    <a:pt x="9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6" name="Google Shape;6736;p57"/>
            <p:cNvSpPr/>
            <p:nvPr/>
          </p:nvSpPr>
          <p:spPr>
            <a:xfrm>
              <a:off x="1278743" y="1812694"/>
              <a:ext cx="14786" cy="4100"/>
            </a:xfrm>
            <a:custGeom>
              <a:rect b="b" l="l" r="r" t="t"/>
              <a:pathLst>
                <a:path extrusionOk="0" h="302" w="1089">
                  <a:moveTo>
                    <a:pt x="0" y="211"/>
                  </a:moveTo>
                  <a:cubicBezTo>
                    <a:pt x="77" y="99"/>
                    <a:pt x="172" y="1"/>
                    <a:pt x="298" y="8"/>
                  </a:cubicBezTo>
                  <a:cubicBezTo>
                    <a:pt x="473" y="18"/>
                    <a:pt x="840" y="113"/>
                    <a:pt x="1089" y="302"/>
                  </a:cubicBezTo>
                  <a:cubicBezTo>
                    <a:pt x="840" y="113"/>
                    <a:pt x="473" y="18"/>
                    <a:pt x="298" y="8"/>
                  </a:cubicBezTo>
                  <a:cubicBezTo>
                    <a:pt x="172" y="1"/>
                    <a:pt x="77" y="99"/>
                    <a:pt x="0" y="2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7" name="Google Shape;6737;p57"/>
            <p:cNvSpPr/>
            <p:nvPr/>
          </p:nvSpPr>
          <p:spPr>
            <a:xfrm>
              <a:off x="1173314" y="1789354"/>
              <a:ext cx="16741" cy="2254"/>
            </a:xfrm>
            <a:custGeom>
              <a:rect b="b" l="l" r="r" t="t"/>
              <a:pathLst>
                <a:path extrusionOk="0" h="166" w="1233">
                  <a:moveTo>
                    <a:pt x="0" y="165"/>
                  </a:moveTo>
                  <a:lnTo>
                    <a:pt x="123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8" name="Google Shape;6738;p57"/>
            <p:cNvSpPr/>
            <p:nvPr/>
          </p:nvSpPr>
          <p:spPr>
            <a:xfrm>
              <a:off x="1317141" y="1844302"/>
              <a:ext cx="448" cy="14"/>
            </a:xfrm>
            <a:custGeom>
              <a:rect b="b" l="l" r="r" t="t"/>
              <a:pathLst>
                <a:path extrusionOk="0" h="1" w="33">
                  <a:moveTo>
                    <a:pt x="32" y="1"/>
                  </a:moveTo>
                  <a:cubicBezTo>
                    <a:pt x="22" y="1"/>
                    <a:pt x="11" y="1"/>
                    <a:pt x="1" y="1"/>
                  </a:cubicBezTo>
                  <a:cubicBezTo>
                    <a:pt x="11" y="1"/>
                    <a:pt x="22" y="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39" name="Google Shape;6739;p57"/>
            <p:cNvSpPr/>
            <p:nvPr/>
          </p:nvSpPr>
          <p:spPr>
            <a:xfrm>
              <a:off x="1318906" y="1844641"/>
              <a:ext cx="339" cy="149"/>
            </a:xfrm>
            <a:custGeom>
              <a:rect b="b" l="l" r="r" t="t"/>
              <a:pathLst>
                <a:path extrusionOk="0" h="11" w="25">
                  <a:moveTo>
                    <a:pt x="25"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0" name="Google Shape;6740;p57"/>
            <p:cNvSpPr/>
            <p:nvPr/>
          </p:nvSpPr>
          <p:spPr>
            <a:xfrm>
              <a:off x="1317765" y="1844302"/>
              <a:ext cx="299" cy="68"/>
            </a:xfrm>
            <a:custGeom>
              <a:rect b="b" l="l" r="r" t="t"/>
              <a:pathLst>
                <a:path extrusionOk="0" h="5" w="22">
                  <a:moveTo>
                    <a:pt x="2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1" name="Google Shape;6741;p57"/>
            <p:cNvSpPr/>
            <p:nvPr/>
          </p:nvSpPr>
          <p:spPr>
            <a:xfrm>
              <a:off x="1278173" y="1815545"/>
              <a:ext cx="584" cy="964"/>
            </a:xfrm>
            <a:custGeom>
              <a:rect b="b" l="l" r="r" t="t"/>
              <a:pathLst>
                <a:path extrusionOk="0" h="71" w="43">
                  <a:moveTo>
                    <a:pt x="42" y="1"/>
                  </a:moveTo>
                  <a:cubicBezTo>
                    <a:pt x="28" y="25"/>
                    <a:pt x="14" y="46"/>
                    <a:pt x="0" y="71"/>
                  </a:cubicBezTo>
                  <a:cubicBezTo>
                    <a:pt x="14" y="46"/>
                    <a:pt x="28" y="25"/>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2" name="Google Shape;6742;p57"/>
            <p:cNvSpPr/>
            <p:nvPr/>
          </p:nvSpPr>
          <p:spPr>
            <a:xfrm>
              <a:off x="1252838" y="1797147"/>
              <a:ext cx="244" cy="258"/>
            </a:xfrm>
            <a:custGeom>
              <a:rect b="b" l="l" r="r" t="t"/>
              <a:pathLst>
                <a:path extrusionOk="0" h="19" w="18">
                  <a:moveTo>
                    <a:pt x="0"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3" name="Google Shape;6743;p57"/>
            <p:cNvSpPr/>
            <p:nvPr/>
          </p:nvSpPr>
          <p:spPr>
            <a:xfrm>
              <a:off x="1318240" y="1844397"/>
              <a:ext cx="299" cy="109"/>
            </a:xfrm>
            <a:custGeom>
              <a:rect b="b" l="l" r="r" t="t"/>
              <a:pathLst>
                <a:path extrusionOk="0" h="8" w="22">
                  <a:moveTo>
                    <a:pt x="21"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4" name="Google Shape;6744;p57"/>
            <p:cNvSpPr/>
            <p:nvPr/>
          </p:nvSpPr>
          <p:spPr>
            <a:xfrm>
              <a:off x="1294846" y="1817880"/>
              <a:ext cx="1018" cy="1249"/>
            </a:xfrm>
            <a:custGeom>
              <a:rect b="b" l="l" r="r" t="t"/>
              <a:pathLst>
                <a:path extrusionOk="0" h="92" w="75">
                  <a:moveTo>
                    <a:pt x="74" y="91"/>
                  </a:moveTo>
                  <a:cubicBezTo>
                    <a:pt x="53" y="60"/>
                    <a:pt x="29" y="28"/>
                    <a:pt x="1" y="0"/>
                  </a:cubicBezTo>
                  <a:cubicBezTo>
                    <a:pt x="29" y="28"/>
                    <a:pt x="53" y="60"/>
                    <a:pt x="74" y="9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5" name="Google Shape;6745;p57"/>
            <p:cNvSpPr/>
            <p:nvPr/>
          </p:nvSpPr>
          <p:spPr>
            <a:xfrm>
              <a:off x="1122833" y="165189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6" name="Google Shape;6746;p57"/>
            <p:cNvSpPr/>
            <p:nvPr/>
          </p:nvSpPr>
          <p:spPr>
            <a:xfrm>
              <a:off x="1124734" y="1651746"/>
              <a:ext cx="530" cy="68"/>
            </a:xfrm>
            <a:custGeom>
              <a:rect b="b" l="l" r="r" t="t"/>
              <a:pathLst>
                <a:path extrusionOk="0" h="5" w="39">
                  <a:moveTo>
                    <a:pt x="0" y="4"/>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7" name="Google Shape;6747;p57"/>
            <p:cNvSpPr/>
            <p:nvPr/>
          </p:nvSpPr>
          <p:spPr>
            <a:xfrm>
              <a:off x="1125969" y="1651556"/>
              <a:ext cx="489" cy="109"/>
            </a:xfrm>
            <a:custGeom>
              <a:rect b="b" l="l" r="r" t="t"/>
              <a:pathLst>
                <a:path extrusionOk="0" h="8" w="36">
                  <a:moveTo>
                    <a:pt x="0" y="8"/>
                  </a:move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8" name="Google Shape;6748;p57"/>
            <p:cNvSpPr/>
            <p:nvPr/>
          </p:nvSpPr>
          <p:spPr>
            <a:xfrm>
              <a:off x="1117076" y="1651515"/>
              <a:ext cx="448" cy="54"/>
            </a:xfrm>
            <a:custGeom>
              <a:rect b="b" l="l" r="r" t="t"/>
              <a:pathLst>
                <a:path extrusionOk="0" h="4" w="33">
                  <a:moveTo>
                    <a:pt x="1" y="0"/>
                  </a:moveTo>
                  <a:lnTo>
                    <a:pt x="3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49" name="Google Shape;6749;p57"/>
            <p:cNvSpPr/>
            <p:nvPr/>
          </p:nvSpPr>
          <p:spPr>
            <a:xfrm>
              <a:off x="1120783" y="1651841"/>
              <a:ext cx="394" cy="14"/>
            </a:xfrm>
            <a:custGeom>
              <a:rect b="b" l="l" r="r" t="t"/>
              <a:pathLst>
                <a:path extrusionOk="0" h="1" w="29">
                  <a:moveTo>
                    <a:pt x="1" y="1"/>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0" name="Google Shape;6750;p57"/>
            <p:cNvSpPr/>
            <p:nvPr/>
          </p:nvSpPr>
          <p:spPr>
            <a:xfrm>
              <a:off x="1123539" y="1651895"/>
              <a:ext cx="543" cy="14"/>
            </a:xfrm>
            <a:custGeom>
              <a:rect b="b" l="l" r="r" t="t"/>
              <a:pathLst>
                <a:path extrusionOk="0" h="1" w="40">
                  <a:moveTo>
                    <a:pt x="1" y="0"/>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1" name="Google Shape;6751;p57"/>
            <p:cNvSpPr/>
            <p:nvPr/>
          </p:nvSpPr>
          <p:spPr>
            <a:xfrm>
              <a:off x="1119072" y="1651705"/>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2" name="Google Shape;6752;p57"/>
            <p:cNvSpPr/>
            <p:nvPr/>
          </p:nvSpPr>
          <p:spPr>
            <a:xfrm>
              <a:off x="1543206" y="1679322"/>
              <a:ext cx="258" cy="434"/>
            </a:xfrm>
            <a:custGeom>
              <a:rect b="b" l="l" r="r" t="t"/>
              <a:pathLst>
                <a:path extrusionOk="0" h="32" w="19">
                  <a:moveTo>
                    <a:pt x="1"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3" name="Google Shape;6753;p57"/>
            <p:cNvSpPr/>
            <p:nvPr/>
          </p:nvSpPr>
          <p:spPr>
            <a:xfrm>
              <a:off x="1543736" y="1680177"/>
              <a:ext cx="299" cy="434"/>
            </a:xfrm>
            <a:custGeom>
              <a:rect b="b" l="l" r="r" t="t"/>
              <a:pathLst>
                <a:path extrusionOk="0" h="32" w="22">
                  <a:moveTo>
                    <a:pt x="0" y="0"/>
                  </a:moveTo>
                  <a:lnTo>
                    <a:pt x="2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4" name="Google Shape;6754;p57"/>
            <p:cNvSpPr/>
            <p:nvPr/>
          </p:nvSpPr>
          <p:spPr>
            <a:xfrm>
              <a:off x="1542731" y="1678507"/>
              <a:ext cx="258" cy="394"/>
            </a:xfrm>
            <a:custGeom>
              <a:rect b="b" l="l" r="r" t="t"/>
              <a:pathLst>
                <a:path extrusionOk="0" h="29" w="19">
                  <a:moveTo>
                    <a:pt x="1" y="1"/>
                  </a:moveTo>
                  <a:lnTo>
                    <a:pt x="18"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5" name="Google Shape;6755;p57"/>
            <p:cNvSpPr/>
            <p:nvPr/>
          </p:nvSpPr>
          <p:spPr>
            <a:xfrm>
              <a:off x="1544251" y="1681032"/>
              <a:ext cx="299" cy="394"/>
            </a:xfrm>
            <a:custGeom>
              <a:rect b="b" l="l" r="r" t="t"/>
              <a:pathLst>
                <a:path extrusionOk="0" h="29" w="22">
                  <a:moveTo>
                    <a:pt x="1" y="0"/>
                  </a:moveTo>
                  <a:lnTo>
                    <a:pt x="22"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6" name="Google Shape;6756;p57"/>
            <p:cNvSpPr/>
            <p:nvPr/>
          </p:nvSpPr>
          <p:spPr>
            <a:xfrm>
              <a:off x="1544876" y="1681888"/>
              <a:ext cx="299" cy="394"/>
            </a:xfrm>
            <a:custGeom>
              <a:rect b="b" l="l" r="r" t="t"/>
              <a:pathLst>
                <a:path extrusionOk="0" h="29" w="22">
                  <a:moveTo>
                    <a:pt x="0" y="0"/>
                  </a:moveTo>
                  <a:lnTo>
                    <a:pt x="2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7" name="Google Shape;6757;p57"/>
            <p:cNvSpPr/>
            <p:nvPr/>
          </p:nvSpPr>
          <p:spPr>
            <a:xfrm>
              <a:off x="1478333" y="1688541"/>
              <a:ext cx="530" cy="434"/>
            </a:xfrm>
            <a:custGeom>
              <a:rect b="b" l="l" r="r" t="t"/>
              <a:pathLst>
                <a:path extrusionOk="0" h="32" w="39">
                  <a:moveTo>
                    <a:pt x="0" y="32"/>
                  </a:moveTo>
                  <a:lnTo>
                    <a:pt x="3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8" name="Google Shape;6758;p57"/>
            <p:cNvSpPr/>
            <p:nvPr/>
          </p:nvSpPr>
          <p:spPr>
            <a:xfrm>
              <a:off x="1478944" y="1688011"/>
              <a:ext cx="489" cy="448"/>
            </a:xfrm>
            <a:custGeom>
              <a:rect b="b" l="l" r="r" t="t"/>
              <a:pathLst>
                <a:path extrusionOk="0" h="33" w="36">
                  <a:moveTo>
                    <a:pt x="1" y="32"/>
                  </a:moveTo>
                  <a:lnTo>
                    <a:pt x="36"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59" name="Google Shape;6759;p57"/>
            <p:cNvSpPr/>
            <p:nvPr/>
          </p:nvSpPr>
          <p:spPr>
            <a:xfrm>
              <a:off x="1542310" y="1677706"/>
              <a:ext cx="244" cy="434"/>
            </a:xfrm>
            <a:custGeom>
              <a:rect b="b" l="l" r="r" t="t"/>
              <a:pathLst>
                <a:path extrusionOk="0" h="32" w="18">
                  <a:moveTo>
                    <a:pt x="0" y="0"/>
                  </a:moveTo>
                  <a:lnTo>
                    <a:pt x="18"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0" name="Google Shape;6760;p57"/>
            <p:cNvSpPr/>
            <p:nvPr/>
          </p:nvSpPr>
          <p:spPr>
            <a:xfrm>
              <a:off x="1539689" y="1670714"/>
              <a:ext cx="109" cy="353"/>
            </a:xfrm>
            <a:custGeom>
              <a:rect b="b" l="l" r="r" t="t"/>
              <a:pathLst>
                <a:path extrusionOk="0" h="26" w="8">
                  <a:moveTo>
                    <a:pt x="1" y="1"/>
                  </a:moveTo>
                  <a:lnTo>
                    <a:pt x="8"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1" name="Google Shape;6761;p57"/>
            <p:cNvSpPr/>
            <p:nvPr/>
          </p:nvSpPr>
          <p:spPr>
            <a:xfrm>
              <a:off x="1539975" y="1671949"/>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2" name="Google Shape;6762;p57"/>
            <p:cNvSpPr/>
            <p:nvPr/>
          </p:nvSpPr>
          <p:spPr>
            <a:xfrm>
              <a:off x="1477667" y="1689111"/>
              <a:ext cx="584" cy="489"/>
            </a:xfrm>
            <a:custGeom>
              <a:rect b="b" l="l" r="r" t="t"/>
              <a:pathLst>
                <a:path extrusionOk="0" h="36" w="43">
                  <a:moveTo>
                    <a:pt x="0" y="35"/>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3" name="Google Shape;6763;p57"/>
            <p:cNvSpPr/>
            <p:nvPr/>
          </p:nvSpPr>
          <p:spPr>
            <a:xfrm>
              <a:off x="1034661" y="1534586"/>
              <a:ext cx="679" cy="109"/>
            </a:xfrm>
            <a:custGeom>
              <a:rect b="b" l="l" r="r" t="t"/>
              <a:pathLst>
                <a:path extrusionOk="0" h="8" w="50">
                  <a:moveTo>
                    <a:pt x="0" y="0"/>
                  </a:moveTo>
                  <a:cubicBezTo>
                    <a:pt x="18" y="4"/>
                    <a:pt x="32" y="4"/>
                    <a:pt x="49" y="7"/>
                  </a:cubicBezTo>
                  <a:cubicBezTo>
                    <a:pt x="32" y="4"/>
                    <a:pt x="18"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4" name="Google Shape;6764;p57"/>
            <p:cNvSpPr/>
            <p:nvPr/>
          </p:nvSpPr>
          <p:spPr>
            <a:xfrm>
              <a:off x="1540165" y="1672614"/>
              <a:ext cx="163" cy="394"/>
            </a:xfrm>
            <a:custGeom>
              <a:rect b="b" l="l" r="r" t="t"/>
              <a:pathLst>
                <a:path extrusionOk="0" h="29" w="12">
                  <a:moveTo>
                    <a:pt x="1"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5" name="Google Shape;6765;p57"/>
            <p:cNvSpPr/>
            <p:nvPr/>
          </p:nvSpPr>
          <p:spPr>
            <a:xfrm>
              <a:off x="1035462" y="1534721"/>
              <a:ext cx="638" cy="163"/>
            </a:xfrm>
            <a:custGeom>
              <a:rect b="b" l="l" r="r" t="t"/>
              <a:pathLst>
                <a:path extrusionOk="0" h="12" w="47">
                  <a:moveTo>
                    <a:pt x="1" y="1"/>
                  </a:moveTo>
                  <a:cubicBezTo>
                    <a:pt x="18" y="1"/>
                    <a:pt x="32" y="4"/>
                    <a:pt x="46" y="11"/>
                  </a:cubicBezTo>
                  <a:cubicBezTo>
                    <a:pt x="32" y="4"/>
                    <a:pt x="1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6" name="Google Shape;6766;p57"/>
            <p:cNvSpPr/>
            <p:nvPr/>
          </p:nvSpPr>
          <p:spPr>
            <a:xfrm>
              <a:off x="1539839" y="1671338"/>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7" name="Google Shape;6767;p57"/>
            <p:cNvSpPr/>
            <p:nvPr/>
          </p:nvSpPr>
          <p:spPr>
            <a:xfrm>
              <a:off x="1539554" y="1670103"/>
              <a:ext cx="109" cy="339"/>
            </a:xfrm>
            <a:custGeom>
              <a:rect b="b" l="l" r="r" t="t"/>
              <a:pathLst>
                <a:path extrusionOk="0" h="25" w="8">
                  <a:moveTo>
                    <a:pt x="0" y="0"/>
                  </a:moveTo>
                  <a:cubicBezTo>
                    <a:pt x="0" y="7"/>
                    <a:pt x="4" y="18"/>
                    <a:pt x="7" y="25"/>
                  </a:cubicBezTo>
                  <a:cubicBezTo>
                    <a:pt x="4" y="18"/>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8" name="Google Shape;6768;p57"/>
            <p:cNvSpPr/>
            <p:nvPr/>
          </p:nvSpPr>
          <p:spPr>
            <a:xfrm>
              <a:off x="1033710" y="1534531"/>
              <a:ext cx="815" cy="68"/>
            </a:xfrm>
            <a:custGeom>
              <a:rect b="b" l="l" r="r" t="t"/>
              <a:pathLst>
                <a:path extrusionOk="0" h="5" w="60">
                  <a:moveTo>
                    <a:pt x="0" y="1"/>
                  </a:moveTo>
                  <a:cubicBezTo>
                    <a:pt x="18" y="1"/>
                    <a:pt x="39" y="1"/>
                    <a:pt x="60" y="4"/>
                  </a:cubicBezTo>
                  <a:cubicBezTo>
                    <a:pt x="39" y="1"/>
                    <a:pt x="2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69" name="Google Shape;6769;p57"/>
            <p:cNvSpPr/>
            <p:nvPr/>
          </p:nvSpPr>
          <p:spPr>
            <a:xfrm>
              <a:off x="1541210" y="1675425"/>
              <a:ext cx="204" cy="434"/>
            </a:xfrm>
            <a:custGeom>
              <a:rect b="b" l="l" r="r" t="t"/>
              <a:pathLst>
                <a:path extrusionOk="0" h="32" w="15">
                  <a:moveTo>
                    <a:pt x="1" y="0"/>
                  </a:moveTo>
                  <a:lnTo>
                    <a:pt x="15"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0" name="Google Shape;6770;p57"/>
            <p:cNvSpPr/>
            <p:nvPr/>
          </p:nvSpPr>
          <p:spPr>
            <a:xfrm>
              <a:off x="1541550" y="1676185"/>
              <a:ext cx="204" cy="394"/>
            </a:xfrm>
            <a:custGeom>
              <a:rect b="b" l="l" r="r" t="t"/>
              <a:pathLst>
                <a:path extrusionOk="0" h="29" w="15">
                  <a:moveTo>
                    <a:pt x="0" y="0"/>
                  </a:moveTo>
                  <a:lnTo>
                    <a:pt x="14"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1" name="Google Shape;6771;p57"/>
            <p:cNvSpPr/>
            <p:nvPr/>
          </p:nvSpPr>
          <p:spPr>
            <a:xfrm>
              <a:off x="1540884" y="1674705"/>
              <a:ext cx="204" cy="394"/>
            </a:xfrm>
            <a:custGeom>
              <a:rect b="b" l="l" r="r" t="t"/>
              <a:pathLst>
                <a:path extrusionOk="0" h="29" w="15">
                  <a:moveTo>
                    <a:pt x="0" y="1"/>
                  </a:moveTo>
                  <a:lnTo>
                    <a:pt x="14"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2" name="Google Shape;6772;p57"/>
            <p:cNvSpPr/>
            <p:nvPr/>
          </p:nvSpPr>
          <p:spPr>
            <a:xfrm>
              <a:off x="1540640" y="1673999"/>
              <a:ext cx="163" cy="394"/>
            </a:xfrm>
            <a:custGeom>
              <a:rect b="b" l="l" r="r" t="t"/>
              <a:pathLst>
                <a:path extrusionOk="0" h="29" w="12">
                  <a:moveTo>
                    <a:pt x="1" y="0"/>
                  </a:moveTo>
                  <a:lnTo>
                    <a:pt x="1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3" name="Google Shape;6773;p57"/>
            <p:cNvSpPr/>
            <p:nvPr/>
          </p:nvSpPr>
          <p:spPr>
            <a:xfrm>
              <a:off x="1541930" y="1676946"/>
              <a:ext cx="204" cy="434"/>
            </a:xfrm>
            <a:custGeom>
              <a:rect b="b" l="l" r="r" t="t"/>
              <a:pathLst>
                <a:path extrusionOk="0" h="32" w="15">
                  <a:moveTo>
                    <a:pt x="0" y="0"/>
                  </a:moveTo>
                  <a:lnTo>
                    <a:pt x="14"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4" name="Google Shape;6774;p57"/>
            <p:cNvSpPr/>
            <p:nvPr/>
          </p:nvSpPr>
          <p:spPr>
            <a:xfrm>
              <a:off x="1540409" y="1673280"/>
              <a:ext cx="149" cy="394"/>
            </a:xfrm>
            <a:custGeom>
              <a:rect b="b" l="l" r="r" t="t"/>
              <a:pathLst>
                <a:path extrusionOk="0" h="29" w="11">
                  <a:moveTo>
                    <a:pt x="0" y="1"/>
                  </a:moveTo>
                  <a:lnTo>
                    <a:pt x="11" y="2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5" name="Google Shape;6775;p57"/>
            <p:cNvSpPr/>
            <p:nvPr/>
          </p:nvSpPr>
          <p:spPr>
            <a:xfrm>
              <a:off x="1015408" y="1537953"/>
              <a:ext cx="964" cy="1303"/>
            </a:xfrm>
            <a:custGeom>
              <a:rect b="b" l="l" r="r" t="t"/>
              <a:pathLst>
                <a:path extrusionOk="0" h="96" w="71">
                  <a:moveTo>
                    <a:pt x="0" y="1"/>
                  </a:moveTo>
                  <a:cubicBezTo>
                    <a:pt x="25" y="36"/>
                    <a:pt x="49" y="67"/>
                    <a:pt x="70" y="95"/>
                  </a:cubicBezTo>
                  <a:cubicBezTo>
                    <a:pt x="49" y="67"/>
                    <a:pt x="25"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6" name="Google Shape;6776;p57"/>
            <p:cNvSpPr/>
            <p:nvPr/>
          </p:nvSpPr>
          <p:spPr>
            <a:xfrm>
              <a:off x="1036181" y="1534871"/>
              <a:ext cx="964" cy="434"/>
            </a:xfrm>
            <a:custGeom>
              <a:rect b="b" l="l" r="r" t="t"/>
              <a:pathLst>
                <a:path extrusionOk="0" h="32" w="71">
                  <a:moveTo>
                    <a:pt x="0" y="0"/>
                  </a:moveTo>
                  <a:lnTo>
                    <a:pt x="0" y="0"/>
                  </a:lnTo>
                  <a:cubicBezTo>
                    <a:pt x="14" y="7"/>
                    <a:pt x="28" y="11"/>
                    <a:pt x="42" y="18"/>
                  </a:cubicBezTo>
                  <a:cubicBezTo>
                    <a:pt x="53" y="21"/>
                    <a:pt x="60" y="28"/>
                    <a:pt x="70" y="32"/>
                  </a:cubicBezTo>
                  <a:cubicBezTo>
                    <a:pt x="49" y="18"/>
                    <a:pt x="25"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7" name="Google Shape;6777;p57"/>
            <p:cNvSpPr/>
            <p:nvPr/>
          </p:nvSpPr>
          <p:spPr>
            <a:xfrm>
              <a:off x="1072257" y="1586153"/>
              <a:ext cx="869" cy="638"/>
            </a:xfrm>
            <a:custGeom>
              <a:rect b="b" l="l" r="r" t="t"/>
              <a:pathLst>
                <a:path extrusionOk="0" h="47" w="64">
                  <a:moveTo>
                    <a:pt x="0" y="46"/>
                  </a:moveTo>
                  <a:lnTo>
                    <a:pt x="6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8" name="Google Shape;6778;p57"/>
            <p:cNvSpPr/>
            <p:nvPr/>
          </p:nvSpPr>
          <p:spPr>
            <a:xfrm>
              <a:off x="1073357" y="1585447"/>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79" name="Google Shape;6779;p57"/>
            <p:cNvSpPr/>
            <p:nvPr/>
          </p:nvSpPr>
          <p:spPr>
            <a:xfrm>
              <a:off x="1075257" y="1584116"/>
              <a:ext cx="774" cy="530"/>
            </a:xfrm>
            <a:custGeom>
              <a:rect b="b" l="l" r="r" t="t"/>
              <a:pathLst>
                <a:path extrusionOk="0" h="39" w="57">
                  <a:moveTo>
                    <a:pt x="56" y="0"/>
                  </a:moveTo>
                  <a:lnTo>
                    <a:pt x="0"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0" name="Google Shape;6780;p57"/>
            <p:cNvSpPr/>
            <p:nvPr/>
          </p:nvSpPr>
          <p:spPr>
            <a:xfrm>
              <a:off x="1006379" y="1526928"/>
              <a:ext cx="1385" cy="3055"/>
            </a:xfrm>
            <a:custGeom>
              <a:rect b="b" l="l" r="r" t="t"/>
              <a:pathLst>
                <a:path extrusionOk="0" h="225" w="102">
                  <a:moveTo>
                    <a:pt x="0" y="1"/>
                  </a:moveTo>
                  <a:cubicBezTo>
                    <a:pt x="70" y="50"/>
                    <a:pt x="102" y="158"/>
                    <a:pt x="102" y="225"/>
                  </a:cubicBezTo>
                  <a:cubicBezTo>
                    <a:pt x="102" y="158"/>
                    <a:pt x="70" y="4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1" name="Google Shape;6781;p57"/>
            <p:cNvSpPr/>
            <p:nvPr/>
          </p:nvSpPr>
          <p:spPr>
            <a:xfrm>
              <a:off x="1074348" y="1584822"/>
              <a:ext cx="679" cy="448"/>
            </a:xfrm>
            <a:custGeom>
              <a:rect b="b" l="l" r="r" t="t"/>
              <a:pathLst>
                <a:path extrusionOk="0" h="33" w="50">
                  <a:moveTo>
                    <a:pt x="50" y="1"/>
                  </a:moveTo>
                  <a:lnTo>
                    <a:pt x="1"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2" name="Google Shape;6782;p57"/>
            <p:cNvSpPr/>
            <p:nvPr/>
          </p:nvSpPr>
          <p:spPr>
            <a:xfrm>
              <a:off x="1417248" y="1669913"/>
              <a:ext cx="204" cy="149"/>
            </a:xfrm>
            <a:custGeom>
              <a:rect b="b" l="l" r="r" t="t"/>
              <a:pathLst>
                <a:path extrusionOk="0" h="11" w="15">
                  <a:moveTo>
                    <a:pt x="15"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3" name="Google Shape;6783;p57"/>
            <p:cNvSpPr/>
            <p:nvPr/>
          </p:nvSpPr>
          <p:spPr>
            <a:xfrm>
              <a:off x="1416677" y="1669532"/>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4" name="Google Shape;6784;p57"/>
            <p:cNvSpPr/>
            <p:nvPr/>
          </p:nvSpPr>
          <p:spPr>
            <a:xfrm>
              <a:off x="1341010" y="1647374"/>
              <a:ext cx="2485" cy="1208"/>
            </a:xfrm>
            <a:custGeom>
              <a:rect b="b" l="l" r="r" t="t"/>
              <a:pathLst>
                <a:path extrusionOk="0" h="89" w="183">
                  <a:moveTo>
                    <a:pt x="182" y="88"/>
                  </a:moveTo>
                  <a:cubicBezTo>
                    <a:pt x="123" y="57"/>
                    <a:pt x="63" y="25"/>
                    <a:pt x="0" y="1"/>
                  </a:cubicBezTo>
                  <a:cubicBezTo>
                    <a:pt x="63" y="25"/>
                    <a:pt x="123" y="57"/>
                    <a:pt x="182"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5" name="Google Shape;6785;p57"/>
            <p:cNvSpPr/>
            <p:nvPr/>
          </p:nvSpPr>
          <p:spPr>
            <a:xfrm>
              <a:off x="992313" y="1527457"/>
              <a:ext cx="5187" cy="2580"/>
            </a:xfrm>
            <a:custGeom>
              <a:rect b="b" l="l" r="r" t="t"/>
              <a:pathLst>
                <a:path extrusionOk="0" h="190" w="382">
                  <a:moveTo>
                    <a:pt x="382" y="49"/>
                  </a:moveTo>
                  <a:cubicBezTo>
                    <a:pt x="266" y="189"/>
                    <a:pt x="28" y="21"/>
                    <a:pt x="0" y="0"/>
                  </a:cubicBezTo>
                  <a:cubicBezTo>
                    <a:pt x="28" y="21"/>
                    <a:pt x="266" y="189"/>
                    <a:pt x="382"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6" name="Google Shape;6786;p57"/>
            <p:cNvSpPr/>
            <p:nvPr/>
          </p:nvSpPr>
          <p:spPr>
            <a:xfrm>
              <a:off x="1416012" y="1669057"/>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7" name="Google Shape;6787;p57"/>
            <p:cNvSpPr/>
            <p:nvPr/>
          </p:nvSpPr>
          <p:spPr>
            <a:xfrm>
              <a:off x="1417872" y="1670333"/>
              <a:ext cx="54" cy="109"/>
            </a:xfrm>
            <a:custGeom>
              <a:rect b="b" l="l" r="r" t="t"/>
              <a:pathLst>
                <a:path extrusionOk="0" h="8" w="4">
                  <a:moveTo>
                    <a:pt x="0" y="1"/>
                  </a:moveTo>
                  <a:lnTo>
                    <a:pt x="4" y="8"/>
                  </a:ln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8" name="Google Shape;6788;p57"/>
            <p:cNvSpPr/>
            <p:nvPr/>
          </p:nvSpPr>
          <p:spPr>
            <a:xfrm>
              <a:off x="1037458" y="1535536"/>
              <a:ext cx="68" cy="54"/>
            </a:xfrm>
            <a:custGeom>
              <a:rect b="b" l="l" r="r" t="t"/>
              <a:pathLst>
                <a:path extrusionOk="0" h="4" w="5">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89" name="Google Shape;6789;p57"/>
            <p:cNvSpPr/>
            <p:nvPr/>
          </p:nvSpPr>
          <p:spPr>
            <a:xfrm>
              <a:off x="1037173" y="1535292"/>
              <a:ext cx="204" cy="163"/>
            </a:xfrm>
            <a:custGeom>
              <a:rect b="b" l="l" r="r" t="t"/>
              <a:pathLst>
                <a:path extrusionOk="0" h="12" w="15">
                  <a:moveTo>
                    <a:pt x="1" y="1"/>
                  </a:moveTo>
                  <a:cubicBezTo>
                    <a:pt x="4" y="4"/>
                    <a:pt x="8" y="8"/>
                    <a:pt x="15" y="11"/>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0" name="Google Shape;6790;p57"/>
            <p:cNvSpPr/>
            <p:nvPr/>
          </p:nvSpPr>
          <p:spPr>
            <a:xfrm>
              <a:off x="1074443" y="158035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1" name="Google Shape;6791;p57"/>
            <p:cNvSpPr/>
            <p:nvPr/>
          </p:nvSpPr>
          <p:spPr>
            <a:xfrm>
              <a:off x="1370853" y="1652846"/>
              <a:ext cx="4766" cy="1385"/>
            </a:xfrm>
            <a:custGeom>
              <a:rect b="b" l="l" r="r" t="t"/>
              <a:pathLst>
                <a:path extrusionOk="0" h="102" w="351">
                  <a:moveTo>
                    <a:pt x="1" y="0"/>
                  </a:moveTo>
                  <a:cubicBezTo>
                    <a:pt x="120" y="25"/>
                    <a:pt x="235" y="60"/>
                    <a:pt x="351" y="102"/>
                  </a:cubicBezTo>
                  <a:lnTo>
                    <a:pt x="351" y="102"/>
                  </a:lnTo>
                  <a:cubicBezTo>
                    <a:pt x="235" y="60"/>
                    <a:pt x="120"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2" name="Google Shape;6792;p57"/>
            <p:cNvSpPr/>
            <p:nvPr/>
          </p:nvSpPr>
          <p:spPr>
            <a:xfrm>
              <a:off x="1132813" y="1645052"/>
              <a:ext cx="202889" cy="1100"/>
            </a:xfrm>
            <a:custGeom>
              <a:rect b="b" l="l" r="r" t="t"/>
              <a:pathLst>
                <a:path extrusionOk="0" h="81" w="14943">
                  <a:moveTo>
                    <a:pt x="1" y="81"/>
                  </a:moveTo>
                  <a:lnTo>
                    <a:pt x="149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3" name="Google Shape;6793;p57"/>
            <p:cNvSpPr/>
            <p:nvPr/>
          </p:nvSpPr>
          <p:spPr>
            <a:xfrm>
              <a:off x="1415496" y="1668718"/>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4" name="Google Shape;6794;p57"/>
            <p:cNvSpPr/>
            <p:nvPr/>
          </p:nvSpPr>
          <p:spPr>
            <a:xfrm>
              <a:off x="1075678" y="1581930"/>
              <a:ext cx="1113" cy="1439"/>
            </a:xfrm>
            <a:custGeom>
              <a:rect b="b" l="l" r="r" t="t"/>
              <a:pathLst>
                <a:path extrusionOk="0" h="106" w="82">
                  <a:moveTo>
                    <a:pt x="1" y="0"/>
                  </a:moveTo>
                  <a:cubicBezTo>
                    <a:pt x="36" y="35"/>
                    <a:pt x="78" y="81"/>
                    <a:pt x="78" y="105"/>
                  </a:cubicBezTo>
                  <a:cubicBezTo>
                    <a:pt x="81" y="81"/>
                    <a:pt x="36"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5" name="Google Shape;6795;p57"/>
            <p:cNvSpPr/>
            <p:nvPr/>
          </p:nvSpPr>
          <p:spPr>
            <a:xfrm>
              <a:off x="1457410" y="1699376"/>
              <a:ext cx="14" cy="204"/>
            </a:xfrm>
            <a:custGeom>
              <a:rect b="b" l="l" r="r" t="t"/>
              <a:pathLst>
                <a:path extrusionOk="0" h="15" w="1">
                  <a:moveTo>
                    <a:pt x="1" y="1"/>
                  </a:moveTo>
                  <a:lnTo>
                    <a:pt x="1" y="15"/>
                  </a:ln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6" name="Google Shape;6796;p57"/>
            <p:cNvSpPr/>
            <p:nvPr/>
          </p:nvSpPr>
          <p:spPr>
            <a:xfrm>
              <a:off x="1456649" y="1702091"/>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7" name="Google Shape;6797;p57"/>
            <p:cNvSpPr/>
            <p:nvPr/>
          </p:nvSpPr>
          <p:spPr>
            <a:xfrm>
              <a:off x="1457152" y="1701467"/>
              <a:ext cx="136" cy="163"/>
            </a:xfrm>
            <a:custGeom>
              <a:rect b="b" l="l" r="r" t="t"/>
              <a:pathLst>
                <a:path extrusionOk="0" h="12" w="10">
                  <a:moveTo>
                    <a:pt x="9" y="1"/>
                  </a:moveTo>
                  <a:cubicBezTo>
                    <a:pt x="6" y="4"/>
                    <a:pt x="1" y="12"/>
                    <a:pt x="1" y="12"/>
                  </a:cubicBezTo>
                  <a:cubicBezTo>
                    <a:pt x="2" y="12"/>
                    <a:pt x="2" y="12"/>
                    <a:pt x="2" y="11"/>
                  </a:cubicBezTo>
                  <a:cubicBezTo>
                    <a:pt x="6" y="8"/>
                    <a:pt x="9" y="4"/>
                    <a:pt x="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8" name="Google Shape;6798;p57"/>
            <p:cNvSpPr/>
            <p:nvPr/>
          </p:nvSpPr>
          <p:spPr>
            <a:xfrm>
              <a:off x="1456935" y="1701806"/>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799" name="Google Shape;6799;p57"/>
            <p:cNvSpPr/>
            <p:nvPr/>
          </p:nvSpPr>
          <p:spPr>
            <a:xfrm>
              <a:off x="1457464" y="1700095"/>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0" name="Google Shape;6800;p57"/>
            <p:cNvSpPr/>
            <p:nvPr/>
          </p:nvSpPr>
          <p:spPr>
            <a:xfrm>
              <a:off x="1457369" y="1701181"/>
              <a:ext cx="54" cy="122"/>
            </a:xfrm>
            <a:custGeom>
              <a:rect b="b" l="l" r="r" t="t"/>
              <a:pathLst>
                <a:path extrusionOk="0" h="9" w="4">
                  <a:moveTo>
                    <a:pt x="4" y="1"/>
                  </a:moveTo>
                  <a:cubicBezTo>
                    <a:pt x="2" y="3"/>
                    <a:pt x="1" y="6"/>
                    <a:pt x="1" y="7"/>
                  </a:cubicBezTo>
                  <a:lnTo>
                    <a:pt x="1" y="7"/>
                  </a:lnTo>
                  <a:cubicBezTo>
                    <a:pt x="1" y="6"/>
                    <a:pt x="4" y="3"/>
                    <a:pt x="4" y="1"/>
                  </a:cubicBezTo>
                  <a:close/>
                  <a:moveTo>
                    <a:pt x="1" y="7"/>
                  </a:moveTo>
                  <a:lnTo>
                    <a:pt x="1" y="7"/>
                  </a:lnTo>
                  <a:cubicBezTo>
                    <a:pt x="0" y="8"/>
                    <a:pt x="0" y="8"/>
                    <a:pt x="0" y="8"/>
                  </a:cubicBezTo>
                  <a:cubicBezTo>
                    <a:pt x="0" y="8"/>
                    <a:pt x="0" y="9"/>
                    <a:pt x="0" y="9"/>
                  </a:cubicBezTo>
                  <a:cubicBezTo>
                    <a:pt x="0" y="9"/>
                    <a:pt x="0" y="8"/>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1" name="Google Shape;6801;p57"/>
            <p:cNvSpPr/>
            <p:nvPr/>
          </p:nvSpPr>
          <p:spPr>
            <a:xfrm>
              <a:off x="1539174" y="1665921"/>
              <a:ext cx="14" cy="285"/>
            </a:xfrm>
            <a:custGeom>
              <a:rect b="b" l="l" r="r" t="t"/>
              <a:pathLst>
                <a:path extrusionOk="0" h="21" w="1">
                  <a:moveTo>
                    <a:pt x="0" y="2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2" name="Google Shape;6802;p57"/>
            <p:cNvSpPr/>
            <p:nvPr/>
          </p:nvSpPr>
          <p:spPr>
            <a:xfrm>
              <a:off x="1536512" y="1661494"/>
              <a:ext cx="2865" cy="530"/>
            </a:xfrm>
            <a:custGeom>
              <a:rect b="b" l="l" r="r" t="t"/>
              <a:pathLst>
                <a:path extrusionOk="0" h="39" w="211">
                  <a:moveTo>
                    <a:pt x="0" y="0"/>
                  </a:moveTo>
                  <a:lnTo>
                    <a:pt x="0" y="0"/>
                  </a:lnTo>
                  <a:cubicBezTo>
                    <a:pt x="81" y="7"/>
                    <a:pt x="196" y="14"/>
                    <a:pt x="210" y="39"/>
                  </a:cubicBezTo>
                  <a:cubicBezTo>
                    <a:pt x="196" y="14"/>
                    <a:pt x="81"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3" name="Google Shape;6803;p57"/>
            <p:cNvSpPr/>
            <p:nvPr/>
          </p:nvSpPr>
          <p:spPr>
            <a:xfrm>
              <a:off x="1477423" y="1689681"/>
              <a:ext cx="163" cy="109"/>
            </a:xfrm>
            <a:custGeom>
              <a:rect b="b" l="l" r="r" t="t"/>
              <a:pathLst>
                <a:path extrusionOk="0" h="8" w="12">
                  <a:moveTo>
                    <a:pt x="1" y="7"/>
                  </a:moveTo>
                  <a:lnTo>
                    <a:pt x="1" y="7"/>
                  </a:ln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4" name="Google Shape;6804;p57"/>
            <p:cNvSpPr/>
            <p:nvPr/>
          </p:nvSpPr>
          <p:spPr>
            <a:xfrm>
              <a:off x="1428843" y="1703327"/>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5" name="Google Shape;6805;p57"/>
            <p:cNvSpPr/>
            <p:nvPr/>
          </p:nvSpPr>
          <p:spPr>
            <a:xfrm>
              <a:off x="1428897" y="1704223"/>
              <a:ext cx="54" cy="258"/>
            </a:xfrm>
            <a:custGeom>
              <a:rect b="b" l="l" r="r" t="t"/>
              <a:pathLst>
                <a:path extrusionOk="0" h="19" w="4">
                  <a:moveTo>
                    <a:pt x="4" y="1"/>
                  </a:moveTo>
                  <a:cubicBezTo>
                    <a:pt x="0" y="8"/>
                    <a:pt x="0"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6" name="Google Shape;6806;p57"/>
            <p:cNvSpPr/>
            <p:nvPr/>
          </p:nvSpPr>
          <p:spPr>
            <a:xfrm>
              <a:off x="1428992" y="1705038"/>
              <a:ext cx="109" cy="244"/>
            </a:xfrm>
            <a:custGeom>
              <a:rect b="b" l="l" r="r" t="t"/>
              <a:pathLst>
                <a:path extrusionOk="0" h="18" w="8">
                  <a:moveTo>
                    <a:pt x="0" y="0"/>
                  </a:moveTo>
                  <a:lnTo>
                    <a:pt x="0" y="0"/>
                  </a:lnTo>
                  <a:cubicBezTo>
                    <a:pt x="4" y="7"/>
                    <a:pt x="4" y="14"/>
                    <a:pt x="7" y="18"/>
                  </a:cubicBezTo>
                  <a:cubicBezTo>
                    <a:pt x="7"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7" name="Google Shape;6807;p57"/>
            <p:cNvSpPr/>
            <p:nvPr/>
          </p:nvSpPr>
          <p:spPr>
            <a:xfrm>
              <a:off x="1456269" y="1702376"/>
              <a:ext cx="163" cy="149"/>
            </a:xfrm>
            <a:custGeom>
              <a:rect b="b" l="l" r="r" t="t"/>
              <a:pathLst>
                <a:path extrusionOk="0" h="11" w="12">
                  <a:moveTo>
                    <a:pt x="1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8" name="Google Shape;6808;p57"/>
            <p:cNvSpPr/>
            <p:nvPr/>
          </p:nvSpPr>
          <p:spPr>
            <a:xfrm>
              <a:off x="1429223" y="1705893"/>
              <a:ext cx="68" cy="149"/>
            </a:xfrm>
            <a:custGeom>
              <a:rect b="b" l="l" r="r" t="t"/>
              <a:pathLst>
                <a:path extrusionOk="0" h="11" w="5">
                  <a:moveTo>
                    <a:pt x="1" y="0"/>
                  </a:moveTo>
                  <a:lnTo>
                    <a:pt x="1" y="0"/>
                  </a:lnTo>
                  <a:cubicBezTo>
                    <a:pt x="1" y="4"/>
                    <a:pt x="4" y="7"/>
                    <a:pt x="4" y="11"/>
                  </a:cubicBezTo>
                  <a:cubicBezTo>
                    <a:pt x="4" y="7"/>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09" name="Google Shape;6809;p57"/>
            <p:cNvSpPr/>
            <p:nvPr/>
          </p:nvSpPr>
          <p:spPr>
            <a:xfrm>
              <a:off x="1428897" y="1702227"/>
              <a:ext cx="54" cy="258"/>
            </a:xfrm>
            <a:custGeom>
              <a:rect b="b" l="l" r="r" t="t"/>
              <a:pathLst>
                <a:path extrusionOk="0" h="19" w="4">
                  <a:moveTo>
                    <a:pt x="0" y="1"/>
                  </a:moveTo>
                  <a:lnTo>
                    <a:pt x="0" y="18"/>
                  </a:lnTo>
                  <a:cubicBezTo>
                    <a:pt x="0" y="15"/>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0" name="Google Shape;6810;p57"/>
            <p:cNvSpPr/>
            <p:nvPr/>
          </p:nvSpPr>
          <p:spPr>
            <a:xfrm>
              <a:off x="1455794" y="1702702"/>
              <a:ext cx="204" cy="163"/>
            </a:xfrm>
            <a:custGeom>
              <a:rect b="b" l="l" r="r" t="t"/>
              <a:pathLst>
                <a:path extrusionOk="0" h="12" w="15">
                  <a:moveTo>
                    <a:pt x="15"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1" name="Google Shape;6811;p57"/>
            <p:cNvSpPr/>
            <p:nvPr/>
          </p:nvSpPr>
          <p:spPr>
            <a:xfrm>
              <a:off x="1429562" y="1706653"/>
              <a:ext cx="109" cy="204"/>
            </a:xfrm>
            <a:custGeom>
              <a:rect b="b" l="l" r="r" t="t"/>
              <a:pathLst>
                <a:path extrusionOk="0" h="15" w="8">
                  <a:moveTo>
                    <a:pt x="0" y="0"/>
                  </a:moveTo>
                  <a:cubicBezTo>
                    <a:pt x="4" y="7"/>
                    <a:pt x="4" y="11"/>
                    <a:pt x="7" y="14"/>
                  </a:cubicBezTo>
                  <a:cubicBezTo>
                    <a:pt x="7" y="11"/>
                    <a:pt x="4"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2" name="Google Shape;6812;p57"/>
            <p:cNvSpPr/>
            <p:nvPr/>
          </p:nvSpPr>
          <p:spPr>
            <a:xfrm>
              <a:off x="1455224" y="1703042"/>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3" name="Google Shape;6813;p57"/>
            <p:cNvSpPr/>
            <p:nvPr/>
          </p:nvSpPr>
          <p:spPr>
            <a:xfrm>
              <a:off x="1482080" y="1685595"/>
              <a:ext cx="299" cy="244"/>
            </a:xfrm>
            <a:custGeom>
              <a:rect b="b" l="l" r="r" t="t"/>
              <a:pathLst>
                <a:path extrusionOk="0" h="18" w="22">
                  <a:moveTo>
                    <a:pt x="1" y="18"/>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4" name="Google Shape;6814;p57"/>
            <p:cNvSpPr/>
            <p:nvPr/>
          </p:nvSpPr>
          <p:spPr>
            <a:xfrm>
              <a:off x="1539174" y="1665486"/>
              <a:ext cx="14" cy="244"/>
            </a:xfrm>
            <a:custGeom>
              <a:rect b="b" l="l" r="r" t="t"/>
              <a:pathLst>
                <a:path extrusionOk="0" h="18" w="1">
                  <a:moveTo>
                    <a:pt x="0"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5" name="Google Shape;6815;p57"/>
            <p:cNvSpPr/>
            <p:nvPr/>
          </p:nvSpPr>
          <p:spPr>
            <a:xfrm>
              <a:off x="1539174" y="1666871"/>
              <a:ext cx="54" cy="299"/>
            </a:xfrm>
            <a:custGeom>
              <a:rect b="b" l="l" r="r" t="t"/>
              <a:pathLst>
                <a:path extrusionOk="0" h="22" w="4">
                  <a:moveTo>
                    <a:pt x="0" y="0"/>
                  </a:moveTo>
                  <a:lnTo>
                    <a:pt x="0" y="21"/>
                  </a:ln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6" name="Google Shape;6816;p57"/>
            <p:cNvSpPr/>
            <p:nvPr/>
          </p:nvSpPr>
          <p:spPr>
            <a:xfrm>
              <a:off x="1539174" y="1666396"/>
              <a:ext cx="14" cy="299"/>
            </a:xfrm>
            <a:custGeom>
              <a:rect b="b" l="l" r="r" t="t"/>
              <a:pathLst>
                <a:path extrusionOk="0" h="22" w="1">
                  <a:moveTo>
                    <a:pt x="0" y="0"/>
                  </a:moveTo>
                  <a:lnTo>
                    <a:pt x="0"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7" name="Google Shape;6817;p57"/>
            <p:cNvSpPr/>
            <p:nvPr/>
          </p:nvSpPr>
          <p:spPr>
            <a:xfrm>
              <a:off x="1485217" y="1683409"/>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8" name="Google Shape;6818;p57"/>
            <p:cNvSpPr/>
            <p:nvPr/>
          </p:nvSpPr>
          <p:spPr>
            <a:xfrm>
              <a:off x="1485407" y="168335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19" name="Google Shape;6819;p57"/>
            <p:cNvSpPr/>
            <p:nvPr/>
          </p:nvSpPr>
          <p:spPr>
            <a:xfrm>
              <a:off x="1480139" y="1687115"/>
              <a:ext cx="394" cy="339"/>
            </a:xfrm>
            <a:custGeom>
              <a:rect b="b" l="l" r="r" t="t"/>
              <a:pathLst>
                <a:path extrusionOk="0" h="25" w="29">
                  <a:moveTo>
                    <a:pt x="0" y="25"/>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0" name="Google Shape;6820;p57"/>
            <p:cNvSpPr/>
            <p:nvPr/>
          </p:nvSpPr>
          <p:spPr>
            <a:xfrm>
              <a:off x="1539174" y="166505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1" name="Google Shape;6821;p57"/>
            <p:cNvSpPr/>
            <p:nvPr/>
          </p:nvSpPr>
          <p:spPr>
            <a:xfrm>
              <a:off x="1485556" y="168325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2" name="Google Shape;6822;p57"/>
            <p:cNvSpPr/>
            <p:nvPr/>
          </p:nvSpPr>
          <p:spPr>
            <a:xfrm>
              <a:off x="1483845" y="1684264"/>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3" name="Google Shape;6823;p57"/>
            <p:cNvSpPr/>
            <p:nvPr/>
          </p:nvSpPr>
          <p:spPr>
            <a:xfrm>
              <a:off x="1484646" y="1683789"/>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4" name="Google Shape;6824;p57"/>
            <p:cNvSpPr/>
            <p:nvPr/>
          </p:nvSpPr>
          <p:spPr>
            <a:xfrm>
              <a:off x="1484415" y="1683924"/>
              <a:ext cx="204" cy="163"/>
            </a:xfrm>
            <a:custGeom>
              <a:rect b="b" l="l" r="r" t="t"/>
              <a:pathLst>
                <a:path extrusionOk="0" h="12" w="15">
                  <a:moveTo>
                    <a:pt x="0" y="1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5" name="Google Shape;6825;p57"/>
            <p:cNvSpPr/>
            <p:nvPr/>
          </p:nvSpPr>
          <p:spPr>
            <a:xfrm>
              <a:off x="1484130" y="1684115"/>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6" name="Google Shape;6826;p57"/>
            <p:cNvSpPr/>
            <p:nvPr/>
          </p:nvSpPr>
          <p:spPr>
            <a:xfrm>
              <a:off x="1485026" y="1683544"/>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7" name="Google Shape;6827;p57"/>
            <p:cNvSpPr/>
            <p:nvPr/>
          </p:nvSpPr>
          <p:spPr>
            <a:xfrm>
              <a:off x="1539309" y="1668392"/>
              <a:ext cx="68" cy="339"/>
            </a:xfrm>
            <a:custGeom>
              <a:rect b="b" l="l" r="r" t="t"/>
              <a:pathLst>
                <a:path extrusionOk="0" h="25" w="5">
                  <a:moveTo>
                    <a:pt x="1" y="0"/>
                  </a:moveTo>
                  <a:cubicBezTo>
                    <a:pt x="1" y="7"/>
                    <a:pt x="1" y="18"/>
                    <a:pt x="4" y="25"/>
                  </a:cubicBezTo>
                  <a:cubicBezTo>
                    <a:pt x="1" y="18"/>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8" name="Google Shape;6828;p57"/>
            <p:cNvSpPr/>
            <p:nvPr/>
          </p:nvSpPr>
          <p:spPr>
            <a:xfrm>
              <a:off x="1539214" y="1667346"/>
              <a:ext cx="14" cy="299"/>
            </a:xfrm>
            <a:custGeom>
              <a:rect b="b" l="l" r="r" t="t"/>
              <a:pathLst>
                <a:path extrusionOk="0" h="22" w="1">
                  <a:moveTo>
                    <a:pt x="1" y="0"/>
                  </a:moveTo>
                  <a:lnTo>
                    <a:pt x="1" y="21"/>
                  </a:lnTo>
                  <a:cubicBezTo>
                    <a:pt x="1" y="14"/>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29" name="Google Shape;6829;p57"/>
            <p:cNvSpPr/>
            <p:nvPr/>
          </p:nvSpPr>
          <p:spPr>
            <a:xfrm>
              <a:off x="1484836" y="1683639"/>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0" name="Google Shape;6830;p57"/>
            <p:cNvSpPr/>
            <p:nvPr/>
          </p:nvSpPr>
          <p:spPr>
            <a:xfrm>
              <a:off x="1485692" y="1683164"/>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1" name="Google Shape;6831;p57"/>
            <p:cNvSpPr/>
            <p:nvPr/>
          </p:nvSpPr>
          <p:spPr>
            <a:xfrm>
              <a:off x="1539269" y="1667862"/>
              <a:ext cx="14" cy="299"/>
            </a:xfrm>
            <a:custGeom>
              <a:rect b="b" l="l" r="r" t="t"/>
              <a:pathLst>
                <a:path extrusionOk="0" h="22" w="1">
                  <a:moveTo>
                    <a:pt x="0" y="1"/>
                  </a:moveTo>
                  <a:lnTo>
                    <a:pt x="0" y="22"/>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2" name="Google Shape;6832;p57"/>
            <p:cNvSpPr/>
            <p:nvPr/>
          </p:nvSpPr>
          <p:spPr>
            <a:xfrm>
              <a:off x="1485787" y="1683164"/>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3" name="Google Shape;6833;p57"/>
            <p:cNvSpPr/>
            <p:nvPr/>
          </p:nvSpPr>
          <p:spPr>
            <a:xfrm>
              <a:off x="1539269" y="1663300"/>
              <a:ext cx="54" cy="584"/>
            </a:xfrm>
            <a:custGeom>
              <a:rect b="b" l="l" r="r" t="t"/>
              <a:pathLst>
                <a:path extrusionOk="0" h="43" w="4">
                  <a:moveTo>
                    <a:pt x="4" y="0"/>
                  </a:moveTo>
                  <a:cubicBezTo>
                    <a:pt x="0" y="14"/>
                    <a:pt x="0" y="28"/>
                    <a:pt x="0" y="42"/>
                  </a:cubicBezTo>
                  <a:cubicBezTo>
                    <a:pt x="0" y="28"/>
                    <a:pt x="4" y="1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4" name="Google Shape;6834;p57"/>
            <p:cNvSpPr/>
            <p:nvPr/>
          </p:nvSpPr>
          <p:spPr>
            <a:xfrm>
              <a:off x="1539269" y="166391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5" name="Google Shape;6835;p57"/>
            <p:cNvSpPr/>
            <p:nvPr/>
          </p:nvSpPr>
          <p:spPr>
            <a:xfrm>
              <a:off x="1529099" y="1659634"/>
              <a:ext cx="244" cy="68"/>
            </a:xfrm>
            <a:custGeom>
              <a:rect b="b" l="l" r="r" t="t"/>
              <a:pathLst>
                <a:path extrusionOk="0" h="5" w="18">
                  <a:moveTo>
                    <a:pt x="0" y="4"/>
                  </a:moveTo>
                  <a:cubicBezTo>
                    <a:pt x="4" y="1"/>
                    <a:pt x="11" y="1"/>
                    <a:pt x="18" y="1"/>
                  </a:cubicBezTo>
                  <a:cubicBezTo>
                    <a:pt x="11" y="1"/>
                    <a:pt x="4" y="1"/>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6" name="Google Shape;6836;p57"/>
            <p:cNvSpPr/>
            <p:nvPr/>
          </p:nvSpPr>
          <p:spPr>
            <a:xfrm>
              <a:off x="1482460" y="1685309"/>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7" name="Google Shape;6837;p57"/>
            <p:cNvSpPr/>
            <p:nvPr/>
          </p:nvSpPr>
          <p:spPr>
            <a:xfrm>
              <a:off x="1482840" y="1685024"/>
              <a:ext cx="299" cy="204"/>
            </a:xfrm>
            <a:custGeom>
              <a:rect b="b" l="l" r="r" t="t"/>
              <a:pathLst>
                <a:path extrusionOk="0" h="15" w="22">
                  <a:moveTo>
                    <a:pt x="1" y="14"/>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8" name="Google Shape;6838;p57"/>
            <p:cNvSpPr/>
            <p:nvPr/>
          </p:nvSpPr>
          <p:spPr>
            <a:xfrm>
              <a:off x="1481605" y="1685975"/>
              <a:ext cx="353" cy="244"/>
            </a:xfrm>
            <a:custGeom>
              <a:rect b="b" l="l" r="r" t="t"/>
              <a:pathLst>
                <a:path extrusionOk="0" h="18" w="26">
                  <a:moveTo>
                    <a:pt x="1" y="18"/>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39" name="Google Shape;6839;p57"/>
            <p:cNvSpPr/>
            <p:nvPr/>
          </p:nvSpPr>
          <p:spPr>
            <a:xfrm>
              <a:off x="1539214" y="1664672"/>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0" name="Google Shape;6840;p57"/>
            <p:cNvSpPr/>
            <p:nvPr/>
          </p:nvSpPr>
          <p:spPr>
            <a:xfrm>
              <a:off x="1539214" y="1664291"/>
              <a:ext cx="14" cy="258"/>
            </a:xfrm>
            <a:custGeom>
              <a:rect b="b" l="l" r="r" t="t"/>
              <a:pathLst>
                <a:path extrusionOk="0" h="19" w="1">
                  <a:moveTo>
                    <a:pt x="1" y="1"/>
                  </a:moveTo>
                  <a:lnTo>
                    <a:pt x="1" y="18"/>
                  </a:lnTo>
                  <a:cubicBezTo>
                    <a:pt x="1" y="11"/>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1" name="Google Shape;6841;p57"/>
            <p:cNvSpPr/>
            <p:nvPr/>
          </p:nvSpPr>
          <p:spPr>
            <a:xfrm>
              <a:off x="1479568" y="1687536"/>
              <a:ext cx="434" cy="394"/>
            </a:xfrm>
            <a:custGeom>
              <a:rect b="b" l="l" r="r" t="t"/>
              <a:pathLst>
                <a:path extrusionOk="0" h="29" w="32">
                  <a:moveTo>
                    <a:pt x="0" y="29"/>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2" name="Google Shape;6842;p57"/>
            <p:cNvSpPr/>
            <p:nvPr/>
          </p:nvSpPr>
          <p:spPr>
            <a:xfrm>
              <a:off x="1485882" y="1683123"/>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3" name="Google Shape;6843;p57"/>
            <p:cNvSpPr/>
            <p:nvPr/>
          </p:nvSpPr>
          <p:spPr>
            <a:xfrm>
              <a:off x="1486167" y="16830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4" name="Google Shape;6844;p57"/>
            <p:cNvSpPr/>
            <p:nvPr/>
          </p:nvSpPr>
          <p:spPr>
            <a:xfrm>
              <a:off x="1485977" y="1683123"/>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5" name="Google Shape;6845;p57"/>
            <p:cNvSpPr/>
            <p:nvPr/>
          </p:nvSpPr>
          <p:spPr>
            <a:xfrm>
              <a:off x="1481184" y="1686301"/>
              <a:ext cx="339" cy="299"/>
            </a:xfrm>
            <a:custGeom>
              <a:rect b="b" l="l" r="r" t="t"/>
              <a:pathLst>
                <a:path extrusionOk="0" h="22" w="25">
                  <a:moveTo>
                    <a:pt x="0" y="22"/>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6" name="Google Shape;6846;p57"/>
            <p:cNvSpPr/>
            <p:nvPr/>
          </p:nvSpPr>
          <p:spPr>
            <a:xfrm>
              <a:off x="1486031" y="16830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7" name="Google Shape;6847;p57"/>
            <p:cNvSpPr/>
            <p:nvPr/>
          </p:nvSpPr>
          <p:spPr>
            <a:xfrm>
              <a:off x="1486072" y="168306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8" name="Google Shape;6848;p57"/>
            <p:cNvSpPr/>
            <p:nvPr/>
          </p:nvSpPr>
          <p:spPr>
            <a:xfrm>
              <a:off x="1480654" y="1686681"/>
              <a:ext cx="394" cy="353"/>
            </a:xfrm>
            <a:custGeom>
              <a:rect b="b" l="l" r="r" t="t"/>
              <a:pathLst>
                <a:path extrusionOk="0" h="26" w="29">
                  <a:moveTo>
                    <a:pt x="1" y="2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49" name="Google Shape;6849;p57"/>
            <p:cNvSpPr/>
            <p:nvPr/>
          </p:nvSpPr>
          <p:spPr>
            <a:xfrm>
              <a:off x="1483221" y="1684739"/>
              <a:ext cx="258" cy="204"/>
            </a:xfrm>
            <a:custGeom>
              <a:rect b="b" l="l" r="r" t="t"/>
              <a:pathLst>
                <a:path extrusionOk="0" h="15" w="19">
                  <a:moveTo>
                    <a:pt x="1"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0" name="Google Shape;6850;p57"/>
            <p:cNvSpPr/>
            <p:nvPr/>
          </p:nvSpPr>
          <p:spPr>
            <a:xfrm>
              <a:off x="1539364" y="1668962"/>
              <a:ext cx="54" cy="339"/>
            </a:xfrm>
            <a:custGeom>
              <a:rect b="b" l="l" r="r" t="t"/>
              <a:pathLst>
                <a:path extrusionOk="0" h="25" w="4">
                  <a:moveTo>
                    <a:pt x="0" y="0"/>
                  </a:moveTo>
                  <a:cubicBezTo>
                    <a:pt x="0" y="7"/>
                    <a:pt x="4" y="14"/>
                    <a:pt x="4"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1" name="Google Shape;6851;p57"/>
            <p:cNvSpPr/>
            <p:nvPr/>
          </p:nvSpPr>
          <p:spPr>
            <a:xfrm>
              <a:off x="1483560" y="1684495"/>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2" name="Google Shape;6852;p57"/>
            <p:cNvSpPr/>
            <p:nvPr/>
          </p:nvSpPr>
          <p:spPr>
            <a:xfrm>
              <a:off x="1539459" y="1669532"/>
              <a:ext cx="54" cy="339"/>
            </a:xfrm>
            <a:custGeom>
              <a:rect b="b" l="l" r="r" t="t"/>
              <a:pathLst>
                <a:path extrusionOk="0" h="25" w="4">
                  <a:moveTo>
                    <a:pt x="0" y="0"/>
                  </a:moveTo>
                  <a:lnTo>
                    <a:pt x="4"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3" name="Google Shape;6853;p57"/>
            <p:cNvSpPr/>
            <p:nvPr/>
          </p:nvSpPr>
          <p:spPr>
            <a:xfrm>
              <a:off x="1979940" y="1694338"/>
              <a:ext cx="92083" cy="65769"/>
            </a:xfrm>
            <a:custGeom>
              <a:rect b="b" l="l" r="r" t="t"/>
              <a:pathLst>
                <a:path extrusionOk="0" h="4844" w="6782">
                  <a:moveTo>
                    <a:pt x="669" y="1"/>
                  </a:moveTo>
                  <a:cubicBezTo>
                    <a:pt x="606" y="1"/>
                    <a:pt x="585" y="25"/>
                    <a:pt x="547" y="88"/>
                  </a:cubicBezTo>
                  <a:cubicBezTo>
                    <a:pt x="498" y="165"/>
                    <a:pt x="428" y="274"/>
                    <a:pt x="218" y="281"/>
                  </a:cubicBezTo>
                  <a:cubicBezTo>
                    <a:pt x="106" y="284"/>
                    <a:pt x="29" y="312"/>
                    <a:pt x="11" y="358"/>
                  </a:cubicBezTo>
                  <a:cubicBezTo>
                    <a:pt x="1" y="396"/>
                    <a:pt x="25" y="470"/>
                    <a:pt x="137" y="561"/>
                  </a:cubicBezTo>
                  <a:cubicBezTo>
                    <a:pt x="277" y="673"/>
                    <a:pt x="281" y="879"/>
                    <a:pt x="267" y="1058"/>
                  </a:cubicBezTo>
                  <a:lnTo>
                    <a:pt x="270" y="1058"/>
                  </a:lnTo>
                  <a:lnTo>
                    <a:pt x="277" y="1054"/>
                  </a:lnTo>
                  <a:cubicBezTo>
                    <a:pt x="281" y="1051"/>
                    <a:pt x="284" y="1047"/>
                    <a:pt x="288" y="1044"/>
                  </a:cubicBezTo>
                  <a:cubicBezTo>
                    <a:pt x="345" y="975"/>
                    <a:pt x="407" y="941"/>
                    <a:pt x="464" y="941"/>
                  </a:cubicBezTo>
                  <a:cubicBezTo>
                    <a:pt x="481" y="941"/>
                    <a:pt x="496" y="944"/>
                    <a:pt x="512" y="949"/>
                  </a:cubicBezTo>
                  <a:cubicBezTo>
                    <a:pt x="571" y="974"/>
                    <a:pt x="610" y="1037"/>
                    <a:pt x="603" y="1107"/>
                  </a:cubicBezTo>
                  <a:cubicBezTo>
                    <a:pt x="613" y="1121"/>
                    <a:pt x="655" y="1124"/>
                    <a:pt x="700" y="1124"/>
                  </a:cubicBezTo>
                  <a:cubicBezTo>
                    <a:pt x="734" y="1124"/>
                    <a:pt x="769" y="1122"/>
                    <a:pt x="792" y="1121"/>
                  </a:cubicBezTo>
                  <a:cubicBezTo>
                    <a:pt x="820" y="1121"/>
                    <a:pt x="848" y="1117"/>
                    <a:pt x="872" y="1117"/>
                  </a:cubicBezTo>
                  <a:cubicBezTo>
                    <a:pt x="914" y="1117"/>
                    <a:pt x="960" y="1131"/>
                    <a:pt x="995" y="1159"/>
                  </a:cubicBezTo>
                  <a:lnTo>
                    <a:pt x="998" y="1159"/>
                  </a:lnTo>
                  <a:cubicBezTo>
                    <a:pt x="1016" y="1152"/>
                    <a:pt x="1033" y="1142"/>
                    <a:pt x="1051" y="1131"/>
                  </a:cubicBezTo>
                  <a:cubicBezTo>
                    <a:pt x="1110" y="1087"/>
                    <a:pt x="1181" y="1064"/>
                    <a:pt x="1253" y="1064"/>
                  </a:cubicBezTo>
                  <a:cubicBezTo>
                    <a:pt x="1300" y="1064"/>
                    <a:pt x="1346" y="1074"/>
                    <a:pt x="1390" y="1093"/>
                  </a:cubicBezTo>
                  <a:cubicBezTo>
                    <a:pt x="1450" y="1117"/>
                    <a:pt x="1488" y="1177"/>
                    <a:pt x="1488" y="1243"/>
                  </a:cubicBezTo>
                  <a:cubicBezTo>
                    <a:pt x="1506" y="1254"/>
                    <a:pt x="1527" y="1261"/>
                    <a:pt x="1544" y="1264"/>
                  </a:cubicBezTo>
                  <a:cubicBezTo>
                    <a:pt x="1593" y="1282"/>
                    <a:pt x="1653" y="1303"/>
                    <a:pt x="1667" y="1362"/>
                  </a:cubicBezTo>
                  <a:cubicBezTo>
                    <a:pt x="1684" y="1422"/>
                    <a:pt x="1639" y="1471"/>
                    <a:pt x="1607" y="1506"/>
                  </a:cubicBezTo>
                  <a:cubicBezTo>
                    <a:pt x="1541" y="1565"/>
                    <a:pt x="1471" y="1618"/>
                    <a:pt x="1394" y="1663"/>
                  </a:cubicBezTo>
                  <a:cubicBezTo>
                    <a:pt x="1327" y="1709"/>
                    <a:pt x="1271" y="1740"/>
                    <a:pt x="1271" y="1775"/>
                  </a:cubicBezTo>
                  <a:cubicBezTo>
                    <a:pt x="1278" y="1817"/>
                    <a:pt x="1289" y="1859"/>
                    <a:pt x="1306" y="1901"/>
                  </a:cubicBezTo>
                  <a:cubicBezTo>
                    <a:pt x="1348" y="2031"/>
                    <a:pt x="1415" y="2210"/>
                    <a:pt x="1292" y="2332"/>
                  </a:cubicBezTo>
                  <a:cubicBezTo>
                    <a:pt x="1247" y="2378"/>
                    <a:pt x="1250" y="2441"/>
                    <a:pt x="1261" y="2525"/>
                  </a:cubicBezTo>
                  <a:cubicBezTo>
                    <a:pt x="1271" y="2584"/>
                    <a:pt x="1278" y="2644"/>
                    <a:pt x="1240" y="2689"/>
                  </a:cubicBezTo>
                  <a:cubicBezTo>
                    <a:pt x="1215" y="2714"/>
                    <a:pt x="1180" y="2728"/>
                    <a:pt x="1145" y="2728"/>
                  </a:cubicBezTo>
                  <a:cubicBezTo>
                    <a:pt x="1058" y="2728"/>
                    <a:pt x="1012" y="2752"/>
                    <a:pt x="1009" y="2763"/>
                  </a:cubicBezTo>
                  <a:cubicBezTo>
                    <a:pt x="1009" y="2763"/>
                    <a:pt x="1009" y="2784"/>
                    <a:pt x="1054" y="2829"/>
                  </a:cubicBezTo>
                  <a:cubicBezTo>
                    <a:pt x="1250" y="3025"/>
                    <a:pt x="1303" y="3109"/>
                    <a:pt x="1275" y="3179"/>
                  </a:cubicBezTo>
                  <a:cubicBezTo>
                    <a:pt x="1259" y="3216"/>
                    <a:pt x="1222" y="3240"/>
                    <a:pt x="1182" y="3240"/>
                  </a:cubicBezTo>
                  <a:cubicBezTo>
                    <a:pt x="1177" y="3240"/>
                    <a:pt x="1172" y="3240"/>
                    <a:pt x="1166" y="3239"/>
                  </a:cubicBezTo>
                  <a:cubicBezTo>
                    <a:pt x="1152" y="3239"/>
                    <a:pt x="1128" y="3260"/>
                    <a:pt x="1110" y="3291"/>
                  </a:cubicBezTo>
                  <a:cubicBezTo>
                    <a:pt x="1086" y="3330"/>
                    <a:pt x="1072" y="3379"/>
                    <a:pt x="1079" y="3424"/>
                  </a:cubicBezTo>
                  <a:cubicBezTo>
                    <a:pt x="1086" y="3431"/>
                    <a:pt x="1103" y="3445"/>
                    <a:pt x="1121" y="3459"/>
                  </a:cubicBezTo>
                  <a:cubicBezTo>
                    <a:pt x="1208" y="3533"/>
                    <a:pt x="1317" y="3620"/>
                    <a:pt x="1292" y="3715"/>
                  </a:cubicBezTo>
                  <a:cubicBezTo>
                    <a:pt x="1282" y="3764"/>
                    <a:pt x="1236" y="3795"/>
                    <a:pt x="1163" y="3809"/>
                  </a:cubicBezTo>
                  <a:cubicBezTo>
                    <a:pt x="1040" y="3830"/>
                    <a:pt x="1009" y="3904"/>
                    <a:pt x="1002" y="4005"/>
                  </a:cubicBezTo>
                  <a:lnTo>
                    <a:pt x="1002" y="4079"/>
                  </a:lnTo>
                  <a:lnTo>
                    <a:pt x="1002" y="4082"/>
                  </a:lnTo>
                  <a:lnTo>
                    <a:pt x="1002" y="4089"/>
                  </a:lnTo>
                  <a:lnTo>
                    <a:pt x="1002" y="4093"/>
                  </a:lnTo>
                  <a:lnTo>
                    <a:pt x="1002" y="4096"/>
                  </a:lnTo>
                  <a:lnTo>
                    <a:pt x="1002" y="4103"/>
                  </a:lnTo>
                  <a:lnTo>
                    <a:pt x="1005" y="4110"/>
                  </a:lnTo>
                  <a:lnTo>
                    <a:pt x="1009" y="4118"/>
                  </a:lnTo>
                  <a:lnTo>
                    <a:pt x="1012" y="4128"/>
                  </a:lnTo>
                  <a:lnTo>
                    <a:pt x="1016" y="4135"/>
                  </a:lnTo>
                  <a:lnTo>
                    <a:pt x="1026" y="4153"/>
                  </a:lnTo>
                  <a:lnTo>
                    <a:pt x="1026" y="4156"/>
                  </a:lnTo>
                  <a:lnTo>
                    <a:pt x="1040" y="4184"/>
                  </a:lnTo>
                  <a:cubicBezTo>
                    <a:pt x="1072" y="4177"/>
                    <a:pt x="1103" y="4177"/>
                    <a:pt x="1131" y="4177"/>
                  </a:cubicBezTo>
                  <a:cubicBezTo>
                    <a:pt x="1138" y="4177"/>
                    <a:pt x="1145" y="4176"/>
                    <a:pt x="1152" y="4176"/>
                  </a:cubicBezTo>
                  <a:cubicBezTo>
                    <a:pt x="1211" y="4176"/>
                    <a:pt x="1271" y="4190"/>
                    <a:pt x="1327" y="4216"/>
                  </a:cubicBezTo>
                  <a:cubicBezTo>
                    <a:pt x="1436" y="4268"/>
                    <a:pt x="1516" y="4394"/>
                    <a:pt x="1604" y="4527"/>
                  </a:cubicBezTo>
                  <a:cubicBezTo>
                    <a:pt x="1704" y="4684"/>
                    <a:pt x="1804" y="4843"/>
                    <a:pt x="1934" y="4843"/>
                  </a:cubicBezTo>
                  <a:cubicBezTo>
                    <a:pt x="1941" y="4843"/>
                    <a:pt x="1947" y="4843"/>
                    <a:pt x="1954" y="4842"/>
                  </a:cubicBezTo>
                  <a:cubicBezTo>
                    <a:pt x="1986" y="4839"/>
                    <a:pt x="1986" y="4839"/>
                    <a:pt x="1989" y="4800"/>
                  </a:cubicBezTo>
                  <a:cubicBezTo>
                    <a:pt x="1996" y="4755"/>
                    <a:pt x="2014" y="4713"/>
                    <a:pt x="2045" y="4681"/>
                  </a:cubicBezTo>
                  <a:cubicBezTo>
                    <a:pt x="2086" y="4641"/>
                    <a:pt x="2136" y="4629"/>
                    <a:pt x="2190" y="4629"/>
                  </a:cubicBezTo>
                  <a:cubicBezTo>
                    <a:pt x="2224" y="4629"/>
                    <a:pt x="2259" y="4634"/>
                    <a:pt x="2294" y="4639"/>
                  </a:cubicBezTo>
                  <a:cubicBezTo>
                    <a:pt x="2332" y="4643"/>
                    <a:pt x="2371" y="4646"/>
                    <a:pt x="2406" y="4646"/>
                  </a:cubicBezTo>
                  <a:cubicBezTo>
                    <a:pt x="2434" y="4646"/>
                    <a:pt x="2465" y="4629"/>
                    <a:pt x="2511" y="4594"/>
                  </a:cubicBezTo>
                  <a:cubicBezTo>
                    <a:pt x="2623" y="4506"/>
                    <a:pt x="2763" y="4454"/>
                    <a:pt x="2906" y="4454"/>
                  </a:cubicBezTo>
                  <a:cubicBezTo>
                    <a:pt x="3032" y="4450"/>
                    <a:pt x="3137" y="4443"/>
                    <a:pt x="3235" y="4440"/>
                  </a:cubicBezTo>
                  <a:cubicBezTo>
                    <a:pt x="3335" y="4432"/>
                    <a:pt x="3427" y="4428"/>
                    <a:pt x="3517" y="4428"/>
                  </a:cubicBezTo>
                  <a:cubicBezTo>
                    <a:pt x="3547" y="4428"/>
                    <a:pt x="3577" y="4428"/>
                    <a:pt x="3606" y="4429"/>
                  </a:cubicBezTo>
                  <a:cubicBezTo>
                    <a:pt x="3616" y="4429"/>
                    <a:pt x="3626" y="4430"/>
                    <a:pt x="3635" y="4430"/>
                  </a:cubicBezTo>
                  <a:cubicBezTo>
                    <a:pt x="3795" y="4430"/>
                    <a:pt x="3902" y="4374"/>
                    <a:pt x="3936" y="4279"/>
                  </a:cubicBezTo>
                  <a:cubicBezTo>
                    <a:pt x="3995" y="4110"/>
                    <a:pt x="4184" y="3977"/>
                    <a:pt x="4419" y="3946"/>
                  </a:cubicBezTo>
                  <a:cubicBezTo>
                    <a:pt x="4538" y="3928"/>
                    <a:pt x="4548" y="3837"/>
                    <a:pt x="4559" y="3690"/>
                  </a:cubicBezTo>
                  <a:cubicBezTo>
                    <a:pt x="4559" y="3662"/>
                    <a:pt x="4562" y="3638"/>
                    <a:pt x="4566" y="3613"/>
                  </a:cubicBezTo>
                  <a:cubicBezTo>
                    <a:pt x="4576" y="3515"/>
                    <a:pt x="4692" y="3424"/>
                    <a:pt x="4818" y="3323"/>
                  </a:cubicBezTo>
                  <a:cubicBezTo>
                    <a:pt x="4874" y="3281"/>
                    <a:pt x="4961" y="3211"/>
                    <a:pt x="4972" y="3183"/>
                  </a:cubicBezTo>
                  <a:cubicBezTo>
                    <a:pt x="4965" y="3144"/>
                    <a:pt x="4954" y="3109"/>
                    <a:pt x="4944" y="3071"/>
                  </a:cubicBezTo>
                  <a:cubicBezTo>
                    <a:pt x="4895" y="2906"/>
                    <a:pt x="4814" y="2623"/>
                    <a:pt x="4986" y="2364"/>
                  </a:cubicBezTo>
                  <a:cubicBezTo>
                    <a:pt x="5073" y="2238"/>
                    <a:pt x="5178" y="2126"/>
                    <a:pt x="5297" y="2034"/>
                  </a:cubicBezTo>
                  <a:cubicBezTo>
                    <a:pt x="5388" y="1964"/>
                    <a:pt x="5430" y="1929"/>
                    <a:pt x="5430" y="1866"/>
                  </a:cubicBezTo>
                  <a:cubicBezTo>
                    <a:pt x="5430" y="1600"/>
                    <a:pt x="5822" y="1555"/>
                    <a:pt x="5991" y="1534"/>
                  </a:cubicBezTo>
                  <a:cubicBezTo>
                    <a:pt x="6134" y="1516"/>
                    <a:pt x="6222" y="1453"/>
                    <a:pt x="6320" y="1376"/>
                  </a:cubicBezTo>
                  <a:cubicBezTo>
                    <a:pt x="6397" y="1313"/>
                    <a:pt x="6481" y="1261"/>
                    <a:pt x="6572" y="1222"/>
                  </a:cubicBezTo>
                  <a:cubicBezTo>
                    <a:pt x="6722" y="1159"/>
                    <a:pt x="6782" y="1061"/>
                    <a:pt x="6764" y="893"/>
                  </a:cubicBezTo>
                  <a:lnTo>
                    <a:pt x="6432" y="893"/>
                  </a:lnTo>
                  <a:lnTo>
                    <a:pt x="6372" y="890"/>
                  </a:lnTo>
                  <a:lnTo>
                    <a:pt x="6358" y="890"/>
                  </a:lnTo>
                  <a:lnTo>
                    <a:pt x="6316" y="886"/>
                  </a:lnTo>
                  <a:lnTo>
                    <a:pt x="6299" y="886"/>
                  </a:lnTo>
                  <a:cubicBezTo>
                    <a:pt x="6281" y="883"/>
                    <a:pt x="6264" y="879"/>
                    <a:pt x="6246" y="876"/>
                  </a:cubicBezTo>
                  <a:cubicBezTo>
                    <a:pt x="6197" y="865"/>
                    <a:pt x="6131" y="855"/>
                    <a:pt x="6061" y="844"/>
                  </a:cubicBezTo>
                  <a:cubicBezTo>
                    <a:pt x="5819" y="809"/>
                    <a:pt x="5644" y="781"/>
                    <a:pt x="5563" y="701"/>
                  </a:cubicBezTo>
                  <a:cubicBezTo>
                    <a:pt x="5525" y="659"/>
                    <a:pt x="5476" y="624"/>
                    <a:pt x="5420" y="603"/>
                  </a:cubicBezTo>
                  <a:cubicBezTo>
                    <a:pt x="5416" y="655"/>
                    <a:pt x="5385" y="701"/>
                    <a:pt x="5336" y="725"/>
                  </a:cubicBezTo>
                  <a:cubicBezTo>
                    <a:pt x="5290" y="751"/>
                    <a:pt x="5228" y="763"/>
                    <a:pt x="5162" y="763"/>
                  </a:cubicBezTo>
                  <a:cubicBezTo>
                    <a:pt x="5068" y="763"/>
                    <a:pt x="4964" y="738"/>
                    <a:pt x="4888" y="690"/>
                  </a:cubicBezTo>
                  <a:cubicBezTo>
                    <a:pt x="4797" y="638"/>
                    <a:pt x="4706" y="596"/>
                    <a:pt x="4608" y="557"/>
                  </a:cubicBezTo>
                  <a:cubicBezTo>
                    <a:pt x="4520" y="522"/>
                    <a:pt x="4436" y="480"/>
                    <a:pt x="4356" y="435"/>
                  </a:cubicBezTo>
                  <a:cubicBezTo>
                    <a:pt x="4296" y="400"/>
                    <a:pt x="4240" y="372"/>
                    <a:pt x="4181" y="347"/>
                  </a:cubicBezTo>
                  <a:lnTo>
                    <a:pt x="4121" y="319"/>
                  </a:lnTo>
                  <a:lnTo>
                    <a:pt x="4104" y="309"/>
                  </a:lnTo>
                  <a:lnTo>
                    <a:pt x="4069" y="295"/>
                  </a:lnTo>
                  <a:cubicBezTo>
                    <a:pt x="4059" y="295"/>
                    <a:pt x="4048" y="296"/>
                    <a:pt x="4038" y="296"/>
                  </a:cubicBezTo>
                  <a:cubicBezTo>
                    <a:pt x="3956" y="296"/>
                    <a:pt x="3844" y="273"/>
                    <a:pt x="3708" y="246"/>
                  </a:cubicBezTo>
                  <a:cubicBezTo>
                    <a:pt x="3554" y="214"/>
                    <a:pt x="3383" y="180"/>
                    <a:pt x="3238" y="180"/>
                  </a:cubicBezTo>
                  <a:cubicBezTo>
                    <a:pt x="3206" y="180"/>
                    <a:pt x="3174" y="182"/>
                    <a:pt x="3144" y="186"/>
                  </a:cubicBezTo>
                  <a:cubicBezTo>
                    <a:pt x="3080" y="194"/>
                    <a:pt x="2991" y="197"/>
                    <a:pt x="2886" y="197"/>
                  </a:cubicBezTo>
                  <a:cubicBezTo>
                    <a:pt x="2704" y="197"/>
                    <a:pt x="2475" y="188"/>
                    <a:pt x="2238" y="179"/>
                  </a:cubicBezTo>
                  <a:cubicBezTo>
                    <a:pt x="2007" y="170"/>
                    <a:pt x="1772" y="162"/>
                    <a:pt x="1583" y="162"/>
                  </a:cubicBezTo>
                  <a:cubicBezTo>
                    <a:pt x="1488" y="162"/>
                    <a:pt x="1404" y="164"/>
                    <a:pt x="1338" y="169"/>
                  </a:cubicBezTo>
                  <a:cubicBezTo>
                    <a:pt x="1305" y="171"/>
                    <a:pt x="1275" y="172"/>
                    <a:pt x="1246" y="172"/>
                  </a:cubicBezTo>
                  <a:cubicBezTo>
                    <a:pt x="1045" y="172"/>
                    <a:pt x="941" y="113"/>
                    <a:pt x="855" y="64"/>
                  </a:cubicBezTo>
                  <a:cubicBezTo>
                    <a:pt x="799" y="25"/>
                    <a:pt x="736" y="1"/>
                    <a:pt x="66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4" name="Google Shape;6854;p57"/>
            <p:cNvSpPr/>
            <p:nvPr/>
          </p:nvSpPr>
          <p:spPr>
            <a:xfrm>
              <a:off x="2067501" y="1729043"/>
              <a:ext cx="4956" cy="3069"/>
            </a:xfrm>
            <a:custGeom>
              <a:rect b="b" l="l" r="r" t="t"/>
              <a:pathLst>
                <a:path extrusionOk="0" h="226" w="365">
                  <a:moveTo>
                    <a:pt x="303" y="0"/>
                  </a:moveTo>
                  <a:cubicBezTo>
                    <a:pt x="198" y="0"/>
                    <a:pt x="41" y="106"/>
                    <a:pt x="0" y="158"/>
                  </a:cubicBezTo>
                  <a:cubicBezTo>
                    <a:pt x="74" y="202"/>
                    <a:pt x="151" y="226"/>
                    <a:pt x="215" y="226"/>
                  </a:cubicBezTo>
                  <a:cubicBezTo>
                    <a:pt x="251" y="226"/>
                    <a:pt x="283" y="218"/>
                    <a:pt x="308" y="203"/>
                  </a:cubicBezTo>
                  <a:cubicBezTo>
                    <a:pt x="361" y="168"/>
                    <a:pt x="364" y="98"/>
                    <a:pt x="357" y="46"/>
                  </a:cubicBezTo>
                  <a:cubicBezTo>
                    <a:pt x="354" y="14"/>
                    <a:pt x="340" y="4"/>
                    <a:pt x="308" y="0"/>
                  </a:cubicBezTo>
                  <a:cubicBezTo>
                    <a:pt x="307" y="0"/>
                    <a:pt x="305" y="0"/>
                    <a:pt x="30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5" name="Google Shape;6855;p57"/>
            <p:cNvSpPr/>
            <p:nvPr/>
          </p:nvSpPr>
          <p:spPr>
            <a:xfrm>
              <a:off x="1993626" y="1750237"/>
              <a:ext cx="68" cy="149"/>
            </a:xfrm>
            <a:custGeom>
              <a:rect b="b" l="l" r="r" t="t"/>
              <a:pathLst>
                <a:path extrusionOk="0" h="11"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6" name="Google Shape;6856;p57"/>
            <p:cNvSpPr/>
            <p:nvPr/>
          </p:nvSpPr>
          <p:spPr>
            <a:xfrm>
              <a:off x="1993870" y="1750767"/>
              <a:ext cx="204" cy="394"/>
            </a:xfrm>
            <a:custGeom>
              <a:rect b="b" l="l" r="r" t="t"/>
              <a:pathLst>
                <a:path extrusionOk="0" h="29" w="15">
                  <a:moveTo>
                    <a:pt x="14" y="28"/>
                  </a:moveTo>
                  <a:lnTo>
                    <a:pt x="14" y="2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7" name="Google Shape;6857;p57"/>
            <p:cNvSpPr/>
            <p:nvPr/>
          </p:nvSpPr>
          <p:spPr>
            <a:xfrm>
              <a:off x="1993490" y="174976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8" name="Google Shape;6858;p57"/>
            <p:cNvSpPr/>
            <p:nvPr/>
          </p:nvSpPr>
          <p:spPr>
            <a:xfrm>
              <a:off x="1993490" y="1749898"/>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59" name="Google Shape;6859;p57"/>
            <p:cNvSpPr/>
            <p:nvPr/>
          </p:nvSpPr>
          <p:spPr>
            <a:xfrm>
              <a:off x="1993436" y="1749667"/>
              <a:ext cx="14" cy="109"/>
            </a:xfrm>
            <a:custGeom>
              <a:rect b="b" l="l" r="r" t="t"/>
              <a:pathLst>
                <a:path extrusionOk="0" h="8" w="1">
                  <a:moveTo>
                    <a:pt x="1" y="7"/>
                  </a:moveTo>
                  <a:lnTo>
                    <a:pt x="1" y="0"/>
                  </a:lnTo>
                  <a:cubicBezTo>
                    <a:pt x="1" y="4"/>
                    <a:pt x="1" y="4"/>
                    <a:pt x="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0" name="Google Shape;6860;p57"/>
            <p:cNvSpPr/>
            <p:nvPr/>
          </p:nvSpPr>
          <p:spPr>
            <a:xfrm>
              <a:off x="1983552" y="1708690"/>
              <a:ext cx="68" cy="68"/>
            </a:xfrm>
            <a:custGeom>
              <a:rect b="b" l="l" r="r" t="t"/>
              <a:pathLst>
                <a:path extrusionOk="0" h="5" w="5">
                  <a:moveTo>
                    <a:pt x="1" y="1"/>
                  </a:moveTo>
                  <a:lnTo>
                    <a:pt x="1" y="4"/>
                  </a:ln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1" name="Google Shape;6861;p57"/>
            <p:cNvSpPr/>
            <p:nvPr/>
          </p:nvSpPr>
          <p:spPr>
            <a:xfrm>
              <a:off x="1993721" y="1750481"/>
              <a:ext cx="163" cy="244"/>
            </a:xfrm>
            <a:custGeom>
              <a:rect b="b" l="l" r="r" t="t"/>
              <a:pathLst>
                <a:path extrusionOk="0" h="18" w="12">
                  <a:moveTo>
                    <a:pt x="11" y="1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2" name="Google Shape;6862;p57"/>
            <p:cNvSpPr/>
            <p:nvPr/>
          </p:nvSpPr>
          <p:spPr>
            <a:xfrm>
              <a:off x="1993531" y="1750047"/>
              <a:ext cx="68" cy="109"/>
            </a:xfrm>
            <a:custGeom>
              <a:rect b="b" l="l" r="r" t="t"/>
              <a:pathLst>
                <a:path extrusionOk="0" h="8" w="5">
                  <a:moveTo>
                    <a:pt x="4"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3" name="Google Shape;6863;p57"/>
            <p:cNvSpPr/>
            <p:nvPr/>
          </p:nvSpPr>
          <p:spPr>
            <a:xfrm>
              <a:off x="1983647" y="1708500"/>
              <a:ext cx="204" cy="204"/>
            </a:xfrm>
            <a:custGeom>
              <a:rect b="b" l="l" r="r" t="t"/>
              <a:pathLst>
                <a:path extrusionOk="0" h="15" w="15">
                  <a:moveTo>
                    <a:pt x="15" y="1"/>
                  </a:moveTo>
                  <a:cubicBezTo>
                    <a:pt x="11" y="4"/>
                    <a:pt x="8" y="11"/>
                    <a:pt x="1" y="15"/>
                  </a:cubicBezTo>
                  <a:cubicBezTo>
                    <a:pt x="8" y="11"/>
                    <a:pt x="11" y="4"/>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4" name="Google Shape;6864;p57"/>
            <p:cNvSpPr/>
            <p:nvPr/>
          </p:nvSpPr>
          <p:spPr>
            <a:xfrm>
              <a:off x="2035703" y="1698520"/>
              <a:ext cx="204" cy="109"/>
            </a:xfrm>
            <a:custGeom>
              <a:rect b="b" l="l" r="r" t="t"/>
              <a:pathLst>
                <a:path extrusionOk="0" h="8" w="15">
                  <a:moveTo>
                    <a:pt x="0" y="1"/>
                  </a:moveTo>
                  <a:lnTo>
                    <a:pt x="1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5" name="Google Shape;6865;p57"/>
            <p:cNvSpPr/>
            <p:nvPr/>
          </p:nvSpPr>
          <p:spPr>
            <a:xfrm>
              <a:off x="2065505" y="1706314"/>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6" name="Google Shape;6866;p57"/>
            <p:cNvSpPr/>
            <p:nvPr/>
          </p:nvSpPr>
          <p:spPr>
            <a:xfrm>
              <a:off x="2066266" y="1706409"/>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7" name="Google Shape;6867;p57"/>
            <p:cNvSpPr/>
            <p:nvPr/>
          </p:nvSpPr>
          <p:spPr>
            <a:xfrm>
              <a:off x="2067257" y="170646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8" name="Google Shape;6868;p57"/>
            <p:cNvSpPr/>
            <p:nvPr/>
          </p:nvSpPr>
          <p:spPr>
            <a:xfrm>
              <a:off x="2068357" y="170650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69" name="Google Shape;6869;p57"/>
            <p:cNvSpPr/>
            <p:nvPr/>
          </p:nvSpPr>
          <p:spPr>
            <a:xfrm>
              <a:off x="2071819" y="170640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0" name="Google Shape;6870;p57"/>
            <p:cNvSpPr/>
            <p:nvPr/>
          </p:nvSpPr>
          <p:spPr>
            <a:xfrm>
              <a:off x="2145164" y="1665201"/>
              <a:ext cx="22919" cy="11663"/>
            </a:xfrm>
            <a:custGeom>
              <a:rect b="b" l="l" r="r" t="t"/>
              <a:pathLst>
                <a:path extrusionOk="0" h="859" w="1688">
                  <a:moveTo>
                    <a:pt x="1614" y="0"/>
                  </a:moveTo>
                  <a:lnTo>
                    <a:pt x="1600" y="11"/>
                  </a:lnTo>
                  <a:cubicBezTo>
                    <a:pt x="1499" y="74"/>
                    <a:pt x="1380" y="109"/>
                    <a:pt x="1257" y="113"/>
                  </a:cubicBezTo>
                  <a:cubicBezTo>
                    <a:pt x="1145" y="113"/>
                    <a:pt x="1047" y="165"/>
                    <a:pt x="963" y="214"/>
                  </a:cubicBezTo>
                  <a:cubicBezTo>
                    <a:pt x="911" y="253"/>
                    <a:pt x="851" y="274"/>
                    <a:pt x="788" y="284"/>
                  </a:cubicBezTo>
                  <a:cubicBezTo>
                    <a:pt x="704" y="274"/>
                    <a:pt x="627" y="260"/>
                    <a:pt x="547" y="239"/>
                  </a:cubicBezTo>
                  <a:cubicBezTo>
                    <a:pt x="428" y="207"/>
                    <a:pt x="302" y="186"/>
                    <a:pt x="176" y="172"/>
                  </a:cubicBezTo>
                  <a:lnTo>
                    <a:pt x="106" y="169"/>
                  </a:lnTo>
                  <a:lnTo>
                    <a:pt x="95" y="169"/>
                  </a:lnTo>
                  <a:lnTo>
                    <a:pt x="18" y="162"/>
                  </a:lnTo>
                  <a:cubicBezTo>
                    <a:pt x="18" y="179"/>
                    <a:pt x="18" y="197"/>
                    <a:pt x="15" y="214"/>
                  </a:cubicBezTo>
                  <a:lnTo>
                    <a:pt x="15" y="221"/>
                  </a:lnTo>
                  <a:cubicBezTo>
                    <a:pt x="15" y="242"/>
                    <a:pt x="11" y="260"/>
                    <a:pt x="11" y="281"/>
                  </a:cubicBezTo>
                  <a:cubicBezTo>
                    <a:pt x="11" y="302"/>
                    <a:pt x="8" y="319"/>
                    <a:pt x="4" y="340"/>
                  </a:cubicBezTo>
                  <a:lnTo>
                    <a:pt x="4" y="351"/>
                  </a:lnTo>
                  <a:cubicBezTo>
                    <a:pt x="4" y="375"/>
                    <a:pt x="4" y="396"/>
                    <a:pt x="1" y="417"/>
                  </a:cubicBezTo>
                  <a:lnTo>
                    <a:pt x="1" y="424"/>
                  </a:lnTo>
                  <a:cubicBezTo>
                    <a:pt x="1" y="445"/>
                    <a:pt x="1" y="463"/>
                    <a:pt x="1" y="484"/>
                  </a:cubicBezTo>
                  <a:lnTo>
                    <a:pt x="1" y="498"/>
                  </a:lnTo>
                  <a:lnTo>
                    <a:pt x="1" y="564"/>
                  </a:lnTo>
                  <a:lnTo>
                    <a:pt x="1" y="578"/>
                  </a:lnTo>
                  <a:lnTo>
                    <a:pt x="1" y="638"/>
                  </a:lnTo>
                  <a:lnTo>
                    <a:pt x="1" y="652"/>
                  </a:lnTo>
                  <a:lnTo>
                    <a:pt x="1" y="718"/>
                  </a:lnTo>
                  <a:lnTo>
                    <a:pt x="1" y="725"/>
                  </a:lnTo>
                  <a:cubicBezTo>
                    <a:pt x="64" y="704"/>
                    <a:pt x="134" y="694"/>
                    <a:pt x="200" y="694"/>
                  </a:cubicBezTo>
                  <a:cubicBezTo>
                    <a:pt x="207" y="693"/>
                    <a:pt x="213" y="693"/>
                    <a:pt x="220" y="693"/>
                  </a:cubicBezTo>
                  <a:cubicBezTo>
                    <a:pt x="251" y="693"/>
                    <a:pt x="280" y="700"/>
                    <a:pt x="309" y="711"/>
                  </a:cubicBezTo>
                  <a:cubicBezTo>
                    <a:pt x="372" y="739"/>
                    <a:pt x="417" y="795"/>
                    <a:pt x="431" y="858"/>
                  </a:cubicBezTo>
                  <a:lnTo>
                    <a:pt x="463" y="855"/>
                  </a:lnTo>
                  <a:lnTo>
                    <a:pt x="491" y="851"/>
                  </a:lnTo>
                  <a:lnTo>
                    <a:pt x="522" y="844"/>
                  </a:lnTo>
                  <a:lnTo>
                    <a:pt x="547" y="841"/>
                  </a:lnTo>
                  <a:lnTo>
                    <a:pt x="575" y="837"/>
                  </a:lnTo>
                  <a:lnTo>
                    <a:pt x="596" y="834"/>
                  </a:lnTo>
                  <a:lnTo>
                    <a:pt x="620" y="827"/>
                  </a:lnTo>
                  <a:lnTo>
                    <a:pt x="641" y="823"/>
                  </a:lnTo>
                  <a:lnTo>
                    <a:pt x="659" y="820"/>
                  </a:lnTo>
                  <a:lnTo>
                    <a:pt x="680" y="816"/>
                  </a:lnTo>
                  <a:lnTo>
                    <a:pt x="694" y="813"/>
                  </a:lnTo>
                  <a:lnTo>
                    <a:pt x="711" y="809"/>
                  </a:lnTo>
                  <a:lnTo>
                    <a:pt x="722" y="806"/>
                  </a:lnTo>
                  <a:lnTo>
                    <a:pt x="739" y="799"/>
                  </a:lnTo>
                  <a:cubicBezTo>
                    <a:pt x="761" y="791"/>
                    <a:pt x="784" y="788"/>
                    <a:pt x="808" y="788"/>
                  </a:cubicBezTo>
                  <a:cubicBezTo>
                    <a:pt x="858" y="788"/>
                    <a:pt x="911" y="801"/>
                    <a:pt x="963" y="813"/>
                  </a:cubicBezTo>
                  <a:cubicBezTo>
                    <a:pt x="991" y="820"/>
                    <a:pt x="1019" y="827"/>
                    <a:pt x="1051" y="830"/>
                  </a:cubicBezTo>
                  <a:cubicBezTo>
                    <a:pt x="1079" y="750"/>
                    <a:pt x="1156" y="575"/>
                    <a:pt x="1285" y="564"/>
                  </a:cubicBezTo>
                  <a:cubicBezTo>
                    <a:pt x="1292" y="540"/>
                    <a:pt x="1296" y="515"/>
                    <a:pt x="1299" y="491"/>
                  </a:cubicBezTo>
                  <a:cubicBezTo>
                    <a:pt x="1310" y="417"/>
                    <a:pt x="1324" y="309"/>
                    <a:pt x="1422" y="298"/>
                  </a:cubicBezTo>
                  <a:cubicBezTo>
                    <a:pt x="1429" y="295"/>
                    <a:pt x="1436" y="295"/>
                    <a:pt x="1439" y="291"/>
                  </a:cubicBezTo>
                  <a:lnTo>
                    <a:pt x="1453" y="288"/>
                  </a:lnTo>
                  <a:lnTo>
                    <a:pt x="1464" y="281"/>
                  </a:lnTo>
                  <a:lnTo>
                    <a:pt x="1478" y="274"/>
                  </a:lnTo>
                  <a:lnTo>
                    <a:pt x="1495" y="263"/>
                  </a:lnTo>
                  <a:lnTo>
                    <a:pt x="1502" y="260"/>
                  </a:lnTo>
                  <a:cubicBezTo>
                    <a:pt x="1548" y="228"/>
                    <a:pt x="1593" y="193"/>
                    <a:pt x="1639" y="158"/>
                  </a:cubicBezTo>
                  <a:lnTo>
                    <a:pt x="1653" y="148"/>
                  </a:lnTo>
                  <a:lnTo>
                    <a:pt x="1677" y="127"/>
                  </a:lnTo>
                  <a:lnTo>
                    <a:pt x="1688" y="116"/>
                  </a:lnTo>
                  <a:lnTo>
                    <a:pt x="1677" y="99"/>
                  </a:lnTo>
                  <a:lnTo>
                    <a:pt x="1674" y="92"/>
                  </a:lnTo>
                  <a:cubicBezTo>
                    <a:pt x="1656" y="60"/>
                    <a:pt x="1635" y="28"/>
                    <a:pt x="1621" y="7"/>
                  </a:cubicBezTo>
                  <a:lnTo>
                    <a:pt x="16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1" name="Google Shape;6871;p57"/>
            <p:cNvSpPr/>
            <p:nvPr/>
          </p:nvSpPr>
          <p:spPr>
            <a:xfrm>
              <a:off x="2165463" y="166871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2" name="Google Shape;6872;p57"/>
            <p:cNvSpPr/>
            <p:nvPr/>
          </p:nvSpPr>
          <p:spPr>
            <a:xfrm>
              <a:off x="2165028" y="1668908"/>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3" name="Google Shape;6873;p57"/>
            <p:cNvSpPr/>
            <p:nvPr/>
          </p:nvSpPr>
          <p:spPr>
            <a:xfrm>
              <a:off x="2167880" y="1666776"/>
              <a:ext cx="204" cy="149"/>
            </a:xfrm>
            <a:custGeom>
              <a:rect b="b" l="l" r="r" t="t"/>
              <a:pathLst>
                <a:path extrusionOk="0" h="11" w="15">
                  <a:moveTo>
                    <a:pt x="1" y="11"/>
                  </a:moveTo>
                  <a:lnTo>
                    <a:pt x="15" y="0"/>
                  </a:ln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4" name="Google Shape;6874;p57"/>
            <p:cNvSpPr/>
            <p:nvPr/>
          </p:nvSpPr>
          <p:spPr>
            <a:xfrm>
              <a:off x="2167404" y="1667197"/>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5" name="Google Shape;6875;p57"/>
            <p:cNvSpPr/>
            <p:nvPr/>
          </p:nvSpPr>
          <p:spPr>
            <a:xfrm>
              <a:off x="2151437" y="1676701"/>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6" name="Google Shape;6876;p57"/>
            <p:cNvSpPr/>
            <p:nvPr/>
          </p:nvSpPr>
          <p:spPr>
            <a:xfrm>
              <a:off x="2152917" y="1676470"/>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7" name="Google Shape;6877;p57"/>
            <p:cNvSpPr/>
            <p:nvPr/>
          </p:nvSpPr>
          <p:spPr>
            <a:xfrm>
              <a:off x="2152198" y="1676606"/>
              <a:ext cx="394" cy="68"/>
            </a:xfrm>
            <a:custGeom>
              <a:rect b="b" l="l" r="r" t="t"/>
              <a:pathLst>
                <a:path extrusionOk="0" h="5" w="29">
                  <a:moveTo>
                    <a:pt x="2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8" name="Google Shape;6878;p57"/>
            <p:cNvSpPr/>
            <p:nvPr/>
          </p:nvSpPr>
          <p:spPr>
            <a:xfrm>
              <a:off x="2150962" y="167685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79" name="Google Shape;6879;p57"/>
            <p:cNvSpPr/>
            <p:nvPr/>
          </p:nvSpPr>
          <p:spPr>
            <a:xfrm>
              <a:off x="2154913" y="1676036"/>
              <a:ext cx="299" cy="109"/>
            </a:xfrm>
            <a:custGeom>
              <a:rect b="b" l="l" r="r" t="t"/>
              <a:pathLst>
                <a:path extrusionOk="0" h="8" w="22">
                  <a:moveTo>
                    <a:pt x="2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0" name="Google Shape;6880;p57"/>
            <p:cNvSpPr/>
            <p:nvPr/>
          </p:nvSpPr>
          <p:spPr>
            <a:xfrm>
              <a:off x="2153528" y="1676375"/>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1" name="Google Shape;6881;p57"/>
            <p:cNvSpPr/>
            <p:nvPr/>
          </p:nvSpPr>
          <p:spPr>
            <a:xfrm>
              <a:off x="2154098" y="1676280"/>
              <a:ext cx="258" cy="54"/>
            </a:xfrm>
            <a:custGeom>
              <a:rect b="b" l="l" r="r" t="t"/>
              <a:pathLst>
                <a:path extrusionOk="0" h="4" w="19">
                  <a:moveTo>
                    <a:pt x="1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2" name="Google Shape;6882;p57"/>
            <p:cNvSpPr/>
            <p:nvPr/>
          </p:nvSpPr>
          <p:spPr>
            <a:xfrm>
              <a:off x="2154533" y="1676131"/>
              <a:ext cx="244" cy="109"/>
            </a:xfrm>
            <a:custGeom>
              <a:rect b="b" l="l" r="r" t="t"/>
              <a:pathLst>
                <a:path extrusionOk="0" h="8" w="18">
                  <a:moveTo>
                    <a:pt x="18"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3" name="Google Shape;6883;p57"/>
            <p:cNvSpPr/>
            <p:nvPr/>
          </p:nvSpPr>
          <p:spPr>
            <a:xfrm>
              <a:off x="2164703" y="1669098"/>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4" name="Google Shape;6884;p57"/>
            <p:cNvSpPr/>
            <p:nvPr/>
          </p:nvSpPr>
          <p:spPr>
            <a:xfrm>
              <a:off x="2145450" y="1667387"/>
              <a:ext cx="1018" cy="109"/>
            </a:xfrm>
            <a:custGeom>
              <a:rect b="b" l="l" r="r" t="t"/>
              <a:pathLst>
                <a:path extrusionOk="0" h="8" w="75">
                  <a:moveTo>
                    <a:pt x="1" y="1"/>
                  </a:moveTo>
                  <a:lnTo>
                    <a:pt x="74"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5" name="Google Shape;6885;p57"/>
            <p:cNvSpPr/>
            <p:nvPr/>
          </p:nvSpPr>
          <p:spPr>
            <a:xfrm>
              <a:off x="2166888" y="1665201"/>
              <a:ext cx="299" cy="149"/>
            </a:xfrm>
            <a:custGeom>
              <a:rect b="b" l="l" r="r" t="t"/>
              <a:pathLst>
                <a:path extrusionOk="0" h="11" w="22">
                  <a:moveTo>
                    <a:pt x="0" y="11"/>
                  </a:moveTo>
                  <a:lnTo>
                    <a:pt x="18" y="0"/>
                  </a:lnTo>
                  <a:lnTo>
                    <a:pt x="21" y="7"/>
                  </a:ln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6" name="Google Shape;6886;p57"/>
            <p:cNvSpPr/>
            <p:nvPr/>
          </p:nvSpPr>
          <p:spPr>
            <a:xfrm>
              <a:off x="2146590" y="1667482"/>
              <a:ext cx="964" cy="68"/>
            </a:xfrm>
            <a:custGeom>
              <a:rect b="b" l="l" r="r" t="t"/>
              <a:pathLst>
                <a:path extrusionOk="0" h="5" w="71">
                  <a:moveTo>
                    <a:pt x="7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7" name="Google Shape;6887;p57"/>
            <p:cNvSpPr/>
            <p:nvPr/>
          </p:nvSpPr>
          <p:spPr>
            <a:xfrm>
              <a:off x="2167174" y="1665296"/>
              <a:ext cx="720" cy="1154"/>
            </a:xfrm>
            <a:custGeom>
              <a:rect b="b" l="l" r="r" t="t"/>
              <a:pathLst>
                <a:path extrusionOk="0" h="85" w="53">
                  <a:moveTo>
                    <a:pt x="0" y="0"/>
                  </a:moveTo>
                  <a:cubicBezTo>
                    <a:pt x="14" y="21"/>
                    <a:pt x="35" y="53"/>
                    <a:pt x="53" y="85"/>
                  </a:cubicBezTo>
                  <a:cubicBezTo>
                    <a:pt x="35" y="53"/>
                    <a:pt x="18" y="2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8" name="Google Shape;6888;p57"/>
            <p:cNvSpPr/>
            <p:nvPr/>
          </p:nvSpPr>
          <p:spPr>
            <a:xfrm>
              <a:off x="2167934" y="1666532"/>
              <a:ext cx="149" cy="258"/>
            </a:xfrm>
            <a:custGeom>
              <a:rect b="b" l="l" r="r" t="t"/>
              <a:pathLst>
                <a:path extrusionOk="0" h="19" w="11">
                  <a:moveTo>
                    <a:pt x="11" y="18"/>
                  </a:moveTo>
                  <a:lnTo>
                    <a:pt x="11" y="18"/>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89" name="Google Shape;6889;p57"/>
            <p:cNvSpPr/>
            <p:nvPr/>
          </p:nvSpPr>
          <p:spPr>
            <a:xfrm>
              <a:off x="2167119" y="1665201"/>
              <a:ext cx="109" cy="109"/>
            </a:xfrm>
            <a:custGeom>
              <a:rect b="b" l="l" r="r" t="t"/>
              <a:pathLst>
                <a:path extrusionOk="0" h="8" w="8">
                  <a:moveTo>
                    <a:pt x="1" y="0"/>
                  </a:moveTo>
                  <a:lnTo>
                    <a:pt x="1" y="0"/>
                  </a:lnTo>
                  <a:lnTo>
                    <a:pt x="8" y="7"/>
                  </a:ln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0" name="Google Shape;6890;p57"/>
            <p:cNvSpPr/>
            <p:nvPr/>
          </p:nvSpPr>
          <p:spPr>
            <a:xfrm>
              <a:off x="2196637" y="1711826"/>
              <a:ext cx="45172" cy="43706"/>
            </a:xfrm>
            <a:custGeom>
              <a:rect b="b" l="l" r="r" t="t"/>
              <a:pathLst>
                <a:path extrusionOk="0" h="3219" w="3327">
                  <a:moveTo>
                    <a:pt x="3299" y="1"/>
                  </a:moveTo>
                  <a:lnTo>
                    <a:pt x="3285" y="25"/>
                  </a:lnTo>
                  <a:lnTo>
                    <a:pt x="3274" y="29"/>
                  </a:lnTo>
                  <a:lnTo>
                    <a:pt x="3257" y="32"/>
                  </a:lnTo>
                  <a:lnTo>
                    <a:pt x="3246" y="32"/>
                  </a:lnTo>
                  <a:lnTo>
                    <a:pt x="3222" y="39"/>
                  </a:lnTo>
                  <a:lnTo>
                    <a:pt x="3215" y="39"/>
                  </a:lnTo>
                  <a:lnTo>
                    <a:pt x="3197" y="43"/>
                  </a:lnTo>
                  <a:lnTo>
                    <a:pt x="3190" y="46"/>
                  </a:lnTo>
                  <a:lnTo>
                    <a:pt x="3180" y="53"/>
                  </a:lnTo>
                  <a:lnTo>
                    <a:pt x="3173" y="53"/>
                  </a:lnTo>
                  <a:lnTo>
                    <a:pt x="3162" y="60"/>
                  </a:lnTo>
                  <a:lnTo>
                    <a:pt x="3159" y="60"/>
                  </a:lnTo>
                  <a:lnTo>
                    <a:pt x="3145" y="67"/>
                  </a:lnTo>
                  <a:cubicBezTo>
                    <a:pt x="3148" y="74"/>
                    <a:pt x="3148" y="85"/>
                    <a:pt x="3152" y="92"/>
                  </a:cubicBezTo>
                  <a:cubicBezTo>
                    <a:pt x="3152" y="120"/>
                    <a:pt x="3145" y="148"/>
                    <a:pt x="3127" y="172"/>
                  </a:cubicBezTo>
                  <a:cubicBezTo>
                    <a:pt x="3092" y="225"/>
                    <a:pt x="3015" y="260"/>
                    <a:pt x="2914" y="267"/>
                  </a:cubicBezTo>
                  <a:lnTo>
                    <a:pt x="2865" y="267"/>
                  </a:lnTo>
                  <a:cubicBezTo>
                    <a:pt x="2816" y="263"/>
                    <a:pt x="2396" y="232"/>
                    <a:pt x="2255" y="162"/>
                  </a:cubicBezTo>
                  <a:lnTo>
                    <a:pt x="2245" y="158"/>
                  </a:lnTo>
                  <a:lnTo>
                    <a:pt x="2231" y="155"/>
                  </a:lnTo>
                  <a:lnTo>
                    <a:pt x="2227" y="155"/>
                  </a:lnTo>
                  <a:lnTo>
                    <a:pt x="2210" y="151"/>
                  </a:lnTo>
                  <a:lnTo>
                    <a:pt x="1692" y="151"/>
                  </a:lnTo>
                  <a:lnTo>
                    <a:pt x="1643" y="155"/>
                  </a:lnTo>
                  <a:lnTo>
                    <a:pt x="1594" y="155"/>
                  </a:lnTo>
                  <a:cubicBezTo>
                    <a:pt x="1546" y="228"/>
                    <a:pt x="1209" y="416"/>
                    <a:pt x="1052" y="416"/>
                  </a:cubicBezTo>
                  <a:cubicBezTo>
                    <a:pt x="1037" y="416"/>
                    <a:pt x="1024" y="414"/>
                    <a:pt x="1013" y="410"/>
                  </a:cubicBezTo>
                  <a:cubicBezTo>
                    <a:pt x="1002" y="421"/>
                    <a:pt x="992" y="431"/>
                    <a:pt x="981" y="445"/>
                  </a:cubicBezTo>
                  <a:cubicBezTo>
                    <a:pt x="936" y="505"/>
                    <a:pt x="869" y="547"/>
                    <a:pt x="796" y="571"/>
                  </a:cubicBezTo>
                  <a:cubicBezTo>
                    <a:pt x="778" y="575"/>
                    <a:pt x="761" y="578"/>
                    <a:pt x="740" y="582"/>
                  </a:cubicBezTo>
                  <a:lnTo>
                    <a:pt x="460" y="582"/>
                  </a:lnTo>
                  <a:cubicBezTo>
                    <a:pt x="460" y="585"/>
                    <a:pt x="456" y="589"/>
                    <a:pt x="456" y="592"/>
                  </a:cubicBezTo>
                  <a:cubicBezTo>
                    <a:pt x="453" y="596"/>
                    <a:pt x="449" y="606"/>
                    <a:pt x="446" y="613"/>
                  </a:cubicBezTo>
                  <a:lnTo>
                    <a:pt x="442" y="627"/>
                  </a:lnTo>
                  <a:cubicBezTo>
                    <a:pt x="439" y="634"/>
                    <a:pt x="432" y="645"/>
                    <a:pt x="428" y="652"/>
                  </a:cubicBezTo>
                  <a:lnTo>
                    <a:pt x="421" y="666"/>
                  </a:lnTo>
                  <a:cubicBezTo>
                    <a:pt x="418" y="676"/>
                    <a:pt x="411" y="687"/>
                    <a:pt x="404" y="697"/>
                  </a:cubicBezTo>
                  <a:lnTo>
                    <a:pt x="397" y="711"/>
                  </a:lnTo>
                  <a:cubicBezTo>
                    <a:pt x="390" y="722"/>
                    <a:pt x="386" y="732"/>
                    <a:pt x="379" y="743"/>
                  </a:cubicBezTo>
                  <a:lnTo>
                    <a:pt x="365" y="764"/>
                  </a:lnTo>
                  <a:lnTo>
                    <a:pt x="348" y="789"/>
                  </a:lnTo>
                  <a:lnTo>
                    <a:pt x="330" y="813"/>
                  </a:lnTo>
                  <a:lnTo>
                    <a:pt x="316" y="831"/>
                  </a:lnTo>
                  <a:cubicBezTo>
                    <a:pt x="309" y="841"/>
                    <a:pt x="302" y="852"/>
                    <a:pt x="295" y="862"/>
                  </a:cubicBezTo>
                  <a:lnTo>
                    <a:pt x="284" y="873"/>
                  </a:lnTo>
                  <a:cubicBezTo>
                    <a:pt x="274" y="883"/>
                    <a:pt x="263" y="897"/>
                    <a:pt x="253" y="908"/>
                  </a:cubicBezTo>
                  <a:cubicBezTo>
                    <a:pt x="235" y="929"/>
                    <a:pt x="225" y="953"/>
                    <a:pt x="221" y="981"/>
                  </a:cubicBezTo>
                  <a:cubicBezTo>
                    <a:pt x="221" y="992"/>
                    <a:pt x="218" y="1002"/>
                    <a:pt x="214" y="1016"/>
                  </a:cubicBezTo>
                  <a:lnTo>
                    <a:pt x="214" y="1023"/>
                  </a:lnTo>
                  <a:cubicBezTo>
                    <a:pt x="214" y="1027"/>
                    <a:pt x="211" y="1030"/>
                    <a:pt x="211" y="1034"/>
                  </a:cubicBezTo>
                  <a:cubicBezTo>
                    <a:pt x="207" y="1037"/>
                    <a:pt x="211" y="1041"/>
                    <a:pt x="207" y="1044"/>
                  </a:cubicBezTo>
                  <a:cubicBezTo>
                    <a:pt x="204" y="1048"/>
                    <a:pt x="204" y="1051"/>
                    <a:pt x="200" y="1058"/>
                  </a:cubicBezTo>
                  <a:cubicBezTo>
                    <a:pt x="200" y="1062"/>
                    <a:pt x="197" y="1062"/>
                    <a:pt x="193" y="1065"/>
                  </a:cubicBezTo>
                  <a:cubicBezTo>
                    <a:pt x="193" y="1069"/>
                    <a:pt x="186" y="1076"/>
                    <a:pt x="183" y="1079"/>
                  </a:cubicBezTo>
                  <a:cubicBezTo>
                    <a:pt x="183" y="1079"/>
                    <a:pt x="179" y="1083"/>
                    <a:pt x="179" y="1086"/>
                  </a:cubicBezTo>
                  <a:cubicBezTo>
                    <a:pt x="172" y="1090"/>
                    <a:pt x="169" y="1093"/>
                    <a:pt x="162" y="1097"/>
                  </a:cubicBezTo>
                  <a:cubicBezTo>
                    <a:pt x="162" y="1097"/>
                    <a:pt x="158" y="1104"/>
                    <a:pt x="155" y="1104"/>
                  </a:cubicBezTo>
                  <a:cubicBezTo>
                    <a:pt x="148" y="1107"/>
                    <a:pt x="141" y="1111"/>
                    <a:pt x="134" y="1114"/>
                  </a:cubicBezTo>
                  <a:lnTo>
                    <a:pt x="127" y="1118"/>
                  </a:lnTo>
                  <a:cubicBezTo>
                    <a:pt x="116" y="1121"/>
                    <a:pt x="109" y="1125"/>
                    <a:pt x="102" y="1125"/>
                  </a:cubicBezTo>
                  <a:lnTo>
                    <a:pt x="88" y="1132"/>
                  </a:lnTo>
                  <a:cubicBezTo>
                    <a:pt x="57" y="1135"/>
                    <a:pt x="22" y="1254"/>
                    <a:pt x="1" y="1317"/>
                  </a:cubicBezTo>
                  <a:lnTo>
                    <a:pt x="1" y="1324"/>
                  </a:lnTo>
                  <a:cubicBezTo>
                    <a:pt x="200" y="1419"/>
                    <a:pt x="323" y="1629"/>
                    <a:pt x="299" y="1849"/>
                  </a:cubicBezTo>
                  <a:cubicBezTo>
                    <a:pt x="291" y="1898"/>
                    <a:pt x="323" y="1947"/>
                    <a:pt x="369" y="1965"/>
                  </a:cubicBezTo>
                  <a:cubicBezTo>
                    <a:pt x="393" y="1976"/>
                    <a:pt x="419" y="1981"/>
                    <a:pt x="445" y="1981"/>
                  </a:cubicBezTo>
                  <a:cubicBezTo>
                    <a:pt x="494" y="1981"/>
                    <a:pt x="541" y="1963"/>
                    <a:pt x="575" y="1926"/>
                  </a:cubicBezTo>
                  <a:cubicBezTo>
                    <a:pt x="614" y="1881"/>
                    <a:pt x="671" y="1857"/>
                    <a:pt x="740" y="1857"/>
                  </a:cubicBezTo>
                  <a:cubicBezTo>
                    <a:pt x="788" y="1857"/>
                    <a:pt x="842" y="1868"/>
                    <a:pt x="901" y="1891"/>
                  </a:cubicBezTo>
                  <a:cubicBezTo>
                    <a:pt x="1016" y="1933"/>
                    <a:pt x="1181" y="2045"/>
                    <a:pt x="1181" y="2150"/>
                  </a:cubicBezTo>
                  <a:cubicBezTo>
                    <a:pt x="1184" y="2175"/>
                    <a:pt x="1170" y="2199"/>
                    <a:pt x="1149" y="2217"/>
                  </a:cubicBezTo>
                  <a:cubicBezTo>
                    <a:pt x="1128" y="2236"/>
                    <a:pt x="1102" y="2243"/>
                    <a:pt x="1069" y="2243"/>
                  </a:cubicBezTo>
                  <a:cubicBezTo>
                    <a:pt x="1036" y="2243"/>
                    <a:pt x="997" y="2236"/>
                    <a:pt x="950" y="2227"/>
                  </a:cubicBezTo>
                  <a:cubicBezTo>
                    <a:pt x="891" y="2217"/>
                    <a:pt x="820" y="2204"/>
                    <a:pt x="752" y="2204"/>
                  </a:cubicBezTo>
                  <a:cubicBezTo>
                    <a:pt x="686" y="2204"/>
                    <a:pt x="621" y="2216"/>
                    <a:pt x="572" y="2252"/>
                  </a:cubicBezTo>
                  <a:cubicBezTo>
                    <a:pt x="558" y="2259"/>
                    <a:pt x="537" y="2280"/>
                    <a:pt x="533" y="2294"/>
                  </a:cubicBezTo>
                  <a:cubicBezTo>
                    <a:pt x="530" y="2322"/>
                    <a:pt x="575" y="2374"/>
                    <a:pt x="610" y="2416"/>
                  </a:cubicBezTo>
                  <a:cubicBezTo>
                    <a:pt x="666" y="2486"/>
                    <a:pt x="740" y="2574"/>
                    <a:pt x="712" y="2675"/>
                  </a:cubicBezTo>
                  <a:cubicBezTo>
                    <a:pt x="694" y="2749"/>
                    <a:pt x="715" y="2826"/>
                    <a:pt x="761" y="2882"/>
                  </a:cubicBezTo>
                  <a:cubicBezTo>
                    <a:pt x="799" y="2935"/>
                    <a:pt x="862" y="2970"/>
                    <a:pt x="929" y="2970"/>
                  </a:cubicBezTo>
                  <a:lnTo>
                    <a:pt x="939" y="2970"/>
                  </a:lnTo>
                  <a:cubicBezTo>
                    <a:pt x="1051" y="2970"/>
                    <a:pt x="1160" y="3054"/>
                    <a:pt x="1254" y="3124"/>
                  </a:cubicBezTo>
                  <a:cubicBezTo>
                    <a:pt x="1300" y="3159"/>
                    <a:pt x="1373" y="3215"/>
                    <a:pt x="1405" y="3218"/>
                  </a:cubicBezTo>
                  <a:cubicBezTo>
                    <a:pt x="1408" y="3173"/>
                    <a:pt x="1359" y="3033"/>
                    <a:pt x="1331" y="2963"/>
                  </a:cubicBezTo>
                  <a:cubicBezTo>
                    <a:pt x="1279" y="2815"/>
                    <a:pt x="1254" y="2742"/>
                    <a:pt x="1289" y="2693"/>
                  </a:cubicBezTo>
                  <a:cubicBezTo>
                    <a:pt x="1310" y="2659"/>
                    <a:pt x="1340" y="2648"/>
                    <a:pt x="1373" y="2648"/>
                  </a:cubicBezTo>
                  <a:cubicBezTo>
                    <a:pt x="1408" y="2648"/>
                    <a:pt x="1448" y="2660"/>
                    <a:pt x="1485" y="2668"/>
                  </a:cubicBezTo>
                  <a:cubicBezTo>
                    <a:pt x="1533" y="2684"/>
                    <a:pt x="1575" y="2695"/>
                    <a:pt x="1609" y="2695"/>
                  </a:cubicBezTo>
                  <a:cubicBezTo>
                    <a:pt x="1636" y="2695"/>
                    <a:pt x="1659" y="2687"/>
                    <a:pt x="1674" y="2668"/>
                  </a:cubicBezTo>
                  <a:cubicBezTo>
                    <a:pt x="1695" y="2644"/>
                    <a:pt x="1692" y="2633"/>
                    <a:pt x="1692" y="2630"/>
                  </a:cubicBezTo>
                  <a:cubicBezTo>
                    <a:pt x="1675" y="2600"/>
                    <a:pt x="1590" y="2560"/>
                    <a:pt x="1488" y="2560"/>
                  </a:cubicBezTo>
                  <a:cubicBezTo>
                    <a:pt x="1483" y="2560"/>
                    <a:pt x="1479" y="2560"/>
                    <a:pt x="1475" y="2560"/>
                  </a:cubicBezTo>
                  <a:cubicBezTo>
                    <a:pt x="1472" y="2560"/>
                    <a:pt x="1469" y="2560"/>
                    <a:pt x="1466" y="2560"/>
                  </a:cubicBezTo>
                  <a:cubicBezTo>
                    <a:pt x="1382" y="2560"/>
                    <a:pt x="1352" y="2514"/>
                    <a:pt x="1345" y="2490"/>
                  </a:cubicBezTo>
                  <a:cubicBezTo>
                    <a:pt x="1328" y="2437"/>
                    <a:pt x="1349" y="2378"/>
                    <a:pt x="1398" y="2343"/>
                  </a:cubicBezTo>
                  <a:cubicBezTo>
                    <a:pt x="1444" y="2306"/>
                    <a:pt x="1500" y="2288"/>
                    <a:pt x="1556" y="2288"/>
                  </a:cubicBezTo>
                  <a:cubicBezTo>
                    <a:pt x="1607" y="2288"/>
                    <a:pt x="1658" y="2303"/>
                    <a:pt x="1702" y="2332"/>
                  </a:cubicBezTo>
                  <a:cubicBezTo>
                    <a:pt x="1748" y="2359"/>
                    <a:pt x="1784" y="2370"/>
                    <a:pt x="1816" y="2370"/>
                  </a:cubicBezTo>
                  <a:cubicBezTo>
                    <a:pt x="1864" y="2370"/>
                    <a:pt x="1902" y="2347"/>
                    <a:pt x="1944" y="2322"/>
                  </a:cubicBezTo>
                  <a:cubicBezTo>
                    <a:pt x="1975" y="2301"/>
                    <a:pt x="2010" y="2287"/>
                    <a:pt x="2049" y="2280"/>
                  </a:cubicBezTo>
                  <a:cubicBezTo>
                    <a:pt x="2066" y="2238"/>
                    <a:pt x="2070" y="2192"/>
                    <a:pt x="2056" y="2147"/>
                  </a:cubicBezTo>
                  <a:cubicBezTo>
                    <a:pt x="2035" y="2056"/>
                    <a:pt x="1961" y="1982"/>
                    <a:pt x="1870" y="1961"/>
                  </a:cubicBezTo>
                  <a:cubicBezTo>
                    <a:pt x="1839" y="1953"/>
                    <a:pt x="1812" y="1949"/>
                    <a:pt x="1790" y="1949"/>
                  </a:cubicBezTo>
                  <a:cubicBezTo>
                    <a:pt x="1732" y="1949"/>
                    <a:pt x="1700" y="1974"/>
                    <a:pt x="1667" y="2000"/>
                  </a:cubicBezTo>
                  <a:cubicBezTo>
                    <a:pt x="1631" y="2028"/>
                    <a:pt x="1593" y="2051"/>
                    <a:pt x="1548" y="2051"/>
                  </a:cubicBezTo>
                  <a:cubicBezTo>
                    <a:pt x="1504" y="2051"/>
                    <a:pt x="1452" y="2028"/>
                    <a:pt x="1387" y="1961"/>
                  </a:cubicBezTo>
                  <a:cubicBezTo>
                    <a:pt x="1345" y="1916"/>
                    <a:pt x="1300" y="1860"/>
                    <a:pt x="1314" y="1797"/>
                  </a:cubicBezTo>
                  <a:cubicBezTo>
                    <a:pt x="1331" y="1734"/>
                    <a:pt x="1394" y="1709"/>
                    <a:pt x="1454" y="1685"/>
                  </a:cubicBezTo>
                  <a:cubicBezTo>
                    <a:pt x="1520" y="1664"/>
                    <a:pt x="1545" y="1650"/>
                    <a:pt x="1545" y="1625"/>
                  </a:cubicBezTo>
                  <a:cubicBezTo>
                    <a:pt x="1545" y="1538"/>
                    <a:pt x="1415" y="1391"/>
                    <a:pt x="1300" y="1265"/>
                  </a:cubicBezTo>
                  <a:cubicBezTo>
                    <a:pt x="1233" y="1195"/>
                    <a:pt x="1170" y="1121"/>
                    <a:pt x="1114" y="1048"/>
                  </a:cubicBezTo>
                  <a:cubicBezTo>
                    <a:pt x="1065" y="988"/>
                    <a:pt x="1051" y="908"/>
                    <a:pt x="1083" y="841"/>
                  </a:cubicBezTo>
                  <a:cubicBezTo>
                    <a:pt x="1128" y="764"/>
                    <a:pt x="1212" y="718"/>
                    <a:pt x="1303" y="718"/>
                  </a:cubicBezTo>
                  <a:lnTo>
                    <a:pt x="1310" y="718"/>
                  </a:lnTo>
                  <a:cubicBezTo>
                    <a:pt x="1314" y="718"/>
                    <a:pt x="1317" y="718"/>
                    <a:pt x="1320" y="718"/>
                  </a:cubicBezTo>
                  <a:cubicBezTo>
                    <a:pt x="1397" y="718"/>
                    <a:pt x="1466" y="756"/>
                    <a:pt x="1506" y="824"/>
                  </a:cubicBezTo>
                  <a:cubicBezTo>
                    <a:pt x="1539" y="879"/>
                    <a:pt x="1602" y="899"/>
                    <a:pt x="1671" y="899"/>
                  </a:cubicBezTo>
                  <a:cubicBezTo>
                    <a:pt x="1736" y="899"/>
                    <a:pt x="1807" y="881"/>
                    <a:pt x="1860" y="859"/>
                  </a:cubicBezTo>
                  <a:cubicBezTo>
                    <a:pt x="1856" y="834"/>
                    <a:pt x="1853" y="806"/>
                    <a:pt x="1842" y="785"/>
                  </a:cubicBezTo>
                  <a:cubicBezTo>
                    <a:pt x="1818" y="694"/>
                    <a:pt x="1769" y="522"/>
                    <a:pt x="1968" y="445"/>
                  </a:cubicBezTo>
                  <a:cubicBezTo>
                    <a:pt x="2028" y="422"/>
                    <a:pt x="2078" y="413"/>
                    <a:pt x="2120" y="413"/>
                  </a:cubicBezTo>
                  <a:cubicBezTo>
                    <a:pt x="2218" y="413"/>
                    <a:pt x="2274" y="465"/>
                    <a:pt x="2318" y="519"/>
                  </a:cubicBezTo>
                  <a:cubicBezTo>
                    <a:pt x="2325" y="529"/>
                    <a:pt x="2332" y="536"/>
                    <a:pt x="2343" y="547"/>
                  </a:cubicBezTo>
                  <a:cubicBezTo>
                    <a:pt x="2357" y="533"/>
                    <a:pt x="2371" y="522"/>
                    <a:pt x="2385" y="508"/>
                  </a:cubicBezTo>
                  <a:cubicBezTo>
                    <a:pt x="2452" y="442"/>
                    <a:pt x="2557" y="344"/>
                    <a:pt x="2739" y="344"/>
                  </a:cubicBezTo>
                  <a:cubicBezTo>
                    <a:pt x="2875" y="344"/>
                    <a:pt x="2994" y="421"/>
                    <a:pt x="3099" y="498"/>
                  </a:cubicBezTo>
                  <a:lnTo>
                    <a:pt x="3106" y="491"/>
                  </a:lnTo>
                  <a:lnTo>
                    <a:pt x="3127" y="466"/>
                  </a:lnTo>
                  <a:lnTo>
                    <a:pt x="3138" y="456"/>
                  </a:lnTo>
                  <a:cubicBezTo>
                    <a:pt x="3141" y="449"/>
                    <a:pt x="3148" y="445"/>
                    <a:pt x="3152" y="438"/>
                  </a:cubicBezTo>
                  <a:cubicBezTo>
                    <a:pt x="3152" y="435"/>
                    <a:pt x="3155" y="431"/>
                    <a:pt x="3159" y="428"/>
                  </a:cubicBezTo>
                  <a:cubicBezTo>
                    <a:pt x="3159" y="424"/>
                    <a:pt x="3162" y="421"/>
                    <a:pt x="3166" y="417"/>
                  </a:cubicBezTo>
                  <a:cubicBezTo>
                    <a:pt x="3166" y="410"/>
                    <a:pt x="3169" y="403"/>
                    <a:pt x="3169" y="396"/>
                  </a:cubicBezTo>
                  <a:cubicBezTo>
                    <a:pt x="3169" y="330"/>
                    <a:pt x="3215" y="288"/>
                    <a:pt x="3257" y="253"/>
                  </a:cubicBezTo>
                  <a:cubicBezTo>
                    <a:pt x="3299" y="214"/>
                    <a:pt x="3327" y="186"/>
                    <a:pt x="3327" y="144"/>
                  </a:cubicBezTo>
                  <a:cubicBezTo>
                    <a:pt x="3327" y="130"/>
                    <a:pt x="3327" y="120"/>
                    <a:pt x="3323" y="106"/>
                  </a:cubicBezTo>
                  <a:cubicBezTo>
                    <a:pt x="3323" y="102"/>
                    <a:pt x="3323" y="99"/>
                    <a:pt x="3323" y="92"/>
                  </a:cubicBezTo>
                  <a:cubicBezTo>
                    <a:pt x="3320" y="88"/>
                    <a:pt x="3320" y="74"/>
                    <a:pt x="3316" y="67"/>
                  </a:cubicBezTo>
                  <a:lnTo>
                    <a:pt x="3313" y="50"/>
                  </a:lnTo>
                  <a:cubicBezTo>
                    <a:pt x="3309" y="39"/>
                    <a:pt x="3309" y="32"/>
                    <a:pt x="3306" y="22"/>
                  </a:cubicBezTo>
                  <a:lnTo>
                    <a:pt x="3302" y="11"/>
                  </a:lnTo>
                  <a:lnTo>
                    <a:pt x="329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1" name="Google Shape;6891;p57"/>
            <p:cNvSpPr/>
            <p:nvPr/>
          </p:nvSpPr>
          <p:spPr>
            <a:xfrm>
              <a:off x="2220411" y="1765512"/>
              <a:ext cx="17176" cy="3557"/>
            </a:xfrm>
            <a:custGeom>
              <a:rect b="b" l="l" r="r" t="t"/>
              <a:pathLst>
                <a:path extrusionOk="0" h="262" w="1265">
                  <a:moveTo>
                    <a:pt x="149" y="0"/>
                  </a:moveTo>
                  <a:cubicBezTo>
                    <a:pt x="138" y="0"/>
                    <a:pt x="127" y="2"/>
                    <a:pt x="116" y="6"/>
                  </a:cubicBezTo>
                  <a:cubicBezTo>
                    <a:pt x="74" y="17"/>
                    <a:pt x="32" y="34"/>
                    <a:pt x="0" y="62"/>
                  </a:cubicBezTo>
                  <a:cubicBezTo>
                    <a:pt x="70" y="83"/>
                    <a:pt x="144" y="108"/>
                    <a:pt x="214" y="132"/>
                  </a:cubicBezTo>
                  <a:cubicBezTo>
                    <a:pt x="375" y="192"/>
                    <a:pt x="553" y="258"/>
                    <a:pt x="739" y="262"/>
                  </a:cubicBezTo>
                  <a:cubicBezTo>
                    <a:pt x="921" y="262"/>
                    <a:pt x="1096" y="227"/>
                    <a:pt x="1264" y="164"/>
                  </a:cubicBezTo>
                  <a:lnTo>
                    <a:pt x="1264" y="164"/>
                  </a:lnTo>
                  <a:cubicBezTo>
                    <a:pt x="1253" y="165"/>
                    <a:pt x="1241" y="166"/>
                    <a:pt x="1230" y="166"/>
                  </a:cubicBezTo>
                  <a:cubicBezTo>
                    <a:pt x="1186" y="166"/>
                    <a:pt x="1142" y="155"/>
                    <a:pt x="1103" y="136"/>
                  </a:cubicBezTo>
                  <a:cubicBezTo>
                    <a:pt x="1079" y="120"/>
                    <a:pt x="1012" y="117"/>
                    <a:pt x="935" y="117"/>
                  </a:cubicBezTo>
                  <a:cubicBezTo>
                    <a:pt x="892" y="117"/>
                    <a:pt x="845" y="118"/>
                    <a:pt x="802" y="118"/>
                  </a:cubicBezTo>
                  <a:cubicBezTo>
                    <a:pt x="744" y="120"/>
                    <a:pt x="686" y="122"/>
                    <a:pt x="630" y="122"/>
                  </a:cubicBezTo>
                  <a:cubicBezTo>
                    <a:pt x="460" y="122"/>
                    <a:pt x="306" y="106"/>
                    <a:pt x="224" y="27"/>
                  </a:cubicBezTo>
                  <a:cubicBezTo>
                    <a:pt x="203" y="10"/>
                    <a:pt x="176" y="0"/>
                    <a:pt x="1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2" name="Google Shape;6892;p57"/>
            <p:cNvSpPr/>
            <p:nvPr/>
          </p:nvSpPr>
          <p:spPr>
            <a:xfrm>
              <a:off x="2239039" y="1718289"/>
              <a:ext cx="109" cy="163"/>
            </a:xfrm>
            <a:custGeom>
              <a:rect b="b" l="l" r="r" t="t"/>
              <a:pathLst>
                <a:path extrusionOk="0" h="12" w="8">
                  <a:moveTo>
                    <a:pt x="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3" name="Google Shape;6893;p57"/>
            <p:cNvSpPr/>
            <p:nvPr/>
          </p:nvSpPr>
          <p:spPr>
            <a:xfrm>
              <a:off x="2241701" y="1713591"/>
              <a:ext cx="68" cy="489"/>
            </a:xfrm>
            <a:custGeom>
              <a:rect b="b" l="l" r="r" t="t"/>
              <a:pathLst>
                <a:path extrusionOk="0" h="36" w="5">
                  <a:moveTo>
                    <a:pt x="1" y="0"/>
                  </a:moveTo>
                  <a:cubicBezTo>
                    <a:pt x="1" y="11"/>
                    <a:pt x="1" y="25"/>
                    <a:pt x="4" y="35"/>
                  </a:cubicBezTo>
                  <a:cubicBezTo>
                    <a:pt x="1" y="25"/>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4" name="Google Shape;6894;p57"/>
            <p:cNvSpPr/>
            <p:nvPr/>
          </p:nvSpPr>
          <p:spPr>
            <a:xfrm>
              <a:off x="2239515" y="1717529"/>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5" name="Google Shape;6895;p57"/>
            <p:cNvSpPr/>
            <p:nvPr/>
          </p:nvSpPr>
          <p:spPr>
            <a:xfrm>
              <a:off x="2241415" y="1712397"/>
              <a:ext cx="109" cy="394"/>
            </a:xfrm>
            <a:custGeom>
              <a:rect b="b" l="l" r="r" t="t"/>
              <a:pathLst>
                <a:path extrusionOk="0" h="29" w="8">
                  <a:moveTo>
                    <a:pt x="1" y="1"/>
                  </a:moveTo>
                  <a:cubicBezTo>
                    <a:pt x="4" y="11"/>
                    <a:pt x="8" y="22"/>
                    <a:pt x="8" y="29"/>
                  </a:cubicBezTo>
                  <a:cubicBezTo>
                    <a:pt x="8" y="22"/>
                    <a:pt x="4"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6" name="Google Shape;6896;p57"/>
            <p:cNvSpPr/>
            <p:nvPr/>
          </p:nvSpPr>
          <p:spPr>
            <a:xfrm>
              <a:off x="2241415" y="1712166"/>
              <a:ext cx="14" cy="109"/>
            </a:xfrm>
            <a:custGeom>
              <a:rect b="b" l="l" r="r" t="t"/>
              <a:pathLst>
                <a:path extrusionOk="0" h="8" w="1">
                  <a:moveTo>
                    <a:pt x="1" y="7"/>
                  </a:moveTo>
                  <a:lnTo>
                    <a:pt x="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7" name="Google Shape;6897;p57"/>
            <p:cNvSpPr/>
            <p:nvPr/>
          </p:nvSpPr>
          <p:spPr>
            <a:xfrm>
              <a:off x="2239324" y="1717963"/>
              <a:ext cx="109" cy="149"/>
            </a:xfrm>
            <a:custGeom>
              <a:rect b="b" l="l" r="r" t="t"/>
              <a:pathLst>
                <a:path extrusionOk="0" h="11" w="8">
                  <a:moveTo>
                    <a:pt x="8" y="0"/>
                  </a:moveTo>
                  <a:lnTo>
                    <a:pt x="8" y="0"/>
                  </a:lnTo>
                  <a:cubicBezTo>
                    <a:pt x="4" y="4"/>
                    <a:pt x="4" y="7"/>
                    <a:pt x="1" y="11"/>
                  </a:cubicBez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8" name="Google Shape;6898;p57"/>
            <p:cNvSpPr/>
            <p:nvPr/>
          </p:nvSpPr>
          <p:spPr>
            <a:xfrm>
              <a:off x="2238618" y="1718764"/>
              <a:ext cx="149" cy="163"/>
            </a:xfrm>
            <a:custGeom>
              <a:rect b="b" l="l" r="r" t="t"/>
              <a:pathLst>
                <a:path extrusionOk="0" h="12" w="11">
                  <a:moveTo>
                    <a:pt x="0" y="1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899" name="Google Shape;6899;p57"/>
            <p:cNvSpPr/>
            <p:nvPr/>
          </p:nvSpPr>
          <p:spPr>
            <a:xfrm>
              <a:off x="2241605" y="1713062"/>
              <a:ext cx="68" cy="353"/>
            </a:xfrm>
            <a:custGeom>
              <a:rect b="b" l="l" r="r" t="t"/>
              <a:pathLst>
                <a:path extrusionOk="0" h="26" w="5">
                  <a:moveTo>
                    <a:pt x="1" y="1"/>
                  </a:moveTo>
                  <a:cubicBezTo>
                    <a:pt x="1" y="8"/>
                    <a:pt x="4" y="15"/>
                    <a:pt x="4" y="25"/>
                  </a:cubicBezTo>
                  <a:cubicBezTo>
                    <a:pt x="4" y="15"/>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0" name="Google Shape;6900;p57"/>
            <p:cNvSpPr/>
            <p:nvPr/>
          </p:nvSpPr>
          <p:spPr>
            <a:xfrm>
              <a:off x="2196637" y="1727427"/>
              <a:ext cx="1398" cy="2620"/>
            </a:xfrm>
            <a:custGeom>
              <a:rect b="b" l="l" r="r" t="t"/>
              <a:pathLst>
                <a:path extrusionOk="0" h="193" w="103">
                  <a:moveTo>
                    <a:pt x="102" y="0"/>
                  </a:moveTo>
                  <a:cubicBezTo>
                    <a:pt x="101" y="0"/>
                    <a:pt x="100" y="0"/>
                    <a:pt x="99" y="1"/>
                  </a:cubicBezTo>
                  <a:lnTo>
                    <a:pt x="99" y="1"/>
                  </a:lnTo>
                  <a:lnTo>
                    <a:pt x="102" y="0"/>
                  </a:lnTo>
                  <a:close/>
                  <a:moveTo>
                    <a:pt x="99" y="1"/>
                  </a:moveTo>
                  <a:lnTo>
                    <a:pt x="88" y="4"/>
                  </a:lnTo>
                  <a:cubicBezTo>
                    <a:pt x="93" y="4"/>
                    <a:pt x="96" y="2"/>
                    <a:pt x="99" y="1"/>
                  </a:cubicBezTo>
                  <a:close/>
                  <a:moveTo>
                    <a:pt x="88" y="4"/>
                  </a:moveTo>
                  <a:cubicBezTo>
                    <a:pt x="60" y="11"/>
                    <a:pt x="22" y="126"/>
                    <a:pt x="1" y="193"/>
                  </a:cubicBezTo>
                  <a:cubicBezTo>
                    <a:pt x="22" y="130"/>
                    <a:pt x="60" y="11"/>
                    <a:pt x="88"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1" name="Google Shape;6901;p57"/>
            <p:cNvSpPr/>
            <p:nvPr/>
          </p:nvSpPr>
          <p:spPr>
            <a:xfrm>
              <a:off x="2199054" y="1726762"/>
              <a:ext cx="68" cy="122"/>
            </a:xfrm>
            <a:custGeom>
              <a:rect b="b" l="l" r="r" t="t"/>
              <a:pathLst>
                <a:path extrusionOk="0" h="9" w="5">
                  <a:moveTo>
                    <a:pt x="5" y="0"/>
                  </a:moveTo>
                  <a:lnTo>
                    <a:pt x="5" y="0"/>
                  </a:lnTo>
                  <a:cubicBezTo>
                    <a:pt x="5" y="0"/>
                    <a:pt x="3" y="4"/>
                    <a:pt x="2" y="6"/>
                  </a:cubicBezTo>
                  <a:lnTo>
                    <a:pt x="2" y="6"/>
                  </a:lnTo>
                  <a:cubicBezTo>
                    <a:pt x="3" y="4"/>
                    <a:pt x="5" y="2"/>
                    <a:pt x="5" y="0"/>
                  </a:cubicBezTo>
                  <a:close/>
                  <a:moveTo>
                    <a:pt x="2" y="6"/>
                  </a:moveTo>
                  <a:cubicBezTo>
                    <a:pt x="1" y="7"/>
                    <a:pt x="0" y="8"/>
                    <a:pt x="0" y="8"/>
                  </a:cubicBezTo>
                  <a:cubicBezTo>
                    <a:pt x="1" y="8"/>
                    <a:pt x="1" y="8"/>
                    <a:pt x="1" y="7"/>
                  </a:cubicBezTo>
                  <a:cubicBezTo>
                    <a:pt x="1" y="7"/>
                    <a:pt x="2" y="7"/>
                    <a:pt x="2"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2" name="Google Shape;6902;p57"/>
            <p:cNvSpPr/>
            <p:nvPr/>
          </p:nvSpPr>
          <p:spPr>
            <a:xfrm>
              <a:off x="2199447" y="1726178"/>
              <a:ext cx="81" cy="122"/>
            </a:xfrm>
            <a:custGeom>
              <a:rect b="b" l="l" r="r" t="t"/>
              <a:pathLst>
                <a:path extrusionOk="0" h="9" w="6">
                  <a:moveTo>
                    <a:pt x="5" y="0"/>
                  </a:moveTo>
                  <a:cubicBezTo>
                    <a:pt x="5" y="0"/>
                    <a:pt x="5" y="0"/>
                    <a:pt x="4" y="1"/>
                  </a:cubicBezTo>
                  <a:cubicBezTo>
                    <a:pt x="0" y="5"/>
                    <a:pt x="0" y="5"/>
                    <a:pt x="0" y="8"/>
                  </a:cubicBezTo>
                  <a:cubicBezTo>
                    <a:pt x="0" y="5"/>
                    <a:pt x="5" y="0"/>
                    <a:pt x="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3" name="Google Shape;6903;p57"/>
            <p:cNvSpPr/>
            <p:nvPr/>
          </p:nvSpPr>
          <p:spPr>
            <a:xfrm>
              <a:off x="2199542" y="1725947"/>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4" name="Google Shape;6904;p57"/>
            <p:cNvSpPr/>
            <p:nvPr/>
          </p:nvSpPr>
          <p:spPr>
            <a:xfrm>
              <a:off x="2199257" y="1726463"/>
              <a:ext cx="109" cy="122"/>
            </a:xfrm>
            <a:custGeom>
              <a:rect b="b" l="l" r="r" t="t"/>
              <a:pathLst>
                <a:path extrusionOk="0" h="9" w="8">
                  <a:moveTo>
                    <a:pt x="7" y="0"/>
                  </a:moveTo>
                  <a:cubicBezTo>
                    <a:pt x="7" y="0"/>
                    <a:pt x="6" y="2"/>
                    <a:pt x="5" y="3"/>
                  </a:cubicBezTo>
                  <a:lnTo>
                    <a:pt x="5" y="3"/>
                  </a:lnTo>
                  <a:cubicBezTo>
                    <a:pt x="6" y="3"/>
                    <a:pt x="7" y="2"/>
                    <a:pt x="7" y="1"/>
                  </a:cubicBezTo>
                  <a:cubicBezTo>
                    <a:pt x="7" y="1"/>
                    <a:pt x="7" y="0"/>
                    <a:pt x="7" y="0"/>
                  </a:cubicBezTo>
                  <a:close/>
                  <a:moveTo>
                    <a:pt x="5" y="3"/>
                  </a:moveTo>
                  <a:cubicBezTo>
                    <a:pt x="3" y="6"/>
                    <a:pt x="0" y="8"/>
                    <a:pt x="0" y="8"/>
                  </a:cubicBezTo>
                  <a:cubicBezTo>
                    <a:pt x="2" y="8"/>
                    <a:pt x="4" y="5"/>
                    <a:pt x="5"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5" name="Google Shape;6905;p57"/>
            <p:cNvSpPr/>
            <p:nvPr/>
          </p:nvSpPr>
          <p:spPr>
            <a:xfrm>
              <a:off x="2200534" y="172381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6" name="Google Shape;6906;p57"/>
            <p:cNvSpPr/>
            <p:nvPr/>
          </p:nvSpPr>
          <p:spPr>
            <a:xfrm>
              <a:off x="2198728" y="1727033"/>
              <a:ext cx="163" cy="68"/>
            </a:xfrm>
            <a:custGeom>
              <a:rect b="b" l="l" r="r" t="t"/>
              <a:pathLst>
                <a:path extrusionOk="0" h="5" w="12">
                  <a:moveTo>
                    <a:pt x="11" y="0"/>
                  </a:moveTo>
                  <a:cubicBezTo>
                    <a:pt x="9" y="0"/>
                    <a:pt x="4" y="5"/>
                    <a:pt x="1" y="5"/>
                  </a:cubicBezTo>
                  <a:cubicBezTo>
                    <a:pt x="4" y="5"/>
                    <a:pt x="8" y="1"/>
                    <a:pt x="11" y="1"/>
                  </a:cubicBezTo>
                  <a:cubicBezTo>
                    <a:pt x="11" y="0"/>
                    <a:pt x="11" y="0"/>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7" name="Google Shape;6907;p57"/>
            <p:cNvSpPr/>
            <p:nvPr/>
          </p:nvSpPr>
          <p:spPr>
            <a:xfrm>
              <a:off x="2198348" y="1727277"/>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8" name="Google Shape;6908;p57"/>
            <p:cNvSpPr/>
            <p:nvPr/>
          </p:nvSpPr>
          <p:spPr>
            <a:xfrm>
              <a:off x="2202733" y="1720149"/>
              <a:ext cx="109" cy="299"/>
            </a:xfrm>
            <a:custGeom>
              <a:rect b="b" l="l" r="r" t="t"/>
              <a:pathLst>
                <a:path extrusionOk="0" h="22" w="8">
                  <a:moveTo>
                    <a:pt x="7" y="0"/>
                  </a:moveTo>
                  <a:cubicBezTo>
                    <a:pt x="4" y="7"/>
                    <a:pt x="4" y="14"/>
                    <a:pt x="0" y="21"/>
                  </a:cubicBezTo>
                  <a:cubicBezTo>
                    <a:pt x="4" y="14"/>
                    <a:pt x="7" y="7"/>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09" name="Google Shape;6909;p57"/>
            <p:cNvSpPr/>
            <p:nvPr/>
          </p:nvSpPr>
          <p:spPr>
            <a:xfrm>
              <a:off x="2202489" y="1720624"/>
              <a:ext cx="163" cy="394"/>
            </a:xfrm>
            <a:custGeom>
              <a:rect b="b" l="l" r="r" t="t"/>
              <a:pathLst>
                <a:path extrusionOk="0" h="29" w="12">
                  <a:moveTo>
                    <a:pt x="1" y="28"/>
                  </a:moveTo>
                  <a:cubicBezTo>
                    <a:pt x="4" y="18"/>
                    <a:pt x="8" y="11"/>
                    <a:pt x="11" y="0"/>
                  </a:cubicBezTo>
                  <a:cubicBezTo>
                    <a:pt x="8" y="11"/>
                    <a:pt x="4" y="18"/>
                    <a:pt x="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0" name="Google Shape;6910;p57"/>
            <p:cNvSpPr/>
            <p:nvPr/>
          </p:nvSpPr>
          <p:spPr>
            <a:xfrm>
              <a:off x="2202163" y="1721154"/>
              <a:ext cx="204" cy="434"/>
            </a:xfrm>
            <a:custGeom>
              <a:rect b="b" l="l" r="r" t="t"/>
              <a:pathLst>
                <a:path extrusionOk="0" h="32" w="15">
                  <a:moveTo>
                    <a:pt x="14" y="0"/>
                  </a:moveTo>
                  <a:cubicBezTo>
                    <a:pt x="11" y="11"/>
                    <a:pt x="4" y="21"/>
                    <a:pt x="0" y="31"/>
                  </a:cubicBezTo>
                  <a:cubicBezTo>
                    <a:pt x="7" y="21"/>
                    <a:pt x="11" y="11"/>
                    <a:pt x="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1" name="Google Shape;6911;p57"/>
            <p:cNvSpPr/>
            <p:nvPr/>
          </p:nvSpPr>
          <p:spPr>
            <a:xfrm>
              <a:off x="2201402" y="1722485"/>
              <a:ext cx="244" cy="339"/>
            </a:xfrm>
            <a:custGeom>
              <a:rect b="b" l="l" r="r" t="t"/>
              <a:pathLst>
                <a:path extrusionOk="0" h="25" w="18">
                  <a:moveTo>
                    <a:pt x="0" y="25"/>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2" name="Google Shape;6912;p57"/>
            <p:cNvSpPr/>
            <p:nvPr/>
          </p:nvSpPr>
          <p:spPr>
            <a:xfrm>
              <a:off x="2201783" y="1721806"/>
              <a:ext cx="244" cy="394"/>
            </a:xfrm>
            <a:custGeom>
              <a:rect b="b" l="l" r="r" t="t"/>
              <a:pathLst>
                <a:path extrusionOk="0" h="29" w="18">
                  <a:moveTo>
                    <a:pt x="18" y="1"/>
                  </a:moveTo>
                  <a:cubicBezTo>
                    <a:pt x="14" y="8"/>
                    <a:pt x="7" y="19"/>
                    <a:pt x="0" y="29"/>
                  </a:cubicBezTo>
                  <a:cubicBezTo>
                    <a:pt x="7" y="19"/>
                    <a:pt x="14"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3" name="Google Shape;6913;p57"/>
            <p:cNvSpPr/>
            <p:nvPr/>
          </p:nvSpPr>
          <p:spPr>
            <a:xfrm>
              <a:off x="2200968" y="1723150"/>
              <a:ext cx="149" cy="299"/>
            </a:xfrm>
            <a:custGeom>
              <a:rect b="b" l="l" r="r" t="t"/>
              <a:pathLst>
                <a:path extrusionOk="0" h="22" w="11">
                  <a:moveTo>
                    <a:pt x="1" y="2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4" name="Google Shape;6914;p57"/>
            <p:cNvSpPr/>
            <p:nvPr/>
          </p:nvSpPr>
          <p:spPr>
            <a:xfrm>
              <a:off x="2226344" y="1713917"/>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5" name="Google Shape;6915;p57"/>
            <p:cNvSpPr/>
            <p:nvPr/>
          </p:nvSpPr>
          <p:spPr>
            <a:xfrm>
              <a:off x="2225964" y="1713917"/>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6" name="Google Shape;6916;p57"/>
            <p:cNvSpPr/>
            <p:nvPr/>
          </p:nvSpPr>
          <p:spPr>
            <a:xfrm>
              <a:off x="2225543" y="1713876"/>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7" name="Google Shape;6917;p57"/>
            <p:cNvSpPr/>
            <p:nvPr/>
          </p:nvSpPr>
          <p:spPr>
            <a:xfrm>
              <a:off x="2222882" y="171382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8" name="Google Shape;6918;p57"/>
            <p:cNvSpPr/>
            <p:nvPr/>
          </p:nvSpPr>
          <p:spPr>
            <a:xfrm>
              <a:off x="2226915" y="171401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19" name="Google Shape;6919;p57"/>
            <p:cNvSpPr/>
            <p:nvPr/>
          </p:nvSpPr>
          <p:spPr>
            <a:xfrm>
              <a:off x="2223588"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0" name="Google Shape;6920;p57"/>
            <p:cNvSpPr/>
            <p:nvPr/>
          </p:nvSpPr>
          <p:spPr>
            <a:xfrm>
              <a:off x="2225014" y="1713822"/>
              <a:ext cx="353" cy="14"/>
            </a:xfrm>
            <a:custGeom>
              <a:rect b="b" l="l" r="r" t="t"/>
              <a:pathLst>
                <a:path extrusionOk="0" h="1" w="26">
                  <a:moveTo>
                    <a:pt x="2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1" name="Google Shape;6921;p57"/>
            <p:cNvSpPr/>
            <p:nvPr/>
          </p:nvSpPr>
          <p:spPr>
            <a:xfrm>
              <a:off x="2224824"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2" name="Google Shape;6922;p57"/>
            <p:cNvSpPr/>
            <p:nvPr/>
          </p:nvSpPr>
          <p:spPr>
            <a:xfrm>
              <a:off x="2226684" y="171397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3" name="Google Shape;6923;p57"/>
            <p:cNvSpPr/>
            <p:nvPr/>
          </p:nvSpPr>
          <p:spPr>
            <a:xfrm>
              <a:off x="2240845" y="1712206"/>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4" name="Google Shape;6924;p57"/>
            <p:cNvSpPr/>
            <p:nvPr/>
          </p:nvSpPr>
          <p:spPr>
            <a:xfrm>
              <a:off x="2240370" y="1712301"/>
              <a:ext cx="353" cy="68"/>
            </a:xfrm>
            <a:custGeom>
              <a:rect b="b" l="l" r="r" t="t"/>
              <a:pathLst>
                <a:path extrusionOk="0" h="5" w="26">
                  <a:moveTo>
                    <a:pt x="2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5" name="Google Shape;6925;p57"/>
            <p:cNvSpPr/>
            <p:nvPr/>
          </p:nvSpPr>
          <p:spPr>
            <a:xfrm>
              <a:off x="2241225" y="1712166"/>
              <a:ext cx="163" cy="14"/>
            </a:xfrm>
            <a:custGeom>
              <a:rect b="b" l="l" r="r" t="t"/>
              <a:pathLst>
                <a:path extrusionOk="0" h="1" w="12">
                  <a:moveTo>
                    <a:pt x="11" y="0"/>
                  </a:moveTo>
                  <a:lnTo>
                    <a:pt x="11"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6" name="Google Shape;6926;p57"/>
            <p:cNvSpPr/>
            <p:nvPr/>
          </p:nvSpPr>
          <p:spPr>
            <a:xfrm>
              <a:off x="2239379" y="1712682"/>
              <a:ext cx="149" cy="109"/>
            </a:xfrm>
            <a:custGeom>
              <a:rect b="b" l="l" r="r" t="t"/>
              <a:pathLst>
                <a:path extrusionOk="0" h="8" w="11">
                  <a:moveTo>
                    <a:pt x="11"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7" name="Google Shape;6927;p57"/>
            <p:cNvSpPr/>
            <p:nvPr/>
          </p:nvSpPr>
          <p:spPr>
            <a:xfrm>
              <a:off x="2240044" y="1712397"/>
              <a:ext cx="244" cy="68"/>
            </a:xfrm>
            <a:custGeom>
              <a:rect b="b" l="l" r="r" t="t"/>
              <a:pathLst>
                <a:path extrusionOk="0" h="5" w="18">
                  <a:moveTo>
                    <a:pt x="18"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8" name="Google Shape;6928;p57"/>
            <p:cNvSpPr/>
            <p:nvPr/>
          </p:nvSpPr>
          <p:spPr>
            <a:xfrm>
              <a:off x="2227159" y="1714067"/>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29" name="Google Shape;6929;p57"/>
            <p:cNvSpPr/>
            <p:nvPr/>
          </p:nvSpPr>
          <p:spPr>
            <a:xfrm>
              <a:off x="2239800" y="1712492"/>
              <a:ext cx="163" cy="68"/>
            </a:xfrm>
            <a:custGeom>
              <a:rect b="b" l="l" r="r" t="t"/>
              <a:pathLst>
                <a:path extrusionOk="0" h="5" w="12">
                  <a:moveTo>
                    <a:pt x="11"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0" name="Google Shape;6930;p57"/>
            <p:cNvSpPr/>
            <p:nvPr/>
          </p:nvSpPr>
          <p:spPr>
            <a:xfrm>
              <a:off x="2239569" y="1712587"/>
              <a:ext cx="149" cy="68"/>
            </a:xfrm>
            <a:custGeom>
              <a:rect b="b" l="l" r="r" t="t"/>
              <a:pathLst>
                <a:path extrusionOk="0" h="5"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1" name="Google Shape;6931;p57"/>
            <p:cNvSpPr/>
            <p:nvPr/>
          </p:nvSpPr>
          <p:spPr>
            <a:xfrm>
              <a:off x="2223873" y="171382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2" name="Google Shape;6932;p57"/>
            <p:cNvSpPr/>
            <p:nvPr/>
          </p:nvSpPr>
          <p:spPr>
            <a:xfrm>
              <a:off x="2218320" y="1714067"/>
              <a:ext cx="394" cy="14"/>
            </a:xfrm>
            <a:custGeom>
              <a:rect b="b" l="l" r="r" t="t"/>
              <a:pathLst>
                <a:path extrusionOk="0" h="1" w="29">
                  <a:moveTo>
                    <a:pt x="0" y="0"/>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3" name="Google Shape;6933;p57"/>
            <p:cNvSpPr/>
            <p:nvPr/>
          </p:nvSpPr>
          <p:spPr>
            <a:xfrm>
              <a:off x="2221742" y="1713822"/>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4" name="Google Shape;6934;p57"/>
            <p:cNvSpPr/>
            <p:nvPr/>
          </p:nvSpPr>
          <p:spPr>
            <a:xfrm>
              <a:off x="2236188" y="1713157"/>
              <a:ext cx="3245" cy="2349"/>
            </a:xfrm>
            <a:custGeom>
              <a:rect b="b" l="l" r="r" t="t"/>
              <a:pathLst>
                <a:path extrusionOk="0" h="173" w="239">
                  <a:moveTo>
                    <a:pt x="1" y="172"/>
                  </a:moveTo>
                  <a:cubicBezTo>
                    <a:pt x="102" y="165"/>
                    <a:pt x="179" y="130"/>
                    <a:pt x="214" y="78"/>
                  </a:cubicBezTo>
                  <a:cubicBezTo>
                    <a:pt x="232" y="53"/>
                    <a:pt x="239" y="29"/>
                    <a:pt x="239" y="1"/>
                  </a:cubicBezTo>
                  <a:cubicBezTo>
                    <a:pt x="239" y="29"/>
                    <a:pt x="232" y="53"/>
                    <a:pt x="214" y="78"/>
                  </a:cubicBezTo>
                  <a:cubicBezTo>
                    <a:pt x="179" y="130"/>
                    <a:pt x="102" y="165"/>
                    <a:pt x="1"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5" name="Google Shape;6935;p57"/>
            <p:cNvSpPr/>
            <p:nvPr/>
          </p:nvSpPr>
          <p:spPr>
            <a:xfrm>
              <a:off x="2218985" y="1713972"/>
              <a:ext cx="625" cy="54"/>
            </a:xfrm>
            <a:custGeom>
              <a:rect b="b" l="l" r="r" t="t"/>
              <a:pathLst>
                <a:path extrusionOk="0" h="4" w="46">
                  <a:moveTo>
                    <a:pt x="46"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6" name="Google Shape;6936;p57"/>
            <p:cNvSpPr/>
            <p:nvPr/>
          </p:nvSpPr>
          <p:spPr>
            <a:xfrm>
              <a:off x="2219977" y="1713917"/>
              <a:ext cx="543" cy="14"/>
            </a:xfrm>
            <a:custGeom>
              <a:rect b="b" l="l" r="r" t="t"/>
              <a:pathLst>
                <a:path extrusionOk="0" h="1" w="40">
                  <a:moveTo>
                    <a:pt x="3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7" name="Google Shape;6937;p57"/>
            <p:cNvSpPr/>
            <p:nvPr/>
          </p:nvSpPr>
          <p:spPr>
            <a:xfrm>
              <a:off x="2220886" y="1713876"/>
              <a:ext cx="489" cy="14"/>
            </a:xfrm>
            <a:custGeom>
              <a:rect b="b" l="l" r="r" t="t"/>
              <a:pathLst>
                <a:path extrusionOk="0" h="1" w="36">
                  <a:moveTo>
                    <a:pt x="3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8" name="Google Shape;6938;p57"/>
            <p:cNvSpPr/>
            <p:nvPr/>
          </p:nvSpPr>
          <p:spPr>
            <a:xfrm>
              <a:off x="2206005" y="1719905"/>
              <a:ext cx="679" cy="68"/>
            </a:xfrm>
            <a:custGeom>
              <a:rect b="b" l="l" r="r" t="t"/>
              <a:pathLst>
                <a:path extrusionOk="0" h="5" w="50">
                  <a:moveTo>
                    <a:pt x="15" y="1"/>
                  </a:moveTo>
                  <a:lnTo>
                    <a:pt x="1" y="4"/>
                  </a:lnTo>
                  <a:cubicBezTo>
                    <a:pt x="18" y="4"/>
                    <a:pt x="32" y="1"/>
                    <a:pt x="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39" name="Google Shape;6939;p57"/>
            <p:cNvSpPr/>
            <p:nvPr/>
          </p:nvSpPr>
          <p:spPr>
            <a:xfrm>
              <a:off x="2202923" y="1719973"/>
              <a:ext cx="1480" cy="41"/>
            </a:xfrm>
            <a:custGeom>
              <a:rect b="b" l="l" r="r" t="t"/>
              <a:pathLst>
                <a:path extrusionOk="0" h="3" w="109">
                  <a:moveTo>
                    <a:pt x="54" y="0"/>
                  </a:moveTo>
                  <a:cubicBezTo>
                    <a:pt x="36" y="0"/>
                    <a:pt x="18" y="1"/>
                    <a:pt x="0" y="3"/>
                  </a:cubicBezTo>
                  <a:lnTo>
                    <a:pt x="109" y="3"/>
                  </a:lnTo>
                  <a:cubicBezTo>
                    <a:pt x="91" y="1"/>
                    <a:pt x="73" y="0"/>
                    <a:pt x="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0" name="Google Shape;6940;p57"/>
            <p:cNvSpPr/>
            <p:nvPr/>
          </p:nvSpPr>
          <p:spPr>
            <a:xfrm>
              <a:off x="2205204" y="1719959"/>
              <a:ext cx="625" cy="14"/>
            </a:xfrm>
            <a:custGeom>
              <a:rect b="b" l="l" r="r" t="t"/>
              <a:pathLst>
                <a:path extrusionOk="0" h="1" w="46">
                  <a:moveTo>
                    <a:pt x="25" y="0"/>
                  </a:moveTo>
                  <a:lnTo>
                    <a:pt x="46"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1" name="Google Shape;6941;p57"/>
            <p:cNvSpPr/>
            <p:nvPr/>
          </p:nvSpPr>
          <p:spPr>
            <a:xfrm>
              <a:off x="2206725" y="1719715"/>
              <a:ext cx="720" cy="163"/>
            </a:xfrm>
            <a:custGeom>
              <a:rect b="b" l="l" r="r" t="t"/>
              <a:pathLst>
                <a:path extrusionOk="0" h="12" w="53">
                  <a:moveTo>
                    <a:pt x="53" y="1"/>
                  </a:moveTo>
                  <a:cubicBezTo>
                    <a:pt x="35" y="4"/>
                    <a:pt x="18" y="8"/>
                    <a:pt x="0" y="11"/>
                  </a:cubicBezTo>
                  <a:cubicBezTo>
                    <a:pt x="18" y="8"/>
                    <a:pt x="35" y="4"/>
                    <a:pt x="5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2" name="Google Shape;6942;p57"/>
            <p:cNvSpPr/>
            <p:nvPr/>
          </p:nvSpPr>
          <p:spPr>
            <a:xfrm>
              <a:off x="2285094" y="1766163"/>
              <a:ext cx="11622" cy="5675"/>
            </a:xfrm>
            <a:custGeom>
              <a:rect b="b" l="l" r="r" t="t"/>
              <a:pathLst>
                <a:path extrusionOk="0" h="418" w="856">
                  <a:moveTo>
                    <a:pt x="855" y="0"/>
                  </a:moveTo>
                  <a:cubicBezTo>
                    <a:pt x="680" y="60"/>
                    <a:pt x="502" y="95"/>
                    <a:pt x="320" y="102"/>
                  </a:cubicBezTo>
                  <a:cubicBezTo>
                    <a:pt x="134" y="112"/>
                    <a:pt x="33" y="182"/>
                    <a:pt x="19" y="245"/>
                  </a:cubicBezTo>
                  <a:cubicBezTo>
                    <a:pt x="1" y="305"/>
                    <a:pt x="68" y="350"/>
                    <a:pt x="99" y="368"/>
                  </a:cubicBezTo>
                  <a:cubicBezTo>
                    <a:pt x="162" y="405"/>
                    <a:pt x="233" y="418"/>
                    <a:pt x="301" y="418"/>
                  </a:cubicBezTo>
                  <a:cubicBezTo>
                    <a:pt x="379" y="418"/>
                    <a:pt x="453" y="400"/>
                    <a:pt x="502" y="385"/>
                  </a:cubicBezTo>
                  <a:cubicBezTo>
                    <a:pt x="593" y="361"/>
                    <a:pt x="677" y="315"/>
                    <a:pt x="743" y="252"/>
                  </a:cubicBezTo>
                  <a:cubicBezTo>
                    <a:pt x="736" y="182"/>
                    <a:pt x="778" y="84"/>
                    <a:pt x="8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3" name="Google Shape;6943;p57"/>
            <p:cNvSpPr/>
            <p:nvPr/>
          </p:nvSpPr>
          <p:spPr>
            <a:xfrm>
              <a:off x="1868957" y="1453664"/>
              <a:ext cx="77052" cy="36456"/>
            </a:xfrm>
            <a:custGeom>
              <a:rect b="b" l="l" r="r" t="t"/>
              <a:pathLst>
                <a:path extrusionOk="0" h="2685" w="5675">
                  <a:moveTo>
                    <a:pt x="4170" y="0"/>
                  </a:moveTo>
                  <a:cubicBezTo>
                    <a:pt x="4167" y="0"/>
                    <a:pt x="4165" y="1"/>
                    <a:pt x="4163" y="2"/>
                  </a:cubicBezTo>
                  <a:cubicBezTo>
                    <a:pt x="4135" y="12"/>
                    <a:pt x="4128" y="51"/>
                    <a:pt x="4135" y="142"/>
                  </a:cubicBezTo>
                  <a:cubicBezTo>
                    <a:pt x="4142" y="194"/>
                    <a:pt x="4142" y="247"/>
                    <a:pt x="4128" y="296"/>
                  </a:cubicBezTo>
                  <a:cubicBezTo>
                    <a:pt x="4109" y="351"/>
                    <a:pt x="4065" y="368"/>
                    <a:pt x="4015" y="368"/>
                  </a:cubicBezTo>
                  <a:cubicBezTo>
                    <a:pt x="3970" y="368"/>
                    <a:pt x="3920" y="355"/>
                    <a:pt x="3879" y="345"/>
                  </a:cubicBezTo>
                  <a:cubicBezTo>
                    <a:pt x="3858" y="338"/>
                    <a:pt x="3830" y="331"/>
                    <a:pt x="3806" y="327"/>
                  </a:cubicBezTo>
                  <a:cubicBezTo>
                    <a:pt x="3802" y="383"/>
                    <a:pt x="3767" y="429"/>
                    <a:pt x="3715" y="450"/>
                  </a:cubicBezTo>
                  <a:cubicBezTo>
                    <a:pt x="3699" y="455"/>
                    <a:pt x="3683" y="457"/>
                    <a:pt x="3667" y="457"/>
                  </a:cubicBezTo>
                  <a:cubicBezTo>
                    <a:pt x="3602" y="457"/>
                    <a:pt x="3532" y="418"/>
                    <a:pt x="3473" y="348"/>
                  </a:cubicBezTo>
                  <a:cubicBezTo>
                    <a:pt x="3450" y="322"/>
                    <a:pt x="3417" y="308"/>
                    <a:pt x="3381" y="308"/>
                  </a:cubicBezTo>
                  <a:cubicBezTo>
                    <a:pt x="3369" y="308"/>
                    <a:pt x="3356" y="310"/>
                    <a:pt x="3343" y="313"/>
                  </a:cubicBezTo>
                  <a:cubicBezTo>
                    <a:pt x="3319" y="317"/>
                    <a:pt x="3291" y="331"/>
                    <a:pt x="3273" y="352"/>
                  </a:cubicBezTo>
                  <a:cubicBezTo>
                    <a:pt x="3280" y="390"/>
                    <a:pt x="3263" y="429"/>
                    <a:pt x="3231" y="450"/>
                  </a:cubicBezTo>
                  <a:cubicBezTo>
                    <a:pt x="3216" y="460"/>
                    <a:pt x="3200" y="464"/>
                    <a:pt x="3183" y="464"/>
                  </a:cubicBezTo>
                  <a:cubicBezTo>
                    <a:pt x="3131" y="464"/>
                    <a:pt x="3065" y="424"/>
                    <a:pt x="2965" y="359"/>
                  </a:cubicBezTo>
                  <a:lnTo>
                    <a:pt x="2892" y="317"/>
                  </a:lnTo>
                  <a:cubicBezTo>
                    <a:pt x="2869" y="304"/>
                    <a:pt x="2845" y="298"/>
                    <a:pt x="2821" y="298"/>
                  </a:cubicBezTo>
                  <a:cubicBezTo>
                    <a:pt x="2791" y="298"/>
                    <a:pt x="2763" y="307"/>
                    <a:pt x="2738" y="324"/>
                  </a:cubicBezTo>
                  <a:cubicBezTo>
                    <a:pt x="2664" y="376"/>
                    <a:pt x="2622" y="464"/>
                    <a:pt x="2626" y="499"/>
                  </a:cubicBezTo>
                  <a:cubicBezTo>
                    <a:pt x="2643" y="618"/>
                    <a:pt x="2584" y="649"/>
                    <a:pt x="2559" y="660"/>
                  </a:cubicBezTo>
                  <a:cubicBezTo>
                    <a:pt x="2548" y="664"/>
                    <a:pt x="2537" y="666"/>
                    <a:pt x="2526" y="666"/>
                  </a:cubicBezTo>
                  <a:cubicBezTo>
                    <a:pt x="2454" y="666"/>
                    <a:pt x="2377" y="589"/>
                    <a:pt x="2286" y="429"/>
                  </a:cubicBezTo>
                  <a:cubicBezTo>
                    <a:pt x="2271" y="405"/>
                    <a:pt x="2240" y="355"/>
                    <a:pt x="2210" y="355"/>
                  </a:cubicBezTo>
                  <a:cubicBezTo>
                    <a:pt x="2205" y="355"/>
                    <a:pt x="2200" y="356"/>
                    <a:pt x="2195" y="359"/>
                  </a:cubicBezTo>
                  <a:cubicBezTo>
                    <a:pt x="2143" y="401"/>
                    <a:pt x="2125" y="471"/>
                    <a:pt x="2150" y="534"/>
                  </a:cubicBezTo>
                  <a:cubicBezTo>
                    <a:pt x="2220" y="656"/>
                    <a:pt x="2220" y="800"/>
                    <a:pt x="2153" y="863"/>
                  </a:cubicBezTo>
                  <a:cubicBezTo>
                    <a:pt x="2129" y="885"/>
                    <a:pt x="2098" y="897"/>
                    <a:pt x="2066" y="897"/>
                  </a:cubicBezTo>
                  <a:cubicBezTo>
                    <a:pt x="2038" y="897"/>
                    <a:pt x="2010" y="888"/>
                    <a:pt x="1985" y="870"/>
                  </a:cubicBezTo>
                  <a:cubicBezTo>
                    <a:pt x="1972" y="862"/>
                    <a:pt x="1957" y="858"/>
                    <a:pt x="1941" y="858"/>
                  </a:cubicBezTo>
                  <a:cubicBezTo>
                    <a:pt x="1865" y="858"/>
                    <a:pt x="1768" y="938"/>
                    <a:pt x="1719" y="1013"/>
                  </a:cubicBezTo>
                  <a:cubicBezTo>
                    <a:pt x="1701" y="1043"/>
                    <a:pt x="1665" y="1061"/>
                    <a:pt x="1629" y="1061"/>
                  </a:cubicBezTo>
                  <a:cubicBezTo>
                    <a:pt x="1623" y="1061"/>
                    <a:pt x="1617" y="1060"/>
                    <a:pt x="1611" y="1059"/>
                  </a:cubicBezTo>
                  <a:cubicBezTo>
                    <a:pt x="1512" y="1038"/>
                    <a:pt x="1414" y="866"/>
                    <a:pt x="1393" y="726"/>
                  </a:cubicBezTo>
                  <a:cubicBezTo>
                    <a:pt x="1376" y="618"/>
                    <a:pt x="1407" y="534"/>
                    <a:pt x="1481" y="488"/>
                  </a:cubicBezTo>
                  <a:cubicBezTo>
                    <a:pt x="1432" y="373"/>
                    <a:pt x="889" y="54"/>
                    <a:pt x="690" y="54"/>
                  </a:cubicBezTo>
                  <a:cubicBezTo>
                    <a:pt x="669" y="54"/>
                    <a:pt x="651" y="58"/>
                    <a:pt x="634" y="61"/>
                  </a:cubicBezTo>
                  <a:cubicBezTo>
                    <a:pt x="644" y="86"/>
                    <a:pt x="690" y="149"/>
                    <a:pt x="809" y="247"/>
                  </a:cubicBezTo>
                  <a:cubicBezTo>
                    <a:pt x="833" y="264"/>
                    <a:pt x="896" y="317"/>
                    <a:pt x="882" y="376"/>
                  </a:cubicBezTo>
                  <a:cubicBezTo>
                    <a:pt x="872" y="411"/>
                    <a:pt x="844" y="436"/>
                    <a:pt x="812" y="443"/>
                  </a:cubicBezTo>
                  <a:cubicBezTo>
                    <a:pt x="802" y="445"/>
                    <a:pt x="790" y="446"/>
                    <a:pt x="778" y="446"/>
                  </a:cubicBezTo>
                  <a:cubicBezTo>
                    <a:pt x="694" y="446"/>
                    <a:pt x="573" y="397"/>
                    <a:pt x="515" y="320"/>
                  </a:cubicBezTo>
                  <a:cubicBezTo>
                    <a:pt x="503" y="305"/>
                    <a:pt x="485" y="295"/>
                    <a:pt x="467" y="295"/>
                  </a:cubicBezTo>
                  <a:cubicBezTo>
                    <a:pt x="464" y="295"/>
                    <a:pt x="461" y="295"/>
                    <a:pt x="459" y="296"/>
                  </a:cubicBezTo>
                  <a:cubicBezTo>
                    <a:pt x="399" y="299"/>
                    <a:pt x="319" y="362"/>
                    <a:pt x="266" y="450"/>
                  </a:cubicBezTo>
                  <a:cubicBezTo>
                    <a:pt x="221" y="520"/>
                    <a:pt x="168" y="586"/>
                    <a:pt x="109" y="642"/>
                  </a:cubicBezTo>
                  <a:cubicBezTo>
                    <a:pt x="53" y="698"/>
                    <a:pt x="7" y="747"/>
                    <a:pt x="0" y="789"/>
                  </a:cubicBezTo>
                  <a:cubicBezTo>
                    <a:pt x="0" y="793"/>
                    <a:pt x="7" y="810"/>
                    <a:pt x="39" y="831"/>
                  </a:cubicBezTo>
                  <a:cubicBezTo>
                    <a:pt x="106" y="866"/>
                    <a:pt x="181" y="884"/>
                    <a:pt x="255" y="884"/>
                  </a:cubicBezTo>
                  <a:cubicBezTo>
                    <a:pt x="316" y="884"/>
                    <a:pt x="376" y="872"/>
                    <a:pt x="434" y="849"/>
                  </a:cubicBezTo>
                  <a:cubicBezTo>
                    <a:pt x="564" y="796"/>
                    <a:pt x="714" y="760"/>
                    <a:pt x="850" y="760"/>
                  </a:cubicBezTo>
                  <a:cubicBezTo>
                    <a:pt x="974" y="760"/>
                    <a:pt x="1088" y="790"/>
                    <a:pt x="1166" y="863"/>
                  </a:cubicBezTo>
                  <a:cubicBezTo>
                    <a:pt x="1201" y="887"/>
                    <a:pt x="1218" y="929"/>
                    <a:pt x="1215" y="971"/>
                  </a:cubicBezTo>
                  <a:cubicBezTo>
                    <a:pt x="1211" y="1038"/>
                    <a:pt x="1148" y="1076"/>
                    <a:pt x="1099" y="1112"/>
                  </a:cubicBezTo>
                  <a:cubicBezTo>
                    <a:pt x="1092" y="1119"/>
                    <a:pt x="1078" y="1126"/>
                    <a:pt x="1068" y="1133"/>
                  </a:cubicBezTo>
                  <a:cubicBezTo>
                    <a:pt x="1148" y="1199"/>
                    <a:pt x="1141" y="1259"/>
                    <a:pt x="1131" y="1290"/>
                  </a:cubicBezTo>
                  <a:cubicBezTo>
                    <a:pt x="1102" y="1362"/>
                    <a:pt x="1007" y="1401"/>
                    <a:pt x="845" y="1401"/>
                  </a:cubicBezTo>
                  <a:cubicBezTo>
                    <a:pt x="809" y="1401"/>
                    <a:pt x="770" y="1399"/>
                    <a:pt x="728" y="1395"/>
                  </a:cubicBezTo>
                  <a:cubicBezTo>
                    <a:pt x="693" y="1392"/>
                    <a:pt x="659" y="1391"/>
                    <a:pt x="625" y="1391"/>
                  </a:cubicBezTo>
                  <a:cubicBezTo>
                    <a:pt x="435" y="1391"/>
                    <a:pt x="268" y="1429"/>
                    <a:pt x="200" y="1465"/>
                  </a:cubicBezTo>
                  <a:cubicBezTo>
                    <a:pt x="308" y="1465"/>
                    <a:pt x="417" y="1458"/>
                    <a:pt x="525" y="1444"/>
                  </a:cubicBezTo>
                  <a:cubicBezTo>
                    <a:pt x="650" y="1428"/>
                    <a:pt x="739" y="1419"/>
                    <a:pt x="804" y="1419"/>
                  </a:cubicBezTo>
                  <a:cubicBezTo>
                    <a:pt x="869" y="1419"/>
                    <a:pt x="910" y="1428"/>
                    <a:pt x="938" y="1451"/>
                  </a:cubicBezTo>
                  <a:cubicBezTo>
                    <a:pt x="956" y="1465"/>
                    <a:pt x="966" y="1486"/>
                    <a:pt x="970" y="1511"/>
                  </a:cubicBezTo>
                  <a:lnTo>
                    <a:pt x="970" y="1542"/>
                  </a:lnTo>
                  <a:cubicBezTo>
                    <a:pt x="970" y="1581"/>
                    <a:pt x="977" y="1658"/>
                    <a:pt x="998" y="1672"/>
                  </a:cubicBezTo>
                  <a:cubicBezTo>
                    <a:pt x="1001" y="1674"/>
                    <a:pt x="1006" y="1676"/>
                    <a:pt x="1014" y="1676"/>
                  </a:cubicBezTo>
                  <a:cubicBezTo>
                    <a:pt x="1026" y="1676"/>
                    <a:pt x="1046" y="1672"/>
                    <a:pt x="1071" y="1661"/>
                  </a:cubicBezTo>
                  <a:cubicBezTo>
                    <a:pt x="1098" y="1650"/>
                    <a:pt x="1132" y="1638"/>
                    <a:pt x="1166" y="1638"/>
                  </a:cubicBezTo>
                  <a:cubicBezTo>
                    <a:pt x="1187" y="1638"/>
                    <a:pt x="1207" y="1642"/>
                    <a:pt x="1225" y="1654"/>
                  </a:cubicBezTo>
                  <a:cubicBezTo>
                    <a:pt x="1274" y="1686"/>
                    <a:pt x="1278" y="1749"/>
                    <a:pt x="1281" y="1794"/>
                  </a:cubicBezTo>
                  <a:cubicBezTo>
                    <a:pt x="1278" y="1812"/>
                    <a:pt x="1281" y="1829"/>
                    <a:pt x="1285" y="1847"/>
                  </a:cubicBezTo>
                  <a:cubicBezTo>
                    <a:pt x="1351" y="1875"/>
                    <a:pt x="1386" y="1948"/>
                    <a:pt x="1372" y="2018"/>
                  </a:cubicBezTo>
                  <a:cubicBezTo>
                    <a:pt x="1358" y="2106"/>
                    <a:pt x="1271" y="2211"/>
                    <a:pt x="1075" y="2221"/>
                  </a:cubicBezTo>
                  <a:cubicBezTo>
                    <a:pt x="900" y="2232"/>
                    <a:pt x="844" y="2256"/>
                    <a:pt x="826" y="2267"/>
                  </a:cubicBezTo>
                  <a:cubicBezTo>
                    <a:pt x="830" y="2274"/>
                    <a:pt x="837" y="2281"/>
                    <a:pt x="844" y="2288"/>
                  </a:cubicBezTo>
                  <a:cubicBezTo>
                    <a:pt x="880" y="2325"/>
                    <a:pt x="935" y="2339"/>
                    <a:pt x="1003" y="2339"/>
                  </a:cubicBezTo>
                  <a:cubicBezTo>
                    <a:pt x="1107" y="2339"/>
                    <a:pt x="1239" y="2306"/>
                    <a:pt x="1369" y="2274"/>
                  </a:cubicBezTo>
                  <a:lnTo>
                    <a:pt x="1477" y="2246"/>
                  </a:lnTo>
                  <a:cubicBezTo>
                    <a:pt x="1505" y="2239"/>
                    <a:pt x="1537" y="2235"/>
                    <a:pt x="1565" y="2235"/>
                  </a:cubicBezTo>
                  <a:cubicBezTo>
                    <a:pt x="1754" y="2235"/>
                    <a:pt x="1971" y="2358"/>
                    <a:pt x="2181" y="2477"/>
                  </a:cubicBezTo>
                  <a:cubicBezTo>
                    <a:pt x="2286" y="2540"/>
                    <a:pt x="2398" y="2596"/>
                    <a:pt x="2510" y="2645"/>
                  </a:cubicBezTo>
                  <a:cubicBezTo>
                    <a:pt x="2579" y="2672"/>
                    <a:pt x="2662" y="2684"/>
                    <a:pt x="2748" y="2684"/>
                  </a:cubicBezTo>
                  <a:cubicBezTo>
                    <a:pt x="2903" y="2684"/>
                    <a:pt x="3071" y="2646"/>
                    <a:pt x="3196" y="2592"/>
                  </a:cubicBezTo>
                  <a:cubicBezTo>
                    <a:pt x="3308" y="2543"/>
                    <a:pt x="3361" y="2494"/>
                    <a:pt x="3371" y="2463"/>
                  </a:cubicBezTo>
                  <a:cubicBezTo>
                    <a:pt x="3420" y="2333"/>
                    <a:pt x="3599" y="2309"/>
                    <a:pt x="3774" y="2284"/>
                  </a:cubicBezTo>
                  <a:cubicBezTo>
                    <a:pt x="3890" y="2267"/>
                    <a:pt x="4009" y="2253"/>
                    <a:pt x="4075" y="2207"/>
                  </a:cubicBezTo>
                  <a:cubicBezTo>
                    <a:pt x="4275" y="2071"/>
                    <a:pt x="4520" y="1931"/>
                    <a:pt x="4842" y="1913"/>
                  </a:cubicBezTo>
                  <a:lnTo>
                    <a:pt x="4849" y="1917"/>
                  </a:lnTo>
                  <a:cubicBezTo>
                    <a:pt x="4999" y="1910"/>
                    <a:pt x="5055" y="1808"/>
                    <a:pt x="5111" y="1714"/>
                  </a:cubicBezTo>
                  <a:cubicBezTo>
                    <a:pt x="5150" y="1646"/>
                    <a:pt x="5192" y="1569"/>
                    <a:pt x="5273" y="1569"/>
                  </a:cubicBezTo>
                  <a:cubicBezTo>
                    <a:pt x="5280" y="1569"/>
                    <a:pt x="5286" y="1569"/>
                    <a:pt x="5293" y="1570"/>
                  </a:cubicBezTo>
                  <a:cubicBezTo>
                    <a:pt x="5295" y="1570"/>
                    <a:pt x="5296" y="1570"/>
                    <a:pt x="5297" y="1570"/>
                  </a:cubicBezTo>
                  <a:cubicBezTo>
                    <a:pt x="5373" y="1570"/>
                    <a:pt x="5558" y="1378"/>
                    <a:pt x="5647" y="1199"/>
                  </a:cubicBezTo>
                  <a:cubicBezTo>
                    <a:pt x="5675" y="1147"/>
                    <a:pt x="5661" y="1055"/>
                    <a:pt x="5612" y="975"/>
                  </a:cubicBezTo>
                  <a:cubicBezTo>
                    <a:pt x="5563" y="894"/>
                    <a:pt x="5489" y="845"/>
                    <a:pt x="5423" y="845"/>
                  </a:cubicBezTo>
                  <a:cubicBezTo>
                    <a:pt x="5297" y="845"/>
                    <a:pt x="5174" y="786"/>
                    <a:pt x="5097" y="684"/>
                  </a:cubicBezTo>
                  <a:cubicBezTo>
                    <a:pt x="5055" y="628"/>
                    <a:pt x="5041" y="555"/>
                    <a:pt x="5062" y="488"/>
                  </a:cubicBezTo>
                  <a:cubicBezTo>
                    <a:pt x="5076" y="450"/>
                    <a:pt x="5045" y="387"/>
                    <a:pt x="5013" y="331"/>
                  </a:cubicBezTo>
                  <a:cubicBezTo>
                    <a:pt x="4989" y="289"/>
                    <a:pt x="4971" y="243"/>
                    <a:pt x="4964" y="198"/>
                  </a:cubicBezTo>
                  <a:cubicBezTo>
                    <a:pt x="4877" y="208"/>
                    <a:pt x="4789" y="226"/>
                    <a:pt x="4709" y="250"/>
                  </a:cubicBezTo>
                  <a:lnTo>
                    <a:pt x="4670" y="257"/>
                  </a:lnTo>
                  <a:cubicBezTo>
                    <a:pt x="4659" y="260"/>
                    <a:pt x="4647" y="262"/>
                    <a:pt x="4636" y="262"/>
                  </a:cubicBezTo>
                  <a:cubicBezTo>
                    <a:pt x="4553" y="262"/>
                    <a:pt x="4461" y="191"/>
                    <a:pt x="4366" y="121"/>
                  </a:cubicBezTo>
                  <a:cubicBezTo>
                    <a:pt x="4314" y="79"/>
                    <a:pt x="4208" y="0"/>
                    <a:pt x="41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4" name="Google Shape;6944;p57"/>
            <p:cNvSpPr/>
            <p:nvPr/>
          </p:nvSpPr>
          <p:spPr>
            <a:xfrm>
              <a:off x="1971712" y="1589955"/>
              <a:ext cx="30821" cy="28486"/>
            </a:xfrm>
            <a:custGeom>
              <a:rect b="b" l="l" r="r" t="t"/>
              <a:pathLst>
                <a:path extrusionOk="0" h="2098" w="2270">
                  <a:moveTo>
                    <a:pt x="1160" y="1"/>
                  </a:moveTo>
                  <a:cubicBezTo>
                    <a:pt x="1111" y="29"/>
                    <a:pt x="1058" y="50"/>
                    <a:pt x="1002" y="60"/>
                  </a:cubicBezTo>
                  <a:cubicBezTo>
                    <a:pt x="918" y="78"/>
                    <a:pt x="838" y="109"/>
                    <a:pt x="764" y="155"/>
                  </a:cubicBezTo>
                  <a:cubicBezTo>
                    <a:pt x="706" y="197"/>
                    <a:pt x="646" y="210"/>
                    <a:pt x="588" y="210"/>
                  </a:cubicBezTo>
                  <a:cubicBezTo>
                    <a:pt x="525" y="210"/>
                    <a:pt x="464" y="194"/>
                    <a:pt x="407" y="179"/>
                  </a:cubicBezTo>
                  <a:cubicBezTo>
                    <a:pt x="353" y="164"/>
                    <a:pt x="303" y="150"/>
                    <a:pt x="256" y="150"/>
                  </a:cubicBezTo>
                  <a:cubicBezTo>
                    <a:pt x="227" y="150"/>
                    <a:pt x="199" y="155"/>
                    <a:pt x="172" y="169"/>
                  </a:cubicBezTo>
                  <a:lnTo>
                    <a:pt x="158" y="176"/>
                  </a:lnTo>
                  <a:cubicBezTo>
                    <a:pt x="172" y="193"/>
                    <a:pt x="186" y="211"/>
                    <a:pt x="200" y="225"/>
                  </a:cubicBezTo>
                  <a:cubicBezTo>
                    <a:pt x="260" y="291"/>
                    <a:pt x="369" y="414"/>
                    <a:pt x="260" y="561"/>
                  </a:cubicBezTo>
                  <a:cubicBezTo>
                    <a:pt x="218" y="624"/>
                    <a:pt x="218" y="645"/>
                    <a:pt x="218" y="652"/>
                  </a:cubicBezTo>
                  <a:cubicBezTo>
                    <a:pt x="221" y="669"/>
                    <a:pt x="274" y="704"/>
                    <a:pt x="323" y="736"/>
                  </a:cubicBezTo>
                  <a:cubicBezTo>
                    <a:pt x="383" y="774"/>
                    <a:pt x="442" y="816"/>
                    <a:pt x="498" y="858"/>
                  </a:cubicBezTo>
                  <a:cubicBezTo>
                    <a:pt x="568" y="914"/>
                    <a:pt x="603" y="967"/>
                    <a:pt x="603" y="1026"/>
                  </a:cubicBezTo>
                  <a:cubicBezTo>
                    <a:pt x="607" y="1107"/>
                    <a:pt x="544" y="1159"/>
                    <a:pt x="488" y="1212"/>
                  </a:cubicBezTo>
                  <a:cubicBezTo>
                    <a:pt x="428" y="1264"/>
                    <a:pt x="379" y="1310"/>
                    <a:pt x="379" y="1373"/>
                  </a:cubicBezTo>
                  <a:cubicBezTo>
                    <a:pt x="379" y="1541"/>
                    <a:pt x="242" y="1608"/>
                    <a:pt x="144" y="1657"/>
                  </a:cubicBezTo>
                  <a:cubicBezTo>
                    <a:pt x="81" y="1688"/>
                    <a:pt x="25" y="1716"/>
                    <a:pt x="8" y="1755"/>
                  </a:cubicBezTo>
                  <a:cubicBezTo>
                    <a:pt x="1" y="1769"/>
                    <a:pt x="4" y="1800"/>
                    <a:pt x="36" y="1846"/>
                  </a:cubicBezTo>
                  <a:cubicBezTo>
                    <a:pt x="116" y="1968"/>
                    <a:pt x="316" y="2098"/>
                    <a:pt x="491" y="2098"/>
                  </a:cubicBezTo>
                  <a:cubicBezTo>
                    <a:pt x="673" y="2098"/>
                    <a:pt x="1128" y="1975"/>
                    <a:pt x="1391" y="1727"/>
                  </a:cubicBezTo>
                  <a:cubicBezTo>
                    <a:pt x="1512" y="1615"/>
                    <a:pt x="1615" y="1587"/>
                    <a:pt x="1706" y="1587"/>
                  </a:cubicBezTo>
                  <a:cubicBezTo>
                    <a:pt x="1752" y="1587"/>
                    <a:pt x="1795" y="1594"/>
                    <a:pt x="1835" y="1601"/>
                  </a:cubicBezTo>
                  <a:cubicBezTo>
                    <a:pt x="1874" y="1607"/>
                    <a:pt x="1909" y="1613"/>
                    <a:pt x="1944" y="1613"/>
                  </a:cubicBezTo>
                  <a:cubicBezTo>
                    <a:pt x="1987" y="1613"/>
                    <a:pt x="2029" y="1604"/>
                    <a:pt x="2077" y="1580"/>
                  </a:cubicBezTo>
                  <a:cubicBezTo>
                    <a:pt x="2269" y="1482"/>
                    <a:pt x="2147" y="596"/>
                    <a:pt x="2049" y="400"/>
                  </a:cubicBezTo>
                  <a:cubicBezTo>
                    <a:pt x="2035" y="372"/>
                    <a:pt x="2028" y="344"/>
                    <a:pt x="2028" y="312"/>
                  </a:cubicBezTo>
                  <a:lnTo>
                    <a:pt x="2014" y="302"/>
                  </a:lnTo>
                  <a:lnTo>
                    <a:pt x="1993" y="284"/>
                  </a:lnTo>
                  <a:lnTo>
                    <a:pt x="1961" y="260"/>
                  </a:lnTo>
                  <a:lnTo>
                    <a:pt x="1944" y="242"/>
                  </a:lnTo>
                  <a:lnTo>
                    <a:pt x="1916" y="218"/>
                  </a:lnTo>
                  <a:lnTo>
                    <a:pt x="1902" y="204"/>
                  </a:lnTo>
                  <a:cubicBezTo>
                    <a:pt x="1891" y="190"/>
                    <a:pt x="1877" y="176"/>
                    <a:pt x="1867" y="162"/>
                  </a:cubicBezTo>
                  <a:cubicBezTo>
                    <a:pt x="1805" y="93"/>
                    <a:pt x="1761" y="70"/>
                    <a:pt x="1739" y="70"/>
                  </a:cubicBezTo>
                  <a:cubicBezTo>
                    <a:pt x="1737" y="70"/>
                    <a:pt x="1735" y="70"/>
                    <a:pt x="1734" y="71"/>
                  </a:cubicBezTo>
                  <a:cubicBezTo>
                    <a:pt x="1713" y="78"/>
                    <a:pt x="1678" y="134"/>
                    <a:pt x="1664" y="228"/>
                  </a:cubicBezTo>
                  <a:cubicBezTo>
                    <a:pt x="1657" y="270"/>
                    <a:pt x="1632" y="309"/>
                    <a:pt x="1597" y="326"/>
                  </a:cubicBezTo>
                  <a:cubicBezTo>
                    <a:pt x="1580" y="334"/>
                    <a:pt x="1563" y="337"/>
                    <a:pt x="1546" y="337"/>
                  </a:cubicBezTo>
                  <a:cubicBezTo>
                    <a:pt x="1490" y="337"/>
                    <a:pt x="1430" y="304"/>
                    <a:pt x="1366" y="267"/>
                  </a:cubicBezTo>
                  <a:cubicBezTo>
                    <a:pt x="1328" y="242"/>
                    <a:pt x="1286" y="225"/>
                    <a:pt x="1244" y="211"/>
                  </a:cubicBezTo>
                  <a:cubicBezTo>
                    <a:pt x="1195" y="204"/>
                    <a:pt x="1156" y="165"/>
                    <a:pt x="1149" y="120"/>
                  </a:cubicBezTo>
                  <a:cubicBezTo>
                    <a:pt x="1146" y="113"/>
                    <a:pt x="1146" y="102"/>
                    <a:pt x="1146" y="95"/>
                  </a:cubicBezTo>
                  <a:lnTo>
                    <a:pt x="1146" y="85"/>
                  </a:lnTo>
                  <a:cubicBezTo>
                    <a:pt x="1146" y="81"/>
                    <a:pt x="1146" y="74"/>
                    <a:pt x="1146" y="67"/>
                  </a:cubicBezTo>
                  <a:lnTo>
                    <a:pt x="1146" y="57"/>
                  </a:lnTo>
                  <a:cubicBezTo>
                    <a:pt x="1146" y="53"/>
                    <a:pt x="1149" y="43"/>
                    <a:pt x="1149" y="36"/>
                  </a:cubicBezTo>
                  <a:lnTo>
                    <a:pt x="1153" y="29"/>
                  </a:lnTo>
                  <a:cubicBezTo>
                    <a:pt x="1156" y="18"/>
                    <a:pt x="1156" y="11"/>
                    <a:pt x="1160" y="4"/>
                  </a:cubicBezTo>
                  <a:lnTo>
                    <a:pt x="116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5" name="Google Shape;6945;p57"/>
            <p:cNvSpPr/>
            <p:nvPr/>
          </p:nvSpPr>
          <p:spPr>
            <a:xfrm>
              <a:off x="1984936" y="1583342"/>
              <a:ext cx="6422" cy="5010"/>
            </a:xfrm>
            <a:custGeom>
              <a:rect b="b" l="l" r="r" t="t"/>
              <a:pathLst>
                <a:path extrusionOk="0" h="369" w="473">
                  <a:moveTo>
                    <a:pt x="180" y="0"/>
                  </a:moveTo>
                  <a:cubicBezTo>
                    <a:pt x="134" y="0"/>
                    <a:pt x="86" y="11"/>
                    <a:pt x="46" y="36"/>
                  </a:cubicBezTo>
                  <a:cubicBezTo>
                    <a:pt x="18" y="50"/>
                    <a:pt x="4" y="78"/>
                    <a:pt x="4" y="106"/>
                  </a:cubicBezTo>
                  <a:cubicBezTo>
                    <a:pt x="0" y="166"/>
                    <a:pt x="28" y="180"/>
                    <a:pt x="105" y="208"/>
                  </a:cubicBezTo>
                  <a:cubicBezTo>
                    <a:pt x="165" y="229"/>
                    <a:pt x="256" y="260"/>
                    <a:pt x="263" y="358"/>
                  </a:cubicBezTo>
                  <a:lnTo>
                    <a:pt x="263" y="369"/>
                  </a:lnTo>
                  <a:cubicBezTo>
                    <a:pt x="273" y="358"/>
                    <a:pt x="280" y="348"/>
                    <a:pt x="291" y="337"/>
                  </a:cubicBezTo>
                  <a:cubicBezTo>
                    <a:pt x="298" y="327"/>
                    <a:pt x="305" y="316"/>
                    <a:pt x="315" y="309"/>
                  </a:cubicBezTo>
                  <a:lnTo>
                    <a:pt x="319" y="306"/>
                  </a:lnTo>
                  <a:cubicBezTo>
                    <a:pt x="326" y="295"/>
                    <a:pt x="333" y="288"/>
                    <a:pt x="340" y="281"/>
                  </a:cubicBezTo>
                  <a:lnTo>
                    <a:pt x="347" y="278"/>
                  </a:lnTo>
                  <a:cubicBezTo>
                    <a:pt x="354" y="271"/>
                    <a:pt x="361" y="267"/>
                    <a:pt x="364" y="260"/>
                  </a:cubicBezTo>
                  <a:cubicBezTo>
                    <a:pt x="371" y="257"/>
                    <a:pt x="375" y="253"/>
                    <a:pt x="378" y="250"/>
                  </a:cubicBezTo>
                  <a:lnTo>
                    <a:pt x="385" y="243"/>
                  </a:lnTo>
                  <a:lnTo>
                    <a:pt x="392" y="232"/>
                  </a:lnTo>
                  <a:lnTo>
                    <a:pt x="399" y="225"/>
                  </a:lnTo>
                  <a:lnTo>
                    <a:pt x="410" y="208"/>
                  </a:lnTo>
                  <a:lnTo>
                    <a:pt x="413" y="201"/>
                  </a:lnTo>
                  <a:lnTo>
                    <a:pt x="424" y="180"/>
                  </a:lnTo>
                  <a:lnTo>
                    <a:pt x="431" y="169"/>
                  </a:lnTo>
                  <a:cubicBezTo>
                    <a:pt x="434" y="159"/>
                    <a:pt x="438" y="152"/>
                    <a:pt x="441" y="141"/>
                  </a:cubicBezTo>
                  <a:lnTo>
                    <a:pt x="445" y="134"/>
                  </a:lnTo>
                  <a:cubicBezTo>
                    <a:pt x="452" y="124"/>
                    <a:pt x="455" y="110"/>
                    <a:pt x="459" y="96"/>
                  </a:cubicBezTo>
                  <a:lnTo>
                    <a:pt x="462" y="85"/>
                  </a:lnTo>
                  <a:cubicBezTo>
                    <a:pt x="466" y="75"/>
                    <a:pt x="469" y="68"/>
                    <a:pt x="473" y="57"/>
                  </a:cubicBezTo>
                  <a:lnTo>
                    <a:pt x="462" y="54"/>
                  </a:lnTo>
                  <a:cubicBezTo>
                    <a:pt x="378" y="19"/>
                    <a:pt x="291" y="1"/>
                    <a:pt x="200" y="1"/>
                  </a:cubicBezTo>
                  <a:cubicBezTo>
                    <a:pt x="193" y="1"/>
                    <a:pt x="187" y="0"/>
                    <a:pt x="1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6" name="Google Shape;6946;p57"/>
            <p:cNvSpPr/>
            <p:nvPr/>
          </p:nvSpPr>
          <p:spPr>
            <a:xfrm>
              <a:off x="1999193" y="1543044"/>
              <a:ext cx="61805" cy="90508"/>
            </a:xfrm>
            <a:custGeom>
              <a:rect b="b" l="l" r="r" t="t"/>
              <a:pathLst>
                <a:path extrusionOk="0" h="6666" w="4552">
                  <a:moveTo>
                    <a:pt x="1810" y="0"/>
                  </a:moveTo>
                  <a:cubicBezTo>
                    <a:pt x="1796" y="21"/>
                    <a:pt x="1782" y="46"/>
                    <a:pt x="1772" y="70"/>
                  </a:cubicBezTo>
                  <a:cubicBezTo>
                    <a:pt x="1744" y="130"/>
                    <a:pt x="1709" y="182"/>
                    <a:pt x="1660" y="228"/>
                  </a:cubicBezTo>
                  <a:cubicBezTo>
                    <a:pt x="1602" y="272"/>
                    <a:pt x="1519" y="294"/>
                    <a:pt x="1398" y="294"/>
                  </a:cubicBezTo>
                  <a:cubicBezTo>
                    <a:pt x="1298" y="294"/>
                    <a:pt x="1172" y="279"/>
                    <a:pt x="1016" y="249"/>
                  </a:cubicBezTo>
                  <a:cubicBezTo>
                    <a:pt x="1005" y="246"/>
                    <a:pt x="993" y="245"/>
                    <a:pt x="982" y="245"/>
                  </a:cubicBezTo>
                  <a:cubicBezTo>
                    <a:pt x="947" y="245"/>
                    <a:pt x="913" y="257"/>
                    <a:pt x="886" y="284"/>
                  </a:cubicBezTo>
                  <a:cubicBezTo>
                    <a:pt x="795" y="361"/>
                    <a:pt x="750" y="546"/>
                    <a:pt x="753" y="641"/>
                  </a:cubicBezTo>
                  <a:cubicBezTo>
                    <a:pt x="760" y="750"/>
                    <a:pt x="669" y="823"/>
                    <a:pt x="599" y="886"/>
                  </a:cubicBezTo>
                  <a:cubicBezTo>
                    <a:pt x="554" y="921"/>
                    <a:pt x="501" y="970"/>
                    <a:pt x="508" y="991"/>
                  </a:cubicBezTo>
                  <a:cubicBezTo>
                    <a:pt x="547" y="1079"/>
                    <a:pt x="522" y="1177"/>
                    <a:pt x="449" y="1236"/>
                  </a:cubicBezTo>
                  <a:cubicBezTo>
                    <a:pt x="424" y="1253"/>
                    <a:pt x="396" y="1261"/>
                    <a:pt x="368" y="1261"/>
                  </a:cubicBezTo>
                  <a:cubicBezTo>
                    <a:pt x="331" y="1261"/>
                    <a:pt x="294" y="1247"/>
                    <a:pt x="266" y="1219"/>
                  </a:cubicBezTo>
                  <a:cubicBezTo>
                    <a:pt x="245" y="1198"/>
                    <a:pt x="228" y="1180"/>
                    <a:pt x="210" y="1159"/>
                  </a:cubicBezTo>
                  <a:cubicBezTo>
                    <a:pt x="156" y="1098"/>
                    <a:pt x="122" y="1068"/>
                    <a:pt x="86" y="1068"/>
                  </a:cubicBezTo>
                  <a:cubicBezTo>
                    <a:pt x="65" y="1068"/>
                    <a:pt x="44" y="1079"/>
                    <a:pt x="18" y="1100"/>
                  </a:cubicBezTo>
                  <a:cubicBezTo>
                    <a:pt x="0" y="1117"/>
                    <a:pt x="4" y="1124"/>
                    <a:pt x="4" y="1128"/>
                  </a:cubicBezTo>
                  <a:cubicBezTo>
                    <a:pt x="21" y="1187"/>
                    <a:pt x="214" y="1289"/>
                    <a:pt x="382" y="1310"/>
                  </a:cubicBezTo>
                  <a:cubicBezTo>
                    <a:pt x="410" y="1313"/>
                    <a:pt x="480" y="1320"/>
                    <a:pt x="501" y="1380"/>
                  </a:cubicBezTo>
                  <a:cubicBezTo>
                    <a:pt x="522" y="1439"/>
                    <a:pt x="470" y="1495"/>
                    <a:pt x="403" y="1558"/>
                  </a:cubicBezTo>
                  <a:cubicBezTo>
                    <a:pt x="337" y="1621"/>
                    <a:pt x="252" y="1702"/>
                    <a:pt x="238" y="1789"/>
                  </a:cubicBezTo>
                  <a:cubicBezTo>
                    <a:pt x="228" y="1849"/>
                    <a:pt x="238" y="1863"/>
                    <a:pt x="340" y="1894"/>
                  </a:cubicBezTo>
                  <a:cubicBezTo>
                    <a:pt x="417" y="1915"/>
                    <a:pt x="515" y="1947"/>
                    <a:pt x="529" y="2062"/>
                  </a:cubicBezTo>
                  <a:cubicBezTo>
                    <a:pt x="533" y="2122"/>
                    <a:pt x="505" y="2178"/>
                    <a:pt x="459" y="2209"/>
                  </a:cubicBezTo>
                  <a:lnTo>
                    <a:pt x="463" y="2213"/>
                  </a:lnTo>
                  <a:cubicBezTo>
                    <a:pt x="512" y="2241"/>
                    <a:pt x="512" y="2300"/>
                    <a:pt x="512" y="2370"/>
                  </a:cubicBezTo>
                  <a:cubicBezTo>
                    <a:pt x="512" y="2423"/>
                    <a:pt x="512" y="2507"/>
                    <a:pt x="543" y="2531"/>
                  </a:cubicBezTo>
                  <a:cubicBezTo>
                    <a:pt x="557" y="2538"/>
                    <a:pt x="573" y="2542"/>
                    <a:pt x="590" y="2542"/>
                  </a:cubicBezTo>
                  <a:cubicBezTo>
                    <a:pt x="599" y="2542"/>
                    <a:pt x="608" y="2541"/>
                    <a:pt x="617" y="2538"/>
                  </a:cubicBezTo>
                  <a:cubicBezTo>
                    <a:pt x="743" y="2517"/>
                    <a:pt x="774" y="2412"/>
                    <a:pt x="806" y="2279"/>
                  </a:cubicBezTo>
                  <a:cubicBezTo>
                    <a:pt x="825" y="2208"/>
                    <a:pt x="848" y="2109"/>
                    <a:pt x="932" y="2109"/>
                  </a:cubicBezTo>
                  <a:cubicBezTo>
                    <a:pt x="938" y="2109"/>
                    <a:pt x="945" y="2110"/>
                    <a:pt x="953" y="2111"/>
                  </a:cubicBezTo>
                  <a:cubicBezTo>
                    <a:pt x="981" y="2115"/>
                    <a:pt x="1009" y="2129"/>
                    <a:pt x="1026" y="2153"/>
                  </a:cubicBezTo>
                  <a:cubicBezTo>
                    <a:pt x="1058" y="2199"/>
                    <a:pt x="1044" y="2255"/>
                    <a:pt x="1033" y="2314"/>
                  </a:cubicBezTo>
                  <a:cubicBezTo>
                    <a:pt x="1019" y="2381"/>
                    <a:pt x="1005" y="2458"/>
                    <a:pt x="1040" y="2524"/>
                  </a:cubicBezTo>
                  <a:cubicBezTo>
                    <a:pt x="1110" y="2657"/>
                    <a:pt x="1012" y="2815"/>
                    <a:pt x="932" y="2938"/>
                  </a:cubicBezTo>
                  <a:cubicBezTo>
                    <a:pt x="900" y="2983"/>
                    <a:pt x="872" y="3036"/>
                    <a:pt x="851" y="3088"/>
                  </a:cubicBezTo>
                  <a:cubicBezTo>
                    <a:pt x="906" y="3113"/>
                    <a:pt x="964" y="3124"/>
                    <a:pt x="1025" y="3124"/>
                  </a:cubicBezTo>
                  <a:cubicBezTo>
                    <a:pt x="1033" y="3124"/>
                    <a:pt x="1042" y="3124"/>
                    <a:pt x="1051" y="3123"/>
                  </a:cubicBezTo>
                  <a:cubicBezTo>
                    <a:pt x="1215" y="3123"/>
                    <a:pt x="1432" y="3081"/>
                    <a:pt x="1523" y="2987"/>
                  </a:cubicBezTo>
                  <a:cubicBezTo>
                    <a:pt x="1592" y="2915"/>
                    <a:pt x="1655" y="2889"/>
                    <a:pt x="1707" y="2889"/>
                  </a:cubicBezTo>
                  <a:cubicBezTo>
                    <a:pt x="1744" y="2889"/>
                    <a:pt x="1774" y="2903"/>
                    <a:pt x="1796" y="2924"/>
                  </a:cubicBezTo>
                  <a:cubicBezTo>
                    <a:pt x="1870" y="2994"/>
                    <a:pt x="1856" y="3137"/>
                    <a:pt x="1768" y="3239"/>
                  </a:cubicBezTo>
                  <a:cubicBezTo>
                    <a:pt x="1737" y="3274"/>
                    <a:pt x="1702" y="3326"/>
                    <a:pt x="1716" y="3375"/>
                  </a:cubicBezTo>
                  <a:cubicBezTo>
                    <a:pt x="1733" y="3424"/>
                    <a:pt x="1775" y="3459"/>
                    <a:pt x="1828" y="3473"/>
                  </a:cubicBezTo>
                  <a:lnTo>
                    <a:pt x="1838" y="3477"/>
                  </a:lnTo>
                  <a:cubicBezTo>
                    <a:pt x="1947" y="3512"/>
                    <a:pt x="2013" y="3536"/>
                    <a:pt x="2041" y="3603"/>
                  </a:cubicBezTo>
                  <a:cubicBezTo>
                    <a:pt x="2055" y="3659"/>
                    <a:pt x="2045" y="3722"/>
                    <a:pt x="2010" y="3767"/>
                  </a:cubicBezTo>
                  <a:cubicBezTo>
                    <a:pt x="1978" y="3827"/>
                    <a:pt x="1978" y="3928"/>
                    <a:pt x="1982" y="4023"/>
                  </a:cubicBezTo>
                  <a:cubicBezTo>
                    <a:pt x="1989" y="4096"/>
                    <a:pt x="1985" y="4173"/>
                    <a:pt x="1968" y="4250"/>
                  </a:cubicBezTo>
                  <a:cubicBezTo>
                    <a:pt x="1930" y="4366"/>
                    <a:pt x="1726" y="4382"/>
                    <a:pt x="1611" y="4382"/>
                  </a:cubicBezTo>
                  <a:cubicBezTo>
                    <a:pt x="1579" y="4382"/>
                    <a:pt x="1554" y="4381"/>
                    <a:pt x="1541" y="4380"/>
                  </a:cubicBezTo>
                  <a:cubicBezTo>
                    <a:pt x="1338" y="4366"/>
                    <a:pt x="1296" y="4313"/>
                    <a:pt x="1285" y="4282"/>
                  </a:cubicBezTo>
                  <a:cubicBezTo>
                    <a:pt x="1282" y="4281"/>
                    <a:pt x="1279" y="4281"/>
                    <a:pt x="1276" y="4281"/>
                  </a:cubicBezTo>
                  <a:cubicBezTo>
                    <a:pt x="1261" y="4281"/>
                    <a:pt x="1245" y="4288"/>
                    <a:pt x="1236" y="4299"/>
                  </a:cubicBezTo>
                  <a:cubicBezTo>
                    <a:pt x="1233" y="4303"/>
                    <a:pt x="1233" y="4303"/>
                    <a:pt x="1236" y="4313"/>
                  </a:cubicBezTo>
                  <a:cubicBezTo>
                    <a:pt x="1285" y="4415"/>
                    <a:pt x="1205" y="4506"/>
                    <a:pt x="1149" y="4576"/>
                  </a:cubicBezTo>
                  <a:cubicBezTo>
                    <a:pt x="1124" y="4604"/>
                    <a:pt x="1079" y="4656"/>
                    <a:pt x="1082" y="4674"/>
                  </a:cubicBezTo>
                  <a:cubicBezTo>
                    <a:pt x="1114" y="4691"/>
                    <a:pt x="1149" y="4702"/>
                    <a:pt x="1184" y="4712"/>
                  </a:cubicBezTo>
                  <a:cubicBezTo>
                    <a:pt x="1271" y="4740"/>
                    <a:pt x="1397" y="4775"/>
                    <a:pt x="1404" y="4891"/>
                  </a:cubicBezTo>
                  <a:cubicBezTo>
                    <a:pt x="1415" y="5087"/>
                    <a:pt x="1103" y="5248"/>
                    <a:pt x="830" y="5329"/>
                  </a:cubicBezTo>
                  <a:cubicBezTo>
                    <a:pt x="781" y="5343"/>
                    <a:pt x="764" y="5360"/>
                    <a:pt x="760" y="5364"/>
                  </a:cubicBezTo>
                  <a:cubicBezTo>
                    <a:pt x="757" y="5367"/>
                    <a:pt x="781" y="5402"/>
                    <a:pt x="834" y="5427"/>
                  </a:cubicBezTo>
                  <a:cubicBezTo>
                    <a:pt x="866" y="5443"/>
                    <a:pt x="901" y="5451"/>
                    <a:pt x="931" y="5451"/>
                  </a:cubicBezTo>
                  <a:cubicBezTo>
                    <a:pt x="953" y="5451"/>
                    <a:pt x="972" y="5446"/>
                    <a:pt x="984" y="5437"/>
                  </a:cubicBezTo>
                  <a:cubicBezTo>
                    <a:pt x="1031" y="5403"/>
                    <a:pt x="1069" y="5391"/>
                    <a:pt x="1100" y="5391"/>
                  </a:cubicBezTo>
                  <a:cubicBezTo>
                    <a:pt x="1145" y="5391"/>
                    <a:pt x="1178" y="5416"/>
                    <a:pt x="1208" y="5444"/>
                  </a:cubicBezTo>
                  <a:cubicBezTo>
                    <a:pt x="1244" y="5477"/>
                    <a:pt x="1289" y="5497"/>
                    <a:pt x="1334" y="5497"/>
                  </a:cubicBezTo>
                  <a:cubicBezTo>
                    <a:pt x="1338" y="5497"/>
                    <a:pt x="1341" y="5497"/>
                    <a:pt x="1345" y="5497"/>
                  </a:cubicBezTo>
                  <a:cubicBezTo>
                    <a:pt x="1432" y="5500"/>
                    <a:pt x="1516" y="5521"/>
                    <a:pt x="1597" y="5556"/>
                  </a:cubicBezTo>
                  <a:cubicBezTo>
                    <a:pt x="1660" y="5581"/>
                    <a:pt x="1718" y="5603"/>
                    <a:pt x="1783" y="5603"/>
                  </a:cubicBezTo>
                  <a:cubicBezTo>
                    <a:pt x="1818" y="5603"/>
                    <a:pt x="1856" y="5597"/>
                    <a:pt x="1898" y="5581"/>
                  </a:cubicBezTo>
                  <a:cubicBezTo>
                    <a:pt x="1953" y="5560"/>
                    <a:pt x="2012" y="5542"/>
                    <a:pt x="2060" y="5542"/>
                  </a:cubicBezTo>
                  <a:cubicBezTo>
                    <a:pt x="2101" y="5542"/>
                    <a:pt x="2134" y="5554"/>
                    <a:pt x="2153" y="5588"/>
                  </a:cubicBezTo>
                  <a:cubicBezTo>
                    <a:pt x="2188" y="5651"/>
                    <a:pt x="2143" y="5728"/>
                    <a:pt x="2010" y="5833"/>
                  </a:cubicBezTo>
                  <a:cubicBezTo>
                    <a:pt x="1929" y="5894"/>
                    <a:pt x="1837" y="5910"/>
                    <a:pt x="1747" y="5910"/>
                  </a:cubicBezTo>
                  <a:cubicBezTo>
                    <a:pt x="1704" y="5910"/>
                    <a:pt x="1662" y="5906"/>
                    <a:pt x="1621" y="5903"/>
                  </a:cubicBezTo>
                  <a:cubicBezTo>
                    <a:pt x="1583" y="5899"/>
                    <a:pt x="1548" y="5896"/>
                    <a:pt x="1513" y="5896"/>
                  </a:cubicBezTo>
                  <a:cubicBezTo>
                    <a:pt x="1507" y="5895"/>
                    <a:pt x="1502" y="5895"/>
                    <a:pt x="1497" y="5895"/>
                  </a:cubicBezTo>
                  <a:cubicBezTo>
                    <a:pt x="1461" y="5895"/>
                    <a:pt x="1427" y="5905"/>
                    <a:pt x="1394" y="5920"/>
                  </a:cubicBezTo>
                  <a:cubicBezTo>
                    <a:pt x="1212" y="6018"/>
                    <a:pt x="704" y="6543"/>
                    <a:pt x="715" y="6666"/>
                  </a:cubicBezTo>
                  <a:cubicBezTo>
                    <a:pt x="739" y="6648"/>
                    <a:pt x="760" y="6631"/>
                    <a:pt x="781" y="6613"/>
                  </a:cubicBezTo>
                  <a:cubicBezTo>
                    <a:pt x="858" y="6536"/>
                    <a:pt x="946" y="6477"/>
                    <a:pt x="1047" y="6431"/>
                  </a:cubicBezTo>
                  <a:cubicBezTo>
                    <a:pt x="1109" y="6406"/>
                    <a:pt x="1160" y="6396"/>
                    <a:pt x="1204" y="6396"/>
                  </a:cubicBezTo>
                  <a:cubicBezTo>
                    <a:pt x="1293" y="6396"/>
                    <a:pt x="1350" y="6436"/>
                    <a:pt x="1397" y="6466"/>
                  </a:cubicBezTo>
                  <a:cubicBezTo>
                    <a:pt x="1422" y="6487"/>
                    <a:pt x="1450" y="6501"/>
                    <a:pt x="1485" y="6508"/>
                  </a:cubicBezTo>
                  <a:cubicBezTo>
                    <a:pt x="1485" y="6508"/>
                    <a:pt x="1486" y="6509"/>
                    <a:pt x="1486" y="6509"/>
                  </a:cubicBezTo>
                  <a:cubicBezTo>
                    <a:pt x="1504" y="6509"/>
                    <a:pt x="1531" y="6451"/>
                    <a:pt x="1551" y="6414"/>
                  </a:cubicBezTo>
                  <a:cubicBezTo>
                    <a:pt x="1580" y="6351"/>
                    <a:pt x="1622" y="6263"/>
                    <a:pt x="1703" y="6263"/>
                  </a:cubicBezTo>
                  <a:cubicBezTo>
                    <a:pt x="1713" y="6263"/>
                    <a:pt x="1723" y="6264"/>
                    <a:pt x="1733" y="6267"/>
                  </a:cubicBezTo>
                  <a:cubicBezTo>
                    <a:pt x="1768" y="6267"/>
                    <a:pt x="1807" y="6260"/>
                    <a:pt x="1838" y="6246"/>
                  </a:cubicBezTo>
                  <a:cubicBezTo>
                    <a:pt x="1906" y="6217"/>
                    <a:pt x="1978" y="6202"/>
                    <a:pt x="2051" y="6202"/>
                  </a:cubicBezTo>
                  <a:cubicBezTo>
                    <a:pt x="2076" y="6202"/>
                    <a:pt x="2101" y="6204"/>
                    <a:pt x="2125" y="6207"/>
                  </a:cubicBezTo>
                  <a:cubicBezTo>
                    <a:pt x="2152" y="6212"/>
                    <a:pt x="2178" y="6215"/>
                    <a:pt x="2205" y="6215"/>
                  </a:cubicBezTo>
                  <a:cubicBezTo>
                    <a:pt x="2312" y="6215"/>
                    <a:pt x="2419" y="6175"/>
                    <a:pt x="2500" y="6102"/>
                  </a:cubicBezTo>
                  <a:cubicBezTo>
                    <a:pt x="2527" y="6079"/>
                    <a:pt x="2559" y="6070"/>
                    <a:pt x="2593" y="6070"/>
                  </a:cubicBezTo>
                  <a:cubicBezTo>
                    <a:pt x="2663" y="6070"/>
                    <a:pt x="2742" y="6109"/>
                    <a:pt x="2815" y="6144"/>
                  </a:cubicBezTo>
                  <a:cubicBezTo>
                    <a:pt x="2857" y="6169"/>
                    <a:pt x="2899" y="6186"/>
                    <a:pt x="2945" y="6200"/>
                  </a:cubicBezTo>
                  <a:cubicBezTo>
                    <a:pt x="3042" y="6135"/>
                    <a:pt x="3364" y="6077"/>
                    <a:pt x="3553" y="6077"/>
                  </a:cubicBezTo>
                  <a:cubicBezTo>
                    <a:pt x="3568" y="6077"/>
                    <a:pt x="3583" y="6077"/>
                    <a:pt x="3596" y="6078"/>
                  </a:cubicBezTo>
                  <a:cubicBezTo>
                    <a:pt x="3598" y="6078"/>
                    <a:pt x="3601" y="6078"/>
                    <a:pt x="3604" y="6078"/>
                  </a:cubicBezTo>
                  <a:cubicBezTo>
                    <a:pt x="3762" y="6078"/>
                    <a:pt x="4193" y="5887"/>
                    <a:pt x="4310" y="5780"/>
                  </a:cubicBezTo>
                  <a:cubicBezTo>
                    <a:pt x="4278" y="5775"/>
                    <a:pt x="4248" y="5772"/>
                    <a:pt x="4218" y="5772"/>
                  </a:cubicBezTo>
                  <a:cubicBezTo>
                    <a:pt x="4187" y="5772"/>
                    <a:pt x="4158" y="5775"/>
                    <a:pt x="4128" y="5780"/>
                  </a:cubicBezTo>
                  <a:cubicBezTo>
                    <a:pt x="4115" y="5782"/>
                    <a:pt x="4102" y="5783"/>
                    <a:pt x="4091" y="5783"/>
                  </a:cubicBezTo>
                  <a:cubicBezTo>
                    <a:pt x="4006" y="5783"/>
                    <a:pt x="3972" y="5732"/>
                    <a:pt x="3960" y="5710"/>
                  </a:cubicBezTo>
                  <a:cubicBezTo>
                    <a:pt x="3918" y="5619"/>
                    <a:pt x="3977" y="5472"/>
                    <a:pt x="4114" y="5343"/>
                  </a:cubicBezTo>
                  <a:cubicBezTo>
                    <a:pt x="4163" y="5297"/>
                    <a:pt x="4215" y="5255"/>
                    <a:pt x="4268" y="5217"/>
                  </a:cubicBezTo>
                  <a:cubicBezTo>
                    <a:pt x="4404" y="5108"/>
                    <a:pt x="4534" y="5010"/>
                    <a:pt x="4545" y="4863"/>
                  </a:cubicBezTo>
                  <a:cubicBezTo>
                    <a:pt x="4552" y="4786"/>
                    <a:pt x="4461" y="4712"/>
                    <a:pt x="4376" y="4667"/>
                  </a:cubicBezTo>
                  <a:cubicBezTo>
                    <a:pt x="4283" y="4620"/>
                    <a:pt x="4194" y="4603"/>
                    <a:pt x="4141" y="4603"/>
                  </a:cubicBezTo>
                  <a:cubicBezTo>
                    <a:pt x="4119" y="4603"/>
                    <a:pt x="4104" y="4606"/>
                    <a:pt x="4096" y="4611"/>
                  </a:cubicBezTo>
                  <a:cubicBezTo>
                    <a:pt x="4072" y="4681"/>
                    <a:pt x="4012" y="4730"/>
                    <a:pt x="3939" y="4737"/>
                  </a:cubicBezTo>
                  <a:cubicBezTo>
                    <a:pt x="3936" y="4737"/>
                    <a:pt x="3934" y="4737"/>
                    <a:pt x="3931" y="4737"/>
                  </a:cubicBezTo>
                  <a:cubicBezTo>
                    <a:pt x="3853" y="4737"/>
                    <a:pt x="3776" y="4685"/>
                    <a:pt x="3715" y="4586"/>
                  </a:cubicBezTo>
                  <a:cubicBezTo>
                    <a:pt x="3648" y="4478"/>
                    <a:pt x="3687" y="4373"/>
                    <a:pt x="3711" y="4313"/>
                  </a:cubicBezTo>
                  <a:lnTo>
                    <a:pt x="3715" y="4306"/>
                  </a:lnTo>
                  <a:cubicBezTo>
                    <a:pt x="3659" y="4271"/>
                    <a:pt x="3610" y="4226"/>
                    <a:pt x="3582" y="4170"/>
                  </a:cubicBezTo>
                  <a:cubicBezTo>
                    <a:pt x="3561" y="4138"/>
                    <a:pt x="3494" y="4019"/>
                    <a:pt x="3522" y="3935"/>
                  </a:cubicBezTo>
                  <a:cubicBezTo>
                    <a:pt x="3529" y="3869"/>
                    <a:pt x="3382" y="3410"/>
                    <a:pt x="3158" y="3354"/>
                  </a:cubicBezTo>
                  <a:cubicBezTo>
                    <a:pt x="2875" y="3288"/>
                    <a:pt x="2808" y="2952"/>
                    <a:pt x="2763" y="2727"/>
                  </a:cubicBezTo>
                  <a:cubicBezTo>
                    <a:pt x="2756" y="2696"/>
                    <a:pt x="2752" y="2668"/>
                    <a:pt x="2745" y="2640"/>
                  </a:cubicBezTo>
                  <a:cubicBezTo>
                    <a:pt x="2728" y="2563"/>
                    <a:pt x="2696" y="2552"/>
                    <a:pt x="2623" y="2535"/>
                  </a:cubicBezTo>
                  <a:cubicBezTo>
                    <a:pt x="2532" y="2514"/>
                    <a:pt x="2451" y="2465"/>
                    <a:pt x="2392" y="2391"/>
                  </a:cubicBezTo>
                  <a:cubicBezTo>
                    <a:pt x="2341" y="2325"/>
                    <a:pt x="2275" y="2305"/>
                    <a:pt x="2197" y="2305"/>
                  </a:cubicBezTo>
                  <a:cubicBezTo>
                    <a:pt x="2151" y="2305"/>
                    <a:pt x="2100" y="2312"/>
                    <a:pt x="2045" y="2321"/>
                  </a:cubicBezTo>
                  <a:cubicBezTo>
                    <a:pt x="2013" y="2328"/>
                    <a:pt x="1982" y="2332"/>
                    <a:pt x="1954" y="2335"/>
                  </a:cubicBezTo>
                  <a:cubicBezTo>
                    <a:pt x="1949" y="2336"/>
                    <a:pt x="1944" y="2336"/>
                    <a:pt x="1939" y="2336"/>
                  </a:cubicBezTo>
                  <a:cubicBezTo>
                    <a:pt x="1896" y="2336"/>
                    <a:pt x="1858" y="2309"/>
                    <a:pt x="1842" y="2265"/>
                  </a:cubicBezTo>
                  <a:cubicBezTo>
                    <a:pt x="1803" y="2157"/>
                    <a:pt x="1954" y="1964"/>
                    <a:pt x="2108" y="1859"/>
                  </a:cubicBezTo>
                  <a:cubicBezTo>
                    <a:pt x="2272" y="1751"/>
                    <a:pt x="2486" y="1131"/>
                    <a:pt x="2500" y="974"/>
                  </a:cubicBezTo>
                  <a:cubicBezTo>
                    <a:pt x="2446" y="936"/>
                    <a:pt x="2246" y="917"/>
                    <a:pt x="2043" y="917"/>
                  </a:cubicBezTo>
                  <a:cubicBezTo>
                    <a:pt x="1850" y="917"/>
                    <a:pt x="1655" y="934"/>
                    <a:pt x="1583" y="970"/>
                  </a:cubicBezTo>
                  <a:cubicBezTo>
                    <a:pt x="1550" y="987"/>
                    <a:pt x="1513" y="995"/>
                    <a:pt x="1477" y="995"/>
                  </a:cubicBezTo>
                  <a:cubicBezTo>
                    <a:pt x="1429" y="995"/>
                    <a:pt x="1381" y="980"/>
                    <a:pt x="1341" y="953"/>
                  </a:cubicBezTo>
                  <a:cubicBezTo>
                    <a:pt x="1282" y="918"/>
                    <a:pt x="1250" y="855"/>
                    <a:pt x="1254" y="785"/>
                  </a:cubicBezTo>
                  <a:cubicBezTo>
                    <a:pt x="1261" y="732"/>
                    <a:pt x="1296" y="690"/>
                    <a:pt x="1345" y="672"/>
                  </a:cubicBezTo>
                  <a:cubicBezTo>
                    <a:pt x="1481" y="616"/>
                    <a:pt x="1723" y="357"/>
                    <a:pt x="1716" y="291"/>
                  </a:cubicBezTo>
                  <a:cubicBezTo>
                    <a:pt x="1705" y="217"/>
                    <a:pt x="1751" y="154"/>
                    <a:pt x="1789" y="105"/>
                  </a:cubicBezTo>
                  <a:cubicBezTo>
                    <a:pt x="1845" y="28"/>
                    <a:pt x="1838" y="21"/>
                    <a:pt x="1821" y="7"/>
                  </a:cubicBezTo>
                  <a:lnTo>
                    <a:pt x="181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7" name="Google Shape;6947;p57"/>
            <p:cNvSpPr/>
            <p:nvPr/>
          </p:nvSpPr>
          <p:spPr>
            <a:xfrm>
              <a:off x="1996287" y="1548177"/>
              <a:ext cx="3965" cy="4861"/>
            </a:xfrm>
            <a:custGeom>
              <a:rect b="b" l="l" r="r" t="t"/>
              <a:pathLst>
                <a:path extrusionOk="0" h="358" w="292">
                  <a:moveTo>
                    <a:pt x="288" y="0"/>
                  </a:moveTo>
                  <a:lnTo>
                    <a:pt x="288" y="0"/>
                  </a:lnTo>
                  <a:cubicBezTo>
                    <a:pt x="214" y="28"/>
                    <a:pt x="39" y="252"/>
                    <a:pt x="1" y="358"/>
                  </a:cubicBezTo>
                  <a:cubicBezTo>
                    <a:pt x="109" y="329"/>
                    <a:pt x="228" y="196"/>
                    <a:pt x="274" y="84"/>
                  </a:cubicBezTo>
                  <a:cubicBezTo>
                    <a:pt x="284" y="56"/>
                    <a:pt x="291" y="28"/>
                    <a:pt x="28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8" name="Google Shape;6948;p57"/>
            <p:cNvSpPr/>
            <p:nvPr/>
          </p:nvSpPr>
          <p:spPr>
            <a:xfrm>
              <a:off x="1989118" y="1581876"/>
              <a:ext cx="16646" cy="10848"/>
            </a:xfrm>
            <a:custGeom>
              <a:rect b="b" l="l" r="r" t="t"/>
              <a:pathLst>
                <a:path extrusionOk="0" h="799" w="1226">
                  <a:moveTo>
                    <a:pt x="773" y="1"/>
                  </a:moveTo>
                  <a:cubicBezTo>
                    <a:pt x="708" y="1"/>
                    <a:pt x="632" y="36"/>
                    <a:pt x="536" y="85"/>
                  </a:cubicBezTo>
                  <a:cubicBezTo>
                    <a:pt x="462" y="123"/>
                    <a:pt x="382" y="155"/>
                    <a:pt x="301" y="172"/>
                  </a:cubicBezTo>
                  <a:lnTo>
                    <a:pt x="301" y="176"/>
                  </a:lnTo>
                  <a:cubicBezTo>
                    <a:pt x="298" y="186"/>
                    <a:pt x="294" y="197"/>
                    <a:pt x="291" y="211"/>
                  </a:cubicBezTo>
                  <a:cubicBezTo>
                    <a:pt x="287" y="225"/>
                    <a:pt x="280" y="235"/>
                    <a:pt x="277" y="249"/>
                  </a:cubicBezTo>
                  <a:lnTo>
                    <a:pt x="277" y="256"/>
                  </a:lnTo>
                  <a:cubicBezTo>
                    <a:pt x="270" y="267"/>
                    <a:pt x="266" y="281"/>
                    <a:pt x="263" y="291"/>
                  </a:cubicBezTo>
                  <a:lnTo>
                    <a:pt x="259" y="298"/>
                  </a:lnTo>
                  <a:cubicBezTo>
                    <a:pt x="252" y="312"/>
                    <a:pt x="249" y="323"/>
                    <a:pt x="242" y="337"/>
                  </a:cubicBezTo>
                  <a:lnTo>
                    <a:pt x="242" y="340"/>
                  </a:lnTo>
                  <a:cubicBezTo>
                    <a:pt x="235" y="351"/>
                    <a:pt x="231" y="365"/>
                    <a:pt x="224" y="375"/>
                  </a:cubicBezTo>
                  <a:lnTo>
                    <a:pt x="221" y="379"/>
                  </a:lnTo>
                  <a:cubicBezTo>
                    <a:pt x="214" y="389"/>
                    <a:pt x="207" y="400"/>
                    <a:pt x="200" y="410"/>
                  </a:cubicBezTo>
                  <a:lnTo>
                    <a:pt x="196" y="417"/>
                  </a:lnTo>
                  <a:cubicBezTo>
                    <a:pt x="189" y="428"/>
                    <a:pt x="179" y="435"/>
                    <a:pt x="172" y="445"/>
                  </a:cubicBezTo>
                  <a:lnTo>
                    <a:pt x="168" y="449"/>
                  </a:lnTo>
                  <a:cubicBezTo>
                    <a:pt x="158" y="459"/>
                    <a:pt x="151" y="466"/>
                    <a:pt x="140" y="473"/>
                  </a:cubicBezTo>
                  <a:cubicBezTo>
                    <a:pt x="74" y="526"/>
                    <a:pt x="28" y="596"/>
                    <a:pt x="0" y="676"/>
                  </a:cubicBezTo>
                  <a:cubicBezTo>
                    <a:pt x="53" y="694"/>
                    <a:pt x="105" y="715"/>
                    <a:pt x="154" y="746"/>
                  </a:cubicBezTo>
                  <a:cubicBezTo>
                    <a:pt x="186" y="767"/>
                    <a:pt x="221" y="785"/>
                    <a:pt x="256" y="799"/>
                  </a:cubicBezTo>
                  <a:cubicBezTo>
                    <a:pt x="270" y="711"/>
                    <a:pt x="312" y="568"/>
                    <a:pt x="424" y="536"/>
                  </a:cubicBezTo>
                  <a:cubicBezTo>
                    <a:pt x="438" y="533"/>
                    <a:pt x="452" y="531"/>
                    <a:pt x="466" y="531"/>
                  </a:cubicBezTo>
                  <a:cubicBezTo>
                    <a:pt x="536" y="531"/>
                    <a:pt x="608" y="576"/>
                    <a:pt x="686" y="669"/>
                  </a:cubicBezTo>
                  <a:cubicBezTo>
                    <a:pt x="697" y="680"/>
                    <a:pt x="707" y="690"/>
                    <a:pt x="718" y="704"/>
                  </a:cubicBezTo>
                  <a:lnTo>
                    <a:pt x="725" y="711"/>
                  </a:lnTo>
                  <a:lnTo>
                    <a:pt x="753" y="739"/>
                  </a:lnTo>
                  <a:lnTo>
                    <a:pt x="763" y="746"/>
                  </a:lnTo>
                  <a:cubicBezTo>
                    <a:pt x="777" y="760"/>
                    <a:pt x="788" y="771"/>
                    <a:pt x="805" y="781"/>
                  </a:cubicBezTo>
                  <a:cubicBezTo>
                    <a:pt x="858" y="739"/>
                    <a:pt x="914" y="708"/>
                    <a:pt x="980" y="687"/>
                  </a:cubicBezTo>
                  <a:cubicBezTo>
                    <a:pt x="1058" y="662"/>
                    <a:pt x="1128" y="620"/>
                    <a:pt x="1191" y="571"/>
                  </a:cubicBezTo>
                  <a:cubicBezTo>
                    <a:pt x="1215" y="550"/>
                    <a:pt x="1226" y="522"/>
                    <a:pt x="1226" y="494"/>
                  </a:cubicBezTo>
                  <a:cubicBezTo>
                    <a:pt x="1226" y="375"/>
                    <a:pt x="1036" y="193"/>
                    <a:pt x="886" y="50"/>
                  </a:cubicBezTo>
                  <a:cubicBezTo>
                    <a:pt x="852" y="15"/>
                    <a:pt x="815" y="1"/>
                    <a:pt x="7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49" name="Google Shape;6949;p57"/>
            <p:cNvSpPr/>
            <p:nvPr/>
          </p:nvSpPr>
          <p:spPr>
            <a:xfrm>
              <a:off x="2038310" y="1522800"/>
              <a:ext cx="2009" cy="5621"/>
            </a:xfrm>
            <a:custGeom>
              <a:rect b="b" l="l" r="r" t="t"/>
              <a:pathLst>
                <a:path extrusionOk="0" h="414" w="148">
                  <a:moveTo>
                    <a:pt x="114" y="1"/>
                  </a:moveTo>
                  <a:cubicBezTo>
                    <a:pt x="113" y="1"/>
                    <a:pt x="111" y="2"/>
                    <a:pt x="109" y="3"/>
                  </a:cubicBezTo>
                  <a:cubicBezTo>
                    <a:pt x="81" y="10"/>
                    <a:pt x="60" y="45"/>
                    <a:pt x="50" y="73"/>
                  </a:cubicBezTo>
                  <a:cubicBezTo>
                    <a:pt x="11" y="182"/>
                    <a:pt x="1" y="298"/>
                    <a:pt x="18" y="413"/>
                  </a:cubicBezTo>
                  <a:cubicBezTo>
                    <a:pt x="95" y="270"/>
                    <a:pt x="148" y="45"/>
                    <a:pt x="120" y="3"/>
                  </a:cubicBezTo>
                  <a:cubicBezTo>
                    <a:pt x="118" y="2"/>
                    <a:pt x="116" y="1"/>
                    <a:pt x="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0" name="Google Shape;6950;p57"/>
            <p:cNvSpPr/>
            <p:nvPr/>
          </p:nvSpPr>
          <p:spPr>
            <a:xfrm>
              <a:off x="1993015" y="1584252"/>
              <a:ext cx="149" cy="543"/>
            </a:xfrm>
            <a:custGeom>
              <a:rect b="b" l="l" r="r" t="t"/>
              <a:pathLst>
                <a:path extrusionOk="0" h="40" w="11">
                  <a:moveTo>
                    <a:pt x="11" y="1"/>
                  </a:moveTo>
                  <a:cubicBezTo>
                    <a:pt x="7" y="11"/>
                    <a:pt x="4" y="25"/>
                    <a:pt x="0" y="39"/>
                  </a:cubicBezTo>
                  <a:cubicBezTo>
                    <a:pt x="7" y="25"/>
                    <a:pt x="11" y="11"/>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1" name="Google Shape;6951;p57"/>
            <p:cNvSpPr/>
            <p:nvPr/>
          </p:nvSpPr>
          <p:spPr>
            <a:xfrm>
              <a:off x="1992105" y="1586533"/>
              <a:ext cx="258" cy="489"/>
            </a:xfrm>
            <a:custGeom>
              <a:rect b="b" l="l" r="r" t="t"/>
              <a:pathLst>
                <a:path extrusionOk="0" h="36" w="19">
                  <a:moveTo>
                    <a:pt x="1" y="36"/>
                  </a:moveTo>
                  <a:cubicBezTo>
                    <a:pt x="8" y="22"/>
                    <a:pt x="11" y="11"/>
                    <a:pt x="18" y="1"/>
                  </a:cubicBezTo>
                  <a:cubicBezTo>
                    <a:pt x="11" y="11"/>
                    <a:pt x="8" y="22"/>
                    <a:pt x="1"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2" name="Google Shape;6952;p57"/>
            <p:cNvSpPr/>
            <p:nvPr/>
          </p:nvSpPr>
          <p:spPr>
            <a:xfrm>
              <a:off x="1992866" y="1584782"/>
              <a:ext cx="163" cy="489"/>
            </a:xfrm>
            <a:custGeom>
              <a:rect b="b" l="l" r="r" t="t"/>
              <a:pathLst>
                <a:path extrusionOk="0" h="36" w="12">
                  <a:moveTo>
                    <a:pt x="11" y="0"/>
                  </a:moveTo>
                  <a:cubicBezTo>
                    <a:pt x="8" y="11"/>
                    <a:pt x="4" y="25"/>
                    <a:pt x="1" y="35"/>
                  </a:cubicBezTo>
                  <a:cubicBezTo>
                    <a:pt x="4" y="25"/>
                    <a:pt x="11" y="1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3" name="Google Shape;6953;p57"/>
            <p:cNvSpPr/>
            <p:nvPr/>
          </p:nvSpPr>
          <p:spPr>
            <a:xfrm>
              <a:off x="1991820" y="1587063"/>
              <a:ext cx="299" cy="434"/>
            </a:xfrm>
            <a:custGeom>
              <a:rect b="b" l="l" r="r" t="t"/>
              <a:pathLst>
                <a:path extrusionOk="0" h="32" w="22">
                  <a:moveTo>
                    <a:pt x="22" y="0"/>
                  </a:moveTo>
                  <a:cubicBezTo>
                    <a:pt x="11" y="11"/>
                    <a:pt x="4" y="21"/>
                    <a:pt x="1" y="32"/>
                  </a:cubicBezTo>
                  <a:cubicBezTo>
                    <a:pt x="8" y="21"/>
                    <a:pt x="15" y="11"/>
                    <a:pt x="2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4" name="Google Shape;6954;p57"/>
            <p:cNvSpPr/>
            <p:nvPr/>
          </p:nvSpPr>
          <p:spPr>
            <a:xfrm>
              <a:off x="1992390" y="1585963"/>
              <a:ext cx="258" cy="489"/>
            </a:xfrm>
            <a:custGeom>
              <a:rect b="b" l="l" r="r" t="t"/>
              <a:pathLst>
                <a:path extrusionOk="0" h="36" w="19">
                  <a:moveTo>
                    <a:pt x="18" y="1"/>
                  </a:moveTo>
                  <a:cubicBezTo>
                    <a:pt x="11" y="11"/>
                    <a:pt x="4" y="25"/>
                    <a:pt x="1" y="36"/>
                  </a:cubicBezTo>
                  <a:cubicBezTo>
                    <a:pt x="8" y="25"/>
                    <a:pt x="11" y="1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5" name="Google Shape;6955;p57"/>
            <p:cNvSpPr/>
            <p:nvPr/>
          </p:nvSpPr>
          <p:spPr>
            <a:xfrm>
              <a:off x="1992635" y="1585352"/>
              <a:ext cx="204" cy="530"/>
            </a:xfrm>
            <a:custGeom>
              <a:rect b="b" l="l" r="r" t="t"/>
              <a:pathLst>
                <a:path extrusionOk="0" h="39" w="15">
                  <a:moveTo>
                    <a:pt x="0" y="39"/>
                  </a:moveTo>
                  <a:cubicBezTo>
                    <a:pt x="7" y="25"/>
                    <a:pt x="11" y="14"/>
                    <a:pt x="14" y="0"/>
                  </a:cubicBezTo>
                  <a:cubicBezTo>
                    <a:pt x="11" y="14"/>
                    <a:pt x="7"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6" name="Google Shape;6956;p57"/>
            <p:cNvSpPr/>
            <p:nvPr/>
          </p:nvSpPr>
          <p:spPr>
            <a:xfrm>
              <a:off x="1998432" y="1591000"/>
              <a:ext cx="434" cy="489"/>
            </a:xfrm>
            <a:custGeom>
              <a:rect b="b" l="l" r="r" t="t"/>
              <a:pathLst>
                <a:path extrusionOk="0" h="36" w="32">
                  <a:moveTo>
                    <a:pt x="0" y="1"/>
                  </a:moveTo>
                  <a:lnTo>
                    <a:pt x="0" y="1"/>
                  </a:lnTo>
                  <a:cubicBezTo>
                    <a:pt x="11" y="11"/>
                    <a:pt x="18" y="25"/>
                    <a:pt x="32" y="36"/>
                  </a:cubicBezTo>
                  <a:cubicBezTo>
                    <a:pt x="21" y="25"/>
                    <a:pt x="11"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7" name="Google Shape;6957;p57"/>
            <p:cNvSpPr/>
            <p:nvPr/>
          </p:nvSpPr>
          <p:spPr>
            <a:xfrm>
              <a:off x="1999478" y="1592046"/>
              <a:ext cx="530" cy="489"/>
            </a:xfrm>
            <a:custGeom>
              <a:rect b="b" l="l" r="r" t="t"/>
              <a:pathLst>
                <a:path extrusionOk="0" h="36" w="39">
                  <a:moveTo>
                    <a:pt x="39" y="36"/>
                  </a:moveTo>
                  <a:lnTo>
                    <a:pt x="39" y="36"/>
                  </a:lnTo>
                  <a:cubicBezTo>
                    <a:pt x="25" y="25"/>
                    <a:pt x="11" y="15"/>
                    <a:pt x="0" y="1"/>
                  </a:cubicBezTo>
                  <a:cubicBezTo>
                    <a:pt x="11" y="15"/>
                    <a:pt x="25" y="25"/>
                    <a:pt x="39"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8" name="Google Shape;6958;p57"/>
            <p:cNvSpPr/>
            <p:nvPr/>
          </p:nvSpPr>
          <p:spPr>
            <a:xfrm>
              <a:off x="1990965" y="1588013"/>
              <a:ext cx="394" cy="339"/>
            </a:xfrm>
            <a:custGeom>
              <a:rect b="b" l="l" r="r" t="t"/>
              <a:pathLst>
                <a:path extrusionOk="0" h="25" w="29">
                  <a:moveTo>
                    <a:pt x="1" y="25"/>
                  </a:moveTo>
                  <a:cubicBezTo>
                    <a:pt x="11" y="18"/>
                    <a:pt x="18" y="7"/>
                    <a:pt x="29" y="0"/>
                  </a:cubicBezTo>
                  <a:cubicBezTo>
                    <a:pt x="18" y="7"/>
                    <a:pt x="11"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59" name="Google Shape;6959;p57"/>
            <p:cNvSpPr/>
            <p:nvPr/>
          </p:nvSpPr>
          <p:spPr>
            <a:xfrm>
              <a:off x="1998948" y="1591570"/>
              <a:ext cx="394" cy="394"/>
            </a:xfrm>
            <a:custGeom>
              <a:rect b="b" l="l" r="r" t="t"/>
              <a:pathLst>
                <a:path extrusionOk="0" h="29" w="29">
                  <a:moveTo>
                    <a:pt x="29"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0" name="Google Shape;6960;p57"/>
            <p:cNvSpPr/>
            <p:nvPr/>
          </p:nvSpPr>
          <p:spPr>
            <a:xfrm>
              <a:off x="1991399" y="1587579"/>
              <a:ext cx="339" cy="394"/>
            </a:xfrm>
            <a:custGeom>
              <a:rect b="b" l="l" r="r" t="t"/>
              <a:pathLst>
                <a:path extrusionOk="0" h="29" w="25">
                  <a:moveTo>
                    <a:pt x="25" y="1"/>
                  </a:moveTo>
                  <a:cubicBezTo>
                    <a:pt x="18" y="11"/>
                    <a:pt x="11" y="18"/>
                    <a:pt x="0" y="29"/>
                  </a:cubicBezTo>
                  <a:cubicBezTo>
                    <a:pt x="11" y="18"/>
                    <a:pt x="18" y="11"/>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1" name="Google Shape;6961;p57"/>
            <p:cNvSpPr/>
            <p:nvPr/>
          </p:nvSpPr>
          <p:spPr>
            <a:xfrm>
              <a:off x="2108940" y="1555794"/>
              <a:ext cx="19932" cy="28906"/>
            </a:xfrm>
            <a:custGeom>
              <a:rect b="b" l="l" r="r" t="t"/>
              <a:pathLst>
                <a:path extrusionOk="0" h="2129" w="1468">
                  <a:moveTo>
                    <a:pt x="1190" y="0"/>
                  </a:moveTo>
                  <a:cubicBezTo>
                    <a:pt x="1168" y="0"/>
                    <a:pt x="1147" y="5"/>
                    <a:pt x="1128" y="14"/>
                  </a:cubicBezTo>
                  <a:cubicBezTo>
                    <a:pt x="1093" y="28"/>
                    <a:pt x="981" y="73"/>
                    <a:pt x="971" y="189"/>
                  </a:cubicBezTo>
                  <a:cubicBezTo>
                    <a:pt x="946" y="395"/>
                    <a:pt x="775" y="399"/>
                    <a:pt x="684" y="402"/>
                  </a:cubicBezTo>
                  <a:lnTo>
                    <a:pt x="652" y="402"/>
                  </a:lnTo>
                  <a:cubicBezTo>
                    <a:pt x="680" y="444"/>
                    <a:pt x="750" y="549"/>
                    <a:pt x="652" y="644"/>
                  </a:cubicBezTo>
                  <a:cubicBezTo>
                    <a:pt x="624" y="668"/>
                    <a:pt x="589" y="682"/>
                    <a:pt x="554" y="682"/>
                  </a:cubicBezTo>
                  <a:cubicBezTo>
                    <a:pt x="494" y="679"/>
                    <a:pt x="456" y="637"/>
                    <a:pt x="417" y="591"/>
                  </a:cubicBezTo>
                  <a:cubicBezTo>
                    <a:pt x="379" y="549"/>
                    <a:pt x="340" y="504"/>
                    <a:pt x="284" y="500"/>
                  </a:cubicBezTo>
                  <a:cubicBezTo>
                    <a:pt x="282" y="500"/>
                    <a:pt x="279" y="500"/>
                    <a:pt x="276" y="500"/>
                  </a:cubicBezTo>
                  <a:cubicBezTo>
                    <a:pt x="228" y="500"/>
                    <a:pt x="194" y="557"/>
                    <a:pt x="148" y="693"/>
                  </a:cubicBezTo>
                  <a:cubicBezTo>
                    <a:pt x="130" y="752"/>
                    <a:pt x="102" y="812"/>
                    <a:pt x="71" y="868"/>
                  </a:cubicBezTo>
                  <a:cubicBezTo>
                    <a:pt x="1" y="973"/>
                    <a:pt x="46" y="1235"/>
                    <a:pt x="74" y="1407"/>
                  </a:cubicBezTo>
                  <a:lnTo>
                    <a:pt x="81" y="1442"/>
                  </a:lnTo>
                  <a:cubicBezTo>
                    <a:pt x="102" y="1515"/>
                    <a:pt x="137" y="1582"/>
                    <a:pt x="190" y="1638"/>
                  </a:cubicBezTo>
                  <a:cubicBezTo>
                    <a:pt x="256" y="1725"/>
                    <a:pt x="333" y="1830"/>
                    <a:pt x="288" y="1953"/>
                  </a:cubicBezTo>
                  <a:cubicBezTo>
                    <a:pt x="277" y="1992"/>
                    <a:pt x="305" y="2048"/>
                    <a:pt x="347" y="2107"/>
                  </a:cubicBezTo>
                  <a:lnTo>
                    <a:pt x="694" y="2107"/>
                  </a:lnTo>
                  <a:lnTo>
                    <a:pt x="712" y="2111"/>
                  </a:lnTo>
                  <a:lnTo>
                    <a:pt x="726" y="2111"/>
                  </a:lnTo>
                  <a:lnTo>
                    <a:pt x="743" y="2114"/>
                  </a:lnTo>
                  <a:lnTo>
                    <a:pt x="754" y="2114"/>
                  </a:lnTo>
                  <a:lnTo>
                    <a:pt x="771" y="2118"/>
                  </a:lnTo>
                  <a:lnTo>
                    <a:pt x="782" y="2118"/>
                  </a:lnTo>
                  <a:lnTo>
                    <a:pt x="799" y="2121"/>
                  </a:lnTo>
                  <a:lnTo>
                    <a:pt x="806" y="2121"/>
                  </a:lnTo>
                  <a:lnTo>
                    <a:pt x="831" y="2128"/>
                  </a:lnTo>
                  <a:lnTo>
                    <a:pt x="880" y="2128"/>
                  </a:lnTo>
                  <a:lnTo>
                    <a:pt x="852" y="2097"/>
                  </a:lnTo>
                  <a:cubicBezTo>
                    <a:pt x="782" y="2062"/>
                    <a:pt x="715" y="1999"/>
                    <a:pt x="726" y="1915"/>
                  </a:cubicBezTo>
                  <a:cubicBezTo>
                    <a:pt x="729" y="1865"/>
                    <a:pt x="761" y="1823"/>
                    <a:pt x="803" y="1809"/>
                  </a:cubicBezTo>
                  <a:cubicBezTo>
                    <a:pt x="819" y="1803"/>
                    <a:pt x="836" y="1801"/>
                    <a:pt x="853" y="1801"/>
                  </a:cubicBezTo>
                  <a:cubicBezTo>
                    <a:pt x="957" y="1801"/>
                    <a:pt x="1079" y="1896"/>
                    <a:pt x="1118" y="1929"/>
                  </a:cubicBezTo>
                  <a:cubicBezTo>
                    <a:pt x="1170" y="1971"/>
                    <a:pt x="1235" y="1991"/>
                    <a:pt x="1301" y="1991"/>
                  </a:cubicBezTo>
                  <a:cubicBezTo>
                    <a:pt x="1323" y="1991"/>
                    <a:pt x="1345" y="1989"/>
                    <a:pt x="1366" y="1985"/>
                  </a:cubicBezTo>
                  <a:cubicBezTo>
                    <a:pt x="1394" y="1974"/>
                    <a:pt x="1398" y="1964"/>
                    <a:pt x="1398" y="1960"/>
                  </a:cubicBezTo>
                  <a:cubicBezTo>
                    <a:pt x="1405" y="1911"/>
                    <a:pt x="1373" y="1729"/>
                    <a:pt x="1321" y="1690"/>
                  </a:cubicBezTo>
                  <a:cubicBezTo>
                    <a:pt x="1319" y="1687"/>
                    <a:pt x="1316" y="1685"/>
                    <a:pt x="1313" y="1685"/>
                  </a:cubicBezTo>
                  <a:cubicBezTo>
                    <a:pt x="1309" y="1685"/>
                    <a:pt x="1305" y="1687"/>
                    <a:pt x="1300" y="1690"/>
                  </a:cubicBezTo>
                  <a:cubicBezTo>
                    <a:pt x="1228" y="1727"/>
                    <a:pt x="1174" y="1743"/>
                    <a:pt x="1129" y="1743"/>
                  </a:cubicBezTo>
                  <a:cubicBezTo>
                    <a:pt x="1057" y="1743"/>
                    <a:pt x="1011" y="1701"/>
                    <a:pt x="964" y="1634"/>
                  </a:cubicBezTo>
                  <a:cubicBezTo>
                    <a:pt x="904" y="1547"/>
                    <a:pt x="971" y="1456"/>
                    <a:pt x="1030" y="1372"/>
                  </a:cubicBezTo>
                  <a:cubicBezTo>
                    <a:pt x="1062" y="1333"/>
                    <a:pt x="1090" y="1288"/>
                    <a:pt x="1107" y="1239"/>
                  </a:cubicBezTo>
                  <a:cubicBezTo>
                    <a:pt x="1142" y="1134"/>
                    <a:pt x="1254" y="1109"/>
                    <a:pt x="1342" y="1088"/>
                  </a:cubicBezTo>
                  <a:cubicBezTo>
                    <a:pt x="1380" y="1081"/>
                    <a:pt x="1450" y="1064"/>
                    <a:pt x="1457" y="1050"/>
                  </a:cubicBezTo>
                  <a:cubicBezTo>
                    <a:pt x="1457" y="1050"/>
                    <a:pt x="1468" y="990"/>
                    <a:pt x="1230" y="875"/>
                  </a:cubicBezTo>
                  <a:cubicBezTo>
                    <a:pt x="1146" y="833"/>
                    <a:pt x="1125" y="703"/>
                    <a:pt x="1121" y="665"/>
                  </a:cubicBezTo>
                  <a:cubicBezTo>
                    <a:pt x="1118" y="623"/>
                    <a:pt x="1107" y="465"/>
                    <a:pt x="1202" y="385"/>
                  </a:cubicBezTo>
                  <a:cubicBezTo>
                    <a:pt x="1233" y="357"/>
                    <a:pt x="1272" y="259"/>
                    <a:pt x="1279" y="147"/>
                  </a:cubicBezTo>
                  <a:cubicBezTo>
                    <a:pt x="1286" y="101"/>
                    <a:pt x="1275" y="52"/>
                    <a:pt x="1254" y="14"/>
                  </a:cubicBezTo>
                  <a:cubicBezTo>
                    <a:pt x="1233" y="5"/>
                    <a:pt x="1211" y="0"/>
                    <a:pt x="119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2" name="Google Shape;6962;p57"/>
            <p:cNvSpPr/>
            <p:nvPr/>
          </p:nvSpPr>
          <p:spPr>
            <a:xfrm>
              <a:off x="2132850" y="1574558"/>
              <a:ext cx="8948" cy="12288"/>
            </a:xfrm>
            <a:custGeom>
              <a:rect b="b" l="l" r="r" t="t"/>
              <a:pathLst>
                <a:path extrusionOk="0" h="905" w="659">
                  <a:moveTo>
                    <a:pt x="389" y="0"/>
                  </a:moveTo>
                  <a:cubicBezTo>
                    <a:pt x="382" y="18"/>
                    <a:pt x="368" y="32"/>
                    <a:pt x="354" y="42"/>
                  </a:cubicBezTo>
                  <a:cubicBezTo>
                    <a:pt x="329" y="55"/>
                    <a:pt x="303" y="61"/>
                    <a:pt x="276" y="61"/>
                  </a:cubicBezTo>
                  <a:cubicBezTo>
                    <a:pt x="258" y="61"/>
                    <a:pt x="240" y="58"/>
                    <a:pt x="221" y="53"/>
                  </a:cubicBezTo>
                  <a:cubicBezTo>
                    <a:pt x="200" y="48"/>
                    <a:pt x="180" y="44"/>
                    <a:pt x="160" y="44"/>
                  </a:cubicBezTo>
                  <a:cubicBezTo>
                    <a:pt x="123" y="44"/>
                    <a:pt x="88" y="60"/>
                    <a:pt x="46" y="119"/>
                  </a:cubicBezTo>
                  <a:cubicBezTo>
                    <a:pt x="15" y="158"/>
                    <a:pt x="1" y="210"/>
                    <a:pt x="11" y="263"/>
                  </a:cubicBezTo>
                  <a:cubicBezTo>
                    <a:pt x="36" y="382"/>
                    <a:pt x="179" y="487"/>
                    <a:pt x="239" y="526"/>
                  </a:cubicBezTo>
                  <a:cubicBezTo>
                    <a:pt x="302" y="557"/>
                    <a:pt x="330" y="627"/>
                    <a:pt x="305" y="694"/>
                  </a:cubicBezTo>
                  <a:cubicBezTo>
                    <a:pt x="279" y="759"/>
                    <a:pt x="194" y="799"/>
                    <a:pt x="101" y="799"/>
                  </a:cubicBezTo>
                  <a:cubicBezTo>
                    <a:pt x="84" y="799"/>
                    <a:pt x="67" y="798"/>
                    <a:pt x="50" y="795"/>
                  </a:cubicBezTo>
                  <a:lnTo>
                    <a:pt x="50" y="795"/>
                  </a:lnTo>
                  <a:cubicBezTo>
                    <a:pt x="81" y="855"/>
                    <a:pt x="141" y="893"/>
                    <a:pt x="207" y="904"/>
                  </a:cubicBezTo>
                  <a:cubicBezTo>
                    <a:pt x="212" y="904"/>
                    <a:pt x="217" y="905"/>
                    <a:pt x="222" y="905"/>
                  </a:cubicBezTo>
                  <a:cubicBezTo>
                    <a:pt x="262" y="905"/>
                    <a:pt x="312" y="880"/>
                    <a:pt x="361" y="830"/>
                  </a:cubicBezTo>
                  <a:cubicBezTo>
                    <a:pt x="473" y="722"/>
                    <a:pt x="533" y="568"/>
                    <a:pt x="529" y="533"/>
                  </a:cubicBezTo>
                  <a:cubicBezTo>
                    <a:pt x="515" y="473"/>
                    <a:pt x="543" y="382"/>
                    <a:pt x="599" y="224"/>
                  </a:cubicBezTo>
                  <a:cubicBezTo>
                    <a:pt x="617" y="172"/>
                    <a:pt x="641" y="95"/>
                    <a:pt x="659" y="39"/>
                  </a:cubicBezTo>
                  <a:lnTo>
                    <a:pt x="659" y="39"/>
                  </a:lnTo>
                  <a:cubicBezTo>
                    <a:pt x="634" y="77"/>
                    <a:pt x="592" y="105"/>
                    <a:pt x="547" y="119"/>
                  </a:cubicBezTo>
                  <a:cubicBezTo>
                    <a:pt x="539" y="121"/>
                    <a:pt x="532" y="122"/>
                    <a:pt x="525" y="122"/>
                  </a:cubicBezTo>
                  <a:cubicBezTo>
                    <a:pt x="464" y="122"/>
                    <a:pt x="424" y="60"/>
                    <a:pt x="38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3" name="Google Shape;6963;p57"/>
            <p:cNvSpPr/>
            <p:nvPr/>
          </p:nvSpPr>
          <p:spPr>
            <a:xfrm>
              <a:off x="2116217" y="1584537"/>
              <a:ext cx="244" cy="14"/>
            </a:xfrm>
            <a:custGeom>
              <a:rect b="b" l="l" r="r" t="t"/>
              <a:pathLst>
                <a:path extrusionOk="0" h="1" w="18">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4" name="Google Shape;6964;p57"/>
            <p:cNvSpPr/>
            <p:nvPr/>
          </p:nvSpPr>
          <p:spPr>
            <a:xfrm>
              <a:off x="2117168"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5" name="Google Shape;6965;p57"/>
            <p:cNvSpPr/>
            <p:nvPr/>
          </p:nvSpPr>
          <p:spPr>
            <a:xfrm>
              <a:off x="2115267" y="1584496"/>
              <a:ext cx="244" cy="14"/>
            </a:xfrm>
            <a:custGeom>
              <a:rect b="b" l="l" r="r" t="t"/>
              <a:pathLst>
                <a:path extrusionOk="0" h="1" w="18">
                  <a:moveTo>
                    <a:pt x="1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6" name="Google Shape;6966;p57"/>
            <p:cNvSpPr/>
            <p:nvPr/>
          </p:nvSpPr>
          <p:spPr>
            <a:xfrm>
              <a:off x="2115742" y="1584537"/>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7" name="Google Shape;6967;p57"/>
            <p:cNvSpPr/>
            <p:nvPr/>
          </p:nvSpPr>
          <p:spPr>
            <a:xfrm>
              <a:off x="2114357" y="1584442"/>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8" name="Google Shape;6968;p57"/>
            <p:cNvSpPr/>
            <p:nvPr/>
          </p:nvSpPr>
          <p:spPr>
            <a:xfrm>
              <a:off x="2115022" y="158449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69" name="Google Shape;6969;p57"/>
            <p:cNvSpPr/>
            <p:nvPr/>
          </p:nvSpPr>
          <p:spPr>
            <a:xfrm>
              <a:off x="2117643" y="1584687"/>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0" name="Google Shape;6970;p57"/>
            <p:cNvSpPr/>
            <p:nvPr/>
          </p:nvSpPr>
          <p:spPr>
            <a:xfrm>
              <a:off x="2120263"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1" name="Google Shape;6971;p57"/>
            <p:cNvSpPr/>
            <p:nvPr/>
          </p:nvSpPr>
          <p:spPr>
            <a:xfrm>
              <a:off x="2120874"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2" name="Google Shape;6972;p57"/>
            <p:cNvSpPr/>
            <p:nvPr/>
          </p:nvSpPr>
          <p:spPr>
            <a:xfrm>
              <a:off x="2120399" y="158516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3" name="Google Shape;6973;p57"/>
            <p:cNvSpPr/>
            <p:nvPr/>
          </p:nvSpPr>
          <p:spPr>
            <a:xfrm>
              <a:off x="2118118" y="1584727"/>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4" name="Google Shape;6974;p57"/>
            <p:cNvSpPr/>
            <p:nvPr/>
          </p:nvSpPr>
          <p:spPr>
            <a:xfrm>
              <a:off x="2118553" y="1584782"/>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5" name="Google Shape;6975;p57"/>
            <p:cNvSpPr/>
            <p:nvPr/>
          </p:nvSpPr>
          <p:spPr>
            <a:xfrm>
              <a:off x="2118973" y="1584877"/>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6" name="Google Shape;6976;p57"/>
            <p:cNvSpPr/>
            <p:nvPr/>
          </p:nvSpPr>
          <p:spPr>
            <a:xfrm>
              <a:off x="2119408" y="1584917"/>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7" name="Google Shape;6977;p57"/>
            <p:cNvSpPr/>
            <p:nvPr/>
          </p:nvSpPr>
          <p:spPr>
            <a:xfrm>
              <a:off x="2116692" y="1584632"/>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8" name="Google Shape;6978;p57"/>
            <p:cNvSpPr/>
            <p:nvPr/>
          </p:nvSpPr>
          <p:spPr>
            <a:xfrm>
              <a:off x="2119734" y="1585012"/>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79" name="Google Shape;6979;p57"/>
            <p:cNvSpPr/>
            <p:nvPr/>
          </p:nvSpPr>
          <p:spPr>
            <a:xfrm>
              <a:off x="2113936" y="158444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0" name="Google Shape;6980;p57"/>
            <p:cNvSpPr/>
            <p:nvPr/>
          </p:nvSpPr>
          <p:spPr>
            <a:xfrm>
              <a:off x="2120644" y="158516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1" name="Google Shape;6981;p57"/>
            <p:cNvSpPr/>
            <p:nvPr/>
          </p:nvSpPr>
          <p:spPr>
            <a:xfrm>
              <a:off x="2182285" y="1554259"/>
              <a:ext cx="4766" cy="7617"/>
            </a:xfrm>
            <a:custGeom>
              <a:rect b="b" l="l" r="r" t="t"/>
              <a:pathLst>
                <a:path extrusionOk="0" h="561" w="351">
                  <a:moveTo>
                    <a:pt x="330" y="1"/>
                  </a:moveTo>
                  <a:cubicBezTo>
                    <a:pt x="225" y="4"/>
                    <a:pt x="151" y="102"/>
                    <a:pt x="102" y="186"/>
                  </a:cubicBezTo>
                  <a:cubicBezTo>
                    <a:pt x="39" y="298"/>
                    <a:pt x="4" y="428"/>
                    <a:pt x="1" y="561"/>
                  </a:cubicBezTo>
                  <a:cubicBezTo>
                    <a:pt x="134" y="428"/>
                    <a:pt x="246" y="274"/>
                    <a:pt x="326" y="102"/>
                  </a:cubicBezTo>
                  <a:cubicBezTo>
                    <a:pt x="340" y="71"/>
                    <a:pt x="351" y="36"/>
                    <a:pt x="3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2" name="Google Shape;6982;p57"/>
            <p:cNvSpPr/>
            <p:nvPr/>
          </p:nvSpPr>
          <p:spPr>
            <a:xfrm>
              <a:off x="2133094" y="1420616"/>
              <a:ext cx="90752" cy="158463"/>
            </a:xfrm>
            <a:custGeom>
              <a:rect b="b" l="l" r="r" t="t"/>
              <a:pathLst>
                <a:path extrusionOk="0" h="11671" w="6684">
                  <a:moveTo>
                    <a:pt x="4929" y="0"/>
                  </a:moveTo>
                  <a:cubicBezTo>
                    <a:pt x="4914" y="0"/>
                    <a:pt x="4903" y="5"/>
                    <a:pt x="4894" y="10"/>
                  </a:cubicBezTo>
                  <a:cubicBezTo>
                    <a:pt x="4821" y="55"/>
                    <a:pt x="4779" y="234"/>
                    <a:pt x="4779" y="381"/>
                  </a:cubicBezTo>
                  <a:cubicBezTo>
                    <a:pt x="4786" y="475"/>
                    <a:pt x="4737" y="563"/>
                    <a:pt x="4653" y="605"/>
                  </a:cubicBezTo>
                  <a:cubicBezTo>
                    <a:pt x="4620" y="621"/>
                    <a:pt x="4583" y="629"/>
                    <a:pt x="4545" y="629"/>
                  </a:cubicBezTo>
                  <a:cubicBezTo>
                    <a:pt x="4467" y="629"/>
                    <a:pt x="4383" y="596"/>
                    <a:pt x="4310" y="535"/>
                  </a:cubicBezTo>
                  <a:cubicBezTo>
                    <a:pt x="4263" y="495"/>
                    <a:pt x="4211" y="488"/>
                    <a:pt x="4149" y="488"/>
                  </a:cubicBezTo>
                  <a:cubicBezTo>
                    <a:pt x="4128" y="488"/>
                    <a:pt x="4106" y="488"/>
                    <a:pt x="4082" y="489"/>
                  </a:cubicBezTo>
                  <a:cubicBezTo>
                    <a:pt x="4061" y="491"/>
                    <a:pt x="4040" y="492"/>
                    <a:pt x="4019" y="492"/>
                  </a:cubicBezTo>
                  <a:cubicBezTo>
                    <a:pt x="3928" y="492"/>
                    <a:pt x="3838" y="474"/>
                    <a:pt x="3753" y="440"/>
                  </a:cubicBezTo>
                  <a:cubicBezTo>
                    <a:pt x="3726" y="428"/>
                    <a:pt x="3711" y="426"/>
                    <a:pt x="3704" y="426"/>
                  </a:cubicBezTo>
                  <a:cubicBezTo>
                    <a:pt x="3702" y="426"/>
                    <a:pt x="3701" y="426"/>
                    <a:pt x="3701" y="426"/>
                  </a:cubicBezTo>
                  <a:cubicBezTo>
                    <a:pt x="3683" y="447"/>
                    <a:pt x="3697" y="577"/>
                    <a:pt x="3704" y="636"/>
                  </a:cubicBezTo>
                  <a:cubicBezTo>
                    <a:pt x="3711" y="678"/>
                    <a:pt x="3715" y="724"/>
                    <a:pt x="3715" y="766"/>
                  </a:cubicBezTo>
                  <a:cubicBezTo>
                    <a:pt x="3715" y="990"/>
                    <a:pt x="3403" y="990"/>
                    <a:pt x="3235" y="990"/>
                  </a:cubicBezTo>
                  <a:cubicBezTo>
                    <a:pt x="3102" y="990"/>
                    <a:pt x="2885" y="1105"/>
                    <a:pt x="2885" y="1235"/>
                  </a:cubicBezTo>
                  <a:cubicBezTo>
                    <a:pt x="2885" y="1347"/>
                    <a:pt x="2818" y="1427"/>
                    <a:pt x="2766" y="1494"/>
                  </a:cubicBezTo>
                  <a:cubicBezTo>
                    <a:pt x="2731" y="1540"/>
                    <a:pt x="2706" y="1575"/>
                    <a:pt x="2713" y="1585"/>
                  </a:cubicBezTo>
                  <a:cubicBezTo>
                    <a:pt x="2801" y="1701"/>
                    <a:pt x="2752" y="1827"/>
                    <a:pt x="2573" y="1963"/>
                  </a:cubicBezTo>
                  <a:cubicBezTo>
                    <a:pt x="2524" y="1998"/>
                    <a:pt x="2465" y="2103"/>
                    <a:pt x="2416" y="2187"/>
                  </a:cubicBezTo>
                  <a:cubicBezTo>
                    <a:pt x="2381" y="2254"/>
                    <a:pt x="2342" y="2317"/>
                    <a:pt x="2293" y="2373"/>
                  </a:cubicBezTo>
                  <a:cubicBezTo>
                    <a:pt x="2283" y="2383"/>
                    <a:pt x="2283" y="2397"/>
                    <a:pt x="2286" y="2439"/>
                  </a:cubicBezTo>
                  <a:cubicBezTo>
                    <a:pt x="2293" y="2509"/>
                    <a:pt x="2304" y="2611"/>
                    <a:pt x="2178" y="2691"/>
                  </a:cubicBezTo>
                  <a:cubicBezTo>
                    <a:pt x="2099" y="2741"/>
                    <a:pt x="2005" y="2765"/>
                    <a:pt x="1913" y="2765"/>
                  </a:cubicBezTo>
                  <a:cubicBezTo>
                    <a:pt x="1907" y="2765"/>
                    <a:pt x="1900" y="2765"/>
                    <a:pt x="1894" y="2765"/>
                  </a:cubicBezTo>
                  <a:cubicBezTo>
                    <a:pt x="1856" y="2765"/>
                    <a:pt x="1817" y="2768"/>
                    <a:pt x="1782" y="2782"/>
                  </a:cubicBezTo>
                  <a:cubicBezTo>
                    <a:pt x="1779" y="2782"/>
                    <a:pt x="1775" y="2786"/>
                    <a:pt x="1775" y="2789"/>
                  </a:cubicBezTo>
                  <a:cubicBezTo>
                    <a:pt x="1761" y="2807"/>
                    <a:pt x="1754" y="2831"/>
                    <a:pt x="1758" y="2856"/>
                  </a:cubicBezTo>
                  <a:cubicBezTo>
                    <a:pt x="1758" y="2880"/>
                    <a:pt x="1758" y="2905"/>
                    <a:pt x="1761" y="2936"/>
                  </a:cubicBezTo>
                  <a:lnTo>
                    <a:pt x="1765" y="2964"/>
                  </a:lnTo>
                  <a:cubicBezTo>
                    <a:pt x="1775" y="3059"/>
                    <a:pt x="1775" y="3150"/>
                    <a:pt x="1768" y="3244"/>
                  </a:cubicBezTo>
                  <a:cubicBezTo>
                    <a:pt x="1740" y="3482"/>
                    <a:pt x="1569" y="3735"/>
                    <a:pt x="1390" y="3976"/>
                  </a:cubicBezTo>
                  <a:cubicBezTo>
                    <a:pt x="1355" y="4018"/>
                    <a:pt x="1341" y="4060"/>
                    <a:pt x="1348" y="4081"/>
                  </a:cubicBezTo>
                  <a:cubicBezTo>
                    <a:pt x="1359" y="4120"/>
                    <a:pt x="1436" y="4144"/>
                    <a:pt x="1474" y="4155"/>
                  </a:cubicBezTo>
                  <a:lnTo>
                    <a:pt x="1488" y="4158"/>
                  </a:lnTo>
                  <a:cubicBezTo>
                    <a:pt x="1527" y="4172"/>
                    <a:pt x="1558" y="4204"/>
                    <a:pt x="1576" y="4242"/>
                  </a:cubicBezTo>
                  <a:cubicBezTo>
                    <a:pt x="1607" y="4319"/>
                    <a:pt x="1590" y="4438"/>
                    <a:pt x="1527" y="4564"/>
                  </a:cubicBezTo>
                  <a:cubicBezTo>
                    <a:pt x="1481" y="4657"/>
                    <a:pt x="1408" y="4683"/>
                    <a:pt x="1334" y="4683"/>
                  </a:cubicBezTo>
                  <a:cubicBezTo>
                    <a:pt x="1265" y="4683"/>
                    <a:pt x="1196" y="4660"/>
                    <a:pt x="1149" y="4645"/>
                  </a:cubicBezTo>
                  <a:cubicBezTo>
                    <a:pt x="1124" y="4634"/>
                    <a:pt x="1103" y="4627"/>
                    <a:pt x="1086" y="4624"/>
                  </a:cubicBezTo>
                  <a:cubicBezTo>
                    <a:pt x="1081" y="4623"/>
                    <a:pt x="1075" y="4622"/>
                    <a:pt x="1069" y="4622"/>
                  </a:cubicBezTo>
                  <a:cubicBezTo>
                    <a:pt x="981" y="4622"/>
                    <a:pt x="747" y="4735"/>
                    <a:pt x="613" y="4960"/>
                  </a:cubicBezTo>
                  <a:cubicBezTo>
                    <a:pt x="469" y="5198"/>
                    <a:pt x="522" y="5334"/>
                    <a:pt x="564" y="5446"/>
                  </a:cubicBezTo>
                  <a:cubicBezTo>
                    <a:pt x="595" y="5516"/>
                    <a:pt x="574" y="5590"/>
                    <a:pt x="553" y="5660"/>
                  </a:cubicBezTo>
                  <a:cubicBezTo>
                    <a:pt x="525" y="5755"/>
                    <a:pt x="497" y="5853"/>
                    <a:pt x="564" y="5986"/>
                  </a:cubicBezTo>
                  <a:cubicBezTo>
                    <a:pt x="655" y="6168"/>
                    <a:pt x="613" y="6269"/>
                    <a:pt x="574" y="6360"/>
                  </a:cubicBezTo>
                  <a:cubicBezTo>
                    <a:pt x="550" y="6409"/>
                    <a:pt x="539" y="6469"/>
                    <a:pt x="543" y="6525"/>
                  </a:cubicBezTo>
                  <a:cubicBezTo>
                    <a:pt x="553" y="6595"/>
                    <a:pt x="606" y="6626"/>
                    <a:pt x="693" y="6672"/>
                  </a:cubicBezTo>
                  <a:cubicBezTo>
                    <a:pt x="777" y="6717"/>
                    <a:pt x="890" y="6777"/>
                    <a:pt x="907" y="6917"/>
                  </a:cubicBezTo>
                  <a:cubicBezTo>
                    <a:pt x="925" y="7011"/>
                    <a:pt x="900" y="7109"/>
                    <a:pt x="841" y="7183"/>
                  </a:cubicBezTo>
                  <a:cubicBezTo>
                    <a:pt x="788" y="7242"/>
                    <a:pt x="714" y="7274"/>
                    <a:pt x="637" y="7274"/>
                  </a:cubicBezTo>
                  <a:cubicBezTo>
                    <a:pt x="634" y="7295"/>
                    <a:pt x="634" y="7312"/>
                    <a:pt x="637" y="7330"/>
                  </a:cubicBezTo>
                  <a:cubicBezTo>
                    <a:pt x="644" y="7365"/>
                    <a:pt x="662" y="7393"/>
                    <a:pt x="690" y="7410"/>
                  </a:cubicBezTo>
                  <a:cubicBezTo>
                    <a:pt x="848" y="7491"/>
                    <a:pt x="802" y="7904"/>
                    <a:pt x="746" y="8020"/>
                  </a:cubicBezTo>
                  <a:cubicBezTo>
                    <a:pt x="700" y="8104"/>
                    <a:pt x="592" y="8107"/>
                    <a:pt x="494" y="8111"/>
                  </a:cubicBezTo>
                  <a:cubicBezTo>
                    <a:pt x="459" y="8111"/>
                    <a:pt x="424" y="8114"/>
                    <a:pt x="389" y="8118"/>
                  </a:cubicBezTo>
                  <a:cubicBezTo>
                    <a:pt x="403" y="8209"/>
                    <a:pt x="371" y="8317"/>
                    <a:pt x="347" y="8412"/>
                  </a:cubicBezTo>
                  <a:cubicBezTo>
                    <a:pt x="329" y="8461"/>
                    <a:pt x="319" y="8510"/>
                    <a:pt x="312" y="8562"/>
                  </a:cubicBezTo>
                  <a:cubicBezTo>
                    <a:pt x="312" y="8622"/>
                    <a:pt x="305" y="8933"/>
                    <a:pt x="189" y="8989"/>
                  </a:cubicBezTo>
                  <a:cubicBezTo>
                    <a:pt x="176" y="8998"/>
                    <a:pt x="160" y="9002"/>
                    <a:pt x="145" y="9002"/>
                  </a:cubicBezTo>
                  <a:cubicBezTo>
                    <a:pt x="121" y="9002"/>
                    <a:pt x="96" y="8992"/>
                    <a:pt x="77" y="8975"/>
                  </a:cubicBezTo>
                  <a:lnTo>
                    <a:pt x="70" y="8972"/>
                  </a:lnTo>
                  <a:lnTo>
                    <a:pt x="67" y="8972"/>
                  </a:lnTo>
                  <a:lnTo>
                    <a:pt x="60" y="8968"/>
                  </a:lnTo>
                  <a:lnTo>
                    <a:pt x="56" y="8968"/>
                  </a:lnTo>
                  <a:lnTo>
                    <a:pt x="39" y="8965"/>
                  </a:lnTo>
                  <a:lnTo>
                    <a:pt x="11" y="8965"/>
                  </a:lnTo>
                  <a:cubicBezTo>
                    <a:pt x="0" y="9154"/>
                    <a:pt x="84" y="9336"/>
                    <a:pt x="228" y="9455"/>
                  </a:cubicBezTo>
                  <a:cubicBezTo>
                    <a:pt x="343" y="9549"/>
                    <a:pt x="354" y="9668"/>
                    <a:pt x="361" y="9777"/>
                  </a:cubicBezTo>
                  <a:cubicBezTo>
                    <a:pt x="368" y="9865"/>
                    <a:pt x="371" y="9952"/>
                    <a:pt x="434" y="10033"/>
                  </a:cubicBezTo>
                  <a:cubicBezTo>
                    <a:pt x="494" y="10113"/>
                    <a:pt x="536" y="10201"/>
                    <a:pt x="564" y="10295"/>
                  </a:cubicBezTo>
                  <a:cubicBezTo>
                    <a:pt x="585" y="10379"/>
                    <a:pt x="634" y="10456"/>
                    <a:pt x="697" y="10512"/>
                  </a:cubicBezTo>
                  <a:cubicBezTo>
                    <a:pt x="886" y="10673"/>
                    <a:pt x="914" y="10782"/>
                    <a:pt x="827" y="10999"/>
                  </a:cubicBezTo>
                  <a:cubicBezTo>
                    <a:pt x="809" y="11051"/>
                    <a:pt x="812" y="11055"/>
                    <a:pt x="869" y="11083"/>
                  </a:cubicBezTo>
                  <a:cubicBezTo>
                    <a:pt x="911" y="11104"/>
                    <a:pt x="981" y="11135"/>
                    <a:pt x="988" y="11223"/>
                  </a:cubicBezTo>
                  <a:cubicBezTo>
                    <a:pt x="988" y="11275"/>
                    <a:pt x="984" y="11331"/>
                    <a:pt x="981" y="11384"/>
                  </a:cubicBezTo>
                  <a:cubicBezTo>
                    <a:pt x="970" y="11478"/>
                    <a:pt x="960" y="11601"/>
                    <a:pt x="988" y="11657"/>
                  </a:cubicBezTo>
                  <a:cubicBezTo>
                    <a:pt x="993" y="11666"/>
                    <a:pt x="995" y="11671"/>
                    <a:pt x="1009" y="11671"/>
                  </a:cubicBezTo>
                  <a:cubicBezTo>
                    <a:pt x="1023" y="11671"/>
                    <a:pt x="1047" y="11666"/>
                    <a:pt x="1096" y="11653"/>
                  </a:cubicBezTo>
                  <a:cubicBezTo>
                    <a:pt x="1180" y="11632"/>
                    <a:pt x="1268" y="11618"/>
                    <a:pt x="1355" y="11615"/>
                  </a:cubicBezTo>
                  <a:cubicBezTo>
                    <a:pt x="1359" y="11615"/>
                    <a:pt x="1364" y="11615"/>
                    <a:pt x="1368" y="11615"/>
                  </a:cubicBezTo>
                  <a:cubicBezTo>
                    <a:pt x="1406" y="11615"/>
                    <a:pt x="1443" y="11602"/>
                    <a:pt x="1474" y="11580"/>
                  </a:cubicBezTo>
                  <a:cubicBezTo>
                    <a:pt x="1499" y="11555"/>
                    <a:pt x="1495" y="11503"/>
                    <a:pt x="1495" y="11443"/>
                  </a:cubicBezTo>
                  <a:lnTo>
                    <a:pt x="1495" y="11352"/>
                  </a:lnTo>
                  <a:cubicBezTo>
                    <a:pt x="1492" y="11268"/>
                    <a:pt x="1548" y="11195"/>
                    <a:pt x="1632" y="11177"/>
                  </a:cubicBezTo>
                  <a:cubicBezTo>
                    <a:pt x="1663" y="11167"/>
                    <a:pt x="1663" y="11163"/>
                    <a:pt x="1667" y="11156"/>
                  </a:cubicBezTo>
                  <a:cubicBezTo>
                    <a:pt x="1684" y="11111"/>
                    <a:pt x="1723" y="11072"/>
                    <a:pt x="1768" y="11055"/>
                  </a:cubicBezTo>
                  <a:cubicBezTo>
                    <a:pt x="1819" y="11033"/>
                    <a:pt x="1881" y="11023"/>
                    <a:pt x="1948" y="11023"/>
                  </a:cubicBezTo>
                  <a:cubicBezTo>
                    <a:pt x="2033" y="11023"/>
                    <a:pt x="2125" y="11040"/>
                    <a:pt x="2206" y="11076"/>
                  </a:cubicBezTo>
                  <a:cubicBezTo>
                    <a:pt x="2228" y="11088"/>
                    <a:pt x="2252" y="11094"/>
                    <a:pt x="2276" y="11094"/>
                  </a:cubicBezTo>
                  <a:cubicBezTo>
                    <a:pt x="2294" y="11094"/>
                    <a:pt x="2312" y="11090"/>
                    <a:pt x="2328" y="11083"/>
                  </a:cubicBezTo>
                  <a:cubicBezTo>
                    <a:pt x="2377" y="11058"/>
                    <a:pt x="2416" y="10981"/>
                    <a:pt x="2430" y="10876"/>
                  </a:cubicBezTo>
                  <a:cubicBezTo>
                    <a:pt x="2437" y="10845"/>
                    <a:pt x="2451" y="10764"/>
                    <a:pt x="2517" y="10747"/>
                  </a:cubicBezTo>
                  <a:cubicBezTo>
                    <a:pt x="2525" y="10745"/>
                    <a:pt x="2533" y="10744"/>
                    <a:pt x="2540" y="10744"/>
                  </a:cubicBezTo>
                  <a:cubicBezTo>
                    <a:pt x="2599" y="10744"/>
                    <a:pt x="2645" y="10803"/>
                    <a:pt x="2685" y="10862"/>
                  </a:cubicBezTo>
                  <a:lnTo>
                    <a:pt x="2706" y="10887"/>
                  </a:lnTo>
                  <a:cubicBezTo>
                    <a:pt x="2797" y="10747"/>
                    <a:pt x="2874" y="10600"/>
                    <a:pt x="2931" y="10442"/>
                  </a:cubicBezTo>
                  <a:lnTo>
                    <a:pt x="2931" y="10442"/>
                  </a:lnTo>
                  <a:cubicBezTo>
                    <a:pt x="2910" y="10463"/>
                    <a:pt x="2885" y="10491"/>
                    <a:pt x="2853" y="10526"/>
                  </a:cubicBezTo>
                  <a:cubicBezTo>
                    <a:pt x="2829" y="10551"/>
                    <a:pt x="2780" y="10606"/>
                    <a:pt x="2726" y="10606"/>
                  </a:cubicBezTo>
                  <a:cubicBezTo>
                    <a:pt x="2712" y="10606"/>
                    <a:pt x="2697" y="10602"/>
                    <a:pt x="2682" y="10593"/>
                  </a:cubicBezTo>
                  <a:cubicBezTo>
                    <a:pt x="2556" y="10512"/>
                    <a:pt x="2734" y="10078"/>
                    <a:pt x="2738" y="10075"/>
                  </a:cubicBezTo>
                  <a:cubicBezTo>
                    <a:pt x="2780" y="9977"/>
                    <a:pt x="2794" y="9728"/>
                    <a:pt x="2801" y="9549"/>
                  </a:cubicBezTo>
                  <a:cubicBezTo>
                    <a:pt x="2804" y="9469"/>
                    <a:pt x="2811" y="9392"/>
                    <a:pt x="2822" y="9311"/>
                  </a:cubicBezTo>
                  <a:cubicBezTo>
                    <a:pt x="2843" y="9217"/>
                    <a:pt x="2892" y="8989"/>
                    <a:pt x="3179" y="8930"/>
                  </a:cubicBezTo>
                  <a:cubicBezTo>
                    <a:pt x="3340" y="8898"/>
                    <a:pt x="3540" y="8734"/>
                    <a:pt x="3606" y="8615"/>
                  </a:cubicBezTo>
                  <a:cubicBezTo>
                    <a:pt x="3627" y="8580"/>
                    <a:pt x="3627" y="8562"/>
                    <a:pt x="3624" y="8559"/>
                  </a:cubicBezTo>
                  <a:cubicBezTo>
                    <a:pt x="3582" y="8450"/>
                    <a:pt x="3694" y="8345"/>
                    <a:pt x="3806" y="8244"/>
                  </a:cubicBezTo>
                  <a:cubicBezTo>
                    <a:pt x="3855" y="8198"/>
                    <a:pt x="3942" y="8118"/>
                    <a:pt x="3942" y="8090"/>
                  </a:cubicBezTo>
                  <a:cubicBezTo>
                    <a:pt x="3939" y="8009"/>
                    <a:pt x="3603" y="7662"/>
                    <a:pt x="3456" y="7571"/>
                  </a:cubicBezTo>
                  <a:cubicBezTo>
                    <a:pt x="3410" y="7540"/>
                    <a:pt x="3319" y="7536"/>
                    <a:pt x="3249" y="7533"/>
                  </a:cubicBezTo>
                  <a:cubicBezTo>
                    <a:pt x="3158" y="7526"/>
                    <a:pt x="3088" y="7522"/>
                    <a:pt x="3053" y="7473"/>
                  </a:cubicBezTo>
                  <a:cubicBezTo>
                    <a:pt x="3036" y="7449"/>
                    <a:pt x="3032" y="7421"/>
                    <a:pt x="3039" y="7393"/>
                  </a:cubicBezTo>
                  <a:cubicBezTo>
                    <a:pt x="3050" y="7351"/>
                    <a:pt x="3039" y="7172"/>
                    <a:pt x="2973" y="6808"/>
                  </a:cubicBezTo>
                  <a:cubicBezTo>
                    <a:pt x="2952" y="6686"/>
                    <a:pt x="3022" y="6574"/>
                    <a:pt x="3085" y="6469"/>
                  </a:cubicBezTo>
                  <a:cubicBezTo>
                    <a:pt x="3127" y="6399"/>
                    <a:pt x="3176" y="6322"/>
                    <a:pt x="3176" y="6262"/>
                  </a:cubicBezTo>
                  <a:lnTo>
                    <a:pt x="3176" y="6238"/>
                  </a:lnTo>
                  <a:cubicBezTo>
                    <a:pt x="3176" y="6063"/>
                    <a:pt x="3176" y="5849"/>
                    <a:pt x="3365" y="5779"/>
                  </a:cubicBezTo>
                  <a:cubicBezTo>
                    <a:pt x="3407" y="5765"/>
                    <a:pt x="3414" y="5744"/>
                    <a:pt x="3431" y="5702"/>
                  </a:cubicBezTo>
                  <a:cubicBezTo>
                    <a:pt x="3459" y="5611"/>
                    <a:pt x="3536" y="5541"/>
                    <a:pt x="3631" y="5527"/>
                  </a:cubicBezTo>
                  <a:cubicBezTo>
                    <a:pt x="3697" y="5509"/>
                    <a:pt x="3729" y="5453"/>
                    <a:pt x="3771" y="5362"/>
                  </a:cubicBezTo>
                  <a:cubicBezTo>
                    <a:pt x="3813" y="5271"/>
                    <a:pt x="3869" y="5156"/>
                    <a:pt x="4002" y="5100"/>
                  </a:cubicBezTo>
                  <a:cubicBezTo>
                    <a:pt x="4082" y="5068"/>
                    <a:pt x="4156" y="5023"/>
                    <a:pt x="4226" y="4974"/>
                  </a:cubicBezTo>
                  <a:cubicBezTo>
                    <a:pt x="4317" y="4907"/>
                    <a:pt x="4411" y="4851"/>
                    <a:pt x="4516" y="4802"/>
                  </a:cubicBezTo>
                  <a:cubicBezTo>
                    <a:pt x="4814" y="4655"/>
                    <a:pt x="5259" y="4344"/>
                    <a:pt x="5325" y="4200"/>
                  </a:cubicBezTo>
                  <a:cubicBezTo>
                    <a:pt x="5343" y="4165"/>
                    <a:pt x="5315" y="4120"/>
                    <a:pt x="5269" y="4046"/>
                  </a:cubicBezTo>
                  <a:cubicBezTo>
                    <a:pt x="5206" y="3952"/>
                    <a:pt x="5105" y="3791"/>
                    <a:pt x="5287" y="3651"/>
                  </a:cubicBezTo>
                  <a:cubicBezTo>
                    <a:pt x="5388" y="3574"/>
                    <a:pt x="5392" y="3500"/>
                    <a:pt x="5392" y="3419"/>
                  </a:cubicBezTo>
                  <a:cubicBezTo>
                    <a:pt x="5392" y="3339"/>
                    <a:pt x="5395" y="3244"/>
                    <a:pt x="5514" y="3199"/>
                  </a:cubicBezTo>
                  <a:cubicBezTo>
                    <a:pt x="5644" y="3146"/>
                    <a:pt x="5707" y="3080"/>
                    <a:pt x="5801" y="2978"/>
                  </a:cubicBezTo>
                  <a:lnTo>
                    <a:pt x="5843" y="2929"/>
                  </a:lnTo>
                  <a:cubicBezTo>
                    <a:pt x="5904" y="2864"/>
                    <a:pt x="5974" y="2847"/>
                    <a:pt x="6049" y="2847"/>
                  </a:cubicBezTo>
                  <a:cubicBezTo>
                    <a:pt x="6087" y="2847"/>
                    <a:pt x="6126" y="2851"/>
                    <a:pt x="6165" y="2856"/>
                  </a:cubicBezTo>
                  <a:cubicBezTo>
                    <a:pt x="6213" y="2863"/>
                    <a:pt x="6261" y="2866"/>
                    <a:pt x="6309" y="2866"/>
                  </a:cubicBezTo>
                  <a:cubicBezTo>
                    <a:pt x="6358" y="2866"/>
                    <a:pt x="6407" y="2863"/>
                    <a:pt x="6456" y="2856"/>
                  </a:cubicBezTo>
                  <a:cubicBezTo>
                    <a:pt x="6495" y="2848"/>
                    <a:pt x="6536" y="2845"/>
                    <a:pt x="6577" y="2845"/>
                  </a:cubicBezTo>
                  <a:cubicBezTo>
                    <a:pt x="6612" y="2845"/>
                    <a:pt x="6648" y="2847"/>
                    <a:pt x="6683" y="2852"/>
                  </a:cubicBezTo>
                  <a:lnTo>
                    <a:pt x="6683" y="2849"/>
                  </a:lnTo>
                  <a:lnTo>
                    <a:pt x="6683" y="2838"/>
                  </a:lnTo>
                  <a:cubicBezTo>
                    <a:pt x="6683" y="2831"/>
                    <a:pt x="6680" y="2824"/>
                    <a:pt x="6680" y="2814"/>
                  </a:cubicBezTo>
                  <a:lnTo>
                    <a:pt x="6676" y="2803"/>
                  </a:lnTo>
                  <a:lnTo>
                    <a:pt x="6669" y="2786"/>
                  </a:lnTo>
                  <a:lnTo>
                    <a:pt x="6669" y="2775"/>
                  </a:lnTo>
                  <a:cubicBezTo>
                    <a:pt x="6666" y="2768"/>
                    <a:pt x="6662" y="2761"/>
                    <a:pt x="6662" y="2754"/>
                  </a:cubicBezTo>
                  <a:lnTo>
                    <a:pt x="6662" y="2747"/>
                  </a:lnTo>
                  <a:lnTo>
                    <a:pt x="6655" y="2733"/>
                  </a:lnTo>
                  <a:lnTo>
                    <a:pt x="6655" y="2730"/>
                  </a:lnTo>
                  <a:lnTo>
                    <a:pt x="6648" y="2719"/>
                  </a:lnTo>
                  <a:lnTo>
                    <a:pt x="6648" y="2716"/>
                  </a:lnTo>
                  <a:cubicBezTo>
                    <a:pt x="6648" y="2712"/>
                    <a:pt x="6645" y="2712"/>
                    <a:pt x="6645" y="2709"/>
                  </a:cubicBezTo>
                  <a:cubicBezTo>
                    <a:pt x="6645" y="2709"/>
                    <a:pt x="6634" y="2698"/>
                    <a:pt x="6620" y="2684"/>
                  </a:cubicBezTo>
                  <a:lnTo>
                    <a:pt x="6606" y="2667"/>
                  </a:lnTo>
                  <a:lnTo>
                    <a:pt x="6592" y="2653"/>
                  </a:lnTo>
                  <a:lnTo>
                    <a:pt x="6589" y="2649"/>
                  </a:lnTo>
                  <a:lnTo>
                    <a:pt x="6575" y="2632"/>
                  </a:lnTo>
                  <a:lnTo>
                    <a:pt x="6571" y="2628"/>
                  </a:lnTo>
                  <a:lnTo>
                    <a:pt x="6557" y="2607"/>
                  </a:lnTo>
                  <a:lnTo>
                    <a:pt x="6554" y="2600"/>
                  </a:lnTo>
                  <a:lnTo>
                    <a:pt x="6540" y="2583"/>
                  </a:lnTo>
                  <a:lnTo>
                    <a:pt x="6536" y="2576"/>
                  </a:lnTo>
                  <a:lnTo>
                    <a:pt x="6522" y="2558"/>
                  </a:lnTo>
                  <a:lnTo>
                    <a:pt x="6519" y="2548"/>
                  </a:lnTo>
                  <a:lnTo>
                    <a:pt x="6508" y="2530"/>
                  </a:lnTo>
                  <a:lnTo>
                    <a:pt x="6501" y="2520"/>
                  </a:lnTo>
                  <a:lnTo>
                    <a:pt x="6494" y="2506"/>
                  </a:lnTo>
                  <a:cubicBezTo>
                    <a:pt x="6491" y="2499"/>
                    <a:pt x="6491" y="2495"/>
                    <a:pt x="6491" y="2492"/>
                  </a:cubicBezTo>
                  <a:cubicBezTo>
                    <a:pt x="6487" y="2488"/>
                    <a:pt x="6487" y="2481"/>
                    <a:pt x="6484" y="2478"/>
                  </a:cubicBezTo>
                  <a:cubicBezTo>
                    <a:pt x="6484" y="2474"/>
                    <a:pt x="6480" y="2471"/>
                    <a:pt x="6480" y="2464"/>
                  </a:cubicBezTo>
                  <a:cubicBezTo>
                    <a:pt x="6480" y="2460"/>
                    <a:pt x="6477" y="2457"/>
                    <a:pt x="6477" y="2450"/>
                  </a:cubicBezTo>
                  <a:cubicBezTo>
                    <a:pt x="6477" y="2446"/>
                    <a:pt x="6477" y="2443"/>
                    <a:pt x="6477" y="2436"/>
                  </a:cubicBezTo>
                  <a:lnTo>
                    <a:pt x="6477" y="2425"/>
                  </a:lnTo>
                  <a:cubicBezTo>
                    <a:pt x="6477" y="2422"/>
                    <a:pt x="6477" y="2415"/>
                    <a:pt x="6477" y="2411"/>
                  </a:cubicBezTo>
                  <a:lnTo>
                    <a:pt x="6477" y="2401"/>
                  </a:lnTo>
                  <a:cubicBezTo>
                    <a:pt x="6477" y="2394"/>
                    <a:pt x="6480" y="2383"/>
                    <a:pt x="6484" y="2376"/>
                  </a:cubicBezTo>
                  <a:cubicBezTo>
                    <a:pt x="6500" y="2337"/>
                    <a:pt x="6538" y="2313"/>
                    <a:pt x="6580" y="2313"/>
                  </a:cubicBezTo>
                  <a:cubicBezTo>
                    <a:pt x="6583" y="2313"/>
                    <a:pt x="6586" y="2313"/>
                    <a:pt x="6589" y="2313"/>
                  </a:cubicBezTo>
                  <a:cubicBezTo>
                    <a:pt x="6603" y="2310"/>
                    <a:pt x="6634" y="2264"/>
                    <a:pt x="6645" y="2177"/>
                  </a:cubicBezTo>
                  <a:cubicBezTo>
                    <a:pt x="6655" y="2079"/>
                    <a:pt x="6631" y="1991"/>
                    <a:pt x="6585" y="1970"/>
                  </a:cubicBezTo>
                  <a:cubicBezTo>
                    <a:pt x="6470" y="1911"/>
                    <a:pt x="6473" y="1767"/>
                    <a:pt x="6477" y="1648"/>
                  </a:cubicBezTo>
                  <a:cubicBezTo>
                    <a:pt x="6477" y="1589"/>
                    <a:pt x="6480" y="1512"/>
                    <a:pt x="6463" y="1484"/>
                  </a:cubicBezTo>
                  <a:cubicBezTo>
                    <a:pt x="6459" y="1480"/>
                    <a:pt x="6456" y="1477"/>
                    <a:pt x="6452" y="1473"/>
                  </a:cubicBezTo>
                  <a:cubicBezTo>
                    <a:pt x="6305" y="1385"/>
                    <a:pt x="6344" y="1175"/>
                    <a:pt x="6379" y="990"/>
                  </a:cubicBezTo>
                  <a:cubicBezTo>
                    <a:pt x="6386" y="955"/>
                    <a:pt x="6389" y="920"/>
                    <a:pt x="6396" y="888"/>
                  </a:cubicBezTo>
                  <a:cubicBezTo>
                    <a:pt x="6407" y="797"/>
                    <a:pt x="6057" y="654"/>
                    <a:pt x="5868" y="580"/>
                  </a:cubicBezTo>
                  <a:cubicBezTo>
                    <a:pt x="5791" y="549"/>
                    <a:pt x="5717" y="517"/>
                    <a:pt x="5654" y="493"/>
                  </a:cubicBezTo>
                  <a:cubicBezTo>
                    <a:pt x="5612" y="475"/>
                    <a:pt x="5574" y="454"/>
                    <a:pt x="5535" y="430"/>
                  </a:cubicBezTo>
                  <a:cubicBezTo>
                    <a:pt x="5437" y="367"/>
                    <a:pt x="5343" y="297"/>
                    <a:pt x="5259" y="216"/>
                  </a:cubicBezTo>
                  <a:cubicBezTo>
                    <a:pt x="5189" y="157"/>
                    <a:pt x="5119" y="101"/>
                    <a:pt x="5042" y="52"/>
                  </a:cubicBezTo>
                  <a:lnTo>
                    <a:pt x="5038" y="52"/>
                  </a:lnTo>
                  <a:cubicBezTo>
                    <a:pt x="5024" y="41"/>
                    <a:pt x="5010" y="31"/>
                    <a:pt x="4996" y="20"/>
                  </a:cubicBezTo>
                  <a:cubicBezTo>
                    <a:pt x="4967" y="6"/>
                    <a:pt x="4945" y="0"/>
                    <a:pt x="492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3" name="Google Shape;6983;p57"/>
            <p:cNvSpPr/>
            <p:nvPr/>
          </p:nvSpPr>
          <p:spPr>
            <a:xfrm>
              <a:off x="2223833" y="14593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4" name="Google Shape;6984;p57"/>
            <p:cNvSpPr/>
            <p:nvPr/>
          </p:nvSpPr>
          <p:spPr>
            <a:xfrm>
              <a:off x="2221022" y="1454248"/>
              <a:ext cx="109" cy="204"/>
            </a:xfrm>
            <a:custGeom>
              <a:rect b="b" l="l" r="r" t="t"/>
              <a:pathLst>
                <a:path extrusionOk="0" h="15" w="8">
                  <a:moveTo>
                    <a:pt x="1" y="1"/>
                  </a:moveTo>
                  <a:cubicBezTo>
                    <a:pt x="1" y="4"/>
                    <a:pt x="4" y="11"/>
                    <a:pt x="8" y="15"/>
                  </a:cubicBezTo>
                  <a:cubicBezTo>
                    <a:pt x="4" y="11"/>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5" name="Google Shape;6985;p57"/>
            <p:cNvSpPr/>
            <p:nvPr/>
          </p:nvSpPr>
          <p:spPr>
            <a:xfrm>
              <a:off x="2221782" y="1455673"/>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6" name="Google Shape;6986;p57"/>
            <p:cNvSpPr/>
            <p:nvPr/>
          </p:nvSpPr>
          <p:spPr>
            <a:xfrm>
              <a:off x="2221552" y="1455347"/>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7" name="Google Shape;6987;p57"/>
            <p:cNvSpPr/>
            <p:nvPr/>
          </p:nvSpPr>
          <p:spPr>
            <a:xfrm>
              <a:off x="2221171" y="1454587"/>
              <a:ext cx="109" cy="244"/>
            </a:xfrm>
            <a:custGeom>
              <a:rect b="b" l="l" r="r" t="t"/>
              <a:pathLst>
                <a:path extrusionOk="0" h="18" w="8">
                  <a:moveTo>
                    <a:pt x="0" y="0"/>
                  </a:moveTo>
                  <a:cubicBezTo>
                    <a:pt x="4" y="7"/>
                    <a:pt x="7" y="14"/>
                    <a:pt x="7" y="18"/>
                  </a:cubicBezTo>
                  <a:cubicBezTo>
                    <a:pt x="7"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8" name="Google Shape;6988;p57"/>
            <p:cNvSpPr/>
            <p:nvPr/>
          </p:nvSpPr>
          <p:spPr>
            <a:xfrm>
              <a:off x="2223737" y="1458864"/>
              <a:ext cx="109" cy="339"/>
            </a:xfrm>
            <a:custGeom>
              <a:rect b="b" l="l" r="r" t="t"/>
              <a:pathLst>
                <a:path extrusionOk="0" h="25" w="8">
                  <a:moveTo>
                    <a:pt x="0" y="0"/>
                  </a:moveTo>
                  <a:cubicBezTo>
                    <a:pt x="0" y="7"/>
                    <a:pt x="4" y="14"/>
                    <a:pt x="7" y="25"/>
                  </a:cubicBezTo>
                  <a:cubicBezTo>
                    <a:pt x="4" y="14"/>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89" name="Google Shape;6989;p57"/>
            <p:cNvSpPr/>
            <p:nvPr/>
          </p:nvSpPr>
          <p:spPr>
            <a:xfrm>
              <a:off x="2221361" y="1454967"/>
              <a:ext cx="149" cy="244"/>
            </a:xfrm>
            <a:custGeom>
              <a:rect b="b" l="l" r="r" t="t"/>
              <a:pathLst>
                <a:path extrusionOk="0" h="18" w="11">
                  <a:moveTo>
                    <a:pt x="0" y="0"/>
                  </a:moveTo>
                  <a:lnTo>
                    <a:pt x="1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0" name="Google Shape;6990;p57"/>
            <p:cNvSpPr/>
            <p:nvPr/>
          </p:nvSpPr>
          <p:spPr>
            <a:xfrm>
              <a:off x="2223642" y="1458429"/>
              <a:ext cx="109" cy="258"/>
            </a:xfrm>
            <a:custGeom>
              <a:rect b="b" l="l" r="r" t="t"/>
              <a:pathLst>
                <a:path extrusionOk="0" h="19" w="8">
                  <a:moveTo>
                    <a:pt x="0" y="1"/>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1" name="Google Shape;6991;p57"/>
            <p:cNvSpPr/>
            <p:nvPr/>
          </p:nvSpPr>
          <p:spPr>
            <a:xfrm>
              <a:off x="2222692" y="1456868"/>
              <a:ext cx="204" cy="204"/>
            </a:xfrm>
            <a:custGeom>
              <a:rect b="b" l="l" r="r" t="t"/>
              <a:pathLst>
                <a:path extrusionOk="0" h="15" w="15">
                  <a:moveTo>
                    <a:pt x="0" y="0"/>
                  </a:moveTo>
                  <a:lnTo>
                    <a:pt x="14"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2" name="Google Shape;6992;p57"/>
            <p:cNvSpPr/>
            <p:nvPr/>
          </p:nvSpPr>
          <p:spPr>
            <a:xfrm>
              <a:off x="2222502" y="145658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3" name="Google Shape;6993;p57"/>
            <p:cNvSpPr/>
            <p:nvPr/>
          </p:nvSpPr>
          <p:spPr>
            <a:xfrm>
              <a:off x="2223547" y="1458008"/>
              <a:ext cx="109" cy="299"/>
            </a:xfrm>
            <a:custGeom>
              <a:rect b="b" l="l" r="r" t="t"/>
              <a:pathLst>
                <a:path extrusionOk="0" h="22" w="8">
                  <a:moveTo>
                    <a:pt x="0" y="0"/>
                  </a:moveTo>
                  <a:cubicBezTo>
                    <a:pt x="0" y="7"/>
                    <a:pt x="4" y="14"/>
                    <a:pt x="7" y="21"/>
                  </a:cubicBezTo>
                  <a:cubicBezTo>
                    <a:pt x="4"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4" name="Google Shape;6994;p57"/>
            <p:cNvSpPr/>
            <p:nvPr/>
          </p:nvSpPr>
          <p:spPr>
            <a:xfrm>
              <a:off x="2223303" y="1457574"/>
              <a:ext cx="68" cy="109"/>
            </a:xfrm>
            <a:custGeom>
              <a:rect b="b" l="l" r="r" t="t"/>
              <a:pathLst>
                <a:path extrusionOk="0" h="8" w="5">
                  <a:moveTo>
                    <a:pt x="1" y="1"/>
                  </a:moveTo>
                  <a:lnTo>
                    <a:pt x="4"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5" name="Google Shape;6995;p57"/>
            <p:cNvSpPr/>
            <p:nvPr/>
          </p:nvSpPr>
          <p:spPr>
            <a:xfrm>
              <a:off x="2222258" y="1456338"/>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6" name="Google Shape;6996;p57"/>
            <p:cNvSpPr/>
            <p:nvPr/>
          </p:nvSpPr>
          <p:spPr>
            <a:xfrm>
              <a:off x="2220927" y="1453922"/>
              <a:ext cx="68" cy="204"/>
            </a:xfrm>
            <a:custGeom>
              <a:rect b="b" l="l" r="r" t="t"/>
              <a:pathLst>
                <a:path extrusionOk="0" h="15" w="5">
                  <a:moveTo>
                    <a:pt x="1" y="0"/>
                  </a:moveTo>
                  <a:cubicBezTo>
                    <a:pt x="1" y="4"/>
                    <a:pt x="4" y="7"/>
                    <a:pt x="4" y="14"/>
                  </a:cubicBezTo>
                  <a:cubicBezTo>
                    <a:pt x="4" y="7"/>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7" name="Google Shape;6997;p57"/>
            <p:cNvSpPr/>
            <p:nvPr/>
          </p:nvSpPr>
          <p:spPr>
            <a:xfrm>
              <a:off x="2223398" y="1457764"/>
              <a:ext cx="109" cy="163"/>
            </a:xfrm>
            <a:custGeom>
              <a:rect b="b" l="l" r="r" t="t"/>
              <a:pathLst>
                <a:path extrusionOk="0" h="12" w="8">
                  <a:moveTo>
                    <a:pt x="1" y="1"/>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8" name="Google Shape;6998;p57"/>
            <p:cNvSpPr/>
            <p:nvPr/>
          </p:nvSpPr>
          <p:spPr>
            <a:xfrm>
              <a:off x="2222882" y="1457058"/>
              <a:ext cx="339" cy="339"/>
            </a:xfrm>
            <a:custGeom>
              <a:rect b="b" l="l" r="r" t="t"/>
              <a:pathLst>
                <a:path extrusionOk="0" h="25" w="25">
                  <a:moveTo>
                    <a:pt x="0" y="0"/>
                  </a:moveTo>
                  <a:cubicBezTo>
                    <a:pt x="14" y="14"/>
                    <a:pt x="21" y="25"/>
                    <a:pt x="25" y="25"/>
                  </a:cubicBezTo>
                  <a:cubicBezTo>
                    <a:pt x="25" y="25"/>
                    <a:pt x="1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6999" name="Google Shape;6999;p57"/>
            <p:cNvSpPr/>
            <p:nvPr/>
          </p:nvSpPr>
          <p:spPr>
            <a:xfrm>
              <a:off x="2220886" y="1453202"/>
              <a:ext cx="14" cy="109"/>
            </a:xfrm>
            <a:custGeom>
              <a:rect b="b" l="l" r="r" t="t"/>
              <a:pathLst>
                <a:path extrusionOk="0" h="8" w="1">
                  <a:moveTo>
                    <a:pt x="0" y="1"/>
                  </a:moveTo>
                  <a:lnTo>
                    <a:pt x="0" y="8"/>
                  </a:lnTo>
                  <a:cubicBezTo>
                    <a:pt x="0"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0" name="Google Shape;7000;p57"/>
            <p:cNvSpPr/>
            <p:nvPr/>
          </p:nvSpPr>
          <p:spPr>
            <a:xfrm>
              <a:off x="2222027" y="1456013"/>
              <a:ext cx="204" cy="244"/>
            </a:xfrm>
            <a:custGeom>
              <a:rect b="b" l="l" r="r" t="t"/>
              <a:pathLst>
                <a:path extrusionOk="0" h="18" w="15">
                  <a:moveTo>
                    <a:pt x="0" y="0"/>
                  </a:moveTo>
                  <a:lnTo>
                    <a:pt x="1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1" name="Google Shape;7001;p57"/>
            <p:cNvSpPr/>
            <p:nvPr/>
          </p:nvSpPr>
          <p:spPr>
            <a:xfrm>
              <a:off x="2220886" y="1453541"/>
              <a:ext cx="14" cy="149"/>
            </a:xfrm>
            <a:custGeom>
              <a:rect b="b" l="l" r="r" t="t"/>
              <a:pathLst>
                <a:path extrusionOk="0" h="11" w="1">
                  <a:moveTo>
                    <a:pt x="0" y="11"/>
                  </a:moveTo>
                  <a:lnTo>
                    <a:pt x="0" y="0"/>
                  </a:ln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2" name="Google Shape;7002;p57"/>
            <p:cNvSpPr/>
            <p:nvPr/>
          </p:nvSpPr>
          <p:spPr>
            <a:xfrm>
              <a:off x="2201498" y="1421268"/>
              <a:ext cx="6667" cy="5146"/>
            </a:xfrm>
            <a:custGeom>
              <a:rect b="b" l="l" r="r" t="t"/>
              <a:pathLst>
                <a:path extrusionOk="0" h="379" w="491">
                  <a:moveTo>
                    <a:pt x="0" y="0"/>
                  </a:moveTo>
                  <a:lnTo>
                    <a:pt x="0" y="0"/>
                  </a:lnTo>
                  <a:cubicBezTo>
                    <a:pt x="74" y="49"/>
                    <a:pt x="144" y="105"/>
                    <a:pt x="210" y="165"/>
                  </a:cubicBezTo>
                  <a:cubicBezTo>
                    <a:pt x="298" y="245"/>
                    <a:pt x="389" y="315"/>
                    <a:pt x="490" y="378"/>
                  </a:cubicBezTo>
                  <a:cubicBezTo>
                    <a:pt x="392" y="315"/>
                    <a:pt x="298" y="245"/>
                    <a:pt x="214" y="165"/>
                  </a:cubicBezTo>
                  <a:cubicBezTo>
                    <a:pt x="154" y="112"/>
                    <a:pt x="91" y="63"/>
                    <a:pt x="28" y="18"/>
                  </a:cubicBez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3" name="Google Shape;7003;p57"/>
            <p:cNvSpPr/>
            <p:nvPr/>
          </p:nvSpPr>
          <p:spPr>
            <a:xfrm>
              <a:off x="2212618" y="1541442"/>
              <a:ext cx="2580" cy="489"/>
            </a:xfrm>
            <a:custGeom>
              <a:rect b="b" l="l" r="r" t="t"/>
              <a:pathLst>
                <a:path extrusionOk="0" h="36" w="190">
                  <a:moveTo>
                    <a:pt x="139" y="0"/>
                  </a:moveTo>
                  <a:cubicBezTo>
                    <a:pt x="92" y="0"/>
                    <a:pt x="46" y="7"/>
                    <a:pt x="0" y="17"/>
                  </a:cubicBezTo>
                  <a:cubicBezTo>
                    <a:pt x="30" y="30"/>
                    <a:pt x="62" y="36"/>
                    <a:pt x="93" y="36"/>
                  </a:cubicBezTo>
                  <a:cubicBezTo>
                    <a:pt x="102" y="36"/>
                    <a:pt x="111" y="35"/>
                    <a:pt x="119" y="34"/>
                  </a:cubicBezTo>
                  <a:cubicBezTo>
                    <a:pt x="144" y="27"/>
                    <a:pt x="168" y="17"/>
                    <a:pt x="189" y="3"/>
                  </a:cubicBezTo>
                  <a:cubicBezTo>
                    <a:pt x="172" y="1"/>
                    <a:pt x="155" y="0"/>
                    <a:pt x="1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4" name="Google Shape;7004;p57"/>
            <p:cNvSpPr/>
            <p:nvPr/>
          </p:nvSpPr>
          <p:spPr>
            <a:xfrm>
              <a:off x="2219746" y="1534599"/>
              <a:ext cx="33333" cy="20244"/>
            </a:xfrm>
            <a:custGeom>
              <a:rect b="b" l="l" r="r" t="t"/>
              <a:pathLst>
                <a:path extrusionOk="0" h="1491" w="2455">
                  <a:moveTo>
                    <a:pt x="1429" y="1"/>
                  </a:moveTo>
                  <a:cubicBezTo>
                    <a:pt x="1394" y="1"/>
                    <a:pt x="1361" y="3"/>
                    <a:pt x="1331" y="10"/>
                  </a:cubicBezTo>
                  <a:cubicBezTo>
                    <a:pt x="1236" y="27"/>
                    <a:pt x="1114" y="38"/>
                    <a:pt x="988" y="52"/>
                  </a:cubicBezTo>
                  <a:cubicBezTo>
                    <a:pt x="750" y="76"/>
                    <a:pt x="424" y="108"/>
                    <a:pt x="347" y="192"/>
                  </a:cubicBezTo>
                  <a:cubicBezTo>
                    <a:pt x="277" y="255"/>
                    <a:pt x="200" y="304"/>
                    <a:pt x="116" y="339"/>
                  </a:cubicBezTo>
                  <a:cubicBezTo>
                    <a:pt x="74" y="356"/>
                    <a:pt x="35" y="377"/>
                    <a:pt x="0" y="402"/>
                  </a:cubicBezTo>
                  <a:lnTo>
                    <a:pt x="7" y="412"/>
                  </a:lnTo>
                  <a:cubicBezTo>
                    <a:pt x="84" y="465"/>
                    <a:pt x="119" y="552"/>
                    <a:pt x="102" y="643"/>
                  </a:cubicBezTo>
                  <a:cubicBezTo>
                    <a:pt x="91" y="689"/>
                    <a:pt x="102" y="734"/>
                    <a:pt x="133" y="769"/>
                  </a:cubicBezTo>
                  <a:cubicBezTo>
                    <a:pt x="223" y="895"/>
                    <a:pt x="263" y="938"/>
                    <a:pt x="331" y="938"/>
                  </a:cubicBezTo>
                  <a:cubicBezTo>
                    <a:pt x="348" y="938"/>
                    <a:pt x="367" y="935"/>
                    <a:pt x="389" y="930"/>
                  </a:cubicBezTo>
                  <a:cubicBezTo>
                    <a:pt x="414" y="926"/>
                    <a:pt x="438" y="923"/>
                    <a:pt x="462" y="923"/>
                  </a:cubicBezTo>
                  <a:cubicBezTo>
                    <a:pt x="542" y="923"/>
                    <a:pt x="611" y="951"/>
                    <a:pt x="641" y="1007"/>
                  </a:cubicBezTo>
                  <a:cubicBezTo>
                    <a:pt x="662" y="1049"/>
                    <a:pt x="662" y="1102"/>
                    <a:pt x="641" y="1144"/>
                  </a:cubicBezTo>
                  <a:lnTo>
                    <a:pt x="711" y="1140"/>
                  </a:lnTo>
                  <a:lnTo>
                    <a:pt x="722" y="1140"/>
                  </a:lnTo>
                  <a:lnTo>
                    <a:pt x="774" y="1137"/>
                  </a:lnTo>
                  <a:lnTo>
                    <a:pt x="1096" y="1137"/>
                  </a:lnTo>
                  <a:lnTo>
                    <a:pt x="1107" y="1140"/>
                  </a:lnTo>
                  <a:lnTo>
                    <a:pt x="1110" y="1140"/>
                  </a:lnTo>
                  <a:lnTo>
                    <a:pt x="1117" y="1144"/>
                  </a:lnTo>
                  <a:lnTo>
                    <a:pt x="1121" y="1144"/>
                  </a:lnTo>
                  <a:lnTo>
                    <a:pt x="1128" y="1147"/>
                  </a:lnTo>
                  <a:lnTo>
                    <a:pt x="1131" y="1151"/>
                  </a:lnTo>
                  <a:lnTo>
                    <a:pt x="1156" y="1172"/>
                  </a:lnTo>
                  <a:cubicBezTo>
                    <a:pt x="1506" y="1442"/>
                    <a:pt x="1600" y="1466"/>
                    <a:pt x="1625" y="1466"/>
                  </a:cubicBezTo>
                  <a:lnTo>
                    <a:pt x="1898" y="1466"/>
                  </a:lnTo>
                  <a:lnTo>
                    <a:pt x="1933" y="1470"/>
                  </a:lnTo>
                  <a:lnTo>
                    <a:pt x="1950" y="1470"/>
                  </a:lnTo>
                  <a:lnTo>
                    <a:pt x="1992" y="1477"/>
                  </a:lnTo>
                  <a:lnTo>
                    <a:pt x="2013" y="1477"/>
                  </a:lnTo>
                  <a:lnTo>
                    <a:pt x="2059" y="1484"/>
                  </a:lnTo>
                  <a:lnTo>
                    <a:pt x="2083" y="1484"/>
                  </a:lnTo>
                  <a:cubicBezTo>
                    <a:pt x="2083" y="1484"/>
                    <a:pt x="2094" y="1491"/>
                    <a:pt x="2094" y="1491"/>
                  </a:cubicBezTo>
                  <a:cubicBezTo>
                    <a:pt x="2094" y="1466"/>
                    <a:pt x="2101" y="1445"/>
                    <a:pt x="2108" y="1428"/>
                  </a:cubicBezTo>
                  <a:lnTo>
                    <a:pt x="2108" y="1424"/>
                  </a:lnTo>
                  <a:cubicBezTo>
                    <a:pt x="2111" y="1414"/>
                    <a:pt x="2118" y="1407"/>
                    <a:pt x="2125" y="1400"/>
                  </a:cubicBezTo>
                  <a:lnTo>
                    <a:pt x="2125" y="1393"/>
                  </a:lnTo>
                  <a:cubicBezTo>
                    <a:pt x="2132" y="1386"/>
                    <a:pt x="2139" y="1379"/>
                    <a:pt x="2146" y="1375"/>
                  </a:cubicBezTo>
                  <a:lnTo>
                    <a:pt x="2150" y="1368"/>
                  </a:lnTo>
                  <a:cubicBezTo>
                    <a:pt x="2157" y="1361"/>
                    <a:pt x="2167" y="1358"/>
                    <a:pt x="2174" y="1350"/>
                  </a:cubicBezTo>
                  <a:lnTo>
                    <a:pt x="2185" y="1343"/>
                  </a:lnTo>
                  <a:cubicBezTo>
                    <a:pt x="2206" y="1333"/>
                    <a:pt x="2227" y="1322"/>
                    <a:pt x="2248" y="1315"/>
                  </a:cubicBezTo>
                  <a:cubicBezTo>
                    <a:pt x="2262" y="1308"/>
                    <a:pt x="2279" y="1301"/>
                    <a:pt x="2293" y="1291"/>
                  </a:cubicBezTo>
                  <a:cubicBezTo>
                    <a:pt x="2293" y="1284"/>
                    <a:pt x="2290" y="1280"/>
                    <a:pt x="2283" y="1273"/>
                  </a:cubicBezTo>
                  <a:lnTo>
                    <a:pt x="2265" y="1245"/>
                  </a:lnTo>
                  <a:cubicBezTo>
                    <a:pt x="2202" y="1158"/>
                    <a:pt x="2171" y="1116"/>
                    <a:pt x="2157" y="1004"/>
                  </a:cubicBezTo>
                  <a:cubicBezTo>
                    <a:pt x="2157" y="986"/>
                    <a:pt x="2153" y="969"/>
                    <a:pt x="2153" y="951"/>
                  </a:cubicBezTo>
                  <a:cubicBezTo>
                    <a:pt x="2146" y="902"/>
                    <a:pt x="2139" y="853"/>
                    <a:pt x="2129" y="808"/>
                  </a:cubicBezTo>
                  <a:cubicBezTo>
                    <a:pt x="2125" y="790"/>
                    <a:pt x="2125" y="776"/>
                    <a:pt x="2122" y="759"/>
                  </a:cubicBezTo>
                  <a:cubicBezTo>
                    <a:pt x="2115" y="731"/>
                    <a:pt x="2111" y="699"/>
                    <a:pt x="2111" y="668"/>
                  </a:cubicBezTo>
                  <a:cubicBezTo>
                    <a:pt x="2111" y="654"/>
                    <a:pt x="2115" y="636"/>
                    <a:pt x="2115" y="622"/>
                  </a:cubicBezTo>
                  <a:cubicBezTo>
                    <a:pt x="2118" y="584"/>
                    <a:pt x="2136" y="545"/>
                    <a:pt x="2160" y="514"/>
                  </a:cubicBezTo>
                  <a:cubicBezTo>
                    <a:pt x="2171" y="496"/>
                    <a:pt x="2188" y="482"/>
                    <a:pt x="2202" y="465"/>
                  </a:cubicBezTo>
                  <a:cubicBezTo>
                    <a:pt x="2244" y="426"/>
                    <a:pt x="2279" y="377"/>
                    <a:pt x="2304" y="325"/>
                  </a:cubicBezTo>
                  <a:cubicBezTo>
                    <a:pt x="2328" y="276"/>
                    <a:pt x="2360" y="230"/>
                    <a:pt x="2402" y="192"/>
                  </a:cubicBezTo>
                  <a:lnTo>
                    <a:pt x="2419" y="174"/>
                  </a:lnTo>
                  <a:lnTo>
                    <a:pt x="2423" y="167"/>
                  </a:lnTo>
                  <a:lnTo>
                    <a:pt x="2437" y="153"/>
                  </a:lnTo>
                  <a:lnTo>
                    <a:pt x="2440" y="150"/>
                  </a:lnTo>
                  <a:cubicBezTo>
                    <a:pt x="2444" y="146"/>
                    <a:pt x="2447" y="139"/>
                    <a:pt x="2451" y="136"/>
                  </a:cubicBezTo>
                  <a:cubicBezTo>
                    <a:pt x="2451" y="132"/>
                    <a:pt x="2454" y="125"/>
                    <a:pt x="2454" y="122"/>
                  </a:cubicBezTo>
                  <a:cubicBezTo>
                    <a:pt x="2454" y="122"/>
                    <a:pt x="2454" y="118"/>
                    <a:pt x="2454" y="118"/>
                  </a:cubicBezTo>
                  <a:cubicBezTo>
                    <a:pt x="2454" y="115"/>
                    <a:pt x="2454" y="108"/>
                    <a:pt x="2454" y="104"/>
                  </a:cubicBezTo>
                  <a:lnTo>
                    <a:pt x="2454" y="101"/>
                  </a:lnTo>
                  <a:cubicBezTo>
                    <a:pt x="2454" y="94"/>
                    <a:pt x="2451" y="90"/>
                    <a:pt x="2451" y="83"/>
                  </a:cubicBezTo>
                  <a:cubicBezTo>
                    <a:pt x="2423" y="97"/>
                    <a:pt x="2398" y="104"/>
                    <a:pt x="2370" y="111"/>
                  </a:cubicBezTo>
                  <a:cubicBezTo>
                    <a:pt x="2334" y="122"/>
                    <a:pt x="2294" y="126"/>
                    <a:pt x="2249" y="126"/>
                  </a:cubicBezTo>
                  <a:cubicBezTo>
                    <a:pt x="2133" y="126"/>
                    <a:pt x="1992" y="96"/>
                    <a:pt x="1845" y="66"/>
                  </a:cubicBezTo>
                  <a:cubicBezTo>
                    <a:pt x="1702" y="33"/>
                    <a:pt x="1552" y="1"/>
                    <a:pt x="14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5" name="Google Shape;7005;p57"/>
            <p:cNvSpPr/>
            <p:nvPr/>
          </p:nvSpPr>
          <p:spPr>
            <a:xfrm>
              <a:off x="2210051" y="1545190"/>
              <a:ext cx="7047" cy="5092"/>
            </a:xfrm>
            <a:custGeom>
              <a:rect b="b" l="l" r="r" t="t"/>
              <a:pathLst>
                <a:path extrusionOk="0" h="375" w="519">
                  <a:moveTo>
                    <a:pt x="414" y="0"/>
                  </a:moveTo>
                  <a:cubicBezTo>
                    <a:pt x="368" y="0"/>
                    <a:pt x="308" y="8"/>
                    <a:pt x="235" y="28"/>
                  </a:cubicBezTo>
                  <a:cubicBezTo>
                    <a:pt x="133" y="59"/>
                    <a:pt x="56" y="136"/>
                    <a:pt x="21" y="238"/>
                  </a:cubicBezTo>
                  <a:cubicBezTo>
                    <a:pt x="4" y="280"/>
                    <a:pt x="0" y="325"/>
                    <a:pt x="7" y="374"/>
                  </a:cubicBezTo>
                  <a:cubicBezTo>
                    <a:pt x="130" y="350"/>
                    <a:pt x="417" y="122"/>
                    <a:pt x="518" y="24"/>
                  </a:cubicBezTo>
                  <a:lnTo>
                    <a:pt x="518" y="21"/>
                  </a:lnTo>
                  <a:cubicBezTo>
                    <a:pt x="505" y="11"/>
                    <a:pt x="470" y="0"/>
                    <a:pt x="4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6" name="Google Shape;7006;p57"/>
            <p:cNvSpPr/>
            <p:nvPr/>
          </p:nvSpPr>
          <p:spPr>
            <a:xfrm>
              <a:off x="2234002" y="1549982"/>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7" name="Google Shape;7007;p57"/>
            <p:cNvSpPr/>
            <p:nvPr/>
          </p:nvSpPr>
          <p:spPr>
            <a:xfrm>
              <a:off x="2234342" y="1550023"/>
              <a:ext cx="149" cy="14"/>
            </a:xfrm>
            <a:custGeom>
              <a:rect b="b" l="l" r="r" t="t"/>
              <a:pathLst>
                <a:path extrusionOk="0" h="1" w="11">
                  <a:moveTo>
                    <a:pt x="1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8" name="Google Shape;7008;p57"/>
            <p:cNvSpPr/>
            <p:nvPr/>
          </p:nvSpPr>
          <p:spPr>
            <a:xfrm>
              <a:off x="2234722" y="1550118"/>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09" name="Google Shape;7009;p57"/>
            <p:cNvSpPr/>
            <p:nvPr/>
          </p:nvSpPr>
          <p:spPr>
            <a:xfrm>
              <a:off x="2234572" y="1550077"/>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0" name="Google Shape;7010;p57"/>
            <p:cNvSpPr/>
            <p:nvPr/>
          </p:nvSpPr>
          <p:spPr>
            <a:xfrm>
              <a:off x="2229630" y="1549982"/>
              <a:ext cx="733" cy="54"/>
            </a:xfrm>
            <a:custGeom>
              <a:rect b="b" l="l" r="r" t="t"/>
              <a:pathLst>
                <a:path extrusionOk="0" h="4" w="54">
                  <a:moveTo>
                    <a:pt x="53"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1" name="Google Shape;7011;p57"/>
            <p:cNvSpPr/>
            <p:nvPr/>
          </p:nvSpPr>
          <p:spPr>
            <a:xfrm>
              <a:off x="2245652" y="1554599"/>
              <a:ext cx="530" cy="54"/>
            </a:xfrm>
            <a:custGeom>
              <a:rect b="b" l="l" r="r" t="t"/>
              <a:pathLst>
                <a:path extrusionOk="0" h="4" w="39">
                  <a:moveTo>
                    <a:pt x="39"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2" name="Google Shape;7012;p57"/>
            <p:cNvSpPr/>
            <p:nvPr/>
          </p:nvSpPr>
          <p:spPr>
            <a:xfrm>
              <a:off x="2244986" y="1554544"/>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3" name="Google Shape;7013;p57"/>
            <p:cNvSpPr/>
            <p:nvPr/>
          </p:nvSpPr>
          <p:spPr>
            <a:xfrm>
              <a:off x="2235102" y="1550213"/>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4" name="Google Shape;7014;p57"/>
            <p:cNvSpPr/>
            <p:nvPr/>
          </p:nvSpPr>
          <p:spPr>
            <a:xfrm>
              <a:off x="2244416" y="1554544"/>
              <a:ext cx="434" cy="14"/>
            </a:xfrm>
            <a:custGeom>
              <a:rect b="b" l="l" r="r" t="t"/>
              <a:pathLst>
                <a:path extrusionOk="0" h="1" w="32">
                  <a:moveTo>
                    <a:pt x="32"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5" name="Google Shape;7015;p57"/>
            <p:cNvSpPr/>
            <p:nvPr/>
          </p:nvSpPr>
          <p:spPr>
            <a:xfrm>
              <a:off x="2233622" y="154998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6" name="Google Shape;7016;p57"/>
            <p:cNvSpPr/>
            <p:nvPr/>
          </p:nvSpPr>
          <p:spPr>
            <a:xfrm>
              <a:off x="2247267" y="1554789"/>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7" name="Google Shape;7017;p57"/>
            <p:cNvSpPr/>
            <p:nvPr/>
          </p:nvSpPr>
          <p:spPr>
            <a:xfrm>
              <a:off x="2246412" y="1554694"/>
              <a:ext cx="584" cy="54"/>
            </a:xfrm>
            <a:custGeom>
              <a:rect b="b" l="l" r="r" t="t"/>
              <a:pathLst>
                <a:path extrusionOk="0" h="4" w="43">
                  <a:moveTo>
                    <a:pt x="42"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8" name="Google Shape;7018;p57"/>
            <p:cNvSpPr/>
            <p:nvPr/>
          </p:nvSpPr>
          <p:spPr>
            <a:xfrm>
              <a:off x="2243941" y="1554504"/>
              <a:ext cx="339" cy="14"/>
            </a:xfrm>
            <a:custGeom>
              <a:rect b="b" l="l" r="r" t="t"/>
              <a:pathLst>
                <a:path extrusionOk="0" h="1" w="25">
                  <a:moveTo>
                    <a:pt x="25"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19" name="Google Shape;7019;p57"/>
            <p:cNvSpPr/>
            <p:nvPr/>
          </p:nvSpPr>
          <p:spPr>
            <a:xfrm>
              <a:off x="2242420" y="155450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0" name="Google Shape;7020;p57"/>
            <p:cNvSpPr/>
            <p:nvPr/>
          </p:nvSpPr>
          <p:spPr>
            <a:xfrm>
              <a:off x="2242230" y="1554504"/>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1" name="Google Shape;7021;p57"/>
            <p:cNvSpPr/>
            <p:nvPr/>
          </p:nvSpPr>
          <p:spPr>
            <a:xfrm>
              <a:off x="2228530" y="1550023"/>
              <a:ext cx="964" cy="109"/>
            </a:xfrm>
            <a:custGeom>
              <a:rect b="b" l="l" r="r" t="t"/>
              <a:pathLst>
                <a:path extrusionOk="0" h="8" w="71">
                  <a:moveTo>
                    <a:pt x="1" y="8"/>
                  </a:moveTo>
                  <a:lnTo>
                    <a:pt x="7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2" name="Google Shape;7022;p57"/>
            <p:cNvSpPr/>
            <p:nvPr/>
          </p:nvSpPr>
          <p:spPr>
            <a:xfrm>
              <a:off x="2243506" y="1554449"/>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3" name="Google Shape;7023;p57"/>
            <p:cNvSpPr/>
            <p:nvPr/>
          </p:nvSpPr>
          <p:spPr>
            <a:xfrm>
              <a:off x="2242841"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4" name="Google Shape;7024;p57"/>
            <p:cNvSpPr/>
            <p:nvPr/>
          </p:nvSpPr>
          <p:spPr>
            <a:xfrm>
              <a:off x="2242610" y="155444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5" name="Google Shape;7025;p57"/>
            <p:cNvSpPr/>
            <p:nvPr/>
          </p:nvSpPr>
          <p:spPr>
            <a:xfrm>
              <a:off x="223244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6" name="Google Shape;7026;p57"/>
            <p:cNvSpPr/>
            <p:nvPr/>
          </p:nvSpPr>
          <p:spPr>
            <a:xfrm>
              <a:off x="2242081" y="1554544"/>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7" name="Google Shape;7027;p57"/>
            <p:cNvSpPr/>
            <p:nvPr/>
          </p:nvSpPr>
          <p:spPr>
            <a:xfrm>
              <a:off x="2243126" y="155444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8" name="Google Shape;7028;p57"/>
            <p:cNvSpPr/>
            <p:nvPr/>
          </p:nvSpPr>
          <p:spPr>
            <a:xfrm>
              <a:off x="2230581" y="1549928"/>
              <a:ext cx="584" cy="14"/>
            </a:xfrm>
            <a:custGeom>
              <a:rect b="b" l="l" r="r" t="t"/>
              <a:pathLst>
                <a:path extrusionOk="0" h="1" w="43">
                  <a:moveTo>
                    <a:pt x="43"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29" name="Google Shape;7029;p57"/>
            <p:cNvSpPr/>
            <p:nvPr/>
          </p:nvSpPr>
          <p:spPr>
            <a:xfrm>
              <a:off x="2234912" y="1550118"/>
              <a:ext cx="109" cy="68"/>
            </a:xfrm>
            <a:custGeom>
              <a:rect b="b" l="l" r="r" t="t"/>
              <a:pathLst>
                <a:path extrusionOk="0" h="5" w="8">
                  <a:moveTo>
                    <a:pt x="7"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0" name="Google Shape;7030;p57"/>
            <p:cNvSpPr/>
            <p:nvPr/>
          </p:nvSpPr>
          <p:spPr>
            <a:xfrm>
              <a:off x="2233011"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1" name="Google Shape;7031;p57"/>
            <p:cNvSpPr/>
            <p:nvPr/>
          </p:nvSpPr>
          <p:spPr>
            <a:xfrm>
              <a:off x="2231436" y="1549928"/>
              <a:ext cx="448" cy="14"/>
            </a:xfrm>
            <a:custGeom>
              <a:rect b="b" l="l" r="r" t="t"/>
              <a:pathLst>
                <a:path extrusionOk="0" h="1" w="33">
                  <a:moveTo>
                    <a:pt x="3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2" name="Google Shape;7032;p57"/>
            <p:cNvSpPr/>
            <p:nvPr/>
          </p:nvSpPr>
          <p:spPr>
            <a:xfrm>
              <a:off x="2235197" y="1550308"/>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3" name="Google Shape;7033;p57"/>
            <p:cNvSpPr/>
            <p:nvPr/>
          </p:nvSpPr>
          <p:spPr>
            <a:xfrm>
              <a:off x="2242040" y="1554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4" name="Google Shape;7034;p57"/>
            <p:cNvSpPr/>
            <p:nvPr/>
          </p:nvSpPr>
          <p:spPr>
            <a:xfrm>
              <a:off x="2233486" y="154992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5" name="Google Shape;7035;p57"/>
            <p:cNvSpPr/>
            <p:nvPr/>
          </p:nvSpPr>
          <p:spPr>
            <a:xfrm>
              <a:off x="2235007" y="155017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6" name="Google Shape;7036;p57"/>
            <p:cNvSpPr/>
            <p:nvPr/>
          </p:nvSpPr>
          <p:spPr>
            <a:xfrm>
              <a:off x="2295603" y="2007327"/>
              <a:ext cx="56822" cy="70087"/>
            </a:xfrm>
            <a:custGeom>
              <a:rect b="b" l="l" r="r" t="t"/>
              <a:pathLst>
                <a:path extrusionOk="0" h="5162" w="4185">
                  <a:moveTo>
                    <a:pt x="638" y="1"/>
                  </a:moveTo>
                  <a:cubicBezTo>
                    <a:pt x="602" y="1"/>
                    <a:pt x="556" y="5"/>
                    <a:pt x="498" y="16"/>
                  </a:cubicBezTo>
                  <a:lnTo>
                    <a:pt x="491" y="16"/>
                  </a:lnTo>
                  <a:cubicBezTo>
                    <a:pt x="375" y="40"/>
                    <a:pt x="151" y="187"/>
                    <a:pt x="109" y="250"/>
                  </a:cubicBezTo>
                  <a:cubicBezTo>
                    <a:pt x="109" y="254"/>
                    <a:pt x="106" y="257"/>
                    <a:pt x="106" y="261"/>
                  </a:cubicBezTo>
                  <a:cubicBezTo>
                    <a:pt x="106" y="268"/>
                    <a:pt x="102" y="275"/>
                    <a:pt x="99" y="278"/>
                  </a:cubicBezTo>
                  <a:lnTo>
                    <a:pt x="95" y="289"/>
                  </a:lnTo>
                  <a:cubicBezTo>
                    <a:pt x="95" y="292"/>
                    <a:pt x="92" y="296"/>
                    <a:pt x="92" y="296"/>
                  </a:cubicBezTo>
                  <a:lnTo>
                    <a:pt x="85" y="306"/>
                  </a:lnTo>
                  <a:lnTo>
                    <a:pt x="81" y="313"/>
                  </a:lnTo>
                  <a:lnTo>
                    <a:pt x="74" y="324"/>
                  </a:lnTo>
                  <a:lnTo>
                    <a:pt x="67" y="331"/>
                  </a:lnTo>
                  <a:lnTo>
                    <a:pt x="284" y="527"/>
                  </a:lnTo>
                  <a:lnTo>
                    <a:pt x="340" y="919"/>
                  </a:lnTo>
                  <a:lnTo>
                    <a:pt x="568" y="1118"/>
                  </a:lnTo>
                  <a:lnTo>
                    <a:pt x="568" y="1146"/>
                  </a:lnTo>
                  <a:cubicBezTo>
                    <a:pt x="568" y="1300"/>
                    <a:pt x="557" y="1451"/>
                    <a:pt x="540" y="1601"/>
                  </a:cubicBezTo>
                  <a:cubicBezTo>
                    <a:pt x="508" y="1854"/>
                    <a:pt x="291" y="2148"/>
                    <a:pt x="155" y="2284"/>
                  </a:cubicBezTo>
                  <a:lnTo>
                    <a:pt x="155" y="2288"/>
                  </a:lnTo>
                  <a:lnTo>
                    <a:pt x="151" y="2291"/>
                  </a:lnTo>
                  <a:lnTo>
                    <a:pt x="148" y="2295"/>
                  </a:lnTo>
                  <a:lnTo>
                    <a:pt x="144" y="2302"/>
                  </a:lnTo>
                  <a:lnTo>
                    <a:pt x="141" y="2309"/>
                  </a:lnTo>
                  <a:lnTo>
                    <a:pt x="141" y="2312"/>
                  </a:lnTo>
                  <a:lnTo>
                    <a:pt x="137" y="2319"/>
                  </a:lnTo>
                  <a:lnTo>
                    <a:pt x="137" y="2323"/>
                  </a:lnTo>
                  <a:lnTo>
                    <a:pt x="130" y="2333"/>
                  </a:lnTo>
                  <a:lnTo>
                    <a:pt x="130" y="2337"/>
                  </a:lnTo>
                  <a:lnTo>
                    <a:pt x="123" y="2351"/>
                  </a:lnTo>
                  <a:cubicBezTo>
                    <a:pt x="120" y="2365"/>
                    <a:pt x="113" y="2375"/>
                    <a:pt x="106" y="2393"/>
                  </a:cubicBezTo>
                  <a:lnTo>
                    <a:pt x="106" y="2396"/>
                  </a:lnTo>
                  <a:lnTo>
                    <a:pt x="95" y="2417"/>
                  </a:lnTo>
                  <a:lnTo>
                    <a:pt x="92" y="2424"/>
                  </a:lnTo>
                  <a:lnTo>
                    <a:pt x="85" y="2442"/>
                  </a:lnTo>
                  <a:lnTo>
                    <a:pt x="81" y="2452"/>
                  </a:lnTo>
                  <a:lnTo>
                    <a:pt x="71" y="2473"/>
                  </a:lnTo>
                  <a:lnTo>
                    <a:pt x="67" y="2484"/>
                  </a:lnTo>
                  <a:lnTo>
                    <a:pt x="57" y="2505"/>
                  </a:lnTo>
                  <a:lnTo>
                    <a:pt x="53" y="2519"/>
                  </a:lnTo>
                  <a:lnTo>
                    <a:pt x="50" y="2529"/>
                  </a:lnTo>
                  <a:cubicBezTo>
                    <a:pt x="211" y="2575"/>
                    <a:pt x="410" y="2659"/>
                    <a:pt x="389" y="2785"/>
                  </a:cubicBezTo>
                  <a:cubicBezTo>
                    <a:pt x="372" y="2876"/>
                    <a:pt x="281" y="2907"/>
                    <a:pt x="197" y="2935"/>
                  </a:cubicBezTo>
                  <a:cubicBezTo>
                    <a:pt x="74" y="2981"/>
                    <a:pt x="1" y="3012"/>
                    <a:pt x="1" y="3124"/>
                  </a:cubicBezTo>
                  <a:lnTo>
                    <a:pt x="1" y="3142"/>
                  </a:lnTo>
                  <a:lnTo>
                    <a:pt x="2070" y="4238"/>
                  </a:lnTo>
                  <a:lnTo>
                    <a:pt x="2042" y="4581"/>
                  </a:lnTo>
                  <a:lnTo>
                    <a:pt x="2115" y="4637"/>
                  </a:lnTo>
                  <a:lnTo>
                    <a:pt x="2126" y="4644"/>
                  </a:lnTo>
                  <a:lnTo>
                    <a:pt x="2150" y="4661"/>
                  </a:lnTo>
                  <a:lnTo>
                    <a:pt x="2164" y="4672"/>
                  </a:lnTo>
                  <a:lnTo>
                    <a:pt x="2185" y="4686"/>
                  </a:lnTo>
                  <a:lnTo>
                    <a:pt x="2213" y="4707"/>
                  </a:lnTo>
                  <a:lnTo>
                    <a:pt x="2231" y="4717"/>
                  </a:lnTo>
                  <a:lnTo>
                    <a:pt x="2262" y="4742"/>
                  </a:lnTo>
                  <a:lnTo>
                    <a:pt x="2276" y="4752"/>
                  </a:lnTo>
                  <a:lnTo>
                    <a:pt x="2322" y="4784"/>
                  </a:lnTo>
                  <a:lnTo>
                    <a:pt x="2329" y="4787"/>
                  </a:lnTo>
                  <a:lnTo>
                    <a:pt x="2381" y="4826"/>
                  </a:lnTo>
                  <a:lnTo>
                    <a:pt x="2388" y="4829"/>
                  </a:lnTo>
                  <a:lnTo>
                    <a:pt x="2441" y="4868"/>
                  </a:lnTo>
                  <a:lnTo>
                    <a:pt x="2448" y="4875"/>
                  </a:lnTo>
                  <a:lnTo>
                    <a:pt x="2504" y="4913"/>
                  </a:lnTo>
                  <a:lnTo>
                    <a:pt x="2514" y="4920"/>
                  </a:lnTo>
                  <a:lnTo>
                    <a:pt x="2570" y="4959"/>
                  </a:lnTo>
                  <a:lnTo>
                    <a:pt x="2581" y="4966"/>
                  </a:lnTo>
                  <a:lnTo>
                    <a:pt x="2637" y="5008"/>
                  </a:lnTo>
                  <a:lnTo>
                    <a:pt x="2647" y="5015"/>
                  </a:lnTo>
                  <a:lnTo>
                    <a:pt x="2703" y="5053"/>
                  </a:lnTo>
                  <a:lnTo>
                    <a:pt x="2717" y="5064"/>
                  </a:lnTo>
                  <a:lnTo>
                    <a:pt x="2766" y="5099"/>
                  </a:lnTo>
                  <a:lnTo>
                    <a:pt x="2791" y="5113"/>
                  </a:lnTo>
                  <a:lnTo>
                    <a:pt x="2822" y="5137"/>
                  </a:lnTo>
                  <a:lnTo>
                    <a:pt x="2861" y="5162"/>
                  </a:lnTo>
                  <a:cubicBezTo>
                    <a:pt x="3053" y="4689"/>
                    <a:pt x="3298" y="4150"/>
                    <a:pt x="3372" y="4038"/>
                  </a:cubicBezTo>
                  <a:cubicBezTo>
                    <a:pt x="3428" y="3954"/>
                    <a:pt x="3505" y="3884"/>
                    <a:pt x="3600" y="3842"/>
                  </a:cubicBezTo>
                  <a:cubicBezTo>
                    <a:pt x="3645" y="3821"/>
                    <a:pt x="3691" y="3789"/>
                    <a:pt x="3722" y="3751"/>
                  </a:cubicBezTo>
                  <a:cubicBezTo>
                    <a:pt x="3755" y="3703"/>
                    <a:pt x="3807" y="3675"/>
                    <a:pt x="3860" y="3675"/>
                  </a:cubicBezTo>
                  <a:cubicBezTo>
                    <a:pt x="3869" y="3675"/>
                    <a:pt x="3878" y="3676"/>
                    <a:pt x="3887" y="3677"/>
                  </a:cubicBezTo>
                  <a:cubicBezTo>
                    <a:pt x="3888" y="3677"/>
                    <a:pt x="3890" y="3677"/>
                    <a:pt x="3892" y="3677"/>
                  </a:cubicBezTo>
                  <a:cubicBezTo>
                    <a:pt x="3921" y="3677"/>
                    <a:pt x="3947" y="3674"/>
                    <a:pt x="4020" y="3562"/>
                  </a:cubicBezTo>
                  <a:cubicBezTo>
                    <a:pt x="4027" y="3551"/>
                    <a:pt x="4034" y="3537"/>
                    <a:pt x="4041" y="3527"/>
                  </a:cubicBezTo>
                  <a:lnTo>
                    <a:pt x="3785" y="3121"/>
                  </a:lnTo>
                  <a:lnTo>
                    <a:pt x="3754" y="1122"/>
                  </a:lnTo>
                  <a:lnTo>
                    <a:pt x="4016" y="712"/>
                  </a:lnTo>
                  <a:lnTo>
                    <a:pt x="4184" y="471"/>
                  </a:lnTo>
                  <a:lnTo>
                    <a:pt x="4160" y="481"/>
                  </a:lnTo>
                  <a:lnTo>
                    <a:pt x="4139" y="488"/>
                  </a:lnTo>
                  <a:lnTo>
                    <a:pt x="4128" y="492"/>
                  </a:lnTo>
                  <a:lnTo>
                    <a:pt x="4111" y="495"/>
                  </a:lnTo>
                  <a:lnTo>
                    <a:pt x="4104" y="499"/>
                  </a:lnTo>
                  <a:lnTo>
                    <a:pt x="4090" y="502"/>
                  </a:lnTo>
                  <a:lnTo>
                    <a:pt x="4083" y="502"/>
                  </a:lnTo>
                  <a:lnTo>
                    <a:pt x="4072" y="509"/>
                  </a:lnTo>
                  <a:cubicBezTo>
                    <a:pt x="4044" y="523"/>
                    <a:pt x="4013" y="530"/>
                    <a:pt x="3981" y="530"/>
                  </a:cubicBezTo>
                  <a:cubicBezTo>
                    <a:pt x="3946" y="530"/>
                    <a:pt x="3911" y="527"/>
                    <a:pt x="3880" y="513"/>
                  </a:cubicBezTo>
                  <a:cubicBezTo>
                    <a:pt x="3810" y="488"/>
                    <a:pt x="3750" y="439"/>
                    <a:pt x="3719" y="373"/>
                  </a:cubicBezTo>
                  <a:cubicBezTo>
                    <a:pt x="3713" y="370"/>
                    <a:pt x="3704" y="369"/>
                    <a:pt x="3693" y="369"/>
                  </a:cubicBezTo>
                  <a:cubicBezTo>
                    <a:pt x="3631" y="369"/>
                    <a:pt x="3496" y="404"/>
                    <a:pt x="3333" y="495"/>
                  </a:cubicBezTo>
                  <a:cubicBezTo>
                    <a:pt x="3256" y="544"/>
                    <a:pt x="3190" y="607"/>
                    <a:pt x="3130" y="677"/>
                  </a:cubicBezTo>
                  <a:lnTo>
                    <a:pt x="3113" y="698"/>
                  </a:lnTo>
                  <a:lnTo>
                    <a:pt x="3109" y="702"/>
                  </a:lnTo>
                  <a:lnTo>
                    <a:pt x="3092" y="723"/>
                  </a:lnTo>
                  <a:lnTo>
                    <a:pt x="3074" y="740"/>
                  </a:lnTo>
                  <a:lnTo>
                    <a:pt x="3071" y="744"/>
                  </a:lnTo>
                  <a:lnTo>
                    <a:pt x="3050" y="761"/>
                  </a:lnTo>
                  <a:lnTo>
                    <a:pt x="3046" y="761"/>
                  </a:lnTo>
                  <a:lnTo>
                    <a:pt x="3032" y="775"/>
                  </a:lnTo>
                  <a:lnTo>
                    <a:pt x="3025" y="779"/>
                  </a:lnTo>
                  <a:cubicBezTo>
                    <a:pt x="3022" y="782"/>
                    <a:pt x="3015" y="786"/>
                    <a:pt x="3008" y="789"/>
                  </a:cubicBezTo>
                  <a:lnTo>
                    <a:pt x="3004" y="789"/>
                  </a:lnTo>
                  <a:lnTo>
                    <a:pt x="2987" y="793"/>
                  </a:lnTo>
                  <a:lnTo>
                    <a:pt x="2983" y="793"/>
                  </a:lnTo>
                  <a:cubicBezTo>
                    <a:pt x="2976" y="796"/>
                    <a:pt x="2969" y="796"/>
                    <a:pt x="2962" y="796"/>
                  </a:cubicBezTo>
                  <a:lnTo>
                    <a:pt x="2934" y="796"/>
                  </a:lnTo>
                  <a:lnTo>
                    <a:pt x="2924" y="793"/>
                  </a:lnTo>
                  <a:lnTo>
                    <a:pt x="2920" y="793"/>
                  </a:lnTo>
                  <a:lnTo>
                    <a:pt x="2906" y="786"/>
                  </a:lnTo>
                  <a:lnTo>
                    <a:pt x="2903" y="786"/>
                  </a:lnTo>
                  <a:cubicBezTo>
                    <a:pt x="2868" y="761"/>
                    <a:pt x="2661" y="726"/>
                    <a:pt x="2497" y="705"/>
                  </a:cubicBezTo>
                  <a:cubicBezTo>
                    <a:pt x="2434" y="695"/>
                    <a:pt x="2371" y="691"/>
                    <a:pt x="2311" y="688"/>
                  </a:cubicBezTo>
                  <a:cubicBezTo>
                    <a:pt x="2273" y="684"/>
                    <a:pt x="2234" y="677"/>
                    <a:pt x="2199" y="660"/>
                  </a:cubicBezTo>
                  <a:cubicBezTo>
                    <a:pt x="2171" y="649"/>
                    <a:pt x="2140" y="635"/>
                    <a:pt x="2108" y="618"/>
                  </a:cubicBezTo>
                  <a:cubicBezTo>
                    <a:pt x="1940" y="530"/>
                    <a:pt x="1783" y="425"/>
                    <a:pt x="1636" y="306"/>
                  </a:cubicBezTo>
                  <a:cubicBezTo>
                    <a:pt x="1587" y="261"/>
                    <a:pt x="1461" y="250"/>
                    <a:pt x="1356" y="243"/>
                  </a:cubicBezTo>
                  <a:lnTo>
                    <a:pt x="1314" y="240"/>
                  </a:lnTo>
                  <a:cubicBezTo>
                    <a:pt x="1212" y="236"/>
                    <a:pt x="1138" y="233"/>
                    <a:pt x="1089" y="205"/>
                  </a:cubicBezTo>
                  <a:lnTo>
                    <a:pt x="1065" y="194"/>
                  </a:lnTo>
                  <a:cubicBezTo>
                    <a:pt x="1044" y="184"/>
                    <a:pt x="1023" y="173"/>
                    <a:pt x="995" y="163"/>
                  </a:cubicBezTo>
                  <a:lnTo>
                    <a:pt x="925" y="135"/>
                  </a:lnTo>
                  <a:lnTo>
                    <a:pt x="911" y="128"/>
                  </a:lnTo>
                  <a:lnTo>
                    <a:pt x="869" y="114"/>
                  </a:lnTo>
                  <a:cubicBezTo>
                    <a:pt x="844" y="100"/>
                    <a:pt x="816" y="82"/>
                    <a:pt x="792" y="65"/>
                  </a:cubicBezTo>
                  <a:lnTo>
                    <a:pt x="785" y="61"/>
                  </a:lnTo>
                  <a:cubicBezTo>
                    <a:pt x="774" y="54"/>
                    <a:pt x="764" y="44"/>
                    <a:pt x="757" y="33"/>
                  </a:cubicBezTo>
                  <a:cubicBezTo>
                    <a:pt x="747" y="21"/>
                    <a:pt x="718" y="1"/>
                    <a:pt x="6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7" name="Google Shape;7037;p57"/>
            <p:cNvSpPr/>
            <p:nvPr/>
          </p:nvSpPr>
          <p:spPr>
            <a:xfrm>
              <a:off x="2349886" y="2013858"/>
              <a:ext cx="2254" cy="3286"/>
            </a:xfrm>
            <a:custGeom>
              <a:rect b="b" l="l" r="r" t="t"/>
              <a:pathLst>
                <a:path extrusionOk="0" h="242" w="166">
                  <a:moveTo>
                    <a:pt x="1" y="242"/>
                  </a:moveTo>
                  <a:lnTo>
                    <a:pt x="165" y="0"/>
                  </a:lnTo>
                  <a:lnTo>
                    <a:pt x="16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8" name="Google Shape;7038;p57"/>
            <p:cNvSpPr/>
            <p:nvPr/>
          </p:nvSpPr>
          <p:spPr>
            <a:xfrm>
              <a:off x="2308149" y="2009201"/>
              <a:ext cx="964" cy="394"/>
            </a:xfrm>
            <a:custGeom>
              <a:rect b="b" l="l" r="r" t="t"/>
              <a:pathLst>
                <a:path extrusionOk="0" h="29" w="71">
                  <a:moveTo>
                    <a:pt x="1" y="0"/>
                  </a:moveTo>
                  <a:lnTo>
                    <a:pt x="71" y="28"/>
                  </a:lnTo>
                  <a:lnTo>
                    <a:pt x="53"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39" name="Google Shape;7039;p57"/>
            <p:cNvSpPr/>
            <p:nvPr/>
          </p:nvSpPr>
          <p:spPr>
            <a:xfrm>
              <a:off x="2302310" y="2007341"/>
              <a:ext cx="3530" cy="448"/>
            </a:xfrm>
            <a:custGeom>
              <a:rect b="b" l="l" r="r" t="t"/>
              <a:pathLst>
                <a:path extrusionOk="0" h="33" w="260">
                  <a:moveTo>
                    <a:pt x="148" y="1"/>
                  </a:moveTo>
                  <a:cubicBezTo>
                    <a:pt x="112" y="1"/>
                    <a:pt x="64" y="5"/>
                    <a:pt x="0" y="18"/>
                  </a:cubicBezTo>
                  <a:lnTo>
                    <a:pt x="0" y="18"/>
                  </a:lnTo>
                  <a:cubicBezTo>
                    <a:pt x="61" y="6"/>
                    <a:pt x="108" y="1"/>
                    <a:pt x="144" y="1"/>
                  </a:cubicBezTo>
                  <a:cubicBezTo>
                    <a:pt x="222" y="1"/>
                    <a:pt x="250" y="22"/>
                    <a:pt x="259" y="32"/>
                  </a:cubicBezTo>
                  <a:cubicBezTo>
                    <a:pt x="250" y="20"/>
                    <a:pt x="223" y="1"/>
                    <a:pt x="14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0" name="Google Shape;7040;p57"/>
            <p:cNvSpPr/>
            <p:nvPr/>
          </p:nvSpPr>
          <p:spPr>
            <a:xfrm>
              <a:off x="2296513" y="2011767"/>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1" name="Google Shape;7041;p57"/>
            <p:cNvSpPr/>
            <p:nvPr/>
          </p:nvSpPr>
          <p:spPr>
            <a:xfrm>
              <a:off x="2296649" y="2011522"/>
              <a:ext cx="68" cy="109"/>
            </a:xfrm>
            <a:custGeom>
              <a:rect b="b" l="l" r="r" t="t"/>
              <a:pathLst>
                <a:path extrusionOk="0" h="8" w="5">
                  <a:moveTo>
                    <a:pt x="4"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2" name="Google Shape;7042;p57"/>
            <p:cNvSpPr/>
            <p:nvPr/>
          </p:nvSpPr>
          <p:spPr>
            <a:xfrm>
              <a:off x="2296798" y="2011237"/>
              <a:ext cx="109" cy="122"/>
            </a:xfrm>
            <a:custGeom>
              <a:rect b="b" l="l" r="r" t="t"/>
              <a:pathLst>
                <a:path extrusionOk="0" h="9" w="8">
                  <a:moveTo>
                    <a:pt x="7" y="1"/>
                  </a:moveTo>
                  <a:lnTo>
                    <a:pt x="7" y="1"/>
                  </a:lnTo>
                  <a:cubicBezTo>
                    <a:pt x="5" y="3"/>
                    <a:pt x="3" y="6"/>
                    <a:pt x="2" y="7"/>
                  </a:cubicBezTo>
                  <a:lnTo>
                    <a:pt x="2" y="7"/>
                  </a:lnTo>
                  <a:cubicBezTo>
                    <a:pt x="5" y="6"/>
                    <a:pt x="7" y="4"/>
                    <a:pt x="7" y="1"/>
                  </a:cubicBezTo>
                  <a:close/>
                  <a:moveTo>
                    <a:pt x="2" y="7"/>
                  </a:moveTo>
                  <a:cubicBezTo>
                    <a:pt x="1" y="8"/>
                    <a:pt x="1" y="8"/>
                    <a:pt x="0" y="8"/>
                  </a:cubicBezTo>
                  <a:cubicBezTo>
                    <a:pt x="0" y="8"/>
                    <a:pt x="0" y="9"/>
                    <a:pt x="1" y="9"/>
                  </a:cubicBezTo>
                  <a:cubicBezTo>
                    <a:pt x="1" y="9"/>
                    <a:pt x="1" y="8"/>
                    <a:pt x="2"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3" name="Google Shape;7043;p57"/>
            <p:cNvSpPr/>
            <p:nvPr/>
          </p:nvSpPr>
          <p:spPr>
            <a:xfrm>
              <a:off x="2296934" y="2010857"/>
              <a:ext cx="68" cy="299"/>
            </a:xfrm>
            <a:custGeom>
              <a:rect b="b" l="l" r="r" t="t"/>
              <a:pathLst>
                <a:path extrusionOk="0" h="22" w="5">
                  <a:moveTo>
                    <a:pt x="4" y="1"/>
                  </a:moveTo>
                  <a:cubicBezTo>
                    <a:pt x="4" y="8"/>
                    <a:pt x="1" y="15"/>
                    <a:pt x="1" y="22"/>
                  </a:cubicBezTo>
                  <a:cubicBezTo>
                    <a:pt x="1"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4" name="Google Shape;7044;p57"/>
            <p:cNvSpPr/>
            <p:nvPr/>
          </p:nvSpPr>
          <p:spPr>
            <a:xfrm>
              <a:off x="2306248" y="2008196"/>
              <a:ext cx="68" cy="68"/>
            </a:xfrm>
            <a:custGeom>
              <a:rect b="b" l="l" r="r" t="t"/>
              <a:pathLst>
                <a:path extrusionOk="0" h="5" w="5">
                  <a:moveTo>
                    <a:pt x="4"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5" name="Google Shape;7045;p57"/>
            <p:cNvSpPr/>
            <p:nvPr/>
          </p:nvSpPr>
          <p:spPr>
            <a:xfrm>
              <a:off x="2336336" y="2018080"/>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6" name="Google Shape;7046;p57"/>
            <p:cNvSpPr/>
            <p:nvPr/>
          </p:nvSpPr>
          <p:spPr>
            <a:xfrm>
              <a:off x="2336675" y="201789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7" name="Google Shape;7047;p57"/>
            <p:cNvSpPr/>
            <p:nvPr/>
          </p:nvSpPr>
          <p:spPr>
            <a:xfrm>
              <a:off x="2348270" y="2014333"/>
              <a:ext cx="1398" cy="244"/>
            </a:xfrm>
            <a:custGeom>
              <a:rect b="b" l="l" r="r" t="t"/>
              <a:pathLst>
                <a:path extrusionOk="0" h="18" w="103">
                  <a:moveTo>
                    <a:pt x="102" y="18"/>
                  </a:moveTo>
                  <a:cubicBezTo>
                    <a:pt x="67" y="18"/>
                    <a:pt x="32" y="11"/>
                    <a:pt x="1" y="0"/>
                  </a:cubicBezTo>
                  <a:cubicBezTo>
                    <a:pt x="32" y="11"/>
                    <a:pt x="67" y="18"/>
                    <a:pt x="102"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8" name="Google Shape;7048;p57"/>
            <p:cNvSpPr/>
            <p:nvPr/>
          </p:nvSpPr>
          <p:spPr>
            <a:xfrm>
              <a:off x="2335765" y="20182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49" name="Google Shape;7049;p57"/>
            <p:cNvSpPr/>
            <p:nvPr/>
          </p:nvSpPr>
          <p:spPr>
            <a:xfrm>
              <a:off x="2335480" y="2018230"/>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0" name="Google Shape;7050;p57"/>
            <p:cNvSpPr/>
            <p:nvPr/>
          </p:nvSpPr>
          <p:spPr>
            <a:xfrm>
              <a:off x="2335249" y="201813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1" name="Google Shape;7051;p57"/>
            <p:cNvSpPr/>
            <p:nvPr/>
          </p:nvSpPr>
          <p:spPr>
            <a:xfrm>
              <a:off x="2336051" y="2018175"/>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2" name="Google Shape;7052;p57"/>
            <p:cNvSpPr/>
            <p:nvPr/>
          </p:nvSpPr>
          <p:spPr>
            <a:xfrm>
              <a:off x="2335059" y="2017985"/>
              <a:ext cx="204" cy="109"/>
            </a:xfrm>
            <a:custGeom>
              <a:rect b="b" l="l" r="r" t="t"/>
              <a:pathLst>
                <a:path extrusionOk="0" h="8" w="15">
                  <a:moveTo>
                    <a:pt x="1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3" name="Google Shape;7053;p57"/>
            <p:cNvSpPr/>
            <p:nvPr/>
          </p:nvSpPr>
          <p:spPr>
            <a:xfrm>
              <a:off x="2337816" y="2016804"/>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4" name="Google Shape;7054;p57"/>
            <p:cNvSpPr/>
            <p:nvPr/>
          </p:nvSpPr>
          <p:spPr>
            <a:xfrm>
              <a:off x="2337245" y="201741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5" name="Google Shape;7055;p57"/>
            <p:cNvSpPr/>
            <p:nvPr/>
          </p:nvSpPr>
          <p:spPr>
            <a:xfrm>
              <a:off x="2337571" y="201718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6" name="Google Shape;7056;p57"/>
            <p:cNvSpPr/>
            <p:nvPr/>
          </p:nvSpPr>
          <p:spPr>
            <a:xfrm>
              <a:off x="2336960" y="2017700"/>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7" name="Google Shape;7057;p57"/>
            <p:cNvSpPr/>
            <p:nvPr/>
          </p:nvSpPr>
          <p:spPr>
            <a:xfrm>
              <a:off x="2307388" y="2008861"/>
              <a:ext cx="584" cy="258"/>
            </a:xfrm>
            <a:custGeom>
              <a:rect b="b" l="l" r="r" t="t"/>
              <a:pathLst>
                <a:path extrusionOk="0" h="19" w="43">
                  <a:moveTo>
                    <a:pt x="1" y="1"/>
                  </a:moveTo>
                  <a:lnTo>
                    <a:pt x="1" y="4"/>
                  </a:lnTo>
                  <a:lnTo>
                    <a:pt x="43"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8" name="Google Shape;7058;p57"/>
            <p:cNvSpPr/>
            <p:nvPr/>
          </p:nvSpPr>
          <p:spPr>
            <a:xfrm>
              <a:off x="2324170" y="2015704"/>
              <a:ext cx="1303" cy="584"/>
            </a:xfrm>
            <a:custGeom>
              <a:rect b="b" l="l" r="r" t="t"/>
              <a:pathLst>
                <a:path extrusionOk="0" h="43" w="96">
                  <a:moveTo>
                    <a:pt x="1" y="1"/>
                  </a:moveTo>
                  <a:lnTo>
                    <a:pt x="1" y="1"/>
                  </a:lnTo>
                  <a:cubicBezTo>
                    <a:pt x="32" y="22"/>
                    <a:pt x="64" y="32"/>
                    <a:pt x="95" y="43"/>
                  </a:cubicBezTo>
                  <a:cubicBezTo>
                    <a:pt x="64" y="32"/>
                    <a:pt x="36"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59" name="Google Shape;7059;p57"/>
            <p:cNvSpPr/>
            <p:nvPr/>
          </p:nvSpPr>
          <p:spPr>
            <a:xfrm>
              <a:off x="2310050" y="2009961"/>
              <a:ext cx="299" cy="149"/>
            </a:xfrm>
            <a:custGeom>
              <a:rect b="b" l="l" r="r" t="t"/>
              <a:pathLst>
                <a:path extrusionOk="0" h="11" w="22">
                  <a:moveTo>
                    <a:pt x="22"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0" name="Google Shape;7060;p57"/>
            <p:cNvSpPr/>
            <p:nvPr/>
          </p:nvSpPr>
          <p:spPr>
            <a:xfrm>
              <a:off x="2351651" y="201395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1" name="Google Shape;7061;p57"/>
            <p:cNvSpPr/>
            <p:nvPr/>
          </p:nvSpPr>
          <p:spPr>
            <a:xfrm>
              <a:off x="2314001" y="2010626"/>
              <a:ext cx="10183" cy="5092"/>
            </a:xfrm>
            <a:custGeom>
              <a:rect b="b" l="l" r="r" t="t"/>
              <a:pathLst>
                <a:path extrusionOk="0" h="375" w="750">
                  <a:moveTo>
                    <a:pt x="1" y="0"/>
                  </a:moveTo>
                  <a:cubicBezTo>
                    <a:pt x="106" y="7"/>
                    <a:pt x="228" y="18"/>
                    <a:pt x="277" y="63"/>
                  </a:cubicBezTo>
                  <a:cubicBezTo>
                    <a:pt x="424" y="182"/>
                    <a:pt x="582" y="287"/>
                    <a:pt x="750" y="375"/>
                  </a:cubicBezTo>
                  <a:cubicBezTo>
                    <a:pt x="582" y="287"/>
                    <a:pt x="424" y="182"/>
                    <a:pt x="277" y="63"/>
                  </a:cubicBezTo>
                  <a:cubicBezTo>
                    <a:pt x="228" y="18"/>
                    <a:pt x="106"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2" name="Google Shape;7062;p57"/>
            <p:cNvSpPr/>
            <p:nvPr/>
          </p:nvSpPr>
          <p:spPr>
            <a:xfrm>
              <a:off x="2352072" y="2013858"/>
              <a:ext cx="68" cy="14"/>
            </a:xfrm>
            <a:custGeom>
              <a:rect b="b" l="l" r="r" t="t"/>
              <a:pathLst>
                <a:path extrusionOk="0" h="1" w="5">
                  <a:moveTo>
                    <a:pt x="4" y="0"/>
                  </a:moveTo>
                  <a:lnTo>
                    <a:pt x="4"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3" name="Google Shape;7063;p57"/>
            <p:cNvSpPr/>
            <p:nvPr/>
          </p:nvSpPr>
          <p:spPr>
            <a:xfrm>
              <a:off x="2351027" y="201414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4" name="Google Shape;7064;p57"/>
            <p:cNvSpPr/>
            <p:nvPr/>
          </p:nvSpPr>
          <p:spPr>
            <a:xfrm>
              <a:off x="2351312" y="2014048"/>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5" name="Google Shape;7065;p57"/>
            <p:cNvSpPr/>
            <p:nvPr/>
          </p:nvSpPr>
          <p:spPr>
            <a:xfrm>
              <a:off x="2263574" y="2013192"/>
              <a:ext cx="38180" cy="39646"/>
            </a:xfrm>
            <a:custGeom>
              <a:rect b="b" l="l" r="r" t="t"/>
              <a:pathLst>
                <a:path extrusionOk="0" h="2920" w="2812">
                  <a:moveTo>
                    <a:pt x="2346" y="0"/>
                  </a:moveTo>
                  <a:lnTo>
                    <a:pt x="2325" y="14"/>
                  </a:lnTo>
                  <a:cubicBezTo>
                    <a:pt x="2290" y="39"/>
                    <a:pt x="2255" y="70"/>
                    <a:pt x="2230" y="102"/>
                  </a:cubicBezTo>
                  <a:cubicBezTo>
                    <a:pt x="2223" y="140"/>
                    <a:pt x="2195" y="175"/>
                    <a:pt x="2160" y="189"/>
                  </a:cubicBezTo>
                  <a:cubicBezTo>
                    <a:pt x="2122" y="210"/>
                    <a:pt x="2068" y="219"/>
                    <a:pt x="2012" y="219"/>
                  </a:cubicBezTo>
                  <a:cubicBezTo>
                    <a:pt x="1934" y="219"/>
                    <a:pt x="1851" y="202"/>
                    <a:pt x="1796" y="175"/>
                  </a:cubicBezTo>
                  <a:cubicBezTo>
                    <a:pt x="1787" y="171"/>
                    <a:pt x="1775" y="169"/>
                    <a:pt x="1761" y="169"/>
                  </a:cubicBezTo>
                  <a:cubicBezTo>
                    <a:pt x="1676" y="169"/>
                    <a:pt x="1510" y="239"/>
                    <a:pt x="1477" y="284"/>
                  </a:cubicBezTo>
                  <a:cubicBezTo>
                    <a:pt x="1474" y="291"/>
                    <a:pt x="1470" y="298"/>
                    <a:pt x="1463" y="305"/>
                  </a:cubicBezTo>
                  <a:lnTo>
                    <a:pt x="1460" y="308"/>
                  </a:lnTo>
                  <a:cubicBezTo>
                    <a:pt x="1453" y="312"/>
                    <a:pt x="1449" y="315"/>
                    <a:pt x="1442" y="319"/>
                  </a:cubicBezTo>
                  <a:cubicBezTo>
                    <a:pt x="1435" y="322"/>
                    <a:pt x="1428" y="326"/>
                    <a:pt x="1421" y="326"/>
                  </a:cubicBezTo>
                  <a:lnTo>
                    <a:pt x="1376" y="326"/>
                  </a:lnTo>
                  <a:lnTo>
                    <a:pt x="1362" y="322"/>
                  </a:lnTo>
                  <a:lnTo>
                    <a:pt x="1355" y="322"/>
                  </a:lnTo>
                  <a:lnTo>
                    <a:pt x="1341" y="319"/>
                  </a:lnTo>
                  <a:lnTo>
                    <a:pt x="1334" y="315"/>
                  </a:lnTo>
                  <a:lnTo>
                    <a:pt x="1320" y="308"/>
                  </a:lnTo>
                  <a:lnTo>
                    <a:pt x="1316" y="308"/>
                  </a:lnTo>
                  <a:lnTo>
                    <a:pt x="1299" y="298"/>
                  </a:lnTo>
                  <a:lnTo>
                    <a:pt x="1292" y="298"/>
                  </a:lnTo>
                  <a:lnTo>
                    <a:pt x="1281" y="287"/>
                  </a:lnTo>
                  <a:lnTo>
                    <a:pt x="1274" y="284"/>
                  </a:lnTo>
                  <a:lnTo>
                    <a:pt x="1260" y="277"/>
                  </a:lnTo>
                  <a:lnTo>
                    <a:pt x="1257" y="273"/>
                  </a:lnTo>
                  <a:lnTo>
                    <a:pt x="1239" y="263"/>
                  </a:lnTo>
                  <a:cubicBezTo>
                    <a:pt x="1194" y="231"/>
                    <a:pt x="1127" y="193"/>
                    <a:pt x="1092" y="193"/>
                  </a:cubicBezTo>
                  <a:cubicBezTo>
                    <a:pt x="994" y="214"/>
                    <a:pt x="900" y="238"/>
                    <a:pt x="805" y="273"/>
                  </a:cubicBezTo>
                  <a:lnTo>
                    <a:pt x="788" y="263"/>
                  </a:lnTo>
                  <a:lnTo>
                    <a:pt x="711" y="287"/>
                  </a:lnTo>
                  <a:lnTo>
                    <a:pt x="707" y="322"/>
                  </a:lnTo>
                  <a:lnTo>
                    <a:pt x="707" y="326"/>
                  </a:lnTo>
                  <a:lnTo>
                    <a:pt x="707" y="343"/>
                  </a:lnTo>
                  <a:lnTo>
                    <a:pt x="707" y="350"/>
                  </a:lnTo>
                  <a:lnTo>
                    <a:pt x="707" y="364"/>
                  </a:lnTo>
                  <a:lnTo>
                    <a:pt x="707" y="378"/>
                  </a:lnTo>
                  <a:lnTo>
                    <a:pt x="707" y="385"/>
                  </a:lnTo>
                  <a:lnTo>
                    <a:pt x="704" y="406"/>
                  </a:lnTo>
                  <a:lnTo>
                    <a:pt x="704" y="413"/>
                  </a:lnTo>
                  <a:lnTo>
                    <a:pt x="704" y="438"/>
                  </a:lnTo>
                  <a:lnTo>
                    <a:pt x="704" y="441"/>
                  </a:lnTo>
                  <a:lnTo>
                    <a:pt x="700" y="466"/>
                  </a:lnTo>
                  <a:lnTo>
                    <a:pt x="700" y="473"/>
                  </a:lnTo>
                  <a:lnTo>
                    <a:pt x="697" y="497"/>
                  </a:lnTo>
                  <a:lnTo>
                    <a:pt x="697" y="504"/>
                  </a:lnTo>
                  <a:lnTo>
                    <a:pt x="693" y="529"/>
                  </a:lnTo>
                  <a:lnTo>
                    <a:pt x="693" y="536"/>
                  </a:lnTo>
                  <a:lnTo>
                    <a:pt x="690" y="557"/>
                  </a:lnTo>
                  <a:lnTo>
                    <a:pt x="690" y="564"/>
                  </a:lnTo>
                  <a:lnTo>
                    <a:pt x="690" y="588"/>
                  </a:lnTo>
                  <a:lnTo>
                    <a:pt x="690" y="599"/>
                  </a:lnTo>
                  <a:lnTo>
                    <a:pt x="690" y="616"/>
                  </a:lnTo>
                  <a:lnTo>
                    <a:pt x="690" y="627"/>
                  </a:lnTo>
                  <a:lnTo>
                    <a:pt x="690" y="644"/>
                  </a:lnTo>
                  <a:lnTo>
                    <a:pt x="690" y="655"/>
                  </a:lnTo>
                  <a:lnTo>
                    <a:pt x="690" y="669"/>
                  </a:lnTo>
                  <a:lnTo>
                    <a:pt x="690" y="679"/>
                  </a:lnTo>
                  <a:lnTo>
                    <a:pt x="690" y="693"/>
                  </a:lnTo>
                  <a:lnTo>
                    <a:pt x="690" y="711"/>
                  </a:lnTo>
                  <a:cubicBezTo>
                    <a:pt x="690" y="749"/>
                    <a:pt x="718" y="774"/>
                    <a:pt x="763" y="809"/>
                  </a:cubicBezTo>
                  <a:cubicBezTo>
                    <a:pt x="809" y="844"/>
                    <a:pt x="872" y="896"/>
                    <a:pt x="872" y="980"/>
                  </a:cubicBezTo>
                  <a:cubicBezTo>
                    <a:pt x="872" y="1061"/>
                    <a:pt x="812" y="1138"/>
                    <a:pt x="763" y="1197"/>
                  </a:cubicBezTo>
                  <a:cubicBezTo>
                    <a:pt x="742" y="1218"/>
                    <a:pt x="725" y="1243"/>
                    <a:pt x="711" y="1271"/>
                  </a:cubicBezTo>
                  <a:cubicBezTo>
                    <a:pt x="693" y="1390"/>
                    <a:pt x="546" y="1446"/>
                    <a:pt x="438" y="1481"/>
                  </a:cubicBezTo>
                  <a:cubicBezTo>
                    <a:pt x="403" y="1492"/>
                    <a:pt x="385" y="1534"/>
                    <a:pt x="361" y="1600"/>
                  </a:cubicBezTo>
                  <a:cubicBezTo>
                    <a:pt x="340" y="1667"/>
                    <a:pt x="301" y="1730"/>
                    <a:pt x="252" y="1775"/>
                  </a:cubicBezTo>
                  <a:cubicBezTo>
                    <a:pt x="214" y="1803"/>
                    <a:pt x="200" y="1873"/>
                    <a:pt x="189" y="1950"/>
                  </a:cubicBezTo>
                  <a:cubicBezTo>
                    <a:pt x="179" y="2013"/>
                    <a:pt x="161" y="2080"/>
                    <a:pt x="137" y="2139"/>
                  </a:cubicBezTo>
                  <a:cubicBezTo>
                    <a:pt x="77" y="2279"/>
                    <a:pt x="46" y="2433"/>
                    <a:pt x="46" y="2584"/>
                  </a:cubicBezTo>
                  <a:lnTo>
                    <a:pt x="46" y="2633"/>
                  </a:lnTo>
                  <a:lnTo>
                    <a:pt x="46" y="2647"/>
                  </a:lnTo>
                  <a:cubicBezTo>
                    <a:pt x="46" y="2661"/>
                    <a:pt x="46" y="2675"/>
                    <a:pt x="46" y="2689"/>
                  </a:cubicBezTo>
                  <a:lnTo>
                    <a:pt x="46" y="2703"/>
                  </a:lnTo>
                  <a:cubicBezTo>
                    <a:pt x="46" y="2720"/>
                    <a:pt x="42" y="2738"/>
                    <a:pt x="39" y="2755"/>
                  </a:cubicBezTo>
                  <a:lnTo>
                    <a:pt x="39" y="2762"/>
                  </a:lnTo>
                  <a:cubicBezTo>
                    <a:pt x="35" y="2780"/>
                    <a:pt x="35" y="2794"/>
                    <a:pt x="32" y="2808"/>
                  </a:cubicBezTo>
                  <a:lnTo>
                    <a:pt x="28" y="2822"/>
                  </a:lnTo>
                  <a:cubicBezTo>
                    <a:pt x="25" y="2836"/>
                    <a:pt x="21" y="2853"/>
                    <a:pt x="18" y="2867"/>
                  </a:cubicBezTo>
                  <a:lnTo>
                    <a:pt x="14" y="2878"/>
                  </a:lnTo>
                  <a:cubicBezTo>
                    <a:pt x="11" y="2892"/>
                    <a:pt x="7" y="2906"/>
                    <a:pt x="0" y="2920"/>
                  </a:cubicBezTo>
                  <a:lnTo>
                    <a:pt x="4" y="2920"/>
                  </a:lnTo>
                  <a:cubicBezTo>
                    <a:pt x="14" y="2920"/>
                    <a:pt x="25" y="2920"/>
                    <a:pt x="35" y="2916"/>
                  </a:cubicBezTo>
                  <a:cubicBezTo>
                    <a:pt x="46" y="2916"/>
                    <a:pt x="53" y="2913"/>
                    <a:pt x="63" y="2909"/>
                  </a:cubicBezTo>
                  <a:lnTo>
                    <a:pt x="70" y="2906"/>
                  </a:lnTo>
                  <a:lnTo>
                    <a:pt x="91" y="2899"/>
                  </a:lnTo>
                  <a:lnTo>
                    <a:pt x="98" y="2895"/>
                  </a:lnTo>
                  <a:lnTo>
                    <a:pt x="126" y="2881"/>
                  </a:lnTo>
                  <a:lnTo>
                    <a:pt x="137" y="2878"/>
                  </a:lnTo>
                  <a:lnTo>
                    <a:pt x="161" y="2867"/>
                  </a:lnTo>
                  <a:lnTo>
                    <a:pt x="165" y="2867"/>
                  </a:lnTo>
                  <a:lnTo>
                    <a:pt x="189" y="2857"/>
                  </a:lnTo>
                  <a:lnTo>
                    <a:pt x="224" y="2843"/>
                  </a:lnTo>
                  <a:lnTo>
                    <a:pt x="263" y="2829"/>
                  </a:lnTo>
                  <a:lnTo>
                    <a:pt x="270" y="2829"/>
                  </a:lnTo>
                  <a:lnTo>
                    <a:pt x="301" y="2818"/>
                  </a:lnTo>
                  <a:lnTo>
                    <a:pt x="326" y="2811"/>
                  </a:lnTo>
                  <a:lnTo>
                    <a:pt x="340" y="2808"/>
                  </a:lnTo>
                  <a:lnTo>
                    <a:pt x="378" y="2797"/>
                  </a:lnTo>
                  <a:lnTo>
                    <a:pt x="417" y="2787"/>
                  </a:lnTo>
                  <a:lnTo>
                    <a:pt x="497" y="2762"/>
                  </a:lnTo>
                  <a:lnTo>
                    <a:pt x="504" y="2762"/>
                  </a:lnTo>
                  <a:cubicBezTo>
                    <a:pt x="599" y="2734"/>
                    <a:pt x="676" y="2717"/>
                    <a:pt x="700" y="2710"/>
                  </a:cubicBezTo>
                  <a:lnTo>
                    <a:pt x="718" y="2710"/>
                  </a:lnTo>
                  <a:lnTo>
                    <a:pt x="1131" y="2675"/>
                  </a:lnTo>
                  <a:cubicBezTo>
                    <a:pt x="1211" y="2465"/>
                    <a:pt x="1362" y="2146"/>
                    <a:pt x="1575" y="2083"/>
                  </a:cubicBezTo>
                  <a:cubicBezTo>
                    <a:pt x="1665" y="2056"/>
                    <a:pt x="1772" y="2043"/>
                    <a:pt x="1889" y="2043"/>
                  </a:cubicBezTo>
                  <a:cubicBezTo>
                    <a:pt x="2013" y="2043"/>
                    <a:pt x="2147" y="2058"/>
                    <a:pt x="2283" y="2087"/>
                  </a:cubicBezTo>
                  <a:lnTo>
                    <a:pt x="2293" y="2062"/>
                  </a:lnTo>
                  <a:lnTo>
                    <a:pt x="2297" y="2048"/>
                  </a:lnTo>
                  <a:lnTo>
                    <a:pt x="2314" y="2010"/>
                  </a:lnTo>
                  <a:lnTo>
                    <a:pt x="2328" y="1978"/>
                  </a:lnTo>
                  <a:lnTo>
                    <a:pt x="2332" y="1964"/>
                  </a:lnTo>
                  <a:lnTo>
                    <a:pt x="2342" y="1947"/>
                  </a:lnTo>
                  <a:lnTo>
                    <a:pt x="2346" y="1936"/>
                  </a:lnTo>
                  <a:lnTo>
                    <a:pt x="2353" y="1919"/>
                  </a:lnTo>
                  <a:lnTo>
                    <a:pt x="2360" y="1908"/>
                  </a:lnTo>
                  <a:lnTo>
                    <a:pt x="2363" y="1894"/>
                  </a:lnTo>
                  <a:lnTo>
                    <a:pt x="2370" y="1884"/>
                  </a:lnTo>
                  <a:lnTo>
                    <a:pt x="2377" y="1873"/>
                  </a:lnTo>
                  <a:lnTo>
                    <a:pt x="2381" y="1866"/>
                  </a:lnTo>
                  <a:lnTo>
                    <a:pt x="2384" y="1856"/>
                  </a:lnTo>
                  <a:lnTo>
                    <a:pt x="2391" y="1849"/>
                  </a:lnTo>
                  <a:lnTo>
                    <a:pt x="2395" y="1838"/>
                  </a:lnTo>
                  <a:lnTo>
                    <a:pt x="2398" y="1831"/>
                  </a:lnTo>
                  <a:lnTo>
                    <a:pt x="2402" y="1824"/>
                  </a:lnTo>
                  <a:lnTo>
                    <a:pt x="2405" y="1817"/>
                  </a:lnTo>
                  <a:lnTo>
                    <a:pt x="2412" y="1814"/>
                  </a:lnTo>
                  <a:lnTo>
                    <a:pt x="2416" y="1807"/>
                  </a:lnTo>
                  <a:lnTo>
                    <a:pt x="2419" y="1803"/>
                  </a:lnTo>
                  <a:lnTo>
                    <a:pt x="2423" y="1796"/>
                  </a:lnTo>
                  <a:lnTo>
                    <a:pt x="2426" y="1793"/>
                  </a:lnTo>
                  <a:lnTo>
                    <a:pt x="2426" y="1789"/>
                  </a:lnTo>
                  <a:lnTo>
                    <a:pt x="2430" y="1786"/>
                  </a:lnTo>
                  <a:lnTo>
                    <a:pt x="2433" y="1782"/>
                  </a:lnTo>
                  <a:lnTo>
                    <a:pt x="2440" y="1775"/>
                  </a:lnTo>
                  <a:cubicBezTo>
                    <a:pt x="2587" y="1628"/>
                    <a:pt x="2759" y="1365"/>
                    <a:pt x="2783" y="1169"/>
                  </a:cubicBezTo>
                  <a:cubicBezTo>
                    <a:pt x="2804" y="1001"/>
                    <a:pt x="2811" y="826"/>
                    <a:pt x="2811" y="760"/>
                  </a:cubicBezTo>
                  <a:lnTo>
                    <a:pt x="2594" y="567"/>
                  </a:lnTo>
                  <a:lnTo>
                    <a:pt x="2538" y="175"/>
                  </a:lnTo>
                  <a:lnTo>
                    <a:pt x="234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6" name="Google Shape;7066;p57"/>
            <p:cNvSpPr/>
            <p:nvPr/>
          </p:nvSpPr>
          <p:spPr>
            <a:xfrm>
              <a:off x="2263710" y="205268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7" name="Google Shape;7067;p57"/>
            <p:cNvSpPr/>
            <p:nvPr/>
          </p:nvSpPr>
          <p:spPr>
            <a:xfrm>
              <a:off x="2264144" y="2052540"/>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8" name="Google Shape;7068;p57"/>
            <p:cNvSpPr/>
            <p:nvPr/>
          </p:nvSpPr>
          <p:spPr>
            <a:xfrm>
              <a:off x="2265135" y="2052024"/>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69" name="Google Shape;7069;p57"/>
            <p:cNvSpPr/>
            <p:nvPr/>
          </p:nvSpPr>
          <p:spPr>
            <a:xfrm>
              <a:off x="2264524" y="2052404"/>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0" name="Google Shape;7070;p57"/>
            <p:cNvSpPr/>
            <p:nvPr/>
          </p:nvSpPr>
          <p:spPr>
            <a:xfrm>
              <a:off x="2265475" y="2051834"/>
              <a:ext cx="394" cy="149"/>
            </a:xfrm>
            <a:custGeom>
              <a:rect b="b" l="l" r="r" t="t"/>
              <a:pathLst>
                <a:path extrusionOk="0" h="11" w="29">
                  <a:moveTo>
                    <a:pt x="0" y="11"/>
                  </a:moveTo>
                  <a:lnTo>
                    <a:pt x="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1" name="Google Shape;7071;p57"/>
            <p:cNvSpPr/>
            <p:nvPr/>
          </p:nvSpPr>
          <p:spPr>
            <a:xfrm>
              <a:off x="2266941" y="2051304"/>
              <a:ext cx="448" cy="163"/>
            </a:xfrm>
            <a:custGeom>
              <a:rect b="b" l="l" r="r" t="t"/>
              <a:pathLst>
                <a:path extrusionOk="0" h="12" w="33">
                  <a:moveTo>
                    <a:pt x="1" y="1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2" name="Google Shape;7072;p57"/>
            <p:cNvSpPr/>
            <p:nvPr/>
          </p:nvSpPr>
          <p:spPr>
            <a:xfrm>
              <a:off x="2270037" y="2050503"/>
              <a:ext cx="149" cy="54"/>
            </a:xfrm>
            <a:custGeom>
              <a:rect b="b" l="l" r="r" t="t"/>
              <a:pathLst>
                <a:path extrusionOk="0" h="4" w="11">
                  <a:moveTo>
                    <a:pt x="11"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3" name="Google Shape;7073;p57"/>
            <p:cNvSpPr/>
            <p:nvPr/>
          </p:nvSpPr>
          <p:spPr>
            <a:xfrm>
              <a:off x="2263329" y="205273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4" name="Google Shape;7074;p57"/>
            <p:cNvSpPr/>
            <p:nvPr/>
          </p:nvSpPr>
          <p:spPr>
            <a:xfrm>
              <a:off x="2265896" y="2051644"/>
              <a:ext cx="489" cy="204"/>
            </a:xfrm>
            <a:custGeom>
              <a:rect b="b" l="l" r="r" t="t"/>
              <a:pathLst>
                <a:path extrusionOk="0" h="15" w="36">
                  <a:moveTo>
                    <a:pt x="1" y="14"/>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5" name="Google Shape;7075;p57"/>
            <p:cNvSpPr/>
            <p:nvPr/>
          </p:nvSpPr>
          <p:spPr>
            <a:xfrm>
              <a:off x="2266371" y="2051495"/>
              <a:ext cx="543" cy="163"/>
            </a:xfrm>
            <a:custGeom>
              <a:rect b="b" l="l" r="r" t="t"/>
              <a:pathLst>
                <a:path extrusionOk="0" h="12" w="40">
                  <a:moveTo>
                    <a:pt x="1" y="11"/>
                  </a:moveTo>
                  <a:lnTo>
                    <a:pt x="3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6" name="Google Shape;7076;p57"/>
            <p:cNvSpPr/>
            <p:nvPr/>
          </p:nvSpPr>
          <p:spPr>
            <a:xfrm>
              <a:off x="2267756" y="2051169"/>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7" name="Google Shape;7077;p57"/>
            <p:cNvSpPr/>
            <p:nvPr/>
          </p:nvSpPr>
          <p:spPr>
            <a:xfrm>
              <a:off x="2280872" y="2017035"/>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8" name="Google Shape;7078;p57"/>
            <p:cNvSpPr/>
            <p:nvPr/>
          </p:nvSpPr>
          <p:spPr>
            <a:xfrm>
              <a:off x="2281958" y="201751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79" name="Google Shape;7079;p57"/>
            <p:cNvSpPr/>
            <p:nvPr/>
          </p:nvSpPr>
          <p:spPr>
            <a:xfrm>
              <a:off x="2283098" y="2017184"/>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0" name="Google Shape;7080;p57"/>
            <p:cNvSpPr/>
            <p:nvPr/>
          </p:nvSpPr>
          <p:spPr>
            <a:xfrm>
              <a:off x="2282338" y="2017510"/>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1" name="Google Shape;7081;p57"/>
            <p:cNvSpPr/>
            <p:nvPr/>
          </p:nvSpPr>
          <p:spPr>
            <a:xfrm>
              <a:off x="2282528" y="2017510"/>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2" name="Google Shape;7082;p57"/>
            <p:cNvSpPr/>
            <p:nvPr/>
          </p:nvSpPr>
          <p:spPr>
            <a:xfrm>
              <a:off x="2274219" y="2015664"/>
              <a:ext cx="3910" cy="1059"/>
            </a:xfrm>
            <a:custGeom>
              <a:rect b="b" l="l" r="r" t="t"/>
              <a:pathLst>
                <a:path extrusionOk="0" h="78" w="288">
                  <a:moveTo>
                    <a:pt x="287" y="0"/>
                  </a:moveTo>
                  <a:cubicBezTo>
                    <a:pt x="189" y="18"/>
                    <a:pt x="95" y="42"/>
                    <a:pt x="0" y="77"/>
                  </a:cubicBezTo>
                  <a:lnTo>
                    <a:pt x="0" y="77"/>
                  </a:lnTo>
                  <a:cubicBezTo>
                    <a:pt x="95" y="42"/>
                    <a:pt x="189" y="18"/>
                    <a:pt x="28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3" name="Google Shape;7083;p57"/>
            <p:cNvSpPr/>
            <p:nvPr/>
          </p:nvSpPr>
          <p:spPr>
            <a:xfrm>
              <a:off x="2282867" y="201737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4" name="Google Shape;7084;p57"/>
            <p:cNvSpPr/>
            <p:nvPr/>
          </p:nvSpPr>
          <p:spPr>
            <a:xfrm>
              <a:off x="2281673" y="2017415"/>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5" name="Google Shape;7085;p57"/>
            <p:cNvSpPr/>
            <p:nvPr/>
          </p:nvSpPr>
          <p:spPr>
            <a:xfrm>
              <a:off x="2280586" y="2016899"/>
              <a:ext cx="54" cy="54"/>
            </a:xfrm>
            <a:custGeom>
              <a:rect b="b" l="l" r="r" t="t"/>
              <a:pathLst>
                <a:path extrusionOk="0" h="4" w="4">
                  <a:moveTo>
                    <a:pt x="0"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6" name="Google Shape;7086;p57"/>
            <p:cNvSpPr/>
            <p:nvPr/>
          </p:nvSpPr>
          <p:spPr>
            <a:xfrm>
              <a:off x="2280342" y="201675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7" name="Google Shape;7087;p57"/>
            <p:cNvSpPr/>
            <p:nvPr/>
          </p:nvSpPr>
          <p:spPr>
            <a:xfrm>
              <a:off x="2281442" y="2017320"/>
              <a:ext cx="54" cy="68"/>
            </a:xfrm>
            <a:custGeom>
              <a:rect b="b" l="l" r="r" t="t"/>
              <a:pathLst>
                <a:path extrusionOk="0" h="5" w="4">
                  <a:moveTo>
                    <a:pt x="0" y="1"/>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8" name="Google Shape;7088;p57"/>
            <p:cNvSpPr/>
            <p:nvPr/>
          </p:nvSpPr>
          <p:spPr>
            <a:xfrm>
              <a:off x="2281157" y="2017225"/>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89" name="Google Shape;7089;p57"/>
            <p:cNvSpPr/>
            <p:nvPr/>
          </p:nvSpPr>
          <p:spPr>
            <a:xfrm>
              <a:off x="2295793" y="2037863"/>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0" name="Google Shape;7090;p57"/>
            <p:cNvSpPr/>
            <p:nvPr/>
          </p:nvSpPr>
          <p:spPr>
            <a:xfrm>
              <a:off x="2295562" y="2038284"/>
              <a:ext cx="54" cy="163"/>
            </a:xfrm>
            <a:custGeom>
              <a:rect b="b" l="l" r="r" t="t"/>
              <a:pathLst>
                <a:path extrusionOk="0" h="12" w="4">
                  <a:moveTo>
                    <a:pt x="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1" name="Google Shape;7091;p57"/>
            <p:cNvSpPr/>
            <p:nvPr/>
          </p:nvSpPr>
          <p:spPr>
            <a:xfrm>
              <a:off x="2295413" y="2038569"/>
              <a:ext cx="68" cy="163"/>
            </a:xfrm>
            <a:custGeom>
              <a:rect b="b" l="l" r="r" t="t"/>
              <a:pathLst>
                <a:path extrusionOk="0" h="12" w="5">
                  <a:moveTo>
                    <a:pt x="4"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2" name="Google Shape;7092;p57"/>
            <p:cNvSpPr/>
            <p:nvPr/>
          </p:nvSpPr>
          <p:spPr>
            <a:xfrm>
              <a:off x="2295698" y="2038053"/>
              <a:ext cx="68" cy="149"/>
            </a:xfrm>
            <a:custGeom>
              <a:rect b="b" l="l" r="r" t="t"/>
              <a:pathLst>
                <a:path extrusionOk="0" h="11" w="5">
                  <a:moveTo>
                    <a:pt x="4"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3" name="Google Shape;7093;p57"/>
            <p:cNvSpPr/>
            <p:nvPr/>
          </p:nvSpPr>
          <p:spPr>
            <a:xfrm>
              <a:off x="2294897" y="2039669"/>
              <a:ext cx="54" cy="204"/>
            </a:xfrm>
            <a:custGeom>
              <a:rect b="b" l="l" r="r" t="t"/>
              <a:pathLst>
                <a:path extrusionOk="0" h="15" w="4">
                  <a:moveTo>
                    <a:pt x="4"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4" name="Google Shape;7094;p57"/>
            <p:cNvSpPr/>
            <p:nvPr/>
          </p:nvSpPr>
          <p:spPr>
            <a:xfrm>
              <a:off x="2295277" y="2038908"/>
              <a:ext cx="54" cy="149"/>
            </a:xfrm>
            <a:custGeom>
              <a:rect b="b" l="l" r="r" t="t"/>
              <a:pathLst>
                <a:path extrusionOk="0" h="11" w="4">
                  <a:moveTo>
                    <a:pt x="4"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5" name="Google Shape;7095;p57"/>
            <p:cNvSpPr/>
            <p:nvPr/>
          </p:nvSpPr>
          <p:spPr>
            <a:xfrm>
              <a:off x="2295087" y="2039234"/>
              <a:ext cx="54" cy="204"/>
            </a:xfrm>
            <a:custGeom>
              <a:rect b="b" l="l" r="r" t="t"/>
              <a:pathLst>
                <a:path extrusionOk="0" h="15" w="4">
                  <a:moveTo>
                    <a:pt x="4"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6" name="Google Shape;7096;p57"/>
            <p:cNvSpPr/>
            <p:nvPr/>
          </p:nvSpPr>
          <p:spPr>
            <a:xfrm>
              <a:off x="2296228" y="2037293"/>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7" name="Google Shape;7097;p57"/>
            <p:cNvSpPr/>
            <p:nvPr/>
          </p:nvSpPr>
          <p:spPr>
            <a:xfrm>
              <a:off x="2296323" y="2037197"/>
              <a:ext cx="14" cy="54"/>
            </a:xfrm>
            <a:custGeom>
              <a:rect b="b" l="l" r="r" t="t"/>
              <a:pathLst>
                <a:path extrusionOk="0" h="4" w="1">
                  <a:moveTo>
                    <a:pt x="0"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8" name="Google Shape;7098;p57"/>
            <p:cNvSpPr/>
            <p:nvPr/>
          </p:nvSpPr>
          <p:spPr>
            <a:xfrm>
              <a:off x="2294707" y="2040280"/>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099" name="Google Shape;7099;p57"/>
            <p:cNvSpPr/>
            <p:nvPr/>
          </p:nvSpPr>
          <p:spPr>
            <a:xfrm>
              <a:off x="2295128" y="2013043"/>
              <a:ext cx="2634" cy="2349"/>
            </a:xfrm>
            <a:custGeom>
              <a:rect b="b" l="l" r="r" t="t"/>
              <a:pathLst>
                <a:path extrusionOk="0" h="173" w="194">
                  <a:moveTo>
                    <a:pt x="1" y="1"/>
                  </a:moveTo>
                  <a:lnTo>
                    <a:pt x="1" y="1"/>
                  </a:lnTo>
                  <a:lnTo>
                    <a:pt x="193" y="17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0" name="Google Shape;7100;p57"/>
            <p:cNvSpPr/>
            <p:nvPr/>
          </p:nvSpPr>
          <p:spPr>
            <a:xfrm>
              <a:off x="2296133" y="2037388"/>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1" name="Google Shape;7101;p57"/>
            <p:cNvSpPr/>
            <p:nvPr/>
          </p:nvSpPr>
          <p:spPr>
            <a:xfrm>
              <a:off x="2295943" y="2037673"/>
              <a:ext cx="54" cy="109"/>
            </a:xfrm>
            <a:custGeom>
              <a:rect b="b" l="l" r="r" t="t"/>
              <a:pathLst>
                <a:path extrusionOk="0" h="8" w="4">
                  <a:moveTo>
                    <a:pt x="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2" name="Google Shape;7102;p57"/>
            <p:cNvSpPr/>
            <p:nvPr/>
          </p:nvSpPr>
          <p:spPr>
            <a:xfrm>
              <a:off x="2296038" y="2037523"/>
              <a:ext cx="54" cy="109"/>
            </a:xfrm>
            <a:custGeom>
              <a:rect b="b" l="l" r="r" t="t"/>
              <a:pathLst>
                <a:path extrusionOk="0" h="8" w="4">
                  <a:moveTo>
                    <a:pt x="4"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3" name="Google Shape;7103;p57"/>
            <p:cNvSpPr/>
            <p:nvPr/>
          </p:nvSpPr>
          <p:spPr>
            <a:xfrm>
              <a:off x="2294422" y="2040809"/>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4" name="Google Shape;7104;p57"/>
            <p:cNvSpPr/>
            <p:nvPr/>
          </p:nvSpPr>
          <p:spPr>
            <a:xfrm>
              <a:off x="2462729" y="1678276"/>
              <a:ext cx="126732" cy="73834"/>
            </a:xfrm>
            <a:custGeom>
              <a:rect b="b" l="l" r="r" t="t"/>
              <a:pathLst>
                <a:path extrusionOk="0" h="5438" w="9334">
                  <a:moveTo>
                    <a:pt x="1285" y="0"/>
                  </a:moveTo>
                  <a:lnTo>
                    <a:pt x="64" y="329"/>
                  </a:lnTo>
                  <a:lnTo>
                    <a:pt x="1" y="2661"/>
                  </a:lnTo>
                  <a:lnTo>
                    <a:pt x="8" y="2661"/>
                  </a:lnTo>
                  <a:cubicBezTo>
                    <a:pt x="25" y="2668"/>
                    <a:pt x="46" y="2675"/>
                    <a:pt x="64" y="2682"/>
                  </a:cubicBezTo>
                  <a:lnTo>
                    <a:pt x="71" y="2682"/>
                  </a:lnTo>
                  <a:cubicBezTo>
                    <a:pt x="92" y="2685"/>
                    <a:pt x="113" y="2692"/>
                    <a:pt x="137" y="2696"/>
                  </a:cubicBezTo>
                  <a:lnTo>
                    <a:pt x="151" y="2699"/>
                  </a:lnTo>
                  <a:cubicBezTo>
                    <a:pt x="172" y="2703"/>
                    <a:pt x="197" y="2710"/>
                    <a:pt x="221" y="2713"/>
                  </a:cubicBezTo>
                  <a:lnTo>
                    <a:pt x="235" y="2713"/>
                  </a:lnTo>
                  <a:cubicBezTo>
                    <a:pt x="263" y="2717"/>
                    <a:pt x="291" y="2717"/>
                    <a:pt x="319" y="2720"/>
                  </a:cubicBezTo>
                  <a:cubicBezTo>
                    <a:pt x="327" y="2722"/>
                    <a:pt x="336" y="2723"/>
                    <a:pt x="344" y="2723"/>
                  </a:cubicBezTo>
                  <a:cubicBezTo>
                    <a:pt x="368" y="2723"/>
                    <a:pt x="393" y="2716"/>
                    <a:pt x="414" y="2703"/>
                  </a:cubicBezTo>
                  <a:cubicBezTo>
                    <a:pt x="442" y="2675"/>
                    <a:pt x="442" y="2605"/>
                    <a:pt x="442" y="2552"/>
                  </a:cubicBezTo>
                  <a:lnTo>
                    <a:pt x="442" y="2528"/>
                  </a:lnTo>
                  <a:cubicBezTo>
                    <a:pt x="442" y="2433"/>
                    <a:pt x="529" y="2342"/>
                    <a:pt x="568" y="2307"/>
                  </a:cubicBezTo>
                  <a:cubicBezTo>
                    <a:pt x="645" y="2240"/>
                    <a:pt x="761" y="2169"/>
                    <a:pt x="872" y="2169"/>
                  </a:cubicBezTo>
                  <a:cubicBezTo>
                    <a:pt x="881" y="2169"/>
                    <a:pt x="891" y="2170"/>
                    <a:pt x="900" y="2171"/>
                  </a:cubicBezTo>
                  <a:cubicBezTo>
                    <a:pt x="903" y="2171"/>
                    <a:pt x="906" y="2171"/>
                    <a:pt x="909" y="2171"/>
                  </a:cubicBezTo>
                  <a:cubicBezTo>
                    <a:pt x="948" y="2171"/>
                    <a:pt x="962" y="2148"/>
                    <a:pt x="988" y="2069"/>
                  </a:cubicBezTo>
                  <a:cubicBezTo>
                    <a:pt x="1005" y="2024"/>
                    <a:pt x="1026" y="1961"/>
                    <a:pt x="1089" y="1961"/>
                  </a:cubicBezTo>
                  <a:cubicBezTo>
                    <a:pt x="1124" y="1961"/>
                    <a:pt x="1229" y="1933"/>
                    <a:pt x="1261" y="1880"/>
                  </a:cubicBezTo>
                  <a:cubicBezTo>
                    <a:pt x="1282" y="1842"/>
                    <a:pt x="1320" y="1821"/>
                    <a:pt x="1362" y="1817"/>
                  </a:cubicBezTo>
                  <a:cubicBezTo>
                    <a:pt x="1373" y="1816"/>
                    <a:pt x="1383" y="1816"/>
                    <a:pt x="1394" y="1816"/>
                  </a:cubicBezTo>
                  <a:cubicBezTo>
                    <a:pt x="1425" y="1816"/>
                    <a:pt x="1457" y="1820"/>
                    <a:pt x="1489" y="1828"/>
                  </a:cubicBezTo>
                  <a:cubicBezTo>
                    <a:pt x="1587" y="1852"/>
                    <a:pt x="1678" y="1898"/>
                    <a:pt x="1751" y="1964"/>
                  </a:cubicBezTo>
                  <a:cubicBezTo>
                    <a:pt x="1807" y="2020"/>
                    <a:pt x="1958" y="2052"/>
                    <a:pt x="2080" y="2076"/>
                  </a:cubicBezTo>
                  <a:lnTo>
                    <a:pt x="2140" y="2090"/>
                  </a:lnTo>
                  <a:cubicBezTo>
                    <a:pt x="2336" y="2136"/>
                    <a:pt x="2378" y="2598"/>
                    <a:pt x="2385" y="2713"/>
                  </a:cubicBezTo>
                  <a:cubicBezTo>
                    <a:pt x="2465" y="2745"/>
                    <a:pt x="2794" y="2755"/>
                    <a:pt x="2938" y="2759"/>
                  </a:cubicBezTo>
                  <a:cubicBezTo>
                    <a:pt x="3032" y="2762"/>
                    <a:pt x="3102" y="2762"/>
                    <a:pt x="3137" y="2769"/>
                  </a:cubicBezTo>
                  <a:cubicBezTo>
                    <a:pt x="3239" y="2783"/>
                    <a:pt x="3277" y="2881"/>
                    <a:pt x="3316" y="2972"/>
                  </a:cubicBezTo>
                  <a:cubicBezTo>
                    <a:pt x="3337" y="3035"/>
                    <a:pt x="3368" y="3095"/>
                    <a:pt x="3407" y="3147"/>
                  </a:cubicBezTo>
                  <a:cubicBezTo>
                    <a:pt x="3421" y="3168"/>
                    <a:pt x="3435" y="3186"/>
                    <a:pt x="3445" y="3207"/>
                  </a:cubicBezTo>
                  <a:cubicBezTo>
                    <a:pt x="3526" y="3330"/>
                    <a:pt x="3596" y="3463"/>
                    <a:pt x="3652" y="3603"/>
                  </a:cubicBezTo>
                  <a:lnTo>
                    <a:pt x="3656" y="3617"/>
                  </a:lnTo>
                  <a:cubicBezTo>
                    <a:pt x="3673" y="3652"/>
                    <a:pt x="3799" y="3725"/>
                    <a:pt x="3883" y="3774"/>
                  </a:cubicBezTo>
                  <a:cubicBezTo>
                    <a:pt x="4009" y="3848"/>
                    <a:pt x="4146" y="3925"/>
                    <a:pt x="4202" y="4009"/>
                  </a:cubicBezTo>
                  <a:cubicBezTo>
                    <a:pt x="4282" y="4131"/>
                    <a:pt x="4559" y="4271"/>
                    <a:pt x="4800" y="4355"/>
                  </a:cubicBezTo>
                  <a:cubicBezTo>
                    <a:pt x="4919" y="4401"/>
                    <a:pt x="5035" y="4499"/>
                    <a:pt x="5133" y="4586"/>
                  </a:cubicBezTo>
                  <a:cubicBezTo>
                    <a:pt x="5201" y="4645"/>
                    <a:pt x="5294" y="4726"/>
                    <a:pt x="5334" y="4726"/>
                  </a:cubicBezTo>
                  <a:cubicBezTo>
                    <a:pt x="5334" y="4726"/>
                    <a:pt x="5335" y="4726"/>
                    <a:pt x="5336" y="4726"/>
                  </a:cubicBezTo>
                  <a:cubicBezTo>
                    <a:pt x="5343" y="4725"/>
                    <a:pt x="5351" y="4725"/>
                    <a:pt x="5360" y="4725"/>
                  </a:cubicBezTo>
                  <a:cubicBezTo>
                    <a:pt x="5509" y="4725"/>
                    <a:pt x="5798" y="4865"/>
                    <a:pt x="5858" y="4894"/>
                  </a:cubicBezTo>
                  <a:lnTo>
                    <a:pt x="5889" y="4908"/>
                  </a:lnTo>
                  <a:lnTo>
                    <a:pt x="5928" y="5230"/>
                  </a:lnTo>
                  <a:cubicBezTo>
                    <a:pt x="5935" y="5230"/>
                    <a:pt x="5945" y="5227"/>
                    <a:pt x="5956" y="5227"/>
                  </a:cubicBezTo>
                  <a:lnTo>
                    <a:pt x="5959" y="5227"/>
                  </a:lnTo>
                  <a:cubicBezTo>
                    <a:pt x="5963" y="5225"/>
                    <a:pt x="5967" y="5224"/>
                    <a:pt x="5972" y="5224"/>
                  </a:cubicBezTo>
                  <a:cubicBezTo>
                    <a:pt x="5977" y="5224"/>
                    <a:pt x="5982" y="5225"/>
                    <a:pt x="5987" y="5227"/>
                  </a:cubicBezTo>
                  <a:cubicBezTo>
                    <a:pt x="6022" y="5227"/>
                    <a:pt x="6057" y="5230"/>
                    <a:pt x="6089" y="5244"/>
                  </a:cubicBezTo>
                  <a:cubicBezTo>
                    <a:pt x="6099" y="5248"/>
                    <a:pt x="6110" y="5251"/>
                    <a:pt x="6117" y="5255"/>
                  </a:cubicBezTo>
                  <a:lnTo>
                    <a:pt x="6145" y="5269"/>
                  </a:lnTo>
                  <a:lnTo>
                    <a:pt x="6148" y="5272"/>
                  </a:lnTo>
                  <a:lnTo>
                    <a:pt x="6173" y="5286"/>
                  </a:lnTo>
                  <a:lnTo>
                    <a:pt x="6176" y="5286"/>
                  </a:lnTo>
                  <a:lnTo>
                    <a:pt x="6197" y="5301"/>
                  </a:lnTo>
                  <a:lnTo>
                    <a:pt x="6204" y="5308"/>
                  </a:lnTo>
                  <a:lnTo>
                    <a:pt x="6225" y="5322"/>
                  </a:lnTo>
                  <a:cubicBezTo>
                    <a:pt x="6264" y="5353"/>
                    <a:pt x="6313" y="5378"/>
                    <a:pt x="6365" y="5385"/>
                  </a:cubicBezTo>
                  <a:cubicBezTo>
                    <a:pt x="6379" y="5385"/>
                    <a:pt x="6390" y="5388"/>
                    <a:pt x="6400" y="5388"/>
                  </a:cubicBezTo>
                  <a:lnTo>
                    <a:pt x="6411" y="5392"/>
                  </a:lnTo>
                  <a:cubicBezTo>
                    <a:pt x="6421" y="5392"/>
                    <a:pt x="6428" y="5395"/>
                    <a:pt x="6435" y="5399"/>
                  </a:cubicBezTo>
                  <a:lnTo>
                    <a:pt x="6449" y="5402"/>
                  </a:lnTo>
                  <a:lnTo>
                    <a:pt x="6477" y="5416"/>
                  </a:lnTo>
                  <a:lnTo>
                    <a:pt x="6484" y="5420"/>
                  </a:lnTo>
                  <a:cubicBezTo>
                    <a:pt x="6495" y="5423"/>
                    <a:pt x="6509" y="5430"/>
                    <a:pt x="6519" y="5437"/>
                  </a:cubicBezTo>
                  <a:cubicBezTo>
                    <a:pt x="6530" y="5423"/>
                    <a:pt x="6533" y="5399"/>
                    <a:pt x="6533" y="5381"/>
                  </a:cubicBezTo>
                  <a:lnTo>
                    <a:pt x="6533" y="5364"/>
                  </a:lnTo>
                  <a:cubicBezTo>
                    <a:pt x="6540" y="5339"/>
                    <a:pt x="6544" y="5311"/>
                    <a:pt x="6551" y="5283"/>
                  </a:cubicBezTo>
                  <a:cubicBezTo>
                    <a:pt x="6551" y="5276"/>
                    <a:pt x="6558" y="5269"/>
                    <a:pt x="6558" y="5258"/>
                  </a:cubicBezTo>
                  <a:cubicBezTo>
                    <a:pt x="6565" y="5241"/>
                    <a:pt x="6568" y="5223"/>
                    <a:pt x="6575" y="5206"/>
                  </a:cubicBezTo>
                  <a:cubicBezTo>
                    <a:pt x="6579" y="5199"/>
                    <a:pt x="6582" y="5188"/>
                    <a:pt x="6589" y="5178"/>
                  </a:cubicBezTo>
                  <a:cubicBezTo>
                    <a:pt x="6593" y="5171"/>
                    <a:pt x="6600" y="5150"/>
                    <a:pt x="6610" y="5136"/>
                  </a:cubicBezTo>
                  <a:cubicBezTo>
                    <a:pt x="6617" y="5122"/>
                    <a:pt x="6617" y="5118"/>
                    <a:pt x="6624" y="5108"/>
                  </a:cubicBezTo>
                  <a:cubicBezTo>
                    <a:pt x="6628" y="5101"/>
                    <a:pt x="6642" y="5083"/>
                    <a:pt x="6649" y="5069"/>
                  </a:cubicBezTo>
                  <a:cubicBezTo>
                    <a:pt x="6659" y="5059"/>
                    <a:pt x="6659" y="5055"/>
                    <a:pt x="6666" y="5045"/>
                  </a:cubicBezTo>
                  <a:cubicBezTo>
                    <a:pt x="6673" y="5038"/>
                    <a:pt x="6687" y="5020"/>
                    <a:pt x="6701" y="5006"/>
                  </a:cubicBezTo>
                  <a:cubicBezTo>
                    <a:pt x="6712" y="4996"/>
                    <a:pt x="6712" y="4996"/>
                    <a:pt x="6719" y="4989"/>
                  </a:cubicBezTo>
                  <a:cubicBezTo>
                    <a:pt x="6736" y="4971"/>
                    <a:pt x="6754" y="4954"/>
                    <a:pt x="6775" y="4936"/>
                  </a:cubicBezTo>
                  <a:cubicBezTo>
                    <a:pt x="6778" y="4936"/>
                    <a:pt x="6782" y="4933"/>
                    <a:pt x="6785" y="4929"/>
                  </a:cubicBezTo>
                  <a:cubicBezTo>
                    <a:pt x="6806" y="4901"/>
                    <a:pt x="6799" y="4866"/>
                    <a:pt x="6750" y="4765"/>
                  </a:cubicBezTo>
                  <a:cubicBezTo>
                    <a:pt x="6712" y="4684"/>
                    <a:pt x="6670" y="4590"/>
                    <a:pt x="6687" y="4492"/>
                  </a:cubicBezTo>
                  <a:cubicBezTo>
                    <a:pt x="6694" y="4443"/>
                    <a:pt x="6610" y="4380"/>
                    <a:pt x="6533" y="4327"/>
                  </a:cubicBezTo>
                  <a:cubicBezTo>
                    <a:pt x="6435" y="4261"/>
                    <a:pt x="6323" y="4184"/>
                    <a:pt x="6348" y="4072"/>
                  </a:cubicBezTo>
                  <a:cubicBezTo>
                    <a:pt x="6379" y="3932"/>
                    <a:pt x="6558" y="3900"/>
                    <a:pt x="6715" y="3872"/>
                  </a:cubicBezTo>
                  <a:cubicBezTo>
                    <a:pt x="6778" y="3865"/>
                    <a:pt x="6841" y="3851"/>
                    <a:pt x="6901" y="3830"/>
                  </a:cubicBezTo>
                  <a:cubicBezTo>
                    <a:pt x="6936" y="3816"/>
                    <a:pt x="6943" y="3781"/>
                    <a:pt x="6953" y="3708"/>
                  </a:cubicBezTo>
                  <a:cubicBezTo>
                    <a:pt x="6960" y="3634"/>
                    <a:pt x="6974" y="3519"/>
                    <a:pt x="7107" y="3519"/>
                  </a:cubicBezTo>
                  <a:cubicBezTo>
                    <a:pt x="7202" y="3519"/>
                    <a:pt x="7254" y="3417"/>
                    <a:pt x="7303" y="3270"/>
                  </a:cubicBezTo>
                  <a:cubicBezTo>
                    <a:pt x="7335" y="3175"/>
                    <a:pt x="7418" y="3158"/>
                    <a:pt x="7495" y="3158"/>
                  </a:cubicBezTo>
                  <a:cubicBezTo>
                    <a:pt x="7521" y="3158"/>
                    <a:pt x="7547" y="3160"/>
                    <a:pt x="7569" y="3161"/>
                  </a:cubicBezTo>
                  <a:cubicBezTo>
                    <a:pt x="7596" y="3163"/>
                    <a:pt x="7623" y="3165"/>
                    <a:pt x="7647" y="3165"/>
                  </a:cubicBezTo>
                  <a:cubicBezTo>
                    <a:pt x="7686" y="3165"/>
                    <a:pt x="7721" y="3160"/>
                    <a:pt x="7745" y="3140"/>
                  </a:cubicBezTo>
                  <a:cubicBezTo>
                    <a:pt x="7834" y="3076"/>
                    <a:pt x="7970" y="3011"/>
                    <a:pt x="8075" y="3011"/>
                  </a:cubicBezTo>
                  <a:cubicBezTo>
                    <a:pt x="8089" y="3011"/>
                    <a:pt x="8103" y="3012"/>
                    <a:pt x="8116" y="3014"/>
                  </a:cubicBezTo>
                  <a:cubicBezTo>
                    <a:pt x="8158" y="3021"/>
                    <a:pt x="8193" y="3046"/>
                    <a:pt x="8214" y="3081"/>
                  </a:cubicBezTo>
                  <a:lnTo>
                    <a:pt x="8217" y="3088"/>
                  </a:lnTo>
                  <a:lnTo>
                    <a:pt x="8221" y="3095"/>
                  </a:lnTo>
                  <a:lnTo>
                    <a:pt x="8221" y="3098"/>
                  </a:lnTo>
                  <a:lnTo>
                    <a:pt x="8221" y="3105"/>
                  </a:lnTo>
                  <a:lnTo>
                    <a:pt x="8221" y="3109"/>
                  </a:lnTo>
                  <a:lnTo>
                    <a:pt x="8221" y="3116"/>
                  </a:lnTo>
                  <a:lnTo>
                    <a:pt x="8221" y="3123"/>
                  </a:lnTo>
                  <a:lnTo>
                    <a:pt x="8221" y="3130"/>
                  </a:lnTo>
                  <a:lnTo>
                    <a:pt x="8221" y="3137"/>
                  </a:lnTo>
                  <a:lnTo>
                    <a:pt x="8221" y="3147"/>
                  </a:lnTo>
                  <a:lnTo>
                    <a:pt x="8221" y="3154"/>
                  </a:lnTo>
                  <a:lnTo>
                    <a:pt x="8221" y="3165"/>
                  </a:lnTo>
                  <a:lnTo>
                    <a:pt x="8221" y="3175"/>
                  </a:lnTo>
                  <a:cubicBezTo>
                    <a:pt x="8221" y="3179"/>
                    <a:pt x="8221" y="3186"/>
                    <a:pt x="8217" y="3189"/>
                  </a:cubicBezTo>
                  <a:lnTo>
                    <a:pt x="8214" y="3200"/>
                  </a:lnTo>
                  <a:cubicBezTo>
                    <a:pt x="8214" y="3207"/>
                    <a:pt x="8210" y="3214"/>
                    <a:pt x="8207" y="3221"/>
                  </a:cubicBezTo>
                  <a:lnTo>
                    <a:pt x="8207" y="3228"/>
                  </a:lnTo>
                  <a:cubicBezTo>
                    <a:pt x="8203" y="3239"/>
                    <a:pt x="8200" y="3249"/>
                    <a:pt x="8193" y="3260"/>
                  </a:cubicBezTo>
                  <a:lnTo>
                    <a:pt x="8193" y="3263"/>
                  </a:lnTo>
                  <a:cubicBezTo>
                    <a:pt x="8189" y="3274"/>
                    <a:pt x="8186" y="3288"/>
                    <a:pt x="8179" y="3298"/>
                  </a:cubicBezTo>
                  <a:lnTo>
                    <a:pt x="8172" y="3312"/>
                  </a:lnTo>
                  <a:lnTo>
                    <a:pt x="8158" y="3344"/>
                  </a:lnTo>
                  <a:lnTo>
                    <a:pt x="8151" y="3361"/>
                  </a:lnTo>
                  <a:lnTo>
                    <a:pt x="8133" y="3393"/>
                  </a:lnTo>
                  <a:lnTo>
                    <a:pt x="8123" y="3414"/>
                  </a:lnTo>
                  <a:lnTo>
                    <a:pt x="8102" y="3449"/>
                  </a:lnTo>
                  <a:lnTo>
                    <a:pt x="8088" y="3473"/>
                  </a:lnTo>
                  <a:lnTo>
                    <a:pt x="8077" y="3491"/>
                  </a:lnTo>
                  <a:lnTo>
                    <a:pt x="8119" y="3487"/>
                  </a:lnTo>
                  <a:cubicBezTo>
                    <a:pt x="8196" y="3480"/>
                    <a:pt x="8277" y="3473"/>
                    <a:pt x="8343" y="3459"/>
                  </a:cubicBezTo>
                  <a:lnTo>
                    <a:pt x="8354" y="3459"/>
                  </a:lnTo>
                  <a:cubicBezTo>
                    <a:pt x="8455" y="3442"/>
                    <a:pt x="8525" y="3424"/>
                    <a:pt x="8543" y="3407"/>
                  </a:cubicBezTo>
                  <a:cubicBezTo>
                    <a:pt x="8546" y="3400"/>
                    <a:pt x="8553" y="3396"/>
                    <a:pt x="8557" y="3393"/>
                  </a:cubicBezTo>
                  <a:cubicBezTo>
                    <a:pt x="8560" y="3393"/>
                    <a:pt x="8564" y="3389"/>
                    <a:pt x="8567" y="3386"/>
                  </a:cubicBezTo>
                  <a:cubicBezTo>
                    <a:pt x="8574" y="3382"/>
                    <a:pt x="8578" y="3379"/>
                    <a:pt x="8588" y="3375"/>
                  </a:cubicBezTo>
                  <a:lnTo>
                    <a:pt x="8592" y="3375"/>
                  </a:lnTo>
                  <a:cubicBezTo>
                    <a:pt x="8599" y="3372"/>
                    <a:pt x="8606" y="3368"/>
                    <a:pt x="8613" y="3368"/>
                  </a:cubicBezTo>
                  <a:lnTo>
                    <a:pt x="8634" y="3368"/>
                  </a:lnTo>
                  <a:cubicBezTo>
                    <a:pt x="8686" y="3368"/>
                    <a:pt x="8735" y="3372"/>
                    <a:pt x="8788" y="3386"/>
                  </a:cubicBezTo>
                  <a:cubicBezTo>
                    <a:pt x="8842" y="3395"/>
                    <a:pt x="8888" y="3402"/>
                    <a:pt x="8926" y="3402"/>
                  </a:cubicBezTo>
                  <a:cubicBezTo>
                    <a:pt x="8984" y="3402"/>
                    <a:pt x="9024" y="3386"/>
                    <a:pt x="9047" y="3340"/>
                  </a:cubicBezTo>
                  <a:cubicBezTo>
                    <a:pt x="9113" y="3210"/>
                    <a:pt x="9250" y="3186"/>
                    <a:pt x="9330" y="3168"/>
                  </a:cubicBezTo>
                  <a:lnTo>
                    <a:pt x="9334" y="3168"/>
                  </a:lnTo>
                  <a:cubicBezTo>
                    <a:pt x="9327" y="3161"/>
                    <a:pt x="9316" y="3151"/>
                    <a:pt x="9302" y="3140"/>
                  </a:cubicBezTo>
                  <a:cubicBezTo>
                    <a:pt x="9078" y="2951"/>
                    <a:pt x="8816" y="2811"/>
                    <a:pt x="8697" y="2780"/>
                  </a:cubicBezTo>
                  <a:cubicBezTo>
                    <a:pt x="8686" y="2776"/>
                    <a:pt x="8676" y="2776"/>
                    <a:pt x="8665" y="2773"/>
                  </a:cubicBezTo>
                  <a:lnTo>
                    <a:pt x="8648" y="2773"/>
                  </a:lnTo>
                  <a:cubicBezTo>
                    <a:pt x="8613" y="2850"/>
                    <a:pt x="8539" y="2902"/>
                    <a:pt x="8455" y="2909"/>
                  </a:cubicBezTo>
                  <a:cubicBezTo>
                    <a:pt x="8429" y="2915"/>
                    <a:pt x="8401" y="2918"/>
                    <a:pt x="8371" y="2918"/>
                  </a:cubicBezTo>
                  <a:cubicBezTo>
                    <a:pt x="8276" y="2918"/>
                    <a:pt x="8173" y="2886"/>
                    <a:pt x="8109" y="2808"/>
                  </a:cubicBezTo>
                  <a:lnTo>
                    <a:pt x="8088" y="2783"/>
                  </a:lnTo>
                  <a:cubicBezTo>
                    <a:pt x="8046" y="2724"/>
                    <a:pt x="7993" y="2678"/>
                    <a:pt x="7930" y="2647"/>
                  </a:cubicBezTo>
                  <a:cubicBezTo>
                    <a:pt x="7911" y="2639"/>
                    <a:pt x="7885" y="2632"/>
                    <a:pt x="7847" y="2632"/>
                  </a:cubicBezTo>
                  <a:cubicBezTo>
                    <a:pt x="7814" y="2632"/>
                    <a:pt x="7772" y="2638"/>
                    <a:pt x="7720" y="2654"/>
                  </a:cubicBezTo>
                  <a:lnTo>
                    <a:pt x="7717" y="2654"/>
                  </a:lnTo>
                  <a:cubicBezTo>
                    <a:pt x="7699" y="2661"/>
                    <a:pt x="7681" y="2668"/>
                    <a:pt x="7664" y="2675"/>
                  </a:cubicBezTo>
                  <a:cubicBezTo>
                    <a:pt x="7342" y="2804"/>
                    <a:pt x="7160" y="2962"/>
                    <a:pt x="7142" y="3056"/>
                  </a:cubicBezTo>
                  <a:cubicBezTo>
                    <a:pt x="7121" y="3154"/>
                    <a:pt x="7048" y="3235"/>
                    <a:pt x="6953" y="3270"/>
                  </a:cubicBezTo>
                  <a:lnTo>
                    <a:pt x="6936" y="3274"/>
                  </a:lnTo>
                  <a:lnTo>
                    <a:pt x="6894" y="3274"/>
                  </a:lnTo>
                  <a:cubicBezTo>
                    <a:pt x="6834" y="3274"/>
                    <a:pt x="6768" y="3235"/>
                    <a:pt x="6757" y="3133"/>
                  </a:cubicBezTo>
                  <a:cubicBezTo>
                    <a:pt x="6740" y="3004"/>
                    <a:pt x="6498" y="2944"/>
                    <a:pt x="6351" y="2909"/>
                  </a:cubicBezTo>
                  <a:cubicBezTo>
                    <a:pt x="6292" y="2899"/>
                    <a:pt x="6232" y="2895"/>
                    <a:pt x="6173" y="2895"/>
                  </a:cubicBezTo>
                  <a:cubicBezTo>
                    <a:pt x="6029" y="2895"/>
                    <a:pt x="5851" y="2895"/>
                    <a:pt x="5826" y="2724"/>
                  </a:cubicBezTo>
                  <a:cubicBezTo>
                    <a:pt x="5819" y="2657"/>
                    <a:pt x="5756" y="2573"/>
                    <a:pt x="5697" y="2493"/>
                  </a:cubicBezTo>
                  <a:cubicBezTo>
                    <a:pt x="5619" y="2388"/>
                    <a:pt x="5539" y="2279"/>
                    <a:pt x="5525" y="2160"/>
                  </a:cubicBezTo>
                  <a:cubicBezTo>
                    <a:pt x="5521" y="2104"/>
                    <a:pt x="5518" y="2045"/>
                    <a:pt x="5518" y="1985"/>
                  </a:cubicBezTo>
                  <a:cubicBezTo>
                    <a:pt x="5518" y="1824"/>
                    <a:pt x="5514" y="1719"/>
                    <a:pt x="5444" y="1698"/>
                  </a:cubicBezTo>
                  <a:cubicBezTo>
                    <a:pt x="5339" y="1674"/>
                    <a:pt x="5262" y="1586"/>
                    <a:pt x="5192" y="1509"/>
                  </a:cubicBezTo>
                  <a:cubicBezTo>
                    <a:pt x="5136" y="1443"/>
                    <a:pt x="5077" y="1376"/>
                    <a:pt x="5028" y="1376"/>
                  </a:cubicBezTo>
                  <a:cubicBezTo>
                    <a:pt x="4363" y="1376"/>
                    <a:pt x="3985" y="1362"/>
                    <a:pt x="3904" y="1327"/>
                  </a:cubicBezTo>
                  <a:cubicBezTo>
                    <a:pt x="3901" y="1326"/>
                    <a:pt x="3896" y="1326"/>
                    <a:pt x="3891" y="1326"/>
                  </a:cubicBezTo>
                  <a:cubicBezTo>
                    <a:pt x="3844" y="1326"/>
                    <a:pt x="3730" y="1350"/>
                    <a:pt x="3649" y="1366"/>
                  </a:cubicBezTo>
                  <a:cubicBezTo>
                    <a:pt x="3524" y="1393"/>
                    <a:pt x="3409" y="1418"/>
                    <a:pt x="3319" y="1418"/>
                  </a:cubicBezTo>
                  <a:cubicBezTo>
                    <a:pt x="3235" y="1418"/>
                    <a:pt x="3174" y="1395"/>
                    <a:pt x="3151" y="1331"/>
                  </a:cubicBezTo>
                  <a:cubicBezTo>
                    <a:pt x="3151" y="1324"/>
                    <a:pt x="3148" y="1320"/>
                    <a:pt x="3144" y="1313"/>
                  </a:cubicBezTo>
                  <a:lnTo>
                    <a:pt x="3141" y="1306"/>
                  </a:lnTo>
                  <a:lnTo>
                    <a:pt x="3130" y="1289"/>
                  </a:lnTo>
                  <a:lnTo>
                    <a:pt x="3123" y="1278"/>
                  </a:lnTo>
                  <a:lnTo>
                    <a:pt x="3109" y="1261"/>
                  </a:lnTo>
                  <a:lnTo>
                    <a:pt x="3099" y="1247"/>
                  </a:lnTo>
                  <a:lnTo>
                    <a:pt x="3081" y="1226"/>
                  </a:lnTo>
                  <a:lnTo>
                    <a:pt x="3071" y="1212"/>
                  </a:lnTo>
                  <a:lnTo>
                    <a:pt x="3050" y="1187"/>
                  </a:lnTo>
                  <a:lnTo>
                    <a:pt x="3036" y="1170"/>
                  </a:lnTo>
                  <a:lnTo>
                    <a:pt x="3015" y="1145"/>
                  </a:lnTo>
                  <a:lnTo>
                    <a:pt x="3001" y="1127"/>
                  </a:lnTo>
                  <a:lnTo>
                    <a:pt x="2976" y="1099"/>
                  </a:lnTo>
                  <a:lnTo>
                    <a:pt x="2962" y="1082"/>
                  </a:lnTo>
                  <a:lnTo>
                    <a:pt x="2931" y="1047"/>
                  </a:lnTo>
                  <a:lnTo>
                    <a:pt x="2917" y="1036"/>
                  </a:lnTo>
                  <a:lnTo>
                    <a:pt x="2875" y="987"/>
                  </a:lnTo>
                  <a:lnTo>
                    <a:pt x="2826" y="938"/>
                  </a:lnTo>
                  <a:lnTo>
                    <a:pt x="2819" y="928"/>
                  </a:lnTo>
                  <a:lnTo>
                    <a:pt x="2780" y="889"/>
                  </a:lnTo>
                  <a:lnTo>
                    <a:pt x="2763" y="875"/>
                  </a:lnTo>
                  <a:lnTo>
                    <a:pt x="2731" y="844"/>
                  </a:lnTo>
                  <a:lnTo>
                    <a:pt x="2714" y="823"/>
                  </a:lnTo>
                  <a:lnTo>
                    <a:pt x="2682" y="795"/>
                  </a:lnTo>
                  <a:lnTo>
                    <a:pt x="2665" y="777"/>
                  </a:lnTo>
                  <a:lnTo>
                    <a:pt x="2637" y="753"/>
                  </a:lnTo>
                  <a:lnTo>
                    <a:pt x="2616" y="735"/>
                  </a:lnTo>
                  <a:lnTo>
                    <a:pt x="2605" y="725"/>
                  </a:lnTo>
                  <a:cubicBezTo>
                    <a:pt x="2570" y="795"/>
                    <a:pt x="2518" y="858"/>
                    <a:pt x="2455" y="903"/>
                  </a:cubicBezTo>
                  <a:cubicBezTo>
                    <a:pt x="2270" y="1034"/>
                    <a:pt x="2083" y="1104"/>
                    <a:pt x="1935" y="1104"/>
                  </a:cubicBezTo>
                  <a:cubicBezTo>
                    <a:pt x="1861" y="1104"/>
                    <a:pt x="1797" y="1087"/>
                    <a:pt x="1748" y="1050"/>
                  </a:cubicBezTo>
                  <a:cubicBezTo>
                    <a:pt x="1695" y="1008"/>
                    <a:pt x="1618" y="914"/>
                    <a:pt x="1692" y="714"/>
                  </a:cubicBezTo>
                  <a:cubicBezTo>
                    <a:pt x="1790" y="441"/>
                    <a:pt x="1811" y="154"/>
                    <a:pt x="1741" y="56"/>
                  </a:cubicBezTo>
                  <a:cubicBezTo>
                    <a:pt x="1731" y="41"/>
                    <a:pt x="1713" y="28"/>
                    <a:pt x="1695" y="28"/>
                  </a:cubicBezTo>
                  <a:cubicBezTo>
                    <a:pt x="1692" y="28"/>
                    <a:pt x="1690" y="28"/>
                    <a:pt x="1688" y="28"/>
                  </a:cubicBezTo>
                  <a:cubicBezTo>
                    <a:pt x="1639" y="28"/>
                    <a:pt x="1625" y="277"/>
                    <a:pt x="1618" y="382"/>
                  </a:cubicBezTo>
                  <a:cubicBezTo>
                    <a:pt x="1608" y="595"/>
                    <a:pt x="1601" y="781"/>
                    <a:pt x="1482" y="816"/>
                  </a:cubicBezTo>
                  <a:cubicBezTo>
                    <a:pt x="1470" y="819"/>
                    <a:pt x="1458" y="821"/>
                    <a:pt x="1446" y="821"/>
                  </a:cubicBezTo>
                  <a:cubicBezTo>
                    <a:pt x="1411" y="821"/>
                    <a:pt x="1376" y="806"/>
                    <a:pt x="1355" y="777"/>
                  </a:cubicBezTo>
                  <a:cubicBezTo>
                    <a:pt x="1250" y="665"/>
                    <a:pt x="1222" y="277"/>
                    <a:pt x="12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5" name="Google Shape;7105;p57"/>
            <p:cNvSpPr/>
            <p:nvPr/>
          </p:nvSpPr>
          <p:spPr>
            <a:xfrm>
              <a:off x="2580038" y="1723951"/>
              <a:ext cx="2105" cy="258"/>
            </a:xfrm>
            <a:custGeom>
              <a:rect b="b" l="l" r="r" t="t"/>
              <a:pathLst>
                <a:path extrusionOk="0" h="19" w="155">
                  <a:moveTo>
                    <a:pt x="1" y="1"/>
                  </a:moveTo>
                  <a:cubicBezTo>
                    <a:pt x="50" y="1"/>
                    <a:pt x="102" y="4"/>
                    <a:pt x="155" y="18"/>
                  </a:cubicBezTo>
                  <a:cubicBezTo>
                    <a:pt x="102" y="4"/>
                    <a:pt x="50"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6" name="Google Shape;7106;p57"/>
            <p:cNvSpPr/>
            <p:nvPr/>
          </p:nvSpPr>
          <p:spPr>
            <a:xfrm>
              <a:off x="2573059" y="1725241"/>
              <a:ext cx="3096" cy="394"/>
            </a:xfrm>
            <a:custGeom>
              <a:rect b="b" l="l" r="r" t="t"/>
              <a:pathLst>
                <a:path extrusionOk="0" h="29" w="228">
                  <a:moveTo>
                    <a:pt x="228" y="0"/>
                  </a:moveTo>
                  <a:cubicBezTo>
                    <a:pt x="158" y="14"/>
                    <a:pt x="77" y="21"/>
                    <a:pt x="0" y="28"/>
                  </a:cubicBezTo>
                  <a:cubicBezTo>
                    <a:pt x="84" y="21"/>
                    <a:pt x="165" y="14"/>
                    <a:pt x="22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7" name="Google Shape;7107;p57"/>
            <p:cNvSpPr/>
            <p:nvPr/>
          </p:nvSpPr>
          <p:spPr>
            <a:xfrm>
              <a:off x="2579807" y="1723951"/>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8" name="Google Shape;7108;p57"/>
            <p:cNvSpPr/>
            <p:nvPr/>
          </p:nvSpPr>
          <p:spPr>
            <a:xfrm>
              <a:off x="2580894" y="1715913"/>
              <a:ext cx="8242" cy="4915"/>
            </a:xfrm>
            <a:custGeom>
              <a:rect b="b" l="l" r="r" t="t"/>
              <a:pathLst>
                <a:path extrusionOk="0" h="362" w="607">
                  <a:moveTo>
                    <a:pt x="1" y="1"/>
                  </a:moveTo>
                  <a:cubicBezTo>
                    <a:pt x="120" y="33"/>
                    <a:pt x="382" y="176"/>
                    <a:pt x="606" y="361"/>
                  </a:cubicBezTo>
                  <a:cubicBezTo>
                    <a:pt x="382" y="173"/>
                    <a:pt x="120" y="3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09" name="Google Shape;7109;p57"/>
            <p:cNvSpPr/>
            <p:nvPr/>
          </p:nvSpPr>
          <p:spPr>
            <a:xfrm>
              <a:off x="2579034" y="1724236"/>
              <a:ext cx="122" cy="122"/>
            </a:xfrm>
            <a:custGeom>
              <a:rect b="b" l="l" r="r" t="t"/>
              <a:pathLst>
                <a:path extrusionOk="0" h="9" w="9">
                  <a:moveTo>
                    <a:pt x="8" y="1"/>
                  </a:moveTo>
                  <a:cubicBezTo>
                    <a:pt x="5" y="1"/>
                    <a:pt x="2" y="3"/>
                    <a:pt x="1" y="6"/>
                  </a:cubicBezTo>
                  <a:lnTo>
                    <a:pt x="1" y="6"/>
                  </a:lnTo>
                  <a:cubicBezTo>
                    <a:pt x="3" y="4"/>
                    <a:pt x="6" y="1"/>
                    <a:pt x="8" y="1"/>
                  </a:cubicBezTo>
                  <a:close/>
                  <a:moveTo>
                    <a:pt x="1" y="6"/>
                  </a:moveTo>
                  <a:lnTo>
                    <a:pt x="1" y="6"/>
                  </a:lnTo>
                  <a:cubicBezTo>
                    <a:pt x="1" y="7"/>
                    <a:pt x="0" y="8"/>
                    <a:pt x="0" y="8"/>
                  </a:cubicBezTo>
                  <a:cubicBezTo>
                    <a:pt x="0" y="8"/>
                    <a:pt x="1" y="8"/>
                    <a:pt x="1" y="8"/>
                  </a:cubicBezTo>
                  <a:cubicBezTo>
                    <a:pt x="1" y="7"/>
                    <a:pt x="1" y="7"/>
                    <a:pt x="1" y="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0" name="Google Shape;7110;p57"/>
            <p:cNvSpPr/>
            <p:nvPr/>
          </p:nvSpPr>
          <p:spPr>
            <a:xfrm>
              <a:off x="2570534" y="1714107"/>
              <a:ext cx="2390" cy="2200"/>
            </a:xfrm>
            <a:custGeom>
              <a:rect b="b" l="l" r="r" t="t"/>
              <a:pathLst>
                <a:path extrusionOk="0" h="162" w="176">
                  <a:moveTo>
                    <a:pt x="1" y="1"/>
                  </a:moveTo>
                  <a:cubicBezTo>
                    <a:pt x="60" y="32"/>
                    <a:pt x="116" y="78"/>
                    <a:pt x="155" y="137"/>
                  </a:cubicBezTo>
                  <a:lnTo>
                    <a:pt x="176" y="162"/>
                  </a:lnTo>
                  <a:lnTo>
                    <a:pt x="151" y="130"/>
                  </a:lnTo>
                  <a:cubicBezTo>
                    <a:pt x="116" y="81"/>
                    <a:pt x="74" y="43"/>
                    <a:pt x="25" y="8"/>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1" name="Google Shape;7111;p57"/>
            <p:cNvSpPr/>
            <p:nvPr/>
          </p:nvSpPr>
          <p:spPr>
            <a:xfrm>
              <a:off x="2576291" y="172524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2" name="Google Shape;7112;p57"/>
            <p:cNvSpPr/>
            <p:nvPr/>
          </p:nvSpPr>
          <p:spPr>
            <a:xfrm>
              <a:off x="2579427" y="1724046"/>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3" name="Google Shape;7113;p57"/>
            <p:cNvSpPr/>
            <p:nvPr/>
          </p:nvSpPr>
          <p:spPr>
            <a:xfrm>
              <a:off x="2086700" y="1392158"/>
              <a:ext cx="189338" cy="157838"/>
            </a:xfrm>
            <a:custGeom>
              <a:rect b="b" l="l" r="r" t="t"/>
              <a:pathLst>
                <a:path extrusionOk="0" h="11625" w="13945">
                  <a:moveTo>
                    <a:pt x="11107" y="0"/>
                  </a:moveTo>
                  <a:cubicBezTo>
                    <a:pt x="11045" y="0"/>
                    <a:pt x="11013" y="49"/>
                    <a:pt x="10969" y="138"/>
                  </a:cubicBezTo>
                  <a:cubicBezTo>
                    <a:pt x="10955" y="173"/>
                    <a:pt x="10934" y="205"/>
                    <a:pt x="10909" y="233"/>
                  </a:cubicBezTo>
                  <a:cubicBezTo>
                    <a:pt x="10885" y="257"/>
                    <a:pt x="10852" y="266"/>
                    <a:pt x="10814" y="266"/>
                  </a:cubicBezTo>
                  <a:cubicBezTo>
                    <a:pt x="10754" y="266"/>
                    <a:pt x="10679" y="242"/>
                    <a:pt x="10601" y="219"/>
                  </a:cubicBezTo>
                  <a:cubicBezTo>
                    <a:pt x="10577" y="212"/>
                    <a:pt x="10549" y="201"/>
                    <a:pt x="10524" y="198"/>
                  </a:cubicBezTo>
                  <a:cubicBezTo>
                    <a:pt x="10510" y="219"/>
                    <a:pt x="10489" y="240"/>
                    <a:pt x="10464" y="257"/>
                  </a:cubicBezTo>
                  <a:cubicBezTo>
                    <a:pt x="10450" y="264"/>
                    <a:pt x="10426" y="285"/>
                    <a:pt x="10422" y="292"/>
                  </a:cubicBezTo>
                  <a:cubicBezTo>
                    <a:pt x="10426" y="299"/>
                    <a:pt x="10429" y="306"/>
                    <a:pt x="10433" y="313"/>
                  </a:cubicBezTo>
                  <a:cubicBezTo>
                    <a:pt x="10475" y="366"/>
                    <a:pt x="10482" y="439"/>
                    <a:pt x="10454" y="499"/>
                  </a:cubicBezTo>
                  <a:cubicBezTo>
                    <a:pt x="10433" y="541"/>
                    <a:pt x="10391" y="565"/>
                    <a:pt x="10345" y="565"/>
                  </a:cubicBezTo>
                  <a:cubicBezTo>
                    <a:pt x="10314" y="565"/>
                    <a:pt x="10251" y="551"/>
                    <a:pt x="10202" y="460"/>
                  </a:cubicBezTo>
                  <a:cubicBezTo>
                    <a:pt x="10191" y="443"/>
                    <a:pt x="10174" y="429"/>
                    <a:pt x="10149" y="429"/>
                  </a:cubicBezTo>
                  <a:cubicBezTo>
                    <a:pt x="10086" y="429"/>
                    <a:pt x="9992" y="502"/>
                    <a:pt x="9936" y="593"/>
                  </a:cubicBezTo>
                  <a:cubicBezTo>
                    <a:pt x="9904" y="646"/>
                    <a:pt x="9862" y="695"/>
                    <a:pt x="9810" y="733"/>
                  </a:cubicBezTo>
                  <a:cubicBezTo>
                    <a:pt x="9866" y="789"/>
                    <a:pt x="9890" y="866"/>
                    <a:pt x="9876" y="943"/>
                  </a:cubicBezTo>
                  <a:cubicBezTo>
                    <a:pt x="9869" y="1038"/>
                    <a:pt x="9803" y="1118"/>
                    <a:pt x="9712" y="1146"/>
                  </a:cubicBezTo>
                  <a:cubicBezTo>
                    <a:pt x="9699" y="1150"/>
                    <a:pt x="9686" y="1152"/>
                    <a:pt x="9673" y="1152"/>
                  </a:cubicBezTo>
                  <a:cubicBezTo>
                    <a:pt x="9652" y="1152"/>
                    <a:pt x="9631" y="1147"/>
                    <a:pt x="9614" y="1136"/>
                  </a:cubicBezTo>
                  <a:cubicBezTo>
                    <a:pt x="9547" y="1094"/>
                    <a:pt x="9530" y="996"/>
                    <a:pt x="9512" y="901"/>
                  </a:cubicBezTo>
                  <a:cubicBezTo>
                    <a:pt x="9509" y="866"/>
                    <a:pt x="9498" y="831"/>
                    <a:pt x="9488" y="796"/>
                  </a:cubicBezTo>
                  <a:cubicBezTo>
                    <a:pt x="9481" y="798"/>
                    <a:pt x="9473" y="799"/>
                    <a:pt x="9466" y="799"/>
                  </a:cubicBezTo>
                  <a:cubicBezTo>
                    <a:pt x="9456" y="799"/>
                    <a:pt x="9446" y="797"/>
                    <a:pt x="9435" y="793"/>
                  </a:cubicBezTo>
                  <a:lnTo>
                    <a:pt x="9435" y="793"/>
                  </a:lnTo>
                  <a:cubicBezTo>
                    <a:pt x="9442" y="807"/>
                    <a:pt x="9442" y="821"/>
                    <a:pt x="9442" y="838"/>
                  </a:cubicBezTo>
                  <a:cubicBezTo>
                    <a:pt x="9439" y="884"/>
                    <a:pt x="9407" y="926"/>
                    <a:pt x="9362" y="940"/>
                  </a:cubicBezTo>
                  <a:cubicBezTo>
                    <a:pt x="9329" y="953"/>
                    <a:pt x="9294" y="959"/>
                    <a:pt x="9260" y="959"/>
                  </a:cubicBezTo>
                  <a:cubicBezTo>
                    <a:pt x="9200" y="959"/>
                    <a:pt x="9141" y="939"/>
                    <a:pt x="9092" y="901"/>
                  </a:cubicBezTo>
                  <a:cubicBezTo>
                    <a:pt x="9059" y="871"/>
                    <a:pt x="9014" y="860"/>
                    <a:pt x="8968" y="860"/>
                  </a:cubicBezTo>
                  <a:cubicBezTo>
                    <a:pt x="8909" y="860"/>
                    <a:pt x="8847" y="878"/>
                    <a:pt x="8802" y="898"/>
                  </a:cubicBezTo>
                  <a:cubicBezTo>
                    <a:pt x="8830" y="919"/>
                    <a:pt x="8875" y="940"/>
                    <a:pt x="8903" y="957"/>
                  </a:cubicBezTo>
                  <a:cubicBezTo>
                    <a:pt x="9022" y="1024"/>
                    <a:pt x="9082" y="1062"/>
                    <a:pt x="9096" y="1118"/>
                  </a:cubicBezTo>
                  <a:cubicBezTo>
                    <a:pt x="9103" y="1146"/>
                    <a:pt x="9092" y="1178"/>
                    <a:pt x="9071" y="1199"/>
                  </a:cubicBezTo>
                  <a:cubicBezTo>
                    <a:pt x="9054" y="1212"/>
                    <a:pt x="9036" y="1217"/>
                    <a:pt x="9017" y="1217"/>
                  </a:cubicBezTo>
                  <a:cubicBezTo>
                    <a:pt x="8984" y="1217"/>
                    <a:pt x="8948" y="1202"/>
                    <a:pt x="8907" y="1185"/>
                  </a:cubicBezTo>
                  <a:cubicBezTo>
                    <a:pt x="8875" y="1171"/>
                    <a:pt x="8844" y="1160"/>
                    <a:pt x="8812" y="1153"/>
                  </a:cubicBezTo>
                  <a:cubicBezTo>
                    <a:pt x="8783" y="1174"/>
                    <a:pt x="8750" y="1184"/>
                    <a:pt x="8717" y="1184"/>
                  </a:cubicBezTo>
                  <a:cubicBezTo>
                    <a:pt x="8695" y="1184"/>
                    <a:pt x="8672" y="1179"/>
                    <a:pt x="8651" y="1171"/>
                  </a:cubicBezTo>
                  <a:cubicBezTo>
                    <a:pt x="8585" y="1150"/>
                    <a:pt x="8525" y="1111"/>
                    <a:pt x="8476" y="1059"/>
                  </a:cubicBezTo>
                  <a:lnTo>
                    <a:pt x="8476" y="1059"/>
                  </a:lnTo>
                  <a:cubicBezTo>
                    <a:pt x="8522" y="1122"/>
                    <a:pt x="8511" y="1206"/>
                    <a:pt x="8504" y="1276"/>
                  </a:cubicBezTo>
                  <a:cubicBezTo>
                    <a:pt x="8501" y="1311"/>
                    <a:pt x="8497" y="1349"/>
                    <a:pt x="8497" y="1384"/>
                  </a:cubicBezTo>
                  <a:cubicBezTo>
                    <a:pt x="8504" y="1440"/>
                    <a:pt x="8476" y="1497"/>
                    <a:pt x="8424" y="1521"/>
                  </a:cubicBezTo>
                  <a:cubicBezTo>
                    <a:pt x="8405" y="1527"/>
                    <a:pt x="8387" y="1531"/>
                    <a:pt x="8368" y="1531"/>
                  </a:cubicBezTo>
                  <a:cubicBezTo>
                    <a:pt x="8325" y="1531"/>
                    <a:pt x="8284" y="1514"/>
                    <a:pt x="8252" y="1483"/>
                  </a:cubicBezTo>
                  <a:cubicBezTo>
                    <a:pt x="8185" y="1426"/>
                    <a:pt x="8161" y="1335"/>
                    <a:pt x="8182" y="1251"/>
                  </a:cubicBezTo>
                  <a:cubicBezTo>
                    <a:pt x="8185" y="1244"/>
                    <a:pt x="8189" y="1237"/>
                    <a:pt x="8189" y="1230"/>
                  </a:cubicBezTo>
                  <a:cubicBezTo>
                    <a:pt x="8185" y="1229"/>
                    <a:pt x="8180" y="1229"/>
                    <a:pt x="8174" y="1229"/>
                  </a:cubicBezTo>
                  <a:cubicBezTo>
                    <a:pt x="8137" y="1229"/>
                    <a:pt x="8060" y="1249"/>
                    <a:pt x="7972" y="1304"/>
                  </a:cubicBezTo>
                  <a:cubicBezTo>
                    <a:pt x="7955" y="1314"/>
                    <a:pt x="7922" y="1333"/>
                    <a:pt x="7887" y="1333"/>
                  </a:cubicBezTo>
                  <a:cubicBezTo>
                    <a:pt x="7871" y="1333"/>
                    <a:pt x="7854" y="1329"/>
                    <a:pt x="7839" y="1318"/>
                  </a:cubicBezTo>
                  <a:cubicBezTo>
                    <a:pt x="7790" y="1279"/>
                    <a:pt x="7804" y="1216"/>
                    <a:pt x="7825" y="1143"/>
                  </a:cubicBezTo>
                  <a:cubicBezTo>
                    <a:pt x="7839" y="1083"/>
                    <a:pt x="7860" y="999"/>
                    <a:pt x="7839" y="957"/>
                  </a:cubicBezTo>
                  <a:cubicBezTo>
                    <a:pt x="7834" y="945"/>
                    <a:pt x="7829" y="937"/>
                    <a:pt x="7812" y="937"/>
                  </a:cubicBezTo>
                  <a:cubicBezTo>
                    <a:pt x="7794" y="937"/>
                    <a:pt x="7762" y="946"/>
                    <a:pt x="7699" y="971"/>
                  </a:cubicBezTo>
                  <a:cubicBezTo>
                    <a:pt x="7643" y="996"/>
                    <a:pt x="7587" y="1013"/>
                    <a:pt x="7531" y="1027"/>
                  </a:cubicBezTo>
                  <a:lnTo>
                    <a:pt x="7503" y="1034"/>
                  </a:lnTo>
                  <a:cubicBezTo>
                    <a:pt x="7464" y="1038"/>
                    <a:pt x="7426" y="1048"/>
                    <a:pt x="7398" y="1055"/>
                  </a:cubicBezTo>
                  <a:lnTo>
                    <a:pt x="7415" y="1073"/>
                  </a:lnTo>
                  <a:cubicBezTo>
                    <a:pt x="7496" y="1160"/>
                    <a:pt x="7524" y="1279"/>
                    <a:pt x="7478" y="1356"/>
                  </a:cubicBezTo>
                  <a:cubicBezTo>
                    <a:pt x="7451" y="1406"/>
                    <a:pt x="7401" y="1436"/>
                    <a:pt x="7347" y="1436"/>
                  </a:cubicBezTo>
                  <a:cubicBezTo>
                    <a:pt x="7332" y="1436"/>
                    <a:pt x="7318" y="1434"/>
                    <a:pt x="7303" y="1430"/>
                  </a:cubicBezTo>
                  <a:cubicBezTo>
                    <a:pt x="7275" y="1425"/>
                    <a:pt x="7255" y="1424"/>
                    <a:pt x="7240" y="1424"/>
                  </a:cubicBezTo>
                  <a:cubicBezTo>
                    <a:pt x="7211" y="1424"/>
                    <a:pt x="7205" y="1430"/>
                    <a:pt x="7205" y="1430"/>
                  </a:cubicBezTo>
                  <a:cubicBezTo>
                    <a:pt x="7205" y="1430"/>
                    <a:pt x="7195" y="1440"/>
                    <a:pt x="7202" y="1490"/>
                  </a:cubicBezTo>
                  <a:cubicBezTo>
                    <a:pt x="7216" y="1574"/>
                    <a:pt x="7153" y="1654"/>
                    <a:pt x="7065" y="1665"/>
                  </a:cubicBezTo>
                  <a:cubicBezTo>
                    <a:pt x="7057" y="1666"/>
                    <a:pt x="7048" y="1667"/>
                    <a:pt x="7040" y="1667"/>
                  </a:cubicBezTo>
                  <a:cubicBezTo>
                    <a:pt x="6962" y="1667"/>
                    <a:pt x="6892" y="1610"/>
                    <a:pt x="6876" y="1528"/>
                  </a:cubicBezTo>
                  <a:cubicBezTo>
                    <a:pt x="6863" y="1520"/>
                    <a:pt x="6846" y="1516"/>
                    <a:pt x="6828" y="1516"/>
                  </a:cubicBezTo>
                  <a:cubicBezTo>
                    <a:pt x="6822" y="1516"/>
                    <a:pt x="6816" y="1517"/>
                    <a:pt x="6810" y="1518"/>
                  </a:cubicBezTo>
                  <a:cubicBezTo>
                    <a:pt x="6740" y="1518"/>
                    <a:pt x="6673" y="1549"/>
                    <a:pt x="6628" y="1605"/>
                  </a:cubicBezTo>
                  <a:cubicBezTo>
                    <a:pt x="6586" y="1661"/>
                    <a:pt x="6537" y="1710"/>
                    <a:pt x="6484" y="1756"/>
                  </a:cubicBezTo>
                  <a:cubicBezTo>
                    <a:pt x="6414" y="1815"/>
                    <a:pt x="6351" y="1868"/>
                    <a:pt x="6351" y="1920"/>
                  </a:cubicBezTo>
                  <a:cubicBezTo>
                    <a:pt x="6365" y="1917"/>
                    <a:pt x="6386" y="1906"/>
                    <a:pt x="6404" y="1899"/>
                  </a:cubicBezTo>
                  <a:cubicBezTo>
                    <a:pt x="6453" y="1875"/>
                    <a:pt x="6519" y="1846"/>
                    <a:pt x="6587" y="1846"/>
                  </a:cubicBezTo>
                  <a:cubicBezTo>
                    <a:pt x="6610" y="1846"/>
                    <a:pt x="6633" y="1849"/>
                    <a:pt x="6656" y="1857"/>
                  </a:cubicBezTo>
                  <a:cubicBezTo>
                    <a:pt x="6799" y="1903"/>
                    <a:pt x="6768" y="2001"/>
                    <a:pt x="6754" y="2036"/>
                  </a:cubicBezTo>
                  <a:cubicBezTo>
                    <a:pt x="6754" y="2043"/>
                    <a:pt x="6750" y="2053"/>
                    <a:pt x="6750" y="2060"/>
                  </a:cubicBezTo>
                  <a:lnTo>
                    <a:pt x="6754" y="2064"/>
                  </a:lnTo>
                  <a:cubicBezTo>
                    <a:pt x="6810" y="2116"/>
                    <a:pt x="6834" y="2193"/>
                    <a:pt x="6820" y="2267"/>
                  </a:cubicBezTo>
                  <a:cubicBezTo>
                    <a:pt x="6813" y="2305"/>
                    <a:pt x="6789" y="2337"/>
                    <a:pt x="6750" y="2351"/>
                  </a:cubicBezTo>
                  <a:cubicBezTo>
                    <a:pt x="6740" y="2353"/>
                    <a:pt x="6729" y="2354"/>
                    <a:pt x="6718" y="2354"/>
                  </a:cubicBezTo>
                  <a:cubicBezTo>
                    <a:pt x="6679" y="2354"/>
                    <a:pt x="6641" y="2339"/>
                    <a:pt x="6614" y="2309"/>
                  </a:cubicBezTo>
                  <a:cubicBezTo>
                    <a:pt x="6561" y="2260"/>
                    <a:pt x="6512" y="2237"/>
                    <a:pt x="6482" y="2237"/>
                  </a:cubicBezTo>
                  <a:cubicBezTo>
                    <a:pt x="6477" y="2237"/>
                    <a:pt x="6473" y="2238"/>
                    <a:pt x="6470" y="2239"/>
                  </a:cubicBezTo>
                  <a:cubicBezTo>
                    <a:pt x="6446" y="2249"/>
                    <a:pt x="6446" y="2281"/>
                    <a:pt x="6442" y="2302"/>
                  </a:cubicBezTo>
                  <a:cubicBezTo>
                    <a:pt x="6432" y="2368"/>
                    <a:pt x="6404" y="2410"/>
                    <a:pt x="6358" y="2421"/>
                  </a:cubicBezTo>
                  <a:cubicBezTo>
                    <a:pt x="6350" y="2423"/>
                    <a:pt x="6342" y="2424"/>
                    <a:pt x="6334" y="2424"/>
                  </a:cubicBezTo>
                  <a:cubicBezTo>
                    <a:pt x="6264" y="2424"/>
                    <a:pt x="6203" y="2343"/>
                    <a:pt x="6127" y="2242"/>
                  </a:cubicBezTo>
                  <a:lnTo>
                    <a:pt x="6085" y="2193"/>
                  </a:lnTo>
                  <a:cubicBezTo>
                    <a:pt x="6067" y="2211"/>
                    <a:pt x="6050" y="2228"/>
                    <a:pt x="6032" y="2253"/>
                  </a:cubicBezTo>
                  <a:cubicBezTo>
                    <a:pt x="5998" y="2298"/>
                    <a:pt x="5938" y="2370"/>
                    <a:pt x="5867" y="2370"/>
                  </a:cubicBezTo>
                  <a:cubicBezTo>
                    <a:pt x="5844" y="2370"/>
                    <a:pt x="5819" y="2363"/>
                    <a:pt x="5794" y="2344"/>
                  </a:cubicBezTo>
                  <a:cubicBezTo>
                    <a:pt x="5693" y="2267"/>
                    <a:pt x="5773" y="2144"/>
                    <a:pt x="5836" y="2046"/>
                  </a:cubicBezTo>
                  <a:cubicBezTo>
                    <a:pt x="5868" y="1997"/>
                    <a:pt x="5927" y="1903"/>
                    <a:pt x="5910" y="1875"/>
                  </a:cubicBezTo>
                  <a:lnTo>
                    <a:pt x="5910" y="1875"/>
                  </a:lnTo>
                  <a:cubicBezTo>
                    <a:pt x="5885" y="1903"/>
                    <a:pt x="5864" y="1927"/>
                    <a:pt x="5843" y="1959"/>
                  </a:cubicBezTo>
                  <a:cubicBezTo>
                    <a:pt x="5798" y="2022"/>
                    <a:pt x="5745" y="2085"/>
                    <a:pt x="5689" y="2144"/>
                  </a:cubicBezTo>
                  <a:cubicBezTo>
                    <a:pt x="5605" y="2221"/>
                    <a:pt x="5507" y="2284"/>
                    <a:pt x="5402" y="2323"/>
                  </a:cubicBezTo>
                  <a:lnTo>
                    <a:pt x="5357" y="2340"/>
                  </a:lnTo>
                  <a:cubicBezTo>
                    <a:pt x="5371" y="2361"/>
                    <a:pt x="5378" y="2386"/>
                    <a:pt x="5374" y="2410"/>
                  </a:cubicBezTo>
                  <a:cubicBezTo>
                    <a:pt x="5367" y="2470"/>
                    <a:pt x="5311" y="2508"/>
                    <a:pt x="5252" y="2547"/>
                  </a:cubicBezTo>
                  <a:cubicBezTo>
                    <a:pt x="5192" y="2585"/>
                    <a:pt x="5136" y="2624"/>
                    <a:pt x="5122" y="2676"/>
                  </a:cubicBezTo>
                  <a:lnTo>
                    <a:pt x="5119" y="2683"/>
                  </a:lnTo>
                  <a:cubicBezTo>
                    <a:pt x="5292" y="2591"/>
                    <a:pt x="5395" y="2566"/>
                    <a:pt x="5458" y="2566"/>
                  </a:cubicBezTo>
                  <a:cubicBezTo>
                    <a:pt x="5510" y="2566"/>
                    <a:pt x="5535" y="2583"/>
                    <a:pt x="5549" y="2592"/>
                  </a:cubicBezTo>
                  <a:cubicBezTo>
                    <a:pt x="5577" y="2612"/>
                    <a:pt x="5617" y="2634"/>
                    <a:pt x="5660" y="2634"/>
                  </a:cubicBezTo>
                  <a:cubicBezTo>
                    <a:pt x="5699" y="2634"/>
                    <a:pt x="5742" y="2616"/>
                    <a:pt x="5780" y="2561"/>
                  </a:cubicBezTo>
                  <a:cubicBezTo>
                    <a:pt x="5822" y="2494"/>
                    <a:pt x="5892" y="2449"/>
                    <a:pt x="5973" y="2435"/>
                  </a:cubicBezTo>
                  <a:cubicBezTo>
                    <a:pt x="5981" y="2434"/>
                    <a:pt x="5988" y="2434"/>
                    <a:pt x="5996" y="2434"/>
                  </a:cubicBezTo>
                  <a:cubicBezTo>
                    <a:pt x="6079" y="2434"/>
                    <a:pt x="6157" y="2468"/>
                    <a:pt x="6218" y="2526"/>
                  </a:cubicBezTo>
                  <a:cubicBezTo>
                    <a:pt x="6242" y="2547"/>
                    <a:pt x="6260" y="2578"/>
                    <a:pt x="6263" y="2613"/>
                  </a:cubicBezTo>
                  <a:cubicBezTo>
                    <a:pt x="6260" y="2662"/>
                    <a:pt x="6239" y="2711"/>
                    <a:pt x="6197" y="2743"/>
                  </a:cubicBezTo>
                  <a:cubicBezTo>
                    <a:pt x="6148" y="2799"/>
                    <a:pt x="6151" y="2802"/>
                    <a:pt x="6172" y="2823"/>
                  </a:cubicBezTo>
                  <a:cubicBezTo>
                    <a:pt x="6253" y="2904"/>
                    <a:pt x="6221" y="2977"/>
                    <a:pt x="6207" y="2998"/>
                  </a:cubicBezTo>
                  <a:cubicBezTo>
                    <a:pt x="6171" y="3051"/>
                    <a:pt x="6111" y="3082"/>
                    <a:pt x="6048" y="3082"/>
                  </a:cubicBezTo>
                  <a:cubicBezTo>
                    <a:pt x="6031" y="3082"/>
                    <a:pt x="6014" y="3080"/>
                    <a:pt x="5997" y="3075"/>
                  </a:cubicBezTo>
                  <a:cubicBezTo>
                    <a:pt x="5945" y="3065"/>
                    <a:pt x="5906" y="3016"/>
                    <a:pt x="5906" y="2960"/>
                  </a:cubicBezTo>
                  <a:cubicBezTo>
                    <a:pt x="5903" y="2921"/>
                    <a:pt x="5875" y="2886"/>
                    <a:pt x="5836" y="2876"/>
                  </a:cubicBezTo>
                  <a:cubicBezTo>
                    <a:pt x="5832" y="2875"/>
                    <a:pt x="5829" y="2875"/>
                    <a:pt x="5826" y="2875"/>
                  </a:cubicBezTo>
                  <a:cubicBezTo>
                    <a:pt x="5817" y="2875"/>
                    <a:pt x="5815" y="2878"/>
                    <a:pt x="5812" y="2886"/>
                  </a:cubicBezTo>
                  <a:cubicBezTo>
                    <a:pt x="5780" y="2942"/>
                    <a:pt x="5665" y="3131"/>
                    <a:pt x="5500" y="3149"/>
                  </a:cubicBezTo>
                  <a:cubicBezTo>
                    <a:pt x="5448" y="3152"/>
                    <a:pt x="5343" y="3299"/>
                    <a:pt x="5343" y="3478"/>
                  </a:cubicBezTo>
                  <a:cubicBezTo>
                    <a:pt x="5346" y="3527"/>
                    <a:pt x="5332" y="3573"/>
                    <a:pt x="5297" y="3608"/>
                  </a:cubicBezTo>
                  <a:cubicBezTo>
                    <a:pt x="5269" y="3630"/>
                    <a:pt x="5235" y="3641"/>
                    <a:pt x="5200" y="3641"/>
                  </a:cubicBezTo>
                  <a:cubicBezTo>
                    <a:pt x="5192" y="3641"/>
                    <a:pt x="5183" y="3640"/>
                    <a:pt x="5175" y="3639"/>
                  </a:cubicBezTo>
                  <a:lnTo>
                    <a:pt x="5143" y="3639"/>
                  </a:lnTo>
                  <a:cubicBezTo>
                    <a:pt x="5143" y="3643"/>
                    <a:pt x="5140" y="3650"/>
                    <a:pt x="5140" y="3657"/>
                  </a:cubicBezTo>
                  <a:cubicBezTo>
                    <a:pt x="5119" y="3881"/>
                    <a:pt x="4769" y="4241"/>
                    <a:pt x="4618" y="4385"/>
                  </a:cubicBezTo>
                  <a:cubicBezTo>
                    <a:pt x="4510" y="4490"/>
                    <a:pt x="4527" y="4528"/>
                    <a:pt x="4545" y="4584"/>
                  </a:cubicBezTo>
                  <a:cubicBezTo>
                    <a:pt x="4573" y="4644"/>
                    <a:pt x="4573" y="4714"/>
                    <a:pt x="4541" y="4773"/>
                  </a:cubicBezTo>
                  <a:cubicBezTo>
                    <a:pt x="4497" y="4856"/>
                    <a:pt x="4411" y="4875"/>
                    <a:pt x="4326" y="4875"/>
                  </a:cubicBezTo>
                  <a:cubicBezTo>
                    <a:pt x="4289" y="4875"/>
                    <a:pt x="4252" y="4871"/>
                    <a:pt x="4219" y="4868"/>
                  </a:cubicBezTo>
                  <a:cubicBezTo>
                    <a:pt x="4198" y="4866"/>
                    <a:pt x="4177" y="4865"/>
                    <a:pt x="4156" y="4865"/>
                  </a:cubicBezTo>
                  <a:cubicBezTo>
                    <a:pt x="4136" y="4865"/>
                    <a:pt x="4116" y="4866"/>
                    <a:pt x="4096" y="4868"/>
                  </a:cubicBezTo>
                  <a:cubicBezTo>
                    <a:pt x="4089" y="4917"/>
                    <a:pt x="4089" y="4969"/>
                    <a:pt x="4096" y="5018"/>
                  </a:cubicBezTo>
                  <a:cubicBezTo>
                    <a:pt x="4103" y="5144"/>
                    <a:pt x="4117" y="5288"/>
                    <a:pt x="4026" y="5368"/>
                  </a:cubicBezTo>
                  <a:cubicBezTo>
                    <a:pt x="3981" y="5407"/>
                    <a:pt x="3988" y="5449"/>
                    <a:pt x="4019" y="5543"/>
                  </a:cubicBezTo>
                  <a:cubicBezTo>
                    <a:pt x="4037" y="5589"/>
                    <a:pt x="4047" y="5638"/>
                    <a:pt x="4047" y="5687"/>
                  </a:cubicBezTo>
                  <a:cubicBezTo>
                    <a:pt x="4051" y="5719"/>
                    <a:pt x="4037" y="5750"/>
                    <a:pt x="4012" y="5771"/>
                  </a:cubicBezTo>
                  <a:cubicBezTo>
                    <a:pt x="3989" y="5789"/>
                    <a:pt x="3961" y="5796"/>
                    <a:pt x="3929" y="5796"/>
                  </a:cubicBezTo>
                  <a:cubicBezTo>
                    <a:pt x="3894" y="5796"/>
                    <a:pt x="3854" y="5787"/>
                    <a:pt x="3813" y="5778"/>
                  </a:cubicBezTo>
                  <a:cubicBezTo>
                    <a:pt x="3778" y="5768"/>
                    <a:pt x="3743" y="5761"/>
                    <a:pt x="3704" y="5761"/>
                  </a:cubicBezTo>
                  <a:cubicBezTo>
                    <a:pt x="3673" y="5883"/>
                    <a:pt x="3508" y="5894"/>
                    <a:pt x="3389" y="5904"/>
                  </a:cubicBezTo>
                  <a:lnTo>
                    <a:pt x="3340" y="5911"/>
                  </a:lnTo>
                  <a:cubicBezTo>
                    <a:pt x="3424" y="5995"/>
                    <a:pt x="3515" y="6076"/>
                    <a:pt x="3613" y="6146"/>
                  </a:cubicBezTo>
                  <a:cubicBezTo>
                    <a:pt x="3694" y="6209"/>
                    <a:pt x="3680" y="6279"/>
                    <a:pt x="3669" y="6303"/>
                  </a:cubicBezTo>
                  <a:cubicBezTo>
                    <a:pt x="3646" y="6370"/>
                    <a:pt x="3566" y="6401"/>
                    <a:pt x="3498" y="6401"/>
                  </a:cubicBezTo>
                  <a:cubicBezTo>
                    <a:pt x="3494" y="6401"/>
                    <a:pt x="3491" y="6401"/>
                    <a:pt x="3487" y="6401"/>
                  </a:cubicBezTo>
                  <a:cubicBezTo>
                    <a:pt x="3421" y="6398"/>
                    <a:pt x="3365" y="6359"/>
                    <a:pt x="3340" y="6300"/>
                  </a:cubicBezTo>
                  <a:cubicBezTo>
                    <a:pt x="3291" y="6321"/>
                    <a:pt x="3242" y="6352"/>
                    <a:pt x="3193" y="6384"/>
                  </a:cubicBezTo>
                  <a:cubicBezTo>
                    <a:pt x="3113" y="6436"/>
                    <a:pt x="3029" y="6482"/>
                    <a:pt x="2945" y="6524"/>
                  </a:cubicBezTo>
                  <a:cubicBezTo>
                    <a:pt x="2864" y="6559"/>
                    <a:pt x="2808" y="6625"/>
                    <a:pt x="2784" y="6706"/>
                  </a:cubicBezTo>
                  <a:cubicBezTo>
                    <a:pt x="2756" y="6779"/>
                    <a:pt x="2717" y="6874"/>
                    <a:pt x="2581" y="6877"/>
                  </a:cubicBezTo>
                  <a:cubicBezTo>
                    <a:pt x="2525" y="6881"/>
                    <a:pt x="2504" y="6923"/>
                    <a:pt x="2469" y="7045"/>
                  </a:cubicBezTo>
                  <a:cubicBezTo>
                    <a:pt x="2448" y="7129"/>
                    <a:pt x="2423" y="7224"/>
                    <a:pt x="2350" y="7276"/>
                  </a:cubicBezTo>
                  <a:cubicBezTo>
                    <a:pt x="2324" y="7296"/>
                    <a:pt x="2295" y="7307"/>
                    <a:pt x="2265" y="7307"/>
                  </a:cubicBezTo>
                  <a:cubicBezTo>
                    <a:pt x="2257" y="7307"/>
                    <a:pt x="2249" y="7306"/>
                    <a:pt x="2241" y="7304"/>
                  </a:cubicBezTo>
                  <a:cubicBezTo>
                    <a:pt x="2182" y="7290"/>
                    <a:pt x="2157" y="7234"/>
                    <a:pt x="2132" y="7182"/>
                  </a:cubicBezTo>
                  <a:cubicBezTo>
                    <a:pt x="2094" y="7105"/>
                    <a:pt x="2069" y="7059"/>
                    <a:pt x="2006" y="7056"/>
                  </a:cubicBezTo>
                  <a:cubicBezTo>
                    <a:pt x="1954" y="7056"/>
                    <a:pt x="1929" y="7063"/>
                    <a:pt x="1926" y="7073"/>
                  </a:cubicBezTo>
                  <a:cubicBezTo>
                    <a:pt x="1915" y="7094"/>
                    <a:pt x="1926" y="7157"/>
                    <a:pt x="1999" y="7259"/>
                  </a:cubicBezTo>
                  <a:cubicBezTo>
                    <a:pt x="2013" y="7283"/>
                    <a:pt x="2055" y="7339"/>
                    <a:pt x="2031" y="7399"/>
                  </a:cubicBezTo>
                  <a:cubicBezTo>
                    <a:pt x="2003" y="7455"/>
                    <a:pt x="1940" y="7462"/>
                    <a:pt x="1873" y="7465"/>
                  </a:cubicBezTo>
                  <a:cubicBezTo>
                    <a:pt x="1807" y="7472"/>
                    <a:pt x="1733" y="7479"/>
                    <a:pt x="1698" y="7525"/>
                  </a:cubicBezTo>
                  <a:cubicBezTo>
                    <a:pt x="1621" y="7619"/>
                    <a:pt x="1488" y="7640"/>
                    <a:pt x="1369" y="7654"/>
                  </a:cubicBezTo>
                  <a:cubicBezTo>
                    <a:pt x="1292" y="7665"/>
                    <a:pt x="1212" y="7679"/>
                    <a:pt x="1180" y="7711"/>
                  </a:cubicBezTo>
                  <a:cubicBezTo>
                    <a:pt x="1208" y="7725"/>
                    <a:pt x="1240" y="7735"/>
                    <a:pt x="1271" y="7746"/>
                  </a:cubicBezTo>
                  <a:cubicBezTo>
                    <a:pt x="1352" y="7774"/>
                    <a:pt x="1436" y="7802"/>
                    <a:pt x="1471" y="7865"/>
                  </a:cubicBezTo>
                  <a:cubicBezTo>
                    <a:pt x="1488" y="7896"/>
                    <a:pt x="1485" y="7938"/>
                    <a:pt x="1464" y="7966"/>
                  </a:cubicBezTo>
                  <a:cubicBezTo>
                    <a:pt x="1435" y="8002"/>
                    <a:pt x="1368" y="8015"/>
                    <a:pt x="1286" y="8015"/>
                  </a:cubicBezTo>
                  <a:cubicBezTo>
                    <a:pt x="1171" y="8015"/>
                    <a:pt x="1027" y="7989"/>
                    <a:pt x="928" y="7966"/>
                  </a:cubicBezTo>
                  <a:cubicBezTo>
                    <a:pt x="921" y="7965"/>
                    <a:pt x="915" y="7964"/>
                    <a:pt x="909" y="7964"/>
                  </a:cubicBezTo>
                  <a:cubicBezTo>
                    <a:pt x="886" y="7964"/>
                    <a:pt x="876" y="7979"/>
                    <a:pt x="848" y="8033"/>
                  </a:cubicBezTo>
                  <a:cubicBezTo>
                    <a:pt x="820" y="8083"/>
                    <a:pt x="775" y="8166"/>
                    <a:pt x="676" y="8166"/>
                  </a:cubicBezTo>
                  <a:cubicBezTo>
                    <a:pt x="664" y="8166"/>
                    <a:pt x="651" y="8165"/>
                    <a:pt x="638" y="8162"/>
                  </a:cubicBezTo>
                  <a:cubicBezTo>
                    <a:pt x="629" y="8161"/>
                    <a:pt x="619" y="8160"/>
                    <a:pt x="610" y="8160"/>
                  </a:cubicBezTo>
                  <a:cubicBezTo>
                    <a:pt x="543" y="8160"/>
                    <a:pt x="479" y="8194"/>
                    <a:pt x="442" y="8250"/>
                  </a:cubicBezTo>
                  <a:cubicBezTo>
                    <a:pt x="428" y="8267"/>
                    <a:pt x="431" y="8292"/>
                    <a:pt x="449" y="8302"/>
                  </a:cubicBezTo>
                  <a:cubicBezTo>
                    <a:pt x="533" y="8386"/>
                    <a:pt x="491" y="8453"/>
                    <a:pt x="477" y="8470"/>
                  </a:cubicBezTo>
                  <a:cubicBezTo>
                    <a:pt x="451" y="8502"/>
                    <a:pt x="403" y="8517"/>
                    <a:pt x="349" y="8517"/>
                  </a:cubicBezTo>
                  <a:cubicBezTo>
                    <a:pt x="286" y="8517"/>
                    <a:pt x="214" y="8497"/>
                    <a:pt x="162" y="8463"/>
                  </a:cubicBezTo>
                  <a:cubicBezTo>
                    <a:pt x="156" y="8458"/>
                    <a:pt x="151" y="8455"/>
                    <a:pt x="145" y="8455"/>
                  </a:cubicBezTo>
                  <a:cubicBezTo>
                    <a:pt x="142" y="8455"/>
                    <a:pt x="140" y="8455"/>
                    <a:pt x="137" y="8456"/>
                  </a:cubicBezTo>
                  <a:cubicBezTo>
                    <a:pt x="95" y="8474"/>
                    <a:pt x="42" y="8561"/>
                    <a:pt x="11" y="8666"/>
                  </a:cubicBezTo>
                  <a:cubicBezTo>
                    <a:pt x="0" y="8701"/>
                    <a:pt x="53" y="8743"/>
                    <a:pt x="116" y="8785"/>
                  </a:cubicBezTo>
                  <a:cubicBezTo>
                    <a:pt x="179" y="8831"/>
                    <a:pt x="232" y="8866"/>
                    <a:pt x="225" y="8932"/>
                  </a:cubicBezTo>
                  <a:cubicBezTo>
                    <a:pt x="211" y="8978"/>
                    <a:pt x="183" y="9020"/>
                    <a:pt x="148" y="9048"/>
                  </a:cubicBezTo>
                  <a:lnTo>
                    <a:pt x="130" y="9069"/>
                  </a:lnTo>
                  <a:cubicBezTo>
                    <a:pt x="183" y="9079"/>
                    <a:pt x="225" y="9121"/>
                    <a:pt x="232" y="9177"/>
                  </a:cubicBezTo>
                  <a:cubicBezTo>
                    <a:pt x="239" y="9272"/>
                    <a:pt x="137" y="9356"/>
                    <a:pt x="60" y="9387"/>
                  </a:cubicBezTo>
                  <a:cubicBezTo>
                    <a:pt x="35" y="9398"/>
                    <a:pt x="32" y="9412"/>
                    <a:pt x="32" y="9415"/>
                  </a:cubicBezTo>
                  <a:cubicBezTo>
                    <a:pt x="25" y="9436"/>
                    <a:pt x="39" y="9482"/>
                    <a:pt x="88" y="9545"/>
                  </a:cubicBezTo>
                  <a:cubicBezTo>
                    <a:pt x="165" y="9643"/>
                    <a:pt x="99" y="9720"/>
                    <a:pt x="63" y="9758"/>
                  </a:cubicBezTo>
                  <a:cubicBezTo>
                    <a:pt x="25" y="9804"/>
                    <a:pt x="7" y="9822"/>
                    <a:pt x="49" y="9881"/>
                  </a:cubicBezTo>
                  <a:cubicBezTo>
                    <a:pt x="74" y="9916"/>
                    <a:pt x="90" y="9928"/>
                    <a:pt x="108" y="9928"/>
                  </a:cubicBezTo>
                  <a:cubicBezTo>
                    <a:pt x="121" y="9928"/>
                    <a:pt x="135" y="9921"/>
                    <a:pt x="155" y="9913"/>
                  </a:cubicBezTo>
                  <a:cubicBezTo>
                    <a:pt x="170" y="9906"/>
                    <a:pt x="197" y="9896"/>
                    <a:pt x="227" y="9896"/>
                  </a:cubicBezTo>
                  <a:cubicBezTo>
                    <a:pt x="266" y="9896"/>
                    <a:pt x="310" y="9914"/>
                    <a:pt x="340" y="9983"/>
                  </a:cubicBezTo>
                  <a:cubicBezTo>
                    <a:pt x="344" y="9993"/>
                    <a:pt x="351" y="10000"/>
                    <a:pt x="351" y="10000"/>
                  </a:cubicBezTo>
                  <a:cubicBezTo>
                    <a:pt x="352" y="10000"/>
                    <a:pt x="354" y="10001"/>
                    <a:pt x="356" y="10001"/>
                  </a:cubicBezTo>
                  <a:cubicBezTo>
                    <a:pt x="395" y="10001"/>
                    <a:pt x="484" y="9937"/>
                    <a:pt x="624" y="9811"/>
                  </a:cubicBezTo>
                  <a:cubicBezTo>
                    <a:pt x="673" y="9765"/>
                    <a:pt x="719" y="9751"/>
                    <a:pt x="755" y="9751"/>
                  </a:cubicBezTo>
                  <a:cubicBezTo>
                    <a:pt x="790" y="9751"/>
                    <a:pt x="816" y="9764"/>
                    <a:pt x="830" y="9772"/>
                  </a:cubicBezTo>
                  <a:cubicBezTo>
                    <a:pt x="900" y="9825"/>
                    <a:pt x="925" y="9916"/>
                    <a:pt x="900" y="9997"/>
                  </a:cubicBezTo>
                  <a:cubicBezTo>
                    <a:pt x="883" y="10057"/>
                    <a:pt x="828" y="10098"/>
                    <a:pt x="767" y="10098"/>
                  </a:cubicBezTo>
                  <a:cubicBezTo>
                    <a:pt x="765" y="10098"/>
                    <a:pt x="763" y="10098"/>
                    <a:pt x="760" y="10098"/>
                  </a:cubicBezTo>
                  <a:cubicBezTo>
                    <a:pt x="752" y="10097"/>
                    <a:pt x="744" y="10097"/>
                    <a:pt x="736" y="10097"/>
                  </a:cubicBezTo>
                  <a:cubicBezTo>
                    <a:pt x="671" y="10097"/>
                    <a:pt x="611" y="10121"/>
                    <a:pt x="564" y="10165"/>
                  </a:cubicBezTo>
                  <a:cubicBezTo>
                    <a:pt x="547" y="10186"/>
                    <a:pt x="536" y="10217"/>
                    <a:pt x="543" y="10242"/>
                  </a:cubicBezTo>
                  <a:cubicBezTo>
                    <a:pt x="561" y="10298"/>
                    <a:pt x="540" y="10354"/>
                    <a:pt x="498" y="10389"/>
                  </a:cubicBezTo>
                  <a:cubicBezTo>
                    <a:pt x="468" y="10407"/>
                    <a:pt x="434" y="10417"/>
                    <a:pt x="399" y="10417"/>
                  </a:cubicBezTo>
                  <a:cubicBezTo>
                    <a:pt x="367" y="10417"/>
                    <a:pt x="335" y="10409"/>
                    <a:pt x="305" y="10392"/>
                  </a:cubicBezTo>
                  <a:cubicBezTo>
                    <a:pt x="228" y="10357"/>
                    <a:pt x="183" y="10277"/>
                    <a:pt x="190" y="10193"/>
                  </a:cubicBezTo>
                  <a:lnTo>
                    <a:pt x="190" y="10193"/>
                  </a:lnTo>
                  <a:cubicBezTo>
                    <a:pt x="158" y="10207"/>
                    <a:pt x="130" y="10231"/>
                    <a:pt x="116" y="10263"/>
                  </a:cubicBezTo>
                  <a:cubicBezTo>
                    <a:pt x="102" y="10291"/>
                    <a:pt x="113" y="10305"/>
                    <a:pt x="116" y="10312"/>
                  </a:cubicBezTo>
                  <a:cubicBezTo>
                    <a:pt x="218" y="10424"/>
                    <a:pt x="162" y="10522"/>
                    <a:pt x="127" y="10585"/>
                  </a:cubicBezTo>
                  <a:cubicBezTo>
                    <a:pt x="106" y="10613"/>
                    <a:pt x="95" y="10644"/>
                    <a:pt x="92" y="10676"/>
                  </a:cubicBezTo>
                  <a:cubicBezTo>
                    <a:pt x="92" y="10679"/>
                    <a:pt x="92" y="10679"/>
                    <a:pt x="92" y="10683"/>
                  </a:cubicBezTo>
                  <a:cubicBezTo>
                    <a:pt x="102" y="10690"/>
                    <a:pt x="116" y="10690"/>
                    <a:pt x="127" y="10690"/>
                  </a:cubicBezTo>
                  <a:cubicBezTo>
                    <a:pt x="186" y="10683"/>
                    <a:pt x="242" y="10651"/>
                    <a:pt x="277" y="10602"/>
                  </a:cubicBezTo>
                  <a:cubicBezTo>
                    <a:pt x="316" y="10532"/>
                    <a:pt x="389" y="10487"/>
                    <a:pt x="470" y="10483"/>
                  </a:cubicBezTo>
                  <a:lnTo>
                    <a:pt x="487" y="10483"/>
                  </a:lnTo>
                  <a:cubicBezTo>
                    <a:pt x="578" y="10497"/>
                    <a:pt x="655" y="10557"/>
                    <a:pt x="683" y="10644"/>
                  </a:cubicBezTo>
                  <a:cubicBezTo>
                    <a:pt x="701" y="10679"/>
                    <a:pt x="701" y="10718"/>
                    <a:pt x="690" y="10756"/>
                  </a:cubicBezTo>
                  <a:cubicBezTo>
                    <a:pt x="673" y="10788"/>
                    <a:pt x="638" y="10812"/>
                    <a:pt x="603" y="10819"/>
                  </a:cubicBezTo>
                  <a:cubicBezTo>
                    <a:pt x="564" y="10833"/>
                    <a:pt x="550" y="10837"/>
                    <a:pt x="550" y="10886"/>
                  </a:cubicBezTo>
                  <a:cubicBezTo>
                    <a:pt x="550" y="11033"/>
                    <a:pt x="477" y="11050"/>
                    <a:pt x="403" y="11054"/>
                  </a:cubicBezTo>
                  <a:cubicBezTo>
                    <a:pt x="398" y="11053"/>
                    <a:pt x="393" y="11052"/>
                    <a:pt x="387" y="11052"/>
                  </a:cubicBezTo>
                  <a:cubicBezTo>
                    <a:pt x="357" y="11052"/>
                    <a:pt x="327" y="11069"/>
                    <a:pt x="312" y="11096"/>
                  </a:cubicBezTo>
                  <a:cubicBezTo>
                    <a:pt x="312" y="11096"/>
                    <a:pt x="309" y="11099"/>
                    <a:pt x="312" y="11110"/>
                  </a:cubicBezTo>
                  <a:cubicBezTo>
                    <a:pt x="351" y="11222"/>
                    <a:pt x="704" y="11411"/>
                    <a:pt x="848" y="11449"/>
                  </a:cubicBezTo>
                  <a:cubicBezTo>
                    <a:pt x="907" y="11463"/>
                    <a:pt x="963" y="11488"/>
                    <a:pt x="1016" y="11519"/>
                  </a:cubicBezTo>
                  <a:cubicBezTo>
                    <a:pt x="1110" y="11569"/>
                    <a:pt x="1216" y="11624"/>
                    <a:pt x="1367" y="11624"/>
                  </a:cubicBezTo>
                  <a:cubicBezTo>
                    <a:pt x="1396" y="11624"/>
                    <a:pt x="1427" y="11622"/>
                    <a:pt x="1460" y="11617"/>
                  </a:cubicBezTo>
                  <a:cubicBezTo>
                    <a:pt x="1758" y="11572"/>
                    <a:pt x="2360" y="10987"/>
                    <a:pt x="2437" y="10889"/>
                  </a:cubicBezTo>
                  <a:cubicBezTo>
                    <a:pt x="2485" y="10828"/>
                    <a:pt x="2551" y="10817"/>
                    <a:pt x="2614" y="10817"/>
                  </a:cubicBezTo>
                  <a:cubicBezTo>
                    <a:pt x="2634" y="10817"/>
                    <a:pt x="2653" y="10818"/>
                    <a:pt x="2672" y="10819"/>
                  </a:cubicBezTo>
                  <a:cubicBezTo>
                    <a:pt x="2695" y="10822"/>
                    <a:pt x="2717" y="10824"/>
                    <a:pt x="2738" y="10824"/>
                  </a:cubicBezTo>
                  <a:cubicBezTo>
                    <a:pt x="2772" y="10824"/>
                    <a:pt x="2803" y="10818"/>
                    <a:pt x="2829" y="10798"/>
                  </a:cubicBezTo>
                  <a:cubicBezTo>
                    <a:pt x="2868" y="10767"/>
                    <a:pt x="2878" y="10686"/>
                    <a:pt x="2885" y="10609"/>
                  </a:cubicBezTo>
                  <a:cubicBezTo>
                    <a:pt x="2896" y="10522"/>
                    <a:pt x="2903" y="10434"/>
                    <a:pt x="2973" y="10396"/>
                  </a:cubicBezTo>
                  <a:cubicBezTo>
                    <a:pt x="2988" y="10387"/>
                    <a:pt x="3005" y="10383"/>
                    <a:pt x="3023" y="10383"/>
                  </a:cubicBezTo>
                  <a:cubicBezTo>
                    <a:pt x="3034" y="10383"/>
                    <a:pt x="3046" y="10385"/>
                    <a:pt x="3057" y="10389"/>
                  </a:cubicBezTo>
                  <a:cubicBezTo>
                    <a:pt x="3120" y="10410"/>
                    <a:pt x="3151" y="10487"/>
                    <a:pt x="3186" y="10574"/>
                  </a:cubicBezTo>
                  <a:cubicBezTo>
                    <a:pt x="3204" y="10616"/>
                    <a:pt x="3221" y="10655"/>
                    <a:pt x="3249" y="10693"/>
                  </a:cubicBezTo>
                  <a:cubicBezTo>
                    <a:pt x="3344" y="10728"/>
                    <a:pt x="3396" y="10805"/>
                    <a:pt x="3410" y="10931"/>
                  </a:cubicBezTo>
                  <a:lnTo>
                    <a:pt x="3463" y="10931"/>
                  </a:lnTo>
                  <a:cubicBezTo>
                    <a:pt x="3473" y="10935"/>
                    <a:pt x="3487" y="10938"/>
                    <a:pt x="3498" y="10938"/>
                  </a:cubicBezTo>
                  <a:lnTo>
                    <a:pt x="3508" y="10942"/>
                  </a:lnTo>
                  <a:cubicBezTo>
                    <a:pt x="3522" y="10949"/>
                    <a:pt x="3533" y="10952"/>
                    <a:pt x="3543" y="10959"/>
                  </a:cubicBezTo>
                  <a:cubicBezTo>
                    <a:pt x="3575" y="10861"/>
                    <a:pt x="3589" y="10760"/>
                    <a:pt x="3589" y="10658"/>
                  </a:cubicBezTo>
                  <a:cubicBezTo>
                    <a:pt x="3592" y="10595"/>
                    <a:pt x="3606" y="10536"/>
                    <a:pt x="3627" y="10473"/>
                  </a:cubicBezTo>
                  <a:cubicBezTo>
                    <a:pt x="3652" y="10403"/>
                    <a:pt x="3666" y="10329"/>
                    <a:pt x="3669" y="10256"/>
                  </a:cubicBezTo>
                  <a:cubicBezTo>
                    <a:pt x="3669" y="10249"/>
                    <a:pt x="3669" y="10238"/>
                    <a:pt x="3666" y="10231"/>
                  </a:cubicBezTo>
                  <a:cubicBezTo>
                    <a:pt x="3659" y="10200"/>
                    <a:pt x="3666" y="10165"/>
                    <a:pt x="3687" y="10137"/>
                  </a:cubicBezTo>
                  <a:cubicBezTo>
                    <a:pt x="3732" y="10084"/>
                    <a:pt x="3813" y="10081"/>
                    <a:pt x="3897" y="10077"/>
                  </a:cubicBezTo>
                  <a:cubicBezTo>
                    <a:pt x="3942" y="10077"/>
                    <a:pt x="4023" y="10074"/>
                    <a:pt x="4037" y="10060"/>
                  </a:cubicBezTo>
                  <a:cubicBezTo>
                    <a:pt x="4086" y="9962"/>
                    <a:pt x="4089" y="9660"/>
                    <a:pt x="4037" y="9629"/>
                  </a:cubicBezTo>
                  <a:cubicBezTo>
                    <a:pt x="3942" y="9569"/>
                    <a:pt x="3893" y="9457"/>
                    <a:pt x="3914" y="9349"/>
                  </a:cubicBezTo>
                  <a:cubicBezTo>
                    <a:pt x="3925" y="9289"/>
                    <a:pt x="3977" y="9244"/>
                    <a:pt x="4040" y="9244"/>
                  </a:cubicBezTo>
                  <a:cubicBezTo>
                    <a:pt x="4082" y="9244"/>
                    <a:pt x="4121" y="9226"/>
                    <a:pt x="4149" y="9198"/>
                  </a:cubicBezTo>
                  <a:cubicBezTo>
                    <a:pt x="4184" y="9149"/>
                    <a:pt x="4198" y="9090"/>
                    <a:pt x="4184" y="9030"/>
                  </a:cubicBezTo>
                  <a:cubicBezTo>
                    <a:pt x="4177" y="8964"/>
                    <a:pt x="4121" y="8932"/>
                    <a:pt x="4037" y="8887"/>
                  </a:cubicBezTo>
                  <a:cubicBezTo>
                    <a:pt x="3949" y="8841"/>
                    <a:pt x="3837" y="8778"/>
                    <a:pt x="3820" y="8642"/>
                  </a:cubicBezTo>
                  <a:cubicBezTo>
                    <a:pt x="3813" y="8561"/>
                    <a:pt x="3827" y="8481"/>
                    <a:pt x="3862" y="8407"/>
                  </a:cubicBezTo>
                  <a:cubicBezTo>
                    <a:pt x="3893" y="8330"/>
                    <a:pt x="3918" y="8271"/>
                    <a:pt x="3851" y="8145"/>
                  </a:cubicBezTo>
                  <a:cubicBezTo>
                    <a:pt x="3764" y="7963"/>
                    <a:pt x="3806" y="7826"/>
                    <a:pt x="3834" y="7721"/>
                  </a:cubicBezTo>
                  <a:cubicBezTo>
                    <a:pt x="3851" y="7668"/>
                    <a:pt x="3862" y="7623"/>
                    <a:pt x="3851" y="7591"/>
                  </a:cubicBezTo>
                  <a:cubicBezTo>
                    <a:pt x="3788" y="7437"/>
                    <a:pt x="3743" y="7262"/>
                    <a:pt x="3907" y="6986"/>
                  </a:cubicBezTo>
                  <a:cubicBezTo>
                    <a:pt x="4053" y="6748"/>
                    <a:pt x="4319" y="6588"/>
                    <a:pt x="4480" y="6588"/>
                  </a:cubicBezTo>
                  <a:cubicBezTo>
                    <a:pt x="4497" y="6588"/>
                    <a:pt x="4513" y="6590"/>
                    <a:pt x="4527" y="6594"/>
                  </a:cubicBezTo>
                  <a:cubicBezTo>
                    <a:pt x="4548" y="6597"/>
                    <a:pt x="4569" y="6608"/>
                    <a:pt x="4597" y="6615"/>
                  </a:cubicBezTo>
                  <a:cubicBezTo>
                    <a:pt x="4658" y="6637"/>
                    <a:pt x="4704" y="6650"/>
                    <a:pt x="4738" y="6650"/>
                  </a:cubicBezTo>
                  <a:cubicBezTo>
                    <a:pt x="4774" y="6650"/>
                    <a:pt x="4798" y="6635"/>
                    <a:pt x="4814" y="6601"/>
                  </a:cubicBezTo>
                  <a:cubicBezTo>
                    <a:pt x="4867" y="6499"/>
                    <a:pt x="4874" y="6422"/>
                    <a:pt x="4860" y="6391"/>
                  </a:cubicBezTo>
                  <a:cubicBezTo>
                    <a:pt x="4856" y="6384"/>
                    <a:pt x="4853" y="6380"/>
                    <a:pt x="4853" y="6380"/>
                  </a:cubicBezTo>
                  <a:lnTo>
                    <a:pt x="4839" y="6377"/>
                  </a:lnTo>
                  <a:cubicBezTo>
                    <a:pt x="4776" y="6356"/>
                    <a:pt x="4660" y="6321"/>
                    <a:pt x="4629" y="6219"/>
                  </a:cubicBezTo>
                  <a:cubicBezTo>
                    <a:pt x="4608" y="6153"/>
                    <a:pt x="4629" y="6076"/>
                    <a:pt x="4688" y="5995"/>
                  </a:cubicBezTo>
                  <a:lnTo>
                    <a:pt x="4720" y="5950"/>
                  </a:lnTo>
                  <a:cubicBezTo>
                    <a:pt x="4877" y="5736"/>
                    <a:pt x="5017" y="5519"/>
                    <a:pt x="5042" y="5323"/>
                  </a:cubicBezTo>
                  <a:cubicBezTo>
                    <a:pt x="5049" y="5239"/>
                    <a:pt x="5049" y="5155"/>
                    <a:pt x="5038" y="5071"/>
                  </a:cubicBezTo>
                  <a:cubicBezTo>
                    <a:pt x="5028" y="4955"/>
                    <a:pt x="5017" y="4857"/>
                    <a:pt x="5084" y="4791"/>
                  </a:cubicBezTo>
                  <a:cubicBezTo>
                    <a:pt x="5140" y="4735"/>
                    <a:pt x="5217" y="4731"/>
                    <a:pt x="5294" y="4728"/>
                  </a:cubicBezTo>
                  <a:cubicBezTo>
                    <a:pt x="5300" y="4728"/>
                    <a:pt x="5307" y="4728"/>
                    <a:pt x="5313" y="4728"/>
                  </a:cubicBezTo>
                  <a:cubicBezTo>
                    <a:pt x="5383" y="4728"/>
                    <a:pt x="5450" y="4711"/>
                    <a:pt x="5511" y="4679"/>
                  </a:cubicBezTo>
                  <a:cubicBezTo>
                    <a:pt x="5570" y="4640"/>
                    <a:pt x="5567" y="4605"/>
                    <a:pt x="5563" y="4546"/>
                  </a:cubicBezTo>
                  <a:cubicBezTo>
                    <a:pt x="5549" y="4486"/>
                    <a:pt x="5567" y="4423"/>
                    <a:pt x="5605" y="4374"/>
                  </a:cubicBezTo>
                  <a:cubicBezTo>
                    <a:pt x="5644" y="4325"/>
                    <a:pt x="5679" y="4273"/>
                    <a:pt x="5707" y="4217"/>
                  </a:cubicBezTo>
                  <a:cubicBezTo>
                    <a:pt x="5766" y="4115"/>
                    <a:pt x="5829" y="4007"/>
                    <a:pt x="5899" y="3954"/>
                  </a:cubicBezTo>
                  <a:cubicBezTo>
                    <a:pt x="6067" y="3828"/>
                    <a:pt x="6029" y="3779"/>
                    <a:pt x="6015" y="3762"/>
                  </a:cubicBezTo>
                  <a:cubicBezTo>
                    <a:pt x="6001" y="3741"/>
                    <a:pt x="5990" y="3716"/>
                    <a:pt x="5987" y="3692"/>
                  </a:cubicBezTo>
                  <a:cubicBezTo>
                    <a:pt x="5980" y="3622"/>
                    <a:pt x="6032" y="3559"/>
                    <a:pt x="6071" y="3509"/>
                  </a:cubicBezTo>
                  <a:cubicBezTo>
                    <a:pt x="6106" y="3471"/>
                    <a:pt x="6130" y="3425"/>
                    <a:pt x="6151" y="3380"/>
                  </a:cubicBezTo>
                  <a:cubicBezTo>
                    <a:pt x="6155" y="3362"/>
                    <a:pt x="6158" y="3348"/>
                    <a:pt x="6158" y="3331"/>
                  </a:cubicBezTo>
                  <a:cubicBezTo>
                    <a:pt x="6158" y="3110"/>
                    <a:pt x="6446" y="2953"/>
                    <a:pt x="6642" y="2953"/>
                  </a:cubicBezTo>
                  <a:cubicBezTo>
                    <a:pt x="6754" y="2953"/>
                    <a:pt x="6992" y="2953"/>
                    <a:pt x="6992" y="2862"/>
                  </a:cubicBezTo>
                  <a:cubicBezTo>
                    <a:pt x="6988" y="2823"/>
                    <a:pt x="6985" y="2785"/>
                    <a:pt x="6981" y="2746"/>
                  </a:cubicBezTo>
                  <a:cubicBezTo>
                    <a:pt x="6964" y="2613"/>
                    <a:pt x="6950" y="2473"/>
                    <a:pt x="7030" y="2414"/>
                  </a:cubicBezTo>
                  <a:cubicBezTo>
                    <a:pt x="7053" y="2396"/>
                    <a:pt x="7080" y="2387"/>
                    <a:pt x="7111" y="2387"/>
                  </a:cubicBezTo>
                  <a:cubicBezTo>
                    <a:pt x="7141" y="2387"/>
                    <a:pt x="7175" y="2396"/>
                    <a:pt x="7212" y="2414"/>
                  </a:cubicBezTo>
                  <a:cubicBezTo>
                    <a:pt x="7280" y="2438"/>
                    <a:pt x="7353" y="2452"/>
                    <a:pt x="7424" y="2452"/>
                  </a:cubicBezTo>
                  <a:cubicBezTo>
                    <a:pt x="7445" y="2452"/>
                    <a:pt x="7465" y="2451"/>
                    <a:pt x="7485" y="2449"/>
                  </a:cubicBezTo>
                  <a:cubicBezTo>
                    <a:pt x="7506" y="2448"/>
                    <a:pt x="7527" y="2447"/>
                    <a:pt x="7549" y="2447"/>
                  </a:cubicBezTo>
                  <a:cubicBezTo>
                    <a:pt x="7633" y="2447"/>
                    <a:pt x="7719" y="2459"/>
                    <a:pt x="7800" y="2526"/>
                  </a:cubicBezTo>
                  <a:cubicBezTo>
                    <a:pt x="7849" y="2567"/>
                    <a:pt x="7908" y="2591"/>
                    <a:pt x="7956" y="2591"/>
                  </a:cubicBezTo>
                  <a:cubicBezTo>
                    <a:pt x="7974" y="2591"/>
                    <a:pt x="7990" y="2588"/>
                    <a:pt x="8003" y="2582"/>
                  </a:cubicBezTo>
                  <a:cubicBezTo>
                    <a:pt x="8042" y="2561"/>
                    <a:pt x="8063" y="2515"/>
                    <a:pt x="8056" y="2473"/>
                  </a:cubicBezTo>
                  <a:cubicBezTo>
                    <a:pt x="8056" y="2298"/>
                    <a:pt x="8105" y="2067"/>
                    <a:pt x="8234" y="1994"/>
                  </a:cubicBezTo>
                  <a:lnTo>
                    <a:pt x="8255" y="1983"/>
                  </a:lnTo>
                  <a:lnTo>
                    <a:pt x="8259" y="1983"/>
                  </a:lnTo>
                  <a:lnTo>
                    <a:pt x="8276" y="1976"/>
                  </a:lnTo>
                  <a:lnTo>
                    <a:pt x="8283" y="1976"/>
                  </a:lnTo>
                  <a:lnTo>
                    <a:pt x="8301" y="1973"/>
                  </a:lnTo>
                  <a:lnTo>
                    <a:pt x="8308" y="1973"/>
                  </a:lnTo>
                  <a:cubicBezTo>
                    <a:pt x="8311" y="1971"/>
                    <a:pt x="8315" y="1970"/>
                    <a:pt x="8318" y="1970"/>
                  </a:cubicBezTo>
                  <a:cubicBezTo>
                    <a:pt x="8322" y="1970"/>
                    <a:pt x="8325" y="1971"/>
                    <a:pt x="8329" y="1973"/>
                  </a:cubicBezTo>
                  <a:lnTo>
                    <a:pt x="8339" y="1973"/>
                  </a:lnTo>
                  <a:cubicBezTo>
                    <a:pt x="8343" y="1971"/>
                    <a:pt x="8346" y="1970"/>
                    <a:pt x="8348" y="1970"/>
                  </a:cubicBezTo>
                  <a:cubicBezTo>
                    <a:pt x="8351" y="1970"/>
                    <a:pt x="8353" y="1971"/>
                    <a:pt x="8357" y="1973"/>
                  </a:cubicBezTo>
                  <a:lnTo>
                    <a:pt x="8371" y="1973"/>
                  </a:lnTo>
                  <a:cubicBezTo>
                    <a:pt x="8378" y="1973"/>
                    <a:pt x="8385" y="1973"/>
                    <a:pt x="8392" y="1976"/>
                  </a:cubicBezTo>
                  <a:lnTo>
                    <a:pt x="8406" y="1980"/>
                  </a:lnTo>
                  <a:cubicBezTo>
                    <a:pt x="8413" y="1980"/>
                    <a:pt x="8420" y="1983"/>
                    <a:pt x="8427" y="1987"/>
                  </a:cubicBezTo>
                  <a:lnTo>
                    <a:pt x="8445" y="1994"/>
                  </a:lnTo>
                  <a:cubicBezTo>
                    <a:pt x="8448" y="1997"/>
                    <a:pt x="8455" y="1997"/>
                    <a:pt x="8462" y="2001"/>
                  </a:cubicBezTo>
                  <a:lnTo>
                    <a:pt x="8469" y="1994"/>
                  </a:lnTo>
                  <a:lnTo>
                    <a:pt x="8476" y="1983"/>
                  </a:lnTo>
                  <a:lnTo>
                    <a:pt x="8490" y="1962"/>
                  </a:lnTo>
                  <a:lnTo>
                    <a:pt x="8497" y="1952"/>
                  </a:lnTo>
                  <a:lnTo>
                    <a:pt x="8511" y="1934"/>
                  </a:lnTo>
                  <a:lnTo>
                    <a:pt x="8518" y="1924"/>
                  </a:lnTo>
                  <a:lnTo>
                    <a:pt x="8536" y="1906"/>
                  </a:lnTo>
                  <a:lnTo>
                    <a:pt x="8543" y="1896"/>
                  </a:lnTo>
                  <a:lnTo>
                    <a:pt x="8560" y="1878"/>
                  </a:lnTo>
                  <a:lnTo>
                    <a:pt x="8567" y="1871"/>
                  </a:lnTo>
                  <a:lnTo>
                    <a:pt x="8588" y="1854"/>
                  </a:lnTo>
                  <a:lnTo>
                    <a:pt x="8592" y="1847"/>
                  </a:lnTo>
                  <a:cubicBezTo>
                    <a:pt x="8609" y="1833"/>
                    <a:pt x="8630" y="1822"/>
                    <a:pt x="8648" y="1808"/>
                  </a:cubicBezTo>
                  <a:lnTo>
                    <a:pt x="8655" y="1808"/>
                  </a:lnTo>
                  <a:lnTo>
                    <a:pt x="8676" y="1794"/>
                  </a:lnTo>
                  <a:lnTo>
                    <a:pt x="8686" y="1791"/>
                  </a:lnTo>
                  <a:lnTo>
                    <a:pt x="8704" y="1784"/>
                  </a:lnTo>
                  <a:lnTo>
                    <a:pt x="8714" y="1777"/>
                  </a:lnTo>
                  <a:lnTo>
                    <a:pt x="8732" y="1773"/>
                  </a:lnTo>
                  <a:lnTo>
                    <a:pt x="8746" y="1770"/>
                  </a:lnTo>
                  <a:lnTo>
                    <a:pt x="8763" y="1763"/>
                  </a:lnTo>
                  <a:lnTo>
                    <a:pt x="8774" y="1763"/>
                  </a:lnTo>
                  <a:lnTo>
                    <a:pt x="8791" y="1759"/>
                  </a:lnTo>
                  <a:lnTo>
                    <a:pt x="8865" y="1759"/>
                  </a:lnTo>
                  <a:cubicBezTo>
                    <a:pt x="8987" y="1777"/>
                    <a:pt x="9082" y="1878"/>
                    <a:pt x="9173" y="1980"/>
                  </a:cubicBezTo>
                  <a:cubicBezTo>
                    <a:pt x="9264" y="2081"/>
                    <a:pt x="9351" y="2179"/>
                    <a:pt x="9467" y="2200"/>
                  </a:cubicBezTo>
                  <a:cubicBezTo>
                    <a:pt x="9523" y="2211"/>
                    <a:pt x="9579" y="2225"/>
                    <a:pt x="9635" y="2239"/>
                  </a:cubicBezTo>
                  <a:cubicBezTo>
                    <a:pt x="9734" y="2263"/>
                    <a:pt x="9835" y="2287"/>
                    <a:pt x="9907" y="2287"/>
                  </a:cubicBezTo>
                  <a:cubicBezTo>
                    <a:pt x="9949" y="2287"/>
                    <a:pt x="9981" y="2278"/>
                    <a:pt x="9995" y="2256"/>
                  </a:cubicBezTo>
                  <a:cubicBezTo>
                    <a:pt x="10029" y="2199"/>
                    <a:pt x="10075" y="2181"/>
                    <a:pt x="10123" y="2181"/>
                  </a:cubicBezTo>
                  <a:cubicBezTo>
                    <a:pt x="10175" y="2181"/>
                    <a:pt x="10230" y="2203"/>
                    <a:pt x="10272" y="2221"/>
                  </a:cubicBezTo>
                  <a:cubicBezTo>
                    <a:pt x="10320" y="2240"/>
                    <a:pt x="10368" y="2259"/>
                    <a:pt x="10410" y="2259"/>
                  </a:cubicBezTo>
                  <a:cubicBezTo>
                    <a:pt x="10423" y="2259"/>
                    <a:pt x="10435" y="2257"/>
                    <a:pt x="10447" y="2253"/>
                  </a:cubicBezTo>
                  <a:cubicBezTo>
                    <a:pt x="10465" y="2246"/>
                    <a:pt x="10482" y="2244"/>
                    <a:pt x="10498" y="2244"/>
                  </a:cubicBezTo>
                  <a:cubicBezTo>
                    <a:pt x="10580" y="2244"/>
                    <a:pt x="10631" y="2317"/>
                    <a:pt x="10661" y="2358"/>
                  </a:cubicBezTo>
                  <a:cubicBezTo>
                    <a:pt x="10671" y="2368"/>
                    <a:pt x="10682" y="2382"/>
                    <a:pt x="10689" y="2393"/>
                  </a:cubicBezTo>
                  <a:cubicBezTo>
                    <a:pt x="10703" y="2382"/>
                    <a:pt x="10717" y="2368"/>
                    <a:pt x="10727" y="2354"/>
                  </a:cubicBezTo>
                  <a:cubicBezTo>
                    <a:pt x="10766" y="2302"/>
                    <a:pt x="10787" y="2239"/>
                    <a:pt x="10787" y="2176"/>
                  </a:cubicBezTo>
                  <a:cubicBezTo>
                    <a:pt x="10787" y="2127"/>
                    <a:pt x="10804" y="2081"/>
                    <a:pt x="10836" y="2046"/>
                  </a:cubicBezTo>
                  <a:cubicBezTo>
                    <a:pt x="10864" y="2025"/>
                    <a:pt x="10899" y="2014"/>
                    <a:pt x="10954" y="2014"/>
                  </a:cubicBezTo>
                  <a:cubicBezTo>
                    <a:pt x="10972" y="2014"/>
                    <a:pt x="10993" y="2015"/>
                    <a:pt x="11018" y="2018"/>
                  </a:cubicBezTo>
                  <a:cubicBezTo>
                    <a:pt x="11024" y="2019"/>
                    <a:pt x="11030" y="2019"/>
                    <a:pt x="11036" y="2019"/>
                  </a:cubicBezTo>
                  <a:cubicBezTo>
                    <a:pt x="11054" y="2019"/>
                    <a:pt x="11071" y="2016"/>
                    <a:pt x="11084" y="2008"/>
                  </a:cubicBezTo>
                  <a:cubicBezTo>
                    <a:pt x="11112" y="1980"/>
                    <a:pt x="11088" y="1868"/>
                    <a:pt x="11074" y="1794"/>
                  </a:cubicBezTo>
                  <a:cubicBezTo>
                    <a:pt x="11063" y="1735"/>
                    <a:pt x="11053" y="1675"/>
                    <a:pt x="11049" y="1616"/>
                  </a:cubicBezTo>
                  <a:cubicBezTo>
                    <a:pt x="11049" y="1486"/>
                    <a:pt x="11168" y="1416"/>
                    <a:pt x="11263" y="1360"/>
                  </a:cubicBezTo>
                  <a:cubicBezTo>
                    <a:pt x="11326" y="1325"/>
                    <a:pt x="11389" y="1290"/>
                    <a:pt x="11389" y="1251"/>
                  </a:cubicBezTo>
                  <a:cubicBezTo>
                    <a:pt x="11389" y="1216"/>
                    <a:pt x="11403" y="1185"/>
                    <a:pt x="11424" y="1160"/>
                  </a:cubicBezTo>
                  <a:cubicBezTo>
                    <a:pt x="11487" y="1101"/>
                    <a:pt x="11609" y="1101"/>
                    <a:pt x="11735" y="1101"/>
                  </a:cubicBezTo>
                  <a:cubicBezTo>
                    <a:pt x="11802" y="1101"/>
                    <a:pt x="11924" y="1101"/>
                    <a:pt x="11949" y="1083"/>
                  </a:cubicBezTo>
                  <a:cubicBezTo>
                    <a:pt x="12021" y="995"/>
                    <a:pt x="12130" y="946"/>
                    <a:pt x="12244" y="946"/>
                  </a:cubicBezTo>
                  <a:cubicBezTo>
                    <a:pt x="12252" y="946"/>
                    <a:pt x="12260" y="946"/>
                    <a:pt x="12267" y="947"/>
                  </a:cubicBezTo>
                  <a:cubicBezTo>
                    <a:pt x="12362" y="950"/>
                    <a:pt x="12449" y="1006"/>
                    <a:pt x="12498" y="1090"/>
                  </a:cubicBezTo>
                  <a:cubicBezTo>
                    <a:pt x="12537" y="1160"/>
                    <a:pt x="12667" y="1216"/>
                    <a:pt x="12779" y="1265"/>
                  </a:cubicBezTo>
                  <a:cubicBezTo>
                    <a:pt x="12922" y="1328"/>
                    <a:pt x="13059" y="1388"/>
                    <a:pt x="13076" y="1500"/>
                  </a:cubicBezTo>
                  <a:cubicBezTo>
                    <a:pt x="13080" y="1514"/>
                    <a:pt x="13080" y="1528"/>
                    <a:pt x="13083" y="1546"/>
                  </a:cubicBezTo>
                  <a:lnTo>
                    <a:pt x="13083" y="1563"/>
                  </a:lnTo>
                  <a:lnTo>
                    <a:pt x="13083" y="1595"/>
                  </a:lnTo>
                  <a:lnTo>
                    <a:pt x="13083" y="1612"/>
                  </a:lnTo>
                  <a:lnTo>
                    <a:pt x="13083" y="1647"/>
                  </a:lnTo>
                  <a:lnTo>
                    <a:pt x="13083" y="1668"/>
                  </a:lnTo>
                  <a:lnTo>
                    <a:pt x="13083" y="1679"/>
                  </a:lnTo>
                  <a:cubicBezTo>
                    <a:pt x="13125" y="1654"/>
                    <a:pt x="13171" y="1640"/>
                    <a:pt x="13216" y="1633"/>
                  </a:cubicBezTo>
                  <a:lnTo>
                    <a:pt x="13220" y="1633"/>
                  </a:lnTo>
                  <a:cubicBezTo>
                    <a:pt x="13237" y="1630"/>
                    <a:pt x="13251" y="1630"/>
                    <a:pt x="13265" y="1630"/>
                  </a:cubicBezTo>
                  <a:cubicBezTo>
                    <a:pt x="13321" y="1630"/>
                    <a:pt x="13388" y="1577"/>
                    <a:pt x="13447" y="1532"/>
                  </a:cubicBezTo>
                  <a:cubicBezTo>
                    <a:pt x="13525" y="1473"/>
                    <a:pt x="13606" y="1415"/>
                    <a:pt x="13695" y="1415"/>
                  </a:cubicBezTo>
                  <a:cubicBezTo>
                    <a:pt x="13702" y="1415"/>
                    <a:pt x="13710" y="1415"/>
                    <a:pt x="13717" y="1416"/>
                  </a:cubicBezTo>
                  <a:lnTo>
                    <a:pt x="13731" y="1416"/>
                  </a:lnTo>
                  <a:cubicBezTo>
                    <a:pt x="13738" y="1416"/>
                    <a:pt x="13755" y="1423"/>
                    <a:pt x="13766" y="1423"/>
                  </a:cubicBezTo>
                  <a:cubicBezTo>
                    <a:pt x="13774" y="1425"/>
                    <a:pt x="13783" y="1426"/>
                    <a:pt x="13792" y="1426"/>
                  </a:cubicBezTo>
                  <a:cubicBezTo>
                    <a:pt x="13816" y="1426"/>
                    <a:pt x="13841" y="1419"/>
                    <a:pt x="13864" y="1409"/>
                  </a:cubicBezTo>
                  <a:cubicBezTo>
                    <a:pt x="13871" y="1402"/>
                    <a:pt x="13878" y="1395"/>
                    <a:pt x="13885" y="1388"/>
                  </a:cubicBezTo>
                  <a:lnTo>
                    <a:pt x="13888" y="1381"/>
                  </a:lnTo>
                  <a:cubicBezTo>
                    <a:pt x="13895" y="1374"/>
                    <a:pt x="13899" y="1370"/>
                    <a:pt x="13902" y="1363"/>
                  </a:cubicBezTo>
                  <a:lnTo>
                    <a:pt x="13906" y="1353"/>
                  </a:lnTo>
                  <a:cubicBezTo>
                    <a:pt x="13913" y="1342"/>
                    <a:pt x="13916" y="1332"/>
                    <a:pt x="13920" y="1321"/>
                  </a:cubicBezTo>
                  <a:cubicBezTo>
                    <a:pt x="13872" y="1300"/>
                    <a:pt x="13821" y="1289"/>
                    <a:pt x="13770" y="1289"/>
                  </a:cubicBezTo>
                  <a:cubicBezTo>
                    <a:pt x="13739" y="1289"/>
                    <a:pt x="13708" y="1293"/>
                    <a:pt x="13678" y="1300"/>
                  </a:cubicBezTo>
                  <a:cubicBezTo>
                    <a:pt x="13671" y="1304"/>
                    <a:pt x="13654" y="1311"/>
                    <a:pt x="13650" y="1321"/>
                  </a:cubicBezTo>
                  <a:cubicBezTo>
                    <a:pt x="13626" y="1399"/>
                    <a:pt x="13554" y="1449"/>
                    <a:pt x="13475" y="1449"/>
                  </a:cubicBezTo>
                  <a:cubicBezTo>
                    <a:pt x="13461" y="1449"/>
                    <a:pt x="13447" y="1447"/>
                    <a:pt x="13433" y="1444"/>
                  </a:cubicBezTo>
                  <a:cubicBezTo>
                    <a:pt x="13346" y="1437"/>
                    <a:pt x="13279" y="1363"/>
                    <a:pt x="13283" y="1276"/>
                  </a:cubicBezTo>
                  <a:cubicBezTo>
                    <a:pt x="13276" y="1241"/>
                    <a:pt x="13139" y="1171"/>
                    <a:pt x="13087" y="1143"/>
                  </a:cubicBezTo>
                  <a:cubicBezTo>
                    <a:pt x="12996" y="1101"/>
                    <a:pt x="12943" y="1069"/>
                    <a:pt x="12929" y="1020"/>
                  </a:cubicBezTo>
                  <a:cubicBezTo>
                    <a:pt x="12919" y="985"/>
                    <a:pt x="12929" y="947"/>
                    <a:pt x="12957" y="926"/>
                  </a:cubicBezTo>
                  <a:cubicBezTo>
                    <a:pt x="12981" y="908"/>
                    <a:pt x="13015" y="900"/>
                    <a:pt x="13054" y="900"/>
                  </a:cubicBezTo>
                  <a:cubicBezTo>
                    <a:pt x="13131" y="900"/>
                    <a:pt x="13226" y="930"/>
                    <a:pt x="13300" y="971"/>
                  </a:cubicBezTo>
                  <a:cubicBezTo>
                    <a:pt x="13328" y="987"/>
                    <a:pt x="13352" y="996"/>
                    <a:pt x="13378" y="996"/>
                  </a:cubicBezTo>
                  <a:cubicBezTo>
                    <a:pt x="13428" y="996"/>
                    <a:pt x="13486" y="961"/>
                    <a:pt x="13587" y="866"/>
                  </a:cubicBezTo>
                  <a:cubicBezTo>
                    <a:pt x="13655" y="805"/>
                    <a:pt x="13745" y="771"/>
                    <a:pt x="13838" y="771"/>
                  </a:cubicBezTo>
                  <a:cubicBezTo>
                    <a:pt x="13847" y="771"/>
                    <a:pt x="13855" y="771"/>
                    <a:pt x="13864" y="772"/>
                  </a:cubicBezTo>
                  <a:cubicBezTo>
                    <a:pt x="13888" y="772"/>
                    <a:pt x="13913" y="768"/>
                    <a:pt x="13937" y="761"/>
                  </a:cubicBezTo>
                  <a:lnTo>
                    <a:pt x="13937" y="758"/>
                  </a:lnTo>
                  <a:cubicBezTo>
                    <a:pt x="13944" y="723"/>
                    <a:pt x="13843" y="663"/>
                    <a:pt x="13797" y="635"/>
                  </a:cubicBezTo>
                  <a:cubicBezTo>
                    <a:pt x="13745" y="607"/>
                    <a:pt x="13703" y="572"/>
                    <a:pt x="13664" y="530"/>
                  </a:cubicBezTo>
                  <a:cubicBezTo>
                    <a:pt x="13634" y="485"/>
                    <a:pt x="13510" y="416"/>
                    <a:pt x="13380" y="416"/>
                  </a:cubicBezTo>
                  <a:cubicBezTo>
                    <a:pt x="13359" y="416"/>
                    <a:pt x="13338" y="418"/>
                    <a:pt x="13318" y="422"/>
                  </a:cubicBezTo>
                  <a:cubicBezTo>
                    <a:pt x="13284" y="428"/>
                    <a:pt x="13255" y="431"/>
                    <a:pt x="13229" y="431"/>
                  </a:cubicBezTo>
                  <a:cubicBezTo>
                    <a:pt x="13132" y="431"/>
                    <a:pt x="13085" y="387"/>
                    <a:pt x="13027" y="324"/>
                  </a:cubicBezTo>
                  <a:cubicBezTo>
                    <a:pt x="13010" y="306"/>
                    <a:pt x="12992" y="289"/>
                    <a:pt x="12971" y="268"/>
                  </a:cubicBezTo>
                  <a:cubicBezTo>
                    <a:pt x="12962" y="260"/>
                    <a:pt x="12947" y="256"/>
                    <a:pt x="12928" y="256"/>
                  </a:cubicBezTo>
                  <a:cubicBezTo>
                    <a:pt x="12904" y="256"/>
                    <a:pt x="12873" y="263"/>
                    <a:pt x="12838" y="278"/>
                  </a:cubicBezTo>
                  <a:cubicBezTo>
                    <a:pt x="12751" y="317"/>
                    <a:pt x="12653" y="408"/>
                    <a:pt x="12653" y="513"/>
                  </a:cubicBezTo>
                  <a:cubicBezTo>
                    <a:pt x="12653" y="670"/>
                    <a:pt x="12565" y="716"/>
                    <a:pt x="12540" y="723"/>
                  </a:cubicBezTo>
                  <a:cubicBezTo>
                    <a:pt x="12526" y="728"/>
                    <a:pt x="12512" y="730"/>
                    <a:pt x="12498" y="730"/>
                  </a:cubicBezTo>
                  <a:cubicBezTo>
                    <a:pt x="12463" y="730"/>
                    <a:pt x="12429" y="715"/>
                    <a:pt x="12404" y="688"/>
                  </a:cubicBezTo>
                  <a:cubicBezTo>
                    <a:pt x="12369" y="639"/>
                    <a:pt x="12369" y="576"/>
                    <a:pt x="12404" y="527"/>
                  </a:cubicBezTo>
                  <a:cubicBezTo>
                    <a:pt x="12421" y="499"/>
                    <a:pt x="12414" y="464"/>
                    <a:pt x="12400" y="415"/>
                  </a:cubicBezTo>
                  <a:cubicBezTo>
                    <a:pt x="12390" y="376"/>
                    <a:pt x="12383" y="334"/>
                    <a:pt x="12390" y="292"/>
                  </a:cubicBezTo>
                  <a:cubicBezTo>
                    <a:pt x="12404" y="236"/>
                    <a:pt x="12453" y="198"/>
                    <a:pt x="12509" y="187"/>
                  </a:cubicBezTo>
                  <a:cubicBezTo>
                    <a:pt x="12540" y="180"/>
                    <a:pt x="12540" y="166"/>
                    <a:pt x="12540" y="156"/>
                  </a:cubicBezTo>
                  <a:cubicBezTo>
                    <a:pt x="12533" y="107"/>
                    <a:pt x="12453" y="23"/>
                    <a:pt x="12292" y="9"/>
                  </a:cubicBezTo>
                  <a:cubicBezTo>
                    <a:pt x="12282" y="8"/>
                    <a:pt x="12272" y="8"/>
                    <a:pt x="12262" y="8"/>
                  </a:cubicBezTo>
                  <a:cubicBezTo>
                    <a:pt x="12129" y="8"/>
                    <a:pt x="12048" y="73"/>
                    <a:pt x="12019" y="135"/>
                  </a:cubicBezTo>
                  <a:cubicBezTo>
                    <a:pt x="11998" y="173"/>
                    <a:pt x="12001" y="201"/>
                    <a:pt x="12008" y="208"/>
                  </a:cubicBezTo>
                  <a:cubicBezTo>
                    <a:pt x="12047" y="250"/>
                    <a:pt x="12047" y="313"/>
                    <a:pt x="12012" y="394"/>
                  </a:cubicBezTo>
                  <a:cubicBezTo>
                    <a:pt x="11956" y="516"/>
                    <a:pt x="11770" y="747"/>
                    <a:pt x="11637" y="747"/>
                  </a:cubicBezTo>
                  <a:cubicBezTo>
                    <a:pt x="11602" y="747"/>
                    <a:pt x="11571" y="733"/>
                    <a:pt x="11550" y="705"/>
                  </a:cubicBezTo>
                  <a:cubicBezTo>
                    <a:pt x="11501" y="646"/>
                    <a:pt x="11522" y="548"/>
                    <a:pt x="11550" y="422"/>
                  </a:cubicBezTo>
                  <a:cubicBezTo>
                    <a:pt x="11564" y="355"/>
                    <a:pt x="11574" y="289"/>
                    <a:pt x="11578" y="222"/>
                  </a:cubicBezTo>
                  <a:lnTo>
                    <a:pt x="11578" y="215"/>
                  </a:lnTo>
                  <a:cubicBezTo>
                    <a:pt x="11546" y="236"/>
                    <a:pt x="11480" y="296"/>
                    <a:pt x="11347" y="450"/>
                  </a:cubicBezTo>
                  <a:cubicBezTo>
                    <a:pt x="11298" y="502"/>
                    <a:pt x="11256" y="555"/>
                    <a:pt x="11214" y="604"/>
                  </a:cubicBezTo>
                  <a:cubicBezTo>
                    <a:pt x="11039" y="814"/>
                    <a:pt x="10909" y="964"/>
                    <a:pt x="10783" y="989"/>
                  </a:cubicBezTo>
                  <a:cubicBezTo>
                    <a:pt x="10774" y="991"/>
                    <a:pt x="10766" y="992"/>
                    <a:pt x="10757" y="992"/>
                  </a:cubicBezTo>
                  <a:cubicBezTo>
                    <a:pt x="10703" y="992"/>
                    <a:pt x="10651" y="956"/>
                    <a:pt x="10636" y="901"/>
                  </a:cubicBezTo>
                  <a:cubicBezTo>
                    <a:pt x="10594" y="789"/>
                    <a:pt x="10668" y="607"/>
                    <a:pt x="10839" y="516"/>
                  </a:cubicBezTo>
                  <a:cubicBezTo>
                    <a:pt x="10927" y="467"/>
                    <a:pt x="10976" y="369"/>
                    <a:pt x="11021" y="285"/>
                  </a:cubicBezTo>
                  <a:cubicBezTo>
                    <a:pt x="11067" y="187"/>
                    <a:pt x="11116" y="86"/>
                    <a:pt x="11224" y="86"/>
                  </a:cubicBezTo>
                  <a:cubicBezTo>
                    <a:pt x="11227" y="87"/>
                    <a:pt x="11230" y="87"/>
                    <a:pt x="11233" y="87"/>
                  </a:cubicBezTo>
                  <a:cubicBezTo>
                    <a:pt x="11240" y="87"/>
                    <a:pt x="11248" y="84"/>
                    <a:pt x="11256" y="79"/>
                  </a:cubicBezTo>
                  <a:cubicBezTo>
                    <a:pt x="11256" y="75"/>
                    <a:pt x="11252" y="72"/>
                    <a:pt x="11249" y="68"/>
                  </a:cubicBezTo>
                  <a:cubicBezTo>
                    <a:pt x="11224" y="33"/>
                    <a:pt x="11186" y="12"/>
                    <a:pt x="11144" y="5"/>
                  </a:cubicBezTo>
                  <a:cubicBezTo>
                    <a:pt x="11130" y="2"/>
                    <a:pt x="11118" y="0"/>
                    <a:pt x="111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4" name="Google Shape;7114;p57"/>
            <p:cNvSpPr/>
            <p:nvPr/>
          </p:nvSpPr>
          <p:spPr>
            <a:xfrm>
              <a:off x="2127052" y="1276572"/>
              <a:ext cx="5961" cy="5526"/>
            </a:xfrm>
            <a:custGeom>
              <a:rect b="b" l="l" r="r" t="t"/>
              <a:pathLst>
                <a:path extrusionOk="0" h="407" w="439">
                  <a:moveTo>
                    <a:pt x="77" y="1"/>
                  </a:moveTo>
                  <a:cubicBezTo>
                    <a:pt x="60" y="1"/>
                    <a:pt x="40" y="4"/>
                    <a:pt x="15" y="11"/>
                  </a:cubicBezTo>
                  <a:cubicBezTo>
                    <a:pt x="11" y="11"/>
                    <a:pt x="4" y="15"/>
                    <a:pt x="1" y="18"/>
                  </a:cubicBezTo>
                  <a:cubicBezTo>
                    <a:pt x="4" y="39"/>
                    <a:pt x="11" y="60"/>
                    <a:pt x="22" y="78"/>
                  </a:cubicBezTo>
                  <a:cubicBezTo>
                    <a:pt x="95" y="204"/>
                    <a:pt x="284" y="354"/>
                    <a:pt x="354" y="372"/>
                  </a:cubicBezTo>
                  <a:cubicBezTo>
                    <a:pt x="382" y="379"/>
                    <a:pt x="410" y="389"/>
                    <a:pt x="438" y="407"/>
                  </a:cubicBezTo>
                  <a:cubicBezTo>
                    <a:pt x="400" y="368"/>
                    <a:pt x="361" y="319"/>
                    <a:pt x="312" y="274"/>
                  </a:cubicBezTo>
                  <a:cubicBezTo>
                    <a:pt x="270" y="221"/>
                    <a:pt x="228" y="169"/>
                    <a:pt x="197" y="109"/>
                  </a:cubicBezTo>
                  <a:cubicBezTo>
                    <a:pt x="149" y="35"/>
                    <a:pt x="129" y="1"/>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5" name="Google Shape;7115;p57"/>
            <p:cNvSpPr/>
            <p:nvPr/>
          </p:nvSpPr>
          <p:spPr>
            <a:xfrm>
              <a:off x="2199678" y="1404961"/>
              <a:ext cx="1724" cy="1290"/>
            </a:xfrm>
            <a:custGeom>
              <a:rect b="b" l="l" r="r" t="t"/>
              <a:pathLst>
                <a:path extrusionOk="0" h="95" w="127">
                  <a:moveTo>
                    <a:pt x="85" y="0"/>
                  </a:moveTo>
                  <a:cubicBezTo>
                    <a:pt x="53" y="0"/>
                    <a:pt x="25" y="11"/>
                    <a:pt x="1" y="28"/>
                  </a:cubicBezTo>
                  <a:cubicBezTo>
                    <a:pt x="46" y="39"/>
                    <a:pt x="92" y="60"/>
                    <a:pt x="127" y="95"/>
                  </a:cubicBezTo>
                  <a:cubicBezTo>
                    <a:pt x="103" y="67"/>
                    <a:pt x="89" y="35"/>
                    <a:pt x="8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6" name="Google Shape;7116;p57"/>
            <p:cNvSpPr/>
            <p:nvPr/>
          </p:nvSpPr>
          <p:spPr>
            <a:xfrm>
              <a:off x="2210947" y="1395471"/>
              <a:ext cx="9043" cy="6409"/>
            </a:xfrm>
            <a:custGeom>
              <a:rect b="b" l="l" r="r" t="t"/>
              <a:pathLst>
                <a:path extrusionOk="0" h="472" w="666">
                  <a:moveTo>
                    <a:pt x="648" y="0"/>
                  </a:moveTo>
                  <a:cubicBezTo>
                    <a:pt x="644" y="0"/>
                    <a:pt x="641" y="1"/>
                    <a:pt x="641" y="3"/>
                  </a:cubicBezTo>
                  <a:cubicBezTo>
                    <a:pt x="620" y="3"/>
                    <a:pt x="603" y="20"/>
                    <a:pt x="603" y="41"/>
                  </a:cubicBezTo>
                  <a:cubicBezTo>
                    <a:pt x="603" y="80"/>
                    <a:pt x="589" y="115"/>
                    <a:pt x="561" y="143"/>
                  </a:cubicBezTo>
                  <a:cubicBezTo>
                    <a:pt x="509" y="192"/>
                    <a:pt x="417" y="204"/>
                    <a:pt x="310" y="204"/>
                  </a:cubicBezTo>
                  <a:cubicBezTo>
                    <a:pt x="259" y="204"/>
                    <a:pt x="204" y="201"/>
                    <a:pt x="148" y="199"/>
                  </a:cubicBezTo>
                  <a:lnTo>
                    <a:pt x="88" y="195"/>
                  </a:lnTo>
                  <a:lnTo>
                    <a:pt x="81" y="195"/>
                  </a:lnTo>
                  <a:cubicBezTo>
                    <a:pt x="43" y="195"/>
                    <a:pt x="22" y="209"/>
                    <a:pt x="15" y="234"/>
                  </a:cubicBezTo>
                  <a:cubicBezTo>
                    <a:pt x="1" y="276"/>
                    <a:pt x="39" y="370"/>
                    <a:pt x="158" y="437"/>
                  </a:cubicBezTo>
                  <a:cubicBezTo>
                    <a:pt x="176" y="447"/>
                    <a:pt x="193" y="458"/>
                    <a:pt x="207" y="472"/>
                  </a:cubicBezTo>
                  <a:cubicBezTo>
                    <a:pt x="204" y="437"/>
                    <a:pt x="211" y="398"/>
                    <a:pt x="225" y="367"/>
                  </a:cubicBezTo>
                  <a:cubicBezTo>
                    <a:pt x="260" y="276"/>
                    <a:pt x="344" y="216"/>
                    <a:pt x="442" y="213"/>
                  </a:cubicBezTo>
                  <a:cubicBezTo>
                    <a:pt x="543" y="213"/>
                    <a:pt x="655" y="59"/>
                    <a:pt x="666" y="6"/>
                  </a:cubicBezTo>
                  <a:cubicBezTo>
                    <a:pt x="662" y="2"/>
                    <a:pt x="654" y="0"/>
                    <a:pt x="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7" name="Google Shape;7117;p57"/>
            <p:cNvSpPr/>
            <p:nvPr/>
          </p:nvSpPr>
          <p:spPr>
            <a:xfrm>
              <a:off x="2181335" y="1248725"/>
              <a:ext cx="67372" cy="20393"/>
            </a:xfrm>
            <a:custGeom>
              <a:rect b="b" l="l" r="r" t="t"/>
              <a:pathLst>
                <a:path extrusionOk="0" h="1502" w="4962">
                  <a:moveTo>
                    <a:pt x="981" y="0"/>
                  </a:moveTo>
                  <a:lnTo>
                    <a:pt x="981" y="0"/>
                  </a:lnTo>
                  <a:cubicBezTo>
                    <a:pt x="1012" y="53"/>
                    <a:pt x="1047" y="133"/>
                    <a:pt x="1002" y="207"/>
                  </a:cubicBezTo>
                  <a:cubicBezTo>
                    <a:pt x="976" y="248"/>
                    <a:pt x="939" y="264"/>
                    <a:pt x="897" y="264"/>
                  </a:cubicBezTo>
                  <a:cubicBezTo>
                    <a:pt x="824" y="264"/>
                    <a:pt x="736" y="218"/>
                    <a:pt x="659" y="179"/>
                  </a:cubicBezTo>
                  <a:cubicBezTo>
                    <a:pt x="641" y="168"/>
                    <a:pt x="617" y="158"/>
                    <a:pt x="596" y="147"/>
                  </a:cubicBezTo>
                  <a:lnTo>
                    <a:pt x="596" y="147"/>
                  </a:lnTo>
                  <a:lnTo>
                    <a:pt x="599" y="158"/>
                  </a:lnTo>
                  <a:cubicBezTo>
                    <a:pt x="624" y="231"/>
                    <a:pt x="652" y="322"/>
                    <a:pt x="617" y="392"/>
                  </a:cubicBezTo>
                  <a:cubicBezTo>
                    <a:pt x="606" y="420"/>
                    <a:pt x="582" y="441"/>
                    <a:pt x="550" y="445"/>
                  </a:cubicBezTo>
                  <a:cubicBezTo>
                    <a:pt x="545" y="446"/>
                    <a:pt x="541" y="446"/>
                    <a:pt x="536" y="446"/>
                  </a:cubicBezTo>
                  <a:cubicBezTo>
                    <a:pt x="480" y="446"/>
                    <a:pt x="433" y="389"/>
                    <a:pt x="365" y="312"/>
                  </a:cubicBezTo>
                  <a:cubicBezTo>
                    <a:pt x="302" y="245"/>
                    <a:pt x="207" y="137"/>
                    <a:pt x="148" y="137"/>
                  </a:cubicBezTo>
                  <a:cubicBezTo>
                    <a:pt x="102" y="137"/>
                    <a:pt x="92" y="154"/>
                    <a:pt x="67" y="210"/>
                  </a:cubicBezTo>
                  <a:cubicBezTo>
                    <a:pt x="57" y="252"/>
                    <a:pt x="32" y="287"/>
                    <a:pt x="1" y="315"/>
                  </a:cubicBezTo>
                  <a:cubicBezTo>
                    <a:pt x="32" y="336"/>
                    <a:pt x="71" y="361"/>
                    <a:pt x="99" y="378"/>
                  </a:cubicBezTo>
                  <a:cubicBezTo>
                    <a:pt x="151" y="410"/>
                    <a:pt x="200" y="441"/>
                    <a:pt x="235" y="469"/>
                  </a:cubicBezTo>
                  <a:cubicBezTo>
                    <a:pt x="267" y="490"/>
                    <a:pt x="288" y="525"/>
                    <a:pt x="288" y="564"/>
                  </a:cubicBezTo>
                  <a:cubicBezTo>
                    <a:pt x="284" y="616"/>
                    <a:pt x="239" y="644"/>
                    <a:pt x="204" y="662"/>
                  </a:cubicBezTo>
                  <a:lnTo>
                    <a:pt x="179" y="679"/>
                  </a:lnTo>
                  <a:lnTo>
                    <a:pt x="183" y="679"/>
                  </a:lnTo>
                  <a:cubicBezTo>
                    <a:pt x="284" y="782"/>
                    <a:pt x="494" y="815"/>
                    <a:pt x="738" y="815"/>
                  </a:cubicBezTo>
                  <a:cubicBezTo>
                    <a:pt x="991" y="815"/>
                    <a:pt x="1281" y="780"/>
                    <a:pt x="1524" y="749"/>
                  </a:cubicBezTo>
                  <a:cubicBezTo>
                    <a:pt x="1737" y="722"/>
                    <a:pt x="1890" y="704"/>
                    <a:pt x="1998" y="704"/>
                  </a:cubicBezTo>
                  <a:cubicBezTo>
                    <a:pt x="2070" y="704"/>
                    <a:pt x="2122" y="712"/>
                    <a:pt x="2157" y="732"/>
                  </a:cubicBezTo>
                  <a:cubicBezTo>
                    <a:pt x="2192" y="746"/>
                    <a:pt x="2213" y="784"/>
                    <a:pt x="2210" y="823"/>
                  </a:cubicBezTo>
                  <a:cubicBezTo>
                    <a:pt x="2196" y="907"/>
                    <a:pt x="2087" y="935"/>
                    <a:pt x="1632" y="1029"/>
                  </a:cubicBezTo>
                  <a:cubicBezTo>
                    <a:pt x="1457" y="1064"/>
                    <a:pt x="1177" y="1124"/>
                    <a:pt x="1075" y="1169"/>
                  </a:cubicBezTo>
                  <a:cubicBezTo>
                    <a:pt x="1224" y="1241"/>
                    <a:pt x="1767" y="1318"/>
                    <a:pt x="2056" y="1318"/>
                  </a:cubicBezTo>
                  <a:cubicBezTo>
                    <a:pt x="2136" y="1318"/>
                    <a:pt x="2196" y="1313"/>
                    <a:pt x="2224" y="1299"/>
                  </a:cubicBezTo>
                  <a:cubicBezTo>
                    <a:pt x="2245" y="1274"/>
                    <a:pt x="2276" y="1260"/>
                    <a:pt x="2311" y="1260"/>
                  </a:cubicBezTo>
                  <a:cubicBezTo>
                    <a:pt x="2367" y="1260"/>
                    <a:pt x="2434" y="1302"/>
                    <a:pt x="2500" y="1341"/>
                  </a:cubicBezTo>
                  <a:cubicBezTo>
                    <a:pt x="2602" y="1404"/>
                    <a:pt x="2742" y="1488"/>
                    <a:pt x="2931" y="1498"/>
                  </a:cubicBezTo>
                  <a:cubicBezTo>
                    <a:pt x="2956" y="1500"/>
                    <a:pt x="2979" y="1501"/>
                    <a:pt x="3000" y="1501"/>
                  </a:cubicBezTo>
                  <a:cubicBezTo>
                    <a:pt x="3136" y="1501"/>
                    <a:pt x="3200" y="1465"/>
                    <a:pt x="3263" y="1428"/>
                  </a:cubicBezTo>
                  <a:cubicBezTo>
                    <a:pt x="3347" y="1376"/>
                    <a:pt x="3442" y="1344"/>
                    <a:pt x="3540" y="1341"/>
                  </a:cubicBezTo>
                  <a:cubicBezTo>
                    <a:pt x="3841" y="1327"/>
                    <a:pt x="4174" y="1187"/>
                    <a:pt x="4181" y="1099"/>
                  </a:cubicBezTo>
                  <a:cubicBezTo>
                    <a:pt x="4188" y="994"/>
                    <a:pt x="4328" y="924"/>
                    <a:pt x="4524" y="826"/>
                  </a:cubicBezTo>
                  <a:cubicBezTo>
                    <a:pt x="4699" y="739"/>
                    <a:pt x="4961" y="609"/>
                    <a:pt x="4933" y="501"/>
                  </a:cubicBezTo>
                  <a:cubicBezTo>
                    <a:pt x="4910" y="408"/>
                    <a:pt x="4691" y="394"/>
                    <a:pt x="4488" y="394"/>
                  </a:cubicBezTo>
                  <a:cubicBezTo>
                    <a:pt x="4445" y="394"/>
                    <a:pt x="4402" y="395"/>
                    <a:pt x="4363" y="396"/>
                  </a:cubicBezTo>
                  <a:cubicBezTo>
                    <a:pt x="4321" y="396"/>
                    <a:pt x="4280" y="397"/>
                    <a:pt x="4240" y="397"/>
                  </a:cubicBezTo>
                  <a:cubicBezTo>
                    <a:pt x="4093" y="397"/>
                    <a:pt x="3967" y="389"/>
                    <a:pt x="3890" y="350"/>
                  </a:cubicBezTo>
                  <a:cubicBezTo>
                    <a:pt x="3711" y="261"/>
                    <a:pt x="3457" y="195"/>
                    <a:pt x="3301" y="195"/>
                  </a:cubicBezTo>
                  <a:cubicBezTo>
                    <a:pt x="3231" y="195"/>
                    <a:pt x="3181" y="208"/>
                    <a:pt x="3165" y="238"/>
                  </a:cubicBezTo>
                  <a:cubicBezTo>
                    <a:pt x="3106" y="354"/>
                    <a:pt x="3015" y="434"/>
                    <a:pt x="2917" y="448"/>
                  </a:cubicBezTo>
                  <a:cubicBezTo>
                    <a:pt x="2906" y="450"/>
                    <a:pt x="2895" y="451"/>
                    <a:pt x="2884" y="451"/>
                  </a:cubicBezTo>
                  <a:cubicBezTo>
                    <a:pt x="2838" y="451"/>
                    <a:pt x="2790" y="433"/>
                    <a:pt x="2756" y="399"/>
                  </a:cubicBezTo>
                  <a:cubicBezTo>
                    <a:pt x="2721" y="361"/>
                    <a:pt x="2714" y="305"/>
                    <a:pt x="2703" y="235"/>
                  </a:cubicBezTo>
                  <a:cubicBezTo>
                    <a:pt x="2696" y="165"/>
                    <a:pt x="2689" y="88"/>
                    <a:pt x="2647" y="60"/>
                  </a:cubicBezTo>
                  <a:cubicBezTo>
                    <a:pt x="2632" y="49"/>
                    <a:pt x="2615" y="45"/>
                    <a:pt x="2596" y="45"/>
                  </a:cubicBezTo>
                  <a:cubicBezTo>
                    <a:pt x="2567" y="45"/>
                    <a:pt x="2535" y="55"/>
                    <a:pt x="2507" y="63"/>
                  </a:cubicBezTo>
                  <a:cubicBezTo>
                    <a:pt x="2462" y="74"/>
                    <a:pt x="2423" y="102"/>
                    <a:pt x="2399" y="140"/>
                  </a:cubicBezTo>
                  <a:cubicBezTo>
                    <a:pt x="2367" y="203"/>
                    <a:pt x="2406" y="301"/>
                    <a:pt x="2434" y="382"/>
                  </a:cubicBezTo>
                  <a:cubicBezTo>
                    <a:pt x="2462" y="462"/>
                    <a:pt x="2493" y="546"/>
                    <a:pt x="2427" y="588"/>
                  </a:cubicBezTo>
                  <a:cubicBezTo>
                    <a:pt x="2403" y="605"/>
                    <a:pt x="2373" y="611"/>
                    <a:pt x="2340" y="611"/>
                  </a:cubicBezTo>
                  <a:cubicBezTo>
                    <a:pt x="2257" y="611"/>
                    <a:pt x="2161" y="570"/>
                    <a:pt x="2136" y="560"/>
                  </a:cubicBezTo>
                  <a:cubicBezTo>
                    <a:pt x="2070" y="529"/>
                    <a:pt x="1916" y="448"/>
                    <a:pt x="1891" y="312"/>
                  </a:cubicBezTo>
                  <a:cubicBezTo>
                    <a:pt x="1853" y="319"/>
                    <a:pt x="1818" y="333"/>
                    <a:pt x="1779" y="347"/>
                  </a:cubicBezTo>
                  <a:cubicBezTo>
                    <a:pt x="1715" y="374"/>
                    <a:pt x="1647" y="401"/>
                    <a:pt x="1585" y="401"/>
                  </a:cubicBezTo>
                  <a:cubicBezTo>
                    <a:pt x="1560" y="401"/>
                    <a:pt x="1536" y="396"/>
                    <a:pt x="1513" y="385"/>
                  </a:cubicBezTo>
                  <a:cubicBezTo>
                    <a:pt x="1478" y="364"/>
                    <a:pt x="1450" y="326"/>
                    <a:pt x="1443" y="284"/>
                  </a:cubicBezTo>
                  <a:cubicBezTo>
                    <a:pt x="1408" y="147"/>
                    <a:pt x="1121" y="32"/>
                    <a:pt x="98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8" name="Google Shape;7118;p57"/>
            <p:cNvSpPr/>
            <p:nvPr/>
          </p:nvSpPr>
          <p:spPr>
            <a:xfrm>
              <a:off x="2129768" y="1256084"/>
              <a:ext cx="99252" cy="55546"/>
            </a:xfrm>
            <a:custGeom>
              <a:rect b="b" l="l" r="r" t="t"/>
              <a:pathLst>
                <a:path extrusionOk="0" h="4091" w="7310">
                  <a:moveTo>
                    <a:pt x="2829" y="1"/>
                  </a:moveTo>
                  <a:cubicBezTo>
                    <a:pt x="2829" y="18"/>
                    <a:pt x="2825" y="36"/>
                    <a:pt x="2822" y="50"/>
                  </a:cubicBezTo>
                  <a:cubicBezTo>
                    <a:pt x="2818" y="127"/>
                    <a:pt x="2811" y="239"/>
                    <a:pt x="2710" y="260"/>
                  </a:cubicBezTo>
                  <a:cubicBezTo>
                    <a:pt x="2654" y="270"/>
                    <a:pt x="2608" y="309"/>
                    <a:pt x="2601" y="330"/>
                  </a:cubicBezTo>
                  <a:cubicBezTo>
                    <a:pt x="2601" y="340"/>
                    <a:pt x="2615" y="365"/>
                    <a:pt x="2661" y="396"/>
                  </a:cubicBezTo>
                  <a:cubicBezTo>
                    <a:pt x="2857" y="526"/>
                    <a:pt x="3060" y="1160"/>
                    <a:pt x="3025" y="1289"/>
                  </a:cubicBezTo>
                  <a:cubicBezTo>
                    <a:pt x="3018" y="1328"/>
                    <a:pt x="2984" y="1352"/>
                    <a:pt x="2945" y="1352"/>
                  </a:cubicBezTo>
                  <a:cubicBezTo>
                    <a:pt x="2943" y="1352"/>
                    <a:pt x="2940" y="1352"/>
                    <a:pt x="2937" y="1352"/>
                  </a:cubicBezTo>
                  <a:cubicBezTo>
                    <a:pt x="2797" y="1342"/>
                    <a:pt x="2314" y="841"/>
                    <a:pt x="2290" y="589"/>
                  </a:cubicBezTo>
                  <a:cubicBezTo>
                    <a:pt x="2276" y="438"/>
                    <a:pt x="2157" y="312"/>
                    <a:pt x="2080" y="302"/>
                  </a:cubicBezTo>
                  <a:cubicBezTo>
                    <a:pt x="2066" y="302"/>
                    <a:pt x="2052" y="302"/>
                    <a:pt x="2041" y="330"/>
                  </a:cubicBezTo>
                  <a:cubicBezTo>
                    <a:pt x="2010" y="403"/>
                    <a:pt x="1964" y="466"/>
                    <a:pt x="1908" y="522"/>
                  </a:cubicBezTo>
                  <a:cubicBezTo>
                    <a:pt x="1838" y="606"/>
                    <a:pt x="1803" y="648"/>
                    <a:pt x="1828" y="722"/>
                  </a:cubicBezTo>
                  <a:cubicBezTo>
                    <a:pt x="1859" y="799"/>
                    <a:pt x="1842" y="886"/>
                    <a:pt x="1782" y="946"/>
                  </a:cubicBezTo>
                  <a:cubicBezTo>
                    <a:pt x="1755" y="974"/>
                    <a:pt x="1721" y="987"/>
                    <a:pt x="1687" y="987"/>
                  </a:cubicBezTo>
                  <a:cubicBezTo>
                    <a:pt x="1615" y="987"/>
                    <a:pt x="1545" y="926"/>
                    <a:pt x="1555" y="837"/>
                  </a:cubicBezTo>
                  <a:cubicBezTo>
                    <a:pt x="1555" y="743"/>
                    <a:pt x="1292" y="585"/>
                    <a:pt x="1198" y="575"/>
                  </a:cubicBezTo>
                  <a:cubicBezTo>
                    <a:pt x="1135" y="568"/>
                    <a:pt x="1124" y="526"/>
                    <a:pt x="1121" y="508"/>
                  </a:cubicBezTo>
                  <a:cubicBezTo>
                    <a:pt x="1117" y="445"/>
                    <a:pt x="1163" y="431"/>
                    <a:pt x="1331" y="382"/>
                  </a:cubicBezTo>
                  <a:cubicBezTo>
                    <a:pt x="1432" y="358"/>
                    <a:pt x="1534" y="326"/>
                    <a:pt x="1632" y="284"/>
                  </a:cubicBezTo>
                  <a:cubicBezTo>
                    <a:pt x="1601" y="271"/>
                    <a:pt x="1553" y="261"/>
                    <a:pt x="1504" y="261"/>
                  </a:cubicBezTo>
                  <a:cubicBezTo>
                    <a:pt x="1462" y="261"/>
                    <a:pt x="1419" y="268"/>
                    <a:pt x="1387" y="288"/>
                  </a:cubicBezTo>
                  <a:cubicBezTo>
                    <a:pt x="1332" y="322"/>
                    <a:pt x="1273" y="332"/>
                    <a:pt x="1217" y="332"/>
                  </a:cubicBezTo>
                  <a:cubicBezTo>
                    <a:pt x="1177" y="332"/>
                    <a:pt x="1138" y="327"/>
                    <a:pt x="1103" y="323"/>
                  </a:cubicBezTo>
                  <a:cubicBezTo>
                    <a:pt x="1068" y="317"/>
                    <a:pt x="1040" y="314"/>
                    <a:pt x="1017" y="314"/>
                  </a:cubicBezTo>
                  <a:cubicBezTo>
                    <a:pt x="982" y="314"/>
                    <a:pt x="960" y="322"/>
                    <a:pt x="945" y="344"/>
                  </a:cubicBezTo>
                  <a:cubicBezTo>
                    <a:pt x="898" y="408"/>
                    <a:pt x="845" y="429"/>
                    <a:pt x="791" y="429"/>
                  </a:cubicBezTo>
                  <a:cubicBezTo>
                    <a:pt x="733" y="429"/>
                    <a:pt x="674" y="404"/>
                    <a:pt x="623" y="382"/>
                  </a:cubicBezTo>
                  <a:cubicBezTo>
                    <a:pt x="581" y="361"/>
                    <a:pt x="536" y="344"/>
                    <a:pt x="490" y="333"/>
                  </a:cubicBezTo>
                  <a:cubicBezTo>
                    <a:pt x="484" y="332"/>
                    <a:pt x="478" y="331"/>
                    <a:pt x="471" y="331"/>
                  </a:cubicBezTo>
                  <a:cubicBezTo>
                    <a:pt x="417" y="331"/>
                    <a:pt x="357" y="381"/>
                    <a:pt x="298" y="428"/>
                  </a:cubicBezTo>
                  <a:cubicBezTo>
                    <a:pt x="236" y="478"/>
                    <a:pt x="170" y="533"/>
                    <a:pt x="97" y="533"/>
                  </a:cubicBezTo>
                  <a:cubicBezTo>
                    <a:pt x="79" y="533"/>
                    <a:pt x="61" y="530"/>
                    <a:pt x="42" y="522"/>
                  </a:cubicBezTo>
                  <a:cubicBezTo>
                    <a:pt x="39" y="522"/>
                    <a:pt x="28" y="536"/>
                    <a:pt x="21" y="568"/>
                  </a:cubicBezTo>
                  <a:cubicBezTo>
                    <a:pt x="0" y="648"/>
                    <a:pt x="14" y="802"/>
                    <a:pt x="123" y="974"/>
                  </a:cubicBezTo>
                  <a:cubicBezTo>
                    <a:pt x="144" y="1009"/>
                    <a:pt x="175" y="1051"/>
                    <a:pt x="210" y="1058"/>
                  </a:cubicBezTo>
                  <a:cubicBezTo>
                    <a:pt x="214" y="1059"/>
                    <a:pt x="217" y="1059"/>
                    <a:pt x="221" y="1059"/>
                  </a:cubicBezTo>
                  <a:cubicBezTo>
                    <a:pt x="257" y="1059"/>
                    <a:pt x="302" y="1027"/>
                    <a:pt x="350" y="995"/>
                  </a:cubicBezTo>
                  <a:cubicBezTo>
                    <a:pt x="419" y="947"/>
                    <a:pt x="501" y="892"/>
                    <a:pt x="599" y="892"/>
                  </a:cubicBezTo>
                  <a:cubicBezTo>
                    <a:pt x="616" y="892"/>
                    <a:pt x="633" y="893"/>
                    <a:pt x="651" y="897"/>
                  </a:cubicBezTo>
                  <a:cubicBezTo>
                    <a:pt x="700" y="900"/>
                    <a:pt x="742" y="935"/>
                    <a:pt x="760" y="981"/>
                  </a:cubicBezTo>
                  <a:cubicBezTo>
                    <a:pt x="784" y="1065"/>
                    <a:pt x="707" y="1142"/>
                    <a:pt x="599" y="1247"/>
                  </a:cubicBezTo>
                  <a:cubicBezTo>
                    <a:pt x="515" y="1328"/>
                    <a:pt x="410" y="1429"/>
                    <a:pt x="385" y="1513"/>
                  </a:cubicBezTo>
                  <a:cubicBezTo>
                    <a:pt x="347" y="1636"/>
                    <a:pt x="550" y="1783"/>
                    <a:pt x="714" y="1902"/>
                  </a:cubicBezTo>
                  <a:cubicBezTo>
                    <a:pt x="784" y="1947"/>
                    <a:pt x="847" y="2000"/>
                    <a:pt x="910" y="2056"/>
                  </a:cubicBezTo>
                  <a:cubicBezTo>
                    <a:pt x="992" y="2130"/>
                    <a:pt x="1143" y="2162"/>
                    <a:pt x="1288" y="2162"/>
                  </a:cubicBezTo>
                  <a:cubicBezTo>
                    <a:pt x="1416" y="2162"/>
                    <a:pt x="1540" y="2137"/>
                    <a:pt x="1607" y="2094"/>
                  </a:cubicBezTo>
                  <a:cubicBezTo>
                    <a:pt x="1656" y="2066"/>
                    <a:pt x="1681" y="1989"/>
                    <a:pt x="1705" y="1916"/>
                  </a:cubicBezTo>
                  <a:cubicBezTo>
                    <a:pt x="1743" y="1806"/>
                    <a:pt x="1790" y="1660"/>
                    <a:pt x="1950" y="1660"/>
                  </a:cubicBezTo>
                  <a:cubicBezTo>
                    <a:pt x="1953" y="1660"/>
                    <a:pt x="1957" y="1660"/>
                    <a:pt x="1961" y="1660"/>
                  </a:cubicBezTo>
                  <a:cubicBezTo>
                    <a:pt x="1968" y="1661"/>
                    <a:pt x="1974" y="1661"/>
                    <a:pt x="1980" y="1661"/>
                  </a:cubicBezTo>
                  <a:cubicBezTo>
                    <a:pt x="2025" y="1661"/>
                    <a:pt x="2030" y="1647"/>
                    <a:pt x="2048" y="1597"/>
                  </a:cubicBezTo>
                  <a:cubicBezTo>
                    <a:pt x="2069" y="1517"/>
                    <a:pt x="2125" y="1450"/>
                    <a:pt x="2202" y="1422"/>
                  </a:cubicBezTo>
                  <a:cubicBezTo>
                    <a:pt x="2229" y="1412"/>
                    <a:pt x="2254" y="1407"/>
                    <a:pt x="2278" y="1407"/>
                  </a:cubicBezTo>
                  <a:cubicBezTo>
                    <a:pt x="2331" y="1407"/>
                    <a:pt x="2375" y="1430"/>
                    <a:pt x="2402" y="1471"/>
                  </a:cubicBezTo>
                  <a:cubicBezTo>
                    <a:pt x="2465" y="1562"/>
                    <a:pt x="2433" y="1727"/>
                    <a:pt x="2325" y="1853"/>
                  </a:cubicBezTo>
                  <a:lnTo>
                    <a:pt x="2318" y="1863"/>
                  </a:lnTo>
                  <a:cubicBezTo>
                    <a:pt x="2325" y="1864"/>
                    <a:pt x="2334" y="1865"/>
                    <a:pt x="2344" y="1865"/>
                  </a:cubicBezTo>
                  <a:cubicBezTo>
                    <a:pt x="2424" y="1865"/>
                    <a:pt x="2584" y="1825"/>
                    <a:pt x="2703" y="1716"/>
                  </a:cubicBezTo>
                  <a:cubicBezTo>
                    <a:pt x="2776" y="1645"/>
                    <a:pt x="2843" y="1608"/>
                    <a:pt x="2901" y="1608"/>
                  </a:cubicBezTo>
                  <a:cubicBezTo>
                    <a:pt x="2925" y="1608"/>
                    <a:pt x="2948" y="1615"/>
                    <a:pt x="2969" y="1629"/>
                  </a:cubicBezTo>
                  <a:cubicBezTo>
                    <a:pt x="3060" y="1681"/>
                    <a:pt x="3060" y="1835"/>
                    <a:pt x="3028" y="1961"/>
                  </a:cubicBezTo>
                  <a:cubicBezTo>
                    <a:pt x="2993" y="2101"/>
                    <a:pt x="2843" y="2126"/>
                    <a:pt x="2692" y="2154"/>
                  </a:cubicBezTo>
                  <a:cubicBezTo>
                    <a:pt x="2563" y="2175"/>
                    <a:pt x="2426" y="2199"/>
                    <a:pt x="2363" y="2287"/>
                  </a:cubicBezTo>
                  <a:cubicBezTo>
                    <a:pt x="2269" y="2420"/>
                    <a:pt x="2090" y="2434"/>
                    <a:pt x="1919" y="2451"/>
                  </a:cubicBezTo>
                  <a:cubicBezTo>
                    <a:pt x="1758" y="2465"/>
                    <a:pt x="1593" y="2479"/>
                    <a:pt x="1499" y="2584"/>
                  </a:cubicBezTo>
                  <a:cubicBezTo>
                    <a:pt x="1453" y="2633"/>
                    <a:pt x="1453" y="2658"/>
                    <a:pt x="1453" y="2658"/>
                  </a:cubicBezTo>
                  <a:cubicBezTo>
                    <a:pt x="1468" y="2681"/>
                    <a:pt x="1543" y="2698"/>
                    <a:pt x="1656" y="2698"/>
                  </a:cubicBezTo>
                  <a:cubicBezTo>
                    <a:pt x="1734" y="2698"/>
                    <a:pt x="1830" y="2690"/>
                    <a:pt x="1936" y="2668"/>
                  </a:cubicBezTo>
                  <a:cubicBezTo>
                    <a:pt x="2144" y="2627"/>
                    <a:pt x="2469" y="2597"/>
                    <a:pt x="2729" y="2597"/>
                  </a:cubicBezTo>
                  <a:cubicBezTo>
                    <a:pt x="2862" y="2597"/>
                    <a:pt x="2978" y="2605"/>
                    <a:pt x="3053" y="2623"/>
                  </a:cubicBezTo>
                  <a:cubicBezTo>
                    <a:pt x="3084" y="2630"/>
                    <a:pt x="3183" y="2651"/>
                    <a:pt x="3172" y="2728"/>
                  </a:cubicBezTo>
                  <a:cubicBezTo>
                    <a:pt x="3158" y="2857"/>
                    <a:pt x="2727" y="2871"/>
                    <a:pt x="2542" y="2871"/>
                  </a:cubicBezTo>
                  <a:cubicBezTo>
                    <a:pt x="2255" y="2871"/>
                    <a:pt x="2171" y="2945"/>
                    <a:pt x="2150" y="2966"/>
                  </a:cubicBezTo>
                  <a:cubicBezTo>
                    <a:pt x="2139" y="2976"/>
                    <a:pt x="2132" y="2990"/>
                    <a:pt x="2132" y="3004"/>
                  </a:cubicBezTo>
                  <a:cubicBezTo>
                    <a:pt x="2136" y="3032"/>
                    <a:pt x="2129" y="3057"/>
                    <a:pt x="2111" y="3074"/>
                  </a:cubicBezTo>
                  <a:cubicBezTo>
                    <a:pt x="2088" y="3099"/>
                    <a:pt x="2057" y="3107"/>
                    <a:pt x="2015" y="3107"/>
                  </a:cubicBezTo>
                  <a:cubicBezTo>
                    <a:pt x="1980" y="3107"/>
                    <a:pt x="1938" y="3102"/>
                    <a:pt x="1887" y="3095"/>
                  </a:cubicBezTo>
                  <a:cubicBezTo>
                    <a:pt x="1840" y="3090"/>
                    <a:pt x="1780" y="3084"/>
                    <a:pt x="1726" y="3084"/>
                  </a:cubicBezTo>
                  <a:cubicBezTo>
                    <a:pt x="1676" y="3084"/>
                    <a:pt x="1633" y="3089"/>
                    <a:pt x="1611" y="3106"/>
                  </a:cubicBezTo>
                  <a:cubicBezTo>
                    <a:pt x="1604" y="3113"/>
                    <a:pt x="1600" y="3120"/>
                    <a:pt x="1600" y="3130"/>
                  </a:cubicBezTo>
                  <a:cubicBezTo>
                    <a:pt x="1590" y="3215"/>
                    <a:pt x="1751" y="3288"/>
                    <a:pt x="1880" y="3348"/>
                  </a:cubicBezTo>
                  <a:cubicBezTo>
                    <a:pt x="2003" y="3407"/>
                    <a:pt x="2104" y="3456"/>
                    <a:pt x="2139" y="3530"/>
                  </a:cubicBezTo>
                  <a:cubicBezTo>
                    <a:pt x="2149" y="3551"/>
                    <a:pt x="2198" y="3557"/>
                    <a:pt x="2253" y="3557"/>
                  </a:cubicBezTo>
                  <a:cubicBezTo>
                    <a:pt x="2297" y="3557"/>
                    <a:pt x="2344" y="3554"/>
                    <a:pt x="2381" y="3551"/>
                  </a:cubicBezTo>
                  <a:cubicBezTo>
                    <a:pt x="2430" y="3545"/>
                    <a:pt x="2477" y="3541"/>
                    <a:pt x="2520" y="3541"/>
                  </a:cubicBezTo>
                  <a:cubicBezTo>
                    <a:pt x="2564" y="3541"/>
                    <a:pt x="2603" y="3545"/>
                    <a:pt x="2636" y="3558"/>
                  </a:cubicBezTo>
                  <a:cubicBezTo>
                    <a:pt x="2675" y="3565"/>
                    <a:pt x="2706" y="3600"/>
                    <a:pt x="2710" y="3642"/>
                  </a:cubicBezTo>
                  <a:cubicBezTo>
                    <a:pt x="2713" y="3715"/>
                    <a:pt x="2629" y="3754"/>
                    <a:pt x="2514" y="3806"/>
                  </a:cubicBezTo>
                  <a:lnTo>
                    <a:pt x="2454" y="3834"/>
                  </a:lnTo>
                  <a:cubicBezTo>
                    <a:pt x="2482" y="3845"/>
                    <a:pt x="2514" y="3859"/>
                    <a:pt x="2542" y="3869"/>
                  </a:cubicBezTo>
                  <a:cubicBezTo>
                    <a:pt x="2671" y="3922"/>
                    <a:pt x="2804" y="3978"/>
                    <a:pt x="2853" y="4058"/>
                  </a:cubicBezTo>
                  <a:cubicBezTo>
                    <a:pt x="2867" y="4079"/>
                    <a:pt x="2900" y="4090"/>
                    <a:pt x="2939" y="4090"/>
                  </a:cubicBezTo>
                  <a:cubicBezTo>
                    <a:pt x="2960" y="4090"/>
                    <a:pt x="2984" y="4087"/>
                    <a:pt x="3007" y="4079"/>
                  </a:cubicBezTo>
                  <a:cubicBezTo>
                    <a:pt x="3028" y="4072"/>
                    <a:pt x="3102" y="4044"/>
                    <a:pt x="3095" y="3988"/>
                  </a:cubicBezTo>
                  <a:cubicBezTo>
                    <a:pt x="3077" y="3736"/>
                    <a:pt x="3386" y="3078"/>
                    <a:pt x="3771" y="2938"/>
                  </a:cubicBezTo>
                  <a:cubicBezTo>
                    <a:pt x="3963" y="2864"/>
                    <a:pt x="3956" y="2826"/>
                    <a:pt x="3939" y="2724"/>
                  </a:cubicBezTo>
                  <a:cubicBezTo>
                    <a:pt x="3921" y="2658"/>
                    <a:pt x="3921" y="2588"/>
                    <a:pt x="3935" y="2521"/>
                  </a:cubicBezTo>
                  <a:cubicBezTo>
                    <a:pt x="3970" y="2367"/>
                    <a:pt x="4107" y="2360"/>
                    <a:pt x="4180" y="2357"/>
                  </a:cubicBezTo>
                  <a:lnTo>
                    <a:pt x="4191" y="2357"/>
                  </a:lnTo>
                  <a:cubicBezTo>
                    <a:pt x="4086" y="2136"/>
                    <a:pt x="4187" y="2028"/>
                    <a:pt x="4401" y="1825"/>
                  </a:cubicBezTo>
                  <a:cubicBezTo>
                    <a:pt x="4551" y="1685"/>
                    <a:pt x="4674" y="1681"/>
                    <a:pt x="4796" y="1678"/>
                  </a:cubicBezTo>
                  <a:cubicBezTo>
                    <a:pt x="4891" y="1678"/>
                    <a:pt x="4982" y="1657"/>
                    <a:pt x="5069" y="1618"/>
                  </a:cubicBezTo>
                  <a:cubicBezTo>
                    <a:pt x="5140" y="1584"/>
                    <a:pt x="5202" y="1570"/>
                    <a:pt x="5255" y="1570"/>
                  </a:cubicBezTo>
                  <a:cubicBezTo>
                    <a:pt x="5321" y="1570"/>
                    <a:pt x="5371" y="1591"/>
                    <a:pt x="5402" y="1618"/>
                  </a:cubicBezTo>
                  <a:cubicBezTo>
                    <a:pt x="5437" y="1646"/>
                    <a:pt x="5455" y="1695"/>
                    <a:pt x="5437" y="1741"/>
                  </a:cubicBezTo>
                  <a:cubicBezTo>
                    <a:pt x="5427" y="1783"/>
                    <a:pt x="5378" y="1849"/>
                    <a:pt x="5209" y="1863"/>
                  </a:cubicBezTo>
                  <a:cubicBezTo>
                    <a:pt x="5129" y="1870"/>
                    <a:pt x="5125" y="1905"/>
                    <a:pt x="5122" y="1916"/>
                  </a:cubicBezTo>
                  <a:cubicBezTo>
                    <a:pt x="5111" y="1982"/>
                    <a:pt x="5199" y="2105"/>
                    <a:pt x="5315" y="2150"/>
                  </a:cubicBezTo>
                  <a:cubicBezTo>
                    <a:pt x="5451" y="2203"/>
                    <a:pt x="5472" y="2269"/>
                    <a:pt x="5469" y="2332"/>
                  </a:cubicBezTo>
                  <a:cubicBezTo>
                    <a:pt x="5479" y="2336"/>
                    <a:pt x="5486" y="2339"/>
                    <a:pt x="5497" y="2339"/>
                  </a:cubicBezTo>
                  <a:cubicBezTo>
                    <a:pt x="5563" y="2353"/>
                    <a:pt x="5619" y="2402"/>
                    <a:pt x="5640" y="2469"/>
                  </a:cubicBezTo>
                  <a:cubicBezTo>
                    <a:pt x="5682" y="2598"/>
                    <a:pt x="5598" y="2794"/>
                    <a:pt x="5434" y="2973"/>
                  </a:cubicBezTo>
                  <a:cubicBezTo>
                    <a:pt x="5406" y="2994"/>
                    <a:pt x="5388" y="3025"/>
                    <a:pt x="5378" y="3060"/>
                  </a:cubicBezTo>
                  <a:cubicBezTo>
                    <a:pt x="5386" y="3067"/>
                    <a:pt x="5413" y="3073"/>
                    <a:pt x="5457" y="3073"/>
                  </a:cubicBezTo>
                  <a:cubicBezTo>
                    <a:pt x="5538" y="3073"/>
                    <a:pt x="5678" y="3053"/>
                    <a:pt x="5885" y="2976"/>
                  </a:cubicBezTo>
                  <a:cubicBezTo>
                    <a:pt x="5981" y="2940"/>
                    <a:pt x="6052" y="2923"/>
                    <a:pt x="6106" y="2923"/>
                  </a:cubicBezTo>
                  <a:cubicBezTo>
                    <a:pt x="6146" y="2923"/>
                    <a:pt x="6176" y="2932"/>
                    <a:pt x="6200" y="2952"/>
                  </a:cubicBezTo>
                  <a:cubicBezTo>
                    <a:pt x="6256" y="2994"/>
                    <a:pt x="6249" y="3071"/>
                    <a:pt x="6242" y="3137"/>
                  </a:cubicBezTo>
                  <a:cubicBezTo>
                    <a:pt x="6235" y="3200"/>
                    <a:pt x="6232" y="3246"/>
                    <a:pt x="6260" y="3271"/>
                  </a:cubicBezTo>
                  <a:cubicBezTo>
                    <a:pt x="6273" y="3283"/>
                    <a:pt x="6290" y="3291"/>
                    <a:pt x="6307" y="3291"/>
                  </a:cubicBezTo>
                  <a:cubicBezTo>
                    <a:pt x="6314" y="3291"/>
                    <a:pt x="6320" y="3290"/>
                    <a:pt x="6326" y="3288"/>
                  </a:cubicBezTo>
                  <a:cubicBezTo>
                    <a:pt x="6463" y="3285"/>
                    <a:pt x="6697" y="3130"/>
                    <a:pt x="6851" y="2945"/>
                  </a:cubicBezTo>
                  <a:cubicBezTo>
                    <a:pt x="6946" y="2840"/>
                    <a:pt x="7072" y="2763"/>
                    <a:pt x="7208" y="2724"/>
                  </a:cubicBezTo>
                  <a:cubicBezTo>
                    <a:pt x="7247" y="2714"/>
                    <a:pt x="7278" y="2696"/>
                    <a:pt x="7310" y="2679"/>
                  </a:cubicBezTo>
                  <a:cubicBezTo>
                    <a:pt x="7307" y="2658"/>
                    <a:pt x="7292" y="2640"/>
                    <a:pt x="7275" y="2630"/>
                  </a:cubicBezTo>
                  <a:cubicBezTo>
                    <a:pt x="7249" y="2614"/>
                    <a:pt x="7209" y="2604"/>
                    <a:pt x="7163" y="2604"/>
                  </a:cubicBezTo>
                  <a:cubicBezTo>
                    <a:pt x="7117" y="2604"/>
                    <a:pt x="7065" y="2614"/>
                    <a:pt x="7012" y="2637"/>
                  </a:cubicBezTo>
                  <a:cubicBezTo>
                    <a:pt x="6954" y="2662"/>
                    <a:pt x="6865" y="2676"/>
                    <a:pt x="6774" y="2676"/>
                  </a:cubicBezTo>
                  <a:cubicBezTo>
                    <a:pt x="6640" y="2676"/>
                    <a:pt x="6503" y="2646"/>
                    <a:pt x="6459" y="2577"/>
                  </a:cubicBezTo>
                  <a:cubicBezTo>
                    <a:pt x="6449" y="2560"/>
                    <a:pt x="6417" y="2490"/>
                    <a:pt x="6494" y="2420"/>
                  </a:cubicBezTo>
                  <a:cubicBezTo>
                    <a:pt x="6554" y="2364"/>
                    <a:pt x="6564" y="2329"/>
                    <a:pt x="6564" y="2322"/>
                  </a:cubicBezTo>
                  <a:cubicBezTo>
                    <a:pt x="6542" y="2314"/>
                    <a:pt x="6519" y="2310"/>
                    <a:pt x="6497" y="2310"/>
                  </a:cubicBezTo>
                  <a:cubicBezTo>
                    <a:pt x="6481" y="2310"/>
                    <a:pt x="6465" y="2312"/>
                    <a:pt x="6449" y="2315"/>
                  </a:cubicBezTo>
                  <a:cubicBezTo>
                    <a:pt x="6432" y="2316"/>
                    <a:pt x="6411" y="2317"/>
                    <a:pt x="6388" y="2317"/>
                  </a:cubicBezTo>
                  <a:cubicBezTo>
                    <a:pt x="6222" y="2317"/>
                    <a:pt x="5934" y="2271"/>
                    <a:pt x="5906" y="2154"/>
                  </a:cubicBezTo>
                  <a:cubicBezTo>
                    <a:pt x="5899" y="2129"/>
                    <a:pt x="5896" y="2066"/>
                    <a:pt x="5994" y="2031"/>
                  </a:cubicBezTo>
                  <a:cubicBezTo>
                    <a:pt x="5997" y="2028"/>
                    <a:pt x="6004" y="2024"/>
                    <a:pt x="6008" y="2024"/>
                  </a:cubicBezTo>
                  <a:cubicBezTo>
                    <a:pt x="5997" y="2000"/>
                    <a:pt x="5983" y="1979"/>
                    <a:pt x="5962" y="1961"/>
                  </a:cubicBezTo>
                  <a:cubicBezTo>
                    <a:pt x="5898" y="1900"/>
                    <a:pt x="5791" y="1852"/>
                    <a:pt x="5727" y="1852"/>
                  </a:cubicBezTo>
                  <a:cubicBezTo>
                    <a:pt x="5725" y="1852"/>
                    <a:pt x="5723" y="1853"/>
                    <a:pt x="5721" y="1853"/>
                  </a:cubicBezTo>
                  <a:cubicBezTo>
                    <a:pt x="5713" y="1854"/>
                    <a:pt x="5705" y="1854"/>
                    <a:pt x="5698" y="1854"/>
                  </a:cubicBezTo>
                  <a:cubicBezTo>
                    <a:pt x="5653" y="1854"/>
                    <a:pt x="5610" y="1837"/>
                    <a:pt x="5577" y="1804"/>
                  </a:cubicBezTo>
                  <a:cubicBezTo>
                    <a:pt x="5511" y="1737"/>
                    <a:pt x="5525" y="1622"/>
                    <a:pt x="5535" y="1520"/>
                  </a:cubicBezTo>
                  <a:cubicBezTo>
                    <a:pt x="5535" y="1503"/>
                    <a:pt x="5539" y="1485"/>
                    <a:pt x="5542" y="1468"/>
                  </a:cubicBezTo>
                  <a:cubicBezTo>
                    <a:pt x="5521" y="1436"/>
                    <a:pt x="5378" y="1387"/>
                    <a:pt x="5318" y="1366"/>
                  </a:cubicBezTo>
                  <a:cubicBezTo>
                    <a:pt x="5202" y="1328"/>
                    <a:pt x="5146" y="1310"/>
                    <a:pt x="5143" y="1247"/>
                  </a:cubicBezTo>
                  <a:cubicBezTo>
                    <a:pt x="5143" y="1237"/>
                    <a:pt x="5143" y="1226"/>
                    <a:pt x="5146" y="1216"/>
                  </a:cubicBezTo>
                  <a:cubicBezTo>
                    <a:pt x="5111" y="1202"/>
                    <a:pt x="5073" y="1195"/>
                    <a:pt x="5034" y="1195"/>
                  </a:cubicBezTo>
                  <a:cubicBezTo>
                    <a:pt x="5020" y="1195"/>
                    <a:pt x="5006" y="1198"/>
                    <a:pt x="4992" y="1209"/>
                  </a:cubicBezTo>
                  <a:cubicBezTo>
                    <a:pt x="4958" y="1262"/>
                    <a:pt x="4899" y="1291"/>
                    <a:pt x="4837" y="1291"/>
                  </a:cubicBezTo>
                  <a:cubicBezTo>
                    <a:pt x="4818" y="1291"/>
                    <a:pt x="4798" y="1288"/>
                    <a:pt x="4779" y="1282"/>
                  </a:cubicBezTo>
                  <a:cubicBezTo>
                    <a:pt x="4702" y="1254"/>
                    <a:pt x="4653" y="1177"/>
                    <a:pt x="4656" y="1096"/>
                  </a:cubicBezTo>
                  <a:cubicBezTo>
                    <a:pt x="4656" y="1093"/>
                    <a:pt x="4656" y="1093"/>
                    <a:pt x="4653" y="1086"/>
                  </a:cubicBezTo>
                  <a:cubicBezTo>
                    <a:pt x="4622" y="1059"/>
                    <a:pt x="4536" y="1051"/>
                    <a:pt x="4447" y="1051"/>
                  </a:cubicBezTo>
                  <a:cubicBezTo>
                    <a:pt x="4364" y="1051"/>
                    <a:pt x="4279" y="1058"/>
                    <a:pt x="4236" y="1061"/>
                  </a:cubicBezTo>
                  <a:lnTo>
                    <a:pt x="4219" y="1061"/>
                  </a:lnTo>
                  <a:cubicBezTo>
                    <a:pt x="4214" y="1062"/>
                    <a:pt x="4209" y="1062"/>
                    <a:pt x="4205" y="1062"/>
                  </a:cubicBezTo>
                  <a:cubicBezTo>
                    <a:pt x="4084" y="1062"/>
                    <a:pt x="4057" y="928"/>
                    <a:pt x="4037" y="830"/>
                  </a:cubicBezTo>
                  <a:cubicBezTo>
                    <a:pt x="4023" y="753"/>
                    <a:pt x="4005" y="662"/>
                    <a:pt x="3956" y="624"/>
                  </a:cubicBezTo>
                  <a:cubicBezTo>
                    <a:pt x="3948" y="619"/>
                    <a:pt x="3940" y="616"/>
                    <a:pt x="3930" y="616"/>
                  </a:cubicBezTo>
                  <a:cubicBezTo>
                    <a:pt x="3888" y="616"/>
                    <a:pt x="3828" y="662"/>
                    <a:pt x="3760" y="722"/>
                  </a:cubicBezTo>
                  <a:cubicBezTo>
                    <a:pt x="3692" y="780"/>
                    <a:pt x="3627" y="834"/>
                    <a:pt x="3560" y="834"/>
                  </a:cubicBezTo>
                  <a:cubicBezTo>
                    <a:pt x="3551" y="834"/>
                    <a:pt x="3542" y="833"/>
                    <a:pt x="3533" y="830"/>
                  </a:cubicBezTo>
                  <a:cubicBezTo>
                    <a:pt x="3498" y="823"/>
                    <a:pt x="3470" y="802"/>
                    <a:pt x="3456" y="771"/>
                  </a:cubicBezTo>
                  <a:cubicBezTo>
                    <a:pt x="3428" y="701"/>
                    <a:pt x="3480" y="613"/>
                    <a:pt x="3550" y="501"/>
                  </a:cubicBezTo>
                  <a:cubicBezTo>
                    <a:pt x="3582" y="452"/>
                    <a:pt x="3606" y="403"/>
                    <a:pt x="3631" y="354"/>
                  </a:cubicBezTo>
                  <a:cubicBezTo>
                    <a:pt x="3627" y="333"/>
                    <a:pt x="3543" y="267"/>
                    <a:pt x="3396" y="221"/>
                  </a:cubicBezTo>
                  <a:cubicBezTo>
                    <a:pt x="3333" y="204"/>
                    <a:pt x="3282" y="198"/>
                    <a:pt x="3246" y="198"/>
                  </a:cubicBezTo>
                  <a:cubicBezTo>
                    <a:pt x="3210" y="198"/>
                    <a:pt x="3188" y="204"/>
                    <a:pt x="3183" y="211"/>
                  </a:cubicBezTo>
                  <a:cubicBezTo>
                    <a:pt x="3172" y="249"/>
                    <a:pt x="3137" y="277"/>
                    <a:pt x="3095" y="284"/>
                  </a:cubicBezTo>
                  <a:cubicBezTo>
                    <a:pt x="3093" y="284"/>
                    <a:pt x="3091" y="284"/>
                    <a:pt x="3090" y="284"/>
                  </a:cubicBezTo>
                  <a:cubicBezTo>
                    <a:pt x="3023" y="284"/>
                    <a:pt x="2982" y="219"/>
                    <a:pt x="2927" y="134"/>
                  </a:cubicBezTo>
                  <a:cubicBezTo>
                    <a:pt x="2899" y="85"/>
                    <a:pt x="2864" y="43"/>
                    <a:pt x="282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19" name="Google Shape;7119;p57"/>
            <p:cNvSpPr/>
            <p:nvPr/>
          </p:nvSpPr>
          <p:spPr>
            <a:xfrm>
              <a:off x="2248883" y="1404961"/>
              <a:ext cx="4331" cy="1914"/>
            </a:xfrm>
            <a:custGeom>
              <a:rect b="b" l="l" r="r" t="t"/>
              <a:pathLst>
                <a:path extrusionOk="0" h="141" w="319">
                  <a:moveTo>
                    <a:pt x="0" y="140"/>
                  </a:moveTo>
                  <a:cubicBezTo>
                    <a:pt x="81" y="49"/>
                    <a:pt x="200" y="0"/>
                    <a:pt x="319" y="7"/>
                  </a:cubicBezTo>
                  <a:cubicBezTo>
                    <a:pt x="200" y="0"/>
                    <a:pt x="81" y="49"/>
                    <a:pt x="0" y="14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0" name="Google Shape;7120;p57"/>
            <p:cNvSpPr/>
            <p:nvPr/>
          </p:nvSpPr>
          <p:spPr>
            <a:xfrm>
              <a:off x="2202543" y="1417887"/>
              <a:ext cx="149" cy="163"/>
            </a:xfrm>
            <a:custGeom>
              <a:rect b="b" l="l" r="r" t="t"/>
              <a:pathLst>
                <a:path extrusionOk="0" h="12" w="11">
                  <a:moveTo>
                    <a:pt x="1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1" name="Google Shape;7121;p57"/>
            <p:cNvSpPr/>
            <p:nvPr/>
          </p:nvSpPr>
          <p:spPr>
            <a:xfrm>
              <a:off x="2202258" y="1418267"/>
              <a:ext cx="109" cy="109"/>
            </a:xfrm>
            <a:custGeom>
              <a:rect b="b" l="l" r="r" t="t"/>
              <a:pathLst>
                <a:path extrusionOk="0" h="8" w="8">
                  <a:moveTo>
                    <a:pt x="7"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2" name="Google Shape;7122;p57"/>
            <p:cNvSpPr/>
            <p:nvPr/>
          </p:nvSpPr>
          <p:spPr>
            <a:xfrm>
              <a:off x="2264334" y="1413800"/>
              <a:ext cx="14" cy="258"/>
            </a:xfrm>
            <a:custGeom>
              <a:rect b="b" l="l" r="r" t="t"/>
              <a:pathLst>
                <a:path extrusionOk="0" h="19" w="1">
                  <a:moveTo>
                    <a:pt x="0" y="1"/>
                  </a:moveTo>
                  <a:lnTo>
                    <a:pt x="0" y="18"/>
                  </a:lnTo>
                  <a:cubicBezTo>
                    <a:pt x="0" y="15"/>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3" name="Google Shape;7123;p57"/>
            <p:cNvSpPr/>
            <p:nvPr/>
          </p:nvSpPr>
          <p:spPr>
            <a:xfrm>
              <a:off x="2201688" y="1419082"/>
              <a:ext cx="109" cy="149"/>
            </a:xfrm>
            <a:custGeom>
              <a:rect b="b" l="l" r="r" t="t"/>
              <a:pathLst>
                <a:path extrusionOk="0" h="11" w="8">
                  <a:moveTo>
                    <a:pt x="7"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4" name="Google Shape;7124;p57"/>
            <p:cNvSpPr/>
            <p:nvPr/>
          </p:nvSpPr>
          <p:spPr>
            <a:xfrm>
              <a:off x="2201973" y="1418647"/>
              <a:ext cx="109" cy="163"/>
            </a:xfrm>
            <a:custGeom>
              <a:rect b="b" l="l" r="r" t="t"/>
              <a:pathLst>
                <a:path extrusionOk="0" h="12" w="8">
                  <a:moveTo>
                    <a:pt x="7"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5" name="Google Shape;7125;p57"/>
            <p:cNvSpPr/>
            <p:nvPr/>
          </p:nvSpPr>
          <p:spPr>
            <a:xfrm>
              <a:off x="2206480" y="14160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6" name="Google Shape;7126;p57"/>
            <p:cNvSpPr/>
            <p:nvPr/>
          </p:nvSpPr>
          <p:spPr>
            <a:xfrm>
              <a:off x="2202923" y="1417561"/>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7" name="Google Shape;7127;p57"/>
            <p:cNvSpPr/>
            <p:nvPr/>
          </p:nvSpPr>
          <p:spPr>
            <a:xfrm>
              <a:off x="2203249" y="1417222"/>
              <a:ext cx="109" cy="109"/>
            </a:xfrm>
            <a:custGeom>
              <a:rect b="b" l="l" r="r" t="t"/>
              <a:pathLst>
                <a:path extrusionOk="0" h="8" w="8">
                  <a:moveTo>
                    <a:pt x="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8" name="Google Shape;7128;p57"/>
            <p:cNvSpPr/>
            <p:nvPr/>
          </p:nvSpPr>
          <p:spPr>
            <a:xfrm>
              <a:off x="2205625" y="1416081"/>
              <a:ext cx="204" cy="14"/>
            </a:xfrm>
            <a:custGeom>
              <a:rect b="b" l="l" r="r" t="t"/>
              <a:pathLst>
                <a:path extrusionOk="0" h="1" w="15">
                  <a:moveTo>
                    <a:pt x="15"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29" name="Google Shape;7129;p57"/>
            <p:cNvSpPr/>
            <p:nvPr/>
          </p:nvSpPr>
          <p:spPr>
            <a:xfrm>
              <a:off x="2206060" y="141604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0" name="Google Shape;7130;p57"/>
            <p:cNvSpPr/>
            <p:nvPr/>
          </p:nvSpPr>
          <p:spPr>
            <a:xfrm>
              <a:off x="2264334" y="141452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1" name="Google Shape;7131;p57"/>
            <p:cNvSpPr/>
            <p:nvPr/>
          </p:nvSpPr>
          <p:spPr>
            <a:xfrm>
              <a:off x="2204104" y="1416706"/>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2" name="Google Shape;7132;p57"/>
            <p:cNvSpPr/>
            <p:nvPr/>
          </p:nvSpPr>
          <p:spPr>
            <a:xfrm>
              <a:off x="2264334" y="1413135"/>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3" name="Google Shape;7133;p57"/>
            <p:cNvSpPr/>
            <p:nvPr/>
          </p:nvSpPr>
          <p:spPr>
            <a:xfrm>
              <a:off x="2204865" y="1416271"/>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4" name="Google Shape;7134;p57"/>
            <p:cNvSpPr/>
            <p:nvPr/>
          </p:nvSpPr>
          <p:spPr>
            <a:xfrm>
              <a:off x="2204485" y="1416461"/>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5" name="Google Shape;7135;p57"/>
            <p:cNvSpPr/>
            <p:nvPr/>
          </p:nvSpPr>
          <p:spPr>
            <a:xfrm>
              <a:off x="2205245" y="1416176"/>
              <a:ext cx="204" cy="68"/>
            </a:xfrm>
            <a:custGeom>
              <a:rect b="b" l="l" r="r" t="t"/>
              <a:pathLst>
                <a:path extrusionOk="0" h="5" w="15">
                  <a:moveTo>
                    <a:pt x="15"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6" name="Google Shape;7136;p57"/>
            <p:cNvSpPr/>
            <p:nvPr/>
          </p:nvSpPr>
          <p:spPr>
            <a:xfrm>
              <a:off x="2199162" y="1418932"/>
              <a:ext cx="54" cy="14"/>
            </a:xfrm>
            <a:custGeom>
              <a:rect b="b" l="l" r="r" t="t"/>
              <a:pathLst>
                <a:path extrusionOk="0" h="1" w="4">
                  <a:moveTo>
                    <a:pt x="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7" name="Google Shape;7137;p57"/>
            <p:cNvSpPr/>
            <p:nvPr/>
          </p:nvSpPr>
          <p:spPr>
            <a:xfrm>
              <a:off x="2198823" y="141902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8" name="Google Shape;7138;p57"/>
            <p:cNvSpPr/>
            <p:nvPr/>
          </p:nvSpPr>
          <p:spPr>
            <a:xfrm>
              <a:off x="2150921" y="1464471"/>
              <a:ext cx="4331" cy="8527"/>
            </a:xfrm>
            <a:custGeom>
              <a:rect b="b" l="l" r="r" t="t"/>
              <a:pathLst>
                <a:path extrusionOk="0" h="628" w="319">
                  <a:moveTo>
                    <a:pt x="319" y="0"/>
                  </a:moveTo>
                  <a:cubicBezTo>
                    <a:pt x="298" y="193"/>
                    <a:pt x="154" y="414"/>
                    <a:pt x="0" y="627"/>
                  </a:cubicBezTo>
                  <a:cubicBezTo>
                    <a:pt x="154" y="414"/>
                    <a:pt x="298" y="193"/>
                    <a:pt x="3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39" name="Google Shape;7139;p57"/>
            <p:cNvSpPr/>
            <p:nvPr/>
          </p:nvSpPr>
          <p:spPr>
            <a:xfrm>
              <a:off x="2200248" y="1418837"/>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0" name="Google Shape;7140;p57"/>
            <p:cNvSpPr/>
            <p:nvPr/>
          </p:nvSpPr>
          <p:spPr>
            <a:xfrm>
              <a:off x="2199488" y="1418837"/>
              <a:ext cx="109" cy="14"/>
            </a:xfrm>
            <a:custGeom>
              <a:rect b="b" l="l" r="r" t="t"/>
              <a:pathLst>
                <a:path extrusionOk="0" h="1" w="8">
                  <a:moveTo>
                    <a:pt x="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1" name="Google Shape;7141;p57"/>
            <p:cNvSpPr/>
            <p:nvPr/>
          </p:nvSpPr>
          <p:spPr>
            <a:xfrm>
              <a:off x="2136556" y="1531015"/>
              <a:ext cx="68" cy="353"/>
            </a:xfrm>
            <a:custGeom>
              <a:rect b="b" l="l" r="r" t="t"/>
              <a:pathLst>
                <a:path extrusionOk="0" h="26" w="5">
                  <a:moveTo>
                    <a:pt x="1" y="1"/>
                  </a:moveTo>
                  <a:cubicBezTo>
                    <a:pt x="1" y="8"/>
                    <a:pt x="4" y="18"/>
                    <a:pt x="4" y="25"/>
                  </a:cubicBezTo>
                  <a:cubicBezTo>
                    <a:pt x="4"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2" name="Google Shape;7142;p57"/>
            <p:cNvSpPr/>
            <p:nvPr/>
          </p:nvSpPr>
          <p:spPr>
            <a:xfrm>
              <a:off x="2201158" y="1419082"/>
              <a:ext cx="244" cy="109"/>
            </a:xfrm>
            <a:custGeom>
              <a:rect b="b" l="l" r="r" t="t"/>
              <a:pathLst>
                <a:path extrusionOk="0" h="8" w="18">
                  <a:moveTo>
                    <a:pt x="1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3" name="Google Shape;7143;p57"/>
            <p:cNvSpPr/>
            <p:nvPr/>
          </p:nvSpPr>
          <p:spPr>
            <a:xfrm>
              <a:off x="2188422" y="1425300"/>
              <a:ext cx="4290" cy="1208"/>
            </a:xfrm>
            <a:custGeom>
              <a:rect b="b" l="l" r="r" t="t"/>
              <a:pathLst>
                <a:path extrusionOk="0" h="89" w="316">
                  <a:moveTo>
                    <a:pt x="0" y="11"/>
                  </a:moveTo>
                  <a:cubicBezTo>
                    <a:pt x="105" y="8"/>
                    <a:pt x="214" y="1"/>
                    <a:pt x="315" y="88"/>
                  </a:cubicBezTo>
                  <a:cubicBezTo>
                    <a:pt x="214" y="1"/>
                    <a:pt x="105"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4" name="Google Shape;7144;p57"/>
            <p:cNvSpPr/>
            <p:nvPr/>
          </p:nvSpPr>
          <p:spPr>
            <a:xfrm>
              <a:off x="2199828" y="141883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5" name="Google Shape;7145;p57"/>
            <p:cNvSpPr/>
            <p:nvPr/>
          </p:nvSpPr>
          <p:spPr>
            <a:xfrm>
              <a:off x="2200683" y="1418932"/>
              <a:ext cx="204" cy="68"/>
            </a:xfrm>
            <a:custGeom>
              <a:rect b="b" l="l" r="r" t="t"/>
              <a:pathLst>
                <a:path extrusionOk="0" h="5" w="15">
                  <a:moveTo>
                    <a:pt x="1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6" name="Google Shape;7146;p57"/>
            <p:cNvSpPr/>
            <p:nvPr/>
          </p:nvSpPr>
          <p:spPr>
            <a:xfrm>
              <a:off x="2133705" y="154057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7" name="Google Shape;7147;p57"/>
            <p:cNvSpPr/>
            <p:nvPr/>
          </p:nvSpPr>
          <p:spPr>
            <a:xfrm>
              <a:off x="2134275" y="1540668"/>
              <a:ext cx="163" cy="54"/>
            </a:xfrm>
            <a:custGeom>
              <a:rect b="b" l="l" r="r" t="t"/>
              <a:pathLst>
                <a:path extrusionOk="0" h="4" w="12">
                  <a:moveTo>
                    <a:pt x="1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8" name="Google Shape;7148;p57"/>
            <p:cNvSpPr/>
            <p:nvPr/>
          </p:nvSpPr>
          <p:spPr>
            <a:xfrm>
              <a:off x="3024851" y="1777922"/>
              <a:ext cx="15655" cy="12165"/>
            </a:xfrm>
            <a:custGeom>
              <a:rect b="b" l="l" r="r" t="t"/>
              <a:pathLst>
                <a:path extrusionOk="0" h="896" w="1153">
                  <a:moveTo>
                    <a:pt x="939" y="0"/>
                  </a:moveTo>
                  <a:cubicBezTo>
                    <a:pt x="840" y="0"/>
                    <a:pt x="749" y="35"/>
                    <a:pt x="732" y="83"/>
                  </a:cubicBezTo>
                  <a:cubicBezTo>
                    <a:pt x="673" y="244"/>
                    <a:pt x="533" y="248"/>
                    <a:pt x="386" y="251"/>
                  </a:cubicBezTo>
                  <a:cubicBezTo>
                    <a:pt x="312" y="255"/>
                    <a:pt x="239" y="258"/>
                    <a:pt x="165" y="272"/>
                  </a:cubicBezTo>
                  <a:cubicBezTo>
                    <a:pt x="74" y="290"/>
                    <a:pt x="22" y="433"/>
                    <a:pt x="11" y="570"/>
                  </a:cubicBezTo>
                  <a:cubicBezTo>
                    <a:pt x="1" y="731"/>
                    <a:pt x="46" y="857"/>
                    <a:pt x="92" y="871"/>
                  </a:cubicBezTo>
                  <a:cubicBezTo>
                    <a:pt x="140" y="887"/>
                    <a:pt x="177" y="895"/>
                    <a:pt x="205" y="895"/>
                  </a:cubicBezTo>
                  <a:cubicBezTo>
                    <a:pt x="224" y="895"/>
                    <a:pt x="240" y="892"/>
                    <a:pt x="253" y="885"/>
                  </a:cubicBezTo>
                  <a:cubicBezTo>
                    <a:pt x="288" y="857"/>
                    <a:pt x="309" y="818"/>
                    <a:pt x="316" y="773"/>
                  </a:cubicBezTo>
                  <a:cubicBezTo>
                    <a:pt x="340" y="675"/>
                    <a:pt x="410" y="591"/>
                    <a:pt x="505" y="552"/>
                  </a:cubicBezTo>
                  <a:cubicBezTo>
                    <a:pt x="564" y="524"/>
                    <a:pt x="628" y="510"/>
                    <a:pt x="692" y="510"/>
                  </a:cubicBezTo>
                  <a:cubicBezTo>
                    <a:pt x="755" y="510"/>
                    <a:pt x="818" y="524"/>
                    <a:pt x="876" y="552"/>
                  </a:cubicBezTo>
                  <a:cubicBezTo>
                    <a:pt x="879" y="554"/>
                    <a:pt x="887" y="557"/>
                    <a:pt x="900" y="557"/>
                  </a:cubicBezTo>
                  <a:cubicBezTo>
                    <a:pt x="913" y="557"/>
                    <a:pt x="930" y="554"/>
                    <a:pt x="953" y="542"/>
                  </a:cubicBezTo>
                  <a:cubicBezTo>
                    <a:pt x="1058" y="475"/>
                    <a:pt x="1152" y="279"/>
                    <a:pt x="1152" y="125"/>
                  </a:cubicBezTo>
                  <a:cubicBezTo>
                    <a:pt x="1152" y="41"/>
                    <a:pt x="1051" y="13"/>
                    <a:pt x="1009" y="6"/>
                  </a:cubicBezTo>
                  <a:cubicBezTo>
                    <a:pt x="986" y="2"/>
                    <a:pt x="962" y="0"/>
                    <a:pt x="9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49" name="Google Shape;7149;p57"/>
            <p:cNvSpPr/>
            <p:nvPr/>
          </p:nvSpPr>
          <p:spPr>
            <a:xfrm>
              <a:off x="3003846" y="1783461"/>
              <a:ext cx="16795" cy="20366"/>
            </a:xfrm>
            <a:custGeom>
              <a:rect b="b" l="l" r="r" t="t"/>
              <a:pathLst>
                <a:path extrusionOk="0" h="1500" w="1237">
                  <a:moveTo>
                    <a:pt x="635" y="0"/>
                  </a:moveTo>
                  <a:cubicBezTo>
                    <a:pt x="574" y="0"/>
                    <a:pt x="441" y="49"/>
                    <a:pt x="266" y="176"/>
                  </a:cubicBezTo>
                  <a:lnTo>
                    <a:pt x="200" y="221"/>
                  </a:lnTo>
                  <a:cubicBezTo>
                    <a:pt x="4" y="365"/>
                    <a:pt x="0" y="372"/>
                    <a:pt x="60" y="477"/>
                  </a:cubicBezTo>
                  <a:cubicBezTo>
                    <a:pt x="63" y="487"/>
                    <a:pt x="84" y="522"/>
                    <a:pt x="102" y="522"/>
                  </a:cubicBezTo>
                  <a:cubicBezTo>
                    <a:pt x="133" y="519"/>
                    <a:pt x="203" y="449"/>
                    <a:pt x="245" y="326"/>
                  </a:cubicBezTo>
                  <a:cubicBezTo>
                    <a:pt x="270" y="263"/>
                    <a:pt x="308" y="246"/>
                    <a:pt x="333" y="242"/>
                  </a:cubicBezTo>
                  <a:lnTo>
                    <a:pt x="347" y="242"/>
                  </a:lnTo>
                  <a:cubicBezTo>
                    <a:pt x="382" y="246"/>
                    <a:pt x="413" y="263"/>
                    <a:pt x="434" y="295"/>
                  </a:cubicBezTo>
                  <a:cubicBezTo>
                    <a:pt x="511" y="407"/>
                    <a:pt x="557" y="708"/>
                    <a:pt x="448" y="928"/>
                  </a:cubicBezTo>
                  <a:cubicBezTo>
                    <a:pt x="371" y="1093"/>
                    <a:pt x="385" y="1289"/>
                    <a:pt x="483" y="1439"/>
                  </a:cubicBezTo>
                  <a:cubicBezTo>
                    <a:pt x="503" y="1465"/>
                    <a:pt x="537" y="1500"/>
                    <a:pt x="575" y="1500"/>
                  </a:cubicBezTo>
                  <a:cubicBezTo>
                    <a:pt x="578" y="1500"/>
                    <a:pt x="581" y="1500"/>
                    <a:pt x="585" y="1499"/>
                  </a:cubicBezTo>
                  <a:cubicBezTo>
                    <a:pt x="648" y="1485"/>
                    <a:pt x="774" y="1254"/>
                    <a:pt x="868" y="1082"/>
                  </a:cubicBezTo>
                  <a:cubicBezTo>
                    <a:pt x="952" y="914"/>
                    <a:pt x="1050" y="753"/>
                    <a:pt x="1163" y="599"/>
                  </a:cubicBezTo>
                  <a:cubicBezTo>
                    <a:pt x="1236" y="505"/>
                    <a:pt x="1233" y="477"/>
                    <a:pt x="1233" y="477"/>
                  </a:cubicBezTo>
                  <a:cubicBezTo>
                    <a:pt x="1215" y="466"/>
                    <a:pt x="1198" y="456"/>
                    <a:pt x="1180" y="452"/>
                  </a:cubicBezTo>
                  <a:cubicBezTo>
                    <a:pt x="1124" y="428"/>
                    <a:pt x="1033" y="393"/>
                    <a:pt x="1033" y="284"/>
                  </a:cubicBezTo>
                  <a:cubicBezTo>
                    <a:pt x="1033" y="253"/>
                    <a:pt x="970" y="228"/>
                    <a:pt x="889" y="200"/>
                  </a:cubicBezTo>
                  <a:cubicBezTo>
                    <a:pt x="795" y="169"/>
                    <a:pt x="676" y="130"/>
                    <a:pt x="662" y="18"/>
                  </a:cubicBezTo>
                  <a:cubicBezTo>
                    <a:pt x="662" y="8"/>
                    <a:pt x="658" y="4"/>
                    <a:pt x="658" y="4"/>
                  </a:cubicBezTo>
                  <a:cubicBezTo>
                    <a:pt x="653" y="2"/>
                    <a:pt x="645" y="0"/>
                    <a:pt x="6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0" name="Google Shape;7150;p57"/>
            <p:cNvSpPr/>
            <p:nvPr/>
          </p:nvSpPr>
          <p:spPr>
            <a:xfrm>
              <a:off x="3013581" y="1718520"/>
              <a:ext cx="82443" cy="64127"/>
            </a:xfrm>
            <a:custGeom>
              <a:rect b="b" l="l" r="r" t="t"/>
              <a:pathLst>
                <a:path extrusionOk="0" h="4723" w="6072">
                  <a:moveTo>
                    <a:pt x="5648" y="0"/>
                  </a:moveTo>
                  <a:cubicBezTo>
                    <a:pt x="5557" y="0"/>
                    <a:pt x="5329" y="141"/>
                    <a:pt x="5228" y="204"/>
                  </a:cubicBezTo>
                  <a:cubicBezTo>
                    <a:pt x="5172" y="243"/>
                    <a:pt x="5119" y="275"/>
                    <a:pt x="5084" y="292"/>
                  </a:cubicBezTo>
                  <a:cubicBezTo>
                    <a:pt x="5028" y="320"/>
                    <a:pt x="4955" y="464"/>
                    <a:pt x="4937" y="632"/>
                  </a:cubicBezTo>
                  <a:cubicBezTo>
                    <a:pt x="4923" y="761"/>
                    <a:pt x="4948" y="870"/>
                    <a:pt x="5000" y="912"/>
                  </a:cubicBezTo>
                  <a:cubicBezTo>
                    <a:pt x="5140" y="1027"/>
                    <a:pt x="5025" y="1181"/>
                    <a:pt x="4923" y="1321"/>
                  </a:cubicBezTo>
                  <a:cubicBezTo>
                    <a:pt x="4839" y="1433"/>
                    <a:pt x="4741" y="1563"/>
                    <a:pt x="4748" y="1685"/>
                  </a:cubicBezTo>
                  <a:cubicBezTo>
                    <a:pt x="4759" y="1895"/>
                    <a:pt x="4640" y="1990"/>
                    <a:pt x="4545" y="2063"/>
                  </a:cubicBezTo>
                  <a:cubicBezTo>
                    <a:pt x="4478" y="2116"/>
                    <a:pt x="4422" y="2161"/>
                    <a:pt x="4405" y="2238"/>
                  </a:cubicBezTo>
                  <a:cubicBezTo>
                    <a:pt x="4370" y="2407"/>
                    <a:pt x="4265" y="2456"/>
                    <a:pt x="4142" y="2512"/>
                  </a:cubicBezTo>
                  <a:cubicBezTo>
                    <a:pt x="4051" y="2554"/>
                    <a:pt x="3964" y="2603"/>
                    <a:pt x="3880" y="2666"/>
                  </a:cubicBezTo>
                  <a:cubicBezTo>
                    <a:pt x="3786" y="2738"/>
                    <a:pt x="3707" y="2761"/>
                    <a:pt x="3645" y="2761"/>
                  </a:cubicBezTo>
                  <a:cubicBezTo>
                    <a:pt x="3574" y="2761"/>
                    <a:pt x="3524" y="2732"/>
                    <a:pt x="3498" y="2711"/>
                  </a:cubicBezTo>
                  <a:cubicBezTo>
                    <a:pt x="3428" y="2652"/>
                    <a:pt x="3393" y="2564"/>
                    <a:pt x="3407" y="2477"/>
                  </a:cubicBezTo>
                  <a:lnTo>
                    <a:pt x="3407" y="2477"/>
                  </a:lnTo>
                  <a:cubicBezTo>
                    <a:pt x="3355" y="2501"/>
                    <a:pt x="3309" y="2536"/>
                    <a:pt x="3271" y="2578"/>
                  </a:cubicBezTo>
                  <a:cubicBezTo>
                    <a:pt x="3190" y="2655"/>
                    <a:pt x="3148" y="2760"/>
                    <a:pt x="3148" y="2869"/>
                  </a:cubicBezTo>
                  <a:cubicBezTo>
                    <a:pt x="3159" y="3100"/>
                    <a:pt x="2991" y="3219"/>
                    <a:pt x="2882" y="3296"/>
                  </a:cubicBezTo>
                  <a:cubicBezTo>
                    <a:pt x="2847" y="3320"/>
                    <a:pt x="2795" y="3355"/>
                    <a:pt x="2791" y="3373"/>
                  </a:cubicBezTo>
                  <a:cubicBezTo>
                    <a:pt x="2791" y="3376"/>
                    <a:pt x="2795" y="3380"/>
                    <a:pt x="2795" y="3383"/>
                  </a:cubicBezTo>
                  <a:cubicBezTo>
                    <a:pt x="2837" y="3436"/>
                    <a:pt x="2833" y="3509"/>
                    <a:pt x="2791" y="3562"/>
                  </a:cubicBezTo>
                  <a:cubicBezTo>
                    <a:pt x="2735" y="3631"/>
                    <a:pt x="2614" y="3670"/>
                    <a:pt x="2515" y="3670"/>
                  </a:cubicBezTo>
                  <a:cubicBezTo>
                    <a:pt x="2477" y="3670"/>
                    <a:pt x="2443" y="3664"/>
                    <a:pt x="2416" y="3653"/>
                  </a:cubicBezTo>
                  <a:cubicBezTo>
                    <a:pt x="2364" y="3635"/>
                    <a:pt x="2329" y="3583"/>
                    <a:pt x="2336" y="3527"/>
                  </a:cubicBezTo>
                  <a:cubicBezTo>
                    <a:pt x="2331" y="3525"/>
                    <a:pt x="2320" y="3523"/>
                    <a:pt x="2301" y="3523"/>
                  </a:cubicBezTo>
                  <a:cubicBezTo>
                    <a:pt x="2242" y="3523"/>
                    <a:pt x="2098" y="3545"/>
                    <a:pt x="1762" y="3677"/>
                  </a:cubicBezTo>
                  <a:cubicBezTo>
                    <a:pt x="1678" y="3710"/>
                    <a:pt x="1601" y="3721"/>
                    <a:pt x="1529" y="3721"/>
                  </a:cubicBezTo>
                  <a:cubicBezTo>
                    <a:pt x="1431" y="3721"/>
                    <a:pt x="1343" y="3699"/>
                    <a:pt x="1268" y="3681"/>
                  </a:cubicBezTo>
                  <a:cubicBezTo>
                    <a:pt x="1201" y="3664"/>
                    <a:pt x="1150" y="3653"/>
                    <a:pt x="1107" y="3653"/>
                  </a:cubicBezTo>
                  <a:cubicBezTo>
                    <a:pt x="1058" y="3653"/>
                    <a:pt x="1019" y="3668"/>
                    <a:pt x="978" y="3709"/>
                  </a:cubicBezTo>
                  <a:lnTo>
                    <a:pt x="939" y="3747"/>
                  </a:lnTo>
                  <a:cubicBezTo>
                    <a:pt x="715" y="3971"/>
                    <a:pt x="379" y="4311"/>
                    <a:pt x="102" y="4360"/>
                  </a:cubicBezTo>
                  <a:cubicBezTo>
                    <a:pt x="32" y="4374"/>
                    <a:pt x="1" y="4405"/>
                    <a:pt x="4" y="4458"/>
                  </a:cubicBezTo>
                  <a:cubicBezTo>
                    <a:pt x="8" y="4500"/>
                    <a:pt x="29" y="4535"/>
                    <a:pt x="64" y="4556"/>
                  </a:cubicBezTo>
                  <a:cubicBezTo>
                    <a:pt x="162" y="4507"/>
                    <a:pt x="281" y="4500"/>
                    <a:pt x="386" y="4497"/>
                  </a:cubicBezTo>
                  <a:cubicBezTo>
                    <a:pt x="488" y="4490"/>
                    <a:pt x="600" y="4486"/>
                    <a:pt x="638" y="4430"/>
                  </a:cubicBezTo>
                  <a:cubicBezTo>
                    <a:pt x="764" y="4237"/>
                    <a:pt x="1639" y="4076"/>
                    <a:pt x="2063" y="4062"/>
                  </a:cubicBezTo>
                  <a:lnTo>
                    <a:pt x="2108" y="4062"/>
                  </a:lnTo>
                  <a:cubicBezTo>
                    <a:pt x="2252" y="4062"/>
                    <a:pt x="2336" y="4087"/>
                    <a:pt x="2381" y="4146"/>
                  </a:cubicBezTo>
                  <a:cubicBezTo>
                    <a:pt x="2438" y="4216"/>
                    <a:pt x="2409" y="4307"/>
                    <a:pt x="2385" y="4398"/>
                  </a:cubicBezTo>
                  <a:cubicBezTo>
                    <a:pt x="2364" y="4465"/>
                    <a:pt x="2353" y="4535"/>
                    <a:pt x="2357" y="4605"/>
                  </a:cubicBezTo>
                  <a:cubicBezTo>
                    <a:pt x="2360" y="4658"/>
                    <a:pt x="2395" y="4700"/>
                    <a:pt x="2448" y="4714"/>
                  </a:cubicBezTo>
                  <a:cubicBezTo>
                    <a:pt x="2467" y="4719"/>
                    <a:pt x="2490" y="4722"/>
                    <a:pt x="2514" y="4722"/>
                  </a:cubicBezTo>
                  <a:cubicBezTo>
                    <a:pt x="2627" y="4722"/>
                    <a:pt x="2783" y="4662"/>
                    <a:pt x="2889" y="4539"/>
                  </a:cubicBezTo>
                  <a:cubicBezTo>
                    <a:pt x="2945" y="4472"/>
                    <a:pt x="3012" y="4409"/>
                    <a:pt x="3082" y="4356"/>
                  </a:cubicBezTo>
                  <a:cubicBezTo>
                    <a:pt x="3103" y="4339"/>
                    <a:pt x="3120" y="4325"/>
                    <a:pt x="3138" y="4304"/>
                  </a:cubicBezTo>
                  <a:cubicBezTo>
                    <a:pt x="3124" y="4286"/>
                    <a:pt x="3110" y="4272"/>
                    <a:pt x="3092" y="4258"/>
                  </a:cubicBezTo>
                  <a:cubicBezTo>
                    <a:pt x="2987" y="4174"/>
                    <a:pt x="2994" y="4094"/>
                    <a:pt x="3005" y="4062"/>
                  </a:cubicBezTo>
                  <a:cubicBezTo>
                    <a:pt x="3019" y="4010"/>
                    <a:pt x="3061" y="3971"/>
                    <a:pt x="3117" y="3964"/>
                  </a:cubicBezTo>
                  <a:cubicBezTo>
                    <a:pt x="3125" y="3963"/>
                    <a:pt x="3133" y="3962"/>
                    <a:pt x="3142" y="3962"/>
                  </a:cubicBezTo>
                  <a:cubicBezTo>
                    <a:pt x="3204" y="3962"/>
                    <a:pt x="3287" y="3996"/>
                    <a:pt x="3348" y="4090"/>
                  </a:cubicBezTo>
                  <a:cubicBezTo>
                    <a:pt x="3397" y="4160"/>
                    <a:pt x="3502" y="4206"/>
                    <a:pt x="3614" y="4206"/>
                  </a:cubicBezTo>
                  <a:lnTo>
                    <a:pt x="3621" y="4206"/>
                  </a:lnTo>
                  <a:cubicBezTo>
                    <a:pt x="3624" y="4206"/>
                    <a:pt x="3627" y="4206"/>
                    <a:pt x="3631" y="4206"/>
                  </a:cubicBezTo>
                  <a:cubicBezTo>
                    <a:pt x="3753" y="4206"/>
                    <a:pt x="3868" y="4144"/>
                    <a:pt x="3936" y="4045"/>
                  </a:cubicBezTo>
                  <a:cubicBezTo>
                    <a:pt x="3985" y="3961"/>
                    <a:pt x="4034" y="3919"/>
                    <a:pt x="4090" y="3912"/>
                  </a:cubicBezTo>
                  <a:cubicBezTo>
                    <a:pt x="4097" y="3911"/>
                    <a:pt x="4105" y="3910"/>
                    <a:pt x="4111" y="3910"/>
                  </a:cubicBezTo>
                  <a:cubicBezTo>
                    <a:pt x="4170" y="3910"/>
                    <a:pt x="4214" y="3947"/>
                    <a:pt x="4254" y="3982"/>
                  </a:cubicBezTo>
                  <a:cubicBezTo>
                    <a:pt x="4298" y="4018"/>
                    <a:pt x="4338" y="4049"/>
                    <a:pt x="4381" y="4049"/>
                  </a:cubicBezTo>
                  <a:cubicBezTo>
                    <a:pt x="4383" y="4049"/>
                    <a:pt x="4385" y="4049"/>
                    <a:pt x="4387" y="4048"/>
                  </a:cubicBezTo>
                  <a:cubicBezTo>
                    <a:pt x="4461" y="4041"/>
                    <a:pt x="4542" y="3891"/>
                    <a:pt x="4584" y="3810"/>
                  </a:cubicBezTo>
                  <a:cubicBezTo>
                    <a:pt x="4621" y="3738"/>
                    <a:pt x="4648" y="3686"/>
                    <a:pt x="4696" y="3686"/>
                  </a:cubicBezTo>
                  <a:cubicBezTo>
                    <a:pt x="4701" y="3686"/>
                    <a:pt x="4707" y="3686"/>
                    <a:pt x="4713" y="3688"/>
                  </a:cubicBezTo>
                  <a:cubicBezTo>
                    <a:pt x="4773" y="3698"/>
                    <a:pt x="4780" y="3761"/>
                    <a:pt x="4780" y="3782"/>
                  </a:cubicBezTo>
                  <a:cubicBezTo>
                    <a:pt x="4780" y="3803"/>
                    <a:pt x="4794" y="3821"/>
                    <a:pt x="4815" y="3828"/>
                  </a:cubicBezTo>
                  <a:cubicBezTo>
                    <a:pt x="4828" y="3832"/>
                    <a:pt x="4843" y="3835"/>
                    <a:pt x="4860" y="3835"/>
                  </a:cubicBezTo>
                  <a:cubicBezTo>
                    <a:pt x="4948" y="3835"/>
                    <a:pt x="5083" y="3775"/>
                    <a:pt x="5186" y="3663"/>
                  </a:cubicBezTo>
                  <a:cubicBezTo>
                    <a:pt x="5273" y="3569"/>
                    <a:pt x="5266" y="3425"/>
                    <a:pt x="5263" y="3275"/>
                  </a:cubicBezTo>
                  <a:cubicBezTo>
                    <a:pt x="5259" y="3142"/>
                    <a:pt x="5252" y="3002"/>
                    <a:pt x="5322" y="2897"/>
                  </a:cubicBezTo>
                  <a:cubicBezTo>
                    <a:pt x="5448" y="2708"/>
                    <a:pt x="5564" y="2337"/>
                    <a:pt x="5448" y="2123"/>
                  </a:cubicBezTo>
                  <a:cubicBezTo>
                    <a:pt x="5329" y="1895"/>
                    <a:pt x="5560" y="1738"/>
                    <a:pt x="5763" y="1598"/>
                  </a:cubicBezTo>
                  <a:cubicBezTo>
                    <a:pt x="5833" y="1552"/>
                    <a:pt x="5900" y="1500"/>
                    <a:pt x="5963" y="1447"/>
                  </a:cubicBezTo>
                  <a:cubicBezTo>
                    <a:pt x="6071" y="1349"/>
                    <a:pt x="5917" y="866"/>
                    <a:pt x="5816" y="548"/>
                  </a:cubicBezTo>
                  <a:cubicBezTo>
                    <a:pt x="5749" y="334"/>
                    <a:pt x="5690" y="152"/>
                    <a:pt x="5683" y="43"/>
                  </a:cubicBezTo>
                  <a:cubicBezTo>
                    <a:pt x="5683" y="26"/>
                    <a:pt x="5679" y="8"/>
                    <a:pt x="5672" y="5"/>
                  </a:cubicBezTo>
                  <a:cubicBezTo>
                    <a:pt x="5666" y="2"/>
                    <a:pt x="5658" y="0"/>
                    <a:pt x="56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1" name="Google Shape;7151;p57"/>
            <p:cNvSpPr/>
            <p:nvPr/>
          </p:nvSpPr>
          <p:spPr>
            <a:xfrm>
              <a:off x="3080939" y="1680503"/>
              <a:ext cx="45973" cy="34283"/>
            </a:xfrm>
            <a:custGeom>
              <a:rect b="b" l="l" r="r" t="t"/>
              <a:pathLst>
                <a:path extrusionOk="0" h="2525" w="3386">
                  <a:moveTo>
                    <a:pt x="1100" y="1"/>
                  </a:moveTo>
                  <a:cubicBezTo>
                    <a:pt x="1058" y="4"/>
                    <a:pt x="1019" y="29"/>
                    <a:pt x="1002" y="71"/>
                  </a:cubicBezTo>
                  <a:cubicBezTo>
                    <a:pt x="984" y="109"/>
                    <a:pt x="991" y="158"/>
                    <a:pt x="1023" y="190"/>
                  </a:cubicBezTo>
                  <a:cubicBezTo>
                    <a:pt x="1142" y="344"/>
                    <a:pt x="1100" y="449"/>
                    <a:pt x="1058" y="550"/>
                  </a:cubicBezTo>
                  <a:cubicBezTo>
                    <a:pt x="1023" y="627"/>
                    <a:pt x="1005" y="711"/>
                    <a:pt x="1002" y="795"/>
                  </a:cubicBezTo>
                  <a:cubicBezTo>
                    <a:pt x="1005" y="914"/>
                    <a:pt x="967" y="1030"/>
                    <a:pt x="890" y="1121"/>
                  </a:cubicBezTo>
                  <a:cubicBezTo>
                    <a:pt x="851" y="1174"/>
                    <a:pt x="830" y="1205"/>
                    <a:pt x="841" y="1268"/>
                  </a:cubicBezTo>
                  <a:cubicBezTo>
                    <a:pt x="851" y="1321"/>
                    <a:pt x="841" y="1373"/>
                    <a:pt x="809" y="1415"/>
                  </a:cubicBezTo>
                  <a:cubicBezTo>
                    <a:pt x="743" y="1503"/>
                    <a:pt x="603" y="1513"/>
                    <a:pt x="466" y="1524"/>
                  </a:cubicBezTo>
                  <a:cubicBezTo>
                    <a:pt x="421" y="1527"/>
                    <a:pt x="375" y="1531"/>
                    <a:pt x="333" y="1538"/>
                  </a:cubicBezTo>
                  <a:cubicBezTo>
                    <a:pt x="295" y="1545"/>
                    <a:pt x="295" y="1548"/>
                    <a:pt x="295" y="1608"/>
                  </a:cubicBezTo>
                  <a:cubicBezTo>
                    <a:pt x="295" y="1678"/>
                    <a:pt x="295" y="1797"/>
                    <a:pt x="137" y="1863"/>
                  </a:cubicBezTo>
                  <a:cubicBezTo>
                    <a:pt x="53" y="1898"/>
                    <a:pt x="4" y="1947"/>
                    <a:pt x="1" y="1993"/>
                  </a:cubicBezTo>
                  <a:cubicBezTo>
                    <a:pt x="1" y="2024"/>
                    <a:pt x="18" y="2056"/>
                    <a:pt x="50" y="2070"/>
                  </a:cubicBezTo>
                  <a:cubicBezTo>
                    <a:pt x="186" y="2147"/>
                    <a:pt x="137" y="2332"/>
                    <a:pt x="99" y="2483"/>
                  </a:cubicBezTo>
                  <a:lnTo>
                    <a:pt x="88" y="2525"/>
                  </a:lnTo>
                  <a:cubicBezTo>
                    <a:pt x="144" y="2486"/>
                    <a:pt x="197" y="2441"/>
                    <a:pt x="242" y="2388"/>
                  </a:cubicBezTo>
                  <a:cubicBezTo>
                    <a:pt x="292" y="2331"/>
                    <a:pt x="346" y="2314"/>
                    <a:pt x="393" y="2314"/>
                  </a:cubicBezTo>
                  <a:cubicBezTo>
                    <a:pt x="439" y="2314"/>
                    <a:pt x="479" y="2329"/>
                    <a:pt x="508" y="2339"/>
                  </a:cubicBezTo>
                  <a:lnTo>
                    <a:pt x="519" y="2343"/>
                  </a:lnTo>
                  <a:cubicBezTo>
                    <a:pt x="508" y="2304"/>
                    <a:pt x="445" y="2259"/>
                    <a:pt x="386" y="2217"/>
                  </a:cubicBezTo>
                  <a:cubicBezTo>
                    <a:pt x="291" y="2150"/>
                    <a:pt x="183" y="2077"/>
                    <a:pt x="193" y="1958"/>
                  </a:cubicBezTo>
                  <a:cubicBezTo>
                    <a:pt x="197" y="1919"/>
                    <a:pt x="214" y="1884"/>
                    <a:pt x="246" y="1860"/>
                  </a:cubicBezTo>
                  <a:cubicBezTo>
                    <a:pt x="270" y="1842"/>
                    <a:pt x="299" y="1835"/>
                    <a:pt x="330" y="1835"/>
                  </a:cubicBezTo>
                  <a:cubicBezTo>
                    <a:pt x="365" y="1835"/>
                    <a:pt x="404" y="1843"/>
                    <a:pt x="445" y="1853"/>
                  </a:cubicBezTo>
                  <a:cubicBezTo>
                    <a:pt x="490" y="1863"/>
                    <a:pt x="541" y="1877"/>
                    <a:pt x="591" y="1877"/>
                  </a:cubicBezTo>
                  <a:cubicBezTo>
                    <a:pt x="623" y="1877"/>
                    <a:pt x="655" y="1871"/>
                    <a:pt x="683" y="1856"/>
                  </a:cubicBezTo>
                  <a:cubicBezTo>
                    <a:pt x="747" y="1824"/>
                    <a:pt x="826" y="1810"/>
                    <a:pt x="913" y="1810"/>
                  </a:cubicBezTo>
                  <a:cubicBezTo>
                    <a:pt x="1133" y="1810"/>
                    <a:pt x="1399" y="1904"/>
                    <a:pt x="1579" y="2059"/>
                  </a:cubicBezTo>
                  <a:cubicBezTo>
                    <a:pt x="1695" y="2159"/>
                    <a:pt x="1741" y="2164"/>
                    <a:pt x="1752" y="2164"/>
                  </a:cubicBezTo>
                  <a:cubicBezTo>
                    <a:pt x="1753" y="2164"/>
                    <a:pt x="1754" y="2164"/>
                    <a:pt x="1755" y="2164"/>
                  </a:cubicBezTo>
                  <a:cubicBezTo>
                    <a:pt x="1769" y="2157"/>
                    <a:pt x="1800" y="2126"/>
                    <a:pt x="1828" y="1968"/>
                  </a:cubicBezTo>
                  <a:cubicBezTo>
                    <a:pt x="1884" y="1657"/>
                    <a:pt x="2308" y="1545"/>
                    <a:pt x="2682" y="1545"/>
                  </a:cubicBezTo>
                  <a:cubicBezTo>
                    <a:pt x="2885" y="1545"/>
                    <a:pt x="2955" y="1489"/>
                    <a:pt x="2966" y="1457"/>
                  </a:cubicBezTo>
                  <a:cubicBezTo>
                    <a:pt x="2973" y="1436"/>
                    <a:pt x="2955" y="1415"/>
                    <a:pt x="2938" y="1401"/>
                  </a:cubicBezTo>
                  <a:cubicBezTo>
                    <a:pt x="2913" y="1384"/>
                    <a:pt x="2899" y="1359"/>
                    <a:pt x="2896" y="1331"/>
                  </a:cubicBezTo>
                  <a:cubicBezTo>
                    <a:pt x="2892" y="1247"/>
                    <a:pt x="2987" y="1156"/>
                    <a:pt x="3221" y="953"/>
                  </a:cubicBezTo>
                  <a:cubicBezTo>
                    <a:pt x="3270" y="914"/>
                    <a:pt x="3330" y="858"/>
                    <a:pt x="3386" y="809"/>
                  </a:cubicBezTo>
                  <a:lnTo>
                    <a:pt x="3386" y="809"/>
                  </a:lnTo>
                  <a:cubicBezTo>
                    <a:pt x="3305" y="861"/>
                    <a:pt x="3214" y="913"/>
                    <a:pt x="3136" y="913"/>
                  </a:cubicBezTo>
                  <a:cubicBezTo>
                    <a:pt x="3091" y="913"/>
                    <a:pt x="3051" y="896"/>
                    <a:pt x="3018" y="855"/>
                  </a:cubicBezTo>
                  <a:cubicBezTo>
                    <a:pt x="3007" y="839"/>
                    <a:pt x="2993" y="831"/>
                    <a:pt x="2974" y="831"/>
                  </a:cubicBezTo>
                  <a:cubicBezTo>
                    <a:pt x="2942" y="831"/>
                    <a:pt x="2894" y="853"/>
                    <a:pt x="2808" y="897"/>
                  </a:cubicBezTo>
                  <a:cubicBezTo>
                    <a:pt x="2721" y="946"/>
                    <a:pt x="2630" y="981"/>
                    <a:pt x="2535" y="1006"/>
                  </a:cubicBezTo>
                  <a:cubicBezTo>
                    <a:pt x="2523" y="1008"/>
                    <a:pt x="2510" y="1009"/>
                    <a:pt x="2497" y="1009"/>
                  </a:cubicBezTo>
                  <a:cubicBezTo>
                    <a:pt x="2177" y="1009"/>
                    <a:pt x="1443" y="364"/>
                    <a:pt x="1271" y="106"/>
                  </a:cubicBezTo>
                  <a:cubicBezTo>
                    <a:pt x="1240" y="46"/>
                    <a:pt x="1180" y="4"/>
                    <a:pt x="11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2" name="Google Shape;7152;p57"/>
            <p:cNvSpPr/>
            <p:nvPr/>
          </p:nvSpPr>
          <p:spPr>
            <a:xfrm>
              <a:off x="2932062" y="1853304"/>
              <a:ext cx="13143" cy="22009"/>
            </a:xfrm>
            <a:custGeom>
              <a:rect b="b" l="l" r="r" t="t"/>
              <a:pathLst>
                <a:path extrusionOk="0" h="1621" w="968">
                  <a:moveTo>
                    <a:pt x="864" y="0"/>
                  </a:moveTo>
                  <a:cubicBezTo>
                    <a:pt x="846" y="0"/>
                    <a:pt x="827" y="2"/>
                    <a:pt x="806" y="6"/>
                  </a:cubicBezTo>
                  <a:cubicBezTo>
                    <a:pt x="586" y="48"/>
                    <a:pt x="222" y="311"/>
                    <a:pt x="95" y="770"/>
                  </a:cubicBezTo>
                  <a:cubicBezTo>
                    <a:pt x="1" y="1120"/>
                    <a:pt x="92" y="1354"/>
                    <a:pt x="159" y="1463"/>
                  </a:cubicBezTo>
                  <a:cubicBezTo>
                    <a:pt x="194" y="1526"/>
                    <a:pt x="243" y="1578"/>
                    <a:pt x="302" y="1620"/>
                  </a:cubicBezTo>
                  <a:cubicBezTo>
                    <a:pt x="435" y="1477"/>
                    <a:pt x="880" y="577"/>
                    <a:pt x="950" y="164"/>
                  </a:cubicBezTo>
                  <a:cubicBezTo>
                    <a:pt x="967" y="55"/>
                    <a:pt x="950" y="31"/>
                    <a:pt x="950" y="31"/>
                  </a:cubicBezTo>
                  <a:cubicBezTo>
                    <a:pt x="935" y="11"/>
                    <a:pt x="905" y="0"/>
                    <a:pt x="86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3" name="Google Shape;7153;p57"/>
            <p:cNvSpPr/>
            <p:nvPr/>
          </p:nvSpPr>
          <p:spPr>
            <a:xfrm>
              <a:off x="2597485" y="1601971"/>
              <a:ext cx="442776" cy="287924"/>
            </a:xfrm>
            <a:custGeom>
              <a:rect b="b" l="l" r="r" t="t"/>
              <a:pathLst>
                <a:path extrusionOk="0" h="21206" w="32611">
                  <a:moveTo>
                    <a:pt x="26155" y="1"/>
                  </a:moveTo>
                  <a:cubicBezTo>
                    <a:pt x="25990" y="1"/>
                    <a:pt x="25773" y="38"/>
                    <a:pt x="25641" y="61"/>
                  </a:cubicBezTo>
                  <a:cubicBezTo>
                    <a:pt x="25585" y="71"/>
                    <a:pt x="25550" y="78"/>
                    <a:pt x="25529" y="82"/>
                  </a:cubicBezTo>
                  <a:lnTo>
                    <a:pt x="25508" y="82"/>
                  </a:lnTo>
                  <a:cubicBezTo>
                    <a:pt x="25501" y="82"/>
                    <a:pt x="25487" y="82"/>
                    <a:pt x="25466" y="78"/>
                  </a:cubicBezTo>
                  <a:cubicBezTo>
                    <a:pt x="25435" y="76"/>
                    <a:pt x="25392" y="72"/>
                    <a:pt x="25341" y="72"/>
                  </a:cubicBezTo>
                  <a:cubicBezTo>
                    <a:pt x="25198" y="72"/>
                    <a:pt x="24996" y="103"/>
                    <a:pt x="24867" y="281"/>
                  </a:cubicBezTo>
                  <a:cubicBezTo>
                    <a:pt x="24787" y="386"/>
                    <a:pt x="24772" y="435"/>
                    <a:pt x="24769" y="456"/>
                  </a:cubicBezTo>
                  <a:cubicBezTo>
                    <a:pt x="24769" y="456"/>
                    <a:pt x="24769" y="460"/>
                    <a:pt x="24769" y="463"/>
                  </a:cubicBezTo>
                  <a:cubicBezTo>
                    <a:pt x="24786" y="466"/>
                    <a:pt x="24805" y="468"/>
                    <a:pt x="24824" y="468"/>
                  </a:cubicBezTo>
                  <a:cubicBezTo>
                    <a:pt x="24831" y="468"/>
                    <a:pt x="24839" y="468"/>
                    <a:pt x="24846" y="467"/>
                  </a:cubicBezTo>
                  <a:lnTo>
                    <a:pt x="24860" y="467"/>
                  </a:lnTo>
                  <a:cubicBezTo>
                    <a:pt x="24997" y="467"/>
                    <a:pt x="25049" y="681"/>
                    <a:pt x="25088" y="912"/>
                  </a:cubicBezTo>
                  <a:cubicBezTo>
                    <a:pt x="25088" y="919"/>
                    <a:pt x="25088" y="929"/>
                    <a:pt x="25088" y="940"/>
                  </a:cubicBezTo>
                  <a:cubicBezTo>
                    <a:pt x="25084" y="1055"/>
                    <a:pt x="24937" y="1185"/>
                    <a:pt x="24843" y="1237"/>
                  </a:cubicBezTo>
                  <a:cubicBezTo>
                    <a:pt x="24829" y="1244"/>
                    <a:pt x="24818" y="1251"/>
                    <a:pt x="24804" y="1258"/>
                  </a:cubicBezTo>
                  <a:cubicBezTo>
                    <a:pt x="24744" y="1290"/>
                    <a:pt x="24534" y="1608"/>
                    <a:pt x="24503" y="1731"/>
                  </a:cubicBezTo>
                  <a:cubicBezTo>
                    <a:pt x="24489" y="1780"/>
                    <a:pt x="24468" y="1825"/>
                    <a:pt x="24440" y="1867"/>
                  </a:cubicBezTo>
                  <a:cubicBezTo>
                    <a:pt x="24422" y="1902"/>
                    <a:pt x="24401" y="1934"/>
                    <a:pt x="24380" y="1972"/>
                  </a:cubicBezTo>
                  <a:cubicBezTo>
                    <a:pt x="24335" y="2042"/>
                    <a:pt x="24296" y="2116"/>
                    <a:pt x="24261" y="2193"/>
                  </a:cubicBezTo>
                  <a:cubicBezTo>
                    <a:pt x="24247" y="2214"/>
                    <a:pt x="24244" y="2238"/>
                    <a:pt x="24244" y="2263"/>
                  </a:cubicBezTo>
                  <a:cubicBezTo>
                    <a:pt x="24258" y="2315"/>
                    <a:pt x="24247" y="2375"/>
                    <a:pt x="24216" y="2420"/>
                  </a:cubicBezTo>
                  <a:cubicBezTo>
                    <a:pt x="24149" y="2508"/>
                    <a:pt x="24055" y="2571"/>
                    <a:pt x="23946" y="2588"/>
                  </a:cubicBezTo>
                  <a:cubicBezTo>
                    <a:pt x="23894" y="2595"/>
                    <a:pt x="23757" y="2680"/>
                    <a:pt x="23656" y="2743"/>
                  </a:cubicBezTo>
                  <a:cubicBezTo>
                    <a:pt x="23589" y="2788"/>
                    <a:pt x="23516" y="2827"/>
                    <a:pt x="23442" y="2862"/>
                  </a:cubicBezTo>
                  <a:cubicBezTo>
                    <a:pt x="23421" y="2869"/>
                    <a:pt x="23388" y="2872"/>
                    <a:pt x="23349" y="2872"/>
                  </a:cubicBezTo>
                  <a:cubicBezTo>
                    <a:pt x="23235" y="2872"/>
                    <a:pt x="23063" y="2842"/>
                    <a:pt x="22945" y="2785"/>
                  </a:cubicBezTo>
                  <a:cubicBezTo>
                    <a:pt x="22893" y="2764"/>
                    <a:pt x="22854" y="2725"/>
                    <a:pt x="22826" y="2680"/>
                  </a:cubicBezTo>
                  <a:cubicBezTo>
                    <a:pt x="22826" y="2676"/>
                    <a:pt x="22823" y="2673"/>
                    <a:pt x="22823" y="2673"/>
                  </a:cubicBezTo>
                  <a:cubicBezTo>
                    <a:pt x="22816" y="2662"/>
                    <a:pt x="22809" y="2655"/>
                    <a:pt x="22805" y="2652"/>
                  </a:cubicBezTo>
                  <a:lnTo>
                    <a:pt x="22399" y="3457"/>
                  </a:lnTo>
                  <a:lnTo>
                    <a:pt x="22360" y="3772"/>
                  </a:lnTo>
                  <a:lnTo>
                    <a:pt x="22318" y="3782"/>
                  </a:lnTo>
                  <a:cubicBezTo>
                    <a:pt x="22283" y="3793"/>
                    <a:pt x="22227" y="3821"/>
                    <a:pt x="22220" y="3849"/>
                  </a:cubicBezTo>
                  <a:cubicBezTo>
                    <a:pt x="22213" y="3873"/>
                    <a:pt x="22234" y="3912"/>
                    <a:pt x="22276" y="3954"/>
                  </a:cubicBezTo>
                  <a:cubicBezTo>
                    <a:pt x="22340" y="4017"/>
                    <a:pt x="22378" y="4039"/>
                    <a:pt x="22419" y="4039"/>
                  </a:cubicBezTo>
                  <a:cubicBezTo>
                    <a:pt x="22447" y="4039"/>
                    <a:pt x="22476" y="4029"/>
                    <a:pt x="22514" y="4017"/>
                  </a:cubicBezTo>
                  <a:cubicBezTo>
                    <a:pt x="22605" y="3985"/>
                    <a:pt x="22700" y="3971"/>
                    <a:pt x="22795" y="3971"/>
                  </a:cubicBezTo>
                  <a:cubicBezTo>
                    <a:pt x="22921" y="3975"/>
                    <a:pt x="23047" y="4006"/>
                    <a:pt x="23159" y="4069"/>
                  </a:cubicBezTo>
                  <a:cubicBezTo>
                    <a:pt x="23187" y="4087"/>
                    <a:pt x="23218" y="4097"/>
                    <a:pt x="23250" y="4104"/>
                  </a:cubicBezTo>
                  <a:cubicBezTo>
                    <a:pt x="23257" y="4097"/>
                    <a:pt x="23260" y="4090"/>
                    <a:pt x="23260" y="4083"/>
                  </a:cubicBezTo>
                  <a:cubicBezTo>
                    <a:pt x="23313" y="3964"/>
                    <a:pt x="23425" y="3880"/>
                    <a:pt x="23554" y="3859"/>
                  </a:cubicBezTo>
                  <a:cubicBezTo>
                    <a:pt x="23574" y="3856"/>
                    <a:pt x="23593" y="3855"/>
                    <a:pt x="23612" y="3855"/>
                  </a:cubicBezTo>
                  <a:cubicBezTo>
                    <a:pt x="23724" y="3855"/>
                    <a:pt x="23829" y="3906"/>
                    <a:pt x="23901" y="3996"/>
                  </a:cubicBezTo>
                  <a:cubicBezTo>
                    <a:pt x="23915" y="4013"/>
                    <a:pt x="23932" y="4034"/>
                    <a:pt x="23953" y="4052"/>
                  </a:cubicBezTo>
                  <a:cubicBezTo>
                    <a:pt x="23992" y="4090"/>
                    <a:pt x="24034" y="4129"/>
                    <a:pt x="24083" y="4167"/>
                  </a:cubicBezTo>
                  <a:lnTo>
                    <a:pt x="24146" y="4220"/>
                  </a:lnTo>
                  <a:lnTo>
                    <a:pt x="24188" y="4255"/>
                  </a:lnTo>
                  <a:cubicBezTo>
                    <a:pt x="24475" y="4496"/>
                    <a:pt x="24646" y="4650"/>
                    <a:pt x="24618" y="4791"/>
                  </a:cubicBezTo>
                  <a:cubicBezTo>
                    <a:pt x="24608" y="4850"/>
                    <a:pt x="24573" y="4899"/>
                    <a:pt x="24520" y="4927"/>
                  </a:cubicBezTo>
                  <a:cubicBezTo>
                    <a:pt x="24463" y="4961"/>
                    <a:pt x="24390" y="4972"/>
                    <a:pt x="24317" y="4972"/>
                  </a:cubicBezTo>
                  <a:cubicBezTo>
                    <a:pt x="24167" y="4972"/>
                    <a:pt x="24013" y="4924"/>
                    <a:pt x="23971" y="4910"/>
                  </a:cubicBezTo>
                  <a:cubicBezTo>
                    <a:pt x="23949" y="4903"/>
                    <a:pt x="23926" y="4900"/>
                    <a:pt x="23901" y="4900"/>
                  </a:cubicBezTo>
                  <a:cubicBezTo>
                    <a:pt x="23845" y="4900"/>
                    <a:pt x="23782" y="4915"/>
                    <a:pt x="23719" y="4934"/>
                  </a:cubicBezTo>
                  <a:cubicBezTo>
                    <a:pt x="23680" y="4948"/>
                    <a:pt x="23642" y="4962"/>
                    <a:pt x="23603" y="4976"/>
                  </a:cubicBezTo>
                  <a:cubicBezTo>
                    <a:pt x="23498" y="5015"/>
                    <a:pt x="23386" y="5057"/>
                    <a:pt x="23288" y="5057"/>
                  </a:cubicBezTo>
                  <a:cubicBezTo>
                    <a:pt x="23284" y="5057"/>
                    <a:pt x="23280" y="5056"/>
                    <a:pt x="23276" y="5056"/>
                  </a:cubicBezTo>
                  <a:cubicBezTo>
                    <a:pt x="23046" y="5056"/>
                    <a:pt x="22827" y="5154"/>
                    <a:pt x="22665" y="5319"/>
                  </a:cubicBezTo>
                  <a:cubicBezTo>
                    <a:pt x="22605" y="5379"/>
                    <a:pt x="22556" y="5445"/>
                    <a:pt x="22518" y="5519"/>
                  </a:cubicBezTo>
                  <a:cubicBezTo>
                    <a:pt x="22441" y="5648"/>
                    <a:pt x="22371" y="5767"/>
                    <a:pt x="22133" y="5795"/>
                  </a:cubicBezTo>
                  <a:cubicBezTo>
                    <a:pt x="22077" y="5802"/>
                    <a:pt x="22024" y="5806"/>
                    <a:pt x="21979" y="5809"/>
                  </a:cubicBezTo>
                  <a:cubicBezTo>
                    <a:pt x="21814" y="5823"/>
                    <a:pt x="21699" y="5830"/>
                    <a:pt x="21534" y="5914"/>
                  </a:cubicBezTo>
                  <a:cubicBezTo>
                    <a:pt x="21471" y="5949"/>
                    <a:pt x="21412" y="5988"/>
                    <a:pt x="21352" y="6030"/>
                  </a:cubicBezTo>
                  <a:cubicBezTo>
                    <a:pt x="21191" y="6140"/>
                    <a:pt x="21004" y="6197"/>
                    <a:pt x="20815" y="6197"/>
                  </a:cubicBezTo>
                  <a:cubicBezTo>
                    <a:pt x="20675" y="6197"/>
                    <a:pt x="20535" y="6166"/>
                    <a:pt x="20403" y="6103"/>
                  </a:cubicBezTo>
                  <a:cubicBezTo>
                    <a:pt x="20379" y="6091"/>
                    <a:pt x="20306" y="6059"/>
                    <a:pt x="20222" y="6059"/>
                  </a:cubicBezTo>
                  <a:cubicBezTo>
                    <a:pt x="20135" y="6059"/>
                    <a:pt x="20035" y="6093"/>
                    <a:pt x="19962" y="6219"/>
                  </a:cubicBezTo>
                  <a:cubicBezTo>
                    <a:pt x="19910" y="6313"/>
                    <a:pt x="19941" y="6373"/>
                    <a:pt x="20004" y="6478"/>
                  </a:cubicBezTo>
                  <a:cubicBezTo>
                    <a:pt x="20060" y="6565"/>
                    <a:pt x="20130" y="6677"/>
                    <a:pt x="20109" y="6828"/>
                  </a:cubicBezTo>
                  <a:cubicBezTo>
                    <a:pt x="20088" y="7017"/>
                    <a:pt x="19948" y="7080"/>
                    <a:pt x="19798" y="7147"/>
                  </a:cubicBezTo>
                  <a:cubicBezTo>
                    <a:pt x="19658" y="7199"/>
                    <a:pt x="19528" y="7283"/>
                    <a:pt x="19427" y="7392"/>
                  </a:cubicBezTo>
                  <a:cubicBezTo>
                    <a:pt x="19167" y="7683"/>
                    <a:pt x="18755" y="7843"/>
                    <a:pt x="18473" y="7843"/>
                  </a:cubicBezTo>
                  <a:cubicBezTo>
                    <a:pt x="18440" y="7843"/>
                    <a:pt x="18409" y="7841"/>
                    <a:pt x="18380" y="7836"/>
                  </a:cubicBezTo>
                  <a:cubicBezTo>
                    <a:pt x="18345" y="7833"/>
                    <a:pt x="18303" y="7826"/>
                    <a:pt x="18257" y="7815"/>
                  </a:cubicBezTo>
                  <a:cubicBezTo>
                    <a:pt x="18118" y="7793"/>
                    <a:pt x="17929" y="7760"/>
                    <a:pt x="17727" y="7760"/>
                  </a:cubicBezTo>
                  <a:cubicBezTo>
                    <a:pt x="17549" y="7760"/>
                    <a:pt x="17360" y="7786"/>
                    <a:pt x="17186" y="7868"/>
                  </a:cubicBezTo>
                  <a:cubicBezTo>
                    <a:pt x="17011" y="7952"/>
                    <a:pt x="16843" y="8046"/>
                    <a:pt x="16682" y="8158"/>
                  </a:cubicBezTo>
                  <a:lnTo>
                    <a:pt x="16623" y="8193"/>
                  </a:lnTo>
                  <a:lnTo>
                    <a:pt x="16609" y="8204"/>
                  </a:lnTo>
                  <a:lnTo>
                    <a:pt x="16556" y="8239"/>
                  </a:lnTo>
                  <a:lnTo>
                    <a:pt x="16546" y="8242"/>
                  </a:lnTo>
                  <a:lnTo>
                    <a:pt x="16493" y="8274"/>
                  </a:lnTo>
                  <a:lnTo>
                    <a:pt x="16486" y="8277"/>
                  </a:lnTo>
                  <a:cubicBezTo>
                    <a:pt x="16469" y="8288"/>
                    <a:pt x="16451" y="8298"/>
                    <a:pt x="16433" y="8309"/>
                  </a:cubicBezTo>
                  <a:cubicBezTo>
                    <a:pt x="16402" y="8326"/>
                    <a:pt x="16367" y="8340"/>
                    <a:pt x="16332" y="8351"/>
                  </a:cubicBezTo>
                  <a:lnTo>
                    <a:pt x="16328" y="8351"/>
                  </a:lnTo>
                  <a:cubicBezTo>
                    <a:pt x="16314" y="8354"/>
                    <a:pt x="16300" y="8358"/>
                    <a:pt x="16283" y="8361"/>
                  </a:cubicBezTo>
                  <a:lnTo>
                    <a:pt x="16279" y="8361"/>
                  </a:lnTo>
                  <a:cubicBezTo>
                    <a:pt x="16265" y="8365"/>
                    <a:pt x="16251" y="8365"/>
                    <a:pt x="16237" y="8365"/>
                  </a:cubicBezTo>
                  <a:lnTo>
                    <a:pt x="16234" y="8365"/>
                  </a:lnTo>
                  <a:cubicBezTo>
                    <a:pt x="16220" y="8365"/>
                    <a:pt x="16206" y="8365"/>
                    <a:pt x="16195" y="8361"/>
                  </a:cubicBezTo>
                  <a:cubicBezTo>
                    <a:pt x="16118" y="8344"/>
                    <a:pt x="16048" y="8298"/>
                    <a:pt x="15999" y="8239"/>
                  </a:cubicBezTo>
                  <a:cubicBezTo>
                    <a:pt x="15955" y="8189"/>
                    <a:pt x="15917" y="8150"/>
                    <a:pt x="15844" y="8150"/>
                  </a:cubicBezTo>
                  <a:cubicBezTo>
                    <a:pt x="15836" y="8150"/>
                    <a:pt x="15827" y="8150"/>
                    <a:pt x="15817" y="8151"/>
                  </a:cubicBezTo>
                  <a:lnTo>
                    <a:pt x="15793" y="8151"/>
                  </a:lnTo>
                  <a:cubicBezTo>
                    <a:pt x="15765" y="8155"/>
                    <a:pt x="15740" y="8158"/>
                    <a:pt x="15716" y="8158"/>
                  </a:cubicBezTo>
                  <a:cubicBezTo>
                    <a:pt x="15700" y="8159"/>
                    <a:pt x="15684" y="8160"/>
                    <a:pt x="15669" y="8160"/>
                  </a:cubicBezTo>
                  <a:cubicBezTo>
                    <a:pt x="15495" y="8160"/>
                    <a:pt x="15372" y="8106"/>
                    <a:pt x="15240" y="8032"/>
                  </a:cubicBezTo>
                  <a:lnTo>
                    <a:pt x="15187" y="8001"/>
                  </a:lnTo>
                  <a:cubicBezTo>
                    <a:pt x="15151" y="7978"/>
                    <a:pt x="15118" y="7972"/>
                    <a:pt x="15081" y="7972"/>
                  </a:cubicBezTo>
                  <a:cubicBezTo>
                    <a:pt x="15060" y="7972"/>
                    <a:pt x="15037" y="7974"/>
                    <a:pt x="15012" y="7976"/>
                  </a:cubicBezTo>
                  <a:cubicBezTo>
                    <a:pt x="14986" y="7980"/>
                    <a:pt x="14960" y="7982"/>
                    <a:pt x="14935" y="7982"/>
                  </a:cubicBezTo>
                  <a:cubicBezTo>
                    <a:pt x="14807" y="7982"/>
                    <a:pt x="14684" y="7939"/>
                    <a:pt x="14585" y="7857"/>
                  </a:cubicBezTo>
                  <a:cubicBezTo>
                    <a:pt x="14389" y="7710"/>
                    <a:pt x="14070" y="7689"/>
                    <a:pt x="13839" y="7675"/>
                  </a:cubicBezTo>
                  <a:cubicBezTo>
                    <a:pt x="13755" y="7672"/>
                    <a:pt x="13685" y="7668"/>
                    <a:pt x="13629" y="7658"/>
                  </a:cubicBezTo>
                  <a:cubicBezTo>
                    <a:pt x="13528" y="7640"/>
                    <a:pt x="13265" y="7640"/>
                    <a:pt x="13017" y="7640"/>
                  </a:cubicBezTo>
                  <a:cubicBezTo>
                    <a:pt x="12751" y="7640"/>
                    <a:pt x="12474" y="7640"/>
                    <a:pt x="12327" y="7623"/>
                  </a:cubicBezTo>
                  <a:cubicBezTo>
                    <a:pt x="12274" y="7617"/>
                    <a:pt x="12221" y="7615"/>
                    <a:pt x="12167" y="7615"/>
                  </a:cubicBezTo>
                  <a:cubicBezTo>
                    <a:pt x="12113" y="7615"/>
                    <a:pt x="12059" y="7617"/>
                    <a:pt x="12005" y="7623"/>
                  </a:cubicBezTo>
                  <a:lnTo>
                    <a:pt x="11931" y="7626"/>
                  </a:lnTo>
                  <a:cubicBezTo>
                    <a:pt x="11900" y="7628"/>
                    <a:pt x="11869" y="7628"/>
                    <a:pt x="11840" y="7628"/>
                  </a:cubicBezTo>
                  <a:cubicBezTo>
                    <a:pt x="11714" y="7628"/>
                    <a:pt x="11615" y="7611"/>
                    <a:pt x="11578" y="7528"/>
                  </a:cubicBezTo>
                  <a:cubicBezTo>
                    <a:pt x="11574" y="7521"/>
                    <a:pt x="11571" y="7514"/>
                    <a:pt x="11571" y="7504"/>
                  </a:cubicBezTo>
                  <a:cubicBezTo>
                    <a:pt x="11550" y="7451"/>
                    <a:pt x="11518" y="7406"/>
                    <a:pt x="11476" y="7364"/>
                  </a:cubicBezTo>
                  <a:cubicBezTo>
                    <a:pt x="11368" y="7245"/>
                    <a:pt x="11291" y="7098"/>
                    <a:pt x="11252" y="6940"/>
                  </a:cubicBezTo>
                  <a:cubicBezTo>
                    <a:pt x="11182" y="6625"/>
                    <a:pt x="11007" y="6555"/>
                    <a:pt x="10881" y="6530"/>
                  </a:cubicBezTo>
                  <a:cubicBezTo>
                    <a:pt x="10790" y="6509"/>
                    <a:pt x="10710" y="6453"/>
                    <a:pt x="10657" y="6380"/>
                  </a:cubicBezTo>
                  <a:cubicBezTo>
                    <a:pt x="10612" y="6327"/>
                    <a:pt x="10580" y="6292"/>
                    <a:pt x="10531" y="6285"/>
                  </a:cubicBezTo>
                  <a:cubicBezTo>
                    <a:pt x="10482" y="6278"/>
                    <a:pt x="10447" y="6240"/>
                    <a:pt x="10409" y="6194"/>
                  </a:cubicBezTo>
                  <a:cubicBezTo>
                    <a:pt x="10346" y="6124"/>
                    <a:pt x="10265" y="6037"/>
                    <a:pt x="10132" y="6037"/>
                  </a:cubicBezTo>
                  <a:cubicBezTo>
                    <a:pt x="9939" y="6037"/>
                    <a:pt x="8994" y="5949"/>
                    <a:pt x="8844" y="5704"/>
                  </a:cubicBezTo>
                  <a:cubicBezTo>
                    <a:pt x="8749" y="5550"/>
                    <a:pt x="8826" y="5452"/>
                    <a:pt x="8882" y="5379"/>
                  </a:cubicBezTo>
                  <a:cubicBezTo>
                    <a:pt x="8924" y="5330"/>
                    <a:pt x="8956" y="5284"/>
                    <a:pt x="8956" y="5221"/>
                  </a:cubicBezTo>
                  <a:cubicBezTo>
                    <a:pt x="8959" y="5134"/>
                    <a:pt x="8973" y="5046"/>
                    <a:pt x="8998" y="4959"/>
                  </a:cubicBezTo>
                  <a:cubicBezTo>
                    <a:pt x="9015" y="4875"/>
                    <a:pt x="9043" y="4749"/>
                    <a:pt x="9015" y="4724"/>
                  </a:cubicBezTo>
                  <a:cubicBezTo>
                    <a:pt x="8917" y="4647"/>
                    <a:pt x="8725" y="4454"/>
                    <a:pt x="8700" y="4269"/>
                  </a:cubicBezTo>
                  <a:cubicBezTo>
                    <a:pt x="8683" y="4143"/>
                    <a:pt x="8441" y="3954"/>
                    <a:pt x="8291" y="3943"/>
                  </a:cubicBezTo>
                  <a:cubicBezTo>
                    <a:pt x="8087" y="3929"/>
                    <a:pt x="7930" y="3807"/>
                    <a:pt x="7758" y="3660"/>
                  </a:cubicBezTo>
                  <a:cubicBezTo>
                    <a:pt x="7723" y="3628"/>
                    <a:pt x="7681" y="3600"/>
                    <a:pt x="7643" y="3576"/>
                  </a:cubicBezTo>
                  <a:cubicBezTo>
                    <a:pt x="7517" y="3495"/>
                    <a:pt x="7401" y="3422"/>
                    <a:pt x="7345" y="3117"/>
                  </a:cubicBezTo>
                  <a:cubicBezTo>
                    <a:pt x="7345" y="3110"/>
                    <a:pt x="7342" y="3107"/>
                    <a:pt x="7342" y="3100"/>
                  </a:cubicBezTo>
                  <a:lnTo>
                    <a:pt x="7286" y="3089"/>
                  </a:lnTo>
                  <a:cubicBezTo>
                    <a:pt x="7258" y="3082"/>
                    <a:pt x="7230" y="3079"/>
                    <a:pt x="7205" y="3075"/>
                  </a:cubicBezTo>
                  <a:lnTo>
                    <a:pt x="7184" y="3075"/>
                  </a:lnTo>
                  <a:cubicBezTo>
                    <a:pt x="7174" y="3075"/>
                    <a:pt x="7167" y="3072"/>
                    <a:pt x="7156" y="3072"/>
                  </a:cubicBezTo>
                  <a:cubicBezTo>
                    <a:pt x="7149" y="3068"/>
                    <a:pt x="7139" y="3068"/>
                    <a:pt x="7132" y="3065"/>
                  </a:cubicBezTo>
                  <a:lnTo>
                    <a:pt x="7128" y="3065"/>
                  </a:lnTo>
                  <a:cubicBezTo>
                    <a:pt x="7121" y="3061"/>
                    <a:pt x="7114" y="3058"/>
                    <a:pt x="7107" y="3054"/>
                  </a:cubicBezTo>
                  <a:lnTo>
                    <a:pt x="7100" y="3054"/>
                  </a:lnTo>
                  <a:lnTo>
                    <a:pt x="7083" y="3044"/>
                  </a:lnTo>
                  <a:lnTo>
                    <a:pt x="7072" y="3040"/>
                  </a:lnTo>
                  <a:lnTo>
                    <a:pt x="7065" y="3033"/>
                  </a:lnTo>
                  <a:cubicBezTo>
                    <a:pt x="7065" y="3037"/>
                    <a:pt x="7062" y="3040"/>
                    <a:pt x="7058" y="3044"/>
                  </a:cubicBezTo>
                  <a:cubicBezTo>
                    <a:pt x="7051" y="3058"/>
                    <a:pt x="7041" y="3072"/>
                    <a:pt x="7034" y="3082"/>
                  </a:cubicBezTo>
                  <a:lnTo>
                    <a:pt x="7023" y="3100"/>
                  </a:lnTo>
                  <a:cubicBezTo>
                    <a:pt x="7013" y="3114"/>
                    <a:pt x="6999" y="3131"/>
                    <a:pt x="6988" y="3145"/>
                  </a:cubicBezTo>
                  <a:cubicBezTo>
                    <a:pt x="6946" y="3198"/>
                    <a:pt x="6915" y="3236"/>
                    <a:pt x="6915" y="3278"/>
                  </a:cubicBezTo>
                  <a:cubicBezTo>
                    <a:pt x="6915" y="3446"/>
                    <a:pt x="6838" y="3646"/>
                    <a:pt x="6617" y="3646"/>
                  </a:cubicBezTo>
                  <a:cubicBezTo>
                    <a:pt x="6488" y="3646"/>
                    <a:pt x="6334" y="3737"/>
                    <a:pt x="6323" y="3996"/>
                  </a:cubicBezTo>
                  <a:cubicBezTo>
                    <a:pt x="6316" y="4080"/>
                    <a:pt x="6337" y="4167"/>
                    <a:pt x="6383" y="4244"/>
                  </a:cubicBezTo>
                  <a:cubicBezTo>
                    <a:pt x="6414" y="4304"/>
                    <a:pt x="6449" y="4370"/>
                    <a:pt x="6393" y="4461"/>
                  </a:cubicBezTo>
                  <a:cubicBezTo>
                    <a:pt x="6316" y="4580"/>
                    <a:pt x="6067" y="4696"/>
                    <a:pt x="5896" y="4696"/>
                  </a:cubicBezTo>
                  <a:cubicBezTo>
                    <a:pt x="5861" y="4696"/>
                    <a:pt x="5822" y="4689"/>
                    <a:pt x="5791" y="4675"/>
                  </a:cubicBezTo>
                  <a:cubicBezTo>
                    <a:pt x="5735" y="4647"/>
                    <a:pt x="5637" y="4647"/>
                    <a:pt x="5528" y="4647"/>
                  </a:cubicBezTo>
                  <a:lnTo>
                    <a:pt x="5472" y="4647"/>
                  </a:lnTo>
                  <a:cubicBezTo>
                    <a:pt x="5420" y="4647"/>
                    <a:pt x="5364" y="4643"/>
                    <a:pt x="5308" y="4636"/>
                  </a:cubicBezTo>
                  <a:cubicBezTo>
                    <a:pt x="5245" y="4626"/>
                    <a:pt x="5185" y="4605"/>
                    <a:pt x="5133" y="4573"/>
                  </a:cubicBezTo>
                  <a:lnTo>
                    <a:pt x="5112" y="4563"/>
                  </a:lnTo>
                  <a:cubicBezTo>
                    <a:pt x="5087" y="4545"/>
                    <a:pt x="5059" y="4531"/>
                    <a:pt x="5031" y="4524"/>
                  </a:cubicBezTo>
                  <a:cubicBezTo>
                    <a:pt x="5021" y="4542"/>
                    <a:pt x="5014" y="4563"/>
                    <a:pt x="5010" y="4587"/>
                  </a:cubicBezTo>
                  <a:cubicBezTo>
                    <a:pt x="4965" y="4735"/>
                    <a:pt x="4912" y="4878"/>
                    <a:pt x="4853" y="5018"/>
                  </a:cubicBezTo>
                  <a:cubicBezTo>
                    <a:pt x="4776" y="5204"/>
                    <a:pt x="4653" y="5508"/>
                    <a:pt x="4660" y="5582"/>
                  </a:cubicBezTo>
                  <a:cubicBezTo>
                    <a:pt x="4737" y="5652"/>
                    <a:pt x="4793" y="5771"/>
                    <a:pt x="4758" y="5858"/>
                  </a:cubicBezTo>
                  <a:cubicBezTo>
                    <a:pt x="4736" y="5913"/>
                    <a:pt x="4684" y="5947"/>
                    <a:pt x="4627" y="5947"/>
                  </a:cubicBezTo>
                  <a:cubicBezTo>
                    <a:pt x="4622" y="5947"/>
                    <a:pt x="4616" y="5946"/>
                    <a:pt x="4611" y="5946"/>
                  </a:cubicBezTo>
                  <a:cubicBezTo>
                    <a:pt x="4394" y="5946"/>
                    <a:pt x="4251" y="5907"/>
                    <a:pt x="4174" y="5827"/>
                  </a:cubicBezTo>
                  <a:cubicBezTo>
                    <a:pt x="4171" y="5825"/>
                    <a:pt x="4167" y="5825"/>
                    <a:pt x="4162" y="5825"/>
                  </a:cubicBezTo>
                  <a:cubicBezTo>
                    <a:pt x="4129" y="5825"/>
                    <a:pt x="4048" y="5854"/>
                    <a:pt x="3998" y="5876"/>
                  </a:cubicBezTo>
                  <a:cubicBezTo>
                    <a:pt x="3908" y="5909"/>
                    <a:pt x="3805" y="5946"/>
                    <a:pt x="3713" y="5946"/>
                  </a:cubicBezTo>
                  <a:cubicBezTo>
                    <a:pt x="3709" y="5946"/>
                    <a:pt x="3705" y="5946"/>
                    <a:pt x="3701" y="5946"/>
                  </a:cubicBezTo>
                  <a:cubicBezTo>
                    <a:pt x="3610" y="5963"/>
                    <a:pt x="3522" y="6002"/>
                    <a:pt x="3449" y="6054"/>
                  </a:cubicBezTo>
                  <a:cubicBezTo>
                    <a:pt x="3561" y="6142"/>
                    <a:pt x="3578" y="6359"/>
                    <a:pt x="3578" y="6565"/>
                  </a:cubicBezTo>
                  <a:cubicBezTo>
                    <a:pt x="3578" y="6604"/>
                    <a:pt x="3631" y="6705"/>
                    <a:pt x="3673" y="6790"/>
                  </a:cubicBezTo>
                  <a:cubicBezTo>
                    <a:pt x="3753" y="6951"/>
                    <a:pt x="3830" y="7101"/>
                    <a:pt x="3792" y="7199"/>
                  </a:cubicBezTo>
                  <a:cubicBezTo>
                    <a:pt x="3757" y="7266"/>
                    <a:pt x="3708" y="7325"/>
                    <a:pt x="3652" y="7374"/>
                  </a:cubicBezTo>
                  <a:cubicBezTo>
                    <a:pt x="3582" y="7441"/>
                    <a:pt x="3505" y="7518"/>
                    <a:pt x="3505" y="7584"/>
                  </a:cubicBezTo>
                  <a:cubicBezTo>
                    <a:pt x="3505" y="7630"/>
                    <a:pt x="3508" y="7668"/>
                    <a:pt x="3512" y="7710"/>
                  </a:cubicBezTo>
                  <a:cubicBezTo>
                    <a:pt x="3512" y="7731"/>
                    <a:pt x="3515" y="7752"/>
                    <a:pt x="3519" y="7773"/>
                  </a:cubicBezTo>
                  <a:lnTo>
                    <a:pt x="3519" y="7805"/>
                  </a:lnTo>
                  <a:lnTo>
                    <a:pt x="3519" y="7945"/>
                  </a:lnTo>
                  <a:lnTo>
                    <a:pt x="3491" y="7924"/>
                  </a:lnTo>
                  <a:cubicBezTo>
                    <a:pt x="3477" y="7952"/>
                    <a:pt x="3456" y="7973"/>
                    <a:pt x="3424" y="7983"/>
                  </a:cubicBezTo>
                  <a:lnTo>
                    <a:pt x="3400" y="7997"/>
                  </a:lnTo>
                  <a:cubicBezTo>
                    <a:pt x="3298" y="8039"/>
                    <a:pt x="3067" y="8134"/>
                    <a:pt x="2952" y="8218"/>
                  </a:cubicBezTo>
                  <a:cubicBezTo>
                    <a:pt x="2892" y="8260"/>
                    <a:pt x="2826" y="8291"/>
                    <a:pt x="2756" y="8312"/>
                  </a:cubicBezTo>
                  <a:cubicBezTo>
                    <a:pt x="2661" y="8344"/>
                    <a:pt x="2581" y="8372"/>
                    <a:pt x="2549" y="8438"/>
                  </a:cubicBezTo>
                  <a:cubicBezTo>
                    <a:pt x="2487" y="8563"/>
                    <a:pt x="2376" y="8721"/>
                    <a:pt x="2118" y="8721"/>
                  </a:cubicBezTo>
                  <a:cubicBezTo>
                    <a:pt x="2100" y="8721"/>
                    <a:pt x="2082" y="8720"/>
                    <a:pt x="2063" y="8718"/>
                  </a:cubicBezTo>
                  <a:lnTo>
                    <a:pt x="2045" y="8718"/>
                  </a:lnTo>
                  <a:lnTo>
                    <a:pt x="1989" y="8711"/>
                  </a:lnTo>
                  <a:cubicBezTo>
                    <a:pt x="1936" y="8705"/>
                    <a:pt x="1892" y="8700"/>
                    <a:pt x="1853" y="8700"/>
                  </a:cubicBezTo>
                  <a:cubicBezTo>
                    <a:pt x="1763" y="8700"/>
                    <a:pt x="1698" y="8729"/>
                    <a:pt x="1607" y="8841"/>
                  </a:cubicBezTo>
                  <a:cubicBezTo>
                    <a:pt x="1499" y="8971"/>
                    <a:pt x="1436" y="8999"/>
                    <a:pt x="1362" y="9020"/>
                  </a:cubicBezTo>
                  <a:cubicBezTo>
                    <a:pt x="1327" y="9030"/>
                    <a:pt x="1296" y="9044"/>
                    <a:pt x="1271" y="9069"/>
                  </a:cubicBezTo>
                  <a:cubicBezTo>
                    <a:pt x="1231" y="9100"/>
                    <a:pt x="1191" y="9112"/>
                    <a:pt x="1154" y="9112"/>
                  </a:cubicBezTo>
                  <a:cubicBezTo>
                    <a:pt x="1073" y="9112"/>
                    <a:pt x="1001" y="9058"/>
                    <a:pt x="946" y="9020"/>
                  </a:cubicBezTo>
                  <a:cubicBezTo>
                    <a:pt x="921" y="8999"/>
                    <a:pt x="893" y="8981"/>
                    <a:pt x="865" y="8967"/>
                  </a:cubicBezTo>
                  <a:cubicBezTo>
                    <a:pt x="863" y="8966"/>
                    <a:pt x="860" y="8966"/>
                    <a:pt x="857" y="8966"/>
                  </a:cubicBezTo>
                  <a:cubicBezTo>
                    <a:pt x="829" y="8966"/>
                    <a:pt x="774" y="8994"/>
                    <a:pt x="736" y="9016"/>
                  </a:cubicBezTo>
                  <a:cubicBezTo>
                    <a:pt x="683" y="9051"/>
                    <a:pt x="624" y="9076"/>
                    <a:pt x="561" y="9083"/>
                  </a:cubicBezTo>
                  <a:cubicBezTo>
                    <a:pt x="536" y="9083"/>
                    <a:pt x="491" y="9121"/>
                    <a:pt x="456" y="9153"/>
                  </a:cubicBezTo>
                  <a:cubicBezTo>
                    <a:pt x="407" y="9205"/>
                    <a:pt x="344" y="9247"/>
                    <a:pt x="277" y="9272"/>
                  </a:cubicBezTo>
                  <a:cubicBezTo>
                    <a:pt x="242" y="9282"/>
                    <a:pt x="207" y="9289"/>
                    <a:pt x="172" y="9293"/>
                  </a:cubicBezTo>
                  <a:cubicBezTo>
                    <a:pt x="81" y="9307"/>
                    <a:pt x="81" y="9310"/>
                    <a:pt x="81" y="9356"/>
                  </a:cubicBezTo>
                  <a:lnTo>
                    <a:pt x="81" y="9384"/>
                  </a:lnTo>
                  <a:lnTo>
                    <a:pt x="81" y="9394"/>
                  </a:lnTo>
                  <a:lnTo>
                    <a:pt x="81" y="9415"/>
                  </a:lnTo>
                  <a:lnTo>
                    <a:pt x="81" y="9429"/>
                  </a:lnTo>
                  <a:cubicBezTo>
                    <a:pt x="81" y="9433"/>
                    <a:pt x="81" y="9443"/>
                    <a:pt x="78" y="9454"/>
                  </a:cubicBezTo>
                  <a:cubicBezTo>
                    <a:pt x="74" y="9461"/>
                    <a:pt x="78" y="9464"/>
                    <a:pt x="74" y="9468"/>
                  </a:cubicBezTo>
                  <a:cubicBezTo>
                    <a:pt x="71" y="9475"/>
                    <a:pt x="71" y="9485"/>
                    <a:pt x="67" y="9492"/>
                  </a:cubicBezTo>
                  <a:cubicBezTo>
                    <a:pt x="67" y="9499"/>
                    <a:pt x="64" y="9503"/>
                    <a:pt x="64" y="9510"/>
                  </a:cubicBezTo>
                  <a:cubicBezTo>
                    <a:pt x="60" y="9517"/>
                    <a:pt x="57" y="9524"/>
                    <a:pt x="57" y="9534"/>
                  </a:cubicBezTo>
                  <a:cubicBezTo>
                    <a:pt x="53" y="9541"/>
                    <a:pt x="50" y="9545"/>
                    <a:pt x="50" y="9552"/>
                  </a:cubicBezTo>
                  <a:cubicBezTo>
                    <a:pt x="46" y="9559"/>
                    <a:pt x="43" y="9566"/>
                    <a:pt x="39" y="9576"/>
                  </a:cubicBezTo>
                  <a:lnTo>
                    <a:pt x="29" y="9594"/>
                  </a:lnTo>
                  <a:cubicBezTo>
                    <a:pt x="25" y="9601"/>
                    <a:pt x="22" y="9608"/>
                    <a:pt x="15" y="9618"/>
                  </a:cubicBezTo>
                  <a:cubicBezTo>
                    <a:pt x="11" y="9625"/>
                    <a:pt x="8" y="9629"/>
                    <a:pt x="4" y="9636"/>
                  </a:cubicBezTo>
                  <a:lnTo>
                    <a:pt x="1" y="9643"/>
                  </a:lnTo>
                  <a:lnTo>
                    <a:pt x="74" y="10052"/>
                  </a:lnTo>
                  <a:cubicBezTo>
                    <a:pt x="106" y="10063"/>
                    <a:pt x="141" y="10077"/>
                    <a:pt x="183" y="10094"/>
                  </a:cubicBezTo>
                  <a:cubicBezTo>
                    <a:pt x="211" y="10105"/>
                    <a:pt x="239" y="10115"/>
                    <a:pt x="267" y="10129"/>
                  </a:cubicBezTo>
                  <a:cubicBezTo>
                    <a:pt x="428" y="10203"/>
                    <a:pt x="606" y="10315"/>
                    <a:pt x="620" y="10441"/>
                  </a:cubicBezTo>
                  <a:lnTo>
                    <a:pt x="624" y="10469"/>
                  </a:lnTo>
                  <a:lnTo>
                    <a:pt x="624" y="10472"/>
                  </a:lnTo>
                  <a:lnTo>
                    <a:pt x="631" y="10511"/>
                  </a:lnTo>
                  <a:cubicBezTo>
                    <a:pt x="659" y="10710"/>
                    <a:pt x="718" y="11092"/>
                    <a:pt x="725" y="11159"/>
                  </a:cubicBezTo>
                  <a:lnTo>
                    <a:pt x="732" y="11162"/>
                  </a:lnTo>
                  <a:lnTo>
                    <a:pt x="809" y="11222"/>
                  </a:lnTo>
                  <a:lnTo>
                    <a:pt x="827" y="11232"/>
                  </a:lnTo>
                  <a:lnTo>
                    <a:pt x="900" y="11288"/>
                  </a:lnTo>
                  <a:cubicBezTo>
                    <a:pt x="1121" y="11446"/>
                    <a:pt x="1201" y="11505"/>
                    <a:pt x="1208" y="11572"/>
                  </a:cubicBezTo>
                  <a:cubicBezTo>
                    <a:pt x="1208" y="11575"/>
                    <a:pt x="1208" y="11582"/>
                    <a:pt x="1208" y="11586"/>
                  </a:cubicBezTo>
                  <a:cubicBezTo>
                    <a:pt x="1212" y="11740"/>
                    <a:pt x="1306" y="11880"/>
                    <a:pt x="1450" y="11939"/>
                  </a:cubicBezTo>
                  <a:lnTo>
                    <a:pt x="1502" y="11964"/>
                  </a:lnTo>
                  <a:lnTo>
                    <a:pt x="1516" y="11971"/>
                  </a:lnTo>
                  <a:lnTo>
                    <a:pt x="1562" y="11992"/>
                  </a:lnTo>
                  <a:lnTo>
                    <a:pt x="1579" y="11999"/>
                  </a:lnTo>
                  <a:lnTo>
                    <a:pt x="1618" y="12020"/>
                  </a:lnTo>
                  <a:lnTo>
                    <a:pt x="1635" y="12027"/>
                  </a:lnTo>
                  <a:lnTo>
                    <a:pt x="1684" y="12055"/>
                  </a:lnTo>
                  <a:lnTo>
                    <a:pt x="1688" y="12055"/>
                  </a:lnTo>
                  <a:lnTo>
                    <a:pt x="1740" y="12083"/>
                  </a:lnTo>
                  <a:lnTo>
                    <a:pt x="1754" y="12090"/>
                  </a:lnTo>
                  <a:lnTo>
                    <a:pt x="1786" y="12107"/>
                  </a:lnTo>
                  <a:lnTo>
                    <a:pt x="1803" y="12118"/>
                  </a:lnTo>
                  <a:lnTo>
                    <a:pt x="1817" y="12125"/>
                  </a:lnTo>
                  <a:lnTo>
                    <a:pt x="1821" y="12111"/>
                  </a:lnTo>
                  <a:lnTo>
                    <a:pt x="2101" y="12083"/>
                  </a:lnTo>
                  <a:lnTo>
                    <a:pt x="2119" y="12093"/>
                  </a:lnTo>
                  <a:lnTo>
                    <a:pt x="2126" y="12100"/>
                  </a:lnTo>
                  <a:cubicBezTo>
                    <a:pt x="2150" y="12114"/>
                    <a:pt x="2171" y="12132"/>
                    <a:pt x="2192" y="12149"/>
                  </a:cubicBezTo>
                  <a:cubicBezTo>
                    <a:pt x="2199" y="12142"/>
                    <a:pt x="2203" y="12135"/>
                    <a:pt x="2210" y="12128"/>
                  </a:cubicBezTo>
                  <a:lnTo>
                    <a:pt x="2217" y="12121"/>
                  </a:lnTo>
                  <a:cubicBezTo>
                    <a:pt x="2252" y="12079"/>
                    <a:pt x="2290" y="12048"/>
                    <a:pt x="2332" y="12016"/>
                  </a:cubicBezTo>
                  <a:cubicBezTo>
                    <a:pt x="2455" y="11929"/>
                    <a:pt x="2591" y="11869"/>
                    <a:pt x="2738" y="11841"/>
                  </a:cubicBezTo>
                  <a:cubicBezTo>
                    <a:pt x="2756" y="11838"/>
                    <a:pt x="2770" y="11838"/>
                    <a:pt x="2784" y="11838"/>
                  </a:cubicBezTo>
                  <a:lnTo>
                    <a:pt x="2787" y="11838"/>
                  </a:lnTo>
                  <a:cubicBezTo>
                    <a:pt x="2794" y="11836"/>
                    <a:pt x="2801" y="11835"/>
                    <a:pt x="2808" y="11835"/>
                  </a:cubicBezTo>
                  <a:cubicBezTo>
                    <a:pt x="2815" y="11835"/>
                    <a:pt x="2822" y="11836"/>
                    <a:pt x="2829" y="11838"/>
                  </a:cubicBezTo>
                  <a:cubicBezTo>
                    <a:pt x="2983" y="11845"/>
                    <a:pt x="3239" y="12013"/>
                    <a:pt x="3393" y="12170"/>
                  </a:cubicBezTo>
                  <a:cubicBezTo>
                    <a:pt x="3424" y="12202"/>
                    <a:pt x="3452" y="12237"/>
                    <a:pt x="3480" y="12275"/>
                  </a:cubicBezTo>
                  <a:cubicBezTo>
                    <a:pt x="3484" y="12282"/>
                    <a:pt x="3491" y="12293"/>
                    <a:pt x="3494" y="12300"/>
                  </a:cubicBezTo>
                  <a:cubicBezTo>
                    <a:pt x="3522" y="12342"/>
                    <a:pt x="3533" y="12394"/>
                    <a:pt x="3519" y="12447"/>
                  </a:cubicBezTo>
                  <a:cubicBezTo>
                    <a:pt x="3470" y="12583"/>
                    <a:pt x="3116" y="13098"/>
                    <a:pt x="2927" y="13144"/>
                  </a:cubicBezTo>
                  <a:lnTo>
                    <a:pt x="2892" y="13151"/>
                  </a:lnTo>
                  <a:lnTo>
                    <a:pt x="2885" y="13151"/>
                  </a:lnTo>
                  <a:lnTo>
                    <a:pt x="2847" y="13154"/>
                  </a:lnTo>
                  <a:lnTo>
                    <a:pt x="2840" y="13154"/>
                  </a:lnTo>
                  <a:lnTo>
                    <a:pt x="2794" y="13158"/>
                  </a:lnTo>
                  <a:lnTo>
                    <a:pt x="2745" y="13161"/>
                  </a:lnTo>
                  <a:lnTo>
                    <a:pt x="2738" y="13161"/>
                  </a:lnTo>
                  <a:lnTo>
                    <a:pt x="2735" y="13182"/>
                  </a:lnTo>
                  <a:cubicBezTo>
                    <a:pt x="2724" y="13221"/>
                    <a:pt x="2717" y="13256"/>
                    <a:pt x="2714" y="13294"/>
                  </a:cubicBezTo>
                  <a:cubicBezTo>
                    <a:pt x="2714" y="13336"/>
                    <a:pt x="2784" y="13424"/>
                    <a:pt x="2843" y="13501"/>
                  </a:cubicBezTo>
                  <a:cubicBezTo>
                    <a:pt x="2903" y="13574"/>
                    <a:pt x="2959" y="13655"/>
                    <a:pt x="3008" y="13739"/>
                  </a:cubicBezTo>
                  <a:cubicBezTo>
                    <a:pt x="3067" y="13830"/>
                    <a:pt x="3046" y="13949"/>
                    <a:pt x="2959" y="14019"/>
                  </a:cubicBezTo>
                  <a:cubicBezTo>
                    <a:pt x="2906" y="14060"/>
                    <a:pt x="2841" y="14081"/>
                    <a:pt x="2775" y="14081"/>
                  </a:cubicBezTo>
                  <a:cubicBezTo>
                    <a:pt x="2708" y="14081"/>
                    <a:pt x="2640" y="14058"/>
                    <a:pt x="2584" y="14012"/>
                  </a:cubicBezTo>
                  <a:cubicBezTo>
                    <a:pt x="2563" y="13994"/>
                    <a:pt x="2553" y="13994"/>
                    <a:pt x="2549" y="13994"/>
                  </a:cubicBezTo>
                  <a:cubicBezTo>
                    <a:pt x="2549" y="13994"/>
                    <a:pt x="2539" y="14005"/>
                    <a:pt x="2532" y="14029"/>
                  </a:cubicBezTo>
                  <a:cubicBezTo>
                    <a:pt x="2518" y="14075"/>
                    <a:pt x="2525" y="14120"/>
                    <a:pt x="2549" y="14162"/>
                  </a:cubicBezTo>
                  <a:cubicBezTo>
                    <a:pt x="2595" y="14218"/>
                    <a:pt x="2609" y="14302"/>
                    <a:pt x="2626" y="14383"/>
                  </a:cubicBezTo>
                  <a:cubicBezTo>
                    <a:pt x="2640" y="14467"/>
                    <a:pt x="2658" y="14565"/>
                    <a:pt x="2703" y="14568"/>
                  </a:cubicBezTo>
                  <a:cubicBezTo>
                    <a:pt x="2794" y="14582"/>
                    <a:pt x="2871" y="14663"/>
                    <a:pt x="2945" y="14743"/>
                  </a:cubicBezTo>
                  <a:cubicBezTo>
                    <a:pt x="3018" y="14824"/>
                    <a:pt x="3081" y="14894"/>
                    <a:pt x="3144" y="14894"/>
                  </a:cubicBezTo>
                  <a:cubicBezTo>
                    <a:pt x="3218" y="14897"/>
                    <a:pt x="3284" y="14925"/>
                    <a:pt x="3337" y="14971"/>
                  </a:cubicBezTo>
                  <a:lnTo>
                    <a:pt x="3344" y="14978"/>
                  </a:lnTo>
                  <a:cubicBezTo>
                    <a:pt x="3358" y="14992"/>
                    <a:pt x="3375" y="15002"/>
                    <a:pt x="3386" y="15020"/>
                  </a:cubicBezTo>
                  <a:lnTo>
                    <a:pt x="3396" y="15030"/>
                  </a:lnTo>
                  <a:lnTo>
                    <a:pt x="3410" y="15044"/>
                  </a:lnTo>
                  <a:cubicBezTo>
                    <a:pt x="3452" y="15090"/>
                    <a:pt x="3487" y="15139"/>
                    <a:pt x="3519" y="15195"/>
                  </a:cubicBezTo>
                  <a:lnTo>
                    <a:pt x="3550" y="15216"/>
                  </a:lnTo>
                  <a:lnTo>
                    <a:pt x="3554" y="15216"/>
                  </a:lnTo>
                  <a:lnTo>
                    <a:pt x="3585" y="15241"/>
                  </a:lnTo>
                  <a:lnTo>
                    <a:pt x="3592" y="15244"/>
                  </a:lnTo>
                  <a:lnTo>
                    <a:pt x="3624" y="15272"/>
                  </a:lnTo>
                  <a:lnTo>
                    <a:pt x="3631" y="15276"/>
                  </a:lnTo>
                  <a:cubicBezTo>
                    <a:pt x="3641" y="15283"/>
                    <a:pt x="3652" y="15293"/>
                    <a:pt x="3662" y="15304"/>
                  </a:cubicBezTo>
                  <a:cubicBezTo>
                    <a:pt x="3673" y="15311"/>
                    <a:pt x="3683" y="15321"/>
                    <a:pt x="3694" y="15332"/>
                  </a:cubicBezTo>
                  <a:lnTo>
                    <a:pt x="3697" y="15335"/>
                  </a:lnTo>
                  <a:cubicBezTo>
                    <a:pt x="3708" y="15346"/>
                    <a:pt x="3715" y="15356"/>
                    <a:pt x="3722" y="15367"/>
                  </a:cubicBezTo>
                  <a:lnTo>
                    <a:pt x="3725" y="15370"/>
                  </a:lnTo>
                  <a:cubicBezTo>
                    <a:pt x="3736" y="15381"/>
                    <a:pt x="3743" y="15391"/>
                    <a:pt x="3746" y="15402"/>
                  </a:cubicBezTo>
                  <a:lnTo>
                    <a:pt x="3750" y="15405"/>
                  </a:lnTo>
                  <a:cubicBezTo>
                    <a:pt x="3757" y="15416"/>
                    <a:pt x="3760" y="15423"/>
                    <a:pt x="3764" y="15433"/>
                  </a:cubicBezTo>
                  <a:lnTo>
                    <a:pt x="3799" y="15430"/>
                  </a:lnTo>
                  <a:lnTo>
                    <a:pt x="3834" y="15426"/>
                  </a:lnTo>
                  <a:lnTo>
                    <a:pt x="3837" y="15426"/>
                  </a:lnTo>
                  <a:lnTo>
                    <a:pt x="3865" y="15423"/>
                  </a:lnTo>
                  <a:lnTo>
                    <a:pt x="3897" y="15419"/>
                  </a:lnTo>
                  <a:lnTo>
                    <a:pt x="3918" y="15412"/>
                  </a:lnTo>
                  <a:lnTo>
                    <a:pt x="3921" y="15412"/>
                  </a:lnTo>
                  <a:lnTo>
                    <a:pt x="3939" y="15405"/>
                  </a:lnTo>
                  <a:lnTo>
                    <a:pt x="3942" y="15405"/>
                  </a:lnTo>
                  <a:cubicBezTo>
                    <a:pt x="3949" y="15405"/>
                    <a:pt x="3953" y="15402"/>
                    <a:pt x="3956" y="15398"/>
                  </a:cubicBezTo>
                  <a:cubicBezTo>
                    <a:pt x="3960" y="15398"/>
                    <a:pt x="3960" y="15395"/>
                    <a:pt x="3963" y="15391"/>
                  </a:cubicBezTo>
                  <a:cubicBezTo>
                    <a:pt x="3981" y="15342"/>
                    <a:pt x="4023" y="15304"/>
                    <a:pt x="4072" y="15297"/>
                  </a:cubicBezTo>
                  <a:cubicBezTo>
                    <a:pt x="4095" y="15290"/>
                    <a:pt x="4120" y="15287"/>
                    <a:pt x="4148" y="15287"/>
                  </a:cubicBezTo>
                  <a:cubicBezTo>
                    <a:pt x="4258" y="15287"/>
                    <a:pt x="4401" y="15338"/>
                    <a:pt x="4510" y="15447"/>
                  </a:cubicBezTo>
                  <a:cubicBezTo>
                    <a:pt x="4604" y="15538"/>
                    <a:pt x="4867" y="15720"/>
                    <a:pt x="5119" y="15895"/>
                  </a:cubicBezTo>
                  <a:cubicBezTo>
                    <a:pt x="5318" y="16032"/>
                    <a:pt x="5511" y="16165"/>
                    <a:pt x="5623" y="16256"/>
                  </a:cubicBezTo>
                  <a:cubicBezTo>
                    <a:pt x="5867" y="16456"/>
                    <a:pt x="6427" y="16666"/>
                    <a:pt x="6622" y="16666"/>
                  </a:cubicBezTo>
                  <a:cubicBezTo>
                    <a:pt x="6625" y="16666"/>
                    <a:pt x="6628" y="16665"/>
                    <a:pt x="6631" y="16665"/>
                  </a:cubicBezTo>
                  <a:cubicBezTo>
                    <a:pt x="6736" y="16665"/>
                    <a:pt x="6841" y="16686"/>
                    <a:pt x="6943" y="16725"/>
                  </a:cubicBezTo>
                  <a:cubicBezTo>
                    <a:pt x="7072" y="16774"/>
                    <a:pt x="7209" y="16798"/>
                    <a:pt x="7349" y="16798"/>
                  </a:cubicBezTo>
                  <a:lnTo>
                    <a:pt x="7450" y="16798"/>
                  </a:lnTo>
                  <a:cubicBezTo>
                    <a:pt x="7471" y="16784"/>
                    <a:pt x="7492" y="16774"/>
                    <a:pt x="7513" y="16763"/>
                  </a:cubicBezTo>
                  <a:cubicBezTo>
                    <a:pt x="7541" y="16749"/>
                    <a:pt x="7569" y="16728"/>
                    <a:pt x="7590" y="16704"/>
                  </a:cubicBezTo>
                  <a:cubicBezTo>
                    <a:pt x="7594" y="16700"/>
                    <a:pt x="7597" y="16697"/>
                    <a:pt x="7601" y="16693"/>
                  </a:cubicBezTo>
                  <a:cubicBezTo>
                    <a:pt x="7611" y="16676"/>
                    <a:pt x="7622" y="16662"/>
                    <a:pt x="7639" y="16651"/>
                  </a:cubicBezTo>
                  <a:cubicBezTo>
                    <a:pt x="7657" y="16637"/>
                    <a:pt x="7678" y="16627"/>
                    <a:pt x="7702" y="16627"/>
                  </a:cubicBezTo>
                  <a:cubicBezTo>
                    <a:pt x="7707" y="16626"/>
                    <a:pt x="7711" y="16626"/>
                    <a:pt x="7716" y="16626"/>
                  </a:cubicBezTo>
                  <a:cubicBezTo>
                    <a:pt x="7730" y="16626"/>
                    <a:pt x="7745" y="16630"/>
                    <a:pt x="7758" y="16637"/>
                  </a:cubicBezTo>
                  <a:cubicBezTo>
                    <a:pt x="7860" y="16679"/>
                    <a:pt x="7930" y="16879"/>
                    <a:pt x="7891" y="17026"/>
                  </a:cubicBezTo>
                  <a:cubicBezTo>
                    <a:pt x="7888" y="17033"/>
                    <a:pt x="7888" y="17043"/>
                    <a:pt x="7884" y="17054"/>
                  </a:cubicBezTo>
                  <a:lnTo>
                    <a:pt x="7884" y="17061"/>
                  </a:lnTo>
                  <a:lnTo>
                    <a:pt x="7884" y="17071"/>
                  </a:lnTo>
                  <a:lnTo>
                    <a:pt x="7888" y="17064"/>
                  </a:lnTo>
                  <a:cubicBezTo>
                    <a:pt x="7898" y="17043"/>
                    <a:pt x="7912" y="17019"/>
                    <a:pt x="7919" y="16994"/>
                  </a:cubicBezTo>
                  <a:cubicBezTo>
                    <a:pt x="7972" y="16847"/>
                    <a:pt x="8091" y="16728"/>
                    <a:pt x="8238" y="16676"/>
                  </a:cubicBezTo>
                  <a:cubicBezTo>
                    <a:pt x="8270" y="16665"/>
                    <a:pt x="8301" y="16648"/>
                    <a:pt x="8329" y="16627"/>
                  </a:cubicBezTo>
                  <a:cubicBezTo>
                    <a:pt x="8340" y="16620"/>
                    <a:pt x="8347" y="16613"/>
                    <a:pt x="8357" y="16606"/>
                  </a:cubicBezTo>
                  <a:cubicBezTo>
                    <a:pt x="8375" y="16595"/>
                    <a:pt x="8396" y="16588"/>
                    <a:pt x="8413" y="16581"/>
                  </a:cubicBezTo>
                  <a:cubicBezTo>
                    <a:pt x="8434" y="16574"/>
                    <a:pt x="8452" y="16571"/>
                    <a:pt x="8473" y="16567"/>
                  </a:cubicBezTo>
                  <a:lnTo>
                    <a:pt x="8501" y="16567"/>
                  </a:lnTo>
                  <a:cubicBezTo>
                    <a:pt x="8602" y="16567"/>
                    <a:pt x="8714" y="16623"/>
                    <a:pt x="8851" y="16693"/>
                  </a:cubicBezTo>
                  <a:cubicBezTo>
                    <a:pt x="8865" y="16704"/>
                    <a:pt x="8879" y="16707"/>
                    <a:pt x="8896" y="16714"/>
                  </a:cubicBezTo>
                  <a:cubicBezTo>
                    <a:pt x="8917" y="16718"/>
                    <a:pt x="8938" y="16721"/>
                    <a:pt x="8959" y="16721"/>
                  </a:cubicBezTo>
                  <a:cubicBezTo>
                    <a:pt x="8984" y="16718"/>
                    <a:pt x="9005" y="16714"/>
                    <a:pt x="9029" y="16711"/>
                  </a:cubicBezTo>
                  <a:lnTo>
                    <a:pt x="9064" y="16707"/>
                  </a:lnTo>
                  <a:lnTo>
                    <a:pt x="9201" y="16707"/>
                  </a:lnTo>
                  <a:lnTo>
                    <a:pt x="9215" y="16711"/>
                  </a:lnTo>
                  <a:lnTo>
                    <a:pt x="9229" y="16714"/>
                  </a:lnTo>
                  <a:lnTo>
                    <a:pt x="9243" y="16718"/>
                  </a:lnTo>
                  <a:lnTo>
                    <a:pt x="9257" y="16725"/>
                  </a:lnTo>
                  <a:lnTo>
                    <a:pt x="9271" y="16728"/>
                  </a:lnTo>
                  <a:lnTo>
                    <a:pt x="9285" y="16735"/>
                  </a:lnTo>
                  <a:lnTo>
                    <a:pt x="9302" y="16742"/>
                  </a:lnTo>
                  <a:lnTo>
                    <a:pt x="9316" y="16749"/>
                  </a:lnTo>
                  <a:lnTo>
                    <a:pt x="9334" y="16760"/>
                  </a:lnTo>
                  <a:lnTo>
                    <a:pt x="9351" y="16767"/>
                  </a:lnTo>
                  <a:lnTo>
                    <a:pt x="9369" y="16781"/>
                  </a:lnTo>
                  <a:lnTo>
                    <a:pt x="9383" y="16788"/>
                  </a:lnTo>
                  <a:lnTo>
                    <a:pt x="9404" y="16802"/>
                  </a:lnTo>
                  <a:lnTo>
                    <a:pt x="9421" y="16816"/>
                  </a:lnTo>
                  <a:lnTo>
                    <a:pt x="9442" y="16830"/>
                  </a:lnTo>
                  <a:lnTo>
                    <a:pt x="9460" y="16847"/>
                  </a:lnTo>
                  <a:lnTo>
                    <a:pt x="9463" y="16847"/>
                  </a:lnTo>
                  <a:lnTo>
                    <a:pt x="9502" y="16833"/>
                  </a:lnTo>
                  <a:lnTo>
                    <a:pt x="9509" y="16830"/>
                  </a:lnTo>
                  <a:lnTo>
                    <a:pt x="9533" y="16823"/>
                  </a:lnTo>
                  <a:cubicBezTo>
                    <a:pt x="9565" y="16805"/>
                    <a:pt x="9603" y="16798"/>
                    <a:pt x="9642" y="16795"/>
                  </a:cubicBezTo>
                  <a:cubicBezTo>
                    <a:pt x="9687" y="16760"/>
                    <a:pt x="9726" y="16721"/>
                    <a:pt x="9761" y="16679"/>
                  </a:cubicBezTo>
                  <a:cubicBezTo>
                    <a:pt x="9789" y="16648"/>
                    <a:pt x="9820" y="16609"/>
                    <a:pt x="9855" y="16578"/>
                  </a:cubicBezTo>
                  <a:cubicBezTo>
                    <a:pt x="9883" y="16546"/>
                    <a:pt x="9908" y="16508"/>
                    <a:pt x="9925" y="16469"/>
                  </a:cubicBezTo>
                  <a:cubicBezTo>
                    <a:pt x="9953" y="16414"/>
                    <a:pt x="9989" y="16339"/>
                    <a:pt x="10086" y="16339"/>
                  </a:cubicBezTo>
                  <a:cubicBezTo>
                    <a:pt x="10099" y="16339"/>
                    <a:pt x="10113" y="16340"/>
                    <a:pt x="10128" y="16343"/>
                  </a:cubicBezTo>
                  <a:cubicBezTo>
                    <a:pt x="10132" y="16344"/>
                    <a:pt x="10135" y="16344"/>
                    <a:pt x="10139" y="16344"/>
                  </a:cubicBezTo>
                  <a:cubicBezTo>
                    <a:pt x="10173" y="16344"/>
                    <a:pt x="10205" y="16313"/>
                    <a:pt x="10272" y="16256"/>
                  </a:cubicBezTo>
                  <a:cubicBezTo>
                    <a:pt x="10360" y="16172"/>
                    <a:pt x="10458" y="16102"/>
                    <a:pt x="10563" y="16046"/>
                  </a:cubicBezTo>
                  <a:cubicBezTo>
                    <a:pt x="10646" y="16000"/>
                    <a:pt x="10726" y="15985"/>
                    <a:pt x="10801" y="15985"/>
                  </a:cubicBezTo>
                  <a:cubicBezTo>
                    <a:pt x="10886" y="15985"/>
                    <a:pt x="10963" y="16004"/>
                    <a:pt x="11028" y="16021"/>
                  </a:cubicBezTo>
                  <a:cubicBezTo>
                    <a:pt x="11083" y="16034"/>
                    <a:pt x="11124" y="16045"/>
                    <a:pt x="11155" y="16045"/>
                  </a:cubicBezTo>
                  <a:cubicBezTo>
                    <a:pt x="11173" y="16045"/>
                    <a:pt x="11188" y="16041"/>
                    <a:pt x="11200" y="16032"/>
                  </a:cubicBezTo>
                  <a:cubicBezTo>
                    <a:pt x="11275" y="15968"/>
                    <a:pt x="11374" y="15911"/>
                    <a:pt x="11457" y="15911"/>
                  </a:cubicBezTo>
                  <a:cubicBezTo>
                    <a:pt x="11479" y="15911"/>
                    <a:pt x="11499" y="15915"/>
                    <a:pt x="11518" y="15923"/>
                  </a:cubicBezTo>
                  <a:cubicBezTo>
                    <a:pt x="11564" y="15944"/>
                    <a:pt x="11588" y="15990"/>
                    <a:pt x="11588" y="16039"/>
                  </a:cubicBezTo>
                  <a:cubicBezTo>
                    <a:pt x="11588" y="16074"/>
                    <a:pt x="11634" y="16137"/>
                    <a:pt x="11679" y="16189"/>
                  </a:cubicBezTo>
                  <a:cubicBezTo>
                    <a:pt x="11728" y="16249"/>
                    <a:pt x="11770" y="16312"/>
                    <a:pt x="11798" y="16385"/>
                  </a:cubicBezTo>
                  <a:cubicBezTo>
                    <a:pt x="11802" y="16389"/>
                    <a:pt x="11802" y="16392"/>
                    <a:pt x="11805" y="16396"/>
                  </a:cubicBezTo>
                  <a:cubicBezTo>
                    <a:pt x="11805" y="16399"/>
                    <a:pt x="11809" y="16403"/>
                    <a:pt x="11812" y="16406"/>
                  </a:cubicBezTo>
                  <a:lnTo>
                    <a:pt x="11823" y="16413"/>
                  </a:lnTo>
                  <a:cubicBezTo>
                    <a:pt x="11865" y="16448"/>
                    <a:pt x="11914" y="16473"/>
                    <a:pt x="11966" y="16487"/>
                  </a:cubicBezTo>
                  <a:lnTo>
                    <a:pt x="11970" y="16487"/>
                  </a:lnTo>
                  <a:lnTo>
                    <a:pt x="11984" y="16490"/>
                  </a:lnTo>
                  <a:cubicBezTo>
                    <a:pt x="12001" y="16494"/>
                    <a:pt x="12019" y="16497"/>
                    <a:pt x="12036" y="16501"/>
                  </a:cubicBezTo>
                  <a:lnTo>
                    <a:pt x="12043" y="16501"/>
                  </a:lnTo>
                  <a:lnTo>
                    <a:pt x="12057" y="16490"/>
                  </a:lnTo>
                  <a:lnTo>
                    <a:pt x="12064" y="16487"/>
                  </a:lnTo>
                  <a:lnTo>
                    <a:pt x="12078" y="16480"/>
                  </a:lnTo>
                  <a:lnTo>
                    <a:pt x="12082" y="16480"/>
                  </a:lnTo>
                  <a:lnTo>
                    <a:pt x="12092" y="16473"/>
                  </a:lnTo>
                  <a:lnTo>
                    <a:pt x="12099" y="16466"/>
                  </a:lnTo>
                  <a:cubicBezTo>
                    <a:pt x="12150" y="16434"/>
                    <a:pt x="12209" y="16417"/>
                    <a:pt x="12268" y="16417"/>
                  </a:cubicBezTo>
                  <a:cubicBezTo>
                    <a:pt x="12319" y="16417"/>
                    <a:pt x="12369" y="16429"/>
                    <a:pt x="12415" y="16455"/>
                  </a:cubicBezTo>
                  <a:cubicBezTo>
                    <a:pt x="12502" y="16494"/>
                    <a:pt x="12562" y="16581"/>
                    <a:pt x="12569" y="16679"/>
                  </a:cubicBezTo>
                  <a:cubicBezTo>
                    <a:pt x="12569" y="16875"/>
                    <a:pt x="12600" y="16914"/>
                    <a:pt x="12625" y="16914"/>
                  </a:cubicBezTo>
                  <a:cubicBezTo>
                    <a:pt x="12768" y="16914"/>
                    <a:pt x="12908" y="16942"/>
                    <a:pt x="12908" y="17247"/>
                  </a:cubicBezTo>
                  <a:cubicBezTo>
                    <a:pt x="12908" y="17306"/>
                    <a:pt x="12912" y="17366"/>
                    <a:pt x="12919" y="17429"/>
                  </a:cubicBezTo>
                  <a:cubicBezTo>
                    <a:pt x="12933" y="17621"/>
                    <a:pt x="12950" y="17835"/>
                    <a:pt x="12821" y="18017"/>
                  </a:cubicBezTo>
                  <a:cubicBezTo>
                    <a:pt x="12800" y="18045"/>
                    <a:pt x="12779" y="18073"/>
                    <a:pt x="12754" y="18094"/>
                  </a:cubicBezTo>
                  <a:cubicBezTo>
                    <a:pt x="12740" y="18111"/>
                    <a:pt x="12723" y="18129"/>
                    <a:pt x="12709" y="18143"/>
                  </a:cubicBezTo>
                  <a:cubicBezTo>
                    <a:pt x="12474" y="18395"/>
                    <a:pt x="12295" y="18724"/>
                    <a:pt x="12320" y="18787"/>
                  </a:cubicBezTo>
                  <a:cubicBezTo>
                    <a:pt x="12341" y="18850"/>
                    <a:pt x="12345" y="18916"/>
                    <a:pt x="12334" y="18979"/>
                  </a:cubicBezTo>
                  <a:cubicBezTo>
                    <a:pt x="12334" y="18993"/>
                    <a:pt x="12331" y="19007"/>
                    <a:pt x="12331" y="19021"/>
                  </a:cubicBezTo>
                  <a:cubicBezTo>
                    <a:pt x="12388" y="18992"/>
                    <a:pt x="12465" y="18979"/>
                    <a:pt x="12544" y="18979"/>
                  </a:cubicBezTo>
                  <a:cubicBezTo>
                    <a:pt x="12689" y="18979"/>
                    <a:pt x="12841" y="19022"/>
                    <a:pt x="12898" y="19081"/>
                  </a:cubicBezTo>
                  <a:cubicBezTo>
                    <a:pt x="12933" y="19116"/>
                    <a:pt x="12940" y="19172"/>
                    <a:pt x="12912" y="19214"/>
                  </a:cubicBezTo>
                  <a:cubicBezTo>
                    <a:pt x="12894" y="19242"/>
                    <a:pt x="12894" y="19375"/>
                    <a:pt x="12947" y="19480"/>
                  </a:cubicBezTo>
                  <a:cubicBezTo>
                    <a:pt x="12975" y="19529"/>
                    <a:pt x="13003" y="19561"/>
                    <a:pt x="13031" y="19561"/>
                  </a:cubicBezTo>
                  <a:cubicBezTo>
                    <a:pt x="13146" y="19571"/>
                    <a:pt x="13230" y="19613"/>
                    <a:pt x="13276" y="19680"/>
                  </a:cubicBezTo>
                  <a:cubicBezTo>
                    <a:pt x="13314" y="19743"/>
                    <a:pt x="13321" y="19823"/>
                    <a:pt x="13293" y="19890"/>
                  </a:cubicBezTo>
                  <a:lnTo>
                    <a:pt x="13283" y="19925"/>
                  </a:lnTo>
                  <a:cubicBezTo>
                    <a:pt x="13262" y="19988"/>
                    <a:pt x="13213" y="20128"/>
                    <a:pt x="13227" y="20166"/>
                  </a:cubicBezTo>
                  <a:lnTo>
                    <a:pt x="13234" y="20166"/>
                  </a:lnTo>
                  <a:cubicBezTo>
                    <a:pt x="13349" y="20166"/>
                    <a:pt x="13496" y="20166"/>
                    <a:pt x="13566" y="20250"/>
                  </a:cubicBezTo>
                  <a:cubicBezTo>
                    <a:pt x="13598" y="20289"/>
                    <a:pt x="13612" y="20341"/>
                    <a:pt x="13601" y="20390"/>
                  </a:cubicBezTo>
                  <a:cubicBezTo>
                    <a:pt x="13591" y="20432"/>
                    <a:pt x="13605" y="20474"/>
                    <a:pt x="13636" y="20502"/>
                  </a:cubicBezTo>
                  <a:cubicBezTo>
                    <a:pt x="13659" y="20519"/>
                    <a:pt x="13688" y="20528"/>
                    <a:pt x="13723" y="20528"/>
                  </a:cubicBezTo>
                  <a:cubicBezTo>
                    <a:pt x="13760" y="20528"/>
                    <a:pt x="13803" y="20519"/>
                    <a:pt x="13850" y="20499"/>
                  </a:cubicBezTo>
                  <a:cubicBezTo>
                    <a:pt x="13881" y="20488"/>
                    <a:pt x="13909" y="20474"/>
                    <a:pt x="13934" y="20464"/>
                  </a:cubicBezTo>
                  <a:lnTo>
                    <a:pt x="13962" y="20453"/>
                  </a:lnTo>
                  <a:lnTo>
                    <a:pt x="13965" y="20453"/>
                  </a:lnTo>
                  <a:cubicBezTo>
                    <a:pt x="14006" y="20435"/>
                    <a:pt x="14047" y="20420"/>
                    <a:pt x="14084" y="20420"/>
                  </a:cubicBezTo>
                  <a:cubicBezTo>
                    <a:pt x="14110" y="20420"/>
                    <a:pt x="14134" y="20427"/>
                    <a:pt x="14154" y="20446"/>
                  </a:cubicBezTo>
                  <a:cubicBezTo>
                    <a:pt x="14214" y="20460"/>
                    <a:pt x="14252" y="20523"/>
                    <a:pt x="14280" y="20572"/>
                  </a:cubicBezTo>
                  <a:cubicBezTo>
                    <a:pt x="14312" y="20632"/>
                    <a:pt x="14343" y="20688"/>
                    <a:pt x="14410" y="20705"/>
                  </a:cubicBezTo>
                  <a:lnTo>
                    <a:pt x="14421" y="20705"/>
                  </a:lnTo>
                  <a:cubicBezTo>
                    <a:pt x="14456" y="20670"/>
                    <a:pt x="14410" y="20425"/>
                    <a:pt x="14368" y="20380"/>
                  </a:cubicBezTo>
                  <a:cubicBezTo>
                    <a:pt x="14284" y="20296"/>
                    <a:pt x="14343" y="20075"/>
                    <a:pt x="14410" y="20012"/>
                  </a:cubicBezTo>
                  <a:cubicBezTo>
                    <a:pt x="14424" y="19995"/>
                    <a:pt x="14449" y="19984"/>
                    <a:pt x="14470" y="19981"/>
                  </a:cubicBezTo>
                  <a:cubicBezTo>
                    <a:pt x="14474" y="19980"/>
                    <a:pt x="14477" y="19980"/>
                    <a:pt x="14481" y="19980"/>
                  </a:cubicBezTo>
                  <a:cubicBezTo>
                    <a:pt x="14508" y="19980"/>
                    <a:pt x="14532" y="19990"/>
                    <a:pt x="14550" y="20009"/>
                  </a:cubicBezTo>
                  <a:lnTo>
                    <a:pt x="14554" y="20009"/>
                  </a:lnTo>
                  <a:cubicBezTo>
                    <a:pt x="14561" y="20012"/>
                    <a:pt x="14571" y="20012"/>
                    <a:pt x="14582" y="20012"/>
                  </a:cubicBezTo>
                  <a:lnTo>
                    <a:pt x="14585" y="20012"/>
                  </a:lnTo>
                  <a:cubicBezTo>
                    <a:pt x="14592" y="20012"/>
                    <a:pt x="14599" y="20012"/>
                    <a:pt x="14606" y="20009"/>
                  </a:cubicBezTo>
                  <a:cubicBezTo>
                    <a:pt x="14617" y="20009"/>
                    <a:pt x="14627" y="20005"/>
                    <a:pt x="14634" y="20002"/>
                  </a:cubicBezTo>
                  <a:lnTo>
                    <a:pt x="14662" y="19991"/>
                  </a:lnTo>
                  <a:lnTo>
                    <a:pt x="14683" y="19984"/>
                  </a:lnTo>
                  <a:lnTo>
                    <a:pt x="14690" y="19981"/>
                  </a:lnTo>
                  <a:cubicBezTo>
                    <a:pt x="14701" y="19974"/>
                    <a:pt x="14711" y="19967"/>
                    <a:pt x="14722" y="19963"/>
                  </a:cubicBezTo>
                  <a:lnTo>
                    <a:pt x="14725" y="19963"/>
                  </a:lnTo>
                  <a:cubicBezTo>
                    <a:pt x="14736" y="19956"/>
                    <a:pt x="14746" y="19949"/>
                    <a:pt x="14753" y="19942"/>
                  </a:cubicBezTo>
                  <a:lnTo>
                    <a:pt x="14757" y="19939"/>
                  </a:lnTo>
                  <a:cubicBezTo>
                    <a:pt x="14764" y="19932"/>
                    <a:pt x="14771" y="19925"/>
                    <a:pt x="14778" y="19921"/>
                  </a:cubicBezTo>
                  <a:cubicBezTo>
                    <a:pt x="14792" y="19907"/>
                    <a:pt x="14802" y="19897"/>
                    <a:pt x="14816" y="19883"/>
                  </a:cubicBezTo>
                  <a:cubicBezTo>
                    <a:pt x="14855" y="19836"/>
                    <a:pt x="14902" y="19820"/>
                    <a:pt x="14949" y="19820"/>
                  </a:cubicBezTo>
                  <a:cubicBezTo>
                    <a:pt x="14986" y="19820"/>
                    <a:pt x="15024" y="19830"/>
                    <a:pt x="15058" y="19841"/>
                  </a:cubicBezTo>
                  <a:lnTo>
                    <a:pt x="15068" y="19841"/>
                  </a:lnTo>
                  <a:lnTo>
                    <a:pt x="15093" y="19851"/>
                  </a:lnTo>
                  <a:cubicBezTo>
                    <a:pt x="15138" y="19865"/>
                    <a:pt x="15166" y="19871"/>
                    <a:pt x="15184" y="19871"/>
                  </a:cubicBezTo>
                  <a:cubicBezTo>
                    <a:pt x="15203" y="19871"/>
                    <a:pt x="15211" y="19864"/>
                    <a:pt x="15219" y="19851"/>
                  </a:cubicBezTo>
                  <a:cubicBezTo>
                    <a:pt x="15243" y="19799"/>
                    <a:pt x="15296" y="19767"/>
                    <a:pt x="15355" y="19767"/>
                  </a:cubicBezTo>
                  <a:cubicBezTo>
                    <a:pt x="15404" y="19774"/>
                    <a:pt x="15450" y="19785"/>
                    <a:pt x="15495" y="19806"/>
                  </a:cubicBezTo>
                  <a:cubicBezTo>
                    <a:pt x="15548" y="19824"/>
                    <a:pt x="15597" y="19844"/>
                    <a:pt x="15644" y="19844"/>
                  </a:cubicBezTo>
                  <a:cubicBezTo>
                    <a:pt x="15670" y="19844"/>
                    <a:pt x="15695" y="19838"/>
                    <a:pt x="15719" y="19823"/>
                  </a:cubicBezTo>
                  <a:cubicBezTo>
                    <a:pt x="15767" y="19796"/>
                    <a:pt x="15822" y="19783"/>
                    <a:pt x="15877" y="19783"/>
                  </a:cubicBezTo>
                  <a:cubicBezTo>
                    <a:pt x="15915" y="19783"/>
                    <a:pt x="15953" y="19789"/>
                    <a:pt x="15989" y="19802"/>
                  </a:cubicBezTo>
                  <a:cubicBezTo>
                    <a:pt x="16010" y="19808"/>
                    <a:pt x="16022" y="19811"/>
                    <a:pt x="16031" y="19811"/>
                  </a:cubicBezTo>
                  <a:cubicBezTo>
                    <a:pt x="16044" y="19811"/>
                    <a:pt x="16048" y="19804"/>
                    <a:pt x="16059" y="19785"/>
                  </a:cubicBezTo>
                  <a:cubicBezTo>
                    <a:pt x="16139" y="19645"/>
                    <a:pt x="16360" y="19480"/>
                    <a:pt x="16490" y="19459"/>
                  </a:cubicBezTo>
                  <a:lnTo>
                    <a:pt x="16525" y="19459"/>
                  </a:lnTo>
                  <a:cubicBezTo>
                    <a:pt x="16549" y="19463"/>
                    <a:pt x="16570" y="19470"/>
                    <a:pt x="16588" y="19484"/>
                  </a:cubicBezTo>
                  <a:lnTo>
                    <a:pt x="16595" y="19491"/>
                  </a:lnTo>
                  <a:cubicBezTo>
                    <a:pt x="16609" y="19505"/>
                    <a:pt x="16619" y="19519"/>
                    <a:pt x="16633" y="19533"/>
                  </a:cubicBezTo>
                  <a:cubicBezTo>
                    <a:pt x="16682" y="19599"/>
                    <a:pt x="16749" y="19676"/>
                    <a:pt x="17011" y="19708"/>
                  </a:cubicBezTo>
                  <a:cubicBezTo>
                    <a:pt x="17039" y="19711"/>
                    <a:pt x="17067" y="19718"/>
                    <a:pt x="17099" y="19725"/>
                  </a:cubicBezTo>
                  <a:cubicBezTo>
                    <a:pt x="17158" y="19736"/>
                    <a:pt x="17214" y="19771"/>
                    <a:pt x="17253" y="19823"/>
                  </a:cubicBezTo>
                  <a:cubicBezTo>
                    <a:pt x="17277" y="19872"/>
                    <a:pt x="17281" y="19932"/>
                    <a:pt x="17256" y="19984"/>
                  </a:cubicBezTo>
                  <a:cubicBezTo>
                    <a:pt x="17253" y="19998"/>
                    <a:pt x="17246" y="20016"/>
                    <a:pt x="17239" y="20030"/>
                  </a:cubicBezTo>
                  <a:cubicBezTo>
                    <a:pt x="17228" y="20051"/>
                    <a:pt x="17221" y="20075"/>
                    <a:pt x="17218" y="20100"/>
                  </a:cubicBezTo>
                  <a:cubicBezTo>
                    <a:pt x="17232" y="20170"/>
                    <a:pt x="17568" y="20425"/>
                    <a:pt x="17701" y="20443"/>
                  </a:cubicBezTo>
                  <a:cubicBezTo>
                    <a:pt x="17708" y="20446"/>
                    <a:pt x="17718" y="20446"/>
                    <a:pt x="17725" y="20450"/>
                  </a:cubicBezTo>
                  <a:lnTo>
                    <a:pt x="17729" y="20450"/>
                  </a:lnTo>
                  <a:cubicBezTo>
                    <a:pt x="17739" y="20453"/>
                    <a:pt x="17746" y="20460"/>
                    <a:pt x="17757" y="20464"/>
                  </a:cubicBezTo>
                  <a:lnTo>
                    <a:pt x="17760" y="20467"/>
                  </a:lnTo>
                  <a:cubicBezTo>
                    <a:pt x="17781" y="20481"/>
                    <a:pt x="17799" y="20499"/>
                    <a:pt x="17820" y="20520"/>
                  </a:cubicBezTo>
                  <a:lnTo>
                    <a:pt x="17823" y="20520"/>
                  </a:lnTo>
                  <a:cubicBezTo>
                    <a:pt x="17854" y="20515"/>
                    <a:pt x="17885" y="20511"/>
                    <a:pt x="17917" y="20511"/>
                  </a:cubicBezTo>
                  <a:cubicBezTo>
                    <a:pt x="17929" y="20511"/>
                    <a:pt x="17941" y="20512"/>
                    <a:pt x="17953" y="20513"/>
                  </a:cubicBezTo>
                  <a:cubicBezTo>
                    <a:pt x="18040" y="20513"/>
                    <a:pt x="18065" y="20509"/>
                    <a:pt x="18075" y="20488"/>
                  </a:cubicBezTo>
                  <a:cubicBezTo>
                    <a:pt x="18093" y="20411"/>
                    <a:pt x="18159" y="20359"/>
                    <a:pt x="18236" y="20348"/>
                  </a:cubicBezTo>
                  <a:cubicBezTo>
                    <a:pt x="18240" y="20348"/>
                    <a:pt x="18243" y="20348"/>
                    <a:pt x="18246" y="20348"/>
                  </a:cubicBezTo>
                  <a:cubicBezTo>
                    <a:pt x="18348" y="20348"/>
                    <a:pt x="18441" y="20400"/>
                    <a:pt x="18492" y="20488"/>
                  </a:cubicBezTo>
                  <a:cubicBezTo>
                    <a:pt x="18516" y="20534"/>
                    <a:pt x="18541" y="20555"/>
                    <a:pt x="18559" y="20558"/>
                  </a:cubicBezTo>
                  <a:cubicBezTo>
                    <a:pt x="18561" y="20559"/>
                    <a:pt x="18563" y="20559"/>
                    <a:pt x="18566" y="20559"/>
                  </a:cubicBezTo>
                  <a:cubicBezTo>
                    <a:pt x="18588" y="20559"/>
                    <a:pt x="18627" y="20543"/>
                    <a:pt x="18706" y="20474"/>
                  </a:cubicBezTo>
                  <a:cubicBezTo>
                    <a:pt x="18741" y="20439"/>
                    <a:pt x="18786" y="20418"/>
                    <a:pt x="18835" y="20418"/>
                  </a:cubicBezTo>
                  <a:cubicBezTo>
                    <a:pt x="18849" y="20418"/>
                    <a:pt x="18863" y="20422"/>
                    <a:pt x="18877" y="20425"/>
                  </a:cubicBezTo>
                  <a:cubicBezTo>
                    <a:pt x="18944" y="20453"/>
                    <a:pt x="18989" y="20513"/>
                    <a:pt x="18996" y="20586"/>
                  </a:cubicBezTo>
                  <a:cubicBezTo>
                    <a:pt x="19017" y="20663"/>
                    <a:pt x="18993" y="20744"/>
                    <a:pt x="18937" y="20800"/>
                  </a:cubicBezTo>
                  <a:cubicBezTo>
                    <a:pt x="18919" y="20817"/>
                    <a:pt x="18912" y="20842"/>
                    <a:pt x="18916" y="20866"/>
                  </a:cubicBezTo>
                  <a:cubicBezTo>
                    <a:pt x="18919" y="20985"/>
                    <a:pt x="18972" y="21097"/>
                    <a:pt x="19063" y="21178"/>
                  </a:cubicBezTo>
                  <a:cubicBezTo>
                    <a:pt x="19070" y="21188"/>
                    <a:pt x="19080" y="21199"/>
                    <a:pt x="19094" y="21206"/>
                  </a:cubicBezTo>
                  <a:cubicBezTo>
                    <a:pt x="19112" y="21139"/>
                    <a:pt x="19115" y="21073"/>
                    <a:pt x="19098" y="21006"/>
                  </a:cubicBezTo>
                  <a:cubicBezTo>
                    <a:pt x="19056" y="20828"/>
                    <a:pt x="19283" y="20677"/>
                    <a:pt x="19910" y="20471"/>
                  </a:cubicBezTo>
                  <a:cubicBezTo>
                    <a:pt x="20403" y="20306"/>
                    <a:pt x="20887" y="19967"/>
                    <a:pt x="20932" y="19893"/>
                  </a:cubicBezTo>
                  <a:cubicBezTo>
                    <a:pt x="20936" y="19872"/>
                    <a:pt x="20950" y="19855"/>
                    <a:pt x="20967" y="19841"/>
                  </a:cubicBezTo>
                  <a:cubicBezTo>
                    <a:pt x="20984" y="19830"/>
                    <a:pt x="21003" y="19825"/>
                    <a:pt x="21025" y="19825"/>
                  </a:cubicBezTo>
                  <a:cubicBezTo>
                    <a:pt x="21060" y="19825"/>
                    <a:pt x="21103" y="19837"/>
                    <a:pt x="21160" y="19855"/>
                  </a:cubicBezTo>
                  <a:cubicBezTo>
                    <a:pt x="21225" y="19875"/>
                    <a:pt x="21313" y="19901"/>
                    <a:pt x="21387" y="19901"/>
                  </a:cubicBezTo>
                  <a:cubicBezTo>
                    <a:pt x="21428" y="19901"/>
                    <a:pt x="21465" y="19893"/>
                    <a:pt x="21492" y="19872"/>
                  </a:cubicBezTo>
                  <a:cubicBezTo>
                    <a:pt x="21643" y="19757"/>
                    <a:pt x="22045" y="19725"/>
                    <a:pt x="22423" y="19708"/>
                  </a:cubicBezTo>
                  <a:lnTo>
                    <a:pt x="22472" y="19704"/>
                  </a:lnTo>
                  <a:cubicBezTo>
                    <a:pt x="22535" y="19704"/>
                    <a:pt x="22556" y="19680"/>
                    <a:pt x="22605" y="19610"/>
                  </a:cubicBezTo>
                  <a:cubicBezTo>
                    <a:pt x="22647" y="19543"/>
                    <a:pt x="22700" y="19487"/>
                    <a:pt x="22760" y="19438"/>
                  </a:cubicBezTo>
                  <a:cubicBezTo>
                    <a:pt x="22802" y="19403"/>
                    <a:pt x="22844" y="19361"/>
                    <a:pt x="22875" y="19319"/>
                  </a:cubicBezTo>
                  <a:cubicBezTo>
                    <a:pt x="22931" y="19242"/>
                    <a:pt x="23012" y="19186"/>
                    <a:pt x="23106" y="19168"/>
                  </a:cubicBezTo>
                  <a:cubicBezTo>
                    <a:pt x="23271" y="19119"/>
                    <a:pt x="23372" y="18965"/>
                    <a:pt x="23372" y="18899"/>
                  </a:cubicBezTo>
                  <a:cubicBezTo>
                    <a:pt x="23372" y="18804"/>
                    <a:pt x="23481" y="18766"/>
                    <a:pt x="23596" y="18724"/>
                  </a:cubicBezTo>
                  <a:cubicBezTo>
                    <a:pt x="23642" y="18706"/>
                    <a:pt x="23726" y="18675"/>
                    <a:pt x="23747" y="18654"/>
                  </a:cubicBezTo>
                  <a:cubicBezTo>
                    <a:pt x="23754" y="18573"/>
                    <a:pt x="23834" y="18528"/>
                    <a:pt x="23908" y="18489"/>
                  </a:cubicBezTo>
                  <a:cubicBezTo>
                    <a:pt x="23957" y="18461"/>
                    <a:pt x="24020" y="18426"/>
                    <a:pt x="24020" y="18398"/>
                  </a:cubicBezTo>
                  <a:cubicBezTo>
                    <a:pt x="24020" y="18279"/>
                    <a:pt x="24114" y="18237"/>
                    <a:pt x="24174" y="18213"/>
                  </a:cubicBezTo>
                  <a:cubicBezTo>
                    <a:pt x="24209" y="18202"/>
                    <a:pt x="24240" y="18181"/>
                    <a:pt x="24268" y="18153"/>
                  </a:cubicBezTo>
                  <a:cubicBezTo>
                    <a:pt x="24286" y="18132"/>
                    <a:pt x="24279" y="18055"/>
                    <a:pt x="24272" y="18003"/>
                  </a:cubicBezTo>
                  <a:cubicBezTo>
                    <a:pt x="24261" y="17894"/>
                    <a:pt x="24251" y="17751"/>
                    <a:pt x="24370" y="17712"/>
                  </a:cubicBezTo>
                  <a:cubicBezTo>
                    <a:pt x="24356" y="17681"/>
                    <a:pt x="24338" y="17653"/>
                    <a:pt x="24317" y="17628"/>
                  </a:cubicBezTo>
                  <a:cubicBezTo>
                    <a:pt x="24293" y="17597"/>
                    <a:pt x="24272" y="17562"/>
                    <a:pt x="24258" y="17527"/>
                  </a:cubicBezTo>
                  <a:cubicBezTo>
                    <a:pt x="24251" y="17502"/>
                    <a:pt x="24251" y="17478"/>
                    <a:pt x="24265" y="17457"/>
                  </a:cubicBezTo>
                  <a:cubicBezTo>
                    <a:pt x="24293" y="17401"/>
                    <a:pt x="24363" y="17380"/>
                    <a:pt x="24461" y="17352"/>
                  </a:cubicBezTo>
                  <a:cubicBezTo>
                    <a:pt x="24531" y="17334"/>
                    <a:pt x="24601" y="17310"/>
                    <a:pt x="24664" y="17275"/>
                  </a:cubicBezTo>
                  <a:cubicBezTo>
                    <a:pt x="24783" y="17198"/>
                    <a:pt x="24864" y="17078"/>
                    <a:pt x="24885" y="16938"/>
                  </a:cubicBezTo>
                  <a:cubicBezTo>
                    <a:pt x="24916" y="16739"/>
                    <a:pt x="25189" y="16592"/>
                    <a:pt x="25284" y="16557"/>
                  </a:cubicBezTo>
                  <a:cubicBezTo>
                    <a:pt x="25340" y="16532"/>
                    <a:pt x="25385" y="16364"/>
                    <a:pt x="25354" y="16186"/>
                  </a:cubicBezTo>
                  <a:cubicBezTo>
                    <a:pt x="25333" y="16105"/>
                    <a:pt x="25368" y="16021"/>
                    <a:pt x="25438" y="15979"/>
                  </a:cubicBezTo>
                  <a:cubicBezTo>
                    <a:pt x="25413" y="15944"/>
                    <a:pt x="25406" y="15902"/>
                    <a:pt x="25413" y="15864"/>
                  </a:cubicBezTo>
                  <a:cubicBezTo>
                    <a:pt x="25431" y="15762"/>
                    <a:pt x="25529" y="15657"/>
                    <a:pt x="25644" y="15601"/>
                  </a:cubicBezTo>
                  <a:cubicBezTo>
                    <a:pt x="25639" y="15601"/>
                    <a:pt x="25634" y="15600"/>
                    <a:pt x="25630" y="15600"/>
                  </a:cubicBezTo>
                  <a:cubicBezTo>
                    <a:pt x="25605" y="15600"/>
                    <a:pt x="25580" y="15607"/>
                    <a:pt x="25557" y="15619"/>
                  </a:cubicBezTo>
                  <a:cubicBezTo>
                    <a:pt x="25531" y="15638"/>
                    <a:pt x="25506" y="15646"/>
                    <a:pt x="25482" y="15646"/>
                  </a:cubicBezTo>
                  <a:cubicBezTo>
                    <a:pt x="25416" y="15646"/>
                    <a:pt x="25356" y="15587"/>
                    <a:pt x="25315" y="15549"/>
                  </a:cubicBezTo>
                  <a:cubicBezTo>
                    <a:pt x="25298" y="15528"/>
                    <a:pt x="25277" y="15510"/>
                    <a:pt x="25256" y="15493"/>
                  </a:cubicBezTo>
                  <a:cubicBezTo>
                    <a:pt x="25222" y="15536"/>
                    <a:pt x="25171" y="15558"/>
                    <a:pt x="25115" y="15558"/>
                  </a:cubicBezTo>
                  <a:cubicBezTo>
                    <a:pt x="25085" y="15558"/>
                    <a:pt x="25053" y="15552"/>
                    <a:pt x="25021" y="15538"/>
                  </a:cubicBezTo>
                  <a:cubicBezTo>
                    <a:pt x="24948" y="15510"/>
                    <a:pt x="24881" y="15451"/>
                    <a:pt x="24885" y="15377"/>
                  </a:cubicBezTo>
                  <a:cubicBezTo>
                    <a:pt x="24885" y="15353"/>
                    <a:pt x="24902" y="15297"/>
                    <a:pt x="24997" y="15276"/>
                  </a:cubicBezTo>
                  <a:cubicBezTo>
                    <a:pt x="25088" y="15255"/>
                    <a:pt x="25224" y="15174"/>
                    <a:pt x="25343" y="15108"/>
                  </a:cubicBezTo>
                  <a:cubicBezTo>
                    <a:pt x="25406" y="15069"/>
                    <a:pt x="25469" y="15034"/>
                    <a:pt x="25539" y="15002"/>
                  </a:cubicBezTo>
                  <a:cubicBezTo>
                    <a:pt x="25498" y="14940"/>
                    <a:pt x="25347" y="14820"/>
                    <a:pt x="25259" y="14820"/>
                  </a:cubicBezTo>
                  <a:cubicBezTo>
                    <a:pt x="25258" y="14820"/>
                    <a:pt x="25257" y="14820"/>
                    <a:pt x="25256" y="14820"/>
                  </a:cubicBezTo>
                  <a:cubicBezTo>
                    <a:pt x="25252" y="14821"/>
                    <a:pt x="25248" y="14821"/>
                    <a:pt x="25245" y="14821"/>
                  </a:cubicBezTo>
                  <a:cubicBezTo>
                    <a:pt x="25141" y="14821"/>
                    <a:pt x="25056" y="14726"/>
                    <a:pt x="24965" y="14624"/>
                  </a:cubicBezTo>
                  <a:cubicBezTo>
                    <a:pt x="24899" y="14554"/>
                    <a:pt x="24818" y="14467"/>
                    <a:pt x="24765" y="14467"/>
                  </a:cubicBezTo>
                  <a:cubicBezTo>
                    <a:pt x="24741" y="14467"/>
                    <a:pt x="24678" y="14467"/>
                    <a:pt x="24657" y="14414"/>
                  </a:cubicBezTo>
                  <a:cubicBezTo>
                    <a:pt x="24646" y="14383"/>
                    <a:pt x="24657" y="14351"/>
                    <a:pt x="24681" y="14334"/>
                  </a:cubicBezTo>
                  <a:cubicBezTo>
                    <a:pt x="24712" y="14305"/>
                    <a:pt x="24798" y="14280"/>
                    <a:pt x="24896" y="14280"/>
                  </a:cubicBezTo>
                  <a:cubicBezTo>
                    <a:pt x="24965" y="14280"/>
                    <a:pt x="25041" y="14293"/>
                    <a:pt x="25105" y="14327"/>
                  </a:cubicBezTo>
                  <a:cubicBezTo>
                    <a:pt x="25290" y="14422"/>
                    <a:pt x="25403" y="14448"/>
                    <a:pt x="25463" y="14448"/>
                  </a:cubicBezTo>
                  <a:cubicBezTo>
                    <a:pt x="25480" y="14448"/>
                    <a:pt x="25492" y="14445"/>
                    <a:pt x="25501" y="14442"/>
                  </a:cubicBezTo>
                  <a:cubicBezTo>
                    <a:pt x="25480" y="14390"/>
                    <a:pt x="25354" y="14246"/>
                    <a:pt x="25060" y="14015"/>
                  </a:cubicBezTo>
                  <a:cubicBezTo>
                    <a:pt x="24948" y="13928"/>
                    <a:pt x="24958" y="13823"/>
                    <a:pt x="24965" y="13753"/>
                  </a:cubicBezTo>
                  <a:cubicBezTo>
                    <a:pt x="24969" y="13718"/>
                    <a:pt x="24972" y="13693"/>
                    <a:pt x="24962" y="13686"/>
                  </a:cubicBezTo>
                  <a:cubicBezTo>
                    <a:pt x="24850" y="13606"/>
                    <a:pt x="24650" y="13158"/>
                    <a:pt x="24590" y="12993"/>
                  </a:cubicBezTo>
                  <a:cubicBezTo>
                    <a:pt x="24562" y="12912"/>
                    <a:pt x="24450" y="12860"/>
                    <a:pt x="24345" y="12818"/>
                  </a:cubicBezTo>
                  <a:cubicBezTo>
                    <a:pt x="24247" y="12772"/>
                    <a:pt x="24160" y="12737"/>
                    <a:pt x="24114" y="12671"/>
                  </a:cubicBezTo>
                  <a:cubicBezTo>
                    <a:pt x="24069" y="12587"/>
                    <a:pt x="24058" y="12489"/>
                    <a:pt x="24093" y="12401"/>
                  </a:cubicBezTo>
                  <a:cubicBezTo>
                    <a:pt x="24139" y="12247"/>
                    <a:pt x="24254" y="12125"/>
                    <a:pt x="24401" y="12062"/>
                  </a:cubicBezTo>
                  <a:cubicBezTo>
                    <a:pt x="24482" y="12034"/>
                    <a:pt x="24538" y="11967"/>
                    <a:pt x="24552" y="11883"/>
                  </a:cubicBezTo>
                  <a:cubicBezTo>
                    <a:pt x="24564" y="11846"/>
                    <a:pt x="24585" y="11764"/>
                    <a:pt x="24667" y="11764"/>
                  </a:cubicBezTo>
                  <a:cubicBezTo>
                    <a:pt x="24676" y="11764"/>
                    <a:pt x="24687" y="11765"/>
                    <a:pt x="24699" y="11768"/>
                  </a:cubicBezTo>
                  <a:cubicBezTo>
                    <a:pt x="24711" y="11770"/>
                    <a:pt x="24724" y="11772"/>
                    <a:pt x="24737" y="11772"/>
                  </a:cubicBezTo>
                  <a:cubicBezTo>
                    <a:pt x="24794" y="11772"/>
                    <a:pt x="24858" y="11738"/>
                    <a:pt x="24927" y="11593"/>
                  </a:cubicBezTo>
                  <a:cubicBezTo>
                    <a:pt x="24993" y="11449"/>
                    <a:pt x="25105" y="11442"/>
                    <a:pt x="25175" y="11435"/>
                  </a:cubicBezTo>
                  <a:cubicBezTo>
                    <a:pt x="25224" y="11432"/>
                    <a:pt x="25249" y="11428"/>
                    <a:pt x="25270" y="11407"/>
                  </a:cubicBezTo>
                  <a:cubicBezTo>
                    <a:pt x="25329" y="11341"/>
                    <a:pt x="25459" y="11320"/>
                    <a:pt x="25609" y="11292"/>
                  </a:cubicBezTo>
                  <a:cubicBezTo>
                    <a:pt x="25721" y="11274"/>
                    <a:pt x="25847" y="11250"/>
                    <a:pt x="25903" y="11211"/>
                  </a:cubicBezTo>
                  <a:cubicBezTo>
                    <a:pt x="25921" y="11201"/>
                    <a:pt x="25910" y="11169"/>
                    <a:pt x="25903" y="11148"/>
                  </a:cubicBezTo>
                  <a:cubicBezTo>
                    <a:pt x="25862" y="11065"/>
                    <a:pt x="25752" y="10977"/>
                    <a:pt x="25669" y="10977"/>
                  </a:cubicBezTo>
                  <a:cubicBezTo>
                    <a:pt x="25660" y="10977"/>
                    <a:pt x="25652" y="10978"/>
                    <a:pt x="25644" y="10980"/>
                  </a:cubicBezTo>
                  <a:cubicBezTo>
                    <a:pt x="25600" y="10991"/>
                    <a:pt x="25556" y="10996"/>
                    <a:pt x="25512" y="10996"/>
                  </a:cubicBezTo>
                  <a:cubicBezTo>
                    <a:pt x="25323" y="10996"/>
                    <a:pt x="25144" y="10900"/>
                    <a:pt x="25039" y="10735"/>
                  </a:cubicBezTo>
                  <a:cubicBezTo>
                    <a:pt x="25032" y="10724"/>
                    <a:pt x="25025" y="10724"/>
                    <a:pt x="25025" y="10724"/>
                  </a:cubicBezTo>
                  <a:cubicBezTo>
                    <a:pt x="25023" y="10724"/>
                    <a:pt x="25022" y="10724"/>
                    <a:pt x="25020" y="10724"/>
                  </a:cubicBezTo>
                  <a:cubicBezTo>
                    <a:pt x="24962" y="10724"/>
                    <a:pt x="24833" y="10856"/>
                    <a:pt x="24737" y="10952"/>
                  </a:cubicBezTo>
                  <a:cubicBezTo>
                    <a:pt x="24622" y="11068"/>
                    <a:pt x="24506" y="11183"/>
                    <a:pt x="24391" y="11236"/>
                  </a:cubicBezTo>
                  <a:cubicBezTo>
                    <a:pt x="24349" y="11257"/>
                    <a:pt x="24304" y="11268"/>
                    <a:pt x="24259" y="11268"/>
                  </a:cubicBezTo>
                  <a:cubicBezTo>
                    <a:pt x="24187" y="11268"/>
                    <a:pt x="24117" y="11240"/>
                    <a:pt x="24065" y="11187"/>
                  </a:cubicBezTo>
                  <a:cubicBezTo>
                    <a:pt x="23943" y="11061"/>
                    <a:pt x="23904" y="10878"/>
                    <a:pt x="23964" y="10717"/>
                  </a:cubicBezTo>
                  <a:cubicBezTo>
                    <a:pt x="23971" y="10700"/>
                    <a:pt x="23981" y="10668"/>
                    <a:pt x="23971" y="10654"/>
                  </a:cubicBezTo>
                  <a:cubicBezTo>
                    <a:pt x="23945" y="10616"/>
                    <a:pt x="23829" y="10606"/>
                    <a:pt x="23700" y="10606"/>
                  </a:cubicBezTo>
                  <a:cubicBezTo>
                    <a:pt x="23620" y="10606"/>
                    <a:pt x="23534" y="10610"/>
                    <a:pt x="23463" y="10612"/>
                  </a:cubicBezTo>
                  <a:cubicBezTo>
                    <a:pt x="23458" y="10613"/>
                    <a:pt x="23453" y="10613"/>
                    <a:pt x="23448" y="10613"/>
                  </a:cubicBezTo>
                  <a:cubicBezTo>
                    <a:pt x="23292" y="10613"/>
                    <a:pt x="23190" y="10509"/>
                    <a:pt x="23173" y="10332"/>
                  </a:cubicBezTo>
                  <a:cubicBezTo>
                    <a:pt x="23152" y="10112"/>
                    <a:pt x="23267" y="9828"/>
                    <a:pt x="23442" y="9804"/>
                  </a:cubicBezTo>
                  <a:cubicBezTo>
                    <a:pt x="23465" y="9802"/>
                    <a:pt x="23489" y="9800"/>
                    <a:pt x="23512" y="9800"/>
                  </a:cubicBezTo>
                  <a:cubicBezTo>
                    <a:pt x="23566" y="9800"/>
                    <a:pt x="23620" y="9807"/>
                    <a:pt x="23673" y="9821"/>
                  </a:cubicBezTo>
                  <a:cubicBezTo>
                    <a:pt x="23733" y="9832"/>
                    <a:pt x="23788" y="9841"/>
                    <a:pt x="23837" y="9841"/>
                  </a:cubicBezTo>
                  <a:cubicBezTo>
                    <a:pt x="23937" y="9841"/>
                    <a:pt x="24014" y="9801"/>
                    <a:pt x="24065" y="9646"/>
                  </a:cubicBezTo>
                  <a:cubicBezTo>
                    <a:pt x="24153" y="9394"/>
                    <a:pt x="24275" y="9377"/>
                    <a:pt x="24391" y="9359"/>
                  </a:cubicBezTo>
                  <a:cubicBezTo>
                    <a:pt x="24489" y="9345"/>
                    <a:pt x="24587" y="9328"/>
                    <a:pt x="24716" y="9177"/>
                  </a:cubicBezTo>
                  <a:cubicBezTo>
                    <a:pt x="24983" y="8869"/>
                    <a:pt x="25243" y="8711"/>
                    <a:pt x="25466" y="8711"/>
                  </a:cubicBezTo>
                  <a:cubicBezTo>
                    <a:pt x="25565" y="8711"/>
                    <a:pt x="25657" y="8742"/>
                    <a:pt x="25739" y="8806"/>
                  </a:cubicBezTo>
                  <a:cubicBezTo>
                    <a:pt x="25795" y="8845"/>
                    <a:pt x="25830" y="8908"/>
                    <a:pt x="25837" y="8978"/>
                  </a:cubicBezTo>
                  <a:cubicBezTo>
                    <a:pt x="25844" y="9128"/>
                    <a:pt x="25700" y="9275"/>
                    <a:pt x="25560" y="9419"/>
                  </a:cubicBezTo>
                  <a:cubicBezTo>
                    <a:pt x="25487" y="9496"/>
                    <a:pt x="25410" y="9573"/>
                    <a:pt x="25385" y="9629"/>
                  </a:cubicBezTo>
                  <a:cubicBezTo>
                    <a:pt x="25361" y="9681"/>
                    <a:pt x="25357" y="9741"/>
                    <a:pt x="25375" y="9800"/>
                  </a:cubicBezTo>
                  <a:cubicBezTo>
                    <a:pt x="25403" y="9898"/>
                    <a:pt x="25371" y="10003"/>
                    <a:pt x="25291" y="10070"/>
                  </a:cubicBezTo>
                  <a:cubicBezTo>
                    <a:pt x="25284" y="10073"/>
                    <a:pt x="25277" y="10080"/>
                    <a:pt x="25273" y="10087"/>
                  </a:cubicBezTo>
                  <a:cubicBezTo>
                    <a:pt x="25326" y="10084"/>
                    <a:pt x="25438" y="10056"/>
                    <a:pt x="25588" y="9958"/>
                  </a:cubicBezTo>
                  <a:cubicBezTo>
                    <a:pt x="25921" y="9744"/>
                    <a:pt x="26302" y="9510"/>
                    <a:pt x="26610" y="9387"/>
                  </a:cubicBezTo>
                  <a:cubicBezTo>
                    <a:pt x="26680" y="9359"/>
                    <a:pt x="26755" y="9345"/>
                    <a:pt x="26830" y="9345"/>
                  </a:cubicBezTo>
                  <a:cubicBezTo>
                    <a:pt x="26839" y="9345"/>
                    <a:pt x="26847" y="9345"/>
                    <a:pt x="26856" y="9345"/>
                  </a:cubicBezTo>
                  <a:lnTo>
                    <a:pt x="26856" y="9342"/>
                  </a:lnTo>
                  <a:lnTo>
                    <a:pt x="26863" y="9324"/>
                  </a:lnTo>
                  <a:cubicBezTo>
                    <a:pt x="26866" y="9314"/>
                    <a:pt x="26873" y="9303"/>
                    <a:pt x="26877" y="9296"/>
                  </a:cubicBezTo>
                  <a:lnTo>
                    <a:pt x="26884" y="9279"/>
                  </a:lnTo>
                  <a:lnTo>
                    <a:pt x="26898" y="9254"/>
                  </a:lnTo>
                  <a:lnTo>
                    <a:pt x="26905" y="9237"/>
                  </a:lnTo>
                  <a:lnTo>
                    <a:pt x="26919" y="9216"/>
                  </a:lnTo>
                  <a:lnTo>
                    <a:pt x="26929" y="9202"/>
                  </a:lnTo>
                  <a:lnTo>
                    <a:pt x="26943" y="9184"/>
                  </a:lnTo>
                  <a:lnTo>
                    <a:pt x="26950" y="9174"/>
                  </a:lnTo>
                  <a:lnTo>
                    <a:pt x="26964" y="9160"/>
                  </a:lnTo>
                  <a:lnTo>
                    <a:pt x="26975" y="9149"/>
                  </a:lnTo>
                  <a:cubicBezTo>
                    <a:pt x="26978" y="9146"/>
                    <a:pt x="26985" y="9142"/>
                    <a:pt x="26989" y="9135"/>
                  </a:cubicBezTo>
                  <a:lnTo>
                    <a:pt x="26999" y="9132"/>
                  </a:lnTo>
                  <a:cubicBezTo>
                    <a:pt x="27006" y="9125"/>
                    <a:pt x="27013" y="9121"/>
                    <a:pt x="27024" y="9114"/>
                  </a:cubicBezTo>
                  <a:cubicBezTo>
                    <a:pt x="27062" y="9097"/>
                    <a:pt x="27118" y="9072"/>
                    <a:pt x="27181" y="9037"/>
                  </a:cubicBezTo>
                  <a:cubicBezTo>
                    <a:pt x="27430" y="8918"/>
                    <a:pt x="27944" y="8673"/>
                    <a:pt x="28021" y="8571"/>
                  </a:cubicBezTo>
                  <a:cubicBezTo>
                    <a:pt x="28046" y="8536"/>
                    <a:pt x="28074" y="8494"/>
                    <a:pt x="28102" y="8449"/>
                  </a:cubicBezTo>
                  <a:cubicBezTo>
                    <a:pt x="28193" y="8305"/>
                    <a:pt x="28284" y="8158"/>
                    <a:pt x="28427" y="8158"/>
                  </a:cubicBezTo>
                  <a:cubicBezTo>
                    <a:pt x="28494" y="8158"/>
                    <a:pt x="28557" y="8186"/>
                    <a:pt x="28602" y="8232"/>
                  </a:cubicBezTo>
                  <a:cubicBezTo>
                    <a:pt x="28648" y="8274"/>
                    <a:pt x="28707" y="8299"/>
                    <a:pt x="28766" y="8299"/>
                  </a:cubicBezTo>
                  <a:cubicBezTo>
                    <a:pt x="28770" y="8299"/>
                    <a:pt x="28773" y="8299"/>
                    <a:pt x="28777" y="8298"/>
                  </a:cubicBezTo>
                  <a:cubicBezTo>
                    <a:pt x="28830" y="8298"/>
                    <a:pt x="28882" y="8302"/>
                    <a:pt x="28935" y="8305"/>
                  </a:cubicBezTo>
                  <a:cubicBezTo>
                    <a:pt x="28964" y="8309"/>
                    <a:pt x="28992" y="8311"/>
                    <a:pt x="29022" y="8311"/>
                  </a:cubicBezTo>
                  <a:cubicBezTo>
                    <a:pt x="29043" y="8311"/>
                    <a:pt x="29064" y="8310"/>
                    <a:pt x="29086" y="8309"/>
                  </a:cubicBezTo>
                  <a:cubicBezTo>
                    <a:pt x="29082" y="8305"/>
                    <a:pt x="29079" y="8298"/>
                    <a:pt x="29075" y="8291"/>
                  </a:cubicBezTo>
                  <a:cubicBezTo>
                    <a:pt x="29065" y="8270"/>
                    <a:pt x="29054" y="8253"/>
                    <a:pt x="29044" y="8235"/>
                  </a:cubicBezTo>
                  <a:cubicBezTo>
                    <a:pt x="29026" y="8204"/>
                    <a:pt x="29019" y="8169"/>
                    <a:pt x="29019" y="8134"/>
                  </a:cubicBezTo>
                  <a:cubicBezTo>
                    <a:pt x="29019" y="8120"/>
                    <a:pt x="29023" y="8106"/>
                    <a:pt x="29030" y="8092"/>
                  </a:cubicBezTo>
                  <a:cubicBezTo>
                    <a:pt x="29054" y="8039"/>
                    <a:pt x="29110" y="8018"/>
                    <a:pt x="29198" y="8004"/>
                  </a:cubicBezTo>
                  <a:cubicBezTo>
                    <a:pt x="29226" y="7997"/>
                    <a:pt x="29261" y="7994"/>
                    <a:pt x="29299" y="7987"/>
                  </a:cubicBezTo>
                  <a:lnTo>
                    <a:pt x="29334" y="7983"/>
                  </a:lnTo>
                  <a:cubicBezTo>
                    <a:pt x="29436" y="7969"/>
                    <a:pt x="29474" y="7913"/>
                    <a:pt x="29516" y="7847"/>
                  </a:cubicBezTo>
                  <a:cubicBezTo>
                    <a:pt x="29558" y="7780"/>
                    <a:pt x="29614" y="7700"/>
                    <a:pt x="29730" y="7700"/>
                  </a:cubicBezTo>
                  <a:cubicBezTo>
                    <a:pt x="29772" y="7700"/>
                    <a:pt x="29800" y="7612"/>
                    <a:pt x="29828" y="7535"/>
                  </a:cubicBezTo>
                  <a:cubicBezTo>
                    <a:pt x="29866" y="7420"/>
                    <a:pt x="29912" y="7280"/>
                    <a:pt x="30045" y="7280"/>
                  </a:cubicBezTo>
                  <a:cubicBezTo>
                    <a:pt x="30146" y="7280"/>
                    <a:pt x="30216" y="7336"/>
                    <a:pt x="30279" y="7388"/>
                  </a:cubicBezTo>
                  <a:cubicBezTo>
                    <a:pt x="30300" y="7409"/>
                    <a:pt x="30328" y="7427"/>
                    <a:pt x="30356" y="7444"/>
                  </a:cubicBezTo>
                  <a:cubicBezTo>
                    <a:pt x="30378" y="7458"/>
                    <a:pt x="30405" y="7467"/>
                    <a:pt x="30432" y="7467"/>
                  </a:cubicBezTo>
                  <a:cubicBezTo>
                    <a:pt x="30439" y="7467"/>
                    <a:pt x="30447" y="7467"/>
                    <a:pt x="30454" y="7465"/>
                  </a:cubicBezTo>
                  <a:cubicBezTo>
                    <a:pt x="30461" y="7465"/>
                    <a:pt x="30468" y="7462"/>
                    <a:pt x="30475" y="7458"/>
                  </a:cubicBezTo>
                  <a:lnTo>
                    <a:pt x="30482" y="7458"/>
                  </a:lnTo>
                  <a:cubicBezTo>
                    <a:pt x="30493" y="7455"/>
                    <a:pt x="30507" y="7451"/>
                    <a:pt x="30521" y="7451"/>
                  </a:cubicBezTo>
                  <a:lnTo>
                    <a:pt x="30563" y="7451"/>
                  </a:lnTo>
                  <a:lnTo>
                    <a:pt x="30580" y="7455"/>
                  </a:lnTo>
                  <a:cubicBezTo>
                    <a:pt x="30591" y="7455"/>
                    <a:pt x="30601" y="7458"/>
                    <a:pt x="30612" y="7462"/>
                  </a:cubicBezTo>
                  <a:lnTo>
                    <a:pt x="30629" y="7465"/>
                  </a:lnTo>
                  <a:lnTo>
                    <a:pt x="30640" y="7469"/>
                  </a:lnTo>
                  <a:cubicBezTo>
                    <a:pt x="30664" y="7451"/>
                    <a:pt x="30692" y="7430"/>
                    <a:pt x="30717" y="7413"/>
                  </a:cubicBezTo>
                  <a:cubicBezTo>
                    <a:pt x="30710" y="7332"/>
                    <a:pt x="30710" y="7259"/>
                    <a:pt x="30710" y="7192"/>
                  </a:cubicBezTo>
                  <a:cubicBezTo>
                    <a:pt x="30710" y="7087"/>
                    <a:pt x="30710" y="6996"/>
                    <a:pt x="30685" y="6947"/>
                  </a:cubicBezTo>
                  <a:cubicBezTo>
                    <a:pt x="30643" y="6839"/>
                    <a:pt x="30633" y="6726"/>
                    <a:pt x="30650" y="6614"/>
                  </a:cubicBezTo>
                  <a:cubicBezTo>
                    <a:pt x="30654" y="6586"/>
                    <a:pt x="30657" y="6565"/>
                    <a:pt x="30657" y="6544"/>
                  </a:cubicBezTo>
                  <a:cubicBezTo>
                    <a:pt x="30657" y="6523"/>
                    <a:pt x="30654" y="6506"/>
                    <a:pt x="30650" y="6485"/>
                  </a:cubicBezTo>
                  <a:cubicBezTo>
                    <a:pt x="30626" y="6397"/>
                    <a:pt x="30598" y="6180"/>
                    <a:pt x="30678" y="6072"/>
                  </a:cubicBezTo>
                  <a:cubicBezTo>
                    <a:pt x="30706" y="6037"/>
                    <a:pt x="30748" y="6016"/>
                    <a:pt x="30794" y="6016"/>
                  </a:cubicBezTo>
                  <a:cubicBezTo>
                    <a:pt x="30822" y="6016"/>
                    <a:pt x="30878" y="5963"/>
                    <a:pt x="30920" y="5925"/>
                  </a:cubicBezTo>
                  <a:cubicBezTo>
                    <a:pt x="30990" y="5860"/>
                    <a:pt x="31080" y="5778"/>
                    <a:pt x="31178" y="5778"/>
                  </a:cubicBezTo>
                  <a:cubicBezTo>
                    <a:pt x="31202" y="5778"/>
                    <a:pt x="31227" y="5783"/>
                    <a:pt x="31253" y="5795"/>
                  </a:cubicBezTo>
                  <a:cubicBezTo>
                    <a:pt x="31263" y="5802"/>
                    <a:pt x="31274" y="5809"/>
                    <a:pt x="31284" y="5816"/>
                  </a:cubicBezTo>
                  <a:cubicBezTo>
                    <a:pt x="31364" y="5871"/>
                    <a:pt x="31483" y="5901"/>
                    <a:pt x="31569" y="5901"/>
                  </a:cubicBezTo>
                  <a:cubicBezTo>
                    <a:pt x="31603" y="5901"/>
                    <a:pt x="31633" y="5896"/>
                    <a:pt x="31652" y="5886"/>
                  </a:cubicBezTo>
                  <a:cubicBezTo>
                    <a:pt x="31666" y="5879"/>
                    <a:pt x="31666" y="5876"/>
                    <a:pt x="31666" y="5869"/>
                  </a:cubicBezTo>
                  <a:cubicBezTo>
                    <a:pt x="31666" y="5767"/>
                    <a:pt x="31739" y="5711"/>
                    <a:pt x="31802" y="5662"/>
                  </a:cubicBezTo>
                  <a:cubicBezTo>
                    <a:pt x="31823" y="5648"/>
                    <a:pt x="31844" y="5631"/>
                    <a:pt x="31865" y="5613"/>
                  </a:cubicBezTo>
                  <a:cubicBezTo>
                    <a:pt x="31897" y="5585"/>
                    <a:pt x="31918" y="5547"/>
                    <a:pt x="31928" y="5501"/>
                  </a:cubicBezTo>
                  <a:cubicBezTo>
                    <a:pt x="31932" y="5473"/>
                    <a:pt x="31939" y="5442"/>
                    <a:pt x="31953" y="5414"/>
                  </a:cubicBezTo>
                  <a:cubicBezTo>
                    <a:pt x="31995" y="5344"/>
                    <a:pt x="32047" y="5284"/>
                    <a:pt x="32114" y="5235"/>
                  </a:cubicBezTo>
                  <a:cubicBezTo>
                    <a:pt x="32180" y="5183"/>
                    <a:pt x="32233" y="5137"/>
                    <a:pt x="32250" y="5074"/>
                  </a:cubicBezTo>
                  <a:cubicBezTo>
                    <a:pt x="32257" y="5050"/>
                    <a:pt x="32264" y="5018"/>
                    <a:pt x="32275" y="4983"/>
                  </a:cubicBezTo>
                  <a:cubicBezTo>
                    <a:pt x="32324" y="4784"/>
                    <a:pt x="32376" y="4598"/>
                    <a:pt x="32450" y="4468"/>
                  </a:cubicBezTo>
                  <a:cubicBezTo>
                    <a:pt x="32478" y="4416"/>
                    <a:pt x="32520" y="4370"/>
                    <a:pt x="32569" y="4339"/>
                  </a:cubicBezTo>
                  <a:cubicBezTo>
                    <a:pt x="32611" y="4314"/>
                    <a:pt x="32611" y="4314"/>
                    <a:pt x="32583" y="4248"/>
                  </a:cubicBezTo>
                  <a:cubicBezTo>
                    <a:pt x="32576" y="4230"/>
                    <a:pt x="32569" y="4213"/>
                    <a:pt x="32558" y="4192"/>
                  </a:cubicBezTo>
                  <a:cubicBezTo>
                    <a:pt x="32530" y="4111"/>
                    <a:pt x="32516" y="4024"/>
                    <a:pt x="32523" y="3940"/>
                  </a:cubicBezTo>
                  <a:cubicBezTo>
                    <a:pt x="32527" y="3905"/>
                    <a:pt x="32520" y="3870"/>
                    <a:pt x="32499" y="3842"/>
                  </a:cubicBezTo>
                  <a:cubicBezTo>
                    <a:pt x="32495" y="3835"/>
                    <a:pt x="32488" y="3831"/>
                    <a:pt x="32481" y="3828"/>
                  </a:cubicBezTo>
                  <a:cubicBezTo>
                    <a:pt x="32463" y="3818"/>
                    <a:pt x="32439" y="3813"/>
                    <a:pt x="32412" y="3813"/>
                  </a:cubicBezTo>
                  <a:cubicBezTo>
                    <a:pt x="32337" y="3813"/>
                    <a:pt x="32240" y="3848"/>
                    <a:pt x="32191" y="3884"/>
                  </a:cubicBezTo>
                  <a:cubicBezTo>
                    <a:pt x="32131" y="3922"/>
                    <a:pt x="32047" y="3933"/>
                    <a:pt x="31960" y="3940"/>
                  </a:cubicBezTo>
                  <a:cubicBezTo>
                    <a:pt x="31844" y="3954"/>
                    <a:pt x="31722" y="3964"/>
                    <a:pt x="31676" y="4052"/>
                  </a:cubicBezTo>
                  <a:cubicBezTo>
                    <a:pt x="31612" y="4182"/>
                    <a:pt x="31520" y="4207"/>
                    <a:pt x="31424" y="4207"/>
                  </a:cubicBezTo>
                  <a:cubicBezTo>
                    <a:pt x="31394" y="4207"/>
                    <a:pt x="31363" y="4205"/>
                    <a:pt x="31333" y="4202"/>
                  </a:cubicBezTo>
                  <a:lnTo>
                    <a:pt x="31288" y="4199"/>
                  </a:lnTo>
                  <a:cubicBezTo>
                    <a:pt x="31267" y="4197"/>
                    <a:pt x="31247" y="4197"/>
                    <a:pt x="31227" y="4197"/>
                  </a:cubicBezTo>
                  <a:cubicBezTo>
                    <a:pt x="31199" y="4197"/>
                    <a:pt x="31171" y="4198"/>
                    <a:pt x="31144" y="4202"/>
                  </a:cubicBezTo>
                  <a:lnTo>
                    <a:pt x="31109" y="4206"/>
                  </a:lnTo>
                  <a:cubicBezTo>
                    <a:pt x="31089" y="4208"/>
                    <a:pt x="31069" y="4208"/>
                    <a:pt x="31047" y="4208"/>
                  </a:cubicBezTo>
                  <a:cubicBezTo>
                    <a:pt x="30887" y="4208"/>
                    <a:pt x="30693" y="4162"/>
                    <a:pt x="30594" y="4069"/>
                  </a:cubicBezTo>
                  <a:cubicBezTo>
                    <a:pt x="30552" y="4031"/>
                    <a:pt x="30528" y="3975"/>
                    <a:pt x="30535" y="3919"/>
                  </a:cubicBezTo>
                  <a:cubicBezTo>
                    <a:pt x="30535" y="3856"/>
                    <a:pt x="30517" y="3793"/>
                    <a:pt x="30486" y="3740"/>
                  </a:cubicBezTo>
                  <a:cubicBezTo>
                    <a:pt x="30479" y="3719"/>
                    <a:pt x="30468" y="3695"/>
                    <a:pt x="30461" y="3674"/>
                  </a:cubicBezTo>
                  <a:cubicBezTo>
                    <a:pt x="30430" y="3604"/>
                    <a:pt x="30416" y="3527"/>
                    <a:pt x="30423" y="3453"/>
                  </a:cubicBezTo>
                  <a:cubicBezTo>
                    <a:pt x="30426" y="3415"/>
                    <a:pt x="30426" y="3408"/>
                    <a:pt x="30318" y="3380"/>
                  </a:cubicBezTo>
                  <a:cubicBezTo>
                    <a:pt x="30220" y="3359"/>
                    <a:pt x="30129" y="3313"/>
                    <a:pt x="30055" y="3247"/>
                  </a:cubicBezTo>
                  <a:cubicBezTo>
                    <a:pt x="29913" y="3107"/>
                    <a:pt x="29660" y="3018"/>
                    <a:pt x="29586" y="3018"/>
                  </a:cubicBezTo>
                  <a:cubicBezTo>
                    <a:pt x="29582" y="3018"/>
                    <a:pt x="29579" y="3019"/>
                    <a:pt x="29576" y="3019"/>
                  </a:cubicBezTo>
                  <a:cubicBezTo>
                    <a:pt x="29563" y="3025"/>
                    <a:pt x="29550" y="3027"/>
                    <a:pt x="29537" y="3027"/>
                  </a:cubicBezTo>
                  <a:cubicBezTo>
                    <a:pt x="29491" y="3027"/>
                    <a:pt x="29441" y="2998"/>
                    <a:pt x="29376" y="2963"/>
                  </a:cubicBezTo>
                  <a:cubicBezTo>
                    <a:pt x="29285" y="2911"/>
                    <a:pt x="29159" y="2837"/>
                    <a:pt x="29012" y="2830"/>
                  </a:cubicBezTo>
                  <a:cubicBezTo>
                    <a:pt x="28998" y="2830"/>
                    <a:pt x="28984" y="2830"/>
                    <a:pt x="28970" y="2827"/>
                  </a:cubicBezTo>
                  <a:cubicBezTo>
                    <a:pt x="28886" y="2823"/>
                    <a:pt x="28812" y="2785"/>
                    <a:pt x="28760" y="2718"/>
                  </a:cubicBezTo>
                  <a:cubicBezTo>
                    <a:pt x="28732" y="2680"/>
                    <a:pt x="28718" y="2631"/>
                    <a:pt x="28721" y="2578"/>
                  </a:cubicBezTo>
                  <a:cubicBezTo>
                    <a:pt x="28721" y="2532"/>
                    <a:pt x="28728" y="2483"/>
                    <a:pt x="28742" y="2438"/>
                  </a:cubicBezTo>
                  <a:cubicBezTo>
                    <a:pt x="28742" y="2417"/>
                    <a:pt x="28739" y="2392"/>
                    <a:pt x="28728" y="2371"/>
                  </a:cubicBezTo>
                  <a:cubicBezTo>
                    <a:pt x="28693" y="2291"/>
                    <a:pt x="28655" y="2214"/>
                    <a:pt x="28613" y="2137"/>
                  </a:cubicBezTo>
                  <a:cubicBezTo>
                    <a:pt x="28567" y="2053"/>
                    <a:pt x="28529" y="1969"/>
                    <a:pt x="28490" y="1885"/>
                  </a:cubicBezTo>
                  <a:cubicBezTo>
                    <a:pt x="28483" y="1860"/>
                    <a:pt x="28473" y="1836"/>
                    <a:pt x="28469" y="1811"/>
                  </a:cubicBezTo>
                  <a:cubicBezTo>
                    <a:pt x="28448" y="1748"/>
                    <a:pt x="28417" y="1696"/>
                    <a:pt x="28371" y="1650"/>
                  </a:cubicBezTo>
                  <a:cubicBezTo>
                    <a:pt x="28291" y="1559"/>
                    <a:pt x="28231" y="1451"/>
                    <a:pt x="28189" y="1339"/>
                  </a:cubicBezTo>
                  <a:cubicBezTo>
                    <a:pt x="28172" y="1279"/>
                    <a:pt x="28154" y="1220"/>
                    <a:pt x="28144" y="1160"/>
                  </a:cubicBezTo>
                  <a:cubicBezTo>
                    <a:pt x="28140" y="1146"/>
                    <a:pt x="28137" y="1136"/>
                    <a:pt x="28137" y="1122"/>
                  </a:cubicBezTo>
                  <a:cubicBezTo>
                    <a:pt x="28130" y="1090"/>
                    <a:pt x="28119" y="1062"/>
                    <a:pt x="28109" y="1031"/>
                  </a:cubicBezTo>
                  <a:cubicBezTo>
                    <a:pt x="28105" y="1020"/>
                    <a:pt x="28102" y="1013"/>
                    <a:pt x="28098" y="1006"/>
                  </a:cubicBezTo>
                  <a:cubicBezTo>
                    <a:pt x="28070" y="943"/>
                    <a:pt x="28028" y="887"/>
                    <a:pt x="27972" y="849"/>
                  </a:cubicBezTo>
                  <a:cubicBezTo>
                    <a:pt x="27958" y="838"/>
                    <a:pt x="27944" y="828"/>
                    <a:pt x="27930" y="817"/>
                  </a:cubicBezTo>
                  <a:cubicBezTo>
                    <a:pt x="27881" y="768"/>
                    <a:pt x="27864" y="695"/>
                    <a:pt x="27888" y="632"/>
                  </a:cubicBezTo>
                  <a:cubicBezTo>
                    <a:pt x="27906" y="555"/>
                    <a:pt x="27822" y="491"/>
                    <a:pt x="27703" y="411"/>
                  </a:cubicBezTo>
                  <a:cubicBezTo>
                    <a:pt x="27640" y="376"/>
                    <a:pt x="27587" y="334"/>
                    <a:pt x="27542" y="281"/>
                  </a:cubicBezTo>
                  <a:cubicBezTo>
                    <a:pt x="27517" y="246"/>
                    <a:pt x="27405" y="229"/>
                    <a:pt x="27307" y="215"/>
                  </a:cubicBezTo>
                  <a:cubicBezTo>
                    <a:pt x="27178" y="197"/>
                    <a:pt x="27031" y="176"/>
                    <a:pt x="26901" y="106"/>
                  </a:cubicBezTo>
                  <a:cubicBezTo>
                    <a:pt x="26816" y="63"/>
                    <a:pt x="26722" y="41"/>
                    <a:pt x="26628" y="41"/>
                  </a:cubicBezTo>
                  <a:cubicBezTo>
                    <a:pt x="26609" y="41"/>
                    <a:pt x="26591" y="42"/>
                    <a:pt x="26572" y="43"/>
                  </a:cubicBezTo>
                  <a:cubicBezTo>
                    <a:pt x="26558" y="44"/>
                    <a:pt x="26543" y="44"/>
                    <a:pt x="26529" y="44"/>
                  </a:cubicBezTo>
                  <a:cubicBezTo>
                    <a:pt x="26452" y="44"/>
                    <a:pt x="26375" y="36"/>
                    <a:pt x="26299" y="15"/>
                  </a:cubicBezTo>
                  <a:cubicBezTo>
                    <a:pt x="26288" y="12"/>
                    <a:pt x="26278" y="8"/>
                    <a:pt x="26267" y="8"/>
                  </a:cubicBezTo>
                  <a:cubicBezTo>
                    <a:pt x="26243" y="5"/>
                    <a:pt x="26218" y="1"/>
                    <a:pt x="26194" y="1"/>
                  </a:cubicBezTo>
                  <a:cubicBezTo>
                    <a:pt x="26181" y="1"/>
                    <a:pt x="26168" y="1"/>
                    <a:pt x="2615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4" name="Google Shape;7154;p57"/>
            <p:cNvSpPr/>
            <p:nvPr/>
          </p:nvSpPr>
          <p:spPr>
            <a:xfrm>
              <a:off x="2846836" y="1894023"/>
              <a:ext cx="15804" cy="11649"/>
            </a:xfrm>
            <a:custGeom>
              <a:rect b="b" l="l" r="r" t="t"/>
              <a:pathLst>
                <a:path extrusionOk="0" h="858" w="1164">
                  <a:moveTo>
                    <a:pt x="974" y="1"/>
                  </a:moveTo>
                  <a:cubicBezTo>
                    <a:pt x="894" y="1"/>
                    <a:pt x="792" y="4"/>
                    <a:pt x="729" y="8"/>
                  </a:cubicBezTo>
                  <a:cubicBezTo>
                    <a:pt x="659" y="11"/>
                    <a:pt x="593" y="18"/>
                    <a:pt x="537" y="18"/>
                  </a:cubicBezTo>
                  <a:cubicBezTo>
                    <a:pt x="425" y="18"/>
                    <a:pt x="190" y="130"/>
                    <a:pt x="78" y="302"/>
                  </a:cubicBezTo>
                  <a:cubicBezTo>
                    <a:pt x="8" y="410"/>
                    <a:pt x="1" y="550"/>
                    <a:pt x="60" y="666"/>
                  </a:cubicBezTo>
                  <a:cubicBezTo>
                    <a:pt x="136" y="821"/>
                    <a:pt x="276" y="858"/>
                    <a:pt x="393" y="858"/>
                  </a:cubicBezTo>
                  <a:cubicBezTo>
                    <a:pt x="435" y="858"/>
                    <a:pt x="473" y="853"/>
                    <a:pt x="505" y="848"/>
                  </a:cubicBezTo>
                  <a:cubicBezTo>
                    <a:pt x="715" y="809"/>
                    <a:pt x="855" y="690"/>
                    <a:pt x="859" y="641"/>
                  </a:cubicBezTo>
                  <a:cubicBezTo>
                    <a:pt x="869" y="533"/>
                    <a:pt x="946" y="410"/>
                    <a:pt x="1023" y="291"/>
                  </a:cubicBezTo>
                  <a:cubicBezTo>
                    <a:pt x="1083" y="200"/>
                    <a:pt x="1163" y="74"/>
                    <a:pt x="1153" y="22"/>
                  </a:cubicBezTo>
                  <a:cubicBezTo>
                    <a:pt x="1128" y="4"/>
                    <a:pt x="1058" y="1"/>
                    <a:pt x="9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5" name="Google Shape;7155;p57"/>
            <p:cNvSpPr/>
            <p:nvPr/>
          </p:nvSpPr>
          <p:spPr>
            <a:xfrm>
              <a:off x="2648062" y="1810752"/>
              <a:ext cx="244" cy="434"/>
            </a:xfrm>
            <a:custGeom>
              <a:rect b="b" l="l" r="r" t="t"/>
              <a:pathLst>
                <a:path extrusionOk="0" h="32" w="18">
                  <a:moveTo>
                    <a:pt x="0" y="0"/>
                  </a:moveTo>
                  <a:cubicBezTo>
                    <a:pt x="7" y="11"/>
                    <a:pt x="14" y="21"/>
                    <a:pt x="18" y="32"/>
                  </a:cubicBezTo>
                  <a:cubicBezTo>
                    <a:pt x="14"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6" name="Google Shape;7156;p57"/>
            <p:cNvSpPr/>
            <p:nvPr/>
          </p:nvSpPr>
          <p:spPr>
            <a:xfrm>
              <a:off x="2732242" y="1823623"/>
              <a:ext cx="2770" cy="2064"/>
            </a:xfrm>
            <a:custGeom>
              <a:rect b="b" l="l" r="r" t="t"/>
              <a:pathLst>
                <a:path extrusionOk="0" h="152" w="204">
                  <a:moveTo>
                    <a:pt x="203" y="22"/>
                  </a:moveTo>
                  <a:cubicBezTo>
                    <a:pt x="74" y="1"/>
                    <a:pt x="32" y="88"/>
                    <a:pt x="0" y="151"/>
                  </a:cubicBezTo>
                  <a:cubicBezTo>
                    <a:pt x="32" y="88"/>
                    <a:pt x="74" y="1"/>
                    <a:pt x="203"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7" name="Google Shape;7157;p57"/>
            <p:cNvSpPr/>
            <p:nvPr/>
          </p:nvSpPr>
          <p:spPr>
            <a:xfrm>
              <a:off x="2647627" y="1810277"/>
              <a:ext cx="353" cy="434"/>
            </a:xfrm>
            <a:custGeom>
              <a:rect b="b" l="l" r="r" t="t"/>
              <a:pathLst>
                <a:path extrusionOk="0" h="32" w="26">
                  <a:moveTo>
                    <a:pt x="1" y="0"/>
                  </a:moveTo>
                  <a:cubicBezTo>
                    <a:pt x="11" y="11"/>
                    <a:pt x="18" y="21"/>
                    <a:pt x="25" y="32"/>
                  </a:cubicBezTo>
                  <a:cubicBezTo>
                    <a:pt x="18"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8" name="Google Shape;7158;p57"/>
            <p:cNvSpPr/>
            <p:nvPr/>
          </p:nvSpPr>
          <p:spPr>
            <a:xfrm>
              <a:off x="2648347" y="1811227"/>
              <a:ext cx="204" cy="434"/>
            </a:xfrm>
            <a:custGeom>
              <a:rect b="b" l="l" r="r" t="t"/>
              <a:pathLst>
                <a:path extrusionOk="0" h="32" w="15">
                  <a:moveTo>
                    <a:pt x="0" y="0"/>
                  </a:moveTo>
                  <a:cubicBezTo>
                    <a:pt x="7" y="11"/>
                    <a:pt x="11" y="21"/>
                    <a:pt x="14" y="32"/>
                  </a:cubicBezTo>
                  <a:cubicBezTo>
                    <a:pt x="11" y="21"/>
                    <a:pt x="7"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59" name="Google Shape;7159;p57"/>
            <p:cNvSpPr/>
            <p:nvPr/>
          </p:nvSpPr>
          <p:spPr>
            <a:xfrm>
              <a:off x="2698638" y="1829665"/>
              <a:ext cx="815" cy="489"/>
            </a:xfrm>
            <a:custGeom>
              <a:rect b="b" l="l" r="r" t="t"/>
              <a:pathLst>
                <a:path extrusionOk="0" h="36" w="60">
                  <a:moveTo>
                    <a:pt x="60" y="0"/>
                  </a:moveTo>
                  <a:lnTo>
                    <a:pt x="60" y="0"/>
                  </a:lnTo>
                  <a:cubicBezTo>
                    <a:pt x="39" y="7"/>
                    <a:pt x="18" y="21"/>
                    <a:pt x="0" y="35"/>
                  </a:cubicBezTo>
                  <a:cubicBezTo>
                    <a:pt x="18" y="21"/>
                    <a:pt x="39" y="11"/>
                    <a:pt x="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0" name="Google Shape;7160;p57"/>
            <p:cNvSpPr/>
            <p:nvPr/>
          </p:nvSpPr>
          <p:spPr>
            <a:xfrm>
              <a:off x="2704530" y="1833752"/>
              <a:ext cx="14" cy="149"/>
            </a:xfrm>
            <a:custGeom>
              <a:rect b="b" l="l" r="r" t="t"/>
              <a:pathLst>
                <a:path extrusionOk="0" h="11" w="1">
                  <a:moveTo>
                    <a:pt x="0" y="7"/>
                  </a:moveTo>
                  <a:lnTo>
                    <a:pt x="0" y="0"/>
                  </a:ln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1" name="Google Shape;7161;p57"/>
            <p:cNvSpPr/>
            <p:nvPr/>
          </p:nvSpPr>
          <p:spPr>
            <a:xfrm>
              <a:off x="2645210" y="1808322"/>
              <a:ext cx="434" cy="299"/>
            </a:xfrm>
            <a:custGeom>
              <a:rect b="b" l="l" r="r" t="t"/>
              <a:pathLst>
                <a:path extrusionOk="0" h="22" w="32">
                  <a:moveTo>
                    <a:pt x="0" y="1"/>
                  </a:moveTo>
                  <a:lnTo>
                    <a:pt x="32"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2" name="Google Shape;7162;p57"/>
            <p:cNvSpPr/>
            <p:nvPr/>
          </p:nvSpPr>
          <p:spPr>
            <a:xfrm>
              <a:off x="2646201" y="1809041"/>
              <a:ext cx="448" cy="339"/>
            </a:xfrm>
            <a:custGeom>
              <a:rect b="b" l="l" r="r" t="t"/>
              <a:pathLst>
                <a:path extrusionOk="0" h="25" w="33">
                  <a:moveTo>
                    <a:pt x="1"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3" name="Google Shape;7163;p57"/>
            <p:cNvSpPr/>
            <p:nvPr/>
          </p:nvSpPr>
          <p:spPr>
            <a:xfrm>
              <a:off x="2645685" y="1808661"/>
              <a:ext cx="434" cy="339"/>
            </a:xfrm>
            <a:custGeom>
              <a:rect b="b" l="l" r="r" t="t"/>
              <a:pathLst>
                <a:path extrusionOk="0" h="25" w="32">
                  <a:moveTo>
                    <a:pt x="0" y="0"/>
                  </a:moveTo>
                  <a:lnTo>
                    <a:pt x="3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4" name="Google Shape;7164;p57"/>
            <p:cNvSpPr/>
            <p:nvPr/>
          </p:nvSpPr>
          <p:spPr>
            <a:xfrm>
              <a:off x="2757863" y="1824818"/>
              <a:ext cx="149" cy="149"/>
            </a:xfrm>
            <a:custGeom>
              <a:rect b="b" l="l" r="r" t="t"/>
              <a:pathLst>
                <a:path extrusionOk="0" h="11" w="11">
                  <a:moveTo>
                    <a:pt x="1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5" name="Google Shape;7165;p57"/>
            <p:cNvSpPr/>
            <p:nvPr/>
          </p:nvSpPr>
          <p:spPr>
            <a:xfrm>
              <a:off x="2622101" y="1766489"/>
              <a:ext cx="109" cy="258"/>
            </a:xfrm>
            <a:custGeom>
              <a:rect b="b" l="l" r="r" t="t"/>
              <a:pathLst>
                <a:path extrusionOk="0" h="19" w="8">
                  <a:moveTo>
                    <a:pt x="8" y="1"/>
                  </a:moveTo>
                  <a:lnTo>
                    <a:pt x="8" y="1"/>
                  </a:lnTo>
                  <a:lnTo>
                    <a:pt x="1" y="18"/>
                  </a:ln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6" name="Google Shape;7166;p57"/>
            <p:cNvSpPr/>
            <p:nvPr/>
          </p:nvSpPr>
          <p:spPr>
            <a:xfrm>
              <a:off x="2646731" y="1809421"/>
              <a:ext cx="434" cy="394"/>
            </a:xfrm>
            <a:custGeom>
              <a:rect b="b" l="l" r="r" t="t"/>
              <a:pathLst>
                <a:path extrusionOk="0" h="29" w="32">
                  <a:moveTo>
                    <a:pt x="0" y="0"/>
                  </a:moveTo>
                  <a:cubicBezTo>
                    <a:pt x="11" y="11"/>
                    <a:pt x="21" y="21"/>
                    <a:pt x="32" y="28"/>
                  </a:cubicBezTo>
                  <a:cubicBezTo>
                    <a:pt x="21" y="21"/>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7" name="Google Shape;7167;p57"/>
            <p:cNvSpPr/>
            <p:nvPr/>
          </p:nvSpPr>
          <p:spPr>
            <a:xfrm>
              <a:off x="2647152" y="1809801"/>
              <a:ext cx="448" cy="394"/>
            </a:xfrm>
            <a:custGeom>
              <a:rect b="b" l="l" r="r" t="t"/>
              <a:pathLst>
                <a:path extrusionOk="0" h="29" w="33">
                  <a:moveTo>
                    <a:pt x="1" y="0"/>
                  </a:moveTo>
                  <a:cubicBezTo>
                    <a:pt x="11" y="11"/>
                    <a:pt x="22" y="21"/>
                    <a:pt x="32" y="28"/>
                  </a:cubicBezTo>
                  <a:cubicBezTo>
                    <a:pt x="22" y="21"/>
                    <a:pt x="1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8" name="Google Shape;7168;p57"/>
            <p:cNvSpPr/>
            <p:nvPr/>
          </p:nvSpPr>
          <p:spPr>
            <a:xfrm>
              <a:off x="2642685" y="1805321"/>
              <a:ext cx="163" cy="109"/>
            </a:xfrm>
            <a:custGeom>
              <a:rect b="b" l="l" r="r" t="t"/>
              <a:pathLst>
                <a:path extrusionOk="0" h="8" w="12">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69" name="Google Shape;7169;p57"/>
            <p:cNvSpPr/>
            <p:nvPr/>
          </p:nvSpPr>
          <p:spPr>
            <a:xfrm>
              <a:off x="2643730" y="1806271"/>
              <a:ext cx="1494" cy="2064"/>
            </a:xfrm>
            <a:custGeom>
              <a:rect b="b" l="l" r="r" t="t"/>
              <a:pathLst>
                <a:path extrusionOk="0" h="152" w="110">
                  <a:moveTo>
                    <a:pt x="1" y="1"/>
                  </a:moveTo>
                  <a:cubicBezTo>
                    <a:pt x="43" y="50"/>
                    <a:pt x="78" y="99"/>
                    <a:pt x="109" y="152"/>
                  </a:cubicBezTo>
                  <a:cubicBezTo>
                    <a:pt x="78" y="99"/>
                    <a:pt x="43" y="5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0" name="Google Shape;7170;p57"/>
            <p:cNvSpPr/>
            <p:nvPr/>
          </p:nvSpPr>
          <p:spPr>
            <a:xfrm>
              <a:off x="2634280" y="1782606"/>
              <a:ext cx="1765" cy="2770"/>
            </a:xfrm>
            <a:custGeom>
              <a:rect b="b" l="l" r="r" t="t"/>
              <a:pathLst>
                <a:path extrusionOk="0" h="204" w="130">
                  <a:moveTo>
                    <a:pt x="0" y="1"/>
                  </a:moveTo>
                  <a:cubicBezTo>
                    <a:pt x="0" y="39"/>
                    <a:pt x="70" y="127"/>
                    <a:pt x="130" y="204"/>
                  </a:cubicBezTo>
                  <a:cubicBezTo>
                    <a:pt x="70" y="127"/>
                    <a:pt x="0" y="39"/>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1" name="Google Shape;7171;p57"/>
            <p:cNvSpPr/>
            <p:nvPr/>
          </p:nvSpPr>
          <p:spPr>
            <a:xfrm>
              <a:off x="2643404" y="1805945"/>
              <a:ext cx="149" cy="149"/>
            </a:xfrm>
            <a:custGeom>
              <a:rect b="b" l="l" r="r" t="t"/>
              <a:pathLst>
                <a:path extrusionOk="0" h="11" w="11">
                  <a:moveTo>
                    <a:pt x="0" y="0"/>
                  </a:moveTo>
                  <a:lnTo>
                    <a:pt x="1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2" name="Google Shape;7172;p57"/>
            <p:cNvSpPr/>
            <p:nvPr/>
          </p:nvSpPr>
          <p:spPr>
            <a:xfrm>
              <a:off x="2725915" y="1830616"/>
              <a:ext cx="543" cy="204"/>
            </a:xfrm>
            <a:custGeom>
              <a:rect b="b" l="l" r="r" t="t"/>
              <a:pathLst>
                <a:path extrusionOk="0" h="15" w="40">
                  <a:moveTo>
                    <a:pt x="39" y="0"/>
                  </a:moveTo>
                  <a:lnTo>
                    <a:pt x="1" y="14"/>
                  </a:ln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3" name="Google Shape;7173;p57"/>
            <p:cNvSpPr/>
            <p:nvPr/>
          </p:nvSpPr>
          <p:spPr>
            <a:xfrm>
              <a:off x="2701204" y="1827805"/>
              <a:ext cx="815" cy="353"/>
            </a:xfrm>
            <a:custGeom>
              <a:rect b="b" l="l" r="r" t="t"/>
              <a:pathLst>
                <a:path extrusionOk="0" h="26" w="60">
                  <a:moveTo>
                    <a:pt x="0" y="25"/>
                  </a:moveTo>
                  <a:cubicBezTo>
                    <a:pt x="18" y="11"/>
                    <a:pt x="39" y="1"/>
                    <a:pt x="60" y="1"/>
                  </a:cubicBezTo>
                  <a:cubicBezTo>
                    <a:pt x="39" y="1"/>
                    <a:pt x="18" y="11"/>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4" name="Google Shape;7174;p57"/>
            <p:cNvSpPr/>
            <p:nvPr/>
          </p:nvSpPr>
          <p:spPr>
            <a:xfrm>
              <a:off x="2757673" y="1824533"/>
              <a:ext cx="109" cy="149"/>
            </a:xfrm>
            <a:custGeom>
              <a:rect b="b" l="l" r="r" t="t"/>
              <a:pathLst>
                <a:path extrusionOk="0" h="11" w="8">
                  <a:moveTo>
                    <a:pt x="0" y="0"/>
                  </a:moveTo>
                  <a:cubicBezTo>
                    <a:pt x="0" y="4"/>
                    <a:pt x="4" y="7"/>
                    <a:pt x="7" y="11"/>
                  </a:cubicBezTo>
                  <a:cubicBezTo>
                    <a:pt x="4" y="7"/>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5" name="Google Shape;7175;p57"/>
            <p:cNvSpPr/>
            <p:nvPr/>
          </p:nvSpPr>
          <p:spPr>
            <a:xfrm>
              <a:off x="2758012" y="1824954"/>
              <a:ext cx="1955" cy="1018"/>
            </a:xfrm>
            <a:custGeom>
              <a:rect b="b" l="l" r="r" t="t"/>
              <a:pathLst>
                <a:path extrusionOk="0" h="75" w="144">
                  <a:moveTo>
                    <a:pt x="0" y="1"/>
                  </a:moveTo>
                  <a:lnTo>
                    <a:pt x="0" y="1"/>
                  </a:lnTo>
                  <a:cubicBezTo>
                    <a:pt x="42" y="36"/>
                    <a:pt x="91" y="60"/>
                    <a:pt x="143" y="74"/>
                  </a:cubicBezTo>
                  <a:cubicBezTo>
                    <a:pt x="91" y="57"/>
                    <a:pt x="42" y="36"/>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6" name="Google Shape;7176;p57"/>
            <p:cNvSpPr/>
            <p:nvPr/>
          </p:nvSpPr>
          <p:spPr>
            <a:xfrm>
              <a:off x="2626338" y="1766353"/>
              <a:ext cx="869" cy="679"/>
            </a:xfrm>
            <a:custGeom>
              <a:rect b="b" l="l" r="r" t="t"/>
              <a:pathLst>
                <a:path extrusionOk="0" h="50" w="64">
                  <a:moveTo>
                    <a:pt x="64" y="49"/>
                  </a:moveTo>
                  <a:cubicBezTo>
                    <a:pt x="43" y="32"/>
                    <a:pt x="22" y="14"/>
                    <a:pt x="1" y="0"/>
                  </a:cubicBezTo>
                  <a:cubicBezTo>
                    <a:pt x="22" y="14"/>
                    <a:pt x="43" y="32"/>
                    <a:pt x="64"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7" name="Google Shape;7177;p57"/>
            <p:cNvSpPr/>
            <p:nvPr/>
          </p:nvSpPr>
          <p:spPr>
            <a:xfrm>
              <a:off x="2757768" y="1824669"/>
              <a:ext cx="109" cy="163"/>
            </a:xfrm>
            <a:custGeom>
              <a:rect b="b" l="l" r="r" t="t"/>
              <a:pathLst>
                <a:path extrusionOk="0" h="12" w="8">
                  <a:moveTo>
                    <a:pt x="0" y="1"/>
                  </a:moveTo>
                  <a:cubicBezTo>
                    <a:pt x="0" y="4"/>
                    <a:pt x="4" y="8"/>
                    <a:pt x="7" y="11"/>
                  </a:cubicBezTo>
                  <a:cubicBezTo>
                    <a:pt x="4" y="8"/>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8" name="Google Shape;7178;p57"/>
            <p:cNvSpPr/>
            <p:nvPr/>
          </p:nvSpPr>
          <p:spPr>
            <a:xfrm>
              <a:off x="2760049" y="1825959"/>
              <a:ext cx="204" cy="54"/>
            </a:xfrm>
            <a:custGeom>
              <a:rect b="b" l="l" r="r" t="t"/>
              <a:pathLst>
                <a:path extrusionOk="0" h="4" w="15">
                  <a:moveTo>
                    <a:pt x="0" y="0"/>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79" name="Google Shape;7179;p57"/>
            <p:cNvSpPr/>
            <p:nvPr/>
          </p:nvSpPr>
          <p:spPr>
            <a:xfrm>
              <a:off x="2704571" y="1833223"/>
              <a:ext cx="68" cy="394"/>
            </a:xfrm>
            <a:custGeom>
              <a:rect b="b" l="l" r="r" t="t"/>
              <a:pathLst>
                <a:path extrusionOk="0" h="29" w="5">
                  <a:moveTo>
                    <a:pt x="4" y="1"/>
                  </a:moveTo>
                  <a:cubicBezTo>
                    <a:pt x="1" y="11"/>
                    <a:pt x="1" y="18"/>
                    <a:pt x="1" y="29"/>
                  </a:cubicBezTo>
                  <a:cubicBezTo>
                    <a:pt x="1" y="18"/>
                    <a:pt x="1" y="11"/>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0" name="Google Shape;7180;p57"/>
            <p:cNvSpPr/>
            <p:nvPr/>
          </p:nvSpPr>
          <p:spPr>
            <a:xfrm>
              <a:off x="2634280" y="1780800"/>
              <a:ext cx="339" cy="1819"/>
            </a:xfrm>
            <a:custGeom>
              <a:rect b="b" l="l" r="r" t="t"/>
              <a:pathLst>
                <a:path extrusionOk="0" h="134" w="25">
                  <a:moveTo>
                    <a:pt x="25" y="1"/>
                  </a:moveTo>
                  <a:lnTo>
                    <a:pt x="18" y="22"/>
                  </a:lnTo>
                  <a:cubicBezTo>
                    <a:pt x="11" y="57"/>
                    <a:pt x="4" y="95"/>
                    <a:pt x="0" y="134"/>
                  </a:cubicBezTo>
                  <a:cubicBezTo>
                    <a:pt x="4" y="95"/>
                    <a:pt x="11" y="60"/>
                    <a:pt x="18" y="25"/>
                  </a:cubicBez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1" name="Google Shape;7181;p57"/>
            <p:cNvSpPr/>
            <p:nvPr/>
          </p:nvSpPr>
          <p:spPr>
            <a:xfrm>
              <a:off x="2726580" y="1830426"/>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2" name="Google Shape;7182;p57"/>
            <p:cNvSpPr/>
            <p:nvPr/>
          </p:nvSpPr>
          <p:spPr>
            <a:xfrm>
              <a:off x="2917955" y="1668962"/>
              <a:ext cx="1575" cy="530"/>
            </a:xfrm>
            <a:custGeom>
              <a:rect b="b" l="l" r="r" t="t"/>
              <a:pathLst>
                <a:path extrusionOk="0" h="39" w="116">
                  <a:moveTo>
                    <a:pt x="0" y="39"/>
                  </a:moveTo>
                  <a:cubicBezTo>
                    <a:pt x="39" y="25"/>
                    <a:pt x="77" y="11"/>
                    <a:pt x="116" y="0"/>
                  </a:cubicBezTo>
                  <a:cubicBezTo>
                    <a:pt x="77" y="11"/>
                    <a:pt x="39" y="25"/>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3" name="Google Shape;7183;p57"/>
            <p:cNvSpPr/>
            <p:nvPr/>
          </p:nvSpPr>
          <p:spPr>
            <a:xfrm>
              <a:off x="2754577" y="170422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4" name="Google Shape;7184;p57"/>
            <p:cNvSpPr/>
            <p:nvPr/>
          </p:nvSpPr>
          <p:spPr>
            <a:xfrm>
              <a:off x="2822125" y="1713781"/>
              <a:ext cx="163" cy="109"/>
            </a:xfrm>
            <a:custGeom>
              <a:rect b="b" l="l" r="r" t="t"/>
              <a:pathLst>
                <a:path extrusionOk="0" h="8" w="12">
                  <a:moveTo>
                    <a:pt x="1"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5" name="Google Shape;7185;p57"/>
            <p:cNvSpPr/>
            <p:nvPr/>
          </p:nvSpPr>
          <p:spPr>
            <a:xfrm>
              <a:off x="2821324" y="1714297"/>
              <a:ext cx="95" cy="68"/>
            </a:xfrm>
            <a:custGeom>
              <a:rect b="b" l="l" r="r" t="t"/>
              <a:pathLst>
                <a:path extrusionOk="0" h="5" w="7">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6" name="Google Shape;7186;p57"/>
            <p:cNvSpPr/>
            <p:nvPr/>
          </p:nvSpPr>
          <p:spPr>
            <a:xfrm>
              <a:off x="2845370" y="1708079"/>
              <a:ext cx="1670" cy="299"/>
            </a:xfrm>
            <a:custGeom>
              <a:rect b="b" l="l" r="r" t="t"/>
              <a:pathLst>
                <a:path extrusionOk="0" h="22" w="123">
                  <a:moveTo>
                    <a:pt x="0" y="0"/>
                  </a:moveTo>
                  <a:lnTo>
                    <a:pt x="0" y="0"/>
                  </a:lnTo>
                  <a:cubicBezTo>
                    <a:pt x="46" y="11"/>
                    <a:pt x="88" y="18"/>
                    <a:pt x="123" y="21"/>
                  </a:cubicBezTo>
                  <a:cubicBezTo>
                    <a:pt x="88" y="18"/>
                    <a:pt x="46"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7" name="Google Shape;7187;p57"/>
            <p:cNvSpPr/>
            <p:nvPr/>
          </p:nvSpPr>
          <p:spPr>
            <a:xfrm>
              <a:off x="2819124" y="171534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8" name="Google Shape;7188;p57"/>
            <p:cNvSpPr/>
            <p:nvPr/>
          </p:nvSpPr>
          <p:spPr>
            <a:xfrm>
              <a:off x="2822980" y="1713211"/>
              <a:ext cx="204" cy="109"/>
            </a:xfrm>
            <a:custGeom>
              <a:rect b="b" l="l" r="r" t="t"/>
              <a:pathLst>
                <a:path extrusionOk="0" h="8" w="15">
                  <a:moveTo>
                    <a:pt x="1" y="7"/>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89" name="Google Shape;7189;p57"/>
            <p:cNvSpPr/>
            <p:nvPr/>
          </p:nvSpPr>
          <p:spPr>
            <a:xfrm>
              <a:off x="2924459" y="1658548"/>
              <a:ext cx="869" cy="720"/>
            </a:xfrm>
            <a:custGeom>
              <a:rect b="b" l="l" r="r" t="t"/>
              <a:pathLst>
                <a:path extrusionOk="0" h="53" w="64">
                  <a:moveTo>
                    <a:pt x="64" y="53"/>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0" name="Google Shape;7190;p57"/>
            <p:cNvSpPr/>
            <p:nvPr/>
          </p:nvSpPr>
          <p:spPr>
            <a:xfrm>
              <a:off x="2759424" y="1705363"/>
              <a:ext cx="5390" cy="204"/>
            </a:xfrm>
            <a:custGeom>
              <a:rect b="b" l="l" r="r" t="t"/>
              <a:pathLst>
                <a:path extrusionOk="0" h="15" w="397">
                  <a:moveTo>
                    <a:pt x="397" y="11"/>
                  </a:moveTo>
                  <a:cubicBezTo>
                    <a:pt x="288" y="1"/>
                    <a:pt x="179" y="1"/>
                    <a:pt x="74" y="11"/>
                  </a:cubicBezTo>
                  <a:lnTo>
                    <a:pt x="1" y="15"/>
                  </a:lnTo>
                  <a:lnTo>
                    <a:pt x="74" y="11"/>
                  </a:lnTo>
                  <a:cubicBezTo>
                    <a:pt x="179" y="1"/>
                    <a:pt x="288" y="1"/>
                    <a:pt x="397"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1" name="Google Shape;7191;p57"/>
            <p:cNvSpPr/>
            <p:nvPr/>
          </p:nvSpPr>
          <p:spPr>
            <a:xfrm>
              <a:off x="2818459" y="1715533"/>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2" name="Google Shape;7192;p57"/>
            <p:cNvSpPr/>
            <p:nvPr/>
          </p:nvSpPr>
          <p:spPr>
            <a:xfrm>
              <a:off x="2820550" y="1714773"/>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3" name="Google Shape;7193;p57"/>
            <p:cNvSpPr/>
            <p:nvPr/>
          </p:nvSpPr>
          <p:spPr>
            <a:xfrm>
              <a:off x="2697063" y="1644102"/>
              <a:ext cx="68" cy="244"/>
            </a:xfrm>
            <a:custGeom>
              <a:rect b="b" l="l" r="r" t="t"/>
              <a:pathLst>
                <a:path extrusionOk="0" h="18" w="5">
                  <a:moveTo>
                    <a:pt x="1" y="0"/>
                  </a:moveTo>
                  <a:cubicBezTo>
                    <a:pt x="1" y="4"/>
                    <a:pt x="4" y="11"/>
                    <a:pt x="4" y="18"/>
                  </a:cubicBezTo>
                  <a:cubicBezTo>
                    <a:pt x="4" y="11"/>
                    <a:pt x="4"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4" name="Google Shape;7194;p57"/>
            <p:cNvSpPr/>
            <p:nvPr/>
          </p:nvSpPr>
          <p:spPr>
            <a:xfrm>
              <a:off x="2810815" y="1712641"/>
              <a:ext cx="1385" cy="109"/>
            </a:xfrm>
            <a:custGeom>
              <a:rect b="b" l="l" r="r" t="t"/>
              <a:pathLst>
                <a:path extrusionOk="0" h="8" w="102">
                  <a:moveTo>
                    <a:pt x="102" y="0"/>
                  </a:moveTo>
                  <a:lnTo>
                    <a:pt x="81" y="0"/>
                  </a:lnTo>
                  <a:cubicBezTo>
                    <a:pt x="53" y="4"/>
                    <a:pt x="25" y="7"/>
                    <a:pt x="0" y="7"/>
                  </a:cubicBezTo>
                  <a:cubicBezTo>
                    <a:pt x="25" y="7"/>
                    <a:pt x="53" y="4"/>
                    <a:pt x="81" y="0"/>
                  </a:cubicBezTo>
                  <a:cubicBezTo>
                    <a:pt x="88" y="0"/>
                    <a:pt x="95" y="0"/>
                    <a:pt x="10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5" name="Google Shape;7195;p57"/>
            <p:cNvSpPr/>
            <p:nvPr/>
          </p:nvSpPr>
          <p:spPr>
            <a:xfrm>
              <a:off x="2817943" y="171558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6" name="Google Shape;7196;p57"/>
            <p:cNvSpPr/>
            <p:nvPr/>
          </p:nvSpPr>
          <p:spPr>
            <a:xfrm>
              <a:off x="2901594" y="1637965"/>
              <a:ext cx="5540" cy="10943"/>
            </a:xfrm>
            <a:custGeom>
              <a:rect b="b" l="l" r="r" t="t"/>
              <a:pathLst>
                <a:path extrusionOk="0" h="806" w="408">
                  <a:moveTo>
                    <a:pt x="407" y="1"/>
                  </a:moveTo>
                  <a:lnTo>
                    <a:pt x="1" y="80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7" name="Google Shape;7197;p57"/>
            <p:cNvSpPr/>
            <p:nvPr/>
          </p:nvSpPr>
          <p:spPr>
            <a:xfrm>
              <a:off x="2921988" y="1656213"/>
              <a:ext cx="774" cy="774"/>
            </a:xfrm>
            <a:custGeom>
              <a:rect b="b" l="l" r="r" t="t"/>
              <a:pathLst>
                <a:path extrusionOk="0" h="57" w="57">
                  <a:moveTo>
                    <a:pt x="1" y="1"/>
                  </a:moveTo>
                  <a:cubicBezTo>
                    <a:pt x="15" y="18"/>
                    <a:pt x="36" y="36"/>
                    <a:pt x="57" y="57"/>
                  </a:cubicBezTo>
                  <a:cubicBezTo>
                    <a:pt x="36" y="36"/>
                    <a:pt x="18" y="1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8" name="Google Shape;7198;p57"/>
            <p:cNvSpPr/>
            <p:nvPr/>
          </p:nvSpPr>
          <p:spPr>
            <a:xfrm>
              <a:off x="2803687" y="1710645"/>
              <a:ext cx="679" cy="394"/>
            </a:xfrm>
            <a:custGeom>
              <a:rect b="b" l="l" r="r" t="t"/>
              <a:pathLst>
                <a:path extrusionOk="0" h="29" w="50">
                  <a:moveTo>
                    <a:pt x="0" y="0"/>
                  </a:moveTo>
                  <a:lnTo>
                    <a:pt x="49"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199" name="Google Shape;7199;p57"/>
            <p:cNvSpPr/>
            <p:nvPr/>
          </p:nvSpPr>
          <p:spPr>
            <a:xfrm>
              <a:off x="2598395" y="1730373"/>
              <a:ext cx="54" cy="244"/>
            </a:xfrm>
            <a:custGeom>
              <a:rect b="b" l="l" r="r" t="t"/>
              <a:pathLst>
                <a:path extrusionOk="0" h="18" w="4">
                  <a:moveTo>
                    <a:pt x="4" y="0"/>
                  </a:moveTo>
                  <a:lnTo>
                    <a:pt x="4" y="0"/>
                  </a:lnTo>
                  <a:cubicBezTo>
                    <a:pt x="4" y="7"/>
                    <a:pt x="0" y="11"/>
                    <a:pt x="0" y="18"/>
                  </a:cubicBezTo>
                  <a:cubicBezTo>
                    <a:pt x="4" y="11"/>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0" name="Google Shape;7200;p57"/>
            <p:cNvSpPr/>
            <p:nvPr/>
          </p:nvSpPr>
          <p:spPr>
            <a:xfrm>
              <a:off x="2598531" y="1729463"/>
              <a:ext cx="14" cy="109"/>
            </a:xfrm>
            <a:custGeom>
              <a:rect b="b" l="l" r="r" t="t"/>
              <a:pathLst>
                <a:path extrusionOk="0" h="8" w="1">
                  <a:moveTo>
                    <a:pt x="1" y="1"/>
                  </a:moveTo>
                  <a:lnTo>
                    <a:pt x="1" y="8"/>
                  </a:lnTo>
                  <a:cubicBezTo>
                    <a:pt x="1" y="8"/>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1" name="Google Shape;7201;p57"/>
            <p:cNvSpPr/>
            <p:nvPr/>
          </p:nvSpPr>
          <p:spPr>
            <a:xfrm>
              <a:off x="2609176" y="1723815"/>
              <a:ext cx="1113" cy="679"/>
            </a:xfrm>
            <a:custGeom>
              <a:rect b="b" l="l" r="r" t="t"/>
              <a:pathLst>
                <a:path extrusionOk="0" h="50" w="82">
                  <a:moveTo>
                    <a:pt x="81" y="49"/>
                  </a:moveTo>
                  <a:cubicBezTo>
                    <a:pt x="57" y="32"/>
                    <a:pt x="29" y="14"/>
                    <a:pt x="1" y="0"/>
                  </a:cubicBezTo>
                  <a:cubicBezTo>
                    <a:pt x="29" y="14"/>
                    <a:pt x="57" y="32"/>
                    <a:pt x="81"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2" name="Google Shape;7202;p57"/>
            <p:cNvSpPr/>
            <p:nvPr/>
          </p:nvSpPr>
          <p:spPr>
            <a:xfrm>
              <a:off x="2597825" y="1732030"/>
              <a:ext cx="109" cy="258"/>
            </a:xfrm>
            <a:custGeom>
              <a:rect b="b" l="l" r="r" t="t"/>
              <a:pathLst>
                <a:path extrusionOk="0" h="19" w="8">
                  <a:moveTo>
                    <a:pt x="7"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3" name="Google Shape;7203;p57"/>
            <p:cNvSpPr/>
            <p:nvPr/>
          </p:nvSpPr>
          <p:spPr>
            <a:xfrm>
              <a:off x="2643975" y="1710455"/>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4" name="Google Shape;7204;p57"/>
            <p:cNvSpPr/>
            <p:nvPr/>
          </p:nvSpPr>
          <p:spPr>
            <a:xfrm>
              <a:off x="2598490" y="1729898"/>
              <a:ext cx="14" cy="204"/>
            </a:xfrm>
            <a:custGeom>
              <a:rect b="b" l="l" r="r" t="t"/>
              <a:pathLst>
                <a:path extrusionOk="0" h="15" w="1">
                  <a:moveTo>
                    <a:pt x="0" y="0"/>
                  </a:moveTo>
                  <a:lnTo>
                    <a:pt x="0" y="14"/>
                  </a:lnTo>
                  <a:cubicBezTo>
                    <a:pt x="0" y="11"/>
                    <a:pt x="0" y="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5" name="Google Shape;7205;p57"/>
            <p:cNvSpPr/>
            <p:nvPr/>
          </p:nvSpPr>
          <p:spPr>
            <a:xfrm>
              <a:off x="2598056" y="1731459"/>
              <a:ext cx="109" cy="299"/>
            </a:xfrm>
            <a:custGeom>
              <a:rect b="b" l="l" r="r" t="t"/>
              <a:pathLst>
                <a:path extrusionOk="0" h="22" w="8">
                  <a:moveTo>
                    <a:pt x="8" y="1"/>
                  </a:moveTo>
                  <a:lnTo>
                    <a:pt x="8" y="1"/>
                  </a:lnTo>
                  <a:cubicBezTo>
                    <a:pt x="4" y="8"/>
                    <a:pt x="4" y="15"/>
                    <a:pt x="1" y="22"/>
                  </a:cubicBezTo>
                  <a:cubicBezTo>
                    <a:pt x="4" y="15"/>
                    <a:pt x="8"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6" name="Google Shape;7206;p57"/>
            <p:cNvSpPr/>
            <p:nvPr/>
          </p:nvSpPr>
          <p:spPr>
            <a:xfrm>
              <a:off x="2598246" y="1730943"/>
              <a:ext cx="109" cy="244"/>
            </a:xfrm>
            <a:custGeom>
              <a:rect b="b" l="l" r="r" t="t"/>
              <a:pathLst>
                <a:path extrusionOk="0" h="18" w="8">
                  <a:moveTo>
                    <a:pt x="8" y="0"/>
                  </a:moveTo>
                  <a:lnTo>
                    <a:pt x="8" y="0"/>
                  </a:lnTo>
                  <a:cubicBezTo>
                    <a:pt x="4" y="4"/>
                    <a:pt x="4" y="11"/>
                    <a:pt x="1" y="18"/>
                  </a:cubicBezTo>
                  <a:cubicBezTo>
                    <a:pt x="4" y="11"/>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7" name="Google Shape;7207;p57"/>
            <p:cNvSpPr/>
            <p:nvPr/>
          </p:nvSpPr>
          <p:spPr>
            <a:xfrm>
              <a:off x="2597485" y="1732600"/>
              <a:ext cx="163" cy="258"/>
            </a:xfrm>
            <a:custGeom>
              <a:rect b="b" l="l" r="r" t="t"/>
              <a:pathLst>
                <a:path extrusionOk="0" h="19" w="12">
                  <a:moveTo>
                    <a:pt x="11" y="1"/>
                  </a:moveTo>
                  <a:cubicBezTo>
                    <a:pt x="8" y="8"/>
                    <a:pt x="4" y="15"/>
                    <a:pt x="1" y="18"/>
                  </a:cubicBezTo>
                  <a:cubicBezTo>
                    <a:pt x="4" y="15"/>
                    <a:pt x="8" y="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8" name="Google Shape;7208;p57"/>
            <p:cNvSpPr/>
            <p:nvPr/>
          </p:nvSpPr>
          <p:spPr>
            <a:xfrm>
              <a:off x="2645156" y="1707604"/>
              <a:ext cx="14" cy="434"/>
            </a:xfrm>
            <a:custGeom>
              <a:rect b="b" l="l" r="r" t="t"/>
              <a:pathLst>
                <a:path extrusionOk="0" h="32" w="1">
                  <a:moveTo>
                    <a:pt x="1" y="32"/>
                  </a:moveTo>
                  <a:lnTo>
                    <a:pt x="1" y="0"/>
                  </a:lnTo>
                  <a:lnTo>
                    <a:pt x="1" y="0"/>
                  </a:ln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09" name="Google Shape;7209;p57"/>
            <p:cNvSpPr/>
            <p:nvPr/>
          </p:nvSpPr>
          <p:spPr>
            <a:xfrm>
              <a:off x="2625441" y="1716633"/>
              <a:ext cx="6612" cy="4141"/>
            </a:xfrm>
            <a:custGeom>
              <a:rect b="b" l="l" r="r" t="t"/>
              <a:pathLst>
                <a:path extrusionOk="0" h="305" w="487">
                  <a:moveTo>
                    <a:pt x="0" y="280"/>
                  </a:moveTo>
                  <a:cubicBezTo>
                    <a:pt x="298" y="305"/>
                    <a:pt x="420" y="133"/>
                    <a:pt x="487" y="0"/>
                  </a:cubicBezTo>
                  <a:cubicBezTo>
                    <a:pt x="420" y="133"/>
                    <a:pt x="298" y="305"/>
                    <a:pt x="0" y="28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0" name="Google Shape;7210;p57"/>
            <p:cNvSpPr/>
            <p:nvPr/>
          </p:nvSpPr>
          <p:spPr>
            <a:xfrm>
              <a:off x="2627437" y="176663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1" name="Google Shape;7211;p57"/>
            <p:cNvSpPr/>
            <p:nvPr/>
          </p:nvSpPr>
          <p:spPr>
            <a:xfrm>
              <a:off x="2629094" y="17652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2" name="Google Shape;7212;p57"/>
            <p:cNvSpPr/>
            <p:nvPr/>
          </p:nvSpPr>
          <p:spPr>
            <a:xfrm>
              <a:off x="2635896" y="1762742"/>
              <a:ext cx="7658" cy="4576"/>
            </a:xfrm>
            <a:custGeom>
              <a:rect b="b" l="l" r="r" t="t"/>
              <a:pathLst>
                <a:path extrusionOk="0" h="337" w="564">
                  <a:moveTo>
                    <a:pt x="0" y="0"/>
                  </a:moveTo>
                  <a:lnTo>
                    <a:pt x="0" y="0"/>
                  </a:lnTo>
                  <a:cubicBezTo>
                    <a:pt x="158" y="11"/>
                    <a:pt x="410" y="175"/>
                    <a:pt x="564" y="336"/>
                  </a:cubicBezTo>
                  <a:cubicBezTo>
                    <a:pt x="410" y="175"/>
                    <a:pt x="158"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3" name="Google Shape;7213;p57"/>
            <p:cNvSpPr/>
            <p:nvPr/>
          </p:nvSpPr>
          <p:spPr>
            <a:xfrm>
              <a:off x="2634701" y="1762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4" name="Google Shape;7214;p57"/>
            <p:cNvSpPr/>
            <p:nvPr/>
          </p:nvSpPr>
          <p:spPr>
            <a:xfrm>
              <a:off x="2634701" y="1780759"/>
              <a:ext cx="679" cy="54"/>
            </a:xfrm>
            <a:custGeom>
              <a:rect b="b" l="l" r="r" t="t"/>
              <a:pathLst>
                <a:path extrusionOk="0" h="4" w="50">
                  <a:moveTo>
                    <a:pt x="50"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5" name="Google Shape;7215;p57"/>
            <p:cNvSpPr/>
            <p:nvPr/>
          </p:nvSpPr>
          <p:spPr>
            <a:xfrm>
              <a:off x="2644925" y="1769055"/>
              <a:ext cx="530" cy="1969"/>
            </a:xfrm>
            <a:custGeom>
              <a:rect b="b" l="l" r="r" t="t"/>
              <a:pathLst>
                <a:path extrusionOk="0" h="145" w="39">
                  <a:moveTo>
                    <a:pt x="25" y="144"/>
                  </a:moveTo>
                  <a:cubicBezTo>
                    <a:pt x="39" y="95"/>
                    <a:pt x="28" y="43"/>
                    <a:pt x="0" y="1"/>
                  </a:cubicBezTo>
                  <a:cubicBezTo>
                    <a:pt x="28" y="43"/>
                    <a:pt x="39" y="95"/>
                    <a:pt x="25"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6" name="Google Shape;7216;p57"/>
            <p:cNvSpPr/>
            <p:nvPr/>
          </p:nvSpPr>
          <p:spPr>
            <a:xfrm>
              <a:off x="2635421" y="1780705"/>
              <a:ext cx="625" cy="68"/>
            </a:xfrm>
            <a:custGeom>
              <a:rect b="b" l="l" r="r" t="t"/>
              <a:pathLst>
                <a:path extrusionOk="0" h="5" w="46">
                  <a:moveTo>
                    <a:pt x="46"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7" name="Google Shape;7217;p57"/>
            <p:cNvSpPr/>
            <p:nvPr/>
          </p:nvSpPr>
          <p:spPr>
            <a:xfrm>
              <a:off x="2636127" y="1780610"/>
              <a:ext cx="543" cy="68"/>
            </a:xfrm>
            <a:custGeom>
              <a:rect b="b" l="l" r="r" t="t"/>
              <a:pathLst>
                <a:path extrusionOk="0" h="5" w="40">
                  <a:moveTo>
                    <a:pt x="39"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8" name="Google Shape;7218;p57"/>
            <p:cNvSpPr/>
            <p:nvPr/>
          </p:nvSpPr>
          <p:spPr>
            <a:xfrm>
              <a:off x="2635272" y="17627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19" name="Google Shape;7219;p57"/>
            <p:cNvSpPr/>
            <p:nvPr/>
          </p:nvSpPr>
          <p:spPr>
            <a:xfrm>
              <a:off x="2636751" y="1780474"/>
              <a:ext cx="489" cy="109"/>
            </a:xfrm>
            <a:custGeom>
              <a:rect b="b" l="l" r="r" t="t"/>
              <a:pathLst>
                <a:path extrusionOk="0" h="8" w="36">
                  <a:moveTo>
                    <a:pt x="3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0" name="Google Shape;7220;p57"/>
            <p:cNvSpPr/>
            <p:nvPr/>
          </p:nvSpPr>
          <p:spPr>
            <a:xfrm>
              <a:off x="2963060" y="1726992"/>
              <a:ext cx="109" cy="204"/>
            </a:xfrm>
            <a:custGeom>
              <a:rect b="b" l="l" r="r" t="t"/>
              <a:pathLst>
                <a:path extrusionOk="0" h="15" w="8">
                  <a:moveTo>
                    <a:pt x="8"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1" name="Google Shape;7221;p57"/>
            <p:cNvSpPr/>
            <p:nvPr/>
          </p:nvSpPr>
          <p:spPr>
            <a:xfrm>
              <a:off x="2962449" y="1728038"/>
              <a:ext cx="149" cy="258"/>
            </a:xfrm>
            <a:custGeom>
              <a:rect b="b" l="l" r="r" t="t"/>
              <a:pathLst>
                <a:path extrusionOk="0" h="19" w="11">
                  <a:moveTo>
                    <a:pt x="11"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2" name="Google Shape;7222;p57"/>
            <p:cNvSpPr/>
            <p:nvPr/>
          </p:nvSpPr>
          <p:spPr>
            <a:xfrm>
              <a:off x="3013201" y="1703272"/>
              <a:ext cx="299" cy="109"/>
            </a:xfrm>
            <a:custGeom>
              <a:rect b="b" l="l" r="r" t="t"/>
              <a:pathLst>
                <a:path extrusionOk="0" h="8" w="22">
                  <a:moveTo>
                    <a:pt x="22"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3" name="Google Shape;7223;p57"/>
            <p:cNvSpPr/>
            <p:nvPr/>
          </p:nvSpPr>
          <p:spPr>
            <a:xfrm>
              <a:off x="2963684" y="1726286"/>
              <a:ext cx="109" cy="149"/>
            </a:xfrm>
            <a:custGeom>
              <a:rect b="b" l="l" r="r" t="t"/>
              <a:pathLst>
                <a:path extrusionOk="0" h="11" w="8">
                  <a:moveTo>
                    <a:pt x="0" y="11"/>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4" name="Google Shape;7224;p57"/>
            <p:cNvSpPr/>
            <p:nvPr/>
          </p:nvSpPr>
          <p:spPr>
            <a:xfrm>
              <a:off x="2962204" y="1728662"/>
              <a:ext cx="109" cy="244"/>
            </a:xfrm>
            <a:custGeom>
              <a:rect b="b" l="l" r="r" t="t"/>
              <a:pathLst>
                <a:path extrusionOk="0" h="18" w="8">
                  <a:moveTo>
                    <a:pt x="8"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5" name="Google Shape;7225;p57"/>
            <p:cNvSpPr/>
            <p:nvPr/>
          </p:nvSpPr>
          <p:spPr>
            <a:xfrm>
              <a:off x="2962774" y="1727468"/>
              <a:ext cx="109" cy="258"/>
            </a:xfrm>
            <a:custGeom>
              <a:rect b="b" l="l" r="r" t="t"/>
              <a:pathLst>
                <a:path extrusionOk="0" h="19" w="8">
                  <a:moveTo>
                    <a:pt x="8"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6" name="Google Shape;7226;p57"/>
            <p:cNvSpPr/>
            <p:nvPr/>
          </p:nvSpPr>
          <p:spPr>
            <a:xfrm>
              <a:off x="3012536" y="1703177"/>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7" name="Google Shape;7227;p57"/>
            <p:cNvSpPr/>
            <p:nvPr/>
          </p:nvSpPr>
          <p:spPr>
            <a:xfrm>
              <a:off x="2963345" y="1726612"/>
              <a:ext cx="163" cy="163"/>
            </a:xfrm>
            <a:custGeom>
              <a:rect b="b" l="l" r="r" t="t"/>
              <a:pathLst>
                <a:path extrusionOk="0" h="12" w="12">
                  <a:moveTo>
                    <a:pt x="1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8" name="Google Shape;7228;p57"/>
            <p:cNvSpPr/>
            <p:nvPr/>
          </p:nvSpPr>
          <p:spPr>
            <a:xfrm>
              <a:off x="2964010" y="1726042"/>
              <a:ext cx="109" cy="68"/>
            </a:xfrm>
            <a:custGeom>
              <a:rect b="b" l="l" r="r" t="t"/>
              <a:pathLst>
                <a:path extrusionOk="0" h="5" w="8">
                  <a:moveTo>
                    <a:pt x="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29" name="Google Shape;7229;p57"/>
            <p:cNvSpPr/>
            <p:nvPr/>
          </p:nvSpPr>
          <p:spPr>
            <a:xfrm>
              <a:off x="3009685" y="1703082"/>
              <a:ext cx="1344" cy="394"/>
            </a:xfrm>
            <a:custGeom>
              <a:rect b="b" l="l" r="r" t="t"/>
              <a:pathLst>
                <a:path extrusionOk="0" h="29" w="99">
                  <a:moveTo>
                    <a:pt x="1" y="1"/>
                  </a:moveTo>
                  <a:cubicBezTo>
                    <a:pt x="32" y="22"/>
                    <a:pt x="67" y="29"/>
                    <a:pt x="99" y="22"/>
                  </a:cubicBezTo>
                  <a:cubicBezTo>
                    <a:pt x="67" y="29"/>
                    <a:pt x="32"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0" name="Google Shape;7230;p57"/>
            <p:cNvSpPr/>
            <p:nvPr/>
          </p:nvSpPr>
          <p:spPr>
            <a:xfrm>
              <a:off x="3011966" y="170317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1" name="Google Shape;7231;p57"/>
            <p:cNvSpPr/>
            <p:nvPr/>
          </p:nvSpPr>
          <p:spPr>
            <a:xfrm>
              <a:off x="2991532" y="1712492"/>
              <a:ext cx="353" cy="1398"/>
            </a:xfrm>
            <a:custGeom>
              <a:rect b="b" l="l" r="r" t="t"/>
              <a:pathLst>
                <a:path extrusionOk="0" h="103" w="26">
                  <a:moveTo>
                    <a:pt x="25" y="102"/>
                  </a:moveTo>
                  <a:cubicBezTo>
                    <a:pt x="11" y="71"/>
                    <a:pt x="1" y="36"/>
                    <a:pt x="1" y="1"/>
                  </a:cubicBezTo>
                  <a:cubicBezTo>
                    <a:pt x="1" y="36"/>
                    <a:pt x="11" y="71"/>
                    <a:pt x="25" y="10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2" name="Google Shape;7232;p57"/>
            <p:cNvSpPr/>
            <p:nvPr/>
          </p:nvSpPr>
          <p:spPr>
            <a:xfrm>
              <a:off x="3011070" y="1703327"/>
              <a:ext cx="339" cy="54"/>
            </a:xfrm>
            <a:custGeom>
              <a:rect b="b" l="l" r="r" t="t"/>
              <a:pathLst>
                <a:path extrusionOk="0" h="4" w="25">
                  <a:moveTo>
                    <a:pt x="25" y="0"/>
                  </a:moveTo>
                  <a:cubicBezTo>
                    <a:pt x="14" y="0"/>
                    <a:pt x="7" y="4"/>
                    <a:pt x="0" y="4"/>
                  </a:cubicBezTo>
                  <a:cubicBezTo>
                    <a:pt x="7" y="4"/>
                    <a:pt x="14" y="0"/>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3" name="Google Shape;7233;p57"/>
            <p:cNvSpPr/>
            <p:nvPr/>
          </p:nvSpPr>
          <p:spPr>
            <a:xfrm>
              <a:off x="2650343" y="181141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4" name="Google Shape;7234;p57"/>
            <p:cNvSpPr/>
            <p:nvPr/>
          </p:nvSpPr>
          <p:spPr>
            <a:xfrm>
              <a:off x="2650723" y="1811322"/>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5" name="Google Shape;7235;p57"/>
            <p:cNvSpPr/>
            <p:nvPr/>
          </p:nvSpPr>
          <p:spPr>
            <a:xfrm>
              <a:off x="2698067" y="1830086"/>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6" name="Google Shape;7236;p57"/>
            <p:cNvSpPr/>
            <p:nvPr/>
          </p:nvSpPr>
          <p:spPr>
            <a:xfrm>
              <a:off x="2651008" y="1811227"/>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7" name="Google Shape;7237;p57"/>
            <p:cNvSpPr/>
            <p:nvPr/>
          </p:nvSpPr>
          <p:spPr>
            <a:xfrm>
              <a:off x="2651198" y="181113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8" name="Google Shape;7238;p57"/>
            <p:cNvSpPr/>
            <p:nvPr/>
          </p:nvSpPr>
          <p:spPr>
            <a:xfrm>
              <a:off x="2649012" y="181160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39" name="Google Shape;7239;p57"/>
            <p:cNvSpPr/>
            <p:nvPr/>
          </p:nvSpPr>
          <p:spPr>
            <a:xfrm>
              <a:off x="2649487" y="181155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0" name="Google Shape;7240;p57"/>
            <p:cNvSpPr/>
            <p:nvPr/>
          </p:nvSpPr>
          <p:spPr>
            <a:xfrm>
              <a:off x="2649962" y="181145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1" name="Google Shape;7241;p57"/>
            <p:cNvSpPr/>
            <p:nvPr/>
          </p:nvSpPr>
          <p:spPr>
            <a:xfrm>
              <a:off x="2787041" y="1879305"/>
              <a:ext cx="2634" cy="421"/>
            </a:xfrm>
            <a:custGeom>
              <a:rect b="b" l="l" r="r" t="t"/>
              <a:pathLst>
                <a:path extrusionOk="0" h="31" w="194">
                  <a:moveTo>
                    <a:pt x="119" y="1"/>
                  </a:moveTo>
                  <a:cubicBezTo>
                    <a:pt x="82" y="1"/>
                    <a:pt x="41" y="15"/>
                    <a:pt x="1" y="31"/>
                  </a:cubicBezTo>
                  <a:cubicBezTo>
                    <a:pt x="43" y="15"/>
                    <a:pt x="84" y="1"/>
                    <a:pt x="120" y="1"/>
                  </a:cubicBezTo>
                  <a:lnTo>
                    <a:pt x="120" y="1"/>
                  </a:lnTo>
                  <a:cubicBezTo>
                    <a:pt x="147" y="1"/>
                    <a:pt x="172" y="8"/>
                    <a:pt x="193" y="27"/>
                  </a:cubicBezTo>
                  <a:cubicBezTo>
                    <a:pt x="173" y="8"/>
                    <a:pt x="148" y="1"/>
                    <a:pt x="122" y="1"/>
                  </a:cubicBezTo>
                  <a:cubicBezTo>
                    <a:pt x="121" y="1"/>
                    <a:pt x="121" y="1"/>
                    <a:pt x="120" y="1"/>
                  </a:cubicBezTo>
                  <a:lnTo>
                    <a:pt x="120" y="1"/>
                  </a:lnTo>
                  <a:cubicBezTo>
                    <a:pt x="120" y="1"/>
                    <a:pt x="119" y="1"/>
                    <a:pt x="11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2" name="Google Shape;7242;p57"/>
            <p:cNvSpPr/>
            <p:nvPr/>
          </p:nvSpPr>
          <p:spPr>
            <a:xfrm>
              <a:off x="2774414" y="1867642"/>
              <a:ext cx="3326" cy="1629"/>
            </a:xfrm>
            <a:custGeom>
              <a:rect b="b" l="l" r="r" t="t"/>
              <a:pathLst>
                <a:path extrusionOk="0" h="120" w="245">
                  <a:moveTo>
                    <a:pt x="0" y="1"/>
                  </a:moveTo>
                  <a:lnTo>
                    <a:pt x="0" y="1"/>
                  </a:lnTo>
                  <a:cubicBezTo>
                    <a:pt x="115" y="11"/>
                    <a:pt x="199" y="53"/>
                    <a:pt x="245" y="120"/>
                  </a:cubicBezTo>
                  <a:cubicBezTo>
                    <a:pt x="203" y="53"/>
                    <a:pt x="115"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3" name="Google Shape;7243;p57"/>
            <p:cNvSpPr/>
            <p:nvPr/>
          </p:nvSpPr>
          <p:spPr>
            <a:xfrm>
              <a:off x="2764774" y="1848443"/>
              <a:ext cx="5322" cy="8757"/>
            </a:xfrm>
            <a:custGeom>
              <a:rect b="b" l="l" r="r" t="t"/>
              <a:pathLst>
                <a:path extrusionOk="0" h="645" w="392">
                  <a:moveTo>
                    <a:pt x="391" y="0"/>
                  </a:moveTo>
                  <a:lnTo>
                    <a:pt x="391" y="0"/>
                  </a:lnTo>
                  <a:cubicBezTo>
                    <a:pt x="171" y="233"/>
                    <a:pt x="0" y="538"/>
                    <a:pt x="0" y="629"/>
                  </a:cubicBezTo>
                  <a:lnTo>
                    <a:pt x="0" y="629"/>
                  </a:lnTo>
                  <a:cubicBezTo>
                    <a:pt x="0" y="538"/>
                    <a:pt x="171" y="237"/>
                    <a:pt x="391" y="0"/>
                  </a:cubicBezTo>
                  <a:close/>
                  <a:moveTo>
                    <a:pt x="0" y="629"/>
                  </a:moveTo>
                  <a:cubicBezTo>
                    <a:pt x="0" y="635"/>
                    <a:pt x="1" y="640"/>
                    <a:pt x="3" y="644"/>
                  </a:cubicBezTo>
                  <a:cubicBezTo>
                    <a:pt x="1" y="640"/>
                    <a:pt x="0" y="635"/>
                    <a:pt x="0" y="6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4" name="Google Shape;7244;p57"/>
            <p:cNvSpPr/>
            <p:nvPr/>
          </p:nvSpPr>
          <p:spPr>
            <a:xfrm>
              <a:off x="2771603" y="1838694"/>
              <a:ext cx="1765" cy="8051"/>
            </a:xfrm>
            <a:custGeom>
              <a:rect b="b" l="l" r="r" t="t"/>
              <a:pathLst>
                <a:path extrusionOk="0" h="593" w="130">
                  <a:moveTo>
                    <a:pt x="0" y="592"/>
                  </a:moveTo>
                  <a:cubicBezTo>
                    <a:pt x="130" y="407"/>
                    <a:pt x="112" y="193"/>
                    <a:pt x="95" y="1"/>
                  </a:cubicBezTo>
                  <a:cubicBezTo>
                    <a:pt x="112" y="193"/>
                    <a:pt x="130" y="407"/>
                    <a:pt x="0" y="59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5" name="Google Shape;7245;p57"/>
            <p:cNvSpPr/>
            <p:nvPr/>
          </p:nvSpPr>
          <p:spPr>
            <a:xfrm>
              <a:off x="2786661" y="1879766"/>
              <a:ext cx="394" cy="149"/>
            </a:xfrm>
            <a:custGeom>
              <a:rect b="b" l="l" r="r" t="t"/>
              <a:pathLst>
                <a:path extrusionOk="0" h="11" w="29">
                  <a:moveTo>
                    <a:pt x="1" y="11"/>
                  </a:moveTo>
                  <a:lnTo>
                    <a:pt x="29"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6" name="Google Shape;7246;p57"/>
            <p:cNvSpPr/>
            <p:nvPr/>
          </p:nvSpPr>
          <p:spPr>
            <a:xfrm>
              <a:off x="2761230" y="1825999"/>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7" name="Google Shape;7247;p57"/>
            <p:cNvSpPr/>
            <p:nvPr/>
          </p:nvSpPr>
          <p:spPr>
            <a:xfrm>
              <a:off x="2761474" y="1825864"/>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8" name="Google Shape;7248;p57"/>
            <p:cNvSpPr/>
            <p:nvPr/>
          </p:nvSpPr>
          <p:spPr>
            <a:xfrm>
              <a:off x="2761705" y="182576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49" name="Google Shape;7249;p57"/>
            <p:cNvSpPr/>
            <p:nvPr/>
          </p:nvSpPr>
          <p:spPr>
            <a:xfrm>
              <a:off x="2760945" y="1826149"/>
              <a:ext cx="68" cy="54"/>
            </a:xfrm>
            <a:custGeom>
              <a:rect b="b" l="l" r="r" t="t"/>
              <a:pathLst>
                <a:path extrusionOk="0" h="4" w="5">
                  <a:moveTo>
                    <a:pt x="4" y="0"/>
                  </a:moveTo>
                  <a:lnTo>
                    <a:pt x="1" y="4"/>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0" name="Google Shape;7250;p57"/>
            <p:cNvSpPr/>
            <p:nvPr/>
          </p:nvSpPr>
          <p:spPr>
            <a:xfrm>
              <a:off x="2704530" y="1833793"/>
              <a:ext cx="54" cy="68"/>
            </a:xfrm>
            <a:custGeom>
              <a:rect b="b" l="l" r="r" t="t"/>
              <a:pathLst>
                <a:path extrusionOk="0" h="5" w="4">
                  <a:moveTo>
                    <a:pt x="4" y="1"/>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1" name="Google Shape;7251;p57"/>
            <p:cNvSpPr/>
            <p:nvPr/>
          </p:nvSpPr>
          <p:spPr>
            <a:xfrm>
              <a:off x="2712894" y="1827004"/>
              <a:ext cx="4766" cy="1724"/>
            </a:xfrm>
            <a:custGeom>
              <a:rect b="b" l="l" r="r" t="t"/>
              <a:pathLst>
                <a:path extrusionOk="0" h="127" w="351">
                  <a:moveTo>
                    <a:pt x="1" y="0"/>
                  </a:moveTo>
                  <a:cubicBezTo>
                    <a:pt x="102" y="4"/>
                    <a:pt x="214" y="56"/>
                    <a:pt x="351" y="126"/>
                  </a:cubicBezTo>
                  <a:cubicBezTo>
                    <a:pt x="214" y="56"/>
                    <a:pt x="102"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2" name="Google Shape;7252;p57"/>
            <p:cNvSpPr/>
            <p:nvPr/>
          </p:nvSpPr>
          <p:spPr>
            <a:xfrm>
              <a:off x="2719126" y="1828946"/>
              <a:ext cx="964" cy="163"/>
            </a:xfrm>
            <a:custGeom>
              <a:rect b="b" l="l" r="r" t="t"/>
              <a:pathLst>
                <a:path extrusionOk="0" h="12" w="71">
                  <a:moveTo>
                    <a:pt x="70" y="1"/>
                  </a:moveTo>
                  <a:cubicBezTo>
                    <a:pt x="46" y="4"/>
                    <a:pt x="25" y="8"/>
                    <a:pt x="0" y="11"/>
                  </a:cubicBezTo>
                  <a:cubicBezTo>
                    <a:pt x="25" y="8"/>
                    <a:pt x="46" y="4"/>
                    <a:pt x="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3" name="Google Shape;7253;p57"/>
            <p:cNvSpPr/>
            <p:nvPr/>
          </p:nvSpPr>
          <p:spPr>
            <a:xfrm>
              <a:off x="2724204" y="1829570"/>
              <a:ext cx="258" cy="149"/>
            </a:xfrm>
            <a:custGeom>
              <a:rect b="b" l="l" r="r" t="t"/>
              <a:pathLst>
                <a:path extrusionOk="0" h="11" w="19">
                  <a:moveTo>
                    <a:pt x="1" y="0"/>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4" name="Google Shape;7254;p57"/>
            <p:cNvSpPr/>
            <p:nvPr/>
          </p:nvSpPr>
          <p:spPr>
            <a:xfrm>
              <a:off x="2722208" y="182885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5" name="Google Shape;7255;p57"/>
            <p:cNvSpPr/>
            <p:nvPr/>
          </p:nvSpPr>
          <p:spPr>
            <a:xfrm>
              <a:off x="2724679" y="1829855"/>
              <a:ext cx="204" cy="149"/>
            </a:xfrm>
            <a:custGeom>
              <a:rect b="b" l="l" r="r" t="t"/>
              <a:pathLst>
                <a:path extrusionOk="0" h="11" w="15">
                  <a:moveTo>
                    <a:pt x="1" y="0"/>
                  </a:move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6" name="Google Shape;7256;p57"/>
            <p:cNvSpPr/>
            <p:nvPr/>
          </p:nvSpPr>
          <p:spPr>
            <a:xfrm>
              <a:off x="2720593" y="1828905"/>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7" name="Google Shape;7257;p57"/>
            <p:cNvSpPr/>
            <p:nvPr/>
          </p:nvSpPr>
          <p:spPr>
            <a:xfrm>
              <a:off x="2720077" y="1828905"/>
              <a:ext cx="489" cy="54"/>
            </a:xfrm>
            <a:custGeom>
              <a:rect b="b" l="l" r="r" t="t"/>
              <a:pathLst>
                <a:path extrusionOk="0" h="4" w="36">
                  <a:moveTo>
                    <a:pt x="0" y="4"/>
                  </a:moveTo>
                  <a:lnTo>
                    <a:pt x="3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8" name="Google Shape;7258;p57"/>
            <p:cNvSpPr/>
            <p:nvPr/>
          </p:nvSpPr>
          <p:spPr>
            <a:xfrm>
              <a:off x="2722588" y="1828946"/>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59" name="Google Shape;7259;p57"/>
            <p:cNvSpPr/>
            <p:nvPr/>
          </p:nvSpPr>
          <p:spPr>
            <a:xfrm>
              <a:off x="2723349" y="1829190"/>
              <a:ext cx="204" cy="54"/>
            </a:xfrm>
            <a:custGeom>
              <a:rect b="b" l="l" r="r" t="t"/>
              <a:pathLst>
                <a:path extrusionOk="0" h="4" w="15">
                  <a:moveTo>
                    <a:pt x="1" y="0"/>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0" name="Google Shape;7260;p57"/>
            <p:cNvSpPr/>
            <p:nvPr/>
          </p:nvSpPr>
          <p:spPr>
            <a:xfrm>
              <a:off x="2722969" y="1829041"/>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1" name="Google Shape;7261;p57"/>
            <p:cNvSpPr/>
            <p:nvPr/>
          </p:nvSpPr>
          <p:spPr>
            <a:xfrm>
              <a:off x="2723783" y="1829380"/>
              <a:ext cx="204" cy="109"/>
            </a:xfrm>
            <a:custGeom>
              <a:rect b="b" l="l" r="r" t="t"/>
              <a:pathLst>
                <a:path extrusionOk="0" h="8" w="15">
                  <a:moveTo>
                    <a:pt x="0" y="0"/>
                  </a:moveTo>
                  <a:lnTo>
                    <a:pt x="1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2" name="Google Shape;7262;p57"/>
            <p:cNvSpPr/>
            <p:nvPr/>
          </p:nvSpPr>
          <p:spPr>
            <a:xfrm>
              <a:off x="2720878" y="1828851"/>
              <a:ext cx="204" cy="14"/>
            </a:xfrm>
            <a:custGeom>
              <a:rect b="b" l="l" r="r" t="t"/>
              <a:pathLst>
                <a:path extrusionOk="0" h="1" w="15">
                  <a:moveTo>
                    <a:pt x="1" y="1"/>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3" name="Google Shape;7263;p57"/>
            <p:cNvSpPr/>
            <p:nvPr/>
          </p:nvSpPr>
          <p:spPr>
            <a:xfrm>
              <a:off x="2721217" y="182881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4" name="Google Shape;7264;p57"/>
            <p:cNvSpPr/>
            <p:nvPr/>
          </p:nvSpPr>
          <p:spPr>
            <a:xfrm>
              <a:off x="2721882" y="1828810"/>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5" name="Google Shape;7265;p57"/>
            <p:cNvSpPr/>
            <p:nvPr/>
          </p:nvSpPr>
          <p:spPr>
            <a:xfrm>
              <a:off x="2725155" y="1830181"/>
              <a:ext cx="258" cy="163"/>
            </a:xfrm>
            <a:custGeom>
              <a:rect b="b" l="l" r="r" t="t"/>
              <a:pathLst>
                <a:path extrusionOk="0" h="12" w="19">
                  <a:moveTo>
                    <a:pt x="1" y="1"/>
                  </a:moveTo>
                  <a:lnTo>
                    <a:pt x="1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6" name="Google Shape;7266;p57"/>
            <p:cNvSpPr/>
            <p:nvPr/>
          </p:nvSpPr>
          <p:spPr>
            <a:xfrm>
              <a:off x="2721543" y="182881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7" name="Google Shape;7267;p57"/>
            <p:cNvSpPr/>
            <p:nvPr/>
          </p:nvSpPr>
          <p:spPr>
            <a:xfrm>
              <a:off x="2725630" y="1830616"/>
              <a:ext cx="258" cy="204"/>
            </a:xfrm>
            <a:custGeom>
              <a:rect b="b" l="l" r="r" t="t"/>
              <a:pathLst>
                <a:path extrusionOk="0" h="15" w="19">
                  <a:moveTo>
                    <a:pt x="1" y="0"/>
                  </a:moveTo>
                  <a:lnTo>
                    <a:pt x="1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8" name="Google Shape;7268;p57"/>
            <p:cNvSpPr/>
            <p:nvPr/>
          </p:nvSpPr>
          <p:spPr>
            <a:xfrm>
              <a:off x="2704530" y="183388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69" name="Google Shape;7269;p57"/>
            <p:cNvSpPr/>
            <p:nvPr/>
          </p:nvSpPr>
          <p:spPr>
            <a:xfrm>
              <a:off x="2801976" y="1871403"/>
              <a:ext cx="109" cy="54"/>
            </a:xfrm>
            <a:custGeom>
              <a:rect b="b" l="l" r="r" t="t"/>
              <a:pathLst>
                <a:path extrusionOk="0" h="4" w="8">
                  <a:moveTo>
                    <a:pt x="7"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0" name="Google Shape;7270;p57"/>
            <p:cNvSpPr/>
            <p:nvPr/>
          </p:nvSpPr>
          <p:spPr>
            <a:xfrm>
              <a:off x="2821894" y="1866270"/>
              <a:ext cx="815" cy="339"/>
            </a:xfrm>
            <a:custGeom>
              <a:rect b="b" l="l" r="r" t="t"/>
              <a:pathLst>
                <a:path extrusionOk="0" h="25" w="60">
                  <a:moveTo>
                    <a:pt x="60" y="25"/>
                  </a:moveTo>
                  <a:cubicBezTo>
                    <a:pt x="42" y="11"/>
                    <a:pt x="21" y="0"/>
                    <a:pt x="0" y="0"/>
                  </a:cubicBezTo>
                  <a:cubicBezTo>
                    <a:pt x="21" y="0"/>
                    <a:pt x="42" y="11"/>
                    <a:pt x="6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1" name="Google Shape;7271;p57"/>
            <p:cNvSpPr/>
            <p:nvPr/>
          </p:nvSpPr>
          <p:spPr>
            <a:xfrm>
              <a:off x="2797414" y="1872774"/>
              <a:ext cx="434" cy="299"/>
            </a:xfrm>
            <a:custGeom>
              <a:rect b="b" l="l" r="r" t="t"/>
              <a:pathLst>
                <a:path extrusionOk="0" h="22" w="32">
                  <a:moveTo>
                    <a:pt x="32" y="1"/>
                  </a:moveTo>
                  <a:cubicBezTo>
                    <a:pt x="21" y="8"/>
                    <a:pt x="11" y="15"/>
                    <a:pt x="0" y="22"/>
                  </a:cubicBezTo>
                  <a:cubicBezTo>
                    <a:pt x="11" y="18"/>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2" name="Google Shape;7272;p57"/>
            <p:cNvSpPr/>
            <p:nvPr/>
          </p:nvSpPr>
          <p:spPr>
            <a:xfrm>
              <a:off x="2804108" y="1870452"/>
              <a:ext cx="1874" cy="1100"/>
            </a:xfrm>
            <a:custGeom>
              <a:rect b="b" l="l" r="r" t="t"/>
              <a:pathLst>
                <a:path extrusionOk="0" h="81" w="138">
                  <a:moveTo>
                    <a:pt x="1" y="81"/>
                  </a:moveTo>
                  <a:cubicBezTo>
                    <a:pt x="29" y="32"/>
                    <a:pt x="81" y="0"/>
                    <a:pt x="137" y="0"/>
                  </a:cubicBezTo>
                  <a:cubicBezTo>
                    <a:pt x="81" y="0"/>
                    <a:pt x="29"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3" name="Google Shape;7273;p57"/>
            <p:cNvSpPr/>
            <p:nvPr/>
          </p:nvSpPr>
          <p:spPr>
            <a:xfrm>
              <a:off x="2837902" y="1879617"/>
              <a:ext cx="353" cy="109"/>
            </a:xfrm>
            <a:custGeom>
              <a:rect b="b" l="l" r="r" t="t"/>
              <a:pathLst>
                <a:path extrusionOk="0" h="8" w="26">
                  <a:moveTo>
                    <a:pt x="1" y="1"/>
                  </a:moveTo>
                  <a:cubicBezTo>
                    <a:pt x="8" y="4"/>
                    <a:pt x="18" y="4"/>
                    <a:pt x="25" y="8"/>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4" name="Google Shape;7274;p57"/>
            <p:cNvSpPr/>
            <p:nvPr/>
          </p:nvSpPr>
          <p:spPr>
            <a:xfrm>
              <a:off x="2822750" y="1866596"/>
              <a:ext cx="109" cy="109"/>
            </a:xfrm>
            <a:custGeom>
              <a:rect b="b" l="l" r="r" t="t"/>
              <a:pathLst>
                <a:path extrusionOk="0" h="8" w="8">
                  <a:moveTo>
                    <a:pt x="7"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5" name="Google Shape;7275;p57"/>
            <p:cNvSpPr/>
            <p:nvPr/>
          </p:nvSpPr>
          <p:spPr>
            <a:xfrm>
              <a:off x="2838282" y="1879712"/>
              <a:ext cx="353" cy="204"/>
            </a:xfrm>
            <a:custGeom>
              <a:rect b="b" l="l" r="r" t="t"/>
              <a:pathLst>
                <a:path extrusionOk="0" h="15" w="26">
                  <a:moveTo>
                    <a:pt x="25" y="15"/>
                  </a:moveTo>
                  <a:cubicBezTo>
                    <a:pt x="18" y="8"/>
                    <a:pt x="8" y="4"/>
                    <a:pt x="1" y="1"/>
                  </a:cubicBezTo>
                  <a:cubicBezTo>
                    <a:pt x="8" y="4"/>
                    <a:pt x="18" y="8"/>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6" name="Google Shape;7276;p57"/>
            <p:cNvSpPr/>
            <p:nvPr/>
          </p:nvSpPr>
          <p:spPr>
            <a:xfrm>
              <a:off x="2796939" y="1873113"/>
              <a:ext cx="434" cy="244"/>
            </a:xfrm>
            <a:custGeom>
              <a:rect b="b" l="l" r="r" t="t"/>
              <a:pathLst>
                <a:path extrusionOk="0" h="18" w="32">
                  <a:moveTo>
                    <a:pt x="32" y="0"/>
                  </a:moveTo>
                  <a:lnTo>
                    <a:pt x="7" y="14"/>
                  </a:lnTo>
                  <a:lnTo>
                    <a:pt x="0" y="18"/>
                  </a:lnTo>
                  <a:cubicBezTo>
                    <a:pt x="11" y="14"/>
                    <a:pt x="21" y="7"/>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7" name="Google Shape;7277;p57"/>
            <p:cNvSpPr/>
            <p:nvPr/>
          </p:nvSpPr>
          <p:spPr>
            <a:xfrm>
              <a:off x="2797889" y="1872543"/>
              <a:ext cx="299" cy="244"/>
            </a:xfrm>
            <a:custGeom>
              <a:rect b="b" l="l" r="r" t="t"/>
              <a:pathLst>
                <a:path extrusionOk="0" h="18" w="22">
                  <a:moveTo>
                    <a:pt x="21" y="0"/>
                  </a:moveTo>
                  <a:cubicBezTo>
                    <a:pt x="14" y="4"/>
                    <a:pt x="7" y="11"/>
                    <a:pt x="0" y="18"/>
                  </a:cubicBezTo>
                  <a:cubicBezTo>
                    <a:pt x="7" y="11"/>
                    <a:pt x="14" y="4"/>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8" name="Google Shape;7278;p57"/>
            <p:cNvSpPr/>
            <p:nvPr/>
          </p:nvSpPr>
          <p:spPr>
            <a:xfrm>
              <a:off x="2838662" y="1879956"/>
              <a:ext cx="828" cy="720"/>
            </a:xfrm>
            <a:custGeom>
              <a:rect b="b" l="l" r="r" t="t"/>
              <a:pathLst>
                <a:path extrusionOk="0" h="53" w="61">
                  <a:moveTo>
                    <a:pt x="1" y="0"/>
                  </a:moveTo>
                  <a:cubicBezTo>
                    <a:pt x="22" y="14"/>
                    <a:pt x="43" y="32"/>
                    <a:pt x="60" y="53"/>
                  </a:cubicBezTo>
                  <a:cubicBezTo>
                    <a:pt x="43" y="32"/>
                    <a:pt x="22"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79" name="Google Shape;7279;p57"/>
            <p:cNvSpPr/>
            <p:nvPr/>
          </p:nvSpPr>
          <p:spPr>
            <a:xfrm>
              <a:off x="2796178" y="187368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0" name="Google Shape;7280;p57"/>
            <p:cNvSpPr/>
            <p:nvPr/>
          </p:nvSpPr>
          <p:spPr>
            <a:xfrm>
              <a:off x="2795798" y="187377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1" name="Google Shape;7281;p57"/>
            <p:cNvSpPr/>
            <p:nvPr/>
          </p:nvSpPr>
          <p:spPr>
            <a:xfrm>
              <a:off x="2795459" y="187377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2" name="Google Shape;7282;p57"/>
            <p:cNvSpPr/>
            <p:nvPr/>
          </p:nvSpPr>
          <p:spPr>
            <a:xfrm>
              <a:off x="2789661" y="1879671"/>
              <a:ext cx="3476" cy="3476"/>
            </a:xfrm>
            <a:custGeom>
              <a:rect b="b" l="l" r="r" t="t"/>
              <a:pathLst>
                <a:path extrusionOk="0" h="256" w="256">
                  <a:moveTo>
                    <a:pt x="0" y="0"/>
                  </a:moveTo>
                  <a:cubicBezTo>
                    <a:pt x="21" y="5"/>
                    <a:pt x="40" y="16"/>
                    <a:pt x="56" y="31"/>
                  </a:cubicBezTo>
                  <a:lnTo>
                    <a:pt x="56" y="31"/>
                  </a:lnTo>
                  <a:cubicBezTo>
                    <a:pt x="41" y="17"/>
                    <a:pt x="24" y="6"/>
                    <a:pt x="4" y="0"/>
                  </a:cubicBezTo>
                  <a:close/>
                  <a:moveTo>
                    <a:pt x="56" y="31"/>
                  </a:moveTo>
                  <a:cubicBezTo>
                    <a:pt x="84" y="57"/>
                    <a:pt x="104" y="94"/>
                    <a:pt x="123" y="126"/>
                  </a:cubicBezTo>
                  <a:cubicBezTo>
                    <a:pt x="107" y="95"/>
                    <a:pt x="85" y="57"/>
                    <a:pt x="56" y="31"/>
                  </a:cubicBezTo>
                  <a:close/>
                  <a:moveTo>
                    <a:pt x="123" y="126"/>
                  </a:moveTo>
                  <a:cubicBezTo>
                    <a:pt x="158" y="186"/>
                    <a:pt x="189" y="242"/>
                    <a:pt x="256" y="256"/>
                  </a:cubicBezTo>
                  <a:cubicBezTo>
                    <a:pt x="193" y="242"/>
                    <a:pt x="161" y="186"/>
                    <a:pt x="123" y="12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3" name="Google Shape;7283;p57"/>
            <p:cNvSpPr/>
            <p:nvPr/>
          </p:nvSpPr>
          <p:spPr>
            <a:xfrm>
              <a:off x="2796559" y="1873399"/>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4" name="Google Shape;7284;p57"/>
            <p:cNvSpPr/>
            <p:nvPr/>
          </p:nvSpPr>
          <p:spPr>
            <a:xfrm>
              <a:off x="2794984" y="1873724"/>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5" name="Google Shape;7285;p57"/>
            <p:cNvSpPr/>
            <p:nvPr/>
          </p:nvSpPr>
          <p:spPr>
            <a:xfrm>
              <a:off x="2789661" y="1879671"/>
              <a:ext cx="54" cy="14"/>
            </a:xfrm>
            <a:custGeom>
              <a:rect b="b" l="l" r="r" t="t"/>
              <a:pathLst>
                <a:path extrusionOk="0" h="1" w="4">
                  <a:moveTo>
                    <a:pt x="4" y="0"/>
                  </a:moveTo>
                  <a:lnTo>
                    <a:pt x="4" y="0"/>
                  </a:ln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6" name="Google Shape;7286;p57"/>
            <p:cNvSpPr/>
            <p:nvPr/>
          </p:nvSpPr>
          <p:spPr>
            <a:xfrm>
              <a:off x="2796980" y="1873303"/>
              <a:ext cx="109" cy="54"/>
            </a:xfrm>
            <a:custGeom>
              <a:rect b="b" l="l" r="r" t="t"/>
              <a:pathLst>
                <a:path extrusionOk="0" h="4" w="8">
                  <a:moveTo>
                    <a:pt x="8"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7" name="Google Shape;7287;p57"/>
            <p:cNvSpPr/>
            <p:nvPr/>
          </p:nvSpPr>
          <p:spPr>
            <a:xfrm>
              <a:off x="2959964" y="1971102"/>
              <a:ext cx="4345" cy="3082"/>
            </a:xfrm>
            <a:custGeom>
              <a:rect b="b" l="l" r="r" t="t"/>
              <a:pathLst>
                <a:path extrusionOk="0" h="227" w="320">
                  <a:moveTo>
                    <a:pt x="254" y="0"/>
                  </a:moveTo>
                  <a:cubicBezTo>
                    <a:pt x="228" y="0"/>
                    <a:pt x="200" y="11"/>
                    <a:pt x="176" y="23"/>
                  </a:cubicBezTo>
                  <a:cubicBezTo>
                    <a:pt x="71" y="79"/>
                    <a:pt x="1" y="191"/>
                    <a:pt x="11" y="215"/>
                  </a:cubicBezTo>
                  <a:cubicBezTo>
                    <a:pt x="15" y="222"/>
                    <a:pt x="22" y="226"/>
                    <a:pt x="36" y="226"/>
                  </a:cubicBezTo>
                  <a:cubicBezTo>
                    <a:pt x="39" y="226"/>
                    <a:pt x="43" y="226"/>
                    <a:pt x="46" y="226"/>
                  </a:cubicBezTo>
                  <a:cubicBezTo>
                    <a:pt x="134" y="226"/>
                    <a:pt x="268" y="143"/>
                    <a:pt x="302" y="72"/>
                  </a:cubicBezTo>
                  <a:cubicBezTo>
                    <a:pt x="320" y="44"/>
                    <a:pt x="309" y="30"/>
                    <a:pt x="302" y="23"/>
                  </a:cubicBezTo>
                  <a:cubicBezTo>
                    <a:pt x="290" y="6"/>
                    <a:pt x="273" y="0"/>
                    <a:pt x="25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8" name="Google Shape;7288;p57"/>
            <p:cNvSpPr/>
            <p:nvPr/>
          </p:nvSpPr>
          <p:spPr>
            <a:xfrm>
              <a:off x="2945287" y="1972446"/>
              <a:ext cx="34378" cy="30916"/>
            </a:xfrm>
            <a:custGeom>
              <a:rect b="b" l="l" r="r" t="t"/>
              <a:pathLst>
                <a:path extrusionOk="0" h="2277" w="2532">
                  <a:moveTo>
                    <a:pt x="2130" y="1"/>
                  </a:moveTo>
                  <a:cubicBezTo>
                    <a:pt x="2090" y="1"/>
                    <a:pt x="2051" y="15"/>
                    <a:pt x="2020" y="43"/>
                  </a:cubicBezTo>
                  <a:cubicBezTo>
                    <a:pt x="2010" y="57"/>
                    <a:pt x="1999" y="81"/>
                    <a:pt x="2024" y="123"/>
                  </a:cubicBezTo>
                  <a:cubicBezTo>
                    <a:pt x="2052" y="169"/>
                    <a:pt x="2083" y="232"/>
                    <a:pt x="2055" y="288"/>
                  </a:cubicBezTo>
                  <a:cubicBezTo>
                    <a:pt x="2027" y="348"/>
                    <a:pt x="1954" y="362"/>
                    <a:pt x="1884" y="369"/>
                  </a:cubicBezTo>
                  <a:cubicBezTo>
                    <a:pt x="1772" y="383"/>
                    <a:pt x="1733" y="400"/>
                    <a:pt x="1726" y="456"/>
                  </a:cubicBezTo>
                  <a:cubicBezTo>
                    <a:pt x="1702" y="638"/>
                    <a:pt x="1555" y="649"/>
                    <a:pt x="1474" y="652"/>
                  </a:cubicBezTo>
                  <a:cubicBezTo>
                    <a:pt x="1450" y="652"/>
                    <a:pt x="1425" y="659"/>
                    <a:pt x="1404" y="666"/>
                  </a:cubicBezTo>
                  <a:cubicBezTo>
                    <a:pt x="1404" y="673"/>
                    <a:pt x="1404" y="677"/>
                    <a:pt x="1404" y="684"/>
                  </a:cubicBezTo>
                  <a:cubicBezTo>
                    <a:pt x="1415" y="740"/>
                    <a:pt x="1390" y="792"/>
                    <a:pt x="1345" y="820"/>
                  </a:cubicBezTo>
                  <a:cubicBezTo>
                    <a:pt x="1323" y="832"/>
                    <a:pt x="1298" y="838"/>
                    <a:pt x="1270" y="838"/>
                  </a:cubicBezTo>
                  <a:cubicBezTo>
                    <a:pt x="1135" y="838"/>
                    <a:pt x="935" y="715"/>
                    <a:pt x="816" y="631"/>
                  </a:cubicBezTo>
                  <a:cubicBezTo>
                    <a:pt x="809" y="627"/>
                    <a:pt x="801" y="625"/>
                    <a:pt x="793" y="625"/>
                  </a:cubicBezTo>
                  <a:cubicBezTo>
                    <a:pt x="740" y="625"/>
                    <a:pt x="656" y="703"/>
                    <a:pt x="574" y="782"/>
                  </a:cubicBezTo>
                  <a:cubicBezTo>
                    <a:pt x="476" y="873"/>
                    <a:pt x="361" y="981"/>
                    <a:pt x="238" y="1013"/>
                  </a:cubicBezTo>
                  <a:cubicBezTo>
                    <a:pt x="158" y="1034"/>
                    <a:pt x="77" y="1135"/>
                    <a:pt x="32" y="1268"/>
                  </a:cubicBezTo>
                  <a:cubicBezTo>
                    <a:pt x="7" y="1324"/>
                    <a:pt x="0" y="1387"/>
                    <a:pt x="11" y="1450"/>
                  </a:cubicBezTo>
                  <a:cubicBezTo>
                    <a:pt x="81" y="1443"/>
                    <a:pt x="140" y="1391"/>
                    <a:pt x="200" y="1335"/>
                  </a:cubicBezTo>
                  <a:cubicBezTo>
                    <a:pt x="275" y="1266"/>
                    <a:pt x="360" y="1190"/>
                    <a:pt x="481" y="1190"/>
                  </a:cubicBezTo>
                  <a:cubicBezTo>
                    <a:pt x="489" y="1190"/>
                    <a:pt x="496" y="1191"/>
                    <a:pt x="504" y="1191"/>
                  </a:cubicBezTo>
                  <a:cubicBezTo>
                    <a:pt x="511" y="1192"/>
                    <a:pt x="517" y="1193"/>
                    <a:pt x="523" y="1193"/>
                  </a:cubicBezTo>
                  <a:cubicBezTo>
                    <a:pt x="562" y="1193"/>
                    <a:pt x="579" y="1173"/>
                    <a:pt x="609" y="1142"/>
                  </a:cubicBezTo>
                  <a:cubicBezTo>
                    <a:pt x="658" y="1076"/>
                    <a:pt x="742" y="1037"/>
                    <a:pt x="826" y="1037"/>
                  </a:cubicBezTo>
                  <a:cubicBezTo>
                    <a:pt x="854" y="1037"/>
                    <a:pt x="886" y="1041"/>
                    <a:pt x="914" y="1048"/>
                  </a:cubicBezTo>
                  <a:cubicBezTo>
                    <a:pt x="1089" y="1076"/>
                    <a:pt x="1117" y="1289"/>
                    <a:pt x="1152" y="1513"/>
                  </a:cubicBezTo>
                  <a:cubicBezTo>
                    <a:pt x="1187" y="1776"/>
                    <a:pt x="1225" y="1961"/>
                    <a:pt x="1366" y="1986"/>
                  </a:cubicBezTo>
                  <a:cubicBezTo>
                    <a:pt x="1523" y="2007"/>
                    <a:pt x="1670" y="2084"/>
                    <a:pt x="1782" y="2196"/>
                  </a:cubicBezTo>
                  <a:cubicBezTo>
                    <a:pt x="1842" y="2248"/>
                    <a:pt x="1870" y="2276"/>
                    <a:pt x="1922" y="2276"/>
                  </a:cubicBezTo>
                  <a:cubicBezTo>
                    <a:pt x="1947" y="2231"/>
                    <a:pt x="1905" y="2042"/>
                    <a:pt x="1884" y="1940"/>
                  </a:cubicBezTo>
                  <a:cubicBezTo>
                    <a:pt x="1856" y="1842"/>
                    <a:pt x="1842" y="1741"/>
                    <a:pt x="1838" y="1639"/>
                  </a:cubicBezTo>
                  <a:cubicBezTo>
                    <a:pt x="1852" y="1499"/>
                    <a:pt x="1992" y="1489"/>
                    <a:pt x="2108" y="1478"/>
                  </a:cubicBezTo>
                  <a:cubicBezTo>
                    <a:pt x="2220" y="1468"/>
                    <a:pt x="2353" y="1457"/>
                    <a:pt x="2437" y="1359"/>
                  </a:cubicBezTo>
                  <a:cubicBezTo>
                    <a:pt x="2531" y="1247"/>
                    <a:pt x="2461" y="981"/>
                    <a:pt x="2391" y="722"/>
                  </a:cubicBezTo>
                  <a:cubicBezTo>
                    <a:pt x="2342" y="540"/>
                    <a:pt x="2293" y="351"/>
                    <a:pt x="2293" y="190"/>
                  </a:cubicBezTo>
                  <a:cubicBezTo>
                    <a:pt x="2293" y="99"/>
                    <a:pt x="2255" y="36"/>
                    <a:pt x="2188" y="11"/>
                  </a:cubicBezTo>
                  <a:cubicBezTo>
                    <a:pt x="2170" y="4"/>
                    <a:pt x="2150" y="1"/>
                    <a:pt x="213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89" name="Google Shape;7289;p57"/>
            <p:cNvSpPr/>
            <p:nvPr/>
          </p:nvSpPr>
          <p:spPr>
            <a:xfrm>
              <a:off x="2934927" y="1945305"/>
              <a:ext cx="6191" cy="6463"/>
            </a:xfrm>
            <a:custGeom>
              <a:rect b="b" l="l" r="r" t="t"/>
              <a:pathLst>
                <a:path extrusionOk="0" h="476" w="456">
                  <a:moveTo>
                    <a:pt x="0" y="1"/>
                  </a:moveTo>
                  <a:cubicBezTo>
                    <a:pt x="32" y="144"/>
                    <a:pt x="102" y="372"/>
                    <a:pt x="231" y="449"/>
                  </a:cubicBezTo>
                  <a:cubicBezTo>
                    <a:pt x="263" y="467"/>
                    <a:pt x="299" y="476"/>
                    <a:pt x="335" y="476"/>
                  </a:cubicBezTo>
                  <a:cubicBezTo>
                    <a:pt x="363" y="476"/>
                    <a:pt x="391" y="470"/>
                    <a:pt x="417" y="460"/>
                  </a:cubicBezTo>
                  <a:cubicBezTo>
                    <a:pt x="455" y="449"/>
                    <a:pt x="455" y="435"/>
                    <a:pt x="452" y="425"/>
                  </a:cubicBezTo>
                  <a:cubicBezTo>
                    <a:pt x="438" y="306"/>
                    <a:pt x="144"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0" name="Google Shape;7290;p57"/>
            <p:cNvSpPr/>
            <p:nvPr/>
          </p:nvSpPr>
          <p:spPr>
            <a:xfrm>
              <a:off x="2944567" y="1938516"/>
              <a:ext cx="27875" cy="31432"/>
            </a:xfrm>
            <a:custGeom>
              <a:rect b="b" l="l" r="r" t="t"/>
              <a:pathLst>
                <a:path extrusionOk="0" h="2315" w="2053">
                  <a:moveTo>
                    <a:pt x="391" y="1"/>
                  </a:moveTo>
                  <a:cubicBezTo>
                    <a:pt x="295" y="1"/>
                    <a:pt x="201" y="20"/>
                    <a:pt x="127" y="63"/>
                  </a:cubicBezTo>
                  <a:cubicBezTo>
                    <a:pt x="88" y="88"/>
                    <a:pt x="46" y="102"/>
                    <a:pt x="1" y="105"/>
                  </a:cubicBezTo>
                  <a:cubicBezTo>
                    <a:pt x="15" y="123"/>
                    <a:pt x="32" y="140"/>
                    <a:pt x="43" y="158"/>
                  </a:cubicBezTo>
                  <a:cubicBezTo>
                    <a:pt x="86" y="204"/>
                    <a:pt x="113" y="236"/>
                    <a:pt x="181" y="236"/>
                  </a:cubicBezTo>
                  <a:cubicBezTo>
                    <a:pt x="196" y="236"/>
                    <a:pt x="213" y="234"/>
                    <a:pt x="232" y="231"/>
                  </a:cubicBezTo>
                  <a:cubicBezTo>
                    <a:pt x="253" y="228"/>
                    <a:pt x="274" y="227"/>
                    <a:pt x="296" y="227"/>
                  </a:cubicBezTo>
                  <a:cubicBezTo>
                    <a:pt x="534" y="227"/>
                    <a:pt x="785" y="412"/>
                    <a:pt x="897" y="557"/>
                  </a:cubicBezTo>
                  <a:cubicBezTo>
                    <a:pt x="974" y="655"/>
                    <a:pt x="995" y="743"/>
                    <a:pt x="967" y="809"/>
                  </a:cubicBezTo>
                  <a:cubicBezTo>
                    <a:pt x="921" y="907"/>
                    <a:pt x="967" y="1180"/>
                    <a:pt x="1019" y="1222"/>
                  </a:cubicBezTo>
                  <a:lnTo>
                    <a:pt x="1023" y="1215"/>
                  </a:lnTo>
                  <a:cubicBezTo>
                    <a:pt x="1068" y="1177"/>
                    <a:pt x="1124" y="1156"/>
                    <a:pt x="1184" y="1156"/>
                  </a:cubicBezTo>
                  <a:cubicBezTo>
                    <a:pt x="1240" y="1156"/>
                    <a:pt x="1293" y="1173"/>
                    <a:pt x="1335" y="1212"/>
                  </a:cubicBezTo>
                  <a:cubicBezTo>
                    <a:pt x="1408" y="1278"/>
                    <a:pt x="1443" y="1408"/>
                    <a:pt x="1349" y="1544"/>
                  </a:cubicBezTo>
                  <a:cubicBezTo>
                    <a:pt x="1296" y="1621"/>
                    <a:pt x="1342" y="1702"/>
                    <a:pt x="1457" y="1852"/>
                  </a:cubicBezTo>
                  <a:cubicBezTo>
                    <a:pt x="1527" y="1947"/>
                    <a:pt x="1611" y="2055"/>
                    <a:pt x="1632" y="2178"/>
                  </a:cubicBezTo>
                  <a:cubicBezTo>
                    <a:pt x="1638" y="2266"/>
                    <a:pt x="1709" y="2315"/>
                    <a:pt x="1780" y="2315"/>
                  </a:cubicBezTo>
                  <a:cubicBezTo>
                    <a:pt x="1836" y="2315"/>
                    <a:pt x="1893" y="2285"/>
                    <a:pt x="1919" y="2220"/>
                  </a:cubicBezTo>
                  <a:cubicBezTo>
                    <a:pt x="1961" y="2111"/>
                    <a:pt x="1874" y="2016"/>
                    <a:pt x="1779" y="2016"/>
                  </a:cubicBezTo>
                  <a:cubicBezTo>
                    <a:pt x="1746" y="2016"/>
                    <a:pt x="1711" y="2028"/>
                    <a:pt x="1681" y="2055"/>
                  </a:cubicBezTo>
                  <a:cubicBezTo>
                    <a:pt x="1650" y="1866"/>
                    <a:pt x="1706" y="1821"/>
                    <a:pt x="1839" y="1737"/>
                  </a:cubicBezTo>
                  <a:cubicBezTo>
                    <a:pt x="1870" y="1719"/>
                    <a:pt x="1909" y="1695"/>
                    <a:pt x="1951" y="1667"/>
                  </a:cubicBezTo>
                  <a:cubicBezTo>
                    <a:pt x="2052" y="1597"/>
                    <a:pt x="2010" y="1499"/>
                    <a:pt x="1884" y="1275"/>
                  </a:cubicBezTo>
                  <a:cubicBezTo>
                    <a:pt x="1849" y="1215"/>
                    <a:pt x="1814" y="1152"/>
                    <a:pt x="1783" y="1086"/>
                  </a:cubicBezTo>
                  <a:cubicBezTo>
                    <a:pt x="1730" y="977"/>
                    <a:pt x="1601" y="939"/>
                    <a:pt x="1475" y="900"/>
                  </a:cubicBezTo>
                  <a:cubicBezTo>
                    <a:pt x="1328" y="855"/>
                    <a:pt x="1159" y="802"/>
                    <a:pt x="1159" y="620"/>
                  </a:cubicBezTo>
                  <a:cubicBezTo>
                    <a:pt x="1159" y="501"/>
                    <a:pt x="1061" y="427"/>
                    <a:pt x="963" y="354"/>
                  </a:cubicBezTo>
                  <a:cubicBezTo>
                    <a:pt x="879" y="291"/>
                    <a:pt x="799" y="231"/>
                    <a:pt x="788" y="144"/>
                  </a:cubicBezTo>
                  <a:cubicBezTo>
                    <a:pt x="788" y="133"/>
                    <a:pt x="767" y="102"/>
                    <a:pt x="701" y="70"/>
                  </a:cubicBezTo>
                  <a:cubicBezTo>
                    <a:pt x="616" y="27"/>
                    <a:pt x="502" y="1"/>
                    <a:pt x="39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1" name="Google Shape;7291;p57"/>
            <p:cNvSpPr/>
            <p:nvPr/>
          </p:nvSpPr>
          <p:spPr>
            <a:xfrm>
              <a:off x="2944187" y="1956588"/>
              <a:ext cx="15030" cy="20258"/>
            </a:xfrm>
            <a:custGeom>
              <a:rect b="b" l="l" r="r" t="t"/>
              <a:pathLst>
                <a:path extrusionOk="0" h="1492" w="1107">
                  <a:moveTo>
                    <a:pt x="147" y="1"/>
                  </a:moveTo>
                  <a:cubicBezTo>
                    <a:pt x="139" y="1"/>
                    <a:pt x="131" y="2"/>
                    <a:pt x="123" y="3"/>
                  </a:cubicBezTo>
                  <a:cubicBezTo>
                    <a:pt x="39" y="17"/>
                    <a:pt x="1" y="231"/>
                    <a:pt x="43" y="434"/>
                  </a:cubicBezTo>
                  <a:cubicBezTo>
                    <a:pt x="66" y="563"/>
                    <a:pt x="110" y="616"/>
                    <a:pt x="129" y="616"/>
                  </a:cubicBezTo>
                  <a:cubicBezTo>
                    <a:pt x="129" y="616"/>
                    <a:pt x="130" y="616"/>
                    <a:pt x="130" y="616"/>
                  </a:cubicBezTo>
                  <a:cubicBezTo>
                    <a:pt x="144" y="612"/>
                    <a:pt x="165" y="609"/>
                    <a:pt x="190" y="609"/>
                  </a:cubicBezTo>
                  <a:cubicBezTo>
                    <a:pt x="309" y="595"/>
                    <a:pt x="361" y="577"/>
                    <a:pt x="368" y="511"/>
                  </a:cubicBezTo>
                  <a:cubicBezTo>
                    <a:pt x="375" y="444"/>
                    <a:pt x="407" y="423"/>
                    <a:pt x="435" y="420"/>
                  </a:cubicBezTo>
                  <a:lnTo>
                    <a:pt x="452" y="420"/>
                  </a:lnTo>
                  <a:cubicBezTo>
                    <a:pt x="484" y="420"/>
                    <a:pt x="515" y="441"/>
                    <a:pt x="540" y="490"/>
                  </a:cubicBezTo>
                  <a:cubicBezTo>
                    <a:pt x="589" y="584"/>
                    <a:pt x="662" y="871"/>
                    <a:pt x="529" y="1001"/>
                  </a:cubicBezTo>
                  <a:cubicBezTo>
                    <a:pt x="456" y="1074"/>
                    <a:pt x="424" y="1239"/>
                    <a:pt x="463" y="1365"/>
                  </a:cubicBezTo>
                  <a:cubicBezTo>
                    <a:pt x="473" y="1425"/>
                    <a:pt x="519" y="1474"/>
                    <a:pt x="578" y="1491"/>
                  </a:cubicBezTo>
                  <a:cubicBezTo>
                    <a:pt x="580" y="1492"/>
                    <a:pt x="583" y="1492"/>
                    <a:pt x="586" y="1492"/>
                  </a:cubicBezTo>
                  <a:cubicBezTo>
                    <a:pt x="614" y="1492"/>
                    <a:pt x="674" y="1458"/>
                    <a:pt x="753" y="1372"/>
                  </a:cubicBezTo>
                  <a:cubicBezTo>
                    <a:pt x="953" y="1144"/>
                    <a:pt x="1107" y="773"/>
                    <a:pt x="1086" y="707"/>
                  </a:cubicBezTo>
                  <a:cubicBezTo>
                    <a:pt x="1082" y="703"/>
                    <a:pt x="1082" y="700"/>
                    <a:pt x="1079" y="696"/>
                  </a:cubicBezTo>
                  <a:cubicBezTo>
                    <a:pt x="1058" y="700"/>
                    <a:pt x="1040" y="703"/>
                    <a:pt x="1019" y="714"/>
                  </a:cubicBezTo>
                  <a:cubicBezTo>
                    <a:pt x="1000" y="720"/>
                    <a:pt x="974" y="729"/>
                    <a:pt x="948" y="729"/>
                  </a:cubicBezTo>
                  <a:cubicBezTo>
                    <a:pt x="928" y="729"/>
                    <a:pt x="908" y="724"/>
                    <a:pt x="890" y="707"/>
                  </a:cubicBezTo>
                  <a:cubicBezTo>
                    <a:pt x="844" y="672"/>
                    <a:pt x="862" y="602"/>
                    <a:pt x="869" y="570"/>
                  </a:cubicBezTo>
                  <a:cubicBezTo>
                    <a:pt x="876" y="549"/>
                    <a:pt x="855" y="479"/>
                    <a:pt x="743" y="360"/>
                  </a:cubicBezTo>
                  <a:cubicBezTo>
                    <a:pt x="559" y="167"/>
                    <a:pt x="277" y="1"/>
                    <a:pt x="14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2" name="Google Shape;7292;p57"/>
            <p:cNvSpPr/>
            <p:nvPr/>
          </p:nvSpPr>
          <p:spPr>
            <a:xfrm>
              <a:off x="2930066" y="1906039"/>
              <a:ext cx="18126" cy="34270"/>
            </a:xfrm>
            <a:custGeom>
              <a:rect b="b" l="l" r="r" t="t"/>
              <a:pathLst>
                <a:path extrusionOk="0" h="2524" w="1335">
                  <a:moveTo>
                    <a:pt x="501" y="0"/>
                  </a:moveTo>
                  <a:cubicBezTo>
                    <a:pt x="451" y="0"/>
                    <a:pt x="408" y="8"/>
                    <a:pt x="376" y="29"/>
                  </a:cubicBezTo>
                  <a:cubicBezTo>
                    <a:pt x="277" y="89"/>
                    <a:pt x="302" y="544"/>
                    <a:pt x="313" y="789"/>
                  </a:cubicBezTo>
                  <a:cubicBezTo>
                    <a:pt x="330" y="1136"/>
                    <a:pt x="330" y="1251"/>
                    <a:pt x="270" y="1300"/>
                  </a:cubicBezTo>
                  <a:cubicBezTo>
                    <a:pt x="242" y="1323"/>
                    <a:pt x="214" y="1332"/>
                    <a:pt x="186" y="1332"/>
                  </a:cubicBezTo>
                  <a:cubicBezTo>
                    <a:pt x="123" y="1332"/>
                    <a:pt x="66" y="1284"/>
                    <a:pt x="29" y="1255"/>
                  </a:cubicBezTo>
                  <a:lnTo>
                    <a:pt x="22" y="1248"/>
                  </a:lnTo>
                  <a:lnTo>
                    <a:pt x="22" y="1248"/>
                  </a:lnTo>
                  <a:cubicBezTo>
                    <a:pt x="1" y="1419"/>
                    <a:pt x="60" y="1811"/>
                    <a:pt x="120" y="1864"/>
                  </a:cubicBezTo>
                  <a:cubicBezTo>
                    <a:pt x="190" y="1864"/>
                    <a:pt x="253" y="1899"/>
                    <a:pt x="295" y="1955"/>
                  </a:cubicBezTo>
                  <a:cubicBezTo>
                    <a:pt x="365" y="2053"/>
                    <a:pt x="376" y="2203"/>
                    <a:pt x="323" y="2368"/>
                  </a:cubicBezTo>
                  <a:cubicBezTo>
                    <a:pt x="299" y="2445"/>
                    <a:pt x="327" y="2473"/>
                    <a:pt x="337" y="2480"/>
                  </a:cubicBezTo>
                  <a:cubicBezTo>
                    <a:pt x="366" y="2509"/>
                    <a:pt x="423" y="2523"/>
                    <a:pt x="495" y="2523"/>
                  </a:cubicBezTo>
                  <a:cubicBezTo>
                    <a:pt x="580" y="2523"/>
                    <a:pt x="685" y="2504"/>
                    <a:pt x="789" y="2466"/>
                  </a:cubicBezTo>
                  <a:cubicBezTo>
                    <a:pt x="830" y="2448"/>
                    <a:pt x="875" y="2437"/>
                    <a:pt x="921" y="2437"/>
                  </a:cubicBezTo>
                  <a:cubicBezTo>
                    <a:pt x="938" y="2437"/>
                    <a:pt x="954" y="2439"/>
                    <a:pt x="971" y="2441"/>
                  </a:cubicBezTo>
                  <a:cubicBezTo>
                    <a:pt x="943" y="2382"/>
                    <a:pt x="929" y="2315"/>
                    <a:pt x="929" y="2249"/>
                  </a:cubicBezTo>
                  <a:cubicBezTo>
                    <a:pt x="922" y="2140"/>
                    <a:pt x="911" y="2018"/>
                    <a:pt x="841" y="1941"/>
                  </a:cubicBezTo>
                  <a:cubicBezTo>
                    <a:pt x="631" y="1713"/>
                    <a:pt x="901" y="1419"/>
                    <a:pt x="1118" y="1181"/>
                  </a:cubicBezTo>
                  <a:cubicBezTo>
                    <a:pt x="1149" y="1146"/>
                    <a:pt x="1184" y="1111"/>
                    <a:pt x="1212" y="1076"/>
                  </a:cubicBezTo>
                  <a:cubicBezTo>
                    <a:pt x="1335" y="936"/>
                    <a:pt x="1272" y="719"/>
                    <a:pt x="1216" y="526"/>
                  </a:cubicBezTo>
                  <a:cubicBezTo>
                    <a:pt x="1181" y="407"/>
                    <a:pt x="1153" y="302"/>
                    <a:pt x="1163" y="218"/>
                  </a:cubicBezTo>
                  <a:cubicBezTo>
                    <a:pt x="1174" y="176"/>
                    <a:pt x="1177" y="131"/>
                    <a:pt x="1177" y="85"/>
                  </a:cubicBezTo>
                  <a:lnTo>
                    <a:pt x="1177" y="85"/>
                  </a:lnTo>
                  <a:lnTo>
                    <a:pt x="1167" y="92"/>
                  </a:lnTo>
                  <a:cubicBezTo>
                    <a:pt x="1142" y="106"/>
                    <a:pt x="1113" y="112"/>
                    <a:pt x="1080" y="112"/>
                  </a:cubicBezTo>
                  <a:cubicBezTo>
                    <a:pt x="1015" y="112"/>
                    <a:pt x="934" y="90"/>
                    <a:pt x="834" y="64"/>
                  </a:cubicBezTo>
                  <a:cubicBezTo>
                    <a:pt x="726" y="34"/>
                    <a:pt x="601" y="0"/>
                    <a:pt x="50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3" name="Google Shape;7293;p57"/>
            <p:cNvSpPr/>
            <p:nvPr/>
          </p:nvSpPr>
          <p:spPr>
            <a:xfrm>
              <a:off x="2911587" y="1962426"/>
              <a:ext cx="15410" cy="19171"/>
            </a:xfrm>
            <a:custGeom>
              <a:rect b="b" l="l" r="r" t="t"/>
              <a:pathLst>
                <a:path extrusionOk="0" h="1412" w="1135">
                  <a:moveTo>
                    <a:pt x="1019" y="0"/>
                  </a:moveTo>
                  <a:lnTo>
                    <a:pt x="1019" y="0"/>
                  </a:lnTo>
                  <a:cubicBezTo>
                    <a:pt x="980" y="63"/>
                    <a:pt x="945" y="126"/>
                    <a:pt x="917" y="193"/>
                  </a:cubicBezTo>
                  <a:cubicBezTo>
                    <a:pt x="854" y="333"/>
                    <a:pt x="777" y="469"/>
                    <a:pt x="686" y="595"/>
                  </a:cubicBezTo>
                  <a:cubicBezTo>
                    <a:pt x="609" y="693"/>
                    <a:pt x="508" y="805"/>
                    <a:pt x="396" y="924"/>
                  </a:cubicBezTo>
                  <a:cubicBezTo>
                    <a:pt x="259" y="1075"/>
                    <a:pt x="35" y="1313"/>
                    <a:pt x="0" y="1411"/>
                  </a:cubicBezTo>
                  <a:cubicBezTo>
                    <a:pt x="91" y="1359"/>
                    <a:pt x="294" y="1124"/>
                    <a:pt x="431" y="963"/>
                  </a:cubicBezTo>
                  <a:cubicBezTo>
                    <a:pt x="595" y="774"/>
                    <a:pt x="763" y="574"/>
                    <a:pt x="886" y="487"/>
                  </a:cubicBezTo>
                  <a:cubicBezTo>
                    <a:pt x="1134" y="308"/>
                    <a:pt x="1099" y="172"/>
                    <a:pt x="101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4" name="Google Shape;7294;p57"/>
            <p:cNvSpPr/>
            <p:nvPr/>
          </p:nvSpPr>
          <p:spPr>
            <a:xfrm>
              <a:off x="3088163" y="2067136"/>
              <a:ext cx="69218" cy="57636"/>
            </a:xfrm>
            <a:custGeom>
              <a:rect b="b" l="l" r="r" t="t"/>
              <a:pathLst>
                <a:path extrusionOk="0" h="4245" w="5098">
                  <a:moveTo>
                    <a:pt x="1" y="1"/>
                  </a:moveTo>
                  <a:lnTo>
                    <a:pt x="1" y="3326"/>
                  </a:lnTo>
                  <a:cubicBezTo>
                    <a:pt x="155" y="3424"/>
                    <a:pt x="333" y="3484"/>
                    <a:pt x="519" y="3491"/>
                  </a:cubicBezTo>
                  <a:cubicBezTo>
                    <a:pt x="538" y="3492"/>
                    <a:pt x="556" y="3492"/>
                    <a:pt x="574" y="3492"/>
                  </a:cubicBezTo>
                  <a:cubicBezTo>
                    <a:pt x="975" y="3492"/>
                    <a:pt x="1021" y="3343"/>
                    <a:pt x="1054" y="3242"/>
                  </a:cubicBezTo>
                  <a:cubicBezTo>
                    <a:pt x="1068" y="3190"/>
                    <a:pt x="1093" y="3113"/>
                    <a:pt x="1181" y="3113"/>
                  </a:cubicBezTo>
                  <a:cubicBezTo>
                    <a:pt x="1226" y="3113"/>
                    <a:pt x="1268" y="3032"/>
                    <a:pt x="1317" y="2948"/>
                  </a:cubicBezTo>
                  <a:cubicBezTo>
                    <a:pt x="1356" y="2871"/>
                    <a:pt x="1401" y="2798"/>
                    <a:pt x="1454" y="2731"/>
                  </a:cubicBezTo>
                  <a:cubicBezTo>
                    <a:pt x="1510" y="2663"/>
                    <a:pt x="1615" y="2633"/>
                    <a:pt x="1745" y="2633"/>
                  </a:cubicBezTo>
                  <a:cubicBezTo>
                    <a:pt x="2031" y="2633"/>
                    <a:pt x="2435" y="2780"/>
                    <a:pt x="2693" y="2980"/>
                  </a:cubicBezTo>
                  <a:cubicBezTo>
                    <a:pt x="2833" y="3088"/>
                    <a:pt x="2973" y="3263"/>
                    <a:pt x="3120" y="3449"/>
                  </a:cubicBezTo>
                  <a:cubicBezTo>
                    <a:pt x="3344" y="3729"/>
                    <a:pt x="3593" y="4041"/>
                    <a:pt x="3800" y="4041"/>
                  </a:cubicBezTo>
                  <a:cubicBezTo>
                    <a:pt x="3813" y="4041"/>
                    <a:pt x="3825" y="4040"/>
                    <a:pt x="3838" y="4037"/>
                  </a:cubicBezTo>
                  <a:cubicBezTo>
                    <a:pt x="3887" y="4027"/>
                    <a:pt x="3936" y="4020"/>
                    <a:pt x="3985" y="4020"/>
                  </a:cubicBezTo>
                  <a:cubicBezTo>
                    <a:pt x="4167" y="4020"/>
                    <a:pt x="4345" y="4083"/>
                    <a:pt x="4520" y="4139"/>
                  </a:cubicBezTo>
                  <a:cubicBezTo>
                    <a:pt x="4685" y="4195"/>
                    <a:pt x="4831" y="4244"/>
                    <a:pt x="4970" y="4244"/>
                  </a:cubicBezTo>
                  <a:cubicBezTo>
                    <a:pt x="4979" y="4244"/>
                    <a:pt x="4988" y="4244"/>
                    <a:pt x="4996" y="4244"/>
                  </a:cubicBezTo>
                  <a:cubicBezTo>
                    <a:pt x="5077" y="4240"/>
                    <a:pt x="5094" y="4223"/>
                    <a:pt x="5094" y="4223"/>
                  </a:cubicBezTo>
                  <a:cubicBezTo>
                    <a:pt x="5098" y="4188"/>
                    <a:pt x="4972" y="4065"/>
                    <a:pt x="4891" y="4030"/>
                  </a:cubicBezTo>
                  <a:cubicBezTo>
                    <a:pt x="4832" y="4006"/>
                    <a:pt x="4440" y="3789"/>
                    <a:pt x="4464" y="3592"/>
                  </a:cubicBezTo>
                  <a:cubicBezTo>
                    <a:pt x="4450" y="3571"/>
                    <a:pt x="4356" y="3547"/>
                    <a:pt x="4289" y="3529"/>
                  </a:cubicBezTo>
                  <a:cubicBezTo>
                    <a:pt x="4167" y="3501"/>
                    <a:pt x="4051" y="3459"/>
                    <a:pt x="3943" y="3396"/>
                  </a:cubicBezTo>
                  <a:cubicBezTo>
                    <a:pt x="3813" y="3312"/>
                    <a:pt x="3771" y="3151"/>
                    <a:pt x="3729" y="2997"/>
                  </a:cubicBezTo>
                  <a:cubicBezTo>
                    <a:pt x="3694" y="2854"/>
                    <a:pt x="3659" y="2721"/>
                    <a:pt x="3561" y="2675"/>
                  </a:cubicBezTo>
                  <a:cubicBezTo>
                    <a:pt x="3386" y="2591"/>
                    <a:pt x="3211" y="2374"/>
                    <a:pt x="3250" y="2220"/>
                  </a:cubicBezTo>
                  <a:cubicBezTo>
                    <a:pt x="3260" y="2180"/>
                    <a:pt x="3299" y="2094"/>
                    <a:pt x="3446" y="2094"/>
                  </a:cubicBezTo>
                  <a:cubicBezTo>
                    <a:pt x="3451" y="2094"/>
                    <a:pt x="3457" y="2094"/>
                    <a:pt x="3463" y="2094"/>
                  </a:cubicBezTo>
                  <a:cubicBezTo>
                    <a:pt x="3477" y="2095"/>
                    <a:pt x="3490" y="2095"/>
                    <a:pt x="3503" y="2095"/>
                  </a:cubicBezTo>
                  <a:cubicBezTo>
                    <a:pt x="3595" y="2095"/>
                    <a:pt x="3639" y="2074"/>
                    <a:pt x="3649" y="2052"/>
                  </a:cubicBezTo>
                  <a:cubicBezTo>
                    <a:pt x="3656" y="2028"/>
                    <a:pt x="3645" y="1961"/>
                    <a:pt x="3530" y="1853"/>
                  </a:cubicBezTo>
                  <a:cubicBezTo>
                    <a:pt x="3449" y="1779"/>
                    <a:pt x="3260" y="1716"/>
                    <a:pt x="3081" y="1653"/>
                  </a:cubicBezTo>
                  <a:cubicBezTo>
                    <a:pt x="2770" y="1548"/>
                    <a:pt x="2448" y="1439"/>
                    <a:pt x="2423" y="1215"/>
                  </a:cubicBezTo>
                  <a:cubicBezTo>
                    <a:pt x="2399" y="981"/>
                    <a:pt x="1044" y="253"/>
                    <a:pt x="323" y="92"/>
                  </a:cubicBezTo>
                  <a:cubicBezTo>
                    <a:pt x="235" y="74"/>
                    <a:pt x="130" y="4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5" name="Google Shape;7295;p57"/>
            <p:cNvSpPr/>
            <p:nvPr/>
          </p:nvSpPr>
          <p:spPr>
            <a:xfrm>
              <a:off x="2639603" y="1973302"/>
              <a:ext cx="14229" cy="26680"/>
            </a:xfrm>
            <a:custGeom>
              <a:rect b="b" l="l" r="r" t="t"/>
              <a:pathLst>
                <a:path extrusionOk="0" h="1965" w="1048">
                  <a:moveTo>
                    <a:pt x="214" y="1"/>
                  </a:moveTo>
                  <a:cubicBezTo>
                    <a:pt x="172" y="11"/>
                    <a:pt x="154" y="123"/>
                    <a:pt x="137" y="218"/>
                  </a:cubicBezTo>
                  <a:cubicBezTo>
                    <a:pt x="126" y="306"/>
                    <a:pt x="105" y="390"/>
                    <a:pt x="77" y="474"/>
                  </a:cubicBezTo>
                  <a:cubicBezTo>
                    <a:pt x="0" y="670"/>
                    <a:pt x="14" y="869"/>
                    <a:pt x="49" y="1170"/>
                  </a:cubicBezTo>
                  <a:cubicBezTo>
                    <a:pt x="53" y="1223"/>
                    <a:pt x="56" y="1279"/>
                    <a:pt x="60" y="1331"/>
                  </a:cubicBezTo>
                  <a:cubicBezTo>
                    <a:pt x="77" y="1583"/>
                    <a:pt x="91" y="1800"/>
                    <a:pt x="294" y="1930"/>
                  </a:cubicBezTo>
                  <a:cubicBezTo>
                    <a:pt x="332" y="1955"/>
                    <a:pt x="372" y="1965"/>
                    <a:pt x="412" y="1965"/>
                  </a:cubicBezTo>
                  <a:cubicBezTo>
                    <a:pt x="472" y="1965"/>
                    <a:pt x="532" y="1943"/>
                    <a:pt x="578" y="1919"/>
                  </a:cubicBezTo>
                  <a:cubicBezTo>
                    <a:pt x="819" y="1793"/>
                    <a:pt x="1023" y="1475"/>
                    <a:pt x="1033" y="1209"/>
                  </a:cubicBezTo>
                  <a:cubicBezTo>
                    <a:pt x="1047" y="810"/>
                    <a:pt x="350" y="46"/>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6" name="Google Shape;7296;p57"/>
            <p:cNvSpPr/>
            <p:nvPr/>
          </p:nvSpPr>
          <p:spPr>
            <a:xfrm>
              <a:off x="2363531" y="2134820"/>
              <a:ext cx="53061" cy="102877"/>
            </a:xfrm>
            <a:custGeom>
              <a:rect b="b" l="l" r="r" t="t"/>
              <a:pathLst>
                <a:path extrusionOk="0" h="7577" w="3908">
                  <a:moveTo>
                    <a:pt x="3295" y="1"/>
                  </a:moveTo>
                  <a:lnTo>
                    <a:pt x="3281" y="32"/>
                  </a:lnTo>
                  <a:cubicBezTo>
                    <a:pt x="3267" y="88"/>
                    <a:pt x="3239" y="137"/>
                    <a:pt x="3207" y="179"/>
                  </a:cubicBezTo>
                  <a:cubicBezTo>
                    <a:pt x="3165" y="221"/>
                    <a:pt x="3127" y="386"/>
                    <a:pt x="3144" y="515"/>
                  </a:cubicBezTo>
                  <a:cubicBezTo>
                    <a:pt x="3148" y="585"/>
                    <a:pt x="3120" y="655"/>
                    <a:pt x="3067" y="704"/>
                  </a:cubicBezTo>
                  <a:cubicBezTo>
                    <a:pt x="2986" y="786"/>
                    <a:pt x="2876" y="831"/>
                    <a:pt x="2758" y="831"/>
                  </a:cubicBezTo>
                  <a:cubicBezTo>
                    <a:pt x="2754" y="831"/>
                    <a:pt x="2749" y="831"/>
                    <a:pt x="2745" y="831"/>
                  </a:cubicBezTo>
                  <a:cubicBezTo>
                    <a:pt x="2734" y="829"/>
                    <a:pt x="2724" y="828"/>
                    <a:pt x="2713" y="828"/>
                  </a:cubicBezTo>
                  <a:cubicBezTo>
                    <a:pt x="2654" y="828"/>
                    <a:pt x="2597" y="852"/>
                    <a:pt x="2553" y="894"/>
                  </a:cubicBezTo>
                  <a:cubicBezTo>
                    <a:pt x="2531" y="922"/>
                    <a:pt x="2528" y="957"/>
                    <a:pt x="2542" y="985"/>
                  </a:cubicBezTo>
                  <a:cubicBezTo>
                    <a:pt x="2588" y="1107"/>
                    <a:pt x="2546" y="1167"/>
                    <a:pt x="2521" y="1205"/>
                  </a:cubicBezTo>
                  <a:cubicBezTo>
                    <a:pt x="2503" y="1230"/>
                    <a:pt x="2500" y="1230"/>
                    <a:pt x="2521" y="1268"/>
                  </a:cubicBezTo>
                  <a:cubicBezTo>
                    <a:pt x="2553" y="1328"/>
                    <a:pt x="2549" y="1398"/>
                    <a:pt x="2514" y="1457"/>
                  </a:cubicBezTo>
                  <a:cubicBezTo>
                    <a:pt x="2447" y="1583"/>
                    <a:pt x="2248" y="1692"/>
                    <a:pt x="2062" y="1706"/>
                  </a:cubicBezTo>
                  <a:cubicBezTo>
                    <a:pt x="1978" y="1709"/>
                    <a:pt x="1866" y="1797"/>
                    <a:pt x="1754" y="1881"/>
                  </a:cubicBezTo>
                  <a:cubicBezTo>
                    <a:pt x="1617" y="1983"/>
                    <a:pt x="1474" y="2094"/>
                    <a:pt x="1330" y="2094"/>
                  </a:cubicBezTo>
                  <a:cubicBezTo>
                    <a:pt x="1316" y="2094"/>
                    <a:pt x="1302" y="2093"/>
                    <a:pt x="1289" y="2091"/>
                  </a:cubicBezTo>
                  <a:cubicBezTo>
                    <a:pt x="1274" y="2089"/>
                    <a:pt x="1259" y="2088"/>
                    <a:pt x="1245" y="2088"/>
                  </a:cubicBezTo>
                  <a:cubicBezTo>
                    <a:pt x="1149" y="2088"/>
                    <a:pt x="1049" y="2124"/>
                    <a:pt x="949" y="2157"/>
                  </a:cubicBezTo>
                  <a:cubicBezTo>
                    <a:pt x="857" y="2189"/>
                    <a:pt x="755" y="2226"/>
                    <a:pt x="655" y="2226"/>
                  </a:cubicBezTo>
                  <a:cubicBezTo>
                    <a:pt x="634" y="2226"/>
                    <a:pt x="613" y="2224"/>
                    <a:pt x="592" y="2220"/>
                  </a:cubicBezTo>
                  <a:lnTo>
                    <a:pt x="582" y="2220"/>
                  </a:lnTo>
                  <a:cubicBezTo>
                    <a:pt x="578" y="2220"/>
                    <a:pt x="575" y="2220"/>
                    <a:pt x="575" y="2224"/>
                  </a:cubicBezTo>
                  <a:cubicBezTo>
                    <a:pt x="547" y="2245"/>
                    <a:pt x="540" y="2364"/>
                    <a:pt x="533" y="2448"/>
                  </a:cubicBezTo>
                  <a:cubicBezTo>
                    <a:pt x="526" y="2595"/>
                    <a:pt x="512" y="2773"/>
                    <a:pt x="434" y="2917"/>
                  </a:cubicBezTo>
                  <a:cubicBezTo>
                    <a:pt x="273" y="3201"/>
                    <a:pt x="378" y="3547"/>
                    <a:pt x="501" y="3845"/>
                  </a:cubicBezTo>
                  <a:cubicBezTo>
                    <a:pt x="645" y="4195"/>
                    <a:pt x="778" y="4524"/>
                    <a:pt x="361" y="5028"/>
                  </a:cubicBezTo>
                  <a:cubicBezTo>
                    <a:pt x="0" y="5466"/>
                    <a:pt x="21" y="5956"/>
                    <a:pt x="161" y="6267"/>
                  </a:cubicBezTo>
                  <a:cubicBezTo>
                    <a:pt x="217" y="6414"/>
                    <a:pt x="263" y="6568"/>
                    <a:pt x="291" y="6726"/>
                  </a:cubicBezTo>
                  <a:cubicBezTo>
                    <a:pt x="343" y="6950"/>
                    <a:pt x="389" y="7164"/>
                    <a:pt x="505" y="7286"/>
                  </a:cubicBezTo>
                  <a:cubicBezTo>
                    <a:pt x="645" y="7437"/>
                    <a:pt x="967" y="7573"/>
                    <a:pt x="1194" y="7577"/>
                  </a:cubicBezTo>
                  <a:cubicBezTo>
                    <a:pt x="1282" y="7577"/>
                    <a:pt x="1345" y="7563"/>
                    <a:pt x="1380" y="7528"/>
                  </a:cubicBezTo>
                  <a:cubicBezTo>
                    <a:pt x="1481" y="7426"/>
                    <a:pt x="1586" y="7426"/>
                    <a:pt x="1681" y="7423"/>
                  </a:cubicBezTo>
                  <a:cubicBezTo>
                    <a:pt x="1772" y="7423"/>
                    <a:pt x="1856" y="7423"/>
                    <a:pt x="1943" y="7321"/>
                  </a:cubicBezTo>
                  <a:cubicBezTo>
                    <a:pt x="2069" y="7174"/>
                    <a:pt x="2269" y="6516"/>
                    <a:pt x="2461" y="5875"/>
                  </a:cubicBezTo>
                  <a:cubicBezTo>
                    <a:pt x="2549" y="5592"/>
                    <a:pt x="2637" y="5298"/>
                    <a:pt x="2721" y="5046"/>
                  </a:cubicBezTo>
                  <a:cubicBezTo>
                    <a:pt x="2927" y="4433"/>
                    <a:pt x="3351" y="3162"/>
                    <a:pt x="3319" y="2942"/>
                  </a:cubicBezTo>
                  <a:cubicBezTo>
                    <a:pt x="3302" y="2823"/>
                    <a:pt x="3344" y="2721"/>
                    <a:pt x="3382" y="2633"/>
                  </a:cubicBezTo>
                  <a:cubicBezTo>
                    <a:pt x="3428" y="2535"/>
                    <a:pt x="3463" y="2448"/>
                    <a:pt x="3421" y="2339"/>
                  </a:cubicBezTo>
                  <a:cubicBezTo>
                    <a:pt x="3344" y="2154"/>
                    <a:pt x="3382" y="1916"/>
                    <a:pt x="3498" y="1860"/>
                  </a:cubicBezTo>
                  <a:cubicBezTo>
                    <a:pt x="3507" y="1854"/>
                    <a:pt x="3527" y="1846"/>
                    <a:pt x="3551" y="1846"/>
                  </a:cubicBezTo>
                  <a:cubicBezTo>
                    <a:pt x="3589" y="1846"/>
                    <a:pt x="3639" y="1865"/>
                    <a:pt x="3683" y="1944"/>
                  </a:cubicBezTo>
                  <a:cubicBezTo>
                    <a:pt x="3727" y="2017"/>
                    <a:pt x="3773" y="2049"/>
                    <a:pt x="3801" y="2049"/>
                  </a:cubicBezTo>
                  <a:cubicBezTo>
                    <a:pt x="3803" y="2049"/>
                    <a:pt x="3804" y="2049"/>
                    <a:pt x="3806" y="2049"/>
                  </a:cubicBezTo>
                  <a:cubicBezTo>
                    <a:pt x="3830" y="2045"/>
                    <a:pt x="3865" y="2003"/>
                    <a:pt x="3883" y="1898"/>
                  </a:cubicBezTo>
                  <a:cubicBezTo>
                    <a:pt x="3907" y="1779"/>
                    <a:pt x="3851" y="1604"/>
                    <a:pt x="3795" y="1422"/>
                  </a:cubicBezTo>
                  <a:cubicBezTo>
                    <a:pt x="3743" y="1240"/>
                    <a:pt x="3683" y="1062"/>
                    <a:pt x="3676" y="880"/>
                  </a:cubicBezTo>
                  <a:cubicBezTo>
                    <a:pt x="3666" y="655"/>
                    <a:pt x="3529" y="428"/>
                    <a:pt x="3421" y="249"/>
                  </a:cubicBezTo>
                  <a:cubicBezTo>
                    <a:pt x="3372" y="172"/>
                    <a:pt x="3326" y="88"/>
                    <a:pt x="329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7" name="Google Shape;7297;p57"/>
            <p:cNvSpPr/>
            <p:nvPr/>
          </p:nvSpPr>
          <p:spPr>
            <a:xfrm>
              <a:off x="2441765" y="1949718"/>
              <a:ext cx="5621" cy="1466"/>
            </a:xfrm>
            <a:custGeom>
              <a:rect b="b" l="l" r="r" t="t"/>
              <a:pathLst>
                <a:path extrusionOk="0" h="108" w="414">
                  <a:moveTo>
                    <a:pt x="249" y="0"/>
                  </a:moveTo>
                  <a:cubicBezTo>
                    <a:pt x="143" y="0"/>
                    <a:pt x="34" y="12"/>
                    <a:pt x="1" y="37"/>
                  </a:cubicBezTo>
                  <a:cubicBezTo>
                    <a:pt x="4" y="44"/>
                    <a:pt x="8" y="47"/>
                    <a:pt x="11" y="51"/>
                  </a:cubicBezTo>
                  <a:cubicBezTo>
                    <a:pt x="50" y="87"/>
                    <a:pt x="100" y="107"/>
                    <a:pt x="152" y="107"/>
                  </a:cubicBezTo>
                  <a:cubicBezTo>
                    <a:pt x="166" y="107"/>
                    <a:pt x="180" y="106"/>
                    <a:pt x="193" y="103"/>
                  </a:cubicBezTo>
                  <a:cubicBezTo>
                    <a:pt x="274" y="89"/>
                    <a:pt x="347" y="58"/>
                    <a:pt x="414" y="12"/>
                  </a:cubicBezTo>
                  <a:cubicBezTo>
                    <a:pt x="370" y="4"/>
                    <a:pt x="310" y="0"/>
                    <a:pt x="2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8" name="Google Shape;7298;p57"/>
            <p:cNvSpPr/>
            <p:nvPr/>
          </p:nvSpPr>
          <p:spPr>
            <a:xfrm>
              <a:off x="2361345" y="1900730"/>
              <a:ext cx="77012" cy="46109"/>
            </a:xfrm>
            <a:custGeom>
              <a:rect b="b" l="l" r="r" t="t"/>
              <a:pathLst>
                <a:path extrusionOk="0" h="3396" w="5672">
                  <a:moveTo>
                    <a:pt x="5059" y="0"/>
                  </a:moveTo>
                  <a:cubicBezTo>
                    <a:pt x="4825" y="74"/>
                    <a:pt x="4670" y="116"/>
                    <a:pt x="4597" y="137"/>
                  </a:cubicBezTo>
                  <a:lnTo>
                    <a:pt x="4576" y="144"/>
                  </a:lnTo>
                  <a:lnTo>
                    <a:pt x="4569" y="144"/>
                  </a:lnTo>
                  <a:cubicBezTo>
                    <a:pt x="4429" y="168"/>
                    <a:pt x="4285" y="182"/>
                    <a:pt x="4142" y="182"/>
                  </a:cubicBezTo>
                  <a:lnTo>
                    <a:pt x="3900" y="182"/>
                  </a:lnTo>
                  <a:cubicBezTo>
                    <a:pt x="3739" y="182"/>
                    <a:pt x="3540" y="186"/>
                    <a:pt x="3505" y="203"/>
                  </a:cubicBezTo>
                  <a:cubicBezTo>
                    <a:pt x="3414" y="249"/>
                    <a:pt x="2777" y="707"/>
                    <a:pt x="2692" y="903"/>
                  </a:cubicBezTo>
                  <a:cubicBezTo>
                    <a:pt x="2636" y="1033"/>
                    <a:pt x="2559" y="1113"/>
                    <a:pt x="2468" y="1138"/>
                  </a:cubicBezTo>
                  <a:cubicBezTo>
                    <a:pt x="2452" y="1142"/>
                    <a:pt x="2433" y="1145"/>
                    <a:pt x="2411" y="1145"/>
                  </a:cubicBezTo>
                  <a:cubicBezTo>
                    <a:pt x="2358" y="1145"/>
                    <a:pt x="2291" y="1128"/>
                    <a:pt x="2216" y="1068"/>
                  </a:cubicBezTo>
                  <a:cubicBezTo>
                    <a:pt x="2146" y="1015"/>
                    <a:pt x="1898" y="1001"/>
                    <a:pt x="1737" y="991"/>
                  </a:cubicBezTo>
                  <a:cubicBezTo>
                    <a:pt x="1548" y="980"/>
                    <a:pt x="1485" y="973"/>
                    <a:pt x="1450" y="942"/>
                  </a:cubicBezTo>
                  <a:cubicBezTo>
                    <a:pt x="1418" y="931"/>
                    <a:pt x="1387" y="921"/>
                    <a:pt x="1355" y="917"/>
                  </a:cubicBezTo>
                  <a:cubicBezTo>
                    <a:pt x="1236" y="896"/>
                    <a:pt x="1117" y="886"/>
                    <a:pt x="998" y="886"/>
                  </a:cubicBezTo>
                  <a:cubicBezTo>
                    <a:pt x="956" y="886"/>
                    <a:pt x="911" y="886"/>
                    <a:pt x="869" y="889"/>
                  </a:cubicBezTo>
                  <a:lnTo>
                    <a:pt x="830" y="896"/>
                  </a:lnTo>
                  <a:cubicBezTo>
                    <a:pt x="808" y="899"/>
                    <a:pt x="787" y="901"/>
                    <a:pt x="766" y="901"/>
                  </a:cubicBezTo>
                  <a:cubicBezTo>
                    <a:pt x="757" y="901"/>
                    <a:pt x="748" y="901"/>
                    <a:pt x="739" y="900"/>
                  </a:cubicBezTo>
                  <a:cubicBezTo>
                    <a:pt x="666" y="896"/>
                    <a:pt x="595" y="879"/>
                    <a:pt x="529" y="851"/>
                  </a:cubicBezTo>
                  <a:lnTo>
                    <a:pt x="522" y="851"/>
                  </a:lnTo>
                  <a:cubicBezTo>
                    <a:pt x="497" y="837"/>
                    <a:pt x="469" y="830"/>
                    <a:pt x="441" y="830"/>
                  </a:cubicBezTo>
                  <a:lnTo>
                    <a:pt x="434" y="830"/>
                  </a:lnTo>
                  <a:cubicBezTo>
                    <a:pt x="378" y="854"/>
                    <a:pt x="326" y="893"/>
                    <a:pt x="287" y="945"/>
                  </a:cubicBezTo>
                  <a:cubicBezTo>
                    <a:pt x="266" y="963"/>
                    <a:pt x="249" y="987"/>
                    <a:pt x="231" y="1008"/>
                  </a:cubicBezTo>
                  <a:cubicBezTo>
                    <a:pt x="231" y="1047"/>
                    <a:pt x="238" y="1082"/>
                    <a:pt x="249" y="1117"/>
                  </a:cubicBezTo>
                  <a:cubicBezTo>
                    <a:pt x="266" y="1183"/>
                    <a:pt x="280" y="1250"/>
                    <a:pt x="256" y="1295"/>
                  </a:cubicBezTo>
                  <a:lnTo>
                    <a:pt x="252" y="1302"/>
                  </a:lnTo>
                  <a:lnTo>
                    <a:pt x="252" y="1306"/>
                  </a:lnTo>
                  <a:lnTo>
                    <a:pt x="249" y="1309"/>
                  </a:lnTo>
                  <a:lnTo>
                    <a:pt x="245" y="1313"/>
                  </a:lnTo>
                  <a:lnTo>
                    <a:pt x="242" y="1316"/>
                  </a:lnTo>
                  <a:lnTo>
                    <a:pt x="238" y="1320"/>
                  </a:lnTo>
                  <a:lnTo>
                    <a:pt x="235" y="1323"/>
                  </a:lnTo>
                  <a:lnTo>
                    <a:pt x="231" y="1327"/>
                  </a:lnTo>
                  <a:lnTo>
                    <a:pt x="224" y="1330"/>
                  </a:lnTo>
                  <a:lnTo>
                    <a:pt x="217" y="1334"/>
                  </a:lnTo>
                  <a:lnTo>
                    <a:pt x="214" y="1337"/>
                  </a:lnTo>
                  <a:lnTo>
                    <a:pt x="207" y="1344"/>
                  </a:lnTo>
                  <a:lnTo>
                    <a:pt x="196" y="1348"/>
                  </a:lnTo>
                  <a:lnTo>
                    <a:pt x="189" y="1351"/>
                  </a:lnTo>
                  <a:lnTo>
                    <a:pt x="179" y="1358"/>
                  </a:lnTo>
                  <a:lnTo>
                    <a:pt x="172" y="1362"/>
                  </a:lnTo>
                  <a:lnTo>
                    <a:pt x="158" y="1369"/>
                  </a:lnTo>
                  <a:lnTo>
                    <a:pt x="151" y="1373"/>
                  </a:lnTo>
                  <a:lnTo>
                    <a:pt x="77" y="1411"/>
                  </a:lnTo>
                  <a:lnTo>
                    <a:pt x="70" y="1415"/>
                  </a:lnTo>
                  <a:lnTo>
                    <a:pt x="42" y="1429"/>
                  </a:lnTo>
                  <a:lnTo>
                    <a:pt x="35" y="1432"/>
                  </a:lnTo>
                  <a:cubicBezTo>
                    <a:pt x="81" y="1565"/>
                    <a:pt x="91" y="1674"/>
                    <a:pt x="60" y="1758"/>
                  </a:cubicBezTo>
                  <a:cubicBezTo>
                    <a:pt x="0" y="1929"/>
                    <a:pt x="60" y="2349"/>
                    <a:pt x="214" y="2573"/>
                  </a:cubicBezTo>
                  <a:cubicBezTo>
                    <a:pt x="326" y="2734"/>
                    <a:pt x="343" y="2962"/>
                    <a:pt x="361" y="3147"/>
                  </a:cubicBezTo>
                  <a:cubicBezTo>
                    <a:pt x="368" y="3231"/>
                    <a:pt x="375" y="3343"/>
                    <a:pt x="396" y="3364"/>
                  </a:cubicBezTo>
                  <a:cubicBezTo>
                    <a:pt x="419" y="3383"/>
                    <a:pt x="508" y="3396"/>
                    <a:pt x="625" y="3396"/>
                  </a:cubicBezTo>
                  <a:cubicBezTo>
                    <a:pt x="833" y="3396"/>
                    <a:pt x="1131" y="3356"/>
                    <a:pt x="1306" y="3242"/>
                  </a:cubicBezTo>
                  <a:cubicBezTo>
                    <a:pt x="1597" y="3049"/>
                    <a:pt x="1803" y="3011"/>
                    <a:pt x="2045" y="3011"/>
                  </a:cubicBezTo>
                  <a:cubicBezTo>
                    <a:pt x="2241" y="3011"/>
                    <a:pt x="2528" y="2836"/>
                    <a:pt x="2591" y="2748"/>
                  </a:cubicBezTo>
                  <a:cubicBezTo>
                    <a:pt x="2666" y="2648"/>
                    <a:pt x="2896" y="2627"/>
                    <a:pt x="3054" y="2627"/>
                  </a:cubicBezTo>
                  <a:cubicBezTo>
                    <a:pt x="3116" y="2627"/>
                    <a:pt x="3167" y="2630"/>
                    <a:pt x="3193" y="2633"/>
                  </a:cubicBezTo>
                  <a:cubicBezTo>
                    <a:pt x="3198" y="2634"/>
                    <a:pt x="3203" y="2634"/>
                    <a:pt x="3209" y="2634"/>
                  </a:cubicBezTo>
                  <a:cubicBezTo>
                    <a:pt x="3300" y="2634"/>
                    <a:pt x="3410" y="2521"/>
                    <a:pt x="3526" y="2402"/>
                  </a:cubicBezTo>
                  <a:lnTo>
                    <a:pt x="3568" y="2363"/>
                  </a:lnTo>
                  <a:cubicBezTo>
                    <a:pt x="3680" y="2248"/>
                    <a:pt x="3932" y="2185"/>
                    <a:pt x="4250" y="2104"/>
                  </a:cubicBezTo>
                  <a:cubicBezTo>
                    <a:pt x="4401" y="2062"/>
                    <a:pt x="4576" y="2020"/>
                    <a:pt x="4751" y="1964"/>
                  </a:cubicBezTo>
                  <a:cubicBezTo>
                    <a:pt x="5087" y="1859"/>
                    <a:pt x="5126" y="1730"/>
                    <a:pt x="5164" y="1604"/>
                  </a:cubicBezTo>
                  <a:cubicBezTo>
                    <a:pt x="5178" y="1544"/>
                    <a:pt x="5206" y="1485"/>
                    <a:pt x="5245" y="1436"/>
                  </a:cubicBezTo>
                  <a:cubicBezTo>
                    <a:pt x="5322" y="1344"/>
                    <a:pt x="5413" y="1323"/>
                    <a:pt x="5521" y="1306"/>
                  </a:cubicBezTo>
                  <a:cubicBezTo>
                    <a:pt x="5570" y="1295"/>
                    <a:pt x="5623" y="1281"/>
                    <a:pt x="5672" y="1267"/>
                  </a:cubicBezTo>
                  <a:lnTo>
                    <a:pt x="5668" y="1260"/>
                  </a:lnTo>
                  <a:lnTo>
                    <a:pt x="5640" y="1204"/>
                  </a:lnTo>
                  <a:lnTo>
                    <a:pt x="5630" y="1176"/>
                  </a:lnTo>
                  <a:lnTo>
                    <a:pt x="5598" y="1120"/>
                  </a:lnTo>
                  <a:lnTo>
                    <a:pt x="5588" y="1092"/>
                  </a:lnTo>
                  <a:lnTo>
                    <a:pt x="5560" y="1040"/>
                  </a:lnTo>
                  <a:lnTo>
                    <a:pt x="5542" y="1001"/>
                  </a:lnTo>
                  <a:lnTo>
                    <a:pt x="5514" y="945"/>
                  </a:lnTo>
                  <a:lnTo>
                    <a:pt x="5507" y="928"/>
                  </a:lnTo>
                  <a:cubicBezTo>
                    <a:pt x="5346" y="595"/>
                    <a:pt x="5182" y="259"/>
                    <a:pt x="505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299" name="Google Shape;7299;p57"/>
            <p:cNvSpPr/>
            <p:nvPr/>
          </p:nvSpPr>
          <p:spPr>
            <a:xfrm>
              <a:off x="2379743" y="1913221"/>
              <a:ext cx="5146" cy="1018"/>
            </a:xfrm>
            <a:custGeom>
              <a:rect b="b" l="l" r="r" t="t"/>
              <a:pathLst>
                <a:path extrusionOk="0" h="75" w="379">
                  <a:moveTo>
                    <a:pt x="378" y="74"/>
                  </a:moveTo>
                  <a:cubicBezTo>
                    <a:pt x="193" y="60"/>
                    <a:pt x="130" y="57"/>
                    <a:pt x="95" y="25"/>
                  </a:cubicBezTo>
                  <a:cubicBezTo>
                    <a:pt x="63" y="11"/>
                    <a:pt x="32" y="4"/>
                    <a:pt x="0" y="1"/>
                  </a:cubicBezTo>
                  <a:cubicBezTo>
                    <a:pt x="32" y="4"/>
                    <a:pt x="63" y="11"/>
                    <a:pt x="95" y="25"/>
                  </a:cubicBezTo>
                  <a:cubicBezTo>
                    <a:pt x="130" y="57"/>
                    <a:pt x="193" y="60"/>
                    <a:pt x="378"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0" name="Google Shape;7300;p57"/>
            <p:cNvSpPr/>
            <p:nvPr/>
          </p:nvSpPr>
          <p:spPr>
            <a:xfrm>
              <a:off x="2364237" y="1918829"/>
              <a:ext cx="109" cy="68"/>
            </a:xfrm>
            <a:custGeom>
              <a:rect b="b" l="l" r="r" t="t"/>
              <a:pathLst>
                <a:path extrusionOk="0" h="5" w="8">
                  <a:moveTo>
                    <a:pt x="1" y="4"/>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1" name="Google Shape;7301;p57"/>
            <p:cNvSpPr/>
            <p:nvPr/>
          </p:nvSpPr>
          <p:spPr>
            <a:xfrm>
              <a:off x="2364713" y="19185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2" name="Google Shape;7302;p57"/>
            <p:cNvSpPr/>
            <p:nvPr/>
          </p:nvSpPr>
          <p:spPr>
            <a:xfrm>
              <a:off x="2364102" y="1918978"/>
              <a:ext cx="109" cy="54"/>
            </a:xfrm>
            <a:custGeom>
              <a:rect b="b" l="l" r="r" t="t"/>
              <a:pathLst>
                <a:path extrusionOk="0" h="4" w="8">
                  <a:moveTo>
                    <a:pt x="0" y="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3" name="Google Shape;7303;p57"/>
            <p:cNvSpPr/>
            <p:nvPr/>
          </p:nvSpPr>
          <p:spPr>
            <a:xfrm>
              <a:off x="2364672" y="1918544"/>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4" name="Google Shape;7304;p57"/>
            <p:cNvSpPr/>
            <p:nvPr/>
          </p:nvSpPr>
          <p:spPr>
            <a:xfrm>
              <a:off x="2364523" y="1918693"/>
              <a:ext cx="14" cy="14"/>
            </a:xfrm>
            <a:custGeom>
              <a:rect b="b" l="l" r="r" t="t"/>
              <a:pathLst>
                <a:path extrusionOk="0" h="1"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5" name="Google Shape;7305;p57"/>
            <p:cNvSpPr/>
            <p:nvPr/>
          </p:nvSpPr>
          <p:spPr>
            <a:xfrm>
              <a:off x="2364387" y="1918734"/>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6" name="Google Shape;7306;p57"/>
            <p:cNvSpPr/>
            <p:nvPr/>
          </p:nvSpPr>
          <p:spPr>
            <a:xfrm>
              <a:off x="2363857" y="19190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7" name="Google Shape;7307;p57"/>
            <p:cNvSpPr/>
            <p:nvPr/>
          </p:nvSpPr>
          <p:spPr>
            <a:xfrm>
              <a:off x="2363341" y="1919358"/>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8" name="Google Shape;7308;p57"/>
            <p:cNvSpPr/>
            <p:nvPr/>
          </p:nvSpPr>
          <p:spPr>
            <a:xfrm>
              <a:off x="2362242" y="1919508"/>
              <a:ext cx="1018" cy="530"/>
            </a:xfrm>
            <a:custGeom>
              <a:rect b="b" l="l" r="r" t="t"/>
              <a:pathLst>
                <a:path extrusionOk="0" h="39" w="75">
                  <a:moveTo>
                    <a:pt x="74" y="0"/>
                  </a:moveTo>
                  <a:cubicBezTo>
                    <a:pt x="65" y="5"/>
                    <a:pt x="56" y="10"/>
                    <a:pt x="45" y="15"/>
                  </a:cubicBezTo>
                  <a:lnTo>
                    <a:pt x="45" y="15"/>
                  </a:lnTo>
                  <a:lnTo>
                    <a:pt x="74" y="0"/>
                  </a:lnTo>
                  <a:close/>
                  <a:moveTo>
                    <a:pt x="45" y="15"/>
                  </a:moveTo>
                  <a:lnTo>
                    <a:pt x="1" y="39"/>
                  </a:lnTo>
                  <a:cubicBezTo>
                    <a:pt x="17" y="31"/>
                    <a:pt x="32" y="23"/>
                    <a:pt x="4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09" name="Google Shape;7309;p57"/>
            <p:cNvSpPr/>
            <p:nvPr/>
          </p:nvSpPr>
          <p:spPr>
            <a:xfrm>
              <a:off x="2363626" y="1919209"/>
              <a:ext cx="149" cy="68"/>
            </a:xfrm>
            <a:custGeom>
              <a:rect b="b" l="l" r="r" t="t"/>
              <a:pathLst>
                <a:path extrusionOk="0" h="5" w="11">
                  <a:moveTo>
                    <a:pt x="0" y="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0" name="Google Shape;7310;p57"/>
            <p:cNvSpPr/>
            <p:nvPr/>
          </p:nvSpPr>
          <p:spPr>
            <a:xfrm>
              <a:off x="2361766" y="1920024"/>
              <a:ext cx="394" cy="204"/>
            </a:xfrm>
            <a:custGeom>
              <a:rect b="b" l="l" r="r" t="t"/>
              <a:pathLst>
                <a:path extrusionOk="0" h="15" w="29">
                  <a:moveTo>
                    <a:pt x="1" y="15"/>
                  </a:move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1" name="Google Shape;7311;p57"/>
            <p:cNvSpPr/>
            <p:nvPr/>
          </p:nvSpPr>
          <p:spPr>
            <a:xfrm>
              <a:off x="2423463" y="1902672"/>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2" name="Google Shape;7312;p57"/>
            <p:cNvSpPr/>
            <p:nvPr/>
          </p:nvSpPr>
          <p:spPr>
            <a:xfrm>
              <a:off x="2367333" y="1912040"/>
              <a:ext cx="1100" cy="244"/>
            </a:xfrm>
            <a:custGeom>
              <a:rect b="b" l="l" r="r" t="t"/>
              <a:pathLst>
                <a:path extrusionOk="0" h="18" w="81">
                  <a:moveTo>
                    <a:pt x="81" y="18"/>
                  </a:moveTo>
                  <a:cubicBezTo>
                    <a:pt x="56" y="7"/>
                    <a:pt x="28" y="0"/>
                    <a:pt x="0" y="0"/>
                  </a:cubicBezTo>
                  <a:cubicBezTo>
                    <a:pt x="28" y="0"/>
                    <a:pt x="56" y="7"/>
                    <a:pt x="8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3" name="Google Shape;7313;p57"/>
            <p:cNvSpPr/>
            <p:nvPr/>
          </p:nvSpPr>
          <p:spPr>
            <a:xfrm>
              <a:off x="2364618" y="191859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4" name="Google Shape;7314;p57"/>
            <p:cNvSpPr/>
            <p:nvPr/>
          </p:nvSpPr>
          <p:spPr>
            <a:xfrm>
              <a:off x="2364767" y="191840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5" name="Google Shape;7315;p57"/>
            <p:cNvSpPr/>
            <p:nvPr/>
          </p:nvSpPr>
          <p:spPr>
            <a:xfrm>
              <a:off x="2414298" y="1903201"/>
              <a:ext cx="3286" cy="54"/>
            </a:xfrm>
            <a:custGeom>
              <a:rect b="b" l="l" r="r" t="t"/>
              <a:pathLst>
                <a:path extrusionOk="0" h="4" w="242">
                  <a:moveTo>
                    <a:pt x="0" y="4"/>
                  </a:moveTo>
                  <a:cubicBezTo>
                    <a:pt x="81" y="4"/>
                    <a:pt x="161" y="4"/>
                    <a:pt x="242" y="0"/>
                  </a:cubicBezTo>
                  <a:cubicBezTo>
                    <a:pt x="161" y="4"/>
                    <a:pt x="81" y="4"/>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6" name="Google Shape;7316;p57"/>
            <p:cNvSpPr/>
            <p:nvPr/>
          </p:nvSpPr>
          <p:spPr>
            <a:xfrm>
              <a:off x="2373131" y="1912746"/>
              <a:ext cx="1779" cy="109"/>
            </a:xfrm>
            <a:custGeom>
              <a:rect b="b" l="l" r="r" t="t"/>
              <a:pathLst>
                <a:path extrusionOk="0" h="8" w="131">
                  <a:moveTo>
                    <a:pt x="1" y="8"/>
                  </a:moveTo>
                  <a:cubicBezTo>
                    <a:pt x="43" y="4"/>
                    <a:pt x="88" y="1"/>
                    <a:pt x="130" y="4"/>
                  </a:cubicBezTo>
                  <a:cubicBezTo>
                    <a:pt x="88" y="1"/>
                    <a:pt x="43" y="4"/>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7" name="Google Shape;7317;p57"/>
            <p:cNvSpPr/>
            <p:nvPr/>
          </p:nvSpPr>
          <p:spPr>
            <a:xfrm>
              <a:off x="2437773" y="1917172"/>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8" name="Google Shape;7318;p57"/>
            <p:cNvSpPr/>
            <p:nvPr/>
          </p:nvSpPr>
          <p:spPr>
            <a:xfrm>
              <a:off x="2437203" y="1916032"/>
              <a:ext cx="448" cy="774"/>
            </a:xfrm>
            <a:custGeom>
              <a:rect b="b" l="l" r="r" t="t"/>
              <a:pathLst>
                <a:path extrusionOk="0" h="57" w="33">
                  <a:moveTo>
                    <a:pt x="1" y="0"/>
                  </a:moveTo>
                  <a:lnTo>
                    <a:pt x="32"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19" name="Google Shape;7319;p57"/>
            <p:cNvSpPr/>
            <p:nvPr/>
          </p:nvSpPr>
          <p:spPr>
            <a:xfrm>
              <a:off x="2436062" y="1913656"/>
              <a:ext cx="394" cy="774"/>
            </a:xfrm>
            <a:custGeom>
              <a:rect b="b" l="l" r="r" t="t"/>
              <a:pathLst>
                <a:path extrusionOk="0" h="57" w="29">
                  <a:moveTo>
                    <a:pt x="1" y="0"/>
                  </a:moveTo>
                  <a:lnTo>
                    <a:pt x="29" y="5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0" name="Google Shape;7320;p57"/>
            <p:cNvSpPr/>
            <p:nvPr/>
          </p:nvSpPr>
          <p:spPr>
            <a:xfrm>
              <a:off x="2436687" y="1914932"/>
              <a:ext cx="394" cy="733"/>
            </a:xfrm>
            <a:custGeom>
              <a:rect b="b" l="l" r="r" t="t"/>
              <a:pathLst>
                <a:path extrusionOk="0" h="54" w="29">
                  <a:moveTo>
                    <a:pt x="0" y="1"/>
                  </a:moveTo>
                  <a:lnTo>
                    <a:pt x="28" y="5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1" name="Google Shape;7321;p57"/>
            <p:cNvSpPr/>
            <p:nvPr/>
          </p:nvSpPr>
          <p:spPr>
            <a:xfrm>
              <a:off x="2429885" y="1900825"/>
              <a:ext cx="6096" cy="12600"/>
            </a:xfrm>
            <a:custGeom>
              <a:rect b="b" l="l" r="r" t="t"/>
              <a:pathLst>
                <a:path extrusionOk="0" h="928" w="449">
                  <a:moveTo>
                    <a:pt x="1" y="0"/>
                  </a:moveTo>
                  <a:lnTo>
                    <a:pt x="1" y="0"/>
                  </a:lnTo>
                  <a:cubicBezTo>
                    <a:pt x="123" y="259"/>
                    <a:pt x="288" y="595"/>
                    <a:pt x="449" y="928"/>
                  </a:cubicBezTo>
                  <a:cubicBezTo>
                    <a:pt x="288" y="595"/>
                    <a:pt x="123" y="25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2" name="Google Shape;7322;p57"/>
            <p:cNvSpPr/>
            <p:nvPr/>
          </p:nvSpPr>
          <p:spPr>
            <a:xfrm>
              <a:off x="3053662" y="2325828"/>
              <a:ext cx="6762" cy="1426"/>
            </a:xfrm>
            <a:custGeom>
              <a:rect b="b" l="l" r="r" t="t"/>
              <a:pathLst>
                <a:path extrusionOk="0" h="105" w="498">
                  <a:moveTo>
                    <a:pt x="425" y="0"/>
                  </a:moveTo>
                  <a:cubicBezTo>
                    <a:pt x="299" y="0"/>
                    <a:pt x="91" y="34"/>
                    <a:pt x="0" y="76"/>
                  </a:cubicBezTo>
                  <a:cubicBezTo>
                    <a:pt x="60" y="94"/>
                    <a:pt x="123" y="104"/>
                    <a:pt x="185" y="104"/>
                  </a:cubicBezTo>
                  <a:cubicBezTo>
                    <a:pt x="232" y="104"/>
                    <a:pt x="279" y="99"/>
                    <a:pt x="326" y="87"/>
                  </a:cubicBezTo>
                  <a:cubicBezTo>
                    <a:pt x="389" y="80"/>
                    <a:pt x="448" y="52"/>
                    <a:pt x="497" y="6"/>
                  </a:cubicBezTo>
                  <a:cubicBezTo>
                    <a:pt x="479" y="2"/>
                    <a:pt x="454" y="0"/>
                    <a:pt x="4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3" name="Google Shape;7323;p57"/>
            <p:cNvSpPr/>
            <p:nvPr/>
          </p:nvSpPr>
          <p:spPr>
            <a:xfrm>
              <a:off x="2878838" y="2126931"/>
              <a:ext cx="301597" cy="226799"/>
            </a:xfrm>
            <a:custGeom>
              <a:rect b="b" l="l" r="r" t="t"/>
              <a:pathLst>
                <a:path extrusionOk="0" h="16704" w="22213">
                  <a:moveTo>
                    <a:pt x="16170" y="1"/>
                  </a:moveTo>
                  <a:cubicBezTo>
                    <a:pt x="16125" y="22"/>
                    <a:pt x="16086" y="57"/>
                    <a:pt x="16055" y="95"/>
                  </a:cubicBezTo>
                  <a:cubicBezTo>
                    <a:pt x="15974" y="183"/>
                    <a:pt x="15918" y="288"/>
                    <a:pt x="15922" y="340"/>
                  </a:cubicBezTo>
                  <a:cubicBezTo>
                    <a:pt x="15936" y="501"/>
                    <a:pt x="15901" y="715"/>
                    <a:pt x="15768" y="834"/>
                  </a:cubicBezTo>
                  <a:cubicBezTo>
                    <a:pt x="15743" y="855"/>
                    <a:pt x="15757" y="963"/>
                    <a:pt x="15764" y="1040"/>
                  </a:cubicBezTo>
                  <a:cubicBezTo>
                    <a:pt x="15782" y="1180"/>
                    <a:pt x="15799" y="1345"/>
                    <a:pt x="15694" y="1440"/>
                  </a:cubicBezTo>
                  <a:cubicBezTo>
                    <a:pt x="15628" y="1499"/>
                    <a:pt x="15645" y="1744"/>
                    <a:pt x="15663" y="1944"/>
                  </a:cubicBezTo>
                  <a:cubicBezTo>
                    <a:pt x="15677" y="2084"/>
                    <a:pt x="15677" y="2227"/>
                    <a:pt x="15670" y="2367"/>
                  </a:cubicBezTo>
                  <a:cubicBezTo>
                    <a:pt x="15659" y="2437"/>
                    <a:pt x="15656" y="2507"/>
                    <a:pt x="15649" y="2577"/>
                  </a:cubicBezTo>
                  <a:cubicBezTo>
                    <a:pt x="15631" y="2815"/>
                    <a:pt x="15610" y="3060"/>
                    <a:pt x="15488" y="3235"/>
                  </a:cubicBezTo>
                  <a:cubicBezTo>
                    <a:pt x="15442" y="3302"/>
                    <a:pt x="15407" y="3375"/>
                    <a:pt x="15376" y="3449"/>
                  </a:cubicBezTo>
                  <a:cubicBezTo>
                    <a:pt x="15302" y="3621"/>
                    <a:pt x="15218" y="3817"/>
                    <a:pt x="14994" y="3901"/>
                  </a:cubicBezTo>
                  <a:cubicBezTo>
                    <a:pt x="14935" y="3923"/>
                    <a:pt x="14872" y="3933"/>
                    <a:pt x="14809" y="3933"/>
                  </a:cubicBezTo>
                  <a:cubicBezTo>
                    <a:pt x="14649" y="3933"/>
                    <a:pt x="14487" y="3869"/>
                    <a:pt x="14381" y="3789"/>
                  </a:cubicBezTo>
                  <a:cubicBezTo>
                    <a:pt x="14283" y="3715"/>
                    <a:pt x="14234" y="3635"/>
                    <a:pt x="14241" y="3554"/>
                  </a:cubicBezTo>
                  <a:cubicBezTo>
                    <a:pt x="14238" y="3533"/>
                    <a:pt x="14227" y="3512"/>
                    <a:pt x="14210" y="3498"/>
                  </a:cubicBezTo>
                  <a:cubicBezTo>
                    <a:pt x="14142" y="3433"/>
                    <a:pt x="13993" y="3393"/>
                    <a:pt x="13883" y="3393"/>
                  </a:cubicBezTo>
                  <a:cubicBezTo>
                    <a:pt x="13863" y="3393"/>
                    <a:pt x="13845" y="3394"/>
                    <a:pt x="13828" y="3397"/>
                  </a:cubicBezTo>
                  <a:cubicBezTo>
                    <a:pt x="13818" y="3398"/>
                    <a:pt x="13808" y="3398"/>
                    <a:pt x="13799" y="3398"/>
                  </a:cubicBezTo>
                  <a:cubicBezTo>
                    <a:pt x="13678" y="3398"/>
                    <a:pt x="13589" y="3300"/>
                    <a:pt x="13489" y="3190"/>
                  </a:cubicBezTo>
                  <a:cubicBezTo>
                    <a:pt x="13415" y="3106"/>
                    <a:pt x="13335" y="3025"/>
                    <a:pt x="13247" y="2955"/>
                  </a:cubicBezTo>
                  <a:cubicBezTo>
                    <a:pt x="13166" y="2895"/>
                    <a:pt x="13094" y="2881"/>
                    <a:pt x="13026" y="2881"/>
                  </a:cubicBezTo>
                  <a:cubicBezTo>
                    <a:pt x="13000" y="2881"/>
                    <a:pt x="12975" y="2883"/>
                    <a:pt x="12950" y="2885"/>
                  </a:cubicBezTo>
                  <a:cubicBezTo>
                    <a:pt x="12928" y="2888"/>
                    <a:pt x="12904" y="2890"/>
                    <a:pt x="12880" y="2890"/>
                  </a:cubicBezTo>
                  <a:cubicBezTo>
                    <a:pt x="12798" y="2890"/>
                    <a:pt x="12712" y="2864"/>
                    <a:pt x="12666" y="2731"/>
                  </a:cubicBezTo>
                  <a:cubicBezTo>
                    <a:pt x="12596" y="2535"/>
                    <a:pt x="12537" y="2493"/>
                    <a:pt x="12383" y="2392"/>
                  </a:cubicBezTo>
                  <a:lnTo>
                    <a:pt x="12326" y="2353"/>
                  </a:lnTo>
                  <a:cubicBezTo>
                    <a:pt x="12239" y="2294"/>
                    <a:pt x="12179" y="2245"/>
                    <a:pt x="12179" y="2178"/>
                  </a:cubicBezTo>
                  <a:cubicBezTo>
                    <a:pt x="12179" y="2108"/>
                    <a:pt x="12232" y="2077"/>
                    <a:pt x="12312" y="2024"/>
                  </a:cubicBezTo>
                  <a:cubicBezTo>
                    <a:pt x="12330" y="2010"/>
                    <a:pt x="12351" y="1996"/>
                    <a:pt x="12376" y="1979"/>
                  </a:cubicBezTo>
                  <a:cubicBezTo>
                    <a:pt x="12460" y="1916"/>
                    <a:pt x="12540" y="1818"/>
                    <a:pt x="12407" y="1604"/>
                  </a:cubicBezTo>
                  <a:cubicBezTo>
                    <a:pt x="12379" y="1562"/>
                    <a:pt x="12369" y="1510"/>
                    <a:pt x="12383" y="1461"/>
                  </a:cubicBezTo>
                  <a:cubicBezTo>
                    <a:pt x="12404" y="1398"/>
                    <a:pt x="12477" y="1373"/>
                    <a:pt x="12565" y="1345"/>
                  </a:cubicBezTo>
                  <a:cubicBezTo>
                    <a:pt x="12638" y="1324"/>
                    <a:pt x="12712" y="1296"/>
                    <a:pt x="12782" y="1257"/>
                  </a:cubicBezTo>
                  <a:cubicBezTo>
                    <a:pt x="12876" y="1208"/>
                    <a:pt x="12869" y="1170"/>
                    <a:pt x="12862" y="1103"/>
                  </a:cubicBezTo>
                  <a:cubicBezTo>
                    <a:pt x="12852" y="1037"/>
                    <a:pt x="12841" y="942"/>
                    <a:pt x="12971" y="890"/>
                  </a:cubicBezTo>
                  <a:cubicBezTo>
                    <a:pt x="13006" y="879"/>
                    <a:pt x="13027" y="862"/>
                    <a:pt x="13023" y="848"/>
                  </a:cubicBezTo>
                  <a:cubicBezTo>
                    <a:pt x="13020" y="820"/>
                    <a:pt x="12964" y="767"/>
                    <a:pt x="12862" y="746"/>
                  </a:cubicBezTo>
                  <a:cubicBezTo>
                    <a:pt x="12852" y="744"/>
                    <a:pt x="12843" y="743"/>
                    <a:pt x="12835" y="743"/>
                  </a:cubicBezTo>
                  <a:cubicBezTo>
                    <a:pt x="12805" y="743"/>
                    <a:pt x="12795" y="763"/>
                    <a:pt x="12778" y="830"/>
                  </a:cubicBezTo>
                  <a:cubicBezTo>
                    <a:pt x="12764" y="879"/>
                    <a:pt x="12750" y="942"/>
                    <a:pt x="12691" y="963"/>
                  </a:cubicBezTo>
                  <a:cubicBezTo>
                    <a:pt x="12680" y="967"/>
                    <a:pt x="12669" y="969"/>
                    <a:pt x="12659" y="969"/>
                  </a:cubicBezTo>
                  <a:cubicBezTo>
                    <a:pt x="12584" y="969"/>
                    <a:pt x="12538" y="870"/>
                    <a:pt x="12495" y="771"/>
                  </a:cubicBezTo>
                  <a:cubicBezTo>
                    <a:pt x="12484" y="746"/>
                    <a:pt x="12470" y="715"/>
                    <a:pt x="12456" y="690"/>
                  </a:cubicBezTo>
                  <a:lnTo>
                    <a:pt x="12421" y="725"/>
                  </a:lnTo>
                  <a:cubicBezTo>
                    <a:pt x="12346" y="794"/>
                    <a:pt x="12242" y="888"/>
                    <a:pt x="12141" y="888"/>
                  </a:cubicBezTo>
                  <a:cubicBezTo>
                    <a:pt x="12134" y="888"/>
                    <a:pt x="12127" y="887"/>
                    <a:pt x="12120" y="886"/>
                  </a:cubicBezTo>
                  <a:cubicBezTo>
                    <a:pt x="12071" y="883"/>
                    <a:pt x="12029" y="858"/>
                    <a:pt x="12001" y="820"/>
                  </a:cubicBezTo>
                  <a:cubicBezTo>
                    <a:pt x="11910" y="701"/>
                    <a:pt x="11336" y="564"/>
                    <a:pt x="10975" y="515"/>
                  </a:cubicBezTo>
                  <a:cubicBezTo>
                    <a:pt x="10814" y="494"/>
                    <a:pt x="10716" y="386"/>
                    <a:pt x="10636" y="298"/>
                  </a:cubicBezTo>
                  <a:cubicBezTo>
                    <a:pt x="10576" y="232"/>
                    <a:pt x="10541" y="197"/>
                    <a:pt x="10513" y="197"/>
                  </a:cubicBezTo>
                  <a:cubicBezTo>
                    <a:pt x="10508" y="197"/>
                    <a:pt x="10504" y="198"/>
                    <a:pt x="10499" y="200"/>
                  </a:cubicBezTo>
                  <a:lnTo>
                    <a:pt x="10485" y="204"/>
                  </a:lnTo>
                  <a:cubicBezTo>
                    <a:pt x="10520" y="249"/>
                    <a:pt x="10559" y="291"/>
                    <a:pt x="10601" y="330"/>
                  </a:cubicBezTo>
                  <a:cubicBezTo>
                    <a:pt x="10639" y="368"/>
                    <a:pt x="10685" y="410"/>
                    <a:pt x="10730" y="456"/>
                  </a:cubicBezTo>
                  <a:cubicBezTo>
                    <a:pt x="10779" y="501"/>
                    <a:pt x="10790" y="575"/>
                    <a:pt x="10751" y="631"/>
                  </a:cubicBezTo>
                  <a:cubicBezTo>
                    <a:pt x="10664" y="771"/>
                    <a:pt x="10290" y="843"/>
                    <a:pt x="10029" y="843"/>
                  </a:cubicBezTo>
                  <a:cubicBezTo>
                    <a:pt x="9944" y="843"/>
                    <a:pt x="9871" y="835"/>
                    <a:pt x="9823" y="820"/>
                  </a:cubicBezTo>
                  <a:lnTo>
                    <a:pt x="9820" y="820"/>
                  </a:lnTo>
                  <a:cubicBezTo>
                    <a:pt x="9834" y="862"/>
                    <a:pt x="9830" y="907"/>
                    <a:pt x="9806" y="942"/>
                  </a:cubicBezTo>
                  <a:cubicBezTo>
                    <a:pt x="9777" y="969"/>
                    <a:pt x="9740" y="983"/>
                    <a:pt x="9705" y="983"/>
                  </a:cubicBezTo>
                  <a:cubicBezTo>
                    <a:pt x="9698" y="983"/>
                    <a:pt x="9690" y="982"/>
                    <a:pt x="9683" y="981"/>
                  </a:cubicBezTo>
                  <a:cubicBezTo>
                    <a:pt x="9682" y="981"/>
                    <a:pt x="9680" y="981"/>
                    <a:pt x="9679" y="981"/>
                  </a:cubicBezTo>
                  <a:cubicBezTo>
                    <a:pt x="9608" y="981"/>
                    <a:pt x="9566" y="1064"/>
                    <a:pt x="9501" y="1201"/>
                  </a:cubicBezTo>
                  <a:cubicBezTo>
                    <a:pt x="9463" y="1292"/>
                    <a:pt x="9410" y="1380"/>
                    <a:pt x="9347" y="1457"/>
                  </a:cubicBezTo>
                  <a:cubicBezTo>
                    <a:pt x="9298" y="1510"/>
                    <a:pt x="9267" y="1573"/>
                    <a:pt x="9260" y="1643"/>
                  </a:cubicBezTo>
                  <a:cubicBezTo>
                    <a:pt x="9249" y="1734"/>
                    <a:pt x="9193" y="1821"/>
                    <a:pt x="9113" y="1870"/>
                  </a:cubicBezTo>
                  <a:cubicBezTo>
                    <a:pt x="9032" y="1923"/>
                    <a:pt x="9018" y="1958"/>
                    <a:pt x="9015" y="1982"/>
                  </a:cubicBezTo>
                  <a:cubicBezTo>
                    <a:pt x="9008" y="2038"/>
                    <a:pt x="9053" y="2122"/>
                    <a:pt x="9151" y="2231"/>
                  </a:cubicBezTo>
                  <a:cubicBezTo>
                    <a:pt x="9284" y="2381"/>
                    <a:pt x="9232" y="2462"/>
                    <a:pt x="9200" y="2490"/>
                  </a:cubicBezTo>
                  <a:cubicBezTo>
                    <a:pt x="9172" y="2516"/>
                    <a:pt x="9132" y="2528"/>
                    <a:pt x="9087" y="2528"/>
                  </a:cubicBezTo>
                  <a:cubicBezTo>
                    <a:pt x="8991" y="2528"/>
                    <a:pt x="8869" y="2474"/>
                    <a:pt x="8777" y="2381"/>
                  </a:cubicBezTo>
                  <a:cubicBezTo>
                    <a:pt x="8692" y="2296"/>
                    <a:pt x="8623" y="2269"/>
                    <a:pt x="8585" y="2269"/>
                  </a:cubicBezTo>
                  <a:cubicBezTo>
                    <a:pt x="8576" y="2269"/>
                    <a:pt x="8568" y="2270"/>
                    <a:pt x="8563" y="2273"/>
                  </a:cubicBezTo>
                  <a:cubicBezTo>
                    <a:pt x="8546" y="2280"/>
                    <a:pt x="8535" y="2311"/>
                    <a:pt x="8539" y="2357"/>
                  </a:cubicBezTo>
                  <a:cubicBezTo>
                    <a:pt x="8542" y="2465"/>
                    <a:pt x="8497" y="2507"/>
                    <a:pt x="8469" y="2525"/>
                  </a:cubicBezTo>
                  <a:cubicBezTo>
                    <a:pt x="8448" y="2534"/>
                    <a:pt x="8427" y="2538"/>
                    <a:pt x="8405" y="2538"/>
                  </a:cubicBezTo>
                  <a:cubicBezTo>
                    <a:pt x="8375" y="2538"/>
                    <a:pt x="8346" y="2529"/>
                    <a:pt x="8322" y="2511"/>
                  </a:cubicBezTo>
                  <a:cubicBezTo>
                    <a:pt x="8262" y="2469"/>
                    <a:pt x="8202" y="2371"/>
                    <a:pt x="8224" y="2227"/>
                  </a:cubicBezTo>
                  <a:cubicBezTo>
                    <a:pt x="8234" y="2164"/>
                    <a:pt x="8224" y="2154"/>
                    <a:pt x="8118" y="2133"/>
                  </a:cubicBezTo>
                  <a:cubicBezTo>
                    <a:pt x="8048" y="2115"/>
                    <a:pt x="7957" y="2098"/>
                    <a:pt x="7926" y="2007"/>
                  </a:cubicBezTo>
                  <a:cubicBezTo>
                    <a:pt x="7881" y="1890"/>
                    <a:pt x="7658" y="1709"/>
                    <a:pt x="7537" y="1709"/>
                  </a:cubicBezTo>
                  <a:cubicBezTo>
                    <a:pt x="7535" y="1709"/>
                    <a:pt x="7533" y="1709"/>
                    <a:pt x="7530" y="1709"/>
                  </a:cubicBezTo>
                  <a:cubicBezTo>
                    <a:pt x="7481" y="1713"/>
                    <a:pt x="7457" y="1737"/>
                    <a:pt x="7418" y="1783"/>
                  </a:cubicBezTo>
                  <a:cubicBezTo>
                    <a:pt x="7373" y="1849"/>
                    <a:pt x="7296" y="1891"/>
                    <a:pt x="7212" y="1891"/>
                  </a:cubicBezTo>
                  <a:cubicBezTo>
                    <a:pt x="7207" y="1891"/>
                    <a:pt x="7203" y="1890"/>
                    <a:pt x="7199" y="1890"/>
                  </a:cubicBezTo>
                  <a:cubicBezTo>
                    <a:pt x="7169" y="1890"/>
                    <a:pt x="7142" y="1901"/>
                    <a:pt x="7117" y="1919"/>
                  </a:cubicBezTo>
                  <a:cubicBezTo>
                    <a:pt x="7100" y="1940"/>
                    <a:pt x="7096" y="1993"/>
                    <a:pt x="7107" y="2073"/>
                  </a:cubicBezTo>
                  <a:cubicBezTo>
                    <a:pt x="7117" y="2115"/>
                    <a:pt x="7103" y="2161"/>
                    <a:pt x="7072" y="2192"/>
                  </a:cubicBezTo>
                  <a:cubicBezTo>
                    <a:pt x="7048" y="2213"/>
                    <a:pt x="7019" y="2221"/>
                    <a:pt x="6987" y="2221"/>
                  </a:cubicBezTo>
                  <a:cubicBezTo>
                    <a:pt x="6943" y="2221"/>
                    <a:pt x="6892" y="2206"/>
                    <a:pt x="6837" y="2192"/>
                  </a:cubicBezTo>
                  <a:cubicBezTo>
                    <a:pt x="6767" y="2168"/>
                    <a:pt x="6697" y="2157"/>
                    <a:pt x="6624" y="2157"/>
                  </a:cubicBezTo>
                  <a:cubicBezTo>
                    <a:pt x="6617" y="2157"/>
                    <a:pt x="6606" y="2161"/>
                    <a:pt x="6599" y="2168"/>
                  </a:cubicBezTo>
                  <a:cubicBezTo>
                    <a:pt x="6596" y="2189"/>
                    <a:pt x="6599" y="2210"/>
                    <a:pt x="6606" y="2231"/>
                  </a:cubicBezTo>
                  <a:cubicBezTo>
                    <a:pt x="6620" y="2273"/>
                    <a:pt x="6620" y="2322"/>
                    <a:pt x="6596" y="2364"/>
                  </a:cubicBezTo>
                  <a:cubicBezTo>
                    <a:pt x="6582" y="2385"/>
                    <a:pt x="6554" y="2399"/>
                    <a:pt x="6529" y="2402"/>
                  </a:cubicBezTo>
                  <a:cubicBezTo>
                    <a:pt x="6515" y="2402"/>
                    <a:pt x="6498" y="2427"/>
                    <a:pt x="6484" y="2451"/>
                  </a:cubicBezTo>
                  <a:cubicBezTo>
                    <a:pt x="6449" y="2504"/>
                    <a:pt x="6393" y="2584"/>
                    <a:pt x="6267" y="2584"/>
                  </a:cubicBezTo>
                  <a:cubicBezTo>
                    <a:pt x="6256" y="2584"/>
                    <a:pt x="6249" y="2588"/>
                    <a:pt x="6246" y="2595"/>
                  </a:cubicBezTo>
                  <a:cubicBezTo>
                    <a:pt x="6200" y="2644"/>
                    <a:pt x="6190" y="2822"/>
                    <a:pt x="6221" y="3043"/>
                  </a:cubicBezTo>
                  <a:cubicBezTo>
                    <a:pt x="6232" y="3088"/>
                    <a:pt x="6218" y="3134"/>
                    <a:pt x="6183" y="3165"/>
                  </a:cubicBezTo>
                  <a:cubicBezTo>
                    <a:pt x="6165" y="3178"/>
                    <a:pt x="6145" y="3183"/>
                    <a:pt x="6124" y="3183"/>
                  </a:cubicBezTo>
                  <a:cubicBezTo>
                    <a:pt x="6080" y="3183"/>
                    <a:pt x="6031" y="3160"/>
                    <a:pt x="5976" y="3134"/>
                  </a:cubicBezTo>
                  <a:cubicBezTo>
                    <a:pt x="5919" y="3110"/>
                    <a:pt x="5845" y="3075"/>
                    <a:pt x="5797" y="3075"/>
                  </a:cubicBezTo>
                  <a:cubicBezTo>
                    <a:pt x="5790" y="3075"/>
                    <a:pt x="5783" y="3076"/>
                    <a:pt x="5776" y="3078"/>
                  </a:cubicBezTo>
                  <a:cubicBezTo>
                    <a:pt x="5769" y="3081"/>
                    <a:pt x="5766" y="3081"/>
                    <a:pt x="5762" y="3085"/>
                  </a:cubicBezTo>
                  <a:cubicBezTo>
                    <a:pt x="5773" y="3123"/>
                    <a:pt x="5790" y="3158"/>
                    <a:pt x="5811" y="3190"/>
                  </a:cubicBezTo>
                  <a:cubicBezTo>
                    <a:pt x="5850" y="3260"/>
                    <a:pt x="5881" y="3337"/>
                    <a:pt x="5906" y="3414"/>
                  </a:cubicBezTo>
                  <a:cubicBezTo>
                    <a:pt x="5951" y="3610"/>
                    <a:pt x="5853" y="3666"/>
                    <a:pt x="5780" y="3708"/>
                  </a:cubicBezTo>
                  <a:cubicBezTo>
                    <a:pt x="5759" y="3722"/>
                    <a:pt x="5738" y="3736"/>
                    <a:pt x="5717" y="3754"/>
                  </a:cubicBezTo>
                  <a:cubicBezTo>
                    <a:pt x="5696" y="3775"/>
                    <a:pt x="5668" y="3787"/>
                    <a:pt x="5639" y="3787"/>
                  </a:cubicBezTo>
                  <a:cubicBezTo>
                    <a:pt x="5626" y="3787"/>
                    <a:pt x="5612" y="3784"/>
                    <a:pt x="5598" y="3778"/>
                  </a:cubicBezTo>
                  <a:cubicBezTo>
                    <a:pt x="5479" y="3729"/>
                    <a:pt x="5388" y="3449"/>
                    <a:pt x="5388" y="3295"/>
                  </a:cubicBezTo>
                  <a:lnTo>
                    <a:pt x="5388" y="3291"/>
                  </a:lnTo>
                  <a:cubicBezTo>
                    <a:pt x="5353" y="3305"/>
                    <a:pt x="5269" y="3358"/>
                    <a:pt x="5076" y="3561"/>
                  </a:cubicBezTo>
                  <a:cubicBezTo>
                    <a:pt x="4968" y="3673"/>
                    <a:pt x="5017" y="3831"/>
                    <a:pt x="5055" y="3960"/>
                  </a:cubicBezTo>
                  <a:cubicBezTo>
                    <a:pt x="5090" y="4065"/>
                    <a:pt x="5118" y="4163"/>
                    <a:pt x="5038" y="4212"/>
                  </a:cubicBezTo>
                  <a:cubicBezTo>
                    <a:pt x="4957" y="4261"/>
                    <a:pt x="4520" y="4671"/>
                    <a:pt x="4264" y="4975"/>
                  </a:cubicBezTo>
                  <a:cubicBezTo>
                    <a:pt x="4096" y="5178"/>
                    <a:pt x="3819" y="5189"/>
                    <a:pt x="3599" y="5196"/>
                  </a:cubicBezTo>
                  <a:cubicBezTo>
                    <a:pt x="3466" y="5199"/>
                    <a:pt x="3340" y="5203"/>
                    <a:pt x="3287" y="5248"/>
                  </a:cubicBezTo>
                  <a:cubicBezTo>
                    <a:pt x="3186" y="5336"/>
                    <a:pt x="3077" y="5346"/>
                    <a:pt x="2983" y="5353"/>
                  </a:cubicBezTo>
                  <a:cubicBezTo>
                    <a:pt x="2899" y="5360"/>
                    <a:pt x="2829" y="5367"/>
                    <a:pt x="2762" y="5420"/>
                  </a:cubicBezTo>
                  <a:lnTo>
                    <a:pt x="2745" y="5434"/>
                  </a:lnTo>
                  <a:cubicBezTo>
                    <a:pt x="2545" y="5590"/>
                    <a:pt x="2378" y="5715"/>
                    <a:pt x="2262" y="5715"/>
                  </a:cubicBezTo>
                  <a:cubicBezTo>
                    <a:pt x="2246" y="5715"/>
                    <a:pt x="2230" y="5712"/>
                    <a:pt x="2216" y="5707"/>
                  </a:cubicBezTo>
                  <a:cubicBezTo>
                    <a:pt x="2174" y="5693"/>
                    <a:pt x="2146" y="5655"/>
                    <a:pt x="2136" y="5613"/>
                  </a:cubicBezTo>
                  <a:cubicBezTo>
                    <a:pt x="2136" y="5609"/>
                    <a:pt x="2136" y="5602"/>
                    <a:pt x="2111" y="5599"/>
                  </a:cubicBezTo>
                  <a:cubicBezTo>
                    <a:pt x="2096" y="5594"/>
                    <a:pt x="2079" y="5592"/>
                    <a:pt x="2059" y="5592"/>
                  </a:cubicBezTo>
                  <a:cubicBezTo>
                    <a:pt x="1929" y="5592"/>
                    <a:pt x="1706" y="5680"/>
                    <a:pt x="1593" y="5802"/>
                  </a:cubicBezTo>
                  <a:cubicBezTo>
                    <a:pt x="1390" y="6022"/>
                    <a:pt x="1085" y="6187"/>
                    <a:pt x="872" y="6197"/>
                  </a:cubicBezTo>
                  <a:cubicBezTo>
                    <a:pt x="788" y="6204"/>
                    <a:pt x="749" y="6288"/>
                    <a:pt x="707" y="6411"/>
                  </a:cubicBezTo>
                  <a:cubicBezTo>
                    <a:pt x="683" y="6484"/>
                    <a:pt x="662" y="6547"/>
                    <a:pt x="620" y="6582"/>
                  </a:cubicBezTo>
                  <a:cubicBezTo>
                    <a:pt x="602" y="6600"/>
                    <a:pt x="579" y="6609"/>
                    <a:pt x="556" y="6609"/>
                  </a:cubicBezTo>
                  <a:cubicBezTo>
                    <a:pt x="543" y="6609"/>
                    <a:pt x="530" y="6606"/>
                    <a:pt x="518" y="6600"/>
                  </a:cubicBezTo>
                  <a:cubicBezTo>
                    <a:pt x="459" y="6572"/>
                    <a:pt x="445" y="6495"/>
                    <a:pt x="445" y="6323"/>
                  </a:cubicBezTo>
                  <a:cubicBezTo>
                    <a:pt x="382" y="6414"/>
                    <a:pt x="333" y="6512"/>
                    <a:pt x="298" y="6614"/>
                  </a:cubicBezTo>
                  <a:cubicBezTo>
                    <a:pt x="270" y="6705"/>
                    <a:pt x="298" y="6768"/>
                    <a:pt x="333" y="6845"/>
                  </a:cubicBezTo>
                  <a:cubicBezTo>
                    <a:pt x="378" y="6946"/>
                    <a:pt x="434" y="7072"/>
                    <a:pt x="315" y="7251"/>
                  </a:cubicBezTo>
                  <a:cubicBezTo>
                    <a:pt x="116" y="7545"/>
                    <a:pt x="0" y="7759"/>
                    <a:pt x="217" y="8046"/>
                  </a:cubicBezTo>
                  <a:cubicBezTo>
                    <a:pt x="483" y="8406"/>
                    <a:pt x="641" y="8637"/>
                    <a:pt x="536" y="8844"/>
                  </a:cubicBezTo>
                  <a:cubicBezTo>
                    <a:pt x="522" y="8882"/>
                    <a:pt x="483" y="8910"/>
                    <a:pt x="441" y="8914"/>
                  </a:cubicBezTo>
                  <a:cubicBezTo>
                    <a:pt x="420" y="8914"/>
                    <a:pt x="403" y="8910"/>
                    <a:pt x="385" y="8900"/>
                  </a:cubicBezTo>
                  <a:cubicBezTo>
                    <a:pt x="382" y="8921"/>
                    <a:pt x="375" y="8942"/>
                    <a:pt x="364" y="8959"/>
                  </a:cubicBezTo>
                  <a:cubicBezTo>
                    <a:pt x="347" y="8984"/>
                    <a:pt x="319" y="9001"/>
                    <a:pt x="287" y="9001"/>
                  </a:cubicBezTo>
                  <a:lnTo>
                    <a:pt x="284" y="9001"/>
                  </a:lnTo>
                  <a:cubicBezTo>
                    <a:pt x="210" y="9001"/>
                    <a:pt x="147" y="8928"/>
                    <a:pt x="53" y="8809"/>
                  </a:cubicBezTo>
                  <a:lnTo>
                    <a:pt x="42" y="8795"/>
                  </a:lnTo>
                  <a:lnTo>
                    <a:pt x="42" y="8795"/>
                  </a:lnTo>
                  <a:cubicBezTo>
                    <a:pt x="88" y="8879"/>
                    <a:pt x="144" y="8984"/>
                    <a:pt x="196" y="9075"/>
                  </a:cubicBezTo>
                  <a:cubicBezTo>
                    <a:pt x="354" y="9362"/>
                    <a:pt x="536" y="9684"/>
                    <a:pt x="546" y="9863"/>
                  </a:cubicBezTo>
                  <a:cubicBezTo>
                    <a:pt x="550" y="9978"/>
                    <a:pt x="637" y="10101"/>
                    <a:pt x="732" y="10234"/>
                  </a:cubicBezTo>
                  <a:cubicBezTo>
                    <a:pt x="868" y="10419"/>
                    <a:pt x="1019" y="10633"/>
                    <a:pt x="1005" y="10902"/>
                  </a:cubicBezTo>
                  <a:cubicBezTo>
                    <a:pt x="980" y="11350"/>
                    <a:pt x="1474" y="12103"/>
                    <a:pt x="1481" y="12110"/>
                  </a:cubicBezTo>
                  <a:cubicBezTo>
                    <a:pt x="1530" y="12187"/>
                    <a:pt x="1495" y="12285"/>
                    <a:pt x="1449" y="12415"/>
                  </a:cubicBezTo>
                  <a:cubicBezTo>
                    <a:pt x="1404" y="12541"/>
                    <a:pt x="1344" y="12702"/>
                    <a:pt x="1369" y="12863"/>
                  </a:cubicBezTo>
                  <a:cubicBezTo>
                    <a:pt x="1393" y="13038"/>
                    <a:pt x="1369" y="13174"/>
                    <a:pt x="1288" y="13269"/>
                  </a:cubicBezTo>
                  <a:cubicBezTo>
                    <a:pt x="1217" y="13344"/>
                    <a:pt x="1117" y="13389"/>
                    <a:pt x="1011" y="13389"/>
                  </a:cubicBezTo>
                  <a:cubicBezTo>
                    <a:pt x="1003" y="13389"/>
                    <a:pt x="995" y="13388"/>
                    <a:pt x="987" y="13388"/>
                  </a:cubicBezTo>
                  <a:cubicBezTo>
                    <a:pt x="952" y="13388"/>
                    <a:pt x="949" y="13402"/>
                    <a:pt x="949" y="13419"/>
                  </a:cubicBezTo>
                  <a:cubicBezTo>
                    <a:pt x="959" y="13521"/>
                    <a:pt x="1036" y="13605"/>
                    <a:pt x="1141" y="13622"/>
                  </a:cubicBezTo>
                  <a:cubicBezTo>
                    <a:pt x="1299" y="13636"/>
                    <a:pt x="1344" y="13717"/>
                    <a:pt x="1393" y="13791"/>
                  </a:cubicBezTo>
                  <a:cubicBezTo>
                    <a:pt x="1435" y="13868"/>
                    <a:pt x="1495" y="13934"/>
                    <a:pt x="1572" y="13983"/>
                  </a:cubicBezTo>
                  <a:cubicBezTo>
                    <a:pt x="1705" y="14072"/>
                    <a:pt x="1961" y="14092"/>
                    <a:pt x="2187" y="14092"/>
                  </a:cubicBezTo>
                  <a:cubicBezTo>
                    <a:pt x="2289" y="14092"/>
                    <a:pt x="2385" y="14088"/>
                    <a:pt x="2461" y="14085"/>
                  </a:cubicBezTo>
                  <a:cubicBezTo>
                    <a:pt x="2517" y="14085"/>
                    <a:pt x="2566" y="14081"/>
                    <a:pt x="2601" y="14081"/>
                  </a:cubicBezTo>
                  <a:cubicBezTo>
                    <a:pt x="2668" y="14081"/>
                    <a:pt x="2713" y="14036"/>
                    <a:pt x="2783" y="13959"/>
                  </a:cubicBezTo>
                  <a:cubicBezTo>
                    <a:pt x="2867" y="13871"/>
                    <a:pt x="2969" y="13763"/>
                    <a:pt x="3144" y="13756"/>
                  </a:cubicBezTo>
                  <a:cubicBezTo>
                    <a:pt x="3319" y="13748"/>
                    <a:pt x="3347" y="13713"/>
                    <a:pt x="3406" y="13619"/>
                  </a:cubicBezTo>
                  <a:cubicBezTo>
                    <a:pt x="3427" y="13591"/>
                    <a:pt x="3452" y="13552"/>
                    <a:pt x="3483" y="13514"/>
                  </a:cubicBezTo>
                  <a:cubicBezTo>
                    <a:pt x="3570" y="13403"/>
                    <a:pt x="3788" y="13368"/>
                    <a:pt x="4124" y="13368"/>
                  </a:cubicBezTo>
                  <a:cubicBezTo>
                    <a:pt x="4317" y="13368"/>
                    <a:pt x="4551" y="13380"/>
                    <a:pt x="4821" y="13395"/>
                  </a:cubicBezTo>
                  <a:lnTo>
                    <a:pt x="4943" y="13402"/>
                  </a:lnTo>
                  <a:cubicBezTo>
                    <a:pt x="4995" y="13405"/>
                    <a:pt x="5045" y="13407"/>
                    <a:pt x="5094" y="13407"/>
                  </a:cubicBezTo>
                  <a:cubicBezTo>
                    <a:pt x="5536" y="13407"/>
                    <a:pt x="5804" y="13276"/>
                    <a:pt x="5899" y="13020"/>
                  </a:cubicBezTo>
                  <a:cubicBezTo>
                    <a:pt x="5958" y="12859"/>
                    <a:pt x="6148" y="12793"/>
                    <a:pt x="6337" y="12730"/>
                  </a:cubicBezTo>
                  <a:cubicBezTo>
                    <a:pt x="6456" y="12688"/>
                    <a:pt x="6578" y="12646"/>
                    <a:pt x="6641" y="12583"/>
                  </a:cubicBezTo>
                  <a:cubicBezTo>
                    <a:pt x="6799" y="12438"/>
                    <a:pt x="6942" y="12398"/>
                    <a:pt x="7212" y="12398"/>
                  </a:cubicBezTo>
                  <a:cubicBezTo>
                    <a:pt x="7296" y="12398"/>
                    <a:pt x="7391" y="12402"/>
                    <a:pt x="7502" y="12408"/>
                  </a:cubicBezTo>
                  <a:cubicBezTo>
                    <a:pt x="7522" y="12409"/>
                    <a:pt x="7541" y="12409"/>
                    <a:pt x="7560" y="12409"/>
                  </a:cubicBezTo>
                  <a:cubicBezTo>
                    <a:pt x="7902" y="12409"/>
                    <a:pt x="8224" y="12265"/>
                    <a:pt x="8490" y="12149"/>
                  </a:cubicBezTo>
                  <a:cubicBezTo>
                    <a:pt x="8560" y="12117"/>
                    <a:pt x="8626" y="12086"/>
                    <a:pt x="8689" y="12061"/>
                  </a:cubicBezTo>
                  <a:cubicBezTo>
                    <a:pt x="8871" y="11988"/>
                    <a:pt x="9134" y="11974"/>
                    <a:pt x="9386" y="11960"/>
                  </a:cubicBezTo>
                  <a:cubicBezTo>
                    <a:pt x="9540" y="11956"/>
                    <a:pt x="9697" y="11942"/>
                    <a:pt x="9848" y="11911"/>
                  </a:cubicBezTo>
                  <a:cubicBezTo>
                    <a:pt x="9875" y="11904"/>
                    <a:pt x="9901" y="11901"/>
                    <a:pt x="9925" y="11901"/>
                  </a:cubicBezTo>
                  <a:cubicBezTo>
                    <a:pt x="10064" y="11901"/>
                    <a:pt x="10152" y="11995"/>
                    <a:pt x="10233" y="12079"/>
                  </a:cubicBezTo>
                  <a:cubicBezTo>
                    <a:pt x="10312" y="12164"/>
                    <a:pt x="10380" y="12239"/>
                    <a:pt x="10489" y="12239"/>
                  </a:cubicBezTo>
                  <a:cubicBezTo>
                    <a:pt x="10500" y="12239"/>
                    <a:pt x="10512" y="12238"/>
                    <a:pt x="10524" y="12236"/>
                  </a:cubicBezTo>
                  <a:cubicBezTo>
                    <a:pt x="10559" y="12233"/>
                    <a:pt x="10593" y="12231"/>
                    <a:pt x="10628" y="12231"/>
                  </a:cubicBezTo>
                  <a:cubicBezTo>
                    <a:pt x="10749" y="12231"/>
                    <a:pt x="10869" y="12251"/>
                    <a:pt x="10986" y="12289"/>
                  </a:cubicBezTo>
                  <a:cubicBezTo>
                    <a:pt x="11045" y="12310"/>
                    <a:pt x="11108" y="12324"/>
                    <a:pt x="11171" y="12324"/>
                  </a:cubicBezTo>
                  <a:cubicBezTo>
                    <a:pt x="11181" y="12322"/>
                    <a:pt x="11192" y="12322"/>
                    <a:pt x="11202" y="12322"/>
                  </a:cubicBezTo>
                  <a:cubicBezTo>
                    <a:pt x="11272" y="12322"/>
                    <a:pt x="11342" y="12353"/>
                    <a:pt x="11388" y="12411"/>
                  </a:cubicBezTo>
                  <a:cubicBezTo>
                    <a:pt x="11420" y="12446"/>
                    <a:pt x="11458" y="12471"/>
                    <a:pt x="11504" y="12481"/>
                  </a:cubicBezTo>
                  <a:cubicBezTo>
                    <a:pt x="11577" y="12488"/>
                    <a:pt x="11637" y="12537"/>
                    <a:pt x="11668" y="12600"/>
                  </a:cubicBezTo>
                  <a:cubicBezTo>
                    <a:pt x="11700" y="12684"/>
                    <a:pt x="11672" y="12793"/>
                    <a:pt x="11581" y="12922"/>
                  </a:cubicBezTo>
                  <a:cubicBezTo>
                    <a:pt x="11577" y="12926"/>
                    <a:pt x="11577" y="12933"/>
                    <a:pt x="11574" y="12936"/>
                  </a:cubicBezTo>
                  <a:cubicBezTo>
                    <a:pt x="11609" y="12964"/>
                    <a:pt x="11644" y="12985"/>
                    <a:pt x="11682" y="13003"/>
                  </a:cubicBezTo>
                  <a:cubicBezTo>
                    <a:pt x="11833" y="13073"/>
                    <a:pt x="11966" y="13178"/>
                    <a:pt x="12067" y="13311"/>
                  </a:cubicBezTo>
                  <a:cubicBezTo>
                    <a:pt x="12214" y="13510"/>
                    <a:pt x="12197" y="13622"/>
                    <a:pt x="12179" y="13724"/>
                  </a:cubicBezTo>
                  <a:cubicBezTo>
                    <a:pt x="12162" y="13791"/>
                    <a:pt x="12172" y="13864"/>
                    <a:pt x="12204" y="13927"/>
                  </a:cubicBezTo>
                  <a:cubicBezTo>
                    <a:pt x="12256" y="14029"/>
                    <a:pt x="12284" y="14036"/>
                    <a:pt x="12288" y="14036"/>
                  </a:cubicBezTo>
                  <a:cubicBezTo>
                    <a:pt x="12340" y="14036"/>
                    <a:pt x="12484" y="13836"/>
                    <a:pt x="12540" y="13759"/>
                  </a:cubicBezTo>
                  <a:cubicBezTo>
                    <a:pt x="12628" y="13626"/>
                    <a:pt x="12771" y="13535"/>
                    <a:pt x="12929" y="13507"/>
                  </a:cubicBezTo>
                  <a:cubicBezTo>
                    <a:pt x="13027" y="13486"/>
                    <a:pt x="13058" y="13475"/>
                    <a:pt x="13072" y="13377"/>
                  </a:cubicBezTo>
                  <a:cubicBezTo>
                    <a:pt x="13100" y="13160"/>
                    <a:pt x="13247" y="12884"/>
                    <a:pt x="13429" y="12817"/>
                  </a:cubicBezTo>
                  <a:cubicBezTo>
                    <a:pt x="13455" y="12806"/>
                    <a:pt x="13482" y="12800"/>
                    <a:pt x="13509" y="12800"/>
                  </a:cubicBezTo>
                  <a:cubicBezTo>
                    <a:pt x="13557" y="12800"/>
                    <a:pt x="13605" y="12817"/>
                    <a:pt x="13643" y="12849"/>
                  </a:cubicBezTo>
                  <a:cubicBezTo>
                    <a:pt x="13776" y="12961"/>
                    <a:pt x="13709" y="13066"/>
                    <a:pt x="13639" y="13174"/>
                  </a:cubicBezTo>
                  <a:cubicBezTo>
                    <a:pt x="13538" y="13332"/>
                    <a:pt x="13468" y="13507"/>
                    <a:pt x="13433" y="13689"/>
                  </a:cubicBezTo>
                  <a:cubicBezTo>
                    <a:pt x="13366" y="14036"/>
                    <a:pt x="13261" y="14106"/>
                    <a:pt x="13114" y="14109"/>
                  </a:cubicBezTo>
                  <a:lnTo>
                    <a:pt x="13093" y="14109"/>
                  </a:lnTo>
                  <a:lnTo>
                    <a:pt x="13093" y="14116"/>
                  </a:lnTo>
                  <a:cubicBezTo>
                    <a:pt x="13099" y="14138"/>
                    <a:pt x="13181" y="14178"/>
                    <a:pt x="13282" y="14178"/>
                  </a:cubicBezTo>
                  <a:cubicBezTo>
                    <a:pt x="13296" y="14178"/>
                    <a:pt x="13310" y="14177"/>
                    <a:pt x="13324" y="14176"/>
                  </a:cubicBezTo>
                  <a:cubicBezTo>
                    <a:pt x="13394" y="14169"/>
                    <a:pt x="13475" y="14141"/>
                    <a:pt x="13475" y="14053"/>
                  </a:cubicBezTo>
                  <a:cubicBezTo>
                    <a:pt x="13475" y="13843"/>
                    <a:pt x="13520" y="13724"/>
                    <a:pt x="13611" y="13692"/>
                  </a:cubicBezTo>
                  <a:cubicBezTo>
                    <a:pt x="13627" y="13687"/>
                    <a:pt x="13642" y="13684"/>
                    <a:pt x="13658" y="13684"/>
                  </a:cubicBezTo>
                  <a:cubicBezTo>
                    <a:pt x="13766" y="13684"/>
                    <a:pt x="13861" y="13811"/>
                    <a:pt x="13895" y="13854"/>
                  </a:cubicBezTo>
                  <a:cubicBezTo>
                    <a:pt x="14052" y="14057"/>
                    <a:pt x="13951" y="14242"/>
                    <a:pt x="13881" y="14365"/>
                  </a:cubicBezTo>
                  <a:cubicBezTo>
                    <a:pt x="13860" y="14400"/>
                    <a:pt x="13825" y="14463"/>
                    <a:pt x="13832" y="14477"/>
                  </a:cubicBezTo>
                  <a:cubicBezTo>
                    <a:pt x="13836" y="14479"/>
                    <a:pt x="13842" y="14480"/>
                    <a:pt x="13850" y="14480"/>
                  </a:cubicBezTo>
                  <a:cubicBezTo>
                    <a:pt x="13885" y="14480"/>
                    <a:pt x="13948" y="14460"/>
                    <a:pt x="13982" y="14449"/>
                  </a:cubicBezTo>
                  <a:cubicBezTo>
                    <a:pt x="14045" y="14424"/>
                    <a:pt x="14112" y="14410"/>
                    <a:pt x="14178" y="14410"/>
                  </a:cubicBezTo>
                  <a:cubicBezTo>
                    <a:pt x="14315" y="14424"/>
                    <a:pt x="14438" y="14564"/>
                    <a:pt x="14497" y="14645"/>
                  </a:cubicBezTo>
                  <a:cubicBezTo>
                    <a:pt x="14623" y="14809"/>
                    <a:pt x="14732" y="15058"/>
                    <a:pt x="14697" y="15240"/>
                  </a:cubicBezTo>
                  <a:lnTo>
                    <a:pt x="14690" y="15282"/>
                  </a:lnTo>
                  <a:cubicBezTo>
                    <a:pt x="14644" y="15516"/>
                    <a:pt x="14606" y="15702"/>
                    <a:pt x="14952" y="15874"/>
                  </a:cubicBezTo>
                  <a:cubicBezTo>
                    <a:pt x="15057" y="15923"/>
                    <a:pt x="15155" y="15986"/>
                    <a:pt x="15250" y="16056"/>
                  </a:cubicBezTo>
                  <a:cubicBezTo>
                    <a:pt x="15313" y="16105"/>
                    <a:pt x="15320" y="16108"/>
                    <a:pt x="15481" y="16108"/>
                  </a:cubicBezTo>
                  <a:cubicBezTo>
                    <a:pt x="15792" y="16108"/>
                    <a:pt x="16443" y="16353"/>
                    <a:pt x="16626" y="16514"/>
                  </a:cubicBezTo>
                  <a:cubicBezTo>
                    <a:pt x="16649" y="16534"/>
                    <a:pt x="16679" y="16541"/>
                    <a:pt x="16710" y="16541"/>
                  </a:cubicBezTo>
                  <a:cubicBezTo>
                    <a:pt x="16745" y="16541"/>
                    <a:pt x="16780" y="16532"/>
                    <a:pt x="16804" y="16525"/>
                  </a:cubicBezTo>
                  <a:cubicBezTo>
                    <a:pt x="16962" y="16479"/>
                    <a:pt x="17161" y="16318"/>
                    <a:pt x="17210" y="16143"/>
                  </a:cubicBezTo>
                  <a:cubicBezTo>
                    <a:pt x="17259" y="15982"/>
                    <a:pt x="17368" y="15968"/>
                    <a:pt x="17410" y="15968"/>
                  </a:cubicBezTo>
                  <a:cubicBezTo>
                    <a:pt x="17504" y="15975"/>
                    <a:pt x="17588" y="16038"/>
                    <a:pt x="17616" y="16133"/>
                  </a:cubicBezTo>
                  <a:cubicBezTo>
                    <a:pt x="17620" y="16147"/>
                    <a:pt x="17620" y="16164"/>
                    <a:pt x="17620" y="16182"/>
                  </a:cubicBezTo>
                  <a:cubicBezTo>
                    <a:pt x="17634" y="16168"/>
                    <a:pt x="17655" y="16157"/>
                    <a:pt x="17672" y="16157"/>
                  </a:cubicBezTo>
                  <a:lnTo>
                    <a:pt x="17686" y="16157"/>
                  </a:lnTo>
                  <a:cubicBezTo>
                    <a:pt x="17739" y="16157"/>
                    <a:pt x="17781" y="16199"/>
                    <a:pt x="17809" y="16287"/>
                  </a:cubicBezTo>
                  <a:cubicBezTo>
                    <a:pt x="17837" y="16364"/>
                    <a:pt x="17900" y="16399"/>
                    <a:pt x="17973" y="16441"/>
                  </a:cubicBezTo>
                  <a:cubicBezTo>
                    <a:pt x="18054" y="16476"/>
                    <a:pt x="18120" y="16532"/>
                    <a:pt x="18169" y="16602"/>
                  </a:cubicBezTo>
                  <a:cubicBezTo>
                    <a:pt x="18187" y="16637"/>
                    <a:pt x="18208" y="16672"/>
                    <a:pt x="18232" y="16703"/>
                  </a:cubicBezTo>
                  <a:cubicBezTo>
                    <a:pt x="18253" y="16563"/>
                    <a:pt x="18348" y="16465"/>
                    <a:pt x="18512" y="16406"/>
                  </a:cubicBezTo>
                  <a:cubicBezTo>
                    <a:pt x="18653" y="16353"/>
                    <a:pt x="18754" y="16266"/>
                    <a:pt x="18884" y="16154"/>
                  </a:cubicBezTo>
                  <a:cubicBezTo>
                    <a:pt x="18926" y="16115"/>
                    <a:pt x="18968" y="16080"/>
                    <a:pt x="19017" y="16038"/>
                  </a:cubicBezTo>
                  <a:cubicBezTo>
                    <a:pt x="19234" y="15860"/>
                    <a:pt x="20018" y="15825"/>
                    <a:pt x="20172" y="15821"/>
                  </a:cubicBezTo>
                  <a:cubicBezTo>
                    <a:pt x="20210" y="15730"/>
                    <a:pt x="20252" y="15338"/>
                    <a:pt x="20277" y="15100"/>
                  </a:cubicBezTo>
                  <a:cubicBezTo>
                    <a:pt x="20291" y="14981"/>
                    <a:pt x="20301" y="14865"/>
                    <a:pt x="20312" y="14774"/>
                  </a:cubicBezTo>
                  <a:cubicBezTo>
                    <a:pt x="20340" y="14571"/>
                    <a:pt x="20434" y="14452"/>
                    <a:pt x="20529" y="14337"/>
                  </a:cubicBezTo>
                  <a:cubicBezTo>
                    <a:pt x="20620" y="14218"/>
                    <a:pt x="20704" y="14120"/>
                    <a:pt x="20725" y="13934"/>
                  </a:cubicBezTo>
                  <a:cubicBezTo>
                    <a:pt x="20774" y="13549"/>
                    <a:pt x="21198" y="12754"/>
                    <a:pt x="21352" y="12705"/>
                  </a:cubicBezTo>
                  <a:cubicBezTo>
                    <a:pt x="21415" y="12684"/>
                    <a:pt x="21625" y="12597"/>
                    <a:pt x="21635" y="12387"/>
                  </a:cubicBezTo>
                  <a:cubicBezTo>
                    <a:pt x="21642" y="12264"/>
                    <a:pt x="21709" y="12149"/>
                    <a:pt x="21779" y="12023"/>
                  </a:cubicBezTo>
                  <a:cubicBezTo>
                    <a:pt x="21849" y="11897"/>
                    <a:pt x="21926" y="11760"/>
                    <a:pt x="21926" y="11627"/>
                  </a:cubicBezTo>
                  <a:cubicBezTo>
                    <a:pt x="21926" y="11462"/>
                    <a:pt x="21978" y="11287"/>
                    <a:pt x="22017" y="11147"/>
                  </a:cubicBezTo>
                  <a:cubicBezTo>
                    <a:pt x="22038" y="11084"/>
                    <a:pt x="22055" y="11021"/>
                    <a:pt x="22062" y="10955"/>
                  </a:cubicBezTo>
                  <a:lnTo>
                    <a:pt x="22055" y="10937"/>
                  </a:lnTo>
                  <a:cubicBezTo>
                    <a:pt x="22024" y="10832"/>
                    <a:pt x="21943" y="10556"/>
                    <a:pt x="22139" y="10349"/>
                  </a:cubicBezTo>
                  <a:cubicBezTo>
                    <a:pt x="22213" y="10269"/>
                    <a:pt x="22192" y="10188"/>
                    <a:pt x="22153" y="10073"/>
                  </a:cubicBezTo>
                  <a:cubicBezTo>
                    <a:pt x="22129" y="9985"/>
                    <a:pt x="22097" y="9891"/>
                    <a:pt x="22174" y="9831"/>
                  </a:cubicBezTo>
                  <a:cubicBezTo>
                    <a:pt x="22185" y="9800"/>
                    <a:pt x="22185" y="9765"/>
                    <a:pt x="22174" y="9730"/>
                  </a:cubicBezTo>
                  <a:cubicBezTo>
                    <a:pt x="22160" y="9663"/>
                    <a:pt x="22136" y="9604"/>
                    <a:pt x="22097" y="9547"/>
                  </a:cubicBezTo>
                  <a:cubicBezTo>
                    <a:pt x="22088" y="9552"/>
                    <a:pt x="22077" y="9554"/>
                    <a:pt x="22068" y="9554"/>
                  </a:cubicBezTo>
                  <a:cubicBezTo>
                    <a:pt x="22052" y="9554"/>
                    <a:pt x="22038" y="9549"/>
                    <a:pt x="22027" y="9540"/>
                  </a:cubicBezTo>
                  <a:cubicBezTo>
                    <a:pt x="21898" y="9456"/>
                    <a:pt x="21957" y="8735"/>
                    <a:pt x="21992" y="8560"/>
                  </a:cubicBezTo>
                  <a:cubicBezTo>
                    <a:pt x="21999" y="8525"/>
                    <a:pt x="22003" y="8497"/>
                    <a:pt x="22010" y="8473"/>
                  </a:cubicBezTo>
                  <a:lnTo>
                    <a:pt x="22010" y="8473"/>
                  </a:lnTo>
                  <a:lnTo>
                    <a:pt x="21968" y="8511"/>
                  </a:lnTo>
                  <a:cubicBezTo>
                    <a:pt x="21937" y="8545"/>
                    <a:pt x="21894" y="8563"/>
                    <a:pt x="21849" y="8563"/>
                  </a:cubicBezTo>
                  <a:cubicBezTo>
                    <a:pt x="21839" y="8563"/>
                    <a:pt x="21828" y="8562"/>
                    <a:pt x="21817" y="8560"/>
                  </a:cubicBezTo>
                  <a:cubicBezTo>
                    <a:pt x="21635" y="8515"/>
                    <a:pt x="21513" y="8105"/>
                    <a:pt x="21495" y="8060"/>
                  </a:cubicBezTo>
                  <a:cubicBezTo>
                    <a:pt x="21459" y="7940"/>
                    <a:pt x="21313" y="7690"/>
                    <a:pt x="21172" y="7690"/>
                  </a:cubicBezTo>
                  <a:cubicBezTo>
                    <a:pt x="21164" y="7690"/>
                    <a:pt x="21157" y="7690"/>
                    <a:pt x="21149" y="7692"/>
                  </a:cubicBezTo>
                  <a:cubicBezTo>
                    <a:pt x="21134" y="7697"/>
                    <a:pt x="21118" y="7699"/>
                    <a:pt x="21102" y="7699"/>
                  </a:cubicBezTo>
                  <a:cubicBezTo>
                    <a:pt x="21073" y="7699"/>
                    <a:pt x="21044" y="7692"/>
                    <a:pt x="21019" y="7678"/>
                  </a:cubicBezTo>
                  <a:cubicBezTo>
                    <a:pt x="20960" y="7643"/>
                    <a:pt x="20946" y="7573"/>
                    <a:pt x="20932" y="7517"/>
                  </a:cubicBezTo>
                  <a:cubicBezTo>
                    <a:pt x="20915" y="7452"/>
                    <a:pt x="20910" y="7437"/>
                    <a:pt x="20895" y="7437"/>
                  </a:cubicBezTo>
                  <a:cubicBezTo>
                    <a:pt x="20890" y="7437"/>
                    <a:pt x="20885" y="7438"/>
                    <a:pt x="20879" y="7440"/>
                  </a:cubicBezTo>
                  <a:cubicBezTo>
                    <a:pt x="20865" y="7443"/>
                    <a:pt x="20851" y="7445"/>
                    <a:pt x="20836" y="7445"/>
                  </a:cubicBezTo>
                  <a:cubicBezTo>
                    <a:pt x="20787" y="7445"/>
                    <a:pt x="20739" y="7426"/>
                    <a:pt x="20704" y="7391"/>
                  </a:cubicBezTo>
                  <a:cubicBezTo>
                    <a:pt x="20564" y="7258"/>
                    <a:pt x="20588" y="6932"/>
                    <a:pt x="20606" y="6796"/>
                  </a:cubicBezTo>
                  <a:cubicBezTo>
                    <a:pt x="20609" y="6771"/>
                    <a:pt x="20609" y="6743"/>
                    <a:pt x="20609" y="6715"/>
                  </a:cubicBezTo>
                  <a:lnTo>
                    <a:pt x="20609" y="6715"/>
                  </a:lnTo>
                  <a:lnTo>
                    <a:pt x="20592" y="6719"/>
                  </a:lnTo>
                  <a:cubicBezTo>
                    <a:pt x="20576" y="6723"/>
                    <a:pt x="20554" y="6727"/>
                    <a:pt x="20530" y="6727"/>
                  </a:cubicBezTo>
                  <a:cubicBezTo>
                    <a:pt x="20487" y="6727"/>
                    <a:pt x="20438" y="6713"/>
                    <a:pt x="20399" y="6659"/>
                  </a:cubicBezTo>
                  <a:cubicBezTo>
                    <a:pt x="20386" y="6640"/>
                    <a:pt x="20375" y="6630"/>
                    <a:pt x="20356" y="6630"/>
                  </a:cubicBezTo>
                  <a:cubicBezTo>
                    <a:pt x="20337" y="6630"/>
                    <a:pt x="20308" y="6641"/>
                    <a:pt x="20256" y="6666"/>
                  </a:cubicBezTo>
                  <a:cubicBezTo>
                    <a:pt x="20224" y="6684"/>
                    <a:pt x="20193" y="6698"/>
                    <a:pt x="20158" y="6712"/>
                  </a:cubicBezTo>
                  <a:cubicBezTo>
                    <a:pt x="20143" y="6717"/>
                    <a:pt x="20127" y="6720"/>
                    <a:pt x="20111" y="6720"/>
                  </a:cubicBezTo>
                  <a:cubicBezTo>
                    <a:pt x="20076" y="6720"/>
                    <a:pt x="20041" y="6707"/>
                    <a:pt x="20014" y="6680"/>
                  </a:cubicBezTo>
                  <a:cubicBezTo>
                    <a:pt x="19923" y="6593"/>
                    <a:pt x="19906" y="6365"/>
                    <a:pt x="19941" y="6253"/>
                  </a:cubicBezTo>
                  <a:cubicBezTo>
                    <a:pt x="19972" y="6152"/>
                    <a:pt x="19906" y="6033"/>
                    <a:pt x="19759" y="5924"/>
                  </a:cubicBezTo>
                  <a:cubicBezTo>
                    <a:pt x="19549" y="5770"/>
                    <a:pt x="19538" y="5630"/>
                    <a:pt x="19549" y="5473"/>
                  </a:cubicBezTo>
                  <a:cubicBezTo>
                    <a:pt x="19496" y="5339"/>
                    <a:pt x="18589" y="4849"/>
                    <a:pt x="18341" y="4797"/>
                  </a:cubicBezTo>
                  <a:cubicBezTo>
                    <a:pt x="18141" y="4755"/>
                    <a:pt x="18166" y="4594"/>
                    <a:pt x="18176" y="4506"/>
                  </a:cubicBezTo>
                  <a:cubicBezTo>
                    <a:pt x="18183" y="4468"/>
                    <a:pt x="18190" y="4419"/>
                    <a:pt x="18176" y="4405"/>
                  </a:cubicBezTo>
                  <a:cubicBezTo>
                    <a:pt x="18036" y="4282"/>
                    <a:pt x="18022" y="3866"/>
                    <a:pt x="18022" y="3691"/>
                  </a:cubicBezTo>
                  <a:cubicBezTo>
                    <a:pt x="18022" y="3579"/>
                    <a:pt x="17945" y="3505"/>
                    <a:pt x="17865" y="3425"/>
                  </a:cubicBezTo>
                  <a:cubicBezTo>
                    <a:pt x="17781" y="3344"/>
                    <a:pt x="17690" y="3249"/>
                    <a:pt x="17693" y="3116"/>
                  </a:cubicBezTo>
                  <a:cubicBezTo>
                    <a:pt x="17693" y="3022"/>
                    <a:pt x="17683" y="2924"/>
                    <a:pt x="17658" y="2833"/>
                  </a:cubicBezTo>
                  <a:cubicBezTo>
                    <a:pt x="17627" y="2707"/>
                    <a:pt x="17613" y="2577"/>
                    <a:pt x="17623" y="2448"/>
                  </a:cubicBezTo>
                  <a:cubicBezTo>
                    <a:pt x="17630" y="2353"/>
                    <a:pt x="17553" y="2294"/>
                    <a:pt x="17434" y="2220"/>
                  </a:cubicBezTo>
                  <a:cubicBezTo>
                    <a:pt x="17347" y="2164"/>
                    <a:pt x="17266" y="2112"/>
                    <a:pt x="17259" y="2024"/>
                  </a:cubicBezTo>
                  <a:cubicBezTo>
                    <a:pt x="17210" y="2028"/>
                    <a:pt x="17158" y="2038"/>
                    <a:pt x="17112" y="2052"/>
                  </a:cubicBezTo>
                  <a:cubicBezTo>
                    <a:pt x="17046" y="2073"/>
                    <a:pt x="16976" y="2087"/>
                    <a:pt x="16909" y="2098"/>
                  </a:cubicBezTo>
                  <a:cubicBezTo>
                    <a:pt x="16898" y="2099"/>
                    <a:pt x="16888" y="2100"/>
                    <a:pt x="16877" y="2100"/>
                  </a:cubicBezTo>
                  <a:cubicBezTo>
                    <a:pt x="16826" y="2100"/>
                    <a:pt x="16779" y="2080"/>
                    <a:pt x="16741" y="2045"/>
                  </a:cubicBezTo>
                  <a:cubicBezTo>
                    <a:pt x="16636" y="1944"/>
                    <a:pt x="16647" y="1720"/>
                    <a:pt x="16664" y="1482"/>
                  </a:cubicBezTo>
                  <a:cubicBezTo>
                    <a:pt x="16689" y="1219"/>
                    <a:pt x="16584" y="781"/>
                    <a:pt x="16436" y="666"/>
                  </a:cubicBezTo>
                  <a:cubicBezTo>
                    <a:pt x="16317" y="571"/>
                    <a:pt x="16272" y="372"/>
                    <a:pt x="16230" y="197"/>
                  </a:cubicBezTo>
                  <a:cubicBezTo>
                    <a:pt x="16216" y="130"/>
                    <a:pt x="16198" y="64"/>
                    <a:pt x="161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4" name="Google Shape;7324;p57"/>
            <p:cNvSpPr/>
            <p:nvPr/>
          </p:nvSpPr>
          <p:spPr>
            <a:xfrm>
              <a:off x="3006548" y="2132321"/>
              <a:ext cx="7861" cy="1765"/>
            </a:xfrm>
            <a:custGeom>
              <a:rect b="b" l="l" r="r" t="t"/>
              <a:pathLst>
                <a:path extrusionOk="0" h="130" w="579">
                  <a:moveTo>
                    <a:pt x="463" y="0"/>
                  </a:moveTo>
                  <a:cubicBezTo>
                    <a:pt x="399" y="0"/>
                    <a:pt x="335" y="9"/>
                    <a:pt x="274" y="24"/>
                  </a:cubicBezTo>
                  <a:cubicBezTo>
                    <a:pt x="179" y="34"/>
                    <a:pt x="85" y="66"/>
                    <a:pt x="1" y="115"/>
                  </a:cubicBezTo>
                  <a:cubicBezTo>
                    <a:pt x="23" y="124"/>
                    <a:pt x="64" y="129"/>
                    <a:pt x="117" y="129"/>
                  </a:cubicBezTo>
                  <a:cubicBezTo>
                    <a:pt x="190" y="129"/>
                    <a:pt x="286" y="119"/>
                    <a:pt x="389" y="90"/>
                  </a:cubicBezTo>
                  <a:cubicBezTo>
                    <a:pt x="456" y="76"/>
                    <a:pt x="522" y="48"/>
                    <a:pt x="578" y="10"/>
                  </a:cubicBezTo>
                  <a:cubicBezTo>
                    <a:pt x="540" y="3"/>
                    <a:pt x="501" y="0"/>
                    <a:pt x="4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5" name="Google Shape;7325;p57"/>
            <p:cNvSpPr/>
            <p:nvPr/>
          </p:nvSpPr>
          <p:spPr>
            <a:xfrm>
              <a:off x="3116594" y="2348014"/>
              <a:ext cx="679" cy="1344"/>
            </a:xfrm>
            <a:custGeom>
              <a:rect b="b" l="l" r="r" t="t"/>
              <a:pathLst>
                <a:path extrusionOk="0" h="99" w="50">
                  <a:moveTo>
                    <a:pt x="49" y="0"/>
                  </a:moveTo>
                  <a:lnTo>
                    <a:pt x="49" y="0"/>
                  </a:lnTo>
                  <a:cubicBezTo>
                    <a:pt x="42" y="4"/>
                    <a:pt x="35" y="7"/>
                    <a:pt x="28" y="14"/>
                  </a:cubicBezTo>
                  <a:cubicBezTo>
                    <a:pt x="0" y="28"/>
                    <a:pt x="4" y="42"/>
                    <a:pt x="4" y="53"/>
                  </a:cubicBezTo>
                  <a:cubicBezTo>
                    <a:pt x="7" y="70"/>
                    <a:pt x="18" y="84"/>
                    <a:pt x="32" y="98"/>
                  </a:cubicBezTo>
                  <a:cubicBezTo>
                    <a:pt x="35" y="63"/>
                    <a:pt x="39" y="32"/>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6" name="Google Shape;7326;p57"/>
            <p:cNvSpPr/>
            <p:nvPr/>
          </p:nvSpPr>
          <p:spPr>
            <a:xfrm>
              <a:off x="3114883" y="2370254"/>
              <a:ext cx="25675" cy="24575"/>
            </a:xfrm>
            <a:custGeom>
              <a:rect b="b" l="l" r="r" t="t"/>
              <a:pathLst>
                <a:path extrusionOk="0" h="1810" w="1891">
                  <a:moveTo>
                    <a:pt x="0" y="1"/>
                  </a:moveTo>
                  <a:lnTo>
                    <a:pt x="0" y="1"/>
                  </a:lnTo>
                  <a:cubicBezTo>
                    <a:pt x="32" y="95"/>
                    <a:pt x="70" y="190"/>
                    <a:pt x="112" y="281"/>
                  </a:cubicBezTo>
                  <a:cubicBezTo>
                    <a:pt x="238" y="575"/>
                    <a:pt x="382" y="907"/>
                    <a:pt x="259" y="1061"/>
                  </a:cubicBezTo>
                  <a:cubicBezTo>
                    <a:pt x="235" y="1093"/>
                    <a:pt x="249" y="1145"/>
                    <a:pt x="263" y="1184"/>
                  </a:cubicBezTo>
                  <a:cubicBezTo>
                    <a:pt x="361" y="1432"/>
                    <a:pt x="791" y="1782"/>
                    <a:pt x="945" y="1807"/>
                  </a:cubicBezTo>
                  <a:cubicBezTo>
                    <a:pt x="957" y="1808"/>
                    <a:pt x="967" y="1809"/>
                    <a:pt x="976" y="1809"/>
                  </a:cubicBezTo>
                  <a:cubicBezTo>
                    <a:pt x="1026" y="1809"/>
                    <a:pt x="1037" y="1783"/>
                    <a:pt x="1061" y="1726"/>
                  </a:cubicBezTo>
                  <a:cubicBezTo>
                    <a:pt x="1085" y="1672"/>
                    <a:pt x="1124" y="1586"/>
                    <a:pt x="1231" y="1586"/>
                  </a:cubicBezTo>
                  <a:cubicBezTo>
                    <a:pt x="1235" y="1586"/>
                    <a:pt x="1239" y="1586"/>
                    <a:pt x="1243" y="1586"/>
                  </a:cubicBezTo>
                  <a:cubicBezTo>
                    <a:pt x="1247" y="1588"/>
                    <a:pt x="1252" y="1589"/>
                    <a:pt x="1256" y="1589"/>
                  </a:cubicBezTo>
                  <a:cubicBezTo>
                    <a:pt x="1262" y="1589"/>
                    <a:pt x="1268" y="1587"/>
                    <a:pt x="1275" y="1583"/>
                  </a:cubicBezTo>
                  <a:cubicBezTo>
                    <a:pt x="1285" y="1551"/>
                    <a:pt x="1289" y="1516"/>
                    <a:pt x="1285" y="1481"/>
                  </a:cubicBezTo>
                  <a:cubicBezTo>
                    <a:pt x="1285" y="1439"/>
                    <a:pt x="1289" y="1401"/>
                    <a:pt x="1296" y="1362"/>
                  </a:cubicBezTo>
                  <a:cubicBezTo>
                    <a:pt x="1299" y="1327"/>
                    <a:pt x="1320" y="1296"/>
                    <a:pt x="1352" y="1282"/>
                  </a:cubicBezTo>
                  <a:cubicBezTo>
                    <a:pt x="1363" y="1277"/>
                    <a:pt x="1375" y="1275"/>
                    <a:pt x="1387" y="1275"/>
                  </a:cubicBezTo>
                  <a:cubicBezTo>
                    <a:pt x="1426" y="1275"/>
                    <a:pt x="1465" y="1299"/>
                    <a:pt x="1506" y="1324"/>
                  </a:cubicBezTo>
                  <a:cubicBezTo>
                    <a:pt x="1546" y="1352"/>
                    <a:pt x="1590" y="1381"/>
                    <a:pt x="1622" y="1381"/>
                  </a:cubicBezTo>
                  <a:cubicBezTo>
                    <a:pt x="1630" y="1381"/>
                    <a:pt x="1636" y="1380"/>
                    <a:pt x="1642" y="1376"/>
                  </a:cubicBezTo>
                  <a:cubicBezTo>
                    <a:pt x="1674" y="1359"/>
                    <a:pt x="1667" y="1215"/>
                    <a:pt x="1667" y="1149"/>
                  </a:cubicBezTo>
                  <a:cubicBezTo>
                    <a:pt x="1667" y="1012"/>
                    <a:pt x="1660" y="883"/>
                    <a:pt x="1730" y="816"/>
                  </a:cubicBezTo>
                  <a:cubicBezTo>
                    <a:pt x="1754" y="788"/>
                    <a:pt x="1793" y="771"/>
                    <a:pt x="1831" y="771"/>
                  </a:cubicBezTo>
                  <a:cubicBezTo>
                    <a:pt x="1835" y="771"/>
                    <a:pt x="1835" y="771"/>
                    <a:pt x="1838" y="767"/>
                  </a:cubicBezTo>
                  <a:cubicBezTo>
                    <a:pt x="1891" y="701"/>
                    <a:pt x="1849" y="372"/>
                    <a:pt x="1744" y="18"/>
                  </a:cubicBezTo>
                  <a:cubicBezTo>
                    <a:pt x="1744" y="15"/>
                    <a:pt x="1744" y="15"/>
                    <a:pt x="1737" y="11"/>
                  </a:cubicBezTo>
                  <a:cubicBezTo>
                    <a:pt x="1730" y="8"/>
                    <a:pt x="1720" y="6"/>
                    <a:pt x="1709" y="6"/>
                  </a:cubicBezTo>
                  <a:cubicBezTo>
                    <a:pt x="1635" y="6"/>
                    <a:pt x="1473" y="71"/>
                    <a:pt x="1352" y="120"/>
                  </a:cubicBezTo>
                  <a:cubicBezTo>
                    <a:pt x="1194" y="183"/>
                    <a:pt x="1033" y="249"/>
                    <a:pt x="893" y="263"/>
                  </a:cubicBezTo>
                  <a:cubicBezTo>
                    <a:pt x="873" y="265"/>
                    <a:pt x="853" y="266"/>
                    <a:pt x="832" y="266"/>
                  </a:cubicBezTo>
                  <a:cubicBezTo>
                    <a:pt x="634" y="266"/>
                    <a:pt x="404" y="167"/>
                    <a:pt x="214" y="85"/>
                  </a:cubicBezTo>
                  <a:cubicBezTo>
                    <a:pt x="144" y="53"/>
                    <a:pt x="74" y="2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7" name="Google Shape;7327;p57"/>
            <p:cNvSpPr/>
            <p:nvPr/>
          </p:nvSpPr>
          <p:spPr>
            <a:xfrm>
              <a:off x="3286190" y="2425120"/>
              <a:ext cx="2770" cy="2322"/>
            </a:xfrm>
            <a:custGeom>
              <a:rect b="b" l="l" r="r" t="t"/>
              <a:pathLst>
                <a:path extrusionOk="0" h="171" w="204">
                  <a:moveTo>
                    <a:pt x="118" y="1"/>
                  </a:moveTo>
                  <a:cubicBezTo>
                    <a:pt x="110" y="1"/>
                    <a:pt x="102" y="4"/>
                    <a:pt x="95" y="6"/>
                  </a:cubicBezTo>
                  <a:cubicBezTo>
                    <a:pt x="42" y="27"/>
                    <a:pt x="7" y="80"/>
                    <a:pt x="0" y="136"/>
                  </a:cubicBezTo>
                  <a:cubicBezTo>
                    <a:pt x="0" y="150"/>
                    <a:pt x="7" y="161"/>
                    <a:pt x="28" y="168"/>
                  </a:cubicBezTo>
                  <a:cubicBezTo>
                    <a:pt x="34" y="169"/>
                    <a:pt x="42" y="170"/>
                    <a:pt x="51" y="170"/>
                  </a:cubicBezTo>
                  <a:cubicBezTo>
                    <a:pt x="96" y="170"/>
                    <a:pt x="170" y="150"/>
                    <a:pt x="193" y="115"/>
                  </a:cubicBezTo>
                  <a:cubicBezTo>
                    <a:pt x="203" y="94"/>
                    <a:pt x="196" y="66"/>
                    <a:pt x="165" y="31"/>
                  </a:cubicBezTo>
                  <a:cubicBezTo>
                    <a:pt x="148" y="8"/>
                    <a:pt x="132" y="1"/>
                    <a:pt x="1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8" name="Google Shape;7328;p57"/>
            <p:cNvSpPr/>
            <p:nvPr/>
          </p:nvSpPr>
          <p:spPr>
            <a:xfrm>
              <a:off x="3278682" y="2370688"/>
              <a:ext cx="55858" cy="52287"/>
            </a:xfrm>
            <a:custGeom>
              <a:rect b="b" l="l" r="r" t="t"/>
              <a:pathLst>
                <a:path extrusionOk="0" h="3851" w="4114">
                  <a:moveTo>
                    <a:pt x="3200" y="0"/>
                  </a:moveTo>
                  <a:cubicBezTo>
                    <a:pt x="3179" y="0"/>
                    <a:pt x="3154" y="11"/>
                    <a:pt x="3140" y="28"/>
                  </a:cubicBezTo>
                  <a:cubicBezTo>
                    <a:pt x="3046" y="98"/>
                    <a:pt x="3042" y="144"/>
                    <a:pt x="3032" y="203"/>
                  </a:cubicBezTo>
                  <a:cubicBezTo>
                    <a:pt x="3025" y="277"/>
                    <a:pt x="3011" y="371"/>
                    <a:pt x="2860" y="497"/>
                  </a:cubicBezTo>
                  <a:cubicBezTo>
                    <a:pt x="2766" y="574"/>
                    <a:pt x="2696" y="676"/>
                    <a:pt x="2661" y="791"/>
                  </a:cubicBezTo>
                  <a:cubicBezTo>
                    <a:pt x="2598" y="949"/>
                    <a:pt x="2521" y="1103"/>
                    <a:pt x="2426" y="1246"/>
                  </a:cubicBezTo>
                  <a:cubicBezTo>
                    <a:pt x="2241" y="1533"/>
                    <a:pt x="1821" y="1740"/>
                    <a:pt x="1453" y="1918"/>
                  </a:cubicBezTo>
                  <a:cubicBezTo>
                    <a:pt x="1208" y="2038"/>
                    <a:pt x="980" y="2150"/>
                    <a:pt x="924" y="2241"/>
                  </a:cubicBezTo>
                  <a:cubicBezTo>
                    <a:pt x="840" y="2374"/>
                    <a:pt x="686" y="2482"/>
                    <a:pt x="532" y="2591"/>
                  </a:cubicBezTo>
                  <a:cubicBezTo>
                    <a:pt x="399" y="2689"/>
                    <a:pt x="245" y="2797"/>
                    <a:pt x="242" y="2867"/>
                  </a:cubicBezTo>
                  <a:cubicBezTo>
                    <a:pt x="235" y="2958"/>
                    <a:pt x="182" y="3032"/>
                    <a:pt x="130" y="3102"/>
                  </a:cubicBezTo>
                  <a:cubicBezTo>
                    <a:pt x="42" y="3224"/>
                    <a:pt x="0" y="3298"/>
                    <a:pt x="84" y="3420"/>
                  </a:cubicBezTo>
                  <a:cubicBezTo>
                    <a:pt x="144" y="3508"/>
                    <a:pt x="210" y="3511"/>
                    <a:pt x="298" y="3522"/>
                  </a:cubicBezTo>
                  <a:cubicBezTo>
                    <a:pt x="389" y="3529"/>
                    <a:pt x="483" y="3539"/>
                    <a:pt x="574" y="3630"/>
                  </a:cubicBezTo>
                  <a:cubicBezTo>
                    <a:pt x="620" y="3676"/>
                    <a:pt x="685" y="3701"/>
                    <a:pt x="750" y="3701"/>
                  </a:cubicBezTo>
                  <a:cubicBezTo>
                    <a:pt x="755" y="3701"/>
                    <a:pt x="759" y="3701"/>
                    <a:pt x="763" y="3700"/>
                  </a:cubicBezTo>
                  <a:cubicBezTo>
                    <a:pt x="833" y="3700"/>
                    <a:pt x="921" y="3707"/>
                    <a:pt x="973" y="3802"/>
                  </a:cubicBezTo>
                  <a:cubicBezTo>
                    <a:pt x="977" y="3809"/>
                    <a:pt x="1001" y="3830"/>
                    <a:pt x="1071" y="3844"/>
                  </a:cubicBezTo>
                  <a:cubicBezTo>
                    <a:pt x="1096" y="3848"/>
                    <a:pt x="1125" y="3850"/>
                    <a:pt x="1157" y="3850"/>
                  </a:cubicBezTo>
                  <a:cubicBezTo>
                    <a:pt x="1341" y="3850"/>
                    <a:pt x="1633" y="3776"/>
                    <a:pt x="1877" y="3553"/>
                  </a:cubicBezTo>
                  <a:cubicBezTo>
                    <a:pt x="2104" y="3350"/>
                    <a:pt x="2125" y="3214"/>
                    <a:pt x="2139" y="3116"/>
                  </a:cubicBezTo>
                  <a:cubicBezTo>
                    <a:pt x="2153" y="3046"/>
                    <a:pt x="2164" y="2972"/>
                    <a:pt x="2251" y="2916"/>
                  </a:cubicBezTo>
                  <a:cubicBezTo>
                    <a:pt x="2339" y="2864"/>
                    <a:pt x="2374" y="2734"/>
                    <a:pt x="2416" y="2605"/>
                  </a:cubicBezTo>
                  <a:cubicBezTo>
                    <a:pt x="2440" y="2524"/>
                    <a:pt x="2468" y="2447"/>
                    <a:pt x="2503" y="2374"/>
                  </a:cubicBezTo>
                  <a:lnTo>
                    <a:pt x="2521" y="2339"/>
                  </a:lnTo>
                  <a:cubicBezTo>
                    <a:pt x="2615" y="2164"/>
                    <a:pt x="2720" y="1960"/>
                    <a:pt x="3168" y="1960"/>
                  </a:cubicBezTo>
                  <a:cubicBezTo>
                    <a:pt x="3184" y="1961"/>
                    <a:pt x="3200" y="1962"/>
                    <a:pt x="3216" y="1962"/>
                  </a:cubicBezTo>
                  <a:cubicBezTo>
                    <a:pt x="3264" y="1962"/>
                    <a:pt x="3314" y="1958"/>
                    <a:pt x="3361" y="1950"/>
                  </a:cubicBezTo>
                  <a:cubicBezTo>
                    <a:pt x="3357" y="1939"/>
                    <a:pt x="3350" y="1929"/>
                    <a:pt x="3347" y="1918"/>
                  </a:cubicBezTo>
                  <a:cubicBezTo>
                    <a:pt x="3315" y="1866"/>
                    <a:pt x="3294" y="1806"/>
                    <a:pt x="3284" y="1743"/>
                  </a:cubicBezTo>
                  <a:cubicBezTo>
                    <a:pt x="3270" y="1607"/>
                    <a:pt x="3378" y="1530"/>
                    <a:pt x="3473" y="1460"/>
                  </a:cubicBezTo>
                  <a:cubicBezTo>
                    <a:pt x="3567" y="1393"/>
                    <a:pt x="3648" y="1334"/>
                    <a:pt x="3648" y="1229"/>
                  </a:cubicBezTo>
                  <a:cubicBezTo>
                    <a:pt x="3648" y="1075"/>
                    <a:pt x="3778" y="942"/>
                    <a:pt x="3904" y="816"/>
                  </a:cubicBezTo>
                  <a:cubicBezTo>
                    <a:pt x="4009" y="714"/>
                    <a:pt x="4114" y="609"/>
                    <a:pt x="4079" y="543"/>
                  </a:cubicBezTo>
                  <a:cubicBezTo>
                    <a:pt x="4033" y="452"/>
                    <a:pt x="4026" y="343"/>
                    <a:pt x="4061" y="245"/>
                  </a:cubicBezTo>
                  <a:cubicBezTo>
                    <a:pt x="4079" y="168"/>
                    <a:pt x="4082" y="147"/>
                    <a:pt x="4030" y="112"/>
                  </a:cubicBezTo>
                  <a:cubicBezTo>
                    <a:pt x="4001" y="91"/>
                    <a:pt x="3978" y="80"/>
                    <a:pt x="3955" y="80"/>
                  </a:cubicBezTo>
                  <a:cubicBezTo>
                    <a:pt x="3917" y="80"/>
                    <a:pt x="3879" y="107"/>
                    <a:pt x="3816" y="154"/>
                  </a:cubicBezTo>
                  <a:cubicBezTo>
                    <a:pt x="3767" y="193"/>
                    <a:pt x="3715" y="224"/>
                    <a:pt x="3658" y="252"/>
                  </a:cubicBezTo>
                  <a:cubicBezTo>
                    <a:pt x="3634" y="264"/>
                    <a:pt x="3610" y="269"/>
                    <a:pt x="3588" y="269"/>
                  </a:cubicBezTo>
                  <a:cubicBezTo>
                    <a:pt x="3498" y="269"/>
                    <a:pt x="3423" y="186"/>
                    <a:pt x="3361" y="119"/>
                  </a:cubicBezTo>
                  <a:cubicBezTo>
                    <a:pt x="3284" y="39"/>
                    <a:pt x="3242" y="0"/>
                    <a:pt x="320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29" name="Google Shape;7329;p57"/>
            <p:cNvSpPr/>
            <p:nvPr/>
          </p:nvSpPr>
          <p:spPr>
            <a:xfrm>
              <a:off x="3327113" y="2318822"/>
              <a:ext cx="40271" cy="57243"/>
            </a:xfrm>
            <a:custGeom>
              <a:rect b="b" l="l" r="r" t="t"/>
              <a:pathLst>
                <a:path extrusionOk="0" h="4216" w="2966">
                  <a:moveTo>
                    <a:pt x="56" y="1"/>
                  </a:moveTo>
                  <a:cubicBezTo>
                    <a:pt x="46" y="1"/>
                    <a:pt x="39" y="1"/>
                    <a:pt x="28" y="4"/>
                  </a:cubicBezTo>
                  <a:cubicBezTo>
                    <a:pt x="0" y="46"/>
                    <a:pt x="116" y="288"/>
                    <a:pt x="274" y="473"/>
                  </a:cubicBezTo>
                  <a:cubicBezTo>
                    <a:pt x="330" y="533"/>
                    <a:pt x="386" y="585"/>
                    <a:pt x="449" y="631"/>
                  </a:cubicBezTo>
                  <a:cubicBezTo>
                    <a:pt x="571" y="729"/>
                    <a:pt x="676" y="809"/>
                    <a:pt x="666" y="911"/>
                  </a:cubicBezTo>
                  <a:cubicBezTo>
                    <a:pt x="659" y="988"/>
                    <a:pt x="827" y="1240"/>
                    <a:pt x="949" y="1278"/>
                  </a:cubicBezTo>
                  <a:cubicBezTo>
                    <a:pt x="1089" y="1327"/>
                    <a:pt x="1044" y="1509"/>
                    <a:pt x="984" y="1723"/>
                  </a:cubicBezTo>
                  <a:cubicBezTo>
                    <a:pt x="942" y="1863"/>
                    <a:pt x="918" y="2007"/>
                    <a:pt x="907" y="2154"/>
                  </a:cubicBezTo>
                  <a:cubicBezTo>
                    <a:pt x="907" y="2406"/>
                    <a:pt x="778" y="2479"/>
                    <a:pt x="645" y="2549"/>
                  </a:cubicBezTo>
                  <a:cubicBezTo>
                    <a:pt x="571" y="2584"/>
                    <a:pt x="501" y="2633"/>
                    <a:pt x="445" y="2696"/>
                  </a:cubicBezTo>
                  <a:cubicBezTo>
                    <a:pt x="431" y="2707"/>
                    <a:pt x="428" y="2724"/>
                    <a:pt x="428" y="2738"/>
                  </a:cubicBezTo>
                  <a:cubicBezTo>
                    <a:pt x="445" y="2826"/>
                    <a:pt x="659" y="2948"/>
                    <a:pt x="830" y="3046"/>
                  </a:cubicBezTo>
                  <a:cubicBezTo>
                    <a:pt x="946" y="3106"/>
                    <a:pt x="1058" y="3179"/>
                    <a:pt x="1163" y="3256"/>
                  </a:cubicBezTo>
                  <a:cubicBezTo>
                    <a:pt x="1373" y="3428"/>
                    <a:pt x="1219" y="3725"/>
                    <a:pt x="1110" y="3943"/>
                  </a:cubicBezTo>
                  <a:cubicBezTo>
                    <a:pt x="1072" y="4016"/>
                    <a:pt x="1023" y="4118"/>
                    <a:pt x="1023" y="4149"/>
                  </a:cubicBezTo>
                  <a:cubicBezTo>
                    <a:pt x="1040" y="4172"/>
                    <a:pt x="1121" y="4216"/>
                    <a:pt x="1257" y="4216"/>
                  </a:cubicBezTo>
                  <a:cubicBezTo>
                    <a:pt x="1310" y="4216"/>
                    <a:pt x="1372" y="4209"/>
                    <a:pt x="1443" y="4191"/>
                  </a:cubicBezTo>
                  <a:cubicBezTo>
                    <a:pt x="1579" y="4153"/>
                    <a:pt x="1691" y="3929"/>
                    <a:pt x="1789" y="3729"/>
                  </a:cubicBezTo>
                  <a:cubicBezTo>
                    <a:pt x="1863" y="3578"/>
                    <a:pt x="1936" y="3431"/>
                    <a:pt x="2024" y="3354"/>
                  </a:cubicBezTo>
                  <a:cubicBezTo>
                    <a:pt x="2111" y="3277"/>
                    <a:pt x="2118" y="3165"/>
                    <a:pt x="2125" y="3050"/>
                  </a:cubicBezTo>
                  <a:cubicBezTo>
                    <a:pt x="2129" y="2962"/>
                    <a:pt x="2132" y="2868"/>
                    <a:pt x="2185" y="2794"/>
                  </a:cubicBezTo>
                  <a:cubicBezTo>
                    <a:pt x="2294" y="2647"/>
                    <a:pt x="2441" y="2647"/>
                    <a:pt x="2570" y="2647"/>
                  </a:cubicBezTo>
                  <a:lnTo>
                    <a:pt x="2598" y="2647"/>
                  </a:lnTo>
                  <a:cubicBezTo>
                    <a:pt x="2616" y="2616"/>
                    <a:pt x="2630" y="2584"/>
                    <a:pt x="2633" y="2549"/>
                  </a:cubicBezTo>
                  <a:cubicBezTo>
                    <a:pt x="2654" y="2458"/>
                    <a:pt x="2689" y="2322"/>
                    <a:pt x="2829" y="2322"/>
                  </a:cubicBezTo>
                  <a:cubicBezTo>
                    <a:pt x="2864" y="2322"/>
                    <a:pt x="2875" y="2315"/>
                    <a:pt x="2889" y="2171"/>
                  </a:cubicBezTo>
                  <a:cubicBezTo>
                    <a:pt x="2896" y="2070"/>
                    <a:pt x="2917" y="1972"/>
                    <a:pt x="2952" y="1877"/>
                  </a:cubicBezTo>
                  <a:cubicBezTo>
                    <a:pt x="2966" y="1835"/>
                    <a:pt x="2955" y="1828"/>
                    <a:pt x="2945" y="1821"/>
                  </a:cubicBezTo>
                  <a:cubicBezTo>
                    <a:pt x="2928" y="1813"/>
                    <a:pt x="2904" y="1809"/>
                    <a:pt x="2876" y="1809"/>
                  </a:cubicBezTo>
                  <a:cubicBezTo>
                    <a:pt x="2763" y="1809"/>
                    <a:pt x="2586" y="1873"/>
                    <a:pt x="2535" y="1958"/>
                  </a:cubicBezTo>
                  <a:cubicBezTo>
                    <a:pt x="2488" y="2034"/>
                    <a:pt x="2427" y="2059"/>
                    <a:pt x="2362" y="2059"/>
                  </a:cubicBezTo>
                  <a:cubicBezTo>
                    <a:pt x="2291" y="2059"/>
                    <a:pt x="2216" y="2029"/>
                    <a:pt x="2153" y="2003"/>
                  </a:cubicBezTo>
                  <a:cubicBezTo>
                    <a:pt x="2087" y="1968"/>
                    <a:pt x="2017" y="1951"/>
                    <a:pt x="1943" y="1944"/>
                  </a:cubicBezTo>
                  <a:cubicBezTo>
                    <a:pt x="1937" y="1944"/>
                    <a:pt x="1932" y="1944"/>
                    <a:pt x="1926" y="1944"/>
                  </a:cubicBezTo>
                  <a:cubicBezTo>
                    <a:pt x="1713" y="1944"/>
                    <a:pt x="1541" y="1763"/>
                    <a:pt x="1551" y="1548"/>
                  </a:cubicBezTo>
                  <a:cubicBezTo>
                    <a:pt x="1551" y="1425"/>
                    <a:pt x="1527" y="1271"/>
                    <a:pt x="1457" y="1205"/>
                  </a:cubicBezTo>
                  <a:cubicBezTo>
                    <a:pt x="1438" y="1187"/>
                    <a:pt x="1415" y="1176"/>
                    <a:pt x="1388" y="1176"/>
                  </a:cubicBezTo>
                  <a:cubicBezTo>
                    <a:pt x="1384" y="1176"/>
                    <a:pt x="1380" y="1176"/>
                    <a:pt x="1376" y="1177"/>
                  </a:cubicBezTo>
                  <a:lnTo>
                    <a:pt x="1369" y="1177"/>
                  </a:lnTo>
                  <a:cubicBezTo>
                    <a:pt x="1376" y="1191"/>
                    <a:pt x="1387" y="1212"/>
                    <a:pt x="1394" y="1226"/>
                  </a:cubicBezTo>
                  <a:cubicBezTo>
                    <a:pt x="1425" y="1289"/>
                    <a:pt x="1471" y="1380"/>
                    <a:pt x="1415" y="1453"/>
                  </a:cubicBezTo>
                  <a:cubicBezTo>
                    <a:pt x="1394" y="1485"/>
                    <a:pt x="1362" y="1502"/>
                    <a:pt x="1327" y="1506"/>
                  </a:cubicBezTo>
                  <a:lnTo>
                    <a:pt x="1324" y="1506"/>
                  </a:lnTo>
                  <a:cubicBezTo>
                    <a:pt x="1268" y="1506"/>
                    <a:pt x="1233" y="1460"/>
                    <a:pt x="1201" y="1425"/>
                  </a:cubicBezTo>
                  <a:cubicBezTo>
                    <a:pt x="1187" y="1408"/>
                    <a:pt x="1159" y="1369"/>
                    <a:pt x="1145" y="1369"/>
                  </a:cubicBezTo>
                  <a:cubicBezTo>
                    <a:pt x="1016" y="1369"/>
                    <a:pt x="872" y="1215"/>
                    <a:pt x="872" y="928"/>
                  </a:cubicBezTo>
                  <a:cubicBezTo>
                    <a:pt x="876" y="858"/>
                    <a:pt x="844" y="792"/>
                    <a:pt x="792" y="743"/>
                  </a:cubicBezTo>
                  <a:cubicBezTo>
                    <a:pt x="711" y="662"/>
                    <a:pt x="666" y="550"/>
                    <a:pt x="669" y="431"/>
                  </a:cubicBezTo>
                  <a:cubicBezTo>
                    <a:pt x="669" y="197"/>
                    <a:pt x="263" y="1"/>
                    <a:pt x="5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0" name="Google Shape;7330;p57"/>
            <p:cNvSpPr/>
            <p:nvPr/>
          </p:nvSpPr>
          <p:spPr>
            <a:xfrm>
              <a:off x="2437868" y="1704617"/>
              <a:ext cx="103542" cy="63855"/>
            </a:xfrm>
            <a:custGeom>
              <a:rect b="b" l="l" r="r" t="t"/>
              <a:pathLst>
                <a:path extrusionOk="0" h="4703" w="7626">
                  <a:moveTo>
                    <a:pt x="3221" y="0"/>
                  </a:moveTo>
                  <a:cubicBezTo>
                    <a:pt x="3213" y="0"/>
                    <a:pt x="3206" y="1"/>
                    <a:pt x="3200" y="3"/>
                  </a:cubicBezTo>
                  <a:cubicBezTo>
                    <a:pt x="3141" y="94"/>
                    <a:pt x="3025" y="136"/>
                    <a:pt x="2952" y="143"/>
                  </a:cubicBezTo>
                  <a:lnTo>
                    <a:pt x="2945" y="164"/>
                  </a:lnTo>
                  <a:cubicBezTo>
                    <a:pt x="2922" y="227"/>
                    <a:pt x="2880" y="355"/>
                    <a:pt x="2744" y="355"/>
                  </a:cubicBezTo>
                  <a:cubicBezTo>
                    <a:pt x="2735" y="355"/>
                    <a:pt x="2727" y="354"/>
                    <a:pt x="2717" y="353"/>
                  </a:cubicBezTo>
                  <a:cubicBezTo>
                    <a:pt x="2715" y="353"/>
                    <a:pt x="2712" y="353"/>
                    <a:pt x="2710" y="353"/>
                  </a:cubicBezTo>
                  <a:cubicBezTo>
                    <a:pt x="2647" y="353"/>
                    <a:pt x="2557" y="394"/>
                    <a:pt x="2486" y="458"/>
                  </a:cubicBezTo>
                  <a:cubicBezTo>
                    <a:pt x="2444" y="490"/>
                    <a:pt x="2416" y="532"/>
                    <a:pt x="2402" y="581"/>
                  </a:cubicBezTo>
                  <a:lnTo>
                    <a:pt x="2402" y="602"/>
                  </a:lnTo>
                  <a:cubicBezTo>
                    <a:pt x="2402" y="679"/>
                    <a:pt x="2402" y="784"/>
                    <a:pt x="2332" y="850"/>
                  </a:cubicBezTo>
                  <a:cubicBezTo>
                    <a:pt x="2289" y="888"/>
                    <a:pt x="2231" y="909"/>
                    <a:pt x="2172" y="909"/>
                  </a:cubicBezTo>
                  <a:cubicBezTo>
                    <a:pt x="2160" y="909"/>
                    <a:pt x="2148" y="908"/>
                    <a:pt x="2136" y="906"/>
                  </a:cubicBezTo>
                  <a:lnTo>
                    <a:pt x="2080" y="899"/>
                  </a:lnTo>
                  <a:lnTo>
                    <a:pt x="2063" y="896"/>
                  </a:lnTo>
                  <a:lnTo>
                    <a:pt x="2024" y="892"/>
                  </a:lnTo>
                  <a:lnTo>
                    <a:pt x="2003" y="889"/>
                  </a:lnTo>
                  <a:lnTo>
                    <a:pt x="1972" y="882"/>
                  </a:lnTo>
                  <a:lnTo>
                    <a:pt x="1951" y="878"/>
                  </a:lnTo>
                  <a:lnTo>
                    <a:pt x="1919" y="871"/>
                  </a:lnTo>
                  <a:lnTo>
                    <a:pt x="1902" y="868"/>
                  </a:lnTo>
                  <a:lnTo>
                    <a:pt x="1870" y="861"/>
                  </a:lnTo>
                  <a:lnTo>
                    <a:pt x="1853" y="854"/>
                  </a:lnTo>
                  <a:lnTo>
                    <a:pt x="1825" y="847"/>
                  </a:lnTo>
                  <a:lnTo>
                    <a:pt x="1807" y="840"/>
                  </a:lnTo>
                  <a:lnTo>
                    <a:pt x="1783" y="829"/>
                  </a:lnTo>
                  <a:lnTo>
                    <a:pt x="1765" y="826"/>
                  </a:lnTo>
                  <a:lnTo>
                    <a:pt x="1762" y="826"/>
                  </a:lnTo>
                  <a:cubicBezTo>
                    <a:pt x="1717" y="851"/>
                    <a:pt x="1665" y="867"/>
                    <a:pt x="1612" y="867"/>
                  </a:cubicBezTo>
                  <a:cubicBezTo>
                    <a:pt x="1599" y="867"/>
                    <a:pt x="1586" y="866"/>
                    <a:pt x="1573" y="864"/>
                  </a:cubicBezTo>
                  <a:cubicBezTo>
                    <a:pt x="1513" y="857"/>
                    <a:pt x="1457" y="833"/>
                    <a:pt x="1412" y="794"/>
                  </a:cubicBezTo>
                  <a:cubicBezTo>
                    <a:pt x="1401" y="787"/>
                    <a:pt x="1394" y="777"/>
                    <a:pt x="1384" y="766"/>
                  </a:cubicBezTo>
                  <a:cubicBezTo>
                    <a:pt x="1373" y="759"/>
                    <a:pt x="1366" y="749"/>
                    <a:pt x="1356" y="738"/>
                  </a:cubicBezTo>
                  <a:lnTo>
                    <a:pt x="1352" y="735"/>
                  </a:lnTo>
                  <a:cubicBezTo>
                    <a:pt x="1345" y="724"/>
                    <a:pt x="1335" y="714"/>
                    <a:pt x="1324" y="700"/>
                  </a:cubicBezTo>
                  <a:cubicBezTo>
                    <a:pt x="1124" y="434"/>
                    <a:pt x="844" y="206"/>
                    <a:pt x="708" y="206"/>
                  </a:cubicBezTo>
                  <a:lnTo>
                    <a:pt x="522" y="206"/>
                  </a:lnTo>
                  <a:lnTo>
                    <a:pt x="494" y="210"/>
                  </a:lnTo>
                  <a:lnTo>
                    <a:pt x="477" y="210"/>
                  </a:lnTo>
                  <a:lnTo>
                    <a:pt x="449" y="213"/>
                  </a:lnTo>
                  <a:lnTo>
                    <a:pt x="435" y="213"/>
                  </a:lnTo>
                  <a:lnTo>
                    <a:pt x="400" y="220"/>
                  </a:lnTo>
                  <a:lnTo>
                    <a:pt x="393" y="220"/>
                  </a:lnTo>
                  <a:lnTo>
                    <a:pt x="368" y="224"/>
                  </a:lnTo>
                  <a:lnTo>
                    <a:pt x="354" y="227"/>
                  </a:lnTo>
                  <a:lnTo>
                    <a:pt x="337" y="231"/>
                  </a:lnTo>
                  <a:lnTo>
                    <a:pt x="326" y="234"/>
                  </a:lnTo>
                  <a:lnTo>
                    <a:pt x="312" y="238"/>
                  </a:lnTo>
                  <a:lnTo>
                    <a:pt x="302" y="241"/>
                  </a:lnTo>
                  <a:lnTo>
                    <a:pt x="288" y="248"/>
                  </a:lnTo>
                  <a:lnTo>
                    <a:pt x="281" y="252"/>
                  </a:lnTo>
                  <a:lnTo>
                    <a:pt x="263" y="259"/>
                  </a:lnTo>
                  <a:lnTo>
                    <a:pt x="246" y="269"/>
                  </a:lnTo>
                  <a:lnTo>
                    <a:pt x="242" y="269"/>
                  </a:lnTo>
                  <a:lnTo>
                    <a:pt x="232" y="276"/>
                  </a:lnTo>
                  <a:lnTo>
                    <a:pt x="228" y="280"/>
                  </a:lnTo>
                  <a:lnTo>
                    <a:pt x="225" y="283"/>
                  </a:lnTo>
                  <a:cubicBezTo>
                    <a:pt x="266" y="270"/>
                    <a:pt x="312" y="263"/>
                    <a:pt x="357" y="263"/>
                  </a:cubicBezTo>
                  <a:cubicBezTo>
                    <a:pt x="372" y="263"/>
                    <a:pt x="388" y="264"/>
                    <a:pt x="403" y="266"/>
                  </a:cubicBezTo>
                  <a:cubicBezTo>
                    <a:pt x="676" y="287"/>
                    <a:pt x="722" y="490"/>
                    <a:pt x="750" y="626"/>
                  </a:cubicBezTo>
                  <a:cubicBezTo>
                    <a:pt x="774" y="731"/>
                    <a:pt x="788" y="763"/>
                    <a:pt x="823" y="766"/>
                  </a:cubicBezTo>
                  <a:cubicBezTo>
                    <a:pt x="974" y="777"/>
                    <a:pt x="1138" y="917"/>
                    <a:pt x="1194" y="1032"/>
                  </a:cubicBezTo>
                  <a:cubicBezTo>
                    <a:pt x="1223" y="1074"/>
                    <a:pt x="1223" y="1130"/>
                    <a:pt x="1194" y="1172"/>
                  </a:cubicBezTo>
                  <a:cubicBezTo>
                    <a:pt x="1171" y="1205"/>
                    <a:pt x="1131" y="1223"/>
                    <a:pt x="1090" y="1223"/>
                  </a:cubicBezTo>
                  <a:cubicBezTo>
                    <a:pt x="1083" y="1223"/>
                    <a:pt x="1076" y="1222"/>
                    <a:pt x="1068" y="1221"/>
                  </a:cubicBezTo>
                  <a:cubicBezTo>
                    <a:pt x="1062" y="1221"/>
                    <a:pt x="1055" y="1220"/>
                    <a:pt x="1048" y="1220"/>
                  </a:cubicBezTo>
                  <a:cubicBezTo>
                    <a:pt x="985" y="1220"/>
                    <a:pt x="921" y="1249"/>
                    <a:pt x="851" y="1277"/>
                  </a:cubicBezTo>
                  <a:cubicBezTo>
                    <a:pt x="777" y="1311"/>
                    <a:pt x="693" y="1346"/>
                    <a:pt x="604" y="1346"/>
                  </a:cubicBezTo>
                  <a:cubicBezTo>
                    <a:pt x="572" y="1346"/>
                    <a:pt x="539" y="1341"/>
                    <a:pt x="505" y="1330"/>
                  </a:cubicBezTo>
                  <a:cubicBezTo>
                    <a:pt x="463" y="1316"/>
                    <a:pt x="421" y="1299"/>
                    <a:pt x="382" y="1285"/>
                  </a:cubicBezTo>
                  <a:cubicBezTo>
                    <a:pt x="304" y="1251"/>
                    <a:pt x="220" y="1218"/>
                    <a:pt x="164" y="1218"/>
                  </a:cubicBezTo>
                  <a:cubicBezTo>
                    <a:pt x="149" y="1218"/>
                    <a:pt x="137" y="1220"/>
                    <a:pt x="127" y="1225"/>
                  </a:cubicBezTo>
                  <a:cubicBezTo>
                    <a:pt x="120" y="1228"/>
                    <a:pt x="99" y="1235"/>
                    <a:pt x="85" y="1285"/>
                  </a:cubicBezTo>
                  <a:lnTo>
                    <a:pt x="78" y="1316"/>
                  </a:lnTo>
                  <a:cubicBezTo>
                    <a:pt x="46" y="1428"/>
                    <a:pt x="1" y="1586"/>
                    <a:pt x="39" y="1635"/>
                  </a:cubicBezTo>
                  <a:cubicBezTo>
                    <a:pt x="53" y="1651"/>
                    <a:pt x="82" y="1657"/>
                    <a:pt x="109" y="1657"/>
                  </a:cubicBezTo>
                  <a:cubicBezTo>
                    <a:pt x="116" y="1657"/>
                    <a:pt x="123" y="1656"/>
                    <a:pt x="130" y="1656"/>
                  </a:cubicBezTo>
                  <a:cubicBezTo>
                    <a:pt x="142" y="1655"/>
                    <a:pt x="153" y="1655"/>
                    <a:pt x="163" y="1655"/>
                  </a:cubicBezTo>
                  <a:cubicBezTo>
                    <a:pt x="271" y="1655"/>
                    <a:pt x="340" y="1686"/>
                    <a:pt x="368" y="1750"/>
                  </a:cubicBezTo>
                  <a:cubicBezTo>
                    <a:pt x="414" y="1852"/>
                    <a:pt x="330" y="1978"/>
                    <a:pt x="256" y="2065"/>
                  </a:cubicBezTo>
                  <a:cubicBezTo>
                    <a:pt x="285" y="2062"/>
                    <a:pt x="317" y="2060"/>
                    <a:pt x="349" y="2060"/>
                  </a:cubicBezTo>
                  <a:cubicBezTo>
                    <a:pt x="435" y="2060"/>
                    <a:pt x="522" y="2080"/>
                    <a:pt x="540" y="2177"/>
                  </a:cubicBezTo>
                  <a:cubicBezTo>
                    <a:pt x="550" y="2219"/>
                    <a:pt x="568" y="2258"/>
                    <a:pt x="596" y="2289"/>
                  </a:cubicBezTo>
                  <a:cubicBezTo>
                    <a:pt x="645" y="2363"/>
                    <a:pt x="701" y="2450"/>
                    <a:pt x="652" y="2643"/>
                  </a:cubicBezTo>
                  <a:cubicBezTo>
                    <a:pt x="620" y="2765"/>
                    <a:pt x="634" y="3003"/>
                    <a:pt x="648" y="3213"/>
                  </a:cubicBezTo>
                  <a:cubicBezTo>
                    <a:pt x="648" y="3241"/>
                    <a:pt x="652" y="3266"/>
                    <a:pt x="652" y="3290"/>
                  </a:cubicBezTo>
                  <a:lnTo>
                    <a:pt x="848" y="3290"/>
                  </a:lnTo>
                  <a:lnTo>
                    <a:pt x="862" y="3287"/>
                  </a:lnTo>
                  <a:lnTo>
                    <a:pt x="876" y="3283"/>
                  </a:lnTo>
                  <a:lnTo>
                    <a:pt x="890" y="3283"/>
                  </a:lnTo>
                  <a:lnTo>
                    <a:pt x="904" y="3280"/>
                  </a:lnTo>
                  <a:lnTo>
                    <a:pt x="914" y="3276"/>
                  </a:lnTo>
                  <a:lnTo>
                    <a:pt x="925" y="3273"/>
                  </a:lnTo>
                  <a:lnTo>
                    <a:pt x="932" y="3273"/>
                  </a:lnTo>
                  <a:lnTo>
                    <a:pt x="942" y="3269"/>
                  </a:lnTo>
                  <a:lnTo>
                    <a:pt x="949" y="3266"/>
                  </a:lnTo>
                  <a:lnTo>
                    <a:pt x="956" y="3262"/>
                  </a:lnTo>
                  <a:lnTo>
                    <a:pt x="960" y="3262"/>
                  </a:lnTo>
                  <a:lnTo>
                    <a:pt x="967" y="3259"/>
                  </a:lnTo>
                  <a:lnTo>
                    <a:pt x="981" y="3259"/>
                  </a:lnTo>
                  <a:cubicBezTo>
                    <a:pt x="1058" y="3150"/>
                    <a:pt x="1338" y="2891"/>
                    <a:pt x="1520" y="2891"/>
                  </a:cubicBezTo>
                  <a:cubicBezTo>
                    <a:pt x="1562" y="2895"/>
                    <a:pt x="1604" y="2898"/>
                    <a:pt x="1646" y="2902"/>
                  </a:cubicBezTo>
                  <a:cubicBezTo>
                    <a:pt x="1686" y="2907"/>
                    <a:pt x="1720" y="2911"/>
                    <a:pt x="1749" y="2911"/>
                  </a:cubicBezTo>
                  <a:cubicBezTo>
                    <a:pt x="1797" y="2911"/>
                    <a:pt x="1831" y="2901"/>
                    <a:pt x="1853" y="2870"/>
                  </a:cubicBezTo>
                  <a:cubicBezTo>
                    <a:pt x="1860" y="2863"/>
                    <a:pt x="1867" y="2856"/>
                    <a:pt x="1874" y="2849"/>
                  </a:cubicBezTo>
                  <a:cubicBezTo>
                    <a:pt x="1923" y="2804"/>
                    <a:pt x="2010" y="2776"/>
                    <a:pt x="2140" y="2772"/>
                  </a:cubicBezTo>
                  <a:cubicBezTo>
                    <a:pt x="2148" y="2772"/>
                    <a:pt x="2157" y="2772"/>
                    <a:pt x="2166" y="2772"/>
                  </a:cubicBezTo>
                  <a:cubicBezTo>
                    <a:pt x="2307" y="2772"/>
                    <a:pt x="2519" y="2799"/>
                    <a:pt x="2588" y="2884"/>
                  </a:cubicBezTo>
                  <a:cubicBezTo>
                    <a:pt x="2654" y="2965"/>
                    <a:pt x="2892" y="3038"/>
                    <a:pt x="2941" y="3038"/>
                  </a:cubicBezTo>
                  <a:cubicBezTo>
                    <a:pt x="2987" y="3042"/>
                    <a:pt x="3029" y="3066"/>
                    <a:pt x="3057" y="3105"/>
                  </a:cubicBezTo>
                  <a:cubicBezTo>
                    <a:pt x="3089" y="3140"/>
                    <a:pt x="3117" y="3169"/>
                    <a:pt x="3175" y="3169"/>
                  </a:cubicBezTo>
                  <a:cubicBezTo>
                    <a:pt x="3181" y="3169"/>
                    <a:pt x="3187" y="3169"/>
                    <a:pt x="3193" y="3168"/>
                  </a:cubicBezTo>
                  <a:cubicBezTo>
                    <a:pt x="3212" y="3166"/>
                    <a:pt x="3232" y="3165"/>
                    <a:pt x="3254" y="3165"/>
                  </a:cubicBezTo>
                  <a:cubicBezTo>
                    <a:pt x="3396" y="3165"/>
                    <a:pt x="3602" y="3205"/>
                    <a:pt x="3687" y="3283"/>
                  </a:cubicBezTo>
                  <a:cubicBezTo>
                    <a:pt x="3715" y="3304"/>
                    <a:pt x="3733" y="3336"/>
                    <a:pt x="3736" y="3371"/>
                  </a:cubicBezTo>
                  <a:lnTo>
                    <a:pt x="3736" y="3382"/>
                  </a:lnTo>
                  <a:cubicBezTo>
                    <a:pt x="3736" y="3438"/>
                    <a:pt x="3817" y="3508"/>
                    <a:pt x="3911" y="3508"/>
                  </a:cubicBezTo>
                  <a:cubicBezTo>
                    <a:pt x="4002" y="3508"/>
                    <a:pt x="4076" y="3599"/>
                    <a:pt x="4142" y="3690"/>
                  </a:cubicBezTo>
                  <a:cubicBezTo>
                    <a:pt x="4181" y="3735"/>
                    <a:pt x="4240" y="3816"/>
                    <a:pt x="4272" y="3816"/>
                  </a:cubicBezTo>
                  <a:cubicBezTo>
                    <a:pt x="4321" y="3812"/>
                    <a:pt x="4370" y="3809"/>
                    <a:pt x="4415" y="3809"/>
                  </a:cubicBezTo>
                  <a:cubicBezTo>
                    <a:pt x="4503" y="3809"/>
                    <a:pt x="4611" y="3816"/>
                    <a:pt x="4674" y="3851"/>
                  </a:cubicBezTo>
                  <a:cubicBezTo>
                    <a:pt x="4681" y="3854"/>
                    <a:pt x="4688" y="3861"/>
                    <a:pt x="4695" y="3865"/>
                  </a:cubicBezTo>
                  <a:cubicBezTo>
                    <a:pt x="4720" y="3886"/>
                    <a:pt x="4734" y="3914"/>
                    <a:pt x="4734" y="3945"/>
                  </a:cubicBezTo>
                  <a:lnTo>
                    <a:pt x="4734" y="3963"/>
                  </a:lnTo>
                  <a:lnTo>
                    <a:pt x="4734" y="3970"/>
                  </a:lnTo>
                  <a:lnTo>
                    <a:pt x="4734" y="3984"/>
                  </a:lnTo>
                  <a:lnTo>
                    <a:pt x="4734" y="3994"/>
                  </a:lnTo>
                  <a:lnTo>
                    <a:pt x="4734" y="4012"/>
                  </a:lnTo>
                  <a:lnTo>
                    <a:pt x="4734" y="4026"/>
                  </a:lnTo>
                  <a:lnTo>
                    <a:pt x="4734" y="4043"/>
                  </a:lnTo>
                  <a:lnTo>
                    <a:pt x="4734" y="4057"/>
                  </a:lnTo>
                  <a:lnTo>
                    <a:pt x="4734" y="4082"/>
                  </a:lnTo>
                  <a:lnTo>
                    <a:pt x="4734" y="4096"/>
                  </a:lnTo>
                  <a:lnTo>
                    <a:pt x="4734" y="4120"/>
                  </a:lnTo>
                  <a:lnTo>
                    <a:pt x="4734" y="4138"/>
                  </a:lnTo>
                  <a:lnTo>
                    <a:pt x="4737" y="4162"/>
                  </a:lnTo>
                  <a:lnTo>
                    <a:pt x="4737" y="4180"/>
                  </a:lnTo>
                  <a:cubicBezTo>
                    <a:pt x="4737" y="4190"/>
                    <a:pt x="4737" y="4201"/>
                    <a:pt x="4741" y="4211"/>
                  </a:cubicBezTo>
                  <a:lnTo>
                    <a:pt x="4741" y="4225"/>
                  </a:lnTo>
                  <a:cubicBezTo>
                    <a:pt x="4741" y="4236"/>
                    <a:pt x="4744" y="4250"/>
                    <a:pt x="4744" y="4264"/>
                  </a:cubicBezTo>
                  <a:lnTo>
                    <a:pt x="4744" y="4271"/>
                  </a:lnTo>
                  <a:cubicBezTo>
                    <a:pt x="4748" y="4285"/>
                    <a:pt x="4748" y="4302"/>
                    <a:pt x="4751" y="4320"/>
                  </a:cubicBezTo>
                  <a:lnTo>
                    <a:pt x="4751" y="4327"/>
                  </a:lnTo>
                  <a:lnTo>
                    <a:pt x="4758" y="4365"/>
                  </a:lnTo>
                  <a:lnTo>
                    <a:pt x="4758" y="4379"/>
                  </a:lnTo>
                  <a:cubicBezTo>
                    <a:pt x="4758" y="4390"/>
                    <a:pt x="4765" y="4400"/>
                    <a:pt x="4765" y="4411"/>
                  </a:cubicBezTo>
                  <a:lnTo>
                    <a:pt x="4769" y="4428"/>
                  </a:lnTo>
                  <a:lnTo>
                    <a:pt x="4776" y="4460"/>
                  </a:lnTo>
                  <a:lnTo>
                    <a:pt x="4779" y="4477"/>
                  </a:lnTo>
                  <a:lnTo>
                    <a:pt x="4783" y="4502"/>
                  </a:lnTo>
                  <a:lnTo>
                    <a:pt x="4790" y="4519"/>
                  </a:lnTo>
                  <a:lnTo>
                    <a:pt x="4793" y="4533"/>
                  </a:lnTo>
                  <a:cubicBezTo>
                    <a:pt x="4814" y="4525"/>
                    <a:pt x="4837" y="4521"/>
                    <a:pt x="4861" y="4521"/>
                  </a:cubicBezTo>
                  <a:cubicBezTo>
                    <a:pt x="4869" y="4521"/>
                    <a:pt x="4877" y="4522"/>
                    <a:pt x="4884" y="4523"/>
                  </a:cubicBezTo>
                  <a:cubicBezTo>
                    <a:pt x="4891" y="4526"/>
                    <a:pt x="4898" y="4526"/>
                    <a:pt x="4905" y="4530"/>
                  </a:cubicBezTo>
                  <a:lnTo>
                    <a:pt x="4909" y="4530"/>
                  </a:lnTo>
                  <a:cubicBezTo>
                    <a:pt x="4916" y="4533"/>
                    <a:pt x="4923" y="4537"/>
                    <a:pt x="4930" y="4540"/>
                  </a:cubicBezTo>
                  <a:lnTo>
                    <a:pt x="4933" y="4540"/>
                  </a:lnTo>
                  <a:cubicBezTo>
                    <a:pt x="4954" y="4544"/>
                    <a:pt x="4975" y="4544"/>
                    <a:pt x="4996" y="4544"/>
                  </a:cubicBezTo>
                  <a:lnTo>
                    <a:pt x="5178" y="4544"/>
                  </a:lnTo>
                  <a:lnTo>
                    <a:pt x="5192" y="4547"/>
                  </a:lnTo>
                  <a:lnTo>
                    <a:pt x="5199" y="4547"/>
                  </a:lnTo>
                  <a:lnTo>
                    <a:pt x="5220" y="4551"/>
                  </a:lnTo>
                  <a:lnTo>
                    <a:pt x="5234" y="4558"/>
                  </a:lnTo>
                  <a:lnTo>
                    <a:pt x="5241" y="4561"/>
                  </a:lnTo>
                  <a:lnTo>
                    <a:pt x="5255" y="4565"/>
                  </a:lnTo>
                  <a:lnTo>
                    <a:pt x="5262" y="4568"/>
                  </a:lnTo>
                  <a:lnTo>
                    <a:pt x="5273" y="4575"/>
                  </a:lnTo>
                  <a:lnTo>
                    <a:pt x="5280" y="4582"/>
                  </a:lnTo>
                  <a:lnTo>
                    <a:pt x="5290" y="4589"/>
                  </a:lnTo>
                  <a:lnTo>
                    <a:pt x="5297" y="4596"/>
                  </a:lnTo>
                  <a:lnTo>
                    <a:pt x="5308" y="4603"/>
                  </a:lnTo>
                  <a:lnTo>
                    <a:pt x="5315" y="4610"/>
                  </a:lnTo>
                  <a:lnTo>
                    <a:pt x="5322" y="4624"/>
                  </a:lnTo>
                  <a:lnTo>
                    <a:pt x="5329" y="4631"/>
                  </a:lnTo>
                  <a:cubicBezTo>
                    <a:pt x="5332" y="4635"/>
                    <a:pt x="5332" y="4638"/>
                    <a:pt x="5336" y="4645"/>
                  </a:cubicBezTo>
                  <a:lnTo>
                    <a:pt x="5339" y="4652"/>
                  </a:lnTo>
                  <a:cubicBezTo>
                    <a:pt x="5343" y="4659"/>
                    <a:pt x="5346" y="4666"/>
                    <a:pt x="5350" y="4677"/>
                  </a:cubicBezTo>
                  <a:cubicBezTo>
                    <a:pt x="5353" y="4690"/>
                    <a:pt x="5386" y="4703"/>
                    <a:pt x="5438" y="4703"/>
                  </a:cubicBezTo>
                  <a:cubicBezTo>
                    <a:pt x="5456" y="4703"/>
                    <a:pt x="5476" y="4701"/>
                    <a:pt x="5497" y="4698"/>
                  </a:cubicBezTo>
                  <a:cubicBezTo>
                    <a:pt x="5578" y="4684"/>
                    <a:pt x="5704" y="4624"/>
                    <a:pt x="5693" y="4526"/>
                  </a:cubicBezTo>
                  <a:cubicBezTo>
                    <a:pt x="5679" y="4348"/>
                    <a:pt x="5907" y="4281"/>
                    <a:pt x="6127" y="4215"/>
                  </a:cubicBezTo>
                  <a:cubicBezTo>
                    <a:pt x="6274" y="4169"/>
                    <a:pt x="6453" y="4117"/>
                    <a:pt x="6474" y="4050"/>
                  </a:cubicBezTo>
                  <a:cubicBezTo>
                    <a:pt x="6481" y="4026"/>
                    <a:pt x="6488" y="3998"/>
                    <a:pt x="6498" y="3970"/>
                  </a:cubicBezTo>
                  <a:cubicBezTo>
                    <a:pt x="6554" y="3767"/>
                    <a:pt x="6621" y="3539"/>
                    <a:pt x="6750" y="3473"/>
                  </a:cubicBezTo>
                  <a:cubicBezTo>
                    <a:pt x="6774" y="3461"/>
                    <a:pt x="6800" y="3454"/>
                    <a:pt x="6826" y="3454"/>
                  </a:cubicBezTo>
                  <a:cubicBezTo>
                    <a:pt x="6846" y="3454"/>
                    <a:pt x="6865" y="3458"/>
                    <a:pt x="6883" y="3466"/>
                  </a:cubicBezTo>
                  <a:cubicBezTo>
                    <a:pt x="6890" y="3468"/>
                    <a:pt x="6897" y="3469"/>
                    <a:pt x="6903" y="3469"/>
                  </a:cubicBezTo>
                  <a:cubicBezTo>
                    <a:pt x="6946" y="3469"/>
                    <a:pt x="6991" y="3423"/>
                    <a:pt x="7051" y="3353"/>
                  </a:cubicBezTo>
                  <a:cubicBezTo>
                    <a:pt x="7116" y="3279"/>
                    <a:pt x="7187" y="3201"/>
                    <a:pt x="7281" y="3201"/>
                  </a:cubicBezTo>
                  <a:cubicBezTo>
                    <a:pt x="7288" y="3201"/>
                    <a:pt x="7296" y="3202"/>
                    <a:pt x="7303" y="3203"/>
                  </a:cubicBezTo>
                  <a:cubicBezTo>
                    <a:pt x="7359" y="3213"/>
                    <a:pt x="7415" y="3231"/>
                    <a:pt x="7468" y="3259"/>
                  </a:cubicBezTo>
                  <a:cubicBezTo>
                    <a:pt x="7517" y="3283"/>
                    <a:pt x="7573" y="3301"/>
                    <a:pt x="7626" y="3304"/>
                  </a:cubicBezTo>
                  <a:lnTo>
                    <a:pt x="7598" y="3049"/>
                  </a:lnTo>
                  <a:cubicBezTo>
                    <a:pt x="7463" y="2985"/>
                    <a:pt x="7268" y="2908"/>
                    <a:pt x="7190" y="2908"/>
                  </a:cubicBezTo>
                  <a:cubicBezTo>
                    <a:pt x="7187" y="2908"/>
                    <a:pt x="7184" y="2909"/>
                    <a:pt x="7181" y="2909"/>
                  </a:cubicBezTo>
                  <a:cubicBezTo>
                    <a:pt x="7174" y="2910"/>
                    <a:pt x="7167" y="2910"/>
                    <a:pt x="7161" y="2910"/>
                  </a:cubicBezTo>
                  <a:cubicBezTo>
                    <a:pt x="7072" y="2910"/>
                    <a:pt x="6980" y="2828"/>
                    <a:pt x="6876" y="2737"/>
                  </a:cubicBezTo>
                  <a:cubicBezTo>
                    <a:pt x="6785" y="2660"/>
                    <a:pt x="6684" y="2569"/>
                    <a:pt x="6586" y="2534"/>
                  </a:cubicBezTo>
                  <a:cubicBezTo>
                    <a:pt x="6463" y="2489"/>
                    <a:pt x="6050" y="2331"/>
                    <a:pt x="5921" y="2135"/>
                  </a:cubicBezTo>
                  <a:cubicBezTo>
                    <a:pt x="5882" y="2076"/>
                    <a:pt x="5756" y="2006"/>
                    <a:pt x="5648" y="1943"/>
                  </a:cubicBezTo>
                  <a:cubicBezTo>
                    <a:pt x="5494" y="1855"/>
                    <a:pt x="5396" y="1796"/>
                    <a:pt x="5364" y="1722"/>
                  </a:cubicBezTo>
                  <a:lnTo>
                    <a:pt x="5360" y="1708"/>
                  </a:lnTo>
                  <a:cubicBezTo>
                    <a:pt x="5301" y="1558"/>
                    <a:pt x="5224" y="1418"/>
                    <a:pt x="5133" y="1285"/>
                  </a:cubicBezTo>
                  <a:cubicBezTo>
                    <a:pt x="5084" y="1221"/>
                    <a:pt x="5049" y="1151"/>
                    <a:pt x="5024" y="1074"/>
                  </a:cubicBezTo>
                  <a:cubicBezTo>
                    <a:pt x="4993" y="1001"/>
                    <a:pt x="4975" y="955"/>
                    <a:pt x="4947" y="952"/>
                  </a:cubicBezTo>
                  <a:cubicBezTo>
                    <a:pt x="4923" y="948"/>
                    <a:pt x="4846" y="948"/>
                    <a:pt x="4765" y="945"/>
                  </a:cubicBezTo>
                  <a:cubicBezTo>
                    <a:pt x="4244" y="931"/>
                    <a:pt x="4083" y="906"/>
                    <a:pt x="4083" y="791"/>
                  </a:cubicBezTo>
                  <a:cubicBezTo>
                    <a:pt x="4083" y="616"/>
                    <a:pt x="4009" y="290"/>
                    <a:pt x="3939" y="273"/>
                  </a:cubicBezTo>
                  <a:lnTo>
                    <a:pt x="3880" y="259"/>
                  </a:lnTo>
                  <a:cubicBezTo>
                    <a:pt x="3736" y="231"/>
                    <a:pt x="3572" y="192"/>
                    <a:pt x="3488" y="108"/>
                  </a:cubicBezTo>
                  <a:cubicBezTo>
                    <a:pt x="3429" y="53"/>
                    <a:pt x="3284" y="0"/>
                    <a:pt x="32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1" name="Google Shape;7331;p57"/>
            <p:cNvSpPr/>
            <p:nvPr/>
          </p:nvSpPr>
          <p:spPr>
            <a:xfrm>
              <a:off x="2461928" y="1715967"/>
              <a:ext cx="204" cy="109"/>
            </a:xfrm>
            <a:custGeom>
              <a:rect b="b" l="l" r="r" t="t"/>
              <a:pathLst>
                <a:path extrusionOk="0" h="8" w="15">
                  <a:moveTo>
                    <a:pt x="1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2" name="Google Shape;7332;p57"/>
            <p:cNvSpPr/>
            <p:nvPr/>
          </p:nvSpPr>
          <p:spPr>
            <a:xfrm>
              <a:off x="2465159" y="1716823"/>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3" name="Google Shape;7333;p57"/>
            <p:cNvSpPr/>
            <p:nvPr/>
          </p:nvSpPr>
          <p:spPr>
            <a:xfrm>
              <a:off x="2462498" y="1716157"/>
              <a:ext cx="244" cy="109"/>
            </a:xfrm>
            <a:custGeom>
              <a:rect b="b" l="l" r="r" t="t"/>
              <a:pathLst>
                <a:path extrusionOk="0" h="8" w="18">
                  <a:moveTo>
                    <a:pt x="18"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4" name="Google Shape;7334;p57"/>
            <p:cNvSpPr/>
            <p:nvPr/>
          </p:nvSpPr>
          <p:spPr>
            <a:xfrm>
              <a:off x="2463733" y="1716538"/>
              <a:ext cx="299" cy="109"/>
            </a:xfrm>
            <a:custGeom>
              <a:rect b="b" l="l" r="r" t="t"/>
              <a:pathLst>
                <a:path extrusionOk="0" h="8" w="22">
                  <a:moveTo>
                    <a:pt x="2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5" name="Google Shape;7335;p57"/>
            <p:cNvSpPr/>
            <p:nvPr/>
          </p:nvSpPr>
          <p:spPr>
            <a:xfrm>
              <a:off x="2463109" y="1716388"/>
              <a:ext cx="258" cy="68"/>
            </a:xfrm>
            <a:custGeom>
              <a:rect b="b" l="l" r="r" t="t"/>
              <a:pathLst>
                <a:path extrusionOk="0" h="5" w="19">
                  <a:moveTo>
                    <a:pt x="1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6" name="Google Shape;7336;p57"/>
            <p:cNvSpPr/>
            <p:nvPr/>
          </p:nvSpPr>
          <p:spPr>
            <a:xfrm>
              <a:off x="2464399" y="1716728"/>
              <a:ext cx="299" cy="54"/>
            </a:xfrm>
            <a:custGeom>
              <a:rect b="b" l="l" r="r" t="t"/>
              <a:pathLst>
                <a:path extrusionOk="0" h="4" w="22">
                  <a:moveTo>
                    <a:pt x="2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7" name="Google Shape;7337;p57"/>
            <p:cNvSpPr/>
            <p:nvPr/>
          </p:nvSpPr>
          <p:spPr>
            <a:xfrm>
              <a:off x="2541071" y="1746150"/>
              <a:ext cx="394" cy="3530"/>
            </a:xfrm>
            <a:custGeom>
              <a:rect b="b" l="l" r="r" t="t"/>
              <a:pathLst>
                <a:path extrusionOk="0" h="260" w="29">
                  <a:moveTo>
                    <a:pt x="0" y="0"/>
                  </a:moveTo>
                  <a:lnTo>
                    <a:pt x="28" y="259"/>
                  </a:lnTo>
                  <a:lnTo>
                    <a:pt x="28" y="25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8" name="Google Shape;7338;p57"/>
            <p:cNvSpPr/>
            <p:nvPr/>
          </p:nvSpPr>
          <p:spPr>
            <a:xfrm>
              <a:off x="2465919" y="1716959"/>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39" name="Google Shape;7339;p57"/>
            <p:cNvSpPr/>
            <p:nvPr/>
          </p:nvSpPr>
          <p:spPr>
            <a:xfrm>
              <a:off x="2373470" y="1729138"/>
              <a:ext cx="143134" cy="121505"/>
            </a:xfrm>
            <a:custGeom>
              <a:rect b="b" l="l" r="r" t="t"/>
              <a:pathLst>
                <a:path extrusionOk="0" h="8949" w="10542">
                  <a:moveTo>
                    <a:pt x="161" y="0"/>
                  </a:moveTo>
                  <a:cubicBezTo>
                    <a:pt x="147" y="0"/>
                    <a:pt x="137" y="7"/>
                    <a:pt x="137" y="98"/>
                  </a:cubicBezTo>
                  <a:cubicBezTo>
                    <a:pt x="137" y="151"/>
                    <a:pt x="133" y="259"/>
                    <a:pt x="46" y="280"/>
                  </a:cubicBezTo>
                  <a:lnTo>
                    <a:pt x="21" y="280"/>
                  </a:lnTo>
                  <a:cubicBezTo>
                    <a:pt x="0" y="336"/>
                    <a:pt x="49" y="557"/>
                    <a:pt x="95" y="641"/>
                  </a:cubicBezTo>
                  <a:cubicBezTo>
                    <a:pt x="119" y="693"/>
                    <a:pt x="109" y="784"/>
                    <a:pt x="91" y="945"/>
                  </a:cubicBezTo>
                  <a:cubicBezTo>
                    <a:pt x="84" y="994"/>
                    <a:pt x="74" y="1061"/>
                    <a:pt x="70" y="1117"/>
                  </a:cubicBezTo>
                  <a:lnTo>
                    <a:pt x="70" y="1120"/>
                  </a:lnTo>
                  <a:lnTo>
                    <a:pt x="70" y="1131"/>
                  </a:lnTo>
                  <a:lnTo>
                    <a:pt x="70" y="1152"/>
                  </a:lnTo>
                  <a:cubicBezTo>
                    <a:pt x="70" y="1166"/>
                    <a:pt x="70" y="1183"/>
                    <a:pt x="70" y="1197"/>
                  </a:cubicBezTo>
                  <a:cubicBezTo>
                    <a:pt x="130" y="1225"/>
                    <a:pt x="193" y="1309"/>
                    <a:pt x="238" y="1383"/>
                  </a:cubicBezTo>
                  <a:cubicBezTo>
                    <a:pt x="252" y="1407"/>
                    <a:pt x="266" y="1428"/>
                    <a:pt x="277" y="1449"/>
                  </a:cubicBezTo>
                  <a:cubicBezTo>
                    <a:pt x="287" y="1470"/>
                    <a:pt x="298" y="1488"/>
                    <a:pt x="305" y="1505"/>
                  </a:cubicBezTo>
                  <a:cubicBezTo>
                    <a:pt x="315" y="1523"/>
                    <a:pt x="322" y="1537"/>
                    <a:pt x="326" y="1547"/>
                  </a:cubicBezTo>
                  <a:cubicBezTo>
                    <a:pt x="333" y="1562"/>
                    <a:pt x="336" y="1576"/>
                    <a:pt x="340" y="1586"/>
                  </a:cubicBezTo>
                  <a:lnTo>
                    <a:pt x="340" y="1590"/>
                  </a:lnTo>
                  <a:cubicBezTo>
                    <a:pt x="347" y="1600"/>
                    <a:pt x="347" y="1611"/>
                    <a:pt x="350" y="1618"/>
                  </a:cubicBezTo>
                  <a:lnTo>
                    <a:pt x="350" y="1621"/>
                  </a:lnTo>
                  <a:cubicBezTo>
                    <a:pt x="354" y="1632"/>
                    <a:pt x="354" y="1639"/>
                    <a:pt x="354" y="1646"/>
                  </a:cubicBezTo>
                  <a:lnTo>
                    <a:pt x="354" y="1649"/>
                  </a:lnTo>
                  <a:cubicBezTo>
                    <a:pt x="354" y="1653"/>
                    <a:pt x="354" y="1660"/>
                    <a:pt x="354" y="1667"/>
                  </a:cubicBezTo>
                  <a:cubicBezTo>
                    <a:pt x="354" y="1670"/>
                    <a:pt x="354" y="1674"/>
                    <a:pt x="354" y="1681"/>
                  </a:cubicBezTo>
                  <a:cubicBezTo>
                    <a:pt x="354" y="1684"/>
                    <a:pt x="354" y="1684"/>
                    <a:pt x="354" y="1688"/>
                  </a:cubicBezTo>
                  <a:cubicBezTo>
                    <a:pt x="368" y="1719"/>
                    <a:pt x="385" y="1747"/>
                    <a:pt x="403" y="1775"/>
                  </a:cubicBezTo>
                  <a:lnTo>
                    <a:pt x="417" y="1800"/>
                  </a:lnTo>
                  <a:cubicBezTo>
                    <a:pt x="480" y="1894"/>
                    <a:pt x="550" y="2006"/>
                    <a:pt x="550" y="2104"/>
                  </a:cubicBezTo>
                  <a:cubicBezTo>
                    <a:pt x="550" y="2223"/>
                    <a:pt x="718" y="2363"/>
                    <a:pt x="784" y="2363"/>
                  </a:cubicBezTo>
                  <a:cubicBezTo>
                    <a:pt x="872" y="2363"/>
                    <a:pt x="984" y="2398"/>
                    <a:pt x="1040" y="2475"/>
                  </a:cubicBezTo>
                  <a:cubicBezTo>
                    <a:pt x="1075" y="2524"/>
                    <a:pt x="1085" y="2587"/>
                    <a:pt x="1064" y="2643"/>
                  </a:cubicBezTo>
                  <a:cubicBezTo>
                    <a:pt x="1054" y="2692"/>
                    <a:pt x="1054" y="2738"/>
                    <a:pt x="1064" y="2787"/>
                  </a:cubicBezTo>
                  <a:cubicBezTo>
                    <a:pt x="1071" y="2857"/>
                    <a:pt x="1078" y="2927"/>
                    <a:pt x="1036" y="2972"/>
                  </a:cubicBezTo>
                  <a:cubicBezTo>
                    <a:pt x="1012" y="3000"/>
                    <a:pt x="973" y="3014"/>
                    <a:pt x="938" y="3014"/>
                  </a:cubicBezTo>
                  <a:cubicBezTo>
                    <a:pt x="917" y="3025"/>
                    <a:pt x="893" y="3126"/>
                    <a:pt x="879" y="3179"/>
                  </a:cubicBezTo>
                  <a:cubicBezTo>
                    <a:pt x="854" y="3287"/>
                    <a:pt x="830" y="3392"/>
                    <a:pt x="756" y="3434"/>
                  </a:cubicBezTo>
                  <a:cubicBezTo>
                    <a:pt x="753" y="3438"/>
                    <a:pt x="739" y="3462"/>
                    <a:pt x="739" y="3525"/>
                  </a:cubicBezTo>
                  <a:cubicBezTo>
                    <a:pt x="739" y="3659"/>
                    <a:pt x="791" y="3799"/>
                    <a:pt x="819" y="3820"/>
                  </a:cubicBezTo>
                  <a:cubicBezTo>
                    <a:pt x="1085" y="3949"/>
                    <a:pt x="1124" y="4093"/>
                    <a:pt x="1110" y="4187"/>
                  </a:cubicBezTo>
                  <a:cubicBezTo>
                    <a:pt x="1113" y="4201"/>
                    <a:pt x="1117" y="4212"/>
                    <a:pt x="1124" y="4222"/>
                  </a:cubicBezTo>
                  <a:cubicBezTo>
                    <a:pt x="1180" y="4285"/>
                    <a:pt x="1243" y="4338"/>
                    <a:pt x="1316" y="4376"/>
                  </a:cubicBezTo>
                  <a:cubicBezTo>
                    <a:pt x="1407" y="4429"/>
                    <a:pt x="1502" y="4474"/>
                    <a:pt x="1600" y="4506"/>
                  </a:cubicBezTo>
                  <a:cubicBezTo>
                    <a:pt x="1621" y="4513"/>
                    <a:pt x="1638" y="4520"/>
                    <a:pt x="1659" y="4523"/>
                  </a:cubicBezTo>
                  <a:cubicBezTo>
                    <a:pt x="1792" y="4541"/>
                    <a:pt x="1845" y="4660"/>
                    <a:pt x="1891" y="4754"/>
                  </a:cubicBezTo>
                  <a:cubicBezTo>
                    <a:pt x="1908" y="4793"/>
                    <a:pt x="1929" y="4831"/>
                    <a:pt x="1957" y="4866"/>
                  </a:cubicBezTo>
                  <a:cubicBezTo>
                    <a:pt x="2038" y="4947"/>
                    <a:pt x="1996" y="5055"/>
                    <a:pt x="1961" y="5143"/>
                  </a:cubicBezTo>
                  <a:cubicBezTo>
                    <a:pt x="1943" y="5181"/>
                    <a:pt x="1933" y="5223"/>
                    <a:pt x="1933" y="5265"/>
                  </a:cubicBezTo>
                  <a:cubicBezTo>
                    <a:pt x="1947" y="5300"/>
                    <a:pt x="1968" y="5332"/>
                    <a:pt x="1999" y="5360"/>
                  </a:cubicBezTo>
                  <a:cubicBezTo>
                    <a:pt x="2059" y="5426"/>
                    <a:pt x="2143" y="5521"/>
                    <a:pt x="2125" y="5654"/>
                  </a:cubicBezTo>
                  <a:cubicBezTo>
                    <a:pt x="2125" y="5657"/>
                    <a:pt x="2125" y="5664"/>
                    <a:pt x="2125" y="5668"/>
                  </a:cubicBezTo>
                  <a:lnTo>
                    <a:pt x="2125" y="5675"/>
                  </a:lnTo>
                  <a:cubicBezTo>
                    <a:pt x="2125" y="5678"/>
                    <a:pt x="2129" y="5682"/>
                    <a:pt x="2129" y="5685"/>
                  </a:cubicBezTo>
                  <a:lnTo>
                    <a:pt x="2132" y="5692"/>
                  </a:lnTo>
                  <a:cubicBezTo>
                    <a:pt x="2132" y="5696"/>
                    <a:pt x="2136" y="5699"/>
                    <a:pt x="2136" y="5703"/>
                  </a:cubicBezTo>
                  <a:lnTo>
                    <a:pt x="2143" y="5710"/>
                  </a:lnTo>
                  <a:lnTo>
                    <a:pt x="2146" y="5724"/>
                  </a:lnTo>
                  <a:lnTo>
                    <a:pt x="2153" y="5731"/>
                  </a:lnTo>
                  <a:lnTo>
                    <a:pt x="2160" y="5745"/>
                  </a:lnTo>
                  <a:lnTo>
                    <a:pt x="2167" y="5756"/>
                  </a:lnTo>
                  <a:lnTo>
                    <a:pt x="2178" y="5766"/>
                  </a:lnTo>
                  <a:lnTo>
                    <a:pt x="2188" y="5780"/>
                  </a:lnTo>
                  <a:lnTo>
                    <a:pt x="2195" y="5791"/>
                  </a:lnTo>
                  <a:lnTo>
                    <a:pt x="2206" y="5805"/>
                  </a:lnTo>
                  <a:lnTo>
                    <a:pt x="2213" y="5815"/>
                  </a:lnTo>
                  <a:lnTo>
                    <a:pt x="2227" y="5833"/>
                  </a:lnTo>
                  <a:lnTo>
                    <a:pt x="2234" y="5840"/>
                  </a:lnTo>
                  <a:lnTo>
                    <a:pt x="2251" y="5857"/>
                  </a:lnTo>
                  <a:lnTo>
                    <a:pt x="2258" y="5864"/>
                  </a:lnTo>
                  <a:lnTo>
                    <a:pt x="2276" y="5885"/>
                  </a:lnTo>
                  <a:lnTo>
                    <a:pt x="2279" y="5889"/>
                  </a:lnTo>
                  <a:lnTo>
                    <a:pt x="2300" y="5913"/>
                  </a:lnTo>
                  <a:cubicBezTo>
                    <a:pt x="2332" y="5945"/>
                    <a:pt x="2360" y="5976"/>
                    <a:pt x="2388" y="6001"/>
                  </a:cubicBezTo>
                  <a:cubicBezTo>
                    <a:pt x="2423" y="5994"/>
                    <a:pt x="2461" y="5987"/>
                    <a:pt x="2500" y="5987"/>
                  </a:cubicBezTo>
                  <a:cubicBezTo>
                    <a:pt x="2531" y="5987"/>
                    <a:pt x="2563" y="5969"/>
                    <a:pt x="2584" y="5941"/>
                  </a:cubicBezTo>
                  <a:cubicBezTo>
                    <a:pt x="2603" y="5922"/>
                    <a:pt x="2637" y="5889"/>
                    <a:pt x="2686" y="5889"/>
                  </a:cubicBezTo>
                  <a:cubicBezTo>
                    <a:pt x="2716" y="5889"/>
                    <a:pt x="2752" y="5901"/>
                    <a:pt x="2794" y="5938"/>
                  </a:cubicBezTo>
                  <a:cubicBezTo>
                    <a:pt x="2814" y="5954"/>
                    <a:pt x="2837" y="5961"/>
                    <a:pt x="2865" y="5961"/>
                  </a:cubicBezTo>
                  <a:cubicBezTo>
                    <a:pt x="2900" y="5961"/>
                    <a:pt x="2944" y="5950"/>
                    <a:pt x="2997" y="5934"/>
                  </a:cubicBezTo>
                  <a:cubicBezTo>
                    <a:pt x="3039" y="5917"/>
                    <a:pt x="3084" y="5910"/>
                    <a:pt x="3130" y="5903"/>
                  </a:cubicBezTo>
                  <a:cubicBezTo>
                    <a:pt x="3133" y="5902"/>
                    <a:pt x="3136" y="5902"/>
                    <a:pt x="3139" y="5902"/>
                  </a:cubicBezTo>
                  <a:cubicBezTo>
                    <a:pt x="3191" y="5902"/>
                    <a:pt x="3337" y="5952"/>
                    <a:pt x="3749" y="6799"/>
                  </a:cubicBezTo>
                  <a:cubicBezTo>
                    <a:pt x="3788" y="6876"/>
                    <a:pt x="3816" y="6939"/>
                    <a:pt x="3837" y="6991"/>
                  </a:cubicBezTo>
                  <a:cubicBezTo>
                    <a:pt x="3897" y="7135"/>
                    <a:pt x="3925" y="7194"/>
                    <a:pt x="4044" y="7271"/>
                  </a:cubicBezTo>
                  <a:cubicBezTo>
                    <a:pt x="4103" y="7310"/>
                    <a:pt x="4173" y="7334"/>
                    <a:pt x="4243" y="7348"/>
                  </a:cubicBezTo>
                  <a:cubicBezTo>
                    <a:pt x="4422" y="7387"/>
                    <a:pt x="4590" y="7478"/>
                    <a:pt x="4716" y="7611"/>
                  </a:cubicBezTo>
                  <a:cubicBezTo>
                    <a:pt x="4964" y="7870"/>
                    <a:pt x="5636" y="8056"/>
                    <a:pt x="5916" y="8070"/>
                  </a:cubicBezTo>
                  <a:cubicBezTo>
                    <a:pt x="5923" y="8070"/>
                    <a:pt x="5929" y="8070"/>
                    <a:pt x="5935" y="8070"/>
                  </a:cubicBezTo>
                  <a:cubicBezTo>
                    <a:pt x="6040" y="8070"/>
                    <a:pt x="6143" y="8014"/>
                    <a:pt x="6246" y="7958"/>
                  </a:cubicBezTo>
                  <a:cubicBezTo>
                    <a:pt x="6375" y="7891"/>
                    <a:pt x="6515" y="7818"/>
                    <a:pt x="6690" y="7818"/>
                  </a:cubicBezTo>
                  <a:cubicBezTo>
                    <a:pt x="6729" y="7818"/>
                    <a:pt x="6767" y="7821"/>
                    <a:pt x="6809" y="7828"/>
                  </a:cubicBezTo>
                  <a:cubicBezTo>
                    <a:pt x="7093" y="7884"/>
                    <a:pt x="7145" y="8136"/>
                    <a:pt x="7191" y="8339"/>
                  </a:cubicBezTo>
                  <a:cubicBezTo>
                    <a:pt x="7208" y="8434"/>
                    <a:pt x="7229" y="8525"/>
                    <a:pt x="7268" y="8570"/>
                  </a:cubicBezTo>
                  <a:cubicBezTo>
                    <a:pt x="7341" y="8661"/>
                    <a:pt x="8122" y="8763"/>
                    <a:pt x="8539" y="8815"/>
                  </a:cubicBezTo>
                  <a:cubicBezTo>
                    <a:pt x="8826" y="8850"/>
                    <a:pt x="9050" y="8878"/>
                    <a:pt x="9141" y="8906"/>
                  </a:cubicBezTo>
                  <a:cubicBezTo>
                    <a:pt x="9302" y="8934"/>
                    <a:pt x="9463" y="8948"/>
                    <a:pt x="9624" y="8948"/>
                  </a:cubicBezTo>
                  <a:lnTo>
                    <a:pt x="9620" y="8920"/>
                  </a:lnTo>
                  <a:lnTo>
                    <a:pt x="9617" y="8885"/>
                  </a:lnTo>
                  <a:cubicBezTo>
                    <a:pt x="9610" y="8801"/>
                    <a:pt x="9624" y="8717"/>
                    <a:pt x="9652" y="8640"/>
                  </a:cubicBezTo>
                  <a:lnTo>
                    <a:pt x="9652" y="8633"/>
                  </a:lnTo>
                  <a:lnTo>
                    <a:pt x="9655" y="8630"/>
                  </a:lnTo>
                  <a:cubicBezTo>
                    <a:pt x="9718" y="8483"/>
                    <a:pt x="9823" y="8360"/>
                    <a:pt x="9963" y="8280"/>
                  </a:cubicBezTo>
                  <a:cubicBezTo>
                    <a:pt x="9974" y="8273"/>
                    <a:pt x="9988" y="8266"/>
                    <a:pt x="9998" y="8262"/>
                  </a:cubicBezTo>
                  <a:cubicBezTo>
                    <a:pt x="10160" y="8178"/>
                    <a:pt x="10338" y="8126"/>
                    <a:pt x="10517" y="8101"/>
                  </a:cubicBezTo>
                  <a:cubicBezTo>
                    <a:pt x="10527" y="8101"/>
                    <a:pt x="10531" y="8101"/>
                    <a:pt x="10531" y="8087"/>
                  </a:cubicBezTo>
                  <a:cubicBezTo>
                    <a:pt x="10541" y="8007"/>
                    <a:pt x="10450" y="7860"/>
                    <a:pt x="10387" y="7825"/>
                  </a:cubicBezTo>
                  <a:cubicBezTo>
                    <a:pt x="10384" y="7821"/>
                    <a:pt x="10380" y="7818"/>
                    <a:pt x="10377" y="7818"/>
                  </a:cubicBezTo>
                  <a:cubicBezTo>
                    <a:pt x="10282" y="7786"/>
                    <a:pt x="10268" y="7670"/>
                    <a:pt x="10258" y="7551"/>
                  </a:cubicBezTo>
                  <a:cubicBezTo>
                    <a:pt x="10244" y="7415"/>
                    <a:pt x="10226" y="7261"/>
                    <a:pt x="10110" y="7212"/>
                  </a:cubicBezTo>
                  <a:cubicBezTo>
                    <a:pt x="9809" y="7086"/>
                    <a:pt x="9585" y="6893"/>
                    <a:pt x="9515" y="6697"/>
                  </a:cubicBezTo>
                  <a:cubicBezTo>
                    <a:pt x="9470" y="6659"/>
                    <a:pt x="9389" y="6582"/>
                    <a:pt x="9316" y="6512"/>
                  </a:cubicBezTo>
                  <a:cubicBezTo>
                    <a:pt x="9284" y="6480"/>
                    <a:pt x="9253" y="6452"/>
                    <a:pt x="9228" y="6424"/>
                  </a:cubicBezTo>
                  <a:lnTo>
                    <a:pt x="9130" y="6337"/>
                  </a:lnTo>
                  <a:lnTo>
                    <a:pt x="9151" y="6337"/>
                  </a:lnTo>
                  <a:lnTo>
                    <a:pt x="9144" y="6319"/>
                  </a:lnTo>
                  <a:lnTo>
                    <a:pt x="9137" y="6309"/>
                  </a:lnTo>
                  <a:cubicBezTo>
                    <a:pt x="9134" y="6302"/>
                    <a:pt x="9130" y="6295"/>
                    <a:pt x="9130" y="6288"/>
                  </a:cubicBezTo>
                  <a:lnTo>
                    <a:pt x="9127" y="6277"/>
                  </a:lnTo>
                  <a:cubicBezTo>
                    <a:pt x="9123" y="6267"/>
                    <a:pt x="9123" y="6260"/>
                    <a:pt x="9123" y="6253"/>
                  </a:cubicBezTo>
                  <a:lnTo>
                    <a:pt x="9123" y="6246"/>
                  </a:lnTo>
                  <a:cubicBezTo>
                    <a:pt x="9120" y="6235"/>
                    <a:pt x="9120" y="6225"/>
                    <a:pt x="9123" y="6214"/>
                  </a:cubicBezTo>
                  <a:cubicBezTo>
                    <a:pt x="9130" y="6158"/>
                    <a:pt x="9190" y="6095"/>
                    <a:pt x="9298" y="5990"/>
                  </a:cubicBezTo>
                  <a:lnTo>
                    <a:pt x="9351" y="5941"/>
                  </a:lnTo>
                  <a:cubicBezTo>
                    <a:pt x="9491" y="5805"/>
                    <a:pt x="9729" y="5577"/>
                    <a:pt x="9690" y="5468"/>
                  </a:cubicBezTo>
                  <a:cubicBezTo>
                    <a:pt x="9652" y="5360"/>
                    <a:pt x="9491" y="5321"/>
                    <a:pt x="9365" y="5293"/>
                  </a:cubicBezTo>
                  <a:cubicBezTo>
                    <a:pt x="9263" y="5272"/>
                    <a:pt x="9183" y="5255"/>
                    <a:pt x="9155" y="5195"/>
                  </a:cubicBezTo>
                  <a:cubicBezTo>
                    <a:pt x="9130" y="5146"/>
                    <a:pt x="9130" y="5080"/>
                    <a:pt x="9130" y="4985"/>
                  </a:cubicBezTo>
                  <a:cubicBezTo>
                    <a:pt x="9130" y="4859"/>
                    <a:pt x="9130" y="4698"/>
                    <a:pt x="9067" y="4565"/>
                  </a:cubicBezTo>
                  <a:cubicBezTo>
                    <a:pt x="8997" y="4418"/>
                    <a:pt x="9032" y="4278"/>
                    <a:pt x="9060" y="4166"/>
                  </a:cubicBezTo>
                  <a:cubicBezTo>
                    <a:pt x="9078" y="4093"/>
                    <a:pt x="9095" y="4026"/>
                    <a:pt x="9071" y="3991"/>
                  </a:cubicBezTo>
                  <a:cubicBezTo>
                    <a:pt x="8983" y="3858"/>
                    <a:pt x="9057" y="3666"/>
                    <a:pt x="9106" y="3532"/>
                  </a:cubicBezTo>
                  <a:cubicBezTo>
                    <a:pt x="9116" y="3504"/>
                    <a:pt x="9123" y="3480"/>
                    <a:pt x="9127" y="3462"/>
                  </a:cubicBezTo>
                  <a:cubicBezTo>
                    <a:pt x="9144" y="3413"/>
                    <a:pt x="9176" y="3368"/>
                    <a:pt x="9211" y="3333"/>
                  </a:cubicBezTo>
                  <a:cubicBezTo>
                    <a:pt x="9277" y="3256"/>
                    <a:pt x="9354" y="3168"/>
                    <a:pt x="9344" y="3053"/>
                  </a:cubicBezTo>
                  <a:cubicBezTo>
                    <a:pt x="9340" y="3032"/>
                    <a:pt x="9340" y="3007"/>
                    <a:pt x="9344" y="2986"/>
                  </a:cubicBezTo>
                  <a:cubicBezTo>
                    <a:pt x="9344" y="2976"/>
                    <a:pt x="9344" y="2969"/>
                    <a:pt x="9347" y="2958"/>
                  </a:cubicBezTo>
                  <a:cubicBezTo>
                    <a:pt x="9347" y="2951"/>
                    <a:pt x="9351" y="2941"/>
                    <a:pt x="9351" y="2930"/>
                  </a:cubicBezTo>
                  <a:cubicBezTo>
                    <a:pt x="9354" y="2920"/>
                    <a:pt x="9351" y="2923"/>
                    <a:pt x="9354" y="2920"/>
                  </a:cubicBezTo>
                  <a:cubicBezTo>
                    <a:pt x="9358" y="2906"/>
                    <a:pt x="9361" y="2895"/>
                    <a:pt x="9368" y="2881"/>
                  </a:cubicBezTo>
                  <a:cubicBezTo>
                    <a:pt x="9386" y="2839"/>
                    <a:pt x="9414" y="2801"/>
                    <a:pt x="9452" y="2769"/>
                  </a:cubicBezTo>
                  <a:cubicBezTo>
                    <a:pt x="9449" y="2762"/>
                    <a:pt x="9449" y="2752"/>
                    <a:pt x="9445" y="2741"/>
                  </a:cubicBezTo>
                  <a:lnTo>
                    <a:pt x="9442" y="2727"/>
                  </a:lnTo>
                  <a:cubicBezTo>
                    <a:pt x="9438" y="2713"/>
                    <a:pt x="9435" y="2699"/>
                    <a:pt x="9431" y="2682"/>
                  </a:cubicBezTo>
                  <a:lnTo>
                    <a:pt x="9428" y="2668"/>
                  </a:lnTo>
                  <a:cubicBezTo>
                    <a:pt x="9424" y="2657"/>
                    <a:pt x="9421" y="2647"/>
                    <a:pt x="9421" y="2633"/>
                  </a:cubicBezTo>
                  <a:lnTo>
                    <a:pt x="9417" y="2615"/>
                  </a:lnTo>
                  <a:lnTo>
                    <a:pt x="9410" y="2587"/>
                  </a:lnTo>
                  <a:lnTo>
                    <a:pt x="9407" y="2563"/>
                  </a:lnTo>
                  <a:lnTo>
                    <a:pt x="9403" y="2538"/>
                  </a:lnTo>
                  <a:lnTo>
                    <a:pt x="9400" y="2514"/>
                  </a:lnTo>
                  <a:lnTo>
                    <a:pt x="9396" y="2489"/>
                  </a:lnTo>
                  <a:lnTo>
                    <a:pt x="9393" y="2465"/>
                  </a:lnTo>
                  <a:lnTo>
                    <a:pt x="9389" y="2440"/>
                  </a:lnTo>
                  <a:lnTo>
                    <a:pt x="9386" y="2416"/>
                  </a:lnTo>
                  <a:lnTo>
                    <a:pt x="9386" y="2395"/>
                  </a:lnTo>
                  <a:lnTo>
                    <a:pt x="9382" y="2370"/>
                  </a:lnTo>
                  <a:lnTo>
                    <a:pt x="9382" y="2349"/>
                  </a:lnTo>
                  <a:lnTo>
                    <a:pt x="9382" y="2328"/>
                  </a:lnTo>
                  <a:lnTo>
                    <a:pt x="9382" y="2307"/>
                  </a:lnTo>
                  <a:lnTo>
                    <a:pt x="9382" y="2286"/>
                  </a:lnTo>
                  <a:lnTo>
                    <a:pt x="9382" y="2269"/>
                  </a:lnTo>
                  <a:lnTo>
                    <a:pt x="9382" y="2248"/>
                  </a:lnTo>
                  <a:lnTo>
                    <a:pt x="9382" y="2234"/>
                  </a:lnTo>
                  <a:lnTo>
                    <a:pt x="9382" y="2216"/>
                  </a:lnTo>
                  <a:lnTo>
                    <a:pt x="9382" y="2202"/>
                  </a:lnTo>
                  <a:lnTo>
                    <a:pt x="9382" y="2188"/>
                  </a:lnTo>
                  <a:lnTo>
                    <a:pt x="9382" y="2178"/>
                  </a:lnTo>
                  <a:lnTo>
                    <a:pt x="9382" y="2167"/>
                  </a:lnTo>
                  <a:lnTo>
                    <a:pt x="9382" y="2146"/>
                  </a:lnTo>
                  <a:cubicBezTo>
                    <a:pt x="9355" y="2133"/>
                    <a:pt x="9287" y="2125"/>
                    <a:pt x="9207" y="2125"/>
                  </a:cubicBezTo>
                  <a:cubicBezTo>
                    <a:pt x="9162" y="2125"/>
                    <a:pt x="9114" y="2127"/>
                    <a:pt x="9067" y="2132"/>
                  </a:cubicBezTo>
                  <a:cubicBezTo>
                    <a:pt x="9060" y="2133"/>
                    <a:pt x="9054" y="2133"/>
                    <a:pt x="9047" y="2133"/>
                  </a:cubicBezTo>
                  <a:cubicBezTo>
                    <a:pt x="8953" y="2133"/>
                    <a:pt x="8884" y="2042"/>
                    <a:pt x="8819" y="1954"/>
                  </a:cubicBezTo>
                  <a:cubicBezTo>
                    <a:pt x="8777" y="1905"/>
                    <a:pt x="8717" y="1824"/>
                    <a:pt x="8686" y="1824"/>
                  </a:cubicBezTo>
                  <a:cubicBezTo>
                    <a:pt x="8528" y="1824"/>
                    <a:pt x="8381" y="1705"/>
                    <a:pt x="8381" y="1572"/>
                  </a:cubicBezTo>
                  <a:cubicBezTo>
                    <a:pt x="8353" y="1534"/>
                    <a:pt x="8175" y="1482"/>
                    <a:pt x="8030" y="1482"/>
                  </a:cubicBezTo>
                  <a:cubicBezTo>
                    <a:pt x="8013" y="1482"/>
                    <a:pt x="7997" y="1483"/>
                    <a:pt x="7982" y="1484"/>
                  </a:cubicBezTo>
                  <a:cubicBezTo>
                    <a:pt x="7972" y="1486"/>
                    <a:pt x="7961" y="1486"/>
                    <a:pt x="7951" y="1486"/>
                  </a:cubicBezTo>
                  <a:cubicBezTo>
                    <a:pt x="7868" y="1486"/>
                    <a:pt x="7790" y="1448"/>
                    <a:pt x="7737" y="1383"/>
                  </a:cubicBezTo>
                  <a:cubicBezTo>
                    <a:pt x="7730" y="1372"/>
                    <a:pt x="7719" y="1365"/>
                    <a:pt x="7712" y="1358"/>
                  </a:cubicBezTo>
                  <a:cubicBezTo>
                    <a:pt x="7625" y="1355"/>
                    <a:pt x="7355" y="1271"/>
                    <a:pt x="7264" y="1155"/>
                  </a:cubicBezTo>
                  <a:cubicBezTo>
                    <a:pt x="7242" y="1129"/>
                    <a:pt x="7111" y="1092"/>
                    <a:pt x="6956" y="1092"/>
                  </a:cubicBezTo>
                  <a:cubicBezTo>
                    <a:pt x="6943" y="1092"/>
                    <a:pt x="6931" y="1092"/>
                    <a:pt x="6918" y="1092"/>
                  </a:cubicBezTo>
                  <a:cubicBezTo>
                    <a:pt x="6806" y="1096"/>
                    <a:pt x="6746" y="1120"/>
                    <a:pt x="6736" y="1134"/>
                  </a:cubicBezTo>
                  <a:cubicBezTo>
                    <a:pt x="6682" y="1212"/>
                    <a:pt x="6604" y="1231"/>
                    <a:pt x="6524" y="1231"/>
                  </a:cubicBezTo>
                  <a:cubicBezTo>
                    <a:pt x="6484" y="1231"/>
                    <a:pt x="6445" y="1227"/>
                    <a:pt x="6407" y="1222"/>
                  </a:cubicBezTo>
                  <a:cubicBezTo>
                    <a:pt x="6368" y="1215"/>
                    <a:pt x="6333" y="1211"/>
                    <a:pt x="6295" y="1211"/>
                  </a:cubicBezTo>
                  <a:cubicBezTo>
                    <a:pt x="6186" y="1211"/>
                    <a:pt x="5948" y="1407"/>
                    <a:pt x="5864" y="1523"/>
                  </a:cubicBezTo>
                  <a:lnTo>
                    <a:pt x="5853" y="1533"/>
                  </a:lnTo>
                  <a:lnTo>
                    <a:pt x="5853" y="1537"/>
                  </a:lnTo>
                  <a:lnTo>
                    <a:pt x="5846" y="1544"/>
                  </a:lnTo>
                  <a:lnTo>
                    <a:pt x="5843" y="1547"/>
                  </a:lnTo>
                  <a:lnTo>
                    <a:pt x="5836" y="1551"/>
                  </a:lnTo>
                  <a:lnTo>
                    <a:pt x="5829" y="1555"/>
                  </a:lnTo>
                  <a:lnTo>
                    <a:pt x="5822" y="1562"/>
                  </a:lnTo>
                  <a:lnTo>
                    <a:pt x="5818" y="1565"/>
                  </a:lnTo>
                  <a:lnTo>
                    <a:pt x="5808" y="1572"/>
                  </a:lnTo>
                  <a:lnTo>
                    <a:pt x="5801" y="1576"/>
                  </a:lnTo>
                  <a:lnTo>
                    <a:pt x="5790" y="1579"/>
                  </a:lnTo>
                  <a:lnTo>
                    <a:pt x="5780" y="1583"/>
                  </a:lnTo>
                  <a:lnTo>
                    <a:pt x="5769" y="1590"/>
                  </a:lnTo>
                  <a:lnTo>
                    <a:pt x="5759" y="1593"/>
                  </a:lnTo>
                  <a:lnTo>
                    <a:pt x="5745" y="1597"/>
                  </a:lnTo>
                  <a:lnTo>
                    <a:pt x="5731" y="1600"/>
                  </a:lnTo>
                  <a:lnTo>
                    <a:pt x="5717" y="1604"/>
                  </a:lnTo>
                  <a:lnTo>
                    <a:pt x="5703" y="1607"/>
                  </a:lnTo>
                  <a:lnTo>
                    <a:pt x="5685" y="1611"/>
                  </a:lnTo>
                  <a:lnTo>
                    <a:pt x="5668" y="1614"/>
                  </a:lnTo>
                  <a:lnTo>
                    <a:pt x="5647" y="1618"/>
                  </a:lnTo>
                  <a:lnTo>
                    <a:pt x="5629" y="1621"/>
                  </a:lnTo>
                  <a:lnTo>
                    <a:pt x="5605" y="1625"/>
                  </a:lnTo>
                  <a:lnTo>
                    <a:pt x="5587" y="1625"/>
                  </a:lnTo>
                  <a:lnTo>
                    <a:pt x="5559" y="1628"/>
                  </a:lnTo>
                  <a:lnTo>
                    <a:pt x="5486" y="1628"/>
                  </a:lnTo>
                  <a:lnTo>
                    <a:pt x="5430" y="1632"/>
                  </a:lnTo>
                  <a:lnTo>
                    <a:pt x="5426" y="1632"/>
                  </a:lnTo>
                  <a:cubicBezTo>
                    <a:pt x="5430" y="1782"/>
                    <a:pt x="5423" y="1849"/>
                    <a:pt x="5395" y="1891"/>
                  </a:cubicBezTo>
                  <a:cubicBezTo>
                    <a:pt x="5276" y="2066"/>
                    <a:pt x="4534" y="2164"/>
                    <a:pt x="4163" y="2178"/>
                  </a:cubicBezTo>
                  <a:cubicBezTo>
                    <a:pt x="4155" y="2178"/>
                    <a:pt x="4147" y="2178"/>
                    <a:pt x="4140" y="2178"/>
                  </a:cubicBezTo>
                  <a:cubicBezTo>
                    <a:pt x="3891" y="2178"/>
                    <a:pt x="3749" y="2012"/>
                    <a:pt x="3623" y="1866"/>
                  </a:cubicBezTo>
                  <a:cubicBezTo>
                    <a:pt x="3497" y="1716"/>
                    <a:pt x="3378" y="1579"/>
                    <a:pt x="3158" y="1579"/>
                  </a:cubicBezTo>
                  <a:cubicBezTo>
                    <a:pt x="2762" y="1579"/>
                    <a:pt x="2475" y="1243"/>
                    <a:pt x="2433" y="914"/>
                  </a:cubicBezTo>
                  <a:lnTo>
                    <a:pt x="2419" y="907"/>
                  </a:lnTo>
                  <a:lnTo>
                    <a:pt x="2409" y="903"/>
                  </a:lnTo>
                  <a:lnTo>
                    <a:pt x="2388" y="893"/>
                  </a:lnTo>
                  <a:lnTo>
                    <a:pt x="2377" y="889"/>
                  </a:lnTo>
                  <a:lnTo>
                    <a:pt x="2353" y="875"/>
                  </a:lnTo>
                  <a:lnTo>
                    <a:pt x="2346" y="875"/>
                  </a:lnTo>
                  <a:cubicBezTo>
                    <a:pt x="2325" y="865"/>
                    <a:pt x="2304" y="854"/>
                    <a:pt x="2283" y="840"/>
                  </a:cubicBezTo>
                  <a:lnTo>
                    <a:pt x="2276" y="837"/>
                  </a:lnTo>
                  <a:lnTo>
                    <a:pt x="2251" y="823"/>
                  </a:lnTo>
                  <a:lnTo>
                    <a:pt x="2241" y="816"/>
                  </a:lnTo>
                  <a:lnTo>
                    <a:pt x="2220" y="805"/>
                  </a:lnTo>
                  <a:lnTo>
                    <a:pt x="2209" y="798"/>
                  </a:lnTo>
                  <a:lnTo>
                    <a:pt x="2192" y="784"/>
                  </a:lnTo>
                  <a:lnTo>
                    <a:pt x="2181" y="777"/>
                  </a:lnTo>
                  <a:lnTo>
                    <a:pt x="2164" y="767"/>
                  </a:lnTo>
                  <a:lnTo>
                    <a:pt x="2153" y="756"/>
                  </a:lnTo>
                  <a:lnTo>
                    <a:pt x="2136" y="746"/>
                  </a:lnTo>
                  <a:lnTo>
                    <a:pt x="2129" y="739"/>
                  </a:lnTo>
                  <a:lnTo>
                    <a:pt x="2115" y="725"/>
                  </a:lnTo>
                  <a:lnTo>
                    <a:pt x="2104" y="718"/>
                  </a:lnTo>
                  <a:lnTo>
                    <a:pt x="2090" y="704"/>
                  </a:lnTo>
                  <a:lnTo>
                    <a:pt x="2083" y="697"/>
                  </a:lnTo>
                  <a:lnTo>
                    <a:pt x="2073" y="683"/>
                  </a:lnTo>
                  <a:lnTo>
                    <a:pt x="2066" y="676"/>
                  </a:lnTo>
                  <a:cubicBezTo>
                    <a:pt x="2062" y="672"/>
                    <a:pt x="2059" y="665"/>
                    <a:pt x="2059" y="662"/>
                  </a:cubicBezTo>
                  <a:lnTo>
                    <a:pt x="2052" y="655"/>
                  </a:lnTo>
                  <a:cubicBezTo>
                    <a:pt x="2048" y="651"/>
                    <a:pt x="2045" y="644"/>
                    <a:pt x="2045" y="637"/>
                  </a:cubicBezTo>
                  <a:cubicBezTo>
                    <a:pt x="2031" y="609"/>
                    <a:pt x="2031" y="581"/>
                    <a:pt x="2045" y="553"/>
                  </a:cubicBezTo>
                  <a:cubicBezTo>
                    <a:pt x="2076" y="483"/>
                    <a:pt x="2125" y="189"/>
                    <a:pt x="2073" y="133"/>
                  </a:cubicBezTo>
                  <a:cubicBezTo>
                    <a:pt x="2071" y="132"/>
                    <a:pt x="2068" y="132"/>
                    <a:pt x="2064" y="132"/>
                  </a:cubicBezTo>
                  <a:cubicBezTo>
                    <a:pt x="2054" y="132"/>
                    <a:pt x="2037" y="136"/>
                    <a:pt x="2024" y="144"/>
                  </a:cubicBezTo>
                  <a:cubicBezTo>
                    <a:pt x="1943" y="189"/>
                    <a:pt x="1870" y="238"/>
                    <a:pt x="1799" y="291"/>
                  </a:cubicBezTo>
                  <a:cubicBezTo>
                    <a:pt x="1684" y="378"/>
                    <a:pt x="1558" y="455"/>
                    <a:pt x="1432" y="522"/>
                  </a:cubicBezTo>
                  <a:lnTo>
                    <a:pt x="1407" y="532"/>
                  </a:lnTo>
                  <a:cubicBezTo>
                    <a:pt x="1379" y="546"/>
                    <a:pt x="1351" y="560"/>
                    <a:pt x="1320" y="571"/>
                  </a:cubicBezTo>
                  <a:lnTo>
                    <a:pt x="1309" y="574"/>
                  </a:lnTo>
                  <a:cubicBezTo>
                    <a:pt x="1225" y="606"/>
                    <a:pt x="1134" y="627"/>
                    <a:pt x="1043" y="630"/>
                  </a:cubicBezTo>
                  <a:lnTo>
                    <a:pt x="1033" y="630"/>
                  </a:lnTo>
                  <a:cubicBezTo>
                    <a:pt x="1019" y="632"/>
                    <a:pt x="1004" y="633"/>
                    <a:pt x="989" y="633"/>
                  </a:cubicBezTo>
                  <a:cubicBezTo>
                    <a:pt x="973" y="633"/>
                    <a:pt x="958" y="632"/>
                    <a:pt x="942" y="630"/>
                  </a:cubicBezTo>
                  <a:lnTo>
                    <a:pt x="910" y="630"/>
                  </a:lnTo>
                  <a:lnTo>
                    <a:pt x="882" y="627"/>
                  </a:lnTo>
                  <a:lnTo>
                    <a:pt x="795" y="613"/>
                  </a:lnTo>
                  <a:cubicBezTo>
                    <a:pt x="637" y="588"/>
                    <a:pt x="567" y="557"/>
                    <a:pt x="557" y="487"/>
                  </a:cubicBezTo>
                  <a:cubicBezTo>
                    <a:pt x="553" y="473"/>
                    <a:pt x="553" y="462"/>
                    <a:pt x="557" y="448"/>
                  </a:cubicBezTo>
                  <a:cubicBezTo>
                    <a:pt x="557" y="445"/>
                    <a:pt x="557" y="441"/>
                    <a:pt x="557" y="438"/>
                  </a:cubicBezTo>
                  <a:cubicBezTo>
                    <a:pt x="539" y="424"/>
                    <a:pt x="518" y="413"/>
                    <a:pt x="497" y="406"/>
                  </a:cubicBezTo>
                  <a:cubicBezTo>
                    <a:pt x="410" y="368"/>
                    <a:pt x="343" y="291"/>
                    <a:pt x="319" y="196"/>
                  </a:cubicBezTo>
                  <a:lnTo>
                    <a:pt x="315" y="189"/>
                  </a:lnTo>
                  <a:cubicBezTo>
                    <a:pt x="312" y="172"/>
                    <a:pt x="305" y="154"/>
                    <a:pt x="301" y="137"/>
                  </a:cubicBezTo>
                  <a:cubicBezTo>
                    <a:pt x="298" y="123"/>
                    <a:pt x="291" y="98"/>
                    <a:pt x="284" y="77"/>
                  </a:cubicBezTo>
                  <a:lnTo>
                    <a:pt x="284" y="74"/>
                  </a:lnTo>
                  <a:cubicBezTo>
                    <a:pt x="284" y="70"/>
                    <a:pt x="280" y="67"/>
                    <a:pt x="280" y="63"/>
                  </a:cubicBezTo>
                  <a:lnTo>
                    <a:pt x="277" y="56"/>
                  </a:lnTo>
                  <a:cubicBezTo>
                    <a:pt x="273" y="53"/>
                    <a:pt x="273" y="49"/>
                    <a:pt x="270" y="46"/>
                  </a:cubicBezTo>
                  <a:lnTo>
                    <a:pt x="270" y="42"/>
                  </a:lnTo>
                  <a:cubicBezTo>
                    <a:pt x="266" y="35"/>
                    <a:pt x="263" y="32"/>
                    <a:pt x="256" y="28"/>
                  </a:cubicBezTo>
                  <a:cubicBezTo>
                    <a:pt x="252" y="25"/>
                    <a:pt x="249" y="21"/>
                    <a:pt x="245" y="18"/>
                  </a:cubicBezTo>
                  <a:lnTo>
                    <a:pt x="238" y="14"/>
                  </a:lnTo>
                  <a:lnTo>
                    <a:pt x="228" y="11"/>
                  </a:lnTo>
                  <a:lnTo>
                    <a:pt x="217" y="7"/>
                  </a:lnTo>
                  <a:cubicBezTo>
                    <a:pt x="210" y="4"/>
                    <a:pt x="203" y="4"/>
                    <a:pt x="1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0" name="Google Shape;7340;p57"/>
            <p:cNvSpPr/>
            <p:nvPr/>
          </p:nvSpPr>
          <p:spPr>
            <a:xfrm>
              <a:off x="2377313" y="1749667"/>
              <a:ext cx="299" cy="584"/>
            </a:xfrm>
            <a:custGeom>
              <a:rect b="b" l="l" r="r" t="t"/>
              <a:pathLst>
                <a:path extrusionOk="0" h="43" w="22">
                  <a:moveTo>
                    <a:pt x="1" y="0"/>
                  </a:moveTo>
                  <a:cubicBezTo>
                    <a:pt x="11" y="14"/>
                    <a:pt x="18" y="32"/>
                    <a:pt x="22" y="43"/>
                  </a:cubicBezTo>
                  <a:cubicBezTo>
                    <a:pt x="18" y="32"/>
                    <a:pt x="11" y="1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1" name="Google Shape;7341;p57"/>
            <p:cNvSpPr/>
            <p:nvPr/>
          </p:nvSpPr>
          <p:spPr>
            <a:xfrm>
              <a:off x="2378073" y="1751907"/>
              <a:ext cx="14" cy="204"/>
            </a:xfrm>
            <a:custGeom>
              <a:rect b="b" l="l" r="r" t="t"/>
              <a:pathLst>
                <a:path extrusionOk="0" h="15" w="1">
                  <a:moveTo>
                    <a:pt x="1" y="0"/>
                  </a:moveTo>
                  <a:cubicBezTo>
                    <a:pt x="1" y="4"/>
                    <a:pt x="1" y="11"/>
                    <a:pt x="1" y="14"/>
                  </a:cubicBezTo>
                  <a:cubicBezTo>
                    <a:pt x="1" y="11"/>
                    <a:pt x="1"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2" name="Google Shape;7342;p57"/>
            <p:cNvSpPr/>
            <p:nvPr/>
          </p:nvSpPr>
          <p:spPr>
            <a:xfrm>
              <a:off x="2377978" y="1751282"/>
              <a:ext cx="68" cy="353"/>
            </a:xfrm>
            <a:custGeom>
              <a:rect b="b" l="l" r="r" t="t"/>
              <a:pathLst>
                <a:path extrusionOk="0" h="26" w="5">
                  <a:moveTo>
                    <a:pt x="1" y="1"/>
                  </a:moveTo>
                  <a:cubicBezTo>
                    <a:pt x="1" y="8"/>
                    <a:pt x="4" y="18"/>
                    <a:pt x="4" y="25"/>
                  </a:cubicBezTo>
                  <a:cubicBezTo>
                    <a:pt x="4" y="18"/>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3" name="Google Shape;7343;p57"/>
            <p:cNvSpPr/>
            <p:nvPr/>
          </p:nvSpPr>
          <p:spPr>
            <a:xfrm>
              <a:off x="2373755" y="1729233"/>
              <a:ext cx="1629" cy="3761"/>
            </a:xfrm>
            <a:custGeom>
              <a:rect b="b" l="l" r="r" t="t"/>
              <a:pathLst>
                <a:path extrusionOk="0" h="277" w="120">
                  <a:moveTo>
                    <a:pt x="105" y="0"/>
                  </a:moveTo>
                  <a:cubicBezTo>
                    <a:pt x="104" y="3"/>
                    <a:pt x="103" y="5"/>
                    <a:pt x="102" y="8"/>
                  </a:cubicBezTo>
                  <a:lnTo>
                    <a:pt x="102" y="8"/>
                  </a:lnTo>
                  <a:cubicBezTo>
                    <a:pt x="106" y="1"/>
                    <a:pt x="112" y="0"/>
                    <a:pt x="119" y="0"/>
                  </a:cubicBezTo>
                  <a:close/>
                  <a:moveTo>
                    <a:pt x="102" y="8"/>
                  </a:moveTo>
                  <a:lnTo>
                    <a:pt x="102" y="8"/>
                  </a:lnTo>
                  <a:cubicBezTo>
                    <a:pt x="99" y="13"/>
                    <a:pt x="96" y="20"/>
                    <a:pt x="94" y="32"/>
                  </a:cubicBezTo>
                  <a:lnTo>
                    <a:pt x="94" y="32"/>
                  </a:lnTo>
                  <a:cubicBezTo>
                    <a:pt x="96" y="24"/>
                    <a:pt x="99" y="16"/>
                    <a:pt x="102" y="8"/>
                  </a:cubicBezTo>
                  <a:close/>
                  <a:moveTo>
                    <a:pt x="94" y="32"/>
                  </a:moveTo>
                  <a:cubicBezTo>
                    <a:pt x="90" y="53"/>
                    <a:pt x="89" y="74"/>
                    <a:pt x="91" y="95"/>
                  </a:cubicBezTo>
                  <a:cubicBezTo>
                    <a:pt x="91" y="66"/>
                    <a:pt x="92" y="46"/>
                    <a:pt x="94" y="32"/>
                  </a:cubicBezTo>
                  <a:close/>
                  <a:moveTo>
                    <a:pt x="91" y="95"/>
                  </a:moveTo>
                  <a:lnTo>
                    <a:pt x="91" y="95"/>
                  </a:lnTo>
                  <a:cubicBezTo>
                    <a:pt x="91" y="151"/>
                    <a:pt x="87" y="259"/>
                    <a:pt x="0" y="277"/>
                  </a:cubicBezTo>
                  <a:cubicBezTo>
                    <a:pt x="91" y="259"/>
                    <a:pt x="91" y="151"/>
                    <a:pt x="91"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4" name="Google Shape;7344;p57"/>
            <p:cNvSpPr/>
            <p:nvPr/>
          </p:nvSpPr>
          <p:spPr>
            <a:xfrm>
              <a:off x="2378032" y="1751622"/>
              <a:ext cx="14" cy="299"/>
            </a:xfrm>
            <a:custGeom>
              <a:rect b="b" l="l" r="r" t="t"/>
              <a:pathLst>
                <a:path extrusionOk="0" h="22" w="1">
                  <a:moveTo>
                    <a:pt x="0" y="0"/>
                  </a:moveTo>
                  <a:cubicBezTo>
                    <a:pt x="0" y="7"/>
                    <a:pt x="0" y="14"/>
                    <a:pt x="0" y="21"/>
                  </a:cubicBezTo>
                  <a:cubicBezTo>
                    <a:pt x="0" y="14"/>
                    <a:pt x="0"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5" name="Google Shape;7345;p57"/>
            <p:cNvSpPr/>
            <p:nvPr/>
          </p:nvSpPr>
          <p:spPr>
            <a:xfrm>
              <a:off x="2374135" y="1744385"/>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6" name="Google Shape;7346;p57"/>
            <p:cNvSpPr/>
            <p:nvPr/>
          </p:nvSpPr>
          <p:spPr>
            <a:xfrm>
              <a:off x="2377842" y="1750862"/>
              <a:ext cx="149" cy="394"/>
            </a:xfrm>
            <a:custGeom>
              <a:rect b="b" l="l" r="r" t="t"/>
              <a:pathLst>
                <a:path extrusionOk="0" h="29" w="11">
                  <a:moveTo>
                    <a:pt x="0" y="0"/>
                  </a:moveTo>
                  <a:cubicBezTo>
                    <a:pt x="4" y="11"/>
                    <a:pt x="7" y="21"/>
                    <a:pt x="11" y="28"/>
                  </a:cubicBezTo>
                  <a:cubicBezTo>
                    <a:pt x="7"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7" name="Google Shape;7347;p57"/>
            <p:cNvSpPr/>
            <p:nvPr/>
          </p:nvSpPr>
          <p:spPr>
            <a:xfrm>
              <a:off x="2373470" y="1733034"/>
              <a:ext cx="244" cy="14"/>
            </a:xfrm>
            <a:custGeom>
              <a:rect b="b" l="l" r="r" t="t"/>
              <a:pathLst>
                <a:path extrusionOk="0" h="1" w="18">
                  <a:moveTo>
                    <a:pt x="18" y="0"/>
                  </a:moveTo>
                  <a:cubicBezTo>
                    <a:pt x="11" y="0"/>
                    <a:pt x="7" y="0"/>
                    <a:pt x="0" y="0"/>
                  </a:cubicBezTo>
                  <a:cubicBezTo>
                    <a:pt x="7" y="0"/>
                    <a:pt x="11" y="0"/>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8" name="Google Shape;7348;p57"/>
            <p:cNvSpPr/>
            <p:nvPr/>
          </p:nvSpPr>
          <p:spPr>
            <a:xfrm>
              <a:off x="2374135" y="1745485"/>
              <a:ext cx="2295" cy="2485"/>
            </a:xfrm>
            <a:custGeom>
              <a:rect b="b" l="l" r="r" t="t"/>
              <a:pathLst>
                <a:path extrusionOk="0" h="183" w="169">
                  <a:moveTo>
                    <a:pt x="168" y="182"/>
                  </a:moveTo>
                  <a:cubicBezTo>
                    <a:pt x="123" y="109"/>
                    <a:pt x="60" y="28"/>
                    <a:pt x="0" y="0"/>
                  </a:cubicBezTo>
                  <a:lnTo>
                    <a:pt x="0" y="0"/>
                  </a:lnTo>
                  <a:cubicBezTo>
                    <a:pt x="60" y="28"/>
                    <a:pt x="123" y="109"/>
                    <a:pt x="168" y="1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49" name="Google Shape;7349;p57"/>
            <p:cNvSpPr/>
            <p:nvPr/>
          </p:nvSpPr>
          <p:spPr>
            <a:xfrm>
              <a:off x="2377652" y="1750291"/>
              <a:ext cx="204" cy="530"/>
            </a:xfrm>
            <a:custGeom>
              <a:rect b="b" l="l" r="r" t="t"/>
              <a:pathLst>
                <a:path extrusionOk="0" h="39" w="15">
                  <a:moveTo>
                    <a:pt x="0" y="0"/>
                  </a:moveTo>
                  <a:cubicBezTo>
                    <a:pt x="4" y="14"/>
                    <a:pt x="11" y="28"/>
                    <a:pt x="14" y="39"/>
                  </a:cubicBezTo>
                  <a:cubicBezTo>
                    <a:pt x="11" y="28"/>
                    <a:pt x="4" y="14"/>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0" name="Google Shape;7350;p57"/>
            <p:cNvSpPr/>
            <p:nvPr/>
          </p:nvSpPr>
          <p:spPr>
            <a:xfrm>
              <a:off x="2376932" y="1748852"/>
              <a:ext cx="394" cy="774"/>
            </a:xfrm>
            <a:custGeom>
              <a:rect b="b" l="l" r="r" t="t"/>
              <a:pathLst>
                <a:path extrusionOk="0" h="57" w="29">
                  <a:moveTo>
                    <a:pt x="1" y="1"/>
                  </a:moveTo>
                  <a:cubicBezTo>
                    <a:pt x="11" y="22"/>
                    <a:pt x="22" y="39"/>
                    <a:pt x="29" y="57"/>
                  </a:cubicBezTo>
                  <a:cubicBezTo>
                    <a:pt x="22" y="39"/>
                    <a:pt x="11" y="2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1" name="Google Shape;7351;p57"/>
            <p:cNvSpPr/>
            <p:nvPr/>
          </p:nvSpPr>
          <p:spPr>
            <a:xfrm>
              <a:off x="2374135" y="1742063"/>
              <a:ext cx="244" cy="2335"/>
            </a:xfrm>
            <a:custGeom>
              <a:rect b="b" l="l" r="r" t="t"/>
              <a:pathLst>
                <a:path extrusionOk="0" h="172" w="18">
                  <a:moveTo>
                    <a:pt x="18" y="0"/>
                  </a:moveTo>
                  <a:cubicBezTo>
                    <a:pt x="14" y="46"/>
                    <a:pt x="4" y="116"/>
                    <a:pt x="0" y="172"/>
                  </a:cubicBezTo>
                  <a:cubicBezTo>
                    <a:pt x="4" y="116"/>
                    <a:pt x="14" y="49"/>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2" name="Google Shape;7352;p57"/>
            <p:cNvSpPr/>
            <p:nvPr/>
          </p:nvSpPr>
          <p:spPr>
            <a:xfrm>
              <a:off x="2378073" y="1752138"/>
              <a:ext cx="14" cy="109"/>
            </a:xfrm>
            <a:custGeom>
              <a:rect b="b" l="l" r="r" t="t"/>
              <a:pathLst>
                <a:path extrusionOk="0" h="8" w="1">
                  <a:moveTo>
                    <a:pt x="1" y="1"/>
                  </a:moveTo>
                  <a:cubicBezTo>
                    <a:pt x="1" y="1"/>
                    <a:pt x="1" y="4"/>
                    <a:pt x="1" y="8"/>
                  </a:cubicBezTo>
                  <a:cubicBezTo>
                    <a:pt x="1" y="4"/>
                    <a:pt x="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3" name="Google Shape;7353;p57"/>
            <p:cNvSpPr/>
            <p:nvPr/>
          </p:nvSpPr>
          <p:spPr>
            <a:xfrm>
              <a:off x="2374135" y="17448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4" name="Google Shape;7354;p57"/>
            <p:cNvSpPr/>
            <p:nvPr/>
          </p:nvSpPr>
          <p:spPr>
            <a:xfrm>
              <a:off x="2402173" y="1806665"/>
              <a:ext cx="109" cy="190"/>
            </a:xfrm>
            <a:custGeom>
              <a:rect b="b" l="l" r="r" t="t"/>
              <a:pathLst>
                <a:path extrusionOk="0" h="14" w="8">
                  <a:moveTo>
                    <a:pt x="1" y="0"/>
                  </a:moveTo>
                  <a:lnTo>
                    <a:pt x="1" y="0"/>
                  </a:lnTo>
                  <a:cubicBezTo>
                    <a:pt x="2" y="2"/>
                    <a:pt x="3" y="4"/>
                    <a:pt x="4" y="5"/>
                  </a:cubicBezTo>
                  <a:lnTo>
                    <a:pt x="4" y="5"/>
                  </a:lnTo>
                  <a:cubicBezTo>
                    <a:pt x="3" y="3"/>
                    <a:pt x="2" y="2"/>
                    <a:pt x="1" y="0"/>
                  </a:cubicBezTo>
                  <a:close/>
                  <a:moveTo>
                    <a:pt x="4" y="5"/>
                  </a:moveTo>
                  <a:cubicBezTo>
                    <a:pt x="5" y="7"/>
                    <a:pt x="6" y="10"/>
                    <a:pt x="8" y="14"/>
                  </a:cubicBezTo>
                  <a:cubicBezTo>
                    <a:pt x="8" y="9"/>
                    <a:pt x="6" y="8"/>
                    <a:pt x="4" y="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5" name="Google Shape;7355;p57"/>
            <p:cNvSpPr/>
            <p:nvPr/>
          </p:nvSpPr>
          <p:spPr>
            <a:xfrm>
              <a:off x="2402458" y="1807181"/>
              <a:ext cx="163" cy="204"/>
            </a:xfrm>
            <a:custGeom>
              <a:rect b="b" l="l" r="r" t="t"/>
              <a:pathLst>
                <a:path extrusionOk="0" h="15" w="12">
                  <a:moveTo>
                    <a:pt x="1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6" name="Google Shape;7356;p57"/>
            <p:cNvSpPr/>
            <p:nvPr/>
          </p:nvSpPr>
          <p:spPr>
            <a:xfrm>
              <a:off x="2403218" y="1808186"/>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7" name="Google Shape;7357;p57"/>
            <p:cNvSpPr/>
            <p:nvPr/>
          </p:nvSpPr>
          <p:spPr>
            <a:xfrm>
              <a:off x="2403504" y="1808566"/>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8" name="Google Shape;7358;p57"/>
            <p:cNvSpPr/>
            <p:nvPr/>
          </p:nvSpPr>
          <p:spPr>
            <a:xfrm>
              <a:off x="2402132" y="1806421"/>
              <a:ext cx="14" cy="149"/>
            </a:xfrm>
            <a:custGeom>
              <a:rect b="b" l="l" r="r" t="t"/>
              <a:pathLst>
                <a:path extrusionOk="0" h="11" w="1">
                  <a:moveTo>
                    <a:pt x="0" y="11"/>
                  </a:moveTo>
                  <a:cubicBezTo>
                    <a:pt x="0" y="7"/>
                    <a:pt x="0" y="4"/>
                    <a:pt x="0" y="0"/>
                  </a:cubicBezTo>
                  <a:cubicBezTo>
                    <a:pt x="0" y="4"/>
                    <a:pt x="0"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59" name="Google Shape;7359;p57"/>
            <p:cNvSpPr/>
            <p:nvPr/>
          </p:nvSpPr>
          <p:spPr>
            <a:xfrm>
              <a:off x="2403789" y="1808892"/>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0" name="Google Shape;7360;p57"/>
            <p:cNvSpPr/>
            <p:nvPr/>
          </p:nvSpPr>
          <p:spPr>
            <a:xfrm>
              <a:off x="2402078" y="1806136"/>
              <a:ext cx="14" cy="204"/>
            </a:xfrm>
            <a:custGeom>
              <a:rect b="b" l="l" r="r" t="t"/>
              <a:pathLst>
                <a:path extrusionOk="0" h="15" w="1">
                  <a:moveTo>
                    <a:pt x="1" y="14"/>
                  </a:moveTo>
                  <a:cubicBezTo>
                    <a:pt x="1" y="11"/>
                    <a:pt x="1" y="4"/>
                    <a:pt x="1" y="0"/>
                  </a:cubicBezTo>
                  <a:cubicBezTo>
                    <a:pt x="1" y="4"/>
                    <a:pt x="1" y="11"/>
                    <a:pt x="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1" name="Google Shape;7361;p57"/>
            <p:cNvSpPr/>
            <p:nvPr/>
          </p:nvSpPr>
          <p:spPr>
            <a:xfrm>
              <a:off x="2404508" y="180965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2" name="Google Shape;7362;p57"/>
            <p:cNvSpPr/>
            <p:nvPr/>
          </p:nvSpPr>
          <p:spPr>
            <a:xfrm>
              <a:off x="2402703" y="1807520"/>
              <a:ext cx="109" cy="149"/>
            </a:xfrm>
            <a:custGeom>
              <a:rect b="b" l="l" r="r" t="t"/>
              <a:pathLst>
                <a:path extrusionOk="0" h="11" w="8">
                  <a:moveTo>
                    <a:pt x="7"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3" name="Google Shape;7363;p57"/>
            <p:cNvSpPr/>
            <p:nvPr/>
          </p:nvSpPr>
          <p:spPr>
            <a:xfrm>
              <a:off x="2402933" y="1807901"/>
              <a:ext cx="109" cy="149"/>
            </a:xfrm>
            <a:custGeom>
              <a:rect b="b" l="l" r="r" t="t"/>
              <a:pathLst>
                <a:path extrusionOk="0" h="11" w="8">
                  <a:moveTo>
                    <a:pt x="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4" name="Google Shape;7364;p57"/>
            <p:cNvSpPr/>
            <p:nvPr/>
          </p:nvSpPr>
          <p:spPr>
            <a:xfrm>
              <a:off x="2404128" y="1809272"/>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5" name="Google Shape;7365;p57"/>
            <p:cNvSpPr/>
            <p:nvPr/>
          </p:nvSpPr>
          <p:spPr>
            <a:xfrm>
              <a:off x="2378697" y="1753468"/>
              <a:ext cx="204" cy="299"/>
            </a:xfrm>
            <a:custGeom>
              <a:rect b="b" l="l" r="r" t="t"/>
              <a:pathLst>
                <a:path extrusionOk="0" h="22" w="15">
                  <a:moveTo>
                    <a:pt x="14"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6" name="Google Shape;7366;p57"/>
            <p:cNvSpPr/>
            <p:nvPr/>
          </p:nvSpPr>
          <p:spPr>
            <a:xfrm>
              <a:off x="2388487" y="1786652"/>
              <a:ext cx="6476" cy="3910"/>
            </a:xfrm>
            <a:custGeom>
              <a:rect b="b" l="l" r="r" t="t"/>
              <a:pathLst>
                <a:path extrusionOk="0" h="288" w="477">
                  <a:moveTo>
                    <a:pt x="0" y="0"/>
                  </a:moveTo>
                  <a:cubicBezTo>
                    <a:pt x="53" y="67"/>
                    <a:pt x="119" y="119"/>
                    <a:pt x="193" y="158"/>
                  </a:cubicBezTo>
                  <a:cubicBezTo>
                    <a:pt x="280" y="210"/>
                    <a:pt x="375" y="256"/>
                    <a:pt x="476" y="287"/>
                  </a:cubicBezTo>
                  <a:cubicBezTo>
                    <a:pt x="375" y="256"/>
                    <a:pt x="280" y="210"/>
                    <a:pt x="193" y="158"/>
                  </a:cubicBezTo>
                  <a:cubicBezTo>
                    <a:pt x="119" y="119"/>
                    <a:pt x="53" y="6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7" name="Google Shape;7367;p57"/>
            <p:cNvSpPr/>
            <p:nvPr/>
          </p:nvSpPr>
          <p:spPr>
            <a:xfrm>
              <a:off x="2378032" y="1752233"/>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8" name="Google Shape;7368;p57"/>
            <p:cNvSpPr/>
            <p:nvPr/>
          </p:nvSpPr>
          <p:spPr>
            <a:xfrm>
              <a:off x="2402268" y="1806896"/>
              <a:ext cx="109" cy="204"/>
            </a:xfrm>
            <a:custGeom>
              <a:rect b="b" l="l" r="r" t="t"/>
              <a:pathLst>
                <a:path extrusionOk="0" h="15" w="8">
                  <a:moveTo>
                    <a:pt x="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69" name="Google Shape;7369;p57"/>
            <p:cNvSpPr/>
            <p:nvPr/>
          </p:nvSpPr>
          <p:spPr>
            <a:xfrm>
              <a:off x="2449043" y="1751187"/>
              <a:ext cx="299" cy="68"/>
            </a:xfrm>
            <a:custGeom>
              <a:rect b="b" l="l" r="r" t="t"/>
              <a:pathLst>
                <a:path extrusionOk="0" h="5" w="22">
                  <a:moveTo>
                    <a:pt x="2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0" name="Google Shape;7370;p57"/>
            <p:cNvSpPr/>
            <p:nvPr/>
          </p:nvSpPr>
          <p:spPr>
            <a:xfrm>
              <a:off x="2452559" y="1750088"/>
              <a:ext cx="54" cy="68"/>
            </a:xfrm>
            <a:custGeom>
              <a:rect b="b" l="l" r="r" t="t"/>
              <a:pathLst>
                <a:path extrusionOk="0" h="5" w="4">
                  <a:moveTo>
                    <a:pt x="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1" name="Google Shape;7371;p57"/>
            <p:cNvSpPr/>
            <p:nvPr/>
          </p:nvSpPr>
          <p:spPr>
            <a:xfrm>
              <a:off x="2448418" y="1751242"/>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2" name="Google Shape;7372;p57"/>
            <p:cNvSpPr/>
            <p:nvPr/>
          </p:nvSpPr>
          <p:spPr>
            <a:xfrm>
              <a:off x="2451419" y="1750712"/>
              <a:ext cx="149" cy="54"/>
            </a:xfrm>
            <a:custGeom>
              <a:rect b="b" l="l" r="r" t="t"/>
              <a:pathLst>
                <a:path extrusionOk="0" h="4" w="11">
                  <a:moveTo>
                    <a:pt x="11"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3" name="Google Shape;7373;p57"/>
            <p:cNvSpPr/>
            <p:nvPr/>
          </p:nvSpPr>
          <p:spPr>
            <a:xfrm>
              <a:off x="2451038" y="175080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4" name="Google Shape;7374;p57"/>
            <p:cNvSpPr/>
            <p:nvPr/>
          </p:nvSpPr>
          <p:spPr>
            <a:xfrm>
              <a:off x="2452179" y="1750332"/>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5" name="Google Shape;7375;p57"/>
            <p:cNvSpPr/>
            <p:nvPr/>
          </p:nvSpPr>
          <p:spPr>
            <a:xfrm>
              <a:off x="2447658" y="1751282"/>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6" name="Google Shape;7376;p57"/>
            <p:cNvSpPr/>
            <p:nvPr/>
          </p:nvSpPr>
          <p:spPr>
            <a:xfrm>
              <a:off x="2446857" y="1751337"/>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7" name="Google Shape;7377;p57"/>
            <p:cNvSpPr/>
            <p:nvPr/>
          </p:nvSpPr>
          <p:spPr>
            <a:xfrm>
              <a:off x="2500610" y="1758560"/>
              <a:ext cx="14" cy="149"/>
            </a:xfrm>
            <a:custGeom>
              <a:rect b="b" l="l" r="r" t="t"/>
              <a:pathLst>
                <a:path extrusionOk="0" h="11" w="1">
                  <a:moveTo>
                    <a:pt x="1" y="11"/>
                  </a:moveTo>
                  <a:lnTo>
                    <a:pt x="1" y="0"/>
                  </a:lnTo>
                  <a:cubicBezTo>
                    <a:pt x="1" y="4"/>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8" name="Google Shape;7378;p57"/>
            <p:cNvSpPr/>
            <p:nvPr/>
          </p:nvSpPr>
          <p:spPr>
            <a:xfrm>
              <a:off x="2500610" y="1758886"/>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79" name="Google Shape;7379;p57"/>
            <p:cNvSpPr/>
            <p:nvPr/>
          </p:nvSpPr>
          <p:spPr>
            <a:xfrm>
              <a:off x="2450658" y="1750902"/>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0" name="Google Shape;7380;p57"/>
            <p:cNvSpPr/>
            <p:nvPr/>
          </p:nvSpPr>
          <p:spPr>
            <a:xfrm>
              <a:off x="2451989" y="1750481"/>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1" name="Google Shape;7381;p57"/>
            <p:cNvSpPr/>
            <p:nvPr/>
          </p:nvSpPr>
          <p:spPr>
            <a:xfrm>
              <a:off x="2449654" y="1751092"/>
              <a:ext cx="258" cy="68"/>
            </a:xfrm>
            <a:custGeom>
              <a:rect b="b" l="l" r="r" t="t"/>
              <a:pathLst>
                <a:path extrusionOk="0" h="5" w="19">
                  <a:moveTo>
                    <a:pt x="18"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2" name="Google Shape;7382;p57"/>
            <p:cNvSpPr/>
            <p:nvPr/>
          </p:nvSpPr>
          <p:spPr>
            <a:xfrm>
              <a:off x="2500664" y="1759266"/>
              <a:ext cx="14" cy="258"/>
            </a:xfrm>
            <a:custGeom>
              <a:rect b="b" l="l" r="r" t="t"/>
              <a:pathLst>
                <a:path extrusionOk="0" h="19" w="1">
                  <a:moveTo>
                    <a:pt x="0"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3" name="Google Shape;7383;p57"/>
            <p:cNvSpPr/>
            <p:nvPr/>
          </p:nvSpPr>
          <p:spPr>
            <a:xfrm>
              <a:off x="2500800" y="1760787"/>
              <a:ext cx="14" cy="299"/>
            </a:xfrm>
            <a:custGeom>
              <a:rect b="b" l="l" r="r" t="t"/>
              <a:pathLst>
                <a:path extrusionOk="0" h="22" w="1">
                  <a:moveTo>
                    <a:pt x="1"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4" name="Google Shape;7384;p57"/>
            <p:cNvSpPr/>
            <p:nvPr/>
          </p:nvSpPr>
          <p:spPr>
            <a:xfrm>
              <a:off x="2500664" y="1759741"/>
              <a:ext cx="54" cy="258"/>
            </a:xfrm>
            <a:custGeom>
              <a:rect b="b" l="l" r="r" t="t"/>
              <a:pathLst>
                <a:path extrusionOk="0" h="19" w="4">
                  <a:moveTo>
                    <a:pt x="4" y="1"/>
                  </a:moveTo>
                  <a:cubicBezTo>
                    <a:pt x="0" y="4"/>
                    <a:pt x="4" y="11"/>
                    <a:pt x="4" y="18"/>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5" name="Google Shape;7385;p57"/>
            <p:cNvSpPr/>
            <p:nvPr/>
          </p:nvSpPr>
          <p:spPr>
            <a:xfrm>
              <a:off x="2500759" y="1760216"/>
              <a:ext cx="14" cy="353"/>
            </a:xfrm>
            <a:custGeom>
              <a:rect b="b" l="l" r="r" t="t"/>
              <a:pathLst>
                <a:path extrusionOk="0" h="26" w="1">
                  <a:moveTo>
                    <a:pt x="0"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6" name="Google Shape;7386;p57"/>
            <p:cNvSpPr/>
            <p:nvPr/>
          </p:nvSpPr>
          <p:spPr>
            <a:xfrm>
              <a:off x="2451704" y="1750576"/>
              <a:ext cx="149" cy="95"/>
            </a:xfrm>
            <a:custGeom>
              <a:rect b="b" l="l" r="r" t="t"/>
              <a:pathLst>
                <a:path extrusionOk="0" h="7"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7" name="Google Shape;7387;p57"/>
            <p:cNvSpPr/>
            <p:nvPr/>
          </p:nvSpPr>
          <p:spPr>
            <a:xfrm>
              <a:off x="2450183" y="1750997"/>
              <a:ext cx="204" cy="54"/>
            </a:xfrm>
            <a:custGeom>
              <a:rect b="b" l="l" r="r" t="t"/>
              <a:pathLst>
                <a:path extrusionOk="0" h="4" w="15">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8" name="Google Shape;7388;p57"/>
            <p:cNvSpPr/>
            <p:nvPr/>
          </p:nvSpPr>
          <p:spPr>
            <a:xfrm>
              <a:off x="2452695" y="1749952"/>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89" name="Google Shape;7389;p57"/>
            <p:cNvSpPr/>
            <p:nvPr/>
          </p:nvSpPr>
          <p:spPr>
            <a:xfrm>
              <a:off x="2501044" y="1763312"/>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0" name="Google Shape;7390;p57"/>
            <p:cNvSpPr/>
            <p:nvPr/>
          </p:nvSpPr>
          <p:spPr>
            <a:xfrm>
              <a:off x="2501275" y="1764683"/>
              <a:ext cx="68" cy="299"/>
            </a:xfrm>
            <a:custGeom>
              <a:rect b="b" l="l" r="r" t="t"/>
              <a:pathLst>
                <a:path extrusionOk="0" h="22" w="5">
                  <a:moveTo>
                    <a:pt x="4"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1" name="Google Shape;7391;p57"/>
            <p:cNvSpPr/>
            <p:nvPr/>
          </p:nvSpPr>
          <p:spPr>
            <a:xfrm>
              <a:off x="2501180" y="1763977"/>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2" name="Google Shape;7392;p57"/>
            <p:cNvSpPr/>
            <p:nvPr/>
          </p:nvSpPr>
          <p:spPr>
            <a:xfrm>
              <a:off x="2452369" y="1750237"/>
              <a:ext cx="109" cy="54"/>
            </a:xfrm>
            <a:custGeom>
              <a:rect b="b" l="l" r="r" t="t"/>
              <a:pathLst>
                <a:path extrusionOk="0" h="4"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3" name="Google Shape;7393;p57"/>
            <p:cNvSpPr/>
            <p:nvPr/>
          </p:nvSpPr>
          <p:spPr>
            <a:xfrm>
              <a:off x="2501425" y="1765403"/>
              <a:ext cx="54" cy="244"/>
            </a:xfrm>
            <a:custGeom>
              <a:rect b="b" l="l" r="r" t="t"/>
              <a:pathLst>
                <a:path extrusionOk="0" h="18" w="4">
                  <a:moveTo>
                    <a:pt x="4"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4" name="Google Shape;7394;p57"/>
            <p:cNvSpPr/>
            <p:nvPr/>
          </p:nvSpPr>
          <p:spPr>
            <a:xfrm>
              <a:off x="2500800" y="1761357"/>
              <a:ext cx="68" cy="353"/>
            </a:xfrm>
            <a:custGeom>
              <a:rect b="b" l="l" r="r" t="t"/>
              <a:pathLst>
                <a:path extrusionOk="0" h="26" w="5">
                  <a:moveTo>
                    <a:pt x="4"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5" name="Google Shape;7395;p57"/>
            <p:cNvSpPr/>
            <p:nvPr/>
          </p:nvSpPr>
          <p:spPr>
            <a:xfrm>
              <a:off x="2500895" y="1761982"/>
              <a:ext cx="68" cy="339"/>
            </a:xfrm>
            <a:custGeom>
              <a:rect b="b" l="l" r="r" t="t"/>
              <a:pathLst>
                <a:path extrusionOk="0" h="25" w="5">
                  <a:moveTo>
                    <a:pt x="4"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6" name="Google Shape;7396;p57"/>
            <p:cNvSpPr/>
            <p:nvPr/>
          </p:nvSpPr>
          <p:spPr>
            <a:xfrm>
              <a:off x="2500949" y="1762647"/>
              <a:ext cx="54" cy="339"/>
            </a:xfrm>
            <a:custGeom>
              <a:rect b="b" l="l" r="r" t="t"/>
              <a:pathLst>
                <a:path extrusionOk="0" h="25" w="4">
                  <a:moveTo>
                    <a:pt x="4"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7" name="Google Shape;7397;p57"/>
            <p:cNvSpPr/>
            <p:nvPr/>
          </p:nvSpPr>
          <p:spPr>
            <a:xfrm>
              <a:off x="2501615" y="1766258"/>
              <a:ext cx="54" cy="204"/>
            </a:xfrm>
            <a:custGeom>
              <a:rect b="b" l="l" r="r" t="t"/>
              <a:pathLst>
                <a:path extrusionOk="0" h="15" w="4">
                  <a:moveTo>
                    <a:pt x="4"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8" name="Google Shape;7398;p57"/>
            <p:cNvSpPr/>
            <p:nvPr/>
          </p:nvSpPr>
          <p:spPr>
            <a:xfrm>
              <a:off x="2391759" y="1582202"/>
              <a:ext cx="300144" cy="138721"/>
            </a:xfrm>
            <a:custGeom>
              <a:rect b="b" l="l" r="r" t="t"/>
              <a:pathLst>
                <a:path extrusionOk="0" h="10217" w="22106">
                  <a:moveTo>
                    <a:pt x="7610" y="6221"/>
                  </a:moveTo>
                  <a:cubicBezTo>
                    <a:pt x="7825" y="6221"/>
                    <a:pt x="8164" y="6301"/>
                    <a:pt x="8266" y="6411"/>
                  </a:cubicBezTo>
                  <a:cubicBezTo>
                    <a:pt x="8319" y="6457"/>
                    <a:pt x="8326" y="6534"/>
                    <a:pt x="8284" y="6586"/>
                  </a:cubicBezTo>
                  <a:cubicBezTo>
                    <a:pt x="8256" y="6621"/>
                    <a:pt x="8210" y="6639"/>
                    <a:pt x="8133" y="6639"/>
                  </a:cubicBezTo>
                  <a:cubicBezTo>
                    <a:pt x="8105" y="6639"/>
                    <a:pt x="8074" y="6635"/>
                    <a:pt x="8042" y="6632"/>
                  </a:cubicBezTo>
                  <a:cubicBezTo>
                    <a:pt x="7857" y="6607"/>
                    <a:pt x="7468" y="6506"/>
                    <a:pt x="7412" y="6366"/>
                  </a:cubicBezTo>
                  <a:cubicBezTo>
                    <a:pt x="7391" y="6324"/>
                    <a:pt x="7409" y="6271"/>
                    <a:pt x="7451" y="6250"/>
                  </a:cubicBezTo>
                  <a:lnTo>
                    <a:pt x="7447" y="6250"/>
                  </a:lnTo>
                  <a:cubicBezTo>
                    <a:pt x="7478" y="6230"/>
                    <a:pt x="7537" y="6221"/>
                    <a:pt x="7610" y="6221"/>
                  </a:cubicBezTo>
                  <a:close/>
                  <a:moveTo>
                    <a:pt x="17938" y="6158"/>
                  </a:moveTo>
                  <a:cubicBezTo>
                    <a:pt x="17962" y="6158"/>
                    <a:pt x="17981" y="6161"/>
                    <a:pt x="17995" y="6166"/>
                  </a:cubicBezTo>
                  <a:cubicBezTo>
                    <a:pt x="18048" y="6177"/>
                    <a:pt x="18079" y="6222"/>
                    <a:pt x="18072" y="6275"/>
                  </a:cubicBezTo>
                  <a:cubicBezTo>
                    <a:pt x="18055" y="6404"/>
                    <a:pt x="17778" y="6551"/>
                    <a:pt x="17411" y="6551"/>
                  </a:cubicBezTo>
                  <a:cubicBezTo>
                    <a:pt x="17306" y="6551"/>
                    <a:pt x="17180" y="6541"/>
                    <a:pt x="17029" y="6527"/>
                  </a:cubicBezTo>
                  <a:cubicBezTo>
                    <a:pt x="16851" y="6511"/>
                    <a:pt x="16649" y="6494"/>
                    <a:pt x="16450" y="6494"/>
                  </a:cubicBezTo>
                  <a:cubicBezTo>
                    <a:pt x="16112" y="6494"/>
                    <a:pt x="15784" y="6544"/>
                    <a:pt x="15601" y="6740"/>
                  </a:cubicBezTo>
                  <a:cubicBezTo>
                    <a:pt x="15373" y="6985"/>
                    <a:pt x="15380" y="7150"/>
                    <a:pt x="15391" y="7258"/>
                  </a:cubicBezTo>
                  <a:cubicBezTo>
                    <a:pt x="15394" y="7328"/>
                    <a:pt x="15401" y="7433"/>
                    <a:pt x="15272" y="7458"/>
                  </a:cubicBezTo>
                  <a:lnTo>
                    <a:pt x="15247" y="7458"/>
                  </a:lnTo>
                  <a:cubicBezTo>
                    <a:pt x="15205" y="7458"/>
                    <a:pt x="15139" y="7437"/>
                    <a:pt x="15083" y="7335"/>
                  </a:cubicBezTo>
                  <a:cubicBezTo>
                    <a:pt x="14974" y="7125"/>
                    <a:pt x="14953" y="6656"/>
                    <a:pt x="15149" y="6457"/>
                  </a:cubicBezTo>
                  <a:cubicBezTo>
                    <a:pt x="15333" y="6275"/>
                    <a:pt x="15770" y="6180"/>
                    <a:pt x="16168" y="6180"/>
                  </a:cubicBezTo>
                  <a:cubicBezTo>
                    <a:pt x="16332" y="6180"/>
                    <a:pt x="16489" y="6196"/>
                    <a:pt x="16619" y="6229"/>
                  </a:cubicBezTo>
                  <a:cubicBezTo>
                    <a:pt x="16712" y="6252"/>
                    <a:pt x="16822" y="6260"/>
                    <a:pt x="16938" y="6260"/>
                  </a:cubicBezTo>
                  <a:cubicBezTo>
                    <a:pt x="17181" y="6260"/>
                    <a:pt x="17450" y="6222"/>
                    <a:pt x="17649" y="6194"/>
                  </a:cubicBezTo>
                  <a:cubicBezTo>
                    <a:pt x="17794" y="6172"/>
                    <a:pt x="17882" y="6158"/>
                    <a:pt x="17938" y="6158"/>
                  </a:cubicBezTo>
                  <a:close/>
                  <a:moveTo>
                    <a:pt x="12780" y="0"/>
                  </a:moveTo>
                  <a:cubicBezTo>
                    <a:pt x="12609" y="0"/>
                    <a:pt x="12323" y="74"/>
                    <a:pt x="12292" y="131"/>
                  </a:cubicBezTo>
                  <a:cubicBezTo>
                    <a:pt x="12271" y="236"/>
                    <a:pt x="12089" y="292"/>
                    <a:pt x="11666" y="390"/>
                  </a:cubicBezTo>
                  <a:cubicBezTo>
                    <a:pt x="11571" y="407"/>
                    <a:pt x="11484" y="428"/>
                    <a:pt x="11452" y="442"/>
                  </a:cubicBezTo>
                  <a:cubicBezTo>
                    <a:pt x="11323" y="495"/>
                    <a:pt x="10815" y="568"/>
                    <a:pt x="10661" y="589"/>
                  </a:cubicBezTo>
                  <a:cubicBezTo>
                    <a:pt x="10647" y="593"/>
                    <a:pt x="10629" y="596"/>
                    <a:pt x="10615" y="600"/>
                  </a:cubicBezTo>
                  <a:cubicBezTo>
                    <a:pt x="10563" y="617"/>
                    <a:pt x="10510" y="638"/>
                    <a:pt x="10461" y="659"/>
                  </a:cubicBezTo>
                  <a:cubicBezTo>
                    <a:pt x="10377" y="701"/>
                    <a:pt x="10286" y="733"/>
                    <a:pt x="10195" y="750"/>
                  </a:cubicBezTo>
                  <a:cubicBezTo>
                    <a:pt x="10164" y="757"/>
                    <a:pt x="10129" y="761"/>
                    <a:pt x="10094" y="761"/>
                  </a:cubicBezTo>
                  <a:cubicBezTo>
                    <a:pt x="9961" y="761"/>
                    <a:pt x="9502" y="771"/>
                    <a:pt x="9310" y="918"/>
                  </a:cubicBezTo>
                  <a:cubicBezTo>
                    <a:pt x="9215" y="989"/>
                    <a:pt x="9097" y="1006"/>
                    <a:pt x="8986" y="1006"/>
                  </a:cubicBezTo>
                  <a:cubicBezTo>
                    <a:pt x="8933" y="1006"/>
                    <a:pt x="8881" y="1002"/>
                    <a:pt x="8834" y="999"/>
                  </a:cubicBezTo>
                  <a:cubicBezTo>
                    <a:pt x="8800" y="994"/>
                    <a:pt x="8767" y="991"/>
                    <a:pt x="8734" y="991"/>
                  </a:cubicBezTo>
                  <a:cubicBezTo>
                    <a:pt x="8701" y="991"/>
                    <a:pt x="8669" y="994"/>
                    <a:pt x="8637" y="999"/>
                  </a:cubicBezTo>
                  <a:cubicBezTo>
                    <a:pt x="8588" y="1013"/>
                    <a:pt x="8543" y="1020"/>
                    <a:pt x="8494" y="1020"/>
                  </a:cubicBezTo>
                  <a:lnTo>
                    <a:pt x="8420" y="1020"/>
                  </a:lnTo>
                  <a:lnTo>
                    <a:pt x="8347" y="1016"/>
                  </a:lnTo>
                  <a:cubicBezTo>
                    <a:pt x="8321" y="1013"/>
                    <a:pt x="8294" y="1011"/>
                    <a:pt x="8268" y="1011"/>
                  </a:cubicBezTo>
                  <a:cubicBezTo>
                    <a:pt x="8242" y="1011"/>
                    <a:pt x="8216" y="1013"/>
                    <a:pt x="8189" y="1016"/>
                  </a:cubicBezTo>
                  <a:cubicBezTo>
                    <a:pt x="8161" y="1051"/>
                    <a:pt x="8172" y="1286"/>
                    <a:pt x="8235" y="1387"/>
                  </a:cubicBezTo>
                  <a:cubicBezTo>
                    <a:pt x="8263" y="1433"/>
                    <a:pt x="8399" y="1482"/>
                    <a:pt x="8490" y="1510"/>
                  </a:cubicBezTo>
                  <a:cubicBezTo>
                    <a:pt x="8525" y="1520"/>
                    <a:pt x="8553" y="1531"/>
                    <a:pt x="8578" y="1541"/>
                  </a:cubicBezTo>
                  <a:cubicBezTo>
                    <a:pt x="8658" y="1569"/>
                    <a:pt x="8711" y="1597"/>
                    <a:pt x="8725" y="1643"/>
                  </a:cubicBezTo>
                  <a:cubicBezTo>
                    <a:pt x="8728" y="1650"/>
                    <a:pt x="8728" y="1657"/>
                    <a:pt x="8728" y="1664"/>
                  </a:cubicBezTo>
                  <a:cubicBezTo>
                    <a:pt x="8732" y="1681"/>
                    <a:pt x="8725" y="1702"/>
                    <a:pt x="8714" y="1716"/>
                  </a:cubicBezTo>
                  <a:cubicBezTo>
                    <a:pt x="8683" y="1762"/>
                    <a:pt x="8613" y="1783"/>
                    <a:pt x="8459" y="1797"/>
                  </a:cubicBezTo>
                  <a:lnTo>
                    <a:pt x="8420" y="1800"/>
                  </a:lnTo>
                  <a:lnTo>
                    <a:pt x="8333" y="1807"/>
                  </a:lnTo>
                  <a:lnTo>
                    <a:pt x="8284" y="1811"/>
                  </a:lnTo>
                  <a:cubicBezTo>
                    <a:pt x="8210" y="1814"/>
                    <a:pt x="8144" y="1821"/>
                    <a:pt x="8091" y="1828"/>
                  </a:cubicBezTo>
                  <a:lnTo>
                    <a:pt x="8077" y="1828"/>
                  </a:lnTo>
                  <a:cubicBezTo>
                    <a:pt x="8053" y="1832"/>
                    <a:pt x="8035" y="1846"/>
                    <a:pt x="8025" y="1863"/>
                  </a:cubicBezTo>
                  <a:cubicBezTo>
                    <a:pt x="7993" y="1916"/>
                    <a:pt x="8007" y="2011"/>
                    <a:pt x="8035" y="2091"/>
                  </a:cubicBezTo>
                  <a:cubicBezTo>
                    <a:pt x="8039" y="2105"/>
                    <a:pt x="8042" y="2116"/>
                    <a:pt x="8046" y="2126"/>
                  </a:cubicBezTo>
                  <a:cubicBezTo>
                    <a:pt x="8063" y="2168"/>
                    <a:pt x="8060" y="2214"/>
                    <a:pt x="8042" y="2252"/>
                  </a:cubicBezTo>
                  <a:cubicBezTo>
                    <a:pt x="7979" y="2385"/>
                    <a:pt x="7748" y="2476"/>
                    <a:pt x="7678" y="2501"/>
                  </a:cubicBezTo>
                  <a:lnTo>
                    <a:pt x="7668" y="2504"/>
                  </a:lnTo>
                  <a:lnTo>
                    <a:pt x="7657" y="2508"/>
                  </a:lnTo>
                  <a:cubicBezTo>
                    <a:pt x="7654" y="2511"/>
                    <a:pt x="7650" y="2515"/>
                    <a:pt x="7650" y="2532"/>
                  </a:cubicBezTo>
                  <a:cubicBezTo>
                    <a:pt x="7668" y="2592"/>
                    <a:pt x="7710" y="2641"/>
                    <a:pt x="7769" y="2665"/>
                  </a:cubicBezTo>
                  <a:lnTo>
                    <a:pt x="7790" y="2665"/>
                  </a:lnTo>
                  <a:cubicBezTo>
                    <a:pt x="7815" y="2669"/>
                    <a:pt x="7836" y="2669"/>
                    <a:pt x="7857" y="2672"/>
                  </a:cubicBezTo>
                  <a:cubicBezTo>
                    <a:pt x="7920" y="2686"/>
                    <a:pt x="7976" y="2711"/>
                    <a:pt x="8032" y="2739"/>
                  </a:cubicBezTo>
                  <a:cubicBezTo>
                    <a:pt x="8070" y="2756"/>
                    <a:pt x="8105" y="2770"/>
                    <a:pt x="8147" y="2781"/>
                  </a:cubicBezTo>
                  <a:cubicBezTo>
                    <a:pt x="8158" y="2784"/>
                    <a:pt x="8168" y="2788"/>
                    <a:pt x="8179" y="2788"/>
                  </a:cubicBezTo>
                  <a:cubicBezTo>
                    <a:pt x="8364" y="2788"/>
                    <a:pt x="8392" y="3071"/>
                    <a:pt x="8392" y="3239"/>
                  </a:cubicBezTo>
                  <a:cubicBezTo>
                    <a:pt x="8392" y="3358"/>
                    <a:pt x="8322" y="3498"/>
                    <a:pt x="7986" y="3498"/>
                  </a:cubicBezTo>
                  <a:cubicBezTo>
                    <a:pt x="7874" y="3495"/>
                    <a:pt x="7769" y="3456"/>
                    <a:pt x="7678" y="3390"/>
                  </a:cubicBezTo>
                  <a:cubicBezTo>
                    <a:pt x="7643" y="3362"/>
                    <a:pt x="7605" y="3341"/>
                    <a:pt x="7563" y="3327"/>
                  </a:cubicBezTo>
                  <a:cubicBezTo>
                    <a:pt x="7549" y="3334"/>
                    <a:pt x="7535" y="3383"/>
                    <a:pt x="7524" y="3411"/>
                  </a:cubicBezTo>
                  <a:cubicBezTo>
                    <a:pt x="7503" y="3481"/>
                    <a:pt x="7479" y="3558"/>
                    <a:pt x="7409" y="3586"/>
                  </a:cubicBezTo>
                  <a:cubicBezTo>
                    <a:pt x="7388" y="3597"/>
                    <a:pt x="7369" y="3601"/>
                    <a:pt x="7351" y="3601"/>
                  </a:cubicBezTo>
                  <a:cubicBezTo>
                    <a:pt x="7288" y="3601"/>
                    <a:pt x="7243" y="3544"/>
                    <a:pt x="7216" y="3505"/>
                  </a:cubicBezTo>
                  <a:cubicBezTo>
                    <a:pt x="7178" y="3456"/>
                    <a:pt x="7153" y="3425"/>
                    <a:pt x="7115" y="3425"/>
                  </a:cubicBezTo>
                  <a:cubicBezTo>
                    <a:pt x="7027" y="3425"/>
                    <a:pt x="6761" y="3425"/>
                    <a:pt x="6687" y="3211"/>
                  </a:cubicBezTo>
                  <a:cubicBezTo>
                    <a:pt x="6663" y="3173"/>
                    <a:pt x="6624" y="3148"/>
                    <a:pt x="6582" y="3145"/>
                  </a:cubicBezTo>
                  <a:cubicBezTo>
                    <a:pt x="6555" y="3138"/>
                    <a:pt x="6524" y="3134"/>
                    <a:pt x="6492" y="3134"/>
                  </a:cubicBezTo>
                  <a:cubicBezTo>
                    <a:pt x="6408" y="3134"/>
                    <a:pt x="6317" y="3158"/>
                    <a:pt x="6264" y="3211"/>
                  </a:cubicBezTo>
                  <a:cubicBezTo>
                    <a:pt x="6187" y="3288"/>
                    <a:pt x="6127" y="3313"/>
                    <a:pt x="6075" y="3313"/>
                  </a:cubicBezTo>
                  <a:cubicBezTo>
                    <a:pt x="6005" y="3313"/>
                    <a:pt x="5949" y="3267"/>
                    <a:pt x="5900" y="3222"/>
                  </a:cubicBezTo>
                  <a:lnTo>
                    <a:pt x="5861" y="3190"/>
                  </a:lnTo>
                  <a:cubicBezTo>
                    <a:pt x="5849" y="3182"/>
                    <a:pt x="5825" y="3176"/>
                    <a:pt x="5788" y="3176"/>
                  </a:cubicBezTo>
                  <a:cubicBezTo>
                    <a:pt x="5760" y="3176"/>
                    <a:pt x="5723" y="3180"/>
                    <a:pt x="5679" y="3190"/>
                  </a:cubicBezTo>
                  <a:cubicBezTo>
                    <a:pt x="5588" y="3211"/>
                    <a:pt x="5508" y="3257"/>
                    <a:pt x="5441" y="3320"/>
                  </a:cubicBezTo>
                  <a:cubicBezTo>
                    <a:pt x="5438" y="3327"/>
                    <a:pt x="5434" y="3330"/>
                    <a:pt x="5431" y="3337"/>
                  </a:cubicBezTo>
                  <a:cubicBezTo>
                    <a:pt x="5399" y="3404"/>
                    <a:pt x="5336" y="3453"/>
                    <a:pt x="5263" y="3474"/>
                  </a:cubicBezTo>
                  <a:cubicBezTo>
                    <a:pt x="5213" y="3488"/>
                    <a:pt x="5163" y="3495"/>
                    <a:pt x="5112" y="3495"/>
                  </a:cubicBezTo>
                  <a:cubicBezTo>
                    <a:pt x="5012" y="3495"/>
                    <a:pt x="4913" y="3468"/>
                    <a:pt x="4825" y="3414"/>
                  </a:cubicBezTo>
                  <a:cubicBezTo>
                    <a:pt x="4697" y="3334"/>
                    <a:pt x="4645" y="3316"/>
                    <a:pt x="4624" y="3316"/>
                  </a:cubicBezTo>
                  <a:cubicBezTo>
                    <a:pt x="4622" y="3316"/>
                    <a:pt x="4620" y="3316"/>
                    <a:pt x="4619" y="3316"/>
                  </a:cubicBezTo>
                  <a:cubicBezTo>
                    <a:pt x="4611" y="3330"/>
                    <a:pt x="4611" y="3344"/>
                    <a:pt x="4611" y="3358"/>
                  </a:cubicBezTo>
                  <a:cubicBezTo>
                    <a:pt x="4611" y="3390"/>
                    <a:pt x="4608" y="3421"/>
                    <a:pt x="4594" y="3449"/>
                  </a:cubicBezTo>
                  <a:cubicBezTo>
                    <a:pt x="4576" y="3484"/>
                    <a:pt x="4545" y="3502"/>
                    <a:pt x="4506" y="3502"/>
                  </a:cubicBezTo>
                  <a:cubicBezTo>
                    <a:pt x="4419" y="3502"/>
                    <a:pt x="4331" y="3379"/>
                    <a:pt x="4331" y="3285"/>
                  </a:cubicBezTo>
                  <a:cubicBezTo>
                    <a:pt x="4317" y="3225"/>
                    <a:pt x="4058" y="3057"/>
                    <a:pt x="3960" y="2991"/>
                  </a:cubicBezTo>
                  <a:lnTo>
                    <a:pt x="3901" y="2952"/>
                  </a:lnTo>
                  <a:cubicBezTo>
                    <a:pt x="3845" y="2914"/>
                    <a:pt x="3712" y="2893"/>
                    <a:pt x="3593" y="2872"/>
                  </a:cubicBezTo>
                  <a:cubicBezTo>
                    <a:pt x="3404" y="2837"/>
                    <a:pt x="3267" y="2812"/>
                    <a:pt x="3243" y="2721"/>
                  </a:cubicBezTo>
                  <a:cubicBezTo>
                    <a:pt x="3207" y="2686"/>
                    <a:pt x="3160" y="2668"/>
                    <a:pt x="3112" y="2668"/>
                  </a:cubicBezTo>
                  <a:cubicBezTo>
                    <a:pt x="3108" y="2668"/>
                    <a:pt x="3104" y="2668"/>
                    <a:pt x="3099" y="2669"/>
                  </a:cubicBezTo>
                  <a:cubicBezTo>
                    <a:pt x="3094" y="2668"/>
                    <a:pt x="3088" y="2667"/>
                    <a:pt x="3083" y="2667"/>
                  </a:cubicBezTo>
                  <a:cubicBezTo>
                    <a:pt x="3039" y="2667"/>
                    <a:pt x="2999" y="2691"/>
                    <a:pt x="2980" y="2732"/>
                  </a:cubicBezTo>
                  <a:cubicBezTo>
                    <a:pt x="2959" y="2784"/>
                    <a:pt x="2917" y="2830"/>
                    <a:pt x="2865" y="2851"/>
                  </a:cubicBezTo>
                  <a:cubicBezTo>
                    <a:pt x="2849" y="2856"/>
                    <a:pt x="2834" y="2858"/>
                    <a:pt x="2819" y="2858"/>
                  </a:cubicBezTo>
                  <a:cubicBezTo>
                    <a:pt x="2758" y="2858"/>
                    <a:pt x="2698" y="2822"/>
                    <a:pt x="2648" y="2791"/>
                  </a:cubicBezTo>
                  <a:cubicBezTo>
                    <a:pt x="2630" y="2781"/>
                    <a:pt x="2616" y="2770"/>
                    <a:pt x="2599" y="2763"/>
                  </a:cubicBezTo>
                  <a:cubicBezTo>
                    <a:pt x="2591" y="2760"/>
                    <a:pt x="2582" y="2758"/>
                    <a:pt x="2572" y="2758"/>
                  </a:cubicBezTo>
                  <a:cubicBezTo>
                    <a:pt x="2493" y="2758"/>
                    <a:pt x="2332" y="2840"/>
                    <a:pt x="2276" y="2868"/>
                  </a:cubicBezTo>
                  <a:lnTo>
                    <a:pt x="2245" y="2886"/>
                  </a:lnTo>
                  <a:cubicBezTo>
                    <a:pt x="2224" y="2893"/>
                    <a:pt x="2189" y="2914"/>
                    <a:pt x="2150" y="2938"/>
                  </a:cubicBezTo>
                  <a:lnTo>
                    <a:pt x="2122" y="2956"/>
                  </a:lnTo>
                  <a:cubicBezTo>
                    <a:pt x="1975" y="3043"/>
                    <a:pt x="1772" y="3159"/>
                    <a:pt x="1632" y="3159"/>
                  </a:cubicBezTo>
                  <a:cubicBezTo>
                    <a:pt x="1601" y="3159"/>
                    <a:pt x="1594" y="3166"/>
                    <a:pt x="1569" y="3225"/>
                  </a:cubicBezTo>
                  <a:cubicBezTo>
                    <a:pt x="1541" y="3327"/>
                    <a:pt x="1461" y="3404"/>
                    <a:pt x="1356" y="3425"/>
                  </a:cubicBezTo>
                  <a:cubicBezTo>
                    <a:pt x="1317" y="3428"/>
                    <a:pt x="1279" y="3449"/>
                    <a:pt x="1251" y="3481"/>
                  </a:cubicBezTo>
                  <a:cubicBezTo>
                    <a:pt x="1230" y="3516"/>
                    <a:pt x="1244" y="3572"/>
                    <a:pt x="1258" y="3621"/>
                  </a:cubicBezTo>
                  <a:lnTo>
                    <a:pt x="1261" y="3635"/>
                  </a:lnTo>
                  <a:cubicBezTo>
                    <a:pt x="1265" y="3656"/>
                    <a:pt x="1272" y="3673"/>
                    <a:pt x="1282" y="3691"/>
                  </a:cubicBezTo>
                  <a:cubicBezTo>
                    <a:pt x="1307" y="3761"/>
                    <a:pt x="1345" y="3852"/>
                    <a:pt x="1307" y="3936"/>
                  </a:cubicBezTo>
                  <a:cubicBezTo>
                    <a:pt x="1279" y="3992"/>
                    <a:pt x="1230" y="4034"/>
                    <a:pt x="1170" y="4051"/>
                  </a:cubicBezTo>
                  <a:cubicBezTo>
                    <a:pt x="1142" y="4062"/>
                    <a:pt x="1116" y="4067"/>
                    <a:pt x="1092" y="4067"/>
                  </a:cubicBezTo>
                  <a:cubicBezTo>
                    <a:pt x="969" y="4067"/>
                    <a:pt x="887" y="3948"/>
                    <a:pt x="817" y="3848"/>
                  </a:cubicBezTo>
                  <a:cubicBezTo>
                    <a:pt x="778" y="3785"/>
                    <a:pt x="729" y="3729"/>
                    <a:pt x="673" y="3680"/>
                  </a:cubicBezTo>
                  <a:cubicBezTo>
                    <a:pt x="651" y="3659"/>
                    <a:pt x="622" y="3648"/>
                    <a:pt x="593" y="3648"/>
                  </a:cubicBezTo>
                  <a:cubicBezTo>
                    <a:pt x="575" y="3648"/>
                    <a:pt x="557" y="3652"/>
                    <a:pt x="540" y="3659"/>
                  </a:cubicBezTo>
                  <a:cubicBezTo>
                    <a:pt x="495" y="3687"/>
                    <a:pt x="463" y="3736"/>
                    <a:pt x="459" y="3792"/>
                  </a:cubicBezTo>
                  <a:cubicBezTo>
                    <a:pt x="459" y="3803"/>
                    <a:pt x="459" y="3810"/>
                    <a:pt x="459" y="3820"/>
                  </a:cubicBezTo>
                  <a:cubicBezTo>
                    <a:pt x="459" y="3950"/>
                    <a:pt x="372" y="4009"/>
                    <a:pt x="302" y="4058"/>
                  </a:cubicBezTo>
                  <a:cubicBezTo>
                    <a:pt x="242" y="4094"/>
                    <a:pt x="197" y="4136"/>
                    <a:pt x="162" y="4192"/>
                  </a:cubicBezTo>
                  <a:cubicBezTo>
                    <a:pt x="137" y="4230"/>
                    <a:pt x="137" y="4244"/>
                    <a:pt x="232" y="4300"/>
                  </a:cubicBezTo>
                  <a:cubicBezTo>
                    <a:pt x="281" y="4328"/>
                    <a:pt x="340" y="4360"/>
                    <a:pt x="340" y="4426"/>
                  </a:cubicBezTo>
                  <a:cubicBezTo>
                    <a:pt x="340" y="4458"/>
                    <a:pt x="330" y="4486"/>
                    <a:pt x="309" y="4510"/>
                  </a:cubicBezTo>
                  <a:cubicBezTo>
                    <a:pt x="256" y="4573"/>
                    <a:pt x="186" y="4619"/>
                    <a:pt x="113" y="4654"/>
                  </a:cubicBezTo>
                  <a:cubicBezTo>
                    <a:pt x="74" y="4689"/>
                    <a:pt x="1" y="4853"/>
                    <a:pt x="15" y="4899"/>
                  </a:cubicBezTo>
                  <a:lnTo>
                    <a:pt x="22" y="4902"/>
                  </a:lnTo>
                  <a:cubicBezTo>
                    <a:pt x="43" y="4913"/>
                    <a:pt x="64" y="4920"/>
                    <a:pt x="88" y="4923"/>
                  </a:cubicBezTo>
                  <a:lnTo>
                    <a:pt x="99" y="4927"/>
                  </a:lnTo>
                  <a:cubicBezTo>
                    <a:pt x="197" y="4955"/>
                    <a:pt x="361" y="4997"/>
                    <a:pt x="340" y="5161"/>
                  </a:cubicBezTo>
                  <a:cubicBezTo>
                    <a:pt x="330" y="5224"/>
                    <a:pt x="323" y="5287"/>
                    <a:pt x="319" y="5347"/>
                  </a:cubicBezTo>
                  <a:cubicBezTo>
                    <a:pt x="319" y="5357"/>
                    <a:pt x="319" y="5364"/>
                    <a:pt x="319" y="5371"/>
                  </a:cubicBezTo>
                  <a:cubicBezTo>
                    <a:pt x="323" y="5375"/>
                    <a:pt x="323" y="5382"/>
                    <a:pt x="326" y="5389"/>
                  </a:cubicBezTo>
                  <a:cubicBezTo>
                    <a:pt x="333" y="5385"/>
                    <a:pt x="340" y="5385"/>
                    <a:pt x="347" y="5382"/>
                  </a:cubicBezTo>
                  <a:cubicBezTo>
                    <a:pt x="424" y="5360"/>
                    <a:pt x="505" y="5348"/>
                    <a:pt x="586" y="5348"/>
                  </a:cubicBezTo>
                  <a:cubicBezTo>
                    <a:pt x="620" y="5348"/>
                    <a:pt x="653" y="5350"/>
                    <a:pt x="687" y="5354"/>
                  </a:cubicBezTo>
                  <a:lnTo>
                    <a:pt x="757" y="5354"/>
                  </a:lnTo>
                  <a:cubicBezTo>
                    <a:pt x="852" y="5354"/>
                    <a:pt x="915" y="5445"/>
                    <a:pt x="992" y="5560"/>
                  </a:cubicBezTo>
                  <a:cubicBezTo>
                    <a:pt x="1041" y="5630"/>
                    <a:pt x="1090" y="5700"/>
                    <a:pt x="1146" y="5767"/>
                  </a:cubicBezTo>
                  <a:cubicBezTo>
                    <a:pt x="1279" y="5914"/>
                    <a:pt x="1352" y="6008"/>
                    <a:pt x="1328" y="6103"/>
                  </a:cubicBezTo>
                  <a:cubicBezTo>
                    <a:pt x="1303" y="6180"/>
                    <a:pt x="1216" y="6205"/>
                    <a:pt x="1188" y="6212"/>
                  </a:cubicBezTo>
                  <a:cubicBezTo>
                    <a:pt x="1174" y="6215"/>
                    <a:pt x="1160" y="6219"/>
                    <a:pt x="1146" y="6226"/>
                  </a:cubicBezTo>
                  <a:cubicBezTo>
                    <a:pt x="1184" y="6264"/>
                    <a:pt x="1230" y="6292"/>
                    <a:pt x="1279" y="6313"/>
                  </a:cubicBezTo>
                  <a:lnTo>
                    <a:pt x="1317" y="6331"/>
                  </a:lnTo>
                  <a:cubicBezTo>
                    <a:pt x="1370" y="6359"/>
                    <a:pt x="1419" y="6387"/>
                    <a:pt x="1468" y="6418"/>
                  </a:cubicBezTo>
                  <a:cubicBezTo>
                    <a:pt x="1485" y="6404"/>
                    <a:pt x="1503" y="6390"/>
                    <a:pt x="1520" y="6376"/>
                  </a:cubicBezTo>
                  <a:cubicBezTo>
                    <a:pt x="1768" y="6155"/>
                    <a:pt x="2173" y="5963"/>
                    <a:pt x="2526" y="5963"/>
                  </a:cubicBezTo>
                  <a:cubicBezTo>
                    <a:pt x="2597" y="5963"/>
                    <a:pt x="2666" y="5970"/>
                    <a:pt x="2732" y="5987"/>
                  </a:cubicBezTo>
                  <a:cubicBezTo>
                    <a:pt x="2832" y="6010"/>
                    <a:pt x="2938" y="6021"/>
                    <a:pt x="3044" y="6021"/>
                  </a:cubicBezTo>
                  <a:cubicBezTo>
                    <a:pt x="3070" y="6021"/>
                    <a:pt x="3097" y="6020"/>
                    <a:pt x="3124" y="6019"/>
                  </a:cubicBezTo>
                  <a:cubicBezTo>
                    <a:pt x="3151" y="6018"/>
                    <a:pt x="3179" y="6018"/>
                    <a:pt x="3206" y="6018"/>
                  </a:cubicBezTo>
                  <a:cubicBezTo>
                    <a:pt x="3363" y="6018"/>
                    <a:pt x="3508" y="6035"/>
                    <a:pt x="3607" y="6173"/>
                  </a:cubicBezTo>
                  <a:cubicBezTo>
                    <a:pt x="3715" y="6331"/>
                    <a:pt x="3694" y="6548"/>
                    <a:pt x="3677" y="6740"/>
                  </a:cubicBezTo>
                  <a:cubicBezTo>
                    <a:pt x="3666" y="6842"/>
                    <a:pt x="3656" y="6947"/>
                    <a:pt x="3677" y="6996"/>
                  </a:cubicBezTo>
                  <a:cubicBezTo>
                    <a:pt x="3698" y="7045"/>
                    <a:pt x="3691" y="7101"/>
                    <a:pt x="3659" y="7143"/>
                  </a:cubicBezTo>
                  <a:cubicBezTo>
                    <a:pt x="3594" y="7226"/>
                    <a:pt x="3431" y="7245"/>
                    <a:pt x="3294" y="7245"/>
                  </a:cubicBezTo>
                  <a:cubicBezTo>
                    <a:pt x="3187" y="7245"/>
                    <a:pt x="3095" y="7233"/>
                    <a:pt x="3075" y="7230"/>
                  </a:cubicBezTo>
                  <a:cubicBezTo>
                    <a:pt x="3048" y="7227"/>
                    <a:pt x="3020" y="7225"/>
                    <a:pt x="2990" y="7225"/>
                  </a:cubicBezTo>
                  <a:cubicBezTo>
                    <a:pt x="2766" y="7225"/>
                    <a:pt x="2477" y="7322"/>
                    <a:pt x="2462" y="7381"/>
                  </a:cubicBezTo>
                  <a:cubicBezTo>
                    <a:pt x="2465" y="7391"/>
                    <a:pt x="2472" y="7405"/>
                    <a:pt x="2479" y="7419"/>
                  </a:cubicBezTo>
                  <a:cubicBezTo>
                    <a:pt x="2560" y="7594"/>
                    <a:pt x="2613" y="7731"/>
                    <a:pt x="2539" y="7801"/>
                  </a:cubicBezTo>
                  <a:cubicBezTo>
                    <a:pt x="2515" y="7822"/>
                    <a:pt x="2488" y="7830"/>
                    <a:pt x="2458" y="7830"/>
                  </a:cubicBezTo>
                  <a:cubicBezTo>
                    <a:pt x="2403" y="7830"/>
                    <a:pt x="2341" y="7802"/>
                    <a:pt x="2287" y="7773"/>
                  </a:cubicBezTo>
                  <a:cubicBezTo>
                    <a:pt x="2238" y="7744"/>
                    <a:pt x="2191" y="7730"/>
                    <a:pt x="2150" y="7730"/>
                  </a:cubicBezTo>
                  <a:cubicBezTo>
                    <a:pt x="2112" y="7730"/>
                    <a:pt x="2080" y="7742"/>
                    <a:pt x="2056" y="7766"/>
                  </a:cubicBezTo>
                  <a:cubicBezTo>
                    <a:pt x="2038" y="7780"/>
                    <a:pt x="2028" y="7804"/>
                    <a:pt x="2031" y="7825"/>
                  </a:cubicBezTo>
                  <a:lnTo>
                    <a:pt x="2045" y="7825"/>
                  </a:lnTo>
                  <a:cubicBezTo>
                    <a:pt x="2259" y="7825"/>
                    <a:pt x="2532" y="8060"/>
                    <a:pt x="2532" y="8246"/>
                  </a:cubicBezTo>
                  <a:cubicBezTo>
                    <a:pt x="2532" y="8470"/>
                    <a:pt x="2567" y="8578"/>
                    <a:pt x="2602" y="8603"/>
                  </a:cubicBezTo>
                  <a:cubicBezTo>
                    <a:pt x="2604" y="8603"/>
                    <a:pt x="2607" y="8606"/>
                    <a:pt x="2613" y="8606"/>
                  </a:cubicBezTo>
                  <a:cubicBezTo>
                    <a:pt x="2616" y="8606"/>
                    <a:pt x="2621" y="8605"/>
                    <a:pt x="2627" y="8603"/>
                  </a:cubicBezTo>
                  <a:cubicBezTo>
                    <a:pt x="2647" y="8596"/>
                    <a:pt x="2665" y="8593"/>
                    <a:pt x="2683" y="8593"/>
                  </a:cubicBezTo>
                  <a:cubicBezTo>
                    <a:pt x="2768" y="8593"/>
                    <a:pt x="2820" y="8663"/>
                    <a:pt x="2861" y="8718"/>
                  </a:cubicBezTo>
                  <a:cubicBezTo>
                    <a:pt x="2912" y="8785"/>
                    <a:pt x="2946" y="8827"/>
                    <a:pt x="3017" y="8827"/>
                  </a:cubicBezTo>
                  <a:cubicBezTo>
                    <a:pt x="3020" y="8827"/>
                    <a:pt x="3023" y="8827"/>
                    <a:pt x="3026" y="8827"/>
                  </a:cubicBezTo>
                  <a:cubicBezTo>
                    <a:pt x="3047" y="8825"/>
                    <a:pt x="3069" y="8824"/>
                    <a:pt x="3089" y="8824"/>
                  </a:cubicBezTo>
                  <a:cubicBezTo>
                    <a:pt x="3249" y="8824"/>
                    <a:pt x="3363" y="8872"/>
                    <a:pt x="3404" y="8953"/>
                  </a:cubicBezTo>
                  <a:cubicBezTo>
                    <a:pt x="3432" y="9005"/>
                    <a:pt x="3442" y="9089"/>
                    <a:pt x="3341" y="9208"/>
                  </a:cubicBezTo>
                  <a:cubicBezTo>
                    <a:pt x="3299" y="9257"/>
                    <a:pt x="3288" y="9345"/>
                    <a:pt x="3309" y="9457"/>
                  </a:cubicBezTo>
                  <a:cubicBezTo>
                    <a:pt x="3327" y="9562"/>
                    <a:pt x="3365" y="9660"/>
                    <a:pt x="3421" y="9747"/>
                  </a:cubicBezTo>
                  <a:cubicBezTo>
                    <a:pt x="3425" y="9723"/>
                    <a:pt x="3425" y="9698"/>
                    <a:pt x="3428" y="9674"/>
                  </a:cubicBezTo>
                  <a:cubicBezTo>
                    <a:pt x="3428" y="9600"/>
                    <a:pt x="3439" y="9527"/>
                    <a:pt x="3467" y="9457"/>
                  </a:cubicBezTo>
                  <a:lnTo>
                    <a:pt x="3467" y="9450"/>
                  </a:lnTo>
                  <a:cubicBezTo>
                    <a:pt x="3467" y="9446"/>
                    <a:pt x="3463" y="9443"/>
                    <a:pt x="3463" y="9439"/>
                  </a:cubicBezTo>
                  <a:cubicBezTo>
                    <a:pt x="3460" y="9432"/>
                    <a:pt x="3460" y="9425"/>
                    <a:pt x="3456" y="9418"/>
                  </a:cubicBezTo>
                  <a:cubicBezTo>
                    <a:pt x="3456" y="9411"/>
                    <a:pt x="3456" y="9408"/>
                    <a:pt x="3456" y="9404"/>
                  </a:cubicBezTo>
                  <a:lnTo>
                    <a:pt x="3456" y="9387"/>
                  </a:lnTo>
                  <a:lnTo>
                    <a:pt x="3456" y="9376"/>
                  </a:lnTo>
                  <a:lnTo>
                    <a:pt x="3456" y="9359"/>
                  </a:lnTo>
                  <a:lnTo>
                    <a:pt x="3456" y="9348"/>
                  </a:lnTo>
                  <a:cubicBezTo>
                    <a:pt x="3456" y="9345"/>
                    <a:pt x="3456" y="9338"/>
                    <a:pt x="3460" y="9331"/>
                  </a:cubicBezTo>
                  <a:cubicBezTo>
                    <a:pt x="3463" y="9327"/>
                    <a:pt x="3460" y="9327"/>
                    <a:pt x="3460" y="9324"/>
                  </a:cubicBezTo>
                  <a:cubicBezTo>
                    <a:pt x="3460" y="9320"/>
                    <a:pt x="3463" y="9313"/>
                    <a:pt x="3463" y="9310"/>
                  </a:cubicBezTo>
                  <a:lnTo>
                    <a:pt x="3467" y="9299"/>
                  </a:lnTo>
                  <a:cubicBezTo>
                    <a:pt x="3467" y="9296"/>
                    <a:pt x="3470" y="9292"/>
                    <a:pt x="3474" y="9289"/>
                  </a:cubicBezTo>
                  <a:lnTo>
                    <a:pt x="3477" y="9282"/>
                  </a:lnTo>
                  <a:cubicBezTo>
                    <a:pt x="3481" y="9275"/>
                    <a:pt x="3484" y="9271"/>
                    <a:pt x="3488" y="9264"/>
                  </a:cubicBezTo>
                  <a:cubicBezTo>
                    <a:pt x="3586" y="9114"/>
                    <a:pt x="3887" y="9096"/>
                    <a:pt x="4104" y="9096"/>
                  </a:cubicBezTo>
                  <a:cubicBezTo>
                    <a:pt x="4307" y="9096"/>
                    <a:pt x="4629" y="9376"/>
                    <a:pt x="4825" y="9642"/>
                  </a:cubicBezTo>
                  <a:cubicBezTo>
                    <a:pt x="4860" y="9702"/>
                    <a:pt x="4920" y="9744"/>
                    <a:pt x="4990" y="9758"/>
                  </a:cubicBezTo>
                  <a:cubicBezTo>
                    <a:pt x="4995" y="9758"/>
                    <a:pt x="4999" y="9759"/>
                    <a:pt x="5004" y="9759"/>
                  </a:cubicBezTo>
                  <a:cubicBezTo>
                    <a:pt x="5037" y="9759"/>
                    <a:pt x="5067" y="9749"/>
                    <a:pt x="5095" y="9733"/>
                  </a:cubicBezTo>
                  <a:lnTo>
                    <a:pt x="5161" y="7297"/>
                  </a:lnTo>
                  <a:lnTo>
                    <a:pt x="6561" y="6926"/>
                  </a:lnTo>
                  <a:cubicBezTo>
                    <a:pt x="6572" y="6898"/>
                    <a:pt x="6586" y="6873"/>
                    <a:pt x="6600" y="6852"/>
                  </a:cubicBezTo>
                  <a:cubicBezTo>
                    <a:pt x="6649" y="6772"/>
                    <a:pt x="6726" y="6719"/>
                    <a:pt x="6817" y="6702"/>
                  </a:cubicBezTo>
                  <a:cubicBezTo>
                    <a:pt x="6833" y="6699"/>
                    <a:pt x="6850" y="6697"/>
                    <a:pt x="6866" y="6697"/>
                  </a:cubicBezTo>
                  <a:cubicBezTo>
                    <a:pt x="6977" y="6697"/>
                    <a:pt x="7079" y="6765"/>
                    <a:pt x="7146" y="6814"/>
                  </a:cubicBezTo>
                  <a:cubicBezTo>
                    <a:pt x="7170" y="6736"/>
                    <a:pt x="7213" y="6578"/>
                    <a:pt x="7368" y="6578"/>
                  </a:cubicBezTo>
                  <a:cubicBezTo>
                    <a:pt x="7374" y="6578"/>
                    <a:pt x="7381" y="6579"/>
                    <a:pt x="7388" y="6579"/>
                  </a:cubicBezTo>
                  <a:cubicBezTo>
                    <a:pt x="7433" y="6583"/>
                    <a:pt x="7475" y="6600"/>
                    <a:pt x="7503" y="6635"/>
                  </a:cubicBezTo>
                  <a:cubicBezTo>
                    <a:pt x="7549" y="6691"/>
                    <a:pt x="7538" y="6772"/>
                    <a:pt x="7528" y="6838"/>
                  </a:cubicBezTo>
                  <a:cubicBezTo>
                    <a:pt x="7524" y="6859"/>
                    <a:pt x="7524" y="6880"/>
                    <a:pt x="7524" y="6901"/>
                  </a:cubicBezTo>
                  <a:cubicBezTo>
                    <a:pt x="7580" y="6908"/>
                    <a:pt x="7636" y="6950"/>
                    <a:pt x="7699" y="7031"/>
                  </a:cubicBezTo>
                  <a:cubicBezTo>
                    <a:pt x="7815" y="7181"/>
                    <a:pt x="7916" y="7437"/>
                    <a:pt x="7878" y="7661"/>
                  </a:cubicBezTo>
                  <a:lnTo>
                    <a:pt x="7881" y="7664"/>
                  </a:lnTo>
                  <a:lnTo>
                    <a:pt x="7902" y="7682"/>
                  </a:lnTo>
                  <a:lnTo>
                    <a:pt x="7923" y="7703"/>
                  </a:lnTo>
                  <a:lnTo>
                    <a:pt x="7944" y="7724"/>
                  </a:lnTo>
                  <a:lnTo>
                    <a:pt x="7969" y="7745"/>
                  </a:lnTo>
                  <a:lnTo>
                    <a:pt x="7993" y="7766"/>
                  </a:lnTo>
                  <a:lnTo>
                    <a:pt x="8018" y="7790"/>
                  </a:lnTo>
                  <a:lnTo>
                    <a:pt x="8042" y="7811"/>
                  </a:lnTo>
                  <a:lnTo>
                    <a:pt x="8067" y="7839"/>
                  </a:lnTo>
                  <a:lnTo>
                    <a:pt x="8091" y="7860"/>
                  </a:lnTo>
                  <a:lnTo>
                    <a:pt x="8116" y="7888"/>
                  </a:lnTo>
                  <a:lnTo>
                    <a:pt x="8140" y="7913"/>
                  </a:lnTo>
                  <a:lnTo>
                    <a:pt x="8165" y="7941"/>
                  </a:lnTo>
                  <a:lnTo>
                    <a:pt x="8189" y="7965"/>
                  </a:lnTo>
                  <a:lnTo>
                    <a:pt x="8214" y="7993"/>
                  </a:lnTo>
                  <a:lnTo>
                    <a:pt x="8238" y="8018"/>
                  </a:lnTo>
                  <a:lnTo>
                    <a:pt x="8263" y="8042"/>
                  </a:lnTo>
                  <a:lnTo>
                    <a:pt x="8287" y="8070"/>
                  </a:lnTo>
                  <a:lnTo>
                    <a:pt x="8308" y="8095"/>
                  </a:lnTo>
                  <a:lnTo>
                    <a:pt x="8329" y="8119"/>
                  </a:lnTo>
                  <a:lnTo>
                    <a:pt x="8350" y="8144"/>
                  </a:lnTo>
                  <a:lnTo>
                    <a:pt x="8371" y="8168"/>
                  </a:lnTo>
                  <a:lnTo>
                    <a:pt x="8392" y="8193"/>
                  </a:lnTo>
                  <a:lnTo>
                    <a:pt x="8410" y="8214"/>
                  </a:lnTo>
                  <a:lnTo>
                    <a:pt x="8424" y="8235"/>
                  </a:lnTo>
                  <a:lnTo>
                    <a:pt x="8441" y="8256"/>
                  </a:lnTo>
                  <a:lnTo>
                    <a:pt x="8455" y="8277"/>
                  </a:lnTo>
                  <a:lnTo>
                    <a:pt x="8469" y="8295"/>
                  </a:lnTo>
                  <a:lnTo>
                    <a:pt x="8480" y="8312"/>
                  </a:lnTo>
                  <a:lnTo>
                    <a:pt x="8490" y="8330"/>
                  </a:lnTo>
                  <a:cubicBezTo>
                    <a:pt x="8494" y="8337"/>
                    <a:pt x="8494" y="8340"/>
                    <a:pt x="8497" y="8347"/>
                  </a:cubicBezTo>
                  <a:cubicBezTo>
                    <a:pt x="8501" y="8351"/>
                    <a:pt x="8501" y="8354"/>
                    <a:pt x="8504" y="8358"/>
                  </a:cubicBezTo>
                  <a:cubicBezTo>
                    <a:pt x="8512" y="8361"/>
                    <a:pt x="8525" y="8362"/>
                    <a:pt x="8541" y="8362"/>
                  </a:cubicBezTo>
                  <a:cubicBezTo>
                    <a:pt x="8616" y="8362"/>
                    <a:pt x="8764" y="8332"/>
                    <a:pt x="8851" y="8312"/>
                  </a:cubicBezTo>
                  <a:lnTo>
                    <a:pt x="8900" y="8302"/>
                  </a:lnTo>
                  <a:lnTo>
                    <a:pt x="8918" y="8298"/>
                  </a:lnTo>
                  <a:lnTo>
                    <a:pt x="8956" y="8291"/>
                  </a:lnTo>
                  <a:lnTo>
                    <a:pt x="8967" y="8288"/>
                  </a:lnTo>
                  <a:lnTo>
                    <a:pt x="9009" y="8281"/>
                  </a:lnTo>
                  <a:lnTo>
                    <a:pt x="9019" y="8281"/>
                  </a:lnTo>
                  <a:lnTo>
                    <a:pt x="9047" y="8277"/>
                  </a:lnTo>
                  <a:lnTo>
                    <a:pt x="9061" y="8277"/>
                  </a:lnTo>
                  <a:lnTo>
                    <a:pt x="9093" y="8274"/>
                  </a:lnTo>
                  <a:lnTo>
                    <a:pt x="9152" y="8274"/>
                  </a:lnTo>
                  <a:cubicBezTo>
                    <a:pt x="9163" y="8277"/>
                    <a:pt x="9170" y="8277"/>
                    <a:pt x="9180" y="8281"/>
                  </a:cubicBezTo>
                  <a:cubicBezTo>
                    <a:pt x="9222" y="8298"/>
                    <a:pt x="9534" y="8319"/>
                    <a:pt x="10258" y="8319"/>
                  </a:cubicBezTo>
                  <a:cubicBezTo>
                    <a:pt x="10363" y="8319"/>
                    <a:pt x="10444" y="8407"/>
                    <a:pt x="10521" y="8494"/>
                  </a:cubicBezTo>
                  <a:cubicBezTo>
                    <a:pt x="10580" y="8561"/>
                    <a:pt x="10640" y="8631"/>
                    <a:pt x="10706" y="8648"/>
                  </a:cubicBezTo>
                  <a:cubicBezTo>
                    <a:pt x="10882" y="8690"/>
                    <a:pt x="10882" y="8897"/>
                    <a:pt x="10882" y="9061"/>
                  </a:cubicBezTo>
                  <a:cubicBezTo>
                    <a:pt x="10878" y="9114"/>
                    <a:pt x="10878" y="9170"/>
                    <a:pt x="10885" y="9222"/>
                  </a:cubicBezTo>
                  <a:cubicBezTo>
                    <a:pt x="10892" y="9303"/>
                    <a:pt x="10962" y="9397"/>
                    <a:pt x="11029" y="9488"/>
                  </a:cubicBezTo>
                  <a:cubicBezTo>
                    <a:pt x="11106" y="9586"/>
                    <a:pt x="11176" y="9681"/>
                    <a:pt x="11186" y="9782"/>
                  </a:cubicBezTo>
                  <a:cubicBezTo>
                    <a:pt x="11193" y="9831"/>
                    <a:pt x="11249" y="9838"/>
                    <a:pt x="11400" y="9838"/>
                  </a:cubicBezTo>
                  <a:cubicBezTo>
                    <a:pt x="11473" y="9838"/>
                    <a:pt x="11543" y="9842"/>
                    <a:pt x="11613" y="9856"/>
                  </a:cubicBezTo>
                  <a:cubicBezTo>
                    <a:pt x="11802" y="9905"/>
                    <a:pt x="12086" y="9975"/>
                    <a:pt x="12114" y="10192"/>
                  </a:cubicBezTo>
                  <a:cubicBezTo>
                    <a:pt x="12114" y="10202"/>
                    <a:pt x="12117" y="10209"/>
                    <a:pt x="12121" y="10216"/>
                  </a:cubicBezTo>
                  <a:cubicBezTo>
                    <a:pt x="12138" y="10216"/>
                    <a:pt x="12152" y="10213"/>
                    <a:pt x="12163" y="10206"/>
                  </a:cubicBezTo>
                  <a:lnTo>
                    <a:pt x="12177" y="10195"/>
                  </a:lnTo>
                  <a:cubicBezTo>
                    <a:pt x="12208" y="10174"/>
                    <a:pt x="12233" y="10139"/>
                    <a:pt x="12243" y="10104"/>
                  </a:cubicBezTo>
                  <a:cubicBezTo>
                    <a:pt x="12271" y="9943"/>
                    <a:pt x="12499" y="9758"/>
                    <a:pt x="12845" y="9621"/>
                  </a:cubicBezTo>
                  <a:cubicBezTo>
                    <a:pt x="12863" y="9614"/>
                    <a:pt x="12884" y="9607"/>
                    <a:pt x="12901" y="9600"/>
                  </a:cubicBezTo>
                  <a:lnTo>
                    <a:pt x="12915" y="9597"/>
                  </a:lnTo>
                  <a:cubicBezTo>
                    <a:pt x="12930" y="9593"/>
                    <a:pt x="12944" y="9586"/>
                    <a:pt x="12958" y="9583"/>
                  </a:cubicBezTo>
                  <a:lnTo>
                    <a:pt x="12965" y="9583"/>
                  </a:lnTo>
                  <a:cubicBezTo>
                    <a:pt x="12982" y="9579"/>
                    <a:pt x="12996" y="9579"/>
                    <a:pt x="13010" y="9576"/>
                  </a:cubicBezTo>
                  <a:lnTo>
                    <a:pt x="13031" y="9572"/>
                  </a:lnTo>
                  <a:lnTo>
                    <a:pt x="13049" y="9572"/>
                  </a:lnTo>
                  <a:cubicBezTo>
                    <a:pt x="13058" y="9571"/>
                    <a:pt x="13067" y="9571"/>
                    <a:pt x="13076" y="9571"/>
                  </a:cubicBezTo>
                  <a:cubicBezTo>
                    <a:pt x="13098" y="9571"/>
                    <a:pt x="13121" y="9573"/>
                    <a:pt x="13143" y="9576"/>
                  </a:cubicBezTo>
                  <a:cubicBezTo>
                    <a:pt x="13161" y="9534"/>
                    <a:pt x="13178" y="9495"/>
                    <a:pt x="13192" y="9464"/>
                  </a:cubicBezTo>
                  <a:lnTo>
                    <a:pt x="13196" y="9457"/>
                  </a:lnTo>
                  <a:lnTo>
                    <a:pt x="13206" y="9432"/>
                  </a:lnTo>
                  <a:lnTo>
                    <a:pt x="13213" y="9425"/>
                  </a:lnTo>
                  <a:lnTo>
                    <a:pt x="13220" y="9408"/>
                  </a:lnTo>
                  <a:lnTo>
                    <a:pt x="13227" y="9397"/>
                  </a:lnTo>
                  <a:lnTo>
                    <a:pt x="13234" y="9383"/>
                  </a:lnTo>
                  <a:lnTo>
                    <a:pt x="13238" y="9376"/>
                  </a:lnTo>
                  <a:lnTo>
                    <a:pt x="13245" y="9366"/>
                  </a:lnTo>
                  <a:lnTo>
                    <a:pt x="13252" y="9359"/>
                  </a:lnTo>
                  <a:lnTo>
                    <a:pt x="13255" y="9348"/>
                  </a:lnTo>
                  <a:lnTo>
                    <a:pt x="13262" y="9345"/>
                  </a:lnTo>
                  <a:lnTo>
                    <a:pt x="13266" y="9334"/>
                  </a:lnTo>
                  <a:lnTo>
                    <a:pt x="13273" y="9331"/>
                  </a:lnTo>
                  <a:lnTo>
                    <a:pt x="13276" y="9324"/>
                  </a:lnTo>
                  <a:lnTo>
                    <a:pt x="13280" y="9320"/>
                  </a:lnTo>
                  <a:lnTo>
                    <a:pt x="13287" y="9313"/>
                  </a:lnTo>
                  <a:lnTo>
                    <a:pt x="13290" y="9313"/>
                  </a:lnTo>
                  <a:lnTo>
                    <a:pt x="13294" y="9306"/>
                  </a:lnTo>
                  <a:lnTo>
                    <a:pt x="13297" y="9306"/>
                  </a:lnTo>
                  <a:lnTo>
                    <a:pt x="13304" y="9303"/>
                  </a:lnTo>
                  <a:lnTo>
                    <a:pt x="13308" y="9303"/>
                  </a:lnTo>
                  <a:lnTo>
                    <a:pt x="13311" y="9299"/>
                  </a:lnTo>
                  <a:lnTo>
                    <a:pt x="13318" y="9296"/>
                  </a:lnTo>
                  <a:cubicBezTo>
                    <a:pt x="13416" y="9250"/>
                    <a:pt x="13605" y="9107"/>
                    <a:pt x="13619" y="8977"/>
                  </a:cubicBezTo>
                  <a:cubicBezTo>
                    <a:pt x="13626" y="8918"/>
                    <a:pt x="13665" y="8869"/>
                    <a:pt x="13717" y="8844"/>
                  </a:cubicBezTo>
                  <a:cubicBezTo>
                    <a:pt x="13778" y="8810"/>
                    <a:pt x="13867" y="8794"/>
                    <a:pt x="13966" y="8794"/>
                  </a:cubicBezTo>
                  <a:cubicBezTo>
                    <a:pt x="14124" y="8794"/>
                    <a:pt x="14309" y="8834"/>
                    <a:pt x="14459" y="8907"/>
                  </a:cubicBezTo>
                  <a:cubicBezTo>
                    <a:pt x="14608" y="8983"/>
                    <a:pt x="14696" y="9003"/>
                    <a:pt x="14747" y="9003"/>
                  </a:cubicBezTo>
                  <a:cubicBezTo>
                    <a:pt x="14774" y="9003"/>
                    <a:pt x="14792" y="8997"/>
                    <a:pt x="14802" y="8991"/>
                  </a:cubicBezTo>
                  <a:cubicBezTo>
                    <a:pt x="14834" y="8974"/>
                    <a:pt x="14848" y="8939"/>
                    <a:pt x="14851" y="8883"/>
                  </a:cubicBezTo>
                  <a:cubicBezTo>
                    <a:pt x="14862" y="8785"/>
                    <a:pt x="14921" y="8697"/>
                    <a:pt x="15013" y="8655"/>
                  </a:cubicBezTo>
                  <a:cubicBezTo>
                    <a:pt x="15106" y="8602"/>
                    <a:pt x="15236" y="8572"/>
                    <a:pt x="15348" y="8572"/>
                  </a:cubicBezTo>
                  <a:cubicBezTo>
                    <a:pt x="15412" y="8572"/>
                    <a:pt x="15471" y="8582"/>
                    <a:pt x="15513" y="8603"/>
                  </a:cubicBezTo>
                  <a:lnTo>
                    <a:pt x="15555" y="8624"/>
                  </a:lnTo>
                  <a:cubicBezTo>
                    <a:pt x="15669" y="8683"/>
                    <a:pt x="15941" y="8822"/>
                    <a:pt x="16109" y="8822"/>
                  </a:cubicBezTo>
                  <a:cubicBezTo>
                    <a:pt x="16138" y="8822"/>
                    <a:pt x="16164" y="8818"/>
                    <a:pt x="16185" y="8809"/>
                  </a:cubicBezTo>
                  <a:cubicBezTo>
                    <a:pt x="16245" y="8785"/>
                    <a:pt x="16364" y="8775"/>
                    <a:pt x="16510" y="8775"/>
                  </a:cubicBezTo>
                  <a:cubicBezTo>
                    <a:pt x="16891" y="8775"/>
                    <a:pt x="17455" y="8842"/>
                    <a:pt x="17635" y="8890"/>
                  </a:cubicBezTo>
                  <a:cubicBezTo>
                    <a:pt x="17671" y="8898"/>
                    <a:pt x="17709" y="8903"/>
                    <a:pt x="17747" y="8903"/>
                  </a:cubicBezTo>
                  <a:cubicBezTo>
                    <a:pt x="17772" y="8903"/>
                    <a:pt x="17797" y="8901"/>
                    <a:pt x="17820" y="8897"/>
                  </a:cubicBezTo>
                  <a:cubicBezTo>
                    <a:pt x="17845" y="8893"/>
                    <a:pt x="17866" y="8893"/>
                    <a:pt x="17890" y="8893"/>
                  </a:cubicBezTo>
                  <a:cubicBezTo>
                    <a:pt x="17985" y="8893"/>
                    <a:pt x="18065" y="8918"/>
                    <a:pt x="18184" y="9054"/>
                  </a:cubicBezTo>
                  <a:cubicBezTo>
                    <a:pt x="18240" y="9117"/>
                    <a:pt x="18279" y="9135"/>
                    <a:pt x="18321" y="9138"/>
                  </a:cubicBezTo>
                  <a:lnTo>
                    <a:pt x="18464" y="9138"/>
                  </a:lnTo>
                  <a:lnTo>
                    <a:pt x="18482" y="9142"/>
                  </a:lnTo>
                  <a:cubicBezTo>
                    <a:pt x="18489" y="9142"/>
                    <a:pt x="18499" y="9149"/>
                    <a:pt x="18506" y="9149"/>
                  </a:cubicBezTo>
                  <a:lnTo>
                    <a:pt x="18517" y="9152"/>
                  </a:lnTo>
                  <a:lnTo>
                    <a:pt x="18517" y="9128"/>
                  </a:lnTo>
                  <a:lnTo>
                    <a:pt x="18517" y="9117"/>
                  </a:lnTo>
                  <a:cubicBezTo>
                    <a:pt x="18517" y="9093"/>
                    <a:pt x="18517" y="9072"/>
                    <a:pt x="18517" y="9047"/>
                  </a:cubicBezTo>
                  <a:cubicBezTo>
                    <a:pt x="18517" y="8928"/>
                    <a:pt x="18615" y="8830"/>
                    <a:pt x="18699" y="8743"/>
                  </a:cubicBezTo>
                  <a:cubicBezTo>
                    <a:pt x="18744" y="8704"/>
                    <a:pt x="18779" y="8662"/>
                    <a:pt x="18811" y="8610"/>
                  </a:cubicBezTo>
                  <a:cubicBezTo>
                    <a:pt x="18828" y="8568"/>
                    <a:pt x="18741" y="8400"/>
                    <a:pt x="18695" y="8309"/>
                  </a:cubicBezTo>
                  <a:cubicBezTo>
                    <a:pt x="18629" y="8179"/>
                    <a:pt x="18587" y="8095"/>
                    <a:pt x="18587" y="8028"/>
                  </a:cubicBezTo>
                  <a:lnTo>
                    <a:pt x="18587" y="7972"/>
                  </a:lnTo>
                  <a:cubicBezTo>
                    <a:pt x="18583" y="7710"/>
                    <a:pt x="18538" y="7633"/>
                    <a:pt x="18503" y="7615"/>
                  </a:cubicBezTo>
                  <a:cubicBezTo>
                    <a:pt x="18457" y="7598"/>
                    <a:pt x="18433" y="7549"/>
                    <a:pt x="18443" y="7500"/>
                  </a:cubicBezTo>
                  <a:cubicBezTo>
                    <a:pt x="18474" y="7386"/>
                    <a:pt x="18757" y="7276"/>
                    <a:pt x="18845" y="7276"/>
                  </a:cubicBezTo>
                  <a:cubicBezTo>
                    <a:pt x="18847" y="7276"/>
                    <a:pt x="18848" y="7276"/>
                    <a:pt x="18849" y="7276"/>
                  </a:cubicBezTo>
                  <a:cubicBezTo>
                    <a:pt x="18853" y="7276"/>
                    <a:pt x="18856" y="7276"/>
                    <a:pt x="18859" y="7276"/>
                  </a:cubicBezTo>
                  <a:cubicBezTo>
                    <a:pt x="18928" y="7276"/>
                    <a:pt x="19018" y="7243"/>
                    <a:pt x="19094" y="7213"/>
                  </a:cubicBezTo>
                  <a:cubicBezTo>
                    <a:pt x="19170" y="7185"/>
                    <a:pt x="19245" y="7156"/>
                    <a:pt x="19308" y="7156"/>
                  </a:cubicBezTo>
                  <a:cubicBezTo>
                    <a:pt x="19347" y="7156"/>
                    <a:pt x="19382" y="7167"/>
                    <a:pt x="19410" y="7195"/>
                  </a:cubicBezTo>
                  <a:cubicBezTo>
                    <a:pt x="19445" y="7230"/>
                    <a:pt x="19525" y="7272"/>
                    <a:pt x="19714" y="7276"/>
                  </a:cubicBezTo>
                  <a:lnTo>
                    <a:pt x="19753" y="7276"/>
                  </a:lnTo>
                  <a:cubicBezTo>
                    <a:pt x="19763" y="7276"/>
                    <a:pt x="19774" y="7276"/>
                    <a:pt x="19781" y="7272"/>
                  </a:cubicBezTo>
                  <a:cubicBezTo>
                    <a:pt x="19788" y="7258"/>
                    <a:pt x="19767" y="7185"/>
                    <a:pt x="19711" y="7132"/>
                  </a:cubicBezTo>
                  <a:cubicBezTo>
                    <a:pt x="19627" y="7062"/>
                    <a:pt x="19690" y="6884"/>
                    <a:pt x="19875" y="6429"/>
                  </a:cubicBezTo>
                  <a:cubicBezTo>
                    <a:pt x="19931" y="6296"/>
                    <a:pt x="19984" y="6159"/>
                    <a:pt x="20026" y="6019"/>
                  </a:cubicBezTo>
                  <a:cubicBezTo>
                    <a:pt x="20036" y="5963"/>
                    <a:pt x="20061" y="5889"/>
                    <a:pt x="20124" y="5861"/>
                  </a:cubicBezTo>
                  <a:cubicBezTo>
                    <a:pt x="20138" y="5854"/>
                    <a:pt x="20155" y="5851"/>
                    <a:pt x="20173" y="5851"/>
                  </a:cubicBezTo>
                  <a:cubicBezTo>
                    <a:pt x="20225" y="5858"/>
                    <a:pt x="20278" y="5875"/>
                    <a:pt x="20323" y="5907"/>
                  </a:cubicBezTo>
                  <a:cubicBezTo>
                    <a:pt x="20355" y="5928"/>
                    <a:pt x="20393" y="5945"/>
                    <a:pt x="20428" y="5959"/>
                  </a:cubicBezTo>
                  <a:cubicBezTo>
                    <a:pt x="20442" y="5963"/>
                    <a:pt x="20453" y="5966"/>
                    <a:pt x="20467" y="5966"/>
                  </a:cubicBezTo>
                  <a:cubicBezTo>
                    <a:pt x="20533" y="5973"/>
                    <a:pt x="20603" y="5977"/>
                    <a:pt x="20670" y="5977"/>
                  </a:cubicBezTo>
                  <a:cubicBezTo>
                    <a:pt x="20792" y="5977"/>
                    <a:pt x="20908" y="5977"/>
                    <a:pt x="20992" y="6019"/>
                  </a:cubicBezTo>
                  <a:cubicBezTo>
                    <a:pt x="21002" y="6024"/>
                    <a:pt x="21017" y="6026"/>
                    <a:pt x="21035" y="6026"/>
                  </a:cubicBezTo>
                  <a:cubicBezTo>
                    <a:pt x="21143" y="6026"/>
                    <a:pt x="21365" y="5941"/>
                    <a:pt x="21423" y="5851"/>
                  </a:cubicBezTo>
                  <a:cubicBezTo>
                    <a:pt x="21437" y="5826"/>
                    <a:pt x="21437" y="5819"/>
                    <a:pt x="21409" y="5763"/>
                  </a:cubicBezTo>
                  <a:cubicBezTo>
                    <a:pt x="21353" y="5669"/>
                    <a:pt x="21325" y="5560"/>
                    <a:pt x="21332" y="5452"/>
                  </a:cubicBezTo>
                  <a:cubicBezTo>
                    <a:pt x="21346" y="5119"/>
                    <a:pt x="21556" y="4972"/>
                    <a:pt x="21755" y="4972"/>
                  </a:cubicBezTo>
                  <a:cubicBezTo>
                    <a:pt x="21913" y="4972"/>
                    <a:pt x="21927" y="4794"/>
                    <a:pt x="21927" y="4738"/>
                  </a:cubicBezTo>
                  <a:cubicBezTo>
                    <a:pt x="21927" y="4650"/>
                    <a:pt x="21976" y="4587"/>
                    <a:pt x="22025" y="4524"/>
                  </a:cubicBezTo>
                  <a:lnTo>
                    <a:pt x="22049" y="4493"/>
                  </a:lnTo>
                  <a:lnTo>
                    <a:pt x="22056" y="4482"/>
                  </a:lnTo>
                  <a:lnTo>
                    <a:pt x="22074" y="4458"/>
                  </a:lnTo>
                  <a:lnTo>
                    <a:pt x="22084" y="4444"/>
                  </a:lnTo>
                  <a:cubicBezTo>
                    <a:pt x="22088" y="4437"/>
                    <a:pt x="22091" y="4426"/>
                    <a:pt x="22098" y="4419"/>
                  </a:cubicBezTo>
                  <a:lnTo>
                    <a:pt x="22105" y="4405"/>
                  </a:lnTo>
                  <a:cubicBezTo>
                    <a:pt x="22105" y="4402"/>
                    <a:pt x="22105" y="4402"/>
                    <a:pt x="22105" y="4398"/>
                  </a:cubicBezTo>
                  <a:cubicBezTo>
                    <a:pt x="22053" y="4339"/>
                    <a:pt x="22018" y="4265"/>
                    <a:pt x="22000" y="4188"/>
                  </a:cubicBezTo>
                  <a:cubicBezTo>
                    <a:pt x="22000" y="4185"/>
                    <a:pt x="22000" y="4181"/>
                    <a:pt x="21997" y="4178"/>
                  </a:cubicBezTo>
                  <a:cubicBezTo>
                    <a:pt x="21965" y="4188"/>
                    <a:pt x="21934" y="4202"/>
                    <a:pt x="21906" y="4220"/>
                  </a:cubicBezTo>
                  <a:cubicBezTo>
                    <a:pt x="21818" y="4272"/>
                    <a:pt x="21594" y="4304"/>
                    <a:pt x="21479" y="4307"/>
                  </a:cubicBezTo>
                  <a:lnTo>
                    <a:pt x="21433" y="4307"/>
                  </a:lnTo>
                  <a:cubicBezTo>
                    <a:pt x="21311" y="4307"/>
                    <a:pt x="21093" y="4160"/>
                    <a:pt x="21093" y="4016"/>
                  </a:cubicBezTo>
                  <a:cubicBezTo>
                    <a:pt x="21093" y="3964"/>
                    <a:pt x="21086" y="3876"/>
                    <a:pt x="21041" y="3876"/>
                  </a:cubicBezTo>
                  <a:cubicBezTo>
                    <a:pt x="20943" y="3876"/>
                    <a:pt x="20757" y="3834"/>
                    <a:pt x="20642" y="3558"/>
                  </a:cubicBezTo>
                  <a:cubicBezTo>
                    <a:pt x="20603" y="3449"/>
                    <a:pt x="20516" y="3369"/>
                    <a:pt x="20407" y="3337"/>
                  </a:cubicBezTo>
                  <a:cubicBezTo>
                    <a:pt x="20376" y="3327"/>
                    <a:pt x="20348" y="3313"/>
                    <a:pt x="20320" y="3299"/>
                  </a:cubicBezTo>
                  <a:cubicBezTo>
                    <a:pt x="20316" y="3295"/>
                    <a:pt x="20313" y="3295"/>
                    <a:pt x="20309" y="3295"/>
                  </a:cubicBezTo>
                  <a:cubicBezTo>
                    <a:pt x="20306" y="3294"/>
                    <a:pt x="20303" y="3293"/>
                    <a:pt x="20301" y="3293"/>
                  </a:cubicBezTo>
                  <a:cubicBezTo>
                    <a:pt x="20298" y="3293"/>
                    <a:pt x="20295" y="3294"/>
                    <a:pt x="20292" y="3295"/>
                  </a:cubicBezTo>
                  <a:cubicBezTo>
                    <a:pt x="20215" y="3295"/>
                    <a:pt x="20043" y="3369"/>
                    <a:pt x="19952" y="3407"/>
                  </a:cubicBezTo>
                  <a:cubicBezTo>
                    <a:pt x="19903" y="3428"/>
                    <a:pt x="19861" y="3449"/>
                    <a:pt x="19826" y="3460"/>
                  </a:cubicBezTo>
                  <a:cubicBezTo>
                    <a:pt x="19792" y="3473"/>
                    <a:pt x="19754" y="3478"/>
                    <a:pt x="19715" y="3478"/>
                  </a:cubicBezTo>
                  <a:cubicBezTo>
                    <a:pt x="19637" y="3478"/>
                    <a:pt x="19550" y="3457"/>
                    <a:pt x="19462" y="3432"/>
                  </a:cubicBezTo>
                  <a:lnTo>
                    <a:pt x="19399" y="3418"/>
                  </a:lnTo>
                  <a:cubicBezTo>
                    <a:pt x="19350" y="3400"/>
                    <a:pt x="19301" y="3390"/>
                    <a:pt x="19259" y="3379"/>
                  </a:cubicBezTo>
                  <a:cubicBezTo>
                    <a:pt x="19203" y="3365"/>
                    <a:pt x="19154" y="3337"/>
                    <a:pt x="19115" y="3295"/>
                  </a:cubicBezTo>
                  <a:cubicBezTo>
                    <a:pt x="19080" y="3264"/>
                    <a:pt x="19049" y="3232"/>
                    <a:pt x="19021" y="3197"/>
                  </a:cubicBezTo>
                  <a:cubicBezTo>
                    <a:pt x="18958" y="3125"/>
                    <a:pt x="18914" y="3074"/>
                    <a:pt x="18875" y="3074"/>
                  </a:cubicBezTo>
                  <a:cubicBezTo>
                    <a:pt x="18872" y="3074"/>
                    <a:pt x="18869" y="3074"/>
                    <a:pt x="18867" y="3075"/>
                  </a:cubicBezTo>
                  <a:lnTo>
                    <a:pt x="18863" y="3075"/>
                  </a:lnTo>
                  <a:cubicBezTo>
                    <a:pt x="18818" y="3085"/>
                    <a:pt x="18779" y="3148"/>
                    <a:pt x="18744" y="3211"/>
                  </a:cubicBezTo>
                  <a:lnTo>
                    <a:pt x="18730" y="3239"/>
                  </a:lnTo>
                  <a:cubicBezTo>
                    <a:pt x="18681" y="3334"/>
                    <a:pt x="18629" y="3428"/>
                    <a:pt x="18531" y="3428"/>
                  </a:cubicBezTo>
                  <a:cubicBezTo>
                    <a:pt x="18426" y="3428"/>
                    <a:pt x="18342" y="3264"/>
                    <a:pt x="18177" y="2924"/>
                  </a:cubicBezTo>
                  <a:lnTo>
                    <a:pt x="18146" y="2861"/>
                  </a:lnTo>
                  <a:cubicBezTo>
                    <a:pt x="18076" y="2707"/>
                    <a:pt x="17995" y="2560"/>
                    <a:pt x="17908" y="2417"/>
                  </a:cubicBezTo>
                  <a:cubicBezTo>
                    <a:pt x="17880" y="2371"/>
                    <a:pt x="17848" y="2329"/>
                    <a:pt x="17817" y="2277"/>
                  </a:cubicBezTo>
                  <a:cubicBezTo>
                    <a:pt x="17582" y="1912"/>
                    <a:pt x="17232" y="1363"/>
                    <a:pt x="16931" y="1254"/>
                  </a:cubicBezTo>
                  <a:cubicBezTo>
                    <a:pt x="16861" y="1230"/>
                    <a:pt x="16791" y="1191"/>
                    <a:pt x="16731" y="1146"/>
                  </a:cubicBezTo>
                  <a:cubicBezTo>
                    <a:pt x="16686" y="1111"/>
                    <a:pt x="16658" y="1062"/>
                    <a:pt x="16644" y="1006"/>
                  </a:cubicBezTo>
                  <a:cubicBezTo>
                    <a:pt x="16626" y="925"/>
                    <a:pt x="16654" y="845"/>
                    <a:pt x="16728" y="761"/>
                  </a:cubicBezTo>
                  <a:cubicBezTo>
                    <a:pt x="16706" y="758"/>
                    <a:pt x="16684" y="757"/>
                    <a:pt x="16663" y="757"/>
                  </a:cubicBezTo>
                  <a:cubicBezTo>
                    <a:pt x="16595" y="757"/>
                    <a:pt x="16530" y="770"/>
                    <a:pt x="16469" y="799"/>
                  </a:cubicBezTo>
                  <a:cubicBezTo>
                    <a:pt x="16423" y="824"/>
                    <a:pt x="16381" y="855"/>
                    <a:pt x="16332" y="887"/>
                  </a:cubicBezTo>
                  <a:cubicBezTo>
                    <a:pt x="16217" y="967"/>
                    <a:pt x="16084" y="1058"/>
                    <a:pt x="15951" y="1086"/>
                  </a:cubicBezTo>
                  <a:cubicBezTo>
                    <a:pt x="15944" y="1086"/>
                    <a:pt x="15937" y="1090"/>
                    <a:pt x="15930" y="1093"/>
                  </a:cubicBezTo>
                  <a:cubicBezTo>
                    <a:pt x="15895" y="1104"/>
                    <a:pt x="15860" y="1121"/>
                    <a:pt x="15828" y="1142"/>
                  </a:cubicBezTo>
                  <a:cubicBezTo>
                    <a:pt x="15804" y="1156"/>
                    <a:pt x="15776" y="1174"/>
                    <a:pt x="15751" y="1191"/>
                  </a:cubicBezTo>
                  <a:cubicBezTo>
                    <a:pt x="15639" y="1263"/>
                    <a:pt x="15518" y="1340"/>
                    <a:pt x="15400" y="1340"/>
                  </a:cubicBezTo>
                  <a:cubicBezTo>
                    <a:pt x="15375" y="1340"/>
                    <a:pt x="15349" y="1336"/>
                    <a:pt x="15324" y="1328"/>
                  </a:cubicBezTo>
                  <a:cubicBezTo>
                    <a:pt x="15313" y="1324"/>
                    <a:pt x="15303" y="1323"/>
                    <a:pt x="15294" y="1323"/>
                  </a:cubicBezTo>
                  <a:cubicBezTo>
                    <a:pt x="15256" y="1323"/>
                    <a:pt x="15224" y="1348"/>
                    <a:pt x="15174" y="1384"/>
                  </a:cubicBezTo>
                  <a:cubicBezTo>
                    <a:pt x="15153" y="1401"/>
                    <a:pt x="15128" y="1419"/>
                    <a:pt x="15104" y="1433"/>
                  </a:cubicBezTo>
                  <a:cubicBezTo>
                    <a:pt x="15076" y="1450"/>
                    <a:pt x="15044" y="1461"/>
                    <a:pt x="15013" y="1461"/>
                  </a:cubicBezTo>
                  <a:cubicBezTo>
                    <a:pt x="14967" y="1461"/>
                    <a:pt x="14921" y="1443"/>
                    <a:pt x="14886" y="1408"/>
                  </a:cubicBezTo>
                  <a:cubicBezTo>
                    <a:pt x="14858" y="1387"/>
                    <a:pt x="14841" y="1356"/>
                    <a:pt x="14834" y="1321"/>
                  </a:cubicBezTo>
                  <a:cubicBezTo>
                    <a:pt x="14830" y="1310"/>
                    <a:pt x="14830" y="1300"/>
                    <a:pt x="14830" y="1289"/>
                  </a:cubicBezTo>
                  <a:cubicBezTo>
                    <a:pt x="14830" y="1272"/>
                    <a:pt x="14834" y="1251"/>
                    <a:pt x="14844" y="1233"/>
                  </a:cubicBezTo>
                  <a:cubicBezTo>
                    <a:pt x="14876" y="1181"/>
                    <a:pt x="14918" y="1135"/>
                    <a:pt x="14970" y="1100"/>
                  </a:cubicBezTo>
                  <a:cubicBezTo>
                    <a:pt x="14984" y="1090"/>
                    <a:pt x="15013" y="1069"/>
                    <a:pt x="15030" y="1051"/>
                  </a:cubicBezTo>
                  <a:cubicBezTo>
                    <a:pt x="15037" y="1044"/>
                    <a:pt x="15044" y="1037"/>
                    <a:pt x="15048" y="1034"/>
                  </a:cubicBezTo>
                  <a:cubicBezTo>
                    <a:pt x="15034" y="1034"/>
                    <a:pt x="15016" y="1041"/>
                    <a:pt x="15006" y="1041"/>
                  </a:cubicBezTo>
                  <a:cubicBezTo>
                    <a:pt x="14969" y="1050"/>
                    <a:pt x="14928" y="1060"/>
                    <a:pt x="14889" y="1060"/>
                  </a:cubicBezTo>
                  <a:cubicBezTo>
                    <a:pt x="14850" y="1060"/>
                    <a:pt x="14813" y="1050"/>
                    <a:pt x="14785" y="1016"/>
                  </a:cubicBezTo>
                  <a:cubicBezTo>
                    <a:pt x="14746" y="978"/>
                    <a:pt x="14697" y="957"/>
                    <a:pt x="14645" y="946"/>
                  </a:cubicBezTo>
                  <a:cubicBezTo>
                    <a:pt x="14645" y="978"/>
                    <a:pt x="14634" y="1006"/>
                    <a:pt x="14613" y="1030"/>
                  </a:cubicBezTo>
                  <a:cubicBezTo>
                    <a:pt x="14589" y="1051"/>
                    <a:pt x="14561" y="1062"/>
                    <a:pt x="14529" y="1062"/>
                  </a:cubicBezTo>
                  <a:cubicBezTo>
                    <a:pt x="14438" y="1062"/>
                    <a:pt x="14365" y="992"/>
                    <a:pt x="14358" y="901"/>
                  </a:cubicBezTo>
                  <a:cubicBezTo>
                    <a:pt x="14354" y="859"/>
                    <a:pt x="14330" y="820"/>
                    <a:pt x="14295" y="799"/>
                  </a:cubicBezTo>
                  <a:cubicBezTo>
                    <a:pt x="14293" y="799"/>
                    <a:pt x="14291" y="798"/>
                    <a:pt x="14289" y="798"/>
                  </a:cubicBezTo>
                  <a:cubicBezTo>
                    <a:pt x="14284" y="798"/>
                    <a:pt x="14277" y="801"/>
                    <a:pt x="14267" y="813"/>
                  </a:cubicBezTo>
                  <a:cubicBezTo>
                    <a:pt x="14185" y="902"/>
                    <a:pt x="14002" y="957"/>
                    <a:pt x="13863" y="957"/>
                  </a:cubicBezTo>
                  <a:cubicBezTo>
                    <a:pt x="13859" y="957"/>
                    <a:pt x="13854" y="957"/>
                    <a:pt x="13850" y="957"/>
                  </a:cubicBezTo>
                  <a:cubicBezTo>
                    <a:pt x="13833" y="957"/>
                    <a:pt x="13812" y="957"/>
                    <a:pt x="13791" y="953"/>
                  </a:cubicBezTo>
                  <a:cubicBezTo>
                    <a:pt x="13745" y="950"/>
                    <a:pt x="13703" y="929"/>
                    <a:pt x="13672" y="894"/>
                  </a:cubicBezTo>
                  <a:cubicBezTo>
                    <a:pt x="13633" y="855"/>
                    <a:pt x="13619" y="799"/>
                    <a:pt x="13644" y="750"/>
                  </a:cubicBezTo>
                  <a:cubicBezTo>
                    <a:pt x="13651" y="729"/>
                    <a:pt x="13665" y="708"/>
                    <a:pt x="13679" y="691"/>
                  </a:cubicBezTo>
                  <a:cubicBezTo>
                    <a:pt x="13696" y="670"/>
                    <a:pt x="13710" y="642"/>
                    <a:pt x="13717" y="614"/>
                  </a:cubicBezTo>
                  <a:cubicBezTo>
                    <a:pt x="13710" y="568"/>
                    <a:pt x="13696" y="523"/>
                    <a:pt x="13675" y="481"/>
                  </a:cubicBezTo>
                  <a:cubicBezTo>
                    <a:pt x="13640" y="404"/>
                    <a:pt x="13602" y="313"/>
                    <a:pt x="13619" y="222"/>
                  </a:cubicBezTo>
                  <a:cubicBezTo>
                    <a:pt x="13619" y="218"/>
                    <a:pt x="13619" y="211"/>
                    <a:pt x="13619" y="204"/>
                  </a:cubicBezTo>
                  <a:cubicBezTo>
                    <a:pt x="13609" y="180"/>
                    <a:pt x="13591" y="155"/>
                    <a:pt x="13570" y="141"/>
                  </a:cubicBezTo>
                  <a:cubicBezTo>
                    <a:pt x="13521" y="103"/>
                    <a:pt x="13462" y="78"/>
                    <a:pt x="13399" y="71"/>
                  </a:cubicBezTo>
                  <a:cubicBezTo>
                    <a:pt x="13385" y="71"/>
                    <a:pt x="13371" y="71"/>
                    <a:pt x="13357" y="78"/>
                  </a:cubicBezTo>
                  <a:cubicBezTo>
                    <a:pt x="13314" y="95"/>
                    <a:pt x="13267" y="103"/>
                    <a:pt x="13219" y="103"/>
                  </a:cubicBezTo>
                  <a:cubicBezTo>
                    <a:pt x="13102" y="103"/>
                    <a:pt x="12977" y="60"/>
                    <a:pt x="12880" y="15"/>
                  </a:cubicBezTo>
                  <a:cubicBezTo>
                    <a:pt x="12858" y="5"/>
                    <a:pt x="12822" y="0"/>
                    <a:pt x="1278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399" name="Google Shape;7399;p57"/>
            <p:cNvSpPr/>
            <p:nvPr/>
          </p:nvSpPr>
          <p:spPr>
            <a:xfrm>
              <a:off x="2571159" y="1710115"/>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0" name="Google Shape;7400;p57"/>
            <p:cNvSpPr/>
            <p:nvPr/>
          </p:nvSpPr>
          <p:spPr>
            <a:xfrm>
              <a:off x="2571960" y="1708839"/>
              <a:ext cx="109" cy="109"/>
            </a:xfrm>
            <a:custGeom>
              <a:rect b="b" l="l" r="r" t="t"/>
              <a:pathLst>
                <a:path extrusionOk="0" h="8" w="8">
                  <a:moveTo>
                    <a:pt x="1" y="7"/>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1" name="Google Shape;7401;p57"/>
            <p:cNvSpPr/>
            <p:nvPr/>
          </p:nvSpPr>
          <p:spPr>
            <a:xfrm>
              <a:off x="2572340" y="1708500"/>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2" name="Google Shape;7402;p57"/>
            <p:cNvSpPr/>
            <p:nvPr/>
          </p:nvSpPr>
          <p:spPr>
            <a:xfrm>
              <a:off x="2572245" y="1708595"/>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3" name="Google Shape;7403;p57"/>
            <p:cNvSpPr/>
            <p:nvPr/>
          </p:nvSpPr>
          <p:spPr>
            <a:xfrm>
              <a:off x="2571539" y="1709505"/>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4" name="Google Shape;7404;p57"/>
            <p:cNvSpPr/>
            <p:nvPr/>
          </p:nvSpPr>
          <p:spPr>
            <a:xfrm>
              <a:off x="2571729" y="170921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5" name="Google Shape;7405;p57"/>
            <p:cNvSpPr/>
            <p:nvPr/>
          </p:nvSpPr>
          <p:spPr>
            <a:xfrm>
              <a:off x="2571349" y="170979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6" name="Google Shape;7406;p57"/>
            <p:cNvSpPr/>
            <p:nvPr/>
          </p:nvSpPr>
          <p:spPr>
            <a:xfrm>
              <a:off x="2572109" y="1708690"/>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7" name="Google Shape;7407;p57"/>
            <p:cNvSpPr/>
            <p:nvPr/>
          </p:nvSpPr>
          <p:spPr>
            <a:xfrm>
              <a:off x="2570968" y="171055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8" name="Google Shape;7408;p57"/>
            <p:cNvSpPr/>
            <p:nvPr/>
          </p:nvSpPr>
          <p:spPr>
            <a:xfrm>
              <a:off x="2641218" y="170617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09" name="Google Shape;7409;p57"/>
            <p:cNvSpPr/>
            <p:nvPr/>
          </p:nvSpPr>
          <p:spPr>
            <a:xfrm>
              <a:off x="2572584" y="1708364"/>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0" name="Google Shape;7410;p57"/>
            <p:cNvSpPr/>
            <p:nvPr/>
          </p:nvSpPr>
          <p:spPr>
            <a:xfrm>
              <a:off x="2641829" y="1706178"/>
              <a:ext cx="204" cy="14"/>
            </a:xfrm>
            <a:custGeom>
              <a:rect b="b" l="l" r="r" t="t"/>
              <a:pathLst>
                <a:path extrusionOk="0" h="1" w="15">
                  <a:moveTo>
                    <a:pt x="1" y="0"/>
                  </a:moveTo>
                  <a:lnTo>
                    <a:pt x="1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1" name="Google Shape;7411;p57"/>
            <p:cNvSpPr/>
            <p:nvPr/>
          </p:nvSpPr>
          <p:spPr>
            <a:xfrm>
              <a:off x="2571824" y="1709029"/>
              <a:ext cx="109" cy="109"/>
            </a:xfrm>
            <a:custGeom>
              <a:rect b="b" l="l" r="r" t="t"/>
              <a:pathLst>
                <a:path extrusionOk="0" h="8" w="8">
                  <a:moveTo>
                    <a:pt x="0" y="7"/>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2" name="Google Shape;7412;p57"/>
            <p:cNvSpPr/>
            <p:nvPr/>
          </p:nvSpPr>
          <p:spPr>
            <a:xfrm>
              <a:off x="2642305" y="1706219"/>
              <a:ext cx="258" cy="68"/>
            </a:xfrm>
            <a:custGeom>
              <a:rect b="b" l="l" r="r" t="t"/>
              <a:pathLst>
                <a:path extrusionOk="0" h="5" w="19">
                  <a:moveTo>
                    <a:pt x="1"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3" name="Google Shape;7413;p57"/>
            <p:cNvSpPr/>
            <p:nvPr/>
          </p:nvSpPr>
          <p:spPr>
            <a:xfrm>
              <a:off x="2642780" y="1706273"/>
              <a:ext cx="353" cy="149"/>
            </a:xfrm>
            <a:custGeom>
              <a:rect b="b" l="l" r="r" t="t"/>
              <a:pathLst>
                <a:path extrusionOk="0" h="11" w="26">
                  <a:moveTo>
                    <a:pt x="1" y="0"/>
                  </a:moveTo>
                  <a:cubicBezTo>
                    <a:pt x="8" y="4"/>
                    <a:pt x="18" y="7"/>
                    <a:pt x="25" y="11"/>
                  </a:cubicBezTo>
                  <a:cubicBezTo>
                    <a:pt x="18" y="7"/>
                    <a:pt x="8"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4" name="Google Shape;7414;p57"/>
            <p:cNvSpPr/>
            <p:nvPr/>
          </p:nvSpPr>
          <p:spPr>
            <a:xfrm>
              <a:off x="2634756" y="1702852"/>
              <a:ext cx="4005" cy="2200"/>
            </a:xfrm>
            <a:custGeom>
              <a:rect b="b" l="l" r="r" t="t"/>
              <a:pathLst>
                <a:path extrusionOk="0" h="162" w="295">
                  <a:moveTo>
                    <a:pt x="0" y="0"/>
                  </a:moveTo>
                  <a:cubicBezTo>
                    <a:pt x="91" y="0"/>
                    <a:pt x="175" y="28"/>
                    <a:pt x="294" y="161"/>
                  </a:cubicBezTo>
                  <a:cubicBezTo>
                    <a:pt x="175" y="28"/>
                    <a:pt x="95"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5" name="Google Shape;7415;p57"/>
            <p:cNvSpPr/>
            <p:nvPr/>
          </p:nvSpPr>
          <p:spPr>
            <a:xfrm>
              <a:off x="2572489" y="1708459"/>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6" name="Google Shape;7416;p57"/>
            <p:cNvSpPr/>
            <p:nvPr/>
          </p:nvSpPr>
          <p:spPr>
            <a:xfrm>
              <a:off x="2506177" y="1694053"/>
              <a:ext cx="244" cy="299"/>
            </a:xfrm>
            <a:custGeom>
              <a:rect b="b" l="l" r="r" t="t"/>
              <a:pathLst>
                <a:path extrusionOk="0" h="22" w="18">
                  <a:moveTo>
                    <a:pt x="0" y="1"/>
                  </a:moveTo>
                  <a:lnTo>
                    <a:pt x="18"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7" name="Google Shape;7417;p57"/>
            <p:cNvSpPr/>
            <p:nvPr/>
          </p:nvSpPr>
          <p:spPr>
            <a:xfrm>
              <a:off x="2504602" y="1692152"/>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8" name="Google Shape;7418;p57"/>
            <p:cNvSpPr/>
            <p:nvPr/>
          </p:nvSpPr>
          <p:spPr>
            <a:xfrm>
              <a:off x="2505172" y="1692818"/>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19" name="Google Shape;7419;p57"/>
            <p:cNvSpPr/>
            <p:nvPr/>
          </p:nvSpPr>
          <p:spPr>
            <a:xfrm>
              <a:off x="2503325" y="1690768"/>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0" name="Google Shape;7420;p57"/>
            <p:cNvSpPr/>
            <p:nvPr/>
          </p:nvSpPr>
          <p:spPr>
            <a:xfrm>
              <a:off x="2568497" y="1712166"/>
              <a:ext cx="244" cy="54"/>
            </a:xfrm>
            <a:custGeom>
              <a:rect b="b" l="l" r="r" t="t"/>
              <a:pathLst>
                <a:path extrusionOk="0" h="4" w="18">
                  <a:moveTo>
                    <a:pt x="0" y="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1" name="Google Shape;7421;p57"/>
            <p:cNvSpPr/>
            <p:nvPr/>
          </p:nvSpPr>
          <p:spPr>
            <a:xfrm>
              <a:off x="2567778" y="1712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2" name="Google Shape;7422;p57"/>
            <p:cNvSpPr/>
            <p:nvPr/>
          </p:nvSpPr>
          <p:spPr>
            <a:xfrm>
              <a:off x="2461873" y="1676280"/>
              <a:ext cx="19022" cy="5051"/>
            </a:xfrm>
            <a:custGeom>
              <a:rect b="b" l="l" r="r" t="t"/>
              <a:pathLst>
                <a:path extrusionOk="0" h="372" w="1401">
                  <a:moveTo>
                    <a:pt x="1401" y="0"/>
                  </a:moveTo>
                  <a:lnTo>
                    <a:pt x="1" y="37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3" name="Google Shape;7423;p57"/>
            <p:cNvSpPr/>
            <p:nvPr/>
          </p:nvSpPr>
          <p:spPr>
            <a:xfrm>
              <a:off x="2516061" y="1694583"/>
              <a:ext cx="394" cy="95"/>
            </a:xfrm>
            <a:custGeom>
              <a:rect b="b" l="l" r="r" t="t"/>
              <a:pathLst>
                <a:path extrusionOk="0" h="7" w="29">
                  <a:moveTo>
                    <a:pt x="1" y="0"/>
                  </a:moveTo>
                  <a:cubicBezTo>
                    <a:pt x="11" y="0"/>
                    <a:pt x="18" y="4"/>
                    <a:pt x="29" y="7"/>
                  </a:cubicBezTo>
                  <a:cubicBezTo>
                    <a:pt x="18" y="4"/>
                    <a:pt x="1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4" name="Google Shape;7424;p57"/>
            <p:cNvSpPr/>
            <p:nvPr/>
          </p:nvSpPr>
          <p:spPr>
            <a:xfrm>
              <a:off x="2515260" y="1694529"/>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5" name="Google Shape;7425;p57"/>
            <p:cNvSpPr/>
            <p:nvPr/>
          </p:nvSpPr>
          <p:spPr>
            <a:xfrm>
              <a:off x="2514690" y="1694624"/>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6" name="Google Shape;7426;p57"/>
            <p:cNvSpPr/>
            <p:nvPr/>
          </p:nvSpPr>
          <p:spPr>
            <a:xfrm>
              <a:off x="2514119" y="1694678"/>
              <a:ext cx="149" cy="0"/>
            </a:xfrm>
            <a:custGeom>
              <a:rect b="b" l="l" r="r" t="t"/>
              <a:pathLst>
                <a:path extrusionOk="0" h="0"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7" name="Google Shape;7427;p57"/>
            <p:cNvSpPr/>
            <p:nvPr/>
          </p:nvSpPr>
          <p:spPr>
            <a:xfrm>
              <a:off x="2499374" y="1686830"/>
              <a:ext cx="299" cy="299"/>
            </a:xfrm>
            <a:custGeom>
              <a:rect b="b" l="l" r="r" t="t"/>
              <a:pathLst>
                <a:path extrusionOk="0" h="22" w="22">
                  <a:moveTo>
                    <a:pt x="1" y="0"/>
                  </a:moveTo>
                  <a:lnTo>
                    <a:pt x="22"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8" name="Google Shape;7428;p57"/>
            <p:cNvSpPr/>
            <p:nvPr/>
          </p:nvSpPr>
          <p:spPr>
            <a:xfrm>
              <a:off x="2505742" y="1693483"/>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29" name="Google Shape;7429;p57"/>
            <p:cNvSpPr/>
            <p:nvPr/>
          </p:nvSpPr>
          <p:spPr>
            <a:xfrm>
              <a:off x="2498804" y="1686301"/>
              <a:ext cx="258" cy="258"/>
            </a:xfrm>
            <a:custGeom>
              <a:rect b="b" l="l" r="r" t="t"/>
              <a:pathLst>
                <a:path extrusionOk="0" h="19" w="19">
                  <a:moveTo>
                    <a:pt x="1" y="1"/>
                  </a:moveTo>
                  <a:lnTo>
                    <a:pt x="1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0" name="Google Shape;7430;p57"/>
            <p:cNvSpPr/>
            <p:nvPr/>
          </p:nvSpPr>
          <p:spPr>
            <a:xfrm>
              <a:off x="2507168" y="1695574"/>
              <a:ext cx="109" cy="163"/>
            </a:xfrm>
            <a:custGeom>
              <a:rect b="b" l="l" r="r" t="t"/>
              <a:pathLst>
                <a:path extrusionOk="0" h="12" w="8">
                  <a:moveTo>
                    <a:pt x="1" y="1"/>
                  </a:moveTo>
                  <a:cubicBezTo>
                    <a:pt x="1" y="4"/>
                    <a:pt x="4" y="8"/>
                    <a:pt x="8" y="11"/>
                  </a:cubicBezTo>
                  <a:cubicBezTo>
                    <a:pt x="8" y="8"/>
                    <a:pt x="4"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1" name="Google Shape;7431;p57"/>
            <p:cNvSpPr/>
            <p:nvPr/>
          </p:nvSpPr>
          <p:spPr>
            <a:xfrm>
              <a:off x="2501329" y="1688677"/>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2" name="Google Shape;7432;p57"/>
            <p:cNvSpPr/>
            <p:nvPr/>
          </p:nvSpPr>
          <p:spPr>
            <a:xfrm>
              <a:off x="2557133" y="1719389"/>
              <a:ext cx="910" cy="1249"/>
            </a:xfrm>
            <a:custGeom>
              <a:rect b="b" l="l" r="r" t="t"/>
              <a:pathLst>
                <a:path extrusionOk="0" h="92" w="67">
                  <a:moveTo>
                    <a:pt x="67" y="0"/>
                  </a:moveTo>
                  <a:cubicBezTo>
                    <a:pt x="56" y="39"/>
                    <a:pt x="32" y="70"/>
                    <a:pt x="0" y="91"/>
                  </a:cubicBezTo>
                  <a:cubicBezTo>
                    <a:pt x="32" y="70"/>
                    <a:pt x="56" y="39"/>
                    <a:pt x="6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3" name="Google Shape;7433;p57"/>
            <p:cNvSpPr/>
            <p:nvPr/>
          </p:nvSpPr>
          <p:spPr>
            <a:xfrm>
              <a:off x="2501995" y="1689342"/>
              <a:ext cx="339" cy="353"/>
            </a:xfrm>
            <a:custGeom>
              <a:rect b="b" l="l" r="r" t="t"/>
              <a:pathLst>
                <a:path extrusionOk="0" h="26" w="25">
                  <a:moveTo>
                    <a:pt x="0" y="1"/>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4" name="Google Shape;7434;p57"/>
            <p:cNvSpPr/>
            <p:nvPr/>
          </p:nvSpPr>
          <p:spPr>
            <a:xfrm>
              <a:off x="2500664" y="1688011"/>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5" name="Google Shape;7435;p57"/>
            <p:cNvSpPr/>
            <p:nvPr/>
          </p:nvSpPr>
          <p:spPr>
            <a:xfrm>
              <a:off x="2506937" y="1695153"/>
              <a:ext cx="149" cy="204"/>
            </a:xfrm>
            <a:custGeom>
              <a:rect b="b" l="l" r="r" t="t"/>
              <a:pathLst>
                <a:path extrusionOk="0" h="15" w="11">
                  <a:moveTo>
                    <a:pt x="0" y="0"/>
                  </a:moveTo>
                  <a:lnTo>
                    <a:pt x="1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6" name="Google Shape;7436;p57"/>
            <p:cNvSpPr/>
            <p:nvPr/>
          </p:nvSpPr>
          <p:spPr>
            <a:xfrm>
              <a:off x="2503991" y="1691487"/>
              <a:ext cx="299" cy="339"/>
            </a:xfrm>
            <a:custGeom>
              <a:rect b="b" l="l" r="r" t="t"/>
              <a:pathLst>
                <a:path extrusionOk="0" h="25" w="22">
                  <a:moveTo>
                    <a:pt x="0" y="0"/>
                  </a:moveTo>
                  <a:lnTo>
                    <a:pt x="2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7" name="Google Shape;7437;p57"/>
            <p:cNvSpPr/>
            <p:nvPr/>
          </p:nvSpPr>
          <p:spPr>
            <a:xfrm>
              <a:off x="2506598" y="1694624"/>
              <a:ext cx="204" cy="258"/>
            </a:xfrm>
            <a:custGeom>
              <a:rect b="b" l="l" r="r" t="t"/>
              <a:pathLst>
                <a:path extrusionOk="0" h="19" w="15">
                  <a:moveTo>
                    <a:pt x="1" y="1"/>
                  </a:moveTo>
                  <a:lnTo>
                    <a:pt x="15"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8" name="Google Shape;7438;p57"/>
            <p:cNvSpPr/>
            <p:nvPr/>
          </p:nvSpPr>
          <p:spPr>
            <a:xfrm>
              <a:off x="2515640" y="1694529"/>
              <a:ext cx="299" cy="14"/>
            </a:xfrm>
            <a:custGeom>
              <a:rect b="b" l="l" r="r" t="t"/>
              <a:pathLst>
                <a:path extrusionOk="0" h="1" w="22">
                  <a:moveTo>
                    <a:pt x="0" y="1"/>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39" name="Google Shape;7439;p57"/>
            <p:cNvSpPr/>
            <p:nvPr/>
          </p:nvSpPr>
          <p:spPr>
            <a:xfrm>
              <a:off x="2568973" y="1712111"/>
              <a:ext cx="1344" cy="109"/>
            </a:xfrm>
            <a:custGeom>
              <a:rect b="b" l="l" r="r" t="t"/>
              <a:pathLst>
                <a:path extrusionOk="0" h="8" w="99">
                  <a:moveTo>
                    <a:pt x="98" y="8"/>
                  </a:moveTo>
                  <a:lnTo>
                    <a:pt x="98" y="8"/>
                  </a:lnTo>
                  <a:cubicBezTo>
                    <a:pt x="67" y="1"/>
                    <a:pt x="35" y="1"/>
                    <a:pt x="0" y="4"/>
                  </a:cubicBezTo>
                  <a:cubicBezTo>
                    <a:pt x="35" y="1"/>
                    <a:pt x="67" y="1"/>
                    <a:pt x="98"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0" name="Google Shape;7440;p57"/>
            <p:cNvSpPr/>
            <p:nvPr/>
          </p:nvSpPr>
          <p:spPr>
            <a:xfrm>
              <a:off x="2512640" y="1694909"/>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1" name="Google Shape;7441;p57"/>
            <p:cNvSpPr/>
            <p:nvPr/>
          </p:nvSpPr>
          <p:spPr>
            <a:xfrm>
              <a:off x="2499999" y="1687400"/>
              <a:ext cx="299" cy="299"/>
            </a:xfrm>
            <a:custGeom>
              <a:rect b="b" l="l" r="r" t="t"/>
              <a:pathLst>
                <a:path extrusionOk="0" h="22" w="22">
                  <a:moveTo>
                    <a:pt x="0" y="0"/>
                  </a:moveTo>
                  <a:lnTo>
                    <a:pt x="21"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2" name="Google Shape;7442;p57"/>
            <p:cNvSpPr/>
            <p:nvPr/>
          </p:nvSpPr>
          <p:spPr>
            <a:xfrm>
              <a:off x="2513400" y="1694773"/>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3" name="Google Shape;7443;p57"/>
            <p:cNvSpPr/>
            <p:nvPr/>
          </p:nvSpPr>
          <p:spPr>
            <a:xfrm>
              <a:off x="2566963" y="1712546"/>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4" name="Google Shape;7444;p57"/>
            <p:cNvSpPr/>
            <p:nvPr/>
          </p:nvSpPr>
          <p:spPr>
            <a:xfrm>
              <a:off x="2502660" y="1690062"/>
              <a:ext cx="339" cy="339"/>
            </a:xfrm>
            <a:custGeom>
              <a:rect b="b" l="l" r="r" t="t"/>
              <a:pathLst>
                <a:path extrusionOk="0" h="25" w="25">
                  <a:moveTo>
                    <a:pt x="0" y="0"/>
                  </a:moveTo>
                  <a:lnTo>
                    <a:pt x="25"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5" name="Google Shape;7445;p57"/>
            <p:cNvSpPr/>
            <p:nvPr/>
          </p:nvSpPr>
          <p:spPr>
            <a:xfrm>
              <a:off x="2690844" y="1643097"/>
              <a:ext cx="339" cy="489"/>
            </a:xfrm>
            <a:custGeom>
              <a:rect b="b" l="l" r="r" t="t"/>
              <a:pathLst>
                <a:path extrusionOk="0" h="36" w="25">
                  <a:moveTo>
                    <a:pt x="25" y="1"/>
                  </a:moveTo>
                  <a:lnTo>
                    <a:pt x="0" y="36"/>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6" name="Google Shape;7446;p57"/>
            <p:cNvSpPr/>
            <p:nvPr/>
          </p:nvSpPr>
          <p:spPr>
            <a:xfrm>
              <a:off x="2691319" y="1642622"/>
              <a:ext cx="244" cy="353"/>
            </a:xfrm>
            <a:custGeom>
              <a:rect b="b" l="l" r="r" t="t"/>
              <a:pathLst>
                <a:path extrusionOk="0" h="26" w="18">
                  <a:moveTo>
                    <a:pt x="18" y="1"/>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7" name="Google Shape;7447;p57"/>
            <p:cNvSpPr/>
            <p:nvPr/>
          </p:nvSpPr>
          <p:spPr>
            <a:xfrm>
              <a:off x="2691645" y="1642147"/>
              <a:ext cx="204" cy="353"/>
            </a:xfrm>
            <a:custGeom>
              <a:rect b="b" l="l" r="r" t="t"/>
              <a:pathLst>
                <a:path extrusionOk="0" h="26" w="15">
                  <a:moveTo>
                    <a:pt x="15" y="1"/>
                  </a:moveTo>
                  <a:cubicBezTo>
                    <a:pt x="11" y="8"/>
                    <a:pt x="4" y="15"/>
                    <a:pt x="1" y="25"/>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8" name="Google Shape;7448;p57"/>
            <p:cNvSpPr/>
            <p:nvPr/>
          </p:nvSpPr>
          <p:spPr>
            <a:xfrm>
              <a:off x="2655339" y="1679838"/>
              <a:ext cx="4141" cy="1113"/>
            </a:xfrm>
            <a:custGeom>
              <a:rect b="b" l="l" r="r" t="t"/>
              <a:pathLst>
                <a:path extrusionOk="0" h="82" w="305">
                  <a:moveTo>
                    <a:pt x="305" y="81"/>
                  </a:moveTo>
                  <a:cubicBezTo>
                    <a:pt x="116" y="78"/>
                    <a:pt x="35" y="36"/>
                    <a:pt x="0" y="1"/>
                  </a:cubicBezTo>
                  <a:cubicBezTo>
                    <a:pt x="35" y="36"/>
                    <a:pt x="116" y="78"/>
                    <a:pt x="305"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49" name="Google Shape;7449;p57"/>
            <p:cNvSpPr/>
            <p:nvPr/>
          </p:nvSpPr>
          <p:spPr>
            <a:xfrm>
              <a:off x="2691930" y="1641861"/>
              <a:ext cx="68" cy="109"/>
            </a:xfrm>
            <a:custGeom>
              <a:rect b="b" l="l" r="r" t="t"/>
              <a:pathLst>
                <a:path extrusionOk="0" h="8" w="5">
                  <a:moveTo>
                    <a:pt x="4" y="1"/>
                  </a:moveTo>
                  <a:lnTo>
                    <a:pt x="1" y="8"/>
                  </a:lnTo>
                  <a:cubicBezTo>
                    <a:pt x="4" y="4"/>
                    <a:pt x="4" y="4"/>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0" name="Google Shape;7450;p57"/>
            <p:cNvSpPr/>
            <p:nvPr/>
          </p:nvSpPr>
          <p:spPr>
            <a:xfrm>
              <a:off x="2643255" y="1705934"/>
              <a:ext cx="14" cy="163"/>
            </a:xfrm>
            <a:custGeom>
              <a:rect b="b" l="l" r="r" t="t"/>
              <a:pathLst>
                <a:path extrusionOk="0" h="12" w="1">
                  <a:moveTo>
                    <a:pt x="1" y="1"/>
                  </a:moveTo>
                  <a:lnTo>
                    <a:pt x="1" y="11"/>
                  </a:lnTo>
                  <a:cubicBezTo>
                    <a:pt x="1"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1" name="Google Shape;7451;p57"/>
            <p:cNvSpPr/>
            <p:nvPr/>
          </p:nvSpPr>
          <p:spPr>
            <a:xfrm>
              <a:off x="2438968" y="1708269"/>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2" name="Google Shape;7452;p57"/>
            <p:cNvSpPr/>
            <p:nvPr/>
          </p:nvSpPr>
          <p:spPr>
            <a:xfrm>
              <a:off x="2438873" y="1708554"/>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3" name="Google Shape;7453;p57"/>
            <p:cNvSpPr/>
            <p:nvPr/>
          </p:nvSpPr>
          <p:spPr>
            <a:xfrm>
              <a:off x="2438819" y="1710401"/>
              <a:ext cx="68" cy="204"/>
            </a:xfrm>
            <a:custGeom>
              <a:rect b="b" l="l" r="r" t="t"/>
              <a:pathLst>
                <a:path extrusionOk="0" h="15" w="5">
                  <a:moveTo>
                    <a:pt x="1" y="1"/>
                  </a:moveTo>
                  <a:cubicBezTo>
                    <a:pt x="1" y="4"/>
                    <a:pt x="1"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4" name="Google Shape;7454;p57"/>
            <p:cNvSpPr/>
            <p:nvPr/>
          </p:nvSpPr>
          <p:spPr>
            <a:xfrm>
              <a:off x="2438683" y="1709545"/>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5" name="Google Shape;7455;p57"/>
            <p:cNvSpPr/>
            <p:nvPr/>
          </p:nvSpPr>
          <p:spPr>
            <a:xfrm>
              <a:off x="2438778" y="1708785"/>
              <a:ext cx="14" cy="204"/>
            </a:xfrm>
            <a:custGeom>
              <a:rect b="b" l="l" r="r" t="t"/>
              <a:pathLst>
                <a:path extrusionOk="0" h="15" w="1">
                  <a:moveTo>
                    <a:pt x="0" y="15"/>
                  </a:moveTo>
                  <a:lnTo>
                    <a:pt x="0" y="4"/>
                  </a:lnTo>
                  <a:cubicBezTo>
                    <a:pt x="0" y="1"/>
                    <a:pt x="0" y="11"/>
                    <a:pt x="0"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6" name="Google Shape;7456;p57"/>
            <p:cNvSpPr/>
            <p:nvPr/>
          </p:nvSpPr>
          <p:spPr>
            <a:xfrm>
              <a:off x="2438724" y="1709165"/>
              <a:ext cx="14" cy="163"/>
            </a:xfrm>
            <a:custGeom>
              <a:rect b="b" l="l" r="r" t="t"/>
              <a:pathLst>
                <a:path extrusionOk="0" h="12" w="1">
                  <a:moveTo>
                    <a:pt x="1" y="11"/>
                  </a:moveTo>
                  <a:lnTo>
                    <a:pt x="1" y="1"/>
                  </a:ln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7" name="Google Shape;7457;p57"/>
            <p:cNvSpPr/>
            <p:nvPr/>
          </p:nvSpPr>
          <p:spPr>
            <a:xfrm>
              <a:off x="2438724" y="1709925"/>
              <a:ext cx="14" cy="204"/>
            </a:xfrm>
            <a:custGeom>
              <a:rect b="b" l="l" r="r" t="t"/>
              <a:pathLst>
                <a:path extrusionOk="0" h="15" w="1">
                  <a:moveTo>
                    <a:pt x="1" y="15"/>
                  </a:moveTo>
                  <a:lnTo>
                    <a:pt x="1" y="1"/>
                  </a:lnTo>
                  <a:cubicBezTo>
                    <a:pt x="1" y="8"/>
                    <a:pt x="1" y="11"/>
                    <a:pt x="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8" name="Google Shape;7458;p57"/>
            <p:cNvSpPr/>
            <p:nvPr/>
          </p:nvSpPr>
          <p:spPr>
            <a:xfrm>
              <a:off x="3083315" y="1349877"/>
              <a:ext cx="6436" cy="2648"/>
            </a:xfrm>
            <a:custGeom>
              <a:rect b="b" l="l" r="r" t="t"/>
              <a:pathLst>
                <a:path extrusionOk="0" h="195" w="474">
                  <a:moveTo>
                    <a:pt x="391" y="0"/>
                  </a:moveTo>
                  <a:cubicBezTo>
                    <a:pt x="242" y="0"/>
                    <a:pt x="32" y="100"/>
                    <a:pt x="1" y="150"/>
                  </a:cubicBezTo>
                  <a:cubicBezTo>
                    <a:pt x="11" y="157"/>
                    <a:pt x="25" y="164"/>
                    <a:pt x="39" y="168"/>
                  </a:cubicBezTo>
                  <a:cubicBezTo>
                    <a:pt x="88" y="185"/>
                    <a:pt x="146" y="194"/>
                    <a:pt x="205" y="194"/>
                  </a:cubicBezTo>
                  <a:cubicBezTo>
                    <a:pt x="282" y="194"/>
                    <a:pt x="359" y="178"/>
                    <a:pt x="410" y="140"/>
                  </a:cubicBezTo>
                  <a:cubicBezTo>
                    <a:pt x="449" y="115"/>
                    <a:pt x="473" y="66"/>
                    <a:pt x="470" y="21"/>
                  </a:cubicBezTo>
                  <a:cubicBezTo>
                    <a:pt x="470" y="17"/>
                    <a:pt x="470" y="7"/>
                    <a:pt x="435" y="3"/>
                  </a:cubicBezTo>
                  <a:cubicBezTo>
                    <a:pt x="421" y="1"/>
                    <a:pt x="406" y="0"/>
                    <a:pt x="3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59" name="Google Shape;7459;p57"/>
            <p:cNvSpPr/>
            <p:nvPr/>
          </p:nvSpPr>
          <p:spPr>
            <a:xfrm>
              <a:off x="2740470" y="1256152"/>
              <a:ext cx="41452" cy="20869"/>
            </a:xfrm>
            <a:custGeom>
              <a:rect b="b" l="l" r="r" t="t"/>
              <a:pathLst>
                <a:path extrusionOk="0" h="1537" w="3053">
                  <a:moveTo>
                    <a:pt x="1655" y="0"/>
                  </a:moveTo>
                  <a:cubicBezTo>
                    <a:pt x="1574" y="0"/>
                    <a:pt x="1454" y="9"/>
                    <a:pt x="1281" y="38"/>
                  </a:cubicBezTo>
                  <a:cubicBezTo>
                    <a:pt x="809" y="115"/>
                    <a:pt x="445" y="255"/>
                    <a:pt x="399" y="318"/>
                  </a:cubicBezTo>
                  <a:cubicBezTo>
                    <a:pt x="392" y="426"/>
                    <a:pt x="273" y="517"/>
                    <a:pt x="154" y="605"/>
                  </a:cubicBezTo>
                  <a:cubicBezTo>
                    <a:pt x="102" y="643"/>
                    <a:pt x="11" y="710"/>
                    <a:pt x="0" y="741"/>
                  </a:cubicBezTo>
                  <a:lnTo>
                    <a:pt x="4" y="745"/>
                  </a:lnTo>
                  <a:cubicBezTo>
                    <a:pt x="81" y="811"/>
                    <a:pt x="147" y="815"/>
                    <a:pt x="238" y="825"/>
                  </a:cubicBezTo>
                  <a:cubicBezTo>
                    <a:pt x="287" y="829"/>
                    <a:pt x="333" y="832"/>
                    <a:pt x="378" y="843"/>
                  </a:cubicBezTo>
                  <a:cubicBezTo>
                    <a:pt x="466" y="860"/>
                    <a:pt x="525" y="941"/>
                    <a:pt x="588" y="1025"/>
                  </a:cubicBezTo>
                  <a:cubicBezTo>
                    <a:pt x="673" y="1140"/>
                    <a:pt x="739" y="1220"/>
                    <a:pt x="836" y="1220"/>
                  </a:cubicBezTo>
                  <a:cubicBezTo>
                    <a:pt x="852" y="1220"/>
                    <a:pt x="868" y="1218"/>
                    <a:pt x="886" y="1214"/>
                  </a:cubicBezTo>
                  <a:cubicBezTo>
                    <a:pt x="914" y="1207"/>
                    <a:pt x="945" y="1207"/>
                    <a:pt x="977" y="1207"/>
                  </a:cubicBezTo>
                  <a:cubicBezTo>
                    <a:pt x="1141" y="1207"/>
                    <a:pt x="1379" y="1277"/>
                    <a:pt x="1645" y="1358"/>
                  </a:cubicBezTo>
                  <a:cubicBezTo>
                    <a:pt x="1933" y="1445"/>
                    <a:pt x="2230" y="1536"/>
                    <a:pt x="2451" y="1536"/>
                  </a:cubicBezTo>
                  <a:cubicBezTo>
                    <a:pt x="2720" y="1536"/>
                    <a:pt x="2825" y="1400"/>
                    <a:pt x="2829" y="1309"/>
                  </a:cubicBezTo>
                  <a:cubicBezTo>
                    <a:pt x="2829" y="1284"/>
                    <a:pt x="2825" y="1263"/>
                    <a:pt x="2815" y="1263"/>
                  </a:cubicBezTo>
                  <a:cubicBezTo>
                    <a:pt x="2769" y="1263"/>
                    <a:pt x="2727" y="1235"/>
                    <a:pt x="2710" y="1193"/>
                  </a:cubicBezTo>
                  <a:cubicBezTo>
                    <a:pt x="2664" y="1095"/>
                    <a:pt x="2734" y="944"/>
                    <a:pt x="3011" y="545"/>
                  </a:cubicBezTo>
                  <a:cubicBezTo>
                    <a:pt x="3053" y="500"/>
                    <a:pt x="3053" y="433"/>
                    <a:pt x="3011" y="388"/>
                  </a:cubicBezTo>
                  <a:cubicBezTo>
                    <a:pt x="2916" y="261"/>
                    <a:pt x="2647" y="172"/>
                    <a:pt x="2469" y="172"/>
                  </a:cubicBezTo>
                  <a:cubicBezTo>
                    <a:pt x="2431" y="172"/>
                    <a:pt x="2397" y="176"/>
                    <a:pt x="2370" y="185"/>
                  </a:cubicBezTo>
                  <a:cubicBezTo>
                    <a:pt x="2325" y="202"/>
                    <a:pt x="2325" y="220"/>
                    <a:pt x="2325" y="230"/>
                  </a:cubicBezTo>
                  <a:cubicBezTo>
                    <a:pt x="2325" y="353"/>
                    <a:pt x="2276" y="391"/>
                    <a:pt x="2230" y="402"/>
                  </a:cubicBezTo>
                  <a:cubicBezTo>
                    <a:pt x="2221" y="404"/>
                    <a:pt x="2212" y="405"/>
                    <a:pt x="2202" y="405"/>
                  </a:cubicBezTo>
                  <a:cubicBezTo>
                    <a:pt x="2047" y="405"/>
                    <a:pt x="1842" y="96"/>
                    <a:pt x="1800" y="20"/>
                  </a:cubicBezTo>
                  <a:cubicBezTo>
                    <a:pt x="1787" y="11"/>
                    <a:pt x="1744" y="0"/>
                    <a:pt x="165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0" name="Google Shape;7460;p57"/>
            <p:cNvSpPr/>
            <p:nvPr/>
          </p:nvSpPr>
          <p:spPr>
            <a:xfrm>
              <a:off x="2779112" y="1267720"/>
              <a:ext cx="44453" cy="23136"/>
            </a:xfrm>
            <a:custGeom>
              <a:rect b="b" l="l" r="r" t="t"/>
              <a:pathLst>
                <a:path extrusionOk="0" h="1704" w="3274">
                  <a:moveTo>
                    <a:pt x="1671" y="1"/>
                  </a:moveTo>
                  <a:cubicBezTo>
                    <a:pt x="1656" y="1"/>
                    <a:pt x="1640" y="3"/>
                    <a:pt x="1625" y="8"/>
                  </a:cubicBezTo>
                  <a:cubicBezTo>
                    <a:pt x="1611" y="169"/>
                    <a:pt x="1415" y="176"/>
                    <a:pt x="1257" y="183"/>
                  </a:cubicBezTo>
                  <a:cubicBezTo>
                    <a:pt x="1191" y="187"/>
                    <a:pt x="1061" y="194"/>
                    <a:pt x="1044" y="215"/>
                  </a:cubicBezTo>
                  <a:cubicBezTo>
                    <a:pt x="1044" y="327"/>
                    <a:pt x="984" y="404"/>
                    <a:pt x="931" y="471"/>
                  </a:cubicBezTo>
                  <a:cubicBezTo>
                    <a:pt x="879" y="537"/>
                    <a:pt x="844" y="586"/>
                    <a:pt x="851" y="649"/>
                  </a:cubicBezTo>
                  <a:cubicBezTo>
                    <a:pt x="854" y="684"/>
                    <a:pt x="844" y="719"/>
                    <a:pt x="819" y="747"/>
                  </a:cubicBezTo>
                  <a:cubicBezTo>
                    <a:pt x="781" y="789"/>
                    <a:pt x="718" y="789"/>
                    <a:pt x="655" y="789"/>
                  </a:cubicBezTo>
                  <a:cubicBezTo>
                    <a:pt x="651" y="789"/>
                    <a:pt x="646" y="789"/>
                    <a:pt x="642" y="789"/>
                  </a:cubicBezTo>
                  <a:cubicBezTo>
                    <a:pt x="533" y="789"/>
                    <a:pt x="452" y="792"/>
                    <a:pt x="445" y="964"/>
                  </a:cubicBezTo>
                  <a:cubicBezTo>
                    <a:pt x="438" y="1195"/>
                    <a:pt x="263" y="1370"/>
                    <a:pt x="133" y="1500"/>
                  </a:cubicBezTo>
                  <a:cubicBezTo>
                    <a:pt x="84" y="1552"/>
                    <a:pt x="0" y="1636"/>
                    <a:pt x="4" y="1664"/>
                  </a:cubicBezTo>
                  <a:cubicBezTo>
                    <a:pt x="11" y="1671"/>
                    <a:pt x="18" y="1675"/>
                    <a:pt x="25" y="1678"/>
                  </a:cubicBezTo>
                  <a:cubicBezTo>
                    <a:pt x="56" y="1696"/>
                    <a:pt x="102" y="1703"/>
                    <a:pt x="159" y="1703"/>
                  </a:cubicBezTo>
                  <a:cubicBezTo>
                    <a:pt x="296" y="1703"/>
                    <a:pt x="495" y="1662"/>
                    <a:pt x="690" y="1622"/>
                  </a:cubicBezTo>
                  <a:cubicBezTo>
                    <a:pt x="930" y="1573"/>
                    <a:pt x="1179" y="1524"/>
                    <a:pt x="1391" y="1524"/>
                  </a:cubicBezTo>
                  <a:cubicBezTo>
                    <a:pt x="1405" y="1524"/>
                    <a:pt x="1419" y="1524"/>
                    <a:pt x="1432" y="1524"/>
                  </a:cubicBezTo>
                  <a:cubicBezTo>
                    <a:pt x="1441" y="1525"/>
                    <a:pt x="1450" y="1525"/>
                    <a:pt x="1459" y="1525"/>
                  </a:cubicBezTo>
                  <a:cubicBezTo>
                    <a:pt x="1986" y="1525"/>
                    <a:pt x="3225" y="1132"/>
                    <a:pt x="3260" y="947"/>
                  </a:cubicBezTo>
                  <a:cubicBezTo>
                    <a:pt x="3274" y="863"/>
                    <a:pt x="3179" y="821"/>
                    <a:pt x="2972" y="751"/>
                  </a:cubicBezTo>
                  <a:cubicBezTo>
                    <a:pt x="2829" y="702"/>
                    <a:pt x="2668" y="642"/>
                    <a:pt x="2563" y="534"/>
                  </a:cubicBezTo>
                  <a:cubicBezTo>
                    <a:pt x="2506" y="471"/>
                    <a:pt x="2425" y="453"/>
                    <a:pt x="2354" y="453"/>
                  </a:cubicBezTo>
                  <a:cubicBezTo>
                    <a:pt x="2334" y="453"/>
                    <a:pt x="2315" y="454"/>
                    <a:pt x="2297" y="457"/>
                  </a:cubicBezTo>
                  <a:cubicBezTo>
                    <a:pt x="2111" y="478"/>
                    <a:pt x="1929" y="590"/>
                    <a:pt x="1877" y="684"/>
                  </a:cubicBezTo>
                  <a:cubicBezTo>
                    <a:pt x="1820" y="779"/>
                    <a:pt x="1763" y="797"/>
                    <a:pt x="1729" y="797"/>
                  </a:cubicBezTo>
                  <a:cubicBezTo>
                    <a:pt x="1726" y="797"/>
                    <a:pt x="1722" y="796"/>
                    <a:pt x="1719" y="796"/>
                  </a:cubicBezTo>
                  <a:cubicBezTo>
                    <a:pt x="1681" y="793"/>
                    <a:pt x="1646" y="768"/>
                    <a:pt x="1635" y="730"/>
                  </a:cubicBezTo>
                  <a:cubicBezTo>
                    <a:pt x="1600" y="635"/>
                    <a:pt x="1677" y="474"/>
                    <a:pt x="1838" y="313"/>
                  </a:cubicBezTo>
                  <a:cubicBezTo>
                    <a:pt x="1891" y="260"/>
                    <a:pt x="1912" y="208"/>
                    <a:pt x="1901" y="159"/>
                  </a:cubicBezTo>
                  <a:cubicBezTo>
                    <a:pt x="1880" y="89"/>
                    <a:pt x="1793" y="29"/>
                    <a:pt x="1716" y="8"/>
                  </a:cubicBezTo>
                  <a:cubicBezTo>
                    <a:pt x="1702" y="3"/>
                    <a:pt x="1687" y="1"/>
                    <a:pt x="167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1" name="Google Shape;7461;p57"/>
            <p:cNvSpPr/>
            <p:nvPr/>
          </p:nvSpPr>
          <p:spPr>
            <a:xfrm>
              <a:off x="3087022" y="1356164"/>
              <a:ext cx="21412" cy="7834"/>
            </a:xfrm>
            <a:custGeom>
              <a:rect b="b" l="l" r="r" t="t"/>
              <a:pathLst>
                <a:path extrusionOk="0" h="577" w="1577">
                  <a:moveTo>
                    <a:pt x="714" y="0"/>
                  </a:moveTo>
                  <a:cubicBezTo>
                    <a:pt x="345" y="0"/>
                    <a:pt x="36" y="259"/>
                    <a:pt x="1" y="339"/>
                  </a:cubicBezTo>
                  <a:cubicBezTo>
                    <a:pt x="129" y="473"/>
                    <a:pt x="886" y="576"/>
                    <a:pt x="1312" y="576"/>
                  </a:cubicBezTo>
                  <a:cubicBezTo>
                    <a:pt x="1409" y="576"/>
                    <a:pt x="1490" y="571"/>
                    <a:pt x="1541" y="559"/>
                  </a:cubicBezTo>
                  <a:cubicBezTo>
                    <a:pt x="1576" y="552"/>
                    <a:pt x="1576" y="542"/>
                    <a:pt x="1576" y="531"/>
                  </a:cubicBezTo>
                  <a:cubicBezTo>
                    <a:pt x="1573" y="402"/>
                    <a:pt x="1219" y="73"/>
                    <a:pt x="834" y="10"/>
                  </a:cubicBezTo>
                  <a:cubicBezTo>
                    <a:pt x="794" y="3"/>
                    <a:pt x="754" y="0"/>
                    <a:pt x="71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2" name="Google Shape;7462;p57"/>
            <p:cNvSpPr/>
            <p:nvPr/>
          </p:nvSpPr>
          <p:spPr>
            <a:xfrm>
              <a:off x="2249874" y="1296871"/>
              <a:ext cx="1208533" cy="418540"/>
            </a:xfrm>
            <a:custGeom>
              <a:rect b="b" l="l" r="r" t="t"/>
              <a:pathLst>
                <a:path extrusionOk="0" h="30826" w="89010">
                  <a:moveTo>
                    <a:pt x="44495" y="20619"/>
                  </a:moveTo>
                  <a:cubicBezTo>
                    <a:pt x="44507" y="20619"/>
                    <a:pt x="44519" y="20620"/>
                    <a:pt x="44532" y="20624"/>
                  </a:cubicBezTo>
                  <a:cubicBezTo>
                    <a:pt x="44577" y="20641"/>
                    <a:pt x="44609" y="20683"/>
                    <a:pt x="44612" y="20732"/>
                  </a:cubicBezTo>
                  <a:cubicBezTo>
                    <a:pt x="44686" y="21048"/>
                    <a:pt x="44371" y="22301"/>
                    <a:pt x="43950" y="22675"/>
                  </a:cubicBezTo>
                  <a:cubicBezTo>
                    <a:pt x="43733" y="22871"/>
                    <a:pt x="43425" y="22994"/>
                    <a:pt x="43156" y="23106"/>
                  </a:cubicBezTo>
                  <a:cubicBezTo>
                    <a:pt x="42865" y="23222"/>
                    <a:pt x="42589" y="23334"/>
                    <a:pt x="42589" y="23477"/>
                  </a:cubicBezTo>
                  <a:cubicBezTo>
                    <a:pt x="42589" y="23680"/>
                    <a:pt x="42326" y="23803"/>
                    <a:pt x="42106" y="23869"/>
                  </a:cubicBezTo>
                  <a:cubicBezTo>
                    <a:pt x="41920" y="23925"/>
                    <a:pt x="41727" y="23953"/>
                    <a:pt x="41531" y="23960"/>
                  </a:cubicBezTo>
                  <a:cubicBezTo>
                    <a:pt x="41402" y="23960"/>
                    <a:pt x="41293" y="23939"/>
                    <a:pt x="41255" y="23876"/>
                  </a:cubicBezTo>
                  <a:cubicBezTo>
                    <a:pt x="41237" y="23852"/>
                    <a:pt x="41234" y="23820"/>
                    <a:pt x="41244" y="23792"/>
                  </a:cubicBezTo>
                  <a:cubicBezTo>
                    <a:pt x="41265" y="23722"/>
                    <a:pt x="41360" y="23694"/>
                    <a:pt x="41531" y="23638"/>
                  </a:cubicBezTo>
                  <a:cubicBezTo>
                    <a:pt x="41783" y="23558"/>
                    <a:pt x="42169" y="23432"/>
                    <a:pt x="42295" y="23159"/>
                  </a:cubicBezTo>
                  <a:cubicBezTo>
                    <a:pt x="42407" y="22903"/>
                    <a:pt x="42673" y="22714"/>
                    <a:pt x="42953" y="22511"/>
                  </a:cubicBezTo>
                  <a:cubicBezTo>
                    <a:pt x="43247" y="22304"/>
                    <a:pt x="43551" y="22087"/>
                    <a:pt x="43754" y="21769"/>
                  </a:cubicBezTo>
                  <a:cubicBezTo>
                    <a:pt x="43856" y="21604"/>
                    <a:pt x="43950" y="21415"/>
                    <a:pt x="44045" y="21230"/>
                  </a:cubicBezTo>
                  <a:cubicBezTo>
                    <a:pt x="44226" y="20865"/>
                    <a:pt x="44350" y="20619"/>
                    <a:pt x="44495" y="20619"/>
                  </a:cubicBezTo>
                  <a:close/>
                  <a:moveTo>
                    <a:pt x="41372" y="0"/>
                  </a:moveTo>
                  <a:cubicBezTo>
                    <a:pt x="41295" y="0"/>
                    <a:pt x="41205" y="24"/>
                    <a:pt x="41087" y="56"/>
                  </a:cubicBezTo>
                  <a:cubicBezTo>
                    <a:pt x="40982" y="84"/>
                    <a:pt x="40852" y="123"/>
                    <a:pt x="40684" y="154"/>
                  </a:cubicBezTo>
                  <a:cubicBezTo>
                    <a:pt x="40474" y="193"/>
                    <a:pt x="40383" y="305"/>
                    <a:pt x="40299" y="417"/>
                  </a:cubicBezTo>
                  <a:cubicBezTo>
                    <a:pt x="40240" y="491"/>
                    <a:pt x="40184" y="561"/>
                    <a:pt x="40093" y="603"/>
                  </a:cubicBezTo>
                  <a:cubicBezTo>
                    <a:pt x="39945" y="669"/>
                    <a:pt x="39746" y="879"/>
                    <a:pt x="39721" y="956"/>
                  </a:cubicBezTo>
                  <a:cubicBezTo>
                    <a:pt x="39875" y="995"/>
                    <a:pt x="39868" y="1103"/>
                    <a:pt x="39861" y="1166"/>
                  </a:cubicBezTo>
                  <a:cubicBezTo>
                    <a:pt x="39858" y="1191"/>
                    <a:pt x="39858" y="1215"/>
                    <a:pt x="39861" y="1240"/>
                  </a:cubicBezTo>
                  <a:cubicBezTo>
                    <a:pt x="39875" y="1285"/>
                    <a:pt x="39861" y="1334"/>
                    <a:pt x="39830" y="1369"/>
                  </a:cubicBezTo>
                  <a:cubicBezTo>
                    <a:pt x="39786" y="1415"/>
                    <a:pt x="39712" y="1430"/>
                    <a:pt x="39635" y="1430"/>
                  </a:cubicBezTo>
                  <a:cubicBezTo>
                    <a:pt x="39582" y="1430"/>
                    <a:pt x="39528" y="1423"/>
                    <a:pt x="39480" y="1415"/>
                  </a:cubicBezTo>
                  <a:cubicBezTo>
                    <a:pt x="39421" y="1404"/>
                    <a:pt x="39336" y="1399"/>
                    <a:pt x="39244" y="1399"/>
                  </a:cubicBezTo>
                  <a:cubicBezTo>
                    <a:pt x="39031" y="1399"/>
                    <a:pt x="38779" y="1426"/>
                    <a:pt x="38727" y="1467"/>
                  </a:cubicBezTo>
                  <a:cubicBezTo>
                    <a:pt x="38741" y="1506"/>
                    <a:pt x="38853" y="1555"/>
                    <a:pt x="38906" y="1579"/>
                  </a:cubicBezTo>
                  <a:cubicBezTo>
                    <a:pt x="39004" y="1625"/>
                    <a:pt x="39105" y="1670"/>
                    <a:pt x="39077" y="1758"/>
                  </a:cubicBezTo>
                  <a:cubicBezTo>
                    <a:pt x="39067" y="1789"/>
                    <a:pt x="39042" y="1810"/>
                    <a:pt x="39014" y="1821"/>
                  </a:cubicBezTo>
                  <a:cubicBezTo>
                    <a:pt x="38996" y="1828"/>
                    <a:pt x="38973" y="1832"/>
                    <a:pt x="38947" y="1832"/>
                  </a:cubicBezTo>
                  <a:cubicBezTo>
                    <a:pt x="38829" y="1832"/>
                    <a:pt x="38653" y="1762"/>
                    <a:pt x="38570" y="1716"/>
                  </a:cubicBezTo>
                  <a:cubicBezTo>
                    <a:pt x="38537" y="1697"/>
                    <a:pt x="38487" y="1688"/>
                    <a:pt x="38434" y="1688"/>
                  </a:cubicBezTo>
                  <a:cubicBezTo>
                    <a:pt x="38386" y="1688"/>
                    <a:pt x="38334" y="1696"/>
                    <a:pt x="38290" y="1712"/>
                  </a:cubicBezTo>
                  <a:cubicBezTo>
                    <a:pt x="38248" y="1723"/>
                    <a:pt x="38209" y="1751"/>
                    <a:pt x="38185" y="1789"/>
                  </a:cubicBezTo>
                  <a:cubicBezTo>
                    <a:pt x="38164" y="1842"/>
                    <a:pt x="38118" y="1884"/>
                    <a:pt x="38062" y="1905"/>
                  </a:cubicBezTo>
                  <a:cubicBezTo>
                    <a:pt x="38014" y="1921"/>
                    <a:pt x="37965" y="1929"/>
                    <a:pt x="37916" y="1929"/>
                  </a:cubicBezTo>
                  <a:cubicBezTo>
                    <a:pt x="37857" y="1929"/>
                    <a:pt x="37799" y="1917"/>
                    <a:pt x="37743" y="1894"/>
                  </a:cubicBezTo>
                  <a:cubicBezTo>
                    <a:pt x="37708" y="1894"/>
                    <a:pt x="37673" y="1901"/>
                    <a:pt x="37642" y="1912"/>
                  </a:cubicBezTo>
                  <a:cubicBezTo>
                    <a:pt x="37594" y="1923"/>
                    <a:pt x="37539" y="1936"/>
                    <a:pt x="37484" y="1936"/>
                  </a:cubicBezTo>
                  <a:cubicBezTo>
                    <a:pt x="37453" y="1936"/>
                    <a:pt x="37423" y="1932"/>
                    <a:pt x="37393" y="1922"/>
                  </a:cubicBezTo>
                  <a:cubicBezTo>
                    <a:pt x="37358" y="1912"/>
                    <a:pt x="37334" y="1887"/>
                    <a:pt x="37323" y="1852"/>
                  </a:cubicBezTo>
                  <a:cubicBezTo>
                    <a:pt x="37313" y="1789"/>
                    <a:pt x="37365" y="1740"/>
                    <a:pt x="37428" y="1681"/>
                  </a:cubicBezTo>
                  <a:cubicBezTo>
                    <a:pt x="37460" y="1656"/>
                    <a:pt x="37488" y="1625"/>
                    <a:pt x="37512" y="1593"/>
                  </a:cubicBezTo>
                  <a:cubicBezTo>
                    <a:pt x="37481" y="1586"/>
                    <a:pt x="37448" y="1582"/>
                    <a:pt x="37416" y="1582"/>
                  </a:cubicBezTo>
                  <a:cubicBezTo>
                    <a:pt x="37374" y="1582"/>
                    <a:pt x="37332" y="1588"/>
                    <a:pt x="37292" y="1600"/>
                  </a:cubicBezTo>
                  <a:cubicBezTo>
                    <a:pt x="37187" y="1628"/>
                    <a:pt x="37124" y="1677"/>
                    <a:pt x="37113" y="1709"/>
                  </a:cubicBezTo>
                  <a:cubicBezTo>
                    <a:pt x="37106" y="1747"/>
                    <a:pt x="37078" y="1779"/>
                    <a:pt x="37043" y="1793"/>
                  </a:cubicBezTo>
                  <a:cubicBezTo>
                    <a:pt x="37028" y="1800"/>
                    <a:pt x="37011" y="1802"/>
                    <a:pt x="36994" y="1802"/>
                  </a:cubicBezTo>
                  <a:cubicBezTo>
                    <a:pt x="36940" y="1802"/>
                    <a:pt x="36882" y="1772"/>
                    <a:pt x="36826" y="1740"/>
                  </a:cubicBezTo>
                  <a:cubicBezTo>
                    <a:pt x="36791" y="1719"/>
                    <a:pt x="36756" y="1705"/>
                    <a:pt x="36718" y="1695"/>
                  </a:cubicBezTo>
                  <a:lnTo>
                    <a:pt x="36683" y="1712"/>
                  </a:lnTo>
                  <a:cubicBezTo>
                    <a:pt x="36578" y="1772"/>
                    <a:pt x="36469" y="1824"/>
                    <a:pt x="36357" y="1873"/>
                  </a:cubicBezTo>
                  <a:cubicBezTo>
                    <a:pt x="36313" y="1892"/>
                    <a:pt x="36263" y="1898"/>
                    <a:pt x="36213" y="1898"/>
                  </a:cubicBezTo>
                  <a:cubicBezTo>
                    <a:pt x="36158" y="1898"/>
                    <a:pt x="36103" y="1891"/>
                    <a:pt x="36053" y="1884"/>
                  </a:cubicBezTo>
                  <a:cubicBezTo>
                    <a:pt x="36012" y="1878"/>
                    <a:pt x="35967" y="1872"/>
                    <a:pt x="35931" y="1872"/>
                  </a:cubicBezTo>
                  <a:cubicBezTo>
                    <a:pt x="35901" y="1872"/>
                    <a:pt x="35878" y="1876"/>
                    <a:pt x="35871" y="1887"/>
                  </a:cubicBezTo>
                  <a:cubicBezTo>
                    <a:pt x="35892" y="1915"/>
                    <a:pt x="35993" y="1947"/>
                    <a:pt x="36035" y="1964"/>
                  </a:cubicBezTo>
                  <a:cubicBezTo>
                    <a:pt x="36133" y="1996"/>
                    <a:pt x="36196" y="2017"/>
                    <a:pt x="36207" y="2076"/>
                  </a:cubicBezTo>
                  <a:cubicBezTo>
                    <a:pt x="36210" y="2097"/>
                    <a:pt x="36203" y="2118"/>
                    <a:pt x="36189" y="2132"/>
                  </a:cubicBezTo>
                  <a:cubicBezTo>
                    <a:pt x="36158" y="2174"/>
                    <a:pt x="36088" y="2181"/>
                    <a:pt x="35772" y="2206"/>
                  </a:cubicBezTo>
                  <a:cubicBezTo>
                    <a:pt x="35615" y="2216"/>
                    <a:pt x="35356" y="2234"/>
                    <a:pt x="35293" y="2262"/>
                  </a:cubicBezTo>
                  <a:cubicBezTo>
                    <a:pt x="35244" y="2367"/>
                    <a:pt x="35044" y="2378"/>
                    <a:pt x="34621" y="2385"/>
                  </a:cubicBezTo>
                  <a:lnTo>
                    <a:pt x="34551" y="2385"/>
                  </a:lnTo>
                  <a:cubicBezTo>
                    <a:pt x="34379" y="2392"/>
                    <a:pt x="34348" y="2430"/>
                    <a:pt x="34306" y="2479"/>
                  </a:cubicBezTo>
                  <a:cubicBezTo>
                    <a:pt x="34243" y="2563"/>
                    <a:pt x="34152" y="2616"/>
                    <a:pt x="34050" y="2626"/>
                  </a:cubicBezTo>
                  <a:lnTo>
                    <a:pt x="33959" y="2644"/>
                  </a:lnTo>
                  <a:cubicBezTo>
                    <a:pt x="33738" y="2686"/>
                    <a:pt x="33647" y="2703"/>
                    <a:pt x="33577" y="2808"/>
                  </a:cubicBezTo>
                  <a:cubicBezTo>
                    <a:pt x="33514" y="2903"/>
                    <a:pt x="33409" y="2962"/>
                    <a:pt x="33297" y="2966"/>
                  </a:cubicBezTo>
                  <a:cubicBezTo>
                    <a:pt x="33286" y="2967"/>
                    <a:pt x="33275" y="2968"/>
                    <a:pt x="33265" y="2968"/>
                  </a:cubicBezTo>
                  <a:cubicBezTo>
                    <a:pt x="33183" y="2968"/>
                    <a:pt x="33108" y="2933"/>
                    <a:pt x="33052" y="2871"/>
                  </a:cubicBezTo>
                  <a:cubicBezTo>
                    <a:pt x="33041" y="2863"/>
                    <a:pt x="33027" y="2856"/>
                    <a:pt x="33013" y="2856"/>
                  </a:cubicBezTo>
                  <a:cubicBezTo>
                    <a:pt x="33010" y="2856"/>
                    <a:pt x="33006" y="2857"/>
                    <a:pt x="33003" y="2857"/>
                  </a:cubicBezTo>
                  <a:cubicBezTo>
                    <a:pt x="32993" y="2857"/>
                    <a:pt x="32979" y="2861"/>
                    <a:pt x="32965" y="2864"/>
                  </a:cubicBezTo>
                  <a:cubicBezTo>
                    <a:pt x="32986" y="2875"/>
                    <a:pt x="33000" y="2892"/>
                    <a:pt x="33007" y="2913"/>
                  </a:cubicBezTo>
                  <a:cubicBezTo>
                    <a:pt x="33021" y="2962"/>
                    <a:pt x="33003" y="3011"/>
                    <a:pt x="32965" y="3043"/>
                  </a:cubicBezTo>
                  <a:cubicBezTo>
                    <a:pt x="32931" y="3082"/>
                    <a:pt x="32881" y="3102"/>
                    <a:pt x="32830" y="3102"/>
                  </a:cubicBezTo>
                  <a:cubicBezTo>
                    <a:pt x="32813" y="3102"/>
                    <a:pt x="32796" y="3100"/>
                    <a:pt x="32779" y="3095"/>
                  </a:cubicBezTo>
                  <a:cubicBezTo>
                    <a:pt x="32755" y="3095"/>
                    <a:pt x="32730" y="3102"/>
                    <a:pt x="32706" y="3116"/>
                  </a:cubicBezTo>
                  <a:cubicBezTo>
                    <a:pt x="32755" y="3130"/>
                    <a:pt x="32793" y="3162"/>
                    <a:pt x="32818" y="3207"/>
                  </a:cubicBezTo>
                  <a:cubicBezTo>
                    <a:pt x="32853" y="3270"/>
                    <a:pt x="32846" y="3351"/>
                    <a:pt x="32797" y="3407"/>
                  </a:cubicBezTo>
                  <a:cubicBezTo>
                    <a:pt x="32771" y="3436"/>
                    <a:pt x="32737" y="3453"/>
                    <a:pt x="32699" y="3453"/>
                  </a:cubicBezTo>
                  <a:cubicBezTo>
                    <a:pt x="32695" y="3453"/>
                    <a:pt x="32692" y="3453"/>
                    <a:pt x="32688" y="3452"/>
                  </a:cubicBezTo>
                  <a:lnTo>
                    <a:pt x="32688" y="3452"/>
                  </a:lnTo>
                  <a:cubicBezTo>
                    <a:pt x="32793" y="3487"/>
                    <a:pt x="32870" y="3578"/>
                    <a:pt x="32884" y="3687"/>
                  </a:cubicBezTo>
                  <a:cubicBezTo>
                    <a:pt x="32888" y="3715"/>
                    <a:pt x="32881" y="3746"/>
                    <a:pt x="32856" y="3767"/>
                  </a:cubicBezTo>
                  <a:cubicBezTo>
                    <a:pt x="32834" y="3790"/>
                    <a:pt x="32805" y="3798"/>
                    <a:pt x="32770" y="3798"/>
                  </a:cubicBezTo>
                  <a:cubicBezTo>
                    <a:pt x="32733" y="3798"/>
                    <a:pt x="32688" y="3789"/>
                    <a:pt x="32636" y="3778"/>
                  </a:cubicBezTo>
                  <a:cubicBezTo>
                    <a:pt x="32600" y="3770"/>
                    <a:pt x="32535" y="3759"/>
                    <a:pt x="32494" y="3759"/>
                  </a:cubicBezTo>
                  <a:cubicBezTo>
                    <a:pt x="32479" y="3759"/>
                    <a:pt x="32467" y="3760"/>
                    <a:pt x="32461" y="3764"/>
                  </a:cubicBezTo>
                  <a:cubicBezTo>
                    <a:pt x="32513" y="3785"/>
                    <a:pt x="32569" y="3799"/>
                    <a:pt x="32625" y="3799"/>
                  </a:cubicBezTo>
                  <a:cubicBezTo>
                    <a:pt x="32734" y="3813"/>
                    <a:pt x="32762" y="3848"/>
                    <a:pt x="32779" y="3914"/>
                  </a:cubicBezTo>
                  <a:cubicBezTo>
                    <a:pt x="32786" y="3953"/>
                    <a:pt x="32807" y="3988"/>
                    <a:pt x="32839" y="4009"/>
                  </a:cubicBezTo>
                  <a:cubicBezTo>
                    <a:pt x="32849" y="4019"/>
                    <a:pt x="32860" y="4030"/>
                    <a:pt x="32870" y="4044"/>
                  </a:cubicBezTo>
                  <a:cubicBezTo>
                    <a:pt x="32954" y="4142"/>
                    <a:pt x="32888" y="4222"/>
                    <a:pt x="32856" y="4257"/>
                  </a:cubicBezTo>
                  <a:cubicBezTo>
                    <a:pt x="32839" y="4282"/>
                    <a:pt x="32825" y="4296"/>
                    <a:pt x="32828" y="4306"/>
                  </a:cubicBezTo>
                  <a:cubicBezTo>
                    <a:pt x="32839" y="4366"/>
                    <a:pt x="32814" y="4422"/>
                    <a:pt x="32765" y="4454"/>
                  </a:cubicBezTo>
                  <a:cubicBezTo>
                    <a:pt x="32737" y="4475"/>
                    <a:pt x="32703" y="4486"/>
                    <a:pt x="32669" y="4486"/>
                  </a:cubicBezTo>
                  <a:cubicBezTo>
                    <a:pt x="32648" y="4486"/>
                    <a:pt x="32627" y="4482"/>
                    <a:pt x="32608" y="4475"/>
                  </a:cubicBezTo>
                  <a:cubicBezTo>
                    <a:pt x="32573" y="4454"/>
                    <a:pt x="32548" y="4419"/>
                    <a:pt x="32545" y="4380"/>
                  </a:cubicBezTo>
                  <a:cubicBezTo>
                    <a:pt x="32486" y="4355"/>
                    <a:pt x="32422" y="4343"/>
                    <a:pt x="32359" y="4343"/>
                  </a:cubicBezTo>
                  <a:cubicBezTo>
                    <a:pt x="32344" y="4343"/>
                    <a:pt x="32329" y="4344"/>
                    <a:pt x="32314" y="4345"/>
                  </a:cubicBezTo>
                  <a:cubicBezTo>
                    <a:pt x="32212" y="4345"/>
                    <a:pt x="32156" y="4370"/>
                    <a:pt x="32142" y="4384"/>
                  </a:cubicBezTo>
                  <a:lnTo>
                    <a:pt x="32139" y="4391"/>
                  </a:lnTo>
                  <a:cubicBezTo>
                    <a:pt x="32076" y="4464"/>
                    <a:pt x="32016" y="4534"/>
                    <a:pt x="31932" y="4541"/>
                  </a:cubicBezTo>
                  <a:cubicBezTo>
                    <a:pt x="31880" y="4541"/>
                    <a:pt x="31827" y="4520"/>
                    <a:pt x="31789" y="4478"/>
                  </a:cubicBezTo>
                  <a:cubicBezTo>
                    <a:pt x="31774" y="4465"/>
                    <a:pt x="31744" y="4460"/>
                    <a:pt x="31703" y="4460"/>
                  </a:cubicBezTo>
                  <a:cubicBezTo>
                    <a:pt x="31638" y="4460"/>
                    <a:pt x="31546" y="4473"/>
                    <a:pt x="31452" y="4489"/>
                  </a:cubicBezTo>
                  <a:cubicBezTo>
                    <a:pt x="31312" y="4513"/>
                    <a:pt x="31169" y="4531"/>
                    <a:pt x="31029" y="4538"/>
                  </a:cubicBezTo>
                  <a:lnTo>
                    <a:pt x="31015" y="4538"/>
                  </a:lnTo>
                  <a:cubicBezTo>
                    <a:pt x="30626" y="4555"/>
                    <a:pt x="29825" y="4587"/>
                    <a:pt x="29632" y="4653"/>
                  </a:cubicBezTo>
                  <a:cubicBezTo>
                    <a:pt x="29527" y="4695"/>
                    <a:pt x="29443" y="4786"/>
                    <a:pt x="29415" y="4898"/>
                  </a:cubicBezTo>
                  <a:cubicBezTo>
                    <a:pt x="29397" y="4965"/>
                    <a:pt x="29418" y="5038"/>
                    <a:pt x="29467" y="5087"/>
                  </a:cubicBezTo>
                  <a:cubicBezTo>
                    <a:pt x="29629" y="5248"/>
                    <a:pt x="29565" y="5367"/>
                    <a:pt x="29527" y="5444"/>
                  </a:cubicBezTo>
                  <a:cubicBezTo>
                    <a:pt x="29509" y="5469"/>
                    <a:pt x="29499" y="5493"/>
                    <a:pt x="29495" y="5521"/>
                  </a:cubicBezTo>
                  <a:cubicBezTo>
                    <a:pt x="29516" y="5598"/>
                    <a:pt x="29937" y="5829"/>
                    <a:pt x="30182" y="5854"/>
                  </a:cubicBezTo>
                  <a:cubicBezTo>
                    <a:pt x="30357" y="5875"/>
                    <a:pt x="30504" y="5987"/>
                    <a:pt x="30574" y="6148"/>
                  </a:cubicBezTo>
                  <a:cubicBezTo>
                    <a:pt x="30630" y="6260"/>
                    <a:pt x="30616" y="6393"/>
                    <a:pt x="30542" y="6495"/>
                  </a:cubicBezTo>
                  <a:cubicBezTo>
                    <a:pt x="30490" y="6561"/>
                    <a:pt x="30414" y="6588"/>
                    <a:pt x="30326" y="6588"/>
                  </a:cubicBezTo>
                  <a:cubicBezTo>
                    <a:pt x="30078" y="6588"/>
                    <a:pt x="29729" y="6372"/>
                    <a:pt x="29520" y="6204"/>
                  </a:cubicBezTo>
                  <a:cubicBezTo>
                    <a:pt x="29254" y="5996"/>
                    <a:pt x="28639" y="5894"/>
                    <a:pt x="28370" y="5894"/>
                  </a:cubicBezTo>
                  <a:cubicBezTo>
                    <a:pt x="28348" y="5894"/>
                    <a:pt x="28329" y="5895"/>
                    <a:pt x="28312" y="5896"/>
                  </a:cubicBezTo>
                  <a:cubicBezTo>
                    <a:pt x="28303" y="5897"/>
                    <a:pt x="28293" y="5897"/>
                    <a:pt x="28285" y="5897"/>
                  </a:cubicBezTo>
                  <a:cubicBezTo>
                    <a:pt x="28153" y="5897"/>
                    <a:pt x="28111" y="5826"/>
                    <a:pt x="28081" y="5773"/>
                  </a:cubicBezTo>
                  <a:cubicBezTo>
                    <a:pt x="28048" y="5720"/>
                    <a:pt x="28034" y="5693"/>
                    <a:pt x="27932" y="5693"/>
                  </a:cubicBezTo>
                  <a:cubicBezTo>
                    <a:pt x="27926" y="5693"/>
                    <a:pt x="27920" y="5693"/>
                    <a:pt x="27913" y="5693"/>
                  </a:cubicBezTo>
                  <a:cubicBezTo>
                    <a:pt x="27784" y="5696"/>
                    <a:pt x="27661" y="5749"/>
                    <a:pt x="27570" y="5836"/>
                  </a:cubicBezTo>
                  <a:lnTo>
                    <a:pt x="27637" y="5836"/>
                  </a:lnTo>
                  <a:cubicBezTo>
                    <a:pt x="27650" y="5836"/>
                    <a:pt x="27663" y="5836"/>
                    <a:pt x="27676" y="5836"/>
                  </a:cubicBezTo>
                  <a:cubicBezTo>
                    <a:pt x="27795" y="5836"/>
                    <a:pt x="27863" y="5839"/>
                    <a:pt x="27885" y="5899"/>
                  </a:cubicBezTo>
                  <a:cubicBezTo>
                    <a:pt x="27899" y="5941"/>
                    <a:pt x="27885" y="5987"/>
                    <a:pt x="27850" y="6015"/>
                  </a:cubicBezTo>
                  <a:lnTo>
                    <a:pt x="27885" y="6022"/>
                  </a:lnTo>
                  <a:cubicBezTo>
                    <a:pt x="27966" y="6043"/>
                    <a:pt x="28039" y="6071"/>
                    <a:pt x="28113" y="6102"/>
                  </a:cubicBezTo>
                  <a:cubicBezTo>
                    <a:pt x="28183" y="6130"/>
                    <a:pt x="28221" y="6172"/>
                    <a:pt x="28225" y="6221"/>
                  </a:cubicBezTo>
                  <a:cubicBezTo>
                    <a:pt x="28225" y="6270"/>
                    <a:pt x="28193" y="6316"/>
                    <a:pt x="28148" y="6337"/>
                  </a:cubicBezTo>
                  <a:cubicBezTo>
                    <a:pt x="28096" y="6365"/>
                    <a:pt x="28010" y="6386"/>
                    <a:pt x="27915" y="6386"/>
                  </a:cubicBezTo>
                  <a:cubicBezTo>
                    <a:pt x="27810" y="6386"/>
                    <a:pt x="27693" y="6361"/>
                    <a:pt x="27598" y="6295"/>
                  </a:cubicBezTo>
                  <a:cubicBezTo>
                    <a:pt x="27539" y="6254"/>
                    <a:pt x="27472" y="6234"/>
                    <a:pt x="27403" y="6234"/>
                  </a:cubicBezTo>
                  <a:cubicBezTo>
                    <a:pt x="27377" y="6234"/>
                    <a:pt x="27351" y="6237"/>
                    <a:pt x="27325" y="6242"/>
                  </a:cubicBezTo>
                  <a:cubicBezTo>
                    <a:pt x="27234" y="6263"/>
                    <a:pt x="27153" y="6319"/>
                    <a:pt x="27101" y="6396"/>
                  </a:cubicBezTo>
                  <a:cubicBezTo>
                    <a:pt x="27101" y="6396"/>
                    <a:pt x="27097" y="6414"/>
                    <a:pt x="27115" y="6449"/>
                  </a:cubicBezTo>
                  <a:cubicBezTo>
                    <a:pt x="27181" y="6589"/>
                    <a:pt x="27458" y="6817"/>
                    <a:pt x="27780" y="6866"/>
                  </a:cubicBezTo>
                  <a:cubicBezTo>
                    <a:pt x="28057" y="6904"/>
                    <a:pt x="28127" y="6974"/>
                    <a:pt x="28186" y="7062"/>
                  </a:cubicBezTo>
                  <a:cubicBezTo>
                    <a:pt x="28211" y="7100"/>
                    <a:pt x="28246" y="7128"/>
                    <a:pt x="28288" y="7142"/>
                  </a:cubicBezTo>
                  <a:cubicBezTo>
                    <a:pt x="28393" y="7181"/>
                    <a:pt x="28438" y="7230"/>
                    <a:pt x="28431" y="7296"/>
                  </a:cubicBezTo>
                  <a:cubicBezTo>
                    <a:pt x="28417" y="7394"/>
                    <a:pt x="28270" y="7426"/>
                    <a:pt x="28190" y="7433"/>
                  </a:cubicBezTo>
                  <a:cubicBezTo>
                    <a:pt x="28188" y="7433"/>
                    <a:pt x="28185" y="7433"/>
                    <a:pt x="28183" y="7433"/>
                  </a:cubicBezTo>
                  <a:cubicBezTo>
                    <a:pt x="28069" y="7433"/>
                    <a:pt x="27924" y="7343"/>
                    <a:pt x="27749" y="7233"/>
                  </a:cubicBezTo>
                  <a:cubicBezTo>
                    <a:pt x="27672" y="7188"/>
                    <a:pt x="27595" y="7139"/>
                    <a:pt x="27524" y="7104"/>
                  </a:cubicBezTo>
                  <a:cubicBezTo>
                    <a:pt x="27472" y="7075"/>
                    <a:pt x="27384" y="7067"/>
                    <a:pt x="27286" y="7067"/>
                  </a:cubicBezTo>
                  <a:cubicBezTo>
                    <a:pt x="27216" y="7067"/>
                    <a:pt x="27140" y="7071"/>
                    <a:pt x="27069" y="7076"/>
                  </a:cubicBezTo>
                  <a:cubicBezTo>
                    <a:pt x="26997" y="7079"/>
                    <a:pt x="26928" y="7083"/>
                    <a:pt x="26866" y="7083"/>
                  </a:cubicBezTo>
                  <a:cubicBezTo>
                    <a:pt x="26736" y="7083"/>
                    <a:pt x="26632" y="7068"/>
                    <a:pt x="26576" y="7009"/>
                  </a:cubicBezTo>
                  <a:cubicBezTo>
                    <a:pt x="26488" y="6915"/>
                    <a:pt x="26523" y="6813"/>
                    <a:pt x="26544" y="6747"/>
                  </a:cubicBezTo>
                  <a:cubicBezTo>
                    <a:pt x="26569" y="6680"/>
                    <a:pt x="26565" y="6673"/>
                    <a:pt x="26548" y="6659"/>
                  </a:cubicBezTo>
                  <a:cubicBezTo>
                    <a:pt x="26383" y="6516"/>
                    <a:pt x="26537" y="6232"/>
                    <a:pt x="26667" y="6032"/>
                  </a:cubicBezTo>
                  <a:cubicBezTo>
                    <a:pt x="26719" y="5948"/>
                    <a:pt x="26723" y="5822"/>
                    <a:pt x="26677" y="5696"/>
                  </a:cubicBezTo>
                  <a:cubicBezTo>
                    <a:pt x="26632" y="5570"/>
                    <a:pt x="26548" y="5476"/>
                    <a:pt x="26467" y="5451"/>
                  </a:cubicBezTo>
                  <a:cubicBezTo>
                    <a:pt x="26454" y="5447"/>
                    <a:pt x="26433" y="5440"/>
                    <a:pt x="26414" y="5440"/>
                  </a:cubicBezTo>
                  <a:cubicBezTo>
                    <a:pt x="26403" y="5440"/>
                    <a:pt x="26392" y="5443"/>
                    <a:pt x="26387" y="5451"/>
                  </a:cubicBezTo>
                  <a:cubicBezTo>
                    <a:pt x="26373" y="5490"/>
                    <a:pt x="26373" y="5532"/>
                    <a:pt x="26394" y="5567"/>
                  </a:cubicBezTo>
                  <a:cubicBezTo>
                    <a:pt x="26464" y="5661"/>
                    <a:pt x="26432" y="6001"/>
                    <a:pt x="26254" y="6221"/>
                  </a:cubicBezTo>
                  <a:cubicBezTo>
                    <a:pt x="26159" y="6344"/>
                    <a:pt x="25981" y="6396"/>
                    <a:pt x="25823" y="6442"/>
                  </a:cubicBezTo>
                  <a:cubicBezTo>
                    <a:pt x="25746" y="6463"/>
                    <a:pt x="25634" y="6498"/>
                    <a:pt x="25613" y="6523"/>
                  </a:cubicBezTo>
                  <a:cubicBezTo>
                    <a:pt x="25613" y="6617"/>
                    <a:pt x="25526" y="6684"/>
                    <a:pt x="25456" y="6743"/>
                  </a:cubicBezTo>
                  <a:cubicBezTo>
                    <a:pt x="25427" y="6764"/>
                    <a:pt x="25399" y="6785"/>
                    <a:pt x="25378" y="6813"/>
                  </a:cubicBezTo>
                  <a:cubicBezTo>
                    <a:pt x="25501" y="6922"/>
                    <a:pt x="25946" y="7419"/>
                    <a:pt x="26016" y="7583"/>
                  </a:cubicBezTo>
                  <a:cubicBezTo>
                    <a:pt x="26054" y="7685"/>
                    <a:pt x="25977" y="7821"/>
                    <a:pt x="25876" y="8000"/>
                  </a:cubicBezTo>
                  <a:cubicBezTo>
                    <a:pt x="25778" y="8175"/>
                    <a:pt x="25659" y="8385"/>
                    <a:pt x="25694" y="8515"/>
                  </a:cubicBezTo>
                  <a:cubicBezTo>
                    <a:pt x="25725" y="8634"/>
                    <a:pt x="25725" y="8756"/>
                    <a:pt x="25701" y="8879"/>
                  </a:cubicBezTo>
                  <a:cubicBezTo>
                    <a:pt x="25687" y="8959"/>
                    <a:pt x="25680" y="9001"/>
                    <a:pt x="25708" y="9047"/>
                  </a:cubicBezTo>
                  <a:cubicBezTo>
                    <a:pt x="25728" y="9076"/>
                    <a:pt x="25754" y="9085"/>
                    <a:pt x="25795" y="9085"/>
                  </a:cubicBezTo>
                  <a:cubicBezTo>
                    <a:pt x="25819" y="9085"/>
                    <a:pt x="25847" y="9082"/>
                    <a:pt x="25883" y="9078"/>
                  </a:cubicBezTo>
                  <a:cubicBezTo>
                    <a:pt x="25908" y="9073"/>
                    <a:pt x="25933" y="9071"/>
                    <a:pt x="25958" y="9071"/>
                  </a:cubicBezTo>
                  <a:cubicBezTo>
                    <a:pt x="26006" y="9071"/>
                    <a:pt x="26054" y="9080"/>
                    <a:pt x="26100" y="9096"/>
                  </a:cubicBezTo>
                  <a:cubicBezTo>
                    <a:pt x="26112" y="9101"/>
                    <a:pt x="26126" y="9104"/>
                    <a:pt x="26143" y="9104"/>
                  </a:cubicBezTo>
                  <a:cubicBezTo>
                    <a:pt x="26201" y="9104"/>
                    <a:pt x="26284" y="9076"/>
                    <a:pt x="26373" y="9043"/>
                  </a:cubicBezTo>
                  <a:cubicBezTo>
                    <a:pt x="26481" y="9005"/>
                    <a:pt x="26590" y="8973"/>
                    <a:pt x="26698" y="8952"/>
                  </a:cubicBezTo>
                  <a:cubicBezTo>
                    <a:pt x="26726" y="8947"/>
                    <a:pt x="26756" y="8944"/>
                    <a:pt x="26787" y="8944"/>
                  </a:cubicBezTo>
                  <a:cubicBezTo>
                    <a:pt x="27065" y="8944"/>
                    <a:pt x="27446" y="9141"/>
                    <a:pt x="27686" y="9260"/>
                  </a:cubicBezTo>
                  <a:cubicBezTo>
                    <a:pt x="27728" y="9281"/>
                    <a:pt x="27763" y="9299"/>
                    <a:pt x="27791" y="9313"/>
                  </a:cubicBezTo>
                  <a:cubicBezTo>
                    <a:pt x="27945" y="9386"/>
                    <a:pt x="27959" y="9502"/>
                    <a:pt x="27973" y="9593"/>
                  </a:cubicBezTo>
                  <a:cubicBezTo>
                    <a:pt x="27976" y="9649"/>
                    <a:pt x="27990" y="9705"/>
                    <a:pt x="28022" y="9754"/>
                  </a:cubicBezTo>
                  <a:cubicBezTo>
                    <a:pt x="28109" y="9890"/>
                    <a:pt x="27990" y="9971"/>
                    <a:pt x="27920" y="10016"/>
                  </a:cubicBezTo>
                  <a:cubicBezTo>
                    <a:pt x="27836" y="10072"/>
                    <a:pt x="27784" y="10118"/>
                    <a:pt x="27780" y="10198"/>
                  </a:cubicBezTo>
                  <a:cubicBezTo>
                    <a:pt x="27777" y="10314"/>
                    <a:pt x="28036" y="10408"/>
                    <a:pt x="28190" y="10468"/>
                  </a:cubicBezTo>
                  <a:cubicBezTo>
                    <a:pt x="28323" y="10517"/>
                    <a:pt x="28389" y="10541"/>
                    <a:pt x="28407" y="10598"/>
                  </a:cubicBezTo>
                  <a:cubicBezTo>
                    <a:pt x="28417" y="10629"/>
                    <a:pt x="28410" y="10661"/>
                    <a:pt x="28386" y="10682"/>
                  </a:cubicBezTo>
                  <a:cubicBezTo>
                    <a:pt x="28357" y="10709"/>
                    <a:pt x="28296" y="10719"/>
                    <a:pt x="28220" y="10719"/>
                  </a:cubicBezTo>
                  <a:cubicBezTo>
                    <a:pt x="28043" y="10719"/>
                    <a:pt x="27788" y="10662"/>
                    <a:pt x="27707" y="10633"/>
                  </a:cubicBezTo>
                  <a:cubicBezTo>
                    <a:pt x="27563" y="10580"/>
                    <a:pt x="27507" y="10436"/>
                    <a:pt x="27468" y="10342"/>
                  </a:cubicBezTo>
                  <a:cubicBezTo>
                    <a:pt x="27461" y="10317"/>
                    <a:pt x="27451" y="10293"/>
                    <a:pt x="27437" y="10272"/>
                  </a:cubicBezTo>
                  <a:cubicBezTo>
                    <a:pt x="27367" y="10212"/>
                    <a:pt x="27416" y="10118"/>
                    <a:pt x="27468" y="10020"/>
                  </a:cubicBezTo>
                  <a:cubicBezTo>
                    <a:pt x="27507" y="9957"/>
                    <a:pt x="27535" y="9890"/>
                    <a:pt x="27553" y="9820"/>
                  </a:cubicBezTo>
                  <a:cubicBezTo>
                    <a:pt x="27560" y="9754"/>
                    <a:pt x="27482" y="9694"/>
                    <a:pt x="27412" y="9635"/>
                  </a:cubicBezTo>
                  <a:cubicBezTo>
                    <a:pt x="27367" y="9600"/>
                    <a:pt x="27325" y="9561"/>
                    <a:pt x="27290" y="9516"/>
                  </a:cubicBezTo>
                  <a:cubicBezTo>
                    <a:pt x="27222" y="9422"/>
                    <a:pt x="27128" y="9314"/>
                    <a:pt x="27034" y="9314"/>
                  </a:cubicBezTo>
                  <a:cubicBezTo>
                    <a:pt x="27026" y="9314"/>
                    <a:pt x="27018" y="9315"/>
                    <a:pt x="27010" y="9316"/>
                  </a:cubicBezTo>
                  <a:cubicBezTo>
                    <a:pt x="26975" y="9323"/>
                    <a:pt x="26922" y="9334"/>
                    <a:pt x="26859" y="9341"/>
                  </a:cubicBezTo>
                  <a:cubicBezTo>
                    <a:pt x="26667" y="9372"/>
                    <a:pt x="26310" y="9428"/>
                    <a:pt x="26198" y="9526"/>
                  </a:cubicBezTo>
                  <a:cubicBezTo>
                    <a:pt x="26075" y="9638"/>
                    <a:pt x="26247" y="10034"/>
                    <a:pt x="26324" y="10202"/>
                  </a:cubicBezTo>
                  <a:lnTo>
                    <a:pt x="26327" y="10212"/>
                  </a:lnTo>
                  <a:cubicBezTo>
                    <a:pt x="26397" y="10370"/>
                    <a:pt x="26222" y="10527"/>
                    <a:pt x="26068" y="10668"/>
                  </a:cubicBezTo>
                  <a:cubicBezTo>
                    <a:pt x="25995" y="10731"/>
                    <a:pt x="25876" y="10843"/>
                    <a:pt x="25879" y="10878"/>
                  </a:cubicBezTo>
                  <a:cubicBezTo>
                    <a:pt x="25900" y="11067"/>
                    <a:pt x="25732" y="11151"/>
                    <a:pt x="25519" y="11263"/>
                  </a:cubicBezTo>
                  <a:lnTo>
                    <a:pt x="25431" y="11305"/>
                  </a:lnTo>
                  <a:cubicBezTo>
                    <a:pt x="25396" y="11326"/>
                    <a:pt x="25357" y="11343"/>
                    <a:pt x="25322" y="11364"/>
                  </a:cubicBezTo>
                  <a:cubicBezTo>
                    <a:pt x="25126" y="11462"/>
                    <a:pt x="24962" y="11546"/>
                    <a:pt x="24965" y="11683"/>
                  </a:cubicBezTo>
                  <a:cubicBezTo>
                    <a:pt x="24972" y="11746"/>
                    <a:pt x="24941" y="11805"/>
                    <a:pt x="24888" y="11840"/>
                  </a:cubicBezTo>
                  <a:cubicBezTo>
                    <a:pt x="24855" y="11860"/>
                    <a:pt x="24814" y="11868"/>
                    <a:pt x="24770" y="11868"/>
                  </a:cubicBezTo>
                  <a:cubicBezTo>
                    <a:pt x="24600" y="11868"/>
                    <a:pt x="24385" y="11748"/>
                    <a:pt x="24374" y="11742"/>
                  </a:cubicBezTo>
                  <a:cubicBezTo>
                    <a:pt x="24344" y="11725"/>
                    <a:pt x="24311" y="11718"/>
                    <a:pt x="24275" y="11718"/>
                  </a:cubicBezTo>
                  <a:cubicBezTo>
                    <a:pt x="24217" y="11718"/>
                    <a:pt x="24151" y="11735"/>
                    <a:pt x="24080" y="11753"/>
                  </a:cubicBezTo>
                  <a:cubicBezTo>
                    <a:pt x="23978" y="11781"/>
                    <a:pt x="23877" y="11795"/>
                    <a:pt x="23772" y="11798"/>
                  </a:cubicBezTo>
                  <a:cubicBezTo>
                    <a:pt x="23674" y="11795"/>
                    <a:pt x="23579" y="11756"/>
                    <a:pt x="23506" y="11690"/>
                  </a:cubicBezTo>
                  <a:cubicBezTo>
                    <a:pt x="23469" y="11661"/>
                    <a:pt x="23447" y="11644"/>
                    <a:pt x="23414" y="11644"/>
                  </a:cubicBezTo>
                  <a:cubicBezTo>
                    <a:pt x="23399" y="11644"/>
                    <a:pt x="23383" y="11647"/>
                    <a:pt x="23362" y="11655"/>
                  </a:cubicBezTo>
                  <a:cubicBezTo>
                    <a:pt x="23326" y="11671"/>
                    <a:pt x="23289" y="11679"/>
                    <a:pt x="23252" y="11679"/>
                  </a:cubicBezTo>
                  <a:cubicBezTo>
                    <a:pt x="23184" y="11679"/>
                    <a:pt x="23117" y="11652"/>
                    <a:pt x="23064" y="11602"/>
                  </a:cubicBezTo>
                  <a:cubicBezTo>
                    <a:pt x="22994" y="11532"/>
                    <a:pt x="22973" y="11427"/>
                    <a:pt x="23008" y="11336"/>
                  </a:cubicBezTo>
                  <a:cubicBezTo>
                    <a:pt x="23034" y="11267"/>
                    <a:pt x="23099" y="11223"/>
                    <a:pt x="23171" y="11223"/>
                  </a:cubicBezTo>
                  <a:cubicBezTo>
                    <a:pt x="23179" y="11223"/>
                    <a:pt x="23186" y="11223"/>
                    <a:pt x="23194" y="11224"/>
                  </a:cubicBezTo>
                  <a:cubicBezTo>
                    <a:pt x="23292" y="11235"/>
                    <a:pt x="23411" y="11319"/>
                    <a:pt x="23429" y="11420"/>
                  </a:cubicBezTo>
                  <a:cubicBezTo>
                    <a:pt x="23425" y="11424"/>
                    <a:pt x="23425" y="11424"/>
                    <a:pt x="23429" y="11427"/>
                  </a:cubicBezTo>
                  <a:cubicBezTo>
                    <a:pt x="23439" y="11427"/>
                    <a:pt x="23488" y="11427"/>
                    <a:pt x="23646" y="11343"/>
                  </a:cubicBezTo>
                  <a:cubicBezTo>
                    <a:pt x="23686" y="11321"/>
                    <a:pt x="23719" y="11312"/>
                    <a:pt x="23747" y="11312"/>
                  </a:cubicBezTo>
                  <a:cubicBezTo>
                    <a:pt x="23802" y="11312"/>
                    <a:pt x="23835" y="11348"/>
                    <a:pt x="23863" y="11385"/>
                  </a:cubicBezTo>
                  <a:cubicBezTo>
                    <a:pt x="23887" y="11434"/>
                    <a:pt x="23940" y="11462"/>
                    <a:pt x="23996" y="11462"/>
                  </a:cubicBezTo>
                  <a:cubicBezTo>
                    <a:pt x="24011" y="11463"/>
                    <a:pt x="24024" y="11464"/>
                    <a:pt x="24035" y="11464"/>
                  </a:cubicBezTo>
                  <a:cubicBezTo>
                    <a:pt x="24086" y="11464"/>
                    <a:pt x="24093" y="11451"/>
                    <a:pt x="24104" y="11434"/>
                  </a:cubicBezTo>
                  <a:cubicBezTo>
                    <a:pt x="24126" y="11396"/>
                    <a:pt x="24160" y="11356"/>
                    <a:pt x="24251" y="11356"/>
                  </a:cubicBezTo>
                  <a:cubicBezTo>
                    <a:pt x="24261" y="11356"/>
                    <a:pt x="24271" y="11356"/>
                    <a:pt x="24283" y="11357"/>
                  </a:cubicBezTo>
                  <a:cubicBezTo>
                    <a:pt x="24295" y="11359"/>
                    <a:pt x="24309" y="11360"/>
                    <a:pt x="24323" y="11360"/>
                  </a:cubicBezTo>
                  <a:cubicBezTo>
                    <a:pt x="24338" y="11360"/>
                    <a:pt x="24353" y="11359"/>
                    <a:pt x="24367" y="11357"/>
                  </a:cubicBezTo>
                  <a:cubicBezTo>
                    <a:pt x="24360" y="11347"/>
                    <a:pt x="24356" y="11336"/>
                    <a:pt x="24349" y="11329"/>
                  </a:cubicBezTo>
                  <a:cubicBezTo>
                    <a:pt x="24328" y="11298"/>
                    <a:pt x="24321" y="11259"/>
                    <a:pt x="24335" y="11224"/>
                  </a:cubicBezTo>
                  <a:cubicBezTo>
                    <a:pt x="24360" y="11140"/>
                    <a:pt x="24475" y="11091"/>
                    <a:pt x="24584" y="11046"/>
                  </a:cubicBezTo>
                  <a:lnTo>
                    <a:pt x="24622" y="11032"/>
                  </a:lnTo>
                  <a:cubicBezTo>
                    <a:pt x="24654" y="11018"/>
                    <a:pt x="24664" y="10986"/>
                    <a:pt x="24678" y="10923"/>
                  </a:cubicBezTo>
                  <a:cubicBezTo>
                    <a:pt x="24692" y="10857"/>
                    <a:pt x="24710" y="10783"/>
                    <a:pt x="24787" y="10741"/>
                  </a:cubicBezTo>
                  <a:cubicBezTo>
                    <a:pt x="24808" y="10731"/>
                    <a:pt x="24811" y="10717"/>
                    <a:pt x="24822" y="10682"/>
                  </a:cubicBezTo>
                  <a:cubicBezTo>
                    <a:pt x="24829" y="10612"/>
                    <a:pt x="24885" y="10559"/>
                    <a:pt x="24958" y="10555"/>
                  </a:cubicBezTo>
                  <a:cubicBezTo>
                    <a:pt x="24986" y="10555"/>
                    <a:pt x="25018" y="10520"/>
                    <a:pt x="25049" y="10485"/>
                  </a:cubicBezTo>
                  <a:cubicBezTo>
                    <a:pt x="25095" y="10436"/>
                    <a:pt x="25147" y="10377"/>
                    <a:pt x="25228" y="10377"/>
                  </a:cubicBezTo>
                  <a:cubicBezTo>
                    <a:pt x="25252" y="10377"/>
                    <a:pt x="25270" y="10349"/>
                    <a:pt x="25273" y="10342"/>
                  </a:cubicBezTo>
                  <a:cubicBezTo>
                    <a:pt x="25291" y="10303"/>
                    <a:pt x="25291" y="10261"/>
                    <a:pt x="25273" y="10223"/>
                  </a:cubicBezTo>
                  <a:cubicBezTo>
                    <a:pt x="25221" y="10153"/>
                    <a:pt x="25242" y="10048"/>
                    <a:pt x="25259" y="9992"/>
                  </a:cubicBezTo>
                  <a:cubicBezTo>
                    <a:pt x="25291" y="9904"/>
                    <a:pt x="25357" y="9789"/>
                    <a:pt x="25452" y="9757"/>
                  </a:cubicBezTo>
                  <a:cubicBezTo>
                    <a:pt x="25473" y="9754"/>
                    <a:pt x="25487" y="9743"/>
                    <a:pt x="25491" y="9733"/>
                  </a:cubicBezTo>
                  <a:cubicBezTo>
                    <a:pt x="25491" y="9722"/>
                    <a:pt x="25480" y="9694"/>
                    <a:pt x="25448" y="9673"/>
                  </a:cubicBezTo>
                  <a:lnTo>
                    <a:pt x="25417" y="9649"/>
                  </a:lnTo>
                  <a:cubicBezTo>
                    <a:pt x="25182" y="9477"/>
                    <a:pt x="24969" y="9299"/>
                    <a:pt x="24993" y="9141"/>
                  </a:cubicBezTo>
                  <a:cubicBezTo>
                    <a:pt x="25000" y="9061"/>
                    <a:pt x="24993" y="8977"/>
                    <a:pt x="24979" y="8896"/>
                  </a:cubicBezTo>
                  <a:cubicBezTo>
                    <a:pt x="24965" y="8770"/>
                    <a:pt x="24948" y="8651"/>
                    <a:pt x="24979" y="8567"/>
                  </a:cubicBezTo>
                  <a:cubicBezTo>
                    <a:pt x="25014" y="8479"/>
                    <a:pt x="24990" y="8276"/>
                    <a:pt x="24976" y="8143"/>
                  </a:cubicBezTo>
                  <a:cubicBezTo>
                    <a:pt x="24972" y="8122"/>
                    <a:pt x="24969" y="8101"/>
                    <a:pt x="24969" y="8084"/>
                  </a:cubicBezTo>
                  <a:cubicBezTo>
                    <a:pt x="24958" y="7986"/>
                    <a:pt x="24990" y="7891"/>
                    <a:pt x="25025" y="7779"/>
                  </a:cubicBezTo>
                  <a:cubicBezTo>
                    <a:pt x="25060" y="7685"/>
                    <a:pt x="25088" y="7587"/>
                    <a:pt x="25105" y="7489"/>
                  </a:cubicBezTo>
                  <a:cubicBezTo>
                    <a:pt x="25147" y="7272"/>
                    <a:pt x="24857" y="7009"/>
                    <a:pt x="24699" y="6939"/>
                  </a:cubicBezTo>
                  <a:cubicBezTo>
                    <a:pt x="24640" y="6918"/>
                    <a:pt x="24594" y="6866"/>
                    <a:pt x="24584" y="6803"/>
                  </a:cubicBezTo>
                  <a:cubicBezTo>
                    <a:pt x="24570" y="6705"/>
                    <a:pt x="24650" y="6589"/>
                    <a:pt x="24860" y="6418"/>
                  </a:cubicBezTo>
                  <a:cubicBezTo>
                    <a:pt x="25060" y="6253"/>
                    <a:pt x="25091" y="5693"/>
                    <a:pt x="25074" y="5546"/>
                  </a:cubicBezTo>
                  <a:cubicBezTo>
                    <a:pt x="25051" y="5483"/>
                    <a:pt x="24699" y="5373"/>
                    <a:pt x="24498" y="5373"/>
                  </a:cubicBezTo>
                  <a:cubicBezTo>
                    <a:pt x="24486" y="5373"/>
                    <a:pt x="24475" y="5373"/>
                    <a:pt x="24465" y="5374"/>
                  </a:cubicBezTo>
                  <a:cubicBezTo>
                    <a:pt x="24427" y="5378"/>
                    <a:pt x="24370" y="5379"/>
                    <a:pt x="24301" y="5379"/>
                  </a:cubicBezTo>
                  <a:cubicBezTo>
                    <a:pt x="24020" y="5379"/>
                    <a:pt x="23545" y="5353"/>
                    <a:pt x="23404" y="5325"/>
                  </a:cubicBezTo>
                  <a:cubicBezTo>
                    <a:pt x="23395" y="5323"/>
                    <a:pt x="23387" y="5323"/>
                    <a:pt x="23379" y="5323"/>
                  </a:cubicBezTo>
                  <a:cubicBezTo>
                    <a:pt x="23307" y="5323"/>
                    <a:pt x="23264" y="5394"/>
                    <a:pt x="23197" y="5535"/>
                  </a:cubicBezTo>
                  <a:cubicBezTo>
                    <a:pt x="23187" y="5556"/>
                    <a:pt x="23180" y="5577"/>
                    <a:pt x="23166" y="5598"/>
                  </a:cubicBezTo>
                  <a:cubicBezTo>
                    <a:pt x="23145" y="5640"/>
                    <a:pt x="23120" y="5686"/>
                    <a:pt x="23089" y="5742"/>
                  </a:cubicBezTo>
                  <a:cubicBezTo>
                    <a:pt x="22970" y="5938"/>
                    <a:pt x="22875" y="6144"/>
                    <a:pt x="22809" y="6365"/>
                  </a:cubicBezTo>
                  <a:cubicBezTo>
                    <a:pt x="22707" y="6712"/>
                    <a:pt x="22343" y="6848"/>
                    <a:pt x="22126" y="6932"/>
                  </a:cubicBezTo>
                  <a:cubicBezTo>
                    <a:pt x="22095" y="6943"/>
                    <a:pt x="22067" y="6957"/>
                    <a:pt x="22042" y="6967"/>
                  </a:cubicBezTo>
                  <a:cubicBezTo>
                    <a:pt x="21944" y="7013"/>
                    <a:pt x="21871" y="7100"/>
                    <a:pt x="21839" y="7205"/>
                  </a:cubicBezTo>
                  <a:cubicBezTo>
                    <a:pt x="21822" y="7251"/>
                    <a:pt x="21822" y="7300"/>
                    <a:pt x="21846" y="7345"/>
                  </a:cubicBezTo>
                  <a:cubicBezTo>
                    <a:pt x="21866" y="7375"/>
                    <a:pt x="21888" y="7384"/>
                    <a:pt x="21922" y="7384"/>
                  </a:cubicBezTo>
                  <a:cubicBezTo>
                    <a:pt x="21937" y="7384"/>
                    <a:pt x="21953" y="7382"/>
                    <a:pt x="21972" y="7380"/>
                  </a:cubicBezTo>
                  <a:cubicBezTo>
                    <a:pt x="21990" y="7377"/>
                    <a:pt x="22009" y="7375"/>
                    <a:pt x="22027" y="7375"/>
                  </a:cubicBezTo>
                  <a:cubicBezTo>
                    <a:pt x="22063" y="7375"/>
                    <a:pt x="22098" y="7382"/>
                    <a:pt x="22130" y="7398"/>
                  </a:cubicBezTo>
                  <a:cubicBezTo>
                    <a:pt x="22172" y="7422"/>
                    <a:pt x="22200" y="7471"/>
                    <a:pt x="22200" y="7520"/>
                  </a:cubicBezTo>
                  <a:cubicBezTo>
                    <a:pt x="22210" y="7639"/>
                    <a:pt x="22151" y="7856"/>
                    <a:pt x="22088" y="7930"/>
                  </a:cubicBezTo>
                  <a:cubicBezTo>
                    <a:pt x="22091" y="7937"/>
                    <a:pt x="22095" y="7947"/>
                    <a:pt x="22098" y="7954"/>
                  </a:cubicBezTo>
                  <a:cubicBezTo>
                    <a:pt x="22119" y="8007"/>
                    <a:pt x="22165" y="8122"/>
                    <a:pt x="22035" y="8206"/>
                  </a:cubicBezTo>
                  <a:cubicBezTo>
                    <a:pt x="21948" y="8262"/>
                    <a:pt x="21867" y="8364"/>
                    <a:pt x="21857" y="8434"/>
                  </a:cubicBezTo>
                  <a:cubicBezTo>
                    <a:pt x="21853" y="8448"/>
                    <a:pt x="21857" y="8465"/>
                    <a:pt x="21867" y="8479"/>
                  </a:cubicBezTo>
                  <a:cubicBezTo>
                    <a:pt x="21899" y="8515"/>
                    <a:pt x="22049" y="8560"/>
                    <a:pt x="22161" y="8588"/>
                  </a:cubicBezTo>
                  <a:cubicBezTo>
                    <a:pt x="22277" y="8616"/>
                    <a:pt x="22389" y="8655"/>
                    <a:pt x="22494" y="8707"/>
                  </a:cubicBezTo>
                  <a:cubicBezTo>
                    <a:pt x="22616" y="8774"/>
                    <a:pt x="22641" y="8882"/>
                    <a:pt x="22665" y="8973"/>
                  </a:cubicBezTo>
                  <a:cubicBezTo>
                    <a:pt x="22679" y="9043"/>
                    <a:pt x="22707" y="9110"/>
                    <a:pt x="22749" y="9169"/>
                  </a:cubicBezTo>
                  <a:cubicBezTo>
                    <a:pt x="22788" y="9222"/>
                    <a:pt x="22851" y="9253"/>
                    <a:pt x="22914" y="9257"/>
                  </a:cubicBezTo>
                  <a:cubicBezTo>
                    <a:pt x="22917" y="9257"/>
                    <a:pt x="22920" y="9256"/>
                    <a:pt x="22923" y="9256"/>
                  </a:cubicBezTo>
                  <a:cubicBezTo>
                    <a:pt x="22990" y="9256"/>
                    <a:pt x="23049" y="9291"/>
                    <a:pt x="23085" y="9344"/>
                  </a:cubicBezTo>
                  <a:cubicBezTo>
                    <a:pt x="23117" y="9393"/>
                    <a:pt x="23106" y="9470"/>
                    <a:pt x="23061" y="9572"/>
                  </a:cubicBezTo>
                  <a:cubicBezTo>
                    <a:pt x="22998" y="9705"/>
                    <a:pt x="22819" y="9967"/>
                    <a:pt x="22697" y="9985"/>
                  </a:cubicBezTo>
                  <a:cubicBezTo>
                    <a:pt x="22693" y="9985"/>
                    <a:pt x="22688" y="9986"/>
                    <a:pt x="22684" y="9986"/>
                  </a:cubicBezTo>
                  <a:cubicBezTo>
                    <a:pt x="22597" y="9986"/>
                    <a:pt x="22468" y="9883"/>
                    <a:pt x="22165" y="9603"/>
                  </a:cubicBezTo>
                  <a:cubicBezTo>
                    <a:pt x="22091" y="9537"/>
                    <a:pt x="22025" y="9474"/>
                    <a:pt x="21986" y="9446"/>
                  </a:cubicBezTo>
                  <a:cubicBezTo>
                    <a:pt x="21923" y="9397"/>
                    <a:pt x="21738" y="9327"/>
                    <a:pt x="21559" y="9257"/>
                  </a:cubicBezTo>
                  <a:cubicBezTo>
                    <a:pt x="21398" y="9197"/>
                    <a:pt x="21230" y="9131"/>
                    <a:pt x="21114" y="9071"/>
                  </a:cubicBezTo>
                  <a:cubicBezTo>
                    <a:pt x="21023" y="9026"/>
                    <a:pt x="20925" y="8991"/>
                    <a:pt x="20827" y="8963"/>
                  </a:cubicBezTo>
                  <a:cubicBezTo>
                    <a:pt x="20666" y="8924"/>
                    <a:pt x="20516" y="8858"/>
                    <a:pt x="20379" y="8767"/>
                  </a:cubicBezTo>
                  <a:cubicBezTo>
                    <a:pt x="20126" y="8598"/>
                    <a:pt x="19913" y="8511"/>
                    <a:pt x="19459" y="8511"/>
                  </a:cubicBezTo>
                  <a:cubicBezTo>
                    <a:pt x="19442" y="8511"/>
                    <a:pt x="19424" y="8511"/>
                    <a:pt x="19406" y="8511"/>
                  </a:cubicBezTo>
                  <a:cubicBezTo>
                    <a:pt x="19171" y="8511"/>
                    <a:pt x="18937" y="8490"/>
                    <a:pt x="18706" y="8448"/>
                  </a:cubicBezTo>
                  <a:cubicBezTo>
                    <a:pt x="18623" y="8430"/>
                    <a:pt x="18538" y="8419"/>
                    <a:pt x="18453" y="8419"/>
                  </a:cubicBezTo>
                  <a:cubicBezTo>
                    <a:pt x="18440" y="8419"/>
                    <a:pt x="18428" y="8420"/>
                    <a:pt x="18415" y="8420"/>
                  </a:cubicBezTo>
                  <a:cubicBezTo>
                    <a:pt x="18402" y="8422"/>
                    <a:pt x="18390" y="8423"/>
                    <a:pt x="18379" y="8423"/>
                  </a:cubicBezTo>
                  <a:cubicBezTo>
                    <a:pt x="18283" y="8423"/>
                    <a:pt x="18243" y="8361"/>
                    <a:pt x="18205" y="8304"/>
                  </a:cubicBezTo>
                  <a:cubicBezTo>
                    <a:pt x="18149" y="8220"/>
                    <a:pt x="18072" y="8154"/>
                    <a:pt x="17978" y="8115"/>
                  </a:cubicBezTo>
                  <a:cubicBezTo>
                    <a:pt x="17887" y="8077"/>
                    <a:pt x="17806" y="8035"/>
                    <a:pt x="17736" y="7996"/>
                  </a:cubicBezTo>
                  <a:cubicBezTo>
                    <a:pt x="17605" y="7925"/>
                    <a:pt x="17513" y="7878"/>
                    <a:pt x="17440" y="7878"/>
                  </a:cubicBezTo>
                  <a:cubicBezTo>
                    <a:pt x="17415" y="7878"/>
                    <a:pt x="17393" y="7883"/>
                    <a:pt x="17372" y="7895"/>
                  </a:cubicBezTo>
                  <a:cubicBezTo>
                    <a:pt x="17323" y="7926"/>
                    <a:pt x="17299" y="7986"/>
                    <a:pt x="17313" y="8038"/>
                  </a:cubicBezTo>
                  <a:cubicBezTo>
                    <a:pt x="17330" y="8136"/>
                    <a:pt x="17407" y="8210"/>
                    <a:pt x="17505" y="8224"/>
                  </a:cubicBezTo>
                  <a:cubicBezTo>
                    <a:pt x="17649" y="8248"/>
                    <a:pt x="17698" y="8301"/>
                    <a:pt x="17733" y="8339"/>
                  </a:cubicBezTo>
                  <a:cubicBezTo>
                    <a:pt x="17762" y="8372"/>
                    <a:pt x="17774" y="8387"/>
                    <a:pt x="17845" y="8387"/>
                  </a:cubicBezTo>
                  <a:cubicBezTo>
                    <a:pt x="17859" y="8387"/>
                    <a:pt x="17875" y="8386"/>
                    <a:pt x="17894" y="8385"/>
                  </a:cubicBezTo>
                  <a:cubicBezTo>
                    <a:pt x="17916" y="8384"/>
                    <a:pt x="17936" y="8383"/>
                    <a:pt x="17957" y="8383"/>
                  </a:cubicBezTo>
                  <a:cubicBezTo>
                    <a:pt x="18085" y="8383"/>
                    <a:pt x="18179" y="8412"/>
                    <a:pt x="18237" y="8472"/>
                  </a:cubicBezTo>
                  <a:cubicBezTo>
                    <a:pt x="18296" y="8536"/>
                    <a:pt x="18321" y="8620"/>
                    <a:pt x="18310" y="8704"/>
                  </a:cubicBezTo>
                  <a:cubicBezTo>
                    <a:pt x="18303" y="8861"/>
                    <a:pt x="18450" y="9022"/>
                    <a:pt x="18541" y="9106"/>
                  </a:cubicBezTo>
                  <a:cubicBezTo>
                    <a:pt x="18615" y="9169"/>
                    <a:pt x="18639" y="9271"/>
                    <a:pt x="18604" y="9358"/>
                  </a:cubicBezTo>
                  <a:cubicBezTo>
                    <a:pt x="18566" y="9456"/>
                    <a:pt x="18457" y="9519"/>
                    <a:pt x="18328" y="9519"/>
                  </a:cubicBezTo>
                  <a:cubicBezTo>
                    <a:pt x="18034" y="9519"/>
                    <a:pt x="17999" y="9575"/>
                    <a:pt x="17999" y="9575"/>
                  </a:cubicBezTo>
                  <a:cubicBezTo>
                    <a:pt x="17999" y="9579"/>
                    <a:pt x="17999" y="9586"/>
                    <a:pt x="18009" y="9603"/>
                  </a:cubicBezTo>
                  <a:cubicBezTo>
                    <a:pt x="18076" y="9708"/>
                    <a:pt x="18044" y="9771"/>
                    <a:pt x="18023" y="9799"/>
                  </a:cubicBezTo>
                  <a:cubicBezTo>
                    <a:pt x="17991" y="9839"/>
                    <a:pt x="17936" y="9859"/>
                    <a:pt x="17865" y="9859"/>
                  </a:cubicBezTo>
                  <a:cubicBezTo>
                    <a:pt x="17803" y="9859"/>
                    <a:pt x="17730" y="9844"/>
                    <a:pt x="17649" y="9813"/>
                  </a:cubicBezTo>
                  <a:cubicBezTo>
                    <a:pt x="17558" y="9782"/>
                    <a:pt x="17505" y="9729"/>
                    <a:pt x="17491" y="9663"/>
                  </a:cubicBezTo>
                  <a:cubicBezTo>
                    <a:pt x="17467" y="9561"/>
                    <a:pt x="17544" y="9463"/>
                    <a:pt x="17617" y="9390"/>
                  </a:cubicBezTo>
                  <a:cubicBezTo>
                    <a:pt x="17596" y="9365"/>
                    <a:pt x="17519" y="9313"/>
                    <a:pt x="17320" y="9239"/>
                  </a:cubicBezTo>
                  <a:cubicBezTo>
                    <a:pt x="17316" y="9238"/>
                    <a:pt x="17313" y="9238"/>
                    <a:pt x="17309" y="9238"/>
                  </a:cubicBezTo>
                  <a:cubicBezTo>
                    <a:pt x="17220" y="9238"/>
                    <a:pt x="16928" y="9422"/>
                    <a:pt x="16780" y="9512"/>
                  </a:cubicBezTo>
                  <a:cubicBezTo>
                    <a:pt x="16700" y="9565"/>
                    <a:pt x="16612" y="9614"/>
                    <a:pt x="16525" y="9659"/>
                  </a:cubicBezTo>
                  <a:cubicBezTo>
                    <a:pt x="16488" y="9675"/>
                    <a:pt x="16445" y="9681"/>
                    <a:pt x="16397" y="9681"/>
                  </a:cubicBezTo>
                  <a:cubicBezTo>
                    <a:pt x="16335" y="9681"/>
                    <a:pt x="16264" y="9671"/>
                    <a:pt x="16182" y="9659"/>
                  </a:cubicBezTo>
                  <a:cubicBezTo>
                    <a:pt x="16085" y="9647"/>
                    <a:pt x="15974" y="9633"/>
                    <a:pt x="15857" y="9633"/>
                  </a:cubicBezTo>
                  <a:cubicBezTo>
                    <a:pt x="15772" y="9633"/>
                    <a:pt x="15683" y="9641"/>
                    <a:pt x="15594" y="9663"/>
                  </a:cubicBezTo>
                  <a:cubicBezTo>
                    <a:pt x="15454" y="9694"/>
                    <a:pt x="15331" y="9782"/>
                    <a:pt x="15258" y="9908"/>
                  </a:cubicBezTo>
                  <a:cubicBezTo>
                    <a:pt x="15218" y="9969"/>
                    <a:pt x="15173" y="10038"/>
                    <a:pt x="15092" y="10038"/>
                  </a:cubicBezTo>
                  <a:cubicBezTo>
                    <a:pt x="15080" y="10038"/>
                    <a:pt x="15068" y="10037"/>
                    <a:pt x="15054" y="10034"/>
                  </a:cubicBezTo>
                  <a:cubicBezTo>
                    <a:pt x="15005" y="10030"/>
                    <a:pt x="14956" y="10027"/>
                    <a:pt x="14908" y="10027"/>
                  </a:cubicBezTo>
                  <a:cubicBezTo>
                    <a:pt x="14877" y="10027"/>
                    <a:pt x="14847" y="10028"/>
                    <a:pt x="14816" y="10030"/>
                  </a:cubicBezTo>
                  <a:cubicBezTo>
                    <a:pt x="14769" y="10031"/>
                    <a:pt x="14719" y="10032"/>
                    <a:pt x="14670" y="10032"/>
                  </a:cubicBezTo>
                  <a:cubicBezTo>
                    <a:pt x="14528" y="10032"/>
                    <a:pt x="14387" y="10023"/>
                    <a:pt x="14298" y="9971"/>
                  </a:cubicBezTo>
                  <a:cubicBezTo>
                    <a:pt x="14214" y="9918"/>
                    <a:pt x="14179" y="9862"/>
                    <a:pt x="14197" y="9806"/>
                  </a:cubicBezTo>
                  <a:cubicBezTo>
                    <a:pt x="14224" y="9715"/>
                    <a:pt x="14357" y="9700"/>
                    <a:pt x="14440" y="9700"/>
                  </a:cubicBezTo>
                  <a:cubicBezTo>
                    <a:pt x="14452" y="9700"/>
                    <a:pt x="14464" y="9701"/>
                    <a:pt x="14473" y="9701"/>
                  </a:cubicBezTo>
                  <a:cubicBezTo>
                    <a:pt x="14486" y="9704"/>
                    <a:pt x="14498" y="9705"/>
                    <a:pt x="14511" y="9705"/>
                  </a:cubicBezTo>
                  <a:cubicBezTo>
                    <a:pt x="14533" y="9705"/>
                    <a:pt x="14556" y="9701"/>
                    <a:pt x="14578" y="9694"/>
                  </a:cubicBezTo>
                  <a:cubicBezTo>
                    <a:pt x="14571" y="9677"/>
                    <a:pt x="14561" y="9663"/>
                    <a:pt x="14550" y="9649"/>
                  </a:cubicBezTo>
                  <a:cubicBezTo>
                    <a:pt x="14456" y="9540"/>
                    <a:pt x="14547" y="9407"/>
                    <a:pt x="14606" y="9323"/>
                  </a:cubicBezTo>
                  <a:cubicBezTo>
                    <a:pt x="14613" y="9309"/>
                    <a:pt x="14620" y="9299"/>
                    <a:pt x="14631" y="9285"/>
                  </a:cubicBezTo>
                  <a:lnTo>
                    <a:pt x="14631" y="9285"/>
                  </a:lnTo>
                  <a:cubicBezTo>
                    <a:pt x="14473" y="9309"/>
                    <a:pt x="14095" y="9439"/>
                    <a:pt x="14018" y="9505"/>
                  </a:cubicBezTo>
                  <a:cubicBezTo>
                    <a:pt x="13990" y="9526"/>
                    <a:pt x="13990" y="9561"/>
                    <a:pt x="13990" y="9617"/>
                  </a:cubicBezTo>
                  <a:cubicBezTo>
                    <a:pt x="13994" y="9673"/>
                    <a:pt x="13994" y="9771"/>
                    <a:pt x="13899" y="9820"/>
                  </a:cubicBezTo>
                  <a:cubicBezTo>
                    <a:pt x="13871" y="9834"/>
                    <a:pt x="13847" y="9840"/>
                    <a:pt x="13825" y="9840"/>
                  </a:cubicBezTo>
                  <a:cubicBezTo>
                    <a:pt x="13759" y="9840"/>
                    <a:pt x="13719" y="9788"/>
                    <a:pt x="13693" y="9754"/>
                  </a:cubicBezTo>
                  <a:cubicBezTo>
                    <a:pt x="13672" y="9719"/>
                    <a:pt x="13640" y="9694"/>
                    <a:pt x="13605" y="9677"/>
                  </a:cubicBezTo>
                  <a:cubicBezTo>
                    <a:pt x="13597" y="9674"/>
                    <a:pt x="13584" y="9673"/>
                    <a:pt x="13568" y="9673"/>
                  </a:cubicBezTo>
                  <a:cubicBezTo>
                    <a:pt x="13364" y="9673"/>
                    <a:pt x="12568" y="9865"/>
                    <a:pt x="12422" y="10030"/>
                  </a:cubicBezTo>
                  <a:cubicBezTo>
                    <a:pt x="12317" y="10149"/>
                    <a:pt x="12170" y="10205"/>
                    <a:pt x="12051" y="10251"/>
                  </a:cubicBezTo>
                  <a:cubicBezTo>
                    <a:pt x="12002" y="10265"/>
                    <a:pt x="11956" y="10286"/>
                    <a:pt x="11914" y="10314"/>
                  </a:cubicBezTo>
                  <a:cubicBezTo>
                    <a:pt x="11911" y="10436"/>
                    <a:pt x="11743" y="10461"/>
                    <a:pt x="11550" y="10492"/>
                  </a:cubicBezTo>
                  <a:cubicBezTo>
                    <a:pt x="11456" y="10503"/>
                    <a:pt x="11365" y="10524"/>
                    <a:pt x="11277" y="10555"/>
                  </a:cubicBezTo>
                  <a:cubicBezTo>
                    <a:pt x="11211" y="10587"/>
                    <a:pt x="11214" y="10710"/>
                    <a:pt x="11214" y="10832"/>
                  </a:cubicBezTo>
                  <a:cubicBezTo>
                    <a:pt x="11225" y="10920"/>
                    <a:pt x="11214" y="11007"/>
                    <a:pt x="11190" y="11095"/>
                  </a:cubicBezTo>
                  <a:cubicBezTo>
                    <a:pt x="11135" y="11231"/>
                    <a:pt x="10878" y="11257"/>
                    <a:pt x="10533" y="11257"/>
                  </a:cubicBezTo>
                  <a:cubicBezTo>
                    <a:pt x="10479" y="11257"/>
                    <a:pt x="10424" y="11257"/>
                    <a:pt x="10367" y="11256"/>
                  </a:cubicBezTo>
                  <a:lnTo>
                    <a:pt x="10199" y="11256"/>
                  </a:lnTo>
                  <a:cubicBezTo>
                    <a:pt x="10195" y="11256"/>
                    <a:pt x="10192" y="11256"/>
                    <a:pt x="10188" y="11256"/>
                  </a:cubicBezTo>
                  <a:cubicBezTo>
                    <a:pt x="10051" y="11256"/>
                    <a:pt x="9966" y="11123"/>
                    <a:pt x="9894" y="11007"/>
                  </a:cubicBezTo>
                  <a:cubicBezTo>
                    <a:pt x="9849" y="10934"/>
                    <a:pt x="9796" y="10850"/>
                    <a:pt x="9754" y="10843"/>
                  </a:cubicBezTo>
                  <a:cubicBezTo>
                    <a:pt x="9702" y="10839"/>
                    <a:pt x="9653" y="10808"/>
                    <a:pt x="9628" y="10759"/>
                  </a:cubicBezTo>
                  <a:cubicBezTo>
                    <a:pt x="9586" y="10682"/>
                    <a:pt x="9607" y="10562"/>
                    <a:pt x="9688" y="10401"/>
                  </a:cubicBezTo>
                  <a:cubicBezTo>
                    <a:pt x="9726" y="10324"/>
                    <a:pt x="9800" y="10314"/>
                    <a:pt x="9863" y="10307"/>
                  </a:cubicBezTo>
                  <a:cubicBezTo>
                    <a:pt x="9943" y="10300"/>
                    <a:pt x="10024" y="10275"/>
                    <a:pt x="10090" y="10230"/>
                  </a:cubicBezTo>
                  <a:cubicBezTo>
                    <a:pt x="10156" y="10188"/>
                    <a:pt x="10223" y="10174"/>
                    <a:pt x="10284" y="10174"/>
                  </a:cubicBezTo>
                  <a:cubicBezTo>
                    <a:pt x="10350" y="10174"/>
                    <a:pt x="10411" y="10189"/>
                    <a:pt x="10461" y="10202"/>
                  </a:cubicBezTo>
                  <a:cubicBezTo>
                    <a:pt x="10489" y="10212"/>
                    <a:pt x="10521" y="10216"/>
                    <a:pt x="10549" y="10219"/>
                  </a:cubicBezTo>
                  <a:cubicBezTo>
                    <a:pt x="10514" y="10174"/>
                    <a:pt x="10479" y="10128"/>
                    <a:pt x="10437" y="10090"/>
                  </a:cubicBezTo>
                  <a:cubicBezTo>
                    <a:pt x="10339" y="9985"/>
                    <a:pt x="10227" y="9869"/>
                    <a:pt x="10213" y="9747"/>
                  </a:cubicBezTo>
                  <a:cubicBezTo>
                    <a:pt x="10206" y="9712"/>
                    <a:pt x="10185" y="9684"/>
                    <a:pt x="10153" y="9666"/>
                  </a:cubicBezTo>
                  <a:cubicBezTo>
                    <a:pt x="10070" y="9610"/>
                    <a:pt x="9930" y="9584"/>
                    <a:pt x="9798" y="9584"/>
                  </a:cubicBezTo>
                  <a:cubicBezTo>
                    <a:pt x="9726" y="9584"/>
                    <a:pt x="9656" y="9592"/>
                    <a:pt x="9600" y="9607"/>
                  </a:cubicBezTo>
                  <a:cubicBezTo>
                    <a:pt x="9516" y="9626"/>
                    <a:pt x="9430" y="9636"/>
                    <a:pt x="9344" y="9636"/>
                  </a:cubicBezTo>
                  <a:cubicBezTo>
                    <a:pt x="9182" y="9636"/>
                    <a:pt x="9022" y="9601"/>
                    <a:pt x="8876" y="9530"/>
                  </a:cubicBezTo>
                  <a:lnTo>
                    <a:pt x="8869" y="9526"/>
                  </a:lnTo>
                  <a:lnTo>
                    <a:pt x="8869" y="9526"/>
                  </a:lnTo>
                  <a:cubicBezTo>
                    <a:pt x="8904" y="9575"/>
                    <a:pt x="8956" y="9607"/>
                    <a:pt x="9016" y="9617"/>
                  </a:cubicBezTo>
                  <a:cubicBezTo>
                    <a:pt x="9243" y="9677"/>
                    <a:pt x="9229" y="9841"/>
                    <a:pt x="9222" y="9939"/>
                  </a:cubicBezTo>
                  <a:cubicBezTo>
                    <a:pt x="9215" y="9974"/>
                    <a:pt x="9215" y="10006"/>
                    <a:pt x="9222" y="10041"/>
                  </a:cubicBezTo>
                  <a:cubicBezTo>
                    <a:pt x="9275" y="10195"/>
                    <a:pt x="9152" y="10492"/>
                    <a:pt x="9002" y="10706"/>
                  </a:cubicBezTo>
                  <a:cubicBezTo>
                    <a:pt x="8984" y="10734"/>
                    <a:pt x="8967" y="10762"/>
                    <a:pt x="8953" y="10797"/>
                  </a:cubicBezTo>
                  <a:cubicBezTo>
                    <a:pt x="8979" y="10799"/>
                    <a:pt x="9005" y="10800"/>
                    <a:pt x="9032" y="10800"/>
                  </a:cubicBezTo>
                  <a:cubicBezTo>
                    <a:pt x="9058" y="10800"/>
                    <a:pt x="9086" y="10799"/>
                    <a:pt x="9114" y="10797"/>
                  </a:cubicBezTo>
                  <a:lnTo>
                    <a:pt x="9124" y="10797"/>
                  </a:lnTo>
                  <a:cubicBezTo>
                    <a:pt x="9131" y="10796"/>
                    <a:pt x="9138" y="10796"/>
                    <a:pt x="9146" y="10796"/>
                  </a:cubicBezTo>
                  <a:cubicBezTo>
                    <a:pt x="9201" y="10796"/>
                    <a:pt x="9255" y="10819"/>
                    <a:pt x="9296" y="10857"/>
                  </a:cubicBezTo>
                  <a:cubicBezTo>
                    <a:pt x="9397" y="10955"/>
                    <a:pt x="9397" y="11144"/>
                    <a:pt x="9397" y="11308"/>
                  </a:cubicBezTo>
                  <a:lnTo>
                    <a:pt x="9397" y="11347"/>
                  </a:lnTo>
                  <a:cubicBezTo>
                    <a:pt x="9394" y="11452"/>
                    <a:pt x="9355" y="11553"/>
                    <a:pt x="9289" y="11630"/>
                  </a:cubicBezTo>
                  <a:cubicBezTo>
                    <a:pt x="9254" y="11669"/>
                    <a:pt x="9233" y="11718"/>
                    <a:pt x="9226" y="11767"/>
                  </a:cubicBezTo>
                  <a:cubicBezTo>
                    <a:pt x="9233" y="11809"/>
                    <a:pt x="9212" y="11851"/>
                    <a:pt x="9177" y="11875"/>
                  </a:cubicBezTo>
                  <a:cubicBezTo>
                    <a:pt x="9161" y="11884"/>
                    <a:pt x="9145" y="11888"/>
                    <a:pt x="9130" y="11888"/>
                  </a:cubicBezTo>
                  <a:cubicBezTo>
                    <a:pt x="9089" y="11888"/>
                    <a:pt x="9050" y="11864"/>
                    <a:pt x="9012" y="11844"/>
                  </a:cubicBezTo>
                  <a:cubicBezTo>
                    <a:pt x="8998" y="11833"/>
                    <a:pt x="8981" y="11823"/>
                    <a:pt x="8963" y="11816"/>
                  </a:cubicBezTo>
                  <a:cubicBezTo>
                    <a:pt x="8941" y="11835"/>
                    <a:pt x="8912" y="11846"/>
                    <a:pt x="8883" y="11846"/>
                  </a:cubicBezTo>
                  <a:cubicBezTo>
                    <a:pt x="8876" y="11846"/>
                    <a:pt x="8869" y="11845"/>
                    <a:pt x="8862" y="11844"/>
                  </a:cubicBezTo>
                  <a:cubicBezTo>
                    <a:pt x="8760" y="11819"/>
                    <a:pt x="8711" y="11662"/>
                    <a:pt x="8700" y="11613"/>
                  </a:cubicBezTo>
                  <a:cubicBezTo>
                    <a:pt x="8693" y="11581"/>
                    <a:pt x="8536" y="11581"/>
                    <a:pt x="8459" y="11578"/>
                  </a:cubicBezTo>
                  <a:cubicBezTo>
                    <a:pt x="8444" y="11578"/>
                    <a:pt x="8430" y="11579"/>
                    <a:pt x="8415" y="11579"/>
                  </a:cubicBezTo>
                  <a:cubicBezTo>
                    <a:pt x="8342" y="11579"/>
                    <a:pt x="8269" y="11571"/>
                    <a:pt x="8196" y="11557"/>
                  </a:cubicBezTo>
                  <a:cubicBezTo>
                    <a:pt x="8164" y="11548"/>
                    <a:pt x="8137" y="11544"/>
                    <a:pt x="8113" y="11544"/>
                  </a:cubicBezTo>
                  <a:cubicBezTo>
                    <a:pt x="8030" y="11544"/>
                    <a:pt x="7986" y="11596"/>
                    <a:pt x="7923" y="11697"/>
                  </a:cubicBezTo>
                  <a:cubicBezTo>
                    <a:pt x="7808" y="11875"/>
                    <a:pt x="7486" y="11928"/>
                    <a:pt x="7388" y="11938"/>
                  </a:cubicBezTo>
                  <a:cubicBezTo>
                    <a:pt x="7311" y="11945"/>
                    <a:pt x="7178" y="12064"/>
                    <a:pt x="7073" y="12155"/>
                  </a:cubicBezTo>
                  <a:cubicBezTo>
                    <a:pt x="7017" y="12211"/>
                    <a:pt x="6957" y="12260"/>
                    <a:pt x="6891" y="12306"/>
                  </a:cubicBezTo>
                  <a:cubicBezTo>
                    <a:pt x="6845" y="12334"/>
                    <a:pt x="6814" y="12383"/>
                    <a:pt x="6807" y="12435"/>
                  </a:cubicBezTo>
                  <a:cubicBezTo>
                    <a:pt x="6800" y="12509"/>
                    <a:pt x="6845" y="12596"/>
                    <a:pt x="6933" y="12681"/>
                  </a:cubicBezTo>
                  <a:cubicBezTo>
                    <a:pt x="7125" y="12863"/>
                    <a:pt x="7202" y="13017"/>
                    <a:pt x="7178" y="13167"/>
                  </a:cubicBezTo>
                  <a:cubicBezTo>
                    <a:pt x="7171" y="13216"/>
                    <a:pt x="7132" y="13251"/>
                    <a:pt x="7062" y="13269"/>
                  </a:cubicBezTo>
                  <a:cubicBezTo>
                    <a:pt x="7018" y="13281"/>
                    <a:pt x="6955" y="13287"/>
                    <a:pt x="6883" y="13287"/>
                  </a:cubicBezTo>
                  <a:cubicBezTo>
                    <a:pt x="6704" y="13287"/>
                    <a:pt x="6478" y="13247"/>
                    <a:pt x="6407" y="13157"/>
                  </a:cubicBezTo>
                  <a:cubicBezTo>
                    <a:pt x="6355" y="13090"/>
                    <a:pt x="6130" y="13045"/>
                    <a:pt x="5985" y="13045"/>
                  </a:cubicBezTo>
                  <a:cubicBezTo>
                    <a:pt x="5955" y="13045"/>
                    <a:pt x="5928" y="13047"/>
                    <a:pt x="5907" y="13052"/>
                  </a:cubicBezTo>
                  <a:cubicBezTo>
                    <a:pt x="5898" y="13053"/>
                    <a:pt x="5890" y="13054"/>
                    <a:pt x="5882" y="13054"/>
                  </a:cubicBezTo>
                  <a:cubicBezTo>
                    <a:pt x="5800" y="13054"/>
                    <a:pt x="5706" y="12980"/>
                    <a:pt x="5564" y="12870"/>
                  </a:cubicBezTo>
                  <a:cubicBezTo>
                    <a:pt x="5462" y="12786"/>
                    <a:pt x="5333" y="12684"/>
                    <a:pt x="5270" y="12681"/>
                  </a:cubicBezTo>
                  <a:cubicBezTo>
                    <a:pt x="5267" y="12680"/>
                    <a:pt x="5265" y="12680"/>
                    <a:pt x="5263" y="12680"/>
                  </a:cubicBezTo>
                  <a:cubicBezTo>
                    <a:pt x="5143" y="12680"/>
                    <a:pt x="5052" y="12850"/>
                    <a:pt x="5007" y="12940"/>
                  </a:cubicBezTo>
                  <a:lnTo>
                    <a:pt x="5000" y="12954"/>
                  </a:lnTo>
                  <a:cubicBezTo>
                    <a:pt x="4990" y="12971"/>
                    <a:pt x="4986" y="12975"/>
                    <a:pt x="5039" y="13031"/>
                  </a:cubicBezTo>
                  <a:cubicBezTo>
                    <a:pt x="5091" y="13083"/>
                    <a:pt x="5133" y="13146"/>
                    <a:pt x="5161" y="13209"/>
                  </a:cubicBezTo>
                  <a:cubicBezTo>
                    <a:pt x="5231" y="13356"/>
                    <a:pt x="5536" y="13356"/>
                    <a:pt x="5637" y="13356"/>
                  </a:cubicBezTo>
                  <a:cubicBezTo>
                    <a:pt x="5693" y="13356"/>
                    <a:pt x="5742" y="13384"/>
                    <a:pt x="5774" y="13430"/>
                  </a:cubicBezTo>
                  <a:cubicBezTo>
                    <a:pt x="5840" y="13538"/>
                    <a:pt x="5774" y="13720"/>
                    <a:pt x="5742" y="13783"/>
                  </a:cubicBezTo>
                  <a:cubicBezTo>
                    <a:pt x="5700" y="13871"/>
                    <a:pt x="5564" y="13923"/>
                    <a:pt x="5455" y="13934"/>
                  </a:cubicBezTo>
                  <a:cubicBezTo>
                    <a:pt x="5440" y="13935"/>
                    <a:pt x="5426" y="13936"/>
                    <a:pt x="5412" y="13936"/>
                  </a:cubicBezTo>
                  <a:cubicBezTo>
                    <a:pt x="5325" y="13936"/>
                    <a:pt x="5260" y="13909"/>
                    <a:pt x="5221" y="13860"/>
                  </a:cubicBezTo>
                  <a:cubicBezTo>
                    <a:pt x="5203" y="13836"/>
                    <a:pt x="5105" y="13832"/>
                    <a:pt x="5046" y="13829"/>
                  </a:cubicBezTo>
                  <a:cubicBezTo>
                    <a:pt x="4937" y="13825"/>
                    <a:pt x="4787" y="13822"/>
                    <a:pt x="4780" y="13692"/>
                  </a:cubicBezTo>
                  <a:cubicBezTo>
                    <a:pt x="4766" y="13643"/>
                    <a:pt x="4734" y="13598"/>
                    <a:pt x="4689" y="13566"/>
                  </a:cubicBezTo>
                  <a:cubicBezTo>
                    <a:pt x="4608" y="13503"/>
                    <a:pt x="4509" y="13469"/>
                    <a:pt x="4405" y="13469"/>
                  </a:cubicBezTo>
                  <a:cubicBezTo>
                    <a:pt x="4388" y="13469"/>
                    <a:pt x="4370" y="13470"/>
                    <a:pt x="4352" y="13472"/>
                  </a:cubicBezTo>
                  <a:cubicBezTo>
                    <a:pt x="4324" y="13476"/>
                    <a:pt x="4297" y="13478"/>
                    <a:pt x="4272" y="13478"/>
                  </a:cubicBezTo>
                  <a:cubicBezTo>
                    <a:pt x="4193" y="13478"/>
                    <a:pt x="4127" y="13457"/>
                    <a:pt x="4079" y="13412"/>
                  </a:cubicBezTo>
                  <a:cubicBezTo>
                    <a:pt x="4009" y="13346"/>
                    <a:pt x="3981" y="13241"/>
                    <a:pt x="3992" y="13087"/>
                  </a:cubicBezTo>
                  <a:cubicBezTo>
                    <a:pt x="3995" y="13003"/>
                    <a:pt x="3967" y="12919"/>
                    <a:pt x="3918" y="12852"/>
                  </a:cubicBezTo>
                  <a:cubicBezTo>
                    <a:pt x="3883" y="12807"/>
                    <a:pt x="3866" y="12747"/>
                    <a:pt x="3862" y="12691"/>
                  </a:cubicBezTo>
                  <a:cubicBezTo>
                    <a:pt x="3862" y="12663"/>
                    <a:pt x="3855" y="12635"/>
                    <a:pt x="3845" y="12607"/>
                  </a:cubicBezTo>
                  <a:cubicBezTo>
                    <a:pt x="3820" y="12512"/>
                    <a:pt x="3782" y="12372"/>
                    <a:pt x="3908" y="12285"/>
                  </a:cubicBezTo>
                  <a:cubicBezTo>
                    <a:pt x="3957" y="12253"/>
                    <a:pt x="3950" y="12218"/>
                    <a:pt x="3936" y="12124"/>
                  </a:cubicBezTo>
                  <a:cubicBezTo>
                    <a:pt x="3925" y="12078"/>
                    <a:pt x="3918" y="12033"/>
                    <a:pt x="3918" y="11987"/>
                  </a:cubicBezTo>
                  <a:cubicBezTo>
                    <a:pt x="3915" y="11952"/>
                    <a:pt x="3897" y="11917"/>
                    <a:pt x="3866" y="11893"/>
                  </a:cubicBezTo>
                  <a:cubicBezTo>
                    <a:pt x="3789" y="11809"/>
                    <a:pt x="3680" y="11756"/>
                    <a:pt x="3565" y="11749"/>
                  </a:cubicBezTo>
                  <a:cubicBezTo>
                    <a:pt x="3418" y="11749"/>
                    <a:pt x="3362" y="11662"/>
                    <a:pt x="3323" y="11599"/>
                  </a:cubicBezTo>
                  <a:cubicBezTo>
                    <a:pt x="3288" y="11546"/>
                    <a:pt x="3267" y="11518"/>
                    <a:pt x="3218" y="11508"/>
                  </a:cubicBezTo>
                  <a:cubicBezTo>
                    <a:pt x="3033" y="11462"/>
                    <a:pt x="2665" y="11168"/>
                    <a:pt x="2634" y="11011"/>
                  </a:cubicBezTo>
                  <a:cubicBezTo>
                    <a:pt x="2630" y="10979"/>
                    <a:pt x="2556" y="10948"/>
                    <a:pt x="2518" y="10934"/>
                  </a:cubicBezTo>
                  <a:cubicBezTo>
                    <a:pt x="2469" y="10909"/>
                    <a:pt x="2420" y="10892"/>
                    <a:pt x="2420" y="10836"/>
                  </a:cubicBezTo>
                  <a:cubicBezTo>
                    <a:pt x="2423" y="10801"/>
                    <a:pt x="2444" y="10769"/>
                    <a:pt x="2479" y="10759"/>
                  </a:cubicBezTo>
                  <a:cubicBezTo>
                    <a:pt x="2507" y="10746"/>
                    <a:pt x="2540" y="10740"/>
                    <a:pt x="2576" y="10740"/>
                  </a:cubicBezTo>
                  <a:cubicBezTo>
                    <a:pt x="2702" y="10740"/>
                    <a:pt x="2867" y="10814"/>
                    <a:pt x="2987" y="10934"/>
                  </a:cubicBezTo>
                  <a:cubicBezTo>
                    <a:pt x="3152" y="11098"/>
                    <a:pt x="3393" y="11196"/>
                    <a:pt x="3712" y="11242"/>
                  </a:cubicBezTo>
                  <a:cubicBezTo>
                    <a:pt x="3880" y="11266"/>
                    <a:pt x="4044" y="11315"/>
                    <a:pt x="4198" y="11389"/>
                  </a:cubicBezTo>
                  <a:cubicBezTo>
                    <a:pt x="4345" y="11459"/>
                    <a:pt x="4506" y="11511"/>
                    <a:pt x="4667" y="11539"/>
                  </a:cubicBezTo>
                  <a:lnTo>
                    <a:pt x="4899" y="11581"/>
                  </a:lnTo>
                  <a:cubicBezTo>
                    <a:pt x="5200" y="11634"/>
                    <a:pt x="5455" y="11679"/>
                    <a:pt x="5942" y="11749"/>
                  </a:cubicBezTo>
                  <a:cubicBezTo>
                    <a:pt x="5979" y="11755"/>
                    <a:pt x="6018" y="11757"/>
                    <a:pt x="6057" y="11757"/>
                  </a:cubicBezTo>
                  <a:cubicBezTo>
                    <a:pt x="6608" y="11757"/>
                    <a:pt x="7312" y="11237"/>
                    <a:pt x="7472" y="11074"/>
                  </a:cubicBezTo>
                  <a:cubicBezTo>
                    <a:pt x="7559" y="10986"/>
                    <a:pt x="7500" y="10808"/>
                    <a:pt x="7451" y="10664"/>
                  </a:cubicBezTo>
                  <a:cubicBezTo>
                    <a:pt x="7426" y="10601"/>
                    <a:pt x="7412" y="10538"/>
                    <a:pt x="7405" y="10471"/>
                  </a:cubicBezTo>
                  <a:cubicBezTo>
                    <a:pt x="7405" y="10443"/>
                    <a:pt x="7328" y="10412"/>
                    <a:pt x="7272" y="10387"/>
                  </a:cubicBezTo>
                  <a:cubicBezTo>
                    <a:pt x="7199" y="10356"/>
                    <a:pt x="7122" y="10324"/>
                    <a:pt x="7094" y="10258"/>
                  </a:cubicBezTo>
                  <a:cubicBezTo>
                    <a:pt x="7010" y="10118"/>
                    <a:pt x="6863" y="10027"/>
                    <a:pt x="6698" y="10023"/>
                  </a:cubicBezTo>
                  <a:cubicBezTo>
                    <a:pt x="6547" y="10023"/>
                    <a:pt x="6467" y="9936"/>
                    <a:pt x="6400" y="9862"/>
                  </a:cubicBezTo>
                  <a:cubicBezTo>
                    <a:pt x="6344" y="9806"/>
                    <a:pt x="6309" y="9771"/>
                    <a:pt x="6260" y="9771"/>
                  </a:cubicBezTo>
                  <a:cubicBezTo>
                    <a:pt x="6258" y="9771"/>
                    <a:pt x="6256" y="9771"/>
                    <a:pt x="6253" y="9771"/>
                  </a:cubicBezTo>
                  <a:cubicBezTo>
                    <a:pt x="6238" y="9773"/>
                    <a:pt x="6223" y="9773"/>
                    <a:pt x="6208" y="9773"/>
                  </a:cubicBezTo>
                  <a:cubicBezTo>
                    <a:pt x="6034" y="9773"/>
                    <a:pt x="5885" y="9676"/>
                    <a:pt x="5508" y="9421"/>
                  </a:cubicBezTo>
                  <a:lnTo>
                    <a:pt x="5410" y="9358"/>
                  </a:lnTo>
                  <a:cubicBezTo>
                    <a:pt x="4939" y="9043"/>
                    <a:pt x="4368" y="8858"/>
                    <a:pt x="4221" y="8858"/>
                  </a:cubicBezTo>
                  <a:cubicBezTo>
                    <a:pt x="4210" y="8858"/>
                    <a:pt x="4201" y="8859"/>
                    <a:pt x="4195" y="8861"/>
                  </a:cubicBezTo>
                  <a:cubicBezTo>
                    <a:pt x="4140" y="8888"/>
                    <a:pt x="4077" y="8917"/>
                    <a:pt x="4013" y="8917"/>
                  </a:cubicBezTo>
                  <a:cubicBezTo>
                    <a:pt x="3950" y="8917"/>
                    <a:pt x="3888" y="8890"/>
                    <a:pt x="3831" y="8805"/>
                  </a:cubicBezTo>
                  <a:cubicBezTo>
                    <a:pt x="3810" y="8777"/>
                    <a:pt x="3778" y="8756"/>
                    <a:pt x="3743" y="8753"/>
                  </a:cubicBezTo>
                  <a:cubicBezTo>
                    <a:pt x="3731" y="8751"/>
                    <a:pt x="3719" y="8750"/>
                    <a:pt x="3708" y="8750"/>
                  </a:cubicBezTo>
                  <a:cubicBezTo>
                    <a:pt x="3643" y="8750"/>
                    <a:pt x="3580" y="8774"/>
                    <a:pt x="3530" y="8812"/>
                  </a:cubicBezTo>
                  <a:cubicBezTo>
                    <a:pt x="3487" y="8844"/>
                    <a:pt x="3445" y="8854"/>
                    <a:pt x="3404" y="8854"/>
                  </a:cubicBezTo>
                  <a:cubicBezTo>
                    <a:pt x="3353" y="8854"/>
                    <a:pt x="3305" y="8838"/>
                    <a:pt x="3260" y="8823"/>
                  </a:cubicBezTo>
                  <a:cubicBezTo>
                    <a:pt x="3203" y="8798"/>
                    <a:pt x="3140" y="8785"/>
                    <a:pt x="3077" y="8785"/>
                  </a:cubicBezTo>
                  <a:cubicBezTo>
                    <a:pt x="3051" y="8785"/>
                    <a:pt x="3026" y="8787"/>
                    <a:pt x="3001" y="8791"/>
                  </a:cubicBezTo>
                  <a:cubicBezTo>
                    <a:pt x="2961" y="8801"/>
                    <a:pt x="2923" y="8805"/>
                    <a:pt x="2887" y="8805"/>
                  </a:cubicBezTo>
                  <a:cubicBezTo>
                    <a:pt x="2759" y="8805"/>
                    <a:pt x="2664" y="8748"/>
                    <a:pt x="2623" y="8679"/>
                  </a:cubicBezTo>
                  <a:cubicBezTo>
                    <a:pt x="2588" y="8627"/>
                    <a:pt x="2591" y="8557"/>
                    <a:pt x="2630" y="8508"/>
                  </a:cubicBezTo>
                  <a:cubicBezTo>
                    <a:pt x="2676" y="8455"/>
                    <a:pt x="2763" y="8448"/>
                    <a:pt x="2865" y="8441"/>
                  </a:cubicBezTo>
                  <a:cubicBezTo>
                    <a:pt x="2914" y="8441"/>
                    <a:pt x="2959" y="8434"/>
                    <a:pt x="3005" y="8423"/>
                  </a:cubicBezTo>
                  <a:lnTo>
                    <a:pt x="2980" y="8423"/>
                  </a:lnTo>
                  <a:cubicBezTo>
                    <a:pt x="2879" y="8420"/>
                    <a:pt x="2781" y="8385"/>
                    <a:pt x="2700" y="8329"/>
                  </a:cubicBezTo>
                  <a:cubicBezTo>
                    <a:pt x="2637" y="8285"/>
                    <a:pt x="2580" y="8265"/>
                    <a:pt x="2535" y="8265"/>
                  </a:cubicBezTo>
                  <a:cubicBezTo>
                    <a:pt x="2523" y="8265"/>
                    <a:pt x="2511" y="8266"/>
                    <a:pt x="2500" y="8269"/>
                  </a:cubicBezTo>
                  <a:cubicBezTo>
                    <a:pt x="2455" y="8287"/>
                    <a:pt x="2423" y="8325"/>
                    <a:pt x="2406" y="8371"/>
                  </a:cubicBezTo>
                  <a:cubicBezTo>
                    <a:pt x="2385" y="8427"/>
                    <a:pt x="2336" y="8469"/>
                    <a:pt x="2276" y="8483"/>
                  </a:cubicBezTo>
                  <a:cubicBezTo>
                    <a:pt x="2259" y="8486"/>
                    <a:pt x="2242" y="8487"/>
                    <a:pt x="2225" y="8487"/>
                  </a:cubicBezTo>
                  <a:cubicBezTo>
                    <a:pt x="2148" y="8487"/>
                    <a:pt x="2074" y="8462"/>
                    <a:pt x="2014" y="8413"/>
                  </a:cubicBezTo>
                  <a:lnTo>
                    <a:pt x="2014" y="8416"/>
                  </a:lnTo>
                  <a:cubicBezTo>
                    <a:pt x="2010" y="8427"/>
                    <a:pt x="2003" y="8437"/>
                    <a:pt x="1996" y="8448"/>
                  </a:cubicBezTo>
                  <a:lnTo>
                    <a:pt x="1993" y="8455"/>
                  </a:lnTo>
                  <a:cubicBezTo>
                    <a:pt x="1989" y="8462"/>
                    <a:pt x="1982" y="8472"/>
                    <a:pt x="1975" y="8479"/>
                  </a:cubicBezTo>
                  <a:lnTo>
                    <a:pt x="1968" y="8486"/>
                  </a:lnTo>
                  <a:cubicBezTo>
                    <a:pt x="1965" y="8494"/>
                    <a:pt x="1958" y="8501"/>
                    <a:pt x="1954" y="8508"/>
                  </a:cubicBezTo>
                  <a:lnTo>
                    <a:pt x="1947" y="8515"/>
                  </a:lnTo>
                  <a:cubicBezTo>
                    <a:pt x="1937" y="8522"/>
                    <a:pt x="1930" y="8529"/>
                    <a:pt x="1919" y="8536"/>
                  </a:cubicBezTo>
                  <a:cubicBezTo>
                    <a:pt x="1874" y="8562"/>
                    <a:pt x="1824" y="8575"/>
                    <a:pt x="1773" y="8575"/>
                  </a:cubicBezTo>
                  <a:cubicBezTo>
                    <a:pt x="1744" y="8575"/>
                    <a:pt x="1716" y="8571"/>
                    <a:pt x="1688" y="8564"/>
                  </a:cubicBezTo>
                  <a:cubicBezTo>
                    <a:pt x="1684" y="8563"/>
                    <a:pt x="1679" y="8562"/>
                    <a:pt x="1674" y="8562"/>
                  </a:cubicBezTo>
                  <a:cubicBezTo>
                    <a:pt x="1628" y="8562"/>
                    <a:pt x="1570" y="8607"/>
                    <a:pt x="1513" y="8651"/>
                  </a:cubicBezTo>
                  <a:cubicBezTo>
                    <a:pt x="1436" y="8707"/>
                    <a:pt x="1349" y="8774"/>
                    <a:pt x="1251" y="8774"/>
                  </a:cubicBezTo>
                  <a:cubicBezTo>
                    <a:pt x="1170" y="8784"/>
                    <a:pt x="1097" y="8819"/>
                    <a:pt x="1044" y="8879"/>
                  </a:cubicBezTo>
                  <a:cubicBezTo>
                    <a:pt x="999" y="8921"/>
                    <a:pt x="964" y="8970"/>
                    <a:pt x="943" y="9029"/>
                  </a:cubicBezTo>
                  <a:cubicBezTo>
                    <a:pt x="939" y="9036"/>
                    <a:pt x="939" y="9040"/>
                    <a:pt x="936" y="9047"/>
                  </a:cubicBezTo>
                  <a:cubicBezTo>
                    <a:pt x="922" y="9127"/>
                    <a:pt x="859" y="9183"/>
                    <a:pt x="778" y="9194"/>
                  </a:cubicBezTo>
                  <a:lnTo>
                    <a:pt x="757" y="9201"/>
                  </a:lnTo>
                  <a:lnTo>
                    <a:pt x="729" y="9208"/>
                  </a:lnTo>
                  <a:cubicBezTo>
                    <a:pt x="729" y="9306"/>
                    <a:pt x="726" y="9418"/>
                    <a:pt x="631" y="9530"/>
                  </a:cubicBezTo>
                  <a:cubicBezTo>
                    <a:pt x="607" y="9561"/>
                    <a:pt x="603" y="9565"/>
                    <a:pt x="656" y="9652"/>
                  </a:cubicBezTo>
                  <a:cubicBezTo>
                    <a:pt x="677" y="9680"/>
                    <a:pt x="698" y="9719"/>
                    <a:pt x="722" y="9764"/>
                  </a:cubicBezTo>
                  <a:cubicBezTo>
                    <a:pt x="733" y="9785"/>
                    <a:pt x="743" y="9803"/>
                    <a:pt x="761" y="9817"/>
                  </a:cubicBezTo>
                  <a:cubicBezTo>
                    <a:pt x="806" y="9855"/>
                    <a:pt x="862" y="9880"/>
                    <a:pt x="922" y="9890"/>
                  </a:cubicBezTo>
                  <a:cubicBezTo>
                    <a:pt x="953" y="9897"/>
                    <a:pt x="981" y="9908"/>
                    <a:pt x="1009" y="9918"/>
                  </a:cubicBezTo>
                  <a:cubicBezTo>
                    <a:pt x="1020" y="9922"/>
                    <a:pt x="1027" y="9925"/>
                    <a:pt x="1037" y="9932"/>
                  </a:cubicBezTo>
                  <a:cubicBezTo>
                    <a:pt x="1069" y="9950"/>
                    <a:pt x="1457" y="10237"/>
                    <a:pt x="1457" y="10394"/>
                  </a:cubicBezTo>
                  <a:cubicBezTo>
                    <a:pt x="1457" y="10538"/>
                    <a:pt x="1160" y="10804"/>
                    <a:pt x="1086" y="10853"/>
                  </a:cubicBezTo>
                  <a:cubicBezTo>
                    <a:pt x="1020" y="10899"/>
                    <a:pt x="967" y="10965"/>
                    <a:pt x="939" y="11042"/>
                  </a:cubicBezTo>
                  <a:cubicBezTo>
                    <a:pt x="936" y="11056"/>
                    <a:pt x="936" y="11070"/>
                    <a:pt x="943" y="11084"/>
                  </a:cubicBezTo>
                  <a:lnTo>
                    <a:pt x="964" y="11116"/>
                  </a:lnTo>
                  <a:lnTo>
                    <a:pt x="1006" y="11179"/>
                  </a:lnTo>
                  <a:cubicBezTo>
                    <a:pt x="1118" y="11343"/>
                    <a:pt x="1321" y="11655"/>
                    <a:pt x="1464" y="11914"/>
                  </a:cubicBezTo>
                  <a:cubicBezTo>
                    <a:pt x="1531" y="12036"/>
                    <a:pt x="1552" y="12110"/>
                    <a:pt x="1524" y="12166"/>
                  </a:cubicBezTo>
                  <a:cubicBezTo>
                    <a:pt x="1503" y="12211"/>
                    <a:pt x="1457" y="12239"/>
                    <a:pt x="1408" y="12246"/>
                  </a:cubicBezTo>
                  <a:lnTo>
                    <a:pt x="1391" y="12253"/>
                  </a:lnTo>
                  <a:cubicBezTo>
                    <a:pt x="1349" y="12257"/>
                    <a:pt x="1310" y="12278"/>
                    <a:pt x="1279" y="12309"/>
                  </a:cubicBezTo>
                  <a:cubicBezTo>
                    <a:pt x="1261" y="12334"/>
                    <a:pt x="1251" y="12365"/>
                    <a:pt x="1254" y="12397"/>
                  </a:cubicBezTo>
                  <a:cubicBezTo>
                    <a:pt x="1268" y="12460"/>
                    <a:pt x="1289" y="12519"/>
                    <a:pt x="1324" y="12572"/>
                  </a:cubicBezTo>
                  <a:cubicBezTo>
                    <a:pt x="1342" y="12603"/>
                    <a:pt x="1359" y="12635"/>
                    <a:pt x="1370" y="12670"/>
                  </a:cubicBezTo>
                  <a:cubicBezTo>
                    <a:pt x="1408" y="12779"/>
                    <a:pt x="1310" y="12824"/>
                    <a:pt x="1272" y="12842"/>
                  </a:cubicBezTo>
                  <a:lnTo>
                    <a:pt x="1258" y="12849"/>
                  </a:lnTo>
                  <a:cubicBezTo>
                    <a:pt x="1289" y="12863"/>
                    <a:pt x="1321" y="12880"/>
                    <a:pt x="1356" y="12891"/>
                  </a:cubicBezTo>
                  <a:cubicBezTo>
                    <a:pt x="1433" y="12922"/>
                    <a:pt x="1503" y="12950"/>
                    <a:pt x="1520" y="13013"/>
                  </a:cubicBezTo>
                  <a:cubicBezTo>
                    <a:pt x="1520" y="13020"/>
                    <a:pt x="1520" y="13027"/>
                    <a:pt x="1520" y="13034"/>
                  </a:cubicBezTo>
                  <a:cubicBezTo>
                    <a:pt x="1520" y="13080"/>
                    <a:pt x="1499" y="13122"/>
                    <a:pt x="1464" y="13153"/>
                  </a:cubicBezTo>
                  <a:cubicBezTo>
                    <a:pt x="1443" y="13174"/>
                    <a:pt x="1426" y="13202"/>
                    <a:pt x="1419" y="13234"/>
                  </a:cubicBezTo>
                  <a:cubicBezTo>
                    <a:pt x="1419" y="13237"/>
                    <a:pt x="1419" y="13241"/>
                    <a:pt x="1419" y="13244"/>
                  </a:cubicBezTo>
                  <a:cubicBezTo>
                    <a:pt x="1422" y="13255"/>
                    <a:pt x="1426" y="13262"/>
                    <a:pt x="1429" y="13269"/>
                  </a:cubicBezTo>
                  <a:cubicBezTo>
                    <a:pt x="1461" y="13311"/>
                    <a:pt x="1503" y="13342"/>
                    <a:pt x="1548" y="13363"/>
                  </a:cubicBezTo>
                  <a:cubicBezTo>
                    <a:pt x="1625" y="13409"/>
                    <a:pt x="1716" y="13461"/>
                    <a:pt x="1730" y="13587"/>
                  </a:cubicBezTo>
                  <a:cubicBezTo>
                    <a:pt x="1734" y="13619"/>
                    <a:pt x="1730" y="13650"/>
                    <a:pt x="1716" y="13675"/>
                  </a:cubicBezTo>
                  <a:cubicBezTo>
                    <a:pt x="1678" y="13752"/>
                    <a:pt x="1583" y="13794"/>
                    <a:pt x="1510" y="13829"/>
                  </a:cubicBezTo>
                  <a:cubicBezTo>
                    <a:pt x="1478" y="13839"/>
                    <a:pt x="1450" y="13857"/>
                    <a:pt x="1422" y="13871"/>
                  </a:cubicBezTo>
                  <a:cubicBezTo>
                    <a:pt x="1408" y="13878"/>
                    <a:pt x="1398" y="13885"/>
                    <a:pt x="1391" y="13899"/>
                  </a:cubicBezTo>
                  <a:cubicBezTo>
                    <a:pt x="1391" y="13899"/>
                    <a:pt x="1391" y="13902"/>
                    <a:pt x="1394" y="13906"/>
                  </a:cubicBezTo>
                  <a:cubicBezTo>
                    <a:pt x="1419" y="13944"/>
                    <a:pt x="1548" y="14021"/>
                    <a:pt x="1636" y="14074"/>
                  </a:cubicBezTo>
                  <a:cubicBezTo>
                    <a:pt x="1692" y="14105"/>
                    <a:pt x="1751" y="14144"/>
                    <a:pt x="1811" y="14179"/>
                  </a:cubicBezTo>
                  <a:cubicBezTo>
                    <a:pt x="1909" y="14238"/>
                    <a:pt x="1996" y="14312"/>
                    <a:pt x="2070" y="14396"/>
                  </a:cubicBezTo>
                  <a:cubicBezTo>
                    <a:pt x="2182" y="14522"/>
                    <a:pt x="2234" y="14606"/>
                    <a:pt x="2255" y="14679"/>
                  </a:cubicBezTo>
                  <a:cubicBezTo>
                    <a:pt x="2259" y="14697"/>
                    <a:pt x="2262" y="14718"/>
                    <a:pt x="2262" y="14736"/>
                  </a:cubicBezTo>
                  <a:cubicBezTo>
                    <a:pt x="2262" y="14792"/>
                    <a:pt x="2252" y="14844"/>
                    <a:pt x="2227" y="14897"/>
                  </a:cubicBezTo>
                  <a:cubicBezTo>
                    <a:pt x="2185" y="15016"/>
                    <a:pt x="2063" y="15121"/>
                    <a:pt x="1919" y="15226"/>
                  </a:cubicBezTo>
                  <a:cubicBezTo>
                    <a:pt x="1888" y="15250"/>
                    <a:pt x="1853" y="15275"/>
                    <a:pt x="1818" y="15299"/>
                  </a:cubicBezTo>
                  <a:cubicBezTo>
                    <a:pt x="1727" y="15362"/>
                    <a:pt x="1643" y="15429"/>
                    <a:pt x="1559" y="15502"/>
                  </a:cubicBezTo>
                  <a:cubicBezTo>
                    <a:pt x="1503" y="15548"/>
                    <a:pt x="1454" y="15607"/>
                    <a:pt x="1419" y="15677"/>
                  </a:cubicBezTo>
                  <a:cubicBezTo>
                    <a:pt x="1370" y="15779"/>
                    <a:pt x="1296" y="15866"/>
                    <a:pt x="1205" y="15933"/>
                  </a:cubicBezTo>
                  <a:cubicBezTo>
                    <a:pt x="1107" y="16006"/>
                    <a:pt x="1006" y="16076"/>
                    <a:pt x="901" y="16136"/>
                  </a:cubicBezTo>
                  <a:cubicBezTo>
                    <a:pt x="792" y="16199"/>
                    <a:pt x="691" y="16265"/>
                    <a:pt x="596" y="16342"/>
                  </a:cubicBezTo>
                  <a:cubicBezTo>
                    <a:pt x="586" y="16353"/>
                    <a:pt x="575" y="16363"/>
                    <a:pt x="565" y="16374"/>
                  </a:cubicBezTo>
                  <a:cubicBezTo>
                    <a:pt x="554" y="16384"/>
                    <a:pt x="544" y="16395"/>
                    <a:pt x="533" y="16409"/>
                  </a:cubicBezTo>
                  <a:lnTo>
                    <a:pt x="526" y="16416"/>
                  </a:lnTo>
                  <a:lnTo>
                    <a:pt x="498" y="16444"/>
                  </a:lnTo>
                  <a:lnTo>
                    <a:pt x="494" y="16451"/>
                  </a:lnTo>
                  <a:cubicBezTo>
                    <a:pt x="473" y="16475"/>
                    <a:pt x="452" y="16503"/>
                    <a:pt x="428" y="16535"/>
                  </a:cubicBezTo>
                  <a:lnTo>
                    <a:pt x="456" y="16521"/>
                  </a:lnTo>
                  <a:cubicBezTo>
                    <a:pt x="479" y="16509"/>
                    <a:pt x="501" y="16504"/>
                    <a:pt x="521" y="16504"/>
                  </a:cubicBezTo>
                  <a:cubicBezTo>
                    <a:pt x="620" y="16504"/>
                    <a:pt x="693" y="16622"/>
                    <a:pt x="754" y="16720"/>
                  </a:cubicBezTo>
                  <a:cubicBezTo>
                    <a:pt x="785" y="16780"/>
                    <a:pt x="827" y="16836"/>
                    <a:pt x="873" y="16885"/>
                  </a:cubicBezTo>
                  <a:cubicBezTo>
                    <a:pt x="922" y="16924"/>
                    <a:pt x="1009" y="16924"/>
                    <a:pt x="1093" y="16924"/>
                  </a:cubicBezTo>
                  <a:cubicBezTo>
                    <a:pt x="1195" y="16924"/>
                    <a:pt x="1296" y="16924"/>
                    <a:pt x="1359" y="16997"/>
                  </a:cubicBezTo>
                  <a:cubicBezTo>
                    <a:pt x="1415" y="17057"/>
                    <a:pt x="1401" y="17106"/>
                    <a:pt x="1391" y="17130"/>
                  </a:cubicBezTo>
                  <a:cubicBezTo>
                    <a:pt x="1380" y="17148"/>
                    <a:pt x="1356" y="17194"/>
                    <a:pt x="1220" y="17194"/>
                  </a:cubicBezTo>
                  <a:cubicBezTo>
                    <a:pt x="1174" y="17194"/>
                    <a:pt x="1116" y="17189"/>
                    <a:pt x="1041" y="17176"/>
                  </a:cubicBezTo>
                  <a:cubicBezTo>
                    <a:pt x="1024" y="17173"/>
                    <a:pt x="1009" y="17172"/>
                    <a:pt x="995" y="17172"/>
                  </a:cubicBezTo>
                  <a:cubicBezTo>
                    <a:pt x="933" y="17172"/>
                    <a:pt x="887" y="17195"/>
                    <a:pt x="813" y="17235"/>
                  </a:cubicBezTo>
                  <a:cubicBezTo>
                    <a:pt x="729" y="17281"/>
                    <a:pt x="638" y="17323"/>
                    <a:pt x="547" y="17351"/>
                  </a:cubicBezTo>
                  <a:cubicBezTo>
                    <a:pt x="414" y="17396"/>
                    <a:pt x="389" y="17435"/>
                    <a:pt x="361" y="17477"/>
                  </a:cubicBezTo>
                  <a:cubicBezTo>
                    <a:pt x="354" y="17487"/>
                    <a:pt x="347" y="17498"/>
                    <a:pt x="340" y="17508"/>
                  </a:cubicBezTo>
                  <a:lnTo>
                    <a:pt x="344" y="17519"/>
                  </a:lnTo>
                  <a:lnTo>
                    <a:pt x="347" y="17529"/>
                  </a:lnTo>
                  <a:lnTo>
                    <a:pt x="354" y="17547"/>
                  </a:lnTo>
                  <a:lnTo>
                    <a:pt x="358" y="17557"/>
                  </a:lnTo>
                  <a:cubicBezTo>
                    <a:pt x="358" y="17561"/>
                    <a:pt x="361" y="17568"/>
                    <a:pt x="361" y="17571"/>
                  </a:cubicBezTo>
                  <a:cubicBezTo>
                    <a:pt x="365" y="17575"/>
                    <a:pt x="361" y="17578"/>
                    <a:pt x="365" y="17582"/>
                  </a:cubicBezTo>
                  <a:cubicBezTo>
                    <a:pt x="368" y="17585"/>
                    <a:pt x="365" y="17592"/>
                    <a:pt x="368" y="17596"/>
                  </a:cubicBezTo>
                  <a:cubicBezTo>
                    <a:pt x="372" y="17603"/>
                    <a:pt x="368" y="17603"/>
                    <a:pt x="368" y="17603"/>
                  </a:cubicBezTo>
                  <a:cubicBezTo>
                    <a:pt x="368" y="17610"/>
                    <a:pt x="368" y="17617"/>
                    <a:pt x="368" y="17624"/>
                  </a:cubicBezTo>
                  <a:cubicBezTo>
                    <a:pt x="368" y="17631"/>
                    <a:pt x="368" y="17638"/>
                    <a:pt x="368" y="17645"/>
                  </a:cubicBezTo>
                  <a:lnTo>
                    <a:pt x="368" y="17652"/>
                  </a:lnTo>
                  <a:cubicBezTo>
                    <a:pt x="368" y="17652"/>
                    <a:pt x="368" y="17659"/>
                    <a:pt x="365" y="17666"/>
                  </a:cubicBezTo>
                  <a:lnTo>
                    <a:pt x="361" y="17673"/>
                  </a:lnTo>
                  <a:cubicBezTo>
                    <a:pt x="361" y="17676"/>
                    <a:pt x="361" y="17680"/>
                    <a:pt x="358" y="17683"/>
                  </a:cubicBezTo>
                  <a:lnTo>
                    <a:pt x="354" y="17690"/>
                  </a:lnTo>
                  <a:lnTo>
                    <a:pt x="351" y="17701"/>
                  </a:lnTo>
                  <a:lnTo>
                    <a:pt x="347" y="17708"/>
                  </a:lnTo>
                  <a:lnTo>
                    <a:pt x="340" y="17718"/>
                  </a:lnTo>
                  <a:lnTo>
                    <a:pt x="337" y="17722"/>
                  </a:lnTo>
                  <a:lnTo>
                    <a:pt x="330" y="17732"/>
                  </a:lnTo>
                  <a:lnTo>
                    <a:pt x="326" y="17739"/>
                  </a:lnTo>
                  <a:lnTo>
                    <a:pt x="319" y="17746"/>
                  </a:lnTo>
                  <a:lnTo>
                    <a:pt x="316" y="17753"/>
                  </a:lnTo>
                  <a:lnTo>
                    <a:pt x="305" y="17760"/>
                  </a:lnTo>
                  <a:lnTo>
                    <a:pt x="302" y="17767"/>
                  </a:lnTo>
                  <a:lnTo>
                    <a:pt x="295" y="17774"/>
                  </a:lnTo>
                  <a:lnTo>
                    <a:pt x="291" y="17778"/>
                  </a:lnTo>
                  <a:lnTo>
                    <a:pt x="281" y="17792"/>
                  </a:lnTo>
                  <a:cubicBezTo>
                    <a:pt x="260" y="17809"/>
                    <a:pt x="242" y="17830"/>
                    <a:pt x="225" y="17855"/>
                  </a:cubicBezTo>
                  <a:lnTo>
                    <a:pt x="221" y="17858"/>
                  </a:lnTo>
                  <a:lnTo>
                    <a:pt x="221" y="17862"/>
                  </a:lnTo>
                  <a:cubicBezTo>
                    <a:pt x="218" y="17869"/>
                    <a:pt x="211" y="17876"/>
                    <a:pt x="207" y="17886"/>
                  </a:cubicBezTo>
                  <a:cubicBezTo>
                    <a:pt x="200" y="17907"/>
                    <a:pt x="190" y="17925"/>
                    <a:pt x="176" y="17946"/>
                  </a:cubicBezTo>
                  <a:cubicBezTo>
                    <a:pt x="151" y="17988"/>
                    <a:pt x="120" y="18026"/>
                    <a:pt x="85" y="18061"/>
                  </a:cubicBezTo>
                  <a:cubicBezTo>
                    <a:pt x="50" y="18100"/>
                    <a:pt x="36" y="18117"/>
                    <a:pt x="32" y="18145"/>
                  </a:cubicBezTo>
                  <a:cubicBezTo>
                    <a:pt x="29" y="18194"/>
                    <a:pt x="32" y="18243"/>
                    <a:pt x="46" y="18289"/>
                  </a:cubicBezTo>
                  <a:cubicBezTo>
                    <a:pt x="57" y="18341"/>
                    <a:pt x="64" y="18394"/>
                    <a:pt x="71" y="18446"/>
                  </a:cubicBezTo>
                  <a:cubicBezTo>
                    <a:pt x="78" y="18565"/>
                    <a:pt x="92" y="18583"/>
                    <a:pt x="158" y="18681"/>
                  </a:cubicBezTo>
                  <a:lnTo>
                    <a:pt x="179" y="18705"/>
                  </a:lnTo>
                  <a:cubicBezTo>
                    <a:pt x="200" y="18733"/>
                    <a:pt x="214" y="18768"/>
                    <a:pt x="214" y="18803"/>
                  </a:cubicBezTo>
                  <a:cubicBezTo>
                    <a:pt x="214" y="18814"/>
                    <a:pt x="214" y="18824"/>
                    <a:pt x="211" y="18835"/>
                  </a:cubicBezTo>
                  <a:cubicBezTo>
                    <a:pt x="193" y="18898"/>
                    <a:pt x="137" y="18923"/>
                    <a:pt x="85" y="18944"/>
                  </a:cubicBezTo>
                  <a:cubicBezTo>
                    <a:pt x="64" y="18951"/>
                    <a:pt x="43" y="18961"/>
                    <a:pt x="22" y="18975"/>
                  </a:cubicBezTo>
                  <a:cubicBezTo>
                    <a:pt x="1" y="18993"/>
                    <a:pt x="15" y="19035"/>
                    <a:pt x="22" y="19056"/>
                  </a:cubicBezTo>
                  <a:cubicBezTo>
                    <a:pt x="29" y="19073"/>
                    <a:pt x="39" y="19094"/>
                    <a:pt x="50" y="19112"/>
                  </a:cubicBezTo>
                  <a:lnTo>
                    <a:pt x="53" y="19115"/>
                  </a:lnTo>
                  <a:cubicBezTo>
                    <a:pt x="57" y="19122"/>
                    <a:pt x="64" y="19129"/>
                    <a:pt x="71" y="19136"/>
                  </a:cubicBezTo>
                  <a:lnTo>
                    <a:pt x="74" y="19147"/>
                  </a:lnTo>
                  <a:cubicBezTo>
                    <a:pt x="81" y="19154"/>
                    <a:pt x="88" y="19161"/>
                    <a:pt x="99" y="19171"/>
                  </a:cubicBezTo>
                  <a:cubicBezTo>
                    <a:pt x="200" y="19266"/>
                    <a:pt x="228" y="19416"/>
                    <a:pt x="172" y="19546"/>
                  </a:cubicBezTo>
                  <a:cubicBezTo>
                    <a:pt x="162" y="19570"/>
                    <a:pt x="204" y="19661"/>
                    <a:pt x="330" y="19787"/>
                  </a:cubicBezTo>
                  <a:cubicBezTo>
                    <a:pt x="386" y="19847"/>
                    <a:pt x="407" y="19934"/>
                    <a:pt x="424" y="20022"/>
                  </a:cubicBezTo>
                  <a:cubicBezTo>
                    <a:pt x="431" y="20064"/>
                    <a:pt x="445" y="20102"/>
                    <a:pt x="459" y="20141"/>
                  </a:cubicBezTo>
                  <a:cubicBezTo>
                    <a:pt x="463" y="20148"/>
                    <a:pt x="466" y="20155"/>
                    <a:pt x="470" y="20158"/>
                  </a:cubicBezTo>
                  <a:cubicBezTo>
                    <a:pt x="523" y="20203"/>
                    <a:pt x="573" y="20240"/>
                    <a:pt x="642" y="20240"/>
                  </a:cubicBezTo>
                  <a:cubicBezTo>
                    <a:pt x="660" y="20240"/>
                    <a:pt x="680" y="20238"/>
                    <a:pt x="701" y="20232"/>
                  </a:cubicBezTo>
                  <a:cubicBezTo>
                    <a:pt x="733" y="20223"/>
                    <a:pt x="764" y="20218"/>
                    <a:pt x="794" y="20218"/>
                  </a:cubicBezTo>
                  <a:cubicBezTo>
                    <a:pt x="901" y="20218"/>
                    <a:pt x="989" y="20278"/>
                    <a:pt x="1055" y="20396"/>
                  </a:cubicBezTo>
                  <a:cubicBezTo>
                    <a:pt x="1066" y="20416"/>
                    <a:pt x="1076" y="20427"/>
                    <a:pt x="1098" y="20427"/>
                  </a:cubicBezTo>
                  <a:cubicBezTo>
                    <a:pt x="1124" y="20427"/>
                    <a:pt x="1167" y="20411"/>
                    <a:pt x="1251" y="20375"/>
                  </a:cubicBezTo>
                  <a:lnTo>
                    <a:pt x="1261" y="20368"/>
                  </a:lnTo>
                  <a:cubicBezTo>
                    <a:pt x="1290" y="20355"/>
                    <a:pt x="1324" y="20349"/>
                    <a:pt x="1360" y="20349"/>
                  </a:cubicBezTo>
                  <a:cubicBezTo>
                    <a:pt x="1487" y="20349"/>
                    <a:pt x="1650" y="20422"/>
                    <a:pt x="1800" y="20501"/>
                  </a:cubicBezTo>
                  <a:lnTo>
                    <a:pt x="1828" y="20515"/>
                  </a:lnTo>
                  <a:cubicBezTo>
                    <a:pt x="1916" y="20557"/>
                    <a:pt x="1912" y="20683"/>
                    <a:pt x="1909" y="20813"/>
                  </a:cubicBezTo>
                  <a:lnTo>
                    <a:pt x="1909" y="20946"/>
                  </a:lnTo>
                  <a:cubicBezTo>
                    <a:pt x="1912" y="20992"/>
                    <a:pt x="1909" y="21041"/>
                    <a:pt x="1902" y="21090"/>
                  </a:cubicBezTo>
                  <a:cubicBezTo>
                    <a:pt x="1888" y="21198"/>
                    <a:pt x="1888" y="21251"/>
                    <a:pt x="1940" y="21282"/>
                  </a:cubicBezTo>
                  <a:cubicBezTo>
                    <a:pt x="2000" y="21324"/>
                    <a:pt x="2045" y="21387"/>
                    <a:pt x="2070" y="21454"/>
                  </a:cubicBezTo>
                  <a:lnTo>
                    <a:pt x="2077" y="21478"/>
                  </a:lnTo>
                  <a:cubicBezTo>
                    <a:pt x="2091" y="21510"/>
                    <a:pt x="2105" y="21538"/>
                    <a:pt x="2122" y="21566"/>
                  </a:cubicBezTo>
                  <a:cubicBezTo>
                    <a:pt x="2136" y="21590"/>
                    <a:pt x="2157" y="21608"/>
                    <a:pt x="2185" y="21615"/>
                  </a:cubicBezTo>
                  <a:cubicBezTo>
                    <a:pt x="2255" y="21646"/>
                    <a:pt x="2318" y="21699"/>
                    <a:pt x="2364" y="21765"/>
                  </a:cubicBezTo>
                  <a:cubicBezTo>
                    <a:pt x="2378" y="21783"/>
                    <a:pt x="2392" y="21804"/>
                    <a:pt x="2409" y="21821"/>
                  </a:cubicBezTo>
                  <a:cubicBezTo>
                    <a:pt x="2427" y="21853"/>
                    <a:pt x="2451" y="21881"/>
                    <a:pt x="2476" y="21905"/>
                  </a:cubicBezTo>
                  <a:cubicBezTo>
                    <a:pt x="2479" y="21909"/>
                    <a:pt x="2486" y="21916"/>
                    <a:pt x="2493" y="21916"/>
                  </a:cubicBezTo>
                  <a:cubicBezTo>
                    <a:pt x="2606" y="21944"/>
                    <a:pt x="2812" y="22105"/>
                    <a:pt x="2844" y="22245"/>
                  </a:cubicBezTo>
                  <a:cubicBezTo>
                    <a:pt x="2882" y="22416"/>
                    <a:pt x="2613" y="22535"/>
                    <a:pt x="2525" y="22574"/>
                  </a:cubicBezTo>
                  <a:cubicBezTo>
                    <a:pt x="2518" y="22577"/>
                    <a:pt x="2507" y="22581"/>
                    <a:pt x="2497" y="22584"/>
                  </a:cubicBezTo>
                  <a:cubicBezTo>
                    <a:pt x="2486" y="22584"/>
                    <a:pt x="2476" y="22588"/>
                    <a:pt x="2465" y="22588"/>
                  </a:cubicBezTo>
                  <a:lnTo>
                    <a:pt x="2434" y="22588"/>
                  </a:lnTo>
                  <a:cubicBezTo>
                    <a:pt x="2381" y="22577"/>
                    <a:pt x="2325" y="22560"/>
                    <a:pt x="2276" y="22535"/>
                  </a:cubicBezTo>
                  <a:lnTo>
                    <a:pt x="2245" y="22521"/>
                  </a:lnTo>
                  <a:cubicBezTo>
                    <a:pt x="2220" y="22511"/>
                    <a:pt x="2196" y="22504"/>
                    <a:pt x="2168" y="22497"/>
                  </a:cubicBezTo>
                  <a:lnTo>
                    <a:pt x="2161" y="22497"/>
                  </a:lnTo>
                  <a:cubicBezTo>
                    <a:pt x="2136" y="22525"/>
                    <a:pt x="2164" y="22609"/>
                    <a:pt x="2196" y="22717"/>
                  </a:cubicBezTo>
                  <a:cubicBezTo>
                    <a:pt x="2217" y="22784"/>
                    <a:pt x="2241" y="22861"/>
                    <a:pt x="2262" y="22948"/>
                  </a:cubicBezTo>
                  <a:cubicBezTo>
                    <a:pt x="2273" y="23022"/>
                    <a:pt x="2297" y="23092"/>
                    <a:pt x="2332" y="23155"/>
                  </a:cubicBezTo>
                  <a:cubicBezTo>
                    <a:pt x="2350" y="23180"/>
                    <a:pt x="2367" y="23190"/>
                    <a:pt x="2427" y="23190"/>
                  </a:cubicBezTo>
                  <a:cubicBezTo>
                    <a:pt x="2479" y="23187"/>
                    <a:pt x="2532" y="23162"/>
                    <a:pt x="2567" y="23124"/>
                  </a:cubicBezTo>
                  <a:cubicBezTo>
                    <a:pt x="2591" y="23103"/>
                    <a:pt x="2620" y="23082"/>
                    <a:pt x="2648" y="23064"/>
                  </a:cubicBezTo>
                  <a:cubicBezTo>
                    <a:pt x="2665" y="23054"/>
                    <a:pt x="2683" y="23050"/>
                    <a:pt x="2700" y="23047"/>
                  </a:cubicBezTo>
                  <a:cubicBezTo>
                    <a:pt x="2725" y="23041"/>
                    <a:pt x="2750" y="23039"/>
                    <a:pt x="2775" y="23039"/>
                  </a:cubicBezTo>
                  <a:cubicBezTo>
                    <a:pt x="2801" y="23039"/>
                    <a:pt x="2826" y="23041"/>
                    <a:pt x="2851" y="23047"/>
                  </a:cubicBezTo>
                  <a:lnTo>
                    <a:pt x="2882" y="23047"/>
                  </a:lnTo>
                  <a:cubicBezTo>
                    <a:pt x="2905" y="23052"/>
                    <a:pt x="2928" y="23054"/>
                    <a:pt x="2950" y="23054"/>
                  </a:cubicBezTo>
                  <a:cubicBezTo>
                    <a:pt x="2973" y="23054"/>
                    <a:pt x="2996" y="23052"/>
                    <a:pt x="3019" y="23047"/>
                  </a:cubicBezTo>
                  <a:lnTo>
                    <a:pt x="3040" y="23040"/>
                  </a:lnTo>
                  <a:cubicBezTo>
                    <a:pt x="3106" y="23022"/>
                    <a:pt x="3176" y="23015"/>
                    <a:pt x="3246" y="23015"/>
                  </a:cubicBezTo>
                  <a:cubicBezTo>
                    <a:pt x="3369" y="23015"/>
                    <a:pt x="3498" y="23043"/>
                    <a:pt x="3551" y="23124"/>
                  </a:cubicBezTo>
                  <a:cubicBezTo>
                    <a:pt x="3558" y="23138"/>
                    <a:pt x="3568" y="23152"/>
                    <a:pt x="3575" y="23166"/>
                  </a:cubicBezTo>
                  <a:cubicBezTo>
                    <a:pt x="3621" y="23267"/>
                    <a:pt x="3649" y="23379"/>
                    <a:pt x="3649" y="23491"/>
                  </a:cubicBezTo>
                  <a:cubicBezTo>
                    <a:pt x="3649" y="23530"/>
                    <a:pt x="3642" y="23568"/>
                    <a:pt x="3624" y="23600"/>
                  </a:cubicBezTo>
                  <a:cubicBezTo>
                    <a:pt x="3610" y="23624"/>
                    <a:pt x="3645" y="23677"/>
                    <a:pt x="3680" y="23733"/>
                  </a:cubicBezTo>
                  <a:cubicBezTo>
                    <a:pt x="3705" y="23768"/>
                    <a:pt x="3726" y="23803"/>
                    <a:pt x="3747" y="23841"/>
                  </a:cubicBezTo>
                  <a:cubicBezTo>
                    <a:pt x="3768" y="23887"/>
                    <a:pt x="3876" y="23887"/>
                    <a:pt x="3953" y="23887"/>
                  </a:cubicBezTo>
                  <a:lnTo>
                    <a:pt x="3999" y="23887"/>
                  </a:lnTo>
                  <a:cubicBezTo>
                    <a:pt x="4037" y="23887"/>
                    <a:pt x="4079" y="23894"/>
                    <a:pt x="4114" y="23908"/>
                  </a:cubicBezTo>
                  <a:cubicBezTo>
                    <a:pt x="4191" y="23939"/>
                    <a:pt x="4317" y="24090"/>
                    <a:pt x="4373" y="24233"/>
                  </a:cubicBezTo>
                  <a:cubicBezTo>
                    <a:pt x="4377" y="24247"/>
                    <a:pt x="4380" y="24258"/>
                    <a:pt x="4387" y="24272"/>
                  </a:cubicBezTo>
                  <a:cubicBezTo>
                    <a:pt x="4394" y="24296"/>
                    <a:pt x="4398" y="24321"/>
                    <a:pt x="4401" y="24345"/>
                  </a:cubicBezTo>
                  <a:cubicBezTo>
                    <a:pt x="4401" y="24356"/>
                    <a:pt x="4401" y="24370"/>
                    <a:pt x="4401" y="24380"/>
                  </a:cubicBezTo>
                  <a:cubicBezTo>
                    <a:pt x="4398" y="24391"/>
                    <a:pt x="4398" y="24401"/>
                    <a:pt x="4394" y="24412"/>
                  </a:cubicBezTo>
                  <a:cubicBezTo>
                    <a:pt x="4387" y="24429"/>
                    <a:pt x="4394" y="24433"/>
                    <a:pt x="4394" y="24436"/>
                  </a:cubicBezTo>
                  <a:cubicBezTo>
                    <a:pt x="4414" y="24446"/>
                    <a:pt x="4436" y="24451"/>
                    <a:pt x="4458" y="24451"/>
                  </a:cubicBezTo>
                  <a:cubicBezTo>
                    <a:pt x="4476" y="24451"/>
                    <a:pt x="4494" y="24448"/>
                    <a:pt x="4510" y="24440"/>
                  </a:cubicBezTo>
                  <a:cubicBezTo>
                    <a:pt x="4532" y="24430"/>
                    <a:pt x="4554" y="24426"/>
                    <a:pt x="4575" y="24426"/>
                  </a:cubicBezTo>
                  <a:cubicBezTo>
                    <a:pt x="4647" y="24426"/>
                    <a:pt x="4713" y="24474"/>
                    <a:pt x="4773" y="24520"/>
                  </a:cubicBezTo>
                  <a:cubicBezTo>
                    <a:pt x="4794" y="24534"/>
                    <a:pt x="4815" y="24552"/>
                    <a:pt x="4839" y="24566"/>
                  </a:cubicBezTo>
                  <a:cubicBezTo>
                    <a:pt x="4860" y="24580"/>
                    <a:pt x="4885" y="24590"/>
                    <a:pt x="4909" y="24590"/>
                  </a:cubicBezTo>
                  <a:cubicBezTo>
                    <a:pt x="4958" y="24590"/>
                    <a:pt x="5007" y="24573"/>
                    <a:pt x="5046" y="24541"/>
                  </a:cubicBezTo>
                  <a:cubicBezTo>
                    <a:pt x="5111" y="24501"/>
                    <a:pt x="5205" y="24461"/>
                    <a:pt x="5289" y="24461"/>
                  </a:cubicBezTo>
                  <a:cubicBezTo>
                    <a:pt x="5308" y="24461"/>
                    <a:pt x="5326" y="24463"/>
                    <a:pt x="5343" y="24468"/>
                  </a:cubicBezTo>
                  <a:cubicBezTo>
                    <a:pt x="5354" y="24471"/>
                    <a:pt x="5364" y="24475"/>
                    <a:pt x="5375" y="24478"/>
                  </a:cubicBezTo>
                  <a:cubicBezTo>
                    <a:pt x="5403" y="24492"/>
                    <a:pt x="5427" y="24513"/>
                    <a:pt x="5441" y="24541"/>
                  </a:cubicBezTo>
                  <a:cubicBezTo>
                    <a:pt x="5466" y="24576"/>
                    <a:pt x="5494" y="24608"/>
                    <a:pt x="5522" y="24636"/>
                  </a:cubicBezTo>
                  <a:lnTo>
                    <a:pt x="5557" y="24674"/>
                  </a:lnTo>
                  <a:cubicBezTo>
                    <a:pt x="5606" y="24716"/>
                    <a:pt x="5648" y="24765"/>
                    <a:pt x="5683" y="24821"/>
                  </a:cubicBezTo>
                  <a:cubicBezTo>
                    <a:pt x="5707" y="24825"/>
                    <a:pt x="5746" y="24825"/>
                    <a:pt x="5774" y="24825"/>
                  </a:cubicBezTo>
                  <a:cubicBezTo>
                    <a:pt x="5882" y="24828"/>
                    <a:pt x="6015" y="24832"/>
                    <a:pt x="6106" y="24881"/>
                  </a:cubicBezTo>
                  <a:cubicBezTo>
                    <a:pt x="6166" y="24905"/>
                    <a:pt x="6232" y="24923"/>
                    <a:pt x="6299" y="24926"/>
                  </a:cubicBezTo>
                  <a:lnTo>
                    <a:pt x="6362" y="24937"/>
                  </a:lnTo>
                  <a:cubicBezTo>
                    <a:pt x="6435" y="24947"/>
                    <a:pt x="6505" y="24968"/>
                    <a:pt x="6568" y="25000"/>
                  </a:cubicBezTo>
                  <a:cubicBezTo>
                    <a:pt x="6603" y="25021"/>
                    <a:pt x="6638" y="25035"/>
                    <a:pt x="6673" y="25052"/>
                  </a:cubicBezTo>
                  <a:lnTo>
                    <a:pt x="6708" y="25063"/>
                  </a:lnTo>
                  <a:cubicBezTo>
                    <a:pt x="6733" y="25073"/>
                    <a:pt x="6758" y="25084"/>
                    <a:pt x="6782" y="25095"/>
                  </a:cubicBezTo>
                  <a:cubicBezTo>
                    <a:pt x="6852" y="25126"/>
                    <a:pt x="6908" y="25168"/>
                    <a:pt x="6915" y="25245"/>
                  </a:cubicBezTo>
                  <a:cubicBezTo>
                    <a:pt x="6922" y="25284"/>
                    <a:pt x="6912" y="25322"/>
                    <a:pt x="6891" y="25354"/>
                  </a:cubicBezTo>
                  <a:cubicBezTo>
                    <a:pt x="6866" y="25392"/>
                    <a:pt x="6835" y="25427"/>
                    <a:pt x="6796" y="25459"/>
                  </a:cubicBezTo>
                  <a:lnTo>
                    <a:pt x="6772" y="25480"/>
                  </a:lnTo>
                  <a:lnTo>
                    <a:pt x="6789" y="25494"/>
                  </a:lnTo>
                  <a:cubicBezTo>
                    <a:pt x="6831" y="25525"/>
                    <a:pt x="6894" y="25567"/>
                    <a:pt x="6894" y="25641"/>
                  </a:cubicBezTo>
                  <a:cubicBezTo>
                    <a:pt x="6894" y="25728"/>
                    <a:pt x="6807" y="25760"/>
                    <a:pt x="6750" y="25777"/>
                  </a:cubicBezTo>
                  <a:cubicBezTo>
                    <a:pt x="6733" y="25784"/>
                    <a:pt x="6715" y="25791"/>
                    <a:pt x="6698" y="25798"/>
                  </a:cubicBezTo>
                  <a:cubicBezTo>
                    <a:pt x="6715" y="25823"/>
                    <a:pt x="6729" y="25844"/>
                    <a:pt x="6747" y="25861"/>
                  </a:cubicBezTo>
                  <a:cubicBezTo>
                    <a:pt x="6775" y="25889"/>
                    <a:pt x="6800" y="25921"/>
                    <a:pt x="6817" y="25956"/>
                  </a:cubicBezTo>
                  <a:cubicBezTo>
                    <a:pt x="6838" y="26012"/>
                    <a:pt x="6810" y="26089"/>
                    <a:pt x="6761" y="26204"/>
                  </a:cubicBezTo>
                  <a:cubicBezTo>
                    <a:pt x="6747" y="26239"/>
                    <a:pt x="6733" y="26274"/>
                    <a:pt x="6722" y="26309"/>
                  </a:cubicBezTo>
                  <a:cubicBezTo>
                    <a:pt x="6722" y="26334"/>
                    <a:pt x="6712" y="26355"/>
                    <a:pt x="6694" y="26369"/>
                  </a:cubicBezTo>
                  <a:cubicBezTo>
                    <a:pt x="6672" y="26389"/>
                    <a:pt x="6638" y="26398"/>
                    <a:pt x="6579" y="26398"/>
                  </a:cubicBezTo>
                  <a:cubicBezTo>
                    <a:pt x="6546" y="26398"/>
                    <a:pt x="6505" y="26395"/>
                    <a:pt x="6453" y="26390"/>
                  </a:cubicBezTo>
                  <a:lnTo>
                    <a:pt x="6446" y="26390"/>
                  </a:lnTo>
                  <a:lnTo>
                    <a:pt x="6334" y="26376"/>
                  </a:lnTo>
                  <a:cubicBezTo>
                    <a:pt x="6281" y="26369"/>
                    <a:pt x="6229" y="26362"/>
                    <a:pt x="6208" y="26362"/>
                  </a:cubicBezTo>
                  <a:cubicBezTo>
                    <a:pt x="6187" y="26362"/>
                    <a:pt x="6085" y="26449"/>
                    <a:pt x="6026" y="26498"/>
                  </a:cubicBezTo>
                  <a:cubicBezTo>
                    <a:pt x="5928" y="26582"/>
                    <a:pt x="5861" y="26635"/>
                    <a:pt x="5809" y="26649"/>
                  </a:cubicBezTo>
                  <a:cubicBezTo>
                    <a:pt x="5809" y="26656"/>
                    <a:pt x="5809" y="26659"/>
                    <a:pt x="5809" y="26663"/>
                  </a:cubicBezTo>
                  <a:lnTo>
                    <a:pt x="5809" y="26670"/>
                  </a:lnTo>
                  <a:lnTo>
                    <a:pt x="5809" y="26680"/>
                  </a:lnTo>
                  <a:lnTo>
                    <a:pt x="5809" y="26687"/>
                  </a:lnTo>
                  <a:cubicBezTo>
                    <a:pt x="5809" y="26691"/>
                    <a:pt x="5809" y="26698"/>
                    <a:pt x="5812" y="26705"/>
                  </a:cubicBezTo>
                  <a:lnTo>
                    <a:pt x="5812" y="26712"/>
                  </a:lnTo>
                  <a:lnTo>
                    <a:pt x="5812" y="26726"/>
                  </a:lnTo>
                  <a:lnTo>
                    <a:pt x="5812" y="26733"/>
                  </a:lnTo>
                  <a:lnTo>
                    <a:pt x="5812" y="26747"/>
                  </a:lnTo>
                  <a:lnTo>
                    <a:pt x="5816" y="26761"/>
                  </a:lnTo>
                  <a:lnTo>
                    <a:pt x="5819" y="26771"/>
                  </a:lnTo>
                  <a:cubicBezTo>
                    <a:pt x="5975" y="26744"/>
                    <a:pt x="6087" y="26734"/>
                    <a:pt x="6167" y="26734"/>
                  </a:cubicBezTo>
                  <a:cubicBezTo>
                    <a:pt x="6348" y="26734"/>
                    <a:pt x="6373" y="26785"/>
                    <a:pt x="6383" y="26806"/>
                  </a:cubicBezTo>
                  <a:cubicBezTo>
                    <a:pt x="6397" y="26831"/>
                    <a:pt x="6397" y="26859"/>
                    <a:pt x="6383" y="26883"/>
                  </a:cubicBezTo>
                  <a:cubicBezTo>
                    <a:pt x="6330" y="27023"/>
                    <a:pt x="5858" y="27216"/>
                    <a:pt x="5711" y="27276"/>
                  </a:cubicBezTo>
                  <a:cubicBezTo>
                    <a:pt x="5728" y="27293"/>
                    <a:pt x="5749" y="27311"/>
                    <a:pt x="5767" y="27328"/>
                  </a:cubicBezTo>
                  <a:cubicBezTo>
                    <a:pt x="5851" y="27398"/>
                    <a:pt x="5928" y="27465"/>
                    <a:pt x="5921" y="27545"/>
                  </a:cubicBezTo>
                  <a:cubicBezTo>
                    <a:pt x="5914" y="27622"/>
                    <a:pt x="5837" y="27657"/>
                    <a:pt x="5756" y="27696"/>
                  </a:cubicBezTo>
                  <a:cubicBezTo>
                    <a:pt x="5637" y="27752"/>
                    <a:pt x="5588" y="27783"/>
                    <a:pt x="5595" y="27843"/>
                  </a:cubicBezTo>
                  <a:cubicBezTo>
                    <a:pt x="5613" y="27916"/>
                    <a:pt x="5599" y="27993"/>
                    <a:pt x="5553" y="28053"/>
                  </a:cubicBezTo>
                  <a:cubicBezTo>
                    <a:pt x="5480" y="28140"/>
                    <a:pt x="5343" y="28154"/>
                    <a:pt x="5235" y="28154"/>
                  </a:cubicBezTo>
                  <a:cubicBezTo>
                    <a:pt x="5203" y="28154"/>
                    <a:pt x="5172" y="28158"/>
                    <a:pt x="5140" y="28168"/>
                  </a:cubicBezTo>
                  <a:cubicBezTo>
                    <a:pt x="5175" y="28193"/>
                    <a:pt x="5203" y="28228"/>
                    <a:pt x="5221" y="28263"/>
                  </a:cubicBezTo>
                  <a:cubicBezTo>
                    <a:pt x="5284" y="28389"/>
                    <a:pt x="5399" y="28473"/>
                    <a:pt x="5532" y="28501"/>
                  </a:cubicBezTo>
                  <a:cubicBezTo>
                    <a:pt x="5840" y="28578"/>
                    <a:pt x="6194" y="28833"/>
                    <a:pt x="6582" y="29257"/>
                  </a:cubicBezTo>
                  <a:cubicBezTo>
                    <a:pt x="6614" y="29285"/>
                    <a:pt x="6645" y="29313"/>
                    <a:pt x="6680" y="29334"/>
                  </a:cubicBezTo>
                  <a:lnTo>
                    <a:pt x="6684" y="29331"/>
                  </a:lnTo>
                  <a:lnTo>
                    <a:pt x="6705" y="29320"/>
                  </a:lnTo>
                  <a:lnTo>
                    <a:pt x="6726" y="29310"/>
                  </a:lnTo>
                  <a:lnTo>
                    <a:pt x="6743" y="29299"/>
                  </a:lnTo>
                  <a:lnTo>
                    <a:pt x="6761" y="29292"/>
                  </a:lnTo>
                  <a:lnTo>
                    <a:pt x="6775" y="29285"/>
                  </a:lnTo>
                  <a:lnTo>
                    <a:pt x="6793" y="29278"/>
                  </a:lnTo>
                  <a:lnTo>
                    <a:pt x="6803" y="29271"/>
                  </a:lnTo>
                  <a:lnTo>
                    <a:pt x="6817" y="29268"/>
                  </a:lnTo>
                  <a:lnTo>
                    <a:pt x="6828" y="29264"/>
                  </a:lnTo>
                  <a:lnTo>
                    <a:pt x="6838" y="29261"/>
                  </a:lnTo>
                  <a:lnTo>
                    <a:pt x="6845" y="29257"/>
                  </a:lnTo>
                  <a:lnTo>
                    <a:pt x="6856" y="29254"/>
                  </a:lnTo>
                  <a:lnTo>
                    <a:pt x="6873" y="29254"/>
                  </a:lnTo>
                  <a:cubicBezTo>
                    <a:pt x="6895" y="29250"/>
                    <a:pt x="6918" y="29249"/>
                    <a:pt x="6943" y="29249"/>
                  </a:cubicBezTo>
                  <a:cubicBezTo>
                    <a:pt x="7132" y="29249"/>
                    <a:pt x="7406" y="29339"/>
                    <a:pt x="7577" y="29457"/>
                  </a:cubicBezTo>
                  <a:cubicBezTo>
                    <a:pt x="7618" y="29488"/>
                    <a:pt x="7712" y="29497"/>
                    <a:pt x="7816" y="29497"/>
                  </a:cubicBezTo>
                  <a:cubicBezTo>
                    <a:pt x="7887" y="29497"/>
                    <a:pt x="7963" y="29492"/>
                    <a:pt x="8028" y="29488"/>
                  </a:cubicBezTo>
                  <a:cubicBezTo>
                    <a:pt x="8100" y="29485"/>
                    <a:pt x="8161" y="29482"/>
                    <a:pt x="8213" y="29482"/>
                  </a:cubicBezTo>
                  <a:cubicBezTo>
                    <a:pt x="8331" y="29482"/>
                    <a:pt x="8401" y="29495"/>
                    <a:pt x="8438" y="29544"/>
                  </a:cubicBezTo>
                  <a:cubicBezTo>
                    <a:pt x="8487" y="29607"/>
                    <a:pt x="8546" y="29660"/>
                    <a:pt x="8613" y="29702"/>
                  </a:cubicBezTo>
                  <a:cubicBezTo>
                    <a:pt x="8648" y="29723"/>
                    <a:pt x="8686" y="29733"/>
                    <a:pt x="8725" y="29737"/>
                  </a:cubicBezTo>
                  <a:cubicBezTo>
                    <a:pt x="8805" y="29737"/>
                    <a:pt x="8872" y="29796"/>
                    <a:pt x="8932" y="29852"/>
                  </a:cubicBezTo>
                  <a:cubicBezTo>
                    <a:pt x="8960" y="29877"/>
                    <a:pt x="8988" y="29901"/>
                    <a:pt x="9019" y="29919"/>
                  </a:cubicBezTo>
                  <a:lnTo>
                    <a:pt x="9026" y="29919"/>
                  </a:lnTo>
                  <a:cubicBezTo>
                    <a:pt x="9037" y="29912"/>
                    <a:pt x="9051" y="29905"/>
                    <a:pt x="9061" y="29898"/>
                  </a:cubicBezTo>
                  <a:cubicBezTo>
                    <a:pt x="9156" y="29852"/>
                    <a:pt x="9338" y="29831"/>
                    <a:pt x="9625" y="29831"/>
                  </a:cubicBezTo>
                  <a:cubicBezTo>
                    <a:pt x="9674" y="29831"/>
                    <a:pt x="9723" y="29849"/>
                    <a:pt x="9761" y="29880"/>
                  </a:cubicBezTo>
                  <a:cubicBezTo>
                    <a:pt x="9775" y="29898"/>
                    <a:pt x="9796" y="29905"/>
                    <a:pt x="9817" y="29905"/>
                  </a:cubicBezTo>
                  <a:cubicBezTo>
                    <a:pt x="9922" y="29905"/>
                    <a:pt x="9954" y="30038"/>
                    <a:pt x="9978" y="30150"/>
                  </a:cubicBezTo>
                  <a:cubicBezTo>
                    <a:pt x="9985" y="30167"/>
                    <a:pt x="9992" y="30195"/>
                    <a:pt x="9999" y="30216"/>
                  </a:cubicBezTo>
                  <a:lnTo>
                    <a:pt x="9999" y="30223"/>
                  </a:lnTo>
                  <a:cubicBezTo>
                    <a:pt x="9999" y="30230"/>
                    <a:pt x="10003" y="30234"/>
                    <a:pt x="10003" y="30241"/>
                  </a:cubicBezTo>
                  <a:lnTo>
                    <a:pt x="10003" y="30244"/>
                  </a:lnTo>
                  <a:cubicBezTo>
                    <a:pt x="10024" y="30244"/>
                    <a:pt x="10045" y="30251"/>
                    <a:pt x="10062" y="30258"/>
                  </a:cubicBezTo>
                  <a:cubicBezTo>
                    <a:pt x="10122" y="30286"/>
                    <a:pt x="10178" y="30314"/>
                    <a:pt x="10230" y="30349"/>
                  </a:cubicBezTo>
                  <a:cubicBezTo>
                    <a:pt x="10269" y="30377"/>
                    <a:pt x="10311" y="30402"/>
                    <a:pt x="10353" y="30426"/>
                  </a:cubicBezTo>
                  <a:cubicBezTo>
                    <a:pt x="10395" y="30451"/>
                    <a:pt x="10437" y="30468"/>
                    <a:pt x="10482" y="30482"/>
                  </a:cubicBezTo>
                  <a:cubicBezTo>
                    <a:pt x="10489" y="30482"/>
                    <a:pt x="10496" y="30486"/>
                    <a:pt x="10500" y="30486"/>
                  </a:cubicBezTo>
                  <a:cubicBezTo>
                    <a:pt x="10601" y="30500"/>
                    <a:pt x="10692" y="30584"/>
                    <a:pt x="10769" y="30661"/>
                  </a:cubicBezTo>
                  <a:lnTo>
                    <a:pt x="10801" y="30692"/>
                  </a:lnTo>
                  <a:cubicBezTo>
                    <a:pt x="10832" y="30724"/>
                    <a:pt x="10860" y="30752"/>
                    <a:pt x="10895" y="30780"/>
                  </a:cubicBezTo>
                  <a:cubicBezTo>
                    <a:pt x="10902" y="30776"/>
                    <a:pt x="10913" y="30776"/>
                    <a:pt x="10920" y="30776"/>
                  </a:cubicBezTo>
                  <a:lnTo>
                    <a:pt x="10924" y="30776"/>
                  </a:lnTo>
                  <a:cubicBezTo>
                    <a:pt x="10934" y="30776"/>
                    <a:pt x="10941" y="30776"/>
                    <a:pt x="10948" y="30780"/>
                  </a:cubicBezTo>
                  <a:lnTo>
                    <a:pt x="10952" y="30780"/>
                  </a:lnTo>
                  <a:cubicBezTo>
                    <a:pt x="10959" y="30780"/>
                    <a:pt x="10969" y="30783"/>
                    <a:pt x="10976" y="30787"/>
                  </a:cubicBezTo>
                  <a:lnTo>
                    <a:pt x="10980" y="30787"/>
                  </a:lnTo>
                  <a:lnTo>
                    <a:pt x="11004" y="30794"/>
                  </a:lnTo>
                  <a:lnTo>
                    <a:pt x="11008" y="30794"/>
                  </a:lnTo>
                  <a:lnTo>
                    <a:pt x="11029" y="30804"/>
                  </a:lnTo>
                  <a:cubicBezTo>
                    <a:pt x="11043" y="30808"/>
                    <a:pt x="11057" y="30818"/>
                    <a:pt x="11071" y="30822"/>
                  </a:cubicBezTo>
                  <a:lnTo>
                    <a:pt x="11081" y="30825"/>
                  </a:lnTo>
                  <a:cubicBezTo>
                    <a:pt x="11081" y="30822"/>
                    <a:pt x="11085" y="30818"/>
                    <a:pt x="11085" y="30818"/>
                  </a:cubicBezTo>
                  <a:cubicBezTo>
                    <a:pt x="11116" y="30738"/>
                    <a:pt x="11193" y="30713"/>
                    <a:pt x="11263" y="30692"/>
                  </a:cubicBezTo>
                  <a:lnTo>
                    <a:pt x="11291" y="30682"/>
                  </a:lnTo>
                  <a:lnTo>
                    <a:pt x="11302" y="30678"/>
                  </a:lnTo>
                  <a:lnTo>
                    <a:pt x="11319" y="30671"/>
                  </a:lnTo>
                  <a:lnTo>
                    <a:pt x="11330" y="30668"/>
                  </a:lnTo>
                  <a:lnTo>
                    <a:pt x="11347" y="30661"/>
                  </a:lnTo>
                  <a:lnTo>
                    <a:pt x="11354" y="30654"/>
                  </a:lnTo>
                  <a:lnTo>
                    <a:pt x="11368" y="30647"/>
                  </a:lnTo>
                  <a:lnTo>
                    <a:pt x="11375" y="30643"/>
                  </a:lnTo>
                  <a:lnTo>
                    <a:pt x="11389" y="30633"/>
                  </a:lnTo>
                  <a:lnTo>
                    <a:pt x="11396" y="30629"/>
                  </a:lnTo>
                  <a:cubicBezTo>
                    <a:pt x="11403" y="30622"/>
                    <a:pt x="11407" y="30619"/>
                    <a:pt x="11410" y="30612"/>
                  </a:cubicBezTo>
                  <a:lnTo>
                    <a:pt x="11414" y="30608"/>
                  </a:lnTo>
                  <a:cubicBezTo>
                    <a:pt x="11417" y="30601"/>
                    <a:pt x="11421" y="30598"/>
                    <a:pt x="11424" y="30594"/>
                  </a:cubicBezTo>
                  <a:cubicBezTo>
                    <a:pt x="11025" y="30104"/>
                    <a:pt x="10797" y="29786"/>
                    <a:pt x="10804" y="29625"/>
                  </a:cubicBezTo>
                  <a:cubicBezTo>
                    <a:pt x="10808" y="29569"/>
                    <a:pt x="10815" y="29520"/>
                    <a:pt x="10822" y="29471"/>
                  </a:cubicBezTo>
                  <a:cubicBezTo>
                    <a:pt x="10850" y="29275"/>
                    <a:pt x="10867" y="29148"/>
                    <a:pt x="10619" y="28935"/>
                  </a:cubicBezTo>
                  <a:cubicBezTo>
                    <a:pt x="10517" y="28847"/>
                    <a:pt x="10465" y="28760"/>
                    <a:pt x="10461" y="28665"/>
                  </a:cubicBezTo>
                  <a:cubicBezTo>
                    <a:pt x="10451" y="28511"/>
                    <a:pt x="10580" y="28382"/>
                    <a:pt x="10713" y="28242"/>
                  </a:cubicBezTo>
                  <a:cubicBezTo>
                    <a:pt x="10773" y="28182"/>
                    <a:pt x="10832" y="28119"/>
                    <a:pt x="10885" y="28053"/>
                  </a:cubicBezTo>
                  <a:cubicBezTo>
                    <a:pt x="11032" y="27864"/>
                    <a:pt x="11277" y="27748"/>
                    <a:pt x="11512" y="27636"/>
                  </a:cubicBezTo>
                  <a:cubicBezTo>
                    <a:pt x="11606" y="27591"/>
                    <a:pt x="11701" y="27549"/>
                    <a:pt x="11785" y="27500"/>
                  </a:cubicBezTo>
                  <a:cubicBezTo>
                    <a:pt x="11757" y="27486"/>
                    <a:pt x="11729" y="27468"/>
                    <a:pt x="11701" y="27458"/>
                  </a:cubicBezTo>
                  <a:cubicBezTo>
                    <a:pt x="11680" y="27447"/>
                    <a:pt x="11659" y="27437"/>
                    <a:pt x="11641" y="27426"/>
                  </a:cubicBezTo>
                  <a:cubicBezTo>
                    <a:pt x="11505" y="27360"/>
                    <a:pt x="11442" y="27293"/>
                    <a:pt x="11449" y="27220"/>
                  </a:cubicBezTo>
                  <a:cubicBezTo>
                    <a:pt x="11449" y="27213"/>
                    <a:pt x="11449" y="27206"/>
                    <a:pt x="11452" y="27199"/>
                  </a:cubicBezTo>
                  <a:cubicBezTo>
                    <a:pt x="11466" y="27149"/>
                    <a:pt x="11512" y="27111"/>
                    <a:pt x="11589" y="27090"/>
                  </a:cubicBezTo>
                  <a:cubicBezTo>
                    <a:pt x="11606" y="27086"/>
                    <a:pt x="11620" y="27079"/>
                    <a:pt x="11634" y="27072"/>
                  </a:cubicBezTo>
                  <a:cubicBezTo>
                    <a:pt x="11634" y="27069"/>
                    <a:pt x="11638" y="27069"/>
                    <a:pt x="11638" y="27069"/>
                  </a:cubicBezTo>
                  <a:cubicBezTo>
                    <a:pt x="11641" y="27037"/>
                    <a:pt x="11536" y="26915"/>
                    <a:pt x="11484" y="26859"/>
                  </a:cubicBezTo>
                  <a:cubicBezTo>
                    <a:pt x="11424" y="26789"/>
                    <a:pt x="11372" y="26715"/>
                    <a:pt x="11323" y="26638"/>
                  </a:cubicBezTo>
                  <a:lnTo>
                    <a:pt x="11305" y="26614"/>
                  </a:lnTo>
                  <a:cubicBezTo>
                    <a:pt x="11263" y="26554"/>
                    <a:pt x="11218" y="26491"/>
                    <a:pt x="11193" y="26491"/>
                  </a:cubicBezTo>
                  <a:cubicBezTo>
                    <a:pt x="11172" y="26491"/>
                    <a:pt x="11144" y="26491"/>
                    <a:pt x="11116" y="26488"/>
                  </a:cubicBezTo>
                  <a:cubicBezTo>
                    <a:pt x="11087" y="26485"/>
                    <a:pt x="11059" y="26483"/>
                    <a:pt x="11030" y="26483"/>
                  </a:cubicBezTo>
                  <a:cubicBezTo>
                    <a:pt x="10961" y="26483"/>
                    <a:pt x="10892" y="26493"/>
                    <a:pt x="10825" y="26512"/>
                  </a:cubicBezTo>
                  <a:cubicBezTo>
                    <a:pt x="10807" y="26520"/>
                    <a:pt x="10787" y="26524"/>
                    <a:pt x="10767" y="26524"/>
                  </a:cubicBezTo>
                  <a:cubicBezTo>
                    <a:pt x="10735" y="26524"/>
                    <a:pt x="10704" y="26514"/>
                    <a:pt x="10678" y="26495"/>
                  </a:cubicBezTo>
                  <a:cubicBezTo>
                    <a:pt x="10605" y="26432"/>
                    <a:pt x="10622" y="26302"/>
                    <a:pt x="10643" y="26148"/>
                  </a:cubicBezTo>
                  <a:cubicBezTo>
                    <a:pt x="10650" y="26110"/>
                    <a:pt x="10619" y="26089"/>
                    <a:pt x="10500" y="26057"/>
                  </a:cubicBezTo>
                  <a:cubicBezTo>
                    <a:pt x="10433" y="26040"/>
                    <a:pt x="10370" y="26022"/>
                    <a:pt x="10339" y="25977"/>
                  </a:cubicBezTo>
                  <a:cubicBezTo>
                    <a:pt x="10311" y="25938"/>
                    <a:pt x="10311" y="25882"/>
                    <a:pt x="10328" y="25809"/>
                  </a:cubicBezTo>
                  <a:cubicBezTo>
                    <a:pt x="10353" y="25721"/>
                    <a:pt x="10423" y="25574"/>
                    <a:pt x="10486" y="25543"/>
                  </a:cubicBezTo>
                  <a:cubicBezTo>
                    <a:pt x="10591" y="25490"/>
                    <a:pt x="10626" y="25455"/>
                    <a:pt x="10636" y="25441"/>
                  </a:cubicBezTo>
                  <a:cubicBezTo>
                    <a:pt x="10626" y="25434"/>
                    <a:pt x="10612" y="25424"/>
                    <a:pt x="10601" y="25417"/>
                  </a:cubicBezTo>
                  <a:cubicBezTo>
                    <a:pt x="10549" y="25389"/>
                    <a:pt x="10440" y="25326"/>
                    <a:pt x="10451" y="25217"/>
                  </a:cubicBezTo>
                  <a:cubicBezTo>
                    <a:pt x="10454" y="25186"/>
                    <a:pt x="10465" y="25158"/>
                    <a:pt x="10482" y="25130"/>
                  </a:cubicBezTo>
                  <a:cubicBezTo>
                    <a:pt x="10524" y="25059"/>
                    <a:pt x="10587" y="25000"/>
                    <a:pt x="10661" y="24954"/>
                  </a:cubicBezTo>
                  <a:cubicBezTo>
                    <a:pt x="10731" y="24905"/>
                    <a:pt x="10762" y="24884"/>
                    <a:pt x="10762" y="24825"/>
                  </a:cubicBezTo>
                  <a:cubicBezTo>
                    <a:pt x="10762" y="24797"/>
                    <a:pt x="10766" y="24765"/>
                    <a:pt x="10773" y="24737"/>
                  </a:cubicBezTo>
                  <a:cubicBezTo>
                    <a:pt x="10794" y="24657"/>
                    <a:pt x="10843" y="24587"/>
                    <a:pt x="10917" y="24545"/>
                  </a:cubicBezTo>
                  <a:cubicBezTo>
                    <a:pt x="10924" y="24541"/>
                    <a:pt x="10931" y="24541"/>
                    <a:pt x="10938" y="24538"/>
                  </a:cubicBezTo>
                  <a:cubicBezTo>
                    <a:pt x="10966" y="24527"/>
                    <a:pt x="10995" y="24522"/>
                    <a:pt x="11024" y="24522"/>
                  </a:cubicBezTo>
                  <a:cubicBezTo>
                    <a:pt x="11081" y="24522"/>
                    <a:pt x="11136" y="24542"/>
                    <a:pt x="11183" y="24576"/>
                  </a:cubicBezTo>
                  <a:cubicBezTo>
                    <a:pt x="11200" y="24590"/>
                    <a:pt x="11218" y="24604"/>
                    <a:pt x="11235" y="24622"/>
                  </a:cubicBezTo>
                  <a:cubicBezTo>
                    <a:pt x="11281" y="24671"/>
                    <a:pt x="11323" y="24723"/>
                    <a:pt x="11361" y="24779"/>
                  </a:cubicBezTo>
                  <a:cubicBezTo>
                    <a:pt x="11424" y="24874"/>
                    <a:pt x="11466" y="24930"/>
                    <a:pt x="11512" y="24940"/>
                  </a:cubicBezTo>
                  <a:cubicBezTo>
                    <a:pt x="11515" y="24941"/>
                    <a:pt x="11519" y="24942"/>
                    <a:pt x="11524" y="24942"/>
                  </a:cubicBezTo>
                  <a:cubicBezTo>
                    <a:pt x="11535" y="24942"/>
                    <a:pt x="11547" y="24939"/>
                    <a:pt x="11557" y="24933"/>
                  </a:cubicBezTo>
                  <a:cubicBezTo>
                    <a:pt x="11582" y="24930"/>
                    <a:pt x="11606" y="24912"/>
                    <a:pt x="11620" y="24891"/>
                  </a:cubicBezTo>
                  <a:cubicBezTo>
                    <a:pt x="11634" y="24856"/>
                    <a:pt x="11610" y="24797"/>
                    <a:pt x="11592" y="24748"/>
                  </a:cubicBezTo>
                  <a:cubicBezTo>
                    <a:pt x="11582" y="24723"/>
                    <a:pt x="11571" y="24699"/>
                    <a:pt x="11568" y="24674"/>
                  </a:cubicBezTo>
                  <a:lnTo>
                    <a:pt x="11564" y="24660"/>
                  </a:lnTo>
                  <a:cubicBezTo>
                    <a:pt x="11547" y="24590"/>
                    <a:pt x="11522" y="24499"/>
                    <a:pt x="11571" y="24419"/>
                  </a:cubicBezTo>
                  <a:cubicBezTo>
                    <a:pt x="11617" y="24356"/>
                    <a:pt x="11687" y="24314"/>
                    <a:pt x="11760" y="24303"/>
                  </a:cubicBezTo>
                  <a:cubicBezTo>
                    <a:pt x="11813" y="24293"/>
                    <a:pt x="11858" y="24258"/>
                    <a:pt x="11872" y="24205"/>
                  </a:cubicBezTo>
                  <a:lnTo>
                    <a:pt x="11883" y="24184"/>
                  </a:lnTo>
                  <a:cubicBezTo>
                    <a:pt x="11904" y="24125"/>
                    <a:pt x="11942" y="24034"/>
                    <a:pt x="12068" y="24034"/>
                  </a:cubicBezTo>
                  <a:cubicBezTo>
                    <a:pt x="12180" y="24034"/>
                    <a:pt x="12401" y="23901"/>
                    <a:pt x="12516" y="23831"/>
                  </a:cubicBezTo>
                  <a:cubicBezTo>
                    <a:pt x="12562" y="23806"/>
                    <a:pt x="12593" y="23785"/>
                    <a:pt x="12618" y="23775"/>
                  </a:cubicBezTo>
                  <a:lnTo>
                    <a:pt x="12649" y="23761"/>
                  </a:lnTo>
                  <a:cubicBezTo>
                    <a:pt x="12740" y="23708"/>
                    <a:pt x="12842" y="23666"/>
                    <a:pt x="12947" y="23642"/>
                  </a:cubicBezTo>
                  <a:cubicBezTo>
                    <a:pt x="12965" y="23637"/>
                    <a:pt x="12983" y="23634"/>
                    <a:pt x="13001" y="23634"/>
                  </a:cubicBezTo>
                  <a:cubicBezTo>
                    <a:pt x="13032" y="23634"/>
                    <a:pt x="13062" y="23641"/>
                    <a:pt x="13091" y="23652"/>
                  </a:cubicBezTo>
                  <a:cubicBezTo>
                    <a:pt x="13112" y="23663"/>
                    <a:pt x="13129" y="23673"/>
                    <a:pt x="13150" y="23687"/>
                  </a:cubicBezTo>
                  <a:cubicBezTo>
                    <a:pt x="13178" y="23705"/>
                    <a:pt x="13206" y="23719"/>
                    <a:pt x="13238" y="23729"/>
                  </a:cubicBezTo>
                  <a:cubicBezTo>
                    <a:pt x="13241" y="23731"/>
                    <a:pt x="13245" y="23732"/>
                    <a:pt x="13248" y="23732"/>
                  </a:cubicBezTo>
                  <a:cubicBezTo>
                    <a:pt x="13252" y="23732"/>
                    <a:pt x="13255" y="23731"/>
                    <a:pt x="13259" y="23729"/>
                  </a:cubicBezTo>
                  <a:cubicBezTo>
                    <a:pt x="13269" y="23726"/>
                    <a:pt x="13283" y="23708"/>
                    <a:pt x="13294" y="23684"/>
                  </a:cubicBezTo>
                  <a:cubicBezTo>
                    <a:pt x="13332" y="23594"/>
                    <a:pt x="13420" y="23542"/>
                    <a:pt x="13532" y="23542"/>
                  </a:cubicBezTo>
                  <a:cubicBezTo>
                    <a:pt x="13542" y="23542"/>
                    <a:pt x="13553" y="23543"/>
                    <a:pt x="13563" y="23544"/>
                  </a:cubicBezTo>
                  <a:cubicBezTo>
                    <a:pt x="13588" y="23547"/>
                    <a:pt x="13612" y="23551"/>
                    <a:pt x="13637" y="23558"/>
                  </a:cubicBezTo>
                  <a:cubicBezTo>
                    <a:pt x="13714" y="23579"/>
                    <a:pt x="13784" y="23624"/>
                    <a:pt x="13801" y="23687"/>
                  </a:cubicBezTo>
                  <a:cubicBezTo>
                    <a:pt x="13833" y="23708"/>
                    <a:pt x="13962" y="23733"/>
                    <a:pt x="14050" y="23747"/>
                  </a:cubicBezTo>
                  <a:cubicBezTo>
                    <a:pt x="14148" y="23761"/>
                    <a:pt x="14246" y="23785"/>
                    <a:pt x="14337" y="23813"/>
                  </a:cubicBezTo>
                  <a:cubicBezTo>
                    <a:pt x="14361" y="23824"/>
                    <a:pt x="14386" y="23834"/>
                    <a:pt x="14407" y="23848"/>
                  </a:cubicBezTo>
                  <a:lnTo>
                    <a:pt x="14466" y="23887"/>
                  </a:lnTo>
                  <a:cubicBezTo>
                    <a:pt x="14760" y="24079"/>
                    <a:pt x="14900" y="24188"/>
                    <a:pt x="14900" y="24293"/>
                  </a:cubicBezTo>
                  <a:cubicBezTo>
                    <a:pt x="14900" y="24307"/>
                    <a:pt x="14904" y="24324"/>
                    <a:pt x="14914" y="24335"/>
                  </a:cubicBezTo>
                  <a:cubicBezTo>
                    <a:pt x="14914" y="24282"/>
                    <a:pt x="14939" y="24233"/>
                    <a:pt x="14984" y="24205"/>
                  </a:cubicBezTo>
                  <a:cubicBezTo>
                    <a:pt x="15005" y="24194"/>
                    <a:pt x="15027" y="24188"/>
                    <a:pt x="15051" y="24188"/>
                  </a:cubicBezTo>
                  <a:cubicBezTo>
                    <a:pt x="15121" y="24188"/>
                    <a:pt x="15208" y="24234"/>
                    <a:pt x="15328" y="24307"/>
                  </a:cubicBezTo>
                  <a:cubicBezTo>
                    <a:pt x="15394" y="24348"/>
                    <a:pt x="15469" y="24369"/>
                    <a:pt x="15543" y="24369"/>
                  </a:cubicBezTo>
                  <a:cubicBezTo>
                    <a:pt x="15581" y="24369"/>
                    <a:pt x="15620" y="24363"/>
                    <a:pt x="15657" y="24352"/>
                  </a:cubicBezTo>
                  <a:cubicBezTo>
                    <a:pt x="15692" y="24345"/>
                    <a:pt x="15727" y="24324"/>
                    <a:pt x="15744" y="24293"/>
                  </a:cubicBezTo>
                  <a:cubicBezTo>
                    <a:pt x="15786" y="24188"/>
                    <a:pt x="15947" y="24104"/>
                    <a:pt x="16080" y="24069"/>
                  </a:cubicBezTo>
                  <a:cubicBezTo>
                    <a:pt x="16118" y="24058"/>
                    <a:pt x="16170" y="24048"/>
                    <a:pt x="16224" y="24048"/>
                  </a:cubicBezTo>
                  <a:cubicBezTo>
                    <a:pt x="16279" y="24048"/>
                    <a:pt x="16337" y="24059"/>
                    <a:pt x="16381" y="24093"/>
                  </a:cubicBezTo>
                  <a:lnTo>
                    <a:pt x="16416" y="24125"/>
                  </a:lnTo>
                  <a:cubicBezTo>
                    <a:pt x="16465" y="24165"/>
                    <a:pt x="16491" y="24187"/>
                    <a:pt x="16518" y="24187"/>
                  </a:cubicBezTo>
                  <a:cubicBezTo>
                    <a:pt x="16542" y="24187"/>
                    <a:pt x="16567" y="24167"/>
                    <a:pt x="16609" y="24125"/>
                  </a:cubicBezTo>
                  <a:cubicBezTo>
                    <a:pt x="16693" y="24050"/>
                    <a:pt x="16802" y="24008"/>
                    <a:pt x="16915" y="24008"/>
                  </a:cubicBezTo>
                  <a:cubicBezTo>
                    <a:pt x="16924" y="24008"/>
                    <a:pt x="16933" y="24009"/>
                    <a:pt x="16941" y="24009"/>
                  </a:cubicBezTo>
                  <a:cubicBezTo>
                    <a:pt x="16962" y="24009"/>
                    <a:pt x="16983" y="24013"/>
                    <a:pt x="17004" y="24013"/>
                  </a:cubicBezTo>
                  <a:cubicBezTo>
                    <a:pt x="17022" y="24013"/>
                    <a:pt x="17036" y="24020"/>
                    <a:pt x="17050" y="24023"/>
                  </a:cubicBezTo>
                  <a:cubicBezTo>
                    <a:pt x="17155" y="24048"/>
                    <a:pt x="17225" y="24100"/>
                    <a:pt x="17250" y="24174"/>
                  </a:cubicBezTo>
                  <a:cubicBezTo>
                    <a:pt x="17274" y="24233"/>
                    <a:pt x="17323" y="24275"/>
                    <a:pt x="17386" y="24282"/>
                  </a:cubicBezTo>
                  <a:cubicBezTo>
                    <a:pt x="17432" y="24294"/>
                    <a:pt x="17476" y="24301"/>
                    <a:pt x="17522" y="24301"/>
                  </a:cubicBezTo>
                  <a:cubicBezTo>
                    <a:pt x="17531" y="24301"/>
                    <a:pt x="17541" y="24300"/>
                    <a:pt x="17551" y="24300"/>
                  </a:cubicBezTo>
                  <a:cubicBezTo>
                    <a:pt x="17659" y="24300"/>
                    <a:pt x="17719" y="24380"/>
                    <a:pt x="17757" y="24433"/>
                  </a:cubicBezTo>
                  <a:cubicBezTo>
                    <a:pt x="17768" y="24447"/>
                    <a:pt x="17782" y="24461"/>
                    <a:pt x="17792" y="24475"/>
                  </a:cubicBezTo>
                  <a:cubicBezTo>
                    <a:pt x="17813" y="24447"/>
                    <a:pt x="17827" y="24412"/>
                    <a:pt x="17838" y="24377"/>
                  </a:cubicBezTo>
                  <a:cubicBezTo>
                    <a:pt x="17857" y="24310"/>
                    <a:pt x="17893" y="24202"/>
                    <a:pt x="17995" y="24202"/>
                  </a:cubicBezTo>
                  <a:cubicBezTo>
                    <a:pt x="18005" y="24202"/>
                    <a:pt x="18016" y="24203"/>
                    <a:pt x="18027" y="24205"/>
                  </a:cubicBezTo>
                  <a:cubicBezTo>
                    <a:pt x="18083" y="24223"/>
                    <a:pt x="18139" y="24247"/>
                    <a:pt x="18188" y="24286"/>
                  </a:cubicBezTo>
                  <a:lnTo>
                    <a:pt x="18216" y="24300"/>
                  </a:lnTo>
                  <a:cubicBezTo>
                    <a:pt x="18275" y="24345"/>
                    <a:pt x="18349" y="24370"/>
                    <a:pt x="18426" y="24373"/>
                  </a:cubicBezTo>
                  <a:cubicBezTo>
                    <a:pt x="18699" y="24373"/>
                    <a:pt x="18699" y="24279"/>
                    <a:pt x="18699" y="24247"/>
                  </a:cubicBezTo>
                  <a:cubicBezTo>
                    <a:pt x="18699" y="24037"/>
                    <a:pt x="18653" y="23925"/>
                    <a:pt x="18618" y="23925"/>
                  </a:cubicBezTo>
                  <a:cubicBezTo>
                    <a:pt x="18548" y="23918"/>
                    <a:pt x="18478" y="23897"/>
                    <a:pt x="18415" y="23862"/>
                  </a:cubicBezTo>
                  <a:cubicBezTo>
                    <a:pt x="18359" y="23827"/>
                    <a:pt x="18296" y="23810"/>
                    <a:pt x="18230" y="23803"/>
                  </a:cubicBezTo>
                  <a:cubicBezTo>
                    <a:pt x="18188" y="23803"/>
                    <a:pt x="18149" y="23792"/>
                    <a:pt x="18114" y="23771"/>
                  </a:cubicBezTo>
                  <a:cubicBezTo>
                    <a:pt x="18037" y="23726"/>
                    <a:pt x="17981" y="23649"/>
                    <a:pt x="17960" y="23558"/>
                  </a:cubicBezTo>
                  <a:cubicBezTo>
                    <a:pt x="17960" y="23547"/>
                    <a:pt x="17960" y="23533"/>
                    <a:pt x="17960" y="23523"/>
                  </a:cubicBezTo>
                  <a:cubicBezTo>
                    <a:pt x="17964" y="23502"/>
                    <a:pt x="17967" y="23481"/>
                    <a:pt x="17974" y="23463"/>
                  </a:cubicBezTo>
                  <a:cubicBezTo>
                    <a:pt x="17992" y="23425"/>
                    <a:pt x="18027" y="23397"/>
                    <a:pt x="18065" y="23383"/>
                  </a:cubicBezTo>
                  <a:cubicBezTo>
                    <a:pt x="18160" y="23355"/>
                    <a:pt x="18247" y="23309"/>
                    <a:pt x="18328" y="23246"/>
                  </a:cubicBezTo>
                  <a:cubicBezTo>
                    <a:pt x="18342" y="23236"/>
                    <a:pt x="18352" y="23222"/>
                    <a:pt x="18363" y="23204"/>
                  </a:cubicBezTo>
                  <a:cubicBezTo>
                    <a:pt x="18366" y="23197"/>
                    <a:pt x="18370" y="23190"/>
                    <a:pt x="18366" y="23183"/>
                  </a:cubicBezTo>
                  <a:cubicBezTo>
                    <a:pt x="18338" y="23113"/>
                    <a:pt x="18321" y="23040"/>
                    <a:pt x="18317" y="22966"/>
                  </a:cubicBezTo>
                  <a:cubicBezTo>
                    <a:pt x="18314" y="22910"/>
                    <a:pt x="18324" y="22854"/>
                    <a:pt x="18352" y="22805"/>
                  </a:cubicBezTo>
                  <a:cubicBezTo>
                    <a:pt x="18387" y="22745"/>
                    <a:pt x="18447" y="22710"/>
                    <a:pt x="18517" y="22703"/>
                  </a:cubicBezTo>
                  <a:lnTo>
                    <a:pt x="18566" y="22700"/>
                  </a:lnTo>
                  <a:cubicBezTo>
                    <a:pt x="18611" y="22693"/>
                    <a:pt x="18664" y="22689"/>
                    <a:pt x="18716" y="22686"/>
                  </a:cubicBezTo>
                  <a:cubicBezTo>
                    <a:pt x="18769" y="22682"/>
                    <a:pt x="18839" y="22679"/>
                    <a:pt x="18902" y="22672"/>
                  </a:cubicBezTo>
                  <a:lnTo>
                    <a:pt x="18961" y="22665"/>
                  </a:lnTo>
                  <a:lnTo>
                    <a:pt x="18895" y="22644"/>
                  </a:lnTo>
                  <a:cubicBezTo>
                    <a:pt x="18758" y="22598"/>
                    <a:pt x="18618" y="22553"/>
                    <a:pt x="18566" y="22462"/>
                  </a:cubicBezTo>
                  <a:cubicBezTo>
                    <a:pt x="18489" y="22336"/>
                    <a:pt x="18436" y="21996"/>
                    <a:pt x="18559" y="21916"/>
                  </a:cubicBezTo>
                  <a:cubicBezTo>
                    <a:pt x="18599" y="21894"/>
                    <a:pt x="18641" y="21884"/>
                    <a:pt x="18684" y="21884"/>
                  </a:cubicBezTo>
                  <a:cubicBezTo>
                    <a:pt x="18690" y="21884"/>
                    <a:pt x="18696" y="21884"/>
                    <a:pt x="18702" y="21884"/>
                  </a:cubicBezTo>
                  <a:cubicBezTo>
                    <a:pt x="18730" y="21884"/>
                    <a:pt x="18762" y="21888"/>
                    <a:pt x="18797" y="21891"/>
                  </a:cubicBezTo>
                  <a:cubicBezTo>
                    <a:pt x="18827" y="21895"/>
                    <a:pt x="18857" y="21897"/>
                    <a:pt x="18887" y="21897"/>
                  </a:cubicBezTo>
                  <a:cubicBezTo>
                    <a:pt x="18937" y="21897"/>
                    <a:pt x="18987" y="21892"/>
                    <a:pt x="19035" y="21881"/>
                  </a:cubicBezTo>
                  <a:cubicBezTo>
                    <a:pt x="19084" y="21871"/>
                    <a:pt x="19133" y="21865"/>
                    <a:pt x="19181" y="21865"/>
                  </a:cubicBezTo>
                  <a:cubicBezTo>
                    <a:pt x="19216" y="21865"/>
                    <a:pt x="19250" y="21868"/>
                    <a:pt x="19284" y="21874"/>
                  </a:cubicBezTo>
                  <a:cubicBezTo>
                    <a:pt x="19331" y="21877"/>
                    <a:pt x="19380" y="21881"/>
                    <a:pt x="19428" y="21881"/>
                  </a:cubicBezTo>
                  <a:cubicBezTo>
                    <a:pt x="19518" y="21881"/>
                    <a:pt x="19606" y="21868"/>
                    <a:pt x="19672" y="21818"/>
                  </a:cubicBezTo>
                  <a:cubicBezTo>
                    <a:pt x="19893" y="21653"/>
                    <a:pt x="20351" y="21636"/>
                    <a:pt x="20537" y="21636"/>
                  </a:cubicBezTo>
                  <a:cubicBezTo>
                    <a:pt x="20649" y="21636"/>
                    <a:pt x="20750" y="21594"/>
                    <a:pt x="20848" y="21548"/>
                  </a:cubicBezTo>
                  <a:cubicBezTo>
                    <a:pt x="20925" y="21510"/>
                    <a:pt x="21002" y="21485"/>
                    <a:pt x="21086" y="21468"/>
                  </a:cubicBezTo>
                  <a:cubicBezTo>
                    <a:pt x="21377" y="21426"/>
                    <a:pt x="21752" y="21366"/>
                    <a:pt x="21846" y="21328"/>
                  </a:cubicBezTo>
                  <a:cubicBezTo>
                    <a:pt x="21923" y="21303"/>
                    <a:pt x="22000" y="21282"/>
                    <a:pt x="22077" y="21268"/>
                  </a:cubicBezTo>
                  <a:cubicBezTo>
                    <a:pt x="22112" y="21261"/>
                    <a:pt x="22161" y="21251"/>
                    <a:pt x="22214" y="21237"/>
                  </a:cubicBezTo>
                  <a:lnTo>
                    <a:pt x="22298" y="21216"/>
                  </a:lnTo>
                  <a:cubicBezTo>
                    <a:pt x="22434" y="21181"/>
                    <a:pt x="22578" y="21139"/>
                    <a:pt x="22609" y="21104"/>
                  </a:cubicBezTo>
                  <a:cubicBezTo>
                    <a:pt x="22623" y="21058"/>
                    <a:pt x="22655" y="21020"/>
                    <a:pt x="22700" y="20999"/>
                  </a:cubicBezTo>
                  <a:lnTo>
                    <a:pt x="22721" y="20985"/>
                  </a:lnTo>
                  <a:cubicBezTo>
                    <a:pt x="22841" y="20925"/>
                    <a:pt x="23056" y="20879"/>
                    <a:pt x="23218" y="20879"/>
                  </a:cubicBezTo>
                  <a:cubicBezTo>
                    <a:pt x="23284" y="20879"/>
                    <a:pt x="23341" y="20887"/>
                    <a:pt x="23380" y="20904"/>
                  </a:cubicBezTo>
                  <a:cubicBezTo>
                    <a:pt x="23487" y="20953"/>
                    <a:pt x="23586" y="20978"/>
                    <a:pt x="23663" y="20978"/>
                  </a:cubicBezTo>
                  <a:cubicBezTo>
                    <a:pt x="23697" y="20978"/>
                    <a:pt x="23726" y="20973"/>
                    <a:pt x="23751" y="20964"/>
                  </a:cubicBezTo>
                  <a:cubicBezTo>
                    <a:pt x="23778" y="20952"/>
                    <a:pt x="23807" y="20947"/>
                    <a:pt x="23838" y="20947"/>
                  </a:cubicBezTo>
                  <a:cubicBezTo>
                    <a:pt x="23930" y="20947"/>
                    <a:pt x="24032" y="20992"/>
                    <a:pt x="24097" y="21048"/>
                  </a:cubicBezTo>
                  <a:cubicBezTo>
                    <a:pt x="24171" y="21111"/>
                    <a:pt x="24206" y="21184"/>
                    <a:pt x="24192" y="21254"/>
                  </a:cubicBezTo>
                  <a:cubicBezTo>
                    <a:pt x="24185" y="21307"/>
                    <a:pt x="24213" y="21373"/>
                    <a:pt x="24241" y="21436"/>
                  </a:cubicBezTo>
                  <a:cubicBezTo>
                    <a:pt x="24276" y="21499"/>
                    <a:pt x="24293" y="21566"/>
                    <a:pt x="24290" y="21639"/>
                  </a:cubicBezTo>
                  <a:cubicBezTo>
                    <a:pt x="24283" y="21688"/>
                    <a:pt x="24262" y="21737"/>
                    <a:pt x="24230" y="21776"/>
                  </a:cubicBezTo>
                  <a:cubicBezTo>
                    <a:pt x="24220" y="21786"/>
                    <a:pt x="24213" y="21797"/>
                    <a:pt x="24209" y="21811"/>
                  </a:cubicBezTo>
                  <a:lnTo>
                    <a:pt x="24209" y="21814"/>
                  </a:lnTo>
                  <a:lnTo>
                    <a:pt x="24216" y="21818"/>
                  </a:lnTo>
                  <a:cubicBezTo>
                    <a:pt x="24237" y="21829"/>
                    <a:pt x="24259" y="21836"/>
                    <a:pt x="24284" y="21836"/>
                  </a:cubicBezTo>
                  <a:cubicBezTo>
                    <a:pt x="24290" y="21836"/>
                    <a:pt x="24295" y="21836"/>
                    <a:pt x="24300" y="21835"/>
                  </a:cubicBezTo>
                  <a:cubicBezTo>
                    <a:pt x="24416" y="21835"/>
                    <a:pt x="24563" y="21786"/>
                    <a:pt x="24615" y="21734"/>
                  </a:cubicBezTo>
                  <a:cubicBezTo>
                    <a:pt x="24643" y="21696"/>
                    <a:pt x="24687" y="21674"/>
                    <a:pt x="24733" y="21674"/>
                  </a:cubicBezTo>
                  <a:cubicBezTo>
                    <a:pt x="24751" y="21674"/>
                    <a:pt x="24769" y="21678"/>
                    <a:pt x="24787" y="21685"/>
                  </a:cubicBezTo>
                  <a:cubicBezTo>
                    <a:pt x="24874" y="21727"/>
                    <a:pt x="24930" y="21814"/>
                    <a:pt x="24934" y="21909"/>
                  </a:cubicBezTo>
                  <a:cubicBezTo>
                    <a:pt x="24937" y="21916"/>
                    <a:pt x="24941" y="21923"/>
                    <a:pt x="24944" y="21926"/>
                  </a:cubicBezTo>
                  <a:cubicBezTo>
                    <a:pt x="24948" y="21930"/>
                    <a:pt x="24955" y="21933"/>
                    <a:pt x="24962" y="21937"/>
                  </a:cubicBezTo>
                  <a:cubicBezTo>
                    <a:pt x="24962" y="21891"/>
                    <a:pt x="24993" y="21849"/>
                    <a:pt x="25035" y="21832"/>
                  </a:cubicBezTo>
                  <a:cubicBezTo>
                    <a:pt x="25049" y="21828"/>
                    <a:pt x="25060" y="21828"/>
                    <a:pt x="25074" y="21825"/>
                  </a:cubicBezTo>
                  <a:lnTo>
                    <a:pt x="25091" y="21825"/>
                  </a:lnTo>
                  <a:cubicBezTo>
                    <a:pt x="25105" y="21825"/>
                    <a:pt x="25119" y="21828"/>
                    <a:pt x="25133" y="21828"/>
                  </a:cubicBezTo>
                  <a:cubicBezTo>
                    <a:pt x="25207" y="21846"/>
                    <a:pt x="25277" y="21884"/>
                    <a:pt x="25329" y="21937"/>
                  </a:cubicBezTo>
                  <a:lnTo>
                    <a:pt x="25336" y="21937"/>
                  </a:lnTo>
                  <a:cubicBezTo>
                    <a:pt x="25364" y="21933"/>
                    <a:pt x="25389" y="21930"/>
                    <a:pt x="25417" y="21923"/>
                  </a:cubicBezTo>
                  <a:cubicBezTo>
                    <a:pt x="25452" y="21913"/>
                    <a:pt x="25488" y="21905"/>
                    <a:pt x="25520" y="21905"/>
                  </a:cubicBezTo>
                  <a:cubicBezTo>
                    <a:pt x="25549" y="21905"/>
                    <a:pt x="25576" y="21912"/>
                    <a:pt x="25599" y="21930"/>
                  </a:cubicBezTo>
                  <a:cubicBezTo>
                    <a:pt x="25624" y="21951"/>
                    <a:pt x="25638" y="21982"/>
                    <a:pt x="25638" y="22017"/>
                  </a:cubicBezTo>
                  <a:cubicBezTo>
                    <a:pt x="25638" y="22098"/>
                    <a:pt x="25568" y="22154"/>
                    <a:pt x="25498" y="22210"/>
                  </a:cubicBezTo>
                  <a:cubicBezTo>
                    <a:pt x="25473" y="22227"/>
                    <a:pt x="25452" y="22248"/>
                    <a:pt x="25427" y="22269"/>
                  </a:cubicBezTo>
                  <a:cubicBezTo>
                    <a:pt x="25417" y="22276"/>
                    <a:pt x="25410" y="22287"/>
                    <a:pt x="25406" y="22301"/>
                  </a:cubicBezTo>
                  <a:cubicBezTo>
                    <a:pt x="25410" y="22304"/>
                    <a:pt x="25410" y="22308"/>
                    <a:pt x="25413" y="22311"/>
                  </a:cubicBezTo>
                  <a:lnTo>
                    <a:pt x="25420" y="22318"/>
                  </a:lnTo>
                  <a:cubicBezTo>
                    <a:pt x="25434" y="22330"/>
                    <a:pt x="25443" y="22338"/>
                    <a:pt x="25454" y="22338"/>
                  </a:cubicBezTo>
                  <a:cubicBezTo>
                    <a:pt x="25471" y="22338"/>
                    <a:pt x="25493" y="22323"/>
                    <a:pt x="25540" y="22287"/>
                  </a:cubicBezTo>
                  <a:cubicBezTo>
                    <a:pt x="25589" y="22248"/>
                    <a:pt x="25654" y="22197"/>
                    <a:pt x="25737" y="22197"/>
                  </a:cubicBezTo>
                  <a:cubicBezTo>
                    <a:pt x="25759" y="22197"/>
                    <a:pt x="25784" y="22201"/>
                    <a:pt x="25809" y="22210"/>
                  </a:cubicBezTo>
                  <a:cubicBezTo>
                    <a:pt x="25825" y="22213"/>
                    <a:pt x="25840" y="22215"/>
                    <a:pt x="25854" y="22215"/>
                  </a:cubicBezTo>
                  <a:cubicBezTo>
                    <a:pt x="25869" y="22215"/>
                    <a:pt x="25883" y="22213"/>
                    <a:pt x="25897" y="22210"/>
                  </a:cubicBezTo>
                  <a:lnTo>
                    <a:pt x="25904" y="22210"/>
                  </a:lnTo>
                  <a:lnTo>
                    <a:pt x="25918" y="22203"/>
                  </a:lnTo>
                  <a:cubicBezTo>
                    <a:pt x="25960" y="22189"/>
                    <a:pt x="26002" y="22168"/>
                    <a:pt x="26037" y="22147"/>
                  </a:cubicBezTo>
                  <a:cubicBezTo>
                    <a:pt x="26068" y="22129"/>
                    <a:pt x="26096" y="22108"/>
                    <a:pt x="26124" y="22091"/>
                  </a:cubicBezTo>
                  <a:cubicBezTo>
                    <a:pt x="26201" y="22038"/>
                    <a:pt x="26282" y="21996"/>
                    <a:pt x="26369" y="21968"/>
                  </a:cubicBezTo>
                  <a:cubicBezTo>
                    <a:pt x="26478" y="21944"/>
                    <a:pt x="26597" y="21863"/>
                    <a:pt x="26705" y="21790"/>
                  </a:cubicBezTo>
                  <a:cubicBezTo>
                    <a:pt x="26754" y="21755"/>
                    <a:pt x="26803" y="21723"/>
                    <a:pt x="26849" y="21695"/>
                  </a:cubicBezTo>
                  <a:cubicBezTo>
                    <a:pt x="26916" y="21655"/>
                    <a:pt x="27018" y="21633"/>
                    <a:pt x="27111" y="21633"/>
                  </a:cubicBezTo>
                  <a:cubicBezTo>
                    <a:pt x="27198" y="21633"/>
                    <a:pt x="27277" y="21653"/>
                    <a:pt x="27311" y="21695"/>
                  </a:cubicBezTo>
                  <a:cubicBezTo>
                    <a:pt x="27342" y="21741"/>
                    <a:pt x="27335" y="21800"/>
                    <a:pt x="27293" y="21832"/>
                  </a:cubicBezTo>
                  <a:cubicBezTo>
                    <a:pt x="27258" y="21867"/>
                    <a:pt x="27206" y="21930"/>
                    <a:pt x="27220" y="21986"/>
                  </a:cubicBezTo>
                  <a:cubicBezTo>
                    <a:pt x="27234" y="22042"/>
                    <a:pt x="27307" y="22094"/>
                    <a:pt x="27426" y="22136"/>
                  </a:cubicBezTo>
                  <a:cubicBezTo>
                    <a:pt x="27549" y="22192"/>
                    <a:pt x="27658" y="22269"/>
                    <a:pt x="27749" y="22367"/>
                  </a:cubicBezTo>
                  <a:cubicBezTo>
                    <a:pt x="27983" y="22602"/>
                    <a:pt x="28207" y="22952"/>
                    <a:pt x="28375" y="23215"/>
                  </a:cubicBezTo>
                  <a:cubicBezTo>
                    <a:pt x="28407" y="23264"/>
                    <a:pt x="28438" y="23309"/>
                    <a:pt x="28463" y="23351"/>
                  </a:cubicBezTo>
                  <a:cubicBezTo>
                    <a:pt x="28568" y="23523"/>
                    <a:pt x="28659" y="23698"/>
                    <a:pt x="28743" y="23876"/>
                  </a:cubicBezTo>
                  <a:cubicBezTo>
                    <a:pt x="28820" y="24044"/>
                    <a:pt x="28932" y="24272"/>
                    <a:pt x="28981" y="24303"/>
                  </a:cubicBezTo>
                  <a:cubicBezTo>
                    <a:pt x="29016" y="24272"/>
                    <a:pt x="29040" y="24230"/>
                    <a:pt x="29058" y="24188"/>
                  </a:cubicBezTo>
                  <a:cubicBezTo>
                    <a:pt x="29110" y="24090"/>
                    <a:pt x="29166" y="23981"/>
                    <a:pt x="29278" y="23957"/>
                  </a:cubicBezTo>
                  <a:cubicBezTo>
                    <a:pt x="29293" y="23953"/>
                    <a:pt x="29306" y="23952"/>
                    <a:pt x="29320" y="23952"/>
                  </a:cubicBezTo>
                  <a:cubicBezTo>
                    <a:pt x="29421" y="23952"/>
                    <a:pt x="29497" y="24040"/>
                    <a:pt x="29565" y="24118"/>
                  </a:cubicBezTo>
                  <a:cubicBezTo>
                    <a:pt x="29618" y="24181"/>
                    <a:pt x="29674" y="24247"/>
                    <a:pt x="29730" y="24258"/>
                  </a:cubicBezTo>
                  <a:cubicBezTo>
                    <a:pt x="29779" y="24268"/>
                    <a:pt x="29828" y="24282"/>
                    <a:pt x="29884" y="24300"/>
                  </a:cubicBezTo>
                  <a:cubicBezTo>
                    <a:pt x="29980" y="24326"/>
                    <a:pt x="30083" y="24355"/>
                    <a:pt x="30162" y="24355"/>
                  </a:cubicBezTo>
                  <a:cubicBezTo>
                    <a:pt x="30186" y="24355"/>
                    <a:pt x="30209" y="24352"/>
                    <a:pt x="30227" y="24345"/>
                  </a:cubicBezTo>
                  <a:cubicBezTo>
                    <a:pt x="30259" y="24335"/>
                    <a:pt x="30301" y="24317"/>
                    <a:pt x="30346" y="24296"/>
                  </a:cubicBezTo>
                  <a:cubicBezTo>
                    <a:pt x="30501" y="24227"/>
                    <a:pt x="30633" y="24172"/>
                    <a:pt x="30732" y="24172"/>
                  </a:cubicBezTo>
                  <a:cubicBezTo>
                    <a:pt x="30768" y="24172"/>
                    <a:pt x="30799" y="24179"/>
                    <a:pt x="30826" y="24195"/>
                  </a:cubicBezTo>
                  <a:cubicBezTo>
                    <a:pt x="30850" y="24205"/>
                    <a:pt x="30875" y="24216"/>
                    <a:pt x="30899" y="24226"/>
                  </a:cubicBezTo>
                  <a:cubicBezTo>
                    <a:pt x="31043" y="24272"/>
                    <a:pt x="31155" y="24377"/>
                    <a:pt x="31207" y="24517"/>
                  </a:cubicBezTo>
                  <a:cubicBezTo>
                    <a:pt x="31295" y="24723"/>
                    <a:pt x="31417" y="24755"/>
                    <a:pt x="31484" y="24755"/>
                  </a:cubicBezTo>
                  <a:cubicBezTo>
                    <a:pt x="31550" y="24755"/>
                    <a:pt x="31669" y="24790"/>
                    <a:pt x="31669" y="25028"/>
                  </a:cubicBezTo>
                  <a:cubicBezTo>
                    <a:pt x="31669" y="25080"/>
                    <a:pt x="31810" y="25189"/>
                    <a:pt x="31876" y="25189"/>
                  </a:cubicBezTo>
                  <a:cubicBezTo>
                    <a:pt x="31981" y="25189"/>
                    <a:pt x="32219" y="25154"/>
                    <a:pt x="32279" y="25116"/>
                  </a:cubicBezTo>
                  <a:cubicBezTo>
                    <a:pt x="32336" y="25084"/>
                    <a:pt x="32393" y="25055"/>
                    <a:pt x="32446" y="25055"/>
                  </a:cubicBezTo>
                  <a:cubicBezTo>
                    <a:pt x="32464" y="25055"/>
                    <a:pt x="32482" y="25058"/>
                    <a:pt x="32499" y="25066"/>
                  </a:cubicBezTo>
                  <a:cubicBezTo>
                    <a:pt x="32534" y="25084"/>
                    <a:pt x="32559" y="25116"/>
                    <a:pt x="32566" y="25154"/>
                  </a:cubicBezTo>
                  <a:lnTo>
                    <a:pt x="32566" y="25158"/>
                  </a:lnTo>
                  <a:cubicBezTo>
                    <a:pt x="32566" y="25161"/>
                    <a:pt x="32569" y="25172"/>
                    <a:pt x="32569" y="25179"/>
                  </a:cubicBezTo>
                  <a:cubicBezTo>
                    <a:pt x="32587" y="25242"/>
                    <a:pt x="32622" y="25301"/>
                    <a:pt x="32667" y="25347"/>
                  </a:cubicBezTo>
                  <a:cubicBezTo>
                    <a:pt x="32692" y="25375"/>
                    <a:pt x="32723" y="25399"/>
                    <a:pt x="32755" y="25413"/>
                  </a:cubicBezTo>
                  <a:lnTo>
                    <a:pt x="32797" y="25413"/>
                  </a:lnTo>
                  <a:cubicBezTo>
                    <a:pt x="32828" y="25413"/>
                    <a:pt x="32860" y="25420"/>
                    <a:pt x="32891" y="25427"/>
                  </a:cubicBezTo>
                  <a:cubicBezTo>
                    <a:pt x="32923" y="25434"/>
                    <a:pt x="32951" y="25441"/>
                    <a:pt x="32979" y="25445"/>
                  </a:cubicBezTo>
                  <a:lnTo>
                    <a:pt x="33010" y="25445"/>
                  </a:lnTo>
                  <a:lnTo>
                    <a:pt x="33010" y="25438"/>
                  </a:lnTo>
                  <a:lnTo>
                    <a:pt x="33010" y="25434"/>
                  </a:lnTo>
                  <a:lnTo>
                    <a:pt x="33014" y="25427"/>
                  </a:lnTo>
                  <a:lnTo>
                    <a:pt x="33017" y="25420"/>
                  </a:lnTo>
                  <a:lnTo>
                    <a:pt x="33021" y="25417"/>
                  </a:lnTo>
                  <a:lnTo>
                    <a:pt x="33024" y="25410"/>
                  </a:lnTo>
                  <a:lnTo>
                    <a:pt x="33031" y="25403"/>
                  </a:lnTo>
                  <a:lnTo>
                    <a:pt x="33035" y="25399"/>
                  </a:lnTo>
                  <a:lnTo>
                    <a:pt x="33042" y="25392"/>
                  </a:lnTo>
                  <a:lnTo>
                    <a:pt x="33049" y="25385"/>
                  </a:lnTo>
                  <a:lnTo>
                    <a:pt x="33052" y="25382"/>
                  </a:lnTo>
                  <a:lnTo>
                    <a:pt x="33063" y="25375"/>
                  </a:lnTo>
                  <a:lnTo>
                    <a:pt x="33070" y="25371"/>
                  </a:lnTo>
                  <a:lnTo>
                    <a:pt x="33084" y="25364"/>
                  </a:lnTo>
                  <a:lnTo>
                    <a:pt x="33087" y="25361"/>
                  </a:lnTo>
                  <a:lnTo>
                    <a:pt x="33105" y="25350"/>
                  </a:lnTo>
                  <a:lnTo>
                    <a:pt x="33108" y="25347"/>
                  </a:lnTo>
                  <a:lnTo>
                    <a:pt x="33129" y="25340"/>
                  </a:lnTo>
                  <a:lnTo>
                    <a:pt x="33133" y="25340"/>
                  </a:lnTo>
                  <a:lnTo>
                    <a:pt x="33157" y="25329"/>
                  </a:lnTo>
                  <a:lnTo>
                    <a:pt x="33161" y="25329"/>
                  </a:lnTo>
                  <a:cubicBezTo>
                    <a:pt x="33248" y="25301"/>
                    <a:pt x="33336" y="25280"/>
                    <a:pt x="33427" y="25266"/>
                  </a:cubicBezTo>
                  <a:cubicBezTo>
                    <a:pt x="33668" y="25224"/>
                    <a:pt x="33847" y="25151"/>
                    <a:pt x="33879" y="25077"/>
                  </a:cubicBezTo>
                  <a:cubicBezTo>
                    <a:pt x="33928" y="24968"/>
                    <a:pt x="34050" y="24926"/>
                    <a:pt x="34159" y="24888"/>
                  </a:cubicBezTo>
                  <a:cubicBezTo>
                    <a:pt x="34222" y="24867"/>
                    <a:pt x="34285" y="24846"/>
                    <a:pt x="34309" y="24818"/>
                  </a:cubicBezTo>
                  <a:cubicBezTo>
                    <a:pt x="34316" y="24811"/>
                    <a:pt x="34323" y="24804"/>
                    <a:pt x="34327" y="24797"/>
                  </a:cubicBezTo>
                  <a:cubicBezTo>
                    <a:pt x="34383" y="24755"/>
                    <a:pt x="34442" y="24716"/>
                    <a:pt x="34505" y="24688"/>
                  </a:cubicBezTo>
                  <a:cubicBezTo>
                    <a:pt x="34565" y="24657"/>
                    <a:pt x="34642" y="24622"/>
                    <a:pt x="34656" y="24590"/>
                  </a:cubicBezTo>
                  <a:cubicBezTo>
                    <a:pt x="34698" y="24510"/>
                    <a:pt x="34803" y="24489"/>
                    <a:pt x="34904" y="24464"/>
                  </a:cubicBezTo>
                  <a:cubicBezTo>
                    <a:pt x="34946" y="24457"/>
                    <a:pt x="34988" y="24447"/>
                    <a:pt x="35030" y="24426"/>
                  </a:cubicBezTo>
                  <a:cubicBezTo>
                    <a:pt x="35055" y="24366"/>
                    <a:pt x="35132" y="24335"/>
                    <a:pt x="35216" y="24321"/>
                  </a:cubicBezTo>
                  <a:cubicBezTo>
                    <a:pt x="35256" y="24314"/>
                    <a:pt x="35296" y="24311"/>
                    <a:pt x="35336" y="24311"/>
                  </a:cubicBezTo>
                  <a:cubicBezTo>
                    <a:pt x="35382" y="24311"/>
                    <a:pt x="35427" y="24315"/>
                    <a:pt x="35471" y="24324"/>
                  </a:cubicBezTo>
                  <a:lnTo>
                    <a:pt x="35492" y="24328"/>
                  </a:lnTo>
                  <a:cubicBezTo>
                    <a:pt x="35621" y="24365"/>
                    <a:pt x="36122" y="24458"/>
                    <a:pt x="36216" y="24458"/>
                  </a:cubicBezTo>
                  <a:cubicBezTo>
                    <a:pt x="36219" y="24458"/>
                    <a:pt x="36222" y="24458"/>
                    <a:pt x="36224" y="24457"/>
                  </a:cubicBezTo>
                  <a:cubicBezTo>
                    <a:pt x="36231" y="24456"/>
                    <a:pt x="36238" y="24456"/>
                    <a:pt x="36244" y="24456"/>
                  </a:cubicBezTo>
                  <a:cubicBezTo>
                    <a:pt x="36327" y="24456"/>
                    <a:pt x="36359" y="24559"/>
                    <a:pt x="36389" y="24650"/>
                  </a:cubicBezTo>
                  <a:cubicBezTo>
                    <a:pt x="36399" y="24692"/>
                    <a:pt x="36413" y="24730"/>
                    <a:pt x="36434" y="24765"/>
                  </a:cubicBezTo>
                  <a:cubicBezTo>
                    <a:pt x="36487" y="24786"/>
                    <a:pt x="36539" y="24811"/>
                    <a:pt x="36585" y="24842"/>
                  </a:cubicBezTo>
                  <a:cubicBezTo>
                    <a:pt x="36651" y="24881"/>
                    <a:pt x="36784" y="24954"/>
                    <a:pt x="36826" y="24954"/>
                  </a:cubicBezTo>
                  <a:cubicBezTo>
                    <a:pt x="36885" y="24906"/>
                    <a:pt x="36994" y="24859"/>
                    <a:pt x="37114" y="24859"/>
                  </a:cubicBezTo>
                  <a:cubicBezTo>
                    <a:pt x="37186" y="24859"/>
                    <a:pt x="37262" y="24876"/>
                    <a:pt x="37334" y="24919"/>
                  </a:cubicBezTo>
                  <a:cubicBezTo>
                    <a:pt x="37358" y="24933"/>
                    <a:pt x="37383" y="24947"/>
                    <a:pt x="37407" y="24965"/>
                  </a:cubicBezTo>
                  <a:cubicBezTo>
                    <a:pt x="37474" y="25003"/>
                    <a:pt x="37558" y="25059"/>
                    <a:pt x="37603" y="25066"/>
                  </a:cubicBezTo>
                  <a:lnTo>
                    <a:pt x="37621" y="25066"/>
                  </a:lnTo>
                  <a:cubicBezTo>
                    <a:pt x="37621" y="25066"/>
                    <a:pt x="37624" y="25066"/>
                    <a:pt x="37631" y="25056"/>
                  </a:cubicBezTo>
                  <a:cubicBezTo>
                    <a:pt x="37673" y="24979"/>
                    <a:pt x="37782" y="24933"/>
                    <a:pt x="37897" y="24895"/>
                  </a:cubicBezTo>
                  <a:lnTo>
                    <a:pt x="37947" y="24877"/>
                  </a:lnTo>
                  <a:cubicBezTo>
                    <a:pt x="37996" y="24863"/>
                    <a:pt x="38045" y="24846"/>
                    <a:pt x="38090" y="24821"/>
                  </a:cubicBezTo>
                  <a:cubicBezTo>
                    <a:pt x="38125" y="24772"/>
                    <a:pt x="38157" y="24622"/>
                    <a:pt x="38115" y="24590"/>
                  </a:cubicBezTo>
                  <a:cubicBezTo>
                    <a:pt x="38020" y="24513"/>
                    <a:pt x="37943" y="24268"/>
                    <a:pt x="37911" y="24146"/>
                  </a:cubicBezTo>
                  <a:cubicBezTo>
                    <a:pt x="37904" y="24128"/>
                    <a:pt x="37901" y="24114"/>
                    <a:pt x="37897" y="24100"/>
                  </a:cubicBezTo>
                  <a:cubicBezTo>
                    <a:pt x="37869" y="23985"/>
                    <a:pt x="37968" y="23918"/>
                    <a:pt x="38038" y="23873"/>
                  </a:cubicBezTo>
                  <a:cubicBezTo>
                    <a:pt x="38076" y="23848"/>
                    <a:pt x="38118" y="23820"/>
                    <a:pt x="38125" y="23792"/>
                  </a:cubicBezTo>
                  <a:cubicBezTo>
                    <a:pt x="38153" y="23691"/>
                    <a:pt x="38255" y="23652"/>
                    <a:pt x="38339" y="23617"/>
                  </a:cubicBezTo>
                  <a:cubicBezTo>
                    <a:pt x="38370" y="23607"/>
                    <a:pt x="38402" y="23589"/>
                    <a:pt x="38433" y="23572"/>
                  </a:cubicBezTo>
                  <a:cubicBezTo>
                    <a:pt x="38447" y="23551"/>
                    <a:pt x="38461" y="23530"/>
                    <a:pt x="38472" y="23505"/>
                  </a:cubicBezTo>
                  <a:cubicBezTo>
                    <a:pt x="38502" y="23454"/>
                    <a:pt x="38548" y="23369"/>
                    <a:pt x="38643" y="23369"/>
                  </a:cubicBezTo>
                  <a:cubicBezTo>
                    <a:pt x="38658" y="23369"/>
                    <a:pt x="38674" y="23371"/>
                    <a:pt x="38692" y="23376"/>
                  </a:cubicBezTo>
                  <a:cubicBezTo>
                    <a:pt x="38706" y="23379"/>
                    <a:pt x="39049" y="23477"/>
                    <a:pt x="39123" y="23554"/>
                  </a:cubicBezTo>
                  <a:cubicBezTo>
                    <a:pt x="39151" y="23579"/>
                    <a:pt x="39298" y="23614"/>
                    <a:pt x="39417" y="23614"/>
                  </a:cubicBezTo>
                  <a:cubicBezTo>
                    <a:pt x="39536" y="23614"/>
                    <a:pt x="39707" y="23701"/>
                    <a:pt x="39854" y="23785"/>
                  </a:cubicBezTo>
                  <a:cubicBezTo>
                    <a:pt x="39921" y="23813"/>
                    <a:pt x="39991" y="23827"/>
                    <a:pt x="40065" y="23838"/>
                  </a:cubicBezTo>
                  <a:cubicBezTo>
                    <a:pt x="40215" y="23862"/>
                    <a:pt x="40359" y="23887"/>
                    <a:pt x="40411" y="23967"/>
                  </a:cubicBezTo>
                  <a:cubicBezTo>
                    <a:pt x="40453" y="24030"/>
                    <a:pt x="40450" y="24125"/>
                    <a:pt x="40446" y="24226"/>
                  </a:cubicBezTo>
                  <a:cubicBezTo>
                    <a:pt x="40446" y="24303"/>
                    <a:pt x="40443" y="24401"/>
                    <a:pt x="40471" y="24433"/>
                  </a:cubicBezTo>
                  <a:cubicBezTo>
                    <a:pt x="40583" y="24562"/>
                    <a:pt x="40688" y="24660"/>
                    <a:pt x="40733" y="24671"/>
                  </a:cubicBezTo>
                  <a:cubicBezTo>
                    <a:pt x="40749" y="24662"/>
                    <a:pt x="40767" y="24658"/>
                    <a:pt x="40787" y="24658"/>
                  </a:cubicBezTo>
                  <a:cubicBezTo>
                    <a:pt x="40848" y="24658"/>
                    <a:pt x="40927" y="24693"/>
                    <a:pt x="41024" y="24737"/>
                  </a:cubicBezTo>
                  <a:cubicBezTo>
                    <a:pt x="41087" y="24769"/>
                    <a:pt x="41153" y="24793"/>
                    <a:pt x="41220" y="24811"/>
                  </a:cubicBezTo>
                  <a:cubicBezTo>
                    <a:pt x="41223" y="24813"/>
                    <a:pt x="41227" y="24814"/>
                    <a:pt x="41230" y="24814"/>
                  </a:cubicBezTo>
                  <a:cubicBezTo>
                    <a:pt x="41233" y="24814"/>
                    <a:pt x="41236" y="24813"/>
                    <a:pt x="41237" y="24811"/>
                  </a:cubicBezTo>
                  <a:cubicBezTo>
                    <a:pt x="41290" y="24797"/>
                    <a:pt x="41339" y="24769"/>
                    <a:pt x="41384" y="24737"/>
                  </a:cubicBezTo>
                  <a:lnTo>
                    <a:pt x="41405" y="24723"/>
                  </a:lnTo>
                  <a:cubicBezTo>
                    <a:pt x="41489" y="24667"/>
                    <a:pt x="41566" y="24618"/>
                    <a:pt x="41636" y="24618"/>
                  </a:cubicBezTo>
                  <a:cubicBezTo>
                    <a:pt x="41699" y="24611"/>
                    <a:pt x="41762" y="24601"/>
                    <a:pt x="41825" y="24590"/>
                  </a:cubicBezTo>
                  <a:cubicBezTo>
                    <a:pt x="41913" y="24569"/>
                    <a:pt x="42004" y="24559"/>
                    <a:pt x="42092" y="24552"/>
                  </a:cubicBezTo>
                  <a:cubicBezTo>
                    <a:pt x="42109" y="24552"/>
                    <a:pt x="42130" y="24552"/>
                    <a:pt x="42148" y="24555"/>
                  </a:cubicBezTo>
                  <a:cubicBezTo>
                    <a:pt x="42197" y="24566"/>
                    <a:pt x="42246" y="24576"/>
                    <a:pt x="42295" y="24594"/>
                  </a:cubicBezTo>
                  <a:lnTo>
                    <a:pt x="42323" y="24601"/>
                  </a:lnTo>
                  <a:cubicBezTo>
                    <a:pt x="42407" y="24625"/>
                    <a:pt x="42557" y="24671"/>
                    <a:pt x="42605" y="24671"/>
                  </a:cubicBezTo>
                  <a:cubicBezTo>
                    <a:pt x="42607" y="24671"/>
                    <a:pt x="42608" y="24671"/>
                    <a:pt x="42610" y="24671"/>
                  </a:cubicBezTo>
                  <a:cubicBezTo>
                    <a:pt x="42633" y="24660"/>
                    <a:pt x="42665" y="24656"/>
                    <a:pt x="42700" y="24656"/>
                  </a:cubicBezTo>
                  <a:cubicBezTo>
                    <a:pt x="42788" y="24656"/>
                    <a:pt x="42892" y="24682"/>
                    <a:pt x="42897" y="24685"/>
                  </a:cubicBezTo>
                  <a:cubicBezTo>
                    <a:pt x="43016" y="24716"/>
                    <a:pt x="43089" y="24758"/>
                    <a:pt x="43117" y="24814"/>
                  </a:cubicBezTo>
                  <a:cubicBezTo>
                    <a:pt x="43135" y="24835"/>
                    <a:pt x="43233" y="24860"/>
                    <a:pt x="43296" y="24874"/>
                  </a:cubicBezTo>
                  <a:cubicBezTo>
                    <a:pt x="43432" y="24909"/>
                    <a:pt x="43576" y="24944"/>
                    <a:pt x="43576" y="25056"/>
                  </a:cubicBezTo>
                  <a:cubicBezTo>
                    <a:pt x="43576" y="25080"/>
                    <a:pt x="43635" y="25126"/>
                    <a:pt x="43684" y="25161"/>
                  </a:cubicBezTo>
                  <a:cubicBezTo>
                    <a:pt x="43758" y="25203"/>
                    <a:pt x="43817" y="25263"/>
                    <a:pt x="43859" y="25336"/>
                  </a:cubicBezTo>
                  <a:cubicBezTo>
                    <a:pt x="43884" y="25371"/>
                    <a:pt x="44069" y="25378"/>
                    <a:pt x="44178" y="25382"/>
                  </a:cubicBezTo>
                  <a:lnTo>
                    <a:pt x="44196" y="25382"/>
                  </a:lnTo>
                  <a:cubicBezTo>
                    <a:pt x="44371" y="25389"/>
                    <a:pt x="44483" y="25396"/>
                    <a:pt x="44539" y="25441"/>
                  </a:cubicBezTo>
                  <a:cubicBezTo>
                    <a:pt x="44574" y="25459"/>
                    <a:pt x="44612" y="25469"/>
                    <a:pt x="44654" y="25473"/>
                  </a:cubicBezTo>
                  <a:cubicBezTo>
                    <a:pt x="44720" y="25480"/>
                    <a:pt x="44787" y="25483"/>
                    <a:pt x="44853" y="25483"/>
                  </a:cubicBezTo>
                  <a:cubicBezTo>
                    <a:pt x="44951" y="25483"/>
                    <a:pt x="45050" y="25475"/>
                    <a:pt x="45148" y="25459"/>
                  </a:cubicBezTo>
                  <a:cubicBezTo>
                    <a:pt x="45155" y="25459"/>
                    <a:pt x="45165" y="25455"/>
                    <a:pt x="45172" y="25455"/>
                  </a:cubicBezTo>
                  <a:cubicBezTo>
                    <a:pt x="45176" y="25445"/>
                    <a:pt x="45186" y="25434"/>
                    <a:pt x="45197" y="25427"/>
                  </a:cubicBezTo>
                  <a:cubicBezTo>
                    <a:pt x="45207" y="25420"/>
                    <a:pt x="45221" y="25413"/>
                    <a:pt x="45235" y="25406"/>
                  </a:cubicBezTo>
                  <a:cubicBezTo>
                    <a:pt x="45333" y="25378"/>
                    <a:pt x="45431" y="25357"/>
                    <a:pt x="45533" y="25347"/>
                  </a:cubicBezTo>
                  <a:cubicBezTo>
                    <a:pt x="45627" y="25329"/>
                    <a:pt x="45743" y="25312"/>
                    <a:pt x="45820" y="25291"/>
                  </a:cubicBezTo>
                  <a:cubicBezTo>
                    <a:pt x="45848" y="25287"/>
                    <a:pt x="45876" y="25277"/>
                    <a:pt x="45897" y="25263"/>
                  </a:cubicBezTo>
                  <a:cubicBezTo>
                    <a:pt x="45960" y="25217"/>
                    <a:pt x="46051" y="25203"/>
                    <a:pt x="46138" y="25189"/>
                  </a:cubicBezTo>
                  <a:cubicBezTo>
                    <a:pt x="46194" y="25179"/>
                    <a:pt x="46293" y="25165"/>
                    <a:pt x="46310" y="25144"/>
                  </a:cubicBezTo>
                  <a:cubicBezTo>
                    <a:pt x="46324" y="25038"/>
                    <a:pt x="46457" y="24972"/>
                    <a:pt x="46597" y="24905"/>
                  </a:cubicBezTo>
                  <a:cubicBezTo>
                    <a:pt x="46657" y="24877"/>
                    <a:pt x="46716" y="24846"/>
                    <a:pt x="46772" y="24811"/>
                  </a:cubicBezTo>
                  <a:cubicBezTo>
                    <a:pt x="46844" y="24756"/>
                    <a:pt x="46990" y="24733"/>
                    <a:pt x="47132" y="24733"/>
                  </a:cubicBezTo>
                  <a:cubicBezTo>
                    <a:pt x="47245" y="24733"/>
                    <a:pt x="47356" y="24748"/>
                    <a:pt x="47427" y="24772"/>
                  </a:cubicBezTo>
                  <a:cubicBezTo>
                    <a:pt x="47500" y="24797"/>
                    <a:pt x="47542" y="24828"/>
                    <a:pt x="47553" y="24877"/>
                  </a:cubicBezTo>
                  <a:cubicBezTo>
                    <a:pt x="47556" y="24877"/>
                    <a:pt x="47556" y="24881"/>
                    <a:pt x="47556" y="24881"/>
                  </a:cubicBezTo>
                  <a:cubicBezTo>
                    <a:pt x="47567" y="24891"/>
                    <a:pt x="47577" y="24902"/>
                    <a:pt x="47591" y="24905"/>
                  </a:cubicBezTo>
                  <a:cubicBezTo>
                    <a:pt x="47657" y="24934"/>
                    <a:pt x="47726" y="24948"/>
                    <a:pt x="47796" y="24948"/>
                  </a:cubicBezTo>
                  <a:cubicBezTo>
                    <a:pt x="47803" y="24948"/>
                    <a:pt x="47811" y="24948"/>
                    <a:pt x="47819" y="24947"/>
                  </a:cubicBezTo>
                  <a:cubicBezTo>
                    <a:pt x="47857" y="24947"/>
                    <a:pt x="47899" y="24940"/>
                    <a:pt x="47938" y="24930"/>
                  </a:cubicBezTo>
                  <a:cubicBezTo>
                    <a:pt x="47952" y="24926"/>
                    <a:pt x="47966" y="24923"/>
                    <a:pt x="47980" y="24919"/>
                  </a:cubicBezTo>
                  <a:lnTo>
                    <a:pt x="47990" y="24919"/>
                  </a:lnTo>
                  <a:cubicBezTo>
                    <a:pt x="48004" y="24916"/>
                    <a:pt x="48018" y="24912"/>
                    <a:pt x="48032" y="24912"/>
                  </a:cubicBezTo>
                  <a:cubicBezTo>
                    <a:pt x="48044" y="24912"/>
                    <a:pt x="48056" y="24912"/>
                    <a:pt x="48068" y="24912"/>
                  </a:cubicBezTo>
                  <a:cubicBezTo>
                    <a:pt x="48154" y="24912"/>
                    <a:pt x="48240" y="24923"/>
                    <a:pt x="48323" y="24951"/>
                  </a:cubicBezTo>
                  <a:lnTo>
                    <a:pt x="48344" y="24958"/>
                  </a:lnTo>
                  <a:cubicBezTo>
                    <a:pt x="48365" y="24965"/>
                    <a:pt x="48386" y="24975"/>
                    <a:pt x="48404" y="24982"/>
                  </a:cubicBezTo>
                  <a:lnTo>
                    <a:pt x="48442" y="25000"/>
                  </a:lnTo>
                  <a:lnTo>
                    <a:pt x="48442" y="25003"/>
                  </a:lnTo>
                  <a:lnTo>
                    <a:pt x="48449" y="25007"/>
                  </a:lnTo>
                  <a:lnTo>
                    <a:pt x="48467" y="25017"/>
                  </a:lnTo>
                  <a:lnTo>
                    <a:pt x="48474" y="25021"/>
                  </a:lnTo>
                  <a:cubicBezTo>
                    <a:pt x="48491" y="25035"/>
                    <a:pt x="48509" y="25052"/>
                    <a:pt x="48519" y="25070"/>
                  </a:cubicBezTo>
                  <a:cubicBezTo>
                    <a:pt x="48526" y="25077"/>
                    <a:pt x="48533" y="25087"/>
                    <a:pt x="48537" y="25095"/>
                  </a:cubicBezTo>
                  <a:cubicBezTo>
                    <a:pt x="48560" y="25151"/>
                    <a:pt x="48809" y="25213"/>
                    <a:pt x="48935" y="25213"/>
                  </a:cubicBezTo>
                  <a:cubicBezTo>
                    <a:pt x="48957" y="25213"/>
                    <a:pt x="48976" y="25211"/>
                    <a:pt x="48988" y="25207"/>
                  </a:cubicBezTo>
                  <a:lnTo>
                    <a:pt x="49002" y="25200"/>
                  </a:lnTo>
                  <a:cubicBezTo>
                    <a:pt x="49041" y="25182"/>
                    <a:pt x="49111" y="25140"/>
                    <a:pt x="49177" y="25098"/>
                  </a:cubicBezTo>
                  <a:cubicBezTo>
                    <a:pt x="49335" y="25003"/>
                    <a:pt x="49443" y="24937"/>
                    <a:pt x="49517" y="24926"/>
                  </a:cubicBezTo>
                  <a:cubicBezTo>
                    <a:pt x="49587" y="24916"/>
                    <a:pt x="49650" y="24877"/>
                    <a:pt x="49692" y="24821"/>
                  </a:cubicBezTo>
                  <a:cubicBezTo>
                    <a:pt x="49699" y="24814"/>
                    <a:pt x="49702" y="24807"/>
                    <a:pt x="49702" y="24797"/>
                  </a:cubicBezTo>
                  <a:cubicBezTo>
                    <a:pt x="49706" y="24790"/>
                    <a:pt x="49706" y="24779"/>
                    <a:pt x="49702" y="24769"/>
                  </a:cubicBezTo>
                  <a:cubicBezTo>
                    <a:pt x="49678" y="24681"/>
                    <a:pt x="49744" y="24559"/>
                    <a:pt x="49856" y="24373"/>
                  </a:cubicBezTo>
                  <a:cubicBezTo>
                    <a:pt x="49891" y="24314"/>
                    <a:pt x="49926" y="24254"/>
                    <a:pt x="49947" y="24209"/>
                  </a:cubicBezTo>
                  <a:cubicBezTo>
                    <a:pt x="49954" y="24195"/>
                    <a:pt x="49958" y="24184"/>
                    <a:pt x="49961" y="24170"/>
                  </a:cubicBezTo>
                  <a:cubicBezTo>
                    <a:pt x="49993" y="24048"/>
                    <a:pt x="50175" y="23743"/>
                    <a:pt x="50294" y="23638"/>
                  </a:cubicBezTo>
                  <a:cubicBezTo>
                    <a:pt x="50308" y="23624"/>
                    <a:pt x="50322" y="23614"/>
                    <a:pt x="50339" y="23607"/>
                  </a:cubicBezTo>
                  <a:cubicBezTo>
                    <a:pt x="50424" y="23572"/>
                    <a:pt x="50550" y="23446"/>
                    <a:pt x="50543" y="23404"/>
                  </a:cubicBezTo>
                  <a:cubicBezTo>
                    <a:pt x="50532" y="23316"/>
                    <a:pt x="50511" y="23232"/>
                    <a:pt x="50483" y="23148"/>
                  </a:cubicBezTo>
                  <a:cubicBezTo>
                    <a:pt x="50476" y="23117"/>
                    <a:pt x="50462" y="23092"/>
                    <a:pt x="50441" y="23071"/>
                  </a:cubicBezTo>
                  <a:lnTo>
                    <a:pt x="50434" y="23071"/>
                  </a:lnTo>
                  <a:cubicBezTo>
                    <a:pt x="50371" y="23071"/>
                    <a:pt x="50276" y="23071"/>
                    <a:pt x="50234" y="22994"/>
                  </a:cubicBezTo>
                  <a:cubicBezTo>
                    <a:pt x="50196" y="22917"/>
                    <a:pt x="50231" y="22826"/>
                    <a:pt x="50346" y="22675"/>
                  </a:cubicBezTo>
                  <a:cubicBezTo>
                    <a:pt x="50511" y="22451"/>
                    <a:pt x="50758" y="22412"/>
                    <a:pt x="50926" y="22412"/>
                  </a:cubicBezTo>
                  <a:cubicBezTo>
                    <a:pt x="50984" y="22412"/>
                    <a:pt x="51032" y="22416"/>
                    <a:pt x="51064" y="22420"/>
                  </a:cubicBezTo>
                  <a:lnTo>
                    <a:pt x="51092" y="22420"/>
                  </a:lnTo>
                  <a:cubicBezTo>
                    <a:pt x="51099" y="22420"/>
                    <a:pt x="51159" y="22413"/>
                    <a:pt x="51204" y="22402"/>
                  </a:cubicBezTo>
                  <a:cubicBezTo>
                    <a:pt x="51344" y="22377"/>
                    <a:pt x="51556" y="22338"/>
                    <a:pt x="51731" y="22338"/>
                  </a:cubicBezTo>
                  <a:cubicBezTo>
                    <a:pt x="51802" y="22338"/>
                    <a:pt x="51866" y="22344"/>
                    <a:pt x="51918" y="22360"/>
                  </a:cubicBezTo>
                  <a:cubicBezTo>
                    <a:pt x="51978" y="22374"/>
                    <a:pt x="52037" y="22381"/>
                    <a:pt x="52097" y="22381"/>
                  </a:cubicBezTo>
                  <a:lnTo>
                    <a:pt x="52153" y="22381"/>
                  </a:lnTo>
                  <a:cubicBezTo>
                    <a:pt x="52166" y="22381"/>
                    <a:pt x="52179" y="22380"/>
                    <a:pt x="52193" y="22380"/>
                  </a:cubicBezTo>
                  <a:cubicBezTo>
                    <a:pt x="52257" y="22380"/>
                    <a:pt x="52323" y="22387"/>
                    <a:pt x="52384" y="22399"/>
                  </a:cubicBezTo>
                  <a:lnTo>
                    <a:pt x="52412" y="22406"/>
                  </a:lnTo>
                  <a:lnTo>
                    <a:pt x="52436" y="22413"/>
                  </a:lnTo>
                  <a:cubicBezTo>
                    <a:pt x="52450" y="22420"/>
                    <a:pt x="52468" y="22427"/>
                    <a:pt x="52486" y="22434"/>
                  </a:cubicBezTo>
                  <a:lnTo>
                    <a:pt x="52489" y="22434"/>
                  </a:lnTo>
                  <a:cubicBezTo>
                    <a:pt x="52507" y="22441"/>
                    <a:pt x="52528" y="22451"/>
                    <a:pt x="52545" y="22462"/>
                  </a:cubicBezTo>
                  <a:cubicBezTo>
                    <a:pt x="52654" y="22518"/>
                    <a:pt x="52790" y="22539"/>
                    <a:pt x="52909" y="22556"/>
                  </a:cubicBezTo>
                  <a:cubicBezTo>
                    <a:pt x="53053" y="22577"/>
                    <a:pt x="53172" y="22595"/>
                    <a:pt x="53231" y="22675"/>
                  </a:cubicBezTo>
                  <a:cubicBezTo>
                    <a:pt x="53270" y="22714"/>
                    <a:pt x="53312" y="22745"/>
                    <a:pt x="53357" y="22773"/>
                  </a:cubicBezTo>
                  <a:cubicBezTo>
                    <a:pt x="53469" y="22847"/>
                    <a:pt x="53620" y="22948"/>
                    <a:pt x="53602" y="23103"/>
                  </a:cubicBezTo>
                  <a:cubicBezTo>
                    <a:pt x="53602" y="23113"/>
                    <a:pt x="53599" y="23124"/>
                    <a:pt x="53599" y="23134"/>
                  </a:cubicBezTo>
                  <a:cubicBezTo>
                    <a:pt x="53595" y="23141"/>
                    <a:pt x="53595" y="23152"/>
                    <a:pt x="53592" y="23159"/>
                  </a:cubicBezTo>
                  <a:cubicBezTo>
                    <a:pt x="53592" y="23180"/>
                    <a:pt x="53599" y="23187"/>
                    <a:pt x="53637" y="23215"/>
                  </a:cubicBezTo>
                  <a:cubicBezTo>
                    <a:pt x="53704" y="23267"/>
                    <a:pt x="53809" y="23348"/>
                    <a:pt x="53858" y="23607"/>
                  </a:cubicBezTo>
                  <a:cubicBezTo>
                    <a:pt x="53882" y="23764"/>
                    <a:pt x="53952" y="23915"/>
                    <a:pt x="54057" y="24037"/>
                  </a:cubicBezTo>
                  <a:cubicBezTo>
                    <a:pt x="54117" y="24097"/>
                    <a:pt x="54155" y="24170"/>
                    <a:pt x="54180" y="24247"/>
                  </a:cubicBezTo>
                  <a:cubicBezTo>
                    <a:pt x="54183" y="24258"/>
                    <a:pt x="54187" y="24268"/>
                    <a:pt x="54190" y="24279"/>
                  </a:cubicBezTo>
                  <a:cubicBezTo>
                    <a:pt x="54225" y="24370"/>
                    <a:pt x="54267" y="24461"/>
                    <a:pt x="54316" y="24545"/>
                  </a:cubicBezTo>
                  <a:cubicBezTo>
                    <a:pt x="54404" y="24713"/>
                    <a:pt x="54463" y="24828"/>
                    <a:pt x="54460" y="24912"/>
                  </a:cubicBezTo>
                  <a:cubicBezTo>
                    <a:pt x="54460" y="24923"/>
                    <a:pt x="54460" y="24933"/>
                    <a:pt x="54456" y="24944"/>
                  </a:cubicBezTo>
                  <a:cubicBezTo>
                    <a:pt x="54442" y="24982"/>
                    <a:pt x="54439" y="25021"/>
                    <a:pt x="54435" y="25056"/>
                  </a:cubicBezTo>
                  <a:cubicBezTo>
                    <a:pt x="54435" y="25063"/>
                    <a:pt x="54439" y="25070"/>
                    <a:pt x="54439" y="25077"/>
                  </a:cubicBezTo>
                  <a:cubicBezTo>
                    <a:pt x="54442" y="25091"/>
                    <a:pt x="54446" y="25105"/>
                    <a:pt x="54453" y="25116"/>
                  </a:cubicBezTo>
                  <a:cubicBezTo>
                    <a:pt x="54481" y="25154"/>
                    <a:pt x="54551" y="25168"/>
                    <a:pt x="54607" y="25168"/>
                  </a:cubicBezTo>
                  <a:cubicBezTo>
                    <a:pt x="54782" y="25179"/>
                    <a:pt x="54929" y="25263"/>
                    <a:pt x="55027" y="25319"/>
                  </a:cubicBezTo>
                  <a:cubicBezTo>
                    <a:pt x="55055" y="25336"/>
                    <a:pt x="55080" y="25350"/>
                    <a:pt x="55108" y="25364"/>
                  </a:cubicBezTo>
                  <a:lnTo>
                    <a:pt x="55118" y="25368"/>
                  </a:lnTo>
                  <a:cubicBezTo>
                    <a:pt x="55133" y="25362"/>
                    <a:pt x="55150" y="25360"/>
                    <a:pt x="55171" y="25360"/>
                  </a:cubicBezTo>
                  <a:cubicBezTo>
                    <a:pt x="55316" y="25360"/>
                    <a:pt x="55589" y="25485"/>
                    <a:pt x="55731" y="25627"/>
                  </a:cubicBezTo>
                  <a:cubicBezTo>
                    <a:pt x="55769" y="25662"/>
                    <a:pt x="55815" y="25686"/>
                    <a:pt x="55867" y="25700"/>
                  </a:cubicBezTo>
                  <a:cubicBezTo>
                    <a:pt x="55899" y="25711"/>
                    <a:pt x="55927" y="25721"/>
                    <a:pt x="55958" y="25728"/>
                  </a:cubicBezTo>
                  <a:cubicBezTo>
                    <a:pt x="55983" y="25735"/>
                    <a:pt x="56004" y="25742"/>
                    <a:pt x="56028" y="25749"/>
                  </a:cubicBezTo>
                  <a:cubicBezTo>
                    <a:pt x="56102" y="25777"/>
                    <a:pt x="56172" y="25823"/>
                    <a:pt x="56161" y="25942"/>
                  </a:cubicBezTo>
                  <a:cubicBezTo>
                    <a:pt x="56161" y="26019"/>
                    <a:pt x="56182" y="26096"/>
                    <a:pt x="56217" y="26166"/>
                  </a:cubicBezTo>
                  <a:cubicBezTo>
                    <a:pt x="56256" y="26239"/>
                    <a:pt x="56277" y="26327"/>
                    <a:pt x="56273" y="26411"/>
                  </a:cubicBezTo>
                  <a:cubicBezTo>
                    <a:pt x="56277" y="26428"/>
                    <a:pt x="56284" y="26442"/>
                    <a:pt x="56298" y="26453"/>
                  </a:cubicBezTo>
                  <a:cubicBezTo>
                    <a:pt x="56305" y="26463"/>
                    <a:pt x="56319" y="26470"/>
                    <a:pt x="56329" y="26477"/>
                  </a:cubicBezTo>
                  <a:cubicBezTo>
                    <a:pt x="56427" y="26529"/>
                    <a:pt x="56531" y="26555"/>
                    <a:pt x="56639" y="26555"/>
                  </a:cubicBezTo>
                  <a:cubicBezTo>
                    <a:pt x="56663" y="26555"/>
                    <a:pt x="56687" y="26553"/>
                    <a:pt x="56711" y="26551"/>
                  </a:cubicBezTo>
                  <a:lnTo>
                    <a:pt x="56736" y="26551"/>
                  </a:lnTo>
                  <a:cubicBezTo>
                    <a:pt x="56771" y="26546"/>
                    <a:pt x="56806" y="26543"/>
                    <a:pt x="56843" y="26543"/>
                  </a:cubicBezTo>
                  <a:cubicBezTo>
                    <a:pt x="56879" y="26543"/>
                    <a:pt x="56916" y="26546"/>
                    <a:pt x="56953" y="26551"/>
                  </a:cubicBezTo>
                  <a:cubicBezTo>
                    <a:pt x="56984" y="26551"/>
                    <a:pt x="57012" y="26554"/>
                    <a:pt x="57037" y="26554"/>
                  </a:cubicBezTo>
                  <a:cubicBezTo>
                    <a:pt x="57042" y="26555"/>
                    <a:pt x="57047" y="26555"/>
                    <a:pt x="57052" y="26555"/>
                  </a:cubicBezTo>
                  <a:cubicBezTo>
                    <a:pt x="57103" y="26555"/>
                    <a:pt x="57151" y="26525"/>
                    <a:pt x="57170" y="26474"/>
                  </a:cubicBezTo>
                  <a:cubicBezTo>
                    <a:pt x="57229" y="26358"/>
                    <a:pt x="57341" y="26320"/>
                    <a:pt x="57450" y="26302"/>
                  </a:cubicBezTo>
                  <a:cubicBezTo>
                    <a:pt x="57488" y="26295"/>
                    <a:pt x="57523" y="26292"/>
                    <a:pt x="57558" y="26288"/>
                  </a:cubicBezTo>
                  <a:cubicBezTo>
                    <a:pt x="57618" y="26288"/>
                    <a:pt x="57674" y="26278"/>
                    <a:pt x="57723" y="26257"/>
                  </a:cubicBezTo>
                  <a:lnTo>
                    <a:pt x="57740" y="26243"/>
                  </a:lnTo>
                  <a:cubicBezTo>
                    <a:pt x="57824" y="26194"/>
                    <a:pt x="57915" y="26166"/>
                    <a:pt x="58013" y="26159"/>
                  </a:cubicBezTo>
                  <a:cubicBezTo>
                    <a:pt x="58062" y="26159"/>
                    <a:pt x="58111" y="26169"/>
                    <a:pt x="58157" y="26190"/>
                  </a:cubicBezTo>
                  <a:cubicBezTo>
                    <a:pt x="58209" y="26222"/>
                    <a:pt x="58272" y="26285"/>
                    <a:pt x="58265" y="26425"/>
                  </a:cubicBezTo>
                  <a:cubicBezTo>
                    <a:pt x="58262" y="26512"/>
                    <a:pt x="58276" y="26600"/>
                    <a:pt x="58314" y="26677"/>
                  </a:cubicBezTo>
                  <a:cubicBezTo>
                    <a:pt x="58321" y="26691"/>
                    <a:pt x="58328" y="26705"/>
                    <a:pt x="58332" y="26719"/>
                  </a:cubicBezTo>
                  <a:cubicBezTo>
                    <a:pt x="58335" y="26729"/>
                    <a:pt x="58339" y="26740"/>
                    <a:pt x="58342" y="26750"/>
                  </a:cubicBezTo>
                  <a:cubicBezTo>
                    <a:pt x="58342" y="26764"/>
                    <a:pt x="58346" y="26775"/>
                    <a:pt x="58346" y="26785"/>
                  </a:cubicBezTo>
                  <a:cubicBezTo>
                    <a:pt x="58346" y="26834"/>
                    <a:pt x="58325" y="26883"/>
                    <a:pt x="58248" y="26929"/>
                  </a:cubicBezTo>
                  <a:cubicBezTo>
                    <a:pt x="58136" y="26999"/>
                    <a:pt x="58055" y="27321"/>
                    <a:pt x="58013" y="27493"/>
                  </a:cubicBezTo>
                  <a:cubicBezTo>
                    <a:pt x="58003" y="27528"/>
                    <a:pt x="57996" y="27559"/>
                    <a:pt x="57989" y="27587"/>
                  </a:cubicBezTo>
                  <a:cubicBezTo>
                    <a:pt x="57961" y="27692"/>
                    <a:pt x="57880" y="27759"/>
                    <a:pt x="57810" y="27815"/>
                  </a:cubicBezTo>
                  <a:cubicBezTo>
                    <a:pt x="57740" y="27874"/>
                    <a:pt x="57677" y="27923"/>
                    <a:pt x="57667" y="28000"/>
                  </a:cubicBezTo>
                  <a:cubicBezTo>
                    <a:pt x="57646" y="28126"/>
                    <a:pt x="57562" y="28193"/>
                    <a:pt x="57492" y="28242"/>
                  </a:cubicBezTo>
                  <a:cubicBezTo>
                    <a:pt x="57432" y="28287"/>
                    <a:pt x="57408" y="28312"/>
                    <a:pt x="57408" y="28347"/>
                  </a:cubicBezTo>
                  <a:cubicBezTo>
                    <a:pt x="57408" y="28403"/>
                    <a:pt x="57373" y="28455"/>
                    <a:pt x="57324" y="28480"/>
                  </a:cubicBezTo>
                  <a:cubicBezTo>
                    <a:pt x="57284" y="28500"/>
                    <a:pt x="57234" y="28509"/>
                    <a:pt x="57180" y="28509"/>
                  </a:cubicBezTo>
                  <a:cubicBezTo>
                    <a:pt x="57056" y="28509"/>
                    <a:pt x="56910" y="28463"/>
                    <a:pt x="56820" y="28399"/>
                  </a:cubicBezTo>
                  <a:cubicBezTo>
                    <a:pt x="56809" y="28392"/>
                    <a:pt x="56797" y="28388"/>
                    <a:pt x="56785" y="28388"/>
                  </a:cubicBezTo>
                  <a:cubicBezTo>
                    <a:pt x="56746" y="28388"/>
                    <a:pt x="56696" y="28425"/>
                    <a:pt x="56617" y="28497"/>
                  </a:cubicBezTo>
                  <a:cubicBezTo>
                    <a:pt x="56546" y="28560"/>
                    <a:pt x="56480" y="28623"/>
                    <a:pt x="56403" y="28623"/>
                  </a:cubicBezTo>
                  <a:cubicBezTo>
                    <a:pt x="56399" y="28623"/>
                    <a:pt x="56396" y="28623"/>
                    <a:pt x="56392" y="28630"/>
                  </a:cubicBezTo>
                  <a:cubicBezTo>
                    <a:pt x="56357" y="28676"/>
                    <a:pt x="56357" y="28830"/>
                    <a:pt x="56385" y="28928"/>
                  </a:cubicBezTo>
                  <a:cubicBezTo>
                    <a:pt x="56392" y="28956"/>
                    <a:pt x="56396" y="28984"/>
                    <a:pt x="56396" y="29015"/>
                  </a:cubicBezTo>
                  <a:cubicBezTo>
                    <a:pt x="56396" y="29043"/>
                    <a:pt x="56392" y="29071"/>
                    <a:pt x="56389" y="29103"/>
                  </a:cubicBezTo>
                  <a:cubicBezTo>
                    <a:pt x="56389" y="29124"/>
                    <a:pt x="56385" y="29145"/>
                    <a:pt x="56385" y="29166"/>
                  </a:cubicBezTo>
                  <a:lnTo>
                    <a:pt x="56385" y="29197"/>
                  </a:lnTo>
                  <a:cubicBezTo>
                    <a:pt x="56382" y="29257"/>
                    <a:pt x="56396" y="29317"/>
                    <a:pt x="56417" y="29373"/>
                  </a:cubicBezTo>
                  <a:cubicBezTo>
                    <a:pt x="56448" y="29446"/>
                    <a:pt x="56448" y="29551"/>
                    <a:pt x="56452" y="29670"/>
                  </a:cubicBezTo>
                  <a:cubicBezTo>
                    <a:pt x="56452" y="29712"/>
                    <a:pt x="56452" y="29754"/>
                    <a:pt x="56452" y="29800"/>
                  </a:cubicBezTo>
                  <a:cubicBezTo>
                    <a:pt x="56641" y="29674"/>
                    <a:pt x="56774" y="29607"/>
                    <a:pt x="56851" y="29607"/>
                  </a:cubicBezTo>
                  <a:cubicBezTo>
                    <a:pt x="56974" y="29607"/>
                    <a:pt x="57086" y="29702"/>
                    <a:pt x="57194" y="29793"/>
                  </a:cubicBezTo>
                  <a:cubicBezTo>
                    <a:pt x="57289" y="29877"/>
                    <a:pt x="57390" y="29961"/>
                    <a:pt x="57481" y="29964"/>
                  </a:cubicBezTo>
                  <a:lnTo>
                    <a:pt x="57485" y="29964"/>
                  </a:lnTo>
                  <a:cubicBezTo>
                    <a:pt x="57674" y="29964"/>
                    <a:pt x="58605" y="29359"/>
                    <a:pt x="58678" y="29222"/>
                  </a:cubicBezTo>
                  <a:cubicBezTo>
                    <a:pt x="58693" y="29127"/>
                    <a:pt x="58868" y="28935"/>
                    <a:pt x="59333" y="28466"/>
                  </a:cubicBezTo>
                  <a:cubicBezTo>
                    <a:pt x="59424" y="28368"/>
                    <a:pt x="59515" y="28277"/>
                    <a:pt x="59585" y="28207"/>
                  </a:cubicBezTo>
                  <a:cubicBezTo>
                    <a:pt x="59813" y="27962"/>
                    <a:pt x="60219" y="27507"/>
                    <a:pt x="60373" y="27149"/>
                  </a:cubicBezTo>
                  <a:cubicBezTo>
                    <a:pt x="60429" y="27016"/>
                    <a:pt x="60597" y="26817"/>
                    <a:pt x="60744" y="26638"/>
                  </a:cubicBezTo>
                  <a:cubicBezTo>
                    <a:pt x="60821" y="26551"/>
                    <a:pt x="60891" y="26460"/>
                    <a:pt x="60958" y="26365"/>
                  </a:cubicBezTo>
                  <a:cubicBezTo>
                    <a:pt x="60986" y="26320"/>
                    <a:pt x="61017" y="26274"/>
                    <a:pt x="61052" y="26229"/>
                  </a:cubicBezTo>
                  <a:cubicBezTo>
                    <a:pt x="61150" y="26103"/>
                    <a:pt x="61231" y="25963"/>
                    <a:pt x="61294" y="25812"/>
                  </a:cubicBezTo>
                  <a:cubicBezTo>
                    <a:pt x="61399" y="25585"/>
                    <a:pt x="61441" y="25098"/>
                    <a:pt x="61469" y="24776"/>
                  </a:cubicBezTo>
                  <a:cubicBezTo>
                    <a:pt x="61497" y="24471"/>
                    <a:pt x="61504" y="24394"/>
                    <a:pt x="61539" y="24359"/>
                  </a:cubicBezTo>
                  <a:cubicBezTo>
                    <a:pt x="61553" y="24324"/>
                    <a:pt x="61560" y="24289"/>
                    <a:pt x="61563" y="24254"/>
                  </a:cubicBezTo>
                  <a:cubicBezTo>
                    <a:pt x="61567" y="24170"/>
                    <a:pt x="61595" y="24090"/>
                    <a:pt x="61640" y="24023"/>
                  </a:cubicBezTo>
                  <a:cubicBezTo>
                    <a:pt x="61665" y="23985"/>
                    <a:pt x="61679" y="23946"/>
                    <a:pt x="61689" y="23904"/>
                  </a:cubicBezTo>
                  <a:cubicBezTo>
                    <a:pt x="61710" y="23796"/>
                    <a:pt x="61766" y="23698"/>
                    <a:pt x="61850" y="23624"/>
                  </a:cubicBezTo>
                  <a:cubicBezTo>
                    <a:pt x="61980" y="23516"/>
                    <a:pt x="61962" y="23435"/>
                    <a:pt x="61924" y="23334"/>
                  </a:cubicBezTo>
                  <a:cubicBezTo>
                    <a:pt x="61899" y="23253"/>
                    <a:pt x="61892" y="23173"/>
                    <a:pt x="61903" y="23089"/>
                  </a:cubicBezTo>
                  <a:cubicBezTo>
                    <a:pt x="61906" y="23036"/>
                    <a:pt x="61903" y="22983"/>
                    <a:pt x="61892" y="22927"/>
                  </a:cubicBezTo>
                  <a:cubicBezTo>
                    <a:pt x="61826" y="22808"/>
                    <a:pt x="61878" y="22742"/>
                    <a:pt x="61976" y="22682"/>
                  </a:cubicBezTo>
                  <a:cubicBezTo>
                    <a:pt x="61927" y="22616"/>
                    <a:pt x="61864" y="22560"/>
                    <a:pt x="61787" y="22528"/>
                  </a:cubicBezTo>
                  <a:lnTo>
                    <a:pt x="61731" y="22504"/>
                  </a:lnTo>
                  <a:cubicBezTo>
                    <a:pt x="61598" y="22444"/>
                    <a:pt x="61437" y="22371"/>
                    <a:pt x="61416" y="22199"/>
                  </a:cubicBezTo>
                  <a:cubicBezTo>
                    <a:pt x="61406" y="22092"/>
                    <a:pt x="61222" y="21936"/>
                    <a:pt x="61077" y="21936"/>
                  </a:cubicBezTo>
                  <a:cubicBezTo>
                    <a:pt x="61071" y="21936"/>
                    <a:pt x="61065" y="21936"/>
                    <a:pt x="61059" y="21937"/>
                  </a:cubicBezTo>
                  <a:cubicBezTo>
                    <a:pt x="61045" y="21937"/>
                    <a:pt x="61031" y="21938"/>
                    <a:pt x="61017" y="21938"/>
                  </a:cubicBezTo>
                  <a:cubicBezTo>
                    <a:pt x="60946" y="21938"/>
                    <a:pt x="60874" y="21930"/>
                    <a:pt x="60804" y="21916"/>
                  </a:cubicBezTo>
                  <a:cubicBezTo>
                    <a:pt x="60758" y="21912"/>
                    <a:pt x="60695" y="21902"/>
                    <a:pt x="60656" y="21902"/>
                  </a:cubicBezTo>
                  <a:cubicBezTo>
                    <a:pt x="60674" y="21968"/>
                    <a:pt x="60660" y="22042"/>
                    <a:pt x="60614" y="22094"/>
                  </a:cubicBezTo>
                  <a:cubicBezTo>
                    <a:pt x="60585" y="22127"/>
                    <a:pt x="60542" y="22145"/>
                    <a:pt x="60501" y="22145"/>
                  </a:cubicBezTo>
                  <a:cubicBezTo>
                    <a:pt x="60488" y="22145"/>
                    <a:pt x="60476" y="22143"/>
                    <a:pt x="60464" y="22140"/>
                  </a:cubicBezTo>
                  <a:cubicBezTo>
                    <a:pt x="60459" y="22138"/>
                    <a:pt x="60455" y="22137"/>
                    <a:pt x="60450" y="22137"/>
                  </a:cubicBezTo>
                  <a:cubicBezTo>
                    <a:pt x="60423" y="22137"/>
                    <a:pt x="60398" y="22170"/>
                    <a:pt x="60317" y="22294"/>
                  </a:cubicBezTo>
                  <a:lnTo>
                    <a:pt x="60299" y="22322"/>
                  </a:lnTo>
                  <a:cubicBezTo>
                    <a:pt x="60228" y="22431"/>
                    <a:pt x="60073" y="22482"/>
                    <a:pt x="59973" y="22482"/>
                  </a:cubicBezTo>
                  <a:cubicBezTo>
                    <a:pt x="59961" y="22482"/>
                    <a:pt x="59949" y="22481"/>
                    <a:pt x="59939" y="22479"/>
                  </a:cubicBezTo>
                  <a:cubicBezTo>
                    <a:pt x="59890" y="22479"/>
                    <a:pt x="59848" y="22448"/>
                    <a:pt x="59834" y="22402"/>
                  </a:cubicBezTo>
                  <a:cubicBezTo>
                    <a:pt x="59820" y="22360"/>
                    <a:pt x="59841" y="22311"/>
                    <a:pt x="59893" y="22259"/>
                  </a:cubicBezTo>
                  <a:cubicBezTo>
                    <a:pt x="59935" y="22224"/>
                    <a:pt x="59939" y="22210"/>
                    <a:pt x="59939" y="22210"/>
                  </a:cubicBezTo>
                  <a:cubicBezTo>
                    <a:pt x="59932" y="22196"/>
                    <a:pt x="59925" y="22185"/>
                    <a:pt x="59914" y="22175"/>
                  </a:cubicBezTo>
                  <a:cubicBezTo>
                    <a:pt x="59862" y="22122"/>
                    <a:pt x="59837" y="22045"/>
                    <a:pt x="59851" y="21972"/>
                  </a:cubicBezTo>
                  <a:cubicBezTo>
                    <a:pt x="59858" y="21933"/>
                    <a:pt x="59872" y="21895"/>
                    <a:pt x="59886" y="21856"/>
                  </a:cubicBezTo>
                  <a:lnTo>
                    <a:pt x="59886" y="21856"/>
                  </a:lnTo>
                  <a:cubicBezTo>
                    <a:pt x="59841" y="21905"/>
                    <a:pt x="59806" y="21958"/>
                    <a:pt x="59778" y="22017"/>
                  </a:cubicBezTo>
                  <a:cubicBezTo>
                    <a:pt x="59732" y="22105"/>
                    <a:pt x="59683" y="22196"/>
                    <a:pt x="59575" y="22220"/>
                  </a:cubicBezTo>
                  <a:cubicBezTo>
                    <a:pt x="59565" y="22223"/>
                    <a:pt x="59555" y="22224"/>
                    <a:pt x="59545" y="22224"/>
                  </a:cubicBezTo>
                  <a:cubicBezTo>
                    <a:pt x="59510" y="22224"/>
                    <a:pt x="59477" y="22209"/>
                    <a:pt x="59452" y="22182"/>
                  </a:cubicBezTo>
                  <a:cubicBezTo>
                    <a:pt x="59354" y="22070"/>
                    <a:pt x="59396" y="21737"/>
                    <a:pt x="59424" y="21611"/>
                  </a:cubicBezTo>
                  <a:cubicBezTo>
                    <a:pt x="59389" y="21611"/>
                    <a:pt x="59333" y="21618"/>
                    <a:pt x="59284" y="21625"/>
                  </a:cubicBezTo>
                  <a:cubicBezTo>
                    <a:pt x="59182" y="21641"/>
                    <a:pt x="59077" y="21649"/>
                    <a:pt x="58973" y="21649"/>
                  </a:cubicBezTo>
                  <a:cubicBezTo>
                    <a:pt x="58938" y="21649"/>
                    <a:pt x="58903" y="21648"/>
                    <a:pt x="58868" y="21646"/>
                  </a:cubicBezTo>
                  <a:cubicBezTo>
                    <a:pt x="58664" y="21632"/>
                    <a:pt x="58605" y="21548"/>
                    <a:pt x="58591" y="21482"/>
                  </a:cubicBezTo>
                  <a:cubicBezTo>
                    <a:pt x="58566" y="21363"/>
                    <a:pt x="58675" y="21223"/>
                    <a:pt x="58868" y="21121"/>
                  </a:cubicBezTo>
                  <a:cubicBezTo>
                    <a:pt x="58962" y="21076"/>
                    <a:pt x="59039" y="21006"/>
                    <a:pt x="59092" y="20914"/>
                  </a:cubicBezTo>
                  <a:cubicBezTo>
                    <a:pt x="59123" y="20855"/>
                    <a:pt x="59176" y="20806"/>
                    <a:pt x="59235" y="20778"/>
                  </a:cubicBezTo>
                  <a:cubicBezTo>
                    <a:pt x="59386" y="20701"/>
                    <a:pt x="59533" y="20617"/>
                    <a:pt x="59673" y="20526"/>
                  </a:cubicBezTo>
                  <a:cubicBezTo>
                    <a:pt x="59771" y="20466"/>
                    <a:pt x="59858" y="20410"/>
                    <a:pt x="59935" y="20368"/>
                  </a:cubicBezTo>
                  <a:cubicBezTo>
                    <a:pt x="60114" y="20263"/>
                    <a:pt x="60152" y="20155"/>
                    <a:pt x="60198" y="20025"/>
                  </a:cubicBezTo>
                  <a:lnTo>
                    <a:pt x="60201" y="20008"/>
                  </a:lnTo>
                  <a:cubicBezTo>
                    <a:pt x="60236" y="19910"/>
                    <a:pt x="60376" y="19819"/>
                    <a:pt x="60576" y="19693"/>
                  </a:cubicBezTo>
                  <a:cubicBezTo>
                    <a:pt x="60726" y="19598"/>
                    <a:pt x="60870" y="19497"/>
                    <a:pt x="61007" y="19388"/>
                  </a:cubicBezTo>
                  <a:cubicBezTo>
                    <a:pt x="61332" y="19126"/>
                    <a:pt x="61511" y="18961"/>
                    <a:pt x="61588" y="18796"/>
                  </a:cubicBezTo>
                  <a:cubicBezTo>
                    <a:pt x="61637" y="18695"/>
                    <a:pt x="61784" y="18604"/>
                    <a:pt x="61938" y="18502"/>
                  </a:cubicBezTo>
                  <a:cubicBezTo>
                    <a:pt x="62029" y="18446"/>
                    <a:pt x="62179" y="18348"/>
                    <a:pt x="62190" y="18310"/>
                  </a:cubicBezTo>
                  <a:cubicBezTo>
                    <a:pt x="62200" y="18117"/>
                    <a:pt x="62880" y="17795"/>
                    <a:pt x="63268" y="17718"/>
                  </a:cubicBezTo>
                  <a:cubicBezTo>
                    <a:pt x="63372" y="17698"/>
                    <a:pt x="63495" y="17688"/>
                    <a:pt x="63622" y="17688"/>
                  </a:cubicBezTo>
                  <a:cubicBezTo>
                    <a:pt x="63992" y="17688"/>
                    <a:pt x="64403" y="17767"/>
                    <a:pt x="64518" y="17879"/>
                  </a:cubicBezTo>
                  <a:cubicBezTo>
                    <a:pt x="64538" y="17917"/>
                    <a:pt x="64575" y="17935"/>
                    <a:pt x="64611" y="17935"/>
                  </a:cubicBezTo>
                  <a:cubicBezTo>
                    <a:pt x="64648" y="17935"/>
                    <a:pt x="64686" y="17915"/>
                    <a:pt x="64703" y="17876"/>
                  </a:cubicBezTo>
                  <a:cubicBezTo>
                    <a:pt x="64750" y="17824"/>
                    <a:pt x="64813" y="17807"/>
                    <a:pt x="64896" y="17807"/>
                  </a:cubicBezTo>
                  <a:cubicBezTo>
                    <a:pt x="64964" y="17807"/>
                    <a:pt x="65044" y="17818"/>
                    <a:pt x="65138" y="17830"/>
                  </a:cubicBezTo>
                  <a:cubicBezTo>
                    <a:pt x="65180" y="17834"/>
                    <a:pt x="65222" y="17841"/>
                    <a:pt x="65271" y="17844"/>
                  </a:cubicBezTo>
                  <a:cubicBezTo>
                    <a:pt x="65292" y="17847"/>
                    <a:pt x="65313" y="17849"/>
                    <a:pt x="65334" y="17849"/>
                  </a:cubicBezTo>
                  <a:cubicBezTo>
                    <a:pt x="65403" y="17849"/>
                    <a:pt x="65472" y="17832"/>
                    <a:pt x="65537" y="17802"/>
                  </a:cubicBezTo>
                  <a:cubicBezTo>
                    <a:pt x="65590" y="17781"/>
                    <a:pt x="65644" y="17759"/>
                    <a:pt x="65710" y="17759"/>
                  </a:cubicBezTo>
                  <a:cubicBezTo>
                    <a:pt x="65739" y="17759"/>
                    <a:pt x="65771" y="17763"/>
                    <a:pt x="65806" y="17774"/>
                  </a:cubicBezTo>
                  <a:cubicBezTo>
                    <a:pt x="65884" y="17798"/>
                    <a:pt x="65946" y="17814"/>
                    <a:pt x="65998" y="17814"/>
                  </a:cubicBezTo>
                  <a:cubicBezTo>
                    <a:pt x="66076" y="17814"/>
                    <a:pt x="66130" y="17777"/>
                    <a:pt x="66181" y="17676"/>
                  </a:cubicBezTo>
                  <a:cubicBezTo>
                    <a:pt x="66226" y="17596"/>
                    <a:pt x="66317" y="17536"/>
                    <a:pt x="66443" y="17501"/>
                  </a:cubicBezTo>
                  <a:cubicBezTo>
                    <a:pt x="66508" y="17487"/>
                    <a:pt x="66580" y="17480"/>
                    <a:pt x="66653" y="17480"/>
                  </a:cubicBezTo>
                  <a:cubicBezTo>
                    <a:pt x="66812" y="17480"/>
                    <a:pt x="66971" y="17511"/>
                    <a:pt x="67046" y="17564"/>
                  </a:cubicBezTo>
                  <a:cubicBezTo>
                    <a:pt x="67063" y="17578"/>
                    <a:pt x="67081" y="17589"/>
                    <a:pt x="67095" y="17603"/>
                  </a:cubicBezTo>
                  <a:cubicBezTo>
                    <a:pt x="67158" y="17653"/>
                    <a:pt x="67205" y="17690"/>
                    <a:pt x="67262" y="17690"/>
                  </a:cubicBezTo>
                  <a:cubicBezTo>
                    <a:pt x="67296" y="17690"/>
                    <a:pt x="67334" y="17676"/>
                    <a:pt x="67382" y="17645"/>
                  </a:cubicBezTo>
                  <a:cubicBezTo>
                    <a:pt x="67429" y="17613"/>
                    <a:pt x="67470" y="17601"/>
                    <a:pt x="67506" y="17601"/>
                  </a:cubicBezTo>
                  <a:cubicBezTo>
                    <a:pt x="67594" y="17601"/>
                    <a:pt x="67649" y="17675"/>
                    <a:pt x="67686" y="17725"/>
                  </a:cubicBezTo>
                  <a:cubicBezTo>
                    <a:pt x="67728" y="17785"/>
                    <a:pt x="67760" y="17820"/>
                    <a:pt x="67809" y="17827"/>
                  </a:cubicBezTo>
                  <a:cubicBezTo>
                    <a:pt x="67963" y="17848"/>
                    <a:pt x="67959" y="17949"/>
                    <a:pt x="67959" y="17970"/>
                  </a:cubicBezTo>
                  <a:cubicBezTo>
                    <a:pt x="67946" y="18059"/>
                    <a:pt x="67838" y="18129"/>
                    <a:pt x="67721" y="18129"/>
                  </a:cubicBezTo>
                  <a:cubicBezTo>
                    <a:pt x="67713" y="18129"/>
                    <a:pt x="67705" y="18128"/>
                    <a:pt x="67697" y="18128"/>
                  </a:cubicBezTo>
                  <a:cubicBezTo>
                    <a:pt x="67684" y="18126"/>
                    <a:pt x="67672" y="18126"/>
                    <a:pt x="67660" y="18126"/>
                  </a:cubicBezTo>
                  <a:cubicBezTo>
                    <a:pt x="67611" y="18126"/>
                    <a:pt x="67564" y="18138"/>
                    <a:pt x="67522" y="18163"/>
                  </a:cubicBezTo>
                  <a:cubicBezTo>
                    <a:pt x="67532" y="18177"/>
                    <a:pt x="67543" y="18184"/>
                    <a:pt x="67557" y="18191"/>
                  </a:cubicBezTo>
                  <a:cubicBezTo>
                    <a:pt x="67585" y="18207"/>
                    <a:pt x="67615" y="18213"/>
                    <a:pt x="67646" y="18213"/>
                  </a:cubicBezTo>
                  <a:cubicBezTo>
                    <a:pt x="67712" y="18213"/>
                    <a:pt x="67783" y="18184"/>
                    <a:pt x="67854" y="18156"/>
                  </a:cubicBezTo>
                  <a:cubicBezTo>
                    <a:pt x="67924" y="18129"/>
                    <a:pt x="67988" y="18101"/>
                    <a:pt x="68052" y="18101"/>
                  </a:cubicBezTo>
                  <a:cubicBezTo>
                    <a:pt x="68062" y="18101"/>
                    <a:pt x="68072" y="18102"/>
                    <a:pt x="68082" y="18103"/>
                  </a:cubicBezTo>
                  <a:cubicBezTo>
                    <a:pt x="68133" y="18109"/>
                    <a:pt x="68186" y="18113"/>
                    <a:pt x="68240" y="18113"/>
                  </a:cubicBezTo>
                  <a:cubicBezTo>
                    <a:pt x="68365" y="18113"/>
                    <a:pt x="68494" y="18091"/>
                    <a:pt x="68614" y="18016"/>
                  </a:cubicBezTo>
                  <a:cubicBezTo>
                    <a:pt x="68660" y="17981"/>
                    <a:pt x="68715" y="17963"/>
                    <a:pt x="68770" y="17963"/>
                  </a:cubicBezTo>
                  <a:cubicBezTo>
                    <a:pt x="68819" y="17963"/>
                    <a:pt x="68868" y="17977"/>
                    <a:pt x="68911" y="18005"/>
                  </a:cubicBezTo>
                  <a:cubicBezTo>
                    <a:pt x="68940" y="18020"/>
                    <a:pt x="68954" y="18027"/>
                    <a:pt x="68964" y="18027"/>
                  </a:cubicBezTo>
                  <a:cubicBezTo>
                    <a:pt x="68974" y="18027"/>
                    <a:pt x="68981" y="18022"/>
                    <a:pt x="68992" y="18012"/>
                  </a:cubicBezTo>
                  <a:cubicBezTo>
                    <a:pt x="69125" y="17897"/>
                    <a:pt x="69381" y="17858"/>
                    <a:pt x="69549" y="17858"/>
                  </a:cubicBezTo>
                  <a:cubicBezTo>
                    <a:pt x="69496" y="17830"/>
                    <a:pt x="69440" y="17820"/>
                    <a:pt x="69384" y="17820"/>
                  </a:cubicBezTo>
                  <a:cubicBezTo>
                    <a:pt x="69311" y="17820"/>
                    <a:pt x="69206" y="17809"/>
                    <a:pt x="69157" y="17729"/>
                  </a:cubicBezTo>
                  <a:cubicBezTo>
                    <a:pt x="69097" y="17624"/>
                    <a:pt x="69164" y="17473"/>
                    <a:pt x="69286" y="17260"/>
                  </a:cubicBezTo>
                  <a:cubicBezTo>
                    <a:pt x="69430" y="17018"/>
                    <a:pt x="69661" y="16854"/>
                    <a:pt x="69864" y="16710"/>
                  </a:cubicBezTo>
                  <a:cubicBezTo>
                    <a:pt x="69951" y="16650"/>
                    <a:pt x="70032" y="16591"/>
                    <a:pt x="70102" y="16531"/>
                  </a:cubicBezTo>
                  <a:cubicBezTo>
                    <a:pt x="70193" y="16451"/>
                    <a:pt x="70305" y="16395"/>
                    <a:pt x="70427" y="16370"/>
                  </a:cubicBezTo>
                  <a:cubicBezTo>
                    <a:pt x="70445" y="16367"/>
                    <a:pt x="70466" y="16363"/>
                    <a:pt x="70483" y="16356"/>
                  </a:cubicBezTo>
                  <a:lnTo>
                    <a:pt x="70483" y="16346"/>
                  </a:lnTo>
                  <a:cubicBezTo>
                    <a:pt x="70483" y="16206"/>
                    <a:pt x="70606" y="15789"/>
                    <a:pt x="70837" y="15782"/>
                  </a:cubicBezTo>
                  <a:cubicBezTo>
                    <a:pt x="70851" y="15781"/>
                    <a:pt x="70867" y="15781"/>
                    <a:pt x="70883" y="15781"/>
                  </a:cubicBezTo>
                  <a:cubicBezTo>
                    <a:pt x="70923" y="15781"/>
                    <a:pt x="70969" y="15783"/>
                    <a:pt x="71019" y="15786"/>
                  </a:cubicBezTo>
                  <a:cubicBezTo>
                    <a:pt x="71091" y="15789"/>
                    <a:pt x="71173" y="15794"/>
                    <a:pt x="71256" y="15794"/>
                  </a:cubicBezTo>
                  <a:cubicBezTo>
                    <a:pt x="71415" y="15794"/>
                    <a:pt x="71581" y="15778"/>
                    <a:pt x="71705" y="15709"/>
                  </a:cubicBezTo>
                  <a:cubicBezTo>
                    <a:pt x="71777" y="15668"/>
                    <a:pt x="71835" y="15652"/>
                    <a:pt x="71882" y="15652"/>
                  </a:cubicBezTo>
                  <a:cubicBezTo>
                    <a:pt x="71993" y="15652"/>
                    <a:pt x="72044" y="15740"/>
                    <a:pt x="72076" y="15796"/>
                  </a:cubicBezTo>
                  <a:cubicBezTo>
                    <a:pt x="72090" y="15821"/>
                    <a:pt x="72108" y="15852"/>
                    <a:pt x="72125" y="15859"/>
                  </a:cubicBezTo>
                  <a:cubicBezTo>
                    <a:pt x="72126" y="15859"/>
                    <a:pt x="72126" y="15859"/>
                    <a:pt x="72127" y="15859"/>
                  </a:cubicBezTo>
                  <a:cubicBezTo>
                    <a:pt x="72144" y="15859"/>
                    <a:pt x="72207" y="15813"/>
                    <a:pt x="72237" y="15789"/>
                  </a:cubicBezTo>
                  <a:cubicBezTo>
                    <a:pt x="72294" y="15743"/>
                    <a:pt x="72367" y="15686"/>
                    <a:pt x="72445" y="15686"/>
                  </a:cubicBezTo>
                  <a:cubicBezTo>
                    <a:pt x="72473" y="15686"/>
                    <a:pt x="72502" y="15693"/>
                    <a:pt x="72531" y="15712"/>
                  </a:cubicBezTo>
                  <a:cubicBezTo>
                    <a:pt x="72566" y="15730"/>
                    <a:pt x="72587" y="15761"/>
                    <a:pt x="72594" y="15800"/>
                  </a:cubicBezTo>
                  <a:cubicBezTo>
                    <a:pt x="72605" y="15873"/>
                    <a:pt x="72542" y="15947"/>
                    <a:pt x="72465" y="16038"/>
                  </a:cubicBezTo>
                  <a:cubicBezTo>
                    <a:pt x="72398" y="16118"/>
                    <a:pt x="72321" y="16206"/>
                    <a:pt x="72293" y="16297"/>
                  </a:cubicBezTo>
                  <a:cubicBezTo>
                    <a:pt x="72279" y="16339"/>
                    <a:pt x="72283" y="16363"/>
                    <a:pt x="72286" y="16367"/>
                  </a:cubicBezTo>
                  <a:cubicBezTo>
                    <a:pt x="72297" y="16381"/>
                    <a:pt x="72356" y="16388"/>
                    <a:pt x="72395" y="16391"/>
                  </a:cubicBezTo>
                  <a:cubicBezTo>
                    <a:pt x="72454" y="16395"/>
                    <a:pt x="72514" y="16405"/>
                    <a:pt x="72566" y="16430"/>
                  </a:cubicBezTo>
                  <a:cubicBezTo>
                    <a:pt x="72605" y="16444"/>
                    <a:pt x="72633" y="16479"/>
                    <a:pt x="72640" y="16517"/>
                  </a:cubicBezTo>
                  <a:cubicBezTo>
                    <a:pt x="72643" y="16587"/>
                    <a:pt x="72580" y="16629"/>
                    <a:pt x="72517" y="16675"/>
                  </a:cubicBezTo>
                  <a:lnTo>
                    <a:pt x="72507" y="16682"/>
                  </a:lnTo>
                  <a:cubicBezTo>
                    <a:pt x="72598" y="16671"/>
                    <a:pt x="72780" y="16605"/>
                    <a:pt x="73011" y="16374"/>
                  </a:cubicBezTo>
                  <a:cubicBezTo>
                    <a:pt x="73390" y="15995"/>
                    <a:pt x="73712" y="15922"/>
                    <a:pt x="73901" y="15922"/>
                  </a:cubicBezTo>
                  <a:cubicBezTo>
                    <a:pt x="73926" y="15922"/>
                    <a:pt x="73950" y="15924"/>
                    <a:pt x="73970" y="15926"/>
                  </a:cubicBezTo>
                  <a:cubicBezTo>
                    <a:pt x="73981" y="15928"/>
                    <a:pt x="73990" y="15929"/>
                    <a:pt x="73997" y="15929"/>
                  </a:cubicBezTo>
                  <a:cubicBezTo>
                    <a:pt x="74013" y="15929"/>
                    <a:pt x="74020" y="15925"/>
                    <a:pt x="74023" y="15922"/>
                  </a:cubicBezTo>
                  <a:cubicBezTo>
                    <a:pt x="74040" y="15908"/>
                    <a:pt x="74030" y="15817"/>
                    <a:pt x="74023" y="15747"/>
                  </a:cubicBezTo>
                  <a:cubicBezTo>
                    <a:pt x="74012" y="15653"/>
                    <a:pt x="74005" y="15555"/>
                    <a:pt x="74009" y="15457"/>
                  </a:cubicBezTo>
                  <a:cubicBezTo>
                    <a:pt x="74016" y="15345"/>
                    <a:pt x="74082" y="15247"/>
                    <a:pt x="74201" y="15170"/>
                  </a:cubicBezTo>
                  <a:cubicBezTo>
                    <a:pt x="74357" y="15073"/>
                    <a:pt x="74583" y="15027"/>
                    <a:pt x="74774" y="15027"/>
                  </a:cubicBezTo>
                  <a:cubicBezTo>
                    <a:pt x="74879" y="15027"/>
                    <a:pt x="74973" y="15041"/>
                    <a:pt x="75038" y="15068"/>
                  </a:cubicBezTo>
                  <a:cubicBezTo>
                    <a:pt x="75195" y="15135"/>
                    <a:pt x="75262" y="15205"/>
                    <a:pt x="75237" y="15275"/>
                  </a:cubicBezTo>
                  <a:cubicBezTo>
                    <a:pt x="75222" y="15319"/>
                    <a:pt x="75182" y="15341"/>
                    <a:pt x="75119" y="15341"/>
                  </a:cubicBezTo>
                  <a:cubicBezTo>
                    <a:pt x="75083" y="15341"/>
                    <a:pt x="75040" y="15334"/>
                    <a:pt x="74989" y="15320"/>
                  </a:cubicBezTo>
                  <a:cubicBezTo>
                    <a:pt x="74968" y="15314"/>
                    <a:pt x="74947" y="15311"/>
                    <a:pt x="74926" y="15311"/>
                  </a:cubicBezTo>
                  <a:cubicBezTo>
                    <a:pt x="74873" y="15311"/>
                    <a:pt x="74822" y="15330"/>
                    <a:pt x="74782" y="15362"/>
                  </a:cubicBezTo>
                  <a:cubicBezTo>
                    <a:pt x="74695" y="15439"/>
                    <a:pt x="74649" y="15551"/>
                    <a:pt x="74660" y="15663"/>
                  </a:cubicBezTo>
                  <a:cubicBezTo>
                    <a:pt x="74660" y="15779"/>
                    <a:pt x="74632" y="15894"/>
                    <a:pt x="74572" y="15992"/>
                  </a:cubicBezTo>
                  <a:cubicBezTo>
                    <a:pt x="74530" y="16069"/>
                    <a:pt x="74534" y="16073"/>
                    <a:pt x="74551" y="16090"/>
                  </a:cubicBezTo>
                  <a:cubicBezTo>
                    <a:pt x="74579" y="16115"/>
                    <a:pt x="74597" y="16153"/>
                    <a:pt x="74593" y="16195"/>
                  </a:cubicBezTo>
                  <a:cubicBezTo>
                    <a:pt x="74586" y="16255"/>
                    <a:pt x="74530" y="16290"/>
                    <a:pt x="74481" y="16321"/>
                  </a:cubicBezTo>
                  <a:cubicBezTo>
                    <a:pt x="74453" y="16335"/>
                    <a:pt x="74408" y="16363"/>
                    <a:pt x="74408" y="16381"/>
                  </a:cubicBezTo>
                  <a:lnTo>
                    <a:pt x="74408" y="16405"/>
                  </a:lnTo>
                  <a:cubicBezTo>
                    <a:pt x="74401" y="16514"/>
                    <a:pt x="74394" y="16633"/>
                    <a:pt x="74201" y="16689"/>
                  </a:cubicBezTo>
                  <a:cubicBezTo>
                    <a:pt x="74163" y="16703"/>
                    <a:pt x="74110" y="16713"/>
                    <a:pt x="74051" y="16724"/>
                  </a:cubicBezTo>
                  <a:cubicBezTo>
                    <a:pt x="73883" y="16759"/>
                    <a:pt x="73536" y="16833"/>
                    <a:pt x="73529" y="16948"/>
                  </a:cubicBezTo>
                  <a:cubicBezTo>
                    <a:pt x="73515" y="17088"/>
                    <a:pt x="73410" y="17162"/>
                    <a:pt x="73309" y="17235"/>
                  </a:cubicBezTo>
                  <a:cubicBezTo>
                    <a:pt x="73221" y="17295"/>
                    <a:pt x="73133" y="17358"/>
                    <a:pt x="73074" y="17466"/>
                  </a:cubicBezTo>
                  <a:cubicBezTo>
                    <a:pt x="73007" y="17592"/>
                    <a:pt x="72867" y="17690"/>
                    <a:pt x="72703" y="17806"/>
                  </a:cubicBezTo>
                  <a:cubicBezTo>
                    <a:pt x="72500" y="17946"/>
                    <a:pt x="72251" y="18121"/>
                    <a:pt x="72062" y="18401"/>
                  </a:cubicBezTo>
                  <a:cubicBezTo>
                    <a:pt x="71817" y="18765"/>
                    <a:pt x="71471" y="18888"/>
                    <a:pt x="71285" y="18954"/>
                  </a:cubicBezTo>
                  <a:cubicBezTo>
                    <a:pt x="71247" y="18968"/>
                    <a:pt x="71212" y="18982"/>
                    <a:pt x="71173" y="19000"/>
                  </a:cubicBezTo>
                  <a:cubicBezTo>
                    <a:pt x="71152" y="19119"/>
                    <a:pt x="70945" y="19129"/>
                    <a:pt x="70725" y="19143"/>
                  </a:cubicBezTo>
                  <a:cubicBezTo>
                    <a:pt x="70686" y="19143"/>
                    <a:pt x="70651" y="19147"/>
                    <a:pt x="70627" y="19147"/>
                  </a:cubicBezTo>
                  <a:cubicBezTo>
                    <a:pt x="70627" y="19164"/>
                    <a:pt x="70630" y="19192"/>
                    <a:pt x="70630" y="19210"/>
                  </a:cubicBezTo>
                  <a:cubicBezTo>
                    <a:pt x="70648" y="19343"/>
                    <a:pt x="70676" y="19567"/>
                    <a:pt x="70462" y="19794"/>
                  </a:cubicBezTo>
                  <a:cubicBezTo>
                    <a:pt x="70151" y="20127"/>
                    <a:pt x="69972" y="20582"/>
                    <a:pt x="69979" y="21002"/>
                  </a:cubicBezTo>
                  <a:cubicBezTo>
                    <a:pt x="69986" y="21471"/>
                    <a:pt x="70140" y="22770"/>
                    <a:pt x="70270" y="22990"/>
                  </a:cubicBezTo>
                  <a:cubicBezTo>
                    <a:pt x="70347" y="23124"/>
                    <a:pt x="70361" y="23341"/>
                    <a:pt x="70371" y="23547"/>
                  </a:cubicBezTo>
                  <a:cubicBezTo>
                    <a:pt x="70382" y="23691"/>
                    <a:pt x="70392" y="23866"/>
                    <a:pt x="70431" y="23908"/>
                  </a:cubicBezTo>
                  <a:cubicBezTo>
                    <a:pt x="70504" y="23988"/>
                    <a:pt x="70522" y="24097"/>
                    <a:pt x="70539" y="24181"/>
                  </a:cubicBezTo>
                  <a:cubicBezTo>
                    <a:pt x="70543" y="24216"/>
                    <a:pt x="70550" y="24251"/>
                    <a:pt x="70564" y="24286"/>
                  </a:cubicBezTo>
                  <a:cubicBezTo>
                    <a:pt x="70616" y="24254"/>
                    <a:pt x="70739" y="24128"/>
                    <a:pt x="70819" y="24041"/>
                  </a:cubicBezTo>
                  <a:cubicBezTo>
                    <a:pt x="70893" y="23960"/>
                    <a:pt x="70973" y="23880"/>
                    <a:pt x="71057" y="23806"/>
                  </a:cubicBezTo>
                  <a:cubicBezTo>
                    <a:pt x="71120" y="23757"/>
                    <a:pt x="71173" y="23698"/>
                    <a:pt x="71208" y="23631"/>
                  </a:cubicBezTo>
                  <a:cubicBezTo>
                    <a:pt x="71240" y="23572"/>
                    <a:pt x="71285" y="23523"/>
                    <a:pt x="71341" y="23488"/>
                  </a:cubicBezTo>
                  <a:cubicBezTo>
                    <a:pt x="71401" y="23446"/>
                    <a:pt x="71408" y="23271"/>
                    <a:pt x="71411" y="23155"/>
                  </a:cubicBezTo>
                  <a:cubicBezTo>
                    <a:pt x="71411" y="23089"/>
                    <a:pt x="71418" y="23022"/>
                    <a:pt x="71436" y="22959"/>
                  </a:cubicBezTo>
                  <a:cubicBezTo>
                    <a:pt x="71467" y="22885"/>
                    <a:pt x="71555" y="22843"/>
                    <a:pt x="71649" y="22798"/>
                  </a:cubicBezTo>
                  <a:cubicBezTo>
                    <a:pt x="71716" y="22766"/>
                    <a:pt x="71789" y="22731"/>
                    <a:pt x="71817" y="22693"/>
                  </a:cubicBezTo>
                  <a:cubicBezTo>
                    <a:pt x="71887" y="22602"/>
                    <a:pt x="72006" y="22602"/>
                    <a:pt x="72115" y="22602"/>
                  </a:cubicBezTo>
                  <a:cubicBezTo>
                    <a:pt x="72126" y="22603"/>
                    <a:pt x="72137" y="22603"/>
                    <a:pt x="72149" y="22603"/>
                  </a:cubicBezTo>
                  <a:cubicBezTo>
                    <a:pt x="72183" y="22603"/>
                    <a:pt x="72217" y="22599"/>
                    <a:pt x="72251" y="22591"/>
                  </a:cubicBezTo>
                  <a:cubicBezTo>
                    <a:pt x="72272" y="22560"/>
                    <a:pt x="72220" y="22395"/>
                    <a:pt x="72199" y="22325"/>
                  </a:cubicBezTo>
                  <a:cubicBezTo>
                    <a:pt x="72185" y="22280"/>
                    <a:pt x="72171" y="22241"/>
                    <a:pt x="72160" y="22206"/>
                  </a:cubicBezTo>
                  <a:cubicBezTo>
                    <a:pt x="72118" y="22035"/>
                    <a:pt x="72374" y="21863"/>
                    <a:pt x="72598" y="21713"/>
                  </a:cubicBezTo>
                  <a:cubicBezTo>
                    <a:pt x="72640" y="21685"/>
                    <a:pt x="72678" y="21660"/>
                    <a:pt x="72713" y="21636"/>
                  </a:cubicBezTo>
                  <a:cubicBezTo>
                    <a:pt x="72779" y="21589"/>
                    <a:pt x="72849" y="21576"/>
                    <a:pt x="72917" y="21576"/>
                  </a:cubicBezTo>
                  <a:cubicBezTo>
                    <a:pt x="72961" y="21576"/>
                    <a:pt x="73005" y="21581"/>
                    <a:pt x="73046" y="21587"/>
                  </a:cubicBezTo>
                  <a:cubicBezTo>
                    <a:pt x="73091" y="21593"/>
                    <a:pt x="73134" y="21600"/>
                    <a:pt x="73174" y="21600"/>
                  </a:cubicBezTo>
                  <a:cubicBezTo>
                    <a:pt x="73240" y="21600"/>
                    <a:pt x="73300" y="21583"/>
                    <a:pt x="73361" y="21527"/>
                  </a:cubicBezTo>
                  <a:cubicBezTo>
                    <a:pt x="73501" y="21398"/>
                    <a:pt x="73403" y="21258"/>
                    <a:pt x="73284" y="21111"/>
                  </a:cubicBezTo>
                  <a:lnTo>
                    <a:pt x="73256" y="21076"/>
                  </a:lnTo>
                  <a:cubicBezTo>
                    <a:pt x="73221" y="21030"/>
                    <a:pt x="73221" y="20960"/>
                    <a:pt x="73253" y="20862"/>
                  </a:cubicBezTo>
                  <a:cubicBezTo>
                    <a:pt x="73316" y="20669"/>
                    <a:pt x="73515" y="20354"/>
                    <a:pt x="73680" y="20309"/>
                  </a:cubicBezTo>
                  <a:cubicBezTo>
                    <a:pt x="73708" y="20302"/>
                    <a:pt x="73737" y="20298"/>
                    <a:pt x="73767" y="20298"/>
                  </a:cubicBezTo>
                  <a:cubicBezTo>
                    <a:pt x="73811" y="20298"/>
                    <a:pt x="73855" y="20306"/>
                    <a:pt x="73897" y="20323"/>
                  </a:cubicBezTo>
                  <a:cubicBezTo>
                    <a:pt x="73929" y="20334"/>
                    <a:pt x="73954" y="20342"/>
                    <a:pt x="73979" y="20342"/>
                  </a:cubicBezTo>
                  <a:cubicBezTo>
                    <a:pt x="74008" y="20342"/>
                    <a:pt x="74036" y="20331"/>
                    <a:pt x="74072" y="20298"/>
                  </a:cubicBezTo>
                  <a:cubicBezTo>
                    <a:pt x="74100" y="20277"/>
                    <a:pt x="74107" y="20239"/>
                    <a:pt x="74086" y="20211"/>
                  </a:cubicBezTo>
                  <a:cubicBezTo>
                    <a:pt x="74045" y="20118"/>
                    <a:pt x="73910" y="20046"/>
                    <a:pt x="73871" y="20046"/>
                  </a:cubicBezTo>
                  <a:cubicBezTo>
                    <a:pt x="73870" y="20046"/>
                    <a:pt x="73869" y="20046"/>
                    <a:pt x="73869" y="20046"/>
                  </a:cubicBezTo>
                  <a:cubicBezTo>
                    <a:pt x="73865" y="20047"/>
                    <a:pt x="73859" y="20048"/>
                    <a:pt x="73852" y="20048"/>
                  </a:cubicBezTo>
                  <a:cubicBezTo>
                    <a:pt x="73822" y="20048"/>
                    <a:pt x="73766" y="20035"/>
                    <a:pt x="73732" y="19952"/>
                  </a:cubicBezTo>
                  <a:cubicBezTo>
                    <a:pt x="73669" y="19801"/>
                    <a:pt x="73704" y="19486"/>
                    <a:pt x="73932" y="19315"/>
                  </a:cubicBezTo>
                  <a:cubicBezTo>
                    <a:pt x="74037" y="19238"/>
                    <a:pt x="74061" y="19199"/>
                    <a:pt x="74065" y="19185"/>
                  </a:cubicBezTo>
                  <a:cubicBezTo>
                    <a:pt x="74026" y="19164"/>
                    <a:pt x="73981" y="19150"/>
                    <a:pt x="73939" y="19140"/>
                  </a:cubicBezTo>
                  <a:cubicBezTo>
                    <a:pt x="73907" y="19129"/>
                    <a:pt x="73874" y="19124"/>
                    <a:pt x="73841" y="19124"/>
                  </a:cubicBezTo>
                  <a:cubicBezTo>
                    <a:pt x="73807" y="19124"/>
                    <a:pt x="73774" y="19129"/>
                    <a:pt x="73743" y="19140"/>
                  </a:cubicBezTo>
                  <a:cubicBezTo>
                    <a:pt x="73701" y="19154"/>
                    <a:pt x="73659" y="19161"/>
                    <a:pt x="73613" y="19164"/>
                  </a:cubicBezTo>
                  <a:cubicBezTo>
                    <a:pt x="73611" y="19164"/>
                    <a:pt x="73608" y="19164"/>
                    <a:pt x="73605" y="19164"/>
                  </a:cubicBezTo>
                  <a:cubicBezTo>
                    <a:pt x="73531" y="19164"/>
                    <a:pt x="73461" y="19116"/>
                    <a:pt x="73417" y="19031"/>
                  </a:cubicBezTo>
                  <a:cubicBezTo>
                    <a:pt x="73354" y="18916"/>
                    <a:pt x="73337" y="18702"/>
                    <a:pt x="73491" y="18492"/>
                  </a:cubicBezTo>
                  <a:cubicBezTo>
                    <a:pt x="73568" y="18387"/>
                    <a:pt x="73666" y="18299"/>
                    <a:pt x="73778" y="18229"/>
                  </a:cubicBezTo>
                  <a:cubicBezTo>
                    <a:pt x="73865" y="18170"/>
                    <a:pt x="73918" y="18131"/>
                    <a:pt x="73942" y="18030"/>
                  </a:cubicBezTo>
                  <a:cubicBezTo>
                    <a:pt x="73981" y="17844"/>
                    <a:pt x="74145" y="17620"/>
                    <a:pt x="74268" y="17456"/>
                  </a:cubicBezTo>
                  <a:cubicBezTo>
                    <a:pt x="74306" y="17400"/>
                    <a:pt x="74345" y="17354"/>
                    <a:pt x="74362" y="17323"/>
                  </a:cubicBezTo>
                  <a:cubicBezTo>
                    <a:pt x="74401" y="17256"/>
                    <a:pt x="74473" y="17237"/>
                    <a:pt x="74553" y="17237"/>
                  </a:cubicBezTo>
                  <a:cubicBezTo>
                    <a:pt x="74612" y="17237"/>
                    <a:pt x="74676" y="17247"/>
                    <a:pt x="74733" y="17256"/>
                  </a:cubicBezTo>
                  <a:cubicBezTo>
                    <a:pt x="74779" y="17267"/>
                    <a:pt x="74831" y="17270"/>
                    <a:pt x="74880" y="17270"/>
                  </a:cubicBezTo>
                  <a:cubicBezTo>
                    <a:pt x="74893" y="17267"/>
                    <a:pt x="74904" y="17266"/>
                    <a:pt x="74914" y="17266"/>
                  </a:cubicBezTo>
                  <a:cubicBezTo>
                    <a:pt x="74992" y="17266"/>
                    <a:pt x="75026" y="17338"/>
                    <a:pt x="75041" y="17375"/>
                  </a:cubicBezTo>
                  <a:lnTo>
                    <a:pt x="75048" y="17389"/>
                  </a:lnTo>
                  <a:lnTo>
                    <a:pt x="75062" y="17382"/>
                  </a:lnTo>
                  <a:cubicBezTo>
                    <a:pt x="75115" y="17326"/>
                    <a:pt x="75164" y="17267"/>
                    <a:pt x="75209" y="17207"/>
                  </a:cubicBezTo>
                  <a:cubicBezTo>
                    <a:pt x="75343" y="17032"/>
                    <a:pt x="75497" y="16840"/>
                    <a:pt x="75654" y="16840"/>
                  </a:cubicBezTo>
                  <a:cubicBezTo>
                    <a:pt x="75658" y="16839"/>
                    <a:pt x="75662" y="16839"/>
                    <a:pt x="75666" y="16839"/>
                  </a:cubicBezTo>
                  <a:cubicBezTo>
                    <a:pt x="75707" y="16839"/>
                    <a:pt x="75748" y="16856"/>
                    <a:pt x="75777" y="16885"/>
                  </a:cubicBezTo>
                  <a:cubicBezTo>
                    <a:pt x="75836" y="16952"/>
                    <a:pt x="75829" y="17053"/>
                    <a:pt x="75826" y="17165"/>
                  </a:cubicBezTo>
                  <a:cubicBezTo>
                    <a:pt x="75819" y="17232"/>
                    <a:pt x="75819" y="17298"/>
                    <a:pt x="75833" y="17365"/>
                  </a:cubicBezTo>
                  <a:lnTo>
                    <a:pt x="75833" y="17368"/>
                  </a:lnTo>
                  <a:cubicBezTo>
                    <a:pt x="75857" y="17351"/>
                    <a:pt x="75892" y="17316"/>
                    <a:pt x="75927" y="17288"/>
                  </a:cubicBezTo>
                  <a:cubicBezTo>
                    <a:pt x="76025" y="17197"/>
                    <a:pt x="76130" y="17113"/>
                    <a:pt x="76239" y="17036"/>
                  </a:cubicBezTo>
                  <a:cubicBezTo>
                    <a:pt x="76449" y="16893"/>
                    <a:pt x="76793" y="16838"/>
                    <a:pt x="77098" y="16838"/>
                  </a:cubicBezTo>
                  <a:cubicBezTo>
                    <a:pt x="77341" y="16838"/>
                    <a:pt x="77560" y="16873"/>
                    <a:pt x="77671" y="16927"/>
                  </a:cubicBezTo>
                  <a:cubicBezTo>
                    <a:pt x="77779" y="16983"/>
                    <a:pt x="77870" y="17071"/>
                    <a:pt x="77937" y="17176"/>
                  </a:cubicBezTo>
                  <a:cubicBezTo>
                    <a:pt x="77980" y="17233"/>
                    <a:pt x="78008" y="17270"/>
                    <a:pt x="78028" y="17270"/>
                  </a:cubicBezTo>
                  <a:cubicBezTo>
                    <a:pt x="78029" y="17270"/>
                    <a:pt x="78030" y="17270"/>
                    <a:pt x="78031" y="17270"/>
                  </a:cubicBezTo>
                  <a:cubicBezTo>
                    <a:pt x="78084" y="17256"/>
                    <a:pt x="78087" y="17235"/>
                    <a:pt x="78094" y="17165"/>
                  </a:cubicBezTo>
                  <a:cubicBezTo>
                    <a:pt x="78105" y="17095"/>
                    <a:pt x="78115" y="16987"/>
                    <a:pt x="78255" y="16948"/>
                  </a:cubicBezTo>
                  <a:cubicBezTo>
                    <a:pt x="78448" y="16892"/>
                    <a:pt x="78791" y="16685"/>
                    <a:pt x="79029" y="16510"/>
                  </a:cubicBezTo>
                  <a:cubicBezTo>
                    <a:pt x="79158" y="16416"/>
                    <a:pt x="79211" y="16398"/>
                    <a:pt x="79246" y="16388"/>
                  </a:cubicBezTo>
                  <a:cubicBezTo>
                    <a:pt x="79267" y="16381"/>
                    <a:pt x="79277" y="16377"/>
                    <a:pt x="79333" y="16304"/>
                  </a:cubicBezTo>
                  <a:cubicBezTo>
                    <a:pt x="79393" y="16230"/>
                    <a:pt x="79477" y="16178"/>
                    <a:pt x="79572" y="16153"/>
                  </a:cubicBezTo>
                  <a:cubicBezTo>
                    <a:pt x="79624" y="16139"/>
                    <a:pt x="79631" y="16132"/>
                    <a:pt x="79638" y="16115"/>
                  </a:cubicBezTo>
                  <a:cubicBezTo>
                    <a:pt x="79698" y="15943"/>
                    <a:pt x="80174" y="15758"/>
                    <a:pt x="80608" y="15660"/>
                  </a:cubicBezTo>
                  <a:cubicBezTo>
                    <a:pt x="81080" y="15555"/>
                    <a:pt x="81634" y="15268"/>
                    <a:pt x="81697" y="15170"/>
                  </a:cubicBezTo>
                  <a:cubicBezTo>
                    <a:pt x="81690" y="15128"/>
                    <a:pt x="81704" y="15086"/>
                    <a:pt x="81732" y="15054"/>
                  </a:cubicBezTo>
                  <a:cubicBezTo>
                    <a:pt x="81773" y="15015"/>
                    <a:pt x="81828" y="14994"/>
                    <a:pt x="81884" y="14994"/>
                  </a:cubicBezTo>
                  <a:cubicBezTo>
                    <a:pt x="81903" y="14994"/>
                    <a:pt x="81923" y="14996"/>
                    <a:pt x="81942" y="15002"/>
                  </a:cubicBezTo>
                  <a:cubicBezTo>
                    <a:pt x="81994" y="15012"/>
                    <a:pt x="82033" y="15054"/>
                    <a:pt x="82043" y="15103"/>
                  </a:cubicBezTo>
                  <a:cubicBezTo>
                    <a:pt x="82050" y="15124"/>
                    <a:pt x="82145" y="15135"/>
                    <a:pt x="82215" y="15138"/>
                  </a:cubicBezTo>
                  <a:cubicBezTo>
                    <a:pt x="82306" y="15145"/>
                    <a:pt x="82393" y="15159"/>
                    <a:pt x="82477" y="15177"/>
                  </a:cubicBezTo>
                  <a:cubicBezTo>
                    <a:pt x="82537" y="15187"/>
                    <a:pt x="82589" y="15201"/>
                    <a:pt x="82631" y="15215"/>
                  </a:cubicBezTo>
                  <a:cubicBezTo>
                    <a:pt x="82706" y="15235"/>
                    <a:pt x="82763" y="15251"/>
                    <a:pt x="82814" y="15251"/>
                  </a:cubicBezTo>
                  <a:cubicBezTo>
                    <a:pt x="82881" y="15251"/>
                    <a:pt x="82939" y="15224"/>
                    <a:pt x="83016" y="15145"/>
                  </a:cubicBezTo>
                  <a:cubicBezTo>
                    <a:pt x="83114" y="15047"/>
                    <a:pt x="83093" y="15009"/>
                    <a:pt x="83044" y="14932"/>
                  </a:cubicBezTo>
                  <a:cubicBezTo>
                    <a:pt x="83006" y="14876"/>
                    <a:pt x="82981" y="14809"/>
                    <a:pt x="82981" y="14743"/>
                  </a:cubicBezTo>
                  <a:cubicBezTo>
                    <a:pt x="82985" y="14697"/>
                    <a:pt x="82908" y="14620"/>
                    <a:pt x="82845" y="14560"/>
                  </a:cubicBezTo>
                  <a:cubicBezTo>
                    <a:pt x="82747" y="14466"/>
                    <a:pt x="82631" y="14354"/>
                    <a:pt x="82670" y="14228"/>
                  </a:cubicBezTo>
                  <a:cubicBezTo>
                    <a:pt x="82684" y="14182"/>
                    <a:pt x="82649" y="14067"/>
                    <a:pt x="82558" y="13934"/>
                  </a:cubicBezTo>
                  <a:cubicBezTo>
                    <a:pt x="82488" y="13829"/>
                    <a:pt x="82425" y="13776"/>
                    <a:pt x="82397" y="13766"/>
                  </a:cubicBezTo>
                  <a:cubicBezTo>
                    <a:pt x="82363" y="13790"/>
                    <a:pt x="82322" y="13803"/>
                    <a:pt x="82282" y="13803"/>
                  </a:cubicBezTo>
                  <a:cubicBezTo>
                    <a:pt x="82248" y="13803"/>
                    <a:pt x="82214" y="13794"/>
                    <a:pt x="82183" y="13776"/>
                  </a:cubicBezTo>
                  <a:cubicBezTo>
                    <a:pt x="82082" y="13734"/>
                    <a:pt x="81973" y="13622"/>
                    <a:pt x="81973" y="13510"/>
                  </a:cubicBezTo>
                  <a:cubicBezTo>
                    <a:pt x="81973" y="13384"/>
                    <a:pt x="81956" y="13360"/>
                    <a:pt x="81949" y="13356"/>
                  </a:cubicBezTo>
                  <a:cubicBezTo>
                    <a:pt x="81935" y="13360"/>
                    <a:pt x="81917" y="13367"/>
                    <a:pt x="81903" y="13377"/>
                  </a:cubicBezTo>
                  <a:cubicBezTo>
                    <a:pt x="81833" y="13418"/>
                    <a:pt x="81755" y="13439"/>
                    <a:pt x="81676" y="13439"/>
                  </a:cubicBezTo>
                  <a:cubicBezTo>
                    <a:pt x="81625" y="13439"/>
                    <a:pt x="81574" y="13430"/>
                    <a:pt x="81525" y="13412"/>
                  </a:cubicBezTo>
                  <a:cubicBezTo>
                    <a:pt x="81444" y="13388"/>
                    <a:pt x="81378" y="13328"/>
                    <a:pt x="81346" y="13248"/>
                  </a:cubicBezTo>
                  <a:cubicBezTo>
                    <a:pt x="81325" y="13185"/>
                    <a:pt x="81346" y="13118"/>
                    <a:pt x="81395" y="13076"/>
                  </a:cubicBezTo>
                  <a:cubicBezTo>
                    <a:pt x="81467" y="13007"/>
                    <a:pt x="81599" y="12970"/>
                    <a:pt x="81734" y="12970"/>
                  </a:cubicBezTo>
                  <a:cubicBezTo>
                    <a:pt x="81817" y="12970"/>
                    <a:pt x="81901" y="12984"/>
                    <a:pt x="81973" y="13013"/>
                  </a:cubicBezTo>
                  <a:cubicBezTo>
                    <a:pt x="82141" y="13080"/>
                    <a:pt x="82183" y="13153"/>
                    <a:pt x="82215" y="13213"/>
                  </a:cubicBezTo>
                  <a:cubicBezTo>
                    <a:pt x="82225" y="13241"/>
                    <a:pt x="82246" y="13265"/>
                    <a:pt x="82274" y="13283"/>
                  </a:cubicBezTo>
                  <a:cubicBezTo>
                    <a:pt x="82310" y="13304"/>
                    <a:pt x="82378" y="13314"/>
                    <a:pt x="82456" y="13314"/>
                  </a:cubicBezTo>
                  <a:cubicBezTo>
                    <a:pt x="82581" y="13314"/>
                    <a:pt x="82735" y="13288"/>
                    <a:pt x="82834" y="13241"/>
                  </a:cubicBezTo>
                  <a:cubicBezTo>
                    <a:pt x="82883" y="13216"/>
                    <a:pt x="82946" y="13192"/>
                    <a:pt x="83023" y="13160"/>
                  </a:cubicBezTo>
                  <a:cubicBezTo>
                    <a:pt x="83198" y="13090"/>
                    <a:pt x="83485" y="12975"/>
                    <a:pt x="83534" y="12894"/>
                  </a:cubicBezTo>
                  <a:cubicBezTo>
                    <a:pt x="83555" y="12859"/>
                    <a:pt x="83566" y="12821"/>
                    <a:pt x="83569" y="12786"/>
                  </a:cubicBezTo>
                  <a:cubicBezTo>
                    <a:pt x="83580" y="12709"/>
                    <a:pt x="83597" y="12646"/>
                    <a:pt x="83717" y="12586"/>
                  </a:cubicBezTo>
                  <a:cubicBezTo>
                    <a:pt x="83755" y="12565"/>
                    <a:pt x="83755" y="12544"/>
                    <a:pt x="83755" y="12537"/>
                  </a:cubicBezTo>
                  <a:cubicBezTo>
                    <a:pt x="83755" y="12491"/>
                    <a:pt x="83692" y="12418"/>
                    <a:pt x="83619" y="12379"/>
                  </a:cubicBezTo>
                  <a:cubicBezTo>
                    <a:pt x="83527" y="12330"/>
                    <a:pt x="83478" y="12229"/>
                    <a:pt x="83499" y="12131"/>
                  </a:cubicBezTo>
                  <a:cubicBezTo>
                    <a:pt x="83520" y="12046"/>
                    <a:pt x="83597" y="11987"/>
                    <a:pt x="83681" y="11987"/>
                  </a:cubicBezTo>
                  <a:cubicBezTo>
                    <a:pt x="83684" y="11987"/>
                    <a:pt x="83686" y="11987"/>
                    <a:pt x="83689" y="11987"/>
                  </a:cubicBezTo>
                  <a:cubicBezTo>
                    <a:pt x="83724" y="11987"/>
                    <a:pt x="83731" y="11977"/>
                    <a:pt x="83755" y="11924"/>
                  </a:cubicBezTo>
                  <a:cubicBezTo>
                    <a:pt x="83773" y="11882"/>
                    <a:pt x="83804" y="11816"/>
                    <a:pt x="83885" y="11809"/>
                  </a:cubicBezTo>
                  <a:cubicBezTo>
                    <a:pt x="83891" y="11808"/>
                    <a:pt x="83898" y="11808"/>
                    <a:pt x="83904" y="11808"/>
                  </a:cubicBezTo>
                  <a:cubicBezTo>
                    <a:pt x="83935" y="11808"/>
                    <a:pt x="83964" y="11815"/>
                    <a:pt x="83993" y="11826"/>
                  </a:cubicBezTo>
                  <a:cubicBezTo>
                    <a:pt x="84008" y="11831"/>
                    <a:pt x="84022" y="11835"/>
                    <a:pt x="84040" y="11835"/>
                  </a:cubicBezTo>
                  <a:cubicBezTo>
                    <a:pt x="84066" y="11835"/>
                    <a:pt x="84099" y="11827"/>
                    <a:pt x="84154" y="11798"/>
                  </a:cubicBezTo>
                  <a:cubicBezTo>
                    <a:pt x="84171" y="11790"/>
                    <a:pt x="84206" y="11773"/>
                    <a:pt x="84241" y="11773"/>
                  </a:cubicBezTo>
                  <a:cubicBezTo>
                    <a:pt x="84263" y="11773"/>
                    <a:pt x="84286" y="11779"/>
                    <a:pt x="84305" y="11798"/>
                  </a:cubicBezTo>
                  <a:cubicBezTo>
                    <a:pt x="84350" y="11851"/>
                    <a:pt x="84308" y="11938"/>
                    <a:pt x="84228" y="12075"/>
                  </a:cubicBezTo>
                  <a:cubicBezTo>
                    <a:pt x="84207" y="12110"/>
                    <a:pt x="84186" y="12148"/>
                    <a:pt x="84168" y="12180"/>
                  </a:cubicBezTo>
                  <a:cubicBezTo>
                    <a:pt x="84140" y="12236"/>
                    <a:pt x="84193" y="12295"/>
                    <a:pt x="84266" y="12372"/>
                  </a:cubicBezTo>
                  <a:cubicBezTo>
                    <a:pt x="84308" y="12407"/>
                    <a:pt x="84343" y="12453"/>
                    <a:pt x="84364" y="12502"/>
                  </a:cubicBezTo>
                  <a:cubicBezTo>
                    <a:pt x="84388" y="12524"/>
                    <a:pt x="84469" y="12541"/>
                    <a:pt x="84565" y="12541"/>
                  </a:cubicBezTo>
                  <a:cubicBezTo>
                    <a:pt x="84655" y="12541"/>
                    <a:pt x="84758" y="12525"/>
                    <a:pt x="84837" y="12484"/>
                  </a:cubicBezTo>
                  <a:cubicBezTo>
                    <a:pt x="84882" y="12460"/>
                    <a:pt x="84940" y="12450"/>
                    <a:pt x="85004" y="12450"/>
                  </a:cubicBezTo>
                  <a:cubicBezTo>
                    <a:pt x="85167" y="12450"/>
                    <a:pt x="85366" y="12515"/>
                    <a:pt x="85484" y="12565"/>
                  </a:cubicBezTo>
                  <a:cubicBezTo>
                    <a:pt x="85610" y="12617"/>
                    <a:pt x="85765" y="12705"/>
                    <a:pt x="85789" y="12807"/>
                  </a:cubicBezTo>
                  <a:cubicBezTo>
                    <a:pt x="85835" y="12996"/>
                    <a:pt x="85968" y="13153"/>
                    <a:pt x="86146" y="13234"/>
                  </a:cubicBezTo>
                  <a:cubicBezTo>
                    <a:pt x="86244" y="13279"/>
                    <a:pt x="86346" y="13311"/>
                    <a:pt x="86454" y="13325"/>
                  </a:cubicBezTo>
                  <a:cubicBezTo>
                    <a:pt x="86573" y="13346"/>
                    <a:pt x="86678" y="13363"/>
                    <a:pt x="86717" y="13465"/>
                  </a:cubicBezTo>
                  <a:cubicBezTo>
                    <a:pt x="86736" y="13538"/>
                    <a:pt x="86806" y="13586"/>
                    <a:pt x="86879" y="13586"/>
                  </a:cubicBezTo>
                  <a:cubicBezTo>
                    <a:pt x="86897" y="13586"/>
                    <a:pt x="86916" y="13583"/>
                    <a:pt x="86934" y="13577"/>
                  </a:cubicBezTo>
                  <a:cubicBezTo>
                    <a:pt x="86952" y="13573"/>
                    <a:pt x="86970" y="13571"/>
                    <a:pt x="86988" y="13571"/>
                  </a:cubicBezTo>
                  <a:cubicBezTo>
                    <a:pt x="87042" y="13571"/>
                    <a:pt x="87097" y="13587"/>
                    <a:pt x="87144" y="13615"/>
                  </a:cubicBezTo>
                  <a:cubicBezTo>
                    <a:pt x="87176" y="13632"/>
                    <a:pt x="87194" y="13639"/>
                    <a:pt x="87206" y="13639"/>
                  </a:cubicBezTo>
                  <a:cubicBezTo>
                    <a:pt x="87218" y="13639"/>
                    <a:pt x="87225" y="13634"/>
                    <a:pt x="87235" y="13626"/>
                  </a:cubicBezTo>
                  <a:cubicBezTo>
                    <a:pt x="87269" y="13592"/>
                    <a:pt x="87315" y="13573"/>
                    <a:pt x="87362" y="13573"/>
                  </a:cubicBezTo>
                  <a:cubicBezTo>
                    <a:pt x="87383" y="13573"/>
                    <a:pt x="87404" y="13576"/>
                    <a:pt x="87424" y="13584"/>
                  </a:cubicBezTo>
                  <a:cubicBezTo>
                    <a:pt x="87436" y="13589"/>
                    <a:pt x="87450" y="13592"/>
                    <a:pt x="87463" y="13592"/>
                  </a:cubicBezTo>
                  <a:cubicBezTo>
                    <a:pt x="87490" y="13592"/>
                    <a:pt x="87517" y="13580"/>
                    <a:pt x="87536" y="13559"/>
                  </a:cubicBezTo>
                  <a:cubicBezTo>
                    <a:pt x="87501" y="13535"/>
                    <a:pt x="87466" y="13510"/>
                    <a:pt x="87427" y="13493"/>
                  </a:cubicBezTo>
                  <a:cubicBezTo>
                    <a:pt x="87350" y="13451"/>
                    <a:pt x="87284" y="13416"/>
                    <a:pt x="87270" y="13353"/>
                  </a:cubicBezTo>
                  <a:cubicBezTo>
                    <a:pt x="87259" y="13328"/>
                    <a:pt x="87266" y="13300"/>
                    <a:pt x="87280" y="13276"/>
                  </a:cubicBezTo>
                  <a:cubicBezTo>
                    <a:pt x="87294" y="13248"/>
                    <a:pt x="87322" y="13223"/>
                    <a:pt x="87354" y="13216"/>
                  </a:cubicBezTo>
                  <a:cubicBezTo>
                    <a:pt x="87362" y="13215"/>
                    <a:pt x="87369" y="13214"/>
                    <a:pt x="87376" y="13214"/>
                  </a:cubicBezTo>
                  <a:cubicBezTo>
                    <a:pt x="87420" y="13214"/>
                    <a:pt x="87458" y="13238"/>
                    <a:pt x="87494" y="13265"/>
                  </a:cubicBezTo>
                  <a:cubicBezTo>
                    <a:pt x="87522" y="13283"/>
                    <a:pt x="87553" y="13300"/>
                    <a:pt x="87585" y="13307"/>
                  </a:cubicBezTo>
                  <a:cubicBezTo>
                    <a:pt x="87585" y="13286"/>
                    <a:pt x="87581" y="13265"/>
                    <a:pt x="87574" y="13248"/>
                  </a:cubicBezTo>
                  <a:cubicBezTo>
                    <a:pt x="87564" y="13188"/>
                    <a:pt x="87543" y="13083"/>
                    <a:pt x="87627" y="13048"/>
                  </a:cubicBezTo>
                  <a:cubicBezTo>
                    <a:pt x="87655" y="12975"/>
                    <a:pt x="87602" y="12670"/>
                    <a:pt x="87553" y="12624"/>
                  </a:cubicBezTo>
                  <a:cubicBezTo>
                    <a:pt x="87508" y="12610"/>
                    <a:pt x="87476" y="12572"/>
                    <a:pt x="87473" y="12523"/>
                  </a:cubicBezTo>
                  <a:cubicBezTo>
                    <a:pt x="87466" y="12474"/>
                    <a:pt x="87494" y="12425"/>
                    <a:pt x="87539" y="12400"/>
                  </a:cubicBezTo>
                  <a:cubicBezTo>
                    <a:pt x="87554" y="12392"/>
                    <a:pt x="87581" y="12381"/>
                    <a:pt x="87619" y="12381"/>
                  </a:cubicBezTo>
                  <a:cubicBezTo>
                    <a:pt x="87662" y="12381"/>
                    <a:pt x="87719" y="12396"/>
                    <a:pt x="87788" y="12446"/>
                  </a:cubicBezTo>
                  <a:cubicBezTo>
                    <a:pt x="87928" y="12551"/>
                    <a:pt x="88149" y="12561"/>
                    <a:pt x="88292" y="12561"/>
                  </a:cubicBezTo>
                  <a:cubicBezTo>
                    <a:pt x="88268" y="12551"/>
                    <a:pt x="88247" y="12544"/>
                    <a:pt x="88222" y="12537"/>
                  </a:cubicBezTo>
                  <a:cubicBezTo>
                    <a:pt x="88138" y="12523"/>
                    <a:pt x="88121" y="12477"/>
                    <a:pt x="88114" y="12449"/>
                  </a:cubicBezTo>
                  <a:cubicBezTo>
                    <a:pt x="88110" y="12407"/>
                    <a:pt x="88135" y="12365"/>
                    <a:pt x="88177" y="12344"/>
                  </a:cubicBezTo>
                  <a:cubicBezTo>
                    <a:pt x="88205" y="12331"/>
                    <a:pt x="88235" y="12324"/>
                    <a:pt x="88265" y="12324"/>
                  </a:cubicBezTo>
                  <a:cubicBezTo>
                    <a:pt x="88313" y="12324"/>
                    <a:pt x="88361" y="12341"/>
                    <a:pt x="88397" y="12376"/>
                  </a:cubicBezTo>
                  <a:cubicBezTo>
                    <a:pt x="88452" y="12426"/>
                    <a:pt x="88529" y="12447"/>
                    <a:pt x="88568" y="12447"/>
                  </a:cubicBezTo>
                  <a:cubicBezTo>
                    <a:pt x="88578" y="12447"/>
                    <a:pt x="88586" y="12445"/>
                    <a:pt x="88590" y="12442"/>
                  </a:cubicBezTo>
                  <a:cubicBezTo>
                    <a:pt x="88607" y="12333"/>
                    <a:pt x="88718" y="12092"/>
                    <a:pt x="88927" y="12092"/>
                  </a:cubicBezTo>
                  <a:cubicBezTo>
                    <a:pt x="88931" y="12092"/>
                    <a:pt x="88935" y="12092"/>
                    <a:pt x="88940" y="12092"/>
                  </a:cubicBezTo>
                  <a:cubicBezTo>
                    <a:pt x="88964" y="12092"/>
                    <a:pt x="88989" y="12092"/>
                    <a:pt x="89010" y="12085"/>
                  </a:cubicBezTo>
                  <a:cubicBezTo>
                    <a:pt x="89003" y="12082"/>
                    <a:pt x="88992" y="12078"/>
                    <a:pt x="88982" y="12075"/>
                  </a:cubicBezTo>
                  <a:cubicBezTo>
                    <a:pt x="88807" y="12012"/>
                    <a:pt x="88282" y="11676"/>
                    <a:pt x="88138" y="11476"/>
                  </a:cubicBezTo>
                  <a:cubicBezTo>
                    <a:pt x="88058" y="11360"/>
                    <a:pt x="87710" y="11286"/>
                    <a:pt x="87557" y="11286"/>
                  </a:cubicBezTo>
                  <a:cubicBezTo>
                    <a:pt x="87535" y="11286"/>
                    <a:pt x="87517" y="11288"/>
                    <a:pt x="87504" y="11291"/>
                  </a:cubicBezTo>
                  <a:cubicBezTo>
                    <a:pt x="87494" y="11326"/>
                    <a:pt x="87466" y="11350"/>
                    <a:pt x="87431" y="11357"/>
                  </a:cubicBezTo>
                  <a:cubicBezTo>
                    <a:pt x="87424" y="11359"/>
                    <a:pt x="87416" y="11360"/>
                    <a:pt x="87408" y="11360"/>
                  </a:cubicBezTo>
                  <a:cubicBezTo>
                    <a:pt x="87315" y="11360"/>
                    <a:pt x="87178" y="11255"/>
                    <a:pt x="87133" y="11165"/>
                  </a:cubicBezTo>
                  <a:cubicBezTo>
                    <a:pt x="87094" y="11130"/>
                    <a:pt x="86931" y="11110"/>
                    <a:pt x="86783" y="11110"/>
                  </a:cubicBezTo>
                  <a:cubicBezTo>
                    <a:pt x="86680" y="11110"/>
                    <a:pt x="86584" y="11120"/>
                    <a:pt x="86545" y="11140"/>
                  </a:cubicBezTo>
                  <a:cubicBezTo>
                    <a:pt x="86552" y="11154"/>
                    <a:pt x="86570" y="11168"/>
                    <a:pt x="86619" y="11200"/>
                  </a:cubicBezTo>
                  <a:cubicBezTo>
                    <a:pt x="86682" y="11231"/>
                    <a:pt x="86738" y="11280"/>
                    <a:pt x="86783" y="11333"/>
                  </a:cubicBezTo>
                  <a:cubicBezTo>
                    <a:pt x="86864" y="11441"/>
                    <a:pt x="86794" y="11532"/>
                    <a:pt x="86755" y="11588"/>
                  </a:cubicBezTo>
                  <a:cubicBezTo>
                    <a:pt x="86713" y="11644"/>
                    <a:pt x="86699" y="11669"/>
                    <a:pt x="86710" y="11700"/>
                  </a:cubicBezTo>
                  <a:cubicBezTo>
                    <a:pt x="86734" y="11770"/>
                    <a:pt x="86703" y="11805"/>
                    <a:pt x="86685" y="11819"/>
                  </a:cubicBezTo>
                  <a:cubicBezTo>
                    <a:pt x="86671" y="11830"/>
                    <a:pt x="86654" y="11837"/>
                    <a:pt x="86633" y="11837"/>
                  </a:cubicBezTo>
                  <a:cubicBezTo>
                    <a:pt x="86573" y="11837"/>
                    <a:pt x="86474" y="11783"/>
                    <a:pt x="86262" y="11620"/>
                  </a:cubicBezTo>
                  <a:cubicBezTo>
                    <a:pt x="86223" y="11592"/>
                    <a:pt x="86111" y="11504"/>
                    <a:pt x="86213" y="10997"/>
                  </a:cubicBezTo>
                  <a:cubicBezTo>
                    <a:pt x="86220" y="10962"/>
                    <a:pt x="86213" y="10955"/>
                    <a:pt x="86150" y="10916"/>
                  </a:cubicBezTo>
                  <a:cubicBezTo>
                    <a:pt x="86090" y="10878"/>
                    <a:pt x="86020" y="10836"/>
                    <a:pt x="86003" y="10727"/>
                  </a:cubicBezTo>
                  <a:cubicBezTo>
                    <a:pt x="85985" y="10650"/>
                    <a:pt x="85600" y="10415"/>
                    <a:pt x="84980" y="10156"/>
                  </a:cubicBezTo>
                  <a:cubicBezTo>
                    <a:pt x="84910" y="10125"/>
                    <a:pt x="84830" y="10097"/>
                    <a:pt x="84753" y="10065"/>
                  </a:cubicBezTo>
                  <a:cubicBezTo>
                    <a:pt x="84487" y="9964"/>
                    <a:pt x="84235" y="9869"/>
                    <a:pt x="84144" y="9726"/>
                  </a:cubicBezTo>
                  <a:cubicBezTo>
                    <a:pt x="84109" y="9670"/>
                    <a:pt x="83958" y="9628"/>
                    <a:pt x="83811" y="9586"/>
                  </a:cubicBezTo>
                  <a:cubicBezTo>
                    <a:pt x="83622" y="9530"/>
                    <a:pt x="83408" y="9467"/>
                    <a:pt x="83286" y="9341"/>
                  </a:cubicBezTo>
                  <a:cubicBezTo>
                    <a:pt x="83100" y="9145"/>
                    <a:pt x="82194" y="8753"/>
                    <a:pt x="81802" y="8728"/>
                  </a:cubicBezTo>
                  <a:cubicBezTo>
                    <a:pt x="81553" y="8714"/>
                    <a:pt x="81469" y="8623"/>
                    <a:pt x="81413" y="8564"/>
                  </a:cubicBezTo>
                  <a:cubicBezTo>
                    <a:pt x="81382" y="8529"/>
                    <a:pt x="81369" y="8516"/>
                    <a:pt x="81339" y="8516"/>
                  </a:cubicBezTo>
                  <a:cubicBezTo>
                    <a:pt x="81332" y="8516"/>
                    <a:pt x="81324" y="8517"/>
                    <a:pt x="81315" y="8518"/>
                  </a:cubicBezTo>
                  <a:cubicBezTo>
                    <a:pt x="81261" y="8527"/>
                    <a:pt x="81163" y="8531"/>
                    <a:pt x="81044" y="8531"/>
                  </a:cubicBezTo>
                  <a:cubicBezTo>
                    <a:pt x="80707" y="8531"/>
                    <a:pt x="80198" y="8500"/>
                    <a:pt x="80009" y="8469"/>
                  </a:cubicBezTo>
                  <a:cubicBezTo>
                    <a:pt x="79990" y="8466"/>
                    <a:pt x="79971" y="8464"/>
                    <a:pt x="79953" y="8464"/>
                  </a:cubicBezTo>
                  <a:cubicBezTo>
                    <a:pt x="79888" y="8464"/>
                    <a:pt x="79825" y="8483"/>
                    <a:pt x="79771" y="8518"/>
                  </a:cubicBezTo>
                  <a:cubicBezTo>
                    <a:pt x="79722" y="8542"/>
                    <a:pt x="79667" y="8568"/>
                    <a:pt x="79601" y="8568"/>
                  </a:cubicBezTo>
                  <a:cubicBezTo>
                    <a:pt x="79569" y="8568"/>
                    <a:pt x="79533" y="8562"/>
                    <a:pt x="79495" y="8546"/>
                  </a:cubicBezTo>
                  <a:cubicBezTo>
                    <a:pt x="79074" y="8384"/>
                    <a:pt x="78547" y="8231"/>
                    <a:pt x="78362" y="8231"/>
                  </a:cubicBezTo>
                  <a:cubicBezTo>
                    <a:pt x="78335" y="8231"/>
                    <a:pt x="78315" y="8234"/>
                    <a:pt x="78304" y="8241"/>
                  </a:cubicBezTo>
                  <a:cubicBezTo>
                    <a:pt x="78266" y="8290"/>
                    <a:pt x="78238" y="8350"/>
                    <a:pt x="78231" y="8416"/>
                  </a:cubicBezTo>
                  <a:cubicBezTo>
                    <a:pt x="78210" y="8494"/>
                    <a:pt x="78189" y="8581"/>
                    <a:pt x="78098" y="8613"/>
                  </a:cubicBezTo>
                  <a:cubicBezTo>
                    <a:pt x="78108" y="8641"/>
                    <a:pt x="78154" y="8728"/>
                    <a:pt x="78385" y="8938"/>
                  </a:cubicBezTo>
                  <a:cubicBezTo>
                    <a:pt x="78507" y="9050"/>
                    <a:pt x="78560" y="9162"/>
                    <a:pt x="78539" y="9271"/>
                  </a:cubicBezTo>
                  <a:cubicBezTo>
                    <a:pt x="78521" y="9393"/>
                    <a:pt x="78413" y="9502"/>
                    <a:pt x="78227" y="9579"/>
                  </a:cubicBezTo>
                  <a:cubicBezTo>
                    <a:pt x="78172" y="9603"/>
                    <a:pt x="78111" y="9614"/>
                    <a:pt x="78048" y="9614"/>
                  </a:cubicBezTo>
                  <a:cubicBezTo>
                    <a:pt x="77793" y="9614"/>
                    <a:pt x="77501" y="9437"/>
                    <a:pt x="77398" y="9274"/>
                  </a:cubicBezTo>
                  <a:cubicBezTo>
                    <a:pt x="77352" y="9211"/>
                    <a:pt x="77271" y="9187"/>
                    <a:pt x="77184" y="9159"/>
                  </a:cubicBezTo>
                  <a:cubicBezTo>
                    <a:pt x="77054" y="9120"/>
                    <a:pt x="76911" y="9078"/>
                    <a:pt x="76855" y="8910"/>
                  </a:cubicBezTo>
                  <a:cubicBezTo>
                    <a:pt x="76799" y="8735"/>
                    <a:pt x="76862" y="8658"/>
                    <a:pt x="76904" y="8630"/>
                  </a:cubicBezTo>
                  <a:cubicBezTo>
                    <a:pt x="76932" y="8611"/>
                    <a:pt x="76965" y="8601"/>
                    <a:pt x="77001" y="8601"/>
                  </a:cubicBezTo>
                  <a:cubicBezTo>
                    <a:pt x="77069" y="8601"/>
                    <a:pt x="77148" y="8635"/>
                    <a:pt x="77219" y="8697"/>
                  </a:cubicBezTo>
                  <a:cubicBezTo>
                    <a:pt x="77252" y="8725"/>
                    <a:pt x="77294" y="8740"/>
                    <a:pt x="77336" y="8740"/>
                  </a:cubicBezTo>
                  <a:cubicBezTo>
                    <a:pt x="77357" y="8740"/>
                    <a:pt x="77378" y="8736"/>
                    <a:pt x="77398" y="8728"/>
                  </a:cubicBezTo>
                  <a:cubicBezTo>
                    <a:pt x="77461" y="8704"/>
                    <a:pt x="77506" y="8648"/>
                    <a:pt x="77517" y="8585"/>
                  </a:cubicBezTo>
                  <a:cubicBezTo>
                    <a:pt x="77517" y="8578"/>
                    <a:pt x="77520" y="8564"/>
                    <a:pt x="77496" y="8539"/>
                  </a:cubicBezTo>
                  <a:cubicBezTo>
                    <a:pt x="77407" y="8444"/>
                    <a:pt x="77125" y="8373"/>
                    <a:pt x="76937" y="8373"/>
                  </a:cubicBezTo>
                  <a:cubicBezTo>
                    <a:pt x="76925" y="8373"/>
                    <a:pt x="76912" y="8374"/>
                    <a:pt x="76900" y="8374"/>
                  </a:cubicBezTo>
                  <a:cubicBezTo>
                    <a:pt x="76781" y="8385"/>
                    <a:pt x="76687" y="8490"/>
                    <a:pt x="76578" y="8609"/>
                  </a:cubicBezTo>
                  <a:cubicBezTo>
                    <a:pt x="76494" y="8714"/>
                    <a:pt x="76393" y="8805"/>
                    <a:pt x="76281" y="8879"/>
                  </a:cubicBezTo>
                  <a:cubicBezTo>
                    <a:pt x="76209" y="8918"/>
                    <a:pt x="76085" y="8934"/>
                    <a:pt x="75939" y="8934"/>
                  </a:cubicBezTo>
                  <a:cubicBezTo>
                    <a:pt x="75529" y="8934"/>
                    <a:pt x="74944" y="8808"/>
                    <a:pt x="74838" y="8718"/>
                  </a:cubicBezTo>
                  <a:cubicBezTo>
                    <a:pt x="74806" y="8701"/>
                    <a:pt x="74697" y="8694"/>
                    <a:pt x="74551" y="8694"/>
                  </a:cubicBezTo>
                  <a:cubicBezTo>
                    <a:pt x="74121" y="8694"/>
                    <a:pt x="73364" y="8756"/>
                    <a:pt x="73270" y="8819"/>
                  </a:cubicBezTo>
                  <a:cubicBezTo>
                    <a:pt x="73214" y="8854"/>
                    <a:pt x="73214" y="9001"/>
                    <a:pt x="73214" y="9099"/>
                  </a:cubicBezTo>
                  <a:cubicBezTo>
                    <a:pt x="73214" y="9211"/>
                    <a:pt x="73214" y="9302"/>
                    <a:pt x="73147" y="9334"/>
                  </a:cubicBezTo>
                  <a:cubicBezTo>
                    <a:pt x="73136" y="9338"/>
                    <a:pt x="73125" y="9340"/>
                    <a:pt x="73113" y="9340"/>
                  </a:cubicBezTo>
                  <a:cubicBezTo>
                    <a:pt x="73096" y="9340"/>
                    <a:pt x="73078" y="9335"/>
                    <a:pt x="73063" y="9327"/>
                  </a:cubicBezTo>
                  <a:cubicBezTo>
                    <a:pt x="72948" y="9250"/>
                    <a:pt x="72909" y="8753"/>
                    <a:pt x="72909" y="8746"/>
                  </a:cubicBezTo>
                  <a:cubicBezTo>
                    <a:pt x="72909" y="8728"/>
                    <a:pt x="72815" y="8658"/>
                    <a:pt x="72552" y="8658"/>
                  </a:cubicBezTo>
                  <a:cubicBezTo>
                    <a:pt x="72311" y="8658"/>
                    <a:pt x="72202" y="8651"/>
                    <a:pt x="72167" y="8571"/>
                  </a:cubicBezTo>
                  <a:cubicBezTo>
                    <a:pt x="72150" y="8529"/>
                    <a:pt x="72167" y="8483"/>
                    <a:pt x="72216" y="8434"/>
                  </a:cubicBezTo>
                  <a:cubicBezTo>
                    <a:pt x="72234" y="8416"/>
                    <a:pt x="72234" y="8406"/>
                    <a:pt x="72220" y="8357"/>
                  </a:cubicBezTo>
                  <a:cubicBezTo>
                    <a:pt x="72202" y="8290"/>
                    <a:pt x="72174" y="8182"/>
                    <a:pt x="72321" y="8077"/>
                  </a:cubicBezTo>
                  <a:cubicBezTo>
                    <a:pt x="72332" y="8073"/>
                    <a:pt x="72335" y="8063"/>
                    <a:pt x="72332" y="8052"/>
                  </a:cubicBezTo>
                  <a:cubicBezTo>
                    <a:pt x="72318" y="7916"/>
                    <a:pt x="71905" y="7597"/>
                    <a:pt x="71446" y="7415"/>
                  </a:cubicBezTo>
                  <a:cubicBezTo>
                    <a:pt x="71238" y="7335"/>
                    <a:pt x="70923" y="7306"/>
                    <a:pt x="70601" y="7306"/>
                  </a:cubicBezTo>
                  <a:cubicBezTo>
                    <a:pt x="70109" y="7306"/>
                    <a:pt x="69599" y="7373"/>
                    <a:pt x="69419" y="7426"/>
                  </a:cubicBezTo>
                  <a:cubicBezTo>
                    <a:pt x="69206" y="7489"/>
                    <a:pt x="68864" y="7500"/>
                    <a:pt x="68566" y="7500"/>
                  </a:cubicBezTo>
                  <a:cubicBezTo>
                    <a:pt x="68502" y="7500"/>
                    <a:pt x="68441" y="7500"/>
                    <a:pt x="68383" y="7499"/>
                  </a:cubicBezTo>
                  <a:lnTo>
                    <a:pt x="68124" y="7499"/>
                  </a:lnTo>
                  <a:cubicBezTo>
                    <a:pt x="68110" y="7500"/>
                    <a:pt x="68097" y="7500"/>
                    <a:pt x="68085" y="7500"/>
                  </a:cubicBezTo>
                  <a:cubicBezTo>
                    <a:pt x="68006" y="7500"/>
                    <a:pt x="67947" y="7489"/>
                    <a:pt x="67917" y="7447"/>
                  </a:cubicBezTo>
                  <a:cubicBezTo>
                    <a:pt x="67893" y="7401"/>
                    <a:pt x="67893" y="7352"/>
                    <a:pt x="67917" y="7307"/>
                  </a:cubicBezTo>
                  <a:cubicBezTo>
                    <a:pt x="67931" y="7265"/>
                    <a:pt x="67938" y="7233"/>
                    <a:pt x="67921" y="7202"/>
                  </a:cubicBezTo>
                  <a:cubicBezTo>
                    <a:pt x="67879" y="7135"/>
                    <a:pt x="67662" y="7027"/>
                    <a:pt x="67473" y="6999"/>
                  </a:cubicBezTo>
                  <a:cubicBezTo>
                    <a:pt x="67445" y="6994"/>
                    <a:pt x="67422" y="6993"/>
                    <a:pt x="67404" y="6993"/>
                  </a:cubicBezTo>
                  <a:cubicBezTo>
                    <a:pt x="67366" y="6993"/>
                    <a:pt x="67348" y="7000"/>
                    <a:pt x="67343" y="7002"/>
                  </a:cubicBezTo>
                  <a:cubicBezTo>
                    <a:pt x="67317" y="7054"/>
                    <a:pt x="67264" y="7084"/>
                    <a:pt x="67207" y="7084"/>
                  </a:cubicBezTo>
                  <a:cubicBezTo>
                    <a:pt x="67194" y="7084"/>
                    <a:pt x="67181" y="7082"/>
                    <a:pt x="67168" y="7079"/>
                  </a:cubicBezTo>
                  <a:cubicBezTo>
                    <a:pt x="67084" y="7051"/>
                    <a:pt x="67025" y="6978"/>
                    <a:pt x="67014" y="6890"/>
                  </a:cubicBezTo>
                  <a:cubicBezTo>
                    <a:pt x="66963" y="6833"/>
                    <a:pt x="66639" y="6711"/>
                    <a:pt x="66458" y="6711"/>
                  </a:cubicBezTo>
                  <a:cubicBezTo>
                    <a:pt x="66438" y="6711"/>
                    <a:pt x="66420" y="6712"/>
                    <a:pt x="66405" y="6715"/>
                  </a:cubicBezTo>
                  <a:cubicBezTo>
                    <a:pt x="66386" y="6720"/>
                    <a:pt x="66366" y="6722"/>
                    <a:pt x="66347" y="6722"/>
                  </a:cubicBezTo>
                  <a:cubicBezTo>
                    <a:pt x="66279" y="6722"/>
                    <a:pt x="66213" y="6693"/>
                    <a:pt x="66167" y="6642"/>
                  </a:cubicBezTo>
                  <a:cubicBezTo>
                    <a:pt x="66132" y="6600"/>
                    <a:pt x="66125" y="6544"/>
                    <a:pt x="66149" y="6495"/>
                  </a:cubicBezTo>
                  <a:cubicBezTo>
                    <a:pt x="66163" y="6463"/>
                    <a:pt x="66209" y="6407"/>
                    <a:pt x="66335" y="6407"/>
                  </a:cubicBezTo>
                  <a:lnTo>
                    <a:pt x="66433" y="6407"/>
                  </a:lnTo>
                  <a:cubicBezTo>
                    <a:pt x="66458" y="6408"/>
                    <a:pt x="66494" y="6409"/>
                    <a:pt x="66532" y="6409"/>
                  </a:cubicBezTo>
                  <a:cubicBezTo>
                    <a:pt x="66626" y="6409"/>
                    <a:pt x="66738" y="6403"/>
                    <a:pt x="66755" y="6375"/>
                  </a:cubicBezTo>
                  <a:cubicBezTo>
                    <a:pt x="66755" y="6368"/>
                    <a:pt x="66755" y="6347"/>
                    <a:pt x="66723" y="6298"/>
                  </a:cubicBezTo>
                  <a:cubicBezTo>
                    <a:pt x="66606" y="6116"/>
                    <a:pt x="65583" y="6022"/>
                    <a:pt x="65187" y="6022"/>
                  </a:cubicBezTo>
                  <a:cubicBezTo>
                    <a:pt x="65112" y="6022"/>
                    <a:pt x="65060" y="6026"/>
                    <a:pt x="65040" y="6032"/>
                  </a:cubicBezTo>
                  <a:cubicBezTo>
                    <a:pt x="65019" y="6039"/>
                    <a:pt x="65012" y="6046"/>
                    <a:pt x="64994" y="6116"/>
                  </a:cubicBezTo>
                  <a:cubicBezTo>
                    <a:pt x="64970" y="6214"/>
                    <a:pt x="64935" y="6365"/>
                    <a:pt x="64738" y="6551"/>
                  </a:cubicBezTo>
                  <a:cubicBezTo>
                    <a:pt x="64603" y="6677"/>
                    <a:pt x="64468" y="6724"/>
                    <a:pt x="64354" y="6724"/>
                  </a:cubicBezTo>
                  <a:cubicBezTo>
                    <a:pt x="64280" y="6724"/>
                    <a:pt x="64214" y="6704"/>
                    <a:pt x="64164" y="6673"/>
                  </a:cubicBezTo>
                  <a:cubicBezTo>
                    <a:pt x="64070" y="6617"/>
                    <a:pt x="64024" y="6523"/>
                    <a:pt x="64045" y="6439"/>
                  </a:cubicBezTo>
                  <a:cubicBezTo>
                    <a:pt x="64077" y="6333"/>
                    <a:pt x="64203" y="6295"/>
                    <a:pt x="64315" y="6263"/>
                  </a:cubicBezTo>
                  <a:cubicBezTo>
                    <a:pt x="64364" y="6249"/>
                    <a:pt x="64462" y="6218"/>
                    <a:pt x="64472" y="6193"/>
                  </a:cubicBezTo>
                  <a:cubicBezTo>
                    <a:pt x="64441" y="6172"/>
                    <a:pt x="64308" y="6158"/>
                    <a:pt x="64227" y="6151"/>
                  </a:cubicBezTo>
                  <a:cubicBezTo>
                    <a:pt x="64066" y="6137"/>
                    <a:pt x="63923" y="6123"/>
                    <a:pt x="63870" y="6039"/>
                  </a:cubicBezTo>
                  <a:cubicBezTo>
                    <a:pt x="63828" y="5990"/>
                    <a:pt x="63828" y="5917"/>
                    <a:pt x="63867" y="5864"/>
                  </a:cubicBezTo>
                  <a:cubicBezTo>
                    <a:pt x="63910" y="5805"/>
                    <a:pt x="64000" y="5773"/>
                    <a:pt x="64101" y="5773"/>
                  </a:cubicBezTo>
                  <a:cubicBezTo>
                    <a:pt x="64149" y="5773"/>
                    <a:pt x="64199" y="5780"/>
                    <a:pt x="64248" y="5794"/>
                  </a:cubicBezTo>
                  <a:cubicBezTo>
                    <a:pt x="64366" y="5830"/>
                    <a:pt x="64488" y="5845"/>
                    <a:pt x="64611" y="5845"/>
                  </a:cubicBezTo>
                  <a:cubicBezTo>
                    <a:pt x="64635" y="5845"/>
                    <a:pt x="64659" y="5844"/>
                    <a:pt x="64682" y="5843"/>
                  </a:cubicBezTo>
                  <a:cubicBezTo>
                    <a:pt x="64591" y="5819"/>
                    <a:pt x="64497" y="5798"/>
                    <a:pt x="64402" y="5787"/>
                  </a:cubicBezTo>
                  <a:lnTo>
                    <a:pt x="64245" y="5759"/>
                  </a:lnTo>
                  <a:cubicBezTo>
                    <a:pt x="64178" y="5749"/>
                    <a:pt x="64094" y="5731"/>
                    <a:pt x="64000" y="5714"/>
                  </a:cubicBezTo>
                  <a:cubicBezTo>
                    <a:pt x="63670" y="5649"/>
                    <a:pt x="63193" y="5554"/>
                    <a:pt x="62866" y="5554"/>
                  </a:cubicBezTo>
                  <a:cubicBezTo>
                    <a:pt x="62822" y="5554"/>
                    <a:pt x="62781" y="5556"/>
                    <a:pt x="62743" y="5560"/>
                  </a:cubicBezTo>
                  <a:cubicBezTo>
                    <a:pt x="62704" y="5563"/>
                    <a:pt x="62667" y="5565"/>
                    <a:pt x="62632" y="5565"/>
                  </a:cubicBezTo>
                  <a:cubicBezTo>
                    <a:pt x="62416" y="5565"/>
                    <a:pt x="62264" y="5506"/>
                    <a:pt x="62137" y="5455"/>
                  </a:cubicBezTo>
                  <a:cubicBezTo>
                    <a:pt x="62064" y="5420"/>
                    <a:pt x="61987" y="5399"/>
                    <a:pt x="61906" y="5388"/>
                  </a:cubicBezTo>
                  <a:cubicBezTo>
                    <a:pt x="61893" y="5387"/>
                    <a:pt x="61882" y="5387"/>
                    <a:pt x="61871" y="5387"/>
                  </a:cubicBezTo>
                  <a:cubicBezTo>
                    <a:pt x="61816" y="5387"/>
                    <a:pt x="61794" y="5400"/>
                    <a:pt x="61791" y="5409"/>
                  </a:cubicBezTo>
                  <a:cubicBezTo>
                    <a:pt x="61784" y="5420"/>
                    <a:pt x="61791" y="5469"/>
                    <a:pt x="61840" y="5532"/>
                  </a:cubicBezTo>
                  <a:cubicBezTo>
                    <a:pt x="61878" y="5574"/>
                    <a:pt x="61885" y="5633"/>
                    <a:pt x="61857" y="5682"/>
                  </a:cubicBezTo>
                  <a:cubicBezTo>
                    <a:pt x="61806" y="5777"/>
                    <a:pt x="61628" y="5819"/>
                    <a:pt x="61449" y="5819"/>
                  </a:cubicBezTo>
                  <a:cubicBezTo>
                    <a:pt x="61396" y="5819"/>
                    <a:pt x="61343" y="5816"/>
                    <a:pt x="61294" y="5808"/>
                  </a:cubicBezTo>
                  <a:cubicBezTo>
                    <a:pt x="61271" y="5805"/>
                    <a:pt x="61247" y="5803"/>
                    <a:pt x="61223" y="5803"/>
                  </a:cubicBezTo>
                  <a:cubicBezTo>
                    <a:pt x="61062" y="5803"/>
                    <a:pt x="60891" y="5880"/>
                    <a:pt x="60846" y="5959"/>
                  </a:cubicBezTo>
                  <a:cubicBezTo>
                    <a:pt x="60828" y="5983"/>
                    <a:pt x="60832" y="6018"/>
                    <a:pt x="60853" y="6043"/>
                  </a:cubicBezTo>
                  <a:cubicBezTo>
                    <a:pt x="60882" y="6078"/>
                    <a:pt x="60908" y="6092"/>
                    <a:pt x="60937" y="6092"/>
                  </a:cubicBezTo>
                  <a:cubicBezTo>
                    <a:pt x="60966" y="6092"/>
                    <a:pt x="61000" y="6078"/>
                    <a:pt x="61045" y="6057"/>
                  </a:cubicBezTo>
                  <a:cubicBezTo>
                    <a:pt x="61088" y="6038"/>
                    <a:pt x="61139" y="6015"/>
                    <a:pt x="61193" y="6015"/>
                  </a:cubicBezTo>
                  <a:cubicBezTo>
                    <a:pt x="61218" y="6015"/>
                    <a:pt x="61244" y="6020"/>
                    <a:pt x="61269" y="6032"/>
                  </a:cubicBezTo>
                  <a:cubicBezTo>
                    <a:pt x="61301" y="6046"/>
                    <a:pt x="61325" y="6078"/>
                    <a:pt x="61329" y="6113"/>
                  </a:cubicBezTo>
                  <a:cubicBezTo>
                    <a:pt x="61332" y="6176"/>
                    <a:pt x="61269" y="6218"/>
                    <a:pt x="61199" y="6267"/>
                  </a:cubicBezTo>
                  <a:cubicBezTo>
                    <a:pt x="61175" y="6284"/>
                    <a:pt x="61147" y="6302"/>
                    <a:pt x="61122" y="6323"/>
                  </a:cubicBezTo>
                  <a:cubicBezTo>
                    <a:pt x="61322" y="6418"/>
                    <a:pt x="61325" y="6596"/>
                    <a:pt x="61325" y="6701"/>
                  </a:cubicBezTo>
                  <a:lnTo>
                    <a:pt x="61325" y="6750"/>
                  </a:lnTo>
                  <a:cubicBezTo>
                    <a:pt x="61325" y="6775"/>
                    <a:pt x="61322" y="6841"/>
                    <a:pt x="61224" y="6883"/>
                  </a:cubicBezTo>
                  <a:cubicBezTo>
                    <a:pt x="61179" y="6901"/>
                    <a:pt x="61120" y="6912"/>
                    <a:pt x="61058" y="6912"/>
                  </a:cubicBezTo>
                  <a:cubicBezTo>
                    <a:pt x="60952" y="6912"/>
                    <a:pt x="60836" y="6880"/>
                    <a:pt x="60765" y="6796"/>
                  </a:cubicBezTo>
                  <a:cubicBezTo>
                    <a:pt x="60737" y="6761"/>
                    <a:pt x="60705" y="6749"/>
                    <a:pt x="60659" y="6749"/>
                  </a:cubicBezTo>
                  <a:cubicBezTo>
                    <a:pt x="60627" y="6749"/>
                    <a:pt x="60587" y="6755"/>
                    <a:pt x="60537" y="6764"/>
                  </a:cubicBezTo>
                  <a:cubicBezTo>
                    <a:pt x="60470" y="6779"/>
                    <a:pt x="60403" y="6786"/>
                    <a:pt x="60334" y="6786"/>
                  </a:cubicBezTo>
                  <a:cubicBezTo>
                    <a:pt x="60320" y="6786"/>
                    <a:pt x="60306" y="6786"/>
                    <a:pt x="60292" y="6785"/>
                  </a:cubicBezTo>
                  <a:lnTo>
                    <a:pt x="60205" y="6785"/>
                  </a:lnTo>
                  <a:cubicBezTo>
                    <a:pt x="60341" y="6817"/>
                    <a:pt x="60425" y="6883"/>
                    <a:pt x="60425" y="6960"/>
                  </a:cubicBezTo>
                  <a:cubicBezTo>
                    <a:pt x="60425" y="7023"/>
                    <a:pt x="60376" y="7104"/>
                    <a:pt x="60152" y="7125"/>
                  </a:cubicBezTo>
                  <a:cubicBezTo>
                    <a:pt x="60134" y="7127"/>
                    <a:pt x="60116" y="7128"/>
                    <a:pt x="60099" y="7128"/>
                  </a:cubicBezTo>
                  <a:cubicBezTo>
                    <a:pt x="59917" y="7128"/>
                    <a:pt x="59854" y="7013"/>
                    <a:pt x="59809" y="6936"/>
                  </a:cubicBezTo>
                  <a:cubicBezTo>
                    <a:pt x="59773" y="6877"/>
                    <a:pt x="59761" y="6863"/>
                    <a:pt x="59741" y="6863"/>
                  </a:cubicBezTo>
                  <a:cubicBezTo>
                    <a:pt x="59735" y="6863"/>
                    <a:pt x="59729" y="6864"/>
                    <a:pt x="59722" y="6866"/>
                  </a:cubicBezTo>
                  <a:cubicBezTo>
                    <a:pt x="59699" y="6870"/>
                    <a:pt x="59674" y="6872"/>
                    <a:pt x="59647" y="6872"/>
                  </a:cubicBezTo>
                  <a:cubicBezTo>
                    <a:pt x="59536" y="6872"/>
                    <a:pt x="59396" y="6835"/>
                    <a:pt x="59249" y="6796"/>
                  </a:cubicBezTo>
                  <a:cubicBezTo>
                    <a:pt x="59115" y="6759"/>
                    <a:pt x="58978" y="6722"/>
                    <a:pt x="58883" y="6722"/>
                  </a:cubicBezTo>
                  <a:cubicBezTo>
                    <a:pt x="58879" y="6722"/>
                    <a:pt x="58875" y="6722"/>
                    <a:pt x="58871" y="6722"/>
                  </a:cubicBezTo>
                  <a:cubicBezTo>
                    <a:pt x="58784" y="6729"/>
                    <a:pt x="58700" y="6757"/>
                    <a:pt x="58622" y="6806"/>
                  </a:cubicBezTo>
                  <a:cubicBezTo>
                    <a:pt x="58507" y="6876"/>
                    <a:pt x="58377" y="6918"/>
                    <a:pt x="58244" y="6932"/>
                  </a:cubicBezTo>
                  <a:cubicBezTo>
                    <a:pt x="58225" y="6934"/>
                    <a:pt x="58206" y="6934"/>
                    <a:pt x="58186" y="6934"/>
                  </a:cubicBezTo>
                  <a:cubicBezTo>
                    <a:pt x="57867" y="6934"/>
                    <a:pt x="57484" y="6754"/>
                    <a:pt x="57362" y="6589"/>
                  </a:cubicBezTo>
                  <a:cubicBezTo>
                    <a:pt x="57327" y="6544"/>
                    <a:pt x="57275" y="6474"/>
                    <a:pt x="57254" y="6470"/>
                  </a:cubicBezTo>
                  <a:cubicBezTo>
                    <a:pt x="57254" y="6470"/>
                    <a:pt x="57229" y="6474"/>
                    <a:pt x="57159" y="6565"/>
                  </a:cubicBezTo>
                  <a:cubicBezTo>
                    <a:pt x="57100" y="6652"/>
                    <a:pt x="57058" y="6747"/>
                    <a:pt x="57033" y="6848"/>
                  </a:cubicBezTo>
                  <a:cubicBezTo>
                    <a:pt x="56984" y="6995"/>
                    <a:pt x="56939" y="7135"/>
                    <a:pt x="56816" y="7156"/>
                  </a:cubicBezTo>
                  <a:cubicBezTo>
                    <a:pt x="56771" y="7163"/>
                    <a:pt x="56722" y="7251"/>
                    <a:pt x="56680" y="7331"/>
                  </a:cubicBezTo>
                  <a:cubicBezTo>
                    <a:pt x="56631" y="7426"/>
                    <a:pt x="56574" y="7524"/>
                    <a:pt x="56490" y="7569"/>
                  </a:cubicBezTo>
                  <a:cubicBezTo>
                    <a:pt x="56455" y="7590"/>
                    <a:pt x="56424" y="7598"/>
                    <a:pt x="56396" y="7598"/>
                  </a:cubicBezTo>
                  <a:cubicBezTo>
                    <a:pt x="56334" y="7598"/>
                    <a:pt x="56290" y="7557"/>
                    <a:pt x="56256" y="7531"/>
                  </a:cubicBezTo>
                  <a:cubicBezTo>
                    <a:pt x="56227" y="7492"/>
                    <a:pt x="56183" y="7474"/>
                    <a:pt x="56139" y="7474"/>
                  </a:cubicBezTo>
                  <a:cubicBezTo>
                    <a:pt x="56134" y="7474"/>
                    <a:pt x="56130" y="7474"/>
                    <a:pt x="56126" y="7475"/>
                  </a:cubicBezTo>
                  <a:lnTo>
                    <a:pt x="56112" y="7475"/>
                  </a:lnTo>
                  <a:cubicBezTo>
                    <a:pt x="55874" y="7475"/>
                    <a:pt x="55272" y="6866"/>
                    <a:pt x="55237" y="6687"/>
                  </a:cubicBezTo>
                  <a:cubicBezTo>
                    <a:pt x="55213" y="6547"/>
                    <a:pt x="54873" y="6242"/>
                    <a:pt x="54765" y="6169"/>
                  </a:cubicBezTo>
                  <a:cubicBezTo>
                    <a:pt x="54730" y="6151"/>
                    <a:pt x="54709" y="6113"/>
                    <a:pt x="54712" y="6074"/>
                  </a:cubicBezTo>
                  <a:cubicBezTo>
                    <a:pt x="54716" y="6039"/>
                    <a:pt x="54740" y="6011"/>
                    <a:pt x="54772" y="6001"/>
                  </a:cubicBezTo>
                  <a:cubicBezTo>
                    <a:pt x="54791" y="5993"/>
                    <a:pt x="54815" y="5989"/>
                    <a:pt x="54841" y="5989"/>
                  </a:cubicBezTo>
                  <a:cubicBezTo>
                    <a:pt x="54910" y="5989"/>
                    <a:pt x="54996" y="6016"/>
                    <a:pt x="55062" y="6074"/>
                  </a:cubicBezTo>
                  <a:cubicBezTo>
                    <a:pt x="55115" y="6119"/>
                    <a:pt x="55181" y="6143"/>
                    <a:pt x="55248" y="6143"/>
                  </a:cubicBezTo>
                  <a:cubicBezTo>
                    <a:pt x="55296" y="6143"/>
                    <a:pt x="55344" y="6131"/>
                    <a:pt x="55388" y="6106"/>
                  </a:cubicBezTo>
                  <a:cubicBezTo>
                    <a:pt x="55416" y="6088"/>
                    <a:pt x="55437" y="6025"/>
                    <a:pt x="55423" y="5959"/>
                  </a:cubicBezTo>
                  <a:cubicBezTo>
                    <a:pt x="55416" y="5903"/>
                    <a:pt x="55367" y="5861"/>
                    <a:pt x="55311" y="5857"/>
                  </a:cubicBezTo>
                  <a:cubicBezTo>
                    <a:pt x="55150" y="5850"/>
                    <a:pt x="55122" y="5763"/>
                    <a:pt x="55115" y="5724"/>
                  </a:cubicBezTo>
                  <a:cubicBezTo>
                    <a:pt x="55111" y="5640"/>
                    <a:pt x="55157" y="5563"/>
                    <a:pt x="55234" y="5525"/>
                  </a:cubicBezTo>
                  <a:cubicBezTo>
                    <a:pt x="55220" y="5497"/>
                    <a:pt x="55192" y="5458"/>
                    <a:pt x="55174" y="5430"/>
                  </a:cubicBezTo>
                  <a:cubicBezTo>
                    <a:pt x="55115" y="5339"/>
                    <a:pt x="55062" y="5259"/>
                    <a:pt x="55087" y="5189"/>
                  </a:cubicBezTo>
                  <a:cubicBezTo>
                    <a:pt x="55101" y="5161"/>
                    <a:pt x="55129" y="5136"/>
                    <a:pt x="55160" y="5129"/>
                  </a:cubicBezTo>
                  <a:cubicBezTo>
                    <a:pt x="55167" y="5129"/>
                    <a:pt x="55174" y="5126"/>
                    <a:pt x="55181" y="5122"/>
                  </a:cubicBezTo>
                  <a:cubicBezTo>
                    <a:pt x="55174" y="5108"/>
                    <a:pt x="55139" y="5073"/>
                    <a:pt x="55062" y="5063"/>
                  </a:cubicBezTo>
                  <a:cubicBezTo>
                    <a:pt x="54873" y="5038"/>
                    <a:pt x="54670" y="4895"/>
                    <a:pt x="54639" y="4769"/>
                  </a:cubicBezTo>
                  <a:cubicBezTo>
                    <a:pt x="54585" y="4745"/>
                    <a:pt x="54432" y="4731"/>
                    <a:pt x="54291" y="4731"/>
                  </a:cubicBezTo>
                  <a:cubicBezTo>
                    <a:pt x="54182" y="4731"/>
                    <a:pt x="54080" y="4740"/>
                    <a:pt x="54040" y="4758"/>
                  </a:cubicBezTo>
                  <a:cubicBezTo>
                    <a:pt x="54043" y="4800"/>
                    <a:pt x="54022" y="4846"/>
                    <a:pt x="53987" y="4870"/>
                  </a:cubicBezTo>
                  <a:cubicBezTo>
                    <a:pt x="53955" y="4886"/>
                    <a:pt x="53920" y="4895"/>
                    <a:pt x="53885" y="4895"/>
                  </a:cubicBezTo>
                  <a:cubicBezTo>
                    <a:pt x="53837" y="4895"/>
                    <a:pt x="53790" y="4879"/>
                    <a:pt x="53749" y="4849"/>
                  </a:cubicBezTo>
                  <a:cubicBezTo>
                    <a:pt x="53714" y="4821"/>
                    <a:pt x="53697" y="4776"/>
                    <a:pt x="53704" y="4730"/>
                  </a:cubicBezTo>
                  <a:cubicBezTo>
                    <a:pt x="53644" y="4716"/>
                    <a:pt x="53585" y="4706"/>
                    <a:pt x="53525" y="4699"/>
                  </a:cubicBezTo>
                  <a:cubicBezTo>
                    <a:pt x="53392" y="4685"/>
                    <a:pt x="53259" y="4660"/>
                    <a:pt x="53130" y="4625"/>
                  </a:cubicBezTo>
                  <a:cubicBezTo>
                    <a:pt x="52965" y="4583"/>
                    <a:pt x="52818" y="4482"/>
                    <a:pt x="52727" y="4338"/>
                  </a:cubicBezTo>
                  <a:cubicBezTo>
                    <a:pt x="52710" y="4310"/>
                    <a:pt x="52685" y="4285"/>
                    <a:pt x="52661" y="4264"/>
                  </a:cubicBezTo>
                  <a:cubicBezTo>
                    <a:pt x="52647" y="4292"/>
                    <a:pt x="52636" y="4320"/>
                    <a:pt x="52626" y="4349"/>
                  </a:cubicBezTo>
                  <a:cubicBezTo>
                    <a:pt x="52605" y="4419"/>
                    <a:pt x="52577" y="4499"/>
                    <a:pt x="52507" y="4531"/>
                  </a:cubicBezTo>
                  <a:cubicBezTo>
                    <a:pt x="52488" y="4538"/>
                    <a:pt x="52469" y="4542"/>
                    <a:pt x="52450" y="4542"/>
                  </a:cubicBezTo>
                  <a:cubicBezTo>
                    <a:pt x="52424" y="4542"/>
                    <a:pt x="52399" y="4535"/>
                    <a:pt x="52377" y="4524"/>
                  </a:cubicBezTo>
                  <a:cubicBezTo>
                    <a:pt x="52356" y="4513"/>
                    <a:pt x="52333" y="4508"/>
                    <a:pt x="52310" y="4508"/>
                  </a:cubicBezTo>
                  <a:cubicBezTo>
                    <a:pt x="52272" y="4508"/>
                    <a:pt x="52234" y="4522"/>
                    <a:pt x="52205" y="4548"/>
                  </a:cubicBezTo>
                  <a:cubicBezTo>
                    <a:pt x="52163" y="4597"/>
                    <a:pt x="52156" y="4667"/>
                    <a:pt x="52188" y="4720"/>
                  </a:cubicBezTo>
                  <a:cubicBezTo>
                    <a:pt x="52265" y="4884"/>
                    <a:pt x="52240" y="4965"/>
                    <a:pt x="52212" y="5049"/>
                  </a:cubicBezTo>
                  <a:cubicBezTo>
                    <a:pt x="52202" y="5087"/>
                    <a:pt x="52191" y="5126"/>
                    <a:pt x="52188" y="5168"/>
                  </a:cubicBezTo>
                  <a:cubicBezTo>
                    <a:pt x="52188" y="5224"/>
                    <a:pt x="52160" y="5276"/>
                    <a:pt x="52118" y="5311"/>
                  </a:cubicBezTo>
                  <a:cubicBezTo>
                    <a:pt x="52096" y="5324"/>
                    <a:pt x="52073" y="5330"/>
                    <a:pt x="52048" y="5330"/>
                  </a:cubicBezTo>
                  <a:cubicBezTo>
                    <a:pt x="51999" y="5330"/>
                    <a:pt x="51943" y="5308"/>
                    <a:pt x="51873" y="5280"/>
                  </a:cubicBezTo>
                  <a:cubicBezTo>
                    <a:pt x="51841" y="5269"/>
                    <a:pt x="51810" y="5259"/>
                    <a:pt x="51775" y="5245"/>
                  </a:cubicBezTo>
                  <a:cubicBezTo>
                    <a:pt x="51757" y="5238"/>
                    <a:pt x="51741" y="5235"/>
                    <a:pt x="51726" y="5235"/>
                  </a:cubicBezTo>
                  <a:cubicBezTo>
                    <a:pt x="51693" y="5235"/>
                    <a:pt x="51666" y="5250"/>
                    <a:pt x="51624" y="5269"/>
                  </a:cubicBezTo>
                  <a:cubicBezTo>
                    <a:pt x="51562" y="5303"/>
                    <a:pt x="51482" y="5345"/>
                    <a:pt x="51345" y="5345"/>
                  </a:cubicBezTo>
                  <a:cubicBezTo>
                    <a:pt x="51283" y="5345"/>
                    <a:pt x="51209" y="5337"/>
                    <a:pt x="51120" y="5315"/>
                  </a:cubicBezTo>
                  <a:cubicBezTo>
                    <a:pt x="50966" y="5276"/>
                    <a:pt x="50812" y="5259"/>
                    <a:pt x="50655" y="5259"/>
                  </a:cubicBezTo>
                  <a:cubicBezTo>
                    <a:pt x="50515" y="5259"/>
                    <a:pt x="50403" y="5255"/>
                    <a:pt x="50343" y="5147"/>
                  </a:cubicBezTo>
                  <a:cubicBezTo>
                    <a:pt x="50307" y="5082"/>
                    <a:pt x="50262" y="5059"/>
                    <a:pt x="50245" y="5059"/>
                  </a:cubicBezTo>
                  <a:cubicBezTo>
                    <a:pt x="50244" y="5059"/>
                    <a:pt x="50242" y="5059"/>
                    <a:pt x="50241" y="5059"/>
                  </a:cubicBezTo>
                  <a:cubicBezTo>
                    <a:pt x="50234" y="5059"/>
                    <a:pt x="50231" y="5073"/>
                    <a:pt x="50231" y="5080"/>
                  </a:cubicBezTo>
                  <a:cubicBezTo>
                    <a:pt x="50217" y="5185"/>
                    <a:pt x="50066" y="5199"/>
                    <a:pt x="50017" y="5203"/>
                  </a:cubicBezTo>
                  <a:cubicBezTo>
                    <a:pt x="49996" y="5204"/>
                    <a:pt x="49972" y="5205"/>
                    <a:pt x="49944" y="5205"/>
                  </a:cubicBezTo>
                  <a:cubicBezTo>
                    <a:pt x="49740" y="5205"/>
                    <a:pt x="49387" y="5156"/>
                    <a:pt x="49335" y="4989"/>
                  </a:cubicBezTo>
                  <a:cubicBezTo>
                    <a:pt x="49279" y="4807"/>
                    <a:pt x="49401" y="4730"/>
                    <a:pt x="49499" y="4688"/>
                  </a:cubicBezTo>
                  <a:cubicBezTo>
                    <a:pt x="49425" y="4677"/>
                    <a:pt x="49349" y="4672"/>
                    <a:pt x="49273" y="4672"/>
                  </a:cubicBezTo>
                  <a:cubicBezTo>
                    <a:pt x="49227" y="4672"/>
                    <a:pt x="49181" y="4674"/>
                    <a:pt x="49135" y="4678"/>
                  </a:cubicBezTo>
                  <a:cubicBezTo>
                    <a:pt x="49112" y="4679"/>
                    <a:pt x="49089" y="4680"/>
                    <a:pt x="49067" y="4680"/>
                  </a:cubicBezTo>
                  <a:cubicBezTo>
                    <a:pt x="48901" y="4680"/>
                    <a:pt x="48760" y="4637"/>
                    <a:pt x="48624" y="4597"/>
                  </a:cubicBezTo>
                  <a:cubicBezTo>
                    <a:pt x="48495" y="4559"/>
                    <a:pt x="48364" y="4519"/>
                    <a:pt x="48216" y="4519"/>
                  </a:cubicBezTo>
                  <a:cubicBezTo>
                    <a:pt x="48187" y="4519"/>
                    <a:pt x="48157" y="4520"/>
                    <a:pt x="48127" y="4524"/>
                  </a:cubicBezTo>
                  <a:lnTo>
                    <a:pt x="47938" y="4541"/>
                  </a:lnTo>
                  <a:cubicBezTo>
                    <a:pt x="47563" y="4580"/>
                    <a:pt x="46870" y="4650"/>
                    <a:pt x="46772" y="4695"/>
                  </a:cubicBezTo>
                  <a:cubicBezTo>
                    <a:pt x="46776" y="4716"/>
                    <a:pt x="46783" y="4741"/>
                    <a:pt x="46790" y="4762"/>
                  </a:cubicBezTo>
                  <a:cubicBezTo>
                    <a:pt x="46807" y="4814"/>
                    <a:pt x="46828" y="4881"/>
                    <a:pt x="46793" y="4937"/>
                  </a:cubicBezTo>
                  <a:cubicBezTo>
                    <a:pt x="46761" y="4975"/>
                    <a:pt x="46713" y="4994"/>
                    <a:pt x="46666" y="4994"/>
                  </a:cubicBezTo>
                  <a:cubicBezTo>
                    <a:pt x="46626" y="4994"/>
                    <a:pt x="46587" y="4981"/>
                    <a:pt x="46555" y="4954"/>
                  </a:cubicBezTo>
                  <a:cubicBezTo>
                    <a:pt x="46489" y="4884"/>
                    <a:pt x="46499" y="4755"/>
                    <a:pt x="46513" y="4615"/>
                  </a:cubicBezTo>
                  <a:cubicBezTo>
                    <a:pt x="46524" y="4545"/>
                    <a:pt x="46524" y="4475"/>
                    <a:pt x="46517" y="4408"/>
                  </a:cubicBezTo>
                  <a:cubicBezTo>
                    <a:pt x="46510" y="4366"/>
                    <a:pt x="46478" y="4334"/>
                    <a:pt x="46440" y="4320"/>
                  </a:cubicBezTo>
                  <a:cubicBezTo>
                    <a:pt x="46424" y="4313"/>
                    <a:pt x="46406" y="4309"/>
                    <a:pt x="46388" y="4309"/>
                  </a:cubicBezTo>
                  <a:cubicBezTo>
                    <a:pt x="46382" y="4309"/>
                    <a:pt x="46376" y="4309"/>
                    <a:pt x="46370" y="4310"/>
                  </a:cubicBezTo>
                  <a:cubicBezTo>
                    <a:pt x="46387" y="4373"/>
                    <a:pt x="46359" y="4436"/>
                    <a:pt x="46303" y="4464"/>
                  </a:cubicBezTo>
                  <a:cubicBezTo>
                    <a:pt x="46233" y="4509"/>
                    <a:pt x="46106" y="4535"/>
                    <a:pt x="45984" y="4535"/>
                  </a:cubicBezTo>
                  <a:cubicBezTo>
                    <a:pt x="45868" y="4535"/>
                    <a:pt x="45755" y="4512"/>
                    <a:pt x="45697" y="4461"/>
                  </a:cubicBezTo>
                  <a:cubicBezTo>
                    <a:pt x="45526" y="4310"/>
                    <a:pt x="45316" y="4205"/>
                    <a:pt x="45095" y="4152"/>
                  </a:cubicBezTo>
                  <a:cubicBezTo>
                    <a:pt x="45066" y="4145"/>
                    <a:pt x="45037" y="4141"/>
                    <a:pt x="45007" y="4141"/>
                  </a:cubicBezTo>
                  <a:cubicBezTo>
                    <a:pt x="44875" y="4141"/>
                    <a:pt x="44740" y="4210"/>
                    <a:pt x="44654" y="4278"/>
                  </a:cubicBezTo>
                  <a:cubicBezTo>
                    <a:pt x="44609" y="4310"/>
                    <a:pt x="44574" y="4352"/>
                    <a:pt x="44549" y="4405"/>
                  </a:cubicBezTo>
                  <a:cubicBezTo>
                    <a:pt x="44584" y="4433"/>
                    <a:pt x="44658" y="4433"/>
                    <a:pt x="44714" y="4436"/>
                  </a:cubicBezTo>
                  <a:cubicBezTo>
                    <a:pt x="44791" y="4436"/>
                    <a:pt x="44882" y="4440"/>
                    <a:pt x="44892" y="4524"/>
                  </a:cubicBezTo>
                  <a:cubicBezTo>
                    <a:pt x="44896" y="4548"/>
                    <a:pt x="44889" y="4576"/>
                    <a:pt x="44871" y="4597"/>
                  </a:cubicBezTo>
                  <a:cubicBezTo>
                    <a:pt x="44819" y="4664"/>
                    <a:pt x="44689" y="4681"/>
                    <a:pt x="44483" y="4702"/>
                  </a:cubicBezTo>
                  <a:cubicBezTo>
                    <a:pt x="44395" y="4709"/>
                    <a:pt x="44308" y="4723"/>
                    <a:pt x="44220" y="4748"/>
                  </a:cubicBezTo>
                  <a:cubicBezTo>
                    <a:pt x="44210" y="4807"/>
                    <a:pt x="44139" y="4874"/>
                    <a:pt x="43831" y="4968"/>
                  </a:cubicBezTo>
                  <a:cubicBezTo>
                    <a:pt x="43667" y="5017"/>
                    <a:pt x="43502" y="5056"/>
                    <a:pt x="43331" y="5084"/>
                  </a:cubicBezTo>
                  <a:lnTo>
                    <a:pt x="43208" y="5098"/>
                  </a:lnTo>
                  <a:cubicBezTo>
                    <a:pt x="42785" y="5150"/>
                    <a:pt x="42683" y="5161"/>
                    <a:pt x="42470" y="5343"/>
                  </a:cubicBezTo>
                  <a:cubicBezTo>
                    <a:pt x="42437" y="5368"/>
                    <a:pt x="42377" y="5419"/>
                    <a:pt x="42322" y="5419"/>
                  </a:cubicBezTo>
                  <a:cubicBezTo>
                    <a:pt x="42301" y="5419"/>
                    <a:pt x="42281" y="5411"/>
                    <a:pt x="42263" y="5392"/>
                  </a:cubicBezTo>
                  <a:cubicBezTo>
                    <a:pt x="42162" y="5276"/>
                    <a:pt x="42470" y="4912"/>
                    <a:pt x="42519" y="4867"/>
                  </a:cubicBezTo>
                  <a:cubicBezTo>
                    <a:pt x="42606" y="4779"/>
                    <a:pt x="42718" y="4723"/>
                    <a:pt x="42841" y="4699"/>
                  </a:cubicBezTo>
                  <a:cubicBezTo>
                    <a:pt x="42921" y="4678"/>
                    <a:pt x="42981" y="4664"/>
                    <a:pt x="43019" y="4608"/>
                  </a:cubicBezTo>
                  <a:cubicBezTo>
                    <a:pt x="43124" y="4464"/>
                    <a:pt x="43275" y="4447"/>
                    <a:pt x="43481" y="4419"/>
                  </a:cubicBezTo>
                  <a:cubicBezTo>
                    <a:pt x="43537" y="4412"/>
                    <a:pt x="43597" y="4405"/>
                    <a:pt x="43660" y="4394"/>
                  </a:cubicBezTo>
                  <a:cubicBezTo>
                    <a:pt x="43772" y="4387"/>
                    <a:pt x="43873" y="4327"/>
                    <a:pt x="43936" y="4233"/>
                  </a:cubicBezTo>
                  <a:cubicBezTo>
                    <a:pt x="43971" y="4180"/>
                    <a:pt x="44024" y="4138"/>
                    <a:pt x="44080" y="4110"/>
                  </a:cubicBezTo>
                  <a:lnTo>
                    <a:pt x="44139" y="4082"/>
                  </a:lnTo>
                  <a:cubicBezTo>
                    <a:pt x="44276" y="4023"/>
                    <a:pt x="44567" y="3900"/>
                    <a:pt x="44612" y="3795"/>
                  </a:cubicBezTo>
                  <a:cubicBezTo>
                    <a:pt x="44695" y="3612"/>
                    <a:pt x="45434" y="3375"/>
                    <a:pt x="45606" y="3375"/>
                  </a:cubicBezTo>
                  <a:cubicBezTo>
                    <a:pt x="45609" y="3375"/>
                    <a:pt x="45611" y="3375"/>
                    <a:pt x="45613" y="3375"/>
                  </a:cubicBezTo>
                  <a:cubicBezTo>
                    <a:pt x="45614" y="3375"/>
                    <a:pt x="45615" y="3375"/>
                    <a:pt x="45616" y="3375"/>
                  </a:cubicBezTo>
                  <a:cubicBezTo>
                    <a:pt x="45657" y="3375"/>
                    <a:pt x="45694" y="3294"/>
                    <a:pt x="45722" y="3235"/>
                  </a:cubicBezTo>
                  <a:cubicBezTo>
                    <a:pt x="45760" y="3158"/>
                    <a:pt x="45795" y="3085"/>
                    <a:pt x="45869" y="3085"/>
                  </a:cubicBezTo>
                  <a:cubicBezTo>
                    <a:pt x="45907" y="3085"/>
                    <a:pt x="46096" y="3015"/>
                    <a:pt x="46506" y="2833"/>
                  </a:cubicBezTo>
                  <a:cubicBezTo>
                    <a:pt x="46618" y="2780"/>
                    <a:pt x="46699" y="2679"/>
                    <a:pt x="46720" y="2556"/>
                  </a:cubicBezTo>
                  <a:cubicBezTo>
                    <a:pt x="46695" y="2542"/>
                    <a:pt x="46671" y="2532"/>
                    <a:pt x="46643" y="2521"/>
                  </a:cubicBezTo>
                  <a:cubicBezTo>
                    <a:pt x="46580" y="2500"/>
                    <a:pt x="46496" y="2469"/>
                    <a:pt x="46478" y="2392"/>
                  </a:cubicBezTo>
                  <a:cubicBezTo>
                    <a:pt x="46468" y="2360"/>
                    <a:pt x="46471" y="2325"/>
                    <a:pt x="46492" y="2294"/>
                  </a:cubicBezTo>
                  <a:cubicBezTo>
                    <a:pt x="46520" y="2255"/>
                    <a:pt x="46573" y="2251"/>
                    <a:pt x="46625" y="2248"/>
                  </a:cubicBezTo>
                  <a:cubicBezTo>
                    <a:pt x="46681" y="2244"/>
                    <a:pt x="46737" y="2234"/>
                    <a:pt x="46793" y="2216"/>
                  </a:cubicBezTo>
                  <a:cubicBezTo>
                    <a:pt x="46821" y="2206"/>
                    <a:pt x="46825" y="2192"/>
                    <a:pt x="46818" y="2171"/>
                  </a:cubicBezTo>
                  <a:cubicBezTo>
                    <a:pt x="46805" y="2130"/>
                    <a:pt x="46753" y="2089"/>
                    <a:pt x="46712" y="2089"/>
                  </a:cubicBezTo>
                  <a:cubicBezTo>
                    <a:pt x="46707" y="2089"/>
                    <a:pt x="46703" y="2089"/>
                    <a:pt x="46699" y="2090"/>
                  </a:cubicBezTo>
                  <a:cubicBezTo>
                    <a:pt x="46684" y="2097"/>
                    <a:pt x="46669" y="2100"/>
                    <a:pt x="46653" y="2100"/>
                  </a:cubicBezTo>
                  <a:cubicBezTo>
                    <a:pt x="46628" y="2100"/>
                    <a:pt x="46603" y="2092"/>
                    <a:pt x="46583" y="2076"/>
                  </a:cubicBezTo>
                  <a:cubicBezTo>
                    <a:pt x="46548" y="2038"/>
                    <a:pt x="46566" y="1992"/>
                    <a:pt x="46580" y="1957"/>
                  </a:cubicBezTo>
                  <a:cubicBezTo>
                    <a:pt x="46604" y="1898"/>
                    <a:pt x="46618" y="1852"/>
                    <a:pt x="46580" y="1803"/>
                  </a:cubicBezTo>
                  <a:cubicBezTo>
                    <a:pt x="46564" y="1783"/>
                    <a:pt x="46544" y="1775"/>
                    <a:pt x="46521" y="1775"/>
                  </a:cubicBezTo>
                  <a:cubicBezTo>
                    <a:pt x="46492" y="1775"/>
                    <a:pt x="46457" y="1786"/>
                    <a:pt x="46415" y="1800"/>
                  </a:cubicBezTo>
                  <a:cubicBezTo>
                    <a:pt x="46381" y="1808"/>
                    <a:pt x="46348" y="1817"/>
                    <a:pt x="46316" y="1817"/>
                  </a:cubicBezTo>
                  <a:cubicBezTo>
                    <a:pt x="46291" y="1817"/>
                    <a:pt x="46268" y="1812"/>
                    <a:pt x="46247" y="1796"/>
                  </a:cubicBezTo>
                  <a:cubicBezTo>
                    <a:pt x="46219" y="1772"/>
                    <a:pt x="46205" y="1733"/>
                    <a:pt x="46208" y="1695"/>
                  </a:cubicBezTo>
                  <a:cubicBezTo>
                    <a:pt x="46219" y="1555"/>
                    <a:pt x="46198" y="1380"/>
                    <a:pt x="46117" y="1299"/>
                  </a:cubicBezTo>
                  <a:cubicBezTo>
                    <a:pt x="46116" y="1298"/>
                    <a:pt x="46114" y="1298"/>
                    <a:pt x="46111" y="1298"/>
                  </a:cubicBezTo>
                  <a:cubicBezTo>
                    <a:pt x="46094" y="1298"/>
                    <a:pt x="46053" y="1315"/>
                    <a:pt x="46023" y="1327"/>
                  </a:cubicBezTo>
                  <a:cubicBezTo>
                    <a:pt x="45970" y="1354"/>
                    <a:pt x="45900" y="1385"/>
                    <a:pt x="45822" y="1385"/>
                  </a:cubicBezTo>
                  <a:cubicBezTo>
                    <a:pt x="45766" y="1385"/>
                    <a:pt x="45706" y="1369"/>
                    <a:pt x="45645" y="1324"/>
                  </a:cubicBezTo>
                  <a:cubicBezTo>
                    <a:pt x="45496" y="1208"/>
                    <a:pt x="45105" y="1127"/>
                    <a:pt x="44967" y="1127"/>
                  </a:cubicBezTo>
                  <a:cubicBezTo>
                    <a:pt x="44958" y="1127"/>
                    <a:pt x="44951" y="1127"/>
                    <a:pt x="44945" y="1128"/>
                  </a:cubicBezTo>
                  <a:cubicBezTo>
                    <a:pt x="44941" y="1138"/>
                    <a:pt x="44934" y="1142"/>
                    <a:pt x="44927" y="1149"/>
                  </a:cubicBezTo>
                  <a:cubicBezTo>
                    <a:pt x="44910" y="1161"/>
                    <a:pt x="44891" y="1166"/>
                    <a:pt x="44870" y="1166"/>
                  </a:cubicBezTo>
                  <a:cubicBezTo>
                    <a:pt x="44835" y="1166"/>
                    <a:pt x="44793" y="1152"/>
                    <a:pt x="44738" y="1135"/>
                  </a:cubicBezTo>
                  <a:cubicBezTo>
                    <a:pt x="44693" y="1117"/>
                    <a:pt x="44647" y="1107"/>
                    <a:pt x="44598" y="1103"/>
                  </a:cubicBezTo>
                  <a:cubicBezTo>
                    <a:pt x="44544" y="1150"/>
                    <a:pt x="44399" y="1166"/>
                    <a:pt x="44251" y="1166"/>
                  </a:cubicBezTo>
                  <a:cubicBezTo>
                    <a:pt x="44090" y="1166"/>
                    <a:pt x="43925" y="1148"/>
                    <a:pt x="43866" y="1131"/>
                  </a:cubicBezTo>
                  <a:cubicBezTo>
                    <a:pt x="43848" y="1128"/>
                    <a:pt x="43829" y="1126"/>
                    <a:pt x="43811" y="1126"/>
                  </a:cubicBezTo>
                  <a:cubicBezTo>
                    <a:pt x="43756" y="1126"/>
                    <a:pt x="43701" y="1142"/>
                    <a:pt x="43656" y="1173"/>
                  </a:cubicBezTo>
                  <a:cubicBezTo>
                    <a:pt x="43621" y="1198"/>
                    <a:pt x="43600" y="1233"/>
                    <a:pt x="43593" y="1275"/>
                  </a:cubicBezTo>
                  <a:cubicBezTo>
                    <a:pt x="43590" y="1313"/>
                    <a:pt x="43572" y="1348"/>
                    <a:pt x="43541" y="1369"/>
                  </a:cubicBezTo>
                  <a:cubicBezTo>
                    <a:pt x="43475" y="1419"/>
                    <a:pt x="43344" y="1433"/>
                    <a:pt x="43212" y="1433"/>
                  </a:cubicBezTo>
                  <a:cubicBezTo>
                    <a:pt x="43034" y="1433"/>
                    <a:pt x="42855" y="1407"/>
                    <a:pt x="42827" y="1401"/>
                  </a:cubicBezTo>
                  <a:cubicBezTo>
                    <a:pt x="42795" y="1394"/>
                    <a:pt x="42771" y="1373"/>
                    <a:pt x="42764" y="1341"/>
                  </a:cubicBezTo>
                  <a:cubicBezTo>
                    <a:pt x="42743" y="1275"/>
                    <a:pt x="42806" y="1198"/>
                    <a:pt x="43002" y="1002"/>
                  </a:cubicBezTo>
                  <a:cubicBezTo>
                    <a:pt x="43044" y="960"/>
                    <a:pt x="43096" y="904"/>
                    <a:pt x="43131" y="862"/>
                  </a:cubicBezTo>
                  <a:cubicBezTo>
                    <a:pt x="43106" y="860"/>
                    <a:pt x="43074" y="860"/>
                    <a:pt x="43040" y="860"/>
                  </a:cubicBezTo>
                  <a:cubicBezTo>
                    <a:pt x="42971" y="860"/>
                    <a:pt x="42891" y="862"/>
                    <a:pt x="42823" y="862"/>
                  </a:cubicBezTo>
                  <a:cubicBezTo>
                    <a:pt x="42748" y="863"/>
                    <a:pt x="42684" y="864"/>
                    <a:pt x="42628" y="864"/>
                  </a:cubicBezTo>
                  <a:cubicBezTo>
                    <a:pt x="42391" y="864"/>
                    <a:pt x="42312" y="849"/>
                    <a:pt x="42281" y="795"/>
                  </a:cubicBezTo>
                  <a:cubicBezTo>
                    <a:pt x="42247" y="761"/>
                    <a:pt x="41994" y="730"/>
                    <a:pt x="41779" y="730"/>
                  </a:cubicBezTo>
                  <a:cubicBezTo>
                    <a:pt x="41749" y="730"/>
                    <a:pt x="41720" y="731"/>
                    <a:pt x="41692" y="732"/>
                  </a:cubicBezTo>
                  <a:cubicBezTo>
                    <a:pt x="41688" y="732"/>
                    <a:pt x="41682" y="732"/>
                    <a:pt x="41677" y="732"/>
                  </a:cubicBezTo>
                  <a:cubicBezTo>
                    <a:pt x="41622" y="732"/>
                    <a:pt x="41552" y="729"/>
                    <a:pt x="41545" y="662"/>
                  </a:cubicBezTo>
                  <a:cubicBezTo>
                    <a:pt x="41545" y="634"/>
                    <a:pt x="41538" y="564"/>
                    <a:pt x="41846" y="536"/>
                  </a:cubicBezTo>
                  <a:cubicBezTo>
                    <a:pt x="41927" y="519"/>
                    <a:pt x="42007" y="491"/>
                    <a:pt x="42078" y="449"/>
                  </a:cubicBezTo>
                  <a:cubicBezTo>
                    <a:pt x="42165" y="400"/>
                    <a:pt x="42256" y="365"/>
                    <a:pt x="42351" y="340"/>
                  </a:cubicBezTo>
                  <a:cubicBezTo>
                    <a:pt x="42379" y="340"/>
                    <a:pt x="42403" y="333"/>
                    <a:pt x="42428" y="319"/>
                  </a:cubicBezTo>
                  <a:cubicBezTo>
                    <a:pt x="42414" y="291"/>
                    <a:pt x="42396" y="260"/>
                    <a:pt x="42375" y="232"/>
                  </a:cubicBezTo>
                  <a:cubicBezTo>
                    <a:pt x="42344" y="193"/>
                    <a:pt x="42281" y="186"/>
                    <a:pt x="42176" y="179"/>
                  </a:cubicBezTo>
                  <a:cubicBezTo>
                    <a:pt x="42099" y="175"/>
                    <a:pt x="42021" y="165"/>
                    <a:pt x="41948" y="144"/>
                  </a:cubicBezTo>
                  <a:lnTo>
                    <a:pt x="41839" y="112"/>
                  </a:lnTo>
                  <a:cubicBezTo>
                    <a:pt x="41685" y="63"/>
                    <a:pt x="41514" y="7"/>
                    <a:pt x="41388" y="0"/>
                  </a:cubicBezTo>
                  <a:cubicBezTo>
                    <a:pt x="41383" y="0"/>
                    <a:pt x="41378" y="0"/>
                    <a:pt x="413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3" name="Google Shape;7463;p57"/>
            <p:cNvSpPr/>
            <p:nvPr/>
          </p:nvSpPr>
          <p:spPr>
            <a:xfrm>
              <a:off x="2192984" y="1581360"/>
              <a:ext cx="21262" cy="7753"/>
            </a:xfrm>
            <a:custGeom>
              <a:rect b="b" l="l" r="r" t="t"/>
              <a:pathLst>
                <a:path extrusionOk="0" h="571" w="1566">
                  <a:moveTo>
                    <a:pt x="813" y="0"/>
                  </a:moveTo>
                  <a:cubicBezTo>
                    <a:pt x="876" y="116"/>
                    <a:pt x="753" y="186"/>
                    <a:pt x="694" y="217"/>
                  </a:cubicBezTo>
                  <a:cubicBezTo>
                    <a:pt x="669" y="231"/>
                    <a:pt x="624" y="259"/>
                    <a:pt x="620" y="273"/>
                  </a:cubicBezTo>
                  <a:cubicBezTo>
                    <a:pt x="620" y="277"/>
                    <a:pt x="624" y="284"/>
                    <a:pt x="627" y="287"/>
                  </a:cubicBezTo>
                  <a:cubicBezTo>
                    <a:pt x="669" y="333"/>
                    <a:pt x="676" y="396"/>
                    <a:pt x="641" y="448"/>
                  </a:cubicBezTo>
                  <a:cubicBezTo>
                    <a:pt x="609" y="492"/>
                    <a:pt x="547" y="510"/>
                    <a:pt x="485" y="510"/>
                  </a:cubicBezTo>
                  <a:cubicBezTo>
                    <a:pt x="453" y="510"/>
                    <a:pt x="421" y="505"/>
                    <a:pt x="392" y="497"/>
                  </a:cubicBezTo>
                  <a:cubicBezTo>
                    <a:pt x="312" y="480"/>
                    <a:pt x="252" y="410"/>
                    <a:pt x="252" y="326"/>
                  </a:cubicBezTo>
                  <a:cubicBezTo>
                    <a:pt x="252" y="322"/>
                    <a:pt x="252" y="315"/>
                    <a:pt x="224" y="308"/>
                  </a:cubicBezTo>
                  <a:cubicBezTo>
                    <a:pt x="206" y="305"/>
                    <a:pt x="187" y="303"/>
                    <a:pt x="169" y="303"/>
                  </a:cubicBezTo>
                  <a:cubicBezTo>
                    <a:pt x="113" y="303"/>
                    <a:pt x="58" y="319"/>
                    <a:pt x="11" y="350"/>
                  </a:cubicBezTo>
                  <a:cubicBezTo>
                    <a:pt x="14" y="382"/>
                    <a:pt x="11" y="413"/>
                    <a:pt x="0" y="445"/>
                  </a:cubicBezTo>
                  <a:lnTo>
                    <a:pt x="49" y="462"/>
                  </a:lnTo>
                  <a:lnTo>
                    <a:pt x="53" y="462"/>
                  </a:lnTo>
                  <a:lnTo>
                    <a:pt x="81" y="473"/>
                  </a:lnTo>
                  <a:lnTo>
                    <a:pt x="95" y="476"/>
                  </a:lnTo>
                  <a:lnTo>
                    <a:pt x="123" y="487"/>
                  </a:lnTo>
                  <a:lnTo>
                    <a:pt x="140" y="494"/>
                  </a:lnTo>
                  <a:lnTo>
                    <a:pt x="154" y="497"/>
                  </a:lnTo>
                  <a:lnTo>
                    <a:pt x="168" y="504"/>
                  </a:lnTo>
                  <a:lnTo>
                    <a:pt x="182" y="508"/>
                  </a:lnTo>
                  <a:lnTo>
                    <a:pt x="193" y="511"/>
                  </a:lnTo>
                  <a:lnTo>
                    <a:pt x="214" y="522"/>
                  </a:lnTo>
                  <a:lnTo>
                    <a:pt x="280" y="522"/>
                  </a:lnTo>
                  <a:lnTo>
                    <a:pt x="294" y="525"/>
                  </a:lnTo>
                  <a:lnTo>
                    <a:pt x="305" y="525"/>
                  </a:lnTo>
                  <a:lnTo>
                    <a:pt x="322" y="529"/>
                  </a:lnTo>
                  <a:lnTo>
                    <a:pt x="368" y="529"/>
                  </a:lnTo>
                  <a:lnTo>
                    <a:pt x="389" y="532"/>
                  </a:lnTo>
                  <a:lnTo>
                    <a:pt x="466" y="532"/>
                  </a:lnTo>
                  <a:lnTo>
                    <a:pt x="490" y="536"/>
                  </a:lnTo>
                  <a:lnTo>
                    <a:pt x="508" y="536"/>
                  </a:lnTo>
                  <a:lnTo>
                    <a:pt x="536" y="539"/>
                  </a:lnTo>
                  <a:lnTo>
                    <a:pt x="553" y="539"/>
                  </a:lnTo>
                  <a:lnTo>
                    <a:pt x="585" y="543"/>
                  </a:lnTo>
                  <a:lnTo>
                    <a:pt x="599" y="543"/>
                  </a:lnTo>
                  <a:lnTo>
                    <a:pt x="638" y="546"/>
                  </a:lnTo>
                  <a:lnTo>
                    <a:pt x="648" y="546"/>
                  </a:lnTo>
                  <a:lnTo>
                    <a:pt x="694" y="550"/>
                  </a:lnTo>
                  <a:lnTo>
                    <a:pt x="697" y="550"/>
                  </a:lnTo>
                  <a:cubicBezTo>
                    <a:pt x="837" y="560"/>
                    <a:pt x="991" y="567"/>
                    <a:pt x="1135" y="571"/>
                  </a:cubicBezTo>
                  <a:lnTo>
                    <a:pt x="1509" y="571"/>
                  </a:lnTo>
                  <a:lnTo>
                    <a:pt x="1530" y="567"/>
                  </a:lnTo>
                  <a:lnTo>
                    <a:pt x="1537" y="567"/>
                  </a:lnTo>
                  <a:cubicBezTo>
                    <a:pt x="1541" y="508"/>
                    <a:pt x="1544" y="448"/>
                    <a:pt x="1555" y="385"/>
                  </a:cubicBezTo>
                  <a:cubicBezTo>
                    <a:pt x="1558" y="336"/>
                    <a:pt x="1565" y="291"/>
                    <a:pt x="1565" y="266"/>
                  </a:cubicBezTo>
                  <a:cubicBezTo>
                    <a:pt x="1565" y="263"/>
                    <a:pt x="1555" y="235"/>
                    <a:pt x="1506" y="203"/>
                  </a:cubicBezTo>
                  <a:cubicBezTo>
                    <a:pt x="1495" y="196"/>
                    <a:pt x="1488" y="193"/>
                    <a:pt x="1481" y="186"/>
                  </a:cubicBezTo>
                  <a:lnTo>
                    <a:pt x="1464" y="179"/>
                  </a:lnTo>
                  <a:lnTo>
                    <a:pt x="1457" y="172"/>
                  </a:lnTo>
                  <a:lnTo>
                    <a:pt x="1439" y="165"/>
                  </a:lnTo>
                  <a:lnTo>
                    <a:pt x="1432" y="161"/>
                  </a:lnTo>
                  <a:lnTo>
                    <a:pt x="1418" y="158"/>
                  </a:lnTo>
                  <a:lnTo>
                    <a:pt x="1411" y="154"/>
                  </a:lnTo>
                  <a:lnTo>
                    <a:pt x="1401" y="151"/>
                  </a:lnTo>
                  <a:lnTo>
                    <a:pt x="1355" y="151"/>
                  </a:lnTo>
                  <a:lnTo>
                    <a:pt x="1348" y="154"/>
                  </a:lnTo>
                  <a:cubicBezTo>
                    <a:pt x="1328" y="162"/>
                    <a:pt x="1305" y="166"/>
                    <a:pt x="1279" y="166"/>
                  </a:cubicBezTo>
                  <a:cubicBezTo>
                    <a:pt x="1164" y="166"/>
                    <a:pt x="1006" y="90"/>
                    <a:pt x="946" y="7"/>
                  </a:cubicBezTo>
                  <a:cubicBezTo>
                    <a:pt x="946" y="4"/>
                    <a:pt x="942" y="4"/>
                    <a:pt x="94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4" name="Google Shape;7464;p57"/>
            <p:cNvSpPr/>
            <p:nvPr/>
          </p:nvSpPr>
          <p:spPr>
            <a:xfrm>
              <a:off x="2688889" y="1342735"/>
              <a:ext cx="3394" cy="828"/>
            </a:xfrm>
            <a:custGeom>
              <a:rect b="b" l="l" r="r" t="t"/>
              <a:pathLst>
                <a:path extrusionOk="0" h="61" w="250">
                  <a:moveTo>
                    <a:pt x="1" y="1"/>
                  </a:moveTo>
                  <a:lnTo>
                    <a:pt x="1" y="1"/>
                  </a:lnTo>
                  <a:cubicBezTo>
                    <a:pt x="62" y="40"/>
                    <a:pt x="136" y="61"/>
                    <a:pt x="211" y="61"/>
                  </a:cubicBezTo>
                  <a:cubicBezTo>
                    <a:pt x="217" y="61"/>
                    <a:pt x="222" y="61"/>
                    <a:pt x="228" y="60"/>
                  </a:cubicBezTo>
                  <a:lnTo>
                    <a:pt x="249" y="60"/>
                  </a:lnTo>
                  <a:cubicBezTo>
                    <a:pt x="218" y="53"/>
                    <a:pt x="186" y="46"/>
                    <a:pt x="151" y="36"/>
                  </a:cubicBezTo>
                  <a:cubicBezTo>
                    <a:pt x="102" y="18"/>
                    <a:pt x="50"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5" name="Google Shape;7465;p57"/>
            <p:cNvSpPr/>
            <p:nvPr/>
          </p:nvSpPr>
          <p:spPr>
            <a:xfrm>
              <a:off x="3095345" y="1594612"/>
              <a:ext cx="18737" cy="78777"/>
            </a:xfrm>
            <a:custGeom>
              <a:rect b="b" l="l" r="r" t="t"/>
              <a:pathLst>
                <a:path extrusionOk="0" h="5802" w="1380">
                  <a:moveTo>
                    <a:pt x="417" y="1"/>
                  </a:moveTo>
                  <a:cubicBezTo>
                    <a:pt x="382" y="32"/>
                    <a:pt x="375" y="116"/>
                    <a:pt x="371" y="197"/>
                  </a:cubicBezTo>
                  <a:cubicBezTo>
                    <a:pt x="357" y="344"/>
                    <a:pt x="340" y="540"/>
                    <a:pt x="144" y="564"/>
                  </a:cubicBezTo>
                  <a:cubicBezTo>
                    <a:pt x="98" y="571"/>
                    <a:pt x="84" y="582"/>
                    <a:pt x="81" y="585"/>
                  </a:cubicBezTo>
                  <a:cubicBezTo>
                    <a:pt x="70" y="603"/>
                    <a:pt x="77" y="666"/>
                    <a:pt x="88" y="722"/>
                  </a:cubicBezTo>
                  <a:cubicBezTo>
                    <a:pt x="119" y="855"/>
                    <a:pt x="116" y="988"/>
                    <a:pt x="84" y="1118"/>
                  </a:cubicBezTo>
                  <a:cubicBezTo>
                    <a:pt x="0" y="1398"/>
                    <a:pt x="119" y="1835"/>
                    <a:pt x="259" y="2154"/>
                  </a:cubicBezTo>
                  <a:cubicBezTo>
                    <a:pt x="333" y="2315"/>
                    <a:pt x="287" y="2770"/>
                    <a:pt x="238" y="3257"/>
                  </a:cubicBezTo>
                  <a:cubicBezTo>
                    <a:pt x="200" y="3670"/>
                    <a:pt x="151" y="4139"/>
                    <a:pt x="210" y="4251"/>
                  </a:cubicBezTo>
                  <a:cubicBezTo>
                    <a:pt x="284" y="4398"/>
                    <a:pt x="238" y="4709"/>
                    <a:pt x="165" y="5168"/>
                  </a:cubicBezTo>
                  <a:cubicBezTo>
                    <a:pt x="126" y="5399"/>
                    <a:pt x="74" y="5721"/>
                    <a:pt x="105" y="5777"/>
                  </a:cubicBezTo>
                  <a:lnTo>
                    <a:pt x="116" y="5788"/>
                  </a:lnTo>
                  <a:cubicBezTo>
                    <a:pt x="119" y="5770"/>
                    <a:pt x="126" y="5753"/>
                    <a:pt x="130" y="5735"/>
                  </a:cubicBezTo>
                  <a:cubicBezTo>
                    <a:pt x="158" y="5620"/>
                    <a:pt x="207" y="5427"/>
                    <a:pt x="399" y="5399"/>
                  </a:cubicBezTo>
                  <a:cubicBezTo>
                    <a:pt x="420" y="5396"/>
                    <a:pt x="438" y="5392"/>
                    <a:pt x="459" y="5392"/>
                  </a:cubicBezTo>
                  <a:cubicBezTo>
                    <a:pt x="638" y="5392"/>
                    <a:pt x="718" y="5539"/>
                    <a:pt x="781" y="5648"/>
                  </a:cubicBezTo>
                  <a:cubicBezTo>
                    <a:pt x="816" y="5714"/>
                    <a:pt x="851" y="5781"/>
                    <a:pt x="900" y="5802"/>
                  </a:cubicBezTo>
                  <a:cubicBezTo>
                    <a:pt x="911" y="5714"/>
                    <a:pt x="897" y="5620"/>
                    <a:pt x="858" y="5539"/>
                  </a:cubicBezTo>
                  <a:cubicBezTo>
                    <a:pt x="827" y="5466"/>
                    <a:pt x="799" y="5448"/>
                    <a:pt x="795" y="5445"/>
                  </a:cubicBezTo>
                  <a:cubicBezTo>
                    <a:pt x="783" y="5447"/>
                    <a:pt x="772" y="5448"/>
                    <a:pt x="761" y="5448"/>
                  </a:cubicBezTo>
                  <a:cubicBezTo>
                    <a:pt x="582" y="5448"/>
                    <a:pt x="469" y="5138"/>
                    <a:pt x="350" y="4765"/>
                  </a:cubicBezTo>
                  <a:lnTo>
                    <a:pt x="347" y="4755"/>
                  </a:lnTo>
                  <a:cubicBezTo>
                    <a:pt x="298" y="4590"/>
                    <a:pt x="354" y="4422"/>
                    <a:pt x="413" y="4244"/>
                  </a:cubicBezTo>
                  <a:cubicBezTo>
                    <a:pt x="459" y="4114"/>
                    <a:pt x="504" y="3978"/>
                    <a:pt x="504" y="3845"/>
                  </a:cubicBezTo>
                  <a:cubicBezTo>
                    <a:pt x="504" y="3712"/>
                    <a:pt x="568" y="3607"/>
                    <a:pt x="680" y="3561"/>
                  </a:cubicBezTo>
                  <a:cubicBezTo>
                    <a:pt x="723" y="3543"/>
                    <a:pt x="771" y="3535"/>
                    <a:pt x="822" y="3535"/>
                  </a:cubicBezTo>
                  <a:cubicBezTo>
                    <a:pt x="971" y="3535"/>
                    <a:pt x="1139" y="3608"/>
                    <a:pt x="1264" y="3736"/>
                  </a:cubicBezTo>
                  <a:cubicBezTo>
                    <a:pt x="1299" y="3771"/>
                    <a:pt x="1338" y="3803"/>
                    <a:pt x="1380" y="3831"/>
                  </a:cubicBezTo>
                  <a:cubicBezTo>
                    <a:pt x="1373" y="3789"/>
                    <a:pt x="1359" y="3750"/>
                    <a:pt x="1338" y="3719"/>
                  </a:cubicBezTo>
                  <a:cubicBezTo>
                    <a:pt x="1285" y="3621"/>
                    <a:pt x="1187" y="3264"/>
                    <a:pt x="1072" y="2847"/>
                  </a:cubicBezTo>
                  <a:cubicBezTo>
                    <a:pt x="963" y="2451"/>
                    <a:pt x="841" y="2000"/>
                    <a:pt x="753" y="1769"/>
                  </a:cubicBezTo>
                  <a:cubicBezTo>
                    <a:pt x="666" y="1534"/>
                    <a:pt x="715" y="1307"/>
                    <a:pt x="760" y="1107"/>
                  </a:cubicBezTo>
                  <a:cubicBezTo>
                    <a:pt x="816" y="869"/>
                    <a:pt x="841" y="732"/>
                    <a:pt x="708" y="634"/>
                  </a:cubicBezTo>
                  <a:cubicBezTo>
                    <a:pt x="508" y="484"/>
                    <a:pt x="466" y="249"/>
                    <a:pt x="438" y="95"/>
                  </a:cubicBezTo>
                  <a:cubicBezTo>
                    <a:pt x="431" y="64"/>
                    <a:pt x="424" y="25"/>
                    <a:pt x="41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6" name="Google Shape;7466;p57"/>
            <p:cNvSpPr/>
            <p:nvPr/>
          </p:nvSpPr>
          <p:spPr>
            <a:xfrm>
              <a:off x="2726485" y="1235772"/>
              <a:ext cx="39185" cy="27603"/>
            </a:xfrm>
            <a:custGeom>
              <a:rect b="b" l="l" r="r" t="t"/>
              <a:pathLst>
                <a:path extrusionOk="0" h="2033" w="2886">
                  <a:moveTo>
                    <a:pt x="2063" y="0"/>
                  </a:moveTo>
                  <a:cubicBezTo>
                    <a:pt x="2044" y="0"/>
                    <a:pt x="2016" y="18"/>
                    <a:pt x="1947" y="61"/>
                  </a:cubicBezTo>
                  <a:cubicBezTo>
                    <a:pt x="1769" y="184"/>
                    <a:pt x="1569" y="268"/>
                    <a:pt x="1359" y="306"/>
                  </a:cubicBezTo>
                  <a:cubicBezTo>
                    <a:pt x="887" y="401"/>
                    <a:pt x="740" y="495"/>
                    <a:pt x="718" y="527"/>
                  </a:cubicBezTo>
                  <a:cubicBezTo>
                    <a:pt x="732" y="537"/>
                    <a:pt x="747" y="544"/>
                    <a:pt x="761" y="551"/>
                  </a:cubicBezTo>
                  <a:cubicBezTo>
                    <a:pt x="866" y="604"/>
                    <a:pt x="911" y="695"/>
                    <a:pt x="883" y="797"/>
                  </a:cubicBezTo>
                  <a:cubicBezTo>
                    <a:pt x="850" y="920"/>
                    <a:pt x="693" y="1050"/>
                    <a:pt x="511" y="1050"/>
                  </a:cubicBezTo>
                  <a:cubicBezTo>
                    <a:pt x="502" y="1050"/>
                    <a:pt x="493" y="1049"/>
                    <a:pt x="484" y="1049"/>
                  </a:cubicBezTo>
                  <a:cubicBezTo>
                    <a:pt x="479" y="1048"/>
                    <a:pt x="474" y="1048"/>
                    <a:pt x="470" y="1048"/>
                  </a:cubicBezTo>
                  <a:cubicBezTo>
                    <a:pt x="411" y="1048"/>
                    <a:pt x="368" y="1069"/>
                    <a:pt x="358" y="1108"/>
                  </a:cubicBezTo>
                  <a:cubicBezTo>
                    <a:pt x="347" y="1161"/>
                    <a:pt x="396" y="1241"/>
                    <a:pt x="533" y="1297"/>
                  </a:cubicBezTo>
                  <a:cubicBezTo>
                    <a:pt x="645" y="1343"/>
                    <a:pt x="771" y="1409"/>
                    <a:pt x="750" y="1507"/>
                  </a:cubicBezTo>
                  <a:cubicBezTo>
                    <a:pt x="732" y="1595"/>
                    <a:pt x="620" y="1633"/>
                    <a:pt x="375" y="1633"/>
                  </a:cubicBezTo>
                  <a:cubicBezTo>
                    <a:pt x="366" y="1633"/>
                    <a:pt x="357" y="1633"/>
                    <a:pt x="348" y="1633"/>
                  </a:cubicBezTo>
                  <a:cubicBezTo>
                    <a:pt x="231" y="1633"/>
                    <a:pt x="111" y="1654"/>
                    <a:pt x="1" y="1696"/>
                  </a:cubicBezTo>
                  <a:lnTo>
                    <a:pt x="11" y="1700"/>
                  </a:lnTo>
                  <a:cubicBezTo>
                    <a:pt x="78" y="1731"/>
                    <a:pt x="134" y="1777"/>
                    <a:pt x="176" y="1833"/>
                  </a:cubicBezTo>
                  <a:cubicBezTo>
                    <a:pt x="253" y="1931"/>
                    <a:pt x="365" y="2001"/>
                    <a:pt x="487" y="2022"/>
                  </a:cubicBezTo>
                  <a:cubicBezTo>
                    <a:pt x="524" y="2029"/>
                    <a:pt x="560" y="2033"/>
                    <a:pt x="597" y="2033"/>
                  </a:cubicBezTo>
                  <a:cubicBezTo>
                    <a:pt x="731" y="2033"/>
                    <a:pt x="861" y="1983"/>
                    <a:pt x="964" y="1889"/>
                  </a:cubicBezTo>
                  <a:cubicBezTo>
                    <a:pt x="1027" y="1829"/>
                    <a:pt x="1065" y="1759"/>
                    <a:pt x="1055" y="1707"/>
                  </a:cubicBezTo>
                  <a:cubicBezTo>
                    <a:pt x="1023" y="1528"/>
                    <a:pt x="1405" y="1420"/>
                    <a:pt x="2273" y="1252"/>
                  </a:cubicBezTo>
                  <a:cubicBezTo>
                    <a:pt x="2413" y="1224"/>
                    <a:pt x="2535" y="1199"/>
                    <a:pt x="2609" y="1182"/>
                  </a:cubicBezTo>
                  <a:cubicBezTo>
                    <a:pt x="2644" y="1171"/>
                    <a:pt x="2661" y="1161"/>
                    <a:pt x="2665" y="1154"/>
                  </a:cubicBezTo>
                  <a:cubicBezTo>
                    <a:pt x="2675" y="1133"/>
                    <a:pt x="2647" y="1070"/>
                    <a:pt x="2626" y="1031"/>
                  </a:cubicBezTo>
                  <a:cubicBezTo>
                    <a:pt x="2591" y="961"/>
                    <a:pt x="2553" y="881"/>
                    <a:pt x="2591" y="814"/>
                  </a:cubicBezTo>
                  <a:cubicBezTo>
                    <a:pt x="2619" y="765"/>
                    <a:pt x="2675" y="737"/>
                    <a:pt x="2763" y="730"/>
                  </a:cubicBezTo>
                  <a:cubicBezTo>
                    <a:pt x="2805" y="727"/>
                    <a:pt x="2847" y="720"/>
                    <a:pt x="2886" y="706"/>
                  </a:cubicBezTo>
                  <a:cubicBezTo>
                    <a:pt x="2844" y="678"/>
                    <a:pt x="2731" y="629"/>
                    <a:pt x="2532" y="601"/>
                  </a:cubicBezTo>
                  <a:cubicBezTo>
                    <a:pt x="2203" y="551"/>
                    <a:pt x="2171" y="338"/>
                    <a:pt x="2147" y="180"/>
                  </a:cubicBezTo>
                  <a:cubicBezTo>
                    <a:pt x="2136" y="110"/>
                    <a:pt x="2129" y="47"/>
                    <a:pt x="2094" y="19"/>
                  </a:cubicBezTo>
                  <a:cubicBezTo>
                    <a:pt x="2082" y="7"/>
                    <a:pt x="2074" y="0"/>
                    <a:pt x="206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7" name="Google Shape;7467;p57"/>
            <p:cNvSpPr/>
            <p:nvPr/>
          </p:nvSpPr>
          <p:spPr>
            <a:xfrm>
              <a:off x="2452749" y="1237876"/>
              <a:ext cx="24249" cy="7875"/>
            </a:xfrm>
            <a:custGeom>
              <a:rect b="b" l="l" r="r" t="t"/>
              <a:pathLst>
                <a:path extrusionOk="0" h="580" w="1786">
                  <a:moveTo>
                    <a:pt x="477" y="1"/>
                  </a:moveTo>
                  <a:cubicBezTo>
                    <a:pt x="501" y="32"/>
                    <a:pt x="529" y="60"/>
                    <a:pt x="561" y="88"/>
                  </a:cubicBezTo>
                  <a:cubicBezTo>
                    <a:pt x="589" y="109"/>
                    <a:pt x="603" y="144"/>
                    <a:pt x="596" y="179"/>
                  </a:cubicBezTo>
                  <a:cubicBezTo>
                    <a:pt x="578" y="256"/>
                    <a:pt x="477" y="291"/>
                    <a:pt x="263" y="354"/>
                  </a:cubicBezTo>
                  <a:cubicBezTo>
                    <a:pt x="176" y="379"/>
                    <a:pt x="88" y="407"/>
                    <a:pt x="0" y="446"/>
                  </a:cubicBezTo>
                  <a:cubicBezTo>
                    <a:pt x="117" y="538"/>
                    <a:pt x="380" y="580"/>
                    <a:pt x="671" y="580"/>
                  </a:cubicBezTo>
                  <a:cubicBezTo>
                    <a:pt x="965" y="580"/>
                    <a:pt x="1288" y="537"/>
                    <a:pt x="1516" y="460"/>
                  </a:cubicBezTo>
                  <a:cubicBezTo>
                    <a:pt x="1698" y="400"/>
                    <a:pt x="1772" y="330"/>
                    <a:pt x="1779" y="288"/>
                  </a:cubicBezTo>
                  <a:cubicBezTo>
                    <a:pt x="1786" y="263"/>
                    <a:pt x="1782" y="235"/>
                    <a:pt x="1768" y="214"/>
                  </a:cubicBezTo>
                  <a:cubicBezTo>
                    <a:pt x="1745" y="186"/>
                    <a:pt x="1678" y="180"/>
                    <a:pt x="1598" y="180"/>
                  </a:cubicBezTo>
                  <a:cubicBezTo>
                    <a:pt x="1558" y="180"/>
                    <a:pt x="1514" y="182"/>
                    <a:pt x="1471" y="183"/>
                  </a:cubicBezTo>
                  <a:cubicBezTo>
                    <a:pt x="1421" y="185"/>
                    <a:pt x="1368" y="187"/>
                    <a:pt x="1313" y="187"/>
                  </a:cubicBezTo>
                  <a:cubicBezTo>
                    <a:pt x="1173" y="187"/>
                    <a:pt x="1020" y="174"/>
                    <a:pt x="879" y="116"/>
                  </a:cubicBezTo>
                  <a:cubicBezTo>
                    <a:pt x="666" y="25"/>
                    <a:pt x="533" y="1"/>
                    <a:pt x="4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8" name="Google Shape;7468;p57"/>
            <p:cNvSpPr/>
            <p:nvPr/>
          </p:nvSpPr>
          <p:spPr>
            <a:xfrm>
              <a:off x="2405554" y="1415592"/>
              <a:ext cx="14406" cy="8065"/>
            </a:xfrm>
            <a:custGeom>
              <a:rect b="b" l="l" r="r" t="t"/>
              <a:pathLst>
                <a:path extrusionOk="0" h="594" w="1061">
                  <a:moveTo>
                    <a:pt x="489" y="1"/>
                  </a:moveTo>
                  <a:cubicBezTo>
                    <a:pt x="483" y="1"/>
                    <a:pt x="476" y="1"/>
                    <a:pt x="469" y="2"/>
                  </a:cubicBezTo>
                  <a:cubicBezTo>
                    <a:pt x="294" y="2"/>
                    <a:pt x="112" y="100"/>
                    <a:pt x="49" y="215"/>
                  </a:cubicBezTo>
                  <a:cubicBezTo>
                    <a:pt x="0" y="303"/>
                    <a:pt x="21" y="387"/>
                    <a:pt x="109" y="467"/>
                  </a:cubicBezTo>
                  <a:cubicBezTo>
                    <a:pt x="206" y="558"/>
                    <a:pt x="299" y="593"/>
                    <a:pt x="388" y="593"/>
                  </a:cubicBezTo>
                  <a:cubicBezTo>
                    <a:pt x="544" y="593"/>
                    <a:pt x="688" y="485"/>
                    <a:pt x="819" y="387"/>
                  </a:cubicBezTo>
                  <a:cubicBezTo>
                    <a:pt x="910" y="317"/>
                    <a:pt x="987" y="261"/>
                    <a:pt x="1061" y="243"/>
                  </a:cubicBezTo>
                  <a:cubicBezTo>
                    <a:pt x="1001" y="187"/>
                    <a:pt x="812" y="79"/>
                    <a:pt x="581" y="16"/>
                  </a:cubicBezTo>
                  <a:cubicBezTo>
                    <a:pt x="550" y="7"/>
                    <a:pt x="520" y="1"/>
                    <a:pt x="48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69" name="Google Shape;7469;p57"/>
            <p:cNvSpPr/>
            <p:nvPr/>
          </p:nvSpPr>
          <p:spPr>
            <a:xfrm>
              <a:off x="2399471" y="1241556"/>
              <a:ext cx="30047" cy="12613"/>
            </a:xfrm>
            <a:custGeom>
              <a:rect b="b" l="l" r="r" t="t"/>
              <a:pathLst>
                <a:path extrusionOk="0" h="929" w="2213">
                  <a:moveTo>
                    <a:pt x="1672" y="0"/>
                  </a:moveTo>
                  <a:cubicBezTo>
                    <a:pt x="1466" y="0"/>
                    <a:pt x="1275" y="85"/>
                    <a:pt x="1229" y="168"/>
                  </a:cubicBezTo>
                  <a:cubicBezTo>
                    <a:pt x="1218" y="185"/>
                    <a:pt x="1215" y="196"/>
                    <a:pt x="1246" y="220"/>
                  </a:cubicBezTo>
                  <a:cubicBezTo>
                    <a:pt x="1299" y="255"/>
                    <a:pt x="1320" y="297"/>
                    <a:pt x="1309" y="343"/>
                  </a:cubicBezTo>
                  <a:cubicBezTo>
                    <a:pt x="1285" y="427"/>
                    <a:pt x="1152" y="448"/>
                    <a:pt x="928" y="476"/>
                  </a:cubicBezTo>
                  <a:cubicBezTo>
                    <a:pt x="788" y="497"/>
                    <a:pt x="553" y="528"/>
                    <a:pt x="518" y="581"/>
                  </a:cubicBezTo>
                  <a:cubicBezTo>
                    <a:pt x="452" y="675"/>
                    <a:pt x="308" y="707"/>
                    <a:pt x="182" y="735"/>
                  </a:cubicBezTo>
                  <a:cubicBezTo>
                    <a:pt x="119" y="749"/>
                    <a:pt x="18" y="770"/>
                    <a:pt x="0" y="794"/>
                  </a:cubicBezTo>
                  <a:cubicBezTo>
                    <a:pt x="0" y="794"/>
                    <a:pt x="0" y="798"/>
                    <a:pt x="4" y="805"/>
                  </a:cubicBezTo>
                  <a:cubicBezTo>
                    <a:pt x="28" y="850"/>
                    <a:pt x="158" y="906"/>
                    <a:pt x="364" y="924"/>
                  </a:cubicBezTo>
                  <a:cubicBezTo>
                    <a:pt x="407" y="927"/>
                    <a:pt x="448" y="928"/>
                    <a:pt x="486" y="928"/>
                  </a:cubicBezTo>
                  <a:cubicBezTo>
                    <a:pt x="651" y="928"/>
                    <a:pt x="761" y="901"/>
                    <a:pt x="784" y="878"/>
                  </a:cubicBezTo>
                  <a:cubicBezTo>
                    <a:pt x="791" y="738"/>
                    <a:pt x="959" y="735"/>
                    <a:pt x="1071" y="731"/>
                  </a:cubicBezTo>
                  <a:cubicBezTo>
                    <a:pt x="1120" y="731"/>
                    <a:pt x="1208" y="731"/>
                    <a:pt x="1225" y="714"/>
                  </a:cubicBezTo>
                  <a:cubicBezTo>
                    <a:pt x="1232" y="633"/>
                    <a:pt x="1313" y="364"/>
                    <a:pt x="1929" y="318"/>
                  </a:cubicBezTo>
                  <a:cubicBezTo>
                    <a:pt x="2181" y="301"/>
                    <a:pt x="2213" y="248"/>
                    <a:pt x="2213" y="248"/>
                  </a:cubicBezTo>
                  <a:cubicBezTo>
                    <a:pt x="2213" y="248"/>
                    <a:pt x="2202" y="178"/>
                    <a:pt x="1939" y="55"/>
                  </a:cubicBezTo>
                  <a:cubicBezTo>
                    <a:pt x="1854" y="16"/>
                    <a:pt x="1762" y="0"/>
                    <a:pt x="167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0" name="Google Shape;7470;p57"/>
            <p:cNvSpPr/>
            <p:nvPr/>
          </p:nvSpPr>
          <p:spPr>
            <a:xfrm>
              <a:off x="2429179" y="1308887"/>
              <a:ext cx="131865" cy="90535"/>
            </a:xfrm>
            <a:custGeom>
              <a:rect b="b" l="l" r="r" t="t"/>
              <a:pathLst>
                <a:path extrusionOk="0" h="6668" w="9712">
                  <a:moveTo>
                    <a:pt x="9297" y="0"/>
                  </a:moveTo>
                  <a:cubicBezTo>
                    <a:pt x="8855" y="0"/>
                    <a:pt x="8218" y="261"/>
                    <a:pt x="8034" y="411"/>
                  </a:cubicBezTo>
                  <a:cubicBezTo>
                    <a:pt x="7873" y="540"/>
                    <a:pt x="7688" y="551"/>
                    <a:pt x="7506" y="558"/>
                  </a:cubicBezTo>
                  <a:cubicBezTo>
                    <a:pt x="7369" y="565"/>
                    <a:pt x="7240" y="568"/>
                    <a:pt x="7135" y="628"/>
                  </a:cubicBezTo>
                  <a:cubicBezTo>
                    <a:pt x="6953" y="731"/>
                    <a:pt x="6653" y="818"/>
                    <a:pt x="6383" y="818"/>
                  </a:cubicBezTo>
                  <a:cubicBezTo>
                    <a:pt x="6231" y="818"/>
                    <a:pt x="6089" y="790"/>
                    <a:pt x="5983" y="722"/>
                  </a:cubicBezTo>
                  <a:cubicBezTo>
                    <a:pt x="5945" y="697"/>
                    <a:pt x="5904" y="687"/>
                    <a:pt x="5861" y="687"/>
                  </a:cubicBezTo>
                  <a:cubicBezTo>
                    <a:pt x="5756" y="687"/>
                    <a:pt x="5640" y="750"/>
                    <a:pt x="5528" y="810"/>
                  </a:cubicBezTo>
                  <a:cubicBezTo>
                    <a:pt x="5422" y="869"/>
                    <a:pt x="5319" y="926"/>
                    <a:pt x="5222" y="926"/>
                  </a:cubicBezTo>
                  <a:cubicBezTo>
                    <a:pt x="5217" y="926"/>
                    <a:pt x="5211" y="926"/>
                    <a:pt x="5206" y="925"/>
                  </a:cubicBezTo>
                  <a:cubicBezTo>
                    <a:pt x="5200" y="925"/>
                    <a:pt x="5194" y="925"/>
                    <a:pt x="5188" y="925"/>
                  </a:cubicBezTo>
                  <a:cubicBezTo>
                    <a:pt x="5105" y="925"/>
                    <a:pt x="5013" y="967"/>
                    <a:pt x="4912" y="1013"/>
                  </a:cubicBezTo>
                  <a:cubicBezTo>
                    <a:pt x="4796" y="1065"/>
                    <a:pt x="4679" y="1119"/>
                    <a:pt x="4558" y="1119"/>
                  </a:cubicBezTo>
                  <a:cubicBezTo>
                    <a:pt x="4547" y="1119"/>
                    <a:pt x="4537" y="1119"/>
                    <a:pt x="4527" y="1118"/>
                  </a:cubicBezTo>
                  <a:cubicBezTo>
                    <a:pt x="4519" y="1117"/>
                    <a:pt x="4511" y="1117"/>
                    <a:pt x="4503" y="1117"/>
                  </a:cubicBezTo>
                  <a:cubicBezTo>
                    <a:pt x="4282" y="1117"/>
                    <a:pt x="3903" y="1299"/>
                    <a:pt x="3886" y="1377"/>
                  </a:cubicBezTo>
                  <a:cubicBezTo>
                    <a:pt x="3861" y="1472"/>
                    <a:pt x="3746" y="1503"/>
                    <a:pt x="3637" y="1535"/>
                  </a:cubicBezTo>
                  <a:cubicBezTo>
                    <a:pt x="3564" y="1556"/>
                    <a:pt x="3466" y="1580"/>
                    <a:pt x="3466" y="1619"/>
                  </a:cubicBezTo>
                  <a:cubicBezTo>
                    <a:pt x="3466" y="1717"/>
                    <a:pt x="3389" y="1815"/>
                    <a:pt x="3266" y="1867"/>
                  </a:cubicBezTo>
                  <a:cubicBezTo>
                    <a:pt x="3216" y="1890"/>
                    <a:pt x="3155" y="1906"/>
                    <a:pt x="3093" y="1906"/>
                  </a:cubicBezTo>
                  <a:cubicBezTo>
                    <a:pt x="3021" y="1906"/>
                    <a:pt x="2948" y="1885"/>
                    <a:pt x="2888" y="1829"/>
                  </a:cubicBezTo>
                  <a:cubicBezTo>
                    <a:pt x="2876" y="1815"/>
                    <a:pt x="2859" y="1808"/>
                    <a:pt x="2843" y="1808"/>
                  </a:cubicBezTo>
                  <a:cubicBezTo>
                    <a:pt x="2827" y="1808"/>
                    <a:pt x="2811" y="1815"/>
                    <a:pt x="2801" y="1829"/>
                  </a:cubicBezTo>
                  <a:cubicBezTo>
                    <a:pt x="2752" y="1878"/>
                    <a:pt x="2734" y="2000"/>
                    <a:pt x="2846" y="2102"/>
                  </a:cubicBezTo>
                  <a:cubicBezTo>
                    <a:pt x="2899" y="2154"/>
                    <a:pt x="2923" y="2207"/>
                    <a:pt x="2913" y="2259"/>
                  </a:cubicBezTo>
                  <a:cubicBezTo>
                    <a:pt x="2892" y="2354"/>
                    <a:pt x="2776" y="2396"/>
                    <a:pt x="2664" y="2438"/>
                  </a:cubicBezTo>
                  <a:cubicBezTo>
                    <a:pt x="2626" y="2452"/>
                    <a:pt x="2591" y="2466"/>
                    <a:pt x="2556" y="2483"/>
                  </a:cubicBezTo>
                  <a:cubicBezTo>
                    <a:pt x="2573" y="2508"/>
                    <a:pt x="2584" y="2536"/>
                    <a:pt x="2580" y="2567"/>
                  </a:cubicBezTo>
                  <a:cubicBezTo>
                    <a:pt x="2577" y="2637"/>
                    <a:pt x="2517" y="2683"/>
                    <a:pt x="2465" y="2732"/>
                  </a:cubicBezTo>
                  <a:cubicBezTo>
                    <a:pt x="2395" y="2788"/>
                    <a:pt x="2377" y="2812"/>
                    <a:pt x="2388" y="2830"/>
                  </a:cubicBezTo>
                  <a:cubicBezTo>
                    <a:pt x="2412" y="2872"/>
                    <a:pt x="2416" y="2921"/>
                    <a:pt x="2398" y="2963"/>
                  </a:cubicBezTo>
                  <a:cubicBezTo>
                    <a:pt x="2346" y="3078"/>
                    <a:pt x="2139" y="3117"/>
                    <a:pt x="1926" y="3159"/>
                  </a:cubicBezTo>
                  <a:lnTo>
                    <a:pt x="1873" y="3169"/>
                  </a:lnTo>
                  <a:cubicBezTo>
                    <a:pt x="1761" y="3190"/>
                    <a:pt x="1677" y="3292"/>
                    <a:pt x="1684" y="3362"/>
                  </a:cubicBezTo>
                  <a:cubicBezTo>
                    <a:pt x="1687" y="3411"/>
                    <a:pt x="1750" y="3425"/>
                    <a:pt x="1799" y="3428"/>
                  </a:cubicBezTo>
                  <a:cubicBezTo>
                    <a:pt x="1880" y="3432"/>
                    <a:pt x="1950" y="3435"/>
                    <a:pt x="1964" y="3499"/>
                  </a:cubicBezTo>
                  <a:cubicBezTo>
                    <a:pt x="1978" y="3558"/>
                    <a:pt x="1926" y="3583"/>
                    <a:pt x="1877" y="3611"/>
                  </a:cubicBezTo>
                  <a:cubicBezTo>
                    <a:pt x="1789" y="3656"/>
                    <a:pt x="1705" y="3712"/>
                    <a:pt x="1715" y="3793"/>
                  </a:cubicBezTo>
                  <a:cubicBezTo>
                    <a:pt x="1726" y="3838"/>
                    <a:pt x="1712" y="3887"/>
                    <a:pt x="1684" y="3926"/>
                  </a:cubicBezTo>
                  <a:cubicBezTo>
                    <a:pt x="1621" y="4003"/>
                    <a:pt x="1498" y="4013"/>
                    <a:pt x="1379" y="4020"/>
                  </a:cubicBezTo>
                  <a:cubicBezTo>
                    <a:pt x="1330" y="4020"/>
                    <a:pt x="1281" y="4027"/>
                    <a:pt x="1232" y="4041"/>
                  </a:cubicBezTo>
                  <a:cubicBezTo>
                    <a:pt x="1243" y="4122"/>
                    <a:pt x="1218" y="4199"/>
                    <a:pt x="1166" y="4262"/>
                  </a:cubicBezTo>
                  <a:cubicBezTo>
                    <a:pt x="1092" y="4342"/>
                    <a:pt x="966" y="4381"/>
                    <a:pt x="777" y="4381"/>
                  </a:cubicBezTo>
                  <a:lnTo>
                    <a:pt x="819" y="4416"/>
                  </a:lnTo>
                  <a:cubicBezTo>
                    <a:pt x="907" y="4493"/>
                    <a:pt x="1001" y="4577"/>
                    <a:pt x="1019" y="4675"/>
                  </a:cubicBezTo>
                  <a:cubicBezTo>
                    <a:pt x="1047" y="4815"/>
                    <a:pt x="924" y="4850"/>
                    <a:pt x="854" y="4871"/>
                  </a:cubicBezTo>
                  <a:cubicBezTo>
                    <a:pt x="756" y="4895"/>
                    <a:pt x="704" y="4916"/>
                    <a:pt x="697" y="5014"/>
                  </a:cubicBezTo>
                  <a:cubicBezTo>
                    <a:pt x="686" y="5203"/>
                    <a:pt x="501" y="5214"/>
                    <a:pt x="347" y="5221"/>
                  </a:cubicBezTo>
                  <a:cubicBezTo>
                    <a:pt x="161" y="5235"/>
                    <a:pt x="46" y="5249"/>
                    <a:pt x="14" y="5382"/>
                  </a:cubicBezTo>
                  <a:cubicBezTo>
                    <a:pt x="0" y="5455"/>
                    <a:pt x="4" y="5508"/>
                    <a:pt x="32" y="5543"/>
                  </a:cubicBezTo>
                  <a:cubicBezTo>
                    <a:pt x="91" y="5613"/>
                    <a:pt x="252" y="5617"/>
                    <a:pt x="396" y="5624"/>
                  </a:cubicBezTo>
                  <a:cubicBezTo>
                    <a:pt x="434" y="5624"/>
                    <a:pt x="473" y="5624"/>
                    <a:pt x="511" y="5627"/>
                  </a:cubicBezTo>
                  <a:cubicBezTo>
                    <a:pt x="515" y="5627"/>
                    <a:pt x="518" y="5627"/>
                    <a:pt x="522" y="5627"/>
                  </a:cubicBezTo>
                  <a:cubicBezTo>
                    <a:pt x="573" y="5627"/>
                    <a:pt x="618" y="5651"/>
                    <a:pt x="651" y="5694"/>
                  </a:cubicBezTo>
                  <a:cubicBezTo>
                    <a:pt x="686" y="5750"/>
                    <a:pt x="662" y="5816"/>
                    <a:pt x="637" y="5872"/>
                  </a:cubicBezTo>
                  <a:cubicBezTo>
                    <a:pt x="599" y="5974"/>
                    <a:pt x="595" y="6009"/>
                    <a:pt x="641" y="6044"/>
                  </a:cubicBezTo>
                  <a:cubicBezTo>
                    <a:pt x="712" y="6097"/>
                    <a:pt x="762" y="6112"/>
                    <a:pt x="784" y="6112"/>
                  </a:cubicBezTo>
                  <a:cubicBezTo>
                    <a:pt x="789" y="6112"/>
                    <a:pt x="793" y="6111"/>
                    <a:pt x="795" y="6110"/>
                  </a:cubicBezTo>
                  <a:cubicBezTo>
                    <a:pt x="795" y="6110"/>
                    <a:pt x="812" y="6072"/>
                    <a:pt x="753" y="5946"/>
                  </a:cubicBezTo>
                  <a:cubicBezTo>
                    <a:pt x="700" y="5834"/>
                    <a:pt x="763" y="5785"/>
                    <a:pt x="784" y="5774"/>
                  </a:cubicBezTo>
                  <a:cubicBezTo>
                    <a:pt x="809" y="5760"/>
                    <a:pt x="833" y="5757"/>
                    <a:pt x="861" y="5757"/>
                  </a:cubicBezTo>
                  <a:cubicBezTo>
                    <a:pt x="1001" y="5757"/>
                    <a:pt x="1222" y="5879"/>
                    <a:pt x="1313" y="6005"/>
                  </a:cubicBezTo>
                  <a:cubicBezTo>
                    <a:pt x="1383" y="6103"/>
                    <a:pt x="1376" y="6205"/>
                    <a:pt x="1292" y="6275"/>
                  </a:cubicBezTo>
                  <a:cubicBezTo>
                    <a:pt x="1274" y="6289"/>
                    <a:pt x="1257" y="6310"/>
                    <a:pt x="1260" y="6327"/>
                  </a:cubicBezTo>
                  <a:cubicBezTo>
                    <a:pt x="1292" y="6415"/>
                    <a:pt x="1656" y="6534"/>
                    <a:pt x="1947" y="6548"/>
                  </a:cubicBezTo>
                  <a:cubicBezTo>
                    <a:pt x="2027" y="6551"/>
                    <a:pt x="2150" y="6569"/>
                    <a:pt x="2293" y="6593"/>
                  </a:cubicBezTo>
                  <a:cubicBezTo>
                    <a:pt x="2511" y="6623"/>
                    <a:pt x="2824" y="6667"/>
                    <a:pt x="3047" y="6667"/>
                  </a:cubicBezTo>
                  <a:cubicBezTo>
                    <a:pt x="3161" y="6667"/>
                    <a:pt x="3250" y="6656"/>
                    <a:pt x="3291" y="6625"/>
                  </a:cubicBezTo>
                  <a:cubicBezTo>
                    <a:pt x="3301" y="6618"/>
                    <a:pt x="3301" y="6611"/>
                    <a:pt x="3301" y="6611"/>
                  </a:cubicBezTo>
                  <a:cubicBezTo>
                    <a:pt x="3305" y="6558"/>
                    <a:pt x="3175" y="6471"/>
                    <a:pt x="3049" y="6383"/>
                  </a:cubicBezTo>
                  <a:cubicBezTo>
                    <a:pt x="2878" y="6271"/>
                    <a:pt x="2720" y="6142"/>
                    <a:pt x="2577" y="5998"/>
                  </a:cubicBezTo>
                  <a:cubicBezTo>
                    <a:pt x="2363" y="5774"/>
                    <a:pt x="2129" y="5396"/>
                    <a:pt x="2171" y="5067"/>
                  </a:cubicBezTo>
                  <a:cubicBezTo>
                    <a:pt x="2185" y="4923"/>
                    <a:pt x="2269" y="4794"/>
                    <a:pt x="2395" y="4717"/>
                  </a:cubicBezTo>
                  <a:cubicBezTo>
                    <a:pt x="2563" y="4612"/>
                    <a:pt x="2570" y="4545"/>
                    <a:pt x="2584" y="4461"/>
                  </a:cubicBezTo>
                  <a:cubicBezTo>
                    <a:pt x="2594" y="4363"/>
                    <a:pt x="2612" y="4244"/>
                    <a:pt x="2829" y="4090"/>
                  </a:cubicBezTo>
                  <a:cubicBezTo>
                    <a:pt x="2948" y="4013"/>
                    <a:pt x="3035" y="3891"/>
                    <a:pt x="3070" y="3751"/>
                  </a:cubicBezTo>
                  <a:cubicBezTo>
                    <a:pt x="3102" y="3646"/>
                    <a:pt x="3137" y="3534"/>
                    <a:pt x="3343" y="3513"/>
                  </a:cubicBezTo>
                  <a:cubicBezTo>
                    <a:pt x="3441" y="3502"/>
                    <a:pt x="3438" y="3485"/>
                    <a:pt x="3431" y="3404"/>
                  </a:cubicBezTo>
                  <a:cubicBezTo>
                    <a:pt x="3424" y="3323"/>
                    <a:pt x="3410" y="3173"/>
                    <a:pt x="3634" y="3141"/>
                  </a:cubicBezTo>
                  <a:cubicBezTo>
                    <a:pt x="3732" y="3127"/>
                    <a:pt x="3823" y="3068"/>
                    <a:pt x="3872" y="2980"/>
                  </a:cubicBezTo>
                  <a:cubicBezTo>
                    <a:pt x="3924" y="2893"/>
                    <a:pt x="3942" y="2791"/>
                    <a:pt x="3921" y="2697"/>
                  </a:cubicBezTo>
                  <a:cubicBezTo>
                    <a:pt x="3907" y="2665"/>
                    <a:pt x="3910" y="2627"/>
                    <a:pt x="3928" y="2599"/>
                  </a:cubicBezTo>
                  <a:cubicBezTo>
                    <a:pt x="3963" y="2550"/>
                    <a:pt x="4030" y="2546"/>
                    <a:pt x="4124" y="2543"/>
                  </a:cubicBezTo>
                  <a:cubicBezTo>
                    <a:pt x="4236" y="2539"/>
                    <a:pt x="4373" y="2536"/>
                    <a:pt x="4450" y="2452"/>
                  </a:cubicBezTo>
                  <a:cubicBezTo>
                    <a:pt x="4544" y="2347"/>
                    <a:pt x="4688" y="2322"/>
                    <a:pt x="4824" y="2298"/>
                  </a:cubicBezTo>
                  <a:cubicBezTo>
                    <a:pt x="4978" y="2273"/>
                    <a:pt x="5111" y="2249"/>
                    <a:pt x="5167" y="2126"/>
                  </a:cubicBezTo>
                  <a:cubicBezTo>
                    <a:pt x="5321" y="1804"/>
                    <a:pt x="7278" y="1167"/>
                    <a:pt x="8252" y="943"/>
                  </a:cubicBezTo>
                  <a:cubicBezTo>
                    <a:pt x="9148" y="736"/>
                    <a:pt x="9662" y="428"/>
                    <a:pt x="9704" y="232"/>
                  </a:cubicBezTo>
                  <a:cubicBezTo>
                    <a:pt x="9711" y="201"/>
                    <a:pt x="9711" y="148"/>
                    <a:pt x="9634" y="89"/>
                  </a:cubicBezTo>
                  <a:cubicBezTo>
                    <a:pt x="9554" y="26"/>
                    <a:pt x="9435" y="0"/>
                    <a:pt x="929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1" name="Google Shape;7471;p57"/>
            <p:cNvSpPr/>
            <p:nvPr/>
          </p:nvSpPr>
          <p:spPr>
            <a:xfrm>
              <a:off x="2439104" y="1251861"/>
              <a:ext cx="6857" cy="1833"/>
            </a:xfrm>
            <a:custGeom>
              <a:rect b="b" l="l" r="r" t="t"/>
              <a:pathLst>
                <a:path extrusionOk="0" h="135" w="505">
                  <a:moveTo>
                    <a:pt x="386" y="0"/>
                  </a:moveTo>
                  <a:cubicBezTo>
                    <a:pt x="266" y="0"/>
                    <a:pt x="98" y="47"/>
                    <a:pt x="1" y="88"/>
                  </a:cubicBezTo>
                  <a:cubicBezTo>
                    <a:pt x="104" y="115"/>
                    <a:pt x="223" y="134"/>
                    <a:pt x="320" y="134"/>
                  </a:cubicBezTo>
                  <a:cubicBezTo>
                    <a:pt x="387" y="134"/>
                    <a:pt x="444" y="125"/>
                    <a:pt x="477" y="102"/>
                  </a:cubicBezTo>
                  <a:cubicBezTo>
                    <a:pt x="494" y="88"/>
                    <a:pt x="505" y="67"/>
                    <a:pt x="501" y="42"/>
                  </a:cubicBezTo>
                  <a:cubicBezTo>
                    <a:pt x="501" y="35"/>
                    <a:pt x="501" y="25"/>
                    <a:pt x="477" y="14"/>
                  </a:cubicBezTo>
                  <a:cubicBezTo>
                    <a:pt x="453" y="5"/>
                    <a:pt x="421" y="0"/>
                    <a:pt x="38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2" name="Google Shape;7472;p57"/>
            <p:cNvSpPr/>
            <p:nvPr/>
          </p:nvSpPr>
          <p:spPr>
            <a:xfrm>
              <a:off x="2870271" y="1345763"/>
              <a:ext cx="11758" cy="4576"/>
            </a:xfrm>
            <a:custGeom>
              <a:rect b="b" l="l" r="r" t="t"/>
              <a:pathLst>
                <a:path extrusionOk="0" h="337" w="866">
                  <a:moveTo>
                    <a:pt x="583" y="0"/>
                  </a:moveTo>
                  <a:cubicBezTo>
                    <a:pt x="457" y="0"/>
                    <a:pt x="342" y="35"/>
                    <a:pt x="323" y="61"/>
                  </a:cubicBezTo>
                  <a:cubicBezTo>
                    <a:pt x="284" y="142"/>
                    <a:pt x="183" y="180"/>
                    <a:pt x="95" y="215"/>
                  </a:cubicBezTo>
                  <a:cubicBezTo>
                    <a:pt x="60" y="229"/>
                    <a:pt x="29" y="243"/>
                    <a:pt x="1" y="261"/>
                  </a:cubicBezTo>
                  <a:cubicBezTo>
                    <a:pt x="46" y="310"/>
                    <a:pt x="164" y="336"/>
                    <a:pt x="302" y="336"/>
                  </a:cubicBezTo>
                  <a:cubicBezTo>
                    <a:pt x="408" y="336"/>
                    <a:pt x="526" y="321"/>
                    <a:pt x="631" y="289"/>
                  </a:cubicBezTo>
                  <a:cubicBezTo>
                    <a:pt x="768" y="247"/>
                    <a:pt x="859" y="184"/>
                    <a:pt x="862" y="128"/>
                  </a:cubicBezTo>
                  <a:cubicBezTo>
                    <a:pt x="862" y="110"/>
                    <a:pt x="866" y="58"/>
                    <a:pt x="757" y="26"/>
                  </a:cubicBezTo>
                  <a:cubicBezTo>
                    <a:pt x="702" y="8"/>
                    <a:pt x="641" y="0"/>
                    <a:pt x="58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3" name="Google Shape;7473;p57"/>
            <p:cNvSpPr/>
            <p:nvPr/>
          </p:nvSpPr>
          <p:spPr>
            <a:xfrm>
              <a:off x="2384020" y="1243620"/>
              <a:ext cx="22783" cy="4983"/>
            </a:xfrm>
            <a:custGeom>
              <a:rect b="b" l="l" r="r" t="t"/>
              <a:pathLst>
                <a:path extrusionOk="0" h="367" w="1678">
                  <a:moveTo>
                    <a:pt x="1256" y="0"/>
                  </a:moveTo>
                  <a:cubicBezTo>
                    <a:pt x="1089" y="0"/>
                    <a:pt x="915" y="22"/>
                    <a:pt x="809" y="79"/>
                  </a:cubicBezTo>
                  <a:cubicBezTo>
                    <a:pt x="669" y="152"/>
                    <a:pt x="462" y="163"/>
                    <a:pt x="280" y="173"/>
                  </a:cubicBezTo>
                  <a:cubicBezTo>
                    <a:pt x="182" y="180"/>
                    <a:pt x="42" y="187"/>
                    <a:pt x="0" y="208"/>
                  </a:cubicBezTo>
                  <a:cubicBezTo>
                    <a:pt x="74" y="285"/>
                    <a:pt x="168" y="334"/>
                    <a:pt x="273" y="352"/>
                  </a:cubicBezTo>
                  <a:cubicBezTo>
                    <a:pt x="316" y="361"/>
                    <a:pt x="359" y="366"/>
                    <a:pt x="402" y="366"/>
                  </a:cubicBezTo>
                  <a:cubicBezTo>
                    <a:pt x="542" y="366"/>
                    <a:pt x="680" y="314"/>
                    <a:pt x="784" y="215"/>
                  </a:cubicBezTo>
                  <a:cubicBezTo>
                    <a:pt x="939" y="69"/>
                    <a:pt x="1115" y="34"/>
                    <a:pt x="1273" y="34"/>
                  </a:cubicBezTo>
                  <a:cubicBezTo>
                    <a:pt x="1361" y="34"/>
                    <a:pt x="1443" y="45"/>
                    <a:pt x="1513" y="54"/>
                  </a:cubicBezTo>
                  <a:cubicBezTo>
                    <a:pt x="1552" y="62"/>
                    <a:pt x="1593" y="66"/>
                    <a:pt x="1635" y="66"/>
                  </a:cubicBezTo>
                  <a:cubicBezTo>
                    <a:pt x="1649" y="66"/>
                    <a:pt x="1663" y="65"/>
                    <a:pt x="1677" y="65"/>
                  </a:cubicBezTo>
                  <a:cubicBezTo>
                    <a:pt x="1628" y="29"/>
                    <a:pt x="1448" y="0"/>
                    <a:pt x="125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4" name="Google Shape;7474;p57"/>
            <p:cNvSpPr/>
            <p:nvPr/>
          </p:nvSpPr>
          <p:spPr>
            <a:xfrm>
              <a:off x="2517202" y="1238691"/>
              <a:ext cx="17406" cy="5404"/>
            </a:xfrm>
            <a:custGeom>
              <a:rect b="b" l="l" r="r" t="t"/>
              <a:pathLst>
                <a:path extrusionOk="0" h="398" w="1282">
                  <a:moveTo>
                    <a:pt x="1023" y="1"/>
                  </a:moveTo>
                  <a:cubicBezTo>
                    <a:pt x="919" y="1"/>
                    <a:pt x="860" y="48"/>
                    <a:pt x="799" y="98"/>
                  </a:cubicBezTo>
                  <a:cubicBezTo>
                    <a:pt x="748" y="140"/>
                    <a:pt x="688" y="187"/>
                    <a:pt x="609" y="187"/>
                  </a:cubicBezTo>
                  <a:cubicBezTo>
                    <a:pt x="601" y="187"/>
                    <a:pt x="593" y="187"/>
                    <a:pt x="585" y="186"/>
                  </a:cubicBezTo>
                  <a:cubicBezTo>
                    <a:pt x="573" y="184"/>
                    <a:pt x="559" y="184"/>
                    <a:pt x="543" y="184"/>
                  </a:cubicBezTo>
                  <a:cubicBezTo>
                    <a:pt x="376" y="184"/>
                    <a:pt x="55" y="265"/>
                    <a:pt x="1" y="322"/>
                  </a:cubicBezTo>
                  <a:cubicBezTo>
                    <a:pt x="56" y="379"/>
                    <a:pt x="171" y="397"/>
                    <a:pt x="306" y="397"/>
                  </a:cubicBezTo>
                  <a:cubicBezTo>
                    <a:pt x="437" y="397"/>
                    <a:pt x="585" y="380"/>
                    <a:pt x="711" y="365"/>
                  </a:cubicBezTo>
                  <a:lnTo>
                    <a:pt x="844" y="351"/>
                  </a:lnTo>
                  <a:cubicBezTo>
                    <a:pt x="1138" y="319"/>
                    <a:pt x="1275" y="217"/>
                    <a:pt x="1282" y="140"/>
                  </a:cubicBezTo>
                  <a:cubicBezTo>
                    <a:pt x="1282" y="84"/>
                    <a:pt x="1215" y="32"/>
                    <a:pt x="1114" y="11"/>
                  </a:cubicBezTo>
                  <a:cubicBezTo>
                    <a:pt x="1080" y="4"/>
                    <a:pt x="1050" y="1"/>
                    <a:pt x="102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5" name="Google Shape;7475;p57"/>
            <p:cNvSpPr/>
            <p:nvPr/>
          </p:nvSpPr>
          <p:spPr>
            <a:xfrm>
              <a:off x="2718026" y="1237646"/>
              <a:ext cx="8757" cy="2403"/>
            </a:xfrm>
            <a:custGeom>
              <a:rect b="b" l="l" r="r" t="t"/>
              <a:pathLst>
                <a:path extrusionOk="0" h="177" w="645">
                  <a:moveTo>
                    <a:pt x="400" y="0"/>
                  </a:moveTo>
                  <a:cubicBezTo>
                    <a:pt x="179" y="0"/>
                    <a:pt x="11" y="60"/>
                    <a:pt x="1" y="95"/>
                  </a:cubicBezTo>
                  <a:cubicBezTo>
                    <a:pt x="1" y="95"/>
                    <a:pt x="8" y="105"/>
                    <a:pt x="22" y="119"/>
                  </a:cubicBezTo>
                  <a:cubicBezTo>
                    <a:pt x="55" y="145"/>
                    <a:pt x="193" y="176"/>
                    <a:pt x="334" y="176"/>
                  </a:cubicBezTo>
                  <a:cubicBezTo>
                    <a:pt x="401" y="176"/>
                    <a:pt x="469" y="169"/>
                    <a:pt x="526" y="151"/>
                  </a:cubicBezTo>
                  <a:cubicBezTo>
                    <a:pt x="596" y="130"/>
                    <a:pt x="634" y="98"/>
                    <a:pt x="645" y="53"/>
                  </a:cubicBezTo>
                  <a:cubicBezTo>
                    <a:pt x="645" y="53"/>
                    <a:pt x="645" y="53"/>
                    <a:pt x="645" y="49"/>
                  </a:cubicBezTo>
                  <a:cubicBezTo>
                    <a:pt x="641" y="39"/>
                    <a:pt x="575" y="0"/>
                    <a:pt x="40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6" name="Google Shape;7476;p57"/>
            <p:cNvSpPr/>
            <p:nvPr/>
          </p:nvSpPr>
          <p:spPr>
            <a:xfrm>
              <a:off x="2570534" y="1361377"/>
              <a:ext cx="11229" cy="4209"/>
            </a:xfrm>
            <a:custGeom>
              <a:rect b="b" l="l" r="r" t="t"/>
              <a:pathLst>
                <a:path extrusionOk="0" h="310" w="827">
                  <a:moveTo>
                    <a:pt x="284" y="0"/>
                  </a:moveTo>
                  <a:cubicBezTo>
                    <a:pt x="78" y="0"/>
                    <a:pt x="11" y="140"/>
                    <a:pt x="4" y="214"/>
                  </a:cubicBezTo>
                  <a:cubicBezTo>
                    <a:pt x="4" y="221"/>
                    <a:pt x="1" y="298"/>
                    <a:pt x="50" y="305"/>
                  </a:cubicBezTo>
                  <a:cubicBezTo>
                    <a:pt x="73" y="308"/>
                    <a:pt x="101" y="310"/>
                    <a:pt x="131" y="310"/>
                  </a:cubicBezTo>
                  <a:cubicBezTo>
                    <a:pt x="371" y="310"/>
                    <a:pt x="783" y="209"/>
                    <a:pt x="827" y="144"/>
                  </a:cubicBezTo>
                  <a:cubicBezTo>
                    <a:pt x="816" y="102"/>
                    <a:pt x="617" y="0"/>
                    <a:pt x="2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7" name="Google Shape;7477;p57"/>
            <p:cNvSpPr/>
            <p:nvPr/>
          </p:nvSpPr>
          <p:spPr>
            <a:xfrm>
              <a:off x="2635516" y="1366890"/>
              <a:ext cx="4616" cy="2865"/>
            </a:xfrm>
            <a:custGeom>
              <a:rect b="b" l="l" r="r" t="t"/>
              <a:pathLst>
                <a:path extrusionOk="0" h="211" w="340">
                  <a:moveTo>
                    <a:pt x="277" y="0"/>
                  </a:moveTo>
                  <a:cubicBezTo>
                    <a:pt x="165" y="0"/>
                    <a:pt x="18" y="102"/>
                    <a:pt x="0" y="144"/>
                  </a:cubicBezTo>
                  <a:lnTo>
                    <a:pt x="7" y="147"/>
                  </a:lnTo>
                  <a:cubicBezTo>
                    <a:pt x="90" y="189"/>
                    <a:pt x="167" y="211"/>
                    <a:pt x="224" y="211"/>
                  </a:cubicBezTo>
                  <a:cubicBezTo>
                    <a:pt x="254" y="211"/>
                    <a:pt x="278" y="205"/>
                    <a:pt x="294" y="193"/>
                  </a:cubicBezTo>
                  <a:cubicBezTo>
                    <a:pt x="340" y="161"/>
                    <a:pt x="340" y="91"/>
                    <a:pt x="333" y="39"/>
                  </a:cubicBezTo>
                  <a:cubicBezTo>
                    <a:pt x="333" y="21"/>
                    <a:pt x="329" y="0"/>
                    <a:pt x="27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8" name="Google Shape;7478;p57"/>
            <p:cNvSpPr/>
            <p:nvPr/>
          </p:nvSpPr>
          <p:spPr>
            <a:xfrm>
              <a:off x="2491961" y="1240701"/>
              <a:ext cx="20176" cy="8119"/>
            </a:xfrm>
            <a:custGeom>
              <a:rect b="b" l="l" r="r" t="t"/>
              <a:pathLst>
                <a:path extrusionOk="0" h="598" w="1486">
                  <a:moveTo>
                    <a:pt x="750" y="1"/>
                  </a:moveTo>
                  <a:cubicBezTo>
                    <a:pt x="588" y="1"/>
                    <a:pt x="493" y="24"/>
                    <a:pt x="463" y="41"/>
                  </a:cubicBezTo>
                  <a:cubicBezTo>
                    <a:pt x="480" y="153"/>
                    <a:pt x="347" y="234"/>
                    <a:pt x="204" y="322"/>
                  </a:cubicBezTo>
                  <a:cubicBezTo>
                    <a:pt x="134" y="367"/>
                    <a:pt x="4" y="441"/>
                    <a:pt x="1" y="479"/>
                  </a:cubicBezTo>
                  <a:cubicBezTo>
                    <a:pt x="4" y="483"/>
                    <a:pt x="11" y="486"/>
                    <a:pt x="15" y="490"/>
                  </a:cubicBezTo>
                  <a:cubicBezTo>
                    <a:pt x="105" y="562"/>
                    <a:pt x="245" y="598"/>
                    <a:pt x="425" y="598"/>
                  </a:cubicBezTo>
                  <a:cubicBezTo>
                    <a:pt x="490" y="598"/>
                    <a:pt x="560" y="593"/>
                    <a:pt x="634" y="584"/>
                  </a:cubicBezTo>
                  <a:cubicBezTo>
                    <a:pt x="1033" y="535"/>
                    <a:pt x="1422" y="374"/>
                    <a:pt x="1475" y="308"/>
                  </a:cubicBezTo>
                  <a:cubicBezTo>
                    <a:pt x="1478" y="304"/>
                    <a:pt x="1482" y="301"/>
                    <a:pt x="1485" y="294"/>
                  </a:cubicBezTo>
                  <a:cubicBezTo>
                    <a:pt x="1461" y="276"/>
                    <a:pt x="1433" y="262"/>
                    <a:pt x="1408" y="252"/>
                  </a:cubicBezTo>
                  <a:cubicBezTo>
                    <a:pt x="1334" y="213"/>
                    <a:pt x="1243" y="171"/>
                    <a:pt x="1222" y="76"/>
                  </a:cubicBezTo>
                  <a:cubicBezTo>
                    <a:pt x="1194" y="52"/>
                    <a:pt x="1061" y="10"/>
                    <a:pt x="841" y="3"/>
                  </a:cubicBezTo>
                  <a:cubicBezTo>
                    <a:pt x="808" y="1"/>
                    <a:pt x="778" y="1"/>
                    <a:pt x="75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79" name="Google Shape;7479;p57"/>
            <p:cNvSpPr/>
            <p:nvPr/>
          </p:nvSpPr>
          <p:spPr>
            <a:xfrm>
              <a:off x="2465159" y="1249621"/>
              <a:ext cx="23394" cy="6734"/>
            </a:xfrm>
            <a:custGeom>
              <a:rect b="b" l="l" r="r" t="t"/>
              <a:pathLst>
                <a:path extrusionOk="0" h="496" w="1723">
                  <a:moveTo>
                    <a:pt x="993" y="0"/>
                  </a:moveTo>
                  <a:cubicBezTo>
                    <a:pt x="912" y="0"/>
                    <a:pt x="846" y="5"/>
                    <a:pt x="809" y="15"/>
                  </a:cubicBezTo>
                  <a:cubicBezTo>
                    <a:pt x="816" y="50"/>
                    <a:pt x="809" y="88"/>
                    <a:pt x="788" y="120"/>
                  </a:cubicBezTo>
                  <a:cubicBezTo>
                    <a:pt x="735" y="197"/>
                    <a:pt x="609" y="211"/>
                    <a:pt x="333" y="211"/>
                  </a:cubicBezTo>
                  <a:cubicBezTo>
                    <a:pt x="151" y="211"/>
                    <a:pt x="32" y="274"/>
                    <a:pt x="11" y="330"/>
                  </a:cubicBezTo>
                  <a:cubicBezTo>
                    <a:pt x="0" y="358"/>
                    <a:pt x="14" y="386"/>
                    <a:pt x="49" y="417"/>
                  </a:cubicBezTo>
                  <a:cubicBezTo>
                    <a:pt x="109" y="467"/>
                    <a:pt x="265" y="495"/>
                    <a:pt x="453" y="495"/>
                  </a:cubicBezTo>
                  <a:cubicBezTo>
                    <a:pt x="530" y="495"/>
                    <a:pt x="613" y="490"/>
                    <a:pt x="697" y="480"/>
                  </a:cubicBezTo>
                  <a:cubicBezTo>
                    <a:pt x="956" y="452"/>
                    <a:pt x="1113" y="386"/>
                    <a:pt x="1152" y="333"/>
                  </a:cubicBezTo>
                  <a:cubicBezTo>
                    <a:pt x="1243" y="211"/>
                    <a:pt x="1397" y="200"/>
                    <a:pt x="1520" y="193"/>
                  </a:cubicBezTo>
                  <a:cubicBezTo>
                    <a:pt x="1642" y="186"/>
                    <a:pt x="1702" y="176"/>
                    <a:pt x="1723" y="134"/>
                  </a:cubicBezTo>
                  <a:cubicBezTo>
                    <a:pt x="1709" y="123"/>
                    <a:pt x="1670" y="95"/>
                    <a:pt x="1548" y="64"/>
                  </a:cubicBezTo>
                  <a:cubicBezTo>
                    <a:pt x="1374" y="20"/>
                    <a:pt x="1154" y="0"/>
                    <a:pt x="99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0" name="Google Shape;7480;p57"/>
            <p:cNvSpPr/>
            <p:nvPr/>
          </p:nvSpPr>
          <p:spPr>
            <a:xfrm>
              <a:off x="2466530" y="1232500"/>
              <a:ext cx="20597" cy="4358"/>
            </a:xfrm>
            <a:custGeom>
              <a:rect b="b" l="l" r="r" t="t"/>
              <a:pathLst>
                <a:path extrusionOk="0" h="321" w="1517">
                  <a:moveTo>
                    <a:pt x="1106" y="0"/>
                  </a:moveTo>
                  <a:cubicBezTo>
                    <a:pt x="908" y="0"/>
                    <a:pt x="721" y="29"/>
                    <a:pt x="655" y="57"/>
                  </a:cubicBezTo>
                  <a:cubicBezTo>
                    <a:pt x="662" y="78"/>
                    <a:pt x="659" y="99"/>
                    <a:pt x="652" y="120"/>
                  </a:cubicBezTo>
                  <a:cubicBezTo>
                    <a:pt x="613" y="197"/>
                    <a:pt x="480" y="215"/>
                    <a:pt x="102" y="229"/>
                  </a:cubicBezTo>
                  <a:lnTo>
                    <a:pt x="1" y="232"/>
                  </a:lnTo>
                  <a:cubicBezTo>
                    <a:pt x="160" y="290"/>
                    <a:pt x="330" y="321"/>
                    <a:pt x="502" y="321"/>
                  </a:cubicBezTo>
                  <a:cubicBezTo>
                    <a:pt x="519" y="321"/>
                    <a:pt x="537" y="321"/>
                    <a:pt x="554" y="320"/>
                  </a:cubicBezTo>
                  <a:cubicBezTo>
                    <a:pt x="732" y="320"/>
                    <a:pt x="781" y="267"/>
                    <a:pt x="834" y="211"/>
                  </a:cubicBezTo>
                  <a:cubicBezTo>
                    <a:pt x="883" y="145"/>
                    <a:pt x="961" y="104"/>
                    <a:pt x="1044" y="104"/>
                  </a:cubicBezTo>
                  <a:cubicBezTo>
                    <a:pt x="1061" y="104"/>
                    <a:pt x="1079" y="106"/>
                    <a:pt x="1096" y="110"/>
                  </a:cubicBezTo>
                  <a:cubicBezTo>
                    <a:pt x="1171" y="119"/>
                    <a:pt x="1239" y="123"/>
                    <a:pt x="1297" y="123"/>
                  </a:cubicBezTo>
                  <a:cubicBezTo>
                    <a:pt x="1414" y="123"/>
                    <a:pt x="1493" y="107"/>
                    <a:pt x="1517" y="89"/>
                  </a:cubicBezTo>
                  <a:cubicBezTo>
                    <a:pt x="1513" y="82"/>
                    <a:pt x="1510" y="78"/>
                    <a:pt x="1503" y="71"/>
                  </a:cubicBezTo>
                  <a:cubicBezTo>
                    <a:pt x="1489" y="54"/>
                    <a:pt x="1415" y="19"/>
                    <a:pt x="1240" y="5"/>
                  </a:cubicBezTo>
                  <a:cubicBezTo>
                    <a:pt x="1196" y="2"/>
                    <a:pt x="1151" y="0"/>
                    <a:pt x="110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1" name="Google Shape;7481;p57"/>
            <p:cNvSpPr/>
            <p:nvPr/>
          </p:nvSpPr>
          <p:spPr>
            <a:xfrm>
              <a:off x="2698353" y="164214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2" name="Google Shape;7482;p57"/>
            <p:cNvSpPr/>
            <p:nvPr/>
          </p:nvSpPr>
          <p:spPr>
            <a:xfrm>
              <a:off x="2818038" y="1630266"/>
              <a:ext cx="3625" cy="530"/>
            </a:xfrm>
            <a:custGeom>
              <a:rect b="b" l="l" r="r" t="t"/>
              <a:pathLst>
                <a:path extrusionOk="0" h="39" w="267">
                  <a:moveTo>
                    <a:pt x="0" y="39"/>
                  </a:moveTo>
                  <a:cubicBezTo>
                    <a:pt x="88" y="21"/>
                    <a:pt x="179" y="7"/>
                    <a:pt x="267" y="0"/>
                  </a:cubicBezTo>
                  <a:cubicBezTo>
                    <a:pt x="179" y="7"/>
                    <a:pt x="88" y="21"/>
                    <a:pt x="0"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3" name="Google Shape;7483;p57"/>
            <p:cNvSpPr/>
            <p:nvPr/>
          </p:nvSpPr>
          <p:spPr>
            <a:xfrm>
              <a:off x="2835580" y="1633878"/>
              <a:ext cx="2430" cy="815"/>
            </a:xfrm>
            <a:custGeom>
              <a:rect b="b" l="l" r="r" t="t"/>
              <a:pathLst>
                <a:path extrusionOk="0" h="60" w="179">
                  <a:moveTo>
                    <a:pt x="0" y="0"/>
                  </a:moveTo>
                  <a:cubicBezTo>
                    <a:pt x="18" y="18"/>
                    <a:pt x="119" y="42"/>
                    <a:pt x="179" y="60"/>
                  </a:cubicBezTo>
                  <a:cubicBezTo>
                    <a:pt x="119" y="42"/>
                    <a:pt x="1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4" name="Google Shape;7484;p57"/>
            <p:cNvSpPr/>
            <p:nvPr/>
          </p:nvSpPr>
          <p:spPr>
            <a:xfrm>
              <a:off x="2863808" y="1641861"/>
              <a:ext cx="584" cy="299"/>
            </a:xfrm>
            <a:custGeom>
              <a:rect b="b" l="l" r="r" t="t"/>
              <a:pathLst>
                <a:path extrusionOk="0" h="22" w="43">
                  <a:moveTo>
                    <a:pt x="1" y="22"/>
                  </a:moveTo>
                  <a:cubicBezTo>
                    <a:pt x="15" y="15"/>
                    <a:pt x="25" y="8"/>
                    <a:pt x="43" y="1"/>
                  </a:cubicBezTo>
                  <a:cubicBezTo>
                    <a:pt x="25" y="8"/>
                    <a:pt x="15"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5" name="Google Shape;7485;p57"/>
            <p:cNvSpPr/>
            <p:nvPr/>
          </p:nvSpPr>
          <p:spPr>
            <a:xfrm>
              <a:off x="2807149" y="1632778"/>
              <a:ext cx="2729" cy="1059"/>
            </a:xfrm>
            <a:custGeom>
              <a:rect b="b" l="l" r="r" t="t"/>
              <a:pathLst>
                <a:path extrusionOk="0" h="78" w="201">
                  <a:moveTo>
                    <a:pt x="1" y="1"/>
                  </a:moveTo>
                  <a:cubicBezTo>
                    <a:pt x="64" y="32"/>
                    <a:pt x="130" y="60"/>
                    <a:pt x="200" y="78"/>
                  </a:cubicBezTo>
                  <a:cubicBezTo>
                    <a:pt x="130" y="60"/>
                    <a:pt x="64"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6" name="Google Shape;7486;p57"/>
            <p:cNvSpPr/>
            <p:nvPr/>
          </p:nvSpPr>
          <p:spPr>
            <a:xfrm>
              <a:off x="2901553" y="1635249"/>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7" name="Google Shape;7487;p57"/>
            <p:cNvSpPr/>
            <p:nvPr/>
          </p:nvSpPr>
          <p:spPr>
            <a:xfrm>
              <a:off x="2907351" y="1636064"/>
              <a:ext cx="584" cy="299"/>
            </a:xfrm>
            <a:custGeom>
              <a:rect b="b" l="l" r="r" t="t"/>
              <a:pathLst>
                <a:path extrusionOk="0" h="22" w="43">
                  <a:moveTo>
                    <a:pt x="1" y="0"/>
                  </a:moveTo>
                  <a:cubicBezTo>
                    <a:pt x="15" y="7"/>
                    <a:pt x="29" y="14"/>
                    <a:pt x="39" y="21"/>
                  </a:cubicBezTo>
                  <a:lnTo>
                    <a:pt x="43" y="18"/>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8" name="Google Shape;7488;p57"/>
            <p:cNvSpPr/>
            <p:nvPr/>
          </p:nvSpPr>
          <p:spPr>
            <a:xfrm>
              <a:off x="2902355" y="16351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89" name="Google Shape;7489;p57"/>
            <p:cNvSpPr/>
            <p:nvPr/>
          </p:nvSpPr>
          <p:spPr>
            <a:xfrm>
              <a:off x="2873367" y="1638915"/>
              <a:ext cx="3286" cy="1018"/>
            </a:xfrm>
            <a:custGeom>
              <a:rect b="b" l="l" r="r" t="t"/>
              <a:pathLst>
                <a:path extrusionOk="0" h="75" w="242">
                  <a:moveTo>
                    <a:pt x="242" y="1"/>
                  </a:moveTo>
                  <a:lnTo>
                    <a:pt x="242" y="1"/>
                  </a:lnTo>
                  <a:cubicBezTo>
                    <a:pt x="151" y="15"/>
                    <a:pt x="60" y="29"/>
                    <a:pt x="0" y="74"/>
                  </a:cubicBezTo>
                  <a:cubicBezTo>
                    <a:pt x="60" y="29"/>
                    <a:pt x="154" y="15"/>
                    <a:pt x="2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0" name="Google Shape;7490;p57"/>
            <p:cNvSpPr/>
            <p:nvPr/>
          </p:nvSpPr>
          <p:spPr>
            <a:xfrm>
              <a:off x="2746879" y="1634258"/>
              <a:ext cx="3299" cy="1494"/>
            </a:xfrm>
            <a:custGeom>
              <a:rect b="b" l="l" r="r" t="t"/>
              <a:pathLst>
                <a:path extrusionOk="0" h="110" w="243">
                  <a:moveTo>
                    <a:pt x="1" y="1"/>
                  </a:moveTo>
                  <a:cubicBezTo>
                    <a:pt x="66" y="35"/>
                    <a:pt x="191" y="109"/>
                    <a:pt x="239" y="109"/>
                  </a:cubicBezTo>
                  <a:cubicBezTo>
                    <a:pt x="239" y="109"/>
                    <a:pt x="239" y="109"/>
                    <a:pt x="239" y="109"/>
                  </a:cubicBezTo>
                  <a:lnTo>
                    <a:pt x="239" y="109"/>
                  </a:lnTo>
                  <a:cubicBezTo>
                    <a:pt x="194" y="109"/>
                    <a:pt x="66" y="35"/>
                    <a:pt x="1" y="1"/>
                  </a:cubicBezTo>
                  <a:close/>
                  <a:moveTo>
                    <a:pt x="242" y="109"/>
                  </a:moveTo>
                  <a:cubicBezTo>
                    <a:pt x="241" y="109"/>
                    <a:pt x="240" y="109"/>
                    <a:pt x="239" y="109"/>
                  </a:cubicBezTo>
                  <a:lnTo>
                    <a:pt x="239" y="109"/>
                  </a:lnTo>
                  <a:cubicBezTo>
                    <a:pt x="239" y="109"/>
                    <a:pt x="239" y="109"/>
                    <a:pt x="239" y="109"/>
                  </a:cubicBezTo>
                  <a:cubicBezTo>
                    <a:pt x="240" y="109"/>
                    <a:pt x="241" y="109"/>
                    <a:pt x="242" y="1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1" name="Google Shape;7491;p57"/>
            <p:cNvSpPr/>
            <p:nvPr/>
          </p:nvSpPr>
          <p:spPr>
            <a:xfrm>
              <a:off x="2716221" y="1632113"/>
              <a:ext cx="2444" cy="1534"/>
            </a:xfrm>
            <a:custGeom>
              <a:rect b="b" l="l" r="r" t="t"/>
              <a:pathLst>
                <a:path extrusionOk="0" h="113" w="180">
                  <a:moveTo>
                    <a:pt x="1" y="113"/>
                  </a:moveTo>
                  <a:cubicBezTo>
                    <a:pt x="57" y="67"/>
                    <a:pt x="116" y="29"/>
                    <a:pt x="179" y="1"/>
                  </a:cubicBezTo>
                  <a:cubicBezTo>
                    <a:pt x="116" y="29"/>
                    <a:pt x="57" y="67"/>
                    <a:pt x="1" y="11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2" name="Google Shape;7492;p57"/>
            <p:cNvSpPr/>
            <p:nvPr/>
          </p:nvSpPr>
          <p:spPr>
            <a:xfrm>
              <a:off x="2699059" y="164144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3" name="Google Shape;7493;p57"/>
            <p:cNvSpPr/>
            <p:nvPr/>
          </p:nvSpPr>
          <p:spPr>
            <a:xfrm>
              <a:off x="2698869" y="1641576"/>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4" name="Google Shape;7494;p57"/>
            <p:cNvSpPr/>
            <p:nvPr/>
          </p:nvSpPr>
          <p:spPr>
            <a:xfrm>
              <a:off x="2698678" y="1641726"/>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5" name="Google Shape;7495;p57"/>
            <p:cNvSpPr/>
            <p:nvPr/>
          </p:nvSpPr>
          <p:spPr>
            <a:xfrm>
              <a:off x="2698543" y="1641916"/>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6" name="Google Shape;7496;p57"/>
            <p:cNvSpPr/>
            <p:nvPr/>
          </p:nvSpPr>
          <p:spPr>
            <a:xfrm>
              <a:off x="2700348" y="1640870"/>
              <a:ext cx="54" cy="14"/>
            </a:xfrm>
            <a:custGeom>
              <a:rect b="b" l="l" r="r" t="t"/>
              <a:pathLst>
                <a:path extrusionOk="0" h="1" w="4">
                  <a:moveTo>
                    <a:pt x="0"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7" name="Google Shape;7497;p57"/>
            <p:cNvSpPr/>
            <p:nvPr/>
          </p:nvSpPr>
          <p:spPr>
            <a:xfrm>
              <a:off x="2699629" y="1641155"/>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8" name="Google Shape;7498;p57"/>
            <p:cNvSpPr/>
            <p:nvPr/>
          </p:nvSpPr>
          <p:spPr>
            <a:xfrm>
              <a:off x="2698448" y="1642051"/>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499" name="Google Shape;7499;p57"/>
            <p:cNvSpPr/>
            <p:nvPr/>
          </p:nvSpPr>
          <p:spPr>
            <a:xfrm>
              <a:off x="2699968" y="1641006"/>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0" name="Google Shape;7500;p57"/>
            <p:cNvSpPr/>
            <p:nvPr/>
          </p:nvSpPr>
          <p:spPr>
            <a:xfrm>
              <a:off x="2699303" y="1641291"/>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1" name="Google Shape;7501;p57"/>
            <p:cNvSpPr/>
            <p:nvPr/>
          </p:nvSpPr>
          <p:spPr>
            <a:xfrm>
              <a:off x="2750164" y="1633688"/>
              <a:ext cx="6952" cy="2050"/>
            </a:xfrm>
            <a:custGeom>
              <a:rect b="b" l="l" r="r" t="t"/>
              <a:pathLst>
                <a:path extrusionOk="0" h="151" w="512">
                  <a:moveTo>
                    <a:pt x="511" y="116"/>
                  </a:moveTo>
                  <a:cubicBezTo>
                    <a:pt x="319" y="0"/>
                    <a:pt x="98" y="74"/>
                    <a:pt x="0" y="151"/>
                  </a:cubicBezTo>
                  <a:lnTo>
                    <a:pt x="0" y="151"/>
                  </a:lnTo>
                  <a:cubicBezTo>
                    <a:pt x="98" y="74"/>
                    <a:pt x="319" y="0"/>
                    <a:pt x="511" y="11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2" name="Google Shape;7502;p57"/>
            <p:cNvSpPr/>
            <p:nvPr/>
          </p:nvSpPr>
          <p:spPr>
            <a:xfrm>
              <a:off x="2757102" y="1635249"/>
              <a:ext cx="3666" cy="2009"/>
            </a:xfrm>
            <a:custGeom>
              <a:rect b="b" l="l" r="r" t="t"/>
              <a:pathLst>
                <a:path extrusionOk="0" h="148" w="270">
                  <a:moveTo>
                    <a:pt x="270" y="148"/>
                  </a:moveTo>
                  <a:cubicBezTo>
                    <a:pt x="224" y="141"/>
                    <a:pt x="137" y="88"/>
                    <a:pt x="74" y="46"/>
                  </a:cubicBezTo>
                  <a:cubicBezTo>
                    <a:pt x="49" y="32"/>
                    <a:pt x="25" y="15"/>
                    <a:pt x="0" y="1"/>
                  </a:cubicBezTo>
                  <a:cubicBezTo>
                    <a:pt x="25" y="15"/>
                    <a:pt x="49" y="32"/>
                    <a:pt x="74" y="46"/>
                  </a:cubicBezTo>
                  <a:cubicBezTo>
                    <a:pt x="137" y="88"/>
                    <a:pt x="224" y="141"/>
                    <a:pt x="270" y="1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3" name="Google Shape;7503;p57"/>
            <p:cNvSpPr/>
            <p:nvPr/>
          </p:nvSpPr>
          <p:spPr>
            <a:xfrm>
              <a:off x="2728291" y="1626980"/>
              <a:ext cx="3489" cy="204"/>
            </a:xfrm>
            <a:custGeom>
              <a:rect b="b" l="l" r="r" t="t"/>
              <a:pathLst>
                <a:path extrusionOk="0" h="15" w="257">
                  <a:moveTo>
                    <a:pt x="256" y="15"/>
                  </a:moveTo>
                  <a:cubicBezTo>
                    <a:pt x="172" y="1"/>
                    <a:pt x="85" y="1"/>
                    <a:pt x="1" y="11"/>
                  </a:cubicBezTo>
                  <a:cubicBezTo>
                    <a:pt x="85" y="1"/>
                    <a:pt x="172" y="1"/>
                    <a:pt x="256"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4" name="Google Shape;7504;p57"/>
            <p:cNvSpPr/>
            <p:nvPr/>
          </p:nvSpPr>
          <p:spPr>
            <a:xfrm>
              <a:off x="2720688" y="1629126"/>
              <a:ext cx="3340" cy="1670"/>
            </a:xfrm>
            <a:custGeom>
              <a:rect b="b" l="l" r="r" t="t"/>
              <a:pathLst>
                <a:path extrusionOk="0" h="123" w="246">
                  <a:moveTo>
                    <a:pt x="246" y="0"/>
                  </a:moveTo>
                  <a:cubicBezTo>
                    <a:pt x="144" y="21"/>
                    <a:pt x="39" y="42"/>
                    <a:pt x="1" y="123"/>
                  </a:cubicBezTo>
                  <a:cubicBezTo>
                    <a:pt x="39" y="46"/>
                    <a:pt x="144" y="21"/>
                    <a:pt x="2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5" name="Google Shape;7505;p57"/>
            <p:cNvSpPr/>
            <p:nvPr/>
          </p:nvSpPr>
          <p:spPr>
            <a:xfrm>
              <a:off x="2697877" y="1642337"/>
              <a:ext cx="434" cy="109"/>
            </a:xfrm>
            <a:custGeom>
              <a:rect b="b" l="l" r="r" t="t"/>
              <a:pathLst>
                <a:path extrusionOk="0" h="8" w="32">
                  <a:moveTo>
                    <a:pt x="25" y="8"/>
                  </a:moveTo>
                  <a:lnTo>
                    <a:pt x="32" y="8"/>
                  </a:lnTo>
                  <a:lnTo>
                    <a:pt x="32" y="1"/>
                  </a:lnTo>
                  <a:lnTo>
                    <a:pt x="32" y="8"/>
                  </a:lnTo>
                  <a:cubicBezTo>
                    <a:pt x="21" y="8"/>
                    <a:pt x="11" y="8"/>
                    <a:pt x="0" y="8"/>
                  </a:cubicBez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6" name="Google Shape;7506;p57"/>
            <p:cNvSpPr/>
            <p:nvPr/>
          </p:nvSpPr>
          <p:spPr>
            <a:xfrm>
              <a:off x="2761094" y="1634923"/>
              <a:ext cx="3666" cy="2200"/>
            </a:xfrm>
            <a:custGeom>
              <a:rect b="b" l="l" r="r" t="t"/>
              <a:pathLst>
                <a:path extrusionOk="0" h="162" w="270">
                  <a:moveTo>
                    <a:pt x="270" y="0"/>
                  </a:moveTo>
                  <a:cubicBezTo>
                    <a:pt x="154" y="42"/>
                    <a:pt x="46" y="84"/>
                    <a:pt x="0" y="161"/>
                  </a:cubicBezTo>
                  <a:cubicBezTo>
                    <a:pt x="46" y="84"/>
                    <a:pt x="154" y="42"/>
                    <a:pt x="27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7" name="Google Shape;7507;p57"/>
            <p:cNvSpPr/>
            <p:nvPr/>
          </p:nvSpPr>
          <p:spPr>
            <a:xfrm>
              <a:off x="2741991" y="1628963"/>
              <a:ext cx="2240" cy="2688"/>
            </a:xfrm>
            <a:custGeom>
              <a:rect b="b" l="l" r="r" t="t"/>
              <a:pathLst>
                <a:path extrusionOk="0" h="198" w="165">
                  <a:moveTo>
                    <a:pt x="20" y="0"/>
                  </a:moveTo>
                  <a:cubicBezTo>
                    <a:pt x="14" y="0"/>
                    <a:pt x="7" y="1"/>
                    <a:pt x="0" y="2"/>
                  </a:cubicBezTo>
                  <a:lnTo>
                    <a:pt x="0" y="2"/>
                  </a:lnTo>
                  <a:cubicBezTo>
                    <a:pt x="7" y="1"/>
                    <a:pt x="13" y="0"/>
                    <a:pt x="19" y="0"/>
                  </a:cubicBezTo>
                  <a:cubicBezTo>
                    <a:pt x="67" y="0"/>
                    <a:pt x="99" y="35"/>
                    <a:pt x="122" y="82"/>
                  </a:cubicBezTo>
                  <a:lnTo>
                    <a:pt x="122" y="82"/>
                  </a:lnTo>
                  <a:cubicBezTo>
                    <a:pt x="99" y="34"/>
                    <a:pt x="68" y="0"/>
                    <a:pt x="20" y="0"/>
                  </a:cubicBezTo>
                  <a:close/>
                  <a:moveTo>
                    <a:pt x="122" y="82"/>
                  </a:moveTo>
                  <a:cubicBezTo>
                    <a:pt x="139" y="116"/>
                    <a:pt x="152" y="158"/>
                    <a:pt x="165" y="198"/>
                  </a:cubicBezTo>
                  <a:cubicBezTo>
                    <a:pt x="153" y="160"/>
                    <a:pt x="140" y="117"/>
                    <a:pt x="122"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8" name="Google Shape;7508;p57"/>
            <p:cNvSpPr/>
            <p:nvPr/>
          </p:nvSpPr>
          <p:spPr>
            <a:xfrm>
              <a:off x="2895851" y="1634774"/>
              <a:ext cx="3571" cy="964"/>
            </a:xfrm>
            <a:custGeom>
              <a:rect b="b" l="l" r="r" t="t"/>
              <a:pathLst>
                <a:path extrusionOk="0" h="71" w="263">
                  <a:moveTo>
                    <a:pt x="35" y="25"/>
                  </a:moveTo>
                  <a:cubicBezTo>
                    <a:pt x="105" y="57"/>
                    <a:pt x="182" y="71"/>
                    <a:pt x="263" y="67"/>
                  </a:cubicBezTo>
                  <a:cubicBezTo>
                    <a:pt x="182" y="71"/>
                    <a:pt x="105" y="57"/>
                    <a:pt x="35" y="25"/>
                  </a:cubicBezTo>
                  <a:cubicBezTo>
                    <a:pt x="21" y="18"/>
                    <a:pt x="7" y="11"/>
                    <a:pt x="0" y="1"/>
                  </a:cubicBezTo>
                  <a:cubicBezTo>
                    <a:pt x="7" y="11"/>
                    <a:pt x="21" y="18"/>
                    <a:pt x="35"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09" name="Google Shape;7509;p57"/>
            <p:cNvSpPr/>
            <p:nvPr/>
          </p:nvSpPr>
          <p:spPr>
            <a:xfrm>
              <a:off x="2850271" y="1641576"/>
              <a:ext cx="6191" cy="1208"/>
            </a:xfrm>
            <a:custGeom>
              <a:rect b="b" l="l" r="r" t="t"/>
              <a:pathLst>
                <a:path extrusionOk="0" h="89" w="456">
                  <a:moveTo>
                    <a:pt x="455" y="88"/>
                  </a:moveTo>
                  <a:cubicBezTo>
                    <a:pt x="417" y="85"/>
                    <a:pt x="378" y="78"/>
                    <a:pt x="343" y="60"/>
                  </a:cubicBezTo>
                  <a:cubicBezTo>
                    <a:pt x="284" y="11"/>
                    <a:pt x="175" y="4"/>
                    <a:pt x="0" y="1"/>
                  </a:cubicBezTo>
                  <a:cubicBezTo>
                    <a:pt x="175" y="4"/>
                    <a:pt x="284" y="11"/>
                    <a:pt x="343" y="60"/>
                  </a:cubicBezTo>
                  <a:cubicBezTo>
                    <a:pt x="378" y="78"/>
                    <a:pt x="417" y="85"/>
                    <a:pt x="455" y="8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0" name="Google Shape;7510;p57"/>
            <p:cNvSpPr/>
            <p:nvPr/>
          </p:nvSpPr>
          <p:spPr>
            <a:xfrm>
              <a:off x="2868370" y="1640300"/>
              <a:ext cx="3965" cy="774"/>
            </a:xfrm>
            <a:custGeom>
              <a:rect b="b" l="l" r="r" t="t"/>
              <a:pathLst>
                <a:path extrusionOk="0" h="57" w="292">
                  <a:moveTo>
                    <a:pt x="291" y="0"/>
                  </a:moveTo>
                  <a:cubicBezTo>
                    <a:pt x="211" y="21"/>
                    <a:pt x="95" y="39"/>
                    <a:pt x="1" y="56"/>
                  </a:cubicBezTo>
                  <a:cubicBezTo>
                    <a:pt x="95" y="42"/>
                    <a:pt x="211" y="21"/>
                    <a:pt x="29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1" name="Google Shape;7511;p57"/>
            <p:cNvSpPr/>
            <p:nvPr/>
          </p:nvSpPr>
          <p:spPr>
            <a:xfrm>
              <a:off x="2799315" y="1625840"/>
              <a:ext cx="394" cy="2824"/>
            </a:xfrm>
            <a:custGeom>
              <a:rect b="b" l="l" r="r" t="t"/>
              <a:pathLst>
                <a:path extrusionOk="0" h="208" w="29">
                  <a:moveTo>
                    <a:pt x="28" y="207"/>
                  </a:moveTo>
                  <a:cubicBezTo>
                    <a:pt x="0" y="176"/>
                    <a:pt x="4" y="78"/>
                    <a:pt x="4" y="1"/>
                  </a:cubicBezTo>
                  <a:cubicBezTo>
                    <a:pt x="4" y="78"/>
                    <a:pt x="0" y="176"/>
                    <a:pt x="28" y="20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2" name="Google Shape;7512;p57"/>
            <p:cNvSpPr/>
            <p:nvPr/>
          </p:nvSpPr>
          <p:spPr>
            <a:xfrm>
              <a:off x="2845696" y="1640911"/>
              <a:ext cx="4290" cy="638"/>
            </a:xfrm>
            <a:custGeom>
              <a:rect b="b" l="l" r="r" t="t"/>
              <a:pathLst>
                <a:path extrusionOk="0" h="47" w="316">
                  <a:moveTo>
                    <a:pt x="316" y="46"/>
                  </a:moveTo>
                  <a:cubicBezTo>
                    <a:pt x="211" y="43"/>
                    <a:pt x="22" y="36"/>
                    <a:pt x="1" y="1"/>
                  </a:cubicBezTo>
                  <a:cubicBezTo>
                    <a:pt x="22" y="36"/>
                    <a:pt x="211" y="43"/>
                    <a:pt x="316" y="4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3" name="Google Shape;7513;p57"/>
            <p:cNvSpPr/>
            <p:nvPr/>
          </p:nvSpPr>
          <p:spPr>
            <a:xfrm>
              <a:off x="2342147" y="1694393"/>
              <a:ext cx="190" cy="54"/>
            </a:xfrm>
            <a:custGeom>
              <a:rect b="b" l="l" r="r" t="t"/>
              <a:pathLst>
                <a:path extrusionOk="0" h="4" w="14">
                  <a:moveTo>
                    <a:pt x="0" y="4"/>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4" name="Google Shape;7514;p57"/>
            <p:cNvSpPr/>
            <p:nvPr/>
          </p:nvSpPr>
          <p:spPr>
            <a:xfrm>
              <a:off x="2342527" y="1694243"/>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5" name="Google Shape;7515;p57"/>
            <p:cNvSpPr/>
            <p:nvPr/>
          </p:nvSpPr>
          <p:spPr>
            <a:xfrm>
              <a:off x="2342812" y="1694148"/>
              <a:ext cx="109" cy="54"/>
            </a:xfrm>
            <a:custGeom>
              <a:rect b="b" l="l" r="r" t="t"/>
              <a:pathLst>
                <a:path extrusionOk="0" h="4"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6" name="Google Shape;7516;p57"/>
            <p:cNvSpPr/>
            <p:nvPr/>
          </p:nvSpPr>
          <p:spPr>
            <a:xfrm>
              <a:off x="2341767" y="1694529"/>
              <a:ext cx="190" cy="109"/>
            </a:xfrm>
            <a:custGeom>
              <a:rect b="b" l="l" r="r" t="t"/>
              <a:pathLst>
                <a:path extrusionOk="0" h="8" w="14">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7" name="Google Shape;7517;p57"/>
            <p:cNvSpPr/>
            <p:nvPr/>
          </p:nvSpPr>
          <p:spPr>
            <a:xfrm>
              <a:off x="2341278" y="1694773"/>
              <a:ext cx="258" cy="109"/>
            </a:xfrm>
            <a:custGeom>
              <a:rect b="b" l="l" r="r" t="t"/>
              <a:pathLst>
                <a:path extrusionOk="0" h="8" w="19">
                  <a:moveTo>
                    <a:pt x="1" y="7"/>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8" name="Google Shape;7518;p57"/>
            <p:cNvSpPr/>
            <p:nvPr/>
          </p:nvSpPr>
          <p:spPr>
            <a:xfrm>
              <a:off x="2371230" y="1702227"/>
              <a:ext cx="1208" cy="923"/>
            </a:xfrm>
            <a:custGeom>
              <a:rect b="b" l="l" r="r" t="t"/>
              <a:pathLst>
                <a:path extrusionOk="0" h="68" w="89">
                  <a:moveTo>
                    <a:pt x="1" y="1"/>
                  </a:moveTo>
                  <a:cubicBezTo>
                    <a:pt x="29" y="25"/>
                    <a:pt x="57" y="50"/>
                    <a:pt x="88" y="67"/>
                  </a:cubicBezTo>
                  <a:cubicBezTo>
                    <a:pt x="57" y="50"/>
                    <a:pt x="29"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19" name="Google Shape;7519;p57"/>
            <p:cNvSpPr/>
            <p:nvPr/>
          </p:nvSpPr>
          <p:spPr>
            <a:xfrm>
              <a:off x="2343043" y="1694148"/>
              <a:ext cx="68" cy="14"/>
            </a:xfrm>
            <a:custGeom>
              <a:rect b="b" l="l" r="r" t="t"/>
              <a:pathLst>
                <a:path extrusionOk="0" h="1" w="5">
                  <a:moveTo>
                    <a:pt x="1"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0" name="Google Shape;7520;p57"/>
            <p:cNvSpPr/>
            <p:nvPr/>
          </p:nvSpPr>
          <p:spPr>
            <a:xfrm>
              <a:off x="2385676" y="1707223"/>
              <a:ext cx="14" cy="54"/>
            </a:xfrm>
            <a:custGeom>
              <a:rect b="b" l="l" r="r" t="t"/>
              <a:pathLst>
                <a:path extrusionOk="0" h="4" w="1">
                  <a:moveTo>
                    <a:pt x="1"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1" name="Google Shape;7521;p57"/>
            <p:cNvSpPr/>
            <p:nvPr/>
          </p:nvSpPr>
          <p:spPr>
            <a:xfrm>
              <a:off x="2340708" y="1695058"/>
              <a:ext cx="299" cy="149"/>
            </a:xfrm>
            <a:custGeom>
              <a:rect b="b" l="l" r="r" t="t"/>
              <a:pathLst>
                <a:path extrusionOk="0" h="11" w="22">
                  <a:moveTo>
                    <a:pt x="1" y="11"/>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2" name="Google Shape;7522;p57"/>
            <p:cNvSpPr/>
            <p:nvPr/>
          </p:nvSpPr>
          <p:spPr>
            <a:xfrm>
              <a:off x="2372520" y="1702892"/>
              <a:ext cx="489" cy="299"/>
            </a:xfrm>
            <a:custGeom>
              <a:rect b="b" l="l" r="r" t="t"/>
              <a:pathLst>
                <a:path extrusionOk="0" h="22" w="36">
                  <a:moveTo>
                    <a:pt x="0" y="22"/>
                  </a:moveTo>
                  <a:cubicBezTo>
                    <a:pt x="11" y="11"/>
                    <a:pt x="21" y="4"/>
                    <a:pt x="35" y="1"/>
                  </a:cubicBezTo>
                  <a:cubicBezTo>
                    <a:pt x="21" y="4"/>
                    <a:pt x="11" y="11"/>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3" name="Google Shape;7523;p57"/>
            <p:cNvSpPr/>
            <p:nvPr/>
          </p:nvSpPr>
          <p:spPr>
            <a:xfrm>
              <a:off x="2372995" y="1701942"/>
              <a:ext cx="7617" cy="923"/>
            </a:xfrm>
            <a:custGeom>
              <a:rect b="b" l="l" r="r" t="t"/>
              <a:pathLst>
                <a:path extrusionOk="0" h="68" w="561">
                  <a:moveTo>
                    <a:pt x="560" y="1"/>
                  </a:moveTo>
                  <a:cubicBezTo>
                    <a:pt x="273" y="1"/>
                    <a:pt x="91" y="25"/>
                    <a:pt x="0" y="67"/>
                  </a:cubicBezTo>
                  <a:cubicBezTo>
                    <a:pt x="91" y="25"/>
                    <a:pt x="273" y="4"/>
                    <a:pt x="56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4" name="Google Shape;7524;p57"/>
            <p:cNvSpPr/>
            <p:nvPr/>
          </p:nvSpPr>
          <p:spPr>
            <a:xfrm>
              <a:off x="2343287" y="1694040"/>
              <a:ext cx="9518" cy="2878"/>
            </a:xfrm>
            <a:custGeom>
              <a:rect b="b" l="l" r="r" t="t"/>
              <a:pathLst>
                <a:path extrusionOk="0" h="212" w="701">
                  <a:moveTo>
                    <a:pt x="69" y="0"/>
                  </a:moveTo>
                  <a:cubicBezTo>
                    <a:pt x="44" y="0"/>
                    <a:pt x="21" y="2"/>
                    <a:pt x="0" y="5"/>
                  </a:cubicBezTo>
                  <a:cubicBezTo>
                    <a:pt x="19" y="2"/>
                    <a:pt x="41" y="1"/>
                    <a:pt x="63" y="1"/>
                  </a:cubicBezTo>
                  <a:cubicBezTo>
                    <a:pt x="251" y="1"/>
                    <a:pt x="531" y="90"/>
                    <a:pt x="700" y="212"/>
                  </a:cubicBezTo>
                  <a:cubicBezTo>
                    <a:pt x="533" y="91"/>
                    <a:pt x="256" y="0"/>
                    <a:pt x="6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5" name="Google Shape;7525;p57"/>
            <p:cNvSpPr/>
            <p:nvPr/>
          </p:nvSpPr>
          <p:spPr>
            <a:xfrm>
              <a:off x="2385771" y="1707509"/>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6" name="Google Shape;7526;p57"/>
            <p:cNvSpPr/>
            <p:nvPr/>
          </p:nvSpPr>
          <p:spPr>
            <a:xfrm>
              <a:off x="2386667" y="1707807"/>
              <a:ext cx="3870" cy="2227"/>
            </a:xfrm>
            <a:custGeom>
              <a:rect b="b" l="l" r="r" t="t"/>
              <a:pathLst>
                <a:path extrusionOk="0" h="164" w="285">
                  <a:moveTo>
                    <a:pt x="1" y="1"/>
                  </a:moveTo>
                  <a:lnTo>
                    <a:pt x="1" y="1"/>
                  </a:lnTo>
                  <a:cubicBezTo>
                    <a:pt x="56" y="25"/>
                    <a:pt x="111" y="56"/>
                    <a:pt x="159" y="90"/>
                  </a:cubicBezTo>
                  <a:cubicBezTo>
                    <a:pt x="187" y="108"/>
                    <a:pt x="215" y="125"/>
                    <a:pt x="243" y="143"/>
                  </a:cubicBezTo>
                  <a:lnTo>
                    <a:pt x="285" y="164"/>
                  </a:lnTo>
                  <a:cubicBezTo>
                    <a:pt x="243" y="143"/>
                    <a:pt x="204" y="115"/>
                    <a:pt x="162" y="90"/>
                  </a:cubicBezTo>
                  <a:cubicBezTo>
                    <a:pt x="111" y="56"/>
                    <a:pt x="56" y="2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7" name="Google Shape;7527;p57"/>
            <p:cNvSpPr/>
            <p:nvPr/>
          </p:nvSpPr>
          <p:spPr>
            <a:xfrm>
              <a:off x="2210472"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8" name="Google Shape;7528;p57"/>
            <p:cNvSpPr/>
            <p:nvPr/>
          </p:nvSpPr>
          <p:spPr>
            <a:xfrm>
              <a:off x="2211138" y="158934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29" name="Google Shape;7529;p57"/>
            <p:cNvSpPr/>
            <p:nvPr/>
          </p:nvSpPr>
          <p:spPr>
            <a:xfrm>
              <a:off x="2198728" y="1588678"/>
              <a:ext cx="353" cy="54"/>
            </a:xfrm>
            <a:custGeom>
              <a:rect b="b" l="l" r="r" t="t"/>
              <a:pathLst>
                <a:path extrusionOk="0" h="4" w="26">
                  <a:moveTo>
                    <a:pt x="2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0" name="Google Shape;7530;p57"/>
            <p:cNvSpPr/>
            <p:nvPr/>
          </p:nvSpPr>
          <p:spPr>
            <a:xfrm>
              <a:off x="2198253" y="1588678"/>
              <a:ext cx="258" cy="14"/>
            </a:xfrm>
            <a:custGeom>
              <a:rect b="b" l="l" r="r" t="t"/>
              <a:pathLst>
                <a:path extrusionOk="0" h="1" w="19">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1" name="Google Shape;7531;p57"/>
            <p:cNvSpPr/>
            <p:nvPr/>
          </p:nvSpPr>
          <p:spPr>
            <a:xfrm>
              <a:off x="2194071" y="1587579"/>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2" name="Google Shape;7532;p57"/>
            <p:cNvSpPr/>
            <p:nvPr/>
          </p:nvSpPr>
          <p:spPr>
            <a:xfrm>
              <a:off x="2193650" y="1587443"/>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3" name="Google Shape;7533;p57"/>
            <p:cNvSpPr/>
            <p:nvPr/>
          </p:nvSpPr>
          <p:spPr>
            <a:xfrm>
              <a:off x="2197777" y="1588583"/>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4" name="Google Shape;7534;p57"/>
            <p:cNvSpPr/>
            <p:nvPr/>
          </p:nvSpPr>
          <p:spPr>
            <a:xfrm>
              <a:off x="2209807" y="158938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5" name="Google Shape;7535;p57"/>
            <p:cNvSpPr/>
            <p:nvPr/>
          </p:nvSpPr>
          <p:spPr>
            <a:xfrm>
              <a:off x="2199298" y="1588719"/>
              <a:ext cx="353" cy="68"/>
            </a:xfrm>
            <a:custGeom>
              <a:rect b="b" l="l" r="r" t="t"/>
              <a:pathLst>
                <a:path extrusionOk="0" h="5" w="26">
                  <a:moveTo>
                    <a:pt x="25"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6" name="Google Shape;7536;p57"/>
            <p:cNvSpPr/>
            <p:nvPr/>
          </p:nvSpPr>
          <p:spPr>
            <a:xfrm>
              <a:off x="2208436" y="1589344"/>
              <a:ext cx="679" cy="14"/>
            </a:xfrm>
            <a:custGeom>
              <a:rect b="b" l="l" r="r" t="t"/>
              <a:pathLst>
                <a:path extrusionOk="0" h="1" w="50">
                  <a:moveTo>
                    <a:pt x="49"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7" name="Google Shape;7537;p57"/>
            <p:cNvSpPr/>
            <p:nvPr/>
          </p:nvSpPr>
          <p:spPr>
            <a:xfrm>
              <a:off x="2202448" y="1589004"/>
              <a:ext cx="5947" cy="353"/>
            </a:xfrm>
            <a:custGeom>
              <a:rect b="b" l="l" r="r" t="t"/>
              <a:pathLst>
                <a:path extrusionOk="0" h="26" w="438">
                  <a:moveTo>
                    <a:pt x="438" y="25"/>
                  </a:moveTo>
                  <a:cubicBezTo>
                    <a:pt x="294" y="22"/>
                    <a:pt x="140" y="11"/>
                    <a:pt x="0" y="1"/>
                  </a:cubicBezTo>
                  <a:cubicBezTo>
                    <a:pt x="140" y="11"/>
                    <a:pt x="294" y="22"/>
                    <a:pt x="43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8" name="Google Shape;7538;p57"/>
            <p:cNvSpPr/>
            <p:nvPr/>
          </p:nvSpPr>
          <p:spPr>
            <a:xfrm>
              <a:off x="2213228" y="1589194"/>
              <a:ext cx="299" cy="14"/>
            </a:xfrm>
            <a:custGeom>
              <a:rect b="b" l="l" r="r" t="t"/>
              <a:pathLst>
                <a:path extrusionOk="0" h="1" w="22">
                  <a:moveTo>
                    <a:pt x="22"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39" name="Google Shape;7539;p57"/>
            <p:cNvSpPr/>
            <p:nvPr/>
          </p:nvSpPr>
          <p:spPr>
            <a:xfrm>
              <a:off x="2212047" y="1589289"/>
              <a:ext cx="339" cy="14"/>
            </a:xfrm>
            <a:custGeom>
              <a:rect b="b" l="l" r="r" t="t"/>
              <a:pathLst>
                <a:path extrusionOk="0" h="1" w="25">
                  <a:moveTo>
                    <a:pt x="25"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0" name="Google Shape;7540;p57"/>
            <p:cNvSpPr/>
            <p:nvPr/>
          </p:nvSpPr>
          <p:spPr>
            <a:xfrm>
              <a:off x="2211382" y="1589289"/>
              <a:ext cx="394" cy="14"/>
            </a:xfrm>
            <a:custGeom>
              <a:rect b="b" l="l" r="r" t="t"/>
              <a:pathLst>
                <a:path extrusionOk="0" h="1" w="29">
                  <a:moveTo>
                    <a:pt x="2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1" name="Google Shape;7541;p57"/>
            <p:cNvSpPr/>
            <p:nvPr/>
          </p:nvSpPr>
          <p:spPr>
            <a:xfrm>
              <a:off x="2195876" y="1588244"/>
              <a:ext cx="109" cy="68"/>
            </a:xfrm>
            <a:custGeom>
              <a:rect b="b" l="l" r="r" t="t"/>
              <a:pathLst>
                <a:path extrusionOk="0" h="5" w="8">
                  <a:moveTo>
                    <a:pt x="8"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2" name="Google Shape;7542;p57"/>
            <p:cNvSpPr/>
            <p:nvPr/>
          </p:nvSpPr>
          <p:spPr>
            <a:xfrm>
              <a:off x="2195456" y="1588108"/>
              <a:ext cx="149" cy="109"/>
            </a:xfrm>
            <a:custGeom>
              <a:rect b="b" l="l" r="r" t="t"/>
              <a:pathLst>
                <a:path extrusionOk="0" h="8" w="11">
                  <a:moveTo>
                    <a:pt x="11"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3" name="Google Shape;7543;p57"/>
            <p:cNvSpPr/>
            <p:nvPr/>
          </p:nvSpPr>
          <p:spPr>
            <a:xfrm>
              <a:off x="2196067" y="1588339"/>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4" name="Google Shape;7544;p57"/>
            <p:cNvSpPr/>
            <p:nvPr/>
          </p:nvSpPr>
          <p:spPr>
            <a:xfrm>
              <a:off x="2212658" y="1589249"/>
              <a:ext cx="299" cy="14"/>
            </a:xfrm>
            <a:custGeom>
              <a:rect b="b" l="l" r="r" t="t"/>
              <a:pathLst>
                <a:path extrusionOk="0" h="1" w="22">
                  <a:moveTo>
                    <a:pt x="22"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5" name="Google Shape;7545;p57"/>
            <p:cNvSpPr/>
            <p:nvPr/>
          </p:nvSpPr>
          <p:spPr>
            <a:xfrm>
              <a:off x="2196352" y="1588393"/>
              <a:ext cx="109" cy="14"/>
            </a:xfrm>
            <a:custGeom>
              <a:rect b="b" l="l" r="r" t="t"/>
              <a:pathLst>
                <a:path extrusionOk="0" h="1" w="8">
                  <a:moveTo>
                    <a:pt x="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6" name="Google Shape;7546;p57"/>
            <p:cNvSpPr/>
            <p:nvPr/>
          </p:nvSpPr>
          <p:spPr>
            <a:xfrm>
              <a:off x="2194641" y="1587769"/>
              <a:ext cx="258" cy="109"/>
            </a:xfrm>
            <a:custGeom>
              <a:rect b="b" l="l" r="r" t="t"/>
              <a:pathLst>
                <a:path extrusionOk="0" h="8" w="19">
                  <a:moveTo>
                    <a:pt x="1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7" name="Google Shape;7547;p57"/>
            <p:cNvSpPr/>
            <p:nvPr/>
          </p:nvSpPr>
          <p:spPr>
            <a:xfrm>
              <a:off x="2196976" y="1588488"/>
              <a:ext cx="149" cy="14"/>
            </a:xfrm>
            <a:custGeom>
              <a:rect b="b" l="l" r="r" t="t"/>
              <a:pathLst>
                <a:path extrusionOk="0" h="1" w="11">
                  <a:moveTo>
                    <a:pt x="1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8" name="Google Shape;7548;p57"/>
            <p:cNvSpPr/>
            <p:nvPr/>
          </p:nvSpPr>
          <p:spPr>
            <a:xfrm>
              <a:off x="2195075" y="158795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49" name="Google Shape;7549;p57"/>
            <p:cNvSpPr/>
            <p:nvPr/>
          </p:nvSpPr>
          <p:spPr>
            <a:xfrm>
              <a:off x="2197356" y="1588529"/>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0" name="Google Shape;7550;p57"/>
            <p:cNvSpPr/>
            <p:nvPr/>
          </p:nvSpPr>
          <p:spPr>
            <a:xfrm>
              <a:off x="2196637" y="1588434"/>
              <a:ext cx="163" cy="14"/>
            </a:xfrm>
            <a:custGeom>
              <a:rect b="b" l="l" r="r" t="t"/>
              <a:pathLst>
                <a:path extrusionOk="0" h="1" w="12">
                  <a:moveTo>
                    <a:pt x="11"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1" name="Google Shape;7551;p57"/>
            <p:cNvSpPr/>
            <p:nvPr/>
          </p:nvSpPr>
          <p:spPr>
            <a:xfrm>
              <a:off x="2201783" y="1588963"/>
              <a:ext cx="625" cy="54"/>
            </a:xfrm>
            <a:custGeom>
              <a:rect b="b" l="l" r="r" t="t"/>
              <a:pathLst>
                <a:path extrusionOk="0" h="4" w="46">
                  <a:moveTo>
                    <a:pt x="4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2" name="Google Shape;7552;p57"/>
            <p:cNvSpPr/>
            <p:nvPr/>
          </p:nvSpPr>
          <p:spPr>
            <a:xfrm>
              <a:off x="2201117" y="1588909"/>
              <a:ext cx="530" cy="68"/>
            </a:xfrm>
            <a:custGeom>
              <a:rect b="b" l="l" r="r" t="t"/>
              <a:pathLst>
                <a:path extrusionOk="0" h="5" w="39">
                  <a:moveTo>
                    <a:pt x="39"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3" name="Google Shape;7553;p57"/>
            <p:cNvSpPr/>
            <p:nvPr/>
          </p:nvSpPr>
          <p:spPr>
            <a:xfrm>
              <a:off x="2199868" y="1588814"/>
              <a:ext cx="394" cy="14"/>
            </a:xfrm>
            <a:custGeom>
              <a:rect b="b" l="l" r="r" t="t"/>
              <a:pathLst>
                <a:path extrusionOk="0" h="1" w="29">
                  <a:moveTo>
                    <a:pt x="29"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4" name="Google Shape;7554;p57"/>
            <p:cNvSpPr/>
            <p:nvPr/>
          </p:nvSpPr>
          <p:spPr>
            <a:xfrm>
              <a:off x="2200493" y="1588868"/>
              <a:ext cx="489" cy="54"/>
            </a:xfrm>
            <a:custGeom>
              <a:rect b="b" l="l" r="r" t="t"/>
              <a:pathLst>
                <a:path extrusionOk="0" h="4" w="36">
                  <a:moveTo>
                    <a:pt x="36"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5" name="Google Shape;7555;p57"/>
            <p:cNvSpPr/>
            <p:nvPr/>
          </p:nvSpPr>
          <p:spPr>
            <a:xfrm>
              <a:off x="2213799" y="1589154"/>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6" name="Google Shape;7556;p57"/>
            <p:cNvSpPr/>
            <p:nvPr/>
          </p:nvSpPr>
          <p:spPr>
            <a:xfrm>
              <a:off x="2328882" y="1660259"/>
              <a:ext cx="54" cy="149"/>
            </a:xfrm>
            <a:custGeom>
              <a:rect b="b" l="l" r="r" t="t"/>
              <a:pathLst>
                <a:path extrusionOk="0" h="11" w="4">
                  <a:moveTo>
                    <a:pt x="4"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7" name="Google Shape;7557;p57"/>
            <p:cNvSpPr/>
            <p:nvPr/>
          </p:nvSpPr>
          <p:spPr>
            <a:xfrm>
              <a:off x="2335860" y="1655032"/>
              <a:ext cx="1534" cy="204"/>
            </a:xfrm>
            <a:custGeom>
              <a:rect b="b" l="l" r="r" t="t"/>
              <a:pathLst>
                <a:path extrusionOk="0" h="15" w="113">
                  <a:moveTo>
                    <a:pt x="113"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8" name="Google Shape;7558;p57"/>
            <p:cNvSpPr/>
            <p:nvPr/>
          </p:nvSpPr>
          <p:spPr>
            <a:xfrm>
              <a:off x="2341468" y="1648039"/>
              <a:ext cx="964" cy="1344"/>
            </a:xfrm>
            <a:custGeom>
              <a:rect b="b" l="l" r="r" t="t"/>
              <a:pathLst>
                <a:path extrusionOk="0" h="99" w="71">
                  <a:moveTo>
                    <a:pt x="1" y="1"/>
                  </a:moveTo>
                  <a:cubicBezTo>
                    <a:pt x="29" y="29"/>
                    <a:pt x="54" y="64"/>
                    <a:pt x="71" y="99"/>
                  </a:cubicBezTo>
                  <a:cubicBezTo>
                    <a:pt x="54" y="64"/>
                    <a:pt x="29"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59" name="Google Shape;7559;p57"/>
            <p:cNvSpPr/>
            <p:nvPr/>
          </p:nvSpPr>
          <p:spPr>
            <a:xfrm>
              <a:off x="2309574" y="1627510"/>
              <a:ext cx="14" cy="434"/>
            </a:xfrm>
            <a:custGeom>
              <a:rect b="b" l="l" r="r" t="t"/>
              <a:pathLst>
                <a:path extrusionOk="0" h="32" w="1">
                  <a:moveTo>
                    <a:pt x="1" y="0"/>
                  </a:moveTo>
                  <a:cubicBezTo>
                    <a:pt x="1" y="11"/>
                    <a:pt x="1" y="21"/>
                    <a:pt x="1" y="32"/>
                  </a:cubicBezTo>
                  <a:cubicBezTo>
                    <a:pt x="1" y="21"/>
                    <a:pt x="1"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0" name="Google Shape;7560;p57"/>
            <p:cNvSpPr/>
            <p:nvPr/>
          </p:nvSpPr>
          <p:spPr>
            <a:xfrm>
              <a:off x="2281483" y="1611298"/>
              <a:ext cx="1303" cy="475"/>
            </a:xfrm>
            <a:custGeom>
              <a:rect b="b" l="l" r="r" t="t"/>
              <a:pathLst>
                <a:path extrusionOk="0" h="35" w="96">
                  <a:moveTo>
                    <a:pt x="1" y="1"/>
                  </a:moveTo>
                  <a:cubicBezTo>
                    <a:pt x="12" y="16"/>
                    <a:pt x="23" y="24"/>
                    <a:pt x="43" y="28"/>
                  </a:cubicBezTo>
                  <a:lnTo>
                    <a:pt x="43" y="28"/>
                  </a:lnTo>
                  <a:cubicBezTo>
                    <a:pt x="31" y="24"/>
                    <a:pt x="19" y="17"/>
                    <a:pt x="8" y="8"/>
                  </a:cubicBezTo>
                  <a:lnTo>
                    <a:pt x="1" y="1"/>
                  </a:lnTo>
                  <a:close/>
                  <a:moveTo>
                    <a:pt x="43" y="28"/>
                  </a:moveTo>
                  <a:cubicBezTo>
                    <a:pt x="54" y="32"/>
                    <a:pt x="65" y="34"/>
                    <a:pt x="76" y="34"/>
                  </a:cubicBezTo>
                  <a:cubicBezTo>
                    <a:pt x="82" y="34"/>
                    <a:pt x="89" y="34"/>
                    <a:pt x="95" y="32"/>
                  </a:cubicBezTo>
                  <a:cubicBezTo>
                    <a:pt x="73" y="32"/>
                    <a:pt x="56" y="31"/>
                    <a:pt x="43"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1" name="Google Shape;7561;p57"/>
            <p:cNvSpPr/>
            <p:nvPr/>
          </p:nvSpPr>
          <p:spPr>
            <a:xfrm>
              <a:off x="2284714" y="1609778"/>
              <a:ext cx="1833" cy="1113"/>
            </a:xfrm>
            <a:custGeom>
              <a:rect b="b" l="l" r="r" t="t"/>
              <a:pathLst>
                <a:path extrusionOk="0" h="82" w="135">
                  <a:moveTo>
                    <a:pt x="134" y="1"/>
                  </a:moveTo>
                  <a:cubicBezTo>
                    <a:pt x="113" y="4"/>
                    <a:pt x="96" y="11"/>
                    <a:pt x="82" y="22"/>
                  </a:cubicBezTo>
                  <a:cubicBezTo>
                    <a:pt x="54" y="39"/>
                    <a:pt x="25" y="57"/>
                    <a:pt x="1" y="81"/>
                  </a:cubicBezTo>
                  <a:cubicBezTo>
                    <a:pt x="25" y="57"/>
                    <a:pt x="54" y="39"/>
                    <a:pt x="82" y="22"/>
                  </a:cubicBezTo>
                  <a:cubicBezTo>
                    <a:pt x="96" y="11"/>
                    <a:pt x="113" y="4"/>
                    <a:pt x="13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2" name="Google Shape;7562;p57"/>
            <p:cNvSpPr/>
            <p:nvPr/>
          </p:nvSpPr>
          <p:spPr>
            <a:xfrm>
              <a:off x="2314625" y="1629832"/>
              <a:ext cx="1860" cy="1018"/>
            </a:xfrm>
            <a:custGeom>
              <a:rect b="b" l="l" r="r" t="t"/>
              <a:pathLst>
                <a:path extrusionOk="0" h="75" w="137">
                  <a:moveTo>
                    <a:pt x="137" y="74"/>
                  </a:moveTo>
                  <a:cubicBezTo>
                    <a:pt x="112" y="71"/>
                    <a:pt x="88" y="64"/>
                    <a:pt x="67" y="50"/>
                  </a:cubicBezTo>
                  <a:cubicBezTo>
                    <a:pt x="46" y="36"/>
                    <a:pt x="25" y="18"/>
                    <a:pt x="0" y="1"/>
                  </a:cubicBezTo>
                  <a:cubicBezTo>
                    <a:pt x="25" y="18"/>
                    <a:pt x="46" y="36"/>
                    <a:pt x="67" y="50"/>
                  </a:cubicBezTo>
                  <a:cubicBezTo>
                    <a:pt x="88" y="64"/>
                    <a:pt x="112" y="71"/>
                    <a:pt x="137" y="7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3" name="Google Shape;7563;p57"/>
            <p:cNvSpPr/>
            <p:nvPr/>
          </p:nvSpPr>
          <p:spPr>
            <a:xfrm>
              <a:off x="2299079" y="1615860"/>
              <a:ext cx="339" cy="1494"/>
            </a:xfrm>
            <a:custGeom>
              <a:rect b="b" l="l" r="r" t="t"/>
              <a:pathLst>
                <a:path extrusionOk="0" h="110" w="25">
                  <a:moveTo>
                    <a:pt x="25" y="1"/>
                  </a:moveTo>
                  <a:cubicBezTo>
                    <a:pt x="25" y="39"/>
                    <a:pt x="14" y="78"/>
                    <a:pt x="0" y="109"/>
                  </a:cubicBezTo>
                  <a:cubicBezTo>
                    <a:pt x="14" y="78"/>
                    <a:pt x="25" y="39"/>
                    <a:pt x="2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4" name="Google Shape;7564;p57"/>
            <p:cNvSpPr/>
            <p:nvPr/>
          </p:nvSpPr>
          <p:spPr>
            <a:xfrm>
              <a:off x="2291136" y="1609398"/>
              <a:ext cx="2824" cy="339"/>
            </a:xfrm>
            <a:custGeom>
              <a:rect b="b" l="l" r="r" t="t"/>
              <a:pathLst>
                <a:path extrusionOk="0" h="25" w="208">
                  <a:moveTo>
                    <a:pt x="1" y="25"/>
                  </a:moveTo>
                  <a:cubicBezTo>
                    <a:pt x="67" y="8"/>
                    <a:pt x="137" y="1"/>
                    <a:pt x="207" y="1"/>
                  </a:cubicBezTo>
                  <a:cubicBezTo>
                    <a:pt x="137" y="1"/>
                    <a:pt x="67" y="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5" name="Google Shape;7565;p57"/>
            <p:cNvSpPr/>
            <p:nvPr/>
          </p:nvSpPr>
          <p:spPr>
            <a:xfrm>
              <a:off x="2341862" y="1642581"/>
              <a:ext cx="339" cy="339"/>
            </a:xfrm>
            <a:custGeom>
              <a:rect b="b" l="l" r="r" t="t"/>
              <a:pathLst>
                <a:path extrusionOk="0" h="25" w="25">
                  <a:moveTo>
                    <a:pt x="25"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6" name="Google Shape;7566;p57"/>
            <p:cNvSpPr/>
            <p:nvPr/>
          </p:nvSpPr>
          <p:spPr>
            <a:xfrm>
              <a:off x="2337476" y="165522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7" name="Google Shape;7567;p57"/>
            <p:cNvSpPr/>
            <p:nvPr/>
          </p:nvSpPr>
          <p:spPr>
            <a:xfrm>
              <a:off x="2328692" y="1659023"/>
              <a:ext cx="14" cy="149"/>
            </a:xfrm>
            <a:custGeom>
              <a:rect b="b" l="l" r="r" t="t"/>
              <a:pathLst>
                <a:path extrusionOk="0" h="11" w="1">
                  <a:moveTo>
                    <a:pt x="0"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8" name="Google Shape;7568;p57"/>
            <p:cNvSpPr/>
            <p:nvPr/>
          </p:nvSpPr>
          <p:spPr>
            <a:xfrm>
              <a:off x="2328787" y="1659594"/>
              <a:ext cx="14" cy="204"/>
            </a:xfrm>
            <a:custGeom>
              <a:rect b="b" l="l" r="r" t="t"/>
              <a:pathLst>
                <a:path extrusionOk="0" h="15" w="1">
                  <a:moveTo>
                    <a:pt x="0"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69" name="Google Shape;7569;p57"/>
            <p:cNvSpPr/>
            <p:nvPr/>
          </p:nvSpPr>
          <p:spPr>
            <a:xfrm>
              <a:off x="2328692" y="1658779"/>
              <a:ext cx="14" cy="163"/>
            </a:xfrm>
            <a:custGeom>
              <a:rect b="b" l="l" r="r" t="t"/>
              <a:pathLst>
                <a:path extrusionOk="0" h="12" w="1">
                  <a:moveTo>
                    <a:pt x="0" y="11"/>
                  </a:moveTo>
                  <a:cubicBezTo>
                    <a:pt x="0" y="8"/>
                    <a:pt x="0" y="4"/>
                    <a:pt x="0" y="1"/>
                  </a:cubicBezTo>
                  <a:cubicBezTo>
                    <a:pt x="0" y="4"/>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0" name="Google Shape;7570;p57"/>
            <p:cNvSpPr/>
            <p:nvPr/>
          </p:nvSpPr>
          <p:spPr>
            <a:xfrm>
              <a:off x="2328827" y="1659919"/>
              <a:ext cx="68" cy="163"/>
            </a:xfrm>
            <a:custGeom>
              <a:rect b="b" l="l" r="r" t="t"/>
              <a:pathLst>
                <a:path extrusionOk="0" h="12" w="5">
                  <a:moveTo>
                    <a:pt x="1" y="1"/>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1" name="Google Shape;7571;p57"/>
            <p:cNvSpPr/>
            <p:nvPr/>
          </p:nvSpPr>
          <p:spPr>
            <a:xfrm>
              <a:off x="2328732" y="1659254"/>
              <a:ext cx="14" cy="258"/>
            </a:xfrm>
            <a:custGeom>
              <a:rect b="b" l="l" r="r" t="t"/>
              <a:pathLst>
                <a:path extrusionOk="0" h="19" w="1">
                  <a:moveTo>
                    <a:pt x="1" y="1"/>
                  </a:moveTo>
                  <a:cubicBezTo>
                    <a:pt x="1" y="8"/>
                    <a:pt x="1" y="11"/>
                    <a:pt x="1" y="18"/>
                  </a:cubicBezTo>
                  <a:cubicBezTo>
                    <a:pt x="1" y="11"/>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2" name="Google Shape;7572;p57"/>
            <p:cNvSpPr/>
            <p:nvPr/>
          </p:nvSpPr>
          <p:spPr>
            <a:xfrm>
              <a:off x="2341957" y="1637680"/>
              <a:ext cx="1914" cy="3489"/>
            </a:xfrm>
            <a:custGeom>
              <a:rect b="b" l="l" r="r" t="t"/>
              <a:pathLst>
                <a:path extrusionOk="0" h="257" w="141">
                  <a:moveTo>
                    <a:pt x="137" y="151"/>
                  </a:moveTo>
                  <a:cubicBezTo>
                    <a:pt x="140" y="186"/>
                    <a:pt x="130" y="225"/>
                    <a:pt x="109" y="256"/>
                  </a:cubicBezTo>
                  <a:cubicBezTo>
                    <a:pt x="130" y="225"/>
                    <a:pt x="140" y="186"/>
                    <a:pt x="137" y="151"/>
                  </a:cubicBezTo>
                  <a:cubicBezTo>
                    <a:pt x="126" y="71"/>
                    <a:pt x="70" y="32"/>
                    <a:pt x="0" y="1"/>
                  </a:cubicBezTo>
                  <a:cubicBezTo>
                    <a:pt x="70" y="32"/>
                    <a:pt x="126" y="71"/>
                    <a:pt x="137"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3" name="Google Shape;7573;p57"/>
            <p:cNvSpPr/>
            <p:nvPr/>
          </p:nvSpPr>
          <p:spPr>
            <a:xfrm>
              <a:off x="2282908" y="1603600"/>
              <a:ext cx="448" cy="14"/>
            </a:xfrm>
            <a:custGeom>
              <a:rect b="b" l="l" r="r" t="t"/>
              <a:pathLst>
                <a:path extrusionOk="0" h="1" w="33">
                  <a:moveTo>
                    <a:pt x="32" y="0"/>
                  </a:moveTo>
                  <a:cubicBezTo>
                    <a:pt x="22" y="0"/>
                    <a:pt x="8" y="0"/>
                    <a:pt x="1" y="0"/>
                  </a:cubicBezTo>
                  <a:cubicBezTo>
                    <a:pt x="8" y="0"/>
                    <a:pt x="22" y="0"/>
                    <a:pt x="3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4" name="Google Shape;7574;p57"/>
            <p:cNvSpPr/>
            <p:nvPr/>
          </p:nvSpPr>
          <p:spPr>
            <a:xfrm>
              <a:off x="2279161" y="1602364"/>
              <a:ext cx="109" cy="14"/>
            </a:xfrm>
            <a:custGeom>
              <a:rect b="b" l="l" r="r" t="t"/>
              <a:pathLst>
                <a:path extrusionOk="0" h="1" w="8">
                  <a:moveTo>
                    <a:pt x="0" y="0"/>
                  </a:moveTo>
                  <a:cubicBezTo>
                    <a:pt x="4" y="0"/>
                    <a:pt x="7" y="0"/>
                    <a:pt x="7" y="0"/>
                  </a:cubicBezTo>
                  <a:cubicBezTo>
                    <a:pt x="7" y="0"/>
                    <a:pt x="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5" name="Google Shape;7575;p57"/>
            <p:cNvSpPr/>
            <p:nvPr/>
          </p:nvSpPr>
          <p:spPr>
            <a:xfrm>
              <a:off x="2283438" y="159432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6" name="Google Shape;7576;p57"/>
            <p:cNvSpPr/>
            <p:nvPr/>
          </p:nvSpPr>
          <p:spPr>
            <a:xfrm>
              <a:off x="2280342" y="1602690"/>
              <a:ext cx="2580" cy="869"/>
            </a:xfrm>
            <a:custGeom>
              <a:rect b="b" l="l" r="r" t="t"/>
              <a:pathLst>
                <a:path extrusionOk="0" h="64" w="190">
                  <a:moveTo>
                    <a:pt x="1" y="1"/>
                  </a:moveTo>
                  <a:lnTo>
                    <a:pt x="32" y="15"/>
                  </a:lnTo>
                  <a:cubicBezTo>
                    <a:pt x="81" y="39"/>
                    <a:pt x="134" y="57"/>
                    <a:pt x="190" y="64"/>
                  </a:cubicBezTo>
                  <a:cubicBezTo>
                    <a:pt x="134" y="57"/>
                    <a:pt x="81" y="39"/>
                    <a:pt x="32"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7" name="Google Shape;7577;p57"/>
            <p:cNvSpPr/>
            <p:nvPr/>
          </p:nvSpPr>
          <p:spPr>
            <a:xfrm>
              <a:off x="2280532" y="1608488"/>
              <a:ext cx="964" cy="2824"/>
            </a:xfrm>
            <a:custGeom>
              <a:rect b="b" l="l" r="r" t="t"/>
              <a:pathLst>
                <a:path extrusionOk="0" h="208" w="71">
                  <a:moveTo>
                    <a:pt x="1" y="1"/>
                  </a:moveTo>
                  <a:cubicBezTo>
                    <a:pt x="7" y="40"/>
                    <a:pt x="17" y="79"/>
                    <a:pt x="31" y="118"/>
                  </a:cubicBezTo>
                  <a:lnTo>
                    <a:pt x="31" y="118"/>
                  </a:lnTo>
                  <a:cubicBezTo>
                    <a:pt x="18" y="79"/>
                    <a:pt x="7" y="40"/>
                    <a:pt x="1" y="1"/>
                  </a:cubicBezTo>
                  <a:close/>
                  <a:moveTo>
                    <a:pt x="31" y="118"/>
                  </a:moveTo>
                  <a:cubicBezTo>
                    <a:pt x="39" y="141"/>
                    <a:pt x="48" y="164"/>
                    <a:pt x="57" y="187"/>
                  </a:cubicBezTo>
                  <a:lnTo>
                    <a:pt x="71" y="208"/>
                  </a:lnTo>
                  <a:cubicBezTo>
                    <a:pt x="55" y="178"/>
                    <a:pt x="42" y="148"/>
                    <a:pt x="31" y="1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8" name="Google Shape;7578;p57"/>
            <p:cNvSpPr/>
            <p:nvPr/>
          </p:nvSpPr>
          <p:spPr>
            <a:xfrm>
              <a:off x="2278631" y="1589724"/>
              <a:ext cx="869" cy="679"/>
            </a:xfrm>
            <a:custGeom>
              <a:rect b="b" l="l" r="r" t="t"/>
              <a:pathLst>
                <a:path extrusionOk="0" h="50" w="64">
                  <a:moveTo>
                    <a:pt x="1" y="0"/>
                  </a:moveTo>
                  <a:lnTo>
                    <a:pt x="1" y="0"/>
                  </a:lnTo>
                  <a:cubicBezTo>
                    <a:pt x="15" y="25"/>
                    <a:pt x="39" y="42"/>
                    <a:pt x="64" y="49"/>
                  </a:cubicBezTo>
                  <a:cubicBezTo>
                    <a:pt x="39" y="42"/>
                    <a:pt x="18" y="2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79" name="Google Shape;7579;p57"/>
            <p:cNvSpPr/>
            <p:nvPr/>
          </p:nvSpPr>
          <p:spPr>
            <a:xfrm>
              <a:off x="2256066" y="1570376"/>
              <a:ext cx="149" cy="244"/>
            </a:xfrm>
            <a:custGeom>
              <a:rect b="b" l="l" r="r" t="t"/>
              <a:pathLst>
                <a:path extrusionOk="0" h="18" w="11">
                  <a:moveTo>
                    <a:pt x="0" y="0"/>
                  </a:moveTo>
                  <a:lnTo>
                    <a:pt x="7" y="14"/>
                  </a:lnTo>
                  <a:cubicBezTo>
                    <a:pt x="7" y="14"/>
                    <a:pt x="7" y="18"/>
                    <a:pt x="10" y="18"/>
                  </a:cubicBezTo>
                  <a:cubicBezTo>
                    <a:pt x="7" y="11"/>
                    <a:pt x="3"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0" name="Google Shape;7580;p57"/>
            <p:cNvSpPr/>
            <p:nvPr/>
          </p:nvSpPr>
          <p:spPr>
            <a:xfrm>
              <a:off x="2276215" y="1585868"/>
              <a:ext cx="1724" cy="2349"/>
            </a:xfrm>
            <a:custGeom>
              <a:rect b="b" l="l" r="r" t="t"/>
              <a:pathLst>
                <a:path extrusionOk="0" h="173" w="127">
                  <a:moveTo>
                    <a:pt x="126" y="172"/>
                  </a:moveTo>
                  <a:cubicBezTo>
                    <a:pt x="105" y="102"/>
                    <a:pt x="60" y="43"/>
                    <a:pt x="0" y="1"/>
                  </a:cubicBezTo>
                  <a:cubicBezTo>
                    <a:pt x="60" y="43"/>
                    <a:pt x="105" y="102"/>
                    <a:pt x="126" y="17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1" name="Google Shape;7581;p57"/>
            <p:cNvSpPr/>
            <p:nvPr/>
          </p:nvSpPr>
          <p:spPr>
            <a:xfrm>
              <a:off x="2281293" y="1611013"/>
              <a:ext cx="299" cy="394"/>
            </a:xfrm>
            <a:custGeom>
              <a:rect b="b" l="l" r="r" t="t"/>
              <a:pathLst>
                <a:path extrusionOk="0" h="29" w="22">
                  <a:moveTo>
                    <a:pt x="1" y="1"/>
                  </a:moveTo>
                  <a:lnTo>
                    <a:pt x="1" y="1"/>
                  </a:lnTo>
                  <a:cubicBezTo>
                    <a:pt x="8" y="11"/>
                    <a:pt x="15" y="22"/>
                    <a:pt x="22" y="29"/>
                  </a:cubicBezTo>
                  <a:lnTo>
                    <a:pt x="15"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2" name="Google Shape;7582;p57"/>
            <p:cNvSpPr/>
            <p:nvPr/>
          </p:nvSpPr>
          <p:spPr>
            <a:xfrm>
              <a:off x="2250879" y="1556826"/>
              <a:ext cx="299" cy="353"/>
            </a:xfrm>
            <a:custGeom>
              <a:rect b="b" l="l" r="r" t="t"/>
              <a:pathLst>
                <a:path extrusionOk="0" h="26" w="22">
                  <a:moveTo>
                    <a:pt x="0" y="1"/>
                  </a:moveTo>
                  <a:cubicBezTo>
                    <a:pt x="4" y="11"/>
                    <a:pt x="14" y="18"/>
                    <a:pt x="21" y="25"/>
                  </a:cubicBezTo>
                  <a:cubicBezTo>
                    <a:pt x="14" y="18"/>
                    <a:pt x="7" y="1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3" name="Google Shape;7583;p57"/>
            <p:cNvSpPr/>
            <p:nvPr/>
          </p:nvSpPr>
          <p:spPr>
            <a:xfrm>
              <a:off x="2250539" y="1556445"/>
              <a:ext cx="258" cy="299"/>
            </a:xfrm>
            <a:custGeom>
              <a:rect b="b" l="l" r="r" t="t"/>
              <a:pathLst>
                <a:path extrusionOk="0" h="22" w="19">
                  <a:moveTo>
                    <a:pt x="1" y="1"/>
                  </a:moveTo>
                  <a:cubicBezTo>
                    <a:pt x="4" y="8"/>
                    <a:pt x="11" y="15"/>
                    <a:pt x="18" y="22"/>
                  </a:cubicBezTo>
                  <a:cubicBezTo>
                    <a:pt x="11" y="15"/>
                    <a:pt x="4"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4" name="Google Shape;7584;p57"/>
            <p:cNvSpPr/>
            <p:nvPr/>
          </p:nvSpPr>
          <p:spPr>
            <a:xfrm>
              <a:off x="2255577" y="1568760"/>
              <a:ext cx="489" cy="1629"/>
            </a:xfrm>
            <a:custGeom>
              <a:rect b="b" l="l" r="r" t="t"/>
              <a:pathLst>
                <a:path extrusionOk="0" h="120" w="36">
                  <a:moveTo>
                    <a:pt x="1" y="0"/>
                  </a:moveTo>
                  <a:cubicBezTo>
                    <a:pt x="8" y="42"/>
                    <a:pt x="18" y="81"/>
                    <a:pt x="36" y="119"/>
                  </a:cubicBezTo>
                  <a:lnTo>
                    <a:pt x="29" y="102"/>
                  </a:lnTo>
                  <a:cubicBezTo>
                    <a:pt x="18" y="70"/>
                    <a:pt x="8" y="3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5" name="Google Shape;7585;p57"/>
            <p:cNvSpPr/>
            <p:nvPr/>
          </p:nvSpPr>
          <p:spPr>
            <a:xfrm>
              <a:off x="2250119" y="1555590"/>
              <a:ext cx="394" cy="828"/>
            </a:xfrm>
            <a:custGeom>
              <a:rect b="b" l="l" r="r" t="t"/>
              <a:pathLst>
                <a:path extrusionOk="0" h="61" w="29">
                  <a:moveTo>
                    <a:pt x="0" y="1"/>
                  </a:moveTo>
                  <a:lnTo>
                    <a:pt x="4" y="15"/>
                  </a:lnTo>
                  <a:cubicBezTo>
                    <a:pt x="11" y="32"/>
                    <a:pt x="21" y="46"/>
                    <a:pt x="28" y="60"/>
                  </a:cubicBezTo>
                  <a:cubicBezTo>
                    <a:pt x="18" y="39"/>
                    <a:pt x="7"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6" name="Google Shape;7586;p57"/>
            <p:cNvSpPr/>
            <p:nvPr/>
          </p:nvSpPr>
          <p:spPr>
            <a:xfrm>
              <a:off x="2255957" y="1570131"/>
              <a:ext cx="204" cy="448"/>
            </a:xfrm>
            <a:custGeom>
              <a:rect b="b" l="l" r="r" t="t"/>
              <a:pathLst>
                <a:path extrusionOk="0" h="33" w="15">
                  <a:moveTo>
                    <a:pt x="1" y="1"/>
                  </a:moveTo>
                  <a:lnTo>
                    <a:pt x="1" y="1"/>
                  </a:lnTo>
                  <a:cubicBezTo>
                    <a:pt x="4" y="11"/>
                    <a:pt x="8" y="22"/>
                    <a:pt x="15" y="32"/>
                  </a:cubicBezTo>
                  <a:lnTo>
                    <a:pt x="8" y="1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7" name="Google Shape;7587;p57"/>
            <p:cNvSpPr/>
            <p:nvPr/>
          </p:nvSpPr>
          <p:spPr>
            <a:xfrm>
              <a:off x="221166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8" name="Google Shape;7588;p57"/>
            <p:cNvSpPr/>
            <p:nvPr/>
          </p:nvSpPr>
          <p:spPr>
            <a:xfrm>
              <a:off x="2211898" y="1583356"/>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89" name="Google Shape;7589;p57"/>
            <p:cNvSpPr/>
            <p:nvPr/>
          </p:nvSpPr>
          <p:spPr>
            <a:xfrm>
              <a:off x="2211382" y="158330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0" name="Google Shape;7590;p57"/>
            <p:cNvSpPr/>
            <p:nvPr/>
          </p:nvSpPr>
          <p:spPr>
            <a:xfrm>
              <a:off x="2211477" y="158330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1" name="Google Shape;7591;p57"/>
            <p:cNvSpPr/>
            <p:nvPr/>
          </p:nvSpPr>
          <p:spPr>
            <a:xfrm>
              <a:off x="2212753" y="1583736"/>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2" name="Google Shape;7592;p57"/>
            <p:cNvSpPr/>
            <p:nvPr/>
          </p:nvSpPr>
          <p:spPr>
            <a:xfrm>
              <a:off x="2212427" y="1583546"/>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3" name="Google Shape;7593;p57"/>
            <p:cNvSpPr/>
            <p:nvPr/>
          </p:nvSpPr>
          <p:spPr>
            <a:xfrm>
              <a:off x="2212142" y="1583451"/>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4" name="Google Shape;7594;p57"/>
            <p:cNvSpPr/>
            <p:nvPr/>
          </p:nvSpPr>
          <p:spPr>
            <a:xfrm>
              <a:off x="2213093" y="1583872"/>
              <a:ext cx="339" cy="258"/>
            </a:xfrm>
            <a:custGeom>
              <a:rect b="b" l="l" r="r" t="t"/>
              <a:pathLst>
                <a:path extrusionOk="0" h="19" w="25">
                  <a:moveTo>
                    <a:pt x="0" y="1"/>
                  </a:moveTo>
                  <a:lnTo>
                    <a:pt x="0" y="1"/>
                  </a:lnTo>
                  <a:cubicBezTo>
                    <a:pt x="7" y="8"/>
                    <a:pt x="14" y="11"/>
                    <a:pt x="25" y="18"/>
                  </a:cubicBezTo>
                  <a:cubicBezTo>
                    <a:pt x="14" y="11"/>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5" name="Google Shape;7595;p57"/>
            <p:cNvSpPr/>
            <p:nvPr/>
          </p:nvSpPr>
          <p:spPr>
            <a:xfrm>
              <a:off x="2213853" y="1584972"/>
              <a:ext cx="394" cy="4195"/>
            </a:xfrm>
            <a:custGeom>
              <a:rect b="b" l="l" r="r" t="t"/>
              <a:pathLst>
                <a:path extrusionOk="0" h="309" w="29">
                  <a:moveTo>
                    <a:pt x="0" y="308"/>
                  </a:moveTo>
                  <a:lnTo>
                    <a:pt x="0" y="308"/>
                  </a:lnTo>
                  <a:cubicBezTo>
                    <a:pt x="4" y="245"/>
                    <a:pt x="7" y="182"/>
                    <a:pt x="18" y="119"/>
                  </a:cubicBezTo>
                  <a:cubicBezTo>
                    <a:pt x="21" y="70"/>
                    <a:pt x="28" y="25"/>
                    <a:pt x="28" y="0"/>
                  </a:cubicBezTo>
                  <a:cubicBezTo>
                    <a:pt x="28" y="25"/>
                    <a:pt x="21" y="70"/>
                    <a:pt x="18" y="119"/>
                  </a:cubicBezTo>
                  <a:cubicBezTo>
                    <a:pt x="7" y="182"/>
                    <a:pt x="4" y="245"/>
                    <a:pt x="0" y="30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6" name="Google Shape;7596;p57"/>
            <p:cNvSpPr/>
            <p:nvPr/>
          </p:nvSpPr>
          <p:spPr>
            <a:xfrm>
              <a:off x="2204009" y="1581143"/>
              <a:ext cx="774" cy="27"/>
            </a:xfrm>
            <a:custGeom>
              <a:rect b="b" l="l" r="r" t="t"/>
              <a:pathLst>
                <a:path extrusionOk="0" h="2" w="57">
                  <a:moveTo>
                    <a:pt x="38" y="0"/>
                  </a:moveTo>
                  <a:cubicBezTo>
                    <a:pt x="25" y="0"/>
                    <a:pt x="12" y="2"/>
                    <a:pt x="1" y="2"/>
                  </a:cubicBezTo>
                  <a:lnTo>
                    <a:pt x="57" y="2"/>
                  </a:lnTo>
                  <a:cubicBezTo>
                    <a:pt x="51" y="1"/>
                    <a:pt x="45" y="0"/>
                    <a:pt x="3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7" name="Google Shape;7597;p57"/>
            <p:cNvSpPr/>
            <p:nvPr/>
          </p:nvSpPr>
          <p:spPr>
            <a:xfrm>
              <a:off x="2205815" y="1581360"/>
              <a:ext cx="5485" cy="2172"/>
            </a:xfrm>
            <a:custGeom>
              <a:rect b="b" l="l" r="r" t="t"/>
              <a:pathLst>
                <a:path extrusionOk="0" h="160" w="404">
                  <a:moveTo>
                    <a:pt x="1" y="0"/>
                  </a:moveTo>
                  <a:cubicBezTo>
                    <a:pt x="61" y="83"/>
                    <a:pt x="217" y="159"/>
                    <a:pt x="333" y="159"/>
                  </a:cubicBezTo>
                  <a:cubicBezTo>
                    <a:pt x="333" y="159"/>
                    <a:pt x="334" y="159"/>
                    <a:pt x="334" y="159"/>
                  </a:cubicBezTo>
                  <a:lnTo>
                    <a:pt x="334" y="159"/>
                  </a:lnTo>
                  <a:cubicBezTo>
                    <a:pt x="334" y="159"/>
                    <a:pt x="334" y="159"/>
                    <a:pt x="334" y="159"/>
                  </a:cubicBezTo>
                  <a:cubicBezTo>
                    <a:pt x="360" y="159"/>
                    <a:pt x="383" y="155"/>
                    <a:pt x="403" y="147"/>
                  </a:cubicBezTo>
                  <a:lnTo>
                    <a:pt x="403" y="147"/>
                  </a:lnTo>
                  <a:cubicBezTo>
                    <a:pt x="383" y="155"/>
                    <a:pt x="359" y="159"/>
                    <a:pt x="334" y="159"/>
                  </a:cubicBezTo>
                  <a:lnTo>
                    <a:pt x="334" y="159"/>
                  </a:lnTo>
                  <a:cubicBezTo>
                    <a:pt x="219" y="159"/>
                    <a:pt x="61" y="83"/>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8" name="Google Shape;7598;p57"/>
            <p:cNvSpPr/>
            <p:nvPr/>
          </p:nvSpPr>
          <p:spPr>
            <a:xfrm>
              <a:off x="2204824" y="1581116"/>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599" name="Google Shape;7599;p57"/>
            <p:cNvSpPr/>
            <p:nvPr/>
          </p:nvSpPr>
          <p:spPr>
            <a:xfrm>
              <a:off x="2205720" y="1581265"/>
              <a:ext cx="14" cy="0"/>
            </a:xfrm>
            <a:custGeom>
              <a:rect b="b" l="l" r="r" t="t"/>
              <a:pathLst>
                <a:path extrusionOk="0" h="0" w="1">
                  <a:moveTo>
                    <a:pt x="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0" name="Google Shape;7600;p57"/>
            <p:cNvSpPr/>
            <p:nvPr/>
          </p:nvSpPr>
          <p:spPr>
            <a:xfrm>
              <a:off x="2205530" y="1581211"/>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1" name="Google Shape;7601;p57"/>
            <p:cNvSpPr/>
            <p:nvPr/>
          </p:nvSpPr>
          <p:spPr>
            <a:xfrm>
              <a:off x="2205055" y="1581156"/>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2" name="Google Shape;7602;p57"/>
            <p:cNvSpPr/>
            <p:nvPr/>
          </p:nvSpPr>
          <p:spPr>
            <a:xfrm>
              <a:off x="2205299" y="1581156"/>
              <a:ext cx="149" cy="14"/>
            </a:xfrm>
            <a:custGeom>
              <a:rect b="b" l="l" r="r" t="t"/>
              <a:pathLst>
                <a:path extrusionOk="0" h="1" w="11">
                  <a:moveTo>
                    <a:pt x="0"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3" name="Google Shape;7603;p57"/>
            <p:cNvSpPr/>
            <p:nvPr/>
          </p:nvSpPr>
          <p:spPr>
            <a:xfrm>
              <a:off x="2213894" y="158915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4" name="Google Shape;7604;p57"/>
            <p:cNvSpPr/>
            <p:nvPr/>
          </p:nvSpPr>
          <p:spPr>
            <a:xfrm>
              <a:off x="2269276" y="1477017"/>
              <a:ext cx="1629" cy="1303"/>
            </a:xfrm>
            <a:custGeom>
              <a:rect b="b" l="l" r="r" t="t"/>
              <a:pathLst>
                <a:path extrusionOk="0" h="96" w="120">
                  <a:moveTo>
                    <a:pt x="0" y="1"/>
                  </a:moveTo>
                  <a:cubicBezTo>
                    <a:pt x="32" y="43"/>
                    <a:pt x="74" y="74"/>
                    <a:pt x="119" y="95"/>
                  </a:cubicBezTo>
                  <a:cubicBezTo>
                    <a:pt x="74" y="74"/>
                    <a:pt x="32" y="43"/>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5" name="Google Shape;7605;p57"/>
            <p:cNvSpPr/>
            <p:nvPr/>
          </p:nvSpPr>
          <p:spPr>
            <a:xfrm>
              <a:off x="2260193" y="1430147"/>
              <a:ext cx="3394" cy="1398"/>
            </a:xfrm>
            <a:custGeom>
              <a:rect b="b" l="l" r="r" t="t"/>
              <a:pathLst>
                <a:path extrusionOk="0" h="103" w="250">
                  <a:moveTo>
                    <a:pt x="1" y="1"/>
                  </a:moveTo>
                  <a:cubicBezTo>
                    <a:pt x="46" y="39"/>
                    <a:pt x="102" y="67"/>
                    <a:pt x="162" y="74"/>
                  </a:cubicBezTo>
                  <a:cubicBezTo>
                    <a:pt x="193" y="81"/>
                    <a:pt x="221" y="92"/>
                    <a:pt x="249" y="102"/>
                  </a:cubicBezTo>
                  <a:cubicBezTo>
                    <a:pt x="221" y="92"/>
                    <a:pt x="193" y="81"/>
                    <a:pt x="162" y="74"/>
                  </a:cubicBezTo>
                  <a:cubicBezTo>
                    <a:pt x="102" y="67"/>
                    <a:pt x="46" y="3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6" name="Google Shape;7606;p57"/>
            <p:cNvSpPr/>
            <p:nvPr/>
          </p:nvSpPr>
          <p:spPr>
            <a:xfrm>
              <a:off x="2262664" y="1417466"/>
              <a:ext cx="1344" cy="2009"/>
            </a:xfrm>
            <a:custGeom>
              <a:rect b="b" l="l" r="r" t="t"/>
              <a:pathLst>
                <a:path extrusionOk="0" h="148" w="99">
                  <a:moveTo>
                    <a:pt x="99" y="0"/>
                  </a:moveTo>
                  <a:lnTo>
                    <a:pt x="81" y="18"/>
                  </a:lnTo>
                  <a:cubicBezTo>
                    <a:pt x="46" y="53"/>
                    <a:pt x="18" y="98"/>
                    <a:pt x="1" y="147"/>
                  </a:cubicBezTo>
                  <a:cubicBezTo>
                    <a:pt x="22" y="91"/>
                    <a:pt x="57" y="42"/>
                    <a:pt x="9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7" name="Google Shape;7607;p57"/>
            <p:cNvSpPr/>
            <p:nvPr/>
          </p:nvSpPr>
          <p:spPr>
            <a:xfrm>
              <a:off x="2263520" y="1448640"/>
              <a:ext cx="6246" cy="10047"/>
            </a:xfrm>
            <a:custGeom>
              <a:rect b="b" l="l" r="r" t="t"/>
              <a:pathLst>
                <a:path extrusionOk="0" h="740" w="460">
                  <a:moveTo>
                    <a:pt x="1" y="1"/>
                  </a:moveTo>
                  <a:lnTo>
                    <a:pt x="1" y="1"/>
                  </a:lnTo>
                  <a:cubicBezTo>
                    <a:pt x="113" y="169"/>
                    <a:pt x="316" y="477"/>
                    <a:pt x="459" y="739"/>
                  </a:cubicBezTo>
                  <a:cubicBezTo>
                    <a:pt x="316" y="477"/>
                    <a:pt x="113" y="16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8" name="Google Shape;7608;p57"/>
            <p:cNvSpPr/>
            <p:nvPr/>
          </p:nvSpPr>
          <p:spPr>
            <a:xfrm>
              <a:off x="2269127" y="1476542"/>
              <a:ext cx="14" cy="163"/>
            </a:xfrm>
            <a:custGeom>
              <a:rect b="b" l="l" r="r" t="t"/>
              <a:pathLst>
                <a:path extrusionOk="0" h="12" w="1">
                  <a:moveTo>
                    <a:pt x="1" y="11"/>
                  </a:moveTo>
                  <a:cubicBezTo>
                    <a:pt x="1" y="8"/>
                    <a:pt x="1" y="4"/>
                    <a:pt x="1" y="1"/>
                  </a:cubicBezTo>
                  <a:cubicBezTo>
                    <a:pt x="1" y="4"/>
                    <a:pt x="1" y="8"/>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09" name="Google Shape;7609;p57"/>
            <p:cNvSpPr/>
            <p:nvPr/>
          </p:nvSpPr>
          <p:spPr>
            <a:xfrm>
              <a:off x="2257002" y="1519610"/>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0" name="Google Shape;7610;p57"/>
            <p:cNvSpPr/>
            <p:nvPr/>
          </p:nvSpPr>
          <p:spPr>
            <a:xfrm>
              <a:off x="2271082" y="1504593"/>
              <a:ext cx="3476" cy="2716"/>
            </a:xfrm>
            <a:custGeom>
              <a:rect b="b" l="l" r="r" t="t"/>
              <a:pathLst>
                <a:path extrusionOk="0" h="200" w="256">
                  <a:moveTo>
                    <a:pt x="0" y="200"/>
                  </a:moveTo>
                  <a:cubicBezTo>
                    <a:pt x="81" y="130"/>
                    <a:pt x="168" y="63"/>
                    <a:pt x="256" y="0"/>
                  </a:cubicBezTo>
                  <a:cubicBezTo>
                    <a:pt x="168" y="63"/>
                    <a:pt x="81" y="130"/>
                    <a:pt x="0" y="20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1" name="Google Shape;7611;p57"/>
            <p:cNvSpPr/>
            <p:nvPr/>
          </p:nvSpPr>
          <p:spPr>
            <a:xfrm>
              <a:off x="2268801" y="1485625"/>
              <a:ext cx="3286" cy="2295"/>
            </a:xfrm>
            <a:custGeom>
              <a:rect b="b" l="l" r="r" t="t"/>
              <a:pathLst>
                <a:path extrusionOk="0" h="169" w="242">
                  <a:moveTo>
                    <a:pt x="0" y="0"/>
                  </a:moveTo>
                  <a:cubicBezTo>
                    <a:pt x="25" y="39"/>
                    <a:pt x="154" y="116"/>
                    <a:pt x="242" y="168"/>
                  </a:cubicBezTo>
                  <a:cubicBezTo>
                    <a:pt x="154" y="116"/>
                    <a:pt x="25" y="39"/>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2" name="Google Shape;7612;p57"/>
            <p:cNvSpPr/>
            <p:nvPr/>
          </p:nvSpPr>
          <p:spPr>
            <a:xfrm>
              <a:off x="2257966" y="1513187"/>
              <a:ext cx="8282" cy="5580"/>
            </a:xfrm>
            <a:custGeom>
              <a:rect b="b" l="l" r="r" t="t"/>
              <a:pathLst>
                <a:path extrusionOk="0" h="411" w="610">
                  <a:moveTo>
                    <a:pt x="609" y="1"/>
                  </a:moveTo>
                  <a:cubicBezTo>
                    <a:pt x="511" y="74"/>
                    <a:pt x="410" y="141"/>
                    <a:pt x="305" y="204"/>
                  </a:cubicBezTo>
                  <a:cubicBezTo>
                    <a:pt x="196" y="263"/>
                    <a:pt x="95" y="333"/>
                    <a:pt x="0" y="410"/>
                  </a:cubicBezTo>
                  <a:cubicBezTo>
                    <a:pt x="95" y="333"/>
                    <a:pt x="196" y="263"/>
                    <a:pt x="305" y="204"/>
                  </a:cubicBezTo>
                  <a:cubicBezTo>
                    <a:pt x="410" y="141"/>
                    <a:pt x="511" y="74"/>
                    <a:pt x="60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3" name="Google Shape;7613;p57"/>
            <p:cNvSpPr/>
            <p:nvPr/>
          </p:nvSpPr>
          <p:spPr>
            <a:xfrm>
              <a:off x="2256581" y="1520126"/>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4" name="Google Shape;7614;p57"/>
            <p:cNvSpPr/>
            <p:nvPr/>
          </p:nvSpPr>
          <p:spPr>
            <a:xfrm>
              <a:off x="2274449" y="1489372"/>
              <a:ext cx="6056" cy="6816"/>
            </a:xfrm>
            <a:custGeom>
              <a:rect b="b" l="l" r="r" t="t"/>
              <a:pathLst>
                <a:path extrusionOk="0" h="502" w="446">
                  <a:moveTo>
                    <a:pt x="1" y="1"/>
                  </a:moveTo>
                  <a:cubicBezTo>
                    <a:pt x="99" y="60"/>
                    <a:pt x="186" y="130"/>
                    <a:pt x="260" y="214"/>
                  </a:cubicBezTo>
                  <a:cubicBezTo>
                    <a:pt x="372" y="340"/>
                    <a:pt x="424" y="428"/>
                    <a:pt x="445" y="501"/>
                  </a:cubicBezTo>
                  <a:cubicBezTo>
                    <a:pt x="424" y="428"/>
                    <a:pt x="372" y="340"/>
                    <a:pt x="260" y="214"/>
                  </a:cubicBezTo>
                  <a:cubicBezTo>
                    <a:pt x="186" y="130"/>
                    <a:pt x="99" y="60"/>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5" name="Google Shape;7615;p57"/>
            <p:cNvSpPr/>
            <p:nvPr/>
          </p:nvSpPr>
          <p:spPr>
            <a:xfrm>
              <a:off x="2275929" y="1499121"/>
              <a:ext cx="4195" cy="4481"/>
            </a:xfrm>
            <a:custGeom>
              <a:rect b="b" l="l" r="r" t="t"/>
              <a:pathLst>
                <a:path extrusionOk="0" h="330" w="309">
                  <a:moveTo>
                    <a:pt x="308" y="1"/>
                  </a:moveTo>
                  <a:lnTo>
                    <a:pt x="308" y="1"/>
                  </a:lnTo>
                  <a:cubicBezTo>
                    <a:pt x="263" y="120"/>
                    <a:pt x="144" y="225"/>
                    <a:pt x="0" y="330"/>
                  </a:cubicBezTo>
                  <a:cubicBezTo>
                    <a:pt x="144" y="225"/>
                    <a:pt x="266" y="120"/>
                    <a:pt x="30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6" name="Google Shape;7616;p57"/>
            <p:cNvSpPr/>
            <p:nvPr/>
          </p:nvSpPr>
          <p:spPr>
            <a:xfrm>
              <a:off x="2249874" y="1554544"/>
              <a:ext cx="258" cy="1059"/>
            </a:xfrm>
            <a:custGeom>
              <a:rect b="b" l="l" r="r" t="t"/>
              <a:pathLst>
                <a:path extrusionOk="0" h="78" w="19">
                  <a:moveTo>
                    <a:pt x="18" y="1"/>
                  </a:moveTo>
                  <a:cubicBezTo>
                    <a:pt x="16" y="2"/>
                    <a:pt x="14" y="5"/>
                    <a:pt x="13" y="7"/>
                  </a:cubicBezTo>
                  <a:lnTo>
                    <a:pt x="13" y="7"/>
                  </a:lnTo>
                  <a:cubicBezTo>
                    <a:pt x="14" y="5"/>
                    <a:pt x="16" y="3"/>
                    <a:pt x="18" y="1"/>
                  </a:cubicBezTo>
                  <a:close/>
                  <a:moveTo>
                    <a:pt x="13" y="7"/>
                  </a:moveTo>
                  <a:lnTo>
                    <a:pt x="13" y="7"/>
                  </a:lnTo>
                  <a:cubicBezTo>
                    <a:pt x="8" y="13"/>
                    <a:pt x="4" y="21"/>
                    <a:pt x="4" y="29"/>
                  </a:cubicBezTo>
                  <a:cubicBezTo>
                    <a:pt x="4" y="39"/>
                    <a:pt x="8" y="50"/>
                    <a:pt x="11" y="60"/>
                  </a:cubicBezTo>
                  <a:lnTo>
                    <a:pt x="18" y="78"/>
                  </a:lnTo>
                  <a:cubicBezTo>
                    <a:pt x="12" y="62"/>
                    <a:pt x="0" y="27"/>
                    <a:pt x="13"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7" name="Google Shape;7617;p57"/>
            <p:cNvSpPr/>
            <p:nvPr/>
          </p:nvSpPr>
          <p:spPr>
            <a:xfrm>
              <a:off x="2251965" y="1550498"/>
              <a:ext cx="774" cy="1724"/>
            </a:xfrm>
            <a:custGeom>
              <a:rect b="b" l="l" r="r" t="t"/>
              <a:pathLst>
                <a:path extrusionOk="0" h="127" w="57">
                  <a:moveTo>
                    <a:pt x="1" y="1"/>
                  </a:moveTo>
                  <a:lnTo>
                    <a:pt x="22" y="29"/>
                  </a:lnTo>
                  <a:cubicBezTo>
                    <a:pt x="43" y="57"/>
                    <a:pt x="57" y="88"/>
                    <a:pt x="57" y="127"/>
                  </a:cubicBezTo>
                  <a:cubicBezTo>
                    <a:pt x="57" y="88"/>
                    <a:pt x="43" y="57"/>
                    <a:pt x="22"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8" name="Google Shape;7618;p57"/>
            <p:cNvSpPr/>
            <p:nvPr/>
          </p:nvSpPr>
          <p:spPr>
            <a:xfrm>
              <a:off x="2254871" y="1536147"/>
              <a:ext cx="14" cy="14"/>
            </a:xfrm>
            <a:custGeom>
              <a:rect b="b" l="l" r="r" t="t"/>
              <a:pathLst>
                <a:path extrusionOk="0" h="1" w="1">
                  <a:moveTo>
                    <a:pt x="0" y="1"/>
                  </a:moveTo>
                  <a:lnTo>
                    <a:pt x="0" y="1"/>
                  </a:lnTo>
                  <a:cubicBezTo>
                    <a:pt x="0" y="1"/>
                    <a:pt x="0"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19" name="Google Shape;7619;p57"/>
            <p:cNvSpPr/>
            <p:nvPr/>
          </p:nvSpPr>
          <p:spPr>
            <a:xfrm>
              <a:off x="2254681" y="1537002"/>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0" name="Google Shape;7620;p57"/>
            <p:cNvSpPr/>
            <p:nvPr/>
          </p:nvSpPr>
          <p:spPr>
            <a:xfrm>
              <a:off x="2253961" y="1538048"/>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1" name="Google Shape;7621;p57"/>
            <p:cNvSpPr/>
            <p:nvPr/>
          </p:nvSpPr>
          <p:spPr>
            <a:xfrm>
              <a:off x="2254110" y="1537858"/>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2" name="Google Shape;7622;p57"/>
            <p:cNvSpPr/>
            <p:nvPr/>
          </p:nvSpPr>
          <p:spPr>
            <a:xfrm>
              <a:off x="2253825" y="153823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3" name="Google Shape;7623;p57"/>
            <p:cNvSpPr/>
            <p:nvPr/>
          </p:nvSpPr>
          <p:spPr>
            <a:xfrm>
              <a:off x="2250974" y="1540519"/>
              <a:ext cx="1249" cy="1629"/>
            </a:xfrm>
            <a:custGeom>
              <a:rect b="b" l="l" r="r" t="t"/>
              <a:pathLst>
                <a:path extrusionOk="0" h="120" w="92">
                  <a:moveTo>
                    <a:pt x="0" y="120"/>
                  </a:moveTo>
                  <a:cubicBezTo>
                    <a:pt x="35" y="85"/>
                    <a:pt x="67" y="43"/>
                    <a:pt x="91" y="1"/>
                  </a:cubicBezTo>
                  <a:cubicBezTo>
                    <a:pt x="67" y="43"/>
                    <a:pt x="35" y="85"/>
                    <a:pt x="0" y="12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4" name="Google Shape;7624;p57"/>
            <p:cNvSpPr/>
            <p:nvPr/>
          </p:nvSpPr>
          <p:spPr>
            <a:xfrm>
              <a:off x="2252875" y="1538428"/>
              <a:ext cx="774" cy="923"/>
            </a:xfrm>
            <a:custGeom>
              <a:rect b="b" l="l" r="r" t="t"/>
              <a:pathLst>
                <a:path extrusionOk="0" h="68" w="57">
                  <a:moveTo>
                    <a:pt x="0" y="67"/>
                  </a:moveTo>
                  <a:cubicBezTo>
                    <a:pt x="18" y="43"/>
                    <a:pt x="35" y="22"/>
                    <a:pt x="56" y="1"/>
                  </a:cubicBezTo>
                  <a:cubicBezTo>
                    <a:pt x="35" y="22"/>
                    <a:pt x="18" y="43"/>
                    <a:pt x="0"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5" name="Google Shape;7625;p57"/>
            <p:cNvSpPr/>
            <p:nvPr/>
          </p:nvSpPr>
          <p:spPr>
            <a:xfrm>
              <a:off x="2254300" y="1537668"/>
              <a:ext cx="54" cy="68"/>
            </a:xfrm>
            <a:custGeom>
              <a:rect b="b" l="l" r="r" t="t"/>
              <a:pathLst>
                <a:path extrusionOk="0" h="5" w="4">
                  <a:moveTo>
                    <a:pt x="0"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6" name="Google Shape;7626;p57"/>
            <p:cNvSpPr/>
            <p:nvPr/>
          </p:nvSpPr>
          <p:spPr>
            <a:xfrm>
              <a:off x="2252820" y="1539378"/>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7" name="Google Shape;7627;p57"/>
            <p:cNvSpPr/>
            <p:nvPr/>
          </p:nvSpPr>
          <p:spPr>
            <a:xfrm>
              <a:off x="2254531" y="1534721"/>
              <a:ext cx="68" cy="163"/>
            </a:xfrm>
            <a:custGeom>
              <a:rect b="b" l="l" r="r" t="t"/>
              <a:pathLst>
                <a:path extrusionOk="0" h="12" w="5">
                  <a:moveTo>
                    <a:pt x="4"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8" name="Google Shape;7628;p57"/>
            <p:cNvSpPr/>
            <p:nvPr/>
          </p:nvSpPr>
          <p:spPr>
            <a:xfrm>
              <a:off x="2254776" y="1535427"/>
              <a:ext cx="54" cy="163"/>
            </a:xfrm>
            <a:custGeom>
              <a:rect b="b" l="l" r="r" t="t"/>
              <a:pathLst>
                <a:path extrusionOk="0" h="12" w="4">
                  <a:moveTo>
                    <a:pt x="1" y="0"/>
                  </a:moveTo>
                  <a:cubicBezTo>
                    <a:pt x="1" y="0"/>
                    <a:pt x="0" y="1"/>
                    <a:pt x="0" y="1"/>
                  </a:cubicBezTo>
                  <a:cubicBezTo>
                    <a:pt x="1" y="2"/>
                    <a:pt x="1" y="2"/>
                    <a:pt x="2" y="3"/>
                  </a:cubicBezTo>
                  <a:lnTo>
                    <a:pt x="2" y="3"/>
                  </a:lnTo>
                  <a:cubicBezTo>
                    <a:pt x="1" y="1"/>
                    <a:pt x="1" y="0"/>
                    <a:pt x="1" y="0"/>
                  </a:cubicBezTo>
                  <a:close/>
                  <a:moveTo>
                    <a:pt x="2" y="3"/>
                  </a:moveTo>
                  <a:lnTo>
                    <a:pt x="2" y="3"/>
                  </a:lnTo>
                  <a:cubicBezTo>
                    <a:pt x="3" y="6"/>
                    <a:pt x="4" y="10"/>
                    <a:pt x="4" y="12"/>
                  </a:cubicBezTo>
                  <a:cubicBezTo>
                    <a:pt x="4" y="9"/>
                    <a:pt x="4" y="6"/>
                    <a:pt x="2" y="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29" name="Google Shape;7629;p57"/>
            <p:cNvSpPr/>
            <p:nvPr/>
          </p:nvSpPr>
          <p:spPr>
            <a:xfrm>
              <a:off x="2254436" y="1537437"/>
              <a:ext cx="68" cy="109"/>
            </a:xfrm>
            <a:custGeom>
              <a:rect b="b" l="l" r="r" t="t"/>
              <a:pathLst>
                <a:path extrusionOk="0" h="8" w="5">
                  <a:moveTo>
                    <a:pt x="1"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0" name="Google Shape;7630;p57"/>
            <p:cNvSpPr/>
            <p:nvPr/>
          </p:nvSpPr>
          <p:spPr>
            <a:xfrm>
              <a:off x="2254871" y="1535767"/>
              <a:ext cx="14" cy="163"/>
            </a:xfrm>
            <a:custGeom>
              <a:rect b="b" l="l" r="r" t="t"/>
              <a:pathLst>
                <a:path extrusionOk="0" h="12" w="1">
                  <a:moveTo>
                    <a:pt x="0"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1" name="Google Shape;7631;p57"/>
            <p:cNvSpPr/>
            <p:nvPr/>
          </p:nvSpPr>
          <p:spPr>
            <a:xfrm>
              <a:off x="2254681" y="1535102"/>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2" name="Google Shape;7632;p57"/>
            <p:cNvSpPr/>
            <p:nvPr/>
          </p:nvSpPr>
          <p:spPr>
            <a:xfrm>
              <a:off x="2254816" y="1536432"/>
              <a:ext cx="14" cy="109"/>
            </a:xfrm>
            <a:custGeom>
              <a:rect b="b" l="l" r="r" t="t"/>
              <a:pathLst>
                <a:path extrusionOk="0" h="8" w="1">
                  <a:moveTo>
                    <a:pt x="1" y="8"/>
                  </a:moveTo>
                  <a:lnTo>
                    <a:pt x="1" y="4"/>
                  </a:lnTo>
                  <a:cubicBezTo>
                    <a:pt x="1" y="1"/>
                    <a:pt x="1" y="8"/>
                    <a:pt x="1"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3" name="Google Shape;7633;p57"/>
            <p:cNvSpPr/>
            <p:nvPr/>
          </p:nvSpPr>
          <p:spPr>
            <a:xfrm>
              <a:off x="2254531" y="153719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4" name="Google Shape;7634;p57"/>
            <p:cNvSpPr/>
            <p:nvPr/>
          </p:nvSpPr>
          <p:spPr>
            <a:xfrm>
              <a:off x="2254776" y="1536717"/>
              <a:ext cx="54" cy="109"/>
            </a:xfrm>
            <a:custGeom>
              <a:rect b="b" l="l" r="r" t="t"/>
              <a:pathLst>
                <a:path extrusionOk="0" h="8" w="4">
                  <a:moveTo>
                    <a:pt x="0"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5" name="Google Shape;7635;p57"/>
            <p:cNvSpPr/>
            <p:nvPr/>
          </p:nvSpPr>
          <p:spPr>
            <a:xfrm>
              <a:off x="2250024" y="1555359"/>
              <a:ext cx="149" cy="489"/>
            </a:xfrm>
            <a:custGeom>
              <a:rect b="b" l="l" r="r" t="t"/>
              <a:pathLst>
                <a:path extrusionOk="0" h="36" w="11">
                  <a:moveTo>
                    <a:pt x="0" y="0"/>
                  </a:moveTo>
                  <a:cubicBezTo>
                    <a:pt x="4" y="11"/>
                    <a:pt x="7" y="25"/>
                    <a:pt x="11" y="35"/>
                  </a:cubicBezTo>
                  <a:lnTo>
                    <a:pt x="7" y="18"/>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6" name="Google Shape;7636;p57"/>
            <p:cNvSpPr/>
            <p:nvPr/>
          </p:nvSpPr>
          <p:spPr>
            <a:xfrm>
              <a:off x="2263995" y="1416040"/>
              <a:ext cx="2770" cy="1439"/>
            </a:xfrm>
            <a:custGeom>
              <a:rect b="b" l="l" r="r" t="t"/>
              <a:pathLst>
                <a:path extrusionOk="0" h="106" w="204">
                  <a:moveTo>
                    <a:pt x="204" y="0"/>
                  </a:moveTo>
                  <a:lnTo>
                    <a:pt x="204" y="0"/>
                  </a:lnTo>
                  <a:cubicBezTo>
                    <a:pt x="127" y="7"/>
                    <a:pt x="53" y="46"/>
                    <a:pt x="1" y="105"/>
                  </a:cubicBezTo>
                  <a:lnTo>
                    <a:pt x="18" y="88"/>
                  </a:lnTo>
                  <a:cubicBezTo>
                    <a:pt x="67" y="39"/>
                    <a:pt x="134" y="7"/>
                    <a:pt x="20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7" name="Google Shape;7637;p57"/>
            <p:cNvSpPr/>
            <p:nvPr/>
          </p:nvSpPr>
          <p:spPr>
            <a:xfrm>
              <a:off x="2276350" y="1412130"/>
              <a:ext cx="258" cy="258"/>
            </a:xfrm>
            <a:custGeom>
              <a:rect b="b" l="l" r="r" t="t"/>
              <a:pathLst>
                <a:path extrusionOk="0" h="19" w="19">
                  <a:moveTo>
                    <a:pt x="18" y="1"/>
                  </a:moveTo>
                  <a:cubicBezTo>
                    <a:pt x="11" y="8"/>
                    <a:pt x="4" y="15"/>
                    <a:pt x="1" y="19"/>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8" name="Google Shape;7638;p57"/>
            <p:cNvSpPr/>
            <p:nvPr/>
          </p:nvSpPr>
          <p:spPr>
            <a:xfrm>
              <a:off x="2276921" y="1411139"/>
              <a:ext cx="258" cy="489"/>
            </a:xfrm>
            <a:custGeom>
              <a:rect b="b" l="l" r="r" t="t"/>
              <a:pathLst>
                <a:path extrusionOk="0" h="36" w="19">
                  <a:moveTo>
                    <a:pt x="1" y="35"/>
                  </a:moveTo>
                  <a:cubicBezTo>
                    <a:pt x="8" y="25"/>
                    <a:pt x="15" y="14"/>
                    <a:pt x="18" y="0"/>
                  </a:cubicBezTo>
                  <a:cubicBezTo>
                    <a:pt x="15" y="14"/>
                    <a:pt x="8" y="25"/>
                    <a:pt x="1" y="3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39" name="Google Shape;7639;p57"/>
            <p:cNvSpPr/>
            <p:nvPr/>
          </p:nvSpPr>
          <p:spPr>
            <a:xfrm>
              <a:off x="2275875" y="1412470"/>
              <a:ext cx="394" cy="299"/>
            </a:xfrm>
            <a:custGeom>
              <a:rect b="b" l="l" r="r" t="t"/>
              <a:pathLst>
                <a:path extrusionOk="0" h="22" w="29">
                  <a:moveTo>
                    <a:pt x="1" y="22"/>
                  </a:moveTo>
                  <a:cubicBezTo>
                    <a:pt x="11" y="15"/>
                    <a:pt x="18" y="8"/>
                    <a:pt x="29" y="1"/>
                  </a:cubicBezTo>
                  <a:cubicBezTo>
                    <a:pt x="18" y="8"/>
                    <a:pt x="11"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0" name="Google Shape;7640;p57"/>
            <p:cNvSpPr/>
            <p:nvPr/>
          </p:nvSpPr>
          <p:spPr>
            <a:xfrm>
              <a:off x="2276690" y="1411709"/>
              <a:ext cx="204" cy="339"/>
            </a:xfrm>
            <a:custGeom>
              <a:rect b="b" l="l" r="r" t="t"/>
              <a:pathLst>
                <a:path extrusionOk="0" h="25" w="15">
                  <a:moveTo>
                    <a:pt x="0" y="25"/>
                  </a:moveTo>
                  <a:cubicBezTo>
                    <a:pt x="4" y="14"/>
                    <a:pt x="11" y="7"/>
                    <a:pt x="14" y="0"/>
                  </a:cubicBezTo>
                  <a:cubicBezTo>
                    <a:pt x="11" y="7"/>
                    <a:pt x="4" y="14"/>
                    <a:pt x="0"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1" name="Google Shape;7641;p57"/>
            <p:cNvSpPr/>
            <p:nvPr/>
          </p:nvSpPr>
          <p:spPr>
            <a:xfrm>
              <a:off x="2263764" y="1417222"/>
              <a:ext cx="434" cy="448"/>
            </a:xfrm>
            <a:custGeom>
              <a:rect b="b" l="l" r="r" t="t"/>
              <a:pathLst>
                <a:path extrusionOk="0" h="33" w="32">
                  <a:moveTo>
                    <a:pt x="32" y="1"/>
                  </a:moveTo>
                  <a:lnTo>
                    <a:pt x="18" y="15"/>
                  </a:lnTo>
                  <a:lnTo>
                    <a:pt x="0" y="32"/>
                  </a:lnTo>
                  <a:cubicBezTo>
                    <a:pt x="14" y="22"/>
                    <a:pt x="21" y="11"/>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2" name="Google Shape;7642;p57"/>
            <p:cNvSpPr/>
            <p:nvPr/>
          </p:nvSpPr>
          <p:spPr>
            <a:xfrm>
              <a:off x="3015482" y="1689586"/>
              <a:ext cx="163" cy="1195"/>
            </a:xfrm>
            <a:custGeom>
              <a:rect b="b" l="l" r="r" t="t"/>
              <a:pathLst>
                <a:path extrusionOk="0" h="88" w="12">
                  <a:moveTo>
                    <a:pt x="1" y="0"/>
                  </a:moveTo>
                  <a:cubicBezTo>
                    <a:pt x="8" y="28"/>
                    <a:pt x="11" y="56"/>
                    <a:pt x="11" y="88"/>
                  </a:cubicBezTo>
                  <a:cubicBezTo>
                    <a:pt x="11" y="56"/>
                    <a:pt x="8" y="2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3" name="Google Shape;7643;p57"/>
            <p:cNvSpPr/>
            <p:nvPr/>
          </p:nvSpPr>
          <p:spPr>
            <a:xfrm>
              <a:off x="2958307" y="1600694"/>
              <a:ext cx="3150" cy="353"/>
            </a:xfrm>
            <a:custGeom>
              <a:rect b="b" l="l" r="r" t="t"/>
              <a:pathLst>
                <a:path extrusionOk="0" h="26" w="232">
                  <a:moveTo>
                    <a:pt x="0" y="8"/>
                  </a:moveTo>
                  <a:cubicBezTo>
                    <a:pt x="77" y="1"/>
                    <a:pt x="154" y="8"/>
                    <a:pt x="231" y="25"/>
                  </a:cubicBezTo>
                  <a:cubicBezTo>
                    <a:pt x="154" y="8"/>
                    <a:pt x="77" y="1"/>
                    <a:pt x="0"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4" name="Google Shape;7644;p57"/>
            <p:cNvSpPr/>
            <p:nvPr/>
          </p:nvSpPr>
          <p:spPr>
            <a:xfrm>
              <a:off x="2924961" y="1625555"/>
              <a:ext cx="3408" cy="7671"/>
            </a:xfrm>
            <a:custGeom>
              <a:rect b="b" l="l" r="r" t="t"/>
              <a:pathLst>
                <a:path extrusionOk="0" h="565" w="251">
                  <a:moveTo>
                    <a:pt x="251" y="1"/>
                  </a:moveTo>
                  <a:cubicBezTo>
                    <a:pt x="230" y="46"/>
                    <a:pt x="191" y="109"/>
                    <a:pt x="156" y="169"/>
                  </a:cubicBezTo>
                  <a:cubicBezTo>
                    <a:pt x="195" y="109"/>
                    <a:pt x="230" y="46"/>
                    <a:pt x="251" y="1"/>
                  </a:cubicBezTo>
                  <a:close/>
                  <a:moveTo>
                    <a:pt x="156" y="170"/>
                  </a:moveTo>
                  <a:lnTo>
                    <a:pt x="156" y="170"/>
                  </a:lnTo>
                  <a:cubicBezTo>
                    <a:pt x="63" y="329"/>
                    <a:pt x="1" y="439"/>
                    <a:pt x="1" y="525"/>
                  </a:cubicBezTo>
                  <a:lnTo>
                    <a:pt x="1" y="525"/>
                  </a:lnTo>
                  <a:cubicBezTo>
                    <a:pt x="1" y="441"/>
                    <a:pt x="63" y="329"/>
                    <a:pt x="156" y="170"/>
                  </a:cubicBezTo>
                  <a:close/>
                  <a:moveTo>
                    <a:pt x="1" y="525"/>
                  </a:moveTo>
                  <a:cubicBezTo>
                    <a:pt x="1" y="539"/>
                    <a:pt x="2" y="552"/>
                    <a:pt x="6" y="564"/>
                  </a:cubicBezTo>
                  <a:cubicBezTo>
                    <a:pt x="2" y="552"/>
                    <a:pt x="1" y="539"/>
                    <a:pt x="1" y="5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5" name="Google Shape;7645;p57"/>
            <p:cNvSpPr/>
            <p:nvPr/>
          </p:nvSpPr>
          <p:spPr>
            <a:xfrm>
              <a:off x="2928546" y="1617856"/>
              <a:ext cx="4535" cy="7196"/>
            </a:xfrm>
            <a:custGeom>
              <a:rect b="b" l="l" r="r" t="t"/>
              <a:pathLst>
                <a:path extrusionOk="0" h="530" w="334">
                  <a:moveTo>
                    <a:pt x="1" y="529"/>
                  </a:moveTo>
                  <a:cubicBezTo>
                    <a:pt x="32" y="410"/>
                    <a:pt x="214" y="102"/>
                    <a:pt x="333" y="1"/>
                  </a:cubicBezTo>
                  <a:cubicBezTo>
                    <a:pt x="214" y="102"/>
                    <a:pt x="32" y="410"/>
                    <a:pt x="1" y="5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6" name="Google Shape;7646;p57"/>
            <p:cNvSpPr/>
            <p:nvPr/>
          </p:nvSpPr>
          <p:spPr>
            <a:xfrm>
              <a:off x="2906265" y="1635629"/>
              <a:ext cx="339" cy="109"/>
            </a:xfrm>
            <a:custGeom>
              <a:rect b="b" l="l" r="r" t="t"/>
              <a:pathLst>
                <a:path extrusionOk="0" h="8" w="25">
                  <a:moveTo>
                    <a:pt x="0" y="1"/>
                  </a:moveTo>
                  <a:lnTo>
                    <a:pt x="0" y="1"/>
                  </a:lnTo>
                  <a:lnTo>
                    <a:pt x="25"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7" name="Google Shape;7647;p57"/>
            <p:cNvSpPr/>
            <p:nvPr/>
          </p:nvSpPr>
          <p:spPr>
            <a:xfrm>
              <a:off x="2908301" y="1636634"/>
              <a:ext cx="638" cy="625"/>
            </a:xfrm>
            <a:custGeom>
              <a:rect b="b" l="l" r="r" t="t"/>
              <a:pathLst>
                <a:path extrusionOk="0" h="46" w="47">
                  <a:moveTo>
                    <a:pt x="1" y="1"/>
                  </a:moveTo>
                  <a:cubicBezTo>
                    <a:pt x="18" y="11"/>
                    <a:pt x="32" y="29"/>
                    <a:pt x="46" y="46"/>
                  </a:cubicBezTo>
                  <a:cubicBezTo>
                    <a:pt x="36" y="29"/>
                    <a:pt x="18" y="1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8" name="Google Shape;7648;p57"/>
            <p:cNvSpPr/>
            <p:nvPr/>
          </p:nvSpPr>
          <p:spPr>
            <a:xfrm>
              <a:off x="2908967" y="1637299"/>
              <a:ext cx="258" cy="339"/>
            </a:xfrm>
            <a:custGeom>
              <a:rect b="b" l="l" r="r" t="t"/>
              <a:pathLst>
                <a:path extrusionOk="0" h="25" w="19">
                  <a:moveTo>
                    <a:pt x="18" y="25"/>
                  </a:moveTo>
                  <a:cubicBezTo>
                    <a:pt x="11" y="14"/>
                    <a:pt x="8" y="7"/>
                    <a:pt x="1" y="0"/>
                  </a:cubicBezTo>
                  <a:cubicBezTo>
                    <a:pt x="8" y="7"/>
                    <a:pt x="11" y="14"/>
                    <a:pt x="1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49" name="Google Shape;7649;p57"/>
            <p:cNvSpPr/>
            <p:nvPr/>
          </p:nvSpPr>
          <p:spPr>
            <a:xfrm>
              <a:off x="2935633" y="1611163"/>
              <a:ext cx="828" cy="3530"/>
            </a:xfrm>
            <a:custGeom>
              <a:rect b="b" l="l" r="r" t="t"/>
              <a:pathLst>
                <a:path extrusionOk="0" h="260" w="61">
                  <a:moveTo>
                    <a:pt x="1" y="0"/>
                  </a:moveTo>
                  <a:cubicBezTo>
                    <a:pt x="29" y="84"/>
                    <a:pt x="50" y="172"/>
                    <a:pt x="60" y="259"/>
                  </a:cubicBezTo>
                  <a:cubicBezTo>
                    <a:pt x="50" y="172"/>
                    <a:pt x="29" y="8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0" name="Google Shape;7650;p57"/>
            <p:cNvSpPr/>
            <p:nvPr/>
          </p:nvSpPr>
          <p:spPr>
            <a:xfrm>
              <a:off x="2907976" y="1636390"/>
              <a:ext cx="244" cy="204"/>
            </a:xfrm>
            <a:custGeom>
              <a:rect b="b" l="l" r="r" t="t"/>
              <a:pathLst>
                <a:path extrusionOk="0" h="15" w="18">
                  <a:moveTo>
                    <a:pt x="0" y="1"/>
                  </a:moveTo>
                  <a:lnTo>
                    <a:pt x="18" y="15"/>
                  </a:lnTo>
                  <a:cubicBezTo>
                    <a:pt x="14" y="8"/>
                    <a:pt x="7"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1" name="Google Shape;7651;p57"/>
            <p:cNvSpPr/>
            <p:nvPr/>
          </p:nvSpPr>
          <p:spPr>
            <a:xfrm>
              <a:off x="2695420" y="1641956"/>
              <a:ext cx="2417" cy="448"/>
            </a:xfrm>
            <a:custGeom>
              <a:rect b="b" l="l" r="r" t="t"/>
              <a:pathLst>
                <a:path extrusionOk="0" h="33" w="178">
                  <a:moveTo>
                    <a:pt x="1" y="1"/>
                  </a:moveTo>
                  <a:cubicBezTo>
                    <a:pt x="29" y="4"/>
                    <a:pt x="63" y="11"/>
                    <a:pt x="90" y="18"/>
                  </a:cubicBezTo>
                  <a:cubicBezTo>
                    <a:pt x="93" y="18"/>
                    <a:pt x="97" y="19"/>
                    <a:pt x="100" y="19"/>
                  </a:cubicBezTo>
                  <a:lnTo>
                    <a:pt x="100" y="19"/>
                  </a:lnTo>
                  <a:cubicBezTo>
                    <a:pt x="98" y="19"/>
                    <a:pt x="96" y="18"/>
                    <a:pt x="94" y="18"/>
                  </a:cubicBezTo>
                  <a:cubicBezTo>
                    <a:pt x="63" y="11"/>
                    <a:pt x="29" y="4"/>
                    <a:pt x="1" y="1"/>
                  </a:cubicBezTo>
                  <a:close/>
                  <a:moveTo>
                    <a:pt x="100" y="19"/>
                  </a:moveTo>
                  <a:lnTo>
                    <a:pt x="100" y="19"/>
                  </a:lnTo>
                  <a:cubicBezTo>
                    <a:pt x="115" y="22"/>
                    <a:pt x="134" y="25"/>
                    <a:pt x="151" y="28"/>
                  </a:cubicBezTo>
                  <a:lnTo>
                    <a:pt x="151" y="28"/>
                  </a:lnTo>
                  <a:cubicBezTo>
                    <a:pt x="135" y="25"/>
                    <a:pt x="117" y="22"/>
                    <a:pt x="100" y="19"/>
                  </a:cubicBezTo>
                  <a:close/>
                  <a:moveTo>
                    <a:pt x="151" y="28"/>
                  </a:moveTo>
                  <a:cubicBezTo>
                    <a:pt x="160" y="29"/>
                    <a:pt x="169" y="31"/>
                    <a:pt x="178" y="32"/>
                  </a:cubicBezTo>
                  <a:lnTo>
                    <a:pt x="157" y="29"/>
                  </a:lnTo>
                  <a:cubicBezTo>
                    <a:pt x="155" y="28"/>
                    <a:pt x="153" y="28"/>
                    <a:pt x="151"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2" name="Google Shape;7652;p57"/>
            <p:cNvSpPr/>
            <p:nvPr/>
          </p:nvSpPr>
          <p:spPr>
            <a:xfrm>
              <a:off x="2693641" y="1641060"/>
              <a:ext cx="1208" cy="869"/>
            </a:xfrm>
            <a:custGeom>
              <a:rect b="b" l="l" r="r" t="t"/>
              <a:pathLst>
                <a:path extrusionOk="0" h="64" w="89">
                  <a:moveTo>
                    <a:pt x="1" y="0"/>
                  </a:moveTo>
                  <a:cubicBezTo>
                    <a:pt x="6" y="6"/>
                    <a:pt x="12" y="12"/>
                    <a:pt x="18" y="18"/>
                  </a:cubicBezTo>
                  <a:lnTo>
                    <a:pt x="18" y="18"/>
                  </a:lnTo>
                  <a:cubicBezTo>
                    <a:pt x="16" y="15"/>
                    <a:pt x="13" y="13"/>
                    <a:pt x="11" y="11"/>
                  </a:cubicBezTo>
                  <a:lnTo>
                    <a:pt x="1" y="0"/>
                  </a:lnTo>
                  <a:close/>
                  <a:moveTo>
                    <a:pt x="18" y="18"/>
                  </a:moveTo>
                  <a:cubicBezTo>
                    <a:pt x="37" y="39"/>
                    <a:pt x="60" y="54"/>
                    <a:pt x="88" y="63"/>
                  </a:cubicBezTo>
                  <a:cubicBezTo>
                    <a:pt x="61" y="52"/>
                    <a:pt x="38" y="37"/>
                    <a:pt x="18"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3" name="Google Shape;7653;p57"/>
            <p:cNvSpPr/>
            <p:nvPr/>
          </p:nvSpPr>
          <p:spPr>
            <a:xfrm>
              <a:off x="2974655" y="1606071"/>
              <a:ext cx="3584" cy="4481"/>
            </a:xfrm>
            <a:custGeom>
              <a:rect b="b" l="l" r="r" t="t"/>
              <a:pathLst>
                <a:path extrusionOk="0" h="330" w="264">
                  <a:moveTo>
                    <a:pt x="1" y="0"/>
                  </a:moveTo>
                  <a:cubicBezTo>
                    <a:pt x="113" y="77"/>
                    <a:pt x="263" y="175"/>
                    <a:pt x="246" y="330"/>
                  </a:cubicBezTo>
                  <a:cubicBezTo>
                    <a:pt x="263" y="175"/>
                    <a:pt x="113" y="7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4" name="Google Shape;7654;p57"/>
            <p:cNvSpPr/>
            <p:nvPr/>
          </p:nvSpPr>
          <p:spPr>
            <a:xfrm>
              <a:off x="3023194" y="1657313"/>
              <a:ext cx="1100" cy="54"/>
            </a:xfrm>
            <a:custGeom>
              <a:rect b="b" l="l" r="r" t="t"/>
              <a:pathLst>
                <a:path extrusionOk="0" h="4" w="81">
                  <a:moveTo>
                    <a:pt x="81" y="4"/>
                  </a:moveTo>
                  <a:cubicBezTo>
                    <a:pt x="56" y="4"/>
                    <a:pt x="32" y="4"/>
                    <a:pt x="0" y="0"/>
                  </a:cubicBezTo>
                  <a:cubicBezTo>
                    <a:pt x="32" y="4"/>
                    <a:pt x="56" y="4"/>
                    <a:pt x="81"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5" name="Google Shape;7655;p57"/>
            <p:cNvSpPr/>
            <p:nvPr/>
          </p:nvSpPr>
          <p:spPr>
            <a:xfrm>
              <a:off x="3010594" y="1646478"/>
              <a:ext cx="1874" cy="2620"/>
            </a:xfrm>
            <a:custGeom>
              <a:rect b="b" l="l" r="r" t="t"/>
              <a:pathLst>
                <a:path extrusionOk="0" h="193" w="138">
                  <a:moveTo>
                    <a:pt x="0" y="0"/>
                  </a:moveTo>
                  <a:cubicBezTo>
                    <a:pt x="72" y="26"/>
                    <a:pt x="138" y="68"/>
                    <a:pt x="138" y="170"/>
                  </a:cubicBezTo>
                  <a:lnTo>
                    <a:pt x="138" y="170"/>
                  </a:lnTo>
                  <a:cubicBezTo>
                    <a:pt x="138" y="67"/>
                    <a:pt x="72" y="23"/>
                    <a:pt x="0" y="0"/>
                  </a:cubicBezTo>
                  <a:close/>
                  <a:moveTo>
                    <a:pt x="138" y="170"/>
                  </a:moveTo>
                  <a:lnTo>
                    <a:pt x="138" y="170"/>
                  </a:lnTo>
                  <a:cubicBezTo>
                    <a:pt x="138" y="177"/>
                    <a:pt x="138" y="185"/>
                    <a:pt x="137" y="193"/>
                  </a:cubicBezTo>
                  <a:cubicBezTo>
                    <a:pt x="138" y="185"/>
                    <a:pt x="138" y="177"/>
                    <a:pt x="138" y="1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6" name="Google Shape;7656;p57"/>
            <p:cNvSpPr/>
            <p:nvPr/>
          </p:nvSpPr>
          <p:spPr>
            <a:xfrm>
              <a:off x="3041863" y="1659634"/>
              <a:ext cx="163" cy="448"/>
            </a:xfrm>
            <a:custGeom>
              <a:rect b="b" l="l" r="r" t="t"/>
              <a:pathLst>
                <a:path extrusionOk="0" h="33" w="12">
                  <a:moveTo>
                    <a:pt x="11" y="32"/>
                  </a:moveTo>
                  <a:cubicBezTo>
                    <a:pt x="8" y="22"/>
                    <a:pt x="4" y="11"/>
                    <a:pt x="1" y="1"/>
                  </a:cubicBezTo>
                  <a:cubicBezTo>
                    <a:pt x="4" y="11"/>
                    <a:pt x="8" y="22"/>
                    <a:pt x="11"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7" name="Google Shape;7657;p57"/>
            <p:cNvSpPr/>
            <p:nvPr/>
          </p:nvSpPr>
          <p:spPr>
            <a:xfrm>
              <a:off x="3006888" y="1644862"/>
              <a:ext cx="1534" cy="964"/>
            </a:xfrm>
            <a:custGeom>
              <a:rect b="b" l="l" r="r" t="t"/>
              <a:pathLst>
                <a:path extrusionOk="0" h="71" w="113">
                  <a:moveTo>
                    <a:pt x="112" y="70"/>
                  </a:moveTo>
                  <a:cubicBezTo>
                    <a:pt x="70" y="56"/>
                    <a:pt x="32" y="32"/>
                    <a:pt x="0" y="0"/>
                  </a:cubicBezTo>
                  <a:cubicBezTo>
                    <a:pt x="32" y="32"/>
                    <a:pt x="70" y="56"/>
                    <a:pt x="112"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8" name="Google Shape;7658;p57"/>
            <p:cNvSpPr/>
            <p:nvPr/>
          </p:nvSpPr>
          <p:spPr>
            <a:xfrm>
              <a:off x="3014722" y="1656362"/>
              <a:ext cx="5159" cy="1154"/>
            </a:xfrm>
            <a:custGeom>
              <a:rect b="b" l="l" r="r" t="t"/>
              <a:pathLst>
                <a:path extrusionOk="0" h="85" w="380">
                  <a:moveTo>
                    <a:pt x="1" y="0"/>
                  </a:moveTo>
                  <a:cubicBezTo>
                    <a:pt x="116" y="60"/>
                    <a:pt x="249" y="84"/>
                    <a:pt x="379" y="74"/>
                  </a:cubicBezTo>
                  <a:cubicBezTo>
                    <a:pt x="249" y="84"/>
                    <a:pt x="116" y="6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59" name="Google Shape;7659;p57"/>
            <p:cNvSpPr/>
            <p:nvPr/>
          </p:nvSpPr>
          <p:spPr>
            <a:xfrm>
              <a:off x="3033880" y="1652031"/>
              <a:ext cx="3680" cy="1113"/>
            </a:xfrm>
            <a:custGeom>
              <a:rect b="b" l="l" r="r" t="t"/>
              <a:pathLst>
                <a:path extrusionOk="0" h="82" w="271">
                  <a:moveTo>
                    <a:pt x="1" y="81"/>
                  </a:moveTo>
                  <a:cubicBezTo>
                    <a:pt x="81" y="32"/>
                    <a:pt x="176" y="4"/>
                    <a:pt x="270" y="1"/>
                  </a:cubicBezTo>
                  <a:cubicBezTo>
                    <a:pt x="176" y="4"/>
                    <a:pt x="81" y="32"/>
                    <a:pt x="1" y="8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0" name="Google Shape;7660;p57"/>
            <p:cNvSpPr/>
            <p:nvPr/>
          </p:nvSpPr>
          <p:spPr>
            <a:xfrm>
              <a:off x="3018632" y="1682254"/>
              <a:ext cx="2715" cy="1494"/>
            </a:xfrm>
            <a:custGeom>
              <a:rect b="b" l="l" r="r" t="t"/>
              <a:pathLst>
                <a:path extrusionOk="0" h="110" w="200">
                  <a:moveTo>
                    <a:pt x="165" y="1"/>
                  </a:moveTo>
                  <a:cubicBezTo>
                    <a:pt x="127" y="1"/>
                    <a:pt x="80" y="38"/>
                    <a:pt x="0" y="110"/>
                  </a:cubicBezTo>
                  <a:cubicBezTo>
                    <a:pt x="79" y="38"/>
                    <a:pt x="129" y="1"/>
                    <a:pt x="166" y="1"/>
                  </a:cubicBezTo>
                  <a:lnTo>
                    <a:pt x="166" y="1"/>
                  </a:lnTo>
                  <a:cubicBezTo>
                    <a:pt x="178" y="1"/>
                    <a:pt x="189" y="4"/>
                    <a:pt x="200" y="12"/>
                  </a:cubicBezTo>
                  <a:cubicBezTo>
                    <a:pt x="189" y="4"/>
                    <a:pt x="179" y="1"/>
                    <a:pt x="167" y="1"/>
                  </a:cubicBezTo>
                  <a:cubicBezTo>
                    <a:pt x="167" y="1"/>
                    <a:pt x="166" y="1"/>
                    <a:pt x="166" y="1"/>
                  </a:cubicBezTo>
                  <a:lnTo>
                    <a:pt x="166" y="1"/>
                  </a:lnTo>
                  <a:cubicBezTo>
                    <a:pt x="166" y="1"/>
                    <a:pt x="166" y="1"/>
                    <a:pt x="16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1" name="Google Shape;7661;p57"/>
            <p:cNvSpPr/>
            <p:nvPr/>
          </p:nvSpPr>
          <p:spPr>
            <a:xfrm>
              <a:off x="2985965" y="1626560"/>
              <a:ext cx="3720" cy="8608"/>
            </a:xfrm>
            <a:custGeom>
              <a:rect b="b" l="l" r="r" t="t"/>
              <a:pathLst>
                <a:path extrusionOk="0" h="634" w="274">
                  <a:moveTo>
                    <a:pt x="127" y="266"/>
                  </a:moveTo>
                  <a:cubicBezTo>
                    <a:pt x="78" y="179"/>
                    <a:pt x="36" y="91"/>
                    <a:pt x="1" y="0"/>
                  </a:cubicBezTo>
                  <a:cubicBezTo>
                    <a:pt x="36" y="91"/>
                    <a:pt x="78" y="179"/>
                    <a:pt x="127" y="266"/>
                  </a:cubicBezTo>
                  <a:cubicBezTo>
                    <a:pt x="214" y="434"/>
                    <a:pt x="274" y="550"/>
                    <a:pt x="270" y="634"/>
                  </a:cubicBezTo>
                  <a:cubicBezTo>
                    <a:pt x="274" y="550"/>
                    <a:pt x="214" y="434"/>
                    <a:pt x="127" y="26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2" name="Google Shape;7662;p57"/>
            <p:cNvSpPr/>
            <p:nvPr/>
          </p:nvSpPr>
          <p:spPr>
            <a:xfrm>
              <a:off x="2972944" y="1604741"/>
              <a:ext cx="1724" cy="1344"/>
            </a:xfrm>
            <a:custGeom>
              <a:rect b="b" l="l" r="r" t="t"/>
              <a:pathLst>
                <a:path extrusionOk="0" h="99" w="127">
                  <a:moveTo>
                    <a:pt x="1" y="0"/>
                  </a:moveTo>
                  <a:cubicBezTo>
                    <a:pt x="39" y="39"/>
                    <a:pt x="81" y="74"/>
                    <a:pt x="127" y="98"/>
                  </a:cubicBezTo>
                  <a:cubicBezTo>
                    <a:pt x="81" y="74"/>
                    <a:pt x="39"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3" name="Google Shape;7663;p57"/>
            <p:cNvSpPr/>
            <p:nvPr/>
          </p:nvSpPr>
          <p:spPr>
            <a:xfrm>
              <a:off x="3042013" y="1660069"/>
              <a:ext cx="54" cy="434"/>
            </a:xfrm>
            <a:custGeom>
              <a:rect b="b" l="l" r="r" t="t"/>
              <a:pathLst>
                <a:path extrusionOk="0" h="32" w="4">
                  <a:moveTo>
                    <a:pt x="0" y="0"/>
                  </a:moveTo>
                  <a:cubicBezTo>
                    <a:pt x="4" y="11"/>
                    <a:pt x="4" y="21"/>
                    <a:pt x="4" y="32"/>
                  </a:cubicBezTo>
                  <a:cubicBezTo>
                    <a:pt x="4" y="21"/>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4" name="Google Shape;7664;p57"/>
            <p:cNvSpPr/>
            <p:nvPr/>
          </p:nvSpPr>
          <p:spPr>
            <a:xfrm>
              <a:off x="3015876" y="1695628"/>
              <a:ext cx="475" cy="4046"/>
            </a:xfrm>
            <a:custGeom>
              <a:rect b="b" l="l" r="r" t="t"/>
              <a:pathLst>
                <a:path extrusionOk="0" h="298" w="35">
                  <a:moveTo>
                    <a:pt x="0" y="1"/>
                  </a:moveTo>
                  <a:lnTo>
                    <a:pt x="0" y="1"/>
                  </a:lnTo>
                  <a:cubicBezTo>
                    <a:pt x="31" y="74"/>
                    <a:pt x="31" y="179"/>
                    <a:pt x="35" y="298"/>
                  </a:cubicBezTo>
                  <a:cubicBezTo>
                    <a:pt x="31" y="175"/>
                    <a:pt x="31" y="7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5" name="Google Shape;7665;p57"/>
            <p:cNvSpPr/>
            <p:nvPr/>
          </p:nvSpPr>
          <p:spPr>
            <a:xfrm>
              <a:off x="2961824" y="1601129"/>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6" name="Google Shape;7666;p57"/>
            <p:cNvSpPr/>
            <p:nvPr/>
          </p:nvSpPr>
          <p:spPr>
            <a:xfrm>
              <a:off x="2989291" y="1637109"/>
              <a:ext cx="68" cy="299"/>
            </a:xfrm>
            <a:custGeom>
              <a:rect b="b" l="l" r="r" t="t"/>
              <a:pathLst>
                <a:path extrusionOk="0" h="22" w="5">
                  <a:moveTo>
                    <a:pt x="4" y="21"/>
                  </a:moveTo>
                  <a:cubicBezTo>
                    <a:pt x="4" y="14"/>
                    <a:pt x="1" y="7"/>
                    <a:pt x="1" y="0"/>
                  </a:cubicBezTo>
                  <a:cubicBezTo>
                    <a:pt x="1" y="7"/>
                    <a:pt x="4" y="14"/>
                    <a:pt x="4"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7" name="Google Shape;7667;p57"/>
            <p:cNvSpPr/>
            <p:nvPr/>
          </p:nvSpPr>
          <p:spPr>
            <a:xfrm>
              <a:off x="2977845" y="1610973"/>
              <a:ext cx="109" cy="394"/>
            </a:xfrm>
            <a:custGeom>
              <a:rect b="b" l="l" r="r" t="t"/>
              <a:pathLst>
                <a:path extrusionOk="0" h="29" w="8">
                  <a:moveTo>
                    <a:pt x="0" y="28"/>
                  </a:moveTo>
                  <a:cubicBezTo>
                    <a:pt x="4" y="18"/>
                    <a:pt x="4" y="11"/>
                    <a:pt x="7" y="0"/>
                  </a:cubicBezTo>
                  <a:cubicBezTo>
                    <a:pt x="4" y="11"/>
                    <a:pt x="4" y="18"/>
                    <a:pt x="0"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8" name="Google Shape;7668;p57"/>
            <p:cNvSpPr/>
            <p:nvPr/>
          </p:nvSpPr>
          <p:spPr>
            <a:xfrm>
              <a:off x="2962829" y="1601509"/>
              <a:ext cx="54" cy="14"/>
            </a:xfrm>
            <a:custGeom>
              <a:rect b="b" l="l" r="r" t="t"/>
              <a:pathLst>
                <a:path extrusionOk="0" h="1" w="4">
                  <a:moveTo>
                    <a:pt x="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69" name="Google Shape;7669;p57"/>
            <p:cNvSpPr/>
            <p:nvPr/>
          </p:nvSpPr>
          <p:spPr>
            <a:xfrm>
              <a:off x="2955117" y="1600464"/>
              <a:ext cx="2444" cy="339"/>
            </a:xfrm>
            <a:custGeom>
              <a:rect b="b" l="l" r="r" t="t"/>
              <a:pathLst>
                <a:path extrusionOk="0" h="25" w="180">
                  <a:moveTo>
                    <a:pt x="179" y="25"/>
                  </a:moveTo>
                  <a:cubicBezTo>
                    <a:pt x="120" y="25"/>
                    <a:pt x="60" y="18"/>
                    <a:pt x="1" y="0"/>
                  </a:cubicBezTo>
                  <a:cubicBezTo>
                    <a:pt x="60" y="18"/>
                    <a:pt x="120" y="25"/>
                    <a:pt x="179"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0" name="Google Shape;7670;p57"/>
            <p:cNvSpPr/>
            <p:nvPr/>
          </p:nvSpPr>
          <p:spPr>
            <a:xfrm>
              <a:off x="2998429" y="1641250"/>
              <a:ext cx="149" cy="54"/>
            </a:xfrm>
            <a:custGeom>
              <a:rect b="b" l="l" r="r" t="t"/>
              <a:pathLst>
                <a:path extrusionOk="0" h="4" w="11">
                  <a:moveTo>
                    <a:pt x="11" y="4"/>
                  </a:moveTo>
                  <a:lnTo>
                    <a:pt x="11" y="4"/>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1" name="Google Shape;7671;p57"/>
            <p:cNvSpPr/>
            <p:nvPr/>
          </p:nvSpPr>
          <p:spPr>
            <a:xfrm>
              <a:off x="2694931" y="1641956"/>
              <a:ext cx="434" cy="14"/>
            </a:xfrm>
            <a:custGeom>
              <a:rect b="b" l="l" r="r" t="t"/>
              <a:pathLst>
                <a:path extrusionOk="0" h="1" w="32">
                  <a:moveTo>
                    <a:pt x="0" y="1"/>
                  </a:moveTo>
                  <a:lnTo>
                    <a:pt x="32" y="1"/>
                  </a:lnTo>
                  <a:cubicBezTo>
                    <a:pt x="21" y="1"/>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2" name="Google Shape;7672;p57"/>
            <p:cNvSpPr/>
            <p:nvPr/>
          </p:nvSpPr>
          <p:spPr>
            <a:xfrm>
              <a:off x="2697538" y="1642337"/>
              <a:ext cx="679" cy="109"/>
            </a:xfrm>
            <a:custGeom>
              <a:rect b="b" l="l" r="r" t="t"/>
              <a:pathLst>
                <a:path extrusionOk="0" h="8" w="50">
                  <a:moveTo>
                    <a:pt x="1" y="1"/>
                  </a:moveTo>
                  <a:lnTo>
                    <a:pt x="1" y="1"/>
                  </a:lnTo>
                  <a:cubicBezTo>
                    <a:pt x="15" y="4"/>
                    <a:pt x="32" y="8"/>
                    <a:pt x="50" y="8"/>
                  </a:cubicBezTo>
                  <a:lnTo>
                    <a:pt x="25"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3" name="Google Shape;7673;p57"/>
            <p:cNvSpPr/>
            <p:nvPr/>
          </p:nvSpPr>
          <p:spPr>
            <a:xfrm>
              <a:off x="2409736" y="1625609"/>
              <a:ext cx="1534" cy="1344"/>
            </a:xfrm>
            <a:custGeom>
              <a:rect b="b" l="l" r="r" t="t"/>
              <a:pathLst>
                <a:path extrusionOk="0" h="99" w="113">
                  <a:moveTo>
                    <a:pt x="112" y="0"/>
                  </a:moveTo>
                  <a:cubicBezTo>
                    <a:pt x="95" y="53"/>
                    <a:pt x="53" y="88"/>
                    <a:pt x="0" y="98"/>
                  </a:cubicBezTo>
                  <a:cubicBezTo>
                    <a:pt x="53" y="88"/>
                    <a:pt x="95" y="53"/>
                    <a:pt x="11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4" name="Google Shape;7674;p57"/>
            <p:cNvSpPr/>
            <p:nvPr/>
          </p:nvSpPr>
          <p:spPr>
            <a:xfrm>
              <a:off x="2425798" y="1617761"/>
              <a:ext cx="2824" cy="828"/>
            </a:xfrm>
            <a:custGeom>
              <a:rect b="b" l="l" r="r" t="t"/>
              <a:pathLst>
                <a:path extrusionOk="0" h="61" w="208">
                  <a:moveTo>
                    <a:pt x="148" y="25"/>
                  </a:moveTo>
                  <a:cubicBezTo>
                    <a:pt x="165" y="36"/>
                    <a:pt x="186" y="46"/>
                    <a:pt x="207" y="60"/>
                  </a:cubicBezTo>
                  <a:cubicBezTo>
                    <a:pt x="186" y="46"/>
                    <a:pt x="165" y="36"/>
                    <a:pt x="148" y="25"/>
                  </a:cubicBezTo>
                  <a:cubicBezTo>
                    <a:pt x="102" y="4"/>
                    <a:pt x="50" y="1"/>
                    <a:pt x="0" y="11"/>
                  </a:cubicBezTo>
                  <a:cubicBezTo>
                    <a:pt x="50" y="1"/>
                    <a:pt x="102" y="4"/>
                    <a:pt x="148"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5" name="Google Shape;7675;p57"/>
            <p:cNvSpPr/>
            <p:nvPr/>
          </p:nvSpPr>
          <p:spPr>
            <a:xfrm>
              <a:off x="2458167" y="1627035"/>
              <a:ext cx="4440" cy="828"/>
            </a:xfrm>
            <a:custGeom>
              <a:rect b="b" l="l" r="r" t="t"/>
              <a:pathLst>
                <a:path extrusionOk="0" h="61" w="327">
                  <a:moveTo>
                    <a:pt x="1" y="0"/>
                  </a:moveTo>
                  <a:cubicBezTo>
                    <a:pt x="65" y="39"/>
                    <a:pt x="138" y="60"/>
                    <a:pt x="211" y="60"/>
                  </a:cubicBezTo>
                  <a:cubicBezTo>
                    <a:pt x="250" y="60"/>
                    <a:pt x="289" y="54"/>
                    <a:pt x="326" y="42"/>
                  </a:cubicBezTo>
                  <a:lnTo>
                    <a:pt x="326" y="42"/>
                  </a:lnTo>
                  <a:cubicBezTo>
                    <a:pt x="289" y="53"/>
                    <a:pt x="250" y="59"/>
                    <a:pt x="211" y="59"/>
                  </a:cubicBezTo>
                  <a:cubicBezTo>
                    <a:pt x="138" y="59"/>
                    <a:pt x="65" y="3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6" name="Google Shape;7676;p57"/>
            <p:cNvSpPr/>
            <p:nvPr/>
          </p:nvSpPr>
          <p:spPr>
            <a:xfrm>
              <a:off x="2567398" y="1580681"/>
              <a:ext cx="5051" cy="1303"/>
            </a:xfrm>
            <a:custGeom>
              <a:rect b="b" l="l" r="r" t="t"/>
              <a:pathLst>
                <a:path extrusionOk="0" h="96" w="372">
                  <a:moveTo>
                    <a:pt x="372" y="61"/>
                  </a:moveTo>
                  <a:cubicBezTo>
                    <a:pt x="291" y="96"/>
                    <a:pt x="155" y="71"/>
                    <a:pt x="1" y="1"/>
                  </a:cubicBezTo>
                  <a:cubicBezTo>
                    <a:pt x="155" y="71"/>
                    <a:pt x="291" y="96"/>
                    <a:pt x="372" y="6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7" name="Google Shape;7677;p57"/>
            <p:cNvSpPr/>
            <p:nvPr/>
          </p:nvSpPr>
          <p:spPr>
            <a:xfrm>
              <a:off x="2468336" y="1623505"/>
              <a:ext cx="4100" cy="638"/>
            </a:xfrm>
            <a:custGeom>
              <a:rect b="b" l="l" r="r" t="t"/>
              <a:pathLst>
                <a:path extrusionOk="0" h="47" w="302">
                  <a:moveTo>
                    <a:pt x="146" y="0"/>
                  </a:moveTo>
                  <a:cubicBezTo>
                    <a:pt x="91" y="0"/>
                    <a:pt x="38" y="12"/>
                    <a:pt x="1" y="22"/>
                  </a:cubicBezTo>
                  <a:cubicBezTo>
                    <a:pt x="39" y="12"/>
                    <a:pt x="92" y="0"/>
                    <a:pt x="147" y="0"/>
                  </a:cubicBezTo>
                  <a:lnTo>
                    <a:pt x="147" y="0"/>
                  </a:lnTo>
                  <a:cubicBezTo>
                    <a:pt x="202" y="0"/>
                    <a:pt x="258" y="12"/>
                    <a:pt x="302" y="47"/>
                  </a:cubicBezTo>
                  <a:cubicBezTo>
                    <a:pt x="258" y="12"/>
                    <a:pt x="202" y="0"/>
                    <a:pt x="147" y="0"/>
                  </a:cubicBezTo>
                  <a:cubicBezTo>
                    <a:pt x="147" y="0"/>
                    <a:pt x="147" y="0"/>
                    <a:pt x="147" y="0"/>
                  </a:cubicBezTo>
                  <a:lnTo>
                    <a:pt x="147" y="0"/>
                  </a:lnTo>
                  <a:cubicBezTo>
                    <a:pt x="146" y="0"/>
                    <a:pt x="146" y="0"/>
                    <a:pt x="1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8" name="Google Shape;7678;p57"/>
            <p:cNvSpPr/>
            <p:nvPr/>
          </p:nvSpPr>
          <p:spPr>
            <a:xfrm>
              <a:off x="2501995" y="1594001"/>
              <a:ext cx="1914" cy="434"/>
            </a:xfrm>
            <a:custGeom>
              <a:rect b="b" l="l" r="r" t="t"/>
              <a:pathLst>
                <a:path extrusionOk="0" h="32" w="141">
                  <a:moveTo>
                    <a:pt x="140" y="4"/>
                  </a:moveTo>
                  <a:cubicBezTo>
                    <a:pt x="91" y="0"/>
                    <a:pt x="42" y="11"/>
                    <a:pt x="0" y="32"/>
                  </a:cubicBezTo>
                  <a:cubicBezTo>
                    <a:pt x="42" y="11"/>
                    <a:pt x="91" y="0"/>
                    <a:pt x="14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79" name="Google Shape;7679;p57"/>
            <p:cNvSpPr/>
            <p:nvPr/>
          </p:nvSpPr>
          <p:spPr>
            <a:xfrm>
              <a:off x="2407020" y="1631787"/>
              <a:ext cx="448" cy="1154"/>
            </a:xfrm>
            <a:custGeom>
              <a:rect b="b" l="l" r="r" t="t"/>
              <a:pathLst>
                <a:path extrusionOk="0" h="85" w="33">
                  <a:moveTo>
                    <a:pt x="1" y="0"/>
                  </a:moveTo>
                  <a:lnTo>
                    <a:pt x="4" y="14"/>
                  </a:lnTo>
                  <a:cubicBezTo>
                    <a:pt x="11" y="39"/>
                    <a:pt x="22" y="63"/>
                    <a:pt x="32" y="84"/>
                  </a:cubicBezTo>
                  <a:cubicBezTo>
                    <a:pt x="22" y="63"/>
                    <a:pt x="11" y="39"/>
                    <a:pt x="4"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0" name="Google Shape;7680;p57"/>
            <p:cNvSpPr/>
            <p:nvPr/>
          </p:nvSpPr>
          <p:spPr>
            <a:xfrm>
              <a:off x="2480882" y="1622989"/>
              <a:ext cx="638" cy="109"/>
            </a:xfrm>
            <a:custGeom>
              <a:rect b="b" l="l" r="r" t="t"/>
              <a:pathLst>
                <a:path extrusionOk="0" h="8" w="47">
                  <a:moveTo>
                    <a:pt x="1" y="1"/>
                  </a:moveTo>
                  <a:cubicBezTo>
                    <a:pt x="15" y="4"/>
                    <a:pt x="32" y="8"/>
                    <a:pt x="46" y="8"/>
                  </a:cubicBezTo>
                  <a:cubicBezTo>
                    <a:pt x="32" y="4"/>
                    <a:pt x="15"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1" name="Google Shape;7681;p57"/>
            <p:cNvSpPr/>
            <p:nvPr/>
          </p:nvSpPr>
          <p:spPr>
            <a:xfrm>
              <a:off x="2472898" y="1624509"/>
              <a:ext cx="2634" cy="1208"/>
            </a:xfrm>
            <a:custGeom>
              <a:rect b="b" l="l" r="r" t="t"/>
              <a:pathLst>
                <a:path extrusionOk="0" h="89" w="194">
                  <a:moveTo>
                    <a:pt x="193" y="1"/>
                  </a:moveTo>
                  <a:cubicBezTo>
                    <a:pt x="106" y="88"/>
                    <a:pt x="95" y="81"/>
                    <a:pt x="1" y="1"/>
                  </a:cubicBezTo>
                  <a:cubicBezTo>
                    <a:pt x="95" y="81"/>
                    <a:pt x="106" y="88"/>
                    <a:pt x="19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2" name="Google Shape;7682;p57"/>
            <p:cNvSpPr/>
            <p:nvPr/>
          </p:nvSpPr>
          <p:spPr>
            <a:xfrm>
              <a:off x="2643499" y="1625270"/>
              <a:ext cx="1059" cy="1629"/>
            </a:xfrm>
            <a:custGeom>
              <a:rect b="b" l="l" r="r" t="t"/>
              <a:pathLst>
                <a:path extrusionOk="0" h="120" w="78">
                  <a:moveTo>
                    <a:pt x="77" y="1"/>
                  </a:moveTo>
                  <a:cubicBezTo>
                    <a:pt x="56" y="43"/>
                    <a:pt x="32" y="85"/>
                    <a:pt x="0" y="120"/>
                  </a:cubicBezTo>
                  <a:cubicBezTo>
                    <a:pt x="32" y="85"/>
                    <a:pt x="56" y="46"/>
                    <a:pt x="7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3" name="Google Shape;7683;p57"/>
            <p:cNvSpPr/>
            <p:nvPr/>
          </p:nvSpPr>
          <p:spPr>
            <a:xfrm>
              <a:off x="2626772" y="1600559"/>
              <a:ext cx="9708" cy="13415"/>
            </a:xfrm>
            <a:custGeom>
              <a:rect b="b" l="l" r="r" t="t"/>
              <a:pathLst>
                <a:path extrusionOk="0" h="988" w="715">
                  <a:moveTo>
                    <a:pt x="0" y="0"/>
                  </a:moveTo>
                  <a:cubicBezTo>
                    <a:pt x="235" y="238"/>
                    <a:pt x="462" y="588"/>
                    <a:pt x="627" y="848"/>
                  </a:cubicBezTo>
                  <a:cubicBezTo>
                    <a:pt x="462" y="588"/>
                    <a:pt x="235" y="235"/>
                    <a:pt x="0" y="0"/>
                  </a:cubicBezTo>
                  <a:close/>
                  <a:moveTo>
                    <a:pt x="627" y="848"/>
                  </a:moveTo>
                  <a:cubicBezTo>
                    <a:pt x="655" y="900"/>
                    <a:pt x="686" y="946"/>
                    <a:pt x="714" y="988"/>
                  </a:cubicBezTo>
                  <a:cubicBezTo>
                    <a:pt x="686" y="942"/>
                    <a:pt x="658" y="900"/>
                    <a:pt x="627" y="84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4" name="Google Shape;7684;p57"/>
            <p:cNvSpPr/>
            <p:nvPr/>
          </p:nvSpPr>
          <p:spPr>
            <a:xfrm>
              <a:off x="2691319" y="1637245"/>
              <a:ext cx="910" cy="1208"/>
            </a:xfrm>
            <a:custGeom>
              <a:rect b="b" l="l" r="r" t="t"/>
              <a:pathLst>
                <a:path extrusionOk="0" h="89" w="67">
                  <a:moveTo>
                    <a:pt x="67" y="89"/>
                  </a:moveTo>
                  <a:cubicBezTo>
                    <a:pt x="60" y="50"/>
                    <a:pt x="35" y="15"/>
                    <a:pt x="0" y="1"/>
                  </a:cubicBezTo>
                  <a:cubicBezTo>
                    <a:pt x="35" y="15"/>
                    <a:pt x="60" y="50"/>
                    <a:pt x="67" y="8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5" name="Google Shape;7685;p57"/>
            <p:cNvSpPr/>
            <p:nvPr/>
          </p:nvSpPr>
          <p:spPr>
            <a:xfrm>
              <a:off x="2692216" y="1638494"/>
              <a:ext cx="1398" cy="2580"/>
            </a:xfrm>
            <a:custGeom>
              <a:rect b="b" l="l" r="r" t="t"/>
              <a:pathLst>
                <a:path extrusionOk="0" h="190" w="103">
                  <a:moveTo>
                    <a:pt x="1" y="0"/>
                  </a:moveTo>
                  <a:cubicBezTo>
                    <a:pt x="1" y="7"/>
                    <a:pt x="4" y="14"/>
                    <a:pt x="4" y="21"/>
                  </a:cubicBezTo>
                  <a:cubicBezTo>
                    <a:pt x="18" y="81"/>
                    <a:pt x="50" y="137"/>
                    <a:pt x="95" y="182"/>
                  </a:cubicBezTo>
                  <a:lnTo>
                    <a:pt x="102" y="189"/>
                  </a:lnTo>
                  <a:cubicBezTo>
                    <a:pt x="57" y="140"/>
                    <a:pt x="22" y="84"/>
                    <a:pt x="4" y="18"/>
                  </a:cubicBezTo>
                  <a:cubicBezTo>
                    <a:pt x="4" y="11"/>
                    <a:pt x="1"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6" name="Google Shape;7686;p57"/>
            <p:cNvSpPr/>
            <p:nvPr/>
          </p:nvSpPr>
          <p:spPr>
            <a:xfrm>
              <a:off x="2584125" y="1590959"/>
              <a:ext cx="2390" cy="1005"/>
            </a:xfrm>
            <a:custGeom>
              <a:rect b="b" l="l" r="r" t="t"/>
              <a:pathLst>
                <a:path extrusionOk="0" h="74" w="176">
                  <a:moveTo>
                    <a:pt x="176" y="25"/>
                  </a:moveTo>
                  <a:cubicBezTo>
                    <a:pt x="113" y="0"/>
                    <a:pt x="43" y="21"/>
                    <a:pt x="1" y="74"/>
                  </a:cubicBezTo>
                  <a:cubicBezTo>
                    <a:pt x="43" y="21"/>
                    <a:pt x="113" y="0"/>
                    <a:pt x="176"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7" name="Google Shape;7687;p57"/>
            <p:cNvSpPr/>
            <p:nvPr/>
          </p:nvSpPr>
          <p:spPr>
            <a:xfrm>
              <a:off x="2673723" y="1629737"/>
              <a:ext cx="3815" cy="3245"/>
            </a:xfrm>
            <a:custGeom>
              <a:rect b="b" l="l" r="r" t="t"/>
              <a:pathLst>
                <a:path extrusionOk="0" h="239" w="281">
                  <a:moveTo>
                    <a:pt x="1" y="1"/>
                  </a:moveTo>
                  <a:lnTo>
                    <a:pt x="1" y="1"/>
                  </a:lnTo>
                  <a:cubicBezTo>
                    <a:pt x="88" y="211"/>
                    <a:pt x="214" y="239"/>
                    <a:pt x="281" y="239"/>
                  </a:cubicBezTo>
                  <a:cubicBezTo>
                    <a:pt x="214" y="239"/>
                    <a:pt x="88" y="207"/>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8" name="Google Shape;7688;p57"/>
            <p:cNvSpPr/>
            <p:nvPr/>
          </p:nvSpPr>
          <p:spPr>
            <a:xfrm>
              <a:off x="2619345" y="1593335"/>
              <a:ext cx="1208" cy="2050"/>
            </a:xfrm>
            <a:custGeom>
              <a:rect b="b" l="l" r="r" t="t"/>
              <a:pathLst>
                <a:path extrusionOk="0" h="151" w="89">
                  <a:moveTo>
                    <a:pt x="15" y="151"/>
                  </a:moveTo>
                  <a:cubicBezTo>
                    <a:pt x="1" y="98"/>
                    <a:pt x="53" y="35"/>
                    <a:pt x="88" y="0"/>
                  </a:cubicBezTo>
                  <a:cubicBezTo>
                    <a:pt x="53" y="35"/>
                    <a:pt x="1" y="98"/>
                    <a:pt x="15" y="15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89" name="Google Shape;7689;p57"/>
            <p:cNvSpPr/>
            <p:nvPr/>
          </p:nvSpPr>
          <p:spPr>
            <a:xfrm>
              <a:off x="2593969" y="159470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0" name="Google Shape;7690;p57"/>
            <p:cNvSpPr/>
            <p:nvPr/>
          </p:nvSpPr>
          <p:spPr>
            <a:xfrm>
              <a:off x="2594919" y="1599269"/>
              <a:ext cx="299" cy="448"/>
            </a:xfrm>
            <a:custGeom>
              <a:rect b="b" l="l" r="r" t="t"/>
              <a:pathLst>
                <a:path extrusionOk="0" h="33" w="22">
                  <a:moveTo>
                    <a:pt x="0" y="32"/>
                  </a:moveTo>
                  <a:cubicBezTo>
                    <a:pt x="4" y="18"/>
                    <a:pt x="11" y="8"/>
                    <a:pt x="21" y="1"/>
                  </a:cubicBezTo>
                  <a:cubicBezTo>
                    <a:pt x="11" y="8"/>
                    <a:pt x="4" y="18"/>
                    <a:pt x="0"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1" name="Google Shape;7691;p57"/>
            <p:cNvSpPr/>
            <p:nvPr/>
          </p:nvSpPr>
          <p:spPr>
            <a:xfrm>
              <a:off x="2600391" y="1598413"/>
              <a:ext cx="1195" cy="163"/>
            </a:xfrm>
            <a:custGeom>
              <a:rect b="b" l="l" r="r" t="t"/>
              <a:pathLst>
                <a:path extrusionOk="0" h="12" w="88">
                  <a:moveTo>
                    <a:pt x="88" y="1"/>
                  </a:moveTo>
                  <a:cubicBezTo>
                    <a:pt x="60" y="11"/>
                    <a:pt x="28" y="11"/>
                    <a:pt x="0" y="1"/>
                  </a:cubicBezTo>
                  <a:cubicBezTo>
                    <a:pt x="28" y="11"/>
                    <a:pt x="60" y="11"/>
                    <a:pt x="8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2" name="Google Shape;7692;p57"/>
            <p:cNvSpPr/>
            <p:nvPr/>
          </p:nvSpPr>
          <p:spPr>
            <a:xfrm>
              <a:off x="2607994" y="1592711"/>
              <a:ext cx="4576" cy="2444"/>
            </a:xfrm>
            <a:custGeom>
              <a:rect b="b" l="l" r="r" t="t"/>
              <a:pathLst>
                <a:path extrusionOk="0" h="180" w="337">
                  <a:moveTo>
                    <a:pt x="0" y="179"/>
                  </a:moveTo>
                  <a:cubicBezTo>
                    <a:pt x="109" y="155"/>
                    <a:pt x="228" y="74"/>
                    <a:pt x="336" y="1"/>
                  </a:cubicBezTo>
                  <a:cubicBezTo>
                    <a:pt x="228" y="74"/>
                    <a:pt x="109" y="155"/>
                    <a:pt x="0" y="17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3" name="Google Shape;7693;p57"/>
            <p:cNvSpPr/>
            <p:nvPr/>
          </p:nvSpPr>
          <p:spPr>
            <a:xfrm>
              <a:off x="2408921" y="1669763"/>
              <a:ext cx="1113" cy="638"/>
            </a:xfrm>
            <a:custGeom>
              <a:rect b="b" l="l" r="r" t="t"/>
              <a:pathLst>
                <a:path extrusionOk="0" h="47" w="82">
                  <a:moveTo>
                    <a:pt x="1" y="1"/>
                  </a:moveTo>
                  <a:cubicBezTo>
                    <a:pt x="25" y="15"/>
                    <a:pt x="53" y="29"/>
                    <a:pt x="81" y="46"/>
                  </a:cubicBezTo>
                  <a:lnTo>
                    <a:pt x="81" y="46"/>
                  </a:lnTo>
                  <a:cubicBezTo>
                    <a:pt x="53" y="29"/>
                    <a:pt x="25" y="1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4" name="Google Shape;7694;p57"/>
            <p:cNvSpPr/>
            <p:nvPr/>
          </p:nvSpPr>
          <p:spPr>
            <a:xfrm>
              <a:off x="2397041" y="1656498"/>
              <a:ext cx="3965" cy="489"/>
            </a:xfrm>
            <a:custGeom>
              <a:rect b="b" l="l" r="r" t="t"/>
              <a:pathLst>
                <a:path extrusionOk="0" h="36" w="292">
                  <a:moveTo>
                    <a:pt x="0" y="36"/>
                  </a:moveTo>
                  <a:cubicBezTo>
                    <a:pt x="95" y="8"/>
                    <a:pt x="193" y="1"/>
                    <a:pt x="291" y="11"/>
                  </a:cubicBezTo>
                  <a:cubicBezTo>
                    <a:pt x="193" y="1"/>
                    <a:pt x="95" y="8"/>
                    <a:pt x="0" y="3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5" name="Google Shape;7695;p57"/>
            <p:cNvSpPr/>
            <p:nvPr/>
          </p:nvSpPr>
          <p:spPr>
            <a:xfrm>
              <a:off x="2395045" y="1656742"/>
              <a:ext cx="2009" cy="530"/>
            </a:xfrm>
            <a:custGeom>
              <a:rect b="b" l="l" r="r" t="t"/>
              <a:pathLst>
                <a:path extrusionOk="0" h="39" w="148">
                  <a:moveTo>
                    <a:pt x="0" y="0"/>
                  </a:moveTo>
                  <a:cubicBezTo>
                    <a:pt x="42" y="32"/>
                    <a:pt x="98" y="39"/>
                    <a:pt x="147" y="18"/>
                  </a:cubicBezTo>
                  <a:cubicBezTo>
                    <a:pt x="98" y="39"/>
                    <a:pt x="42" y="32"/>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6" name="Google Shape;7696;p57"/>
            <p:cNvSpPr/>
            <p:nvPr/>
          </p:nvSpPr>
          <p:spPr>
            <a:xfrm>
              <a:off x="2498668" y="1608732"/>
              <a:ext cx="679" cy="2919"/>
            </a:xfrm>
            <a:custGeom>
              <a:rect b="b" l="l" r="r" t="t"/>
              <a:pathLst>
                <a:path extrusionOk="0" h="215" w="50">
                  <a:moveTo>
                    <a:pt x="49" y="214"/>
                  </a:moveTo>
                  <a:cubicBezTo>
                    <a:pt x="21" y="148"/>
                    <a:pt x="7" y="74"/>
                    <a:pt x="0" y="0"/>
                  </a:cubicBezTo>
                  <a:cubicBezTo>
                    <a:pt x="7" y="74"/>
                    <a:pt x="21" y="148"/>
                    <a:pt x="49" y="2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7" name="Google Shape;7697;p57"/>
            <p:cNvSpPr/>
            <p:nvPr/>
          </p:nvSpPr>
          <p:spPr>
            <a:xfrm>
              <a:off x="2403748" y="1658684"/>
              <a:ext cx="2240" cy="2960"/>
            </a:xfrm>
            <a:custGeom>
              <a:rect b="b" l="l" r="r" t="t"/>
              <a:pathLst>
                <a:path extrusionOk="0" h="218" w="165">
                  <a:moveTo>
                    <a:pt x="165" y="218"/>
                  </a:moveTo>
                  <a:cubicBezTo>
                    <a:pt x="105" y="148"/>
                    <a:pt x="49" y="74"/>
                    <a:pt x="0" y="1"/>
                  </a:cubicBezTo>
                  <a:cubicBezTo>
                    <a:pt x="49" y="74"/>
                    <a:pt x="105" y="148"/>
                    <a:pt x="165" y="2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8" name="Google Shape;7698;p57"/>
            <p:cNvSpPr/>
            <p:nvPr/>
          </p:nvSpPr>
          <p:spPr>
            <a:xfrm>
              <a:off x="2475519" y="1622853"/>
              <a:ext cx="4521" cy="1670"/>
            </a:xfrm>
            <a:custGeom>
              <a:rect b="b" l="l" r="r" t="t"/>
              <a:pathLst>
                <a:path extrusionOk="0" h="123" w="333">
                  <a:moveTo>
                    <a:pt x="0" y="123"/>
                  </a:moveTo>
                  <a:cubicBezTo>
                    <a:pt x="88" y="42"/>
                    <a:pt x="210" y="0"/>
                    <a:pt x="333" y="7"/>
                  </a:cubicBezTo>
                  <a:cubicBezTo>
                    <a:pt x="210" y="0"/>
                    <a:pt x="88" y="42"/>
                    <a:pt x="0" y="12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699" name="Google Shape;7699;p57"/>
            <p:cNvSpPr/>
            <p:nvPr/>
          </p:nvSpPr>
          <p:spPr>
            <a:xfrm>
              <a:off x="2428608" y="1618576"/>
              <a:ext cx="1195" cy="584"/>
            </a:xfrm>
            <a:custGeom>
              <a:rect b="b" l="l" r="r" t="t"/>
              <a:pathLst>
                <a:path extrusionOk="0" h="43" w="88">
                  <a:moveTo>
                    <a:pt x="0" y="0"/>
                  </a:moveTo>
                  <a:cubicBezTo>
                    <a:pt x="28" y="18"/>
                    <a:pt x="56" y="32"/>
                    <a:pt x="88" y="42"/>
                  </a:cubicBezTo>
                  <a:cubicBezTo>
                    <a:pt x="56" y="32"/>
                    <a:pt x="28" y="18"/>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0" name="Google Shape;7700;p57"/>
            <p:cNvSpPr/>
            <p:nvPr/>
          </p:nvSpPr>
          <p:spPr>
            <a:xfrm>
              <a:off x="2493862" y="1615480"/>
              <a:ext cx="204" cy="828"/>
            </a:xfrm>
            <a:custGeom>
              <a:rect b="b" l="l" r="r" t="t"/>
              <a:pathLst>
                <a:path extrusionOk="0" h="61" w="15">
                  <a:moveTo>
                    <a:pt x="1" y="60"/>
                  </a:moveTo>
                  <a:cubicBezTo>
                    <a:pt x="1" y="39"/>
                    <a:pt x="4" y="22"/>
                    <a:pt x="15" y="1"/>
                  </a:cubicBezTo>
                  <a:cubicBezTo>
                    <a:pt x="4" y="22"/>
                    <a:pt x="1" y="39"/>
                    <a:pt x="1"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1" name="Google Shape;7701;p57"/>
            <p:cNvSpPr/>
            <p:nvPr/>
          </p:nvSpPr>
          <p:spPr>
            <a:xfrm>
              <a:off x="2578667" y="1593050"/>
              <a:ext cx="1249" cy="339"/>
            </a:xfrm>
            <a:custGeom>
              <a:rect b="b" l="l" r="r" t="t"/>
              <a:pathLst>
                <a:path extrusionOk="0" h="25" w="92">
                  <a:moveTo>
                    <a:pt x="91" y="21"/>
                  </a:moveTo>
                  <a:lnTo>
                    <a:pt x="91" y="21"/>
                  </a:lnTo>
                  <a:cubicBezTo>
                    <a:pt x="60" y="25"/>
                    <a:pt x="32" y="21"/>
                    <a:pt x="7" y="7"/>
                  </a:cubicBezTo>
                  <a:lnTo>
                    <a:pt x="0" y="0"/>
                  </a:lnTo>
                  <a:lnTo>
                    <a:pt x="7" y="7"/>
                  </a:lnTo>
                  <a:cubicBezTo>
                    <a:pt x="32" y="21"/>
                    <a:pt x="60" y="25"/>
                    <a:pt x="9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2" name="Google Shape;7702;p57"/>
            <p:cNvSpPr/>
            <p:nvPr/>
          </p:nvSpPr>
          <p:spPr>
            <a:xfrm>
              <a:off x="2601667" y="1598318"/>
              <a:ext cx="204" cy="109"/>
            </a:xfrm>
            <a:custGeom>
              <a:rect b="b" l="l" r="r" t="t"/>
              <a:pathLst>
                <a:path extrusionOk="0" h="8" w="15">
                  <a:moveTo>
                    <a:pt x="1" y="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3" name="Google Shape;7703;p57"/>
            <p:cNvSpPr/>
            <p:nvPr/>
          </p:nvSpPr>
          <p:spPr>
            <a:xfrm>
              <a:off x="2398561" y="1629913"/>
              <a:ext cx="3340" cy="787"/>
            </a:xfrm>
            <a:custGeom>
              <a:rect b="b" l="l" r="r" t="t"/>
              <a:pathLst>
                <a:path extrusionOk="0" h="58" w="246">
                  <a:moveTo>
                    <a:pt x="84" y="0"/>
                  </a:moveTo>
                  <a:cubicBezTo>
                    <a:pt x="56" y="0"/>
                    <a:pt x="27" y="5"/>
                    <a:pt x="1" y="16"/>
                  </a:cubicBezTo>
                  <a:cubicBezTo>
                    <a:pt x="28" y="5"/>
                    <a:pt x="57" y="0"/>
                    <a:pt x="85" y="0"/>
                  </a:cubicBezTo>
                  <a:lnTo>
                    <a:pt x="85" y="0"/>
                  </a:lnTo>
                  <a:cubicBezTo>
                    <a:pt x="142" y="0"/>
                    <a:pt x="199" y="21"/>
                    <a:pt x="246" y="58"/>
                  </a:cubicBezTo>
                  <a:cubicBezTo>
                    <a:pt x="199" y="21"/>
                    <a:pt x="143" y="0"/>
                    <a:pt x="86" y="0"/>
                  </a:cubicBezTo>
                  <a:cubicBezTo>
                    <a:pt x="86" y="0"/>
                    <a:pt x="85" y="0"/>
                    <a:pt x="85" y="0"/>
                  </a:cubicBezTo>
                  <a:lnTo>
                    <a:pt x="85" y="0"/>
                  </a:lnTo>
                  <a:cubicBezTo>
                    <a:pt x="85" y="0"/>
                    <a:pt x="85" y="0"/>
                    <a:pt x="8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4" name="Google Shape;7704;p57"/>
            <p:cNvSpPr/>
            <p:nvPr/>
          </p:nvSpPr>
          <p:spPr>
            <a:xfrm>
              <a:off x="2603473" y="1596798"/>
              <a:ext cx="1208" cy="774"/>
            </a:xfrm>
            <a:custGeom>
              <a:rect b="b" l="l" r="r" t="t"/>
              <a:pathLst>
                <a:path extrusionOk="0" h="57" w="89">
                  <a:moveTo>
                    <a:pt x="1" y="57"/>
                  </a:moveTo>
                  <a:cubicBezTo>
                    <a:pt x="32" y="39"/>
                    <a:pt x="60" y="18"/>
                    <a:pt x="88" y="1"/>
                  </a:cubicBezTo>
                  <a:cubicBezTo>
                    <a:pt x="60" y="18"/>
                    <a:pt x="32" y="39"/>
                    <a:pt x="1" y="5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5" name="Google Shape;7705;p57"/>
            <p:cNvSpPr/>
            <p:nvPr/>
          </p:nvSpPr>
          <p:spPr>
            <a:xfrm>
              <a:off x="2501370" y="1605066"/>
              <a:ext cx="733" cy="109"/>
            </a:xfrm>
            <a:custGeom>
              <a:rect b="b" l="l" r="r" t="t"/>
              <a:pathLst>
                <a:path extrusionOk="0" h="8" w="54">
                  <a:moveTo>
                    <a:pt x="1" y="8"/>
                  </a:moveTo>
                  <a:lnTo>
                    <a:pt x="53"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6" name="Google Shape;7706;p57"/>
            <p:cNvSpPr/>
            <p:nvPr/>
          </p:nvSpPr>
          <p:spPr>
            <a:xfrm>
              <a:off x="2590398" y="159324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7" name="Google Shape;7707;p57"/>
            <p:cNvSpPr/>
            <p:nvPr/>
          </p:nvSpPr>
          <p:spPr>
            <a:xfrm>
              <a:off x="2693587" y="1641047"/>
              <a:ext cx="122" cy="122"/>
            </a:xfrm>
            <a:custGeom>
              <a:rect b="b" l="l" r="r" t="t"/>
              <a:pathLst>
                <a:path extrusionOk="0" h="9" w="9">
                  <a:moveTo>
                    <a:pt x="1" y="1"/>
                  </a:moveTo>
                  <a:lnTo>
                    <a:pt x="1" y="1"/>
                  </a:lnTo>
                  <a:lnTo>
                    <a:pt x="8" y="8"/>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8" name="Google Shape;7708;p57"/>
            <p:cNvSpPr/>
            <p:nvPr/>
          </p:nvSpPr>
          <p:spPr>
            <a:xfrm>
              <a:off x="2139177" y="2004096"/>
              <a:ext cx="134295" cy="138844"/>
            </a:xfrm>
            <a:custGeom>
              <a:rect b="b" l="l" r="r" t="t"/>
              <a:pathLst>
                <a:path extrusionOk="0" h="10226" w="9891">
                  <a:moveTo>
                    <a:pt x="7044" y="1"/>
                  </a:moveTo>
                  <a:cubicBezTo>
                    <a:pt x="7023" y="1"/>
                    <a:pt x="7004" y="3"/>
                    <a:pt x="6988" y="9"/>
                  </a:cubicBezTo>
                  <a:cubicBezTo>
                    <a:pt x="6971" y="12"/>
                    <a:pt x="6957" y="23"/>
                    <a:pt x="6950" y="40"/>
                  </a:cubicBezTo>
                  <a:cubicBezTo>
                    <a:pt x="6891" y="157"/>
                    <a:pt x="6822" y="187"/>
                    <a:pt x="6751" y="187"/>
                  </a:cubicBezTo>
                  <a:cubicBezTo>
                    <a:pt x="6711" y="187"/>
                    <a:pt x="6671" y="178"/>
                    <a:pt x="6631" y="170"/>
                  </a:cubicBezTo>
                  <a:cubicBezTo>
                    <a:pt x="6571" y="156"/>
                    <a:pt x="6512" y="145"/>
                    <a:pt x="6449" y="145"/>
                  </a:cubicBezTo>
                  <a:cubicBezTo>
                    <a:pt x="6232" y="145"/>
                    <a:pt x="6036" y="243"/>
                    <a:pt x="5906" y="306"/>
                  </a:cubicBezTo>
                  <a:cubicBezTo>
                    <a:pt x="5866" y="325"/>
                    <a:pt x="5824" y="332"/>
                    <a:pt x="5781" y="332"/>
                  </a:cubicBezTo>
                  <a:cubicBezTo>
                    <a:pt x="5729" y="332"/>
                    <a:pt x="5677" y="321"/>
                    <a:pt x="5626" y="310"/>
                  </a:cubicBezTo>
                  <a:cubicBezTo>
                    <a:pt x="5587" y="303"/>
                    <a:pt x="5545" y="294"/>
                    <a:pt x="5514" y="294"/>
                  </a:cubicBezTo>
                  <a:cubicBezTo>
                    <a:pt x="5497" y="294"/>
                    <a:pt x="5484" y="297"/>
                    <a:pt x="5476" y="303"/>
                  </a:cubicBezTo>
                  <a:cubicBezTo>
                    <a:pt x="5420" y="338"/>
                    <a:pt x="5360" y="520"/>
                    <a:pt x="5332" y="632"/>
                  </a:cubicBezTo>
                  <a:lnTo>
                    <a:pt x="5318" y="695"/>
                  </a:lnTo>
                  <a:lnTo>
                    <a:pt x="4184" y="478"/>
                  </a:lnTo>
                  <a:lnTo>
                    <a:pt x="4170" y="453"/>
                  </a:lnTo>
                  <a:cubicBezTo>
                    <a:pt x="4117" y="376"/>
                    <a:pt x="3949" y="180"/>
                    <a:pt x="3785" y="180"/>
                  </a:cubicBezTo>
                  <a:cubicBezTo>
                    <a:pt x="3641" y="180"/>
                    <a:pt x="3403" y="415"/>
                    <a:pt x="3277" y="572"/>
                  </a:cubicBezTo>
                  <a:lnTo>
                    <a:pt x="3277" y="912"/>
                  </a:lnTo>
                  <a:cubicBezTo>
                    <a:pt x="3277" y="919"/>
                    <a:pt x="3281" y="926"/>
                    <a:pt x="3281" y="933"/>
                  </a:cubicBezTo>
                  <a:cubicBezTo>
                    <a:pt x="3281" y="943"/>
                    <a:pt x="3281" y="947"/>
                    <a:pt x="3284" y="954"/>
                  </a:cubicBezTo>
                  <a:cubicBezTo>
                    <a:pt x="3288" y="961"/>
                    <a:pt x="3284" y="971"/>
                    <a:pt x="3288" y="978"/>
                  </a:cubicBezTo>
                  <a:cubicBezTo>
                    <a:pt x="3288" y="989"/>
                    <a:pt x="3288" y="992"/>
                    <a:pt x="3288" y="999"/>
                  </a:cubicBezTo>
                  <a:lnTo>
                    <a:pt x="3288" y="1024"/>
                  </a:lnTo>
                  <a:lnTo>
                    <a:pt x="3288" y="1045"/>
                  </a:lnTo>
                  <a:lnTo>
                    <a:pt x="3288" y="1069"/>
                  </a:lnTo>
                  <a:lnTo>
                    <a:pt x="3288" y="1087"/>
                  </a:lnTo>
                  <a:lnTo>
                    <a:pt x="3288" y="1111"/>
                  </a:lnTo>
                  <a:lnTo>
                    <a:pt x="3288" y="1132"/>
                  </a:lnTo>
                  <a:lnTo>
                    <a:pt x="3288" y="1157"/>
                  </a:lnTo>
                  <a:lnTo>
                    <a:pt x="3288" y="1174"/>
                  </a:lnTo>
                  <a:cubicBezTo>
                    <a:pt x="3288" y="1181"/>
                    <a:pt x="3288" y="1188"/>
                    <a:pt x="3284" y="1195"/>
                  </a:cubicBezTo>
                  <a:cubicBezTo>
                    <a:pt x="3281" y="1202"/>
                    <a:pt x="3284" y="1209"/>
                    <a:pt x="3281" y="1216"/>
                  </a:cubicBezTo>
                  <a:cubicBezTo>
                    <a:pt x="3281" y="1223"/>
                    <a:pt x="3281" y="1230"/>
                    <a:pt x="3281" y="1237"/>
                  </a:cubicBezTo>
                  <a:cubicBezTo>
                    <a:pt x="3277" y="1244"/>
                    <a:pt x="3281" y="1251"/>
                    <a:pt x="3277" y="1258"/>
                  </a:cubicBezTo>
                  <a:cubicBezTo>
                    <a:pt x="3274" y="1265"/>
                    <a:pt x="3274" y="1269"/>
                    <a:pt x="3274" y="1276"/>
                  </a:cubicBezTo>
                  <a:cubicBezTo>
                    <a:pt x="3270" y="1283"/>
                    <a:pt x="3270" y="1290"/>
                    <a:pt x="3267" y="1297"/>
                  </a:cubicBezTo>
                  <a:cubicBezTo>
                    <a:pt x="3267" y="1304"/>
                    <a:pt x="3267" y="1307"/>
                    <a:pt x="3263" y="1314"/>
                  </a:cubicBezTo>
                  <a:cubicBezTo>
                    <a:pt x="3263" y="1318"/>
                    <a:pt x="3260" y="1328"/>
                    <a:pt x="3260" y="1335"/>
                  </a:cubicBezTo>
                  <a:lnTo>
                    <a:pt x="3256" y="1349"/>
                  </a:lnTo>
                  <a:cubicBezTo>
                    <a:pt x="3256" y="1356"/>
                    <a:pt x="3249" y="1363"/>
                    <a:pt x="3249" y="1370"/>
                  </a:cubicBezTo>
                  <a:lnTo>
                    <a:pt x="3246" y="1384"/>
                  </a:lnTo>
                  <a:cubicBezTo>
                    <a:pt x="3242" y="1391"/>
                    <a:pt x="3239" y="1398"/>
                    <a:pt x="3239" y="1405"/>
                  </a:cubicBezTo>
                  <a:lnTo>
                    <a:pt x="3235" y="1416"/>
                  </a:lnTo>
                  <a:cubicBezTo>
                    <a:pt x="3232" y="1423"/>
                    <a:pt x="3228" y="1430"/>
                    <a:pt x="3225" y="1437"/>
                  </a:cubicBezTo>
                  <a:lnTo>
                    <a:pt x="3221" y="1447"/>
                  </a:lnTo>
                  <a:lnTo>
                    <a:pt x="3214" y="1465"/>
                  </a:lnTo>
                  <a:lnTo>
                    <a:pt x="3207" y="1475"/>
                  </a:lnTo>
                  <a:lnTo>
                    <a:pt x="3200" y="1493"/>
                  </a:lnTo>
                  <a:cubicBezTo>
                    <a:pt x="3197" y="1503"/>
                    <a:pt x="3190" y="1510"/>
                    <a:pt x="3186" y="1517"/>
                  </a:cubicBezTo>
                  <a:cubicBezTo>
                    <a:pt x="3165" y="1552"/>
                    <a:pt x="3144" y="1580"/>
                    <a:pt x="3127" y="1612"/>
                  </a:cubicBezTo>
                  <a:cubicBezTo>
                    <a:pt x="3050" y="1724"/>
                    <a:pt x="2994" y="1808"/>
                    <a:pt x="2994" y="2060"/>
                  </a:cubicBezTo>
                  <a:cubicBezTo>
                    <a:pt x="2994" y="2253"/>
                    <a:pt x="2878" y="2491"/>
                    <a:pt x="2770" y="2722"/>
                  </a:cubicBezTo>
                  <a:cubicBezTo>
                    <a:pt x="2682" y="2907"/>
                    <a:pt x="2588" y="3096"/>
                    <a:pt x="2588" y="3208"/>
                  </a:cubicBezTo>
                  <a:cubicBezTo>
                    <a:pt x="2588" y="3390"/>
                    <a:pt x="2430" y="3520"/>
                    <a:pt x="2286" y="3635"/>
                  </a:cubicBezTo>
                  <a:cubicBezTo>
                    <a:pt x="2209" y="3695"/>
                    <a:pt x="2115" y="3772"/>
                    <a:pt x="2115" y="3817"/>
                  </a:cubicBezTo>
                  <a:cubicBezTo>
                    <a:pt x="2115" y="3887"/>
                    <a:pt x="2111" y="3992"/>
                    <a:pt x="2104" y="4108"/>
                  </a:cubicBezTo>
                  <a:cubicBezTo>
                    <a:pt x="2094" y="4287"/>
                    <a:pt x="2080" y="4511"/>
                    <a:pt x="2080" y="4728"/>
                  </a:cubicBezTo>
                  <a:cubicBezTo>
                    <a:pt x="2080" y="4931"/>
                    <a:pt x="2020" y="4987"/>
                    <a:pt x="1926" y="5008"/>
                  </a:cubicBezTo>
                  <a:cubicBezTo>
                    <a:pt x="1898" y="5018"/>
                    <a:pt x="1880" y="5022"/>
                    <a:pt x="1880" y="5134"/>
                  </a:cubicBezTo>
                  <a:cubicBezTo>
                    <a:pt x="1880" y="5375"/>
                    <a:pt x="1786" y="5407"/>
                    <a:pt x="1674" y="5421"/>
                  </a:cubicBezTo>
                  <a:cubicBezTo>
                    <a:pt x="1618" y="5424"/>
                    <a:pt x="1562" y="5445"/>
                    <a:pt x="1523" y="5484"/>
                  </a:cubicBezTo>
                  <a:cubicBezTo>
                    <a:pt x="1414" y="5593"/>
                    <a:pt x="1345" y="5650"/>
                    <a:pt x="1286" y="5650"/>
                  </a:cubicBezTo>
                  <a:cubicBezTo>
                    <a:pt x="1272" y="5650"/>
                    <a:pt x="1259" y="5647"/>
                    <a:pt x="1247" y="5641"/>
                  </a:cubicBezTo>
                  <a:cubicBezTo>
                    <a:pt x="1173" y="5613"/>
                    <a:pt x="1173" y="5515"/>
                    <a:pt x="1173" y="5473"/>
                  </a:cubicBezTo>
                  <a:cubicBezTo>
                    <a:pt x="1177" y="5445"/>
                    <a:pt x="1159" y="5417"/>
                    <a:pt x="1131" y="5407"/>
                  </a:cubicBezTo>
                  <a:cubicBezTo>
                    <a:pt x="1114" y="5399"/>
                    <a:pt x="1093" y="5395"/>
                    <a:pt x="1069" y="5395"/>
                  </a:cubicBezTo>
                  <a:cubicBezTo>
                    <a:pt x="1005" y="5395"/>
                    <a:pt x="921" y="5423"/>
                    <a:pt x="841" y="5491"/>
                  </a:cubicBezTo>
                  <a:cubicBezTo>
                    <a:pt x="762" y="5557"/>
                    <a:pt x="696" y="5579"/>
                    <a:pt x="640" y="5579"/>
                  </a:cubicBezTo>
                  <a:cubicBezTo>
                    <a:pt x="563" y="5579"/>
                    <a:pt x="507" y="5535"/>
                    <a:pt x="466" y="5505"/>
                  </a:cubicBezTo>
                  <a:cubicBezTo>
                    <a:pt x="449" y="5491"/>
                    <a:pt x="431" y="5480"/>
                    <a:pt x="414" y="5470"/>
                  </a:cubicBezTo>
                  <a:lnTo>
                    <a:pt x="389" y="5470"/>
                  </a:lnTo>
                  <a:lnTo>
                    <a:pt x="379" y="5473"/>
                  </a:lnTo>
                  <a:lnTo>
                    <a:pt x="372" y="5477"/>
                  </a:lnTo>
                  <a:lnTo>
                    <a:pt x="364" y="5480"/>
                  </a:lnTo>
                  <a:lnTo>
                    <a:pt x="354" y="5484"/>
                  </a:lnTo>
                  <a:lnTo>
                    <a:pt x="347" y="5487"/>
                  </a:lnTo>
                  <a:lnTo>
                    <a:pt x="336" y="5491"/>
                  </a:lnTo>
                  <a:lnTo>
                    <a:pt x="326" y="5498"/>
                  </a:lnTo>
                  <a:lnTo>
                    <a:pt x="312" y="5501"/>
                  </a:lnTo>
                  <a:lnTo>
                    <a:pt x="301" y="5508"/>
                  </a:lnTo>
                  <a:lnTo>
                    <a:pt x="287" y="5515"/>
                  </a:lnTo>
                  <a:lnTo>
                    <a:pt x="273" y="5522"/>
                  </a:lnTo>
                  <a:lnTo>
                    <a:pt x="263" y="5529"/>
                  </a:lnTo>
                  <a:lnTo>
                    <a:pt x="245" y="5536"/>
                  </a:lnTo>
                  <a:lnTo>
                    <a:pt x="231" y="5547"/>
                  </a:lnTo>
                  <a:lnTo>
                    <a:pt x="214" y="5554"/>
                  </a:lnTo>
                  <a:lnTo>
                    <a:pt x="200" y="5564"/>
                  </a:lnTo>
                  <a:lnTo>
                    <a:pt x="182" y="5575"/>
                  </a:lnTo>
                  <a:lnTo>
                    <a:pt x="165" y="5585"/>
                  </a:lnTo>
                  <a:lnTo>
                    <a:pt x="144" y="5599"/>
                  </a:lnTo>
                  <a:lnTo>
                    <a:pt x="126" y="5610"/>
                  </a:lnTo>
                  <a:lnTo>
                    <a:pt x="105" y="5624"/>
                  </a:lnTo>
                  <a:lnTo>
                    <a:pt x="88" y="5634"/>
                  </a:lnTo>
                  <a:lnTo>
                    <a:pt x="63" y="5648"/>
                  </a:lnTo>
                  <a:lnTo>
                    <a:pt x="46" y="5662"/>
                  </a:lnTo>
                  <a:lnTo>
                    <a:pt x="14" y="5683"/>
                  </a:lnTo>
                  <a:lnTo>
                    <a:pt x="0" y="5690"/>
                  </a:lnTo>
                  <a:cubicBezTo>
                    <a:pt x="74" y="5862"/>
                    <a:pt x="130" y="6037"/>
                    <a:pt x="168" y="6219"/>
                  </a:cubicBezTo>
                  <a:lnTo>
                    <a:pt x="172" y="6216"/>
                  </a:lnTo>
                  <a:lnTo>
                    <a:pt x="217" y="6187"/>
                  </a:lnTo>
                  <a:lnTo>
                    <a:pt x="259" y="6163"/>
                  </a:lnTo>
                  <a:lnTo>
                    <a:pt x="266" y="6156"/>
                  </a:lnTo>
                  <a:lnTo>
                    <a:pt x="301" y="6138"/>
                  </a:lnTo>
                  <a:lnTo>
                    <a:pt x="308" y="6135"/>
                  </a:lnTo>
                  <a:lnTo>
                    <a:pt x="336" y="6121"/>
                  </a:lnTo>
                  <a:lnTo>
                    <a:pt x="340" y="6121"/>
                  </a:lnTo>
                  <a:lnTo>
                    <a:pt x="361" y="6114"/>
                  </a:lnTo>
                  <a:lnTo>
                    <a:pt x="364" y="6114"/>
                  </a:lnTo>
                  <a:lnTo>
                    <a:pt x="386" y="6107"/>
                  </a:lnTo>
                  <a:lnTo>
                    <a:pt x="389" y="6107"/>
                  </a:lnTo>
                  <a:lnTo>
                    <a:pt x="407" y="6100"/>
                  </a:lnTo>
                  <a:lnTo>
                    <a:pt x="424" y="6100"/>
                  </a:lnTo>
                  <a:cubicBezTo>
                    <a:pt x="482" y="6091"/>
                    <a:pt x="692" y="6088"/>
                    <a:pt x="949" y="6088"/>
                  </a:cubicBezTo>
                  <a:cubicBezTo>
                    <a:pt x="1462" y="6088"/>
                    <a:pt x="2162" y="6100"/>
                    <a:pt x="2206" y="6100"/>
                  </a:cubicBezTo>
                  <a:lnTo>
                    <a:pt x="2241" y="6100"/>
                  </a:lnTo>
                  <a:lnTo>
                    <a:pt x="2258" y="6128"/>
                  </a:lnTo>
                  <a:cubicBezTo>
                    <a:pt x="2265" y="6142"/>
                    <a:pt x="2419" y="6398"/>
                    <a:pt x="2363" y="6639"/>
                  </a:cubicBezTo>
                  <a:cubicBezTo>
                    <a:pt x="2346" y="6720"/>
                    <a:pt x="2353" y="6723"/>
                    <a:pt x="2398" y="6762"/>
                  </a:cubicBezTo>
                  <a:cubicBezTo>
                    <a:pt x="2483" y="6828"/>
                    <a:pt x="2542" y="6916"/>
                    <a:pt x="2581" y="7010"/>
                  </a:cubicBezTo>
                  <a:cubicBezTo>
                    <a:pt x="2677" y="7245"/>
                    <a:pt x="2746" y="7332"/>
                    <a:pt x="2860" y="7332"/>
                  </a:cubicBezTo>
                  <a:cubicBezTo>
                    <a:pt x="2890" y="7332"/>
                    <a:pt x="2924" y="7326"/>
                    <a:pt x="2962" y="7315"/>
                  </a:cubicBezTo>
                  <a:cubicBezTo>
                    <a:pt x="3152" y="7257"/>
                    <a:pt x="3395" y="7207"/>
                    <a:pt x="3542" y="7207"/>
                  </a:cubicBezTo>
                  <a:cubicBezTo>
                    <a:pt x="3563" y="7207"/>
                    <a:pt x="3583" y="7208"/>
                    <a:pt x="3599" y="7210"/>
                  </a:cubicBezTo>
                  <a:cubicBezTo>
                    <a:pt x="3613" y="7168"/>
                    <a:pt x="3624" y="7126"/>
                    <a:pt x="3634" y="7080"/>
                  </a:cubicBezTo>
                  <a:cubicBezTo>
                    <a:pt x="3662" y="6944"/>
                    <a:pt x="3694" y="6786"/>
                    <a:pt x="3799" y="6734"/>
                  </a:cubicBezTo>
                  <a:cubicBezTo>
                    <a:pt x="3859" y="6704"/>
                    <a:pt x="3936" y="6694"/>
                    <a:pt x="4011" y="6694"/>
                  </a:cubicBezTo>
                  <a:cubicBezTo>
                    <a:pt x="4140" y="6694"/>
                    <a:pt x="4262" y="6723"/>
                    <a:pt x="4282" y="6730"/>
                  </a:cubicBezTo>
                  <a:lnTo>
                    <a:pt x="4320" y="6741"/>
                  </a:lnTo>
                  <a:lnTo>
                    <a:pt x="4331" y="6779"/>
                  </a:lnTo>
                  <a:cubicBezTo>
                    <a:pt x="4331" y="6779"/>
                    <a:pt x="4355" y="6849"/>
                    <a:pt x="4531" y="6849"/>
                  </a:cubicBezTo>
                  <a:cubicBezTo>
                    <a:pt x="4594" y="6849"/>
                    <a:pt x="4657" y="6842"/>
                    <a:pt x="4716" y="6832"/>
                  </a:cubicBezTo>
                  <a:cubicBezTo>
                    <a:pt x="4752" y="6827"/>
                    <a:pt x="4785" y="6822"/>
                    <a:pt x="4815" y="6822"/>
                  </a:cubicBezTo>
                  <a:cubicBezTo>
                    <a:pt x="4853" y="6822"/>
                    <a:pt x="4885" y="6829"/>
                    <a:pt x="4912" y="6853"/>
                  </a:cubicBezTo>
                  <a:cubicBezTo>
                    <a:pt x="4947" y="6888"/>
                    <a:pt x="4965" y="6937"/>
                    <a:pt x="4961" y="6986"/>
                  </a:cubicBezTo>
                  <a:cubicBezTo>
                    <a:pt x="4961" y="7178"/>
                    <a:pt x="4993" y="7329"/>
                    <a:pt x="5038" y="7378"/>
                  </a:cubicBezTo>
                  <a:cubicBezTo>
                    <a:pt x="5094" y="7434"/>
                    <a:pt x="5070" y="7539"/>
                    <a:pt x="5017" y="7759"/>
                  </a:cubicBezTo>
                  <a:cubicBezTo>
                    <a:pt x="4989" y="7871"/>
                    <a:pt x="4930" y="8109"/>
                    <a:pt x="4961" y="8148"/>
                  </a:cubicBezTo>
                  <a:cubicBezTo>
                    <a:pt x="5077" y="8242"/>
                    <a:pt x="5283" y="8484"/>
                    <a:pt x="5252" y="8649"/>
                  </a:cubicBezTo>
                  <a:cubicBezTo>
                    <a:pt x="5248" y="8663"/>
                    <a:pt x="5245" y="8677"/>
                    <a:pt x="5241" y="8694"/>
                  </a:cubicBezTo>
                  <a:cubicBezTo>
                    <a:pt x="5206" y="8869"/>
                    <a:pt x="5192" y="8974"/>
                    <a:pt x="5210" y="9009"/>
                  </a:cubicBezTo>
                  <a:cubicBezTo>
                    <a:pt x="5224" y="8999"/>
                    <a:pt x="5238" y="8988"/>
                    <a:pt x="5248" y="8974"/>
                  </a:cubicBezTo>
                  <a:cubicBezTo>
                    <a:pt x="5304" y="8904"/>
                    <a:pt x="5388" y="8866"/>
                    <a:pt x="5479" y="8862"/>
                  </a:cubicBezTo>
                  <a:lnTo>
                    <a:pt x="5581" y="8862"/>
                  </a:lnTo>
                  <a:cubicBezTo>
                    <a:pt x="5613" y="8863"/>
                    <a:pt x="5645" y="8864"/>
                    <a:pt x="5675" y="8864"/>
                  </a:cubicBezTo>
                  <a:cubicBezTo>
                    <a:pt x="5764" y="8864"/>
                    <a:pt x="5847" y="8856"/>
                    <a:pt x="5938" y="8820"/>
                  </a:cubicBezTo>
                  <a:cubicBezTo>
                    <a:pt x="5964" y="8807"/>
                    <a:pt x="5994" y="8800"/>
                    <a:pt x="6023" y="8800"/>
                  </a:cubicBezTo>
                  <a:cubicBezTo>
                    <a:pt x="6033" y="8800"/>
                    <a:pt x="6043" y="8801"/>
                    <a:pt x="6053" y="8803"/>
                  </a:cubicBezTo>
                  <a:lnTo>
                    <a:pt x="6053" y="8785"/>
                  </a:lnTo>
                  <a:lnTo>
                    <a:pt x="6144" y="8834"/>
                  </a:lnTo>
                  <a:lnTo>
                    <a:pt x="6190" y="8855"/>
                  </a:lnTo>
                  <a:lnTo>
                    <a:pt x="6190" y="8859"/>
                  </a:lnTo>
                  <a:cubicBezTo>
                    <a:pt x="6239" y="8894"/>
                    <a:pt x="6281" y="8939"/>
                    <a:pt x="6316" y="8992"/>
                  </a:cubicBezTo>
                  <a:lnTo>
                    <a:pt x="6319" y="9002"/>
                  </a:lnTo>
                  <a:lnTo>
                    <a:pt x="6326" y="9016"/>
                  </a:lnTo>
                  <a:cubicBezTo>
                    <a:pt x="6333" y="9048"/>
                    <a:pt x="6351" y="9076"/>
                    <a:pt x="6375" y="9097"/>
                  </a:cubicBezTo>
                  <a:lnTo>
                    <a:pt x="6379" y="9097"/>
                  </a:lnTo>
                  <a:cubicBezTo>
                    <a:pt x="6382" y="9097"/>
                    <a:pt x="6552" y="9020"/>
                    <a:pt x="6680" y="9020"/>
                  </a:cubicBezTo>
                  <a:cubicBezTo>
                    <a:pt x="6720" y="9020"/>
                    <a:pt x="6756" y="9028"/>
                    <a:pt x="6782" y="9048"/>
                  </a:cubicBezTo>
                  <a:cubicBezTo>
                    <a:pt x="6810" y="9072"/>
                    <a:pt x="6824" y="9111"/>
                    <a:pt x="6813" y="9149"/>
                  </a:cubicBezTo>
                  <a:cubicBezTo>
                    <a:pt x="6810" y="9202"/>
                    <a:pt x="6824" y="9258"/>
                    <a:pt x="6855" y="9303"/>
                  </a:cubicBezTo>
                  <a:cubicBezTo>
                    <a:pt x="6873" y="9331"/>
                    <a:pt x="6890" y="9342"/>
                    <a:pt x="6894" y="9342"/>
                  </a:cubicBezTo>
                  <a:cubicBezTo>
                    <a:pt x="6914" y="9330"/>
                    <a:pt x="6937" y="9325"/>
                    <a:pt x="6961" y="9325"/>
                  </a:cubicBezTo>
                  <a:cubicBezTo>
                    <a:pt x="7032" y="9325"/>
                    <a:pt x="7116" y="9367"/>
                    <a:pt x="7202" y="9412"/>
                  </a:cubicBezTo>
                  <a:cubicBezTo>
                    <a:pt x="7258" y="9443"/>
                    <a:pt x="7317" y="9468"/>
                    <a:pt x="7380" y="9478"/>
                  </a:cubicBezTo>
                  <a:cubicBezTo>
                    <a:pt x="7394" y="9479"/>
                    <a:pt x="7408" y="9480"/>
                    <a:pt x="7422" y="9480"/>
                  </a:cubicBezTo>
                  <a:cubicBezTo>
                    <a:pt x="7468" y="9480"/>
                    <a:pt x="7512" y="9475"/>
                    <a:pt x="7555" y="9464"/>
                  </a:cubicBezTo>
                  <a:cubicBezTo>
                    <a:pt x="7562" y="9380"/>
                    <a:pt x="7650" y="9296"/>
                    <a:pt x="7727" y="9279"/>
                  </a:cubicBezTo>
                  <a:cubicBezTo>
                    <a:pt x="7737" y="9275"/>
                    <a:pt x="7748" y="9275"/>
                    <a:pt x="7758" y="9275"/>
                  </a:cubicBezTo>
                  <a:lnTo>
                    <a:pt x="7765" y="9275"/>
                  </a:lnTo>
                  <a:cubicBezTo>
                    <a:pt x="7776" y="9275"/>
                    <a:pt x="7786" y="9275"/>
                    <a:pt x="7793" y="9279"/>
                  </a:cubicBezTo>
                  <a:lnTo>
                    <a:pt x="7797" y="9279"/>
                  </a:lnTo>
                  <a:cubicBezTo>
                    <a:pt x="7807" y="9282"/>
                    <a:pt x="7814" y="9286"/>
                    <a:pt x="7825" y="9289"/>
                  </a:cubicBezTo>
                  <a:lnTo>
                    <a:pt x="7828" y="9293"/>
                  </a:lnTo>
                  <a:cubicBezTo>
                    <a:pt x="7835" y="9300"/>
                    <a:pt x="7846" y="9307"/>
                    <a:pt x="7853" y="9314"/>
                  </a:cubicBezTo>
                  <a:lnTo>
                    <a:pt x="7856" y="9317"/>
                  </a:lnTo>
                  <a:cubicBezTo>
                    <a:pt x="7863" y="9328"/>
                    <a:pt x="7870" y="9335"/>
                    <a:pt x="7874" y="9345"/>
                  </a:cubicBezTo>
                  <a:cubicBezTo>
                    <a:pt x="7972" y="9538"/>
                    <a:pt x="8059" y="9625"/>
                    <a:pt x="8105" y="9625"/>
                  </a:cubicBezTo>
                  <a:cubicBezTo>
                    <a:pt x="8121" y="9625"/>
                    <a:pt x="8137" y="9624"/>
                    <a:pt x="8153" y="9624"/>
                  </a:cubicBezTo>
                  <a:cubicBezTo>
                    <a:pt x="8227" y="9624"/>
                    <a:pt x="8298" y="9631"/>
                    <a:pt x="8367" y="9639"/>
                  </a:cubicBezTo>
                  <a:cubicBezTo>
                    <a:pt x="8423" y="9643"/>
                    <a:pt x="8476" y="9657"/>
                    <a:pt x="8521" y="9681"/>
                  </a:cubicBezTo>
                  <a:cubicBezTo>
                    <a:pt x="8528" y="9685"/>
                    <a:pt x="8535" y="9688"/>
                    <a:pt x="8539" y="9695"/>
                  </a:cubicBezTo>
                  <a:lnTo>
                    <a:pt x="8546" y="9699"/>
                  </a:lnTo>
                  <a:cubicBezTo>
                    <a:pt x="8549" y="9702"/>
                    <a:pt x="8556" y="9706"/>
                    <a:pt x="8560" y="9713"/>
                  </a:cubicBezTo>
                  <a:cubicBezTo>
                    <a:pt x="8560" y="9716"/>
                    <a:pt x="8563" y="9720"/>
                    <a:pt x="8563" y="9720"/>
                  </a:cubicBezTo>
                  <a:cubicBezTo>
                    <a:pt x="8567" y="9723"/>
                    <a:pt x="8570" y="9727"/>
                    <a:pt x="8570" y="9730"/>
                  </a:cubicBezTo>
                  <a:cubicBezTo>
                    <a:pt x="8574" y="9734"/>
                    <a:pt x="8574" y="9737"/>
                    <a:pt x="8577" y="9741"/>
                  </a:cubicBezTo>
                  <a:cubicBezTo>
                    <a:pt x="8577" y="9744"/>
                    <a:pt x="8581" y="9748"/>
                    <a:pt x="8581" y="9755"/>
                  </a:cubicBezTo>
                  <a:cubicBezTo>
                    <a:pt x="8581" y="9755"/>
                    <a:pt x="8581" y="9758"/>
                    <a:pt x="8581" y="9762"/>
                  </a:cubicBezTo>
                  <a:cubicBezTo>
                    <a:pt x="8584" y="9769"/>
                    <a:pt x="8584" y="9779"/>
                    <a:pt x="8584" y="9786"/>
                  </a:cubicBezTo>
                  <a:cubicBezTo>
                    <a:pt x="8584" y="9867"/>
                    <a:pt x="8675" y="10115"/>
                    <a:pt x="8777" y="10196"/>
                  </a:cubicBezTo>
                  <a:cubicBezTo>
                    <a:pt x="8804" y="10217"/>
                    <a:pt x="8846" y="10225"/>
                    <a:pt x="8892" y="10225"/>
                  </a:cubicBezTo>
                  <a:cubicBezTo>
                    <a:pt x="8960" y="10225"/>
                    <a:pt x="9038" y="10208"/>
                    <a:pt x="9092" y="10189"/>
                  </a:cubicBezTo>
                  <a:cubicBezTo>
                    <a:pt x="9138" y="10136"/>
                    <a:pt x="9162" y="10070"/>
                    <a:pt x="9159" y="10003"/>
                  </a:cubicBezTo>
                  <a:cubicBezTo>
                    <a:pt x="9159" y="9916"/>
                    <a:pt x="9159" y="9748"/>
                    <a:pt x="9138" y="9688"/>
                  </a:cubicBezTo>
                  <a:cubicBezTo>
                    <a:pt x="9124" y="9695"/>
                    <a:pt x="9106" y="9706"/>
                    <a:pt x="9092" y="9716"/>
                  </a:cubicBezTo>
                  <a:cubicBezTo>
                    <a:pt x="9033" y="9756"/>
                    <a:pt x="8951" y="9811"/>
                    <a:pt x="8848" y="9811"/>
                  </a:cubicBezTo>
                  <a:cubicBezTo>
                    <a:pt x="8823" y="9811"/>
                    <a:pt x="8797" y="9808"/>
                    <a:pt x="8770" y="9800"/>
                  </a:cubicBezTo>
                  <a:cubicBezTo>
                    <a:pt x="8630" y="9762"/>
                    <a:pt x="8539" y="9601"/>
                    <a:pt x="8462" y="9471"/>
                  </a:cubicBezTo>
                  <a:cubicBezTo>
                    <a:pt x="8441" y="9429"/>
                    <a:pt x="8416" y="9391"/>
                    <a:pt x="8385" y="9356"/>
                  </a:cubicBezTo>
                  <a:cubicBezTo>
                    <a:pt x="8301" y="9300"/>
                    <a:pt x="8350" y="9177"/>
                    <a:pt x="8409" y="9020"/>
                  </a:cubicBezTo>
                  <a:cubicBezTo>
                    <a:pt x="8444" y="8946"/>
                    <a:pt x="8465" y="8869"/>
                    <a:pt x="8479" y="8792"/>
                  </a:cubicBezTo>
                  <a:cubicBezTo>
                    <a:pt x="8483" y="8719"/>
                    <a:pt x="8493" y="8645"/>
                    <a:pt x="8507" y="8572"/>
                  </a:cubicBezTo>
                  <a:cubicBezTo>
                    <a:pt x="8521" y="8477"/>
                    <a:pt x="8556" y="8285"/>
                    <a:pt x="8535" y="8239"/>
                  </a:cubicBezTo>
                  <a:cubicBezTo>
                    <a:pt x="8486" y="8214"/>
                    <a:pt x="8458" y="8169"/>
                    <a:pt x="8451" y="8116"/>
                  </a:cubicBezTo>
                  <a:cubicBezTo>
                    <a:pt x="8444" y="8029"/>
                    <a:pt x="8500" y="7920"/>
                    <a:pt x="8602" y="7840"/>
                  </a:cubicBezTo>
                  <a:cubicBezTo>
                    <a:pt x="8630" y="7819"/>
                    <a:pt x="8626" y="7759"/>
                    <a:pt x="8623" y="7703"/>
                  </a:cubicBezTo>
                  <a:cubicBezTo>
                    <a:pt x="8619" y="7633"/>
                    <a:pt x="8616" y="7560"/>
                    <a:pt x="8665" y="7507"/>
                  </a:cubicBezTo>
                  <a:cubicBezTo>
                    <a:pt x="8697" y="7479"/>
                    <a:pt x="8734" y="7465"/>
                    <a:pt x="8774" y="7465"/>
                  </a:cubicBezTo>
                  <a:cubicBezTo>
                    <a:pt x="8778" y="7465"/>
                    <a:pt x="8783" y="7465"/>
                    <a:pt x="8788" y="7465"/>
                  </a:cubicBezTo>
                  <a:lnTo>
                    <a:pt x="8861" y="7465"/>
                  </a:lnTo>
                  <a:cubicBezTo>
                    <a:pt x="8873" y="7465"/>
                    <a:pt x="8886" y="7465"/>
                    <a:pt x="8900" y="7465"/>
                  </a:cubicBezTo>
                  <a:cubicBezTo>
                    <a:pt x="9060" y="7465"/>
                    <a:pt x="9329" y="7462"/>
                    <a:pt x="9397" y="7388"/>
                  </a:cubicBezTo>
                  <a:lnTo>
                    <a:pt x="9411" y="7374"/>
                  </a:lnTo>
                  <a:cubicBezTo>
                    <a:pt x="9418" y="7364"/>
                    <a:pt x="9421" y="7357"/>
                    <a:pt x="9425" y="7346"/>
                  </a:cubicBezTo>
                  <a:lnTo>
                    <a:pt x="9428" y="7336"/>
                  </a:lnTo>
                  <a:lnTo>
                    <a:pt x="9432" y="7332"/>
                  </a:lnTo>
                  <a:cubicBezTo>
                    <a:pt x="9407" y="7294"/>
                    <a:pt x="9386" y="7252"/>
                    <a:pt x="9362" y="7210"/>
                  </a:cubicBezTo>
                  <a:cubicBezTo>
                    <a:pt x="9274" y="7056"/>
                    <a:pt x="9173" y="6877"/>
                    <a:pt x="9075" y="6825"/>
                  </a:cubicBezTo>
                  <a:cubicBezTo>
                    <a:pt x="8798" y="6674"/>
                    <a:pt x="8714" y="5351"/>
                    <a:pt x="8746" y="4927"/>
                  </a:cubicBezTo>
                  <a:cubicBezTo>
                    <a:pt x="8760" y="4766"/>
                    <a:pt x="8784" y="4700"/>
                    <a:pt x="8840" y="4679"/>
                  </a:cubicBezTo>
                  <a:lnTo>
                    <a:pt x="8823" y="4427"/>
                  </a:lnTo>
                  <a:lnTo>
                    <a:pt x="8486" y="4287"/>
                  </a:lnTo>
                  <a:lnTo>
                    <a:pt x="8690" y="4294"/>
                  </a:lnTo>
                  <a:cubicBezTo>
                    <a:pt x="8690" y="4290"/>
                    <a:pt x="8690" y="4287"/>
                    <a:pt x="8686" y="4283"/>
                  </a:cubicBezTo>
                  <a:lnTo>
                    <a:pt x="8686" y="4280"/>
                  </a:lnTo>
                  <a:cubicBezTo>
                    <a:pt x="8686" y="4269"/>
                    <a:pt x="8683" y="4262"/>
                    <a:pt x="8683" y="4252"/>
                  </a:cubicBezTo>
                  <a:lnTo>
                    <a:pt x="8683" y="4245"/>
                  </a:lnTo>
                  <a:cubicBezTo>
                    <a:pt x="8679" y="4231"/>
                    <a:pt x="8679" y="4220"/>
                    <a:pt x="8679" y="4206"/>
                  </a:cubicBezTo>
                  <a:cubicBezTo>
                    <a:pt x="8672" y="4118"/>
                    <a:pt x="8721" y="4038"/>
                    <a:pt x="8798" y="4003"/>
                  </a:cubicBezTo>
                  <a:cubicBezTo>
                    <a:pt x="8798" y="3894"/>
                    <a:pt x="8812" y="3688"/>
                    <a:pt x="8952" y="3635"/>
                  </a:cubicBezTo>
                  <a:cubicBezTo>
                    <a:pt x="8970" y="3628"/>
                    <a:pt x="8984" y="3618"/>
                    <a:pt x="8991" y="3604"/>
                  </a:cubicBezTo>
                  <a:cubicBezTo>
                    <a:pt x="9036" y="3551"/>
                    <a:pt x="9061" y="3446"/>
                    <a:pt x="9068" y="3310"/>
                  </a:cubicBezTo>
                  <a:lnTo>
                    <a:pt x="9068" y="3247"/>
                  </a:lnTo>
                  <a:cubicBezTo>
                    <a:pt x="9068" y="3075"/>
                    <a:pt x="9103" y="2907"/>
                    <a:pt x="9169" y="2750"/>
                  </a:cubicBezTo>
                  <a:cubicBezTo>
                    <a:pt x="9190" y="2697"/>
                    <a:pt x="9204" y="2645"/>
                    <a:pt x="9211" y="2592"/>
                  </a:cubicBezTo>
                  <a:cubicBezTo>
                    <a:pt x="9225" y="2494"/>
                    <a:pt x="9243" y="2393"/>
                    <a:pt x="9323" y="2333"/>
                  </a:cubicBezTo>
                  <a:cubicBezTo>
                    <a:pt x="9355" y="2302"/>
                    <a:pt x="9376" y="2263"/>
                    <a:pt x="9386" y="2218"/>
                  </a:cubicBezTo>
                  <a:cubicBezTo>
                    <a:pt x="9418" y="2144"/>
                    <a:pt x="9453" y="2050"/>
                    <a:pt x="9551" y="2021"/>
                  </a:cubicBezTo>
                  <a:cubicBezTo>
                    <a:pt x="9712" y="1972"/>
                    <a:pt x="9733" y="1927"/>
                    <a:pt x="9733" y="1916"/>
                  </a:cubicBezTo>
                  <a:cubicBezTo>
                    <a:pt x="9750" y="1864"/>
                    <a:pt x="9778" y="1818"/>
                    <a:pt x="9813" y="1780"/>
                  </a:cubicBezTo>
                  <a:cubicBezTo>
                    <a:pt x="9852" y="1738"/>
                    <a:pt x="9890" y="1685"/>
                    <a:pt x="9890" y="1650"/>
                  </a:cubicBezTo>
                  <a:cubicBezTo>
                    <a:pt x="9890" y="1629"/>
                    <a:pt x="9869" y="1612"/>
                    <a:pt x="9831" y="1580"/>
                  </a:cubicBezTo>
                  <a:cubicBezTo>
                    <a:pt x="9778" y="1542"/>
                    <a:pt x="9708" y="1486"/>
                    <a:pt x="9708" y="1384"/>
                  </a:cubicBezTo>
                  <a:lnTo>
                    <a:pt x="9708" y="1356"/>
                  </a:lnTo>
                  <a:lnTo>
                    <a:pt x="9708" y="1349"/>
                  </a:lnTo>
                  <a:lnTo>
                    <a:pt x="9708" y="1328"/>
                  </a:lnTo>
                  <a:lnTo>
                    <a:pt x="9708" y="1314"/>
                  </a:lnTo>
                  <a:lnTo>
                    <a:pt x="9708" y="1297"/>
                  </a:lnTo>
                  <a:lnTo>
                    <a:pt x="9708" y="1283"/>
                  </a:lnTo>
                  <a:lnTo>
                    <a:pt x="9708" y="1262"/>
                  </a:lnTo>
                  <a:lnTo>
                    <a:pt x="9708" y="1248"/>
                  </a:lnTo>
                  <a:lnTo>
                    <a:pt x="9712" y="1220"/>
                  </a:lnTo>
                  <a:lnTo>
                    <a:pt x="9712" y="1213"/>
                  </a:lnTo>
                  <a:cubicBezTo>
                    <a:pt x="9712" y="1199"/>
                    <a:pt x="9715" y="1188"/>
                    <a:pt x="9715" y="1174"/>
                  </a:cubicBezTo>
                  <a:lnTo>
                    <a:pt x="9715" y="1171"/>
                  </a:lnTo>
                  <a:lnTo>
                    <a:pt x="9719" y="1139"/>
                  </a:lnTo>
                  <a:lnTo>
                    <a:pt x="9719" y="1125"/>
                  </a:lnTo>
                  <a:lnTo>
                    <a:pt x="9722" y="1101"/>
                  </a:lnTo>
                  <a:lnTo>
                    <a:pt x="9722" y="1087"/>
                  </a:lnTo>
                  <a:lnTo>
                    <a:pt x="9726" y="1066"/>
                  </a:lnTo>
                  <a:lnTo>
                    <a:pt x="9726" y="1052"/>
                  </a:lnTo>
                  <a:lnTo>
                    <a:pt x="9726" y="1034"/>
                  </a:lnTo>
                  <a:lnTo>
                    <a:pt x="9726" y="1020"/>
                  </a:lnTo>
                  <a:lnTo>
                    <a:pt x="9726" y="1006"/>
                  </a:lnTo>
                  <a:cubicBezTo>
                    <a:pt x="9729" y="971"/>
                    <a:pt x="9733" y="947"/>
                    <a:pt x="9736" y="926"/>
                  </a:cubicBezTo>
                  <a:lnTo>
                    <a:pt x="9729" y="919"/>
                  </a:lnTo>
                  <a:lnTo>
                    <a:pt x="9705" y="898"/>
                  </a:lnTo>
                  <a:lnTo>
                    <a:pt x="9680" y="873"/>
                  </a:lnTo>
                  <a:lnTo>
                    <a:pt x="9656" y="852"/>
                  </a:lnTo>
                  <a:lnTo>
                    <a:pt x="9628" y="831"/>
                  </a:lnTo>
                  <a:lnTo>
                    <a:pt x="9607" y="810"/>
                  </a:lnTo>
                  <a:lnTo>
                    <a:pt x="9579" y="786"/>
                  </a:lnTo>
                  <a:lnTo>
                    <a:pt x="9558" y="768"/>
                  </a:lnTo>
                  <a:lnTo>
                    <a:pt x="9530" y="744"/>
                  </a:lnTo>
                  <a:lnTo>
                    <a:pt x="9512" y="726"/>
                  </a:lnTo>
                  <a:lnTo>
                    <a:pt x="9484" y="702"/>
                  </a:lnTo>
                  <a:lnTo>
                    <a:pt x="9463" y="688"/>
                  </a:lnTo>
                  <a:lnTo>
                    <a:pt x="9435" y="663"/>
                  </a:lnTo>
                  <a:lnTo>
                    <a:pt x="9421" y="649"/>
                  </a:lnTo>
                  <a:lnTo>
                    <a:pt x="9390" y="625"/>
                  </a:lnTo>
                  <a:lnTo>
                    <a:pt x="9376" y="614"/>
                  </a:lnTo>
                  <a:lnTo>
                    <a:pt x="9348" y="590"/>
                  </a:lnTo>
                  <a:lnTo>
                    <a:pt x="9337" y="579"/>
                  </a:lnTo>
                  <a:lnTo>
                    <a:pt x="9309" y="555"/>
                  </a:lnTo>
                  <a:lnTo>
                    <a:pt x="9299" y="548"/>
                  </a:lnTo>
                  <a:lnTo>
                    <a:pt x="9271" y="527"/>
                  </a:lnTo>
                  <a:lnTo>
                    <a:pt x="9264" y="520"/>
                  </a:lnTo>
                  <a:lnTo>
                    <a:pt x="9239" y="499"/>
                  </a:lnTo>
                  <a:lnTo>
                    <a:pt x="9232" y="492"/>
                  </a:lnTo>
                  <a:lnTo>
                    <a:pt x="9211" y="478"/>
                  </a:lnTo>
                  <a:lnTo>
                    <a:pt x="9204" y="471"/>
                  </a:lnTo>
                  <a:lnTo>
                    <a:pt x="9183" y="457"/>
                  </a:lnTo>
                  <a:lnTo>
                    <a:pt x="9180" y="453"/>
                  </a:lnTo>
                  <a:lnTo>
                    <a:pt x="9162" y="443"/>
                  </a:lnTo>
                  <a:lnTo>
                    <a:pt x="9159" y="439"/>
                  </a:lnTo>
                  <a:lnTo>
                    <a:pt x="9145" y="429"/>
                  </a:lnTo>
                  <a:cubicBezTo>
                    <a:pt x="9141" y="425"/>
                    <a:pt x="9134" y="422"/>
                    <a:pt x="9127" y="422"/>
                  </a:cubicBezTo>
                  <a:lnTo>
                    <a:pt x="9099" y="422"/>
                  </a:lnTo>
                  <a:cubicBezTo>
                    <a:pt x="9092" y="422"/>
                    <a:pt x="9085" y="422"/>
                    <a:pt x="9078" y="425"/>
                  </a:cubicBezTo>
                  <a:lnTo>
                    <a:pt x="9075" y="425"/>
                  </a:lnTo>
                  <a:cubicBezTo>
                    <a:pt x="9047" y="432"/>
                    <a:pt x="9022" y="446"/>
                    <a:pt x="8998" y="460"/>
                  </a:cubicBezTo>
                  <a:lnTo>
                    <a:pt x="8973" y="474"/>
                  </a:lnTo>
                  <a:lnTo>
                    <a:pt x="8956" y="492"/>
                  </a:lnTo>
                  <a:lnTo>
                    <a:pt x="8952" y="492"/>
                  </a:lnTo>
                  <a:lnTo>
                    <a:pt x="8907" y="523"/>
                  </a:lnTo>
                  <a:lnTo>
                    <a:pt x="8865" y="481"/>
                  </a:lnTo>
                  <a:cubicBezTo>
                    <a:pt x="8857" y="471"/>
                    <a:pt x="8795" y="414"/>
                    <a:pt x="8730" y="414"/>
                  </a:cubicBezTo>
                  <a:cubicBezTo>
                    <a:pt x="8704" y="414"/>
                    <a:pt x="8678" y="423"/>
                    <a:pt x="8654" y="446"/>
                  </a:cubicBezTo>
                  <a:cubicBezTo>
                    <a:pt x="8602" y="499"/>
                    <a:pt x="8528" y="527"/>
                    <a:pt x="8455" y="527"/>
                  </a:cubicBezTo>
                  <a:cubicBezTo>
                    <a:pt x="8378" y="523"/>
                    <a:pt x="8301" y="499"/>
                    <a:pt x="8234" y="457"/>
                  </a:cubicBezTo>
                  <a:cubicBezTo>
                    <a:pt x="8122" y="383"/>
                    <a:pt x="8028" y="278"/>
                    <a:pt x="7972" y="156"/>
                  </a:cubicBezTo>
                  <a:cubicBezTo>
                    <a:pt x="7972" y="149"/>
                    <a:pt x="7968" y="142"/>
                    <a:pt x="7965" y="135"/>
                  </a:cubicBezTo>
                  <a:lnTo>
                    <a:pt x="7961" y="128"/>
                  </a:lnTo>
                  <a:cubicBezTo>
                    <a:pt x="7958" y="124"/>
                    <a:pt x="7954" y="117"/>
                    <a:pt x="7951" y="114"/>
                  </a:cubicBezTo>
                  <a:lnTo>
                    <a:pt x="7947" y="110"/>
                  </a:lnTo>
                  <a:cubicBezTo>
                    <a:pt x="7944" y="103"/>
                    <a:pt x="7937" y="100"/>
                    <a:pt x="7933" y="93"/>
                  </a:cubicBezTo>
                  <a:lnTo>
                    <a:pt x="7926" y="89"/>
                  </a:lnTo>
                  <a:lnTo>
                    <a:pt x="7912" y="79"/>
                  </a:lnTo>
                  <a:lnTo>
                    <a:pt x="7909" y="75"/>
                  </a:lnTo>
                  <a:lnTo>
                    <a:pt x="7485" y="145"/>
                  </a:lnTo>
                  <a:lnTo>
                    <a:pt x="7464" y="135"/>
                  </a:lnTo>
                  <a:cubicBezTo>
                    <a:pt x="7357" y="78"/>
                    <a:pt x="7166" y="1"/>
                    <a:pt x="704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09" name="Google Shape;7709;p57"/>
            <p:cNvSpPr/>
            <p:nvPr/>
          </p:nvSpPr>
          <p:spPr>
            <a:xfrm>
              <a:off x="2142218" y="2087909"/>
              <a:ext cx="584" cy="339"/>
            </a:xfrm>
            <a:custGeom>
              <a:rect b="b" l="l" r="r" t="t"/>
              <a:pathLst>
                <a:path extrusionOk="0" h="25" w="43">
                  <a:moveTo>
                    <a:pt x="42" y="0"/>
                  </a:move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0" name="Google Shape;7710;p57"/>
            <p:cNvSpPr/>
            <p:nvPr/>
          </p:nvSpPr>
          <p:spPr>
            <a:xfrm>
              <a:off x="2143834" y="2087244"/>
              <a:ext cx="339" cy="109"/>
            </a:xfrm>
            <a:custGeom>
              <a:rect b="b" l="l" r="r" t="t"/>
              <a:pathLst>
                <a:path extrusionOk="0" h="8" w="25">
                  <a:moveTo>
                    <a:pt x="25"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1" name="Google Shape;7711;p57"/>
            <p:cNvSpPr/>
            <p:nvPr/>
          </p:nvSpPr>
          <p:spPr>
            <a:xfrm>
              <a:off x="2143399" y="2087380"/>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2" name="Google Shape;7712;p57"/>
            <p:cNvSpPr/>
            <p:nvPr/>
          </p:nvSpPr>
          <p:spPr>
            <a:xfrm>
              <a:off x="2141553" y="2088235"/>
              <a:ext cx="679" cy="448"/>
            </a:xfrm>
            <a:custGeom>
              <a:rect b="b" l="l" r="r" t="t"/>
              <a:pathLst>
                <a:path extrusionOk="0" h="33" w="50">
                  <a:moveTo>
                    <a:pt x="49" y="1"/>
                  </a:moveTo>
                  <a:lnTo>
                    <a:pt x="0" y="33"/>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3" name="Google Shape;7713;p57"/>
            <p:cNvSpPr/>
            <p:nvPr/>
          </p:nvSpPr>
          <p:spPr>
            <a:xfrm>
              <a:off x="2142829" y="2087624"/>
              <a:ext cx="489" cy="244"/>
            </a:xfrm>
            <a:custGeom>
              <a:rect b="b" l="l" r="r" t="t"/>
              <a:pathLst>
                <a:path extrusionOk="0" h="18" w="36">
                  <a:moveTo>
                    <a:pt x="36" y="0"/>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4" name="Google Shape;7714;p57"/>
            <p:cNvSpPr/>
            <p:nvPr/>
          </p:nvSpPr>
          <p:spPr>
            <a:xfrm>
              <a:off x="2144214" y="2087095"/>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5" name="Google Shape;7715;p57"/>
            <p:cNvSpPr/>
            <p:nvPr/>
          </p:nvSpPr>
          <p:spPr>
            <a:xfrm>
              <a:off x="2144554" y="2087054"/>
              <a:ext cx="244" cy="54"/>
            </a:xfrm>
            <a:custGeom>
              <a:rect b="b" l="l" r="r" t="t"/>
              <a:pathLst>
                <a:path extrusionOk="0" h="4" w="18">
                  <a:moveTo>
                    <a:pt x="18"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6" name="Google Shape;7716;p57"/>
            <p:cNvSpPr/>
            <p:nvPr/>
          </p:nvSpPr>
          <p:spPr>
            <a:xfrm>
              <a:off x="2144839" y="2087000"/>
              <a:ext cx="190" cy="68"/>
            </a:xfrm>
            <a:custGeom>
              <a:rect b="b" l="l" r="r" t="t"/>
              <a:pathLst>
                <a:path extrusionOk="0" h="5" w="14">
                  <a:moveTo>
                    <a:pt x="14"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7" name="Google Shape;7717;p57"/>
            <p:cNvSpPr/>
            <p:nvPr/>
          </p:nvSpPr>
          <p:spPr>
            <a:xfrm>
              <a:off x="2222597" y="2124039"/>
              <a:ext cx="584" cy="339"/>
            </a:xfrm>
            <a:custGeom>
              <a:rect b="b" l="l" r="r" t="t"/>
              <a:pathLst>
                <a:path extrusionOk="0" h="25" w="43">
                  <a:moveTo>
                    <a:pt x="1" y="0"/>
                  </a:moveTo>
                  <a:cubicBezTo>
                    <a:pt x="15" y="7"/>
                    <a:pt x="29" y="14"/>
                    <a:pt x="42" y="25"/>
                  </a:cubicBezTo>
                  <a:lnTo>
                    <a:pt x="42" y="21"/>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8" name="Google Shape;7718;p57"/>
            <p:cNvSpPr/>
            <p:nvPr/>
          </p:nvSpPr>
          <p:spPr>
            <a:xfrm>
              <a:off x="2254816" y="2135539"/>
              <a:ext cx="258" cy="204"/>
            </a:xfrm>
            <a:custGeom>
              <a:rect b="b" l="l" r="r" t="t"/>
              <a:pathLst>
                <a:path extrusionOk="0" h="15" w="19">
                  <a:moveTo>
                    <a:pt x="1" y="0"/>
                  </a:moveTo>
                  <a:cubicBezTo>
                    <a:pt x="8" y="4"/>
                    <a:pt x="15" y="11"/>
                    <a:pt x="18" y="14"/>
                  </a:cubicBezTo>
                  <a:cubicBezTo>
                    <a:pt x="15" y="11"/>
                    <a:pt x="8"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19" name="Google Shape;7719;p57"/>
            <p:cNvSpPr/>
            <p:nvPr/>
          </p:nvSpPr>
          <p:spPr>
            <a:xfrm>
              <a:off x="2249168" y="2134725"/>
              <a:ext cx="5621" cy="828"/>
            </a:xfrm>
            <a:custGeom>
              <a:rect b="b" l="l" r="r" t="t"/>
              <a:pathLst>
                <a:path extrusionOk="0" h="61" w="414">
                  <a:moveTo>
                    <a:pt x="0" y="1"/>
                  </a:moveTo>
                  <a:cubicBezTo>
                    <a:pt x="88" y="1"/>
                    <a:pt x="175" y="4"/>
                    <a:pt x="263" y="15"/>
                  </a:cubicBezTo>
                  <a:cubicBezTo>
                    <a:pt x="315" y="22"/>
                    <a:pt x="368" y="36"/>
                    <a:pt x="413" y="60"/>
                  </a:cubicBezTo>
                  <a:cubicBezTo>
                    <a:pt x="326" y="8"/>
                    <a:pt x="16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0" name="Google Shape;7720;p57"/>
            <p:cNvSpPr/>
            <p:nvPr/>
          </p:nvSpPr>
          <p:spPr>
            <a:xfrm>
              <a:off x="2245787" y="2130597"/>
              <a:ext cx="258" cy="394"/>
            </a:xfrm>
            <a:custGeom>
              <a:rect b="b" l="l" r="r" t="t"/>
              <a:pathLst>
                <a:path extrusionOk="0" h="29" w="19">
                  <a:moveTo>
                    <a:pt x="1" y="0"/>
                  </a:moveTo>
                  <a:cubicBezTo>
                    <a:pt x="8" y="7"/>
                    <a:pt x="15" y="18"/>
                    <a:pt x="18" y="28"/>
                  </a:cubicBezTo>
                  <a:cubicBezTo>
                    <a:pt x="15" y="18"/>
                    <a:pt x="8"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1" name="Google Shape;7721;p57"/>
            <p:cNvSpPr/>
            <p:nvPr/>
          </p:nvSpPr>
          <p:spPr>
            <a:xfrm>
              <a:off x="2255387" y="2136110"/>
              <a:ext cx="109" cy="109"/>
            </a:xfrm>
            <a:custGeom>
              <a:rect b="b" l="l" r="r" t="t"/>
              <a:pathLst>
                <a:path extrusionOk="0" h="8" w="8">
                  <a:moveTo>
                    <a:pt x="1" y="0"/>
                  </a:moveTo>
                  <a:cubicBezTo>
                    <a:pt x="4" y="0"/>
                    <a:pt x="8" y="4"/>
                    <a:pt x="8" y="7"/>
                  </a:cubicBezTo>
                  <a:cubicBezTo>
                    <a:pt x="8" y="4"/>
                    <a:pt x="4"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2" name="Google Shape;7722;p57"/>
            <p:cNvSpPr/>
            <p:nvPr/>
          </p:nvSpPr>
          <p:spPr>
            <a:xfrm>
              <a:off x="2255577" y="2136340"/>
              <a:ext cx="68" cy="204"/>
            </a:xfrm>
            <a:custGeom>
              <a:rect b="b" l="l" r="r" t="t"/>
              <a:pathLst>
                <a:path extrusionOk="0" h="15" w="5">
                  <a:moveTo>
                    <a:pt x="1" y="1"/>
                  </a:moveTo>
                  <a:cubicBezTo>
                    <a:pt x="1" y="4"/>
                    <a:pt x="4" y="8"/>
                    <a:pt x="4" y="15"/>
                  </a:cubicBezTo>
                  <a:cubicBezTo>
                    <a:pt x="4" y="8"/>
                    <a:pt x="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3" name="Google Shape;7723;p57"/>
            <p:cNvSpPr/>
            <p:nvPr/>
          </p:nvSpPr>
          <p:spPr>
            <a:xfrm>
              <a:off x="2253866" y="2114331"/>
              <a:ext cx="1154" cy="1684"/>
            </a:xfrm>
            <a:custGeom>
              <a:rect b="b" l="l" r="r" t="t"/>
              <a:pathLst>
                <a:path extrusionOk="0" h="124" w="85">
                  <a:moveTo>
                    <a:pt x="1" y="1"/>
                  </a:moveTo>
                  <a:cubicBezTo>
                    <a:pt x="8" y="53"/>
                    <a:pt x="36" y="99"/>
                    <a:pt x="85" y="123"/>
                  </a:cubicBezTo>
                  <a:cubicBezTo>
                    <a:pt x="36" y="99"/>
                    <a:pt x="8" y="53"/>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4" name="Google Shape;7724;p57"/>
            <p:cNvSpPr/>
            <p:nvPr/>
          </p:nvSpPr>
          <p:spPr>
            <a:xfrm>
              <a:off x="2266710" y="2104216"/>
              <a:ext cx="204" cy="204"/>
            </a:xfrm>
            <a:custGeom>
              <a:rect b="b" l="l" r="r" t="t"/>
              <a:pathLst>
                <a:path extrusionOk="0" h="15" w="15">
                  <a:moveTo>
                    <a:pt x="14" y="0"/>
                  </a:moveTo>
                  <a:lnTo>
                    <a:pt x="14" y="0"/>
                  </a:lnTo>
                  <a:lnTo>
                    <a:pt x="0" y="14"/>
                  </a:lnTo>
                  <a:lnTo>
                    <a:pt x="1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5" name="Google Shape;7725;p57"/>
            <p:cNvSpPr/>
            <p:nvPr/>
          </p:nvSpPr>
          <p:spPr>
            <a:xfrm>
              <a:off x="2254246" y="2120468"/>
              <a:ext cx="394" cy="3014"/>
            </a:xfrm>
            <a:custGeom>
              <a:rect b="b" l="l" r="r" t="t"/>
              <a:pathLst>
                <a:path extrusionOk="0" h="222" w="29">
                  <a:moveTo>
                    <a:pt x="1" y="221"/>
                  </a:moveTo>
                  <a:cubicBezTo>
                    <a:pt x="4" y="148"/>
                    <a:pt x="15" y="74"/>
                    <a:pt x="29" y="1"/>
                  </a:cubicBezTo>
                  <a:cubicBezTo>
                    <a:pt x="15" y="74"/>
                    <a:pt x="4" y="148"/>
                    <a:pt x="1" y="2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6" name="Google Shape;7726;p57"/>
            <p:cNvSpPr/>
            <p:nvPr/>
          </p:nvSpPr>
          <p:spPr>
            <a:xfrm>
              <a:off x="2223167" y="2124365"/>
              <a:ext cx="1724" cy="1819"/>
            </a:xfrm>
            <a:custGeom>
              <a:rect b="b" l="l" r="r" t="t"/>
              <a:pathLst>
                <a:path extrusionOk="0" h="134" w="127">
                  <a:moveTo>
                    <a:pt x="126" y="134"/>
                  </a:moveTo>
                  <a:cubicBezTo>
                    <a:pt x="95" y="81"/>
                    <a:pt x="49" y="36"/>
                    <a:pt x="0" y="1"/>
                  </a:cubicBezTo>
                  <a:lnTo>
                    <a:pt x="0" y="1"/>
                  </a:lnTo>
                  <a:cubicBezTo>
                    <a:pt x="49" y="36"/>
                    <a:pt x="95" y="81"/>
                    <a:pt x="126" y="13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7" name="Google Shape;7727;p57"/>
            <p:cNvSpPr/>
            <p:nvPr/>
          </p:nvSpPr>
          <p:spPr>
            <a:xfrm>
              <a:off x="2232196" y="2130353"/>
              <a:ext cx="489" cy="543"/>
            </a:xfrm>
            <a:custGeom>
              <a:rect b="b" l="l" r="r" t="t"/>
              <a:pathLst>
                <a:path extrusionOk="0" h="40" w="36">
                  <a:moveTo>
                    <a:pt x="1" y="1"/>
                  </a:moveTo>
                  <a:lnTo>
                    <a:pt x="1" y="1"/>
                  </a:lnTo>
                  <a:cubicBezTo>
                    <a:pt x="18" y="32"/>
                    <a:pt x="32" y="39"/>
                    <a:pt x="36" y="39"/>
                  </a:cubicBezTo>
                  <a:cubicBezTo>
                    <a:pt x="36" y="39"/>
                    <a:pt x="18" y="32"/>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8" name="Google Shape;7728;p57"/>
            <p:cNvSpPr/>
            <p:nvPr/>
          </p:nvSpPr>
          <p:spPr>
            <a:xfrm>
              <a:off x="2255156" y="2135770"/>
              <a:ext cx="204" cy="204"/>
            </a:xfrm>
            <a:custGeom>
              <a:rect b="b" l="l" r="r" t="t"/>
              <a:pathLst>
                <a:path extrusionOk="0" h="15" w="15">
                  <a:moveTo>
                    <a:pt x="0" y="1"/>
                  </a:moveTo>
                  <a:cubicBezTo>
                    <a:pt x="4" y="4"/>
                    <a:pt x="11" y="11"/>
                    <a:pt x="14" y="15"/>
                  </a:cubicBezTo>
                  <a:cubicBezTo>
                    <a:pt x="11" y="11"/>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29" name="Google Shape;7729;p57"/>
            <p:cNvSpPr/>
            <p:nvPr/>
          </p:nvSpPr>
          <p:spPr>
            <a:xfrm>
              <a:off x="2245027" y="2130068"/>
              <a:ext cx="353" cy="163"/>
            </a:xfrm>
            <a:custGeom>
              <a:rect b="b" l="l" r="r" t="t"/>
              <a:pathLst>
                <a:path extrusionOk="0" h="12" w="26">
                  <a:moveTo>
                    <a:pt x="1" y="1"/>
                  </a:moveTo>
                  <a:cubicBezTo>
                    <a:pt x="8" y="1"/>
                    <a:pt x="18" y="4"/>
                    <a:pt x="25" y="11"/>
                  </a:cubicBezTo>
                  <a:cubicBezTo>
                    <a:pt x="18" y="4"/>
                    <a:pt x="8"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0" name="Google Shape;7730;p57"/>
            <p:cNvSpPr/>
            <p:nvPr/>
          </p:nvSpPr>
          <p:spPr>
            <a:xfrm>
              <a:off x="2221497" y="2123510"/>
              <a:ext cx="1208" cy="584"/>
            </a:xfrm>
            <a:custGeom>
              <a:rect b="b" l="l" r="r" t="t"/>
              <a:pathLst>
                <a:path extrusionOk="0" h="43" w="89">
                  <a:moveTo>
                    <a:pt x="1" y="1"/>
                  </a:moveTo>
                  <a:lnTo>
                    <a:pt x="1" y="18"/>
                  </a:lnTo>
                  <a:cubicBezTo>
                    <a:pt x="26" y="18"/>
                    <a:pt x="54" y="27"/>
                    <a:pt x="79" y="38"/>
                  </a:cubicBezTo>
                  <a:lnTo>
                    <a:pt x="79" y="38"/>
                  </a:lnTo>
                  <a:lnTo>
                    <a:pt x="1" y="1"/>
                  </a:lnTo>
                  <a:close/>
                  <a:moveTo>
                    <a:pt x="79" y="38"/>
                  </a:moveTo>
                  <a:lnTo>
                    <a:pt x="88" y="43"/>
                  </a:lnTo>
                  <a:cubicBezTo>
                    <a:pt x="85" y="41"/>
                    <a:pt x="82" y="40"/>
                    <a:pt x="79"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1" name="Google Shape;7731;p57"/>
            <p:cNvSpPr/>
            <p:nvPr/>
          </p:nvSpPr>
          <p:spPr>
            <a:xfrm>
              <a:off x="2244552" y="2129973"/>
              <a:ext cx="448" cy="68"/>
            </a:xfrm>
            <a:custGeom>
              <a:rect b="b" l="l" r="r" t="t"/>
              <a:pathLst>
                <a:path extrusionOk="0" h="5" w="33">
                  <a:moveTo>
                    <a:pt x="1" y="1"/>
                  </a:moveTo>
                  <a:cubicBezTo>
                    <a:pt x="11" y="1"/>
                    <a:pt x="22" y="4"/>
                    <a:pt x="32" y="4"/>
                  </a:cubicBezTo>
                  <a:cubicBezTo>
                    <a:pt x="22" y="4"/>
                    <a:pt x="11"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2" name="Google Shape;7732;p57"/>
            <p:cNvSpPr/>
            <p:nvPr/>
          </p:nvSpPr>
          <p:spPr>
            <a:xfrm>
              <a:off x="2244036" y="2130027"/>
              <a:ext cx="434" cy="54"/>
            </a:xfrm>
            <a:custGeom>
              <a:rect b="b" l="l" r="r" t="t"/>
              <a:pathLst>
                <a:path extrusionOk="0" h="4" w="32">
                  <a:moveTo>
                    <a:pt x="0" y="4"/>
                  </a:moveTo>
                  <a:cubicBezTo>
                    <a:pt x="11" y="0"/>
                    <a:pt x="21" y="0"/>
                    <a:pt x="32" y="0"/>
                  </a:cubicBezTo>
                  <a:cubicBezTo>
                    <a:pt x="21" y="0"/>
                    <a:pt x="11" y="0"/>
                    <a:pt x="0"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3" name="Google Shape;7733;p57"/>
            <p:cNvSpPr/>
            <p:nvPr/>
          </p:nvSpPr>
          <p:spPr>
            <a:xfrm>
              <a:off x="2255672" y="2136625"/>
              <a:ext cx="14" cy="353"/>
            </a:xfrm>
            <a:custGeom>
              <a:rect b="b" l="l" r="r" t="t"/>
              <a:pathLst>
                <a:path extrusionOk="0" h="26" w="1">
                  <a:moveTo>
                    <a:pt x="1" y="1"/>
                  </a:moveTo>
                  <a:cubicBezTo>
                    <a:pt x="1" y="8"/>
                    <a:pt x="1" y="18"/>
                    <a:pt x="1" y="25"/>
                  </a:cubicBezTo>
                  <a:cubicBezTo>
                    <a:pt x="1" y="18"/>
                    <a:pt x="1"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4" name="Google Shape;7734;p57"/>
            <p:cNvSpPr/>
            <p:nvPr/>
          </p:nvSpPr>
          <p:spPr>
            <a:xfrm>
              <a:off x="2245407" y="2130258"/>
              <a:ext cx="353" cy="258"/>
            </a:xfrm>
            <a:custGeom>
              <a:rect b="b" l="l" r="r" t="t"/>
              <a:pathLst>
                <a:path extrusionOk="0" h="19" w="26">
                  <a:moveTo>
                    <a:pt x="1" y="1"/>
                  </a:moveTo>
                  <a:cubicBezTo>
                    <a:pt x="11" y="4"/>
                    <a:pt x="18" y="11"/>
                    <a:pt x="25" y="18"/>
                  </a:cubicBezTo>
                  <a:cubicBezTo>
                    <a:pt x="18" y="11"/>
                    <a:pt x="11" y="4"/>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5" name="Google Shape;7735;p57"/>
            <p:cNvSpPr/>
            <p:nvPr/>
          </p:nvSpPr>
          <p:spPr>
            <a:xfrm>
              <a:off x="2222638" y="2124039"/>
              <a:ext cx="543" cy="339"/>
            </a:xfrm>
            <a:custGeom>
              <a:rect b="b" l="l" r="r" t="t"/>
              <a:pathLst>
                <a:path extrusionOk="0" h="25" w="40">
                  <a:moveTo>
                    <a:pt x="1" y="0"/>
                  </a:moveTo>
                  <a:lnTo>
                    <a:pt x="1" y="0"/>
                  </a:lnTo>
                  <a:cubicBezTo>
                    <a:pt x="15" y="7"/>
                    <a:pt x="29" y="18"/>
                    <a:pt x="39" y="25"/>
                  </a:cubicBezTo>
                  <a:lnTo>
                    <a:pt x="39" y="25"/>
                  </a:lnTo>
                  <a:cubicBezTo>
                    <a:pt x="29" y="18"/>
                    <a:pt x="15"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6" name="Google Shape;7736;p57"/>
            <p:cNvSpPr/>
            <p:nvPr/>
          </p:nvSpPr>
          <p:spPr>
            <a:xfrm>
              <a:off x="2257057" y="2062194"/>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7" name="Google Shape;7737;p57"/>
            <p:cNvSpPr/>
            <p:nvPr/>
          </p:nvSpPr>
          <p:spPr>
            <a:xfrm>
              <a:off x="2256907" y="2061678"/>
              <a:ext cx="14" cy="149"/>
            </a:xfrm>
            <a:custGeom>
              <a:rect b="b" l="l" r="r" t="t"/>
              <a:pathLst>
                <a:path extrusionOk="0" h="11" w="1">
                  <a:moveTo>
                    <a:pt x="1" y="11"/>
                  </a:moveTo>
                  <a:lnTo>
                    <a:pt x="1" y="4"/>
                  </a:lnTo>
                  <a:cubicBezTo>
                    <a:pt x="1" y="0"/>
                    <a:pt x="1" y="7"/>
                    <a:pt x="1"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8" name="Google Shape;7738;p57"/>
            <p:cNvSpPr/>
            <p:nvPr/>
          </p:nvSpPr>
          <p:spPr>
            <a:xfrm>
              <a:off x="2215659" y="2008291"/>
              <a:ext cx="3802" cy="380"/>
            </a:xfrm>
            <a:custGeom>
              <a:rect b="b" l="l" r="r" t="t"/>
              <a:pathLst>
                <a:path extrusionOk="0" h="28" w="280">
                  <a:moveTo>
                    <a:pt x="280" y="1"/>
                  </a:moveTo>
                  <a:cubicBezTo>
                    <a:pt x="242" y="20"/>
                    <a:pt x="201" y="28"/>
                    <a:pt x="159" y="28"/>
                  </a:cubicBezTo>
                  <a:lnTo>
                    <a:pt x="159" y="28"/>
                  </a:lnTo>
                  <a:cubicBezTo>
                    <a:pt x="106" y="28"/>
                    <a:pt x="51" y="16"/>
                    <a:pt x="0" y="4"/>
                  </a:cubicBezTo>
                  <a:lnTo>
                    <a:pt x="0" y="4"/>
                  </a:lnTo>
                  <a:cubicBezTo>
                    <a:pt x="49" y="16"/>
                    <a:pt x="104" y="28"/>
                    <a:pt x="158" y="28"/>
                  </a:cubicBezTo>
                  <a:cubicBezTo>
                    <a:pt x="158" y="28"/>
                    <a:pt x="159" y="28"/>
                    <a:pt x="159" y="28"/>
                  </a:cubicBezTo>
                  <a:lnTo>
                    <a:pt x="159" y="28"/>
                  </a:lnTo>
                  <a:cubicBezTo>
                    <a:pt x="159" y="28"/>
                    <a:pt x="159" y="28"/>
                    <a:pt x="159" y="28"/>
                  </a:cubicBezTo>
                  <a:cubicBezTo>
                    <a:pt x="201" y="28"/>
                    <a:pt x="242" y="21"/>
                    <a:pt x="28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39" name="Google Shape;7739;p57"/>
            <p:cNvSpPr/>
            <p:nvPr/>
          </p:nvSpPr>
          <p:spPr>
            <a:xfrm>
              <a:off x="2196121" y="2010572"/>
              <a:ext cx="15601" cy="3014"/>
            </a:xfrm>
            <a:custGeom>
              <a:rect b="b" l="l" r="r" t="t"/>
              <a:pathLst>
                <a:path extrusionOk="0" h="222" w="1149">
                  <a:moveTo>
                    <a:pt x="0" y="1"/>
                  </a:moveTo>
                  <a:lnTo>
                    <a:pt x="1135" y="221"/>
                  </a:lnTo>
                  <a:lnTo>
                    <a:pt x="1149" y="158"/>
                  </a:lnTo>
                  <a:lnTo>
                    <a:pt x="1135" y="2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0" name="Google Shape;7740;p57"/>
            <p:cNvSpPr/>
            <p:nvPr/>
          </p:nvSpPr>
          <p:spPr>
            <a:xfrm>
              <a:off x="2183955" y="2018040"/>
              <a:ext cx="14" cy="299"/>
            </a:xfrm>
            <a:custGeom>
              <a:rect b="b" l="l" r="r" t="t"/>
              <a:pathLst>
                <a:path extrusionOk="0" h="22" w="1">
                  <a:moveTo>
                    <a:pt x="0" y="21"/>
                  </a:moveTo>
                  <a:lnTo>
                    <a:pt x="0" y="0"/>
                  </a:lnTo>
                  <a:cubicBezTo>
                    <a:pt x="0"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1" name="Google Shape;7741;p57"/>
            <p:cNvSpPr/>
            <p:nvPr/>
          </p:nvSpPr>
          <p:spPr>
            <a:xfrm>
              <a:off x="2183806" y="2016845"/>
              <a:ext cx="68" cy="258"/>
            </a:xfrm>
            <a:custGeom>
              <a:rect b="b" l="l" r="r" t="t"/>
              <a:pathLst>
                <a:path extrusionOk="0" h="19" w="5">
                  <a:moveTo>
                    <a:pt x="4" y="18"/>
                  </a:moveTo>
                  <a:cubicBezTo>
                    <a:pt x="4" y="11"/>
                    <a:pt x="4" y="4"/>
                    <a:pt x="1" y="1"/>
                  </a:cubicBezTo>
                  <a:cubicBezTo>
                    <a:pt x="4" y="4"/>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2" name="Google Shape;7742;p57"/>
            <p:cNvSpPr/>
            <p:nvPr/>
          </p:nvSpPr>
          <p:spPr>
            <a:xfrm>
              <a:off x="2183901" y="2017469"/>
              <a:ext cx="68" cy="244"/>
            </a:xfrm>
            <a:custGeom>
              <a:rect b="b" l="l" r="r" t="t"/>
              <a:pathLst>
                <a:path extrusionOk="0" h="18" w="5">
                  <a:moveTo>
                    <a:pt x="4" y="0"/>
                  </a:moveTo>
                  <a:cubicBezTo>
                    <a:pt x="1" y="4"/>
                    <a:pt x="1" y="11"/>
                    <a:pt x="4" y="18"/>
                  </a:cubicBez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3" name="Google Shape;7743;p57"/>
            <p:cNvSpPr/>
            <p:nvPr/>
          </p:nvSpPr>
          <p:spPr>
            <a:xfrm>
              <a:off x="2183955" y="2018651"/>
              <a:ext cx="14" cy="299"/>
            </a:xfrm>
            <a:custGeom>
              <a:rect b="b" l="l" r="r" t="t"/>
              <a:pathLst>
                <a:path extrusionOk="0" h="22" w="1">
                  <a:moveTo>
                    <a:pt x="0" y="1"/>
                  </a:moveTo>
                  <a:lnTo>
                    <a:pt x="0"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4" name="Google Shape;7744;p57"/>
            <p:cNvSpPr/>
            <p:nvPr/>
          </p:nvSpPr>
          <p:spPr>
            <a:xfrm>
              <a:off x="2139218" y="208154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5" name="Google Shape;7745;p57"/>
            <p:cNvSpPr/>
            <p:nvPr/>
          </p:nvSpPr>
          <p:spPr>
            <a:xfrm>
              <a:off x="2144404" y="2078500"/>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6" name="Google Shape;7746;p57"/>
            <p:cNvSpPr/>
            <p:nvPr/>
          </p:nvSpPr>
          <p:spPr>
            <a:xfrm>
              <a:off x="2143644" y="2078785"/>
              <a:ext cx="204" cy="109"/>
            </a:xfrm>
            <a:custGeom>
              <a:rect b="b" l="l" r="r" t="t"/>
              <a:pathLst>
                <a:path extrusionOk="0" h="8" w="15">
                  <a:moveTo>
                    <a:pt x="0" y="7"/>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7" name="Google Shape;7747;p57"/>
            <p:cNvSpPr/>
            <p:nvPr/>
          </p:nvSpPr>
          <p:spPr>
            <a:xfrm>
              <a:off x="2182910" y="2023783"/>
              <a:ext cx="149" cy="299"/>
            </a:xfrm>
            <a:custGeom>
              <a:rect b="b" l="l" r="r" t="t"/>
              <a:pathLst>
                <a:path extrusionOk="0" h="22" w="11">
                  <a:moveTo>
                    <a:pt x="0" y="22"/>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8" name="Google Shape;7748;p57"/>
            <p:cNvSpPr/>
            <p:nvPr/>
          </p:nvSpPr>
          <p:spPr>
            <a:xfrm>
              <a:off x="2143929" y="2078690"/>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49" name="Google Shape;7749;p57"/>
            <p:cNvSpPr/>
            <p:nvPr/>
          </p:nvSpPr>
          <p:spPr>
            <a:xfrm>
              <a:off x="2182720" y="2024163"/>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0" name="Google Shape;7750;p57"/>
            <p:cNvSpPr/>
            <p:nvPr/>
          </p:nvSpPr>
          <p:spPr>
            <a:xfrm>
              <a:off x="2183765" y="2020932"/>
              <a:ext cx="54" cy="299"/>
            </a:xfrm>
            <a:custGeom>
              <a:rect b="b" l="l" r="r" t="t"/>
              <a:pathLst>
                <a:path extrusionOk="0" h="22" w="4">
                  <a:moveTo>
                    <a:pt x="0" y="22"/>
                  </a:moveTo>
                  <a:cubicBezTo>
                    <a:pt x="0" y="15"/>
                    <a:pt x="4" y="8"/>
                    <a:pt x="4" y="1"/>
                  </a:cubicBezTo>
                  <a:cubicBezTo>
                    <a:pt x="4"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1" name="Google Shape;7751;p57"/>
            <p:cNvSpPr/>
            <p:nvPr/>
          </p:nvSpPr>
          <p:spPr>
            <a:xfrm>
              <a:off x="2144839" y="2078405"/>
              <a:ext cx="774" cy="489"/>
            </a:xfrm>
            <a:custGeom>
              <a:rect b="b" l="l" r="r" t="t"/>
              <a:pathLst>
                <a:path extrusionOk="0" h="36" w="57">
                  <a:moveTo>
                    <a:pt x="0" y="0"/>
                  </a:moveTo>
                  <a:cubicBezTo>
                    <a:pt x="21" y="11"/>
                    <a:pt x="39" y="21"/>
                    <a:pt x="56" y="35"/>
                  </a:cubicBezTo>
                  <a:cubicBezTo>
                    <a:pt x="39" y="21"/>
                    <a:pt x="2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2" name="Google Shape;7752;p57"/>
            <p:cNvSpPr/>
            <p:nvPr/>
          </p:nvSpPr>
          <p:spPr>
            <a:xfrm>
              <a:off x="2183670" y="2021461"/>
              <a:ext cx="54" cy="299"/>
            </a:xfrm>
            <a:custGeom>
              <a:rect b="b" l="l" r="r" t="t"/>
              <a:pathLst>
                <a:path extrusionOk="0" h="22" w="4">
                  <a:moveTo>
                    <a:pt x="0" y="21"/>
                  </a:moveTo>
                  <a:cubicBezTo>
                    <a:pt x="0" y="14"/>
                    <a:pt x="4" y="7"/>
                    <a:pt x="4" y="0"/>
                  </a:cubicBezTo>
                  <a:cubicBezTo>
                    <a:pt x="4" y="7"/>
                    <a:pt x="0"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3" name="Google Shape;7753;p57"/>
            <p:cNvSpPr/>
            <p:nvPr/>
          </p:nvSpPr>
          <p:spPr>
            <a:xfrm>
              <a:off x="2143359" y="2078975"/>
              <a:ext cx="149" cy="54"/>
            </a:xfrm>
            <a:custGeom>
              <a:rect b="b" l="l" r="r" t="t"/>
              <a:pathLst>
                <a:path extrusionOk="0" h="4" w="11">
                  <a:moveTo>
                    <a:pt x="0"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4" name="Google Shape;7754;p57"/>
            <p:cNvSpPr/>
            <p:nvPr/>
          </p:nvSpPr>
          <p:spPr>
            <a:xfrm>
              <a:off x="2183236" y="2022928"/>
              <a:ext cx="109" cy="299"/>
            </a:xfrm>
            <a:custGeom>
              <a:rect b="b" l="l" r="r" t="t"/>
              <a:pathLst>
                <a:path extrusionOk="0" h="22" w="8">
                  <a:moveTo>
                    <a:pt x="1" y="22"/>
                  </a:moveTo>
                  <a:cubicBezTo>
                    <a:pt x="4" y="15"/>
                    <a:pt x="8" y="8"/>
                    <a:pt x="8" y="1"/>
                  </a:cubicBezTo>
                  <a:cubicBezTo>
                    <a:pt x="8" y="8"/>
                    <a:pt x="4" y="15"/>
                    <a:pt x="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5" name="Google Shape;7755;p57"/>
            <p:cNvSpPr/>
            <p:nvPr/>
          </p:nvSpPr>
          <p:spPr>
            <a:xfrm>
              <a:off x="2142979" y="2079111"/>
              <a:ext cx="204" cy="109"/>
            </a:xfrm>
            <a:custGeom>
              <a:rect b="b" l="l" r="r" t="t"/>
              <a:pathLst>
                <a:path extrusionOk="0" h="8" w="15">
                  <a:moveTo>
                    <a:pt x="0" y="8"/>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6" name="Google Shape;7756;p57"/>
            <p:cNvSpPr/>
            <p:nvPr/>
          </p:nvSpPr>
          <p:spPr>
            <a:xfrm>
              <a:off x="2183521" y="2021977"/>
              <a:ext cx="109" cy="299"/>
            </a:xfrm>
            <a:custGeom>
              <a:rect b="b" l="l" r="r" t="t"/>
              <a:pathLst>
                <a:path extrusionOk="0" h="22" w="8">
                  <a:moveTo>
                    <a:pt x="8" y="1"/>
                  </a:moveTo>
                  <a:cubicBezTo>
                    <a:pt x="4" y="8"/>
                    <a:pt x="1" y="15"/>
                    <a:pt x="1" y="22"/>
                  </a:cubicBezTo>
                  <a:cubicBezTo>
                    <a:pt x="4" y="15"/>
                    <a:pt x="4" y="8"/>
                    <a:pt x="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7" name="Google Shape;7757;p57"/>
            <p:cNvSpPr/>
            <p:nvPr/>
          </p:nvSpPr>
          <p:spPr>
            <a:xfrm>
              <a:off x="2183385" y="2022452"/>
              <a:ext cx="109" cy="299"/>
            </a:xfrm>
            <a:custGeom>
              <a:rect b="b" l="l" r="r" t="t"/>
              <a:pathLst>
                <a:path extrusionOk="0" h="22" w="8">
                  <a:moveTo>
                    <a:pt x="0" y="22"/>
                  </a:moveTo>
                  <a:cubicBezTo>
                    <a:pt x="4" y="15"/>
                    <a:pt x="7" y="8"/>
                    <a:pt x="7" y="1"/>
                  </a:cubicBezTo>
                  <a:cubicBezTo>
                    <a:pt x="7" y="8"/>
                    <a:pt x="4"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8" name="Google Shape;7758;p57"/>
            <p:cNvSpPr/>
            <p:nvPr/>
          </p:nvSpPr>
          <p:spPr>
            <a:xfrm>
              <a:off x="2183100" y="2023362"/>
              <a:ext cx="109" cy="299"/>
            </a:xfrm>
            <a:custGeom>
              <a:rect b="b" l="l" r="r" t="t"/>
              <a:pathLst>
                <a:path extrusionOk="0" h="22" w="8">
                  <a:moveTo>
                    <a:pt x="0" y="21"/>
                  </a:moveTo>
                  <a:cubicBezTo>
                    <a:pt x="4" y="14"/>
                    <a:pt x="4" y="7"/>
                    <a:pt x="7" y="0"/>
                  </a:cubicBezTo>
                  <a:cubicBezTo>
                    <a:pt x="4" y="7"/>
                    <a:pt x="4" y="14"/>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59" name="Google Shape;7759;p57"/>
            <p:cNvSpPr/>
            <p:nvPr/>
          </p:nvSpPr>
          <p:spPr>
            <a:xfrm>
              <a:off x="2139462" y="2081107"/>
              <a:ext cx="394" cy="299"/>
            </a:xfrm>
            <a:custGeom>
              <a:rect b="b" l="l" r="r" t="t"/>
              <a:pathLst>
                <a:path extrusionOk="0" h="22" w="29">
                  <a:moveTo>
                    <a:pt x="0" y="22"/>
                  </a:moveTo>
                  <a:lnTo>
                    <a:pt x="2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0" name="Google Shape;7760;p57"/>
            <p:cNvSpPr/>
            <p:nvPr/>
          </p:nvSpPr>
          <p:spPr>
            <a:xfrm>
              <a:off x="2140127" y="2080727"/>
              <a:ext cx="339" cy="258"/>
            </a:xfrm>
            <a:custGeom>
              <a:rect b="b" l="l" r="r" t="t"/>
              <a:pathLst>
                <a:path extrusionOk="0" h="19" w="25">
                  <a:moveTo>
                    <a:pt x="0" y="18"/>
                  </a:moveTo>
                  <a:lnTo>
                    <a:pt x="2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1" name="Google Shape;7761;p57"/>
            <p:cNvSpPr/>
            <p:nvPr/>
          </p:nvSpPr>
          <p:spPr>
            <a:xfrm>
              <a:off x="2140697" y="2080401"/>
              <a:ext cx="299" cy="204"/>
            </a:xfrm>
            <a:custGeom>
              <a:rect b="b" l="l" r="r" t="t"/>
              <a:pathLst>
                <a:path extrusionOk="0" h="15" w="22">
                  <a:moveTo>
                    <a:pt x="0" y="14"/>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2" name="Google Shape;7762;p57"/>
            <p:cNvSpPr/>
            <p:nvPr/>
          </p:nvSpPr>
          <p:spPr>
            <a:xfrm>
              <a:off x="2183860" y="2020361"/>
              <a:ext cx="14" cy="299"/>
            </a:xfrm>
            <a:custGeom>
              <a:rect b="b" l="l" r="r" t="t"/>
              <a:pathLst>
                <a:path extrusionOk="0" h="22" w="1">
                  <a:moveTo>
                    <a:pt x="0" y="22"/>
                  </a:moveTo>
                  <a:cubicBezTo>
                    <a:pt x="0" y="15"/>
                    <a:pt x="0" y="8"/>
                    <a:pt x="0" y="1"/>
                  </a:cubicBezTo>
                  <a:cubicBezTo>
                    <a:pt x="0" y="8"/>
                    <a:pt x="0" y="15"/>
                    <a:pt x="0"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3" name="Google Shape;7763;p57"/>
            <p:cNvSpPr/>
            <p:nvPr/>
          </p:nvSpPr>
          <p:spPr>
            <a:xfrm>
              <a:off x="2141213" y="2080062"/>
              <a:ext cx="299" cy="204"/>
            </a:xfrm>
            <a:custGeom>
              <a:rect b="b" l="l" r="r" t="t"/>
              <a:pathLst>
                <a:path extrusionOk="0" h="15" w="22">
                  <a:moveTo>
                    <a:pt x="1" y="15"/>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4" name="Google Shape;7764;p57"/>
            <p:cNvSpPr/>
            <p:nvPr/>
          </p:nvSpPr>
          <p:spPr>
            <a:xfrm>
              <a:off x="2183955" y="2019275"/>
              <a:ext cx="14" cy="299"/>
            </a:xfrm>
            <a:custGeom>
              <a:rect b="b" l="l" r="r" t="t"/>
              <a:pathLst>
                <a:path extrusionOk="0" h="22" w="1">
                  <a:moveTo>
                    <a:pt x="0" y="21"/>
                  </a:moveTo>
                  <a:lnTo>
                    <a:pt x="0" y="0"/>
                  </a:lnTo>
                  <a:cubicBezTo>
                    <a:pt x="0" y="4"/>
                    <a:pt x="0" y="11"/>
                    <a:pt x="0"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5" name="Google Shape;7765;p57"/>
            <p:cNvSpPr/>
            <p:nvPr/>
          </p:nvSpPr>
          <p:spPr>
            <a:xfrm>
              <a:off x="2141743" y="2079777"/>
              <a:ext cx="244" cy="204"/>
            </a:xfrm>
            <a:custGeom>
              <a:rect b="b" l="l" r="r" t="t"/>
              <a:pathLst>
                <a:path extrusionOk="0" h="15" w="18">
                  <a:moveTo>
                    <a:pt x="0" y="15"/>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6" name="Google Shape;7766;p57"/>
            <p:cNvSpPr/>
            <p:nvPr/>
          </p:nvSpPr>
          <p:spPr>
            <a:xfrm>
              <a:off x="2144214" y="2078595"/>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7" name="Google Shape;7767;p57"/>
            <p:cNvSpPr/>
            <p:nvPr/>
          </p:nvSpPr>
          <p:spPr>
            <a:xfrm>
              <a:off x="2142164" y="2079546"/>
              <a:ext cx="258" cy="149"/>
            </a:xfrm>
            <a:custGeom>
              <a:rect b="b" l="l" r="r" t="t"/>
              <a:pathLst>
                <a:path extrusionOk="0" h="11" w="19">
                  <a:moveTo>
                    <a:pt x="1" y="11"/>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8" name="Google Shape;7768;p57"/>
            <p:cNvSpPr/>
            <p:nvPr/>
          </p:nvSpPr>
          <p:spPr>
            <a:xfrm>
              <a:off x="2142598" y="2079301"/>
              <a:ext cx="244" cy="163"/>
            </a:xfrm>
            <a:custGeom>
              <a:rect b="b" l="l" r="r" t="t"/>
              <a:pathLst>
                <a:path extrusionOk="0" h="12" w="18">
                  <a:moveTo>
                    <a:pt x="0" y="1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69" name="Google Shape;7769;p57"/>
            <p:cNvSpPr/>
            <p:nvPr/>
          </p:nvSpPr>
          <p:spPr>
            <a:xfrm>
              <a:off x="2144594" y="2078500"/>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0" name="Google Shape;7770;p57"/>
            <p:cNvSpPr/>
            <p:nvPr/>
          </p:nvSpPr>
          <p:spPr>
            <a:xfrm>
              <a:off x="2144744" y="2078446"/>
              <a:ext cx="95" cy="14"/>
            </a:xfrm>
            <a:custGeom>
              <a:rect b="b" l="l" r="r" t="t"/>
              <a:pathLst>
                <a:path extrusionOk="0" h="1" w="7">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1" name="Google Shape;7771;p57"/>
            <p:cNvSpPr/>
            <p:nvPr/>
          </p:nvSpPr>
          <p:spPr>
            <a:xfrm>
              <a:off x="2183901" y="2019845"/>
              <a:ext cx="14" cy="244"/>
            </a:xfrm>
            <a:custGeom>
              <a:rect b="b" l="l" r="r" t="t"/>
              <a:pathLst>
                <a:path extrusionOk="0" h="18" w="1">
                  <a:moveTo>
                    <a:pt x="1" y="18"/>
                  </a:moveTo>
                  <a:lnTo>
                    <a:pt x="1" y="0"/>
                  </a:lnTo>
                  <a:cubicBezTo>
                    <a:pt x="1" y="7"/>
                    <a:pt x="1"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2" name="Google Shape;7772;p57"/>
            <p:cNvSpPr/>
            <p:nvPr/>
          </p:nvSpPr>
          <p:spPr>
            <a:xfrm>
              <a:off x="2246887" y="2005399"/>
              <a:ext cx="109" cy="54"/>
            </a:xfrm>
            <a:custGeom>
              <a:rect b="b" l="l" r="r" t="t"/>
              <a:pathLst>
                <a:path extrusionOk="0" h="4" w="8">
                  <a:moveTo>
                    <a:pt x="0" y="0"/>
                  </a:moveTo>
                  <a:lnTo>
                    <a:pt x="7"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3" name="Google Shape;7773;p57"/>
            <p:cNvSpPr/>
            <p:nvPr/>
          </p:nvSpPr>
          <p:spPr>
            <a:xfrm>
              <a:off x="2263194" y="2009812"/>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4" name="Google Shape;7774;p57"/>
            <p:cNvSpPr/>
            <p:nvPr/>
          </p:nvSpPr>
          <p:spPr>
            <a:xfrm>
              <a:off x="2260818" y="2010572"/>
              <a:ext cx="299" cy="258"/>
            </a:xfrm>
            <a:custGeom>
              <a:rect b="b" l="l" r="r" t="t"/>
              <a:pathLst>
                <a:path extrusionOk="0" h="19" w="22">
                  <a:moveTo>
                    <a:pt x="0" y="18"/>
                  </a:moveTo>
                  <a:lnTo>
                    <a:pt x="0" y="18"/>
                  </a:lnTo>
                  <a:lnTo>
                    <a:pt x="21" y="1"/>
                  </a:ln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5" name="Google Shape;7775;p57"/>
            <p:cNvSpPr/>
            <p:nvPr/>
          </p:nvSpPr>
          <p:spPr>
            <a:xfrm>
              <a:off x="2266235" y="201209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6" name="Google Shape;7776;p57"/>
            <p:cNvSpPr/>
            <p:nvPr/>
          </p:nvSpPr>
          <p:spPr>
            <a:xfrm>
              <a:off x="2265665" y="2011617"/>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7" name="Google Shape;7777;p57"/>
            <p:cNvSpPr/>
            <p:nvPr/>
          </p:nvSpPr>
          <p:spPr>
            <a:xfrm>
              <a:off x="2265190" y="2011197"/>
              <a:ext cx="339" cy="339"/>
            </a:xfrm>
            <a:custGeom>
              <a:rect b="b" l="l" r="r" t="t"/>
              <a:pathLst>
                <a:path extrusionOk="0" h="25" w="25">
                  <a:moveTo>
                    <a:pt x="25"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8" name="Google Shape;7778;p57"/>
            <p:cNvSpPr/>
            <p:nvPr/>
          </p:nvSpPr>
          <p:spPr>
            <a:xfrm>
              <a:off x="2246643" y="2005155"/>
              <a:ext cx="68" cy="68"/>
            </a:xfrm>
            <a:custGeom>
              <a:rect b="b" l="l" r="r" t="t"/>
              <a:pathLst>
                <a:path extrusionOk="0" h="5" w="5">
                  <a:moveTo>
                    <a:pt x="1" y="1"/>
                  </a:moveTo>
                  <a:lnTo>
                    <a:pt x="4" y="4"/>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79" name="Google Shape;7779;p57"/>
            <p:cNvSpPr/>
            <p:nvPr/>
          </p:nvSpPr>
          <p:spPr>
            <a:xfrm>
              <a:off x="2263995" y="2010287"/>
              <a:ext cx="258" cy="204"/>
            </a:xfrm>
            <a:custGeom>
              <a:rect b="b" l="l" r="r" t="t"/>
              <a:pathLst>
                <a:path extrusionOk="0" h="15" w="19">
                  <a:moveTo>
                    <a:pt x="18"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0" name="Google Shape;7780;p57"/>
            <p:cNvSpPr/>
            <p:nvPr/>
          </p:nvSpPr>
          <p:spPr>
            <a:xfrm>
              <a:off x="2266805" y="2012527"/>
              <a:ext cx="394" cy="394"/>
            </a:xfrm>
            <a:custGeom>
              <a:rect b="b" l="l" r="r" t="t"/>
              <a:pathLst>
                <a:path extrusionOk="0" h="29" w="29">
                  <a:moveTo>
                    <a:pt x="28" y="2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1" name="Google Shape;7781;p57"/>
            <p:cNvSpPr/>
            <p:nvPr/>
          </p:nvSpPr>
          <p:spPr>
            <a:xfrm>
              <a:off x="2263710" y="2010056"/>
              <a:ext cx="258" cy="149"/>
            </a:xfrm>
            <a:custGeom>
              <a:rect b="b" l="l" r="r" t="t"/>
              <a:pathLst>
                <a:path extrusionOk="0" h="11" w="19">
                  <a:moveTo>
                    <a:pt x="18"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2" name="Google Shape;7782;p57"/>
            <p:cNvSpPr/>
            <p:nvPr/>
          </p:nvSpPr>
          <p:spPr>
            <a:xfrm>
              <a:off x="2261429" y="201034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3" name="Google Shape;7783;p57"/>
            <p:cNvSpPr/>
            <p:nvPr/>
          </p:nvSpPr>
          <p:spPr>
            <a:xfrm>
              <a:off x="2264334" y="2010531"/>
              <a:ext cx="299" cy="244"/>
            </a:xfrm>
            <a:custGeom>
              <a:rect b="b" l="l" r="r" t="t"/>
              <a:pathLst>
                <a:path extrusionOk="0" h="18" w="22">
                  <a:moveTo>
                    <a:pt x="21"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4" name="Google Shape;7784;p57"/>
            <p:cNvSpPr/>
            <p:nvPr/>
          </p:nvSpPr>
          <p:spPr>
            <a:xfrm>
              <a:off x="2264714" y="2010857"/>
              <a:ext cx="339" cy="258"/>
            </a:xfrm>
            <a:custGeom>
              <a:rect b="b" l="l" r="r" t="t"/>
              <a:pathLst>
                <a:path extrusionOk="0" h="19" w="25">
                  <a:moveTo>
                    <a:pt x="25"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5" name="Google Shape;7785;p57"/>
            <p:cNvSpPr/>
            <p:nvPr/>
          </p:nvSpPr>
          <p:spPr>
            <a:xfrm>
              <a:off x="2263479" y="2009907"/>
              <a:ext cx="204" cy="163"/>
            </a:xfrm>
            <a:custGeom>
              <a:rect b="b" l="l" r="r" t="t"/>
              <a:pathLst>
                <a:path extrusionOk="0" h="12" w="15">
                  <a:moveTo>
                    <a:pt x="1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6" name="Google Shape;7786;p57"/>
            <p:cNvSpPr/>
            <p:nvPr/>
          </p:nvSpPr>
          <p:spPr>
            <a:xfrm>
              <a:off x="2262528" y="2009866"/>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7" name="Google Shape;7787;p57"/>
            <p:cNvSpPr/>
            <p:nvPr/>
          </p:nvSpPr>
          <p:spPr>
            <a:xfrm>
              <a:off x="2262814" y="2009812"/>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8" name="Google Shape;7788;p57"/>
            <p:cNvSpPr/>
            <p:nvPr/>
          </p:nvSpPr>
          <p:spPr>
            <a:xfrm>
              <a:off x="2268706" y="2014143"/>
              <a:ext cx="394" cy="339"/>
            </a:xfrm>
            <a:custGeom>
              <a:rect b="b" l="l" r="r" t="t"/>
              <a:pathLst>
                <a:path extrusionOk="0" h="25" w="29">
                  <a:moveTo>
                    <a:pt x="28"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89" name="Google Shape;7789;p57"/>
            <p:cNvSpPr/>
            <p:nvPr/>
          </p:nvSpPr>
          <p:spPr>
            <a:xfrm>
              <a:off x="2251069" y="2010341"/>
              <a:ext cx="3001" cy="964"/>
            </a:xfrm>
            <a:custGeom>
              <a:rect b="b" l="l" r="r" t="t"/>
              <a:pathLst>
                <a:path extrusionOk="0" h="71" w="221">
                  <a:moveTo>
                    <a:pt x="221" y="70"/>
                  </a:moveTo>
                  <a:cubicBezTo>
                    <a:pt x="144" y="67"/>
                    <a:pt x="67" y="42"/>
                    <a:pt x="0" y="0"/>
                  </a:cubicBezTo>
                  <a:cubicBezTo>
                    <a:pt x="67" y="42"/>
                    <a:pt x="144" y="67"/>
                    <a:pt x="221" y="7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0" name="Google Shape;7790;p57"/>
            <p:cNvSpPr/>
            <p:nvPr/>
          </p:nvSpPr>
          <p:spPr>
            <a:xfrm>
              <a:off x="2268041" y="2013613"/>
              <a:ext cx="394" cy="353"/>
            </a:xfrm>
            <a:custGeom>
              <a:rect b="b" l="l" r="r" t="t"/>
              <a:pathLst>
                <a:path extrusionOk="0" h="26" w="29">
                  <a:moveTo>
                    <a:pt x="28"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1" name="Google Shape;7791;p57"/>
            <p:cNvSpPr/>
            <p:nvPr/>
          </p:nvSpPr>
          <p:spPr>
            <a:xfrm>
              <a:off x="2271367" y="2016560"/>
              <a:ext cx="149" cy="109"/>
            </a:xfrm>
            <a:custGeom>
              <a:rect b="b" l="l" r="r" t="t"/>
              <a:pathLst>
                <a:path extrusionOk="0" h="8" w="11">
                  <a:moveTo>
                    <a:pt x="0" y="1"/>
                  </a:moveTo>
                  <a:lnTo>
                    <a:pt x="11" y="8"/>
                  </a:ln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2" name="Google Shape;7792;p57"/>
            <p:cNvSpPr/>
            <p:nvPr/>
          </p:nvSpPr>
          <p:spPr>
            <a:xfrm>
              <a:off x="2269371" y="2014754"/>
              <a:ext cx="339" cy="299"/>
            </a:xfrm>
            <a:custGeom>
              <a:rect b="b" l="l" r="r" t="t"/>
              <a:pathLst>
                <a:path extrusionOk="0" h="22" w="25">
                  <a:moveTo>
                    <a:pt x="25" y="22"/>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3" name="Google Shape;7793;p57"/>
            <p:cNvSpPr/>
            <p:nvPr/>
          </p:nvSpPr>
          <p:spPr>
            <a:xfrm>
              <a:off x="2270743" y="2015949"/>
              <a:ext cx="353" cy="299"/>
            </a:xfrm>
            <a:custGeom>
              <a:rect b="b" l="l" r="r" t="t"/>
              <a:pathLst>
                <a:path extrusionOk="0" h="22" w="26">
                  <a:moveTo>
                    <a:pt x="25"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4" name="Google Shape;7794;p57"/>
            <p:cNvSpPr/>
            <p:nvPr/>
          </p:nvSpPr>
          <p:spPr>
            <a:xfrm>
              <a:off x="2270037" y="2015324"/>
              <a:ext cx="339" cy="353"/>
            </a:xfrm>
            <a:custGeom>
              <a:rect b="b" l="l" r="r" t="t"/>
              <a:pathLst>
                <a:path extrusionOk="0" h="26" w="25">
                  <a:moveTo>
                    <a:pt x="25"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5" name="Google Shape;7795;p57"/>
            <p:cNvSpPr/>
            <p:nvPr/>
          </p:nvSpPr>
          <p:spPr>
            <a:xfrm>
              <a:off x="2247172" y="2005684"/>
              <a:ext cx="54" cy="54"/>
            </a:xfrm>
            <a:custGeom>
              <a:rect b="b" l="l" r="r" t="t"/>
              <a:pathLst>
                <a:path extrusionOk="0" h="4" w="4">
                  <a:moveTo>
                    <a:pt x="4"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6" name="Google Shape;7796;p57"/>
            <p:cNvSpPr/>
            <p:nvPr/>
          </p:nvSpPr>
          <p:spPr>
            <a:xfrm>
              <a:off x="2267416" y="2013043"/>
              <a:ext cx="394" cy="353"/>
            </a:xfrm>
            <a:custGeom>
              <a:rect b="b" l="l" r="r" t="t"/>
              <a:pathLst>
                <a:path extrusionOk="0" h="26" w="29">
                  <a:moveTo>
                    <a:pt x="2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7" name="Google Shape;7797;p57"/>
            <p:cNvSpPr/>
            <p:nvPr/>
          </p:nvSpPr>
          <p:spPr>
            <a:xfrm>
              <a:off x="2247362" y="2005915"/>
              <a:ext cx="54" cy="68"/>
            </a:xfrm>
            <a:custGeom>
              <a:rect b="b" l="l" r="r" t="t"/>
              <a:pathLst>
                <a:path extrusionOk="0" h="5" w="4">
                  <a:moveTo>
                    <a:pt x="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8" name="Google Shape;7798;p57"/>
            <p:cNvSpPr/>
            <p:nvPr/>
          </p:nvSpPr>
          <p:spPr>
            <a:xfrm>
              <a:off x="2271028" y="2020511"/>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799" name="Google Shape;7799;p57"/>
            <p:cNvSpPr/>
            <p:nvPr/>
          </p:nvSpPr>
          <p:spPr>
            <a:xfrm>
              <a:off x="2271367" y="2016655"/>
              <a:ext cx="149" cy="1059"/>
            </a:xfrm>
            <a:custGeom>
              <a:rect b="b" l="l" r="r" t="t"/>
              <a:pathLst>
                <a:path extrusionOk="0" h="78" w="11">
                  <a:moveTo>
                    <a:pt x="11" y="1"/>
                  </a:moveTo>
                  <a:lnTo>
                    <a:pt x="11" y="1"/>
                  </a:lnTo>
                  <a:cubicBezTo>
                    <a:pt x="7" y="18"/>
                    <a:pt x="4" y="43"/>
                    <a:pt x="0" y="78"/>
                  </a:cubicBezTo>
                  <a:cubicBezTo>
                    <a:pt x="4" y="46"/>
                    <a:pt x="7" y="18"/>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0" name="Google Shape;7800;p57"/>
            <p:cNvSpPr/>
            <p:nvPr/>
          </p:nvSpPr>
          <p:spPr>
            <a:xfrm>
              <a:off x="2270987" y="2020986"/>
              <a:ext cx="14" cy="204"/>
            </a:xfrm>
            <a:custGeom>
              <a:rect b="b" l="l" r="r" t="t"/>
              <a:pathLst>
                <a:path extrusionOk="0" h="15" w="1">
                  <a:moveTo>
                    <a:pt x="0"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1" name="Google Shape;7801;p57"/>
            <p:cNvSpPr/>
            <p:nvPr/>
          </p:nvSpPr>
          <p:spPr>
            <a:xfrm>
              <a:off x="2271082" y="201998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2" name="Google Shape;7802;p57"/>
            <p:cNvSpPr/>
            <p:nvPr/>
          </p:nvSpPr>
          <p:spPr>
            <a:xfrm>
              <a:off x="2271313" y="2017890"/>
              <a:ext cx="14" cy="204"/>
            </a:xfrm>
            <a:custGeom>
              <a:rect b="b" l="l" r="r" t="t"/>
              <a:pathLst>
                <a:path extrusionOk="0" h="15" w="1">
                  <a:moveTo>
                    <a:pt x="1"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3" name="Google Shape;7803;p57"/>
            <p:cNvSpPr/>
            <p:nvPr/>
          </p:nvSpPr>
          <p:spPr>
            <a:xfrm>
              <a:off x="2270933" y="2021461"/>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4" name="Google Shape;7804;p57"/>
            <p:cNvSpPr/>
            <p:nvPr/>
          </p:nvSpPr>
          <p:spPr>
            <a:xfrm>
              <a:off x="2261143" y="2049037"/>
              <a:ext cx="1018" cy="3992"/>
            </a:xfrm>
            <a:custGeom>
              <a:rect b="b" l="l" r="r" t="t"/>
              <a:pathLst>
                <a:path extrusionOk="0" h="294" w="75">
                  <a:moveTo>
                    <a:pt x="74" y="0"/>
                  </a:moveTo>
                  <a:cubicBezTo>
                    <a:pt x="67" y="137"/>
                    <a:pt x="39" y="241"/>
                    <a:pt x="1" y="294"/>
                  </a:cubicBezTo>
                  <a:cubicBezTo>
                    <a:pt x="43" y="241"/>
                    <a:pt x="67" y="137"/>
                    <a:pt x="7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5" name="Google Shape;7805;p57"/>
            <p:cNvSpPr/>
            <p:nvPr/>
          </p:nvSpPr>
          <p:spPr>
            <a:xfrm>
              <a:off x="2271272" y="2018325"/>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6" name="Google Shape;7806;p57"/>
            <p:cNvSpPr/>
            <p:nvPr/>
          </p:nvSpPr>
          <p:spPr>
            <a:xfrm>
              <a:off x="2271123" y="2019370"/>
              <a:ext cx="14" cy="204"/>
            </a:xfrm>
            <a:custGeom>
              <a:rect b="b" l="l" r="r" t="t"/>
              <a:pathLst>
                <a:path extrusionOk="0" h="15" w="1">
                  <a:moveTo>
                    <a:pt x="1"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7" name="Google Shape;7807;p57"/>
            <p:cNvSpPr/>
            <p:nvPr/>
          </p:nvSpPr>
          <p:spPr>
            <a:xfrm>
              <a:off x="2270892" y="2021936"/>
              <a:ext cx="14" cy="149"/>
            </a:xfrm>
            <a:custGeom>
              <a:rect b="b" l="l" r="r" t="t"/>
              <a:pathLst>
                <a:path extrusionOk="0" h="11" w="1">
                  <a:moveTo>
                    <a:pt x="0"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8" name="Google Shape;7808;p57"/>
            <p:cNvSpPr/>
            <p:nvPr/>
          </p:nvSpPr>
          <p:spPr>
            <a:xfrm>
              <a:off x="2271177" y="2018800"/>
              <a:ext cx="14" cy="244"/>
            </a:xfrm>
            <a:custGeom>
              <a:rect b="b" l="l" r="r" t="t"/>
              <a:pathLst>
                <a:path extrusionOk="0" h="18" w="1">
                  <a:moveTo>
                    <a:pt x="0"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09" name="Google Shape;7809;p57"/>
            <p:cNvSpPr/>
            <p:nvPr/>
          </p:nvSpPr>
          <p:spPr>
            <a:xfrm>
              <a:off x="2270892" y="2022357"/>
              <a:ext cx="14" cy="163"/>
            </a:xfrm>
            <a:custGeom>
              <a:rect b="b" l="l" r="r" t="t"/>
              <a:pathLst>
                <a:path extrusionOk="0" h="12" w="1">
                  <a:moveTo>
                    <a:pt x="0" y="11"/>
                  </a:moveTo>
                  <a:lnTo>
                    <a:pt x="0" y="1"/>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0" name="Google Shape;7810;p57"/>
            <p:cNvSpPr/>
            <p:nvPr/>
          </p:nvSpPr>
          <p:spPr>
            <a:xfrm>
              <a:off x="2260668" y="2062248"/>
              <a:ext cx="9192" cy="13265"/>
            </a:xfrm>
            <a:custGeom>
              <a:rect b="b" l="l" r="r" t="t"/>
              <a:pathLst>
                <a:path extrusionOk="0" h="977" w="677">
                  <a:moveTo>
                    <a:pt x="417" y="0"/>
                  </a:moveTo>
                  <a:cubicBezTo>
                    <a:pt x="417" y="4"/>
                    <a:pt x="414" y="7"/>
                    <a:pt x="410" y="14"/>
                  </a:cubicBezTo>
                  <a:cubicBezTo>
                    <a:pt x="410" y="18"/>
                    <a:pt x="410" y="21"/>
                    <a:pt x="407" y="28"/>
                  </a:cubicBezTo>
                  <a:cubicBezTo>
                    <a:pt x="403" y="32"/>
                    <a:pt x="403" y="35"/>
                    <a:pt x="400" y="42"/>
                  </a:cubicBezTo>
                  <a:cubicBezTo>
                    <a:pt x="400" y="46"/>
                    <a:pt x="400" y="49"/>
                    <a:pt x="396" y="56"/>
                  </a:cubicBezTo>
                  <a:cubicBezTo>
                    <a:pt x="393" y="60"/>
                    <a:pt x="389" y="67"/>
                    <a:pt x="386" y="74"/>
                  </a:cubicBezTo>
                  <a:cubicBezTo>
                    <a:pt x="379" y="81"/>
                    <a:pt x="379" y="81"/>
                    <a:pt x="379" y="84"/>
                  </a:cubicBezTo>
                  <a:cubicBezTo>
                    <a:pt x="372" y="91"/>
                    <a:pt x="365" y="102"/>
                    <a:pt x="354" y="109"/>
                  </a:cubicBezTo>
                  <a:cubicBezTo>
                    <a:pt x="344" y="119"/>
                    <a:pt x="333" y="126"/>
                    <a:pt x="319" y="137"/>
                  </a:cubicBezTo>
                  <a:lnTo>
                    <a:pt x="312" y="140"/>
                  </a:lnTo>
                  <a:cubicBezTo>
                    <a:pt x="302" y="147"/>
                    <a:pt x="291" y="151"/>
                    <a:pt x="277" y="158"/>
                  </a:cubicBezTo>
                  <a:lnTo>
                    <a:pt x="270" y="158"/>
                  </a:lnTo>
                  <a:cubicBezTo>
                    <a:pt x="256" y="165"/>
                    <a:pt x="242" y="168"/>
                    <a:pt x="228" y="168"/>
                  </a:cubicBezTo>
                  <a:lnTo>
                    <a:pt x="214" y="168"/>
                  </a:lnTo>
                  <a:cubicBezTo>
                    <a:pt x="204" y="172"/>
                    <a:pt x="190" y="172"/>
                    <a:pt x="176" y="172"/>
                  </a:cubicBezTo>
                  <a:lnTo>
                    <a:pt x="116" y="172"/>
                  </a:lnTo>
                  <a:cubicBezTo>
                    <a:pt x="99" y="172"/>
                    <a:pt x="81" y="168"/>
                    <a:pt x="64" y="165"/>
                  </a:cubicBezTo>
                  <a:lnTo>
                    <a:pt x="32" y="161"/>
                  </a:lnTo>
                  <a:lnTo>
                    <a:pt x="1" y="161"/>
                  </a:lnTo>
                  <a:lnTo>
                    <a:pt x="22" y="497"/>
                  </a:lnTo>
                  <a:cubicBezTo>
                    <a:pt x="74" y="655"/>
                    <a:pt x="113" y="812"/>
                    <a:pt x="141" y="977"/>
                  </a:cubicBezTo>
                  <a:lnTo>
                    <a:pt x="176" y="952"/>
                  </a:lnTo>
                  <a:lnTo>
                    <a:pt x="179" y="952"/>
                  </a:lnTo>
                  <a:lnTo>
                    <a:pt x="239" y="917"/>
                  </a:lnTo>
                  <a:lnTo>
                    <a:pt x="256" y="907"/>
                  </a:lnTo>
                  <a:lnTo>
                    <a:pt x="284" y="893"/>
                  </a:lnTo>
                  <a:lnTo>
                    <a:pt x="291" y="889"/>
                  </a:lnTo>
                  <a:cubicBezTo>
                    <a:pt x="344" y="872"/>
                    <a:pt x="456" y="711"/>
                    <a:pt x="568" y="525"/>
                  </a:cubicBezTo>
                  <a:lnTo>
                    <a:pt x="596" y="476"/>
                  </a:lnTo>
                  <a:cubicBezTo>
                    <a:pt x="613" y="445"/>
                    <a:pt x="631" y="413"/>
                    <a:pt x="648" y="382"/>
                  </a:cubicBezTo>
                  <a:lnTo>
                    <a:pt x="676" y="333"/>
                  </a:lnTo>
                  <a:lnTo>
                    <a:pt x="554" y="259"/>
                  </a:lnTo>
                  <a:lnTo>
                    <a:pt x="557" y="214"/>
                  </a:lnTo>
                  <a:lnTo>
                    <a:pt x="557" y="210"/>
                  </a:lnTo>
                  <a:lnTo>
                    <a:pt x="557" y="200"/>
                  </a:lnTo>
                  <a:lnTo>
                    <a:pt x="557" y="196"/>
                  </a:lnTo>
                  <a:lnTo>
                    <a:pt x="557" y="182"/>
                  </a:lnTo>
                  <a:lnTo>
                    <a:pt x="557" y="179"/>
                  </a:lnTo>
                  <a:lnTo>
                    <a:pt x="557" y="158"/>
                  </a:lnTo>
                  <a:lnTo>
                    <a:pt x="557" y="130"/>
                  </a:lnTo>
                  <a:lnTo>
                    <a:pt x="557" y="123"/>
                  </a:lnTo>
                  <a:lnTo>
                    <a:pt x="557" y="95"/>
                  </a:lnTo>
                  <a:lnTo>
                    <a:pt x="557" y="88"/>
                  </a:lnTo>
                  <a:cubicBezTo>
                    <a:pt x="557" y="77"/>
                    <a:pt x="557" y="63"/>
                    <a:pt x="554" y="53"/>
                  </a:cubicBezTo>
                  <a:lnTo>
                    <a:pt x="554" y="49"/>
                  </a:lnTo>
                  <a:cubicBezTo>
                    <a:pt x="554" y="35"/>
                    <a:pt x="554" y="21"/>
                    <a:pt x="550" y="11"/>
                  </a:cubicBezTo>
                  <a:cubicBezTo>
                    <a:pt x="512" y="0"/>
                    <a:pt x="459" y="0"/>
                    <a:pt x="41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1" name="Google Shape;7811;p57"/>
            <p:cNvSpPr/>
            <p:nvPr/>
          </p:nvSpPr>
          <p:spPr>
            <a:xfrm>
              <a:off x="2266140" y="2062628"/>
              <a:ext cx="109" cy="204"/>
            </a:xfrm>
            <a:custGeom>
              <a:rect b="b" l="l" r="r" t="t"/>
              <a:pathLst>
                <a:path extrusionOk="0" h="15" w="8">
                  <a:moveTo>
                    <a:pt x="7" y="0"/>
                  </a:moveTo>
                  <a:lnTo>
                    <a:pt x="7" y="0"/>
                  </a:lnTo>
                  <a:cubicBezTo>
                    <a:pt x="4" y="4"/>
                    <a:pt x="0" y="7"/>
                    <a:pt x="0" y="14"/>
                  </a:cubicBezTo>
                  <a:cubicBezTo>
                    <a:pt x="4" y="7"/>
                    <a:pt x="4" y="4"/>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2" name="Google Shape;7812;p57"/>
            <p:cNvSpPr/>
            <p:nvPr/>
          </p:nvSpPr>
          <p:spPr>
            <a:xfrm>
              <a:off x="2263044" y="2064624"/>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3" name="Google Shape;7813;p57"/>
            <p:cNvSpPr/>
            <p:nvPr/>
          </p:nvSpPr>
          <p:spPr>
            <a:xfrm>
              <a:off x="2265515" y="2063388"/>
              <a:ext cx="353" cy="339"/>
            </a:xfrm>
            <a:custGeom>
              <a:rect b="b" l="l" r="r" t="t"/>
              <a:pathLst>
                <a:path extrusionOk="0" h="25" w="26">
                  <a:moveTo>
                    <a:pt x="1" y="25"/>
                  </a:moveTo>
                  <a:cubicBezTo>
                    <a:pt x="8" y="18"/>
                    <a:pt x="15" y="7"/>
                    <a:pt x="25" y="0"/>
                  </a:cubicBezTo>
                  <a:cubicBezTo>
                    <a:pt x="15" y="7"/>
                    <a:pt x="8" y="18"/>
                    <a:pt x="1" y="2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4" name="Google Shape;7814;p57"/>
            <p:cNvSpPr/>
            <p:nvPr/>
          </p:nvSpPr>
          <p:spPr>
            <a:xfrm>
              <a:off x="2261103" y="2064380"/>
              <a:ext cx="434" cy="109"/>
            </a:xfrm>
            <a:custGeom>
              <a:rect b="b" l="l" r="r" t="t"/>
              <a:pathLst>
                <a:path extrusionOk="0" h="8" w="32">
                  <a:moveTo>
                    <a:pt x="0" y="1"/>
                  </a:moveTo>
                  <a:lnTo>
                    <a:pt x="32"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5" name="Google Shape;7815;p57"/>
            <p:cNvSpPr/>
            <p:nvPr/>
          </p:nvSpPr>
          <p:spPr>
            <a:xfrm>
              <a:off x="2264904" y="2064054"/>
              <a:ext cx="149" cy="109"/>
            </a:xfrm>
            <a:custGeom>
              <a:rect b="b" l="l" r="r" t="t"/>
              <a:pathLst>
                <a:path extrusionOk="0" h="8" w="11">
                  <a:moveTo>
                    <a:pt x="0" y="7"/>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6" name="Google Shape;7816;p57"/>
            <p:cNvSpPr/>
            <p:nvPr/>
          </p:nvSpPr>
          <p:spPr>
            <a:xfrm>
              <a:off x="2264375" y="2064339"/>
              <a:ext cx="109" cy="54"/>
            </a:xfrm>
            <a:custGeom>
              <a:rect b="b" l="l" r="r" t="t"/>
              <a:pathLst>
                <a:path extrusionOk="0" h="4" w="8">
                  <a:moveTo>
                    <a:pt x="1" y="4"/>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7" name="Google Shape;7817;p57"/>
            <p:cNvSpPr/>
            <p:nvPr/>
          </p:nvSpPr>
          <p:spPr>
            <a:xfrm>
              <a:off x="2262243" y="2064570"/>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8" name="Google Shape;7818;p57"/>
            <p:cNvSpPr/>
            <p:nvPr/>
          </p:nvSpPr>
          <p:spPr>
            <a:xfrm>
              <a:off x="2263615" y="2064570"/>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19" name="Google Shape;7819;p57"/>
            <p:cNvSpPr/>
            <p:nvPr/>
          </p:nvSpPr>
          <p:spPr>
            <a:xfrm>
              <a:off x="2260668" y="2064380"/>
              <a:ext cx="258" cy="14"/>
            </a:xfrm>
            <a:custGeom>
              <a:rect b="b" l="l" r="r" t="t"/>
              <a:pathLst>
                <a:path extrusionOk="0" h="1" w="19">
                  <a:moveTo>
                    <a:pt x="18" y="1"/>
                  </a:moveTo>
                  <a:lnTo>
                    <a:pt x="1" y="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0" name="Google Shape;7820;p57"/>
            <p:cNvSpPr/>
            <p:nvPr/>
          </p:nvSpPr>
          <p:spPr>
            <a:xfrm>
              <a:off x="2265896" y="2063008"/>
              <a:ext cx="163" cy="244"/>
            </a:xfrm>
            <a:custGeom>
              <a:rect b="b" l="l" r="r" t="t"/>
              <a:pathLst>
                <a:path extrusionOk="0" h="18" w="12">
                  <a:moveTo>
                    <a:pt x="1" y="18"/>
                  </a:moveTo>
                  <a:cubicBezTo>
                    <a:pt x="4" y="11"/>
                    <a:pt x="11" y="4"/>
                    <a:pt x="11" y="0"/>
                  </a:cubicBezTo>
                  <a:cubicBezTo>
                    <a:pt x="11" y="4"/>
                    <a:pt x="4"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1" name="Google Shape;7821;p57"/>
            <p:cNvSpPr/>
            <p:nvPr/>
          </p:nvSpPr>
          <p:spPr>
            <a:xfrm>
              <a:off x="2266235" y="2062194"/>
              <a:ext cx="2050" cy="258"/>
            </a:xfrm>
            <a:custGeom>
              <a:rect b="b" l="l" r="r" t="t"/>
              <a:pathLst>
                <a:path extrusionOk="0" h="19" w="151">
                  <a:moveTo>
                    <a:pt x="151" y="1"/>
                  </a:moveTo>
                  <a:lnTo>
                    <a:pt x="151" y="1"/>
                  </a:lnTo>
                  <a:cubicBezTo>
                    <a:pt x="98" y="4"/>
                    <a:pt x="46" y="4"/>
                    <a:pt x="7" y="4"/>
                  </a:cubicBezTo>
                  <a:cubicBezTo>
                    <a:pt x="49" y="4"/>
                    <a:pt x="98" y="4"/>
                    <a:pt x="151" y="1"/>
                  </a:cubicBezTo>
                  <a:close/>
                  <a:moveTo>
                    <a:pt x="7" y="4"/>
                  </a:moveTo>
                  <a:cubicBezTo>
                    <a:pt x="4" y="8"/>
                    <a:pt x="0" y="15"/>
                    <a:pt x="0" y="18"/>
                  </a:cubicBezTo>
                  <a:cubicBezTo>
                    <a:pt x="4" y="11"/>
                    <a:pt x="7" y="8"/>
                    <a:pt x="7"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2" name="Google Shape;7822;p57"/>
            <p:cNvSpPr/>
            <p:nvPr/>
          </p:nvSpPr>
          <p:spPr>
            <a:xfrm>
              <a:off x="2260668" y="2064339"/>
              <a:ext cx="353" cy="4616"/>
            </a:xfrm>
            <a:custGeom>
              <a:rect b="b" l="l" r="r" t="t"/>
              <a:pathLst>
                <a:path extrusionOk="0" h="340" w="26">
                  <a:moveTo>
                    <a:pt x="1" y="0"/>
                  </a:moveTo>
                  <a:lnTo>
                    <a:pt x="25" y="340"/>
                  </a:lnTo>
                  <a:lnTo>
                    <a:pt x="25" y="34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3" name="Google Shape;7823;p57"/>
            <p:cNvSpPr/>
            <p:nvPr/>
          </p:nvSpPr>
          <p:spPr>
            <a:xfrm>
              <a:off x="2267851" y="2123754"/>
              <a:ext cx="76781" cy="124832"/>
            </a:xfrm>
            <a:custGeom>
              <a:rect b="b" l="l" r="r" t="t"/>
              <a:pathLst>
                <a:path extrusionOk="0" h="9194" w="5655">
                  <a:moveTo>
                    <a:pt x="5448" y="0"/>
                  </a:moveTo>
                  <a:lnTo>
                    <a:pt x="5402" y="21"/>
                  </a:lnTo>
                  <a:lnTo>
                    <a:pt x="5384" y="28"/>
                  </a:lnTo>
                  <a:lnTo>
                    <a:pt x="5321" y="60"/>
                  </a:lnTo>
                  <a:lnTo>
                    <a:pt x="5265" y="84"/>
                  </a:lnTo>
                  <a:lnTo>
                    <a:pt x="5251" y="91"/>
                  </a:lnTo>
                  <a:lnTo>
                    <a:pt x="5216" y="109"/>
                  </a:lnTo>
                  <a:lnTo>
                    <a:pt x="5202" y="119"/>
                  </a:lnTo>
                  <a:lnTo>
                    <a:pt x="5174" y="133"/>
                  </a:lnTo>
                  <a:lnTo>
                    <a:pt x="5160" y="140"/>
                  </a:lnTo>
                  <a:lnTo>
                    <a:pt x="5136" y="151"/>
                  </a:lnTo>
                  <a:lnTo>
                    <a:pt x="5122" y="158"/>
                  </a:lnTo>
                  <a:lnTo>
                    <a:pt x="5104" y="168"/>
                  </a:lnTo>
                  <a:lnTo>
                    <a:pt x="5094" y="175"/>
                  </a:lnTo>
                  <a:lnTo>
                    <a:pt x="5076" y="182"/>
                  </a:lnTo>
                  <a:lnTo>
                    <a:pt x="5066" y="189"/>
                  </a:lnTo>
                  <a:lnTo>
                    <a:pt x="5055" y="196"/>
                  </a:lnTo>
                  <a:lnTo>
                    <a:pt x="5045" y="200"/>
                  </a:lnTo>
                  <a:lnTo>
                    <a:pt x="5038" y="207"/>
                  </a:lnTo>
                  <a:lnTo>
                    <a:pt x="5031" y="210"/>
                  </a:lnTo>
                  <a:lnTo>
                    <a:pt x="5020" y="217"/>
                  </a:lnTo>
                  <a:lnTo>
                    <a:pt x="5017" y="221"/>
                  </a:lnTo>
                  <a:lnTo>
                    <a:pt x="5010" y="224"/>
                  </a:lnTo>
                  <a:lnTo>
                    <a:pt x="5006" y="228"/>
                  </a:lnTo>
                  <a:lnTo>
                    <a:pt x="4999" y="231"/>
                  </a:lnTo>
                  <a:lnTo>
                    <a:pt x="4996" y="235"/>
                  </a:lnTo>
                  <a:lnTo>
                    <a:pt x="4992" y="238"/>
                  </a:lnTo>
                  <a:lnTo>
                    <a:pt x="4989" y="242"/>
                  </a:lnTo>
                  <a:cubicBezTo>
                    <a:pt x="4954" y="305"/>
                    <a:pt x="4884" y="316"/>
                    <a:pt x="4819" y="316"/>
                  </a:cubicBezTo>
                  <a:cubicBezTo>
                    <a:pt x="4805" y="316"/>
                    <a:pt x="4792" y="316"/>
                    <a:pt x="4779" y="315"/>
                  </a:cubicBezTo>
                  <a:cubicBezTo>
                    <a:pt x="4768" y="315"/>
                    <a:pt x="4757" y="315"/>
                    <a:pt x="4747" y="315"/>
                  </a:cubicBezTo>
                  <a:cubicBezTo>
                    <a:pt x="4683" y="315"/>
                    <a:pt x="4629" y="318"/>
                    <a:pt x="4590" y="354"/>
                  </a:cubicBezTo>
                  <a:cubicBezTo>
                    <a:pt x="4529" y="406"/>
                    <a:pt x="4474" y="423"/>
                    <a:pt x="4425" y="423"/>
                  </a:cubicBezTo>
                  <a:cubicBezTo>
                    <a:pt x="4368" y="423"/>
                    <a:pt x="4318" y="400"/>
                    <a:pt x="4275" y="382"/>
                  </a:cubicBezTo>
                  <a:cubicBezTo>
                    <a:pt x="4254" y="368"/>
                    <a:pt x="4229" y="361"/>
                    <a:pt x="4205" y="350"/>
                  </a:cubicBezTo>
                  <a:cubicBezTo>
                    <a:pt x="4200" y="349"/>
                    <a:pt x="4196" y="348"/>
                    <a:pt x="4192" y="348"/>
                  </a:cubicBezTo>
                  <a:cubicBezTo>
                    <a:pt x="4186" y="348"/>
                    <a:pt x="4181" y="350"/>
                    <a:pt x="4177" y="354"/>
                  </a:cubicBezTo>
                  <a:cubicBezTo>
                    <a:pt x="4149" y="371"/>
                    <a:pt x="4121" y="434"/>
                    <a:pt x="4110" y="508"/>
                  </a:cubicBezTo>
                  <a:cubicBezTo>
                    <a:pt x="4103" y="543"/>
                    <a:pt x="4086" y="571"/>
                    <a:pt x="4058" y="588"/>
                  </a:cubicBezTo>
                  <a:cubicBezTo>
                    <a:pt x="4023" y="613"/>
                    <a:pt x="3976" y="622"/>
                    <a:pt x="3923" y="622"/>
                  </a:cubicBezTo>
                  <a:cubicBezTo>
                    <a:pt x="3859" y="622"/>
                    <a:pt x="3786" y="609"/>
                    <a:pt x="3718" y="595"/>
                  </a:cubicBezTo>
                  <a:lnTo>
                    <a:pt x="3708" y="595"/>
                  </a:lnTo>
                  <a:cubicBezTo>
                    <a:pt x="3638" y="599"/>
                    <a:pt x="3568" y="609"/>
                    <a:pt x="3501" y="627"/>
                  </a:cubicBezTo>
                  <a:cubicBezTo>
                    <a:pt x="3421" y="644"/>
                    <a:pt x="3336" y="658"/>
                    <a:pt x="3252" y="662"/>
                  </a:cubicBezTo>
                  <a:cubicBezTo>
                    <a:pt x="3248" y="662"/>
                    <a:pt x="3243" y="662"/>
                    <a:pt x="3238" y="662"/>
                  </a:cubicBezTo>
                  <a:cubicBezTo>
                    <a:pt x="3174" y="662"/>
                    <a:pt x="3115" y="619"/>
                    <a:pt x="3105" y="553"/>
                  </a:cubicBezTo>
                  <a:cubicBezTo>
                    <a:pt x="3102" y="525"/>
                    <a:pt x="3081" y="504"/>
                    <a:pt x="3053" y="497"/>
                  </a:cubicBezTo>
                  <a:cubicBezTo>
                    <a:pt x="3035" y="492"/>
                    <a:pt x="3019" y="489"/>
                    <a:pt x="3003" y="489"/>
                  </a:cubicBezTo>
                  <a:cubicBezTo>
                    <a:pt x="2957" y="489"/>
                    <a:pt x="2916" y="508"/>
                    <a:pt x="2874" y="529"/>
                  </a:cubicBezTo>
                  <a:cubicBezTo>
                    <a:pt x="2836" y="550"/>
                    <a:pt x="2794" y="564"/>
                    <a:pt x="2748" y="567"/>
                  </a:cubicBezTo>
                  <a:lnTo>
                    <a:pt x="2650" y="567"/>
                  </a:lnTo>
                  <a:lnTo>
                    <a:pt x="2626" y="564"/>
                  </a:lnTo>
                  <a:lnTo>
                    <a:pt x="2601" y="560"/>
                  </a:lnTo>
                  <a:lnTo>
                    <a:pt x="2573" y="557"/>
                  </a:lnTo>
                  <a:lnTo>
                    <a:pt x="2552" y="553"/>
                  </a:lnTo>
                  <a:lnTo>
                    <a:pt x="2531" y="553"/>
                  </a:lnTo>
                  <a:lnTo>
                    <a:pt x="2510" y="550"/>
                  </a:lnTo>
                  <a:lnTo>
                    <a:pt x="2500" y="550"/>
                  </a:lnTo>
                  <a:cubicBezTo>
                    <a:pt x="2496" y="599"/>
                    <a:pt x="2489" y="648"/>
                    <a:pt x="2472" y="693"/>
                  </a:cubicBezTo>
                  <a:cubicBezTo>
                    <a:pt x="2416" y="840"/>
                    <a:pt x="2517" y="1148"/>
                    <a:pt x="2598" y="1393"/>
                  </a:cubicBezTo>
                  <a:cubicBezTo>
                    <a:pt x="2647" y="1523"/>
                    <a:pt x="2685" y="1656"/>
                    <a:pt x="2710" y="1793"/>
                  </a:cubicBezTo>
                  <a:lnTo>
                    <a:pt x="2724" y="1807"/>
                  </a:lnTo>
                  <a:lnTo>
                    <a:pt x="2759" y="1835"/>
                  </a:lnTo>
                  <a:lnTo>
                    <a:pt x="2780" y="1852"/>
                  </a:lnTo>
                  <a:lnTo>
                    <a:pt x="2811" y="1884"/>
                  </a:lnTo>
                  <a:lnTo>
                    <a:pt x="2829" y="1898"/>
                  </a:lnTo>
                  <a:lnTo>
                    <a:pt x="2857" y="1926"/>
                  </a:lnTo>
                  <a:lnTo>
                    <a:pt x="2874" y="1943"/>
                  </a:lnTo>
                  <a:lnTo>
                    <a:pt x="2902" y="1968"/>
                  </a:lnTo>
                  <a:lnTo>
                    <a:pt x="2916" y="1982"/>
                  </a:lnTo>
                  <a:lnTo>
                    <a:pt x="2941" y="2006"/>
                  </a:lnTo>
                  <a:lnTo>
                    <a:pt x="2955" y="2020"/>
                  </a:lnTo>
                  <a:lnTo>
                    <a:pt x="2972" y="2041"/>
                  </a:lnTo>
                  <a:lnTo>
                    <a:pt x="2986" y="2055"/>
                  </a:lnTo>
                  <a:lnTo>
                    <a:pt x="3004" y="2073"/>
                  </a:lnTo>
                  <a:lnTo>
                    <a:pt x="3014" y="2087"/>
                  </a:lnTo>
                  <a:lnTo>
                    <a:pt x="3028" y="2101"/>
                  </a:lnTo>
                  <a:cubicBezTo>
                    <a:pt x="3039" y="2115"/>
                    <a:pt x="3049" y="2129"/>
                    <a:pt x="3056" y="2139"/>
                  </a:cubicBezTo>
                  <a:cubicBezTo>
                    <a:pt x="3098" y="2192"/>
                    <a:pt x="3116" y="2262"/>
                    <a:pt x="3102" y="2328"/>
                  </a:cubicBezTo>
                  <a:cubicBezTo>
                    <a:pt x="3098" y="2346"/>
                    <a:pt x="3095" y="2363"/>
                    <a:pt x="3091" y="2381"/>
                  </a:cubicBezTo>
                  <a:lnTo>
                    <a:pt x="3084" y="2405"/>
                  </a:lnTo>
                  <a:cubicBezTo>
                    <a:pt x="3060" y="2500"/>
                    <a:pt x="3053" y="2594"/>
                    <a:pt x="3060" y="2689"/>
                  </a:cubicBezTo>
                  <a:cubicBezTo>
                    <a:pt x="3070" y="2979"/>
                    <a:pt x="2976" y="3025"/>
                    <a:pt x="2846" y="3049"/>
                  </a:cubicBezTo>
                  <a:cubicBezTo>
                    <a:pt x="2804" y="3053"/>
                    <a:pt x="2762" y="3070"/>
                    <a:pt x="2727" y="3098"/>
                  </a:cubicBezTo>
                  <a:cubicBezTo>
                    <a:pt x="2661" y="3158"/>
                    <a:pt x="2678" y="3291"/>
                    <a:pt x="2696" y="3399"/>
                  </a:cubicBezTo>
                  <a:cubicBezTo>
                    <a:pt x="2706" y="3473"/>
                    <a:pt x="2717" y="3529"/>
                    <a:pt x="2699" y="3574"/>
                  </a:cubicBezTo>
                  <a:cubicBezTo>
                    <a:pt x="2696" y="3581"/>
                    <a:pt x="2692" y="3588"/>
                    <a:pt x="2685" y="3595"/>
                  </a:cubicBezTo>
                  <a:cubicBezTo>
                    <a:pt x="2682" y="3599"/>
                    <a:pt x="2675" y="3606"/>
                    <a:pt x="2671" y="3609"/>
                  </a:cubicBezTo>
                  <a:cubicBezTo>
                    <a:pt x="2664" y="3613"/>
                    <a:pt x="2661" y="3617"/>
                    <a:pt x="2654" y="3617"/>
                  </a:cubicBezTo>
                  <a:lnTo>
                    <a:pt x="2626" y="3617"/>
                  </a:lnTo>
                  <a:cubicBezTo>
                    <a:pt x="2489" y="3613"/>
                    <a:pt x="2094" y="2962"/>
                    <a:pt x="2073" y="2902"/>
                  </a:cubicBezTo>
                  <a:cubicBezTo>
                    <a:pt x="2055" y="2843"/>
                    <a:pt x="2073" y="2766"/>
                    <a:pt x="2118" y="2619"/>
                  </a:cubicBezTo>
                  <a:cubicBezTo>
                    <a:pt x="2160" y="2475"/>
                    <a:pt x="2209" y="2300"/>
                    <a:pt x="2185" y="2181"/>
                  </a:cubicBezTo>
                  <a:cubicBezTo>
                    <a:pt x="2185" y="2157"/>
                    <a:pt x="2171" y="2136"/>
                    <a:pt x="2150" y="2122"/>
                  </a:cubicBezTo>
                  <a:cubicBezTo>
                    <a:pt x="2134" y="2113"/>
                    <a:pt x="2113" y="2109"/>
                    <a:pt x="2090" y="2109"/>
                  </a:cubicBezTo>
                  <a:cubicBezTo>
                    <a:pt x="2032" y="2109"/>
                    <a:pt x="1960" y="2131"/>
                    <a:pt x="1905" y="2146"/>
                  </a:cubicBezTo>
                  <a:cubicBezTo>
                    <a:pt x="1880" y="2157"/>
                    <a:pt x="1852" y="2164"/>
                    <a:pt x="1824" y="2167"/>
                  </a:cubicBezTo>
                  <a:cubicBezTo>
                    <a:pt x="1818" y="2168"/>
                    <a:pt x="1811" y="2169"/>
                    <a:pt x="1804" y="2169"/>
                  </a:cubicBezTo>
                  <a:cubicBezTo>
                    <a:pt x="1726" y="2169"/>
                    <a:pt x="1639" y="2095"/>
                    <a:pt x="1516" y="1985"/>
                  </a:cubicBezTo>
                  <a:lnTo>
                    <a:pt x="1495" y="1968"/>
                  </a:lnTo>
                  <a:lnTo>
                    <a:pt x="1488" y="1957"/>
                  </a:lnTo>
                  <a:lnTo>
                    <a:pt x="1471" y="1947"/>
                  </a:lnTo>
                  <a:lnTo>
                    <a:pt x="1464" y="1936"/>
                  </a:lnTo>
                  <a:lnTo>
                    <a:pt x="1450" y="1929"/>
                  </a:lnTo>
                  <a:lnTo>
                    <a:pt x="1443" y="1922"/>
                  </a:lnTo>
                  <a:lnTo>
                    <a:pt x="1436" y="1915"/>
                  </a:lnTo>
                  <a:cubicBezTo>
                    <a:pt x="1320" y="1947"/>
                    <a:pt x="595" y="2213"/>
                    <a:pt x="56" y="2416"/>
                  </a:cubicBezTo>
                  <a:lnTo>
                    <a:pt x="53" y="2416"/>
                  </a:lnTo>
                  <a:lnTo>
                    <a:pt x="0" y="2433"/>
                  </a:lnTo>
                  <a:lnTo>
                    <a:pt x="119" y="2860"/>
                  </a:lnTo>
                  <a:lnTo>
                    <a:pt x="102" y="2860"/>
                  </a:lnTo>
                  <a:lnTo>
                    <a:pt x="126" y="2913"/>
                  </a:lnTo>
                  <a:cubicBezTo>
                    <a:pt x="252" y="2923"/>
                    <a:pt x="627" y="2962"/>
                    <a:pt x="823" y="3091"/>
                  </a:cubicBezTo>
                  <a:cubicBezTo>
                    <a:pt x="952" y="3179"/>
                    <a:pt x="1131" y="3217"/>
                    <a:pt x="1264" y="3249"/>
                  </a:cubicBezTo>
                  <a:cubicBezTo>
                    <a:pt x="1331" y="3259"/>
                    <a:pt x="1394" y="3280"/>
                    <a:pt x="1453" y="3308"/>
                  </a:cubicBezTo>
                  <a:cubicBezTo>
                    <a:pt x="1520" y="3354"/>
                    <a:pt x="1523" y="3473"/>
                    <a:pt x="1509" y="3809"/>
                  </a:cubicBezTo>
                  <a:cubicBezTo>
                    <a:pt x="1499" y="3942"/>
                    <a:pt x="1499" y="4075"/>
                    <a:pt x="1506" y="4205"/>
                  </a:cubicBezTo>
                  <a:cubicBezTo>
                    <a:pt x="1520" y="4366"/>
                    <a:pt x="1439" y="4464"/>
                    <a:pt x="1376" y="4537"/>
                  </a:cubicBezTo>
                  <a:cubicBezTo>
                    <a:pt x="1310" y="4618"/>
                    <a:pt x="1313" y="4625"/>
                    <a:pt x="1341" y="4649"/>
                  </a:cubicBezTo>
                  <a:cubicBezTo>
                    <a:pt x="1432" y="4744"/>
                    <a:pt x="1450" y="4866"/>
                    <a:pt x="1464" y="4957"/>
                  </a:cubicBezTo>
                  <a:cubicBezTo>
                    <a:pt x="1467" y="4989"/>
                    <a:pt x="1474" y="5017"/>
                    <a:pt x="1485" y="5048"/>
                  </a:cubicBezTo>
                  <a:cubicBezTo>
                    <a:pt x="1520" y="5059"/>
                    <a:pt x="1544" y="5087"/>
                    <a:pt x="1548" y="5122"/>
                  </a:cubicBezTo>
                  <a:cubicBezTo>
                    <a:pt x="1569" y="5248"/>
                    <a:pt x="1310" y="5517"/>
                    <a:pt x="1204" y="5580"/>
                  </a:cubicBezTo>
                  <a:cubicBezTo>
                    <a:pt x="1180" y="5594"/>
                    <a:pt x="1176" y="5664"/>
                    <a:pt x="1173" y="5735"/>
                  </a:cubicBezTo>
                  <a:cubicBezTo>
                    <a:pt x="1173" y="5843"/>
                    <a:pt x="1166" y="5980"/>
                    <a:pt x="1078" y="6095"/>
                  </a:cubicBezTo>
                  <a:cubicBezTo>
                    <a:pt x="1008" y="6190"/>
                    <a:pt x="844" y="6347"/>
                    <a:pt x="686" y="6498"/>
                  </a:cubicBezTo>
                  <a:lnTo>
                    <a:pt x="609" y="6568"/>
                  </a:lnTo>
                  <a:lnTo>
                    <a:pt x="592" y="6585"/>
                  </a:lnTo>
                  <a:lnTo>
                    <a:pt x="560" y="6613"/>
                  </a:lnTo>
                  <a:cubicBezTo>
                    <a:pt x="571" y="6638"/>
                    <a:pt x="578" y="6662"/>
                    <a:pt x="585" y="6687"/>
                  </a:cubicBezTo>
                  <a:lnTo>
                    <a:pt x="592" y="6718"/>
                  </a:lnTo>
                  <a:lnTo>
                    <a:pt x="595" y="6729"/>
                  </a:lnTo>
                  <a:lnTo>
                    <a:pt x="602" y="6760"/>
                  </a:lnTo>
                  <a:lnTo>
                    <a:pt x="606" y="6774"/>
                  </a:lnTo>
                  <a:lnTo>
                    <a:pt x="616" y="6813"/>
                  </a:lnTo>
                  <a:lnTo>
                    <a:pt x="620" y="6823"/>
                  </a:lnTo>
                  <a:lnTo>
                    <a:pt x="630" y="6879"/>
                  </a:lnTo>
                  <a:cubicBezTo>
                    <a:pt x="679" y="7079"/>
                    <a:pt x="791" y="7544"/>
                    <a:pt x="868" y="7586"/>
                  </a:cubicBezTo>
                  <a:cubicBezTo>
                    <a:pt x="1075" y="7709"/>
                    <a:pt x="949" y="8640"/>
                    <a:pt x="949" y="8651"/>
                  </a:cubicBezTo>
                  <a:lnTo>
                    <a:pt x="949" y="8654"/>
                  </a:lnTo>
                  <a:lnTo>
                    <a:pt x="949" y="8714"/>
                  </a:lnTo>
                  <a:lnTo>
                    <a:pt x="949" y="8738"/>
                  </a:lnTo>
                  <a:lnTo>
                    <a:pt x="952" y="8780"/>
                  </a:lnTo>
                  <a:cubicBezTo>
                    <a:pt x="956" y="8857"/>
                    <a:pt x="970" y="8955"/>
                    <a:pt x="984" y="9085"/>
                  </a:cubicBezTo>
                  <a:lnTo>
                    <a:pt x="998" y="9193"/>
                  </a:lnTo>
                  <a:lnTo>
                    <a:pt x="1005" y="9193"/>
                  </a:lnTo>
                  <a:lnTo>
                    <a:pt x="1029" y="9190"/>
                  </a:lnTo>
                  <a:lnTo>
                    <a:pt x="1033" y="9190"/>
                  </a:lnTo>
                  <a:cubicBezTo>
                    <a:pt x="1099" y="9183"/>
                    <a:pt x="1194" y="9176"/>
                    <a:pt x="1289" y="9172"/>
                  </a:cubicBezTo>
                  <a:cubicBezTo>
                    <a:pt x="1296" y="9099"/>
                    <a:pt x="1303" y="9022"/>
                    <a:pt x="1306" y="8962"/>
                  </a:cubicBezTo>
                  <a:cubicBezTo>
                    <a:pt x="1310" y="8938"/>
                    <a:pt x="1310" y="8913"/>
                    <a:pt x="1303" y="8889"/>
                  </a:cubicBezTo>
                  <a:lnTo>
                    <a:pt x="1274" y="8889"/>
                  </a:lnTo>
                  <a:cubicBezTo>
                    <a:pt x="1265" y="8890"/>
                    <a:pt x="1256" y="8891"/>
                    <a:pt x="1247" y="8891"/>
                  </a:cubicBezTo>
                  <a:cubicBezTo>
                    <a:pt x="1177" y="8891"/>
                    <a:pt x="1114" y="8845"/>
                    <a:pt x="1092" y="8777"/>
                  </a:cubicBezTo>
                  <a:cubicBezTo>
                    <a:pt x="1005" y="8532"/>
                    <a:pt x="1597" y="8210"/>
                    <a:pt x="1989" y="8063"/>
                  </a:cubicBezTo>
                  <a:cubicBezTo>
                    <a:pt x="2447" y="7895"/>
                    <a:pt x="2598" y="7804"/>
                    <a:pt x="2636" y="7677"/>
                  </a:cubicBezTo>
                  <a:cubicBezTo>
                    <a:pt x="2654" y="7611"/>
                    <a:pt x="2654" y="7474"/>
                    <a:pt x="2654" y="7341"/>
                  </a:cubicBezTo>
                  <a:cubicBezTo>
                    <a:pt x="2654" y="7166"/>
                    <a:pt x="2654" y="6988"/>
                    <a:pt x="2692" y="6883"/>
                  </a:cubicBezTo>
                  <a:cubicBezTo>
                    <a:pt x="2724" y="6795"/>
                    <a:pt x="2706" y="6732"/>
                    <a:pt x="2671" y="6603"/>
                  </a:cubicBezTo>
                  <a:cubicBezTo>
                    <a:pt x="2636" y="6480"/>
                    <a:pt x="2612" y="6354"/>
                    <a:pt x="2594" y="6225"/>
                  </a:cubicBezTo>
                  <a:cubicBezTo>
                    <a:pt x="2573" y="6064"/>
                    <a:pt x="2521" y="5910"/>
                    <a:pt x="2433" y="5770"/>
                  </a:cubicBezTo>
                  <a:cubicBezTo>
                    <a:pt x="2388" y="5700"/>
                    <a:pt x="2353" y="5622"/>
                    <a:pt x="2328" y="5538"/>
                  </a:cubicBezTo>
                  <a:cubicBezTo>
                    <a:pt x="2290" y="5409"/>
                    <a:pt x="2262" y="5227"/>
                    <a:pt x="2335" y="5118"/>
                  </a:cubicBezTo>
                  <a:cubicBezTo>
                    <a:pt x="2367" y="5073"/>
                    <a:pt x="2419" y="5045"/>
                    <a:pt x="2475" y="5045"/>
                  </a:cubicBezTo>
                  <a:cubicBezTo>
                    <a:pt x="2545" y="5038"/>
                    <a:pt x="2552" y="5031"/>
                    <a:pt x="2619" y="4898"/>
                  </a:cubicBezTo>
                  <a:cubicBezTo>
                    <a:pt x="2633" y="4866"/>
                    <a:pt x="2650" y="4831"/>
                    <a:pt x="2671" y="4789"/>
                  </a:cubicBezTo>
                  <a:cubicBezTo>
                    <a:pt x="2752" y="4635"/>
                    <a:pt x="2843" y="4607"/>
                    <a:pt x="2941" y="4576"/>
                  </a:cubicBezTo>
                  <a:cubicBezTo>
                    <a:pt x="3018" y="4555"/>
                    <a:pt x="3088" y="4520"/>
                    <a:pt x="3154" y="4474"/>
                  </a:cubicBezTo>
                  <a:cubicBezTo>
                    <a:pt x="3231" y="4411"/>
                    <a:pt x="3301" y="4334"/>
                    <a:pt x="3354" y="4247"/>
                  </a:cubicBezTo>
                  <a:cubicBezTo>
                    <a:pt x="3452" y="4093"/>
                    <a:pt x="3578" y="3956"/>
                    <a:pt x="3725" y="3844"/>
                  </a:cubicBezTo>
                  <a:cubicBezTo>
                    <a:pt x="3928" y="3687"/>
                    <a:pt x="4142" y="3624"/>
                    <a:pt x="4348" y="3560"/>
                  </a:cubicBezTo>
                  <a:cubicBezTo>
                    <a:pt x="4506" y="3518"/>
                    <a:pt x="4656" y="3459"/>
                    <a:pt x="4800" y="3378"/>
                  </a:cubicBezTo>
                  <a:cubicBezTo>
                    <a:pt x="5122" y="3189"/>
                    <a:pt x="5654" y="2444"/>
                    <a:pt x="5637" y="2318"/>
                  </a:cubicBezTo>
                  <a:cubicBezTo>
                    <a:pt x="5577" y="2167"/>
                    <a:pt x="5462" y="1505"/>
                    <a:pt x="5497" y="1222"/>
                  </a:cubicBezTo>
                  <a:cubicBezTo>
                    <a:pt x="5514" y="1068"/>
                    <a:pt x="5497" y="756"/>
                    <a:pt x="5472" y="455"/>
                  </a:cubicBezTo>
                  <a:cubicBezTo>
                    <a:pt x="5462" y="287"/>
                    <a:pt x="5451" y="126"/>
                    <a:pt x="544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4" name="Google Shape;7824;p57"/>
            <p:cNvSpPr/>
            <p:nvPr/>
          </p:nvSpPr>
          <p:spPr>
            <a:xfrm>
              <a:off x="2344428" y="2155362"/>
              <a:ext cx="14" cy="14"/>
            </a:xfrm>
            <a:custGeom>
              <a:rect b="b" l="l" r="r" t="t"/>
              <a:pathLst>
                <a:path extrusionOk="0" h="1" w="1">
                  <a:moveTo>
                    <a:pt x="0"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5" name="Google Shape;7825;p57"/>
            <p:cNvSpPr/>
            <p:nvPr/>
          </p:nvSpPr>
          <p:spPr>
            <a:xfrm>
              <a:off x="2275454" y="2213298"/>
              <a:ext cx="489" cy="448"/>
            </a:xfrm>
            <a:custGeom>
              <a:rect b="b" l="l" r="r" t="t"/>
              <a:pathLst>
                <a:path extrusionOk="0" h="33" w="36">
                  <a:moveTo>
                    <a:pt x="35" y="1"/>
                  </a:moveTo>
                  <a:lnTo>
                    <a:pt x="0" y="32"/>
                  </a:lnTo>
                  <a:lnTo>
                    <a:pt x="4" y="32"/>
                  </a:lnTo>
                  <a:lnTo>
                    <a:pt x="3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6" name="Google Shape;7826;p57"/>
            <p:cNvSpPr/>
            <p:nvPr/>
          </p:nvSpPr>
          <p:spPr>
            <a:xfrm>
              <a:off x="2276119" y="2212116"/>
              <a:ext cx="1059" cy="964"/>
            </a:xfrm>
            <a:custGeom>
              <a:rect b="b" l="l" r="r" t="t"/>
              <a:pathLst>
                <a:path extrusionOk="0" h="71" w="78">
                  <a:moveTo>
                    <a:pt x="77" y="0"/>
                  </a:moveTo>
                  <a:lnTo>
                    <a:pt x="0" y="7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7" name="Google Shape;7827;p57"/>
            <p:cNvSpPr/>
            <p:nvPr/>
          </p:nvSpPr>
          <p:spPr>
            <a:xfrm>
              <a:off x="2280777" y="2242204"/>
              <a:ext cx="14" cy="339"/>
            </a:xfrm>
            <a:custGeom>
              <a:rect b="b" l="l" r="r" t="t"/>
              <a:pathLst>
                <a:path extrusionOk="0" h="25" w="1">
                  <a:moveTo>
                    <a:pt x="0" y="25"/>
                  </a:moveTo>
                  <a:lnTo>
                    <a:pt x="0" y="0"/>
                  </a:lnTo>
                  <a:lnTo>
                    <a:pt x="0"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8" name="Google Shape;7828;p57"/>
            <p:cNvSpPr/>
            <p:nvPr/>
          </p:nvSpPr>
          <p:spPr>
            <a:xfrm>
              <a:off x="2280817" y="2243155"/>
              <a:ext cx="448" cy="4141"/>
            </a:xfrm>
            <a:custGeom>
              <a:rect b="b" l="l" r="r" t="t"/>
              <a:pathLst>
                <a:path extrusionOk="0" h="305" w="33">
                  <a:moveTo>
                    <a:pt x="1" y="0"/>
                  </a:moveTo>
                  <a:lnTo>
                    <a:pt x="1" y="35"/>
                  </a:lnTo>
                  <a:cubicBezTo>
                    <a:pt x="4" y="54"/>
                    <a:pt x="6" y="74"/>
                    <a:pt x="9" y="95"/>
                  </a:cubicBezTo>
                  <a:lnTo>
                    <a:pt x="9" y="95"/>
                  </a:lnTo>
                  <a:cubicBezTo>
                    <a:pt x="5" y="59"/>
                    <a:pt x="2" y="28"/>
                    <a:pt x="1" y="0"/>
                  </a:cubicBezTo>
                  <a:close/>
                  <a:moveTo>
                    <a:pt x="9" y="95"/>
                  </a:moveTo>
                  <a:cubicBezTo>
                    <a:pt x="15" y="155"/>
                    <a:pt x="24" y="226"/>
                    <a:pt x="32" y="305"/>
                  </a:cubicBezTo>
                  <a:cubicBezTo>
                    <a:pt x="25" y="231"/>
                    <a:pt x="17" y="159"/>
                    <a:pt x="9" y="9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29" name="Google Shape;7829;p57"/>
            <p:cNvSpPr/>
            <p:nvPr/>
          </p:nvSpPr>
          <p:spPr>
            <a:xfrm>
              <a:off x="2281252" y="2247282"/>
              <a:ext cx="204" cy="1494"/>
            </a:xfrm>
            <a:custGeom>
              <a:rect b="b" l="l" r="r" t="t"/>
              <a:pathLst>
                <a:path extrusionOk="0" h="110" w="15">
                  <a:moveTo>
                    <a:pt x="0" y="1"/>
                  </a:moveTo>
                  <a:cubicBezTo>
                    <a:pt x="4" y="36"/>
                    <a:pt x="7" y="71"/>
                    <a:pt x="14" y="109"/>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0" name="Google Shape;7830;p57"/>
            <p:cNvSpPr/>
            <p:nvPr/>
          </p:nvSpPr>
          <p:spPr>
            <a:xfrm>
              <a:off x="2276215" y="2216393"/>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1" name="Google Shape;7831;p57"/>
            <p:cNvSpPr/>
            <p:nvPr/>
          </p:nvSpPr>
          <p:spPr>
            <a:xfrm>
              <a:off x="2280722" y="2241389"/>
              <a:ext cx="14" cy="828"/>
            </a:xfrm>
            <a:custGeom>
              <a:rect b="b" l="l" r="r" t="t"/>
              <a:pathLst>
                <a:path extrusionOk="0" h="61" w="1">
                  <a:moveTo>
                    <a:pt x="1" y="53"/>
                  </a:moveTo>
                  <a:lnTo>
                    <a:pt x="1" y="53"/>
                  </a:lnTo>
                  <a:lnTo>
                    <a:pt x="1" y="60"/>
                  </a:lnTo>
                  <a:lnTo>
                    <a:pt x="1" y="1"/>
                  </a:lnTo>
                  <a:cubicBezTo>
                    <a:pt x="1" y="18"/>
                    <a:pt x="1" y="36"/>
                    <a:pt x="1" y="5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2" name="Google Shape;7832;p57"/>
            <p:cNvSpPr/>
            <p:nvPr/>
          </p:nvSpPr>
          <p:spPr>
            <a:xfrm>
              <a:off x="2281917" y="2248708"/>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3" name="Google Shape;7833;p57"/>
            <p:cNvSpPr/>
            <p:nvPr/>
          </p:nvSpPr>
          <p:spPr>
            <a:xfrm>
              <a:off x="2280777" y="2242530"/>
              <a:ext cx="54" cy="638"/>
            </a:xfrm>
            <a:custGeom>
              <a:rect b="b" l="l" r="r" t="t"/>
              <a:pathLst>
                <a:path extrusionOk="0" h="47" w="4">
                  <a:moveTo>
                    <a:pt x="0" y="1"/>
                  </a:moveTo>
                  <a:cubicBezTo>
                    <a:pt x="0" y="15"/>
                    <a:pt x="0" y="32"/>
                    <a:pt x="4" y="46"/>
                  </a:cubicBez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4" name="Google Shape;7834;p57"/>
            <p:cNvSpPr/>
            <p:nvPr/>
          </p:nvSpPr>
          <p:spPr>
            <a:xfrm>
              <a:off x="2275875" y="2215158"/>
              <a:ext cx="68" cy="109"/>
            </a:xfrm>
            <a:custGeom>
              <a:rect b="b" l="l" r="r" t="t"/>
              <a:pathLst>
                <a:path extrusionOk="0" h="8" w="5">
                  <a:moveTo>
                    <a:pt x="1" y="0"/>
                  </a:moveTo>
                  <a:lnTo>
                    <a:pt x="4"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5" name="Google Shape;7835;p57"/>
            <p:cNvSpPr/>
            <p:nvPr/>
          </p:nvSpPr>
          <p:spPr>
            <a:xfrm>
              <a:off x="2275780" y="221468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6" name="Google Shape;7836;p57"/>
            <p:cNvSpPr/>
            <p:nvPr/>
          </p:nvSpPr>
          <p:spPr>
            <a:xfrm>
              <a:off x="2276024" y="2215728"/>
              <a:ext cx="54" cy="149"/>
            </a:xfrm>
            <a:custGeom>
              <a:rect b="b" l="l" r="r" t="t"/>
              <a:pathLst>
                <a:path extrusionOk="0" h="11" w="4">
                  <a:moveTo>
                    <a:pt x="0" y="0"/>
                  </a:moveTo>
                  <a:lnTo>
                    <a:pt x="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7" name="Google Shape;7837;p57"/>
            <p:cNvSpPr/>
            <p:nvPr/>
          </p:nvSpPr>
          <p:spPr>
            <a:xfrm>
              <a:off x="2280722" y="2242109"/>
              <a:ext cx="163" cy="1534"/>
            </a:xfrm>
            <a:custGeom>
              <a:rect b="b" l="l" r="r" t="t"/>
              <a:pathLst>
                <a:path extrusionOk="0" h="113" w="12">
                  <a:moveTo>
                    <a:pt x="1" y="0"/>
                  </a:moveTo>
                  <a:cubicBezTo>
                    <a:pt x="1" y="28"/>
                    <a:pt x="4" y="67"/>
                    <a:pt x="11" y="112"/>
                  </a:cubicBezTo>
                  <a:lnTo>
                    <a:pt x="8" y="77"/>
                  </a:lnTo>
                  <a:cubicBezTo>
                    <a:pt x="8" y="60"/>
                    <a:pt x="4" y="46"/>
                    <a:pt x="4" y="32"/>
                  </a:cubicBezTo>
                  <a:lnTo>
                    <a:pt x="4" y="7"/>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8" name="Google Shape;7838;p57"/>
            <p:cNvSpPr/>
            <p:nvPr/>
          </p:nvSpPr>
          <p:spPr>
            <a:xfrm>
              <a:off x="2281252" y="2247296"/>
              <a:ext cx="204" cy="1480"/>
            </a:xfrm>
            <a:custGeom>
              <a:rect b="b" l="l" r="r" t="t"/>
              <a:pathLst>
                <a:path extrusionOk="0" h="109" w="15">
                  <a:moveTo>
                    <a:pt x="0" y="0"/>
                  </a:moveTo>
                  <a:lnTo>
                    <a:pt x="0" y="0"/>
                  </a:lnTo>
                  <a:cubicBezTo>
                    <a:pt x="4" y="35"/>
                    <a:pt x="7" y="73"/>
                    <a:pt x="14" y="108"/>
                  </a:cubicBezTo>
                  <a:cubicBezTo>
                    <a:pt x="7" y="70"/>
                    <a:pt x="4" y="35"/>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39" name="Google Shape;7839;p57"/>
            <p:cNvSpPr/>
            <p:nvPr/>
          </p:nvSpPr>
          <p:spPr>
            <a:xfrm>
              <a:off x="2269222" y="2162721"/>
              <a:ext cx="258" cy="68"/>
            </a:xfrm>
            <a:custGeom>
              <a:rect b="b" l="l" r="r" t="t"/>
              <a:pathLst>
                <a:path extrusionOk="0" h="5" w="19">
                  <a:moveTo>
                    <a:pt x="1" y="4"/>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0" name="Google Shape;7840;p57"/>
            <p:cNvSpPr/>
            <p:nvPr/>
          </p:nvSpPr>
          <p:spPr>
            <a:xfrm>
              <a:off x="2268611" y="2149850"/>
              <a:ext cx="18737" cy="6802"/>
            </a:xfrm>
            <a:custGeom>
              <a:rect b="b" l="l" r="r" t="t"/>
              <a:pathLst>
                <a:path extrusionOk="0" h="501" w="1380">
                  <a:moveTo>
                    <a:pt x="1380" y="0"/>
                  </a:moveTo>
                  <a:cubicBezTo>
                    <a:pt x="1372" y="2"/>
                    <a:pt x="1363" y="5"/>
                    <a:pt x="1352" y="9"/>
                  </a:cubicBezTo>
                  <a:lnTo>
                    <a:pt x="1352" y="9"/>
                  </a:lnTo>
                  <a:cubicBezTo>
                    <a:pt x="1363" y="5"/>
                    <a:pt x="1372" y="2"/>
                    <a:pt x="1380" y="0"/>
                  </a:cubicBezTo>
                  <a:close/>
                  <a:moveTo>
                    <a:pt x="1352" y="9"/>
                  </a:moveTo>
                  <a:cubicBezTo>
                    <a:pt x="1169" y="68"/>
                    <a:pt x="505" y="313"/>
                    <a:pt x="0" y="501"/>
                  </a:cubicBezTo>
                  <a:cubicBezTo>
                    <a:pt x="507" y="313"/>
                    <a:pt x="1174" y="67"/>
                    <a:pt x="1352" y="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1" name="Google Shape;7841;p57"/>
            <p:cNvSpPr/>
            <p:nvPr/>
          </p:nvSpPr>
          <p:spPr>
            <a:xfrm>
              <a:off x="2267851" y="2156693"/>
              <a:ext cx="720" cy="244"/>
            </a:xfrm>
            <a:custGeom>
              <a:rect b="b" l="l" r="r" t="t"/>
              <a:pathLst>
                <a:path extrusionOk="0" h="18" w="53">
                  <a:moveTo>
                    <a:pt x="53"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2" name="Google Shape;7842;p57"/>
            <p:cNvSpPr/>
            <p:nvPr/>
          </p:nvSpPr>
          <p:spPr>
            <a:xfrm>
              <a:off x="2262854" y="2051169"/>
              <a:ext cx="78532" cy="79768"/>
            </a:xfrm>
            <a:custGeom>
              <a:rect b="b" l="l" r="r" t="t"/>
              <a:pathLst>
                <a:path extrusionOk="0" h="5875" w="5784">
                  <a:moveTo>
                    <a:pt x="1121" y="0"/>
                  </a:moveTo>
                  <a:lnTo>
                    <a:pt x="844" y="25"/>
                  </a:lnTo>
                  <a:lnTo>
                    <a:pt x="767" y="28"/>
                  </a:lnTo>
                  <a:cubicBezTo>
                    <a:pt x="750" y="35"/>
                    <a:pt x="673" y="53"/>
                    <a:pt x="585" y="77"/>
                  </a:cubicBezTo>
                  <a:lnTo>
                    <a:pt x="648" y="245"/>
                  </a:lnTo>
                  <a:lnTo>
                    <a:pt x="655" y="256"/>
                  </a:lnTo>
                  <a:cubicBezTo>
                    <a:pt x="704" y="361"/>
                    <a:pt x="736" y="473"/>
                    <a:pt x="743" y="588"/>
                  </a:cubicBezTo>
                  <a:cubicBezTo>
                    <a:pt x="743" y="609"/>
                    <a:pt x="739" y="630"/>
                    <a:pt x="736" y="648"/>
                  </a:cubicBezTo>
                  <a:cubicBezTo>
                    <a:pt x="732" y="659"/>
                    <a:pt x="729" y="669"/>
                    <a:pt x="725" y="680"/>
                  </a:cubicBezTo>
                  <a:cubicBezTo>
                    <a:pt x="725" y="683"/>
                    <a:pt x="722" y="683"/>
                    <a:pt x="722" y="687"/>
                  </a:cubicBezTo>
                  <a:cubicBezTo>
                    <a:pt x="718" y="694"/>
                    <a:pt x="715" y="701"/>
                    <a:pt x="708" y="708"/>
                  </a:cubicBezTo>
                  <a:lnTo>
                    <a:pt x="704" y="715"/>
                  </a:lnTo>
                  <a:cubicBezTo>
                    <a:pt x="697" y="718"/>
                    <a:pt x="694" y="725"/>
                    <a:pt x="687" y="729"/>
                  </a:cubicBezTo>
                  <a:lnTo>
                    <a:pt x="680" y="736"/>
                  </a:lnTo>
                  <a:cubicBezTo>
                    <a:pt x="673" y="739"/>
                    <a:pt x="666" y="746"/>
                    <a:pt x="659" y="750"/>
                  </a:cubicBezTo>
                  <a:lnTo>
                    <a:pt x="655" y="750"/>
                  </a:lnTo>
                  <a:cubicBezTo>
                    <a:pt x="617" y="771"/>
                    <a:pt x="575" y="785"/>
                    <a:pt x="529" y="795"/>
                  </a:cubicBezTo>
                  <a:lnTo>
                    <a:pt x="529" y="802"/>
                  </a:lnTo>
                  <a:lnTo>
                    <a:pt x="529" y="813"/>
                  </a:lnTo>
                  <a:cubicBezTo>
                    <a:pt x="529" y="823"/>
                    <a:pt x="533" y="830"/>
                    <a:pt x="533" y="837"/>
                  </a:cubicBezTo>
                  <a:lnTo>
                    <a:pt x="533" y="848"/>
                  </a:lnTo>
                  <a:cubicBezTo>
                    <a:pt x="533" y="858"/>
                    <a:pt x="533" y="869"/>
                    <a:pt x="536" y="879"/>
                  </a:cubicBezTo>
                  <a:lnTo>
                    <a:pt x="536" y="911"/>
                  </a:lnTo>
                  <a:lnTo>
                    <a:pt x="536" y="918"/>
                  </a:lnTo>
                  <a:lnTo>
                    <a:pt x="536" y="935"/>
                  </a:lnTo>
                  <a:lnTo>
                    <a:pt x="536" y="946"/>
                  </a:lnTo>
                  <a:lnTo>
                    <a:pt x="536" y="963"/>
                  </a:lnTo>
                  <a:lnTo>
                    <a:pt x="536" y="967"/>
                  </a:lnTo>
                  <a:lnTo>
                    <a:pt x="536" y="988"/>
                  </a:lnTo>
                  <a:lnTo>
                    <a:pt x="697" y="1082"/>
                  </a:lnTo>
                  <a:lnTo>
                    <a:pt x="666" y="1138"/>
                  </a:lnTo>
                  <a:cubicBezTo>
                    <a:pt x="592" y="1282"/>
                    <a:pt x="337" y="1751"/>
                    <a:pt x="186" y="1810"/>
                  </a:cubicBezTo>
                  <a:lnTo>
                    <a:pt x="179" y="1814"/>
                  </a:lnTo>
                  <a:lnTo>
                    <a:pt x="172" y="1817"/>
                  </a:lnTo>
                  <a:lnTo>
                    <a:pt x="169" y="1821"/>
                  </a:lnTo>
                  <a:lnTo>
                    <a:pt x="158" y="1824"/>
                  </a:lnTo>
                  <a:lnTo>
                    <a:pt x="151" y="1828"/>
                  </a:lnTo>
                  <a:lnTo>
                    <a:pt x="141" y="1835"/>
                  </a:lnTo>
                  <a:lnTo>
                    <a:pt x="130" y="1842"/>
                  </a:lnTo>
                  <a:lnTo>
                    <a:pt x="116" y="1849"/>
                  </a:lnTo>
                  <a:lnTo>
                    <a:pt x="106" y="1856"/>
                  </a:lnTo>
                  <a:lnTo>
                    <a:pt x="88" y="1866"/>
                  </a:lnTo>
                  <a:lnTo>
                    <a:pt x="71" y="1877"/>
                  </a:lnTo>
                  <a:lnTo>
                    <a:pt x="53" y="1887"/>
                  </a:lnTo>
                  <a:lnTo>
                    <a:pt x="25" y="1905"/>
                  </a:lnTo>
                  <a:lnTo>
                    <a:pt x="11" y="1915"/>
                  </a:lnTo>
                  <a:lnTo>
                    <a:pt x="1" y="1922"/>
                  </a:lnTo>
                  <a:cubicBezTo>
                    <a:pt x="71" y="2272"/>
                    <a:pt x="172" y="2763"/>
                    <a:pt x="309" y="2885"/>
                  </a:cubicBezTo>
                  <a:cubicBezTo>
                    <a:pt x="526" y="3085"/>
                    <a:pt x="561" y="3309"/>
                    <a:pt x="585" y="3473"/>
                  </a:cubicBezTo>
                  <a:cubicBezTo>
                    <a:pt x="592" y="3526"/>
                    <a:pt x="599" y="3578"/>
                    <a:pt x="617" y="3627"/>
                  </a:cubicBezTo>
                  <a:cubicBezTo>
                    <a:pt x="641" y="3683"/>
                    <a:pt x="673" y="3736"/>
                    <a:pt x="708" y="3785"/>
                  </a:cubicBezTo>
                  <a:cubicBezTo>
                    <a:pt x="771" y="3876"/>
                    <a:pt x="830" y="3967"/>
                    <a:pt x="806" y="4047"/>
                  </a:cubicBezTo>
                  <a:cubicBezTo>
                    <a:pt x="799" y="4079"/>
                    <a:pt x="778" y="4107"/>
                    <a:pt x="753" y="4124"/>
                  </a:cubicBezTo>
                  <a:lnTo>
                    <a:pt x="771" y="4124"/>
                  </a:lnTo>
                  <a:lnTo>
                    <a:pt x="792" y="4131"/>
                  </a:lnTo>
                  <a:lnTo>
                    <a:pt x="806" y="4135"/>
                  </a:lnTo>
                  <a:lnTo>
                    <a:pt x="827" y="4142"/>
                  </a:lnTo>
                  <a:lnTo>
                    <a:pt x="844" y="4145"/>
                  </a:lnTo>
                  <a:lnTo>
                    <a:pt x="865" y="4152"/>
                  </a:lnTo>
                  <a:lnTo>
                    <a:pt x="883" y="4159"/>
                  </a:lnTo>
                  <a:lnTo>
                    <a:pt x="904" y="4170"/>
                  </a:lnTo>
                  <a:lnTo>
                    <a:pt x="921" y="4177"/>
                  </a:lnTo>
                  <a:lnTo>
                    <a:pt x="946" y="4187"/>
                  </a:lnTo>
                  <a:lnTo>
                    <a:pt x="960" y="4194"/>
                  </a:lnTo>
                  <a:lnTo>
                    <a:pt x="984" y="4208"/>
                  </a:lnTo>
                  <a:lnTo>
                    <a:pt x="998" y="4215"/>
                  </a:lnTo>
                  <a:lnTo>
                    <a:pt x="1037" y="4233"/>
                  </a:lnTo>
                  <a:cubicBezTo>
                    <a:pt x="1100" y="4268"/>
                    <a:pt x="1166" y="4299"/>
                    <a:pt x="1236" y="4320"/>
                  </a:cubicBezTo>
                  <a:cubicBezTo>
                    <a:pt x="1359" y="4345"/>
                    <a:pt x="1895" y="4544"/>
                    <a:pt x="1979" y="4653"/>
                  </a:cubicBezTo>
                  <a:cubicBezTo>
                    <a:pt x="1982" y="4660"/>
                    <a:pt x="1989" y="4670"/>
                    <a:pt x="1996" y="4677"/>
                  </a:cubicBezTo>
                  <a:lnTo>
                    <a:pt x="2311" y="4677"/>
                  </a:lnTo>
                  <a:cubicBezTo>
                    <a:pt x="2339" y="4660"/>
                    <a:pt x="2374" y="4649"/>
                    <a:pt x="2409" y="4649"/>
                  </a:cubicBezTo>
                  <a:cubicBezTo>
                    <a:pt x="2462" y="4653"/>
                    <a:pt x="2511" y="4677"/>
                    <a:pt x="2542" y="4716"/>
                  </a:cubicBezTo>
                  <a:cubicBezTo>
                    <a:pt x="2717" y="4895"/>
                    <a:pt x="2861" y="5420"/>
                    <a:pt x="2868" y="5766"/>
                  </a:cubicBezTo>
                  <a:lnTo>
                    <a:pt x="2917" y="5773"/>
                  </a:lnTo>
                  <a:lnTo>
                    <a:pt x="2927" y="5773"/>
                  </a:lnTo>
                  <a:lnTo>
                    <a:pt x="2962" y="5777"/>
                  </a:lnTo>
                  <a:lnTo>
                    <a:pt x="2973" y="5777"/>
                  </a:lnTo>
                  <a:lnTo>
                    <a:pt x="3001" y="5780"/>
                  </a:lnTo>
                  <a:lnTo>
                    <a:pt x="3113" y="5780"/>
                  </a:lnTo>
                  <a:cubicBezTo>
                    <a:pt x="3137" y="5773"/>
                    <a:pt x="3162" y="5766"/>
                    <a:pt x="3183" y="5752"/>
                  </a:cubicBezTo>
                  <a:cubicBezTo>
                    <a:pt x="3236" y="5720"/>
                    <a:pt x="3298" y="5703"/>
                    <a:pt x="3361" y="5703"/>
                  </a:cubicBezTo>
                  <a:cubicBezTo>
                    <a:pt x="3394" y="5703"/>
                    <a:pt x="3427" y="5708"/>
                    <a:pt x="3459" y="5717"/>
                  </a:cubicBezTo>
                  <a:cubicBezTo>
                    <a:pt x="3526" y="5735"/>
                    <a:pt x="3578" y="5791"/>
                    <a:pt x="3596" y="5861"/>
                  </a:cubicBezTo>
                  <a:cubicBezTo>
                    <a:pt x="3596" y="5864"/>
                    <a:pt x="3599" y="5871"/>
                    <a:pt x="3599" y="5875"/>
                  </a:cubicBezTo>
                  <a:lnTo>
                    <a:pt x="3613" y="5875"/>
                  </a:lnTo>
                  <a:cubicBezTo>
                    <a:pt x="3690" y="5868"/>
                    <a:pt x="3764" y="5857"/>
                    <a:pt x="3838" y="5840"/>
                  </a:cubicBezTo>
                  <a:cubicBezTo>
                    <a:pt x="3908" y="5826"/>
                    <a:pt x="3981" y="5812"/>
                    <a:pt x="4051" y="5808"/>
                  </a:cubicBezTo>
                  <a:cubicBezTo>
                    <a:pt x="4065" y="5808"/>
                    <a:pt x="4083" y="5808"/>
                    <a:pt x="4097" y="5812"/>
                  </a:cubicBezTo>
                  <a:lnTo>
                    <a:pt x="4104" y="5812"/>
                  </a:lnTo>
                  <a:cubicBezTo>
                    <a:pt x="4195" y="5830"/>
                    <a:pt x="4251" y="5836"/>
                    <a:pt x="4287" y="5836"/>
                  </a:cubicBezTo>
                  <a:cubicBezTo>
                    <a:pt x="4320" y="5836"/>
                    <a:pt x="4335" y="5831"/>
                    <a:pt x="4342" y="5826"/>
                  </a:cubicBezTo>
                  <a:cubicBezTo>
                    <a:pt x="4352" y="5759"/>
                    <a:pt x="4387" y="5640"/>
                    <a:pt x="4468" y="5588"/>
                  </a:cubicBezTo>
                  <a:cubicBezTo>
                    <a:pt x="4492" y="5570"/>
                    <a:pt x="4521" y="5561"/>
                    <a:pt x="4550" y="5561"/>
                  </a:cubicBezTo>
                  <a:cubicBezTo>
                    <a:pt x="4567" y="5561"/>
                    <a:pt x="4584" y="5564"/>
                    <a:pt x="4601" y="5570"/>
                  </a:cubicBezTo>
                  <a:cubicBezTo>
                    <a:pt x="4632" y="5577"/>
                    <a:pt x="4664" y="5591"/>
                    <a:pt x="4692" y="5605"/>
                  </a:cubicBezTo>
                  <a:cubicBezTo>
                    <a:pt x="4713" y="5612"/>
                    <a:pt x="4727" y="5619"/>
                    <a:pt x="4741" y="5626"/>
                  </a:cubicBezTo>
                  <a:cubicBezTo>
                    <a:pt x="4754" y="5632"/>
                    <a:pt x="4769" y="5635"/>
                    <a:pt x="4783" y="5635"/>
                  </a:cubicBezTo>
                  <a:cubicBezTo>
                    <a:pt x="4814" y="5635"/>
                    <a:pt x="4844" y="5622"/>
                    <a:pt x="4863" y="5598"/>
                  </a:cubicBezTo>
                  <a:cubicBezTo>
                    <a:pt x="4933" y="5537"/>
                    <a:pt x="5017" y="5527"/>
                    <a:pt x="5089" y="5527"/>
                  </a:cubicBezTo>
                  <a:cubicBezTo>
                    <a:pt x="5108" y="5527"/>
                    <a:pt x="5127" y="5527"/>
                    <a:pt x="5143" y="5528"/>
                  </a:cubicBezTo>
                  <a:lnTo>
                    <a:pt x="5185" y="5528"/>
                  </a:lnTo>
                  <a:cubicBezTo>
                    <a:pt x="5203" y="5528"/>
                    <a:pt x="5220" y="5528"/>
                    <a:pt x="5238" y="5521"/>
                  </a:cubicBezTo>
                  <a:lnTo>
                    <a:pt x="5238" y="5518"/>
                  </a:lnTo>
                  <a:lnTo>
                    <a:pt x="5238" y="5514"/>
                  </a:lnTo>
                  <a:lnTo>
                    <a:pt x="5238" y="5511"/>
                  </a:lnTo>
                  <a:lnTo>
                    <a:pt x="5241" y="5507"/>
                  </a:lnTo>
                  <a:lnTo>
                    <a:pt x="5245" y="5504"/>
                  </a:lnTo>
                  <a:lnTo>
                    <a:pt x="5248" y="5500"/>
                  </a:lnTo>
                  <a:lnTo>
                    <a:pt x="5255" y="5497"/>
                  </a:lnTo>
                  <a:lnTo>
                    <a:pt x="5262" y="5493"/>
                  </a:lnTo>
                  <a:lnTo>
                    <a:pt x="5266" y="5493"/>
                  </a:lnTo>
                  <a:lnTo>
                    <a:pt x="5269" y="5490"/>
                  </a:lnTo>
                  <a:lnTo>
                    <a:pt x="5273" y="5486"/>
                  </a:lnTo>
                  <a:lnTo>
                    <a:pt x="5280" y="5479"/>
                  </a:lnTo>
                  <a:lnTo>
                    <a:pt x="5283" y="5479"/>
                  </a:lnTo>
                  <a:lnTo>
                    <a:pt x="5294" y="5476"/>
                  </a:lnTo>
                  <a:lnTo>
                    <a:pt x="5297" y="5472"/>
                  </a:lnTo>
                  <a:lnTo>
                    <a:pt x="5304" y="5465"/>
                  </a:lnTo>
                  <a:lnTo>
                    <a:pt x="5311" y="5465"/>
                  </a:lnTo>
                  <a:lnTo>
                    <a:pt x="5322" y="5458"/>
                  </a:lnTo>
                  <a:lnTo>
                    <a:pt x="5325" y="5455"/>
                  </a:lnTo>
                  <a:lnTo>
                    <a:pt x="5336" y="5448"/>
                  </a:lnTo>
                  <a:lnTo>
                    <a:pt x="5343" y="5444"/>
                  </a:lnTo>
                  <a:lnTo>
                    <a:pt x="5353" y="5437"/>
                  </a:lnTo>
                  <a:lnTo>
                    <a:pt x="5360" y="5434"/>
                  </a:lnTo>
                  <a:lnTo>
                    <a:pt x="5374" y="5427"/>
                  </a:lnTo>
                  <a:lnTo>
                    <a:pt x="5381" y="5423"/>
                  </a:lnTo>
                  <a:lnTo>
                    <a:pt x="5395" y="5416"/>
                  </a:lnTo>
                  <a:lnTo>
                    <a:pt x="5402" y="5413"/>
                  </a:lnTo>
                  <a:lnTo>
                    <a:pt x="5420" y="5402"/>
                  </a:lnTo>
                  <a:lnTo>
                    <a:pt x="5427" y="5399"/>
                  </a:lnTo>
                  <a:lnTo>
                    <a:pt x="5444" y="5388"/>
                  </a:lnTo>
                  <a:lnTo>
                    <a:pt x="5451" y="5385"/>
                  </a:lnTo>
                  <a:lnTo>
                    <a:pt x="5472" y="5374"/>
                  </a:lnTo>
                  <a:lnTo>
                    <a:pt x="5479" y="5371"/>
                  </a:lnTo>
                  <a:lnTo>
                    <a:pt x="5504" y="5360"/>
                  </a:lnTo>
                  <a:lnTo>
                    <a:pt x="5511" y="5353"/>
                  </a:lnTo>
                  <a:lnTo>
                    <a:pt x="5535" y="5343"/>
                  </a:lnTo>
                  <a:lnTo>
                    <a:pt x="5546" y="5339"/>
                  </a:lnTo>
                  <a:lnTo>
                    <a:pt x="5570" y="5325"/>
                  </a:lnTo>
                  <a:lnTo>
                    <a:pt x="5581" y="5322"/>
                  </a:lnTo>
                  <a:lnTo>
                    <a:pt x="5605" y="5308"/>
                  </a:lnTo>
                  <a:lnTo>
                    <a:pt x="5619" y="5301"/>
                  </a:lnTo>
                  <a:lnTo>
                    <a:pt x="5647" y="5290"/>
                  </a:lnTo>
                  <a:lnTo>
                    <a:pt x="5658" y="5283"/>
                  </a:lnTo>
                  <a:lnTo>
                    <a:pt x="5689" y="5269"/>
                  </a:lnTo>
                  <a:lnTo>
                    <a:pt x="5700" y="5266"/>
                  </a:lnTo>
                  <a:lnTo>
                    <a:pt x="5735" y="5248"/>
                  </a:lnTo>
                  <a:lnTo>
                    <a:pt x="5745" y="5245"/>
                  </a:lnTo>
                  <a:lnTo>
                    <a:pt x="5784" y="5224"/>
                  </a:lnTo>
                  <a:cubicBezTo>
                    <a:pt x="5766" y="5143"/>
                    <a:pt x="5714" y="5119"/>
                    <a:pt x="5637" y="5080"/>
                  </a:cubicBezTo>
                  <a:cubicBezTo>
                    <a:pt x="5542" y="5038"/>
                    <a:pt x="5413" y="4975"/>
                    <a:pt x="5402" y="4772"/>
                  </a:cubicBezTo>
                  <a:cubicBezTo>
                    <a:pt x="5402" y="4663"/>
                    <a:pt x="5364" y="4558"/>
                    <a:pt x="5294" y="4474"/>
                  </a:cubicBezTo>
                  <a:cubicBezTo>
                    <a:pt x="5231" y="4401"/>
                    <a:pt x="5199" y="4306"/>
                    <a:pt x="5199" y="4208"/>
                  </a:cubicBezTo>
                  <a:lnTo>
                    <a:pt x="5203" y="4145"/>
                  </a:lnTo>
                  <a:cubicBezTo>
                    <a:pt x="5206" y="4030"/>
                    <a:pt x="5213" y="3851"/>
                    <a:pt x="5189" y="3820"/>
                  </a:cubicBezTo>
                  <a:cubicBezTo>
                    <a:pt x="5154" y="3806"/>
                    <a:pt x="5126" y="3781"/>
                    <a:pt x="5115" y="3746"/>
                  </a:cubicBezTo>
                  <a:cubicBezTo>
                    <a:pt x="5073" y="3634"/>
                    <a:pt x="5164" y="3438"/>
                    <a:pt x="5252" y="3309"/>
                  </a:cubicBezTo>
                  <a:cubicBezTo>
                    <a:pt x="5280" y="3263"/>
                    <a:pt x="5283" y="3253"/>
                    <a:pt x="5171" y="3169"/>
                  </a:cubicBezTo>
                  <a:cubicBezTo>
                    <a:pt x="5087" y="3109"/>
                    <a:pt x="4982" y="3032"/>
                    <a:pt x="4951" y="2899"/>
                  </a:cubicBezTo>
                  <a:cubicBezTo>
                    <a:pt x="4940" y="2854"/>
                    <a:pt x="4916" y="2745"/>
                    <a:pt x="5175" y="2076"/>
                  </a:cubicBezTo>
                  <a:cubicBezTo>
                    <a:pt x="4741" y="1775"/>
                    <a:pt x="4303" y="1457"/>
                    <a:pt x="4300" y="1453"/>
                  </a:cubicBezTo>
                  <a:lnTo>
                    <a:pt x="4272" y="1432"/>
                  </a:lnTo>
                  <a:lnTo>
                    <a:pt x="4300" y="1100"/>
                  </a:lnTo>
                  <a:lnTo>
                    <a:pt x="2357" y="70"/>
                  </a:lnTo>
                  <a:cubicBezTo>
                    <a:pt x="2350" y="287"/>
                    <a:pt x="2241" y="462"/>
                    <a:pt x="2094" y="532"/>
                  </a:cubicBezTo>
                  <a:cubicBezTo>
                    <a:pt x="2108" y="564"/>
                    <a:pt x="2126" y="592"/>
                    <a:pt x="2147" y="620"/>
                  </a:cubicBezTo>
                  <a:cubicBezTo>
                    <a:pt x="2189" y="683"/>
                    <a:pt x="2234" y="746"/>
                    <a:pt x="2210" y="809"/>
                  </a:cubicBezTo>
                  <a:cubicBezTo>
                    <a:pt x="2192" y="848"/>
                    <a:pt x="2157" y="876"/>
                    <a:pt x="2115" y="879"/>
                  </a:cubicBezTo>
                  <a:cubicBezTo>
                    <a:pt x="2096" y="883"/>
                    <a:pt x="2074" y="885"/>
                    <a:pt x="2052" y="885"/>
                  </a:cubicBezTo>
                  <a:cubicBezTo>
                    <a:pt x="1978" y="885"/>
                    <a:pt x="1889" y="866"/>
                    <a:pt x="1790" y="844"/>
                  </a:cubicBezTo>
                  <a:cubicBezTo>
                    <a:pt x="1675" y="820"/>
                    <a:pt x="1550" y="793"/>
                    <a:pt x="1433" y="793"/>
                  </a:cubicBezTo>
                  <a:cubicBezTo>
                    <a:pt x="1365" y="793"/>
                    <a:pt x="1299" y="802"/>
                    <a:pt x="1240" y="827"/>
                  </a:cubicBezTo>
                  <a:cubicBezTo>
                    <a:pt x="1221" y="836"/>
                    <a:pt x="1200" y="841"/>
                    <a:pt x="1178" y="841"/>
                  </a:cubicBezTo>
                  <a:cubicBezTo>
                    <a:pt x="1145" y="841"/>
                    <a:pt x="1112" y="829"/>
                    <a:pt x="1086" y="806"/>
                  </a:cubicBezTo>
                  <a:cubicBezTo>
                    <a:pt x="963" y="687"/>
                    <a:pt x="1030" y="291"/>
                    <a:pt x="11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3" name="Google Shape;7843;p57"/>
            <p:cNvSpPr/>
            <p:nvPr/>
          </p:nvSpPr>
          <p:spPr>
            <a:xfrm>
              <a:off x="2274164" y="2107447"/>
              <a:ext cx="258" cy="54"/>
            </a:xfrm>
            <a:custGeom>
              <a:rect b="b" l="l" r="r" t="t"/>
              <a:pathLst>
                <a:path extrusionOk="0" h="4" w="19">
                  <a:moveTo>
                    <a:pt x="1" y="0"/>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4" name="Google Shape;7844;p57"/>
            <p:cNvSpPr/>
            <p:nvPr/>
          </p:nvSpPr>
          <p:spPr>
            <a:xfrm>
              <a:off x="2273173" y="2107203"/>
              <a:ext cx="204" cy="14"/>
            </a:xfrm>
            <a:custGeom>
              <a:rect b="b" l="l" r="r" t="t"/>
              <a:pathLst>
                <a:path extrusionOk="0" h="1" w="15">
                  <a:moveTo>
                    <a:pt x="0" y="1"/>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5" name="Google Shape;7845;p57"/>
            <p:cNvSpPr/>
            <p:nvPr/>
          </p:nvSpPr>
          <p:spPr>
            <a:xfrm>
              <a:off x="2275739" y="2108058"/>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6" name="Google Shape;7846;p57"/>
            <p:cNvSpPr/>
            <p:nvPr/>
          </p:nvSpPr>
          <p:spPr>
            <a:xfrm>
              <a:off x="2274694" y="2107583"/>
              <a:ext cx="244" cy="109"/>
            </a:xfrm>
            <a:custGeom>
              <a:rect b="b" l="l" r="r" t="t"/>
              <a:pathLst>
                <a:path extrusionOk="0" h="8" w="18">
                  <a:moveTo>
                    <a:pt x="0" y="1"/>
                  </a:moveTo>
                  <a:lnTo>
                    <a:pt x="1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7" name="Google Shape;7847;p57"/>
            <p:cNvSpPr/>
            <p:nvPr/>
          </p:nvSpPr>
          <p:spPr>
            <a:xfrm>
              <a:off x="2275210" y="2107828"/>
              <a:ext cx="258" cy="109"/>
            </a:xfrm>
            <a:custGeom>
              <a:rect b="b" l="l" r="r" t="t"/>
              <a:pathLst>
                <a:path extrusionOk="0" h="8" w="19">
                  <a:moveTo>
                    <a:pt x="1" y="0"/>
                  </a:moveTo>
                  <a:lnTo>
                    <a:pt x="1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8" name="Google Shape;7848;p57"/>
            <p:cNvSpPr/>
            <p:nvPr/>
          </p:nvSpPr>
          <p:spPr>
            <a:xfrm>
              <a:off x="2273648" y="2107298"/>
              <a:ext cx="244" cy="68"/>
            </a:xfrm>
            <a:custGeom>
              <a:rect b="b" l="l" r="r" t="t"/>
              <a:pathLst>
                <a:path extrusionOk="0" h="5" w="18">
                  <a:moveTo>
                    <a:pt x="0" y="1"/>
                  </a:moveTo>
                  <a:lnTo>
                    <a:pt x="1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49" name="Google Shape;7849;p57"/>
            <p:cNvSpPr/>
            <p:nvPr/>
          </p:nvSpPr>
          <p:spPr>
            <a:xfrm>
              <a:off x="2276310" y="210834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0" name="Google Shape;7850;p57"/>
            <p:cNvSpPr/>
            <p:nvPr/>
          </p:nvSpPr>
          <p:spPr>
            <a:xfrm>
              <a:off x="2272168" y="2060822"/>
              <a:ext cx="258" cy="244"/>
            </a:xfrm>
            <a:custGeom>
              <a:rect b="b" l="l" r="r" t="t"/>
              <a:pathLst>
                <a:path extrusionOk="0" h="18" w="19">
                  <a:moveTo>
                    <a:pt x="18" y="0"/>
                  </a:moveTo>
                  <a:cubicBezTo>
                    <a:pt x="11" y="7"/>
                    <a:pt x="8" y="14"/>
                    <a:pt x="1" y="18"/>
                  </a:cubicBezTo>
                  <a:cubicBezTo>
                    <a:pt x="8" y="14"/>
                    <a:pt x="11" y="7"/>
                    <a:pt x="1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1" name="Google Shape;7851;p57"/>
            <p:cNvSpPr/>
            <p:nvPr/>
          </p:nvSpPr>
          <p:spPr>
            <a:xfrm>
              <a:off x="2272454" y="2060483"/>
              <a:ext cx="204" cy="244"/>
            </a:xfrm>
            <a:custGeom>
              <a:rect b="b" l="l" r="r" t="t"/>
              <a:pathLst>
                <a:path extrusionOk="0" h="18" w="15">
                  <a:moveTo>
                    <a:pt x="15" y="1"/>
                  </a:moveTo>
                  <a:cubicBezTo>
                    <a:pt x="11" y="8"/>
                    <a:pt x="8" y="15"/>
                    <a:pt x="1" y="18"/>
                  </a:cubicBezTo>
                  <a:cubicBezTo>
                    <a:pt x="8" y="15"/>
                    <a:pt x="11" y="8"/>
                    <a:pt x="1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2" name="Google Shape;7852;p57"/>
            <p:cNvSpPr/>
            <p:nvPr/>
          </p:nvSpPr>
          <p:spPr>
            <a:xfrm>
              <a:off x="2271788" y="2061148"/>
              <a:ext cx="299" cy="204"/>
            </a:xfrm>
            <a:custGeom>
              <a:rect b="b" l="l" r="r" t="t"/>
              <a:pathLst>
                <a:path extrusionOk="0" h="15" w="22">
                  <a:moveTo>
                    <a:pt x="22" y="1"/>
                  </a:moveTo>
                  <a:cubicBezTo>
                    <a:pt x="15" y="4"/>
                    <a:pt x="8" y="11"/>
                    <a:pt x="1" y="15"/>
                  </a:cubicBezTo>
                  <a:cubicBezTo>
                    <a:pt x="8" y="11"/>
                    <a:pt x="15" y="4"/>
                    <a:pt x="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3" name="Google Shape;7853;p57"/>
            <p:cNvSpPr/>
            <p:nvPr/>
          </p:nvSpPr>
          <p:spPr>
            <a:xfrm>
              <a:off x="2271693" y="2054590"/>
              <a:ext cx="1208" cy="4576"/>
            </a:xfrm>
            <a:custGeom>
              <a:rect b="b" l="l" r="r" t="t"/>
              <a:pathLst>
                <a:path extrusionOk="0" h="337" w="89">
                  <a:moveTo>
                    <a:pt x="1" y="0"/>
                  </a:moveTo>
                  <a:cubicBezTo>
                    <a:pt x="53" y="105"/>
                    <a:pt x="81" y="217"/>
                    <a:pt x="88" y="336"/>
                  </a:cubicBezTo>
                  <a:cubicBezTo>
                    <a:pt x="81" y="217"/>
                    <a:pt x="53" y="105"/>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4" name="Google Shape;7854;p57"/>
            <p:cNvSpPr/>
            <p:nvPr/>
          </p:nvSpPr>
          <p:spPr>
            <a:xfrm>
              <a:off x="2272698" y="2059953"/>
              <a:ext cx="149" cy="394"/>
            </a:xfrm>
            <a:custGeom>
              <a:rect b="b" l="l" r="r" t="t"/>
              <a:pathLst>
                <a:path extrusionOk="0" h="29" w="11">
                  <a:moveTo>
                    <a:pt x="11" y="1"/>
                  </a:moveTo>
                  <a:cubicBezTo>
                    <a:pt x="7" y="12"/>
                    <a:pt x="4" y="19"/>
                    <a:pt x="0" y="29"/>
                  </a:cubicBezTo>
                  <a:cubicBezTo>
                    <a:pt x="4" y="19"/>
                    <a:pt x="7" y="12"/>
                    <a:pt x="1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5" name="Google Shape;7855;p57"/>
            <p:cNvSpPr/>
            <p:nvPr/>
          </p:nvSpPr>
          <p:spPr>
            <a:xfrm>
              <a:off x="2270077" y="2061393"/>
              <a:ext cx="1684" cy="584"/>
            </a:xfrm>
            <a:custGeom>
              <a:rect b="b" l="l" r="r" t="t"/>
              <a:pathLst>
                <a:path extrusionOk="0" h="43" w="124">
                  <a:moveTo>
                    <a:pt x="1" y="42"/>
                  </a:moveTo>
                  <a:cubicBezTo>
                    <a:pt x="43" y="35"/>
                    <a:pt x="85" y="21"/>
                    <a:pt x="123" y="0"/>
                  </a:cubicBezTo>
                  <a:cubicBezTo>
                    <a:pt x="85" y="21"/>
                    <a:pt x="43" y="35"/>
                    <a:pt x="1" y="4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6" name="Google Shape;7856;p57"/>
            <p:cNvSpPr/>
            <p:nvPr/>
          </p:nvSpPr>
          <p:spPr>
            <a:xfrm>
              <a:off x="2295223" y="2052024"/>
              <a:ext cx="26354" cy="13985"/>
            </a:xfrm>
            <a:custGeom>
              <a:rect b="b" l="l" r="r" t="t"/>
              <a:pathLst>
                <a:path extrusionOk="0" h="1030" w="1941">
                  <a:moveTo>
                    <a:pt x="1" y="0"/>
                  </a:moveTo>
                  <a:lnTo>
                    <a:pt x="1" y="0"/>
                  </a:lnTo>
                  <a:lnTo>
                    <a:pt x="1940" y="103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7" name="Google Shape;7857;p57"/>
            <p:cNvSpPr/>
            <p:nvPr/>
          </p:nvSpPr>
          <p:spPr>
            <a:xfrm>
              <a:off x="2274259" y="2051169"/>
              <a:ext cx="3775" cy="299"/>
            </a:xfrm>
            <a:custGeom>
              <a:rect b="b" l="l" r="r" t="t"/>
              <a:pathLst>
                <a:path extrusionOk="0" h="22" w="278">
                  <a:moveTo>
                    <a:pt x="1" y="21"/>
                  </a:moveTo>
                  <a:lnTo>
                    <a:pt x="277" y="0"/>
                  </a:lnTo>
                  <a:lnTo>
                    <a:pt x="27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8" name="Google Shape;7858;p57"/>
            <p:cNvSpPr/>
            <p:nvPr/>
          </p:nvSpPr>
          <p:spPr>
            <a:xfrm>
              <a:off x="2270227" y="2064285"/>
              <a:ext cx="14" cy="109"/>
            </a:xfrm>
            <a:custGeom>
              <a:rect b="b" l="l" r="r" t="t"/>
              <a:pathLst>
                <a:path extrusionOk="0" h="8" w="1">
                  <a:moveTo>
                    <a:pt x="0"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59" name="Google Shape;7859;p57"/>
            <p:cNvSpPr/>
            <p:nvPr/>
          </p:nvSpPr>
          <p:spPr>
            <a:xfrm>
              <a:off x="2270227" y="2063579"/>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0" name="Google Shape;7860;p57"/>
            <p:cNvSpPr/>
            <p:nvPr/>
          </p:nvSpPr>
          <p:spPr>
            <a:xfrm>
              <a:off x="2264375" y="2076314"/>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1" name="Google Shape;7861;p57"/>
            <p:cNvSpPr/>
            <p:nvPr/>
          </p:nvSpPr>
          <p:spPr>
            <a:xfrm>
              <a:off x="2270227" y="206390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2" name="Google Shape;7862;p57"/>
            <p:cNvSpPr/>
            <p:nvPr/>
          </p:nvSpPr>
          <p:spPr>
            <a:xfrm>
              <a:off x="2265380" y="2075839"/>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3" name="Google Shape;7863;p57"/>
            <p:cNvSpPr/>
            <p:nvPr/>
          </p:nvSpPr>
          <p:spPr>
            <a:xfrm>
              <a:off x="2265190" y="2075880"/>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4" name="Google Shape;7864;p57"/>
            <p:cNvSpPr/>
            <p:nvPr/>
          </p:nvSpPr>
          <p:spPr>
            <a:xfrm>
              <a:off x="2263900" y="2076599"/>
              <a:ext cx="258" cy="109"/>
            </a:xfrm>
            <a:custGeom>
              <a:rect b="b" l="l" r="r" t="t"/>
              <a:pathLst>
                <a:path extrusionOk="0" h="8" w="19">
                  <a:moveTo>
                    <a:pt x="1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5" name="Google Shape;7865;p57"/>
            <p:cNvSpPr/>
            <p:nvPr/>
          </p:nvSpPr>
          <p:spPr>
            <a:xfrm>
              <a:off x="2265000" y="2075975"/>
              <a:ext cx="109" cy="68"/>
            </a:xfrm>
            <a:custGeom>
              <a:rect b="b" l="l" r="r" t="t"/>
              <a:pathLst>
                <a:path extrusionOk="0" h="5" w="8">
                  <a:moveTo>
                    <a:pt x="7"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6" name="Google Shape;7866;p57"/>
            <p:cNvSpPr/>
            <p:nvPr/>
          </p:nvSpPr>
          <p:spPr>
            <a:xfrm>
              <a:off x="2264714" y="2076124"/>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7" name="Google Shape;7867;p57"/>
            <p:cNvSpPr/>
            <p:nvPr/>
          </p:nvSpPr>
          <p:spPr>
            <a:xfrm>
              <a:off x="2262949" y="2077210"/>
              <a:ext cx="163" cy="109"/>
            </a:xfrm>
            <a:custGeom>
              <a:rect b="b" l="l" r="r" t="t"/>
              <a:pathLst>
                <a:path extrusionOk="0" h="8" w="12">
                  <a:moveTo>
                    <a:pt x="1" y="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8" name="Google Shape;7868;p57"/>
            <p:cNvSpPr/>
            <p:nvPr/>
          </p:nvSpPr>
          <p:spPr>
            <a:xfrm>
              <a:off x="2270077" y="2062058"/>
              <a:ext cx="14" cy="204"/>
            </a:xfrm>
            <a:custGeom>
              <a:rect b="b" l="l" r="r" t="t"/>
              <a:pathLst>
                <a:path extrusionOk="0" h="15" w="1">
                  <a:moveTo>
                    <a:pt x="1" y="0"/>
                  </a:moveTo>
                  <a:lnTo>
                    <a:pt x="1"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69" name="Google Shape;7869;p57"/>
            <p:cNvSpPr/>
            <p:nvPr/>
          </p:nvSpPr>
          <p:spPr>
            <a:xfrm>
              <a:off x="2270132" y="2062574"/>
              <a:ext cx="14" cy="163"/>
            </a:xfrm>
            <a:custGeom>
              <a:rect b="b" l="l" r="r" t="t"/>
              <a:pathLst>
                <a:path extrusionOk="0" h="12" w="1">
                  <a:moveTo>
                    <a:pt x="0"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0" name="Google Shape;7870;p57"/>
            <p:cNvSpPr/>
            <p:nvPr/>
          </p:nvSpPr>
          <p:spPr>
            <a:xfrm>
              <a:off x="2263289" y="2076830"/>
              <a:ext cx="394" cy="258"/>
            </a:xfrm>
            <a:custGeom>
              <a:rect b="b" l="l" r="r" t="t"/>
              <a:pathLst>
                <a:path extrusionOk="0" h="19" w="29">
                  <a:moveTo>
                    <a:pt x="28"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1" name="Google Shape;7871;p57"/>
            <p:cNvSpPr/>
            <p:nvPr/>
          </p:nvSpPr>
          <p:spPr>
            <a:xfrm>
              <a:off x="2270173" y="206310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2" name="Google Shape;7872;p57"/>
            <p:cNvSpPr/>
            <p:nvPr/>
          </p:nvSpPr>
          <p:spPr>
            <a:xfrm>
              <a:off x="2334109" y="212622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3" name="Google Shape;7873;p57"/>
            <p:cNvSpPr/>
            <p:nvPr/>
          </p:nvSpPr>
          <p:spPr>
            <a:xfrm>
              <a:off x="2334204" y="2126076"/>
              <a:ext cx="14" cy="68"/>
            </a:xfrm>
            <a:custGeom>
              <a:rect b="b" l="l" r="r" t="t"/>
              <a:pathLst>
                <a:path extrusionOk="0" h="5" w="1">
                  <a:moveTo>
                    <a:pt x="0" y="1"/>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4" name="Google Shape;7874;p57"/>
            <p:cNvSpPr/>
            <p:nvPr/>
          </p:nvSpPr>
          <p:spPr>
            <a:xfrm>
              <a:off x="2334150" y="212613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5" name="Google Shape;7875;p57"/>
            <p:cNvSpPr/>
            <p:nvPr/>
          </p:nvSpPr>
          <p:spPr>
            <a:xfrm>
              <a:off x="2334204" y="212603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6" name="Google Shape;7876;p57"/>
            <p:cNvSpPr/>
            <p:nvPr/>
          </p:nvSpPr>
          <p:spPr>
            <a:xfrm>
              <a:off x="2334055" y="212632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7" name="Google Shape;7877;p57"/>
            <p:cNvSpPr/>
            <p:nvPr/>
          </p:nvSpPr>
          <p:spPr>
            <a:xfrm>
              <a:off x="2334109" y="212626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8" name="Google Shape;7878;p57"/>
            <p:cNvSpPr/>
            <p:nvPr/>
          </p:nvSpPr>
          <p:spPr>
            <a:xfrm>
              <a:off x="2336580" y="2124365"/>
              <a:ext cx="204" cy="163"/>
            </a:xfrm>
            <a:custGeom>
              <a:rect b="b" l="l" r="r" t="t"/>
              <a:pathLst>
                <a:path extrusionOk="0" h="12" w="15">
                  <a:moveTo>
                    <a:pt x="14"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79" name="Google Shape;7879;p57"/>
            <p:cNvSpPr/>
            <p:nvPr/>
          </p:nvSpPr>
          <p:spPr>
            <a:xfrm>
              <a:off x="2304306" y="2129782"/>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0" name="Google Shape;7880;p57"/>
            <p:cNvSpPr/>
            <p:nvPr/>
          </p:nvSpPr>
          <p:spPr>
            <a:xfrm>
              <a:off x="2337245" y="212398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1" name="Google Shape;7881;p57"/>
            <p:cNvSpPr/>
            <p:nvPr/>
          </p:nvSpPr>
          <p:spPr>
            <a:xfrm>
              <a:off x="2317952" y="2130217"/>
              <a:ext cx="584" cy="54"/>
            </a:xfrm>
            <a:custGeom>
              <a:rect b="b" l="l" r="r" t="t"/>
              <a:pathLst>
                <a:path extrusionOk="0" h="4" w="43">
                  <a:moveTo>
                    <a:pt x="0" y="0"/>
                  </a:moveTo>
                  <a:cubicBezTo>
                    <a:pt x="14" y="0"/>
                    <a:pt x="28" y="0"/>
                    <a:pt x="42" y="4"/>
                  </a:cubicBezTo>
                  <a:cubicBezTo>
                    <a:pt x="28" y="0"/>
                    <a:pt x="14" y="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2" name="Google Shape;7882;p57"/>
            <p:cNvSpPr/>
            <p:nvPr/>
          </p:nvSpPr>
          <p:spPr>
            <a:xfrm>
              <a:off x="2304687" y="2129782"/>
              <a:ext cx="204" cy="14"/>
            </a:xfrm>
            <a:custGeom>
              <a:rect b="b" l="l" r="r" t="t"/>
              <a:pathLst>
                <a:path extrusionOk="0" h="1" w="15">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3" name="Google Shape;7883;p57"/>
            <p:cNvSpPr/>
            <p:nvPr/>
          </p:nvSpPr>
          <p:spPr>
            <a:xfrm>
              <a:off x="2318658" y="2130312"/>
              <a:ext cx="3245" cy="312"/>
            </a:xfrm>
            <a:custGeom>
              <a:rect b="b" l="l" r="r" t="t"/>
              <a:pathLst>
                <a:path extrusionOk="0" h="23" w="239">
                  <a:moveTo>
                    <a:pt x="1" y="0"/>
                  </a:moveTo>
                  <a:cubicBezTo>
                    <a:pt x="88" y="18"/>
                    <a:pt x="144" y="23"/>
                    <a:pt x="180" y="23"/>
                  </a:cubicBezTo>
                  <a:cubicBezTo>
                    <a:pt x="216" y="23"/>
                    <a:pt x="232" y="18"/>
                    <a:pt x="239" y="14"/>
                  </a:cubicBezTo>
                  <a:lnTo>
                    <a:pt x="239" y="14"/>
                  </a:lnTo>
                  <a:cubicBezTo>
                    <a:pt x="232" y="18"/>
                    <a:pt x="217" y="22"/>
                    <a:pt x="185" y="22"/>
                  </a:cubicBezTo>
                  <a:cubicBezTo>
                    <a:pt x="149" y="22"/>
                    <a:pt x="92" y="1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4" name="Google Shape;7884;p57"/>
            <p:cNvSpPr/>
            <p:nvPr/>
          </p:nvSpPr>
          <p:spPr>
            <a:xfrm>
              <a:off x="2336241" y="2124555"/>
              <a:ext cx="258" cy="109"/>
            </a:xfrm>
            <a:custGeom>
              <a:rect b="b" l="l" r="r" t="t"/>
              <a:pathLst>
                <a:path extrusionOk="0" h="8" w="19">
                  <a:moveTo>
                    <a:pt x="18"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5" name="Google Shape;7885;p57"/>
            <p:cNvSpPr/>
            <p:nvPr/>
          </p:nvSpPr>
          <p:spPr>
            <a:xfrm>
              <a:off x="2336010" y="2124704"/>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6" name="Google Shape;7886;p57"/>
            <p:cNvSpPr/>
            <p:nvPr/>
          </p:nvSpPr>
          <p:spPr>
            <a:xfrm>
              <a:off x="2335725" y="2124895"/>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7" name="Google Shape;7887;p57"/>
            <p:cNvSpPr/>
            <p:nvPr/>
          </p:nvSpPr>
          <p:spPr>
            <a:xfrm>
              <a:off x="2341237" y="2121989"/>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8" name="Google Shape;7888;p57"/>
            <p:cNvSpPr/>
            <p:nvPr/>
          </p:nvSpPr>
          <p:spPr>
            <a:xfrm>
              <a:off x="2336865" y="2124229"/>
              <a:ext cx="299" cy="109"/>
            </a:xfrm>
            <a:custGeom>
              <a:rect b="b" l="l" r="r" t="t"/>
              <a:pathLst>
                <a:path extrusionOk="0" h="8" w="22">
                  <a:moveTo>
                    <a:pt x="2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89" name="Google Shape;7889;p57"/>
            <p:cNvSpPr/>
            <p:nvPr/>
          </p:nvSpPr>
          <p:spPr>
            <a:xfrm>
              <a:off x="2339472" y="2122844"/>
              <a:ext cx="448" cy="204"/>
            </a:xfrm>
            <a:custGeom>
              <a:rect b="b" l="l" r="r" t="t"/>
              <a:pathLst>
                <a:path extrusionOk="0" h="15" w="33">
                  <a:moveTo>
                    <a:pt x="32"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0" name="Google Shape;7890;p57"/>
            <p:cNvSpPr/>
            <p:nvPr/>
          </p:nvSpPr>
          <p:spPr>
            <a:xfrm>
              <a:off x="2301876" y="2129457"/>
              <a:ext cx="679" cy="109"/>
            </a:xfrm>
            <a:custGeom>
              <a:rect b="b" l="l" r="r" t="t"/>
              <a:pathLst>
                <a:path extrusionOk="0" h="8" w="50">
                  <a:moveTo>
                    <a:pt x="1" y="0"/>
                  </a:moveTo>
                  <a:lnTo>
                    <a:pt x="5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1" name="Google Shape;7891;p57"/>
            <p:cNvSpPr/>
            <p:nvPr/>
          </p:nvSpPr>
          <p:spPr>
            <a:xfrm>
              <a:off x="2340572" y="2122274"/>
              <a:ext cx="530" cy="258"/>
            </a:xfrm>
            <a:custGeom>
              <a:rect b="b" l="l" r="r" t="t"/>
              <a:pathLst>
                <a:path extrusionOk="0" h="19" w="39">
                  <a:moveTo>
                    <a:pt x="39"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2" name="Google Shape;7892;p57"/>
            <p:cNvSpPr/>
            <p:nvPr/>
          </p:nvSpPr>
          <p:spPr>
            <a:xfrm>
              <a:off x="2334340" y="2125886"/>
              <a:ext cx="68" cy="68"/>
            </a:xfrm>
            <a:custGeom>
              <a:rect b="b" l="l" r="r" t="t"/>
              <a:pathLst>
                <a:path extrusionOk="0" h="5" w="5">
                  <a:moveTo>
                    <a:pt x="1" y="4"/>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3" name="Google Shape;7893;p57"/>
            <p:cNvSpPr/>
            <p:nvPr/>
          </p:nvSpPr>
          <p:spPr>
            <a:xfrm>
              <a:off x="2338956" y="2123129"/>
              <a:ext cx="394" cy="163"/>
            </a:xfrm>
            <a:custGeom>
              <a:rect b="b" l="l" r="r" t="t"/>
              <a:pathLst>
                <a:path extrusionOk="0" h="12" w="29">
                  <a:moveTo>
                    <a:pt x="28"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4" name="Google Shape;7894;p57"/>
            <p:cNvSpPr/>
            <p:nvPr/>
          </p:nvSpPr>
          <p:spPr>
            <a:xfrm>
              <a:off x="2327307" y="2127406"/>
              <a:ext cx="1684" cy="638"/>
            </a:xfrm>
            <a:custGeom>
              <a:rect b="b" l="l" r="r" t="t"/>
              <a:pathLst>
                <a:path extrusionOk="0" h="47" w="124">
                  <a:moveTo>
                    <a:pt x="1" y="29"/>
                  </a:moveTo>
                  <a:cubicBezTo>
                    <a:pt x="43" y="46"/>
                    <a:pt x="95" y="36"/>
                    <a:pt x="123" y="1"/>
                  </a:cubicBezTo>
                  <a:cubicBezTo>
                    <a:pt x="95" y="36"/>
                    <a:pt x="43" y="46"/>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5" name="Google Shape;7895;p57"/>
            <p:cNvSpPr/>
            <p:nvPr/>
          </p:nvSpPr>
          <p:spPr>
            <a:xfrm>
              <a:off x="2338481" y="2123374"/>
              <a:ext cx="339" cy="149"/>
            </a:xfrm>
            <a:custGeom>
              <a:rect b="b" l="l" r="r" t="t"/>
              <a:pathLst>
                <a:path extrusionOk="0" h="11" w="25">
                  <a:moveTo>
                    <a:pt x="25"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6" name="Google Shape;7896;p57"/>
            <p:cNvSpPr/>
            <p:nvPr/>
          </p:nvSpPr>
          <p:spPr>
            <a:xfrm>
              <a:off x="2328977" y="2126361"/>
              <a:ext cx="3815" cy="1059"/>
            </a:xfrm>
            <a:custGeom>
              <a:rect b="b" l="l" r="r" t="t"/>
              <a:pathLst>
                <a:path extrusionOk="0" h="78" w="281">
                  <a:moveTo>
                    <a:pt x="0" y="78"/>
                  </a:moveTo>
                  <a:cubicBezTo>
                    <a:pt x="88" y="1"/>
                    <a:pt x="200" y="4"/>
                    <a:pt x="280" y="8"/>
                  </a:cubicBezTo>
                  <a:cubicBezTo>
                    <a:pt x="200" y="4"/>
                    <a:pt x="88" y="1"/>
                    <a:pt x="0" y="7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7" name="Google Shape;7897;p57"/>
            <p:cNvSpPr/>
            <p:nvPr/>
          </p:nvSpPr>
          <p:spPr>
            <a:xfrm>
              <a:off x="2302691" y="2129592"/>
              <a:ext cx="489" cy="68"/>
            </a:xfrm>
            <a:custGeom>
              <a:rect b="b" l="l" r="r" t="t"/>
              <a:pathLst>
                <a:path extrusionOk="0" h="5" w="36">
                  <a:moveTo>
                    <a:pt x="35"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8" name="Google Shape;7898;p57"/>
            <p:cNvSpPr/>
            <p:nvPr/>
          </p:nvSpPr>
          <p:spPr>
            <a:xfrm>
              <a:off x="2334245" y="2125981"/>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899" name="Google Shape;7899;p57"/>
            <p:cNvSpPr/>
            <p:nvPr/>
          </p:nvSpPr>
          <p:spPr>
            <a:xfrm>
              <a:off x="2334489" y="2125750"/>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0" name="Google Shape;7900;p57"/>
            <p:cNvSpPr/>
            <p:nvPr/>
          </p:nvSpPr>
          <p:spPr>
            <a:xfrm>
              <a:off x="2303302" y="2129647"/>
              <a:ext cx="394" cy="54"/>
            </a:xfrm>
            <a:custGeom>
              <a:rect b="b" l="l" r="r" t="t"/>
              <a:pathLst>
                <a:path extrusionOk="0" h="4" w="29">
                  <a:moveTo>
                    <a:pt x="29"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1" name="Google Shape;7901;p57"/>
            <p:cNvSpPr/>
            <p:nvPr/>
          </p:nvSpPr>
          <p:spPr>
            <a:xfrm>
              <a:off x="2333294" y="212645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2" name="Google Shape;7902;p57"/>
            <p:cNvSpPr/>
            <p:nvPr/>
          </p:nvSpPr>
          <p:spPr>
            <a:xfrm>
              <a:off x="2334394" y="2125845"/>
              <a:ext cx="54" cy="54"/>
            </a:xfrm>
            <a:custGeom>
              <a:rect b="b" l="l" r="r" t="t"/>
              <a:pathLst>
                <a:path extrusionOk="0" h="4" w="4">
                  <a:moveTo>
                    <a:pt x="4"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3" name="Google Shape;7903;p57"/>
            <p:cNvSpPr/>
            <p:nvPr/>
          </p:nvSpPr>
          <p:spPr>
            <a:xfrm>
              <a:off x="2340002" y="2122559"/>
              <a:ext cx="489" cy="258"/>
            </a:xfrm>
            <a:custGeom>
              <a:rect b="b" l="l" r="r" t="t"/>
              <a:pathLst>
                <a:path extrusionOk="0" h="19" w="36">
                  <a:moveTo>
                    <a:pt x="35" y="1"/>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4" name="Google Shape;7904;p57"/>
            <p:cNvSpPr/>
            <p:nvPr/>
          </p:nvSpPr>
          <p:spPr>
            <a:xfrm>
              <a:off x="2334530" y="212565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5" name="Google Shape;7905;p57"/>
            <p:cNvSpPr/>
            <p:nvPr/>
          </p:nvSpPr>
          <p:spPr>
            <a:xfrm>
              <a:off x="2305202" y="2129837"/>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6" name="Google Shape;7906;p57"/>
            <p:cNvSpPr/>
            <p:nvPr/>
          </p:nvSpPr>
          <p:spPr>
            <a:xfrm>
              <a:off x="2335100" y="2125275"/>
              <a:ext cx="163" cy="109"/>
            </a:xfrm>
            <a:custGeom>
              <a:rect b="b" l="l" r="r" t="t"/>
              <a:pathLst>
                <a:path extrusionOk="0" h="8" w="12">
                  <a:moveTo>
                    <a:pt x="11"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7" name="Google Shape;7907;p57"/>
            <p:cNvSpPr/>
            <p:nvPr/>
          </p:nvSpPr>
          <p:spPr>
            <a:xfrm>
              <a:off x="2334964" y="212537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8" name="Google Shape;7908;p57"/>
            <p:cNvSpPr/>
            <p:nvPr/>
          </p:nvSpPr>
          <p:spPr>
            <a:xfrm>
              <a:off x="2335535" y="2124990"/>
              <a:ext cx="149" cy="109"/>
            </a:xfrm>
            <a:custGeom>
              <a:rect b="b" l="l" r="r" t="t"/>
              <a:pathLst>
                <a:path extrusionOk="0" h="8" w="11">
                  <a:moveTo>
                    <a:pt x="11"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09" name="Google Shape;7909;p57"/>
            <p:cNvSpPr/>
            <p:nvPr/>
          </p:nvSpPr>
          <p:spPr>
            <a:xfrm>
              <a:off x="2338046" y="2123605"/>
              <a:ext cx="299" cy="163"/>
            </a:xfrm>
            <a:custGeom>
              <a:rect b="b" l="l" r="r" t="t"/>
              <a:pathLst>
                <a:path extrusionOk="0" h="12" w="22">
                  <a:moveTo>
                    <a:pt x="22"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0" name="Google Shape;7910;p57"/>
            <p:cNvSpPr/>
            <p:nvPr/>
          </p:nvSpPr>
          <p:spPr>
            <a:xfrm>
              <a:off x="2303831" y="2129742"/>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1" name="Google Shape;7911;p57"/>
            <p:cNvSpPr/>
            <p:nvPr/>
          </p:nvSpPr>
          <p:spPr>
            <a:xfrm>
              <a:off x="2335290" y="2125125"/>
              <a:ext cx="163" cy="109"/>
            </a:xfrm>
            <a:custGeom>
              <a:rect b="b" l="l" r="r" t="t"/>
              <a:pathLst>
                <a:path extrusionOk="0" h="8" w="12">
                  <a:moveTo>
                    <a:pt x="11"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2" name="Google Shape;7912;p57"/>
            <p:cNvSpPr/>
            <p:nvPr/>
          </p:nvSpPr>
          <p:spPr>
            <a:xfrm>
              <a:off x="2334679" y="2125560"/>
              <a:ext cx="109" cy="109"/>
            </a:xfrm>
            <a:custGeom>
              <a:rect b="b" l="l" r="r" t="t"/>
              <a:pathLst>
                <a:path extrusionOk="0" h="8" w="8">
                  <a:moveTo>
                    <a:pt x="7"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3" name="Google Shape;7913;p57"/>
            <p:cNvSpPr/>
            <p:nvPr/>
          </p:nvSpPr>
          <p:spPr>
            <a:xfrm>
              <a:off x="2337626" y="2123795"/>
              <a:ext cx="299" cy="163"/>
            </a:xfrm>
            <a:custGeom>
              <a:rect b="b" l="l" r="r" t="t"/>
              <a:pathLst>
                <a:path extrusionOk="0" h="12" w="22">
                  <a:moveTo>
                    <a:pt x="21" y="1"/>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4" name="Google Shape;7914;p57"/>
            <p:cNvSpPr/>
            <p:nvPr/>
          </p:nvSpPr>
          <p:spPr>
            <a:xfrm>
              <a:off x="2334815" y="2125465"/>
              <a:ext cx="109" cy="109"/>
            </a:xfrm>
            <a:custGeom>
              <a:rect b="b" l="l" r="r" t="t"/>
              <a:pathLst>
                <a:path extrusionOk="0" h="8" w="8">
                  <a:moveTo>
                    <a:pt x="8"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5" name="Google Shape;7915;p57"/>
            <p:cNvSpPr/>
            <p:nvPr/>
          </p:nvSpPr>
          <p:spPr>
            <a:xfrm>
              <a:off x="2286819" y="2116381"/>
              <a:ext cx="21398" cy="53672"/>
            </a:xfrm>
            <a:custGeom>
              <a:rect b="b" l="l" r="r" t="t"/>
              <a:pathLst>
                <a:path extrusionOk="0" h="3953" w="1576">
                  <a:moveTo>
                    <a:pt x="308" y="0"/>
                  </a:moveTo>
                  <a:cubicBezTo>
                    <a:pt x="350" y="85"/>
                    <a:pt x="392" y="172"/>
                    <a:pt x="427" y="260"/>
                  </a:cubicBezTo>
                  <a:lnTo>
                    <a:pt x="434" y="281"/>
                  </a:lnTo>
                  <a:lnTo>
                    <a:pt x="441" y="305"/>
                  </a:lnTo>
                  <a:lnTo>
                    <a:pt x="452" y="333"/>
                  </a:lnTo>
                  <a:lnTo>
                    <a:pt x="455" y="344"/>
                  </a:lnTo>
                  <a:cubicBezTo>
                    <a:pt x="462" y="368"/>
                    <a:pt x="469" y="393"/>
                    <a:pt x="476" y="417"/>
                  </a:cubicBezTo>
                  <a:lnTo>
                    <a:pt x="476" y="421"/>
                  </a:lnTo>
                  <a:cubicBezTo>
                    <a:pt x="476" y="431"/>
                    <a:pt x="480" y="438"/>
                    <a:pt x="480" y="449"/>
                  </a:cubicBezTo>
                  <a:lnTo>
                    <a:pt x="480" y="452"/>
                  </a:lnTo>
                  <a:cubicBezTo>
                    <a:pt x="480" y="463"/>
                    <a:pt x="480" y="470"/>
                    <a:pt x="480" y="480"/>
                  </a:cubicBezTo>
                  <a:cubicBezTo>
                    <a:pt x="483" y="512"/>
                    <a:pt x="469" y="543"/>
                    <a:pt x="448" y="568"/>
                  </a:cubicBezTo>
                  <a:cubicBezTo>
                    <a:pt x="423" y="584"/>
                    <a:pt x="394" y="594"/>
                    <a:pt x="364" y="594"/>
                  </a:cubicBezTo>
                  <a:cubicBezTo>
                    <a:pt x="356" y="594"/>
                    <a:pt x="348" y="594"/>
                    <a:pt x="340" y="592"/>
                  </a:cubicBezTo>
                  <a:cubicBezTo>
                    <a:pt x="330" y="591"/>
                    <a:pt x="323" y="591"/>
                    <a:pt x="316" y="591"/>
                  </a:cubicBezTo>
                  <a:cubicBezTo>
                    <a:pt x="292" y="591"/>
                    <a:pt x="288" y="597"/>
                    <a:pt x="280" y="617"/>
                  </a:cubicBezTo>
                  <a:cubicBezTo>
                    <a:pt x="224" y="753"/>
                    <a:pt x="210" y="1359"/>
                    <a:pt x="291" y="1439"/>
                  </a:cubicBezTo>
                  <a:cubicBezTo>
                    <a:pt x="326" y="1467"/>
                    <a:pt x="340" y="1509"/>
                    <a:pt x="329" y="1551"/>
                  </a:cubicBezTo>
                  <a:cubicBezTo>
                    <a:pt x="308" y="1611"/>
                    <a:pt x="245" y="1614"/>
                    <a:pt x="179" y="1621"/>
                  </a:cubicBezTo>
                  <a:lnTo>
                    <a:pt x="154" y="1625"/>
                  </a:lnTo>
                  <a:cubicBezTo>
                    <a:pt x="133" y="1625"/>
                    <a:pt x="109" y="1632"/>
                    <a:pt x="88" y="1639"/>
                  </a:cubicBezTo>
                  <a:cubicBezTo>
                    <a:pt x="88" y="1779"/>
                    <a:pt x="74" y="1919"/>
                    <a:pt x="46" y="2059"/>
                  </a:cubicBezTo>
                  <a:cubicBezTo>
                    <a:pt x="39" y="2094"/>
                    <a:pt x="28" y="2129"/>
                    <a:pt x="14" y="2161"/>
                  </a:cubicBezTo>
                  <a:cubicBezTo>
                    <a:pt x="11" y="2168"/>
                    <a:pt x="4" y="2178"/>
                    <a:pt x="0" y="2185"/>
                  </a:cubicBezTo>
                  <a:cubicBezTo>
                    <a:pt x="7" y="2206"/>
                    <a:pt x="28" y="2245"/>
                    <a:pt x="42" y="2273"/>
                  </a:cubicBezTo>
                  <a:lnTo>
                    <a:pt x="63" y="2311"/>
                  </a:lnTo>
                  <a:lnTo>
                    <a:pt x="70" y="2325"/>
                  </a:lnTo>
                  <a:lnTo>
                    <a:pt x="81" y="2339"/>
                  </a:lnTo>
                  <a:cubicBezTo>
                    <a:pt x="88" y="2343"/>
                    <a:pt x="95" y="2346"/>
                    <a:pt x="102" y="2350"/>
                  </a:cubicBezTo>
                  <a:lnTo>
                    <a:pt x="105" y="2353"/>
                  </a:lnTo>
                  <a:cubicBezTo>
                    <a:pt x="112" y="2360"/>
                    <a:pt x="119" y="2367"/>
                    <a:pt x="130" y="2374"/>
                  </a:cubicBezTo>
                  <a:lnTo>
                    <a:pt x="137" y="2381"/>
                  </a:lnTo>
                  <a:lnTo>
                    <a:pt x="158" y="2399"/>
                  </a:lnTo>
                  <a:lnTo>
                    <a:pt x="168" y="2409"/>
                  </a:lnTo>
                  <a:lnTo>
                    <a:pt x="203" y="2441"/>
                  </a:lnTo>
                  <a:cubicBezTo>
                    <a:pt x="256" y="2486"/>
                    <a:pt x="364" y="2588"/>
                    <a:pt x="403" y="2588"/>
                  </a:cubicBezTo>
                  <a:cubicBezTo>
                    <a:pt x="413" y="2588"/>
                    <a:pt x="441" y="2577"/>
                    <a:pt x="466" y="2570"/>
                  </a:cubicBezTo>
                  <a:lnTo>
                    <a:pt x="511" y="2556"/>
                  </a:lnTo>
                  <a:lnTo>
                    <a:pt x="522" y="2553"/>
                  </a:lnTo>
                  <a:lnTo>
                    <a:pt x="560" y="2542"/>
                  </a:lnTo>
                  <a:lnTo>
                    <a:pt x="578" y="2539"/>
                  </a:lnTo>
                  <a:cubicBezTo>
                    <a:pt x="588" y="2539"/>
                    <a:pt x="602" y="2535"/>
                    <a:pt x="616" y="2532"/>
                  </a:cubicBezTo>
                  <a:lnTo>
                    <a:pt x="630" y="2532"/>
                  </a:lnTo>
                  <a:cubicBezTo>
                    <a:pt x="648" y="2528"/>
                    <a:pt x="665" y="2528"/>
                    <a:pt x="683" y="2528"/>
                  </a:cubicBezTo>
                  <a:lnTo>
                    <a:pt x="735" y="2528"/>
                  </a:lnTo>
                  <a:cubicBezTo>
                    <a:pt x="746" y="2532"/>
                    <a:pt x="753" y="2532"/>
                    <a:pt x="763" y="2535"/>
                  </a:cubicBezTo>
                  <a:lnTo>
                    <a:pt x="774" y="2539"/>
                  </a:lnTo>
                  <a:cubicBezTo>
                    <a:pt x="788" y="2542"/>
                    <a:pt x="802" y="2549"/>
                    <a:pt x="812" y="2556"/>
                  </a:cubicBezTo>
                  <a:cubicBezTo>
                    <a:pt x="865" y="2588"/>
                    <a:pt x="900" y="2644"/>
                    <a:pt x="910" y="2703"/>
                  </a:cubicBezTo>
                  <a:cubicBezTo>
                    <a:pt x="942" y="2850"/>
                    <a:pt x="886" y="3046"/>
                    <a:pt x="840" y="3204"/>
                  </a:cubicBezTo>
                  <a:cubicBezTo>
                    <a:pt x="819" y="3277"/>
                    <a:pt x="788" y="3382"/>
                    <a:pt x="798" y="3407"/>
                  </a:cubicBezTo>
                  <a:cubicBezTo>
                    <a:pt x="819" y="3473"/>
                    <a:pt x="1008" y="3757"/>
                    <a:pt x="1138" y="3921"/>
                  </a:cubicBezTo>
                  <a:lnTo>
                    <a:pt x="1166" y="3953"/>
                  </a:lnTo>
                  <a:cubicBezTo>
                    <a:pt x="1145" y="3823"/>
                    <a:pt x="1120" y="3648"/>
                    <a:pt x="1239" y="3540"/>
                  </a:cubicBezTo>
                  <a:cubicBezTo>
                    <a:pt x="1292" y="3498"/>
                    <a:pt x="1355" y="3470"/>
                    <a:pt x="1421" y="3463"/>
                  </a:cubicBezTo>
                  <a:cubicBezTo>
                    <a:pt x="1498" y="3445"/>
                    <a:pt x="1533" y="3438"/>
                    <a:pt x="1526" y="3239"/>
                  </a:cubicBezTo>
                  <a:cubicBezTo>
                    <a:pt x="1519" y="3120"/>
                    <a:pt x="1530" y="3004"/>
                    <a:pt x="1561" y="2889"/>
                  </a:cubicBezTo>
                  <a:cubicBezTo>
                    <a:pt x="1568" y="2868"/>
                    <a:pt x="1572" y="2847"/>
                    <a:pt x="1575" y="2826"/>
                  </a:cubicBezTo>
                  <a:cubicBezTo>
                    <a:pt x="1575" y="2794"/>
                    <a:pt x="1561" y="2773"/>
                    <a:pt x="1523" y="2728"/>
                  </a:cubicBezTo>
                  <a:lnTo>
                    <a:pt x="1502" y="2703"/>
                  </a:lnTo>
                  <a:lnTo>
                    <a:pt x="1495" y="2693"/>
                  </a:lnTo>
                  <a:lnTo>
                    <a:pt x="1477" y="2672"/>
                  </a:lnTo>
                  <a:lnTo>
                    <a:pt x="1467" y="2665"/>
                  </a:lnTo>
                  <a:lnTo>
                    <a:pt x="1446" y="2640"/>
                  </a:lnTo>
                  <a:lnTo>
                    <a:pt x="1435" y="2630"/>
                  </a:lnTo>
                  <a:lnTo>
                    <a:pt x="1404" y="2598"/>
                  </a:lnTo>
                  <a:lnTo>
                    <a:pt x="1400" y="2595"/>
                  </a:lnTo>
                  <a:lnTo>
                    <a:pt x="1362" y="2556"/>
                  </a:lnTo>
                  <a:lnTo>
                    <a:pt x="1351" y="2549"/>
                  </a:lnTo>
                  <a:lnTo>
                    <a:pt x="1316" y="2518"/>
                  </a:lnTo>
                  <a:lnTo>
                    <a:pt x="1302" y="2504"/>
                  </a:lnTo>
                  <a:lnTo>
                    <a:pt x="1285" y="2490"/>
                  </a:lnTo>
                  <a:lnTo>
                    <a:pt x="1281" y="2497"/>
                  </a:lnTo>
                  <a:cubicBezTo>
                    <a:pt x="1253" y="2539"/>
                    <a:pt x="1208" y="2565"/>
                    <a:pt x="1158" y="2565"/>
                  </a:cubicBezTo>
                  <a:cubicBezTo>
                    <a:pt x="1146" y="2565"/>
                    <a:pt x="1133" y="2563"/>
                    <a:pt x="1120" y="2560"/>
                  </a:cubicBezTo>
                  <a:cubicBezTo>
                    <a:pt x="900" y="2504"/>
                    <a:pt x="609" y="1968"/>
                    <a:pt x="571" y="1628"/>
                  </a:cubicBezTo>
                  <a:cubicBezTo>
                    <a:pt x="546" y="1439"/>
                    <a:pt x="592" y="1292"/>
                    <a:pt x="630" y="1163"/>
                  </a:cubicBezTo>
                  <a:cubicBezTo>
                    <a:pt x="679" y="1005"/>
                    <a:pt x="721" y="869"/>
                    <a:pt x="637" y="680"/>
                  </a:cubicBezTo>
                  <a:cubicBezTo>
                    <a:pt x="462" y="295"/>
                    <a:pt x="441" y="102"/>
                    <a:pt x="462"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6" name="Google Shape;7916;p57"/>
            <p:cNvSpPr/>
            <p:nvPr/>
          </p:nvSpPr>
          <p:spPr>
            <a:xfrm>
              <a:off x="2291041" y="2116476"/>
              <a:ext cx="1589" cy="3435"/>
            </a:xfrm>
            <a:custGeom>
              <a:rect b="b" l="l" r="r" t="t"/>
              <a:pathLst>
                <a:path extrusionOk="0" h="253" w="117">
                  <a:moveTo>
                    <a:pt x="1" y="1"/>
                  </a:moveTo>
                  <a:lnTo>
                    <a:pt x="1" y="1"/>
                  </a:lnTo>
                  <a:cubicBezTo>
                    <a:pt x="43" y="81"/>
                    <a:pt x="81" y="165"/>
                    <a:pt x="116" y="253"/>
                  </a:cubicBezTo>
                  <a:cubicBezTo>
                    <a:pt x="81" y="165"/>
                    <a:pt x="43" y="8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7" name="Google Shape;7917;p57"/>
            <p:cNvSpPr/>
            <p:nvPr/>
          </p:nvSpPr>
          <p:spPr>
            <a:xfrm>
              <a:off x="2287484" y="2138431"/>
              <a:ext cx="1534" cy="5906"/>
            </a:xfrm>
            <a:custGeom>
              <a:rect b="b" l="l" r="r" t="t"/>
              <a:pathLst>
                <a:path extrusionOk="0" h="435" w="113">
                  <a:moveTo>
                    <a:pt x="112" y="1"/>
                  </a:moveTo>
                  <a:cubicBezTo>
                    <a:pt x="88" y="1"/>
                    <a:pt x="63" y="8"/>
                    <a:pt x="42" y="11"/>
                  </a:cubicBezTo>
                  <a:cubicBezTo>
                    <a:pt x="42" y="155"/>
                    <a:pt x="28" y="295"/>
                    <a:pt x="0" y="435"/>
                  </a:cubicBezTo>
                  <a:cubicBezTo>
                    <a:pt x="28" y="295"/>
                    <a:pt x="42" y="155"/>
                    <a:pt x="42" y="11"/>
                  </a:cubicBezTo>
                  <a:cubicBezTo>
                    <a:pt x="63" y="8"/>
                    <a:pt x="88" y="1"/>
                    <a:pt x="11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8" name="Google Shape;7918;p57"/>
            <p:cNvSpPr/>
            <p:nvPr/>
          </p:nvSpPr>
          <p:spPr>
            <a:xfrm>
              <a:off x="2292942" y="2120903"/>
              <a:ext cx="68" cy="149"/>
            </a:xfrm>
            <a:custGeom>
              <a:rect b="b" l="l" r="r" t="t"/>
              <a:pathLst>
                <a:path extrusionOk="0" h="11" w="5">
                  <a:moveTo>
                    <a:pt x="4"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19" name="Google Shape;7919;p57"/>
            <p:cNvSpPr/>
            <p:nvPr/>
          </p:nvSpPr>
          <p:spPr>
            <a:xfrm>
              <a:off x="2292711" y="2120183"/>
              <a:ext cx="109" cy="353"/>
            </a:xfrm>
            <a:custGeom>
              <a:rect b="b" l="l" r="r" t="t"/>
              <a:pathLst>
                <a:path extrusionOk="0" h="26" w="8">
                  <a:moveTo>
                    <a:pt x="7" y="2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0" name="Google Shape;7920;p57"/>
            <p:cNvSpPr/>
            <p:nvPr/>
          </p:nvSpPr>
          <p:spPr>
            <a:xfrm>
              <a:off x="2293376" y="2122464"/>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1" name="Google Shape;7921;p57"/>
            <p:cNvSpPr/>
            <p:nvPr/>
          </p:nvSpPr>
          <p:spPr>
            <a:xfrm>
              <a:off x="2287049" y="2144324"/>
              <a:ext cx="448" cy="1398"/>
            </a:xfrm>
            <a:custGeom>
              <a:rect b="b" l="l" r="r" t="t"/>
              <a:pathLst>
                <a:path extrusionOk="0" h="103" w="33">
                  <a:moveTo>
                    <a:pt x="1" y="103"/>
                  </a:moveTo>
                  <a:cubicBezTo>
                    <a:pt x="15" y="71"/>
                    <a:pt x="25" y="36"/>
                    <a:pt x="32" y="1"/>
                  </a:cubicBezTo>
                  <a:cubicBezTo>
                    <a:pt x="25" y="36"/>
                    <a:pt x="15" y="71"/>
                    <a:pt x="1" y="10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2" name="Google Shape;7922;p57"/>
            <p:cNvSpPr/>
            <p:nvPr/>
          </p:nvSpPr>
          <p:spPr>
            <a:xfrm>
              <a:off x="2293281" y="2122043"/>
              <a:ext cx="14" cy="54"/>
            </a:xfrm>
            <a:custGeom>
              <a:rect b="b" l="l" r="r" t="t"/>
              <a:pathLst>
                <a:path extrusionOk="0" h="4" w="1">
                  <a:moveTo>
                    <a:pt x="0"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3" name="Google Shape;7923;p57"/>
            <p:cNvSpPr/>
            <p:nvPr/>
          </p:nvSpPr>
          <p:spPr>
            <a:xfrm>
              <a:off x="2287769" y="2147800"/>
              <a:ext cx="54" cy="163"/>
            </a:xfrm>
            <a:custGeom>
              <a:rect b="b" l="l" r="r" t="t"/>
              <a:pathLst>
                <a:path extrusionOk="0" h="12" w="4">
                  <a:moveTo>
                    <a:pt x="4"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4" name="Google Shape;7924;p57"/>
            <p:cNvSpPr/>
            <p:nvPr/>
          </p:nvSpPr>
          <p:spPr>
            <a:xfrm>
              <a:off x="2288000" y="2148180"/>
              <a:ext cx="258" cy="163"/>
            </a:xfrm>
            <a:custGeom>
              <a:rect b="b" l="l" r="r" t="t"/>
              <a:pathLst>
                <a:path extrusionOk="0" h="12" w="19">
                  <a:moveTo>
                    <a:pt x="18" y="11"/>
                  </a:moveTo>
                  <a:cubicBezTo>
                    <a:pt x="11" y="8"/>
                    <a:pt x="8" y="4"/>
                    <a:pt x="1" y="1"/>
                  </a:cubicBezTo>
                  <a:cubicBezTo>
                    <a:pt x="8" y="4"/>
                    <a:pt x="11" y="8"/>
                    <a:pt x="18"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5" name="Google Shape;7925;p57"/>
            <p:cNvSpPr/>
            <p:nvPr/>
          </p:nvSpPr>
          <p:spPr>
            <a:xfrm>
              <a:off x="2295467" y="2150705"/>
              <a:ext cx="720" cy="109"/>
            </a:xfrm>
            <a:custGeom>
              <a:rect b="b" l="l" r="r" t="t"/>
              <a:pathLst>
                <a:path extrusionOk="0" h="8" w="53">
                  <a:moveTo>
                    <a:pt x="0" y="7"/>
                  </a:moveTo>
                  <a:cubicBezTo>
                    <a:pt x="18" y="4"/>
                    <a:pt x="35" y="0"/>
                    <a:pt x="53" y="0"/>
                  </a:cubicBezTo>
                  <a:cubicBezTo>
                    <a:pt x="35" y="0"/>
                    <a:pt x="18"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6" name="Google Shape;7926;p57"/>
            <p:cNvSpPr/>
            <p:nvPr/>
          </p:nvSpPr>
          <p:spPr>
            <a:xfrm>
              <a:off x="2288760" y="2148709"/>
              <a:ext cx="299" cy="299"/>
            </a:xfrm>
            <a:custGeom>
              <a:rect b="b" l="l" r="r" t="t"/>
              <a:pathLst>
                <a:path extrusionOk="0" h="22" w="22">
                  <a:moveTo>
                    <a:pt x="22" y="2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7" name="Google Shape;7927;p57"/>
            <p:cNvSpPr/>
            <p:nvPr/>
          </p:nvSpPr>
          <p:spPr>
            <a:xfrm>
              <a:off x="2288285" y="2148370"/>
              <a:ext cx="353" cy="258"/>
            </a:xfrm>
            <a:custGeom>
              <a:rect b="b" l="l" r="r" t="t"/>
              <a:pathLst>
                <a:path extrusionOk="0" h="19" w="26">
                  <a:moveTo>
                    <a:pt x="25" y="18"/>
                  </a:moveTo>
                  <a:cubicBezTo>
                    <a:pt x="18" y="11"/>
                    <a:pt x="8" y="8"/>
                    <a:pt x="1" y="1"/>
                  </a:cubicBezTo>
                  <a:cubicBezTo>
                    <a:pt x="8" y="8"/>
                    <a:pt x="18" y="11"/>
                    <a:pt x="2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8" name="Google Shape;7928;p57"/>
            <p:cNvSpPr/>
            <p:nvPr/>
          </p:nvSpPr>
          <p:spPr>
            <a:xfrm>
              <a:off x="2294748" y="2150800"/>
              <a:ext cx="543" cy="109"/>
            </a:xfrm>
            <a:custGeom>
              <a:rect b="b" l="l" r="r" t="t"/>
              <a:pathLst>
                <a:path extrusionOk="0" h="8" w="40">
                  <a:moveTo>
                    <a:pt x="39" y="0"/>
                  </a:moveTo>
                  <a:cubicBezTo>
                    <a:pt x="25" y="0"/>
                    <a:pt x="11" y="4"/>
                    <a:pt x="1" y="7"/>
                  </a:cubicBezTo>
                  <a:cubicBezTo>
                    <a:pt x="11" y="4"/>
                    <a:pt x="25" y="4"/>
                    <a:pt x="3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29" name="Google Shape;7929;p57"/>
            <p:cNvSpPr/>
            <p:nvPr/>
          </p:nvSpPr>
          <p:spPr>
            <a:xfrm>
              <a:off x="2293227" y="2151126"/>
              <a:ext cx="638" cy="204"/>
            </a:xfrm>
            <a:custGeom>
              <a:rect b="b" l="l" r="r" t="t"/>
              <a:pathLst>
                <a:path extrusionOk="0" h="15" w="47">
                  <a:moveTo>
                    <a:pt x="46"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0" name="Google Shape;7930;p57"/>
            <p:cNvSpPr/>
            <p:nvPr/>
          </p:nvSpPr>
          <p:spPr>
            <a:xfrm>
              <a:off x="2296703" y="2150800"/>
              <a:ext cx="204" cy="14"/>
            </a:xfrm>
            <a:custGeom>
              <a:rect b="b" l="l" r="r" t="t"/>
              <a:pathLst>
                <a:path extrusionOk="0" h="1" w="15">
                  <a:moveTo>
                    <a:pt x="14"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1" name="Google Shape;7931;p57"/>
            <p:cNvSpPr/>
            <p:nvPr/>
          </p:nvSpPr>
          <p:spPr>
            <a:xfrm>
              <a:off x="2289195" y="2149130"/>
              <a:ext cx="489" cy="394"/>
            </a:xfrm>
            <a:custGeom>
              <a:rect b="b" l="l" r="r" t="t"/>
              <a:pathLst>
                <a:path extrusionOk="0" h="29" w="36">
                  <a:moveTo>
                    <a:pt x="35" y="29"/>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2" name="Google Shape;7932;p57"/>
            <p:cNvSpPr/>
            <p:nvPr/>
          </p:nvSpPr>
          <p:spPr>
            <a:xfrm>
              <a:off x="2297273" y="2150895"/>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3" name="Google Shape;7933;p57"/>
            <p:cNvSpPr/>
            <p:nvPr/>
          </p:nvSpPr>
          <p:spPr>
            <a:xfrm>
              <a:off x="2293987" y="2150936"/>
              <a:ext cx="543" cy="163"/>
            </a:xfrm>
            <a:custGeom>
              <a:rect b="b" l="l" r="r" t="t"/>
              <a:pathLst>
                <a:path extrusionOk="0" h="12" w="40">
                  <a:moveTo>
                    <a:pt x="39"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4" name="Google Shape;7934;p57"/>
            <p:cNvSpPr/>
            <p:nvPr/>
          </p:nvSpPr>
          <p:spPr>
            <a:xfrm>
              <a:off x="2306913" y="2152701"/>
              <a:ext cx="258" cy="299"/>
            </a:xfrm>
            <a:custGeom>
              <a:rect b="b" l="l" r="r" t="t"/>
              <a:pathLst>
                <a:path extrusionOk="0" h="22" w="19">
                  <a:moveTo>
                    <a:pt x="1" y="0"/>
                  </a:moveTo>
                  <a:lnTo>
                    <a:pt x="18" y="2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5" name="Google Shape;7935;p57"/>
            <p:cNvSpPr/>
            <p:nvPr/>
          </p:nvSpPr>
          <p:spPr>
            <a:xfrm>
              <a:off x="2307293" y="2153081"/>
              <a:ext cx="299" cy="339"/>
            </a:xfrm>
            <a:custGeom>
              <a:rect b="b" l="l" r="r" t="t"/>
              <a:pathLst>
                <a:path extrusionOk="0" h="25" w="22">
                  <a:moveTo>
                    <a:pt x="1" y="0"/>
                  </a:moveTo>
                  <a:lnTo>
                    <a:pt x="22"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6" name="Google Shape;7936;p57"/>
            <p:cNvSpPr/>
            <p:nvPr/>
          </p:nvSpPr>
          <p:spPr>
            <a:xfrm>
              <a:off x="2305352" y="2151126"/>
              <a:ext cx="530" cy="543"/>
            </a:xfrm>
            <a:custGeom>
              <a:rect b="b" l="l" r="r" t="t"/>
              <a:pathLst>
                <a:path extrusionOk="0" h="40" w="39">
                  <a:moveTo>
                    <a:pt x="0" y="1"/>
                  </a:moveTo>
                  <a:lnTo>
                    <a:pt x="39" y="39"/>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7" name="Google Shape;7937;p57"/>
            <p:cNvSpPr/>
            <p:nvPr/>
          </p:nvSpPr>
          <p:spPr>
            <a:xfrm>
              <a:off x="2305922" y="2151697"/>
              <a:ext cx="434" cy="448"/>
            </a:xfrm>
            <a:custGeom>
              <a:rect b="b" l="l" r="r" t="t"/>
              <a:pathLst>
                <a:path extrusionOk="0" h="33" w="32">
                  <a:moveTo>
                    <a:pt x="0" y="1"/>
                  </a:moveTo>
                  <a:lnTo>
                    <a:pt x="32"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8" name="Google Shape;7938;p57"/>
            <p:cNvSpPr/>
            <p:nvPr/>
          </p:nvSpPr>
          <p:spPr>
            <a:xfrm>
              <a:off x="2308108" y="2154792"/>
              <a:ext cx="149" cy="910"/>
            </a:xfrm>
            <a:custGeom>
              <a:rect b="b" l="l" r="r" t="t"/>
              <a:pathLst>
                <a:path extrusionOk="0" h="67" w="11">
                  <a:moveTo>
                    <a:pt x="11" y="0"/>
                  </a:moveTo>
                  <a:cubicBezTo>
                    <a:pt x="11" y="21"/>
                    <a:pt x="7" y="42"/>
                    <a:pt x="0" y="67"/>
                  </a:cubicBezTo>
                  <a:cubicBezTo>
                    <a:pt x="7" y="42"/>
                    <a:pt x="11" y="21"/>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39" name="Google Shape;7939;p57"/>
            <p:cNvSpPr/>
            <p:nvPr/>
          </p:nvSpPr>
          <p:spPr>
            <a:xfrm>
              <a:off x="2306492" y="2152267"/>
              <a:ext cx="299" cy="299"/>
            </a:xfrm>
            <a:custGeom>
              <a:rect b="b" l="l" r="r" t="t"/>
              <a:pathLst>
                <a:path extrusionOk="0" h="22" w="22">
                  <a:moveTo>
                    <a:pt x="0" y="1"/>
                  </a:moveTo>
                  <a:lnTo>
                    <a:pt x="21"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0" name="Google Shape;7940;p57"/>
            <p:cNvSpPr/>
            <p:nvPr/>
          </p:nvSpPr>
          <p:spPr>
            <a:xfrm>
              <a:off x="2297694" y="2162681"/>
              <a:ext cx="4671" cy="7047"/>
            </a:xfrm>
            <a:custGeom>
              <a:rect b="b" l="l" r="r" t="t"/>
              <a:pathLst>
                <a:path extrusionOk="0" h="519" w="344">
                  <a:moveTo>
                    <a:pt x="344" y="518"/>
                  </a:moveTo>
                  <a:cubicBezTo>
                    <a:pt x="214" y="354"/>
                    <a:pt x="22" y="70"/>
                    <a:pt x="1" y="0"/>
                  </a:cubicBezTo>
                  <a:cubicBezTo>
                    <a:pt x="22" y="70"/>
                    <a:pt x="214" y="354"/>
                    <a:pt x="344" y="5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1" name="Google Shape;7941;p57"/>
            <p:cNvSpPr/>
            <p:nvPr/>
          </p:nvSpPr>
          <p:spPr>
            <a:xfrm>
              <a:off x="2304727" y="2150610"/>
              <a:ext cx="489" cy="434"/>
            </a:xfrm>
            <a:custGeom>
              <a:rect b="b" l="l" r="r" t="t"/>
              <a:pathLst>
                <a:path extrusionOk="0" h="32" w="36">
                  <a:moveTo>
                    <a:pt x="1" y="0"/>
                  </a:moveTo>
                  <a:lnTo>
                    <a:pt x="36" y="3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2" name="Google Shape;7942;p57"/>
            <p:cNvSpPr/>
            <p:nvPr/>
          </p:nvSpPr>
          <p:spPr>
            <a:xfrm>
              <a:off x="2304347" y="2150271"/>
              <a:ext cx="204" cy="163"/>
            </a:xfrm>
            <a:custGeom>
              <a:rect b="b" l="l" r="r" t="t"/>
              <a:pathLst>
                <a:path extrusionOk="0" h="12" w="15">
                  <a:moveTo>
                    <a:pt x="1" y="1"/>
                  </a:moveTo>
                  <a:lnTo>
                    <a:pt x="1" y="1"/>
                  </a:lnTo>
                  <a:lnTo>
                    <a:pt x="15"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3" name="Google Shape;7943;p57"/>
            <p:cNvSpPr/>
            <p:nvPr/>
          </p:nvSpPr>
          <p:spPr>
            <a:xfrm>
              <a:off x="2291951" y="2116436"/>
              <a:ext cx="14" cy="0"/>
            </a:xfrm>
            <a:custGeom>
              <a:rect b="b" l="l" r="r" t="t"/>
              <a:pathLst>
                <a:path extrusionOk="0" h="0"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4" name="Google Shape;7944;p57"/>
            <p:cNvSpPr/>
            <p:nvPr/>
          </p:nvSpPr>
          <p:spPr>
            <a:xfrm>
              <a:off x="229256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5" name="Google Shape;7945;p57"/>
            <p:cNvSpPr/>
            <p:nvPr/>
          </p:nvSpPr>
          <p:spPr>
            <a:xfrm>
              <a:off x="2291095" y="211647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6" name="Google Shape;7946;p57"/>
            <p:cNvSpPr/>
            <p:nvPr/>
          </p:nvSpPr>
          <p:spPr>
            <a:xfrm>
              <a:off x="2293132" y="2116436"/>
              <a:ext cx="14" cy="0"/>
            </a:xfrm>
            <a:custGeom>
              <a:rect b="b" l="l" r="r" t="t"/>
              <a:pathLst>
                <a:path extrusionOk="0" h="0"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7" name="Google Shape;7947;p57"/>
            <p:cNvSpPr/>
            <p:nvPr/>
          </p:nvSpPr>
          <p:spPr>
            <a:xfrm>
              <a:off x="2291326" y="2116476"/>
              <a:ext cx="448" cy="14"/>
            </a:xfrm>
            <a:custGeom>
              <a:rect b="b" l="l" r="r" t="t"/>
              <a:pathLst>
                <a:path extrusionOk="0" h="1" w="33">
                  <a:moveTo>
                    <a:pt x="1" y="1"/>
                  </a:moveTo>
                  <a:lnTo>
                    <a:pt x="3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8" name="Google Shape;7948;p57"/>
            <p:cNvSpPr/>
            <p:nvPr/>
          </p:nvSpPr>
          <p:spPr>
            <a:xfrm>
              <a:off x="2550480" y="1720977"/>
              <a:ext cx="54867" cy="35763"/>
            </a:xfrm>
            <a:custGeom>
              <a:rect b="b" l="l" r="r" t="t"/>
              <a:pathLst>
                <a:path extrusionOk="0" h="2634" w="4041">
                  <a:moveTo>
                    <a:pt x="1609" y="0"/>
                  </a:moveTo>
                  <a:cubicBezTo>
                    <a:pt x="1562" y="0"/>
                    <a:pt x="1456" y="27"/>
                    <a:pt x="1355" y="104"/>
                  </a:cubicBezTo>
                  <a:cubicBezTo>
                    <a:pt x="1301" y="144"/>
                    <a:pt x="1237" y="154"/>
                    <a:pt x="1176" y="154"/>
                  </a:cubicBezTo>
                  <a:cubicBezTo>
                    <a:pt x="1147" y="154"/>
                    <a:pt x="1119" y="152"/>
                    <a:pt x="1092" y="150"/>
                  </a:cubicBezTo>
                  <a:cubicBezTo>
                    <a:pt x="1063" y="147"/>
                    <a:pt x="1040" y="146"/>
                    <a:pt x="1022" y="146"/>
                  </a:cubicBezTo>
                  <a:cubicBezTo>
                    <a:pt x="978" y="146"/>
                    <a:pt x="964" y="153"/>
                    <a:pt x="959" y="171"/>
                  </a:cubicBezTo>
                  <a:cubicBezTo>
                    <a:pt x="924" y="279"/>
                    <a:pt x="847" y="507"/>
                    <a:pt x="641" y="507"/>
                  </a:cubicBezTo>
                  <a:cubicBezTo>
                    <a:pt x="639" y="505"/>
                    <a:pt x="637" y="504"/>
                    <a:pt x="636" y="504"/>
                  </a:cubicBezTo>
                  <a:cubicBezTo>
                    <a:pt x="634" y="504"/>
                    <a:pt x="632" y="505"/>
                    <a:pt x="630" y="507"/>
                  </a:cubicBezTo>
                  <a:cubicBezTo>
                    <a:pt x="620" y="528"/>
                    <a:pt x="616" y="552"/>
                    <a:pt x="616" y="580"/>
                  </a:cubicBezTo>
                  <a:cubicBezTo>
                    <a:pt x="606" y="650"/>
                    <a:pt x="595" y="759"/>
                    <a:pt x="487" y="804"/>
                  </a:cubicBezTo>
                  <a:cubicBezTo>
                    <a:pt x="417" y="832"/>
                    <a:pt x="343" y="850"/>
                    <a:pt x="270" y="860"/>
                  </a:cubicBezTo>
                  <a:cubicBezTo>
                    <a:pt x="168" y="874"/>
                    <a:pt x="18" y="902"/>
                    <a:pt x="7" y="955"/>
                  </a:cubicBezTo>
                  <a:cubicBezTo>
                    <a:pt x="0" y="979"/>
                    <a:pt x="91" y="1042"/>
                    <a:pt x="137" y="1074"/>
                  </a:cubicBezTo>
                  <a:cubicBezTo>
                    <a:pt x="242" y="1147"/>
                    <a:pt x="371" y="1238"/>
                    <a:pt x="347" y="1371"/>
                  </a:cubicBezTo>
                  <a:cubicBezTo>
                    <a:pt x="336" y="1427"/>
                    <a:pt x="371" y="1497"/>
                    <a:pt x="399" y="1564"/>
                  </a:cubicBezTo>
                  <a:cubicBezTo>
                    <a:pt x="448" y="1665"/>
                    <a:pt x="511" y="1802"/>
                    <a:pt x="389" y="1896"/>
                  </a:cubicBezTo>
                  <a:lnTo>
                    <a:pt x="371" y="1910"/>
                  </a:lnTo>
                  <a:lnTo>
                    <a:pt x="364" y="1914"/>
                  </a:lnTo>
                  <a:lnTo>
                    <a:pt x="354" y="1924"/>
                  </a:lnTo>
                  <a:lnTo>
                    <a:pt x="347" y="1931"/>
                  </a:lnTo>
                  <a:lnTo>
                    <a:pt x="336" y="1942"/>
                  </a:lnTo>
                  <a:lnTo>
                    <a:pt x="329" y="1949"/>
                  </a:lnTo>
                  <a:lnTo>
                    <a:pt x="319" y="1963"/>
                  </a:lnTo>
                  <a:lnTo>
                    <a:pt x="312" y="1970"/>
                  </a:lnTo>
                  <a:lnTo>
                    <a:pt x="301" y="1984"/>
                  </a:lnTo>
                  <a:lnTo>
                    <a:pt x="294" y="1994"/>
                  </a:lnTo>
                  <a:lnTo>
                    <a:pt x="284" y="2005"/>
                  </a:lnTo>
                  <a:lnTo>
                    <a:pt x="277" y="2019"/>
                  </a:lnTo>
                  <a:lnTo>
                    <a:pt x="266" y="2033"/>
                  </a:lnTo>
                  <a:lnTo>
                    <a:pt x="259" y="2043"/>
                  </a:lnTo>
                  <a:lnTo>
                    <a:pt x="252" y="2061"/>
                  </a:lnTo>
                  <a:lnTo>
                    <a:pt x="245" y="2075"/>
                  </a:lnTo>
                  <a:lnTo>
                    <a:pt x="238" y="2089"/>
                  </a:lnTo>
                  <a:lnTo>
                    <a:pt x="231" y="2106"/>
                  </a:lnTo>
                  <a:lnTo>
                    <a:pt x="224" y="2124"/>
                  </a:lnTo>
                  <a:lnTo>
                    <a:pt x="217" y="2141"/>
                  </a:lnTo>
                  <a:cubicBezTo>
                    <a:pt x="217" y="2148"/>
                    <a:pt x="214" y="2156"/>
                    <a:pt x="214" y="2159"/>
                  </a:cubicBezTo>
                  <a:cubicBezTo>
                    <a:pt x="210" y="2166"/>
                    <a:pt x="210" y="2173"/>
                    <a:pt x="207" y="2180"/>
                  </a:cubicBezTo>
                  <a:cubicBezTo>
                    <a:pt x="207" y="2187"/>
                    <a:pt x="203" y="2194"/>
                    <a:pt x="203" y="2201"/>
                  </a:cubicBezTo>
                  <a:cubicBezTo>
                    <a:pt x="200" y="2208"/>
                    <a:pt x="200" y="2215"/>
                    <a:pt x="200" y="2222"/>
                  </a:cubicBezTo>
                  <a:cubicBezTo>
                    <a:pt x="196" y="2229"/>
                    <a:pt x="196" y="2236"/>
                    <a:pt x="196" y="2243"/>
                  </a:cubicBezTo>
                  <a:cubicBezTo>
                    <a:pt x="193" y="2250"/>
                    <a:pt x="196" y="2257"/>
                    <a:pt x="193" y="2268"/>
                  </a:cubicBezTo>
                  <a:cubicBezTo>
                    <a:pt x="189" y="2275"/>
                    <a:pt x="193" y="2282"/>
                    <a:pt x="189" y="2292"/>
                  </a:cubicBezTo>
                  <a:cubicBezTo>
                    <a:pt x="186" y="2299"/>
                    <a:pt x="189" y="2306"/>
                    <a:pt x="189" y="2313"/>
                  </a:cubicBezTo>
                  <a:lnTo>
                    <a:pt x="189" y="2341"/>
                  </a:lnTo>
                  <a:lnTo>
                    <a:pt x="189" y="2366"/>
                  </a:lnTo>
                  <a:lnTo>
                    <a:pt x="189" y="2380"/>
                  </a:lnTo>
                  <a:lnTo>
                    <a:pt x="210" y="2390"/>
                  </a:lnTo>
                  <a:lnTo>
                    <a:pt x="217" y="2394"/>
                  </a:lnTo>
                  <a:lnTo>
                    <a:pt x="228" y="2401"/>
                  </a:lnTo>
                  <a:lnTo>
                    <a:pt x="238" y="2408"/>
                  </a:lnTo>
                  <a:lnTo>
                    <a:pt x="252" y="2415"/>
                  </a:lnTo>
                  <a:lnTo>
                    <a:pt x="266" y="2422"/>
                  </a:lnTo>
                  <a:lnTo>
                    <a:pt x="273" y="2425"/>
                  </a:lnTo>
                  <a:lnTo>
                    <a:pt x="280" y="2425"/>
                  </a:lnTo>
                  <a:lnTo>
                    <a:pt x="291" y="2429"/>
                  </a:lnTo>
                  <a:lnTo>
                    <a:pt x="308" y="2429"/>
                  </a:lnTo>
                  <a:cubicBezTo>
                    <a:pt x="312" y="2429"/>
                    <a:pt x="319" y="2418"/>
                    <a:pt x="319" y="2411"/>
                  </a:cubicBezTo>
                  <a:cubicBezTo>
                    <a:pt x="368" y="2317"/>
                    <a:pt x="476" y="2296"/>
                    <a:pt x="592" y="2292"/>
                  </a:cubicBezTo>
                  <a:lnTo>
                    <a:pt x="707" y="2292"/>
                  </a:lnTo>
                  <a:cubicBezTo>
                    <a:pt x="722" y="2293"/>
                    <a:pt x="737" y="2293"/>
                    <a:pt x="752" y="2293"/>
                  </a:cubicBezTo>
                  <a:cubicBezTo>
                    <a:pt x="793" y="2293"/>
                    <a:pt x="834" y="2290"/>
                    <a:pt x="875" y="2285"/>
                  </a:cubicBezTo>
                  <a:cubicBezTo>
                    <a:pt x="882" y="2159"/>
                    <a:pt x="1036" y="2127"/>
                    <a:pt x="1187" y="2096"/>
                  </a:cubicBezTo>
                  <a:cubicBezTo>
                    <a:pt x="1254" y="2082"/>
                    <a:pt x="1380" y="2057"/>
                    <a:pt x="1394" y="2029"/>
                  </a:cubicBezTo>
                  <a:cubicBezTo>
                    <a:pt x="1394" y="1910"/>
                    <a:pt x="1520" y="1742"/>
                    <a:pt x="1635" y="1634"/>
                  </a:cubicBezTo>
                  <a:lnTo>
                    <a:pt x="1660" y="1613"/>
                  </a:lnTo>
                  <a:lnTo>
                    <a:pt x="1688" y="1592"/>
                  </a:lnTo>
                  <a:lnTo>
                    <a:pt x="1695" y="1588"/>
                  </a:lnTo>
                  <a:lnTo>
                    <a:pt x="1723" y="1567"/>
                  </a:lnTo>
                  <a:lnTo>
                    <a:pt x="1730" y="1564"/>
                  </a:lnTo>
                  <a:lnTo>
                    <a:pt x="1761" y="1543"/>
                  </a:lnTo>
                  <a:lnTo>
                    <a:pt x="1768" y="1539"/>
                  </a:lnTo>
                  <a:cubicBezTo>
                    <a:pt x="1779" y="1536"/>
                    <a:pt x="1789" y="1529"/>
                    <a:pt x="1803" y="1522"/>
                  </a:cubicBezTo>
                  <a:lnTo>
                    <a:pt x="1810" y="1522"/>
                  </a:lnTo>
                  <a:cubicBezTo>
                    <a:pt x="1821" y="1515"/>
                    <a:pt x="1835" y="1511"/>
                    <a:pt x="1845" y="1508"/>
                  </a:cubicBezTo>
                  <a:lnTo>
                    <a:pt x="1852" y="1508"/>
                  </a:lnTo>
                  <a:cubicBezTo>
                    <a:pt x="1863" y="1501"/>
                    <a:pt x="1877" y="1497"/>
                    <a:pt x="1891" y="1497"/>
                  </a:cubicBezTo>
                  <a:lnTo>
                    <a:pt x="1894" y="1497"/>
                  </a:lnTo>
                  <a:cubicBezTo>
                    <a:pt x="1908" y="1494"/>
                    <a:pt x="1922" y="1494"/>
                    <a:pt x="1936" y="1494"/>
                  </a:cubicBezTo>
                  <a:lnTo>
                    <a:pt x="1961" y="1494"/>
                  </a:lnTo>
                  <a:cubicBezTo>
                    <a:pt x="2111" y="1511"/>
                    <a:pt x="2111" y="1648"/>
                    <a:pt x="2111" y="1739"/>
                  </a:cubicBezTo>
                  <a:cubicBezTo>
                    <a:pt x="2111" y="1847"/>
                    <a:pt x="2115" y="1914"/>
                    <a:pt x="2199" y="1952"/>
                  </a:cubicBezTo>
                  <a:cubicBezTo>
                    <a:pt x="2381" y="2036"/>
                    <a:pt x="2318" y="2236"/>
                    <a:pt x="2272" y="2380"/>
                  </a:cubicBezTo>
                  <a:cubicBezTo>
                    <a:pt x="2241" y="2474"/>
                    <a:pt x="2209" y="2576"/>
                    <a:pt x="2241" y="2618"/>
                  </a:cubicBezTo>
                  <a:cubicBezTo>
                    <a:pt x="2251" y="2628"/>
                    <a:pt x="2270" y="2634"/>
                    <a:pt x="2296" y="2634"/>
                  </a:cubicBezTo>
                  <a:cubicBezTo>
                    <a:pt x="2329" y="2634"/>
                    <a:pt x="2376" y="2625"/>
                    <a:pt x="2437" y="2607"/>
                  </a:cubicBezTo>
                  <a:lnTo>
                    <a:pt x="2454" y="2604"/>
                  </a:lnTo>
                  <a:cubicBezTo>
                    <a:pt x="2500" y="2586"/>
                    <a:pt x="2552" y="2572"/>
                    <a:pt x="2605" y="2551"/>
                  </a:cubicBezTo>
                  <a:lnTo>
                    <a:pt x="2706" y="2516"/>
                  </a:lnTo>
                  <a:lnTo>
                    <a:pt x="2731" y="2495"/>
                  </a:lnTo>
                  <a:cubicBezTo>
                    <a:pt x="2787" y="2446"/>
                    <a:pt x="2836" y="2404"/>
                    <a:pt x="2885" y="2362"/>
                  </a:cubicBezTo>
                  <a:lnTo>
                    <a:pt x="2892" y="2355"/>
                  </a:lnTo>
                  <a:lnTo>
                    <a:pt x="2927" y="2327"/>
                  </a:lnTo>
                  <a:lnTo>
                    <a:pt x="2941" y="2313"/>
                  </a:lnTo>
                  <a:lnTo>
                    <a:pt x="2986" y="2282"/>
                  </a:lnTo>
                  <a:lnTo>
                    <a:pt x="2990" y="2278"/>
                  </a:lnTo>
                  <a:cubicBezTo>
                    <a:pt x="3124" y="2171"/>
                    <a:pt x="3227" y="2109"/>
                    <a:pt x="3305" y="2109"/>
                  </a:cubicBezTo>
                  <a:cubicBezTo>
                    <a:pt x="3330" y="2109"/>
                    <a:pt x="3352" y="2115"/>
                    <a:pt x="3372" y="2127"/>
                  </a:cubicBezTo>
                  <a:lnTo>
                    <a:pt x="3396" y="2141"/>
                  </a:lnTo>
                  <a:cubicBezTo>
                    <a:pt x="3431" y="2163"/>
                    <a:pt x="3459" y="2194"/>
                    <a:pt x="3484" y="2229"/>
                  </a:cubicBezTo>
                  <a:lnTo>
                    <a:pt x="3494" y="2240"/>
                  </a:lnTo>
                  <a:cubicBezTo>
                    <a:pt x="3510" y="2266"/>
                    <a:pt x="3514" y="2273"/>
                    <a:pt x="3527" y="2273"/>
                  </a:cubicBezTo>
                  <a:cubicBezTo>
                    <a:pt x="3531" y="2273"/>
                    <a:pt x="3536" y="2272"/>
                    <a:pt x="3543" y="2271"/>
                  </a:cubicBezTo>
                  <a:cubicBezTo>
                    <a:pt x="3554" y="2271"/>
                    <a:pt x="3568" y="2268"/>
                    <a:pt x="3582" y="2268"/>
                  </a:cubicBezTo>
                  <a:lnTo>
                    <a:pt x="3638" y="2268"/>
                  </a:lnTo>
                  <a:lnTo>
                    <a:pt x="3676" y="2275"/>
                  </a:lnTo>
                  <a:lnTo>
                    <a:pt x="3690" y="2275"/>
                  </a:lnTo>
                  <a:lnTo>
                    <a:pt x="3715" y="2282"/>
                  </a:lnTo>
                  <a:cubicBezTo>
                    <a:pt x="3750" y="2289"/>
                    <a:pt x="3785" y="2299"/>
                    <a:pt x="3820" y="2313"/>
                  </a:cubicBezTo>
                  <a:lnTo>
                    <a:pt x="3841" y="2320"/>
                  </a:lnTo>
                  <a:cubicBezTo>
                    <a:pt x="3855" y="2327"/>
                    <a:pt x="3865" y="2334"/>
                    <a:pt x="3876" y="2338"/>
                  </a:cubicBezTo>
                  <a:lnTo>
                    <a:pt x="3946" y="2369"/>
                  </a:lnTo>
                  <a:lnTo>
                    <a:pt x="4040" y="2362"/>
                  </a:lnTo>
                  <a:lnTo>
                    <a:pt x="4023" y="2226"/>
                  </a:lnTo>
                  <a:lnTo>
                    <a:pt x="4023" y="2212"/>
                  </a:lnTo>
                  <a:lnTo>
                    <a:pt x="4019" y="2194"/>
                  </a:lnTo>
                  <a:lnTo>
                    <a:pt x="4016" y="2166"/>
                  </a:lnTo>
                  <a:lnTo>
                    <a:pt x="4016" y="2152"/>
                  </a:lnTo>
                  <a:lnTo>
                    <a:pt x="4009" y="2120"/>
                  </a:lnTo>
                  <a:cubicBezTo>
                    <a:pt x="3984" y="1959"/>
                    <a:pt x="3960" y="1781"/>
                    <a:pt x="3949" y="1693"/>
                  </a:cubicBezTo>
                  <a:cubicBezTo>
                    <a:pt x="3946" y="1690"/>
                    <a:pt x="3946" y="1683"/>
                    <a:pt x="3942" y="1679"/>
                  </a:cubicBezTo>
                  <a:cubicBezTo>
                    <a:pt x="3907" y="1599"/>
                    <a:pt x="3669" y="1476"/>
                    <a:pt x="3452" y="1403"/>
                  </a:cubicBezTo>
                  <a:lnTo>
                    <a:pt x="3417" y="1389"/>
                  </a:lnTo>
                  <a:lnTo>
                    <a:pt x="3333" y="941"/>
                  </a:lnTo>
                  <a:cubicBezTo>
                    <a:pt x="3231" y="955"/>
                    <a:pt x="3028" y="979"/>
                    <a:pt x="2864" y="986"/>
                  </a:cubicBezTo>
                  <a:lnTo>
                    <a:pt x="2706" y="986"/>
                  </a:lnTo>
                  <a:lnTo>
                    <a:pt x="2685" y="983"/>
                  </a:lnTo>
                  <a:lnTo>
                    <a:pt x="2675" y="983"/>
                  </a:lnTo>
                  <a:cubicBezTo>
                    <a:pt x="2664" y="979"/>
                    <a:pt x="2657" y="976"/>
                    <a:pt x="2650" y="976"/>
                  </a:cubicBezTo>
                  <a:cubicBezTo>
                    <a:pt x="2643" y="972"/>
                    <a:pt x="2633" y="969"/>
                    <a:pt x="2626" y="969"/>
                  </a:cubicBezTo>
                  <a:lnTo>
                    <a:pt x="2521" y="969"/>
                  </a:lnTo>
                  <a:cubicBezTo>
                    <a:pt x="2490" y="972"/>
                    <a:pt x="2456" y="975"/>
                    <a:pt x="2421" y="975"/>
                  </a:cubicBezTo>
                  <a:cubicBezTo>
                    <a:pt x="2330" y="975"/>
                    <a:pt x="2233" y="955"/>
                    <a:pt x="2167" y="864"/>
                  </a:cubicBezTo>
                  <a:cubicBezTo>
                    <a:pt x="2157" y="848"/>
                    <a:pt x="2146" y="840"/>
                    <a:pt x="2126" y="840"/>
                  </a:cubicBezTo>
                  <a:cubicBezTo>
                    <a:pt x="2106" y="840"/>
                    <a:pt x="2076" y="849"/>
                    <a:pt x="2027" y="867"/>
                  </a:cubicBezTo>
                  <a:cubicBezTo>
                    <a:pt x="1974" y="885"/>
                    <a:pt x="1912" y="906"/>
                    <a:pt x="1846" y="906"/>
                  </a:cubicBezTo>
                  <a:cubicBezTo>
                    <a:pt x="1795" y="906"/>
                    <a:pt x="1741" y="893"/>
                    <a:pt x="1688" y="857"/>
                  </a:cubicBezTo>
                  <a:cubicBezTo>
                    <a:pt x="1642" y="827"/>
                    <a:pt x="1563" y="818"/>
                    <a:pt x="1476" y="818"/>
                  </a:cubicBezTo>
                  <a:cubicBezTo>
                    <a:pt x="1397" y="818"/>
                    <a:pt x="1313" y="826"/>
                    <a:pt x="1240" y="832"/>
                  </a:cubicBezTo>
                  <a:cubicBezTo>
                    <a:pt x="1173" y="837"/>
                    <a:pt x="1113" y="842"/>
                    <a:pt x="1062" y="842"/>
                  </a:cubicBezTo>
                  <a:cubicBezTo>
                    <a:pt x="962" y="842"/>
                    <a:pt x="896" y="823"/>
                    <a:pt x="882" y="752"/>
                  </a:cubicBezTo>
                  <a:cubicBezTo>
                    <a:pt x="865" y="664"/>
                    <a:pt x="938" y="573"/>
                    <a:pt x="984" y="524"/>
                  </a:cubicBezTo>
                  <a:cubicBezTo>
                    <a:pt x="1071" y="434"/>
                    <a:pt x="1202" y="347"/>
                    <a:pt x="1315" y="347"/>
                  </a:cubicBezTo>
                  <a:cubicBezTo>
                    <a:pt x="1325" y="347"/>
                    <a:pt x="1335" y="348"/>
                    <a:pt x="1345" y="349"/>
                  </a:cubicBezTo>
                  <a:cubicBezTo>
                    <a:pt x="1383" y="356"/>
                    <a:pt x="1425" y="356"/>
                    <a:pt x="1467" y="356"/>
                  </a:cubicBezTo>
                  <a:lnTo>
                    <a:pt x="1471" y="349"/>
                  </a:lnTo>
                  <a:lnTo>
                    <a:pt x="1481" y="328"/>
                  </a:lnTo>
                  <a:lnTo>
                    <a:pt x="1492" y="311"/>
                  </a:lnTo>
                  <a:lnTo>
                    <a:pt x="1502" y="293"/>
                  </a:lnTo>
                  <a:lnTo>
                    <a:pt x="1513" y="272"/>
                  </a:lnTo>
                  <a:lnTo>
                    <a:pt x="1523" y="258"/>
                  </a:lnTo>
                  <a:lnTo>
                    <a:pt x="1534" y="241"/>
                  </a:lnTo>
                  <a:lnTo>
                    <a:pt x="1541" y="223"/>
                  </a:lnTo>
                  <a:lnTo>
                    <a:pt x="1551" y="209"/>
                  </a:lnTo>
                  <a:lnTo>
                    <a:pt x="1558" y="195"/>
                  </a:lnTo>
                  <a:lnTo>
                    <a:pt x="1565" y="178"/>
                  </a:lnTo>
                  <a:lnTo>
                    <a:pt x="1572" y="167"/>
                  </a:lnTo>
                  <a:lnTo>
                    <a:pt x="1579" y="150"/>
                  </a:lnTo>
                  <a:lnTo>
                    <a:pt x="1586" y="139"/>
                  </a:lnTo>
                  <a:lnTo>
                    <a:pt x="1593" y="125"/>
                  </a:lnTo>
                  <a:lnTo>
                    <a:pt x="1597" y="118"/>
                  </a:lnTo>
                  <a:lnTo>
                    <a:pt x="1604" y="104"/>
                  </a:lnTo>
                  <a:lnTo>
                    <a:pt x="1607" y="97"/>
                  </a:lnTo>
                  <a:lnTo>
                    <a:pt x="1611" y="83"/>
                  </a:lnTo>
                  <a:lnTo>
                    <a:pt x="1614" y="76"/>
                  </a:lnTo>
                  <a:lnTo>
                    <a:pt x="1618" y="65"/>
                  </a:lnTo>
                  <a:lnTo>
                    <a:pt x="1621" y="58"/>
                  </a:lnTo>
                  <a:lnTo>
                    <a:pt x="1625" y="51"/>
                  </a:lnTo>
                  <a:lnTo>
                    <a:pt x="1625" y="44"/>
                  </a:lnTo>
                  <a:lnTo>
                    <a:pt x="1628" y="37"/>
                  </a:lnTo>
                  <a:lnTo>
                    <a:pt x="1628" y="30"/>
                  </a:lnTo>
                  <a:lnTo>
                    <a:pt x="1628" y="23"/>
                  </a:lnTo>
                  <a:lnTo>
                    <a:pt x="1628" y="20"/>
                  </a:lnTo>
                  <a:lnTo>
                    <a:pt x="1628" y="13"/>
                  </a:lnTo>
                  <a:lnTo>
                    <a:pt x="1628" y="2"/>
                  </a:lnTo>
                  <a:cubicBezTo>
                    <a:pt x="1624" y="1"/>
                    <a:pt x="1617" y="0"/>
                    <a:pt x="160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49" name="Google Shape;7949;p57"/>
            <p:cNvSpPr/>
            <p:nvPr/>
          </p:nvSpPr>
          <p:spPr>
            <a:xfrm>
              <a:off x="258574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0" name="Google Shape;7950;p57"/>
            <p:cNvSpPr/>
            <p:nvPr/>
          </p:nvSpPr>
          <p:spPr>
            <a:xfrm>
              <a:off x="2587696" y="1734365"/>
              <a:ext cx="299" cy="14"/>
            </a:xfrm>
            <a:custGeom>
              <a:rect b="b" l="l" r="r" t="t"/>
              <a:pathLst>
                <a:path extrusionOk="0" h="1" w="22">
                  <a:moveTo>
                    <a:pt x="0" y="0"/>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1" name="Google Shape;7951;p57"/>
            <p:cNvSpPr/>
            <p:nvPr/>
          </p:nvSpPr>
          <p:spPr>
            <a:xfrm>
              <a:off x="2588782" y="1734365"/>
              <a:ext cx="489" cy="14"/>
            </a:xfrm>
            <a:custGeom>
              <a:rect b="b" l="l" r="r" t="t"/>
              <a:pathLst>
                <a:path extrusionOk="0" h="1" w="36">
                  <a:moveTo>
                    <a:pt x="1" y="0"/>
                  </a:moveTo>
                  <a:lnTo>
                    <a:pt x="3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2" name="Google Shape;7952;p57"/>
            <p:cNvSpPr/>
            <p:nvPr/>
          </p:nvSpPr>
          <p:spPr>
            <a:xfrm>
              <a:off x="2587221" y="1734365"/>
              <a:ext cx="204" cy="14"/>
            </a:xfrm>
            <a:custGeom>
              <a:rect b="b" l="l" r="r" t="t"/>
              <a:pathLst>
                <a:path extrusionOk="0" h="1" w="15">
                  <a:moveTo>
                    <a:pt x="0" y="0"/>
                  </a:moveTo>
                  <a:lnTo>
                    <a:pt x="1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3" name="Google Shape;7953;p57"/>
            <p:cNvSpPr/>
            <p:nvPr/>
          </p:nvSpPr>
          <p:spPr>
            <a:xfrm>
              <a:off x="2586786" y="1734270"/>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4" name="Google Shape;7954;p57"/>
            <p:cNvSpPr/>
            <p:nvPr/>
          </p:nvSpPr>
          <p:spPr>
            <a:xfrm>
              <a:off x="2588646" y="173436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5" name="Google Shape;7955;p57"/>
            <p:cNvSpPr/>
            <p:nvPr/>
          </p:nvSpPr>
          <p:spPr>
            <a:xfrm>
              <a:off x="2589352" y="1733740"/>
              <a:ext cx="6381" cy="638"/>
            </a:xfrm>
            <a:custGeom>
              <a:rect b="b" l="l" r="r" t="t"/>
              <a:pathLst>
                <a:path extrusionOk="0" h="47" w="470">
                  <a:moveTo>
                    <a:pt x="470" y="1"/>
                  </a:moveTo>
                  <a:cubicBezTo>
                    <a:pt x="386" y="12"/>
                    <a:pt x="231" y="31"/>
                    <a:pt x="89" y="41"/>
                  </a:cubicBezTo>
                  <a:lnTo>
                    <a:pt x="89" y="41"/>
                  </a:lnTo>
                  <a:cubicBezTo>
                    <a:pt x="224" y="32"/>
                    <a:pt x="373" y="15"/>
                    <a:pt x="470" y="1"/>
                  </a:cubicBezTo>
                  <a:close/>
                  <a:moveTo>
                    <a:pt x="89" y="41"/>
                  </a:moveTo>
                  <a:cubicBezTo>
                    <a:pt x="59" y="43"/>
                    <a:pt x="29" y="45"/>
                    <a:pt x="1" y="46"/>
                  </a:cubicBezTo>
                  <a:cubicBezTo>
                    <a:pt x="29" y="45"/>
                    <a:pt x="59" y="43"/>
                    <a:pt x="89" y="4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6" name="Google Shape;7956;p57"/>
            <p:cNvSpPr/>
            <p:nvPr/>
          </p:nvSpPr>
          <p:spPr>
            <a:xfrm>
              <a:off x="2586121" y="1734080"/>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7" name="Google Shape;7957;p57"/>
            <p:cNvSpPr/>
            <p:nvPr/>
          </p:nvSpPr>
          <p:spPr>
            <a:xfrm>
              <a:off x="2585075" y="1734080"/>
              <a:ext cx="258" cy="14"/>
            </a:xfrm>
            <a:custGeom>
              <a:rect b="b" l="l" r="r" t="t"/>
              <a:pathLst>
                <a:path extrusionOk="0" h="1" w="19">
                  <a:moveTo>
                    <a:pt x="1" y="0"/>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8" name="Google Shape;7958;p57"/>
            <p:cNvSpPr/>
            <p:nvPr/>
          </p:nvSpPr>
          <p:spPr>
            <a:xfrm>
              <a:off x="2553752" y="174913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59" name="Google Shape;7959;p57"/>
            <p:cNvSpPr/>
            <p:nvPr/>
          </p:nvSpPr>
          <p:spPr>
            <a:xfrm>
              <a:off x="2553997" y="1748716"/>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0" name="Google Shape;7960;p57"/>
            <p:cNvSpPr/>
            <p:nvPr/>
          </p:nvSpPr>
          <p:spPr>
            <a:xfrm>
              <a:off x="2555612" y="1746720"/>
              <a:ext cx="244" cy="204"/>
            </a:xfrm>
            <a:custGeom>
              <a:rect b="b" l="l" r="r" t="t"/>
              <a:pathLst>
                <a:path extrusionOk="0" h="15" w="18">
                  <a:moveTo>
                    <a:pt x="18" y="0"/>
                  </a:moveTo>
                  <a:lnTo>
                    <a:pt x="0"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1" name="Google Shape;7961;p57"/>
            <p:cNvSpPr/>
            <p:nvPr/>
          </p:nvSpPr>
          <p:spPr>
            <a:xfrm>
              <a:off x="2554893" y="1747426"/>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2" name="Google Shape;7962;p57"/>
            <p:cNvSpPr/>
            <p:nvPr/>
          </p:nvSpPr>
          <p:spPr>
            <a:xfrm>
              <a:off x="2554187" y="1748377"/>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3" name="Google Shape;7963;p57"/>
            <p:cNvSpPr/>
            <p:nvPr/>
          </p:nvSpPr>
          <p:spPr>
            <a:xfrm>
              <a:off x="2555368" y="1746951"/>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4" name="Google Shape;7964;p57"/>
            <p:cNvSpPr/>
            <p:nvPr/>
          </p:nvSpPr>
          <p:spPr>
            <a:xfrm>
              <a:off x="2554417" y="1747997"/>
              <a:ext cx="163" cy="204"/>
            </a:xfrm>
            <a:custGeom>
              <a:rect b="b" l="l" r="r" t="t"/>
              <a:pathLst>
                <a:path extrusionOk="0" h="15" w="12">
                  <a:moveTo>
                    <a:pt x="11" y="1"/>
                  </a:moveTo>
                  <a:lnTo>
                    <a:pt x="1"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5" name="Google Shape;7965;p57"/>
            <p:cNvSpPr/>
            <p:nvPr/>
          </p:nvSpPr>
          <p:spPr>
            <a:xfrm>
              <a:off x="2553616" y="1749572"/>
              <a:ext cx="109" cy="244"/>
            </a:xfrm>
            <a:custGeom>
              <a:rect b="b" l="l" r="r" t="t"/>
              <a:pathLst>
                <a:path extrusionOk="0" h="18" w="8">
                  <a:moveTo>
                    <a:pt x="7" y="0"/>
                  </a:moveTo>
                  <a:lnTo>
                    <a:pt x="0"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6" name="Google Shape;7966;p57"/>
            <p:cNvSpPr/>
            <p:nvPr/>
          </p:nvSpPr>
          <p:spPr>
            <a:xfrm>
              <a:off x="2553141" y="1752423"/>
              <a:ext cx="14" cy="353"/>
            </a:xfrm>
            <a:custGeom>
              <a:rect b="b" l="l" r="r" t="t"/>
              <a:pathLst>
                <a:path extrusionOk="0" h="26" w="1">
                  <a:moveTo>
                    <a:pt x="0" y="1"/>
                  </a:moveTo>
                  <a:lnTo>
                    <a:pt x="0" y="25"/>
                  </a:lnTo>
                  <a:cubicBezTo>
                    <a:pt x="0" y="18"/>
                    <a:pt x="0"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7" name="Google Shape;7967;p57"/>
            <p:cNvSpPr/>
            <p:nvPr/>
          </p:nvSpPr>
          <p:spPr>
            <a:xfrm>
              <a:off x="2572679" y="1720950"/>
              <a:ext cx="14" cy="163"/>
            </a:xfrm>
            <a:custGeom>
              <a:rect b="b" l="l" r="r" t="t"/>
              <a:pathLst>
                <a:path extrusionOk="0" h="12" w="1">
                  <a:moveTo>
                    <a:pt x="0" y="11"/>
                  </a:moveTo>
                  <a:lnTo>
                    <a:pt x="0" y="4"/>
                  </a:lnTo>
                  <a:cubicBezTo>
                    <a:pt x="0" y="1"/>
                    <a:pt x="0" y="8"/>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8" name="Google Shape;7968;p57"/>
            <p:cNvSpPr/>
            <p:nvPr/>
          </p:nvSpPr>
          <p:spPr>
            <a:xfrm>
              <a:off x="2553087" y="1753143"/>
              <a:ext cx="14" cy="149"/>
            </a:xfrm>
            <a:custGeom>
              <a:rect b="b" l="l" r="r" t="t"/>
              <a:pathLst>
                <a:path extrusionOk="0" h="11" w="1">
                  <a:moveTo>
                    <a:pt x="1"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69" name="Google Shape;7969;p57"/>
            <p:cNvSpPr/>
            <p:nvPr/>
          </p:nvSpPr>
          <p:spPr>
            <a:xfrm>
              <a:off x="2553141" y="1751758"/>
              <a:ext cx="54" cy="353"/>
            </a:xfrm>
            <a:custGeom>
              <a:rect b="b" l="l" r="r" t="t"/>
              <a:pathLst>
                <a:path extrusionOk="0" h="26" w="4">
                  <a:moveTo>
                    <a:pt x="4" y="1"/>
                  </a:moveTo>
                  <a:cubicBezTo>
                    <a:pt x="4" y="8"/>
                    <a:pt x="0" y="15"/>
                    <a:pt x="0" y="25"/>
                  </a:cubicBezTo>
                  <a:cubicBezTo>
                    <a:pt x="4" y="15"/>
                    <a:pt x="4" y="8"/>
                    <a:pt x="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0" name="Google Shape;7970;p57"/>
            <p:cNvSpPr/>
            <p:nvPr/>
          </p:nvSpPr>
          <p:spPr>
            <a:xfrm>
              <a:off x="2555137" y="1747196"/>
              <a:ext cx="149" cy="149"/>
            </a:xfrm>
            <a:custGeom>
              <a:rect b="b" l="l" r="r" t="t"/>
              <a:pathLst>
                <a:path extrusionOk="0" h="11" w="11">
                  <a:moveTo>
                    <a:pt x="0" y="11"/>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1" name="Google Shape;7971;p57"/>
            <p:cNvSpPr/>
            <p:nvPr/>
          </p:nvSpPr>
          <p:spPr>
            <a:xfrm>
              <a:off x="2553467" y="1750047"/>
              <a:ext cx="68" cy="244"/>
            </a:xfrm>
            <a:custGeom>
              <a:rect b="b" l="l" r="r" t="t"/>
              <a:pathLst>
                <a:path extrusionOk="0" h="18" w="5">
                  <a:moveTo>
                    <a:pt x="4" y="0"/>
                  </a:moveTo>
                  <a:cubicBezTo>
                    <a:pt x="4" y="7"/>
                    <a:pt x="1" y="15"/>
                    <a:pt x="1" y="18"/>
                  </a:cubicBezTo>
                  <a:cubicBezTo>
                    <a:pt x="1" y="15"/>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2" name="Google Shape;7972;p57"/>
            <p:cNvSpPr/>
            <p:nvPr/>
          </p:nvSpPr>
          <p:spPr>
            <a:xfrm>
              <a:off x="2553236" y="1751147"/>
              <a:ext cx="54" cy="299"/>
            </a:xfrm>
            <a:custGeom>
              <a:rect b="b" l="l" r="r" t="t"/>
              <a:pathLst>
                <a:path extrusionOk="0" h="22" w="4">
                  <a:moveTo>
                    <a:pt x="4" y="0"/>
                  </a:moveTo>
                  <a:cubicBezTo>
                    <a:pt x="4" y="7"/>
                    <a:pt x="0" y="14"/>
                    <a:pt x="0" y="21"/>
                  </a:cubicBezTo>
                  <a:cubicBezTo>
                    <a:pt x="4"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3" name="Google Shape;7973;p57"/>
            <p:cNvSpPr/>
            <p:nvPr/>
          </p:nvSpPr>
          <p:spPr>
            <a:xfrm>
              <a:off x="2553331" y="1750576"/>
              <a:ext cx="54" cy="285"/>
            </a:xfrm>
            <a:custGeom>
              <a:rect b="b" l="l" r="r" t="t"/>
              <a:pathLst>
                <a:path extrusionOk="0" h="21" w="4">
                  <a:moveTo>
                    <a:pt x="4" y="0"/>
                  </a:moveTo>
                  <a:cubicBezTo>
                    <a:pt x="4" y="7"/>
                    <a:pt x="0" y="14"/>
                    <a:pt x="0" y="21"/>
                  </a:cubicBezTo>
                  <a:cubicBezTo>
                    <a:pt x="0" y="14"/>
                    <a:pt x="4" y="7"/>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4" name="Google Shape;7974;p57"/>
            <p:cNvSpPr/>
            <p:nvPr/>
          </p:nvSpPr>
          <p:spPr>
            <a:xfrm>
              <a:off x="2570398" y="1725716"/>
              <a:ext cx="54" cy="54"/>
            </a:xfrm>
            <a:custGeom>
              <a:rect b="b" l="l" r="r" t="t"/>
              <a:pathLst>
                <a:path extrusionOk="0" h="4" w="4">
                  <a:moveTo>
                    <a:pt x="4" y="0"/>
                  </a:moveTo>
                  <a:lnTo>
                    <a:pt x="0" y="4"/>
                  </a:ln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5" name="Google Shape;7975;p57"/>
            <p:cNvSpPr/>
            <p:nvPr/>
          </p:nvSpPr>
          <p:spPr>
            <a:xfrm>
              <a:off x="2554662" y="1747712"/>
              <a:ext cx="149" cy="204"/>
            </a:xfrm>
            <a:custGeom>
              <a:rect b="b" l="l" r="r" t="t"/>
              <a:pathLst>
                <a:path extrusionOk="0" h="15" w="11">
                  <a:moveTo>
                    <a:pt x="11"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6" name="Google Shape;7976;p57"/>
            <p:cNvSpPr/>
            <p:nvPr/>
          </p:nvSpPr>
          <p:spPr>
            <a:xfrm>
              <a:off x="2572014" y="1722675"/>
              <a:ext cx="109" cy="190"/>
            </a:xfrm>
            <a:custGeom>
              <a:rect b="b" l="l" r="r" t="t"/>
              <a:pathLst>
                <a:path extrusionOk="0" h="14" w="8">
                  <a:moveTo>
                    <a:pt x="0" y="14"/>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7" name="Google Shape;7977;p57"/>
            <p:cNvSpPr/>
            <p:nvPr/>
          </p:nvSpPr>
          <p:spPr>
            <a:xfrm>
              <a:off x="2572489" y="1721616"/>
              <a:ext cx="54" cy="163"/>
            </a:xfrm>
            <a:custGeom>
              <a:rect b="b" l="l" r="r" t="t"/>
              <a:pathLst>
                <a:path extrusionOk="0" h="12" w="4">
                  <a:moveTo>
                    <a:pt x="0" y="1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8" name="Google Shape;7978;p57"/>
            <p:cNvSpPr/>
            <p:nvPr/>
          </p:nvSpPr>
          <p:spPr>
            <a:xfrm>
              <a:off x="2572299" y="1722050"/>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79" name="Google Shape;7979;p57"/>
            <p:cNvSpPr/>
            <p:nvPr/>
          </p:nvSpPr>
          <p:spPr>
            <a:xfrm>
              <a:off x="2571824" y="1723001"/>
              <a:ext cx="109" cy="204"/>
            </a:xfrm>
            <a:custGeom>
              <a:rect b="b" l="l" r="r" t="t"/>
              <a:pathLst>
                <a:path extrusionOk="0" h="15" w="8">
                  <a:moveTo>
                    <a:pt x="0" y="15"/>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0" name="Google Shape;7980;p57"/>
            <p:cNvSpPr/>
            <p:nvPr/>
          </p:nvSpPr>
          <p:spPr>
            <a:xfrm>
              <a:off x="2572394" y="1721860"/>
              <a:ext cx="54" cy="109"/>
            </a:xfrm>
            <a:custGeom>
              <a:rect b="b" l="l" r="r" t="t"/>
              <a:pathLst>
                <a:path extrusionOk="0" h="8" w="4">
                  <a:moveTo>
                    <a:pt x="0" y="7"/>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1" name="Google Shape;7981;p57"/>
            <p:cNvSpPr/>
            <p:nvPr/>
          </p:nvSpPr>
          <p:spPr>
            <a:xfrm>
              <a:off x="2572150" y="1722335"/>
              <a:ext cx="109" cy="204"/>
            </a:xfrm>
            <a:custGeom>
              <a:rect b="b" l="l" r="r" t="t"/>
              <a:pathLst>
                <a:path extrusionOk="0" h="15" w="8">
                  <a:moveTo>
                    <a:pt x="1" y="15"/>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2" name="Google Shape;7982;p57"/>
            <p:cNvSpPr/>
            <p:nvPr/>
          </p:nvSpPr>
          <p:spPr>
            <a:xfrm>
              <a:off x="2570914" y="1724671"/>
              <a:ext cx="109" cy="244"/>
            </a:xfrm>
            <a:custGeom>
              <a:rect b="b" l="l" r="r" t="t"/>
              <a:pathLst>
                <a:path extrusionOk="0" h="18" w="8">
                  <a:moveTo>
                    <a:pt x="1" y="18"/>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3" name="Google Shape;7983;p57"/>
            <p:cNvSpPr/>
            <p:nvPr/>
          </p:nvSpPr>
          <p:spPr>
            <a:xfrm>
              <a:off x="2570588" y="1725187"/>
              <a:ext cx="149" cy="258"/>
            </a:xfrm>
            <a:custGeom>
              <a:rect b="b" l="l" r="r" t="t"/>
              <a:pathLst>
                <a:path extrusionOk="0" h="19" w="11">
                  <a:moveTo>
                    <a:pt x="0"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4" name="Google Shape;7984;p57"/>
            <p:cNvSpPr/>
            <p:nvPr/>
          </p:nvSpPr>
          <p:spPr>
            <a:xfrm>
              <a:off x="2571634" y="1723381"/>
              <a:ext cx="149" cy="204"/>
            </a:xfrm>
            <a:custGeom>
              <a:rect b="b" l="l" r="r" t="t"/>
              <a:pathLst>
                <a:path extrusionOk="0" h="15" w="11">
                  <a:moveTo>
                    <a:pt x="0" y="15"/>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5" name="Google Shape;7985;p57"/>
            <p:cNvSpPr/>
            <p:nvPr/>
          </p:nvSpPr>
          <p:spPr>
            <a:xfrm>
              <a:off x="2571159" y="1724195"/>
              <a:ext cx="149" cy="244"/>
            </a:xfrm>
            <a:custGeom>
              <a:rect b="b" l="l" r="r" t="t"/>
              <a:pathLst>
                <a:path extrusionOk="0" h="18" w="11">
                  <a:moveTo>
                    <a:pt x="0" y="18"/>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6" name="Google Shape;7986;p57"/>
            <p:cNvSpPr/>
            <p:nvPr/>
          </p:nvSpPr>
          <p:spPr>
            <a:xfrm>
              <a:off x="2571389" y="1723761"/>
              <a:ext cx="163" cy="258"/>
            </a:xfrm>
            <a:custGeom>
              <a:rect b="b" l="l" r="r" t="t"/>
              <a:pathLst>
                <a:path extrusionOk="0" h="19" w="12">
                  <a:moveTo>
                    <a:pt x="1" y="18"/>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7" name="Google Shape;7987;p57"/>
            <p:cNvSpPr/>
            <p:nvPr/>
          </p:nvSpPr>
          <p:spPr>
            <a:xfrm>
              <a:off x="2572679" y="1721140"/>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8" name="Google Shape;7988;p57"/>
            <p:cNvSpPr/>
            <p:nvPr/>
          </p:nvSpPr>
          <p:spPr>
            <a:xfrm>
              <a:off x="2572584" y="1721426"/>
              <a:ext cx="14" cy="109"/>
            </a:xfrm>
            <a:custGeom>
              <a:rect b="b" l="l" r="r" t="t"/>
              <a:pathLst>
                <a:path extrusionOk="0" h="8" w="1">
                  <a:moveTo>
                    <a:pt x="0"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89" name="Google Shape;7989;p57"/>
            <p:cNvSpPr/>
            <p:nvPr/>
          </p:nvSpPr>
          <p:spPr>
            <a:xfrm>
              <a:off x="2572625" y="1721235"/>
              <a:ext cx="14" cy="163"/>
            </a:xfrm>
            <a:custGeom>
              <a:rect b="b" l="l" r="r" t="t"/>
              <a:pathLst>
                <a:path extrusionOk="0" h="12" w="1">
                  <a:moveTo>
                    <a:pt x="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0" name="Google Shape;7990;p57"/>
            <p:cNvSpPr/>
            <p:nvPr/>
          </p:nvSpPr>
          <p:spPr>
            <a:xfrm>
              <a:off x="2604994" y="1750237"/>
              <a:ext cx="14" cy="149"/>
            </a:xfrm>
            <a:custGeom>
              <a:rect b="b" l="l" r="r" t="t"/>
              <a:pathLst>
                <a:path extrusionOk="0" h="11" w="1">
                  <a:moveTo>
                    <a:pt x="1"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1" name="Google Shape;7991;p57"/>
            <p:cNvSpPr/>
            <p:nvPr/>
          </p:nvSpPr>
          <p:spPr>
            <a:xfrm>
              <a:off x="2604003" y="1751242"/>
              <a:ext cx="1439" cy="2105"/>
            </a:xfrm>
            <a:custGeom>
              <a:rect b="b" l="l" r="r" t="t"/>
              <a:pathLst>
                <a:path extrusionOk="0" h="155" w="106">
                  <a:moveTo>
                    <a:pt x="84" y="0"/>
                  </a:moveTo>
                  <a:lnTo>
                    <a:pt x="102" y="137"/>
                  </a:lnTo>
                  <a:lnTo>
                    <a:pt x="7" y="144"/>
                  </a:lnTo>
                  <a:lnTo>
                    <a:pt x="0" y="147"/>
                  </a:lnTo>
                  <a:lnTo>
                    <a:pt x="7" y="151"/>
                  </a:lnTo>
                  <a:lnTo>
                    <a:pt x="14" y="154"/>
                  </a:lnTo>
                  <a:cubicBezTo>
                    <a:pt x="46" y="147"/>
                    <a:pt x="74" y="144"/>
                    <a:pt x="98" y="140"/>
                  </a:cubicBezTo>
                  <a:lnTo>
                    <a:pt x="105" y="140"/>
                  </a:lnTo>
                  <a:lnTo>
                    <a:pt x="8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2" name="Google Shape;7992;p57"/>
            <p:cNvSpPr/>
            <p:nvPr/>
          </p:nvSpPr>
          <p:spPr>
            <a:xfrm>
              <a:off x="2605048" y="1750807"/>
              <a:ext cx="54" cy="244"/>
            </a:xfrm>
            <a:custGeom>
              <a:rect b="b" l="l" r="r" t="t"/>
              <a:pathLst>
                <a:path extrusionOk="0" h="18" w="4">
                  <a:moveTo>
                    <a:pt x="0" y="1"/>
                  </a:moveTo>
                  <a:lnTo>
                    <a:pt x="4"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3" name="Google Shape;7993;p57"/>
            <p:cNvSpPr/>
            <p:nvPr/>
          </p:nvSpPr>
          <p:spPr>
            <a:xfrm>
              <a:off x="2604003" y="1743774"/>
              <a:ext cx="109" cy="244"/>
            </a:xfrm>
            <a:custGeom>
              <a:rect b="b" l="l" r="r" t="t"/>
              <a:pathLst>
                <a:path extrusionOk="0" h="18" w="8">
                  <a:moveTo>
                    <a:pt x="0" y="0"/>
                  </a:moveTo>
                  <a:cubicBezTo>
                    <a:pt x="4" y="7"/>
                    <a:pt x="4" y="11"/>
                    <a:pt x="7" y="18"/>
                  </a:cubicBezTo>
                  <a:cubicBezTo>
                    <a:pt x="4" y="11"/>
                    <a:pt x="4" y="7"/>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4" name="Google Shape;7994;p57"/>
            <p:cNvSpPr/>
            <p:nvPr/>
          </p:nvSpPr>
          <p:spPr>
            <a:xfrm>
              <a:off x="2604043" y="1744005"/>
              <a:ext cx="869" cy="5770"/>
            </a:xfrm>
            <a:custGeom>
              <a:rect b="b" l="l" r="r" t="t"/>
              <a:pathLst>
                <a:path extrusionOk="0" h="425" w="64">
                  <a:moveTo>
                    <a:pt x="1" y="1"/>
                  </a:moveTo>
                  <a:cubicBezTo>
                    <a:pt x="15" y="88"/>
                    <a:pt x="39" y="267"/>
                    <a:pt x="64" y="424"/>
                  </a:cubicBezTo>
                  <a:cubicBezTo>
                    <a:pt x="39" y="267"/>
                    <a:pt x="15" y="85"/>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5" name="Google Shape;7995;p57"/>
            <p:cNvSpPr/>
            <p:nvPr/>
          </p:nvSpPr>
          <p:spPr>
            <a:xfrm>
              <a:off x="1464633" y="1859509"/>
              <a:ext cx="1344" cy="2009"/>
            </a:xfrm>
            <a:custGeom>
              <a:rect b="b" l="l" r="r" t="t"/>
              <a:pathLst>
                <a:path extrusionOk="0" h="148" w="99">
                  <a:moveTo>
                    <a:pt x="1" y="1"/>
                  </a:moveTo>
                  <a:lnTo>
                    <a:pt x="1" y="1"/>
                  </a:lnTo>
                  <a:cubicBezTo>
                    <a:pt x="18" y="60"/>
                    <a:pt x="53" y="109"/>
                    <a:pt x="99" y="148"/>
                  </a:cubicBezTo>
                  <a:cubicBezTo>
                    <a:pt x="81" y="102"/>
                    <a:pt x="57" y="64"/>
                    <a:pt x="25" y="29"/>
                  </a:cubicBez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6" name="Google Shape;7996;p57"/>
            <p:cNvSpPr/>
            <p:nvPr/>
          </p:nvSpPr>
          <p:spPr>
            <a:xfrm>
              <a:off x="1462026" y="1851905"/>
              <a:ext cx="2050" cy="5580"/>
            </a:xfrm>
            <a:custGeom>
              <a:rect b="b" l="l" r="r" t="t"/>
              <a:pathLst>
                <a:path extrusionOk="0" h="411" w="151">
                  <a:moveTo>
                    <a:pt x="42" y="1"/>
                  </a:moveTo>
                  <a:cubicBezTo>
                    <a:pt x="14" y="57"/>
                    <a:pt x="0" y="120"/>
                    <a:pt x="7" y="183"/>
                  </a:cubicBezTo>
                  <a:cubicBezTo>
                    <a:pt x="7" y="284"/>
                    <a:pt x="49" y="326"/>
                    <a:pt x="98" y="379"/>
                  </a:cubicBezTo>
                  <a:cubicBezTo>
                    <a:pt x="109" y="389"/>
                    <a:pt x="119" y="400"/>
                    <a:pt x="130" y="410"/>
                  </a:cubicBezTo>
                  <a:cubicBezTo>
                    <a:pt x="130" y="382"/>
                    <a:pt x="130" y="354"/>
                    <a:pt x="133" y="330"/>
                  </a:cubicBezTo>
                  <a:cubicBezTo>
                    <a:pt x="151" y="235"/>
                    <a:pt x="133" y="141"/>
                    <a:pt x="84" y="57"/>
                  </a:cubicBezTo>
                  <a:cubicBezTo>
                    <a:pt x="74" y="36"/>
                    <a:pt x="60" y="18"/>
                    <a:pt x="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7" name="Google Shape;7997;p57"/>
            <p:cNvSpPr/>
            <p:nvPr/>
          </p:nvSpPr>
          <p:spPr>
            <a:xfrm>
              <a:off x="1586043" y="1964015"/>
              <a:ext cx="5146" cy="4100"/>
            </a:xfrm>
            <a:custGeom>
              <a:rect b="b" l="l" r="r" t="t"/>
              <a:pathLst>
                <a:path extrusionOk="0" h="302" w="379">
                  <a:moveTo>
                    <a:pt x="214" y="1"/>
                  </a:moveTo>
                  <a:cubicBezTo>
                    <a:pt x="201" y="1"/>
                    <a:pt x="188" y="3"/>
                    <a:pt x="175" y="6"/>
                  </a:cubicBezTo>
                  <a:cubicBezTo>
                    <a:pt x="116" y="13"/>
                    <a:pt x="60" y="30"/>
                    <a:pt x="7" y="55"/>
                  </a:cubicBezTo>
                  <a:cubicBezTo>
                    <a:pt x="74" y="118"/>
                    <a:pt x="35" y="205"/>
                    <a:pt x="18" y="251"/>
                  </a:cubicBezTo>
                  <a:cubicBezTo>
                    <a:pt x="11" y="265"/>
                    <a:pt x="4" y="279"/>
                    <a:pt x="0" y="296"/>
                  </a:cubicBezTo>
                  <a:cubicBezTo>
                    <a:pt x="8" y="300"/>
                    <a:pt x="22" y="302"/>
                    <a:pt x="40" y="302"/>
                  </a:cubicBezTo>
                  <a:cubicBezTo>
                    <a:pt x="106" y="302"/>
                    <a:pt x="229" y="277"/>
                    <a:pt x="340" y="230"/>
                  </a:cubicBezTo>
                  <a:cubicBezTo>
                    <a:pt x="361" y="223"/>
                    <a:pt x="375" y="205"/>
                    <a:pt x="375" y="184"/>
                  </a:cubicBezTo>
                  <a:cubicBezTo>
                    <a:pt x="378" y="121"/>
                    <a:pt x="347" y="62"/>
                    <a:pt x="294" y="23"/>
                  </a:cubicBezTo>
                  <a:cubicBezTo>
                    <a:pt x="270" y="9"/>
                    <a:pt x="242" y="1"/>
                    <a:pt x="21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8" name="Google Shape;7998;p57"/>
            <p:cNvSpPr/>
            <p:nvPr/>
          </p:nvSpPr>
          <p:spPr>
            <a:xfrm>
              <a:off x="2367754" y="1716578"/>
              <a:ext cx="22213" cy="19226"/>
            </a:xfrm>
            <a:custGeom>
              <a:rect b="b" l="l" r="r" t="t"/>
              <a:pathLst>
                <a:path extrusionOk="0" h="1416" w="1636">
                  <a:moveTo>
                    <a:pt x="505" y="1"/>
                  </a:moveTo>
                  <a:cubicBezTo>
                    <a:pt x="488" y="1"/>
                    <a:pt x="474" y="1"/>
                    <a:pt x="460" y="4"/>
                  </a:cubicBezTo>
                  <a:cubicBezTo>
                    <a:pt x="362" y="15"/>
                    <a:pt x="264" y="36"/>
                    <a:pt x="166" y="60"/>
                  </a:cubicBezTo>
                  <a:lnTo>
                    <a:pt x="95" y="78"/>
                  </a:lnTo>
                  <a:lnTo>
                    <a:pt x="74" y="85"/>
                  </a:lnTo>
                  <a:lnTo>
                    <a:pt x="15" y="95"/>
                  </a:lnTo>
                  <a:lnTo>
                    <a:pt x="1" y="99"/>
                  </a:lnTo>
                  <a:cubicBezTo>
                    <a:pt x="25" y="148"/>
                    <a:pt x="43" y="200"/>
                    <a:pt x="46" y="253"/>
                  </a:cubicBezTo>
                  <a:cubicBezTo>
                    <a:pt x="50" y="326"/>
                    <a:pt x="67" y="396"/>
                    <a:pt x="95" y="463"/>
                  </a:cubicBezTo>
                  <a:cubicBezTo>
                    <a:pt x="141" y="572"/>
                    <a:pt x="215" y="579"/>
                    <a:pt x="327" y="579"/>
                  </a:cubicBezTo>
                  <a:cubicBezTo>
                    <a:pt x="390" y="579"/>
                    <a:pt x="449" y="579"/>
                    <a:pt x="495" y="614"/>
                  </a:cubicBezTo>
                  <a:lnTo>
                    <a:pt x="505" y="621"/>
                  </a:lnTo>
                  <a:lnTo>
                    <a:pt x="512" y="631"/>
                  </a:lnTo>
                  <a:lnTo>
                    <a:pt x="523" y="645"/>
                  </a:lnTo>
                  <a:lnTo>
                    <a:pt x="523" y="649"/>
                  </a:lnTo>
                  <a:lnTo>
                    <a:pt x="533" y="663"/>
                  </a:lnTo>
                  <a:lnTo>
                    <a:pt x="533" y="666"/>
                  </a:lnTo>
                  <a:cubicBezTo>
                    <a:pt x="537" y="673"/>
                    <a:pt x="540" y="680"/>
                    <a:pt x="544" y="687"/>
                  </a:cubicBezTo>
                  <a:cubicBezTo>
                    <a:pt x="547" y="694"/>
                    <a:pt x="554" y="705"/>
                    <a:pt x="558" y="715"/>
                  </a:cubicBezTo>
                  <a:lnTo>
                    <a:pt x="558" y="719"/>
                  </a:lnTo>
                  <a:cubicBezTo>
                    <a:pt x="561" y="726"/>
                    <a:pt x="565" y="736"/>
                    <a:pt x="572" y="750"/>
                  </a:cubicBezTo>
                  <a:lnTo>
                    <a:pt x="575" y="754"/>
                  </a:lnTo>
                  <a:cubicBezTo>
                    <a:pt x="579" y="768"/>
                    <a:pt x="582" y="778"/>
                    <a:pt x="589" y="792"/>
                  </a:cubicBezTo>
                  <a:lnTo>
                    <a:pt x="589" y="796"/>
                  </a:lnTo>
                  <a:lnTo>
                    <a:pt x="607" y="799"/>
                  </a:lnTo>
                  <a:cubicBezTo>
                    <a:pt x="617" y="799"/>
                    <a:pt x="628" y="803"/>
                    <a:pt x="638" y="806"/>
                  </a:cubicBezTo>
                  <a:lnTo>
                    <a:pt x="649" y="810"/>
                  </a:lnTo>
                  <a:lnTo>
                    <a:pt x="670" y="817"/>
                  </a:lnTo>
                  <a:lnTo>
                    <a:pt x="680" y="820"/>
                  </a:lnTo>
                  <a:lnTo>
                    <a:pt x="698" y="831"/>
                  </a:lnTo>
                  <a:lnTo>
                    <a:pt x="705" y="834"/>
                  </a:lnTo>
                  <a:cubicBezTo>
                    <a:pt x="712" y="838"/>
                    <a:pt x="719" y="845"/>
                    <a:pt x="722" y="848"/>
                  </a:cubicBezTo>
                  <a:lnTo>
                    <a:pt x="736" y="859"/>
                  </a:lnTo>
                  <a:lnTo>
                    <a:pt x="740" y="862"/>
                  </a:lnTo>
                  <a:cubicBezTo>
                    <a:pt x="761" y="883"/>
                    <a:pt x="775" y="904"/>
                    <a:pt x="785" y="929"/>
                  </a:cubicBezTo>
                  <a:lnTo>
                    <a:pt x="806" y="936"/>
                  </a:lnTo>
                  <a:lnTo>
                    <a:pt x="831" y="943"/>
                  </a:lnTo>
                  <a:lnTo>
                    <a:pt x="866" y="960"/>
                  </a:lnTo>
                  <a:lnTo>
                    <a:pt x="887" y="967"/>
                  </a:lnTo>
                  <a:lnTo>
                    <a:pt x="922" y="988"/>
                  </a:lnTo>
                  <a:lnTo>
                    <a:pt x="936" y="995"/>
                  </a:lnTo>
                  <a:lnTo>
                    <a:pt x="981" y="1020"/>
                  </a:lnTo>
                  <a:cubicBezTo>
                    <a:pt x="1002" y="1034"/>
                    <a:pt x="1020" y="1044"/>
                    <a:pt x="1034" y="1048"/>
                  </a:cubicBezTo>
                  <a:cubicBezTo>
                    <a:pt x="1035" y="1049"/>
                    <a:pt x="1037" y="1050"/>
                    <a:pt x="1039" y="1050"/>
                  </a:cubicBezTo>
                  <a:cubicBezTo>
                    <a:pt x="1040" y="1050"/>
                    <a:pt x="1041" y="1049"/>
                    <a:pt x="1041" y="1048"/>
                  </a:cubicBezTo>
                  <a:lnTo>
                    <a:pt x="1062" y="1048"/>
                  </a:lnTo>
                  <a:lnTo>
                    <a:pt x="1083" y="1044"/>
                  </a:lnTo>
                  <a:lnTo>
                    <a:pt x="1132" y="1044"/>
                  </a:lnTo>
                  <a:lnTo>
                    <a:pt x="1149" y="1048"/>
                  </a:lnTo>
                  <a:lnTo>
                    <a:pt x="1153" y="1048"/>
                  </a:lnTo>
                  <a:lnTo>
                    <a:pt x="1174" y="1051"/>
                  </a:lnTo>
                  <a:lnTo>
                    <a:pt x="1177" y="1051"/>
                  </a:lnTo>
                  <a:lnTo>
                    <a:pt x="1195" y="1062"/>
                  </a:lnTo>
                  <a:lnTo>
                    <a:pt x="1202" y="1062"/>
                  </a:lnTo>
                  <a:cubicBezTo>
                    <a:pt x="1209" y="1065"/>
                    <a:pt x="1216" y="1069"/>
                    <a:pt x="1223" y="1072"/>
                  </a:cubicBezTo>
                  <a:lnTo>
                    <a:pt x="1230" y="1076"/>
                  </a:lnTo>
                  <a:cubicBezTo>
                    <a:pt x="1237" y="1083"/>
                    <a:pt x="1244" y="1086"/>
                    <a:pt x="1251" y="1093"/>
                  </a:cubicBezTo>
                  <a:lnTo>
                    <a:pt x="1254" y="1093"/>
                  </a:lnTo>
                  <a:cubicBezTo>
                    <a:pt x="1261" y="1100"/>
                    <a:pt x="1268" y="1107"/>
                    <a:pt x="1279" y="1114"/>
                  </a:cubicBezTo>
                  <a:lnTo>
                    <a:pt x="1286" y="1121"/>
                  </a:lnTo>
                  <a:cubicBezTo>
                    <a:pt x="1293" y="1132"/>
                    <a:pt x="1303" y="1139"/>
                    <a:pt x="1314" y="1149"/>
                  </a:cubicBezTo>
                  <a:lnTo>
                    <a:pt x="1345" y="1188"/>
                  </a:lnTo>
                  <a:lnTo>
                    <a:pt x="1349" y="1195"/>
                  </a:lnTo>
                  <a:cubicBezTo>
                    <a:pt x="1359" y="1205"/>
                    <a:pt x="1366" y="1216"/>
                    <a:pt x="1377" y="1226"/>
                  </a:cubicBezTo>
                  <a:lnTo>
                    <a:pt x="1380" y="1230"/>
                  </a:lnTo>
                  <a:cubicBezTo>
                    <a:pt x="1387" y="1240"/>
                    <a:pt x="1394" y="1247"/>
                    <a:pt x="1398" y="1258"/>
                  </a:cubicBezTo>
                  <a:lnTo>
                    <a:pt x="1401" y="1261"/>
                  </a:lnTo>
                  <a:cubicBezTo>
                    <a:pt x="1408" y="1272"/>
                    <a:pt x="1412" y="1279"/>
                    <a:pt x="1419" y="1289"/>
                  </a:cubicBezTo>
                  <a:lnTo>
                    <a:pt x="1422" y="1296"/>
                  </a:lnTo>
                  <a:cubicBezTo>
                    <a:pt x="1426" y="1303"/>
                    <a:pt x="1429" y="1314"/>
                    <a:pt x="1433" y="1321"/>
                  </a:cubicBezTo>
                  <a:cubicBezTo>
                    <a:pt x="1436" y="1331"/>
                    <a:pt x="1440" y="1338"/>
                    <a:pt x="1440" y="1349"/>
                  </a:cubicBezTo>
                  <a:lnTo>
                    <a:pt x="1440" y="1352"/>
                  </a:lnTo>
                  <a:cubicBezTo>
                    <a:pt x="1443" y="1363"/>
                    <a:pt x="1443" y="1370"/>
                    <a:pt x="1447" y="1380"/>
                  </a:cubicBezTo>
                  <a:lnTo>
                    <a:pt x="1447" y="1387"/>
                  </a:lnTo>
                  <a:lnTo>
                    <a:pt x="1447" y="1412"/>
                  </a:lnTo>
                  <a:lnTo>
                    <a:pt x="1447" y="1415"/>
                  </a:lnTo>
                  <a:cubicBezTo>
                    <a:pt x="1510" y="1408"/>
                    <a:pt x="1573" y="1394"/>
                    <a:pt x="1636" y="1373"/>
                  </a:cubicBezTo>
                  <a:cubicBezTo>
                    <a:pt x="1625" y="1356"/>
                    <a:pt x="1618" y="1342"/>
                    <a:pt x="1611" y="1324"/>
                  </a:cubicBezTo>
                  <a:lnTo>
                    <a:pt x="1608" y="1317"/>
                  </a:lnTo>
                  <a:cubicBezTo>
                    <a:pt x="1601" y="1303"/>
                    <a:pt x="1594" y="1289"/>
                    <a:pt x="1590" y="1279"/>
                  </a:cubicBezTo>
                  <a:lnTo>
                    <a:pt x="1587" y="1272"/>
                  </a:lnTo>
                  <a:cubicBezTo>
                    <a:pt x="1583" y="1258"/>
                    <a:pt x="1580" y="1247"/>
                    <a:pt x="1576" y="1237"/>
                  </a:cubicBezTo>
                  <a:lnTo>
                    <a:pt x="1576" y="1233"/>
                  </a:lnTo>
                  <a:cubicBezTo>
                    <a:pt x="1573" y="1223"/>
                    <a:pt x="1569" y="1216"/>
                    <a:pt x="1566" y="1205"/>
                  </a:cubicBezTo>
                  <a:cubicBezTo>
                    <a:pt x="1562" y="1198"/>
                    <a:pt x="1562" y="1191"/>
                    <a:pt x="1562" y="1184"/>
                  </a:cubicBezTo>
                  <a:lnTo>
                    <a:pt x="1562" y="1181"/>
                  </a:lnTo>
                  <a:cubicBezTo>
                    <a:pt x="1562" y="1174"/>
                    <a:pt x="1562" y="1170"/>
                    <a:pt x="1559" y="1163"/>
                  </a:cubicBezTo>
                  <a:lnTo>
                    <a:pt x="1559" y="1160"/>
                  </a:lnTo>
                  <a:lnTo>
                    <a:pt x="1559" y="1149"/>
                  </a:lnTo>
                  <a:lnTo>
                    <a:pt x="1559" y="1142"/>
                  </a:lnTo>
                  <a:cubicBezTo>
                    <a:pt x="1559" y="1111"/>
                    <a:pt x="1478" y="1051"/>
                    <a:pt x="1426" y="1013"/>
                  </a:cubicBezTo>
                  <a:cubicBezTo>
                    <a:pt x="1328" y="939"/>
                    <a:pt x="1216" y="855"/>
                    <a:pt x="1216" y="736"/>
                  </a:cubicBezTo>
                  <a:cubicBezTo>
                    <a:pt x="1216" y="677"/>
                    <a:pt x="1170" y="614"/>
                    <a:pt x="1121" y="547"/>
                  </a:cubicBezTo>
                  <a:cubicBezTo>
                    <a:pt x="1062" y="467"/>
                    <a:pt x="1002" y="379"/>
                    <a:pt x="1023" y="284"/>
                  </a:cubicBezTo>
                  <a:cubicBezTo>
                    <a:pt x="1034" y="249"/>
                    <a:pt x="978" y="165"/>
                    <a:pt x="936" y="106"/>
                  </a:cubicBezTo>
                  <a:cubicBezTo>
                    <a:pt x="922" y="85"/>
                    <a:pt x="908" y="60"/>
                    <a:pt x="897" y="43"/>
                  </a:cubicBezTo>
                  <a:lnTo>
                    <a:pt x="873" y="36"/>
                  </a:lnTo>
                  <a:lnTo>
                    <a:pt x="841" y="29"/>
                  </a:lnTo>
                  <a:lnTo>
                    <a:pt x="803" y="22"/>
                  </a:lnTo>
                  <a:lnTo>
                    <a:pt x="778" y="18"/>
                  </a:lnTo>
                  <a:lnTo>
                    <a:pt x="740" y="11"/>
                  </a:lnTo>
                  <a:lnTo>
                    <a:pt x="715" y="8"/>
                  </a:lnTo>
                  <a:lnTo>
                    <a:pt x="677" y="4"/>
                  </a:lnTo>
                  <a:lnTo>
                    <a:pt x="659" y="4"/>
                  </a:lnTo>
                  <a:lnTo>
                    <a:pt x="61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7999" name="Google Shape;7999;p57"/>
            <p:cNvSpPr/>
            <p:nvPr/>
          </p:nvSpPr>
          <p:spPr>
            <a:xfrm>
              <a:off x="2376321" y="1716673"/>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0" name="Google Shape;8000;p57"/>
            <p:cNvSpPr/>
            <p:nvPr/>
          </p:nvSpPr>
          <p:spPr>
            <a:xfrm>
              <a:off x="2377122" y="1716728"/>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1" name="Google Shape;8001;p57"/>
            <p:cNvSpPr/>
            <p:nvPr/>
          </p:nvSpPr>
          <p:spPr>
            <a:xfrm>
              <a:off x="2378833" y="1717013"/>
              <a:ext cx="543" cy="109"/>
            </a:xfrm>
            <a:custGeom>
              <a:rect b="b" l="l" r="r" t="t"/>
              <a:pathLst>
                <a:path extrusionOk="0" h="8" w="40">
                  <a:moveTo>
                    <a:pt x="1" y="0"/>
                  </a:moveTo>
                  <a:lnTo>
                    <a:pt x="39"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2" name="Google Shape;8002;p57"/>
            <p:cNvSpPr/>
            <p:nvPr/>
          </p:nvSpPr>
          <p:spPr>
            <a:xfrm>
              <a:off x="2377937" y="1716864"/>
              <a:ext cx="584" cy="68"/>
            </a:xfrm>
            <a:custGeom>
              <a:rect b="b" l="l" r="r" t="t"/>
              <a:pathLst>
                <a:path extrusionOk="0" h="5" w="43">
                  <a:moveTo>
                    <a:pt x="0" y="1"/>
                  </a:moveTo>
                  <a:lnTo>
                    <a:pt x="42"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3" name="Google Shape;8003;p57"/>
            <p:cNvSpPr/>
            <p:nvPr/>
          </p:nvSpPr>
          <p:spPr>
            <a:xfrm>
              <a:off x="2375561" y="1716633"/>
              <a:ext cx="584" cy="14"/>
            </a:xfrm>
            <a:custGeom>
              <a:rect b="b" l="l" r="r" t="t"/>
              <a:pathLst>
                <a:path extrusionOk="0" h="1" w="43">
                  <a:moveTo>
                    <a:pt x="0" y="0"/>
                  </a:moveTo>
                  <a:lnTo>
                    <a:pt x="4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4" name="Google Shape;8004;p57"/>
            <p:cNvSpPr/>
            <p:nvPr/>
          </p:nvSpPr>
          <p:spPr>
            <a:xfrm>
              <a:off x="2379784" y="1717203"/>
              <a:ext cx="299" cy="54"/>
            </a:xfrm>
            <a:custGeom>
              <a:rect b="b" l="l" r="r" t="t"/>
              <a:pathLst>
                <a:path extrusionOk="0" h="4" w="22">
                  <a:moveTo>
                    <a:pt x="22"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5" name="Google Shape;8005;p57"/>
            <p:cNvSpPr/>
            <p:nvPr/>
          </p:nvSpPr>
          <p:spPr>
            <a:xfrm>
              <a:off x="2368134" y="1717773"/>
              <a:ext cx="828" cy="149"/>
            </a:xfrm>
            <a:custGeom>
              <a:rect b="b" l="l" r="r" t="t"/>
              <a:pathLst>
                <a:path extrusionOk="0" h="11" w="61">
                  <a:moveTo>
                    <a:pt x="1" y="11"/>
                  </a:moveTo>
                  <a:lnTo>
                    <a:pt x="6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6" name="Google Shape;8006;p57"/>
            <p:cNvSpPr/>
            <p:nvPr/>
          </p:nvSpPr>
          <p:spPr>
            <a:xfrm>
              <a:off x="2374896" y="1716633"/>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7" name="Google Shape;8007;p57"/>
            <p:cNvSpPr/>
            <p:nvPr/>
          </p:nvSpPr>
          <p:spPr>
            <a:xfrm>
              <a:off x="2369234" y="1717488"/>
              <a:ext cx="964" cy="244"/>
            </a:xfrm>
            <a:custGeom>
              <a:rect b="b" l="l" r="r" t="t"/>
              <a:pathLst>
                <a:path extrusionOk="0" h="18" w="71">
                  <a:moveTo>
                    <a:pt x="0" y="18"/>
                  </a:moveTo>
                  <a:lnTo>
                    <a:pt x="7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8" name="Google Shape;8008;p57"/>
            <p:cNvSpPr/>
            <p:nvPr/>
          </p:nvSpPr>
          <p:spPr>
            <a:xfrm>
              <a:off x="2374176" y="1716633"/>
              <a:ext cx="638" cy="54"/>
            </a:xfrm>
            <a:custGeom>
              <a:rect b="b" l="l" r="r" t="t"/>
              <a:pathLst>
                <a:path extrusionOk="0" h="4" w="47">
                  <a:moveTo>
                    <a:pt x="46" y="0"/>
                  </a:moveTo>
                  <a:cubicBezTo>
                    <a:pt x="29" y="0"/>
                    <a:pt x="15" y="0"/>
                    <a:pt x="1" y="4"/>
                  </a:cubicBezTo>
                  <a:cubicBezTo>
                    <a:pt x="15" y="4"/>
                    <a:pt x="29" y="0"/>
                    <a:pt x="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09" name="Google Shape;8009;p57"/>
            <p:cNvSpPr/>
            <p:nvPr/>
          </p:nvSpPr>
          <p:spPr>
            <a:xfrm>
              <a:off x="2374611" y="1725051"/>
              <a:ext cx="149" cy="109"/>
            </a:xfrm>
            <a:custGeom>
              <a:rect b="b" l="l" r="r" t="t"/>
              <a:pathLst>
                <a:path extrusionOk="0" h="8" w="11">
                  <a:moveTo>
                    <a:pt x="0" y="0"/>
                  </a:moveTo>
                  <a:lnTo>
                    <a:pt x="1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0" name="Google Shape;8010;p57"/>
            <p:cNvSpPr/>
            <p:nvPr/>
          </p:nvSpPr>
          <p:spPr>
            <a:xfrm>
              <a:off x="2375656" y="1726857"/>
              <a:ext cx="244" cy="530"/>
            </a:xfrm>
            <a:custGeom>
              <a:rect b="b" l="l" r="r" t="t"/>
              <a:pathLst>
                <a:path extrusionOk="0" h="39" w="18">
                  <a:moveTo>
                    <a:pt x="18" y="39"/>
                  </a:moveTo>
                  <a:cubicBezTo>
                    <a:pt x="11" y="25"/>
                    <a:pt x="7" y="14"/>
                    <a:pt x="0" y="0"/>
                  </a:cubicBezTo>
                  <a:cubicBezTo>
                    <a:pt x="7" y="14"/>
                    <a:pt x="11" y="25"/>
                    <a:pt x="18" y="3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1" name="Google Shape;8011;p57"/>
            <p:cNvSpPr/>
            <p:nvPr/>
          </p:nvSpPr>
          <p:spPr>
            <a:xfrm>
              <a:off x="2374461" y="1724901"/>
              <a:ext cx="163" cy="109"/>
            </a:xfrm>
            <a:custGeom>
              <a:rect b="b" l="l" r="r" t="t"/>
              <a:pathLst>
                <a:path extrusionOk="0" h="8" w="12">
                  <a:moveTo>
                    <a:pt x="11"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2" name="Google Shape;8012;p57"/>
            <p:cNvSpPr/>
            <p:nvPr/>
          </p:nvSpPr>
          <p:spPr>
            <a:xfrm>
              <a:off x="2374896" y="1725377"/>
              <a:ext cx="149" cy="258"/>
            </a:xfrm>
            <a:custGeom>
              <a:rect b="b" l="l" r="r" t="t"/>
              <a:pathLst>
                <a:path extrusionOk="0" h="19" w="11">
                  <a:moveTo>
                    <a:pt x="11" y="1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3" name="Google Shape;8013;p57"/>
            <p:cNvSpPr/>
            <p:nvPr/>
          </p:nvSpPr>
          <p:spPr>
            <a:xfrm>
              <a:off x="2374746" y="1725187"/>
              <a:ext cx="163" cy="163"/>
            </a:xfrm>
            <a:custGeom>
              <a:rect b="b" l="l" r="r" t="t"/>
              <a:pathLst>
                <a:path extrusionOk="0" h="12" w="12">
                  <a:moveTo>
                    <a:pt x="11"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4" name="Google Shape;8014;p57"/>
            <p:cNvSpPr/>
            <p:nvPr/>
          </p:nvSpPr>
          <p:spPr>
            <a:xfrm>
              <a:off x="2375466" y="1726381"/>
              <a:ext cx="204" cy="434"/>
            </a:xfrm>
            <a:custGeom>
              <a:rect b="b" l="l" r="r" t="t"/>
              <a:pathLst>
                <a:path extrusionOk="0" h="32" w="15">
                  <a:moveTo>
                    <a:pt x="14" y="32"/>
                  </a:moveTo>
                  <a:cubicBezTo>
                    <a:pt x="7" y="18"/>
                    <a:pt x="4" y="7"/>
                    <a:pt x="0" y="0"/>
                  </a:cubicBezTo>
                  <a:cubicBezTo>
                    <a:pt x="4" y="7"/>
                    <a:pt x="7" y="18"/>
                    <a:pt x="1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5" name="Google Shape;8015;p57"/>
            <p:cNvSpPr/>
            <p:nvPr/>
          </p:nvSpPr>
          <p:spPr>
            <a:xfrm>
              <a:off x="2375276" y="1725947"/>
              <a:ext cx="149" cy="394"/>
            </a:xfrm>
            <a:custGeom>
              <a:rect b="b" l="l" r="r" t="t"/>
              <a:pathLst>
                <a:path extrusionOk="0" h="29" w="11">
                  <a:moveTo>
                    <a:pt x="11" y="29"/>
                  </a:moveTo>
                  <a:cubicBezTo>
                    <a:pt x="7" y="18"/>
                    <a:pt x="4" y="8"/>
                    <a:pt x="0" y="1"/>
                  </a:cubicBezTo>
                  <a:cubicBezTo>
                    <a:pt x="4" y="8"/>
                    <a:pt x="7" y="18"/>
                    <a:pt x="1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6" name="Google Shape;8016;p57"/>
            <p:cNvSpPr/>
            <p:nvPr/>
          </p:nvSpPr>
          <p:spPr>
            <a:xfrm>
              <a:off x="2375086" y="1725662"/>
              <a:ext cx="149" cy="299"/>
            </a:xfrm>
            <a:custGeom>
              <a:rect b="b" l="l" r="r" t="t"/>
              <a:pathLst>
                <a:path extrusionOk="0" h="22" w="11">
                  <a:moveTo>
                    <a:pt x="11" y="22"/>
                  </a:moveTo>
                  <a:cubicBezTo>
                    <a:pt x="7" y="11"/>
                    <a:pt x="4" y="4"/>
                    <a:pt x="0" y="1"/>
                  </a:cubicBezTo>
                  <a:cubicBezTo>
                    <a:pt x="4" y="4"/>
                    <a:pt x="7" y="11"/>
                    <a:pt x="11"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7" name="Google Shape;8017;p57"/>
            <p:cNvSpPr/>
            <p:nvPr/>
          </p:nvSpPr>
          <p:spPr>
            <a:xfrm>
              <a:off x="2367944" y="1717963"/>
              <a:ext cx="1113" cy="4901"/>
            </a:xfrm>
            <a:custGeom>
              <a:rect b="b" l="l" r="r" t="t"/>
              <a:pathLst>
                <a:path extrusionOk="0" h="361" w="82">
                  <a:moveTo>
                    <a:pt x="1" y="0"/>
                  </a:moveTo>
                  <a:cubicBezTo>
                    <a:pt x="18" y="49"/>
                    <a:pt x="32" y="98"/>
                    <a:pt x="32" y="151"/>
                  </a:cubicBezTo>
                  <a:cubicBezTo>
                    <a:pt x="39" y="224"/>
                    <a:pt x="53" y="294"/>
                    <a:pt x="81" y="361"/>
                  </a:cubicBezTo>
                  <a:cubicBezTo>
                    <a:pt x="53" y="294"/>
                    <a:pt x="39" y="224"/>
                    <a:pt x="36" y="151"/>
                  </a:cubicBezTo>
                  <a:cubicBezTo>
                    <a:pt x="32" y="98"/>
                    <a:pt x="22" y="49"/>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8" name="Google Shape;8018;p57"/>
            <p:cNvSpPr/>
            <p:nvPr/>
          </p:nvSpPr>
          <p:spPr>
            <a:xfrm>
              <a:off x="2376702" y="1727617"/>
              <a:ext cx="339" cy="109"/>
            </a:xfrm>
            <a:custGeom>
              <a:rect b="b" l="l" r="r" t="t"/>
              <a:pathLst>
                <a:path extrusionOk="0" h="8" w="25">
                  <a:moveTo>
                    <a:pt x="25"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19" name="Google Shape;8019;p57"/>
            <p:cNvSpPr/>
            <p:nvPr/>
          </p:nvSpPr>
          <p:spPr>
            <a:xfrm>
              <a:off x="2377177" y="1727753"/>
              <a:ext cx="244" cy="163"/>
            </a:xfrm>
            <a:custGeom>
              <a:rect b="b" l="l" r="r" t="t"/>
              <a:pathLst>
                <a:path extrusionOk="0" h="12" w="18">
                  <a:moveTo>
                    <a:pt x="18" y="1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0" name="Google Shape;8020;p57"/>
            <p:cNvSpPr/>
            <p:nvPr/>
          </p:nvSpPr>
          <p:spPr>
            <a:xfrm>
              <a:off x="2377462" y="1727943"/>
              <a:ext cx="299" cy="204"/>
            </a:xfrm>
            <a:custGeom>
              <a:rect b="b" l="l" r="r" t="t"/>
              <a:pathLst>
                <a:path extrusionOk="0" h="15" w="22">
                  <a:moveTo>
                    <a:pt x="21" y="15"/>
                  </a:moveTo>
                  <a:cubicBezTo>
                    <a:pt x="14" y="11"/>
                    <a:pt x="7" y="8"/>
                    <a:pt x="0" y="1"/>
                  </a:cubicBezTo>
                  <a:cubicBezTo>
                    <a:pt x="7" y="8"/>
                    <a:pt x="14" y="11"/>
                    <a:pt x="2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1" name="Google Shape;8021;p57"/>
            <p:cNvSpPr/>
            <p:nvPr/>
          </p:nvSpPr>
          <p:spPr>
            <a:xfrm>
              <a:off x="2376131" y="1727468"/>
              <a:ext cx="489" cy="109"/>
            </a:xfrm>
            <a:custGeom>
              <a:rect b="b" l="l" r="r" t="t"/>
              <a:pathLst>
                <a:path extrusionOk="0" h="8" w="36">
                  <a:moveTo>
                    <a:pt x="0" y="1"/>
                  </a:moveTo>
                  <a:cubicBezTo>
                    <a:pt x="11" y="1"/>
                    <a:pt x="25" y="4"/>
                    <a:pt x="35" y="8"/>
                  </a:cubicBezTo>
                  <a:cubicBezTo>
                    <a:pt x="25" y="4"/>
                    <a:pt x="11" y="1"/>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2" name="Google Shape;8022;p57"/>
            <p:cNvSpPr/>
            <p:nvPr/>
          </p:nvSpPr>
          <p:spPr>
            <a:xfrm>
              <a:off x="2377937" y="172832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3" name="Google Shape;8023;p57"/>
            <p:cNvSpPr/>
            <p:nvPr/>
          </p:nvSpPr>
          <p:spPr>
            <a:xfrm>
              <a:off x="2381169" y="1711881"/>
              <a:ext cx="32763" cy="27725"/>
            </a:xfrm>
            <a:custGeom>
              <a:rect b="b" l="l" r="r" t="t"/>
              <a:pathLst>
                <a:path extrusionOk="0" h="2042" w="2413">
                  <a:moveTo>
                    <a:pt x="676" y="0"/>
                  </a:moveTo>
                  <a:lnTo>
                    <a:pt x="665" y="14"/>
                  </a:lnTo>
                  <a:lnTo>
                    <a:pt x="662" y="21"/>
                  </a:lnTo>
                  <a:lnTo>
                    <a:pt x="648" y="35"/>
                  </a:lnTo>
                  <a:lnTo>
                    <a:pt x="648" y="39"/>
                  </a:lnTo>
                  <a:lnTo>
                    <a:pt x="637" y="56"/>
                  </a:lnTo>
                  <a:lnTo>
                    <a:pt x="634" y="60"/>
                  </a:lnTo>
                  <a:lnTo>
                    <a:pt x="630" y="67"/>
                  </a:lnTo>
                  <a:lnTo>
                    <a:pt x="627" y="70"/>
                  </a:lnTo>
                  <a:lnTo>
                    <a:pt x="623" y="77"/>
                  </a:lnTo>
                  <a:lnTo>
                    <a:pt x="623" y="81"/>
                  </a:lnTo>
                  <a:lnTo>
                    <a:pt x="620" y="88"/>
                  </a:lnTo>
                  <a:lnTo>
                    <a:pt x="620" y="91"/>
                  </a:lnTo>
                  <a:lnTo>
                    <a:pt x="616" y="95"/>
                  </a:lnTo>
                  <a:cubicBezTo>
                    <a:pt x="637" y="116"/>
                    <a:pt x="662" y="137"/>
                    <a:pt x="690" y="154"/>
                  </a:cubicBezTo>
                  <a:cubicBezTo>
                    <a:pt x="749" y="203"/>
                    <a:pt x="812" y="249"/>
                    <a:pt x="816" y="319"/>
                  </a:cubicBezTo>
                  <a:cubicBezTo>
                    <a:pt x="819" y="354"/>
                    <a:pt x="805" y="385"/>
                    <a:pt x="781" y="410"/>
                  </a:cubicBezTo>
                  <a:cubicBezTo>
                    <a:pt x="725" y="466"/>
                    <a:pt x="637" y="476"/>
                    <a:pt x="571" y="476"/>
                  </a:cubicBezTo>
                  <a:cubicBezTo>
                    <a:pt x="469" y="476"/>
                    <a:pt x="336" y="445"/>
                    <a:pt x="266" y="378"/>
                  </a:cubicBezTo>
                  <a:cubicBezTo>
                    <a:pt x="198" y="310"/>
                    <a:pt x="67" y="249"/>
                    <a:pt x="15" y="249"/>
                  </a:cubicBezTo>
                  <a:cubicBezTo>
                    <a:pt x="13" y="249"/>
                    <a:pt x="12" y="249"/>
                    <a:pt x="11" y="249"/>
                  </a:cubicBezTo>
                  <a:lnTo>
                    <a:pt x="0" y="249"/>
                  </a:lnTo>
                  <a:cubicBezTo>
                    <a:pt x="7" y="266"/>
                    <a:pt x="14" y="287"/>
                    <a:pt x="25" y="301"/>
                  </a:cubicBezTo>
                  <a:cubicBezTo>
                    <a:pt x="39" y="326"/>
                    <a:pt x="56" y="354"/>
                    <a:pt x="74" y="382"/>
                  </a:cubicBezTo>
                  <a:cubicBezTo>
                    <a:pt x="137" y="476"/>
                    <a:pt x="207" y="574"/>
                    <a:pt x="182" y="669"/>
                  </a:cubicBezTo>
                  <a:cubicBezTo>
                    <a:pt x="172" y="704"/>
                    <a:pt x="217" y="767"/>
                    <a:pt x="259" y="823"/>
                  </a:cubicBezTo>
                  <a:cubicBezTo>
                    <a:pt x="315" y="900"/>
                    <a:pt x="378" y="988"/>
                    <a:pt x="378" y="1089"/>
                  </a:cubicBezTo>
                  <a:cubicBezTo>
                    <a:pt x="378" y="1142"/>
                    <a:pt x="466" y="1208"/>
                    <a:pt x="536" y="1261"/>
                  </a:cubicBezTo>
                  <a:cubicBezTo>
                    <a:pt x="630" y="1334"/>
                    <a:pt x="718" y="1401"/>
                    <a:pt x="718" y="1495"/>
                  </a:cubicBezTo>
                  <a:cubicBezTo>
                    <a:pt x="718" y="1495"/>
                    <a:pt x="718" y="1499"/>
                    <a:pt x="718" y="1502"/>
                  </a:cubicBezTo>
                  <a:lnTo>
                    <a:pt x="718" y="1506"/>
                  </a:lnTo>
                  <a:lnTo>
                    <a:pt x="718" y="1513"/>
                  </a:lnTo>
                  <a:lnTo>
                    <a:pt x="718" y="1520"/>
                  </a:lnTo>
                  <a:lnTo>
                    <a:pt x="721" y="1530"/>
                  </a:lnTo>
                  <a:lnTo>
                    <a:pt x="721" y="1537"/>
                  </a:lnTo>
                  <a:lnTo>
                    <a:pt x="725" y="1551"/>
                  </a:lnTo>
                  <a:lnTo>
                    <a:pt x="732" y="1562"/>
                  </a:lnTo>
                  <a:lnTo>
                    <a:pt x="739" y="1579"/>
                  </a:lnTo>
                  <a:lnTo>
                    <a:pt x="742" y="1593"/>
                  </a:lnTo>
                  <a:lnTo>
                    <a:pt x="753" y="1618"/>
                  </a:lnTo>
                  <a:lnTo>
                    <a:pt x="760" y="1632"/>
                  </a:lnTo>
                  <a:cubicBezTo>
                    <a:pt x="767" y="1642"/>
                    <a:pt x="770" y="1656"/>
                    <a:pt x="777" y="1667"/>
                  </a:cubicBezTo>
                  <a:lnTo>
                    <a:pt x="784" y="1677"/>
                  </a:lnTo>
                  <a:lnTo>
                    <a:pt x="784" y="1681"/>
                  </a:lnTo>
                  <a:cubicBezTo>
                    <a:pt x="907" y="1618"/>
                    <a:pt x="1026" y="1541"/>
                    <a:pt x="1138" y="1457"/>
                  </a:cubicBezTo>
                  <a:cubicBezTo>
                    <a:pt x="1197" y="1418"/>
                    <a:pt x="1250" y="1380"/>
                    <a:pt x="1303" y="1345"/>
                  </a:cubicBezTo>
                  <a:cubicBezTo>
                    <a:pt x="1331" y="1331"/>
                    <a:pt x="1355" y="1313"/>
                    <a:pt x="1380" y="1303"/>
                  </a:cubicBezTo>
                  <a:cubicBezTo>
                    <a:pt x="1387" y="1299"/>
                    <a:pt x="1394" y="1296"/>
                    <a:pt x="1401" y="1292"/>
                  </a:cubicBezTo>
                  <a:cubicBezTo>
                    <a:pt x="1424" y="1280"/>
                    <a:pt x="1448" y="1274"/>
                    <a:pt x="1473" y="1274"/>
                  </a:cubicBezTo>
                  <a:cubicBezTo>
                    <a:pt x="1511" y="1274"/>
                    <a:pt x="1549" y="1289"/>
                    <a:pt x="1579" y="1317"/>
                  </a:cubicBezTo>
                  <a:cubicBezTo>
                    <a:pt x="1695" y="1432"/>
                    <a:pt x="1621" y="1772"/>
                    <a:pt x="1583" y="1870"/>
                  </a:cubicBezTo>
                  <a:cubicBezTo>
                    <a:pt x="1586" y="1877"/>
                    <a:pt x="1593" y="1880"/>
                    <a:pt x="1597" y="1887"/>
                  </a:cubicBezTo>
                  <a:lnTo>
                    <a:pt x="1604" y="1891"/>
                  </a:lnTo>
                  <a:lnTo>
                    <a:pt x="1618" y="1905"/>
                  </a:lnTo>
                  <a:lnTo>
                    <a:pt x="1628" y="1915"/>
                  </a:lnTo>
                  <a:lnTo>
                    <a:pt x="1649" y="1929"/>
                  </a:lnTo>
                  <a:lnTo>
                    <a:pt x="1660" y="1940"/>
                  </a:lnTo>
                  <a:lnTo>
                    <a:pt x="1688" y="1957"/>
                  </a:lnTo>
                  <a:lnTo>
                    <a:pt x="1702" y="1964"/>
                  </a:lnTo>
                  <a:lnTo>
                    <a:pt x="1740" y="1989"/>
                  </a:lnTo>
                  <a:lnTo>
                    <a:pt x="1747" y="1992"/>
                  </a:lnTo>
                  <a:cubicBezTo>
                    <a:pt x="1761" y="2003"/>
                    <a:pt x="1779" y="2010"/>
                    <a:pt x="1796" y="2020"/>
                  </a:cubicBezTo>
                  <a:lnTo>
                    <a:pt x="1814" y="2027"/>
                  </a:lnTo>
                  <a:lnTo>
                    <a:pt x="1845" y="2041"/>
                  </a:lnTo>
                  <a:cubicBezTo>
                    <a:pt x="1856" y="1943"/>
                    <a:pt x="1891" y="1852"/>
                    <a:pt x="1954" y="1775"/>
                  </a:cubicBezTo>
                  <a:cubicBezTo>
                    <a:pt x="2216" y="1450"/>
                    <a:pt x="2412" y="942"/>
                    <a:pt x="2269" y="683"/>
                  </a:cubicBezTo>
                  <a:cubicBezTo>
                    <a:pt x="2216" y="585"/>
                    <a:pt x="2052" y="382"/>
                    <a:pt x="1877" y="168"/>
                  </a:cubicBezTo>
                  <a:lnTo>
                    <a:pt x="1849" y="137"/>
                  </a:lnTo>
                  <a:lnTo>
                    <a:pt x="1849" y="140"/>
                  </a:lnTo>
                  <a:cubicBezTo>
                    <a:pt x="1842" y="147"/>
                    <a:pt x="1835" y="154"/>
                    <a:pt x="1831" y="158"/>
                  </a:cubicBezTo>
                  <a:lnTo>
                    <a:pt x="1824" y="165"/>
                  </a:lnTo>
                  <a:cubicBezTo>
                    <a:pt x="1817" y="172"/>
                    <a:pt x="1810" y="175"/>
                    <a:pt x="1803" y="182"/>
                  </a:cubicBezTo>
                  <a:lnTo>
                    <a:pt x="1800" y="186"/>
                  </a:lnTo>
                  <a:lnTo>
                    <a:pt x="1779" y="200"/>
                  </a:lnTo>
                  <a:lnTo>
                    <a:pt x="1775" y="200"/>
                  </a:lnTo>
                  <a:lnTo>
                    <a:pt x="1751" y="214"/>
                  </a:lnTo>
                  <a:lnTo>
                    <a:pt x="1747" y="214"/>
                  </a:lnTo>
                  <a:lnTo>
                    <a:pt x="1726" y="224"/>
                  </a:lnTo>
                  <a:lnTo>
                    <a:pt x="1719" y="228"/>
                  </a:lnTo>
                  <a:lnTo>
                    <a:pt x="1695" y="235"/>
                  </a:lnTo>
                  <a:lnTo>
                    <a:pt x="1674" y="245"/>
                  </a:lnTo>
                  <a:lnTo>
                    <a:pt x="1667" y="245"/>
                  </a:lnTo>
                  <a:lnTo>
                    <a:pt x="1646" y="252"/>
                  </a:lnTo>
                  <a:cubicBezTo>
                    <a:pt x="1604" y="266"/>
                    <a:pt x="1558" y="280"/>
                    <a:pt x="1548" y="301"/>
                  </a:cubicBezTo>
                  <a:cubicBezTo>
                    <a:pt x="1537" y="336"/>
                    <a:pt x="1509" y="364"/>
                    <a:pt x="1474" y="382"/>
                  </a:cubicBezTo>
                  <a:cubicBezTo>
                    <a:pt x="1467" y="385"/>
                    <a:pt x="1460" y="385"/>
                    <a:pt x="1453" y="389"/>
                  </a:cubicBezTo>
                  <a:lnTo>
                    <a:pt x="1397" y="389"/>
                  </a:lnTo>
                  <a:cubicBezTo>
                    <a:pt x="1387" y="385"/>
                    <a:pt x="1380" y="385"/>
                    <a:pt x="1373" y="382"/>
                  </a:cubicBezTo>
                  <a:lnTo>
                    <a:pt x="1366" y="382"/>
                  </a:lnTo>
                  <a:lnTo>
                    <a:pt x="1348" y="375"/>
                  </a:lnTo>
                  <a:lnTo>
                    <a:pt x="1338" y="371"/>
                  </a:lnTo>
                  <a:lnTo>
                    <a:pt x="1317" y="361"/>
                  </a:lnTo>
                  <a:lnTo>
                    <a:pt x="1303" y="357"/>
                  </a:lnTo>
                  <a:cubicBezTo>
                    <a:pt x="1292" y="350"/>
                    <a:pt x="1278" y="343"/>
                    <a:pt x="1264" y="343"/>
                  </a:cubicBezTo>
                  <a:cubicBezTo>
                    <a:pt x="1254" y="346"/>
                    <a:pt x="1245" y="348"/>
                    <a:pt x="1236" y="348"/>
                  </a:cubicBezTo>
                  <a:cubicBezTo>
                    <a:pt x="1177" y="348"/>
                    <a:pt x="1123" y="293"/>
                    <a:pt x="1050" y="221"/>
                  </a:cubicBezTo>
                  <a:cubicBezTo>
                    <a:pt x="984" y="151"/>
                    <a:pt x="896" y="63"/>
                    <a:pt x="823" y="53"/>
                  </a:cubicBezTo>
                  <a:cubicBezTo>
                    <a:pt x="812" y="49"/>
                    <a:pt x="798" y="49"/>
                    <a:pt x="788" y="46"/>
                  </a:cubicBezTo>
                  <a:lnTo>
                    <a:pt x="774" y="42"/>
                  </a:lnTo>
                  <a:lnTo>
                    <a:pt x="749" y="35"/>
                  </a:lnTo>
                  <a:lnTo>
                    <a:pt x="721" y="21"/>
                  </a:lnTo>
                  <a:lnTo>
                    <a:pt x="714" y="18"/>
                  </a:lnTo>
                  <a:cubicBezTo>
                    <a:pt x="704" y="14"/>
                    <a:pt x="690" y="7"/>
                    <a:pt x="67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4" name="Google Shape;8024;p57"/>
            <p:cNvSpPr/>
            <p:nvPr/>
          </p:nvSpPr>
          <p:spPr>
            <a:xfrm>
              <a:off x="2379363" y="1731459"/>
              <a:ext cx="6517" cy="4535"/>
            </a:xfrm>
            <a:custGeom>
              <a:rect b="b" l="l" r="r" t="t"/>
              <a:pathLst>
                <a:path extrusionOk="0" h="334" w="480">
                  <a:moveTo>
                    <a:pt x="0" y="1"/>
                  </a:moveTo>
                  <a:cubicBezTo>
                    <a:pt x="0" y="8"/>
                    <a:pt x="4" y="15"/>
                    <a:pt x="7" y="22"/>
                  </a:cubicBezTo>
                  <a:lnTo>
                    <a:pt x="11" y="25"/>
                  </a:lnTo>
                  <a:cubicBezTo>
                    <a:pt x="11" y="32"/>
                    <a:pt x="14" y="36"/>
                    <a:pt x="18" y="43"/>
                  </a:cubicBezTo>
                  <a:lnTo>
                    <a:pt x="21" y="50"/>
                  </a:lnTo>
                  <a:cubicBezTo>
                    <a:pt x="25" y="53"/>
                    <a:pt x="28" y="60"/>
                    <a:pt x="32" y="64"/>
                  </a:cubicBezTo>
                  <a:lnTo>
                    <a:pt x="35" y="67"/>
                  </a:lnTo>
                  <a:cubicBezTo>
                    <a:pt x="39" y="74"/>
                    <a:pt x="46" y="81"/>
                    <a:pt x="53" y="85"/>
                  </a:cubicBezTo>
                  <a:lnTo>
                    <a:pt x="56" y="92"/>
                  </a:lnTo>
                  <a:lnTo>
                    <a:pt x="74" y="102"/>
                  </a:lnTo>
                  <a:lnTo>
                    <a:pt x="81" y="106"/>
                  </a:lnTo>
                  <a:cubicBezTo>
                    <a:pt x="88" y="113"/>
                    <a:pt x="98" y="116"/>
                    <a:pt x="105" y="120"/>
                  </a:cubicBezTo>
                  <a:cubicBezTo>
                    <a:pt x="158" y="137"/>
                    <a:pt x="203" y="176"/>
                    <a:pt x="228" y="225"/>
                  </a:cubicBezTo>
                  <a:cubicBezTo>
                    <a:pt x="238" y="246"/>
                    <a:pt x="242" y="267"/>
                    <a:pt x="238" y="288"/>
                  </a:cubicBezTo>
                  <a:cubicBezTo>
                    <a:pt x="308" y="309"/>
                    <a:pt x="382" y="326"/>
                    <a:pt x="455" y="330"/>
                  </a:cubicBezTo>
                  <a:lnTo>
                    <a:pt x="480" y="333"/>
                  </a:lnTo>
                  <a:cubicBezTo>
                    <a:pt x="480" y="326"/>
                    <a:pt x="476" y="323"/>
                    <a:pt x="476" y="319"/>
                  </a:cubicBezTo>
                  <a:lnTo>
                    <a:pt x="476" y="316"/>
                  </a:lnTo>
                  <a:cubicBezTo>
                    <a:pt x="473" y="302"/>
                    <a:pt x="469" y="291"/>
                    <a:pt x="466" y="281"/>
                  </a:cubicBezTo>
                  <a:lnTo>
                    <a:pt x="466" y="277"/>
                  </a:lnTo>
                  <a:cubicBezTo>
                    <a:pt x="459" y="267"/>
                    <a:pt x="452" y="253"/>
                    <a:pt x="445" y="242"/>
                  </a:cubicBezTo>
                  <a:lnTo>
                    <a:pt x="441" y="239"/>
                  </a:lnTo>
                  <a:cubicBezTo>
                    <a:pt x="431" y="225"/>
                    <a:pt x="420" y="207"/>
                    <a:pt x="403" y="190"/>
                  </a:cubicBezTo>
                  <a:lnTo>
                    <a:pt x="399" y="183"/>
                  </a:lnTo>
                  <a:lnTo>
                    <a:pt x="371" y="155"/>
                  </a:lnTo>
                  <a:cubicBezTo>
                    <a:pt x="316" y="94"/>
                    <a:pt x="287" y="83"/>
                    <a:pt x="261" y="83"/>
                  </a:cubicBezTo>
                  <a:cubicBezTo>
                    <a:pt x="255" y="83"/>
                    <a:pt x="248" y="84"/>
                    <a:pt x="242" y="85"/>
                  </a:cubicBezTo>
                  <a:cubicBezTo>
                    <a:pt x="228" y="89"/>
                    <a:pt x="214" y="91"/>
                    <a:pt x="201" y="91"/>
                  </a:cubicBezTo>
                  <a:cubicBezTo>
                    <a:pt x="180" y="91"/>
                    <a:pt x="159" y="86"/>
                    <a:pt x="140" y="78"/>
                  </a:cubicBezTo>
                  <a:cubicBezTo>
                    <a:pt x="123" y="71"/>
                    <a:pt x="98" y="57"/>
                    <a:pt x="74" y="43"/>
                  </a:cubicBezTo>
                  <a:lnTo>
                    <a:pt x="35" y="22"/>
                  </a:lnTo>
                  <a:lnTo>
                    <a:pt x="25" y="11"/>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5" name="Google Shape;8025;p57"/>
            <p:cNvSpPr/>
            <p:nvPr/>
          </p:nvSpPr>
          <p:spPr>
            <a:xfrm>
              <a:off x="2389668" y="1712682"/>
              <a:ext cx="109" cy="109"/>
            </a:xfrm>
            <a:custGeom>
              <a:rect b="b" l="l" r="r" t="t"/>
              <a:pathLst>
                <a:path extrusionOk="0" h="8" w="8">
                  <a:moveTo>
                    <a:pt x="1" y="8"/>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6" name="Google Shape;8026;p57"/>
            <p:cNvSpPr/>
            <p:nvPr/>
          </p:nvSpPr>
          <p:spPr>
            <a:xfrm>
              <a:off x="2389953" y="1712111"/>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7" name="Google Shape;8027;p57"/>
            <p:cNvSpPr/>
            <p:nvPr/>
          </p:nvSpPr>
          <p:spPr>
            <a:xfrm>
              <a:off x="2389532" y="1713021"/>
              <a:ext cx="54" cy="54"/>
            </a:xfrm>
            <a:custGeom>
              <a:rect b="b" l="l" r="r" t="t"/>
              <a:pathLst>
                <a:path extrusionOk="0" h="4" w="4">
                  <a:moveTo>
                    <a:pt x="0" y="4"/>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8" name="Google Shape;8028;p57"/>
            <p:cNvSpPr/>
            <p:nvPr/>
          </p:nvSpPr>
          <p:spPr>
            <a:xfrm>
              <a:off x="2389573" y="1712872"/>
              <a:ext cx="68" cy="109"/>
            </a:xfrm>
            <a:custGeom>
              <a:rect b="b" l="l" r="r" t="t"/>
              <a:pathLst>
                <a:path extrusionOk="0" h="8" w="5">
                  <a:moveTo>
                    <a:pt x="1" y="8"/>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29" name="Google Shape;8029;p57"/>
            <p:cNvSpPr/>
            <p:nvPr/>
          </p:nvSpPr>
          <p:spPr>
            <a:xfrm>
              <a:off x="2389763" y="1712397"/>
              <a:ext cx="204" cy="258"/>
            </a:xfrm>
            <a:custGeom>
              <a:rect b="b" l="l" r="r" t="t"/>
              <a:pathLst>
                <a:path extrusionOk="0" h="19" w="15">
                  <a:moveTo>
                    <a:pt x="1" y="18"/>
                  </a:moveTo>
                  <a:lnTo>
                    <a:pt x="1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0" name="Google Shape;8030;p57"/>
            <p:cNvSpPr/>
            <p:nvPr/>
          </p:nvSpPr>
          <p:spPr>
            <a:xfrm>
              <a:off x="2389478" y="1713116"/>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1" name="Google Shape;8031;p57"/>
            <p:cNvSpPr/>
            <p:nvPr/>
          </p:nvSpPr>
          <p:spPr>
            <a:xfrm>
              <a:off x="2381114" y="1715248"/>
              <a:ext cx="353" cy="774"/>
            </a:xfrm>
            <a:custGeom>
              <a:rect b="b" l="l" r="r" t="t"/>
              <a:pathLst>
                <a:path extrusionOk="0" h="57" w="26">
                  <a:moveTo>
                    <a:pt x="1" y="1"/>
                  </a:moveTo>
                  <a:cubicBezTo>
                    <a:pt x="1" y="11"/>
                    <a:pt x="4" y="22"/>
                    <a:pt x="11" y="32"/>
                  </a:cubicBezTo>
                  <a:lnTo>
                    <a:pt x="13" y="35"/>
                  </a:lnTo>
                  <a:lnTo>
                    <a:pt x="13" y="35"/>
                  </a:lnTo>
                  <a:cubicBezTo>
                    <a:pt x="7" y="25"/>
                    <a:pt x="3" y="13"/>
                    <a:pt x="1" y="1"/>
                  </a:cubicBezTo>
                  <a:close/>
                  <a:moveTo>
                    <a:pt x="13" y="35"/>
                  </a:moveTo>
                  <a:lnTo>
                    <a:pt x="13" y="35"/>
                  </a:lnTo>
                  <a:cubicBezTo>
                    <a:pt x="17" y="43"/>
                    <a:pt x="21" y="50"/>
                    <a:pt x="25" y="57"/>
                  </a:cubicBezTo>
                  <a:lnTo>
                    <a:pt x="13"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2" name="Google Shape;8032;p57"/>
            <p:cNvSpPr/>
            <p:nvPr/>
          </p:nvSpPr>
          <p:spPr>
            <a:xfrm>
              <a:off x="2381114" y="1715248"/>
              <a:ext cx="109" cy="14"/>
            </a:xfrm>
            <a:custGeom>
              <a:rect b="b" l="l" r="r" t="t"/>
              <a:pathLst>
                <a:path extrusionOk="0" h="1" w="8">
                  <a:moveTo>
                    <a:pt x="1" y="1"/>
                  </a:moveTo>
                  <a:lnTo>
                    <a:pt x="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3" name="Google Shape;8033;p57"/>
            <p:cNvSpPr/>
            <p:nvPr/>
          </p:nvSpPr>
          <p:spPr>
            <a:xfrm>
              <a:off x="2381209" y="1715248"/>
              <a:ext cx="3530" cy="1779"/>
            </a:xfrm>
            <a:custGeom>
              <a:rect b="b" l="l" r="r" t="t"/>
              <a:pathLst>
                <a:path extrusionOk="0" h="131" w="260">
                  <a:moveTo>
                    <a:pt x="1" y="1"/>
                  </a:moveTo>
                  <a:cubicBezTo>
                    <a:pt x="53" y="1"/>
                    <a:pt x="193" y="64"/>
                    <a:pt x="260" y="130"/>
                  </a:cubicBezTo>
                  <a:cubicBezTo>
                    <a:pt x="193" y="64"/>
                    <a:pt x="53" y="1"/>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4" name="Google Shape;8034;p57"/>
            <p:cNvSpPr/>
            <p:nvPr/>
          </p:nvSpPr>
          <p:spPr>
            <a:xfrm>
              <a:off x="2390198" y="1711921"/>
              <a:ext cx="149" cy="163"/>
            </a:xfrm>
            <a:custGeom>
              <a:rect b="b" l="l" r="r" t="t"/>
              <a:pathLst>
                <a:path extrusionOk="0" h="12" w="11">
                  <a:moveTo>
                    <a:pt x="11" y="1"/>
                  </a:moveTo>
                  <a:lnTo>
                    <a:pt x="0" y="11"/>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5" name="Google Shape;8035;p57"/>
            <p:cNvSpPr/>
            <p:nvPr/>
          </p:nvSpPr>
          <p:spPr>
            <a:xfrm>
              <a:off x="2379404" y="1731799"/>
              <a:ext cx="163" cy="244"/>
            </a:xfrm>
            <a:custGeom>
              <a:rect b="b" l="l" r="r" t="t"/>
              <a:pathLst>
                <a:path extrusionOk="0" h="18" w="12">
                  <a:moveTo>
                    <a:pt x="1" y="0"/>
                  </a:moveTo>
                  <a:cubicBezTo>
                    <a:pt x="4" y="7"/>
                    <a:pt x="8" y="14"/>
                    <a:pt x="11" y="18"/>
                  </a:cubicBezTo>
                  <a:cubicBezTo>
                    <a:pt x="8" y="11"/>
                    <a:pt x="4" y="7"/>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6" name="Google Shape;8036;p57"/>
            <p:cNvSpPr/>
            <p:nvPr/>
          </p:nvSpPr>
          <p:spPr>
            <a:xfrm>
              <a:off x="2379268" y="1731459"/>
              <a:ext cx="149" cy="258"/>
            </a:xfrm>
            <a:custGeom>
              <a:rect b="b" l="l" r="r" t="t"/>
              <a:pathLst>
                <a:path extrusionOk="0" h="19" w="11">
                  <a:moveTo>
                    <a:pt x="0" y="1"/>
                  </a:moveTo>
                  <a:cubicBezTo>
                    <a:pt x="4" y="8"/>
                    <a:pt x="7" y="15"/>
                    <a:pt x="11" y="18"/>
                  </a:cubicBezTo>
                  <a:cubicBezTo>
                    <a:pt x="7" y="11"/>
                    <a:pt x="4" y="8"/>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7" name="Google Shape;8037;p57"/>
            <p:cNvSpPr/>
            <p:nvPr/>
          </p:nvSpPr>
          <p:spPr>
            <a:xfrm>
              <a:off x="2403748" y="1738262"/>
              <a:ext cx="339" cy="244"/>
            </a:xfrm>
            <a:custGeom>
              <a:rect b="b" l="l" r="r" t="t"/>
              <a:pathLst>
                <a:path extrusionOk="0" h="18" w="25">
                  <a:moveTo>
                    <a:pt x="25" y="18"/>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8" name="Google Shape;8038;p57"/>
            <p:cNvSpPr/>
            <p:nvPr/>
          </p:nvSpPr>
          <p:spPr>
            <a:xfrm>
              <a:off x="2404888" y="1738968"/>
              <a:ext cx="720" cy="394"/>
            </a:xfrm>
            <a:custGeom>
              <a:rect b="b" l="l" r="r" t="t"/>
              <a:pathLst>
                <a:path extrusionOk="0" h="29" w="53">
                  <a:moveTo>
                    <a:pt x="53" y="29"/>
                  </a:moveTo>
                  <a:cubicBezTo>
                    <a:pt x="35" y="18"/>
                    <a:pt x="18" y="11"/>
                    <a:pt x="0" y="1"/>
                  </a:cubicBezTo>
                  <a:cubicBezTo>
                    <a:pt x="18" y="11"/>
                    <a:pt x="35" y="18"/>
                    <a:pt x="53"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39" name="Google Shape;8039;p57"/>
            <p:cNvSpPr/>
            <p:nvPr/>
          </p:nvSpPr>
          <p:spPr>
            <a:xfrm>
              <a:off x="2403273" y="1737922"/>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0" name="Google Shape;8040;p57"/>
            <p:cNvSpPr/>
            <p:nvPr/>
          </p:nvSpPr>
          <p:spPr>
            <a:xfrm>
              <a:off x="2398901" y="1729613"/>
              <a:ext cx="1005" cy="584"/>
            </a:xfrm>
            <a:custGeom>
              <a:rect b="b" l="l" r="r" t="t"/>
              <a:pathLst>
                <a:path extrusionOk="0" h="43" w="74">
                  <a:moveTo>
                    <a:pt x="73" y="0"/>
                  </a:moveTo>
                  <a:cubicBezTo>
                    <a:pt x="49" y="11"/>
                    <a:pt x="25" y="25"/>
                    <a:pt x="0" y="42"/>
                  </a:cubicBezTo>
                  <a:cubicBezTo>
                    <a:pt x="25" y="28"/>
                    <a:pt x="49" y="11"/>
                    <a:pt x="73"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1" name="Google Shape;8041;p57"/>
            <p:cNvSpPr/>
            <p:nvPr/>
          </p:nvSpPr>
          <p:spPr>
            <a:xfrm>
              <a:off x="2405839" y="1739443"/>
              <a:ext cx="394" cy="204"/>
            </a:xfrm>
            <a:custGeom>
              <a:rect b="b" l="l" r="r" t="t"/>
              <a:pathLst>
                <a:path extrusionOk="0" h="15" w="29">
                  <a:moveTo>
                    <a:pt x="28" y="15"/>
                  </a:moveTo>
                  <a:lnTo>
                    <a:pt x="28" y="15"/>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2" name="Google Shape;8042;p57"/>
            <p:cNvSpPr/>
            <p:nvPr/>
          </p:nvSpPr>
          <p:spPr>
            <a:xfrm>
              <a:off x="2385486" y="1735981"/>
              <a:ext cx="353" cy="14"/>
            </a:xfrm>
            <a:custGeom>
              <a:rect b="b" l="l" r="r" t="t"/>
              <a:pathLst>
                <a:path extrusionOk="0" h="1" w="26">
                  <a:moveTo>
                    <a:pt x="25" y="0"/>
                  </a:moveTo>
                  <a:lnTo>
                    <a:pt x="1" y="0"/>
                  </a:lnTo>
                  <a:lnTo>
                    <a:pt x="25" y="0"/>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3" name="Google Shape;8043;p57"/>
            <p:cNvSpPr/>
            <p:nvPr/>
          </p:nvSpPr>
          <p:spPr>
            <a:xfrm>
              <a:off x="2379784" y="1732369"/>
              <a:ext cx="204" cy="244"/>
            </a:xfrm>
            <a:custGeom>
              <a:rect b="b" l="l" r="r" t="t"/>
              <a:pathLst>
                <a:path extrusionOk="0" h="18" w="15">
                  <a:moveTo>
                    <a:pt x="15" y="18"/>
                  </a:moveTo>
                  <a:cubicBezTo>
                    <a:pt x="11" y="14"/>
                    <a:pt x="4" y="7"/>
                    <a:pt x="1" y="0"/>
                  </a:cubicBezTo>
                  <a:cubicBezTo>
                    <a:pt x="4" y="7"/>
                    <a:pt x="11" y="14"/>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4" name="Google Shape;8044;p57"/>
            <p:cNvSpPr/>
            <p:nvPr/>
          </p:nvSpPr>
          <p:spPr>
            <a:xfrm>
              <a:off x="2402933" y="1737596"/>
              <a:ext cx="258" cy="204"/>
            </a:xfrm>
            <a:custGeom>
              <a:rect b="b" l="l" r="r" t="t"/>
              <a:pathLst>
                <a:path extrusionOk="0" h="15" w="19">
                  <a:moveTo>
                    <a:pt x="18"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5" name="Google Shape;8045;p57"/>
            <p:cNvSpPr/>
            <p:nvPr/>
          </p:nvSpPr>
          <p:spPr>
            <a:xfrm>
              <a:off x="2379594" y="1732125"/>
              <a:ext cx="163" cy="204"/>
            </a:xfrm>
            <a:custGeom>
              <a:rect b="b" l="l" r="r" t="t"/>
              <a:pathLst>
                <a:path extrusionOk="0" h="15" w="12">
                  <a:moveTo>
                    <a:pt x="11" y="15"/>
                  </a:moveTo>
                  <a:cubicBezTo>
                    <a:pt x="8" y="11"/>
                    <a:pt x="4" y="4"/>
                    <a:pt x="1" y="1"/>
                  </a:cubicBezTo>
                  <a:cubicBezTo>
                    <a:pt x="4" y="4"/>
                    <a:pt x="8" y="11"/>
                    <a:pt x="11"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6" name="Google Shape;8046;p57"/>
            <p:cNvSpPr/>
            <p:nvPr/>
          </p:nvSpPr>
          <p:spPr>
            <a:xfrm>
              <a:off x="2380069" y="1732695"/>
              <a:ext cx="204" cy="163"/>
            </a:xfrm>
            <a:custGeom>
              <a:rect b="b" l="l" r="r" t="t"/>
              <a:pathLst>
                <a:path extrusionOk="0" h="12" w="15">
                  <a:moveTo>
                    <a:pt x="15" y="1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7" name="Google Shape;8047;p57"/>
            <p:cNvSpPr/>
            <p:nvPr/>
          </p:nvSpPr>
          <p:spPr>
            <a:xfrm>
              <a:off x="2402648" y="1737311"/>
              <a:ext cx="204" cy="244"/>
            </a:xfrm>
            <a:custGeom>
              <a:rect b="b" l="l" r="r" t="t"/>
              <a:pathLst>
                <a:path extrusionOk="0" h="18" w="15">
                  <a:moveTo>
                    <a:pt x="15" y="18"/>
                  </a:moveTo>
                  <a:cubicBezTo>
                    <a:pt x="11" y="11"/>
                    <a:pt x="8" y="7"/>
                    <a:pt x="1" y="0"/>
                  </a:cubicBezTo>
                  <a:cubicBezTo>
                    <a:pt x="8" y="7"/>
                    <a:pt x="11"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8" name="Google Shape;8048;p57"/>
            <p:cNvSpPr/>
            <p:nvPr/>
          </p:nvSpPr>
          <p:spPr>
            <a:xfrm>
              <a:off x="2380408" y="1732885"/>
              <a:ext cx="339" cy="204"/>
            </a:xfrm>
            <a:custGeom>
              <a:rect b="b" l="l" r="r" t="t"/>
              <a:pathLst>
                <a:path extrusionOk="0" h="15" w="25">
                  <a:moveTo>
                    <a:pt x="25" y="15"/>
                  </a:moveTo>
                  <a:cubicBezTo>
                    <a:pt x="14" y="11"/>
                    <a:pt x="7" y="8"/>
                    <a:pt x="0" y="1"/>
                  </a:cubicBezTo>
                  <a:cubicBezTo>
                    <a:pt x="7" y="8"/>
                    <a:pt x="14" y="11"/>
                    <a:pt x="25"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49" name="Google Shape;8049;p57"/>
            <p:cNvSpPr/>
            <p:nvPr/>
          </p:nvSpPr>
          <p:spPr>
            <a:xfrm>
              <a:off x="2404264" y="1738588"/>
              <a:ext cx="543" cy="353"/>
            </a:xfrm>
            <a:custGeom>
              <a:rect b="b" l="l" r="r" t="t"/>
              <a:pathLst>
                <a:path extrusionOk="0" h="26" w="40">
                  <a:moveTo>
                    <a:pt x="39"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0" name="Google Shape;8050;p57"/>
            <p:cNvSpPr/>
            <p:nvPr/>
          </p:nvSpPr>
          <p:spPr>
            <a:xfrm>
              <a:off x="2392329" y="1712641"/>
              <a:ext cx="3109" cy="2295"/>
            </a:xfrm>
            <a:custGeom>
              <a:rect b="b" l="l" r="r" t="t"/>
              <a:pathLst>
                <a:path extrusionOk="0" h="169" w="229">
                  <a:moveTo>
                    <a:pt x="228" y="168"/>
                  </a:moveTo>
                  <a:cubicBezTo>
                    <a:pt x="158" y="98"/>
                    <a:pt x="74" y="11"/>
                    <a:pt x="1" y="0"/>
                  </a:cubicBezTo>
                  <a:cubicBezTo>
                    <a:pt x="74" y="11"/>
                    <a:pt x="158" y="98"/>
                    <a:pt x="228" y="16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1" name="Google Shape;8051;p57"/>
            <p:cNvSpPr/>
            <p:nvPr/>
          </p:nvSpPr>
          <p:spPr>
            <a:xfrm>
              <a:off x="2405364" y="1714447"/>
              <a:ext cx="244" cy="204"/>
            </a:xfrm>
            <a:custGeom>
              <a:rect b="b" l="l" r="r" t="t"/>
              <a:pathLst>
                <a:path extrusionOk="0" h="15" w="18">
                  <a:moveTo>
                    <a:pt x="0" y="14"/>
                  </a:move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2" name="Google Shape;8052;p57"/>
            <p:cNvSpPr/>
            <p:nvPr/>
          </p:nvSpPr>
          <p:spPr>
            <a:xfrm>
              <a:off x="2400612" y="1717298"/>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3" name="Google Shape;8053;p57"/>
            <p:cNvSpPr/>
            <p:nvPr/>
          </p:nvSpPr>
          <p:spPr>
            <a:xfrm>
              <a:off x="2403884" y="1715153"/>
              <a:ext cx="299" cy="109"/>
            </a:xfrm>
            <a:custGeom>
              <a:rect b="b" l="l" r="r" t="t"/>
              <a:pathLst>
                <a:path extrusionOk="0" h="8" w="22">
                  <a:moveTo>
                    <a:pt x="1" y="8"/>
                  </a:moveTo>
                  <a:lnTo>
                    <a:pt x="2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4" name="Google Shape;8054;p57"/>
            <p:cNvSpPr/>
            <p:nvPr/>
          </p:nvSpPr>
          <p:spPr>
            <a:xfrm>
              <a:off x="2404603" y="1714868"/>
              <a:ext cx="299" cy="109"/>
            </a:xfrm>
            <a:custGeom>
              <a:rect b="b" l="l" r="r" t="t"/>
              <a:pathLst>
                <a:path extrusionOk="0" h="8" w="22">
                  <a:moveTo>
                    <a:pt x="0" y="8"/>
                  </a:moveTo>
                  <a:lnTo>
                    <a:pt x="2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5" name="Google Shape;8055;p57"/>
            <p:cNvSpPr/>
            <p:nvPr/>
          </p:nvSpPr>
          <p:spPr>
            <a:xfrm>
              <a:off x="2403504" y="1715302"/>
              <a:ext cx="299" cy="109"/>
            </a:xfrm>
            <a:custGeom>
              <a:rect b="b" l="l" r="r" t="t"/>
              <a:pathLst>
                <a:path extrusionOk="0" h="8" w="22">
                  <a:moveTo>
                    <a:pt x="1" y="7"/>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6" name="Google Shape;8056;p57"/>
            <p:cNvSpPr/>
            <p:nvPr/>
          </p:nvSpPr>
          <p:spPr>
            <a:xfrm>
              <a:off x="2404929" y="1714637"/>
              <a:ext cx="353" cy="204"/>
            </a:xfrm>
            <a:custGeom>
              <a:rect b="b" l="l" r="r" t="t"/>
              <a:pathLst>
                <a:path extrusionOk="0" h="15" w="26">
                  <a:moveTo>
                    <a:pt x="1" y="14"/>
                  </a:move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7" name="Google Shape;8057;p57"/>
            <p:cNvSpPr/>
            <p:nvPr/>
          </p:nvSpPr>
          <p:spPr>
            <a:xfrm>
              <a:off x="2404223" y="1715017"/>
              <a:ext cx="299" cy="149"/>
            </a:xfrm>
            <a:custGeom>
              <a:rect b="b" l="l" r="r" t="t"/>
              <a:pathLst>
                <a:path extrusionOk="0" h="11" w="22">
                  <a:moveTo>
                    <a:pt x="0" y="11"/>
                  </a:moveTo>
                  <a:lnTo>
                    <a:pt x="2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8" name="Google Shape;8058;p57"/>
            <p:cNvSpPr/>
            <p:nvPr/>
          </p:nvSpPr>
          <p:spPr>
            <a:xfrm>
              <a:off x="2390333" y="1711921"/>
              <a:ext cx="543" cy="299"/>
            </a:xfrm>
            <a:custGeom>
              <a:rect b="b" l="l" r="r" t="t"/>
              <a:pathLst>
                <a:path extrusionOk="0" h="22" w="40">
                  <a:moveTo>
                    <a:pt x="1" y="1"/>
                  </a:moveTo>
                  <a:cubicBezTo>
                    <a:pt x="11" y="8"/>
                    <a:pt x="25" y="15"/>
                    <a:pt x="39" y="22"/>
                  </a:cubicBezTo>
                  <a:cubicBezTo>
                    <a:pt x="29" y="15"/>
                    <a:pt x="15" y="8"/>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59" name="Google Shape;8059;p57"/>
            <p:cNvSpPr/>
            <p:nvPr/>
          </p:nvSpPr>
          <p:spPr>
            <a:xfrm>
              <a:off x="2390958" y="1712261"/>
              <a:ext cx="394" cy="149"/>
            </a:xfrm>
            <a:custGeom>
              <a:rect b="b" l="l" r="r" t="t"/>
              <a:pathLst>
                <a:path extrusionOk="0" h="11" w="29">
                  <a:moveTo>
                    <a:pt x="0" y="0"/>
                  </a:moveTo>
                  <a:lnTo>
                    <a:pt x="2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0" name="Google Shape;8060;p57"/>
            <p:cNvSpPr/>
            <p:nvPr/>
          </p:nvSpPr>
          <p:spPr>
            <a:xfrm>
              <a:off x="2391664" y="1712492"/>
              <a:ext cx="204" cy="68"/>
            </a:xfrm>
            <a:custGeom>
              <a:rect b="b" l="l" r="r" t="t"/>
              <a:pathLst>
                <a:path extrusionOk="0" h="5" w="15">
                  <a:moveTo>
                    <a:pt x="1" y="1"/>
                  </a:moveTo>
                  <a:lnTo>
                    <a:pt x="15"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1" name="Google Shape;8061;p57"/>
            <p:cNvSpPr/>
            <p:nvPr/>
          </p:nvSpPr>
          <p:spPr>
            <a:xfrm>
              <a:off x="2400136" y="1717244"/>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2" name="Google Shape;8062;p57"/>
            <p:cNvSpPr/>
            <p:nvPr/>
          </p:nvSpPr>
          <p:spPr>
            <a:xfrm>
              <a:off x="2406029" y="1713822"/>
              <a:ext cx="244" cy="258"/>
            </a:xfrm>
            <a:custGeom>
              <a:rect b="b" l="l" r="r" t="t"/>
              <a:pathLst>
                <a:path extrusionOk="0" h="19" w="18">
                  <a:moveTo>
                    <a:pt x="18" y="1"/>
                  </a:moveTo>
                  <a:cubicBezTo>
                    <a:pt x="11" y="8"/>
                    <a:pt x="4" y="15"/>
                    <a:pt x="0" y="18"/>
                  </a:cubicBezTo>
                  <a:cubicBezTo>
                    <a:pt x="4" y="15"/>
                    <a:pt x="11" y="8"/>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3" name="Google Shape;8063;p57"/>
            <p:cNvSpPr/>
            <p:nvPr/>
          </p:nvSpPr>
          <p:spPr>
            <a:xfrm>
              <a:off x="2398331" y="1716578"/>
              <a:ext cx="530" cy="204"/>
            </a:xfrm>
            <a:custGeom>
              <a:rect b="b" l="l" r="r" t="t"/>
              <a:pathLst>
                <a:path extrusionOk="0" h="15" w="39">
                  <a:moveTo>
                    <a:pt x="0" y="1"/>
                  </a:moveTo>
                  <a:lnTo>
                    <a:pt x="0" y="1"/>
                  </a:lnTo>
                  <a:cubicBezTo>
                    <a:pt x="14" y="4"/>
                    <a:pt x="28" y="8"/>
                    <a:pt x="39" y="15"/>
                  </a:cubicBezTo>
                  <a:cubicBezTo>
                    <a:pt x="28" y="8"/>
                    <a:pt x="1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4" name="Google Shape;8064;p57"/>
            <p:cNvSpPr/>
            <p:nvPr/>
          </p:nvSpPr>
          <p:spPr>
            <a:xfrm>
              <a:off x="2399702" y="171710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5" name="Google Shape;8065;p57"/>
            <p:cNvSpPr/>
            <p:nvPr/>
          </p:nvSpPr>
          <p:spPr>
            <a:xfrm>
              <a:off x="2405649" y="1714162"/>
              <a:ext cx="339" cy="244"/>
            </a:xfrm>
            <a:custGeom>
              <a:rect b="b" l="l" r="r" t="t"/>
              <a:pathLst>
                <a:path extrusionOk="0" h="18" w="25">
                  <a:moveTo>
                    <a:pt x="25" y="0"/>
                  </a:moveTo>
                  <a:cubicBezTo>
                    <a:pt x="14" y="4"/>
                    <a:pt x="7" y="11"/>
                    <a:pt x="0" y="18"/>
                  </a:cubicBezTo>
                  <a:cubicBezTo>
                    <a:pt x="7" y="11"/>
                    <a:pt x="18" y="4"/>
                    <a:pt x="2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6" name="Google Shape;8066;p57"/>
            <p:cNvSpPr/>
            <p:nvPr/>
          </p:nvSpPr>
          <p:spPr>
            <a:xfrm>
              <a:off x="2400747" y="1717244"/>
              <a:ext cx="163" cy="14"/>
            </a:xfrm>
            <a:custGeom>
              <a:rect b="b" l="l" r="r" t="t"/>
              <a:pathLst>
                <a:path extrusionOk="0" h="1" w="12">
                  <a:moveTo>
                    <a:pt x="1" y="1"/>
                  </a:move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7" name="Google Shape;8067;p57"/>
            <p:cNvSpPr/>
            <p:nvPr/>
          </p:nvSpPr>
          <p:spPr>
            <a:xfrm>
              <a:off x="2399322" y="1716959"/>
              <a:ext cx="109" cy="68"/>
            </a:xfrm>
            <a:custGeom>
              <a:rect b="b" l="l" r="r" t="t"/>
              <a:pathLst>
                <a:path extrusionOk="0" h="5" w="8">
                  <a:moveTo>
                    <a:pt x="1" y="1"/>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8" name="Google Shape;8068;p57"/>
            <p:cNvSpPr/>
            <p:nvPr/>
          </p:nvSpPr>
          <p:spPr>
            <a:xfrm>
              <a:off x="2381454" y="1716008"/>
              <a:ext cx="2485" cy="5010"/>
            </a:xfrm>
            <a:custGeom>
              <a:rect b="b" l="l" r="r" t="t"/>
              <a:pathLst>
                <a:path extrusionOk="0" h="369" w="183">
                  <a:moveTo>
                    <a:pt x="0" y="1"/>
                  </a:moveTo>
                  <a:lnTo>
                    <a:pt x="18" y="32"/>
                  </a:lnTo>
                  <a:cubicBezTo>
                    <a:pt x="28" y="50"/>
                    <a:pt x="39" y="67"/>
                    <a:pt x="49" y="81"/>
                  </a:cubicBezTo>
                  <a:cubicBezTo>
                    <a:pt x="32" y="53"/>
                    <a:pt x="14" y="25"/>
                    <a:pt x="0" y="1"/>
                  </a:cubicBezTo>
                  <a:close/>
                  <a:moveTo>
                    <a:pt x="49" y="82"/>
                  </a:moveTo>
                  <a:cubicBezTo>
                    <a:pt x="112" y="176"/>
                    <a:pt x="179" y="274"/>
                    <a:pt x="154" y="368"/>
                  </a:cubicBezTo>
                  <a:cubicBezTo>
                    <a:pt x="182" y="274"/>
                    <a:pt x="112" y="176"/>
                    <a:pt x="49" y="8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69" name="Google Shape;8069;p57"/>
            <p:cNvSpPr/>
            <p:nvPr/>
          </p:nvSpPr>
          <p:spPr>
            <a:xfrm>
              <a:off x="2390863" y="1732315"/>
              <a:ext cx="14" cy="204"/>
            </a:xfrm>
            <a:custGeom>
              <a:rect b="b" l="l" r="r" t="t"/>
              <a:pathLst>
                <a:path extrusionOk="0" h="15" w="1">
                  <a:moveTo>
                    <a:pt x="0" y="1"/>
                  </a:moveTo>
                  <a:lnTo>
                    <a:pt x="0" y="11"/>
                  </a:lnTo>
                  <a:cubicBezTo>
                    <a:pt x="0" y="15"/>
                    <a:pt x="0"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0" name="Google Shape;8070;p57"/>
            <p:cNvSpPr/>
            <p:nvPr/>
          </p:nvSpPr>
          <p:spPr>
            <a:xfrm>
              <a:off x="2390958" y="1732790"/>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1" name="Google Shape;8071;p57"/>
            <p:cNvSpPr/>
            <p:nvPr/>
          </p:nvSpPr>
          <p:spPr>
            <a:xfrm>
              <a:off x="2390809" y="1732179"/>
              <a:ext cx="68" cy="109"/>
            </a:xfrm>
            <a:custGeom>
              <a:rect b="b" l="l" r="r" t="t"/>
              <a:pathLst>
                <a:path extrusionOk="0" h="8" w="5">
                  <a:moveTo>
                    <a:pt x="4" y="0"/>
                  </a:moveTo>
                  <a:cubicBezTo>
                    <a:pt x="1" y="4"/>
                    <a:pt x="1" y="7"/>
                    <a:pt x="4" y="7"/>
                  </a:cubicBezTo>
                  <a:cubicBezTo>
                    <a:pt x="1" y="7"/>
                    <a:pt x="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2" name="Google Shape;8072;p57"/>
            <p:cNvSpPr/>
            <p:nvPr/>
          </p:nvSpPr>
          <p:spPr>
            <a:xfrm>
              <a:off x="2391243" y="1733550"/>
              <a:ext cx="149" cy="353"/>
            </a:xfrm>
            <a:custGeom>
              <a:rect b="b" l="l" r="r" t="t"/>
              <a:pathLst>
                <a:path extrusionOk="0" h="26" w="11">
                  <a:moveTo>
                    <a:pt x="0" y="1"/>
                  </a:moveTo>
                  <a:lnTo>
                    <a:pt x="11"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3" name="Google Shape;8073;p57"/>
            <p:cNvSpPr/>
            <p:nvPr/>
          </p:nvSpPr>
          <p:spPr>
            <a:xfrm>
              <a:off x="2391813"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4" name="Google Shape;8074;p57"/>
            <p:cNvSpPr/>
            <p:nvPr/>
          </p:nvSpPr>
          <p:spPr>
            <a:xfrm>
              <a:off x="2391474" y="1734080"/>
              <a:ext cx="258" cy="489"/>
            </a:xfrm>
            <a:custGeom>
              <a:rect b="b" l="l" r="r" t="t"/>
              <a:pathLst>
                <a:path extrusionOk="0" h="36" w="19">
                  <a:moveTo>
                    <a:pt x="1" y="0"/>
                  </a:moveTo>
                  <a:cubicBezTo>
                    <a:pt x="4" y="11"/>
                    <a:pt x="11" y="21"/>
                    <a:pt x="18" y="35"/>
                  </a:cubicBezTo>
                  <a:cubicBezTo>
                    <a:pt x="11" y="21"/>
                    <a:pt x="4" y="11"/>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5" name="Google Shape;8075;p57"/>
            <p:cNvSpPr/>
            <p:nvPr/>
          </p:nvSpPr>
          <p:spPr>
            <a:xfrm>
              <a:off x="2390904" y="1732559"/>
              <a:ext cx="14" cy="149"/>
            </a:xfrm>
            <a:custGeom>
              <a:rect b="b" l="l" r="r" t="t"/>
              <a:pathLst>
                <a:path extrusionOk="0" h="11" w="1">
                  <a:moveTo>
                    <a:pt x="1"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6" name="Google Shape;8076;p57"/>
            <p:cNvSpPr/>
            <p:nvPr/>
          </p:nvSpPr>
          <p:spPr>
            <a:xfrm>
              <a:off x="2391094" y="1733170"/>
              <a:ext cx="109" cy="258"/>
            </a:xfrm>
            <a:custGeom>
              <a:rect b="b" l="l" r="r" t="t"/>
              <a:pathLst>
                <a:path extrusionOk="0" h="19"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7" name="Google Shape;8077;p57"/>
            <p:cNvSpPr/>
            <p:nvPr/>
          </p:nvSpPr>
          <p:spPr>
            <a:xfrm>
              <a:off x="2384726" y="1733930"/>
              <a:ext cx="109" cy="109"/>
            </a:xfrm>
            <a:custGeom>
              <a:rect b="b" l="l" r="r" t="t"/>
              <a:pathLst>
                <a:path extrusionOk="0" h="8" w="8">
                  <a:moveTo>
                    <a:pt x="8"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8" name="Google Shape;8078;p57"/>
            <p:cNvSpPr/>
            <p:nvPr/>
          </p:nvSpPr>
          <p:spPr>
            <a:xfrm>
              <a:off x="2379308" y="1731459"/>
              <a:ext cx="299" cy="163"/>
            </a:xfrm>
            <a:custGeom>
              <a:rect b="b" l="l" r="r" t="t"/>
              <a:pathLst>
                <a:path extrusionOk="0" h="12" w="22">
                  <a:moveTo>
                    <a:pt x="1" y="1"/>
                  </a:moveTo>
                  <a:lnTo>
                    <a:pt x="22" y="11"/>
                  </a:ln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79" name="Google Shape;8079;p57"/>
            <p:cNvSpPr/>
            <p:nvPr/>
          </p:nvSpPr>
          <p:spPr>
            <a:xfrm>
              <a:off x="2385350" y="1734691"/>
              <a:ext cx="14" cy="68"/>
            </a:xfrm>
            <a:custGeom>
              <a:rect b="b" l="l" r="r" t="t"/>
              <a:pathLst>
                <a:path extrusionOk="0" h="5" w="1">
                  <a:moveTo>
                    <a:pt x="0"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0" name="Google Shape;8080;p57"/>
            <p:cNvSpPr/>
            <p:nvPr/>
          </p:nvSpPr>
          <p:spPr>
            <a:xfrm>
              <a:off x="2379784" y="1731744"/>
              <a:ext cx="543" cy="299"/>
            </a:xfrm>
            <a:custGeom>
              <a:rect b="b" l="l" r="r" t="t"/>
              <a:pathLst>
                <a:path extrusionOk="0" h="22" w="40">
                  <a:moveTo>
                    <a:pt x="39"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1" name="Google Shape;8081;p57"/>
            <p:cNvSpPr/>
            <p:nvPr/>
          </p:nvSpPr>
          <p:spPr>
            <a:xfrm>
              <a:off x="2385826" y="173579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2" name="Google Shape;8082;p57"/>
            <p:cNvSpPr/>
            <p:nvPr/>
          </p:nvSpPr>
          <p:spPr>
            <a:xfrm>
              <a:off x="2385676" y="1735220"/>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3" name="Google Shape;8083;p57"/>
            <p:cNvSpPr/>
            <p:nvPr/>
          </p:nvSpPr>
          <p:spPr>
            <a:xfrm>
              <a:off x="2381264" y="1715682"/>
              <a:ext cx="434" cy="774"/>
            </a:xfrm>
            <a:custGeom>
              <a:rect b="b" l="l" r="r" t="t"/>
              <a:pathLst>
                <a:path extrusionOk="0" h="57" w="32">
                  <a:moveTo>
                    <a:pt x="0" y="0"/>
                  </a:moveTo>
                  <a:cubicBezTo>
                    <a:pt x="7" y="18"/>
                    <a:pt x="21" y="39"/>
                    <a:pt x="32" y="56"/>
                  </a:cubicBezTo>
                  <a:lnTo>
                    <a:pt x="14" y="25"/>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4" name="Google Shape;8084;p57"/>
            <p:cNvSpPr/>
            <p:nvPr/>
          </p:nvSpPr>
          <p:spPr>
            <a:xfrm>
              <a:off x="2379404" y="1731324"/>
              <a:ext cx="14" cy="54"/>
            </a:xfrm>
            <a:custGeom>
              <a:rect b="b" l="l" r="r" t="t"/>
              <a:pathLst>
                <a:path extrusionOk="0" h="4" w="1">
                  <a:moveTo>
                    <a:pt x="1" y="0"/>
                  </a:moveTo>
                  <a:cubicBezTo>
                    <a:pt x="1" y="4"/>
                    <a:pt x="1" y="4"/>
                    <a:pt x="1" y="4"/>
                  </a:cubicBezTo>
                  <a:cubicBezTo>
                    <a:pt x="1" y="4"/>
                    <a:pt x="1" y="4"/>
                    <a:pt x="1" y="0"/>
                  </a:cubicBezTo>
                  <a:cubicBezTo>
                    <a:pt x="1" y="0"/>
                    <a:pt x="1" y="0"/>
                    <a:pt x="1" y="0"/>
                  </a:cubicBezTo>
                  <a:cubicBezTo>
                    <a:pt x="1" y="0"/>
                    <a:pt x="1" y="0"/>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5" name="Google Shape;8085;p57"/>
            <p:cNvSpPr/>
            <p:nvPr/>
          </p:nvSpPr>
          <p:spPr>
            <a:xfrm>
              <a:off x="2385826" y="1735981"/>
              <a:ext cx="14" cy="14"/>
            </a:xfrm>
            <a:custGeom>
              <a:rect b="b" l="l" r="r" t="t"/>
              <a:pathLst>
                <a:path extrusionOk="0" h="1" w="1">
                  <a:moveTo>
                    <a:pt x="0" y="0"/>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6" name="Google Shape;8086;p57"/>
            <p:cNvSpPr/>
            <p:nvPr/>
          </p:nvSpPr>
          <p:spPr>
            <a:xfrm>
              <a:off x="2497528" y="1743000"/>
              <a:ext cx="87140" cy="73726"/>
            </a:xfrm>
            <a:custGeom>
              <a:rect b="b" l="l" r="r" t="t"/>
              <a:pathLst>
                <a:path extrusionOk="0" h="5430" w="6418">
                  <a:moveTo>
                    <a:pt x="5842" y="1"/>
                  </a:moveTo>
                  <a:cubicBezTo>
                    <a:pt x="5789" y="1"/>
                    <a:pt x="5711" y="42"/>
                    <a:pt x="5630" y="113"/>
                  </a:cubicBezTo>
                  <a:cubicBezTo>
                    <a:pt x="5511" y="218"/>
                    <a:pt x="5434" y="351"/>
                    <a:pt x="5434" y="411"/>
                  </a:cubicBezTo>
                  <a:cubicBezTo>
                    <a:pt x="5434" y="537"/>
                    <a:pt x="5273" y="572"/>
                    <a:pt x="5122" y="604"/>
                  </a:cubicBezTo>
                  <a:cubicBezTo>
                    <a:pt x="5052" y="618"/>
                    <a:pt x="4929" y="642"/>
                    <a:pt x="4912" y="670"/>
                  </a:cubicBezTo>
                  <a:cubicBezTo>
                    <a:pt x="4912" y="702"/>
                    <a:pt x="4901" y="733"/>
                    <a:pt x="4877" y="754"/>
                  </a:cubicBezTo>
                  <a:cubicBezTo>
                    <a:pt x="4835" y="796"/>
                    <a:pt x="4765" y="804"/>
                    <a:pt x="4680" y="804"/>
                  </a:cubicBezTo>
                  <a:cubicBezTo>
                    <a:pt x="4658" y="804"/>
                    <a:pt x="4635" y="804"/>
                    <a:pt x="4611" y="803"/>
                  </a:cubicBezTo>
                  <a:cubicBezTo>
                    <a:pt x="4590" y="803"/>
                    <a:pt x="4567" y="803"/>
                    <a:pt x="4543" y="803"/>
                  </a:cubicBezTo>
                  <a:cubicBezTo>
                    <a:pt x="4457" y="803"/>
                    <a:pt x="4367" y="807"/>
                    <a:pt x="4345" y="849"/>
                  </a:cubicBezTo>
                  <a:cubicBezTo>
                    <a:pt x="4341" y="856"/>
                    <a:pt x="4338" y="863"/>
                    <a:pt x="4334" y="870"/>
                  </a:cubicBezTo>
                  <a:cubicBezTo>
                    <a:pt x="4331" y="877"/>
                    <a:pt x="4327" y="880"/>
                    <a:pt x="4324" y="884"/>
                  </a:cubicBezTo>
                  <a:lnTo>
                    <a:pt x="4317" y="894"/>
                  </a:lnTo>
                  <a:lnTo>
                    <a:pt x="4310" y="898"/>
                  </a:lnTo>
                  <a:cubicBezTo>
                    <a:pt x="4296" y="915"/>
                    <a:pt x="4271" y="926"/>
                    <a:pt x="4250" y="933"/>
                  </a:cubicBezTo>
                  <a:cubicBezTo>
                    <a:pt x="4235" y="936"/>
                    <a:pt x="4220" y="937"/>
                    <a:pt x="4205" y="937"/>
                  </a:cubicBezTo>
                  <a:cubicBezTo>
                    <a:pt x="4168" y="937"/>
                    <a:pt x="4132" y="928"/>
                    <a:pt x="4100" y="908"/>
                  </a:cubicBezTo>
                  <a:lnTo>
                    <a:pt x="4100" y="915"/>
                  </a:lnTo>
                  <a:lnTo>
                    <a:pt x="3995" y="849"/>
                  </a:lnTo>
                  <a:lnTo>
                    <a:pt x="3967" y="831"/>
                  </a:lnTo>
                  <a:lnTo>
                    <a:pt x="3939" y="810"/>
                  </a:lnTo>
                  <a:lnTo>
                    <a:pt x="3925" y="803"/>
                  </a:lnTo>
                  <a:lnTo>
                    <a:pt x="3914" y="796"/>
                  </a:lnTo>
                  <a:lnTo>
                    <a:pt x="3907" y="793"/>
                  </a:lnTo>
                  <a:lnTo>
                    <a:pt x="3893" y="786"/>
                  </a:lnTo>
                  <a:lnTo>
                    <a:pt x="3886" y="782"/>
                  </a:lnTo>
                  <a:lnTo>
                    <a:pt x="3872" y="775"/>
                  </a:lnTo>
                  <a:lnTo>
                    <a:pt x="3865" y="775"/>
                  </a:lnTo>
                  <a:lnTo>
                    <a:pt x="3851" y="768"/>
                  </a:lnTo>
                  <a:lnTo>
                    <a:pt x="3844" y="768"/>
                  </a:lnTo>
                  <a:lnTo>
                    <a:pt x="3830" y="765"/>
                  </a:lnTo>
                  <a:lnTo>
                    <a:pt x="3816" y="765"/>
                  </a:lnTo>
                  <a:cubicBezTo>
                    <a:pt x="3732" y="765"/>
                    <a:pt x="3666" y="719"/>
                    <a:pt x="3599" y="677"/>
                  </a:cubicBezTo>
                  <a:cubicBezTo>
                    <a:pt x="3536" y="633"/>
                    <a:pt x="3489" y="603"/>
                    <a:pt x="3434" y="603"/>
                  </a:cubicBezTo>
                  <a:cubicBezTo>
                    <a:pt x="3419" y="603"/>
                    <a:pt x="3403" y="605"/>
                    <a:pt x="3386" y="611"/>
                  </a:cubicBezTo>
                  <a:lnTo>
                    <a:pt x="3347" y="618"/>
                  </a:lnTo>
                  <a:cubicBezTo>
                    <a:pt x="3330" y="625"/>
                    <a:pt x="3312" y="628"/>
                    <a:pt x="3291" y="628"/>
                  </a:cubicBezTo>
                  <a:lnTo>
                    <a:pt x="3260" y="635"/>
                  </a:lnTo>
                  <a:lnTo>
                    <a:pt x="3260" y="632"/>
                  </a:lnTo>
                  <a:cubicBezTo>
                    <a:pt x="3179" y="628"/>
                    <a:pt x="3102" y="607"/>
                    <a:pt x="3032" y="572"/>
                  </a:cubicBezTo>
                  <a:cubicBezTo>
                    <a:pt x="2990" y="551"/>
                    <a:pt x="2948" y="537"/>
                    <a:pt x="2906" y="526"/>
                  </a:cubicBezTo>
                  <a:lnTo>
                    <a:pt x="2899" y="526"/>
                  </a:lnTo>
                  <a:cubicBezTo>
                    <a:pt x="2874" y="526"/>
                    <a:pt x="2836" y="558"/>
                    <a:pt x="2801" y="597"/>
                  </a:cubicBezTo>
                  <a:cubicBezTo>
                    <a:pt x="2790" y="607"/>
                    <a:pt x="2776" y="621"/>
                    <a:pt x="2766" y="635"/>
                  </a:cubicBezTo>
                  <a:cubicBezTo>
                    <a:pt x="2703" y="707"/>
                    <a:pt x="2625" y="796"/>
                    <a:pt x="2524" y="796"/>
                  </a:cubicBezTo>
                  <a:cubicBezTo>
                    <a:pt x="2502" y="796"/>
                    <a:pt x="2479" y="791"/>
                    <a:pt x="2454" y="782"/>
                  </a:cubicBezTo>
                  <a:cubicBezTo>
                    <a:pt x="2451" y="780"/>
                    <a:pt x="2446" y="779"/>
                    <a:pt x="2442" y="779"/>
                  </a:cubicBezTo>
                  <a:cubicBezTo>
                    <a:pt x="2437" y="779"/>
                    <a:pt x="2432" y="780"/>
                    <a:pt x="2426" y="782"/>
                  </a:cubicBezTo>
                  <a:cubicBezTo>
                    <a:pt x="2349" y="824"/>
                    <a:pt x="2279" y="1059"/>
                    <a:pt x="2241" y="1199"/>
                  </a:cubicBezTo>
                  <a:cubicBezTo>
                    <a:pt x="2234" y="1230"/>
                    <a:pt x="2223" y="1255"/>
                    <a:pt x="2216" y="1279"/>
                  </a:cubicBezTo>
                  <a:cubicBezTo>
                    <a:pt x="2178" y="1416"/>
                    <a:pt x="1985" y="1472"/>
                    <a:pt x="1782" y="1535"/>
                  </a:cubicBezTo>
                  <a:cubicBezTo>
                    <a:pt x="1635" y="1577"/>
                    <a:pt x="1436" y="1636"/>
                    <a:pt x="1443" y="1710"/>
                  </a:cubicBezTo>
                  <a:cubicBezTo>
                    <a:pt x="1457" y="1881"/>
                    <a:pt x="1296" y="1990"/>
                    <a:pt x="1135" y="2021"/>
                  </a:cubicBezTo>
                  <a:cubicBezTo>
                    <a:pt x="1121" y="2025"/>
                    <a:pt x="1103" y="2025"/>
                    <a:pt x="1086" y="2028"/>
                  </a:cubicBezTo>
                  <a:lnTo>
                    <a:pt x="1023" y="2028"/>
                  </a:lnTo>
                  <a:cubicBezTo>
                    <a:pt x="1012" y="2025"/>
                    <a:pt x="1002" y="2025"/>
                    <a:pt x="991" y="2021"/>
                  </a:cubicBezTo>
                  <a:lnTo>
                    <a:pt x="981" y="2021"/>
                  </a:lnTo>
                  <a:cubicBezTo>
                    <a:pt x="956" y="2018"/>
                    <a:pt x="931" y="2007"/>
                    <a:pt x="907" y="1993"/>
                  </a:cubicBezTo>
                  <a:lnTo>
                    <a:pt x="900" y="1990"/>
                  </a:lnTo>
                  <a:cubicBezTo>
                    <a:pt x="893" y="1983"/>
                    <a:pt x="886" y="1979"/>
                    <a:pt x="879" y="1972"/>
                  </a:cubicBezTo>
                  <a:lnTo>
                    <a:pt x="872" y="1965"/>
                  </a:lnTo>
                  <a:cubicBezTo>
                    <a:pt x="865" y="1958"/>
                    <a:pt x="861" y="1955"/>
                    <a:pt x="858" y="1948"/>
                  </a:cubicBezTo>
                  <a:cubicBezTo>
                    <a:pt x="858" y="1944"/>
                    <a:pt x="854" y="1941"/>
                    <a:pt x="851" y="1937"/>
                  </a:cubicBezTo>
                  <a:cubicBezTo>
                    <a:pt x="844" y="1927"/>
                    <a:pt x="840" y="1916"/>
                    <a:pt x="837" y="1906"/>
                  </a:cubicBezTo>
                  <a:cubicBezTo>
                    <a:pt x="823" y="1860"/>
                    <a:pt x="742" y="1860"/>
                    <a:pt x="641" y="1860"/>
                  </a:cubicBezTo>
                  <a:cubicBezTo>
                    <a:pt x="571" y="1860"/>
                    <a:pt x="515" y="1860"/>
                    <a:pt x="476" y="1836"/>
                  </a:cubicBezTo>
                  <a:cubicBezTo>
                    <a:pt x="459" y="1836"/>
                    <a:pt x="441" y="1843"/>
                    <a:pt x="427" y="1850"/>
                  </a:cubicBezTo>
                  <a:cubicBezTo>
                    <a:pt x="389" y="1871"/>
                    <a:pt x="357" y="1909"/>
                    <a:pt x="347" y="1951"/>
                  </a:cubicBezTo>
                  <a:lnTo>
                    <a:pt x="347" y="1958"/>
                  </a:lnTo>
                  <a:cubicBezTo>
                    <a:pt x="343" y="1969"/>
                    <a:pt x="343" y="1976"/>
                    <a:pt x="343" y="1986"/>
                  </a:cubicBezTo>
                  <a:lnTo>
                    <a:pt x="343" y="1993"/>
                  </a:lnTo>
                  <a:cubicBezTo>
                    <a:pt x="340" y="2007"/>
                    <a:pt x="340" y="2021"/>
                    <a:pt x="343" y="2035"/>
                  </a:cubicBezTo>
                  <a:cubicBezTo>
                    <a:pt x="350" y="2147"/>
                    <a:pt x="312" y="2256"/>
                    <a:pt x="238" y="2340"/>
                  </a:cubicBezTo>
                  <a:cubicBezTo>
                    <a:pt x="228" y="2354"/>
                    <a:pt x="221" y="2364"/>
                    <a:pt x="210" y="2378"/>
                  </a:cubicBezTo>
                  <a:lnTo>
                    <a:pt x="182" y="2410"/>
                  </a:lnTo>
                  <a:cubicBezTo>
                    <a:pt x="161" y="2434"/>
                    <a:pt x="140" y="2459"/>
                    <a:pt x="126" y="2487"/>
                  </a:cubicBezTo>
                  <a:cubicBezTo>
                    <a:pt x="119" y="2508"/>
                    <a:pt x="109" y="2536"/>
                    <a:pt x="98" y="2567"/>
                  </a:cubicBezTo>
                  <a:cubicBezTo>
                    <a:pt x="63" y="2662"/>
                    <a:pt x="0" y="2834"/>
                    <a:pt x="53" y="2907"/>
                  </a:cubicBezTo>
                  <a:cubicBezTo>
                    <a:pt x="109" y="2991"/>
                    <a:pt x="84" y="3089"/>
                    <a:pt x="60" y="3187"/>
                  </a:cubicBezTo>
                  <a:cubicBezTo>
                    <a:pt x="35" y="3282"/>
                    <a:pt x="7" y="3394"/>
                    <a:pt x="60" y="3502"/>
                  </a:cubicBezTo>
                  <a:cubicBezTo>
                    <a:pt x="130" y="3660"/>
                    <a:pt x="133" y="3842"/>
                    <a:pt x="133" y="3971"/>
                  </a:cubicBezTo>
                  <a:cubicBezTo>
                    <a:pt x="130" y="4024"/>
                    <a:pt x="133" y="4073"/>
                    <a:pt x="144" y="4122"/>
                  </a:cubicBezTo>
                  <a:cubicBezTo>
                    <a:pt x="182" y="4136"/>
                    <a:pt x="224" y="4146"/>
                    <a:pt x="266" y="4153"/>
                  </a:cubicBezTo>
                  <a:cubicBezTo>
                    <a:pt x="413" y="4185"/>
                    <a:pt x="620" y="4230"/>
                    <a:pt x="686" y="4412"/>
                  </a:cubicBezTo>
                  <a:cubicBezTo>
                    <a:pt x="756" y="4601"/>
                    <a:pt x="522" y="4829"/>
                    <a:pt x="312" y="5025"/>
                  </a:cubicBezTo>
                  <a:cubicBezTo>
                    <a:pt x="238" y="5095"/>
                    <a:pt x="137" y="5193"/>
                    <a:pt x="130" y="5225"/>
                  </a:cubicBezTo>
                  <a:cubicBezTo>
                    <a:pt x="126" y="5228"/>
                    <a:pt x="126" y="5232"/>
                    <a:pt x="130" y="5235"/>
                  </a:cubicBezTo>
                  <a:cubicBezTo>
                    <a:pt x="147" y="5270"/>
                    <a:pt x="172" y="5305"/>
                    <a:pt x="200" y="5330"/>
                  </a:cubicBezTo>
                  <a:lnTo>
                    <a:pt x="245" y="5333"/>
                  </a:lnTo>
                  <a:lnTo>
                    <a:pt x="294" y="5337"/>
                  </a:lnTo>
                  <a:lnTo>
                    <a:pt x="350" y="5340"/>
                  </a:lnTo>
                  <a:lnTo>
                    <a:pt x="399" y="5344"/>
                  </a:lnTo>
                  <a:lnTo>
                    <a:pt x="459" y="5347"/>
                  </a:lnTo>
                  <a:lnTo>
                    <a:pt x="508" y="5351"/>
                  </a:lnTo>
                  <a:lnTo>
                    <a:pt x="564" y="5358"/>
                  </a:lnTo>
                  <a:lnTo>
                    <a:pt x="616" y="5361"/>
                  </a:lnTo>
                  <a:lnTo>
                    <a:pt x="672" y="5368"/>
                  </a:lnTo>
                  <a:lnTo>
                    <a:pt x="721" y="5375"/>
                  </a:lnTo>
                  <a:lnTo>
                    <a:pt x="777" y="5382"/>
                  </a:lnTo>
                  <a:lnTo>
                    <a:pt x="826" y="5389"/>
                  </a:lnTo>
                  <a:lnTo>
                    <a:pt x="882" y="5400"/>
                  </a:lnTo>
                  <a:lnTo>
                    <a:pt x="928" y="5403"/>
                  </a:lnTo>
                  <a:lnTo>
                    <a:pt x="1026" y="5421"/>
                  </a:lnTo>
                  <a:cubicBezTo>
                    <a:pt x="1059" y="5427"/>
                    <a:pt x="1106" y="5429"/>
                    <a:pt x="1165" y="5429"/>
                  </a:cubicBezTo>
                  <a:cubicBezTo>
                    <a:pt x="1657" y="5429"/>
                    <a:pt x="2951" y="5237"/>
                    <a:pt x="3155" y="5169"/>
                  </a:cubicBezTo>
                  <a:cubicBezTo>
                    <a:pt x="3148" y="5085"/>
                    <a:pt x="3137" y="5001"/>
                    <a:pt x="3123" y="4917"/>
                  </a:cubicBezTo>
                  <a:cubicBezTo>
                    <a:pt x="3102" y="4777"/>
                    <a:pt x="3092" y="4693"/>
                    <a:pt x="3099" y="4650"/>
                  </a:cubicBezTo>
                  <a:cubicBezTo>
                    <a:pt x="3122" y="4544"/>
                    <a:pt x="3353" y="4338"/>
                    <a:pt x="3575" y="4338"/>
                  </a:cubicBezTo>
                  <a:cubicBezTo>
                    <a:pt x="3585" y="4338"/>
                    <a:pt x="3596" y="4338"/>
                    <a:pt x="3606" y="4339"/>
                  </a:cubicBezTo>
                  <a:lnTo>
                    <a:pt x="3662" y="4342"/>
                  </a:lnTo>
                  <a:cubicBezTo>
                    <a:pt x="3710" y="4348"/>
                    <a:pt x="3764" y="4353"/>
                    <a:pt x="3809" y="4353"/>
                  </a:cubicBezTo>
                  <a:cubicBezTo>
                    <a:pt x="3850" y="4353"/>
                    <a:pt x="3883" y="4349"/>
                    <a:pt x="3897" y="4335"/>
                  </a:cubicBezTo>
                  <a:cubicBezTo>
                    <a:pt x="3897" y="4335"/>
                    <a:pt x="3907" y="4328"/>
                    <a:pt x="3907" y="4307"/>
                  </a:cubicBezTo>
                  <a:cubicBezTo>
                    <a:pt x="3907" y="4146"/>
                    <a:pt x="4208" y="4038"/>
                    <a:pt x="4348" y="4013"/>
                  </a:cubicBezTo>
                  <a:cubicBezTo>
                    <a:pt x="4388" y="4006"/>
                    <a:pt x="4421" y="4002"/>
                    <a:pt x="4450" y="4002"/>
                  </a:cubicBezTo>
                  <a:cubicBezTo>
                    <a:pt x="4556" y="4002"/>
                    <a:pt x="4598" y="4046"/>
                    <a:pt x="4614" y="4090"/>
                  </a:cubicBezTo>
                  <a:cubicBezTo>
                    <a:pt x="4620" y="4105"/>
                    <a:pt x="4628" y="4112"/>
                    <a:pt x="4637" y="4112"/>
                  </a:cubicBezTo>
                  <a:cubicBezTo>
                    <a:pt x="4639" y="4112"/>
                    <a:pt x="4641" y="4112"/>
                    <a:pt x="4642" y="4111"/>
                  </a:cubicBezTo>
                  <a:cubicBezTo>
                    <a:pt x="4677" y="4108"/>
                    <a:pt x="4737" y="4034"/>
                    <a:pt x="4747" y="3866"/>
                  </a:cubicBezTo>
                  <a:cubicBezTo>
                    <a:pt x="4747" y="3814"/>
                    <a:pt x="4751" y="3761"/>
                    <a:pt x="4751" y="3712"/>
                  </a:cubicBezTo>
                  <a:cubicBezTo>
                    <a:pt x="4758" y="3460"/>
                    <a:pt x="4765" y="3240"/>
                    <a:pt x="4985" y="3222"/>
                  </a:cubicBezTo>
                  <a:cubicBezTo>
                    <a:pt x="5118" y="3212"/>
                    <a:pt x="5245" y="3149"/>
                    <a:pt x="5287" y="3096"/>
                  </a:cubicBezTo>
                  <a:cubicBezTo>
                    <a:pt x="5297" y="3082"/>
                    <a:pt x="5297" y="3075"/>
                    <a:pt x="5297" y="3072"/>
                  </a:cubicBezTo>
                  <a:cubicBezTo>
                    <a:pt x="5276" y="3026"/>
                    <a:pt x="5248" y="2984"/>
                    <a:pt x="5217" y="2946"/>
                  </a:cubicBezTo>
                  <a:cubicBezTo>
                    <a:pt x="5143" y="2848"/>
                    <a:pt x="5059" y="2736"/>
                    <a:pt x="5136" y="2659"/>
                  </a:cubicBezTo>
                  <a:cubicBezTo>
                    <a:pt x="5159" y="2636"/>
                    <a:pt x="5190" y="2627"/>
                    <a:pt x="5230" y="2627"/>
                  </a:cubicBezTo>
                  <a:cubicBezTo>
                    <a:pt x="5283" y="2627"/>
                    <a:pt x="5350" y="2642"/>
                    <a:pt x="5434" y="2662"/>
                  </a:cubicBezTo>
                  <a:cubicBezTo>
                    <a:pt x="5559" y="2692"/>
                    <a:pt x="5645" y="2706"/>
                    <a:pt x="5694" y="2706"/>
                  </a:cubicBezTo>
                  <a:cubicBezTo>
                    <a:pt x="5720" y="2706"/>
                    <a:pt x="5734" y="2702"/>
                    <a:pt x="5738" y="2694"/>
                  </a:cubicBezTo>
                  <a:cubicBezTo>
                    <a:pt x="5759" y="2634"/>
                    <a:pt x="5763" y="2571"/>
                    <a:pt x="5752" y="2511"/>
                  </a:cubicBezTo>
                  <a:cubicBezTo>
                    <a:pt x="5745" y="2427"/>
                    <a:pt x="5738" y="2336"/>
                    <a:pt x="5791" y="2249"/>
                  </a:cubicBezTo>
                  <a:cubicBezTo>
                    <a:pt x="5826" y="2196"/>
                    <a:pt x="5868" y="2147"/>
                    <a:pt x="5910" y="2102"/>
                  </a:cubicBezTo>
                  <a:cubicBezTo>
                    <a:pt x="5976" y="2035"/>
                    <a:pt x="6046" y="1958"/>
                    <a:pt x="6043" y="1902"/>
                  </a:cubicBezTo>
                  <a:cubicBezTo>
                    <a:pt x="6039" y="1871"/>
                    <a:pt x="6036" y="1839"/>
                    <a:pt x="6036" y="1811"/>
                  </a:cubicBezTo>
                  <a:cubicBezTo>
                    <a:pt x="6032" y="1731"/>
                    <a:pt x="6032" y="1685"/>
                    <a:pt x="5966" y="1619"/>
                  </a:cubicBezTo>
                  <a:cubicBezTo>
                    <a:pt x="5896" y="1556"/>
                    <a:pt x="5868" y="1461"/>
                    <a:pt x="5892" y="1370"/>
                  </a:cubicBezTo>
                  <a:cubicBezTo>
                    <a:pt x="5924" y="1293"/>
                    <a:pt x="5997" y="1237"/>
                    <a:pt x="6085" y="1234"/>
                  </a:cubicBezTo>
                  <a:cubicBezTo>
                    <a:pt x="6102" y="1227"/>
                    <a:pt x="6123" y="1220"/>
                    <a:pt x="6137" y="1209"/>
                  </a:cubicBezTo>
                  <a:lnTo>
                    <a:pt x="6148" y="1202"/>
                  </a:lnTo>
                  <a:lnTo>
                    <a:pt x="6162" y="1199"/>
                  </a:lnTo>
                  <a:cubicBezTo>
                    <a:pt x="6267" y="1178"/>
                    <a:pt x="6354" y="1157"/>
                    <a:pt x="6417" y="1111"/>
                  </a:cubicBezTo>
                  <a:lnTo>
                    <a:pt x="6372" y="1111"/>
                  </a:lnTo>
                  <a:lnTo>
                    <a:pt x="6340" y="1118"/>
                  </a:lnTo>
                  <a:lnTo>
                    <a:pt x="6326" y="1122"/>
                  </a:lnTo>
                  <a:lnTo>
                    <a:pt x="6298" y="1129"/>
                  </a:lnTo>
                  <a:lnTo>
                    <a:pt x="6284" y="1132"/>
                  </a:lnTo>
                  <a:lnTo>
                    <a:pt x="6253" y="1136"/>
                  </a:lnTo>
                  <a:lnTo>
                    <a:pt x="6246" y="1136"/>
                  </a:lnTo>
                  <a:cubicBezTo>
                    <a:pt x="6232" y="1139"/>
                    <a:pt x="6218" y="1139"/>
                    <a:pt x="6207" y="1139"/>
                  </a:cubicBezTo>
                  <a:cubicBezTo>
                    <a:pt x="6203" y="1139"/>
                    <a:pt x="6198" y="1140"/>
                    <a:pt x="6194" y="1140"/>
                  </a:cubicBezTo>
                  <a:cubicBezTo>
                    <a:pt x="6146" y="1140"/>
                    <a:pt x="6102" y="1123"/>
                    <a:pt x="6067" y="1097"/>
                  </a:cubicBezTo>
                  <a:lnTo>
                    <a:pt x="6057" y="1087"/>
                  </a:lnTo>
                  <a:lnTo>
                    <a:pt x="6050" y="1080"/>
                  </a:lnTo>
                  <a:cubicBezTo>
                    <a:pt x="6018" y="1038"/>
                    <a:pt x="6001" y="985"/>
                    <a:pt x="6004" y="936"/>
                  </a:cubicBezTo>
                  <a:cubicBezTo>
                    <a:pt x="6004" y="912"/>
                    <a:pt x="6008" y="887"/>
                    <a:pt x="6015" y="863"/>
                  </a:cubicBezTo>
                  <a:cubicBezTo>
                    <a:pt x="6015" y="849"/>
                    <a:pt x="6022" y="831"/>
                    <a:pt x="6025" y="817"/>
                  </a:cubicBezTo>
                  <a:cubicBezTo>
                    <a:pt x="6032" y="782"/>
                    <a:pt x="6043" y="751"/>
                    <a:pt x="6053" y="716"/>
                  </a:cubicBezTo>
                  <a:cubicBezTo>
                    <a:pt x="6109" y="544"/>
                    <a:pt x="6116" y="477"/>
                    <a:pt x="6053" y="449"/>
                  </a:cubicBezTo>
                  <a:cubicBezTo>
                    <a:pt x="5889" y="372"/>
                    <a:pt x="5889" y="218"/>
                    <a:pt x="5889" y="113"/>
                  </a:cubicBezTo>
                  <a:cubicBezTo>
                    <a:pt x="5889" y="5"/>
                    <a:pt x="5878" y="1"/>
                    <a:pt x="5854" y="1"/>
                  </a:cubicBezTo>
                  <a:cubicBezTo>
                    <a:pt x="5850" y="1"/>
                    <a:pt x="5846" y="1"/>
                    <a:pt x="584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7" name="Google Shape;8087;p57"/>
            <p:cNvSpPr/>
            <p:nvPr/>
          </p:nvSpPr>
          <p:spPr>
            <a:xfrm>
              <a:off x="2595449" y="1751378"/>
              <a:ext cx="0" cy="14"/>
            </a:xfrm>
            <a:custGeom>
              <a:rect b="b" l="l" r="r" t="t"/>
              <a:pathLst>
                <a:path extrusionOk="0" h="1" w="0">
                  <a:moveTo>
                    <a:pt x="0"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8" name="Google Shape;8088;p57"/>
            <p:cNvSpPr/>
            <p:nvPr/>
          </p:nvSpPr>
          <p:spPr>
            <a:xfrm>
              <a:off x="2589692" y="1751432"/>
              <a:ext cx="11134" cy="4046"/>
            </a:xfrm>
            <a:custGeom>
              <a:rect b="b" l="l" r="r" t="t"/>
              <a:pathLst>
                <a:path extrusionOk="0" h="298" w="820">
                  <a:moveTo>
                    <a:pt x="420" y="0"/>
                  </a:moveTo>
                  <a:cubicBezTo>
                    <a:pt x="350" y="0"/>
                    <a:pt x="137" y="179"/>
                    <a:pt x="0" y="298"/>
                  </a:cubicBezTo>
                  <a:lnTo>
                    <a:pt x="18" y="294"/>
                  </a:lnTo>
                  <a:lnTo>
                    <a:pt x="42" y="287"/>
                  </a:lnTo>
                  <a:lnTo>
                    <a:pt x="77" y="277"/>
                  </a:lnTo>
                  <a:lnTo>
                    <a:pt x="98" y="270"/>
                  </a:lnTo>
                  <a:lnTo>
                    <a:pt x="133" y="263"/>
                  </a:lnTo>
                  <a:lnTo>
                    <a:pt x="158" y="259"/>
                  </a:lnTo>
                  <a:lnTo>
                    <a:pt x="189" y="252"/>
                  </a:lnTo>
                  <a:lnTo>
                    <a:pt x="210" y="249"/>
                  </a:lnTo>
                  <a:lnTo>
                    <a:pt x="242" y="245"/>
                  </a:lnTo>
                  <a:lnTo>
                    <a:pt x="361" y="245"/>
                  </a:lnTo>
                  <a:lnTo>
                    <a:pt x="382" y="249"/>
                  </a:lnTo>
                  <a:cubicBezTo>
                    <a:pt x="396" y="252"/>
                    <a:pt x="406" y="256"/>
                    <a:pt x="420" y="259"/>
                  </a:cubicBezTo>
                  <a:lnTo>
                    <a:pt x="435" y="266"/>
                  </a:lnTo>
                  <a:lnTo>
                    <a:pt x="582" y="266"/>
                  </a:lnTo>
                  <a:lnTo>
                    <a:pt x="599" y="263"/>
                  </a:lnTo>
                  <a:lnTo>
                    <a:pt x="613" y="263"/>
                  </a:lnTo>
                  <a:lnTo>
                    <a:pt x="631" y="259"/>
                  </a:lnTo>
                  <a:lnTo>
                    <a:pt x="645" y="256"/>
                  </a:lnTo>
                  <a:lnTo>
                    <a:pt x="662" y="249"/>
                  </a:lnTo>
                  <a:lnTo>
                    <a:pt x="676" y="245"/>
                  </a:lnTo>
                  <a:lnTo>
                    <a:pt x="701" y="238"/>
                  </a:lnTo>
                  <a:lnTo>
                    <a:pt x="708" y="235"/>
                  </a:lnTo>
                  <a:lnTo>
                    <a:pt x="739" y="221"/>
                  </a:lnTo>
                  <a:lnTo>
                    <a:pt x="750" y="217"/>
                  </a:lnTo>
                  <a:lnTo>
                    <a:pt x="771" y="207"/>
                  </a:lnTo>
                  <a:lnTo>
                    <a:pt x="785" y="200"/>
                  </a:lnTo>
                  <a:lnTo>
                    <a:pt x="802" y="189"/>
                  </a:lnTo>
                  <a:lnTo>
                    <a:pt x="816" y="182"/>
                  </a:lnTo>
                  <a:lnTo>
                    <a:pt x="820" y="179"/>
                  </a:lnTo>
                  <a:lnTo>
                    <a:pt x="820" y="172"/>
                  </a:lnTo>
                  <a:lnTo>
                    <a:pt x="781" y="165"/>
                  </a:lnTo>
                  <a:lnTo>
                    <a:pt x="771" y="165"/>
                  </a:lnTo>
                  <a:lnTo>
                    <a:pt x="743" y="161"/>
                  </a:lnTo>
                  <a:lnTo>
                    <a:pt x="708" y="161"/>
                  </a:lnTo>
                  <a:cubicBezTo>
                    <a:pt x="702" y="159"/>
                    <a:pt x="697" y="158"/>
                    <a:pt x="692" y="158"/>
                  </a:cubicBezTo>
                  <a:cubicBezTo>
                    <a:pt x="687" y="158"/>
                    <a:pt x="681" y="159"/>
                    <a:pt x="676" y="161"/>
                  </a:cubicBezTo>
                  <a:cubicBezTo>
                    <a:pt x="667" y="162"/>
                    <a:pt x="658" y="163"/>
                    <a:pt x="650" y="163"/>
                  </a:cubicBezTo>
                  <a:cubicBezTo>
                    <a:pt x="589" y="163"/>
                    <a:pt x="532" y="132"/>
                    <a:pt x="501" y="74"/>
                  </a:cubicBezTo>
                  <a:lnTo>
                    <a:pt x="487" y="56"/>
                  </a:lnTo>
                  <a:lnTo>
                    <a:pt x="484" y="53"/>
                  </a:lnTo>
                  <a:cubicBezTo>
                    <a:pt x="480" y="46"/>
                    <a:pt x="477" y="42"/>
                    <a:pt x="473" y="35"/>
                  </a:cubicBezTo>
                  <a:lnTo>
                    <a:pt x="463" y="28"/>
                  </a:lnTo>
                  <a:cubicBezTo>
                    <a:pt x="459" y="25"/>
                    <a:pt x="456" y="21"/>
                    <a:pt x="452" y="18"/>
                  </a:cubicBezTo>
                  <a:lnTo>
                    <a:pt x="438" y="7"/>
                  </a:lnTo>
                  <a:lnTo>
                    <a:pt x="42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89" name="Google Shape;8089;p57"/>
            <p:cNvSpPr/>
            <p:nvPr/>
          </p:nvSpPr>
          <p:spPr>
            <a:xfrm>
              <a:off x="2541736" y="1751432"/>
              <a:ext cx="434" cy="109"/>
            </a:xfrm>
            <a:custGeom>
              <a:rect b="b" l="l" r="r" t="t"/>
              <a:pathLst>
                <a:path extrusionOk="0" h="8" w="32">
                  <a:moveTo>
                    <a:pt x="32" y="0"/>
                  </a:moveTo>
                  <a:cubicBezTo>
                    <a:pt x="21" y="0"/>
                    <a:pt x="11" y="4"/>
                    <a:pt x="0" y="4"/>
                  </a:cubicBezTo>
                  <a:lnTo>
                    <a:pt x="0" y="7"/>
                  </a:lnTo>
                  <a:lnTo>
                    <a:pt x="3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0" name="Google Shape;8090;p57"/>
            <p:cNvSpPr/>
            <p:nvPr/>
          </p:nvSpPr>
          <p:spPr>
            <a:xfrm>
              <a:off x="2550955" y="1754039"/>
              <a:ext cx="394" cy="258"/>
            </a:xfrm>
            <a:custGeom>
              <a:rect b="b" l="l" r="r" t="t"/>
              <a:pathLst>
                <a:path extrusionOk="0" h="19" w="29">
                  <a:moveTo>
                    <a:pt x="0" y="1"/>
                  </a:moveTo>
                  <a:lnTo>
                    <a:pt x="28" y="18"/>
                  </a:lnTo>
                  <a:lnTo>
                    <a:pt x="2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1" name="Google Shape;8091;p57"/>
            <p:cNvSpPr/>
            <p:nvPr/>
          </p:nvSpPr>
          <p:spPr>
            <a:xfrm>
              <a:off x="2549950" y="1753523"/>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2" name="Google Shape;8092;p57"/>
            <p:cNvSpPr/>
            <p:nvPr/>
          </p:nvSpPr>
          <p:spPr>
            <a:xfrm>
              <a:off x="2550236" y="1753618"/>
              <a:ext cx="109" cy="54"/>
            </a:xfrm>
            <a:custGeom>
              <a:rect b="b" l="l" r="r" t="t"/>
              <a:pathLst>
                <a:path extrusionOk="0" h="4" w="8">
                  <a:moveTo>
                    <a:pt x="8"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3" name="Google Shape;8093;p57"/>
            <p:cNvSpPr/>
            <p:nvPr/>
          </p:nvSpPr>
          <p:spPr>
            <a:xfrm>
              <a:off x="2549244" y="1753278"/>
              <a:ext cx="244" cy="14"/>
            </a:xfrm>
            <a:custGeom>
              <a:rect b="b" l="l" r="r" t="t"/>
              <a:pathLst>
                <a:path extrusionOk="0" h="1" w="18">
                  <a:moveTo>
                    <a:pt x="18" y="1"/>
                  </a:moveTo>
                  <a:cubicBezTo>
                    <a:pt x="11" y="1"/>
                    <a:pt x="7" y="1"/>
                    <a:pt x="0" y="1"/>
                  </a:cubicBezTo>
                  <a:cubicBezTo>
                    <a:pt x="7" y="1"/>
                    <a:pt x="11" y="1"/>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4" name="Google Shape;8094;p57"/>
            <p:cNvSpPr/>
            <p:nvPr/>
          </p:nvSpPr>
          <p:spPr>
            <a:xfrm>
              <a:off x="2550480" y="1753754"/>
              <a:ext cx="149" cy="68"/>
            </a:xfrm>
            <a:custGeom>
              <a:rect b="b" l="l" r="r" t="t"/>
              <a:pathLst>
                <a:path extrusionOk="0" h="5" w="11">
                  <a:moveTo>
                    <a:pt x="11"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5" name="Google Shape;8095;p57"/>
            <p:cNvSpPr/>
            <p:nvPr/>
          </p:nvSpPr>
          <p:spPr>
            <a:xfrm>
              <a:off x="2550711" y="1753903"/>
              <a:ext cx="204" cy="109"/>
            </a:xfrm>
            <a:custGeom>
              <a:rect b="b" l="l" r="r" t="t"/>
              <a:pathLst>
                <a:path extrusionOk="0" h="8" w="15">
                  <a:moveTo>
                    <a:pt x="15"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6" name="Google Shape;8096;p57"/>
            <p:cNvSpPr/>
            <p:nvPr/>
          </p:nvSpPr>
          <p:spPr>
            <a:xfrm>
              <a:off x="2549625" y="1753373"/>
              <a:ext cx="109" cy="14"/>
            </a:xfrm>
            <a:custGeom>
              <a:rect b="b" l="l" r="r" t="t"/>
              <a:pathLst>
                <a:path extrusionOk="0" h="1" w="8">
                  <a:moveTo>
                    <a:pt x="7"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7" name="Google Shape;8097;p57"/>
            <p:cNvSpPr/>
            <p:nvPr/>
          </p:nvSpPr>
          <p:spPr>
            <a:xfrm>
              <a:off x="2551756" y="1754568"/>
              <a:ext cx="1439" cy="910"/>
            </a:xfrm>
            <a:custGeom>
              <a:rect b="b" l="l" r="r" t="t"/>
              <a:pathLst>
                <a:path extrusionOk="0" h="67" w="106">
                  <a:moveTo>
                    <a:pt x="1" y="0"/>
                  </a:moveTo>
                  <a:lnTo>
                    <a:pt x="106" y="67"/>
                  </a:lnTo>
                  <a:lnTo>
                    <a:pt x="106" y="60"/>
                  </a:lnTo>
                  <a:lnTo>
                    <a:pt x="88" y="53"/>
                  </a:lnTo>
                  <a:cubicBezTo>
                    <a:pt x="57" y="35"/>
                    <a:pt x="29" y="18"/>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8" name="Google Shape;8098;p57"/>
            <p:cNvSpPr/>
            <p:nvPr/>
          </p:nvSpPr>
          <p:spPr>
            <a:xfrm>
              <a:off x="2542917" y="1751147"/>
              <a:ext cx="543" cy="149"/>
            </a:xfrm>
            <a:custGeom>
              <a:rect b="b" l="l" r="r" t="t"/>
              <a:pathLst>
                <a:path extrusionOk="0" h="11" w="40">
                  <a:moveTo>
                    <a:pt x="36" y="0"/>
                  </a:moveTo>
                  <a:cubicBezTo>
                    <a:pt x="29" y="3"/>
                    <a:pt x="24" y="5"/>
                    <a:pt x="19" y="7"/>
                  </a:cubicBezTo>
                  <a:lnTo>
                    <a:pt x="19" y="7"/>
                  </a:lnTo>
                  <a:lnTo>
                    <a:pt x="39" y="4"/>
                  </a:lnTo>
                  <a:lnTo>
                    <a:pt x="39" y="0"/>
                  </a:lnTo>
                  <a:close/>
                  <a:moveTo>
                    <a:pt x="19" y="7"/>
                  </a:moveTo>
                  <a:lnTo>
                    <a:pt x="1" y="11"/>
                  </a:lnTo>
                  <a:cubicBezTo>
                    <a:pt x="7" y="11"/>
                    <a:pt x="12" y="9"/>
                    <a:pt x="19"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099" name="Google Shape;8099;p57"/>
            <p:cNvSpPr/>
            <p:nvPr/>
          </p:nvSpPr>
          <p:spPr>
            <a:xfrm>
              <a:off x="2508784" y="1768770"/>
              <a:ext cx="204" cy="394"/>
            </a:xfrm>
            <a:custGeom>
              <a:rect b="b" l="l" r="r" t="t"/>
              <a:pathLst>
                <a:path extrusionOk="0" h="29" w="15">
                  <a:moveTo>
                    <a:pt x="15" y="29"/>
                  </a:moveTo>
                  <a:cubicBezTo>
                    <a:pt x="11" y="22"/>
                    <a:pt x="4" y="11"/>
                    <a:pt x="1" y="1"/>
                  </a:cubicBezTo>
                  <a:cubicBezTo>
                    <a:pt x="4" y="11"/>
                    <a:pt x="11" y="22"/>
                    <a:pt x="15"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0" name="Google Shape;8100;p57"/>
            <p:cNvSpPr/>
            <p:nvPr/>
          </p:nvSpPr>
          <p:spPr>
            <a:xfrm>
              <a:off x="2511499" y="1770440"/>
              <a:ext cx="489" cy="14"/>
            </a:xfrm>
            <a:custGeom>
              <a:rect b="b" l="l" r="r" t="t"/>
              <a:pathLst>
                <a:path extrusionOk="0" h="1" w="36">
                  <a:moveTo>
                    <a:pt x="15" y="0"/>
                  </a:moveTo>
                  <a:lnTo>
                    <a:pt x="36"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1" name="Google Shape;8101;p57"/>
            <p:cNvSpPr/>
            <p:nvPr/>
          </p:nvSpPr>
          <p:spPr>
            <a:xfrm>
              <a:off x="2509734" y="1769965"/>
              <a:ext cx="1018" cy="394"/>
            </a:xfrm>
            <a:custGeom>
              <a:rect b="b" l="l" r="r" t="t"/>
              <a:pathLst>
                <a:path extrusionOk="0" h="29" w="75">
                  <a:moveTo>
                    <a:pt x="74" y="28"/>
                  </a:moveTo>
                  <a:cubicBezTo>
                    <a:pt x="50" y="21"/>
                    <a:pt x="25" y="11"/>
                    <a:pt x="1" y="0"/>
                  </a:cubicBezTo>
                  <a:cubicBezTo>
                    <a:pt x="25" y="11"/>
                    <a:pt x="50" y="21"/>
                    <a:pt x="74"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2" name="Google Shape;8102;p57"/>
            <p:cNvSpPr/>
            <p:nvPr/>
          </p:nvSpPr>
          <p:spPr>
            <a:xfrm>
              <a:off x="2510888" y="1770345"/>
              <a:ext cx="475" cy="54"/>
            </a:xfrm>
            <a:custGeom>
              <a:rect b="b" l="l" r="r" t="t"/>
              <a:pathLst>
                <a:path extrusionOk="0" h="4" w="35">
                  <a:moveTo>
                    <a:pt x="35" y="4"/>
                  </a:moveTo>
                  <a:cubicBezTo>
                    <a:pt x="21" y="4"/>
                    <a:pt x="11" y="4"/>
                    <a:pt x="0" y="0"/>
                  </a:cubicBezTo>
                  <a:cubicBezTo>
                    <a:pt x="11" y="4"/>
                    <a:pt x="21" y="4"/>
                    <a:pt x="35" y="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3" name="Google Shape;8103;p57"/>
            <p:cNvSpPr/>
            <p:nvPr/>
          </p:nvSpPr>
          <p:spPr>
            <a:xfrm>
              <a:off x="2509354" y="1769680"/>
              <a:ext cx="299" cy="204"/>
            </a:xfrm>
            <a:custGeom>
              <a:rect b="b" l="l" r="r" t="t"/>
              <a:pathLst>
                <a:path extrusionOk="0" h="15" w="22">
                  <a:moveTo>
                    <a:pt x="22" y="14"/>
                  </a:moveTo>
                  <a:cubicBezTo>
                    <a:pt x="15" y="11"/>
                    <a:pt x="8" y="4"/>
                    <a:pt x="1" y="0"/>
                  </a:cubicBezTo>
                  <a:cubicBezTo>
                    <a:pt x="8" y="4"/>
                    <a:pt x="15" y="11"/>
                    <a:pt x="22"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4" name="Google Shape;8104;p57"/>
            <p:cNvSpPr/>
            <p:nvPr/>
          </p:nvSpPr>
          <p:spPr>
            <a:xfrm>
              <a:off x="2509069" y="1769300"/>
              <a:ext cx="204" cy="244"/>
            </a:xfrm>
            <a:custGeom>
              <a:rect b="b" l="l" r="r" t="t"/>
              <a:pathLst>
                <a:path extrusionOk="0" h="18" w="15">
                  <a:moveTo>
                    <a:pt x="15" y="18"/>
                  </a:moveTo>
                  <a:cubicBezTo>
                    <a:pt x="8" y="11"/>
                    <a:pt x="4" y="7"/>
                    <a:pt x="1" y="0"/>
                  </a:cubicBezTo>
                  <a:cubicBezTo>
                    <a:pt x="4" y="7"/>
                    <a:pt x="8" y="11"/>
                    <a:pt x="15"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5" name="Google Shape;8105;p57"/>
            <p:cNvSpPr/>
            <p:nvPr/>
          </p:nvSpPr>
          <p:spPr>
            <a:xfrm>
              <a:off x="2534975" y="1750997"/>
              <a:ext cx="489" cy="543"/>
            </a:xfrm>
            <a:custGeom>
              <a:rect b="b" l="l" r="r" t="t"/>
              <a:pathLst>
                <a:path extrusionOk="0" h="40" w="36">
                  <a:moveTo>
                    <a:pt x="36" y="1"/>
                  </a:moveTo>
                  <a:cubicBezTo>
                    <a:pt x="25" y="11"/>
                    <a:pt x="11" y="25"/>
                    <a:pt x="1" y="39"/>
                  </a:cubicBezTo>
                  <a:cubicBezTo>
                    <a:pt x="11" y="25"/>
                    <a:pt x="25" y="11"/>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6" name="Google Shape;8106;p57"/>
            <p:cNvSpPr/>
            <p:nvPr/>
          </p:nvSpPr>
          <p:spPr>
            <a:xfrm>
              <a:off x="2536780" y="1750047"/>
              <a:ext cx="109" cy="14"/>
            </a:xfrm>
            <a:custGeom>
              <a:rect b="b" l="l" r="r" t="t"/>
              <a:pathLst>
                <a:path extrusionOk="0" h="1" w="8">
                  <a:moveTo>
                    <a:pt x="1" y="0"/>
                  </a:moveTo>
                  <a:lnTo>
                    <a:pt x="1" y="0"/>
                  </a:lnTo>
                  <a:lnTo>
                    <a:pt x="8" y="0"/>
                  </a:ln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7" name="Google Shape;8107;p57"/>
            <p:cNvSpPr/>
            <p:nvPr/>
          </p:nvSpPr>
          <p:spPr>
            <a:xfrm>
              <a:off x="2512219" y="1770291"/>
              <a:ext cx="679" cy="109"/>
            </a:xfrm>
            <a:custGeom>
              <a:rect b="b" l="l" r="r" t="t"/>
              <a:pathLst>
                <a:path extrusionOk="0" h="8" w="50">
                  <a:moveTo>
                    <a:pt x="49" y="1"/>
                  </a:moveTo>
                  <a:cubicBezTo>
                    <a:pt x="32" y="4"/>
                    <a:pt x="14" y="8"/>
                    <a:pt x="0" y="8"/>
                  </a:cubicBezTo>
                  <a:cubicBezTo>
                    <a:pt x="14" y="8"/>
                    <a:pt x="32" y="4"/>
                    <a:pt x="4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8" name="Google Shape;8108;p57"/>
            <p:cNvSpPr/>
            <p:nvPr/>
          </p:nvSpPr>
          <p:spPr>
            <a:xfrm>
              <a:off x="2503230" y="1767779"/>
              <a:ext cx="679" cy="204"/>
            </a:xfrm>
            <a:custGeom>
              <a:rect b="b" l="l" r="r" t="t"/>
              <a:pathLst>
                <a:path extrusionOk="0" h="15" w="50">
                  <a:moveTo>
                    <a:pt x="49" y="0"/>
                  </a:moveTo>
                  <a:cubicBezTo>
                    <a:pt x="35" y="0"/>
                    <a:pt x="25" y="4"/>
                    <a:pt x="14" y="7"/>
                  </a:cubicBezTo>
                  <a:lnTo>
                    <a:pt x="0" y="14"/>
                  </a:lnTo>
                  <a:cubicBezTo>
                    <a:pt x="14" y="7"/>
                    <a:pt x="32" y="0"/>
                    <a:pt x="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09" name="Google Shape;8109;p57"/>
            <p:cNvSpPr/>
            <p:nvPr/>
          </p:nvSpPr>
          <p:spPr>
            <a:xfrm>
              <a:off x="2542917" y="1751187"/>
              <a:ext cx="489" cy="109"/>
            </a:xfrm>
            <a:custGeom>
              <a:rect b="b" l="l" r="r" t="t"/>
              <a:pathLst>
                <a:path extrusionOk="0" h="8" w="36">
                  <a:moveTo>
                    <a:pt x="36" y="1"/>
                  </a:moveTo>
                  <a:lnTo>
                    <a:pt x="36" y="1"/>
                  </a:lnTo>
                  <a:cubicBezTo>
                    <a:pt x="22" y="4"/>
                    <a:pt x="11" y="4"/>
                    <a:pt x="1" y="8"/>
                  </a:cubicBezTo>
                  <a:cubicBezTo>
                    <a:pt x="11" y="8"/>
                    <a:pt x="22" y="4"/>
                    <a:pt x="3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0" name="Google Shape;8110;p57"/>
            <p:cNvSpPr/>
            <p:nvPr/>
          </p:nvSpPr>
          <p:spPr>
            <a:xfrm>
              <a:off x="2502035" y="1769436"/>
              <a:ext cx="68" cy="394"/>
            </a:xfrm>
            <a:custGeom>
              <a:rect b="b" l="l" r="r" t="t"/>
              <a:pathLst>
                <a:path extrusionOk="0" h="29" w="5">
                  <a:moveTo>
                    <a:pt x="1" y="29"/>
                  </a:moveTo>
                  <a:cubicBezTo>
                    <a:pt x="1" y="18"/>
                    <a:pt x="4" y="11"/>
                    <a:pt x="4" y="1"/>
                  </a:cubicBezTo>
                  <a:cubicBezTo>
                    <a:pt x="4" y="11"/>
                    <a:pt x="1" y="18"/>
                    <a:pt x="1" y="2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1" name="Google Shape;8111;p57"/>
            <p:cNvSpPr/>
            <p:nvPr/>
          </p:nvSpPr>
          <p:spPr>
            <a:xfrm>
              <a:off x="2499143" y="1813793"/>
              <a:ext cx="14" cy="204"/>
            </a:xfrm>
            <a:custGeom>
              <a:rect b="b" l="l" r="r" t="t"/>
              <a:pathLst>
                <a:path extrusionOk="0" h="15" w="1">
                  <a:moveTo>
                    <a:pt x="0" y="14"/>
                  </a:moveTo>
                  <a:cubicBezTo>
                    <a:pt x="0" y="7"/>
                    <a:pt x="0" y="4"/>
                    <a:pt x="0" y="0"/>
                  </a:cubicBezTo>
                  <a:cubicBezTo>
                    <a:pt x="0" y="4"/>
                    <a:pt x="0" y="7"/>
                    <a:pt x="0"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2" name="Google Shape;8112;p57"/>
            <p:cNvSpPr/>
            <p:nvPr/>
          </p:nvSpPr>
          <p:spPr>
            <a:xfrm>
              <a:off x="2500230" y="1774663"/>
              <a:ext cx="448" cy="489"/>
            </a:xfrm>
            <a:custGeom>
              <a:rect b="b" l="l" r="r" t="t"/>
              <a:pathLst>
                <a:path extrusionOk="0" h="36" w="33">
                  <a:moveTo>
                    <a:pt x="32" y="1"/>
                  </a:moveTo>
                  <a:cubicBezTo>
                    <a:pt x="22" y="15"/>
                    <a:pt x="11" y="25"/>
                    <a:pt x="1" y="36"/>
                  </a:cubicBezTo>
                  <a:cubicBezTo>
                    <a:pt x="15" y="25"/>
                    <a:pt x="22" y="15"/>
                    <a:pt x="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3" name="Google Shape;8113;p57"/>
            <p:cNvSpPr/>
            <p:nvPr/>
          </p:nvSpPr>
          <p:spPr>
            <a:xfrm>
              <a:off x="2502131" y="1767969"/>
              <a:ext cx="1113" cy="1385"/>
            </a:xfrm>
            <a:custGeom>
              <a:rect b="b" l="l" r="r" t="t"/>
              <a:pathLst>
                <a:path extrusionOk="0" h="102" w="82">
                  <a:moveTo>
                    <a:pt x="81" y="0"/>
                  </a:moveTo>
                  <a:cubicBezTo>
                    <a:pt x="76" y="3"/>
                    <a:pt x="70" y="6"/>
                    <a:pt x="65" y="10"/>
                  </a:cubicBezTo>
                  <a:lnTo>
                    <a:pt x="65" y="10"/>
                  </a:lnTo>
                  <a:cubicBezTo>
                    <a:pt x="67" y="9"/>
                    <a:pt x="69" y="8"/>
                    <a:pt x="71" y="7"/>
                  </a:cubicBezTo>
                  <a:lnTo>
                    <a:pt x="81" y="0"/>
                  </a:lnTo>
                  <a:close/>
                  <a:moveTo>
                    <a:pt x="65" y="10"/>
                  </a:moveTo>
                  <a:lnTo>
                    <a:pt x="65" y="10"/>
                  </a:lnTo>
                  <a:cubicBezTo>
                    <a:pt x="62" y="11"/>
                    <a:pt x="59" y="12"/>
                    <a:pt x="57" y="14"/>
                  </a:cubicBezTo>
                  <a:cubicBezTo>
                    <a:pt x="29" y="39"/>
                    <a:pt x="8" y="67"/>
                    <a:pt x="1" y="102"/>
                  </a:cubicBezTo>
                  <a:cubicBezTo>
                    <a:pt x="10" y="66"/>
                    <a:pt x="32" y="32"/>
                    <a:pt x="65" y="1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4" name="Google Shape;8114;p57"/>
            <p:cNvSpPr/>
            <p:nvPr/>
          </p:nvSpPr>
          <p:spPr>
            <a:xfrm>
              <a:off x="2500664" y="1769911"/>
              <a:ext cx="1480" cy="4725"/>
            </a:xfrm>
            <a:custGeom>
              <a:rect b="b" l="l" r="r" t="t"/>
              <a:pathLst>
                <a:path extrusionOk="0" h="348" w="109">
                  <a:moveTo>
                    <a:pt x="102" y="43"/>
                  </a:moveTo>
                  <a:cubicBezTo>
                    <a:pt x="102" y="29"/>
                    <a:pt x="102" y="15"/>
                    <a:pt x="102" y="1"/>
                  </a:cubicBezTo>
                  <a:cubicBezTo>
                    <a:pt x="102" y="15"/>
                    <a:pt x="102" y="29"/>
                    <a:pt x="102" y="43"/>
                  </a:cubicBezTo>
                  <a:cubicBezTo>
                    <a:pt x="109" y="155"/>
                    <a:pt x="70" y="263"/>
                    <a:pt x="0" y="347"/>
                  </a:cubicBezTo>
                  <a:cubicBezTo>
                    <a:pt x="70" y="263"/>
                    <a:pt x="109" y="155"/>
                    <a:pt x="102"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5" name="Google Shape;8115;p57"/>
            <p:cNvSpPr/>
            <p:nvPr/>
          </p:nvSpPr>
          <p:spPr>
            <a:xfrm>
              <a:off x="2503081" y="1767874"/>
              <a:ext cx="353" cy="204"/>
            </a:xfrm>
            <a:custGeom>
              <a:rect b="b" l="l" r="r" t="t"/>
              <a:pathLst>
                <a:path extrusionOk="0" h="15" w="26">
                  <a:moveTo>
                    <a:pt x="25" y="0"/>
                  </a:moveTo>
                  <a:cubicBezTo>
                    <a:pt x="15" y="4"/>
                    <a:pt x="8" y="7"/>
                    <a:pt x="1" y="14"/>
                  </a:cubicBezTo>
                  <a:lnTo>
                    <a:pt x="11" y="7"/>
                  </a:lnTo>
                  <a:lnTo>
                    <a:pt x="25"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6" name="Google Shape;8116;p57"/>
            <p:cNvSpPr/>
            <p:nvPr/>
          </p:nvSpPr>
          <p:spPr>
            <a:xfrm>
              <a:off x="2579848" y="1757895"/>
              <a:ext cx="68" cy="14"/>
            </a:xfrm>
            <a:custGeom>
              <a:rect b="b" l="l" r="r" t="t"/>
              <a:pathLst>
                <a:path extrusionOk="0" h="1" w="5">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7" name="Google Shape;8117;p57"/>
            <p:cNvSpPr/>
            <p:nvPr/>
          </p:nvSpPr>
          <p:spPr>
            <a:xfrm>
              <a:off x="2583419" y="1758221"/>
              <a:ext cx="204" cy="68"/>
            </a:xfrm>
            <a:custGeom>
              <a:rect b="b" l="l" r="r" t="t"/>
              <a:pathLst>
                <a:path extrusionOk="0" h="5" w="15">
                  <a:moveTo>
                    <a:pt x="0" y="4"/>
                  </a:moveTo>
                  <a:lnTo>
                    <a:pt x="1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8" name="Google Shape;8118;p57"/>
            <p:cNvSpPr/>
            <p:nvPr/>
          </p:nvSpPr>
          <p:spPr>
            <a:xfrm>
              <a:off x="2556318" y="1754568"/>
              <a:ext cx="204" cy="244"/>
            </a:xfrm>
            <a:custGeom>
              <a:rect b="b" l="l" r="r" t="t"/>
              <a:pathLst>
                <a:path extrusionOk="0" h="18" w="15">
                  <a:moveTo>
                    <a:pt x="1" y="18"/>
                  </a:moveTo>
                  <a:cubicBezTo>
                    <a:pt x="8" y="11"/>
                    <a:pt x="11" y="4"/>
                    <a:pt x="15" y="0"/>
                  </a:cubicBezTo>
                  <a:cubicBezTo>
                    <a:pt x="11" y="4"/>
                    <a:pt x="8" y="11"/>
                    <a:pt x="1"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19" name="Google Shape;8119;p57"/>
            <p:cNvSpPr/>
            <p:nvPr/>
          </p:nvSpPr>
          <p:spPr>
            <a:xfrm>
              <a:off x="2582319" y="1758465"/>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0" name="Google Shape;8120;p57"/>
            <p:cNvSpPr/>
            <p:nvPr/>
          </p:nvSpPr>
          <p:spPr>
            <a:xfrm>
              <a:off x="2584030" y="1758126"/>
              <a:ext cx="68" cy="14"/>
            </a:xfrm>
            <a:custGeom>
              <a:rect b="b" l="l" r="r" t="t"/>
              <a:pathLst>
                <a:path extrusionOk="0" h="1" w="5">
                  <a:moveTo>
                    <a:pt x="4"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1" name="Google Shape;8121;p57"/>
            <p:cNvSpPr/>
            <p:nvPr/>
          </p:nvSpPr>
          <p:spPr>
            <a:xfrm>
              <a:off x="2551335" y="1754283"/>
              <a:ext cx="394" cy="244"/>
            </a:xfrm>
            <a:custGeom>
              <a:rect b="b" l="l" r="r" t="t"/>
              <a:pathLst>
                <a:path extrusionOk="0" h="18" w="29">
                  <a:moveTo>
                    <a:pt x="0" y="0"/>
                  </a:moveTo>
                  <a:lnTo>
                    <a:pt x="28" y="18"/>
                  </a:lnTo>
                  <a:lnTo>
                    <a:pt x="18" y="11"/>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2" name="Google Shape;8122;p57"/>
            <p:cNvSpPr/>
            <p:nvPr/>
          </p:nvSpPr>
          <p:spPr>
            <a:xfrm>
              <a:off x="2582890" y="1758370"/>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3" name="Google Shape;8123;p57"/>
            <p:cNvSpPr/>
            <p:nvPr/>
          </p:nvSpPr>
          <p:spPr>
            <a:xfrm>
              <a:off x="2581803" y="175850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4" name="Google Shape;8124;p57"/>
            <p:cNvSpPr/>
            <p:nvPr/>
          </p:nvSpPr>
          <p:spPr>
            <a:xfrm>
              <a:off x="2596494" y="1752423"/>
              <a:ext cx="2811" cy="1344"/>
            </a:xfrm>
            <a:custGeom>
              <a:rect b="b" l="l" r="r" t="t"/>
              <a:pathLst>
                <a:path extrusionOk="0" h="99" w="207">
                  <a:moveTo>
                    <a:pt x="175" y="85"/>
                  </a:moveTo>
                  <a:cubicBezTo>
                    <a:pt x="186" y="85"/>
                    <a:pt x="196" y="85"/>
                    <a:pt x="207" y="85"/>
                  </a:cubicBezTo>
                  <a:cubicBezTo>
                    <a:pt x="196" y="85"/>
                    <a:pt x="186" y="85"/>
                    <a:pt x="175" y="85"/>
                  </a:cubicBezTo>
                  <a:cubicBezTo>
                    <a:pt x="105" y="99"/>
                    <a:pt x="35" y="64"/>
                    <a:pt x="0" y="1"/>
                  </a:cubicBezTo>
                  <a:cubicBezTo>
                    <a:pt x="35" y="64"/>
                    <a:pt x="105" y="99"/>
                    <a:pt x="175" y="8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5" name="Google Shape;8125;p57"/>
            <p:cNvSpPr/>
            <p:nvPr/>
          </p:nvSpPr>
          <p:spPr>
            <a:xfrm>
              <a:off x="2600147" y="1753618"/>
              <a:ext cx="163" cy="14"/>
            </a:xfrm>
            <a:custGeom>
              <a:rect b="b" l="l" r="r" t="t"/>
              <a:pathLst>
                <a:path extrusionOk="0" h="1" w="12">
                  <a:moveTo>
                    <a:pt x="1"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6" name="Google Shape;8126;p57"/>
            <p:cNvSpPr/>
            <p:nvPr/>
          </p:nvSpPr>
          <p:spPr>
            <a:xfrm>
              <a:off x="2596250" y="1752097"/>
              <a:ext cx="54" cy="54"/>
            </a:xfrm>
            <a:custGeom>
              <a:rect b="b" l="l" r="r" t="t"/>
              <a:pathLst>
                <a:path extrusionOk="0" h="4" w="4">
                  <a:moveTo>
                    <a:pt x="1" y="0"/>
                  </a:moveTo>
                  <a:lnTo>
                    <a:pt x="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7" name="Google Shape;8127;p57"/>
            <p:cNvSpPr/>
            <p:nvPr/>
          </p:nvSpPr>
          <p:spPr>
            <a:xfrm>
              <a:off x="2599536" y="1753563"/>
              <a:ext cx="244" cy="14"/>
            </a:xfrm>
            <a:custGeom>
              <a:rect b="b" l="l" r="r" t="t"/>
              <a:pathLst>
                <a:path extrusionOk="0" h="1" w="18">
                  <a:moveTo>
                    <a:pt x="0"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8" name="Google Shape;8128;p57"/>
            <p:cNvSpPr/>
            <p:nvPr/>
          </p:nvSpPr>
          <p:spPr>
            <a:xfrm>
              <a:off x="2595639" y="1751473"/>
              <a:ext cx="190" cy="163"/>
            </a:xfrm>
            <a:custGeom>
              <a:rect b="b" l="l" r="r" t="t"/>
              <a:pathLst>
                <a:path extrusionOk="0" h="12" w="14">
                  <a:moveTo>
                    <a:pt x="0" y="1"/>
                  </a:moveTo>
                  <a:lnTo>
                    <a:pt x="14"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29" name="Google Shape;8129;p57"/>
            <p:cNvSpPr/>
            <p:nvPr/>
          </p:nvSpPr>
          <p:spPr>
            <a:xfrm>
              <a:off x="2595965" y="1751758"/>
              <a:ext cx="149" cy="109"/>
            </a:xfrm>
            <a:custGeom>
              <a:rect b="b" l="l" r="r" t="t"/>
              <a:pathLst>
                <a:path extrusionOk="0" h="8" w="11">
                  <a:moveTo>
                    <a:pt x="1" y="1"/>
                  </a:moveTo>
                  <a:lnTo>
                    <a:pt x="1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0" name="Google Shape;8130;p57"/>
            <p:cNvSpPr/>
            <p:nvPr/>
          </p:nvSpPr>
          <p:spPr>
            <a:xfrm>
              <a:off x="2600812" y="1753754"/>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1" name="Google Shape;8131;p57"/>
            <p:cNvSpPr/>
            <p:nvPr/>
          </p:nvSpPr>
          <p:spPr>
            <a:xfrm>
              <a:off x="2578952" y="1755709"/>
              <a:ext cx="774" cy="2050"/>
            </a:xfrm>
            <a:custGeom>
              <a:rect b="b" l="l" r="r" t="t"/>
              <a:pathLst>
                <a:path extrusionOk="0" h="151" w="57">
                  <a:moveTo>
                    <a:pt x="53" y="144"/>
                  </a:moveTo>
                  <a:lnTo>
                    <a:pt x="56" y="151"/>
                  </a:lnTo>
                  <a:lnTo>
                    <a:pt x="53" y="144"/>
                  </a:lnTo>
                  <a:cubicBezTo>
                    <a:pt x="18" y="105"/>
                    <a:pt x="0" y="53"/>
                    <a:pt x="7" y="0"/>
                  </a:cubicBezTo>
                  <a:cubicBezTo>
                    <a:pt x="0" y="53"/>
                    <a:pt x="18" y="105"/>
                    <a:pt x="53" y="14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2" name="Google Shape;8132;p57"/>
            <p:cNvSpPr/>
            <p:nvPr/>
          </p:nvSpPr>
          <p:spPr>
            <a:xfrm>
              <a:off x="2556183" y="1754853"/>
              <a:ext cx="149" cy="204"/>
            </a:xfrm>
            <a:custGeom>
              <a:rect b="b" l="l" r="r" t="t"/>
              <a:pathLst>
                <a:path extrusionOk="0" h="15" w="11">
                  <a:moveTo>
                    <a:pt x="11" y="0"/>
                  </a:moveTo>
                  <a:lnTo>
                    <a:pt x="11" y="0"/>
                  </a:lnTo>
                  <a:cubicBezTo>
                    <a:pt x="7" y="4"/>
                    <a:pt x="4" y="11"/>
                    <a:pt x="0" y="14"/>
                  </a:cubicBezTo>
                  <a:cubicBezTo>
                    <a:pt x="7" y="11"/>
                    <a:pt x="7" y="4"/>
                    <a:pt x="1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3" name="Google Shape;8133;p57"/>
            <p:cNvSpPr/>
            <p:nvPr/>
          </p:nvSpPr>
          <p:spPr>
            <a:xfrm>
              <a:off x="2556033" y="1755138"/>
              <a:ext cx="68" cy="54"/>
            </a:xfrm>
            <a:custGeom>
              <a:rect b="b" l="l" r="r" t="t"/>
              <a:pathLst>
                <a:path extrusionOk="0" h="4" w="5">
                  <a:moveTo>
                    <a:pt x="4"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4" name="Google Shape;8134;p57"/>
            <p:cNvSpPr/>
            <p:nvPr/>
          </p:nvSpPr>
          <p:spPr>
            <a:xfrm>
              <a:off x="2589692" y="1751378"/>
              <a:ext cx="5716" cy="4100"/>
            </a:xfrm>
            <a:custGeom>
              <a:rect b="b" l="l" r="r" t="t"/>
              <a:pathLst>
                <a:path extrusionOk="0" h="302" w="421">
                  <a:moveTo>
                    <a:pt x="420" y="1"/>
                  </a:moveTo>
                  <a:cubicBezTo>
                    <a:pt x="350" y="1"/>
                    <a:pt x="140" y="179"/>
                    <a:pt x="0" y="302"/>
                  </a:cubicBezTo>
                  <a:cubicBezTo>
                    <a:pt x="144" y="179"/>
                    <a:pt x="354" y="1"/>
                    <a:pt x="42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5" name="Google Shape;8135;p57"/>
            <p:cNvSpPr/>
            <p:nvPr/>
          </p:nvSpPr>
          <p:spPr>
            <a:xfrm>
              <a:off x="2552951" y="1755274"/>
              <a:ext cx="204" cy="68"/>
            </a:xfrm>
            <a:custGeom>
              <a:rect b="b" l="l" r="r" t="t"/>
              <a:pathLst>
                <a:path extrusionOk="0" h="5" w="15">
                  <a:moveTo>
                    <a:pt x="0" y="1"/>
                  </a:moveTo>
                  <a:lnTo>
                    <a:pt x="14"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6" name="Google Shape;8136;p57"/>
            <p:cNvSpPr/>
            <p:nvPr/>
          </p:nvSpPr>
          <p:spPr>
            <a:xfrm>
              <a:off x="2551566" y="1754419"/>
              <a:ext cx="1398" cy="828"/>
            </a:xfrm>
            <a:custGeom>
              <a:rect b="b" l="l" r="r" t="t"/>
              <a:pathLst>
                <a:path extrusionOk="0" h="61" w="103">
                  <a:moveTo>
                    <a:pt x="1" y="1"/>
                  </a:moveTo>
                  <a:cubicBezTo>
                    <a:pt x="17" y="11"/>
                    <a:pt x="34" y="22"/>
                    <a:pt x="52" y="32"/>
                  </a:cubicBezTo>
                  <a:lnTo>
                    <a:pt x="52" y="32"/>
                  </a:lnTo>
                  <a:cubicBezTo>
                    <a:pt x="38" y="24"/>
                    <a:pt x="26" y="15"/>
                    <a:pt x="15" y="8"/>
                  </a:cubicBezTo>
                  <a:lnTo>
                    <a:pt x="1" y="1"/>
                  </a:lnTo>
                  <a:close/>
                  <a:moveTo>
                    <a:pt x="52" y="32"/>
                  </a:moveTo>
                  <a:lnTo>
                    <a:pt x="52" y="32"/>
                  </a:lnTo>
                  <a:cubicBezTo>
                    <a:pt x="68" y="43"/>
                    <a:pt x="85" y="52"/>
                    <a:pt x="102" y="60"/>
                  </a:cubicBezTo>
                  <a:cubicBezTo>
                    <a:pt x="85" y="52"/>
                    <a:pt x="68" y="42"/>
                    <a:pt x="52"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7" name="Google Shape;8137;p57"/>
            <p:cNvSpPr/>
            <p:nvPr/>
          </p:nvSpPr>
          <p:spPr>
            <a:xfrm>
              <a:off x="2502185" y="1754514"/>
              <a:ext cx="119265" cy="108620"/>
            </a:xfrm>
            <a:custGeom>
              <a:rect b="b" l="l" r="r" t="t"/>
              <a:pathLst>
                <a:path extrusionOk="0" h="8000" w="8784">
                  <a:moveTo>
                    <a:pt x="7405" y="1"/>
                  </a:moveTo>
                  <a:lnTo>
                    <a:pt x="7398" y="8"/>
                  </a:lnTo>
                  <a:cubicBezTo>
                    <a:pt x="7387" y="18"/>
                    <a:pt x="7380" y="25"/>
                    <a:pt x="7370" y="32"/>
                  </a:cubicBezTo>
                  <a:lnTo>
                    <a:pt x="7352" y="43"/>
                  </a:lnTo>
                  <a:lnTo>
                    <a:pt x="7331" y="60"/>
                  </a:lnTo>
                  <a:lnTo>
                    <a:pt x="7310" y="71"/>
                  </a:lnTo>
                  <a:lnTo>
                    <a:pt x="7289" y="85"/>
                  </a:lnTo>
                  <a:lnTo>
                    <a:pt x="7268" y="95"/>
                  </a:lnTo>
                  <a:lnTo>
                    <a:pt x="7247" y="106"/>
                  </a:lnTo>
                  <a:lnTo>
                    <a:pt x="7226" y="113"/>
                  </a:lnTo>
                  <a:lnTo>
                    <a:pt x="7205" y="123"/>
                  </a:lnTo>
                  <a:lnTo>
                    <a:pt x="7184" y="130"/>
                  </a:lnTo>
                  <a:lnTo>
                    <a:pt x="7163" y="137"/>
                  </a:lnTo>
                  <a:lnTo>
                    <a:pt x="7142" y="144"/>
                  </a:lnTo>
                  <a:lnTo>
                    <a:pt x="7121" y="151"/>
                  </a:lnTo>
                  <a:lnTo>
                    <a:pt x="7100" y="155"/>
                  </a:lnTo>
                  <a:lnTo>
                    <a:pt x="7079" y="158"/>
                  </a:lnTo>
                  <a:lnTo>
                    <a:pt x="7058" y="162"/>
                  </a:lnTo>
                  <a:lnTo>
                    <a:pt x="7037" y="165"/>
                  </a:lnTo>
                  <a:lnTo>
                    <a:pt x="7020" y="169"/>
                  </a:lnTo>
                  <a:lnTo>
                    <a:pt x="6908" y="169"/>
                  </a:lnTo>
                  <a:lnTo>
                    <a:pt x="6890" y="165"/>
                  </a:lnTo>
                  <a:lnTo>
                    <a:pt x="6876" y="165"/>
                  </a:lnTo>
                  <a:lnTo>
                    <a:pt x="6855" y="162"/>
                  </a:lnTo>
                  <a:lnTo>
                    <a:pt x="6844" y="158"/>
                  </a:lnTo>
                  <a:cubicBezTo>
                    <a:pt x="6834" y="158"/>
                    <a:pt x="6827" y="155"/>
                    <a:pt x="6816" y="151"/>
                  </a:cubicBezTo>
                  <a:cubicBezTo>
                    <a:pt x="6799" y="145"/>
                    <a:pt x="6777" y="142"/>
                    <a:pt x="6750" y="142"/>
                  </a:cubicBezTo>
                  <a:cubicBezTo>
                    <a:pt x="6595" y="142"/>
                    <a:pt x="6302" y="241"/>
                    <a:pt x="6141" y="361"/>
                  </a:cubicBezTo>
                  <a:cubicBezTo>
                    <a:pt x="6060" y="421"/>
                    <a:pt x="5962" y="445"/>
                    <a:pt x="5843" y="470"/>
                  </a:cubicBezTo>
                  <a:cubicBezTo>
                    <a:pt x="5812" y="491"/>
                    <a:pt x="5780" y="501"/>
                    <a:pt x="5745" y="508"/>
                  </a:cubicBezTo>
                  <a:cubicBezTo>
                    <a:pt x="5707" y="508"/>
                    <a:pt x="5675" y="529"/>
                    <a:pt x="5661" y="561"/>
                  </a:cubicBezTo>
                  <a:cubicBezTo>
                    <a:pt x="5654" y="603"/>
                    <a:pt x="5668" y="645"/>
                    <a:pt x="5703" y="673"/>
                  </a:cubicBezTo>
                  <a:cubicBezTo>
                    <a:pt x="5777" y="743"/>
                    <a:pt x="5819" y="844"/>
                    <a:pt x="5812" y="953"/>
                  </a:cubicBezTo>
                  <a:cubicBezTo>
                    <a:pt x="5812" y="977"/>
                    <a:pt x="5812" y="1005"/>
                    <a:pt x="5819" y="1033"/>
                  </a:cubicBezTo>
                  <a:cubicBezTo>
                    <a:pt x="5833" y="1149"/>
                    <a:pt x="5742" y="1243"/>
                    <a:pt x="5654" y="1338"/>
                  </a:cubicBezTo>
                  <a:cubicBezTo>
                    <a:pt x="5616" y="1376"/>
                    <a:pt x="5581" y="1422"/>
                    <a:pt x="5549" y="1464"/>
                  </a:cubicBezTo>
                  <a:cubicBezTo>
                    <a:pt x="5518" y="1513"/>
                    <a:pt x="5525" y="1576"/>
                    <a:pt x="5532" y="1646"/>
                  </a:cubicBezTo>
                  <a:cubicBezTo>
                    <a:pt x="5542" y="1730"/>
                    <a:pt x="5535" y="1814"/>
                    <a:pt x="5507" y="1895"/>
                  </a:cubicBezTo>
                  <a:cubicBezTo>
                    <a:pt x="5476" y="1960"/>
                    <a:pt x="5410" y="1982"/>
                    <a:pt x="5328" y="1982"/>
                  </a:cubicBezTo>
                  <a:cubicBezTo>
                    <a:pt x="5245" y="1982"/>
                    <a:pt x="5146" y="1960"/>
                    <a:pt x="5052" y="1937"/>
                  </a:cubicBezTo>
                  <a:cubicBezTo>
                    <a:pt x="5000" y="1923"/>
                    <a:pt x="4947" y="1912"/>
                    <a:pt x="4895" y="1905"/>
                  </a:cubicBezTo>
                  <a:lnTo>
                    <a:pt x="4895" y="1905"/>
                  </a:lnTo>
                  <a:cubicBezTo>
                    <a:pt x="4916" y="1944"/>
                    <a:pt x="4944" y="1979"/>
                    <a:pt x="4968" y="2014"/>
                  </a:cubicBezTo>
                  <a:cubicBezTo>
                    <a:pt x="5017" y="2080"/>
                    <a:pt x="5066" y="2140"/>
                    <a:pt x="5073" y="2196"/>
                  </a:cubicBezTo>
                  <a:cubicBezTo>
                    <a:pt x="5080" y="2241"/>
                    <a:pt x="5066" y="2287"/>
                    <a:pt x="5038" y="2322"/>
                  </a:cubicBezTo>
                  <a:cubicBezTo>
                    <a:pt x="4965" y="2413"/>
                    <a:pt x="4804" y="2486"/>
                    <a:pt x="4642" y="2497"/>
                  </a:cubicBezTo>
                  <a:cubicBezTo>
                    <a:pt x="4548" y="2504"/>
                    <a:pt x="4537" y="2602"/>
                    <a:pt x="4530" y="2861"/>
                  </a:cubicBezTo>
                  <a:cubicBezTo>
                    <a:pt x="4530" y="2910"/>
                    <a:pt x="4527" y="2962"/>
                    <a:pt x="4523" y="3018"/>
                  </a:cubicBezTo>
                  <a:cubicBezTo>
                    <a:pt x="4513" y="3267"/>
                    <a:pt x="4401" y="3372"/>
                    <a:pt x="4310" y="3386"/>
                  </a:cubicBezTo>
                  <a:cubicBezTo>
                    <a:pt x="4302" y="3387"/>
                    <a:pt x="4295" y="3387"/>
                    <a:pt x="4287" y="3387"/>
                  </a:cubicBezTo>
                  <a:cubicBezTo>
                    <a:pt x="4222" y="3387"/>
                    <a:pt x="4161" y="3347"/>
                    <a:pt x="4142" y="3284"/>
                  </a:cubicBezTo>
                  <a:cubicBezTo>
                    <a:pt x="4131" y="3277"/>
                    <a:pt x="4117" y="3277"/>
                    <a:pt x="4107" y="3277"/>
                  </a:cubicBezTo>
                  <a:cubicBezTo>
                    <a:pt x="4019" y="3277"/>
                    <a:pt x="3932" y="3298"/>
                    <a:pt x="3855" y="3333"/>
                  </a:cubicBezTo>
                  <a:cubicBezTo>
                    <a:pt x="3729" y="3386"/>
                    <a:pt x="3687" y="3438"/>
                    <a:pt x="3683" y="3449"/>
                  </a:cubicBezTo>
                  <a:cubicBezTo>
                    <a:pt x="3687" y="3498"/>
                    <a:pt x="3669" y="3543"/>
                    <a:pt x="3634" y="3575"/>
                  </a:cubicBezTo>
                  <a:cubicBezTo>
                    <a:pt x="3589" y="3615"/>
                    <a:pt x="3527" y="3627"/>
                    <a:pt x="3452" y="3627"/>
                  </a:cubicBezTo>
                  <a:cubicBezTo>
                    <a:pt x="3404" y="3627"/>
                    <a:pt x="3351" y="3622"/>
                    <a:pt x="3295" y="3617"/>
                  </a:cubicBezTo>
                  <a:lnTo>
                    <a:pt x="3242" y="3613"/>
                  </a:lnTo>
                  <a:cubicBezTo>
                    <a:pt x="3236" y="3613"/>
                    <a:pt x="3230" y="3613"/>
                    <a:pt x="3223" y="3613"/>
                  </a:cubicBezTo>
                  <a:cubicBezTo>
                    <a:pt x="3069" y="3613"/>
                    <a:pt x="2888" y="3770"/>
                    <a:pt x="2875" y="3820"/>
                  </a:cubicBezTo>
                  <a:cubicBezTo>
                    <a:pt x="2878" y="3894"/>
                    <a:pt x="2885" y="3967"/>
                    <a:pt x="2899" y="4037"/>
                  </a:cubicBezTo>
                  <a:cubicBezTo>
                    <a:pt x="2931" y="4240"/>
                    <a:pt x="2945" y="4335"/>
                    <a:pt x="2917" y="4384"/>
                  </a:cubicBezTo>
                  <a:cubicBezTo>
                    <a:pt x="2903" y="4412"/>
                    <a:pt x="2875" y="4471"/>
                    <a:pt x="1891" y="4604"/>
                  </a:cubicBezTo>
                  <a:lnTo>
                    <a:pt x="1852" y="4611"/>
                  </a:lnTo>
                  <a:lnTo>
                    <a:pt x="1849" y="4611"/>
                  </a:lnTo>
                  <a:lnTo>
                    <a:pt x="1803" y="4615"/>
                  </a:lnTo>
                  <a:cubicBezTo>
                    <a:pt x="1614" y="4639"/>
                    <a:pt x="1289" y="4681"/>
                    <a:pt x="1023" y="4695"/>
                  </a:cubicBezTo>
                  <a:lnTo>
                    <a:pt x="1019" y="4695"/>
                  </a:lnTo>
                  <a:cubicBezTo>
                    <a:pt x="970" y="4699"/>
                    <a:pt x="925" y="4702"/>
                    <a:pt x="883" y="4702"/>
                  </a:cubicBezTo>
                  <a:lnTo>
                    <a:pt x="722" y="4702"/>
                  </a:lnTo>
                  <a:lnTo>
                    <a:pt x="690" y="4699"/>
                  </a:lnTo>
                  <a:lnTo>
                    <a:pt x="683" y="4699"/>
                  </a:lnTo>
                  <a:lnTo>
                    <a:pt x="652" y="4695"/>
                  </a:lnTo>
                  <a:lnTo>
                    <a:pt x="564" y="4681"/>
                  </a:lnTo>
                  <a:lnTo>
                    <a:pt x="539" y="4674"/>
                  </a:lnTo>
                  <a:lnTo>
                    <a:pt x="469" y="4667"/>
                  </a:lnTo>
                  <a:lnTo>
                    <a:pt x="441" y="4660"/>
                  </a:lnTo>
                  <a:lnTo>
                    <a:pt x="368" y="4653"/>
                  </a:lnTo>
                  <a:lnTo>
                    <a:pt x="347" y="4650"/>
                  </a:lnTo>
                  <a:lnTo>
                    <a:pt x="249" y="4636"/>
                  </a:lnTo>
                  <a:lnTo>
                    <a:pt x="238" y="4636"/>
                  </a:lnTo>
                  <a:lnTo>
                    <a:pt x="151" y="4629"/>
                  </a:lnTo>
                  <a:lnTo>
                    <a:pt x="123" y="4625"/>
                  </a:lnTo>
                  <a:lnTo>
                    <a:pt x="53" y="4618"/>
                  </a:lnTo>
                  <a:lnTo>
                    <a:pt x="0" y="4618"/>
                  </a:lnTo>
                  <a:cubicBezTo>
                    <a:pt x="39" y="4653"/>
                    <a:pt x="77" y="4695"/>
                    <a:pt x="105" y="4741"/>
                  </a:cubicBezTo>
                  <a:lnTo>
                    <a:pt x="109" y="4744"/>
                  </a:lnTo>
                  <a:cubicBezTo>
                    <a:pt x="116" y="4751"/>
                    <a:pt x="119" y="4762"/>
                    <a:pt x="126" y="4772"/>
                  </a:cubicBezTo>
                  <a:lnTo>
                    <a:pt x="130" y="4779"/>
                  </a:lnTo>
                  <a:cubicBezTo>
                    <a:pt x="133" y="4790"/>
                    <a:pt x="140" y="4800"/>
                    <a:pt x="144" y="4811"/>
                  </a:cubicBezTo>
                  <a:cubicBezTo>
                    <a:pt x="172" y="4877"/>
                    <a:pt x="214" y="4940"/>
                    <a:pt x="266" y="4989"/>
                  </a:cubicBezTo>
                  <a:cubicBezTo>
                    <a:pt x="291" y="5014"/>
                    <a:pt x="315" y="5038"/>
                    <a:pt x="343" y="5059"/>
                  </a:cubicBezTo>
                  <a:cubicBezTo>
                    <a:pt x="357" y="5070"/>
                    <a:pt x="371" y="5080"/>
                    <a:pt x="389" y="5094"/>
                  </a:cubicBezTo>
                  <a:cubicBezTo>
                    <a:pt x="406" y="5105"/>
                    <a:pt x="424" y="5119"/>
                    <a:pt x="441" y="5129"/>
                  </a:cubicBezTo>
                  <a:cubicBezTo>
                    <a:pt x="515" y="5175"/>
                    <a:pt x="588" y="5217"/>
                    <a:pt x="669" y="5248"/>
                  </a:cubicBezTo>
                  <a:cubicBezTo>
                    <a:pt x="690" y="5259"/>
                    <a:pt x="711" y="5269"/>
                    <a:pt x="732" y="5283"/>
                  </a:cubicBezTo>
                  <a:cubicBezTo>
                    <a:pt x="862" y="5378"/>
                    <a:pt x="879" y="5560"/>
                    <a:pt x="893" y="5693"/>
                  </a:cubicBezTo>
                  <a:lnTo>
                    <a:pt x="897" y="5717"/>
                  </a:lnTo>
                  <a:lnTo>
                    <a:pt x="897" y="5738"/>
                  </a:lnTo>
                  <a:cubicBezTo>
                    <a:pt x="897" y="5749"/>
                    <a:pt x="897" y="5756"/>
                    <a:pt x="900" y="5763"/>
                  </a:cubicBezTo>
                  <a:lnTo>
                    <a:pt x="900" y="5766"/>
                  </a:lnTo>
                  <a:cubicBezTo>
                    <a:pt x="900" y="5773"/>
                    <a:pt x="900" y="5780"/>
                    <a:pt x="904" y="5787"/>
                  </a:cubicBezTo>
                  <a:lnTo>
                    <a:pt x="904" y="5794"/>
                  </a:lnTo>
                  <a:cubicBezTo>
                    <a:pt x="904" y="5798"/>
                    <a:pt x="904" y="5805"/>
                    <a:pt x="907" y="5808"/>
                  </a:cubicBezTo>
                  <a:lnTo>
                    <a:pt x="907" y="5815"/>
                  </a:lnTo>
                  <a:cubicBezTo>
                    <a:pt x="907" y="5819"/>
                    <a:pt x="907" y="5822"/>
                    <a:pt x="911" y="5826"/>
                  </a:cubicBezTo>
                  <a:lnTo>
                    <a:pt x="911" y="5833"/>
                  </a:lnTo>
                  <a:cubicBezTo>
                    <a:pt x="911" y="5836"/>
                    <a:pt x="911" y="5840"/>
                    <a:pt x="914" y="5840"/>
                  </a:cubicBezTo>
                  <a:cubicBezTo>
                    <a:pt x="914" y="5843"/>
                    <a:pt x="918" y="5843"/>
                    <a:pt x="918" y="5847"/>
                  </a:cubicBezTo>
                  <a:cubicBezTo>
                    <a:pt x="918" y="5847"/>
                    <a:pt x="918" y="5847"/>
                    <a:pt x="921" y="5850"/>
                  </a:cubicBezTo>
                  <a:cubicBezTo>
                    <a:pt x="928" y="5854"/>
                    <a:pt x="939" y="5857"/>
                    <a:pt x="949" y="5861"/>
                  </a:cubicBezTo>
                  <a:cubicBezTo>
                    <a:pt x="1033" y="5906"/>
                    <a:pt x="1117" y="6026"/>
                    <a:pt x="1149" y="6138"/>
                  </a:cubicBezTo>
                  <a:cubicBezTo>
                    <a:pt x="1152" y="6148"/>
                    <a:pt x="1156" y="6159"/>
                    <a:pt x="1159" y="6166"/>
                  </a:cubicBezTo>
                  <a:cubicBezTo>
                    <a:pt x="1159" y="6176"/>
                    <a:pt x="1159" y="6176"/>
                    <a:pt x="1159" y="6183"/>
                  </a:cubicBezTo>
                  <a:cubicBezTo>
                    <a:pt x="1163" y="6187"/>
                    <a:pt x="1159" y="6190"/>
                    <a:pt x="1163" y="6197"/>
                  </a:cubicBezTo>
                  <a:cubicBezTo>
                    <a:pt x="1166" y="6201"/>
                    <a:pt x="1163" y="6211"/>
                    <a:pt x="1163" y="6218"/>
                  </a:cubicBezTo>
                  <a:lnTo>
                    <a:pt x="1163" y="6225"/>
                  </a:lnTo>
                  <a:cubicBezTo>
                    <a:pt x="1163" y="6232"/>
                    <a:pt x="1163" y="6243"/>
                    <a:pt x="1163" y="6253"/>
                  </a:cubicBezTo>
                  <a:cubicBezTo>
                    <a:pt x="1159" y="6323"/>
                    <a:pt x="1103" y="6379"/>
                    <a:pt x="1033" y="6386"/>
                  </a:cubicBezTo>
                  <a:cubicBezTo>
                    <a:pt x="865" y="6404"/>
                    <a:pt x="704" y="6453"/>
                    <a:pt x="557" y="6530"/>
                  </a:cubicBezTo>
                  <a:cubicBezTo>
                    <a:pt x="420" y="6596"/>
                    <a:pt x="228" y="6785"/>
                    <a:pt x="245" y="7027"/>
                  </a:cubicBezTo>
                  <a:cubicBezTo>
                    <a:pt x="245" y="7037"/>
                    <a:pt x="245" y="7048"/>
                    <a:pt x="249" y="7062"/>
                  </a:cubicBezTo>
                  <a:lnTo>
                    <a:pt x="249" y="7065"/>
                  </a:lnTo>
                  <a:lnTo>
                    <a:pt x="252" y="7104"/>
                  </a:lnTo>
                  <a:cubicBezTo>
                    <a:pt x="302" y="7105"/>
                    <a:pt x="351" y="7105"/>
                    <a:pt x="398" y="7105"/>
                  </a:cubicBezTo>
                  <a:cubicBezTo>
                    <a:pt x="805" y="7105"/>
                    <a:pt x="1116" y="7079"/>
                    <a:pt x="1170" y="7048"/>
                  </a:cubicBezTo>
                  <a:cubicBezTo>
                    <a:pt x="1239" y="6973"/>
                    <a:pt x="1364" y="6922"/>
                    <a:pt x="1486" y="6922"/>
                  </a:cubicBezTo>
                  <a:cubicBezTo>
                    <a:pt x="1553" y="6922"/>
                    <a:pt x="1619" y="6938"/>
                    <a:pt x="1674" y="6974"/>
                  </a:cubicBezTo>
                  <a:cubicBezTo>
                    <a:pt x="1726" y="7010"/>
                    <a:pt x="1897" y="7036"/>
                    <a:pt x="2075" y="7036"/>
                  </a:cubicBezTo>
                  <a:cubicBezTo>
                    <a:pt x="2231" y="7036"/>
                    <a:pt x="2393" y="7016"/>
                    <a:pt x="2486" y="6964"/>
                  </a:cubicBezTo>
                  <a:cubicBezTo>
                    <a:pt x="2556" y="6922"/>
                    <a:pt x="2640" y="6897"/>
                    <a:pt x="2724" y="6894"/>
                  </a:cubicBezTo>
                  <a:cubicBezTo>
                    <a:pt x="2777" y="6894"/>
                    <a:pt x="2829" y="6908"/>
                    <a:pt x="2878" y="6932"/>
                  </a:cubicBezTo>
                  <a:cubicBezTo>
                    <a:pt x="2959" y="6974"/>
                    <a:pt x="3011" y="7055"/>
                    <a:pt x="3018" y="7149"/>
                  </a:cubicBezTo>
                  <a:cubicBezTo>
                    <a:pt x="3022" y="7212"/>
                    <a:pt x="3067" y="7251"/>
                    <a:pt x="3155" y="7324"/>
                  </a:cubicBezTo>
                  <a:cubicBezTo>
                    <a:pt x="3183" y="7345"/>
                    <a:pt x="3218" y="7373"/>
                    <a:pt x="3249" y="7401"/>
                  </a:cubicBezTo>
                  <a:cubicBezTo>
                    <a:pt x="3337" y="7485"/>
                    <a:pt x="3340" y="7576"/>
                    <a:pt x="3344" y="7650"/>
                  </a:cubicBezTo>
                  <a:cubicBezTo>
                    <a:pt x="3340" y="7699"/>
                    <a:pt x="3351" y="7744"/>
                    <a:pt x="3372" y="7790"/>
                  </a:cubicBezTo>
                  <a:cubicBezTo>
                    <a:pt x="3407" y="7842"/>
                    <a:pt x="3459" y="7860"/>
                    <a:pt x="3571" y="7891"/>
                  </a:cubicBezTo>
                  <a:cubicBezTo>
                    <a:pt x="3659" y="7909"/>
                    <a:pt x="3739" y="7937"/>
                    <a:pt x="3820" y="7972"/>
                  </a:cubicBezTo>
                  <a:cubicBezTo>
                    <a:pt x="3837" y="7983"/>
                    <a:pt x="3855" y="7990"/>
                    <a:pt x="3869" y="8000"/>
                  </a:cubicBezTo>
                  <a:lnTo>
                    <a:pt x="3872" y="7997"/>
                  </a:lnTo>
                  <a:cubicBezTo>
                    <a:pt x="3886" y="7979"/>
                    <a:pt x="3897" y="7965"/>
                    <a:pt x="3907" y="7947"/>
                  </a:cubicBezTo>
                  <a:lnTo>
                    <a:pt x="3911" y="7944"/>
                  </a:lnTo>
                  <a:cubicBezTo>
                    <a:pt x="3921" y="7926"/>
                    <a:pt x="3932" y="7905"/>
                    <a:pt x="3942" y="7888"/>
                  </a:cubicBezTo>
                  <a:cubicBezTo>
                    <a:pt x="4012" y="7770"/>
                    <a:pt x="4092" y="7628"/>
                    <a:pt x="4311" y="7628"/>
                  </a:cubicBezTo>
                  <a:cubicBezTo>
                    <a:pt x="4346" y="7628"/>
                    <a:pt x="4384" y="7632"/>
                    <a:pt x="4425" y="7639"/>
                  </a:cubicBezTo>
                  <a:cubicBezTo>
                    <a:pt x="4491" y="7651"/>
                    <a:pt x="4542" y="7655"/>
                    <a:pt x="4582" y="7655"/>
                  </a:cubicBezTo>
                  <a:cubicBezTo>
                    <a:pt x="4652" y="7655"/>
                    <a:pt x="4692" y="7642"/>
                    <a:pt x="4730" y="7629"/>
                  </a:cubicBezTo>
                  <a:cubicBezTo>
                    <a:pt x="4769" y="7614"/>
                    <a:pt x="4811" y="7607"/>
                    <a:pt x="4853" y="7607"/>
                  </a:cubicBezTo>
                  <a:cubicBezTo>
                    <a:pt x="4871" y="7607"/>
                    <a:pt x="4890" y="7608"/>
                    <a:pt x="4909" y="7611"/>
                  </a:cubicBezTo>
                  <a:cubicBezTo>
                    <a:pt x="4919" y="7611"/>
                    <a:pt x="4933" y="7615"/>
                    <a:pt x="4944" y="7615"/>
                  </a:cubicBezTo>
                  <a:cubicBezTo>
                    <a:pt x="5001" y="7627"/>
                    <a:pt x="5049" y="7633"/>
                    <a:pt x="5089" y="7633"/>
                  </a:cubicBezTo>
                  <a:cubicBezTo>
                    <a:pt x="5194" y="7633"/>
                    <a:pt x="5246" y="7594"/>
                    <a:pt x="5287" y="7538"/>
                  </a:cubicBezTo>
                  <a:cubicBezTo>
                    <a:pt x="5339" y="7457"/>
                    <a:pt x="5210" y="7233"/>
                    <a:pt x="5101" y="7121"/>
                  </a:cubicBezTo>
                  <a:cubicBezTo>
                    <a:pt x="5014" y="7034"/>
                    <a:pt x="4863" y="6827"/>
                    <a:pt x="4842" y="6603"/>
                  </a:cubicBezTo>
                  <a:cubicBezTo>
                    <a:pt x="4839" y="6572"/>
                    <a:pt x="4839" y="6540"/>
                    <a:pt x="4842" y="6509"/>
                  </a:cubicBezTo>
                  <a:cubicBezTo>
                    <a:pt x="4849" y="6442"/>
                    <a:pt x="4800" y="6411"/>
                    <a:pt x="4695" y="6351"/>
                  </a:cubicBezTo>
                  <a:cubicBezTo>
                    <a:pt x="4607" y="6306"/>
                    <a:pt x="4495" y="6246"/>
                    <a:pt x="4495" y="6124"/>
                  </a:cubicBezTo>
                  <a:cubicBezTo>
                    <a:pt x="4495" y="5973"/>
                    <a:pt x="4681" y="5784"/>
                    <a:pt x="4881" y="5605"/>
                  </a:cubicBezTo>
                  <a:cubicBezTo>
                    <a:pt x="4902" y="5584"/>
                    <a:pt x="4916" y="5570"/>
                    <a:pt x="4926" y="5560"/>
                  </a:cubicBezTo>
                  <a:cubicBezTo>
                    <a:pt x="4948" y="5538"/>
                    <a:pt x="4975" y="5529"/>
                    <a:pt x="5004" y="5529"/>
                  </a:cubicBezTo>
                  <a:cubicBezTo>
                    <a:pt x="5053" y="5529"/>
                    <a:pt x="5111" y="5553"/>
                    <a:pt x="5168" y="5577"/>
                  </a:cubicBezTo>
                  <a:cubicBezTo>
                    <a:pt x="5208" y="5593"/>
                    <a:pt x="5281" y="5625"/>
                    <a:pt x="5312" y="5625"/>
                  </a:cubicBezTo>
                  <a:cubicBezTo>
                    <a:pt x="5316" y="5625"/>
                    <a:pt x="5319" y="5624"/>
                    <a:pt x="5322" y="5623"/>
                  </a:cubicBezTo>
                  <a:cubicBezTo>
                    <a:pt x="5365" y="5539"/>
                    <a:pt x="5437" y="5515"/>
                    <a:pt x="5512" y="5515"/>
                  </a:cubicBezTo>
                  <a:cubicBezTo>
                    <a:pt x="5578" y="5515"/>
                    <a:pt x="5646" y="5533"/>
                    <a:pt x="5700" y="5546"/>
                  </a:cubicBezTo>
                  <a:cubicBezTo>
                    <a:pt x="5721" y="5553"/>
                    <a:pt x="5742" y="5560"/>
                    <a:pt x="5763" y="5563"/>
                  </a:cubicBezTo>
                  <a:cubicBezTo>
                    <a:pt x="5766" y="5563"/>
                    <a:pt x="5773" y="5563"/>
                    <a:pt x="5777" y="5560"/>
                  </a:cubicBezTo>
                  <a:lnTo>
                    <a:pt x="5787" y="5556"/>
                  </a:lnTo>
                  <a:cubicBezTo>
                    <a:pt x="5794" y="5553"/>
                    <a:pt x="5801" y="5549"/>
                    <a:pt x="5805" y="5546"/>
                  </a:cubicBezTo>
                  <a:cubicBezTo>
                    <a:pt x="5903" y="5458"/>
                    <a:pt x="5969" y="5339"/>
                    <a:pt x="5987" y="5210"/>
                  </a:cubicBezTo>
                  <a:cubicBezTo>
                    <a:pt x="6008" y="5035"/>
                    <a:pt x="6207" y="4975"/>
                    <a:pt x="6347" y="4930"/>
                  </a:cubicBezTo>
                  <a:cubicBezTo>
                    <a:pt x="6386" y="4919"/>
                    <a:pt x="6424" y="4905"/>
                    <a:pt x="6459" y="4888"/>
                  </a:cubicBezTo>
                  <a:cubicBezTo>
                    <a:pt x="6473" y="4863"/>
                    <a:pt x="6487" y="4839"/>
                    <a:pt x="6494" y="4814"/>
                  </a:cubicBezTo>
                  <a:cubicBezTo>
                    <a:pt x="6526" y="4737"/>
                    <a:pt x="6564" y="4615"/>
                    <a:pt x="6589" y="4538"/>
                  </a:cubicBezTo>
                  <a:cubicBezTo>
                    <a:pt x="6620" y="4440"/>
                    <a:pt x="6641" y="4377"/>
                    <a:pt x="6655" y="4338"/>
                  </a:cubicBezTo>
                  <a:lnTo>
                    <a:pt x="6662" y="4321"/>
                  </a:lnTo>
                  <a:cubicBezTo>
                    <a:pt x="6694" y="4265"/>
                    <a:pt x="6757" y="4247"/>
                    <a:pt x="6820" y="4233"/>
                  </a:cubicBezTo>
                  <a:cubicBezTo>
                    <a:pt x="6932" y="4205"/>
                    <a:pt x="6981" y="4184"/>
                    <a:pt x="6981" y="4093"/>
                  </a:cubicBezTo>
                  <a:cubicBezTo>
                    <a:pt x="6981" y="3816"/>
                    <a:pt x="7139" y="3750"/>
                    <a:pt x="7296" y="3725"/>
                  </a:cubicBezTo>
                  <a:cubicBezTo>
                    <a:pt x="7331" y="3718"/>
                    <a:pt x="7338" y="3638"/>
                    <a:pt x="7338" y="3526"/>
                  </a:cubicBezTo>
                  <a:cubicBezTo>
                    <a:pt x="7338" y="3473"/>
                    <a:pt x="7342" y="3424"/>
                    <a:pt x="7349" y="3372"/>
                  </a:cubicBezTo>
                  <a:cubicBezTo>
                    <a:pt x="7370" y="3183"/>
                    <a:pt x="7471" y="2959"/>
                    <a:pt x="7678" y="2906"/>
                  </a:cubicBezTo>
                  <a:lnTo>
                    <a:pt x="7685" y="2903"/>
                  </a:lnTo>
                  <a:cubicBezTo>
                    <a:pt x="7671" y="2882"/>
                    <a:pt x="7653" y="2861"/>
                    <a:pt x="7632" y="2847"/>
                  </a:cubicBezTo>
                  <a:cubicBezTo>
                    <a:pt x="7590" y="2813"/>
                    <a:pt x="7538" y="2795"/>
                    <a:pt x="7484" y="2795"/>
                  </a:cubicBezTo>
                  <a:cubicBezTo>
                    <a:pt x="7472" y="2795"/>
                    <a:pt x="7459" y="2796"/>
                    <a:pt x="7447" y="2798"/>
                  </a:cubicBezTo>
                  <a:cubicBezTo>
                    <a:pt x="7434" y="2801"/>
                    <a:pt x="7422" y="2802"/>
                    <a:pt x="7410" y="2802"/>
                  </a:cubicBezTo>
                  <a:cubicBezTo>
                    <a:pt x="7202" y="2802"/>
                    <a:pt x="7087" y="2394"/>
                    <a:pt x="7051" y="2245"/>
                  </a:cubicBezTo>
                  <a:lnTo>
                    <a:pt x="7048" y="2231"/>
                  </a:lnTo>
                  <a:lnTo>
                    <a:pt x="7048" y="2220"/>
                  </a:lnTo>
                  <a:lnTo>
                    <a:pt x="7048" y="2213"/>
                  </a:lnTo>
                  <a:cubicBezTo>
                    <a:pt x="7055" y="2000"/>
                    <a:pt x="7030" y="1783"/>
                    <a:pt x="6992" y="1754"/>
                  </a:cubicBezTo>
                  <a:cubicBezTo>
                    <a:pt x="6932" y="1716"/>
                    <a:pt x="6908" y="1646"/>
                    <a:pt x="6932" y="1579"/>
                  </a:cubicBezTo>
                  <a:cubicBezTo>
                    <a:pt x="6964" y="1457"/>
                    <a:pt x="7114" y="1327"/>
                    <a:pt x="7307" y="1327"/>
                  </a:cubicBezTo>
                  <a:cubicBezTo>
                    <a:pt x="7415" y="1327"/>
                    <a:pt x="7555" y="1376"/>
                    <a:pt x="7688" y="1422"/>
                  </a:cubicBezTo>
                  <a:cubicBezTo>
                    <a:pt x="7803" y="1459"/>
                    <a:pt x="7941" y="1507"/>
                    <a:pt x="8026" y="1507"/>
                  </a:cubicBezTo>
                  <a:cubicBezTo>
                    <a:pt x="8052" y="1507"/>
                    <a:pt x="8073" y="1503"/>
                    <a:pt x="8087" y="1492"/>
                  </a:cubicBezTo>
                  <a:cubicBezTo>
                    <a:pt x="8196" y="1415"/>
                    <a:pt x="8364" y="1362"/>
                    <a:pt x="8497" y="1317"/>
                  </a:cubicBezTo>
                  <a:cubicBezTo>
                    <a:pt x="8546" y="1303"/>
                    <a:pt x="8591" y="1289"/>
                    <a:pt x="8637" y="1268"/>
                  </a:cubicBezTo>
                  <a:cubicBezTo>
                    <a:pt x="8661" y="1264"/>
                    <a:pt x="8714" y="1187"/>
                    <a:pt x="8784" y="1023"/>
                  </a:cubicBezTo>
                  <a:lnTo>
                    <a:pt x="8745" y="998"/>
                  </a:lnTo>
                  <a:lnTo>
                    <a:pt x="8735" y="991"/>
                  </a:lnTo>
                  <a:lnTo>
                    <a:pt x="8696" y="974"/>
                  </a:lnTo>
                  <a:lnTo>
                    <a:pt x="8679" y="963"/>
                  </a:lnTo>
                  <a:lnTo>
                    <a:pt x="8647" y="946"/>
                  </a:lnTo>
                  <a:lnTo>
                    <a:pt x="8626" y="935"/>
                  </a:lnTo>
                  <a:lnTo>
                    <a:pt x="8595" y="918"/>
                  </a:lnTo>
                  <a:lnTo>
                    <a:pt x="8570" y="907"/>
                  </a:lnTo>
                  <a:lnTo>
                    <a:pt x="8542" y="893"/>
                  </a:lnTo>
                  <a:lnTo>
                    <a:pt x="8518" y="879"/>
                  </a:lnTo>
                  <a:lnTo>
                    <a:pt x="8483" y="865"/>
                  </a:lnTo>
                  <a:lnTo>
                    <a:pt x="8462" y="855"/>
                  </a:lnTo>
                  <a:lnTo>
                    <a:pt x="8409" y="830"/>
                  </a:lnTo>
                  <a:cubicBezTo>
                    <a:pt x="8224" y="750"/>
                    <a:pt x="8101" y="571"/>
                    <a:pt x="8094" y="368"/>
                  </a:cubicBezTo>
                  <a:cubicBezTo>
                    <a:pt x="8070" y="330"/>
                    <a:pt x="7937" y="235"/>
                    <a:pt x="7839" y="165"/>
                  </a:cubicBezTo>
                  <a:lnTo>
                    <a:pt x="7751" y="106"/>
                  </a:lnTo>
                  <a:lnTo>
                    <a:pt x="7737" y="92"/>
                  </a:lnTo>
                  <a:cubicBezTo>
                    <a:pt x="7706" y="71"/>
                    <a:pt x="7678" y="50"/>
                    <a:pt x="7650" y="29"/>
                  </a:cubicBezTo>
                  <a:lnTo>
                    <a:pt x="7643" y="22"/>
                  </a:lnTo>
                  <a:lnTo>
                    <a:pt x="7615" y="29"/>
                  </a:lnTo>
                  <a:cubicBezTo>
                    <a:pt x="7583" y="32"/>
                    <a:pt x="7548" y="39"/>
                    <a:pt x="7510" y="50"/>
                  </a:cubicBezTo>
                  <a:lnTo>
                    <a:pt x="7475" y="60"/>
                  </a:lnTo>
                  <a:lnTo>
                    <a:pt x="7447" y="32"/>
                  </a:lnTo>
                  <a:lnTo>
                    <a:pt x="7443" y="29"/>
                  </a:lnTo>
                  <a:cubicBezTo>
                    <a:pt x="7436" y="22"/>
                    <a:pt x="7429" y="18"/>
                    <a:pt x="7422" y="15"/>
                  </a:cubicBezTo>
                  <a:lnTo>
                    <a:pt x="7405"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8" name="Google Shape;8138;p57"/>
            <p:cNvSpPr/>
            <p:nvPr/>
          </p:nvSpPr>
          <p:spPr>
            <a:xfrm>
              <a:off x="2562306" y="1858137"/>
              <a:ext cx="4155" cy="353"/>
            </a:xfrm>
            <a:custGeom>
              <a:rect b="b" l="l" r="r" t="t"/>
              <a:pathLst>
                <a:path extrusionOk="0" h="26" w="306">
                  <a:moveTo>
                    <a:pt x="305" y="0"/>
                  </a:moveTo>
                  <a:cubicBezTo>
                    <a:pt x="268" y="11"/>
                    <a:pt x="228" y="24"/>
                    <a:pt x="160" y="24"/>
                  </a:cubicBezTo>
                  <a:cubicBezTo>
                    <a:pt x="119" y="24"/>
                    <a:pt x="68" y="19"/>
                    <a:pt x="1" y="7"/>
                  </a:cubicBezTo>
                  <a:lnTo>
                    <a:pt x="1" y="7"/>
                  </a:lnTo>
                  <a:cubicBezTo>
                    <a:pt x="67" y="20"/>
                    <a:pt x="118" y="25"/>
                    <a:pt x="159" y="25"/>
                  </a:cubicBezTo>
                  <a:cubicBezTo>
                    <a:pt x="228" y="25"/>
                    <a:pt x="268" y="1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39" name="Google Shape;8139;p57"/>
            <p:cNvSpPr/>
            <p:nvPr/>
          </p:nvSpPr>
          <p:spPr>
            <a:xfrm>
              <a:off x="2597961" y="1785077"/>
              <a:ext cx="5431" cy="8187"/>
            </a:xfrm>
            <a:custGeom>
              <a:rect b="b" l="l" r="r" t="t"/>
              <a:pathLst>
                <a:path extrusionOk="0" h="603" w="400">
                  <a:moveTo>
                    <a:pt x="400" y="554"/>
                  </a:moveTo>
                  <a:cubicBezTo>
                    <a:pt x="169" y="603"/>
                    <a:pt x="39" y="158"/>
                    <a:pt x="1" y="1"/>
                  </a:cubicBezTo>
                  <a:cubicBezTo>
                    <a:pt x="39" y="158"/>
                    <a:pt x="169" y="603"/>
                    <a:pt x="400" y="55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0" name="Google Shape;8140;p57"/>
            <p:cNvSpPr/>
            <p:nvPr/>
          </p:nvSpPr>
          <p:spPr>
            <a:xfrm>
              <a:off x="2605903" y="1793210"/>
              <a:ext cx="720" cy="815"/>
            </a:xfrm>
            <a:custGeom>
              <a:rect b="b" l="l" r="r" t="t"/>
              <a:pathLst>
                <a:path extrusionOk="0" h="60" w="53">
                  <a:moveTo>
                    <a:pt x="53" y="60"/>
                  </a:moveTo>
                  <a:cubicBezTo>
                    <a:pt x="39" y="35"/>
                    <a:pt x="21" y="14"/>
                    <a:pt x="0" y="0"/>
                  </a:cubicBezTo>
                  <a:cubicBezTo>
                    <a:pt x="21" y="14"/>
                    <a:pt x="39" y="35"/>
                    <a:pt x="53" y="6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1" name="Google Shape;8141;p57"/>
            <p:cNvSpPr/>
            <p:nvPr/>
          </p:nvSpPr>
          <p:spPr>
            <a:xfrm>
              <a:off x="2580663" y="1829951"/>
              <a:ext cx="204" cy="109"/>
            </a:xfrm>
            <a:custGeom>
              <a:rect b="b" l="l" r="r" t="t"/>
              <a:pathLst>
                <a:path extrusionOk="0" h="8" w="15">
                  <a:moveTo>
                    <a:pt x="14"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2" name="Google Shape;8142;p57"/>
            <p:cNvSpPr/>
            <p:nvPr/>
          </p:nvSpPr>
          <p:spPr>
            <a:xfrm>
              <a:off x="2555273" y="1862360"/>
              <a:ext cx="68" cy="68"/>
            </a:xfrm>
            <a:custGeom>
              <a:rect b="b" l="l" r="r" t="t"/>
              <a:pathLst>
                <a:path extrusionOk="0" h="5" w="5">
                  <a:moveTo>
                    <a:pt x="4" y="1"/>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3" name="Google Shape;8143;p57"/>
            <p:cNvSpPr/>
            <p:nvPr/>
          </p:nvSpPr>
          <p:spPr>
            <a:xfrm>
              <a:off x="2554798" y="1863080"/>
              <a:ext cx="68" cy="54"/>
            </a:xfrm>
            <a:custGeom>
              <a:rect b="b" l="l" r="r" t="t"/>
              <a:pathLst>
                <a:path extrusionOk="0" h="4" w="5">
                  <a:moveTo>
                    <a:pt x="1" y="4"/>
                  </a:moveTo>
                  <a:lnTo>
                    <a:pt x="4" y="1"/>
                  </a:ln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4" name="Google Shape;8144;p57"/>
            <p:cNvSpPr/>
            <p:nvPr/>
          </p:nvSpPr>
          <p:spPr>
            <a:xfrm>
              <a:off x="2580853" y="1829801"/>
              <a:ext cx="244" cy="163"/>
            </a:xfrm>
            <a:custGeom>
              <a:rect b="b" l="l" r="r" t="t"/>
              <a:pathLst>
                <a:path extrusionOk="0" h="12" w="18">
                  <a:moveTo>
                    <a:pt x="18" y="1"/>
                  </a:moveTo>
                  <a:cubicBezTo>
                    <a:pt x="11" y="4"/>
                    <a:pt x="4" y="8"/>
                    <a:pt x="0" y="11"/>
                  </a:cubicBezTo>
                  <a:cubicBezTo>
                    <a:pt x="4" y="8"/>
                    <a:pt x="11" y="4"/>
                    <a:pt x="1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5" name="Google Shape;8145;p57"/>
            <p:cNvSpPr/>
            <p:nvPr/>
          </p:nvSpPr>
          <p:spPr>
            <a:xfrm>
              <a:off x="2620255" y="1767725"/>
              <a:ext cx="530" cy="258"/>
            </a:xfrm>
            <a:custGeom>
              <a:rect b="b" l="l" r="r" t="t"/>
              <a:pathLst>
                <a:path extrusionOk="0" h="19" w="39">
                  <a:moveTo>
                    <a:pt x="0" y="1"/>
                  </a:moveTo>
                  <a:lnTo>
                    <a:pt x="39"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6" name="Google Shape;8146;p57"/>
            <p:cNvSpPr/>
            <p:nvPr/>
          </p:nvSpPr>
          <p:spPr>
            <a:xfrm>
              <a:off x="2619589" y="1767345"/>
              <a:ext cx="434" cy="258"/>
            </a:xfrm>
            <a:custGeom>
              <a:rect b="b" l="l" r="r" t="t"/>
              <a:pathLst>
                <a:path extrusionOk="0" h="19" w="32">
                  <a:moveTo>
                    <a:pt x="0"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7" name="Google Shape;8147;p57"/>
            <p:cNvSpPr/>
            <p:nvPr/>
          </p:nvSpPr>
          <p:spPr>
            <a:xfrm>
              <a:off x="2612081" y="1759510"/>
              <a:ext cx="4290" cy="6286"/>
            </a:xfrm>
            <a:custGeom>
              <a:rect b="b" l="l" r="r" t="t"/>
              <a:pathLst>
                <a:path extrusionOk="0" h="463" w="316">
                  <a:moveTo>
                    <a:pt x="315" y="462"/>
                  </a:moveTo>
                  <a:lnTo>
                    <a:pt x="315" y="462"/>
                  </a:lnTo>
                  <a:cubicBezTo>
                    <a:pt x="130" y="382"/>
                    <a:pt x="7" y="203"/>
                    <a:pt x="0" y="0"/>
                  </a:cubicBezTo>
                  <a:cubicBezTo>
                    <a:pt x="7" y="203"/>
                    <a:pt x="130" y="382"/>
                    <a:pt x="315" y="46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8" name="Google Shape;8148;p57"/>
            <p:cNvSpPr/>
            <p:nvPr/>
          </p:nvSpPr>
          <p:spPr>
            <a:xfrm>
              <a:off x="2620920" y="1768064"/>
              <a:ext cx="530" cy="339"/>
            </a:xfrm>
            <a:custGeom>
              <a:rect b="b" l="l" r="r" t="t"/>
              <a:pathLst>
                <a:path extrusionOk="0" h="25" w="39">
                  <a:moveTo>
                    <a:pt x="39" y="25"/>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49" name="Google Shape;8149;p57"/>
            <p:cNvSpPr/>
            <p:nvPr/>
          </p:nvSpPr>
          <p:spPr>
            <a:xfrm>
              <a:off x="2618870" y="1766964"/>
              <a:ext cx="448" cy="258"/>
            </a:xfrm>
            <a:custGeom>
              <a:rect b="b" l="l" r="r" t="t"/>
              <a:pathLst>
                <a:path extrusionOk="0" h="19" w="33">
                  <a:moveTo>
                    <a:pt x="1" y="1"/>
                  </a:moveTo>
                  <a:lnTo>
                    <a:pt x="32"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0" name="Google Shape;8150;p57"/>
            <p:cNvSpPr/>
            <p:nvPr/>
          </p:nvSpPr>
          <p:spPr>
            <a:xfrm>
              <a:off x="2608660" y="1756754"/>
              <a:ext cx="3476" cy="2770"/>
            </a:xfrm>
            <a:custGeom>
              <a:rect b="b" l="l" r="r" t="t"/>
              <a:pathLst>
                <a:path extrusionOk="0" h="204" w="256">
                  <a:moveTo>
                    <a:pt x="0" y="0"/>
                  </a:moveTo>
                  <a:lnTo>
                    <a:pt x="0" y="0"/>
                  </a:lnTo>
                  <a:cubicBezTo>
                    <a:pt x="95" y="70"/>
                    <a:pt x="228" y="165"/>
                    <a:pt x="256" y="203"/>
                  </a:cubicBezTo>
                  <a:cubicBezTo>
                    <a:pt x="228" y="165"/>
                    <a:pt x="98" y="70"/>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1" name="Google Shape;8151;p57"/>
            <p:cNvSpPr/>
            <p:nvPr/>
          </p:nvSpPr>
          <p:spPr>
            <a:xfrm>
              <a:off x="2606093" y="1754894"/>
              <a:ext cx="1154" cy="869"/>
            </a:xfrm>
            <a:custGeom>
              <a:rect b="b" l="l" r="r" t="t"/>
              <a:pathLst>
                <a:path extrusionOk="0" h="64" w="85">
                  <a:moveTo>
                    <a:pt x="0" y="1"/>
                  </a:moveTo>
                  <a:cubicBezTo>
                    <a:pt x="28" y="22"/>
                    <a:pt x="56" y="43"/>
                    <a:pt x="84" y="64"/>
                  </a:cubicBezTo>
                  <a:cubicBezTo>
                    <a:pt x="56" y="43"/>
                    <a:pt x="28" y="22"/>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2" name="Google Shape;8152;p57"/>
            <p:cNvSpPr/>
            <p:nvPr/>
          </p:nvSpPr>
          <p:spPr>
            <a:xfrm>
              <a:off x="2616358" y="1765783"/>
              <a:ext cx="720" cy="339"/>
            </a:xfrm>
            <a:custGeom>
              <a:rect b="b" l="l" r="r" t="t"/>
              <a:pathLst>
                <a:path extrusionOk="0" h="25" w="53">
                  <a:moveTo>
                    <a:pt x="0" y="0"/>
                  </a:moveTo>
                  <a:lnTo>
                    <a:pt x="53"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3" name="Google Shape;8153;p57"/>
            <p:cNvSpPr/>
            <p:nvPr/>
          </p:nvSpPr>
          <p:spPr>
            <a:xfrm>
              <a:off x="2618164" y="1766639"/>
              <a:ext cx="394" cy="204"/>
            </a:xfrm>
            <a:custGeom>
              <a:rect b="b" l="l" r="r" t="t"/>
              <a:pathLst>
                <a:path extrusionOk="0" h="15" w="29">
                  <a:moveTo>
                    <a:pt x="0" y="0"/>
                  </a:moveTo>
                  <a:lnTo>
                    <a:pt x="28"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4" name="Google Shape;8154;p57"/>
            <p:cNvSpPr/>
            <p:nvPr/>
          </p:nvSpPr>
          <p:spPr>
            <a:xfrm>
              <a:off x="2607465" y="1755940"/>
              <a:ext cx="1208" cy="828"/>
            </a:xfrm>
            <a:custGeom>
              <a:rect b="b" l="l" r="r" t="t"/>
              <a:pathLst>
                <a:path extrusionOk="0" h="61" w="89">
                  <a:moveTo>
                    <a:pt x="1" y="1"/>
                  </a:moveTo>
                  <a:lnTo>
                    <a:pt x="88" y="6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5" name="Google Shape;8155;p57"/>
            <p:cNvSpPr/>
            <p:nvPr/>
          </p:nvSpPr>
          <p:spPr>
            <a:xfrm>
              <a:off x="2617349" y="1766258"/>
              <a:ext cx="489" cy="204"/>
            </a:xfrm>
            <a:custGeom>
              <a:rect b="b" l="l" r="r" t="t"/>
              <a:pathLst>
                <a:path extrusionOk="0" h="15" w="36">
                  <a:moveTo>
                    <a:pt x="1" y="0"/>
                  </a:moveTo>
                  <a:lnTo>
                    <a:pt x="36"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6" name="Google Shape;8156;p57"/>
            <p:cNvSpPr/>
            <p:nvPr/>
          </p:nvSpPr>
          <p:spPr>
            <a:xfrm>
              <a:off x="2514350" y="1832802"/>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7" name="Google Shape;8157;p57"/>
            <p:cNvSpPr/>
            <p:nvPr/>
          </p:nvSpPr>
          <p:spPr>
            <a:xfrm>
              <a:off x="2505742" y="1822252"/>
              <a:ext cx="1059" cy="910"/>
            </a:xfrm>
            <a:custGeom>
              <a:rect b="b" l="l" r="r" t="t"/>
              <a:pathLst>
                <a:path extrusionOk="0" h="67" w="78">
                  <a:moveTo>
                    <a:pt x="78" y="67"/>
                  </a:moveTo>
                  <a:cubicBezTo>
                    <a:pt x="50" y="46"/>
                    <a:pt x="22" y="25"/>
                    <a:pt x="1" y="0"/>
                  </a:cubicBezTo>
                  <a:cubicBezTo>
                    <a:pt x="22" y="25"/>
                    <a:pt x="50" y="46"/>
                    <a:pt x="78" y="6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8" name="Google Shape;8158;p57"/>
            <p:cNvSpPr/>
            <p:nvPr/>
          </p:nvSpPr>
          <p:spPr>
            <a:xfrm>
              <a:off x="2514635" y="1833942"/>
              <a:ext cx="394" cy="149"/>
            </a:xfrm>
            <a:custGeom>
              <a:rect b="b" l="l" r="r" t="t"/>
              <a:pathLst>
                <a:path extrusionOk="0" h="11" w="29">
                  <a:moveTo>
                    <a:pt x="1" y="0"/>
                  </a:moveTo>
                  <a:cubicBezTo>
                    <a:pt x="11" y="4"/>
                    <a:pt x="22" y="7"/>
                    <a:pt x="29" y="11"/>
                  </a:cubicBezTo>
                  <a:cubicBezTo>
                    <a:pt x="22" y="7"/>
                    <a:pt x="11" y="4"/>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59" name="Google Shape;8159;p57"/>
            <p:cNvSpPr/>
            <p:nvPr/>
          </p:nvSpPr>
          <p:spPr>
            <a:xfrm>
              <a:off x="2517772" y="1837839"/>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0" name="Google Shape;8160;p57"/>
            <p:cNvSpPr/>
            <p:nvPr/>
          </p:nvSpPr>
          <p:spPr>
            <a:xfrm>
              <a:off x="2518016" y="1839034"/>
              <a:ext cx="14" cy="394"/>
            </a:xfrm>
            <a:custGeom>
              <a:rect b="b" l="l" r="r" t="t"/>
              <a:pathLst>
                <a:path extrusionOk="0" h="29" w="1">
                  <a:moveTo>
                    <a:pt x="0" y="0"/>
                  </a:moveTo>
                  <a:cubicBezTo>
                    <a:pt x="0" y="11"/>
                    <a:pt x="0" y="18"/>
                    <a:pt x="0" y="28"/>
                  </a:cubicBezTo>
                  <a:cubicBezTo>
                    <a:pt x="0" y="18"/>
                    <a:pt x="0"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1" name="Google Shape;8161;p57"/>
            <p:cNvSpPr/>
            <p:nvPr/>
          </p:nvSpPr>
          <p:spPr>
            <a:xfrm>
              <a:off x="2517962" y="1838654"/>
              <a:ext cx="14" cy="299"/>
            </a:xfrm>
            <a:custGeom>
              <a:rect b="b" l="l" r="r" t="t"/>
              <a:pathLst>
                <a:path extrusionOk="0" h="22" w="1">
                  <a:moveTo>
                    <a:pt x="1" y="21"/>
                  </a:moveTo>
                  <a:lnTo>
                    <a:pt x="1" y="0"/>
                  </a:lnTo>
                  <a:cubicBezTo>
                    <a:pt x="1" y="7"/>
                    <a:pt x="1" y="14"/>
                    <a:pt x="1" y="2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2" name="Google Shape;8162;p57"/>
            <p:cNvSpPr/>
            <p:nvPr/>
          </p:nvSpPr>
          <p:spPr>
            <a:xfrm>
              <a:off x="2517867" y="1838219"/>
              <a:ext cx="68" cy="258"/>
            </a:xfrm>
            <a:custGeom>
              <a:rect b="b" l="l" r="r" t="t"/>
              <a:pathLst>
                <a:path extrusionOk="0" h="19" w="5">
                  <a:moveTo>
                    <a:pt x="4" y="18"/>
                  </a:moveTo>
                  <a:cubicBezTo>
                    <a:pt x="4" y="11"/>
                    <a:pt x="4" y="8"/>
                    <a:pt x="1" y="1"/>
                  </a:cubicBezTo>
                  <a:cubicBezTo>
                    <a:pt x="4" y="8"/>
                    <a:pt x="4" y="11"/>
                    <a:pt x="4"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3" name="Google Shape;8163;p57"/>
            <p:cNvSpPr/>
            <p:nvPr/>
          </p:nvSpPr>
          <p:spPr>
            <a:xfrm>
              <a:off x="2514500" y="1833603"/>
              <a:ext cx="54" cy="109"/>
            </a:xfrm>
            <a:custGeom>
              <a:rect b="b" l="l" r="r" t="t"/>
              <a:pathLst>
                <a:path extrusionOk="0" h="8" w="4">
                  <a:moveTo>
                    <a:pt x="0" y="1"/>
                  </a:moveTo>
                  <a:lnTo>
                    <a:pt x="4" y="8"/>
                  </a:lnTo>
                  <a:cubicBezTo>
                    <a:pt x="4" y="4"/>
                    <a:pt x="4" y="4"/>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4" name="Google Shape;8164;p57"/>
            <p:cNvSpPr/>
            <p:nvPr/>
          </p:nvSpPr>
          <p:spPr>
            <a:xfrm>
              <a:off x="2514500" y="183337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5" name="Google Shape;8165;p57"/>
            <p:cNvSpPr/>
            <p:nvPr/>
          </p:nvSpPr>
          <p:spPr>
            <a:xfrm>
              <a:off x="2503556" y="1818831"/>
              <a:ext cx="14" cy="54"/>
            </a:xfrm>
            <a:custGeom>
              <a:rect b="b" l="l" r="r" t="t"/>
              <a:pathLst>
                <a:path extrusionOk="0" h="4" w="1">
                  <a:moveTo>
                    <a:pt x="1"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6" name="Google Shape;8166;p57"/>
            <p:cNvSpPr/>
            <p:nvPr/>
          </p:nvSpPr>
          <p:spPr>
            <a:xfrm>
              <a:off x="2514310" y="1832422"/>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7" name="Google Shape;8167;p57"/>
            <p:cNvSpPr/>
            <p:nvPr/>
          </p:nvSpPr>
          <p:spPr>
            <a:xfrm>
              <a:off x="2505606" y="185043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8" name="Google Shape;8168;p57"/>
            <p:cNvSpPr/>
            <p:nvPr/>
          </p:nvSpPr>
          <p:spPr>
            <a:xfrm>
              <a:off x="2503801" y="1819251"/>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69" name="Google Shape;8169;p57"/>
            <p:cNvSpPr/>
            <p:nvPr/>
          </p:nvSpPr>
          <p:spPr>
            <a:xfrm>
              <a:off x="2514595" y="1833793"/>
              <a:ext cx="54" cy="109"/>
            </a:xfrm>
            <a:custGeom>
              <a:rect b="b" l="l" r="r" t="t"/>
              <a:pathLst>
                <a:path extrusionOk="0" h="8" w="4">
                  <a:moveTo>
                    <a:pt x="4" y="8"/>
                  </a:moveTo>
                  <a:cubicBezTo>
                    <a:pt x="0" y="4"/>
                    <a:pt x="0" y="4"/>
                    <a:pt x="0" y="1"/>
                  </a:cubicBezTo>
                  <a:cubicBezTo>
                    <a:pt x="0" y="4"/>
                    <a:pt x="0" y="4"/>
                    <a:pt x="4" y="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0" name="Google Shape;8170;p57"/>
            <p:cNvSpPr/>
            <p:nvPr/>
          </p:nvSpPr>
          <p:spPr>
            <a:xfrm>
              <a:off x="2514405" y="1833087"/>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1" name="Google Shape;8171;p57"/>
            <p:cNvSpPr/>
            <p:nvPr/>
          </p:nvSpPr>
          <p:spPr>
            <a:xfrm>
              <a:off x="2514255" y="1832136"/>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2" name="Google Shape;8172;p57"/>
            <p:cNvSpPr/>
            <p:nvPr/>
          </p:nvSpPr>
          <p:spPr>
            <a:xfrm>
              <a:off x="2507412" y="1823623"/>
              <a:ext cx="720" cy="543"/>
            </a:xfrm>
            <a:custGeom>
              <a:rect b="b" l="l" r="r" t="t"/>
              <a:pathLst>
                <a:path extrusionOk="0" h="40" w="53">
                  <a:moveTo>
                    <a:pt x="0" y="1"/>
                  </a:moveTo>
                  <a:cubicBezTo>
                    <a:pt x="14" y="15"/>
                    <a:pt x="32" y="25"/>
                    <a:pt x="53" y="39"/>
                  </a:cubicBezTo>
                  <a:cubicBezTo>
                    <a:pt x="35" y="25"/>
                    <a:pt x="18"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3" name="Google Shape;8173;p57"/>
            <p:cNvSpPr/>
            <p:nvPr/>
          </p:nvSpPr>
          <p:spPr>
            <a:xfrm>
              <a:off x="2602998" y="1754704"/>
              <a:ext cx="258" cy="204"/>
            </a:xfrm>
            <a:custGeom>
              <a:rect b="b" l="l" r="r" t="t"/>
              <a:pathLst>
                <a:path extrusionOk="0" h="15" w="19">
                  <a:moveTo>
                    <a:pt x="18" y="15"/>
                  </a:moveTo>
                  <a:cubicBezTo>
                    <a:pt x="15" y="8"/>
                    <a:pt x="8" y="4"/>
                    <a:pt x="1" y="1"/>
                  </a:cubicBezTo>
                  <a:cubicBezTo>
                    <a:pt x="8" y="4"/>
                    <a:pt x="15" y="8"/>
                    <a:pt x="18" y="15"/>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4" name="Google Shape;8174;p57"/>
            <p:cNvSpPr/>
            <p:nvPr/>
          </p:nvSpPr>
          <p:spPr>
            <a:xfrm>
              <a:off x="2605564" y="1754799"/>
              <a:ext cx="394" cy="109"/>
            </a:xfrm>
            <a:custGeom>
              <a:rect b="b" l="l" r="r" t="t"/>
              <a:pathLst>
                <a:path extrusionOk="0" h="8" w="29">
                  <a:moveTo>
                    <a:pt x="1" y="8"/>
                  </a:moveTo>
                  <a:lnTo>
                    <a:pt x="29" y="1"/>
                  </a:lnTo>
                  <a:lnTo>
                    <a:pt x="29"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5" name="Google Shape;8175;p57"/>
            <p:cNvSpPr/>
            <p:nvPr/>
          </p:nvSpPr>
          <p:spPr>
            <a:xfrm>
              <a:off x="2554513" y="1799007"/>
              <a:ext cx="3435" cy="774"/>
            </a:xfrm>
            <a:custGeom>
              <a:rect b="b" l="l" r="r" t="t"/>
              <a:pathLst>
                <a:path extrusionOk="0" h="57" w="253">
                  <a:moveTo>
                    <a:pt x="1" y="56"/>
                  </a:moveTo>
                  <a:cubicBezTo>
                    <a:pt x="81" y="21"/>
                    <a:pt x="165" y="0"/>
                    <a:pt x="253" y="0"/>
                  </a:cubicBezTo>
                  <a:cubicBezTo>
                    <a:pt x="165" y="0"/>
                    <a:pt x="81" y="21"/>
                    <a:pt x="1" y="56"/>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6" name="Google Shape;8176;p57"/>
            <p:cNvSpPr/>
            <p:nvPr/>
          </p:nvSpPr>
          <p:spPr>
            <a:xfrm>
              <a:off x="2599196" y="175637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7" name="Google Shape;8177;p57"/>
            <p:cNvSpPr/>
            <p:nvPr/>
          </p:nvSpPr>
          <p:spPr>
            <a:xfrm>
              <a:off x="2502796" y="1817215"/>
              <a:ext cx="964" cy="109"/>
            </a:xfrm>
            <a:custGeom>
              <a:rect b="b" l="l" r="r" t="t"/>
              <a:pathLst>
                <a:path extrusionOk="0" h="8" w="71">
                  <a:moveTo>
                    <a:pt x="71"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8" name="Google Shape;8178;p57"/>
            <p:cNvSpPr/>
            <p:nvPr/>
          </p:nvSpPr>
          <p:spPr>
            <a:xfrm>
              <a:off x="2513264"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79" name="Google Shape;8179;p57"/>
            <p:cNvSpPr/>
            <p:nvPr/>
          </p:nvSpPr>
          <p:spPr>
            <a:xfrm>
              <a:off x="2516020" y="181830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0" name="Google Shape;8180;p57"/>
            <p:cNvSpPr/>
            <p:nvPr/>
          </p:nvSpPr>
          <p:spPr>
            <a:xfrm>
              <a:off x="2514119" y="1818396"/>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1" name="Google Shape;8181;p57"/>
            <p:cNvSpPr/>
            <p:nvPr/>
          </p:nvSpPr>
          <p:spPr>
            <a:xfrm>
              <a:off x="2596725" y="1756849"/>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2" name="Google Shape;8182;p57"/>
            <p:cNvSpPr/>
            <p:nvPr/>
          </p:nvSpPr>
          <p:spPr>
            <a:xfrm>
              <a:off x="2599766" y="1756184"/>
              <a:ext cx="299" cy="109"/>
            </a:xfrm>
            <a:custGeom>
              <a:rect b="b" l="l" r="r" t="t"/>
              <a:pathLst>
                <a:path extrusionOk="0" h="8" w="22">
                  <a:moveTo>
                    <a:pt x="22"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3" name="Google Shape;8183;p57"/>
            <p:cNvSpPr/>
            <p:nvPr/>
          </p:nvSpPr>
          <p:spPr>
            <a:xfrm>
              <a:off x="2502131" y="1817161"/>
              <a:ext cx="258" cy="14"/>
            </a:xfrm>
            <a:custGeom>
              <a:rect b="b" l="l" r="r" t="t"/>
              <a:pathLst>
                <a:path extrusionOk="0" h="1" w="19">
                  <a:moveTo>
                    <a:pt x="1" y="1"/>
                  </a:moveTo>
                  <a:lnTo>
                    <a:pt x="18"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4" name="Google Shape;8184;p57"/>
            <p:cNvSpPr/>
            <p:nvPr/>
          </p:nvSpPr>
          <p:spPr>
            <a:xfrm>
              <a:off x="2595109" y="1756659"/>
              <a:ext cx="149" cy="54"/>
            </a:xfrm>
            <a:custGeom>
              <a:rect b="b" l="l" r="r" t="t"/>
              <a:pathLst>
                <a:path extrusionOk="0" h="4" w="11">
                  <a:moveTo>
                    <a:pt x="11"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5" name="Google Shape;8185;p57"/>
            <p:cNvSpPr/>
            <p:nvPr/>
          </p:nvSpPr>
          <p:spPr>
            <a:xfrm>
              <a:off x="2602672" y="1754568"/>
              <a:ext cx="109" cy="54"/>
            </a:xfrm>
            <a:custGeom>
              <a:rect b="b" l="l" r="r" t="t"/>
              <a:pathLst>
                <a:path extrusionOk="0" h="4" w="8">
                  <a:moveTo>
                    <a:pt x="7" y="0"/>
                  </a:moveTo>
                  <a:lnTo>
                    <a:pt x="0"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6" name="Google Shape;8186;p57"/>
            <p:cNvSpPr/>
            <p:nvPr/>
          </p:nvSpPr>
          <p:spPr>
            <a:xfrm>
              <a:off x="2595544" y="1756795"/>
              <a:ext cx="190" cy="14"/>
            </a:xfrm>
            <a:custGeom>
              <a:rect b="b" l="l" r="r" t="t"/>
              <a:pathLst>
                <a:path extrusionOk="0" h="1" w="14">
                  <a:moveTo>
                    <a:pt x="14"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7" name="Google Shape;8187;p57"/>
            <p:cNvSpPr/>
            <p:nvPr/>
          </p:nvSpPr>
          <p:spPr>
            <a:xfrm>
              <a:off x="2595965" y="1756849"/>
              <a:ext cx="244" cy="14"/>
            </a:xfrm>
            <a:custGeom>
              <a:rect b="b" l="l" r="r" t="t"/>
              <a:pathLst>
                <a:path extrusionOk="0" h="1" w="18">
                  <a:moveTo>
                    <a:pt x="18"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8" name="Google Shape;8188;p57"/>
            <p:cNvSpPr/>
            <p:nvPr/>
          </p:nvSpPr>
          <p:spPr>
            <a:xfrm>
              <a:off x="2602047" y="1754948"/>
              <a:ext cx="204" cy="149"/>
            </a:xfrm>
            <a:custGeom>
              <a:rect b="b" l="l" r="r" t="t"/>
              <a:pathLst>
                <a:path extrusionOk="0" h="11" w="15">
                  <a:moveTo>
                    <a:pt x="15"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89" name="Google Shape;8189;p57"/>
            <p:cNvSpPr/>
            <p:nvPr/>
          </p:nvSpPr>
          <p:spPr>
            <a:xfrm>
              <a:off x="2507127" y="1817690"/>
              <a:ext cx="1005" cy="109"/>
            </a:xfrm>
            <a:custGeom>
              <a:rect b="b" l="l" r="r" t="t"/>
              <a:pathLst>
                <a:path extrusionOk="0" h="8" w="74">
                  <a:moveTo>
                    <a:pt x="74"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0" name="Google Shape;8190;p57"/>
            <p:cNvSpPr/>
            <p:nvPr/>
          </p:nvSpPr>
          <p:spPr>
            <a:xfrm>
              <a:off x="2526665" y="181721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1" name="Google Shape;8191;p57"/>
            <p:cNvSpPr/>
            <p:nvPr/>
          </p:nvSpPr>
          <p:spPr>
            <a:xfrm>
              <a:off x="2597010" y="1756795"/>
              <a:ext cx="258" cy="14"/>
            </a:xfrm>
            <a:custGeom>
              <a:rect b="b" l="l" r="r" t="t"/>
              <a:pathLst>
                <a:path extrusionOk="0" h="1" w="19">
                  <a:moveTo>
                    <a:pt x="18" y="1"/>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2" name="Google Shape;8192;p57"/>
            <p:cNvSpPr/>
            <p:nvPr/>
          </p:nvSpPr>
          <p:spPr>
            <a:xfrm>
              <a:off x="2527330" y="181712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3" name="Google Shape;8193;p57"/>
            <p:cNvSpPr/>
            <p:nvPr/>
          </p:nvSpPr>
          <p:spPr>
            <a:xfrm>
              <a:off x="2598626" y="175656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4" name="Google Shape;8194;p57"/>
            <p:cNvSpPr/>
            <p:nvPr/>
          </p:nvSpPr>
          <p:spPr>
            <a:xfrm>
              <a:off x="2600337" y="1755940"/>
              <a:ext cx="299" cy="109"/>
            </a:xfrm>
            <a:custGeom>
              <a:rect b="b" l="l" r="r" t="t"/>
              <a:pathLst>
                <a:path extrusionOk="0" h="8" w="22">
                  <a:moveTo>
                    <a:pt x="22"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5" name="Google Shape;8195;p57"/>
            <p:cNvSpPr/>
            <p:nvPr/>
          </p:nvSpPr>
          <p:spPr>
            <a:xfrm>
              <a:off x="2598056" y="1756659"/>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6" name="Google Shape;8196;p57"/>
            <p:cNvSpPr/>
            <p:nvPr/>
          </p:nvSpPr>
          <p:spPr>
            <a:xfrm>
              <a:off x="2597485" y="1756754"/>
              <a:ext cx="299" cy="54"/>
            </a:xfrm>
            <a:custGeom>
              <a:rect b="b" l="l" r="r" t="t"/>
              <a:pathLst>
                <a:path extrusionOk="0" h="4" w="22">
                  <a:moveTo>
                    <a:pt x="22" y="0"/>
                  </a:moveTo>
                  <a:lnTo>
                    <a:pt x="1"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7" name="Google Shape;8197;p57"/>
            <p:cNvSpPr/>
            <p:nvPr/>
          </p:nvSpPr>
          <p:spPr>
            <a:xfrm>
              <a:off x="2601477" y="1755329"/>
              <a:ext cx="258" cy="149"/>
            </a:xfrm>
            <a:custGeom>
              <a:rect b="b" l="l" r="r" t="t"/>
              <a:pathLst>
                <a:path extrusionOk="0" h="11" w="19">
                  <a:moveTo>
                    <a:pt x="18" y="0"/>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8" name="Google Shape;8198;p57"/>
            <p:cNvSpPr/>
            <p:nvPr/>
          </p:nvSpPr>
          <p:spPr>
            <a:xfrm>
              <a:off x="2508498" y="1817880"/>
              <a:ext cx="923" cy="109"/>
            </a:xfrm>
            <a:custGeom>
              <a:rect b="b" l="l" r="r" t="t"/>
              <a:pathLst>
                <a:path extrusionOk="0" h="8" w="68">
                  <a:moveTo>
                    <a:pt x="67"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199" name="Google Shape;8199;p57"/>
            <p:cNvSpPr/>
            <p:nvPr/>
          </p:nvSpPr>
          <p:spPr>
            <a:xfrm>
              <a:off x="2600907" y="1755654"/>
              <a:ext cx="258" cy="163"/>
            </a:xfrm>
            <a:custGeom>
              <a:rect b="b" l="l" r="r" t="t"/>
              <a:pathLst>
                <a:path extrusionOk="0" h="12" w="19">
                  <a:moveTo>
                    <a:pt x="18"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0" name="Google Shape;8200;p57"/>
            <p:cNvSpPr/>
            <p:nvPr/>
          </p:nvSpPr>
          <p:spPr>
            <a:xfrm>
              <a:off x="2504181" y="1817310"/>
              <a:ext cx="1195" cy="149"/>
            </a:xfrm>
            <a:custGeom>
              <a:rect b="b" l="l" r="r" t="t"/>
              <a:pathLst>
                <a:path extrusionOk="0" h="11" w="88">
                  <a:moveTo>
                    <a:pt x="88"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1" name="Google Shape;8201;p57"/>
            <p:cNvSpPr/>
            <p:nvPr/>
          </p:nvSpPr>
          <p:spPr>
            <a:xfrm>
              <a:off x="2512640" y="1818396"/>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2" name="Google Shape;8202;p57"/>
            <p:cNvSpPr/>
            <p:nvPr/>
          </p:nvSpPr>
          <p:spPr>
            <a:xfrm>
              <a:off x="2505457" y="1817446"/>
              <a:ext cx="1344" cy="204"/>
            </a:xfrm>
            <a:custGeom>
              <a:rect b="b" l="l" r="r" t="t"/>
              <a:pathLst>
                <a:path extrusionOk="0" h="15" w="99">
                  <a:moveTo>
                    <a:pt x="99" y="1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3" name="Google Shape;8203;p57"/>
            <p:cNvSpPr/>
            <p:nvPr/>
          </p:nvSpPr>
          <p:spPr>
            <a:xfrm>
              <a:off x="2509788" y="1818070"/>
              <a:ext cx="1195" cy="204"/>
            </a:xfrm>
            <a:custGeom>
              <a:rect b="b" l="l" r="r" t="t"/>
              <a:pathLst>
                <a:path extrusionOk="0" h="15" w="88">
                  <a:moveTo>
                    <a:pt x="88" y="1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4" name="Google Shape;8204;p57"/>
            <p:cNvSpPr/>
            <p:nvPr/>
          </p:nvSpPr>
          <p:spPr>
            <a:xfrm>
              <a:off x="2511404" y="1818355"/>
              <a:ext cx="149" cy="14"/>
            </a:xfrm>
            <a:custGeom>
              <a:rect b="b" l="l" r="r" t="t"/>
              <a:pathLst>
                <a:path extrusionOk="0" h="1" w="11">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5" name="Google Shape;8205;p57"/>
            <p:cNvSpPr/>
            <p:nvPr/>
          </p:nvSpPr>
          <p:spPr>
            <a:xfrm>
              <a:off x="2512029" y="181835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6" name="Google Shape;8206;p57"/>
            <p:cNvSpPr/>
            <p:nvPr/>
          </p:nvSpPr>
          <p:spPr>
            <a:xfrm>
              <a:off x="2991016" y="2067204"/>
              <a:ext cx="18968" cy="6409"/>
            </a:xfrm>
            <a:custGeom>
              <a:rect b="b" l="l" r="r" t="t"/>
              <a:pathLst>
                <a:path extrusionOk="0" h="472" w="1397">
                  <a:moveTo>
                    <a:pt x="585" y="1"/>
                  </a:moveTo>
                  <a:cubicBezTo>
                    <a:pt x="334" y="1"/>
                    <a:pt x="94" y="53"/>
                    <a:pt x="18" y="129"/>
                  </a:cubicBezTo>
                  <a:cubicBezTo>
                    <a:pt x="0" y="150"/>
                    <a:pt x="4" y="157"/>
                    <a:pt x="4" y="164"/>
                  </a:cubicBezTo>
                  <a:cubicBezTo>
                    <a:pt x="28" y="227"/>
                    <a:pt x="110" y="246"/>
                    <a:pt x="242" y="246"/>
                  </a:cubicBezTo>
                  <a:cubicBezTo>
                    <a:pt x="300" y="246"/>
                    <a:pt x="368" y="243"/>
                    <a:pt x="445" y="237"/>
                  </a:cubicBezTo>
                  <a:cubicBezTo>
                    <a:pt x="525" y="234"/>
                    <a:pt x="606" y="230"/>
                    <a:pt x="686" y="230"/>
                  </a:cubicBezTo>
                  <a:cubicBezTo>
                    <a:pt x="903" y="230"/>
                    <a:pt x="1054" y="318"/>
                    <a:pt x="1180" y="388"/>
                  </a:cubicBezTo>
                  <a:cubicBezTo>
                    <a:pt x="1257" y="433"/>
                    <a:pt x="1327" y="472"/>
                    <a:pt x="1383" y="472"/>
                  </a:cubicBezTo>
                  <a:lnTo>
                    <a:pt x="1390" y="472"/>
                  </a:lnTo>
                  <a:cubicBezTo>
                    <a:pt x="1397" y="451"/>
                    <a:pt x="1397" y="426"/>
                    <a:pt x="1386" y="405"/>
                  </a:cubicBezTo>
                  <a:cubicBezTo>
                    <a:pt x="1351" y="283"/>
                    <a:pt x="1211" y="122"/>
                    <a:pt x="991" y="55"/>
                  </a:cubicBezTo>
                  <a:cubicBezTo>
                    <a:pt x="871" y="17"/>
                    <a:pt x="726" y="1"/>
                    <a:pt x="585"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7" name="Google Shape;8207;p57"/>
            <p:cNvSpPr/>
            <p:nvPr/>
          </p:nvSpPr>
          <p:spPr>
            <a:xfrm>
              <a:off x="3012726" y="2048969"/>
              <a:ext cx="73699" cy="62008"/>
            </a:xfrm>
            <a:custGeom>
              <a:rect b="b" l="l" r="r" t="t"/>
              <a:pathLst>
                <a:path extrusionOk="0" h="4567" w="5428">
                  <a:moveTo>
                    <a:pt x="760" y="0"/>
                  </a:moveTo>
                  <a:cubicBezTo>
                    <a:pt x="716" y="0"/>
                    <a:pt x="675" y="3"/>
                    <a:pt x="638" y="8"/>
                  </a:cubicBezTo>
                  <a:cubicBezTo>
                    <a:pt x="547" y="22"/>
                    <a:pt x="491" y="50"/>
                    <a:pt x="477" y="89"/>
                  </a:cubicBezTo>
                  <a:cubicBezTo>
                    <a:pt x="414" y="264"/>
                    <a:pt x="270" y="302"/>
                    <a:pt x="162" y="330"/>
                  </a:cubicBezTo>
                  <a:cubicBezTo>
                    <a:pt x="57" y="358"/>
                    <a:pt x="18" y="376"/>
                    <a:pt x="11" y="435"/>
                  </a:cubicBezTo>
                  <a:cubicBezTo>
                    <a:pt x="1" y="495"/>
                    <a:pt x="11" y="512"/>
                    <a:pt x="11" y="512"/>
                  </a:cubicBezTo>
                  <a:cubicBezTo>
                    <a:pt x="21" y="513"/>
                    <a:pt x="30" y="514"/>
                    <a:pt x="40" y="514"/>
                  </a:cubicBezTo>
                  <a:cubicBezTo>
                    <a:pt x="63" y="514"/>
                    <a:pt x="88" y="511"/>
                    <a:pt x="113" y="509"/>
                  </a:cubicBezTo>
                  <a:cubicBezTo>
                    <a:pt x="148" y="505"/>
                    <a:pt x="190" y="505"/>
                    <a:pt x="239" y="505"/>
                  </a:cubicBezTo>
                  <a:cubicBezTo>
                    <a:pt x="446" y="505"/>
                    <a:pt x="498" y="642"/>
                    <a:pt x="551" y="785"/>
                  </a:cubicBezTo>
                  <a:cubicBezTo>
                    <a:pt x="568" y="828"/>
                    <a:pt x="582" y="870"/>
                    <a:pt x="603" y="915"/>
                  </a:cubicBezTo>
                  <a:cubicBezTo>
                    <a:pt x="630" y="970"/>
                    <a:pt x="726" y="988"/>
                    <a:pt x="841" y="988"/>
                  </a:cubicBezTo>
                  <a:cubicBezTo>
                    <a:pt x="981" y="988"/>
                    <a:pt x="1149" y="962"/>
                    <a:pt x="1254" y="947"/>
                  </a:cubicBezTo>
                  <a:cubicBezTo>
                    <a:pt x="1317" y="936"/>
                    <a:pt x="1373" y="929"/>
                    <a:pt x="1412" y="926"/>
                  </a:cubicBezTo>
                  <a:cubicBezTo>
                    <a:pt x="1421" y="924"/>
                    <a:pt x="1430" y="924"/>
                    <a:pt x="1439" y="924"/>
                  </a:cubicBezTo>
                  <a:cubicBezTo>
                    <a:pt x="1513" y="924"/>
                    <a:pt x="1581" y="962"/>
                    <a:pt x="1618" y="1027"/>
                  </a:cubicBezTo>
                  <a:cubicBezTo>
                    <a:pt x="1646" y="1080"/>
                    <a:pt x="1639" y="1143"/>
                    <a:pt x="1604" y="1188"/>
                  </a:cubicBezTo>
                  <a:cubicBezTo>
                    <a:pt x="1583" y="1209"/>
                    <a:pt x="1545" y="1238"/>
                    <a:pt x="1476" y="1238"/>
                  </a:cubicBezTo>
                  <a:cubicBezTo>
                    <a:pt x="1441" y="1238"/>
                    <a:pt x="1400" y="1231"/>
                    <a:pt x="1349" y="1213"/>
                  </a:cubicBezTo>
                  <a:cubicBezTo>
                    <a:pt x="1307" y="1198"/>
                    <a:pt x="1275" y="1193"/>
                    <a:pt x="1248" y="1193"/>
                  </a:cubicBezTo>
                  <a:cubicBezTo>
                    <a:pt x="1194" y="1193"/>
                    <a:pt x="1161" y="1215"/>
                    <a:pt x="1121" y="1241"/>
                  </a:cubicBezTo>
                  <a:cubicBezTo>
                    <a:pt x="1074" y="1282"/>
                    <a:pt x="1012" y="1305"/>
                    <a:pt x="948" y="1305"/>
                  </a:cubicBezTo>
                  <a:cubicBezTo>
                    <a:pt x="926" y="1305"/>
                    <a:pt x="905" y="1302"/>
                    <a:pt x="883" y="1297"/>
                  </a:cubicBezTo>
                  <a:cubicBezTo>
                    <a:pt x="823" y="1281"/>
                    <a:pt x="760" y="1273"/>
                    <a:pt x="698" y="1273"/>
                  </a:cubicBezTo>
                  <a:cubicBezTo>
                    <a:pt x="677" y="1273"/>
                    <a:pt x="656" y="1274"/>
                    <a:pt x="635" y="1276"/>
                  </a:cubicBezTo>
                  <a:cubicBezTo>
                    <a:pt x="652" y="1290"/>
                    <a:pt x="670" y="1304"/>
                    <a:pt x="687" y="1321"/>
                  </a:cubicBezTo>
                  <a:cubicBezTo>
                    <a:pt x="813" y="1419"/>
                    <a:pt x="981" y="1552"/>
                    <a:pt x="981" y="1797"/>
                  </a:cubicBezTo>
                  <a:cubicBezTo>
                    <a:pt x="978" y="1832"/>
                    <a:pt x="988" y="1864"/>
                    <a:pt x="1013" y="1885"/>
                  </a:cubicBezTo>
                  <a:cubicBezTo>
                    <a:pt x="1034" y="1902"/>
                    <a:pt x="1062" y="1913"/>
                    <a:pt x="1086" y="1913"/>
                  </a:cubicBezTo>
                  <a:cubicBezTo>
                    <a:pt x="1142" y="1913"/>
                    <a:pt x="1223" y="1878"/>
                    <a:pt x="1223" y="1801"/>
                  </a:cubicBezTo>
                  <a:cubicBezTo>
                    <a:pt x="1223" y="1773"/>
                    <a:pt x="1223" y="1703"/>
                    <a:pt x="1279" y="1668"/>
                  </a:cubicBezTo>
                  <a:cubicBezTo>
                    <a:pt x="1293" y="1660"/>
                    <a:pt x="1307" y="1656"/>
                    <a:pt x="1323" y="1656"/>
                  </a:cubicBezTo>
                  <a:cubicBezTo>
                    <a:pt x="1371" y="1656"/>
                    <a:pt x="1430" y="1689"/>
                    <a:pt x="1506" y="1731"/>
                  </a:cubicBezTo>
                  <a:cubicBezTo>
                    <a:pt x="1618" y="1804"/>
                    <a:pt x="1741" y="1860"/>
                    <a:pt x="1870" y="1899"/>
                  </a:cubicBezTo>
                  <a:cubicBezTo>
                    <a:pt x="2063" y="1948"/>
                    <a:pt x="2112" y="2014"/>
                    <a:pt x="2150" y="2084"/>
                  </a:cubicBezTo>
                  <a:cubicBezTo>
                    <a:pt x="2171" y="2123"/>
                    <a:pt x="2185" y="2147"/>
                    <a:pt x="2343" y="2154"/>
                  </a:cubicBezTo>
                  <a:cubicBezTo>
                    <a:pt x="2718" y="2172"/>
                    <a:pt x="3579" y="2448"/>
                    <a:pt x="3915" y="2700"/>
                  </a:cubicBezTo>
                  <a:cubicBezTo>
                    <a:pt x="4118" y="2854"/>
                    <a:pt x="4132" y="2988"/>
                    <a:pt x="4139" y="3103"/>
                  </a:cubicBezTo>
                  <a:cubicBezTo>
                    <a:pt x="4139" y="3191"/>
                    <a:pt x="4170" y="3275"/>
                    <a:pt x="4230" y="3341"/>
                  </a:cubicBezTo>
                  <a:cubicBezTo>
                    <a:pt x="4394" y="3516"/>
                    <a:pt x="4464" y="3691"/>
                    <a:pt x="4412" y="3810"/>
                  </a:cubicBezTo>
                  <a:cubicBezTo>
                    <a:pt x="4387" y="3866"/>
                    <a:pt x="4324" y="3936"/>
                    <a:pt x="4167" y="3936"/>
                  </a:cubicBezTo>
                  <a:cubicBezTo>
                    <a:pt x="3988" y="3943"/>
                    <a:pt x="3827" y="4034"/>
                    <a:pt x="3726" y="4181"/>
                  </a:cubicBezTo>
                  <a:cubicBezTo>
                    <a:pt x="3705" y="4206"/>
                    <a:pt x="3698" y="4237"/>
                    <a:pt x="3705" y="4269"/>
                  </a:cubicBezTo>
                  <a:cubicBezTo>
                    <a:pt x="3725" y="4285"/>
                    <a:pt x="3776" y="4291"/>
                    <a:pt x="3846" y="4291"/>
                  </a:cubicBezTo>
                  <a:cubicBezTo>
                    <a:pt x="4032" y="4291"/>
                    <a:pt x="4348" y="4245"/>
                    <a:pt x="4524" y="4220"/>
                  </a:cubicBezTo>
                  <a:cubicBezTo>
                    <a:pt x="4650" y="4199"/>
                    <a:pt x="4780" y="4181"/>
                    <a:pt x="4909" y="4174"/>
                  </a:cubicBezTo>
                  <a:cubicBezTo>
                    <a:pt x="5021" y="4174"/>
                    <a:pt x="5112" y="4265"/>
                    <a:pt x="5231" y="4384"/>
                  </a:cubicBezTo>
                  <a:cubicBezTo>
                    <a:pt x="5287" y="4440"/>
                    <a:pt x="5354" y="4503"/>
                    <a:pt x="5427" y="4566"/>
                  </a:cubicBezTo>
                  <a:lnTo>
                    <a:pt x="5427" y="1290"/>
                  </a:lnTo>
                  <a:cubicBezTo>
                    <a:pt x="5165" y="1202"/>
                    <a:pt x="4874" y="1087"/>
                    <a:pt x="4594" y="978"/>
                  </a:cubicBezTo>
                  <a:cubicBezTo>
                    <a:pt x="4179" y="820"/>
                    <a:pt x="3743" y="652"/>
                    <a:pt x="3627" y="652"/>
                  </a:cubicBezTo>
                  <a:cubicBezTo>
                    <a:pt x="3625" y="652"/>
                    <a:pt x="3623" y="652"/>
                    <a:pt x="3621" y="652"/>
                  </a:cubicBezTo>
                  <a:cubicBezTo>
                    <a:pt x="3530" y="659"/>
                    <a:pt x="3474" y="754"/>
                    <a:pt x="3414" y="852"/>
                  </a:cubicBezTo>
                  <a:cubicBezTo>
                    <a:pt x="3348" y="964"/>
                    <a:pt x="3271" y="1090"/>
                    <a:pt x="3131" y="1090"/>
                  </a:cubicBezTo>
                  <a:cubicBezTo>
                    <a:pt x="3054" y="1090"/>
                    <a:pt x="2935" y="1192"/>
                    <a:pt x="2809" y="1297"/>
                  </a:cubicBezTo>
                  <a:cubicBezTo>
                    <a:pt x="2651" y="1430"/>
                    <a:pt x="2472" y="1580"/>
                    <a:pt x="2262" y="1654"/>
                  </a:cubicBezTo>
                  <a:cubicBezTo>
                    <a:pt x="2240" y="1662"/>
                    <a:pt x="2216" y="1666"/>
                    <a:pt x="2192" y="1666"/>
                  </a:cubicBezTo>
                  <a:cubicBezTo>
                    <a:pt x="2153" y="1666"/>
                    <a:pt x="2115" y="1656"/>
                    <a:pt x="2080" y="1636"/>
                  </a:cubicBezTo>
                  <a:cubicBezTo>
                    <a:pt x="1898" y="1531"/>
                    <a:pt x="1821" y="1150"/>
                    <a:pt x="1748" y="782"/>
                  </a:cubicBezTo>
                  <a:cubicBezTo>
                    <a:pt x="1706" y="568"/>
                    <a:pt x="1660" y="344"/>
                    <a:pt x="1608" y="271"/>
                  </a:cubicBezTo>
                  <a:cubicBezTo>
                    <a:pt x="1507" y="133"/>
                    <a:pt x="1069" y="0"/>
                    <a:pt x="76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8" name="Google Shape;8208;p57"/>
            <p:cNvSpPr/>
            <p:nvPr/>
          </p:nvSpPr>
          <p:spPr>
            <a:xfrm>
              <a:off x="2746593" y="2003634"/>
              <a:ext cx="83583" cy="84330"/>
            </a:xfrm>
            <a:custGeom>
              <a:rect b="b" l="l" r="r" t="t"/>
              <a:pathLst>
                <a:path extrusionOk="0" h="6211" w="6156">
                  <a:moveTo>
                    <a:pt x="116" y="0"/>
                  </a:moveTo>
                  <a:cubicBezTo>
                    <a:pt x="116" y="0"/>
                    <a:pt x="109" y="7"/>
                    <a:pt x="102" y="22"/>
                  </a:cubicBezTo>
                  <a:cubicBezTo>
                    <a:pt x="1" y="235"/>
                    <a:pt x="533" y="820"/>
                    <a:pt x="820" y="988"/>
                  </a:cubicBezTo>
                  <a:cubicBezTo>
                    <a:pt x="953" y="1065"/>
                    <a:pt x="1051" y="1222"/>
                    <a:pt x="1149" y="1373"/>
                  </a:cubicBezTo>
                  <a:cubicBezTo>
                    <a:pt x="1264" y="1555"/>
                    <a:pt x="1384" y="1740"/>
                    <a:pt x="1538" y="1754"/>
                  </a:cubicBezTo>
                  <a:cubicBezTo>
                    <a:pt x="1755" y="1779"/>
                    <a:pt x="1849" y="2098"/>
                    <a:pt x="1940" y="2409"/>
                  </a:cubicBezTo>
                  <a:cubicBezTo>
                    <a:pt x="1996" y="2591"/>
                    <a:pt x="2070" y="2843"/>
                    <a:pt x="2143" y="2857"/>
                  </a:cubicBezTo>
                  <a:cubicBezTo>
                    <a:pt x="2423" y="2913"/>
                    <a:pt x="2952" y="3743"/>
                    <a:pt x="3036" y="4170"/>
                  </a:cubicBezTo>
                  <a:cubicBezTo>
                    <a:pt x="3078" y="4398"/>
                    <a:pt x="3277" y="4562"/>
                    <a:pt x="3474" y="4727"/>
                  </a:cubicBezTo>
                  <a:cubicBezTo>
                    <a:pt x="3610" y="4842"/>
                    <a:pt x="3743" y="4954"/>
                    <a:pt x="3824" y="5087"/>
                  </a:cubicBezTo>
                  <a:cubicBezTo>
                    <a:pt x="3929" y="5269"/>
                    <a:pt x="4258" y="5511"/>
                    <a:pt x="4496" y="5686"/>
                  </a:cubicBezTo>
                  <a:cubicBezTo>
                    <a:pt x="4667" y="5812"/>
                    <a:pt x="4765" y="5885"/>
                    <a:pt x="4804" y="5938"/>
                  </a:cubicBezTo>
                  <a:cubicBezTo>
                    <a:pt x="4835" y="5983"/>
                    <a:pt x="4863" y="6029"/>
                    <a:pt x="4891" y="6081"/>
                  </a:cubicBezTo>
                  <a:cubicBezTo>
                    <a:pt x="4912" y="6127"/>
                    <a:pt x="4940" y="6169"/>
                    <a:pt x="4972" y="6211"/>
                  </a:cubicBezTo>
                  <a:cubicBezTo>
                    <a:pt x="5014" y="6143"/>
                    <a:pt x="5088" y="6120"/>
                    <a:pt x="5174" y="6120"/>
                  </a:cubicBezTo>
                  <a:cubicBezTo>
                    <a:pt x="5264" y="6120"/>
                    <a:pt x="5367" y="6146"/>
                    <a:pt x="5458" y="6169"/>
                  </a:cubicBezTo>
                  <a:cubicBezTo>
                    <a:pt x="5511" y="6179"/>
                    <a:pt x="5560" y="6193"/>
                    <a:pt x="5613" y="6200"/>
                  </a:cubicBezTo>
                  <a:cubicBezTo>
                    <a:pt x="5683" y="6183"/>
                    <a:pt x="5756" y="5749"/>
                    <a:pt x="5735" y="5465"/>
                  </a:cubicBezTo>
                  <a:cubicBezTo>
                    <a:pt x="5732" y="5329"/>
                    <a:pt x="5749" y="5189"/>
                    <a:pt x="5788" y="5056"/>
                  </a:cubicBezTo>
                  <a:cubicBezTo>
                    <a:pt x="5802" y="5003"/>
                    <a:pt x="5812" y="4951"/>
                    <a:pt x="5816" y="4895"/>
                  </a:cubicBezTo>
                  <a:cubicBezTo>
                    <a:pt x="5812" y="4835"/>
                    <a:pt x="5837" y="4776"/>
                    <a:pt x="5886" y="4737"/>
                  </a:cubicBezTo>
                  <a:cubicBezTo>
                    <a:pt x="5923" y="4707"/>
                    <a:pt x="5970" y="4692"/>
                    <a:pt x="6029" y="4692"/>
                  </a:cubicBezTo>
                  <a:cubicBezTo>
                    <a:pt x="6058" y="4692"/>
                    <a:pt x="6089" y="4695"/>
                    <a:pt x="6124" y="4702"/>
                  </a:cubicBezTo>
                  <a:lnTo>
                    <a:pt x="6127" y="4702"/>
                  </a:lnTo>
                  <a:cubicBezTo>
                    <a:pt x="6148" y="4667"/>
                    <a:pt x="6155" y="4629"/>
                    <a:pt x="6145" y="4590"/>
                  </a:cubicBezTo>
                  <a:cubicBezTo>
                    <a:pt x="6145" y="4552"/>
                    <a:pt x="6131" y="4517"/>
                    <a:pt x="6106" y="4489"/>
                  </a:cubicBezTo>
                  <a:cubicBezTo>
                    <a:pt x="6040" y="4471"/>
                    <a:pt x="5998" y="4394"/>
                    <a:pt x="5949" y="4310"/>
                  </a:cubicBezTo>
                  <a:cubicBezTo>
                    <a:pt x="5882" y="4191"/>
                    <a:pt x="5805" y="4054"/>
                    <a:pt x="5672" y="4054"/>
                  </a:cubicBezTo>
                  <a:cubicBezTo>
                    <a:pt x="5585" y="4054"/>
                    <a:pt x="5543" y="4082"/>
                    <a:pt x="5539" y="4107"/>
                  </a:cubicBezTo>
                  <a:cubicBezTo>
                    <a:pt x="5539" y="4131"/>
                    <a:pt x="5564" y="4163"/>
                    <a:pt x="5613" y="4167"/>
                  </a:cubicBezTo>
                  <a:cubicBezTo>
                    <a:pt x="5714" y="4174"/>
                    <a:pt x="5805" y="4230"/>
                    <a:pt x="5861" y="4314"/>
                  </a:cubicBezTo>
                  <a:cubicBezTo>
                    <a:pt x="5900" y="4377"/>
                    <a:pt x="5903" y="4450"/>
                    <a:pt x="5875" y="4517"/>
                  </a:cubicBezTo>
                  <a:cubicBezTo>
                    <a:pt x="5865" y="4548"/>
                    <a:pt x="5840" y="4576"/>
                    <a:pt x="5805" y="4587"/>
                  </a:cubicBezTo>
                  <a:cubicBezTo>
                    <a:pt x="5798" y="4588"/>
                    <a:pt x="5792" y="4589"/>
                    <a:pt x="5786" y="4589"/>
                  </a:cubicBezTo>
                  <a:cubicBezTo>
                    <a:pt x="5746" y="4589"/>
                    <a:pt x="5713" y="4562"/>
                    <a:pt x="5683" y="4538"/>
                  </a:cubicBezTo>
                  <a:cubicBezTo>
                    <a:pt x="5630" y="4485"/>
                    <a:pt x="5557" y="4457"/>
                    <a:pt x="5483" y="4457"/>
                  </a:cubicBezTo>
                  <a:cubicBezTo>
                    <a:pt x="5474" y="4458"/>
                    <a:pt x="5464" y="4458"/>
                    <a:pt x="5456" y="4458"/>
                  </a:cubicBezTo>
                  <a:cubicBezTo>
                    <a:pt x="5314" y="4458"/>
                    <a:pt x="5282" y="4355"/>
                    <a:pt x="5259" y="4282"/>
                  </a:cubicBezTo>
                  <a:cubicBezTo>
                    <a:pt x="5234" y="4209"/>
                    <a:pt x="5220" y="4170"/>
                    <a:pt x="5133" y="4167"/>
                  </a:cubicBezTo>
                  <a:cubicBezTo>
                    <a:pt x="4968" y="4156"/>
                    <a:pt x="4898" y="4005"/>
                    <a:pt x="4846" y="3886"/>
                  </a:cubicBezTo>
                  <a:cubicBezTo>
                    <a:pt x="4786" y="3760"/>
                    <a:pt x="4744" y="3680"/>
                    <a:pt x="4653" y="3680"/>
                  </a:cubicBezTo>
                  <a:cubicBezTo>
                    <a:pt x="4510" y="3680"/>
                    <a:pt x="4408" y="3624"/>
                    <a:pt x="4370" y="3529"/>
                  </a:cubicBezTo>
                  <a:cubicBezTo>
                    <a:pt x="4331" y="3421"/>
                    <a:pt x="4380" y="3284"/>
                    <a:pt x="4496" y="3179"/>
                  </a:cubicBezTo>
                  <a:cubicBezTo>
                    <a:pt x="4503" y="3169"/>
                    <a:pt x="4517" y="3158"/>
                    <a:pt x="4513" y="3148"/>
                  </a:cubicBezTo>
                  <a:cubicBezTo>
                    <a:pt x="4513" y="3116"/>
                    <a:pt x="4443" y="3053"/>
                    <a:pt x="4391" y="3008"/>
                  </a:cubicBezTo>
                  <a:cubicBezTo>
                    <a:pt x="4300" y="2931"/>
                    <a:pt x="4198" y="2840"/>
                    <a:pt x="4198" y="2724"/>
                  </a:cubicBezTo>
                  <a:cubicBezTo>
                    <a:pt x="4198" y="2682"/>
                    <a:pt x="4184" y="2675"/>
                    <a:pt x="4093" y="2654"/>
                  </a:cubicBezTo>
                  <a:cubicBezTo>
                    <a:pt x="4023" y="2640"/>
                    <a:pt x="3908" y="2612"/>
                    <a:pt x="3908" y="2483"/>
                  </a:cubicBezTo>
                  <a:cubicBezTo>
                    <a:pt x="3908" y="2441"/>
                    <a:pt x="3904" y="2437"/>
                    <a:pt x="3852" y="2413"/>
                  </a:cubicBezTo>
                  <a:cubicBezTo>
                    <a:pt x="3771" y="2378"/>
                    <a:pt x="3698" y="2322"/>
                    <a:pt x="3645" y="2248"/>
                  </a:cubicBezTo>
                  <a:cubicBezTo>
                    <a:pt x="3594" y="2177"/>
                    <a:pt x="3566" y="2174"/>
                    <a:pt x="3527" y="2174"/>
                  </a:cubicBezTo>
                  <a:cubicBezTo>
                    <a:pt x="3523" y="2174"/>
                    <a:pt x="3519" y="2175"/>
                    <a:pt x="3516" y="2175"/>
                  </a:cubicBezTo>
                  <a:cubicBezTo>
                    <a:pt x="3505" y="2176"/>
                    <a:pt x="3495" y="2177"/>
                    <a:pt x="3485" y="2177"/>
                  </a:cubicBezTo>
                  <a:cubicBezTo>
                    <a:pt x="3416" y="2177"/>
                    <a:pt x="3352" y="2146"/>
                    <a:pt x="3309" y="2091"/>
                  </a:cubicBezTo>
                  <a:cubicBezTo>
                    <a:pt x="3216" y="1986"/>
                    <a:pt x="3098" y="1920"/>
                    <a:pt x="3012" y="1920"/>
                  </a:cubicBezTo>
                  <a:cubicBezTo>
                    <a:pt x="2994" y="1920"/>
                    <a:pt x="2977" y="1923"/>
                    <a:pt x="2962" y="1929"/>
                  </a:cubicBezTo>
                  <a:cubicBezTo>
                    <a:pt x="2943" y="1937"/>
                    <a:pt x="2922" y="1941"/>
                    <a:pt x="2902" y="1941"/>
                  </a:cubicBezTo>
                  <a:cubicBezTo>
                    <a:pt x="2875" y="1941"/>
                    <a:pt x="2848" y="1934"/>
                    <a:pt x="2822" y="1922"/>
                  </a:cubicBezTo>
                  <a:cubicBezTo>
                    <a:pt x="2672" y="1856"/>
                    <a:pt x="2486" y="1635"/>
                    <a:pt x="2406" y="1422"/>
                  </a:cubicBezTo>
                  <a:cubicBezTo>
                    <a:pt x="2378" y="1348"/>
                    <a:pt x="2192" y="1215"/>
                    <a:pt x="2028" y="1100"/>
                  </a:cubicBezTo>
                  <a:cubicBezTo>
                    <a:pt x="1790" y="935"/>
                    <a:pt x="1545" y="764"/>
                    <a:pt x="1485" y="596"/>
                  </a:cubicBezTo>
                  <a:cubicBezTo>
                    <a:pt x="1407" y="375"/>
                    <a:pt x="1202" y="268"/>
                    <a:pt x="842" y="268"/>
                  </a:cubicBezTo>
                  <a:cubicBezTo>
                    <a:pt x="815" y="268"/>
                    <a:pt x="786" y="269"/>
                    <a:pt x="757" y="270"/>
                  </a:cubicBezTo>
                  <a:cubicBezTo>
                    <a:pt x="750" y="270"/>
                    <a:pt x="744" y="270"/>
                    <a:pt x="737" y="270"/>
                  </a:cubicBezTo>
                  <a:cubicBezTo>
                    <a:pt x="499" y="270"/>
                    <a:pt x="334" y="149"/>
                    <a:pt x="221" y="67"/>
                  </a:cubicBezTo>
                  <a:cubicBezTo>
                    <a:pt x="190" y="39"/>
                    <a:pt x="155" y="15"/>
                    <a:pt x="11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09" name="Google Shape;8209;p57"/>
            <p:cNvSpPr/>
            <p:nvPr/>
          </p:nvSpPr>
          <p:spPr>
            <a:xfrm>
              <a:off x="2846320" y="2013450"/>
              <a:ext cx="74445" cy="60949"/>
            </a:xfrm>
            <a:custGeom>
              <a:rect b="b" l="l" r="r" t="t"/>
              <a:pathLst>
                <a:path extrusionOk="0" h="4489" w="5483">
                  <a:moveTo>
                    <a:pt x="4422" y="1"/>
                  </a:moveTo>
                  <a:cubicBezTo>
                    <a:pt x="4235" y="1"/>
                    <a:pt x="4018" y="15"/>
                    <a:pt x="3921" y="118"/>
                  </a:cubicBezTo>
                  <a:cubicBezTo>
                    <a:pt x="3879" y="167"/>
                    <a:pt x="3858" y="226"/>
                    <a:pt x="3869" y="289"/>
                  </a:cubicBezTo>
                  <a:cubicBezTo>
                    <a:pt x="3890" y="580"/>
                    <a:pt x="3732" y="643"/>
                    <a:pt x="3627" y="688"/>
                  </a:cubicBezTo>
                  <a:cubicBezTo>
                    <a:pt x="3543" y="723"/>
                    <a:pt x="3540" y="730"/>
                    <a:pt x="3543" y="772"/>
                  </a:cubicBezTo>
                  <a:cubicBezTo>
                    <a:pt x="3564" y="905"/>
                    <a:pt x="3508" y="979"/>
                    <a:pt x="3456" y="1045"/>
                  </a:cubicBezTo>
                  <a:cubicBezTo>
                    <a:pt x="3396" y="1108"/>
                    <a:pt x="3368" y="1199"/>
                    <a:pt x="3382" y="1290"/>
                  </a:cubicBezTo>
                  <a:cubicBezTo>
                    <a:pt x="3389" y="1339"/>
                    <a:pt x="3386" y="1389"/>
                    <a:pt x="3375" y="1438"/>
                  </a:cubicBezTo>
                  <a:cubicBezTo>
                    <a:pt x="3344" y="1550"/>
                    <a:pt x="3242" y="1567"/>
                    <a:pt x="3141" y="1592"/>
                  </a:cubicBezTo>
                  <a:cubicBezTo>
                    <a:pt x="3071" y="1602"/>
                    <a:pt x="3004" y="1620"/>
                    <a:pt x="2938" y="1644"/>
                  </a:cubicBezTo>
                  <a:cubicBezTo>
                    <a:pt x="2913" y="1655"/>
                    <a:pt x="2889" y="1665"/>
                    <a:pt x="2861" y="1679"/>
                  </a:cubicBezTo>
                  <a:cubicBezTo>
                    <a:pt x="2773" y="1722"/>
                    <a:pt x="2711" y="1739"/>
                    <a:pt x="2662" y="1739"/>
                  </a:cubicBezTo>
                  <a:cubicBezTo>
                    <a:pt x="2596" y="1739"/>
                    <a:pt x="2555" y="1707"/>
                    <a:pt x="2511" y="1665"/>
                  </a:cubicBezTo>
                  <a:cubicBezTo>
                    <a:pt x="2466" y="1615"/>
                    <a:pt x="2403" y="1587"/>
                    <a:pt x="2334" y="1587"/>
                  </a:cubicBezTo>
                  <a:cubicBezTo>
                    <a:pt x="2327" y="1587"/>
                    <a:pt x="2319" y="1587"/>
                    <a:pt x="2311" y="1588"/>
                  </a:cubicBezTo>
                  <a:cubicBezTo>
                    <a:pt x="2302" y="1588"/>
                    <a:pt x="2293" y="1587"/>
                    <a:pt x="2285" y="1587"/>
                  </a:cubicBezTo>
                  <a:cubicBezTo>
                    <a:pt x="2171" y="1587"/>
                    <a:pt x="2059" y="1629"/>
                    <a:pt x="1971" y="1707"/>
                  </a:cubicBezTo>
                  <a:cubicBezTo>
                    <a:pt x="1915" y="1753"/>
                    <a:pt x="1852" y="1788"/>
                    <a:pt x="1782" y="1812"/>
                  </a:cubicBezTo>
                  <a:cubicBezTo>
                    <a:pt x="1715" y="1834"/>
                    <a:pt x="1630" y="1839"/>
                    <a:pt x="1541" y="1839"/>
                  </a:cubicBezTo>
                  <a:cubicBezTo>
                    <a:pt x="1499" y="1839"/>
                    <a:pt x="1457" y="1838"/>
                    <a:pt x="1415" y="1837"/>
                  </a:cubicBezTo>
                  <a:cubicBezTo>
                    <a:pt x="1372" y="1835"/>
                    <a:pt x="1327" y="1834"/>
                    <a:pt x="1284" y="1834"/>
                  </a:cubicBezTo>
                  <a:cubicBezTo>
                    <a:pt x="1200" y="1834"/>
                    <a:pt x="1124" y="1840"/>
                    <a:pt x="1089" y="1868"/>
                  </a:cubicBezTo>
                  <a:cubicBezTo>
                    <a:pt x="1082" y="1872"/>
                    <a:pt x="1075" y="1875"/>
                    <a:pt x="1068" y="1882"/>
                  </a:cubicBezTo>
                  <a:lnTo>
                    <a:pt x="1058" y="1886"/>
                  </a:lnTo>
                  <a:lnTo>
                    <a:pt x="1044" y="1889"/>
                  </a:lnTo>
                  <a:lnTo>
                    <a:pt x="1033" y="1893"/>
                  </a:lnTo>
                  <a:lnTo>
                    <a:pt x="1023" y="1896"/>
                  </a:lnTo>
                  <a:lnTo>
                    <a:pt x="995" y="1896"/>
                  </a:lnTo>
                  <a:cubicBezTo>
                    <a:pt x="984" y="1896"/>
                    <a:pt x="977" y="1896"/>
                    <a:pt x="970" y="1893"/>
                  </a:cubicBezTo>
                  <a:lnTo>
                    <a:pt x="960" y="1893"/>
                  </a:lnTo>
                  <a:cubicBezTo>
                    <a:pt x="953" y="1893"/>
                    <a:pt x="942" y="1889"/>
                    <a:pt x="932" y="1886"/>
                  </a:cubicBezTo>
                  <a:lnTo>
                    <a:pt x="928" y="1886"/>
                  </a:lnTo>
                  <a:cubicBezTo>
                    <a:pt x="921" y="1882"/>
                    <a:pt x="911" y="1879"/>
                    <a:pt x="904" y="1875"/>
                  </a:cubicBezTo>
                  <a:lnTo>
                    <a:pt x="897" y="1872"/>
                  </a:lnTo>
                  <a:cubicBezTo>
                    <a:pt x="886" y="1865"/>
                    <a:pt x="876" y="1861"/>
                    <a:pt x="869" y="1854"/>
                  </a:cubicBezTo>
                  <a:lnTo>
                    <a:pt x="862" y="1851"/>
                  </a:lnTo>
                  <a:lnTo>
                    <a:pt x="837" y="1833"/>
                  </a:lnTo>
                  <a:lnTo>
                    <a:pt x="830" y="1830"/>
                  </a:lnTo>
                  <a:lnTo>
                    <a:pt x="806" y="1809"/>
                  </a:lnTo>
                  <a:lnTo>
                    <a:pt x="802" y="1805"/>
                  </a:lnTo>
                  <a:lnTo>
                    <a:pt x="778" y="1784"/>
                  </a:lnTo>
                  <a:lnTo>
                    <a:pt x="771" y="1777"/>
                  </a:lnTo>
                  <a:lnTo>
                    <a:pt x="746" y="1756"/>
                  </a:lnTo>
                  <a:cubicBezTo>
                    <a:pt x="697" y="1718"/>
                    <a:pt x="627" y="1655"/>
                    <a:pt x="599" y="1655"/>
                  </a:cubicBezTo>
                  <a:cubicBezTo>
                    <a:pt x="596" y="1656"/>
                    <a:pt x="593" y="1657"/>
                    <a:pt x="590" y="1657"/>
                  </a:cubicBezTo>
                  <a:cubicBezTo>
                    <a:pt x="588" y="1657"/>
                    <a:pt x="585" y="1656"/>
                    <a:pt x="582" y="1655"/>
                  </a:cubicBezTo>
                  <a:lnTo>
                    <a:pt x="564" y="1655"/>
                  </a:lnTo>
                  <a:lnTo>
                    <a:pt x="557" y="1651"/>
                  </a:lnTo>
                  <a:lnTo>
                    <a:pt x="550" y="1648"/>
                  </a:lnTo>
                  <a:lnTo>
                    <a:pt x="543" y="1644"/>
                  </a:lnTo>
                  <a:lnTo>
                    <a:pt x="533" y="1637"/>
                  </a:lnTo>
                  <a:lnTo>
                    <a:pt x="526" y="1634"/>
                  </a:lnTo>
                  <a:lnTo>
                    <a:pt x="519" y="1627"/>
                  </a:lnTo>
                  <a:lnTo>
                    <a:pt x="512" y="1620"/>
                  </a:lnTo>
                  <a:lnTo>
                    <a:pt x="505" y="1609"/>
                  </a:lnTo>
                  <a:lnTo>
                    <a:pt x="498" y="1602"/>
                  </a:lnTo>
                  <a:lnTo>
                    <a:pt x="491" y="1592"/>
                  </a:lnTo>
                  <a:lnTo>
                    <a:pt x="484" y="1581"/>
                  </a:lnTo>
                  <a:lnTo>
                    <a:pt x="477" y="1571"/>
                  </a:lnTo>
                  <a:lnTo>
                    <a:pt x="470" y="1560"/>
                  </a:lnTo>
                  <a:lnTo>
                    <a:pt x="463" y="1546"/>
                  </a:lnTo>
                  <a:lnTo>
                    <a:pt x="456" y="1532"/>
                  </a:lnTo>
                  <a:lnTo>
                    <a:pt x="452" y="1518"/>
                  </a:lnTo>
                  <a:lnTo>
                    <a:pt x="445" y="1504"/>
                  </a:lnTo>
                  <a:lnTo>
                    <a:pt x="438" y="1487"/>
                  </a:lnTo>
                  <a:lnTo>
                    <a:pt x="431" y="1469"/>
                  </a:lnTo>
                  <a:lnTo>
                    <a:pt x="424" y="1452"/>
                  </a:lnTo>
                  <a:lnTo>
                    <a:pt x="417" y="1434"/>
                  </a:lnTo>
                  <a:lnTo>
                    <a:pt x="414" y="1417"/>
                  </a:lnTo>
                  <a:lnTo>
                    <a:pt x="407" y="1396"/>
                  </a:lnTo>
                  <a:lnTo>
                    <a:pt x="400" y="1375"/>
                  </a:lnTo>
                  <a:lnTo>
                    <a:pt x="393" y="1353"/>
                  </a:lnTo>
                  <a:lnTo>
                    <a:pt x="389" y="1329"/>
                  </a:lnTo>
                  <a:lnTo>
                    <a:pt x="382" y="1304"/>
                  </a:lnTo>
                  <a:lnTo>
                    <a:pt x="386" y="1294"/>
                  </a:lnTo>
                  <a:lnTo>
                    <a:pt x="386" y="1294"/>
                  </a:lnTo>
                  <a:cubicBezTo>
                    <a:pt x="298" y="1301"/>
                    <a:pt x="126" y="1483"/>
                    <a:pt x="56" y="1686"/>
                  </a:cubicBezTo>
                  <a:cubicBezTo>
                    <a:pt x="39" y="1742"/>
                    <a:pt x="0" y="1879"/>
                    <a:pt x="70" y="1942"/>
                  </a:cubicBezTo>
                  <a:cubicBezTo>
                    <a:pt x="235" y="2096"/>
                    <a:pt x="270" y="2302"/>
                    <a:pt x="302" y="2467"/>
                  </a:cubicBezTo>
                  <a:cubicBezTo>
                    <a:pt x="319" y="2565"/>
                    <a:pt x="333" y="2656"/>
                    <a:pt x="372" y="2712"/>
                  </a:cubicBezTo>
                  <a:cubicBezTo>
                    <a:pt x="417" y="2768"/>
                    <a:pt x="473" y="2813"/>
                    <a:pt x="540" y="2848"/>
                  </a:cubicBezTo>
                  <a:cubicBezTo>
                    <a:pt x="676" y="2936"/>
                    <a:pt x="851" y="3044"/>
                    <a:pt x="851" y="3296"/>
                  </a:cubicBezTo>
                  <a:cubicBezTo>
                    <a:pt x="851" y="3538"/>
                    <a:pt x="1023" y="3888"/>
                    <a:pt x="1177" y="3969"/>
                  </a:cubicBezTo>
                  <a:cubicBezTo>
                    <a:pt x="1189" y="3977"/>
                    <a:pt x="1204" y="3982"/>
                    <a:pt x="1219" y="3982"/>
                  </a:cubicBezTo>
                  <a:cubicBezTo>
                    <a:pt x="1234" y="3982"/>
                    <a:pt x="1250" y="3977"/>
                    <a:pt x="1264" y="3969"/>
                  </a:cubicBezTo>
                  <a:cubicBezTo>
                    <a:pt x="1315" y="3931"/>
                    <a:pt x="1378" y="3909"/>
                    <a:pt x="1440" y="3909"/>
                  </a:cubicBezTo>
                  <a:cubicBezTo>
                    <a:pt x="1465" y="3909"/>
                    <a:pt x="1489" y="3913"/>
                    <a:pt x="1513" y="3920"/>
                  </a:cubicBezTo>
                  <a:cubicBezTo>
                    <a:pt x="1677" y="3962"/>
                    <a:pt x="1772" y="4151"/>
                    <a:pt x="1796" y="4207"/>
                  </a:cubicBezTo>
                  <a:cubicBezTo>
                    <a:pt x="1803" y="4212"/>
                    <a:pt x="1816" y="4214"/>
                    <a:pt x="1833" y="4214"/>
                  </a:cubicBezTo>
                  <a:cubicBezTo>
                    <a:pt x="1905" y="4214"/>
                    <a:pt x="2052" y="4173"/>
                    <a:pt x="2129" y="4147"/>
                  </a:cubicBezTo>
                  <a:cubicBezTo>
                    <a:pt x="2227" y="4116"/>
                    <a:pt x="2329" y="4095"/>
                    <a:pt x="2434" y="4084"/>
                  </a:cubicBezTo>
                  <a:cubicBezTo>
                    <a:pt x="2448" y="4084"/>
                    <a:pt x="2462" y="4084"/>
                    <a:pt x="2476" y="4088"/>
                  </a:cubicBezTo>
                  <a:lnTo>
                    <a:pt x="2486" y="4088"/>
                  </a:lnTo>
                  <a:cubicBezTo>
                    <a:pt x="2812" y="4154"/>
                    <a:pt x="3190" y="4256"/>
                    <a:pt x="3225" y="4462"/>
                  </a:cubicBezTo>
                  <a:cubicBezTo>
                    <a:pt x="3225" y="4476"/>
                    <a:pt x="3228" y="4476"/>
                    <a:pt x="3232" y="4480"/>
                  </a:cubicBezTo>
                  <a:cubicBezTo>
                    <a:pt x="3243" y="4486"/>
                    <a:pt x="3260" y="4489"/>
                    <a:pt x="3280" y="4489"/>
                  </a:cubicBezTo>
                  <a:cubicBezTo>
                    <a:pt x="3393" y="4489"/>
                    <a:pt x="3624" y="4399"/>
                    <a:pt x="3785" y="4336"/>
                  </a:cubicBezTo>
                  <a:cubicBezTo>
                    <a:pt x="3834" y="4319"/>
                    <a:pt x="3883" y="4301"/>
                    <a:pt x="3928" y="4284"/>
                  </a:cubicBezTo>
                  <a:cubicBezTo>
                    <a:pt x="4047" y="4238"/>
                    <a:pt x="4079" y="3972"/>
                    <a:pt x="4103" y="3738"/>
                  </a:cubicBezTo>
                  <a:cubicBezTo>
                    <a:pt x="4135" y="3465"/>
                    <a:pt x="4166" y="3181"/>
                    <a:pt x="4338" y="3076"/>
                  </a:cubicBezTo>
                  <a:cubicBezTo>
                    <a:pt x="4625" y="2901"/>
                    <a:pt x="4653" y="2554"/>
                    <a:pt x="4629" y="2299"/>
                  </a:cubicBezTo>
                  <a:cubicBezTo>
                    <a:pt x="4601" y="2036"/>
                    <a:pt x="4937" y="1945"/>
                    <a:pt x="5206" y="1872"/>
                  </a:cubicBezTo>
                  <a:cubicBezTo>
                    <a:pt x="5311" y="1844"/>
                    <a:pt x="5441" y="1809"/>
                    <a:pt x="5469" y="1781"/>
                  </a:cubicBezTo>
                  <a:cubicBezTo>
                    <a:pt x="5479" y="1770"/>
                    <a:pt x="5483" y="1756"/>
                    <a:pt x="5479" y="1742"/>
                  </a:cubicBezTo>
                  <a:cubicBezTo>
                    <a:pt x="5462" y="1662"/>
                    <a:pt x="5301" y="1529"/>
                    <a:pt x="5119" y="1445"/>
                  </a:cubicBezTo>
                  <a:cubicBezTo>
                    <a:pt x="4965" y="1375"/>
                    <a:pt x="4968" y="1248"/>
                    <a:pt x="4968" y="1157"/>
                  </a:cubicBezTo>
                  <a:cubicBezTo>
                    <a:pt x="4968" y="1084"/>
                    <a:pt x="4968" y="1035"/>
                    <a:pt x="4923" y="1000"/>
                  </a:cubicBezTo>
                  <a:cubicBezTo>
                    <a:pt x="4832" y="916"/>
                    <a:pt x="4597" y="650"/>
                    <a:pt x="4650" y="492"/>
                  </a:cubicBezTo>
                  <a:cubicBezTo>
                    <a:pt x="4671" y="433"/>
                    <a:pt x="4723" y="398"/>
                    <a:pt x="4786" y="398"/>
                  </a:cubicBezTo>
                  <a:lnTo>
                    <a:pt x="4793" y="398"/>
                  </a:lnTo>
                  <a:cubicBezTo>
                    <a:pt x="4783" y="373"/>
                    <a:pt x="4772" y="345"/>
                    <a:pt x="4758" y="321"/>
                  </a:cubicBezTo>
                  <a:cubicBezTo>
                    <a:pt x="4723" y="244"/>
                    <a:pt x="4660" y="107"/>
                    <a:pt x="4758" y="27"/>
                  </a:cubicBezTo>
                  <a:lnTo>
                    <a:pt x="4755" y="27"/>
                  </a:lnTo>
                  <a:lnTo>
                    <a:pt x="4720" y="13"/>
                  </a:lnTo>
                  <a:lnTo>
                    <a:pt x="4713" y="13"/>
                  </a:lnTo>
                  <a:lnTo>
                    <a:pt x="4688" y="6"/>
                  </a:lnTo>
                  <a:lnTo>
                    <a:pt x="4681" y="6"/>
                  </a:lnTo>
                  <a:lnTo>
                    <a:pt x="4664" y="2"/>
                  </a:lnTo>
                  <a:lnTo>
                    <a:pt x="4545" y="2"/>
                  </a:lnTo>
                  <a:cubicBezTo>
                    <a:pt x="4506" y="2"/>
                    <a:pt x="4465" y="1"/>
                    <a:pt x="442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0" name="Google Shape;8210;p57"/>
            <p:cNvSpPr/>
            <p:nvPr/>
          </p:nvSpPr>
          <p:spPr>
            <a:xfrm>
              <a:off x="2823415" y="2090109"/>
              <a:ext cx="73061" cy="19457"/>
            </a:xfrm>
            <a:custGeom>
              <a:rect b="b" l="l" r="r" t="t"/>
              <a:pathLst>
                <a:path extrusionOk="0" h="1433" w="5381">
                  <a:moveTo>
                    <a:pt x="626" y="1"/>
                  </a:moveTo>
                  <a:cubicBezTo>
                    <a:pt x="563" y="1"/>
                    <a:pt x="503" y="6"/>
                    <a:pt x="448" y="17"/>
                  </a:cubicBezTo>
                  <a:cubicBezTo>
                    <a:pt x="357" y="38"/>
                    <a:pt x="294" y="73"/>
                    <a:pt x="266" y="126"/>
                  </a:cubicBezTo>
                  <a:cubicBezTo>
                    <a:pt x="165" y="301"/>
                    <a:pt x="56" y="318"/>
                    <a:pt x="0" y="325"/>
                  </a:cubicBezTo>
                  <a:cubicBezTo>
                    <a:pt x="4" y="350"/>
                    <a:pt x="7" y="378"/>
                    <a:pt x="14" y="402"/>
                  </a:cubicBezTo>
                  <a:cubicBezTo>
                    <a:pt x="25" y="445"/>
                    <a:pt x="44" y="463"/>
                    <a:pt x="96" y="463"/>
                  </a:cubicBezTo>
                  <a:cubicBezTo>
                    <a:pt x="125" y="463"/>
                    <a:pt x="164" y="458"/>
                    <a:pt x="217" y="448"/>
                  </a:cubicBezTo>
                  <a:cubicBezTo>
                    <a:pt x="263" y="441"/>
                    <a:pt x="308" y="434"/>
                    <a:pt x="354" y="434"/>
                  </a:cubicBezTo>
                  <a:cubicBezTo>
                    <a:pt x="469" y="434"/>
                    <a:pt x="504" y="528"/>
                    <a:pt x="529" y="598"/>
                  </a:cubicBezTo>
                  <a:cubicBezTo>
                    <a:pt x="560" y="679"/>
                    <a:pt x="581" y="731"/>
                    <a:pt x="655" y="738"/>
                  </a:cubicBezTo>
                  <a:cubicBezTo>
                    <a:pt x="704" y="749"/>
                    <a:pt x="770" y="763"/>
                    <a:pt x="854" y="780"/>
                  </a:cubicBezTo>
                  <a:cubicBezTo>
                    <a:pt x="990" y="810"/>
                    <a:pt x="1302" y="876"/>
                    <a:pt x="1463" y="876"/>
                  </a:cubicBezTo>
                  <a:cubicBezTo>
                    <a:pt x="1510" y="876"/>
                    <a:pt x="1544" y="871"/>
                    <a:pt x="1558" y="857"/>
                  </a:cubicBezTo>
                  <a:cubicBezTo>
                    <a:pt x="1579" y="812"/>
                    <a:pt x="1624" y="780"/>
                    <a:pt x="1673" y="773"/>
                  </a:cubicBezTo>
                  <a:cubicBezTo>
                    <a:pt x="1702" y="767"/>
                    <a:pt x="1737" y="763"/>
                    <a:pt x="1775" y="763"/>
                  </a:cubicBezTo>
                  <a:cubicBezTo>
                    <a:pt x="2021" y="763"/>
                    <a:pt x="2444" y="893"/>
                    <a:pt x="2692" y="1095"/>
                  </a:cubicBezTo>
                  <a:cubicBezTo>
                    <a:pt x="2903" y="1265"/>
                    <a:pt x="3347" y="1327"/>
                    <a:pt x="3687" y="1327"/>
                  </a:cubicBezTo>
                  <a:cubicBezTo>
                    <a:pt x="3810" y="1327"/>
                    <a:pt x="3918" y="1319"/>
                    <a:pt x="3998" y="1305"/>
                  </a:cubicBezTo>
                  <a:cubicBezTo>
                    <a:pt x="4026" y="1301"/>
                    <a:pt x="4055" y="1299"/>
                    <a:pt x="4084" y="1299"/>
                  </a:cubicBezTo>
                  <a:cubicBezTo>
                    <a:pt x="4199" y="1299"/>
                    <a:pt x="4314" y="1329"/>
                    <a:pt x="4415" y="1354"/>
                  </a:cubicBezTo>
                  <a:cubicBezTo>
                    <a:pt x="4500" y="1379"/>
                    <a:pt x="4566" y="1397"/>
                    <a:pt x="4613" y="1397"/>
                  </a:cubicBezTo>
                  <a:cubicBezTo>
                    <a:pt x="4645" y="1397"/>
                    <a:pt x="4668" y="1388"/>
                    <a:pt x="4681" y="1368"/>
                  </a:cubicBezTo>
                  <a:cubicBezTo>
                    <a:pt x="4705" y="1326"/>
                    <a:pt x="4751" y="1302"/>
                    <a:pt x="4800" y="1302"/>
                  </a:cubicBezTo>
                  <a:cubicBezTo>
                    <a:pt x="4856" y="1305"/>
                    <a:pt x="4915" y="1326"/>
                    <a:pt x="4964" y="1361"/>
                  </a:cubicBezTo>
                  <a:cubicBezTo>
                    <a:pt x="5030" y="1397"/>
                    <a:pt x="5097" y="1433"/>
                    <a:pt x="5172" y="1433"/>
                  </a:cubicBezTo>
                  <a:cubicBezTo>
                    <a:pt x="5223" y="1433"/>
                    <a:pt x="5279" y="1416"/>
                    <a:pt x="5342" y="1368"/>
                  </a:cubicBezTo>
                  <a:cubicBezTo>
                    <a:pt x="5356" y="1358"/>
                    <a:pt x="5370" y="1347"/>
                    <a:pt x="5381" y="1337"/>
                  </a:cubicBezTo>
                  <a:cubicBezTo>
                    <a:pt x="5311" y="1312"/>
                    <a:pt x="5237" y="1298"/>
                    <a:pt x="5167" y="1288"/>
                  </a:cubicBezTo>
                  <a:cubicBezTo>
                    <a:pt x="4975" y="1256"/>
                    <a:pt x="4779" y="1225"/>
                    <a:pt x="4768" y="1085"/>
                  </a:cubicBezTo>
                  <a:cubicBezTo>
                    <a:pt x="4766" y="1053"/>
                    <a:pt x="4631" y="1049"/>
                    <a:pt x="4517" y="1049"/>
                  </a:cubicBezTo>
                  <a:cubicBezTo>
                    <a:pt x="4478" y="1049"/>
                    <a:pt x="4443" y="1050"/>
                    <a:pt x="4415" y="1050"/>
                  </a:cubicBezTo>
                  <a:cubicBezTo>
                    <a:pt x="4360" y="1052"/>
                    <a:pt x="4304" y="1053"/>
                    <a:pt x="4248" y="1053"/>
                  </a:cubicBezTo>
                  <a:cubicBezTo>
                    <a:pt x="4105" y="1053"/>
                    <a:pt x="3962" y="1042"/>
                    <a:pt x="3854" y="997"/>
                  </a:cubicBezTo>
                  <a:cubicBezTo>
                    <a:pt x="3823" y="983"/>
                    <a:pt x="3728" y="945"/>
                    <a:pt x="3732" y="861"/>
                  </a:cubicBezTo>
                  <a:cubicBezTo>
                    <a:pt x="3735" y="759"/>
                    <a:pt x="3868" y="707"/>
                    <a:pt x="4110" y="623"/>
                  </a:cubicBezTo>
                  <a:cubicBezTo>
                    <a:pt x="4205" y="595"/>
                    <a:pt x="4296" y="556"/>
                    <a:pt x="4383" y="511"/>
                  </a:cubicBezTo>
                  <a:cubicBezTo>
                    <a:pt x="4371" y="510"/>
                    <a:pt x="4356" y="509"/>
                    <a:pt x="4340" y="509"/>
                  </a:cubicBezTo>
                  <a:cubicBezTo>
                    <a:pt x="4239" y="509"/>
                    <a:pt x="4058" y="530"/>
                    <a:pt x="3802" y="609"/>
                  </a:cubicBezTo>
                  <a:cubicBezTo>
                    <a:pt x="3721" y="634"/>
                    <a:pt x="3639" y="645"/>
                    <a:pt x="3558" y="645"/>
                  </a:cubicBezTo>
                  <a:cubicBezTo>
                    <a:pt x="3329" y="645"/>
                    <a:pt x="3110" y="560"/>
                    <a:pt x="2934" y="493"/>
                  </a:cubicBezTo>
                  <a:cubicBezTo>
                    <a:pt x="2864" y="462"/>
                    <a:pt x="2794" y="441"/>
                    <a:pt x="2717" y="423"/>
                  </a:cubicBezTo>
                  <a:cubicBezTo>
                    <a:pt x="2713" y="476"/>
                    <a:pt x="2682" y="518"/>
                    <a:pt x="2636" y="535"/>
                  </a:cubicBezTo>
                  <a:cubicBezTo>
                    <a:pt x="2601" y="552"/>
                    <a:pt x="2554" y="559"/>
                    <a:pt x="2498" y="559"/>
                  </a:cubicBezTo>
                  <a:cubicBezTo>
                    <a:pt x="2190" y="559"/>
                    <a:pt x="1621" y="335"/>
                    <a:pt x="1449" y="213"/>
                  </a:cubicBezTo>
                  <a:cubicBezTo>
                    <a:pt x="1324" y="123"/>
                    <a:pt x="939" y="1"/>
                    <a:pt x="62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1" name="Google Shape;8211;p57"/>
            <p:cNvSpPr/>
            <p:nvPr/>
          </p:nvSpPr>
          <p:spPr>
            <a:xfrm>
              <a:off x="2838907" y="2066647"/>
              <a:ext cx="2675" cy="2281"/>
            </a:xfrm>
            <a:custGeom>
              <a:rect b="b" l="l" r="r" t="t"/>
              <a:pathLst>
                <a:path extrusionOk="0" h="168" w="197">
                  <a:moveTo>
                    <a:pt x="157" y="0"/>
                  </a:moveTo>
                  <a:cubicBezTo>
                    <a:pt x="153" y="0"/>
                    <a:pt x="148" y="1"/>
                    <a:pt x="144" y="2"/>
                  </a:cubicBezTo>
                  <a:cubicBezTo>
                    <a:pt x="105" y="2"/>
                    <a:pt x="70" y="12"/>
                    <a:pt x="35" y="33"/>
                  </a:cubicBezTo>
                  <a:cubicBezTo>
                    <a:pt x="11" y="51"/>
                    <a:pt x="0" y="68"/>
                    <a:pt x="25" y="107"/>
                  </a:cubicBezTo>
                  <a:cubicBezTo>
                    <a:pt x="44" y="132"/>
                    <a:pt x="71" y="168"/>
                    <a:pt x="99" y="168"/>
                  </a:cubicBezTo>
                  <a:cubicBezTo>
                    <a:pt x="102" y="168"/>
                    <a:pt x="105" y="167"/>
                    <a:pt x="109" y="166"/>
                  </a:cubicBezTo>
                  <a:cubicBezTo>
                    <a:pt x="151" y="156"/>
                    <a:pt x="196" y="75"/>
                    <a:pt x="196" y="12"/>
                  </a:cubicBezTo>
                  <a:cubicBezTo>
                    <a:pt x="183" y="4"/>
                    <a:pt x="170" y="0"/>
                    <a:pt x="15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2" name="Google Shape;8212;p57"/>
            <p:cNvSpPr/>
            <p:nvPr/>
          </p:nvSpPr>
          <p:spPr>
            <a:xfrm>
              <a:off x="2928980" y="2107991"/>
              <a:ext cx="29246" cy="3842"/>
            </a:xfrm>
            <a:custGeom>
              <a:rect b="b" l="l" r="r" t="t"/>
              <a:pathLst>
                <a:path extrusionOk="0" h="283" w="2154">
                  <a:moveTo>
                    <a:pt x="1999" y="1"/>
                  </a:moveTo>
                  <a:cubicBezTo>
                    <a:pt x="1864" y="1"/>
                    <a:pt x="1740" y="37"/>
                    <a:pt x="1611" y="76"/>
                  </a:cubicBezTo>
                  <a:cubicBezTo>
                    <a:pt x="1482" y="113"/>
                    <a:pt x="1352" y="151"/>
                    <a:pt x="1209" y="151"/>
                  </a:cubicBezTo>
                  <a:cubicBezTo>
                    <a:pt x="1122" y="151"/>
                    <a:pt x="1031" y="137"/>
                    <a:pt x="932" y="100"/>
                  </a:cubicBezTo>
                  <a:cubicBezTo>
                    <a:pt x="808" y="56"/>
                    <a:pt x="672" y="39"/>
                    <a:pt x="543" y="39"/>
                  </a:cubicBezTo>
                  <a:cubicBezTo>
                    <a:pt x="276" y="39"/>
                    <a:pt x="38" y="111"/>
                    <a:pt x="0" y="163"/>
                  </a:cubicBezTo>
                  <a:cubicBezTo>
                    <a:pt x="67" y="254"/>
                    <a:pt x="505" y="268"/>
                    <a:pt x="827" y="282"/>
                  </a:cubicBezTo>
                  <a:cubicBezTo>
                    <a:pt x="837" y="283"/>
                    <a:pt x="848" y="283"/>
                    <a:pt x="858" y="283"/>
                  </a:cubicBezTo>
                  <a:cubicBezTo>
                    <a:pt x="1092" y="283"/>
                    <a:pt x="1315" y="210"/>
                    <a:pt x="1513" y="146"/>
                  </a:cubicBezTo>
                  <a:cubicBezTo>
                    <a:pt x="1663" y="93"/>
                    <a:pt x="1807" y="48"/>
                    <a:pt x="1936" y="41"/>
                  </a:cubicBezTo>
                  <a:cubicBezTo>
                    <a:pt x="2010" y="34"/>
                    <a:pt x="2083" y="27"/>
                    <a:pt x="2153" y="16"/>
                  </a:cubicBezTo>
                  <a:lnTo>
                    <a:pt x="2111" y="9"/>
                  </a:lnTo>
                  <a:cubicBezTo>
                    <a:pt x="2073" y="3"/>
                    <a:pt x="2036" y="1"/>
                    <a:pt x="1999"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3" name="Google Shape;8213;p57"/>
            <p:cNvSpPr/>
            <p:nvPr/>
          </p:nvSpPr>
          <p:spPr>
            <a:xfrm>
              <a:off x="2771508" y="2053260"/>
              <a:ext cx="2240" cy="3666"/>
            </a:xfrm>
            <a:custGeom>
              <a:rect b="b" l="l" r="r" t="t"/>
              <a:pathLst>
                <a:path extrusionOk="0" h="270" w="165">
                  <a:moveTo>
                    <a:pt x="21" y="0"/>
                  </a:moveTo>
                  <a:cubicBezTo>
                    <a:pt x="11" y="11"/>
                    <a:pt x="4" y="21"/>
                    <a:pt x="0" y="35"/>
                  </a:cubicBezTo>
                  <a:cubicBezTo>
                    <a:pt x="14" y="112"/>
                    <a:pt x="49" y="182"/>
                    <a:pt x="105" y="242"/>
                  </a:cubicBezTo>
                  <a:cubicBezTo>
                    <a:pt x="119" y="256"/>
                    <a:pt x="133" y="266"/>
                    <a:pt x="151" y="270"/>
                  </a:cubicBezTo>
                  <a:cubicBezTo>
                    <a:pt x="165" y="259"/>
                    <a:pt x="165" y="203"/>
                    <a:pt x="126" y="123"/>
                  </a:cubicBezTo>
                  <a:cubicBezTo>
                    <a:pt x="88" y="42"/>
                    <a:pt x="35" y="0"/>
                    <a:pt x="2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4" name="Google Shape;8214;p57"/>
            <p:cNvSpPr/>
            <p:nvPr/>
          </p:nvSpPr>
          <p:spPr>
            <a:xfrm>
              <a:off x="2920182" y="2034251"/>
              <a:ext cx="46788" cy="53482"/>
            </a:xfrm>
            <a:custGeom>
              <a:rect b="b" l="l" r="r" t="t"/>
              <a:pathLst>
                <a:path extrusionOk="0" h="3939" w="3446">
                  <a:moveTo>
                    <a:pt x="3446" y="0"/>
                  </a:moveTo>
                  <a:cubicBezTo>
                    <a:pt x="3316" y="70"/>
                    <a:pt x="3190" y="147"/>
                    <a:pt x="3071" y="231"/>
                  </a:cubicBezTo>
                  <a:lnTo>
                    <a:pt x="2962" y="301"/>
                  </a:lnTo>
                  <a:cubicBezTo>
                    <a:pt x="2872" y="360"/>
                    <a:pt x="2742" y="383"/>
                    <a:pt x="2596" y="383"/>
                  </a:cubicBezTo>
                  <a:cubicBezTo>
                    <a:pt x="2190" y="383"/>
                    <a:pt x="1662" y="207"/>
                    <a:pt x="1531" y="161"/>
                  </a:cubicBezTo>
                  <a:cubicBezTo>
                    <a:pt x="1481" y="145"/>
                    <a:pt x="1441" y="137"/>
                    <a:pt x="1407" y="137"/>
                  </a:cubicBezTo>
                  <a:cubicBezTo>
                    <a:pt x="1318" y="137"/>
                    <a:pt x="1271" y="187"/>
                    <a:pt x="1205" y="256"/>
                  </a:cubicBezTo>
                  <a:cubicBezTo>
                    <a:pt x="1135" y="329"/>
                    <a:pt x="1051" y="417"/>
                    <a:pt x="897" y="441"/>
                  </a:cubicBezTo>
                  <a:cubicBezTo>
                    <a:pt x="760" y="462"/>
                    <a:pt x="711" y="704"/>
                    <a:pt x="676" y="893"/>
                  </a:cubicBezTo>
                  <a:cubicBezTo>
                    <a:pt x="641" y="1061"/>
                    <a:pt x="617" y="1194"/>
                    <a:pt x="533" y="1243"/>
                  </a:cubicBezTo>
                  <a:cubicBezTo>
                    <a:pt x="487" y="1267"/>
                    <a:pt x="449" y="1407"/>
                    <a:pt x="410" y="1544"/>
                  </a:cubicBezTo>
                  <a:cubicBezTo>
                    <a:pt x="358" y="1743"/>
                    <a:pt x="281" y="2013"/>
                    <a:pt x="123" y="2272"/>
                  </a:cubicBezTo>
                  <a:cubicBezTo>
                    <a:pt x="60" y="2367"/>
                    <a:pt x="1" y="2503"/>
                    <a:pt x="43" y="2587"/>
                  </a:cubicBezTo>
                  <a:cubicBezTo>
                    <a:pt x="102" y="2699"/>
                    <a:pt x="333" y="2717"/>
                    <a:pt x="410" y="2720"/>
                  </a:cubicBezTo>
                  <a:cubicBezTo>
                    <a:pt x="484" y="2720"/>
                    <a:pt x="550" y="2759"/>
                    <a:pt x="596" y="2818"/>
                  </a:cubicBezTo>
                  <a:cubicBezTo>
                    <a:pt x="704" y="2965"/>
                    <a:pt x="666" y="3235"/>
                    <a:pt x="631" y="3382"/>
                  </a:cubicBezTo>
                  <a:cubicBezTo>
                    <a:pt x="536" y="3791"/>
                    <a:pt x="571" y="3924"/>
                    <a:pt x="589" y="3938"/>
                  </a:cubicBezTo>
                  <a:cubicBezTo>
                    <a:pt x="596" y="3938"/>
                    <a:pt x="603" y="3938"/>
                    <a:pt x="610" y="3935"/>
                  </a:cubicBezTo>
                  <a:cubicBezTo>
                    <a:pt x="767" y="3875"/>
                    <a:pt x="876" y="3725"/>
                    <a:pt x="893" y="3613"/>
                  </a:cubicBezTo>
                  <a:cubicBezTo>
                    <a:pt x="904" y="3578"/>
                    <a:pt x="893" y="3539"/>
                    <a:pt x="869" y="3515"/>
                  </a:cubicBezTo>
                  <a:cubicBezTo>
                    <a:pt x="680" y="3368"/>
                    <a:pt x="718" y="2608"/>
                    <a:pt x="781" y="2437"/>
                  </a:cubicBezTo>
                  <a:cubicBezTo>
                    <a:pt x="806" y="2370"/>
                    <a:pt x="872" y="2321"/>
                    <a:pt x="946" y="2314"/>
                  </a:cubicBezTo>
                  <a:cubicBezTo>
                    <a:pt x="957" y="2313"/>
                    <a:pt x="967" y="2313"/>
                    <a:pt x="978" y="2313"/>
                  </a:cubicBezTo>
                  <a:cubicBezTo>
                    <a:pt x="1085" y="2313"/>
                    <a:pt x="1187" y="2361"/>
                    <a:pt x="1251" y="2447"/>
                  </a:cubicBezTo>
                  <a:cubicBezTo>
                    <a:pt x="1307" y="2528"/>
                    <a:pt x="1307" y="2636"/>
                    <a:pt x="1254" y="2720"/>
                  </a:cubicBezTo>
                  <a:cubicBezTo>
                    <a:pt x="1209" y="2811"/>
                    <a:pt x="1233" y="2836"/>
                    <a:pt x="1335" y="2909"/>
                  </a:cubicBezTo>
                  <a:cubicBezTo>
                    <a:pt x="1422" y="2972"/>
                    <a:pt x="1538" y="3060"/>
                    <a:pt x="1538" y="3238"/>
                  </a:cubicBezTo>
                  <a:cubicBezTo>
                    <a:pt x="1538" y="3319"/>
                    <a:pt x="1555" y="3340"/>
                    <a:pt x="1566" y="3347"/>
                  </a:cubicBezTo>
                  <a:cubicBezTo>
                    <a:pt x="1573" y="3352"/>
                    <a:pt x="1583" y="3354"/>
                    <a:pt x="1595" y="3354"/>
                  </a:cubicBezTo>
                  <a:cubicBezTo>
                    <a:pt x="1645" y="3354"/>
                    <a:pt x="1734" y="3319"/>
                    <a:pt x="1807" y="3291"/>
                  </a:cubicBezTo>
                  <a:cubicBezTo>
                    <a:pt x="1856" y="3273"/>
                    <a:pt x="1905" y="3256"/>
                    <a:pt x="1954" y="3242"/>
                  </a:cubicBezTo>
                  <a:cubicBezTo>
                    <a:pt x="2031" y="3217"/>
                    <a:pt x="2077" y="3186"/>
                    <a:pt x="2084" y="3154"/>
                  </a:cubicBezTo>
                  <a:cubicBezTo>
                    <a:pt x="2094" y="3119"/>
                    <a:pt x="2077" y="3060"/>
                    <a:pt x="1958" y="2927"/>
                  </a:cubicBezTo>
                  <a:cubicBezTo>
                    <a:pt x="1849" y="2811"/>
                    <a:pt x="1881" y="2671"/>
                    <a:pt x="1905" y="2559"/>
                  </a:cubicBezTo>
                  <a:cubicBezTo>
                    <a:pt x="1933" y="2433"/>
                    <a:pt x="1944" y="2363"/>
                    <a:pt x="1856" y="2307"/>
                  </a:cubicBezTo>
                  <a:cubicBezTo>
                    <a:pt x="1695" y="2199"/>
                    <a:pt x="1513" y="2020"/>
                    <a:pt x="1545" y="1873"/>
                  </a:cubicBezTo>
                  <a:cubicBezTo>
                    <a:pt x="1552" y="1831"/>
                    <a:pt x="1583" y="1761"/>
                    <a:pt x="1699" y="1736"/>
                  </a:cubicBezTo>
                  <a:cubicBezTo>
                    <a:pt x="1947" y="1680"/>
                    <a:pt x="2493" y="1327"/>
                    <a:pt x="2479" y="1229"/>
                  </a:cubicBezTo>
                  <a:cubicBezTo>
                    <a:pt x="2469" y="1219"/>
                    <a:pt x="2424" y="1208"/>
                    <a:pt x="2348" y="1208"/>
                  </a:cubicBezTo>
                  <a:cubicBezTo>
                    <a:pt x="2269" y="1208"/>
                    <a:pt x="2157" y="1219"/>
                    <a:pt x="2014" y="1253"/>
                  </a:cubicBezTo>
                  <a:cubicBezTo>
                    <a:pt x="1737" y="1320"/>
                    <a:pt x="1513" y="1439"/>
                    <a:pt x="1485" y="1540"/>
                  </a:cubicBezTo>
                  <a:cubicBezTo>
                    <a:pt x="1457" y="1643"/>
                    <a:pt x="1372" y="1700"/>
                    <a:pt x="1258" y="1700"/>
                  </a:cubicBezTo>
                  <a:cubicBezTo>
                    <a:pt x="1232" y="1700"/>
                    <a:pt x="1205" y="1697"/>
                    <a:pt x="1177" y="1691"/>
                  </a:cubicBezTo>
                  <a:cubicBezTo>
                    <a:pt x="935" y="1638"/>
                    <a:pt x="617" y="1355"/>
                    <a:pt x="680" y="980"/>
                  </a:cubicBezTo>
                  <a:cubicBezTo>
                    <a:pt x="701" y="844"/>
                    <a:pt x="799" y="728"/>
                    <a:pt x="970" y="634"/>
                  </a:cubicBezTo>
                  <a:cubicBezTo>
                    <a:pt x="1225" y="499"/>
                    <a:pt x="1630" y="434"/>
                    <a:pt x="1984" y="434"/>
                  </a:cubicBezTo>
                  <a:cubicBezTo>
                    <a:pt x="2229" y="434"/>
                    <a:pt x="2449" y="465"/>
                    <a:pt x="2581" y="525"/>
                  </a:cubicBezTo>
                  <a:cubicBezTo>
                    <a:pt x="2631" y="548"/>
                    <a:pt x="2683" y="558"/>
                    <a:pt x="2734" y="558"/>
                  </a:cubicBezTo>
                  <a:cubicBezTo>
                    <a:pt x="3034" y="558"/>
                    <a:pt x="3332" y="206"/>
                    <a:pt x="344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5" name="Google Shape;8215;p57"/>
            <p:cNvSpPr/>
            <p:nvPr/>
          </p:nvSpPr>
          <p:spPr>
            <a:xfrm>
              <a:off x="2975850" y="2069105"/>
              <a:ext cx="7658" cy="4046"/>
            </a:xfrm>
            <a:custGeom>
              <a:rect b="b" l="l" r="r" t="t"/>
              <a:pathLst>
                <a:path extrusionOk="0" h="298" w="564">
                  <a:moveTo>
                    <a:pt x="103" y="1"/>
                  </a:moveTo>
                  <a:cubicBezTo>
                    <a:pt x="67" y="1"/>
                    <a:pt x="37" y="6"/>
                    <a:pt x="18" y="17"/>
                  </a:cubicBezTo>
                  <a:cubicBezTo>
                    <a:pt x="7" y="24"/>
                    <a:pt x="0" y="27"/>
                    <a:pt x="7" y="59"/>
                  </a:cubicBezTo>
                  <a:cubicBezTo>
                    <a:pt x="39" y="181"/>
                    <a:pt x="196" y="276"/>
                    <a:pt x="329" y="293"/>
                  </a:cubicBezTo>
                  <a:cubicBezTo>
                    <a:pt x="344" y="295"/>
                    <a:pt x="363" y="297"/>
                    <a:pt x="384" y="297"/>
                  </a:cubicBezTo>
                  <a:cubicBezTo>
                    <a:pt x="441" y="297"/>
                    <a:pt x="514" y="283"/>
                    <a:pt x="550" y="220"/>
                  </a:cubicBezTo>
                  <a:cubicBezTo>
                    <a:pt x="553" y="213"/>
                    <a:pt x="564" y="195"/>
                    <a:pt x="525" y="153"/>
                  </a:cubicBezTo>
                  <a:cubicBezTo>
                    <a:pt x="433" y="63"/>
                    <a:pt x="229" y="1"/>
                    <a:pt x="10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6" name="Google Shape;8216;p57"/>
            <p:cNvSpPr/>
            <p:nvPr/>
          </p:nvSpPr>
          <p:spPr>
            <a:xfrm>
              <a:off x="2759899" y="2034536"/>
              <a:ext cx="923" cy="204"/>
            </a:xfrm>
            <a:custGeom>
              <a:rect b="b" l="l" r="r" t="t"/>
              <a:pathLst>
                <a:path extrusionOk="0" h="15" w="68">
                  <a:moveTo>
                    <a:pt x="67" y="14"/>
                  </a:moveTo>
                  <a:lnTo>
                    <a:pt x="1" y="0"/>
                  </a:lnTo>
                  <a:lnTo>
                    <a:pt x="1" y="0"/>
                  </a:lnTo>
                  <a:lnTo>
                    <a:pt x="6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7" name="Google Shape;8217;p57"/>
            <p:cNvSpPr/>
            <p:nvPr/>
          </p:nvSpPr>
          <p:spPr>
            <a:xfrm>
              <a:off x="2760660" y="2035011"/>
              <a:ext cx="3870" cy="5227"/>
            </a:xfrm>
            <a:custGeom>
              <a:rect b="b" l="l" r="r" t="t"/>
              <a:pathLst>
                <a:path extrusionOk="0" h="385" w="285">
                  <a:moveTo>
                    <a:pt x="8" y="0"/>
                  </a:moveTo>
                  <a:lnTo>
                    <a:pt x="8" y="0"/>
                  </a:lnTo>
                  <a:cubicBezTo>
                    <a:pt x="1" y="105"/>
                    <a:pt x="78" y="329"/>
                    <a:pt x="169" y="378"/>
                  </a:cubicBezTo>
                  <a:cubicBezTo>
                    <a:pt x="174" y="381"/>
                    <a:pt x="180" y="385"/>
                    <a:pt x="189" y="385"/>
                  </a:cubicBezTo>
                  <a:cubicBezTo>
                    <a:pt x="201" y="385"/>
                    <a:pt x="217" y="379"/>
                    <a:pt x="239" y="357"/>
                  </a:cubicBezTo>
                  <a:cubicBezTo>
                    <a:pt x="249" y="347"/>
                    <a:pt x="284" y="312"/>
                    <a:pt x="246" y="224"/>
                  </a:cubicBezTo>
                  <a:cubicBezTo>
                    <a:pt x="193" y="126"/>
                    <a:pt x="109" y="46"/>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8" name="Google Shape;8218;p57"/>
            <p:cNvSpPr/>
            <p:nvPr/>
          </p:nvSpPr>
          <p:spPr>
            <a:xfrm>
              <a:off x="2956787" y="2113666"/>
              <a:ext cx="11093" cy="8595"/>
            </a:xfrm>
            <a:custGeom>
              <a:rect b="b" l="l" r="r" t="t"/>
              <a:pathLst>
                <a:path extrusionOk="0" h="633" w="817">
                  <a:moveTo>
                    <a:pt x="732" y="1"/>
                  </a:moveTo>
                  <a:cubicBezTo>
                    <a:pt x="694" y="22"/>
                    <a:pt x="655" y="39"/>
                    <a:pt x="613" y="50"/>
                  </a:cubicBezTo>
                  <a:lnTo>
                    <a:pt x="610" y="50"/>
                  </a:lnTo>
                  <a:cubicBezTo>
                    <a:pt x="603" y="64"/>
                    <a:pt x="599" y="78"/>
                    <a:pt x="592" y="92"/>
                  </a:cubicBezTo>
                  <a:lnTo>
                    <a:pt x="592" y="95"/>
                  </a:lnTo>
                  <a:cubicBezTo>
                    <a:pt x="585" y="109"/>
                    <a:pt x="578" y="120"/>
                    <a:pt x="575" y="134"/>
                  </a:cubicBezTo>
                  <a:lnTo>
                    <a:pt x="571" y="141"/>
                  </a:lnTo>
                  <a:cubicBezTo>
                    <a:pt x="564" y="151"/>
                    <a:pt x="557" y="162"/>
                    <a:pt x="550" y="172"/>
                  </a:cubicBezTo>
                  <a:lnTo>
                    <a:pt x="547" y="176"/>
                  </a:lnTo>
                  <a:cubicBezTo>
                    <a:pt x="540" y="186"/>
                    <a:pt x="529" y="197"/>
                    <a:pt x="519" y="204"/>
                  </a:cubicBezTo>
                  <a:cubicBezTo>
                    <a:pt x="512" y="208"/>
                    <a:pt x="505" y="215"/>
                    <a:pt x="498" y="218"/>
                  </a:cubicBezTo>
                  <a:lnTo>
                    <a:pt x="491" y="218"/>
                  </a:lnTo>
                  <a:cubicBezTo>
                    <a:pt x="484" y="222"/>
                    <a:pt x="477" y="225"/>
                    <a:pt x="470" y="225"/>
                  </a:cubicBezTo>
                  <a:lnTo>
                    <a:pt x="438" y="225"/>
                  </a:lnTo>
                  <a:lnTo>
                    <a:pt x="421" y="222"/>
                  </a:lnTo>
                  <a:lnTo>
                    <a:pt x="414" y="222"/>
                  </a:lnTo>
                  <a:cubicBezTo>
                    <a:pt x="403" y="218"/>
                    <a:pt x="396" y="215"/>
                    <a:pt x="389" y="211"/>
                  </a:cubicBezTo>
                  <a:lnTo>
                    <a:pt x="385" y="211"/>
                  </a:lnTo>
                  <a:cubicBezTo>
                    <a:pt x="375" y="204"/>
                    <a:pt x="364" y="200"/>
                    <a:pt x="357" y="193"/>
                  </a:cubicBezTo>
                  <a:lnTo>
                    <a:pt x="347" y="186"/>
                  </a:lnTo>
                  <a:lnTo>
                    <a:pt x="326" y="169"/>
                  </a:lnTo>
                  <a:lnTo>
                    <a:pt x="315" y="162"/>
                  </a:lnTo>
                  <a:lnTo>
                    <a:pt x="291" y="141"/>
                  </a:lnTo>
                  <a:lnTo>
                    <a:pt x="284" y="134"/>
                  </a:lnTo>
                  <a:cubicBezTo>
                    <a:pt x="119" y="222"/>
                    <a:pt x="14" y="379"/>
                    <a:pt x="7" y="495"/>
                  </a:cubicBezTo>
                  <a:cubicBezTo>
                    <a:pt x="0" y="544"/>
                    <a:pt x="25" y="593"/>
                    <a:pt x="70" y="617"/>
                  </a:cubicBezTo>
                  <a:cubicBezTo>
                    <a:pt x="91" y="628"/>
                    <a:pt x="114" y="633"/>
                    <a:pt x="139" y="633"/>
                  </a:cubicBezTo>
                  <a:cubicBezTo>
                    <a:pt x="292" y="633"/>
                    <a:pt x="510" y="441"/>
                    <a:pt x="676" y="239"/>
                  </a:cubicBezTo>
                  <a:cubicBezTo>
                    <a:pt x="704" y="208"/>
                    <a:pt x="729" y="176"/>
                    <a:pt x="750" y="148"/>
                  </a:cubicBezTo>
                  <a:cubicBezTo>
                    <a:pt x="767" y="127"/>
                    <a:pt x="792" y="106"/>
                    <a:pt x="816" y="88"/>
                  </a:cubicBezTo>
                  <a:lnTo>
                    <a:pt x="813" y="85"/>
                  </a:lnTo>
                  <a:cubicBezTo>
                    <a:pt x="802" y="71"/>
                    <a:pt x="788" y="57"/>
                    <a:pt x="774" y="43"/>
                  </a:cubicBezTo>
                  <a:lnTo>
                    <a:pt x="771" y="36"/>
                  </a:lnTo>
                  <a:cubicBezTo>
                    <a:pt x="757" y="25"/>
                    <a:pt x="746" y="11"/>
                    <a:pt x="73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19" name="Google Shape;8219;p57"/>
            <p:cNvSpPr/>
            <p:nvPr/>
          </p:nvSpPr>
          <p:spPr>
            <a:xfrm>
              <a:off x="2901173" y="2106945"/>
              <a:ext cx="20312" cy="6490"/>
            </a:xfrm>
            <a:custGeom>
              <a:rect b="b" l="l" r="r" t="t"/>
              <a:pathLst>
                <a:path extrusionOk="0" h="478" w="1496">
                  <a:moveTo>
                    <a:pt x="887" y="1"/>
                  </a:moveTo>
                  <a:cubicBezTo>
                    <a:pt x="843" y="1"/>
                    <a:pt x="810" y="6"/>
                    <a:pt x="795" y="16"/>
                  </a:cubicBezTo>
                  <a:cubicBezTo>
                    <a:pt x="757" y="93"/>
                    <a:pt x="683" y="149"/>
                    <a:pt x="599" y="167"/>
                  </a:cubicBezTo>
                  <a:cubicBezTo>
                    <a:pt x="555" y="179"/>
                    <a:pt x="510" y="186"/>
                    <a:pt x="465" y="186"/>
                  </a:cubicBezTo>
                  <a:cubicBezTo>
                    <a:pt x="372" y="186"/>
                    <a:pt x="280" y="158"/>
                    <a:pt x="200" y="104"/>
                  </a:cubicBezTo>
                  <a:cubicBezTo>
                    <a:pt x="186" y="97"/>
                    <a:pt x="172" y="90"/>
                    <a:pt x="154" y="90"/>
                  </a:cubicBezTo>
                  <a:cubicBezTo>
                    <a:pt x="123" y="93"/>
                    <a:pt x="91" y="111"/>
                    <a:pt x="70" y="135"/>
                  </a:cubicBezTo>
                  <a:cubicBezTo>
                    <a:pt x="28" y="181"/>
                    <a:pt x="0" y="258"/>
                    <a:pt x="32" y="303"/>
                  </a:cubicBezTo>
                  <a:cubicBezTo>
                    <a:pt x="153" y="418"/>
                    <a:pt x="311" y="477"/>
                    <a:pt x="469" y="477"/>
                  </a:cubicBezTo>
                  <a:cubicBezTo>
                    <a:pt x="562" y="477"/>
                    <a:pt x="656" y="457"/>
                    <a:pt x="743" y="415"/>
                  </a:cubicBezTo>
                  <a:cubicBezTo>
                    <a:pt x="904" y="338"/>
                    <a:pt x="1079" y="300"/>
                    <a:pt x="1257" y="300"/>
                  </a:cubicBezTo>
                  <a:cubicBezTo>
                    <a:pt x="1408" y="293"/>
                    <a:pt x="1457" y="286"/>
                    <a:pt x="1488" y="219"/>
                  </a:cubicBezTo>
                  <a:cubicBezTo>
                    <a:pt x="1495" y="198"/>
                    <a:pt x="1457" y="167"/>
                    <a:pt x="1446" y="160"/>
                  </a:cubicBezTo>
                  <a:cubicBezTo>
                    <a:pt x="1312" y="58"/>
                    <a:pt x="1036" y="1"/>
                    <a:pt x="88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0" name="Google Shape;8220;p57"/>
            <p:cNvSpPr/>
            <p:nvPr/>
          </p:nvSpPr>
          <p:spPr>
            <a:xfrm>
              <a:off x="2923413" y="2117536"/>
              <a:ext cx="11527" cy="4711"/>
            </a:xfrm>
            <a:custGeom>
              <a:rect b="b" l="l" r="r" t="t"/>
              <a:pathLst>
                <a:path extrusionOk="0" h="347" w="849">
                  <a:moveTo>
                    <a:pt x="52" y="1"/>
                  </a:moveTo>
                  <a:cubicBezTo>
                    <a:pt x="33" y="1"/>
                    <a:pt x="16" y="2"/>
                    <a:pt x="1" y="3"/>
                  </a:cubicBezTo>
                  <a:cubicBezTo>
                    <a:pt x="64" y="42"/>
                    <a:pt x="137" y="73"/>
                    <a:pt x="211" y="91"/>
                  </a:cubicBezTo>
                  <a:cubicBezTo>
                    <a:pt x="291" y="108"/>
                    <a:pt x="368" y="143"/>
                    <a:pt x="438" y="192"/>
                  </a:cubicBezTo>
                  <a:cubicBezTo>
                    <a:pt x="517" y="261"/>
                    <a:pt x="688" y="346"/>
                    <a:pt x="784" y="346"/>
                  </a:cubicBezTo>
                  <a:cubicBezTo>
                    <a:pt x="799" y="346"/>
                    <a:pt x="813" y="344"/>
                    <a:pt x="824" y="339"/>
                  </a:cubicBezTo>
                  <a:cubicBezTo>
                    <a:pt x="831" y="336"/>
                    <a:pt x="848" y="329"/>
                    <a:pt x="848" y="276"/>
                  </a:cubicBezTo>
                  <a:cubicBezTo>
                    <a:pt x="848" y="245"/>
                    <a:pt x="813" y="210"/>
                    <a:pt x="750" y="171"/>
                  </a:cubicBezTo>
                  <a:cubicBezTo>
                    <a:pt x="558" y="58"/>
                    <a:pt x="224" y="1"/>
                    <a:pt x="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1" name="Google Shape;8221;p57"/>
            <p:cNvSpPr/>
            <p:nvPr/>
          </p:nvSpPr>
          <p:spPr>
            <a:xfrm>
              <a:off x="2984729" y="2031441"/>
              <a:ext cx="10713" cy="16320"/>
            </a:xfrm>
            <a:custGeom>
              <a:rect b="b" l="l" r="r" t="t"/>
              <a:pathLst>
                <a:path extrusionOk="0" h="1202" w="789">
                  <a:moveTo>
                    <a:pt x="295" y="0"/>
                  </a:moveTo>
                  <a:cubicBezTo>
                    <a:pt x="263" y="0"/>
                    <a:pt x="218" y="39"/>
                    <a:pt x="169" y="106"/>
                  </a:cubicBezTo>
                  <a:cubicBezTo>
                    <a:pt x="1" y="337"/>
                    <a:pt x="120" y="837"/>
                    <a:pt x="274" y="1082"/>
                  </a:cubicBezTo>
                  <a:cubicBezTo>
                    <a:pt x="330" y="1172"/>
                    <a:pt x="377" y="1202"/>
                    <a:pt x="391" y="1202"/>
                  </a:cubicBezTo>
                  <a:cubicBezTo>
                    <a:pt x="392" y="1202"/>
                    <a:pt x="392" y="1201"/>
                    <a:pt x="393" y="1201"/>
                  </a:cubicBezTo>
                  <a:cubicBezTo>
                    <a:pt x="400" y="1163"/>
                    <a:pt x="396" y="1124"/>
                    <a:pt x="386" y="1086"/>
                  </a:cubicBezTo>
                  <a:cubicBezTo>
                    <a:pt x="372" y="995"/>
                    <a:pt x="354" y="890"/>
                    <a:pt x="421" y="820"/>
                  </a:cubicBezTo>
                  <a:cubicBezTo>
                    <a:pt x="459" y="782"/>
                    <a:pt x="509" y="761"/>
                    <a:pt x="577" y="761"/>
                  </a:cubicBezTo>
                  <a:cubicBezTo>
                    <a:pt x="590" y="761"/>
                    <a:pt x="605" y="762"/>
                    <a:pt x="621" y="764"/>
                  </a:cubicBezTo>
                  <a:cubicBezTo>
                    <a:pt x="644" y="766"/>
                    <a:pt x="663" y="767"/>
                    <a:pt x="680" y="767"/>
                  </a:cubicBezTo>
                  <a:cubicBezTo>
                    <a:pt x="750" y="767"/>
                    <a:pt x="769" y="752"/>
                    <a:pt x="775" y="746"/>
                  </a:cubicBezTo>
                  <a:cubicBezTo>
                    <a:pt x="789" y="729"/>
                    <a:pt x="778" y="662"/>
                    <a:pt x="768" y="606"/>
                  </a:cubicBezTo>
                  <a:cubicBezTo>
                    <a:pt x="754" y="543"/>
                    <a:pt x="747" y="484"/>
                    <a:pt x="747" y="421"/>
                  </a:cubicBezTo>
                  <a:cubicBezTo>
                    <a:pt x="747" y="407"/>
                    <a:pt x="743" y="393"/>
                    <a:pt x="736" y="382"/>
                  </a:cubicBezTo>
                  <a:cubicBezTo>
                    <a:pt x="727" y="373"/>
                    <a:pt x="707" y="371"/>
                    <a:pt x="684" y="371"/>
                  </a:cubicBezTo>
                  <a:cubicBezTo>
                    <a:pt x="661" y="371"/>
                    <a:pt x="635" y="373"/>
                    <a:pt x="614" y="375"/>
                  </a:cubicBezTo>
                  <a:cubicBezTo>
                    <a:pt x="590" y="378"/>
                    <a:pt x="567" y="381"/>
                    <a:pt x="545" y="381"/>
                  </a:cubicBezTo>
                  <a:cubicBezTo>
                    <a:pt x="510" y="381"/>
                    <a:pt x="478" y="374"/>
                    <a:pt x="453" y="351"/>
                  </a:cubicBezTo>
                  <a:cubicBezTo>
                    <a:pt x="432" y="333"/>
                    <a:pt x="421" y="305"/>
                    <a:pt x="421" y="277"/>
                  </a:cubicBezTo>
                  <a:cubicBezTo>
                    <a:pt x="421" y="197"/>
                    <a:pt x="368" y="21"/>
                    <a:pt x="30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2" name="Google Shape;8222;p57"/>
            <p:cNvSpPr/>
            <p:nvPr/>
          </p:nvSpPr>
          <p:spPr>
            <a:xfrm>
              <a:off x="2859015" y="2039003"/>
              <a:ext cx="109" cy="14"/>
            </a:xfrm>
            <a:custGeom>
              <a:rect b="b" l="l" r="r" t="t"/>
              <a:pathLst>
                <a:path extrusionOk="0" h="1" w="8">
                  <a:moveTo>
                    <a:pt x="0" y="0"/>
                  </a:moveTo>
                  <a:lnTo>
                    <a:pt x="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3" name="Google Shape;8223;p57"/>
            <p:cNvSpPr/>
            <p:nvPr/>
          </p:nvSpPr>
          <p:spPr>
            <a:xfrm>
              <a:off x="2860481" y="2039098"/>
              <a:ext cx="163" cy="54"/>
            </a:xfrm>
            <a:custGeom>
              <a:rect b="b" l="l" r="r" t="t"/>
              <a:pathLst>
                <a:path extrusionOk="0" h="4" w="12">
                  <a:moveTo>
                    <a:pt x="1" y="4"/>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4" name="Google Shape;8224;p57"/>
            <p:cNvSpPr/>
            <p:nvPr/>
          </p:nvSpPr>
          <p:spPr>
            <a:xfrm>
              <a:off x="2860156" y="2039193"/>
              <a:ext cx="149" cy="14"/>
            </a:xfrm>
            <a:custGeom>
              <a:rect b="b" l="l" r="r" t="t"/>
              <a:pathLst>
                <a:path extrusionOk="0" h="1" w="11">
                  <a:moveTo>
                    <a:pt x="0" y="0"/>
                  </a:moveTo>
                  <a:lnTo>
                    <a:pt x="1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5" name="Google Shape;8225;p57"/>
            <p:cNvSpPr/>
            <p:nvPr/>
          </p:nvSpPr>
          <p:spPr>
            <a:xfrm>
              <a:off x="2858160" y="2038569"/>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6" name="Google Shape;8226;p57"/>
            <p:cNvSpPr/>
            <p:nvPr/>
          </p:nvSpPr>
          <p:spPr>
            <a:xfrm>
              <a:off x="2858581" y="203875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7" name="Google Shape;8227;p57"/>
            <p:cNvSpPr/>
            <p:nvPr/>
          </p:nvSpPr>
          <p:spPr>
            <a:xfrm>
              <a:off x="2860821" y="2038949"/>
              <a:ext cx="109" cy="68"/>
            </a:xfrm>
            <a:custGeom>
              <a:rect b="b" l="l" r="r" t="t"/>
              <a:pathLst>
                <a:path extrusionOk="0" h="5" w="8">
                  <a:moveTo>
                    <a:pt x="0" y="4"/>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8" name="Google Shape;8228;p57"/>
            <p:cNvSpPr/>
            <p:nvPr/>
          </p:nvSpPr>
          <p:spPr>
            <a:xfrm>
              <a:off x="2852457" y="203377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29" name="Google Shape;8229;p57"/>
            <p:cNvSpPr/>
            <p:nvPr/>
          </p:nvSpPr>
          <p:spPr>
            <a:xfrm>
              <a:off x="2852267" y="2033301"/>
              <a:ext cx="109" cy="244"/>
            </a:xfrm>
            <a:custGeom>
              <a:rect b="b" l="l" r="r" t="t"/>
              <a:pathLst>
                <a:path extrusionOk="0" h="18" w="8">
                  <a:moveTo>
                    <a:pt x="0" y="0"/>
                  </a:moveTo>
                  <a:lnTo>
                    <a:pt x="7"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0" name="Google Shape;8230;p57"/>
            <p:cNvSpPr/>
            <p:nvPr/>
          </p:nvSpPr>
          <p:spPr>
            <a:xfrm>
              <a:off x="2852647" y="2034156"/>
              <a:ext cx="109" cy="204"/>
            </a:xfrm>
            <a:custGeom>
              <a:rect b="b" l="l" r="r" t="t"/>
              <a:pathLst>
                <a:path extrusionOk="0" h="15" w="8">
                  <a:moveTo>
                    <a:pt x="0" y="0"/>
                  </a:moveTo>
                  <a:lnTo>
                    <a:pt x="7" y="1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1" name="Google Shape;8231;p57"/>
            <p:cNvSpPr/>
            <p:nvPr/>
          </p:nvSpPr>
          <p:spPr>
            <a:xfrm>
              <a:off x="2852118" y="2032826"/>
              <a:ext cx="109" cy="244"/>
            </a:xfrm>
            <a:custGeom>
              <a:rect b="b" l="l" r="r" t="t"/>
              <a:pathLst>
                <a:path extrusionOk="0" h="18" w="8">
                  <a:moveTo>
                    <a:pt x="1" y="0"/>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2" name="Google Shape;8232;p57"/>
            <p:cNvSpPr/>
            <p:nvPr/>
          </p:nvSpPr>
          <p:spPr>
            <a:xfrm>
              <a:off x="2851602" y="2031060"/>
              <a:ext cx="109" cy="339"/>
            </a:xfrm>
            <a:custGeom>
              <a:rect b="b" l="l" r="r" t="t"/>
              <a:pathLst>
                <a:path extrusionOk="0" h="25" w="8">
                  <a:moveTo>
                    <a:pt x="0" y="0"/>
                  </a:moveTo>
                  <a:lnTo>
                    <a:pt x="7" y="2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3" name="Google Shape;8233;p57"/>
            <p:cNvSpPr/>
            <p:nvPr/>
          </p:nvSpPr>
          <p:spPr>
            <a:xfrm>
              <a:off x="2851928" y="2032296"/>
              <a:ext cx="109" cy="244"/>
            </a:xfrm>
            <a:custGeom>
              <a:rect b="b" l="l" r="r" t="t"/>
              <a:pathLst>
                <a:path extrusionOk="0" h="18" w="8">
                  <a:moveTo>
                    <a:pt x="1" y="1"/>
                  </a:moveTo>
                  <a:lnTo>
                    <a:pt x="8"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4" name="Google Shape;8234;p57"/>
            <p:cNvSpPr/>
            <p:nvPr/>
          </p:nvSpPr>
          <p:spPr>
            <a:xfrm>
              <a:off x="2857725" y="2038189"/>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5" name="Google Shape;8235;p57"/>
            <p:cNvSpPr/>
            <p:nvPr/>
          </p:nvSpPr>
          <p:spPr>
            <a:xfrm>
              <a:off x="2851792" y="2031671"/>
              <a:ext cx="109" cy="299"/>
            </a:xfrm>
            <a:custGeom>
              <a:rect b="b" l="l" r="r" t="t"/>
              <a:pathLst>
                <a:path extrusionOk="0" h="22" w="8">
                  <a:moveTo>
                    <a:pt x="0" y="1"/>
                  </a:moveTo>
                  <a:lnTo>
                    <a:pt x="7" y="22"/>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6" name="Google Shape;8236;p57"/>
            <p:cNvSpPr/>
            <p:nvPr/>
          </p:nvSpPr>
          <p:spPr>
            <a:xfrm>
              <a:off x="2852837" y="2034482"/>
              <a:ext cx="54" cy="204"/>
            </a:xfrm>
            <a:custGeom>
              <a:rect b="b" l="l" r="r" t="t"/>
              <a:pathLst>
                <a:path extrusionOk="0" h="15" w="4">
                  <a:moveTo>
                    <a:pt x="0" y="1"/>
                  </a:moveTo>
                  <a:lnTo>
                    <a:pt x="4"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7" name="Google Shape;8237;p57"/>
            <p:cNvSpPr/>
            <p:nvPr/>
          </p:nvSpPr>
          <p:spPr>
            <a:xfrm>
              <a:off x="2856870" y="2037523"/>
              <a:ext cx="109" cy="109"/>
            </a:xfrm>
            <a:custGeom>
              <a:rect b="b" l="l" r="r" t="t"/>
              <a:pathLst>
                <a:path extrusionOk="0" h="8" w="8">
                  <a:moveTo>
                    <a:pt x="1" y="1"/>
                  </a:moveTo>
                  <a:lnTo>
                    <a:pt x="8"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8" name="Google Shape;8238;p57"/>
            <p:cNvSpPr/>
            <p:nvPr/>
          </p:nvSpPr>
          <p:spPr>
            <a:xfrm>
              <a:off x="2852973" y="2034821"/>
              <a:ext cx="109" cy="149"/>
            </a:xfrm>
            <a:custGeom>
              <a:rect b="b" l="l" r="r" t="t"/>
              <a:pathLst>
                <a:path extrusionOk="0" h="11" w="8">
                  <a:moveTo>
                    <a:pt x="1" y="0"/>
                  </a:moveTo>
                  <a:lnTo>
                    <a:pt x="8"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39" name="Google Shape;8239;p57"/>
            <p:cNvSpPr/>
            <p:nvPr/>
          </p:nvSpPr>
          <p:spPr>
            <a:xfrm>
              <a:off x="2854019" y="2035772"/>
              <a:ext cx="109" cy="54"/>
            </a:xfrm>
            <a:custGeom>
              <a:rect b="b" l="l" r="r" t="t"/>
              <a:pathLst>
                <a:path extrusionOk="0" h="4" w="8">
                  <a:moveTo>
                    <a:pt x="1" y="0"/>
                  </a:moveTo>
                  <a:lnTo>
                    <a:pt x="8" y="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0" name="Google Shape;8240;p57"/>
            <p:cNvSpPr/>
            <p:nvPr/>
          </p:nvSpPr>
          <p:spPr>
            <a:xfrm>
              <a:off x="2857304" y="203790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1" name="Google Shape;8241;p57"/>
            <p:cNvSpPr/>
            <p:nvPr/>
          </p:nvSpPr>
          <p:spPr>
            <a:xfrm>
              <a:off x="2854263" y="2035813"/>
              <a:ext cx="54" cy="14"/>
            </a:xfrm>
            <a:custGeom>
              <a:rect b="b" l="l" r="r" t="t"/>
              <a:pathLst>
                <a:path extrusionOk="0" h="1" w="4">
                  <a:moveTo>
                    <a:pt x="0" y="1"/>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2" name="Google Shape;8242;p57"/>
            <p:cNvSpPr/>
            <p:nvPr/>
          </p:nvSpPr>
          <p:spPr>
            <a:xfrm>
              <a:off x="2853163" y="2035107"/>
              <a:ext cx="109" cy="109"/>
            </a:xfrm>
            <a:custGeom>
              <a:rect b="b" l="l" r="r" t="t"/>
              <a:pathLst>
                <a:path extrusionOk="0" h="8" w="8">
                  <a:moveTo>
                    <a:pt x="1" y="0"/>
                  </a:moveTo>
                  <a:lnTo>
                    <a:pt x="8"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3" name="Google Shape;8243;p57"/>
            <p:cNvSpPr/>
            <p:nvPr/>
          </p:nvSpPr>
          <p:spPr>
            <a:xfrm>
              <a:off x="2853598" y="2035487"/>
              <a:ext cx="109" cy="109"/>
            </a:xfrm>
            <a:custGeom>
              <a:rect b="b" l="l" r="r" t="t"/>
              <a:pathLst>
                <a:path extrusionOk="0" h="8" w="8">
                  <a:moveTo>
                    <a:pt x="0" y="0"/>
                  </a:moveTo>
                  <a:lnTo>
                    <a:pt x="7"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4" name="Google Shape;8244;p57"/>
            <p:cNvSpPr/>
            <p:nvPr/>
          </p:nvSpPr>
          <p:spPr>
            <a:xfrm>
              <a:off x="2853788" y="2035622"/>
              <a:ext cx="109" cy="109"/>
            </a:xfrm>
            <a:custGeom>
              <a:rect b="b" l="l" r="r" t="t"/>
              <a:pathLst>
                <a:path extrusionOk="0" h="8" w="8">
                  <a:moveTo>
                    <a:pt x="0" y="1"/>
                  </a:moveTo>
                  <a:lnTo>
                    <a:pt x="7"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5" name="Google Shape;8245;p57"/>
            <p:cNvSpPr/>
            <p:nvPr/>
          </p:nvSpPr>
          <p:spPr>
            <a:xfrm>
              <a:off x="2859490" y="2039139"/>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6" name="Google Shape;8246;p57"/>
            <p:cNvSpPr/>
            <p:nvPr/>
          </p:nvSpPr>
          <p:spPr>
            <a:xfrm>
              <a:off x="2889049" y="2032921"/>
              <a:ext cx="3204" cy="2105"/>
            </a:xfrm>
            <a:custGeom>
              <a:rect b="b" l="l" r="r" t="t"/>
              <a:pathLst>
                <a:path extrusionOk="0" h="155" w="236">
                  <a:moveTo>
                    <a:pt x="235" y="0"/>
                  </a:moveTo>
                  <a:cubicBezTo>
                    <a:pt x="204" y="112"/>
                    <a:pt x="102" y="130"/>
                    <a:pt x="1" y="154"/>
                  </a:cubicBezTo>
                  <a:cubicBezTo>
                    <a:pt x="106" y="133"/>
                    <a:pt x="204" y="112"/>
                    <a:pt x="235"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7" name="Google Shape;8247;p57"/>
            <p:cNvSpPr/>
            <p:nvPr/>
          </p:nvSpPr>
          <p:spPr>
            <a:xfrm>
              <a:off x="2861242" y="2038243"/>
              <a:ext cx="4440" cy="530"/>
            </a:xfrm>
            <a:custGeom>
              <a:rect b="b" l="l" r="r" t="t"/>
              <a:pathLst>
                <a:path extrusionOk="0" h="39" w="327">
                  <a:moveTo>
                    <a:pt x="326" y="7"/>
                  </a:moveTo>
                  <a:cubicBezTo>
                    <a:pt x="197" y="4"/>
                    <a:pt x="53" y="0"/>
                    <a:pt x="1" y="39"/>
                  </a:cubicBezTo>
                  <a:cubicBezTo>
                    <a:pt x="53" y="0"/>
                    <a:pt x="197" y="4"/>
                    <a:pt x="326"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8" name="Google Shape;8248;p57"/>
            <p:cNvSpPr/>
            <p:nvPr/>
          </p:nvSpPr>
          <p:spPr>
            <a:xfrm>
              <a:off x="2910922" y="2013858"/>
              <a:ext cx="54" cy="14"/>
            </a:xfrm>
            <a:custGeom>
              <a:rect b="b" l="l" r="r" t="t"/>
              <a:pathLst>
                <a:path extrusionOk="0" h="1" w="4">
                  <a:moveTo>
                    <a:pt x="4" y="0"/>
                  </a:moveTo>
                  <a:lnTo>
                    <a:pt x="0" y="0"/>
                  </a:ln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49" name="Google Shape;8249;p57"/>
            <p:cNvSpPr/>
            <p:nvPr/>
          </p:nvSpPr>
          <p:spPr>
            <a:xfrm>
              <a:off x="2853353" y="2035297"/>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0" name="Google Shape;8250;p57"/>
            <p:cNvSpPr/>
            <p:nvPr/>
          </p:nvSpPr>
          <p:spPr>
            <a:xfrm>
              <a:off x="2860006" y="2039193"/>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1" name="Google Shape;8251;p57"/>
            <p:cNvSpPr/>
            <p:nvPr/>
          </p:nvSpPr>
          <p:spPr>
            <a:xfrm>
              <a:off x="2899598" y="2013287"/>
              <a:ext cx="8486" cy="1765"/>
            </a:xfrm>
            <a:custGeom>
              <a:rect b="b" l="l" r="r" t="t"/>
              <a:pathLst>
                <a:path extrusionOk="0" h="130" w="625">
                  <a:moveTo>
                    <a:pt x="624" y="11"/>
                  </a:moveTo>
                  <a:cubicBezTo>
                    <a:pt x="424" y="7"/>
                    <a:pt x="120" y="0"/>
                    <a:pt x="1" y="130"/>
                  </a:cubicBezTo>
                  <a:cubicBezTo>
                    <a:pt x="120" y="0"/>
                    <a:pt x="424" y="7"/>
                    <a:pt x="624"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2" name="Google Shape;8252;p57"/>
            <p:cNvSpPr/>
            <p:nvPr/>
          </p:nvSpPr>
          <p:spPr>
            <a:xfrm>
              <a:off x="2909971" y="2013518"/>
              <a:ext cx="109" cy="14"/>
            </a:xfrm>
            <a:custGeom>
              <a:rect b="b" l="l" r="r" t="t"/>
              <a:pathLst>
                <a:path extrusionOk="0" h="1" w="8">
                  <a:moveTo>
                    <a:pt x="0" y="1"/>
                  </a:moveTo>
                  <a:lnTo>
                    <a:pt x="7"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3" name="Google Shape;8253;p57"/>
            <p:cNvSpPr/>
            <p:nvPr/>
          </p:nvSpPr>
          <p:spPr>
            <a:xfrm>
              <a:off x="2909632" y="2013478"/>
              <a:ext cx="109" cy="14"/>
            </a:xfrm>
            <a:custGeom>
              <a:rect b="b" l="l" r="r" t="t"/>
              <a:pathLst>
                <a:path extrusionOk="0" h="1" w="8">
                  <a:moveTo>
                    <a:pt x="1" y="0"/>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4" name="Google Shape;8254;p57"/>
            <p:cNvSpPr/>
            <p:nvPr/>
          </p:nvSpPr>
          <p:spPr>
            <a:xfrm>
              <a:off x="2910392" y="2013668"/>
              <a:ext cx="68" cy="14"/>
            </a:xfrm>
            <a:custGeom>
              <a:rect b="b" l="l" r="r" t="t"/>
              <a:pathLst>
                <a:path extrusionOk="0" h="1" w="5">
                  <a:moveTo>
                    <a:pt x="1" y="0"/>
                  </a:moveTo>
                  <a:lnTo>
                    <a:pt x="4"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5" name="Google Shape;8255;p57"/>
            <p:cNvSpPr/>
            <p:nvPr/>
          </p:nvSpPr>
          <p:spPr>
            <a:xfrm>
              <a:off x="2962544" y="2114711"/>
              <a:ext cx="394" cy="204"/>
            </a:xfrm>
            <a:custGeom>
              <a:rect b="b" l="l" r="r" t="t"/>
              <a:pathLst>
                <a:path extrusionOk="0" h="15" w="29">
                  <a:moveTo>
                    <a:pt x="28" y="1"/>
                  </a:moveTo>
                  <a:lnTo>
                    <a:pt x="0" y="8"/>
                  </a:lnTo>
                  <a:lnTo>
                    <a:pt x="4" y="8"/>
                  </a:lnTo>
                  <a:lnTo>
                    <a:pt x="11" y="11"/>
                  </a:lnTo>
                  <a:lnTo>
                    <a:pt x="14" y="11"/>
                  </a:lnTo>
                  <a:lnTo>
                    <a:pt x="21" y="15"/>
                  </a:lnTo>
                  <a:cubicBezTo>
                    <a:pt x="21" y="11"/>
                    <a:pt x="25" y="4"/>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6" name="Google Shape;8256;p57"/>
            <p:cNvSpPr/>
            <p:nvPr/>
          </p:nvSpPr>
          <p:spPr>
            <a:xfrm>
              <a:off x="2968192" y="2108113"/>
              <a:ext cx="14895" cy="5757"/>
            </a:xfrm>
            <a:custGeom>
              <a:rect b="b" l="l" r="r" t="t"/>
              <a:pathLst>
                <a:path extrusionOk="0" h="424" w="1097">
                  <a:moveTo>
                    <a:pt x="1096" y="0"/>
                  </a:moveTo>
                  <a:cubicBezTo>
                    <a:pt x="1030" y="4"/>
                    <a:pt x="946" y="14"/>
                    <a:pt x="876" y="25"/>
                  </a:cubicBezTo>
                  <a:cubicBezTo>
                    <a:pt x="722" y="53"/>
                    <a:pt x="564" y="63"/>
                    <a:pt x="407" y="63"/>
                  </a:cubicBezTo>
                  <a:cubicBezTo>
                    <a:pt x="401" y="63"/>
                    <a:pt x="396" y="63"/>
                    <a:pt x="391" y="63"/>
                  </a:cubicBezTo>
                  <a:cubicBezTo>
                    <a:pt x="274" y="63"/>
                    <a:pt x="203" y="137"/>
                    <a:pt x="113" y="228"/>
                  </a:cubicBezTo>
                  <a:cubicBezTo>
                    <a:pt x="78" y="263"/>
                    <a:pt x="43" y="298"/>
                    <a:pt x="1" y="333"/>
                  </a:cubicBezTo>
                  <a:cubicBezTo>
                    <a:pt x="15" y="347"/>
                    <a:pt x="29" y="361"/>
                    <a:pt x="39" y="371"/>
                  </a:cubicBezTo>
                  <a:lnTo>
                    <a:pt x="46" y="378"/>
                  </a:lnTo>
                  <a:cubicBezTo>
                    <a:pt x="57" y="392"/>
                    <a:pt x="71" y="406"/>
                    <a:pt x="85" y="424"/>
                  </a:cubicBezTo>
                  <a:cubicBezTo>
                    <a:pt x="267" y="336"/>
                    <a:pt x="456" y="256"/>
                    <a:pt x="648" y="186"/>
                  </a:cubicBezTo>
                  <a:cubicBezTo>
                    <a:pt x="802" y="126"/>
                    <a:pt x="995" y="53"/>
                    <a:pt x="1096"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7" name="Google Shape;8257;p57"/>
            <p:cNvSpPr/>
            <p:nvPr/>
          </p:nvSpPr>
          <p:spPr>
            <a:xfrm>
              <a:off x="2962679" y="2114861"/>
              <a:ext cx="54" cy="14"/>
            </a:xfrm>
            <a:custGeom>
              <a:rect b="b" l="l" r="r" t="t"/>
              <a:pathLst>
                <a:path extrusionOk="0" h="1" w="4">
                  <a:moveTo>
                    <a:pt x="4"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8" name="Google Shape;8258;p57"/>
            <p:cNvSpPr/>
            <p:nvPr/>
          </p:nvSpPr>
          <p:spPr>
            <a:xfrm>
              <a:off x="2968246" y="2112675"/>
              <a:ext cx="530" cy="530"/>
            </a:xfrm>
            <a:custGeom>
              <a:rect b="b" l="l" r="r" t="t"/>
              <a:pathLst>
                <a:path extrusionOk="0" h="39" w="39">
                  <a:moveTo>
                    <a:pt x="0" y="0"/>
                  </a:moveTo>
                  <a:cubicBezTo>
                    <a:pt x="11" y="11"/>
                    <a:pt x="25" y="25"/>
                    <a:pt x="39" y="39"/>
                  </a:cubicBezTo>
                  <a:cubicBezTo>
                    <a:pt x="25" y="25"/>
                    <a:pt x="11"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59" name="Google Shape;8259;p57"/>
            <p:cNvSpPr/>
            <p:nvPr/>
          </p:nvSpPr>
          <p:spPr>
            <a:xfrm>
              <a:off x="2962544" y="2114806"/>
              <a:ext cx="0" cy="14"/>
            </a:xfrm>
            <a:custGeom>
              <a:rect b="b" l="l" r="r" t="t"/>
              <a:pathLst>
                <a:path extrusionOk="0" h="1" w="0">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0" name="Google Shape;8260;p57"/>
            <p:cNvSpPr/>
            <p:nvPr/>
          </p:nvSpPr>
          <p:spPr>
            <a:xfrm>
              <a:off x="2962924" y="2114711"/>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1" name="Google Shape;8261;p57"/>
            <p:cNvSpPr/>
            <p:nvPr/>
          </p:nvSpPr>
          <p:spPr>
            <a:xfrm>
              <a:off x="2968816" y="2113286"/>
              <a:ext cx="530" cy="584"/>
            </a:xfrm>
            <a:custGeom>
              <a:rect b="b" l="l" r="r" t="t"/>
              <a:pathLst>
                <a:path extrusionOk="0" h="43" w="39">
                  <a:moveTo>
                    <a:pt x="39" y="43"/>
                  </a:moveTo>
                  <a:cubicBezTo>
                    <a:pt x="25" y="29"/>
                    <a:pt x="14" y="15"/>
                    <a:pt x="0" y="1"/>
                  </a:cubicBezTo>
                  <a:cubicBezTo>
                    <a:pt x="14" y="15"/>
                    <a:pt x="25" y="29"/>
                    <a:pt x="39" y="4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2" name="Google Shape;8262;p57"/>
            <p:cNvSpPr/>
            <p:nvPr/>
          </p:nvSpPr>
          <p:spPr>
            <a:xfrm>
              <a:off x="2109605" y="1718303"/>
              <a:ext cx="11147" cy="17827"/>
            </a:xfrm>
            <a:custGeom>
              <a:rect b="b" l="l" r="r" t="t"/>
              <a:pathLst>
                <a:path extrusionOk="0" h="1313" w="821">
                  <a:moveTo>
                    <a:pt x="571" y="0"/>
                  </a:moveTo>
                  <a:cubicBezTo>
                    <a:pt x="510" y="0"/>
                    <a:pt x="450" y="16"/>
                    <a:pt x="407" y="52"/>
                  </a:cubicBezTo>
                  <a:cubicBezTo>
                    <a:pt x="344" y="107"/>
                    <a:pt x="265" y="137"/>
                    <a:pt x="183" y="137"/>
                  </a:cubicBezTo>
                  <a:cubicBezTo>
                    <a:pt x="155" y="137"/>
                    <a:pt x="127" y="133"/>
                    <a:pt x="99" y="126"/>
                  </a:cubicBezTo>
                  <a:cubicBezTo>
                    <a:pt x="81" y="122"/>
                    <a:pt x="64" y="119"/>
                    <a:pt x="46" y="119"/>
                  </a:cubicBezTo>
                  <a:cubicBezTo>
                    <a:pt x="36" y="119"/>
                    <a:pt x="25" y="122"/>
                    <a:pt x="22" y="133"/>
                  </a:cubicBezTo>
                  <a:cubicBezTo>
                    <a:pt x="1" y="171"/>
                    <a:pt x="46" y="245"/>
                    <a:pt x="95" y="326"/>
                  </a:cubicBezTo>
                  <a:cubicBezTo>
                    <a:pt x="176" y="459"/>
                    <a:pt x="277" y="620"/>
                    <a:pt x="232" y="819"/>
                  </a:cubicBezTo>
                  <a:cubicBezTo>
                    <a:pt x="179" y="1043"/>
                    <a:pt x="232" y="1274"/>
                    <a:pt x="295" y="1309"/>
                  </a:cubicBezTo>
                  <a:cubicBezTo>
                    <a:pt x="298" y="1311"/>
                    <a:pt x="301" y="1312"/>
                    <a:pt x="304" y="1312"/>
                  </a:cubicBezTo>
                  <a:cubicBezTo>
                    <a:pt x="318" y="1312"/>
                    <a:pt x="336" y="1296"/>
                    <a:pt x="347" y="1285"/>
                  </a:cubicBezTo>
                  <a:cubicBezTo>
                    <a:pt x="417" y="1208"/>
                    <a:pt x="505" y="1155"/>
                    <a:pt x="603" y="1131"/>
                  </a:cubicBezTo>
                  <a:cubicBezTo>
                    <a:pt x="652" y="1120"/>
                    <a:pt x="694" y="1096"/>
                    <a:pt x="722" y="1057"/>
                  </a:cubicBezTo>
                  <a:cubicBezTo>
                    <a:pt x="764" y="998"/>
                    <a:pt x="764" y="809"/>
                    <a:pt x="764" y="644"/>
                  </a:cubicBezTo>
                  <a:cubicBezTo>
                    <a:pt x="764" y="476"/>
                    <a:pt x="764" y="308"/>
                    <a:pt x="803" y="189"/>
                  </a:cubicBezTo>
                  <a:cubicBezTo>
                    <a:pt x="820" y="133"/>
                    <a:pt x="792" y="70"/>
                    <a:pt x="740" y="45"/>
                  </a:cubicBezTo>
                  <a:cubicBezTo>
                    <a:pt x="695" y="17"/>
                    <a:pt x="633" y="0"/>
                    <a:pt x="57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3" name="Google Shape;8263;p57"/>
            <p:cNvSpPr/>
            <p:nvPr/>
          </p:nvSpPr>
          <p:spPr>
            <a:xfrm>
              <a:off x="2142544" y="1743706"/>
              <a:ext cx="19171" cy="11066"/>
            </a:xfrm>
            <a:custGeom>
              <a:rect b="b" l="l" r="r" t="t"/>
              <a:pathLst>
                <a:path extrusionOk="0" h="815" w="1412">
                  <a:moveTo>
                    <a:pt x="1338" y="1"/>
                  </a:moveTo>
                  <a:cubicBezTo>
                    <a:pt x="1278" y="1"/>
                    <a:pt x="1194" y="8"/>
                    <a:pt x="1079" y="33"/>
                  </a:cubicBezTo>
                  <a:cubicBezTo>
                    <a:pt x="902" y="72"/>
                    <a:pt x="774" y="98"/>
                    <a:pt x="661" y="98"/>
                  </a:cubicBezTo>
                  <a:cubicBezTo>
                    <a:pt x="561" y="98"/>
                    <a:pt x="473" y="78"/>
                    <a:pt x="372" y="26"/>
                  </a:cubicBezTo>
                  <a:cubicBezTo>
                    <a:pt x="349" y="15"/>
                    <a:pt x="321" y="8"/>
                    <a:pt x="294" y="8"/>
                  </a:cubicBezTo>
                  <a:cubicBezTo>
                    <a:pt x="288" y="8"/>
                    <a:pt x="283" y="8"/>
                    <a:pt x="278" y="9"/>
                  </a:cubicBezTo>
                  <a:cubicBezTo>
                    <a:pt x="194" y="9"/>
                    <a:pt x="109" y="40"/>
                    <a:pt x="43" y="96"/>
                  </a:cubicBezTo>
                  <a:cubicBezTo>
                    <a:pt x="11" y="124"/>
                    <a:pt x="1" y="152"/>
                    <a:pt x="4" y="163"/>
                  </a:cubicBezTo>
                  <a:cubicBezTo>
                    <a:pt x="22" y="215"/>
                    <a:pt x="116" y="324"/>
                    <a:pt x="523" y="429"/>
                  </a:cubicBezTo>
                  <a:cubicBezTo>
                    <a:pt x="705" y="474"/>
                    <a:pt x="866" y="576"/>
                    <a:pt x="992" y="716"/>
                  </a:cubicBezTo>
                  <a:cubicBezTo>
                    <a:pt x="1055" y="779"/>
                    <a:pt x="1090" y="814"/>
                    <a:pt x="1132" y="814"/>
                  </a:cubicBezTo>
                  <a:cubicBezTo>
                    <a:pt x="1137" y="814"/>
                    <a:pt x="1141" y="815"/>
                    <a:pt x="1145" y="815"/>
                  </a:cubicBezTo>
                  <a:cubicBezTo>
                    <a:pt x="1180" y="815"/>
                    <a:pt x="1192" y="802"/>
                    <a:pt x="1202" y="793"/>
                  </a:cubicBezTo>
                  <a:cubicBezTo>
                    <a:pt x="1219" y="772"/>
                    <a:pt x="1244" y="706"/>
                    <a:pt x="1212" y="520"/>
                  </a:cubicBezTo>
                  <a:cubicBezTo>
                    <a:pt x="1174" y="317"/>
                    <a:pt x="1331" y="107"/>
                    <a:pt x="1412" y="5"/>
                  </a:cubicBezTo>
                  <a:cubicBezTo>
                    <a:pt x="1394" y="3"/>
                    <a:pt x="1369" y="1"/>
                    <a:pt x="133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4" name="Google Shape;8264;p57"/>
            <p:cNvSpPr/>
            <p:nvPr/>
          </p:nvSpPr>
          <p:spPr>
            <a:xfrm>
              <a:off x="2099300" y="1663436"/>
              <a:ext cx="82904" cy="79917"/>
            </a:xfrm>
            <a:custGeom>
              <a:rect b="b" l="l" r="r" t="t"/>
              <a:pathLst>
                <a:path extrusionOk="0" h="5886" w="6106">
                  <a:moveTo>
                    <a:pt x="3259" y="267"/>
                  </a:moveTo>
                  <a:lnTo>
                    <a:pt x="3258" y="277"/>
                  </a:lnTo>
                  <a:lnTo>
                    <a:pt x="3258" y="277"/>
                  </a:lnTo>
                  <a:lnTo>
                    <a:pt x="3259" y="278"/>
                  </a:lnTo>
                  <a:lnTo>
                    <a:pt x="3259" y="267"/>
                  </a:lnTo>
                  <a:close/>
                  <a:moveTo>
                    <a:pt x="2881" y="1"/>
                  </a:moveTo>
                  <a:cubicBezTo>
                    <a:pt x="2703" y="4"/>
                    <a:pt x="2584" y="22"/>
                    <a:pt x="2559" y="43"/>
                  </a:cubicBezTo>
                  <a:cubicBezTo>
                    <a:pt x="2513" y="92"/>
                    <a:pt x="2372" y="190"/>
                    <a:pt x="2244" y="190"/>
                  </a:cubicBezTo>
                  <a:cubicBezTo>
                    <a:pt x="2207" y="190"/>
                    <a:pt x="2171" y="182"/>
                    <a:pt x="2139" y="162"/>
                  </a:cubicBezTo>
                  <a:lnTo>
                    <a:pt x="2118" y="148"/>
                  </a:lnTo>
                  <a:lnTo>
                    <a:pt x="2062" y="197"/>
                  </a:lnTo>
                  <a:cubicBezTo>
                    <a:pt x="2045" y="281"/>
                    <a:pt x="2003" y="362"/>
                    <a:pt x="1919" y="362"/>
                  </a:cubicBezTo>
                  <a:cubicBezTo>
                    <a:pt x="1901" y="362"/>
                    <a:pt x="1880" y="358"/>
                    <a:pt x="1863" y="355"/>
                  </a:cubicBezTo>
                  <a:cubicBezTo>
                    <a:pt x="1849" y="355"/>
                    <a:pt x="1838" y="351"/>
                    <a:pt x="1824" y="351"/>
                  </a:cubicBezTo>
                  <a:lnTo>
                    <a:pt x="1824" y="362"/>
                  </a:lnTo>
                  <a:cubicBezTo>
                    <a:pt x="1828" y="400"/>
                    <a:pt x="1807" y="442"/>
                    <a:pt x="1775" y="467"/>
                  </a:cubicBezTo>
                  <a:cubicBezTo>
                    <a:pt x="1739" y="497"/>
                    <a:pt x="1688" y="508"/>
                    <a:pt x="1632" y="508"/>
                  </a:cubicBezTo>
                  <a:cubicBezTo>
                    <a:pt x="1585" y="508"/>
                    <a:pt x="1536" y="501"/>
                    <a:pt x="1488" y="491"/>
                  </a:cubicBezTo>
                  <a:cubicBezTo>
                    <a:pt x="1477" y="488"/>
                    <a:pt x="1466" y="486"/>
                    <a:pt x="1455" y="486"/>
                  </a:cubicBezTo>
                  <a:cubicBezTo>
                    <a:pt x="1430" y="486"/>
                    <a:pt x="1406" y="494"/>
                    <a:pt x="1387" y="509"/>
                  </a:cubicBezTo>
                  <a:cubicBezTo>
                    <a:pt x="1376" y="516"/>
                    <a:pt x="1373" y="526"/>
                    <a:pt x="1373" y="537"/>
                  </a:cubicBezTo>
                  <a:cubicBezTo>
                    <a:pt x="1373" y="775"/>
                    <a:pt x="1296" y="810"/>
                    <a:pt x="1271" y="820"/>
                  </a:cubicBezTo>
                  <a:cubicBezTo>
                    <a:pt x="1259" y="825"/>
                    <a:pt x="1243" y="830"/>
                    <a:pt x="1225" y="830"/>
                  </a:cubicBezTo>
                  <a:cubicBezTo>
                    <a:pt x="1195" y="830"/>
                    <a:pt x="1158" y="818"/>
                    <a:pt x="1117" y="782"/>
                  </a:cubicBezTo>
                  <a:cubicBezTo>
                    <a:pt x="1047" y="712"/>
                    <a:pt x="984" y="631"/>
                    <a:pt x="931" y="544"/>
                  </a:cubicBezTo>
                  <a:cubicBezTo>
                    <a:pt x="914" y="516"/>
                    <a:pt x="889" y="477"/>
                    <a:pt x="872" y="453"/>
                  </a:cubicBezTo>
                  <a:cubicBezTo>
                    <a:pt x="861" y="470"/>
                    <a:pt x="851" y="495"/>
                    <a:pt x="840" y="512"/>
                  </a:cubicBezTo>
                  <a:cubicBezTo>
                    <a:pt x="770" y="652"/>
                    <a:pt x="693" y="813"/>
                    <a:pt x="578" y="813"/>
                  </a:cubicBezTo>
                  <a:lnTo>
                    <a:pt x="392" y="813"/>
                  </a:lnTo>
                  <a:lnTo>
                    <a:pt x="186" y="831"/>
                  </a:lnTo>
                  <a:lnTo>
                    <a:pt x="165" y="831"/>
                  </a:lnTo>
                  <a:cubicBezTo>
                    <a:pt x="158" y="866"/>
                    <a:pt x="158" y="901"/>
                    <a:pt x="172" y="932"/>
                  </a:cubicBezTo>
                  <a:cubicBezTo>
                    <a:pt x="175" y="936"/>
                    <a:pt x="179" y="939"/>
                    <a:pt x="179" y="946"/>
                  </a:cubicBezTo>
                  <a:lnTo>
                    <a:pt x="186" y="950"/>
                  </a:lnTo>
                  <a:lnTo>
                    <a:pt x="193" y="957"/>
                  </a:lnTo>
                  <a:cubicBezTo>
                    <a:pt x="196" y="964"/>
                    <a:pt x="200" y="967"/>
                    <a:pt x="207" y="971"/>
                  </a:cubicBezTo>
                  <a:cubicBezTo>
                    <a:pt x="231" y="985"/>
                    <a:pt x="249" y="1006"/>
                    <a:pt x="252" y="1034"/>
                  </a:cubicBezTo>
                  <a:cubicBezTo>
                    <a:pt x="256" y="1044"/>
                    <a:pt x="256" y="1058"/>
                    <a:pt x="256" y="1069"/>
                  </a:cubicBezTo>
                  <a:cubicBezTo>
                    <a:pt x="252" y="1156"/>
                    <a:pt x="165" y="1265"/>
                    <a:pt x="91" y="1303"/>
                  </a:cubicBezTo>
                  <a:cubicBezTo>
                    <a:pt x="67" y="1314"/>
                    <a:pt x="39" y="1324"/>
                    <a:pt x="7" y="1328"/>
                  </a:cubicBezTo>
                  <a:lnTo>
                    <a:pt x="0" y="1328"/>
                  </a:lnTo>
                  <a:lnTo>
                    <a:pt x="11" y="1342"/>
                  </a:lnTo>
                  <a:cubicBezTo>
                    <a:pt x="35" y="1377"/>
                    <a:pt x="67" y="1408"/>
                    <a:pt x="102" y="1433"/>
                  </a:cubicBezTo>
                  <a:cubicBezTo>
                    <a:pt x="161" y="1482"/>
                    <a:pt x="252" y="1555"/>
                    <a:pt x="168" y="1692"/>
                  </a:cubicBezTo>
                  <a:cubicBezTo>
                    <a:pt x="144" y="1723"/>
                    <a:pt x="137" y="1765"/>
                    <a:pt x="154" y="1800"/>
                  </a:cubicBezTo>
                  <a:cubicBezTo>
                    <a:pt x="172" y="1832"/>
                    <a:pt x="203" y="1853"/>
                    <a:pt x="242" y="1856"/>
                  </a:cubicBezTo>
                  <a:cubicBezTo>
                    <a:pt x="266" y="1860"/>
                    <a:pt x="294" y="1860"/>
                    <a:pt x="322" y="1860"/>
                  </a:cubicBezTo>
                  <a:cubicBezTo>
                    <a:pt x="330" y="1859"/>
                    <a:pt x="338" y="1859"/>
                    <a:pt x="346" y="1859"/>
                  </a:cubicBezTo>
                  <a:cubicBezTo>
                    <a:pt x="400" y="1859"/>
                    <a:pt x="452" y="1870"/>
                    <a:pt x="504" y="1891"/>
                  </a:cubicBezTo>
                  <a:cubicBezTo>
                    <a:pt x="553" y="1916"/>
                    <a:pt x="574" y="1979"/>
                    <a:pt x="550" y="2031"/>
                  </a:cubicBezTo>
                  <a:cubicBezTo>
                    <a:pt x="543" y="2045"/>
                    <a:pt x="539" y="2059"/>
                    <a:pt x="532" y="2077"/>
                  </a:cubicBezTo>
                  <a:lnTo>
                    <a:pt x="522" y="2101"/>
                  </a:lnTo>
                  <a:cubicBezTo>
                    <a:pt x="567" y="2094"/>
                    <a:pt x="616" y="2080"/>
                    <a:pt x="662" y="2059"/>
                  </a:cubicBezTo>
                  <a:cubicBezTo>
                    <a:pt x="704" y="2035"/>
                    <a:pt x="742" y="1996"/>
                    <a:pt x="763" y="1951"/>
                  </a:cubicBezTo>
                  <a:cubicBezTo>
                    <a:pt x="805" y="1877"/>
                    <a:pt x="861" y="1786"/>
                    <a:pt x="1054" y="1730"/>
                  </a:cubicBezTo>
                  <a:cubicBezTo>
                    <a:pt x="1096" y="1716"/>
                    <a:pt x="1145" y="1713"/>
                    <a:pt x="1190" y="1713"/>
                  </a:cubicBezTo>
                  <a:cubicBezTo>
                    <a:pt x="1471" y="1713"/>
                    <a:pt x="1782" y="1912"/>
                    <a:pt x="1891" y="2080"/>
                  </a:cubicBezTo>
                  <a:cubicBezTo>
                    <a:pt x="1915" y="2119"/>
                    <a:pt x="1936" y="2147"/>
                    <a:pt x="1954" y="2175"/>
                  </a:cubicBezTo>
                  <a:cubicBezTo>
                    <a:pt x="2017" y="2245"/>
                    <a:pt x="2055" y="2336"/>
                    <a:pt x="2073" y="2431"/>
                  </a:cubicBezTo>
                  <a:cubicBezTo>
                    <a:pt x="2090" y="2532"/>
                    <a:pt x="2174" y="2798"/>
                    <a:pt x="2559" y="3047"/>
                  </a:cubicBezTo>
                  <a:cubicBezTo>
                    <a:pt x="2738" y="3166"/>
                    <a:pt x="2899" y="3306"/>
                    <a:pt x="3042" y="3463"/>
                  </a:cubicBezTo>
                  <a:cubicBezTo>
                    <a:pt x="3140" y="3561"/>
                    <a:pt x="3217" y="3642"/>
                    <a:pt x="3298" y="3680"/>
                  </a:cubicBezTo>
                  <a:cubicBezTo>
                    <a:pt x="3372" y="3715"/>
                    <a:pt x="3445" y="3743"/>
                    <a:pt x="3526" y="3761"/>
                  </a:cubicBezTo>
                  <a:cubicBezTo>
                    <a:pt x="3645" y="3792"/>
                    <a:pt x="3757" y="3820"/>
                    <a:pt x="3844" y="3925"/>
                  </a:cubicBezTo>
                  <a:cubicBezTo>
                    <a:pt x="3956" y="4058"/>
                    <a:pt x="4110" y="4135"/>
                    <a:pt x="4299" y="4223"/>
                  </a:cubicBezTo>
                  <a:cubicBezTo>
                    <a:pt x="4383" y="4265"/>
                    <a:pt x="4457" y="4332"/>
                    <a:pt x="4509" y="4416"/>
                  </a:cubicBezTo>
                  <a:cubicBezTo>
                    <a:pt x="4565" y="4489"/>
                    <a:pt x="4597" y="4531"/>
                    <a:pt x="4667" y="4542"/>
                  </a:cubicBezTo>
                  <a:cubicBezTo>
                    <a:pt x="4824" y="4563"/>
                    <a:pt x="4835" y="4671"/>
                    <a:pt x="4842" y="4748"/>
                  </a:cubicBezTo>
                  <a:cubicBezTo>
                    <a:pt x="4842" y="4797"/>
                    <a:pt x="4856" y="4846"/>
                    <a:pt x="4887" y="4888"/>
                  </a:cubicBezTo>
                  <a:cubicBezTo>
                    <a:pt x="5013" y="5042"/>
                    <a:pt x="5052" y="5368"/>
                    <a:pt x="4912" y="5560"/>
                  </a:cubicBezTo>
                  <a:cubicBezTo>
                    <a:pt x="4849" y="5655"/>
                    <a:pt x="4838" y="5777"/>
                    <a:pt x="4887" y="5886"/>
                  </a:cubicBezTo>
                  <a:cubicBezTo>
                    <a:pt x="4947" y="5840"/>
                    <a:pt x="5073" y="5627"/>
                    <a:pt x="5094" y="5494"/>
                  </a:cubicBezTo>
                  <a:cubicBezTo>
                    <a:pt x="5111" y="5371"/>
                    <a:pt x="5188" y="5322"/>
                    <a:pt x="5265" y="5273"/>
                  </a:cubicBezTo>
                  <a:cubicBezTo>
                    <a:pt x="5325" y="5242"/>
                    <a:pt x="5377" y="5196"/>
                    <a:pt x="5423" y="5140"/>
                  </a:cubicBezTo>
                  <a:cubicBezTo>
                    <a:pt x="5448" y="5105"/>
                    <a:pt x="5455" y="5098"/>
                    <a:pt x="5353" y="5014"/>
                  </a:cubicBezTo>
                  <a:cubicBezTo>
                    <a:pt x="5279" y="4958"/>
                    <a:pt x="5192" y="4885"/>
                    <a:pt x="5160" y="4769"/>
                  </a:cubicBezTo>
                  <a:cubicBezTo>
                    <a:pt x="5132" y="4650"/>
                    <a:pt x="5178" y="4524"/>
                    <a:pt x="5279" y="4458"/>
                  </a:cubicBezTo>
                  <a:cubicBezTo>
                    <a:pt x="5349" y="4407"/>
                    <a:pt x="5433" y="4382"/>
                    <a:pt x="5520" y="4382"/>
                  </a:cubicBezTo>
                  <a:cubicBezTo>
                    <a:pt x="5609" y="4382"/>
                    <a:pt x="5701" y="4408"/>
                    <a:pt x="5784" y="4461"/>
                  </a:cubicBezTo>
                  <a:cubicBezTo>
                    <a:pt x="5826" y="4486"/>
                    <a:pt x="5861" y="4510"/>
                    <a:pt x="5896" y="4535"/>
                  </a:cubicBezTo>
                  <a:cubicBezTo>
                    <a:pt x="5952" y="4577"/>
                    <a:pt x="6015" y="4612"/>
                    <a:pt x="6078" y="4636"/>
                  </a:cubicBezTo>
                  <a:cubicBezTo>
                    <a:pt x="6092" y="4605"/>
                    <a:pt x="6095" y="4573"/>
                    <a:pt x="6095" y="4538"/>
                  </a:cubicBezTo>
                  <a:cubicBezTo>
                    <a:pt x="6106" y="4367"/>
                    <a:pt x="5546" y="4086"/>
                    <a:pt x="5276" y="3953"/>
                  </a:cubicBezTo>
                  <a:cubicBezTo>
                    <a:pt x="5174" y="3901"/>
                    <a:pt x="5094" y="3859"/>
                    <a:pt x="5045" y="3831"/>
                  </a:cubicBezTo>
                  <a:cubicBezTo>
                    <a:pt x="4968" y="3782"/>
                    <a:pt x="4908" y="3708"/>
                    <a:pt x="4880" y="3624"/>
                  </a:cubicBezTo>
                  <a:cubicBezTo>
                    <a:pt x="4848" y="3551"/>
                    <a:pt x="4834" y="3515"/>
                    <a:pt x="4713" y="3515"/>
                  </a:cubicBezTo>
                  <a:cubicBezTo>
                    <a:pt x="4702" y="3515"/>
                    <a:pt x="4690" y="3515"/>
                    <a:pt x="4677" y="3516"/>
                  </a:cubicBezTo>
                  <a:cubicBezTo>
                    <a:pt x="4669" y="3516"/>
                    <a:pt x="4660" y="3517"/>
                    <a:pt x="4652" y="3517"/>
                  </a:cubicBezTo>
                  <a:cubicBezTo>
                    <a:pt x="4297" y="3517"/>
                    <a:pt x="3887" y="3091"/>
                    <a:pt x="3760" y="2592"/>
                  </a:cubicBezTo>
                  <a:cubicBezTo>
                    <a:pt x="3697" y="2340"/>
                    <a:pt x="3512" y="2227"/>
                    <a:pt x="3330" y="2119"/>
                  </a:cubicBezTo>
                  <a:cubicBezTo>
                    <a:pt x="3189" y="2035"/>
                    <a:pt x="3060" y="1958"/>
                    <a:pt x="2997" y="1821"/>
                  </a:cubicBezTo>
                  <a:cubicBezTo>
                    <a:pt x="2937" y="1709"/>
                    <a:pt x="2937" y="1573"/>
                    <a:pt x="2997" y="1464"/>
                  </a:cubicBezTo>
                  <a:cubicBezTo>
                    <a:pt x="3025" y="1398"/>
                    <a:pt x="3046" y="1356"/>
                    <a:pt x="3004" y="1272"/>
                  </a:cubicBezTo>
                  <a:cubicBezTo>
                    <a:pt x="2979" y="1219"/>
                    <a:pt x="2976" y="1156"/>
                    <a:pt x="2997" y="1104"/>
                  </a:cubicBezTo>
                  <a:cubicBezTo>
                    <a:pt x="3039" y="999"/>
                    <a:pt x="3151" y="929"/>
                    <a:pt x="3238" y="890"/>
                  </a:cubicBezTo>
                  <a:lnTo>
                    <a:pt x="3238" y="859"/>
                  </a:lnTo>
                  <a:lnTo>
                    <a:pt x="3238" y="820"/>
                  </a:lnTo>
                  <a:lnTo>
                    <a:pt x="3238" y="757"/>
                  </a:lnTo>
                  <a:lnTo>
                    <a:pt x="3238" y="729"/>
                  </a:lnTo>
                  <a:lnTo>
                    <a:pt x="3238" y="638"/>
                  </a:lnTo>
                  <a:lnTo>
                    <a:pt x="3238" y="621"/>
                  </a:lnTo>
                  <a:cubicBezTo>
                    <a:pt x="3238" y="596"/>
                    <a:pt x="3238" y="572"/>
                    <a:pt x="3242" y="547"/>
                  </a:cubicBezTo>
                  <a:lnTo>
                    <a:pt x="3242" y="516"/>
                  </a:lnTo>
                  <a:cubicBezTo>
                    <a:pt x="3242" y="498"/>
                    <a:pt x="3242" y="477"/>
                    <a:pt x="3242" y="460"/>
                  </a:cubicBezTo>
                  <a:cubicBezTo>
                    <a:pt x="3242" y="449"/>
                    <a:pt x="3242" y="439"/>
                    <a:pt x="3245" y="428"/>
                  </a:cubicBezTo>
                  <a:cubicBezTo>
                    <a:pt x="3249" y="414"/>
                    <a:pt x="3249" y="393"/>
                    <a:pt x="3249" y="376"/>
                  </a:cubicBezTo>
                  <a:cubicBezTo>
                    <a:pt x="3252" y="362"/>
                    <a:pt x="3249" y="355"/>
                    <a:pt x="3252" y="344"/>
                  </a:cubicBezTo>
                  <a:cubicBezTo>
                    <a:pt x="3256" y="334"/>
                    <a:pt x="3256" y="313"/>
                    <a:pt x="3256" y="295"/>
                  </a:cubicBezTo>
                  <a:lnTo>
                    <a:pt x="3258" y="277"/>
                  </a:lnTo>
                  <a:lnTo>
                    <a:pt x="3258" y="277"/>
                  </a:lnTo>
                  <a:lnTo>
                    <a:pt x="3200" y="267"/>
                  </a:lnTo>
                  <a:cubicBezTo>
                    <a:pt x="3140" y="264"/>
                    <a:pt x="3081" y="246"/>
                    <a:pt x="3025" y="222"/>
                  </a:cubicBezTo>
                  <a:cubicBezTo>
                    <a:pt x="2972" y="187"/>
                    <a:pt x="2948" y="109"/>
                    <a:pt x="2930" y="39"/>
                  </a:cubicBezTo>
                  <a:cubicBezTo>
                    <a:pt x="2927" y="29"/>
                    <a:pt x="2923" y="11"/>
                    <a:pt x="2916"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5" name="Google Shape;8265;p57"/>
            <p:cNvSpPr/>
            <p:nvPr/>
          </p:nvSpPr>
          <p:spPr>
            <a:xfrm>
              <a:off x="2139082" y="1663966"/>
              <a:ext cx="1344" cy="2485"/>
            </a:xfrm>
            <a:custGeom>
              <a:rect b="b" l="l" r="r" t="t"/>
              <a:pathLst>
                <a:path extrusionOk="0" h="183" w="99">
                  <a:moveTo>
                    <a:pt x="98" y="183"/>
                  </a:moveTo>
                  <a:lnTo>
                    <a:pt x="98" y="183"/>
                  </a:lnTo>
                  <a:cubicBezTo>
                    <a:pt x="42" y="148"/>
                    <a:pt x="21" y="70"/>
                    <a:pt x="0" y="0"/>
                  </a:cubicBezTo>
                  <a:cubicBezTo>
                    <a:pt x="21" y="70"/>
                    <a:pt x="42" y="148"/>
                    <a:pt x="98" y="18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6" name="Google Shape;8266;p57"/>
            <p:cNvSpPr/>
            <p:nvPr/>
          </p:nvSpPr>
          <p:spPr>
            <a:xfrm>
              <a:off x="2128057" y="1665391"/>
              <a:ext cx="299" cy="204"/>
            </a:xfrm>
            <a:custGeom>
              <a:rect b="b" l="l" r="r" t="t"/>
              <a:pathLst>
                <a:path extrusionOk="0" h="15" w="22">
                  <a:moveTo>
                    <a:pt x="21" y="14"/>
                  </a:moveTo>
                  <a:lnTo>
                    <a:pt x="0" y="0"/>
                  </a:ln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7" name="Google Shape;8267;p57"/>
            <p:cNvSpPr/>
            <p:nvPr/>
          </p:nvSpPr>
          <p:spPr>
            <a:xfrm>
              <a:off x="2142734" y="1667061"/>
              <a:ext cx="923" cy="149"/>
            </a:xfrm>
            <a:custGeom>
              <a:rect b="b" l="l" r="r" t="t"/>
              <a:pathLst>
                <a:path extrusionOk="0" h="11" w="68">
                  <a:moveTo>
                    <a:pt x="67" y="11"/>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8" name="Google Shape;8268;p57"/>
            <p:cNvSpPr/>
            <p:nvPr/>
          </p:nvSpPr>
          <p:spPr>
            <a:xfrm>
              <a:off x="2105477" y="1674515"/>
              <a:ext cx="299" cy="14"/>
            </a:xfrm>
            <a:custGeom>
              <a:rect b="b" l="l" r="r" t="t"/>
              <a:pathLst>
                <a:path extrusionOk="0" h="1" w="22">
                  <a:moveTo>
                    <a:pt x="21"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69" name="Google Shape;8269;p57"/>
            <p:cNvSpPr/>
            <p:nvPr/>
          </p:nvSpPr>
          <p:spPr>
            <a:xfrm>
              <a:off x="2105097" y="1674570"/>
              <a:ext cx="299" cy="14"/>
            </a:xfrm>
            <a:custGeom>
              <a:rect b="b" l="l" r="r" t="t"/>
              <a:pathLst>
                <a:path extrusionOk="0" h="1" w="22">
                  <a:moveTo>
                    <a:pt x="21"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0" name="Google Shape;8270;p57"/>
            <p:cNvSpPr/>
            <p:nvPr/>
          </p:nvSpPr>
          <p:spPr>
            <a:xfrm>
              <a:off x="2101866" y="1674610"/>
              <a:ext cx="2770" cy="204"/>
            </a:xfrm>
            <a:custGeom>
              <a:rect b="b" l="l" r="r" t="t"/>
              <a:pathLst>
                <a:path extrusionOk="0" h="15" w="204">
                  <a:moveTo>
                    <a:pt x="203" y="1"/>
                  </a:moveTo>
                  <a:lnTo>
                    <a:pt x="0" y="1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1" name="Google Shape;8271;p57"/>
            <p:cNvSpPr/>
            <p:nvPr/>
          </p:nvSpPr>
          <p:spPr>
            <a:xfrm>
              <a:off x="2104622" y="1674570"/>
              <a:ext cx="394" cy="14"/>
            </a:xfrm>
            <a:custGeom>
              <a:rect b="b" l="l" r="r" t="t"/>
              <a:pathLst>
                <a:path extrusionOk="0" h="1" w="29">
                  <a:moveTo>
                    <a:pt x="28" y="0"/>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2" name="Google Shape;8272;p57"/>
            <p:cNvSpPr/>
            <p:nvPr/>
          </p:nvSpPr>
          <p:spPr>
            <a:xfrm>
              <a:off x="2101526" y="1674855"/>
              <a:ext cx="299" cy="14"/>
            </a:xfrm>
            <a:custGeom>
              <a:rect b="b" l="l" r="r" t="t"/>
              <a:pathLst>
                <a:path extrusionOk="0" h="1" w="22">
                  <a:moveTo>
                    <a:pt x="1" y="0"/>
                  </a:moveTo>
                  <a:lnTo>
                    <a:pt x="22"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3" name="Google Shape;8273;p57"/>
            <p:cNvSpPr/>
            <p:nvPr/>
          </p:nvSpPr>
          <p:spPr>
            <a:xfrm>
              <a:off x="2127296" y="1665391"/>
              <a:ext cx="774" cy="720"/>
            </a:xfrm>
            <a:custGeom>
              <a:rect b="b" l="l" r="r" t="t"/>
              <a:pathLst>
                <a:path extrusionOk="0" h="53" w="57">
                  <a:moveTo>
                    <a:pt x="0" y="53"/>
                  </a:moveTo>
                  <a:lnTo>
                    <a:pt x="56" y="0"/>
                  </a:lnTo>
                  <a:lnTo>
                    <a:pt x="56"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4" name="Google Shape;8274;p57"/>
            <p:cNvSpPr/>
            <p:nvPr/>
          </p:nvSpPr>
          <p:spPr>
            <a:xfrm>
              <a:off x="2106903" y="1674475"/>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5" name="Google Shape;8275;p57"/>
            <p:cNvSpPr/>
            <p:nvPr/>
          </p:nvSpPr>
          <p:spPr>
            <a:xfrm>
              <a:off x="2106659"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6" name="Google Shape;8276;p57"/>
            <p:cNvSpPr/>
            <p:nvPr/>
          </p:nvSpPr>
          <p:spPr>
            <a:xfrm>
              <a:off x="2105858" y="1674515"/>
              <a:ext cx="244" cy="14"/>
            </a:xfrm>
            <a:custGeom>
              <a:rect b="b" l="l" r="r" t="t"/>
              <a:pathLst>
                <a:path extrusionOk="0" h="1" w="18">
                  <a:moveTo>
                    <a:pt x="18" y="1"/>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7" name="Google Shape;8277;p57"/>
            <p:cNvSpPr/>
            <p:nvPr/>
          </p:nvSpPr>
          <p:spPr>
            <a:xfrm>
              <a:off x="2107134" y="1674475"/>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8" name="Google Shape;8278;p57"/>
            <p:cNvSpPr/>
            <p:nvPr/>
          </p:nvSpPr>
          <p:spPr>
            <a:xfrm>
              <a:off x="2106183" y="1674475"/>
              <a:ext cx="204" cy="14"/>
            </a:xfrm>
            <a:custGeom>
              <a:rect b="b" l="l" r="r" t="t"/>
              <a:pathLst>
                <a:path extrusionOk="0" h="1" w="15">
                  <a:moveTo>
                    <a:pt x="15"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79" name="Google Shape;8279;p57"/>
            <p:cNvSpPr/>
            <p:nvPr/>
          </p:nvSpPr>
          <p:spPr>
            <a:xfrm>
              <a:off x="2102762" y="1677652"/>
              <a:ext cx="68" cy="448"/>
            </a:xfrm>
            <a:custGeom>
              <a:rect b="b" l="l" r="r" t="t"/>
              <a:pathLst>
                <a:path extrusionOk="0" h="33" w="5">
                  <a:moveTo>
                    <a:pt x="4" y="32"/>
                  </a:moveTo>
                  <a:cubicBezTo>
                    <a:pt x="4" y="22"/>
                    <a:pt x="4" y="11"/>
                    <a:pt x="1" y="1"/>
                  </a:cubicBezTo>
                  <a:cubicBezTo>
                    <a:pt x="4" y="11"/>
                    <a:pt x="4" y="22"/>
                    <a:pt x="4"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0" name="Google Shape;8280;p57"/>
            <p:cNvSpPr/>
            <p:nvPr/>
          </p:nvSpPr>
          <p:spPr>
            <a:xfrm>
              <a:off x="2101771" y="1676416"/>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1" name="Google Shape;8281;p57"/>
            <p:cNvSpPr/>
            <p:nvPr/>
          </p:nvSpPr>
          <p:spPr>
            <a:xfrm>
              <a:off x="2102572" y="1688826"/>
              <a:ext cx="3584" cy="434"/>
            </a:xfrm>
            <a:custGeom>
              <a:rect b="b" l="l" r="r" t="t"/>
              <a:pathLst>
                <a:path extrusionOk="0" h="32" w="264">
                  <a:moveTo>
                    <a:pt x="1" y="0"/>
                  </a:moveTo>
                  <a:cubicBezTo>
                    <a:pt x="25" y="4"/>
                    <a:pt x="53" y="4"/>
                    <a:pt x="81" y="4"/>
                  </a:cubicBezTo>
                  <a:cubicBezTo>
                    <a:pt x="144" y="0"/>
                    <a:pt x="207" y="11"/>
                    <a:pt x="263" y="32"/>
                  </a:cubicBezTo>
                  <a:cubicBezTo>
                    <a:pt x="207" y="11"/>
                    <a:pt x="144" y="0"/>
                    <a:pt x="81" y="4"/>
                  </a:cubicBezTo>
                  <a:cubicBezTo>
                    <a:pt x="53" y="4"/>
                    <a:pt x="25" y="4"/>
                    <a:pt x="1"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2" name="Google Shape;8282;p57"/>
            <p:cNvSpPr/>
            <p:nvPr/>
          </p:nvSpPr>
          <p:spPr>
            <a:xfrm>
              <a:off x="2106374" y="1691813"/>
              <a:ext cx="163" cy="353"/>
            </a:xfrm>
            <a:custGeom>
              <a:rect b="b" l="l" r="r" t="t"/>
              <a:pathLst>
                <a:path extrusionOk="0" h="26" w="12">
                  <a:moveTo>
                    <a:pt x="1" y="25"/>
                  </a:moveTo>
                  <a:lnTo>
                    <a:pt x="1" y="25"/>
                  </a:lnTo>
                  <a:lnTo>
                    <a:pt x="1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3" name="Google Shape;8283;p57"/>
            <p:cNvSpPr/>
            <p:nvPr/>
          </p:nvSpPr>
          <p:spPr>
            <a:xfrm>
              <a:off x="2101676" y="1676280"/>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4" name="Google Shape;8284;p57"/>
            <p:cNvSpPr/>
            <p:nvPr/>
          </p:nvSpPr>
          <p:spPr>
            <a:xfrm>
              <a:off x="2101907" y="1676606"/>
              <a:ext cx="543" cy="394"/>
            </a:xfrm>
            <a:custGeom>
              <a:rect b="b" l="l" r="r" t="t"/>
              <a:pathLst>
                <a:path extrusionOk="0" h="29" w="40">
                  <a:moveTo>
                    <a:pt x="15" y="11"/>
                  </a:moveTo>
                  <a:cubicBezTo>
                    <a:pt x="11" y="8"/>
                    <a:pt x="4" y="4"/>
                    <a:pt x="1" y="1"/>
                  </a:cubicBezTo>
                  <a:cubicBezTo>
                    <a:pt x="4" y="4"/>
                    <a:pt x="11" y="8"/>
                    <a:pt x="15" y="11"/>
                  </a:cubicBezTo>
                  <a:cubicBezTo>
                    <a:pt x="25" y="18"/>
                    <a:pt x="32" y="22"/>
                    <a:pt x="39" y="29"/>
                  </a:cubicBezTo>
                  <a:cubicBezTo>
                    <a:pt x="32" y="22"/>
                    <a:pt x="25" y="18"/>
                    <a:pt x="15"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5" name="Google Shape;8285;p57"/>
            <p:cNvSpPr/>
            <p:nvPr/>
          </p:nvSpPr>
          <p:spPr>
            <a:xfrm>
              <a:off x="2143359" y="1670619"/>
              <a:ext cx="54" cy="448"/>
            </a:xfrm>
            <a:custGeom>
              <a:rect b="b" l="l" r="r" t="t"/>
              <a:pathLst>
                <a:path extrusionOk="0" h="33" w="4">
                  <a:moveTo>
                    <a:pt x="4" y="1"/>
                  </a:moveTo>
                  <a:cubicBezTo>
                    <a:pt x="4" y="11"/>
                    <a:pt x="0" y="22"/>
                    <a:pt x="4" y="32"/>
                  </a:cubicBez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6" name="Google Shape;8286;p57"/>
            <p:cNvSpPr/>
            <p:nvPr/>
          </p:nvSpPr>
          <p:spPr>
            <a:xfrm>
              <a:off x="2143304" y="1674760"/>
              <a:ext cx="14" cy="489"/>
            </a:xfrm>
            <a:custGeom>
              <a:rect b="b" l="l" r="r" t="t"/>
              <a:pathLst>
                <a:path extrusionOk="0" h="36" w="1">
                  <a:moveTo>
                    <a:pt x="1" y="0"/>
                  </a:moveTo>
                  <a:lnTo>
                    <a:pt x="1"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7" name="Google Shape;8287;p57"/>
            <p:cNvSpPr/>
            <p:nvPr/>
          </p:nvSpPr>
          <p:spPr>
            <a:xfrm>
              <a:off x="2143454" y="1669383"/>
              <a:ext cx="14" cy="489"/>
            </a:xfrm>
            <a:custGeom>
              <a:rect b="b" l="l" r="r" t="t"/>
              <a:pathLst>
                <a:path extrusionOk="0" h="36" w="1">
                  <a:moveTo>
                    <a:pt x="0" y="1"/>
                  </a:moveTo>
                  <a:cubicBezTo>
                    <a:pt x="0" y="15"/>
                    <a:pt x="0" y="25"/>
                    <a:pt x="0" y="36"/>
                  </a:cubicBezTo>
                  <a:cubicBezTo>
                    <a:pt x="0" y="25"/>
                    <a:pt x="0" y="15"/>
                    <a:pt x="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8" name="Google Shape;8288;p57"/>
            <p:cNvSpPr/>
            <p:nvPr/>
          </p:nvSpPr>
          <p:spPr>
            <a:xfrm>
              <a:off x="2143304" y="1672044"/>
              <a:ext cx="14" cy="258"/>
            </a:xfrm>
            <a:custGeom>
              <a:rect b="b" l="l" r="r" t="t"/>
              <a:pathLst>
                <a:path extrusionOk="0" h="19" w="1">
                  <a:moveTo>
                    <a:pt x="1" y="1"/>
                  </a:moveTo>
                  <a:lnTo>
                    <a:pt x="1" y="1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89" name="Google Shape;8289;p57"/>
            <p:cNvSpPr/>
            <p:nvPr/>
          </p:nvSpPr>
          <p:spPr>
            <a:xfrm>
              <a:off x="2143304" y="1673524"/>
              <a:ext cx="14" cy="394"/>
            </a:xfrm>
            <a:custGeom>
              <a:rect b="b" l="l" r="r" t="t"/>
              <a:pathLst>
                <a:path extrusionOk="0" h="29" w="1">
                  <a:moveTo>
                    <a:pt x="1"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0" name="Google Shape;8290;p57"/>
            <p:cNvSpPr/>
            <p:nvPr/>
          </p:nvSpPr>
          <p:spPr>
            <a:xfrm>
              <a:off x="2143494" y="1668297"/>
              <a:ext cx="68" cy="434"/>
            </a:xfrm>
            <a:custGeom>
              <a:rect b="b" l="l" r="r" t="t"/>
              <a:pathLst>
                <a:path extrusionOk="0" h="32" w="5">
                  <a:moveTo>
                    <a:pt x="4" y="0"/>
                  </a:moveTo>
                  <a:cubicBezTo>
                    <a:pt x="4" y="11"/>
                    <a:pt x="4" y="21"/>
                    <a:pt x="1" y="32"/>
                  </a:cubicBezTo>
                  <a:cubicBezTo>
                    <a:pt x="4" y="21"/>
                    <a:pt x="4" y="11"/>
                    <a:pt x="4"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1" name="Google Shape;8291;p57"/>
            <p:cNvSpPr/>
            <p:nvPr/>
          </p:nvSpPr>
          <p:spPr>
            <a:xfrm>
              <a:off x="2143589" y="1667251"/>
              <a:ext cx="68" cy="394"/>
            </a:xfrm>
            <a:custGeom>
              <a:rect b="b" l="l" r="r" t="t"/>
              <a:pathLst>
                <a:path extrusionOk="0" h="29" w="5">
                  <a:moveTo>
                    <a:pt x="4" y="0"/>
                  </a:moveTo>
                  <a:lnTo>
                    <a:pt x="1" y="2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2" name="Google Shape;8292;p57"/>
            <p:cNvSpPr/>
            <p:nvPr/>
          </p:nvSpPr>
          <p:spPr>
            <a:xfrm>
              <a:off x="2184186" y="1698140"/>
              <a:ext cx="6626" cy="9138"/>
            </a:xfrm>
            <a:custGeom>
              <a:rect b="b" l="l" r="r" t="t"/>
              <a:pathLst>
                <a:path extrusionOk="0" h="673" w="488">
                  <a:moveTo>
                    <a:pt x="162" y="1"/>
                  </a:moveTo>
                  <a:lnTo>
                    <a:pt x="137" y="36"/>
                  </a:lnTo>
                  <a:cubicBezTo>
                    <a:pt x="127" y="53"/>
                    <a:pt x="116" y="71"/>
                    <a:pt x="109" y="85"/>
                  </a:cubicBezTo>
                  <a:lnTo>
                    <a:pt x="99" y="99"/>
                  </a:lnTo>
                  <a:lnTo>
                    <a:pt x="92" y="113"/>
                  </a:lnTo>
                  <a:cubicBezTo>
                    <a:pt x="53" y="165"/>
                    <a:pt x="25" y="228"/>
                    <a:pt x="11" y="295"/>
                  </a:cubicBezTo>
                  <a:lnTo>
                    <a:pt x="11" y="298"/>
                  </a:lnTo>
                  <a:lnTo>
                    <a:pt x="11" y="302"/>
                  </a:lnTo>
                  <a:lnTo>
                    <a:pt x="11" y="316"/>
                  </a:lnTo>
                  <a:lnTo>
                    <a:pt x="11" y="330"/>
                  </a:lnTo>
                  <a:lnTo>
                    <a:pt x="11" y="347"/>
                  </a:lnTo>
                  <a:lnTo>
                    <a:pt x="11" y="351"/>
                  </a:lnTo>
                  <a:lnTo>
                    <a:pt x="11" y="368"/>
                  </a:lnTo>
                  <a:lnTo>
                    <a:pt x="11" y="379"/>
                  </a:lnTo>
                  <a:cubicBezTo>
                    <a:pt x="11" y="382"/>
                    <a:pt x="11" y="389"/>
                    <a:pt x="8" y="396"/>
                  </a:cubicBezTo>
                  <a:lnTo>
                    <a:pt x="8" y="407"/>
                  </a:lnTo>
                  <a:cubicBezTo>
                    <a:pt x="8" y="414"/>
                    <a:pt x="4" y="421"/>
                    <a:pt x="4" y="428"/>
                  </a:cubicBezTo>
                  <a:lnTo>
                    <a:pt x="1" y="445"/>
                  </a:lnTo>
                  <a:lnTo>
                    <a:pt x="18" y="459"/>
                  </a:lnTo>
                  <a:cubicBezTo>
                    <a:pt x="109" y="536"/>
                    <a:pt x="204" y="606"/>
                    <a:pt x="302" y="673"/>
                  </a:cubicBezTo>
                  <a:cubicBezTo>
                    <a:pt x="333" y="557"/>
                    <a:pt x="400" y="449"/>
                    <a:pt x="487" y="368"/>
                  </a:cubicBezTo>
                  <a:lnTo>
                    <a:pt x="477" y="351"/>
                  </a:lnTo>
                  <a:lnTo>
                    <a:pt x="438" y="316"/>
                  </a:lnTo>
                  <a:lnTo>
                    <a:pt x="417" y="291"/>
                  </a:lnTo>
                  <a:lnTo>
                    <a:pt x="386" y="256"/>
                  </a:lnTo>
                  <a:lnTo>
                    <a:pt x="368" y="232"/>
                  </a:lnTo>
                  <a:lnTo>
                    <a:pt x="319" y="176"/>
                  </a:lnTo>
                  <a:lnTo>
                    <a:pt x="305" y="162"/>
                  </a:lnTo>
                  <a:lnTo>
                    <a:pt x="267" y="116"/>
                  </a:lnTo>
                  <a:lnTo>
                    <a:pt x="253" y="99"/>
                  </a:lnTo>
                  <a:lnTo>
                    <a:pt x="214" y="57"/>
                  </a:lnTo>
                  <a:lnTo>
                    <a:pt x="204" y="46"/>
                  </a:lnTo>
                  <a:lnTo>
                    <a:pt x="162"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3" name="Google Shape;8293;p57"/>
            <p:cNvSpPr/>
            <p:nvPr/>
          </p:nvSpPr>
          <p:spPr>
            <a:xfrm>
              <a:off x="2184336" y="1702281"/>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4" name="Google Shape;8294;p57"/>
            <p:cNvSpPr/>
            <p:nvPr/>
          </p:nvSpPr>
          <p:spPr>
            <a:xfrm>
              <a:off x="2184376" y="1702661"/>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5" name="Google Shape;8295;p57"/>
            <p:cNvSpPr/>
            <p:nvPr/>
          </p:nvSpPr>
          <p:spPr>
            <a:xfrm>
              <a:off x="2184376" y="1702417"/>
              <a:ext cx="14" cy="14"/>
            </a:xfrm>
            <a:custGeom>
              <a:rect b="b" l="l" r="r" t="t"/>
              <a:pathLst>
                <a:path extrusionOk="0" h="1" w="1">
                  <a:moveTo>
                    <a:pt x="1"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6" name="Google Shape;8296;p57"/>
            <p:cNvSpPr/>
            <p:nvPr/>
          </p:nvSpPr>
          <p:spPr>
            <a:xfrm>
              <a:off x="2184336" y="1702132"/>
              <a:ext cx="14" cy="68"/>
            </a:xfrm>
            <a:custGeom>
              <a:rect b="b" l="l" r="r" t="t"/>
              <a:pathLst>
                <a:path extrusionOk="0" h="5" w="1">
                  <a:moveTo>
                    <a:pt x="0" y="1"/>
                  </a:moveTo>
                  <a:lnTo>
                    <a:pt x="0" y="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7" name="Google Shape;8297;p57"/>
            <p:cNvSpPr/>
            <p:nvPr/>
          </p:nvSpPr>
          <p:spPr>
            <a:xfrm>
              <a:off x="2185666" y="1698615"/>
              <a:ext cx="394" cy="679"/>
            </a:xfrm>
            <a:custGeom>
              <a:rect b="b" l="l" r="r" t="t"/>
              <a:pathLst>
                <a:path extrusionOk="0" h="50" w="29">
                  <a:moveTo>
                    <a:pt x="28" y="1"/>
                  </a:moveTo>
                  <a:lnTo>
                    <a:pt x="28" y="1"/>
                  </a:lnTo>
                  <a:cubicBezTo>
                    <a:pt x="18" y="18"/>
                    <a:pt x="7" y="32"/>
                    <a:pt x="0" y="50"/>
                  </a:cubicBezTo>
                  <a:cubicBezTo>
                    <a:pt x="7" y="36"/>
                    <a:pt x="18" y="18"/>
                    <a:pt x="28"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8" name="Google Shape;8298;p57"/>
            <p:cNvSpPr/>
            <p:nvPr/>
          </p:nvSpPr>
          <p:spPr>
            <a:xfrm>
              <a:off x="2184241" y="1703558"/>
              <a:ext cx="14" cy="204"/>
            </a:xfrm>
            <a:custGeom>
              <a:rect b="b" l="l" r="r" t="t"/>
              <a:pathLst>
                <a:path extrusionOk="0" h="15" w="1">
                  <a:moveTo>
                    <a:pt x="0"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299" name="Google Shape;8299;p57"/>
            <p:cNvSpPr/>
            <p:nvPr/>
          </p:nvSpPr>
          <p:spPr>
            <a:xfrm>
              <a:off x="2184145" y="1704033"/>
              <a:ext cx="54" cy="204"/>
            </a:xfrm>
            <a:custGeom>
              <a:rect b="b" l="l" r="r" t="t"/>
              <a:pathLst>
                <a:path extrusionOk="0" h="15" w="4">
                  <a:moveTo>
                    <a:pt x="0" y="15"/>
                  </a:moveTo>
                  <a:lnTo>
                    <a:pt x="4"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0" name="Google Shape;8300;p57"/>
            <p:cNvSpPr/>
            <p:nvPr/>
          </p:nvSpPr>
          <p:spPr>
            <a:xfrm>
              <a:off x="2185422" y="1699525"/>
              <a:ext cx="109" cy="149"/>
            </a:xfrm>
            <a:custGeom>
              <a:rect b="b" l="l" r="r" t="t"/>
              <a:pathLst>
                <a:path extrusionOk="0" h="11" w="8">
                  <a:moveTo>
                    <a:pt x="1" y="11"/>
                  </a:moveTo>
                  <a:lnTo>
                    <a:pt x="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1" name="Google Shape;8301;p57"/>
            <p:cNvSpPr/>
            <p:nvPr/>
          </p:nvSpPr>
          <p:spPr>
            <a:xfrm>
              <a:off x="2184336" y="1702987"/>
              <a:ext cx="14" cy="14"/>
            </a:xfrm>
            <a:custGeom>
              <a:rect b="b" l="l" r="r" t="t"/>
              <a:pathLst>
                <a:path extrusionOk="0" h="1" w="1">
                  <a:moveTo>
                    <a:pt x="0" y="1"/>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2" name="Google Shape;8302;p57"/>
            <p:cNvSpPr/>
            <p:nvPr/>
          </p:nvSpPr>
          <p:spPr>
            <a:xfrm>
              <a:off x="2184336" y="1703232"/>
              <a:ext cx="14" cy="109"/>
            </a:xfrm>
            <a:custGeom>
              <a:rect b="b" l="l" r="r" t="t"/>
              <a:pathLst>
                <a:path extrusionOk="0" h="8" w="1">
                  <a:moveTo>
                    <a:pt x="0" y="7"/>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3" name="Google Shape;8303;p57"/>
            <p:cNvSpPr/>
            <p:nvPr/>
          </p:nvSpPr>
          <p:spPr>
            <a:xfrm>
              <a:off x="2188178" y="1703177"/>
              <a:ext cx="2580" cy="4195"/>
            </a:xfrm>
            <a:custGeom>
              <a:rect b="b" l="l" r="r" t="t"/>
              <a:pathLst>
                <a:path extrusionOk="0" h="309" w="190">
                  <a:moveTo>
                    <a:pt x="1" y="309"/>
                  </a:moveTo>
                  <a:cubicBezTo>
                    <a:pt x="36" y="190"/>
                    <a:pt x="102" y="85"/>
                    <a:pt x="190" y="1"/>
                  </a:cubicBezTo>
                  <a:lnTo>
                    <a:pt x="190" y="1"/>
                  </a:lnTo>
                  <a:cubicBezTo>
                    <a:pt x="102" y="85"/>
                    <a:pt x="36" y="190"/>
                    <a:pt x="1" y="30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4" name="Google Shape;8304;p57"/>
            <p:cNvSpPr/>
            <p:nvPr/>
          </p:nvSpPr>
          <p:spPr>
            <a:xfrm>
              <a:off x="2186372" y="1671338"/>
              <a:ext cx="27820" cy="35044"/>
            </a:xfrm>
            <a:custGeom>
              <a:rect b="b" l="l" r="r" t="t"/>
              <a:pathLst>
                <a:path extrusionOk="0" h="2581" w="2049">
                  <a:moveTo>
                    <a:pt x="498" y="0"/>
                  </a:moveTo>
                  <a:cubicBezTo>
                    <a:pt x="424" y="21"/>
                    <a:pt x="190" y="98"/>
                    <a:pt x="1" y="158"/>
                  </a:cubicBezTo>
                  <a:lnTo>
                    <a:pt x="1" y="161"/>
                  </a:lnTo>
                  <a:cubicBezTo>
                    <a:pt x="1" y="168"/>
                    <a:pt x="4" y="175"/>
                    <a:pt x="4" y="182"/>
                  </a:cubicBezTo>
                  <a:cubicBezTo>
                    <a:pt x="4" y="189"/>
                    <a:pt x="8" y="203"/>
                    <a:pt x="11" y="214"/>
                  </a:cubicBezTo>
                  <a:cubicBezTo>
                    <a:pt x="15" y="224"/>
                    <a:pt x="15" y="228"/>
                    <a:pt x="15" y="235"/>
                  </a:cubicBezTo>
                  <a:cubicBezTo>
                    <a:pt x="18" y="238"/>
                    <a:pt x="18" y="252"/>
                    <a:pt x="22" y="259"/>
                  </a:cubicBezTo>
                  <a:lnTo>
                    <a:pt x="29" y="277"/>
                  </a:lnTo>
                  <a:cubicBezTo>
                    <a:pt x="29" y="284"/>
                    <a:pt x="32" y="291"/>
                    <a:pt x="36" y="298"/>
                  </a:cubicBezTo>
                  <a:lnTo>
                    <a:pt x="39" y="312"/>
                  </a:lnTo>
                  <a:cubicBezTo>
                    <a:pt x="43" y="315"/>
                    <a:pt x="46" y="322"/>
                    <a:pt x="46" y="326"/>
                  </a:cubicBezTo>
                  <a:lnTo>
                    <a:pt x="53" y="336"/>
                  </a:lnTo>
                  <a:cubicBezTo>
                    <a:pt x="57" y="343"/>
                    <a:pt x="60" y="347"/>
                    <a:pt x="60" y="350"/>
                  </a:cubicBezTo>
                  <a:lnTo>
                    <a:pt x="67" y="357"/>
                  </a:lnTo>
                  <a:cubicBezTo>
                    <a:pt x="71" y="361"/>
                    <a:pt x="71" y="364"/>
                    <a:pt x="74" y="368"/>
                  </a:cubicBezTo>
                  <a:lnTo>
                    <a:pt x="81" y="371"/>
                  </a:lnTo>
                  <a:cubicBezTo>
                    <a:pt x="85" y="375"/>
                    <a:pt x="88" y="378"/>
                    <a:pt x="92" y="378"/>
                  </a:cubicBezTo>
                  <a:cubicBezTo>
                    <a:pt x="246" y="434"/>
                    <a:pt x="260" y="560"/>
                    <a:pt x="274" y="662"/>
                  </a:cubicBezTo>
                  <a:cubicBezTo>
                    <a:pt x="277" y="711"/>
                    <a:pt x="288" y="760"/>
                    <a:pt x="305" y="805"/>
                  </a:cubicBezTo>
                  <a:cubicBezTo>
                    <a:pt x="305" y="812"/>
                    <a:pt x="309" y="816"/>
                    <a:pt x="312" y="823"/>
                  </a:cubicBezTo>
                  <a:cubicBezTo>
                    <a:pt x="319" y="851"/>
                    <a:pt x="326" y="882"/>
                    <a:pt x="330" y="910"/>
                  </a:cubicBezTo>
                  <a:lnTo>
                    <a:pt x="333" y="938"/>
                  </a:lnTo>
                  <a:lnTo>
                    <a:pt x="351" y="1085"/>
                  </a:lnTo>
                  <a:lnTo>
                    <a:pt x="344" y="1078"/>
                  </a:lnTo>
                  <a:lnTo>
                    <a:pt x="344" y="1078"/>
                  </a:lnTo>
                  <a:cubicBezTo>
                    <a:pt x="351" y="1246"/>
                    <a:pt x="344" y="1411"/>
                    <a:pt x="316" y="1572"/>
                  </a:cubicBezTo>
                  <a:lnTo>
                    <a:pt x="316" y="1575"/>
                  </a:lnTo>
                  <a:cubicBezTo>
                    <a:pt x="309" y="1617"/>
                    <a:pt x="298" y="1659"/>
                    <a:pt x="277" y="1698"/>
                  </a:cubicBezTo>
                  <a:cubicBezTo>
                    <a:pt x="277" y="1702"/>
                    <a:pt x="274" y="1702"/>
                    <a:pt x="270" y="1705"/>
                  </a:cubicBezTo>
                  <a:cubicBezTo>
                    <a:pt x="267" y="1709"/>
                    <a:pt x="267" y="1709"/>
                    <a:pt x="267" y="1712"/>
                  </a:cubicBezTo>
                  <a:lnTo>
                    <a:pt x="260" y="1716"/>
                  </a:lnTo>
                  <a:lnTo>
                    <a:pt x="256" y="1719"/>
                  </a:lnTo>
                  <a:cubicBezTo>
                    <a:pt x="253" y="1726"/>
                    <a:pt x="249" y="1726"/>
                    <a:pt x="242" y="1730"/>
                  </a:cubicBezTo>
                  <a:lnTo>
                    <a:pt x="239" y="1733"/>
                  </a:lnTo>
                  <a:cubicBezTo>
                    <a:pt x="235" y="1737"/>
                    <a:pt x="228" y="1737"/>
                    <a:pt x="225" y="1740"/>
                  </a:cubicBezTo>
                  <a:cubicBezTo>
                    <a:pt x="218" y="1740"/>
                    <a:pt x="214" y="1744"/>
                    <a:pt x="207" y="1744"/>
                  </a:cubicBezTo>
                  <a:cubicBezTo>
                    <a:pt x="158" y="1782"/>
                    <a:pt x="116" y="1824"/>
                    <a:pt x="81" y="1873"/>
                  </a:cubicBezTo>
                  <a:lnTo>
                    <a:pt x="85" y="1880"/>
                  </a:lnTo>
                  <a:lnTo>
                    <a:pt x="99" y="1894"/>
                  </a:lnTo>
                  <a:lnTo>
                    <a:pt x="134" y="1929"/>
                  </a:lnTo>
                  <a:lnTo>
                    <a:pt x="155" y="1950"/>
                  </a:lnTo>
                  <a:lnTo>
                    <a:pt x="186" y="1989"/>
                  </a:lnTo>
                  <a:lnTo>
                    <a:pt x="207" y="2010"/>
                  </a:lnTo>
                  <a:lnTo>
                    <a:pt x="239" y="2048"/>
                  </a:lnTo>
                  <a:lnTo>
                    <a:pt x="260" y="2073"/>
                  </a:lnTo>
                  <a:lnTo>
                    <a:pt x="295" y="2118"/>
                  </a:lnTo>
                  <a:lnTo>
                    <a:pt x="319" y="2146"/>
                  </a:lnTo>
                  <a:lnTo>
                    <a:pt x="365" y="2195"/>
                  </a:lnTo>
                  <a:lnTo>
                    <a:pt x="386" y="2223"/>
                  </a:lnTo>
                  <a:lnTo>
                    <a:pt x="414" y="2258"/>
                  </a:lnTo>
                  <a:lnTo>
                    <a:pt x="435" y="2283"/>
                  </a:lnTo>
                  <a:lnTo>
                    <a:pt x="452" y="2304"/>
                  </a:lnTo>
                  <a:cubicBezTo>
                    <a:pt x="459" y="2300"/>
                    <a:pt x="463" y="2300"/>
                    <a:pt x="470" y="2297"/>
                  </a:cubicBezTo>
                  <a:lnTo>
                    <a:pt x="480" y="2300"/>
                  </a:lnTo>
                  <a:lnTo>
                    <a:pt x="508" y="2307"/>
                  </a:lnTo>
                  <a:lnTo>
                    <a:pt x="529" y="2318"/>
                  </a:lnTo>
                  <a:lnTo>
                    <a:pt x="543" y="2321"/>
                  </a:lnTo>
                  <a:cubicBezTo>
                    <a:pt x="557" y="2328"/>
                    <a:pt x="575" y="2339"/>
                    <a:pt x="592" y="2346"/>
                  </a:cubicBezTo>
                  <a:lnTo>
                    <a:pt x="603" y="2353"/>
                  </a:lnTo>
                  <a:lnTo>
                    <a:pt x="652" y="2377"/>
                  </a:lnTo>
                  <a:lnTo>
                    <a:pt x="683" y="2395"/>
                  </a:lnTo>
                  <a:lnTo>
                    <a:pt x="704" y="2409"/>
                  </a:lnTo>
                  <a:cubicBezTo>
                    <a:pt x="802" y="2468"/>
                    <a:pt x="904" y="2538"/>
                    <a:pt x="960" y="2580"/>
                  </a:cubicBezTo>
                  <a:lnTo>
                    <a:pt x="1016" y="2566"/>
                  </a:lnTo>
                  <a:lnTo>
                    <a:pt x="1198" y="2531"/>
                  </a:lnTo>
                  <a:lnTo>
                    <a:pt x="1202" y="2531"/>
                  </a:lnTo>
                  <a:lnTo>
                    <a:pt x="1247" y="2524"/>
                  </a:lnTo>
                  <a:lnTo>
                    <a:pt x="1261" y="2524"/>
                  </a:lnTo>
                  <a:lnTo>
                    <a:pt x="1307" y="2514"/>
                  </a:lnTo>
                  <a:lnTo>
                    <a:pt x="1321" y="2510"/>
                  </a:lnTo>
                  <a:lnTo>
                    <a:pt x="1370" y="2503"/>
                  </a:lnTo>
                  <a:lnTo>
                    <a:pt x="1384" y="2500"/>
                  </a:lnTo>
                  <a:lnTo>
                    <a:pt x="1433" y="2489"/>
                  </a:lnTo>
                  <a:lnTo>
                    <a:pt x="1450" y="2486"/>
                  </a:lnTo>
                  <a:lnTo>
                    <a:pt x="1496" y="2479"/>
                  </a:lnTo>
                  <a:lnTo>
                    <a:pt x="1517" y="2475"/>
                  </a:lnTo>
                  <a:lnTo>
                    <a:pt x="1562" y="2468"/>
                  </a:lnTo>
                  <a:lnTo>
                    <a:pt x="1583" y="2461"/>
                  </a:lnTo>
                  <a:lnTo>
                    <a:pt x="1629" y="2454"/>
                  </a:lnTo>
                  <a:lnTo>
                    <a:pt x="1653" y="2451"/>
                  </a:lnTo>
                  <a:lnTo>
                    <a:pt x="1695" y="2444"/>
                  </a:lnTo>
                  <a:lnTo>
                    <a:pt x="1723" y="2440"/>
                  </a:lnTo>
                  <a:lnTo>
                    <a:pt x="1758" y="2433"/>
                  </a:lnTo>
                  <a:lnTo>
                    <a:pt x="1790" y="2430"/>
                  </a:lnTo>
                  <a:lnTo>
                    <a:pt x="1825" y="2423"/>
                  </a:lnTo>
                  <a:lnTo>
                    <a:pt x="1828" y="2423"/>
                  </a:lnTo>
                  <a:cubicBezTo>
                    <a:pt x="1835" y="2391"/>
                    <a:pt x="1835" y="2360"/>
                    <a:pt x="1835" y="2328"/>
                  </a:cubicBezTo>
                  <a:cubicBezTo>
                    <a:pt x="1835" y="2318"/>
                    <a:pt x="1835" y="2311"/>
                    <a:pt x="1835" y="2304"/>
                  </a:cubicBezTo>
                  <a:cubicBezTo>
                    <a:pt x="1835" y="2258"/>
                    <a:pt x="1849" y="2213"/>
                    <a:pt x="1874" y="2171"/>
                  </a:cubicBezTo>
                  <a:cubicBezTo>
                    <a:pt x="1884" y="2153"/>
                    <a:pt x="1895" y="2136"/>
                    <a:pt x="1909" y="2122"/>
                  </a:cubicBezTo>
                  <a:cubicBezTo>
                    <a:pt x="1944" y="2076"/>
                    <a:pt x="1993" y="2048"/>
                    <a:pt x="2049" y="2034"/>
                  </a:cubicBezTo>
                  <a:cubicBezTo>
                    <a:pt x="2003" y="1943"/>
                    <a:pt x="1944" y="1863"/>
                    <a:pt x="1870" y="1793"/>
                  </a:cubicBezTo>
                  <a:cubicBezTo>
                    <a:pt x="1793" y="1726"/>
                    <a:pt x="1755" y="1628"/>
                    <a:pt x="1762" y="1526"/>
                  </a:cubicBezTo>
                  <a:cubicBezTo>
                    <a:pt x="1765" y="1442"/>
                    <a:pt x="1807" y="1362"/>
                    <a:pt x="1877" y="1313"/>
                  </a:cubicBezTo>
                  <a:cubicBezTo>
                    <a:pt x="1884" y="1309"/>
                    <a:pt x="1891" y="1302"/>
                    <a:pt x="1895" y="1292"/>
                  </a:cubicBezTo>
                  <a:cubicBezTo>
                    <a:pt x="1898" y="1264"/>
                    <a:pt x="1895" y="1236"/>
                    <a:pt x="1884" y="1211"/>
                  </a:cubicBezTo>
                  <a:cubicBezTo>
                    <a:pt x="1870" y="1169"/>
                    <a:pt x="1863" y="1127"/>
                    <a:pt x="1860" y="1085"/>
                  </a:cubicBezTo>
                  <a:cubicBezTo>
                    <a:pt x="1814" y="1036"/>
                    <a:pt x="1527" y="994"/>
                    <a:pt x="1433" y="980"/>
                  </a:cubicBezTo>
                  <a:cubicBezTo>
                    <a:pt x="1387" y="977"/>
                    <a:pt x="1345" y="970"/>
                    <a:pt x="1300" y="959"/>
                  </a:cubicBezTo>
                  <a:cubicBezTo>
                    <a:pt x="1209" y="931"/>
                    <a:pt x="1223" y="823"/>
                    <a:pt x="1233" y="735"/>
                  </a:cubicBezTo>
                  <a:cubicBezTo>
                    <a:pt x="1237" y="697"/>
                    <a:pt x="1240" y="658"/>
                    <a:pt x="1237" y="623"/>
                  </a:cubicBezTo>
                  <a:cubicBezTo>
                    <a:pt x="1093" y="616"/>
                    <a:pt x="998" y="518"/>
                    <a:pt x="998" y="361"/>
                  </a:cubicBezTo>
                  <a:cubicBezTo>
                    <a:pt x="998" y="336"/>
                    <a:pt x="935" y="263"/>
                    <a:pt x="904" y="221"/>
                  </a:cubicBezTo>
                  <a:lnTo>
                    <a:pt x="883" y="200"/>
                  </a:lnTo>
                  <a:lnTo>
                    <a:pt x="876" y="193"/>
                  </a:lnTo>
                  <a:lnTo>
                    <a:pt x="865" y="175"/>
                  </a:lnTo>
                  <a:lnTo>
                    <a:pt x="858" y="168"/>
                  </a:lnTo>
                  <a:lnTo>
                    <a:pt x="844" y="151"/>
                  </a:lnTo>
                  <a:lnTo>
                    <a:pt x="841" y="147"/>
                  </a:lnTo>
                  <a:cubicBezTo>
                    <a:pt x="837" y="140"/>
                    <a:pt x="834" y="130"/>
                    <a:pt x="827" y="126"/>
                  </a:cubicBezTo>
                  <a:lnTo>
                    <a:pt x="823" y="119"/>
                  </a:lnTo>
                  <a:cubicBezTo>
                    <a:pt x="820" y="112"/>
                    <a:pt x="820" y="109"/>
                    <a:pt x="816" y="105"/>
                  </a:cubicBezTo>
                  <a:lnTo>
                    <a:pt x="813" y="98"/>
                  </a:lnTo>
                  <a:cubicBezTo>
                    <a:pt x="809" y="91"/>
                    <a:pt x="809" y="88"/>
                    <a:pt x="809" y="81"/>
                  </a:cubicBezTo>
                  <a:lnTo>
                    <a:pt x="809" y="77"/>
                  </a:lnTo>
                  <a:lnTo>
                    <a:pt x="788" y="77"/>
                  </a:lnTo>
                  <a:lnTo>
                    <a:pt x="774" y="74"/>
                  </a:lnTo>
                  <a:lnTo>
                    <a:pt x="753" y="70"/>
                  </a:lnTo>
                  <a:lnTo>
                    <a:pt x="732" y="70"/>
                  </a:lnTo>
                  <a:lnTo>
                    <a:pt x="718" y="67"/>
                  </a:lnTo>
                  <a:cubicBezTo>
                    <a:pt x="645" y="49"/>
                    <a:pt x="568" y="25"/>
                    <a:pt x="49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5" name="Google Shape;8305;p57"/>
            <p:cNvSpPr/>
            <p:nvPr/>
          </p:nvSpPr>
          <p:spPr>
            <a:xfrm>
              <a:off x="2189889" y="1694393"/>
              <a:ext cx="109" cy="149"/>
            </a:xfrm>
            <a:custGeom>
              <a:rect b="b" l="l" r="r" t="t"/>
              <a:pathLst>
                <a:path extrusionOk="0" h="11" w="8">
                  <a:moveTo>
                    <a:pt x="8" y="0"/>
                  </a:moveTo>
                  <a:cubicBezTo>
                    <a:pt x="8" y="4"/>
                    <a:pt x="4" y="7"/>
                    <a:pt x="1" y="11"/>
                  </a:cubicBezTo>
                  <a:lnTo>
                    <a:pt x="4" y="7"/>
                  </a:lnTo>
                  <a:cubicBezTo>
                    <a:pt x="4" y="7"/>
                    <a:pt x="8" y="4"/>
                    <a:pt x="8"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6" name="Google Shape;8306;p57"/>
            <p:cNvSpPr/>
            <p:nvPr/>
          </p:nvSpPr>
          <p:spPr>
            <a:xfrm>
              <a:off x="2189373" y="1694773"/>
              <a:ext cx="244" cy="109"/>
            </a:xfrm>
            <a:custGeom>
              <a:rect b="b" l="l" r="r" t="t"/>
              <a:pathLst>
                <a:path extrusionOk="0" h="8" w="18">
                  <a:moveTo>
                    <a:pt x="0" y="7"/>
                  </a:moveTo>
                  <a:cubicBezTo>
                    <a:pt x="7" y="4"/>
                    <a:pt x="11" y="4"/>
                    <a:pt x="18" y="0"/>
                  </a:cubicBezTo>
                  <a:cubicBezTo>
                    <a:pt x="11" y="4"/>
                    <a:pt x="7" y="4"/>
                    <a:pt x="0"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7" name="Google Shape;8307;p57"/>
            <p:cNvSpPr/>
            <p:nvPr/>
          </p:nvSpPr>
          <p:spPr>
            <a:xfrm>
              <a:off x="2189658" y="1694583"/>
              <a:ext cx="204" cy="149"/>
            </a:xfrm>
            <a:custGeom>
              <a:rect b="b" l="l" r="r" t="t"/>
              <a:pathLst>
                <a:path extrusionOk="0" h="11" w="15">
                  <a:moveTo>
                    <a:pt x="0" y="11"/>
                  </a:moveTo>
                  <a:cubicBezTo>
                    <a:pt x="4" y="7"/>
                    <a:pt x="11" y="4"/>
                    <a:pt x="14" y="0"/>
                  </a:cubicBezTo>
                  <a:cubicBezTo>
                    <a:pt x="11" y="4"/>
                    <a:pt x="4" y="7"/>
                    <a:pt x="0" y="1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8" name="Google Shape;8308;p57"/>
            <p:cNvSpPr/>
            <p:nvPr/>
          </p:nvSpPr>
          <p:spPr>
            <a:xfrm>
              <a:off x="2190798" y="1683599"/>
              <a:ext cx="54" cy="434"/>
            </a:xfrm>
            <a:custGeom>
              <a:rect b="b" l="l" r="r" t="t"/>
              <a:pathLst>
                <a:path extrusionOk="0" h="32" w="4">
                  <a:moveTo>
                    <a:pt x="0" y="0"/>
                  </a:moveTo>
                  <a:cubicBezTo>
                    <a:pt x="0" y="8"/>
                    <a:pt x="2" y="16"/>
                    <a:pt x="3" y="24"/>
                  </a:cubicBezTo>
                  <a:lnTo>
                    <a:pt x="0" y="0"/>
                  </a:lnTo>
                  <a:close/>
                  <a:moveTo>
                    <a:pt x="3" y="24"/>
                  </a:moveTo>
                  <a:lnTo>
                    <a:pt x="3" y="24"/>
                  </a:lnTo>
                  <a:cubicBezTo>
                    <a:pt x="4" y="27"/>
                    <a:pt x="4" y="29"/>
                    <a:pt x="4" y="32"/>
                  </a:cubicBezTo>
                  <a:lnTo>
                    <a:pt x="4" y="28"/>
                  </a:lnTo>
                  <a:lnTo>
                    <a:pt x="3" y="24"/>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09" name="Google Shape;8309;p57"/>
            <p:cNvSpPr/>
            <p:nvPr/>
          </p:nvSpPr>
          <p:spPr>
            <a:xfrm>
              <a:off x="2190649" y="1692628"/>
              <a:ext cx="14" cy="14"/>
            </a:xfrm>
            <a:custGeom>
              <a:rect b="b" l="l" r="r" t="t"/>
              <a:pathLst>
                <a:path extrusionOk="0" h="1" w="1">
                  <a:moveTo>
                    <a:pt x="1"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0" name="Google Shape;8310;p57"/>
            <p:cNvSpPr/>
            <p:nvPr/>
          </p:nvSpPr>
          <p:spPr>
            <a:xfrm>
              <a:off x="2190894" y="1684020"/>
              <a:ext cx="204" cy="1969"/>
            </a:xfrm>
            <a:custGeom>
              <a:rect b="b" l="l" r="r" t="t"/>
              <a:pathLst>
                <a:path extrusionOk="0" h="145" w="15">
                  <a:moveTo>
                    <a:pt x="0" y="1"/>
                  </a:moveTo>
                  <a:lnTo>
                    <a:pt x="0" y="1"/>
                  </a:lnTo>
                  <a:cubicBezTo>
                    <a:pt x="0" y="22"/>
                    <a:pt x="4" y="46"/>
                    <a:pt x="7" y="78"/>
                  </a:cubicBezTo>
                  <a:lnTo>
                    <a:pt x="7" y="81"/>
                  </a:lnTo>
                  <a:cubicBezTo>
                    <a:pt x="7" y="102"/>
                    <a:pt x="7" y="120"/>
                    <a:pt x="7" y="137"/>
                  </a:cubicBezTo>
                  <a:lnTo>
                    <a:pt x="14" y="144"/>
                  </a:ln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1" name="Google Shape;8311;p57"/>
            <p:cNvSpPr/>
            <p:nvPr/>
          </p:nvSpPr>
          <p:spPr>
            <a:xfrm>
              <a:off x="2190554" y="1682404"/>
              <a:ext cx="258" cy="1208"/>
            </a:xfrm>
            <a:custGeom>
              <a:rect b="b" l="l" r="r" t="t"/>
              <a:pathLst>
                <a:path extrusionOk="0" h="89" w="19">
                  <a:moveTo>
                    <a:pt x="1" y="1"/>
                  </a:moveTo>
                  <a:cubicBezTo>
                    <a:pt x="8" y="29"/>
                    <a:pt x="15" y="57"/>
                    <a:pt x="18" y="88"/>
                  </a:cubicBezTo>
                  <a:lnTo>
                    <a:pt x="18" y="88"/>
                  </a:lnTo>
                  <a:cubicBezTo>
                    <a:pt x="15" y="57"/>
                    <a:pt x="8" y="29"/>
                    <a:pt x="1"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2" name="Google Shape;8312;p57"/>
            <p:cNvSpPr/>
            <p:nvPr/>
          </p:nvSpPr>
          <p:spPr>
            <a:xfrm>
              <a:off x="2186331" y="1673334"/>
              <a:ext cx="14" cy="109"/>
            </a:xfrm>
            <a:custGeom>
              <a:rect b="b" l="l" r="r" t="t"/>
              <a:pathLst>
                <a:path extrusionOk="0" h="8" w="1">
                  <a:moveTo>
                    <a:pt x="0" y="0"/>
                  </a:moveTo>
                  <a:lnTo>
                    <a:pt x="0"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3" name="Google Shape;8313;p57"/>
            <p:cNvSpPr/>
            <p:nvPr/>
          </p:nvSpPr>
          <p:spPr>
            <a:xfrm>
              <a:off x="2187418" y="1676280"/>
              <a:ext cx="204" cy="109"/>
            </a:xfrm>
            <a:custGeom>
              <a:rect b="b" l="l" r="r" t="t"/>
              <a:pathLst>
                <a:path extrusionOk="0" h="8" w="15">
                  <a:moveTo>
                    <a:pt x="15" y="7"/>
                  </a:moveTo>
                  <a:cubicBezTo>
                    <a:pt x="8" y="4"/>
                    <a:pt x="4" y="4"/>
                    <a:pt x="1" y="0"/>
                  </a:cubicBezTo>
                  <a:cubicBezTo>
                    <a:pt x="4" y="4"/>
                    <a:pt x="8" y="4"/>
                    <a:pt x="15"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4" name="Google Shape;8314;p57"/>
            <p:cNvSpPr/>
            <p:nvPr/>
          </p:nvSpPr>
          <p:spPr>
            <a:xfrm>
              <a:off x="2186522" y="1674380"/>
              <a:ext cx="109" cy="394"/>
            </a:xfrm>
            <a:custGeom>
              <a:rect b="b" l="l" r="r" t="t"/>
              <a:pathLst>
                <a:path extrusionOk="0" h="29" w="8">
                  <a:moveTo>
                    <a:pt x="7" y="28"/>
                  </a:moveTo>
                  <a:cubicBezTo>
                    <a:pt x="7" y="18"/>
                    <a:pt x="4" y="11"/>
                    <a:pt x="0" y="0"/>
                  </a:cubicBezTo>
                  <a:cubicBezTo>
                    <a:pt x="4" y="11"/>
                    <a:pt x="7" y="18"/>
                    <a:pt x="7" y="2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5" name="Google Shape;8315;p57"/>
            <p:cNvSpPr/>
            <p:nvPr/>
          </p:nvSpPr>
          <p:spPr>
            <a:xfrm>
              <a:off x="2187228" y="1676090"/>
              <a:ext cx="163" cy="109"/>
            </a:xfrm>
            <a:custGeom>
              <a:rect b="b" l="l" r="r" t="t"/>
              <a:pathLst>
                <a:path extrusionOk="0" h="8" w="12">
                  <a:moveTo>
                    <a:pt x="11" y="7"/>
                  </a:moveTo>
                  <a:cubicBezTo>
                    <a:pt x="8" y="7"/>
                    <a:pt x="4" y="4"/>
                    <a:pt x="1" y="0"/>
                  </a:cubicBezTo>
                  <a:cubicBezTo>
                    <a:pt x="4" y="4"/>
                    <a:pt x="8" y="7"/>
                    <a:pt x="11" y="7"/>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6" name="Google Shape;8316;p57"/>
            <p:cNvSpPr/>
            <p:nvPr/>
          </p:nvSpPr>
          <p:spPr>
            <a:xfrm>
              <a:off x="2187037" y="1675805"/>
              <a:ext cx="163" cy="204"/>
            </a:xfrm>
            <a:custGeom>
              <a:rect b="b" l="l" r="r" t="t"/>
              <a:pathLst>
                <a:path extrusionOk="0" h="15" w="12">
                  <a:moveTo>
                    <a:pt x="11" y="14"/>
                  </a:moveTo>
                  <a:cubicBezTo>
                    <a:pt x="8" y="11"/>
                    <a:pt x="4" y="4"/>
                    <a:pt x="1" y="0"/>
                  </a:cubicBezTo>
                  <a:cubicBezTo>
                    <a:pt x="4" y="4"/>
                    <a:pt x="8" y="11"/>
                    <a:pt x="11" y="14"/>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7" name="Google Shape;8317;p57"/>
            <p:cNvSpPr/>
            <p:nvPr/>
          </p:nvSpPr>
          <p:spPr>
            <a:xfrm>
              <a:off x="2186372" y="1673714"/>
              <a:ext cx="109" cy="434"/>
            </a:xfrm>
            <a:custGeom>
              <a:rect b="b" l="l" r="r" t="t"/>
              <a:pathLst>
                <a:path extrusionOk="0" h="32" w="8">
                  <a:moveTo>
                    <a:pt x="8" y="32"/>
                  </a:moveTo>
                  <a:cubicBezTo>
                    <a:pt x="8" y="21"/>
                    <a:pt x="4" y="11"/>
                    <a:pt x="1" y="0"/>
                  </a:cubicBezTo>
                  <a:cubicBezTo>
                    <a:pt x="4" y="11"/>
                    <a:pt x="8" y="21"/>
                    <a:pt x="8" y="3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8" name="Google Shape;8318;p57"/>
            <p:cNvSpPr/>
            <p:nvPr/>
          </p:nvSpPr>
          <p:spPr>
            <a:xfrm>
              <a:off x="2186902" y="1675425"/>
              <a:ext cx="109" cy="244"/>
            </a:xfrm>
            <a:custGeom>
              <a:rect b="b" l="l" r="r" t="t"/>
              <a:pathLst>
                <a:path extrusionOk="0" h="18" w="8">
                  <a:moveTo>
                    <a:pt x="7" y="18"/>
                  </a:moveTo>
                  <a:cubicBezTo>
                    <a:pt x="4" y="14"/>
                    <a:pt x="0" y="7"/>
                    <a:pt x="0" y="0"/>
                  </a:cubicBezTo>
                  <a:cubicBezTo>
                    <a:pt x="0" y="7"/>
                    <a:pt x="4" y="14"/>
                    <a:pt x="7" y="1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19" name="Google Shape;8319;p57"/>
            <p:cNvSpPr/>
            <p:nvPr/>
          </p:nvSpPr>
          <p:spPr>
            <a:xfrm>
              <a:off x="2186712" y="1674950"/>
              <a:ext cx="109" cy="299"/>
            </a:xfrm>
            <a:custGeom>
              <a:rect b="b" l="l" r="r" t="t"/>
              <a:pathLst>
                <a:path extrusionOk="0" h="22" w="8">
                  <a:moveTo>
                    <a:pt x="0" y="0"/>
                  </a:moveTo>
                  <a:cubicBezTo>
                    <a:pt x="0" y="11"/>
                    <a:pt x="4" y="18"/>
                    <a:pt x="7" y="21"/>
                  </a:cubicBezTo>
                  <a:cubicBezTo>
                    <a:pt x="4" y="18"/>
                    <a:pt x="4" y="11"/>
                    <a:pt x="0"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0" name="Google Shape;8320;p57"/>
            <p:cNvSpPr/>
            <p:nvPr/>
          </p:nvSpPr>
          <p:spPr>
            <a:xfrm>
              <a:off x="2190989" y="1685119"/>
              <a:ext cx="14" cy="14"/>
            </a:xfrm>
            <a:custGeom>
              <a:rect b="b" l="l" r="r" t="t"/>
              <a:pathLst>
                <a:path extrusionOk="0" h="1" w="1">
                  <a:moveTo>
                    <a:pt x="0" y="0"/>
                  </a:move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1" name="Google Shape;8321;p57"/>
            <p:cNvSpPr/>
            <p:nvPr/>
          </p:nvSpPr>
          <p:spPr>
            <a:xfrm>
              <a:off x="2190839" y="1683599"/>
              <a:ext cx="163" cy="1480"/>
            </a:xfrm>
            <a:custGeom>
              <a:rect b="b" l="l" r="r" t="t"/>
              <a:pathLst>
                <a:path extrusionOk="0" h="109" w="12">
                  <a:moveTo>
                    <a:pt x="1" y="0"/>
                  </a:moveTo>
                  <a:cubicBezTo>
                    <a:pt x="1" y="11"/>
                    <a:pt x="1" y="18"/>
                    <a:pt x="4" y="31"/>
                  </a:cubicBezTo>
                  <a:lnTo>
                    <a:pt x="4" y="31"/>
                  </a:lnTo>
                  <a:cubicBezTo>
                    <a:pt x="3" y="20"/>
                    <a:pt x="2" y="10"/>
                    <a:pt x="1" y="0"/>
                  </a:cubicBezTo>
                  <a:close/>
                  <a:moveTo>
                    <a:pt x="4" y="31"/>
                  </a:moveTo>
                  <a:cubicBezTo>
                    <a:pt x="7" y="54"/>
                    <a:pt x="9" y="80"/>
                    <a:pt x="11" y="109"/>
                  </a:cubicBezTo>
                  <a:cubicBezTo>
                    <a:pt x="11" y="77"/>
                    <a:pt x="8" y="53"/>
                    <a:pt x="4" y="32"/>
                  </a:cubicBezTo>
                  <a:cubicBezTo>
                    <a:pt x="4" y="32"/>
                    <a:pt x="4" y="31"/>
                    <a:pt x="4" y="3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2" name="Google Shape;8322;p57"/>
            <p:cNvSpPr/>
            <p:nvPr/>
          </p:nvSpPr>
          <p:spPr>
            <a:xfrm>
              <a:off x="2193745" y="1702892"/>
              <a:ext cx="679" cy="299"/>
            </a:xfrm>
            <a:custGeom>
              <a:rect b="b" l="l" r="r" t="t"/>
              <a:pathLst>
                <a:path extrusionOk="0" h="22" w="50">
                  <a:moveTo>
                    <a:pt x="49" y="22"/>
                  </a:moveTo>
                  <a:cubicBezTo>
                    <a:pt x="32" y="15"/>
                    <a:pt x="14" y="4"/>
                    <a:pt x="0" y="1"/>
                  </a:cubicBezTo>
                  <a:cubicBezTo>
                    <a:pt x="14" y="4"/>
                    <a:pt x="32" y="15"/>
                    <a:pt x="49" y="22"/>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3" name="Google Shape;8323;p57"/>
            <p:cNvSpPr/>
            <p:nvPr/>
          </p:nvSpPr>
          <p:spPr>
            <a:xfrm>
              <a:off x="2192740" y="1702512"/>
              <a:ext cx="163" cy="68"/>
            </a:xfrm>
            <a:custGeom>
              <a:rect b="b" l="l" r="r" t="t"/>
              <a:pathLst>
                <a:path extrusionOk="0" h="5" w="12">
                  <a:moveTo>
                    <a:pt x="1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4" name="Google Shape;8324;p57"/>
            <p:cNvSpPr/>
            <p:nvPr/>
          </p:nvSpPr>
          <p:spPr>
            <a:xfrm>
              <a:off x="2194546" y="1703272"/>
              <a:ext cx="679" cy="353"/>
            </a:xfrm>
            <a:custGeom>
              <a:rect b="b" l="l" r="r" t="t"/>
              <a:pathLst>
                <a:path extrusionOk="0" h="26" w="50">
                  <a:moveTo>
                    <a:pt x="50"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5" name="Google Shape;8325;p57"/>
            <p:cNvSpPr/>
            <p:nvPr/>
          </p:nvSpPr>
          <p:spPr>
            <a:xfrm>
              <a:off x="2193270" y="1702661"/>
              <a:ext cx="299" cy="149"/>
            </a:xfrm>
            <a:custGeom>
              <a:rect b="b" l="l" r="r" t="t"/>
              <a:pathLst>
                <a:path extrusionOk="0" h="11" w="22">
                  <a:moveTo>
                    <a:pt x="21" y="11"/>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6" name="Google Shape;8326;p57"/>
            <p:cNvSpPr/>
            <p:nvPr/>
          </p:nvSpPr>
          <p:spPr>
            <a:xfrm>
              <a:off x="2195646" y="1703843"/>
              <a:ext cx="299" cy="204"/>
            </a:xfrm>
            <a:custGeom>
              <a:rect b="b" l="l" r="r" t="t"/>
              <a:pathLst>
                <a:path extrusionOk="0" h="15" w="22">
                  <a:moveTo>
                    <a:pt x="21" y="15"/>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7" name="Google Shape;8327;p57"/>
            <p:cNvSpPr/>
            <p:nvPr/>
          </p:nvSpPr>
          <p:spPr>
            <a:xfrm>
              <a:off x="2196067" y="1672098"/>
              <a:ext cx="204" cy="54"/>
            </a:xfrm>
            <a:custGeom>
              <a:rect b="b" l="l" r="r" t="t"/>
              <a:pathLst>
                <a:path extrusionOk="0" h="4" w="15">
                  <a:moveTo>
                    <a:pt x="15" y="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8" name="Google Shape;8328;p57"/>
            <p:cNvSpPr/>
            <p:nvPr/>
          </p:nvSpPr>
          <p:spPr>
            <a:xfrm>
              <a:off x="2197017" y="1672289"/>
              <a:ext cx="163" cy="14"/>
            </a:xfrm>
            <a:custGeom>
              <a:rect b="b" l="l" r="r" t="t"/>
              <a:pathLst>
                <a:path extrusionOk="0" h="1" w="12">
                  <a:moveTo>
                    <a:pt x="11" y="0"/>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29" name="Google Shape;8329;p57"/>
            <p:cNvSpPr/>
            <p:nvPr/>
          </p:nvSpPr>
          <p:spPr>
            <a:xfrm>
              <a:off x="2196596" y="1672194"/>
              <a:ext cx="244" cy="54"/>
            </a:xfrm>
            <a:custGeom>
              <a:rect b="b" l="l" r="r" t="t"/>
              <a:pathLst>
                <a:path extrusionOk="0" h="4" w="18">
                  <a:moveTo>
                    <a:pt x="18" y="4"/>
                  </a:moveTo>
                  <a:lnTo>
                    <a:pt x="0"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0" name="Google Shape;8330;p57"/>
            <p:cNvSpPr/>
            <p:nvPr/>
          </p:nvSpPr>
          <p:spPr>
            <a:xfrm>
              <a:off x="2186331" y="1671189"/>
              <a:ext cx="6762" cy="2159"/>
            </a:xfrm>
            <a:custGeom>
              <a:rect b="b" l="l" r="r" t="t"/>
              <a:pathLst>
                <a:path extrusionOk="0" h="159" w="498">
                  <a:moveTo>
                    <a:pt x="497" y="1"/>
                  </a:moveTo>
                  <a:cubicBezTo>
                    <a:pt x="424" y="25"/>
                    <a:pt x="189" y="99"/>
                    <a:pt x="0" y="158"/>
                  </a:cubicBezTo>
                  <a:cubicBezTo>
                    <a:pt x="193" y="102"/>
                    <a:pt x="424" y="25"/>
                    <a:pt x="49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1" name="Google Shape;8331;p57"/>
            <p:cNvSpPr/>
            <p:nvPr/>
          </p:nvSpPr>
          <p:spPr>
            <a:xfrm>
              <a:off x="2196311" y="1672139"/>
              <a:ext cx="204" cy="68"/>
            </a:xfrm>
            <a:custGeom>
              <a:rect b="b" l="l" r="r" t="t"/>
              <a:pathLst>
                <a:path extrusionOk="0" h="5" w="15">
                  <a:moveTo>
                    <a:pt x="14" y="4"/>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2" name="Google Shape;8332;p57"/>
            <p:cNvSpPr/>
            <p:nvPr/>
          </p:nvSpPr>
          <p:spPr>
            <a:xfrm>
              <a:off x="2197397" y="1672614"/>
              <a:ext cx="68" cy="109"/>
            </a:xfrm>
            <a:custGeom>
              <a:rect b="b" l="l" r="r" t="t"/>
              <a:pathLst>
                <a:path extrusionOk="0" h="8" w="5">
                  <a:moveTo>
                    <a:pt x="4" y="8"/>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3" name="Google Shape;8333;p57"/>
            <p:cNvSpPr/>
            <p:nvPr/>
          </p:nvSpPr>
          <p:spPr>
            <a:xfrm>
              <a:off x="2197546" y="1672900"/>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4" name="Google Shape;8334;p57"/>
            <p:cNvSpPr/>
            <p:nvPr/>
          </p:nvSpPr>
          <p:spPr>
            <a:xfrm>
              <a:off x="2197302" y="1672329"/>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5" name="Google Shape;8335;p57"/>
            <p:cNvSpPr/>
            <p:nvPr/>
          </p:nvSpPr>
          <p:spPr>
            <a:xfrm>
              <a:off x="2211572" y="1686029"/>
              <a:ext cx="584" cy="2811"/>
            </a:xfrm>
            <a:custGeom>
              <a:rect b="b" l="l" r="r" t="t"/>
              <a:pathLst>
                <a:path extrusionOk="0" h="207" w="43">
                  <a:moveTo>
                    <a:pt x="0" y="0"/>
                  </a:moveTo>
                  <a:cubicBezTo>
                    <a:pt x="1" y="13"/>
                    <a:pt x="3" y="25"/>
                    <a:pt x="4" y="38"/>
                  </a:cubicBezTo>
                  <a:lnTo>
                    <a:pt x="4" y="38"/>
                  </a:lnTo>
                  <a:cubicBezTo>
                    <a:pt x="3" y="25"/>
                    <a:pt x="1" y="13"/>
                    <a:pt x="0" y="0"/>
                  </a:cubicBezTo>
                  <a:close/>
                  <a:moveTo>
                    <a:pt x="4" y="38"/>
                  </a:moveTo>
                  <a:lnTo>
                    <a:pt x="4" y="38"/>
                  </a:lnTo>
                  <a:cubicBezTo>
                    <a:pt x="9" y="67"/>
                    <a:pt x="15" y="97"/>
                    <a:pt x="25" y="126"/>
                  </a:cubicBezTo>
                  <a:cubicBezTo>
                    <a:pt x="35" y="150"/>
                    <a:pt x="42" y="178"/>
                    <a:pt x="39" y="206"/>
                  </a:cubicBezTo>
                  <a:lnTo>
                    <a:pt x="42" y="203"/>
                  </a:lnTo>
                  <a:cubicBezTo>
                    <a:pt x="42" y="175"/>
                    <a:pt x="35" y="150"/>
                    <a:pt x="28" y="126"/>
                  </a:cubicBezTo>
                  <a:cubicBezTo>
                    <a:pt x="16" y="99"/>
                    <a:pt x="9" y="68"/>
                    <a:pt x="4" y="38"/>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6" name="Google Shape;8336;p57"/>
            <p:cNvSpPr/>
            <p:nvPr/>
          </p:nvSpPr>
          <p:spPr>
            <a:xfrm>
              <a:off x="2198253" y="1673904"/>
              <a:ext cx="109" cy="109"/>
            </a:xfrm>
            <a:custGeom>
              <a:rect b="b" l="l" r="r" t="t"/>
              <a:pathLst>
                <a:path extrusionOk="0" h="8" w="8">
                  <a:moveTo>
                    <a:pt x="8" y="7"/>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7" name="Google Shape;8337;p57"/>
            <p:cNvSpPr/>
            <p:nvPr/>
          </p:nvSpPr>
          <p:spPr>
            <a:xfrm>
              <a:off x="2198022" y="1673565"/>
              <a:ext cx="54" cy="109"/>
            </a:xfrm>
            <a:custGeom>
              <a:rect b="b" l="l" r="r" t="t"/>
              <a:pathLst>
                <a:path extrusionOk="0" h="8" w="4">
                  <a:moveTo>
                    <a:pt x="4" y="8"/>
                  </a:moveTo>
                  <a:lnTo>
                    <a:pt x="0"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8" name="Google Shape;8338;p57"/>
            <p:cNvSpPr/>
            <p:nvPr/>
          </p:nvSpPr>
          <p:spPr>
            <a:xfrm>
              <a:off x="2197777" y="1673280"/>
              <a:ext cx="14" cy="68"/>
            </a:xfrm>
            <a:custGeom>
              <a:rect b="b" l="l" r="r" t="t"/>
              <a:pathLst>
                <a:path extrusionOk="0" h="5" w="1">
                  <a:moveTo>
                    <a:pt x="1" y="4"/>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39" name="Google Shape;8339;p57"/>
            <p:cNvSpPr/>
            <p:nvPr/>
          </p:nvSpPr>
          <p:spPr>
            <a:xfrm>
              <a:off x="2211803" y="1688826"/>
              <a:ext cx="258" cy="299"/>
            </a:xfrm>
            <a:custGeom>
              <a:rect b="b" l="l" r="r" t="t"/>
              <a:pathLst>
                <a:path extrusionOk="0" h="22" w="19">
                  <a:moveTo>
                    <a:pt x="18" y="0"/>
                  </a:moveTo>
                  <a:cubicBezTo>
                    <a:pt x="15" y="11"/>
                    <a:pt x="8" y="18"/>
                    <a:pt x="1" y="21"/>
                  </a:cubicBezTo>
                  <a:cubicBezTo>
                    <a:pt x="8" y="18"/>
                    <a:pt x="15" y="14"/>
                    <a:pt x="18" y="7"/>
                  </a:cubicBezTo>
                  <a:lnTo>
                    <a:pt x="18"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0" name="Google Shape;8340;p57"/>
            <p:cNvSpPr/>
            <p:nvPr/>
          </p:nvSpPr>
          <p:spPr>
            <a:xfrm>
              <a:off x="2211762" y="1700095"/>
              <a:ext cx="489" cy="679"/>
            </a:xfrm>
            <a:custGeom>
              <a:rect b="b" l="l" r="r" t="t"/>
              <a:pathLst>
                <a:path extrusionOk="0" h="50" w="36">
                  <a:moveTo>
                    <a:pt x="0" y="49"/>
                  </a:moveTo>
                  <a:cubicBezTo>
                    <a:pt x="11" y="32"/>
                    <a:pt x="21" y="14"/>
                    <a:pt x="35" y="0"/>
                  </a:cubicBezTo>
                  <a:cubicBezTo>
                    <a:pt x="21" y="14"/>
                    <a:pt x="11" y="32"/>
                    <a:pt x="0" y="49"/>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1" name="Google Shape;8341;p57"/>
            <p:cNvSpPr/>
            <p:nvPr/>
          </p:nvSpPr>
          <p:spPr>
            <a:xfrm>
              <a:off x="2211233" y="1700761"/>
              <a:ext cx="543" cy="1819"/>
            </a:xfrm>
            <a:custGeom>
              <a:rect b="b" l="l" r="r" t="t"/>
              <a:pathLst>
                <a:path extrusionOk="0" h="134" w="40">
                  <a:moveTo>
                    <a:pt x="1" y="133"/>
                  </a:moveTo>
                  <a:cubicBezTo>
                    <a:pt x="1" y="84"/>
                    <a:pt x="15" y="39"/>
                    <a:pt x="39" y="0"/>
                  </a:cubicBezTo>
                  <a:cubicBezTo>
                    <a:pt x="15" y="39"/>
                    <a:pt x="1" y="84"/>
                    <a:pt x="1" y="133"/>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2" name="Google Shape;8342;p57"/>
            <p:cNvSpPr/>
            <p:nvPr/>
          </p:nvSpPr>
          <p:spPr>
            <a:xfrm>
              <a:off x="2211192" y="1702852"/>
              <a:ext cx="109" cy="1344"/>
            </a:xfrm>
            <a:custGeom>
              <a:rect b="b" l="l" r="r" t="t"/>
              <a:pathLst>
                <a:path extrusionOk="0" h="99" w="8">
                  <a:moveTo>
                    <a:pt x="7" y="0"/>
                  </a:moveTo>
                  <a:cubicBezTo>
                    <a:pt x="7" y="32"/>
                    <a:pt x="7" y="63"/>
                    <a:pt x="0" y="98"/>
                  </a:cubicBezTo>
                  <a:lnTo>
                    <a:pt x="0" y="98"/>
                  </a:lnTo>
                  <a:cubicBezTo>
                    <a:pt x="7" y="63"/>
                    <a:pt x="7" y="32"/>
                    <a:pt x="7"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3" name="Google Shape;8343;p57"/>
            <p:cNvSpPr/>
            <p:nvPr/>
          </p:nvSpPr>
          <p:spPr>
            <a:xfrm>
              <a:off x="2212047" y="1688772"/>
              <a:ext cx="109" cy="163"/>
            </a:xfrm>
            <a:custGeom>
              <a:rect b="b" l="l" r="r" t="t"/>
              <a:pathLst>
                <a:path extrusionOk="0" h="12" w="8">
                  <a:moveTo>
                    <a:pt x="7" y="1"/>
                  </a:moveTo>
                  <a:lnTo>
                    <a:pt x="4" y="4"/>
                  </a:lnTo>
                  <a:lnTo>
                    <a:pt x="0" y="11"/>
                  </a:lnTo>
                  <a:cubicBezTo>
                    <a:pt x="4" y="8"/>
                    <a:pt x="4" y="4"/>
                    <a:pt x="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4" name="Google Shape;8344;p57"/>
            <p:cNvSpPr/>
            <p:nvPr/>
          </p:nvSpPr>
          <p:spPr>
            <a:xfrm>
              <a:off x="2200208" y="1705703"/>
              <a:ext cx="2444" cy="489"/>
            </a:xfrm>
            <a:custGeom>
              <a:rect b="b" l="l" r="r" t="t"/>
              <a:pathLst>
                <a:path extrusionOk="0" h="36" w="180">
                  <a:moveTo>
                    <a:pt x="179" y="0"/>
                  </a:moveTo>
                  <a:lnTo>
                    <a:pt x="0" y="35"/>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5" name="Google Shape;8345;p57"/>
            <p:cNvSpPr/>
            <p:nvPr/>
          </p:nvSpPr>
          <p:spPr>
            <a:xfrm>
              <a:off x="2207906" y="1704657"/>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6" name="Google Shape;8346;p57"/>
            <p:cNvSpPr/>
            <p:nvPr/>
          </p:nvSpPr>
          <p:spPr>
            <a:xfrm>
              <a:off x="2208857" y="1704467"/>
              <a:ext cx="543" cy="109"/>
            </a:xfrm>
            <a:custGeom>
              <a:rect b="b" l="l" r="r" t="t"/>
              <a:pathLst>
                <a:path extrusionOk="0" h="8" w="40">
                  <a:moveTo>
                    <a:pt x="39"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7" name="Google Shape;8347;p57"/>
            <p:cNvSpPr/>
            <p:nvPr/>
          </p:nvSpPr>
          <p:spPr>
            <a:xfrm>
              <a:off x="2206100" y="1704942"/>
              <a:ext cx="584" cy="109"/>
            </a:xfrm>
            <a:custGeom>
              <a:rect b="b" l="l" r="r" t="t"/>
              <a:pathLst>
                <a:path extrusionOk="0" h="8" w="43">
                  <a:moveTo>
                    <a:pt x="43"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8" name="Google Shape;8348;p57"/>
            <p:cNvSpPr/>
            <p:nvPr/>
          </p:nvSpPr>
          <p:spPr>
            <a:xfrm>
              <a:off x="2209766" y="1704318"/>
              <a:ext cx="489" cy="109"/>
            </a:xfrm>
            <a:custGeom>
              <a:rect b="b" l="l" r="r" t="t"/>
              <a:pathLst>
                <a:path extrusionOk="0" h="8" w="36">
                  <a:moveTo>
                    <a:pt x="35"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49" name="Google Shape;8349;p57"/>
            <p:cNvSpPr/>
            <p:nvPr/>
          </p:nvSpPr>
          <p:spPr>
            <a:xfrm>
              <a:off x="2203493" y="1705418"/>
              <a:ext cx="625" cy="149"/>
            </a:xfrm>
            <a:custGeom>
              <a:rect b="b" l="l" r="r" t="t"/>
              <a:pathLst>
                <a:path extrusionOk="0" h="11" w="46">
                  <a:moveTo>
                    <a:pt x="46" y="0"/>
                  </a:moveTo>
                  <a:lnTo>
                    <a:pt x="0"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0" name="Google Shape;8350;p57"/>
            <p:cNvSpPr/>
            <p:nvPr/>
          </p:nvSpPr>
          <p:spPr>
            <a:xfrm>
              <a:off x="2210662" y="1704182"/>
              <a:ext cx="489" cy="109"/>
            </a:xfrm>
            <a:custGeom>
              <a:rect b="b" l="l" r="r" t="t"/>
              <a:pathLst>
                <a:path extrusionOk="0" h="8" w="36">
                  <a:moveTo>
                    <a:pt x="36" y="0"/>
                  </a:moveTo>
                  <a:lnTo>
                    <a:pt x="1" y="7"/>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1" name="Google Shape;8351;p57"/>
            <p:cNvSpPr/>
            <p:nvPr/>
          </p:nvSpPr>
          <p:spPr>
            <a:xfrm>
              <a:off x="2205150" y="1705078"/>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2" name="Google Shape;8352;p57"/>
            <p:cNvSpPr/>
            <p:nvPr/>
          </p:nvSpPr>
          <p:spPr>
            <a:xfrm>
              <a:off x="2202679" y="1705553"/>
              <a:ext cx="679" cy="163"/>
            </a:xfrm>
            <a:custGeom>
              <a:rect b="b" l="l" r="r" t="t"/>
              <a:pathLst>
                <a:path extrusionOk="0" h="12" w="50">
                  <a:moveTo>
                    <a:pt x="50" y="1"/>
                  </a:moveTo>
                  <a:lnTo>
                    <a:pt x="1" y="1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3" name="Google Shape;8353;p57"/>
            <p:cNvSpPr/>
            <p:nvPr/>
          </p:nvSpPr>
          <p:spPr>
            <a:xfrm>
              <a:off x="2204295" y="1705268"/>
              <a:ext cx="679" cy="109"/>
            </a:xfrm>
            <a:custGeom>
              <a:rect b="b" l="l" r="r" t="t"/>
              <a:pathLst>
                <a:path extrusionOk="0" h="8" w="50">
                  <a:moveTo>
                    <a:pt x="50" y="1"/>
                  </a:moveTo>
                  <a:lnTo>
                    <a:pt x="1"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4" name="Google Shape;8354;p57"/>
            <p:cNvSpPr/>
            <p:nvPr/>
          </p:nvSpPr>
          <p:spPr>
            <a:xfrm>
              <a:off x="2207010" y="1704793"/>
              <a:ext cx="584" cy="109"/>
            </a:xfrm>
            <a:custGeom>
              <a:rect b="b" l="l" r="r" t="t"/>
              <a:pathLst>
                <a:path extrusionOk="0" h="8" w="43">
                  <a:moveTo>
                    <a:pt x="42" y="1"/>
                  </a:moveTo>
                  <a:lnTo>
                    <a:pt x="0" y="8"/>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5" name="Google Shape;8355;p57"/>
            <p:cNvSpPr/>
            <p:nvPr/>
          </p:nvSpPr>
          <p:spPr>
            <a:xfrm>
              <a:off x="2189604" y="1699050"/>
              <a:ext cx="299" cy="339"/>
            </a:xfrm>
            <a:custGeom>
              <a:rect b="b" l="l" r="r" t="t"/>
              <a:pathLst>
                <a:path extrusionOk="0" h="25" w="22">
                  <a:moveTo>
                    <a:pt x="22" y="25"/>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6" name="Google Shape;8356;p57"/>
            <p:cNvSpPr/>
            <p:nvPr/>
          </p:nvSpPr>
          <p:spPr>
            <a:xfrm>
              <a:off x="2190364" y="1699946"/>
              <a:ext cx="353" cy="394"/>
            </a:xfrm>
            <a:custGeom>
              <a:rect b="b" l="l" r="r" t="t"/>
              <a:pathLst>
                <a:path extrusionOk="0" h="29" w="26">
                  <a:moveTo>
                    <a:pt x="25" y="29"/>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7" name="Google Shape;8357;p57"/>
            <p:cNvSpPr/>
            <p:nvPr/>
          </p:nvSpPr>
          <p:spPr>
            <a:xfrm>
              <a:off x="2191314" y="1701046"/>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8" name="Google Shape;8358;p57"/>
            <p:cNvSpPr/>
            <p:nvPr/>
          </p:nvSpPr>
          <p:spPr>
            <a:xfrm>
              <a:off x="2188178" y="1697475"/>
              <a:ext cx="258" cy="299"/>
            </a:xfrm>
            <a:custGeom>
              <a:rect b="b" l="l" r="r" t="t"/>
              <a:pathLst>
                <a:path extrusionOk="0" h="22" w="19">
                  <a:moveTo>
                    <a:pt x="18" y="22"/>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59" name="Google Shape;8359;p57"/>
            <p:cNvSpPr/>
            <p:nvPr/>
          </p:nvSpPr>
          <p:spPr>
            <a:xfrm>
              <a:off x="2188843" y="1698235"/>
              <a:ext cx="299" cy="353"/>
            </a:xfrm>
            <a:custGeom>
              <a:rect b="b" l="l" r="r" t="t"/>
              <a:pathLst>
                <a:path extrusionOk="0" h="26" w="22">
                  <a:moveTo>
                    <a:pt x="22" y="25"/>
                  </a:moveTo>
                  <a:lnTo>
                    <a:pt x="1" y="1"/>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0" name="Google Shape;8360;p57"/>
            <p:cNvSpPr/>
            <p:nvPr/>
          </p:nvSpPr>
          <p:spPr>
            <a:xfrm>
              <a:off x="2191980" y="1701901"/>
              <a:ext cx="299" cy="394"/>
            </a:xfrm>
            <a:custGeom>
              <a:rect b="b" l="l" r="r" t="t"/>
              <a:pathLst>
                <a:path extrusionOk="0" h="29" w="22">
                  <a:moveTo>
                    <a:pt x="22" y="28"/>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1" name="Google Shape;8361;p57"/>
            <p:cNvSpPr/>
            <p:nvPr/>
          </p:nvSpPr>
          <p:spPr>
            <a:xfrm>
              <a:off x="2187513" y="1696769"/>
              <a:ext cx="204" cy="204"/>
            </a:xfrm>
            <a:custGeom>
              <a:rect b="b" l="l" r="r" t="t"/>
              <a:pathLst>
                <a:path extrusionOk="0" h="15" w="15">
                  <a:moveTo>
                    <a:pt x="15" y="14"/>
                  </a:moveTo>
                  <a:lnTo>
                    <a:pt x="1"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3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365" name="Shape 8365"/>
        <p:cNvGrpSpPr/>
        <p:nvPr/>
      </p:nvGrpSpPr>
      <p:grpSpPr>
        <a:xfrm>
          <a:off x="0" y="0"/>
          <a:ext cx="0" cy="0"/>
          <a:chOff x="0" y="0"/>
          <a:chExt cx="0" cy="0"/>
        </a:xfrm>
      </p:grpSpPr>
      <p:grpSp>
        <p:nvGrpSpPr>
          <p:cNvPr id="8366" name="Google Shape;8366;p58"/>
          <p:cNvGrpSpPr/>
          <p:nvPr/>
        </p:nvGrpSpPr>
        <p:grpSpPr>
          <a:xfrm>
            <a:off x="2126623" y="3607908"/>
            <a:ext cx="1102891" cy="760337"/>
            <a:chOff x="4967783" y="2151471"/>
            <a:chExt cx="3920692" cy="2702940"/>
          </a:xfrm>
        </p:grpSpPr>
        <p:grpSp>
          <p:nvGrpSpPr>
            <p:cNvPr id="8367" name="Google Shape;8367;p58"/>
            <p:cNvGrpSpPr/>
            <p:nvPr/>
          </p:nvGrpSpPr>
          <p:grpSpPr>
            <a:xfrm>
              <a:off x="5045709" y="2252109"/>
              <a:ext cx="3761071" cy="2501708"/>
              <a:chOff x="2691784" y="1805334"/>
              <a:chExt cx="3761071" cy="2501708"/>
            </a:xfrm>
          </p:grpSpPr>
          <p:sp>
            <p:nvSpPr>
              <p:cNvPr id="8368" name="Google Shape;8368;p58"/>
              <p:cNvSpPr/>
              <p:nvPr/>
            </p:nvSpPr>
            <p:spPr>
              <a:xfrm>
                <a:off x="4306153"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69" name="Google Shape;8369;p58"/>
              <p:cNvSpPr/>
              <p:nvPr/>
            </p:nvSpPr>
            <p:spPr>
              <a:xfrm>
                <a:off x="2691784" y="3762285"/>
                <a:ext cx="1916675" cy="544757"/>
              </a:xfrm>
              <a:custGeom>
                <a:rect b="b" l="l" r="r" t="t"/>
                <a:pathLst>
                  <a:path extrusionOk="0" h="36518" w="128485">
                    <a:moveTo>
                      <a:pt x="2706" y="1"/>
                    </a:moveTo>
                    <a:lnTo>
                      <a:pt x="1" y="326"/>
                    </a:lnTo>
                    <a:cubicBezTo>
                      <a:pt x="1461" y="10577"/>
                      <a:pt x="6547" y="19612"/>
                      <a:pt x="13850" y="26130"/>
                    </a:cubicBezTo>
                    <a:cubicBezTo>
                      <a:pt x="21288" y="32568"/>
                      <a:pt x="30999" y="36517"/>
                      <a:pt x="41575" y="36517"/>
                    </a:cubicBezTo>
                    <a:lnTo>
                      <a:pt x="128484" y="36517"/>
                    </a:lnTo>
                    <a:lnTo>
                      <a:pt x="128484" y="33812"/>
                    </a:lnTo>
                    <a:lnTo>
                      <a:pt x="41575" y="33812"/>
                    </a:lnTo>
                    <a:cubicBezTo>
                      <a:pt x="31675" y="33812"/>
                      <a:pt x="22641" y="30188"/>
                      <a:pt x="15662" y="24102"/>
                    </a:cubicBezTo>
                    <a:cubicBezTo>
                      <a:pt x="8792" y="18016"/>
                      <a:pt x="4058" y="9468"/>
                      <a:pt x="2706" y="1"/>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0" name="Google Shape;8370;p58"/>
              <p:cNvSpPr/>
              <p:nvPr/>
            </p:nvSpPr>
            <p:spPr>
              <a:xfrm>
                <a:off x="2695021" y="3035999"/>
                <a:ext cx="754960" cy="529407"/>
              </a:xfrm>
              <a:custGeom>
                <a:rect b="b" l="l" r="r" t="t"/>
                <a:pathLst>
                  <a:path extrusionOk="0" h="35489" w="50609">
                    <a:moveTo>
                      <a:pt x="41358" y="0"/>
                    </a:moveTo>
                    <a:cubicBezTo>
                      <a:pt x="30998" y="0"/>
                      <a:pt x="21423" y="3814"/>
                      <a:pt x="14093" y="10144"/>
                    </a:cubicBezTo>
                    <a:cubicBezTo>
                      <a:pt x="6762" y="16338"/>
                      <a:pt x="1596" y="25129"/>
                      <a:pt x="0" y="35029"/>
                    </a:cubicBezTo>
                    <a:lnTo>
                      <a:pt x="2597" y="35489"/>
                    </a:lnTo>
                    <a:cubicBezTo>
                      <a:pt x="4166" y="26238"/>
                      <a:pt x="9034" y="18015"/>
                      <a:pt x="15905" y="12173"/>
                    </a:cubicBezTo>
                    <a:cubicBezTo>
                      <a:pt x="22775" y="6303"/>
                      <a:pt x="31675" y="2705"/>
                      <a:pt x="41358" y="2705"/>
                    </a:cubicBezTo>
                    <a:lnTo>
                      <a:pt x="50609" y="2705"/>
                    </a:lnTo>
                    <a:lnTo>
                      <a:pt x="50609"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1" name="Google Shape;8371;p58"/>
              <p:cNvSpPr/>
              <p:nvPr/>
            </p:nvSpPr>
            <p:spPr>
              <a:xfrm>
                <a:off x="3661791" y="2531620"/>
                <a:ext cx="2791064" cy="544757"/>
              </a:xfrm>
              <a:custGeom>
                <a:rect b="b" l="l" r="r" t="t"/>
                <a:pathLst>
                  <a:path extrusionOk="0" h="36518" w="187100">
                    <a:moveTo>
                      <a:pt x="184395" y="1"/>
                    </a:moveTo>
                    <a:cubicBezTo>
                      <a:pt x="183150" y="9468"/>
                      <a:pt x="178309" y="17908"/>
                      <a:pt x="171438" y="23994"/>
                    </a:cubicBezTo>
                    <a:cubicBezTo>
                      <a:pt x="164432" y="30080"/>
                      <a:pt x="155425" y="33812"/>
                      <a:pt x="145498" y="33812"/>
                    </a:cubicBezTo>
                    <a:lnTo>
                      <a:pt x="1" y="33812"/>
                    </a:lnTo>
                    <a:lnTo>
                      <a:pt x="1" y="36517"/>
                    </a:lnTo>
                    <a:lnTo>
                      <a:pt x="145498" y="36517"/>
                    </a:lnTo>
                    <a:cubicBezTo>
                      <a:pt x="156101" y="36517"/>
                      <a:pt x="165785" y="32568"/>
                      <a:pt x="173223" y="26022"/>
                    </a:cubicBezTo>
                    <a:cubicBezTo>
                      <a:pt x="180554" y="19612"/>
                      <a:pt x="185747" y="10469"/>
                      <a:pt x="187100" y="326"/>
                    </a:cubicBezTo>
                    <a:lnTo>
                      <a:pt x="184395" y="1"/>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2" name="Google Shape;8372;p58"/>
              <p:cNvSpPr/>
              <p:nvPr/>
            </p:nvSpPr>
            <p:spPr>
              <a:xfrm>
                <a:off x="5153124" y="1805334"/>
                <a:ext cx="1294451" cy="512461"/>
              </a:xfrm>
              <a:custGeom>
                <a:rect b="b" l="l" r="r" t="t"/>
                <a:pathLst>
                  <a:path extrusionOk="0" h="34353" w="86774">
                    <a:moveTo>
                      <a:pt x="0" y="0"/>
                    </a:moveTo>
                    <a:lnTo>
                      <a:pt x="0" y="2705"/>
                    </a:lnTo>
                    <a:lnTo>
                      <a:pt x="45524" y="2705"/>
                    </a:lnTo>
                    <a:cubicBezTo>
                      <a:pt x="54991" y="2705"/>
                      <a:pt x="63674" y="6195"/>
                      <a:pt x="70545" y="11821"/>
                    </a:cubicBezTo>
                    <a:cubicBezTo>
                      <a:pt x="77415" y="17582"/>
                      <a:pt x="82284" y="25454"/>
                      <a:pt x="84177" y="34353"/>
                    </a:cubicBezTo>
                    <a:lnTo>
                      <a:pt x="86774" y="33920"/>
                    </a:lnTo>
                    <a:cubicBezTo>
                      <a:pt x="84854" y="24345"/>
                      <a:pt x="79579" y="15878"/>
                      <a:pt x="72249" y="9792"/>
                    </a:cubicBezTo>
                    <a:cubicBezTo>
                      <a:pt x="65027" y="3706"/>
                      <a:pt x="55668" y="0"/>
                      <a:pt x="45524" y="0"/>
                    </a:cubicBez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3" name="Google Shape;8373;p58"/>
              <p:cNvSpPr/>
              <p:nvPr/>
            </p:nvSpPr>
            <p:spPr>
              <a:xfrm>
                <a:off x="2785807" y="1805334"/>
                <a:ext cx="2143839" cy="40367"/>
              </a:xfrm>
              <a:custGeom>
                <a:rect b="b" l="l" r="r" t="t"/>
                <a:pathLst>
                  <a:path extrusionOk="0" h="2706" w="143713">
                    <a:moveTo>
                      <a:pt x="0" y="0"/>
                    </a:moveTo>
                    <a:lnTo>
                      <a:pt x="0" y="2705"/>
                    </a:lnTo>
                    <a:lnTo>
                      <a:pt x="143712" y="2705"/>
                    </a:lnTo>
                    <a:lnTo>
                      <a:pt x="143712"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4" name="Google Shape;8374;p58"/>
              <p:cNvSpPr/>
              <p:nvPr/>
            </p:nvSpPr>
            <p:spPr>
              <a:xfrm>
                <a:off x="5447728" y="4266675"/>
                <a:ext cx="932050" cy="40353"/>
              </a:xfrm>
              <a:custGeom>
                <a:rect b="b" l="l" r="r" t="t"/>
                <a:pathLst>
                  <a:path extrusionOk="0" h="2706" w="106520">
                    <a:moveTo>
                      <a:pt x="0" y="0"/>
                    </a:moveTo>
                    <a:lnTo>
                      <a:pt x="0" y="2705"/>
                    </a:lnTo>
                    <a:lnTo>
                      <a:pt x="106520" y="2705"/>
                    </a:lnTo>
                    <a:lnTo>
                      <a:pt x="106520" y="0"/>
                    </a:lnTo>
                    <a:close/>
                  </a:path>
                </a:pathLst>
              </a:custGeom>
              <a:solidFill>
                <a:srgbClr val="A5B7C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75" name="Google Shape;8375;p58"/>
            <p:cNvGrpSpPr/>
            <p:nvPr/>
          </p:nvGrpSpPr>
          <p:grpSpPr>
            <a:xfrm>
              <a:off x="4967783" y="2151471"/>
              <a:ext cx="3920692" cy="2702940"/>
              <a:chOff x="2613858" y="1704696"/>
              <a:chExt cx="3920692" cy="2702940"/>
            </a:xfrm>
          </p:grpSpPr>
          <p:sp>
            <p:nvSpPr>
              <p:cNvPr id="8376" name="Google Shape;8376;p58"/>
              <p:cNvSpPr/>
              <p:nvPr/>
            </p:nvSpPr>
            <p:spPr>
              <a:xfrm rot="5400000">
                <a:off x="4924676" y="1720789"/>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7" name="Google Shape;8377;p58"/>
              <p:cNvSpPr/>
              <p:nvPr/>
            </p:nvSpPr>
            <p:spPr>
              <a:xfrm rot="5400000">
                <a:off x="6309028" y="2311963"/>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8" name="Google Shape;8378;p58"/>
              <p:cNvSpPr/>
              <p:nvPr/>
            </p:nvSpPr>
            <p:spPr>
              <a:xfrm rot="5400000">
                <a:off x="5222154" y="418211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79" name="Google Shape;8379;p58"/>
              <p:cNvSpPr/>
              <p:nvPr/>
            </p:nvSpPr>
            <p:spPr>
              <a:xfrm rot="5400000">
                <a:off x="2597765" y="3554395"/>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0" name="Google Shape;8380;p58"/>
              <p:cNvSpPr/>
              <p:nvPr/>
            </p:nvSpPr>
            <p:spPr>
              <a:xfrm rot="5400000">
                <a:off x="3433899" y="2945028"/>
                <a:ext cx="241614" cy="209428"/>
              </a:xfrm>
              <a:custGeom>
                <a:rect b="b" l="l" r="r" t="t"/>
                <a:pathLst>
                  <a:path extrusionOk="0" h="27693" w="31949">
                    <a:moveTo>
                      <a:pt x="7959" y="1"/>
                    </a:moveTo>
                    <a:lnTo>
                      <a:pt x="1" y="13847"/>
                    </a:lnTo>
                    <a:lnTo>
                      <a:pt x="7959" y="27693"/>
                    </a:lnTo>
                    <a:lnTo>
                      <a:pt x="23991" y="27693"/>
                    </a:lnTo>
                    <a:lnTo>
                      <a:pt x="31949" y="13847"/>
                    </a:lnTo>
                    <a:lnTo>
                      <a:pt x="23991"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381" name="Google Shape;8381;p58"/>
          <p:cNvGrpSpPr/>
          <p:nvPr/>
        </p:nvGrpSpPr>
        <p:grpSpPr>
          <a:xfrm>
            <a:off x="3530532" y="1496185"/>
            <a:ext cx="1561911" cy="708580"/>
            <a:chOff x="3530532" y="1496185"/>
            <a:chExt cx="1561911" cy="708580"/>
          </a:xfrm>
        </p:grpSpPr>
        <p:grpSp>
          <p:nvGrpSpPr>
            <p:cNvPr id="8382" name="Google Shape;8382;p58"/>
            <p:cNvGrpSpPr/>
            <p:nvPr/>
          </p:nvGrpSpPr>
          <p:grpSpPr>
            <a:xfrm>
              <a:off x="3720318" y="1857562"/>
              <a:ext cx="1372125" cy="54"/>
              <a:chOff x="3720318" y="1857562"/>
              <a:chExt cx="1372125" cy="54"/>
            </a:xfrm>
          </p:grpSpPr>
          <p:cxnSp>
            <p:nvCxnSpPr>
              <p:cNvPr id="8383" name="Google Shape;8383;p58"/>
              <p:cNvCxnSpPr>
                <a:endCxn id="8384" idx="2"/>
              </p:cNvCxnSpPr>
              <p:nvPr/>
            </p:nvCxnSpPr>
            <p:spPr>
              <a:xfrm>
                <a:off x="4440243" y="1857616"/>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85" name="Google Shape;8385;p58"/>
              <p:cNvCxnSpPr/>
              <p:nvPr/>
            </p:nvCxnSpPr>
            <p:spPr>
              <a:xfrm>
                <a:off x="4074943"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86" name="Google Shape;8386;p58"/>
              <p:cNvCxnSpPr/>
              <p:nvPr/>
            </p:nvCxnSpPr>
            <p:spPr>
              <a:xfrm>
                <a:off x="3720318" y="1857562"/>
                <a:ext cx="173400" cy="0"/>
              </a:xfrm>
              <a:prstGeom prst="straightConnector1">
                <a:avLst/>
              </a:prstGeom>
              <a:noFill/>
              <a:ln cap="flat" cmpd="sng" w="9525">
                <a:solidFill>
                  <a:srgbClr val="A5B7C6"/>
                </a:solidFill>
                <a:prstDash val="solid"/>
                <a:round/>
                <a:headEnd len="med" w="med" type="none"/>
                <a:tailEnd len="med" w="med" type="none"/>
              </a:ln>
            </p:spPr>
          </p:cxnSp>
          <p:cxnSp>
            <p:nvCxnSpPr>
              <p:cNvPr id="8387" name="Google Shape;8387;p58"/>
              <p:cNvCxnSpPr>
                <a:stCxn id="8384" idx="6"/>
              </p:cNvCxnSpPr>
              <p:nvPr/>
            </p:nvCxnSpPr>
            <p:spPr>
              <a:xfrm>
                <a:off x="4801443" y="1857616"/>
                <a:ext cx="291000" cy="0"/>
              </a:xfrm>
              <a:prstGeom prst="straightConnector1">
                <a:avLst/>
              </a:prstGeom>
              <a:noFill/>
              <a:ln cap="flat" cmpd="sng" w="9525">
                <a:solidFill>
                  <a:srgbClr val="A5B7C6"/>
                </a:solidFill>
                <a:prstDash val="solid"/>
                <a:round/>
                <a:headEnd len="med" w="med" type="none"/>
                <a:tailEnd len="med" w="med" type="triangle"/>
              </a:ln>
            </p:spPr>
          </p:cxnSp>
        </p:grpSp>
        <p:grpSp>
          <p:nvGrpSpPr>
            <p:cNvPr id="8388" name="Google Shape;8388;p58"/>
            <p:cNvGrpSpPr/>
            <p:nvPr/>
          </p:nvGrpSpPr>
          <p:grpSpPr>
            <a:xfrm>
              <a:off x="3567462" y="1496185"/>
              <a:ext cx="286500" cy="272914"/>
              <a:chOff x="3567462" y="1496185"/>
              <a:chExt cx="286500" cy="272914"/>
            </a:xfrm>
          </p:grpSpPr>
          <p:cxnSp>
            <p:nvCxnSpPr>
              <p:cNvPr id="8389" name="Google Shape;8389;p58"/>
              <p:cNvCxnSpPr/>
              <p:nvPr/>
            </p:nvCxnSpPr>
            <p:spPr>
              <a:xfrm rot="10800000">
                <a:off x="3626625"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90" name="Google Shape;8390;p58"/>
              <p:cNvSpPr/>
              <p:nvPr/>
            </p:nvSpPr>
            <p:spPr>
              <a:xfrm>
                <a:off x="3567462"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1" name="Google Shape;8391;p58"/>
            <p:cNvSpPr/>
            <p:nvPr/>
          </p:nvSpPr>
          <p:spPr>
            <a:xfrm>
              <a:off x="3530532"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92" name="Google Shape;8392;p58"/>
            <p:cNvSpPr/>
            <p:nvPr/>
          </p:nvSpPr>
          <p:spPr>
            <a:xfrm>
              <a:off x="3891569" y="1779209"/>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393" name="Google Shape;8393;p58"/>
            <p:cNvGrpSpPr/>
            <p:nvPr/>
          </p:nvGrpSpPr>
          <p:grpSpPr>
            <a:xfrm>
              <a:off x="3929014" y="1960574"/>
              <a:ext cx="286500" cy="242342"/>
              <a:chOff x="3929014" y="1960574"/>
              <a:chExt cx="286500" cy="242342"/>
            </a:xfrm>
          </p:grpSpPr>
          <p:cxnSp>
            <p:nvCxnSpPr>
              <p:cNvPr id="8394" name="Google Shape;8394;p58"/>
              <p:cNvCxnSpPr/>
              <p:nvPr/>
            </p:nvCxnSpPr>
            <p:spPr>
              <a:xfrm rot="10800000">
                <a:off x="3988400" y="1960574"/>
                <a:ext cx="0" cy="144300"/>
              </a:xfrm>
              <a:prstGeom prst="straightConnector1">
                <a:avLst/>
              </a:prstGeom>
              <a:noFill/>
              <a:ln cap="flat" cmpd="sng" w="9525">
                <a:solidFill>
                  <a:srgbClr val="A5B7C6"/>
                </a:solidFill>
                <a:prstDash val="solid"/>
                <a:round/>
                <a:headEnd len="med" w="med" type="none"/>
                <a:tailEnd len="med" w="med" type="none"/>
              </a:ln>
            </p:spPr>
          </p:cxnSp>
          <p:sp>
            <p:nvSpPr>
              <p:cNvPr id="8395" name="Google Shape;8395;p58"/>
              <p:cNvSpPr/>
              <p:nvPr/>
            </p:nvSpPr>
            <p:spPr>
              <a:xfrm>
                <a:off x="3929014" y="210301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396" name="Google Shape;8396;p58"/>
            <p:cNvGrpSpPr/>
            <p:nvPr/>
          </p:nvGrpSpPr>
          <p:grpSpPr>
            <a:xfrm>
              <a:off x="4290828" y="1496185"/>
              <a:ext cx="286500" cy="272914"/>
              <a:chOff x="4290828" y="1496185"/>
              <a:chExt cx="286500" cy="272914"/>
            </a:xfrm>
          </p:grpSpPr>
          <p:cxnSp>
            <p:nvCxnSpPr>
              <p:cNvPr id="8397" name="Google Shape;8397;p58"/>
              <p:cNvCxnSpPr/>
              <p:nvPr/>
            </p:nvCxnSpPr>
            <p:spPr>
              <a:xfrm rot="10800000">
                <a:off x="4350000" y="1596000"/>
                <a:ext cx="0" cy="173100"/>
              </a:xfrm>
              <a:prstGeom prst="straightConnector1">
                <a:avLst/>
              </a:prstGeom>
              <a:noFill/>
              <a:ln cap="flat" cmpd="sng" w="9525">
                <a:solidFill>
                  <a:srgbClr val="A5B7C6"/>
                </a:solidFill>
                <a:prstDash val="solid"/>
                <a:round/>
                <a:headEnd len="med" w="med" type="none"/>
                <a:tailEnd len="med" w="med" type="none"/>
              </a:ln>
            </p:spPr>
          </p:cxnSp>
          <p:sp>
            <p:nvSpPr>
              <p:cNvPr id="8398" name="Google Shape;8398;p58"/>
              <p:cNvSpPr/>
              <p:nvPr/>
            </p:nvSpPr>
            <p:spPr>
              <a:xfrm>
                <a:off x="4290828" y="1496185"/>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399" name="Google Shape;8399;p58"/>
            <p:cNvSpPr/>
            <p:nvPr/>
          </p:nvSpPr>
          <p:spPr>
            <a:xfrm>
              <a:off x="4252606" y="1771972"/>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384" name="Google Shape;8384;p58"/>
            <p:cNvSpPr/>
            <p:nvPr/>
          </p:nvSpPr>
          <p:spPr>
            <a:xfrm>
              <a:off x="4613643" y="1763716"/>
              <a:ext cx="187800" cy="187800"/>
            </a:xfrm>
            <a:prstGeom prst="ellipse">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400" name="Google Shape;8400;p58"/>
            <p:cNvGrpSpPr/>
            <p:nvPr/>
          </p:nvGrpSpPr>
          <p:grpSpPr>
            <a:xfrm>
              <a:off x="4657726" y="1959674"/>
              <a:ext cx="286500" cy="245092"/>
              <a:chOff x="4657726" y="1959674"/>
              <a:chExt cx="286500" cy="245092"/>
            </a:xfrm>
          </p:grpSpPr>
          <p:cxnSp>
            <p:nvCxnSpPr>
              <p:cNvPr id="8401" name="Google Shape;8401;p58"/>
              <p:cNvCxnSpPr/>
              <p:nvPr/>
            </p:nvCxnSpPr>
            <p:spPr>
              <a:xfrm rot="10800000">
                <a:off x="4707475" y="1959674"/>
                <a:ext cx="0" cy="145200"/>
              </a:xfrm>
              <a:prstGeom prst="straightConnector1">
                <a:avLst/>
              </a:prstGeom>
              <a:noFill/>
              <a:ln cap="flat" cmpd="sng" w="9525">
                <a:solidFill>
                  <a:srgbClr val="A5B7C6"/>
                </a:solidFill>
                <a:prstDash val="solid"/>
                <a:round/>
                <a:headEnd len="med" w="med" type="none"/>
                <a:tailEnd len="med" w="med" type="none"/>
              </a:ln>
            </p:spPr>
          </p:cxnSp>
          <p:sp>
            <p:nvSpPr>
              <p:cNvPr id="8402" name="Google Shape;8402;p58"/>
              <p:cNvSpPr/>
              <p:nvPr/>
            </p:nvSpPr>
            <p:spPr>
              <a:xfrm>
                <a:off x="4657726" y="2104866"/>
                <a:ext cx="286500" cy="999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03" name="Google Shape;8403;p58"/>
          <p:cNvGrpSpPr/>
          <p:nvPr/>
        </p:nvGrpSpPr>
        <p:grpSpPr>
          <a:xfrm>
            <a:off x="3512551" y="2358282"/>
            <a:ext cx="1597032" cy="378649"/>
            <a:chOff x="3512551" y="2358282"/>
            <a:chExt cx="1597032" cy="378649"/>
          </a:xfrm>
        </p:grpSpPr>
        <p:grpSp>
          <p:nvGrpSpPr>
            <p:cNvPr id="8404" name="Google Shape;8404;p58"/>
            <p:cNvGrpSpPr/>
            <p:nvPr/>
          </p:nvGrpSpPr>
          <p:grpSpPr>
            <a:xfrm>
              <a:off x="3738198" y="2553002"/>
              <a:ext cx="1145834" cy="117"/>
              <a:chOff x="3738198" y="2553002"/>
              <a:chExt cx="1145834" cy="117"/>
            </a:xfrm>
          </p:grpSpPr>
          <p:cxnSp>
            <p:nvCxnSpPr>
              <p:cNvPr id="8405" name="Google Shape;8405;p58"/>
              <p:cNvCxnSpPr/>
              <p:nvPr/>
            </p:nvCxnSpPr>
            <p:spPr>
              <a:xfrm>
                <a:off x="4195395"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06" name="Google Shape;8406;p58"/>
              <p:cNvCxnSpPr/>
              <p:nvPr/>
            </p:nvCxnSpPr>
            <p:spPr>
              <a:xfrm>
                <a:off x="4652432" y="2553002"/>
                <a:ext cx="231600" cy="0"/>
              </a:xfrm>
              <a:prstGeom prst="straightConnector1">
                <a:avLst/>
              </a:prstGeom>
              <a:noFill/>
              <a:ln cap="flat" cmpd="sng" w="9525">
                <a:solidFill>
                  <a:srgbClr val="435D74"/>
                </a:solidFill>
                <a:prstDash val="solid"/>
                <a:round/>
                <a:headEnd len="med" w="med" type="none"/>
                <a:tailEnd len="med" w="med" type="none"/>
              </a:ln>
            </p:spPr>
          </p:cxnSp>
          <p:cxnSp>
            <p:nvCxnSpPr>
              <p:cNvPr id="8407" name="Google Shape;8407;p58"/>
              <p:cNvCxnSpPr>
                <a:stCxn id="8408" idx="6"/>
                <a:endCxn id="8409" idx="2"/>
              </p:cNvCxnSpPr>
              <p:nvPr/>
            </p:nvCxnSpPr>
            <p:spPr>
              <a:xfrm>
                <a:off x="3738198" y="2553118"/>
                <a:ext cx="231300" cy="0"/>
              </a:xfrm>
              <a:prstGeom prst="straightConnector1">
                <a:avLst/>
              </a:prstGeom>
              <a:noFill/>
              <a:ln cap="flat" cmpd="sng" w="9525">
                <a:solidFill>
                  <a:srgbClr val="435D74"/>
                </a:solidFill>
                <a:prstDash val="solid"/>
                <a:round/>
                <a:headEnd len="med" w="med" type="none"/>
                <a:tailEnd len="med" w="med" type="none"/>
              </a:ln>
            </p:spPr>
          </p:cxnSp>
        </p:grpSp>
        <p:grpSp>
          <p:nvGrpSpPr>
            <p:cNvPr id="8410" name="Google Shape;8410;p58"/>
            <p:cNvGrpSpPr/>
            <p:nvPr/>
          </p:nvGrpSpPr>
          <p:grpSpPr>
            <a:xfrm>
              <a:off x="3969644" y="2440153"/>
              <a:ext cx="225900" cy="296779"/>
              <a:chOff x="3969644" y="2440153"/>
              <a:chExt cx="225900" cy="296779"/>
            </a:xfrm>
          </p:grpSpPr>
          <p:cxnSp>
            <p:nvCxnSpPr>
              <p:cNvPr id="8411" name="Google Shape;8411;p58"/>
              <p:cNvCxnSpPr/>
              <p:nvPr/>
            </p:nvCxnSpPr>
            <p:spPr>
              <a:xfrm>
                <a:off x="4082390" y="2637031"/>
                <a:ext cx="0" cy="99900"/>
              </a:xfrm>
              <a:prstGeom prst="straightConnector1">
                <a:avLst/>
              </a:prstGeom>
              <a:noFill/>
              <a:ln cap="flat" cmpd="sng" w="9525">
                <a:solidFill>
                  <a:srgbClr val="435D74"/>
                </a:solidFill>
                <a:prstDash val="solid"/>
                <a:round/>
                <a:headEnd len="med" w="med" type="none"/>
                <a:tailEnd len="med" w="med" type="none"/>
              </a:ln>
            </p:spPr>
          </p:cxnSp>
          <p:sp>
            <p:nvSpPr>
              <p:cNvPr id="8409" name="Google Shape;8409;p58"/>
              <p:cNvSpPr/>
              <p:nvPr/>
            </p:nvSpPr>
            <p:spPr>
              <a:xfrm>
                <a:off x="3969644" y="2440153"/>
                <a:ext cx="225900" cy="2259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2" name="Google Shape;8412;p58"/>
              <p:cNvSpPr/>
              <p:nvPr/>
            </p:nvSpPr>
            <p:spPr>
              <a:xfrm>
                <a:off x="3998471" y="2468982"/>
                <a:ext cx="168300" cy="1683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3" name="Google Shape;8413;p58"/>
            <p:cNvGrpSpPr/>
            <p:nvPr/>
          </p:nvGrpSpPr>
          <p:grpSpPr>
            <a:xfrm>
              <a:off x="4426818" y="2358282"/>
              <a:ext cx="225600" cy="307471"/>
              <a:chOff x="4426818" y="2358282"/>
              <a:chExt cx="225600" cy="307471"/>
            </a:xfrm>
          </p:grpSpPr>
          <p:cxnSp>
            <p:nvCxnSpPr>
              <p:cNvPr id="8414" name="Google Shape;8414;p58"/>
              <p:cNvCxnSpPr>
                <a:stCxn id="8415" idx="0"/>
              </p:cNvCxnSpPr>
              <p:nvPr/>
            </p:nvCxnSpPr>
            <p:spPr>
              <a:xfrm rot="10800000">
                <a:off x="4539644" y="2358282"/>
                <a:ext cx="0" cy="110700"/>
              </a:xfrm>
              <a:prstGeom prst="straightConnector1">
                <a:avLst/>
              </a:prstGeom>
              <a:noFill/>
              <a:ln cap="flat" cmpd="sng" w="9525">
                <a:solidFill>
                  <a:srgbClr val="435D74"/>
                </a:solidFill>
                <a:prstDash val="solid"/>
                <a:round/>
                <a:headEnd len="med" w="med" type="none"/>
                <a:tailEnd len="med" w="med" type="none"/>
              </a:ln>
            </p:spPr>
          </p:cxnSp>
          <p:sp>
            <p:nvSpPr>
              <p:cNvPr id="8416" name="Google Shape;8416;p58"/>
              <p:cNvSpPr/>
              <p:nvPr/>
            </p:nvSpPr>
            <p:spPr>
              <a:xfrm>
                <a:off x="4426818"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15" name="Google Shape;8415;p58"/>
              <p:cNvSpPr/>
              <p:nvPr/>
            </p:nvSpPr>
            <p:spPr>
              <a:xfrm>
                <a:off x="4455644"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17" name="Google Shape;8417;p58"/>
            <p:cNvGrpSpPr/>
            <p:nvPr/>
          </p:nvGrpSpPr>
          <p:grpSpPr>
            <a:xfrm>
              <a:off x="4883984" y="2440153"/>
              <a:ext cx="225600" cy="296479"/>
              <a:chOff x="4883984" y="2440153"/>
              <a:chExt cx="225600" cy="296479"/>
            </a:xfrm>
          </p:grpSpPr>
          <p:cxnSp>
            <p:nvCxnSpPr>
              <p:cNvPr id="8418" name="Google Shape;8418;p58"/>
              <p:cNvCxnSpPr/>
              <p:nvPr/>
            </p:nvCxnSpPr>
            <p:spPr>
              <a:xfrm>
                <a:off x="4996858" y="2637031"/>
                <a:ext cx="0" cy="99600"/>
              </a:xfrm>
              <a:prstGeom prst="straightConnector1">
                <a:avLst/>
              </a:prstGeom>
              <a:noFill/>
              <a:ln cap="flat" cmpd="sng" w="9525">
                <a:solidFill>
                  <a:srgbClr val="435D74"/>
                </a:solidFill>
                <a:prstDash val="solid"/>
                <a:round/>
                <a:headEnd len="med" w="med" type="none"/>
                <a:tailEnd len="med" w="med" type="none"/>
              </a:ln>
            </p:spPr>
          </p:cxnSp>
          <p:sp>
            <p:nvSpPr>
              <p:cNvPr id="8419" name="Google Shape;8419;p58"/>
              <p:cNvSpPr/>
              <p:nvPr/>
            </p:nvSpPr>
            <p:spPr>
              <a:xfrm>
                <a:off x="4883984" y="2440153"/>
                <a:ext cx="225600" cy="225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0" name="Google Shape;8420;p58"/>
              <p:cNvSpPr/>
              <p:nvPr/>
            </p:nvSpPr>
            <p:spPr>
              <a:xfrm>
                <a:off x="4912810" y="2468982"/>
                <a:ext cx="168000" cy="1680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21" name="Google Shape;8421;p58"/>
            <p:cNvGrpSpPr/>
            <p:nvPr/>
          </p:nvGrpSpPr>
          <p:grpSpPr>
            <a:xfrm>
              <a:off x="3512551" y="2358356"/>
              <a:ext cx="225647" cy="307629"/>
              <a:chOff x="2182679" y="2005014"/>
              <a:chExt cx="792300" cy="1080158"/>
            </a:xfrm>
          </p:grpSpPr>
          <p:cxnSp>
            <p:nvCxnSpPr>
              <p:cNvPr id="8422" name="Google Shape;8422;p58"/>
              <p:cNvCxnSpPr>
                <a:stCxn id="8423" idx="0"/>
              </p:cNvCxnSpPr>
              <p:nvPr/>
            </p:nvCxnSpPr>
            <p:spPr>
              <a:xfrm rot="10800000">
                <a:off x="2578961" y="2005014"/>
                <a:ext cx="0" cy="388800"/>
              </a:xfrm>
              <a:prstGeom prst="straightConnector1">
                <a:avLst/>
              </a:prstGeom>
              <a:noFill/>
              <a:ln cap="flat" cmpd="sng" w="9525">
                <a:solidFill>
                  <a:srgbClr val="435D74"/>
                </a:solidFill>
                <a:prstDash val="solid"/>
                <a:round/>
                <a:headEnd len="med" w="med" type="none"/>
                <a:tailEnd len="med" w="med" type="none"/>
              </a:ln>
            </p:spPr>
          </p:cxnSp>
          <p:sp>
            <p:nvSpPr>
              <p:cNvPr id="8408" name="Google Shape;8408;p58"/>
              <p:cNvSpPr/>
              <p:nvPr/>
            </p:nvSpPr>
            <p:spPr>
              <a:xfrm>
                <a:off x="2182679" y="2292572"/>
                <a:ext cx="792300" cy="7926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23" name="Google Shape;8423;p58"/>
              <p:cNvSpPr/>
              <p:nvPr/>
            </p:nvSpPr>
            <p:spPr>
              <a:xfrm>
                <a:off x="2283911" y="2393814"/>
                <a:ext cx="590100" cy="590100"/>
              </a:xfrm>
              <a:prstGeom prst="ellipse">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24" name="Google Shape;8424;p58"/>
          <p:cNvGrpSpPr/>
          <p:nvPr/>
        </p:nvGrpSpPr>
        <p:grpSpPr>
          <a:xfrm>
            <a:off x="6872633" y="1182079"/>
            <a:ext cx="1559809" cy="722610"/>
            <a:chOff x="634175" y="2986275"/>
            <a:chExt cx="3147949" cy="1458344"/>
          </a:xfrm>
        </p:grpSpPr>
        <p:cxnSp>
          <p:nvCxnSpPr>
            <p:cNvPr id="8425" name="Google Shape;8425;p58"/>
            <p:cNvCxnSpPr>
              <a:stCxn id="8426" idx="4"/>
              <a:endCxn id="8427" idx="0"/>
            </p:cNvCxnSpPr>
            <p:nvPr/>
          </p:nvCxnSpPr>
          <p:spPr>
            <a:xfrm>
              <a:off x="929975" y="3577875"/>
              <a:ext cx="591600" cy="274800"/>
            </a:xfrm>
            <a:prstGeom prst="straightConnector1">
              <a:avLst/>
            </a:prstGeom>
            <a:noFill/>
            <a:ln cap="flat" cmpd="sng" w="9525">
              <a:solidFill>
                <a:srgbClr val="435D74"/>
              </a:solidFill>
              <a:prstDash val="solid"/>
              <a:round/>
              <a:headEnd len="med" w="med" type="none"/>
              <a:tailEnd len="med" w="med" type="none"/>
            </a:ln>
          </p:spPr>
        </p:cxnSp>
        <p:cxnSp>
          <p:nvCxnSpPr>
            <p:cNvPr id="8428" name="Google Shape;8428;p58"/>
            <p:cNvCxnSpPr>
              <a:stCxn id="8427" idx="0"/>
              <a:endCxn id="8429" idx="4"/>
            </p:cNvCxnSpPr>
            <p:nvPr/>
          </p:nvCxnSpPr>
          <p:spPr>
            <a:xfrm flipH="1" rot="10800000">
              <a:off x="1521366" y="3578219"/>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8430" name="Google Shape;8430;p58"/>
            <p:cNvCxnSpPr>
              <a:stCxn id="8429" idx="4"/>
              <a:endCxn id="8431" idx="0"/>
            </p:cNvCxnSpPr>
            <p:nvPr/>
          </p:nvCxnSpPr>
          <p:spPr>
            <a:xfrm>
              <a:off x="2208152" y="3577875"/>
              <a:ext cx="686700" cy="274800"/>
            </a:xfrm>
            <a:prstGeom prst="straightConnector1">
              <a:avLst/>
            </a:prstGeom>
            <a:noFill/>
            <a:ln cap="flat" cmpd="sng" w="9525">
              <a:solidFill>
                <a:srgbClr val="435D74"/>
              </a:solidFill>
              <a:prstDash val="solid"/>
              <a:round/>
              <a:headEnd len="med" w="med" type="none"/>
              <a:tailEnd len="med" w="med" type="none"/>
            </a:ln>
          </p:spPr>
        </p:cxnSp>
        <p:cxnSp>
          <p:nvCxnSpPr>
            <p:cNvPr id="8432" name="Google Shape;8432;p58"/>
            <p:cNvCxnSpPr>
              <a:stCxn id="8431" idx="0"/>
              <a:endCxn id="8433" idx="4"/>
            </p:cNvCxnSpPr>
            <p:nvPr/>
          </p:nvCxnSpPr>
          <p:spPr>
            <a:xfrm flipH="1" rot="10800000">
              <a:off x="2894933" y="3578218"/>
              <a:ext cx="591600" cy="274800"/>
            </a:xfrm>
            <a:prstGeom prst="straightConnector1">
              <a:avLst/>
            </a:prstGeom>
            <a:noFill/>
            <a:ln cap="flat" cmpd="sng" w="9525">
              <a:solidFill>
                <a:srgbClr val="435D74"/>
              </a:solidFill>
              <a:prstDash val="solid"/>
              <a:round/>
              <a:headEnd len="med" w="med" type="none"/>
              <a:tailEnd len="med" w="med" type="none"/>
            </a:ln>
          </p:spPr>
        </p:cxnSp>
        <p:sp>
          <p:nvSpPr>
            <p:cNvPr id="8433" name="Google Shape;8433;p58"/>
            <p:cNvSpPr/>
            <p:nvPr/>
          </p:nvSpPr>
          <p:spPr>
            <a:xfrm>
              <a:off x="3190524"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29" name="Google Shape;8429;p58"/>
            <p:cNvSpPr/>
            <p:nvPr/>
          </p:nvSpPr>
          <p:spPr>
            <a:xfrm>
              <a:off x="1912352"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26" name="Google Shape;8426;p58"/>
            <p:cNvSpPr/>
            <p:nvPr/>
          </p:nvSpPr>
          <p:spPr>
            <a:xfrm>
              <a:off x="634175" y="2986275"/>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31" name="Google Shape;8431;p58"/>
            <p:cNvSpPr/>
            <p:nvPr/>
          </p:nvSpPr>
          <p:spPr>
            <a:xfrm>
              <a:off x="2599133" y="3853018"/>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sp>
          <p:nvSpPr>
            <p:cNvPr id="8427" name="Google Shape;8427;p58"/>
            <p:cNvSpPr/>
            <p:nvPr/>
          </p:nvSpPr>
          <p:spPr>
            <a:xfrm>
              <a:off x="1225566" y="3853019"/>
              <a:ext cx="591600" cy="5916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grpSp>
      <p:grpSp>
        <p:nvGrpSpPr>
          <p:cNvPr id="8434" name="Google Shape;8434;p58"/>
          <p:cNvGrpSpPr/>
          <p:nvPr/>
        </p:nvGrpSpPr>
        <p:grpSpPr>
          <a:xfrm>
            <a:off x="3526424" y="2891987"/>
            <a:ext cx="1570719" cy="294123"/>
            <a:chOff x="998425" y="1182125"/>
            <a:chExt cx="1065400" cy="199500"/>
          </a:xfrm>
        </p:grpSpPr>
        <p:sp>
          <p:nvSpPr>
            <p:cNvPr id="8435" name="Google Shape;8435;p58"/>
            <p:cNvSpPr/>
            <p:nvPr/>
          </p:nvSpPr>
          <p:spPr>
            <a:xfrm>
              <a:off x="998425" y="1182125"/>
              <a:ext cx="1065400" cy="199500"/>
            </a:xfrm>
            <a:custGeom>
              <a:rect b="b" l="l" r="r" t="t"/>
              <a:pathLst>
                <a:path extrusionOk="0" h="7980" w="42616">
                  <a:moveTo>
                    <a:pt x="4324" y="1"/>
                  </a:moveTo>
                  <a:cubicBezTo>
                    <a:pt x="3159" y="1"/>
                    <a:pt x="1997" y="512"/>
                    <a:pt x="1246" y="1424"/>
                  </a:cubicBezTo>
                  <a:cubicBezTo>
                    <a:pt x="180" y="2720"/>
                    <a:pt x="1" y="4577"/>
                    <a:pt x="867" y="6031"/>
                  </a:cubicBezTo>
                  <a:cubicBezTo>
                    <a:pt x="1600" y="7262"/>
                    <a:pt x="2935" y="7980"/>
                    <a:pt x="4331" y="7980"/>
                  </a:cubicBezTo>
                  <a:cubicBezTo>
                    <a:pt x="4576" y="7980"/>
                    <a:pt x="4822" y="7958"/>
                    <a:pt x="5067" y="7913"/>
                  </a:cubicBezTo>
                  <a:cubicBezTo>
                    <a:pt x="6219" y="7700"/>
                    <a:pt x="7170" y="6971"/>
                    <a:pt x="7733" y="6006"/>
                  </a:cubicBezTo>
                  <a:cubicBezTo>
                    <a:pt x="8105" y="5370"/>
                    <a:pt x="8773" y="4970"/>
                    <a:pt x="9508" y="4970"/>
                  </a:cubicBezTo>
                  <a:lnTo>
                    <a:pt x="10488" y="4970"/>
                  </a:lnTo>
                  <a:cubicBezTo>
                    <a:pt x="11237" y="4970"/>
                    <a:pt x="11919" y="5376"/>
                    <a:pt x="12300" y="6020"/>
                  </a:cubicBezTo>
                  <a:lnTo>
                    <a:pt x="12307" y="6031"/>
                  </a:lnTo>
                  <a:cubicBezTo>
                    <a:pt x="13039" y="7262"/>
                    <a:pt x="14375" y="7980"/>
                    <a:pt x="15771" y="7980"/>
                  </a:cubicBezTo>
                  <a:cubicBezTo>
                    <a:pt x="16016" y="7980"/>
                    <a:pt x="16262" y="7958"/>
                    <a:pt x="16507" y="7913"/>
                  </a:cubicBezTo>
                  <a:cubicBezTo>
                    <a:pt x="17658" y="7700"/>
                    <a:pt x="18610" y="6971"/>
                    <a:pt x="19173" y="6006"/>
                  </a:cubicBezTo>
                  <a:cubicBezTo>
                    <a:pt x="19545" y="5370"/>
                    <a:pt x="20213" y="4970"/>
                    <a:pt x="20946" y="4970"/>
                  </a:cubicBezTo>
                  <a:lnTo>
                    <a:pt x="21928" y="4970"/>
                  </a:lnTo>
                  <a:cubicBezTo>
                    <a:pt x="22677" y="4970"/>
                    <a:pt x="23359" y="5376"/>
                    <a:pt x="23740" y="6020"/>
                  </a:cubicBezTo>
                  <a:lnTo>
                    <a:pt x="23747" y="6031"/>
                  </a:lnTo>
                  <a:cubicBezTo>
                    <a:pt x="24479" y="7262"/>
                    <a:pt x="25815" y="7980"/>
                    <a:pt x="27210" y="7980"/>
                  </a:cubicBezTo>
                  <a:cubicBezTo>
                    <a:pt x="27454" y="7980"/>
                    <a:pt x="27700" y="7958"/>
                    <a:pt x="27945" y="7913"/>
                  </a:cubicBezTo>
                  <a:cubicBezTo>
                    <a:pt x="29098" y="7700"/>
                    <a:pt x="30048" y="6971"/>
                    <a:pt x="30613" y="6006"/>
                  </a:cubicBezTo>
                  <a:cubicBezTo>
                    <a:pt x="30985" y="5370"/>
                    <a:pt x="31652" y="4970"/>
                    <a:pt x="32388" y="4970"/>
                  </a:cubicBezTo>
                  <a:lnTo>
                    <a:pt x="33368" y="4970"/>
                  </a:lnTo>
                  <a:cubicBezTo>
                    <a:pt x="34117" y="4970"/>
                    <a:pt x="34799" y="5376"/>
                    <a:pt x="35180" y="6020"/>
                  </a:cubicBezTo>
                  <a:lnTo>
                    <a:pt x="35187" y="6031"/>
                  </a:lnTo>
                  <a:cubicBezTo>
                    <a:pt x="35920" y="7262"/>
                    <a:pt x="37255" y="7980"/>
                    <a:pt x="38651" y="7980"/>
                  </a:cubicBezTo>
                  <a:cubicBezTo>
                    <a:pt x="38896" y="7980"/>
                    <a:pt x="39142" y="7958"/>
                    <a:pt x="39387" y="7913"/>
                  </a:cubicBezTo>
                  <a:cubicBezTo>
                    <a:pt x="41256" y="7567"/>
                    <a:pt x="42594" y="5866"/>
                    <a:pt x="42615" y="3993"/>
                  </a:cubicBezTo>
                  <a:cubicBezTo>
                    <a:pt x="42599" y="2323"/>
                    <a:pt x="41557" y="833"/>
                    <a:pt x="39994" y="246"/>
                  </a:cubicBezTo>
                  <a:cubicBezTo>
                    <a:pt x="39559" y="81"/>
                    <a:pt x="39100" y="2"/>
                    <a:pt x="38642" y="2"/>
                  </a:cubicBezTo>
                  <a:cubicBezTo>
                    <a:pt x="37477" y="2"/>
                    <a:pt x="36315" y="513"/>
                    <a:pt x="35565" y="1426"/>
                  </a:cubicBezTo>
                  <a:cubicBezTo>
                    <a:pt x="35428" y="1592"/>
                    <a:pt x="35304" y="1770"/>
                    <a:pt x="35195" y="1957"/>
                  </a:cubicBezTo>
                  <a:cubicBezTo>
                    <a:pt x="34817" y="2606"/>
                    <a:pt x="34133" y="3018"/>
                    <a:pt x="33382" y="3018"/>
                  </a:cubicBezTo>
                  <a:lnTo>
                    <a:pt x="32420" y="3018"/>
                  </a:lnTo>
                  <a:cubicBezTo>
                    <a:pt x="31683" y="3018"/>
                    <a:pt x="30996" y="2632"/>
                    <a:pt x="30624" y="1994"/>
                  </a:cubicBezTo>
                  <a:cubicBezTo>
                    <a:pt x="30157" y="1190"/>
                    <a:pt x="29425" y="572"/>
                    <a:pt x="28556" y="244"/>
                  </a:cubicBezTo>
                  <a:cubicBezTo>
                    <a:pt x="28121" y="80"/>
                    <a:pt x="27663" y="1"/>
                    <a:pt x="27205" y="1"/>
                  </a:cubicBezTo>
                  <a:cubicBezTo>
                    <a:pt x="26039" y="1"/>
                    <a:pt x="24877" y="513"/>
                    <a:pt x="24125" y="1426"/>
                  </a:cubicBezTo>
                  <a:cubicBezTo>
                    <a:pt x="23989" y="1592"/>
                    <a:pt x="23865" y="1770"/>
                    <a:pt x="23755" y="1957"/>
                  </a:cubicBezTo>
                  <a:cubicBezTo>
                    <a:pt x="23377" y="2606"/>
                    <a:pt x="22695" y="3018"/>
                    <a:pt x="21944" y="3018"/>
                  </a:cubicBezTo>
                  <a:lnTo>
                    <a:pt x="20981" y="3018"/>
                  </a:lnTo>
                  <a:cubicBezTo>
                    <a:pt x="20243" y="3018"/>
                    <a:pt x="19556" y="2632"/>
                    <a:pt x="19185" y="1994"/>
                  </a:cubicBezTo>
                  <a:cubicBezTo>
                    <a:pt x="18717" y="1190"/>
                    <a:pt x="17987" y="572"/>
                    <a:pt x="17116" y="244"/>
                  </a:cubicBezTo>
                  <a:cubicBezTo>
                    <a:pt x="16681" y="80"/>
                    <a:pt x="16223" y="1"/>
                    <a:pt x="15766" y="1"/>
                  </a:cubicBezTo>
                  <a:cubicBezTo>
                    <a:pt x="14600" y="1"/>
                    <a:pt x="13437" y="513"/>
                    <a:pt x="12686" y="1426"/>
                  </a:cubicBezTo>
                  <a:cubicBezTo>
                    <a:pt x="12549" y="1592"/>
                    <a:pt x="12425" y="1770"/>
                    <a:pt x="12316" y="1957"/>
                  </a:cubicBezTo>
                  <a:cubicBezTo>
                    <a:pt x="11937" y="2606"/>
                    <a:pt x="11255" y="3016"/>
                    <a:pt x="10504" y="3016"/>
                  </a:cubicBezTo>
                  <a:lnTo>
                    <a:pt x="9541" y="3016"/>
                  </a:lnTo>
                  <a:cubicBezTo>
                    <a:pt x="8805" y="3016"/>
                    <a:pt x="8116" y="2632"/>
                    <a:pt x="7745" y="1994"/>
                  </a:cubicBezTo>
                  <a:cubicBezTo>
                    <a:pt x="7277" y="1190"/>
                    <a:pt x="6547" y="572"/>
                    <a:pt x="5676" y="244"/>
                  </a:cubicBezTo>
                  <a:cubicBezTo>
                    <a:pt x="5241" y="80"/>
                    <a:pt x="4782" y="1"/>
                    <a:pt x="4324"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6" name="Google Shape;8436;p58"/>
            <p:cNvSpPr/>
            <p:nvPr/>
          </p:nvSpPr>
          <p:spPr>
            <a:xfrm>
              <a:off x="1017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7" name="Google Shape;8437;p58"/>
            <p:cNvSpPr/>
            <p:nvPr/>
          </p:nvSpPr>
          <p:spPr>
            <a:xfrm>
              <a:off x="1303250" y="1193175"/>
              <a:ext cx="177475" cy="177500"/>
            </a:xfrm>
            <a:custGeom>
              <a:rect b="b" l="l" r="r" t="t"/>
              <a:pathLst>
                <a:path extrusionOk="0" h="7100" w="7099">
                  <a:moveTo>
                    <a:pt x="3550" y="1"/>
                  </a:moveTo>
                  <a:cubicBezTo>
                    <a:pt x="1589" y="1"/>
                    <a:pt x="0" y="1589"/>
                    <a:pt x="0" y="3551"/>
                  </a:cubicBezTo>
                  <a:cubicBezTo>
                    <a:pt x="0" y="5511"/>
                    <a:pt x="1589" y="7099"/>
                    <a:pt x="3550" y="7099"/>
                  </a:cubicBezTo>
                  <a:cubicBezTo>
                    <a:pt x="5510" y="7099"/>
                    <a:pt x="7099" y="5511"/>
                    <a:pt x="7099" y="3551"/>
                  </a:cubicBezTo>
                  <a:cubicBezTo>
                    <a:pt x="7099" y="1589"/>
                    <a:pt x="5510" y="1"/>
                    <a:pt x="355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8" name="Google Shape;8438;p58"/>
            <p:cNvSpPr/>
            <p:nvPr/>
          </p:nvSpPr>
          <p:spPr>
            <a:xfrm>
              <a:off x="1589250" y="1193175"/>
              <a:ext cx="177475" cy="177500"/>
            </a:xfrm>
            <a:custGeom>
              <a:rect b="b" l="l" r="r" t="t"/>
              <a:pathLst>
                <a:path extrusionOk="0" h="7100" w="7099">
                  <a:moveTo>
                    <a:pt x="3549" y="1"/>
                  </a:moveTo>
                  <a:cubicBezTo>
                    <a:pt x="1589" y="1"/>
                    <a:pt x="0" y="1589"/>
                    <a:pt x="0" y="3551"/>
                  </a:cubicBezTo>
                  <a:cubicBezTo>
                    <a:pt x="0" y="5511"/>
                    <a:pt x="1589" y="7099"/>
                    <a:pt x="3549" y="7099"/>
                  </a:cubicBezTo>
                  <a:cubicBezTo>
                    <a:pt x="5510" y="7099"/>
                    <a:pt x="7099" y="5511"/>
                    <a:pt x="7099" y="3551"/>
                  </a:cubicBezTo>
                  <a:cubicBezTo>
                    <a:pt x="7099" y="1589"/>
                    <a:pt x="5510" y="1"/>
                    <a:pt x="3549"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39" name="Google Shape;8439;p58"/>
            <p:cNvSpPr/>
            <p:nvPr/>
          </p:nvSpPr>
          <p:spPr>
            <a:xfrm>
              <a:off x="1875200" y="1193175"/>
              <a:ext cx="177525" cy="177500"/>
            </a:xfrm>
            <a:custGeom>
              <a:rect b="b" l="l" r="r" t="t"/>
              <a:pathLst>
                <a:path extrusionOk="0" h="7100" w="7101">
                  <a:moveTo>
                    <a:pt x="3551" y="1"/>
                  </a:moveTo>
                  <a:cubicBezTo>
                    <a:pt x="1590" y="1"/>
                    <a:pt x="0" y="1589"/>
                    <a:pt x="0" y="3551"/>
                  </a:cubicBezTo>
                  <a:cubicBezTo>
                    <a:pt x="0" y="5511"/>
                    <a:pt x="1590" y="7099"/>
                    <a:pt x="3551" y="7099"/>
                  </a:cubicBezTo>
                  <a:cubicBezTo>
                    <a:pt x="5511" y="7099"/>
                    <a:pt x="7101" y="5511"/>
                    <a:pt x="7101" y="3551"/>
                  </a:cubicBezTo>
                  <a:cubicBezTo>
                    <a:pt x="7101" y="1589"/>
                    <a:pt x="5511" y="1"/>
                    <a:pt x="355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0" name="Google Shape;8440;p58"/>
          <p:cNvGrpSpPr/>
          <p:nvPr/>
        </p:nvGrpSpPr>
        <p:grpSpPr>
          <a:xfrm>
            <a:off x="6869680" y="2009474"/>
            <a:ext cx="1565716" cy="366729"/>
            <a:chOff x="1247650" y="2075423"/>
            <a:chExt cx="6648477" cy="1557238"/>
          </a:xfrm>
        </p:grpSpPr>
        <p:sp>
          <p:nvSpPr>
            <p:cNvPr id="8441" name="Google Shape;8441;p58"/>
            <p:cNvSpPr/>
            <p:nvPr/>
          </p:nvSpPr>
          <p:spPr>
            <a:xfrm>
              <a:off x="6633862" y="2075423"/>
              <a:ext cx="953444" cy="825696"/>
            </a:xfrm>
            <a:custGeom>
              <a:rect b="b" l="l" r="r" t="t"/>
              <a:pathLst>
                <a:path extrusionOk="0" h="50027" w="57767">
                  <a:moveTo>
                    <a:pt x="14439" y="0"/>
                  </a:moveTo>
                  <a:lnTo>
                    <a:pt x="0" y="25014"/>
                  </a:lnTo>
                  <a:lnTo>
                    <a:pt x="14439" y="50027"/>
                  </a:lnTo>
                  <a:lnTo>
                    <a:pt x="43329" y="50027"/>
                  </a:lnTo>
                  <a:lnTo>
                    <a:pt x="57767" y="25014"/>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2" name="Google Shape;8442;p58"/>
            <p:cNvSpPr/>
            <p:nvPr/>
          </p:nvSpPr>
          <p:spPr>
            <a:xfrm>
              <a:off x="5359252" y="2806965"/>
              <a:ext cx="953461" cy="825696"/>
            </a:xfrm>
            <a:custGeom>
              <a:rect b="b" l="l" r="r" t="t"/>
              <a:pathLst>
                <a:path extrusionOk="0" h="50027" w="57768">
                  <a:moveTo>
                    <a:pt x="14439" y="0"/>
                  </a:moveTo>
                  <a:lnTo>
                    <a:pt x="1" y="25013"/>
                  </a:lnTo>
                  <a:lnTo>
                    <a:pt x="14439" y="50027"/>
                  </a:lnTo>
                  <a:lnTo>
                    <a:pt x="43329" y="50027"/>
                  </a:lnTo>
                  <a:lnTo>
                    <a:pt x="57767"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3" name="Google Shape;8443;p58"/>
            <p:cNvSpPr/>
            <p:nvPr/>
          </p:nvSpPr>
          <p:spPr>
            <a:xfrm>
              <a:off x="1601478" y="2075425"/>
              <a:ext cx="953316" cy="825696"/>
            </a:xfrm>
            <a:custGeom>
              <a:rect b="b" l="l" r="r" t="t"/>
              <a:pathLst>
                <a:path extrusionOk="0" h="50027" w="57768">
                  <a:moveTo>
                    <a:pt x="14439" y="0"/>
                  </a:moveTo>
                  <a:lnTo>
                    <a:pt x="1" y="25013"/>
                  </a:lnTo>
                  <a:lnTo>
                    <a:pt x="14439" y="50027"/>
                  </a:lnTo>
                  <a:lnTo>
                    <a:pt x="43329" y="50027"/>
                  </a:lnTo>
                  <a:lnTo>
                    <a:pt x="57768" y="25013"/>
                  </a:lnTo>
                  <a:lnTo>
                    <a:pt x="43329"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4" name="Google Shape;8444;p58"/>
            <p:cNvSpPr/>
            <p:nvPr/>
          </p:nvSpPr>
          <p:spPr>
            <a:xfrm>
              <a:off x="2857827" y="2807112"/>
              <a:ext cx="953370" cy="825320"/>
            </a:xfrm>
            <a:custGeom>
              <a:rect b="b" l="l" r="r" t="t"/>
              <a:pathLst>
                <a:path extrusionOk="0" h="50027" w="57780">
                  <a:moveTo>
                    <a:pt x="14452" y="0"/>
                  </a:moveTo>
                  <a:lnTo>
                    <a:pt x="0" y="25013"/>
                  </a:lnTo>
                  <a:lnTo>
                    <a:pt x="14452" y="50027"/>
                  </a:lnTo>
                  <a:lnTo>
                    <a:pt x="43328" y="50027"/>
                  </a:lnTo>
                  <a:lnTo>
                    <a:pt x="57780"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5" name="Google Shape;8445;p58"/>
            <p:cNvSpPr/>
            <p:nvPr/>
          </p:nvSpPr>
          <p:spPr>
            <a:xfrm>
              <a:off x="4097386" y="2075425"/>
              <a:ext cx="953444" cy="825696"/>
            </a:xfrm>
            <a:custGeom>
              <a:rect b="b" l="l" r="r" t="t"/>
              <a:pathLst>
                <a:path extrusionOk="0" h="50027" w="57767">
                  <a:moveTo>
                    <a:pt x="14439" y="0"/>
                  </a:moveTo>
                  <a:lnTo>
                    <a:pt x="0" y="25013"/>
                  </a:lnTo>
                  <a:lnTo>
                    <a:pt x="14439" y="50027"/>
                  </a:lnTo>
                  <a:lnTo>
                    <a:pt x="43328" y="50027"/>
                  </a:lnTo>
                  <a:lnTo>
                    <a:pt x="57767" y="25013"/>
                  </a:lnTo>
                  <a:lnTo>
                    <a:pt x="43328"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46" name="Google Shape;8446;p58"/>
            <p:cNvSpPr/>
            <p:nvPr/>
          </p:nvSpPr>
          <p:spPr>
            <a:xfrm>
              <a:off x="1247650" y="2490334"/>
              <a:ext cx="6648477" cy="729445"/>
            </a:xfrm>
            <a:custGeom>
              <a:rect b="b" l="l" r="r" t="t"/>
              <a:pathLst>
                <a:path extrusionOk="0" fill="none" h="31310" w="285373">
                  <a:moveTo>
                    <a:pt x="285373" y="3317"/>
                  </a:moveTo>
                  <a:lnTo>
                    <a:pt x="269256" y="31309"/>
                  </a:lnTo>
                  <a:lnTo>
                    <a:pt x="233095" y="31309"/>
                  </a:lnTo>
                  <a:lnTo>
                    <a:pt x="215067" y="352"/>
                  </a:lnTo>
                  <a:lnTo>
                    <a:pt x="179426" y="352"/>
                  </a:lnTo>
                  <a:lnTo>
                    <a:pt x="161606" y="31218"/>
                  </a:lnTo>
                  <a:lnTo>
                    <a:pt x="125718" y="31309"/>
                  </a:lnTo>
                  <a:lnTo>
                    <a:pt x="107651" y="0"/>
                  </a:lnTo>
                  <a:lnTo>
                    <a:pt x="71490" y="0"/>
                  </a:lnTo>
                  <a:lnTo>
                    <a:pt x="53669" y="31075"/>
                  </a:lnTo>
                  <a:lnTo>
                    <a:pt x="18042" y="31075"/>
                  </a:lnTo>
                  <a:lnTo>
                    <a:pt x="0" y="118"/>
                  </a:lnTo>
                </a:path>
              </a:pathLst>
            </a:custGeom>
            <a:noFill/>
            <a:ln cap="flat" cmpd="sng" w="9525">
              <a:solidFill>
                <a:srgbClr val="869FB2"/>
              </a:solidFill>
              <a:prstDash val="solid"/>
              <a:miter lim="1300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47" name="Google Shape;8447;p58"/>
          <p:cNvGrpSpPr/>
          <p:nvPr/>
        </p:nvGrpSpPr>
        <p:grpSpPr>
          <a:xfrm>
            <a:off x="6853992" y="3158289"/>
            <a:ext cx="1597061" cy="663440"/>
            <a:chOff x="6796238" y="3158297"/>
            <a:chExt cx="1630319" cy="677257"/>
          </a:xfrm>
        </p:grpSpPr>
        <p:cxnSp>
          <p:nvCxnSpPr>
            <p:cNvPr id="8448" name="Google Shape;8448;p58"/>
            <p:cNvCxnSpPr/>
            <p:nvPr/>
          </p:nvCxnSpPr>
          <p:spPr>
            <a:xfrm>
              <a:off x="7012244"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49" name="Google Shape;8449;p58"/>
            <p:cNvCxnSpPr/>
            <p:nvPr/>
          </p:nvCxnSpPr>
          <p:spPr>
            <a:xfrm>
              <a:off x="7810957" y="3664854"/>
              <a:ext cx="0" cy="170700"/>
            </a:xfrm>
            <a:prstGeom prst="straightConnector1">
              <a:avLst/>
            </a:prstGeom>
            <a:noFill/>
            <a:ln cap="flat" cmpd="sng" w="9525">
              <a:solidFill>
                <a:srgbClr val="A5B7C6"/>
              </a:solidFill>
              <a:prstDash val="solid"/>
              <a:round/>
              <a:headEnd len="med" w="med" type="none"/>
              <a:tailEnd len="med" w="med" type="diamond"/>
            </a:ln>
          </p:spPr>
        </p:cxnSp>
        <p:cxnSp>
          <p:nvCxnSpPr>
            <p:cNvPr id="8450" name="Google Shape;8450;p58"/>
            <p:cNvCxnSpPr/>
            <p:nvPr/>
          </p:nvCxnSpPr>
          <p:spPr>
            <a:xfrm rot="10800000">
              <a:off x="8196652" y="3170826"/>
              <a:ext cx="0" cy="169800"/>
            </a:xfrm>
            <a:prstGeom prst="straightConnector1">
              <a:avLst/>
            </a:prstGeom>
            <a:noFill/>
            <a:ln cap="flat" cmpd="sng" w="9525">
              <a:solidFill>
                <a:srgbClr val="A5B7C6"/>
              </a:solidFill>
              <a:prstDash val="solid"/>
              <a:round/>
              <a:headEnd len="med" w="med" type="none"/>
              <a:tailEnd len="med" w="med" type="diamond"/>
            </a:ln>
          </p:spPr>
        </p:cxnSp>
        <p:cxnSp>
          <p:nvCxnSpPr>
            <p:cNvPr id="8451" name="Google Shape;8451;p58"/>
            <p:cNvCxnSpPr/>
            <p:nvPr/>
          </p:nvCxnSpPr>
          <p:spPr>
            <a:xfrm rot="10800000">
              <a:off x="7411601" y="3158297"/>
              <a:ext cx="0" cy="170700"/>
            </a:xfrm>
            <a:prstGeom prst="straightConnector1">
              <a:avLst/>
            </a:prstGeom>
            <a:noFill/>
            <a:ln cap="flat" cmpd="sng" w="9525">
              <a:solidFill>
                <a:srgbClr val="A5B7C6"/>
              </a:solidFill>
              <a:prstDash val="solid"/>
              <a:round/>
              <a:headEnd len="med" w="med" type="none"/>
              <a:tailEnd len="med" w="med" type="diamond"/>
            </a:ln>
          </p:spPr>
        </p:cxnSp>
        <p:grpSp>
          <p:nvGrpSpPr>
            <p:cNvPr id="8452" name="Google Shape;8452;p58"/>
            <p:cNvGrpSpPr/>
            <p:nvPr/>
          </p:nvGrpSpPr>
          <p:grpSpPr>
            <a:xfrm>
              <a:off x="6796238" y="3311904"/>
              <a:ext cx="1630319" cy="377697"/>
              <a:chOff x="6796238" y="3311904"/>
              <a:chExt cx="1630319" cy="377697"/>
            </a:xfrm>
          </p:grpSpPr>
          <p:sp>
            <p:nvSpPr>
              <p:cNvPr id="8453" name="Google Shape;8453;p58"/>
              <p:cNvSpPr/>
              <p:nvPr/>
            </p:nvSpPr>
            <p:spPr>
              <a:xfrm>
                <a:off x="6796238" y="3311904"/>
                <a:ext cx="798025" cy="377697"/>
              </a:xfrm>
              <a:custGeom>
                <a:rect b="b" l="l" r="r" t="t"/>
                <a:pathLst>
                  <a:path extrusionOk="0" h="16266" w="34368">
                    <a:moveTo>
                      <a:pt x="4679" y="0"/>
                    </a:moveTo>
                    <a:lnTo>
                      <a:pt x="0" y="8133"/>
                    </a:lnTo>
                    <a:lnTo>
                      <a:pt x="4679" y="16265"/>
                    </a:lnTo>
                    <a:lnTo>
                      <a:pt x="14094" y="16265"/>
                    </a:lnTo>
                    <a:lnTo>
                      <a:pt x="17913" y="9590"/>
                    </a:lnTo>
                    <a:lnTo>
                      <a:pt x="22591" y="1458"/>
                    </a:lnTo>
                    <a:lnTo>
                      <a:pt x="30301" y="1458"/>
                    </a:lnTo>
                    <a:lnTo>
                      <a:pt x="33522" y="7098"/>
                    </a:lnTo>
                    <a:lnTo>
                      <a:pt x="34367" y="5640"/>
                    </a:lnTo>
                    <a:lnTo>
                      <a:pt x="33522" y="4183"/>
                    </a:lnTo>
                    <a:lnTo>
                      <a:pt x="31146" y="0"/>
                    </a:lnTo>
                    <a:lnTo>
                      <a:pt x="21746" y="0"/>
                    </a:lnTo>
                    <a:lnTo>
                      <a:pt x="17067" y="8133"/>
                    </a:lnTo>
                    <a:lnTo>
                      <a:pt x="13234" y="14808"/>
                    </a:lnTo>
                    <a:lnTo>
                      <a:pt x="5524" y="14808"/>
                    </a:lnTo>
                    <a:lnTo>
                      <a:pt x="1706" y="8133"/>
                    </a:lnTo>
                    <a:lnTo>
                      <a:pt x="5524" y="1458"/>
                    </a:lnTo>
                    <a:lnTo>
                      <a:pt x="13234" y="1458"/>
                    </a:lnTo>
                    <a:lnTo>
                      <a:pt x="16455" y="7098"/>
                    </a:lnTo>
                    <a:lnTo>
                      <a:pt x="17301" y="5640"/>
                    </a:lnTo>
                    <a:lnTo>
                      <a:pt x="16455" y="4183"/>
                    </a:lnTo>
                    <a:lnTo>
                      <a:pt x="14094"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4" name="Google Shape;8454;p58"/>
              <p:cNvSpPr/>
              <p:nvPr/>
            </p:nvSpPr>
            <p:spPr>
              <a:xfrm>
                <a:off x="7628207" y="3311904"/>
                <a:ext cx="798350" cy="377697"/>
              </a:xfrm>
              <a:custGeom>
                <a:rect b="b" l="l" r="r" t="t"/>
                <a:pathLst>
                  <a:path extrusionOk="0" h="16266" w="34382">
                    <a:moveTo>
                      <a:pt x="20288" y="0"/>
                    </a:moveTo>
                    <a:lnTo>
                      <a:pt x="16470" y="6675"/>
                    </a:lnTo>
                    <a:lnTo>
                      <a:pt x="11791" y="14808"/>
                    </a:lnTo>
                    <a:lnTo>
                      <a:pt x="4081" y="14808"/>
                    </a:lnTo>
                    <a:lnTo>
                      <a:pt x="860" y="9167"/>
                    </a:lnTo>
                    <a:lnTo>
                      <a:pt x="0" y="10625"/>
                    </a:lnTo>
                    <a:lnTo>
                      <a:pt x="860" y="12082"/>
                    </a:lnTo>
                    <a:lnTo>
                      <a:pt x="3221" y="16265"/>
                    </a:lnTo>
                    <a:lnTo>
                      <a:pt x="12637" y="16265"/>
                    </a:lnTo>
                    <a:lnTo>
                      <a:pt x="17315" y="8133"/>
                    </a:lnTo>
                    <a:lnTo>
                      <a:pt x="21134" y="1458"/>
                    </a:lnTo>
                    <a:lnTo>
                      <a:pt x="28858" y="1458"/>
                    </a:lnTo>
                    <a:lnTo>
                      <a:pt x="32677" y="8133"/>
                    </a:lnTo>
                    <a:lnTo>
                      <a:pt x="28858" y="14808"/>
                    </a:lnTo>
                    <a:lnTo>
                      <a:pt x="21134" y="14808"/>
                    </a:lnTo>
                    <a:lnTo>
                      <a:pt x="17927" y="9167"/>
                    </a:lnTo>
                    <a:lnTo>
                      <a:pt x="17067" y="10625"/>
                    </a:lnTo>
                    <a:lnTo>
                      <a:pt x="17927" y="12082"/>
                    </a:lnTo>
                    <a:lnTo>
                      <a:pt x="20288" y="16265"/>
                    </a:lnTo>
                    <a:lnTo>
                      <a:pt x="29703" y="16265"/>
                    </a:lnTo>
                    <a:lnTo>
                      <a:pt x="34382" y="8133"/>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5" name="Google Shape;8455;p58"/>
              <p:cNvSpPr/>
              <p:nvPr/>
            </p:nvSpPr>
            <p:spPr>
              <a:xfrm>
                <a:off x="7229098" y="3311904"/>
                <a:ext cx="762823" cy="377697"/>
              </a:xfrm>
              <a:custGeom>
                <a:rect b="b" l="l" r="r" t="t"/>
                <a:pathLst>
                  <a:path extrusionOk="0" h="16266" w="32852">
                    <a:moveTo>
                      <a:pt x="20347" y="0"/>
                    </a:moveTo>
                    <a:lnTo>
                      <a:pt x="16455" y="6675"/>
                    </a:lnTo>
                    <a:lnTo>
                      <a:pt x="11850" y="14808"/>
                    </a:lnTo>
                    <a:lnTo>
                      <a:pt x="4125" y="14808"/>
                    </a:lnTo>
                    <a:lnTo>
                      <a:pt x="846" y="9167"/>
                    </a:lnTo>
                    <a:lnTo>
                      <a:pt x="0" y="10625"/>
                    </a:lnTo>
                    <a:lnTo>
                      <a:pt x="846" y="12082"/>
                    </a:lnTo>
                    <a:lnTo>
                      <a:pt x="3280" y="16265"/>
                    </a:lnTo>
                    <a:lnTo>
                      <a:pt x="12695" y="16265"/>
                    </a:lnTo>
                    <a:lnTo>
                      <a:pt x="17315" y="8133"/>
                    </a:lnTo>
                    <a:lnTo>
                      <a:pt x="21134" y="1458"/>
                    </a:lnTo>
                    <a:lnTo>
                      <a:pt x="28902" y="1458"/>
                    </a:lnTo>
                    <a:lnTo>
                      <a:pt x="32065" y="6981"/>
                    </a:lnTo>
                    <a:lnTo>
                      <a:pt x="32852" y="5524"/>
                    </a:lnTo>
                    <a:lnTo>
                      <a:pt x="29703" y="0"/>
                    </a:ln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456" name="Google Shape;8456;p58"/>
          <p:cNvGrpSpPr/>
          <p:nvPr/>
        </p:nvGrpSpPr>
        <p:grpSpPr>
          <a:xfrm>
            <a:off x="5375130" y="1179681"/>
            <a:ext cx="1368606" cy="1593805"/>
            <a:chOff x="1839112" y="2209163"/>
            <a:chExt cx="1918159" cy="2233784"/>
          </a:xfrm>
        </p:grpSpPr>
        <p:sp>
          <p:nvSpPr>
            <p:cNvPr id="8457" name="Google Shape;8457;p58"/>
            <p:cNvSpPr/>
            <p:nvPr/>
          </p:nvSpPr>
          <p:spPr>
            <a:xfrm>
              <a:off x="1839112"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8" name="Google Shape;8458;p58"/>
            <p:cNvSpPr/>
            <p:nvPr/>
          </p:nvSpPr>
          <p:spPr>
            <a:xfrm>
              <a:off x="3182171" y="2209163"/>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59" name="Google Shape;8459;p58"/>
            <p:cNvSpPr/>
            <p:nvPr/>
          </p:nvSpPr>
          <p:spPr>
            <a:xfrm>
              <a:off x="3182171"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0" name="Google Shape;8460;p58"/>
            <p:cNvCxnSpPr>
              <a:stCxn id="8457" idx="6"/>
              <a:endCxn id="8458" idx="2"/>
            </p:cNvCxnSpPr>
            <p:nvPr/>
          </p:nvCxnSpPr>
          <p:spPr>
            <a:xfrm>
              <a:off x="2414212" y="2496713"/>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61" name="Google Shape;8461;p58"/>
            <p:cNvCxnSpPr>
              <a:stCxn id="8458" idx="4"/>
              <a:endCxn id="8462" idx="0"/>
            </p:cNvCxnSpPr>
            <p:nvPr/>
          </p:nvCxnSpPr>
          <p:spPr>
            <a:xfrm rot="5400000">
              <a:off x="2669921" y="2240963"/>
              <a:ext cx="256500" cy="1343100"/>
            </a:xfrm>
            <a:prstGeom prst="bentConnector3">
              <a:avLst>
                <a:gd fmla="val 50000" name="adj1"/>
              </a:avLst>
            </a:prstGeom>
            <a:noFill/>
            <a:ln cap="flat" cmpd="sng" w="9525">
              <a:solidFill>
                <a:srgbClr val="325D79"/>
              </a:solidFill>
              <a:prstDash val="solid"/>
              <a:round/>
              <a:headEnd len="med" w="med" type="none"/>
              <a:tailEnd len="med" w="med" type="none"/>
            </a:ln>
          </p:spPr>
        </p:cxnSp>
        <p:cxnSp>
          <p:nvCxnSpPr>
            <p:cNvPr id="8463" name="Google Shape;8463;p58"/>
            <p:cNvCxnSpPr>
              <a:stCxn id="8462" idx="6"/>
              <a:endCxn id="8459" idx="2"/>
            </p:cNvCxnSpPr>
            <p:nvPr/>
          </p:nvCxnSpPr>
          <p:spPr>
            <a:xfrm>
              <a:off x="2414212" y="3328316"/>
              <a:ext cx="767700" cy="900"/>
            </a:xfrm>
            <a:prstGeom prst="bentConnector3">
              <a:avLst>
                <a:gd fmla="val 50017" name="adj1"/>
              </a:avLst>
            </a:prstGeom>
            <a:noFill/>
            <a:ln cap="flat" cmpd="sng" w="9525">
              <a:solidFill>
                <a:srgbClr val="325D79"/>
              </a:solidFill>
              <a:prstDash val="solid"/>
              <a:round/>
              <a:headEnd len="med" w="med" type="none"/>
              <a:tailEnd len="med" w="med" type="none"/>
            </a:ln>
          </p:spPr>
        </p:cxnSp>
        <p:cxnSp>
          <p:nvCxnSpPr>
            <p:cNvPr id="8464" name="Google Shape;8464;p58"/>
            <p:cNvCxnSpPr>
              <a:stCxn id="8459" idx="4"/>
              <a:endCxn id="8465" idx="0"/>
            </p:cNvCxnSpPr>
            <p:nvPr/>
          </p:nvCxnSpPr>
          <p:spPr>
            <a:xfrm rot="5400000">
              <a:off x="2672171" y="3070316"/>
              <a:ext cx="252000" cy="1343100"/>
            </a:xfrm>
            <a:prstGeom prst="bentConnector3">
              <a:avLst>
                <a:gd fmla="val 49996" name="adj1"/>
              </a:avLst>
            </a:prstGeom>
            <a:noFill/>
            <a:ln cap="flat" cmpd="sng" w="9525">
              <a:solidFill>
                <a:srgbClr val="325D79"/>
              </a:solidFill>
              <a:prstDash val="solid"/>
              <a:round/>
              <a:headEnd len="med" w="med" type="none"/>
              <a:tailEnd len="med" w="med" type="none"/>
            </a:ln>
          </p:spPr>
        </p:cxnSp>
        <p:sp>
          <p:nvSpPr>
            <p:cNvPr id="8462" name="Google Shape;8462;p58"/>
            <p:cNvSpPr/>
            <p:nvPr/>
          </p:nvSpPr>
          <p:spPr>
            <a:xfrm>
              <a:off x="1839112" y="3040766"/>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5" name="Google Shape;8465;p58"/>
            <p:cNvSpPr/>
            <p:nvPr/>
          </p:nvSpPr>
          <p:spPr>
            <a:xfrm>
              <a:off x="1839112"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66" name="Google Shape;8466;p58"/>
            <p:cNvSpPr/>
            <p:nvPr/>
          </p:nvSpPr>
          <p:spPr>
            <a:xfrm>
              <a:off x="3182171" y="3867848"/>
              <a:ext cx="575100" cy="575100"/>
            </a:xfrm>
            <a:prstGeom prst="flowChartConnector">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67" name="Google Shape;8467;p58"/>
            <p:cNvCxnSpPr>
              <a:endCxn id="8466" idx="2"/>
            </p:cNvCxnSpPr>
            <p:nvPr/>
          </p:nvCxnSpPr>
          <p:spPr>
            <a:xfrm>
              <a:off x="2413871" y="4154498"/>
              <a:ext cx="768300" cy="900"/>
            </a:xfrm>
            <a:prstGeom prst="bentConnector3">
              <a:avLst>
                <a:gd fmla="val 50000" name="adj1"/>
              </a:avLst>
            </a:prstGeom>
            <a:noFill/>
            <a:ln cap="flat" cmpd="sng" w="9525">
              <a:solidFill>
                <a:srgbClr val="325D79"/>
              </a:solidFill>
              <a:prstDash val="solid"/>
              <a:round/>
              <a:headEnd len="med" w="med" type="none"/>
              <a:tailEnd len="med" w="med" type="none"/>
            </a:ln>
          </p:spPr>
        </p:cxnSp>
      </p:grpSp>
      <p:grpSp>
        <p:nvGrpSpPr>
          <p:cNvPr id="8468" name="Google Shape;8468;p58"/>
          <p:cNvGrpSpPr/>
          <p:nvPr/>
        </p:nvGrpSpPr>
        <p:grpSpPr>
          <a:xfrm>
            <a:off x="3507503" y="1185917"/>
            <a:ext cx="1637968" cy="154942"/>
            <a:chOff x="238125" y="2506075"/>
            <a:chExt cx="7115411" cy="673075"/>
          </a:xfrm>
        </p:grpSpPr>
        <p:sp>
          <p:nvSpPr>
            <p:cNvPr id="8469" name="Google Shape;8469;p58"/>
            <p:cNvSpPr/>
            <p:nvPr/>
          </p:nvSpPr>
          <p:spPr>
            <a:xfrm>
              <a:off x="238125" y="2506075"/>
              <a:ext cx="1643150" cy="673075"/>
            </a:xfrm>
            <a:custGeom>
              <a:rect b="b" l="l" r="r" t="t"/>
              <a:pathLst>
                <a:path extrusionOk="0" h="26923" w="65726">
                  <a:moveTo>
                    <a:pt x="0" y="0"/>
                  </a:moveTo>
                  <a:lnTo>
                    <a:pt x="10782" y="13477"/>
                  </a:lnTo>
                  <a:lnTo>
                    <a:pt x="0" y="26923"/>
                  </a:lnTo>
                  <a:lnTo>
                    <a:pt x="54943" y="26923"/>
                  </a:lnTo>
                  <a:lnTo>
                    <a:pt x="65725" y="13477"/>
                  </a:lnTo>
                  <a:lnTo>
                    <a:pt x="54943"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0" name="Google Shape;8470;p58"/>
            <p:cNvSpPr/>
            <p:nvPr/>
          </p:nvSpPr>
          <p:spPr>
            <a:xfrm>
              <a:off x="1606190"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1" name="Google Shape;8471;p58"/>
            <p:cNvSpPr/>
            <p:nvPr/>
          </p:nvSpPr>
          <p:spPr>
            <a:xfrm>
              <a:off x="297348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2" name="Google Shape;8472;p58"/>
            <p:cNvSpPr/>
            <p:nvPr/>
          </p:nvSpPr>
          <p:spPr>
            <a:xfrm>
              <a:off x="5709611" y="2506075"/>
              <a:ext cx="1643925" cy="673075"/>
            </a:xfrm>
            <a:custGeom>
              <a:rect b="b" l="l" r="r" t="t"/>
              <a:pathLst>
                <a:path extrusionOk="0" h="26923" w="65757">
                  <a:moveTo>
                    <a:pt x="0" y="0"/>
                  </a:moveTo>
                  <a:lnTo>
                    <a:pt x="10782" y="13477"/>
                  </a:lnTo>
                  <a:lnTo>
                    <a:pt x="0" y="26923"/>
                  </a:lnTo>
                  <a:lnTo>
                    <a:pt x="54975" y="26923"/>
                  </a:lnTo>
                  <a:lnTo>
                    <a:pt x="65757" y="13477"/>
                  </a:lnTo>
                  <a:lnTo>
                    <a:pt x="5497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3" name="Google Shape;8473;p58"/>
            <p:cNvSpPr/>
            <p:nvPr/>
          </p:nvSpPr>
          <p:spPr>
            <a:xfrm>
              <a:off x="4342321" y="2506075"/>
              <a:ext cx="1643150" cy="673075"/>
            </a:xfrm>
            <a:custGeom>
              <a:rect b="b" l="l" r="r" t="t"/>
              <a:pathLst>
                <a:path extrusionOk="0" h="26923" w="65726">
                  <a:moveTo>
                    <a:pt x="1" y="0"/>
                  </a:moveTo>
                  <a:lnTo>
                    <a:pt x="10751" y="13477"/>
                  </a:lnTo>
                  <a:lnTo>
                    <a:pt x="1" y="26923"/>
                  </a:lnTo>
                  <a:lnTo>
                    <a:pt x="54944" y="26923"/>
                  </a:lnTo>
                  <a:lnTo>
                    <a:pt x="65726" y="13477"/>
                  </a:lnTo>
                  <a:lnTo>
                    <a:pt x="5494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474" name="Google Shape;8474;p58"/>
          <p:cNvGrpSpPr/>
          <p:nvPr/>
        </p:nvGrpSpPr>
        <p:grpSpPr>
          <a:xfrm>
            <a:off x="746187" y="1507514"/>
            <a:ext cx="2476762" cy="91743"/>
            <a:chOff x="1464850" y="436376"/>
            <a:chExt cx="6001362" cy="222300"/>
          </a:xfrm>
        </p:grpSpPr>
        <p:sp>
          <p:nvSpPr>
            <p:cNvPr id="8475" name="Google Shape;8475;p58"/>
            <p:cNvSpPr/>
            <p:nvPr/>
          </p:nvSpPr>
          <p:spPr>
            <a:xfrm>
              <a:off x="1464850"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6" name="Google Shape;8476;p58"/>
            <p:cNvSpPr/>
            <p:nvPr/>
          </p:nvSpPr>
          <p:spPr>
            <a:xfrm>
              <a:off x="4410215"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7" name="Google Shape;8477;p58"/>
            <p:cNvSpPr/>
            <p:nvPr/>
          </p:nvSpPr>
          <p:spPr>
            <a:xfrm>
              <a:off x="7243912"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8" name="Google Shape;8478;p58"/>
            <p:cNvSpPr/>
            <p:nvPr/>
          </p:nvSpPr>
          <p:spPr>
            <a:xfrm>
              <a:off x="2920366"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479" name="Google Shape;8479;p58"/>
            <p:cNvSpPr/>
            <p:nvPr/>
          </p:nvSpPr>
          <p:spPr>
            <a:xfrm>
              <a:off x="5831847" y="436376"/>
              <a:ext cx="222300" cy="222300"/>
            </a:xfrm>
            <a:prstGeom prst="diamond">
              <a:avLst/>
            </a:pr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480" name="Google Shape;8480;p58"/>
            <p:cNvCxnSpPr/>
            <p:nvPr/>
          </p:nvCxnSpPr>
          <p:spPr>
            <a:xfrm>
              <a:off x="1798637"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81" name="Google Shape;8481;p58"/>
            <p:cNvCxnSpPr/>
            <p:nvPr/>
          </p:nvCxnSpPr>
          <p:spPr>
            <a:xfrm>
              <a:off x="327624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82" name="Google Shape;8482;p58"/>
            <p:cNvCxnSpPr/>
            <p:nvPr/>
          </p:nvCxnSpPr>
          <p:spPr>
            <a:xfrm>
              <a:off x="4753898" y="547513"/>
              <a:ext cx="988200" cy="0"/>
            </a:xfrm>
            <a:prstGeom prst="straightConnector1">
              <a:avLst/>
            </a:prstGeom>
            <a:noFill/>
            <a:ln cap="flat" cmpd="sng" w="9525">
              <a:solidFill>
                <a:srgbClr val="5F7D95"/>
              </a:solidFill>
              <a:prstDash val="solid"/>
              <a:round/>
              <a:headEnd len="med" w="med" type="none"/>
              <a:tailEnd len="med" w="med" type="none"/>
            </a:ln>
          </p:spPr>
        </p:cxnSp>
        <p:cxnSp>
          <p:nvCxnSpPr>
            <p:cNvPr id="8483" name="Google Shape;8483;p58"/>
            <p:cNvCxnSpPr/>
            <p:nvPr/>
          </p:nvCxnSpPr>
          <p:spPr>
            <a:xfrm>
              <a:off x="6143961" y="547513"/>
              <a:ext cx="988200" cy="0"/>
            </a:xfrm>
            <a:prstGeom prst="straightConnector1">
              <a:avLst/>
            </a:prstGeom>
            <a:noFill/>
            <a:ln cap="flat" cmpd="sng" w="9525">
              <a:solidFill>
                <a:srgbClr val="5F7D95"/>
              </a:solidFill>
              <a:prstDash val="solid"/>
              <a:round/>
              <a:headEnd len="med" w="med" type="none"/>
              <a:tailEnd len="med" w="med" type="none"/>
            </a:ln>
          </p:spPr>
        </p:cxnSp>
      </p:grpSp>
      <p:grpSp>
        <p:nvGrpSpPr>
          <p:cNvPr id="8484" name="Google Shape;8484;p58"/>
          <p:cNvGrpSpPr/>
          <p:nvPr/>
        </p:nvGrpSpPr>
        <p:grpSpPr>
          <a:xfrm>
            <a:off x="732455" y="2742980"/>
            <a:ext cx="1452710" cy="651923"/>
            <a:chOff x="803162" y="2667727"/>
            <a:chExt cx="1411906" cy="633611"/>
          </a:xfrm>
        </p:grpSpPr>
        <p:cxnSp>
          <p:nvCxnSpPr>
            <p:cNvPr id="8485" name="Google Shape;8485;p58"/>
            <p:cNvCxnSpPr>
              <a:stCxn id="8486" idx="2"/>
              <a:endCxn id="8487" idx="0"/>
            </p:cNvCxnSpPr>
            <p:nvPr/>
          </p:nvCxnSpPr>
          <p:spPr>
            <a:xfrm flipH="1" rot="-5400000">
              <a:off x="1629114" y="2672827"/>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88" name="Google Shape;8488;p58"/>
            <p:cNvCxnSpPr>
              <a:stCxn id="8489" idx="0"/>
              <a:endCxn id="8486" idx="2"/>
            </p:cNvCxnSpPr>
            <p:nvPr/>
          </p:nvCxnSpPr>
          <p:spPr>
            <a:xfrm rot="-5400000">
              <a:off x="1259830" y="2672682"/>
              <a:ext cx="129300" cy="3693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90" name="Google Shape;8490;p58"/>
            <p:cNvCxnSpPr>
              <a:stCxn id="8489" idx="2"/>
              <a:endCxn id="8491" idx="0"/>
            </p:cNvCxnSpPr>
            <p:nvPr/>
          </p:nvCxnSpPr>
          <p:spPr>
            <a:xfrm flipH="1" rot="-5400000">
              <a:off x="1163380"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92" name="Google Shape;8492;p58"/>
            <p:cNvCxnSpPr>
              <a:stCxn id="8493" idx="0"/>
              <a:endCxn id="8489" idx="2"/>
            </p:cNvCxnSpPr>
            <p:nvPr/>
          </p:nvCxnSpPr>
          <p:spPr>
            <a:xfrm rot="-5400000">
              <a:off x="987062"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94" name="Google Shape;8494;p58"/>
            <p:cNvCxnSpPr>
              <a:stCxn id="8487" idx="2"/>
              <a:endCxn id="8495" idx="0"/>
            </p:cNvCxnSpPr>
            <p:nvPr/>
          </p:nvCxnSpPr>
          <p:spPr>
            <a:xfrm flipH="1" rot="-5400000">
              <a:off x="1901948" y="3023532"/>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cxnSp>
          <p:nvCxnSpPr>
            <p:cNvPr id="8496" name="Google Shape;8496;p58"/>
            <p:cNvCxnSpPr>
              <a:stCxn id="8497" idx="0"/>
              <a:endCxn id="8487" idx="2"/>
            </p:cNvCxnSpPr>
            <p:nvPr/>
          </p:nvCxnSpPr>
          <p:spPr>
            <a:xfrm rot="-5400000">
              <a:off x="1725631" y="3023388"/>
              <a:ext cx="129300" cy="176400"/>
            </a:xfrm>
            <a:prstGeom prst="bentConnector3">
              <a:avLst>
                <a:gd fmla="val 49963" name="adj1"/>
              </a:avLst>
            </a:prstGeom>
            <a:noFill/>
            <a:ln cap="flat" cmpd="sng" w="9525">
              <a:solidFill>
                <a:srgbClr val="C2C2C2"/>
              </a:solidFill>
              <a:prstDash val="solid"/>
              <a:round/>
              <a:headEnd len="sm" w="sm" type="none"/>
              <a:tailEnd len="sm" w="sm" type="none"/>
            </a:ln>
          </p:spPr>
        </p:cxnSp>
        <p:sp>
          <p:nvSpPr>
            <p:cNvPr id="8493" name="Google Shape;8493;p58"/>
            <p:cNvSpPr/>
            <p:nvPr/>
          </p:nvSpPr>
          <p:spPr>
            <a:xfrm>
              <a:off x="803162"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91" name="Google Shape;8491;p58"/>
            <p:cNvSpPr/>
            <p:nvPr/>
          </p:nvSpPr>
          <p:spPr>
            <a:xfrm>
              <a:off x="1155799"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97" name="Google Shape;8497;p58"/>
            <p:cNvSpPr/>
            <p:nvPr/>
          </p:nvSpPr>
          <p:spPr>
            <a:xfrm>
              <a:off x="1541731"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95" name="Google Shape;8495;p58"/>
            <p:cNvSpPr/>
            <p:nvPr/>
          </p:nvSpPr>
          <p:spPr>
            <a:xfrm>
              <a:off x="1894368" y="3176238"/>
              <a:ext cx="320700" cy="125100"/>
            </a:xfrm>
            <a:prstGeom prst="roundRect">
              <a:avLst>
                <a:gd fmla="val 50000" name="adj"/>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87" name="Google Shape;8487;p58"/>
            <p:cNvSpPr/>
            <p:nvPr/>
          </p:nvSpPr>
          <p:spPr>
            <a:xfrm>
              <a:off x="1718048"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89" name="Google Shape;8489;p58"/>
            <p:cNvSpPr/>
            <p:nvPr/>
          </p:nvSpPr>
          <p:spPr>
            <a:xfrm>
              <a:off x="979480" y="2921982"/>
              <a:ext cx="320700" cy="125100"/>
            </a:xfrm>
            <a:prstGeom prst="roundRect">
              <a:avLst>
                <a:gd fmla="val 50000" name="adj"/>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a:solidFill>
                  <a:srgbClr val="FFFFFF"/>
                </a:solidFill>
              </a:endParaRPr>
            </a:p>
          </p:txBody>
        </p:sp>
        <p:sp>
          <p:nvSpPr>
            <p:cNvPr id="8486" name="Google Shape;8486;p58"/>
            <p:cNvSpPr/>
            <p:nvPr/>
          </p:nvSpPr>
          <p:spPr>
            <a:xfrm>
              <a:off x="1348764" y="2667727"/>
              <a:ext cx="320700" cy="125100"/>
            </a:xfrm>
            <a:prstGeom prst="roundRect">
              <a:avLst>
                <a:gd fmla="val 50000" name="adj"/>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FFFFF"/>
                </a:solidFill>
              </a:endParaRPr>
            </a:p>
          </p:txBody>
        </p:sp>
      </p:grpSp>
      <p:grpSp>
        <p:nvGrpSpPr>
          <p:cNvPr id="8498" name="Google Shape;8498;p58"/>
          <p:cNvGrpSpPr/>
          <p:nvPr/>
        </p:nvGrpSpPr>
        <p:grpSpPr>
          <a:xfrm>
            <a:off x="732456" y="1178518"/>
            <a:ext cx="2518541" cy="209309"/>
            <a:chOff x="803163" y="1111966"/>
            <a:chExt cx="2447800" cy="203430"/>
          </a:xfrm>
        </p:grpSpPr>
        <p:grpSp>
          <p:nvGrpSpPr>
            <p:cNvPr id="8499" name="Google Shape;8499;p58"/>
            <p:cNvGrpSpPr/>
            <p:nvPr/>
          </p:nvGrpSpPr>
          <p:grpSpPr>
            <a:xfrm>
              <a:off x="1958180" y="1111966"/>
              <a:ext cx="588019" cy="121396"/>
              <a:chOff x="4808316" y="2800065"/>
              <a:chExt cx="1999386" cy="412910"/>
            </a:xfrm>
          </p:grpSpPr>
          <p:sp>
            <p:nvSpPr>
              <p:cNvPr id="8500" name="Google Shape;8500;p58"/>
              <p:cNvSpPr/>
              <p:nvPr/>
            </p:nvSpPr>
            <p:spPr>
              <a:xfrm>
                <a:off x="4849302" y="3079475"/>
                <a:ext cx="1958400" cy="1335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1" name="Google Shape;8501;p58"/>
              <p:cNvGrpSpPr/>
              <p:nvPr/>
            </p:nvGrpSpPr>
            <p:grpSpPr>
              <a:xfrm>
                <a:off x="4808316" y="2800065"/>
                <a:ext cx="92400" cy="411825"/>
                <a:chOff x="845575" y="2563700"/>
                <a:chExt cx="92400" cy="411825"/>
              </a:xfrm>
            </p:grpSpPr>
            <p:cxnSp>
              <p:nvCxnSpPr>
                <p:cNvPr id="8502" name="Google Shape;8502;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03" name="Google Shape;8503;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8504" name="Google Shape;8504;p58"/>
            <p:cNvCxnSpPr/>
            <p:nvPr/>
          </p:nvCxnSpPr>
          <p:spPr>
            <a:xfrm>
              <a:off x="3237251" y="1127387"/>
              <a:ext cx="0" cy="105600"/>
            </a:xfrm>
            <a:prstGeom prst="straightConnector1">
              <a:avLst/>
            </a:prstGeom>
            <a:noFill/>
            <a:ln cap="flat" cmpd="sng" w="9525">
              <a:solidFill>
                <a:srgbClr val="667E92"/>
              </a:solidFill>
              <a:prstDash val="solid"/>
              <a:round/>
              <a:headEnd len="sm" w="sm" type="none"/>
              <a:tailEnd len="sm" w="sm" type="none"/>
            </a:ln>
          </p:spPr>
        </p:cxnSp>
        <p:sp>
          <p:nvSpPr>
            <p:cNvPr id="8505" name="Google Shape;8505;p58"/>
            <p:cNvSpPr/>
            <p:nvPr/>
          </p:nvSpPr>
          <p:spPr>
            <a:xfrm>
              <a:off x="3223663" y="1111974"/>
              <a:ext cx="27300" cy="273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06" name="Google Shape;8506;p58"/>
            <p:cNvGrpSpPr/>
            <p:nvPr/>
          </p:nvGrpSpPr>
          <p:grpSpPr>
            <a:xfrm>
              <a:off x="803163" y="1111974"/>
              <a:ext cx="591158" cy="121545"/>
              <a:chOff x="803163" y="1111974"/>
              <a:chExt cx="591158" cy="121545"/>
            </a:xfrm>
          </p:grpSpPr>
          <p:grpSp>
            <p:nvGrpSpPr>
              <p:cNvPr id="8507" name="Google Shape;8507;p58"/>
              <p:cNvGrpSpPr/>
              <p:nvPr/>
            </p:nvGrpSpPr>
            <p:grpSpPr>
              <a:xfrm>
                <a:off x="803163" y="1111974"/>
                <a:ext cx="27175" cy="121077"/>
                <a:chOff x="845575" y="2563700"/>
                <a:chExt cx="92400" cy="411825"/>
              </a:xfrm>
            </p:grpSpPr>
            <p:cxnSp>
              <p:nvCxnSpPr>
                <p:cNvPr id="8508" name="Google Shape;8508;p58"/>
                <p:cNvCxnSpPr/>
                <p:nvPr/>
              </p:nvCxnSpPr>
              <p:spPr>
                <a:xfrm>
                  <a:off x="891775"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09" name="Google Shape;8509;p58"/>
                <p:cNvSpPr/>
                <p:nvPr/>
              </p:nvSpPr>
              <p:spPr>
                <a:xfrm>
                  <a:off x="845575"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0" name="Google Shape;8510;p58"/>
              <p:cNvSpPr/>
              <p:nvPr/>
            </p:nvSpPr>
            <p:spPr>
              <a:xfrm>
                <a:off x="818321" y="1194219"/>
                <a:ext cx="576000" cy="393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1" name="Google Shape;8511;p58"/>
            <p:cNvGrpSpPr/>
            <p:nvPr/>
          </p:nvGrpSpPr>
          <p:grpSpPr>
            <a:xfrm>
              <a:off x="1381910" y="1194219"/>
              <a:ext cx="588341" cy="121177"/>
              <a:chOff x="1381910" y="1194219"/>
              <a:chExt cx="588341" cy="121177"/>
            </a:xfrm>
          </p:grpSpPr>
          <p:grpSp>
            <p:nvGrpSpPr>
              <p:cNvPr id="8512" name="Google Shape;8512;p58"/>
              <p:cNvGrpSpPr/>
              <p:nvPr/>
            </p:nvGrpSpPr>
            <p:grpSpPr>
              <a:xfrm rot="10800000">
                <a:off x="1381910" y="1194319"/>
                <a:ext cx="27175" cy="121077"/>
                <a:chOff x="2070100" y="2563700"/>
                <a:chExt cx="92400" cy="411825"/>
              </a:xfrm>
            </p:grpSpPr>
            <p:cxnSp>
              <p:nvCxnSpPr>
                <p:cNvPr id="8513" name="Google Shape;8513;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14" name="Google Shape;8514;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15" name="Google Shape;8515;p58"/>
              <p:cNvSpPr/>
              <p:nvPr/>
            </p:nvSpPr>
            <p:spPr>
              <a:xfrm>
                <a:off x="1394250" y="1194219"/>
                <a:ext cx="5760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16" name="Google Shape;8516;p58"/>
            <p:cNvGrpSpPr/>
            <p:nvPr/>
          </p:nvGrpSpPr>
          <p:grpSpPr>
            <a:xfrm>
              <a:off x="2532079" y="1194219"/>
              <a:ext cx="704927" cy="121177"/>
              <a:chOff x="2532079" y="1194219"/>
              <a:chExt cx="704927" cy="121177"/>
            </a:xfrm>
          </p:grpSpPr>
          <p:grpSp>
            <p:nvGrpSpPr>
              <p:cNvPr id="8517" name="Google Shape;8517;p58"/>
              <p:cNvGrpSpPr/>
              <p:nvPr/>
            </p:nvGrpSpPr>
            <p:grpSpPr>
              <a:xfrm rot="10800000">
                <a:off x="2532079" y="1194319"/>
                <a:ext cx="27175" cy="121077"/>
                <a:chOff x="2070100" y="2563700"/>
                <a:chExt cx="92400" cy="411825"/>
              </a:xfrm>
            </p:grpSpPr>
            <p:cxnSp>
              <p:nvCxnSpPr>
                <p:cNvPr id="8518" name="Google Shape;8518;p58"/>
                <p:cNvCxnSpPr/>
                <p:nvPr/>
              </p:nvCxnSpPr>
              <p:spPr>
                <a:xfrm>
                  <a:off x="2116300" y="2616125"/>
                  <a:ext cx="0" cy="359400"/>
                </a:xfrm>
                <a:prstGeom prst="straightConnector1">
                  <a:avLst/>
                </a:prstGeom>
                <a:noFill/>
                <a:ln cap="flat" cmpd="sng" w="9525">
                  <a:solidFill>
                    <a:srgbClr val="667E92"/>
                  </a:solidFill>
                  <a:prstDash val="solid"/>
                  <a:round/>
                  <a:headEnd len="sm" w="sm" type="none"/>
                  <a:tailEnd len="sm" w="sm" type="none"/>
                </a:ln>
              </p:spPr>
            </p:cxnSp>
            <p:sp>
              <p:nvSpPr>
                <p:cNvPr id="8519" name="Google Shape;8519;p58"/>
                <p:cNvSpPr/>
                <p:nvPr/>
              </p:nvSpPr>
              <p:spPr>
                <a:xfrm>
                  <a:off x="2070100" y="2563700"/>
                  <a:ext cx="92400" cy="92400"/>
                </a:xfrm>
                <a:prstGeom prst="ellipse">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20" name="Google Shape;8520;p58"/>
              <p:cNvSpPr/>
              <p:nvPr/>
            </p:nvSpPr>
            <p:spPr>
              <a:xfrm>
                <a:off x="2546107" y="1194219"/>
                <a:ext cx="690900" cy="393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21" name="Google Shape;8521;p58"/>
          <p:cNvGrpSpPr/>
          <p:nvPr/>
        </p:nvGrpSpPr>
        <p:grpSpPr>
          <a:xfrm>
            <a:off x="3525467" y="3875150"/>
            <a:ext cx="1567778" cy="491677"/>
            <a:chOff x="5194708" y="3484366"/>
            <a:chExt cx="3148148" cy="987304"/>
          </a:xfrm>
        </p:grpSpPr>
        <p:grpSp>
          <p:nvGrpSpPr>
            <p:cNvPr id="8522" name="Google Shape;8522;p58"/>
            <p:cNvGrpSpPr/>
            <p:nvPr/>
          </p:nvGrpSpPr>
          <p:grpSpPr>
            <a:xfrm>
              <a:off x="7531521" y="3484366"/>
              <a:ext cx="811335" cy="987304"/>
              <a:chOff x="3379425" y="1617275"/>
              <a:chExt cx="1090650" cy="1327200"/>
            </a:xfrm>
          </p:grpSpPr>
          <p:sp>
            <p:nvSpPr>
              <p:cNvPr id="8523" name="Google Shape;8523;p58"/>
              <p:cNvSpPr/>
              <p:nvPr/>
            </p:nvSpPr>
            <p:spPr>
              <a:xfrm>
                <a:off x="3554475"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4" name="Google Shape;8524;p58"/>
              <p:cNvSpPr/>
              <p:nvPr/>
            </p:nvSpPr>
            <p:spPr>
              <a:xfrm>
                <a:off x="3379425"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5" y="42750"/>
                    </a:cubicBezTo>
                    <a:lnTo>
                      <a:pt x="20935" y="50957"/>
                    </a:lnTo>
                    <a:lnTo>
                      <a:pt x="22691" y="50942"/>
                    </a:lnTo>
                    <a:lnTo>
                      <a:pt x="22691" y="43610"/>
                    </a:lnTo>
                    <a:cubicBezTo>
                      <a:pt x="34312" y="43147"/>
                      <a:pt x="43626" y="33547"/>
                      <a:pt x="43626" y="21814"/>
                    </a:cubicBezTo>
                    <a:cubicBezTo>
                      <a:pt x="43626" y="9785"/>
                      <a:pt x="33841" y="0"/>
                      <a:pt x="21811"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5" name="Google Shape;8525;p58"/>
              <p:cNvSpPr/>
              <p:nvPr/>
            </p:nvSpPr>
            <p:spPr>
              <a:xfrm>
                <a:off x="3775050" y="2771175"/>
                <a:ext cx="300875" cy="173300"/>
              </a:xfrm>
              <a:custGeom>
                <a:rect b="b" l="l" r="r" t="t"/>
                <a:pathLst>
                  <a:path extrusionOk="0" h="6932" w="12035">
                    <a:moveTo>
                      <a:pt x="11087" y="1"/>
                    </a:moveTo>
                    <a:cubicBezTo>
                      <a:pt x="10861" y="1"/>
                      <a:pt x="10636" y="87"/>
                      <a:pt x="10465" y="260"/>
                    </a:cubicBezTo>
                    <a:lnTo>
                      <a:pt x="6866" y="3859"/>
                    </a:lnTo>
                    <a:lnTo>
                      <a:pt x="5979" y="4742"/>
                    </a:lnTo>
                    <a:lnTo>
                      <a:pt x="5110" y="3874"/>
                    </a:lnTo>
                    <a:lnTo>
                      <a:pt x="1496" y="260"/>
                    </a:lnTo>
                    <a:cubicBezTo>
                      <a:pt x="1342" y="153"/>
                      <a:pt x="1166" y="102"/>
                      <a:pt x="990" y="102"/>
                    </a:cubicBezTo>
                    <a:cubicBezTo>
                      <a:pt x="731" y="102"/>
                      <a:pt x="475" y="214"/>
                      <a:pt x="298" y="427"/>
                    </a:cubicBezTo>
                    <a:cubicBezTo>
                      <a:pt x="1" y="783"/>
                      <a:pt x="23" y="1306"/>
                      <a:pt x="350" y="1636"/>
                    </a:cubicBezTo>
                    <a:lnTo>
                      <a:pt x="5389" y="6675"/>
                    </a:lnTo>
                    <a:cubicBezTo>
                      <a:pt x="5559" y="6846"/>
                      <a:pt x="5784" y="6931"/>
                      <a:pt x="6009" y="6931"/>
                    </a:cubicBezTo>
                    <a:cubicBezTo>
                      <a:pt x="6234" y="6931"/>
                      <a:pt x="6459" y="6846"/>
                      <a:pt x="6632" y="6675"/>
                    </a:cubicBezTo>
                    <a:lnTo>
                      <a:pt x="11667" y="1636"/>
                    </a:lnTo>
                    <a:cubicBezTo>
                      <a:pt x="12016" y="1250"/>
                      <a:pt x="12034" y="668"/>
                      <a:pt x="11712" y="260"/>
                    </a:cubicBezTo>
                    <a:cubicBezTo>
                      <a:pt x="11539" y="87"/>
                      <a:pt x="11313" y="1"/>
                      <a:pt x="11087" y="1"/>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26" name="Google Shape;8526;p58"/>
            <p:cNvGrpSpPr/>
            <p:nvPr/>
          </p:nvGrpSpPr>
          <p:grpSpPr>
            <a:xfrm>
              <a:off x="6752546" y="3484366"/>
              <a:ext cx="811428" cy="987304"/>
              <a:chOff x="2332275" y="1617275"/>
              <a:chExt cx="1090775" cy="1327200"/>
            </a:xfrm>
          </p:grpSpPr>
          <p:sp>
            <p:nvSpPr>
              <p:cNvPr id="8527" name="Google Shape;8527;p58"/>
              <p:cNvSpPr/>
              <p:nvPr/>
            </p:nvSpPr>
            <p:spPr>
              <a:xfrm>
                <a:off x="2507425"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8" name="Google Shape;8528;p58"/>
              <p:cNvSpPr/>
              <p:nvPr/>
            </p:nvSpPr>
            <p:spPr>
              <a:xfrm>
                <a:off x="2332275" y="1617275"/>
                <a:ext cx="1090775" cy="1273950"/>
              </a:xfrm>
              <a:custGeom>
                <a:rect b="b" l="l" r="r" t="t"/>
                <a:pathLst>
                  <a:path extrusionOk="0" h="50958" w="43631">
                    <a:moveTo>
                      <a:pt x="21816" y="0"/>
                    </a:moveTo>
                    <a:cubicBezTo>
                      <a:pt x="9786" y="0"/>
                      <a:pt x="1" y="9788"/>
                      <a:pt x="1" y="21814"/>
                    </a:cubicBezTo>
                    <a:cubicBezTo>
                      <a:pt x="12" y="22289"/>
                      <a:pt x="402" y="22672"/>
                      <a:pt x="880" y="22672"/>
                    </a:cubicBezTo>
                    <a:cubicBezTo>
                      <a:pt x="1355" y="22672"/>
                      <a:pt x="1745" y="22289"/>
                      <a:pt x="1756" y="21814"/>
                    </a:cubicBezTo>
                    <a:cubicBezTo>
                      <a:pt x="1756" y="10757"/>
                      <a:pt x="10754" y="1755"/>
                      <a:pt x="21812" y="1755"/>
                    </a:cubicBezTo>
                    <a:cubicBezTo>
                      <a:pt x="32869" y="1755"/>
                      <a:pt x="41871" y="10753"/>
                      <a:pt x="41871" y="21814"/>
                    </a:cubicBezTo>
                    <a:cubicBezTo>
                      <a:pt x="41871" y="32872"/>
                      <a:pt x="32873" y="41870"/>
                      <a:pt x="21816" y="41870"/>
                    </a:cubicBezTo>
                    <a:cubicBezTo>
                      <a:pt x="21329" y="41870"/>
                      <a:pt x="20936" y="42263"/>
                      <a:pt x="20936" y="42750"/>
                    </a:cubicBezTo>
                    <a:lnTo>
                      <a:pt x="20936" y="50957"/>
                    </a:lnTo>
                    <a:lnTo>
                      <a:pt x="22691" y="50942"/>
                    </a:lnTo>
                    <a:lnTo>
                      <a:pt x="22691" y="43610"/>
                    </a:lnTo>
                    <a:cubicBezTo>
                      <a:pt x="34317" y="43147"/>
                      <a:pt x="43630" y="33547"/>
                      <a:pt x="43627" y="21814"/>
                    </a:cubicBezTo>
                    <a:cubicBezTo>
                      <a:pt x="43627" y="9785"/>
                      <a:pt x="33842" y="0"/>
                      <a:pt x="2181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29" name="Google Shape;8529;p58"/>
              <p:cNvSpPr/>
              <p:nvPr/>
            </p:nvSpPr>
            <p:spPr>
              <a:xfrm>
                <a:off x="2727925"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7" y="427"/>
                    </a:cubicBezTo>
                    <a:cubicBezTo>
                      <a:pt x="1" y="783"/>
                      <a:pt x="27" y="1306"/>
                      <a:pt x="353" y="1636"/>
                    </a:cubicBezTo>
                    <a:lnTo>
                      <a:pt x="5388" y="6675"/>
                    </a:lnTo>
                    <a:cubicBezTo>
                      <a:pt x="5561" y="6846"/>
                      <a:pt x="5785" y="6931"/>
                      <a:pt x="6010" y="6931"/>
                    </a:cubicBezTo>
                    <a:cubicBezTo>
                      <a:pt x="6234" y="6931"/>
                      <a:pt x="6459" y="6846"/>
                      <a:pt x="6632" y="6675"/>
                    </a:cubicBezTo>
                    <a:lnTo>
                      <a:pt x="11667" y="1636"/>
                    </a:lnTo>
                    <a:cubicBezTo>
                      <a:pt x="12019" y="1250"/>
                      <a:pt x="12038" y="668"/>
                      <a:pt x="11711" y="260"/>
                    </a:cubicBezTo>
                    <a:cubicBezTo>
                      <a:pt x="11539" y="87"/>
                      <a:pt x="11313" y="1"/>
                      <a:pt x="11088"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0" name="Google Shape;8530;p58"/>
            <p:cNvGrpSpPr/>
            <p:nvPr/>
          </p:nvGrpSpPr>
          <p:grpSpPr>
            <a:xfrm>
              <a:off x="5973664" y="3484366"/>
              <a:ext cx="811335" cy="987304"/>
              <a:chOff x="1285250" y="1617275"/>
              <a:chExt cx="1090650" cy="1327200"/>
            </a:xfrm>
          </p:grpSpPr>
          <p:sp>
            <p:nvSpPr>
              <p:cNvPr id="8531" name="Google Shape;8531;p58"/>
              <p:cNvSpPr/>
              <p:nvPr/>
            </p:nvSpPr>
            <p:spPr>
              <a:xfrm>
                <a:off x="1460300" y="1792400"/>
                <a:ext cx="740475" cy="740375"/>
              </a:xfrm>
              <a:custGeom>
                <a:rect b="b" l="l" r="r" t="t"/>
                <a:pathLst>
                  <a:path extrusionOk="0" h="29615" w="29619">
                    <a:moveTo>
                      <a:pt x="14809" y="1"/>
                    </a:moveTo>
                    <a:cubicBezTo>
                      <a:pt x="6631" y="1"/>
                      <a:pt x="0" y="6631"/>
                      <a:pt x="0" y="14809"/>
                    </a:cubicBezTo>
                    <a:cubicBezTo>
                      <a:pt x="0" y="22988"/>
                      <a:pt x="6631" y="29615"/>
                      <a:pt x="14809" y="29615"/>
                    </a:cubicBezTo>
                    <a:cubicBezTo>
                      <a:pt x="22987" y="29615"/>
                      <a:pt x="29618" y="22988"/>
                      <a:pt x="29618" y="14809"/>
                    </a:cubicBezTo>
                    <a:cubicBezTo>
                      <a:pt x="29618" y="6631"/>
                      <a:pt x="22987" y="1"/>
                      <a:pt x="14809" y="1"/>
                    </a:cubicBezTo>
                    <a:close/>
                  </a:path>
                </a:pathLst>
              </a:custGeom>
              <a:noFill/>
              <a:ln cap="flat" cmpd="sng" w="19050">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2" name="Google Shape;8532;p58"/>
              <p:cNvSpPr/>
              <p:nvPr/>
            </p:nvSpPr>
            <p:spPr>
              <a:xfrm>
                <a:off x="1285250" y="1617275"/>
                <a:ext cx="1090650" cy="1273950"/>
              </a:xfrm>
              <a:custGeom>
                <a:rect b="b" l="l" r="r" t="t"/>
                <a:pathLst>
                  <a:path extrusionOk="0" h="50958" w="43626">
                    <a:moveTo>
                      <a:pt x="21811" y="0"/>
                    </a:moveTo>
                    <a:cubicBezTo>
                      <a:pt x="9785" y="0"/>
                      <a:pt x="0" y="9788"/>
                      <a:pt x="0" y="21814"/>
                    </a:cubicBezTo>
                    <a:cubicBezTo>
                      <a:pt x="8" y="22289"/>
                      <a:pt x="401" y="22672"/>
                      <a:pt x="876" y="22672"/>
                    </a:cubicBezTo>
                    <a:cubicBezTo>
                      <a:pt x="1355" y="22672"/>
                      <a:pt x="1744" y="22289"/>
                      <a:pt x="1755" y="21814"/>
                    </a:cubicBezTo>
                    <a:cubicBezTo>
                      <a:pt x="1755" y="10757"/>
                      <a:pt x="10754" y="1755"/>
                      <a:pt x="21811" y="1755"/>
                    </a:cubicBezTo>
                    <a:cubicBezTo>
                      <a:pt x="32869" y="1755"/>
                      <a:pt x="41867" y="10753"/>
                      <a:pt x="41867" y="21814"/>
                    </a:cubicBezTo>
                    <a:cubicBezTo>
                      <a:pt x="41871" y="32872"/>
                      <a:pt x="32869" y="41870"/>
                      <a:pt x="21811" y="41870"/>
                    </a:cubicBezTo>
                    <a:cubicBezTo>
                      <a:pt x="21329" y="41870"/>
                      <a:pt x="20932" y="42263"/>
                      <a:pt x="20936" y="42750"/>
                    </a:cubicBezTo>
                    <a:lnTo>
                      <a:pt x="20936" y="50957"/>
                    </a:lnTo>
                    <a:lnTo>
                      <a:pt x="22691" y="50942"/>
                    </a:lnTo>
                    <a:lnTo>
                      <a:pt x="22691" y="43610"/>
                    </a:lnTo>
                    <a:cubicBezTo>
                      <a:pt x="34312" y="43147"/>
                      <a:pt x="43626" y="33547"/>
                      <a:pt x="43626" y="21814"/>
                    </a:cubicBezTo>
                    <a:cubicBezTo>
                      <a:pt x="43626" y="9785"/>
                      <a:pt x="33841" y="0"/>
                      <a:pt x="21811"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3" name="Google Shape;8533;p58"/>
              <p:cNvSpPr/>
              <p:nvPr/>
            </p:nvSpPr>
            <p:spPr>
              <a:xfrm>
                <a:off x="1680900" y="2771175"/>
                <a:ext cx="300850" cy="173300"/>
              </a:xfrm>
              <a:custGeom>
                <a:rect b="b" l="l" r="r" t="t"/>
                <a:pathLst>
                  <a:path extrusionOk="0" h="6932" w="12034">
                    <a:moveTo>
                      <a:pt x="11086" y="1"/>
                    </a:moveTo>
                    <a:cubicBezTo>
                      <a:pt x="10860" y="1"/>
                      <a:pt x="10635" y="87"/>
                      <a:pt x="10464" y="260"/>
                    </a:cubicBezTo>
                    <a:lnTo>
                      <a:pt x="6865" y="3859"/>
                    </a:lnTo>
                    <a:lnTo>
                      <a:pt x="5978" y="4742"/>
                    </a:lnTo>
                    <a:lnTo>
                      <a:pt x="5110" y="3874"/>
                    </a:lnTo>
                    <a:lnTo>
                      <a:pt x="1495" y="260"/>
                    </a:lnTo>
                    <a:cubicBezTo>
                      <a:pt x="1341" y="153"/>
                      <a:pt x="1165" y="102"/>
                      <a:pt x="989" y="102"/>
                    </a:cubicBezTo>
                    <a:cubicBezTo>
                      <a:pt x="730" y="102"/>
                      <a:pt x="474" y="214"/>
                      <a:pt x="297" y="427"/>
                    </a:cubicBezTo>
                    <a:cubicBezTo>
                      <a:pt x="0" y="783"/>
                      <a:pt x="22" y="1306"/>
                      <a:pt x="349" y="1636"/>
                    </a:cubicBezTo>
                    <a:lnTo>
                      <a:pt x="5388" y="6675"/>
                    </a:lnTo>
                    <a:cubicBezTo>
                      <a:pt x="5559" y="6846"/>
                      <a:pt x="5783" y="6931"/>
                      <a:pt x="6008" y="6931"/>
                    </a:cubicBezTo>
                    <a:cubicBezTo>
                      <a:pt x="6233" y="6931"/>
                      <a:pt x="6458" y="6846"/>
                      <a:pt x="6631" y="6675"/>
                    </a:cubicBezTo>
                    <a:lnTo>
                      <a:pt x="11666" y="1636"/>
                    </a:lnTo>
                    <a:cubicBezTo>
                      <a:pt x="12015" y="1250"/>
                      <a:pt x="12034" y="668"/>
                      <a:pt x="11711" y="260"/>
                    </a:cubicBezTo>
                    <a:cubicBezTo>
                      <a:pt x="11538" y="87"/>
                      <a:pt x="11312" y="1"/>
                      <a:pt x="11086"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34" name="Google Shape;8534;p58"/>
            <p:cNvGrpSpPr/>
            <p:nvPr/>
          </p:nvGrpSpPr>
          <p:grpSpPr>
            <a:xfrm>
              <a:off x="5194708" y="3484366"/>
              <a:ext cx="811409" cy="987304"/>
              <a:chOff x="238125" y="1617275"/>
              <a:chExt cx="1090750" cy="1327200"/>
            </a:xfrm>
          </p:grpSpPr>
          <p:sp>
            <p:nvSpPr>
              <p:cNvPr id="8535" name="Google Shape;8535;p58"/>
              <p:cNvSpPr/>
              <p:nvPr/>
            </p:nvSpPr>
            <p:spPr>
              <a:xfrm>
                <a:off x="413250" y="1792400"/>
                <a:ext cx="740375" cy="740375"/>
              </a:xfrm>
              <a:custGeom>
                <a:rect b="b" l="l" r="r" t="t"/>
                <a:pathLst>
                  <a:path extrusionOk="0" h="29615" w="29615">
                    <a:moveTo>
                      <a:pt x="14810" y="1"/>
                    </a:moveTo>
                    <a:cubicBezTo>
                      <a:pt x="6631" y="1"/>
                      <a:pt x="1" y="6631"/>
                      <a:pt x="1" y="14809"/>
                    </a:cubicBezTo>
                    <a:cubicBezTo>
                      <a:pt x="1" y="22988"/>
                      <a:pt x="6631" y="29615"/>
                      <a:pt x="14810" y="29615"/>
                    </a:cubicBezTo>
                    <a:cubicBezTo>
                      <a:pt x="22988" y="29615"/>
                      <a:pt x="29615" y="22988"/>
                      <a:pt x="29615" y="14809"/>
                    </a:cubicBezTo>
                    <a:cubicBezTo>
                      <a:pt x="29615" y="6631"/>
                      <a:pt x="22988" y="1"/>
                      <a:pt x="14810" y="1"/>
                    </a:cubicBezTo>
                    <a:close/>
                  </a:path>
                </a:pathLst>
              </a:custGeom>
              <a:noFill/>
              <a:ln cap="flat" cmpd="sng" w="19050">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6" name="Google Shape;8536;p58"/>
              <p:cNvSpPr/>
              <p:nvPr/>
            </p:nvSpPr>
            <p:spPr>
              <a:xfrm>
                <a:off x="238125" y="1617275"/>
                <a:ext cx="1090750" cy="1273950"/>
              </a:xfrm>
              <a:custGeom>
                <a:rect b="b" l="l" r="r" t="t"/>
                <a:pathLst>
                  <a:path extrusionOk="0" h="50958" w="43630">
                    <a:moveTo>
                      <a:pt x="21815" y="0"/>
                    </a:moveTo>
                    <a:cubicBezTo>
                      <a:pt x="9785" y="0"/>
                      <a:pt x="0" y="9788"/>
                      <a:pt x="0" y="21814"/>
                    </a:cubicBezTo>
                    <a:cubicBezTo>
                      <a:pt x="11" y="22289"/>
                      <a:pt x="401" y="22672"/>
                      <a:pt x="879" y="22672"/>
                    </a:cubicBezTo>
                    <a:cubicBezTo>
                      <a:pt x="1354" y="22672"/>
                      <a:pt x="1744" y="22289"/>
                      <a:pt x="1755" y="21814"/>
                    </a:cubicBezTo>
                    <a:cubicBezTo>
                      <a:pt x="1755" y="10757"/>
                      <a:pt x="10753" y="1755"/>
                      <a:pt x="21811" y="1755"/>
                    </a:cubicBezTo>
                    <a:cubicBezTo>
                      <a:pt x="32869" y="1755"/>
                      <a:pt x="41870" y="10753"/>
                      <a:pt x="41870" y="21814"/>
                    </a:cubicBezTo>
                    <a:cubicBezTo>
                      <a:pt x="41870" y="32872"/>
                      <a:pt x="32872" y="41870"/>
                      <a:pt x="21815" y="41870"/>
                    </a:cubicBezTo>
                    <a:cubicBezTo>
                      <a:pt x="21329" y="41870"/>
                      <a:pt x="20935" y="42263"/>
                      <a:pt x="20935" y="42750"/>
                    </a:cubicBezTo>
                    <a:lnTo>
                      <a:pt x="20935" y="50957"/>
                    </a:lnTo>
                    <a:lnTo>
                      <a:pt x="22694" y="50942"/>
                    </a:lnTo>
                    <a:lnTo>
                      <a:pt x="22694" y="43610"/>
                    </a:lnTo>
                    <a:cubicBezTo>
                      <a:pt x="34316" y="43147"/>
                      <a:pt x="43629" y="33547"/>
                      <a:pt x="43626" y="21814"/>
                    </a:cubicBezTo>
                    <a:cubicBezTo>
                      <a:pt x="43626" y="9785"/>
                      <a:pt x="33841" y="0"/>
                      <a:pt x="21815"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37" name="Google Shape;8537;p58"/>
              <p:cNvSpPr/>
              <p:nvPr/>
            </p:nvSpPr>
            <p:spPr>
              <a:xfrm>
                <a:off x="633750" y="2771175"/>
                <a:ext cx="300950" cy="173300"/>
              </a:xfrm>
              <a:custGeom>
                <a:rect b="b" l="l" r="r" t="t"/>
                <a:pathLst>
                  <a:path extrusionOk="0" h="6932" w="12038">
                    <a:moveTo>
                      <a:pt x="11088" y="1"/>
                    </a:moveTo>
                    <a:cubicBezTo>
                      <a:pt x="10863" y="1"/>
                      <a:pt x="10637" y="87"/>
                      <a:pt x="10465" y="260"/>
                    </a:cubicBezTo>
                    <a:lnTo>
                      <a:pt x="6869" y="3859"/>
                    </a:lnTo>
                    <a:lnTo>
                      <a:pt x="5982" y="4742"/>
                    </a:lnTo>
                    <a:lnTo>
                      <a:pt x="5110" y="3874"/>
                    </a:lnTo>
                    <a:lnTo>
                      <a:pt x="1496" y="260"/>
                    </a:lnTo>
                    <a:cubicBezTo>
                      <a:pt x="1342" y="153"/>
                      <a:pt x="1165" y="102"/>
                      <a:pt x="990" y="102"/>
                    </a:cubicBezTo>
                    <a:cubicBezTo>
                      <a:pt x="731" y="102"/>
                      <a:pt x="475" y="214"/>
                      <a:pt x="298" y="427"/>
                    </a:cubicBezTo>
                    <a:cubicBezTo>
                      <a:pt x="1" y="783"/>
                      <a:pt x="27" y="1306"/>
                      <a:pt x="353" y="1636"/>
                    </a:cubicBezTo>
                    <a:lnTo>
                      <a:pt x="5389" y="6675"/>
                    </a:lnTo>
                    <a:cubicBezTo>
                      <a:pt x="5561" y="6846"/>
                      <a:pt x="5786" y="6931"/>
                      <a:pt x="6010" y="6931"/>
                    </a:cubicBezTo>
                    <a:cubicBezTo>
                      <a:pt x="6235" y="6931"/>
                      <a:pt x="6459" y="6846"/>
                      <a:pt x="6632" y="6675"/>
                    </a:cubicBezTo>
                    <a:lnTo>
                      <a:pt x="11667" y="1636"/>
                    </a:lnTo>
                    <a:cubicBezTo>
                      <a:pt x="12019" y="1250"/>
                      <a:pt x="12038" y="668"/>
                      <a:pt x="11711" y="260"/>
                    </a:cubicBezTo>
                    <a:cubicBezTo>
                      <a:pt x="11539" y="87"/>
                      <a:pt x="11313" y="1"/>
                      <a:pt x="1108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538" name="Google Shape;8538;p58"/>
          <p:cNvGrpSpPr/>
          <p:nvPr/>
        </p:nvGrpSpPr>
        <p:grpSpPr>
          <a:xfrm>
            <a:off x="3486076" y="3355561"/>
            <a:ext cx="1616964" cy="346256"/>
            <a:chOff x="1808063" y="4294338"/>
            <a:chExt cx="3370782" cy="721817"/>
          </a:xfrm>
        </p:grpSpPr>
        <p:sp>
          <p:nvSpPr>
            <p:cNvPr id="8539" name="Google Shape;8539;p58"/>
            <p:cNvSpPr/>
            <p:nvPr/>
          </p:nvSpPr>
          <p:spPr>
            <a:xfrm>
              <a:off x="1906300"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0" name="Google Shape;8540;p58"/>
            <p:cNvSpPr/>
            <p:nvPr/>
          </p:nvSpPr>
          <p:spPr>
            <a:xfrm>
              <a:off x="3795035" y="4655290"/>
              <a:ext cx="721912" cy="360865"/>
            </a:xfrm>
            <a:custGeom>
              <a:rect b="b" l="l" r="r" t="t"/>
              <a:pathLst>
                <a:path extrusionOk="0" h="3951" w="7904">
                  <a:moveTo>
                    <a:pt x="1" y="0"/>
                  </a:moveTo>
                  <a:cubicBezTo>
                    <a:pt x="1" y="540"/>
                    <a:pt x="113" y="1075"/>
                    <a:pt x="327" y="1571"/>
                  </a:cubicBezTo>
                  <a:cubicBezTo>
                    <a:pt x="938" y="2971"/>
                    <a:pt x="2332" y="3951"/>
                    <a:pt x="3953" y="3951"/>
                  </a:cubicBezTo>
                  <a:cubicBezTo>
                    <a:pt x="6132" y="3951"/>
                    <a:pt x="7903" y="2178"/>
                    <a:pt x="7903" y="0"/>
                  </a:cubicBezTo>
                  <a:lnTo>
                    <a:pt x="7248" y="0"/>
                  </a:lnTo>
                  <a:cubicBezTo>
                    <a:pt x="7248" y="1818"/>
                    <a:pt x="5770" y="3296"/>
                    <a:pt x="3953" y="3296"/>
                  </a:cubicBezTo>
                  <a:cubicBezTo>
                    <a:pt x="2135" y="3296"/>
                    <a:pt x="657" y="1818"/>
                    <a:pt x="657"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1" name="Google Shape;8541;p58"/>
            <p:cNvSpPr/>
            <p:nvPr/>
          </p:nvSpPr>
          <p:spPr>
            <a:xfrm>
              <a:off x="3133137" y="4294338"/>
              <a:ext cx="721729" cy="360865"/>
            </a:xfrm>
            <a:custGeom>
              <a:rect b="b" l="l" r="r" t="t"/>
              <a:pathLst>
                <a:path extrusionOk="0" h="3951" w="7902">
                  <a:moveTo>
                    <a:pt x="3951" y="0"/>
                  </a:moveTo>
                  <a:cubicBezTo>
                    <a:pt x="2330" y="0"/>
                    <a:pt x="935" y="982"/>
                    <a:pt x="327" y="2380"/>
                  </a:cubicBezTo>
                  <a:cubicBezTo>
                    <a:pt x="111" y="2874"/>
                    <a:pt x="0" y="3409"/>
                    <a:pt x="0" y="3951"/>
                  </a:cubicBezTo>
                  <a:lnTo>
                    <a:pt x="653" y="3951"/>
                  </a:lnTo>
                  <a:cubicBezTo>
                    <a:pt x="653" y="2135"/>
                    <a:pt x="2133" y="657"/>
                    <a:pt x="3951" y="657"/>
                  </a:cubicBezTo>
                  <a:cubicBezTo>
                    <a:pt x="5767" y="657"/>
                    <a:pt x="7246" y="2135"/>
                    <a:pt x="7246" y="3951"/>
                  </a:cubicBezTo>
                  <a:lnTo>
                    <a:pt x="7901" y="3951"/>
                  </a:lnTo>
                  <a:cubicBezTo>
                    <a:pt x="7901" y="3411"/>
                    <a:pt x="7791" y="2876"/>
                    <a:pt x="7574" y="2381"/>
                  </a:cubicBezTo>
                  <a:cubicBezTo>
                    <a:pt x="6966" y="982"/>
                    <a:pt x="5571" y="0"/>
                    <a:pt x="39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2" name="Google Shape;8542;p58"/>
            <p:cNvSpPr/>
            <p:nvPr/>
          </p:nvSpPr>
          <p:spPr>
            <a:xfrm>
              <a:off x="1808063" y="4294338"/>
              <a:ext cx="722460" cy="362052"/>
            </a:xfrm>
            <a:custGeom>
              <a:rect b="b" l="l" r="r" t="t"/>
              <a:pathLst>
                <a:path extrusionOk="0" h="3964" w="7910">
                  <a:moveTo>
                    <a:pt x="3958" y="0"/>
                  </a:moveTo>
                  <a:cubicBezTo>
                    <a:pt x="3954" y="0"/>
                    <a:pt x="3950" y="0"/>
                    <a:pt x="3946" y="0"/>
                  </a:cubicBezTo>
                  <a:cubicBezTo>
                    <a:pt x="1768" y="6"/>
                    <a:pt x="0" y="1784"/>
                    <a:pt x="6" y="3963"/>
                  </a:cubicBezTo>
                  <a:lnTo>
                    <a:pt x="661" y="3962"/>
                  </a:lnTo>
                  <a:cubicBezTo>
                    <a:pt x="657" y="2144"/>
                    <a:pt x="2131" y="661"/>
                    <a:pt x="3947" y="655"/>
                  </a:cubicBezTo>
                  <a:cubicBezTo>
                    <a:pt x="3951" y="655"/>
                    <a:pt x="3955" y="655"/>
                    <a:pt x="3959" y="655"/>
                  </a:cubicBezTo>
                  <a:cubicBezTo>
                    <a:pt x="5771" y="655"/>
                    <a:pt x="7248" y="2127"/>
                    <a:pt x="7254" y="3939"/>
                  </a:cubicBezTo>
                  <a:lnTo>
                    <a:pt x="7256" y="3939"/>
                  </a:lnTo>
                  <a:lnTo>
                    <a:pt x="7909" y="3938"/>
                  </a:lnTo>
                  <a:cubicBezTo>
                    <a:pt x="7907" y="3398"/>
                    <a:pt x="7795" y="2863"/>
                    <a:pt x="7578" y="2368"/>
                  </a:cubicBezTo>
                  <a:cubicBezTo>
                    <a:pt x="6966" y="976"/>
                    <a:pt x="5573" y="0"/>
                    <a:pt x="3958"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3" name="Google Shape;8543;p58"/>
            <p:cNvSpPr/>
            <p:nvPr/>
          </p:nvSpPr>
          <p:spPr>
            <a:xfrm>
              <a:off x="2470965" y="4655290"/>
              <a:ext cx="721912" cy="360865"/>
            </a:xfrm>
            <a:custGeom>
              <a:rect b="b" l="l" r="r" t="t"/>
              <a:pathLst>
                <a:path extrusionOk="0" h="3951" w="7904">
                  <a:moveTo>
                    <a:pt x="1" y="0"/>
                  </a:moveTo>
                  <a:cubicBezTo>
                    <a:pt x="1" y="540"/>
                    <a:pt x="111" y="1075"/>
                    <a:pt x="328" y="1571"/>
                  </a:cubicBezTo>
                  <a:cubicBezTo>
                    <a:pt x="938" y="2971"/>
                    <a:pt x="2332" y="3951"/>
                    <a:pt x="3953" y="3951"/>
                  </a:cubicBezTo>
                  <a:cubicBezTo>
                    <a:pt x="5574" y="3951"/>
                    <a:pt x="6967" y="2971"/>
                    <a:pt x="7575" y="1573"/>
                  </a:cubicBezTo>
                  <a:cubicBezTo>
                    <a:pt x="7791" y="1076"/>
                    <a:pt x="7903" y="541"/>
                    <a:pt x="7903" y="0"/>
                  </a:cubicBezTo>
                  <a:lnTo>
                    <a:pt x="7249" y="0"/>
                  </a:lnTo>
                  <a:cubicBezTo>
                    <a:pt x="7249" y="1818"/>
                    <a:pt x="5770" y="3296"/>
                    <a:pt x="3953" y="3296"/>
                  </a:cubicBezTo>
                  <a:cubicBezTo>
                    <a:pt x="2135" y="3296"/>
                    <a:pt x="657" y="1818"/>
                    <a:pt x="65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4" name="Google Shape;8544;p58"/>
            <p:cNvSpPr/>
            <p:nvPr/>
          </p:nvSpPr>
          <p:spPr>
            <a:xfrm>
              <a:off x="4456385" y="4294338"/>
              <a:ext cx="722460" cy="362052"/>
            </a:xfrm>
            <a:custGeom>
              <a:rect b="b" l="l" r="r" t="t"/>
              <a:pathLst>
                <a:path extrusionOk="0" h="3964" w="7910">
                  <a:moveTo>
                    <a:pt x="3959" y="0"/>
                  </a:moveTo>
                  <a:cubicBezTo>
                    <a:pt x="3955" y="0"/>
                    <a:pt x="3951" y="0"/>
                    <a:pt x="3947" y="0"/>
                  </a:cubicBezTo>
                  <a:cubicBezTo>
                    <a:pt x="1769" y="8"/>
                    <a:pt x="1" y="1786"/>
                    <a:pt x="7" y="3963"/>
                  </a:cubicBezTo>
                  <a:lnTo>
                    <a:pt x="664" y="3962"/>
                  </a:lnTo>
                  <a:cubicBezTo>
                    <a:pt x="658" y="2144"/>
                    <a:pt x="2132" y="661"/>
                    <a:pt x="3948" y="657"/>
                  </a:cubicBezTo>
                  <a:cubicBezTo>
                    <a:pt x="3952" y="657"/>
                    <a:pt x="3956" y="657"/>
                    <a:pt x="3960" y="657"/>
                  </a:cubicBezTo>
                  <a:cubicBezTo>
                    <a:pt x="5772" y="657"/>
                    <a:pt x="7249" y="2127"/>
                    <a:pt x="7255" y="3941"/>
                  </a:cubicBezTo>
                  <a:lnTo>
                    <a:pt x="7257" y="3941"/>
                  </a:lnTo>
                  <a:lnTo>
                    <a:pt x="7910" y="3939"/>
                  </a:lnTo>
                  <a:cubicBezTo>
                    <a:pt x="7908" y="3398"/>
                    <a:pt x="7796" y="2865"/>
                    <a:pt x="7578" y="2370"/>
                  </a:cubicBezTo>
                  <a:cubicBezTo>
                    <a:pt x="6967" y="976"/>
                    <a:pt x="5574" y="0"/>
                    <a:pt x="395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5" name="Google Shape;8545;p58"/>
            <p:cNvSpPr/>
            <p:nvPr/>
          </p:nvSpPr>
          <p:spPr>
            <a:xfrm>
              <a:off x="2568813"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6" name="Google Shape;8546;p58"/>
            <p:cNvSpPr/>
            <p:nvPr/>
          </p:nvSpPr>
          <p:spPr>
            <a:xfrm>
              <a:off x="3231883"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7" name="Google Shape;8547;p58"/>
            <p:cNvSpPr/>
            <p:nvPr/>
          </p:nvSpPr>
          <p:spPr>
            <a:xfrm>
              <a:off x="3894395" y="43514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48" name="Google Shape;8548;p58"/>
            <p:cNvSpPr/>
            <p:nvPr/>
          </p:nvSpPr>
          <p:spPr>
            <a:xfrm>
              <a:off x="4560958" y="4423127"/>
              <a:ext cx="526025" cy="525979"/>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D7DFE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549" name="Google Shape;8549;p58"/>
          <p:cNvGrpSpPr/>
          <p:nvPr/>
        </p:nvGrpSpPr>
        <p:grpSpPr>
          <a:xfrm>
            <a:off x="764288" y="3641590"/>
            <a:ext cx="1295882" cy="646587"/>
            <a:chOff x="834100" y="3642869"/>
            <a:chExt cx="1259483" cy="628426"/>
          </a:xfrm>
        </p:grpSpPr>
        <p:sp>
          <p:nvSpPr>
            <p:cNvPr id="8550" name="Google Shape;8550;p58"/>
            <p:cNvSpPr/>
            <p:nvPr/>
          </p:nvSpPr>
          <p:spPr>
            <a:xfrm>
              <a:off x="1557115" y="4061516"/>
              <a:ext cx="127079" cy="163426"/>
            </a:xfrm>
            <a:custGeom>
              <a:rect b="b" l="l" r="r" t="t"/>
              <a:pathLst>
                <a:path extrusionOk="0" fill="none" h="37079" w="28816">
                  <a:moveTo>
                    <a:pt x="28815" y="37078"/>
                  </a:moveTo>
                  <a:lnTo>
                    <a:pt x="17922" y="37078"/>
                  </a:lnTo>
                  <a:cubicBezTo>
                    <a:pt x="14829" y="37078"/>
                    <a:pt x="14212" y="33613"/>
                    <a:pt x="14212" y="33613"/>
                  </a:cubicBezTo>
                  <a:lnTo>
                    <a:pt x="14212" y="10631"/>
                  </a:lnTo>
                  <a:lnTo>
                    <a:pt x="0" y="10631"/>
                  </a:lnTo>
                  <a:lnTo>
                    <a:pt x="0"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1" name="Google Shape;8551;p58"/>
            <p:cNvSpPr/>
            <p:nvPr/>
          </p:nvSpPr>
          <p:spPr>
            <a:xfrm>
              <a:off x="1847875" y="4224937"/>
              <a:ext cx="161119" cy="4"/>
            </a:xfrm>
            <a:custGeom>
              <a:rect b="b" l="l" r="r" t="t"/>
              <a:pathLst>
                <a:path extrusionOk="0" fill="none" h="1" w="36535">
                  <a:moveTo>
                    <a:pt x="1" y="0"/>
                  </a:moveTo>
                  <a:lnTo>
                    <a:pt x="36535"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2" name="Google Shape;8552;p58"/>
            <p:cNvSpPr/>
            <p:nvPr/>
          </p:nvSpPr>
          <p:spPr>
            <a:xfrm>
              <a:off x="1684189" y="4176763"/>
              <a:ext cx="163690" cy="94532"/>
            </a:xfrm>
            <a:custGeom>
              <a:rect b="b" l="l" r="r" t="t"/>
              <a:pathLst>
                <a:path extrusionOk="0" h="21448" w="37118">
                  <a:moveTo>
                    <a:pt x="4950" y="1"/>
                  </a:moveTo>
                  <a:cubicBezTo>
                    <a:pt x="2218" y="1"/>
                    <a:pt x="0" y="2679"/>
                    <a:pt x="0" y="5984"/>
                  </a:cubicBezTo>
                  <a:lnTo>
                    <a:pt x="0" y="15461"/>
                  </a:lnTo>
                  <a:cubicBezTo>
                    <a:pt x="0" y="18766"/>
                    <a:pt x="2218" y="21447"/>
                    <a:pt x="4950" y="21447"/>
                  </a:cubicBezTo>
                  <a:lnTo>
                    <a:pt x="32168" y="21447"/>
                  </a:lnTo>
                  <a:cubicBezTo>
                    <a:pt x="34904" y="21447"/>
                    <a:pt x="37118" y="18766"/>
                    <a:pt x="37118" y="15461"/>
                  </a:cubicBezTo>
                  <a:lnTo>
                    <a:pt x="37118" y="5984"/>
                  </a:lnTo>
                  <a:cubicBezTo>
                    <a:pt x="37118" y="2679"/>
                    <a:pt x="34904"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3" name="Google Shape;8553;p58"/>
            <p:cNvSpPr/>
            <p:nvPr/>
          </p:nvSpPr>
          <p:spPr>
            <a:xfrm>
              <a:off x="1246916" y="3961205"/>
              <a:ext cx="77612" cy="4"/>
            </a:xfrm>
            <a:custGeom>
              <a:rect b="b" l="l" r="r" t="t"/>
              <a:pathLst>
                <a:path extrusionOk="0" fill="none" h="1" w="17599">
                  <a:moveTo>
                    <a:pt x="1759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4" name="Google Shape;8554;p58"/>
            <p:cNvSpPr/>
            <p:nvPr/>
          </p:nvSpPr>
          <p:spPr>
            <a:xfrm>
              <a:off x="854078" y="3861292"/>
              <a:ext cx="154429" cy="4"/>
            </a:xfrm>
            <a:custGeom>
              <a:rect b="b" l="l" r="r" t="t"/>
              <a:pathLst>
                <a:path extrusionOk="0" fill="none" h="1" w="35018">
                  <a:moveTo>
                    <a:pt x="35017"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5" name="Google Shape;8555;p58"/>
            <p:cNvSpPr/>
            <p:nvPr/>
          </p:nvSpPr>
          <p:spPr>
            <a:xfrm>
              <a:off x="1164630" y="3861309"/>
              <a:ext cx="79574" cy="199792"/>
            </a:xfrm>
            <a:custGeom>
              <a:rect b="b" l="l" r="r" t="t"/>
              <a:pathLst>
                <a:path extrusionOk="0" fill="none" h="45330" w="18044">
                  <a:moveTo>
                    <a:pt x="0" y="45330"/>
                  </a:moveTo>
                  <a:lnTo>
                    <a:pt x="12418" y="45330"/>
                  </a:lnTo>
                  <a:cubicBezTo>
                    <a:pt x="15150" y="45330"/>
                    <a:pt x="18043" y="42619"/>
                    <a:pt x="18043" y="35634"/>
                  </a:cubicBezTo>
                  <a:lnTo>
                    <a:pt x="18043" y="9697"/>
                  </a:lnTo>
                  <a:cubicBezTo>
                    <a:pt x="18043" y="2711"/>
                    <a:pt x="15150" y="1"/>
                    <a:pt x="12418" y="1"/>
                  </a:cubicBezTo>
                  <a:lnTo>
                    <a:pt x="1715"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6" name="Google Shape;8556;p58"/>
            <p:cNvSpPr/>
            <p:nvPr/>
          </p:nvSpPr>
          <p:spPr>
            <a:xfrm>
              <a:off x="854078" y="4061097"/>
              <a:ext cx="146866" cy="4"/>
            </a:xfrm>
            <a:custGeom>
              <a:rect b="b" l="l" r="r" t="t"/>
              <a:pathLst>
                <a:path extrusionOk="0" fill="none" h="1" w="33303">
                  <a:moveTo>
                    <a:pt x="1" y="1"/>
                  </a:moveTo>
                  <a:lnTo>
                    <a:pt x="3330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7" name="Google Shape;8557;p58"/>
            <p:cNvSpPr/>
            <p:nvPr/>
          </p:nvSpPr>
          <p:spPr>
            <a:xfrm>
              <a:off x="1000939" y="4005884"/>
              <a:ext cx="163695" cy="94514"/>
            </a:xfrm>
            <a:custGeom>
              <a:rect b="b" l="l" r="r" t="t"/>
              <a:pathLst>
                <a:path extrusionOk="0" h="21444" w="37119">
                  <a:moveTo>
                    <a:pt x="4947" y="1"/>
                  </a:moveTo>
                  <a:cubicBezTo>
                    <a:pt x="2215" y="1"/>
                    <a:pt x="1" y="2678"/>
                    <a:pt x="1" y="5983"/>
                  </a:cubicBezTo>
                  <a:lnTo>
                    <a:pt x="1" y="15461"/>
                  </a:lnTo>
                  <a:cubicBezTo>
                    <a:pt x="1" y="18766"/>
                    <a:pt x="2215" y="21443"/>
                    <a:pt x="4947" y="21443"/>
                  </a:cubicBezTo>
                  <a:lnTo>
                    <a:pt x="32168" y="21443"/>
                  </a:lnTo>
                  <a:cubicBezTo>
                    <a:pt x="34901" y="21443"/>
                    <a:pt x="37118" y="18766"/>
                    <a:pt x="37118" y="15461"/>
                  </a:cubicBezTo>
                  <a:lnTo>
                    <a:pt x="37118" y="5983"/>
                  </a:lnTo>
                  <a:cubicBezTo>
                    <a:pt x="37118"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8" name="Google Shape;8558;p58"/>
            <p:cNvSpPr/>
            <p:nvPr/>
          </p:nvSpPr>
          <p:spPr>
            <a:xfrm>
              <a:off x="1008502" y="3822418"/>
              <a:ext cx="163690" cy="94528"/>
            </a:xfrm>
            <a:custGeom>
              <a:rect b="b" l="l" r="r" t="t"/>
              <a:pathLst>
                <a:path extrusionOk="0" h="21447" w="37118">
                  <a:moveTo>
                    <a:pt x="4951" y="0"/>
                  </a:moveTo>
                  <a:cubicBezTo>
                    <a:pt x="2218" y="0"/>
                    <a:pt x="0" y="2678"/>
                    <a:pt x="0" y="5983"/>
                  </a:cubicBezTo>
                  <a:lnTo>
                    <a:pt x="0" y="15460"/>
                  </a:lnTo>
                  <a:cubicBezTo>
                    <a:pt x="0" y="18765"/>
                    <a:pt x="2215" y="21446"/>
                    <a:pt x="4951" y="21446"/>
                  </a:cubicBezTo>
                  <a:lnTo>
                    <a:pt x="32168" y="21446"/>
                  </a:lnTo>
                  <a:cubicBezTo>
                    <a:pt x="34900" y="21446"/>
                    <a:pt x="37118" y="18765"/>
                    <a:pt x="37118" y="15460"/>
                  </a:cubicBezTo>
                  <a:lnTo>
                    <a:pt x="37118" y="5983"/>
                  </a:lnTo>
                  <a:cubicBezTo>
                    <a:pt x="37118" y="2678"/>
                    <a:pt x="34900"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59" name="Google Shape;8559;p58"/>
            <p:cNvSpPr/>
            <p:nvPr/>
          </p:nvSpPr>
          <p:spPr>
            <a:xfrm>
              <a:off x="1603156" y="3961205"/>
              <a:ext cx="77612" cy="4"/>
            </a:xfrm>
            <a:custGeom>
              <a:rect b="b" l="l" r="r" t="t"/>
              <a:pathLst>
                <a:path extrusionOk="0" fill="none" h="1" w="17599">
                  <a:moveTo>
                    <a:pt x="1" y="0"/>
                  </a:moveTo>
                  <a:lnTo>
                    <a:pt x="17598"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0" name="Google Shape;8560;p58"/>
            <p:cNvSpPr/>
            <p:nvPr/>
          </p:nvSpPr>
          <p:spPr>
            <a:xfrm>
              <a:off x="1926576" y="3861292"/>
              <a:ext cx="144308" cy="4"/>
            </a:xfrm>
            <a:custGeom>
              <a:rect b="b" l="l" r="r" t="t"/>
              <a:pathLst>
                <a:path extrusionOk="0" fill="none" h="1" w="32723">
                  <a:moveTo>
                    <a:pt x="1" y="1"/>
                  </a:moveTo>
                  <a:lnTo>
                    <a:pt x="327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1" name="Google Shape;8561;p58"/>
            <p:cNvSpPr/>
            <p:nvPr/>
          </p:nvSpPr>
          <p:spPr>
            <a:xfrm>
              <a:off x="1680763" y="3861309"/>
              <a:ext cx="82127" cy="199792"/>
            </a:xfrm>
            <a:custGeom>
              <a:rect b="b" l="l" r="r" t="t"/>
              <a:pathLst>
                <a:path extrusionOk="0" fill="none" h="45330" w="18623">
                  <a:moveTo>
                    <a:pt x="18623" y="45330"/>
                  </a:moveTo>
                  <a:lnTo>
                    <a:pt x="5625" y="45330"/>
                  </a:lnTo>
                  <a:cubicBezTo>
                    <a:pt x="2889" y="45330"/>
                    <a:pt x="0" y="42619"/>
                    <a:pt x="0" y="35634"/>
                  </a:cubicBezTo>
                  <a:lnTo>
                    <a:pt x="0" y="9697"/>
                  </a:lnTo>
                  <a:cubicBezTo>
                    <a:pt x="0" y="2711"/>
                    <a:pt x="2889" y="1"/>
                    <a:pt x="5625" y="1"/>
                  </a:cubicBezTo>
                  <a:lnTo>
                    <a:pt x="18623"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2" name="Google Shape;8562;p58"/>
            <p:cNvSpPr/>
            <p:nvPr/>
          </p:nvSpPr>
          <p:spPr>
            <a:xfrm>
              <a:off x="1926576" y="4061097"/>
              <a:ext cx="144308" cy="4"/>
            </a:xfrm>
            <a:custGeom>
              <a:rect b="b" l="l" r="r" t="t"/>
              <a:pathLst>
                <a:path extrusionOk="0" fill="none" h="1" w="32723">
                  <a:moveTo>
                    <a:pt x="32723"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3" name="Google Shape;8563;p58"/>
            <p:cNvSpPr/>
            <p:nvPr/>
          </p:nvSpPr>
          <p:spPr>
            <a:xfrm>
              <a:off x="1762436" y="3822418"/>
              <a:ext cx="163677" cy="94528"/>
            </a:xfrm>
            <a:custGeom>
              <a:rect b="b" l="l" r="r" t="t"/>
              <a:pathLst>
                <a:path extrusionOk="0" h="21447" w="37115">
                  <a:moveTo>
                    <a:pt x="4951" y="0"/>
                  </a:moveTo>
                  <a:cubicBezTo>
                    <a:pt x="2215" y="0"/>
                    <a:pt x="1" y="2678"/>
                    <a:pt x="1" y="5983"/>
                  </a:cubicBezTo>
                  <a:lnTo>
                    <a:pt x="1" y="15460"/>
                  </a:lnTo>
                  <a:cubicBezTo>
                    <a:pt x="1" y="18765"/>
                    <a:pt x="2215" y="21446"/>
                    <a:pt x="4951" y="21446"/>
                  </a:cubicBezTo>
                  <a:lnTo>
                    <a:pt x="32168" y="21446"/>
                  </a:lnTo>
                  <a:cubicBezTo>
                    <a:pt x="34901" y="21446"/>
                    <a:pt x="37115" y="18765"/>
                    <a:pt x="37115" y="15460"/>
                  </a:cubicBezTo>
                  <a:lnTo>
                    <a:pt x="37115" y="5983"/>
                  </a:lnTo>
                  <a:cubicBezTo>
                    <a:pt x="37115" y="2678"/>
                    <a:pt x="34901" y="0"/>
                    <a:pt x="32168" y="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4" name="Google Shape;8564;p58"/>
            <p:cNvSpPr/>
            <p:nvPr/>
          </p:nvSpPr>
          <p:spPr>
            <a:xfrm>
              <a:off x="1762886" y="4005884"/>
              <a:ext cx="163695" cy="94514"/>
            </a:xfrm>
            <a:custGeom>
              <a:rect b="b" l="l" r="r" t="t"/>
              <a:pathLst>
                <a:path extrusionOk="0" h="21444" w="37119">
                  <a:moveTo>
                    <a:pt x="4951" y="1"/>
                  </a:moveTo>
                  <a:cubicBezTo>
                    <a:pt x="2219" y="1"/>
                    <a:pt x="1" y="2678"/>
                    <a:pt x="1" y="5983"/>
                  </a:cubicBezTo>
                  <a:lnTo>
                    <a:pt x="1" y="15461"/>
                  </a:lnTo>
                  <a:cubicBezTo>
                    <a:pt x="1" y="18766"/>
                    <a:pt x="2219" y="21443"/>
                    <a:pt x="4951" y="21443"/>
                  </a:cubicBezTo>
                  <a:lnTo>
                    <a:pt x="32168" y="21443"/>
                  </a:lnTo>
                  <a:cubicBezTo>
                    <a:pt x="34901" y="21443"/>
                    <a:pt x="37119" y="18766"/>
                    <a:pt x="37119" y="15461"/>
                  </a:cubicBezTo>
                  <a:lnTo>
                    <a:pt x="37119" y="5983"/>
                  </a:lnTo>
                  <a:cubicBezTo>
                    <a:pt x="37119" y="2678"/>
                    <a:pt x="34901"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5" name="Google Shape;8565;p58"/>
            <p:cNvSpPr/>
            <p:nvPr/>
          </p:nvSpPr>
          <p:spPr>
            <a:xfrm>
              <a:off x="1325004" y="3820086"/>
              <a:ext cx="278558" cy="278382"/>
            </a:xfrm>
            <a:custGeom>
              <a:rect b="b" l="l" r="r" t="t"/>
              <a:pathLst>
                <a:path extrusionOk="0" fill="none" h="63161" w="63165">
                  <a:moveTo>
                    <a:pt x="63165" y="31580"/>
                  </a:moveTo>
                  <a:cubicBezTo>
                    <a:pt x="63165" y="49021"/>
                    <a:pt x="49025" y="63161"/>
                    <a:pt x="31585" y="63161"/>
                  </a:cubicBezTo>
                  <a:cubicBezTo>
                    <a:pt x="14140" y="63161"/>
                    <a:pt x="1" y="49021"/>
                    <a:pt x="1" y="31580"/>
                  </a:cubicBezTo>
                  <a:cubicBezTo>
                    <a:pt x="1" y="14140"/>
                    <a:pt x="14140" y="0"/>
                    <a:pt x="31585" y="0"/>
                  </a:cubicBezTo>
                  <a:cubicBezTo>
                    <a:pt x="49025" y="0"/>
                    <a:pt x="63165" y="14140"/>
                    <a:pt x="63165" y="31580"/>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6" name="Google Shape;8566;p58"/>
            <p:cNvSpPr/>
            <p:nvPr/>
          </p:nvSpPr>
          <p:spPr>
            <a:xfrm>
              <a:off x="1235816" y="3689223"/>
              <a:ext cx="134752" cy="171223"/>
            </a:xfrm>
            <a:custGeom>
              <a:rect b="b" l="l" r="r" t="t"/>
              <a:pathLst>
                <a:path extrusionOk="0" fill="none" h="38848" w="30556">
                  <a:moveTo>
                    <a:pt x="1" y="1"/>
                  </a:moveTo>
                  <a:lnTo>
                    <a:pt x="12633" y="1"/>
                  </a:lnTo>
                  <a:cubicBezTo>
                    <a:pt x="15723" y="1"/>
                    <a:pt x="16343" y="3466"/>
                    <a:pt x="16343" y="3466"/>
                  </a:cubicBezTo>
                  <a:lnTo>
                    <a:pt x="16343" y="26448"/>
                  </a:lnTo>
                  <a:lnTo>
                    <a:pt x="30556" y="26448"/>
                  </a:lnTo>
                  <a:lnTo>
                    <a:pt x="30556"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7" name="Google Shape;8567;p58"/>
            <p:cNvSpPr/>
            <p:nvPr/>
          </p:nvSpPr>
          <p:spPr>
            <a:xfrm>
              <a:off x="910512" y="3689223"/>
              <a:ext cx="161618" cy="4"/>
            </a:xfrm>
            <a:custGeom>
              <a:rect b="b" l="l" r="r" t="t"/>
              <a:pathLst>
                <a:path extrusionOk="0" fill="none" h="1" w="36648">
                  <a:moveTo>
                    <a:pt x="36648" y="1"/>
                  </a:moveTo>
                  <a:lnTo>
                    <a:pt x="1"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8" name="Google Shape;8568;p58"/>
            <p:cNvSpPr/>
            <p:nvPr/>
          </p:nvSpPr>
          <p:spPr>
            <a:xfrm>
              <a:off x="1072126" y="3642869"/>
              <a:ext cx="163695" cy="94532"/>
            </a:xfrm>
            <a:custGeom>
              <a:rect b="b" l="l" r="r" t="t"/>
              <a:pathLst>
                <a:path extrusionOk="0" h="21448" w="37119">
                  <a:moveTo>
                    <a:pt x="4951" y="1"/>
                  </a:moveTo>
                  <a:cubicBezTo>
                    <a:pt x="2219" y="1"/>
                    <a:pt x="1" y="2682"/>
                    <a:pt x="1" y="5987"/>
                  </a:cubicBezTo>
                  <a:lnTo>
                    <a:pt x="1" y="15464"/>
                  </a:lnTo>
                  <a:cubicBezTo>
                    <a:pt x="1" y="18769"/>
                    <a:pt x="2219" y="21447"/>
                    <a:pt x="4951" y="21447"/>
                  </a:cubicBezTo>
                  <a:lnTo>
                    <a:pt x="32172" y="21447"/>
                  </a:lnTo>
                  <a:cubicBezTo>
                    <a:pt x="34904" y="21447"/>
                    <a:pt x="37119" y="18769"/>
                    <a:pt x="37119" y="15464"/>
                  </a:cubicBezTo>
                  <a:lnTo>
                    <a:pt x="37119" y="5987"/>
                  </a:lnTo>
                  <a:cubicBezTo>
                    <a:pt x="37119" y="2682"/>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69" name="Google Shape;8569;p58"/>
            <p:cNvSpPr/>
            <p:nvPr/>
          </p:nvSpPr>
          <p:spPr>
            <a:xfrm>
              <a:off x="1235913" y="4073301"/>
              <a:ext cx="134655" cy="151640"/>
            </a:xfrm>
            <a:custGeom>
              <a:rect b="b" l="l" r="r" t="t"/>
              <a:pathLst>
                <a:path extrusionOk="0" fill="none" h="34405" w="30534">
                  <a:moveTo>
                    <a:pt x="0" y="34404"/>
                  </a:moveTo>
                  <a:lnTo>
                    <a:pt x="12611" y="34404"/>
                  </a:lnTo>
                  <a:cubicBezTo>
                    <a:pt x="15705" y="34404"/>
                    <a:pt x="16325" y="30939"/>
                    <a:pt x="16325" y="30939"/>
                  </a:cubicBezTo>
                  <a:lnTo>
                    <a:pt x="16325" y="7957"/>
                  </a:lnTo>
                  <a:lnTo>
                    <a:pt x="30534" y="7957"/>
                  </a:lnTo>
                  <a:lnTo>
                    <a:pt x="30534"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0" name="Google Shape;8570;p58"/>
            <p:cNvSpPr/>
            <p:nvPr/>
          </p:nvSpPr>
          <p:spPr>
            <a:xfrm>
              <a:off x="910512" y="4224937"/>
              <a:ext cx="161618" cy="4"/>
            </a:xfrm>
            <a:custGeom>
              <a:rect b="b" l="l" r="r" t="t"/>
              <a:pathLst>
                <a:path extrusionOk="0" fill="none" h="1" w="36648">
                  <a:moveTo>
                    <a:pt x="36648" y="0"/>
                  </a:moveTo>
                  <a:lnTo>
                    <a:pt x="1" y="0"/>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1" name="Google Shape;8571;p58"/>
            <p:cNvSpPr/>
            <p:nvPr/>
          </p:nvSpPr>
          <p:spPr>
            <a:xfrm>
              <a:off x="1072126" y="4176763"/>
              <a:ext cx="163695" cy="94532"/>
            </a:xfrm>
            <a:custGeom>
              <a:rect b="b" l="l" r="r" t="t"/>
              <a:pathLst>
                <a:path extrusionOk="0" h="21448" w="37119">
                  <a:moveTo>
                    <a:pt x="4951" y="1"/>
                  </a:moveTo>
                  <a:cubicBezTo>
                    <a:pt x="2219" y="1"/>
                    <a:pt x="1" y="2679"/>
                    <a:pt x="1" y="5984"/>
                  </a:cubicBezTo>
                  <a:lnTo>
                    <a:pt x="1" y="15461"/>
                  </a:lnTo>
                  <a:cubicBezTo>
                    <a:pt x="1" y="18766"/>
                    <a:pt x="2219" y="21447"/>
                    <a:pt x="4951" y="21447"/>
                  </a:cubicBezTo>
                  <a:lnTo>
                    <a:pt x="32172" y="21447"/>
                  </a:lnTo>
                  <a:cubicBezTo>
                    <a:pt x="34904" y="21447"/>
                    <a:pt x="37119" y="18766"/>
                    <a:pt x="37119" y="15461"/>
                  </a:cubicBezTo>
                  <a:lnTo>
                    <a:pt x="37119" y="5984"/>
                  </a:lnTo>
                  <a:cubicBezTo>
                    <a:pt x="37119" y="2679"/>
                    <a:pt x="34904" y="1"/>
                    <a:pt x="32172"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2" name="Google Shape;8572;p58"/>
            <p:cNvSpPr/>
            <p:nvPr/>
          </p:nvSpPr>
          <p:spPr>
            <a:xfrm>
              <a:off x="1562328" y="3689223"/>
              <a:ext cx="128816" cy="171223"/>
            </a:xfrm>
            <a:custGeom>
              <a:rect b="b" l="l" r="r" t="t"/>
              <a:pathLst>
                <a:path extrusionOk="0" fill="none" h="38848" w="29210">
                  <a:moveTo>
                    <a:pt x="29209" y="1"/>
                  </a:moveTo>
                  <a:lnTo>
                    <a:pt x="17922" y="1"/>
                  </a:lnTo>
                  <a:cubicBezTo>
                    <a:pt x="14829" y="1"/>
                    <a:pt x="14209" y="3466"/>
                    <a:pt x="14209" y="3466"/>
                  </a:cubicBezTo>
                  <a:lnTo>
                    <a:pt x="14209" y="26448"/>
                  </a:lnTo>
                  <a:lnTo>
                    <a:pt x="0" y="26448"/>
                  </a:lnTo>
                  <a:lnTo>
                    <a:pt x="0" y="38848"/>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3" name="Google Shape;8573;p58"/>
            <p:cNvSpPr/>
            <p:nvPr/>
          </p:nvSpPr>
          <p:spPr>
            <a:xfrm>
              <a:off x="1854826" y="3689223"/>
              <a:ext cx="154169" cy="4"/>
            </a:xfrm>
            <a:custGeom>
              <a:rect b="b" l="l" r="r" t="t"/>
              <a:pathLst>
                <a:path extrusionOk="0" fill="none" h="1" w="34959">
                  <a:moveTo>
                    <a:pt x="1" y="1"/>
                  </a:moveTo>
                  <a:lnTo>
                    <a:pt x="34959" y="1"/>
                  </a:lnTo>
                </a:path>
              </a:pathLst>
            </a:custGeom>
            <a:noFill/>
            <a:ln cap="rnd"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4" name="Google Shape;8574;p58"/>
            <p:cNvSpPr/>
            <p:nvPr/>
          </p:nvSpPr>
          <p:spPr>
            <a:xfrm>
              <a:off x="1691140" y="3642869"/>
              <a:ext cx="163690" cy="94532"/>
            </a:xfrm>
            <a:custGeom>
              <a:rect b="b" l="l" r="r" t="t"/>
              <a:pathLst>
                <a:path extrusionOk="0" h="21448" w="37118">
                  <a:moveTo>
                    <a:pt x="4947" y="1"/>
                  </a:moveTo>
                  <a:cubicBezTo>
                    <a:pt x="2214" y="1"/>
                    <a:pt x="0" y="2682"/>
                    <a:pt x="0" y="5987"/>
                  </a:cubicBezTo>
                  <a:lnTo>
                    <a:pt x="0" y="15464"/>
                  </a:lnTo>
                  <a:cubicBezTo>
                    <a:pt x="0" y="18769"/>
                    <a:pt x="2214" y="21447"/>
                    <a:pt x="4950" y="21447"/>
                  </a:cubicBezTo>
                  <a:lnTo>
                    <a:pt x="32168" y="21447"/>
                  </a:lnTo>
                  <a:cubicBezTo>
                    <a:pt x="34900" y="21447"/>
                    <a:pt x="37118" y="18769"/>
                    <a:pt x="37118" y="15464"/>
                  </a:cubicBezTo>
                  <a:lnTo>
                    <a:pt x="37118" y="5987"/>
                  </a:lnTo>
                  <a:cubicBezTo>
                    <a:pt x="37118" y="2682"/>
                    <a:pt x="34900" y="1"/>
                    <a:pt x="32168" y="1"/>
                  </a:cubicBezTo>
                  <a:close/>
                </a:path>
              </a:pathLst>
            </a:custGeom>
            <a:noFill/>
            <a:ln cap="flat" cmpd="sng" w="9525">
              <a:solidFill>
                <a:srgbClr val="CFD9E0"/>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575" name="Google Shape;8575;p58"/>
            <p:cNvGrpSpPr/>
            <p:nvPr/>
          </p:nvGrpSpPr>
          <p:grpSpPr>
            <a:xfrm>
              <a:off x="1360364" y="3847835"/>
              <a:ext cx="208119" cy="224359"/>
              <a:chOff x="1360769" y="3847100"/>
              <a:chExt cx="208119" cy="224359"/>
            </a:xfrm>
          </p:grpSpPr>
          <p:sp>
            <p:nvSpPr>
              <p:cNvPr id="8576" name="Google Shape;8576;p58"/>
              <p:cNvSpPr/>
              <p:nvPr/>
            </p:nvSpPr>
            <p:spPr>
              <a:xfrm>
                <a:off x="1360769" y="3847113"/>
                <a:ext cx="99163" cy="224346"/>
              </a:xfrm>
              <a:custGeom>
                <a:rect b="b" l="l" r="r" t="t"/>
                <a:pathLst>
                  <a:path extrusionOk="0" fill="none" h="50901" w="22486">
                    <a:moveTo>
                      <a:pt x="22384" y="2729"/>
                    </a:moveTo>
                    <a:cubicBezTo>
                      <a:pt x="22333" y="2383"/>
                      <a:pt x="22249" y="2040"/>
                      <a:pt x="22128" y="1711"/>
                    </a:cubicBezTo>
                    <a:cubicBezTo>
                      <a:pt x="21742" y="675"/>
                      <a:pt x="20979" y="1"/>
                      <a:pt x="19582" y="1"/>
                    </a:cubicBezTo>
                    <a:cubicBezTo>
                      <a:pt x="17966" y="1"/>
                      <a:pt x="17204" y="913"/>
                      <a:pt x="16883" y="2229"/>
                    </a:cubicBezTo>
                    <a:cubicBezTo>
                      <a:pt x="13443" y="1682"/>
                      <a:pt x="10331" y="4356"/>
                      <a:pt x="10353" y="7840"/>
                    </a:cubicBezTo>
                    <a:cubicBezTo>
                      <a:pt x="10353" y="7997"/>
                      <a:pt x="10364" y="8150"/>
                      <a:pt x="10378" y="8300"/>
                    </a:cubicBezTo>
                    <a:cubicBezTo>
                      <a:pt x="7945" y="7307"/>
                      <a:pt x="5147" y="7957"/>
                      <a:pt x="3404" y="9923"/>
                    </a:cubicBezTo>
                    <a:cubicBezTo>
                      <a:pt x="1660" y="11889"/>
                      <a:pt x="1343" y="14742"/>
                      <a:pt x="2616" y="17040"/>
                    </a:cubicBezTo>
                    <a:cubicBezTo>
                      <a:pt x="930" y="18382"/>
                      <a:pt x="0" y="20454"/>
                      <a:pt x="120" y="22607"/>
                    </a:cubicBezTo>
                    <a:cubicBezTo>
                      <a:pt x="241" y="24755"/>
                      <a:pt x="1394" y="26714"/>
                      <a:pt x="3218" y="27860"/>
                    </a:cubicBezTo>
                    <a:cubicBezTo>
                      <a:pt x="748" y="30913"/>
                      <a:pt x="1707" y="35462"/>
                      <a:pt x="5202" y="37260"/>
                    </a:cubicBezTo>
                    <a:cubicBezTo>
                      <a:pt x="5173" y="37490"/>
                      <a:pt x="5162" y="37720"/>
                      <a:pt x="5162" y="37954"/>
                    </a:cubicBezTo>
                    <a:cubicBezTo>
                      <a:pt x="5162" y="40832"/>
                      <a:pt x="7125" y="43243"/>
                      <a:pt x="9784" y="43943"/>
                    </a:cubicBezTo>
                    <a:cubicBezTo>
                      <a:pt x="10776" y="46782"/>
                      <a:pt x="13818" y="48350"/>
                      <a:pt x="16708" y="47511"/>
                    </a:cubicBezTo>
                    <a:cubicBezTo>
                      <a:pt x="16835" y="49437"/>
                      <a:pt x="17525" y="50900"/>
                      <a:pt x="19582" y="50900"/>
                    </a:cubicBezTo>
                    <a:cubicBezTo>
                      <a:pt x="22482" y="50900"/>
                      <a:pt x="22439" y="48390"/>
                      <a:pt x="22482" y="48401"/>
                    </a:cubicBezTo>
                    <a:cubicBezTo>
                      <a:pt x="22486" y="48401"/>
                      <a:pt x="22417" y="2722"/>
                      <a:pt x="22384" y="2729"/>
                    </a:cubicBezTo>
                    <a:close/>
                  </a:path>
                </a:pathLst>
              </a:custGeom>
              <a:noFill/>
              <a:ln cap="flat" cmpd="sng" w="9525">
                <a:solidFill>
                  <a:srgbClr val="E4E9E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7" name="Google Shape;8577;p58"/>
              <p:cNvSpPr/>
              <p:nvPr/>
            </p:nvSpPr>
            <p:spPr>
              <a:xfrm>
                <a:off x="1418941" y="3907967"/>
                <a:ext cx="40718" cy="51312"/>
              </a:xfrm>
              <a:custGeom>
                <a:rect b="b" l="l" r="r" t="t"/>
                <a:pathLst>
                  <a:path extrusionOk="0" fill="none" h="11642" w="9233">
                    <a:moveTo>
                      <a:pt x="9233" y="1"/>
                    </a:moveTo>
                    <a:cubicBezTo>
                      <a:pt x="9233" y="1"/>
                      <a:pt x="0" y="570"/>
                      <a:pt x="2586" y="1164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8" name="Google Shape;8578;p58"/>
              <p:cNvSpPr/>
              <p:nvPr/>
            </p:nvSpPr>
            <p:spPr>
              <a:xfrm>
                <a:off x="1432983" y="3877824"/>
                <a:ext cx="26566" cy="25035"/>
              </a:xfrm>
              <a:custGeom>
                <a:rect b="b" l="l" r="r" t="t"/>
                <a:pathLst>
                  <a:path extrusionOk="0" fill="none" h="5680" w="6024">
                    <a:moveTo>
                      <a:pt x="1" y="1795"/>
                    </a:moveTo>
                    <a:cubicBezTo>
                      <a:pt x="1" y="1795"/>
                      <a:pt x="6023" y="0"/>
                      <a:pt x="6023" y="5680"/>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79" name="Google Shape;8579;p58"/>
              <p:cNvSpPr/>
              <p:nvPr/>
            </p:nvSpPr>
            <p:spPr>
              <a:xfrm>
                <a:off x="1406421" y="3881663"/>
                <a:ext cx="8727" cy="21196"/>
              </a:xfrm>
              <a:custGeom>
                <a:rect b="b" l="l" r="r" t="t"/>
                <a:pathLst>
                  <a:path extrusionOk="0" fill="none" h="4809" w="1979">
                    <a:moveTo>
                      <a:pt x="1" y="1"/>
                    </a:moveTo>
                    <a:cubicBezTo>
                      <a:pt x="1" y="1"/>
                      <a:pt x="1" y="2730"/>
                      <a:pt x="1978" y="4809"/>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0" name="Google Shape;8580;p58"/>
              <p:cNvSpPr/>
              <p:nvPr/>
            </p:nvSpPr>
            <p:spPr>
              <a:xfrm>
                <a:off x="1372301" y="3910479"/>
                <a:ext cx="51967" cy="15131"/>
              </a:xfrm>
              <a:custGeom>
                <a:rect b="b" l="l" r="r" t="t"/>
                <a:pathLst>
                  <a:path extrusionOk="0" fill="none" h="3433" w="11784">
                    <a:moveTo>
                      <a:pt x="1" y="2663"/>
                    </a:moveTo>
                    <a:cubicBezTo>
                      <a:pt x="3364" y="0"/>
                      <a:pt x="6622" y="3433"/>
                      <a:pt x="6622" y="3433"/>
                    </a:cubicBezTo>
                    <a:cubicBezTo>
                      <a:pt x="6622" y="3433"/>
                      <a:pt x="7307" y="387"/>
                      <a:pt x="11783" y="1653"/>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1" name="Google Shape;8581;p58"/>
              <p:cNvSpPr/>
              <p:nvPr/>
            </p:nvSpPr>
            <p:spPr>
              <a:xfrm>
                <a:off x="1383436" y="3963823"/>
                <a:ext cx="27351" cy="50572"/>
              </a:xfrm>
              <a:custGeom>
                <a:rect b="b" l="l" r="r" t="t"/>
                <a:pathLst>
                  <a:path extrusionOk="0" fill="none" h="11474" w="6202">
                    <a:moveTo>
                      <a:pt x="22" y="11474"/>
                    </a:moveTo>
                    <a:cubicBezTo>
                      <a:pt x="22" y="11474"/>
                      <a:pt x="0" y="5735"/>
                      <a:pt x="4440" y="6297"/>
                    </a:cubicBezTo>
                    <a:cubicBezTo>
                      <a:pt x="4440" y="6297"/>
                      <a:pt x="2134" y="3149"/>
                      <a:pt x="6202"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2" name="Google Shape;8582;p58"/>
              <p:cNvSpPr/>
              <p:nvPr/>
            </p:nvSpPr>
            <p:spPr>
              <a:xfrm>
                <a:off x="1398461" y="4014391"/>
                <a:ext cx="12132" cy="31518"/>
              </a:xfrm>
              <a:custGeom>
                <a:rect b="b" l="l" r="r" t="t"/>
                <a:pathLst>
                  <a:path extrusionOk="0" fill="none" h="7151" w="2751">
                    <a:moveTo>
                      <a:pt x="2751" y="1"/>
                    </a:moveTo>
                    <a:cubicBezTo>
                      <a:pt x="2751" y="1"/>
                      <a:pt x="0" y="2963"/>
                      <a:pt x="1806" y="715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3" name="Google Shape;8583;p58"/>
              <p:cNvSpPr/>
              <p:nvPr/>
            </p:nvSpPr>
            <p:spPr>
              <a:xfrm>
                <a:off x="1424264" y="4012138"/>
                <a:ext cx="35284" cy="21165"/>
              </a:xfrm>
              <a:custGeom>
                <a:rect b="b" l="l" r="r" t="t"/>
                <a:pathLst>
                  <a:path extrusionOk="0" fill="none" h="4802" w="8001">
                    <a:moveTo>
                      <a:pt x="8000" y="512"/>
                    </a:moveTo>
                    <a:cubicBezTo>
                      <a:pt x="3783" y="1"/>
                      <a:pt x="1978" y="4087"/>
                      <a:pt x="1978" y="4087"/>
                    </a:cubicBezTo>
                    <a:cubicBezTo>
                      <a:pt x="1978" y="4087"/>
                      <a:pt x="858" y="3598"/>
                      <a:pt x="0" y="4802"/>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4" name="Google Shape;8584;p58"/>
              <p:cNvSpPr/>
              <p:nvPr/>
            </p:nvSpPr>
            <p:spPr>
              <a:xfrm>
                <a:off x="1397156" y="3942280"/>
                <a:ext cx="31183" cy="17449"/>
              </a:xfrm>
              <a:custGeom>
                <a:rect b="b" l="l" r="r" t="t"/>
                <a:pathLst>
                  <a:path extrusionOk="0" fill="none" h="3959" w="7071">
                    <a:moveTo>
                      <a:pt x="7070" y="1"/>
                    </a:moveTo>
                    <a:cubicBezTo>
                      <a:pt x="7070" y="1"/>
                      <a:pt x="2802" y="3959"/>
                      <a:pt x="1" y="1"/>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5" name="Google Shape;8585;p58"/>
              <p:cNvSpPr/>
              <p:nvPr/>
            </p:nvSpPr>
            <p:spPr>
              <a:xfrm>
                <a:off x="1428334" y="3973727"/>
                <a:ext cx="31214" cy="15378"/>
              </a:xfrm>
              <a:custGeom>
                <a:rect b="b" l="l" r="r" t="t"/>
                <a:pathLst>
                  <a:path extrusionOk="0" fill="none" h="3489" w="7078">
                    <a:moveTo>
                      <a:pt x="0" y="1125"/>
                    </a:moveTo>
                    <a:cubicBezTo>
                      <a:pt x="0" y="1125"/>
                      <a:pt x="4411" y="1"/>
                      <a:pt x="7077" y="3488"/>
                    </a:cubicBezTo>
                  </a:path>
                </a:pathLst>
              </a:custGeom>
              <a:noFill/>
              <a:ln cap="rnd" cmpd="sng" w="9525">
                <a:solidFill>
                  <a:srgbClr val="FFFFFF"/>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6" name="Google Shape;8586;p58"/>
              <p:cNvSpPr/>
              <p:nvPr/>
            </p:nvSpPr>
            <p:spPr>
              <a:xfrm>
                <a:off x="1468924" y="3907967"/>
                <a:ext cx="40704" cy="51312"/>
              </a:xfrm>
              <a:custGeom>
                <a:rect b="b" l="l" r="r" t="t"/>
                <a:pathLst>
                  <a:path extrusionOk="0" fill="none" h="11642" w="9230">
                    <a:moveTo>
                      <a:pt x="0" y="1"/>
                    </a:moveTo>
                    <a:cubicBezTo>
                      <a:pt x="0" y="1"/>
                      <a:pt x="9229" y="570"/>
                      <a:pt x="6647" y="1164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7" name="Google Shape;8587;p58"/>
              <p:cNvSpPr/>
              <p:nvPr/>
            </p:nvSpPr>
            <p:spPr>
              <a:xfrm>
                <a:off x="1469021" y="3877824"/>
                <a:ext cx="26561" cy="25035"/>
              </a:xfrm>
              <a:custGeom>
                <a:rect b="b" l="l" r="r" t="t"/>
                <a:pathLst>
                  <a:path extrusionOk="0" fill="none" h="5680" w="6023">
                    <a:moveTo>
                      <a:pt x="6023" y="1795"/>
                    </a:moveTo>
                    <a:cubicBezTo>
                      <a:pt x="6023" y="1795"/>
                      <a:pt x="0" y="0"/>
                      <a:pt x="0" y="5680"/>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8" name="Google Shape;8588;p58"/>
              <p:cNvSpPr/>
              <p:nvPr/>
            </p:nvSpPr>
            <p:spPr>
              <a:xfrm>
                <a:off x="1513434" y="3881663"/>
                <a:ext cx="8710" cy="21196"/>
              </a:xfrm>
              <a:custGeom>
                <a:rect b="b" l="l" r="r" t="t"/>
                <a:pathLst>
                  <a:path extrusionOk="0" fill="none" h="4809" w="1975">
                    <a:moveTo>
                      <a:pt x="1975" y="1"/>
                    </a:moveTo>
                    <a:cubicBezTo>
                      <a:pt x="1975" y="1"/>
                      <a:pt x="1975" y="2730"/>
                      <a:pt x="1" y="4809"/>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89" name="Google Shape;8589;p58"/>
              <p:cNvSpPr/>
              <p:nvPr/>
            </p:nvSpPr>
            <p:spPr>
              <a:xfrm>
                <a:off x="1517778" y="3963823"/>
                <a:ext cx="27355" cy="50572"/>
              </a:xfrm>
              <a:custGeom>
                <a:rect b="b" l="l" r="r" t="t"/>
                <a:pathLst>
                  <a:path extrusionOk="0" fill="none" h="11474" w="6203">
                    <a:moveTo>
                      <a:pt x="6181" y="11474"/>
                    </a:moveTo>
                    <a:cubicBezTo>
                      <a:pt x="6181" y="11474"/>
                      <a:pt x="6202" y="5735"/>
                      <a:pt x="1767" y="6297"/>
                    </a:cubicBezTo>
                    <a:cubicBezTo>
                      <a:pt x="1767" y="6297"/>
                      <a:pt x="4068" y="3149"/>
                      <a:pt x="1"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0" name="Google Shape;8590;p58"/>
              <p:cNvSpPr/>
              <p:nvPr/>
            </p:nvSpPr>
            <p:spPr>
              <a:xfrm>
                <a:off x="1517990" y="4014391"/>
                <a:ext cx="12119" cy="31518"/>
              </a:xfrm>
              <a:custGeom>
                <a:rect b="b" l="l" r="r" t="t"/>
                <a:pathLst>
                  <a:path extrusionOk="0" fill="none" h="7151" w="2748">
                    <a:moveTo>
                      <a:pt x="0" y="1"/>
                    </a:moveTo>
                    <a:cubicBezTo>
                      <a:pt x="0" y="1"/>
                      <a:pt x="2747" y="2963"/>
                      <a:pt x="942" y="715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1" name="Google Shape;8591;p58"/>
              <p:cNvSpPr/>
              <p:nvPr/>
            </p:nvSpPr>
            <p:spPr>
              <a:xfrm>
                <a:off x="1469021" y="4012138"/>
                <a:ext cx="35298" cy="21165"/>
              </a:xfrm>
              <a:custGeom>
                <a:rect b="b" l="l" r="r" t="t"/>
                <a:pathLst>
                  <a:path extrusionOk="0" fill="none" h="4802" w="8004">
                    <a:moveTo>
                      <a:pt x="0" y="512"/>
                    </a:moveTo>
                    <a:cubicBezTo>
                      <a:pt x="4217" y="1"/>
                      <a:pt x="6023" y="4087"/>
                      <a:pt x="6023" y="4087"/>
                    </a:cubicBezTo>
                    <a:cubicBezTo>
                      <a:pt x="6023" y="4087"/>
                      <a:pt x="7143" y="3598"/>
                      <a:pt x="8004" y="4802"/>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2" name="Google Shape;8592;p58"/>
              <p:cNvSpPr/>
              <p:nvPr/>
            </p:nvSpPr>
            <p:spPr>
              <a:xfrm>
                <a:off x="1500244" y="3942280"/>
                <a:ext cx="31183" cy="17449"/>
              </a:xfrm>
              <a:custGeom>
                <a:rect b="b" l="l" r="r" t="t"/>
                <a:pathLst>
                  <a:path extrusionOk="0" fill="none" h="3959" w="7071">
                    <a:moveTo>
                      <a:pt x="1" y="1"/>
                    </a:moveTo>
                    <a:cubicBezTo>
                      <a:pt x="1" y="1"/>
                      <a:pt x="4265" y="3959"/>
                      <a:pt x="7070" y="1"/>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3" name="Google Shape;8593;p58"/>
              <p:cNvSpPr/>
              <p:nvPr/>
            </p:nvSpPr>
            <p:spPr>
              <a:xfrm>
                <a:off x="1469021" y="3973727"/>
                <a:ext cx="31227" cy="15378"/>
              </a:xfrm>
              <a:custGeom>
                <a:rect b="b" l="l" r="r" t="t"/>
                <a:pathLst>
                  <a:path extrusionOk="0" fill="none" h="3489" w="7081">
                    <a:moveTo>
                      <a:pt x="7081" y="1125"/>
                    </a:moveTo>
                    <a:cubicBezTo>
                      <a:pt x="7081" y="1125"/>
                      <a:pt x="2670" y="1"/>
                      <a:pt x="0" y="3488"/>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4" name="Google Shape;8594;p58"/>
              <p:cNvSpPr/>
              <p:nvPr/>
            </p:nvSpPr>
            <p:spPr>
              <a:xfrm>
                <a:off x="1504314" y="3910479"/>
                <a:ext cx="51950" cy="15131"/>
              </a:xfrm>
              <a:custGeom>
                <a:rect b="b" l="l" r="r" t="t"/>
                <a:pathLst>
                  <a:path extrusionOk="0" fill="none" h="3433" w="11780">
                    <a:moveTo>
                      <a:pt x="11780" y="2663"/>
                    </a:moveTo>
                    <a:cubicBezTo>
                      <a:pt x="8420" y="0"/>
                      <a:pt x="5162" y="3433"/>
                      <a:pt x="5162" y="3433"/>
                    </a:cubicBezTo>
                    <a:cubicBezTo>
                      <a:pt x="5162" y="3433"/>
                      <a:pt x="4473" y="387"/>
                      <a:pt x="1" y="1653"/>
                    </a:cubicBezTo>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5" name="Google Shape;8595;p58"/>
              <p:cNvSpPr/>
              <p:nvPr/>
            </p:nvSpPr>
            <p:spPr>
              <a:xfrm>
                <a:off x="1469738" y="3847100"/>
                <a:ext cx="99150" cy="224346"/>
              </a:xfrm>
              <a:custGeom>
                <a:rect b="b" l="l" r="r" t="t"/>
                <a:pathLst>
                  <a:path extrusionOk="0" fill="none" h="50901" w="22483">
                    <a:moveTo>
                      <a:pt x="99" y="2729"/>
                    </a:moveTo>
                    <a:cubicBezTo>
                      <a:pt x="150" y="2383"/>
                      <a:pt x="237" y="2040"/>
                      <a:pt x="354" y="1711"/>
                    </a:cubicBezTo>
                    <a:cubicBezTo>
                      <a:pt x="744" y="675"/>
                      <a:pt x="1503" y="1"/>
                      <a:pt x="2900" y="1"/>
                    </a:cubicBezTo>
                    <a:cubicBezTo>
                      <a:pt x="4516" y="1"/>
                      <a:pt x="5282" y="913"/>
                      <a:pt x="5600" y="2229"/>
                    </a:cubicBezTo>
                    <a:cubicBezTo>
                      <a:pt x="9040" y="1682"/>
                      <a:pt x="12151" y="4356"/>
                      <a:pt x="12130" y="7840"/>
                    </a:cubicBezTo>
                    <a:cubicBezTo>
                      <a:pt x="12130" y="7997"/>
                      <a:pt x="12119" y="8150"/>
                      <a:pt x="12108" y="8300"/>
                    </a:cubicBezTo>
                    <a:cubicBezTo>
                      <a:pt x="14541" y="7307"/>
                      <a:pt x="17335" y="7957"/>
                      <a:pt x="19082" y="9923"/>
                    </a:cubicBezTo>
                    <a:cubicBezTo>
                      <a:pt x="20826" y="11889"/>
                      <a:pt x="21140" y="14742"/>
                      <a:pt x="19867" y="17040"/>
                    </a:cubicBezTo>
                    <a:cubicBezTo>
                      <a:pt x="21552" y="18379"/>
                      <a:pt x="22482" y="20454"/>
                      <a:pt x="22362" y="22603"/>
                    </a:cubicBezTo>
                    <a:cubicBezTo>
                      <a:pt x="22242" y="24755"/>
                      <a:pt x="21089" y="26714"/>
                      <a:pt x="19265" y="27860"/>
                    </a:cubicBezTo>
                    <a:cubicBezTo>
                      <a:pt x="20440" y="29308"/>
                      <a:pt x="20896" y="31205"/>
                      <a:pt x="20512" y="33029"/>
                    </a:cubicBezTo>
                    <a:cubicBezTo>
                      <a:pt x="20126" y="34853"/>
                      <a:pt x="18940" y="36407"/>
                      <a:pt x="17284" y="37257"/>
                    </a:cubicBezTo>
                    <a:cubicBezTo>
                      <a:pt x="17310" y="37487"/>
                      <a:pt x="17321" y="37720"/>
                      <a:pt x="17324" y="37950"/>
                    </a:cubicBezTo>
                    <a:cubicBezTo>
                      <a:pt x="17321" y="40766"/>
                      <a:pt x="15420" y="43225"/>
                      <a:pt x="12699" y="43940"/>
                    </a:cubicBezTo>
                    <a:cubicBezTo>
                      <a:pt x="11710" y="46782"/>
                      <a:pt x="8664" y="48350"/>
                      <a:pt x="5778" y="47507"/>
                    </a:cubicBezTo>
                    <a:cubicBezTo>
                      <a:pt x="5647" y="49434"/>
                      <a:pt x="4958" y="50900"/>
                      <a:pt x="2900" y="50900"/>
                    </a:cubicBezTo>
                    <a:cubicBezTo>
                      <a:pt x="0" y="50900"/>
                      <a:pt x="40" y="48390"/>
                      <a:pt x="0" y="48401"/>
                    </a:cubicBezTo>
                    <a:cubicBezTo>
                      <a:pt x="0" y="48401"/>
                      <a:pt x="69" y="2722"/>
                      <a:pt x="99" y="2729"/>
                    </a:cubicBezTo>
                    <a:close/>
                  </a:path>
                </a:pathLst>
              </a:custGeom>
              <a:noFill/>
              <a:ln cap="flat" cmpd="sng" w="9525">
                <a:solidFill>
                  <a:srgbClr val="40566D"/>
                </a:solidFill>
                <a:prstDash val="solid"/>
                <a:miter lim="364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596" name="Google Shape;8596;p58"/>
            <p:cNvSpPr/>
            <p:nvPr/>
          </p:nvSpPr>
          <p:spPr>
            <a:xfrm>
              <a:off x="2008060" y="4212384"/>
              <a:ext cx="24537" cy="23585"/>
            </a:xfrm>
            <a:custGeom>
              <a:rect b="b" l="l" r="r" t="t"/>
              <a:pathLst>
                <a:path extrusionOk="0" h="5351" w="5564">
                  <a:moveTo>
                    <a:pt x="2887" y="0"/>
                  </a:moveTo>
                  <a:cubicBezTo>
                    <a:pt x="2190" y="0"/>
                    <a:pt x="1506" y="271"/>
                    <a:pt x="996" y="783"/>
                  </a:cubicBezTo>
                  <a:cubicBezTo>
                    <a:pt x="230" y="1550"/>
                    <a:pt x="0" y="2699"/>
                    <a:pt x="416" y="3698"/>
                  </a:cubicBezTo>
                  <a:cubicBezTo>
                    <a:pt x="828" y="4698"/>
                    <a:pt x="1806" y="5351"/>
                    <a:pt x="2886" y="5351"/>
                  </a:cubicBezTo>
                  <a:cubicBezTo>
                    <a:pt x="4363" y="5351"/>
                    <a:pt x="5560" y="4150"/>
                    <a:pt x="5563" y="2677"/>
                  </a:cubicBezTo>
                  <a:cubicBezTo>
                    <a:pt x="5560" y="1593"/>
                    <a:pt x="4911" y="619"/>
                    <a:pt x="3911" y="203"/>
                  </a:cubicBezTo>
                  <a:cubicBezTo>
                    <a:pt x="3580" y="67"/>
                    <a:pt x="3232" y="0"/>
                    <a:pt x="2887" y="0"/>
                  </a:cubicBezTo>
                  <a:close/>
                </a:path>
              </a:pathLst>
            </a:custGeom>
            <a:solidFill>
              <a:srgbClr val="213B5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7" name="Google Shape;8597;p58"/>
            <p:cNvSpPr/>
            <p:nvPr/>
          </p:nvSpPr>
          <p:spPr>
            <a:xfrm>
              <a:off x="1545645" y="4049730"/>
              <a:ext cx="24520" cy="23576"/>
            </a:xfrm>
            <a:custGeom>
              <a:rect b="b" l="l" r="r" t="t"/>
              <a:pathLst>
                <a:path extrusionOk="0" h="5349" w="5560">
                  <a:moveTo>
                    <a:pt x="2886" y="1"/>
                  </a:moveTo>
                  <a:cubicBezTo>
                    <a:pt x="1806" y="1"/>
                    <a:pt x="828" y="654"/>
                    <a:pt x="416" y="1653"/>
                  </a:cubicBezTo>
                  <a:cubicBezTo>
                    <a:pt x="0" y="2649"/>
                    <a:pt x="230" y="3802"/>
                    <a:pt x="996" y="4564"/>
                  </a:cubicBezTo>
                  <a:cubicBezTo>
                    <a:pt x="1506" y="5077"/>
                    <a:pt x="2190" y="5349"/>
                    <a:pt x="2886" y="5349"/>
                  </a:cubicBezTo>
                  <a:cubicBezTo>
                    <a:pt x="3232" y="5349"/>
                    <a:pt x="3580" y="5282"/>
                    <a:pt x="3911" y="5144"/>
                  </a:cubicBezTo>
                  <a:cubicBezTo>
                    <a:pt x="4910" y="4732"/>
                    <a:pt x="5560" y="3758"/>
                    <a:pt x="5560" y="2675"/>
                  </a:cubicBezTo>
                  <a:cubicBezTo>
                    <a:pt x="5560" y="1197"/>
                    <a:pt x="4363"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8" name="Google Shape;8598;p58"/>
            <p:cNvSpPr/>
            <p:nvPr/>
          </p:nvSpPr>
          <p:spPr>
            <a:xfrm>
              <a:off x="1231521" y="3947489"/>
              <a:ext cx="24524" cy="23576"/>
            </a:xfrm>
            <a:custGeom>
              <a:rect b="b" l="l" r="r" t="t"/>
              <a:pathLst>
                <a:path extrusionOk="0" h="5349" w="5561">
                  <a:moveTo>
                    <a:pt x="2886" y="1"/>
                  </a:moveTo>
                  <a:cubicBezTo>
                    <a:pt x="1803" y="1"/>
                    <a:pt x="829" y="650"/>
                    <a:pt x="413" y="1649"/>
                  </a:cubicBezTo>
                  <a:cubicBezTo>
                    <a:pt x="1" y="2649"/>
                    <a:pt x="227" y="3798"/>
                    <a:pt x="993" y="4564"/>
                  </a:cubicBezTo>
                  <a:cubicBezTo>
                    <a:pt x="1505" y="5076"/>
                    <a:pt x="2189" y="5349"/>
                    <a:pt x="2884" y="5349"/>
                  </a:cubicBezTo>
                  <a:cubicBezTo>
                    <a:pt x="3229" y="5349"/>
                    <a:pt x="3576" y="5282"/>
                    <a:pt x="3908" y="5144"/>
                  </a:cubicBezTo>
                  <a:cubicBezTo>
                    <a:pt x="4907" y="4732"/>
                    <a:pt x="5560" y="3758"/>
                    <a:pt x="5560" y="2674"/>
                  </a:cubicBezTo>
                  <a:cubicBezTo>
                    <a:pt x="5560" y="1197"/>
                    <a:pt x="4364" y="1"/>
                    <a:pt x="2886"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599" name="Google Shape;8599;p58"/>
            <p:cNvSpPr/>
            <p:nvPr/>
          </p:nvSpPr>
          <p:spPr>
            <a:xfrm>
              <a:off x="834100" y="4046742"/>
              <a:ext cx="24520" cy="23580"/>
            </a:xfrm>
            <a:custGeom>
              <a:rect b="b" l="l" r="r" t="t"/>
              <a:pathLst>
                <a:path extrusionOk="0" h="5350" w="5560">
                  <a:moveTo>
                    <a:pt x="2674" y="0"/>
                  </a:moveTo>
                  <a:cubicBezTo>
                    <a:pt x="1197" y="0"/>
                    <a:pt x="0" y="1197"/>
                    <a:pt x="0" y="2674"/>
                  </a:cubicBezTo>
                  <a:cubicBezTo>
                    <a:pt x="0" y="3758"/>
                    <a:pt x="653" y="4732"/>
                    <a:pt x="1653" y="5147"/>
                  </a:cubicBezTo>
                  <a:cubicBezTo>
                    <a:pt x="1983" y="5284"/>
                    <a:pt x="2329" y="5350"/>
                    <a:pt x="2673" y="5350"/>
                  </a:cubicBezTo>
                  <a:cubicBezTo>
                    <a:pt x="3369" y="5350"/>
                    <a:pt x="4054" y="5078"/>
                    <a:pt x="4567" y="4567"/>
                  </a:cubicBezTo>
                  <a:cubicBezTo>
                    <a:pt x="5330" y="3801"/>
                    <a:pt x="5559" y="2649"/>
                    <a:pt x="5147" y="1653"/>
                  </a:cubicBezTo>
                  <a:cubicBezTo>
                    <a:pt x="4731" y="653"/>
                    <a:pt x="3757" y="0"/>
                    <a:pt x="2674"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0" name="Google Shape;8600;p58"/>
            <p:cNvSpPr/>
            <p:nvPr/>
          </p:nvSpPr>
          <p:spPr>
            <a:xfrm>
              <a:off x="834100" y="3849652"/>
              <a:ext cx="24520" cy="23580"/>
            </a:xfrm>
            <a:custGeom>
              <a:rect b="b" l="l" r="r" t="t"/>
              <a:pathLst>
                <a:path extrusionOk="0" h="5350" w="5560">
                  <a:moveTo>
                    <a:pt x="2674" y="1"/>
                  </a:moveTo>
                  <a:cubicBezTo>
                    <a:pt x="1197" y="1"/>
                    <a:pt x="0" y="1197"/>
                    <a:pt x="0" y="2675"/>
                  </a:cubicBezTo>
                  <a:cubicBezTo>
                    <a:pt x="0" y="3758"/>
                    <a:pt x="653" y="4732"/>
                    <a:pt x="1653" y="5144"/>
                  </a:cubicBezTo>
                  <a:cubicBezTo>
                    <a:pt x="1984" y="5282"/>
                    <a:pt x="2331" y="5349"/>
                    <a:pt x="2676" y="5349"/>
                  </a:cubicBezTo>
                  <a:cubicBezTo>
                    <a:pt x="3371" y="5349"/>
                    <a:pt x="4055" y="5077"/>
                    <a:pt x="4567" y="4564"/>
                  </a:cubicBezTo>
                  <a:cubicBezTo>
                    <a:pt x="5330" y="3802"/>
                    <a:pt x="5559" y="2649"/>
                    <a:pt x="5147" y="1650"/>
                  </a:cubicBezTo>
                  <a:cubicBezTo>
                    <a:pt x="4731" y="650"/>
                    <a:pt x="3757" y="1"/>
                    <a:pt x="2674" y="1"/>
                  </a:cubicBezTo>
                  <a:close/>
                </a:path>
              </a:pathLst>
            </a:custGeom>
            <a:solidFill>
              <a:srgbClr val="E6EBE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1" name="Google Shape;8601;p58"/>
            <p:cNvSpPr/>
            <p:nvPr/>
          </p:nvSpPr>
          <p:spPr>
            <a:xfrm>
              <a:off x="1668053" y="3947489"/>
              <a:ext cx="24520" cy="23576"/>
            </a:xfrm>
            <a:custGeom>
              <a:rect b="b" l="l" r="r" t="t"/>
              <a:pathLst>
                <a:path extrusionOk="0" h="5349" w="5560">
                  <a:moveTo>
                    <a:pt x="2882" y="1"/>
                  </a:moveTo>
                  <a:cubicBezTo>
                    <a:pt x="1802" y="1"/>
                    <a:pt x="828" y="650"/>
                    <a:pt x="412" y="1649"/>
                  </a:cubicBezTo>
                  <a:cubicBezTo>
                    <a:pt x="0" y="2649"/>
                    <a:pt x="226" y="3798"/>
                    <a:pt x="993" y="4564"/>
                  </a:cubicBezTo>
                  <a:cubicBezTo>
                    <a:pt x="1502" y="5076"/>
                    <a:pt x="2187" y="5349"/>
                    <a:pt x="2883" y="5349"/>
                  </a:cubicBezTo>
                  <a:cubicBezTo>
                    <a:pt x="3228" y="5349"/>
                    <a:pt x="3576" y="5282"/>
                    <a:pt x="3907" y="5144"/>
                  </a:cubicBezTo>
                  <a:cubicBezTo>
                    <a:pt x="4907" y="4732"/>
                    <a:pt x="5556" y="3758"/>
                    <a:pt x="5560" y="2674"/>
                  </a:cubicBezTo>
                  <a:cubicBezTo>
                    <a:pt x="5560" y="1197"/>
                    <a:pt x="4360" y="1"/>
                    <a:pt x="2882"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2" name="Google Shape;8602;p58"/>
            <p:cNvSpPr/>
            <p:nvPr/>
          </p:nvSpPr>
          <p:spPr>
            <a:xfrm>
              <a:off x="889649" y="3678195"/>
              <a:ext cx="23589" cy="23576"/>
            </a:xfrm>
            <a:custGeom>
              <a:rect b="b" l="l" r="r" t="t"/>
              <a:pathLst>
                <a:path extrusionOk="0" h="5349" w="5349">
                  <a:moveTo>
                    <a:pt x="2674" y="0"/>
                  </a:moveTo>
                  <a:cubicBezTo>
                    <a:pt x="1197" y="0"/>
                    <a:pt x="0" y="1197"/>
                    <a:pt x="0" y="2674"/>
                  </a:cubicBezTo>
                  <a:cubicBezTo>
                    <a:pt x="0" y="4152"/>
                    <a:pt x="1197" y="5348"/>
                    <a:pt x="2674" y="5348"/>
                  </a:cubicBezTo>
                  <a:cubicBezTo>
                    <a:pt x="4152" y="5348"/>
                    <a:pt x="5348" y="4152"/>
                    <a:pt x="5348" y="2674"/>
                  </a:cubicBezTo>
                  <a:cubicBezTo>
                    <a:pt x="5348" y="1197"/>
                    <a:pt x="4152" y="0"/>
                    <a:pt x="2674"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3" name="Google Shape;8603;p58"/>
            <p:cNvSpPr/>
            <p:nvPr/>
          </p:nvSpPr>
          <p:spPr>
            <a:xfrm>
              <a:off x="1357708" y="3848642"/>
              <a:ext cx="24542" cy="23585"/>
            </a:xfrm>
            <a:custGeom>
              <a:rect b="b" l="l" r="r" t="t"/>
              <a:pathLst>
                <a:path extrusionOk="0" h="5351" w="5565">
                  <a:moveTo>
                    <a:pt x="2890" y="0"/>
                  </a:moveTo>
                  <a:cubicBezTo>
                    <a:pt x="1807" y="0"/>
                    <a:pt x="833" y="653"/>
                    <a:pt x="417" y="1653"/>
                  </a:cubicBezTo>
                  <a:cubicBezTo>
                    <a:pt x="1" y="2652"/>
                    <a:pt x="231" y="3801"/>
                    <a:pt x="997" y="4567"/>
                  </a:cubicBezTo>
                  <a:cubicBezTo>
                    <a:pt x="1509" y="5080"/>
                    <a:pt x="2193" y="5350"/>
                    <a:pt x="2888" y="5350"/>
                  </a:cubicBezTo>
                  <a:cubicBezTo>
                    <a:pt x="3233" y="5350"/>
                    <a:pt x="3580" y="5284"/>
                    <a:pt x="3912" y="5147"/>
                  </a:cubicBezTo>
                  <a:cubicBezTo>
                    <a:pt x="4911" y="4731"/>
                    <a:pt x="5564" y="3757"/>
                    <a:pt x="5564" y="2678"/>
                  </a:cubicBezTo>
                  <a:cubicBezTo>
                    <a:pt x="5564" y="1200"/>
                    <a:pt x="4364" y="0"/>
                    <a:pt x="2890"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4" name="Google Shape;8604;p58"/>
            <p:cNvSpPr/>
            <p:nvPr/>
          </p:nvSpPr>
          <p:spPr>
            <a:xfrm>
              <a:off x="1357708" y="4049730"/>
              <a:ext cx="24542" cy="23585"/>
            </a:xfrm>
            <a:custGeom>
              <a:rect b="b" l="l" r="r" t="t"/>
              <a:pathLst>
                <a:path extrusionOk="0" h="5351" w="5565">
                  <a:moveTo>
                    <a:pt x="2890" y="1"/>
                  </a:moveTo>
                  <a:cubicBezTo>
                    <a:pt x="1807" y="1"/>
                    <a:pt x="833" y="654"/>
                    <a:pt x="417" y="1653"/>
                  </a:cubicBezTo>
                  <a:cubicBezTo>
                    <a:pt x="1" y="2653"/>
                    <a:pt x="231" y="3802"/>
                    <a:pt x="997" y="4568"/>
                  </a:cubicBezTo>
                  <a:cubicBezTo>
                    <a:pt x="1510" y="5078"/>
                    <a:pt x="2195" y="5350"/>
                    <a:pt x="2891" y="5350"/>
                  </a:cubicBezTo>
                  <a:cubicBezTo>
                    <a:pt x="3235" y="5350"/>
                    <a:pt x="3581" y="5284"/>
                    <a:pt x="3912" y="5148"/>
                  </a:cubicBezTo>
                  <a:cubicBezTo>
                    <a:pt x="4911" y="4732"/>
                    <a:pt x="5564" y="3758"/>
                    <a:pt x="5564" y="2675"/>
                  </a:cubicBezTo>
                  <a:cubicBezTo>
                    <a:pt x="5564" y="1197"/>
                    <a:pt x="4364" y="1"/>
                    <a:pt x="2890" y="1"/>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5" name="Google Shape;8605;p58"/>
            <p:cNvSpPr/>
            <p:nvPr/>
          </p:nvSpPr>
          <p:spPr>
            <a:xfrm>
              <a:off x="889649" y="4212384"/>
              <a:ext cx="24520" cy="23585"/>
            </a:xfrm>
            <a:custGeom>
              <a:rect b="b" l="l" r="r" t="t"/>
              <a:pathLst>
                <a:path extrusionOk="0" h="5351" w="5560">
                  <a:moveTo>
                    <a:pt x="2674" y="0"/>
                  </a:moveTo>
                  <a:cubicBezTo>
                    <a:pt x="2328" y="0"/>
                    <a:pt x="1980" y="67"/>
                    <a:pt x="1649" y="203"/>
                  </a:cubicBezTo>
                  <a:cubicBezTo>
                    <a:pt x="650" y="619"/>
                    <a:pt x="0" y="1593"/>
                    <a:pt x="0" y="2677"/>
                  </a:cubicBezTo>
                  <a:cubicBezTo>
                    <a:pt x="0" y="4150"/>
                    <a:pt x="1197" y="5351"/>
                    <a:pt x="2674" y="5351"/>
                  </a:cubicBezTo>
                  <a:cubicBezTo>
                    <a:pt x="3754" y="5351"/>
                    <a:pt x="4732" y="4698"/>
                    <a:pt x="5144" y="3698"/>
                  </a:cubicBezTo>
                  <a:cubicBezTo>
                    <a:pt x="5560" y="2699"/>
                    <a:pt x="5330" y="1550"/>
                    <a:pt x="4568" y="783"/>
                  </a:cubicBezTo>
                  <a:cubicBezTo>
                    <a:pt x="4055" y="271"/>
                    <a:pt x="3370" y="0"/>
                    <a:pt x="2674" y="0"/>
                  </a:cubicBezTo>
                  <a:close/>
                </a:path>
              </a:pathLst>
            </a:custGeom>
            <a:solidFill>
              <a:srgbClr val="E4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6" name="Google Shape;8606;p58"/>
            <p:cNvSpPr/>
            <p:nvPr/>
          </p:nvSpPr>
          <p:spPr>
            <a:xfrm>
              <a:off x="2008060" y="3678195"/>
              <a:ext cx="24537" cy="23576"/>
            </a:xfrm>
            <a:custGeom>
              <a:rect b="b" l="l" r="r" t="t"/>
              <a:pathLst>
                <a:path extrusionOk="0" h="5349" w="5564">
                  <a:moveTo>
                    <a:pt x="2886" y="0"/>
                  </a:moveTo>
                  <a:cubicBezTo>
                    <a:pt x="1806" y="0"/>
                    <a:pt x="828" y="650"/>
                    <a:pt x="416" y="1649"/>
                  </a:cubicBezTo>
                  <a:cubicBezTo>
                    <a:pt x="0" y="2649"/>
                    <a:pt x="230" y="3802"/>
                    <a:pt x="996" y="4564"/>
                  </a:cubicBezTo>
                  <a:cubicBezTo>
                    <a:pt x="1506" y="5076"/>
                    <a:pt x="2190" y="5349"/>
                    <a:pt x="2887" y="5349"/>
                  </a:cubicBezTo>
                  <a:cubicBezTo>
                    <a:pt x="3232" y="5349"/>
                    <a:pt x="3580" y="5282"/>
                    <a:pt x="3911" y="5144"/>
                  </a:cubicBezTo>
                  <a:cubicBezTo>
                    <a:pt x="4911" y="4732"/>
                    <a:pt x="5560" y="3758"/>
                    <a:pt x="5563" y="2674"/>
                  </a:cubicBezTo>
                  <a:cubicBezTo>
                    <a:pt x="5560" y="1197"/>
                    <a:pt x="4363" y="0"/>
                    <a:pt x="2886" y="0"/>
                  </a:cubicBezTo>
                  <a:close/>
                </a:path>
              </a:pathLst>
            </a:custGeom>
            <a:solidFill>
              <a:srgbClr val="A5B7C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7" name="Google Shape;8607;p58"/>
            <p:cNvSpPr/>
            <p:nvPr/>
          </p:nvSpPr>
          <p:spPr>
            <a:xfrm>
              <a:off x="1548251" y="3848642"/>
              <a:ext cx="24520" cy="23580"/>
            </a:xfrm>
            <a:custGeom>
              <a:rect b="b" l="l" r="r" t="t"/>
              <a:pathLst>
                <a:path extrusionOk="0" h="5350" w="5560">
                  <a:moveTo>
                    <a:pt x="2886" y="0"/>
                  </a:moveTo>
                  <a:cubicBezTo>
                    <a:pt x="1806" y="0"/>
                    <a:pt x="828" y="653"/>
                    <a:pt x="416" y="1653"/>
                  </a:cubicBezTo>
                  <a:cubicBezTo>
                    <a:pt x="0" y="2652"/>
                    <a:pt x="230" y="3801"/>
                    <a:pt x="996" y="4567"/>
                  </a:cubicBezTo>
                  <a:cubicBezTo>
                    <a:pt x="1507" y="5078"/>
                    <a:pt x="2192" y="5350"/>
                    <a:pt x="2890" y="5350"/>
                  </a:cubicBezTo>
                  <a:cubicBezTo>
                    <a:pt x="3234" y="5350"/>
                    <a:pt x="3581" y="5283"/>
                    <a:pt x="3911" y="5147"/>
                  </a:cubicBezTo>
                  <a:cubicBezTo>
                    <a:pt x="4910" y="4731"/>
                    <a:pt x="5560" y="3757"/>
                    <a:pt x="5560" y="2678"/>
                  </a:cubicBezTo>
                  <a:cubicBezTo>
                    <a:pt x="5560" y="1200"/>
                    <a:pt x="4363" y="0"/>
                    <a:pt x="2886" y="0"/>
                  </a:cubicBezTo>
                  <a:close/>
                </a:path>
              </a:pathLst>
            </a:custGeom>
            <a:solidFill>
              <a:srgbClr val="CFD9E0"/>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8" name="Google Shape;8608;p58"/>
            <p:cNvSpPr/>
            <p:nvPr/>
          </p:nvSpPr>
          <p:spPr>
            <a:xfrm>
              <a:off x="2069063" y="3847033"/>
              <a:ext cx="24520" cy="23585"/>
            </a:xfrm>
            <a:custGeom>
              <a:rect b="b" l="l" r="r" t="t"/>
              <a:pathLst>
                <a:path extrusionOk="0" h="5351" w="5560">
                  <a:moveTo>
                    <a:pt x="2886" y="0"/>
                  </a:moveTo>
                  <a:cubicBezTo>
                    <a:pt x="1806" y="0"/>
                    <a:pt x="828" y="653"/>
                    <a:pt x="416" y="1653"/>
                  </a:cubicBezTo>
                  <a:cubicBezTo>
                    <a:pt x="0" y="2652"/>
                    <a:pt x="230" y="3801"/>
                    <a:pt x="993" y="4567"/>
                  </a:cubicBezTo>
                  <a:cubicBezTo>
                    <a:pt x="1505" y="5080"/>
                    <a:pt x="2190" y="5351"/>
                    <a:pt x="2887" y="5351"/>
                  </a:cubicBezTo>
                  <a:cubicBezTo>
                    <a:pt x="3232" y="5351"/>
                    <a:pt x="3580" y="5284"/>
                    <a:pt x="3911" y="5148"/>
                  </a:cubicBezTo>
                  <a:cubicBezTo>
                    <a:pt x="4910" y="4732"/>
                    <a:pt x="5560" y="3758"/>
                    <a:pt x="5560" y="2678"/>
                  </a:cubicBezTo>
                  <a:cubicBezTo>
                    <a:pt x="5560" y="1200"/>
                    <a:pt x="4363" y="0"/>
                    <a:pt x="2886"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09" name="Google Shape;8609;p58"/>
            <p:cNvSpPr/>
            <p:nvPr/>
          </p:nvSpPr>
          <p:spPr>
            <a:xfrm>
              <a:off x="2069063" y="4046870"/>
              <a:ext cx="24520" cy="23576"/>
            </a:xfrm>
            <a:custGeom>
              <a:rect b="b" l="l" r="r" t="t"/>
              <a:pathLst>
                <a:path extrusionOk="0" h="5349" w="5560">
                  <a:moveTo>
                    <a:pt x="2886" y="0"/>
                  </a:moveTo>
                  <a:cubicBezTo>
                    <a:pt x="1806" y="0"/>
                    <a:pt x="828" y="650"/>
                    <a:pt x="416" y="1649"/>
                  </a:cubicBezTo>
                  <a:cubicBezTo>
                    <a:pt x="0" y="2649"/>
                    <a:pt x="230" y="3802"/>
                    <a:pt x="993" y="4564"/>
                  </a:cubicBezTo>
                  <a:cubicBezTo>
                    <a:pt x="1505" y="5076"/>
                    <a:pt x="2190" y="5349"/>
                    <a:pt x="2887" y="5349"/>
                  </a:cubicBezTo>
                  <a:cubicBezTo>
                    <a:pt x="3232" y="5349"/>
                    <a:pt x="3580" y="5282"/>
                    <a:pt x="3911" y="5144"/>
                  </a:cubicBezTo>
                  <a:cubicBezTo>
                    <a:pt x="4910" y="4732"/>
                    <a:pt x="5560" y="3758"/>
                    <a:pt x="5560" y="2674"/>
                  </a:cubicBezTo>
                  <a:cubicBezTo>
                    <a:pt x="5560" y="1197"/>
                    <a:pt x="4363" y="0"/>
                    <a:pt x="2886"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10" name="Google Shape;8610;p58"/>
          <p:cNvGrpSpPr/>
          <p:nvPr/>
        </p:nvGrpSpPr>
        <p:grpSpPr>
          <a:xfrm rot="5400000">
            <a:off x="5977401" y="3438087"/>
            <a:ext cx="164064" cy="1414916"/>
            <a:chOff x="4428249" y="1369375"/>
            <a:chExt cx="36905" cy="429569"/>
          </a:xfrm>
        </p:grpSpPr>
        <p:sp>
          <p:nvSpPr>
            <p:cNvPr id="8611" name="Google Shape;8611;p58"/>
            <p:cNvSpPr/>
            <p:nvPr/>
          </p:nvSpPr>
          <p:spPr>
            <a:xfrm>
              <a:off x="4428249" y="1369375"/>
              <a:ext cx="2375" cy="429104"/>
            </a:xfrm>
            <a:custGeom>
              <a:rect b="b" l="l" r="r" t="t"/>
              <a:pathLst>
                <a:path extrusionOk="0" h="18328" w="95">
                  <a:moveTo>
                    <a:pt x="48" y="1"/>
                  </a:moveTo>
                  <a:cubicBezTo>
                    <a:pt x="24" y="1"/>
                    <a:pt x="1" y="15"/>
                    <a:pt x="1" y="44"/>
                  </a:cubicBezTo>
                  <a:lnTo>
                    <a:pt x="1" y="18284"/>
                  </a:lnTo>
                  <a:cubicBezTo>
                    <a:pt x="1" y="18306"/>
                    <a:pt x="22" y="18328"/>
                    <a:pt x="51" y="18328"/>
                  </a:cubicBezTo>
                  <a:cubicBezTo>
                    <a:pt x="73" y="18328"/>
                    <a:pt x="95" y="18306"/>
                    <a:pt x="95" y="18284"/>
                  </a:cubicBezTo>
                  <a:lnTo>
                    <a:pt x="95" y="44"/>
                  </a:lnTo>
                  <a:cubicBezTo>
                    <a:pt x="95" y="15"/>
                    <a:pt x="71" y="1"/>
                    <a:pt x="48"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2" name="Google Shape;8612;p58"/>
            <p:cNvSpPr/>
            <p:nvPr/>
          </p:nvSpPr>
          <p:spPr>
            <a:xfrm>
              <a:off x="4428354" y="1369375"/>
              <a:ext cx="36800" cy="2200"/>
            </a:xfrm>
            <a:custGeom>
              <a:rect b="b" l="l" r="r" t="t"/>
              <a:pathLst>
                <a:path extrusionOk="0" h="88" w="1472">
                  <a:moveTo>
                    <a:pt x="65" y="1"/>
                  </a:moveTo>
                  <a:cubicBezTo>
                    <a:pt x="0" y="1"/>
                    <a:pt x="0" y="87"/>
                    <a:pt x="65" y="87"/>
                  </a:cubicBezTo>
                  <a:lnTo>
                    <a:pt x="1414" y="87"/>
                  </a:lnTo>
                  <a:cubicBezTo>
                    <a:pt x="1472" y="87"/>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3" name="Google Shape;8613;p58"/>
            <p:cNvSpPr/>
            <p:nvPr/>
          </p:nvSpPr>
          <p:spPr>
            <a:xfrm>
              <a:off x="4428704" y="1383625"/>
              <a:ext cx="17350" cy="2200"/>
            </a:xfrm>
            <a:custGeom>
              <a:rect b="b" l="l" r="r" t="t"/>
              <a:pathLst>
                <a:path extrusionOk="0" h="88" w="694">
                  <a:moveTo>
                    <a:pt x="51" y="1"/>
                  </a:moveTo>
                  <a:cubicBezTo>
                    <a:pt x="22" y="1"/>
                    <a:pt x="1" y="22"/>
                    <a:pt x="1" y="44"/>
                  </a:cubicBezTo>
                  <a:cubicBezTo>
                    <a:pt x="1" y="65"/>
                    <a:pt x="22" y="87"/>
                    <a:pt x="51" y="87"/>
                  </a:cubicBezTo>
                  <a:lnTo>
                    <a:pt x="650" y="87"/>
                  </a:lnTo>
                  <a:cubicBezTo>
                    <a:pt x="672" y="87"/>
                    <a:pt x="693" y="65"/>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4" name="Google Shape;8614;p58"/>
            <p:cNvSpPr/>
            <p:nvPr/>
          </p:nvSpPr>
          <p:spPr>
            <a:xfrm>
              <a:off x="4428704" y="1397875"/>
              <a:ext cx="17350" cy="2175"/>
            </a:xfrm>
            <a:custGeom>
              <a:rect b="b" l="l" r="r" t="t"/>
              <a:pathLst>
                <a:path extrusionOk="0" h="87" w="694">
                  <a:moveTo>
                    <a:pt x="51" y="0"/>
                  </a:moveTo>
                  <a:cubicBezTo>
                    <a:pt x="22" y="0"/>
                    <a:pt x="1" y="22"/>
                    <a:pt x="1" y="44"/>
                  </a:cubicBezTo>
                  <a:cubicBezTo>
                    <a:pt x="1" y="72"/>
                    <a:pt x="22" y="87"/>
                    <a:pt x="51" y="87"/>
                  </a:cubicBezTo>
                  <a:lnTo>
                    <a:pt x="650" y="87"/>
                  </a:lnTo>
                  <a:cubicBezTo>
                    <a:pt x="672" y="87"/>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5" name="Google Shape;8615;p58"/>
            <p:cNvSpPr/>
            <p:nvPr/>
          </p:nvSpPr>
          <p:spPr>
            <a:xfrm>
              <a:off x="4428704" y="1412125"/>
              <a:ext cx="36100" cy="2175"/>
            </a:xfrm>
            <a:custGeom>
              <a:rect b="b" l="l" r="r" t="t"/>
              <a:pathLst>
                <a:path extrusionOk="0" h="87" w="1444">
                  <a:moveTo>
                    <a:pt x="51" y="0"/>
                  </a:moveTo>
                  <a:cubicBezTo>
                    <a:pt x="22" y="0"/>
                    <a:pt x="1" y="22"/>
                    <a:pt x="1" y="43"/>
                  </a:cubicBezTo>
                  <a:cubicBezTo>
                    <a:pt x="1" y="72"/>
                    <a:pt x="22" y="87"/>
                    <a:pt x="51" y="87"/>
                  </a:cubicBezTo>
                  <a:lnTo>
                    <a:pt x="1400" y="87"/>
                  </a:lnTo>
                  <a:cubicBezTo>
                    <a:pt x="1422" y="87"/>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6" name="Google Shape;8616;p58"/>
            <p:cNvSpPr/>
            <p:nvPr/>
          </p:nvSpPr>
          <p:spPr>
            <a:xfrm>
              <a:off x="4428354" y="1426350"/>
              <a:ext cx="18050" cy="2200"/>
            </a:xfrm>
            <a:custGeom>
              <a:rect b="b" l="l" r="r" t="t"/>
              <a:pathLst>
                <a:path extrusionOk="0" h="88" w="722">
                  <a:moveTo>
                    <a:pt x="65" y="1"/>
                  </a:moveTo>
                  <a:cubicBezTo>
                    <a:pt x="0" y="1"/>
                    <a:pt x="0" y="87"/>
                    <a:pt x="65" y="87"/>
                  </a:cubicBezTo>
                  <a:lnTo>
                    <a:pt x="664" y="87"/>
                  </a:lnTo>
                  <a:cubicBezTo>
                    <a:pt x="722" y="87"/>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7" name="Google Shape;8617;p58"/>
            <p:cNvSpPr/>
            <p:nvPr/>
          </p:nvSpPr>
          <p:spPr>
            <a:xfrm>
              <a:off x="4428704" y="1440600"/>
              <a:ext cx="17350" cy="2200"/>
            </a:xfrm>
            <a:custGeom>
              <a:rect b="b" l="l" r="r" t="t"/>
              <a:pathLst>
                <a:path extrusionOk="0" h="88" w="694">
                  <a:moveTo>
                    <a:pt x="51" y="1"/>
                  </a:moveTo>
                  <a:cubicBezTo>
                    <a:pt x="22" y="1"/>
                    <a:pt x="1" y="22"/>
                    <a:pt x="1" y="44"/>
                  </a:cubicBezTo>
                  <a:cubicBezTo>
                    <a:pt x="1" y="73"/>
                    <a:pt x="22" y="87"/>
                    <a:pt x="51" y="87"/>
                  </a:cubicBezTo>
                  <a:lnTo>
                    <a:pt x="650" y="87"/>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8" name="Google Shape;8618;p58"/>
            <p:cNvSpPr/>
            <p:nvPr/>
          </p:nvSpPr>
          <p:spPr>
            <a:xfrm>
              <a:off x="4428704" y="1454850"/>
              <a:ext cx="36100" cy="2375"/>
            </a:xfrm>
            <a:custGeom>
              <a:rect b="b" l="l" r="r" t="t"/>
              <a:pathLst>
                <a:path extrusionOk="0" h="95" w="1444">
                  <a:moveTo>
                    <a:pt x="51" y="0"/>
                  </a:moveTo>
                  <a:cubicBezTo>
                    <a:pt x="22" y="0"/>
                    <a:pt x="1" y="22"/>
                    <a:pt x="1" y="44"/>
                  </a:cubicBezTo>
                  <a:cubicBezTo>
                    <a:pt x="1" y="73"/>
                    <a:pt x="22" y="94"/>
                    <a:pt x="51" y="94"/>
                  </a:cubicBezTo>
                  <a:lnTo>
                    <a:pt x="1400" y="94"/>
                  </a:lnTo>
                  <a:cubicBezTo>
                    <a:pt x="1422" y="94"/>
                    <a:pt x="1443" y="73"/>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19" name="Google Shape;8619;p58"/>
            <p:cNvSpPr/>
            <p:nvPr/>
          </p:nvSpPr>
          <p:spPr>
            <a:xfrm>
              <a:off x="4428354" y="1469100"/>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0" name="Google Shape;8620;p58"/>
            <p:cNvSpPr/>
            <p:nvPr/>
          </p:nvSpPr>
          <p:spPr>
            <a:xfrm>
              <a:off x="4428354" y="1483350"/>
              <a:ext cx="18050" cy="2350"/>
            </a:xfrm>
            <a:custGeom>
              <a:rect b="b" l="l" r="r" t="t"/>
              <a:pathLst>
                <a:path extrusionOk="0" h="94"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1" name="Google Shape;8621;p58"/>
            <p:cNvSpPr/>
            <p:nvPr/>
          </p:nvSpPr>
          <p:spPr>
            <a:xfrm>
              <a:off x="4428704" y="1497575"/>
              <a:ext cx="36100" cy="2200"/>
            </a:xfrm>
            <a:custGeom>
              <a:rect b="b" l="l" r="r" t="t"/>
              <a:pathLst>
                <a:path extrusionOk="0" h="88" w="1444">
                  <a:moveTo>
                    <a:pt x="51" y="1"/>
                  </a:moveTo>
                  <a:cubicBezTo>
                    <a:pt x="22" y="1"/>
                    <a:pt x="1" y="22"/>
                    <a:pt x="1" y="44"/>
                  </a:cubicBezTo>
                  <a:cubicBezTo>
                    <a:pt x="1" y="73"/>
                    <a:pt x="22" y="87"/>
                    <a:pt x="51" y="87"/>
                  </a:cubicBezTo>
                  <a:lnTo>
                    <a:pt x="1400" y="87"/>
                  </a:lnTo>
                  <a:cubicBezTo>
                    <a:pt x="1422" y="87"/>
                    <a:pt x="1443" y="73"/>
                    <a:pt x="1443" y="44"/>
                  </a:cubicBezTo>
                  <a:cubicBezTo>
                    <a:pt x="1443" y="22"/>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2" name="Google Shape;8622;p58"/>
            <p:cNvSpPr/>
            <p:nvPr/>
          </p:nvSpPr>
          <p:spPr>
            <a:xfrm>
              <a:off x="4428704" y="151182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94"/>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3" name="Google Shape;8623;p58"/>
            <p:cNvSpPr/>
            <p:nvPr/>
          </p:nvSpPr>
          <p:spPr>
            <a:xfrm>
              <a:off x="4428354" y="1526075"/>
              <a:ext cx="18050" cy="2375"/>
            </a:xfrm>
            <a:custGeom>
              <a:rect b="b" l="l" r="r" t="t"/>
              <a:pathLst>
                <a:path extrusionOk="0" h="95" w="722">
                  <a:moveTo>
                    <a:pt x="65" y="0"/>
                  </a:moveTo>
                  <a:cubicBezTo>
                    <a:pt x="0" y="0"/>
                    <a:pt x="0" y="94"/>
                    <a:pt x="65" y="94"/>
                  </a:cubicBezTo>
                  <a:lnTo>
                    <a:pt x="664" y="94"/>
                  </a:lnTo>
                  <a:cubicBezTo>
                    <a:pt x="722" y="94"/>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4" name="Google Shape;8624;p58"/>
            <p:cNvSpPr/>
            <p:nvPr/>
          </p:nvSpPr>
          <p:spPr>
            <a:xfrm>
              <a:off x="4428704" y="1540325"/>
              <a:ext cx="36100" cy="2350"/>
            </a:xfrm>
            <a:custGeom>
              <a:rect b="b" l="l" r="r" t="t"/>
              <a:pathLst>
                <a:path extrusionOk="0" h="94" w="1444">
                  <a:moveTo>
                    <a:pt x="51" y="0"/>
                  </a:moveTo>
                  <a:cubicBezTo>
                    <a:pt x="22" y="0"/>
                    <a:pt x="1" y="22"/>
                    <a:pt x="1" y="43"/>
                  </a:cubicBezTo>
                  <a:cubicBezTo>
                    <a:pt x="1" y="72"/>
                    <a:pt x="22" y="94"/>
                    <a:pt x="51" y="94"/>
                  </a:cubicBezTo>
                  <a:lnTo>
                    <a:pt x="1400" y="94"/>
                  </a:lnTo>
                  <a:cubicBezTo>
                    <a:pt x="1422" y="94"/>
                    <a:pt x="1443" y="72"/>
                    <a:pt x="1443" y="43"/>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5" name="Google Shape;8625;p58"/>
            <p:cNvSpPr/>
            <p:nvPr/>
          </p:nvSpPr>
          <p:spPr>
            <a:xfrm>
              <a:off x="4428704" y="1554550"/>
              <a:ext cx="17350" cy="2375"/>
            </a:xfrm>
            <a:custGeom>
              <a:rect b="b" l="l" r="r" t="t"/>
              <a:pathLst>
                <a:path extrusionOk="0" h="95" w="694">
                  <a:moveTo>
                    <a:pt x="51" y="1"/>
                  </a:moveTo>
                  <a:cubicBezTo>
                    <a:pt x="22" y="1"/>
                    <a:pt x="1" y="23"/>
                    <a:pt x="1" y="44"/>
                  </a:cubicBezTo>
                  <a:cubicBezTo>
                    <a:pt x="1" y="73"/>
                    <a:pt x="22" y="95"/>
                    <a:pt x="51" y="95"/>
                  </a:cubicBezTo>
                  <a:lnTo>
                    <a:pt x="650" y="95"/>
                  </a:lnTo>
                  <a:cubicBezTo>
                    <a:pt x="672" y="95"/>
                    <a:pt x="693" y="73"/>
                    <a:pt x="693" y="44"/>
                  </a:cubicBezTo>
                  <a:cubicBezTo>
                    <a:pt x="693" y="23"/>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6" name="Google Shape;8626;p58"/>
            <p:cNvSpPr/>
            <p:nvPr/>
          </p:nvSpPr>
          <p:spPr>
            <a:xfrm>
              <a:off x="4428704" y="1568800"/>
              <a:ext cx="17350" cy="2375"/>
            </a:xfrm>
            <a:custGeom>
              <a:rect b="b" l="l" r="r" t="t"/>
              <a:pathLst>
                <a:path extrusionOk="0" h="95" w="694">
                  <a:moveTo>
                    <a:pt x="51" y="1"/>
                  </a:moveTo>
                  <a:cubicBezTo>
                    <a:pt x="22" y="1"/>
                    <a:pt x="1" y="22"/>
                    <a:pt x="1" y="44"/>
                  </a:cubicBezTo>
                  <a:cubicBezTo>
                    <a:pt x="1" y="73"/>
                    <a:pt x="22" y="95"/>
                    <a:pt x="51" y="95"/>
                  </a:cubicBezTo>
                  <a:lnTo>
                    <a:pt x="650" y="95"/>
                  </a:lnTo>
                  <a:cubicBezTo>
                    <a:pt x="672" y="95"/>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7" name="Google Shape;8627;p58"/>
            <p:cNvSpPr/>
            <p:nvPr/>
          </p:nvSpPr>
          <p:spPr>
            <a:xfrm>
              <a:off x="4428354" y="1583050"/>
              <a:ext cx="36800" cy="2375"/>
            </a:xfrm>
            <a:custGeom>
              <a:rect b="b" l="l" r="r" t="t"/>
              <a:pathLst>
                <a:path extrusionOk="0" h="95" w="1472">
                  <a:moveTo>
                    <a:pt x="65" y="1"/>
                  </a:moveTo>
                  <a:cubicBezTo>
                    <a:pt x="0" y="1"/>
                    <a:pt x="0" y="94"/>
                    <a:pt x="65" y="94"/>
                  </a:cubicBezTo>
                  <a:lnTo>
                    <a:pt x="1414" y="94"/>
                  </a:lnTo>
                  <a:cubicBezTo>
                    <a:pt x="1472" y="94"/>
                    <a:pt x="1472" y="1"/>
                    <a:pt x="141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8" name="Google Shape;8628;p58"/>
            <p:cNvSpPr/>
            <p:nvPr/>
          </p:nvSpPr>
          <p:spPr>
            <a:xfrm>
              <a:off x="4428704" y="1597300"/>
              <a:ext cx="17350" cy="2375"/>
            </a:xfrm>
            <a:custGeom>
              <a:rect b="b" l="l" r="r" t="t"/>
              <a:pathLst>
                <a:path extrusionOk="0" h="95" w="694">
                  <a:moveTo>
                    <a:pt x="51" y="0"/>
                  </a:moveTo>
                  <a:cubicBezTo>
                    <a:pt x="22" y="0"/>
                    <a:pt x="1" y="22"/>
                    <a:pt x="1" y="44"/>
                  </a:cubicBezTo>
                  <a:cubicBezTo>
                    <a:pt x="1" y="72"/>
                    <a:pt x="22" y="94"/>
                    <a:pt x="51" y="94"/>
                  </a:cubicBezTo>
                  <a:lnTo>
                    <a:pt x="650" y="94"/>
                  </a:lnTo>
                  <a:cubicBezTo>
                    <a:pt x="672" y="94"/>
                    <a:pt x="693" y="72"/>
                    <a:pt x="693" y="44"/>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29" name="Google Shape;8629;p58"/>
            <p:cNvSpPr/>
            <p:nvPr/>
          </p:nvSpPr>
          <p:spPr>
            <a:xfrm>
              <a:off x="4428704" y="1611550"/>
              <a:ext cx="17350" cy="2350"/>
            </a:xfrm>
            <a:custGeom>
              <a:rect b="b" l="l" r="r" t="t"/>
              <a:pathLst>
                <a:path extrusionOk="0" h="94" w="694">
                  <a:moveTo>
                    <a:pt x="51" y="0"/>
                  </a:moveTo>
                  <a:cubicBezTo>
                    <a:pt x="22" y="0"/>
                    <a:pt x="1" y="22"/>
                    <a:pt x="1" y="51"/>
                  </a:cubicBezTo>
                  <a:cubicBezTo>
                    <a:pt x="1" y="72"/>
                    <a:pt x="22" y="94"/>
                    <a:pt x="51" y="94"/>
                  </a:cubicBezTo>
                  <a:lnTo>
                    <a:pt x="650" y="94"/>
                  </a:lnTo>
                  <a:cubicBezTo>
                    <a:pt x="672" y="94"/>
                    <a:pt x="693" y="72"/>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0" name="Google Shape;8630;p58"/>
            <p:cNvSpPr/>
            <p:nvPr/>
          </p:nvSpPr>
          <p:spPr>
            <a:xfrm>
              <a:off x="4428704" y="1625775"/>
              <a:ext cx="36100" cy="2375"/>
            </a:xfrm>
            <a:custGeom>
              <a:rect b="b" l="l" r="r" t="t"/>
              <a:pathLst>
                <a:path extrusionOk="0" h="95" w="1444">
                  <a:moveTo>
                    <a:pt x="51" y="1"/>
                  </a:moveTo>
                  <a:cubicBezTo>
                    <a:pt x="22" y="1"/>
                    <a:pt x="1" y="23"/>
                    <a:pt x="1" y="51"/>
                  </a:cubicBezTo>
                  <a:cubicBezTo>
                    <a:pt x="1" y="73"/>
                    <a:pt x="22" y="95"/>
                    <a:pt x="51" y="95"/>
                  </a:cubicBezTo>
                  <a:lnTo>
                    <a:pt x="1400" y="95"/>
                  </a:lnTo>
                  <a:cubicBezTo>
                    <a:pt x="1422" y="95"/>
                    <a:pt x="1443" y="73"/>
                    <a:pt x="1443" y="51"/>
                  </a:cubicBezTo>
                  <a:cubicBezTo>
                    <a:pt x="1443" y="23"/>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1" name="Google Shape;8631;p58"/>
            <p:cNvSpPr/>
            <p:nvPr/>
          </p:nvSpPr>
          <p:spPr>
            <a:xfrm>
              <a:off x="4428354" y="1640025"/>
              <a:ext cx="18050" cy="2375"/>
            </a:xfrm>
            <a:custGeom>
              <a:rect b="b" l="l" r="r" t="t"/>
              <a:pathLst>
                <a:path extrusionOk="0" h="95" w="722">
                  <a:moveTo>
                    <a:pt x="65" y="1"/>
                  </a:moveTo>
                  <a:cubicBezTo>
                    <a:pt x="0" y="1"/>
                    <a:pt x="0" y="94"/>
                    <a:pt x="65" y="94"/>
                  </a:cubicBezTo>
                  <a:lnTo>
                    <a:pt x="664" y="94"/>
                  </a:lnTo>
                  <a:cubicBezTo>
                    <a:pt x="722" y="94"/>
                    <a:pt x="722" y="1"/>
                    <a:pt x="664"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2" name="Google Shape;8632;p58"/>
            <p:cNvSpPr/>
            <p:nvPr/>
          </p:nvSpPr>
          <p:spPr>
            <a:xfrm>
              <a:off x="4428704" y="1654275"/>
              <a:ext cx="17350" cy="2375"/>
            </a:xfrm>
            <a:custGeom>
              <a:rect b="b" l="l" r="r" t="t"/>
              <a:pathLst>
                <a:path extrusionOk="0" h="95" w="694">
                  <a:moveTo>
                    <a:pt x="51" y="0"/>
                  </a:moveTo>
                  <a:cubicBezTo>
                    <a:pt x="22" y="0"/>
                    <a:pt x="1" y="22"/>
                    <a:pt x="1" y="51"/>
                  </a:cubicBezTo>
                  <a:cubicBezTo>
                    <a:pt x="1" y="73"/>
                    <a:pt x="22" y="94"/>
                    <a:pt x="51" y="94"/>
                  </a:cubicBezTo>
                  <a:lnTo>
                    <a:pt x="650" y="94"/>
                  </a:lnTo>
                  <a:cubicBezTo>
                    <a:pt x="672" y="94"/>
                    <a:pt x="693" y="73"/>
                    <a:pt x="693" y="51"/>
                  </a:cubicBezTo>
                  <a:cubicBezTo>
                    <a:pt x="693" y="22"/>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3" name="Google Shape;8633;p58"/>
            <p:cNvSpPr/>
            <p:nvPr/>
          </p:nvSpPr>
          <p:spPr>
            <a:xfrm>
              <a:off x="4428704" y="1668525"/>
              <a:ext cx="36100" cy="2350"/>
            </a:xfrm>
            <a:custGeom>
              <a:rect b="b" l="l" r="r" t="t"/>
              <a:pathLst>
                <a:path extrusionOk="0" h="94" w="1444">
                  <a:moveTo>
                    <a:pt x="51" y="0"/>
                  </a:moveTo>
                  <a:cubicBezTo>
                    <a:pt x="22" y="0"/>
                    <a:pt x="1" y="22"/>
                    <a:pt x="1" y="51"/>
                  </a:cubicBezTo>
                  <a:cubicBezTo>
                    <a:pt x="1" y="72"/>
                    <a:pt x="22" y="94"/>
                    <a:pt x="51" y="94"/>
                  </a:cubicBezTo>
                  <a:lnTo>
                    <a:pt x="1400" y="94"/>
                  </a:lnTo>
                  <a:cubicBezTo>
                    <a:pt x="1422" y="94"/>
                    <a:pt x="1443" y="72"/>
                    <a:pt x="1443" y="51"/>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4" name="Google Shape;8634;p58"/>
            <p:cNvSpPr/>
            <p:nvPr/>
          </p:nvSpPr>
          <p:spPr>
            <a:xfrm>
              <a:off x="4428704" y="1682950"/>
              <a:ext cx="17350" cy="2175"/>
            </a:xfrm>
            <a:custGeom>
              <a:rect b="b" l="l" r="r" t="t"/>
              <a:pathLst>
                <a:path extrusionOk="0" h="87" w="694">
                  <a:moveTo>
                    <a:pt x="51" y="0"/>
                  </a:moveTo>
                  <a:cubicBezTo>
                    <a:pt x="22" y="0"/>
                    <a:pt x="1" y="15"/>
                    <a:pt x="1" y="43"/>
                  </a:cubicBezTo>
                  <a:cubicBezTo>
                    <a:pt x="1" y="65"/>
                    <a:pt x="22" y="87"/>
                    <a:pt x="51" y="87"/>
                  </a:cubicBezTo>
                  <a:lnTo>
                    <a:pt x="650" y="87"/>
                  </a:lnTo>
                  <a:cubicBezTo>
                    <a:pt x="672" y="87"/>
                    <a:pt x="693" y="65"/>
                    <a:pt x="693" y="43"/>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5" name="Google Shape;8635;p58"/>
            <p:cNvSpPr/>
            <p:nvPr/>
          </p:nvSpPr>
          <p:spPr>
            <a:xfrm>
              <a:off x="4428354" y="1697200"/>
              <a:ext cx="18050" cy="2175"/>
            </a:xfrm>
            <a:custGeom>
              <a:rect b="b" l="l" r="r" t="t"/>
              <a:pathLst>
                <a:path extrusionOk="0" h="87" w="722">
                  <a:moveTo>
                    <a:pt x="65" y="0"/>
                  </a:moveTo>
                  <a:cubicBezTo>
                    <a:pt x="0" y="0"/>
                    <a:pt x="0" y="87"/>
                    <a:pt x="65" y="87"/>
                  </a:cubicBezTo>
                  <a:lnTo>
                    <a:pt x="664" y="87"/>
                  </a:lnTo>
                  <a:cubicBezTo>
                    <a:pt x="722" y="87"/>
                    <a:pt x="722" y="0"/>
                    <a:pt x="66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6" name="Google Shape;8636;p58"/>
            <p:cNvSpPr/>
            <p:nvPr/>
          </p:nvSpPr>
          <p:spPr>
            <a:xfrm>
              <a:off x="4428704" y="1711425"/>
              <a:ext cx="36100" cy="2200"/>
            </a:xfrm>
            <a:custGeom>
              <a:rect b="b" l="l" r="r" t="t"/>
              <a:pathLst>
                <a:path extrusionOk="0" h="88" w="1444">
                  <a:moveTo>
                    <a:pt x="51" y="1"/>
                  </a:moveTo>
                  <a:cubicBezTo>
                    <a:pt x="22" y="1"/>
                    <a:pt x="1" y="15"/>
                    <a:pt x="1" y="44"/>
                  </a:cubicBezTo>
                  <a:cubicBezTo>
                    <a:pt x="1" y="66"/>
                    <a:pt x="22" y="87"/>
                    <a:pt x="51" y="87"/>
                  </a:cubicBezTo>
                  <a:lnTo>
                    <a:pt x="1400" y="87"/>
                  </a:lnTo>
                  <a:cubicBezTo>
                    <a:pt x="1422" y="87"/>
                    <a:pt x="1443" y="66"/>
                    <a:pt x="1443" y="44"/>
                  </a:cubicBezTo>
                  <a:cubicBezTo>
                    <a:pt x="1443" y="15"/>
                    <a:pt x="1422" y="1"/>
                    <a:pt x="140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7" name="Google Shape;8637;p58"/>
            <p:cNvSpPr/>
            <p:nvPr/>
          </p:nvSpPr>
          <p:spPr>
            <a:xfrm>
              <a:off x="4428704" y="1725675"/>
              <a:ext cx="17350" cy="2375"/>
            </a:xfrm>
            <a:custGeom>
              <a:rect b="b" l="l" r="r" t="t"/>
              <a:pathLst>
                <a:path extrusionOk="0" h="95" w="694">
                  <a:moveTo>
                    <a:pt x="51" y="1"/>
                  </a:moveTo>
                  <a:cubicBezTo>
                    <a:pt x="22" y="1"/>
                    <a:pt x="1" y="22"/>
                    <a:pt x="1" y="44"/>
                  </a:cubicBezTo>
                  <a:cubicBezTo>
                    <a:pt x="1" y="73"/>
                    <a:pt x="22" y="94"/>
                    <a:pt x="51" y="94"/>
                  </a:cubicBezTo>
                  <a:lnTo>
                    <a:pt x="650" y="94"/>
                  </a:lnTo>
                  <a:cubicBezTo>
                    <a:pt x="672" y="87"/>
                    <a:pt x="693" y="73"/>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8" name="Google Shape;8638;p58"/>
            <p:cNvSpPr/>
            <p:nvPr/>
          </p:nvSpPr>
          <p:spPr>
            <a:xfrm>
              <a:off x="4428704" y="1739925"/>
              <a:ext cx="17350" cy="2175"/>
            </a:xfrm>
            <a:custGeom>
              <a:rect b="b" l="l" r="r" t="t"/>
              <a:pathLst>
                <a:path extrusionOk="0" h="87" w="694">
                  <a:moveTo>
                    <a:pt x="51" y="0"/>
                  </a:moveTo>
                  <a:cubicBezTo>
                    <a:pt x="22" y="0"/>
                    <a:pt x="1" y="15"/>
                    <a:pt x="1" y="44"/>
                  </a:cubicBezTo>
                  <a:cubicBezTo>
                    <a:pt x="1" y="65"/>
                    <a:pt x="22" y="87"/>
                    <a:pt x="51" y="87"/>
                  </a:cubicBezTo>
                  <a:lnTo>
                    <a:pt x="650" y="87"/>
                  </a:lnTo>
                  <a:cubicBezTo>
                    <a:pt x="672" y="87"/>
                    <a:pt x="693" y="65"/>
                    <a:pt x="693" y="44"/>
                  </a:cubicBezTo>
                  <a:cubicBezTo>
                    <a:pt x="693" y="15"/>
                    <a:pt x="672" y="0"/>
                    <a:pt x="65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39" name="Google Shape;8639;p58"/>
            <p:cNvSpPr/>
            <p:nvPr/>
          </p:nvSpPr>
          <p:spPr>
            <a:xfrm>
              <a:off x="4428354" y="1754175"/>
              <a:ext cx="36800" cy="2175"/>
            </a:xfrm>
            <a:custGeom>
              <a:rect b="b" l="l" r="r" t="t"/>
              <a:pathLst>
                <a:path extrusionOk="0" h="87" w="1472">
                  <a:moveTo>
                    <a:pt x="65" y="0"/>
                  </a:moveTo>
                  <a:cubicBezTo>
                    <a:pt x="0" y="0"/>
                    <a:pt x="0" y="87"/>
                    <a:pt x="65" y="87"/>
                  </a:cubicBezTo>
                  <a:lnTo>
                    <a:pt x="1414" y="87"/>
                  </a:lnTo>
                  <a:cubicBezTo>
                    <a:pt x="1472" y="87"/>
                    <a:pt x="1472" y="0"/>
                    <a:pt x="1414"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0" name="Google Shape;8640;p58"/>
            <p:cNvSpPr/>
            <p:nvPr/>
          </p:nvSpPr>
          <p:spPr>
            <a:xfrm>
              <a:off x="4428704" y="1768400"/>
              <a:ext cx="17350" cy="2200"/>
            </a:xfrm>
            <a:custGeom>
              <a:rect b="b" l="l" r="r" t="t"/>
              <a:pathLst>
                <a:path extrusionOk="0" h="88" w="694">
                  <a:moveTo>
                    <a:pt x="51" y="1"/>
                  </a:moveTo>
                  <a:cubicBezTo>
                    <a:pt x="22" y="1"/>
                    <a:pt x="1" y="15"/>
                    <a:pt x="1" y="44"/>
                  </a:cubicBezTo>
                  <a:cubicBezTo>
                    <a:pt x="1" y="66"/>
                    <a:pt x="22" y="87"/>
                    <a:pt x="51" y="87"/>
                  </a:cubicBezTo>
                  <a:lnTo>
                    <a:pt x="650" y="87"/>
                  </a:lnTo>
                  <a:cubicBezTo>
                    <a:pt x="672" y="87"/>
                    <a:pt x="693" y="66"/>
                    <a:pt x="693" y="44"/>
                  </a:cubicBezTo>
                  <a:cubicBezTo>
                    <a:pt x="693" y="15"/>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1" name="Google Shape;8641;p58"/>
            <p:cNvSpPr/>
            <p:nvPr/>
          </p:nvSpPr>
          <p:spPr>
            <a:xfrm>
              <a:off x="4428704" y="1782650"/>
              <a:ext cx="17350" cy="2200"/>
            </a:xfrm>
            <a:custGeom>
              <a:rect b="b" l="l" r="r" t="t"/>
              <a:pathLst>
                <a:path extrusionOk="0" h="88" w="694">
                  <a:moveTo>
                    <a:pt x="51" y="1"/>
                  </a:moveTo>
                  <a:cubicBezTo>
                    <a:pt x="22" y="1"/>
                    <a:pt x="1" y="22"/>
                    <a:pt x="1" y="44"/>
                  </a:cubicBezTo>
                  <a:cubicBezTo>
                    <a:pt x="1" y="66"/>
                    <a:pt x="22" y="87"/>
                    <a:pt x="51" y="87"/>
                  </a:cubicBezTo>
                  <a:lnTo>
                    <a:pt x="650" y="87"/>
                  </a:lnTo>
                  <a:cubicBezTo>
                    <a:pt x="672" y="87"/>
                    <a:pt x="693" y="66"/>
                    <a:pt x="693" y="44"/>
                  </a:cubicBezTo>
                  <a:cubicBezTo>
                    <a:pt x="693" y="22"/>
                    <a:pt x="672" y="1"/>
                    <a:pt x="650" y="1"/>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2" name="Google Shape;8642;p58"/>
            <p:cNvSpPr/>
            <p:nvPr/>
          </p:nvSpPr>
          <p:spPr>
            <a:xfrm>
              <a:off x="4428542" y="1796744"/>
              <a:ext cx="36100" cy="2200"/>
            </a:xfrm>
            <a:custGeom>
              <a:rect b="b" l="l" r="r" t="t"/>
              <a:pathLst>
                <a:path extrusionOk="0" h="88" w="1444">
                  <a:moveTo>
                    <a:pt x="51" y="0"/>
                  </a:moveTo>
                  <a:cubicBezTo>
                    <a:pt x="22" y="0"/>
                    <a:pt x="1" y="22"/>
                    <a:pt x="1" y="44"/>
                  </a:cubicBezTo>
                  <a:cubicBezTo>
                    <a:pt x="1" y="65"/>
                    <a:pt x="22" y="87"/>
                    <a:pt x="51" y="87"/>
                  </a:cubicBezTo>
                  <a:lnTo>
                    <a:pt x="1400" y="87"/>
                  </a:lnTo>
                  <a:cubicBezTo>
                    <a:pt x="1422" y="87"/>
                    <a:pt x="1443" y="65"/>
                    <a:pt x="1443" y="44"/>
                  </a:cubicBezTo>
                  <a:cubicBezTo>
                    <a:pt x="1443" y="22"/>
                    <a:pt x="1422" y="0"/>
                    <a:pt x="1400" y="0"/>
                  </a:cubicBezTo>
                  <a:close/>
                </a:path>
              </a:pathLst>
            </a:cu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43" name="Google Shape;8643;p58"/>
          <p:cNvGrpSpPr/>
          <p:nvPr/>
        </p:nvGrpSpPr>
        <p:grpSpPr>
          <a:xfrm flipH="1" rot="10800000">
            <a:off x="5349830" y="3026630"/>
            <a:ext cx="1419207" cy="24808"/>
            <a:chOff x="219558" y="4738465"/>
            <a:chExt cx="5852400" cy="102300"/>
          </a:xfrm>
        </p:grpSpPr>
        <p:cxnSp>
          <p:nvCxnSpPr>
            <p:cNvPr id="8644" name="Google Shape;8644;p58"/>
            <p:cNvCxnSpPr/>
            <p:nvPr/>
          </p:nvCxnSpPr>
          <p:spPr>
            <a:xfrm>
              <a:off x="219558" y="4789684"/>
              <a:ext cx="5852400" cy="0"/>
            </a:xfrm>
            <a:prstGeom prst="straightConnector1">
              <a:avLst/>
            </a:prstGeom>
            <a:noFill/>
            <a:ln cap="flat" cmpd="sng" w="9525">
              <a:solidFill>
                <a:srgbClr val="5F7D95"/>
              </a:solidFill>
              <a:prstDash val="solid"/>
              <a:round/>
              <a:headEnd len="med" w="med" type="oval"/>
              <a:tailEnd len="med" w="med" type="oval"/>
            </a:ln>
          </p:spPr>
        </p:cxnSp>
        <p:sp>
          <p:nvSpPr>
            <p:cNvPr id="8645" name="Google Shape;8645;p58"/>
            <p:cNvSpPr/>
            <p:nvPr/>
          </p:nvSpPr>
          <p:spPr>
            <a:xfrm>
              <a:off x="1200298"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6" name="Google Shape;8646;p58"/>
            <p:cNvSpPr/>
            <p:nvPr/>
          </p:nvSpPr>
          <p:spPr>
            <a:xfrm>
              <a:off x="2175146"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7" name="Google Shape;8647;p58"/>
            <p:cNvSpPr/>
            <p:nvPr/>
          </p:nvSpPr>
          <p:spPr>
            <a:xfrm>
              <a:off x="3040751"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8" name="Google Shape;8648;p58"/>
            <p:cNvSpPr/>
            <p:nvPr/>
          </p:nvSpPr>
          <p:spPr>
            <a:xfrm>
              <a:off x="402815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49" name="Google Shape;8649;p58"/>
            <p:cNvSpPr/>
            <p:nvPr/>
          </p:nvSpPr>
          <p:spPr>
            <a:xfrm>
              <a:off x="5040827" y="4738465"/>
              <a:ext cx="102300" cy="102300"/>
            </a:xfrm>
            <a:prstGeom prst="ellipse">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50" name="Google Shape;8650;p58"/>
          <p:cNvGrpSpPr/>
          <p:nvPr/>
        </p:nvGrpSpPr>
        <p:grpSpPr>
          <a:xfrm>
            <a:off x="5361148" y="3399694"/>
            <a:ext cx="1396570" cy="385016"/>
            <a:chOff x="5286284" y="2966544"/>
            <a:chExt cx="1396570" cy="385016"/>
          </a:xfrm>
        </p:grpSpPr>
        <p:cxnSp>
          <p:nvCxnSpPr>
            <p:cNvPr id="8651" name="Google Shape;8651;p58"/>
            <p:cNvCxnSpPr/>
            <p:nvPr/>
          </p:nvCxnSpPr>
          <p:spPr>
            <a:xfrm>
              <a:off x="5752056" y="3094781"/>
              <a:ext cx="470100" cy="0"/>
            </a:xfrm>
            <a:prstGeom prst="straightConnector1">
              <a:avLst/>
            </a:prstGeom>
            <a:noFill/>
            <a:ln cap="flat" cmpd="sng" w="9525">
              <a:solidFill>
                <a:srgbClr val="435D74"/>
              </a:solidFill>
              <a:prstDash val="solid"/>
              <a:round/>
              <a:headEnd len="med" w="med" type="oval"/>
              <a:tailEnd len="med" w="med" type="oval"/>
            </a:ln>
          </p:spPr>
        </p:cxnSp>
        <p:cxnSp>
          <p:nvCxnSpPr>
            <p:cNvPr id="8652" name="Google Shape;8652;p58"/>
            <p:cNvCxnSpPr/>
            <p:nvPr/>
          </p:nvCxnSpPr>
          <p:spPr>
            <a:xfrm>
              <a:off x="5980194" y="3351560"/>
              <a:ext cx="594300" cy="0"/>
            </a:xfrm>
            <a:prstGeom prst="straightConnector1">
              <a:avLst/>
            </a:prstGeom>
            <a:noFill/>
            <a:ln cap="flat" cmpd="sng" w="9525">
              <a:solidFill>
                <a:srgbClr val="435D74"/>
              </a:solidFill>
              <a:prstDash val="solid"/>
              <a:round/>
              <a:headEnd len="med" w="med" type="oval"/>
              <a:tailEnd len="med" w="med" type="oval"/>
            </a:ln>
          </p:spPr>
        </p:cxnSp>
        <p:grpSp>
          <p:nvGrpSpPr>
            <p:cNvPr id="8653" name="Google Shape;8653;p58"/>
            <p:cNvGrpSpPr/>
            <p:nvPr/>
          </p:nvGrpSpPr>
          <p:grpSpPr>
            <a:xfrm>
              <a:off x="5287688" y="3173364"/>
              <a:ext cx="1395166" cy="74100"/>
              <a:chOff x="5287688" y="3173364"/>
              <a:chExt cx="1395166" cy="74100"/>
            </a:xfrm>
          </p:grpSpPr>
          <p:cxnSp>
            <p:nvCxnSpPr>
              <p:cNvPr id="8654" name="Google Shape;8654;p58"/>
              <p:cNvCxnSpPr/>
              <p:nvPr/>
            </p:nvCxnSpPr>
            <p:spPr>
              <a:xfrm>
                <a:off x="6682853" y="3173540"/>
                <a:ext cx="0" cy="73800"/>
              </a:xfrm>
              <a:prstGeom prst="straightConnector1">
                <a:avLst/>
              </a:prstGeom>
              <a:noFill/>
              <a:ln cap="flat" cmpd="sng" w="9525">
                <a:solidFill>
                  <a:srgbClr val="5F7D95"/>
                </a:solidFill>
                <a:prstDash val="solid"/>
                <a:round/>
                <a:headEnd len="med" w="med" type="none"/>
                <a:tailEnd len="med" w="med" type="none"/>
              </a:ln>
            </p:spPr>
          </p:cxnSp>
          <p:cxnSp>
            <p:nvCxnSpPr>
              <p:cNvPr id="8655" name="Google Shape;8655;p58"/>
              <p:cNvCxnSpPr/>
              <p:nvPr/>
            </p:nvCxnSpPr>
            <p:spPr>
              <a:xfrm>
                <a:off x="5287688" y="3210371"/>
                <a:ext cx="1394700" cy="0"/>
              </a:xfrm>
              <a:prstGeom prst="straightConnector1">
                <a:avLst/>
              </a:prstGeom>
              <a:noFill/>
              <a:ln cap="flat" cmpd="sng" w="9525">
                <a:solidFill>
                  <a:srgbClr val="5F7D95"/>
                </a:solidFill>
                <a:prstDash val="solid"/>
                <a:round/>
                <a:headEnd len="med" w="med" type="none"/>
                <a:tailEnd len="med" w="med" type="none"/>
              </a:ln>
            </p:spPr>
          </p:cxnSp>
          <p:cxnSp>
            <p:nvCxnSpPr>
              <p:cNvPr id="8656" name="Google Shape;8656;p58"/>
              <p:cNvCxnSpPr/>
              <p:nvPr/>
            </p:nvCxnSpPr>
            <p:spPr>
              <a:xfrm>
                <a:off x="5518476"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57" name="Google Shape;8657;p58"/>
              <p:cNvCxnSpPr/>
              <p:nvPr/>
            </p:nvCxnSpPr>
            <p:spPr>
              <a:xfrm>
                <a:off x="5287935"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58" name="Google Shape;8658;p58"/>
              <p:cNvCxnSpPr/>
              <p:nvPr/>
            </p:nvCxnSpPr>
            <p:spPr>
              <a:xfrm>
                <a:off x="5751239"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59" name="Google Shape;8659;p58"/>
              <p:cNvCxnSpPr/>
              <p:nvPr/>
            </p:nvCxnSpPr>
            <p:spPr>
              <a:xfrm>
                <a:off x="5982252"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60" name="Google Shape;8660;p58"/>
              <p:cNvCxnSpPr/>
              <p:nvPr/>
            </p:nvCxnSpPr>
            <p:spPr>
              <a:xfrm>
                <a:off x="6216184" y="3173364"/>
                <a:ext cx="0" cy="74100"/>
              </a:xfrm>
              <a:prstGeom prst="straightConnector1">
                <a:avLst/>
              </a:prstGeom>
              <a:noFill/>
              <a:ln cap="flat" cmpd="sng" w="9525">
                <a:solidFill>
                  <a:srgbClr val="5F7D95"/>
                </a:solidFill>
                <a:prstDash val="solid"/>
                <a:round/>
                <a:headEnd len="med" w="med" type="none"/>
                <a:tailEnd len="med" w="med" type="none"/>
              </a:ln>
            </p:spPr>
          </p:cxnSp>
          <p:cxnSp>
            <p:nvCxnSpPr>
              <p:cNvPr id="8661" name="Google Shape;8661;p58"/>
              <p:cNvCxnSpPr/>
              <p:nvPr/>
            </p:nvCxnSpPr>
            <p:spPr>
              <a:xfrm>
                <a:off x="6449534" y="3173364"/>
                <a:ext cx="0" cy="74100"/>
              </a:xfrm>
              <a:prstGeom prst="straightConnector1">
                <a:avLst/>
              </a:prstGeom>
              <a:noFill/>
              <a:ln cap="flat" cmpd="sng" w="9525">
                <a:solidFill>
                  <a:srgbClr val="5F7D95"/>
                </a:solidFill>
                <a:prstDash val="solid"/>
                <a:round/>
                <a:headEnd len="med" w="med" type="none"/>
                <a:tailEnd len="med" w="med" type="none"/>
              </a:ln>
            </p:spPr>
          </p:cxnSp>
        </p:grpSp>
        <p:cxnSp>
          <p:nvCxnSpPr>
            <p:cNvPr id="8662" name="Google Shape;8662;p58"/>
            <p:cNvCxnSpPr/>
            <p:nvPr/>
          </p:nvCxnSpPr>
          <p:spPr>
            <a:xfrm>
              <a:off x="5286284" y="2966544"/>
              <a:ext cx="468600" cy="0"/>
            </a:xfrm>
            <a:prstGeom prst="straightConnector1">
              <a:avLst/>
            </a:prstGeom>
            <a:noFill/>
            <a:ln cap="flat" cmpd="sng" w="9525">
              <a:solidFill>
                <a:srgbClr val="435D74"/>
              </a:solidFill>
              <a:prstDash val="solid"/>
              <a:round/>
              <a:headEnd len="med" w="med" type="oval"/>
              <a:tailEnd len="med" w="med" type="oval"/>
            </a:ln>
          </p:spPr>
        </p:cxnSp>
      </p:grpSp>
      <p:grpSp>
        <p:nvGrpSpPr>
          <p:cNvPr id="8663" name="Google Shape;8663;p58"/>
          <p:cNvGrpSpPr/>
          <p:nvPr/>
        </p:nvGrpSpPr>
        <p:grpSpPr>
          <a:xfrm>
            <a:off x="2047214" y="1818470"/>
            <a:ext cx="1182276" cy="662027"/>
            <a:chOff x="2029517" y="1732295"/>
            <a:chExt cx="1149068" cy="643432"/>
          </a:xfrm>
        </p:grpSpPr>
        <p:grpSp>
          <p:nvGrpSpPr>
            <p:cNvPr id="8664" name="Google Shape;8664;p58"/>
            <p:cNvGrpSpPr/>
            <p:nvPr/>
          </p:nvGrpSpPr>
          <p:grpSpPr>
            <a:xfrm>
              <a:off x="2708660" y="1746937"/>
              <a:ext cx="455427" cy="244429"/>
              <a:chOff x="2700693" y="1746937"/>
              <a:chExt cx="455427" cy="244429"/>
            </a:xfrm>
          </p:grpSpPr>
          <p:grpSp>
            <p:nvGrpSpPr>
              <p:cNvPr id="8665" name="Google Shape;8665;p58"/>
              <p:cNvGrpSpPr/>
              <p:nvPr/>
            </p:nvGrpSpPr>
            <p:grpSpPr>
              <a:xfrm>
                <a:off x="2905682" y="1782817"/>
                <a:ext cx="250438" cy="208549"/>
                <a:chOff x="2905682" y="1782817"/>
                <a:chExt cx="250438" cy="208549"/>
              </a:xfrm>
            </p:grpSpPr>
            <p:cxnSp>
              <p:nvCxnSpPr>
                <p:cNvPr id="8666" name="Google Shape;8666;p58"/>
                <p:cNvCxnSpPr/>
                <p:nvPr/>
              </p:nvCxnSpPr>
              <p:spPr>
                <a:xfrm flipH="1" rot="-5400000">
                  <a:off x="2905682" y="1782817"/>
                  <a:ext cx="175200" cy="1752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67" name="Google Shape;8667;p58"/>
                <p:cNvSpPr/>
                <p:nvPr/>
              </p:nvSpPr>
              <p:spPr>
                <a:xfrm>
                  <a:off x="3078213" y="1919045"/>
                  <a:ext cx="77906" cy="72321"/>
                </a:xfrm>
                <a:custGeom>
                  <a:rect b="b" l="l" r="r" t="t"/>
                  <a:pathLst>
                    <a:path extrusionOk="0" h="10746" w="11576">
                      <a:moveTo>
                        <a:pt x="5775" y="1"/>
                      </a:moveTo>
                      <a:cubicBezTo>
                        <a:pt x="3179" y="1"/>
                        <a:pt x="889" y="1860"/>
                        <a:pt x="468" y="4506"/>
                      </a:cubicBezTo>
                      <a:cubicBezTo>
                        <a:pt x="1" y="7441"/>
                        <a:pt x="2002" y="10210"/>
                        <a:pt x="4904" y="10677"/>
                      </a:cubicBezTo>
                      <a:cubicBezTo>
                        <a:pt x="5194" y="10723"/>
                        <a:pt x="5483" y="10745"/>
                        <a:pt x="5768" y="10745"/>
                      </a:cubicBezTo>
                      <a:cubicBezTo>
                        <a:pt x="8364" y="10745"/>
                        <a:pt x="10655" y="8886"/>
                        <a:pt x="11075" y="6240"/>
                      </a:cubicBezTo>
                      <a:cubicBezTo>
                        <a:pt x="11576" y="3305"/>
                        <a:pt x="9574" y="536"/>
                        <a:pt x="6639" y="69"/>
                      </a:cubicBezTo>
                      <a:cubicBezTo>
                        <a:pt x="6349" y="23"/>
                        <a:pt x="6060" y="1"/>
                        <a:pt x="5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68" name="Google Shape;8668;p58"/>
              <p:cNvGrpSpPr/>
              <p:nvPr/>
            </p:nvGrpSpPr>
            <p:grpSpPr>
              <a:xfrm>
                <a:off x="2700693" y="1746937"/>
                <a:ext cx="449967" cy="72374"/>
                <a:chOff x="2700693" y="1746937"/>
                <a:chExt cx="449967" cy="72374"/>
              </a:xfrm>
            </p:grpSpPr>
            <p:cxnSp>
              <p:nvCxnSpPr>
                <p:cNvPr id="8669" name="Google Shape;8669;p58"/>
                <p:cNvCxnSpPr/>
                <p:nvPr/>
              </p:nvCxnSpPr>
              <p:spPr>
                <a:xfrm>
                  <a:off x="2700693" y="1782453"/>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70" name="Google Shape;8670;p58"/>
                <p:cNvSpPr/>
                <p:nvPr/>
              </p:nvSpPr>
              <p:spPr>
                <a:xfrm>
                  <a:off x="3072753" y="1746937"/>
                  <a:ext cx="77906" cy="72374"/>
                </a:xfrm>
                <a:custGeom>
                  <a:rect b="b" l="l" r="r" t="t"/>
                  <a:pathLst>
                    <a:path extrusionOk="0" h="10754" w="11576">
                      <a:moveTo>
                        <a:pt x="5736" y="0"/>
                      </a:moveTo>
                      <a:cubicBezTo>
                        <a:pt x="3156" y="0"/>
                        <a:pt x="887" y="1881"/>
                        <a:pt x="468" y="4513"/>
                      </a:cubicBezTo>
                      <a:cubicBezTo>
                        <a:pt x="1" y="7449"/>
                        <a:pt x="2002" y="10218"/>
                        <a:pt x="4904" y="10685"/>
                      </a:cubicBezTo>
                      <a:cubicBezTo>
                        <a:pt x="5194" y="10731"/>
                        <a:pt x="5483" y="10753"/>
                        <a:pt x="5768" y="10753"/>
                      </a:cubicBezTo>
                      <a:cubicBezTo>
                        <a:pt x="8364" y="10753"/>
                        <a:pt x="10655" y="8893"/>
                        <a:pt x="11075" y="6248"/>
                      </a:cubicBezTo>
                      <a:cubicBezTo>
                        <a:pt x="11576" y="3313"/>
                        <a:pt x="9574" y="544"/>
                        <a:pt x="6639" y="77"/>
                      </a:cubicBezTo>
                      <a:cubicBezTo>
                        <a:pt x="6335" y="25"/>
                        <a:pt x="6034" y="0"/>
                        <a:pt x="5736"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1" name="Google Shape;8671;p58"/>
            <p:cNvGrpSpPr/>
            <p:nvPr/>
          </p:nvGrpSpPr>
          <p:grpSpPr>
            <a:xfrm>
              <a:off x="2029517" y="1732295"/>
              <a:ext cx="1149068" cy="643432"/>
              <a:chOff x="2029517" y="1732295"/>
              <a:chExt cx="1149068" cy="643432"/>
            </a:xfrm>
          </p:grpSpPr>
          <p:grpSp>
            <p:nvGrpSpPr>
              <p:cNvPr id="8672" name="Google Shape;8672;p58"/>
              <p:cNvGrpSpPr/>
              <p:nvPr/>
            </p:nvGrpSpPr>
            <p:grpSpPr>
              <a:xfrm>
                <a:off x="2703618" y="2103152"/>
                <a:ext cx="474966" cy="260017"/>
                <a:chOff x="2703618" y="2103152"/>
                <a:chExt cx="474966" cy="260017"/>
              </a:xfrm>
            </p:grpSpPr>
            <p:grpSp>
              <p:nvGrpSpPr>
                <p:cNvPr id="8673" name="Google Shape;8673;p58"/>
                <p:cNvGrpSpPr/>
                <p:nvPr/>
              </p:nvGrpSpPr>
              <p:grpSpPr>
                <a:xfrm>
                  <a:off x="2703618" y="2290640"/>
                  <a:ext cx="450291" cy="72529"/>
                  <a:chOff x="2703618" y="2290640"/>
                  <a:chExt cx="450291" cy="72529"/>
                </a:xfrm>
              </p:grpSpPr>
              <p:cxnSp>
                <p:nvCxnSpPr>
                  <p:cNvPr id="8674" name="Google Shape;8674;p58"/>
                  <p:cNvCxnSpPr/>
                  <p:nvPr/>
                </p:nvCxnSpPr>
                <p:spPr>
                  <a:xfrm>
                    <a:off x="2703618" y="2326818"/>
                    <a:ext cx="379800" cy="6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75" name="Google Shape;8675;p58"/>
                  <p:cNvSpPr/>
                  <p:nvPr/>
                </p:nvSpPr>
                <p:spPr>
                  <a:xfrm>
                    <a:off x="3076003" y="2290640"/>
                    <a:ext cx="77906" cy="72529"/>
                  </a:xfrm>
                  <a:custGeom>
                    <a:rect b="b" l="l" r="r" t="t"/>
                    <a:pathLst>
                      <a:path extrusionOk="0" h="10777" w="11576">
                        <a:moveTo>
                          <a:pt x="5787" y="0"/>
                        </a:moveTo>
                        <a:cubicBezTo>
                          <a:pt x="3185" y="0"/>
                          <a:pt x="889" y="1889"/>
                          <a:pt x="468" y="4538"/>
                        </a:cubicBezTo>
                        <a:cubicBezTo>
                          <a:pt x="1" y="7473"/>
                          <a:pt x="2002" y="10208"/>
                          <a:pt x="4938" y="10709"/>
                        </a:cubicBezTo>
                        <a:cubicBezTo>
                          <a:pt x="5221" y="10754"/>
                          <a:pt x="5503" y="10776"/>
                          <a:pt x="5781" y="10776"/>
                        </a:cubicBezTo>
                        <a:cubicBezTo>
                          <a:pt x="8358" y="10776"/>
                          <a:pt x="10654" y="8888"/>
                          <a:pt x="11075" y="6239"/>
                        </a:cubicBezTo>
                        <a:cubicBezTo>
                          <a:pt x="11576" y="3303"/>
                          <a:pt x="9574" y="535"/>
                          <a:pt x="6639" y="68"/>
                        </a:cubicBezTo>
                        <a:cubicBezTo>
                          <a:pt x="6352" y="22"/>
                          <a:pt x="6068" y="0"/>
                          <a:pt x="578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76" name="Google Shape;8676;p58"/>
                <p:cNvGrpSpPr/>
                <p:nvPr/>
              </p:nvGrpSpPr>
              <p:grpSpPr>
                <a:xfrm>
                  <a:off x="2908607" y="2103152"/>
                  <a:ext cx="269977" cy="223538"/>
                  <a:chOff x="2908607" y="2103152"/>
                  <a:chExt cx="269977" cy="223538"/>
                </a:xfrm>
              </p:grpSpPr>
              <p:cxnSp>
                <p:nvCxnSpPr>
                  <p:cNvPr id="8677" name="Google Shape;8677;p58"/>
                  <p:cNvCxnSpPr/>
                  <p:nvPr/>
                </p:nvCxnSpPr>
                <p:spPr>
                  <a:xfrm flipH="1" rot="10800000">
                    <a:off x="2908607" y="2140990"/>
                    <a:ext cx="199800" cy="185700"/>
                  </a:xfrm>
                  <a:prstGeom prst="bentConnector3">
                    <a:avLst>
                      <a:gd fmla="val 50000" name="adj1"/>
                    </a:avLst>
                  </a:prstGeom>
                  <a:noFill/>
                  <a:ln cap="flat" cmpd="sng" w="9525">
                    <a:solidFill>
                      <a:srgbClr val="869FB2"/>
                    </a:solidFill>
                    <a:prstDash val="solid"/>
                    <a:round/>
                    <a:headEnd len="med" w="med" type="none"/>
                    <a:tailEnd len="med" w="med" type="none"/>
                  </a:ln>
                </p:spPr>
              </p:cxnSp>
              <p:sp>
                <p:nvSpPr>
                  <p:cNvPr id="8678" name="Google Shape;8678;p58"/>
                  <p:cNvSpPr/>
                  <p:nvPr/>
                </p:nvSpPr>
                <p:spPr>
                  <a:xfrm>
                    <a:off x="3100678" y="2103152"/>
                    <a:ext cx="77906" cy="72368"/>
                  </a:xfrm>
                  <a:custGeom>
                    <a:rect b="b" l="l" r="r" t="t"/>
                    <a:pathLst>
                      <a:path extrusionOk="0" h="10753" w="11576">
                        <a:moveTo>
                          <a:pt x="5786" y="1"/>
                        </a:moveTo>
                        <a:cubicBezTo>
                          <a:pt x="3185" y="1"/>
                          <a:pt x="889" y="1886"/>
                          <a:pt x="468" y="4505"/>
                        </a:cubicBezTo>
                        <a:cubicBezTo>
                          <a:pt x="1" y="7440"/>
                          <a:pt x="2002" y="10209"/>
                          <a:pt x="4904" y="10676"/>
                        </a:cubicBezTo>
                        <a:cubicBezTo>
                          <a:pt x="5208" y="10728"/>
                          <a:pt x="5509" y="10753"/>
                          <a:pt x="5807" y="10753"/>
                        </a:cubicBezTo>
                        <a:cubicBezTo>
                          <a:pt x="8387" y="10753"/>
                          <a:pt x="10657" y="8872"/>
                          <a:pt x="11075" y="6240"/>
                        </a:cubicBezTo>
                        <a:cubicBezTo>
                          <a:pt x="11576" y="3304"/>
                          <a:pt x="9574" y="535"/>
                          <a:pt x="6639" y="68"/>
                        </a:cubicBezTo>
                        <a:cubicBezTo>
                          <a:pt x="6352" y="23"/>
                          <a:pt x="6067" y="1"/>
                          <a:pt x="578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679" name="Google Shape;8679;p58"/>
              <p:cNvGrpSpPr/>
              <p:nvPr/>
            </p:nvGrpSpPr>
            <p:grpSpPr>
              <a:xfrm>
                <a:off x="2029517" y="1732295"/>
                <a:ext cx="685827" cy="643432"/>
                <a:chOff x="2029517" y="1732295"/>
                <a:chExt cx="685827" cy="643432"/>
              </a:xfrm>
            </p:grpSpPr>
            <p:sp>
              <p:nvSpPr>
                <p:cNvPr id="8680" name="Google Shape;8680;p58"/>
                <p:cNvSpPr/>
                <p:nvPr/>
              </p:nvSpPr>
              <p:spPr>
                <a:xfrm>
                  <a:off x="2029517" y="1996395"/>
                  <a:ext cx="135152" cy="135374"/>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81" name="Google Shape;8681;p58"/>
                <p:cNvGrpSpPr/>
                <p:nvPr/>
              </p:nvGrpSpPr>
              <p:grpSpPr>
                <a:xfrm>
                  <a:off x="2158948" y="1732295"/>
                  <a:ext cx="556396" cy="333108"/>
                  <a:chOff x="2158948" y="1732295"/>
                  <a:chExt cx="556396" cy="333108"/>
                </a:xfrm>
              </p:grpSpPr>
              <p:cxnSp>
                <p:nvCxnSpPr>
                  <p:cNvPr id="8682" name="Google Shape;8682;p58"/>
                  <p:cNvCxnSpPr/>
                  <p:nvPr/>
                </p:nvCxnSpPr>
                <p:spPr>
                  <a:xfrm flipH="1" rot="10800000">
                    <a:off x="2158948" y="1783103"/>
                    <a:ext cx="459000" cy="2823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83" name="Google Shape;8683;p58"/>
                  <p:cNvSpPr/>
                  <p:nvPr/>
                </p:nvSpPr>
                <p:spPr>
                  <a:xfrm>
                    <a:off x="2612072" y="1732295"/>
                    <a:ext cx="103272" cy="100095"/>
                  </a:xfrm>
                  <a:custGeom>
                    <a:rect b="b" l="l" r="r" t="t"/>
                    <a:pathLst>
                      <a:path extrusionOk="0" h="14873" w="15345">
                        <a:moveTo>
                          <a:pt x="7692" y="1"/>
                        </a:moveTo>
                        <a:cubicBezTo>
                          <a:pt x="7531" y="1"/>
                          <a:pt x="7369" y="6"/>
                          <a:pt x="7206" y="16"/>
                        </a:cubicBezTo>
                        <a:cubicBezTo>
                          <a:pt x="3136" y="283"/>
                          <a:pt x="0" y="3786"/>
                          <a:pt x="267" y="7889"/>
                        </a:cubicBezTo>
                        <a:cubicBezTo>
                          <a:pt x="493" y="11846"/>
                          <a:pt x="3790" y="14873"/>
                          <a:pt x="7706" y="14873"/>
                        </a:cubicBezTo>
                        <a:cubicBezTo>
                          <a:pt x="7850" y="14873"/>
                          <a:pt x="7994" y="14869"/>
                          <a:pt x="8140" y="14860"/>
                        </a:cubicBezTo>
                        <a:cubicBezTo>
                          <a:pt x="12243" y="14594"/>
                          <a:pt x="15345" y="11058"/>
                          <a:pt x="15111" y="6988"/>
                        </a:cubicBezTo>
                        <a:cubicBezTo>
                          <a:pt x="14855" y="3048"/>
                          <a:pt x="11585" y="1"/>
                          <a:pt x="769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84" name="Google Shape;8684;p58"/>
                <p:cNvGrpSpPr/>
                <p:nvPr/>
              </p:nvGrpSpPr>
              <p:grpSpPr>
                <a:xfrm>
                  <a:off x="2159908" y="2065057"/>
                  <a:ext cx="550884" cy="310670"/>
                  <a:chOff x="2159908" y="2065057"/>
                  <a:chExt cx="550884" cy="310670"/>
                </a:xfrm>
              </p:grpSpPr>
              <p:cxnSp>
                <p:nvCxnSpPr>
                  <p:cNvPr id="8685" name="Google Shape;8685;p58"/>
                  <p:cNvCxnSpPr/>
                  <p:nvPr/>
                </p:nvCxnSpPr>
                <p:spPr>
                  <a:xfrm>
                    <a:off x="2159908" y="2065057"/>
                    <a:ext cx="454500" cy="262200"/>
                  </a:xfrm>
                  <a:prstGeom prst="bentConnector3">
                    <a:avLst>
                      <a:gd fmla="val 50000" name="adj1"/>
                    </a:avLst>
                  </a:prstGeom>
                  <a:noFill/>
                  <a:ln cap="flat" cmpd="sng" w="9525">
                    <a:solidFill>
                      <a:srgbClr val="BAC8D3"/>
                    </a:solidFill>
                    <a:prstDash val="solid"/>
                    <a:round/>
                    <a:headEnd len="med" w="med" type="none"/>
                    <a:tailEnd len="med" w="med" type="none"/>
                  </a:ln>
                </p:spPr>
              </p:cxnSp>
              <p:sp>
                <p:nvSpPr>
                  <p:cNvPr id="8686" name="Google Shape;8686;p58"/>
                  <p:cNvSpPr/>
                  <p:nvPr/>
                </p:nvSpPr>
                <p:spPr>
                  <a:xfrm>
                    <a:off x="2607514" y="2275632"/>
                    <a:ext cx="103279" cy="100095"/>
                  </a:xfrm>
                  <a:custGeom>
                    <a:rect b="b" l="l" r="r" t="t"/>
                    <a:pathLst>
                      <a:path extrusionOk="0" h="14873" w="15346">
                        <a:moveTo>
                          <a:pt x="7697" y="0"/>
                        </a:moveTo>
                        <a:cubicBezTo>
                          <a:pt x="7535" y="0"/>
                          <a:pt x="7371" y="5"/>
                          <a:pt x="7206" y="16"/>
                        </a:cubicBezTo>
                        <a:cubicBezTo>
                          <a:pt x="3103" y="250"/>
                          <a:pt x="1" y="3785"/>
                          <a:pt x="268" y="7888"/>
                        </a:cubicBezTo>
                        <a:cubicBezTo>
                          <a:pt x="493" y="11846"/>
                          <a:pt x="3790" y="14872"/>
                          <a:pt x="7706" y="14872"/>
                        </a:cubicBezTo>
                        <a:cubicBezTo>
                          <a:pt x="7850" y="14872"/>
                          <a:pt x="7994" y="14868"/>
                          <a:pt x="8140" y="14860"/>
                        </a:cubicBezTo>
                        <a:cubicBezTo>
                          <a:pt x="12243" y="14593"/>
                          <a:pt x="15345" y="11057"/>
                          <a:pt x="15112" y="6954"/>
                        </a:cubicBezTo>
                        <a:cubicBezTo>
                          <a:pt x="14855" y="3016"/>
                          <a:pt x="11588" y="0"/>
                          <a:pt x="7697"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grpSp>
        <p:nvGrpSpPr>
          <p:cNvPr id="8687" name="Google Shape;8687;p58"/>
          <p:cNvGrpSpPr/>
          <p:nvPr/>
        </p:nvGrpSpPr>
        <p:grpSpPr>
          <a:xfrm>
            <a:off x="732462" y="1766083"/>
            <a:ext cx="962651" cy="810058"/>
            <a:chOff x="844912" y="1681380"/>
            <a:chExt cx="935611" cy="787305"/>
          </a:xfrm>
        </p:grpSpPr>
        <p:grpSp>
          <p:nvGrpSpPr>
            <p:cNvPr id="8688" name="Google Shape;8688;p58"/>
            <p:cNvGrpSpPr/>
            <p:nvPr/>
          </p:nvGrpSpPr>
          <p:grpSpPr>
            <a:xfrm>
              <a:off x="844912" y="1819635"/>
              <a:ext cx="329836" cy="510016"/>
              <a:chOff x="844912" y="1819635"/>
              <a:chExt cx="329836" cy="510016"/>
            </a:xfrm>
          </p:grpSpPr>
          <p:sp>
            <p:nvSpPr>
              <p:cNvPr id="8689" name="Google Shape;8689;p58"/>
              <p:cNvSpPr/>
              <p:nvPr/>
            </p:nvSpPr>
            <p:spPr>
              <a:xfrm>
                <a:off x="844912" y="2015566"/>
                <a:ext cx="118283" cy="11847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0" name="Google Shape;8690;p58"/>
              <p:cNvSpPr/>
              <p:nvPr/>
            </p:nvSpPr>
            <p:spPr>
              <a:xfrm>
                <a:off x="1013654" y="2074499"/>
                <a:ext cx="148151" cy="238327"/>
              </a:xfrm>
              <a:custGeom>
                <a:rect b="b" l="l" r="r" t="t"/>
                <a:pathLst>
                  <a:path extrusionOk="0" fill="none" h="40463" w="25153">
                    <a:moveTo>
                      <a:pt x="25152" y="40463"/>
                    </a:moveTo>
                    <a:cubicBezTo>
                      <a:pt x="19315" y="40463"/>
                      <a:pt x="14378" y="32724"/>
                      <a:pt x="12777" y="22150"/>
                    </a:cubicBezTo>
                    <a:lnTo>
                      <a:pt x="12810" y="22350"/>
                    </a:lnTo>
                    <a:cubicBezTo>
                      <a:pt x="10542" y="7606"/>
                      <a:pt x="6372" y="1"/>
                      <a:pt x="1" y="1"/>
                    </a:cubicBezTo>
                    <a:lnTo>
                      <a:pt x="1" y="1"/>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1" name="Google Shape;8691;p58"/>
              <p:cNvSpPr/>
              <p:nvPr/>
            </p:nvSpPr>
            <p:spPr>
              <a:xfrm>
                <a:off x="1013654" y="1836607"/>
                <a:ext cx="148151" cy="238327"/>
              </a:xfrm>
              <a:custGeom>
                <a:rect b="b" l="l" r="r" t="t"/>
                <a:pathLst>
                  <a:path extrusionOk="0" fill="none" h="40463" w="25153">
                    <a:moveTo>
                      <a:pt x="25152" y="0"/>
                    </a:moveTo>
                    <a:cubicBezTo>
                      <a:pt x="19315" y="0"/>
                      <a:pt x="14378" y="7706"/>
                      <a:pt x="12777" y="18313"/>
                    </a:cubicBezTo>
                    <a:lnTo>
                      <a:pt x="12810" y="18113"/>
                    </a:lnTo>
                    <a:cubicBezTo>
                      <a:pt x="10542" y="32857"/>
                      <a:pt x="6372" y="40462"/>
                      <a:pt x="1" y="40462"/>
                    </a:cubicBezTo>
                    <a:lnTo>
                      <a:pt x="1" y="40462"/>
                    </a:lnTo>
                  </a:path>
                </a:pathLst>
              </a:custGeom>
              <a:noFill/>
              <a:ln cap="rnd" cmpd="sng" w="9525">
                <a:solidFill>
                  <a:srgbClr val="435D74"/>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2" name="Google Shape;8692;p58"/>
              <p:cNvSpPr/>
              <p:nvPr/>
            </p:nvSpPr>
            <p:spPr>
              <a:xfrm>
                <a:off x="1004031" y="2056625"/>
                <a:ext cx="35958" cy="35958"/>
              </a:xfrm>
              <a:custGeom>
                <a:rect b="b" l="l" r="r" t="t"/>
                <a:pathLst>
                  <a:path extrusionOk="0" h="6105" w="6105">
                    <a:moveTo>
                      <a:pt x="3069" y="0"/>
                    </a:moveTo>
                    <a:cubicBezTo>
                      <a:pt x="1368" y="0"/>
                      <a:pt x="0" y="1368"/>
                      <a:pt x="0" y="3036"/>
                    </a:cubicBezTo>
                    <a:cubicBezTo>
                      <a:pt x="0" y="4737"/>
                      <a:pt x="1368" y="6105"/>
                      <a:pt x="3069" y="6105"/>
                    </a:cubicBezTo>
                    <a:cubicBezTo>
                      <a:pt x="4737" y="6105"/>
                      <a:pt x="6105" y="4737"/>
                      <a:pt x="6105" y="3036"/>
                    </a:cubicBezTo>
                    <a:cubicBezTo>
                      <a:pt x="6105" y="1368"/>
                      <a:pt x="4737" y="0"/>
                      <a:pt x="306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3" name="Google Shape;8693;p58"/>
              <p:cNvSpPr/>
              <p:nvPr/>
            </p:nvSpPr>
            <p:spPr>
              <a:xfrm>
                <a:off x="1149398" y="2295742"/>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03" y="3395"/>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694" name="Google Shape;8694;p58"/>
              <p:cNvSpPr/>
              <p:nvPr/>
            </p:nvSpPr>
            <p:spPr>
              <a:xfrm>
                <a:off x="1149398" y="1819635"/>
                <a:ext cx="25351" cy="34032"/>
              </a:xfrm>
              <a:custGeom>
                <a:rect b="b" l="l" r="r" t="t"/>
                <a:pathLst>
                  <a:path extrusionOk="0" h="5778" w="4304">
                    <a:moveTo>
                      <a:pt x="489" y="0"/>
                    </a:moveTo>
                    <a:cubicBezTo>
                      <a:pt x="234" y="0"/>
                      <a:pt x="1" y="207"/>
                      <a:pt x="1" y="514"/>
                    </a:cubicBezTo>
                    <a:lnTo>
                      <a:pt x="1" y="5284"/>
                    </a:lnTo>
                    <a:cubicBezTo>
                      <a:pt x="1" y="5574"/>
                      <a:pt x="229" y="5777"/>
                      <a:pt x="482" y="5777"/>
                    </a:cubicBezTo>
                    <a:cubicBezTo>
                      <a:pt x="577" y="5777"/>
                      <a:pt x="676" y="5748"/>
                      <a:pt x="768" y="5684"/>
                    </a:cubicBezTo>
                    <a:lnTo>
                      <a:pt x="4003" y="3382"/>
                    </a:lnTo>
                    <a:cubicBezTo>
                      <a:pt x="4304" y="3182"/>
                      <a:pt x="4304" y="2782"/>
                      <a:pt x="4037" y="2582"/>
                    </a:cubicBezTo>
                    <a:lnTo>
                      <a:pt x="801" y="113"/>
                    </a:lnTo>
                    <a:cubicBezTo>
                      <a:pt x="704" y="35"/>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695" name="Google Shape;8695;p58"/>
            <p:cNvGrpSpPr/>
            <p:nvPr/>
          </p:nvGrpSpPr>
          <p:grpSpPr>
            <a:xfrm>
              <a:off x="1284601" y="2158168"/>
              <a:ext cx="495923" cy="310517"/>
              <a:chOff x="1284601" y="2158168"/>
              <a:chExt cx="495923" cy="310517"/>
            </a:xfrm>
          </p:grpSpPr>
          <p:sp>
            <p:nvSpPr>
              <p:cNvPr id="8696" name="Google Shape;8696;p58"/>
              <p:cNvSpPr/>
              <p:nvPr/>
            </p:nvSpPr>
            <p:spPr>
              <a:xfrm>
                <a:off x="1284601" y="226577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697" name="Google Shape;8697;p58"/>
              <p:cNvGrpSpPr/>
              <p:nvPr/>
            </p:nvGrpSpPr>
            <p:grpSpPr>
              <a:xfrm>
                <a:off x="1507666" y="2158168"/>
                <a:ext cx="272858" cy="310517"/>
                <a:chOff x="1507666" y="2158168"/>
                <a:chExt cx="272858" cy="310517"/>
              </a:xfrm>
            </p:grpSpPr>
            <p:grpSp>
              <p:nvGrpSpPr>
                <p:cNvPr id="8698" name="Google Shape;8698;p58"/>
                <p:cNvGrpSpPr/>
                <p:nvPr/>
              </p:nvGrpSpPr>
              <p:grpSpPr>
                <a:xfrm>
                  <a:off x="1507666" y="2176104"/>
                  <a:ext cx="166395" cy="273149"/>
                  <a:chOff x="1507666" y="2176104"/>
                  <a:chExt cx="166395" cy="273149"/>
                </a:xfrm>
              </p:grpSpPr>
              <p:sp>
                <p:nvSpPr>
                  <p:cNvPr id="8699" name="Google Shape;8699;p58"/>
                  <p:cNvSpPr/>
                  <p:nvPr/>
                </p:nvSpPr>
                <p:spPr>
                  <a:xfrm>
                    <a:off x="1512966" y="2312791"/>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0" name="Google Shape;8700;p58"/>
                  <p:cNvSpPr/>
                  <p:nvPr/>
                </p:nvSpPr>
                <p:spPr>
                  <a:xfrm>
                    <a:off x="1588205" y="2193153"/>
                    <a:ext cx="72901" cy="54035"/>
                  </a:xfrm>
                  <a:custGeom>
                    <a:rect b="b" l="l" r="r" t="t"/>
                    <a:pathLst>
                      <a:path extrusionOk="0" fill="none" h="9174" w="12377">
                        <a:moveTo>
                          <a:pt x="1" y="9174"/>
                        </a:moveTo>
                        <a:cubicBezTo>
                          <a:pt x="1635" y="3870"/>
                          <a:pt x="6539" y="0"/>
                          <a:pt x="12376"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1" name="Google Shape;8701;p58"/>
                  <p:cNvSpPr/>
                  <p:nvPr/>
                </p:nvSpPr>
                <p:spPr>
                  <a:xfrm>
                    <a:off x="1588205" y="2378202"/>
                    <a:ext cx="72901" cy="54041"/>
                  </a:xfrm>
                  <a:custGeom>
                    <a:rect b="b" l="l" r="r" t="t"/>
                    <a:pathLst>
                      <a:path extrusionOk="0" fill="none" h="9175" w="12377">
                        <a:moveTo>
                          <a:pt x="1" y="1"/>
                        </a:moveTo>
                        <a:cubicBezTo>
                          <a:pt x="1635" y="5305"/>
                          <a:pt x="6539" y="9174"/>
                          <a:pt x="12376" y="9174"/>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2" name="Google Shape;8702;p58"/>
                  <p:cNvSpPr/>
                  <p:nvPr/>
                </p:nvSpPr>
                <p:spPr>
                  <a:xfrm>
                    <a:off x="1512966" y="2246980"/>
                    <a:ext cx="75451" cy="65821"/>
                  </a:xfrm>
                  <a:custGeom>
                    <a:rect b="b" l="l" r="r" t="t"/>
                    <a:pathLst>
                      <a:path extrusionOk="0" fill="none" h="11175" w="12810">
                        <a:moveTo>
                          <a:pt x="1" y="11175"/>
                        </a:moveTo>
                        <a:cubicBezTo>
                          <a:pt x="6539" y="11175"/>
                          <a:pt x="10275" y="7105"/>
                          <a:pt x="12810" y="0"/>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3" name="Google Shape;8703;p58"/>
                  <p:cNvSpPr/>
                  <p:nvPr/>
                </p:nvSpPr>
                <p:spPr>
                  <a:xfrm>
                    <a:off x="1507666" y="2294782"/>
                    <a:ext cx="37926" cy="35823"/>
                  </a:xfrm>
                  <a:custGeom>
                    <a:rect b="b" l="l" r="r" t="t"/>
                    <a:pathLst>
                      <a:path extrusionOk="0" h="6082" w="6439">
                        <a:moveTo>
                          <a:pt x="3241" y="0"/>
                        </a:moveTo>
                        <a:cubicBezTo>
                          <a:pt x="3118" y="0"/>
                          <a:pt x="2994" y="8"/>
                          <a:pt x="2869" y="23"/>
                        </a:cubicBezTo>
                        <a:cubicBezTo>
                          <a:pt x="1168" y="223"/>
                          <a:pt x="0" y="1724"/>
                          <a:pt x="200" y="3392"/>
                        </a:cubicBezTo>
                        <a:cubicBezTo>
                          <a:pt x="386" y="4937"/>
                          <a:pt x="1717" y="6082"/>
                          <a:pt x="3239" y="6082"/>
                        </a:cubicBezTo>
                        <a:cubicBezTo>
                          <a:pt x="3359" y="6082"/>
                          <a:pt x="3481" y="6075"/>
                          <a:pt x="3603" y="6060"/>
                        </a:cubicBezTo>
                        <a:cubicBezTo>
                          <a:pt x="5271" y="5860"/>
                          <a:pt x="6438" y="4326"/>
                          <a:pt x="6238" y="2658"/>
                        </a:cubicBezTo>
                        <a:cubicBezTo>
                          <a:pt x="6053" y="1115"/>
                          <a:pt x="4754" y="0"/>
                          <a:pt x="3241"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4" name="Google Shape;8704;p58"/>
                  <p:cNvSpPr/>
                  <p:nvPr/>
                </p:nvSpPr>
                <p:spPr>
                  <a:xfrm>
                    <a:off x="1648710" y="2415180"/>
                    <a:ext cx="25351" cy="34074"/>
                  </a:xfrm>
                  <a:custGeom>
                    <a:rect b="b" l="l" r="r" t="t"/>
                    <a:pathLst>
                      <a:path extrusionOk="0" h="5785" w="4304">
                        <a:moveTo>
                          <a:pt x="509" y="0"/>
                        </a:moveTo>
                        <a:cubicBezTo>
                          <a:pt x="247" y="0"/>
                          <a:pt x="1" y="203"/>
                          <a:pt x="1" y="493"/>
                        </a:cubicBezTo>
                        <a:lnTo>
                          <a:pt x="1" y="5264"/>
                        </a:lnTo>
                        <a:cubicBezTo>
                          <a:pt x="1" y="5561"/>
                          <a:pt x="240" y="5784"/>
                          <a:pt x="499" y="5784"/>
                        </a:cubicBezTo>
                        <a:cubicBezTo>
                          <a:pt x="589" y="5784"/>
                          <a:pt x="682" y="5757"/>
                          <a:pt x="768" y="5697"/>
                        </a:cubicBezTo>
                        <a:lnTo>
                          <a:pt x="4037" y="3396"/>
                        </a:lnTo>
                        <a:cubicBezTo>
                          <a:pt x="4304" y="3195"/>
                          <a:pt x="4304" y="2795"/>
                          <a:pt x="4037" y="2595"/>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5" name="Google Shape;8705;p58"/>
                  <p:cNvSpPr/>
                  <p:nvPr/>
                </p:nvSpPr>
                <p:spPr>
                  <a:xfrm>
                    <a:off x="1648710" y="2176104"/>
                    <a:ext cx="25351" cy="34103"/>
                  </a:xfrm>
                  <a:custGeom>
                    <a:rect b="b" l="l" r="r" t="t"/>
                    <a:pathLst>
                      <a:path extrusionOk="0" h="5790" w="4304">
                        <a:moveTo>
                          <a:pt x="509" y="1"/>
                        </a:moveTo>
                        <a:cubicBezTo>
                          <a:pt x="247" y="1"/>
                          <a:pt x="1" y="203"/>
                          <a:pt x="1" y="494"/>
                        </a:cubicBezTo>
                        <a:lnTo>
                          <a:pt x="1" y="5264"/>
                        </a:lnTo>
                        <a:cubicBezTo>
                          <a:pt x="1" y="5580"/>
                          <a:pt x="231" y="5790"/>
                          <a:pt x="485" y="5790"/>
                        </a:cubicBezTo>
                        <a:cubicBezTo>
                          <a:pt x="580" y="5790"/>
                          <a:pt x="677" y="5761"/>
                          <a:pt x="768" y="5697"/>
                        </a:cubicBezTo>
                        <a:lnTo>
                          <a:pt x="4037" y="3396"/>
                        </a:lnTo>
                        <a:cubicBezTo>
                          <a:pt x="4304" y="3196"/>
                          <a:pt x="4304" y="2795"/>
                          <a:pt x="4037" y="2595"/>
                        </a:cubicBezTo>
                        <a:lnTo>
                          <a:pt x="801" y="93"/>
                        </a:lnTo>
                        <a:cubicBezTo>
                          <a:pt x="710" y="29"/>
                          <a:pt x="608" y="1"/>
                          <a:pt x="50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06" name="Google Shape;8706;p58"/>
                <p:cNvSpPr/>
                <p:nvPr/>
              </p:nvSpPr>
              <p:spPr>
                <a:xfrm>
                  <a:off x="1707626" y="239571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07" name="Google Shape;8707;p58"/>
                <p:cNvSpPr/>
                <p:nvPr/>
              </p:nvSpPr>
              <p:spPr>
                <a:xfrm>
                  <a:off x="1707626" y="2158168"/>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08" name="Google Shape;8708;p58"/>
            <p:cNvGrpSpPr/>
            <p:nvPr/>
          </p:nvGrpSpPr>
          <p:grpSpPr>
            <a:xfrm>
              <a:off x="1284601" y="1681380"/>
              <a:ext cx="495923" cy="310517"/>
              <a:chOff x="1284601" y="1681380"/>
              <a:chExt cx="495923" cy="310517"/>
            </a:xfrm>
          </p:grpSpPr>
          <p:sp>
            <p:nvSpPr>
              <p:cNvPr id="8709" name="Google Shape;8709;p58"/>
              <p:cNvSpPr/>
              <p:nvPr/>
            </p:nvSpPr>
            <p:spPr>
              <a:xfrm>
                <a:off x="1284601" y="1789723"/>
                <a:ext cx="93683" cy="93836"/>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710" name="Google Shape;8710;p58"/>
              <p:cNvGrpSpPr/>
              <p:nvPr/>
            </p:nvGrpSpPr>
            <p:grpSpPr>
              <a:xfrm>
                <a:off x="1507666" y="1681380"/>
                <a:ext cx="272858" cy="310517"/>
                <a:chOff x="1507666" y="1681380"/>
                <a:chExt cx="272858" cy="310517"/>
              </a:xfrm>
            </p:grpSpPr>
            <p:grpSp>
              <p:nvGrpSpPr>
                <p:cNvPr id="8711" name="Google Shape;8711;p58"/>
                <p:cNvGrpSpPr/>
                <p:nvPr/>
              </p:nvGrpSpPr>
              <p:grpSpPr>
                <a:xfrm>
                  <a:off x="1507666" y="1700120"/>
                  <a:ext cx="166395" cy="272984"/>
                  <a:chOff x="1507666" y="1700120"/>
                  <a:chExt cx="166395" cy="272984"/>
                </a:xfrm>
              </p:grpSpPr>
              <p:sp>
                <p:nvSpPr>
                  <p:cNvPr id="8712" name="Google Shape;8712;p58"/>
                  <p:cNvSpPr/>
                  <p:nvPr/>
                </p:nvSpPr>
                <p:spPr>
                  <a:xfrm>
                    <a:off x="1512966" y="1836607"/>
                    <a:ext cx="75451" cy="66021"/>
                  </a:xfrm>
                  <a:custGeom>
                    <a:rect b="b" l="l" r="r" t="t"/>
                    <a:pathLst>
                      <a:path extrusionOk="0" fill="none" h="11209" w="12810">
                        <a:moveTo>
                          <a:pt x="1" y="0"/>
                        </a:moveTo>
                        <a:lnTo>
                          <a:pt x="1" y="0"/>
                        </a:lnTo>
                        <a:cubicBezTo>
                          <a:pt x="6372" y="0"/>
                          <a:pt x="10542" y="3803"/>
                          <a:pt x="12810" y="11208"/>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3" name="Google Shape;8713;p58"/>
                  <p:cNvSpPr/>
                  <p:nvPr/>
                </p:nvSpPr>
                <p:spPr>
                  <a:xfrm>
                    <a:off x="1588205" y="1716969"/>
                    <a:ext cx="72901" cy="54235"/>
                  </a:xfrm>
                  <a:custGeom>
                    <a:rect b="b" l="l" r="r" t="t"/>
                    <a:pathLst>
                      <a:path extrusionOk="0" fill="none" h="9208" w="12377">
                        <a:moveTo>
                          <a:pt x="1" y="9207"/>
                        </a:moveTo>
                        <a:cubicBezTo>
                          <a:pt x="1635" y="3870"/>
                          <a:pt x="6539" y="1"/>
                          <a:pt x="12376"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4" name="Google Shape;8714;p58"/>
                  <p:cNvSpPr/>
                  <p:nvPr/>
                </p:nvSpPr>
                <p:spPr>
                  <a:xfrm>
                    <a:off x="1588205" y="1902024"/>
                    <a:ext cx="72901" cy="54035"/>
                  </a:xfrm>
                  <a:custGeom>
                    <a:rect b="b" l="l" r="r" t="t"/>
                    <a:pathLst>
                      <a:path extrusionOk="0" fill="none" h="9174" w="12377">
                        <a:moveTo>
                          <a:pt x="1" y="0"/>
                        </a:moveTo>
                        <a:cubicBezTo>
                          <a:pt x="1635" y="5304"/>
                          <a:pt x="6539" y="9173"/>
                          <a:pt x="12376" y="9173"/>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5" name="Google Shape;8715;p58"/>
                  <p:cNvSpPr/>
                  <p:nvPr/>
                </p:nvSpPr>
                <p:spPr>
                  <a:xfrm>
                    <a:off x="1512966" y="1770990"/>
                    <a:ext cx="75451" cy="65632"/>
                  </a:xfrm>
                  <a:custGeom>
                    <a:rect b="b" l="l" r="r" t="t"/>
                    <a:pathLst>
                      <a:path extrusionOk="0" fill="none" h="11143" w="12810">
                        <a:moveTo>
                          <a:pt x="1" y="11142"/>
                        </a:moveTo>
                        <a:cubicBezTo>
                          <a:pt x="6539" y="11142"/>
                          <a:pt x="10275" y="7106"/>
                          <a:pt x="12810" y="1"/>
                        </a:cubicBezTo>
                      </a:path>
                    </a:pathLst>
                  </a:custGeom>
                  <a:noFill/>
                  <a:ln cap="rnd" cmpd="sng" w="9525">
                    <a:solidFill>
                      <a:srgbClr val="5F7D95"/>
                    </a:solidFill>
                    <a:prstDash val="solid"/>
                    <a:miter lim="3335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6" name="Google Shape;8716;p58"/>
                  <p:cNvSpPr/>
                  <p:nvPr/>
                </p:nvSpPr>
                <p:spPr>
                  <a:xfrm>
                    <a:off x="1507666" y="1818598"/>
                    <a:ext cx="37926" cy="36023"/>
                  </a:xfrm>
                  <a:custGeom>
                    <a:rect b="b" l="l" r="r" t="t"/>
                    <a:pathLst>
                      <a:path extrusionOk="0" h="6116" w="6439">
                        <a:moveTo>
                          <a:pt x="3199" y="1"/>
                        </a:moveTo>
                        <a:cubicBezTo>
                          <a:pt x="3079" y="1"/>
                          <a:pt x="2958" y="8"/>
                          <a:pt x="2835" y="23"/>
                        </a:cubicBezTo>
                        <a:cubicBezTo>
                          <a:pt x="1168" y="256"/>
                          <a:pt x="0" y="1757"/>
                          <a:pt x="200" y="3425"/>
                        </a:cubicBezTo>
                        <a:cubicBezTo>
                          <a:pt x="386" y="4971"/>
                          <a:pt x="1717" y="6115"/>
                          <a:pt x="3239" y="6115"/>
                        </a:cubicBezTo>
                        <a:cubicBezTo>
                          <a:pt x="3359" y="6115"/>
                          <a:pt x="3481" y="6108"/>
                          <a:pt x="3603" y="6094"/>
                        </a:cubicBezTo>
                        <a:cubicBezTo>
                          <a:pt x="5271" y="5860"/>
                          <a:pt x="6438" y="4359"/>
                          <a:pt x="6238" y="2691"/>
                        </a:cubicBezTo>
                        <a:cubicBezTo>
                          <a:pt x="6052" y="1145"/>
                          <a:pt x="4721" y="1"/>
                          <a:pt x="3199" y="1"/>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7" name="Google Shape;8717;p58"/>
                  <p:cNvSpPr/>
                  <p:nvPr/>
                </p:nvSpPr>
                <p:spPr>
                  <a:xfrm>
                    <a:off x="1648710" y="1939072"/>
                    <a:ext cx="25351" cy="34032"/>
                  </a:xfrm>
                  <a:custGeom>
                    <a:rect b="b" l="l" r="r" t="t"/>
                    <a:pathLst>
                      <a:path extrusionOk="0" h="5778" w="4304">
                        <a:moveTo>
                          <a:pt x="489" y="0"/>
                        </a:moveTo>
                        <a:cubicBezTo>
                          <a:pt x="234" y="0"/>
                          <a:pt x="1" y="207"/>
                          <a:pt x="1" y="514"/>
                        </a:cubicBezTo>
                        <a:lnTo>
                          <a:pt x="1" y="5284"/>
                        </a:lnTo>
                        <a:cubicBezTo>
                          <a:pt x="1" y="5575"/>
                          <a:pt x="229" y="5777"/>
                          <a:pt x="482" y="5777"/>
                        </a:cubicBezTo>
                        <a:cubicBezTo>
                          <a:pt x="577" y="5777"/>
                          <a:pt x="676" y="5748"/>
                          <a:pt x="768" y="5684"/>
                        </a:cubicBezTo>
                        <a:lnTo>
                          <a:pt x="4037" y="3383"/>
                        </a:lnTo>
                        <a:cubicBezTo>
                          <a:pt x="4304" y="3183"/>
                          <a:pt x="4304" y="2782"/>
                          <a:pt x="4037" y="2582"/>
                        </a:cubicBezTo>
                        <a:lnTo>
                          <a:pt x="801" y="114"/>
                        </a:lnTo>
                        <a:cubicBezTo>
                          <a:pt x="704" y="36"/>
                          <a:pt x="595" y="0"/>
                          <a:pt x="48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18" name="Google Shape;8718;p58"/>
                  <p:cNvSpPr/>
                  <p:nvPr/>
                </p:nvSpPr>
                <p:spPr>
                  <a:xfrm>
                    <a:off x="1648710" y="1700120"/>
                    <a:ext cx="25351" cy="33909"/>
                  </a:xfrm>
                  <a:custGeom>
                    <a:rect b="b" l="l" r="r" t="t"/>
                    <a:pathLst>
                      <a:path extrusionOk="0" h="5757" w="4304">
                        <a:moveTo>
                          <a:pt x="509" y="0"/>
                        </a:moveTo>
                        <a:cubicBezTo>
                          <a:pt x="247" y="0"/>
                          <a:pt x="1" y="203"/>
                          <a:pt x="1" y="493"/>
                        </a:cubicBezTo>
                        <a:lnTo>
                          <a:pt x="1" y="5263"/>
                        </a:lnTo>
                        <a:cubicBezTo>
                          <a:pt x="1" y="5554"/>
                          <a:pt x="229" y="5757"/>
                          <a:pt x="482" y="5757"/>
                        </a:cubicBezTo>
                        <a:cubicBezTo>
                          <a:pt x="577" y="5757"/>
                          <a:pt x="676" y="5728"/>
                          <a:pt x="768" y="5664"/>
                        </a:cubicBezTo>
                        <a:lnTo>
                          <a:pt x="4037" y="3395"/>
                        </a:lnTo>
                        <a:cubicBezTo>
                          <a:pt x="4304" y="3195"/>
                          <a:pt x="4304" y="2795"/>
                          <a:pt x="4037" y="2561"/>
                        </a:cubicBezTo>
                        <a:lnTo>
                          <a:pt x="801" y="93"/>
                        </a:lnTo>
                        <a:cubicBezTo>
                          <a:pt x="710" y="29"/>
                          <a:pt x="608" y="0"/>
                          <a:pt x="509" y="0"/>
                        </a:cubicBez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719" name="Google Shape;8719;p58"/>
                <p:cNvSpPr/>
                <p:nvPr/>
              </p:nvSpPr>
              <p:spPr>
                <a:xfrm>
                  <a:off x="1707626" y="191893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0" name="Google Shape;8720;p58"/>
                <p:cNvSpPr/>
                <p:nvPr/>
              </p:nvSpPr>
              <p:spPr>
                <a:xfrm>
                  <a:off x="1707626" y="1681380"/>
                  <a:ext cx="72898" cy="72967"/>
                </a:xfrm>
                <a:custGeom>
                  <a:rect b="b" l="l" r="r" t="t"/>
                  <a:pathLst>
                    <a:path extrusionOk="0" h="20115" w="20082">
                      <a:moveTo>
                        <a:pt x="10041" y="1"/>
                      </a:moveTo>
                      <a:cubicBezTo>
                        <a:pt x="4503" y="1"/>
                        <a:pt x="0" y="4504"/>
                        <a:pt x="0" y="10041"/>
                      </a:cubicBezTo>
                      <a:cubicBezTo>
                        <a:pt x="0" y="15612"/>
                        <a:pt x="4503" y="20115"/>
                        <a:pt x="10041" y="20115"/>
                      </a:cubicBezTo>
                      <a:cubicBezTo>
                        <a:pt x="15578" y="20115"/>
                        <a:pt x="20081" y="15612"/>
                        <a:pt x="20081" y="10041"/>
                      </a:cubicBezTo>
                      <a:cubicBezTo>
                        <a:pt x="20081" y="4504"/>
                        <a:pt x="15578" y="1"/>
                        <a:pt x="1004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21" name="Google Shape;8721;p58"/>
          <p:cNvGrpSpPr/>
          <p:nvPr/>
        </p:nvGrpSpPr>
        <p:grpSpPr>
          <a:xfrm>
            <a:off x="6841403" y="2533512"/>
            <a:ext cx="1622269" cy="552443"/>
            <a:chOff x="6894650" y="2574740"/>
            <a:chExt cx="1445100" cy="492111"/>
          </a:xfrm>
        </p:grpSpPr>
        <p:sp>
          <p:nvSpPr>
            <p:cNvPr id="8722" name="Google Shape;8722;p58"/>
            <p:cNvSpPr/>
            <p:nvPr/>
          </p:nvSpPr>
          <p:spPr>
            <a:xfrm>
              <a:off x="7151862"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5"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3" name="Google Shape;8723;p58"/>
            <p:cNvSpPr/>
            <p:nvPr/>
          </p:nvSpPr>
          <p:spPr>
            <a:xfrm>
              <a:off x="7664213" y="2854413"/>
              <a:ext cx="414806" cy="212438"/>
            </a:xfrm>
            <a:custGeom>
              <a:rect b="b" l="l" r="r" t="t"/>
              <a:pathLst>
                <a:path extrusionOk="0" h="6392" w="12481">
                  <a:moveTo>
                    <a:pt x="2" y="0"/>
                  </a:moveTo>
                  <a:lnTo>
                    <a:pt x="2" y="66"/>
                  </a:lnTo>
                  <a:cubicBezTo>
                    <a:pt x="0" y="3558"/>
                    <a:pt x="2794" y="6391"/>
                    <a:pt x="6241" y="6391"/>
                  </a:cubicBezTo>
                  <a:cubicBezTo>
                    <a:pt x="9687" y="6391"/>
                    <a:pt x="12481" y="3558"/>
                    <a:pt x="12481" y="66"/>
                  </a:cubicBezTo>
                  <a:lnTo>
                    <a:pt x="12481" y="0"/>
                  </a:lnTo>
                  <a:lnTo>
                    <a:pt x="7664" y="0"/>
                  </a:lnTo>
                  <a:cubicBezTo>
                    <a:pt x="7664" y="12"/>
                    <a:pt x="7666" y="23"/>
                    <a:pt x="7666" y="32"/>
                  </a:cubicBezTo>
                  <a:cubicBezTo>
                    <a:pt x="7666" y="838"/>
                    <a:pt x="7022" y="1490"/>
                    <a:pt x="6229" y="1490"/>
                  </a:cubicBezTo>
                  <a:cubicBezTo>
                    <a:pt x="5437" y="1490"/>
                    <a:pt x="4793" y="838"/>
                    <a:pt x="4793" y="32"/>
                  </a:cubicBezTo>
                  <a:cubicBezTo>
                    <a:pt x="4793" y="23"/>
                    <a:pt x="4795" y="12"/>
                    <a:pt x="4795"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4" name="Google Shape;8724;p58"/>
            <p:cNvSpPr/>
            <p:nvPr/>
          </p:nvSpPr>
          <p:spPr>
            <a:xfrm>
              <a:off x="6895687" y="2575804"/>
              <a:ext cx="420489" cy="212471"/>
            </a:xfrm>
            <a:custGeom>
              <a:rect b="b" l="l" r="r" t="t"/>
              <a:pathLst>
                <a:path extrusionOk="0" h="6393" w="12652">
                  <a:moveTo>
                    <a:pt x="6326" y="0"/>
                  </a:moveTo>
                  <a:cubicBezTo>
                    <a:pt x="2832" y="0"/>
                    <a:pt x="1" y="2833"/>
                    <a:pt x="1" y="6326"/>
                  </a:cubicBezTo>
                  <a:lnTo>
                    <a:pt x="1" y="6393"/>
                  </a:lnTo>
                  <a:lnTo>
                    <a:pt x="4883" y="6393"/>
                  </a:lnTo>
                  <a:cubicBezTo>
                    <a:pt x="4883" y="6382"/>
                    <a:pt x="4882" y="6370"/>
                    <a:pt x="4882" y="6359"/>
                  </a:cubicBezTo>
                  <a:cubicBezTo>
                    <a:pt x="4882" y="5555"/>
                    <a:pt x="5534" y="4904"/>
                    <a:pt x="6337" y="4904"/>
                  </a:cubicBezTo>
                  <a:cubicBezTo>
                    <a:pt x="7141" y="4904"/>
                    <a:pt x="7793" y="5555"/>
                    <a:pt x="7793" y="6359"/>
                  </a:cubicBezTo>
                  <a:cubicBezTo>
                    <a:pt x="7793" y="6370"/>
                    <a:pt x="7791" y="6382"/>
                    <a:pt x="7791" y="6393"/>
                  </a:cubicBezTo>
                  <a:lnTo>
                    <a:pt x="12651" y="6393"/>
                  </a:lnTo>
                  <a:lnTo>
                    <a:pt x="12651" y="6326"/>
                  </a:lnTo>
                  <a:cubicBezTo>
                    <a:pt x="12651" y="2833"/>
                    <a:pt x="9820"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5" name="Google Shape;8725;p58"/>
            <p:cNvSpPr/>
            <p:nvPr/>
          </p:nvSpPr>
          <p:spPr>
            <a:xfrm>
              <a:off x="739953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26" name="Google Shape;8726;p58"/>
            <p:cNvSpPr/>
            <p:nvPr/>
          </p:nvSpPr>
          <p:spPr>
            <a:xfrm>
              <a:off x="7911880" y="2574740"/>
              <a:ext cx="420489" cy="212438"/>
            </a:xfrm>
            <a:custGeom>
              <a:rect b="b" l="l" r="r" t="t"/>
              <a:pathLst>
                <a:path extrusionOk="0" h="6392" w="12652">
                  <a:moveTo>
                    <a:pt x="6326" y="0"/>
                  </a:moveTo>
                  <a:cubicBezTo>
                    <a:pt x="2832" y="0"/>
                    <a:pt x="1" y="2832"/>
                    <a:pt x="1" y="6326"/>
                  </a:cubicBezTo>
                  <a:lnTo>
                    <a:pt x="1" y="6391"/>
                  </a:lnTo>
                  <a:lnTo>
                    <a:pt x="4883" y="6391"/>
                  </a:lnTo>
                  <a:cubicBezTo>
                    <a:pt x="4883" y="6380"/>
                    <a:pt x="4882" y="6369"/>
                    <a:pt x="4882" y="6358"/>
                  </a:cubicBezTo>
                  <a:cubicBezTo>
                    <a:pt x="4882" y="5554"/>
                    <a:pt x="5533" y="4902"/>
                    <a:pt x="6337" y="4902"/>
                  </a:cubicBezTo>
                  <a:cubicBezTo>
                    <a:pt x="7141" y="4902"/>
                    <a:pt x="7793" y="5554"/>
                    <a:pt x="7793" y="6358"/>
                  </a:cubicBezTo>
                  <a:cubicBezTo>
                    <a:pt x="7793" y="6369"/>
                    <a:pt x="7791" y="6380"/>
                    <a:pt x="7791" y="6391"/>
                  </a:cubicBezTo>
                  <a:lnTo>
                    <a:pt x="12650" y="6391"/>
                  </a:lnTo>
                  <a:lnTo>
                    <a:pt x="12650" y="6326"/>
                  </a:lnTo>
                  <a:cubicBezTo>
                    <a:pt x="12651" y="2833"/>
                    <a:pt x="9819" y="0"/>
                    <a:pt x="632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8727" name="Google Shape;8727;p58"/>
            <p:cNvCxnSpPr/>
            <p:nvPr/>
          </p:nvCxnSpPr>
          <p:spPr>
            <a:xfrm>
              <a:off x="6894650" y="2821921"/>
              <a:ext cx="1445100" cy="0"/>
            </a:xfrm>
            <a:prstGeom prst="straightConnector1">
              <a:avLst/>
            </a:prstGeom>
            <a:noFill/>
            <a:ln cap="flat" cmpd="sng" w="9525">
              <a:solidFill>
                <a:srgbClr val="869FB2"/>
              </a:solidFill>
              <a:prstDash val="solid"/>
              <a:round/>
              <a:headEnd len="med" w="med" type="none"/>
              <a:tailEnd len="med" w="med" type="none"/>
            </a:ln>
          </p:spPr>
        </p:cxnSp>
      </p:grpSp>
      <p:grpSp>
        <p:nvGrpSpPr>
          <p:cNvPr id="8728" name="Google Shape;8728;p58"/>
          <p:cNvGrpSpPr/>
          <p:nvPr/>
        </p:nvGrpSpPr>
        <p:grpSpPr>
          <a:xfrm>
            <a:off x="6860946" y="3907768"/>
            <a:ext cx="1583206" cy="475705"/>
            <a:chOff x="6953919" y="3907920"/>
            <a:chExt cx="1377300" cy="475705"/>
          </a:xfrm>
        </p:grpSpPr>
        <p:cxnSp>
          <p:nvCxnSpPr>
            <p:cNvPr id="8729" name="Google Shape;8729;p58"/>
            <p:cNvCxnSpPr/>
            <p:nvPr/>
          </p:nvCxnSpPr>
          <p:spPr>
            <a:xfrm rot="10800000">
              <a:off x="7118546" y="4100689"/>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730" name="Google Shape;8730;p58"/>
            <p:cNvCxnSpPr/>
            <p:nvPr/>
          </p:nvCxnSpPr>
          <p:spPr>
            <a:xfrm>
              <a:off x="7480500" y="4197025"/>
              <a:ext cx="0" cy="186600"/>
            </a:xfrm>
            <a:prstGeom prst="straightConnector1">
              <a:avLst/>
            </a:prstGeom>
            <a:noFill/>
            <a:ln cap="flat" cmpd="sng" w="19050">
              <a:solidFill>
                <a:srgbClr val="5F7D95"/>
              </a:solidFill>
              <a:prstDash val="solid"/>
              <a:round/>
              <a:headEnd len="med" w="med" type="none"/>
              <a:tailEnd len="med" w="med" type="none"/>
            </a:ln>
          </p:spPr>
        </p:cxnSp>
        <p:cxnSp>
          <p:nvCxnSpPr>
            <p:cNvPr id="8731" name="Google Shape;8731;p58"/>
            <p:cNvCxnSpPr/>
            <p:nvPr/>
          </p:nvCxnSpPr>
          <p:spPr>
            <a:xfrm rot="10800000">
              <a:off x="7848574" y="3907920"/>
              <a:ext cx="0" cy="185100"/>
            </a:xfrm>
            <a:prstGeom prst="straightConnector1">
              <a:avLst/>
            </a:prstGeom>
            <a:noFill/>
            <a:ln cap="flat" cmpd="sng" w="19050">
              <a:solidFill>
                <a:srgbClr val="5F7D95"/>
              </a:solidFill>
              <a:prstDash val="solid"/>
              <a:round/>
              <a:headEnd len="med" w="med" type="none"/>
              <a:tailEnd len="med" w="med" type="none"/>
            </a:ln>
          </p:spPr>
        </p:cxnSp>
        <p:cxnSp>
          <p:nvCxnSpPr>
            <p:cNvPr id="8732" name="Google Shape;8732;p58"/>
            <p:cNvCxnSpPr/>
            <p:nvPr/>
          </p:nvCxnSpPr>
          <p:spPr>
            <a:xfrm>
              <a:off x="8218032" y="3997243"/>
              <a:ext cx="0" cy="197100"/>
            </a:xfrm>
            <a:prstGeom prst="straightConnector1">
              <a:avLst/>
            </a:prstGeom>
            <a:noFill/>
            <a:ln cap="flat" cmpd="sng" w="19050">
              <a:solidFill>
                <a:srgbClr val="5F7D95"/>
              </a:solidFill>
              <a:prstDash val="solid"/>
              <a:round/>
              <a:headEnd len="med" w="med" type="none"/>
              <a:tailEnd len="med" w="med" type="none"/>
            </a:ln>
          </p:spPr>
        </p:cxnSp>
        <p:cxnSp>
          <p:nvCxnSpPr>
            <p:cNvPr id="8733" name="Google Shape;8733;p58"/>
            <p:cNvCxnSpPr/>
            <p:nvPr/>
          </p:nvCxnSpPr>
          <p:spPr>
            <a:xfrm flipH="1">
              <a:off x="6953919" y="3961822"/>
              <a:ext cx="1377300" cy="376800"/>
            </a:xfrm>
            <a:prstGeom prst="straightConnector1">
              <a:avLst/>
            </a:prstGeom>
            <a:noFill/>
            <a:ln cap="flat" cmpd="sng" w="19050">
              <a:solidFill>
                <a:srgbClr val="435D74"/>
              </a:solidFill>
              <a:prstDash val="solid"/>
              <a:round/>
              <a:headEnd len="med" w="med" type="none"/>
              <a:tailEnd len="med" w="med" type="none"/>
            </a:ln>
          </p:spPr>
        </p:cxnSp>
      </p:grpSp>
      <p:grpSp>
        <p:nvGrpSpPr>
          <p:cNvPr id="8734" name="Google Shape;8734;p58"/>
          <p:cNvGrpSpPr/>
          <p:nvPr/>
        </p:nvGrpSpPr>
        <p:grpSpPr>
          <a:xfrm>
            <a:off x="2364534" y="2668913"/>
            <a:ext cx="836286" cy="824529"/>
            <a:chOff x="2389399" y="2595741"/>
            <a:chExt cx="812796" cy="801369"/>
          </a:xfrm>
        </p:grpSpPr>
        <p:grpSp>
          <p:nvGrpSpPr>
            <p:cNvPr id="8735" name="Google Shape;8735;p58"/>
            <p:cNvGrpSpPr/>
            <p:nvPr/>
          </p:nvGrpSpPr>
          <p:grpSpPr>
            <a:xfrm>
              <a:off x="2492145" y="2881565"/>
              <a:ext cx="607300" cy="229751"/>
              <a:chOff x="2492145" y="2881565"/>
              <a:chExt cx="607300" cy="229751"/>
            </a:xfrm>
          </p:grpSpPr>
          <p:sp>
            <p:nvSpPr>
              <p:cNvPr id="8736" name="Google Shape;8736;p58"/>
              <p:cNvSpPr/>
              <p:nvPr/>
            </p:nvSpPr>
            <p:spPr>
              <a:xfrm>
                <a:off x="2530550" y="2913581"/>
                <a:ext cx="530589" cy="165697"/>
              </a:xfrm>
              <a:custGeom>
                <a:rect b="b" l="l" r="r" t="t"/>
                <a:pathLst>
                  <a:path extrusionOk="0" h="36397" w="116549">
                    <a:moveTo>
                      <a:pt x="18199" y="1"/>
                    </a:moveTo>
                    <a:cubicBezTo>
                      <a:pt x="8148" y="1"/>
                      <a:pt x="1" y="8148"/>
                      <a:pt x="1" y="18198"/>
                    </a:cubicBezTo>
                    <a:cubicBezTo>
                      <a:pt x="1" y="28249"/>
                      <a:pt x="8148" y="36396"/>
                      <a:pt x="18199" y="36396"/>
                    </a:cubicBezTo>
                    <a:lnTo>
                      <a:pt x="98350" y="36396"/>
                    </a:lnTo>
                    <a:cubicBezTo>
                      <a:pt x="108401" y="36396"/>
                      <a:pt x="116548" y="28249"/>
                      <a:pt x="116548" y="18198"/>
                    </a:cubicBezTo>
                    <a:cubicBezTo>
                      <a:pt x="116548" y="8148"/>
                      <a:pt x="108401" y="1"/>
                      <a:pt x="9835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7" name="Google Shape;8737;p58"/>
              <p:cNvSpPr/>
              <p:nvPr/>
            </p:nvSpPr>
            <p:spPr>
              <a:xfrm>
                <a:off x="2886492" y="2881565"/>
                <a:ext cx="212952" cy="229751"/>
              </a:xfrm>
              <a:custGeom>
                <a:rect b="b" l="l" r="r" t="t"/>
                <a:pathLst>
                  <a:path extrusionOk="0" h="50467" w="46777">
                    <a:moveTo>
                      <a:pt x="1" y="1"/>
                    </a:moveTo>
                    <a:lnTo>
                      <a:pt x="1" y="1458"/>
                    </a:lnTo>
                    <a:lnTo>
                      <a:pt x="21544" y="1458"/>
                    </a:lnTo>
                    <a:cubicBezTo>
                      <a:pt x="34653" y="1458"/>
                      <a:pt x="45320" y="12123"/>
                      <a:pt x="45320" y="25233"/>
                    </a:cubicBezTo>
                    <a:cubicBezTo>
                      <a:pt x="45320" y="38344"/>
                      <a:pt x="34653" y="49009"/>
                      <a:pt x="21544" y="49009"/>
                    </a:cubicBezTo>
                    <a:lnTo>
                      <a:pt x="1" y="49009"/>
                    </a:lnTo>
                    <a:lnTo>
                      <a:pt x="1" y="50466"/>
                    </a:lnTo>
                    <a:lnTo>
                      <a:pt x="21544" y="50466"/>
                    </a:lnTo>
                    <a:cubicBezTo>
                      <a:pt x="35457" y="50466"/>
                      <a:pt x="46776" y="39146"/>
                      <a:pt x="46776" y="25233"/>
                    </a:cubicBezTo>
                    <a:cubicBezTo>
                      <a:pt x="46776" y="11322"/>
                      <a:pt x="35457" y="1"/>
                      <a:pt x="21544" y="1"/>
                    </a:cubicBez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38" name="Google Shape;8738;p58"/>
              <p:cNvSpPr/>
              <p:nvPr/>
            </p:nvSpPr>
            <p:spPr>
              <a:xfrm>
                <a:off x="2492145" y="2881565"/>
                <a:ext cx="212934" cy="229751"/>
              </a:xfrm>
              <a:custGeom>
                <a:rect b="b" l="l" r="r" t="t"/>
                <a:pathLst>
                  <a:path extrusionOk="0" h="50467" w="46773">
                    <a:moveTo>
                      <a:pt x="25232" y="1"/>
                    </a:moveTo>
                    <a:cubicBezTo>
                      <a:pt x="11319" y="1"/>
                      <a:pt x="0" y="11322"/>
                      <a:pt x="0" y="25233"/>
                    </a:cubicBezTo>
                    <a:cubicBezTo>
                      <a:pt x="0" y="39146"/>
                      <a:pt x="11319" y="50466"/>
                      <a:pt x="25232" y="50466"/>
                    </a:cubicBezTo>
                    <a:lnTo>
                      <a:pt x="46773" y="50466"/>
                    </a:lnTo>
                    <a:lnTo>
                      <a:pt x="46773" y="49007"/>
                    </a:lnTo>
                    <a:lnTo>
                      <a:pt x="25232" y="49007"/>
                    </a:lnTo>
                    <a:cubicBezTo>
                      <a:pt x="12124" y="49007"/>
                      <a:pt x="1456" y="38344"/>
                      <a:pt x="1456" y="25233"/>
                    </a:cubicBezTo>
                    <a:cubicBezTo>
                      <a:pt x="1456" y="12123"/>
                      <a:pt x="12124" y="1457"/>
                      <a:pt x="25232" y="1457"/>
                    </a:cubicBezTo>
                    <a:lnTo>
                      <a:pt x="46773" y="1457"/>
                    </a:lnTo>
                    <a:lnTo>
                      <a:pt x="46773" y="1"/>
                    </a:lnTo>
                    <a:close/>
                  </a:path>
                </a:pathLst>
              </a:custGeom>
              <a:solidFill>
                <a:srgbClr val="96979B"/>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39" name="Google Shape;8739;p58"/>
            <p:cNvGrpSpPr/>
            <p:nvPr/>
          </p:nvGrpSpPr>
          <p:grpSpPr>
            <a:xfrm>
              <a:off x="2389399" y="2595741"/>
              <a:ext cx="812796" cy="296825"/>
              <a:chOff x="2389399" y="2595741"/>
              <a:chExt cx="812796" cy="296825"/>
            </a:xfrm>
          </p:grpSpPr>
          <p:grpSp>
            <p:nvGrpSpPr>
              <p:cNvPr id="8740" name="Google Shape;8740;p58"/>
              <p:cNvGrpSpPr/>
              <p:nvPr/>
            </p:nvGrpSpPr>
            <p:grpSpPr>
              <a:xfrm>
                <a:off x="2389399" y="2595741"/>
                <a:ext cx="363638" cy="296825"/>
                <a:chOff x="2389399" y="2595741"/>
                <a:chExt cx="363638" cy="296825"/>
              </a:xfrm>
            </p:grpSpPr>
            <p:grpSp>
              <p:nvGrpSpPr>
                <p:cNvPr id="8741" name="Google Shape;8741;p58"/>
                <p:cNvGrpSpPr/>
                <p:nvPr/>
              </p:nvGrpSpPr>
              <p:grpSpPr>
                <a:xfrm>
                  <a:off x="2493852" y="2794333"/>
                  <a:ext cx="259185" cy="98232"/>
                  <a:chOff x="2493852" y="2794333"/>
                  <a:chExt cx="259185" cy="98232"/>
                </a:xfrm>
              </p:grpSpPr>
              <p:sp>
                <p:nvSpPr>
                  <p:cNvPr id="8742" name="Google Shape;8742;p58"/>
                  <p:cNvSpPr/>
                  <p:nvPr/>
                </p:nvSpPr>
                <p:spPr>
                  <a:xfrm>
                    <a:off x="2500419" y="2800896"/>
                    <a:ext cx="246135" cy="85123"/>
                  </a:xfrm>
                  <a:custGeom>
                    <a:rect b="b" l="l" r="r" t="t"/>
                    <a:pathLst>
                      <a:path extrusionOk="0" h="18698" w="54066">
                        <a:moveTo>
                          <a:pt x="243" y="1"/>
                        </a:moveTo>
                        <a:cubicBezTo>
                          <a:pt x="108" y="1"/>
                          <a:pt x="1" y="108"/>
                          <a:pt x="1" y="243"/>
                        </a:cubicBezTo>
                        <a:cubicBezTo>
                          <a:pt x="1" y="4216"/>
                          <a:pt x="3233" y="7447"/>
                          <a:pt x="7204" y="7447"/>
                        </a:cubicBezTo>
                        <a:lnTo>
                          <a:pt x="47616" y="7447"/>
                        </a:lnTo>
                        <a:cubicBezTo>
                          <a:pt x="50905" y="7447"/>
                          <a:pt x="53581" y="10122"/>
                          <a:pt x="53581" y="13412"/>
                        </a:cubicBezTo>
                        <a:lnTo>
                          <a:pt x="53581" y="18455"/>
                        </a:lnTo>
                        <a:cubicBezTo>
                          <a:pt x="53581" y="18590"/>
                          <a:pt x="53688" y="18697"/>
                          <a:pt x="53823" y="18697"/>
                        </a:cubicBezTo>
                        <a:cubicBezTo>
                          <a:pt x="53957" y="18697"/>
                          <a:pt x="54065" y="18590"/>
                          <a:pt x="54062" y="18455"/>
                        </a:cubicBezTo>
                        <a:lnTo>
                          <a:pt x="54062" y="13412"/>
                        </a:lnTo>
                        <a:cubicBezTo>
                          <a:pt x="54062" y="9854"/>
                          <a:pt x="51169" y="6961"/>
                          <a:pt x="47611" y="6961"/>
                        </a:cubicBezTo>
                        <a:lnTo>
                          <a:pt x="7203" y="6961"/>
                        </a:lnTo>
                        <a:cubicBezTo>
                          <a:pt x="3498" y="6961"/>
                          <a:pt x="485" y="3946"/>
                          <a:pt x="485" y="243"/>
                        </a:cubicBezTo>
                        <a:cubicBezTo>
                          <a:pt x="485" y="108"/>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3" name="Google Shape;8743;p58"/>
                  <p:cNvSpPr/>
                  <p:nvPr/>
                </p:nvSpPr>
                <p:spPr>
                  <a:xfrm>
                    <a:off x="2493852" y="2794333"/>
                    <a:ext cx="15360" cy="15356"/>
                  </a:xfrm>
                  <a:custGeom>
                    <a:rect b="b" l="l" r="r" t="t"/>
                    <a:pathLst>
                      <a:path extrusionOk="0" h="3373" w="3374">
                        <a:moveTo>
                          <a:pt x="1687" y="0"/>
                        </a:moveTo>
                        <a:cubicBezTo>
                          <a:pt x="755" y="0"/>
                          <a:pt x="1" y="754"/>
                          <a:pt x="1" y="1687"/>
                        </a:cubicBezTo>
                        <a:cubicBezTo>
                          <a:pt x="1" y="2619"/>
                          <a:pt x="755" y="3373"/>
                          <a:pt x="1687" y="3373"/>
                        </a:cubicBezTo>
                        <a:cubicBezTo>
                          <a:pt x="2619" y="3370"/>
                          <a:pt x="3374" y="2617"/>
                          <a:pt x="3374" y="1687"/>
                        </a:cubicBezTo>
                        <a:cubicBezTo>
                          <a:pt x="3374"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4" name="Google Shape;8744;p58"/>
                  <p:cNvSpPr/>
                  <p:nvPr/>
                </p:nvSpPr>
                <p:spPr>
                  <a:xfrm>
                    <a:off x="2737686" y="2877210"/>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6"/>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45" name="Google Shape;8745;p58"/>
                <p:cNvGrpSpPr/>
                <p:nvPr/>
              </p:nvGrpSpPr>
              <p:grpSpPr>
                <a:xfrm>
                  <a:off x="2389399" y="2595741"/>
                  <a:ext cx="224343" cy="182054"/>
                  <a:chOff x="2389399" y="2595741"/>
                  <a:chExt cx="224343" cy="182054"/>
                </a:xfrm>
              </p:grpSpPr>
              <p:sp>
                <p:nvSpPr>
                  <p:cNvPr id="8746" name="Google Shape;8746;p58"/>
                  <p:cNvSpPr/>
                  <p:nvPr/>
                </p:nvSpPr>
                <p:spPr>
                  <a:xfrm>
                    <a:off x="2389399" y="2595741"/>
                    <a:ext cx="224343" cy="182054"/>
                  </a:xfrm>
                  <a:custGeom>
                    <a:rect b="b" l="l" r="r" t="t"/>
                    <a:pathLst>
                      <a:path extrusionOk="0" h="39990" w="49279">
                        <a:moveTo>
                          <a:pt x="7997" y="1"/>
                        </a:moveTo>
                        <a:cubicBezTo>
                          <a:pt x="3580" y="1"/>
                          <a:pt x="0" y="3580"/>
                          <a:pt x="0" y="7995"/>
                        </a:cubicBezTo>
                        <a:lnTo>
                          <a:pt x="0" y="31993"/>
                        </a:lnTo>
                        <a:cubicBezTo>
                          <a:pt x="0" y="36409"/>
                          <a:pt x="3580" y="39989"/>
                          <a:pt x="7997" y="39989"/>
                        </a:cubicBezTo>
                        <a:lnTo>
                          <a:pt x="41282" y="39989"/>
                        </a:lnTo>
                        <a:cubicBezTo>
                          <a:pt x="45697" y="39989"/>
                          <a:pt x="49277" y="36409"/>
                          <a:pt x="49277" y="31993"/>
                        </a:cubicBezTo>
                        <a:lnTo>
                          <a:pt x="49277" y="7995"/>
                        </a:lnTo>
                        <a:cubicBezTo>
                          <a:pt x="49278" y="3580"/>
                          <a:pt x="45697"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47" name="Google Shape;8747;p58"/>
                  <p:cNvSpPr/>
                  <p:nvPr/>
                </p:nvSpPr>
                <p:spPr>
                  <a:xfrm>
                    <a:off x="2430284" y="2686181"/>
                    <a:ext cx="140326" cy="1106"/>
                  </a:xfrm>
                  <a:custGeom>
                    <a:rect b="b" l="l" r="r" t="t"/>
                    <a:pathLst>
                      <a:path extrusionOk="0" h="243" w="30824">
                        <a:moveTo>
                          <a:pt x="121" y="1"/>
                        </a:moveTo>
                        <a:cubicBezTo>
                          <a:pt x="55" y="1"/>
                          <a:pt x="0" y="55"/>
                          <a:pt x="0" y="121"/>
                        </a:cubicBezTo>
                        <a:cubicBezTo>
                          <a:pt x="0" y="187"/>
                          <a:pt x="55" y="243"/>
                          <a:pt x="121" y="243"/>
                        </a:cubicBezTo>
                        <a:lnTo>
                          <a:pt x="30703"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48" name="Google Shape;8748;p58"/>
              <p:cNvGrpSpPr/>
              <p:nvPr/>
            </p:nvGrpSpPr>
            <p:grpSpPr>
              <a:xfrm>
                <a:off x="2683630" y="2595741"/>
                <a:ext cx="224334" cy="296825"/>
                <a:chOff x="2683630" y="2595741"/>
                <a:chExt cx="224334" cy="296825"/>
              </a:xfrm>
            </p:grpSpPr>
            <p:grpSp>
              <p:nvGrpSpPr>
                <p:cNvPr id="8749" name="Google Shape;8749;p58"/>
                <p:cNvGrpSpPr/>
                <p:nvPr/>
              </p:nvGrpSpPr>
              <p:grpSpPr>
                <a:xfrm>
                  <a:off x="2788083" y="2794333"/>
                  <a:ext cx="15356" cy="98232"/>
                  <a:chOff x="2788083" y="2794333"/>
                  <a:chExt cx="15356" cy="98232"/>
                </a:xfrm>
              </p:grpSpPr>
              <p:sp>
                <p:nvSpPr>
                  <p:cNvPr id="8750" name="Google Shape;8750;p58"/>
                  <p:cNvSpPr/>
                  <p:nvPr/>
                </p:nvSpPr>
                <p:spPr>
                  <a:xfrm>
                    <a:off x="2794655" y="2800905"/>
                    <a:ext cx="2213" cy="85114"/>
                  </a:xfrm>
                  <a:custGeom>
                    <a:rect b="b" l="l" r="r" t="t"/>
                    <a:pathLst>
                      <a:path extrusionOk="0" h="18696" w="486">
                        <a:moveTo>
                          <a:pt x="243" y="0"/>
                        </a:moveTo>
                        <a:cubicBezTo>
                          <a:pt x="108" y="0"/>
                          <a:pt x="1" y="109"/>
                          <a:pt x="1" y="243"/>
                        </a:cubicBezTo>
                        <a:lnTo>
                          <a:pt x="1" y="18453"/>
                        </a:lnTo>
                        <a:cubicBezTo>
                          <a:pt x="1" y="18588"/>
                          <a:pt x="108" y="18695"/>
                          <a:pt x="243" y="18695"/>
                        </a:cubicBezTo>
                        <a:cubicBezTo>
                          <a:pt x="377" y="18695"/>
                          <a:pt x="485" y="18588"/>
                          <a:pt x="485" y="18453"/>
                        </a:cubicBezTo>
                        <a:lnTo>
                          <a:pt x="485" y="243"/>
                        </a:lnTo>
                        <a:cubicBezTo>
                          <a:pt x="485" y="109"/>
                          <a:pt x="377" y="0"/>
                          <a:pt x="243"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1" name="Google Shape;8751;p58"/>
                  <p:cNvSpPr/>
                  <p:nvPr/>
                </p:nvSpPr>
                <p:spPr>
                  <a:xfrm>
                    <a:off x="2788083" y="2794333"/>
                    <a:ext cx="15356" cy="15356"/>
                  </a:xfrm>
                  <a:custGeom>
                    <a:rect b="b" l="l" r="r" t="t"/>
                    <a:pathLst>
                      <a:path extrusionOk="0" h="3373" w="3373">
                        <a:moveTo>
                          <a:pt x="1687" y="0"/>
                        </a:moveTo>
                        <a:cubicBezTo>
                          <a:pt x="755" y="0"/>
                          <a:pt x="1" y="754"/>
                          <a:pt x="1" y="1687"/>
                        </a:cubicBezTo>
                        <a:cubicBezTo>
                          <a:pt x="1" y="2619"/>
                          <a:pt x="755" y="3373"/>
                          <a:pt x="1687" y="3373"/>
                        </a:cubicBezTo>
                        <a:cubicBezTo>
                          <a:pt x="2618" y="3373"/>
                          <a:pt x="3372" y="2617"/>
                          <a:pt x="3372" y="1687"/>
                        </a:cubicBezTo>
                        <a:cubicBezTo>
                          <a:pt x="3372" y="754"/>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2" name="Google Shape;8752;p58"/>
                  <p:cNvSpPr/>
                  <p:nvPr/>
                </p:nvSpPr>
                <p:spPr>
                  <a:xfrm>
                    <a:off x="2788083" y="2877210"/>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6"/>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53" name="Google Shape;8753;p58"/>
                <p:cNvGrpSpPr/>
                <p:nvPr/>
              </p:nvGrpSpPr>
              <p:grpSpPr>
                <a:xfrm>
                  <a:off x="2683630" y="2595741"/>
                  <a:ext cx="224334" cy="182054"/>
                  <a:chOff x="2683630" y="2595741"/>
                  <a:chExt cx="224334" cy="182054"/>
                </a:xfrm>
              </p:grpSpPr>
              <p:sp>
                <p:nvSpPr>
                  <p:cNvPr id="8754" name="Google Shape;8754;p58"/>
                  <p:cNvSpPr/>
                  <p:nvPr/>
                </p:nvSpPr>
                <p:spPr>
                  <a:xfrm>
                    <a:off x="2683630" y="2595741"/>
                    <a:ext cx="224334" cy="182054"/>
                  </a:xfrm>
                  <a:custGeom>
                    <a:rect b="b" l="l" r="r" t="t"/>
                    <a:pathLst>
                      <a:path extrusionOk="0" h="39990" w="49277">
                        <a:moveTo>
                          <a:pt x="7996" y="1"/>
                        </a:moveTo>
                        <a:cubicBezTo>
                          <a:pt x="3580" y="1"/>
                          <a:pt x="0" y="3580"/>
                          <a:pt x="0" y="7995"/>
                        </a:cubicBezTo>
                        <a:lnTo>
                          <a:pt x="0" y="31993"/>
                        </a:lnTo>
                        <a:cubicBezTo>
                          <a:pt x="0" y="36409"/>
                          <a:pt x="3580" y="39989"/>
                          <a:pt x="7996" y="39989"/>
                        </a:cubicBezTo>
                        <a:lnTo>
                          <a:pt x="41280" y="39989"/>
                        </a:lnTo>
                        <a:cubicBezTo>
                          <a:pt x="45697" y="39989"/>
                          <a:pt x="49277" y="36409"/>
                          <a:pt x="49277" y="31993"/>
                        </a:cubicBezTo>
                        <a:lnTo>
                          <a:pt x="49277" y="7995"/>
                        </a:lnTo>
                        <a:cubicBezTo>
                          <a:pt x="49277" y="3580"/>
                          <a:pt x="45697" y="1"/>
                          <a:pt x="41280"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5" name="Google Shape;8755;p58"/>
                  <p:cNvSpPr/>
                  <p:nvPr/>
                </p:nvSpPr>
                <p:spPr>
                  <a:xfrm>
                    <a:off x="2724889" y="2686181"/>
                    <a:ext cx="140322" cy="1106"/>
                  </a:xfrm>
                  <a:custGeom>
                    <a:rect b="b" l="l" r="r" t="t"/>
                    <a:pathLst>
                      <a:path extrusionOk="0" h="243" w="30823">
                        <a:moveTo>
                          <a:pt x="121" y="1"/>
                        </a:moveTo>
                        <a:cubicBezTo>
                          <a:pt x="55" y="1"/>
                          <a:pt x="0" y="55"/>
                          <a:pt x="0" y="121"/>
                        </a:cubicBezTo>
                        <a:cubicBezTo>
                          <a:pt x="0" y="187"/>
                          <a:pt x="55" y="243"/>
                          <a:pt x="121" y="243"/>
                        </a:cubicBezTo>
                        <a:lnTo>
                          <a:pt x="30701" y="243"/>
                        </a:lnTo>
                        <a:cubicBezTo>
                          <a:pt x="30769" y="243"/>
                          <a:pt x="30823" y="187"/>
                          <a:pt x="30823" y="121"/>
                        </a:cubicBezTo>
                        <a:cubicBezTo>
                          <a:pt x="30823" y="55"/>
                          <a:pt x="30767" y="1"/>
                          <a:pt x="30701"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56" name="Google Shape;8756;p58"/>
              <p:cNvGrpSpPr/>
              <p:nvPr/>
            </p:nvGrpSpPr>
            <p:grpSpPr>
              <a:xfrm>
                <a:off x="2838475" y="2595741"/>
                <a:ext cx="363719" cy="296825"/>
                <a:chOff x="2838475" y="2595741"/>
                <a:chExt cx="363719" cy="296825"/>
              </a:xfrm>
            </p:grpSpPr>
            <p:grpSp>
              <p:nvGrpSpPr>
                <p:cNvPr id="8757" name="Google Shape;8757;p58"/>
                <p:cNvGrpSpPr/>
                <p:nvPr/>
              </p:nvGrpSpPr>
              <p:grpSpPr>
                <a:xfrm>
                  <a:off x="2838475" y="2794333"/>
                  <a:ext cx="259185" cy="98232"/>
                  <a:chOff x="2838475" y="2794333"/>
                  <a:chExt cx="259185" cy="98232"/>
                </a:xfrm>
              </p:grpSpPr>
              <p:sp>
                <p:nvSpPr>
                  <p:cNvPr id="8758" name="Google Shape;8758;p58"/>
                  <p:cNvSpPr/>
                  <p:nvPr/>
                </p:nvSpPr>
                <p:spPr>
                  <a:xfrm>
                    <a:off x="2845042" y="2800896"/>
                    <a:ext cx="246122" cy="85123"/>
                  </a:xfrm>
                  <a:custGeom>
                    <a:rect b="b" l="l" r="r" t="t"/>
                    <a:pathLst>
                      <a:path extrusionOk="0" h="18698" w="54063">
                        <a:moveTo>
                          <a:pt x="53821" y="1"/>
                        </a:moveTo>
                        <a:cubicBezTo>
                          <a:pt x="53687" y="1"/>
                          <a:pt x="53579" y="108"/>
                          <a:pt x="53579" y="243"/>
                        </a:cubicBezTo>
                        <a:cubicBezTo>
                          <a:pt x="53579" y="3946"/>
                          <a:pt x="50564" y="6961"/>
                          <a:pt x="46861" y="6961"/>
                        </a:cubicBezTo>
                        <a:lnTo>
                          <a:pt x="6451" y="6961"/>
                        </a:lnTo>
                        <a:cubicBezTo>
                          <a:pt x="2895" y="6961"/>
                          <a:pt x="0" y="9857"/>
                          <a:pt x="0" y="13412"/>
                        </a:cubicBezTo>
                        <a:lnTo>
                          <a:pt x="0" y="18455"/>
                        </a:lnTo>
                        <a:cubicBezTo>
                          <a:pt x="0" y="18590"/>
                          <a:pt x="109" y="18697"/>
                          <a:pt x="242" y="18697"/>
                        </a:cubicBezTo>
                        <a:cubicBezTo>
                          <a:pt x="379" y="18697"/>
                          <a:pt x="487" y="18590"/>
                          <a:pt x="486" y="18455"/>
                        </a:cubicBezTo>
                        <a:lnTo>
                          <a:pt x="486" y="13412"/>
                        </a:lnTo>
                        <a:cubicBezTo>
                          <a:pt x="486" y="10122"/>
                          <a:pt x="3162" y="7447"/>
                          <a:pt x="6451" y="7447"/>
                        </a:cubicBezTo>
                        <a:lnTo>
                          <a:pt x="46858" y="7447"/>
                        </a:lnTo>
                        <a:cubicBezTo>
                          <a:pt x="50831" y="7447"/>
                          <a:pt x="54063" y="4215"/>
                          <a:pt x="54063" y="243"/>
                        </a:cubicBezTo>
                        <a:cubicBezTo>
                          <a:pt x="54063" y="108"/>
                          <a:pt x="53954" y="1"/>
                          <a:pt x="53821"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59" name="Google Shape;8759;p58"/>
                  <p:cNvSpPr/>
                  <p:nvPr/>
                </p:nvSpPr>
                <p:spPr>
                  <a:xfrm>
                    <a:off x="3082301" y="2794333"/>
                    <a:ext cx="15360" cy="15356"/>
                  </a:xfrm>
                  <a:custGeom>
                    <a:rect b="b" l="l" r="r" t="t"/>
                    <a:pathLst>
                      <a:path extrusionOk="0" h="3373" w="3374">
                        <a:moveTo>
                          <a:pt x="1687" y="0"/>
                        </a:moveTo>
                        <a:cubicBezTo>
                          <a:pt x="755" y="0"/>
                          <a:pt x="0" y="754"/>
                          <a:pt x="0" y="1687"/>
                        </a:cubicBezTo>
                        <a:cubicBezTo>
                          <a:pt x="0" y="2619"/>
                          <a:pt x="755" y="3373"/>
                          <a:pt x="1687" y="3373"/>
                        </a:cubicBezTo>
                        <a:cubicBezTo>
                          <a:pt x="2619" y="3370"/>
                          <a:pt x="3373" y="2617"/>
                          <a:pt x="3373" y="1687"/>
                        </a:cubicBezTo>
                        <a:cubicBezTo>
                          <a:pt x="3373" y="754"/>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0" name="Google Shape;8760;p58"/>
                  <p:cNvSpPr/>
                  <p:nvPr/>
                </p:nvSpPr>
                <p:spPr>
                  <a:xfrm>
                    <a:off x="2838475" y="2877210"/>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6"/>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61" name="Google Shape;8761;p58"/>
                <p:cNvGrpSpPr/>
                <p:nvPr/>
              </p:nvGrpSpPr>
              <p:grpSpPr>
                <a:xfrm>
                  <a:off x="2977852" y="2595741"/>
                  <a:ext cx="224343" cy="182054"/>
                  <a:chOff x="2977852" y="2595741"/>
                  <a:chExt cx="224343" cy="182054"/>
                </a:xfrm>
              </p:grpSpPr>
              <p:sp>
                <p:nvSpPr>
                  <p:cNvPr id="8762" name="Google Shape;8762;p58"/>
                  <p:cNvSpPr/>
                  <p:nvPr/>
                </p:nvSpPr>
                <p:spPr>
                  <a:xfrm>
                    <a:off x="2977852" y="2595741"/>
                    <a:ext cx="224343" cy="182054"/>
                  </a:xfrm>
                  <a:custGeom>
                    <a:rect b="b" l="l" r="r" t="t"/>
                    <a:pathLst>
                      <a:path extrusionOk="0" h="39990" w="49279">
                        <a:moveTo>
                          <a:pt x="7995" y="1"/>
                        </a:moveTo>
                        <a:cubicBezTo>
                          <a:pt x="3580" y="1"/>
                          <a:pt x="0" y="3580"/>
                          <a:pt x="0" y="7995"/>
                        </a:cubicBezTo>
                        <a:lnTo>
                          <a:pt x="0" y="31993"/>
                        </a:lnTo>
                        <a:cubicBezTo>
                          <a:pt x="0" y="36409"/>
                          <a:pt x="3580" y="39989"/>
                          <a:pt x="7995" y="39989"/>
                        </a:cubicBezTo>
                        <a:lnTo>
                          <a:pt x="41282" y="39989"/>
                        </a:lnTo>
                        <a:cubicBezTo>
                          <a:pt x="45698" y="39989"/>
                          <a:pt x="49278" y="36409"/>
                          <a:pt x="49278" y="31993"/>
                        </a:cubicBezTo>
                        <a:lnTo>
                          <a:pt x="49278" y="7995"/>
                        </a:lnTo>
                        <a:cubicBezTo>
                          <a:pt x="49278" y="3580"/>
                          <a:pt x="45698" y="1"/>
                          <a:pt x="41282" y="1"/>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3" name="Google Shape;8763;p58"/>
                  <p:cNvSpPr/>
                  <p:nvPr/>
                </p:nvSpPr>
                <p:spPr>
                  <a:xfrm>
                    <a:off x="3020572" y="2686181"/>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8764" name="Google Shape;8764;p58"/>
            <p:cNvGrpSpPr/>
            <p:nvPr/>
          </p:nvGrpSpPr>
          <p:grpSpPr>
            <a:xfrm>
              <a:off x="2389399" y="3100241"/>
              <a:ext cx="812796" cy="296869"/>
              <a:chOff x="2389399" y="3100241"/>
              <a:chExt cx="812796" cy="296869"/>
            </a:xfrm>
          </p:grpSpPr>
          <p:grpSp>
            <p:nvGrpSpPr>
              <p:cNvPr id="8765" name="Google Shape;8765;p58"/>
              <p:cNvGrpSpPr/>
              <p:nvPr/>
            </p:nvGrpSpPr>
            <p:grpSpPr>
              <a:xfrm>
                <a:off x="2683630" y="3100241"/>
                <a:ext cx="224334" cy="296869"/>
                <a:chOff x="2683630" y="3100241"/>
                <a:chExt cx="224334" cy="296869"/>
              </a:xfrm>
            </p:grpSpPr>
            <p:grpSp>
              <p:nvGrpSpPr>
                <p:cNvPr id="8766" name="Google Shape;8766;p58"/>
                <p:cNvGrpSpPr/>
                <p:nvPr/>
              </p:nvGrpSpPr>
              <p:grpSpPr>
                <a:xfrm>
                  <a:off x="2788083" y="3100241"/>
                  <a:ext cx="15356" cy="98237"/>
                  <a:chOff x="2788083" y="3100241"/>
                  <a:chExt cx="15356" cy="98237"/>
                </a:xfrm>
              </p:grpSpPr>
              <p:sp>
                <p:nvSpPr>
                  <p:cNvPr id="8767" name="Google Shape;8767;p58"/>
                  <p:cNvSpPr/>
                  <p:nvPr/>
                </p:nvSpPr>
                <p:spPr>
                  <a:xfrm>
                    <a:off x="2794655" y="3106808"/>
                    <a:ext cx="2213" cy="85118"/>
                  </a:xfrm>
                  <a:custGeom>
                    <a:rect b="b" l="l" r="r" t="t"/>
                    <a:pathLst>
                      <a:path extrusionOk="0" h="18697" w="486">
                        <a:moveTo>
                          <a:pt x="243" y="1"/>
                        </a:moveTo>
                        <a:cubicBezTo>
                          <a:pt x="108" y="1"/>
                          <a:pt x="1" y="109"/>
                          <a:pt x="1" y="243"/>
                        </a:cubicBezTo>
                        <a:lnTo>
                          <a:pt x="1" y="18455"/>
                        </a:lnTo>
                        <a:cubicBezTo>
                          <a:pt x="1" y="18588"/>
                          <a:pt x="108" y="18697"/>
                          <a:pt x="243" y="18697"/>
                        </a:cubicBezTo>
                        <a:cubicBezTo>
                          <a:pt x="377" y="18697"/>
                          <a:pt x="485" y="18588"/>
                          <a:pt x="485" y="18455"/>
                        </a:cubicBezTo>
                        <a:lnTo>
                          <a:pt x="485" y="243"/>
                        </a:lnTo>
                        <a:cubicBezTo>
                          <a:pt x="485" y="109"/>
                          <a:pt x="377" y="1"/>
                          <a:pt x="243" y="1"/>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8" name="Google Shape;8768;p58"/>
                  <p:cNvSpPr/>
                  <p:nvPr/>
                </p:nvSpPr>
                <p:spPr>
                  <a:xfrm>
                    <a:off x="2788083" y="3183117"/>
                    <a:ext cx="15356" cy="15360"/>
                  </a:xfrm>
                  <a:custGeom>
                    <a:rect b="b" l="l" r="r" t="t"/>
                    <a:pathLst>
                      <a:path extrusionOk="0" h="3374" w="3373">
                        <a:moveTo>
                          <a:pt x="1687" y="0"/>
                        </a:moveTo>
                        <a:cubicBezTo>
                          <a:pt x="755" y="0"/>
                          <a:pt x="1" y="755"/>
                          <a:pt x="1" y="1687"/>
                        </a:cubicBezTo>
                        <a:cubicBezTo>
                          <a:pt x="1" y="2619"/>
                          <a:pt x="755" y="3373"/>
                          <a:pt x="1687" y="3373"/>
                        </a:cubicBezTo>
                        <a:cubicBezTo>
                          <a:pt x="2618" y="3373"/>
                          <a:pt x="3372" y="2619"/>
                          <a:pt x="3372" y="1687"/>
                        </a:cubicBezTo>
                        <a:cubicBezTo>
                          <a:pt x="3372" y="755"/>
                          <a:pt x="2618"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69" name="Google Shape;8769;p58"/>
                  <p:cNvSpPr/>
                  <p:nvPr/>
                </p:nvSpPr>
                <p:spPr>
                  <a:xfrm>
                    <a:off x="2788083" y="3100241"/>
                    <a:ext cx="15356" cy="15356"/>
                  </a:xfrm>
                  <a:custGeom>
                    <a:rect b="b" l="l" r="r" t="t"/>
                    <a:pathLst>
                      <a:path extrusionOk="0" h="3373" w="3373">
                        <a:moveTo>
                          <a:pt x="1687" y="1"/>
                        </a:moveTo>
                        <a:cubicBezTo>
                          <a:pt x="755" y="1"/>
                          <a:pt x="1" y="754"/>
                          <a:pt x="1" y="1686"/>
                        </a:cubicBezTo>
                        <a:cubicBezTo>
                          <a:pt x="1" y="2618"/>
                          <a:pt x="755" y="3372"/>
                          <a:pt x="1687" y="3372"/>
                        </a:cubicBezTo>
                        <a:cubicBezTo>
                          <a:pt x="2618" y="3372"/>
                          <a:pt x="3372" y="2618"/>
                          <a:pt x="3372" y="1686"/>
                        </a:cubicBezTo>
                        <a:cubicBezTo>
                          <a:pt x="3372" y="754"/>
                          <a:pt x="2618"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0" name="Google Shape;8770;p58"/>
                <p:cNvGrpSpPr/>
                <p:nvPr/>
              </p:nvGrpSpPr>
              <p:grpSpPr>
                <a:xfrm>
                  <a:off x="2683630" y="3215065"/>
                  <a:ext cx="224334" cy="182045"/>
                  <a:chOff x="2683630" y="3215065"/>
                  <a:chExt cx="224334" cy="182045"/>
                </a:xfrm>
              </p:grpSpPr>
              <p:sp>
                <p:nvSpPr>
                  <p:cNvPr id="8771" name="Google Shape;8771;p58"/>
                  <p:cNvSpPr/>
                  <p:nvPr/>
                </p:nvSpPr>
                <p:spPr>
                  <a:xfrm>
                    <a:off x="2683630" y="3215065"/>
                    <a:ext cx="224334" cy="182045"/>
                  </a:xfrm>
                  <a:custGeom>
                    <a:rect b="b" l="l" r="r" t="t"/>
                    <a:pathLst>
                      <a:path extrusionOk="0" h="39988" w="49277">
                        <a:moveTo>
                          <a:pt x="7996" y="0"/>
                        </a:moveTo>
                        <a:cubicBezTo>
                          <a:pt x="3580" y="0"/>
                          <a:pt x="0" y="3579"/>
                          <a:pt x="0" y="7995"/>
                        </a:cubicBezTo>
                        <a:lnTo>
                          <a:pt x="0" y="31993"/>
                        </a:lnTo>
                        <a:cubicBezTo>
                          <a:pt x="0" y="36409"/>
                          <a:pt x="3580" y="39988"/>
                          <a:pt x="7996" y="39988"/>
                        </a:cubicBezTo>
                        <a:lnTo>
                          <a:pt x="41280" y="39988"/>
                        </a:lnTo>
                        <a:cubicBezTo>
                          <a:pt x="45697" y="39988"/>
                          <a:pt x="49277" y="36409"/>
                          <a:pt x="49277" y="31993"/>
                        </a:cubicBezTo>
                        <a:lnTo>
                          <a:pt x="49277" y="7995"/>
                        </a:lnTo>
                        <a:cubicBezTo>
                          <a:pt x="49277" y="3579"/>
                          <a:pt x="45697" y="0"/>
                          <a:pt x="41280"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2" name="Google Shape;8772;p58"/>
                  <p:cNvSpPr/>
                  <p:nvPr/>
                </p:nvSpPr>
                <p:spPr>
                  <a:xfrm>
                    <a:off x="2724889" y="3305500"/>
                    <a:ext cx="140331" cy="1106"/>
                  </a:xfrm>
                  <a:custGeom>
                    <a:rect b="b" l="l" r="r" t="t"/>
                    <a:pathLst>
                      <a:path extrusionOk="0" h="243" w="30825">
                        <a:moveTo>
                          <a:pt x="121" y="0"/>
                        </a:moveTo>
                        <a:cubicBezTo>
                          <a:pt x="55" y="0"/>
                          <a:pt x="0" y="55"/>
                          <a:pt x="0" y="122"/>
                        </a:cubicBezTo>
                        <a:cubicBezTo>
                          <a:pt x="0" y="188"/>
                          <a:pt x="55" y="242"/>
                          <a:pt x="121" y="242"/>
                        </a:cubicBezTo>
                        <a:lnTo>
                          <a:pt x="30701" y="242"/>
                        </a:lnTo>
                        <a:cubicBezTo>
                          <a:pt x="30769" y="242"/>
                          <a:pt x="30824" y="190"/>
                          <a:pt x="30823" y="122"/>
                        </a:cubicBezTo>
                        <a:cubicBezTo>
                          <a:pt x="30823" y="56"/>
                          <a:pt x="30767" y="0"/>
                          <a:pt x="30701"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73" name="Google Shape;8773;p58"/>
              <p:cNvGrpSpPr/>
              <p:nvPr/>
            </p:nvGrpSpPr>
            <p:grpSpPr>
              <a:xfrm>
                <a:off x="2389399" y="3100241"/>
                <a:ext cx="363638" cy="296869"/>
                <a:chOff x="2389399" y="3100241"/>
                <a:chExt cx="363638" cy="296869"/>
              </a:xfrm>
            </p:grpSpPr>
            <p:grpSp>
              <p:nvGrpSpPr>
                <p:cNvPr id="8774" name="Google Shape;8774;p58"/>
                <p:cNvGrpSpPr/>
                <p:nvPr/>
              </p:nvGrpSpPr>
              <p:grpSpPr>
                <a:xfrm>
                  <a:off x="2493852" y="3100241"/>
                  <a:ext cx="259185" cy="98237"/>
                  <a:chOff x="2493852" y="3100241"/>
                  <a:chExt cx="259185" cy="98237"/>
                </a:xfrm>
              </p:grpSpPr>
              <p:sp>
                <p:nvSpPr>
                  <p:cNvPr id="8775" name="Google Shape;8775;p58"/>
                  <p:cNvSpPr/>
                  <p:nvPr/>
                </p:nvSpPr>
                <p:spPr>
                  <a:xfrm>
                    <a:off x="2500428" y="3106803"/>
                    <a:ext cx="246126" cy="85123"/>
                  </a:xfrm>
                  <a:custGeom>
                    <a:rect b="b" l="l" r="r" t="t"/>
                    <a:pathLst>
                      <a:path extrusionOk="0" h="18698" w="54064">
                        <a:moveTo>
                          <a:pt x="53821" y="0"/>
                        </a:moveTo>
                        <a:cubicBezTo>
                          <a:pt x="53686" y="0"/>
                          <a:pt x="53579" y="109"/>
                          <a:pt x="53579" y="242"/>
                        </a:cubicBezTo>
                        <a:lnTo>
                          <a:pt x="53579" y="5286"/>
                        </a:lnTo>
                        <a:cubicBezTo>
                          <a:pt x="53579" y="8576"/>
                          <a:pt x="50903" y="11250"/>
                          <a:pt x="47614" y="11250"/>
                        </a:cubicBezTo>
                        <a:lnTo>
                          <a:pt x="7205" y="11250"/>
                        </a:lnTo>
                        <a:cubicBezTo>
                          <a:pt x="3232" y="11250"/>
                          <a:pt x="0" y="14484"/>
                          <a:pt x="0" y="18456"/>
                        </a:cubicBezTo>
                        <a:cubicBezTo>
                          <a:pt x="0" y="18589"/>
                          <a:pt x="109" y="18698"/>
                          <a:pt x="242" y="18698"/>
                        </a:cubicBezTo>
                        <a:cubicBezTo>
                          <a:pt x="376" y="18698"/>
                          <a:pt x="485" y="18589"/>
                          <a:pt x="485" y="18456"/>
                        </a:cubicBezTo>
                        <a:cubicBezTo>
                          <a:pt x="485" y="14751"/>
                          <a:pt x="3499" y="11736"/>
                          <a:pt x="7202" y="11736"/>
                        </a:cubicBezTo>
                        <a:lnTo>
                          <a:pt x="47612" y="11736"/>
                        </a:lnTo>
                        <a:cubicBezTo>
                          <a:pt x="51169" y="11736"/>
                          <a:pt x="54063" y="8843"/>
                          <a:pt x="54063" y="5286"/>
                        </a:cubicBezTo>
                        <a:lnTo>
                          <a:pt x="54063" y="242"/>
                        </a:lnTo>
                        <a:cubicBezTo>
                          <a:pt x="54063" y="109"/>
                          <a:pt x="53955" y="0"/>
                          <a:pt x="53821"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6" name="Google Shape;8776;p58"/>
                  <p:cNvSpPr/>
                  <p:nvPr/>
                </p:nvSpPr>
                <p:spPr>
                  <a:xfrm>
                    <a:off x="2493852" y="3183117"/>
                    <a:ext cx="15360" cy="15360"/>
                  </a:xfrm>
                  <a:custGeom>
                    <a:rect b="b" l="l" r="r" t="t"/>
                    <a:pathLst>
                      <a:path extrusionOk="0" h="3374" w="3374">
                        <a:moveTo>
                          <a:pt x="1687" y="0"/>
                        </a:moveTo>
                        <a:cubicBezTo>
                          <a:pt x="755" y="0"/>
                          <a:pt x="1" y="755"/>
                          <a:pt x="1" y="1687"/>
                        </a:cubicBezTo>
                        <a:cubicBezTo>
                          <a:pt x="1" y="2619"/>
                          <a:pt x="755" y="3373"/>
                          <a:pt x="1687" y="3373"/>
                        </a:cubicBezTo>
                        <a:cubicBezTo>
                          <a:pt x="2619" y="3373"/>
                          <a:pt x="3374" y="2619"/>
                          <a:pt x="3374" y="1687"/>
                        </a:cubicBezTo>
                        <a:cubicBezTo>
                          <a:pt x="3374"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77" name="Google Shape;8777;p58"/>
                  <p:cNvSpPr/>
                  <p:nvPr/>
                </p:nvSpPr>
                <p:spPr>
                  <a:xfrm>
                    <a:off x="2737686" y="3100241"/>
                    <a:ext cx="15351" cy="15356"/>
                  </a:xfrm>
                  <a:custGeom>
                    <a:rect b="b" l="l" r="r" t="t"/>
                    <a:pathLst>
                      <a:path extrusionOk="0" h="3373" w="3372">
                        <a:moveTo>
                          <a:pt x="1687" y="1"/>
                        </a:moveTo>
                        <a:cubicBezTo>
                          <a:pt x="755" y="1"/>
                          <a:pt x="1" y="754"/>
                          <a:pt x="1" y="1686"/>
                        </a:cubicBezTo>
                        <a:cubicBezTo>
                          <a:pt x="1" y="2618"/>
                          <a:pt x="755" y="3372"/>
                          <a:pt x="1687" y="3372"/>
                        </a:cubicBezTo>
                        <a:cubicBezTo>
                          <a:pt x="2619" y="3372"/>
                          <a:pt x="3372" y="2618"/>
                          <a:pt x="3372" y="1686"/>
                        </a:cubicBezTo>
                        <a:cubicBezTo>
                          <a:pt x="3372" y="754"/>
                          <a:pt x="2619" y="1"/>
                          <a:pt x="1687"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78" name="Google Shape;8778;p58"/>
                <p:cNvGrpSpPr/>
                <p:nvPr/>
              </p:nvGrpSpPr>
              <p:grpSpPr>
                <a:xfrm>
                  <a:off x="2389399" y="3215065"/>
                  <a:ext cx="224343" cy="182045"/>
                  <a:chOff x="2389399" y="3215065"/>
                  <a:chExt cx="224343" cy="182045"/>
                </a:xfrm>
              </p:grpSpPr>
              <p:sp>
                <p:nvSpPr>
                  <p:cNvPr id="8779" name="Google Shape;8779;p58"/>
                  <p:cNvSpPr/>
                  <p:nvPr/>
                </p:nvSpPr>
                <p:spPr>
                  <a:xfrm>
                    <a:off x="2389399" y="3215065"/>
                    <a:ext cx="224343" cy="182045"/>
                  </a:xfrm>
                  <a:custGeom>
                    <a:rect b="b" l="l" r="r" t="t"/>
                    <a:pathLst>
                      <a:path extrusionOk="0" h="39988" w="49279">
                        <a:moveTo>
                          <a:pt x="7997" y="0"/>
                        </a:moveTo>
                        <a:cubicBezTo>
                          <a:pt x="3580" y="0"/>
                          <a:pt x="0" y="3579"/>
                          <a:pt x="0" y="7995"/>
                        </a:cubicBezTo>
                        <a:lnTo>
                          <a:pt x="0" y="31993"/>
                        </a:lnTo>
                        <a:cubicBezTo>
                          <a:pt x="0" y="36409"/>
                          <a:pt x="3580" y="39988"/>
                          <a:pt x="7997" y="39988"/>
                        </a:cubicBezTo>
                        <a:lnTo>
                          <a:pt x="41282" y="39988"/>
                        </a:lnTo>
                        <a:cubicBezTo>
                          <a:pt x="45697" y="39988"/>
                          <a:pt x="49277" y="36409"/>
                          <a:pt x="49277" y="31993"/>
                        </a:cubicBezTo>
                        <a:lnTo>
                          <a:pt x="49277" y="7995"/>
                        </a:lnTo>
                        <a:cubicBezTo>
                          <a:pt x="49278" y="3579"/>
                          <a:pt x="45697"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0" name="Google Shape;8780;p58"/>
                  <p:cNvSpPr/>
                  <p:nvPr/>
                </p:nvSpPr>
                <p:spPr>
                  <a:xfrm>
                    <a:off x="2430630" y="3305500"/>
                    <a:ext cx="140331" cy="1106"/>
                  </a:xfrm>
                  <a:custGeom>
                    <a:rect b="b" l="l" r="r" t="t"/>
                    <a:pathLst>
                      <a:path extrusionOk="0" h="243" w="30825">
                        <a:moveTo>
                          <a:pt x="123" y="0"/>
                        </a:moveTo>
                        <a:cubicBezTo>
                          <a:pt x="57" y="0"/>
                          <a:pt x="1" y="55"/>
                          <a:pt x="1" y="122"/>
                        </a:cubicBezTo>
                        <a:cubicBezTo>
                          <a:pt x="1" y="188"/>
                          <a:pt x="57" y="242"/>
                          <a:pt x="123" y="242"/>
                        </a:cubicBezTo>
                        <a:lnTo>
                          <a:pt x="30702" y="242"/>
                        </a:lnTo>
                        <a:cubicBezTo>
                          <a:pt x="30771" y="242"/>
                          <a:pt x="30825" y="190"/>
                          <a:pt x="30823" y="122"/>
                        </a:cubicBezTo>
                        <a:cubicBezTo>
                          <a:pt x="30823" y="56"/>
                          <a:pt x="30769" y="0"/>
                          <a:pt x="30702"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781" name="Google Shape;8781;p58"/>
              <p:cNvGrpSpPr/>
              <p:nvPr/>
            </p:nvGrpSpPr>
            <p:grpSpPr>
              <a:xfrm>
                <a:off x="2838475" y="3100241"/>
                <a:ext cx="363719" cy="296869"/>
                <a:chOff x="2838475" y="3100241"/>
                <a:chExt cx="363719" cy="296869"/>
              </a:xfrm>
            </p:grpSpPr>
            <p:grpSp>
              <p:nvGrpSpPr>
                <p:cNvPr id="8782" name="Google Shape;8782;p58"/>
                <p:cNvGrpSpPr/>
                <p:nvPr/>
              </p:nvGrpSpPr>
              <p:grpSpPr>
                <a:xfrm>
                  <a:off x="2838475" y="3100241"/>
                  <a:ext cx="259185" cy="98237"/>
                  <a:chOff x="2838475" y="3100241"/>
                  <a:chExt cx="259185" cy="98237"/>
                </a:xfrm>
              </p:grpSpPr>
              <p:sp>
                <p:nvSpPr>
                  <p:cNvPr id="8783" name="Google Shape;8783;p58"/>
                  <p:cNvSpPr/>
                  <p:nvPr/>
                </p:nvSpPr>
                <p:spPr>
                  <a:xfrm>
                    <a:off x="2845042" y="3106803"/>
                    <a:ext cx="246131" cy="85123"/>
                  </a:xfrm>
                  <a:custGeom>
                    <a:rect b="b" l="l" r="r" t="t"/>
                    <a:pathLst>
                      <a:path extrusionOk="0" h="18698" w="54065">
                        <a:moveTo>
                          <a:pt x="242" y="0"/>
                        </a:moveTo>
                        <a:cubicBezTo>
                          <a:pt x="109" y="0"/>
                          <a:pt x="0" y="109"/>
                          <a:pt x="0" y="242"/>
                        </a:cubicBezTo>
                        <a:lnTo>
                          <a:pt x="0" y="5286"/>
                        </a:lnTo>
                        <a:cubicBezTo>
                          <a:pt x="0" y="8843"/>
                          <a:pt x="2895" y="11736"/>
                          <a:pt x="6451" y="11736"/>
                        </a:cubicBezTo>
                        <a:lnTo>
                          <a:pt x="46862" y="11736"/>
                        </a:lnTo>
                        <a:cubicBezTo>
                          <a:pt x="50567" y="11736"/>
                          <a:pt x="53580" y="14751"/>
                          <a:pt x="53580" y="18456"/>
                        </a:cubicBezTo>
                        <a:cubicBezTo>
                          <a:pt x="53580" y="18589"/>
                          <a:pt x="53689" y="18698"/>
                          <a:pt x="53822" y="18698"/>
                        </a:cubicBezTo>
                        <a:cubicBezTo>
                          <a:pt x="53957" y="18698"/>
                          <a:pt x="54064" y="18589"/>
                          <a:pt x="54063" y="18456"/>
                        </a:cubicBezTo>
                        <a:cubicBezTo>
                          <a:pt x="54063" y="14484"/>
                          <a:pt x="50831" y="11250"/>
                          <a:pt x="46858" y="11250"/>
                        </a:cubicBezTo>
                        <a:lnTo>
                          <a:pt x="6449" y="11250"/>
                        </a:lnTo>
                        <a:cubicBezTo>
                          <a:pt x="3160" y="11250"/>
                          <a:pt x="484" y="8576"/>
                          <a:pt x="484" y="5286"/>
                        </a:cubicBezTo>
                        <a:lnTo>
                          <a:pt x="484" y="242"/>
                        </a:lnTo>
                        <a:cubicBezTo>
                          <a:pt x="484" y="109"/>
                          <a:pt x="376" y="0"/>
                          <a:pt x="242" y="0"/>
                        </a:cubicBezTo>
                        <a:close/>
                      </a:path>
                    </a:pathLst>
                  </a:custGeom>
                  <a:solidFill>
                    <a:srgbClr val="9FA0A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4" name="Google Shape;8784;p58"/>
                  <p:cNvSpPr/>
                  <p:nvPr/>
                </p:nvSpPr>
                <p:spPr>
                  <a:xfrm>
                    <a:off x="3082301" y="3183117"/>
                    <a:ext cx="15360" cy="15360"/>
                  </a:xfrm>
                  <a:custGeom>
                    <a:rect b="b" l="l" r="r" t="t"/>
                    <a:pathLst>
                      <a:path extrusionOk="0" h="3374" w="3374">
                        <a:moveTo>
                          <a:pt x="1687" y="0"/>
                        </a:moveTo>
                        <a:cubicBezTo>
                          <a:pt x="755" y="0"/>
                          <a:pt x="0" y="755"/>
                          <a:pt x="0" y="1687"/>
                        </a:cubicBezTo>
                        <a:cubicBezTo>
                          <a:pt x="0" y="2619"/>
                          <a:pt x="755" y="3373"/>
                          <a:pt x="1687" y="3373"/>
                        </a:cubicBezTo>
                        <a:cubicBezTo>
                          <a:pt x="2619" y="3373"/>
                          <a:pt x="3373" y="2619"/>
                          <a:pt x="3373" y="1687"/>
                        </a:cubicBezTo>
                        <a:cubicBezTo>
                          <a:pt x="3373" y="755"/>
                          <a:pt x="2619" y="0"/>
                          <a:pt x="1687" y="0"/>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5" name="Google Shape;8785;p58"/>
                  <p:cNvSpPr/>
                  <p:nvPr/>
                </p:nvSpPr>
                <p:spPr>
                  <a:xfrm>
                    <a:off x="2838475" y="3100241"/>
                    <a:ext cx="15351" cy="15356"/>
                  </a:xfrm>
                  <a:custGeom>
                    <a:rect b="b" l="l" r="r" t="t"/>
                    <a:pathLst>
                      <a:path extrusionOk="0" h="3373" w="3372">
                        <a:moveTo>
                          <a:pt x="1685" y="1"/>
                        </a:moveTo>
                        <a:cubicBezTo>
                          <a:pt x="753" y="1"/>
                          <a:pt x="0" y="754"/>
                          <a:pt x="0" y="1686"/>
                        </a:cubicBezTo>
                        <a:cubicBezTo>
                          <a:pt x="0" y="2618"/>
                          <a:pt x="753" y="3372"/>
                          <a:pt x="1685" y="3372"/>
                        </a:cubicBezTo>
                        <a:cubicBezTo>
                          <a:pt x="2617" y="3372"/>
                          <a:pt x="3372" y="2618"/>
                          <a:pt x="3372" y="1686"/>
                        </a:cubicBezTo>
                        <a:cubicBezTo>
                          <a:pt x="3372" y="754"/>
                          <a:pt x="2617" y="1"/>
                          <a:pt x="1685" y="1"/>
                        </a:cubicBezTo>
                        <a:close/>
                      </a:path>
                    </a:pathLst>
                  </a:custGeom>
                  <a:solidFill>
                    <a:srgbClr val="435D74"/>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786" name="Google Shape;8786;p58"/>
                <p:cNvGrpSpPr/>
                <p:nvPr/>
              </p:nvGrpSpPr>
              <p:grpSpPr>
                <a:xfrm>
                  <a:off x="2977852" y="3215065"/>
                  <a:ext cx="224343" cy="182045"/>
                  <a:chOff x="2977852" y="3215065"/>
                  <a:chExt cx="224343" cy="182045"/>
                </a:xfrm>
              </p:grpSpPr>
              <p:sp>
                <p:nvSpPr>
                  <p:cNvPr id="8787" name="Google Shape;8787;p58"/>
                  <p:cNvSpPr/>
                  <p:nvPr/>
                </p:nvSpPr>
                <p:spPr>
                  <a:xfrm>
                    <a:off x="2977852" y="3215065"/>
                    <a:ext cx="224343" cy="182045"/>
                  </a:xfrm>
                  <a:custGeom>
                    <a:rect b="b" l="l" r="r" t="t"/>
                    <a:pathLst>
                      <a:path extrusionOk="0" h="39988" w="49279">
                        <a:moveTo>
                          <a:pt x="7995" y="0"/>
                        </a:moveTo>
                        <a:cubicBezTo>
                          <a:pt x="3580" y="0"/>
                          <a:pt x="0" y="3579"/>
                          <a:pt x="0" y="7995"/>
                        </a:cubicBezTo>
                        <a:lnTo>
                          <a:pt x="0" y="31993"/>
                        </a:lnTo>
                        <a:cubicBezTo>
                          <a:pt x="0" y="36409"/>
                          <a:pt x="3580" y="39988"/>
                          <a:pt x="7995" y="39988"/>
                        </a:cubicBezTo>
                        <a:lnTo>
                          <a:pt x="41282" y="39988"/>
                        </a:lnTo>
                        <a:cubicBezTo>
                          <a:pt x="45698" y="39988"/>
                          <a:pt x="49278" y="36409"/>
                          <a:pt x="49278" y="31993"/>
                        </a:cubicBezTo>
                        <a:lnTo>
                          <a:pt x="49278" y="7995"/>
                        </a:lnTo>
                        <a:cubicBezTo>
                          <a:pt x="49278" y="3579"/>
                          <a:pt x="45698" y="0"/>
                          <a:pt x="41282"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788" name="Google Shape;8788;p58"/>
                  <p:cNvSpPr/>
                  <p:nvPr/>
                </p:nvSpPr>
                <p:spPr>
                  <a:xfrm>
                    <a:off x="3020598" y="3305519"/>
                    <a:ext cx="140326" cy="1106"/>
                  </a:xfrm>
                  <a:custGeom>
                    <a:rect b="b" l="l" r="r" t="t"/>
                    <a:pathLst>
                      <a:path extrusionOk="0" h="243" w="30824">
                        <a:moveTo>
                          <a:pt x="123" y="1"/>
                        </a:moveTo>
                        <a:cubicBezTo>
                          <a:pt x="57" y="1"/>
                          <a:pt x="1" y="55"/>
                          <a:pt x="1" y="121"/>
                        </a:cubicBezTo>
                        <a:cubicBezTo>
                          <a:pt x="1" y="187"/>
                          <a:pt x="57" y="243"/>
                          <a:pt x="123" y="243"/>
                        </a:cubicBezTo>
                        <a:lnTo>
                          <a:pt x="30703" y="243"/>
                        </a:lnTo>
                        <a:cubicBezTo>
                          <a:pt x="30769" y="243"/>
                          <a:pt x="30824" y="187"/>
                          <a:pt x="30824" y="121"/>
                        </a:cubicBezTo>
                        <a:cubicBezTo>
                          <a:pt x="30824" y="55"/>
                          <a:pt x="30769" y="1"/>
                          <a:pt x="30703"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spTree>
  </p:cSld>
  <p:clrMapOvr>
    <a:masterClrMapping/>
  </p:clrMapOvr>
</p:sld>
</file>

<file path=ppt/slides/slide3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792" name="Shape 8792"/>
        <p:cNvGrpSpPr/>
        <p:nvPr/>
      </p:nvGrpSpPr>
      <p:grpSpPr>
        <a:xfrm>
          <a:off x="0" y="0"/>
          <a:ext cx="0" cy="0"/>
          <a:chOff x="0" y="0"/>
          <a:chExt cx="0" cy="0"/>
        </a:xfrm>
      </p:grpSpPr>
      <p:grpSp>
        <p:nvGrpSpPr>
          <p:cNvPr id="8793" name="Google Shape;8793;p59"/>
          <p:cNvGrpSpPr/>
          <p:nvPr/>
        </p:nvGrpSpPr>
        <p:grpSpPr>
          <a:xfrm>
            <a:off x="718875" y="3363288"/>
            <a:ext cx="2390414" cy="1024800"/>
            <a:chOff x="728925" y="3296613"/>
            <a:chExt cx="2390414" cy="1024800"/>
          </a:xfrm>
        </p:grpSpPr>
        <p:grpSp>
          <p:nvGrpSpPr>
            <p:cNvPr id="8794" name="Google Shape;8794;p59"/>
            <p:cNvGrpSpPr/>
            <p:nvPr/>
          </p:nvGrpSpPr>
          <p:grpSpPr>
            <a:xfrm>
              <a:off x="728925" y="3619800"/>
              <a:ext cx="2390414" cy="500893"/>
              <a:chOff x="728925" y="3619800"/>
              <a:chExt cx="2390414" cy="500893"/>
            </a:xfrm>
          </p:grpSpPr>
          <p:sp>
            <p:nvSpPr>
              <p:cNvPr id="8795" name="Google Shape;8795;p59"/>
              <p:cNvSpPr/>
              <p:nvPr/>
            </p:nvSpPr>
            <p:spPr>
              <a:xfrm>
                <a:off x="728925" y="3619800"/>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96" name="Google Shape;8796;p59"/>
              <p:cNvSpPr/>
              <p:nvPr/>
            </p:nvSpPr>
            <p:spPr>
              <a:xfrm>
                <a:off x="728939" y="3953593"/>
                <a:ext cx="2390400" cy="167100"/>
              </a:xfrm>
              <a:prstGeom prst="rect">
                <a:avLst/>
              </a:prstGeom>
              <a:noFill/>
              <a:ln cap="flat" cmpd="sng" w="9525">
                <a:solidFill>
                  <a:srgbClr val="E3E7EA"/>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797" name="Google Shape;8797;p59"/>
            <p:cNvGrpSpPr/>
            <p:nvPr/>
          </p:nvGrpSpPr>
          <p:grpSpPr>
            <a:xfrm>
              <a:off x="1348050" y="3296613"/>
              <a:ext cx="1706152" cy="1024800"/>
              <a:chOff x="1348050" y="3296613"/>
              <a:chExt cx="1706152" cy="1024800"/>
            </a:xfrm>
          </p:grpSpPr>
          <p:sp>
            <p:nvSpPr>
              <p:cNvPr id="8798" name="Google Shape;8798;p59"/>
              <p:cNvSpPr/>
              <p:nvPr/>
            </p:nvSpPr>
            <p:spPr>
              <a:xfrm>
                <a:off x="1348050"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799" name="Google Shape;8799;p59"/>
              <p:cNvSpPr/>
              <p:nvPr/>
            </p:nvSpPr>
            <p:spPr>
              <a:xfrm>
                <a:off x="168708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00" name="Google Shape;8800;p59"/>
              <p:cNvSpPr/>
              <p:nvPr/>
            </p:nvSpPr>
            <p:spPr>
              <a:xfrm>
                <a:off x="2040389"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01" name="Google Shape;8801;p59"/>
              <p:cNvSpPr/>
              <p:nvPr/>
            </p:nvSpPr>
            <p:spPr>
              <a:xfrm>
                <a:off x="2393695"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sp>
            <p:nvSpPr>
              <p:cNvPr id="8802" name="Google Shape;8802;p59"/>
              <p:cNvSpPr/>
              <p:nvPr/>
            </p:nvSpPr>
            <p:spPr>
              <a:xfrm>
                <a:off x="2747002" y="3296613"/>
                <a:ext cx="307200" cy="1024800"/>
              </a:xfrm>
              <a:prstGeom prst="rect">
                <a:avLst/>
              </a:pr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p>
            </p:txBody>
          </p:sp>
        </p:grpSp>
        <p:grpSp>
          <p:nvGrpSpPr>
            <p:cNvPr id="8803" name="Google Shape;8803;p59"/>
            <p:cNvGrpSpPr/>
            <p:nvPr/>
          </p:nvGrpSpPr>
          <p:grpSpPr>
            <a:xfrm>
              <a:off x="1455707" y="3654858"/>
              <a:ext cx="1491150" cy="417657"/>
              <a:chOff x="1455707" y="3654858"/>
              <a:chExt cx="1491150" cy="417657"/>
            </a:xfrm>
          </p:grpSpPr>
          <p:sp>
            <p:nvSpPr>
              <p:cNvPr id="8804" name="Google Shape;8804;p59"/>
              <p:cNvSpPr/>
              <p:nvPr/>
            </p:nvSpPr>
            <p:spPr>
              <a:xfrm>
                <a:off x="1472938"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5" name="Google Shape;8805;p59"/>
              <p:cNvSpPr/>
              <p:nvPr/>
            </p:nvSpPr>
            <p:spPr>
              <a:xfrm>
                <a:off x="1490853"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6" name="Google Shape;8806;p59"/>
              <p:cNvSpPr/>
              <p:nvPr/>
            </p:nvSpPr>
            <p:spPr>
              <a:xfrm>
                <a:off x="181918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7" name="Google Shape;8807;p59"/>
              <p:cNvSpPr/>
              <p:nvPr/>
            </p:nvSpPr>
            <p:spPr>
              <a:xfrm>
                <a:off x="183709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8" name="Google Shape;8808;p59"/>
              <p:cNvSpPr/>
              <p:nvPr/>
            </p:nvSpPr>
            <p:spPr>
              <a:xfrm>
                <a:off x="1478676" y="400820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09" name="Google Shape;8809;p59"/>
              <p:cNvSpPr/>
              <p:nvPr/>
            </p:nvSpPr>
            <p:spPr>
              <a:xfrm>
                <a:off x="1455707" y="400797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0" name="Google Shape;8810;p59"/>
              <p:cNvSpPr/>
              <p:nvPr/>
            </p:nvSpPr>
            <p:spPr>
              <a:xfrm>
                <a:off x="184157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1" name="Google Shape;8811;p59"/>
              <p:cNvSpPr/>
              <p:nvPr/>
            </p:nvSpPr>
            <p:spPr>
              <a:xfrm>
                <a:off x="181861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2" name="Google Shape;8812;p59"/>
              <p:cNvSpPr/>
              <p:nvPr/>
            </p:nvSpPr>
            <p:spPr>
              <a:xfrm>
                <a:off x="2172491"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3" name="Google Shape;8813;p59"/>
              <p:cNvSpPr/>
              <p:nvPr/>
            </p:nvSpPr>
            <p:spPr>
              <a:xfrm>
                <a:off x="2190406"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4" name="Google Shape;8814;p59"/>
              <p:cNvSpPr/>
              <p:nvPr/>
            </p:nvSpPr>
            <p:spPr>
              <a:xfrm>
                <a:off x="2194889"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5" name="Google Shape;8815;p59"/>
              <p:cNvSpPr/>
              <p:nvPr/>
            </p:nvSpPr>
            <p:spPr>
              <a:xfrm>
                <a:off x="2171920"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6" name="Google Shape;8816;p59"/>
              <p:cNvSpPr/>
              <p:nvPr/>
            </p:nvSpPr>
            <p:spPr>
              <a:xfrm>
                <a:off x="2874730" y="3687620"/>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7" name="Google Shape;8817;p59"/>
              <p:cNvSpPr/>
              <p:nvPr/>
            </p:nvSpPr>
            <p:spPr>
              <a:xfrm>
                <a:off x="2892645" y="3669628"/>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8" name="Google Shape;8818;p59"/>
              <p:cNvSpPr/>
              <p:nvPr/>
            </p:nvSpPr>
            <p:spPr>
              <a:xfrm>
                <a:off x="2901559" y="4005512"/>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19" name="Google Shape;8819;p59"/>
              <p:cNvSpPr/>
              <p:nvPr/>
            </p:nvSpPr>
            <p:spPr>
              <a:xfrm>
                <a:off x="2878589" y="4005281"/>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0" name="Google Shape;8820;p59"/>
              <p:cNvSpPr/>
              <p:nvPr/>
            </p:nvSpPr>
            <p:spPr>
              <a:xfrm>
                <a:off x="2525796" y="4031425"/>
                <a:ext cx="60030" cy="35796"/>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1" name="Google Shape;8821;p59"/>
              <p:cNvSpPr/>
              <p:nvPr/>
            </p:nvSpPr>
            <p:spPr>
              <a:xfrm>
                <a:off x="2543711" y="4013433"/>
                <a:ext cx="54211" cy="34568"/>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2" name="Google Shape;8822;p59"/>
              <p:cNvSpPr/>
              <p:nvPr/>
            </p:nvSpPr>
            <p:spPr>
              <a:xfrm>
                <a:off x="2548194" y="3655090"/>
                <a:ext cx="41351" cy="64313"/>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3" name="Google Shape;8823;p59"/>
              <p:cNvSpPr/>
              <p:nvPr/>
            </p:nvSpPr>
            <p:spPr>
              <a:xfrm>
                <a:off x="2525225" y="3654858"/>
                <a:ext cx="39512" cy="64165"/>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24" name="Google Shape;8824;p59"/>
          <p:cNvGraphicFramePr/>
          <p:nvPr/>
        </p:nvGraphicFramePr>
        <p:xfrm>
          <a:off x="5954575" y="2361200"/>
          <a:ext cx="3000000" cy="3000000"/>
        </p:xfrm>
        <a:graphic>
          <a:graphicData uri="http://schemas.openxmlformats.org/drawingml/2006/table">
            <a:tbl>
              <a:tblPr>
                <a:noFill/>
                <a:tableStyleId>{3AEDBC03-EB0F-4287-9271-D83B2FB6685A}</a:tableStyleId>
              </a:tblPr>
              <a:tblGrid>
                <a:gridCol w="626025"/>
                <a:gridCol w="626025"/>
                <a:gridCol w="626025"/>
                <a:gridCol w="626025"/>
              </a:tblGrid>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solid"/>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CFD9E0"/>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E3E9ED"/>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869FB2"/>
                    </a:solidFill>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r>
              <a:tr h="217150">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tcPr>
                </a:tc>
                <a:tc>
                  <a:txBody>
                    <a:bodyPr/>
                    <a:lstStyle/>
                    <a:p>
                      <a:pPr indent="0" lvl="0" marL="0" rtl="0" algn="ctr">
                        <a:spcBef>
                          <a:spcPts val="0"/>
                        </a:spcBef>
                        <a:spcAft>
                          <a:spcPts val="0"/>
                        </a:spcAft>
                        <a:buNone/>
                      </a:pPr>
                      <a:r>
                        <a:t/>
                      </a:r>
                      <a:endParaRPr b="1" sz="200">
                        <a:latin typeface="Amatic SC"/>
                        <a:ea typeface="Amatic SC"/>
                        <a:cs typeface="Amatic SC"/>
                        <a:sym typeface="Amatic SC"/>
                      </a:endParaRPr>
                    </a:p>
                  </a:txBody>
                  <a:tcPr marT="91425" marB="91425" marR="91425" marL="91425">
                    <a:lnL cap="flat" cmpd="sng" w="9525">
                      <a:solidFill>
                        <a:srgbClr val="E1E7EC">
                          <a:alpha val="0"/>
                        </a:srgbClr>
                      </a:solidFill>
                      <a:prstDash val="solid"/>
                      <a:round/>
                      <a:headEnd len="sm" w="sm" type="none"/>
                      <a:tailEnd len="sm" w="sm" type="none"/>
                    </a:lnL>
                    <a:lnR cap="flat" cmpd="sng" w="9525">
                      <a:solidFill>
                        <a:srgbClr val="E1E7EC">
                          <a:alpha val="0"/>
                        </a:srgbClr>
                      </a:solidFill>
                      <a:prstDash val="solid"/>
                      <a:round/>
                      <a:headEnd len="sm" w="sm" type="none"/>
                      <a:tailEnd len="sm" w="sm" type="none"/>
                    </a:lnR>
                    <a:lnT cap="flat" cmpd="sng" w="9525">
                      <a:solidFill>
                        <a:srgbClr val="E1E7EC"/>
                      </a:solidFill>
                      <a:prstDash val="dot"/>
                      <a:round/>
                      <a:headEnd len="sm" w="sm" type="none"/>
                      <a:tailEnd len="sm" w="sm" type="none"/>
                    </a:lnT>
                    <a:lnB cap="flat" cmpd="sng" w="9525">
                      <a:solidFill>
                        <a:srgbClr val="E1E7EC"/>
                      </a:solidFill>
                      <a:prstDash val="dot"/>
                      <a:round/>
                      <a:headEnd len="sm" w="sm" type="none"/>
                      <a:tailEnd len="sm" w="sm" type="none"/>
                    </a:lnB>
                    <a:solidFill>
                      <a:srgbClr val="7994A9">
                        <a:alpha val="64709"/>
                      </a:srgbClr>
                    </a:solidFill>
                  </a:tcPr>
                </a:tc>
              </a:tr>
            </a:tbl>
          </a:graphicData>
        </a:graphic>
      </p:graphicFrame>
      <p:grpSp>
        <p:nvGrpSpPr>
          <p:cNvPr id="8825" name="Google Shape;8825;p59"/>
          <p:cNvGrpSpPr/>
          <p:nvPr/>
        </p:nvGrpSpPr>
        <p:grpSpPr>
          <a:xfrm>
            <a:off x="727251" y="1188964"/>
            <a:ext cx="2396505" cy="976502"/>
            <a:chOff x="749309" y="1112739"/>
            <a:chExt cx="2371603" cy="976502"/>
          </a:xfrm>
        </p:grpSpPr>
        <p:grpSp>
          <p:nvGrpSpPr>
            <p:cNvPr id="8826" name="Google Shape;8826;p59"/>
            <p:cNvGrpSpPr/>
            <p:nvPr/>
          </p:nvGrpSpPr>
          <p:grpSpPr>
            <a:xfrm>
              <a:off x="1092126" y="1112739"/>
              <a:ext cx="2028786" cy="975464"/>
              <a:chOff x="1092126" y="1112739"/>
              <a:chExt cx="2028786" cy="975464"/>
            </a:xfrm>
          </p:grpSpPr>
          <p:sp>
            <p:nvSpPr>
              <p:cNvPr id="8827" name="Google Shape;8827;p59"/>
              <p:cNvSpPr/>
              <p:nvPr/>
            </p:nvSpPr>
            <p:spPr>
              <a:xfrm>
                <a:off x="1092126"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8" name="Google Shape;8828;p59"/>
              <p:cNvSpPr/>
              <p:nvPr/>
            </p:nvSpPr>
            <p:spPr>
              <a:xfrm>
                <a:off x="1434943"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29" name="Google Shape;8829;p59"/>
              <p:cNvSpPr/>
              <p:nvPr/>
            </p:nvSpPr>
            <p:spPr>
              <a:xfrm>
                <a:off x="1777760"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0" name="Google Shape;8830;p59"/>
              <p:cNvSpPr/>
              <p:nvPr/>
            </p:nvSpPr>
            <p:spPr>
              <a:xfrm>
                <a:off x="2120578"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1" name="Google Shape;8831;p59"/>
              <p:cNvSpPr/>
              <p:nvPr/>
            </p:nvSpPr>
            <p:spPr>
              <a:xfrm>
                <a:off x="2463395"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2" name="Google Shape;8832;p59"/>
              <p:cNvSpPr/>
              <p:nvPr/>
            </p:nvSpPr>
            <p:spPr>
              <a:xfrm>
                <a:off x="2806212" y="111273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3" name="Google Shape;8833;p59"/>
              <p:cNvSpPr/>
              <p:nvPr/>
            </p:nvSpPr>
            <p:spPr>
              <a:xfrm>
                <a:off x="1092126"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4" name="Google Shape;8834;p59"/>
              <p:cNvSpPr/>
              <p:nvPr/>
            </p:nvSpPr>
            <p:spPr>
              <a:xfrm>
                <a:off x="1434943"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5" name="Google Shape;8835;p59"/>
              <p:cNvSpPr/>
              <p:nvPr/>
            </p:nvSpPr>
            <p:spPr>
              <a:xfrm>
                <a:off x="1777760"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6" name="Google Shape;8836;p59"/>
              <p:cNvSpPr/>
              <p:nvPr/>
            </p:nvSpPr>
            <p:spPr>
              <a:xfrm>
                <a:off x="2120578"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7" name="Google Shape;8837;p59"/>
              <p:cNvSpPr/>
              <p:nvPr/>
            </p:nvSpPr>
            <p:spPr>
              <a:xfrm>
                <a:off x="2463395"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8" name="Google Shape;8838;p59"/>
              <p:cNvSpPr/>
              <p:nvPr/>
            </p:nvSpPr>
            <p:spPr>
              <a:xfrm>
                <a:off x="2806212" y="136229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39" name="Google Shape;8839;p59"/>
              <p:cNvSpPr/>
              <p:nvPr/>
            </p:nvSpPr>
            <p:spPr>
              <a:xfrm>
                <a:off x="1092126"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0" name="Google Shape;8840;p59"/>
              <p:cNvSpPr/>
              <p:nvPr/>
            </p:nvSpPr>
            <p:spPr>
              <a:xfrm>
                <a:off x="1434943"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1" name="Google Shape;8841;p59"/>
              <p:cNvSpPr/>
              <p:nvPr/>
            </p:nvSpPr>
            <p:spPr>
              <a:xfrm>
                <a:off x="1777760"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2" name="Google Shape;8842;p59"/>
              <p:cNvSpPr/>
              <p:nvPr/>
            </p:nvSpPr>
            <p:spPr>
              <a:xfrm>
                <a:off x="2120578"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3" name="Google Shape;8843;p59"/>
              <p:cNvSpPr/>
              <p:nvPr/>
            </p:nvSpPr>
            <p:spPr>
              <a:xfrm>
                <a:off x="2463395"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4" name="Google Shape;8844;p59"/>
              <p:cNvSpPr/>
              <p:nvPr/>
            </p:nvSpPr>
            <p:spPr>
              <a:xfrm>
                <a:off x="2806212" y="1611849"/>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5" name="Google Shape;8845;p59"/>
              <p:cNvSpPr/>
              <p:nvPr/>
            </p:nvSpPr>
            <p:spPr>
              <a:xfrm>
                <a:off x="1092126"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6" name="Google Shape;8846;p59"/>
              <p:cNvSpPr/>
              <p:nvPr/>
            </p:nvSpPr>
            <p:spPr>
              <a:xfrm>
                <a:off x="1434943"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7" name="Google Shape;8847;p59"/>
              <p:cNvSpPr/>
              <p:nvPr/>
            </p:nvSpPr>
            <p:spPr>
              <a:xfrm>
                <a:off x="1777760"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8" name="Google Shape;8848;p59"/>
              <p:cNvSpPr/>
              <p:nvPr/>
            </p:nvSpPr>
            <p:spPr>
              <a:xfrm>
                <a:off x="2120578"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49" name="Google Shape;8849;p59"/>
              <p:cNvSpPr/>
              <p:nvPr/>
            </p:nvSpPr>
            <p:spPr>
              <a:xfrm>
                <a:off x="2463395"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0" name="Google Shape;8850;p59"/>
              <p:cNvSpPr/>
              <p:nvPr/>
            </p:nvSpPr>
            <p:spPr>
              <a:xfrm>
                <a:off x="2806212" y="1861404"/>
                <a:ext cx="314700" cy="2268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51" name="Google Shape;8851;p59"/>
            <p:cNvGrpSpPr/>
            <p:nvPr/>
          </p:nvGrpSpPr>
          <p:grpSpPr>
            <a:xfrm>
              <a:off x="749309" y="1112739"/>
              <a:ext cx="314700" cy="975464"/>
              <a:chOff x="749309" y="1112739"/>
              <a:chExt cx="314700" cy="975464"/>
            </a:xfrm>
          </p:grpSpPr>
          <p:sp>
            <p:nvSpPr>
              <p:cNvPr id="8852" name="Google Shape;8852;p59"/>
              <p:cNvSpPr/>
              <p:nvPr/>
            </p:nvSpPr>
            <p:spPr>
              <a:xfrm>
                <a:off x="749309" y="136229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3" name="Google Shape;8853;p59"/>
              <p:cNvSpPr/>
              <p:nvPr/>
            </p:nvSpPr>
            <p:spPr>
              <a:xfrm>
                <a:off x="749309" y="161184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4" name="Google Shape;8854;p59"/>
              <p:cNvSpPr/>
              <p:nvPr/>
            </p:nvSpPr>
            <p:spPr>
              <a:xfrm>
                <a:off x="749309" y="1861404"/>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5" name="Google Shape;8855;p59"/>
              <p:cNvSpPr/>
              <p:nvPr/>
            </p:nvSpPr>
            <p:spPr>
              <a:xfrm>
                <a:off x="749309" y="1112739"/>
                <a:ext cx="314700" cy="226800"/>
              </a:xfrm>
              <a:prstGeom prst="rect">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8856" name="Google Shape;8856;p59"/>
            <p:cNvSpPr/>
            <p:nvPr/>
          </p:nvSpPr>
          <p:spPr>
            <a:xfrm>
              <a:off x="1434877" y="1258345"/>
              <a:ext cx="16857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7" name="Google Shape;8857;p59"/>
            <p:cNvSpPr/>
            <p:nvPr/>
          </p:nvSpPr>
          <p:spPr>
            <a:xfrm>
              <a:off x="1777683" y="2010641"/>
              <a:ext cx="10002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8" name="Google Shape;8858;p59"/>
            <p:cNvSpPr/>
            <p:nvPr/>
          </p:nvSpPr>
          <p:spPr>
            <a:xfrm>
              <a:off x="1092070"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59" name="Google Shape;8859;p59"/>
            <p:cNvSpPr/>
            <p:nvPr/>
          </p:nvSpPr>
          <p:spPr>
            <a:xfrm>
              <a:off x="2463277" y="1759876"/>
              <a:ext cx="657600" cy="78600"/>
            </a:xfrm>
            <a:prstGeom prst="rect">
              <a:avLst/>
            </a:pr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aphicFrame>
        <p:nvGraphicFramePr>
          <p:cNvPr id="8860" name="Google Shape;8860;p59"/>
          <p:cNvGraphicFramePr/>
          <p:nvPr/>
        </p:nvGraphicFramePr>
        <p:xfrm>
          <a:off x="5954600" y="1188950"/>
          <a:ext cx="3000000" cy="3000000"/>
        </p:xfrm>
        <a:graphic>
          <a:graphicData uri="http://schemas.openxmlformats.org/drawingml/2006/table">
            <a:tbl>
              <a:tblPr>
                <a:noFill/>
                <a:tableStyleId>{3AEDBC03-EB0F-4287-9271-D83B2FB6685A}</a:tableStyleId>
              </a:tblPr>
              <a:tblGrid>
                <a:gridCol w="626025"/>
                <a:gridCol w="626025"/>
                <a:gridCol w="626025"/>
                <a:gridCol w="626025"/>
              </a:tblGrid>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32550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aphicFrame>
        <p:nvGraphicFramePr>
          <p:cNvPr id="8861" name="Google Shape;8861;p59"/>
          <p:cNvGraphicFramePr/>
          <p:nvPr/>
        </p:nvGraphicFramePr>
        <p:xfrm>
          <a:off x="3375463" y="2361200"/>
          <a:ext cx="3000000" cy="3000000"/>
        </p:xfrm>
        <a:graphic>
          <a:graphicData uri="http://schemas.openxmlformats.org/drawingml/2006/table">
            <a:tbl>
              <a:tblPr>
                <a:noFill/>
                <a:tableStyleId>{3AEDBC03-EB0F-4287-9271-D83B2FB6685A}</a:tableStyleId>
              </a:tblPr>
              <a:tblGrid>
                <a:gridCol w="590850"/>
                <a:gridCol w="590850"/>
                <a:gridCol w="590850"/>
                <a:gridCol w="590850"/>
              </a:tblGrid>
              <a:tr h="289525">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19050">
                      <a:solidFill>
                        <a:srgbClr val="F2F2F2">
                          <a:alpha val="0"/>
                        </a:srgbClr>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r h="289525">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19050">
                      <a:solidFill>
                        <a:srgbClr val="F2F2F2">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19050">
                      <a:solidFill>
                        <a:srgbClr val="F2F2F2">
                          <a:alpha val="0"/>
                        </a:srgbClr>
                      </a:solidFill>
                      <a:prstDash val="solid"/>
                      <a:round/>
                      <a:headEnd len="sm" w="sm" type="none"/>
                      <a:tailEnd len="sm" w="sm" type="none"/>
                    </a:lnL>
                    <a:lnR cap="flat" cmpd="sng" w="9525">
                      <a:solidFill>
                        <a:srgbClr val="F2F2F2"/>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F2F2F2"/>
                      </a:solidFill>
                      <a:prstDash val="solid"/>
                      <a:round/>
                      <a:headEnd len="sm" w="sm" type="none"/>
                      <a:tailEnd len="sm" w="sm" type="none"/>
                    </a:lnB>
                  </a:tcPr>
                </a:tc>
              </a:tr>
            </a:tbl>
          </a:graphicData>
        </a:graphic>
      </p:graphicFrame>
      <p:grpSp>
        <p:nvGrpSpPr>
          <p:cNvPr id="8862" name="Google Shape;8862;p59"/>
          <p:cNvGrpSpPr/>
          <p:nvPr/>
        </p:nvGrpSpPr>
        <p:grpSpPr>
          <a:xfrm>
            <a:off x="3377449" y="3352160"/>
            <a:ext cx="2363377" cy="1047062"/>
            <a:chOff x="3358399" y="3285485"/>
            <a:chExt cx="2363377" cy="1047062"/>
          </a:xfrm>
        </p:grpSpPr>
        <p:grpSp>
          <p:nvGrpSpPr>
            <p:cNvPr id="8863" name="Google Shape;8863;p59"/>
            <p:cNvGrpSpPr/>
            <p:nvPr/>
          </p:nvGrpSpPr>
          <p:grpSpPr>
            <a:xfrm>
              <a:off x="3358412" y="3285485"/>
              <a:ext cx="2363244" cy="139500"/>
              <a:chOff x="3358412" y="3285485"/>
              <a:chExt cx="2363244" cy="139500"/>
            </a:xfrm>
          </p:grpSpPr>
          <p:sp>
            <p:nvSpPr>
              <p:cNvPr id="8864" name="Google Shape;8864;p59"/>
              <p:cNvSpPr/>
              <p:nvPr/>
            </p:nvSpPr>
            <p:spPr>
              <a:xfrm>
                <a:off x="3358412"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5" name="Google Shape;8865;p59"/>
              <p:cNvSpPr/>
              <p:nvPr/>
            </p:nvSpPr>
            <p:spPr>
              <a:xfrm>
                <a:off x="3838898"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6" name="Google Shape;8866;p59"/>
              <p:cNvSpPr/>
              <p:nvPr/>
            </p:nvSpPr>
            <p:spPr>
              <a:xfrm>
                <a:off x="4319384"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7" name="Google Shape;8867;p59"/>
              <p:cNvSpPr/>
              <p:nvPr/>
            </p:nvSpPr>
            <p:spPr>
              <a:xfrm>
                <a:off x="4799870"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68" name="Google Shape;8868;p59"/>
              <p:cNvSpPr/>
              <p:nvPr/>
            </p:nvSpPr>
            <p:spPr>
              <a:xfrm>
                <a:off x="5280356" y="3285485"/>
                <a:ext cx="441300" cy="139500"/>
              </a:xfrm>
              <a:prstGeom prst="flowChartAlternateProcess">
                <a:avLst/>
              </a:pr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69" name="Google Shape;8869;p59"/>
            <p:cNvGrpSpPr/>
            <p:nvPr/>
          </p:nvGrpSpPr>
          <p:grpSpPr>
            <a:xfrm>
              <a:off x="3358412" y="3466996"/>
              <a:ext cx="2363244" cy="139500"/>
              <a:chOff x="3358412" y="3466996"/>
              <a:chExt cx="2363244" cy="139500"/>
            </a:xfrm>
          </p:grpSpPr>
          <p:sp>
            <p:nvSpPr>
              <p:cNvPr id="8870" name="Google Shape;8870;p59"/>
              <p:cNvSpPr/>
              <p:nvPr/>
            </p:nvSpPr>
            <p:spPr>
              <a:xfrm>
                <a:off x="3358412"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1" name="Google Shape;8871;p59"/>
              <p:cNvSpPr/>
              <p:nvPr/>
            </p:nvSpPr>
            <p:spPr>
              <a:xfrm>
                <a:off x="3838898"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2" name="Google Shape;8872;p59"/>
              <p:cNvSpPr/>
              <p:nvPr/>
            </p:nvSpPr>
            <p:spPr>
              <a:xfrm>
                <a:off x="4319384"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3" name="Google Shape;8873;p59"/>
              <p:cNvSpPr/>
              <p:nvPr/>
            </p:nvSpPr>
            <p:spPr>
              <a:xfrm>
                <a:off x="4799870"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4" name="Google Shape;8874;p59"/>
              <p:cNvSpPr/>
              <p:nvPr/>
            </p:nvSpPr>
            <p:spPr>
              <a:xfrm>
                <a:off x="5280356" y="3466996"/>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75" name="Google Shape;8875;p59"/>
            <p:cNvGrpSpPr/>
            <p:nvPr/>
          </p:nvGrpSpPr>
          <p:grpSpPr>
            <a:xfrm>
              <a:off x="3358412" y="3648507"/>
              <a:ext cx="2363244" cy="139500"/>
              <a:chOff x="3358412" y="3648507"/>
              <a:chExt cx="2363244" cy="139500"/>
            </a:xfrm>
          </p:grpSpPr>
          <p:sp>
            <p:nvSpPr>
              <p:cNvPr id="8876" name="Google Shape;8876;p59"/>
              <p:cNvSpPr/>
              <p:nvPr/>
            </p:nvSpPr>
            <p:spPr>
              <a:xfrm>
                <a:off x="3358412"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7" name="Google Shape;8877;p59"/>
              <p:cNvSpPr/>
              <p:nvPr/>
            </p:nvSpPr>
            <p:spPr>
              <a:xfrm>
                <a:off x="3838898"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8" name="Google Shape;8878;p59"/>
              <p:cNvSpPr/>
              <p:nvPr/>
            </p:nvSpPr>
            <p:spPr>
              <a:xfrm>
                <a:off x="4319384"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79" name="Google Shape;8879;p59"/>
              <p:cNvSpPr/>
              <p:nvPr/>
            </p:nvSpPr>
            <p:spPr>
              <a:xfrm>
                <a:off x="4799870"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0" name="Google Shape;8880;p59"/>
              <p:cNvSpPr/>
              <p:nvPr/>
            </p:nvSpPr>
            <p:spPr>
              <a:xfrm>
                <a:off x="5280356" y="3648507"/>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1" name="Google Shape;8881;p59"/>
            <p:cNvGrpSpPr/>
            <p:nvPr/>
          </p:nvGrpSpPr>
          <p:grpSpPr>
            <a:xfrm>
              <a:off x="3358412" y="3830018"/>
              <a:ext cx="2363244" cy="139500"/>
              <a:chOff x="3358412" y="3830018"/>
              <a:chExt cx="2363244" cy="139500"/>
            </a:xfrm>
          </p:grpSpPr>
          <p:sp>
            <p:nvSpPr>
              <p:cNvPr id="8882" name="Google Shape;8882;p59"/>
              <p:cNvSpPr/>
              <p:nvPr/>
            </p:nvSpPr>
            <p:spPr>
              <a:xfrm>
                <a:off x="3358412"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3" name="Google Shape;8883;p59"/>
              <p:cNvSpPr/>
              <p:nvPr/>
            </p:nvSpPr>
            <p:spPr>
              <a:xfrm>
                <a:off x="3838898"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4" name="Google Shape;8884;p59"/>
              <p:cNvSpPr/>
              <p:nvPr/>
            </p:nvSpPr>
            <p:spPr>
              <a:xfrm>
                <a:off x="4319384"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5" name="Google Shape;8885;p59"/>
              <p:cNvSpPr/>
              <p:nvPr/>
            </p:nvSpPr>
            <p:spPr>
              <a:xfrm>
                <a:off x="4799870"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6" name="Google Shape;8886;p59"/>
              <p:cNvSpPr/>
              <p:nvPr/>
            </p:nvSpPr>
            <p:spPr>
              <a:xfrm>
                <a:off x="5280356" y="3830018"/>
                <a:ext cx="441300" cy="1395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87" name="Google Shape;8887;p59"/>
            <p:cNvGrpSpPr/>
            <p:nvPr/>
          </p:nvGrpSpPr>
          <p:grpSpPr>
            <a:xfrm>
              <a:off x="3358399" y="4011514"/>
              <a:ext cx="2363377" cy="139537"/>
              <a:chOff x="3294800" y="4134603"/>
              <a:chExt cx="2638876" cy="152400"/>
            </a:xfrm>
          </p:grpSpPr>
          <p:sp>
            <p:nvSpPr>
              <p:cNvPr id="8888" name="Google Shape;8888;p5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89" name="Google Shape;8889;p5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0" name="Google Shape;8890;p5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1" name="Google Shape;8891;p5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2" name="Google Shape;8892;p5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893" name="Google Shape;8893;p59"/>
            <p:cNvGrpSpPr/>
            <p:nvPr/>
          </p:nvGrpSpPr>
          <p:grpSpPr>
            <a:xfrm>
              <a:off x="3358399" y="4193010"/>
              <a:ext cx="2363377" cy="139537"/>
              <a:chOff x="3294800" y="4134603"/>
              <a:chExt cx="2638876" cy="152400"/>
            </a:xfrm>
          </p:grpSpPr>
          <p:sp>
            <p:nvSpPr>
              <p:cNvPr id="8894" name="Google Shape;8894;p59"/>
              <p:cNvSpPr/>
              <p:nvPr/>
            </p:nvSpPr>
            <p:spPr>
              <a:xfrm>
                <a:off x="3294800"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5" name="Google Shape;8895;p59"/>
              <p:cNvSpPr/>
              <p:nvPr/>
            </p:nvSpPr>
            <p:spPr>
              <a:xfrm>
                <a:off x="3831294"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6" name="Google Shape;8896;p59"/>
              <p:cNvSpPr/>
              <p:nvPr/>
            </p:nvSpPr>
            <p:spPr>
              <a:xfrm>
                <a:off x="4367788"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7" name="Google Shape;8897;p59"/>
              <p:cNvSpPr/>
              <p:nvPr/>
            </p:nvSpPr>
            <p:spPr>
              <a:xfrm>
                <a:off x="4904282"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898" name="Google Shape;8898;p59"/>
              <p:cNvSpPr/>
              <p:nvPr/>
            </p:nvSpPr>
            <p:spPr>
              <a:xfrm>
                <a:off x="5440776" y="4134603"/>
                <a:ext cx="492900" cy="152400"/>
              </a:xfrm>
              <a:prstGeom prst="flowChartAlternateProcess">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aphicFrame>
        <p:nvGraphicFramePr>
          <p:cNvPr id="8899" name="Google Shape;8899;p59"/>
          <p:cNvGraphicFramePr/>
          <p:nvPr/>
        </p:nvGraphicFramePr>
        <p:xfrm>
          <a:off x="728250" y="2361200"/>
          <a:ext cx="3000000" cy="3000000"/>
        </p:xfrm>
        <a:graphic>
          <a:graphicData uri="http://schemas.openxmlformats.org/drawingml/2006/table">
            <a:tbl>
              <a:tblPr>
                <a:noFill/>
                <a:tableStyleId>{3AEDBC03-EB0F-4287-9271-D83B2FB6685A}</a:tableStyleId>
              </a:tblPr>
              <a:tblGrid>
                <a:gridCol w="592450"/>
                <a:gridCol w="592450"/>
                <a:gridCol w="592450"/>
                <a:gridCol w="592450"/>
              </a:tblGrid>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F2F2F2">
                          <a:alpha val="0"/>
                        </a:srgbClr>
                      </a:solidFill>
                      <a:prstDash val="solid"/>
                      <a:round/>
                      <a:headEnd len="sm" w="sm" type="none"/>
                      <a:tailEnd len="sm" w="sm" type="none"/>
                    </a:lnL>
                    <a:lnR cap="flat" cmpd="sng" w="9525">
                      <a:solidFill>
                        <a:srgbClr val="5F8195"/>
                      </a:solidFill>
                      <a:prstDash val="solid"/>
                      <a:round/>
                      <a:headEnd len="sm" w="sm" type="none"/>
                      <a:tailEnd len="sm" w="sm" type="none"/>
                    </a:lnR>
                    <a:lnT cap="flat" cmpd="sng" w="9525">
                      <a:solidFill>
                        <a:srgbClr val="F2F2F2">
                          <a:alpha val="0"/>
                        </a:srgbClr>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solidFill>
                      <a:prstDash val="solid"/>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alpha val="0"/>
                        </a:srgbClr>
                      </a:solidFill>
                      <a:prstDash val="dash"/>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5F8195">
                          <a:alpha val="0"/>
                        </a:srgbClr>
                      </a:solidFill>
                      <a:prstDash val="dash"/>
                      <a:round/>
                      <a:headEnd len="sm" w="sm" type="none"/>
                      <a:tailEnd len="sm" w="sm" type="none"/>
                    </a:lnL>
                    <a:lnR cap="flat" cmpd="sng" w="9525">
                      <a:solidFill>
                        <a:srgbClr val="5F8195"/>
                      </a:solidFill>
                      <a:prstDash val="solid"/>
                      <a:round/>
                      <a:headEnd len="sm" w="sm" type="none"/>
                      <a:tailEnd len="sm" w="sm" type="none"/>
                    </a:lnR>
                    <a:lnT cap="flat" cmpd="sng" w="9525">
                      <a:solidFill>
                        <a:srgbClr val="5F8195"/>
                      </a:solidFill>
                      <a:prstDash val="solid"/>
                      <a:round/>
                      <a:headEnd len="sm" w="sm" type="none"/>
                      <a:tailEnd len="sm" w="sm" type="none"/>
                    </a:lnT>
                    <a:lnB cap="flat" cmpd="sng" w="9525">
                      <a:solidFill>
                        <a:srgbClr val="A5B7C5"/>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869FB1"/>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A5B7C5"/>
                      </a:solidFill>
                      <a:prstDash val="solid"/>
                      <a:round/>
                      <a:headEnd len="sm" w="sm" type="none"/>
                      <a:tailEnd len="sm" w="sm" type="none"/>
                    </a:lnT>
                    <a:lnB cap="flat" cmpd="sng" w="9525">
                      <a:solidFill>
                        <a:srgbClr val="F2F2F2"/>
                      </a:solidFill>
                      <a:prstDash val="solid"/>
                      <a:round/>
                      <a:headEnd len="sm" w="sm" type="none"/>
                      <a:tailEnd len="sm" w="sm" type="none"/>
                    </a:lnB>
                  </a:tcPr>
                </a:tc>
              </a:tr>
              <a:tr h="296450">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869FB1"/>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869FB1"/>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869FB1"/>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alpha val="0"/>
                        </a:srgbClr>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c>
                  <a:txBody>
                    <a:bodyPr/>
                    <a:lstStyle/>
                    <a:p>
                      <a:pPr indent="0" lvl="0" marL="0" rtl="0" algn="l">
                        <a:spcBef>
                          <a:spcPts val="0"/>
                        </a:spcBef>
                        <a:spcAft>
                          <a:spcPts val="0"/>
                        </a:spcAft>
                        <a:buNone/>
                      </a:pPr>
                      <a:r>
                        <a:t/>
                      </a:r>
                      <a:endParaRPr sz="200"/>
                    </a:p>
                  </a:txBody>
                  <a:tcPr marT="91425" marB="91425" marR="91425" marL="91425">
                    <a:lnL cap="flat" cmpd="sng" w="9525">
                      <a:solidFill>
                        <a:srgbClr val="A5B7C5">
                          <a:alpha val="0"/>
                        </a:srgbClr>
                      </a:solidFill>
                      <a:prstDash val="solid"/>
                      <a:round/>
                      <a:headEnd len="sm" w="sm" type="none"/>
                      <a:tailEnd len="sm" w="sm" type="none"/>
                    </a:lnL>
                    <a:lnR cap="flat" cmpd="sng" w="9525">
                      <a:solidFill>
                        <a:srgbClr val="A5B7C5"/>
                      </a:solidFill>
                      <a:prstDash val="solid"/>
                      <a:round/>
                      <a:headEnd len="sm" w="sm" type="none"/>
                      <a:tailEnd len="sm" w="sm" type="none"/>
                    </a:lnR>
                    <a:lnT cap="flat" cmpd="sng" w="9525">
                      <a:solidFill>
                        <a:srgbClr val="F2F2F2"/>
                      </a:solidFill>
                      <a:prstDash val="solid"/>
                      <a:round/>
                      <a:headEnd len="sm" w="sm" type="none"/>
                      <a:tailEnd len="sm" w="sm" type="none"/>
                    </a:lnT>
                    <a:lnB cap="flat" cmpd="sng" w="9525">
                      <a:solidFill>
                        <a:srgbClr val="A5B7C5"/>
                      </a:solidFill>
                      <a:prstDash val="solid"/>
                      <a:round/>
                      <a:headEnd len="sm" w="sm" type="none"/>
                      <a:tailEnd len="sm" w="sm" type="none"/>
                    </a:lnB>
                  </a:tcPr>
                </a:tc>
              </a:tr>
            </a:tbl>
          </a:graphicData>
        </a:graphic>
      </p:graphicFrame>
      <p:grpSp>
        <p:nvGrpSpPr>
          <p:cNvPr id="8900" name="Google Shape;8900;p59"/>
          <p:cNvGrpSpPr/>
          <p:nvPr/>
        </p:nvGrpSpPr>
        <p:grpSpPr>
          <a:xfrm>
            <a:off x="4177919" y="2765014"/>
            <a:ext cx="1302095" cy="60959"/>
            <a:chOff x="3558802" y="4011427"/>
            <a:chExt cx="1866000" cy="111300"/>
          </a:xfrm>
        </p:grpSpPr>
        <p:sp>
          <p:nvSpPr>
            <p:cNvPr id="8901" name="Google Shape;8901;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2" name="Google Shape;8902;p5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3" name="Google Shape;8903;p59"/>
          <p:cNvGrpSpPr/>
          <p:nvPr/>
        </p:nvGrpSpPr>
        <p:grpSpPr>
          <a:xfrm>
            <a:off x="4723407" y="3047174"/>
            <a:ext cx="914340" cy="60959"/>
            <a:chOff x="3558802" y="4011427"/>
            <a:chExt cx="1866000" cy="111300"/>
          </a:xfrm>
        </p:grpSpPr>
        <p:sp>
          <p:nvSpPr>
            <p:cNvPr id="8904" name="Google Shape;8904;p59"/>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05" name="Google Shape;8905;p59"/>
            <p:cNvSpPr/>
            <p:nvPr/>
          </p:nvSpPr>
          <p:spPr>
            <a:xfrm flipH="1" rot="5400000">
              <a:off x="4167866" y="3416648"/>
              <a:ext cx="97200" cy="13014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06" name="Google Shape;8906;p59"/>
          <p:cNvGrpSpPr/>
          <p:nvPr/>
        </p:nvGrpSpPr>
        <p:grpSpPr>
          <a:xfrm>
            <a:off x="5926924" y="3381697"/>
            <a:ext cx="2519825" cy="1001454"/>
            <a:chOff x="1906114" y="789980"/>
            <a:chExt cx="1487676" cy="606868"/>
          </a:xfrm>
        </p:grpSpPr>
        <p:cxnSp>
          <p:nvCxnSpPr>
            <p:cNvPr id="8907" name="Google Shape;8907;p59"/>
            <p:cNvCxnSpPr/>
            <p:nvPr/>
          </p:nvCxnSpPr>
          <p:spPr>
            <a:xfrm rot="10800000">
              <a:off x="2109981" y="1180903"/>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08" name="Google Shape;8908;p59"/>
            <p:cNvCxnSpPr/>
            <p:nvPr/>
          </p:nvCxnSpPr>
          <p:spPr>
            <a:xfrm rot="10800000">
              <a:off x="2109981" y="985080"/>
              <a:ext cx="1280400" cy="0"/>
            </a:xfrm>
            <a:prstGeom prst="straightConnector1">
              <a:avLst/>
            </a:prstGeom>
            <a:noFill/>
            <a:ln cap="flat" cmpd="sng" w="9525">
              <a:solidFill>
                <a:srgbClr val="B3C3CE"/>
              </a:solidFill>
              <a:prstDash val="solid"/>
              <a:round/>
              <a:headEnd len="med" w="med" type="none"/>
              <a:tailEnd len="med" w="med" type="none"/>
            </a:ln>
          </p:spPr>
        </p:cxnSp>
        <p:cxnSp>
          <p:nvCxnSpPr>
            <p:cNvPr id="8909" name="Google Shape;8909;p59"/>
            <p:cNvCxnSpPr/>
            <p:nvPr/>
          </p:nvCxnSpPr>
          <p:spPr>
            <a:xfrm rot="10800000">
              <a:off x="2109981" y="1376729"/>
              <a:ext cx="1280400" cy="0"/>
            </a:xfrm>
            <a:prstGeom prst="straightConnector1">
              <a:avLst/>
            </a:prstGeom>
            <a:noFill/>
            <a:ln cap="flat" cmpd="sng" w="9525">
              <a:solidFill>
                <a:srgbClr val="B3C3CE"/>
              </a:solidFill>
              <a:prstDash val="solid"/>
              <a:round/>
              <a:headEnd len="med" w="med" type="none"/>
              <a:tailEnd len="med" w="med" type="none"/>
            </a:ln>
          </p:spPr>
        </p:cxnSp>
        <p:sp>
          <p:nvSpPr>
            <p:cNvPr id="8910" name="Google Shape;8910;p59"/>
            <p:cNvSpPr txBox="1"/>
            <p:nvPr/>
          </p:nvSpPr>
          <p:spPr>
            <a:xfrm flipH="1">
              <a:off x="210971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JANUARY</a:t>
              </a:r>
              <a:endParaRPr sz="300">
                <a:solidFill>
                  <a:srgbClr val="E3E9ED"/>
                </a:solidFill>
              </a:endParaRPr>
            </a:p>
          </p:txBody>
        </p:sp>
        <p:sp>
          <p:nvSpPr>
            <p:cNvPr id="8911" name="Google Shape;8911;p59"/>
            <p:cNvSpPr txBox="1"/>
            <p:nvPr/>
          </p:nvSpPr>
          <p:spPr>
            <a:xfrm flipH="1">
              <a:off x="2434275" y="789980"/>
              <a:ext cx="2892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FEBRUARY</a:t>
              </a:r>
              <a:endParaRPr sz="300">
                <a:solidFill>
                  <a:srgbClr val="E3E9ED"/>
                </a:solidFill>
              </a:endParaRPr>
            </a:p>
          </p:txBody>
        </p:sp>
        <p:sp>
          <p:nvSpPr>
            <p:cNvPr id="8912" name="Google Shape;8912;p59"/>
            <p:cNvSpPr txBox="1"/>
            <p:nvPr/>
          </p:nvSpPr>
          <p:spPr>
            <a:xfrm flipH="1">
              <a:off x="2781049"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MARCH</a:t>
              </a:r>
              <a:endParaRPr sz="300">
                <a:solidFill>
                  <a:srgbClr val="E3E9ED"/>
                </a:solidFill>
              </a:endParaRPr>
            </a:p>
          </p:txBody>
        </p:sp>
        <p:sp>
          <p:nvSpPr>
            <p:cNvPr id="8913" name="Google Shape;8913;p59"/>
            <p:cNvSpPr txBox="1"/>
            <p:nvPr/>
          </p:nvSpPr>
          <p:spPr>
            <a:xfrm flipH="1">
              <a:off x="3112690" y="789981"/>
              <a:ext cx="281100" cy="1074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300">
                  <a:solidFill>
                    <a:srgbClr val="E3E9ED"/>
                  </a:solidFill>
                </a:rPr>
                <a:t>APRIL</a:t>
              </a:r>
              <a:endParaRPr sz="300">
                <a:solidFill>
                  <a:srgbClr val="E3E9ED"/>
                </a:solidFill>
              </a:endParaRPr>
            </a:p>
          </p:txBody>
        </p:sp>
        <p:sp>
          <p:nvSpPr>
            <p:cNvPr id="8914" name="Google Shape;8914;p59"/>
            <p:cNvSpPr/>
            <p:nvPr/>
          </p:nvSpPr>
          <p:spPr>
            <a:xfrm>
              <a:off x="2105681" y="964326"/>
              <a:ext cx="2892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5" name="Google Shape;8915;p59"/>
            <p:cNvSpPr/>
            <p:nvPr/>
          </p:nvSpPr>
          <p:spPr>
            <a:xfrm>
              <a:off x="2109515" y="1159286"/>
              <a:ext cx="280200" cy="42600"/>
            </a:xfrm>
            <a:prstGeom prst="rect">
              <a:avLst/>
            </a:prstGeom>
            <a:solidFill>
              <a:srgbClr val="EEEEEE"/>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6" name="Google Shape;8916;p59"/>
            <p:cNvSpPr/>
            <p:nvPr/>
          </p:nvSpPr>
          <p:spPr>
            <a:xfrm>
              <a:off x="2753389" y="1353677"/>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7" name="Google Shape;8917;p59"/>
            <p:cNvSpPr/>
            <p:nvPr/>
          </p:nvSpPr>
          <p:spPr>
            <a:xfrm>
              <a:off x="2105681" y="1159287"/>
              <a:ext cx="2892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8" name="Google Shape;8918;p59"/>
            <p:cNvSpPr/>
            <p:nvPr/>
          </p:nvSpPr>
          <p:spPr>
            <a:xfrm>
              <a:off x="2412005" y="1354248"/>
              <a:ext cx="325500" cy="42600"/>
            </a:xfrm>
            <a:prstGeom prst="rect">
              <a:avLst/>
            </a:pr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19" name="Google Shape;8919;p59"/>
            <p:cNvSpPr/>
            <p:nvPr/>
          </p:nvSpPr>
          <p:spPr>
            <a:xfrm>
              <a:off x="2410087"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20" name="Google Shape;8920;p59"/>
            <p:cNvSpPr txBox="1"/>
            <p:nvPr/>
          </p:nvSpPr>
          <p:spPr>
            <a:xfrm flipH="1">
              <a:off x="1906114" y="918164"/>
              <a:ext cx="203400" cy="106500"/>
            </a:xfrm>
            <a:prstGeom prst="rect">
              <a:avLst/>
            </a:prstGeom>
            <a:noFill/>
            <a:ln>
              <a:noFill/>
            </a:ln>
          </p:spPr>
          <p:txBody>
            <a:bodyPr anchorCtr="0" anchor="t" bIns="91425" lIns="91425" spcFirstLastPara="1" rIns="91425" wrap="square" tIns="91425">
              <a:noAutofit/>
            </a:bodyPr>
            <a:lstStyle/>
            <a:p>
              <a:pPr indent="0" lvl="0" marL="0" rtl="0" algn="r">
                <a:spcBef>
                  <a:spcPts val="0"/>
                </a:spcBef>
                <a:spcAft>
                  <a:spcPts val="1600"/>
                </a:spcAft>
                <a:buNone/>
              </a:pPr>
              <a:r>
                <a:rPr lang="en" sz="300">
                  <a:solidFill>
                    <a:srgbClr val="E3E9ED"/>
                  </a:solidFill>
                </a:rPr>
                <a:t>PHASE 1</a:t>
              </a:r>
              <a:endParaRPr sz="300">
                <a:solidFill>
                  <a:srgbClr val="E3E9ED"/>
                </a:solidFill>
              </a:endParaRPr>
            </a:p>
          </p:txBody>
        </p:sp>
        <p:sp>
          <p:nvSpPr>
            <p:cNvPr id="8921" name="Google Shape;8921;p59"/>
            <p:cNvSpPr txBox="1"/>
            <p:nvPr/>
          </p:nvSpPr>
          <p:spPr>
            <a:xfrm flipH="1">
              <a:off x="1919618" y="1113390"/>
              <a:ext cx="1899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1</a:t>
              </a:r>
              <a:endParaRPr sz="300">
                <a:solidFill>
                  <a:srgbClr val="E3E9ED"/>
                </a:solidFill>
              </a:endParaRPr>
            </a:p>
          </p:txBody>
        </p:sp>
        <p:sp>
          <p:nvSpPr>
            <p:cNvPr id="8922" name="Google Shape;8922;p59"/>
            <p:cNvSpPr txBox="1"/>
            <p:nvPr/>
          </p:nvSpPr>
          <p:spPr>
            <a:xfrm flipH="1">
              <a:off x="1906118" y="1304527"/>
              <a:ext cx="203400" cy="91200"/>
            </a:xfrm>
            <a:prstGeom prst="rect">
              <a:avLst/>
            </a:prstGeom>
            <a:noFill/>
            <a:ln>
              <a:noFill/>
            </a:ln>
          </p:spPr>
          <p:txBody>
            <a:bodyPr anchorCtr="0" anchor="t" bIns="91425" lIns="91425" spcFirstLastPara="1" rIns="91425" wrap="square" tIns="91425">
              <a:noAutofit/>
            </a:bodyPr>
            <a:lstStyle/>
            <a:p>
              <a:pPr indent="0" lvl="0" marL="0" rtl="0" algn="r">
                <a:lnSpc>
                  <a:spcPct val="115000"/>
                </a:lnSpc>
                <a:spcBef>
                  <a:spcPts val="0"/>
                </a:spcBef>
                <a:spcAft>
                  <a:spcPts val="1600"/>
                </a:spcAft>
                <a:buNone/>
              </a:pPr>
              <a:r>
                <a:rPr lang="en" sz="300">
                  <a:solidFill>
                    <a:srgbClr val="E3E9ED"/>
                  </a:solidFill>
                </a:rPr>
                <a:t>Task 2</a:t>
              </a:r>
              <a:endParaRPr sz="300">
                <a:solidFill>
                  <a:srgbClr val="E3E9ED"/>
                </a:solidFill>
              </a:endParaRPr>
            </a:p>
          </p:txBody>
        </p:sp>
        <p:sp>
          <p:nvSpPr>
            <p:cNvPr id="8923" name="Google Shape;8923;p59"/>
            <p:cNvSpPr/>
            <p:nvPr/>
          </p:nvSpPr>
          <p:spPr>
            <a:xfrm>
              <a:off x="2750975" y="964961"/>
              <a:ext cx="325500" cy="42600"/>
            </a:xfrm>
            <a:prstGeom prst="rect">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24" name="Google Shape;8924;p59"/>
          <p:cNvGrpSpPr/>
          <p:nvPr/>
        </p:nvGrpSpPr>
        <p:grpSpPr>
          <a:xfrm>
            <a:off x="3372612" y="1159008"/>
            <a:ext cx="2363393" cy="1005865"/>
            <a:chOff x="3292400" y="1193188"/>
            <a:chExt cx="2615240" cy="1131075"/>
          </a:xfrm>
        </p:grpSpPr>
        <p:sp>
          <p:nvSpPr>
            <p:cNvPr id="8925" name="Google Shape;8925;p59"/>
            <p:cNvSpPr/>
            <p:nvPr/>
          </p:nvSpPr>
          <p:spPr>
            <a:xfrm>
              <a:off x="3292400" y="1845763"/>
              <a:ext cx="370500" cy="478500"/>
            </a:xfrm>
            <a:prstGeom prst="round2DiagRect">
              <a:avLst>
                <a:gd fmla="val 16667" name="adj1"/>
                <a:gd fmla="val 0" name="adj2"/>
              </a:avLst>
            </a:prstGeom>
            <a:noFill/>
            <a:ln cap="flat" cmpd="sng" w="9525">
              <a:solidFill>
                <a:srgbClr val="ABBCC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6" name="Google Shape;8926;p59"/>
            <p:cNvSpPr/>
            <p:nvPr/>
          </p:nvSpPr>
          <p:spPr>
            <a:xfrm>
              <a:off x="3292400" y="1314860"/>
              <a:ext cx="370500" cy="478500"/>
            </a:xfrm>
            <a:prstGeom prst="round2DiagRect">
              <a:avLst>
                <a:gd fmla="val 16667" name="adj1"/>
                <a:gd fmla="val 0" name="adj2"/>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27" name="Google Shape;8927;p59"/>
            <p:cNvSpPr txBox="1"/>
            <p:nvPr/>
          </p:nvSpPr>
          <p:spPr>
            <a:xfrm flipH="1">
              <a:off x="3678794" y="1193199"/>
              <a:ext cx="3705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JANUARY</a:t>
              </a:r>
              <a:endParaRPr sz="200">
                <a:solidFill>
                  <a:srgbClr val="FFFFFF"/>
                </a:solidFill>
              </a:endParaRPr>
            </a:p>
          </p:txBody>
        </p:sp>
        <p:sp>
          <p:nvSpPr>
            <p:cNvPr id="8928" name="Google Shape;8928;p59"/>
            <p:cNvSpPr txBox="1"/>
            <p:nvPr/>
          </p:nvSpPr>
          <p:spPr>
            <a:xfrm flipH="1">
              <a:off x="4051671" y="1193188"/>
              <a:ext cx="4014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FEBRUARY</a:t>
              </a:r>
              <a:endParaRPr sz="200">
                <a:solidFill>
                  <a:srgbClr val="FFFFFF"/>
                </a:solidFill>
              </a:endParaRPr>
            </a:p>
          </p:txBody>
        </p:sp>
        <p:sp>
          <p:nvSpPr>
            <p:cNvPr id="8929" name="Google Shape;8929;p59"/>
            <p:cNvSpPr txBox="1"/>
            <p:nvPr/>
          </p:nvSpPr>
          <p:spPr>
            <a:xfrm flipH="1">
              <a:off x="4453057" y="1193188"/>
              <a:ext cx="3480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MARCH</a:t>
              </a:r>
              <a:endParaRPr sz="200">
                <a:solidFill>
                  <a:srgbClr val="FFFFFF"/>
                </a:solidFill>
              </a:endParaRPr>
            </a:p>
          </p:txBody>
        </p:sp>
        <p:sp>
          <p:nvSpPr>
            <p:cNvPr id="8930" name="Google Shape;8930;p59"/>
            <p:cNvSpPr txBox="1"/>
            <p:nvPr/>
          </p:nvSpPr>
          <p:spPr>
            <a:xfrm flipH="1">
              <a:off x="4831790"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APRIL</a:t>
              </a:r>
              <a:endParaRPr sz="200">
                <a:solidFill>
                  <a:srgbClr val="FFFFFF"/>
                </a:solidFill>
              </a:endParaRPr>
            </a:p>
          </p:txBody>
        </p:sp>
        <p:sp>
          <p:nvSpPr>
            <p:cNvPr id="8931" name="Google Shape;8931;p59"/>
            <p:cNvSpPr txBox="1"/>
            <p:nvPr/>
          </p:nvSpPr>
          <p:spPr>
            <a:xfrm flipH="1">
              <a:off x="5186134"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MAY</a:t>
              </a:r>
              <a:endParaRPr sz="200">
                <a:solidFill>
                  <a:srgbClr val="FFFFFF"/>
                </a:solidFill>
              </a:endParaRPr>
            </a:p>
          </p:txBody>
        </p:sp>
        <p:sp>
          <p:nvSpPr>
            <p:cNvPr id="8932" name="Google Shape;8932;p59"/>
            <p:cNvSpPr txBox="1"/>
            <p:nvPr/>
          </p:nvSpPr>
          <p:spPr>
            <a:xfrm flipH="1">
              <a:off x="5562148" y="1193197"/>
              <a:ext cx="313200" cy="84300"/>
            </a:xfrm>
            <a:prstGeom prst="rect">
              <a:avLst/>
            </a:prstGeom>
            <a:noFill/>
            <a:ln>
              <a:noFill/>
            </a:ln>
          </p:spPr>
          <p:txBody>
            <a:bodyPr anchorCtr="0" anchor="t" bIns="0" lIns="0" spcFirstLastPara="1" rIns="0" wrap="square" tIns="0">
              <a:noAutofit/>
            </a:bodyPr>
            <a:lstStyle/>
            <a:p>
              <a:pPr indent="0" lvl="0" marL="0" rtl="0" algn="ctr">
                <a:spcBef>
                  <a:spcPts val="0"/>
                </a:spcBef>
                <a:spcAft>
                  <a:spcPts val="1600"/>
                </a:spcAft>
                <a:buNone/>
              </a:pPr>
              <a:r>
                <a:rPr lang="en" sz="200">
                  <a:solidFill>
                    <a:srgbClr val="FFFFFF"/>
                  </a:solidFill>
                </a:rPr>
                <a:t>JUNE</a:t>
              </a:r>
              <a:endParaRPr sz="200">
                <a:solidFill>
                  <a:srgbClr val="FFFFFF"/>
                </a:solidFill>
              </a:endParaRPr>
            </a:p>
          </p:txBody>
        </p:sp>
        <p:sp>
          <p:nvSpPr>
            <p:cNvPr id="8933" name="Google Shape;8933;p59"/>
            <p:cNvSpPr txBox="1"/>
            <p:nvPr/>
          </p:nvSpPr>
          <p:spPr>
            <a:xfrm flipH="1">
              <a:off x="3349576" y="137246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1</a:t>
              </a:r>
              <a:endParaRPr sz="200">
                <a:solidFill>
                  <a:srgbClr val="FFFFFF"/>
                </a:solidFill>
              </a:endParaRPr>
            </a:p>
          </p:txBody>
        </p:sp>
        <p:sp>
          <p:nvSpPr>
            <p:cNvPr id="8934" name="Google Shape;8934;p59"/>
            <p:cNvSpPr txBox="1"/>
            <p:nvPr/>
          </p:nvSpPr>
          <p:spPr>
            <a:xfrm flipH="1">
              <a:off x="3349579" y="1895516"/>
              <a:ext cx="272700" cy="96600"/>
            </a:xfrm>
            <a:prstGeom prst="rect">
              <a:avLst/>
            </a:prstGeom>
            <a:noFill/>
            <a:ln>
              <a:noFill/>
            </a:ln>
          </p:spPr>
          <p:txBody>
            <a:bodyPr anchorCtr="0" anchor="t" bIns="0" lIns="0" spcFirstLastPara="1" rIns="0" wrap="square" tIns="0">
              <a:noAutofit/>
            </a:bodyPr>
            <a:lstStyle/>
            <a:p>
              <a:pPr indent="0" lvl="0" marL="0" rtl="0" algn="r">
                <a:spcBef>
                  <a:spcPts val="0"/>
                </a:spcBef>
                <a:spcAft>
                  <a:spcPts val="1600"/>
                </a:spcAft>
                <a:buNone/>
              </a:pPr>
              <a:r>
                <a:rPr lang="en" sz="200">
                  <a:solidFill>
                    <a:srgbClr val="FFFFFF"/>
                  </a:solidFill>
                </a:rPr>
                <a:t>PHASE 2</a:t>
              </a:r>
              <a:endParaRPr sz="200">
                <a:solidFill>
                  <a:srgbClr val="FFFFFF"/>
                </a:solidFill>
              </a:endParaRPr>
            </a:p>
          </p:txBody>
        </p:sp>
        <p:sp>
          <p:nvSpPr>
            <p:cNvPr id="8935" name="Google Shape;8935;p59"/>
            <p:cNvSpPr txBox="1"/>
            <p:nvPr/>
          </p:nvSpPr>
          <p:spPr>
            <a:xfrm flipH="1">
              <a:off x="3355878" y="1543623"/>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36" name="Google Shape;8936;p59"/>
            <p:cNvSpPr txBox="1"/>
            <p:nvPr/>
          </p:nvSpPr>
          <p:spPr>
            <a:xfrm flipH="1">
              <a:off x="3355878" y="1720328"/>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sp>
          <p:nvSpPr>
            <p:cNvPr id="8937" name="Google Shape;8937;p59"/>
            <p:cNvSpPr txBox="1"/>
            <p:nvPr/>
          </p:nvSpPr>
          <p:spPr>
            <a:xfrm flipH="1">
              <a:off x="3355878" y="2072220"/>
              <a:ext cx="256200" cy="966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1</a:t>
              </a:r>
              <a:endParaRPr sz="200">
                <a:solidFill>
                  <a:srgbClr val="FFFFFF"/>
                </a:solidFill>
              </a:endParaRPr>
            </a:p>
          </p:txBody>
        </p:sp>
        <p:sp>
          <p:nvSpPr>
            <p:cNvPr id="8938" name="Google Shape;8938;p59"/>
            <p:cNvSpPr txBox="1"/>
            <p:nvPr/>
          </p:nvSpPr>
          <p:spPr>
            <a:xfrm flipH="1">
              <a:off x="3355889" y="2248920"/>
              <a:ext cx="256200" cy="68400"/>
            </a:xfrm>
            <a:prstGeom prst="rect">
              <a:avLst/>
            </a:prstGeom>
            <a:noFill/>
            <a:ln>
              <a:noFill/>
            </a:ln>
          </p:spPr>
          <p:txBody>
            <a:bodyPr anchorCtr="0" anchor="t" bIns="0" lIns="0" spcFirstLastPara="1" rIns="0" wrap="square" tIns="0">
              <a:noAutofit/>
            </a:bodyPr>
            <a:lstStyle/>
            <a:p>
              <a:pPr indent="0" lvl="0" marL="0" rtl="0" algn="r">
                <a:lnSpc>
                  <a:spcPct val="115000"/>
                </a:lnSpc>
                <a:spcBef>
                  <a:spcPts val="0"/>
                </a:spcBef>
                <a:spcAft>
                  <a:spcPts val="1600"/>
                </a:spcAft>
                <a:buNone/>
              </a:pPr>
              <a:r>
                <a:rPr lang="en" sz="200">
                  <a:solidFill>
                    <a:srgbClr val="FFFFFF"/>
                  </a:solidFill>
                </a:rPr>
                <a:t>Task 2</a:t>
              </a:r>
              <a:endParaRPr sz="200">
                <a:solidFill>
                  <a:srgbClr val="FFFFFF"/>
                </a:solidFill>
              </a:endParaRPr>
            </a:p>
          </p:txBody>
        </p:sp>
        <p:grpSp>
          <p:nvGrpSpPr>
            <p:cNvPr id="8939" name="Google Shape;8939;p59"/>
            <p:cNvGrpSpPr/>
            <p:nvPr/>
          </p:nvGrpSpPr>
          <p:grpSpPr>
            <a:xfrm>
              <a:off x="3748438" y="1378608"/>
              <a:ext cx="2159202" cy="903971"/>
              <a:chOff x="1683525" y="2179850"/>
              <a:chExt cx="4519050" cy="2134525"/>
            </a:xfrm>
          </p:grpSpPr>
          <p:sp>
            <p:nvSpPr>
              <p:cNvPr id="8940" name="Google Shape;8940;p59"/>
              <p:cNvSpPr/>
              <p:nvPr/>
            </p:nvSpPr>
            <p:spPr>
              <a:xfrm>
                <a:off x="1683525" y="2179850"/>
                <a:ext cx="4519050" cy="53925"/>
              </a:xfrm>
              <a:custGeom>
                <a:rect b="b" l="l" r="r" t="t"/>
                <a:pathLst>
                  <a:path extrusionOk="0" h="2157" w="180762">
                    <a:moveTo>
                      <a:pt x="1072" y="1"/>
                    </a:moveTo>
                    <a:cubicBezTo>
                      <a:pt x="477" y="1"/>
                      <a:pt x="1" y="477"/>
                      <a:pt x="1" y="1073"/>
                    </a:cubicBezTo>
                    <a:cubicBezTo>
                      <a:pt x="1" y="1668"/>
                      <a:pt x="477" y="2156"/>
                      <a:pt x="1072" y="2156"/>
                    </a:cubicBezTo>
                    <a:lnTo>
                      <a:pt x="179678" y="2156"/>
                    </a:lnTo>
                    <a:cubicBezTo>
                      <a:pt x="180273" y="2156"/>
                      <a:pt x="180761" y="1668"/>
                      <a:pt x="180761" y="1073"/>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1" name="Google Shape;8941;p59"/>
              <p:cNvSpPr/>
              <p:nvPr/>
            </p:nvSpPr>
            <p:spPr>
              <a:xfrm>
                <a:off x="1683525" y="2595975"/>
                <a:ext cx="4519050" cy="53900"/>
              </a:xfrm>
              <a:custGeom>
                <a:rect b="b" l="l" r="r" t="t"/>
                <a:pathLst>
                  <a:path extrusionOk="0" h="2156" w="180762">
                    <a:moveTo>
                      <a:pt x="1072" y="1"/>
                    </a:moveTo>
                    <a:cubicBezTo>
                      <a:pt x="477" y="1"/>
                      <a:pt x="1" y="489"/>
                      <a:pt x="1" y="1084"/>
                    </a:cubicBezTo>
                    <a:cubicBezTo>
                      <a:pt x="1" y="1668"/>
                      <a:pt x="477" y="2156"/>
                      <a:pt x="1072" y="2156"/>
                    </a:cubicBezTo>
                    <a:lnTo>
                      <a:pt x="179678" y="2156"/>
                    </a:lnTo>
                    <a:cubicBezTo>
                      <a:pt x="180273" y="2156"/>
                      <a:pt x="180761" y="1668"/>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2" name="Google Shape;8942;p59"/>
              <p:cNvSpPr/>
              <p:nvPr/>
            </p:nvSpPr>
            <p:spPr>
              <a:xfrm>
                <a:off x="1683525" y="3012100"/>
                <a:ext cx="4519050" cy="53900"/>
              </a:xfrm>
              <a:custGeom>
                <a:rect b="b" l="l" r="r" t="t"/>
                <a:pathLst>
                  <a:path extrusionOk="0" h="2156" w="180762">
                    <a:moveTo>
                      <a:pt x="1072" y="1"/>
                    </a:moveTo>
                    <a:cubicBezTo>
                      <a:pt x="477" y="1"/>
                      <a:pt x="1" y="489"/>
                      <a:pt x="1" y="1084"/>
                    </a:cubicBezTo>
                    <a:cubicBezTo>
                      <a:pt x="1" y="1680"/>
                      <a:pt x="477" y="2156"/>
                      <a:pt x="1072" y="2156"/>
                    </a:cubicBezTo>
                    <a:lnTo>
                      <a:pt x="179678" y="2156"/>
                    </a:lnTo>
                    <a:cubicBezTo>
                      <a:pt x="180273" y="2156"/>
                      <a:pt x="180761" y="1668"/>
                      <a:pt x="180761" y="1072"/>
                    </a:cubicBezTo>
                    <a:cubicBezTo>
                      <a:pt x="180761" y="477"/>
                      <a:pt x="180273" y="1"/>
                      <a:pt x="179678"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3" name="Google Shape;8943;p59"/>
              <p:cNvSpPr/>
              <p:nvPr/>
            </p:nvSpPr>
            <p:spPr>
              <a:xfrm>
                <a:off x="1683525" y="3428225"/>
                <a:ext cx="4519050" cy="53900"/>
              </a:xfrm>
              <a:custGeom>
                <a:rect b="b" l="l" r="r" t="t"/>
                <a:pathLst>
                  <a:path extrusionOk="0" h="2156" w="180762">
                    <a:moveTo>
                      <a:pt x="1072" y="1"/>
                    </a:moveTo>
                    <a:cubicBezTo>
                      <a:pt x="477" y="1"/>
                      <a:pt x="1" y="489"/>
                      <a:pt x="1" y="1084"/>
                    </a:cubicBezTo>
                    <a:cubicBezTo>
                      <a:pt x="1" y="1679"/>
                      <a:pt x="477" y="2156"/>
                      <a:pt x="1072" y="2156"/>
                    </a:cubicBezTo>
                    <a:lnTo>
                      <a:pt x="179678" y="2156"/>
                    </a:lnTo>
                    <a:cubicBezTo>
                      <a:pt x="180273" y="2156"/>
                      <a:pt x="180761" y="1679"/>
                      <a:pt x="180761" y="1084"/>
                    </a:cubicBezTo>
                    <a:cubicBezTo>
                      <a:pt x="180761" y="489"/>
                      <a:pt x="180273" y="1"/>
                      <a:pt x="179678" y="1"/>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4" name="Google Shape;8944;p59"/>
              <p:cNvSpPr/>
              <p:nvPr/>
            </p:nvSpPr>
            <p:spPr>
              <a:xfrm>
                <a:off x="1683525" y="3844350"/>
                <a:ext cx="4519050" cy="53900"/>
              </a:xfrm>
              <a:custGeom>
                <a:rect b="b" l="l" r="r" t="t"/>
                <a:pathLst>
                  <a:path extrusionOk="0" h="2156" w="180762">
                    <a:moveTo>
                      <a:pt x="548" y="1"/>
                    </a:moveTo>
                    <a:cubicBezTo>
                      <a:pt x="251" y="1"/>
                      <a:pt x="1" y="251"/>
                      <a:pt x="1" y="560"/>
                    </a:cubicBezTo>
                    <a:lnTo>
                      <a:pt x="1" y="1608"/>
                    </a:lnTo>
                    <a:cubicBezTo>
                      <a:pt x="1" y="1917"/>
                      <a:pt x="251" y="2156"/>
                      <a:pt x="548" y="2156"/>
                    </a:cubicBezTo>
                    <a:lnTo>
                      <a:pt x="180202" y="2156"/>
                    </a:lnTo>
                    <a:cubicBezTo>
                      <a:pt x="180511" y="2156"/>
                      <a:pt x="180761" y="1917"/>
                      <a:pt x="180761" y="1608"/>
                    </a:cubicBezTo>
                    <a:lnTo>
                      <a:pt x="180761" y="560"/>
                    </a:lnTo>
                    <a:cubicBezTo>
                      <a:pt x="180761" y="251"/>
                      <a:pt x="180511" y="1"/>
                      <a:pt x="180202" y="1"/>
                    </a:cubicBezTo>
                    <a:close/>
                  </a:path>
                </a:pathLst>
              </a:custGeom>
              <a:solidFill>
                <a:srgbClr val="7994A9">
                  <a:alpha val="64709"/>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5" name="Google Shape;8945;p59"/>
              <p:cNvSpPr/>
              <p:nvPr/>
            </p:nvSpPr>
            <p:spPr>
              <a:xfrm>
                <a:off x="1683525" y="4260475"/>
                <a:ext cx="4519050" cy="53900"/>
              </a:xfrm>
              <a:custGeom>
                <a:rect b="b" l="l" r="r" t="t"/>
                <a:pathLst>
                  <a:path extrusionOk="0" h="2156" w="180762">
                    <a:moveTo>
                      <a:pt x="1072" y="0"/>
                    </a:moveTo>
                    <a:cubicBezTo>
                      <a:pt x="477" y="0"/>
                      <a:pt x="1" y="489"/>
                      <a:pt x="1" y="1084"/>
                    </a:cubicBezTo>
                    <a:cubicBezTo>
                      <a:pt x="1" y="1679"/>
                      <a:pt x="477" y="2156"/>
                      <a:pt x="1072" y="2156"/>
                    </a:cubicBezTo>
                    <a:lnTo>
                      <a:pt x="179678" y="2156"/>
                    </a:lnTo>
                    <a:cubicBezTo>
                      <a:pt x="180273" y="2156"/>
                      <a:pt x="180761" y="1679"/>
                      <a:pt x="180761" y="1084"/>
                    </a:cubicBezTo>
                    <a:cubicBezTo>
                      <a:pt x="180761" y="489"/>
                      <a:pt x="180273" y="0"/>
                      <a:pt x="179678" y="0"/>
                    </a:cubicBezTo>
                    <a:close/>
                  </a:path>
                </a:pathLst>
              </a:custGeom>
              <a:solidFill>
                <a:srgbClr val="374957"/>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6" name="Google Shape;8946;p59"/>
              <p:cNvSpPr/>
              <p:nvPr/>
            </p:nvSpPr>
            <p:spPr>
              <a:xfrm>
                <a:off x="1683525" y="2179850"/>
                <a:ext cx="921275" cy="53925"/>
              </a:xfrm>
              <a:custGeom>
                <a:rect b="b" l="l" r="r" t="t"/>
                <a:pathLst>
                  <a:path extrusionOk="0" h="2157" w="36851">
                    <a:moveTo>
                      <a:pt x="1072" y="1"/>
                    </a:moveTo>
                    <a:cubicBezTo>
                      <a:pt x="477" y="1"/>
                      <a:pt x="1" y="477"/>
                      <a:pt x="1" y="1073"/>
                    </a:cubicBezTo>
                    <a:cubicBezTo>
                      <a:pt x="1" y="1668"/>
                      <a:pt x="477" y="2156"/>
                      <a:pt x="1072" y="2156"/>
                    </a:cubicBezTo>
                    <a:lnTo>
                      <a:pt x="35767" y="2156"/>
                    </a:lnTo>
                    <a:cubicBezTo>
                      <a:pt x="36362" y="2156"/>
                      <a:pt x="36851" y="1668"/>
                      <a:pt x="36851" y="1073"/>
                    </a:cubicBezTo>
                    <a:cubicBezTo>
                      <a:pt x="36851" y="477"/>
                      <a:pt x="36362" y="1"/>
                      <a:pt x="35767"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7" name="Google Shape;8947;p59"/>
              <p:cNvSpPr/>
              <p:nvPr/>
            </p:nvSpPr>
            <p:spPr>
              <a:xfrm>
                <a:off x="2166625" y="2595975"/>
                <a:ext cx="2036900" cy="53900"/>
              </a:xfrm>
              <a:custGeom>
                <a:rect b="b" l="l" r="r" t="t"/>
                <a:pathLst>
                  <a:path extrusionOk="0" h="2156" w="81476">
                    <a:moveTo>
                      <a:pt x="1084" y="1"/>
                    </a:moveTo>
                    <a:cubicBezTo>
                      <a:pt x="489" y="1"/>
                      <a:pt x="1" y="489"/>
                      <a:pt x="1" y="1084"/>
                    </a:cubicBezTo>
                    <a:cubicBezTo>
                      <a:pt x="1" y="1668"/>
                      <a:pt x="489" y="2156"/>
                      <a:pt x="1084" y="2156"/>
                    </a:cubicBezTo>
                    <a:lnTo>
                      <a:pt x="80392" y="2156"/>
                    </a:lnTo>
                    <a:cubicBezTo>
                      <a:pt x="80987" y="2156"/>
                      <a:pt x="81475" y="1668"/>
                      <a:pt x="81475" y="1084"/>
                    </a:cubicBezTo>
                    <a:cubicBezTo>
                      <a:pt x="81475" y="489"/>
                      <a:pt x="80987" y="1"/>
                      <a:pt x="80392"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8" name="Google Shape;8948;p59"/>
              <p:cNvSpPr/>
              <p:nvPr/>
            </p:nvSpPr>
            <p:spPr>
              <a:xfrm>
                <a:off x="2808675" y="3012100"/>
                <a:ext cx="1082000" cy="53900"/>
              </a:xfrm>
              <a:custGeom>
                <a:rect b="b" l="l" r="r" t="t"/>
                <a:pathLst>
                  <a:path extrusionOk="0" h="2156" w="43280">
                    <a:moveTo>
                      <a:pt x="1072" y="1"/>
                    </a:moveTo>
                    <a:cubicBezTo>
                      <a:pt x="477" y="1"/>
                      <a:pt x="0" y="477"/>
                      <a:pt x="0" y="1072"/>
                    </a:cubicBezTo>
                    <a:cubicBezTo>
                      <a:pt x="0" y="1668"/>
                      <a:pt x="477" y="2156"/>
                      <a:pt x="1072" y="2156"/>
                    </a:cubicBezTo>
                    <a:lnTo>
                      <a:pt x="42196" y="2156"/>
                    </a:lnTo>
                    <a:cubicBezTo>
                      <a:pt x="42791" y="2156"/>
                      <a:pt x="43280" y="1668"/>
                      <a:pt x="43280" y="1072"/>
                    </a:cubicBezTo>
                    <a:cubicBezTo>
                      <a:pt x="43280" y="477"/>
                      <a:pt x="42791" y="1"/>
                      <a:pt x="42196"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49" name="Google Shape;8949;p59"/>
              <p:cNvSpPr/>
              <p:nvPr/>
            </p:nvSpPr>
            <p:spPr>
              <a:xfrm>
                <a:off x="2942925" y="3428225"/>
                <a:ext cx="2044925" cy="53900"/>
              </a:xfrm>
              <a:custGeom>
                <a:rect b="b" l="l" r="r" t="t"/>
                <a:pathLst>
                  <a:path extrusionOk="0" h="2156" w="81797">
                    <a:moveTo>
                      <a:pt x="1084" y="1"/>
                    </a:moveTo>
                    <a:cubicBezTo>
                      <a:pt x="488" y="1"/>
                      <a:pt x="0" y="489"/>
                      <a:pt x="12" y="1084"/>
                    </a:cubicBezTo>
                    <a:cubicBezTo>
                      <a:pt x="12" y="1679"/>
                      <a:pt x="488" y="2156"/>
                      <a:pt x="1084" y="2156"/>
                    </a:cubicBezTo>
                    <a:lnTo>
                      <a:pt x="80713" y="2156"/>
                    </a:lnTo>
                    <a:cubicBezTo>
                      <a:pt x="81308" y="2156"/>
                      <a:pt x="81796" y="1679"/>
                      <a:pt x="81796" y="1084"/>
                    </a:cubicBezTo>
                    <a:cubicBezTo>
                      <a:pt x="81796" y="489"/>
                      <a:pt x="81308" y="1"/>
                      <a:pt x="80713" y="1"/>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0" name="Google Shape;8950;p59"/>
              <p:cNvSpPr/>
              <p:nvPr/>
            </p:nvSpPr>
            <p:spPr>
              <a:xfrm>
                <a:off x="3933825" y="3844350"/>
                <a:ext cx="1650825" cy="53900"/>
              </a:xfrm>
              <a:custGeom>
                <a:rect b="b" l="l" r="r" t="t"/>
                <a:pathLst>
                  <a:path extrusionOk="0" h="2156" w="66033">
                    <a:moveTo>
                      <a:pt x="548" y="1"/>
                    </a:moveTo>
                    <a:cubicBezTo>
                      <a:pt x="238" y="1"/>
                      <a:pt x="0" y="251"/>
                      <a:pt x="0" y="560"/>
                    </a:cubicBezTo>
                    <a:lnTo>
                      <a:pt x="0" y="1608"/>
                    </a:lnTo>
                    <a:cubicBezTo>
                      <a:pt x="0" y="1917"/>
                      <a:pt x="238" y="2156"/>
                      <a:pt x="548" y="2156"/>
                    </a:cubicBezTo>
                    <a:lnTo>
                      <a:pt x="65472" y="2156"/>
                    </a:lnTo>
                    <a:cubicBezTo>
                      <a:pt x="65782" y="2156"/>
                      <a:pt x="66032" y="1917"/>
                      <a:pt x="66032" y="1608"/>
                    </a:cubicBezTo>
                    <a:lnTo>
                      <a:pt x="66032" y="560"/>
                    </a:lnTo>
                    <a:cubicBezTo>
                      <a:pt x="66032" y="251"/>
                      <a:pt x="65782" y="1"/>
                      <a:pt x="6547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sp>
            <p:nvSpPr>
              <p:cNvPr id="8951" name="Google Shape;8951;p59"/>
              <p:cNvSpPr/>
              <p:nvPr/>
            </p:nvSpPr>
            <p:spPr>
              <a:xfrm>
                <a:off x="5058950" y="4260775"/>
                <a:ext cx="1143625" cy="53600"/>
              </a:xfrm>
              <a:custGeom>
                <a:rect b="b" l="l" r="r" t="t"/>
                <a:pathLst>
                  <a:path extrusionOk="0" h="2144" w="45745">
                    <a:moveTo>
                      <a:pt x="1072" y="0"/>
                    </a:moveTo>
                    <a:cubicBezTo>
                      <a:pt x="477" y="0"/>
                      <a:pt x="1" y="477"/>
                      <a:pt x="1" y="1072"/>
                    </a:cubicBezTo>
                    <a:cubicBezTo>
                      <a:pt x="1" y="1667"/>
                      <a:pt x="477" y="2144"/>
                      <a:pt x="1072" y="2144"/>
                    </a:cubicBezTo>
                    <a:lnTo>
                      <a:pt x="44661" y="2144"/>
                    </a:lnTo>
                    <a:cubicBezTo>
                      <a:pt x="45256" y="2144"/>
                      <a:pt x="45744" y="1667"/>
                      <a:pt x="45744" y="1072"/>
                    </a:cubicBezTo>
                    <a:cubicBezTo>
                      <a:pt x="45744" y="477"/>
                      <a:pt x="45256" y="0"/>
                      <a:pt x="44661" y="0"/>
                    </a:cubicBezTo>
                    <a:close/>
                  </a:path>
                </a:pathLst>
              </a:custGeom>
              <a:solidFill>
                <a:srgbClr val="D7DFE5">
                  <a:alpha val="65920"/>
                </a:srgbClr>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sz="200">
                  <a:solidFill>
                    <a:srgbClr val="FFFFFF"/>
                  </a:solidFill>
                </a:endParaRPr>
              </a:p>
            </p:txBody>
          </p:sp>
        </p:grpSp>
      </p:grpSp>
    </p:spTree>
  </p:cSld>
  <p:clrMapOvr>
    <a:masterClrMapping/>
  </p:clrMapOvr>
</p:sld>
</file>

<file path=ppt/slides/slide3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955" name="Shape 8955"/>
        <p:cNvGrpSpPr/>
        <p:nvPr/>
      </p:nvGrpSpPr>
      <p:grpSpPr>
        <a:xfrm>
          <a:off x="0" y="0"/>
          <a:ext cx="0" cy="0"/>
          <a:chOff x="0" y="0"/>
          <a:chExt cx="0" cy="0"/>
        </a:xfrm>
      </p:grpSpPr>
      <p:grpSp>
        <p:nvGrpSpPr>
          <p:cNvPr id="8956" name="Google Shape;8956;p60"/>
          <p:cNvGrpSpPr/>
          <p:nvPr/>
        </p:nvGrpSpPr>
        <p:grpSpPr>
          <a:xfrm>
            <a:off x="4814684" y="1191441"/>
            <a:ext cx="745431" cy="718863"/>
            <a:chOff x="4249973" y="1201875"/>
            <a:chExt cx="1958568" cy="1888762"/>
          </a:xfrm>
        </p:grpSpPr>
        <p:sp>
          <p:nvSpPr>
            <p:cNvPr id="8957" name="Google Shape;8957;p60"/>
            <p:cNvSpPr/>
            <p:nvPr/>
          </p:nvSpPr>
          <p:spPr>
            <a:xfrm>
              <a:off x="4468527" y="1411932"/>
              <a:ext cx="1528500" cy="1452600"/>
            </a:xfrm>
            <a:prstGeom prst="pentagon">
              <a:avLst>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8958" name="Google Shape;8958;p60"/>
            <p:cNvGrpSpPr/>
            <p:nvPr/>
          </p:nvGrpSpPr>
          <p:grpSpPr>
            <a:xfrm>
              <a:off x="5853086" y="1789142"/>
              <a:ext cx="355454" cy="1048099"/>
              <a:chOff x="5576108" y="2016725"/>
              <a:chExt cx="565200" cy="1666560"/>
            </a:xfrm>
          </p:grpSpPr>
          <p:sp>
            <p:nvSpPr>
              <p:cNvPr id="8959" name="Google Shape;8959;p60"/>
              <p:cNvSpPr/>
              <p:nvPr/>
            </p:nvSpPr>
            <p:spPr>
              <a:xfrm>
                <a:off x="5576108"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60" name="Google Shape;8960;p60"/>
              <p:cNvSpPr/>
              <p:nvPr/>
            </p:nvSpPr>
            <p:spPr>
              <a:xfrm rot="6479001">
                <a:off x="5275897" y="3050667"/>
                <a:ext cx="1119386" cy="152834"/>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1" name="Google Shape;8961;p60"/>
            <p:cNvGrpSpPr/>
            <p:nvPr/>
          </p:nvGrpSpPr>
          <p:grpSpPr>
            <a:xfrm>
              <a:off x="4869455" y="2691676"/>
              <a:ext cx="1013897" cy="398961"/>
              <a:chOff x="4012057" y="3451825"/>
              <a:chExt cx="1612175" cy="634379"/>
            </a:xfrm>
          </p:grpSpPr>
          <p:sp>
            <p:nvSpPr>
              <p:cNvPr id="8962" name="Google Shape;8962;p60"/>
              <p:cNvSpPr/>
              <p:nvPr/>
            </p:nvSpPr>
            <p:spPr>
              <a:xfrm>
                <a:off x="505903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63" name="Google Shape;8963;p60"/>
              <p:cNvSpPr/>
              <p:nvPr/>
            </p:nvSpPr>
            <p:spPr>
              <a:xfrm rot="10799079">
                <a:off x="4012507" y="3933353"/>
                <a:ext cx="1119600" cy="15270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4" name="Google Shape;8964;p60"/>
            <p:cNvGrpSpPr/>
            <p:nvPr/>
          </p:nvGrpSpPr>
          <p:grpSpPr>
            <a:xfrm>
              <a:off x="4276937" y="2155961"/>
              <a:ext cx="651965" cy="891358"/>
              <a:chOff x="3069908" y="2599997"/>
              <a:chExt cx="1036675" cy="1417328"/>
            </a:xfrm>
          </p:grpSpPr>
          <p:sp>
            <p:nvSpPr>
              <p:cNvPr id="8965" name="Google Shape;8965;p60"/>
              <p:cNvSpPr/>
              <p:nvPr/>
            </p:nvSpPr>
            <p:spPr>
              <a:xfrm>
                <a:off x="3541383" y="34518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66" name="Google Shape;8966;p60"/>
              <p:cNvSpPr/>
              <p:nvPr/>
            </p:nvSpPr>
            <p:spPr>
              <a:xfrm rot="-6478717">
                <a:off x="2755922" y="3079191"/>
                <a:ext cx="1119672" cy="15341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67" name="Google Shape;8967;p60"/>
            <p:cNvGrpSpPr/>
            <p:nvPr/>
          </p:nvGrpSpPr>
          <p:grpSpPr>
            <a:xfrm>
              <a:off x="5054918" y="1201875"/>
              <a:ext cx="999548" cy="602711"/>
              <a:chOff x="4306958" y="1082925"/>
              <a:chExt cx="1589359" cy="958358"/>
            </a:xfrm>
          </p:grpSpPr>
          <p:sp>
            <p:nvSpPr>
              <p:cNvPr id="8968" name="Google Shape;8968;p60"/>
              <p:cNvSpPr/>
              <p:nvPr/>
            </p:nvSpPr>
            <p:spPr>
              <a:xfrm>
                <a:off x="4306958" y="10829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69" name="Google Shape;8969;p60"/>
              <p:cNvSpPr/>
              <p:nvPr/>
            </p:nvSpPr>
            <p:spPr>
              <a:xfrm rot="2159678">
                <a:off x="4838902" y="1574444"/>
                <a:ext cx="1119431" cy="152476"/>
              </a:xfrm>
              <a:prstGeom prst="rightArrow">
                <a:avLst>
                  <a:gd fmla="val 25514" name="adj1"/>
                  <a:gd fmla="val 64322"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70" name="Google Shape;8970;p60"/>
            <p:cNvGrpSpPr/>
            <p:nvPr/>
          </p:nvGrpSpPr>
          <p:grpSpPr>
            <a:xfrm>
              <a:off x="4249973" y="1303451"/>
              <a:ext cx="799317" cy="841334"/>
              <a:chOff x="3027033" y="1244439"/>
              <a:chExt cx="1270977" cy="1337786"/>
            </a:xfrm>
          </p:grpSpPr>
          <p:sp>
            <p:nvSpPr>
              <p:cNvPr id="8971" name="Google Shape;8971;p60"/>
              <p:cNvSpPr/>
              <p:nvPr/>
            </p:nvSpPr>
            <p:spPr>
              <a:xfrm>
                <a:off x="3027033" y="2016725"/>
                <a:ext cx="565200" cy="5655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ctr">
                  <a:spcBef>
                    <a:spcPts val="0"/>
                  </a:spcBef>
                  <a:spcAft>
                    <a:spcPts val="0"/>
                  </a:spcAft>
                  <a:buNone/>
                </a:pPr>
                <a:r>
                  <a:t/>
                </a:r>
                <a:endParaRPr sz="1200">
                  <a:solidFill>
                    <a:srgbClr val="FFFFFF"/>
                  </a:solidFill>
                  <a:latin typeface="Roboto Medium"/>
                  <a:ea typeface="Roboto Medium"/>
                  <a:cs typeface="Roboto Medium"/>
                  <a:sym typeface="Roboto Medium"/>
                </a:endParaRPr>
              </a:p>
            </p:txBody>
          </p:sp>
          <p:sp>
            <p:nvSpPr>
              <p:cNvPr id="8972" name="Google Shape;8972;p60"/>
              <p:cNvSpPr/>
              <p:nvPr/>
            </p:nvSpPr>
            <p:spPr>
              <a:xfrm rot="-2159137">
                <a:off x="3240473" y="1559002"/>
                <a:ext cx="1119673" cy="153273"/>
              </a:xfrm>
              <a:prstGeom prst="rightArrow">
                <a:avLst>
                  <a:gd fmla="val 25514" name="adj1"/>
                  <a:gd fmla="val 64322" name="adj2"/>
                </a:avLst>
              </a:pr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8973" name="Google Shape;8973;p60"/>
          <p:cNvGrpSpPr/>
          <p:nvPr/>
        </p:nvGrpSpPr>
        <p:grpSpPr>
          <a:xfrm>
            <a:off x="731057" y="2069890"/>
            <a:ext cx="761767" cy="729896"/>
            <a:chOff x="2657744" y="2337745"/>
            <a:chExt cx="832987" cy="798137"/>
          </a:xfrm>
        </p:grpSpPr>
        <p:sp>
          <p:nvSpPr>
            <p:cNvPr id="8974" name="Google Shape;8974;p60"/>
            <p:cNvSpPr/>
            <p:nvPr/>
          </p:nvSpPr>
          <p:spPr>
            <a:xfrm>
              <a:off x="2812050" y="2337745"/>
              <a:ext cx="516050" cy="266400"/>
            </a:xfrm>
            <a:custGeom>
              <a:rect b="b" l="l" r="r" t="t"/>
              <a:pathLst>
                <a:path extrusionOk="0" h="10656" w="20642">
                  <a:moveTo>
                    <a:pt x="10321" y="0"/>
                  </a:moveTo>
                  <a:cubicBezTo>
                    <a:pt x="4630" y="0"/>
                    <a:pt x="1" y="4630"/>
                    <a:pt x="1" y="10321"/>
                  </a:cubicBezTo>
                  <a:cubicBezTo>
                    <a:pt x="1" y="10385"/>
                    <a:pt x="2" y="10450"/>
                    <a:pt x="4" y="10514"/>
                  </a:cubicBezTo>
                  <a:cubicBezTo>
                    <a:pt x="1580" y="9686"/>
                    <a:pt x="3307" y="9273"/>
                    <a:pt x="5033" y="9273"/>
                  </a:cubicBezTo>
                  <a:cubicBezTo>
                    <a:pt x="6858" y="9273"/>
                    <a:pt x="8681" y="9735"/>
                    <a:pt x="10321" y="10655"/>
                  </a:cubicBezTo>
                  <a:cubicBezTo>
                    <a:pt x="11962" y="9735"/>
                    <a:pt x="13786" y="9273"/>
                    <a:pt x="15610" y="9273"/>
                  </a:cubicBezTo>
                  <a:cubicBezTo>
                    <a:pt x="17337" y="9273"/>
                    <a:pt x="19065" y="9686"/>
                    <a:pt x="20640" y="10514"/>
                  </a:cubicBezTo>
                  <a:cubicBezTo>
                    <a:pt x="20640" y="10450"/>
                    <a:pt x="20642" y="10385"/>
                    <a:pt x="20642" y="10321"/>
                  </a:cubicBezTo>
                  <a:cubicBezTo>
                    <a:pt x="20642" y="4630"/>
                    <a:pt x="16012" y="0"/>
                    <a:pt x="10321"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5" name="Google Shape;8975;p60"/>
            <p:cNvSpPr/>
            <p:nvPr/>
          </p:nvSpPr>
          <p:spPr>
            <a:xfrm>
              <a:off x="3113181" y="2645625"/>
              <a:ext cx="377550" cy="476425"/>
            </a:xfrm>
            <a:custGeom>
              <a:rect b="b" l="l" r="r" t="t"/>
              <a:pathLst>
                <a:path extrusionOk="0" h="19057" w="15102">
                  <a:moveTo>
                    <a:pt x="10272" y="0"/>
                  </a:moveTo>
                  <a:cubicBezTo>
                    <a:pt x="9934" y="3512"/>
                    <a:pt x="7912" y="6539"/>
                    <a:pt x="5024" y="8262"/>
                  </a:cubicBezTo>
                  <a:cubicBezTo>
                    <a:pt x="5031" y="8418"/>
                    <a:pt x="5036" y="8577"/>
                    <a:pt x="5036" y="8736"/>
                  </a:cubicBezTo>
                  <a:cubicBezTo>
                    <a:pt x="5036" y="12577"/>
                    <a:pt x="3024" y="15957"/>
                    <a:pt x="1" y="17879"/>
                  </a:cubicBezTo>
                  <a:cubicBezTo>
                    <a:pt x="1471" y="18653"/>
                    <a:pt x="3109" y="19056"/>
                    <a:pt x="4771" y="19056"/>
                  </a:cubicBezTo>
                  <a:cubicBezTo>
                    <a:pt x="4774" y="19056"/>
                    <a:pt x="4778" y="19056"/>
                    <a:pt x="4781" y="19056"/>
                  </a:cubicBezTo>
                  <a:cubicBezTo>
                    <a:pt x="10472" y="19056"/>
                    <a:pt x="15102" y="14427"/>
                    <a:pt x="15102" y="8736"/>
                  </a:cubicBezTo>
                  <a:cubicBezTo>
                    <a:pt x="15102" y="5062"/>
                    <a:pt x="13170" y="1831"/>
                    <a:pt x="1027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6" name="Google Shape;8976;p60"/>
            <p:cNvSpPr/>
            <p:nvPr/>
          </p:nvSpPr>
          <p:spPr>
            <a:xfrm>
              <a:off x="3082750" y="2605975"/>
              <a:ext cx="244675" cy="231900"/>
            </a:xfrm>
            <a:custGeom>
              <a:rect b="b" l="l" r="r" t="t"/>
              <a:pathLst>
                <a:path extrusionOk="0" h="9276" w="9787">
                  <a:moveTo>
                    <a:pt x="4781" y="1"/>
                  </a:moveTo>
                  <a:cubicBezTo>
                    <a:pt x="3141" y="1"/>
                    <a:pt x="1499" y="393"/>
                    <a:pt x="1" y="1178"/>
                  </a:cubicBezTo>
                  <a:cubicBezTo>
                    <a:pt x="2747" y="2923"/>
                    <a:pt x="4656" y="5871"/>
                    <a:pt x="4984" y="9276"/>
                  </a:cubicBezTo>
                  <a:cubicBezTo>
                    <a:pt x="7683" y="7574"/>
                    <a:pt x="9542" y="4656"/>
                    <a:pt x="9787" y="1300"/>
                  </a:cubicBezTo>
                  <a:cubicBezTo>
                    <a:pt x="8232" y="434"/>
                    <a:pt x="6507" y="1"/>
                    <a:pt x="4781"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7" name="Google Shape;8977;p60"/>
            <p:cNvSpPr/>
            <p:nvPr/>
          </p:nvSpPr>
          <p:spPr>
            <a:xfrm>
              <a:off x="2657744" y="2659457"/>
              <a:ext cx="377575" cy="476425"/>
            </a:xfrm>
            <a:custGeom>
              <a:rect b="b" l="l" r="r" t="t"/>
              <a:pathLst>
                <a:path extrusionOk="0" h="19057" w="15103">
                  <a:moveTo>
                    <a:pt x="4831" y="0"/>
                  </a:moveTo>
                  <a:cubicBezTo>
                    <a:pt x="1931" y="1831"/>
                    <a:pt x="0" y="5062"/>
                    <a:pt x="0" y="8736"/>
                  </a:cubicBezTo>
                  <a:cubicBezTo>
                    <a:pt x="0" y="14427"/>
                    <a:pt x="4631" y="19056"/>
                    <a:pt x="10321" y="19056"/>
                  </a:cubicBezTo>
                  <a:cubicBezTo>
                    <a:pt x="10324" y="19056"/>
                    <a:pt x="10327" y="19056"/>
                    <a:pt x="10331" y="19056"/>
                  </a:cubicBezTo>
                  <a:cubicBezTo>
                    <a:pt x="11993" y="19056"/>
                    <a:pt x="13630" y="18653"/>
                    <a:pt x="15102" y="17879"/>
                  </a:cubicBezTo>
                  <a:cubicBezTo>
                    <a:pt x="12077" y="15957"/>
                    <a:pt x="10068" y="12577"/>
                    <a:pt x="10068" y="8736"/>
                  </a:cubicBezTo>
                  <a:cubicBezTo>
                    <a:pt x="10068" y="8577"/>
                    <a:pt x="10071" y="8418"/>
                    <a:pt x="10079" y="8262"/>
                  </a:cubicBezTo>
                  <a:cubicBezTo>
                    <a:pt x="7192" y="6540"/>
                    <a:pt x="5169" y="3512"/>
                    <a:pt x="483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8" name="Google Shape;8978;p60"/>
            <p:cNvSpPr/>
            <p:nvPr/>
          </p:nvSpPr>
          <p:spPr>
            <a:xfrm>
              <a:off x="2812775" y="2605975"/>
              <a:ext cx="244675" cy="231900"/>
            </a:xfrm>
            <a:custGeom>
              <a:rect b="b" l="l" r="r" t="t"/>
              <a:pathLst>
                <a:path extrusionOk="0" h="9276" w="9787">
                  <a:moveTo>
                    <a:pt x="5005" y="1"/>
                  </a:moveTo>
                  <a:cubicBezTo>
                    <a:pt x="3280" y="1"/>
                    <a:pt x="1555" y="434"/>
                    <a:pt x="1" y="1300"/>
                  </a:cubicBezTo>
                  <a:cubicBezTo>
                    <a:pt x="246" y="4658"/>
                    <a:pt x="2103" y="7574"/>
                    <a:pt x="4801" y="9276"/>
                  </a:cubicBezTo>
                  <a:cubicBezTo>
                    <a:pt x="5130" y="5871"/>
                    <a:pt x="7040" y="2923"/>
                    <a:pt x="9786" y="1178"/>
                  </a:cubicBezTo>
                  <a:cubicBezTo>
                    <a:pt x="8288" y="393"/>
                    <a:pt x="6646" y="1"/>
                    <a:pt x="500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79" name="Google Shape;8979;p60"/>
            <p:cNvSpPr/>
            <p:nvPr/>
          </p:nvSpPr>
          <p:spPr>
            <a:xfrm>
              <a:off x="2944250" y="2859150"/>
              <a:ext cx="251675" cy="226375"/>
            </a:xfrm>
            <a:custGeom>
              <a:rect b="b" l="l" r="r" t="t"/>
              <a:pathLst>
                <a:path extrusionOk="0" h="9055" w="10067">
                  <a:moveTo>
                    <a:pt x="4" y="1"/>
                  </a:moveTo>
                  <a:cubicBezTo>
                    <a:pt x="2" y="65"/>
                    <a:pt x="0" y="130"/>
                    <a:pt x="0" y="195"/>
                  </a:cubicBezTo>
                  <a:cubicBezTo>
                    <a:pt x="0" y="3954"/>
                    <a:pt x="2023" y="7250"/>
                    <a:pt x="5033" y="9055"/>
                  </a:cubicBezTo>
                  <a:cubicBezTo>
                    <a:pt x="8045" y="7250"/>
                    <a:pt x="10066" y="3954"/>
                    <a:pt x="10066" y="195"/>
                  </a:cubicBezTo>
                  <a:cubicBezTo>
                    <a:pt x="10066" y="130"/>
                    <a:pt x="10066" y="65"/>
                    <a:pt x="10065" y="1"/>
                  </a:cubicBezTo>
                  <a:cubicBezTo>
                    <a:pt x="8490" y="829"/>
                    <a:pt x="6762" y="1243"/>
                    <a:pt x="5034" y="1243"/>
                  </a:cubicBezTo>
                  <a:cubicBezTo>
                    <a:pt x="3306" y="1243"/>
                    <a:pt x="1578" y="829"/>
                    <a:pt x="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8980" name="Google Shape;8980;p60"/>
          <p:cNvGrpSpPr/>
          <p:nvPr/>
        </p:nvGrpSpPr>
        <p:grpSpPr>
          <a:xfrm>
            <a:off x="3242022" y="2073097"/>
            <a:ext cx="685569" cy="723586"/>
            <a:chOff x="3398134" y="2057755"/>
            <a:chExt cx="704087" cy="743130"/>
          </a:xfrm>
        </p:grpSpPr>
        <p:grpSp>
          <p:nvGrpSpPr>
            <p:cNvPr id="8981" name="Google Shape;8981;p60"/>
            <p:cNvGrpSpPr/>
            <p:nvPr/>
          </p:nvGrpSpPr>
          <p:grpSpPr>
            <a:xfrm>
              <a:off x="3398134" y="2290183"/>
              <a:ext cx="315300" cy="219900"/>
              <a:chOff x="3398134" y="2290183"/>
              <a:chExt cx="315300" cy="219900"/>
            </a:xfrm>
          </p:grpSpPr>
          <p:sp>
            <p:nvSpPr>
              <p:cNvPr id="8982" name="Google Shape;8982;p60"/>
              <p:cNvSpPr/>
              <p:nvPr/>
            </p:nvSpPr>
            <p:spPr>
              <a:xfrm>
                <a:off x="3493534" y="2290183"/>
                <a:ext cx="219900" cy="219900"/>
              </a:xfrm>
              <a:prstGeom prst="ellipse">
                <a:avLst/>
              </a:prstGeom>
              <a:noFill/>
              <a:ln cap="flat" cmpd="sng" w="9525">
                <a:solidFill>
                  <a:srgbClr val="435D74"/>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83" name="Google Shape;8983;p60"/>
              <p:cNvCxnSpPr>
                <a:stCxn id="8982" idx="2"/>
              </p:cNvCxnSpPr>
              <p:nvPr/>
            </p:nvCxnSpPr>
            <p:spPr>
              <a:xfrm rot="10800000">
                <a:off x="3398134" y="2400133"/>
                <a:ext cx="95400" cy="0"/>
              </a:xfrm>
              <a:prstGeom prst="straightConnector1">
                <a:avLst/>
              </a:prstGeom>
              <a:noFill/>
              <a:ln cap="flat" cmpd="sng" w="9525">
                <a:solidFill>
                  <a:srgbClr val="435D74"/>
                </a:solidFill>
                <a:prstDash val="solid"/>
                <a:round/>
                <a:headEnd len="med" w="med" type="none"/>
                <a:tailEnd len="med" w="med" type="none"/>
              </a:ln>
            </p:spPr>
          </p:cxnSp>
        </p:grpSp>
        <p:grpSp>
          <p:nvGrpSpPr>
            <p:cNvPr id="8984" name="Google Shape;8984;p60"/>
            <p:cNvGrpSpPr/>
            <p:nvPr/>
          </p:nvGrpSpPr>
          <p:grpSpPr>
            <a:xfrm>
              <a:off x="3547823" y="2467358"/>
              <a:ext cx="219900" cy="333527"/>
              <a:chOff x="3547823" y="2467358"/>
              <a:chExt cx="219900" cy="333527"/>
            </a:xfrm>
          </p:grpSpPr>
          <p:sp>
            <p:nvSpPr>
              <p:cNvPr id="8985" name="Google Shape;8985;p60"/>
              <p:cNvSpPr/>
              <p:nvPr/>
            </p:nvSpPr>
            <p:spPr>
              <a:xfrm>
                <a:off x="3547823" y="2467358"/>
                <a:ext cx="219900" cy="219900"/>
              </a:xfrm>
              <a:prstGeom prst="ellipse">
                <a:avLst/>
              </a:prstGeom>
              <a:noFill/>
              <a:ln cap="flat" cmpd="sng" w="9525">
                <a:solidFill>
                  <a:srgbClr val="5F7D95"/>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86" name="Google Shape;8986;p60"/>
              <p:cNvCxnSpPr/>
              <p:nvPr/>
            </p:nvCxnSpPr>
            <p:spPr>
              <a:xfrm rot="10800000">
                <a:off x="3657701" y="2687185"/>
                <a:ext cx="0" cy="113700"/>
              </a:xfrm>
              <a:prstGeom prst="straightConnector1">
                <a:avLst/>
              </a:prstGeom>
              <a:noFill/>
              <a:ln cap="flat" cmpd="sng" w="9525">
                <a:solidFill>
                  <a:srgbClr val="5F7D95"/>
                </a:solidFill>
                <a:prstDash val="solid"/>
                <a:round/>
                <a:headEnd len="med" w="med" type="none"/>
                <a:tailEnd len="med" w="med" type="none"/>
              </a:ln>
            </p:spPr>
          </p:cxnSp>
        </p:grpSp>
        <p:grpSp>
          <p:nvGrpSpPr>
            <p:cNvPr id="8987" name="Google Shape;8987;p60"/>
            <p:cNvGrpSpPr/>
            <p:nvPr/>
          </p:nvGrpSpPr>
          <p:grpSpPr>
            <a:xfrm>
              <a:off x="3734138" y="2467358"/>
              <a:ext cx="219900" cy="333527"/>
              <a:chOff x="3734138" y="2467358"/>
              <a:chExt cx="219900" cy="333527"/>
            </a:xfrm>
          </p:grpSpPr>
          <p:sp>
            <p:nvSpPr>
              <p:cNvPr id="8988" name="Google Shape;8988;p60"/>
              <p:cNvSpPr/>
              <p:nvPr/>
            </p:nvSpPr>
            <p:spPr>
              <a:xfrm>
                <a:off x="3734138" y="2467358"/>
                <a:ext cx="219900" cy="219900"/>
              </a:xfrm>
              <a:prstGeom prst="ellipse">
                <a:avLst/>
              </a:prstGeom>
              <a:noFill/>
              <a:ln cap="flat" cmpd="sng" w="9525">
                <a:solidFill>
                  <a:srgbClr val="869FB2"/>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89" name="Google Shape;8989;p60"/>
              <p:cNvCxnSpPr/>
              <p:nvPr/>
            </p:nvCxnSpPr>
            <p:spPr>
              <a:xfrm rot="10800000">
                <a:off x="3844020" y="2687185"/>
                <a:ext cx="0" cy="113700"/>
              </a:xfrm>
              <a:prstGeom prst="straightConnector1">
                <a:avLst/>
              </a:prstGeom>
              <a:noFill/>
              <a:ln cap="flat" cmpd="sng" w="9525">
                <a:solidFill>
                  <a:srgbClr val="869FB2"/>
                </a:solidFill>
                <a:prstDash val="solid"/>
                <a:round/>
                <a:headEnd len="med" w="med" type="none"/>
                <a:tailEnd len="med" w="med" type="none"/>
              </a:ln>
            </p:spPr>
          </p:cxnSp>
        </p:grpSp>
        <p:grpSp>
          <p:nvGrpSpPr>
            <p:cNvPr id="8990" name="Google Shape;8990;p60"/>
            <p:cNvGrpSpPr/>
            <p:nvPr/>
          </p:nvGrpSpPr>
          <p:grpSpPr>
            <a:xfrm>
              <a:off x="3787560" y="2288011"/>
              <a:ext cx="314661" cy="219900"/>
              <a:chOff x="3787560" y="2288011"/>
              <a:chExt cx="314661" cy="219900"/>
            </a:xfrm>
          </p:grpSpPr>
          <p:sp>
            <p:nvSpPr>
              <p:cNvPr id="8991" name="Google Shape;8991;p60"/>
              <p:cNvSpPr/>
              <p:nvPr/>
            </p:nvSpPr>
            <p:spPr>
              <a:xfrm>
                <a:off x="3787560" y="2288011"/>
                <a:ext cx="219900" cy="219900"/>
              </a:xfrm>
              <a:prstGeom prst="ellipse">
                <a:avLst/>
              </a:prstGeom>
              <a:noFill/>
              <a:ln cap="flat" cmpd="sng" w="9525">
                <a:solidFill>
                  <a:srgbClr val="A5B7C6"/>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00C3B1"/>
                  </a:solidFill>
                  <a:latin typeface="Calibri"/>
                  <a:ea typeface="Calibri"/>
                  <a:cs typeface="Calibri"/>
                  <a:sym typeface="Calibri"/>
                </a:endParaRPr>
              </a:p>
            </p:txBody>
          </p:sp>
          <p:cxnSp>
            <p:nvCxnSpPr>
              <p:cNvPr id="8992" name="Google Shape;8992;p60"/>
              <p:cNvCxnSpPr/>
              <p:nvPr/>
            </p:nvCxnSpPr>
            <p:spPr>
              <a:xfrm rot="10800000">
                <a:off x="4007421" y="2400064"/>
                <a:ext cx="94800" cy="0"/>
              </a:xfrm>
              <a:prstGeom prst="straightConnector1">
                <a:avLst/>
              </a:prstGeom>
              <a:noFill/>
              <a:ln cap="flat" cmpd="sng" w="9525">
                <a:solidFill>
                  <a:srgbClr val="A5B7C6"/>
                </a:solidFill>
                <a:prstDash val="solid"/>
                <a:round/>
                <a:headEnd len="med" w="med" type="none"/>
                <a:tailEnd len="med" w="med" type="none"/>
              </a:ln>
            </p:spPr>
          </p:cxnSp>
        </p:grpSp>
        <p:grpSp>
          <p:nvGrpSpPr>
            <p:cNvPr id="8993" name="Google Shape;8993;p60"/>
            <p:cNvGrpSpPr/>
            <p:nvPr/>
          </p:nvGrpSpPr>
          <p:grpSpPr>
            <a:xfrm>
              <a:off x="3637290" y="2057755"/>
              <a:ext cx="219900" cy="335499"/>
              <a:chOff x="3637290" y="2057755"/>
              <a:chExt cx="219900" cy="335499"/>
            </a:xfrm>
          </p:grpSpPr>
          <p:sp>
            <p:nvSpPr>
              <p:cNvPr id="8994" name="Google Shape;8994;p60"/>
              <p:cNvSpPr/>
              <p:nvPr/>
            </p:nvSpPr>
            <p:spPr>
              <a:xfrm>
                <a:off x="3637290" y="2173354"/>
                <a:ext cx="219900" cy="219900"/>
              </a:xfrm>
              <a:prstGeom prst="ellipse">
                <a:avLst/>
              </a:prstGeom>
              <a:noFill/>
              <a:ln cap="flat" cmpd="sng" w="9525">
                <a:solidFill>
                  <a:srgbClr val="BAC8D3"/>
                </a:solidFill>
                <a:prstDash val="solid"/>
                <a:round/>
                <a:headEnd len="sm" w="sm" type="none"/>
                <a:tailEnd len="sm" w="sm" type="none"/>
              </a:ln>
            </p:spPr>
            <p:txBody>
              <a:bodyPr anchorCtr="0" anchor="ctr" bIns="34275" lIns="68575" spcFirstLastPara="1" rIns="68575" wrap="square" tIns="34275">
                <a:noAutofit/>
              </a:bodyPr>
              <a:lstStyle/>
              <a:p>
                <a:pPr indent="0" lvl="0" marL="0" marR="0" rtl="0" algn="ctr">
                  <a:spcBef>
                    <a:spcPts val="0"/>
                  </a:spcBef>
                  <a:spcAft>
                    <a:spcPts val="0"/>
                  </a:spcAft>
                  <a:buNone/>
                </a:pPr>
                <a:r>
                  <a:t/>
                </a:r>
                <a:endParaRPr b="0" i="0" sz="1400" u="none" cap="none" strike="noStrike">
                  <a:solidFill>
                    <a:srgbClr val="FFFFFF"/>
                  </a:solidFill>
                  <a:latin typeface="Calibri"/>
                  <a:ea typeface="Calibri"/>
                  <a:cs typeface="Calibri"/>
                  <a:sym typeface="Calibri"/>
                </a:endParaRPr>
              </a:p>
            </p:txBody>
          </p:sp>
          <p:cxnSp>
            <p:nvCxnSpPr>
              <p:cNvPr id="8995" name="Google Shape;8995;p60"/>
              <p:cNvCxnSpPr/>
              <p:nvPr/>
            </p:nvCxnSpPr>
            <p:spPr>
              <a:xfrm rot="10800000">
                <a:off x="3747169" y="2057755"/>
                <a:ext cx="0" cy="113700"/>
              </a:xfrm>
              <a:prstGeom prst="straightConnector1">
                <a:avLst/>
              </a:prstGeom>
              <a:noFill/>
              <a:ln cap="flat" cmpd="sng" w="9525">
                <a:solidFill>
                  <a:srgbClr val="BAC8D3"/>
                </a:solidFill>
                <a:prstDash val="solid"/>
                <a:round/>
                <a:headEnd len="med" w="med" type="none"/>
                <a:tailEnd len="med" w="med" type="none"/>
              </a:ln>
            </p:spPr>
          </p:cxnSp>
        </p:grpSp>
      </p:grpSp>
      <p:grpSp>
        <p:nvGrpSpPr>
          <p:cNvPr id="8996" name="Google Shape;8996;p60"/>
          <p:cNvGrpSpPr/>
          <p:nvPr/>
        </p:nvGrpSpPr>
        <p:grpSpPr>
          <a:xfrm>
            <a:off x="4917244" y="2079792"/>
            <a:ext cx="710153" cy="710153"/>
            <a:chOff x="5007123" y="2079403"/>
            <a:chExt cx="687600" cy="687600"/>
          </a:xfrm>
        </p:grpSpPr>
        <p:sp>
          <p:nvSpPr>
            <p:cNvPr id="8997" name="Google Shape;8997;p60"/>
            <p:cNvSpPr/>
            <p:nvPr/>
          </p:nvSpPr>
          <p:spPr>
            <a:xfrm>
              <a:off x="5007123" y="2079403"/>
              <a:ext cx="687600" cy="6876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8" name="Google Shape;8998;p60"/>
            <p:cNvSpPr/>
            <p:nvPr/>
          </p:nvSpPr>
          <p:spPr>
            <a:xfrm>
              <a:off x="5069448" y="2141702"/>
              <a:ext cx="563100" cy="5628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8999" name="Google Shape;8999;p60"/>
            <p:cNvSpPr/>
            <p:nvPr/>
          </p:nvSpPr>
          <p:spPr>
            <a:xfrm>
              <a:off x="5146403" y="2218605"/>
              <a:ext cx="409200" cy="4092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0" name="Google Shape;9000;p60"/>
            <p:cNvSpPr/>
            <p:nvPr/>
          </p:nvSpPr>
          <p:spPr>
            <a:xfrm>
              <a:off x="5221891" y="2294066"/>
              <a:ext cx="258300" cy="258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1" name="Google Shape;9001;p60"/>
          <p:cNvGrpSpPr/>
          <p:nvPr/>
        </p:nvGrpSpPr>
        <p:grpSpPr>
          <a:xfrm>
            <a:off x="5726681" y="2074299"/>
            <a:ext cx="720998" cy="721183"/>
            <a:chOff x="5797446" y="2063053"/>
            <a:chExt cx="698100" cy="698280"/>
          </a:xfrm>
        </p:grpSpPr>
        <p:sp>
          <p:nvSpPr>
            <p:cNvPr id="9002" name="Google Shape;9002;p60"/>
            <p:cNvSpPr/>
            <p:nvPr/>
          </p:nvSpPr>
          <p:spPr>
            <a:xfrm>
              <a:off x="5797446" y="2063053"/>
              <a:ext cx="698100" cy="698100"/>
            </a:xfrm>
            <a:prstGeom prst="ellipse">
              <a:avLst/>
            </a:pr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3" name="Google Shape;9003;p60"/>
            <p:cNvSpPr/>
            <p:nvPr/>
          </p:nvSpPr>
          <p:spPr>
            <a:xfrm>
              <a:off x="5872067" y="2212295"/>
              <a:ext cx="549000" cy="549000"/>
            </a:xfrm>
            <a:prstGeom prst="ellipse">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4" name="Google Shape;9004;p60"/>
            <p:cNvSpPr/>
            <p:nvPr/>
          </p:nvSpPr>
          <p:spPr>
            <a:xfrm>
              <a:off x="5921353" y="2310867"/>
              <a:ext cx="450300" cy="450300"/>
            </a:xfrm>
            <a:prstGeom prst="ellipse">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5" name="Google Shape;9005;p60"/>
            <p:cNvSpPr/>
            <p:nvPr/>
          </p:nvSpPr>
          <p:spPr>
            <a:xfrm>
              <a:off x="5967936" y="2404033"/>
              <a:ext cx="357300" cy="3573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06" name="Google Shape;9006;p60"/>
          <p:cNvGrpSpPr/>
          <p:nvPr/>
        </p:nvGrpSpPr>
        <p:grpSpPr>
          <a:xfrm>
            <a:off x="8171828" y="3719904"/>
            <a:ext cx="280585" cy="673164"/>
            <a:chOff x="8075075" y="3754290"/>
            <a:chExt cx="255612" cy="613194"/>
          </a:xfrm>
        </p:grpSpPr>
        <p:grpSp>
          <p:nvGrpSpPr>
            <p:cNvPr id="9007" name="Google Shape;9007;p60"/>
            <p:cNvGrpSpPr/>
            <p:nvPr/>
          </p:nvGrpSpPr>
          <p:grpSpPr>
            <a:xfrm>
              <a:off x="8075075" y="3754290"/>
              <a:ext cx="255612" cy="613194"/>
              <a:chOff x="8075075" y="3754290"/>
              <a:chExt cx="255612" cy="613194"/>
            </a:xfrm>
          </p:grpSpPr>
          <p:sp>
            <p:nvSpPr>
              <p:cNvPr id="9008" name="Google Shape;9008;p60"/>
              <p:cNvSpPr/>
              <p:nvPr/>
            </p:nvSpPr>
            <p:spPr>
              <a:xfrm>
                <a:off x="8075075" y="4252967"/>
                <a:ext cx="255612" cy="114517"/>
              </a:xfrm>
              <a:custGeom>
                <a:rect b="b" l="l" r="r" t="t"/>
                <a:pathLst>
                  <a:path extrusionOk="0" h="7497" w="16734">
                    <a:moveTo>
                      <a:pt x="1" y="1"/>
                    </a:moveTo>
                    <a:lnTo>
                      <a:pt x="8369" y="7496"/>
                    </a:lnTo>
                    <a:lnTo>
                      <a:pt x="1673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09" name="Google Shape;9009;p60"/>
              <p:cNvSpPr/>
              <p:nvPr/>
            </p:nvSpPr>
            <p:spPr>
              <a:xfrm>
                <a:off x="8075075" y="3754290"/>
                <a:ext cx="255612" cy="498713"/>
              </a:xfrm>
              <a:custGeom>
                <a:rect b="b" l="l" r="r" t="t"/>
                <a:pathLst>
                  <a:path extrusionOk="0" h="32649" w="16734">
                    <a:moveTo>
                      <a:pt x="8369" y="0"/>
                    </a:moveTo>
                    <a:cubicBezTo>
                      <a:pt x="3747" y="0"/>
                      <a:pt x="1" y="3747"/>
                      <a:pt x="1" y="8366"/>
                    </a:cubicBezTo>
                    <a:lnTo>
                      <a:pt x="1" y="32649"/>
                    </a:lnTo>
                    <a:lnTo>
                      <a:pt x="16734" y="32649"/>
                    </a:lnTo>
                    <a:lnTo>
                      <a:pt x="16734" y="8366"/>
                    </a:lnTo>
                    <a:cubicBezTo>
                      <a:pt x="16734" y="3744"/>
                      <a:pt x="12987" y="0"/>
                      <a:pt x="836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0" name="Google Shape;9010;p60"/>
            <p:cNvSpPr/>
            <p:nvPr/>
          </p:nvSpPr>
          <p:spPr>
            <a:xfrm>
              <a:off x="8107762" y="3782257"/>
              <a:ext cx="190281" cy="190281"/>
            </a:xfrm>
            <a:custGeom>
              <a:rect b="b" l="l" r="r" t="t"/>
              <a:pathLst>
                <a:path extrusionOk="0" h="12457" w="12457">
                  <a:moveTo>
                    <a:pt x="6229" y="1"/>
                  </a:moveTo>
                  <a:cubicBezTo>
                    <a:pt x="2788" y="1"/>
                    <a:pt x="1" y="2788"/>
                    <a:pt x="1" y="6229"/>
                  </a:cubicBezTo>
                  <a:cubicBezTo>
                    <a:pt x="1" y="9670"/>
                    <a:pt x="2788" y="12457"/>
                    <a:pt x="6229" y="12457"/>
                  </a:cubicBezTo>
                  <a:cubicBezTo>
                    <a:pt x="9666" y="12457"/>
                    <a:pt x="12457" y="9670"/>
                    <a:pt x="12457" y="6229"/>
                  </a:cubicBezTo>
                  <a:cubicBezTo>
                    <a:pt x="12457" y="2788"/>
                    <a:pt x="9666" y="1"/>
                    <a:pt x="6229"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1" name="Google Shape;9011;p60"/>
          <p:cNvGrpSpPr/>
          <p:nvPr/>
        </p:nvGrpSpPr>
        <p:grpSpPr>
          <a:xfrm>
            <a:off x="5288887" y="3708700"/>
            <a:ext cx="470352" cy="683745"/>
            <a:chOff x="1697726" y="3244179"/>
            <a:chExt cx="788124" cy="1146069"/>
          </a:xfrm>
        </p:grpSpPr>
        <p:sp>
          <p:nvSpPr>
            <p:cNvPr id="9012" name="Google Shape;9012;p60"/>
            <p:cNvSpPr/>
            <p:nvPr/>
          </p:nvSpPr>
          <p:spPr>
            <a:xfrm>
              <a:off x="1697726" y="3244179"/>
              <a:ext cx="788124" cy="1146069"/>
            </a:xfrm>
            <a:custGeom>
              <a:rect b="b" l="l" r="r" t="t"/>
              <a:pathLst>
                <a:path extrusionOk="0" h="44156" w="30365">
                  <a:moveTo>
                    <a:pt x="18841" y="1"/>
                  </a:moveTo>
                  <a:lnTo>
                    <a:pt x="18841" y="3319"/>
                  </a:lnTo>
                  <a:lnTo>
                    <a:pt x="7583" y="3319"/>
                  </a:lnTo>
                  <a:cubicBezTo>
                    <a:pt x="5740" y="3319"/>
                    <a:pt x="4248" y="4814"/>
                    <a:pt x="4248" y="6658"/>
                  </a:cubicBezTo>
                  <a:lnTo>
                    <a:pt x="4248" y="29436"/>
                  </a:lnTo>
                  <a:lnTo>
                    <a:pt x="1" y="29436"/>
                  </a:lnTo>
                  <a:lnTo>
                    <a:pt x="1" y="44155"/>
                  </a:lnTo>
                  <a:lnTo>
                    <a:pt x="14720" y="44155"/>
                  </a:lnTo>
                  <a:lnTo>
                    <a:pt x="14720" y="29436"/>
                  </a:lnTo>
                  <a:lnTo>
                    <a:pt x="10922" y="29436"/>
                  </a:lnTo>
                  <a:lnTo>
                    <a:pt x="10922" y="9993"/>
                  </a:lnTo>
                  <a:lnTo>
                    <a:pt x="18841" y="9993"/>
                  </a:lnTo>
                  <a:lnTo>
                    <a:pt x="18841" y="13311"/>
                  </a:lnTo>
                  <a:lnTo>
                    <a:pt x="30365" y="6658"/>
                  </a:lnTo>
                  <a:lnTo>
                    <a:pt x="18841"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3" name="Google Shape;9013;p60"/>
            <p:cNvSpPr/>
            <p:nvPr/>
          </p:nvSpPr>
          <p:spPr>
            <a:xfrm>
              <a:off x="1743302" y="4053603"/>
              <a:ext cx="291293" cy="291267"/>
            </a:xfrm>
            <a:custGeom>
              <a:rect b="b" l="l" r="r" t="t"/>
              <a:pathLst>
                <a:path extrusionOk="0" h="11222" w="11223">
                  <a:moveTo>
                    <a:pt x="1" y="0"/>
                  </a:moveTo>
                  <a:lnTo>
                    <a:pt x="1" y="11222"/>
                  </a:lnTo>
                  <a:lnTo>
                    <a:pt x="11222" y="11222"/>
                  </a:lnTo>
                  <a:lnTo>
                    <a:pt x="11222"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14" name="Google Shape;9014;p60"/>
          <p:cNvSpPr/>
          <p:nvPr/>
        </p:nvSpPr>
        <p:spPr>
          <a:xfrm>
            <a:off x="8146351" y="3622703"/>
            <a:ext cx="204" cy="4"/>
          </a:xfrm>
          <a:custGeom>
            <a:rect b="b" l="l" r="r" t="t"/>
            <a:pathLst>
              <a:path extrusionOk="0" h="1" w="48">
                <a:moveTo>
                  <a:pt x="48" y="0"/>
                </a:moveTo>
                <a:lnTo>
                  <a:pt x="1" y="0"/>
                </a:lnTo>
                <a:close/>
              </a:path>
            </a:pathLst>
          </a:custGeom>
          <a:solidFill>
            <a:srgbClr val="FFFFFF"/>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15" name="Google Shape;9015;p60"/>
          <p:cNvGrpSpPr/>
          <p:nvPr/>
        </p:nvGrpSpPr>
        <p:grpSpPr>
          <a:xfrm>
            <a:off x="5910037" y="3719902"/>
            <a:ext cx="293891" cy="293845"/>
            <a:chOff x="6134814" y="3754290"/>
            <a:chExt cx="293891" cy="293845"/>
          </a:xfrm>
        </p:grpSpPr>
        <p:sp>
          <p:nvSpPr>
            <p:cNvPr id="9016" name="Google Shape;9016;p60"/>
            <p:cNvSpPr/>
            <p:nvPr/>
          </p:nvSpPr>
          <p:spPr>
            <a:xfrm>
              <a:off x="6134814" y="3754290"/>
              <a:ext cx="293891" cy="293845"/>
            </a:xfrm>
            <a:custGeom>
              <a:rect b="b" l="l" r="r" t="t"/>
              <a:pathLst>
                <a:path extrusionOk="0" h="19237" w="19240">
                  <a:moveTo>
                    <a:pt x="1" y="0"/>
                  </a:moveTo>
                  <a:lnTo>
                    <a:pt x="1" y="9618"/>
                  </a:lnTo>
                  <a:cubicBezTo>
                    <a:pt x="1" y="14929"/>
                    <a:pt x="4308" y="19236"/>
                    <a:pt x="9619" y="19236"/>
                  </a:cubicBezTo>
                  <a:cubicBezTo>
                    <a:pt x="14933" y="19236"/>
                    <a:pt x="19240" y="14929"/>
                    <a:pt x="19240" y="9618"/>
                  </a:cubicBezTo>
                  <a:cubicBezTo>
                    <a:pt x="19240" y="4307"/>
                    <a:pt x="14933" y="0"/>
                    <a:pt x="9619"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17" name="Google Shape;9017;p60"/>
            <p:cNvSpPr/>
            <p:nvPr/>
          </p:nvSpPr>
          <p:spPr>
            <a:xfrm>
              <a:off x="6147232" y="3764860"/>
              <a:ext cx="118946" cy="107337"/>
            </a:xfrm>
            <a:custGeom>
              <a:rect b="b" l="l" r="r" t="t"/>
              <a:pathLst>
                <a:path extrusionOk="0" h="7027" w="7787">
                  <a:moveTo>
                    <a:pt x="0" y="1"/>
                  </a:moveTo>
                  <a:lnTo>
                    <a:pt x="0" y="7026"/>
                  </a:lnTo>
                  <a:lnTo>
                    <a:pt x="7787" y="1"/>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18" name="Google Shape;9018;p60"/>
          <p:cNvGrpSpPr/>
          <p:nvPr/>
        </p:nvGrpSpPr>
        <p:grpSpPr>
          <a:xfrm>
            <a:off x="5910037" y="4098574"/>
            <a:ext cx="293891" cy="293891"/>
            <a:chOff x="6134814" y="4086186"/>
            <a:chExt cx="293891" cy="293891"/>
          </a:xfrm>
        </p:grpSpPr>
        <p:sp>
          <p:nvSpPr>
            <p:cNvPr id="9019" name="Google Shape;9019;p60"/>
            <p:cNvSpPr/>
            <p:nvPr/>
          </p:nvSpPr>
          <p:spPr>
            <a:xfrm>
              <a:off x="6134814" y="4086186"/>
              <a:ext cx="293891" cy="293891"/>
            </a:xfrm>
            <a:custGeom>
              <a:rect b="b" l="l" r="r" t="t"/>
              <a:pathLst>
                <a:path extrusionOk="0" h="19240" w="19240">
                  <a:moveTo>
                    <a:pt x="1" y="1"/>
                  </a:moveTo>
                  <a:lnTo>
                    <a:pt x="1" y="9619"/>
                  </a:lnTo>
                  <a:cubicBezTo>
                    <a:pt x="1" y="14930"/>
                    <a:pt x="4308" y="19240"/>
                    <a:pt x="9619" y="19240"/>
                  </a:cubicBezTo>
                  <a:cubicBezTo>
                    <a:pt x="14933" y="19240"/>
                    <a:pt x="19240" y="14933"/>
                    <a:pt x="19240" y="9619"/>
                  </a:cubicBezTo>
                  <a:lnTo>
                    <a:pt x="19240"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0" name="Google Shape;9020;p60"/>
            <p:cNvSpPr/>
            <p:nvPr/>
          </p:nvSpPr>
          <p:spPr>
            <a:xfrm>
              <a:off x="6147232" y="4096771"/>
              <a:ext cx="118946" cy="107322"/>
            </a:xfrm>
            <a:custGeom>
              <a:rect b="b" l="l" r="r" t="t"/>
              <a:pathLst>
                <a:path extrusionOk="0" h="7026" w="7787">
                  <a:moveTo>
                    <a:pt x="0" y="0"/>
                  </a:moveTo>
                  <a:lnTo>
                    <a:pt x="0" y="7026"/>
                  </a:lnTo>
                  <a:lnTo>
                    <a:pt x="7787" y="0"/>
                  </a:lnTo>
                  <a:close/>
                </a:path>
              </a:pathLst>
            </a:cu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021" name="Google Shape;9021;p60"/>
          <p:cNvSpPr/>
          <p:nvPr/>
        </p:nvSpPr>
        <p:spPr>
          <a:xfrm>
            <a:off x="6948464" y="3719100"/>
            <a:ext cx="609693" cy="673150"/>
          </a:xfrm>
          <a:custGeom>
            <a:rect b="b" l="l" r="r" t="t"/>
            <a:pathLst>
              <a:path extrusionOk="0" h="5225" w="4733">
                <a:moveTo>
                  <a:pt x="346" y="0"/>
                </a:moveTo>
                <a:cubicBezTo>
                  <a:pt x="148" y="0"/>
                  <a:pt x="1" y="148"/>
                  <a:pt x="1" y="333"/>
                </a:cubicBezTo>
                <a:lnTo>
                  <a:pt x="1" y="4423"/>
                </a:lnTo>
                <a:cubicBezTo>
                  <a:pt x="1" y="4608"/>
                  <a:pt x="148" y="4756"/>
                  <a:pt x="346" y="4756"/>
                </a:cubicBezTo>
                <a:lnTo>
                  <a:pt x="2046" y="4756"/>
                </a:lnTo>
                <a:lnTo>
                  <a:pt x="2366" y="5224"/>
                </a:lnTo>
                <a:lnTo>
                  <a:pt x="2674" y="4756"/>
                </a:lnTo>
                <a:lnTo>
                  <a:pt x="4387" y="4756"/>
                </a:lnTo>
                <a:cubicBezTo>
                  <a:pt x="4394" y="4757"/>
                  <a:pt x="4400" y="4757"/>
                  <a:pt x="4407" y="4757"/>
                </a:cubicBezTo>
                <a:cubicBezTo>
                  <a:pt x="4583" y="4757"/>
                  <a:pt x="4732" y="4602"/>
                  <a:pt x="4732" y="4423"/>
                </a:cubicBezTo>
                <a:lnTo>
                  <a:pt x="4732" y="333"/>
                </a:lnTo>
                <a:cubicBezTo>
                  <a:pt x="4732" y="148"/>
                  <a:pt x="4572" y="0"/>
                  <a:pt x="4387"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2" name="Google Shape;9022;p60"/>
          <p:cNvSpPr/>
          <p:nvPr/>
        </p:nvSpPr>
        <p:spPr>
          <a:xfrm rot="10800000">
            <a:off x="6354727" y="3716837"/>
            <a:ext cx="442939" cy="675638"/>
          </a:xfrm>
          <a:custGeom>
            <a:rect b="b" l="l" r="r" t="t"/>
            <a:pathLst>
              <a:path extrusionOk="0" h="22743" w="14910">
                <a:moveTo>
                  <a:pt x="7449" y="0"/>
                </a:moveTo>
                <a:cubicBezTo>
                  <a:pt x="7363" y="0"/>
                  <a:pt x="7277" y="40"/>
                  <a:pt x="7219" y="121"/>
                </a:cubicBezTo>
                <a:lnTo>
                  <a:pt x="4981" y="3220"/>
                </a:lnTo>
                <a:lnTo>
                  <a:pt x="1079" y="3220"/>
                </a:lnTo>
                <a:cubicBezTo>
                  <a:pt x="482" y="3220"/>
                  <a:pt x="0" y="3702"/>
                  <a:pt x="0" y="4298"/>
                </a:cubicBezTo>
                <a:lnTo>
                  <a:pt x="0" y="21652"/>
                </a:lnTo>
                <a:cubicBezTo>
                  <a:pt x="0" y="22249"/>
                  <a:pt x="482" y="22742"/>
                  <a:pt x="1079" y="22742"/>
                </a:cubicBezTo>
                <a:lnTo>
                  <a:pt x="13830" y="22742"/>
                </a:lnTo>
                <a:cubicBezTo>
                  <a:pt x="14427" y="22742"/>
                  <a:pt x="14909" y="22249"/>
                  <a:pt x="14909" y="21652"/>
                </a:cubicBezTo>
                <a:lnTo>
                  <a:pt x="14909" y="4298"/>
                </a:lnTo>
                <a:cubicBezTo>
                  <a:pt x="14909" y="3708"/>
                  <a:pt x="14438" y="3219"/>
                  <a:pt x="13851" y="3219"/>
                </a:cubicBezTo>
                <a:cubicBezTo>
                  <a:pt x="13844" y="3219"/>
                  <a:pt x="13837" y="3219"/>
                  <a:pt x="13830" y="3220"/>
                </a:cubicBezTo>
                <a:lnTo>
                  <a:pt x="9916" y="3220"/>
                </a:lnTo>
                <a:lnTo>
                  <a:pt x="7678" y="121"/>
                </a:lnTo>
                <a:cubicBezTo>
                  <a:pt x="7621" y="40"/>
                  <a:pt x="7535" y="0"/>
                  <a:pt x="7449" y="0"/>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23" name="Google Shape;9023;p60"/>
          <p:cNvGrpSpPr/>
          <p:nvPr/>
        </p:nvGrpSpPr>
        <p:grpSpPr>
          <a:xfrm>
            <a:off x="7835013" y="2927266"/>
            <a:ext cx="622883" cy="621944"/>
            <a:chOff x="1187048" y="238125"/>
            <a:chExt cx="5256397" cy="5248476"/>
          </a:xfrm>
        </p:grpSpPr>
        <p:sp>
          <p:nvSpPr>
            <p:cNvPr id="9024" name="Google Shape;9024;p60"/>
            <p:cNvSpPr/>
            <p:nvPr/>
          </p:nvSpPr>
          <p:spPr>
            <a:xfrm>
              <a:off x="1188450" y="238125"/>
              <a:ext cx="3198750" cy="2628625"/>
            </a:xfrm>
            <a:custGeom>
              <a:rect b="b" l="l" r="r" t="t"/>
              <a:pathLst>
                <a:path extrusionOk="0" h="105145" w="127950">
                  <a:moveTo>
                    <a:pt x="18697" y="0"/>
                  </a:moveTo>
                  <a:cubicBezTo>
                    <a:pt x="8371" y="0"/>
                    <a:pt x="1" y="8371"/>
                    <a:pt x="1" y="18697"/>
                  </a:cubicBezTo>
                  <a:lnTo>
                    <a:pt x="1" y="105145"/>
                  </a:lnTo>
                  <a:lnTo>
                    <a:pt x="36857" y="105145"/>
                  </a:lnTo>
                  <a:cubicBezTo>
                    <a:pt x="35719" y="102283"/>
                    <a:pt x="35385" y="99165"/>
                    <a:pt x="35897" y="96130"/>
                  </a:cubicBezTo>
                  <a:cubicBezTo>
                    <a:pt x="37137" y="88648"/>
                    <a:pt x="43398" y="82793"/>
                    <a:pt x="50957" y="82096"/>
                  </a:cubicBezTo>
                  <a:cubicBezTo>
                    <a:pt x="51501" y="82045"/>
                    <a:pt x="52041" y="82020"/>
                    <a:pt x="52575" y="82020"/>
                  </a:cubicBezTo>
                  <a:cubicBezTo>
                    <a:pt x="61906" y="82020"/>
                    <a:pt x="69475" y="89593"/>
                    <a:pt x="69475" y="98926"/>
                  </a:cubicBezTo>
                  <a:cubicBezTo>
                    <a:pt x="69475" y="101055"/>
                    <a:pt x="69070" y="103165"/>
                    <a:pt x="68283" y="105145"/>
                  </a:cubicBezTo>
                  <a:lnTo>
                    <a:pt x="105145" y="105145"/>
                  </a:lnTo>
                  <a:lnTo>
                    <a:pt x="105145" y="68419"/>
                  </a:lnTo>
                  <a:cubicBezTo>
                    <a:pt x="106958" y="69088"/>
                    <a:pt x="108908" y="69476"/>
                    <a:pt x="110955" y="69476"/>
                  </a:cubicBezTo>
                  <a:cubicBezTo>
                    <a:pt x="111990" y="69476"/>
                    <a:pt x="113050" y="69377"/>
                    <a:pt x="114130" y="69164"/>
                  </a:cubicBezTo>
                  <a:cubicBezTo>
                    <a:pt x="121952" y="67632"/>
                    <a:pt x="127801" y="60687"/>
                    <a:pt x="127866" y="52715"/>
                  </a:cubicBezTo>
                  <a:cubicBezTo>
                    <a:pt x="127950" y="43313"/>
                    <a:pt x="120348" y="35664"/>
                    <a:pt x="110964" y="35664"/>
                  </a:cubicBezTo>
                  <a:cubicBezTo>
                    <a:pt x="108979" y="35670"/>
                    <a:pt x="107005" y="36028"/>
                    <a:pt x="105145" y="36720"/>
                  </a:cubicBezTo>
                  <a:lnTo>
                    <a:pt x="105145"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5" name="Google Shape;9025;p60"/>
            <p:cNvSpPr/>
            <p:nvPr/>
          </p:nvSpPr>
          <p:spPr>
            <a:xfrm>
              <a:off x="1187048" y="2289901"/>
              <a:ext cx="2628362" cy="3196700"/>
            </a:xfrm>
            <a:custGeom>
              <a:rect b="b" l="l" r="r" t="t"/>
              <a:pathLst>
                <a:path extrusionOk="0" h="127868" w="105145">
                  <a:moveTo>
                    <a:pt x="52573" y="1"/>
                  </a:moveTo>
                  <a:cubicBezTo>
                    <a:pt x="43236" y="1"/>
                    <a:pt x="35664" y="7567"/>
                    <a:pt x="35664" y="16910"/>
                  </a:cubicBezTo>
                  <a:cubicBezTo>
                    <a:pt x="35670" y="18895"/>
                    <a:pt x="36028" y="20862"/>
                    <a:pt x="36720" y="22722"/>
                  </a:cubicBezTo>
                  <a:lnTo>
                    <a:pt x="0" y="22722"/>
                  </a:lnTo>
                  <a:lnTo>
                    <a:pt x="0" y="110011"/>
                  </a:lnTo>
                  <a:cubicBezTo>
                    <a:pt x="0" y="119872"/>
                    <a:pt x="7995" y="127867"/>
                    <a:pt x="17862" y="127867"/>
                  </a:cubicBezTo>
                  <a:lnTo>
                    <a:pt x="105145" y="127867"/>
                  </a:lnTo>
                  <a:lnTo>
                    <a:pt x="105145" y="91010"/>
                  </a:lnTo>
                  <a:cubicBezTo>
                    <a:pt x="103158" y="91801"/>
                    <a:pt x="101044" y="92206"/>
                    <a:pt x="98916" y="92206"/>
                  </a:cubicBezTo>
                  <a:cubicBezTo>
                    <a:pt x="98350" y="92206"/>
                    <a:pt x="97782" y="92177"/>
                    <a:pt x="97215" y="92119"/>
                  </a:cubicBezTo>
                  <a:cubicBezTo>
                    <a:pt x="88869" y="91267"/>
                    <a:pt x="82269" y="84184"/>
                    <a:pt x="82024" y="75802"/>
                  </a:cubicBezTo>
                  <a:cubicBezTo>
                    <a:pt x="81744" y="66233"/>
                    <a:pt x="89417" y="58393"/>
                    <a:pt x="98920" y="58393"/>
                  </a:cubicBezTo>
                  <a:cubicBezTo>
                    <a:pt x="101055" y="58393"/>
                    <a:pt x="103159" y="58792"/>
                    <a:pt x="105139" y="59585"/>
                  </a:cubicBezTo>
                  <a:lnTo>
                    <a:pt x="105139" y="22728"/>
                  </a:lnTo>
                  <a:lnTo>
                    <a:pt x="68419" y="22728"/>
                  </a:lnTo>
                  <a:cubicBezTo>
                    <a:pt x="69427" y="19992"/>
                    <a:pt x="69796" y="16951"/>
                    <a:pt x="69164" y="13738"/>
                  </a:cubicBezTo>
                  <a:cubicBezTo>
                    <a:pt x="67632" y="5922"/>
                    <a:pt x="60686" y="73"/>
                    <a:pt x="52715" y="2"/>
                  </a:cubicBezTo>
                  <a:cubicBezTo>
                    <a:pt x="52668" y="1"/>
                    <a:pt x="52620" y="1"/>
                    <a:pt x="525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6" name="Google Shape;9026;p60"/>
            <p:cNvSpPr/>
            <p:nvPr/>
          </p:nvSpPr>
          <p:spPr>
            <a:xfrm>
              <a:off x="3812708" y="244502"/>
              <a:ext cx="2628650" cy="3170611"/>
            </a:xfrm>
            <a:custGeom>
              <a:rect b="b" l="l" r="r" t="t"/>
              <a:pathLst>
                <a:path extrusionOk="0" h="127873" w="105146">
                  <a:moveTo>
                    <a:pt x="1" y="1"/>
                  </a:moveTo>
                  <a:lnTo>
                    <a:pt x="1" y="36857"/>
                  </a:lnTo>
                  <a:cubicBezTo>
                    <a:pt x="1988" y="36066"/>
                    <a:pt x="4101" y="35662"/>
                    <a:pt x="6229" y="35662"/>
                  </a:cubicBezTo>
                  <a:cubicBezTo>
                    <a:pt x="6796" y="35662"/>
                    <a:pt x="7364" y="35691"/>
                    <a:pt x="7930" y="35748"/>
                  </a:cubicBezTo>
                  <a:cubicBezTo>
                    <a:pt x="16277" y="36595"/>
                    <a:pt x="22877" y="43684"/>
                    <a:pt x="23121" y="52066"/>
                  </a:cubicBezTo>
                  <a:cubicBezTo>
                    <a:pt x="23396" y="61635"/>
                    <a:pt x="15722" y="69481"/>
                    <a:pt x="6219" y="69481"/>
                  </a:cubicBezTo>
                  <a:cubicBezTo>
                    <a:pt x="4091" y="69475"/>
                    <a:pt x="1980" y="69076"/>
                    <a:pt x="1" y="68289"/>
                  </a:cubicBezTo>
                  <a:lnTo>
                    <a:pt x="1" y="105145"/>
                  </a:lnTo>
                  <a:lnTo>
                    <a:pt x="36720" y="105145"/>
                  </a:lnTo>
                  <a:cubicBezTo>
                    <a:pt x="35719" y="107882"/>
                    <a:pt x="35343" y="110916"/>
                    <a:pt x="35975" y="114130"/>
                  </a:cubicBezTo>
                  <a:cubicBezTo>
                    <a:pt x="37513" y="121952"/>
                    <a:pt x="44459" y="127801"/>
                    <a:pt x="52424" y="127872"/>
                  </a:cubicBezTo>
                  <a:cubicBezTo>
                    <a:pt x="52472" y="127873"/>
                    <a:pt x="52519" y="127873"/>
                    <a:pt x="52567" y="127873"/>
                  </a:cubicBezTo>
                  <a:cubicBezTo>
                    <a:pt x="61909" y="127873"/>
                    <a:pt x="69481" y="120301"/>
                    <a:pt x="69481" y="110964"/>
                  </a:cubicBezTo>
                  <a:cubicBezTo>
                    <a:pt x="69475" y="108979"/>
                    <a:pt x="69118" y="107005"/>
                    <a:pt x="68426" y="105145"/>
                  </a:cubicBezTo>
                  <a:lnTo>
                    <a:pt x="105145" y="105145"/>
                  </a:lnTo>
                  <a:lnTo>
                    <a:pt x="105145" y="16354"/>
                  </a:lnTo>
                  <a:cubicBezTo>
                    <a:pt x="105140" y="7328"/>
                    <a:pt x="97818" y="1"/>
                    <a:pt x="8878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27" name="Google Shape;9027;p60"/>
            <p:cNvSpPr/>
            <p:nvPr/>
          </p:nvSpPr>
          <p:spPr>
            <a:xfrm>
              <a:off x="3244845" y="2847950"/>
              <a:ext cx="3198600" cy="2628500"/>
            </a:xfrm>
            <a:custGeom>
              <a:rect b="b" l="l" r="r" t="t"/>
              <a:pathLst>
                <a:path extrusionOk="0" h="105140" w="127944">
                  <a:moveTo>
                    <a:pt x="22805" y="0"/>
                  </a:moveTo>
                  <a:lnTo>
                    <a:pt x="22805" y="36720"/>
                  </a:lnTo>
                  <a:cubicBezTo>
                    <a:pt x="20992" y="36051"/>
                    <a:pt x="19042" y="35663"/>
                    <a:pt x="16995" y="35663"/>
                  </a:cubicBezTo>
                  <a:cubicBezTo>
                    <a:pt x="15960" y="35663"/>
                    <a:pt x="14900" y="35762"/>
                    <a:pt x="13820" y="35975"/>
                  </a:cubicBezTo>
                  <a:cubicBezTo>
                    <a:pt x="5998" y="37513"/>
                    <a:pt x="150" y="44453"/>
                    <a:pt x="78" y="52424"/>
                  </a:cubicBezTo>
                  <a:cubicBezTo>
                    <a:pt x="1" y="61826"/>
                    <a:pt x="7602" y="69481"/>
                    <a:pt x="16986" y="69481"/>
                  </a:cubicBezTo>
                  <a:cubicBezTo>
                    <a:pt x="18971" y="69475"/>
                    <a:pt x="20945" y="69117"/>
                    <a:pt x="22805" y="68420"/>
                  </a:cubicBezTo>
                  <a:lnTo>
                    <a:pt x="22805" y="105139"/>
                  </a:lnTo>
                  <a:lnTo>
                    <a:pt x="108943" y="105139"/>
                  </a:lnTo>
                  <a:cubicBezTo>
                    <a:pt x="119436" y="105139"/>
                    <a:pt x="127944" y="96631"/>
                    <a:pt x="127944" y="86138"/>
                  </a:cubicBezTo>
                  <a:lnTo>
                    <a:pt x="127944" y="0"/>
                  </a:lnTo>
                  <a:lnTo>
                    <a:pt x="91087" y="0"/>
                  </a:lnTo>
                  <a:cubicBezTo>
                    <a:pt x="92088" y="2510"/>
                    <a:pt x="92470" y="5235"/>
                    <a:pt x="92196" y="7924"/>
                  </a:cubicBezTo>
                  <a:cubicBezTo>
                    <a:pt x="91343" y="16271"/>
                    <a:pt x="84260" y="22870"/>
                    <a:pt x="75878" y="23115"/>
                  </a:cubicBezTo>
                  <a:cubicBezTo>
                    <a:pt x="75708" y="23120"/>
                    <a:pt x="75539" y="23122"/>
                    <a:pt x="75370" y="23122"/>
                  </a:cubicBezTo>
                  <a:cubicBezTo>
                    <a:pt x="66033" y="23122"/>
                    <a:pt x="58469" y="15553"/>
                    <a:pt x="58469" y="6219"/>
                  </a:cubicBezTo>
                  <a:cubicBezTo>
                    <a:pt x="58469" y="4084"/>
                    <a:pt x="58869" y="1980"/>
                    <a:pt x="59662"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28" name="Google Shape;9028;p60"/>
          <p:cNvGrpSpPr/>
          <p:nvPr/>
        </p:nvGrpSpPr>
        <p:grpSpPr>
          <a:xfrm>
            <a:off x="2292118" y="2936875"/>
            <a:ext cx="1310987" cy="612407"/>
            <a:chOff x="238125" y="1188750"/>
            <a:chExt cx="7140450" cy="3335550"/>
          </a:xfrm>
        </p:grpSpPr>
        <p:sp>
          <p:nvSpPr>
            <p:cNvPr id="9029" name="Google Shape;9029;p60"/>
            <p:cNvSpPr/>
            <p:nvPr/>
          </p:nvSpPr>
          <p:spPr>
            <a:xfrm>
              <a:off x="238125" y="1188750"/>
              <a:ext cx="3507025" cy="1584000"/>
            </a:xfrm>
            <a:custGeom>
              <a:rect b="b" l="l" r="r" t="t"/>
              <a:pathLst>
                <a:path extrusionOk="0" h="63360" w="140281">
                  <a:moveTo>
                    <a:pt x="4021" y="0"/>
                  </a:moveTo>
                  <a:cubicBezTo>
                    <a:pt x="1801" y="6"/>
                    <a:pt x="6" y="1801"/>
                    <a:pt x="0" y="4021"/>
                  </a:cubicBezTo>
                  <a:lnTo>
                    <a:pt x="0" y="59338"/>
                  </a:lnTo>
                  <a:cubicBezTo>
                    <a:pt x="6" y="61552"/>
                    <a:pt x="1801" y="63354"/>
                    <a:pt x="4021" y="63359"/>
                  </a:cubicBezTo>
                  <a:lnTo>
                    <a:pt x="98272" y="63359"/>
                  </a:lnTo>
                  <a:cubicBezTo>
                    <a:pt x="99963" y="41512"/>
                    <a:pt x="118098" y="24204"/>
                    <a:pt x="140280" y="23813"/>
                  </a:cubicBezTo>
                  <a:lnTo>
                    <a:pt x="140280" y="4021"/>
                  </a:lnTo>
                  <a:cubicBezTo>
                    <a:pt x="140275" y="1801"/>
                    <a:pt x="138474" y="6"/>
                    <a:pt x="13625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0" name="Google Shape;9030;p60"/>
            <p:cNvSpPr/>
            <p:nvPr/>
          </p:nvSpPr>
          <p:spPr>
            <a:xfrm>
              <a:off x="238125" y="2940300"/>
              <a:ext cx="3507025" cy="1584000"/>
            </a:xfrm>
            <a:custGeom>
              <a:rect b="b" l="l" r="r" t="t"/>
              <a:pathLst>
                <a:path extrusionOk="0" h="63360" w="140281">
                  <a:moveTo>
                    <a:pt x="4021" y="1"/>
                  </a:moveTo>
                  <a:cubicBezTo>
                    <a:pt x="1801" y="6"/>
                    <a:pt x="6" y="1808"/>
                    <a:pt x="0" y="4022"/>
                  </a:cubicBezTo>
                  <a:lnTo>
                    <a:pt x="0" y="59339"/>
                  </a:lnTo>
                  <a:cubicBezTo>
                    <a:pt x="6" y="61559"/>
                    <a:pt x="1801" y="63354"/>
                    <a:pt x="4021" y="63360"/>
                  </a:cubicBezTo>
                  <a:lnTo>
                    <a:pt x="136259" y="63360"/>
                  </a:lnTo>
                  <a:cubicBezTo>
                    <a:pt x="138474" y="63354"/>
                    <a:pt x="140275" y="61559"/>
                    <a:pt x="140280" y="59339"/>
                  </a:cubicBezTo>
                  <a:lnTo>
                    <a:pt x="140280" y="39547"/>
                  </a:lnTo>
                  <a:cubicBezTo>
                    <a:pt x="118098" y="39155"/>
                    <a:pt x="99963" y="21848"/>
                    <a:pt x="98272"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1" name="Google Shape;9031;p60"/>
            <p:cNvSpPr/>
            <p:nvPr/>
          </p:nvSpPr>
          <p:spPr>
            <a:xfrm>
              <a:off x="3871550" y="1188750"/>
              <a:ext cx="3507025" cy="1584000"/>
            </a:xfrm>
            <a:custGeom>
              <a:rect b="b" l="l" r="r" t="t"/>
              <a:pathLst>
                <a:path extrusionOk="0" h="63360" w="140281">
                  <a:moveTo>
                    <a:pt x="4022" y="0"/>
                  </a:moveTo>
                  <a:cubicBezTo>
                    <a:pt x="1807" y="6"/>
                    <a:pt x="6" y="1801"/>
                    <a:pt x="0" y="4021"/>
                  </a:cubicBezTo>
                  <a:lnTo>
                    <a:pt x="0" y="24017"/>
                  </a:lnTo>
                  <a:cubicBezTo>
                    <a:pt x="20553" y="26066"/>
                    <a:pt x="36886" y="42675"/>
                    <a:pt x="38494" y="63359"/>
                  </a:cubicBezTo>
                  <a:lnTo>
                    <a:pt x="136260" y="63359"/>
                  </a:lnTo>
                  <a:cubicBezTo>
                    <a:pt x="138480" y="63354"/>
                    <a:pt x="140275" y="61552"/>
                    <a:pt x="140281" y="59338"/>
                  </a:cubicBezTo>
                  <a:lnTo>
                    <a:pt x="140281" y="4021"/>
                  </a:lnTo>
                  <a:cubicBezTo>
                    <a:pt x="140275" y="1801"/>
                    <a:pt x="138480" y="6"/>
                    <a:pt x="13626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2" name="Google Shape;9032;p60"/>
            <p:cNvSpPr/>
            <p:nvPr/>
          </p:nvSpPr>
          <p:spPr>
            <a:xfrm>
              <a:off x="3871550" y="2940300"/>
              <a:ext cx="3507025" cy="1584000"/>
            </a:xfrm>
            <a:custGeom>
              <a:rect b="b" l="l" r="r" t="t"/>
              <a:pathLst>
                <a:path extrusionOk="0" h="63360" w="140281">
                  <a:moveTo>
                    <a:pt x="38494" y="1"/>
                  </a:moveTo>
                  <a:cubicBezTo>
                    <a:pt x="36886" y="20680"/>
                    <a:pt x="20553" y="37294"/>
                    <a:pt x="0" y="39343"/>
                  </a:cubicBezTo>
                  <a:lnTo>
                    <a:pt x="0" y="59339"/>
                  </a:lnTo>
                  <a:cubicBezTo>
                    <a:pt x="6" y="61559"/>
                    <a:pt x="1807" y="63354"/>
                    <a:pt x="4022" y="63360"/>
                  </a:cubicBezTo>
                  <a:lnTo>
                    <a:pt x="136260" y="63360"/>
                  </a:lnTo>
                  <a:cubicBezTo>
                    <a:pt x="138480" y="63354"/>
                    <a:pt x="140275" y="61559"/>
                    <a:pt x="140281" y="59339"/>
                  </a:cubicBezTo>
                  <a:lnTo>
                    <a:pt x="140281" y="4022"/>
                  </a:lnTo>
                  <a:cubicBezTo>
                    <a:pt x="140275" y="1808"/>
                    <a:pt x="138480" y="6"/>
                    <a:pt x="13626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3" name="Google Shape;9033;p60"/>
            <p:cNvSpPr/>
            <p:nvPr/>
          </p:nvSpPr>
          <p:spPr>
            <a:xfrm>
              <a:off x="2842425" y="1934600"/>
              <a:ext cx="1843850" cy="1843850"/>
            </a:xfrm>
            <a:custGeom>
              <a:rect b="b" l="l" r="r" t="t"/>
              <a:pathLst>
                <a:path extrusionOk="0" h="73754" w="73754">
                  <a:moveTo>
                    <a:pt x="36880" y="0"/>
                  </a:moveTo>
                  <a:cubicBezTo>
                    <a:pt x="36621" y="0"/>
                    <a:pt x="36362" y="6"/>
                    <a:pt x="36108" y="11"/>
                  </a:cubicBezTo>
                  <a:cubicBezTo>
                    <a:pt x="17253" y="397"/>
                    <a:pt x="1834" y="15011"/>
                    <a:pt x="154" y="33525"/>
                  </a:cubicBezTo>
                  <a:cubicBezTo>
                    <a:pt x="55" y="34627"/>
                    <a:pt x="0" y="35745"/>
                    <a:pt x="0" y="36874"/>
                  </a:cubicBezTo>
                  <a:cubicBezTo>
                    <a:pt x="0" y="38009"/>
                    <a:pt x="55" y="39122"/>
                    <a:pt x="154" y="40229"/>
                  </a:cubicBezTo>
                  <a:cubicBezTo>
                    <a:pt x="1834" y="58749"/>
                    <a:pt x="17253" y="73357"/>
                    <a:pt x="36108" y="73743"/>
                  </a:cubicBezTo>
                  <a:cubicBezTo>
                    <a:pt x="36362" y="73748"/>
                    <a:pt x="36621" y="73754"/>
                    <a:pt x="36880" y="73754"/>
                  </a:cubicBezTo>
                  <a:cubicBezTo>
                    <a:pt x="38312" y="73754"/>
                    <a:pt x="39744" y="73666"/>
                    <a:pt x="41165" y="73500"/>
                  </a:cubicBezTo>
                  <a:cubicBezTo>
                    <a:pt x="58391" y="71495"/>
                    <a:pt x="72030" y="57581"/>
                    <a:pt x="73600" y="40229"/>
                  </a:cubicBezTo>
                  <a:cubicBezTo>
                    <a:pt x="73699" y="39127"/>
                    <a:pt x="73754" y="38009"/>
                    <a:pt x="73754" y="36874"/>
                  </a:cubicBezTo>
                  <a:cubicBezTo>
                    <a:pt x="73754" y="35745"/>
                    <a:pt x="73699" y="34632"/>
                    <a:pt x="73600" y="33525"/>
                  </a:cubicBezTo>
                  <a:cubicBezTo>
                    <a:pt x="72024" y="16173"/>
                    <a:pt x="58391" y="2259"/>
                    <a:pt x="41165" y="254"/>
                  </a:cubicBezTo>
                  <a:cubicBezTo>
                    <a:pt x="39744" y="88"/>
                    <a:pt x="38312" y="0"/>
                    <a:pt x="3688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4" name="Google Shape;9034;p60"/>
          <p:cNvGrpSpPr/>
          <p:nvPr/>
        </p:nvGrpSpPr>
        <p:grpSpPr>
          <a:xfrm>
            <a:off x="6617990" y="2927430"/>
            <a:ext cx="1110299" cy="621702"/>
            <a:chOff x="238125" y="1335475"/>
            <a:chExt cx="5418735" cy="3034175"/>
          </a:xfrm>
        </p:grpSpPr>
        <p:sp>
          <p:nvSpPr>
            <p:cNvPr id="9035" name="Google Shape;9035;p60"/>
            <p:cNvSpPr/>
            <p:nvPr/>
          </p:nvSpPr>
          <p:spPr>
            <a:xfrm>
              <a:off x="3669985" y="1335475"/>
              <a:ext cx="1986875" cy="3034175"/>
            </a:xfrm>
            <a:custGeom>
              <a:rect b="b" l="l" r="r" t="t"/>
              <a:pathLst>
                <a:path extrusionOk="0" h="121367" w="79475">
                  <a:moveTo>
                    <a:pt x="1" y="0"/>
                  </a:moveTo>
                  <a:lnTo>
                    <a:pt x="1" y="38997"/>
                  </a:lnTo>
                  <a:cubicBezTo>
                    <a:pt x="588" y="44011"/>
                    <a:pt x="2425" y="48797"/>
                    <a:pt x="5360" y="52918"/>
                  </a:cubicBezTo>
                  <a:lnTo>
                    <a:pt x="9329" y="58469"/>
                  </a:lnTo>
                  <a:cubicBezTo>
                    <a:pt x="10541" y="59694"/>
                    <a:pt x="10541" y="61672"/>
                    <a:pt x="9329" y="62897"/>
                  </a:cubicBezTo>
                  <a:lnTo>
                    <a:pt x="5360" y="68448"/>
                  </a:lnTo>
                  <a:cubicBezTo>
                    <a:pt x="2425" y="72557"/>
                    <a:pt x="588" y="77355"/>
                    <a:pt x="1" y="82370"/>
                  </a:cubicBezTo>
                  <a:lnTo>
                    <a:pt x="1" y="121366"/>
                  </a:lnTo>
                  <a:lnTo>
                    <a:pt x="68743" y="121366"/>
                  </a:lnTo>
                  <a:lnTo>
                    <a:pt x="68743" y="85815"/>
                  </a:lnTo>
                  <a:cubicBezTo>
                    <a:pt x="68743" y="79588"/>
                    <a:pt x="70682" y="73514"/>
                    <a:pt x="74293" y="68448"/>
                  </a:cubicBezTo>
                  <a:lnTo>
                    <a:pt x="78249" y="62897"/>
                  </a:lnTo>
                  <a:cubicBezTo>
                    <a:pt x="79474" y="61672"/>
                    <a:pt x="79474" y="59694"/>
                    <a:pt x="78249" y="58469"/>
                  </a:cubicBezTo>
                  <a:lnTo>
                    <a:pt x="74293" y="52918"/>
                  </a:lnTo>
                  <a:cubicBezTo>
                    <a:pt x="70669" y="47840"/>
                    <a:pt x="68730" y="41778"/>
                    <a:pt x="68730" y="35551"/>
                  </a:cubicBezTo>
                  <a:lnTo>
                    <a:pt x="68730"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6" name="Google Shape;9036;p60"/>
            <p:cNvSpPr/>
            <p:nvPr/>
          </p:nvSpPr>
          <p:spPr>
            <a:xfrm>
              <a:off x="1956350" y="1335475"/>
              <a:ext cx="1984950" cy="3034175"/>
            </a:xfrm>
            <a:custGeom>
              <a:rect b="b" l="l" r="r" t="t"/>
              <a:pathLst>
                <a:path extrusionOk="0" h="121367" w="79398">
                  <a:moveTo>
                    <a:pt x="0" y="0"/>
                  </a:moveTo>
                  <a:lnTo>
                    <a:pt x="0" y="35551"/>
                  </a:lnTo>
                  <a:cubicBezTo>
                    <a:pt x="0" y="41778"/>
                    <a:pt x="1940" y="47852"/>
                    <a:pt x="5564" y="52918"/>
                  </a:cubicBezTo>
                  <a:lnTo>
                    <a:pt x="9520" y="58469"/>
                  </a:lnTo>
                  <a:cubicBezTo>
                    <a:pt x="10745" y="59694"/>
                    <a:pt x="10745" y="61672"/>
                    <a:pt x="9520" y="62897"/>
                  </a:cubicBezTo>
                  <a:lnTo>
                    <a:pt x="5564" y="68448"/>
                  </a:lnTo>
                  <a:cubicBezTo>
                    <a:pt x="1952" y="73514"/>
                    <a:pt x="0" y="79588"/>
                    <a:pt x="0" y="85815"/>
                  </a:cubicBezTo>
                  <a:lnTo>
                    <a:pt x="0" y="121366"/>
                  </a:lnTo>
                  <a:lnTo>
                    <a:pt x="68665" y="121366"/>
                  </a:lnTo>
                  <a:lnTo>
                    <a:pt x="68665" y="85815"/>
                  </a:lnTo>
                  <a:cubicBezTo>
                    <a:pt x="68665" y="79588"/>
                    <a:pt x="70605" y="73514"/>
                    <a:pt x="74216" y="68448"/>
                  </a:cubicBezTo>
                  <a:lnTo>
                    <a:pt x="78185" y="62897"/>
                  </a:lnTo>
                  <a:cubicBezTo>
                    <a:pt x="79397" y="61672"/>
                    <a:pt x="79397" y="59694"/>
                    <a:pt x="78185" y="58469"/>
                  </a:cubicBezTo>
                  <a:lnTo>
                    <a:pt x="74216" y="52918"/>
                  </a:lnTo>
                  <a:cubicBezTo>
                    <a:pt x="70605" y="47840"/>
                    <a:pt x="68665" y="41778"/>
                    <a:pt x="68665" y="35551"/>
                  </a:cubicBezTo>
                  <a:lnTo>
                    <a:pt x="68665"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37" name="Google Shape;9037;p60"/>
            <p:cNvSpPr/>
            <p:nvPr/>
          </p:nvSpPr>
          <p:spPr>
            <a:xfrm>
              <a:off x="238125" y="1335475"/>
              <a:ext cx="1986850" cy="3034175"/>
            </a:xfrm>
            <a:custGeom>
              <a:rect b="b" l="l" r="r" t="t"/>
              <a:pathLst>
                <a:path extrusionOk="0" h="121367" w="79474">
                  <a:moveTo>
                    <a:pt x="0" y="0"/>
                  </a:moveTo>
                  <a:lnTo>
                    <a:pt x="0" y="121366"/>
                  </a:lnTo>
                  <a:lnTo>
                    <a:pt x="68729" y="121366"/>
                  </a:lnTo>
                  <a:lnTo>
                    <a:pt x="68729" y="85815"/>
                  </a:lnTo>
                  <a:cubicBezTo>
                    <a:pt x="68729" y="79588"/>
                    <a:pt x="70669" y="73514"/>
                    <a:pt x="74293" y="68448"/>
                  </a:cubicBezTo>
                  <a:lnTo>
                    <a:pt x="78249" y="62897"/>
                  </a:lnTo>
                  <a:cubicBezTo>
                    <a:pt x="79474" y="61672"/>
                    <a:pt x="79474" y="59694"/>
                    <a:pt x="78249" y="58469"/>
                  </a:cubicBezTo>
                  <a:lnTo>
                    <a:pt x="74293" y="52918"/>
                  </a:lnTo>
                  <a:cubicBezTo>
                    <a:pt x="70669" y="47840"/>
                    <a:pt x="68729" y="41778"/>
                    <a:pt x="68729" y="35551"/>
                  </a:cubicBezTo>
                  <a:lnTo>
                    <a:pt x="68729"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38" name="Google Shape;9038;p60"/>
          <p:cNvGrpSpPr/>
          <p:nvPr/>
        </p:nvGrpSpPr>
        <p:grpSpPr>
          <a:xfrm>
            <a:off x="5435649" y="2924327"/>
            <a:ext cx="1074451" cy="627181"/>
            <a:chOff x="5359127" y="2910889"/>
            <a:chExt cx="1097723" cy="640831"/>
          </a:xfrm>
        </p:grpSpPr>
        <p:grpSp>
          <p:nvGrpSpPr>
            <p:cNvPr id="9039" name="Google Shape;9039;p60"/>
            <p:cNvGrpSpPr/>
            <p:nvPr/>
          </p:nvGrpSpPr>
          <p:grpSpPr>
            <a:xfrm>
              <a:off x="5929791" y="3263088"/>
              <a:ext cx="527060" cy="287097"/>
              <a:chOff x="5929791" y="3263088"/>
              <a:chExt cx="527060" cy="287097"/>
            </a:xfrm>
          </p:grpSpPr>
          <p:sp>
            <p:nvSpPr>
              <p:cNvPr id="9040" name="Google Shape;9040;p60"/>
              <p:cNvSpPr/>
              <p:nvPr/>
            </p:nvSpPr>
            <p:spPr>
              <a:xfrm>
                <a:off x="5929791" y="3263088"/>
                <a:ext cx="328465" cy="284502"/>
              </a:xfrm>
              <a:custGeom>
                <a:rect b="b" l="l" r="r" t="t"/>
                <a:pathLst>
                  <a:path extrusionOk="0" h="2231390" w="2576195">
                    <a:moveTo>
                      <a:pt x="1288021" y="0"/>
                    </a:moveTo>
                    <a:lnTo>
                      <a:pt x="0" y="2230932"/>
                    </a:lnTo>
                    <a:lnTo>
                      <a:pt x="2576042" y="2230932"/>
                    </a:lnTo>
                    <a:lnTo>
                      <a:pt x="1288021" y="0"/>
                    </a:lnTo>
                    <a:close/>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41" name="Google Shape;9041;p60"/>
              <p:cNvSpPr/>
              <p:nvPr/>
            </p:nvSpPr>
            <p:spPr>
              <a:xfrm>
                <a:off x="6247886" y="3331025"/>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869FB2"/>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42" name="Google Shape;9042;p60"/>
            <p:cNvGrpSpPr/>
            <p:nvPr/>
          </p:nvGrpSpPr>
          <p:grpSpPr>
            <a:xfrm>
              <a:off x="5359127" y="3263089"/>
              <a:ext cx="526428" cy="288631"/>
              <a:chOff x="5359127" y="3263089"/>
              <a:chExt cx="526428" cy="288631"/>
            </a:xfrm>
          </p:grpSpPr>
          <p:sp>
            <p:nvSpPr>
              <p:cNvPr id="9043" name="Google Shape;9043;p60"/>
              <p:cNvSpPr/>
              <p:nvPr/>
            </p:nvSpPr>
            <p:spPr>
              <a:xfrm>
                <a:off x="5557090" y="3263089"/>
                <a:ext cx="328465" cy="284502"/>
              </a:xfrm>
              <a:custGeom>
                <a:rect b="b" l="l" r="r" t="t"/>
                <a:pathLst>
                  <a:path extrusionOk="0" h="2231390" w="2576195">
                    <a:moveTo>
                      <a:pt x="1288034" y="0"/>
                    </a:moveTo>
                    <a:lnTo>
                      <a:pt x="0" y="2230920"/>
                    </a:lnTo>
                    <a:lnTo>
                      <a:pt x="2576055" y="2230920"/>
                    </a:lnTo>
                    <a:lnTo>
                      <a:pt x="1288034" y="0"/>
                    </a:lnTo>
                    <a:close/>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44" name="Google Shape;9044;p60"/>
              <p:cNvSpPr/>
              <p:nvPr/>
            </p:nvSpPr>
            <p:spPr>
              <a:xfrm flipH="1">
                <a:off x="5359127" y="3332559"/>
                <a:ext cx="208964" cy="21916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5F7D95"/>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45" name="Google Shape;9045;p60"/>
            <p:cNvGrpSpPr/>
            <p:nvPr/>
          </p:nvGrpSpPr>
          <p:grpSpPr>
            <a:xfrm>
              <a:off x="5551525" y="2910889"/>
              <a:ext cx="520901" cy="610283"/>
              <a:chOff x="5551525" y="2910889"/>
              <a:chExt cx="520901" cy="610283"/>
            </a:xfrm>
          </p:grpSpPr>
          <p:sp>
            <p:nvSpPr>
              <p:cNvPr id="9046" name="Google Shape;9046;p60"/>
              <p:cNvSpPr/>
              <p:nvPr/>
            </p:nvSpPr>
            <p:spPr>
              <a:xfrm>
                <a:off x="5743962" y="3236669"/>
                <a:ext cx="328465" cy="284502"/>
              </a:xfrm>
              <a:custGeom>
                <a:rect b="b" l="l" r="r" t="t"/>
                <a:pathLst>
                  <a:path extrusionOk="0" h="2231390" w="2576195">
                    <a:moveTo>
                      <a:pt x="2576042" y="0"/>
                    </a:moveTo>
                    <a:lnTo>
                      <a:pt x="0" y="0"/>
                    </a:lnTo>
                    <a:lnTo>
                      <a:pt x="1288021" y="2230920"/>
                    </a:lnTo>
                    <a:lnTo>
                      <a:pt x="2576042" y="0"/>
                    </a:lnTo>
                    <a:close/>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47" name="Google Shape;9047;p60"/>
              <p:cNvSpPr/>
              <p:nvPr/>
            </p:nvSpPr>
            <p:spPr>
              <a:xfrm flipH="1">
                <a:off x="5551525" y="2910889"/>
                <a:ext cx="208964" cy="328741"/>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E3E9ED"/>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nvGrpSpPr>
            <p:cNvPr id="9048" name="Google Shape;9048;p60"/>
            <p:cNvGrpSpPr/>
            <p:nvPr/>
          </p:nvGrpSpPr>
          <p:grpSpPr>
            <a:xfrm>
              <a:off x="5743962" y="2919100"/>
              <a:ext cx="623674" cy="284502"/>
              <a:chOff x="5743962" y="2919100"/>
              <a:chExt cx="623674" cy="284502"/>
            </a:xfrm>
          </p:grpSpPr>
          <p:sp>
            <p:nvSpPr>
              <p:cNvPr id="9049" name="Google Shape;9049;p60"/>
              <p:cNvSpPr/>
              <p:nvPr/>
            </p:nvSpPr>
            <p:spPr>
              <a:xfrm>
                <a:off x="5743962" y="2919100"/>
                <a:ext cx="328465" cy="284502"/>
              </a:xfrm>
              <a:custGeom>
                <a:rect b="b" l="l" r="r" t="t"/>
                <a:pathLst>
                  <a:path extrusionOk="0" h="2231390" w="2576195">
                    <a:moveTo>
                      <a:pt x="1288021" y="0"/>
                    </a:moveTo>
                    <a:lnTo>
                      <a:pt x="0" y="2230920"/>
                    </a:lnTo>
                    <a:lnTo>
                      <a:pt x="2576042" y="2230920"/>
                    </a:lnTo>
                    <a:lnTo>
                      <a:pt x="1288021" y="0"/>
                    </a:lnTo>
                    <a:close/>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sp>
            <p:nvSpPr>
              <p:cNvPr id="9050" name="Google Shape;9050;p60"/>
              <p:cNvSpPr/>
              <p:nvPr/>
            </p:nvSpPr>
            <p:spPr>
              <a:xfrm>
                <a:off x="6060335" y="2920591"/>
                <a:ext cx="307300" cy="282602"/>
              </a:xfrm>
              <a:custGeom>
                <a:rect b="b" l="l" r="r" t="t"/>
                <a:pathLst>
                  <a:path extrusionOk="0" h="2306954" w="1638934">
                    <a:moveTo>
                      <a:pt x="1638680" y="0"/>
                    </a:moveTo>
                    <a:lnTo>
                      <a:pt x="697255" y="0"/>
                    </a:lnTo>
                    <a:lnTo>
                      <a:pt x="697255" y="2306535"/>
                    </a:lnTo>
                    <a:lnTo>
                      <a:pt x="0" y="2306535"/>
                    </a:lnTo>
                  </a:path>
                </a:pathLst>
              </a:custGeom>
              <a:noFill/>
              <a:ln cap="flat" cmpd="sng" w="9525">
                <a:solidFill>
                  <a:srgbClr val="435D74"/>
                </a:solidFill>
                <a:prstDash val="solid"/>
                <a:round/>
                <a:headEnd len="sm" w="sm" type="none"/>
                <a:tailEnd len="sm" w="sm" type="none"/>
              </a:ln>
            </p:spPr>
            <p:txBody>
              <a:bodyPr anchorCtr="0" anchor="t" bIns="0" lIns="0" spcFirstLastPara="1" rIns="0" wrap="square" tIns="0">
                <a:noAutofit/>
              </a:bodyPr>
              <a:lstStyle/>
              <a:p>
                <a:pPr indent="0" lvl="0" marL="0" marR="0" rtl="0" algn="l">
                  <a:spcBef>
                    <a:spcPts val="0"/>
                  </a:spcBef>
                  <a:spcAft>
                    <a:spcPts val="0"/>
                  </a:spcAft>
                  <a:buNone/>
                </a:pPr>
                <a:r>
                  <a:t/>
                </a:r>
                <a:endParaRPr sz="900"/>
              </a:p>
            </p:txBody>
          </p:sp>
        </p:grpSp>
      </p:grpSp>
      <p:grpSp>
        <p:nvGrpSpPr>
          <p:cNvPr id="9051" name="Google Shape;9051;p60"/>
          <p:cNvGrpSpPr/>
          <p:nvPr/>
        </p:nvGrpSpPr>
        <p:grpSpPr>
          <a:xfrm>
            <a:off x="7586863" y="2075038"/>
            <a:ext cx="874976" cy="719600"/>
            <a:chOff x="7608988" y="2093194"/>
            <a:chExt cx="817276" cy="672147"/>
          </a:xfrm>
        </p:grpSpPr>
        <p:cxnSp>
          <p:nvCxnSpPr>
            <p:cNvPr id="9052" name="Google Shape;9052;p60"/>
            <p:cNvCxnSpPr/>
            <p:nvPr/>
          </p:nvCxnSpPr>
          <p:spPr>
            <a:xfrm flipH="1" rot="5400000">
              <a:off x="7620257"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53" name="Google Shape;9053;p60"/>
            <p:cNvCxnSpPr/>
            <p:nvPr/>
          </p:nvCxnSpPr>
          <p:spPr>
            <a:xfrm rot="-5400000">
              <a:off x="8285120" y="213649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54" name="Google Shape;9054;p60"/>
            <p:cNvCxnSpPr/>
            <p:nvPr/>
          </p:nvCxnSpPr>
          <p:spPr>
            <a:xfrm rot="5400000">
              <a:off x="7620257"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55" name="Google Shape;9055;p60"/>
            <p:cNvCxnSpPr/>
            <p:nvPr/>
          </p:nvCxnSpPr>
          <p:spPr>
            <a:xfrm flipH="1" rot="-5400000">
              <a:off x="8285120" y="2644741"/>
              <a:ext cx="129900" cy="111300"/>
            </a:xfrm>
            <a:prstGeom prst="bentConnector3">
              <a:avLst>
                <a:gd fmla="val 50000" name="adj1"/>
              </a:avLst>
            </a:prstGeom>
            <a:noFill/>
            <a:ln cap="flat" cmpd="sng" w="9525">
              <a:solidFill>
                <a:srgbClr val="667E92"/>
              </a:solidFill>
              <a:prstDash val="solid"/>
              <a:round/>
              <a:headEnd len="med" w="med" type="none"/>
              <a:tailEnd len="med" w="med" type="none"/>
            </a:ln>
          </p:spPr>
        </p:cxnSp>
        <p:cxnSp>
          <p:nvCxnSpPr>
            <p:cNvPr id="9056" name="Google Shape;9056;p60"/>
            <p:cNvCxnSpPr/>
            <p:nvPr/>
          </p:nvCxnSpPr>
          <p:spPr>
            <a:xfrm rot="10800000">
              <a:off x="7608988" y="2425132"/>
              <a:ext cx="83400" cy="0"/>
            </a:xfrm>
            <a:prstGeom prst="straightConnector1">
              <a:avLst/>
            </a:prstGeom>
            <a:noFill/>
            <a:ln cap="flat" cmpd="sng" w="9525">
              <a:solidFill>
                <a:srgbClr val="667E92"/>
              </a:solidFill>
              <a:prstDash val="solid"/>
              <a:round/>
              <a:headEnd len="med" w="med" type="none"/>
              <a:tailEnd len="med" w="med" type="none"/>
            </a:ln>
          </p:spPr>
        </p:cxnSp>
        <p:cxnSp>
          <p:nvCxnSpPr>
            <p:cNvPr id="9057" name="Google Shape;9057;p60"/>
            <p:cNvCxnSpPr/>
            <p:nvPr/>
          </p:nvCxnSpPr>
          <p:spPr>
            <a:xfrm rot="10800000">
              <a:off x="8342865" y="2425132"/>
              <a:ext cx="83400" cy="0"/>
            </a:xfrm>
            <a:prstGeom prst="straightConnector1">
              <a:avLst/>
            </a:prstGeom>
            <a:noFill/>
            <a:ln cap="flat" cmpd="sng" w="9525">
              <a:solidFill>
                <a:srgbClr val="667E92"/>
              </a:solidFill>
              <a:prstDash val="solid"/>
              <a:round/>
              <a:headEnd len="med" w="med" type="none"/>
              <a:tailEnd len="med" w="med" type="none"/>
            </a:ln>
          </p:spPr>
        </p:cxnSp>
        <p:grpSp>
          <p:nvGrpSpPr>
            <p:cNvPr id="9058" name="Google Shape;9058;p60"/>
            <p:cNvGrpSpPr/>
            <p:nvPr/>
          </p:nvGrpSpPr>
          <p:grpSpPr>
            <a:xfrm>
              <a:off x="7721175" y="2093194"/>
              <a:ext cx="599587" cy="623846"/>
              <a:chOff x="7721175" y="2093194"/>
              <a:chExt cx="599587" cy="623846"/>
            </a:xfrm>
          </p:grpSpPr>
          <p:grpSp>
            <p:nvGrpSpPr>
              <p:cNvPr id="9059" name="Google Shape;9059;p60"/>
              <p:cNvGrpSpPr/>
              <p:nvPr/>
            </p:nvGrpSpPr>
            <p:grpSpPr>
              <a:xfrm>
                <a:off x="7721175" y="2093194"/>
                <a:ext cx="291605" cy="623846"/>
                <a:chOff x="9405575" y="2061418"/>
                <a:chExt cx="291605" cy="623846"/>
              </a:xfrm>
            </p:grpSpPr>
            <p:sp>
              <p:nvSpPr>
                <p:cNvPr id="9060" name="Google Shape;9060;p6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1" name="Google Shape;9061;p6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2" name="Google Shape;9062;p6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3" name="Google Shape;9063;p6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4" name="Google Shape;9064;p6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5" name="Google Shape;9065;p6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6" name="Google Shape;9066;p6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67" name="Google Shape;9067;p60"/>
              <p:cNvGrpSpPr/>
              <p:nvPr/>
            </p:nvGrpSpPr>
            <p:grpSpPr>
              <a:xfrm flipH="1">
                <a:off x="8029157" y="2093194"/>
                <a:ext cx="291605" cy="623846"/>
                <a:chOff x="9405575" y="2061418"/>
                <a:chExt cx="291605" cy="623846"/>
              </a:xfrm>
            </p:grpSpPr>
            <p:sp>
              <p:nvSpPr>
                <p:cNvPr id="9068" name="Google Shape;9068;p60"/>
                <p:cNvSpPr/>
                <p:nvPr/>
              </p:nvSpPr>
              <p:spPr>
                <a:xfrm>
                  <a:off x="9405575" y="2061418"/>
                  <a:ext cx="291379" cy="623846"/>
                </a:xfrm>
                <a:custGeom>
                  <a:rect b="b" l="l" r="r" t="t"/>
                  <a:pathLst>
                    <a:path extrusionOk="0" h="45503" w="21253">
                      <a:moveTo>
                        <a:pt x="17225" y="1059"/>
                      </a:moveTo>
                      <a:cubicBezTo>
                        <a:pt x="20066" y="1059"/>
                        <a:pt x="20192" y="4831"/>
                        <a:pt x="20195" y="4980"/>
                      </a:cubicBezTo>
                      <a:lnTo>
                        <a:pt x="20195" y="42658"/>
                      </a:lnTo>
                      <a:cubicBezTo>
                        <a:pt x="19755" y="43076"/>
                        <a:pt x="18011" y="44441"/>
                        <a:pt x="14035" y="44441"/>
                      </a:cubicBezTo>
                      <a:cubicBezTo>
                        <a:pt x="9143" y="44441"/>
                        <a:pt x="6607" y="41481"/>
                        <a:pt x="6264" y="38549"/>
                      </a:cubicBezTo>
                      <a:cubicBezTo>
                        <a:pt x="6238" y="38342"/>
                        <a:pt x="6089" y="38168"/>
                        <a:pt x="5889" y="38106"/>
                      </a:cubicBezTo>
                      <a:cubicBezTo>
                        <a:pt x="5769" y="38071"/>
                        <a:pt x="2987" y="37194"/>
                        <a:pt x="3045" y="34127"/>
                      </a:cubicBezTo>
                      <a:cubicBezTo>
                        <a:pt x="3067" y="32998"/>
                        <a:pt x="3194" y="32212"/>
                        <a:pt x="3449" y="31665"/>
                      </a:cubicBezTo>
                      <a:cubicBezTo>
                        <a:pt x="3449" y="31665"/>
                        <a:pt x="3682" y="31319"/>
                        <a:pt x="3685" y="31277"/>
                      </a:cubicBezTo>
                      <a:cubicBezTo>
                        <a:pt x="3740" y="31205"/>
                        <a:pt x="3799" y="31141"/>
                        <a:pt x="3863" y="31082"/>
                      </a:cubicBezTo>
                      <a:cubicBezTo>
                        <a:pt x="4404" y="30567"/>
                        <a:pt x="5365" y="30335"/>
                        <a:pt x="7020" y="30335"/>
                      </a:cubicBezTo>
                      <a:cubicBezTo>
                        <a:pt x="7247" y="30335"/>
                        <a:pt x="7486" y="30339"/>
                        <a:pt x="7739" y="30348"/>
                      </a:cubicBezTo>
                      <a:cubicBezTo>
                        <a:pt x="8968" y="30388"/>
                        <a:pt x="10320" y="30407"/>
                        <a:pt x="11768" y="30407"/>
                      </a:cubicBezTo>
                      <a:cubicBezTo>
                        <a:pt x="11975" y="30407"/>
                        <a:pt x="12184" y="30407"/>
                        <a:pt x="12395" y="30406"/>
                      </a:cubicBezTo>
                      <a:lnTo>
                        <a:pt x="12408" y="30406"/>
                      </a:lnTo>
                      <a:cubicBezTo>
                        <a:pt x="12410" y="30406"/>
                        <a:pt x="12412" y="30406"/>
                        <a:pt x="12414" y="30406"/>
                      </a:cubicBezTo>
                      <a:cubicBezTo>
                        <a:pt x="14155" y="30406"/>
                        <a:pt x="15565" y="31819"/>
                        <a:pt x="15565" y="33561"/>
                      </a:cubicBezTo>
                      <a:lnTo>
                        <a:pt x="15565" y="35495"/>
                      </a:lnTo>
                      <a:cubicBezTo>
                        <a:pt x="15559" y="35793"/>
                        <a:pt x="15798" y="36039"/>
                        <a:pt x="16096" y="36039"/>
                      </a:cubicBezTo>
                      <a:cubicBezTo>
                        <a:pt x="16394" y="36039"/>
                        <a:pt x="16636" y="35793"/>
                        <a:pt x="16627" y="35495"/>
                      </a:cubicBezTo>
                      <a:lnTo>
                        <a:pt x="16627" y="33561"/>
                      </a:lnTo>
                      <a:cubicBezTo>
                        <a:pt x="16627" y="31233"/>
                        <a:pt x="14740" y="29345"/>
                        <a:pt x="12414" y="29345"/>
                      </a:cubicBezTo>
                      <a:cubicBezTo>
                        <a:pt x="12412" y="29345"/>
                        <a:pt x="12410" y="29345"/>
                        <a:pt x="12408" y="29345"/>
                      </a:cubicBezTo>
                      <a:lnTo>
                        <a:pt x="12392" y="29345"/>
                      </a:lnTo>
                      <a:cubicBezTo>
                        <a:pt x="12202" y="29346"/>
                        <a:pt x="12014" y="29346"/>
                        <a:pt x="11828" y="29346"/>
                      </a:cubicBezTo>
                      <a:cubicBezTo>
                        <a:pt x="10369" y="29346"/>
                        <a:pt x="9008" y="29324"/>
                        <a:pt x="7772" y="29287"/>
                      </a:cubicBezTo>
                      <a:cubicBezTo>
                        <a:pt x="7513" y="29278"/>
                        <a:pt x="7267" y="29274"/>
                        <a:pt x="7033" y="29274"/>
                      </a:cubicBezTo>
                      <a:cubicBezTo>
                        <a:pt x="5050" y="29274"/>
                        <a:pt x="3893" y="29586"/>
                        <a:pt x="3135" y="30309"/>
                      </a:cubicBezTo>
                      <a:cubicBezTo>
                        <a:pt x="3058" y="30380"/>
                        <a:pt x="2987" y="30458"/>
                        <a:pt x="2922" y="30536"/>
                      </a:cubicBezTo>
                      <a:cubicBezTo>
                        <a:pt x="1045" y="29510"/>
                        <a:pt x="1084" y="26828"/>
                        <a:pt x="1084" y="26799"/>
                      </a:cubicBezTo>
                      <a:lnTo>
                        <a:pt x="1084" y="26786"/>
                      </a:lnTo>
                      <a:lnTo>
                        <a:pt x="1084" y="21470"/>
                      </a:lnTo>
                      <a:cubicBezTo>
                        <a:pt x="1084" y="19979"/>
                        <a:pt x="1450" y="18885"/>
                        <a:pt x="2168" y="18212"/>
                      </a:cubicBezTo>
                      <a:cubicBezTo>
                        <a:pt x="2905" y="17528"/>
                        <a:pt x="3830" y="17480"/>
                        <a:pt x="4078" y="17480"/>
                      </a:cubicBezTo>
                      <a:cubicBezTo>
                        <a:pt x="4118" y="17480"/>
                        <a:pt x="4141" y="17481"/>
                        <a:pt x="4142" y="17481"/>
                      </a:cubicBezTo>
                      <a:cubicBezTo>
                        <a:pt x="4157" y="17483"/>
                        <a:pt x="4172" y="17483"/>
                        <a:pt x="4186" y="17483"/>
                      </a:cubicBezTo>
                      <a:cubicBezTo>
                        <a:pt x="4474" y="17483"/>
                        <a:pt x="4714" y="17249"/>
                        <a:pt x="4714" y="16954"/>
                      </a:cubicBezTo>
                      <a:lnTo>
                        <a:pt x="4714" y="12072"/>
                      </a:lnTo>
                      <a:cubicBezTo>
                        <a:pt x="4714" y="11082"/>
                        <a:pt x="4986" y="10325"/>
                        <a:pt x="5523" y="9820"/>
                      </a:cubicBezTo>
                      <a:cubicBezTo>
                        <a:pt x="6270" y="9115"/>
                        <a:pt x="7348" y="9065"/>
                        <a:pt x="7647" y="9065"/>
                      </a:cubicBezTo>
                      <a:cubicBezTo>
                        <a:pt x="7696" y="9065"/>
                        <a:pt x="7724" y="9066"/>
                        <a:pt x="7726" y="9066"/>
                      </a:cubicBezTo>
                      <a:cubicBezTo>
                        <a:pt x="7739" y="9067"/>
                        <a:pt x="7751" y="9067"/>
                        <a:pt x="7763" y="9067"/>
                      </a:cubicBezTo>
                      <a:cubicBezTo>
                        <a:pt x="8253" y="9067"/>
                        <a:pt x="8483" y="8447"/>
                        <a:pt x="8095" y="8128"/>
                      </a:cubicBezTo>
                      <a:cubicBezTo>
                        <a:pt x="7911" y="7976"/>
                        <a:pt x="7749" y="7749"/>
                        <a:pt x="7937" y="7216"/>
                      </a:cubicBezTo>
                      <a:cubicBezTo>
                        <a:pt x="8312" y="6167"/>
                        <a:pt x="9878" y="4614"/>
                        <a:pt x="11929" y="3269"/>
                      </a:cubicBezTo>
                      <a:cubicBezTo>
                        <a:pt x="13967" y="1926"/>
                        <a:pt x="16044" y="1059"/>
                        <a:pt x="17225" y="1059"/>
                      </a:cubicBezTo>
                      <a:close/>
                      <a:moveTo>
                        <a:pt x="17222" y="1"/>
                      </a:moveTo>
                      <a:cubicBezTo>
                        <a:pt x="14145" y="1"/>
                        <a:pt x="7898" y="4168"/>
                        <a:pt x="6937" y="6863"/>
                      </a:cubicBezTo>
                      <a:cubicBezTo>
                        <a:pt x="6782" y="7300"/>
                        <a:pt x="6752" y="7711"/>
                        <a:pt x="6846" y="8076"/>
                      </a:cubicBezTo>
                      <a:cubicBezTo>
                        <a:pt x="6241" y="8180"/>
                        <a:pt x="5452" y="8435"/>
                        <a:pt x="4805" y="9040"/>
                      </a:cubicBezTo>
                      <a:cubicBezTo>
                        <a:pt x="4041" y="9755"/>
                        <a:pt x="3656" y="10778"/>
                        <a:pt x="3656" y="12075"/>
                      </a:cubicBezTo>
                      <a:lnTo>
                        <a:pt x="3656" y="16446"/>
                      </a:lnTo>
                      <a:cubicBezTo>
                        <a:pt x="3093" y="16511"/>
                        <a:pt x="2220" y="16727"/>
                        <a:pt x="1460" y="17426"/>
                      </a:cubicBezTo>
                      <a:cubicBezTo>
                        <a:pt x="508" y="18303"/>
                        <a:pt x="23" y="19665"/>
                        <a:pt x="23" y="21470"/>
                      </a:cubicBezTo>
                      <a:lnTo>
                        <a:pt x="23" y="26779"/>
                      </a:lnTo>
                      <a:cubicBezTo>
                        <a:pt x="20" y="27006"/>
                        <a:pt x="0" y="30147"/>
                        <a:pt x="2388" y="31454"/>
                      </a:cubicBezTo>
                      <a:cubicBezTo>
                        <a:pt x="2136" y="32118"/>
                        <a:pt x="2006" y="32975"/>
                        <a:pt x="1984" y="34107"/>
                      </a:cubicBezTo>
                      <a:cubicBezTo>
                        <a:pt x="1922" y="37288"/>
                        <a:pt x="4352" y="38614"/>
                        <a:pt x="5254" y="38996"/>
                      </a:cubicBezTo>
                      <a:cubicBezTo>
                        <a:pt x="5533" y="40711"/>
                        <a:pt x="6429" y="42273"/>
                        <a:pt x="7797" y="43428"/>
                      </a:cubicBezTo>
                      <a:cubicBezTo>
                        <a:pt x="9405" y="44784"/>
                        <a:pt x="11560" y="45502"/>
                        <a:pt x="14035" y="45502"/>
                      </a:cubicBezTo>
                      <a:cubicBezTo>
                        <a:pt x="19270" y="45502"/>
                        <a:pt x="21065" y="43292"/>
                        <a:pt x="21140" y="43199"/>
                      </a:cubicBezTo>
                      <a:cubicBezTo>
                        <a:pt x="21214" y="43105"/>
                        <a:pt x="21253" y="42992"/>
                        <a:pt x="21253" y="42872"/>
                      </a:cubicBezTo>
                      <a:lnTo>
                        <a:pt x="21253" y="4967"/>
                      </a:lnTo>
                      <a:cubicBezTo>
                        <a:pt x="21217" y="3249"/>
                        <a:pt x="20328" y="1"/>
                        <a:pt x="17222"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69" name="Google Shape;9069;p60"/>
                <p:cNvSpPr/>
                <p:nvPr/>
              </p:nvSpPr>
              <p:spPr>
                <a:xfrm>
                  <a:off x="9535402" y="2540968"/>
                  <a:ext cx="161778" cy="68948"/>
                </a:xfrm>
                <a:custGeom>
                  <a:rect b="b" l="l" r="r" t="t"/>
                  <a:pathLst>
                    <a:path extrusionOk="0" h="5029" w="11800">
                      <a:moveTo>
                        <a:pt x="11270" y="1"/>
                      </a:moveTo>
                      <a:cubicBezTo>
                        <a:pt x="11264" y="1"/>
                        <a:pt x="11258" y="1"/>
                        <a:pt x="11252" y="1"/>
                      </a:cubicBezTo>
                      <a:lnTo>
                        <a:pt x="4326" y="1"/>
                      </a:lnTo>
                      <a:cubicBezTo>
                        <a:pt x="1938" y="4"/>
                        <a:pt x="0" y="1939"/>
                        <a:pt x="0" y="4327"/>
                      </a:cubicBezTo>
                      <a:lnTo>
                        <a:pt x="0" y="4498"/>
                      </a:lnTo>
                      <a:cubicBezTo>
                        <a:pt x="0" y="4789"/>
                        <a:pt x="236" y="5029"/>
                        <a:pt x="527" y="5029"/>
                      </a:cubicBezTo>
                      <a:cubicBezTo>
                        <a:pt x="822" y="5029"/>
                        <a:pt x="1061" y="4789"/>
                        <a:pt x="1058" y="4498"/>
                      </a:cubicBezTo>
                      <a:lnTo>
                        <a:pt x="1058" y="4327"/>
                      </a:lnTo>
                      <a:cubicBezTo>
                        <a:pt x="1061" y="2524"/>
                        <a:pt x="2524" y="1062"/>
                        <a:pt x="4326" y="1062"/>
                      </a:cubicBezTo>
                      <a:lnTo>
                        <a:pt x="11252" y="1062"/>
                      </a:lnTo>
                      <a:cubicBezTo>
                        <a:pt x="11256" y="1062"/>
                        <a:pt x="11260" y="1062"/>
                        <a:pt x="11264" y="1062"/>
                      </a:cubicBezTo>
                      <a:cubicBezTo>
                        <a:pt x="11557" y="1062"/>
                        <a:pt x="11799" y="825"/>
                        <a:pt x="11799" y="532"/>
                      </a:cubicBezTo>
                      <a:cubicBezTo>
                        <a:pt x="11799" y="237"/>
                        <a:pt x="11560" y="1"/>
                        <a:pt x="11270"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0" name="Google Shape;9070;p60"/>
                <p:cNvSpPr/>
                <p:nvPr/>
              </p:nvSpPr>
              <p:spPr>
                <a:xfrm>
                  <a:off x="9455875" y="2286606"/>
                  <a:ext cx="137251" cy="112148"/>
                </a:xfrm>
                <a:custGeom>
                  <a:rect b="b" l="l" r="r" t="t"/>
                  <a:pathLst>
                    <a:path extrusionOk="0" h="8180" w="10011">
                      <a:moveTo>
                        <a:pt x="515" y="1"/>
                      </a:moveTo>
                      <a:cubicBezTo>
                        <a:pt x="230" y="7"/>
                        <a:pt x="0" y="243"/>
                        <a:pt x="0" y="531"/>
                      </a:cubicBezTo>
                      <a:cubicBezTo>
                        <a:pt x="0" y="819"/>
                        <a:pt x="230" y="1052"/>
                        <a:pt x="515" y="1062"/>
                      </a:cubicBezTo>
                      <a:lnTo>
                        <a:pt x="4979" y="1062"/>
                      </a:lnTo>
                      <a:cubicBezTo>
                        <a:pt x="7173" y="1062"/>
                        <a:pt x="8946" y="2838"/>
                        <a:pt x="8949" y="5031"/>
                      </a:cubicBezTo>
                      <a:lnTo>
                        <a:pt x="8949" y="7649"/>
                      </a:lnTo>
                      <a:cubicBezTo>
                        <a:pt x="8949" y="7943"/>
                        <a:pt x="9188" y="8179"/>
                        <a:pt x="9480" y="8179"/>
                      </a:cubicBezTo>
                      <a:cubicBezTo>
                        <a:pt x="9771" y="8179"/>
                        <a:pt x="10010" y="7943"/>
                        <a:pt x="10010" y="7652"/>
                      </a:cubicBezTo>
                      <a:lnTo>
                        <a:pt x="10010" y="5031"/>
                      </a:lnTo>
                      <a:cubicBezTo>
                        <a:pt x="10007" y="2252"/>
                        <a:pt x="7758" y="4"/>
                        <a:pt x="4979" y="1"/>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1" name="Google Shape;9071;p60"/>
                <p:cNvSpPr/>
                <p:nvPr/>
              </p:nvSpPr>
              <p:spPr>
                <a:xfrm>
                  <a:off x="9578545" y="2355317"/>
                  <a:ext cx="116370" cy="14560"/>
                </a:xfrm>
                <a:custGeom>
                  <a:rect b="b" l="l" r="r" t="t"/>
                  <a:pathLst>
                    <a:path extrusionOk="0" h="1062" w="8488">
                      <a:moveTo>
                        <a:pt x="519" y="0"/>
                      </a:moveTo>
                      <a:cubicBezTo>
                        <a:pt x="231" y="10"/>
                        <a:pt x="1" y="243"/>
                        <a:pt x="1" y="531"/>
                      </a:cubicBezTo>
                      <a:cubicBezTo>
                        <a:pt x="1" y="819"/>
                        <a:pt x="231" y="1051"/>
                        <a:pt x="519" y="1061"/>
                      </a:cubicBezTo>
                      <a:lnTo>
                        <a:pt x="7973" y="1061"/>
                      </a:lnTo>
                      <a:cubicBezTo>
                        <a:pt x="8261" y="1051"/>
                        <a:pt x="8487" y="819"/>
                        <a:pt x="8487" y="531"/>
                      </a:cubicBezTo>
                      <a:cubicBezTo>
                        <a:pt x="8487" y="243"/>
                        <a:pt x="8261" y="10"/>
                        <a:pt x="7973"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2" name="Google Shape;9072;p60"/>
                <p:cNvSpPr/>
                <p:nvPr/>
              </p:nvSpPr>
              <p:spPr>
                <a:xfrm>
                  <a:off x="9533620" y="2389824"/>
                  <a:ext cx="104429" cy="58240"/>
                </a:xfrm>
                <a:custGeom>
                  <a:rect b="b" l="l" r="r" t="t"/>
                  <a:pathLst>
                    <a:path extrusionOk="0" h="4248" w="7617">
                      <a:moveTo>
                        <a:pt x="2890" y="0"/>
                      </a:moveTo>
                      <a:cubicBezTo>
                        <a:pt x="1295" y="0"/>
                        <a:pt x="4" y="1294"/>
                        <a:pt x="1" y="2889"/>
                      </a:cubicBezTo>
                      <a:lnTo>
                        <a:pt x="1" y="3439"/>
                      </a:lnTo>
                      <a:cubicBezTo>
                        <a:pt x="10" y="3724"/>
                        <a:pt x="243" y="3954"/>
                        <a:pt x="531" y="3954"/>
                      </a:cubicBezTo>
                      <a:cubicBezTo>
                        <a:pt x="819" y="3954"/>
                        <a:pt x="1055" y="3724"/>
                        <a:pt x="1062" y="3439"/>
                      </a:cubicBezTo>
                      <a:lnTo>
                        <a:pt x="1062" y="2889"/>
                      </a:lnTo>
                      <a:cubicBezTo>
                        <a:pt x="1062" y="1880"/>
                        <a:pt x="1880" y="1061"/>
                        <a:pt x="2890" y="1058"/>
                      </a:cubicBezTo>
                      <a:lnTo>
                        <a:pt x="4669" y="1058"/>
                      </a:lnTo>
                      <a:cubicBezTo>
                        <a:pt x="5711" y="1061"/>
                        <a:pt x="6555" y="1902"/>
                        <a:pt x="6555" y="2944"/>
                      </a:cubicBezTo>
                      <a:lnTo>
                        <a:pt x="6555" y="3717"/>
                      </a:lnTo>
                      <a:cubicBezTo>
                        <a:pt x="6555" y="4012"/>
                        <a:pt x="6795" y="4248"/>
                        <a:pt x="7086" y="4248"/>
                      </a:cubicBezTo>
                      <a:cubicBezTo>
                        <a:pt x="7380" y="4248"/>
                        <a:pt x="7617" y="4012"/>
                        <a:pt x="7617" y="3717"/>
                      </a:cubicBezTo>
                      <a:lnTo>
                        <a:pt x="7617" y="2944"/>
                      </a:lnTo>
                      <a:cubicBezTo>
                        <a:pt x="7613" y="1320"/>
                        <a:pt x="6297" y="0"/>
                        <a:pt x="4669"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3" name="Google Shape;9073;p60"/>
                <p:cNvSpPr/>
                <p:nvPr/>
              </p:nvSpPr>
              <p:spPr>
                <a:xfrm>
                  <a:off x="9504885" y="2171202"/>
                  <a:ext cx="97684" cy="14519"/>
                </a:xfrm>
                <a:custGeom>
                  <a:rect b="b" l="l" r="r" t="t"/>
                  <a:pathLst>
                    <a:path extrusionOk="0" h="1059" w="7125">
                      <a:moveTo>
                        <a:pt x="6598" y="0"/>
                      </a:moveTo>
                      <a:cubicBezTo>
                        <a:pt x="6592" y="0"/>
                        <a:pt x="6587" y="0"/>
                        <a:pt x="6581" y="0"/>
                      </a:cubicBezTo>
                      <a:lnTo>
                        <a:pt x="515" y="0"/>
                      </a:lnTo>
                      <a:cubicBezTo>
                        <a:pt x="227" y="7"/>
                        <a:pt x="0" y="243"/>
                        <a:pt x="0" y="528"/>
                      </a:cubicBezTo>
                      <a:cubicBezTo>
                        <a:pt x="0" y="816"/>
                        <a:pt x="227" y="1052"/>
                        <a:pt x="515" y="1058"/>
                      </a:cubicBezTo>
                      <a:lnTo>
                        <a:pt x="6581" y="1058"/>
                      </a:lnTo>
                      <a:cubicBezTo>
                        <a:pt x="6587" y="1058"/>
                        <a:pt x="6592" y="1059"/>
                        <a:pt x="6598" y="1059"/>
                      </a:cubicBezTo>
                      <a:cubicBezTo>
                        <a:pt x="6888" y="1059"/>
                        <a:pt x="7124" y="823"/>
                        <a:pt x="7124" y="528"/>
                      </a:cubicBezTo>
                      <a:cubicBezTo>
                        <a:pt x="7124" y="236"/>
                        <a:pt x="6888" y="0"/>
                        <a:pt x="6598"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4" name="Google Shape;9074;p60"/>
                <p:cNvSpPr/>
                <p:nvPr/>
              </p:nvSpPr>
              <p:spPr>
                <a:xfrm>
                  <a:off x="9587826" y="2129731"/>
                  <a:ext cx="106993" cy="97464"/>
                </a:xfrm>
                <a:custGeom>
                  <a:rect b="b" l="l" r="r" t="t"/>
                  <a:pathLst>
                    <a:path extrusionOk="0" h="7109" w="7804">
                      <a:moveTo>
                        <a:pt x="4230" y="0"/>
                      </a:moveTo>
                      <a:cubicBezTo>
                        <a:pt x="4224" y="0"/>
                        <a:pt x="4218" y="0"/>
                        <a:pt x="4213" y="0"/>
                      </a:cubicBezTo>
                      <a:lnTo>
                        <a:pt x="3339" y="0"/>
                      </a:lnTo>
                      <a:cubicBezTo>
                        <a:pt x="1495" y="0"/>
                        <a:pt x="3" y="1495"/>
                        <a:pt x="0" y="3336"/>
                      </a:cubicBezTo>
                      <a:lnTo>
                        <a:pt x="0" y="3850"/>
                      </a:lnTo>
                      <a:cubicBezTo>
                        <a:pt x="3" y="5649"/>
                        <a:pt x="1459" y="7108"/>
                        <a:pt x="3258" y="7108"/>
                      </a:cubicBezTo>
                      <a:lnTo>
                        <a:pt x="7286" y="7108"/>
                      </a:lnTo>
                      <a:cubicBezTo>
                        <a:pt x="7574" y="7102"/>
                        <a:pt x="7804" y="6866"/>
                        <a:pt x="7804" y="6578"/>
                      </a:cubicBezTo>
                      <a:cubicBezTo>
                        <a:pt x="7804" y="6290"/>
                        <a:pt x="7574" y="6057"/>
                        <a:pt x="7286" y="6047"/>
                      </a:cubicBezTo>
                      <a:lnTo>
                        <a:pt x="3258" y="6047"/>
                      </a:lnTo>
                      <a:cubicBezTo>
                        <a:pt x="2045" y="6047"/>
                        <a:pt x="1061" y="5064"/>
                        <a:pt x="1061" y="3850"/>
                      </a:cubicBezTo>
                      <a:lnTo>
                        <a:pt x="1061" y="3336"/>
                      </a:lnTo>
                      <a:cubicBezTo>
                        <a:pt x="1061" y="2081"/>
                        <a:pt x="2080" y="1061"/>
                        <a:pt x="3339" y="1058"/>
                      </a:cubicBezTo>
                      <a:lnTo>
                        <a:pt x="4213" y="1058"/>
                      </a:lnTo>
                      <a:cubicBezTo>
                        <a:pt x="4218" y="1058"/>
                        <a:pt x="4224" y="1059"/>
                        <a:pt x="4230" y="1059"/>
                      </a:cubicBezTo>
                      <a:cubicBezTo>
                        <a:pt x="4520" y="1059"/>
                        <a:pt x="4756" y="823"/>
                        <a:pt x="4756" y="528"/>
                      </a:cubicBezTo>
                      <a:cubicBezTo>
                        <a:pt x="4756" y="236"/>
                        <a:pt x="4520" y="0"/>
                        <a:pt x="4230" y="0"/>
                      </a:cubicBezTo>
                      <a:close/>
                    </a:path>
                  </a:pathLst>
                </a:custGeom>
                <a:solidFill>
                  <a:srgbClr val="445D7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075" name="Google Shape;9075;p60"/>
          <p:cNvGrpSpPr/>
          <p:nvPr/>
        </p:nvGrpSpPr>
        <p:grpSpPr>
          <a:xfrm>
            <a:off x="4031299" y="1191441"/>
            <a:ext cx="712557" cy="785901"/>
            <a:chOff x="4206459" y="1191441"/>
            <a:chExt cx="712557" cy="785901"/>
          </a:xfrm>
        </p:grpSpPr>
        <p:sp>
          <p:nvSpPr>
            <p:cNvPr id="9076" name="Google Shape;9076;p60"/>
            <p:cNvSpPr/>
            <p:nvPr/>
          </p:nvSpPr>
          <p:spPr>
            <a:xfrm>
              <a:off x="4548248" y="1328649"/>
              <a:ext cx="325201" cy="322547"/>
            </a:xfrm>
            <a:custGeom>
              <a:rect b="b" l="l" r="r" t="t"/>
              <a:pathLst>
                <a:path extrusionOk="0" h="25278" w="25486">
                  <a:moveTo>
                    <a:pt x="12746" y="4905"/>
                  </a:moveTo>
                  <a:cubicBezTo>
                    <a:pt x="13701" y="4905"/>
                    <a:pt x="14672" y="5083"/>
                    <a:pt x="15613" y="5460"/>
                  </a:cubicBezTo>
                  <a:cubicBezTo>
                    <a:pt x="19580" y="7047"/>
                    <a:pt x="21508" y="11545"/>
                    <a:pt x="19923" y="15511"/>
                  </a:cubicBezTo>
                  <a:cubicBezTo>
                    <a:pt x="18714" y="18534"/>
                    <a:pt x="15811" y="20374"/>
                    <a:pt x="12742" y="20374"/>
                  </a:cubicBezTo>
                  <a:cubicBezTo>
                    <a:pt x="11786" y="20374"/>
                    <a:pt x="10814" y="20196"/>
                    <a:pt x="9873" y="19819"/>
                  </a:cubicBezTo>
                  <a:cubicBezTo>
                    <a:pt x="5908" y="18234"/>
                    <a:pt x="3978" y="13734"/>
                    <a:pt x="5563" y="9769"/>
                  </a:cubicBezTo>
                  <a:cubicBezTo>
                    <a:pt x="6772" y="6745"/>
                    <a:pt x="9676" y="4905"/>
                    <a:pt x="12746" y="4905"/>
                  </a:cubicBezTo>
                  <a:close/>
                  <a:moveTo>
                    <a:pt x="15551" y="1"/>
                  </a:moveTo>
                  <a:cubicBezTo>
                    <a:pt x="15240" y="1"/>
                    <a:pt x="14946" y="187"/>
                    <a:pt x="14824" y="492"/>
                  </a:cubicBezTo>
                  <a:lnTo>
                    <a:pt x="14047" y="2435"/>
                  </a:lnTo>
                  <a:cubicBezTo>
                    <a:pt x="13612" y="2378"/>
                    <a:pt x="13174" y="2350"/>
                    <a:pt x="12736" y="2350"/>
                  </a:cubicBezTo>
                  <a:cubicBezTo>
                    <a:pt x="12218" y="2350"/>
                    <a:pt x="11700" y="2390"/>
                    <a:pt x="11187" y="2469"/>
                  </a:cubicBezTo>
                  <a:lnTo>
                    <a:pt x="10364" y="547"/>
                  </a:lnTo>
                  <a:cubicBezTo>
                    <a:pt x="10238" y="251"/>
                    <a:pt x="9949" y="73"/>
                    <a:pt x="9646" y="73"/>
                  </a:cubicBezTo>
                  <a:cubicBezTo>
                    <a:pt x="9543" y="73"/>
                    <a:pt x="9438" y="93"/>
                    <a:pt x="9338" y="137"/>
                  </a:cubicBezTo>
                  <a:lnTo>
                    <a:pt x="6036" y="1553"/>
                  </a:lnTo>
                  <a:cubicBezTo>
                    <a:pt x="5640" y="1722"/>
                    <a:pt x="5456" y="2182"/>
                    <a:pt x="5626" y="2579"/>
                  </a:cubicBezTo>
                  <a:lnTo>
                    <a:pt x="6449" y="4501"/>
                  </a:lnTo>
                  <a:cubicBezTo>
                    <a:pt x="5690" y="5085"/>
                    <a:pt x="5019" y="5775"/>
                    <a:pt x="4452" y="6549"/>
                  </a:cubicBezTo>
                  <a:lnTo>
                    <a:pt x="2510" y="5772"/>
                  </a:lnTo>
                  <a:cubicBezTo>
                    <a:pt x="2414" y="5734"/>
                    <a:pt x="2316" y="5716"/>
                    <a:pt x="2219" y="5716"/>
                  </a:cubicBezTo>
                  <a:cubicBezTo>
                    <a:pt x="1910" y="5716"/>
                    <a:pt x="1616" y="5901"/>
                    <a:pt x="1493" y="6208"/>
                  </a:cubicBezTo>
                  <a:lnTo>
                    <a:pt x="161" y="9542"/>
                  </a:lnTo>
                  <a:cubicBezTo>
                    <a:pt x="0" y="9944"/>
                    <a:pt x="194" y="10398"/>
                    <a:pt x="596" y="10558"/>
                  </a:cubicBezTo>
                  <a:lnTo>
                    <a:pt x="2537" y="11335"/>
                  </a:lnTo>
                  <a:cubicBezTo>
                    <a:pt x="2415" y="12285"/>
                    <a:pt x="2426" y="13249"/>
                    <a:pt x="2572" y="14195"/>
                  </a:cubicBezTo>
                  <a:lnTo>
                    <a:pt x="651" y="15018"/>
                  </a:lnTo>
                  <a:cubicBezTo>
                    <a:pt x="253" y="15189"/>
                    <a:pt x="71" y="15649"/>
                    <a:pt x="241" y="16046"/>
                  </a:cubicBezTo>
                  <a:lnTo>
                    <a:pt x="1655" y="19347"/>
                  </a:lnTo>
                  <a:cubicBezTo>
                    <a:pt x="1781" y="19643"/>
                    <a:pt x="2070" y="19821"/>
                    <a:pt x="2373" y="19821"/>
                  </a:cubicBezTo>
                  <a:cubicBezTo>
                    <a:pt x="2476" y="19821"/>
                    <a:pt x="2581" y="19800"/>
                    <a:pt x="2681" y="19756"/>
                  </a:cubicBezTo>
                  <a:lnTo>
                    <a:pt x="4603" y="18933"/>
                  </a:lnTo>
                  <a:cubicBezTo>
                    <a:pt x="5189" y="19692"/>
                    <a:pt x="5879" y="20365"/>
                    <a:pt x="6651" y="20930"/>
                  </a:cubicBezTo>
                  <a:lnTo>
                    <a:pt x="5874" y="22873"/>
                  </a:lnTo>
                  <a:cubicBezTo>
                    <a:pt x="5714" y="23273"/>
                    <a:pt x="5909" y="23728"/>
                    <a:pt x="6310" y="23888"/>
                  </a:cubicBezTo>
                  <a:lnTo>
                    <a:pt x="9645" y="25222"/>
                  </a:lnTo>
                  <a:cubicBezTo>
                    <a:pt x="9740" y="25260"/>
                    <a:pt x="9838" y="25278"/>
                    <a:pt x="9935" y="25278"/>
                  </a:cubicBezTo>
                  <a:cubicBezTo>
                    <a:pt x="10245" y="25278"/>
                    <a:pt x="10538" y="25092"/>
                    <a:pt x="10660" y="24786"/>
                  </a:cubicBezTo>
                  <a:lnTo>
                    <a:pt x="11437" y="22845"/>
                  </a:lnTo>
                  <a:cubicBezTo>
                    <a:pt x="11871" y="22901"/>
                    <a:pt x="12308" y="22929"/>
                    <a:pt x="12745" y="22929"/>
                  </a:cubicBezTo>
                  <a:cubicBezTo>
                    <a:pt x="13264" y="22929"/>
                    <a:pt x="13784" y="22889"/>
                    <a:pt x="14299" y="22810"/>
                  </a:cubicBezTo>
                  <a:lnTo>
                    <a:pt x="15122" y="24732"/>
                  </a:lnTo>
                  <a:cubicBezTo>
                    <a:pt x="15248" y="25028"/>
                    <a:pt x="15536" y="25206"/>
                    <a:pt x="15839" y="25206"/>
                  </a:cubicBezTo>
                  <a:cubicBezTo>
                    <a:pt x="15943" y="25206"/>
                    <a:pt x="16047" y="25185"/>
                    <a:pt x="16148" y="25142"/>
                  </a:cubicBezTo>
                  <a:lnTo>
                    <a:pt x="19449" y="23728"/>
                  </a:lnTo>
                  <a:cubicBezTo>
                    <a:pt x="19846" y="23558"/>
                    <a:pt x="20030" y="23098"/>
                    <a:pt x="19860" y="22701"/>
                  </a:cubicBezTo>
                  <a:lnTo>
                    <a:pt x="19037" y="20780"/>
                  </a:lnTo>
                  <a:cubicBezTo>
                    <a:pt x="19794" y="20194"/>
                    <a:pt x="20467" y="19503"/>
                    <a:pt x="21034" y="18732"/>
                  </a:cubicBezTo>
                  <a:lnTo>
                    <a:pt x="22975" y="19508"/>
                  </a:lnTo>
                  <a:cubicBezTo>
                    <a:pt x="23070" y="19546"/>
                    <a:pt x="23168" y="19564"/>
                    <a:pt x="23265" y="19564"/>
                  </a:cubicBezTo>
                  <a:cubicBezTo>
                    <a:pt x="23576" y="19564"/>
                    <a:pt x="23869" y="19378"/>
                    <a:pt x="23992" y="19073"/>
                  </a:cubicBezTo>
                  <a:lnTo>
                    <a:pt x="25326" y="15737"/>
                  </a:lnTo>
                  <a:cubicBezTo>
                    <a:pt x="25486" y="15337"/>
                    <a:pt x="25290" y="14882"/>
                    <a:pt x="24890" y="14722"/>
                  </a:cubicBezTo>
                  <a:lnTo>
                    <a:pt x="22948" y="13945"/>
                  </a:lnTo>
                  <a:cubicBezTo>
                    <a:pt x="23071" y="12994"/>
                    <a:pt x="23060" y="12032"/>
                    <a:pt x="22914" y="11084"/>
                  </a:cubicBezTo>
                  <a:lnTo>
                    <a:pt x="24835" y="10261"/>
                  </a:lnTo>
                  <a:cubicBezTo>
                    <a:pt x="25231" y="10091"/>
                    <a:pt x="25415" y="9631"/>
                    <a:pt x="25245" y="9234"/>
                  </a:cubicBezTo>
                  <a:lnTo>
                    <a:pt x="23830" y="5934"/>
                  </a:lnTo>
                  <a:cubicBezTo>
                    <a:pt x="23703" y="5637"/>
                    <a:pt x="23414" y="5459"/>
                    <a:pt x="23111" y="5459"/>
                  </a:cubicBezTo>
                  <a:cubicBezTo>
                    <a:pt x="23008" y="5459"/>
                    <a:pt x="22904" y="5479"/>
                    <a:pt x="22803" y="5522"/>
                  </a:cubicBezTo>
                  <a:lnTo>
                    <a:pt x="20882" y="6347"/>
                  </a:lnTo>
                  <a:cubicBezTo>
                    <a:pt x="20297" y="5588"/>
                    <a:pt x="19607" y="4915"/>
                    <a:pt x="18835" y="4348"/>
                  </a:cubicBezTo>
                  <a:lnTo>
                    <a:pt x="19610" y="2408"/>
                  </a:lnTo>
                  <a:cubicBezTo>
                    <a:pt x="19770" y="2006"/>
                    <a:pt x="19577" y="1551"/>
                    <a:pt x="19175" y="1391"/>
                  </a:cubicBezTo>
                  <a:lnTo>
                    <a:pt x="15841" y="57"/>
                  </a:lnTo>
                  <a:cubicBezTo>
                    <a:pt x="15745" y="19"/>
                    <a:pt x="15647" y="1"/>
                    <a:pt x="1555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7" name="Google Shape;9077;p60"/>
            <p:cNvSpPr/>
            <p:nvPr/>
          </p:nvSpPr>
          <p:spPr>
            <a:xfrm>
              <a:off x="4557499" y="1656607"/>
              <a:ext cx="306674" cy="306648"/>
            </a:xfrm>
            <a:custGeom>
              <a:rect b="b" l="l" r="r" t="t"/>
              <a:pathLst>
                <a:path extrusionOk="0" h="24032" w="24034">
                  <a:moveTo>
                    <a:pt x="12017" y="4775"/>
                  </a:moveTo>
                  <a:cubicBezTo>
                    <a:pt x="16016" y="4775"/>
                    <a:pt x="19258" y="8018"/>
                    <a:pt x="19258" y="12017"/>
                  </a:cubicBezTo>
                  <a:cubicBezTo>
                    <a:pt x="19258" y="16015"/>
                    <a:pt x="16016" y="19256"/>
                    <a:pt x="12019" y="19256"/>
                  </a:cubicBezTo>
                  <a:lnTo>
                    <a:pt x="12017" y="19256"/>
                  </a:lnTo>
                  <a:cubicBezTo>
                    <a:pt x="8019" y="19256"/>
                    <a:pt x="4778" y="16015"/>
                    <a:pt x="4778" y="12017"/>
                  </a:cubicBezTo>
                  <a:cubicBezTo>
                    <a:pt x="4778" y="8018"/>
                    <a:pt x="8019" y="4775"/>
                    <a:pt x="12017" y="4775"/>
                  </a:cubicBezTo>
                  <a:close/>
                  <a:moveTo>
                    <a:pt x="10336" y="0"/>
                  </a:moveTo>
                  <a:cubicBezTo>
                    <a:pt x="9932" y="0"/>
                    <a:pt x="9604" y="327"/>
                    <a:pt x="9604" y="732"/>
                  </a:cubicBezTo>
                  <a:lnTo>
                    <a:pt x="9604" y="2689"/>
                  </a:lnTo>
                  <a:cubicBezTo>
                    <a:pt x="8734" y="2913"/>
                    <a:pt x="7902" y="3259"/>
                    <a:pt x="7128" y="3714"/>
                  </a:cubicBezTo>
                  <a:lnTo>
                    <a:pt x="5745" y="2330"/>
                  </a:lnTo>
                  <a:cubicBezTo>
                    <a:pt x="5602" y="2187"/>
                    <a:pt x="5415" y="2115"/>
                    <a:pt x="5228" y="2115"/>
                  </a:cubicBezTo>
                  <a:cubicBezTo>
                    <a:pt x="5040" y="2115"/>
                    <a:pt x="4853" y="2187"/>
                    <a:pt x="4710" y="2330"/>
                  </a:cubicBezTo>
                  <a:lnTo>
                    <a:pt x="2332" y="4708"/>
                  </a:lnTo>
                  <a:cubicBezTo>
                    <a:pt x="2046" y="4995"/>
                    <a:pt x="2046" y="5457"/>
                    <a:pt x="2332" y="5744"/>
                  </a:cubicBezTo>
                  <a:lnTo>
                    <a:pt x="3716" y="7128"/>
                  </a:lnTo>
                  <a:cubicBezTo>
                    <a:pt x="3260" y="7900"/>
                    <a:pt x="2915" y="8734"/>
                    <a:pt x="2691" y="9602"/>
                  </a:cubicBezTo>
                  <a:lnTo>
                    <a:pt x="734" y="9602"/>
                  </a:lnTo>
                  <a:cubicBezTo>
                    <a:pt x="329" y="9602"/>
                    <a:pt x="1" y="9930"/>
                    <a:pt x="1" y="10335"/>
                  </a:cubicBezTo>
                  <a:lnTo>
                    <a:pt x="1" y="13698"/>
                  </a:lnTo>
                  <a:cubicBezTo>
                    <a:pt x="1" y="14101"/>
                    <a:pt x="329" y="14430"/>
                    <a:pt x="734" y="14430"/>
                  </a:cubicBezTo>
                  <a:lnTo>
                    <a:pt x="2691" y="14430"/>
                  </a:lnTo>
                  <a:cubicBezTo>
                    <a:pt x="2915" y="15298"/>
                    <a:pt x="3260" y="16132"/>
                    <a:pt x="3716" y="16904"/>
                  </a:cubicBezTo>
                  <a:lnTo>
                    <a:pt x="2332" y="18289"/>
                  </a:lnTo>
                  <a:cubicBezTo>
                    <a:pt x="2046" y="18574"/>
                    <a:pt x="2046" y="19038"/>
                    <a:pt x="2332" y="19323"/>
                  </a:cubicBezTo>
                  <a:lnTo>
                    <a:pt x="4710" y="21701"/>
                  </a:lnTo>
                  <a:cubicBezTo>
                    <a:pt x="4853" y="21845"/>
                    <a:pt x="5040" y="21916"/>
                    <a:pt x="5228" y="21916"/>
                  </a:cubicBezTo>
                  <a:cubicBezTo>
                    <a:pt x="5415" y="21916"/>
                    <a:pt x="5602" y="21845"/>
                    <a:pt x="5745" y="21701"/>
                  </a:cubicBezTo>
                  <a:lnTo>
                    <a:pt x="7128" y="20318"/>
                  </a:lnTo>
                  <a:cubicBezTo>
                    <a:pt x="7902" y="20774"/>
                    <a:pt x="8736" y="21118"/>
                    <a:pt x="9604" y="21343"/>
                  </a:cubicBezTo>
                  <a:lnTo>
                    <a:pt x="9604" y="23299"/>
                  </a:lnTo>
                  <a:cubicBezTo>
                    <a:pt x="9604" y="23705"/>
                    <a:pt x="9932" y="24031"/>
                    <a:pt x="10336" y="24031"/>
                  </a:cubicBezTo>
                  <a:lnTo>
                    <a:pt x="13699" y="24031"/>
                  </a:lnTo>
                  <a:cubicBezTo>
                    <a:pt x="14104" y="24031"/>
                    <a:pt x="14432" y="23705"/>
                    <a:pt x="14432" y="23299"/>
                  </a:cubicBezTo>
                  <a:lnTo>
                    <a:pt x="14432" y="21343"/>
                  </a:lnTo>
                  <a:cubicBezTo>
                    <a:pt x="15300" y="21118"/>
                    <a:pt x="16134" y="20773"/>
                    <a:pt x="16906" y="20318"/>
                  </a:cubicBezTo>
                  <a:lnTo>
                    <a:pt x="18290" y="21701"/>
                  </a:lnTo>
                  <a:cubicBezTo>
                    <a:pt x="18433" y="21844"/>
                    <a:pt x="18620" y="21915"/>
                    <a:pt x="18808" y="21915"/>
                  </a:cubicBezTo>
                  <a:cubicBezTo>
                    <a:pt x="18995" y="21915"/>
                    <a:pt x="19182" y="21844"/>
                    <a:pt x="19326" y="21701"/>
                  </a:cubicBezTo>
                  <a:lnTo>
                    <a:pt x="21704" y="19323"/>
                  </a:lnTo>
                  <a:cubicBezTo>
                    <a:pt x="21989" y="19037"/>
                    <a:pt x="21989" y="18574"/>
                    <a:pt x="21704" y="18287"/>
                  </a:cubicBezTo>
                  <a:lnTo>
                    <a:pt x="20320" y="16904"/>
                  </a:lnTo>
                  <a:cubicBezTo>
                    <a:pt x="20775" y="16130"/>
                    <a:pt x="21121" y="15298"/>
                    <a:pt x="21345" y="14430"/>
                  </a:cubicBezTo>
                  <a:lnTo>
                    <a:pt x="23302" y="14430"/>
                  </a:lnTo>
                  <a:cubicBezTo>
                    <a:pt x="23705" y="14430"/>
                    <a:pt x="24034" y="14101"/>
                    <a:pt x="24034" y="13696"/>
                  </a:cubicBezTo>
                  <a:lnTo>
                    <a:pt x="24034" y="10334"/>
                  </a:lnTo>
                  <a:cubicBezTo>
                    <a:pt x="24034" y="9930"/>
                    <a:pt x="23705" y="9602"/>
                    <a:pt x="23302" y="9602"/>
                  </a:cubicBezTo>
                  <a:lnTo>
                    <a:pt x="21343" y="9602"/>
                  </a:lnTo>
                  <a:cubicBezTo>
                    <a:pt x="21121" y="8734"/>
                    <a:pt x="20775" y="7900"/>
                    <a:pt x="20320" y="7128"/>
                  </a:cubicBezTo>
                  <a:lnTo>
                    <a:pt x="21704" y="5744"/>
                  </a:lnTo>
                  <a:cubicBezTo>
                    <a:pt x="21989" y="5457"/>
                    <a:pt x="21989" y="4995"/>
                    <a:pt x="21704" y="4708"/>
                  </a:cubicBezTo>
                  <a:lnTo>
                    <a:pt x="19326" y="2330"/>
                  </a:lnTo>
                  <a:cubicBezTo>
                    <a:pt x="19182" y="2187"/>
                    <a:pt x="18995" y="2115"/>
                    <a:pt x="18808" y="2115"/>
                  </a:cubicBezTo>
                  <a:cubicBezTo>
                    <a:pt x="18620" y="2115"/>
                    <a:pt x="18433" y="2187"/>
                    <a:pt x="18290" y="2330"/>
                  </a:cubicBezTo>
                  <a:lnTo>
                    <a:pt x="16906" y="3714"/>
                  </a:lnTo>
                  <a:cubicBezTo>
                    <a:pt x="16133" y="3259"/>
                    <a:pt x="15300" y="2913"/>
                    <a:pt x="14430" y="2689"/>
                  </a:cubicBezTo>
                  <a:lnTo>
                    <a:pt x="14430" y="732"/>
                  </a:lnTo>
                  <a:cubicBezTo>
                    <a:pt x="14430" y="327"/>
                    <a:pt x="14104" y="0"/>
                    <a:pt x="1369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8" name="Google Shape;9078;p60"/>
            <p:cNvSpPr/>
            <p:nvPr/>
          </p:nvSpPr>
          <p:spPr>
            <a:xfrm>
              <a:off x="4251067" y="1523035"/>
              <a:ext cx="327536" cy="325023"/>
            </a:xfrm>
            <a:custGeom>
              <a:rect b="b" l="l" r="r" t="t"/>
              <a:pathLst>
                <a:path extrusionOk="0" h="25472" w="25669">
                  <a:moveTo>
                    <a:pt x="12840" y="5002"/>
                  </a:moveTo>
                  <a:cubicBezTo>
                    <a:pt x="13949" y="5002"/>
                    <a:pt x="15075" y="5242"/>
                    <a:pt x="16144" y="5747"/>
                  </a:cubicBezTo>
                  <a:cubicBezTo>
                    <a:pt x="20003" y="7575"/>
                    <a:pt x="21651" y="12185"/>
                    <a:pt x="19822" y="16044"/>
                  </a:cubicBezTo>
                  <a:cubicBezTo>
                    <a:pt x="18501" y="18836"/>
                    <a:pt x="15726" y="20470"/>
                    <a:pt x="12830" y="20470"/>
                  </a:cubicBezTo>
                  <a:cubicBezTo>
                    <a:pt x="11721" y="20470"/>
                    <a:pt x="10595" y="20230"/>
                    <a:pt x="9525" y="19724"/>
                  </a:cubicBezTo>
                  <a:cubicBezTo>
                    <a:pt x="5666" y="17897"/>
                    <a:pt x="4018" y="13286"/>
                    <a:pt x="5845" y="9427"/>
                  </a:cubicBezTo>
                  <a:cubicBezTo>
                    <a:pt x="7167" y="6636"/>
                    <a:pt x="9944" y="5002"/>
                    <a:pt x="12840" y="5002"/>
                  </a:cubicBezTo>
                  <a:close/>
                  <a:moveTo>
                    <a:pt x="10471" y="1"/>
                  </a:moveTo>
                  <a:cubicBezTo>
                    <a:pt x="10383" y="1"/>
                    <a:pt x="10294" y="16"/>
                    <a:pt x="10208" y="47"/>
                  </a:cubicBezTo>
                  <a:lnTo>
                    <a:pt x="6824" y="1256"/>
                  </a:lnTo>
                  <a:cubicBezTo>
                    <a:pt x="6417" y="1401"/>
                    <a:pt x="6206" y="1848"/>
                    <a:pt x="6351" y="2255"/>
                  </a:cubicBezTo>
                  <a:lnTo>
                    <a:pt x="7054" y="4223"/>
                  </a:lnTo>
                  <a:cubicBezTo>
                    <a:pt x="6262" y="4761"/>
                    <a:pt x="5548" y="5408"/>
                    <a:pt x="4934" y="6145"/>
                  </a:cubicBezTo>
                  <a:lnTo>
                    <a:pt x="3045" y="5249"/>
                  </a:lnTo>
                  <a:cubicBezTo>
                    <a:pt x="2937" y="5199"/>
                    <a:pt x="2823" y="5174"/>
                    <a:pt x="2711" y="5174"/>
                  </a:cubicBezTo>
                  <a:cubicBezTo>
                    <a:pt x="2418" y="5174"/>
                    <a:pt x="2137" y="5340"/>
                    <a:pt x="2004" y="5623"/>
                  </a:cubicBezTo>
                  <a:lnTo>
                    <a:pt x="467" y="8868"/>
                  </a:lnTo>
                  <a:cubicBezTo>
                    <a:pt x="282" y="9259"/>
                    <a:pt x="449" y="9725"/>
                    <a:pt x="840" y="9909"/>
                  </a:cubicBezTo>
                  <a:lnTo>
                    <a:pt x="2729" y="10804"/>
                  </a:lnTo>
                  <a:cubicBezTo>
                    <a:pt x="2548" y="11744"/>
                    <a:pt x="2500" y="12707"/>
                    <a:pt x="2587" y="13661"/>
                  </a:cubicBezTo>
                  <a:lnTo>
                    <a:pt x="619" y="14364"/>
                  </a:lnTo>
                  <a:cubicBezTo>
                    <a:pt x="212" y="14510"/>
                    <a:pt x="1" y="14957"/>
                    <a:pt x="145" y="15363"/>
                  </a:cubicBezTo>
                  <a:lnTo>
                    <a:pt x="1354" y="18747"/>
                  </a:lnTo>
                  <a:cubicBezTo>
                    <a:pt x="1467" y="19067"/>
                    <a:pt x="1768" y="19265"/>
                    <a:pt x="2089" y="19265"/>
                  </a:cubicBezTo>
                  <a:cubicBezTo>
                    <a:pt x="2177" y="19265"/>
                    <a:pt x="2266" y="19251"/>
                    <a:pt x="2353" y="19219"/>
                  </a:cubicBezTo>
                  <a:lnTo>
                    <a:pt x="4321" y="18516"/>
                  </a:lnTo>
                  <a:cubicBezTo>
                    <a:pt x="4859" y="19309"/>
                    <a:pt x="5506" y="20023"/>
                    <a:pt x="6243" y="20637"/>
                  </a:cubicBezTo>
                  <a:lnTo>
                    <a:pt x="5347" y="22526"/>
                  </a:lnTo>
                  <a:cubicBezTo>
                    <a:pt x="5163" y="22917"/>
                    <a:pt x="5330" y="23383"/>
                    <a:pt x="5721" y="23567"/>
                  </a:cubicBezTo>
                  <a:lnTo>
                    <a:pt x="8966" y="25104"/>
                  </a:lnTo>
                  <a:cubicBezTo>
                    <a:pt x="9074" y="25155"/>
                    <a:pt x="9188" y="25179"/>
                    <a:pt x="9300" y="25179"/>
                  </a:cubicBezTo>
                  <a:cubicBezTo>
                    <a:pt x="9593" y="25179"/>
                    <a:pt x="9874" y="25014"/>
                    <a:pt x="10007" y="24731"/>
                  </a:cubicBezTo>
                  <a:lnTo>
                    <a:pt x="10902" y="22842"/>
                  </a:lnTo>
                  <a:cubicBezTo>
                    <a:pt x="11540" y="22964"/>
                    <a:pt x="12187" y="23026"/>
                    <a:pt x="12836" y="23026"/>
                  </a:cubicBezTo>
                  <a:cubicBezTo>
                    <a:pt x="13144" y="23026"/>
                    <a:pt x="13452" y="23012"/>
                    <a:pt x="13759" y="22984"/>
                  </a:cubicBezTo>
                  <a:lnTo>
                    <a:pt x="14462" y="24952"/>
                  </a:lnTo>
                  <a:cubicBezTo>
                    <a:pt x="14577" y="25272"/>
                    <a:pt x="14878" y="25471"/>
                    <a:pt x="15200" y="25471"/>
                  </a:cubicBezTo>
                  <a:cubicBezTo>
                    <a:pt x="15286" y="25471"/>
                    <a:pt x="15375" y="25457"/>
                    <a:pt x="15461" y="25426"/>
                  </a:cubicBezTo>
                  <a:lnTo>
                    <a:pt x="18845" y="24217"/>
                  </a:lnTo>
                  <a:cubicBezTo>
                    <a:pt x="19252" y="24071"/>
                    <a:pt x="19463" y="23625"/>
                    <a:pt x="19318" y="23218"/>
                  </a:cubicBezTo>
                  <a:lnTo>
                    <a:pt x="18615" y="21250"/>
                  </a:lnTo>
                  <a:cubicBezTo>
                    <a:pt x="19407" y="20712"/>
                    <a:pt x="20121" y="20065"/>
                    <a:pt x="20735" y="19328"/>
                  </a:cubicBezTo>
                  <a:lnTo>
                    <a:pt x="22624" y="20223"/>
                  </a:lnTo>
                  <a:cubicBezTo>
                    <a:pt x="22732" y="20274"/>
                    <a:pt x="22846" y="20298"/>
                    <a:pt x="22958" y="20298"/>
                  </a:cubicBezTo>
                  <a:cubicBezTo>
                    <a:pt x="23251" y="20298"/>
                    <a:pt x="23532" y="20133"/>
                    <a:pt x="23665" y="19850"/>
                  </a:cubicBezTo>
                  <a:lnTo>
                    <a:pt x="25202" y="16604"/>
                  </a:lnTo>
                  <a:cubicBezTo>
                    <a:pt x="25387" y="16214"/>
                    <a:pt x="25220" y="15748"/>
                    <a:pt x="24829" y="15564"/>
                  </a:cubicBezTo>
                  <a:lnTo>
                    <a:pt x="22940" y="14668"/>
                  </a:lnTo>
                  <a:cubicBezTo>
                    <a:pt x="23121" y="13727"/>
                    <a:pt x="23169" y="12766"/>
                    <a:pt x="23082" y="11812"/>
                  </a:cubicBezTo>
                  <a:lnTo>
                    <a:pt x="25050" y="11107"/>
                  </a:lnTo>
                  <a:cubicBezTo>
                    <a:pt x="25457" y="10963"/>
                    <a:pt x="25668" y="10515"/>
                    <a:pt x="25523" y="10108"/>
                  </a:cubicBezTo>
                  <a:lnTo>
                    <a:pt x="24315" y="6726"/>
                  </a:lnTo>
                  <a:cubicBezTo>
                    <a:pt x="24201" y="6406"/>
                    <a:pt x="23898" y="6207"/>
                    <a:pt x="23577" y="6207"/>
                  </a:cubicBezTo>
                  <a:cubicBezTo>
                    <a:pt x="23491" y="6207"/>
                    <a:pt x="23402" y="6221"/>
                    <a:pt x="23316" y="6252"/>
                  </a:cubicBezTo>
                  <a:lnTo>
                    <a:pt x="21348" y="6956"/>
                  </a:lnTo>
                  <a:cubicBezTo>
                    <a:pt x="20810" y="6162"/>
                    <a:pt x="20163" y="5450"/>
                    <a:pt x="19426" y="4836"/>
                  </a:cubicBezTo>
                  <a:lnTo>
                    <a:pt x="20320" y="2947"/>
                  </a:lnTo>
                  <a:cubicBezTo>
                    <a:pt x="20506" y="2556"/>
                    <a:pt x="20339" y="2090"/>
                    <a:pt x="19948" y="1906"/>
                  </a:cubicBezTo>
                  <a:lnTo>
                    <a:pt x="16703" y="369"/>
                  </a:lnTo>
                  <a:cubicBezTo>
                    <a:pt x="16595" y="318"/>
                    <a:pt x="16481" y="294"/>
                    <a:pt x="16369" y="294"/>
                  </a:cubicBezTo>
                  <a:cubicBezTo>
                    <a:pt x="16076" y="294"/>
                    <a:pt x="15795" y="459"/>
                    <a:pt x="15662" y="742"/>
                  </a:cubicBezTo>
                  <a:lnTo>
                    <a:pt x="14767" y="2631"/>
                  </a:lnTo>
                  <a:cubicBezTo>
                    <a:pt x="14130" y="2508"/>
                    <a:pt x="13485" y="2447"/>
                    <a:pt x="12839" y="2447"/>
                  </a:cubicBezTo>
                  <a:cubicBezTo>
                    <a:pt x="12529" y="2447"/>
                    <a:pt x="12219" y="2461"/>
                    <a:pt x="11910" y="2489"/>
                  </a:cubicBezTo>
                  <a:lnTo>
                    <a:pt x="11207" y="521"/>
                  </a:lnTo>
                  <a:cubicBezTo>
                    <a:pt x="11092" y="200"/>
                    <a:pt x="10791" y="1"/>
                    <a:pt x="1047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79" name="Google Shape;9079;p60"/>
            <p:cNvSpPr/>
            <p:nvPr/>
          </p:nvSpPr>
          <p:spPr>
            <a:xfrm>
              <a:off x="4277366" y="1220917"/>
              <a:ext cx="292242" cy="292217"/>
            </a:xfrm>
            <a:custGeom>
              <a:rect b="b" l="l" r="r" t="t"/>
              <a:pathLst>
                <a:path extrusionOk="0" h="22901" w="22903">
                  <a:moveTo>
                    <a:pt x="11452" y="4551"/>
                  </a:moveTo>
                  <a:cubicBezTo>
                    <a:pt x="15263" y="4551"/>
                    <a:pt x="18352" y="7640"/>
                    <a:pt x="18352" y="11451"/>
                  </a:cubicBezTo>
                  <a:cubicBezTo>
                    <a:pt x="18352" y="15262"/>
                    <a:pt x="15263" y="18350"/>
                    <a:pt x="11452" y="18350"/>
                  </a:cubicBezTo>
                  <a:lnTo>
                    <a:pt x="11452" y="18351"/>
                  </a:lnTo>
                  <a:cubicBezTo>
                    <a:pt x="7640" y="18351"/>
                    <a:pt x="4552" y="15262"/>
                    <a:pt x="4552" y="11451"/>
                  </a:cubicBezTo>
                  <a:cubicBezTo>
                    <a:pt x="4552" y="7640"/>
                    <a:pt x="7640" y="4551"/>
                    <a:pt x="11452" y="4551"/>
                  </a:cubicBezTo>
                  <a:close/>
                  <a:moveTo>
                    <a:pt x="9850" y="0"/>
                  </a:moveTo>
                  <a:cubicBezTo>
                    <a:pt x="9464" y="0"/>
                    <a:pt x="9152" y="312"/>
                    <a:pt x="9152" y="698"/>
                  </a:cubicBezTo>
                  <a:lnTo>
                    <a:pt x="9152" y="2564"/>
                  </a:lnTo>
                  <a:cubicBezTo>
                    <a:pt x="8324" y="2777"/>
                    <a:pt x="7530" y="3105"/>
                    <a:pt x="6793" y="3539"/>
                  </a:cubicBezTo>
                  <a:lnTo>
                    <a:pt x="5474" y="2221"/>
                  </a:lnTo>
                  <a:cubicBezTo>
                    <a:pt x="5338" y="2085"/>
                    <a:pt x="5159" y="2017"/>
                    <a:pt x="4981" y="2017"/>
                  </a:cubicBezTo>
                  <a:cubicBezTo>
                    <a:pt x="4802" y="2017"/>
                    <a:pt x="4624" y="2085"/>
                    <a:pt x="4487" y="2221"/>
                  </a:cubicBezTo>
                  <a:lnTo>
                    <a:pt x="2222" y="4487"/>
                  </a:lnTo>
                  <a:cubicBezTo>
                    <a:pt x="1949" y="4759"/>
                    <a:pt x="1949" y="5201"/>
                    <a:pt x="2222" y="5473"/>
                  </a:cubicBezTo>
                  <a:lnTo>
                    <a:pt x="3541" y="6791"/>
                  </a:lnTo>
                  <a:cubicBezTo>
                    <a:pt x="3107" y="7528"/>
                    <a:pt x="2777" y="8322"/>
                    <a:pt x="2564" y="9150"/>
                  </a:cubicBezTo>
                  <a:lnTo>
                    <a:pt x="699" y="9150"/>
                  </a:lnTo>
                  <a:cubicBezTo>
                    <a:pt x="313" y="9150"/>
                    <a:pt x="1" y="9462"/>
                    <a:pt x="1" y="9848"/>
                  </a:cubicBezTo>
                  <a:lnTo>
                    <a:pt x="1" y="13053"/>
                  </a:lnTo>
                  <a:cubicBezTo>
                    <a:pt x="1" y="13438"/>
                    <a:pt x="313" y="13751"/>
                    <a:pt x="699" y="13751"/>
                  </a:cubicBezTo>
                  <a:lnTo>
                    <a:pt x="2564" y="13751"/>
                  </a:lnTo>
                  <a:cubicBezTo>
                    <a:pt x="2777" y="14579"/>
                    <a:pt x="3106" y="15373"/>
                    <a:pt x="3541" y="16109"/>
                  </a:cubicBezTo>
                  <a:lnTo>
                    <a:pt x="2222" y="17427"/>
                  </a:lnTo>
                  <a:cubicBezTo>
                    <a:pt x="1949" y="17701"/>
                    <a:pt x="1949" y="18142"/>
                    <a:pt x="2222" y="18415"/>
                  </a:cubicBezTo>
                  <a:lnTo>
                    <a:pt x="4487" y="20681"/>
                  </a:lnTo>
                  <a:cubicBezTo>
                    <a:pt x="4624" y="20817"/>
                    <a:pt x="4802" y="20885"/>
                    <a:pt x="4981" y="20885"/>
                  </a:cubicBezTo>
                  <a:cubicBezTo>
                    <a:pt x="5159" y="20885"/>
                    <a:pt x="5338" y="20817"/>
                    <a:pt x="5474" y="20681"/>
                  </a:cubicBezTo>
                  <a:lnTo>
                    <a:pt x="6793" y="19362"/>
                  </a:lnTo>
                  <a:cubicBezTo>
                    <a:pt x="7530" y="19796"/>
                    <a:pt x="8324" y="20124"/>
                    <a:pt x="9152" y="20339"/>
                  </a:cubicBezTo>
                  <a:lnTo>
                    <a:pt x="9152" y="22204"/>
                  </a:lnTo>
                  <a:cubicBezTo>
                    <a:pt x="9152" y="22588"/>
                    <a:pt x="9464" y="22901"/>
                    <a:pt x="9850" y="22901"/>
                  </a:cubicBezTo>
                  <a:lnTo>
                    <a:pt x="13055" y="22901"/>
                  </a:lnTo>
                  <a:cubicBezTo>
                    <a:pt x="13439" y="22901"/>
                    <a:pt x="13751" y="22588"/>
                    <a:pt x="13751" y="22204"/>
                  </a:cubicBezTo>
                  <a:lnTo>
                    <a:pt x="13751" y="20339"/>
                  </a:lnTo>
                  <a:cubicBezTo>
                    <a:pt x="14581" y="20124"/>
                    <a:pt x="15373" y="19796"/>
                    <a:pt x="16110" y="19362"/>
                  </a:cubicBezTo>
                  <a:lnTo>
                    <a:pt x="17429" y="20680"/>
                  </a:lnTo>
                  <a:cubicBezTo>
                    <a:pt x="17566" y="20816"/>
                    <a:pt x="17744" y="20884"/>
                    <a:pt x="17923" y="20884"/>
                  </a:cubicBezTo>
                  <a:cubicBezTo>
                    <a:pt x="18101" y="20884"/>
                    <a:pt x="18280" y="20816"/>
                    <a:pt x="18416" y="20680"/>
                  </a:cubicBezTo>
                  <a:lnTo>
                    <a:pt x="20682" y="18414"/>
                  </a:lnTo>
                  <a:cubicBezTo>
                    <a:pt x="20954" y="18142"/>
                    <a:pt x="20954" y="17700"/>
                    <a:pt x="20682" y="17427"/>
                  </a:cubicBezTo>
                  <a:lnTo>
                    <a:pt x="19364" y="16109"/>
                  </a:lnTo>
                  <a:cubicBezTo>
                    <a:pt x="19798" y="15373"/>
                    <a:pt x="20126" y="14579"/>
                    <a:pt x="20339" y="13751"/>
                  </a:cubicBezTo>
                  <a:lnTo>
                    <a:pt x="22205" y="13751"/>
                  </a:lnTo>
                  <a:cubicBezTo>
                    <a:pt x="22591" y="13751"/>
                    <a:pt x="22903" y="13438"/>
                    <a:pt x="22903" y="13053"/>
                  </a:cubicBezTo>
                  <a:lnTo>
                    <a:pt x="22903" y="9850"/>
                  </a:lnTo>
                  <a:cubicBezTo>
                    <a:pt x="22903" y="9465"/>
                    <a:pt x="22592" y="9152"/>
                    <a:pt x="22208" y="9152"/>
                  </a:cubicBezTo>
                  <a:cubicBezTo>
                    <a:pt x="22207" y="9152"/>
                    <a:pt x="22206" y="9152"/>
                    <a:pt x="22205" y="9152"/>
                  </a:cubicBezTo>
                  <a:lnTo>
                    <a:pt x="20339" y="9152"/>
                  </a:lnTo>
                  <a:cubicBezTo>
                    <a:pt x="20126" y="8322"/>
                    <a:pt x="19798" y="7530"/>
                    <a:pt x="19364" y="6793"/>
                  </a:cubicBezTo>
                  <a:lnTo>
                    <a:pt x="20682" y="5473"/>
                  </a:lnTo>
                  <a:cubicBezTo>
                    <a:pt x="20954" y="5201"/>
                    <a:pt x="20954" y="4759"/>
                    <a:pt x="20682" y="4487"/>
                  </a:cubicBezTo>
                  <a:lnTo>
                    <a:pt x="18416" y="2221"/>
                  </a:lnTo>
                  <a:cubicBezTo>
                    <a:pt x="18280" y="2085"/>
                    <a:pt x="18101" y="2017"/>
                    <a:pt x="17923" y="2017"/>
                  </a:cubicBezTo>
                  <a:cubicBezTo>
                    <a:pt x="17744" y="2017"/>
                    <a:pt x="17566" y="2085"/>
                    <a:pt x="17429" y="2221"/>
                  </a:cubicBezTo>
                  <a:lnTo>
                    <a:pt x="16110" y="3541"/>
                  </a:lnTo>
                  <a:cubicBezTo>
                    <a:pt x="15373" y="3105"/>
                    <a:pt x="14581" y="2777"/>
                    <a:pt x="13751" y="2564"/>
                  </a:cubicBezTo>
                  <a:lnTo>
                    <a:pt x="13751" y="698"/>
                  </a:lnTo>
                  <a:cubicBezTo>
                    <a:pt x="13751" y="312"/>
                    <a:pt x="13439" y="0"/>
                    <a:pt x="13055"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080" name="Google Shape;9080;p60"/>
            <p:cNvGrpSpPr/>
            <p:nvPr/>
          </p:nvGrpSpPr>
          <p:grpSpPr>
            <a:xfrm>
              <a:off x="4644280" y="1290523"/>
              <a:ext cx="143716" cy="29463"/>
              <a:chOff x="4644280" y="1290523"/>
              <a:chExt cx="143716" cy="29463"/>
            </a:xfrm>
          </p:grpSpPr>
          <p:sp>
            <p:nvSpPr>
              <p:cNvPr id="9081" name="Google Shape;9081;p60"/>
              <p:cNvSpPr/>
              <p:nvPr/>
            </p:nvSpPr>
            <p:spPr>
              <a:xfrm>
                <a:off x="4736292" y="1294223"/>
                <a:ext cx="51704" cy="25762"/>
              </a:xfrm>
              <a:custGeom>
                <a:rect b="b" l="l" r="r" t="t"/>
                <a:pathLst>
                  <a:path extrusionOk="0" h="2019" w="4052">
                    <a:moveTo>
                      <a:pt x="273" y="0"/>
                    </a:moveTo>
                    <a:cubicBezTo>
                      <a:pt x="158" y="0"/>
                      <a:pt x="53" y="81"/>
                      <a:pt x="29" y="199"/>
                    </a:cubicBezTo>
                    <a:cubicBezTo>
                      <a:pt x="0" y="339"/>
                      <a:pt x="87" y="475"/>
                      <a:pt x="225" y="507"/>
                    </a:cubicBezTo>
                    <a:cubicBezTo>
                      <a:pt x="1077" y="720"/>
                      <a:pt x="1895" y="1048"/>
                      <a:pt x="2655" y="1487"/>
                    </a:cubicBezTo>
                    <a:lnTo>
                      <a:pt x="2505" y="1740"/>
                    </a:lnTo>
                    <a:cubicBezTo>
                      <a:pt x="2459" y="1818"/>
                      <a:pt x="2511" y="1919"/>
                      <a:pt x="2603" y="1925"/>
                    </a:cubicBezTo>
                    <a:lnTo>
                      <a:pt x="3885" y="2018"/>
                    </a:lnTo>
                    <a:cubicBezTo>
                      <a:pt x="3889" y="2019"/>
                      <a:pt x="3892" y="2019"/>
                      <a:pt x="3896" y="2019"/>
                    </a:cubicBezTo>
                    <a:cubicBezTo>
                      <a:pt x="3991" y="2019"/>
                      <a:pt x="4052" y="1911"/>
                      <a:pt x="3999" y="1829"/>
                    </a:cubicBezTo>
                    <a:lnTo>
                      <a:pt x="3302" y="747"/>
                    </a:lnTo>
                    <a:cubicBezTo>
                      <a:pt x="3278" y="709"/>
                      <a:pt x="3238" y="690"/>
                      <a:pt x="3198" y="690"/>
                    </a:cubicBezTo>
                    <a:cubicBezTo>
                      <a:pt x="3157" y="690"/>
                      <a:pt x="3116" y="710"/>
                      <a:pt x="3093" y="750"/>
                    </a:cubicBezTo>
                    <a:lnTo>
                      <a:pt x="2917" y="1048"/>
                    </a:lnTo>
                    <a:cubicBezTo>
                      <a:pt x="2108" y="582"/>
                      <a:pt x="1237" y="231"/>
                      <a:pt x="330" y="7"/>
                    </a:cubicBezTo>
                    <a:cubicBezTo>
                      <a:pt x="311" y="3"/>
                      <a:pt x="292"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2" name="Google Shape;9082;p60"/>
              <p:cNvSpPr/>
              <p:nvPr/>
            </p:nvSpPr>
            <p:spPr>
              <a:xfrm>
                <a:off x="4700066" y="1290523"/>
                <a:ext cx="32206" cy="7988"/>
              </a:xfrm>
              <a:custGeom>
                <a:rect b="b" l="l" r="r" t="t"/>
                <a:pathLst>
                  <a:path extrusionOk="0" h="626" w="2524">
                    <a:moveTo>
                      <a:pt x="787" y="1"/>
                    </a:moveTo>
                    <a:cubicBezTo>
                      <a:pt x="606" y="1"/>
                      <a:pt x="423" y="7"/>
                      <a:pt x="242" y="18"/>
                    </a:cubicBezTo>
                    <a:cubicBezTo>
                      <a:pt x="104" y="31"/>
                      <a:pt x="0" y="151"/>
                      <a:pt x="10" y="291"/>
                    </a:cubicBezTo>
                    <a:cubicBezTo>
                      <a:pt x="21" y="425"/>
                      <a:pt x="131" y="526"/>
                      <a:pt x="264" y="526"/>
                    </a:cubicBezTo>
                    <a:cubicBezTo>
                      <a:pt x="269" y="526"/>
                      <a:pt x="274" y="526"/>
                      <a:pt x="279" y="526"/>
                    </a:cubicBezTo>
                    <a:cubicBezTo>
                      <a:pt x="447" y="516"/>
                      <a:pt x="617" y="510"/>
                      <a:pt x="787" y="510"/>
                    </a:cubicBezTo>
                    <a:cubicBezTo>
                      <a:pt x="1261" y="512"/>
                      <a:pt x="1735" y="548"/>
                      <a:pt x="2204" y="622"/>
                    </a:cubicBezTo>
                    <a:cubicBezTo>
                      <a:pt x="2218" y="624"/>
                      <a:pt x="2232" y="626"/>
                      <a:pt x="2246" y="626"/>
                    </a:cubicBezTo>
                    <a:cubicBezTo>
                      <a:pt x="2364" y="626"/>
                      <a:pt x="2469" y="542"/>
                      <a:pt x="2495" y="422"/>
                    </a:cubicBezTo>
                    <a:cubicBezTo>
                      <a:pt x="2524" y="281"/>
                      <a:pt x="2430" y="145"/>
                      <a:pt x="2289" y="121"/>
                    </a:cubicBezTo>
                    <a:cubicBezTo>
                      <a:pt x="1792" y="41"/>
                      <a:pt x="1289" y="1"/>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3" name="Google Shape;9083;p60"/>
              <p:cNvSpPr/>
              <p:nvPr/>
            </p:nvSpPr>
            <p:spPr>
              <a:xfrm>
                <a:off x="4644280" y="1300641"/>
                <a:ext cx="20225" cy="13283"/>
              </a:xfrm>
              <a:custGeom>
                <a:rect b="b" l="l" r="r" t="t"/>
                <a:pathLst>
                  <a:path extrusionOk="0" h="1041" w="1585">
                    <a:moveTo>
                      <a:pt x="1331" y="0"/>
                    </a:moveTo>
                    <a:cubicBezTo>
                      <a:pt x="1304" y="0"/>
                      <a:pt x="1277" y="6"/>
                      <a:pt x="1251" y="16"/>
                    </a:cubicBezTo>
                    <a:cubicBezTo>
                      <a:pt x="880" y="175"/>
                      <a:pt x="518" y="356"/>
                      <a:pt x="170" y="558"/>
                    </a:cubicBezTo>
                    <a:cubicBezTo>
                      <a:pt x="60" y="622"/>
                      <a:pt x="1" y="758"/>
                      <a:pt x="47" y="876"/>
                    </a:cubicBezTo>
                    <a:cubicBezTo>
                      <a:pt x="87" y="979"/>
                      <a:pt x="185" y="1040"/>
                      <a:pt x="287" y="1040"/>
                    </a:cubicBezTo>
                    <a:cubicBezTo>
                      <a:pt x="330" y="1040"/>
                      <a:pt x="373" y="1029"/>
                      <a:pt x="414" y="1006"/>
                    </a:cubicBezTo>
                    <a:cubicBezTo>
                      <a:pt x="729" y="822"/>
                      <a:pt x="1056" y="657"/>
                      <a:pt x="1391" y="513"/>
                    </a:cubicBezTo>
                    <a:cubicBezTo>
                      <a:pt x="1520" y="457"/>
                      <a:pt x="1584" y="311"/>
                      <a:pt x="1540" y="178"/>
                    </a:cubicBezTo>
                    <a:lnTo>
                      <a:pt x="1527" y="141"/>
                    </a:lnTo>
                    <a:cubicBezTo>
                      <a:pt x="1497" y="55"/>
                      <a:pt x="1417" y="0"/>
                      <a:pt x="133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4" name="Google Shape;9084;p60"/>
              <p:cNvSpPr/>
              <p:nvPr/>
            </p:nvSpPr>
            <p:spPr>
              <a:xfrm>
                <a:off x="4667822" y="1291888"/>
                <a:ext cx="27779" cy="11433"/>
              </a:xfrm>
              <a:custGeom>
                <a:rect b="b" l="l" r="r" t="t"/>
                <a:pathLst>
                  <a:path extrusionOk="0" h="896" w="2177">
                    <a:moveTo>
                      <a:pt x="1906" y="0"/>
                    </a:moveTo>
                    <a:cubicBezTo>
                      <a:pt x="1894" y="0"/>
                      <a:pt x="1883" y="1"/>
                      <a:pt x="1871" y="3"/>
                    </a:cubicBezTo>
                    <a:lnTo>
                      <a:pt x="1871" y="4"/>
                    </a:lnTo>
                    <a:cubicBezTo>
                      <a:pt x="1306" y="88"/>
                      <a:pt x="748" y="220"/>
                      <a:pt x="205" y="400"/>
                    </a:cubicBezTo>
                    <a:cubicBezTo>
                      <a:pt x="71" y="446"/>
                      <a:pt x="0" y="592"/>
                      <a:pt x="47" y="725"/>
                    </a:cubicBezTo>
                    <a:cubicBezTo>
                      <a:pt x="84" y="830"/>
                      <a:pt x="182" y="896"/>
                      <a:pt x="288" y="896"/>
                    </a:cubicBezTo>
                    <a:cubicBezTo>
                      <a:pt x="315" y="896"/>
                      <a:pt x="343" y="891"/>
                      <a:pt x="370" y="882"/>
                    </a:cubicBezTo>
                    <a:cubicBezTo>
                      <a:pt x="881" y="714"/>
                      <a:pt x="1406" y="587"/>
                      <a:pt x="1940" y="509"/>
                    </a:cubicBezTo>
                    <a:cubicBezTo>
                      <a:pt x="2079" y="490"/>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85" name="Google Shape;9085;p60"/>
            <p:cNvGrpSpPr/>
            <p:nvPr/>
          </p:nvGrpSpPr>
          <p:grpSpPr>
            <a:xfrm>
              <a:off x="4356567" y="1191441"/>
              <a:ext cx="143690" cy="29488"/>
              <a:chOff x="4356567" y="1191441"/>
              <a:chExt cx="143690" cy="29488"/>
            </a:xfrm>
          </p:grpSpPr>
          <p:sp>
            <p:nvSpPr>
              <p:cNvPr id="9086" name="Google Shape;9086;p60"/>
              <p:cNvSpPr/>
              <p:nvPr/>
            </p:nvSpPr>
            <p:spPr>
              <a:xfrm>
                <a:off x="4448554" y="1195154"/>
                <a:ext cx="51704" cy="25775"/>
              </a:xfrm>
              <a:custGeom>
                <a:rect b="b" l="l" r="r" t="t"/>
                <a:pathLst>
                  <a:path extrusionOk="0" h="2020" w="4052">
                    <a:moveTo>
                      <a:pt x="272" y="1"/>
                    </a:moveTo>
                    <a:cubicBezTo>
                      <a:pt x="157" y="1"/>
                      <a:pt x="54" y="82"/>
                      <a:pt x="29" y="200"/>
                    </a:cubicBezTo>
                    <a:cubicBezTo>
                      <a:pt x="0" y="338"/>
                      <a:pt x="87" y="474"/>
                      <a:pt x="225" y="507"/>
                    </a:cubicBezTo>
                    <a:cubicBezTo>
                      <a:pt x="1077" y="719"/>
                      <a:pt x="1895" y="1049"/>
                      <a:pt x="2657" y="1486"/>
                    </a:cubicBezTo>
                    <a:lnTo>
                      <a:pt x="2505" y="1740"/>
                    </a:lnTo>
                    <a:cubicBezTo>
                      <a:pt x="2459" y="1819"/>
                      <a:pt x="2511" y="1918"/>
                      <a:pt x="2603" y="1926"/>
                    </a:cubicBezTo>
                    <a:lnTo>
                      <a:pt x="3887" y="2019"/>
                    </a:lnTo>
                    <a:cubicBezTo>
                      <a:pt x="3890" y="2019"/>
                      <a:pt x="3893" y="2019"/>
                      <a:pt x="3895" y="2019"/>
                    </a:cubicBezTo>
                    <a:cubicBezTo>
                      <a:pt x="3991" y="2019"/>
                      <a:pt x="4052" y="1913"/>
                      <a:pt x="3999" y="1830"/>
                    </a:cubicBezTo>
                    <a:lnTo>
                      <a:pt x="3302" y="746"/>
                    </a:lnTo>
                    <a:cubicBezTo>
                      <a:pt x="3278" y="709"/>
                      <a:pt x="3239" y="690"/>
                      <a:pt x="3200" y="690"/>
                    </a:cubicBezTo>
                    <a:cubicBezTo>
                      <a:pt x="3159" y="690"/>
                      <a:pt x="3118" y="711"/>
                      <a:pt x="3094" y="751"/>
                    </a:cubicBezTo>
                    <a:lnTo>
                      <a:pt x="2917" y="1047"/>
                    </a:lnTo>
                    <a:cubicBezTo>
                      <a:pt x="2108" y="581"/>
                      <a:pt x="1237" y="230"/>
                      <a:pt x="330" y="8"/>
                    </a:cubicBezTo>
                    <a:cubicBezTo>
                      <a:pt x="311" y="3"/>
                      <a:pt x="291" y="1"/>
                      <a:pt x="27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7" name="Google Shape;9087;p60"/>
              <p:cNvSpPr/>
              <p:nvPr/>
            </p:nvSpPr>
            <p:spPr>
              <a:xfrm>
                <a:off x="4412341" y="1191441"/>
                <a:ext cx="32206" cy="8013"/>
              </a:xfrm>
              <a:custGeom>
                <a:rect b="b" l="l" r="r" t="t"/>
                <a:pathLst>
                  <a:path extrusionOk="0" h="628" w="2524">
                    <a:moveTo>
                      <a:pt x="787" y="1"/>
                    </a:moveTo>
                    <a:cubicBezTo>
                      <a:pt x="605" y="1"/>
                      <a:pt x="424" y="7"/>
                      <a:pt x="241" y="19"/>
                    </a:cubicBezTo>
                    <a:cubicBezTo>
                      <a:pt x="103" y="31"/>
                      <a:pt x="1" y="153"/>
                      <a:pt x="11" y="291"/>
                    </a:cubicBezTo>
                    <a:cubicBezTo>
                      <a:pt x="20" y="425"/>
                      <a:pt x="132" y="528"/>
                      <a:pt x="263" y="528"/>
                    </a:cubicBezTo>
                    <a:cubicBezTo>
                      <a:pt x="268" y="528"/>
                      <a:pt x="273" y="528"/>
                      <a:pt x="278" y="528"/>
                    </a:cubicBezTo>
                    <a:cubicBezTo>
                      <a:pt x="448" y="518"/>
                      <a:pt x="617" y="512"/>
                      <a:pt x="787" y="512"/>
                    </a:cubicBezTo>
                    <a:cubicBezTo>
                      <a:pt x="1261" y="512"/>
                      <a:pt x="1734" y="550"/>
                      <a:pt x="2203" y="624"/>
                    </a:cubicBezTo>
                    <a:cubicBezTo>
                      <a:pt x="2217" y="626"/>
                      <a:pt x="2231" y="627"/>
                      <a:pt x="2245" y="627"/>
                    </a:cubicBezTo>
                    <a:cubicBezTo>
                      <a:pt x="2363" y="627"/>
                      <a:pt x="2470" y="544"/>
                      <a:pt x="2494" y="424"/>
                    </a:cubicBezTo>
                    <a:cubicBezTo>
                      <a:pt x="2523" y="283"/>
                      <a:pt x="2430" y="145"/>
                      <a:pt x="2288" y="121"/>
                    </a:cubicBezTo>
                    <a:cubicBezTo>
                      <a:pt x="1791" y="43"/>
                      <a:pt x="1288" y="3"/>
                      <a:pt x="78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8" name="Google Shape;9088;p60"/>
              <p:cNvSpPr/>
              <p:nvPr/>
            </p:nvSpPr>
            <p:spPr>
              <a:xfrm>
                <a:off x="4356567" y="1201573"/>
                <a:ext cx="20212" cy="13270"/>
              </a:xfrm>
              <a:custGeom>
                <a:rect b="b" l="l" r="r" t="t"/>
                <a:pathLst>
                  <a:path extrusionOk="0" h="1040" w="1584">
                    <a:moveTo>
                      <a:pt x="1330" y="1"/>
                    </a:moveTo>
                    <a:cubicBezTo>
                      <a:pt x="1303" y="1"/>
                      <a:pt x="1276" y="6"/>
                      <a:pt x="1249" y="17"/>
                    </a:cubicBezTo>
                    <a:cubicBezTo>
                      <a:pt x="878" y="174"/>
                      <a:pt x="518" y="355"/>
                      <a:pt x="168" y="557"/>
                    </a:cubicBezTo>
                    <a:cubicBezTo>
                      <a:pt x="58" y="621"/>
                      <a:pt x="0" y="757"/>
                      <a:pt x="47" y="876"/>
                    </a:cubicBezTo>
                    <a:cubicBezTo>
                      <a:pt x="86" y="979"/>
                      <a:pt x="183" y="1040"/>
                      <a:pt x="284" y="1040"/>
                    </a:cubicBezTo>
                    <a:cubicBezTo>
                      <a:pt x="327" y="1040"/>
                      <a:pt x="371" y="1029"/>
                      <a:pt x="412" y="1005"/>
                    </a:cubicBezTo>
                    <a:cubicBezTo>
                      <a:pt x="727" y="823"/>
                      <a:pt x="1054" y="658"/>
                      <a:pt x="1389" y="512"/>
                    </a:cubicBezTo>
                    <a:cubicBezTo>
                      <a:pt x="1518" y="458"/>
                      <a:pt x="1584" y="312"/>
                      <a:pt x="1538" y="177"/>
                    </a:cubicBezTo>
                    <a:lnTo>
                      <a:pt x="1525" y="141"/>
                    </a:lnTo>
                    <a:cubicBezTo>
                      <a:pt x="1496" y="54"/>
                      <a:pt x="1415" y="1"/>
                      <a:pt x="133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89" name="Google Shape;9089;p60"/>
              <p:cNvSpPr/>
              <p:nvPr/>
            </p:nvSpPr>
            <p:spPr>
              <a:xfrm>
                <a:off x="4380084" y="1192832"/>
                <a:ext cx="27779" cy="11433"/>
              </a:xfrm>
              <a:custGeom>
                <a:rect b="b" l="l" r="r" t="t"/>
                <a:pathLst>
                  <a:path extrusionOk="0" h="896" w="2177">
                    <a:moveTo>
                      <a:pt x="1906" y="0"/>
                    </a:moveTo>
                    <a:cubicBezTo>
                      <a:pt x="1894" y="0"/>
                      <a:pt x="1883" y="1"/>
                      <a:pt x="1871" y="2"/>
                    </a:cubicBezTo>
                    <a:cubicBezTo>
                      <a:pt x="1306" y="87"/>
                      <a:pt x="748" y="220"/>
                      <a:pt x="205" y="400"/>
                    </a:cubicBezTo>
                    <a:cubicBezTo>
                      <a:pt x="71" y="444"/>
                      <a:pt x="0" y="590"/>
                      <a:pt x="47" y="725"/>
                    </a:cubicBezTo>
                    <a:cubicBezTo>
                      <a:pt x="84" y="829"/>
                      <a:pt x="183" y="895"/>
                      <a:pt x="288" y="895"/>
                    </a:cubicBezTo>
                    <a:cubicBezTo>
                      <a:pt x="316" y="895"/>
                      <a:pt x="343" y="891"/>
                      <a:pt x="370" y="882"/>
                    </a:cubicBezTo>
                    <a:cubicBezTo>
                      <a:pt x="883" y="712"/>
                      <a:pt x="1408" y="587"/>
                      <a:pt x="1941" y="507"/>
                    </a:cubicBezTo>
                    <a:cubicBezTo>
                      <a:pt x="2081" y="488"/>
                      <a:pt x="2177" y="360"/>
                      <a:pt x="2157" y="220"/>
                    </a:cubicBezTo>
                    <a:cubicBezTo>
                      <a:pt x="2140" y="93"/>
                      <a:pt x="2031" y="0"/>
                      <a:pt x="1906"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0" name="Google Shape;9090;p60"/>
            <p:cNvGrpSpPr/>
            <p:nvPr/>
          </p:nvGrpSpPr>
          <p:grpSpPr>
            <a:xfrm>
              <a:off x="4339009" y="1863727"/>
              <a:ext cx="143703" cy="29476"/>
              <a:chOff x="4339009" y="1863727"/>
              <a:chExt cx="143703" cy="29476"/>
            </a:xfrm>
          </p:grpSpPr>
          <p:sp>
            <p:nvSpPr>
              <p:cNvPr id="9091" name="Google Shape;9091;p60"/>
              <p:cNvSpPr/>
              <p:nvPr/>
            </p:nvSpPr>
            <p:spPr>
              <a:xfrm>
                <a:off x="4339009" y="1863727"/>
                <a:ext cx="51691" cy="25762"/>
              </a:xfrm>
              <a:custGeom>
                <a:rect b="b" l="l" r="r" t="t"/>
                <a:pathLst>
                  <a:path extrusionOk="0" h="2019" w="4051">
                    <a:moveTo>
                      <a:pt x="157" y="1"/>
                    </a:moveTo>
                    <a:cubicBezTo>
                      <a:pt x="61" y="1"/>
                      <a:pt x="1" y="107"/>
                      <a:pt x="54" y="190"/>
                    </a:cubicBezTo>
                    <a:lnTo>
                      <a:pt x="750" y="1274"/>
                    </a:lnTo>
                    <a:cubicBezTo>
                      <a:pt x="774" y="1311"/>
                      <a:pt x="813" y="1330"/>
                      <a:pt x="852" y="1330"/>
                    </a:cubicBezTo>
                    <a:cubicBezTo>
                      <a:pt x="893" y="1330"/>
                      <a:pt x="935" y="1309"/>
                      <a:pt x="958" y="1269"/>
                    </a:cubicBezTo>
                    <a:lnTo>
                      <a:pt x="1136" y="973"/>
                    </a:lnTo>
                    <a:cubicBezTo>
                      <a:pt x="1945" y="1439"/>
                      <a:pt x="2816" y="1788"/>
                      <a:pt x="3722" y="2012"/>
                    </a:cubicBezTo>
                    <a:cubicBezTo>
                      <a:pt x="3741" y="2017"/>
                      <a:pt x="3761" y="2019"/>
                      <a:pt x="3779" y="2019"/>
                    </a:cubicBezTo>
                    <a:cubicBezTo>
                      <a:pt x="3895" y="2019"/>
                      <a:pt x="3999" y="1938"/>
                      <a:pt x="4023" y="1820"/>
                    </a:cubicBezTo>
                    <a:cubicBezTo>
                      <a:pt x="4051" y="1682"/>
                      <a:pt x="3964" y="1546"/>
                      <a:pt x="3828" y="1512"/>
                    </a:cubicBezTo>
                    <a:cubicBezTo>
                      <a:pt x="2976" y="1301"/>
                      <a:pt x="2158" y="971"/>
                      <a:pt x="1396" y="534"/>
                    </a:cubicBezTo>
                    <a:lnTo>
                      <a:pt x="1548" y="279"/>
                    </a:lnTo>
                    <a:cubicBezTo>
                      <a:pt x="1594" y="201"/>
                      <a:pt x="1541" y="100"/>
                      <a:pt x="1450" y="94"/>
                    </a:cubicBezTo>
                    <a:lnTo>
                      <a:pt x="166" y="1"/>
                    </a:lnTo>
                    <a:cubicBezTo>
                      <a:pt x="163" y="1"/>
                      <a:pt x="160" y="1"/>
                      <a:pt x="157"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2" name="Google Shape;9092;p60"/>
              <p:cNvSpPr/>
              <p:nvPr/>
            </p:nvSpPr>
            <p:spPr>
              <a:xfrm>
                <a:off x="4394732" y="1885202"/>
                <a:ext cx="32193" cy="8001"/>
              </a:xfrm>
              <a:custGeom>
                <a:rect b="b" l="l" r="r" t="t"/>
                <a:pathLst>
                  <a:path extrusionOk="0" h="627" w="2523">
                    <a:moveTo>
                      <a:pt x="279" y="1"/>
                    </a:moveTo>
                    <a:cubicBezTo>
                      <a:pt x="160" y="1"/>
                      <a:pt x="54" y="84"/>
                      <a:pt x="29" y="204"/>
                    </a:cubicBezTo>
                    <a:cubicBezTo>
                      <a:pt x="1" y="345"/>
                      <a:pt x="93" y="483"/>
                      <a:pt x="236" y="507"/>
                    </a:cubicBezTo>
                    <a:cubicBezTo>
                      <a:pt x="732" y="585"/>
                      <a:pt x="1235" y="625"/>
                      <a:pt x="1738" y="627"/>
                    </a:cubicBezTo>
                    <a:cubicBezTo>
                      <a:pt x="1919" y="627"/>
                      <a:pt x="2102" y="621"/>
                      <a:pt x="2282" y="609"/>
                    </a:cubicBezTo>
                    <a:cubicBezTo>
                      <a:pt x="2420" y="596"/>
                      <a:pt x="2523" y="475"/>
                      <a:pt x="2513" y="337"/>
                    </a:cubicBezTo>
                    <a:cubicBezTo>
                      <a:pt x="2504" y="203"/>
                      <a:pt x="2392" y="100"/>
                      <a:pt x="2260" y="100"/>
                    </a:cubicBezTo>
                    <a:cubicBezTo>
                      <a:pt x="2255" y="100"/>
                      <a:pt x="2251" y="100"/>
                      <a:pt x="2246" y="100"/>
                    </a:cubicBezTo>
                    <a:cubicBezTo>
                      <a:pt x="2076" y="110"/>
                      <a:pt x="1908" y="116"/>
                      <a:pt x="1738" y="116"/>
                    </a:cubicBezTo>
                    <a:cubicBezTo>
                      <a:pt x="1262" y="116"/>
                      <a:pt x="790" y="78"/>
                      <a:pt x="321" y="4"/>
                    </a:cubicBezTo>
                    <a:cubicBezTo>
                      <a:pt x="307" y="2"/>
                      <a:pt x="293" y="1"/>
                      <a:pt x="27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3" name="Google Shape;9093;p60"/>
              <p:cNvSpPr/>
              <p:nvPr/>
            </p:nvSpPr>
            <p:spPr>
              <a:xfrm>
                <a:off x="4462488" y="1869814"/>
                <a:ext cx="20225" cy="13258"/>
              </a:xfrm>
              <a:custGeom>
                <a:rect b="b" l="l" r="r" t="t"/>
                <a:pathLst>
                  <a:path extrusionOk="0" h="1039" w="1585">
                    <a:moveTo>
                      <a:pt x="1300" y="0"/>
                    </a:moveTo>
                    <a:cubicBezTo>
                      <a:pt x="1257" y="0"/>
                      <a:pt x="1213" y="11"/>
                      <a:pt x="1173" y="35"/>
                    </a:cubicBezTo>
                    <a:cubicBezTo>
                      <a:pt x="857" y="217"/>
                      <a:pt x="531" y="382"/>
                      <a:pt x="196" y="528"/>
                    </a:cubicBezTo>
                    <a:cubicBezTo>
                      <a:pt x="66" y="582"/>
                      <a:pt x="1" y="728"/>
                      <a:pt x="47" y="863"/>
                    </a:cubicBezTo>
                    <a:lnTo>
                      <a:pt x="60" y="899"/>
                    </a:lnTo>
                    <a:cubicBezTo>
                      <a:pt x="89" y="986"/>
                      <a:pt x="169" y="1039"/>
                      <a:pt x="255" y="1039"/>
                    </a:cubicBezTo>
                    <a:cubicBezTo>
                      <a:pt x="282" y="1039"/>
                      <a:pt x="309" y="1034"/>
                      <a:pt x="335" y="1023"/>
                    </a:cubicBezTo>
                    <a:cubicBezTo>
                      <a:pt x="707" y="866"/>
                      <a:pt x="1067" y="685"/>
                      <a:pt x="1416" y="483"/>
                    </a:cubicBezTo>
                    <a:cubicBezTo>
                      <a:pt x="1527" y="419"/>
                      <a:pt x="1584" y="283"/>
                      <a:pt x="1538" y="164"/>
                    </a:cubicBezTo>
                    <a:cubicBezTo>
                      <a:pt x="1499" y="61"/>
                      <a:pt x="1401" y="0"/>
                      <a:pt x="130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4" name="Google Shape;9094;p60"/>
              <p:cNvSpPr/>
              <p:nvPr/>
            </p:nvSpPr>
            <p:spPr>
              <a:xfrm>
                <a:off x="4431392" y="1880392"/>
                <a:ext cx="27804" cy="11433"/>
              </a:xfrm>
              <a:custGeom>
                <a:rect b="b" l="l" r="r" t="t"/>
                <a:pathLst>
                  <a:path extrusionOk="0" h="896" w="2179">
                    <a:moveTo>
                      <a:pt x="1890" y="1"/>
                    </a:moveTo>
                    <a:cubicBezTo>
                      <a:pt x="1863" y="1"/>
                      <a:pt x="1835" y="5"/>
                      <a:pt x="1808" y="14"/>
                    </a:cubicBezTo>
                    <a:cubicBezTo>
                      <a:pt x="1296" y="184"/>
                      <a:pt x="771" y="309"/>
                      <a:pt x="237" y="389"/>
                    </a:cubicBezTo>
                    <a:cubicBezTo>
                      <a:pt x="98" y="408"/>
                      <a:pt x="0" y="536"/>
                      <a:pt x="20" y="676"/>
                    </a:cubicBezTo>
                    <a:cubicBezTo>
                      <a:pt x="37" y="803"/>
                      <a:pt x="147" y="896"/>
                      <a:pt x="273" y="896"/>
                    </a:cubicBezTo>
                    <a:cubicBezTo>
                      <a:pt x="284" y="896"/>
                      <a:pt x="296" y="895"/>
                      <a:pt x="308" y="893"/>
                    </a:cubicBezTo>
                    <a:cubicBezTo>
                      <a:pt x="873" y="809"/>
                      <a:pt x="1430" y="676"/>
                      <a:pt x="1973" y="496"/>
                    </a:cubicBezTo>
                    <a:cubicBezTo>
                      <a:pt x="2106" y="451"/>
                      <a:pt x="2178" y="306"/>
                      <a:pt x="2132" y="171"/>
                    </a:cubicBezTo>
                    <a:cubicBezTo>
                      <a:pt x="2095" y="67"/>
                      <a:pt x="1996" y="1"/>
                      <a:pt x="189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095" name="Google Shape;9095;p60"/>
            <p:cNvGrpSpPr/>
            <p:nvPr/>
          </p:nvGrpSpPr>
          <p:grpSpPr>
            <a:xfrm>
              <a:off x="4206459" y="1607315"/>
              <a:ext cx="29539" cy="142899"/>
              <a:chOff x="4206459" y="1607315"/>
              <a:chExt cx="29539" cy="142899"/>
            </a:xfrm>
          </p:grpSpPr>
          <p:sp>
            <p:nvSpPr>
              <p:cNvPr id="9096" name="Google Shape;9096;p60"/>
              <p:cNvSpPr/>
              <p:nvPr/>
            </p:nvSpPr>
            <p:spPr>
              <a:xfrm>
                <a:off x="4209840" y="1607315"/>
                <a:ext cx="26158" cy="50989"/>
              </a:xfrm>
              <a:custGeom>
                <a:rect b="b" l="l" r="r" t="t"/>
                <a:pathLst>
                  <a:path extrusionOk="0" h="3996" w="2050">
                    <a:moveTo>
                      <a:pt x="1920" y="0"/>
                    </a:moveTo>
                    <a:cubicBezTo>
                      <a:pt x="1898" y="0"/>
                      <a:pt x="1876" y="6"/>
                      <a:pt x="1854" y="20"/>
                    </a:cubicBezTo>
                    <a:lnTo>
                      <a:pt x="772" y="717"/>
                    </a:lnTo>
                    <a:cubicBezTo>
                      <a:pt x="695" y="766"/>
                      <a:pt x="697" y="878"/>
                      <a:pt x="775" y="926"/>
                    </a:cubicBezTo>
                    <a:lnTo>
                      <a:pt x="1073" y="1102"/>
                    </a:lnTo>
                    <a:cubicBezTo>
                      <a:pt x="607" y="1911"/>
                      <a:pt x="256" y="2782"/>
                      <a:pt x="32" y="3689"/>
                    </a:cubicBezTo>
                    <a:cubicBezTo>
                      <a:pt x="0" y="3825"/>
                      <a:pt x="87" y="3962"/>
                      <a:pt x="224" y="3990"/>
                    </a:cubicBezTo>
                    <a:cubicBezTo>
                      <a:pt x="242" y="3993"/>
                      <a:pt x="260" y="3995"/>
                      <a:pt x="278" y="3995"/>
                    </a:cubicBezTo>
                    <a:cubicBezTo>
                      <a:pt x="397" y="3995"/>
                      <a:pt x="502" y="3914"/>
                      <a:pt x="532" y="3794"/>
                    </a:cubicBezTo>
                    <a:cubicBezTo>
                      <a:pt x="743" y="2942"/>
                      <a:pt x="1073" y="2124"/>
                      <a:pt x="1512" y="1363"/>
                    </a:cubicBezTo>
                    <a:lnTo>
                      <a:pt x="1765" y="1514"/>
                    </a:lnTo>
                    <a:cubicBezTo>
                      <a:pt x="1785" y="1526"/>
                      <a:pt x="1806" y="1531"/>
                      <a:pt x="1827" y="1531"/>
                    </a:cubicBezTo>
                    <a:cubicBezTo>
                      <a:pt x="1888" y="1531"/>
                      <a:pt x="1946" y="1484"/>
                      <a:pt x="1951" y="1416"/>
                    </a:cubicBezTo>
                    <a:lnTo>
                      <a:pt x="2043" y="134"/>
                    </a:lnTo>
                    <a:cubicBezTo>
                      <a:pt x="2049" y="57"/>
                      <a:pt x="1988" y="0"/>
                      <a:pt x="1920"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7" name="Google Shape;9097;p60"/>
              <p:cNvSpPr/>
              <p:nvPr/>
            </p:nvSpPr>
            <p:spPr>
              <a:xfrm>
                <a:off x="4206459" y="1662910"/>
                <a:ext cx="8230" cy="31785"/>
              </a:xfrm>
              <a:custGeom>
                <a:rect b="b" l="l" r="r" t="t"/>
                <a:pathLst>
                  <a:path extrusionOk="0" h="2491" w="645">
                    <a:moveTo>
                      <a:pt x="371" y="1"/>
                    </a:moveTo>
                    <a:cubicBezTo>
                      <a:pt x="249" y="1"/>
                      <a:pt x="141" y="89"/>
                      <a:pt x="121" y="212"/>
                    </a:cubicBezTo>
                    <a:cubicBezTo>
                      <a:pt x="41" y="709"/>
                      <a:pt x="1" y="1212"/>
                      <a:pt x="1" y="1714"/>
                    </a:cubicBezTo>
                    <a:cubicBezTo>
                      <a:pt x="1" y="1895"/>
                      <a:pt x="7" y="2078"/>
                      <a:pt x="19" y="2259"/>
                    </a:cubicBezTo>
                    <a:cubicBezTo>
                      <a:pt x="31" y="2390"/>
                      <a:pt x="140" y="2490"/>
                      <a:pt x="270" y="2490"/>
                    </a:cubicBezTo>
                    <a:cubicBezTo>
                      <a:pt x="277" y="2490"/>
                      <a:pt x="284" y="2490"/>
                      <a:pt x="291" y="2489"/>
                    </a:cubicBezTo>
                    <a:cubicBezTo>
                      <a:pt x="428" y="2480"/>
                      <a:pt x="534" y="2361"/>
                      <a:pt x="526" y="2222"/>
                    </a:cubicBezTo>
                    <a:cubicBezTo>
                      <a:pt x="517" y="2054"/>
                      <a:pt x="510" y="1884"/>
                      <a:pt x="510" y="1714"/>
                    </a:cubicBezTo>
                    <a:cubicBezTo>
                      <a:pt x="512" y="1240"/>
                      <a:pt x="549" y="766"/>
                      <a:pt x="622" y="297"/>
                    </a:cubicBezTo>
                    <a:cubicBezTo>
                      <a:pt x="645" y="163"/>
                      <a:pt x="557" y="35"/>
                      <a:pt x="422" y="6"/>
                    </a:cubicBezTo>
                    <a:cubicBezTo>
                      <a:pt x="405" y="2"/>
                      <a:pt x="388" y="1"/>
                      <a:pt x="371"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8" name="Google Shape;9098;p60"/>
              <p:cNvSpPr/>
              <p:nvPr/>
            </p:nvSpPr>
            <p:spPr>
              <a:xfrm>
                <a:off x="4216194" y="1730768"/>
                <a:ext cx="14227" cy="19446"/>
              </a:xfrm>
              <a:custGeom>
                <a:rect b="b" l="l" r="r" t="t"/>
                <a:pathLst>
                  <a:path extrusionOk="0" h="1524" w="1115">
                    <a:moveTo>
                      <a:pt x="296" y="1"/>
                    </a:moveTo>
                    <a:cubicBezTo>
                      <a:pt x="267" y="1"/>
                      <a:pt x="237" y="5"/>
                      <a:pt x="208" y="15"/>
                    </a:cubicBezTo>
                    <a:lnTo>
                      <a:pt x="171" y="28"/>
                    </a:lnTo>
                    <a:cubicBezTo>
                      <a:pt x="58" y="67"/>
                      <a:pt x="0" y="193"/>
                      <a:pt x="47" y="304"/>
                    </a:cubicBezTo>
                    <a:cubicBezTo>
                      <a:pt x="205" y="675"/>
                      <a:pt x="384" y="1035"/>
                      <a:pt x="588" y="1385"/>
                    </a:cubicBezTo>
                    <a:cubicBezTo>
                      <a:pt x="637" y="1469"/>
                      <a:pt x="728" y="1524"/>
                      <a:pt x="822" y="1524"/>
                    </a:cubicBezTo>
                    <a:cubicBezTo>
                      <a:pt x="850" y="1524"/>
                      <a:pt x="879" y="1519"/>
                      <a:pt x="906" y="1508"/>
                    </a:cubicBezTo>
                    <a:cubicBezTo>
                      <a:pt x="1052" y="1450"/>
                      <a:pt x="1115" y="1277"/>
                      <a:pt x="1036" y="1141"/>
                    </a:cubicBezTo>
                    <a:cubicBezTo>
                      <a:pt x="852" y="826"/>
                      <a:pt x="687" y="499"/>
                      <a:pt x="543" y="164"/>
                    </a:cubicBezTo>
                    <a:cubicBezTo>
                      <a:pt x="499" y="63"/>
                      <a:pt x="400" y="1"/>
                      <a:pt x="296"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099" name="Google Shape;9099;p60"/>
              <p:cNvSpPr/>
              <p:nvPr/>
            </p:nvSpPr>
            <p:spPr>
              <a:xfrm>
                <a:off x="4207607" y="1699506"/>
                <a:ext cx="12045" cy="27153"/>
              </a:xfrm>
              <a:custGeom>
                <a:rect b="b" l="l" r="r" t="t"/>
                <a:pathLst>
                  <a:path extrusionOk="0" h="2128" w="944">
                    <a:moveTo>
                      <a:pt x="273" y="0"/>
                    </a:moveTo>
                    <a:cubicBezTo>
                      <a:pt x="261" y="0"/>
                      <a:pt x="249" y="1"/>
                      <a:pt x="238" y="3"/>
                    </a:cubicBezTo>
                    <a:cubicBezTo>
                      <a:pt x="98" y="22"/>
                      <a:pt x="1" y="150"/>
                      <a:pt x="20" y="289"/>
                    </a:cubicBezTo>
                    <a:lnTo>
                      <a:pt x="21" y="289"/>
                    </a:lnTo>
                    <a:cubicBezTo>
                      <a:pt x="105" y="854"/>
                      <a:pt x="238" y="1412"/>
                      <a:pt x="417" y="1955"/>
                    </a:cubicBezTo>
                    <a:cubicBezTo>
                      <a:pt x="454" y="2061"/>
                      <a:pt x="553" y="2127"/>
                      <a:pt x="658" y="2127"/>
                    </a:cubicBezTo>
                    <a:cubicBezTo>
                      <a:pt x="686" y="2127"/>
                      <a:pt x="714" y="2123"/>
                      <a:pt x="742" y="2113"/>
                    </a:cubicBezTo>
                    <a:cubicBezTo>
                      <a:pt x="875" y="2067"/>
                      <a:pt x="944" y="1923"/>
                      <a:pt x="899" y="1790"/>
                    </a:cubicBezTo>
                    <a:cubicBezTo>
                      <a:pt x="731" y="1279"/>
                      <a:pt x="604" y="754"/>
                      <a:pt x="526" y="220"/>
                    </a:cubicBezTo>
                    <a:cubicBezTo>
                      <a:pt x="508" y="93"/>
                      <a:pt x="398" y="0"/>
                      <a:pt x="273"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100" name="Google Shape;9100;p60"/>
            <p:cNvSpPr/>
            <p:nvPr/>
          </p:nvSpPr>
          <p:spPr>
            <a:xfrm>
              <a:off x="4250519" y="1416170"/>
              <a:ext cx="26783" cy="52303"/>
            </a:xfrm>
            <a:custGeom>
              <a:rect b="b" l="l" r="r" t="t"/>
              <a:pathLst>
                <a:path extrusionOk="0" h="4099" w="2099">
                  <a:moveTo>
                    <a:pt x="412" y="1"/>
                  </a:moveTo>
                  <a:cubicBezTo>
                    <a:pt x="358" y="1"/>
                    <a:pt x="305" y="37"/>
                    <a:pt x="292" y="98"/>
                  </a:cubicBezTo>
                  <a:lnTo>
                    <a:pt x="18" y="1357"/>
                  </a:lnTo>
                  <a:cubicBezTo>
                    <a:pt x="1" y="1436"/>
                    <a:pt x="62" y="1506"/>
                    <a:pt x="139" y="1506"/>
                  </a:cubicBezTo>
                  <a:cubicBezTo>
                    <a:pt x="149" y="1506"/>
                    <a:pt x="158" y="1505"/>
                    <a:pt x="169" y="1502"/>
                  </a:cubicBezTo>
                  <a:lnTo>
                    <a:pt x="503" y="1416"/>
                  </a:lnTo>
                  <a:cubicBezTo>
                    <a:pt x="745" y="2317"/>
                    <a:pt x="1113" y="3181"/>
                    <a:pt x="1597" y="3981"/>
                  </a:cubicBezTo>
                  <a:cubicBezTo>
                    <a:pt x="1644" y="4057"/>
                    <a:pt x="1725" y="4099"/>
                    <a:pt x="1809" y="4099"/>
                  </a:cubicBezTo>
                  <a:cubicBezTo>
                    <a:pt x="1856" y="4099"/>
                    <a:pt x="1903" y="4086"/>
                    <a:pt x="1946" y="4058"/>
                  </a:cubicBezTo>
                  <a:cubicBezTo>
                    <a:pt x="2063" y="3980"/>
                    <a:pt x="2098" y="3823"/>
                    <a:pt x="2024" y="3703"/>
                  </a:cubicBezTo>
                  <a:cubicBezTo>
                    <a:pt x="1571" y="2950"/>
                    <a:pt x="1225" y="2138"/>
                    <a:pt x="998" y="1291"/>
                  </a:cubicBezTo>
                  <a:lnTo>
                    <a:pt x="1283" y="1217"/>
                  </a:lnTo>
                  <a:cubicBezTo>
                    <a:pt x="1373" y="1195"/>
                    <a:pt x="1406" y="1086"/>
                    <a:pt x="1347" y="1017"/>
                  </a:cubicBezTo>
                  <a:lnTo>
                    <a:pt x="505" y="44"/>
                  </a:lnTo>
                  <a:cubicBezTo>
                    <a:pt x="479" y="14"/>
                    <a:pt x="445" y="1"/>
                    <a:pt x="412"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1" name="Google Shape;9101;p60"/>
            <p:cNvSpPr/>
            <p:nvPr/>
          </p:nvSpPr>
          <p:spPr>
            <a:xfrm>
              <a:off x="4276166" y="1471370"/>
              <a:ext cx="24359" cy="25290"/>
            </a:xfrm>
            <a:custGeom>
              <a:rect b="b" l="l" r="r" t="t"/>
              <a:pathLst>
                <a:path extrusionOk="0" h="1982" w="1909">
                  <a:moveTo>
                    <a:pt x="291" y="0"/>
                  </a:moveTo>
                  <a:cubicBezTo>
                    <a:pt x="243" y="0"/>
                    <a:pt x="195" y="14"/>
                    <a:pt x="152" y="41"/>
                  </a:cubicBezTo>
                  <a:cubicBezTo>
                    <a:pt x="30" y="121"/>
                    <a:pt x="0" y="285"/>
                    <a:pt x="85" y="403"/>
                  </a:cubicBezTo>
                  <a:cubicBezTo>
                    <a:pt x="380" y="810"/>
                    <a:pt x="706" y="1193"/>
                    <a:pt x="1062" y="1548"/>
                  </a:cubicBezTo>
                  <a:cubicBezTo>
                    <a:pt x="1190" y="1678"/>
                    <a:pt x="1323" y="1801"/>
                    <a:pt x="1459" y="1921"/>
                  </a:cubicBezTo>
                  <a:cubicBezTo>
                    <a:pt x="1507" y="1962"/>
                    <a:pt x="1566" y="1981"/>
                    <a:pt x="1624" y="1981"/>
                  </a:cubicBezTo>
                  <a:cubicBezTo>
                    <a:pt x="1695" y="1981"/>
                    <a:pt x="1766" y="1952"/>
                    <a:pt x="1816" y="1894"/>
                  </a:cubicBezTo>
                  <a:cubicBezTo>
                    <a:pt x="1909" y="1788"/>
                    <a:pt x="1898" y="1628"/>
                    <a:pt x="1794" y="1535"/>
                  </a:cubicBezTo>
                  <a:cubicBezTo>
                    <a:pt x="1665" y="1423"/>
                    <a:pt x="1542" y="1308"/>
                    <a:pt x="1422" y="1188"/>
                  </a:cubicBezTo>
                  <a:cubicBezTo>
                    <a:pt x="1087" y="851"/>
                    <a:pt x="778" y="490"/>
                    <a:pt x="500" y="107"/>
                  </a:cubicBezTo>
                  <a:cubicBezTo>
                    <a:pt x="449" y="38"/>
                    <a:pt x="371" y="0"/>
                    <a:pt x="29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2" name="Google Shape;9102;p60"/>
            <p:cNvSpPr/>
            <p:nvPr/>
          </p:nvSpPr>
          <p:spPr>
            <a:xfrm>
              <a:off x="4330231" y="1513121"/>
              <a:ext cx="21462" cy="10986"/>
            </a:xfrm>
            <a:custGeom>
              <a:rect b="b" l="l" r="r" t="t"/>
              <a:pathLst>
                <a:path extrusionOk="0" h="861" w="1682">
                  <a:moveTo>
                    <a:pt x="311" y="0"/>
                  </a:moveTo>
                  <a:cubicBezTo>
                    <a:pt x="211" y="0"/>
                    <a:pt x="116" y="56"/>
                    <a:pt x="69" y="151"/>
                  </a:cubicBezTo>
                  <a:lnTo>
                    <a:pt x="53" y="185"/>
                  </a:lnTo>
                  <a:cubicBezTo>
                    <a:pt x="0" y="292"/>
                    <a:pt x="48" y="423"/>
                    <a:pt x="160" y="468"/>
                  </a:cubicBezTo>
                  <a:cubicBezTo>
                    <a:pt x="533" y="619"/>
                    <a:pt x="916" y="747"/>
                    <a:pt x="1307" y="851"/>
                  </a:cubicBezTo>
                  <a:cubicBezTo>
                    <a:pt x="1331" y="857"/>
                    <a:pt x="1355" y="861"/>
                    <a:pt x="1379" y="861"/>
                  </a:cubicBezTo>
                  <a:cubicBezTo>
                    <a:pt x="1480" y="861"/>
                    <a:pt x="1576" y="806"/>
                    <a:pt x="1618" y="713"/>
                  </a:cubicBezTo>
                  <a:cubicBezTo>
                    <a:pt x="1682" y="569"/>
                    <a:pt x="1602" y="403"/>
                    <a:pt x="1451" y="363"/>
                  </a:cubicBezTo>
                  <a:cubicBezTo>
                    <a:pt x="1097" y="268"/>
                    <a:pt x="751" y="154"/>
                    <a:pt x="412" y="20"/>
                  </a:cubicBezTo>
                  <a:cubicBezTo>
                    <a:pt x="379" y="7"/>
                    <a:pt x="345" y="0"/>
                    <a:pt x="31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3" name="Google Shape;9103;p60"/>
            <p:cNvSpPr/>
            <p:nvPr/>
          </p:nvSpPr>
          <p:spPr>
            <a:xfrm>
              <a:off x="4302005" y="1497298"/>
              <a:ext cx="25469" cy="17647"/>
            </a:xfrm>
            <a:custGeom>
              <a:rect b="b" l="l" r="r" t="t"/>
              <a:pathLst>
                <a:path extrusionOk="0" h="1383" w="1996">
                  <a:moveTo>
                    <a:pt x="289" y="1"/>
                  </a:moveTo>
                  <a:cubicBezTo>
                    <a:pt x="212" y="1"/>
                    <a:pt x="136" y="36"/>
                    <a:pt x="86" y="102"/>
                  </a:cubicBezTo>
                  <a:cubicBezTo>
                    <a:pt x="1" y="214"/>
                    <a:pt x="23" y="374"/>
                    <a:pt x="135" y="459"/>
                  </a:cubicBezTo>
                  <a:cubicBezTo>
                    <a:pt x="595" y="800"/>
                    <a:pt x="1082" y="1100"/>
                    <a:pt x="1592" y="1356"/>
                  </a:cubicBezTo>
                  <a:cubicBezTo>
                    <a:pt x="1629" y="1374"/>
                    <a:pt x="1667" y="1382"/>
                    <a:pt x="1705" y="1382"/>
                  </a:cubicBezTo>
                  <a:cubicBezTo>
                    <a:pt x="1799" y="1382"/>
                    <a:pt x="1891" y="1329"/>
                    <a:pt x="1935" y="1239"/>
                  </a:cubicBezTo>
                  <a:cubicBezTo>
                    <a:pt x="1996" y="1113"/>
                    <a:pt x="1943" y="960"/>
                    <a:pt x="1817" y="898"/>
                  </a:cubicBezTo>
                  <a:cubicBezTo>
                    <a:pt x="1336" y="656"/>
                    <a:pt x="875" y="373"/>
                    <a:pt x="443" y="52"/>
                  </a:cubicBezTo>
                  <a:cubicBezTo>
                    <a:pt x="397" y="18"/>
                    <a:pt x="343" y="1"/>
                    <a:pt x="28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04" name="Google Shape;9104;p60"/>
            <p:cNvGrpSpPr/>
            <p:nvPr/>
          </p:nvGrpSpPr>
          <p:grpSpPr>
            <a:xfrm>
              <a:off x="4889463" y="1423737"/>
              <a:ext cx="29552" cy="142899"/>
              <a:chOff x="4889463" y="1423737"/>
              <a:chExt cx="29552" cy="142899"/>
            </a:xfrm>
          </p:grpSpPr>
          <p:sp>
            <p:nvSpPr>
              <p:cNvPr id="9105" name="Google Shape;9105;p60"/>
              <p:cNvSpPr/>
              <p:nvPr/>
            </p:nvSpPr>
            <p:spPr>
              <a:xfrm>
                <a:off x="4889463" y="1515647"/>
                <a:ext cx="26158" cy="50989"/>
              </a:xfrm>
              <a:custGeom>
                <a:rect b="b" l="l" r="r" t="t"/>
                <a:pathLst>
                  <a:path extrusionOk="0" h="3996" w="2050">
                    <a:moveTo>
                      <a:pt x="1772" y="0"/>
                    </a:moveTo>
                    <a:cubicBezTo>
                      <a:pt x="1653" y="0"/>
                      <a:pt x="1547" y="82"/>
                      <a:pt x="1518" y="201"/>
                    </a:cubicBezTo>
                    <a:cubicBezTo>
                      <a:pt x="1307" y="1053"/>
                      <a:pt x="977" y="1872"/>
                      <a:pt x="540" y="2634"/>
                    </a:cubicBezTo>
                    <a:lnTo>
                      <a:pt x="285" y="2482"/>
                    </a:lnTo>
                    <a:cubicBezTo>
                      <a:pt x="265" y="2470"/>
                      <a:pt x="244" y="2465"/>
                      <a:pt x="223" y="2465"/>
                    </a:cubicBezTo>
                    <a:cubicBezTo>
                      <a:pt x="162" y="2465"/>
                      <a:pt x="104" y="2511"/>
                      <a:pt x="99" y="2579"/>
                    </a:cubicBezTo>
                    <a:lnTo>
                      <a:pt x="6" y="3864"/>
                    </a:lnTo>
                    <a:cubicBezTo>
                      <a:pt x="0" y="3939"/>
                      <a:pt x="62" y="3995"/>
                      <a:pt x="129" y="3995"/>
                    </a:cubicBezTo>
                    <a:cubicBezTo>
                      <a:pt x="152" y="3995"/>
                      <a:pt x="174" y="3989"/>
                      <a:pt x="195" y="3976"/>
                    </a:cubicBezTo>
                    <a:lnTo>
                      <a:pt x="1278" y="3279"/>
                    </a:lnTo>
                    <a:cubicBezTo>
                      <a:pt x="1355" y="3229"/>
                      <a:pt x="1353" y="3117"/>
                      <a:pt x="1275" y="3071"/>
                    </a:cubicBezTo>
                    <a:lnTo>
                      <a:pt x="978" y="2893"/>
                    </a:lnTo>
                    <a:cubicBezTo>
                      <a:pt x="1444" y="2085"/>
                      <a:pt x="1794" y="1213"/>
                      <a:pt x="2018" y="307"/>
                    </a:cubicBezTo>
                    <a:cubicBezTo>
                      <a:pt x="2050" y="171"/>
                      <a:pt x="1963" y="35"/>
                      <a:pt x="1826" y="6"/>
                    </a:cubicBezTo>
                    <a:cubicBezTo>
                      <a:pt x="1808" y="2"/>
                      <a:pt x="1790" y="0"/>
                      <a:pt x="177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6" name="Google Shape;9106;p60"/>
              <p:cNvSpPr/>
              <p:nvPr/>
            </p:nvSpPr>
            <p:spPr>
              <a:xfrm>
                <a:off x="4910772" y="1479256"/>
                <a:ext cx="8243" cy="31785"/>
              </a:xfrm>
              <a:custGeom>
                <a:rect b="b" l="l" r="r" t="t"/>
                <a:pathLst>
                  <a:path extrusionOk="0" h="2491" w="646">
                    <a:moveTo>
                      <a:pt x="375" y="0"/>
                    </a:moveTo>
                    <a:cubicBezTo>
                      <a:pt x="368" y="0"/>
                      <a:pt x="361" y="1"/>
                      <a:pt x="354" y="1"/>
                    </a:cubicBezTo>
                    <a:cubicBezTo>
                      <a:pt x="216" y="11"/>
                      <a:pt x="111" y="129"/>
                      <a:pt x="119" y="269"/>
                    </a:cubicBezTo>
                    <a:cubicBezTo>
                      <a:pt x="128" y="438"/>
                      <a:pt x="135" y="607"/>
                      <a:pt x="135" y="776"/>
                    </a:cubicBezTo>
                    <a:cubicBezTo>
                      <a:pt x="135" y="1252"/>
                      <a:pt x="96" y="1724"/>
                      <a:pt x="23" y="2193"/>
                    </a:cubicBezTo>
                    <a:cubicBezTo>
                      <a:pt x="0" y="2328"/>
                      <a:pt x="88" y="2458"/>
                      <a:pt x="223" y="2485"/>
                    </a:cubicBezTo>
                    <a:cubicBezTo>
                      <a:pt x="240" y="2488"/>
                      <a:pt x="257" y="2490"/>
                      <a:pt x="274" y="2490"/>
                    </a:cubicBezTo>
                    <a:cubicBezTo>
                      <a:pt x="396" y="2490"/>
                      <a:pt x="504" y="2403"/>
                      <a:pt x="526" y="2278"/>
                    </a:cubicBezTo>
                    <a:cubicBezTo>
                      <a:pt x="604" y="1782"/>
                      <a:pt x="644" y="1279"/>
                      <a:pt x="646" y="776"/>
                    </a:cubicBezTo>
                    <a:cubicBezTo>
                      <a:pt x="646" y="595"/>
                      <a:pt x="638" y="413"/>
                      <a:pt x="626" y="232"/>
                    </a:cubicBezTo>
                    <a:cubicBezTo>
                      <a:pt x="616" y="101"/>
                      <a:pt x="505" y="0"/>
                      <a:pt x="375"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7" name="Google Shape;9107;p60"/>
              <p:cNvSpPr/>
              <p:nvPr/>
            </p:nvSpPr>
            <p:spPr>
              <a:xfrm>
                <a:off x="4895052" y="1423737"/>
                <a:ext cx="14215" cy="19446"/>
              </a:xfrm>
              <a:custGeom>
                <a:rect b="b" l="l" r="r" t="t"/>
                <a:pathLst>
                  <a:path extrusionOk="0" h="1524" w="1114">
                    <a:moveTo>
                      <a:pt x="293" y="1"/>
                    </a:moveTo>
                    <a:cubicBezTo>
                      <a:pt x="265" y="1"/>
                      <a:pt x="236" y="5"/>
                      <a:pt x="209" y="16"/>
                    </a:cubicBezTo>
                    <a:cubicBezTo>
                      <a:pt x="62" y="74"/>
                      <a:pt x="1" y="246"/>
                      <a:pt x="79" y="383"/>
                    </a:cubicBezTo>
                    <a:cubicBezTo>
                      <a:pt x="262" y="698"/>
                      <a:pt x="427" y="1025"/>
                      <a:pt x="573" y="1359"/>
                    </a:cubicBezTo>
                    <a:cubicBezTo>
                      <a:pt x="615" y="1461"/>
                      <a:pt x="714" y="1523"/>
                      <a:pt x="819" y="1523"/>
                    </a:cubicBezTo>
                    <a:cubicBezTo>
                      <a:pt x="848" y="1523"/>
                      <a:pt x="878" y="1518"/>
                      <a:pt x="907" y="1508"/>
                    </a:cubicBezTo>
                    <a:lnTo>
                      <a:pt x="942" y="1495"/>
                    </a:lnTo>
                    <a:cubicBezTo>
                      <a:pt x="1056" y="1457"/>
                      <a:pt x="1114" y="1331"/>
                      <a:pt x="1067" y="1220"/>
                    </a:cubicBezTo>
                    <a:cubicBezTo>
                      <a:pt x="910" y="849"/>
                      <a:pt x="729" y="488"/>
                      <a:pt x="528" y="139"/>
                    </a:cubicBezTo>
                    <a:cubicBezTo>
                      <a:pt x="478" y="54"/>
                      <a:pt x="387" y="1"/>
                      <a:pt x="293"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08" name="Google Shape;9108;p60"/>
              <p:cNvSpPr/>
              <p:nvPr/>
            </p:nvSpPr>
            <p:spPr>
              <a:xfrm>
                <a:off x="4905783" y="1447292"/>
                <a:ext cx="12071" cy="27153"/>
              </a:xfrm>
              <a:custGeom>
                <a:rect b="b" l="l" r="r" t="t"/>
                <a:pathLst>
                  <a:path extrusionOk="0" h="2128" w="946">
                    <a:moveTo>
                      <a:pt x="288" y="0"/>
                    </a:moveTo>
                    <a:cubicBezTo>
                      <a:pt x="260" y="0"/>
                      <a:pt x="232" y="5"/>
                      <a:pt x="204" y="15"/>
                    </a:cubicBezTo>
                    <a:cubicBezTo>
                      <a:pt x="71" y="61"/>
                      <a:pt x="1" y="205"/>
                      <a:pt x="47" y="338"/>
                    </a:cubicBezTo>
                    <a:cubicBezTo>
                      <a:pt x="215" y="850"/>
                      <a:pt x="342" y="1376"/>
                      <a:pt x="420" y="1909"/>
                    </a:cubicBezTo>
                    <a:cubicBezTo>
                      <a:pt x="438" y="2036"/>
                      <a:pt x="548" y="2128"/>
                      <a:pt x="673" y="2128"/>
                    </a:cubicBezTo>
                    <a:cubicBezTo>
                      <a:pt x="685" y="2128"/>
                      <a:pt x="696" y="2127"/>
                      <a:pt x="708" y="2125"/>
                    </a:cubicBezTo>
                    <a:cubicBezTo>
                      <a:pt x="848" y="2106"/>
                      <a:pt x="945" y="1978"/>
                      <a:pt x="926" y="1839"/>
                    </a:cubicBezTo>
                    <a:lnTo>
                      <a:pt x="925" y="1839"/>
                    </a:lnTo>
                    <a:cubicBezTo>
                      <a:pt x="841" y="1273"/>
                      <a:pt x="708" y="716"/>
                      <a:pt x="529" y="173"/>
                    </a:cubicBezTo>
                    <a:cubicBezTo>
                      <a:pt x="492" y="67"/>
                      <a:pt x="393" y="0"/>
                      <a:pt x="288"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09" name="Google Shape;9109;p60"/>
            <p:cNvGrpSpPr/>
            <p:nvPr/>
          </p:nvGrpSpPr>
          <p:grpSpPr>
            <a:xfrm>
              <a:off x="4771663" y="1876896"/>
              <a:ext cx="108651" cy="100447"/>
              <a:chOff x="4771663" y="1876896"/>
              <a:chExt cx="108651" cy="100447"/>
            </a:xfrm>
          </p:grpSpPr>
          <p:sp>
            <p:nvSpPr>
              <p:cNvPr id="9110" name="Google Shape;9110;p60"/>
              <p:cNvSpPr/>
              <p:nvPr/>
            </p:nvSpPr>
            <p:spPr>
              <a:xfrm>
                <a:off x="4771663" y="1951210"/>
                <a:ext cx="53184" cy="26132"/>
              </a:xfrm>
              <a:custGeom>
                <a:rect b="b" l="l" r="r" t="t"/>
                <a:pathLst>
                  <a:path extrusionOk="0" h="2048" w="4168">
                    <a:moveTo>
                      <a:pt x="3871" y="0"/>
                    </a:moveTo>
                    <a:cubicBezTo>
                      <a:pt x="3824" y="0"/>
                      <a:pt x="3777" y="13"/>
                      <a:pt x="3735" y="39"/>
                    </a:cubicBezTo>
                    <a:cubicBezTo>
                      <a:pt x="2982" y="492"/>
                      <a:pt x="2170" y="838"/>
                      <a:pt x="1323" y="1067"/>
                    </a:cubicBezTo>
                    <a:lnTo>
                      <a:pt x="1249" y="780"/>
                    </a:lnTo>
                    <a:cubicBezTo>
                      <a:pt x="1235" y="721"/>
                      <a:pt x="1183" y="687"/>
                      <a:pt x="1130" y="687"/>
                    </a:cubicBezTo>
                    <a:cubicBezTo>
                      <a:pt x="1102" y="687"/>
                      <a:pt x="1073" y="696"/>
                      <a:pt x="1049" y="717"/>
                    </a:cubicBezTo>
                    <a:lnTo>
                      <a:pt x="76" y="1560"/>
                    </a:lnTo>
                    <a:cubicBezTo>
                      <a:pt x="0" y="1625"/>
                      <a:pt x="32" y="1750"/>
                      <a:pt x="130" y="1773"/>
                    </a:cubicBezTo>
                    <a:lnTo>
                      <a:pt x="1389" y="2045"/>
                    </a:lnTo>
                    <a:cubicBezTo>
                      <a:pt x="1398" y="2047"/>
                      <a:pt x="1407" y="2048"/>
                      <a:pt x="1416" y="2048"/>
                    </a:cubicBezTo>
                    <a:cubicBezTo>
                      <a:pt x="1493" y="2048"/>
                      <a:pt x="1555" y="1975"/>
                      <a:pt x="1534" y="1894"/>
                    </a:cubicBezTo>
                    <a:lnTo>
                      <a:pt x="1450" y="1561"/>
                    </a:lnTo>
                    <a:cubicBezTo>
                      <a:pt x="2351" y="1318"/>
                      <a:pt x="3214" y="950"/>
                      <a:pt x="4013" y="466"/>
                    </a:cubicBezTo>
                    <a:cubicBezTo>
                      <a:pt x="4132" y="392"/>
                      <a:pt x="4167" y="235"/>
                      <a:pt x="4090" y="119"/>
                    </a:cubicBezTo>
                    <a:cubicBezTo>
                      <a:pt x="4039" y="42"/>
                      <a:pt x="3956" y="0"/>
                      <a:pt x="3871"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1" name="Google Shape;9111;p60"/>
              <p:cNvSpPr/>
              <p:nvPr/>
            </p:nvSpPr>
            <p:spPr>
              <a:xfrm>
                <a:off x="4826850" y="1927897"/>
                <a:ext cx="26081" cy="23529"/>
              </a:xfrm>
              <a:custGeom>
                <a:rect b="b" l="l" r="r" t="t"/>
                <a:pathLst>
                  <a:path extrusionOk="0" h="1844" w="2044">
                    <a:moveTo>
                      <a:pt x="1760" y="1"/>
                    </a:moveTo>
                    <a:cubicBezTo>
                      <a:pt x="1689" y="1"/>
                      <a:pt x="1619" y="31"/>
                      <a:pt x="1568" y="88"/>
                    </a:cubicBezTo>
                    <a:cubicBezTo>
                      <a:pt x="1456" y="215"/>
                      <a:pt x="1341" y="338"/>
                      <a:pt x="1221" y="458"/>
                    </a:cubicBezTo>
                    <a:cubicBezTo>
                      <a:pt x="885" y="793"/>
                      <a:pt x="524" y="1102"/>
                      <a:pt x="140" y="1380"/>
                    </a:cubicBezTo>
                    <a:cubicBezTo>
                      <a:pt x="29" y="1460"/>
                      <a:pt x="1" y="1612"/>
                      <a:pt x="74" y="1728"/>
                    </a:cubicBezTo>
                    <a:cubicBezTo>
                      <a:pt x="124" y="1803"/>
                      <a:pt x="205" y="1844"/>
                      <a:pt x="288" y="1844"/>
                    </a:cubicBezTo>
                    <a:cubicBezTo>
                      <a:pt x="339" y="1844"/>
                      <a:pt x="391" y="1828"/>
                      <a:pt x="436" y="1797"/>
                    </a:cubicBezTo>
                    <a:cubicBezTo>
                      <a:pt x="843" y="1500"/>
                      <a:pt x="1226" y="1174"/>
                      <a:pt x="1581" y="820"/>
                    </a:cubicBezTo>
                    <a:cubicBezTo>
                      <a:pt x="1711" y="690"/>
                      <a:pt x="1834" y="557"/>
                      <a:pt x="1954" y="421"/>
                    </a:cubicBezTo>
                    <a:cubicBezTo>
                      <a:pt x="2044" y="315"/>
                      <a:pt x="2033" y="155"/>
                      <a:pt x="1927" y="64"/>
                    </a:cubicBezTo>
                    <a:cubicBezTo>
                      <a:pt x="1879" y="22"/>
                      <a:pt x="1819" y="1"/>
                      <a:pt x="1760"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2" name="Google Shape;9112;p60"/>
              <p:cNvSpPr/>
              <p:nvPr/>
            </p:nvSpPr>
            <p:spPr>
              <a:xfrm>
                <a:off x="4868600" y="1876896"/>
                <a:ext cx="11714" cy="20531"/>
              </a:xfrm>
              <a:custGeom>
                <a:rect b="b" l="l" r="r" t="t"/>
                <a:pathLst>
                  <a:path extrusionOk="0" h="1609" w="918">
                    <a:moveTo>
                      <a:pt x="642" y="0"/>
                    </a:moveTo>
                    <a:cubicBezTo>
                      <a:pt x="531" y="0"/>
                      <a:pt x="426" y="74"/>
                      <a:pt x="396" y="189"/>
                    </a:cubicBezTo>
                    <a:cubicBezTo>
                      <a:pt x="301" y="543"/>
                      <a:pt x="187" y="889"/>
                      <a:pt x="53" y="1228"/>
                    </a:cubicBezTo>
                    <a:cubicBezTo>
                      <a:pt x="0" y="1360"/>
                      <a:pt x="58" y="1509"/>
                      <a:pt x="184" y="1571"/>
                    </a:cubicBezTo>
                    <a:lnTo>
                      <a:pt x="218" y="1587"/>
                    </a:lnTo>
                    <a:cubicBezTo>
                      <a:pt x="248" y="1602"/>
                      <a:pt x="280" y="1608"/>
                      <a:pt x="311" y="1608"/>
                    </a:cubicBezTo>
                    <a:cubicBezTo>
                      <a:pt x="392" y="1608"/>
                      <a:pt x="469" y="1561"/>
                      <a:pt x="501" y="1480"/>
                    </a:cubicBezTo>
                    <a:cubicBezTo>
                      <a:pt x="653" y="1107"/>
                      <a:pt x="780" y="724"/>
                      <a:pt x="886" y="333"/>
                    </a:cubicBezTo>
                    <a:cubicBezTo>
                      <a:pt x="918" y="210"/>
                      <a:pt x="862" y="74"/>
                      <a:pt x="746" y="22"/>
                    </a:cubicBezTo>
                    <a:cubicBezTo>
                      <a:pt x="712" y="7"/>
                      <a:pt x="677" y="0"/>
                      <a:pt x="642" y="0"/>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3" name="Google Shape;9113;p60"/>
              <p:cNvSpPr/>
              <p:nvPr/>
            </p:nvSpPr>
            <p:spPr>
              <a:xfrm>
                <a:off x="4852804" y="1901038"/>
                <a:ext cx="18528" cy="24589"/>
              </a:xfrm>
              <a:custGeom>
                <a:rect b="b" l="l" r="r" t="t"/>
                <a:pathLst>
                  <a:path extrusionOk="0" h="1927" w="1452">
                    <a:moveTo>
                      <a:pt x="1159" y="1"/>
                    </a:moveTo>
                    <a:cubicBezTo>
                      <a:pt x="1064" y="1"/>
                      <a:pt x="974" y="53"/>
                      <a:pt x="931" y="143"/>
                    </a:cubicBezTo>
                    <a:cubicBezTo>
                      <a:pt x="689" y="625"/>
                      <a:pt x="405" y="1085"/>
                      <a:pt x="85" y="1519"/>
                    </a:cubicBezTo>
                    <a:cubicBezTo>
                      <a:pt x="0" y="1631"/>
                      <a:pt x="21" y="1790"/>
                      <a:pt x="135" y="1874"/>
                    </a:cubicBezTo>
                    <a:cubicBezTo>
                      <a:pt x="181" y="1909"/>
                      <a:pt x="235" y="1926"/>
                      <a:pt x="289" y="1926"/>
                    </a:cubicBezTo>
                    <a:cubicBezTo>
                      <a:pt x="366" y="1926"/>
                      <a:pt x="441" y="1892"/>
                      <a:pt x="492" y="1826"/>
                    </a:cubicBezTo>
                    <a:cubicBezTo>
                      <a:pt x="831" y="1367"/>
                      <a:pt x="1132" y="878"/>
                      <a:pt x="1389" y="368"/>
                    </a:cubicBezTo>
                    <a:cubicBezTo>
                      <a:pt x="1451" y="241"/>
                      <a:pt x="1398" y="87"/>
                      <a:pt x="1270" y="26"/>
                    </a:cubicBezTo>
                    <a:cubicBezTo>
                      <a:pt x="1234" y="9"/>
                      <a:pt x="1196" y="1"/>
                      <a:pt x="1159" y="1"/>
                    </a:cubicBezTo>
                    <a:close/>
                  </a:path>
                </a:pathLst>
              </a:custGeom>
              <a:solidFill>
                <a:srgbClr val="667E9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14" name="Google Shape;9114;p60"/>
          <p:cNvGrpSpPr/>
          <p:nvPr/>
        </p:nvGrpSpPr>
        <p:grpSpPr>
          <a:xfrm>
            <a:off x="4026774" y="2074664"/>
            <a:ext cx="791287" cy="720350"/>
            <a:chOff x="267375" y="1071875"/>
            <a:chExt cx="470500" cy="428550"/>
          </a:xfrm>
        </p:grpSpPr>
        <p:sp>
          <p:nvSpPr>
            <p:cNvPr id="9115" name="Google Shape;9115;p60"/>
            <p:cNvSpPr/>
            <p:nvPr/>
          </p:nvSpPr>
          <p:spPr>
            <a:xfrm>
              <a:off x="288350" y="1290825"/>
              <a:ext cx="209600" cy="209600"/>
            </a:xfrm>
            <a:custGeom>
              <a:rect b="b" l="l" r="r" t="t"/>
              <a:pathLst>
                <a:path extrusionOk="0" h="8384" w="8384">
                  <a:moveTo>
                    <a:pt x="1" y="0"/>
                  </a:moveTo>
                  <a:cubicBezTo>
                    <a:pt x="23" y="1056"/>
                    <a:pt x="239" y="2096"/>
                    <a:pt x="641" y="3073"/>
                  </a:cubicBezTo>
                  <a:cubicBezTo>
                    <a:pt x="676" y="3072"/>
                    <a:pt x="710" y="3070"/>
                    <a:pt x="745" y="3070"/>
                  </a:cubicBezTo>
                  <a:cubicBezTo>
                    <a:pt x="1419" y="3070"/>
                    <a:pt x="2047" y="3416"/>
                    <a:pt x="2406" y="3988"/>
                  </a:cubicBezTo>
                  <a:cubicBezTo>
                    <a:pt x="2766" y="4558"/>
                    <a:pt x="2808" y="5272"/>
                    <a:pt x="2516" y="5880"/>
                  </a:cubicBezTo>
                  <a:cubicBezTo>
                    <a:pt x="4076" y="7440"/>
                    <a:pt x="6179" y="8337"/>
                    <a:pt x="8384" y="8383"/>
                  </a:cubicBezTo>
                  <a:lnTo>
                    <a:pt x="8384" y="3190"/>
                  </a:lnTo>
                  <a:cubicBezTo>
                    <a:pt x="6664" y="3094"/>
                    <a:pt x="5290" y="1720"/>
                    <a:pt x="519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6" name="Google Shape;9116;p60"/>
            <p:cNvSpPr/>
            <p:nvPr/>
          </p:nvSpPr>
          <p:spPr>
            <a:xfrm>
              <a:off x="267375" y="1377050"/>
              <a:ext cx="79225" cy="79200"/>
            </a:xfrm>
            <a:custGeom>
              <a:rect b="b" l="l" r="r" t="t"/>
              <a:pathLst>
                <a:path extrusionOk="0" h="3168" w="3169">
                  <a:moveTo>
                    <a:pt x="1584" y="0"/>
                  </a:moveTo>
                  <a:cubicBezTo>
                    <a:pt x="710" y="0"/>
                    <a:pt x="1" y="710"/>
                    <a:pt x="1" y="1584"/>
                  </a:cubicBezTo>
                  <a:cubicBezTo>
                    <a:pt x="1" y="2459"/>
                    <a:pt x="710" y="3168"/>
                    <a:pt x="1584" y="3168"/>
                  </a:cubicBezTo>
                  <a:cubicBezTo>
                    <a:pt x="2459" y="3168"/>
                    <a:pt x="3168" y="2459"/>
                    <a:pt x="3168" y="1584"/>
                  </a:cubicBezTo>
                  <a:cubicBezTo>
                    <a:pt x="3168" y="710"/>
                    <a:pt x="2459" y="0"/>
                    <a:pt x="158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7" name="Google Shape;9117;p60"/>
            <p:cNvSpPr/>
            <p:nvPr/>
          </p:nvSpPr>
          <p:spPr>
            <a:xfrm>
              <a:off x="507325" y="1290825"/>
              <a:ext cx="209600" cy="209600"/>
            </a:xfrm>
            <a:custGeom>
              <a:rect b="b" l="l" r="r" t="t"/>
              <a:pathLst>
                <a:path extrusionOk="0" h="8384" w="8384">
                  <a:moveTo>
                    <a:pt x="3189" y="0"/>
                  </a:moveTo>
                  <a:cubicBezTo>
                    <a:pt x="3093" y="1720"/>
                    <a:pt x="1721" y="3092"/>
                    <a:pt x="1" y="3190"/>
                  </a:cubicBezTo>
                  <a:lnTo>
                    <a:pt x="1" y="8383"/>
                  </a:lnTo>
                  <a:cubicBezTo>
                    <a:pt x="2206" y="8337"/>
                    <a:pt x="4309" y="7440"/>
                    <a:pt x="5868" y="5880"/>
                  </a:cubicBezTo>
                  <a:cubicBezTo>
                    <a:pt x="5577" y="5272"/>
                    <a:pt x="5618" y="4558"/>
                    <a:pt x="5979" y="3986"/>
                  </a:cubicBezTo>
                  <a:cubicBezTo>
                    <a:pt x="6337" y="3416"/>
                    <a:pt x="6965" y="3070"/>
                    <a:pt x="7639" y="3070"/>
                  </a:cubicBezTo>
                  <a:cubicBezTo>
                    <a:pt x="7675" y="3070"/>
                    <a:pt x="7710" y="3070"/>
                    <a:pt x="7743" y="3073"/>
                  </a:cubicBezTo>
                  <a:cubicBezTo>
                    <a:pt x="8145" y="2096"/>
                    <a:pt x="8362" y="1056"/>
                    <a:pt x="838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8" name="Google Shape;9118;p60"/>
            <p:cNvSpPr/>
            <p:nvPr/>
          </p:nvSpPr>
          <p:spPr>
            <a:xfrm>
              <a:off x="658700" y="1377050"/>
              <a:ext cx="79175" cy="79200"/>
            </a:xfrm>
            <a:custGeom>
              <a:rect b="b" l="l" r="r" t="t"/>
              <a:pathLst>
                <a:path extrusionOk="0" h="3168" w="3167">
                  <a:moveTo>
                    <a:pt x="1583" y="0"/>
                  </a:moveTo>
                  <a:cubicBezTo>
                    <a:pt x="708" y="0"/>
                    <a:pt x="1" y="710"/>
                    <a:pt x="1" y="1584"/>
                  </a:cubicBezTo>
                  <a:cubicBezTo>
                    <a:pt x="1" y="2459"/>
                    <a:pt x="708" y="3168"/>
                    <a:pt x="1583" y="3168"/>
                  </a:cubicBezTo>
                  <a:cubicBezTo>
                    <a:pt x="2457" y="3168"/>
                    <a:pt x="3166" y="2459"/>
                    <a:pt x="3166" y="1584"/>
                  </a:cubicBezTo>
                  <a:cubicBezTo>
                    <a:pt x="3166" y="710"/>
                    <a:pt x="2457" y="0"/>
                    <a:pt x="1583"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19" name="Google Shape;9119;p60"/>
            <p:cNvSpPr/>
            <p:nvPr/>
          </p:nvSpPr>
          <p:spPr>
            <a:xfrm>
              <a:off x="507325" y="1071875"/>
              <a:ext cx="209575" cy="209600"/>
            </a:xfrm>
            <a:custGeom>
              <a:rect b="b" l="l" r="r" t="t"/>
              <a:pathLst>
                <a:path extrusionOk="0" h="8384" w="8383">
                  <a:moveTo>
                    <a:pt x="1" y="1"/>
                  </a:moveTo>
                  <a:lnTo>
                    <a:pt x="1" y="5194"/>
                  </a:lnTo>
                  <a:cubicBezTo>
                    <a:pt x="1721" y="5290"/>
                    <a:pt x="3093" y="6662"/>
                    <a:pt x="3189" y="8384"/>
                  </a:cubicBezTo>
                  <a:lnTo>
                    <a:pt x="8382" y="8384"/>
                  </a:lnTo>
                  <a:cubicBezTo>
                    <a:pt x="8362" y="7328"/>
                    <a:pt x="8144" y="6286"/>
                    <a:pt x="7742" y="5311"/>
                  </a:cubicBezTo>
                  <a:cubicBezTo>
                    <a:pt x="7708" y="5312"/>
                    <a:pt x="7673" y="5314"/>
                    <a:pt x="7638" y="5314"/>
                  </a:cubicBezTo>
                  <a:cubicBezTo>
                    <a:pt x="6964" y="5312"/>
                    <a:pt x="6336" y="4966"/>
                    <a:pt x="5977" y="4396"/>
                  </a:cubicBezTo>
                  <a:cubicBezTo>
                    <a:pt x="5618" y="3825"/>
                    <a:pt x="5577" y="3110"/>
                    <a:pt x="5867" y="2502"/>
                  </a:cubicBezTo>
                  <a:cubicBezTo>
                    <a:pt x="4309" y="942"/>
                    <a:pt x="2206" y="45"/>
                    <a:pt x="1"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0" name="Google Shape;9120;p60"/>
            <p:cNvSpPr/>
            <p:nvPr/>
          </p:nvSpPr>
          <p:spPr>
            <a:xfrm>
              <a:off x="658700" y="1116025"/>
              <a:ext cx="79175" cy="79175"/>
            </a:xfrm>
            <a:custGeom>
              <a:rect b="b" l="l" r="r" t="t"/>
              <a:pathLst>
                <a:path extrusionOk="0" h="3167" w="3167">
                  <a:moveTo>
                    <a:pt x="1583" y="1"/>
                  </a:moveTo>
                  <a:cubicBezTo>
                    <a:pt x="708" y="1"/>
                    <a:pt x="1" y="709"/>
                    <a:pt x="1" y="1583"/>
                  </a:cubicBezTo>
                  <a:cubicBezTo>
                    <a:pt x="1" y="2457"/>
                    <a:pt x="708" y="3167"/>
                    <a:pt x="1583" y="3167"/>
                  </a:cubicBezTo>
                  <a:cubicBezTo>
                    <a:pt x="2457" y="3167"/>
                    <a:pt x="3166" y="2457"/>
                    <a:pt x="3166" y="1583"/>
                  </a:cubicBezTo>
                  <a:cubicBezTo>
                    <a:pt x="3166" y="709"/>
                    <a:pt x="2457" y="1"/>
                    <a:pt x="158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1" name="Google Shape;9121;p60"/>
            <p:cNvSpPr/>
            <p:nvPr/>
          </p:nvSpPr>
          <p:spPr>
            <a:xfrm>
              <a:off x="288350" y="1071875"/>
              <a:ext cx="209600" cy="209550"/>
            </a:xfrm>
            <a:custGeom>
              <a:rect b="b" l="l" r="r" t="t"/>
              <a:pathLst>
                <a:path extrusionOk="0" h="8382" w="8384">
                  <a:moveTo>
                    <a:pt x="8384" y="1"/>
                  </a:moveTo>
                  <a:cubicBezTo>
                    <a:pt x="6179" y="45"/>
                    <a:pt x="4076" y="942"/>
                    <a:pt x="2516" y="2502"/>
                  </a:cubicBezTo>
                  <a:cubicBezTo>
                    <a:pt x="2808" y="3110"/>
                    <a:pt x="2766" y="3825"/>
                    <a:pt x="2406" y="4396"/>
                  </a:cubicBezTo>
                  <a:cubicBezTo>
                    <a:pt x="2047" y="4966"/>
                    <a:pt x="1419" y="5312"/>
                    <a:pt x="745" y="5312"/>
                  </a:cubicBezTo>
                  <a:cubicBezTo>
                    <a:pt x="710" y="5312"/>
                    <a:pt x="675" y="5312"/>
                    <a:pt x="641" y="5311"/>
                  </a:cubicBezTo>
                  <a:cubicBezTo>
                    <a:pt x="239" y="6286"/>
                    <a:pt x="23" y="7327"/>
                    <a:pt x="1" y="8382"/>
                  </a:cubicBezTo>
                  <a:lnTo>
                    <a:pt x="5194" y="8382"/>
                  </a:lnTo>
                  <a:cubicBezTo>
                    <a:pt x="5290" y="6662"/>
                    <a:pt x="6664" y="5290"/>
                    <a:pt x="8384" y="5194"/>
                  </a:cubicBezTo>
                  <a:lnTo>
                    <a:pt x="838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2" name="Google Shape;9122;p60"/>
            <p:cNvSpPr/>
            <p:nvPr/>
          </p:nvSpPr>
          <p:spPr>
            <a:xfrm>
              <a:off x="267375" y="1116025"/>
              <a:ext cx="79225" cy="79175"/>
            </a:xfrm>
            <a:custGeom>
              <a:rect b="b" l="l" r="r" t="t"/>
              <a:pathLst>
                <a:path extrusionOk="0" h="3167" w="3169">
                  <a:moveTo>
                    <a:pt x="1584" y="1"/>
                  </a:moveTo>
                  <a:cubicBezTo>
                    <a:pt x="710" y="1"/>
                    <a:pt x="1" y="709"/>
                    <a:pt x="1" y="1583"/>
                  </a:cubicBezTo>
                  <a:cubicBezTo>
                    <a:pt x="1" y="2457"/>
                    <a:pt x="710" y="3167"/>
                    <a:pt x="1584" y="3167"/>
                  </a:cubicBezTo>
                  <a:cubicBezTo>
                    <a:pt x="2459" y="3167"/>
                    <a:pt x="3168" y="2457"/>
                    <a:pt x="3168" y="1583"/>
                  </a:cubicBezTo>
                  <a:cubicBezTo>
                    <a:pt x="3168" y="709"/>
                    <a:pt x="2459" y="1"/>
                    <a:pt x="1584"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3" name="Google Shape;9123;p60"/>
          <p:cNvGrpSpPr/>
          <p:nvPr/>
        </p:nvGrpSpPr>
        <p:grpSpPr>
          <a:xfrm>
            <a:off x="727269" y="3719294"/>
            <a:ext cx="1408444" cy="673166"/>
            <a:chOff x="712664" y="3693287"/>
            <a:chExt cx="1460738" cy="698160"/>
          </a:xfrm>
        </p:grpSpPr>
        <p:grpSp>
          <p:nvGrpSpPr>
            <p:cNvPr id="9124" name="Google Shape;9124;p60"/>
            <p:cNvGrpSpPr/>
            <p:nvPr/>
          </p:nvGrpSpPr>
          <p:grpSpPr>
            <a:xfrm>
              <a:off x="1380079" y="4133090"/>
              <a:ext cx="234048" cy="258099"/>
              <a:chOff x="1380079" y="4133090"/>
              <a:chExt cx="234048" cy="258099"/>
            </a:xfrm>
          </p:grpSpPr>
          <p:sp>
            <p:nvSpPr>
              <p:cNvPr id="9125" name="Google Shape;9125;p60"/>
              <p:cNvSpPr/>
              <p:nvPr/>
            </p:nvSpPr>
            <p:spPr>
              <a:xfrm>
                <a:off x="1380079" y="4323114"/>
                <a:ext cx="136140" cy="68075"/>
              </a:xfrm>
              <a:custGeom>
                <a:rect b="b" l="l" r="r" t="t"/>
                <a:pathLst>
                  <a:path extrusionOk="0" h="13581" w="27160">
                    <a:moveTo>
                      <a:pt x="13580" y="1"/>
                    </a:moveTo>
                    <a:cubicBezTo>
                      <a:pt x="6083" y="1"/>
                      <a:pt x="0" y="6077"/>
                      <a:pt x="0" y="13580"/>
                    </a:cubicBezTo>
                    <a:lnTo>
                      <a:pt x="27159" y="13580"/>
                    </a:lnTo>
                    <a:cubicBezTo>
                      <a:pt x="27159" y="6077"/>
                      <a:pt x="21083" y="1"/>
                      <a:pt x="13580"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6" name="Google Shape;9126;p60"/>
              <p:cNvSpPr/>
              <p:nvPr/>
            </p:nvSpPr>
            <p:spPr>
              <a:xfrm>
                <a:off x="1432589" y="4133090"/>
                <a:ext cx="29529" cy="191793"/>
              </a:xfrm>
              <a:custGeom>
                <a:rect b="b" l="l" r="r" t="t"/>
                <a:pathLst>
                  <a:path extrusionOk="0" h="38263" w="5891">
                    <a:moveTo>
                      <a:pt x="3276" y="0"/>
                    </a:moveTo>
                    <a:lnTo>
                      <a:pt x="0" y="38263"/>
                    </a:lnTo>
                    <a:lnTo>
                      <a:pt x="5890" y="38194"/>
                    </a:lnTo>
                    <a:lnTo>
                      <a:pt x="3276" y="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27" name="Google Shape;9127;p60"/>
              <p:cNvSpPr/>
              <p:nvPr/>
            </p:nvSpPr>
            <p:spPr>
              <a:xfrm>
                <a:off x="1492085" y="4253278"/>
                <a:ext cx="122041" cy="92186"/>
              </a:xfrm>
              <a:custGeom>
                <a:rect b="b" l="l" r="r" t="t"/>
                <a:pathLst>
                  <a:path extrusionOk="0" h="25222" w="33574">
                    <a:moveTo>
                      <a:pt x="32291" y="1"/>
                    </a:moveTo>
                    <a:lnTo>
                      <a:pt x="1" y="23463"/>
                    </a:lnTo>
                    <a:lnTo>
                      <a:pt x="1277" y="25222"/>
                    </a:lnTo>
                    <a:lnTo>
                      <a:pt x="33574" y="1759"/>
                    </a:lnTo>
                    <a:lnTo>
                      <a:pt x="32291" y="1"/>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28" name="Google Shape;9128;p60"/>
            <p:cNvGrpSpPr/>
            <p:nvPr/>
          </p:nvGrpSpPr>
          <p:grpSpPr>
            <a:xfrm>
              <a:off x="884610" y="3864082"/>
              <a:ext cx="1118566" cy="527275"/>
              <a:chOff x="890961" y="3865463"/>
              <a:chExt cx="1115221" cy="525698"/>
            </a:xfrm>
          </p:grpSpPr>
          <p:sp>
            <p:nvSpPr>
              <p:cNvPr id="9129" name="Google Shape;9129;p60"/>
              <p:cNvSpPr/>
              <p:nvPr/>
            </p:nvSpPr>
            <p:spPr>
              <a:xfrm>
                <a:off x="1070568" y="3865463"/>
                <a:ext cx="756474" cy="330074"/>
              </a:xfrm>
              <a:custGeom>
                <a:rect b="b" l="l" r="r" t="t"/>
                <a:pathLst>
                  <a:path extrusionOk="0" h="64657" w="148183">
                    <a:moveTo>
                      <a:pt x="74043" y="1"/>
                    </a:moveTo>
                    <a:cubicBezTo>
                      <a:pt x="45518" y="1"/>
                      <a:pt x="19504" y="10966"/>
                      <a:pt x="0" y="28932"/>
                    </a:cubicBezTo>
                    <a:lnTo>
                      <a:pt x="35732" y="64657"/>
                    </a:lnTo>
                    <a:cubicBezTo>
                      <a:pt x="45553" y="54774"/>
                      <a:pt x="59167" y="48663"/>
                      <a:pt x="74208" y="48663"/>
                    </a:cubicBezTo>
                    <a:cubicBezTo>
                      <a:pt x="89215" y="48663"/>
                      <a:pt x="102788" y="54739"/>
                      <a:pt x="112623" y="64567"/>
                    </a:cubicBezTo>
                    <a:lnTo>
                      <a:pt x="148182" y="29008"/>
                    </a:lnTo>
                    <a:cubicBezTo>
                      <a:pt x="128671" y="11008"/>
                      <a:pt x="102623" y="1"/>
                      <a:pt x="74043"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0" name="Google Shape;9130;p60"/>
              <p:cNvSpPr/>
              <p:nvPr/>
            </p:nvSpPr>
            <p:spPr>
              <a:xfrm>
                <a:off x="890961" y="4013171"/>
                <a:ext cx="362006" cy="377990"/>
              </a:xfrm>
              <a:custGeom>
                <a:rect b="b" l="l" r="r" t="t"/>
                <a:pathLst>
                  <a:path extrusionOk="0" h="74043" w="70912">
                    <a:moveTo>
                      <a:pt x="35180" y="0"/>
                    </a:moveTo>
                    <a:cubicBezTo>
                      <a:pt x="14925" y="18642"/>
                      <a:pt x="1697" y="44814"/>
                      <a:pt x="0" y="74042"/>
                    </a:cubicBezTo>
                    <a:lnTo>
                      <a:pt x="55077" y="74042"/>
                    </a:lnTo>
                    <a:cubicBezTo>
                      <a:pt x="55077" y="59084"/>
                      <a:pt x="61118" y="45545"/>
                      <a:pt x="70912" y="35725"/>
                    </a:cubicBezTo>
                    <a:lnTo>
                      <a:pt x="35180" y="0"/>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1" name="Google Shape;9131;p60"/>
              <p:cNvSpPr/>
              <p:nvPr/>
            </p:nvSpPr>
            <p:spPr>
              <a:xfrm>
                <a:off x="1645508" y="4013554"/>
                <a:ext cx="360673" cy="377607"/>
              </a:xfrm>
              <a:custGeom>
                <a:rect b="b" l="l" r="r" t="t"/>
                <a:pathLst>
                  <a:path extrusionOk="0" h="73968" w="70651">
                    <a:moveTo>
                      <a:pt x="35567" y="1"/>
                    </a:moveTo>
                    <a:lnTo>
                      <a:pt x="1" y="35560"/>
                    </a:lnTo>
                    <a:cubicBezTo>
                      <a:pt x="9836" y="45388"/>
                      <a:pt x="15912" y="58967"/>
                      <a:pt x="15912" y="73967"/>
                    </a:cubicBezTo>
                    <a:lnTo>
                      <a:pt x="70650" y="73967"/>
                    </a:lnTo>
                    <a:cubicBezTo>
                      <a:pt x="68954" y="44795"/>
                      <a:pt x="55767" y="18643"/>
                      <a:pt x="3556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32" name="Google Shape;9132;p60"/>
            <p:cNvGrpSpPr/>
            <p:nvPr/>
          </p:nvGrpSpPr>
          <p:grpSpPr>
            <a:xfrm>
              <a:off x="712664" y="3693287"/>
              <a:ext cx="1460738" cy="698160"/>
              <a:chOff x="712664" y="3693025"/>
              <a:chExt cx="1460738" cy="698160"/>
            </a:xfrm>
          </p:grpSpPr>
          <p:sp>
            <p:nvSpPr>
              <p:cNvPr id="9133" name="Google Shape;9133;p60"/>
              <p:cNvSpPr/>
              <p:nvPr/>
            </p:nvSpPr>
            <p:spPr>
              <a:xfrm>
                <a:off x="1940752" y="4098034"/>
                <a:ext cx="232651" cy="293151"/>
              </a:xfrm>
              <a:custGeom>
                <a:rect b="b" l="l" r="r" t="t"/>
                <a:pathLst>
                  <a:path extrusionOk="0" h="57312" w="45484">
                    <a:moveTo>
                      <a:pt x="30704" y="0"/>
                    </a:moveTo>
                    <a:lnTo>
                      <a:pt x="0" y="13745"/>
                    </a:lnTo>
                    <a:cubicBezTo>
                      <a:pt x="6979" y="27270"/>
                      <a:pt x="11042" y="42111"/>
                      <a:pt x="11917" y="57311"/>
                    </a:cubicBezTo>
                    <a:lnTo>
                      <a:pt x="45484" y="57311"/>
                    </a:lnTo>
                    <a:cubicBezTo>
                      <a:pt x="44594" y="37118"/>
                      <a:pt x="39525" y="17683"/>
                      <a:pt x="30704"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4" name="Google Shape;9134;p60"/>
              <p:cNvSpPr/>
              <p:nvPr/>
            </p:nvSpPr>
            <p:spPr>
              <a:xfrm>
                <a:off x="1736852" y="3804671"/>
                <a:ext cx="360950" cy="363671"/>
              </a:xfrm>
              <a:custGeom>
                <a:rect b="b" l="l" r="r" t="t"/>
                <a:pathLst>
                  <a:path extrusionOk="0" h="71099" w="70567">
                    <a:moveTo>
                      <a:pt x="18573" y="1"/>
                    </a:moveTo>
                    <a:lnTo>
                      <a:pt x="0" y="28008"/>
                    </a:lnTo>
                    <a:cubicBezTo>
                      <a:pt x="16938" y="38505"/>
                      <a:pt x="30711" y="53395"/>
                      <a:pt x="39863" y="71098"/>
                    </a:cubicBezTo>
                    <a:lnTo>
                      <a:pt x="70567" y="57353"/>
                    </a:lnTo>
                    <a:cubicBezTo>
                      <a:pt x="63753" y="43719"/>
                      <a:pt x="54712" y="31125"/>
                      <a:pt x="43629" y="20042"/>
                    </a:cubicBezTo>
                    <a:cubicBezTo>
                      <a:pt x="36049" y="12449"/>
                      <a:pt x="27642" y="5725"/>
                      <a:pt x="18573"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5" name="Google Shape;9135;p60"/>
              <p:cNvSpPr/>
              <p:nvPr/>
            </p:nvSpPr>
            <p:spPr>
              <a:xfrm>
                <a:off x="1443914" y="3693025"/>
                <a:ext cx="387937" cy="254911"/>
              </a:xfrm>
              <a:custGeom>
                <a:rect b="b" l="l" r="r" t="t"/>
                <a:pathLst>
                  <a:path extrusionOk="0" h="49836" w="75843">
                    <a:moveTo>
                      <a:pt x="0" y="0"/>
                    </a:moveTo>
                    <a:lnTo>
                      <a:pt x="0" y="33518"/>
                    </a:lnTo>
                    <a:cubicBezTo>
                      <a:pt x="20987" y="33552"/>
                      <a:pt x="40615" y="39518"/>
                      <a:pt x="57270" y="49835"/>
                    </a:cubicBezTo>
                    <a:lnTo>
                      <a:pt x="75843" y="21828"/>
                    </a:lnTo>
                    <a:cubicBezTo>
                      <a:pt x="53339" y="7641"/>
                      <a:pt x="27256" y="28"/>
                      <a:pt x="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6" name="Google Shape;9136;p60"/>
              <p:cNvSpPr/>
              <p:nvPr/>
            </p:nvSpPr>
            <p:spPr>
              <a:xfrm>
                <a:off x="1054844" y="3693025"/>
                <a:ext cx="389072" cy="254558"/>
              </a:xfrm>
              <a:custGeom>
                <a:rect b="b" l="l" r="r" t="t"/>
                <a:pathLst>
                  <a:path extrusionOk="0" h="49767" w="76065">
                    <a:moveTo>
                      <a:pt x="75892" y="0"/>
                    </a:moveTo>
                    <a:cubicBezTo>
                      <a:pt x="48629" y="0"/>
                      <a:pt x="22525" y="7579"/>
                      <a:pt x="1" y="21745"/>
                    </a:cubicBezTo>
                    <a:lnTo>
                      <a:pt x="18574" y="49766"/>
                    </a:lnTo>
                    <a:cubicBezTo>
                      <a:pt x="35250" y="39463"/>
                      <a:pt x="54898" y="33518"/>
                      <a:pt x="75892" y="33518"/>
                    </a:cubicBezTo>
                    <a:lnTo>
                      <a:pt x="76064" y="33518"/>
                    </a:lnTo>
                    <a:lnTo>
                      <a:pt x="76064" y="0"/>
                    </a:ln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7" name="Google Shape;9137;p60"/>
              <p:cNvSpPr/>
              <p:nvPr/>
            </p:nvSpPr>
            <p:spPr>
              <a:xfrm>
                <a:off x="788438" y="3804252"/>
                <a:ext cx="361411" cy="363809"/>
              </a:xfrm>
              <a:custGeom>
                <a:rect b="b" l="l" r="r" t="t"/>
                <a:pathLst>
                  <a:path extrusionOk="0" h="71126" w="70657">
                    <a:moveTo>
                      <a:pt x="52084" y="0"/>
                    </a:moveTo>
                    <a:cubicBezTo>
                      <a:pt x="42959" y="5745"/>
                      <a:pt x="34518" y="12490"/>
                      <a:pt x="26904" y="20124"/>
                    </a:cubicBezTo>
                    <a:cubicBezTo>
                      <a:pt x="15828" y="31194"/>
                      <a:pt x="6800" y="43759"/>
                      <a:pt x="0" y="57373"/>
                    </a:cubicBezTo>
                    <a:lnTo>
                      <a:pt x="30704" y="71125"/>
                    </a:lnTo>
                    <a:cubicBezTo>
                      <a:pt x="39870" y="53401"/>
                      <a:pt x="53677" y="38504"/>
                      <a:pt x="70657" y="28021"/>
                    </a:cubicBezTo>
                    <a:lnTo>
                      <a:pt x="52084" y="0"/>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38" name="Google Shape;9138;p60"/>
              <p:cNvSpPr/>
              <p:nvPr/>
            </p:nvSpPr>
            <p:spPr>
              <a:xfrm>
                <a:off x="712664" y="4097717"/>
                <a:ext cx="232830" cy="293432"/>
              </a:xfrm>
              <a:custGeom>
                <a:rect b="b" l="l" r="r" t="t"/>
                <a:pathLst>
                  <a:path extrusionOk="0" h="57367" w="45519">
                    <a:moveTo>
                      <a:pt x="14814" y="0"/>
                    </a:moveTo>
                    <a:cubicBezTo>
                      <a:pt x="5966" y="17697"/>
                      <a:pt x="890" y="37152"/>
                      <a:pt x="0" y="57366"/>
                    </a:cubicBezTo>
                    <a:lnTo>
                      <a:pt x="33566" y="57366"/>
                    </a:lnTo>
                    <a:cubicBezTo>
                      <a:pt x="34442" y="42152"/>
                      <a:pt x="38511" y="27283"/>
                      <a:pt x="45518" y="13745"/>
                    </a:cubicBezTo>
                    <a:lnTo>
                      <a:pt x="14814" y="0"/>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39" name="Google Shape;9139;p60"/>
          <p:cNvGrpSpPr/>
          <p:nvPr/>
        </p:nvGrpSpPr>
        <p:grpSpPr>
          <a:xfrm>
            <a:off x="3164985" y="1191441"/>
            <a:ext cx="795485" cy="738831"/>
            <a:chOff x="3348603" y="1236445"/>
            <a:chExt cx="749256" cy="695894"/>
          </a:xfrm>
        </p:grpSpPr>
        <p:grpSp>
          <p:nvGrpSpPr>
            <p:cNvPr id="9140" name="Google Shape;9140;p60"/>
            <p:cNvGrpSpPr/>
            <p:nvPr/>
          </p:nvGrpSpPr>
          <p:grpSpPr>
            <a:xfrm>
              <a:off x="3583779" y="1236445"/>
              <a:ext cx="293795" cy="285811"/>
              <a:chOff x="3750225" y="1774000"/>
              <a:chExt cx="149575" cy="145525"/>
            </a:xfrm>
          </p:grpSpPr>
          <p:sp>
            <p:nvSpPr>
              <p:cNvPr id="9141" name="Google Shape;9141;p60"/>
              <p:cNvSpPr/>
              <p:nvPr/>
            </p:nvSpPr>
            <p:spPr>
              <a:xfrm>
                <a:off x="3750225" y="1774000"/>
                <a:ext cx="149575" cy="145525"/>
              </a:xfrm>
              <a:custGeom>
                <a:rect b="b" l="l" r="r" t="t"/>
                <a:pathLst>
                  <a:path extrusionOk="0" h="5821" w="5983">
                    <a:moveTo>
                      <a:pt x="2652" y="1"/>
                    </a:moveTo>
                    <a:cubicBezTo>
                      <a:pt x="1473" y="1"/>
                      <a:pt x="333" y="843"/>
                      <a:pt x="176" y="2200"/>
                    </a:cubicBezTo>
                    <a:cubicBezTo>
                      <a:pt x="1" y="3763"/>
                      <a:pt x="1259" y="4955"/>
                      <a:pt x="2643" y="4955"/>
                    </a:cubicBezTo>
                    <a:cubicBezTo>
                      <a:pt x="3079" y="4955"/>
                      <a:pt x="3528" y="4836"/>
                      <a:pt x="3948" y="4573"/>
                    </a:cubicBezTo>
                    <a:lnTo>
                      <a:pt x="5203" y="5821"/>
                    </a:lnTo>
                    <a:lnTo>
                      <a:pt x="5982" y="5035"/>
                    </a:lnTo>
                    <a:lnTo>
                      <a:pt x="4735" y="3787"/>
                    </a:lnTo>
                    <a:cubicBezTo>
                      <a:pt x="5340" y="2813"/>
                      <a:pt x="5196" y="1544"/>
                      <a:pt x="4388" y="729"/>
                    </a:cubicBezTo>
                    <a:cubicBezTo>
                      <a:pt x="3888" y="228"/>
                      <a:pt x="3265" y="1"/>
                      <a:pt x="2652"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2" name="Google Shape;9142;p60"/>
              <p:cNvSpPr/>
              <p:nvPr/>
            </p:nvSpPr>
            <p:spPr>
              <a:xfrm>
                <a:off x="3776075" y="1794931"/>
                <a:ext cx="82600" cy="78800"/>
              </a:xfrm>
              <a:custGeom>
                <a:rect b="b" l="l" r="r" t="t"/>
                <a:pathLst>
                  <a:path extrusionOk="0" h="3152" w="3304">
                    <a:moveTo>
                      <a:pt x="1658" y="1"/>
                    </a:moveTo>
                    <a:cubicBezTo>
                      <a:pt x="853" y="1"/>
                      <a:pt x="162" y="612"/>
                      <a:pt x="87" y="1428"/>
                    </a:cubicBezTo>
                    <a:cubicBezTo>
                      <a:pt x="1" y="2294"/>
                      <a:pt x="635" y="3058"/>
                      <a:pt x="1501" y="3145"/>
                    </a:cubicBezTo>
                    <a:cubicBezTo>
                      <a:pt x="1550" y="3149"/>
                      <a:pt x="1598" y="3151"/>
                      <a:pt x="1647" y="3151"/>
                    </a:cubicBezTo>
                    <a:cubicBezTo>
                      <a:pt x="2451" y="3151"/>
                      <a:pt x="3142" y="2540"/>
                      <a:pt x="3217" y="1724"/>
                    </a:cubicBezTo>
                    <a:cubicBezTo>
                      <a:pt x="3304" y="858"/>
                      <a:pt x="2669" y="94"/>
                      <a:pt x="1804" y="7"/>
                    </a:cubicBezTo>
                    <a:cubicBezTo>
                      <a:pt x="1755" y="3"/>
                      <a:pt x="1706" y="1"/>
                      <a:pt x="1658"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3" name="Google Shape;9143;p60"/>
            <p:cNvGrpSpPr/>
            <p:nvPr/>
          </p:nvGrpSpPr>
          <p:grpSpPr>
            <a:xfrm>
              <a:off x="3775534" y="1462599"/>
              <a:ext cx="322325" cy="285958"/>
              <a:chOff x="3847850" y="1889150"/>
              <a:chExt cx="164100" cy="145600"/>
            </a:xfrm>
          </p:grpSpPr>
          <p:sp>
            <p:nvSpPr>
              <p:cNvPr id="9144" name="Google Shape;9144;p60"/>
              <p:cNvSpPr/>
              <p:nvPr/>
            </p:nvSpPr>
            <p:spPr>
              <a:xfrm>
                <a:off x="3847850" y="1889150"/>
                <a:ext cx="164100" cy="145600"/>
              </a:xfrm>
              <a:custGeom>
                <a:rect b="b" l="l" r="r" t="t"/>
                <a:pathLst>
                  <a:path extrusionOk="0" h="5824" w="6564">
                    <a:moveTo>
                      <a:pt x="3329" y="0"/>
                    </a:moveTo>
                    <a:cubicBezTo>
                      <a:pt x="1439" y="0"/>
                      <a:pt x="206" y="2117"/>
                      <a:pt x="1255" y="3790"/>
                    </a:cubicBezTo>
                    <a:lnTo>
                      <a:pt x="0" y="5038"/>
                    </a:lnTo>
                    <a:lnTo>
                      <a:pt x="786" y="5824"/>
                    </a:lnTo>
                    <a:lnTo>
                      <a:pt x="2034" y="4569"/>
                    </a:lnTo>
                    <a:cubicBezTo>
                      <a:pt x="2441" y="4823"/>
                      <a:pt x="2897" y="4947"/>
                      <a:pt x="3350" y="4947"/>
                    </a:cubicBezTo>
                    <a:cubicBezTo>
                      <a:pt x="3989" y="4947"/>
                      <a:pt x="4622" y="4700"/>
                      <a:pt x="5099" y="4223"/>
                    </a:cubicBezTo>
                    <a:cubicBezTo>
                      <a:pt x="6563" y="2758"/>
                      <a:pt x="5683" y="248"/>
                      <a:pt x="3628" y="18"/>
                    </a:cubicBezTo>
                    <a:cubicBezTo>
                      <a:pt x="3527" y="6"/>
                      <a:pt x="3427" y="0"/>
                      <a:pt x="3329"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5" name="Google Shape;9145;p60"/>
              <p:cNvSpPr/>
              <p:nvPr/>
            </p:nvSpPr>
            <p:spPr>
              <a:xfrm>
                <a:off x="3887875" y="1912456"/>
                <a:ext cx="89450" cy="78700"/>
              </a:xfrm>
              <a:custGeom>
                <a:rect b="b" l="l" r="r" t="t"/>
                <a:pathLst>
                  <a:path extrusionOk="0" h="3148" w="3578">
                    <a:moveTo>
                      <a:pt x="1788" y="0"/>
                    </a:moveTo>
                    <a:cubicBezTo>
                      <a:pt x="1172" y="0"/>
                      <a:pt x="587" y="366"/>
                      <a:pt x="332" y="968"/>
                    </a:cubicBezTo>
                    <a:cubicBezTo>
                      <a:pt x="0" y="1769"/>
                      <a:pt x="383" y="2692"/>
                      <a:pt x="1183" y="3024"/>
                    </a:cubicBezTo>
                    <a:cubicBezTo>
                      <a:pt x="1382" y="3108"/>
                      <a:pt x="1588" y="3147"/>
                      <a:pt x="1790" y="3147"/>
                    </a:cubicBezTo>
                    <a:cubicBezTo>
                      <a:pt x="2405" y="3147"/>
                      <a:pt x="2989" y="2782"/>
                      <a:pt x="3239" y="2180"/>
                    </a:cubicBezTo>
                    <a:cubicBezTo>
                      <a:pt x="3578" y="1379"/>
                      <a:pt x="3195" y="456"/>
                      <a:pt x="2395" y="124"/>
                    </a:cubicBezTo>
                    <a:cubicBezTo>
                      <a:pt x="2196" y="40"/>
                      <a:pt x="1990" y="0"/>
                      <a:pt x="1788"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6" name="Google Shape;9146;p60"/>
            <p:cNvGrpSpPr/>
            <p:nvPr/>
          </p:nvGrpSpPr>
          <p:grpSpPr>
            <a:xfrm>
              <a:off x="3545329" y="1646528"/>
              <a:ext cx="293746" cy="285811"/>
              <a:chOff x="3730650" y="1982800"/>
              <a:chExt cx="149550" cy="145525"/>
            </a:xfrm>
          </p:grpSpPr>
          <p:sp>
            <p:nvSpPr>
              <p:cNvPr id="9147" name="Google Shape;9147;p60"/>
              <p:cNvSpPr/>
              <p:nvPr/>
            </p:nvSpPr>
            <p:spPr>
              <a:xfrm>
                <a:off x="3730650" y="1982800"/>
                <a:ext cx="149550" cy="145525"/>
              </a:xfrm>
              <a:custGeom>
                <a:rect b="b" l="l" r="r" t="t"/>
                <a:pathLst>
                  <a:path extrusionOk="0" h="5821" w="5982">
                    <a:moveTo>
                      <a:pt x="786" y="0"/>
                    </a:moveTo>
                    <a:lnTo>
                      <a:pt x="0" y="787"/>
                    </a:lnTo>
                    <a:lnTo>
                      <a:pt x="1255" y="2034"/>
                    </a:lnTo>
                    <a:cubicBezTo>
                      <a:pt x="642" y="3008"/>
                      <a:pt x="786" y="4277"/>
                      <a:pt x="1601" y="5092"/>
                    </a:cubicBezTo>
                    <a:cubicBezTo>
                      <a:pt x="2102" y="5593"/>
                      <a:pt x="2724" y="5821"/>
                      <a:pt x="3335" y="5821"/>
                    </a:cubicBezTo>
                    <a:cubicBezTo>
                      <a:pt x="4512" y="5821"/>
                      <a:pt x="5649" y="4979"/>
                      <a:pt x="5806" y="3621"/>
                    </a:cubicBezTo>
                    <a:cubicBezTo>
                      <a:pt x="5981" y="2058"/>
                      <a:pt x="4723" y="867"/>
                      <a:pt x="3339" y="867"/>
                    </a:cubicBezTo>
                    <a:cubicBezTo>
                      <a:pt x="2903" y="867"/>
                      <a:pt x="2454" y="985"/>
                      <a:pt x="2034" y="1248"/>
                    </a:cubicBezTo>
                    <a:lnTo>
                      <a:pt x="786" y="0"/>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48" name="Google Shape;9148;p60"/>
              <p:cNvSpPr/>
              <p:nvPr/>
            </p:nvSpPr>
            <p:spPr>
              <a:xfrm>
                <a:off x="3771925" y="2027231"/>
                <a:ext cx="86575" cy="78750"/>
              </a:xfrm>
              <a:custGeom>
                <a:rect b="b" l="l" r="r" t="t"/>
                <a:pathLst>
                  <a:path extrusionOk="0" h="3150" w="3463">
                    <a:moveTo>
                      <a:pt x="1740" y="0"/>
                    </a:moveTo>
                    <a:cubicBezTo>
                      <a:pt x="1022" y="0"/>
                      <a:pt x="376" y="485"/>
                      <a:pt x="203" y="1209"/>
                    </a:cubicBezTo>
                    <a:cubicBezTo>
                      <a:pt x="1" y="2060"/>
                      <a:pt x="527" y="2904"/>
                      <a:pt x="1371" y="3106"/>
                    </a:cubicBezTo>
                    <a:cubicBezTo>
                      <a:pt x="1493" y="3135"/>
                      <a:pt x="1615" y="3149"/>
                      <a:pt x="1735" y="3149"/>
                    </a:cubicBezTo>
                    <a:cubicBezTo>
                      <a:pt x="2447" y="3149"/>
                      <a:pt x="3095" y="2660"/>
                      <a:pt x="3268" y="1938"/>
                    </a:cubicBezTo>
                    <a:cubicBezTo>
                      <a:pt x="3463" y="1094"/>
                      <a:pt x="2943" y="243"/>
                      <a:pt x="2099" y="41"/>
                    </a:cubicBezTo>
                    <a:cubicBezTo>
                      <a:pt x="1979" y="13"/>
                      <a:pt x="1858" y="0"/>
                      <a:pt x="1740"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49" name="Google Shape;9149;p60"/>
            <p:cNvGrpSpPr/>
            <p:nvPr/>
          </p:nvGrpSpPr>
          <p:grpSpPr>
            <a:xfrm>
              <a:off x="3348603" y="1415046"/>
              <a:ext cx="294384" cy="284387"/>
              <a:chOff x="3630494" y="1864938"/>
              <a:chExt cx="149875" cy="144800"/>
            </a:xfrm>
          </p:grpSpPr>
          <p:sp>
            <p:nvSpPr>
              <p:cNvPr id="9150" name="Google Shape;9150;p60"/>
              <p:cNvSpPr/>
              <p:nvPr/>
            </p:nvSpPr>
            <p:spPr>
              <a:xfrm>
                <a:off x="3630494" y="1864938"/>
                <a:ext cx="149875" cy="144800"/>
              </a:xfrm>
              <a:custGeom>
                <a:rect b="b" l="l" r="r" t="t"/>
                <a:pathLst>
                  <a:path extrusionOk="0" h="5792" w="5995">
                    <a:moveTo>
                      <a:pt x="5251" y="0"/>
                    </a:moveTo>
                    <a:lnTo>
                      <a:pt x="4025" y="1226"/>
                    </a:lnTo>
                    <a:cubicBezTo>
                      <a:pt x="3619" y="974"/>
                      <a:pt x="3165" y="852"/>
                      <a:pt x="2716" y="852"/>
                    </a:cubicBezTo>
                    <a:cubicBezTo>
                      <a:pt x="1986" y="852"/>
                      <a:pt x="1267" y="1174"/>
                      <a:pt x="780" y="1782"/>
                    </a:cubicBezTo>
                    <a:cubicBezTo>
                      <a:pt x="1" y="2770"/>
                      <a:pt x="80" y="4183"/>
                      <a:pt x="967" y="5070"/>
                    </a:cubicBezTo>
                    <a:cubicBezTo>
                      <a:pt x="1449" y="5548"/>
                      <a:pt x="2082" y="5792"/>
                      <a:pt x="2716" y="5792"/>
                    </a:cubicBezTo>
                    <a:cubicBezTo>
                      <a:pt x="3259" y="5792"/>
                      <a:pt x="3804" y="5613"/>
                      <a:pt x="4256" y="5251"/>
                    </a:cubicBezTo>
                    <a:cubicBezTo>
                      <a:pt x="5237" y="4472"/>
                      <a:pt x="5475" y="3073"/>
                      <a:pt x="4811" y="2012"/>
                    </a:cubicBezTo>
                    <a:lnTo>
                      <a:pt x="5994" y="822"/>
                    </a:lnTo>
                    <a:cubicBezTo>
                      <a:pt x="5872" y="736"/>
                      <a:pt x="5756" y="642"/>
                      <a:pt x="5655" y="541"/>
                    </a:cubicBezTo>
                    <a:cubicBezTo>
                      <a:pt x="5497" y="382"/>
                      <a:pt x="5360" y="202"/>
                      <a:pt x="5251" y="0"/>
                    </a:cubicBezTo>
                    <a:close/>
                  </a:path>
                </a:pathLst>
              </a:custGeom>
              <a:noFill/>
              <a:ln cap="flat" cmpd="sng" w="9525">
                <a:solidFill>
                  <a:srgbClr val="374957"/>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51" name="Google Shape;9151;p60"/>
              <p:cNvSpPr/>
              <p:nvPr/>
            </p:nvSpPr>
            <p:spPr>
              <a:xfrm>
                <a:off x="3654119" y="1906594"/>
                <a:ext cx="86575" cy="78800"/>
              </a:xfrm>
              <a:custGeom>
                <a:rect b="b" l="l" r="r" t="t"/>
                <a:pathLst>
                  <a:path extrusionOk="0" h="3152" w="3463">
                    <a:moveTo>
                      <a:pt x="1733" y="0"/>
                    </a:moveTo>
                    <a:cubicBezTo>
                      <a:pt x="1018" y="0"/>
                      <a:pt x="375" y="490"/>
                      <a:pt x="203" y="1212"/>
                    </a:cubicBezTo>
                    <a:cubicBezTo>
                      <a:pt x="1" y="2056"/>
                      <a:pt x="520" y="2907"/>
                      <a:pt x="1371" y="3109"/>
                    </a:cubicBezTo>
                    <a:cubicBezTo>
                      <a:pt x="1493" y="3138"/>
                      <a:pt x="1615" y="3152"/>
                      <a:pt x="1735" y="3152"/>
                    </a:cubicBezTo>
                    <a:cubicBezTo>
                      <a:pt x="2447" y="3152"/>
                      <a:pt x="3094" y="2662"/>
                      <a:pt x="3261" y="1940"/>
                    </a:cubicBezTo>
                    <a:cubicBezTo>
                      <a:pt x="3463" y="1096"/>
                      <a:pt x="2943" y="245"/>
                      <a:pt x="2099" y="43"/>
                    </a:cubicBezTo>
                    <a:cubicBezTo>
                      <a:pt x="1976" y="14"/>
                      <a:pt x="1854" y="0"/>
                      <a:pt x="173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52" name="Google Shape;9152;p60"/>
          <p:cNvGrpSpPr/>
          <p:nvPr/>
        </p:nvGrpSpPr>
        <p:grpSpPr>
          <a:xfrm>
            <a:off x="2286512" y="3714337"/>
            <a:ext cx="1324924" cy="678083"/>
            <a:chOff x="2413923" y="3711366"/>
            <a:chExt cx="1374117" cy="703260"/>
          </a:xfrm>
        </p:grpSpPr>
        <p:grpSp>
          <p:nvGrpSpPr>
            <p:cNvPr id="9153" name="Google Shape;9153;p60"/>
            <p:cNvGrpSpPr/>
            <p:nvPr/>
          </p:nvGrpSpPr>
          <p:grpSpPr>
            <a:xfrm>
              <a:off x="2413923" y="3711366"/>
              <a:ext cx="1374117" cy="703260"/>
              <a:chOff x="2413923" y="3711366"/>
              <a:chExt cx="1374117" cy="703260"/>
            </a:xfrm>
          </p:grpSpPr>
          <p:sp>
            <p:nvSpPr>
              <p:cNvPr id="9154" name="Google Shape;9154;p60"/>
              <p:cNvSpPr/>
              <p:nvPr/>
            </p:nvSpPr>
            <p:spPr>
              <a:xfrm>
                <a:off x="2484774" y="3827200"/>
                <a:ext cx="1231201" cy="587426"/>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155" name="Google Shape;9155;p60"/>
              <p:cNvGrpSpPr/>
              <p:nvPr/>
            </p:nvGrpSpPr>
            <p:grpSpPr>
              <a:xfrm>
                <a:off x="2600284" y="3808654"/>
                <a:ext cx="234506" cy="138009"/>
                <a:chOff x="2600284" y="3808654"/>
                <a:chExt cx="234506" cy="138009"/>
              </a:xfrm>
            </p:grpSpPr>
            <p:sp>
              <p:nvSpPr>
                <p:cNvPr id="9156" name="Google Shape;9156;p60"/>
                <p:cNvSpPr/>
                <p:nvPr/>
              </p:nvSpPr>
              <p:spPr>
                <a:xfrm>
                  <a:off x="2767890"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57" name="Google Shape;9157;p60"/>
                <p:cNvCxnSpPr/>
                <p:nvPr/>
              </p:nvCxnSpPr>
              <p:spPr>
                <a:xfrm rot="10800000">
                  <a:off x="2600284" y="3808654"/>
                  <a:ext cx="201000" cy="723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58" name="Google Shape;9158;p60"/>
              <p:cNvGrpSpPr/>
              <p:nvPr/>
            </p:nvGrpSpPr>
            <p:grpSpPr>
              <a:xfrm>
                <a:off x="3359659" y="3805664"/>
                <a:ext cx="232294" cy="141000"/>
                <a:chOff x="3359659" y="3805664"/>
                <a:chExt cx="232294" cy="141000"/>
              </a:xfrm>
            </p:grpSpPr>
            <p:sp>
              <p:nvSpPr>
                <p:cNvPr id="9159" name="Google Shape;9159;p60"/>
                <p:cNvSpPr/>
                <p:nvPr/>
              </p:nvSpPr>
              <p:spPr>
                <a:xfrm>
                  <a:off x="3359659" y="3879764"/>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0" name="Google Shape;9160;p60"/>
                <p:cNvCxnSpPr/>
                <p:nvPr/>
              </p:nvCxnSpPr>
              <p:spPr>
                <a:xfrm flipH="1" rot="10800000">
                  <a:off x="3393053" y="3805664"/>
                  <a:ext cx="198900" cy="780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61" name="Google Shape;9161;p60"/>
              <p:cNvGrpSpPr/>
              <p:nvPr/>
            </p:nvGrpSpPr>
            <p:grpSpPr>
              <a:xfrm>
                <a:off x="3067316" y="3711366"/>
                <a:ext cx="66900" cy="166809"/>
                <a:chOff x="3067316" y="3711366"/>
                <a:chExt cx="66900" cy="166809"/>
              </a:xfrm>
            </p:grpSpPr>
            <p:sp>
              <p:nvSpPr>
                <p:cNvPr id="9162" name="Google Shape;9162;p60"/>
                <p:cNvSpPr/>
                <p:nvPr/>
              </p:nvSpPr>
              <p:spPr>
                <a:xfrm>
                  <a:off x="3067316" y="381127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3" name="Google Shape;9163;p60"/>
                <p:cNvCxnSpPr/>
                <p:nvPr/>
              </p:nvCxnSpPr>
              <p:spPr>
                <a:xfrm rot="-5400000">
                  <a:off x="3050460" y="3761616"/>
                  <a:ext cx="1011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64" name="Google Shape;9164;p60"/>
              <p:cNvGrpSpPr/>
              <p:nvPr/>
            </p:nvGrpSpPr>
            <p:grpSpPr>
              <a:xfrm>
                <a:off x="2413923" y="4058666"/>
                <a:ext cx="224119" cy="66900"/>
                <a:chOff x="2413923" y="4058666"/>
                <a:chExt cx="224119" cy="66900"/>
              </a:xfrm>
            </p:grpSpPr>
            <p:sp>
              <p:nvSpPr>
                <p:cNvPr id="9165" name="Google Shape;9165;p60"/>
                <p:cNvSpPr/>
                <p:nvPr/>
              </p:nvSpPr>
              <p:spPr>
                <a:xfrm>
                  <a:off x="2571142"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6" name="Google Shape;9166;p60"/>
                <p:cNvCxnSpPr/>
                <p:nvPr/>
              </p:nvCxnSpPr>
              <p:spPr>
                <a:xfrm flipH="1">
                  <a:off x="2413923" y="4092060"/>
                  <a:ext cx="1596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nvGrpSpPr>
              <p:cNvPr id="9167" name="Google Shape;9167;p60"/>
              <p:cNvGrpSpPr/>
              <p:nvPr/>
            </p:nvGrpSpPr>
            <p:grpSpPr>
              <a:xfrm>
                <a:off x="3564643" y="4058666"/>
                <a:ext cx="223397" cy="66900"/>
                <a:chOff x="3564643" y="4058666"/>
                <a:chExt cx="223397" cy="66900"/>
              </a:xfrm>
            </p:grpSpPr>
            <p:sp>
              <p:nvSpPr>
                <p:cNvPr id="9168" name="Google Shape;9168;p60"/>
                <p:cNvSpPr/>
                <p:nvPr/>
              </p:nvSpPr>
              <p:spPr>
                <a:xfrm>
                  <a:off x="3564643" y="4058666"/>
                  <a:ext cx="66900" cy="66900"/>
                </a:xfrm>
                <a:prstGeom prst="ellipse">
                  <a:avLst/>
                </a:pr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169" name="Google Shape;9169;p60"/>
                <p:cNvCxnSpPr/>
                <p:nvPr/>
              </p:nvCxnSpPr>
              <p:spPr>
                <a:xfrm>
                  <a:off x="3630240" y="4092060"/>
                  <a:ext cx="157800" cy="600"/>
                </a:xfrm>
                <a:prstGeom prst="bentConnector3">
                  <a:avLst>
                    <a:gd fmla="val 50000" name="adj1"/>
                  </a:avLst>
                </a:prstGeom>
                <a:noFill/>
                <a:ln cap="flat" cmpd="sng" w="19050">
                  <a:solidFill>
                    <a:srgbClr val="869FB2"/>
                  </a:solidFill>
                  <a:prstDash val="solid"/>
                  <a:round/>
                  <a:headEnd len="med" w="med" type="none"/>
                  <a:tailEnd len="med" w="med" type="none"/>
                </a:ln>
              </p:spPr>
            </p:cxnSp>
          </p:grpSp>
        </p:grpSp>
        <p:grpSp>
          <p:nvGrpSpPr>
            <p:cNvPr id="9170" name="Google Shape;9170;p60"/>
            <p:cNvGrpSpPr/>
            <p:nvPr/>
          </p:nvGrpSpPr>
          <p:grpSpPr>
            <a:xfrm>
              <a:off x="2633353" y="3965763"/>
              <a:ext cx="933975" cy="445687"/>
              <a:chOff x="2633353" y="3965763"/>
              <a:chExt cx="933975" cy="445687"/>
            </a:xfrm>
          </p:grpSpPr>
          <p:sp>
            <p:nvSpPr>
              <p:cNvPr id="9171" name="Google Shape;9171;p60"/>
              <p:cNvSpPr/>
              <p:nvPr/>
            </p:nvSpPr>
            <p:spPr>
              <a:xfrm>
                <a:off x="2633353" y="3965763"/>
                <a:ext cx="933975" cy="445687"/>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2" name="Google Shape;9172;p60"/>
              <p:cNvSpPr/>
              <p:nvPr/>
            </p:nvSpPr>
            <p:spPr>
              <a:xfrm>
                <a:off x="2702006" y="4030399"/>
                <a:ext cx="798496" cy="381051"/>
              </a:xfrm>
              <a:custGeom>
                <a:rect b="b" l="l" r="r" t="t"/>
                <a:pathLst>
                  <a:path extrusionOk="0" h="33020" w="66087">
                    <a:moveTo>
                      <a:pt x="33019" y="0"/>
                    </a:moveTo>
                    <a:cubicBezTo>
                      <a:pt x="14818" y="0"/>
                      <a:pt x="0" y="14808"/>
                      <a:pt x="0" y="33019"/>
                    </a:cubicBezTo>
                    <a:lnTo>
                      <a:pt x="1659" y="33019"/>
                    </a:lnTo>
                    <a:cubicBezTo>
                      <a:pt x="1659" y="15718"/>
                      <a:pt x="15718" y="1659"/>
                      <a:pt x="33019" y="1659"/>
                    </a:cubicBezTo>
                    <a:cubicBezTo>
                      <a:pt x="50321" y="1659"/>
                      <a:pt x="64427" y="15718"/>
                      <a:pt x="64427" y="33019"/>
                    </a:cubicBezTo>
                    <a:lnTo>
                      <a:pt x="66086" y="33019"/>
                    </a:lnTo>
                    <a:cubicBezTo>
                      <a:pt x="66086" y="14808"/>
                      <a:pt x="51269" y="0"/>
                      <a:pt x="33019" y="0"/>
                    </a:cubicBezTo>
                    <a:close/>
                  </a:path>
                </a:pathLst>
              </a:cu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73" name="Google Shape;9173;p60"/>
          <p:cNvGrpSpPr/>
          <p:nvPr/>
        </p:nvGrpSpPr>
        <p:grpSpPr>
          <a:xfrm>
            <a:off x="6410784" y="1264884"/>
            <a:ext cx="1131087" cy="587383"/>
            <a:chOff x="238125" y="999450"/>
            <a:chExt cx="7140700" cy="3708225"/>
          </a:xfrm>
        </p:grpSpPr>
        <p:sp>
          <p:nvSpPr>
            <p:cNvPr id="9174" name="Google Shape;9174;p60"/>
            <p:cNvSpPr/>
            <p:nvPr/>
          </p:nvSpPr>
          <p:spPr>
            <a:xfrm>
              <a:off x="2171975" y="3872925"/>
              <a:ext cx="7900" cy="25"/>
            </a:xfrm>
            <a:custGeom>
              <a:rect b="b" l="l" r="r" t="t"/>
              <a:pathLst>
                <a:path extrusionOk="0" h="1" w="316">
                  <a:moveTo>
                    <a:pt x="316" y="0"/>
                  </a:moveTo>
                  <a:lnTo>
                    <a:pt x="1" y="0"/>
                  </a:ln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5" name="Google Shape;9175;p60"/>
            <p:cNvSpPr/>
            <p:nvPr/>
          </p:nvSpPr>
          <p:spPr>
            <a:xfrm>
              <a:off x="2180300" y="999450"/>
              <a:ext cx="3256350" cy="3708225"/>
            </a:xfrm>
            <a:custGeom>
              <a:rect b="b" l="l" r="r" t="t"/>
              <a:pathLst>
                <a:path extrusionOk="0" h="148329" w="130254">
                  <a:moveTo>
                    <a:pt x="130254" y="0"/>
                  </a:moveTo>
                  <a:cubicBezTo>
                    <a:pt x="90641" y="0"/>
                    <a:pt x="69506" y="34788"/>
                    <a:pt x="50871" y="65485"/>
                  </a:cubicBezTo>
                  <a:cubicBezTo>
                    <a:pt x="32725" y="95360"/>
                    <a:pt x="19404" y="114939"/>
                    <a:pt x="0" y="114939"/>
                  </a:cubicBezTo>
                  <a:cubicBezTo>
                    <a:pt x="9213" y="114939"/>
                    <a:pt x="16695" y="122421"/>
                    <a:pt x="16695" y="131634"/>
                  </a:cubicBezTo>
                  <a:cubicBezTo>
                    <a:pt x="16695" y="140846"/>
                    <a:pt x="9213" y="148328"/>
                    <a:pt x="0" y="148328"/>
                  </a:cubicBezTo>
                  <a:cubicBezTo>
                    <a:pt x="39630" y="148328"/>
                    <a:pt x="60765" y="113541"/>
                    <a:pt x="79400" y="82844"/>
                  </a:cubicBezTo>
                  <a:cubicBezTo>
                    <a:pt x="97528" y="52951"/>
                    <a:pt x="110867" y="33372"/>
                    <a:pt x="130254" y="33372"/>
                  </a:cubicBezTo>
                  <a:cubicBezTo>
                    <a:pt x="121041" y="33075"/>
                    <a:pt x="113804" y="25383"/>
                    <a:pt x="114083" y="16170"/>
                  </a:cubicBezTo>
                  <a:cubicBezTo>
                    <a:pt x="114346" y="7360"/>
                    <a:pt x="121425" y="280"/>
                    <a:pt x="130254"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6" name="Google Shape;9176;p60"/>
            <p:cNvSpPr/>
            <p:nvPr/>
          </p:nvSpPr>
          <p:spPr>
            <a:xfrm>
              <a:off x="238125" y="2853750"/>
              <a:ext cx="2358675" cy="1853475"/>
            </a:xfrm>
            <a:custGeom>
              <a:rect b="b" l="l" r="r" t="t"/>
              <a:pathLst>
                <a:path extrusionOk="0" h="74139" w="94347">
                  <a:moveTo>
                    <a:pt x="33354" y="1"/>
                  </a:moveTo>
                  <a:cubicBezTo>
                    <a:pt x="33354" y="9196"/>
                    <a:pt x="25872" y="16661"/>
                    <a:pt x="16642" y="16661"/>
                  </a:cubicBezTo>
                  <a:cubicBezTo>
                    <a:pt x="7482" y="16661"/>
                    <a:pt x="0" y="9196"/>
                    <a:pt x="0" y="1"/>
                  </a:cubicBezTo>
                  <a:lnTo>
                    <a:pt x="0" y="1"/>
                  </a:lnTo>
                  <a:cubicBezTo>
                    <a:pt x="0" y="40872"/>
                    <a:pt x="34858" y="74139"/>
                    <a:pt x="77670" y="74139"/>
                  </a:cubicBezTo>
                  <a:cubicBezTo>
                    <a:pt x="86882" y="74139"/>
                    <a:pt x="94347" y="66657"/>
                    <a:pt x="94347" y="57444"/>
                  </a:cubicBezTo>
                  <a:cubicBezTo>
                    <a:pt x="94347" y="48214"/>
                    <a:pt x="86882" y="40767"/>
                    <a:pt x="77670" y="40767"/>
                  </a:cubicBezTo>
                  <a:lnTo>
                    <a:pt x="77355" y="40767"/>
                  </a:lnTo>
                  <a:cubicBezTo>
                    <a:pt x="53073" y="40610"/>
                    <a:pt x="33354" y="22394"/>
                    <a:pt x="3335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7" name="Google Shape;9177;p60"/>
            <p:cNvSpPr/>
            <p:nvPr/>
          </p:nvSpPr>
          <p:spPr>
            <a:xfrm>
              <a:off x="238125" y="999450"/>
              <a:ext cx="1942200" cy="2270400"/>
            </a:xfrm>
            <a:custGeom>
              <a:rect b="b" l="l" r="r" t="t"/>
              <a:pathLst>
                <a:path extrusionOk="0" h="90816" w="77688">
                  <a:moveTo>
                    <a:pt x="77687" y="0"/>
                  </a:moveTo>
                  <a:cubicBezTo>
                    <a:pt x="34858" y="0"/>
                    <a:pt x="0" y="33249"/>
                    <a:pt x="0" y="74138"/>
                  </a:cubicBezTo>
                  <a:cubicBezTo>
                    <a:pt x="0" y="83368"/>
                    <a:pt x="7482" y="90815"/>
                    <a:pt x="16695" y="90815"/>
                  </a:cubicBezTo>
                  <a:cubicBezTo>
                    <a:pt x="25925" y="90815"/>
                    <a:pt x="33372" y="83351"/>
                    <a:pt x="33389" y="74138"/>
                  </a:cubicBezTo>
                  <a:lnTo>
                    <a:pt x="33389" y="74120"/>
                  </a:lnTo>
                  <a:cubicBezTo>
                    <a:pt x="33389" y="51654"/>
                    <a:pt x="53222" y="33378"/>
                    <a:pt x="77639" y="33354"/>
                  </a:cubicBezTo>
                  <a:lnTo>
                    <a:pt x="77639" y="33354"/>
                  </a:lnTo>
                  <a:cubicBezTo>
                    <a:pt x="77644" y="33354"/>
                    <a:pt x="77650" y="33354"/>
                    <a:pt x="77655" y="33354"/>
                  </a:cubicBezTo>
                  <a:cubicBezTo>
                    <a:pt x="77666" y="33354"/>
                    <a:pt x="77676" y="33354"/>
                    <a:pt x="77687" y="33354"/>
                  </a:cubicBezTo>
                  <a:cubicBezTo>
                    <a:pt x="77671" y="33354"/>
                    <a:pt x="77655" y="33354"/>
                    <a:pt x="77639" y="33354"/>
                  </a:cubicBezTo>
                  <a:lnTo>
                    <a:pt x="77639" y="33354"/>
                  </a:lnTo>
                  <a:cubicBezTo>
                    <a:pt x="68431" y="33346"/>
                    <a:pt x="60992" y="25874"/>
                    <a:pt x="60992" y="16695"/>
                  </a:cubicBezTo>
                  <a:cubicBezTo>
                    <a:pt x="60992" y="7482"/>
                    <a:pt x="68457" y="0"/>
                    <a:pt x="7768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8" name="Google Shape;9178;p60"/>
            <p:cNvSpPr/>
            <p:nvPr/>
          </p:nvSpPr>
          <p:spPr>
            <a:xfrm>
              <a:off x="3808250" y="2852875"/>
              <a:ext cx="25" cy="25"/>
            </a:xfrm>
            <a:custGeom>
              <a:rect b="b" l="l" r="r" t="t"/>
              <a:pathLst>
                <a:path extrusionOk="0" h="1" w="1">
                  <a:moveTo>
                    <a:pt x="0" y="1"/>
                  </a:moveTo>
                  <a:close/>
                </a:path>
              </a:pathLst>
            </a:custGeom>
            <a:solidFill>
              <a:srgbClr val="DB634B"/>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79" name="Google Shape;9179;p60"/>
            <p:cNvSpPr/>
            <p:nvPr/>
          </p:nvSpPr>
          <p:spPr>
            <a:xfrm>
              <a:off x="1762475" y="999450"/>
              <a:ext cx="2386250" cy="2044875"/>
            </a:xfrm>
            <a:custGeom>
              <a:rect b="b" l="l" r="r" t="t"/>
              <a:pathLst>
                <a:path extrusionOk="0" h="81795" w="95450">
                  <a:moveTo>
                    <a:pt x="16696" y="0"/>
                  </a:moveTo>
                  <a:cubicBezTo>
                    <a:pt x="7465" y="0"/>
                    <a:pt x="1" y="7482"/>
                    <a:pt x="1" y="16695"/>
                  </a:cubicBezTo>
                  <a:cubicBezTo>
                    <a:pt x="1" y="25925"/>
                    <a:pt x="7465" y="33389"/>
                    <a:pt x="16696" y="33389"/>
                  </a:cubicBezTo>
                  <a:cubicBezTo>
                    <a:pt x="36030" y="33389"/>
                    <a:pt x="49473" y="53038"/>
                    <a:pt x="66325" y="80781"/>
                  </a:cubicBezTo>
                  <a:cubicBezTo>
                    <a:pt x="66552" y="81130"/>
                    <a:pt x="66762" y="81463"/>
                    <a:pt x="67007" y="81795"/>
                  </a:cubicBezTo>
                  <a:cubicBezTo>
                    <a:pt x="63021" y="74086"/>
                    <a:pt x="65643" y="64471"/>
                    <a:pt x="73178" y="59891"/>
                  </a:cubicBezTo>
                  <a:cubicBezTo>
                    <a:pt x="75886" y="58251"/>
                    <a:pt x="78874" y="57469"/>
                    <a:pt x="81824" y="57469"/>
                  </a:cubicBezTo>
                  <a:cubicBezTo>
                    <a:pt x="87083" y="57469"/>
                    <a:pt x="92224" y="59953"/>
                    <a:pt x="95449" y="64488"/>
                  </a:cubicBezTo>
                  <a:cubicBezTo>
                    <a:pt x="95274" y="64139"/>
                    <a:pt x="95064" y="63789"/>
                    <a:pt x="94855" y="63439"/>
                  </a:cubicBezTo>
                  <a:cubicBezTo>
                    <a:pt x="77653" y="35190"/>
                    <a:pt x="56291" y="0"/>
                    <a:pt x="16696" y="0"/>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0" name="Google Shape;9180;p60"/>
            <p:cNvSpPr/>
            <p:nvPr/>
          </p:nvSpPr>
          <p:spPr>
            <a:xfrm>
              <a:off x="3338000" y="2435975"/>
              <a:ext cx="2101275" cy="2271250"/>
            </a:xfrm>
            <a:custGeom>
              <a:rect b="b" l="l" r="r" t="t"/>
              <a:pathLst>
                <a:path extrusionOk="0" h="90850" w="84051">
                  <a:moveTo>
                    <a:pt x="84011" y="57465"/>
                  </a:moveTo>
                  <a:cubicBezTo>
                    <a:pt x="83994" y="57465"/>
                    <a:pt x="83972" y="57469"/>
                    <a:pt x="83946" y="57478"/>
                  </a:cubicBezTo>
                  <a:lnTo>
                    <a:pt x="84050" y="57478"/>
                  </a:lnTo>
                  <a:cubicBezTo>
                    <a:pt x="84042" y="57469"/>
                    <a:pt x="84029" y="57465"/>
                    <a:pt x="84011" y="57465"/>
                  </a:cubicBezTo>
                  <a:close/>
                  <a:moveTo>
                    <a:pt x="18801" y="0"/>
                  </a:moveTo>
                  <a:cubicBezTo>
                    <a:pt x="15851" y="0"/>
                    <a:pt x="12864" y="784"/>
                    <a:pt x="10157" y="2430"/>
                  </a:cubicBezTo>
                  <a:cubicBezTo>
                    <a:pt x="2622" y="7027"/>
                    <a:pt x="0" y="16625"/>
                    <a:pt x="3986" y="24334"/>
                  </a:cubicBezTo>
                  <a:cubicBezTo>
                    <a:pt x="4161" y="24683"/>
                    <a:pt x="4370" y="25033"/>
                    <a:pt x="4563" y="25348"/>
                  </a:cubicBezTo>
                  <a:cubicBezTo>
                    <a:pt x="23198" y="56062"/>
                    <a:pt x="44333" y="90850"/>
                    <a:pt x="83963" y="90850"/>
                  </a:cubicBezTo>
                  <a:cubicBezTo>
                    <a:pt x="74750" y="90850"/>
                    <a:pt x="67268" y="83368"/>
                    <a:pt x="67268" y="74155"/>
                  </a:cubicBezTo>
                  <a:cubicBezTo>
                    <a:pt x="67268" y="64925"/>
                    <a:pt x="74750" y="57478"/>
                    <a:pt x="83946" y="57478"/>
                  </a:cubicBezTo>
                  <a:cubicBezTo>
                    <a:pt x="64541" y="57478"/>
                    <a:pt x="51220" y="37899"/>
                    <a:pt x="33075" y="8024"/>
                  </a:cubicBezTo>
                  <a:cubicBezTo>
                    <a:pt x="32865" y="7674"/>
                    <a:pt x="32638" y="7342"/>
                    <a:pt x="32428" y="7027"/>
                  </a:cubicBezTo>
                  <a:cubicBezTo>
                    <a:pt x="29202" y="2491"/>
                    <a:pt x="24061" y="0"/>
                    <a:pt x="1880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1" name="Google Shape;9181;p60"/>
            <p:cNvSpPr/>
            <p:nvPr/>
          </p:nvSpPr>
          <p:spPr>
            <a:xfrm>
              <a:off x="5019250" y="2852875"/>
              <a:ext cx="2359150" cy="1854350"/>
            </a:xfrm>
            <a:custGeom>
              <a:rect b="b" l="l" r="r" t="t"/>
              <a:pathLst>
                <a:path extrusionOk="0" h="74174" w="94366">
                  <a:moveTo>
                    <a:pt x="94365" y="18"/>
                  </a:moveTo>
                  <a:cubicBezTo>
                    <a:pt x="94365" y="47"/>
                    <a:pt x="94365" y="76"/>
                    <a:pt x="94365" y="105"/>
                  </a:cubicBezTo>
                  <a:lnTo>
                    <a:pt x="94365" y="105"/>
                  </a:lnTo>
                  <a:cubicBezTo>
                    <a:pt x="94365" y="76"/>
                    <a:pt x="94365" y="47"/>
                    <a:pt x="94365" y="18"/>
                  </a:cubicBezTo>
                  <a:close/>
                  <a:moveTo>
                    <a:pt x="60993" y="1"/>
                  </a:moveTo>
                  <a:cubicBezTo>
                    <a:pt x="60993" y="22447"/>
                    <a:pt x="41187" y="40715"/>
                    <a:pt x="16800" y="40785"/>
                  </a:cubicBezTo>
                  <a:lnTo>
                    <a:pt x="16696" y="40785"/>
                  </a:lnTo>
                  <a:cubicBezTo>
                    <a:pt x="7465" y="40785"/>
                    <a:pt x="1" y="48249"/>
                    <a:pt x="1" y="57479"/>
                  </a:cubicBezTo>
                  <a:cubicBezTo>
                    <a:pt x="1" y="66692"/>
                    <a:pt x="7483" y="74174"/>
                    <a:pt x="16696" y="74174"/>
                  </a:cubicBezTo>
                  <a:cubicBezTo>
                    <a:pt x="59495" y="74174"/>
                    <a:pt x="94316" y="40954"/>
                    <a:pt x="94365" y="105"/>
                  </a:cubicBezTo>
                  <a:lnTo>
                    <a:pt x="94365" y="105"/>
                  </a:lnTo>
                  <a:cubicBezTo>
                    <a:pt x="94336" y="9278"/>
                    <a:pt x="86872" y="16696"/>
                    <a:pt x="77688" y="16696"/>
                  </a:cubicBezTo>
                  <a:cubicBezTo>
                    <a:pt x="68458" y="16696"/>
                    <a:pt x="60993" y="9231"/>
                    <a:pt x="6099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2" name="Google Shape;9182;p60"/>
            <p:cNvSpPr/>
            <p:nvPr/>
          </p:nvSpPr>
          <p:spPr>
            <a:xfrm>
              <a:off x="5025375" y="999450"/>
              <a:ext cx="2353450" cy="2270825"/>
            </a:xfrm>
            <a:custGeom>
              <a:rect b="b" l="l" r="r" t="t"/>
              <a:pathLst>
                <a:path extrusionOk="0" h="90833" w="94138">
                  <a:moveTo>
                    <a:pt x="16451" y="0"/>
                  </a:moveTo>
                  <a:cubicBezTo>
                    <a:pt x="7640" y="280"/>
                    <a:pt x="560" y="7360"/>
                    <a:pt x="280" y="16170"/>
                  </a:cubicBezTo>
                  <a:cubicBezTo>
                    <a:pt x="1" y="25400"/>
                    <a:pt x="7238" y="33092"/>
                    <a:pt x="16451" y="33372"/>
                  </a:cubicBezTo>
                  <a:lnTo>
                    <a:pt x="16520" y="33372"/>
                  </a:lnTo>
                  <a:cubicBezTo>
                    <a:pt x="40907" y="33389"/>
                    <a:pt x="60748" y="51675"/>
                    <a:pt x="60748" y="74138"/>
                  </a:cubicBezTo>
                  <a:cubicBezTo>
                    <a:pt x="60748" y="83368"/>
                    <a:pt x="68213" y="90833"/>
                    <a:pt x="77443" y="90833"/>
                  </a:cubicBezTo>
                  <a:cubicBezTo>
                    <a:pt x="86656" y="90833"/>
                    <a:pt x="94138" y="83368"/>
                    <a:pt x="94138" y="74138"/>
                  </a:cubicBezTo>
                  <a:cubicBezTo>
                    <a:pt x="94138" y="33249"/>
                    <a:pt x="59280" y="0"/>
                    <a:pt x="16451"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83" name="Google Shape;9183;p60"/>
          <p:cNvGrpSpPr/>
          <p:nvPr/>
        </p:nvGrpSpPr>
        <p:grpSpPr>
          <a:xfrm>
            <a:off x="3762234" y="3714379"/>
            <a:ext cx="1375854" cy="678131"/>
            <a:chOff x="3913765" y="3641905"/>
            <a:chExt cx="1522805" cy="750560"/>
          </a:xfrm>
        </p:grpSpPr>
        <p:grpSp>
          <p:nvGrpSpPr>
            <p:cNvPr id="9184" name="Google Shape;9184;p60"/>
            <p:cNvGrpSpPr/>
            <p:nvPr/>
          </p:nvGrpSpPr>
          <p:grpSpPr>
            <a:xfrm>
              <a:off x="3913765" y="3997002"/>
              <a:ext cx="1522805" cy="395463"/>
              <a:chOff x="3913765" y="3997002"/>
              <a:chExt cx="1522805" cy="395463"/>
            </a:xfrm>
          </p:grpSpPr>
          <p:grpSp>
            <p:nvGrpSpPr>
              <p:cNvPr id="9185" name="Google Shape;9185;p60"/>
              <p:cNvGrpSpPr/>
              <p:nvPr/>
            </p:nvGrpSpPr>
            <p:grpSpPr>
              <a:xfrm>
                <a:off x="3913765" y="4138659"/>
                <a:ext cx="507602" cy="253806"/>
                <a:chOff x="3913765" y="4138659"/>
                <a:chExt cx="507602" cy="253806"/>
              </a:xfrm>
            </p:grpSpPr>
            <p:sp>
              <p:nvSpPr>
                <p:cNvPr id="9186" name="Google Shape;9186;p60"/>
                <p:cNvSpPr/>
                <p:nvPr/>
              </p:nvSpPr>
              <p:spPr>
                <a:xfrm>
                  <a:off x="3913765" y="4138659"/>
                  <a:ext cx="507602" cy="50764"/>
                </a:xfrm>
                <a:custGeom>
                  <a:rect b="b" l="l" r="r" t="t"/>
                  <a:pathLst>
                    <a:path extrusionOk="0" fill="none" h="9502" w="95012">
                      <a:moveTo>
                        <a:pt x="95011" y="1"/>
                      </a:moveTo>
                      <a:lnTo>
                        <a:pt x="23755" y="1"/>
                      </a:lnTo>
                      <a:lnTo>
                        <a:pt x="1" y="9501"/>
                      </a:lnTo>
                      <a:lnTo>
                        <a:pt x="95011"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87" name="Google Shape;9187;p60"/>
                <p:cNvSpPr/>
                <p:nvPr/>
              </p:nvSpPr>
              <p:spPr>
                <a:xfrm>
                  <a:off x="3913765" y="4189418"/>
                  <a:ext cx="507602" cy="203047"/>
                </a:xfrm>
                <a:custGeom>
                  <a:rect b="b" l="l" r="r" t="t"/>
                  <a:pathLst>
                    <a:path extrusionOk="0" fill="none" h="38006" w="95012">
                      <a:moveTo>
                        <a:pt x="1" y="0"/>
                      </a:moveTo>
                      <a:lnTo>
                        <a:pt x="1" y="38005"/>
                      </a:lnTo>
                      <a:lnTo>
                        <a:pt x="95011" y="38005"/>
                      </a:lnTo>
                      <a:lnTo>
                        <a:pt x="95011" y="38005"/>
                      </a:lnTo>
                      <a:lnTo>
                        <a:pt x="95011" y="0"/>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rPr lang="en"/>
                    <a:t>     </a:t>
                  </a:r>
                  <a:endParaRPr/>
                </a:p>
              </p:txBody>
            </p:sp>
          </p:grpSp>
          <p:grpSp>
            <p:nvGrpSpPr>
              <p:cNvPr id="9188" name="Google Shape;9188;p60"/>
              <p:cNvGrpSpPr/>
              <p:nvPr/>
            </p:nvGrpSpPr>
            <p:grpSpPr>
              <a:xfrm>
                <a:off x="4421361" y="3997002"/>
                <a:ext cx="507618" cy="395463"/>
                <a:chOff x="4421361" y="3997002"/>
                <a:chExt cx="507618" cy="395463"/>
              </a:xfrm>
            </p:grpSpPr>
            <p:sp>
              <p:nvSpPr>
                <p:cNvPr id="9189" name="Google Shape;9189;p60"/>
                <p:cNvSpPr/>
                <p:nvPr/>
              </p:nvSpPr>
              <p:spPr>
                <a:xfrm>
                  <a:off x="4421361" y="3997002"/>
                  <a:ext cx="507618" cy="50759"/>
                </a:xfrm>
                <a:custGeom>
                  <a:rect b="b" l="l" r="r" t="t"/>
                  <a:pathLst>
                    <a:path extrusionOk="0" fill="none" h="9501" w="95015">
                      <a:moveTo>
                        <a:pt x="71260" y="0"/>
                      </a:moveTo>
                      <a:lnTo>
                        <a:pt x="23755" y="0"/>
                      </a:lnTo>
                      <a:lnTo>
                        <a:pt x="0" y="9501"/>
                      </a:lnTo>
                      <a:lnTo>
                        <a:pt x="95014" y="9501"/>
                      </a:lnTo>
                      <a:close/>
                    </a:path>
                  </a:pathLst>
                </a:custGeom>
                <a:noFill/>
                <a:ln cap="sq"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0" name="Google Shape;9190;p60"/>
                <p:cNvSpPr/>
                <p:nvPr/>
              </p:nvSpPr>
              <p:spPr>
                <a:xfrm>
                  <a:off x="4421361" y="4047756"/>
                  <a:ext cx="507618" cy="344709"/>
                </a:xfrm>
                <a:custGeom>
                  <a:rect b="b" l="l" r="r" t="t"/>
                  <a:pathLst>
                    <a:path extrusionOk="0" fill="none" h="64522" w="95015">
                      <a:moveTo>
                        <a:pt x="0" y="1"/>
                      </a:moveTo>
                      <a:lnTo>
                        <a:pt x="0" y="64521"/>
                      </a:lnTo>
                      <a:lnTo>
                        <a:pt x="95014" y="64521"/>
                      </a:lnTo>
                      <a:lnTo>
                        <a:pt x="95014" y="35846"/>
                      </a:lnTo>
                      <a:lnTo>
                        <a:pt x="95014" y="35846"/>
                      </a:lnTo>
                      <a:lnTo>
                        <a:pt x="95014" y="26286"/>
                      </a:lnTo>
                      <a:lnTo>
                        <a:pt x="95014" y="1"/>
                      </a:lnTo>
                      <a:close/>
                    </a:path>
                  </a:pathLst>
                </a:custGeom>
                <a:noFill/>
                <a:ln cap="flat" cmpd="sng" w="9525">
                  <a:solidFill>
                    <a:srgbClr val="DBE2E7"/>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191" name="Google Shape;9191;p60"/>
              <p:cNvGrpSpPr/>
              <p:nvPr/>
            </p:nvGrpSpPr>
            <p:grpSpPr>
              <a:xfrm>
                <a:off x="4928973" y="4189418"/>
                <a:ext cx="507596" cy="203047"/>
                <a:chOff x="4928973" y="4189418"/>
                <a:chExt cx="507596" cy="203047"/>
              </a:xfrm>
            </p:grpSpPr>
            <p:sp>
              <p:nvSpPr>
                <p:cNvPr id="9192" name="Google Shape;9192;p60"/>
                <p:cNvSpPr/>
                <p:nvPr/>
              </p:nvSpPr>
              <p:spPr>
                <a:xfrm>
                  <a:off x="4928973" y="4189418"/>
                  <a:ext cx="507596" cy="50759"/>
                </a:xfrm>
                <a:custGeom>
                  <a:rect b="b" l="l" r="r" t="t"/>
                  <a:pathLst>
                    <a:path extrusionOk="0" fill="none" h="9501" w="95011">
                      <a:moveTo>
                        <a:pt x="95011" y="9501"/>
                      </a:moveTo>
                      <a:lnTo>
                        <a:pt x="71260" y="0"/>
                      </a:lnTo>
                      <a:lnTo>
                        <a:pt x="0" y="0"/>
                      </a:lnTo>
                      <a:lnTo>
                        <a:pt x="0" y="950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3" name="Google Shape;9193;p60"/>
                <p:cNvSpPr/>
                <p:nvPr/>
              </p:nvSpPr>
              <p:spPr>
                <a:xfrm>
                  <a:off x="4928973" y="4240172"/>
                  <a:ext cx="507596" cy="152293"/>
                </a:xfrm>
                <a:custGeom>
                  <a:rect b="b" l="l" r="r" t="t"/>
                  <a:pathLst>
                    <a:path extrusionOk="0" fill="none" h="28506" w="95011">
                      <a:moveTo>
                        <a:pt x="0" y="28505"/>
                      </a:moveTo>
                      <a:lnTo>
                        <a:pt x="0" y="28505"/>
                      </a:lnTo>
                      <a:lnTo>
                        <a:pt x="95011" y="28505"/>
                      </a:lnTo>
                      <a:lnTo>
                        <a:pt x="95011" y="1"/>
                      </a:lnTo>
                      <a:lnTo>
                        <a:pt x="0" y="1"/>
                      </a:lnTo>
                      <a:close/>
                    </a:path>
                  </a:pathLst>
                </a:custGeom>
                <a:noFill/>
                <a:ln cap="flat" cmpd="sng" w="9525">
                  <a:solidFill>
                    <a:srgbClr val="869FB1"/>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4" name="Google Shape;9194;p60"/>
            <p:cNvGrpSpPr/>
            <p:nvPr/>
          </p:nvGrpSpPr>
          <p:grpSpPr>
            <a:xfrm>
              <a:off x="4482186" y="3641905"/>
              <a:ext cx="397605" cy="349784"/>
              <a:chOff x="2906375" y="1159725"/>
              <a:chExt cx="1860575" cy="1636800"/>
            </a:xfrm>
          </p:grpSpPr>
          <p:sp>
            <p:nvSpPr>
              <p:cNvPr id="9195" name="Google Shape;9195;p60"/>
              <p:cNvSpPr/>
              <p:nvPr/>
            </p:nvSpPr>
            <p:spPr>
              <a:xfrm>
                <a:off x="2906375" y="1159725"/>
                <a:ext cx="1860575" cy="1320800"/>
              </a:xfrm>
              <a:custGeom>
                <a:rect b="b" l="l" r="r" t="t"/>
                <a:pathLst>
                  <a:path extrusionOk="0" fill="none" h="52832" w="74423">
                    <a:moveTo>
                      <a:pt x="74300" y="9469"/>
                    </a:moveTo>
                    <a:cubicBezTo>
                      <a:pt x="74046" y="6953"/>
                      <a:pt x="72972" y="4566"/>
                      <a:pt x="71233" y="2899"/>
                    </a:cubicBezTo>
                    <a:cubicBezTo>
                      <a:pt x="71029" y="2682"/>
                      <a:pt x="70807" y="2484"/>
                      <a:pt x="70569" y="2305"/>
                    </a:cubicBezTo>
                    <a:cubicBezTo>
                      <a:pt x="70326" y="2123"/>
                      <a:pt x="70133" y="1933"/>
                      <a:pt x="69847" y="1767"/>
                    </a:cubicBezTo>
                    <a:cubicBezTo>
                      <a:pt x="69576" y="1596"/>
                      <a:pt x="69301" y="1435"/>
                      <a:pt x="69030" y="1280"/>
                    </a:cubicBezTo>
                    <a:cubicBezTo>
                      <a:pt x="68792" y="1159"/>
                      <a:pt x="68599" y="1084"/>
                      <a:pt x="68385" y="985"/>
                    </a:cubicBezTo>
                    <a:cubicBezTo>
                      <a:pt x="67280" y="522"/>
                      <a:pt x="66290" y="276"/>
                      <a:pt x="65270" y="188"/>
                    </a:cubicBezTo>
                    <a:cubicBezTo>
                      <a:pt x="63260" y="1"/>
                      <a:pt x="61470" y="332"/>
                      <a:pt x="60001" y="803"/>
                    </a:cubicBezTo>
                    <a:cubicBezTo>
                      <a:pt x="58778" y="1194"/>
                      <a:pt x="57603" y="1727"/>
                      <a:pt x="56500" y="2385"/>
                    </a:cubicBezTo>
                    <a:cubicBezTo>
                      <a:pt x="56396" y="1617"/>
                      <a:pt x="56273" y="1012"/>
                      <a:pt x="56179" y="613"/>
                    </a:cubicBezTo>
                    <a:cubicBezTo>
                      <a:pt x="56104" y="298"/>
                      <a:pt x="55821" y="73"/>
                      <a:pt x="55497" y="78"/>
                    </a:cubicBezTo>
                    <a:lnTo>
                      <a:pt x="38984" y="255"/>
                    </a:lnTo>
                    <a:lnTo>
                      <a:pt x="35208" y="295"/>
                    </a:lnTo>
                    <a:lnTo>
                      <a:pt x="18696" y="472"/>
                    </a:lnTo>
                    <a:cubicBezTo>
                      <a:pt x="18370" y="474"/>
                      <a:pt x="18091" y="704"/>
                      <a:pt x="18027" y="1023"/>
                    </a:cubicBezTo>
                    <a:cubicBezTo>
                      <a:pt x="17941" y="1422"/>
                      <a:pt x="17829" y="2026"/>
                      <a:pt x="17741" y="2800"/>
                    </a:cubicBezTo>
                    <a:cubicBezTo>
                      <a:pt x="16625" y="2163"/>
                      <a:pt x="15439" y="1657"/>
                      <a:pt x="14211" y="1290"/>
                    </a:cubicBezTo>
                    <a:cubicBezTo>
                      <a:pt x="12731" y="854"/>
                      <a:pt x="10935" y="560"/>
                      <a:pt x="8931" y="790"/>
                    </a:cubicBezTo>
                    <a:cubicBezTo>
                      <a:pt x="7908" y="900"/>
                      <a:pt x="6923" y="1167"/>
                      <a:pt x="5832" y="1652"/>
                    </a:cubicBezTo>
                    <a:cubicBezTo>
                      <a:pt x="5620" y="1756"/>
                      <a:pt x="5427" y="1839"/>
                      <a:pt x="5192" y="1965"/>
                    </a:cubicBezTo>
                    <a:cubicBezTo>
                      <a:pt x="4924" y="2125"/>
                      <a:pt x="4651" y="2291"/>
                      <a:pt x="4384" y="2465"/>
                    </a:cubicBezTo>
                    <a:cubicBezTo>
                      <a:pt x="4103" y="2639"/>
                      <a:pt x="3915" y="2832"/>
                      <a:pt x="3675" y="3019"/>
                    </a:cubicBezTo>
                    <a:cubicBezTo>
                      <a:pt x="3439" y="3204"/>
                      <a:pt x="3222" y="3407"/>
                      <a:pt x="3022" y="3627"/>
                    </a:cubicBezTo>
                    <a:cubicBezTo>
                      <a:pt x="1319" y="5332"/>
                      <a:pt x="294" y="7743"/>
                      <a:pt x="99" y="10261"/>
                    </a:cubicBezTo>
                    <a:cubicBezTo>
                      <a:pt x="0" y="11524"/>
                      <a:pt x="104" y="12828"/>
                      <a:pt x="466" y="14096"/>
                    </a:cubicBezTo>
                    <a:cubicBezTo>
                      <a:pt x="653" y="14725"/>
                      <a:pt x="875" y="15354"/>
                      <a:pt x="1175" y="15953"/>
                    </a:cubicBezTo>
                    <a:lnTo>
                      <a:pt x="1282" y="16181"/>
                    </a:lnTo>
                    <a:lnTo>
                      <a:pt x="1362" y="16341"/>
                    </a:lnTo>
                    <a:lnTo>
                      <a:pt x="1416" y="16432"/>
                    </a:lnTo>
                    <a:lnTo>
                      <a:pt x="1622" y="16794"/>
                    </a:lnTo>
                    <a:cubicBezTo>
                      <a:pt x="1769" y="17040"/>
                      <a:pt x="1986" y="17377"/>
                      <a:pt x="2168" y="17639"/>
                    </a:cubicBezTo>
                    <a:cubicBezTo>
                      <a:pt x="3672" y="19764"/>
                      <a:pt x="5719" y="21389"/>
                      <a:pt x="7890" y="22556"/>
                    </a:cubicBezTo>
                    <a:cubicBezTo>
                      <a:pt x="10076" y="23744"/>
                      <a:pt x="12329" y="24512"/>
                      <a:pt x="14535" y="25184"/>
                    </a:cubicBezTo>
                    <a:cubicBezTo>
                      <a:pt x="16734" y="25847"/>
                      <a:pt x="18883" y="26377"/>
                      <a:pt x="20907" y="26937"/>
                    </a:cubicBezTo>
                    <a:cubicBezTo>
                      <a:pt x="23058" y="27539"/>
                      <a:pt x="25044" y="27884"/>
                      <a:pt x="26553" y="28569"/>
                    </a:cubicBezTo>
                    <a:cubicBezTo>
                      <a:pt x="27991" y="29155"/>
                      <a:pt x="29136" y="30359"/>
                      <a:pt x="29449" y="31218"/>
                    </a:cubicBezTo>
                    <a:cubicBezTo>
                      <a:pt x="29527" y="31433"/>
                      <a:pt x="29583" y="31620"/>
                      <a:pt x="29583" y="31813"/>
                    </a:cubicBezTo>
                    <a:cubicBezTo>
                      <a:pt x="29591" y="31992"/>
                      <a:pt x="29572" y="32171"/>
                      <a:pt x="29532" y="32345"/>
                    </a:cubicBezTo>
                    <a:cubicBezTo>
                      <a:pt x="29436" y="32680"/>
                      <a:pt x="29099" y="33060"/>
                      <a:pt x="28702" y="33263"/>
                    </a:cubicBezTo>
                    <a:cubicBezTo>
                      <a:pt x="27926" y="33729"/>
                      <a:pt x="26880" y="33477"/>
                      <a:pt x="26733" y="33049"/>
                    </a:cubicBezTo>
                    <a:cubicBezTo>
                      <a:pt x="26396" y="32372"/>
                      <a:pt x="26414" y="31582"/>
                      <a:pt x="26644" y="31256"/>
                    </a:cubicBezTo>
                    <a:cubicBezTo>
                      <a:pt x="26888" y="30884"/>
                      <a:pt x="27300" y="30937"/>
                      <a:pt x="27273" y="30911"/>
                    </a:cubicBezTo>
                    <a:lnTo>
                      <a:pt x="27067" y="30825"/>
                    </a:lnTo>
                    <a:cubicBezTo>
                      <a:pt x="26928" y="30782"/>
                      <a:pt x="26669" y="30745"/>
                      <a:pt x="26361" y="30897"/>
                    </a:cubicBezTo>
                    <a:cubicBezTo>
                      <a:pt x="26045" y="31044"/>
                      <a:pt x="25777" y="31390"/>
                      <a:pt x="25595" y="31815"/>
                    </a:cubicBezTo>
                    <a:cubicBezTo>
                      <a:pt x="25408" y="32246"/>
                      <a:pt x="25298" y="32765"/>
                      <a:pt x="25379" y="33410"/>
                    </a:cubicBezTo>
                    <a:cubicBezTo>
                      <a:pt x="25403" y="33702"/>
                      <a:pt x="25590" y="34208"/>
                      <a:pt x="25855" y="34499"/>
                    </a:cubicBezTo>
                    <a:cubicBezTo>
                      <a:pt x="26117" y="34807"/>
                      <a:pt x="26444" y="35061"/>
                      <a:pt x="26810" y="35241"/>
                    </a:cubicBezTo>
                    <a:cubicBezTo>
                      <a:pt x="27560" y="35613"/>
                      <a:pt x="28456" y="35736"/>
                      <a:pt x="29398" y="35551"/>
                    </a:cubicBezTo>
                    <a:cubicBezTo>
                      <a:pt x="30316" y="35353"/>
                      <a:pt x="31298" y="34882"/>
                      <a:pt x="32032" y="33889"/>
                    </a:cubicBezTo>
                    <a:cubicBezTo>
                      <a:pt x="32422" y="33325"/>
                      <a:pt x="32615" y="32803"/>
                      <a:pt x="32722" y="32177"/>
                    </a:cubicBezTo>
                    <a:cubicBezTo>
                      <a:pt x="32776" y="31882"/>
                      <a:pt x="32797" y="31582"/>
                      <a:pt x="32784" y="31283"/>
                    </a:cubicBezTo>
                    <a:cubicBezTo>
                      <a:pt x="34828" y="34499"/>
                      <a:pt x="34919" y="37103"/>
                      <a:pt x="34413" y="41899"/>
                    </a:cubicBezTo>
                    <a:cubicBezTo>
                      <a:pt x="33530" y="50222"/>
                      <a:pt x="29511" y="52831"/>
                      <a:pt x="29511" y="52831"/>
                    </a:cubicBezTo>
                    <a:lnTo>
                      <a:pt x="37547" y="52743"/>
                    </a:lnTo>
                    <a:lnTo>
                      <a:pt x="37764" y="52743"/>
                    </a:lnTo>
                    <a:lnTo>
                      <a:pt x="45801" y="52655"/>
                    </a:lnTo>
                    <a:cubicBezTo>
                      <a:pt x="45801" y="52655"/>
                      <a:pt x="41725" y="50137"/>
                      <a:pt x="40668" y="41835"/>
                    </a:cubicBezTo>
                    <a:cubicBezTo>
                      <a:pt x="40058" y="37050"/>
                      <a:pt x="40092" y="34443"/>
                      <a:pt x="42067" y="31186"/>
                    </a:cubicBezTo>
                    <a:cubicBezTo>
                      <a:pt x="42059" y="31486"/>
                      <a:pt x="42089" y="31786"/>
                      <a:pt x="42150" y="32080"/>
                    </a:cubicBezTo>
                    <a:cubicBezTo>
                      <a:pt x="42271" y="32704"/>
                      <a:pt x="42474" y="33220"/>
                      <a:pt x="42876" y="33777"/>
                    </a:cubicBezTo>
                    <a:cubicBezTo>
                      <a:pt x="43630" y="34754"/>
                      <a:pt x="44623" y="35203"/>
                      <a:pt x="45544" y="35380"/>
                    </a:cubicBezTo>
                    <a:cubicBezTo>
                      <a:pt x="46489" y="35546"/>
                      <a:pt x="47382" y="35404"/>
                      <a:pt x="48126" y="35013"/>
                    </a:cubicBezTo>
                    <a:cubicBezTo>
                      <a:pt x="48488" y="34826"/>
                      <a:pt x="48809" y="34566"/>
                      <a:pt x="49066" y="34251"/>
                    </a:cubicBezTo>
                    <a:cubicBezTo>
                      <a:pt x="49323" y="33954"/>
                      <a:pt x="49499" y="33445"/>
                      <a:pt x="49518" y="33153"/>
                    </a:cubicBezTo>
                    <a:cubicBezTo>
                      <a:pt x="49585" y="32508"/>
                      <a:pt x="49462" y="31992"/>
                      <a:pt x="49266" y="31564"/>
                    </a:cubicBezTo>
                    <a:cubicBezTo>
                      <a:pt x="49076" y="31143"/>
                      <a:pt x="48801" y="30801"/>
                      <a:pt x="48482" y="30662"/>
                    </a:cubicBezTo>
                    <a:cubicBezTo>
                      <a:pt x="48172" y="30517"/>
                      <a:pt x="47915" y="30560"/>
                      <a:pt x="47776" y="30606"/>
                    </a:cubicBezTo>
                    <a:lnTo>
                      <a:pt x="47570" y="30697"/>
                    </a:lnTo>
                    <a:cubicBezTo>
                      <a:pt x="47543" y="30721"/>
                      <a:pt x="47955" y="30662"/>
                      <a:pt x="48207" y="31028"/>
                    </a:cubicBezTo>
                    <a:cubicBezTo>
                      <a:pt x="48445" y="31347"/>
                      <a:pt x="48480" y="32136"/>
                      <a:pt x="48156" y="32821"/>
                    </a:cubicBezTo>
                    <a:cubicBezTo>
                      <a:pt x="48019" y="33250"/>
                      <a:pt x="46978" y="33525"/>
                      <a:pt x="46192" y="33078"/>
                    </a:cubicBezTo>
                    <a:cubicBezTo>
                      <a:pt x="45790" y="32883"/>
                      <a:pt x="45448" y="32508"/>
                      <a:pt x="45343" y="32177"/>
                    </a:cubicBezTo>
                    <a:cubicBezTo>
                      <a:pt x="45298" y="32005"/>
                      <a:pt x="45276" y="31826"/>
                      <a:pt x="45282" y="31647"/>
                    </a:cubicBezTo>
                    <a:cubicBezTo>
                      <a:pt x="45279" y="31454"/>
                      <a:pt x="45330" y="31264"/>
                      <a:pt x="45402" y="31047"/>
                    </a:cubicBezTo>
                    <a:cubicBezTo>
                      <a:pt x="45696" y="30183"/>
                      <a:pt x="46818" y="28954"/>
                      <a:pt x="48241" y="28339"/>
                    </a:cubicBezTo>
                    <a:cubicBezTo>
                      <a:pt x="49735" y="27622"/>
                      <a:pt x="51713" y="27234"/>
                      <a:pt x="53851" y="26586"/>
                    </a:cubicBezTo>
                    <a:cubicBezTo>
                      <a:pt x="55861" y="25984"/>
                      <a:pt x="57999" y="25408"/>
                      <a:pt x="60185" y="24699"/>
                    </a:cubicBezTo>
                    <a:cubicBezTo>
                      <a:pt x="62372" y="23979"/>
                      <a:pt x="64609" y="23163"/>
                      <a:pt x="66772" y="21929"/>
                    </a:cubicBezTo>
                    <a:cubicBezTo>
                      <a:pt x="68918" y="20717"/>
                      <a:pt x="70930" y="19047"/>
                      <a:pt x="72386" y="16890"/>
                    </a:cubicBezTo>
                    <a:cubicBezTo>
                      <a:pt x="72563" y="16622"/>
                      <a:pt x="72774" y="16283"/>
                      <a:pt x="72916" y="16034"/>
                    </a:cubicBezTo>
                    <a:lnTo>
                      <a:pt x="73117" y="15664"/>
                    </a:lnTo>
                    <a:lnTo>
                      <a:pt x="73165" y="15573"/>
                    </a:lnTo>
                    <a:lnTo>
                      <a:pt x="73243" y="15413"/>
                    </a:lnTo>
                    <a:lnTo>
                      <a:pt x="73347" y="15183"/>
                    </a:lnTo>
                    <a:cubicBezTo>
                      <a:pt x="73639" y="14578"/>
                      <a:pt x="73845" y="13944"/>
                      <a:pt x="74016" y="13309"/>
                    </a:cubicBezTo>
                    <a:cubicBezTo>
                      <a:pt x="74351" y="12035"/>
                      <a:pt x="74423" y="10729"/>
                      <a:pt x="74300" y="9469"/>
                    </a:cubicBezTo>
                    <a:close/>
                    <a:moveTo>
                      <a:pt x="21867" y="23527"/>
                    </a:moveTo>
                    <a:cubicBezTo>
                      <a:pt x="19791" y="22930"/>
                      <a:pt x="17668" y="22379"/>
                      <a:pt x="15594" y="21729"/>
                    </a:cubicBezTo>
                    <a:cubicBezTo>
                      <a:pt x="13531" y="21078"/>
                      <a:pt x="11470" y="20332"/>
                      <a:pt x="9675" y="19325"/>
                    </a:cubicBezTo>
                    <a:cubicBezTo>
                      <a:pt x="7876" y="18319"/>
                      <a:pt x="6273" y="17040"/>
                      <a:pt x="5176" y="15509"/>
                    </a:cubicBezTo>
                    <a:cubicBezTo>
                      <a:pt x="5042" y="15314"/>
                      <a:pt x="4948" y="15185"/>
                      <a:pt x="4807" y="14955"/>
                    </a:cubicBezTo>
                    <a:lnTo>
                      <a:pt x="4598" y="14597"/>
                    </a:lnTo>
                    <a:lnTo>
                      <a:pt x="4555" y="14522"/>
                    </a:lnTo>
                    <a:cubicBezTo>
                      <a:pt x="4574" y="14554"/>
                      <a:pt x="4536" y="14476"/>
                      <a:pt x="4536" y="14476"/>
                    </a:cubicBezTo>
                    <a:lnTo>
                      <a:pt x="4467" y="14326"/>
                    </a:lnTo>
                    <a:cubicBezTo>
                      <a:pt x="4263" y="13941"/>
                      <a:pt x="4116" y="13523"/>
                      <a:pt x="3988" y="13106"/>
                    </a:cubicBezTo>
                    <a:cubicBezTo>
                      <a:pt x="3739" y="12268"/>
                      <a:pt x="3661" y="11380"/>
                      <a:pt x="3723" y="10521"/>
                    </a:cubicBezTo>
                    <a:cubicBezTo>
                      <a:pt x="3843" y="8805"/>
                      <a:pt x="4526" y="7191"/>
                      <a:pt x="5593" y="6124"/>
                    </a:cubicBezTo>
                    <a:cubicBezTo>
                      <a:pt x="5832" y="5840"/>
                      <a:pt x="6158" y="5610"/>
                      <a:pt x="6412" y="5406"/>
                    </a:cubicBezTo>
                    <a:cubicBezTo>
                      <a:pt x="6543" y="5326"/>
                      <a:pt x="6667" y="5235"/>
                      <a:pt x="6790" y="5142"/>
                    </a:cubicBezTo>
                    <a:cubicBezTo>
                      <a:pt x="6961" y="5040"/>
                      <a:pt x="7194" y="4933"/>
                      <a:pt x="7392" y="4831"/>
                    </a:cubicBezTo>
                    <a:cubicBezTo>
                      <a:pt x="7967" y="4558"/>
                      <a:pt x="8703" y="4307"/>
                      <a:pt x="9380" y="4232"/>
                    </a:cubicBezTo>
                    <a:cubicBezTo>
                      <a:pt x="10761" y="4034"/>
                      <a:pt x="12126" y="4197"/>
                      <a:pt x="13298" y="4515"/>
                    </a:cubicBezTo>
                    <a:cubicBezTo>
                      <a:pt x="14478" y="4831"/>
                      <a:pt x="15474" y="5286"/>
                      <a:pt x="16269" y="5695"/>
                    </a:cubicBezTo>
                    <a:cubicBezTo>
                      <a:pt x="16732" y="5936"/>
                      <a:pt x="17179" y="6201"/>
                      <a:pt x="17612" y="6493"/>
                    </a:cubicBezTo>
                    <a:cubicBezTo>
                      <a:pt x="17800" y="10799"/>
                      <a:pt x="19221" y="16754"/>
                      <a:pt x="24573" y="22090"/>
                    </a:cubicBezTo>
                    <a:cubicBezTo>
                      <a:pt x="25753" y="23265"/>
                      <a:pt x="26805" y="24327"/>
                      <a:pt x="27742" y="25296"/>
                    </a:cubicBezTo>
                    <a:cubicBezTo>
                      <a:pt x="25753" y="24437"/>
                      <a:pt x="23725" y="24089"/>
                      <a:pt x="21867" y="23527"/>
                    </a:cubicBezTo>
                    <a:close/>
                    <a:moveTo>
                      <a:pt x="70470" y="12397"/>
                    </a:moveTo>
                    <a:cubicBezTo>
                      <a:pt x="70347" y="12817"/>
                      <a:pt x="70211" y="13234"/>
                      <a:pt x="70015" y="13628"/>
                    </a:cubicBezTo>
                    <a:lnTo>
                      <a:pt x="69948" y="13778"/>
                    </a:lnTo>
                    <a:cubicBezTo>
                      <a:pt x="69948" y="13778"/>
                      <a:pt x="69903" y="13874"/>
                      <a:pt x="69940" y="13807"/>
                    </a:cubicBezTo>
                    <a:lnTo>
                      <a:pt x="69889" y="13898"/>
                    </a:lnTo>
                    <a:lnTo>
                      <a:pt x="69689" y="14262"/>
                    </a:lnTo>
                    <a:cubicBezTo>
                      <a:pt x="69555" y="14498"/>
                      <a:pt x="69461" y="14626"/>
                      <a:pt x="69333" y="14827"/>
                    </a:cubicBezTo>
                    <a:cubicBezTo>
                      <a:pt x="68270" y="16379"/>
                      <a:pt x="66697" y="17688"/>
                      <a:pt x="64917" y="18737"/>
                    </a:cubicBezTo>
                    <a:cubicBezTo>
                      <a:pt x="63140" y="19786"/>
                      <a:pt x="61103" y="20572"/>
                      <a:pt x="59051" y="21268"/>
                    </a:cubicBezTo>
                    <a:cubicBezTo>
                      <a:pt x="56990" y="21961"/>
                      <a:pt x="54881" y="22556"/>
                      <a:pt x="52818" y="23198"/>
                    </a:cubicBezTo>
                    <a:cubicBezTo>
                      <a:pt x="50969" y="23800"/>
                      <a:pt x="48948" y="24193"/>
                      <a:pt x="46976" y="25095"/>
                    </a:cubicBezTo>
                    <a:cubicBezTo>
                      <a:pt x="47894" y="24105"/>
                      <a:pt x="48924" y="23021"/>
                      <a:pt x="50080" y="21817"/>
                    </a:cubicBezTo>
                    <a:cubicBezTo>
                      <a:pt x="55317" y="16368"/>
                      <a:pt x="56613" y="10387"/>
                      <a:pt x="56704" y="6078"/>
                    </a:cubicBezTo>
                    <a:cubicBezTo>
                      <a:pt x="57132" y="5776"/>
                      <a:pt x="57573" y="5500"/>
                      <a:pt x="58034" y="5251"/>
                    </a:cubicBezTo>
                    <a:cubicBezTo>
                      <a:pt x="58818" y="4826"/>
                      <a:pt x="59803" y="4349"/>
                      <a:pt x="60978" y="4009"/>
                    </a:cubicBezTo>
                    <a:cubicBezTo>
                      <a:pt x="62142" y="3664"/>
                      <a:pt x="63504" y="3474"/>
                      <a:pt x="64890" y="3640"/>
                    </a:cubicBezTo>
                    <a:cubicBezTo>
                      <a:pt x="65567" y="3702"/>
                      <a:pt x="66309" y="3937"/>
                      <a:pt x="66892" y="4197"/>
                    </a:cubicBezTo>
                    <a:cubicBezTo>
                      <a:pt x="67090" y="4296"/>
                      <a:pt x="67326" y="4398"/>
                      <a:pt x="67500" y="4497"/>
                    </a:cubicBezTo>
                    <a:cubicBezTo>
                      <a:pt x="67623" y="4585"/>
                      <a:pt x="67748" y="4673"/>
                      <a:pt x="67882" y="4753"/>
                    </a:cubicBezTo>
                    <a:cubicBezTo>
                      <a:pt x="68139" y="4949"/>
                      <a:pt x="68474" y="5174"/>
                      <a:pt x="68717" y="5452"/>
                    </a:cubicBezTo>
                    <a:cubicBezTo>
                      <a:pt x="69806" y="6496"/>
                      <a:pt x="70524" y="8096"/>
                      <a:pt x="70682" y="9809"/>
                    </a:cubicBezTo>
                    <a:cubicBezTo>
                      <a:pt x="70759" y="10663"/>
                      <a:pt x="70703" y="11551"/>
                      <a:pt x="70470" y="12397"/>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6" name="Google Shape;9196;p60"/>
              <p:cNvSpPr/>
              <p:nvPr/>
            </p:nvSpPr>
            <p:spPr>
              <a:xfrm>
                <a:off x="3520750" y="2496900"/>
                <a:ext cx="656300" cy="214450"/>
              </a:xfrm>
              <a:custGeom>
                <a:rect b="b" l="l" r="r" t="t"/>
                <a:pathLst>
                  <a:path extrusionOk="0" fill="none" h="8578" w="26252">
                    <a:moveTo>
                      <a:pt x="26252" y="8347"/>
                    </a:moveTo>
                    <a:lnTo>
                      <a:pt x="108" y="8577"/>
                    </a:lnTo>
                    <a:lnTo>
                      <a:pt x="108" y="8577"/>
                    </a:lnTo>
                    <a:lnTo>
                      <a:pt x="1" y="281"/>
                    </a:lnTo>
                    <a:cubicBezTo>
                      <a:pt x="3" y="254"/>
                      <a:pt x="27" y="233"/>
                      <a:pt x="57" y="236"/>
                    </a:cubicBezTo>
                    <a:lnTo>
                      <a:pt x="57" y="236"/>
                    </a:lnTo>
                    <a:lnTo>
                      <a:pt x="26091" y="3"/>
                    </a:lnTo>
                    <a:cubicBezTo>
                      <a:pt x="26118" y="0"/>
                      <a:pt x="26142" y="22"/>
                      <a:pt x="26147" y="48"/>
                    </a:cubicBezTo>
                    <a:lnTo>
                      <a:pt x="26252" y="8345"/>
                    </a:lnTo>
                    <a:lnTo>
                      <a:pt x="26252" y="8345"/>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7" name="Google Shape;9197;p60"/>
              <p:cNvSpPr/>
              <p:nvPr/>
            </p:nvSpPr>
            <p:spPr>
              <a:xfrm>
                <a:off x="3448300" y="2706900"/>
                <a:ext cx="803900" cy="89625"/>
              </a:xfrm>
              <a:custGeom>
                <a:rect b="b" l="l" r="r" t="t"/>
                <a:pathLst>
                  <a:path extrusionOk="0" fill="none" h="3585" w="32156">
                    <a:moveTo>
                      <a:pt x="32155" y="3244"/>
                    </a:moveTo>
                    <a:lnTo>
                      <a:pt x="35" y="3584"/>
                    </a:lnTo>
                    <a:lnTo>
                      <a:pt x="35" y="3584"/>
                    </a:lnTo>
                    <a:lnTo>
                      <a:pt x="3" y="399"/>
                    </a:lnTo>
                    <a:cubicBezTo>
                      <a:pt x="0" y="367"/>
                      <a:pt x="27" y="343"/>
                      <a:pt x="57" y="343"/>
                    </a:cubicBezTo>
                    <a:lnTo>
                      <a:pt x="32067" y="1"/>
                    </a:lnTo>
                    <a:cubicBezTo>
                      <a:pt x="32096" y="1"/>
                      <a:pt x="32120" y="25"/>
                      <a:pt x="32123" y="57"/>
                    </a:cubicBezTo>
                    <a:lnTo>
                      <a:pt x="32155" y="3244"/>
                    </a:lnTo>
                    <a:close/>
                  </a:path>
                </a:pathLst>
              </a:custGeom>
              <a:noFill/>
              <a:ln cap="flat" cmpd="sng" w="9525">
                <a:solidFill>
                  <a:srgbClr val="E3E9ED"/>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198" name="Google Shape;9198;p60"/>
              <p:cNvSpPr/>
              <p:nvPr/>
            </p:nvSpPr>
            <p:spPr>
              <a:xfrm>
                <a:off x="3674575" y="1339775"/>
                <a:ext cx="324050" cy="308175"/>
              </a:xfrm>
              <a:custGeom>
                <a:rect b="b" l="l" r="r" t="t"/>
                <a:pathLst>
                  <a:path extrusionOk="0" fill="none" h="12327" w="12962">
                    <a:moveTo>
                      <a:pt x="6479" y="0"/>
                    </a:moveTo>
                    <a:lnTo>
                      <a:pt x="8484" y="4060"/>
                    </a:lnTo>
                    <a:lnTo>
                      <a:pt x="12961" y="4710"/>
                    </a:lnTo>
                    <a:lnTo>
                      <a:pt x="9720" y="7868"/>
                    </a:lnTo>
                    <a:lnTo>
                      <a:pt x="10486" y="12327"/>
                    </a:lnTo>
                    <a:lnTo>
                      <a:pt x="6479" y="10221"/>
                    </a:lnTo>
                    <a:lnTo>
                      <a:pt x="2476" y="12327"/>
                    </a:lnTo>
                    <a:lnTo>
                      <a:pt x="3241" y="7868"/>
                    </a:lnTo>
                    <a:lnTo>
                      <a:pt x="0" y="4710"/>
                    </a:lnTo>
                    <a:lnTo>
                      <a:pt x="4478" y="4060"/>
                    </a:lnTo>
                    <a:close/>
                  </a:path>
                </a:pathLst>
              </a:custGeom>
              <a:noFill/>
              <a:ln cap="flat" cmpd="sng" w="9525">
                <a:solidFill>
                  <a:srgbClr val="FFFFFF"/>
                </a:solidFill>
                <a:prstDash val="solid"/>
                <a:miter lim="267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199" name="Google Shape;9199;p60"/>
          <p:cNvGrpSpPr/>
          <p:nvPr/>
        </p:nvGrpSpPr>
        <p:grpSpPr>
          <a:xfrm>
            <a:off x="6546943" y="2074305"/>
            <a:ext cx="940737" cy="721067"/>
            <a:chOff x="6599718" y="2068734"/>
            <a:chExt cx="940737" cy="721067"/>
          </a:xfrm>
        </p:grpSpPr>
        <p:sp>
          <p:nvSpPr>
            <p:cNvPr id="9200" name="Google Shape;9200;p60"/>
            <p:cNvSpPr/>
            <p:nvPr/>
          </p:nvSpPr>
          <p:spPr>
            <a:xfrm>
              <a:off x="7138953" y="2569473"/>
              <a:ext cx="366935" cy="115933"/>
            </a:xfrm>
            <a:custGeom>
              <a:rect b="b" l="l" r="r" t="t"/>
              <a:pathLst>
                <a:path extrusionOk="0" fill="none" h="33338" w="105517">
                  <a:moveTo>
                    <a:pt x="8231" y="0"/>
                  </a:moveTo>
                  <a:cubicBezTo>
                    <a:pt x="6610" y="2526"/>
                    <a:pt x="5253" y="5215"/>
                    <a:pt x="4198" y="8042"/>
                  </a:cubicBezTo>
                  <a:cubicBezTo>
                    <a:pt x="3205" y="10656"/>
                    <a:pt x="2803" y="13182"/>
                    <a:pt x="2803" y="14991"/>
                  </a:cubicBezTo>
                  <a:cubicBezTo>
                    <a:pt x="2790" y="18636"/>
                    <a:pt x="2840" y="21274"/>
                    <a:pt x="1" y="23008"/>
                  </a:cubicBezTo>
                  <a:cubicBezTo>
                    <a:pt x="164" y="23549"/>
                    <a:pt x="239" y="24114"/>
                    <a:pt x="227" y="24667"/>
                  </a:cubicBezTo>
                  <a:lnTo>
                    <a:pt x="227" y="33338"/>
                  </a:lnTo>
                  <a:lnTo>
                    <a:pt x="105517" y="33338"/>
                  </a:lnTo>
                  <a:lnTo>
                    <a:pt x="105517" y="0"/>
                  </a:ln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1" name="Google Shape;9201;p60"/>
            <p:cNvSpPr/>
            <p:nvPr/>
          </p:nvSpPr>
          <p:spPr>
            <a:xfrm>
              <a:off x="6650497" y="2579172"/>
              <a:ext cx="346397" cy="118079"/>
            </a:xfrm>
            <a:custGeom>
              <a:rect b="b" l="l" r="r" t="t"/>
              <a:pathLst>
                <a:path extrusionOk="0" fill="none" h="33955" w="99611">
                  <a:moveTo>
                    <a:pt x="99372" y="21891"/>
                  </a:moveTo>
                  <a:cubicBezTo>
                    <a:pt x="99359" y="21325"/>
                    <a:pt x="99435" y="20760"/>
                    <a:pt x="99611" y="20219"/>
                  </a:cubicBezTo>
                  <a:cubicBezTo>
                    <a:pt x="96758" y="18485"/>
                    <a:pt x="96808" y="15847"/>
                    <a:pt x="96796" y="12215"/>
                  </a:cubicBezTo>
                  <a:cubicBezTo>
                    <a:pt x="96796" y="10405"/>
                    <a:pt x="96394" y="7880"/>
                    <a:pt x="95414" y="5253"/>
                  </a:cubicBezTo>
                  <a:cubicBezTo>
                    <a:pt x="94735" y="3444"/>
                    <a:pt x="93931" y="1697"/>
                    <a:pt x="93014" y="1"/>
                  </a:cubicBezTo>
                  <a:lnTo>
                    <a:pt x="0" y="1"/>
                  </a:lnTo>
                  <a:lnTo>
                    <a:pt x="0" y="33954"/>
                  </a:lnTo>
                  <a:lnTo>
                    <a:pt x="99372" y="33954"/>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2" name="Google Shape;9202;p60"/>
            <p:cNvSpPr/>
            <p:nvPr/>
          </p:nvSpPr>
          <p:spPr>
            <a:xfrm>
              <a:off x="7236268" y="2370428"/>
              <a:ext cx="304187" cy="115978"/>
            </a:xfrm>
            <a:custGeom>
              <a:rect b="b" l="l" r="r" t="t"/>
              <a:pathLst>
                <a:path extrusionOk="0" fill="none" h="33351" w="87473">
                  <a:moveTo>
                    <a:pt x="15181" y="0"/>
                  </a:moveTo>
                  <a:cubicBezTo>
                    <a:pt x="12114" y="11913"/>
                    <a:pt x="6975" y="23210"/>
                    <a:pt x="1" y="33350"/>
                  </a:cubicBezTo>
                  <a:lnTo>
                    <a:pt x="87472" y="33350"/>
                  </a:lnTo>
                  <a:lnTo>
                    <a:pt x="87472"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3" name="Google Shape;9203;p60"/>
            <p:cNvSpPr/>
            <p:nvPr/>
          </p:nvSpPr>
          <p:spPr>
            <a:xfrm>
              <a:off x="7252744" y="2161243"/>
              <a:ext cx="271454" cy="115982"/>
            </a:xfrm>
            <a:custGeom>
              <a:rect b="b" l="l" r="r" t="t"/>
              <a:pathLst>
                <a:path extrusionOk="0" fill="none" h="33352" w="78060">
                  <a:moveTo>
                    <a:pt x="0" y="1"/>
                  </a:moveTo>
                  <a:cubicBezTo>
                    <a:pt x="7288" y="9714"/>
                    <a:pt x="11762" y="21250"/>
                    <a:pt x="12918" y="33351"/>
                  </a:cubicBezTo>
                  <a:lnTo>
                    <a:pt x="78060" y="33351"/>
                  </a:lnTo>
                  <a:lnTo>
                    <a:pt x="78060" y="1"/>
                  </a:ln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4" name="Google Shape;9204;p60"/>
            <p:cNvSpPr/>
            <p:nvPr/>
          </p:nvSpPr>
          <p:spPr>
            <a:xfrm>
              <a:off x="6599718" y="2199610"/>
              <a:ext cx="260051" cy="115978"/>
            </a:xfrm>
            <a:custGeom>
              <a:rect b="b" l="l" r="r" t="t"/>
              <a:pathLst>
                <a:path extrusionOk="0" fill="none" h="33351" w="74781">
                  <a:moveTo>
                    <a:pt x="68246" y="28752"/>
                  </a:moveTo>
                  <a:cubicBezTo>
                    <a:pt x="68234" y="18800"/>
                    <a:pt x="70471" y="8973"/>
                    <a:pt x="74781" y="1"/>
                  </a:cubicBezTo>
                  <a:lnTo>
                    <a:pt x="1" y="1"/>
                  </a:lnTo>
                  <a:lnTo>
                    <a:pt x="1" y="33351"/>
                  </a:lnTo>
                  <a:lnTo>
                    <a:pt x="68397" y="33351"/>
                  </a:lnTo>
                  <a:cubicBezTo>
                    <a:pt x="68284" y="31818"/>
                    <a:pt x="68221" y="30285"/>
                    <a:pt x="68246" y="28752"/>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5" name="Google Shape;9205;p60"/>
            <p:cNvSpPr/>
            <p:nvPr/>
          </p:nvSpPr>
          <p:spPr>
            <a:xfrm>
              <a:off x="6605967" y="2389697"/>
              <a:ext cx="307727" cy="116023"/>
            </a:xfrm>
            <a:custGeom>
              <a:rect b="b" l="l" r="r" t="t"/>
              <a:pathLst>
                <a:path extrusionOk="0" fill="none" h="33364" w="88491">
                  <a:moveTo>
                    <a:pt x="70835" y="1"/>
                  </a:moveTo>
                  <a:lnTo>
                    <a:pt x="1" y="1"/>
                  </a:lnTo>
                  <a:lnTo>
                    <a:pt x="1" y="33363"/>
                  </a:lnTo>
                  <a:lnTo>
                    <a:pt x="88490" y="33363"/>
                  </a:lnTo>
                  <a:cubicBezTo>
                    <a:pt x="80662" y="23386"/>
                    <a:pt x="74680" y="12089"/>
                    <a:pt x="70835" y="1"/>
                  </a:cubicBez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06" name="Google Shape;9206;p60"/>
            <p:cNvGrpSpPr/>
            <p:nvPr/>
          </p:nvGrpSpPr>
          <p:grpSpPr>
            <a:xfrm>
              <a:off x="6836957" y="2068734"/>
              <a:ext cx="461892" cy="721067"/>
              <a:chOff x="6836957" y="2068734"/>
              <a:chExt cx="461892" cy="721067"/>
            </a:xfrm>
          </p:grpSpPr>
          <p:sp>
            <p:nvSpPr>
              <p:cNvPr id="9207" name="Google Shape;9207;p60"/>
              <p:cNvSpPr/>
              <p:nvPr/>
            </p:nvSpPr>
            <p:spPr>
              <a:xfrm>
                <a:off x="7080441" y="2287271"/>
                <a:ext cx="187336" cy="123319"/>
              </a:xfrm>
              <a:custGeom>
                <a:rect b="b" l="l" r="r" t="t"/>
                <a:pathLst>
                  <a:path extrusionOk="0" fill="none" h="35462" w="53871">
                    <a:moveTo>
                      <a:pt x="1" y="35461"/>
                    </a:moveTo>
                    <a:lnTo>
                      <a:pt x="47249" y="35461"/>
                    </a:lnTo>
                    <a:cubicBezTo>
                      <a:pt x="51018" y="26213"/>
                      <a:pt x="52665" y="18083"/>
                      <a:pt x="53368" y="12453"/>
                    </a:cubicBezTo>
                    <a:lnTo>
                      <a:pt x="53368" y="12415"/>
                    </a:lnTo>
                    <a:cubicBezTo>
                      <a:pt x="53381" y="12315"/>
                      <a:pt x="53381" y="12227"/>
                      <a:pt x="53393" y="12139"/>
                    </a:cubicBezTo>
                    <a:lnTo>
                      <a:pt x="53419" y="11950"/>
                    </a:lnTo>
                    <a:lnTo>
                      <a:pt x="53469" y="11548"/>
                    </a:lnTo>
                    <a:cubicBezTo>
                      <a:pt x="53506" y="11171"/>
                      <a:pt x="53544" y="10807"/>
                      <a:pt x="53582" y="10455"/>
                    </a:cubicBezTo>
                    <a:cubicBezTo>
                      <a:pt x="53620" y="10091"/>
                      <a:pt x="53645" y="9789"/>
                      <a:pt x="53670" y="9487"/>
                    </a:cubicBezTo>
                    <a:lnTo>
                      <a:pt x="53682" y="9362"/>
                    </a:lnTo>
                    <a:lnTo>
                      <a:pt x="53682" y="9324"/>
                    </a:lnTo>
                    <a:cubicBezTo>
                      <a:pt x="53871" y="6899"/>
                      <a:pt x="53846" y="5441"/>
                      <a:pt x="53846" y="5253"/>
                    </a:cubicBezTo>
                    <a:lnTo>
                      <a:pt x="53833" y="5077"/>
                    </a:lnTo>
                    <a:lnTo>
                      <a:pt x="53833" y="4951"/>
                    </a:lnTo>
                    <a:cubicBezTo>
                      <a:pt x="53833" y="3280"/>
                      <a:pt x="53758" y="1634"/>
                      <a:pt x="53620" y="0"/>
                    </a:cubicBezTo>
                    <a:lnTo>
                      <a:pt x="1" y="0"/>
                    </a:lnTo>
                    <a:close/>
                  </a:path>
                </a:pathLst>
              </a:custGeom>
              <a:noFill/>
              <a:ln cap="flat" cmpd="sng" w="9525">
                <a:solidFill>
                  <a:srgbClr val="4F677B"/>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8" name="Google Shape;9208;p60"/>
              <p:cNvSpPr/>
              <p:nvPr/>
            </p:nvSpPr>
            <p:spPr>
              <a:xfrm>
                <a:off x="7080441" y="2105091"/>
                <a:ext cx="182750" cy="157141"/>
              </a:xfrm>
              <a:custGeom>
                <a:rect b="b" l="l" r="r" t="t"/>
                <a:pathLst>
                  <a:path extrusionOk="0" fill="none" h="45188" w="52552">
                    <a:moveTo>
                      <a:pt x="1" y="45188"/>
                    </a:moveTo>
                    <a:lnTo>
                      <a:pt x="52551" y="45188"/>
                    </a:lnTo>
                    <a:cubicBezTo>
                      <a:pt x="47211" y="20458"/>
                      <a:pt x="25899" y="1609"/>
                      <a:pt x="1" y="1"/>
                    </a:cubicBezTo>
                    <a:close/>
                  </a:path>
                </a:pathLst>
              </a:custGeom>
              <a:noFill/>
              <a:ln cap="flat" cmpd="sng" w="9525">
                <a:solidFill>
                  <a:srgbClr val="B3C3C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09" name="Google Shape;9209;p60"/>
              <p:cNvSpPr/>
              <p:nvPr/>
            </p:nvSpPr>
            <p:spPr>
              <a:xfrm>
                <a:off x="6872702" y="2287006"/>
                <a:ext cx="187378" cy="123364"/>
              </a:xfrm>
              <a:custGeom>
                <a:rect b="b" l="l" r="r" t="t"/>
                <a:pathLst>
                  <a:path extrusionOk="0" fill="none" h="35475" w="53883">
                    <a:moveTo>
                      <a:pt x="53883" y="1"/>
                    </a:moveTo>
                    <a:lnTo>
                      <a:pt x="239" y="1"/>
                    </a:lnTo>
                    <a:cubicBezTo>
                      <a:pt x="101" y="1634"/>
                      <a:pt x="13" y="3293"/>
                      <a:pt x="13" y="4964"/>
                    </a:cubicBezTo>
                    <a:lnTo>
                      <a:pt x="13" y="5266"/>
                    </a:lnTo>
                    <a:cubicBezTo>
                      <a:pt x="13" y="5454"/>
                      <a:pt x="0" y="6912"/>
                      <a:pt x="189" y="9312"/>
                    </a:cubicBezTo>
                    <a:lnTo>
                      <a:pt x="189" y="9375"/>
                    </a:lnTo>
                    <a:lnTo>
                      <a:pt x="189" y="9488"/>
                    </a:lnTo>
                    <a:lnTo>
                      <a:pt x="189" y="9488"/>
                    </a:lnTo>
                    <a:cubicBezTo>
                      <a:pt x="214" y="9802"/>
                      <a:pt x="252" y="10116"/>
                      <a:pt x="277" y="10443"/>
                    </a:cubicBezTo>
                    <a:cubicBezTo>
                      <a:pt x="314" y="10820"/>
                      <a:pt x="352" y="11185"/>
                      <a:pt x="390" y="11536"/>
                    </a:cubicBezTo>
                    <a:lnTo>
                      <a:pt x="440" y="11964"/>
                    </a:lnTo>
                    <a:lnTo>
                      <a:pt x="465" y="12140"/>
                    </a:lnTo>
                    <a:lnTo>
                      <a:pt x="503" y="12416"/>
                    </a:lnTo>
                    <a:lnTo>
                      <a:pt x="503" y="12466"/>
                    </a:lnTo>
                    <a:cubicBezTo>
                      <a:pt x="1194" y="18083"/>
                      <a:pt x="2840" y="26226"/>
                      <a:pt x="6610" y="35475"/>
                    </a:cubicBezTo>
                    <a:lnTo>
                      <a:pt x="53883" y="35475"/>
                    </a:lnTo>
                    <a:close/>
                  </a:path>
                </a:pathLst>
              </a:custGeom>
              <a:noFill/>
              <a:ln cap="flat" cmpd="sng" w="9525">
                <a:solidFill>
                  <a:srgbClr val="C9D4DC"/>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0" name="Google Shape;9210;p60"/>
              <p:cNvSpPr/>
              <p:nvPr/>
            </p:nvSpPr>
            <p:spPr>
              <a:xfrm>
                <a:off x="6902504" y="2430686"/>
                <a:ext cx="152902" cy="185984"/>
              </a:xfrm>
              <a:custGeom>
                <a:rect b="b" l="l" r="r" t="t"/>
                <a:pathLst>
                  <a:path extrusionOk="0" fill="none" h="53482" w="43969">
                    <a:moveTo>
                      <a:pt x="43968" y="1"/>
                    </a:moveTo>
                    <a:lnTo>
                      <a:pt x="0" y="1"/>
                    </a:lnTo>
                    <a:cubicBezTo>
                      <a:pt x="4235" y="8319"/>
                      <a:pt x="10254" y="17191"/>
                      <a:pt x="18837" y="25723"/>
                    </a:cubicBezTo>
                    <a:cubicBezTo>
                      <a:pt x="24454" y="31315"/>
                      <a:pt x="28638" y="37724"/>
                      <a:pt x="31302" y="44823"/>
                    </a:cubicBezTo>
                    <a:cubicBezTo>
                      <a:pt x="31792" y="46130"/>
                      <a:pt x="32194" y="47462"/>
                      <a:pt x="32508" y="48819"/>
                    </a:cubicBezTo>
                    <a:cubicBezTo>
                      <a:pt x="33111" y="51534"/>
                      <a:pt x="35524" y="53469"/>
                      <a:pt x="38301" y="53481"/>
                    </a:cubicBezTo>
                    <a:lnTo>
                      <a:pt x="43968" y="53481"/>
                    </a:lnTo>
                    <a:close/>
                  </a:path>
                </a:pathLst>
              </a:custGeom>
              <a:noFill/>
              <a:ln cap="flat" cmpd="sng" w="9525">
                <a:solidFill>
                  <a:srgbClr val="DBE3E8"/>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1" name="Google Shape;9211;p60"/>
              <p:cNvSpPr/>
              <p:nvPr/>
            </p:nvSpPr>
            <p:spPr>
              <a:xfrm>
                <a:off x="6877289" y="2104831"/>
                <a:ext cx="182791" cy="157141"/>
              </a:xfrm>
              <a:custGeom>
                <a:rect b="b" l="l" r="r" t="t"/>
                <a:pathLst>
                  <a:path extrusionOk="0" fill="none" h="45188" w="52564">
                    <a:moveTo>
                      <a:pt x="52564" y="45187"/>
                    </a:moveTo>
                    <a:lnTo>
                      <a:pt x="52564" y="0"/>
                    </a:lnTo>
                    <a:cubicBezTo>
                      <a:pt x="26653" y="1621"/>
                      <a:pt x="5354" y="20470"/>
                      <a:pt x="1" y="45187"/>
                    </a:cubicBezTo>
                    <a:close/>
                  </a:path>
                </a:pathLst>
              </a:custGeom>
              <a:noFill/>
              <a:ln cap="flat" cmpd="sng" w="9525">
                <a:solidFill>
                  <a:srgbClr val="8FA1AF"/>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2" name="Google Shape;9212;p60"/>
              <p:cNvSpPr/>
              <p:nvPr/>
            </p:nvSpPr>
            <p:spPr>
              <a:xfrm>
                <a:off x="7080441" y="2430686"/>
                <a:ext cx="152860" cy="185938"/>
              </a:xfrm>
              <a:custGeom>
                <a:rect b="b" l="l" r="r" t="t"/>
                <a:pathLst>
                  <a:path extrusionOk="0" fill="none" h="53469" w="43957">
                    <a:moveTo>
                      <a:pt x="1" y="1"/>
                    </a:moveTo>
                    <a:lnTo>
                      <a:pt x="1" y="53469"/>
                    </a:lnTo>
                    <a:lnTo>
                      <a:pt x="5668" y="53469"/>
                    </a:lnTo>
                    <a:cubicBezTo>
                      <a:pt x="8445" y="53456"/>
                      <a:pt x="10845" y="51521"/>
                      <a:pt x="11448" y="48819"/>
                    </a:cubicBezTo>
                    <a:cubicBezTo>
                      <a:pt x="11762" y="47450"/>
                      <a:pt x="12165" y="46118"/>
                      <a:pt x="12655" y="44811"/>
                    </a:cubicBezTo>
                    <a:cubicBezTo>
                      <a:pt x="15319" y="37724"/>
                      <a:pt x="19503" y="31302"/>
                      <a:pt x="25120" y="25723"/>
                    </a:cubicBezTo>
                    <a:cubicBezTo>
                      <a:pt x="33703" y="17191"/>
                      <a:pt x="39722" y="8319"/>
                      <a:pt x="43956" y="1"/>
                    </a:cubicBezTo>
                    <a:close/>
                  </a:path>
                </a:pathLst>
              </a:custGeom>
              <a:noFill/>
              <a:ln cap="flat" cmpd="sng" w="9525">
                <a:solidFill>
                  <a:srgbClr val="374F66"/>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13" name="Google Shape;9213;p60"/>
              <p:cNvGrpSpPr/>
              <p:nvPr/>
            </p:nvGrpSpPr>
            <p:grpSpPr>
              <a:xfrm>
                <a:off x="6836957" y="2068734"/>
                <a:ext cx="461892" cy="721067"/>
                <a:chOff x="6836957" y="2068734"/>
                <a:chExt cx="461892" cy="721067"/>
              </a:xfrm>
            </p:grpSpPr>
            <p:sp>
              <p:nvSpPr>
                <p:cNvPr id="9214" name="Google Shape;9214;p60"/>
                <p:cNvSpPr/>
                <p:nvPr/>
              </p:nvSpPr>
              <p:spPr>
                <a:xfrm>
                  <a:off x="6996059" y="2711098"/>
                  <a:ext cx="143729" cy="78703"/>
                </a:xfrm>
                <a:custGeom>
                  <a:rect b="b" l="l" r="r" t="t"/>
                  <a:pathLst>
                    <a:path extrusionOk="0" fill="none" h="22632" w="41331">
                      <a:moveTo>
                        <a:pt x="20659" y="22632"/>
                      </a:moveTo>
                      <a:lnTo>
                        <a:pt x="20659" y="22632"/>
                      </a:lnTo>
                      <a:cubicBezTo>
                        <a:pt x="19252" y="22632"/>
                        <a:pt x="1" y="15658"/>
                        <a:pt x="1" y="5253"/>
                      </a:cubicBezTo>
                      <a:lnTo>
                        <a:pt x="1" y="0"/>
                      </a:lnTo>
                      <a:lnTo>
                        <a:pt x="41318" y="0"/>
                      </a:lnTo>
                      <a:lnTo>
                        <a:pt x="41318" y="5253"/>
                      </a:lnTo>
                      <a:cubicBezTo>
                        <a:pt x="41330" y="14125"/>
                        <a:pt x="22079" y="22632"/>
                        <a:pt x="20659" y="22632"/>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5" name="Google Shape;9215;p60"/>
                <p:cNvSpPr/>
                <p:nvPr/>
              </p:nvSpPr>
              <p:spPr>
                <a:xfrm>
                  <a:off x="6996059" y="2647693"/>
                  <a:ext cx="143683" cy="88753"/>
                </a:xfrm>
                <a:custGeom>
                  <a:rect b="b" l="l" r="r" t="t"/>
                  <a:pathLst>
                    <a:path extrusionOk="0" fill="none" h="25522" w="41318">
                      <a:moveTo>
                        <a:pt x="667" y="0"/>
                      </a:moveTo>
                      <a:lnTo>
                        <a:pt x="40652" y="0"/>
                      </a:lnTo>
                      <a:cubicBezTo>
                        <a:pt x="41016" y="0"/>
                        <a:pt x="41318" y="980"/>
                        <a:pt x="41318" y="2199"/>
                      </a:cubicBezTo>
                      <a:lnTo>
                        <a:pt x="41318" y="23323"/>
                      </a:lnTo>
                      <a:cubicBezTo>
                        <a:pt x="41318" y="24542"/>
                        <a:pt x="41016" y="25522"/>
                        <a:pt x="40652" y="25522"/>
                      </a:cubicBezTo>
                      <a:lnTo>
                        <a:pt x="667" y="25522"/>
                      </a:lnTo>
                      <a:cubicBezTo>
                        <a:pt x="302" y="25522"/>
                        <a:pt x="1" y="24542"/>
                        <a:pt x="1" y="23323"/>
                      </a:cubicBezTo>
                      <a:lnTo>
                        <a:pt x="1" y="2187"/>
                      </a:lnTo>
                      <a:cubicBezTo>
                        <a:pt x="1" y="980"/>
                        <a:pt x="302" y="0"/>
                        <a:pt x="667" y="0"/>
                      </a:cubicBezTo>
                      <a:close/>
                    </a:path>
                  </a:pathLst>
                </a:custGeom>
                <a:noFill/>
                <a:ln cap="flat" cmpd="sng" w="9525">
                  <a:solidFill>
                    <a:srgbClr val="E3E7EA"/>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6" name="Google Shape;9216;p60"/>
                <p:cNvSpPr/>
                <p:nvPr/>
              </p:nvSpPr>
              <p:spPr>
                <a:xfrm>
                  <a:off x="6990467" y="2723683"/>
                  <a:ext cx="154870" cy="12721"/>
                </a:xfrm>
                <a:custGeom>
                  <a:rect b="b" l="l" r="r" t="t"/>
                  <a:pathLst>
                    <a:path extrusionOk="0" fill="none" h="3658" w="44535">
                      <a:moveTo>
                        <a:pt x="327" y="0"/>
                      </a:moveTo>
                      <a:lnTo>
                        <a:pt x="44207" y="0"/>
                      </a:lnTo>
                      <a:cubicBezTo>
                        <a:pt x="44383" y="0"/>
                        <a:pt x="44534" y="139"/>
                        <a:pt x="44534" y="327"/>
                      </a:cubicBezTo>
                      <a:lnTo>
                        <a:pt x="44534" y="3343"/>
                      </a:lnTo>
                      <a:cubicBezTo>
                        <a:pt x="44534" y="3519"/>
                        <a:pt x="44383" y="3657"/>
                        <a:pt x="44207" y="3657"/>
                      </a:cubicBezTo>
                      <a:lnTo>
                        <a:pt x="327" y="3657"/>
                      </a:lnTo>
                      <a:cubicBezTo>
                        <a:pt x="151" y="3657"/>
                        <a:pt x="0" y="3519"/>
                        <a:pt x="0" y="3343"/>
                      </a:cubicBezTo>
                      <a:lnTo>
                        <a:pt x="0" y="327"/>
                      </a:lnTo>
                      <a:cubicBezTo>
                        <a:pt x="0" y="139"/>
                        <a:pt x="151" y="0"/>
                        <a:pt x="327" y="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7" name="Google Shape;9217;p60"/>
                <p:cNvSpPr/>
                <p:nvPr/>
              </p:nvSpPr>
              <p:spPr>
                <a:xfrm>
                  <a:off x="6990467" y="2698339"/>
                  <a:ext cx="154870" cy="12762"/>
                </a:xfrm>
                <a:custGeom>
                  <a:rect b="b" l="l" r="r" t="t"/>
                  <a:pathLst>
                    <a:path extrusionOk="0" fill="none" h="3670" w="44535">
                      <a:moveTo>
                        <a:pt x="42700" y="3669"/>
                      </a:moveTo>
                      <a:lnTo>
                        <a:pt x="1835" y="3669"/>
                      </a:lnTo>
                      <a:cubicBezTo>
                        <a:pt x="830" y="3657"/>
                        <a:pt x="13" y="2840"/>
                        <a:pt x="0" y="1835"/>
                      </a:cubicBezTo>
                      <a:lnTo>
                        <a:pt x="0" y="1835"/>
                      </a:lnTo>
                      <a:cubicBezTo>
                        <a:pt x="13" y="817"/>
                        <a:pt x="830" y="0"/>
                        <a:pt x="1835" y="0"/>
                      </a:cubicBezTo>
                      <a:lnTo>
                        <a:pt x="42700" y="0"/>
                      </a:lnTo>
                      <a:cubicBezTo>
                        <a:pt x="43717" y="0"/>
                        <a:pt x="44534" y="817"/>
                        <a:pt x="44534" y="1835"/>
                      </a:cubicBezTo>
                      <a:lnTo>
                        <a:pt x="44534" y="1835"/>
                      </a:lnTo>
                      <a:cubicBezTo>
                        <a:pt x="44534" y="2840"/>
                        <a:pt x="43717" y="3657"/>
                        <a:pt x="42700" y="3669"/>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8" name="Google Shape;9218;p60"/>
                <p:cNvSpPr/>
                <p:nvPr/>
              </p:nvSpPr>
              <p:spPr>
                <a:xfrm>
                  <a:off x="6990467" y="2647648"/>
                  <a:ext cx="154870" cy="12762"/>
                </a:xfrm>
                <a:custGeom>
                  <a:rect b="b" l="l" r="r" t="t"/>
                  <a:pathLst>
                    <a:path extrusionOk="0" fill="none" h="3670" w="44535">
                      <a:moveTo>
                        <a:pt x="42700" y="3670"/>
                      </a:moveTo>
                      <a:lnTo>
                        <a:pt x="1835" y="3670"/>
                      </a:lnTo>
                      <a:cubicBezTo>
                        <a:pt x="830" y="3670"/>
                        <a:pt x="13" y="2853"/>
                        <a:pt x="0" y="1835"/>
                      </a:cubicBezTo>
                      <a:lnTo>
                        <a:pt x="0" y="1835"/>
                      </a:lnTo>
                      <a:cubicBezTo>
                        <a:pt x="13" y="830"/>
                        <a:pt x="830" y="13"/>
                        <a:pt x="1835" y="1"/>
                      </a:cubicBezTo>
                      <a:lnTo>
                        <a:pt x="42700" y="1"/>
                      </a:lnTo>
                      <a:cubicBezTo>
                        <a:pt x="43717" y="13"/>
                        <a:pt x="44534" y="830"/>
                        <a:pt x="44534" y="1835"/>
                      </a:cubicBezTo>
                      <a:lnTo>
                        <a:pt x="44534" y="1835"/>
                      </a:lnTo>
                      <a:cubicBezTo>
                        <a:pt x="44534" y="2853"/>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19" name="Google Shape;9219;p60"/>
                <p:cNvSpPr/>
                <p:nvPr/>
              </p:nvSpPr>
              <p:spPr>
                <a:xfrm>
                  <a:off x="6990467" y="2672992"/>
                  <a:ext cx="154870" cy="12766"/>
                </a:xfrm>
                <a:custGeom>
                  <a:rect b="b" l="l" r="r" t="t"/>
                  <a:pathLst>
                    <a:path extrusionOk="0" fill="none" h="3671" w="44535">
                      <a:moveTo>
                        <a:pt x="42700" y="3670"/>
                      </a:moveTo>
                      <a:lnTo>
                        <a:pt x="1835" y="3670"/>
                      </a:lnTo>
                      <a:cubicBezTo>
                        <a:pt x="817" y="3670"/>
                        <a:pt x="0" y="2841"/>
                        <a:pt x="0" y="1836"/>
                      </a:cubicBezTo>
                      <a:lnTo>
                        <a:pt x="0" y="1836"/>
                      </a:lnTo>
                      <a:cubicBezTo>
                        <a:pt x="13" y="818"/>
                        <a:pt x="830" y="1"/>
                        <a:pt x="1835" y="1"/>
                      </a:cubicBezTo>
                      <a:lnTo>
                        <a:pt x="42700" y="1"/>
                      </a:lnTo>
                      <a:cubicBezTo>
                        <a:pt x="43717" y="1"/>
                        <a:pt x="44534" y="818"/>
                        <a:pt x="44534" y="1836"/>
                      </a:cubicBezTo>
                      <a:lnTo>
                        <a:pt x="44534" y="1836"/>
                      </a:lnTo>
                      <a:cubicBezTo>
                        <a:pt x="44534" y="2841"/>
                        <a:pt x="43717" y="3670"/>
                        <a:pt x="42700" y="3670"/>
                      </a:cubicBezTo>
                      <a:close/>
                    </a:path>
                  </a:pathLst>
                </a:custGeom>
                <a:noFill/>
                <a:ln cap="flat" cmpd="sng" w="9525">
                  <a:solidFill>
                    <a:srgbClr val="EEF0F2"/>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0" name="Google Shape;9220;p60"/>
                <p:cNvSpPr/>
                <p:nvPr/>
              </p:nvSpPr>
              <p:spPr>
                <a:xfrm>
                  <a:off x="6836957" y="2068734"/>
                  <a:ext cx="461892" cy="589756"/>
                </a:xfrm>
                <a:custGeom>
                  <a:rect b="b" l="l" r="r" t="t"/>
                  <a:pathLst>
                    <a:path extrusionOk="0" fill="none" h="169592" w="132823">
                      <a:moveTo>
                        <a:pt x="132307" y="74442"/>
                      </a:moveTo>
                      <a:cubicBezTo>
                        <a:pt x="132332" y="74278"/>
                        <a:pt x="132345" y="74127"/>
                        <a:pt x="132357" y="73977"/>
                      </a:cubicBezTo>
                      <a:cubicBezTo>
                        <a:pt x="132408" y="73562"/>
                        <a:pt x="132458" y="73135"/>
                        <a:pt x="132496" y="72720"/>
                      </a:cubicBezTo>
                      <a:cubicBezTo>
                        <a:pt x="132533" y="72343"/>
                        <a:pt x="132558" y="71991"/>
                        <a:pt x="132584" y="71639"/>
                      </a:cubicBezTo>
                      <a:cubicBezTo>
                        <a:pt x="132584" y="71577"/>
                        <a:pt x="132596" y="71501"/>
                        <a:pt x="132609" y="71438"/>
                      </a:cubicBezTo>
                      <a:cubicBezTo>
                        <a:pt x="132759" y="69754"/>
                        <a:pt x="132822" y="68071"/>
                        <a:pt x="132797" y="66387"/>
                      </a:cubicBezTo>
                      <a:cubicBezTo>
                        <a:pt x="132797" y="29719"/>
                        <a:pt x="103079" y="1"/>
                        <a:pt x="66411" y="1"/>
                      </a:cubicBezTo>
                      <a:cubicBezTo>
                        <a:pt x="29744" y="1"/>
                        <a:pt x="25" y="29719"/>
                        <a:pt x="25" y="66387"/>
                      </a:cubicBezTo>
                      <a:cubicBezTo>
                        <a:pt x="0" y="68071"/>
                        <a:pt x="63" y="69754"/>
                        <a:pt x="214" y="71438"/>
                      </a:cubicBezTo>
                      <a:cubicBezTo>
                        <a:pt x="214" y="71501"/>
                        <a:pt x="226" y="71577"/>
                        <a:pt x="239" y="71639"/>
                      </a:cubicBezTo>
                      <a:cubicBezTo>
                        <a:pt x="264" y="71991"/>
                        <a:pt x="289" y="72343"/>
                        <a:pt x="327" y="72720"/>
                      </a:cubicBezTo>
                      <a:cubicBezTo>
                        <a:pt x="365" y="73135"/>
                        <a:pt x="415" y="73562"/>
                        <a:pt x="465" y="73977"/>
                      </a:cubicBezTo>
                      <a:cubicBezTo>
                        <a:pt x="478" y="74127"/>
                        <a:pt x="490" y="74278"/>
                        <a:pt x="515" y="74442"/>
                      </a:cubicBezTo>
                      <a:cubicBezTo>
                        <a:pt x="528" y="74617"/>
                        <a:pt x="553" y="74806"/>
                        <a:pt x="578" y="74994"/>
                      </a:cubicBezTo>
                      <a:cubicBezTo>
                        <a:pt x="2187" y="87887"/>
                        <a:pt x="8306" y="113182"/>
                        <a:pt x="31390" y="136140"/>
                      </a:cubicBezTo>
                      <a:cubicBezTo>
                        <a:pt x="35926" y="140652"/>
                        <a:pt x="39545" y="146030"/>
                        <a:pt x="41782" y="152036"/>
                      </a:cubicBezTo>
                      <a:cubicBezTo>
                        <a:pt x="42775" y="154650"/>
                        <a:pt x="43164" y="157176"/>
                        <a:pt x="43177" y="158985"/>
                      </a:cubicBezTo>
                      <a:cubicBezTo>
                        <a:pt x="43202" y="166299"/>
                        <a:pt x="42976" y="169591"/>
                        <a:pt x="66411" y="169591"/>
                      </a:cubicBezTo>
                      <a:cubicBezTo>
                        <a:pt x="89834" y="169591"/>
                        <a:pt x="89621" y="166286"/>
                        <a:pt x="89646" y="158985"/>
                      </a:cubicBezTo>
                      <a:cubicBezTo>
                        <a:pt x="89646" y="157176"/>
                        <a:pt x="90048" y="154650"/>
                        <a:pt x="91041" y="152036"/>
                      </a:cubicBezTo>
                      <a:cubicBezTo>
                        <a:pt x="93277" y="146042"/>
                        <a:pt x="96896" y="140652"/>
                        <a:pt x="101433" y="136140"/>
                      </a:cubicBezTo>
                      <a:cubicBezTo>
                        <a:pt x="124516" y="113182"/>
                        <a:pt x="130636" y="87887"/>
                        <a:pt x="132244" y="74994"/>
                      </a:cubicBezTo>
                      <a:cubicBezTo>
                        <a:pt x="132269" y="74806"/>
                        <a:pt x="132295" y="74617"/>
                        <a:pt x="132307" y="74442"/>
                      </a:cubicBezTo>
                      <a:close/>
                    </a:path>
                  </a:pathLst>
                </a:custGeom>
                <a:noFill/>
                <a:ln cap="flat" cmpd="sng" w="9525">
                  <a:solidFill>
                    <a:srgbClr val="FEFEFE"/>
                  </a:solidFill>
                  <a:prstDash val="solid"/>
                  <a:miter lim="12565"/>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grpSp>
        <p:nvGrpSpPr>
          <p:cNvPr id="9221" name="Google Shape;9221;p60"/>
          <p:cNvGrpSpPr/>
          <p:nvPr/>
        </p:nvGrpSpPr>
        <p:grpSpPr>
          <a:xfrm>
            <a:off x="2430262" y="2078652"/>
            <a:ext cx="712577" cy="712374"/>
            <a:chOff x="2559249" y="2069323"/>
            <a:chExt cx="685566" cy="685634"/>
          </a:xfrm>
        </p:grpSpPr>
        <p:sp>
          <p:nvSpPr>
            <p:cNvPr id="9222" name="Google Shape;9222;p60"/>
            <p:cNvSpPr/>
            <p:nvPr/>
          </p:nvSpPr>
          <p:spPr>
            <a:xfrm>
              <a:off x="2637836" y="2532965"/>
              <a:ext cx="376180" cy="221993"/>
            </a:xfrm>
            <a:custGeom>
              <a:rect b="b" l="l" r="r" t="t"/>
              <a:pathLst>
                <a:path extrusionOk="0" h="67784" w="114864">
                  <a:moveTo>
                    <a:pt x="106357" y="13065"/>
                  </a:moveTo>
                  <a:cubicBezTo>
                    <a:pt x="104189" y="14178"/>
                    <a:pt x="101932" y="15164"/>
                    <a:pt x="99610" y="15997"/>
                  </a:cubicBezTo>
                  <a:cubicBezTo>
                    <a:pt x="99509" y="16034"/>
                    <a:pt x="99407" y="16071"/>
                    <a:pt x="99307" y="16108"/>
                  </a:cubicBezTo>
                  <a:lnTo>
                    <a:pt x="99307" y="16108"/>
                  </a:lnTo>
                  <a:cubicBezTo>
                    <a:pt x="101716" y="15259"/>
                    <a:pt x="104072" y="14244"/>
                    <a:pt x="106357" y="13065"/>
                  </a:cubicBezTo>
                  <a:close/>
                  <a:moveTo>
                    <a:pt x="28508" y="0"/>
                  </a:moveTo>
                  <a:cubicBezTo>
                    <a:pt x="24492" y="0"/>
                    <a:pt x="20462" y="1024"/>
                    <a:pt x="16807" y="3134"/>
                  </a:cubicBezTo>
                  <a:lnTo>
                    <a:pt x="16196" y="3489"/>
                  </a:lnTo>
                  <a:cubicBezTo>
                    <a:pt x="1800" y="11798"/>
                    <a:pt x="1" y="31827"/>
                    <a:pt x="12628" y="42646"/>
                  </a:cubicBezTo>
                  <a:cubicBezTo>
                    <a:pt x="28344" y="56100"/>
                    <a:pt x="48088" y="64977"/>
                    <a:pt x="69813" y="67214"/>
                  </a:cubicBezTo>
                  <a:cubicBezTo>
                    <a:pt x="70015" y="67229"/>
                    <a:pt x="70217" y="67254"/>
                    <a:pt x="70424" y="67273"/>
                  </a:cubicBezTo>
                  <a:cubicBezTo>
                    <a:pt x="70803" y="67313"/>
                    <a:pt x="71193" y="67347"/>
                    <a:pt x="71572" y="67377"/>
                  </a:cubicBezTo>
                  <a:cubicBezTo>
                    <a:pt x="72085" y="67421"/>
                    <a:pt x="72592" y="67465"/>
                    <a:pt x="73100" y="67500"/>
                  </a:cubicBezTo>
                  <a:lnTo>
                    <a:pt x="73445" y="67525"/>
                  </a:lnTo>
                  <a:cubicBezTo>
                    <a:pt x="75888" y="67697"/>
                    <a:pt x="78340" y="67783"/>
                    <a:pt x="80797" y="67783"/>
                  </a:cubicBezTo>
                  <a:cubicBezTo>
                    <a:pt x="92212" y="67783"/>
                    <a:pt x="103723" y="65913"/>
                    <a:pt x="114864" y="62044"/>
                  </a:cubicBezTo>
                  <a:lnTo>
                    <a:pt x="114864" y="62044"/>
                  </a:lnTo>
                  <a:cubicBezTo>
                    <a:pt x="112427" y="62820"/>
                    <a:pt x="109978" y="63185"/>
                    <a:pt x="107581" y="63185"/>
                  </a:cubicBezTo>
                  <a:cubicBezTo>
                    <a:pt x="94740" y="63185"/>
                    <a:pt x="83396" y="52710"/>
                    <a:pt x="83396" y="38875"/>
                  </a:cubicBezTo>
                  <a:cubicBezTo>
                    <a:pt x="83396" y="28688"/>
                    <a:pt x="89785" y="19663"/>
                    <a:pt x="99307" y="16108"/>
                  </a:cubicBezTo>
                  <a:lnTo>
                    <a:pt x="99307" y="16108"/>
                  </a:lnTo>
                  <a:cubicBezTo>
                    <a:pt x="93355" y="18205"/>
                    <a:pt x="87080" y="19284"/>
                    <a:pt x="80750" y="19284"/>
                  </a:cubicBezTo>
                  <a:cubicBezTo>
                    <a:pt x="79680" y="19284"/>
                    <a:pt x="78608" y="19253"/>
                    <a:pt x="77536" y="19191"/>
                  </a:cubicBezTo>
                  <a:cubicBezTo>
                    <a:pt x="77230" y="19171"/>
                    <a:pt x="76920" y="19146"/>
                    <a:pt x="76609" y="19127"/>
                  </a:cubicBezTo>
                  <a:cubicBezTo>
                    <a:pt x="76077" y="19092"/>
                    <a:pt x="75554" y="19048"/>
                    <a:pt x="75022" y="18999"/>
                  </a:cubicBezTo>
                  <a:cubicBezTo>
                    <a:pt x="74948" y="18994"/>
                    <a:pt x="74869" y="18979"/>
                    <a:pt x="74795" y="18974"/>
                  </a:cubicBezTo>
                  <a:cubicBezTo>
                    <a:pt x="73346" y="18821"/>
                    <a:pt x="71912" y="18609"/>
                    <a:pt x="70483" y="18353"/>
                  </a:cubicBezTo>
                  <a:cubicBezTo>
                    <a:pt x="70414" y="18338"/>
                    <a:pt x="70340" y="18333"/>
                    <a:pt x="70276" y="18323"/>
                  </a:cubicBezTo>
                  <a:cubicBezTo>
                    <a:pt x="60651" y="16515"/>
                    <a:pt x="51671" y="12222"/>
                    <a:pt x="44234" y="5859"/>
                  </a:cubicBezTo>
                  <a:cubicBezTo>
                    <a:pt x="39736" y="2011"/>
                    <a:pt x="34136" y="0"/>
                    <a:pt x="28508"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3" name="Google Shape;9223;p60"/>
            <p:cNvSpPr/>
            <p:nvPr/>
          </p:nvSpPr>
          <p:spPr>
            <a:xfrm>
              <a:off x="2910955" y="2421038"/>
              <a:ext cx="327385" cy="318821"/>
            </a:xfrm>
            <a:custGeom>
              <a:rect b="b" l="l" r="r" t="t"/>
              <a:pathLst>
                <a:path extrusionOk="0" h="97350" w="99965">
                  <a:moveTo>
                    <a:pt x="53376" y="1"/>
                  </a:moveTo>
                  <a:lnTo>
                    <a:pt x="53376" y="6"/>
                  </a:lnTo>
                  <a:cubicBezTo>
                    <a:pt x="52883" y="9853"/>
                    <a:pt x="49823" y="19400"/>
                    <a:pt x="44500" y="27694"/>
                  </a:cubicBezTo>
                  <a:lnTo>
                    <a:pt x="44495" y="27689"/>
                  </a:lnTo>
                  <a:cubicBezTo>
                    <a:pt x="39162" y="35945"/>
                    <a:pt x="31740" y="42706"/>
                    <a:pt x="22962" y="47236"/>
                  </a:cubicBezTo>
                  <a:cubicBezTo>
                    <a:pt x="20794" y="48354"/>
                    <a:pt x="18537" y="49335"/>
                    <a:pt x="16215" y="50168"/>
                  </a:cubicBezTo>
                  <a:cubicBezTo>
                    <a:pt x="6526" y="53643"/>
                    <a:pt x="1" y="62751"/>
                    <a:pt x="1" y="73041"/>
                  </a:cubicBezTo>
                  <a:cubicBezTo>
                    <a:pt x="1" y="86877"/>
                    <a:pt x="11338" y="97350"/>
                    <a:pt x="24179" y="97350"/>
                  </a:cubicBezTo>
                  <a:cubicBezTo>
                    <a:pt x="26579" y="97350"/>
                    <a:pt x="29032" y="96984"/>
                    <a:pt x="31474" y="96205"/>
                  </a:cubicBezTo>
                  <a:cubicBezTo>
                    <a:pt x="31730" y="96126"/>
                    <a:pt x="31977" y="96043"/>
                    <a:pt x="32223" y="95954"/>
                  </a:cubicBezTo>
                  <a:cubicBezTo>
                    <a:pt x="49305" y="89907"/>
                    <a:pt x="64347" y="79542"/>
                    <a:pt x="76047" y="66176"/>
                  </a:cubicBezTo>
                  <a:cubicBezTo>
                    <a:pt x="76333" y="65870"/>
                    <a:pt x="76609" y="65575"/>
                    <a:pt x="76880" y="65254"/>
                  </a:cubicBezTo>
                  <a:cubicBezTo>
                    <a:pt x="88664" y="51450"/>
                    <a:pt x="96520" y="34919"/>
                    <a:pt x="99965" y="17468"/>
                  </a:cubicBezTo>
                  <a:lnTo>
                    <a:pt x="99965" y="17468"/>
                  </a:lnTo>
                  <a:cubicBezTo>
                    <a:pt x="97249" y="28811"/>
                    <a:pt x="87103" y="36062"/>
                    <a:pt x="76340" y="36062"/>
                  </a:cubicBezTo>
                  <a:cubicBezTo>
                    <a:pt x="72278" y="36062"/>
                    <a:pt x="68129" y="35030"/>
                    <a:pt x="64258" y="32795"/>
                  </a:cubicBezTo>
                  <a:cubicBezTo>
                    <a:pt x="55426" y="27694"/>
                    <a:pt x="50641" y="17596"/>
                    <a:pt x="52509" y="7571"/>
                  </a:cubicBezTo>
                  <a:cubicBezTo>
                    <a:pt x="52977" y="5067"/>
                    <a:pt x="53268" y="2534"/>
                    <a:pt x="53391" y="1"/>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4" name="Google Shape;9224;p60"/>
            <p:cNvSpPr/>
            <p:nvPr/>
          </p:nvSpPr>
          <p:spPr>
            <a:xfrm>
              <a:off x="3122726" y="2149918"/>
              <a:ext cx="10490" cy="10015"/>
            </a:xfrm>
            <a:custGeom>
              <a:rect b="b" l="l" r="r" t="t"/>
              <a:pathLst>
                <a:path extrusionOk="0" h="3058" w="3203">
                  <a:moveTo>
                    <a:pt x="21" y="0"/>
                  </a:moveTo>
                  <a:cubicBezTo>
                    <a:pt x="0" y="0"/>
                    <a:pt x="1234" y="1124"/>
                    <a:pt x="3203" y="3058"/>
                  </a:cubicBezTo>
                  <a:cubicBezTo>
                    <a:pt x="2429" y="2170"/>
                    <a:pt x="1576" y="1328"/>
                    <a:pt x="645" y="529"/>
                  </a:cubicBezTo>
                  <a:cubicBezTo>
                    <a:pt x="227" y="170"/>
                    <a:pt x="29" y="0"/>
                    <a:pt x="2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5" name="Google Shape;9225;p60"/>
            <p:cNvSpPr/>
            <p:nvPr/>
          </p:nvSpPr>
          <p:spPr>
            <a:xfrm>
              <a:off x="3022956" y="2159929"/>
              <a:ext cx="221858" cy="379216"/>
            </a:xfrm>
            <a:custGeom>
              <a:rect b="b" l="l" r="r" t="t"/>
              <a:pathLst>
                <a:path extrusionOk="0" h="115791" w="67743">
                  <a:moveTo>
                    <a:pt x="33667" y="1"/>
                  </a:moveTo>
                  <a:cubicBezTo>
                    <a:pt x="43405" y="11169"/>
                    <a:pt x="40882" y="28926"/>
                    <a:pt x="27541" y="36624"/>
                  </a:cubicBezTo>
                  <a:lnTo>
                    <a:pt x="26934" y="36974"/>
                  </a:lnTo>
                  <a:cubicBezTo>
                    <a:pt x="23278" y="39085"/>
                    <a:pt x="19248" y="40109"/>
                    <a:pt x="15233" y="40109"/>
                  </a:cubicBezTo>
                  <a:cubicBezTo>
                    <a:pt x="9809" y="40109"/>
                    <a:pt x="4413" y="38242"/>
                    <a:pt x="0" y="34668"/>
                  </a:cubicBezTo>
                  <a:lnTo>
                    <a:pt x="0" y="34668"/>
                  </a:lnTo>
                  <a:cubicBezTo>
                    <a:pt x="4658" y="38719"/>
                    <a:pt x="8625" y="43529"/>
                    <a:pt x="11725" y="48916"/>
                  </a:cubicBezTo>
                  <a:cubicBezTo>
                    <a:pt x="12179" y="49709"/>
                    <a:pt x="12617" y="50513"/>
                    <a:pt x="13026" y="51316"/>
                  </a:cubicBezTo>
                  <a:cubicBezTo>
                    <a:pt x="13090" y="51439"/>
                    <a:pt x="13150" y="51568"/>
                    <a:pt x="13219" y="51691"/>
                  </a:cubicBezTo>
                  <a:cubicBezTo>
                    <a:pt x="13460" y="52169"/>
                    <a:pt x="13692" y="52642"/>
                    <a:pt x="13913" y="53125"/>
                  </a:cubicBezTo>
                  <a:cubicBezTo>
                    <a:pt x="14047" y="53396"/>
                    <a:pt x="14175" y="53672"/>
                    <a:pt x="14298" y="53948"/>
                  </a:cubicBezTo>
                  <a:cubicBezTo>
                    <a:pt x="14569" y="54544"/>
                    <a:pt x="14835" y="55151"/>
                    <a:pt x="15081" y="55752"/>
                  </a:cubicBezTo>
                  <a:cubicBezTo>
                    <a:pt x="15165" y="55964"/>
                    <a:pt x="15244" y="56171"/>
                    <a:pt x="15328" y="56383"/>
                  </a:cubicBezTo>
                  <a:cubicBezTo>
                    <a:pt x="15525" y="56880"/>
                    <a:pt x="15712" y="57378"/>
                    <a:pt x="15900" y="57886"/>
                  </a:cubicBezTo>
                  <a:cubicBezTo>
                    <a:pt x="18438" y="64904"/>
                    <a:pt x="19547" y="72326"/>
                    <a:pt x="19187" y="79729"/>
                  </a:cubicBezTo>
                  <a:cubicBezTo>
                    <a:pt x="19064" y="82262"/>
                    <a:pt x="18778" y="84795"/>
                    <a:pt x="18310" y="87304"/>
                  </a:cubicBezTo>
                  <a:cubicBezTo>
                    <a:pt x="16442" y="97324"/>
                    <a:pt x="21227" y="107422"/>
                    <a:pt x="30054" y="112523"/>
                  </a:cubicBezTo>
                  <a:cubicBezTo>
                    <a:pt x="33927" y="114758"/>
                    <a:pt x="38077" y="115790"/>
                    <a:pt x="42139" y="115790"/>
                  </a:cubicBezTo>
                  <a:cubicBezTo>
                    <a:pt x="52903" y="115790"/>
                    <a:pt x="63049" y="108539"/>
                    <a:pt x="65761" y="97196"/>
                  </a:cubicBezTo>
                  <a:cubicBezTo>
                    <a:pt x="66717" y="92366"/>
                    <a:pt x="67328" y="87462"/>
                    <a:pt x="67594" y="82533"/>
                  </a:cubicBezTo>
                  <a:cubicBezTo>
                    <a:pt x="67644" y="81602"/>
                    <a:pt x="67678" y="80665"/>
                    <a:pt x="67703" y="79739"/>
                  </a:cubicBezTo>
                  <a:cubicBezTo>
                    <a:pt x="67728" y="78832"/>
                    <a:pt x="67742" y="77920"/>
                    <a:pt x="67742" y="77013"/>
                  </a:cubicBezTo>
                  <a:cubicBezTo>
                    <a:pt x="67737" y="58916"/>
                    <a:pt x="63144" y="41893"/>
                    <a:pt x="55061" y="27043"/>
                  </a:cubicBezTo>
                  <a:lnTo>
                    <a:pt x="55047" y="27058"/>
                  </a:lnTo>
                  <a:cubicBezTo>
                    <a:pt x="54613" y="26255"/>
                    <a:pt x="54169" y="25461"/>
                    <a:pt x="53716" y="24673"/>
                  </a:cubicBezTo>
                  <a:cubicBezTo>
                    <a:pt x="47915" y="14623"/>
                    <a:pt x="38541" y="4811"/>
                    <a:pt x="33667"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6" name="Google Shape;9226;p60"/>
            <p:cNvSpPr/>
            <p:nvPr/>
          </p:nvSpPr>
          <p:spPr>
            <a:xfrm>
              <a:off x="3001649" y="2257452"/>
              <a:ext cx="4395" cy="2908"/>
            </a:xfrm>
            <a:custGeom>
              <a:rect b="b" l="l" r="r" t="t"/>
              <a:pathLst>
                <a:path extrusionOk="0" h="888" w="1342">
                  <a:moveTo>
                    <a:pt x="1" y="1"/>
                  </a:moveTo>
                  <a:cubicBezTo>
                    <a:pt x="449" y="291"/>
                    <a:pt x="898" y="587"/>
                    <a:pt x="1341" y="888"/>
                  </a:cubicBezTo>
                  <a:cubicBezTo>
                    <a:pt x="898" y="587"/>
                    <a:pt x="449" y="291"/>
                    <a:pt x="1" y="1"/>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7" name="Google Shape;9227;p60"/>
            <p:cNvSpPr/>
            <p:nvPr/>
          </p:nvSpPr>
          <p:spPr>
            <a:xfrm>
              <a:off x="3006814" y="2260907"/>
              <a:ext cx="504" cy="373"/>
            </a:xfrm>
            <a:custGeom>
              <a:rect b="b" l="l" r="r" t="t"/>
              <a:pathLst>
                <a:path extrusionOk="0" h="114" w="154">
                  <a:moveTo>
                    <a:pt x="1" y="0"/>
                  </a:moveTo>
                  <a:lnTo>
                    <a:pt x="1" y="0"/>
                  </a:lnTo>
                  <a:cubicBezTo>
                    <a:pt x="50" y="40"/>
                    <a:pt x="104" y="74"/>
                    <a:pt x="154" y="114"/>
                  </a:cubicBezTo>
                  <a:cubicBezTo>
                    <a:pt x="104" y="74"/>
                    <a:pt x="55" y="40"/>
                    <a:pt x="1"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8" name="Google Shape;9228;p60"/>
            <p:cNvSpPr/>
            <p:nvPr/>
          </p:nvSpPr>
          <p:spPr>
            <a:xfrm>
              <a:off x="3007315" y="2261277"/>
              <a:ext cx="15645" cy="12190"/>
            </a:xfrm>
            <a:custGeom>
              <a:rect b="b" l="l" r="r" t="t"/>
              <a:pathLst>
                <a:path extrusionOk="0" h="3722" w="4777">
                  <a:moveTo>
                    <a:pt x="1" y="1"/>
                  </a:moveTo>
                  <a:lnTo>
                    <a:pt x="1" y="1"/>
                  </a:lnTo>
                  <a:cubicBezTo>
                    <a:pt x="1479" y="1026"/>
                    <a:pt x="2908" y="2135"/>
                    <a:pt x="4283" y="3313"/>
                  </a:cubicBezTo>
                  <a:cubicBezTo>
                    <a:pt x="4441" y="3456"/>
                    <a:pt x="4609" y="3589"/>
                    <a:pt x="4776" y="3722"/>
                  </a:cubicBezTo>
                  <a:cubicBezTo>
                    <a:pt x="3253" y="2396"/>
                    <a:pt x="1666" y="1149"/>
                    <a:pt x="1"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29" name="Google Shape;9229;p60"/>
            <p:cNvSpPr/>
            <p:nvPr/>
          </p:nvSpPr>
          <p:spPr>
            <a:xfrm>
              <a:off x="3006025" y="2260357"/>
              <a:ext cx="793" cy="553"/>
            </a:xfrm>
            <a:custGeom>
              <a:rect b="b" l="l" r="r" t="t"/>
              <a:pathLst>
                <a:path extrusionOk="0" h="169" w="242">
                  <a:moveTo>
                    <a:pt x="0" y="1"/>
                  </a:moveTo>
                  <a:lnTo>
                    <a:pt x="201" y="140"/>
                  </a:lnTo>
                  <a:lnTo>
                    <a:pt x="201" y="140"/>
                  </a:lnTo>
                  <a:cubicBezTo>
                    <a:pt x="137" y="95"/>
                    <a:pt x="74" y="50"/>
                    <a:pt x="0" y="1"/>
                  </a:cubicBezTo>
                  <a:close/>
                  <a:moveTo>
                    <a:pt x="201" y="140"/>
                  </a:moveTo>
                  <a:cubicBezTo>
                    <a:pt x="215" y="150"/>
                    <a:pt x="228" y="159"/>
                    <a:pt x="242" y="168"/>
                  </a:cubicBezTo>
                  <a:lnTo>
                    <a:pt x="201" y="14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0" name="Google Shape;9230;p60"/>
            <p:cNvSpPr/>
            <p:nvPr/>
          </p:nvSpPr>
          <p:spPr>
            <a:xfrm>
              <a:off x="2790124" y="2069323"/>
              <a:ext cx="376068" cy="221963"/>
            </a:xfrm>
            <a:custGeom>
              <a:rect b="b" l="l" r="r" t="t"/>
              <a:pathLst>
                <a:path extrusionOk="0" h="67775" w="114830">
                  <a:moveTo>
                    <a:pt x="15387" y="51713"/>
                  </a:moveTo>
                  <a:cubicBezTo>
                    <a:pt x="13025" y="52552"/>
                    <a:pt x="10715" y="53552"/>
                    <a:pt x="8473" y="54709"/>
                  </a:cubicBezTo>
                  <a:lnTo>
                    <a:pt x="8473" y="54709"/>
                  </a:lnTo>
                  <a:cubicBezTo>
                    <a:pt x="10647" y="53591"/>
                    <a:pt x="12899" y="52605"/>
                    <a:pt x="15225" y="51772"/>
                  </a:cubicBezTo>
                  <a:cubicBezTo>
                    <a:pt x="15279" y="51753"/>
                    <a:pt x="15333" y="51733"/>
                    <a:pt x="15387" y="51713"/>
                  </a:cubicBezTo>
                  <a:close/>
                  <a:moveTo>
                    <a:pt x="34032" y="1"/>
                  </a:moveTo>
                  <a:cubicBezTo>
                    <a:pt x="22630" y="1"/>
                    <a:pt x="11132" y="1868"/>
                    <a:pt x="1" y="5720"/>
                  </a:cubicBezTo>
                  <a:cubicBezTo>
                    <a:pt x="2428" y="4951"/>
                    <a:pt x="4866" y="4589"/>
                    <a:pt x="7253" y="4589"/>
                  </a:cubicBezTo>
                  <a:cubicBezTo>
                    <a:pt x="20092" y="4589"/>
                    <a:pt x="31430" y="15063"/>
                    <a:pt x="31430" y="28899"/>
                  </a:cubicBezTo>
                  <a:cubicBezTo>
                    <a:pt x="31430" y="39137"/>
                    <a:pt x="24982" y="48196"/>
                    <a:pt x="15387" y="51713"/>
                  </a:cubicBezTo>
                  <a:lnTo>
                    <a:pt x="15387" y="51713"/>
                  </a:lnTo>
                  <a:cubicBezTo>
                    <a:pt x="21370" y="49588"/>
                    <a:pt x="27683" y="48494"/>
                    <a:pt x="34053" y="48494"/>
                  </a:cubicBezTo>
                  <a:cubicBezTo>
                    <a:pt x="35131" y="48494"/>
                    <a:pt x="36210" y="48525"/>
                    <a:pt x="37290" y="48588"/>
                  </a:cubicBezTo>
                  <a:cubicBezTo>
                    <a:pt x="37605" y="48608"/>
                    <a:pt x="37911" y="48632"/>
                    <a:pt x="38221" y="48647"/>
                  </a:cubicBezTo>
                  <a:cubicBezTo>
                    <a:pt x="38749" y="48687"/>
                    <a:pt x="39276" y="48731"/>
                    <a:pt x="39803" y="48780"/>
                  </a:cubicBezTo>
                  <a:cubicBezTo>
                    <a:pt x="39877" y="48785"/>
                    <a:pt x="39956" y="48795"/>
                    <a:pt x="40030" y="48805"/>
                  </a:cubicBezTo>
                  <a:cubicBezTo>
                    <a:pt x="41479" y="48958"/>
                    <a:pt x="42913" y="49165"/>
                    <a:pt x="44343" y="49426"/>
                  </a:cubicBezTo>
                  <a:cubicBezTo>
                    <a:pt x="44412" y="49436"/>
                    <a:pt x="44485" y="49446"/>
                    <a:pt x="44554" y="49456"/>
                  </a:cubicBezTo>
                  <a:cubicBezTo>
                    <a:pt x="51706" y="50801"/>
                    <a:pt x="58507" y="53517"/>
                    <a:pt x="64584" y="57440"/>
                  </a:cubicBezTo>
                  <a:cubicBezTo>
                    <a:pt x="65032" y="57730"/>
                    <a:pt x="65481" y="58026"/>
                    <a:pt x="65924" y="58332"/>
                  </a:cubicBezTo>
                  <a:lnTo>
                    <a:pt x="66166" y="58499"/>
                  </a:lnTo>
                  <a:cubicBezTo>
                    <a:pt x="66215" y="58539"/>
                    <a:pt x="66269" y="58573"/>
                    <a:pt x="66319" y="58613"/>
                  </a:cubicBezTo>
                  <a:cubicBezTo>
                    <a:pt x="67975" y="59771"/>
                    <a:pt x="69571" y="61008"/>
                    <a:pt x="71094" y="62334"/>
                  </a:cubicBezTo>
                  <a:cubicBezTo>
                    <a:pt x="75504" y="65908"/>
                    <a:pt x="80901" y="67775"/>
                    <a:pt x="86325" y="67775"/>
                  </a:cubicBezTo>
                  <a:cubicBezTo>
                    <a:pt x="90341" y="67775"/>
                    <a:pt x="94372" y="66751"/>
                    <a:pt x="98028" y="64640"/>
                  </a:cubicBezTo>
                  <a:lnTo>
                    <a:pt x="98640" y="64290"/>
                  </a:lnTo>
                  <a:cubicBezTo>
                    <a:pt x="113036" y="55981"/>
                    <a:pt x="114830" y="35951"/>
                    <a:pt x="102203" y="25138"/>
                  </a:cubicBezTo>
                  <a:cubicBezTo>
                    <a:pt x="98028" y="21560"/>
                    <a:pt x="93563" y="18307"/>
                    <a:pt x="88857" y="15419"/>
                  </a:cubicBezTo>
                  <a:cubicBezTo>
                    <a:pt x="75850" y="7435"/>
                    <a:pt x="60966" y="2216"/>
                    <a:pt x="45018" y="570"/>
                  </a:cubicBezTo>
                  <a:cubicBezTo>
                    <a:pt x="44811" y="555"/>
                    <a:pt x="44609" y="530"/>
                    <a:pt x="44407" y="511"/>
                  </a:cubicBezTo>
                  <a:cubicBezTo>
                    <a:pt x="44022" y="471"/>
                    <a:pt x="43643" y="437"/>
                    <a:pt x="43253" y="407"/>
                  </a:cubicBezTo>
                  <a:cubicBezTo>
                    <a:pt x="42741" y="363"/>
                    <a:pt x="42238" y="318"/>
                    <a:pt x="41726" y="284"/>
                  </a:cubicBezTo>
                  <a:lnTo>
                    <a:pt x="41381" y="259"/>
                  </a:lnTo>
                  <a:cubicBezTo>
                    <a:pt x="38938" y="87"/>
                    <a:pt x="36487" y="1"/>
                    <a:pt x="34032"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1" name="Google Shape;9231;p60"/>
            <p:cNvSpPr/>
            <p:nvPr/>
          </p:nvSpPr>
          <p:spPr>
            <a:xfrm>
              <a:off x="2559328" y="2381300"/>
              <a:ext cx="1294" cy="21877"/>
            </a:xfrm>
            <a:custGeom>
              <a:rect b="b" l="l" r="r" t="t"/>
              <a:pathLst>
                <a:path extrusionOk="0" h="6680" w="395">
                  <a:moveTo>
                    <a:pt x="395" y="1"/>
                  </a:moveTo>
                  <a:cubicBezTo>
                    <a:pt x="193" y="2219"/>
                    <a:pt x="65" y="4447"/>
                    <a:pt x="1" y="6679"/>
                  </a:cubicBezTo>
                  <a:lnTo>
                    <a:pt x="15" y="6679"/>
                  </a:lnTo>
                  <a:cubicBezTo>
                    <a:pt x="70" y="4447"/>
                    <a:pt x="198" y="2224"/>
                    <a:pt x="395" y="1"/>
                  </a:cubicBezTo>
                  <a:close/>
                </a:path>
              </a:pathLst>
            </a:custGeom>
            <a:solidFill>
              <a:srgbClr val="A5B7C5"/>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2" name="Google Shape;9232;p60"/>
            <p:cNvSpPr/>
            <p:nvPr/>
          </p:nvSpPr>
          <p:spPr>
            <a:xfrm>
              <a:off x="2565429" y="2084349"/>
              <a:ext cx="327628" cy="318828"/>
            </a:xfrm>
            <a:custGeom>
              <a:rect b="b" l="l" r="r" t="t"/>
              <a:pathLst>
                <a:path extrusionOk="0" h="97352" w="100039">
                  <a:moveTo>
                    <a:pt x="75862" y="1"/>
                  </a:moveTo>
                  <a:cubicBezTo>
                    <a:pt x="73475" y="1"/>
                    <a:pt x="71037" y="363"/>
                    <a:pt x="68610" y="1132"/>
                  </a:cubicBezTo>
                  <a:cubicBezTo>
                    <a:pt x="68344" y="1221"/>
                    <a:pt x="68088" y="1304"/>
                    <a:pt x="67821" y="1398"/>
                  </a:cubicBezTo>
                  <a:cubicBezTo>
                    <a:pt x="50739" y="7450"/>
                    <a:pt x="35693" y="17810"/>
                    <a:pt x="23992" y="31181"/>
                  </a:cubicBezTo>
                  <a:cubicBezTo>
                    <a:pt x="23712" y="31482"/>
                    <a:pt x="23436" y="31782"/>
                    <a:pt x="23164" y="32098"/>
                  </a:cubicBezTo>
                  <a:cubicBezTo>
                    <a:pt x="11277" y="46021"/>
                    <a:pt x="3391" y="62709"/>
                    <a:pt x="1" y="80328"/>
                  </a:cubicBezTo>
                  <a:cubicBezTo>
                    <a:pt x="2554" y="68739"/>
                    <a:pt x="12822" y="61297"/>
                    <a:pt x="23723" y="61297"/>
                  </a:cubicBezTo>
                  <a:cubicBezTo>
                    <a:pt x="27782" y="61297"/>
                    <a:pt x="31928" y="62329"/>
                    <a:pt x="35796" y="64562"/>
                  </a:cubicBezTo>
                  <a:cubicBezTo>
                    <a:pt x="44628" y="69658"/>
                    <a:pt x="49414" y="79756"/>
                    <a:pt x="47546" y="89781"/>
                  </a:cubicBezTo>
                  <a:cubicBezTo>
                    <a:pt x="47077" y="92285"/>
                    <a:pt x="46787" y="94818"/>
                    <a:pt x="46663" y="97351"/>
                  </a:cubicBezTo>
                  <a:lnTo>
                    <a:pt x="46673" y="97351"/>
                  </a:lnTo>
                  <a:cubicBezTo>
                    <a:pt x="47166" y="87504"/>
                    <a:pt x="50227" y="77957"/>
                    <a:pt x="55550" y="69663"/>
                  </a:cubicBezTo>
                  <a:lnTo>
                    <a:pt x="55554" y="69673"/>
                  </a:lnTo>
                  <a:cubicBezTo>
                    <a:pt x="60882" y="61417"/>
                    <a:pt x="68309" y="54651"/>
                    <a:pt x="77082" y="50131"/>
                  </a:cubicBezTo>
                  <a:cubicBezTo>
                    <a:pt x="79251" y="49007"/>
                    <a:pt x="81503" y="48027"/>
                    <a:pt x="83834" y="47189"/>
                  </a:cubicBezTo>
                  <a:cubicBezTo>
                    <a:pt x="93523" y="43714"/>
                    <a:pt x="100039" y="34611"/>
                    <a:pt x="100039" y="24316"/>
                  </a:cubicBezTo>
                  <a:cubicBezTo>
                    <a:pt x="100039" y="10476"/>
                    <a:pt x="88701" y="1"/>
                    <a:pt x="75862"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3" name="Google Shape;9233;p60"/>
            <p:cNvSpPr/>
            <p:nvPr/>
          </p:nvSpPr>
          <p:spPr>
            <a:xfrm>
              <a:off x="2560618" y="2347407"/>
              <a:ext cx="4814" cy="33896"/>
            </a:xfrm>
            <a:custGeom>
              <a:rect b="b" l="l" r="r" t="t"/>
              <a:pathLst>
                <a:path extrusionOk="0" h="10350" w="1470">
                  <a:moveTo>
                    <a:pt x="1470" y="0"/>
                  </a:moveTo>
                  <a:lnTo>
                    <a:pt x="1470" y="0"/>
                  </a:lnTo>
                  <a:cubicBezTo>
                    <a:pt x="1401" y="306"/>
                    <a:pt x="1337" y="611"/>
                    <a:pt x="1282" y="917"/>
                  </a:cubicBezTo>
                  <a:cubicBezTo>
                    <a:pt x="711" y="4042"/>
                    <a:pt x="287" y="7191"/>
                    <a:pt x="1" y="10350"/>
                  </a:cubicBezTo>
                  <a:cubicBezTo>
                    <a:pt x="316" y="6875"/>
                    <a:pt x="809" y="3421"/>
                    <a:pt x="1470" y="0"/>
                  </a:cubicBezTo>
                  <a:close/>
                </a:path>
              </a:pathLst>
            </a:custGeom>
            <a:solidFill>
              <a:srgbClr val="667E92"/>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4" name="Google Shape;9234;p60"/>
            <p:cNvSpPr/>
            <p:nvPr/>
          </p:nvSpPr>
          <p:spPr>
            <a:xfrm>
              <a:off x="2559249" y="2285083"/>
              <a:ext cx="222808" cy="417520"/>
            </a:xfrm>
            <a:custGeom>
              <a:rect b="b" l="l" r="r" t="t"/>
              <a:pathLst>
                <a:path extrusionOk="0" h="127487" w="68033">
                  <a:moveTo>
                    <a:pt x="25602" y="1"/>
                  </a:moveTo>
                  <a:cubicBezTo>
                    <a:pt x="14703" y="1"/>
                    <a:pt x="4439" y="7441"/>
                    <a:pt x="1883" y="19035"/>
                  </a:cubicBezTo>
                  <a:cubicBezTo>
                    <a:pt x="1227" y="22455"/>
                    <a:pt x="734" y="25910"/>
                    <a:pt x="419" y="29385"/>
                  </a:cubicBezTo>
                  <a:cubicBezTo>
                    <a:pt x="222" y="31603"/>
                    <a:pt x="94" y="33835"/>
                    <a:pt x="35" y="36063"/>
                  </a:cubicBezTo>
                  <a:cubicBezTo>
                    <a:pt x="10" y="36975"/>
                    <a:pt x="0" y="37887"/>
                    <a:pt x="0" y="38798"/>
                  </a:cubicBezTo>
                  <a:cubicBezTo>
                    <a:pt x="0" y="56881"/>
                    <a:pt x="4588" y="73904"/>
                    <a:pt x="12671" y="88749"/>
                  </a:cubicBezTo>
                  <a:lnTo>
                    <a:pt x="12691" y="88739"/>
                  </a:lnTo>
                  <a:cubicBezTo>
                    <a:pt x="13125" y="89537"/>
                    <a:pt x="13568" y="90331"/>
                    <a:pt x="14022" y="91119"/>
                  </a:cubicBezTo>
                  <a:cubicBezTo>
                    <a:pt x="22883" y="106467"/>
                    <a:pt x="35042" y="118709"/>
                    <a:pt x="49088" y="127487"/>
                  </a:cubicBezTo>
                  <a:cubicBezTo>
                    <a:pt x="44716" y="124746"/>
                    <a:pt x="40552" y="121676"/>
                    <a:pt x="36624" y="118320"/>
                  </a:cubicBezTo>
                  <a:cubicBezTo>
                    <a:pt x="23997" y="107507"/>
                    <a:pt x="25796" y="87482"/>
                    <a:pt x="40192" y="79163"/>
                  </a:cubicBezTo>
                  <a:lnTo>
                    <a:pt x="40803" y="78813"/>
                  </a:lnTo>
                  <a:cubicBezTo>
                    <a:pt x="44454" y="76704"/>
                    <a:pt x="48478" y="75683"/>
                    <a:pt x="52488" y="75683"/>
                  </a:cubicBezTo>
                  <a:cubicBezTo>
                    <a:pt x="58037" y="75683"/>
                    <a:pt x="63561" y="77639"/>
                    <a:pt x="68033" y="81376"/>
                  </a:cubicBezTo>
                  <a:cubicBezTo>
                    <a:pt x="63232" y="77255"/>
                    <a:pt x="59166" y="72352"/>
                    <a:pt x="56012" y="66871"/>
                  </a:cubicBezTo>
                  <a:cubicBezTo>
                    <a:pt x="55559" y="66078"/>
                    <a:pt x="55120" y="65279"/>
                    <a:pt x="54706" y="64471"/>
                  </a:cubicBezTo>
                  <a:cubicBezTo>
                    <a:pt x="54642" y="64348"/>
                    <a:pt x="54583" y="64220"/>
                    <a:pt x="54514" y="64096"/>
                  </a:cubicBezTo>
                  <a:cubicBezTo>
                    <a:pt x="54272" y="63618"/>
                    <a:pt x="54041" y="63145"/>
                    <a:pt x="53819" y="62667"/>
                  </a:cubicBezTo>
                  <a:cubicBezTo>
                    <a:pt x="53691" y="62396"/>
                    <a:pt x="53558" y="62115"/>
                    <a:pt x="53435" y="61839"/>
                  </a:cubicBezTo>
                  <a:cubicBezTo>
                    <a:pt x="53164" y="61243"/>
                    <a:pt x="52902" y="60637"/>
                    <a:pt x="52656" y="60035"/>
                  </a:cubicBezTo>
                  <a:cubicBezTo>
                    <a:pt x="52567" y="59823"/>
                    <a:pt x="52488" y="59616"/>
                    <a:pt x="52409" y="59399"/>
                  </a:cubicBezTo>
                  <a:cubicBezTo>
                    <a:pt x="52212" y="58902"/>
                    <a:pt x="52020" y="58404"/>
                    <a:pt x="51843" y="57901"/>
                  </a:cubicBezTo>
                  <a:cubicBezTo>
                    <a:pt x="49305" y="50888"/>
                    <a:pt x="48196" y="43461"/>
                    <a:pt x="48550" y="36058"/>
                  </a:cubicBezTo>
                  <a:cubicBezTo>
                    <a:pt x="48674" y="33525"/>
                    <a:pt x="48964" y="30992"/>
                    <a:pt x="49433" y="28488"/>
                  </a:cubicBezTo>
                  <a:cubicBezTo>
                    <a:pt x="51301" y="18463"/>
                    <a:pt x="46510" y="8365"/>
                    <a:pt x="37683" y="3269"/>
                  </a:cubicBezTo>
                  <a:cubicBezTo>
                    <a:pt x="33812" y="1033"/>
                    <a:pt x="29663" y="1"/>
                    <a:pt x="25602"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35" name="Google Shape;9235;p60"/>
          <p:cNvGrpSpPr/>
          <p:nvPr/>
        </p:nvGrpSpPr>
        <p:grpSpPr>
          <a:xfrm>
            <a:off x="7612699" y="1191441"/>
            <a:ext cx="845645" cy="711911"/>
            <a:chOff x="951975" y="315800"/>
            <a:chExt cx="5860325" cy="4933550"/>
          </a:xfrm>
        </p:grpSpPr>
        <p:sp>
          <p:nvSpPr>
            <p:cNvPr id="9236" name="Google Shape;9236;p60"/>
            <p:cNvSpPr/>
            <p:nvPr/>
          </p:nvSpPr>
          <p:spPr>
            <a:xfrm>
              <a:off x="6501500" y="3684025"/>
              <a:ext cx="310800" cy="261200"/>
            </a:xfrm>
            <a:custGeom>
              <a:rect b="b" l="l" r="r" t="t"/>
              <a:pathLst>
                <a:path extrusionOk="0" h="10448" w="12432">
                  <a:moveTo>
                    <a:pt x="4963" y="0"/>
                  </a:moveTo>
                  <a:cubicBezTo>
                    <a:pt x="2239" y="0"/>
                    <a:pt x="0" y="2356"/>
                    <a:pt x="0" y="5120"/>
                  </a:cubicBezTo>
                  <a:cubicBezTo>
                    <a:pt x="0" y="8227"/>
                    <a:pt x="2220" y="10447"/>
                    <a:pt x="5328" y="10447"/>
                  </a:cubicBezTo>
                  <a:cubicBezTo>
                    <a:pt x="9989" y="10447"/>
                    <a:pt x="12431" y="4898"/>
                    <a:pt x="8879" y="1568"/>
                  </a:cubicBezTo>
                  <a:cubicBezTo>
                    <a:pt x="7991" y="458"/>
                    <a:pt x="6660" y="14"/>
                    <a:pt x="5328" y="14"/>
                  </a:cubicBezTo>
                  <a:cubicBezTo>
                    <a:pt x="5205" y="5"/>
                    <a:pt x="5084" y="0"/>
                    <a:pt x="4963" y="0"/>
                  </a:cubicBez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7" name="Google Shape;9237;p60"/>
            <p:cNvSpPr/>
            <p:nvPr/>
          </p:nvSpPr>
          <p:spPr>
            <a:xfrm>
              <a:off x="6501500" y="2945200"/>
              <a:ext cx="310800" cy="261925"/>
            </a:xfrm>
            <a:custGeom>
              <a:rect b="b" l="l" r="r" t="t"/>
              <a:pathLst>
                <a:path extrusionOk="0" h="10477" w="12432">
                  <a:moveTo>
                    <a:pt x="5852" y="1"/>
                  </a:moveTo>
                  <a:cubicBezTo>
                    <a:pt x="5678" y="1"/>
                    <a:pt x="5503" y="15"/>
                    <a:pt x="5328" y="44"/>
                  </a:cubicBezTo>
                  <a:cubicBezTo>
                    <a:pt x="5205" y="34"/>
                    <a:pt x="5084" y="30"/>
                    <a:pt x="4963" y="30"/>
                  </a:cubicBezTo>
                  <a:cubicBezTo>
                    <a:pt x="2239" y="30"/>
                    <a:pt x="0" y="2386"/>
                    <a:pt x="0" y="5149"/>
                  </a:cubicBezTo>
                  <a:cubicBezTo>
                    <a:pt x="0" y="8035"/>
                    <a:pt x="2220" y="10477"/>
                    <a:pt x="5328" y="10477"/>
                  </a:cubicBezTo>
                  <a:cubicBezTo>
                    <a:pt x="9989" y="10477"/>
                    <a:pt x="12431" y="4705"/>
                    <a:pt x="8879" y="1376"/>
                  </a:cubicBezTo>
                  <a:cubicBezTo>
                    <a:pt x="8108" y="604"/>
                    <a:pt x="7002" y="1"/>
                    <a:pt x="5852"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8" name="Google Shape;9238;p60"/>
            <p:cNvSpPr/>
            <p:nvPr/>
          </p:nvSpPr>
          <p:spPr>
            <a:xfrm>
              <a:off x="6501500" y="2202650"/>
              <a:ext cx="310800" cy="266400"/>
            </a:xfrm>
            <a:custGeom>
              <a:rect b="b" l="l" r="r" t="t"/>
              <a:pathLst>
                <a:path extrusionOk="0" h="10656" w="12432">
                  <a:moveTo>
                    <a:pt x="5328" y="0"/>
                  </a:moveTo>
                  <a:cubicBezTo>
                    <a:pt x="2442" y="0"/>
                    <a:pt x="0" y="2442"/>
                    <a:pt x="0" y="5328"/>
                  </a:cubicBezTo>
                  <a:cubicBezTo>
                    <a:pt x="0" y="8214"/>
                    <a:pt x="2220" y="10655"/>
                    <a:pt x="5328" y="10655"/>
                  </a:cubicBezTo>
                  <a:cubicBezTo>
                    <a:pt x="9989" y="10655"/>
                    <a:pt x="12431" y="4884"/>
                    <a:pt x="8879" y="1554"/>
                  </a:cubicBezTo>
                  <a:cubicBezTo>
                    <a:pt x="7991" y="444"/>
                    <a:pt x="6660" y="0"/>
                    <a:pt x="5328" y="0"/>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39" name="Google Shape;9239;p60"/>
            <p:cNvSpPr/>
            <p:nvPr/>
          </p:nvSpPr>
          <p:spPr>
            <a:xfrm>
              <a:off x="951975" y="3495675"/>
              <a:ext cx="5460750" cy="1753675"/>
            </a:xfrm>
            <a:custGeom>
              <a:rect b="b" l="l" r="r" t="t"/>
              <a:pathLst>
                <a:path extrusionOk="0" fill="none" h="70147" w="218430">
                  <a:moveTo>
                    <a:pt x="29746" y="1"/>
                  </a:moveTo>
                  <a:lnTo>
                    <a:pt x="0" y="14430"/>
                  </a:lnTo>
                  <a:lnTo>
                    <a:pt x="109215" y="70147"/>
                  </a:lnTo>
                  <a:lnTo>
                    <a:pt x="218429" y="14430"/>
                  </a:lnTo>
                  <a:lnTo>
                    <a:pt x="188684" y="1"/>
                  </a:lnTo>
                  <a:lnTo>
                    <a:pt x="109215" y="40623"/>
                  </a:lnTo>
                  <a:close/>
                </a:path>
              </a:pathLst>
            </a:custGeom>
            <a:noFill/>
            <a:ln cap="flat" cmpd="sng" w="9525">
              <a:solidFill>
                <a:srgbClr val="435D74"/>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0" name="Google Shape;9240;p60"/>
            <p:cNvSpPr/>
            <p:nvPr/>
          </p:nvSpPr>
          <p:spPr>
            <a:xfrm>
              <a:off x="951975" y="2757600"/>
              <a:ext cx="5460750" cy="1753675"/>
            </a:xfrm>
            <a:custGeom>
              <a:rect b="b" l="l" r="r" t="t"/>
              <a:pathLst>
                <a:path extrusionOk="0" fill="none" h="70147" w="218430">
                  <a:moveTo>
                    <a:pt x="188684" y="0"/>
                  </a:moveTo>
                  <a:lnTo>
                    <a:pt x="158939" y="15095"/>
                  </a:lnTo>
                  <a:lnTo>
                    <a:pt x="109215" y="40623"/>
                  </a:lnTo>
                  <a:lnTo>
                    <a:pt x="59491" y="15095"/>
                  </a:lnTo>
                  <a:lnTo>
                    <a:pt x="29746" y="0"/>
                  </a:lnTo>
                  <a:lnTo>
                    <a:pt x="0" y="14429"/>
                  </a:lnTo>
                  <a:lnTo>
                    <a:pt x="29746" y="29524"/>
                  </a:lnTo>
                  <a:lnTo>
                    <a:pt x="109215" y="70146"/>
                  </a:lnTo>
                  <a:lnTo>
                    <a:pt x="188684" y="29524"/>
                  </a:lnTo>
                  <a:lnTo>
                    <a:pt x="218429" y="14429"/>
                  </a:lnTo>
                  <a:close/>
                </a:path>
              </a:pathLst>
            </a:custGeom>
            <a:noFill/>
            <a:ln cap="flat" cmpd="sng" w="9525">
              <a:solidFill>
                <a:srgbClr val="869FB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1" name="Google Shape;9241;p60"/>
            <p:cNvSpPr/>
            <p:nvPr/>
          </p:nvSpPr>
          <p:spPr>
            <a:xfrm>
              <a:off x="951975" y="2019500"/>
              <a:ext cx="5460750" cy="1753675"/>
            </a:xfrm>
            <a:custGeom>
              <a:rect b="b" l="l" r="r" t="t"/>
              <a:pathLst>
                <a:path extrusionOk="0" fill="none" h="70147" w="218430">
                  <a:moveTo>
                    <a:pt x="188684" y="1"/>
                  </a:moveTo>
                  <a:lnTo>
                    <a:pt x="158939" y="15096"/>
                  </a:lnTo>
                  <a:lnTo>
                    <a:pt x="129193" y="30190"/>
                  </a:lnTo>
                  <a:lnTo>
                    <a:pt x="109215" y="40623"/>
                  </a:lnTo>
                  <a:lnTo>
                    <a:pt x="89237" y="30190"/>
                  </a:lnTo>
                  <a:lnTo>
                    <a:pt x="59491" y="15096"/>
                  </a:lnTo>
                  <a:lnTo>
                    <a:pt x="29746" y="1"/>
                  </a:lnTo>
                  <a:lnTo>
                    <a:pt x="0" y="14208"/>
                  </a:lnTo>
                  <a:lnTo>
                    <a:pt x="29746" y="29524"/>
                  </a:lnTo>
                  <a:lnTo>
                    <a:pt x="59491" y="44619"/>
                  </a:lnTo>
                  <a:lnTo>
                    <a:pt x="109215" y="70147"/>
                  </a:lnTo>
                  <a:lnTo>
                    <a:pt x="158939" y="44619"/>
                  </a:lnTo>
                  <a:lnTo>
                    <a:pt x="188684" y="29524"/>
                  </a:lnTo>
                  <a:lnTo>
                    <a:pt x="218429" y="14208"/>
                  </a:lnTo>
                  <a:close/>
                </a:path>
              </a:pathLst>
            </a:custGeom>
            <a:noFill/>
            <a:ln cap="flat" cmpd="sng" w="9525">
              <a:solidFill>
                <a:srgbClr val="BAC8D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2" name="Google Shape;9242;p60"/>
            <p:cNvSpPr/>
            <p:nvPr/>
          </p:nvSpPr>
          <p:spPr>
            <a:xfrm>
              <a:off x="951975" y="315800"/>
              <a:ext cx="5460750" cy="2719300"/>
            </a:xfrm>
            <a:custGeom>
              <a:rect b="b" l="l" r="r" t="t"/>
              <a:pathLst>
                <a:path extrusionOk="0" fill="none" h="108772" w="218430">
                  <a:moveTo>
                    <a:pt x="109215" y="1"/>
                  </a:moveTo>
                  <a:lnTo>
                    <a:pt x="0" y="52832"/>
                  </a:lnTo>
                  <a:lnTo>
                    <a:pt x="109215" y="108771"/>
                  </a:lnTo>
                  <a:lnTo>
                    <a:pt x="218429" y="52832"/>
                  </a:ln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3" name="Google Shape;9243;p60"/>
            <p:cNvSpPr/>
            <p:nvPr/>
          </p:nvSpPr>
          <p:spPr>
            <a:xfrm>
              <a:off x="6501500" y="1464200"/>
              <a:ext cx="310800" cy="261550"/>
            </a:xfrm>
            <a:custGeom>
              <a:rect b="b" l="l" r="r" t="t"/>
              <a:pathLst>
                <a:path extrusionOk="0" h="10462" w="12432">
                  <a:moveTo>
                    <a:pt x="4963" y="1"/>
                  </a:moveTo>
                  <a:cubicBezTo>
                    <a:pt x="2239" y="1"/>
                    <a:pt x="0" y="2357"/>
                    <a:pt x="0" y="5120"/>
                  </a:cubicBezTo>
                  <a:cubicBezTo>
                    <a:pt x="0" y="8097"/>
                    <a:pt x="2036" y="10462"/>
                    <a:pt x="4938" y="10462"/>
                  </a:cubicBezTo>
                  <a:cubicBezTo>
                    <a:pt x="5066" y="10462"/>
                    <a:pt x="5196" y="10457"/>
                    <a:pt x="5328" y="10448"/>
                  </a:cubicBezTo>
                  <a:cubicBezTo>
                    <a:pt x="9989" y="10448"/>
                    <a:pt x="12431" y="4898"/>
                    <a:pt x="8879" y="1569"/>
                  </a:cubicBezTo>
                  <a:cubicBezTo>
                    <a:pt x="7991" y="459"/>
                    <a:pt x="6660" y="15"/>
                    <a:pt x="5328" y="15"/>
                  </a:cubicBezTo>
                  <a:cubicBezTo>
                    <a:pt x="5205" y="5"/>
                    <a:pt x="5084" y="1"/>
                    <a:pt x="496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44" name="Google Shape;9244;p60"/>
          <p:cNvGrpSpPr/>
          <p:nvPr/>
        </p:nvGrpSpPr>
        <p:grpSpPr>
          <a:xfrm>
            <a:off x="3709828" y="2927550"/>
            <a:ext cx="1617932" cy="621724"/>
            <a:chOff x="3862800" y="3038525"/>
            <a:chExt cx="1329006" cy="510698"/>
          </a:xfrm>
        </p:grpSpPr>
        <p:sp>
          <p:nvSpPr>
            <p:cNvPr id="9245" name="Google Shape;9245;p60"/>
            <p:cNvSpPr/>
            <p:nvPr/>
          </p:nvSpPr>
          <p:spPr>
            <a:xfrm>
              <a:off x="4185913" y="3040337"/>
              <a:ext cx="71107" cy="143789"/>
            </a:xfrm>
            <a:custGeom>
              <a:rect b="b" l="l" r="r" t="t"/>
              <a:pathLst>
                <a:path extrusionOk="0" h="29770" w="14722">
                  <a:moveTo>
                    <a:pt x="0" y="1"/>
                  </a:moveTo>
                  <a:cubicBezTo>
                    <a:pt x="0" y="11614"/>
                    <a:pt x="5398" y="22573"/>
                    <a:pt x="14721" y="29770"/>
                  </a:cubicBezTo>
                  <a:cubicBezTo>
                    <a:pt x="5562" y="22573"/>
                    <a:pt x="164" y="11614"/>
                    <a:pt x="164" y="1"/>
                  </a:cubicBez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6" name="Google Shape;9246;p60"/>
            <p:cNvSpPr/>
            <p:nvPr/>
          </p:nvSpPr>
          <p:spPr>
            <a:xfrm>
              <a:off x="3967075" y="3045080"/>
              <a:ext cx="403706" cy="397383"/>
            </a:xfrm>
            <a:custGeom>
              <a:rect b="b" l="l" r="r" t="t"/>
              <a:pathLst>
                <a:path extrusionOk="0" h="82274" w="83583">
                  <a:moveTo>
                    <a:pt x="83583" y="82273"/>
                  </a:moveTo>
                  <a:cubicBezTo>
                    <a:pt x="37948" y="82273"/>
                    <a:pt x="655" y="45635"/>
                    <a:pt x="0" y="0"/>
                  </a:cubicBezTo>
                  <a:cubicBezTo>
                    <a:pt x="655" y="45635"/>
                    <a:pt x="37948" y="82273"/>
                    <a:pt x="83583" y="82273"/>
                  </a:cubicBezTo>
                  <a:close/>
                </a:path>
              </a:pathLst>
            </a:custGeom>
            <a:solidFill>
              <a:srgbClr val="445D73"/>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247" name="Google Shape;9247;p60"/>
            <p:cNvGrpSpPr/>
            <p:nvPr/>
          </p:nvGrpSpPr>
          <p:grpSpPr>
            <a:xfrm>
              <a:off x="3967075" y="3040337"/>
              <a:ext cx="1019927" cy="402126"/>
              <a:chOff x="3967075" y="3040337"/>
              <a:chExt cx="1019927" cy="402126"/>
            </a:xfrm>
          </p:grpSpPr>
          <p:sp>
            <p:nvSpPr>
              <p:cNvPr id="9248" name="Google Shape;9248;p60"/>
              <p:cNvSpPr/>
              <p:nvPr/>
            </p:nvSpPr>
            <p:spPr>
              <a:xfrm>
                <a:off x="4369197" y="3335999"/>
                <a:ext cx="617805" cy="105869"/>
              </a:xfrm>
              <a:custGeom>
                <a:rect b="b" l="l" r="r" t="t"/>
                <a:pathLst>
                  <a:path extrusionOk="0" fill="none" h="21919" w="127910">
                    <a:moveTo>
                      <a:pt x="1" y="21918"/>
                    </a:moveTo>
                    <a:lnTo>
                      <a:pt x="127909" y="21918"/>
                    </a:lnTo>
                    <a:lnTo>
                      <a:pt x="127909" y="1"/>
                    </a:lnTo>
                    <a:lnTo>
                      <a:pt x="164" y="164"/>
                    </a:ln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49" name="Google Shape;9249;p60"/>
              <p:cNvSpPr/>
              <p:nvPr/>
            </p:nvSpPr>
            <p:spPr>
              <a:xfrm>
                <a:off x="3967075" y="3040337"/>
                <a:ext cx="403706" cy="402126"/>
              </a:xfrm>
              <a:custGeom>
                <a:rect b="b" l="l" r="r" t="t"/>
                <a:pathLst>
                  <a:path extrusionOk="0" fill="none" h="83256" w="83583">
                    <a:moveTo>
                      <a:pt x="83419" y="61501"/>
                    </a:moveTo>
                    <a:cubicBezTo>
                      <a:pt x="49397" y="61501"/>
                      <a:pt x="21755" y="34022"/>
                      <a:pt x="21755" y="1"/>
                    </a:cubicBezTo>
                    <a:lnTo>
                      <a:pt x="0" y="1"/>
                    </a:lnTo>
                    <a:lnTo>
                      <a:pt x="0" y="982"/>
                    </a:lnTo>
                    <a:cubicBezTo>
                      <a:pt x="818" y="46617"/>
                      <a:pt x="37948" y="83255"/>
                      <a:pt x="83583" y="83255"/>
                    </a:cubicBezTo>
                  </a:path>
                </a:pathLst>
              </a:custGeom>
              <a:noFill/>
              <a:ln cap="flat" cmpd="sng" w="9525">
                <a:solidFill>
                  <a:srgbClr val="869FB1"/>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0" name="Google Shape;9250;p60"/>
            <p:cNvGrpSpPr/>
            <p:nvPr/>
          </p:nvGrpSpPr>
          <p:grpSpPr>
            <a:xfrm>
              <a:off x="4186700" y="3040337"/>
              <a:ext cx="390475" cy="183289"/>
              <a:chOff x="4186700" y="3040337"/>
              <a:chExt cx="390475" cy="183289"/>
            </a:xfrm>
          </p:grpSpPr>
          <p:sp>
            <p:nvSpPr>
              <p:cNvPr id="9251" name="Google Shape;9251;p60"/>
              <p:cNvSpPr/>
              <p:nvPr/>
            </p:nvSpPr>
            <p:spPr>
              <a:xfrm>
                <a:off x="4370181" y="3120129"/>
                <a:ext cx="206994" cy="103497"/>
              </a:xfrm>
              <a:custGeom>
                <a:rect b="b" l="l" r="r" t="t"/>
                <a:pathLst>
                  <a:path extrusionOk="0" fill="none" h="21428" w="42856">
                    <a:moveTo>
                      <a:pt x="1" y="21428"/>
                    </a:moveTo>
                    <a:lnTo>
                      <a:pt x="42855" y="21428"/>
                    </a:lnTo>
                    <a:lnTo>
                      <a:pt x="42855" y="1"/>
                    </a:lnTo>
                    <a:lnTo>
                      <a:pt x="1" y="1"/>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2" name="Google Shape;9252;p60"/>
              <p:cNvSpPr/>
              <p:nvPr/>
            </p:nvSpPr>
            <p:spPr>
              <a:xfrm>
                <a:off x="4186700" y="3040337"/>
                <a:ext cx="184081" cy="183289"/>
              </a:xfrm>
              <a:custGeom>
                <a:rect b="b" l="l" r="r" t="t"/>
                <a:pathLst>
                  <a:path extrusionOk="0" fill="none" h="37948" w="38112">
                    <a:moveTo>
                      <a:pt x="38112" y="16521"/>
                    </a:moveTo>
                    <a:cubicBezTo>
                      <a:pt x="28789" y="16521"/>
                      <a:pt x="21264" y="9160"/>
                      <a:pt x="21264" y="1"/>
                    </a:cubicBezTo>
                    <a:lnTo>
                      <a:pt x="1" y="1"/>
                    </a:lnTo>
                    <a:cubicBezTo>
                      <a:pt x="1" y="11614"/>
                      <a:pt x="5399" y="22573"/>
                      <a:pt x="14558" y="29770"/>
                    </a:cubicBezTo>
                    <a:cubicBezTo>
                      <a:pt x="21264" y="35004"/>
                      <a:pt x="29606" y="37948"/>
                      <a:pt x="38112" y="37948"/>
                    </a:cubicBezTo>
                    <a:lnTo>
                      <a:pt x="38112" y="37948"/>
                    </a:lnTo>
                  </a:path>
                </a:pathLst>
              </a:custGeom>
              <a:noFill/>
              <a:ln cap="flat" cmpd="sng" w="9525">
                <a:solidFill>
                  <a:srgbClr val="E3E9ED"/>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3" name="Google Shape;9253;p60"/>
            <p:cNvGrpSpPr/>
            <p:nvPr/>
          </p:nvGrpSpPr>
          <p:grpSpPr>
            <a:xfrm>
              <a:off x="4073727" y="3040337"/>
              <a:ext cx="697794" cy="296263"/>
              <a:chOff x="4073727" y="3040337"/>
              <a:chExt cx="697794" cy="296263"/>
            </a:xfrm>
          </p:grpSpPr>
          <p:sp>
            <p:nvSpPr>
              <p:cNvPr id="9254" name="Google Shape;9254;p60"/>
              <p:cNvSpPr/>
              <p:nvPr/>
            </p:nvSpPr>
            <p:spPr>
              <a:xfrm>
                <a:off x="4370181" y="3223621"/>
                <a:ext cx="401339" cy="112979"/>
              </a:xfrm>
              <a:custGeom>
                <a:rect b="b" l="l" r="r" t="t"/>
                <a:pathLst>
                  <a:path extrusionOk="0" fill="none" h="23391" w="83093">
                    <a:moveTo>
                      <a:pt x="1" y="23391"/>
                    </a:moveTo>
                    <a:lnTo>
                      <a:pt x="83092" y="23391"/>
                    </a:lnTo>
                    <a:lnTo>
                      <a:pt x="83092" y="1"/>
                    </a:lnTo>
                    <a:lnTo>
                      <a:pt x="1" y="1"/>
                    </a:ln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5" name="Google Shape;9255;p60"/>
              <p:cNvSpPr/>
              <p:nvPr/>
            </p:nvSpPr>
            <p:spPr>
              <a:xfrm>
                <a:off x="4073727" y="3040337"/>
                <a:ext cx="297055" cy="296263"/>
              </a:xfrm>
              <a:custGeom>
                <a:rect b="b" l="l" r="r" t="t"/>
                <a:pathLst>
                  <a:path extrusionOk="0" fill="none" h="61338" w="61502">
                    <a:moveTo>
                      <a:pt x="61502" y="37948"/>
                    </a:moveTo>
                    <a:lnTo>
                      <a:pt x="61502" y="37948"/>
                    </a:lnTo>
                    <a:cubicBezTo>
                      <a:pt x="52833" y="37948"/>
                      <a:pt x="44654" y="35004"/>
                      <a:pt x="37948" y="29770"/>
                    </a:cubicBezTo>
                    <a:cubicBezTo>
                      <a:pt x="28789" y="22573"/>
                      <a:pt x="23391" y="11614"/>
                      <a:pt x="23227" y="1"/>
                    </a:cubicBezTo>
                    <a:lnTo>
                      <a:pt x="1" y="1"/>
                    </a:lnTo>
                    <a:cubicBezTo>
                      <a:pt x="1" y="33859"/>
                      <a:pt x="27480" y="61338"/>
                      <a:pt x="61502" y="61338"/>
                    </a:cubicBezTo>
                  </a:path>
                </a:pathLst>
              </a:custGeom>
              <a:noFill/>
              <a:ln cap="flat" cmpd="sng" w="9525">
                <a:solidFill>
                  <a:srgbClr val="CFD9E0"/>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56" name="Google Shape;9256;p60"/>
            <p:cNvGrpSpPr/>
            <p:nvPr/>
          </p:nvGrpSpPr>
          <p:grpSpPr>
            <a:xfrm>
              <a:off x="3862800" y="3038525"/>
              <a:ext cx="1329006" cy="510698"/>
              <a:chOff x="3862800" y="3038525"/>
              <a:chExt cx="1329006" cy="510698"/>
            </a:xfrm>
          </p:grpSpPr>
          <p:sp>
            <p:nvSpPr>
              <p:cNvPr id="9257" name="Google Shape;9257;p60"/>
              <p:cNvSpPr/>
              <p:nvPr/>
            </p:nvSpPr>
            <p:spPr>
              <a:xfrm>
                <a:off x="4370175" y="3441875"/>
                <a:ext cx="821631" cy="107348"/>
              </a:xfrm>
              <a:custGeom>
                <a:rect b="b" l="l" r="r" t="t"/>
                <a:pathLst>
                  <a:path extrusionOk="0" fill="none" h="21919" w="170110">
                    <a:moveTo>
                      <a:pt x="1" y="21918"/>
                    </a:moveTo>
                    <a:lnTo>
                      <a:pt x="170110" y="21918"/>
                    </a:lnTo>
                    <a:lnTo>
                      <a:pt x="170110" y="0"/>
                    </a:lnTo>
                    <a:lnTo>
                      <a:pt x="1" y="0"/>
                    </a:ln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58" name="Google Shape;9258;p60"/>
              <p:cNvSpPr/>
              <p:nvPr/>
            </p:nvSpPr>
            <p:spPr>
              <a:xfrm>
                <a:off x="3862800" y="3038525"/>
                <a:ext cx="507990" cy="510620"/>
              </a:xfrm>
              <a:custGeom>
                <a:rect b="b" l="l" r="r" t="t"/>
                <a:pathLst>
                  <a:path extrusionOk="0" fill="none" h="105500" w="105174">
                    <a:moveTo>
                      <a:pt x="105174" y="83418"/>
                    </a:moveTo>
                    <a:cubicBezTo>
                      <a:pt x="59539" y="83418"/>
                      <a:pt x="22246" y="46780"/>
                      <a:pt x="21591" y="1145"/>
                    </a:cubicBezTo>
                    <a:lnTo>
                      <a:pt x="21591" y="0"/>
                    </a:lnTo>
                    <a:lnTo>
                      <a:pt x="1" y="0"/>
                    </a:lnTo>
                    <a:cubicBezTo>
                      <a:pt x="1" y="58229"/>
                      <a:pt x="46944" y="105336"/>
                      <a:pt x="105174" y="105500"/>
                    </a:cubicBezTo>
                  </a:path>
                </a:pathLst>
              </a:custGeom>
              <a:noFill/>
              <a:ln cap="flat" cmpd="sng" w="9525">
                <a:solidFill>
                  <a:srgbClr val="445D73"/>
                </a:solidFill>
                <a:prstDash val="solid"/>
                <a:miter lim="163566"/>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259" name="Google Shape;9259;p60"/>
          <p:cNvGrpSpPr/>
          <p:nvPr/>
        </p:nvGrpSpPr>
        <p:grpSpPr>
          <a:xfrm>
            <a:off x="718150" y="1191441"/>
            <a:ext cx="883205" cy="775176"/>
            <a:chOff x="649648" y="271400"/>
            <a:chExt cx="6215377" cy="5455143"/>
          </a:xfrm>
        </p:grpSpPr>
        <p:sp>
          <p:nvSpPr>
            <p:cNvPr id="9260" name="Google Shape;9260;p60"/>
            <p:cNvSpPr/>
            <p:nvPr/>
          </p:nvSpPr>
          <p:spPr>
            <a:xfrm>
              <a:off x="2641907" y="3717593"/>
              <a:ext cx="3573900" cy="2008950"/>
            </a:xfrm>
            <a:custGeom>
              <a:rect b="b" l="l" r="r" t="t"/>
              <a:pathLst>
                <a:path extrusionOk="0" fill="none" h="80358" w="142956">
                  <a:moveTo>
                    <a:pt x="0" y="50612"/>
                  </a:moveTo>
                  <a:cubicBezTo>
                    <a:pt x="53053" y="80357"/>
                    <a:pt x="120314" y="56605"/>
                    <a:pt x="142956" y="0"/>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1" name="Google Shape;9261;p60"/>
            <p:cNvSpPr/>
            <p:nvPr/>
          </p:nvSpPr>
          <p:spPr>
            <a:xfrm>
              <a:off x="1359875" y="2446825"/>
              <a:ext cx="338550" cy="1598275"/>
            </a:xfrm>
            <a:custGeom>
              <a:rect b="b" l="l" r="r" t="t"/>
              <a:pathLst>
                <a:path extrusionOk="0" fill="none" h="63931" w="13542">
                  <a:moveTo>
                    <a:pt x="888" y="0"/>
                  </a:moveTo>
                  <a:cubicBezTo>
                    <a:pt x="223" y="4440"/>
                    <a:pt x="1" y="9102"/>
                    <a:pt x="1" y="13763"/>
                  </a:cubicBezTo>
                  <a:cubicBezTo>
                    <a:pt x="1" y="31300"/>
                    <a:pt x="4662" y="48614"/>
                    <a:pt x="13541" y="63931"/>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2" name="Google Shape;9262;p60"/>
            <p:cNvSpPr/>
            <p:nvPr/>
          </p:nvSpPr>
          <p:spPr>
            <a:xfrm>
              <a:off x="1709500" y="271400"/>
              <a:ext cx="5149975" cy="2519525"/>
            </a:xfrm>
            <a:custGeom>
              <a:rect b="b" l="l" r="r" t="t"/>
              <a:pathLst>
                <a:path extrusionOk="0" fill="none" h="100781" w="205999">
                  <a:moveTo>
                    <a:pt x="187352" y="100780"/>
                  </a:moveTo>
                  <a:cubicBezTo>
                    <a:pt x="187352" y="77694"/>
                    <a:pt x="179361" y="55496"/>
                    <a:pt x="165154" y="37738"/>
                  </a:cubicBezTo>
                  <a:lnTo>
                    <a:pt x="187352" y="37738"/>
                  </a:lnTo>
                  <a:cubicBezTo>
                    <a:pt x="197563" y="37738"/>
                    <a:pt x="205998" y="29302"/>
                    <a:pt x="205998" y="18869"/>
                  </a:cubicBezTo>
                  <a:cubicBezTo>
                    <a:pt x="205998" y="8436"/>
                    <a:pt x="197563" y="1"/>
                    <a:pt x="187352" y="1"/>
                  </a:cubicBezTo>
                  <a:lnTo>
                    <a:pt x="91012" y="1"/>
                  </a:lnTo>
                  <a:lnTo>
                    <a:pt x="89681" y="1"/>
                  </a:lnTo>
                  <a:lnTo>
                    <a:pt x="86573" y="1"/>
                  </a:lnTo>
                  <a:cubicBezTo>
                    <a:pt x="51056" y="1"/>
                    <a:pt x="17981" y="18869"/>
                    <a:pt x="0" y="49725"/>
                  </a:cubicBezTo>
                </a:path>
              </a:pathLst>
            </a:custGeom>
            <a:noFill/>
            <a:ln cap="flat" cmpd="sng" w="9525">
              <a:solidFill>
                <a:srgbClr val="325D79"/>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3" name="Google Shape;9263;p60"/>
            <p:cNvSpPr/>
            <p:nvPr/>
          </p:nvSpPr>
          <p:spPr>
            <a:xfrm>
              <a:off x="5965975" y="415700"/>
              <a:ext cx="754750" cy="754750"/>
            </a:xfrm>
            <a:custGeom>
              <a:rect b="b" l="l" r="r" t="t"/>
              <a:pathLst>
                <a:path extrusionOk="0" fill="none" h="30190" w="30190">
                  <a:moveTo>
                    <a:pt x="17315" y="0"/>
                  </a:moveTo>
                  <a:cubicBezTo>
                    <a:pt x="5772" y="0"/>
                    <a:pt x="0" y="13763"/>
                    <a:pt x="7992" y="21977"/>
                  </a:cubicBezTo>
                  <a:cubicBezTo>
                    <a:pt x="16205" y="30190"/>
                    <a:pt x="30190" y="24418"/>
                    <a:pt x="30190" y="12875"/>
                  </a:cubicBezTo>
                  <a:cubicBezTo>
                    <a:pt x="30190" y="5772"/>
                    <a:pt x="24418"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4" name="Google Shape;9264;p60"/>
            <p:cNvSpPr/>
            <p:nvPr/>
          </p:nvSpPr>
          <p:spPr>
            <a:xfrm>
              <a:off x="699475" y="2457925"/>
              <a:ext cx="5183275" cy="2647150"/>
            </a:xfrm>
            <a:custGeom>
              <a:rect b="b" l="l" r="r" t="t"/>
              <a:pathLst>
                <a:path extrusionOk="0" fill="none" h="105886" w="207331">
                  <a:moveTo>
                    <a:pt x="39513" y="0"/>
                  </a:moveTo>
                  <a:cubicBezTo>
                    <a:pt x="38847" y="4440"/>
                    <a:pt x="38404" y="8880"/>
                    <a:pt x="38626" y="13319"/>
                  </a:cubicBezTo>
                  <a:cubicBezTo>
                    <a:pt x="38404" y="31300"/>
                    <a:pt x="43953" y="48836"/>
                    <a:pt x="54164" y="63487"/>
                  </a:cubicBezTo>
                  <a:lnTo>
                    <a:pt x="18869" y="63487"/>
                  </a:lnTo>
                  <a:cubicBezTo>
                    <a:pt x="8436" y="63487"/>
                    <a:pt x="1" y="71922"/>
                    <a:pt x="1" y="82355"/>
                  </a:cubicBezTo>
                  <a:cubicBezTo>
                    <a:pt x="1" y="92566"/>
                    <a:pt x="8436" y="101002"/>
                    <a:pt x="18869" y="101002"/>
                  </a:cubicBezTo>
                  <a:lnTo>
                    <a:pt x="116097" y="101002"/>
                  </a:lnTo>
                  <a:cubicBezTo>
                    <a:pt x="154277" y="105885"/>
                    <a:pt x="191126" y="85463"/>
                    <a:pt x="207331" y="50390"/>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5" name="Google Shape;9265;p60"/>
            <p:cNvSpPr/>
            <p:nvPr/>
          </p:nvSpPr>
          <p:spPr>
            <a:xfrm>
              <a:off x="2075775" y="387950"/>
              <a:ext cx="4012325" cy="2402975"/>
            </a:xfrm>
            <a:custGeom>
              <a:rect b="b" l="l" r="r" t="t"/>
              <a:pathLst>
                <a:path extrusionOk="0" fill="none" h="96119" w="160493">
                  <a:moveTo>
                    <a:pt x="160492" y="96118"/>
                  </a:moveTo>
                  <a:cubicBezTo>
                    <a:pt x="160492" y="57494"/>
                    <a:pt x="135630" y="23530"/>
                    <a:pt x="99003" y="11765"/>
                  </a:cubicBezTo>
                  <a:cubicBezTo>
                    <a:pt x="62377" y="0"/>
                    <a:pt x="22420" y="13097"/>
                    <a:pt x="0" y="44397"/>
                  </a:cubicBezTo>
                </a:path>
              </a:pathLst>
            </a:custGeom>
            <a:noFill/>
            <a:ln cap="flat" cmpd="sng" w="9525">
              <a:solidFill>
                <a:srgbClr val="667E92"/>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6" name="Google Shape;9266;p60"/>
            <p:cNvSpPr/>
            <p:nvPr/>
          </p:nvSpPr>
          <p:spPr>
            <a:xfrm>
              <a:off x="649648" y="670971"/>
              <a:ext cx="5183118" cy="4298214"/>
            </a:xfrm>
            <a:custGeom>
              <a:rect b="b" l="l" r="r" t="t"/>
              <a:pathLst>
                <a:path extrusionOk="0" fill="none" h="170260" w="205333">
                  <a:moveTo>
                    <a:pt x="205333" y="84575"/>
                  </a:moveTo>
                  <a:cubicBezTo>
                    <a:pt x="205333" y="51944"/>
                    <a:pt x="185133" y="22865"/>
                    <a:pt x="154721" y="11322"/>
                  </a:cubicBezTo>
                  <a:cubicBezTo>
                    <a:pt x="124088" y="1"/>
                    <a:pt x="89681" y="8880"/>
                    <a:pt x="68371" y="33520"/>
                  </a:cubicBezTo>
                  <a:lnTo>
                    <a:pt x="18869" y="33520"/>
                  </a:lnTo>
                  <a:cubicBezTo>
                    <a:pt x="8436" y="33520"/>
                    <a:pt x="1" y="41955"/>
                    <a:pt x="1" y="52388"/>
                  </a:cubicBezTo>
                  <a:cubicBezTo>
                    <a:pt x="1" y="62599"/>
                    <a:pt x="8436" y="71034"/>
                    <a:pt x="18869" y="71034"/>
                  </a:cubicBezTo>
                  <a:lnTo>
                    <a:pt x="50612" y="71034"/>
                  </a:lnTo>
                  <a:cubicBezTo>
                    <a:pt x="44175" y="108549"/>
                    <a:pt x="65929" y="145176"/>
                    <a:pt x="101668" y="157607"/>
                  </a:cubicBezTo>
                  <a:cubicBezTo>
                    <a:pt x="137629" y="170260"/>
                    <a:pt x="177363" y="155165"/>
                    <a:pt x="195788" y="121868"/>
                  </a:cubicBezTo>
                </a:path>
              </a:pathLst>
            </a:custGeom>
            <a:noFill/>
            <a:ln cap="flat" cmpd="sng" w="9525">
              <a:solidFill>
                <a:srgbClr val="445D73"/>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7" name="Google Shape;9267;p60"/>
            <p:cNvSpPr/>
            <p:nvPr/>
          </p:nvSpPr>
          <p:spPr>
            <a:xfrm>
              <a:off x="1731700" y="1059450"/>
              <a:ext cx="5133325" cy="3762600"/>
            </a:xfrm>
            <a:custGeom>
              <a:rect b="b" l="l" r="r" t="t"/>
              <a:pathLst>
                <a:path extrusionOk="0" fill="none" h="150504" w="205333">
                  <a:moveTo>
                    <a:pt x="85685" y="0"/>
                  </a:moveTo>
                  <a:cubicBezTo>
                    <a:pt x="33297" y="222"/>
                    <a:pt x="0" y="56383"/>
                    <a:pt x="25306" y="102333"/>
                  </a:cubicBezTo>
                  <a:cubicBezTo>
                    <a:pt x="50390" y="148283"/>
                    <a:pt x="115652" y="150503"/>
                    <a:pt x="144066" y="106551"/>
                  </a:cubicBezTo>
                  <a:lnTo>
                    <a:pt x="186464" y="106551"/>
                  </a:lnTo>
                  <a:cubicBezTo>
                    <a:pt x="196897" y="106551"/>
                    <a:pt x="205332" y="98116"/>
                    <a:pt x="205332" y="87683"/>
                  </a:cubicBezTo>
                  <a:cubicBezTo>
                    <a:pt x="205332" y="77250"/>
                    <a:pt x="196897" y="68814"/>
                    <a:pt x="186464" y="68814"/>
                  </a:cubicBezTo>
                  <a:lnTo>
                    <a:pt x="154943" y="68814"/>
                  </a:lnTo>
                  <a:cubicBezTo>
                    <a:pt x="154721" y="30856"/>
                    <a:pt x="123865" y="0"/>
                    <a:pt x="85685" y="0"/>
                  </a:cubicBezTo>
                  <a:close/>
                </a:path>
              </a:pathLst>
            </a:custGeom>
            <a:noFill/>
            <a:ln cap="flat" cmpd="sng" w="9525">
              <a:solidFill>
                <a:srgbClr val="869FB1"/>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8" name="Google Shape;9268;p60"/>
            <p:cNvSpPr/>
            <p:nvPr/>
          </p:nvSpPr>
          <p:spPr>
            <a:xfrm>
              <a:off x="5965975" y="2912975"/>
              <a:ext cx="754750" cy="754775"/>
            </a:xfrm>
            <a:custGeom>
              <a:rect b="b" l="l" r="r" t="t"/>
              <a:pathLst>
                <a:path extrusionOk="0" fill="none" h="30191" w="30190">
                  <a:moveTo>
                    <a:pt x="17315" y="1"/>
                  </a:moveTo>
                  <a:cubicBezTo>
                    <a:pt x="5772" y="1"/>
                    <a:pt x="0" y="13764"/>
                    <a:pt x="7992" y="21977"/>
                  </a:cubicBezTo>
                  <a:cubicBezTo>
                    <a:pt x="16205" y="30190"/>
                    <a:pt x="30190" y="24419"/>
                    <a:pt x="30190" y="12876"/>
                  </a:cubicBezTo>
                  <a:cubicBezTo>
                    <a:pt x="30190" y="5772"/>
                    <a:pt x="24418" y="1"/>
                    <a:pt x="17315"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69" name="Google Shape;9269;p60"/>
            <p:cNvSpPr/>
            <p:nvPr/>
          </p:nvSpPr>
          <p:spPr>
            <a:xfrm>
              <a:off x="2453125" y="1464550"/>
              <a:ext cx="2874675" cy="2785900"/>
            </a:xfrm>
            <a:custGeom>
              <a:rect b="b" l="l" r="r" t="t"/>
              <a:pathLst>
                <a:path extrusionOk="0" fill="none" h="111436" w="114987">
                  <a:moveTo>
                    <a:pt x="56828" y="1"/>
                  </a:moveTo>
                  <a:cubicBezTo>
                    <a:pt x="31744" y="1"/>
                    <a:pt x="9990" y="17759"/>
                    <a:pt x="4884" y="42621"/>
                  </a:cubicBezTo>
                  <a:cubicBezTo>
                    <a:pt x="1" y="67483"/>
                    <a:pt x="13320" y="92123"/>
                    <a:pt x="36628" y="101890"/>
                  </a:cubicBezTo>
                  <a:cubicBezTo>
                    <a:pt x="59936" y="111435"/>
                    <a:pt x="87017" y="103444"/>
                    <a:pt x="101002" y="82356"/>
                  </a:cubicBezTo>
                  <a:cubicBezTo>
                    <a:pt x="114987" y="61268"/>
                    <a:pt x="112323" y="33298"/>
                    <a:pt x="94343" y="15539"/>
                  </a:cubicBezTo>
                  <a:cubicBezTo>
                    <a:pt x="84353" y="5550"/>
                    <a:pt x="71035" y="1"/>
                    <a:pt x="56828" y="1"/>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0" name="Google Shape;9270;p60"/>
            <p:cNvSpPr/>
            <p:nvPr/>
          </p:nvSpPr>
          <p:spPr>
            <a:xfrm>
              <a:off x="732775" y="4183825"/>
              <a:ext cx="754775" cy="760300"/>
            </a:xfrm>
            <a:custGeom>
              <a:rect b="b" l="l" r="r" t="t"/>
              <a:pathLst>
                <a:path extrusionOk="0" fill="none" h="30412" w="30191">
                  <a:moveTo>
                    <a:pt x="17315" y="0"/>
                  </a:moveTo>
                  <a:cubicBezTo>
                    <a:pt x="5772" y="0"/>
                    <a:pt x="1" y="13985"/>
                    <a:pt x="7992" y="22199"/>
                  </a:cubicBezTo>
                  <a:cubicBezTo>
                    <a:pt x="16205" y="30412"/>
                    <a:pt x="30190" y="24640"/>
                    <a:pt x="30190" y="13097"/>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1" name="Google Shape;9271;p60"/>
            <p:cNvSpPr/>
            <p:nvPr/>
          </p:nvSpPr>
          <p:spPr>
            <a:xfrm>
              <a:off x="732775" y="1669900"/>
              <a:ext cx="754775" cy="754750"/>
            </a:xfrm>
            <a:custGeom>
              <a:rect b="b" l="l" r="r" t="t"/>
              <a:pathLst>
                <a:path extrusionOk="0" fill="none" h="30190" w="30191">
                  <a:moveTo>
                    <a:pt x="17315" y="0"/>
                  </a:moveTo>
                  <a:cubicBezTo>
                    <a:pt x="5772" y="0"/>
                    <a:pt x="1" y="13985"/>
                    <a:pt x="8214" y="22198"/>
                  </a:cubicBezTo>
                  <a:cubicBezTo>
                    <a:pt x="16205" y="30189"/>
                    <a:pt x="30190" y="24418"/>
                    <a:pt x="30190" y="12875"/>
                  </a:cubicBezTo>
                  <a:cubicBezTo>
                    <a:pt x="30190" y="5772"/>
                    <a:pt x="24419" y="0"/>
                    <a:pt x="17315" y="0"/>
                  </a:cubicBezTo>
                  <a:close/>
                </a:path>
              </a:pathLst>
            </a:custGeom>
            <a:noFill/>
            <a:ln cap="flat" cmpd="sng" w="9525">
              <a:solidFill>
                <a:srgbClr val="E3E9ED"/>
              </a:solidFill>
              <a:prstDash val="solid"/>
              <a:miter lim="221980"/>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272" name="Google Shape;9272;p60"/>
          <p:cNvGrpSpPr/>
          <p:nvPr/>
        </p:nvGrpSpPr>
        <p:grpSpPr>
          <a:xfrm>
            <a:off x="2326452" y="1191441"/>
            <a:ext cx="767704" cy="815489"/>
            <a:chOff x="2499700" y="1135950"/>
            <a:chExt cx="732402" cy="777990"/>
          </a:xfrm>
        </p:grpSpPr>
        <p:grpSp>
          <p:nvGrpSpPr>
            <p:cNvPr id="9273" name="Google Shape;9273;p60"/>
            <p:cNvGrpSpPr/>
            <p:nvPr/>
          </p:nvGrpSpPr>
          <p:grpSpPr>
            <a:xfrm>
              <a:off x="2499700" y="1135950"/>
              <a:ext cx="732402" cy="694705"/>
              <a:chOff x="2499700" y="1135950"/>
              <a:chExt cx="732402" cy="694705"/>
            </a:xfrm>
          </p:grpSpPr>
          <p:sp>
            <p:nvSpPr>
              <p:cNvPr id="9274" name="Google Shape;9274;p60"/>
              <p:cNvSpPr/>
              <p:nvPr/>
            </p:nvSpPr>
            <p:spPr>
              <a:xfrm>
                <a:off x="2721907" y="1135950"/>
                <a:ext cx="288719" cy="199571"/>
              </a:xfrm>
              <a:custGeom>
                <a:rect b="b" l="l" r="r" t="t"/>
                <a:pathLst>
                  <a:path extrusionOk="0" h="56376" w="81559">
                    <a:moveTo>
                      <a:pt x="40780" y="1"/>
                    </a:moveTo>
                    <a:cubicBezTo>
                      <a:pt x="38862" y="1"/>
                      <a:pt x="36944" y="556"/>
                      <a:pt x="35329" y="1666"/>
                    </a:cubicBezTo>
                    <a:cubicBezTo>
                      <a:pt x="24427" y="9338"/>
                      <a:pt x="1211" y="28718"/>
                      <a:pt x="0" y="51329"/>
                    </a:cubicBezTo>
                    <a:lnTo>
                      <a:pt x="1211" y="51732"/>
                    </a:lnTo>
                    <a:cubicBezTo>
                      <a:pt x="4845" y="52944"/>
                      <a:pt x="8479" y="54357"/>
                      <a:pt x="12113" y="56174"/>
                    </a:cubicBezTo>
                    <a:lnTo>
                      <a:pt x="12113" y="53145"/>
                    </a:lnTo>
                    <a:cubicBezTo>
                      <a:pt x="12113" y="36591"/>
                      <a:pt x="29071" y="22662"/>
                      <a:pt x="36944" y="17009"/>
                    </a:cubicBezTo>
                    <a:cubicBezTo>
                      <a:pt x="38155" y="16202"/>
                      <a:pt x="39467" y="15798"/>
                      <a:pt x="40780" y="15798"/>
                    </a:cubicBezTo>
                    <a:cubicBezTo>
                      <a:pt x="42092" y="15798"/>
                      <a:pt x="43404" y="16202"/>
                      <a:pt x="44615" y="17009"/>
                    </a:cubicBezTo>
                    <a:cubicBezTo>
                      <a:pt x="52489" y="22662"/>
                      <a:pt x="69446" y="36591"/>
                      <a:pt x="69446" y="53145"/>
                    </a:cubicBezTo>
                    <a:lnTo>
                      <a:pt x="69446" y="56376"/>
                    </a:lnTo>
                    <a:cubicBezTo>
                      <a:pt x="72878" y="54559"/>
                      <a:pt x="76512" y="53145"/>
                      <a:pt x="80146" y="51934"/>
                    </a:cubicBezTo>
                    <a:lnTo>
                      <a:pt x="81559" y="51530"/>
                    </a:lnTo>
                    <a:cubicBezTo>
                      <a:pt x="80751" y="28920"/>
                      <a:pt x="57132" y="9540"/>
                      <a:pt x="46230" y="1666"/>
                    </a:cubicBezTo>
                    <a:cubicBezTo>
                      <a:pt x="44615" y="556"/>
                      <a:pt x="42697" y="1"/>
                      <a:pt x="4078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5" name="Google Shape;9275;p60"/>
              <p:cNvSpPr/>
              <p:nvPr/>
            </p:nvSpPr>
            <p:spPr>
              <a:xfrm>
                <a:off x="2499700" y="1313180"/>
                <a:ext cx="225119" cy="278853"/>
              </a:xfrm>
              <a:custGeom>
                <a:rect b="b" l="l" r="r" t="t"/>
                <a:pathLst>
                  <a:path extrusionOk="0" h="78772" w="63593">
                    <a:moveTo>
                      <a:pt x="53819" y="1"/>
                    </a:moveTo>
                    <a:cubicBezTo>
                      <a:pt x="53376" y="1"/>
                      <a:pt x="52933" y="13"/>
                      <a:pt x="52489" y="39"/>
                    </a:cubicBezTo>
                    <a:cubicBezTo>
                      <a:pt x="33311" y="39"/>
                      <a:pt x="13527" y="12758"/>
                      <a:pt x="4442" y="19420"/>
                    </a:cubicBezTo>
                    <a:cubicBezTo>
                      <a:pt x="1212" y="21842"/>
                      <a:pt x="1" y="26082"/>
                      <a:pt x="1212" y="29917"/>
                    </a:cubicBezTo>
                    <a:cubicBezTo>
                      <a:pt x="5048" y="42434"/>
                      <a:pt x="16353" y="70697"/>
                      <a:pt x="37550" y="78772"/>
                    </a:cubicBezTo>
                    <a:cubicBezTo>
                      <a:pt x="37752" y="78368"/>
                      <a:pt x="37954" y="77964"/>
                      <a:pt x="38156" y="77561"/>
                    </a:cubicBezTo>
                    <a:cubicBezTo>
                      <a:pt x="40377" y="74533"/>
                      <a:pt x="43001" y="71504"/>
                      <a:pt x="45827" y="68678"/>
                    </a:cubicBezTo>
                    <a:cubicBezTo>
                      <a:pt x="44818" y="68476"/>
                      <a:pt x="43809" y="68072"/>
                      <a:pt x="42799" y="67871"/>
                    </a:cubicBezTo>
                    <a:cubicBezTo>
                      <a:pt x="27255" y="62824"/>
                      <a:pt x="19179" y="42232"/>
                      <a:pt x="16151" y="32946"/>
                    </a:cubicBezTo>
                    <a:cubicBezTo>
                      <a:pt x="15344" y="30321"/>
                      <a:pt x="16353" y="27293"/>
                      <a:pt x="18574" y="25678"/>
                    </a:cubicBezTo>
                    <a:cubicBezTo>
                      <a:pt x="25034" y="20833"/>
                      <a:pt x="38963" y="11748"/>
                      <a:pt x="52489" y="11748"/>
                    </a:cubicBezTo>
                    <a:cubicBezTo>
                      <a:pt x="55316" y="11748"/>
                      <a:pt x="57940" y="12152"/>
                      <a:pt x="60564" y="12960"/>
                    </a:cubicBezTo>
                    <a:cubicBezTo>
                      <a:pt x="61574" y="13363"/>
                      <a:pt x="62583" y="13767"/>
                      <a:pt x="63593" y="14171"/>
                    </a:cubicBezTo>
                    <a:cubicBezTo>
                      <a:pt x="62987" y="10335"/>
                      <a:pt x="62785" y="6701"/>
                      <a:pt x="62785" y="2866"/>
                    </a:cubicBezTo>
                    <a:lnTo>
                      <a:pt x="62785" y="1452"/>
                    </a:lnTo>
                    <a:cubicBezTo>
                      <a:pt x="59796" y="573"/>
                      <a:pt x="56808" y="1"/>
                      <a:pt x="53819"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6" name="Google Shape;9276;p60"/>
              <p:cNvSpPr/>
              <p:nvPr/>
            </p:nvSpPr>
            <p:spPr>
              <a:xfrm>
                <a:off x="2721907" y="1317604"/>
                <a:ext cx="53599" cy="72899"/>
              </a:xfrm>
              <a:custGeom>
                <a:rect b="b" l="l" r="r" t="t"/>
                <a:pathLst>
                  <a:path extrusionOk="0" h="20593" w="15141">
                    <a:moveTo>
                      <a:pt x="0" y="1"/>
                    </a:moveTo>
                    <a:lnTo>
                      <a:pt x="0" y="1414"/>
                    </a:lnTo>
                    <a:cubicBezTo>
                      <a:pt x="0" y="5249"/>
                      <a:pt x="202" y="9085"/>
                      <a:pt x="808" y="12921"/>
                    </a:cubicBezTo>
                    <a:cubicBezTo>
                      <a:pt x="5653" y="14738"/>
                      <a:pt x="9892" y="17362"/>
                      <a:pt x="13930" y="20592"/>
                    </a:cubicBezTo>
                    <a:cubicBezTo>
                      <a:pt x="14333" y="20188"/>
                      <a:pt x="14737" y="19785"/>
                      <a:pt x="15141" y="19583"/>
                    </a:cubicBezTo>
                    <a:cubicBezTo>
                      <a:pt x="13324" y="14738"/>
                      <a:pt x="12315" y="9893"/>
                      <a:pt x="12113" y="4846"/>
                    </a:cubicBezTo>
                    <a:cubicBezTo>
                      <a:pt x="8681" y="3029"/>
                      <a:pt x="5047" y="1414"/>
                      <a:pt x="1211" y="404"/>
                    </a:cubicBezTo>
                    <a:lnTo>
                      <a:pt x="0" y="1"/>
                    </a:ln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7" name="Google Shape;9277;p60"/>
              <p:cNvSpPr/>
              <p:nvPr/>
            </p:nvSpPr>
            <p:spPr>
              <a:xfrm>
                <a:off x="2764773" y="1334751"/>
                <a:ext cx="47171" cy="52173"/>
              </a:xfrm>
              <a:custGeom>
                <a:rect b="b" l="l" r="r" t="t"/>
                <a:pathLst>
                  <a:path extrusionOk="0" h="14738" w="13325">
                    <a:moveTo>
                      <a:pt x="1" y="1"/>
                    </a:moveTo>
                    <a:cubicBezTo>
                      <a:pt x="203" y="5048"/>
                      <a:pt x="1212" y="9893"/>
                      <a:pt x="3029" y="14738"/>
                    </a:cubicBezTo>
                    <a:cubicBezTo>
                      <a:pt x="6259" y="12315"/>
                      <a:pt x="9691" y="10498"/>
                      <a:pt x="13325" y="9085"/>
                    </a:cubicBezTo>
                    <a:cubicBezTo>
                      <a:pt x="9287" y="5451"/>
                      <a:pt x="4846" y="2423"/>
                      <a:pt x="1" y="1"/>
                    </a:cubicBezTo>
                    <a:close/>
                  </a:path>
                </a:pathLst>
              </a:cu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8" name="Google Shape;9278;p60"/>
              <p:cNvSpPr/>
              <p:nvPr/>
            </p:nvSpPr>
            <p:spPr>
              <a:xfrm>
                <a:off x="2554001" y="1354757"/>
                <a:ext cx="187956" cy="201536"/>
              </a:xfrm>
              <a:custGeom>
                <a:rect b="b" l="l" r="r" t="t"/>
                <a:pathLst>
                  <a:path extrusionOk="0" h="56931" w="53095">
                    <a:moveTo>
                      <a:pt x="37146" y="0"/>
                    </a:moveTo>
                    <a:cubicBezTo>
                      <a:pt x="23620" y="0"/>
                      <a:pt x="9489" y="9085"/>
                      <a:pt x="3231" y="13930"/>
                    </a:cubicBezTo>
                    <a:cubicBezTo>
                      <a:pt x="808" y="15545"/>
                      <a:pt x="1" y="18573"/>
                      <a:pt x="808" y="21198"/>
                    </a:cubicBezTo>
                    <a:cubicBezTo>
                      <a:pt x="3634" y="30282"/>
                      <a:pt x="11710" y="51076"/>
                      <a:pt x="27456" y="56123"/>
                    </a:cubicBezTo>
                    <a:cubicBezTo>
                      <a:pt x="28466" y="56324"/>
                      <a:pt x="29273" y="56728"/>
                      <a:pt x="30282" y="56930"/>
                    </a:cubicBezTo>
                    <a:cubicBezTo>
                      <a:pt x="34926" y="52287"/>
                      <a:pt x="40174" y="48249"/>
                      <a:pt x="46029" y="45221"/>
                    </a:cubicBezTo>
                    <a:cubicBezTo>
                      <a:pt x="46029" y="44414"/>
                      <a:pt x="46029" y="43404"/>
                      <a:pt x="46029" y="42395"/>
                    </a:cubicBezTo>
                    <a:cubicBezTo>
                      <a:pt x="45827" y="34118"/>
                      <a:pt x="48452" y="25841"/>
                      <a:pt x="53095" y="18977"/>
                    </a:cubicBezTo>
                    <a:cubicBezTo>
                      <a:pt x="50672" y="13728"/>
                      <a:pt x="49057" y="8075"/>
                      <a:pt x="48250" y="2423"/>
                    </a:cubicBezTo>
                    <a:cubicBezTo>
                      <a:pt x="47240" y="2019"/>
                      <a:pt x="46231" y="1615"/>
                      <a:pt x="45221" y="1413"/>
                    </a:cubicBezTo>
                    <a:cubicBezTo>
                      <a:pt x="42597" y="404"/>
                      <a:pt x="39771" y="0"/>
                      <a:pt x="37146"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79" name="Google Shape;9279;p60"/>
              <p:cNvSpPr/>
              <p:nvPr/>
            </p:nvSpPr>
            <p:spPr>
              <a:xfrm>
                <a:off x="2724763" y="1363329"/>
                <a:ext cx="46455" cy="58605"/>
              </a:xfrm>
              <a:custGeom>
                <a:rect b="b" l="l" r="r" t="t"/>
                <a:pathLst>
                  <a:path extrusionOk="0" h="16555" w="13123">
                    <a:moveTo>
                      <a:pt x="1" y="1"/>
                    </a:moveTo>
                    <a:lnTo>
                      <a:pt x="1" y="1"/>
                    </a:lnTo>
                    <a:cubicBezTo>
                      <a:pt x="1010" y="5653"/>
                      <a:pt x="2625" y="11306"/>
                      <a:pt x="4846" y="16555"/>
                    </a:cubicBezTo>
                    <a:cubicBezTo>
                      <a:pt x="6461" y="14334"/>
                      <a:pt x="8076" y="12315"/>
                      <a:pt x="10095" y="10297"/>
                    </a:cubicBezTo>
                    <a:cubicBezTo>
                      <a:pt x="10902" y="9489"/>
                      <a:pt x="12113" y="8480"/>
                      <a:pt x="13123" y="7672"/>
                    </a:cubicBezTo>
                    <a:cubicBezTo>
                      <a:pt x="9085" y="4442"/>
                      <a:pt x="4846" y="1818"/>
                      <a:pt x="1"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0" name="Google Shape;9280;p60"/>
              <p:cNvSpPr/>
              <p:nvPr/>
            </p:nvSpPr>
            <p:spPr>
              <a:xfrm>
                <a:off x="2587581" y="1591246"/>
                <a:ext cx="277288" cy="238695"/>
              </a:xfrm>
              <a:custGeom>
                <a:rect b="b" l="l" r="r" t="t"/>
                <a:pathLst>
                  <a:path extrusionOk="0" h="67428" w="78330">
                    <a:moveTo>
                      <a:pt x="12719" y="0"/>
                    </a:moveTo>
                    <a:cubicBezTo>
                      <a:pt x="1" y="18977"/>
                      <a:pt x="7672" y="48451"/>
                      <a:pt x="11912" y="61169"/>
                    </a:cubicBezTo>
                    <a:cubicBezTo>
                      <a:pt x="13123" y="64803"/>
                      <a:pt x="16555" y="67428"/>
                      <a:pt x="20593" y="67428"/>
                    </a:cubicBezTo>
                    <a:lnTo>
                      <a:pt x="22006" y="67428"/>
                    </a:lnTo>
                    <a:cubicBezTo>
                      <a:pt x="35935" y="67428"/>
                      <a:pt x="64602" y="65207"/>
                      <a:pt x="78330" y="48047"/>
                    </a:cubicBezTo>
                    <a:cubicBezTo>
                      <a:pt x="78128" y="47643"/>
                      <a:pt x="77724" y="47442"/>
                      <a:pt x="77522" y="47038"/>
                    </a:cubicBezTo>
                    <a:cubicBezTo>
                      <a:pt x="75302" y="43808"/>
                      <a:pt x="73283" y="40578"/>
                      <a:pt x="71466" y="37146"/>
                    </a:cubicBezTo>
                    <a:cubicBezTo>
                      <a:pt x="70860" y="37953"/>
                      <a:pt x="70457" y="38761"/>
                      <a:pt x="69851" y="39568"/>
                    </a:cubicBezTo>
                    <a:cubicBezTo>
                      <a:pt x="60363" y="52489"/>
                      <a:pt x="39367" y="54104"/>
                      <a:pt x="29273" y="54104"/>
                    </a:cubicBezTo>
                    <a:lnTo>
                      <a:pt x="28466" y="54104"/>
                    </a:lnTo>
                    <a:cubicBezTo>
                      <a:pt x="25640" y="54104"/>
                      <a:pt x="23015" y="52287"/>
                      <a:pt x="22208" y="49662"/>
                    </a:cubicBezTo>
                    <a:cubicBezTo>
                      <a:pt x="19179" y="40578"/>
                      <a:pt x="13527" y="18977"/>
                      <a:pt x="23217" y="5855"/>
                    </a:cubicBezTo>
                    <a:cubicBezTo>
                      <a:pt x="23823" y="4845"/>
                      <a:pt x="24428" y="4038"/>
                      <a:pt x="25236" y="3230"/>
                    </a:cubicBezTo>
                    <a:cubicBezTo>
                      <a:pt x="21400" y="2625"/>
                      <a:pt x="17766" y="1817"/>
                      <a:pt x="14132" y="606"/>
                    </a:cubicBezTo>
                    <a:cubicBezTo>
                      <a:pt x="13527" y="404"/>
                      <a:pt x="13123" y="202"/>
                      <a:pt x="12719"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1" name="Google Shape;9281;p60"/>
              <p:cNvSpPr/>
              <p:nvPr/>
            </p:nvSpPr>
            <p:spPr>
              <a:xfrm>
                <a:off x="2631881" y="1556237"/>
                <a:ext cx="95768" cy="46455"/>
              </a:xfrm>
              <a:custGeom>
                <a:rect b="b" l="l" r="r" t="t"/>
                <a:pathLst>
                  <a:path extrusionOk="0" h="13123" w="27053">
                    <a:moveTo>
                      <a:pt x="8277" y="0"/>
                    </a:moveTo>
                    <a:cubicBezTo>
                      <a:pt x="5451" y="2826"/>
                      <a:pt x="3029" y="5653"/>
                      <a:pt x="808" y="8883"/>
                    </a:cubicBezTo>
                    <a:cubicBezTo>
                      <a:pt x="404" y="9286"/>
                      <a:pt x="202" y="9690"/>
                      <a:pt x="0" y="9892"/>
                    </a:cubicBezTo>
                    <a:cubicBezTo>
                      <a:pt x="606" y="10094"/>
                      <a:pt x="1010" y="10296"/>
                      <a:pt x="1414" y="10498"/>
                    </a:cubicBezTo>
                    <a:cubicBezTo>
                      <a:pt x="5047" y="11709"/>
                      <a:pt x="8883" y="12517"/>
                      <a:pt x="12719" y="13122"/>
                    </a:cubicBezTo>
                    <a:cubicBezTo>
                      <a:pt x="16554" y="8277"/>
                      <a:pt x="21601" y="4240"/>
                      <a:pt x="27052" y="1211"/>
                    </a:cubicBezTo>
                    <a:lnTo>
                      <a:pt x="27052" y="1211"/>
                    </a:lnTo>
                    <a:cubicBezTo>
                      <a:pt x="25033" y="1615"/>
                      <a:pt x="23015" y="1615"/>
                      <a:pt x="20996" y="1615"/>
                    </a:cubicBezTo>
                    <a:cubicBezTo>
                      <a:pt x="16756" y="1615"/>
                      <a:pt x="12517" y="1009"/>
                      <a:pt x="827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2" name="Google Shape;9282;p60"/>
              <p:cNvSpPr/>
              <p:nvPr/>
            </p:nvSpPr>
            <p:spPr>
              <a:xfrm>
                <a:off x="2661889" y="1514798"/>
                <a:ext cx="66467" cy="47170"/>
              </a:xfrm>
              <a:custGeom>
                <a:rect b="b" l="l" r="r" t="t"/>
                <a:pathLst>
                  <a:path extrusionOk="0" h="13325" w="18776">
                    <a:moveTo>
                      <a:pt x="15747" y="0"/>
                    </a:moveTo>
                    <a:cubicBezTo>
                      <a:pt x="9892" y="3028"/>
                      <a:pt x="4644" y="7066"/>
                      <a:pt x="0" y="11709"/>
                    </a:cubicBezTo>
                    <a:cubicBezTo>
                      <a:pt x="4038" y="12718"/>
                      <a:pt x="8277" y="13324"/>
                      <a:pt x="12517" y="13324"/>
                    </a:cubicBezTo>
                    <a:cubicBezTo>
                      <a:pt x="14536" y="13324"/>
                      <a:pt x="16756" y="13122"/>
                      <a:pt x="18775" y="12920"/>
                    </a:cubicBezTo>
                    <a:cubicBezTo>
                      <a:pt x="16958" y="8883"/>
                      <a:pt x="16151" y="4441"/>
                      <a:pt x="15747" y="0"/>
                    </a:cubicBezTo>
                    <a:close/>
                  </a:path>
                </a:pathLst>
              </a:cu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3" name="Google Shape;9283;p60"/>
              <p:cNvSpPr/>
              <p:nvPr/>
            </p:nvSpPr>
            <p:spPr>
              <a:xfrm>
                <a:off x="2635452" y="1602677"/>
                <a:ext cx="205108" cy="180094"/>
              </a:xfrm>
              <a:custGeom>
                <a:rect b="b" l="l" r="r" t="t"/>
                <a:pathLst>
                  <a:path extrusionOk="0" h="50874" w="57940">
                    <a:moveTo>
                      <a:pt x="11710" y="0"/>
                    </a:moveTo>
                    <a:cubicBezTo>
                      <a:pt x="10902" y="808"/>
                      <a:pt x="10297" y="1615"/>
                      <a:pt x="9691" y="2625"/>
                    </a:cubicBezTo>
                    <a:cubicBezTo>
                      <a:pt x="1" y="15949"/>
                      <a:pt x="5653" y="37348"/>
                      <a:pt x="8682" y="46432"/>
                    </a:cubicBezTo>
                    <a:cubicBezTo>
                      <a:pt x="9489" y="49057"/>
                      <a:pt x="12114" y="50874"/>
                      <a:pt x="14940" y="50874"/>
                    </a:cubicBezTo>
                    <a:lnTo>
                      <a:pt x="15747" y="50874"/>
                    </a:lnTo>
                    <a:cubicBezTo>
                      <a:pt x="25841" y="50874"/>
                      <a:pt x="46837" y="49259"/>
                      <a:pt x="56325" y="36338"/>
                    </a:cubicBezTo>
                    <a:cubicBezTo>
                      <a:pt x="56931" y="35531"/>
                      <a:pt x="57334" y="34723"/>
                      <a:pt x="57940" y="33916"/>
                    </a:cubicBezTo>
                    <a:cubicBezTo>
                      <a:pt x="54508" y="27052"/>
                      <a:pt x="52085" y="19582"/>
                      <a:pt x="51278" y="11911"/>
                    </a:cubicBezTo>
                    <a:cubicBezTo>
                      <a:pt x="45222" y="9892"/>
                      <a:pt x="39771" y="6460"/>
                      <a:pt x="35330" y="2019"/>
                    </a:cubicBezTo>
                    <a:cubicBezTo>
                      <a:pt x="34522" y="1413"/>
                      <a:pt x="33916" y="606"/>
                      <a:pt x="33311" y="0"/>
                    </a:cubicBezTo>
                    <a:cubicBezTo>
                      <a:pt x="29677" y="606"/>
                      <a:pt x="26043" y="808"/>
                      <a:pt x="22409" y="808"/>
                    </a:cubicBezTo>
                    <a:cubicBezTo>
                      <a:pt x="18776" y="808"/>
                      <a:pt x="15142" y="606"/>
                      <a:pt x="11710"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4" name="Google Shape;9284;p60"/>
              <p:cNvSpPr/>
              <p:nvPr/>
            </p:nvSpPr>
            <p:spPr>
              <a:xfrm>
                <a:off x="2676892" y="1560523"/>
                <a:ext cx="76471" cy="45025"/>
              </a:xfrm>
              <a:custGeom>
                <a:rect b="b" l="l" r="r" t="t"/>
                <a:pathLst>
                  <a:path extrusionOk="0" h="12719" w="21602">
                    <a:moveTo>
                      <a:pt x="14334" y="0"/>
                    </a:moveTo>
                    <a:cubicBezTo>
                      <a:pt x="8883" y="3029"/>
                      <a:pt x="3836" y="7066"/>
                      <a:pt x="1" y="11911"/>
                    </a:cubicBezTo>
                    <a:cubicBezTo>
                      <a:pt x="3433" y="12517"/>
                      <a:pt x="7067" y="12719"/>
                      <a:pt x="10700" y="12719"/>
                    </a:cubicBezTo>
                    <a:cubicBezTo>
                      <a:pt x="14334" y="12719"/>
                      <a:pt x="17968" y="12517"/>
                      <a:pt x="21602" y="11911"/>
                    </a:cubicBezTo>
                    <a:cubicBezTo>
                      <a:pt x="18574" y="8277"/>
                      <a:pt x="16151" y="4240"/>
                      <a:pt x="14334"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5" name="Google Shape;9285;p60"/>
              <p:cNvSpPr/>
              <p:nvPr/>
            </p:nvSpPr>
            <p:spPr>
              <a:xfrm>
                <a:off x="2864801" y="1592672"/>
                <a:ext cx="278003" cy="237984"/>
              </a:xfrm>
              <a:custGeom>
                <a:rect b="b" l="l" r="r" t="t"/>
                <a:pathLst>
                  <a:path extrusionOk="0" h="67227" w="78532">
                    <a:moveTo>
                      <a:pt x="66015" y="1"/>
                    </a:moveTo>
                    <a:cubicBezTo>
                      <a:pt x="65611" y="203"/>
                      <a:pt x="65208" y="405"/>
                      <a:pt x="64804" y="405"/>
                    </a:cubicBezTo>
                    <a:cubicBezTo>
                      <a:pt x="61170" y="1616"/>
                      <a:pt x="57334" y="2625"/>
                      <a:pt x="53499" y="3231"/>
                    </a:cubicBezTo>
                    <a:cubicBezTo>
                      <a:pt x="54104" y="4038"/>
                      <a:pt x="54710" y="4644"/>
                      <a:pt x="55315" y="5653"/>
                    </a:cubicBezTo>
                    <a:cubicBezTo>
                      <a:pt x="65006" y="18977"/>
                      <a:pt x="59555" y="40377"/>
                      <a:pt x="56325" y="49461"/>
                    </a:cubicBezTo>
                    <a:cubicBezTo>
                      <a:pt x="55517" y="52086"/>
                      <a:pt x="52893" y="53902"/>
                      <a:pt x="50269" y="53902"/>
                    </a:cubicBezTo>
                    <a:lnTo>
                      <a:pt x="49259" y="53902"/>
                    </a:lnTo>
                    <a:cubicBezTo>
                      <a:pt x="39165" y="53902"/>
                      <a:pt x="18170" y="52287"/>
                      <a:pt x="8883" y="39367"/>
                    </a:cubicBezTo>
                    <a:cubicBezTo>
                      <a:pt x="8076" y="38560"/>
                      <a:pt x="7470" y="37550"/>
                      <a:pt x="7067" y="36743"/>
                    </a:cubicBezTo>
                    <a:cubicBezTo>
                      <a:pt x="5250" y="40175"/>
                      <a:pt x="3231" y="43405"/>
                      <a:pt x="1010" y="46433"/>
                    </a:cubicBezTo>
                    <a:cubicBezTo>
                      <a:pt x="808" y="46837"/>
                      <a:pt x="405" y="47240"/>
                      <a:pt x="1" y="47644"/>
                    </a:cubicBezTo>
                    <a:cubicBezTo>
                      <a:pt x="13729" y="65006"/>
                      <a:pt x="42597" y="67226"/>
                      <a:pt x="56527" y="67226"/>
                    </a:cubicBezTo>
                    <a:lnTo>
                      <a:pt x="57738" y="67226"/>
                    </a:lnTo>
                    <a:cubicBezTo>
                      <a:pt x="61776" y="67226"/>
                      <a:pt x="65409" y="64602"/>
                      <a:pt x="66621" y="60968"/>
                    </a:cubicBezTo>
                    <a:cubicBezTo>
                      <a:pt x="70860" y="48250"/>
                      <a:pt x="78532" y="18977"/>
                      <a:pt x="66015" y="1"/>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6" name="Google Shape;9286;p60"/>
              <p:cNvSpPr/>
              <p:nvPr/>
            </p:nvSpPr>
            <p:spPr>
              <a:xfrm>
                <a:off x="2840508" y="1660548"/>
                <a:ext cx="49316" cy="100770"/>
              </a:xfrm>
              <a:custGeom>
                <a:rect b="b" l="l" r="r" t="t"/>
                <a:pathLst>
                  <a:path extrusionOk="0" h="28466" w="13931">
                    <a:moveTo>
                      <a:pt x="6865" y="0"/>
                    </a:moveTo>
                    <a:cubicBezTo>
                      <a:pt x="5855" y="6259"/>
                      <a:pt x="3433" y="12113"/>
                      <a:pt x="1" y="17564"/>
                    </a:cubicBezTo>
                    <a:cubicBezTo>
                      <a:pt x="1818" y="20996"/>
                      <a:pt x="3837" y="24428"/>
                      <a:pt x="6057" y="27658"/>
                    </a:cubicBezTo>
                    <a:cubicBezTo>
                      <a:pt x="6259" y="27860"/>
                      <a:pt x="6663" y="28263"/>
                      <a:pt x="6865" y="28465"/>
                    </a:cubicBezTo>
                    <a:cubicBezTo>
                      <a:pt x="7269" y="28061"/>
                      <a:pt x="7470" y="27860"/>
                      <a:pt x="7874" y="27456"/>
                    </a:cubicBezTo>
                    <a:cubicBezTo>
                      <a:pt x="10095" y="24226"/>
                      <a:pt x="12114" y="20996"/>
                      <a:pt x="13931" y="17564"/>
                    </a:cubicBezTo>
                    <a:cubicBezTo>
                      <a:pt x="10297" y="12113"/>
                      <a:pt x="8076" y="6259"/>
                      <a:pt x="6865"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7" name="Google Shape;9287;p60"/>
              <p:cNvSpPr/>
              <p:nvPr/>
            </p:nvSpPr>
            <p:spPr>
              <a:xfrm>
                <a:off x="2816930" y="1644831"/>
                <a:ext cx="47886" cy="77898"/>
              </a:xfrm>
              <a:custGeom>
                <a:rect b="b" l="l" r="r" t="t"/>
                <a:pathLst>
                  <a:path extrusionOk="0" h="22005" w="13527">
                    <a:moveTo>
                      <a:pt x="1" y="0"/>
                    </a:moveTo>
                    <a:lnTo>
                      <a:pt x="1" y="0"/>
                    </a:lnTo>
                    <a:cubicBezTo>
                      <a:pt x="808" y="7671"/>
                      <a:pt x="3231" y="15141"/>
                      <a:pt x="6663" y="22005"/>
                    </a:cubicBezTo>
                    <a:cubicBezTo>
                      <a:pt x="10095" y="16554"/>
                      <a:pt x="12517" y="10700"/>
                      <a:pt x="13527" y="4441"/>
                    </a:cubicBezTo>
                    <a:cubicBezTo>
                      <a:pt x="13527" y="3836"/>
                      <a:pt x="13325" y="3028"/>
                      <a:pt x="13325" y="2221"/>
                    </a:cubicBezTo>
                    <a:cubicBezTo>
                      <a:pt x="8682" y="2221"/>
                      <a:pt x="4240" y="1413"/>
                      <a:pt x="1"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8" name="Google Shape;9288;p60"/>
              <p:cNvSpPr/>
              <p:nvPr/>
            </p:nvSpPr>
            <p:spPr>
              <a:xfrm>
                <a:off x="2889093" y="1602677"/>
                <a:ext cx="205823" cy="180809"/>
              </a:xfrm>
              <a:custGeom>
                <a:rect b="b" l="l" r="r" t="t"/>
                <a:pathLst>
                  <a:path extrusionOk="0" h="51076" w="58142">
                    <a:moveTo>
                      <a:pt x="24428" y="0"/>
                    </a:moveTo>
                    <a:cubicBezTo>
                      <a:pt x="23822" y="808"/>
                      <a:pt x="23419" y="1413"/>
                      <a:pt x="22813" y="2019"/>
                    </a:cubicBezTo>
                    <a:cubicBezTo>
                      <a:pt x="18170" y="6460"/>
                      <a:pt x="12719" y="9892"/>
                      <a:pt x="6865" y="11911"/>
                    </a:cubicBezTo>
                    <a:cubicBezTo>
                      <a:pt x="5855" y="19582"/>
                      <a:pt x="3634" y="27052"/>
                      <a:pt x="1" y="33916"/>
                    </a:cubicBezTo>
                    <a:cubicBezTo>
                      <a:pt x="606" y="34723"/>
                      <a:pt x="1212" y="35733"/>
                      <a:pt x="1818" y="36540"/>
                    </a:cubicBezTo>
                    <a:cubicBezTo>
                      <a:pt x="11306" y="49460"/>
                      <a:pt x="32301" y="51075"/>
                      <a:pt x="42395" y="51075"/>
                    </a:cubicBezTo>
                    <a:lnTo>
                      <a:pt x="43203" y="51075"/>
                    </a:lnTo>
                    <a:cubicBezTo>
                      <a:pt x="46029" y="51075"/>
                      <a:pt x="48451" y="49259"/>
                      <a:pt x="49461" y="46634"/>
                    </a:cubicBezTo>
                    <a:cubicBezTo>
                      <a:pt x="52489" y="37550"/>
                      <a:pt x="58142" y="15949"/>
                      <a:pt x="48451" y="2826"/>
                    </a:cubicBezTo>
                    <a:cubicBezTo>
                      <a:pt x="47846" y="1817"/>
                      <a:pt x="47240" y="1211"/>
                      <a:pt x="46433" y="404"/>
                    </a:cubicBezTo>
                    <a:cubicBezTo>
                      <a:pt x="43001" y="808"/>
                      <a:pt x="39569" y="1211"/>
                      <a:pt x="35935" y="1211"/>
                    </a:cubicBezTo>
                    <a:cubicBezTo>
                      <a:pt x="32099" y="1211"/>
                      <a:pt x="28264" y="808"/>
                      <a:pt x="2442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89" name="Google Shape;9289;p60"/>
              <p:cNvSpPr/>
              <p:nvPr/>
            </p:nvSpPr>
            <p:spPr>
              <a:xfrm>
                <a:off x="2864801" y="1644831"/>
                <a:ext cx="48601" cy="77898"/>
              </a:xfrm>
              <a:custGeom>
                <a:rect b="b" l="l" r="r" t="t"/>
                <a:pathLst>
                  <a:path extrusionOk="0" h="22005" w="13729">
                    <a:moveTo>
                      <a:pt x="13729" y="0"/>
                    </a:moveTo>
                    <a:cubicBezTo>
                      <a:pt x="9287" y="1413"/>
                      <a:pt x="4846" y="2221"/>
                      <a:pt x="405" y="2221"/>
                    </a:cubicBezTo>
                    <a:cubicBezTo>
                      <a:pt x="405" y="3028"/>
                      <a:pt x="203" y="3836"/>
                      <a:pt x="1" y="4441"/>
                    </a:cubicBezTo>
                    <a:cubicBezTo>
                      <a:pt x="1212" y="10700"/>
                      <a:pt x="3433" y="16554"/>
                      <a:pt x="7067" y="22005"/>
                    </a:cubicBezTo>
                    <a:cubicBezTo>
                      <a:pt x="10498" y="15141"/>
                      <a:pt x="12719" y="7671"/>
                      <a:pt x="13729"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0" name="Google Shape;9290;p60"/>
              <p:cNvSpPr/>
              <p:nvPr/>
            </p:nvSpPr>
            <p:spPr>
              <a:xfrm>
                <a:off x="2864086" y="1653402"/>
                <a:ext cx="2149" cy="7151"/>
              </a:xfrm>
              <a:custGeom>
                <a:rect b="b" l="l" r="r" t="t"/>
                <a:pathLst>
                  <a:path extrusionOk="0" h="2020" w="607">
                    <a:moveTo>
                      <a:pt x="1" y="1"/>
                    </a:moveTo>
                    <a:cubicBezTo>
                      <a:pt x="1" y="606"/>
                      <a:pt x="203" y="1414"/>
                      <a:pt x="203" y="2019"/>
                    </a:cubicBezTo>
                    <a:cubicBezTo>
                      <a:pt x="405" y="1414"/>
                      <a:pt x="405" y="606"/>
                      <a:pt x="607" y="1"/>
                    </a:cubicBez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1" name="Google Shape;9291;p60"/>
              <p:cNvSpPr/>
              <p:nvPr/>
            </p:nvSpPr>
            <p:spPr>
              <a:xfrm>
                <a:off x="3006983" y="1313318"/>
                <a:ext cx="225119" cy="279430"/>
              </a:xfrm>
              <a:custGeom>
                <a:rect b="b" l="l" r="r" t="t"/>
                <a:pathLst>
                  <a:path extrusionOk="0" h="78935" w="63593">
                    <a:moveTo>
                      <a:pt x="11104" y="0"/>
                    </a:moveTo>
                    <a:cubicBezTo>
                      <a:pt x="7672" y="0"/>
                      <a:pt x="4240" y="606"/>
                      <a:pt x="1010" y="1413"/>
                    </a:cubicBezTo>
                    <a:lnTo>
                      <a:pt x="1010" y="2625"/>
                    </a:lnTo>
                    <a:cubicBezTo>
                      <a:pt x="1010" y="6662"/>
                      <a:pt x="606" y="10498"/>
                      <a:pt x="1" y="14334"/>
                    </a:cubicBezTo>
                    <a:cubicBezTo>
                      <a:pt x="1010" y="13930"/>
                      <a:pt x="1818" y="13728"/>
                      <a:pt x="2827" y="13324"/>
                    </a:cubicBezTo>
                    <a:cubicBezTo>
                      <a:pt x="5451" y="12517"/>
                      <a:pt x="8278" y="12113"/>
                      <a:pt x="11104" y="12113"/>
                    </a:cubicBezTo>
                    <a:cubicBezTo>
                      <a:pt x="24630" y="12113"/>
                      <a:pt x="38559" y="21198"/>
                      <a:pt x="45020" y="25841"/>
                    </a:cubicBezTo>
                    <a:cubicBezTo>
                      <a:pt x="47240" y="27456"/>
                      <a:pt x="48048" y="30484"/>
                      <a:pt x="47240" y="33108"/>
                    </a:cubicBezTo>
                    <a:cubicBezTo>
                      <a:pt x="44414" y="42395"/>
                      <a:pt x="36339" y="62986"/>
                      <a:pt x="20592" y="68033"/>
                    </a:cubicBezTo>
                    <a:cubicBezTo>
                      <a:pt x="19583" y="68235"/>
                      <a:pt x="18573" y="68639"/>
                      <a:pt x="17564" y="68841"/>
                    </a:cubicBezTo>
                    <a:cubicBezTo>
                      <a:pt x="20188" y="71667"/>
                      <a:pt x="22813" y="74494"/>
                      <a:pt x="25034" y="77522"/>
                    </a:cubicBezTo>
                    <a:cubicBezTo>
                      <a:pt x="25235" y="77925"/>
                      <a:pt x="25639" y="78531"/>
                      <a:pt x="25841" y="78935"/>
                    </a:cubicBezTo>
                    <a:cubicBezTo>
                      <a:pt x="47240" y="71062"/>
                      <a:pt x="58343" y="42799"/>
                      <a:pt x="62381" y="30080"/>
                    </a:cubicBezTo>
                    <a:cubicBezTo>
                      <a:pt x="63592" y="26245"/>
                      <a:pt x="62179" y="22005"/>
                      <a:pt x="58949" y="19583"/>
                    </a:cubicBezTo>
                    <a:cubicBezTo>
                      <a:pt x="49865" y="12921"/>
                      <a:pt x="30081" y="0"/>
                      <a:pt x="11104"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2" name="Google Shape;9292;p60"/>
              <p:cNvSpPr/>
              <p:nvPr/>
            </p:nvSpPr>
            <p:spPr>
              <a:xfrm>
                <a:off x="2956256" y="1319034"/>
                <a:ext cx="54314" cy="72184"/>
              </a:xfrm>
              <a:custGeom>
                <a:rect b="b" l="l" r="r" t="t"/>
                <a:pathLst>
                  <a:path extrusionOk="0" h="20391" w="15343">
                    <a:moveTo>
                      <a:pt x="15343" y="0"/>
                    </a:moveTo>
                    <a:lnTo>
                      <a:pt x="13930" y="404"/>
                    </a:lnTo>
                    <a:cubicBezTo>
                      <a:pt x="10094" y="1413"/>
                      <a:pt x="6662" y="2827"/>
                      <a:pt x="3230" y="4644"/>
                    </a:cubicBezTo>
                    <a:cubicBezTo>
                      <a:pt x="2827" y="9691"/>
                      <a:pt x="1817" y="14737"/>
                      <a:pt x="0" y="19583"/>
                    </a:cubicBezTo>
                    <a:lnTo>
                      <a:pt x="1010" y="20390"/>
                    </a:lnTo>
                    <a:cubicBezTo>
                      <a:pt x="5047" y="17160"/>
                      <a:pt x="9489" y="14737"/>
                      <a:pt x="14334" y="12921"/>
                    </a:cubicBezTo>
                    <a:cubicBezTo>
                      <a:pt x="14939" y="9085"/>
                      <a:pt x="15343" y="5047"/>
                      <a:pt x="15343" y="1212"/>
                    </a:cubicBezTo>
                    <a:lnTo>
                      <a:pt x="15343" y="0"/>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3" name="Google Shape;9293;p60"/>
              <p:cNvSpPr/>
              <p:nvPr/>
            </p:nvSpPr>
            <p:spPr>
              <a:xfrm>
                <a:off x="2919817" y="1335466"/>
                <a:ext cx="47886" cy="52888"/>
              </a:xfrm>
              <a:custGeom>
                <a:rect b="b" l="l" r="r" t="t"/>
                <a:pathLst>
                  <a:path extrusionOk="0" h="14940" w="13527">
                    <a:moveTo>
                      <a:pt x="13526" y="1"/>
                    </a:moveTo>
                    <a:cubicBezTo>
                      <a:pt x="8681" y="2423"/>
                      <a:pt x="4038" y="5451"/>
                      <a:pt x="0" y="9085"/>
                    </a:cubicBezTo>
                    <a:cubicBezTo>
                      <a:pt x="3634" y="10498"/>
                      <a:pt x="7066" y="12517"/>
                      <a:pt x="10296" y="14940"/>
                    </a:cubicBezTo>
                    <a:cubicBezTo>
                      <a:pt x="12113" y="10094"/>
                      <a:pt x="13123" y="5048"/>
                      <a:pt x="13526"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4" name="Google Shape;9294;p60"/>
              <p:cNvSpPr/>
              <p:nvPr/>
            </p:nvSpPr>
            <p:spPr>
              <a:xfrm>
                <a:off x="3002697" y="1557663"/>
                <a:ext cx="95053" cy="46455"/>
              </a:xfrm>
              <a:custGeom>
                <a:rect b="b" l="l" r="r" t="t"/>
                <a:pathLst>
                  <a:path extrusionOk="0" h="13123" w="26851">
                    <a:moveTo>
                      <a:pt x="18775" y="1"/>
                    </a:moveTo>
                    <a:cubicBezTo>
                      <a:pt x="14737" y="1010"/>
                      <a:pt x="10700" y="1414"/>
                      <a:pt x="6460" y="1616"/>
                    </a:cubicBezTo>
                    <a:cubicBezTo>
                      <a:pt x="4240" y="1616"/>
                      <a:pt x="2019" y="1414"/>
                      <a:pt x="0" y="1010"/>
                    </a:cubicBezTo>
                    <a:lnTo>
                      <a:pt x="0" y="1010"/>
                    </a:lnTo>
                    <a:cubicBezTo>
                      <a:pt x="5451" y="4038"/>
                      <a:pt x="10498" y="8076"/>
                      <a:pt x="14334" y="13123"/>
                    </a:cubicBezTo>
                    <a:cubicBezTo>
                      <a:pt x="18169" y="12517"/>
                      <a:pt x="22005" y="11508"/>
                      <a:pt x="25841" y="10297"/>
                    </a:cubicBezTo>
                    <a:cubicBezTo>
                      <a:pt x="26245" y="10297"/>
                      <a:pt x="26648" y="10095"/>
                      <a:pt x="26850" y="9893"/>
                    </a:cubicBezTo>
                    <a:cubicBezTo>
                      <a:pt x="26648" y="9489"/>
                      <a:pt x="26446" y="9085"/>
                      <a:pt x="26043" y="8682"/>
                    </a:cubicBezTo>
                    <a:cubicBezTo>
                      <a:pt x="23822" y="5452"/>
                      <a:pt x="21399" y="2625"/>
                      <a:pt x="18775"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5" name="Google Shape;9295;p60"/>
              <p:cNvSpPr/>
              <p:nvPr/>
            </p:nvSpPr>
            <p:spPr>
              <a:xfrm>
                <a:off x="2975545" y="1561238"/>
                <a:ext cx="78616" cy="45740"/>
              </a:xfrm>
              <a:custGeom>
                <a:rect b="b" l="l" r="r" t="t"/>
                <a:pathLst>
                  <a:path extrusionOk="0" h="12921" w="22208">
                    <a:moveTo>
                      <a:pt x="7672" y="0"/>
                    </a:moveTo>
                    <a:cubicBezTo>
                      <a:pt x="5654" y="4442"/>
                      <a:pt x="3231" y="8277"/>
                      <a:pt x="1" y="11709"/>
                    </a:cubicBezTo>
                    <a:cubicBezTo>
                      <a:pt x="3837" y="12517"/>
                      <a:pt x="7672" y="12920"/>
                      <a:pt x="11508" y="12920"/>
                    </a:cubicBezTo>
                    <a:cubicBezTo>
                      <a:pt x="15142" y="12920"/>
                      <a:pt x="18574" y="12517"/>
                      <a:pt x="22208" y="12113"/>
                    </a:cubicBezTo>
                    <a:cubicBezTo>
                      <a:pt x="18170" y="7066"/>
                      <a:pt x="13123" y="3028"/>
                      <a:pt x="7672"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6" name="Google Shape;9296;p60"/>
              <p:cNvSpPr/>
              <p:nvPr/>
            </p:nvSpPr>
            <p:spPr>
              <a:xfrm>
                <a:off x="2959827" y="1364044"/>
                <a:ext cx="47171" cy="60035"/>
              </a:xfrm>
              <a:custGeom>
                <a:rect b="b" l="l" r="r" t="t"/>
                <a:pathLst>
                  <a:path extrusionOk="0" h="16959" w="13325">
                    <a:moveTo>
                      <a:pt x="13325" y="1"/>
                    </a:moveTo>
                    <a:lnTo>
                      <a:pt x="13325" y="1"/>
                    </a:lnTo>
                    <a:cubicBezTo>
                      <a:pt x="8480" y="1818"/>
                      <a:pt x="4038" y="4442"/>
                      <a:pt x="1" y="7672"/>
                    </a:cubicBezTo>
                    <a:cubicBezTo>
                      <a:pt x="1010" y="8480"/>
                      <a:pt x="2019" y="9287"/>
                      <a:pt x="2827" y="10095"/>
                    </a:cubicBezTo>
                    <a:cubicBezTo>
                      <a:pt x="4846" y="12315"/>
                      <a:pt x="6663" y="14536"/>
                      <a:pt x="8278" y="16959"/>
                    </a:cubicBezTo>
                    <a:cubicBezTo>
                      <a:pt x="10700" y="11508"/>
                      <a:pt x="12315" y="5855"/>
                      <a:pt x="13325"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7" name="Google Shape;9297;p60"/>
              <p:cNvSpPr/>
              <p:nvPr/>
            </p:nvSpPr>
            <p:spPr>
              <a:xfrm>
                <a:off x="3002697" y="1515509"/>
                <a:ext cx="67179" cy="47170"/>
              </a:xfrm>
              <a:custGeom>
                <a:rect b="b" l="l" r="r" t="t"/>
                <a:pathLst>
                  <a:path extrusionOk="0" h="13325" w="18977">
                    <a:moveTo>
                      <a:pt x="2827" y="1"/>
                    </a:moveTo>
                    <a:cubicBezTo>
                      <a:pt x="2625" y="4442"/>
                      <a:pt x="1615" y="8682"/>
                      <a:pt x="0" y="12921"/>
                    </a:cubicBezTo>
                    <a:cubicBezTo>
                      <a:pt x="2221" y="13123"/>
                      <a:pt x="4442" y="13325"/>
                      <a:pt x="6460" y="13325"/>
                    </a:cubicBezTo>
                    <a:cubicBezTo>
                      <a:pt x="10700" y="13325"/>
                      <a:pt x="14939" y="12719"/>
                      <a:pt x="18977" y="11710"/>
                    </a:cubicBezTo>
                    <a:cubicBezTo>
                      <a:pt x="14132" y="7067"/>
                      <a:pt x="8883" y="3029"/>
                      <a:pt x="282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8" name="Google Shape;9298;p60"/>
              <p:cNvSpPr/>
              <p:nvPr/>
            </p:nvSpPr>
            <p:spPr>
              <a:xfrm>
                <a:off x="3001982" y="1561238"/>
                <a:ext cx="719" cy="4"/>
              </a:xfrm>
              <a:custGeom>
                <a:rect b="b" l="l" r="r" t="t"/>
                <a:pathLst>
                  <a:path extrusionOk="0" h="1" w="203">
                    <a:moveTo>
                      <a:pt x="202" y="0"/>
                    </a:moveTo>
                    <a:lnTo>
                      <a:pt x="202" y="0"/>
                    </a:lnTo>
                    <a:lnTo>
                      <a:pt x="0" y="0"/>
                    </a:lnTo>
                    <a:close/>
                  </a:path>
                </a:pathLst>
              </a:custGeom>
              <a:solidFill>
                <a:srgbClr val="000000"/>
              </a:solid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299" name="Google Shape;9299;p60"/>
              <p:cNvSpPr/>
              <p:nvPr/>
            </p:nvSpPr>
            <p:spPr>
              <a:xfrm>
                <a:off x="2727622" y="1560523"/>
                <a:ext cx="4" cy="4"/>
              </a:xfrm>
              <a:custGeom>
                <a:rect b="b" l="l" r="r" t="t"/>
                <a:pathLst>
                  <a:path extrusionOk="0" h="1" w="1">
                    <a:moveTo>
                      <a:pt x="0" y="0"/>
                    </a:moveTo>
                    <a:close/>
                  </a:path>
                </a:pathLst>
              </a:custGeom>
              <a:solidFill>
                <a:srgbClr val="FFFFFF"/>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0" name="Google Shape;9300;p60"/>
              <p:cNvSpPr/>
              <p:nvPr/>
            </p:nvSpPr>
            <p:spPr>
              <a:xfrm>
                <a:off x="2706186" y="1356898"/>
                <a:ext cx="321598" cy="311591"/>
              </a:xfrm>
              <a:custGeom>
                <a:rect b="b" l="l" r="r" t="t"/>
                <a:pathLst>
                  <a:path extrusionOk="0" fill="none" h="88020" w="90847">
                    <a:moveTo>
                      <a:pt x="44818" y="1"/>
                    </a:moveTo>
                    <a:cubicBezTo>
                      <a:pt x="24832" y="1"/>
                      <a:pt x="7672" y="13931"/>
                      <a:pt x="3836" y="33715"/>
                    </a:cubicBezTo>
                    <a:cubicBezTo>
                      <a:pt x="1" y="53297"/>
                      <a:pt x="10297" y="72879"/>
                      <a:pt x="28869" y="80550"/>
                    </a:cubicBezTo>
                    <a:cubicBezTo>
                      <a:pt x="47240" y="88020"/>
                      <a:pt x="68639" y="81560"/>
                      <a:pt x="79743" y="65006"/>
                    </a:cubicBezTo>
                    <a:cubicBezTo>
                      <a:pt x="90846" y="48452"/>
                      <a:pt x="88625" y="26245"/>
                      <a:pt x="74494" y="12114"/>
                    </a:cubicBezTo>
                    <a:cubicBezTo>
                      <a:pt x="66621" y="4240"/>
                      <a:pt x="55921" y="1"/>
                      <a:pt x="44818" y="1"/>
                    </a:cubicBezTo>
                    <a:close/>
                  </a:path>
                </a:pathLst>
              </a:custGeom>
              <a:noFill/>
              <a:ln cap="flat" cmpd="sng" w="9525">
                <a:solidFill>
                  <a:srgbClr val="FFFFFF"/>
                </a:solidFill>
                <a:prstDash val="solid"/>
                <a:miter lim="201878"/>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01" name="Google Shape;9301;p60"/>
            <p:cNvGrpSpPr/>
            <p:nvPr/>
          </p:nvGrpSpPr>
          <p:grpSpPr>
            <a:xfrm>
              <a:off x="2517909" y="1188726"/>
              <a:ext cx="702702" cy="725214"/>
              <a:chOff x="2517909" y="1188726"/>
              <a:chExt cx="702702" cy="725214"/>
            </a:xfrm>
          </p:grpSpPr>
          <p:sp>
            <p:nvSpPr>
              <p:cNvPr id="9302" name="Google Shape;9302;p60"/>
              <p:cNvSpPr/>
              <p:nvPr/>
            </p:nvSpPr>
            <p:spPr>
              <a:xfrm>
                <a:off x="2621966" y="1188726"/>
                <a:ext cx="114832" cy="86149"/>
              </a:xfrm>
              <a:custGeom>
                <a:rect b="b" l="l" r="r" t="t"/>
                <a:pathLst>
                  <a:path extrusionOk="0" h="7716" w="10285">
                    <a:moveTo>
                      <a:pt x="10284" y="1"/>
                    </a:moveTo>
                    <a:lnTo>
                      <a:pt x="7413" y="282"/>
                    </a:lnTo>
                    <a:lnTo>
                      <a:pt x="7949" y="1144"/>
                    </a:lnTo>
                    <a:cubicBezTo>
                      <a:pt x="4966" y="2788"/>
                      <a:pt x="2280" y="4920"/>
                      <a:pt x="0" y="7451"/>
                    </a:cubicBezTo>
                    <a:lnTo>
                      <a:pt x="294" y="7716"/>
                    </a:lnTo>
                    <a:cubicBezTo>
                      <a:pt x="2547" y="5212"/>
                      <a:pt x="5206" y="3102"/>
                      <a:pt x="8156" y="1479"/>
                    </a:cubicBezTo>
                    <a:lnTo>
                      <a:pt x="8760" y="2450"/>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3" name="Google Shape;9303;p60"/>
              <p:cNvSpPr/>
              <p:nvPr/>
            </p:nvSpPr>
            <p:spPr>
              <a:xfrm>
                <a:off x="2517909" y="1543306"/>
                <a:ext cx="54396" cy="134951"/>
              </a:xfrm>
              <a:custGeom>
                <a:rect b="b" l="l" r="r" t="t"/>
                <a:pathLst>
                  <a:path extrusionOk="0" h="12087" w="4872">
                    <a:moveTo>
                      <a:pt x="4871" y="11889"/>
                    </a:moveTo>
                    <a:cubicBezTo>
                      <a:pt x="3186" y="8971"/>
                      <a:pt x="2004" y="5793"/>
                      <a:pt x="1370" y="2482"/>
                    </a:cubicBezTo>
                    <a:lnTo>
                      <a:pt x="2481" y="2209"/>
                    </a:lnTo>
                    <a:lnTo>
                      <a:pt x="620" y="0"/>
                    </a:lnTo>
                    <a:lnTo>
                      <a:pt x="1" y="2820"/>
                    </a:lnTo>
                    <a:lnTo>
                      <a:pt x="987" y="2578"/>
                    </a:lnTo>
                    <a:cubicBezTo>
                      <a:pt x="1629" y="5923"/>
                      <a:pt x="2827" y="9136"/>
                      <a:pt x="4530" y="12087"/>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4" name="Google Shape;9304;p60"/>
              <p:cNvSpPr/>
              <p:nvPr/>
            </p:nvSpPr>
            <p:spPr>
              <a:xfrm>
                <a:off x="3174265" y="1556894"/>
                <a:ext cx="46346" cy="135275"/>
              </a:xfrm>
              <a:custGeom>
                <a:rect b="b" l="l" r="r" t="t"/>
                <a:pathLst>
                  <a:path extrusionOk="0" h="12116" w="4151">
                    <a:moveTo>
                      <a:pt x="4150" y="41"/>
                    </a:moveTo>
                    <a:lnTo>
                      <a:pt x="3759" y="0"/>
                    </a:lnTo>
                    <a:cubicBezTo>
                      <a:pt x="3405" y="3350"/>
                      <a:pt x="2494" y="6618"/>
                      <a:pt x="1059" y="9668"/>
                    </a:cubicBezTo>
                    <a:lnTo>
                      <a:pt x="0" y="9237"/>
                    </a:lnTo>
                    <a:lnTo>
                      <a:pt x="208" y="12116"/>
                    </a:lnTo>
                    <a:lnTo>
                      <a:pt x="2367" y="10200"/>
                    </a:lnTo>
                    <a:lnTo>
                      <a:pt x="1426" y="9817"/>
                    </a:lnTo>
                    <a:cubicBezTo>
                      <a:pt x="2873" y="6733"/>
                      <a:pt x="3793" y="3429"/>
                      <a:pt x="4150" y="41"/>
                    </a:cubicBez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5" name="Google Shape;9305;p60"/>
              <p:cNvSpPr/>
              <p:nvPr/>
            </p:nvSpPr>
            <p:spPr>
              <a:xfrm>
                <a:off x="3023194" y="1197200"/>
                <a:ext cx="116417" cy="83525"/>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06" name="Google Shape;9306;p60"/>
              <p:cNvSpPr/>
              <p:nvPr/>
            </p:nvSpPr>
            <p:spPr>
              <a:xfrm rot="8660313">
                <a:off x="2818264" y="1804296"/>
                <a:ext cx="116433" cy="83536"/>
              </a:xfrm>
              <a:custGeom>
                <a:rect b="b" l="l" r="r" t="t"/>
                <a:pathLst>
                  <a:path extrusionOk="0" h="7481" w="10427">
                    <a:moveTo>
                      <a:pt x="10427" y="7480"/>
                    </a:moveTo>
                    <a:lnTo>
                      <a:pt x="9270" y="4835"/>
                    </a:lnTo>
                    <a:lnTo>
                      <a:pt x="8616" y="5611"/>
                    </a:lnTo>
                    <a:cubicBezTo>
                      <a:pt x="6131" y="3282"/>
                      <a:pt x="3273" y="1386"/>
                      <a:pt x="160" y="1"/>
                    </a:cubicBezTo>
                    <a:lnTo>
                      <a:pt x="0" y="361"/>
                    </a:lnTo>
                    <a:cubicBezTo>
                      <a:pt x="3078" y="1731"/>
                      <a:pt x="5904" y="3608"/>
                      <a:pt x="8362" y="5913"/>
                    </a:cubicBezTo>
                    <a:lnTo>
                      <a:pt x="7624" y="6787"/>
                    </a:lnTo>
                    <a:close/>
                  </a:path>
                </a:pathLst>
              </a:custGeom>
              <a:solidFill>
                <a:srgbClr val="E3E9ED"/>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07" name="Google Shape;9307;p60"/>
          <p:cNvGrpSpPr/>
          <p:nvPr/>
        </p:nvGrpSpPr>
        <p:grpSpPr>
          <a:xfrm>
            <a:off x="1672184" y="1191441"/>
            <a:ext cx="583439" cy="870229"/>
            <a:chOff x="1716825" y="1121550"/>
            <a:chExt cx="622800" cy="928938"/>
          </a:xfrm>
        </p:grpSpPr>
        <p:grpSp>
          <p:nvGrpSpPr>
            <p:cNvPr id="9308" name="Google Shape;9308;p60"/>
            <p:cNvGrpSpPr/>
            <p:nvPr/>
          </p:nvGrpSpPr>
          <p:grpSpPr>
            <a:xfrm>
              <a:off x="1716825" y="1121550"/>
              <a:ext cx="622800" cy="928938"/>
              <a:chOff x="1716825" y="1121550"/>
              <a:chExt cx="622800" cy="928938"/>
            </a:xfrm>
          </p:grpSpPr>
          <p:cxnSp>
            <p:nvCxnSpPr>
              <p:cNvPr id="9309" name="Google Shape;9309;p60"/>
              <p:cNvCxnSpPr/>
              <p:nvPr/>
            </p:nvCxnSpPr>
            <p:spPr>
              <a:xfrm>
                <a:off x="1954750" y="1738188"/>
                <a:ext cx="0" cy="312300"/>
              </a:xfrm>
              <a:prstGeom prst="straightConnector1">
                <a:avLst/>
              </a:prstGeom>
              <a:noFill/>
              <a:ln cap="flat" cmpd="sng" w="9525">
                <a:solidFill>
                  <a:srgbClr val="213B55"/>
                </a:solidFill>
                <a:prstDash val="solid"/>
                <a:round/>
                <a:headEnd len="med" w="med" type="none"/>
                <a:tailEnd len="med" w="med" type="none"/>
              </a:ln>
            </p:spPr>
          </p:cxnSp>
          <p:sp>
            <p:nvSpPr>
              <p:cNvPr id="9310" name="Google Shape;9310;p60"/>
              <p:cNvSpPr/>
              <p:nvPr/>
            </p:nvSpPr>
            <p:spPr>
              <a:xfrm>
                <a:off x="1716825" y="1121550"/>
                <a:ext cx="622800" cy="622800"/>
              </a:xfrm>
              <a:prstGeom prst="ellipse">
                <a:avLst/>
              </a:prstGeom>
              <a:noFill/>
              <a:ln cap="flat" cmpd="sng" w="9525">
                <a:solidFill>
                  <a:srgbClr val="213B5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1" name="Google Shape;9311;p60"/>
            <p:cNvGrpSpPr/>
            <p:nvPr/>
          </p:nvGrpSpPr>
          <p:grpSpPr>
            <a:xfrm>
              <a:off x="1768050" y="1172775"/>
              <a:ext cx="520200" cy="832000"/>
              <a:chOff x="1768050" y="1172775"/>
              <a:chExt cx="520200" cy="832000"/>
            </a:xfrm>
          </p:grpSpPr>
          <p:cxnSp>
            <p:nvCxnSpPr>
              <p:cNvPr id="9312" name="Google Shape;9312;p60"/>
              <p:cNvCxnSpPr/>
              <p:nvPr/>
            </p:nvCxnSpPr>
            <p:spPr>
              <a:xfrm>
                <a:off x="2003025" y="1692475"/>
                <a:ext cx="0" cy="312300"/>
              </a:xfrm>
              <a:prstGeom prst="straightConnector1">
                <a:avLst/>
              </a:prstGeom>
              <a:noFill/>
              <a:ln cap="flat" cmpd="sng" w="9525">
                <a:solidFill>
                  <a:srgbClr val="667E92"/>
                </a:solidFill>
                <a:prstDash val="solid"/>
                <a:round/>
                <a:headEnd len="med" w="med" type="none"/>
                <a:tailEnd len="med" w="med" type="none"/>
              </a:ln>
            </p:spPr>
          </p:cxnSp>
          <p:sp>
            <p:nvSpPr>
              <p:cNvPr id="9313" name="Google Shape;9313;p60"/>
              <p:cNvSpPr/>
              <p:nvPr/>
            </p:nvSpPr>
            <p:spPr>
              <a:xfrm>
                <a:off x="1768050" y="1172775"/>
                <a:ext cx="520200" cy="520200"/>
              </a:xfrm>
              <a:prstGeom prst="ellipse">
                <a:avLst/>
              </a:pr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4" name="Google Shape;9314;p60"/>
            <p:cNvGrpSpPr/>
            <p:nvPr/>
          </p:nvGrpSpPr>
          <p:grpSpPr>
            <a:xfrm>
              <a:off x="1820100" y="1225475"/>
              <a:ext cx="416400" cy="729575"/>
              <a:chOff x="1820100" y="1225475"/>
              <a:chExt cx="416400" cy="729575"/>
            </a:xfrm>
          </p:grpSpPr>
          <p:cxnSp>
            <p:nvCxnSpPr>
              <p:cNvPr id="9315" name="Google Shape;9315;p60"/>
              <p:cNvCxnSpPr/>
              <p:nvPr/>
            </p:nvCxnSpPr>
            <p:spPr>
              <a:xfrm>
                <a:off x="2051300" y="1642750"/>
                <a:ext cx="0" cy="312300"/>
              </a:xfrm>
              <a:prstGeom prst="straightConnector1">
                <a:avLst/>
              </a:prstGeom>
              <a:noFill/>
              <a:ln cap="flat" cmpd="sng" w="9525">
                <a:solidFill>
                  <a:srgbClr val="445D73"/>
                </a:solidFill>
                <a:prstDash val="solid"/>
                <a:round/>
                <a:headEnd len="med" w="med" type="none"/>
                <a:tailEnd len="med" w="med" type="none"/>
              </a:ln>
            </p:spPr>
          </p:cxnSp>
          <p:sp>
            <p:nvSpPr>
              <p:cNvPr id="9316" name="Google Shape;9316;p60"/>
              <p:cNvSpPr/>
              <p:nvPr/>
            </p:nvSpPr>
            <p:spPr>
              <a:xfrm>
                <a:off x="1820100" y="1225475"/>
                <a:ext cx="416400" cy="416400"/>
              </a:xfrm>
              <a:prstGeom prst="ellipse">
                <a:avLst/>
              </a:prstGeom>
              <a:noFill/>
              <a:ln cap="flat" cmpd="sng" w="9525">
                <a:solidFill>
                  <a:srgbClr val="445D7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17" name="Google Shape;9317;p60"/>
            <p:cNvGrpSpPr/>
            <p:nvPr/>
          </p:nvGrpSpPr>
          <p:grpSpPr>
            <a:xfrm>
              <a:off x="1874250" y="1278825"/>
              <a:ext cx="308100" cy="605275"/>
              <a:chOff x="1874250" y="1278825"/>
              <a:chExt cx="308100" cy="605275"/>
            </a:xfrm>
          </p:grpSpPr>
          <p:cxnSp>
            <p:nvCxnSpPr>
              <p:cNvPr id="9318" name="Google Shape;9318;p60"/>
              <p:cNvCxnSpPr/>
              <p:nvPr/>
            </p:nvCxnSpPr>
            <p:spPr>
              <a:xfrm>
                <a:off x="2099575" y="1571800"/>
                <a:ext cx="0" cy="312300"/>
              </a:xfrm>
              <a:prstGeom prst="straightConnector1">
                <a:avLst/>
              </a:prstGeom>
              <a:noFill/>
              <a:ln cap="flat" cmpd="sng" w="9525">
                <a:solidFill>
                  <a:srgbClr val="E3E9ED"/>
                </a:solidFill>
                <a:prstDash val="solid"/>
                <a:round/>
                <a:headEnd len="med" w="med" type="none"/>
                <a:tailEnd len="med" w="med" type="none"/>
              </a:ln>
            </p:spPr>
          </p:cxnSp>
          <p:sp>
            <p:nvSpPr>
              <p:cNvPr id="9319" name="Google Shape;9319;p60"/>
              <p:cNvSpPr/>
              <p:nvPr/>
            </p:nvSpPr>
            <p:spPr>
              <a:xfrm>
                <a:off x="1874250" y="1278825"/>
                <a:ext cx="308100" cy="308100"/>
              </a:xfrm>
              <a:prstGeom prst="ellipse">
                <a:avLst/>
              </a:pr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20" name="Google Shape;9320;p60"/>
            <p:cNvSpPr/>
            <p:nvPr/>
          </p:nvSpPr>
          <p:spPr>
            <a:xfrm>
              <a:off x="1920625" y="1326000"/>
              <a:ext cx="215400" cy="215400"/>
            </a:xfrm>
            <a:prstGeom prst="ellipse">
              <a:avLst/>
            </a:prstGeom>
            <a:noFill/>
            <a:ln cap="flat" cmpd="sng" w="9525">
              <a:solidFill>
                <a:srgbClr val="F2F2F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1" name="Google Shape;9321;p60"/>
          <p:cNvGrpSpPr/>
          <p:nvPr/>
        </p:nvGrpSpPr>
        <p:grpSpPr>
          <a:xfrm>
            <a:off x="1592007" y="2077763"/>
            <a:ext cx="739072" cy="714152"/>
            <a:chOff x="4334725" y="1355875"/>
            <a:chExt cx="3106650" cy="3001900"/>
          </a:xfrm>
        </p:grpSpPr>
        <p:grpSp>
          <p:nvGrpSpPr>
            <p:cNvPr id="9322" name="Google Shape;9322;p60"/>
            <p:cNvGrpSpPr/>
            <p:nvPr/>
          </p:nvGrpSpPr>
          <p:grpSpPr>
            <a:xfrm>
              <a:off x="4516050" y="1724875"/>
              <a:ext cx="2693725" cy="2632900"/>
              <a:chOff x="4516050" y="1724875"/>
              <a:chExt cx="2693725" cy="2632900"/>
            </a:xfrm>
          </p:grpSpPr>
          <p:sp>
            <p:nvSpPr>
              <p:cNvPr id="9323" name="Google Shape;9323;p60"/>
              <p:cNvSpPr/>
              <p:nvPr/>
            </p:nvSpPr>
            <p:spPr>
              <a:xfrm>
                <a:off x="6227525" y="1737400"/>
                <a:ext cx="982250" cy="1548550"/>
              </a:xfrm>
              <a:custGeom>
                <a:rect b="b" l="l" r="r" t="t"/>
                <a:pathLst>
                  <a:path extrusionOk="0" h="61942" w="39290">
                    <a:moveTo>
                      <a:pt x="2948" y="0"/>
                    </a:moveTo>
                    <a:lnTo>
                      <a:pt x="2948" y="0"/>
                    </a:lnTo>
                    <a:cubicBezTo>
                      <a:pt x="2963" y="140"/>
                      <a:pt x="2988" y="275"/>
                      <a:pt x="2997" y="415"/>
                    </a:cubicBezTo>
                    <a:cubicBezTo>
                      <a:pt x="3257" y="4251"/>
                      <a:pt x="2198" y="8060"/>
                      <a:pt x="0" y="11214"/>
                    </a:cubicBezTo>
                    <a:cubicBezTo>
                      <a:pt x="16180" y="17156"/>
                      <a:pt x="27723" y="32699"/>
                      <a:pt x="27723" y="50939"/>
                    </a:cubicBezTo>
                    <a:cubicBezTo>
                      <a:pt x="27725" y="53819"/>
                      <a:pt x="27433" y="56688"/>
                      <a:pt x="26854" y="59506"/>
                    </a:cubicBezTo>
                    <a:cubicBezTo>
                      <a:pt x="27615" y="59401"/>
                      <a:pt x="28380" y="59330"/>
                      <a:pt x="29155" y="59330"/>
                    </a:cubicBezTo>
                    <a:cubicBezTo>
                      <a:pt x="32030" y="59330"/>
                      <a:pt x="34946" y="60066"/>
                      <a:pt x="37619" y="61594"/>
                    </a:cubicBezTo>
                    <a:cubicBezTo>
                      <a:pt x="37808" y="61702"/>
                      <a:pt x="37980" y="61827"/>
                      <a:pt x="38161" y="61942"/>
                    </a:cubicBezTo>
                    <a:cubicBezTo>
                      <a:pt x="38912" y="58322"/>
                      <a:pt x="39289" y="54635"/>
                      <a:pt x="39289" y="50939"/>
                    </a:cubicBezTo>
                    <a:cubicBezTo>
                      <a:pt x="39289" y="27328"/>
                      <a:pt x="24090" y="7277"/>
                      <a:pt x="2948"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4" name="Google Shape;9324;p60"/>
              <p:cNvSpPr/>
              <p:nvPr/>
            </p:nvSpPr>
            <p:spPr>
              <a:xfrm>
                <a:off x="4516050" y="1724875"/>
                <a:ext cx="1010900" cy="1581800"/>
              </a:xfrm>
              <a:custGeom>
                <a:rect b="b" l="l" r="r" t="t"/>
                <a:pathLst>
                  <a:path extrusionOk="0" h="63272" w="40436">
                    <a:moveTo>
                      <a:pt x="37823" y="1"/>
                    </a:moveTo>
                    <a:lnTo>
                      <a:pt x="37823" y="1"/>
                    </a:lnTo>
                    <a:cubicBezTo>
                      <a:pt x="15908" y="6831"/>
                      <a:pt x="0" y="27279"/>
                      <a:pt x="0" y="51443"/>
                    </a:cubicBezTo>
                    <a:cubicBezTo>
                      <a:pt x="3" y="55421"/>
                      <a:pt x="444" y="59389"/>
                      <a:pt x="1318" y="63272"/>
                    </a:cubicBezTo>
                    <a:cubicBezTo>
                      <a:pt x="1575" y="63078"/>
                      <a:pt x="1825" y="62880"/>
                      <a:pt x="2093" y="62700"/>
                    </a:cubicBezTo>
                    <a:cubicBezTo>
                      <a:pt x="5004" y="60760"/>
                      <a:pt x="8236" y="59853"/>
                      <a:pt x="11420" y="59853"/>
                    </a:cubicBezTo>
                    <a:cubicBezTo>
                      <a:pt x="11754" y="59853"/>
                      <a:pt x="12085" y="59912"/>
                      <a:pt x="12418" y="59931"/>
                    </a:cubicBezTo>
                    <a:cubicBezTo>
                      <a:pt x="11849" y="57138"/>
                      <a:pt x="11565" y="54293"/>
                      <a:pt x="11565" y="51440"/>
                    </a:cubicBezTo>
                    <a:cubicBezTo>
                      <a:pt x="11565" y="32776"/>
                      <a:pt x="23659" y="16944"/>
                      <a:pt x="40435" y="11325"/>
                    </a:cubicBezTo>
                    <a:cubicBezTo>
                      <a:pt x="38630" y="8592"/>
                      <a:pt x="37671" y="5392"/>
                      <a:pt x="37676" y="2117"/>
                    </a:cubicBezTo>
                    <a:cubicBezTo>
                      <a:pt x="37681" y="1409"/>
                      <a:pt x="37730" y="702"/>
                      <a:pt x="3782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5" name="Google Shape;9325;p60"/>
              <p:cNvSpPr/>
              <p:nvPr/>
            </p:nvSpPr>
            <p:spPr>
              <a:xfrm>
                <a:off x="4977525" y="3800325"/>
                <a:ext cx="1782050" cy="557450"/>
              </a:xfrm>
              <a:custGeom>
                <a:rect b="b" l="l" r="r" t="t"/>
                <a:pathLst>
                  <a:path extrusionOk="0" h="22298" w="71282">
                    <a:moveTo>
                      <a:pt x="63561" y="0"/>
                    </a:moveTo>
                    <a:cubicBezTo>
                      <a:pt x="56083" y="6671"/>
                      <a:pt x="46226" y="10731"/>
                      <a:pt x="35414" y="10731"/>
                    </a:cubicBezTo>
                    <a:cubicBezTo>
                      <a:pt x="25098" y="10731"/>
                      <a:pt x="15646" y="7034"/>
                      <a:pt x="8302" y="898"/>
                    </a:cubicBezTo>
                    <a:cubicBezTo>
                      <a:pt x="6892" y="3910"/>
                      <a:pt x="4587" y="6522"/>
                      <a:pt x="1428" y="8290"/>
                    </a:cubicBezTo>
                    <a:cubicBezTo>
                      <a:pt x="962" y="8562"/>
                      <a:pt x="481" y="8778"/>
                      <a:pt x="0" y="9001"/>
                    </a:cubicBezTo>
                    <a:cubicBezTo>
                      <a:pt x="9472" y="17274"/>
                      <a:pt x="21853" y="22297"/>
                      <a:pt x="35414" y="22297"/>
                    </a:cubicBezTo>
                    <a:cubicBezTo>
                      <a:pt x="49193" y="22297"/>
                      <a:pt x="61756" y="17117"/>
                      <a:pt x="71282" y="8609"/>
                    </a:cubicBezTo>
                    <a:cubicBezTo>
                      <a:pt x="67593" y="6654"/>
                      <a:pt x="64981" y="3559"/>
                      <a:pt x="63561" y="0"/>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26" name="Google Shape;9326;p60"/>
            <p:cNvGrpSpPr/>
            <p:nvPr/>
          </p:nvGrpSpPr>
          <p:grpSpPr>
            <a:xfrm>
              <a:off x="4334725" y="1355875"/>
              <a:ext cx="3106650" cy="2709650"/>
              <a:chOff x="4334725" y="1355875"/>
              <a:chExt cx="3106650" cy="2709650"/>
            </a:xfrm>
          </p:grpSpPr>
          <p:sp>
            <p:nvSpPr>
              <p:cNvPr id="9327" name="Google Shape;9327;p60"/>
              <p:cNvSpPr/>
              <p:nvPr/>
            </p:nvSpPr>
            <p:spPr>
              <a:xfrm>
                <a:off x="5427950" y="1355875"/>
                <a:ext cx="904575" cy="1665925"/>
              </a:xfrm>
              <a:custGeom>
                <a:rect b="b" l="l" r="r" t="t"/>
                <a:pathLst>
                  <a:path extrusionOk="0" fill="none" h="66637" w="36183">
                    <a:moveTo>
                      <a:pt x="25479" y="47040"/>
                    </a:moveTo>
                    <a:cubicBezTo>
                      <a:pt x="22352" y="45966"/>
                      <a:pt x="20318" y="42954"/>
                      <a:pt x="20318" y="39712"/>
                    </a:cubicBezTo>
                    <a:lnTo>
                      <a:pt x="20318" y="39474"/>
                    </a:lnTo>
                    <a:cubicBezTo>
                      <a:pt x="20318" y="36347"/>
                      <a:pt x="22239" y="33578"/>
                      <a:pt x="25000" y="32260"/>
                    </a:cubicBezTo>
                    <a:cubicBezTo>
                      <a:pt x="27831" y="31007"/>
                      <a:pt x="30234" y="28986"/>
                      <a:pt x="31983" y="26475"/>
                    </a:cubicBezTo>
                    <a:cubicBezTo>
                      <a:pt x="34181" y="23321"/>
                      <a:pt x="35240" y="19512"/>
                      <a:pt x="34980" y="15676"/>
                    </a:cubicBezTo>
                    <a:cubicBezTo>
                      <a:pt x="34971" y="15536"/>
                      <a:pt x="34944" y="15398"/>
                      <a:pt x="34931" y="15261"/>
                    </a:cubicBezTo>
                    <a:cubicBezTo>
                      <a:pt x="34134" y="7155"/>
                      <a:pt x="27505" y="636"/>
                      <a:pt x="19357" y="47"/>
                    </a:cubicBezTo>
                    <a:cubicBezTo>
                      <a:pt x="18930" y="18"/>
                      <a:pt x="18513" y="1"/>
                      <a:pt x="18094" y="1"/>
                    </a:cubicBezTo>
                    <a:cubicBezTo>
                      <a:pt x="9517" y="1"/>
                      <a:pt x="2397" y="6439"/>
                      <a:pt x="1347" y="14761"/>
                    </a:cubicBezTo>
                    <a:cubicBezTo>
                      <a:pt x="1254" y="15462"/>
                      <a:pt x="1205" y="16169"/>
                      <a:pt x="1200" y="16875"/>
                    </a:cubicBezTo>
                    <a:cubicBezTo>
                      <a:pt x="1195" y="20149"/>
                      <a:pt x="2154" y="23352"/>
                      <a:pt x="3959" y="26085"/>
                    </a:cubicBezTo>
                    <a:cubicBezTo>
                      <a:pt x="5703" y="28734"/>
                      <a:pt x="8168" y="30872"/>
                      <a:pt x="11057" y="32260"/>
                    </a:cubicBezTo>
                    <a:cubicBezTo>
                      <a:pt x="13944" y="33580"/>
                      <a:pt x="15864" y="36464"/>
                      <a:pt x="15864" y="39714"/>
                    </a:cubicBezTo>
                    <a:cubicBezTo>
                      <a:pt x="15864" y="42954"/>
                      <a:pt x="13829" y="45963"/>
                      <a:pt x="10817" y="47040"/>
                    </a:cubicBezTo>
                    <a:cubicBezTo>
                      <a:pt x="6250" y="48725"/>
                      <a:pt x="2404" y="51975"/>
                      <a:pt x="0" y="56176"/>
                    </a:cubicBezTo>
                    <a:lnTo>
                      <a:pt x="18155" y="66637"/>
                    </a:lnTo>
                    <a:lnTo>
                      <a:pt x="36182" y="56176"/>
                    </a:lnTo>
                    <a:cubicBezTo>
                      <a:pt x="33781" y="51972"/>
                      <a:pt x="29930" y="48723"/>
                      <a:pt x="25479" y="47040"/>
                    </a:cubicBezTo>
                    <a:close/>
                  </a:path>
                </a:pathLst>
              </a:custGeom>
              <a:noFill/>
              <a:ln cap="flat" cmpd="sng" w="9525">
                <a:solidFill>
                  <a:srgbClr val="5F7D9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8" name="Google Shape;9328;p60"/>
              <p:cNvSpPr/>
              <p:nvPr/>
            </p:nvSpPr>
            <p:spPr>
              <a:xfrm>
                <a:off x="4334725" y="2760325"/>
                <a:ext cx="1547125" cy="1304775"/>
              </a:xfrm>
              <a:custGeom>
                <a:rect b="b" l="l" r="r" t="t"/>
                <a:pathLst>
                  <a:path extrusionOk="0" fill="none" h="52191" w="61885">
                    <a:moveTo>
                      <a:pt x="43727" y="1"/>
                    </a:moveTo>
                    <a:cubicBezTo>
                      <a:pt x="41323" y="4212"/>
                      <a:pt x="40487" y="9019"/>
                      <a:pt x="41208" y="13829"/>
                    </a:cubicBezTo>
                    <a:cubicBezTo>
                      <a:pt x="41804" y="17069"/>
                      <a:pt x="40247" y="20321"/>
                      <a:pt x="37362" y="21878"/>
                    </a:cubicBezTo>
                    <a:lnTo>
                      <a:pt x="37237" y="22004"/>
                    </a:lnTo>
                    <a:cubicBezTo>
                      <a:pt x="35989" y="22712"/>
                      <a:pt x="34579" y="23085"/>
                      <a:pt x="33144" y="23090"/>
                    </a:cubicBezTo>
                    <a:cubicBezTo>
                      <a:pt x="31510" y="23095"/>
                      <a:pt x="29914" y="22587"/>
                      <a:pt x="28582" y="21638"/>
                    </a:cubicBezTo>
                    <a:cubicBezTo>
                      <a:pt x="25950" y="19752"/>
                      <a:pt x="22852" y="18705"/>
                      <a:pt x="19671" y="18513"/>
                    </a:cubicBezTo>
                    <a:cubicBezTo>
                      <a:pt x="19338" y="18494"/>
                      <a:pt x="19007" y="18435"/>
                      <a:pt x="18673" y="18435"/>
                    </a:cubicBezTo>
                    <a:cubicBezTo>
                      <a:pt x="15489" y="18435"/>
                      <a:pt x="12257" y="19345"/>
                      <a:pt x="9348" y="21282"/>
                    </a:cubicBezTo>
                    <a:cubicBezTo>
                      <a:pt x="9078" y="21462"/>
                      <a:pt x="8828" y="21663"/>
                      <a:pt x="8573" y="21856"/>
                    </a:cubicBezTo>
                    <a:cubicBezTo>
                      <a:pt x="2203" y="26681"/>
                      <a:pt x="1" y="35395"/>
                      <a:pt x="3579" y="42679"/>
                    </a:cubicBezTo>
                    <a:cubicBezTo>
                      <a:pt x="6535" y="48755"/>
                      <a:pt x="12519" y="52191"/>
                      <a:pt x="18698" y="52191"/>
                    </a:cubicBezTo>
                    <a:cubicBezTo>
                      <a:pt x="21064" y="52191"/>
                      <a:pt x="23448" y="51656"/>
                      <a:pt x="25712" y="50604"/>
                    </a:cubicBezTo>
                    <a:cubicBezTo>
                      <a:pt x="26193" y="50381"/>
                      <a:pt x="26674" y="50165"/>
                      <a:pt x="27140" y="49893"/>
                    </a:cubicBezTo>
                    <a:cubicBezTo>
                      <a:pt x="30299" y="48122"/>
                      <a:pt x="32604" y="45510"/>
                      <a:pt x="34014" y="42498"/>
                    </a:cubicBezTo>
                    <a:cubicBezTo>
                      <a:pt x="35307" y="39741"/>
                      <a:pt x="35837" y="36690"/>
                      <a:pt x="35552" y="33659"/>
                    </a:cubicBezTo>
                    <a:cubicBezTo>
                      <a:pt x="35312" y="30534"/>
                      <a:pt x="36882" y="27409"/>
                      <a:pt x="39641" y="25852"/>
                    </a:cubicBezTo>
                    <a:cubicBezTo>
                      <a:pt x="40902" y="25114"/>
                      <a:pt x="42282" y="24748"/>
                      <a:pt x="43641" y="24748"/>
                    </a:cubicBezTo>
                    <a:cubicBezTo>
                      <a:pt x="45392" y="24748"/>
                      <a:pt x="47119" y="25356"/>
                      <a:pt x="48534" y="26573"/>
                    </a:cubicBezTo>
                    <a:cubicBezTo>
                      <a:pt x="52382" y="29572"/>
                      <a:pt x="57074" y="31255"/>
                      <a:pt x="61884" y="31255"/>
                    </a:cubicBezTo>
                    <a:lnTo>
                      <a:pt x="61884" y="10461"/>
                    </a:lnTo>
                    <a:lnTo>
                      <a:pt x="61884" y="10461"/>
                    </a:lnTo>
                    <a:close/>
                  </a:path>
                </a:pathLst>
              </a:custGeom>
              <a:noFill/>
              <a:ln cap="flat" cmpd="sng" w="9525">
                <a:solidFill>
                  <a:srgbClr val="435D74"/>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29" name="Google Shape;9329;p60"/>
              <p:cNvSpPr/>
              <p:nvPr/>
            </p:nvSpPr>
            <p:spPr>
              <a:xfrm>
                <a:off x="5881825" y="2760325"/>
                <a:ext cx="1559550" cy="1305200"/>
              </a:xfrm>
              <a:custGeom>
                <a:rect b="b" l="l" r="r" t="t"/>
                <a:pathLst>
                  <a:path extrusionOk="0" fill="none" h="52208" w="62382">
                    <a:moveTo>
                      <a:pt x="51989" y="21025"/>
                    </a:moveTo>
                    <a:cubicBezTo>
                      <a:pt x="51805" y="20912"/>
                      <a:pt x="51636" y="20785"/>
                      <a:pt x="51447" y="20677"/>
                    </a:cubicBezTo>
                    <a:cubicBezTo>
                      <a:pt x="48774" y="19149"/>
                      <a:pt x="45855" y="18413"/>
                      <a:pt x="42981" y="18413"/>
                    </a:cubicBezTo>
                    <a:cubicBezTo>
                      <a:pt x="42208" y="18413"/>
                      <a:pt x="41443" y="18484"/>
                      <a:pt x="40682" y="18589"/>
                    </a:cubicBezTo>
                    <a:cubicBezTo>
                      <a:pt x="38034" y="18957"/>
                      <a:pt x="35488" y="19938"/>
                      <a:pt x="33290" y="21523"/>
                    </a:cubicBezTo>
                    <a:cubicBezTo>
                      <a:pt x="31924" y="22519"/>
                      <a:pt x="30276" y="23056"/>
                      <a:pt x="28586" y="23056"/>
                    </a:cubicBezTo>
                    <a:cubicBezTo>
                      <a:pt x="27107" y="23053"/>
                      <a:pt x="25657" y="22646"/>
                      <a:pt x="24394" y="21876"/>
                    </a:cubicBezTo>
                    <a:cubicBezTo>
                      <a:pt x="21510" y="20319"/>
                      <a:pt x="19952" y="17066"/>
                      <a:pt x="20548" y="13829"/>
                    </a:cubicBezTo>
                    <a:cubicBezTo>
                      <a:pt x="21270" y="9019"/>
                      <a:pt x="20433" y="4212"/>
                      <a:pt x="18030" y="1"/>
                    </a:cubicBezTo>
                    <a:lnTo>
                      <a:pt x="0" y="10461"/>
                    </a:lnTo>
                    <a:lnTo>
                      <a:pt x="0" y="10461"/>
                    </a:lnTo>
                    <a:lnTo>
                      <a:pt x="0" y="31250"/>
                    </a:lnTo>
                    <a:cubicBezTo>
                      <a:pt x="4805" y="31250"/>
                      <a:pt x="9489" y="29570"/>
                      <a:pt x="13220" y="26568"/>
                    </a:cubicBezTo>
                    <a:cubicBezTo>
                      <a:pt x="15719" y="24434"/>
                      <a:pt x="19307" y="24142"/>
                      <a:pt x="22116" y="25849"/>
                    </a:cubicBezTo>
                    <a:lnTo>
                      <a:pt x="22356" y="25965"/>
                    </a:lnTo>
                    <a:cubicBezTo>
                      <a:pt x="25003" y="27532"/>
                      <a:pt x="26560" y="30534"/>
                      <a:pt x="26204" y="33659"/>
                    </a:cubicBezTo>
                    <a:cubicBezTo>
                      <a:pt x="25959" y="36371"/>
                      <a:pt x="26391" y="39091"/>
                      <a:pt x="27389" y="41600"/>
                    </a:cubicBezTo>
                    <a:cubicBezTo>
                      <a:pt x="28807" y="45159"/>
                      <a:pt x="31421" y="48254"/>
                      <a:pt x="35110" y="50209"/>
                    </a:cubicBezTo>
                    <a:cubicBezTo>
                      <a:pt x="35274" y="50295"/>
                      <a:pt x="35412" y="50403"/>
                      <a:pt x="35578" y="50484"/>
                    </a:cubicBezTo>
                    <a:cubicBezTo>
                      <a:pt x="37877" y="51619"/>
                      <a:pt x="40405" y="52208"/>
                      <a:pt x="42968" y="52208"/>
                    </a:cubicBezTo>
                    <a:cubicBezTo>
                      <a:pt x="48435" y="52208"/>
                      <a:pt x="53753" y="49542"/>
                      <a:pt x="56975" y="44840"/>
                    </a:cubicBezTo>
                    <a:cubicBezTo>
                      <a:pt x="62381" y="36727"/>
                      <a:pt x="59960" y="25994"/>
                      <a:pt x="51989" y="21025"/>
                    </a:cubicBezTo>
                    <a:close/>
                  </a:path>
                </a:pathLst>
              </a:custGeom>
              <a:noFill/>
              <a:ln cap="flat" cmpd="sng" w="9525">
                <a:solidFill>
                  <a:srgbClr val="A5B7C5"/>
                </a:solidFill>
                <a:prstDash val="solid"/>
                <a:miter lim="2452"/>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330" name="Google Shape;9330;p60"/>
          <p:cNvGrpSpPr/>
          <p:nvPr/>
        </p:nvGrpSpPr>
        <p:grpSpPr>
          <a:xfrm>
            <a:off x="7708956" y="3708534"/>
            <a:ext cx="312074" cy="684173"/>
            <a:chOff x="7645573" y="3754300"/>
            <a:chExt cx="293855" cy="644170"/>
          </a:xfrm>
        </p:grpSpPr>
        <p:sp>
          <p:nvSpPr>
            <p:cNvPr id="9331" name="Google Shape;9331;p60"/>
            <p:cNvSpPr/>
            <p:nvPr/>
          </p:nvSpPr>
          <p:spPr>
            <a:xfrm>
              <a:off x="7645895" y="3855521"/>
              <a:ext cx="293533" cy="164134"/>
            </a:xfrm>
            <a:custGeom>
              <a:rect b="b" l="l" r="r" t="t"/>
              <a:pathLst>
                <a:path extrusionOk="0" h="10698" w="19132">
                  <a:moveTo>
                    <a:pt x="1" y="1"/>
                  </a:moveTo>
                  <a:lnTo>
                    <a:pt x="1" y="10698"/>
                  </a:lnTo>
                  <a:lnTo>
                    <a:pt x="19132" y="10698"/>
                  </a:lnTo>
                  <a:lnTo>
                    <a:pt x="19132" y="1"/>
                  </a:ln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2" name="Google Shape;9332;p60"/>
            <p:cNvSpPr/>
            <p:nvPr/>
          </p:nvSpPr>
          <p:spPr>
            <a:xfrm>
              <a:off x="7645573" y="3754300"/>
              <a:ext cx="293303" cy="644170"/>
            </a:xfrm>
            <a:custGeom>
              <a:rect b="b" l="l" r="r" t="t"/>
              <a:pathLst>
                <a:path extrusionOk="0" h="41986" w="19117">
                  <a:moveTo>
                    <a:pt x="1155" y="1"/>
                  </a:moveTo>
                  <a:cubicBezTo>
                    <a:pt x="516" y="1"/>
                    <a:pt x="1" y="516"/>
                    <a:pt x="1" y="1152"/>
                  </a:cubicBezTo>
                  <a:lnTo>
                    <a:pt x="1" y="35706"/>
                  </a:lnTo>
                  <a:cubicBezTo>
                    <a:pt x="1" y="36344"/>
                    <a:pt x="9559" y="41985"/>
                    <a:pt x="9559" y="41985"/>
                  </a:cubicBezTo>
                  <a:cubicBezTo>
                    <a:pt x="9559" y="41985"/>
                    <a:pt x="19117" y="36344"/>
                    <a:pt x="19117" y="35706"/>
                  </a:cubicBezTo>
                  <a:lnTo>
                    <a:pt x="19117" y="1152"/>
                  </a:lnTo>
                  <a:cubicBezTo>
                    <a:pt x="19117" y="516"/>
                    <a:pt x="18601" y="1"/>
                    <a:pt x="17963" y="1"/>
                  </a:cubicBezTo>
                  <a:close/>
                </a:path>
              </a:pathLst>
            </a:custGeom>
            <a:noFill/>
            <a:ln cap="flat" cmpd="sng" w="9525">
              <a:solidFill>
                <a:srgbClr val="5F81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3" name="Google Shape;9333;p60"/>
          <p:cNvGrpSpPr/>
          <p:nvPr/>
        </p:nvGrpSpPr>
        <p:grpSpPr>
          <a:xfrm>
            <a:off x="5630944" y="1191441"/>
            <a:ext cx="709011" cy="739359"/>
            <a:chOff x="5830645" y="1256617"/>
            <a:chExt cx="530340" cy="553040"/>
          </a:xfrm>
        </p:grpSpPr>
        <p:grpSp>
          <p:nvGrpSpPr>
            <p:cNvPr id="9334" name="Google Shape;9334;p60"/>
            <p:cNvGrpSpPr/>
            <p:nvPr/>
          </p:nvGrpSpPr>
          <p:grpSpPr>
            <a:xfrm>
              <a:off x="5830645" y="1256617"/>
              <a:ext cx="259743" cy="269909"/>
              <a:chOff x="5830645" y="1256617"/>
              <a:chExt cx="259743" cy="269909"/>
            </a:xfrm>
          </p:grpSpPr>
          <p:sp>
            <p:nvSpPr>
              <p:cNvPr id="9335" name="Google Shape;9335;p60"/>
              <p:cNvSpPr/>
              <p:nvPr/>
            </p:nvSpPr>
            <p:spPr>
              <a:xfrm>
                <a:off x="5830645" y="1294145"/>
                <a:ext cx="259743" cy="232380"/>
              </a:xfrm>
              <a:custGeom>
                <a:rect b="b" l="l" r="r" t="t"/>
                <a:pathLst>
                  <a:path extrusionOk="0" h="9121" w="10195">
                    <a:moveTo>
                      <a:pt x="7470" y="1"/>
                    </a:moveTo>
                    <a:cubicBezTo>
                      <a:pt x="7469" y="1"/>
                      <a:pt x="7468" y="1"/>
                      <a:pt x="7467" y="1"/>
                    </a:cubicBezTo>
                    <a:lnTo>
                      <a:pt x="7044" y="1"/>
                    </a:lnTo>
                    <a:cubicBezTo>
                      <a:pt x="7044" y="1075"/>
                      <a:pt x="6172" y="1946"/>
                      <a:pt x="5097" y="1946"/>
                    </a:cubicBezTo>
                    <a:cubicBezTo>
                      <a:pt x="4021" y="1946"/>
                      <a:pt x="3150" y="1075"/>
                      <a:pt x="3150" y="1"/>
                    </a:cubicBezTo>
                    <a:lnTo>
                      <a:pt x="0" y="1"/>
                    </a:lnTo>
                    <a:lnTo>
                      <a:pt x="0" y="6393"/>
                    </a:lnTo>
                    <a:cubicBezTo>
                      <a:pt x="0" y="7900"/>
                      <a:pt x="1220" y="9120"/>
                      <a:pt x="2727" y="9120"/>
                    </a:cubicBezTo>
                    <a:lnTo>
                      <a:pt x="6018" y="9120"/>
                    </a:lnTo>
                    <a:cubicBezTo>
                      <a:pt x="6148" y="6883"/>
                      <a:pt x="7951" y="5095"/>
                      <a:pt x="10194" y="4987"/>
                    </a:cubicBezTo>
                    <a:lnTo>
                      <a:pt x="10194" y="2726"/>
                    </a:lnTo>
                    <a:cubicBezTo>
                      <a:pt x="10194" y="1222"/>
                      <a:pt x="8974" y="1"/>
                      <a:pt x="7470"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6" name="Google Shape;9336;p60"/>
              <p:cNvSpPr/>
              <p:nvPr/>
            </p:nvSpPr>
            <p:spPr>
              <a:xfrm>
                <a:off x="5922950" y="1256617"/>
                <a:ext cx="75057" cy="75057"/>
              </a:xfrm>
              <a:custGeom>
                <a:rect b="b" l="l" r="r" t="t"/>
                <a:pathLst>
                  <a:path extrusionOk="0" h="2946" w="2946">
                    <a:moveTo>
                      <a:pt x="1474" y="1"/>
                    </a:moveTo>
                    <a:cubicBezTo>
                      <a:pt x="661" y="1"/>
                      <a:pt x="1" y="660"/>
                      <a:pt x="1" y="1472"/>
                    </a:cubicBezTo>
                    <a:cubicBezTo>
                      <a:pt x="1" y="2286"/>
                      <a:pt x="661" y="2945"/>
                      <a:pt x="1474" y="2945"/>
                    </a:cubicBezTo>
                    <a:cubicBezTo>
                      <a:pt x="2288" y="2945"/>
                      <a:pt x="2946" y="2286"/>
                      <a:pt x="2946" y="1472"/>
                    </a:cubicBezTo>
                    <a:cubicBezTo>
                      <a:pt x="2946" y="660"/>
                      <a:pt x="2288" y="1"/>
                      <a:pt x="1474"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37" name="Google Shape;9337;p60"/>
            <p:cNvGrpSpPr/>
            <p:nvPr/>
          </p:nvGrpSpPr>
          <p:grpSpPr>
            <a:xfrm>
              <a:off x="6101293" y="1256617"/>
              <a:ext cx="259692" cy="269909"/>
              <a:chOff x="6101293" y="1256617"/>
              <a:chExt cx="259692" cy="269909"/>
            </a:xfrm>
          </p:grpSpPr>
          <p:sp>
            <p:nvSpPr>
              <p:cNvPr id="9338" name="Google Shape;9338;p60"/>
              <p:cNvSpPr/>
              <p:nvPr/>
            </p:nvSpPr>
            <p:spPr>
              <a:xfrm>
                <a:off x="6101293" y="1294145"/>
                <a:ext cx="259692" cy="232380"/>
              </a:xfrm>
              <a:custGeom>
                <a:rect b="b" l="l" r="r" t="t"/>
                <a:pathLst>
                  <a:path extrusionOk="0" h="9121" w="10193">
                    <a:moveTo>
                      <a:pt x="2726" y="1"/>
                    </a:moveTo>
                    <a:cubicBezTo>
                      <a:pt x="1220" y="1"/>
                      <a:pt x="0" y="1221"/>
                      <a:pt x="0" y="2726"/>
                    </a:cubicBezTo>
                    <a:lnTo>
                      <a:pt x="0" y="4987"/>
                    </a:lnTo>
                    <a:cubicBezTo>
                      <a:pt x="2244" y="5095"/>
                      <a:pt x="4045" y="6883"/>
                      <a:pt x="4177" y="9120"/>
                    </a:cubicBezTo>
                    <a:lnTo>
                      <a:pt x="7467" y="9120"/>
                    </a:lnTo>
                    <a:cubicBezTo>
                      <a:pt x="8973" y="9120"/>
                      <a:pt x="10193" y="7900"/>
                      <a:pt x="10193" y="6393"/>
                    </a:cubicBezTo>
                    <a:lnTo>
                      <a:pt x="10193" y="1"/>
                    </a:lnTo>
                    <a:lnTo>
                      <a:pt x="7043" y="1"/>
                    </a:lnTo>
                    <a:cubicBezTo>
                      <a:pt x="7043" y="1075"/>
                      <a:pt x="6172" y="1946"/>
                      <a:pt x="5097" y="1946"/>
                    </a:cubicBezTo>
                    <a:cubicBezTo>
                      <a:pt x="4021" y="1946"/>
                      <a:pt x="3150" y="1075"/>
                      <a:pt x="315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39" name="Google Shape;9339;p60"/>
              <p:cNvSpPr/>
              <p:nvPr/>
            </p:nvSpPr>
            <p:spPr>
              <a:xfrm>
                <a:off x="6193623" y="1256617"/>
                <a:ext cx="75031" cy="75057"/>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0" name="Google Shape;9340;p60"/>
            <p:cNvGrpSpPr/>
            <p:nvPr/>
          </p:nvGrpSpPr>
          <p:grpSpPr>
            <a:xfrm>
              <a:off x="5830645" y="1539749"/>
              <a:ext cx="259692" cy="269909"/>
              <a:chOff x="5830645" y="1539749"/>
              <a:chExt cx="259692" cy="269909"/>
            </a:xfrm>
          </p:grpSpPr>
          <p:sp>
            <p:nvSpPr>
              <p:cNvPr id="9341" name="Google Shape;9341;p60"/>
              <p:cNvSpPr/>
              <p:nvPr/>
            </p:nvSpPr>
            <p:spPr>
              <a:xfrm>
                <a:off x="5830645" y="1539749"/>
                <a:ext cx="259692" cy="232406"/>
              </a:xfrm>
              <a:custGeom>
                <a:rect b="b" l="l" r="r" t="t"/>
                <a:pathLst>
                  <a:path extrusionOk="0" h="9122" w="10193">
                    <a:moveTo>
                      <a:pt x="2727" y="1"/>
                    </a:moveTo>
                    <a:cubicBezTo>
                      <a:pt x="1220" y="1"/>
                      <a:pt x="0" y="1223"/>
                      <a:pt x="0" y="2728"/>
                    </a:cubicBezTo>
                    <a:lnTo>
                      <a:pt x="0" y="9122"/>
                    </a:lnTo>
                    <a:lnTo>
                      <a:pt x="3150" y="9122"/>
                    </a:lnTo>
                    <a:cubicBezTo>
                      <a:pt x="3150" y="8046"/>
                      <a:pt x="4021" y="7175"/>
                      <a:pt x="5097" y="7175"/>
                    </a:cubicBezTo>
                    <a:cubicBezTo>
                      <a:pt x="6172" y="7175"/>
                      <a:pt x="7044" y="8046"/>
                      <a:pt x="7044" y="9122"/>
                    </a:cubicBezTo>
                    <a:lnTo>
                      <a:pt x="7467" y="9122"/>
                    </a:lnTo>
                    <a:cubicBezTo>
                      <a:pt x="8972" y="9122"/>
                      <a:pt x="10192" y="7900"/>
                      <a:pt x="10192" y="6395"/>
                    </a:cubicBezTo>
                    <a:lnTo>
                      <a:pt x="10192" y="4135"/>
                    </a:lnTo>
                    <a:cubicBezTo>
                      <a:pt x="7951" y="4028"/>
                      <a:pt x="6148" y="2239"/>
                      <a:pt x="601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2" name="Google Shape;9342;p60"/>
              <p:cNvSpPr/>
              <p:nvPr/>
            </p:nvSpPr>
            <p:spPr>
              <a:xfrm>
                <a:off x="5922950" y="1734600"/>
                <a:ext cx="75057" cy="75057"/>
              </a:xfrm>
              <a:custGeom>
                <a:rect b="b" l="l" r="r" t="t"/>
                <a:pathLst>
                  <a:path extrusionOk="0" h="2946" w="2946">
                    <a:moveTo>
                      <a:pt x="1474" y="1"/>
                    </a:moveTo>
                    <a:cubicBezTo>
                      <a:pt x="661" y="1"/>
                      <a:pt x="1" y="660"/>
                      <a:pt x="1" y="1474"/>
                    </a:cubicBezTo>
                    <a:cubicBezTo>
                      <a:pt x="1" y="2287"/>
                      <a:pt x="661" y="2946"/>
                      <a:pt x="1474" y="2946"/>
                    </a:cubicBezTo>
                    <a:cubicBezTo>
                      <a:pt x="2288" y="2946"/>
                      <a:pt x="2946" y="2287"/>
                      <a:pt x="2946" y="1474"/>
                    </a:cubicBezTo>
                    <a:cubicBezTo>
                      <a:pt x="2946" y="660"/>
                      <a:pt x="2288" y="1"/>
                      <a:pt x="1474"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3" name="Google Shape;9343;p60"/>
            <p:cNvGrpSpPr/>
            <p:nvPr/>
          </p:nvGrpSpPr>
          <p:grpSpPr>
            <a:xfrm>
              <a:off x="6101293" y="1539749"/>
              <a:ext cx="259692" cy="269909"/>
              <a:chOff x="6101293" y="1539749"/>
              <a:chExt cx="259692" cy="269909"/>
            </a:xfrm>
          </p:grpSpPr>
          <p:sp>
            <p:nvSpPr>
              <p:cNvPr id="9344" name="Google Shape;9344;p60"/>
              <p:cNvSpPr/>
              <p:nvPr/>
            </p:nvSpPr>
            <p:spPr>
              <a:xfrm>
                <a:off x="6101293" y="1539749"/>
                <a:ext cx="259692" cy="232406"/>
              </a:xfrm>
              <a:custGeom>
                <a:rect b="b" l="l" r="r" t="t"/>
                <a:pathLst>
                  <a:path extrusionOk="0" h="9122" w="10193">
                    <a:moveTo>
                      <a:pt x="4177" y="1"/>
                    </a:moveTo>
                    <a:cubicBezTo>
                      <a:pt x="4045" y="2239"/>
                      <a:pt x="2244" y="4027"/>
                      <a:pt x="0" y="4135"/>
                    </a:cubicBezTo>
                    <a:lnTo>
                      <a:pt x="0" y="6395"/>
                    </a:lnTo>
                    <a:cubicBezTo>
                      <a:pt x="0" y="7902"/>
                      <a:pt x="1220" y="9122"/>
                      <a:pt x="2726" y="9122"/>
                    </a:cubicBezTo>
                    <a:lnTo>
                      <a:pt x="3148" y="9122"/>
                    </a:lnTo>
                    <a:cubicBezTo>
                      <a:pt x="3148" y="8046"/>
                      <a:pt x="4020" y="7175"/>
                      <a:pt x="5096" y="7175"/>
                    </a:cubicBezTo>
                    <a:cubicBezTo>
                      <a:pt x="6170" y="7175"/>
                      <a:pt x="7043" y="8046"/>
                      <a:pt x="7043" y="9122"/>
                    </a:cubicBezTo>
                    <a:lnTo>
                      <a:pt x="10193" y="9122"/>
                    </a:lnTo>
                    <a:lnTo>
                      <a:pt x="10193" y="2728"/>
                    </a:lnTo>
                    <a:cubicBezTo>
                      <a:pt x="10193" y="1223"/>
                      <a:pt x="8973" y="2"/>
                      <a:pt x="7467"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5" name="Google Shape;9345;p60"/>
              <p:cNvSpPr/>
              <p:nvPr/>
            </p:nvSpPr>
            <p:spPr>
              <a:xfrm>
                <a:off x="6193623" y="1734600"/>
                <a:ext cx="75031" cy="75057"/>
              </a:xfrm>
              <a:custGeom>
                <a:rect b="b" l="l" r="r" t="t"/>
                <a:pathLst>
                  <a:path extrusionOk="0" h="2946" w="2945">
                    <a:moveTo>
                      <a:pt x="1473" y="1"/>
                    </a:moveTo>
                    <a:cubicBezTo>
                      <a:pt x="660" y="1"/>
                      <a:pt x="0" y="660"/>
                      <a:pt x="0" y="1474"/>
                    </a:cubicBezTo>
                    <a:cubicBezTo>
                      <a:pt x="0" y="2287"/>
                      <a:pt x="660" y="2946"/>
                      <a:pt x="1473" y="2946"/>
                    </a:cubicBezTo>
                    <a:cubicBezTo>
                      <a:pt x="2285" y="2946"/>
                      <a:pt x="2945" y="2287"/>
                      <a:pt x="2945" y="1474"/>
                    </a:cubicBezTo>
                    <a:cubicBezTo>
                      <a:pt x="2945" y="660"/>
                      <a:pt x="2285" y="1"/>
                      <a:pt x="1473" y="1"/>
                    </a:cubicBez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346" name="Google Shape;9346;p60"/>
            <p:cNvSpPr/>
            <p:nvPr/>
          </p:nvSpPr>
          <p:spPr>
            <a:xfrm>
              <a:off x="5999148" y="1436800"/>
              <a:ext cx="192625" cy="192690"/>
            </a:xfrm>
            <a:custGeom>
              <a:rect b="b" l="l" r="r" t="t"/>
              <a:pathLst>
                <a:path extrusionOk="0" h="2946" w="2945">
                  <a:moveTo>
                    <a:pt x="1473" y="1"/>
                  </a:moveTo>
                  <a:cubicBezTo>
                    <a:pt x="660" y="1"/>
                    <a:pt x="0" y="660"/>
                    <a:pt x="0" y="1472"/>
                  </a:cubicBezTo>
                  <a:cubicBezTo>
                    <a:pt x="0" y="2286"/>
                    <a:pt x="660" y="2945"/>
                    <a:pt x="1473" y="2945"/>
                  </a:cubicBezTo>
                  <a:cubicBezTo>
                    <a:pt x="2285" y="2945"/>
                    <a:pt x="2945" y="2286"/>
                    <a:pt x="2945" y="1472"/>
                  </a:cubicBezTo>
                  <a:cubicBezTo>
                    <a:pt x="2945" y="660"/>
                    <a:pt x="2285" y="1"/>
                    <a:pt x="1473"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47" name="Google Shape;9347;p60"/>
          <p:cNvGrpSpPr/>
          <p:nvPr/>
        </p:nvGrpSpPr>
        <p:grpSpPr>
          <a:xfrm>
            <a:off x="732438" y="2927557"/>
            <a:ext cx="1452955" cy="621360"/>
            <a:chOff x="732422" y="2990152"/>
            <a:chExt cx="1337773" cy="572102"/>
          </a:xfrm>
        </p:grpSpPr>
        <p:sp>
          <p:nvSpPr>
            <p:cNvPr id="9348" name="Google Shape;9348;p60"/>
            <p:cNvSpPr/>
            <p:nvPr/>
          </p:nvSpPr>
          <p:spPr>
            <a:xfrm>
              <a:off x="923705" y="3182595"/>
              <a:ext cx="380762" cy="379464"/>
            </a:xfrm>
            <a:custGeom>
              <a:rect b="b" l="l" r="r" t="t"/>
              <a:pathLst>
                <a:path extrusionOk="0" h="33040" w="33153">
                  <a:moveTo>
                    <a:pt x="16576" y="1"/>
                  </a:moveTo>
                  <a:cubicBezTo>
                    <a:pt x="16428" y="1"/>
                    <a:pt x="16280" y="57"/>
                    <a:pt x="16167" y="170"/>
                  </a:cubicBezTo>
                  <a:lnTo>
                    <a:pt x="9658" y="6680"/>
                  </a:lnTo>
                  <a:cubicBezTo>
                    <a:pt x="9434" y="6906"/>
                    <a:pt x="9434" y="7272"/>
                    <a:pt x="9658" y="7495"/>
                  </a:cubicBezTo>
                  <a:lnTo>
                    <a:pt x="9729" y="7566"/>
                  </a:lnTo>
                  <a:cubicBezTo>
                    <a:pt x="9955" y="7789"/>
                    <a:pt x="10395" y="8000"/>
                    <a:pt x="10712" y="8032"/>
                  </a:cubicBezTo>
                  <a:cubicBezTo>
                    <a:pt x="10712" y="8032"/>
                    <a:pt x="11595" y="8116"/>
                    <a:pt x="12145" y="8663"/>
                  </a:cubicBezTo>
                  <a:cubicBezTo>
                    <a:pt x="13090" y="9608"/>
                    <a:pt x="13090" y="11141"/>
                    <a:pt x="12142" y="12089"/>
                  </a:cubicBezTo>
                  <a:cubicBezTo>
                    <a:pt x="11670" y="12562"/>
                    <a:pt x="11050" y="12798"/>
                    <a:pt x="10431" y="12798"/>
                  </a:cubicBezTo>
                  <a:cubicBezTo>
                    <a:pt x="9811" y="12798"/>
                    <a:pt x="9192" y="12562"/>
                    <a:pt x="8719" y="12089"/>
                  </a:cubicBezTo>
                  <a:cubicBezTo>
                    <a:pt x="8173" y="11539"/>
                    <a:pt x="8085" y="10656"/>
                    <a:pt x="8085" y="10656"/>
                  </a:cubicBezTo>
                  <a:cubicBezTo>
                    <a:pt x="8053" y="10339"/>
                    <a:pt x="7846" y="9899"/>
                    <a:pt x="7623" y="9672"/>
                  </a:cubicBezTo>
                  <a:lnTo>
                    <a:pt x="7551" y="9604"/>
                  </a:lnTo>
                  <a:cubicBezTo>
                    <a:pt x="7438" y="9491"/>
                    <a:pt x="7290" y="9435"/>
                    <a:pt x="7143" y="9435"/>
                  </a:cubicBezTo>
                  <a:cubicBezTo>
                    <a:pt x="6995" y="9435"/>
                    <a:pt x="6848" y="9491"/>
                    <a:pt x="6736" y="9604"/>
                  </a:cubicBezTo>
                  <a:lnTo>
                    <a:pt x="223" y="16111"/>
                  </a:lnTo>
                  <a:cubicBezTo>
                    <a:pt x="0" y="16337"/>
                    <a:pt x="0" y="16703"/>
                    <a:pt x="223" y="16929"/>
                  </a:cubicBezTo>
                  <a:lnTo>
                    <a:pt x="6733" y="23439"/>
                  </a:lnTo>
                  <a:cubicBezTo>
                    <a:pt x="6846" y="23550"/>
                    <a:pt x="6994" y="23606"/>
                    <a:pt x="7142" y="23606"/>
                  </a:cubicBezTo>
                  <a:cubicBezTo>
                    <a:pt x="7290" y="23606"/>
                    <a:pt x="7438" y="23550"/>
                    <a:pt x="7551" y="23439"/>
                  </a:cubicBezTo>
                  <a:lnTo>
                    <a:pt x="7623" y="23364"/>
                  </a:lnTo>
                  <a:cubicBezTo>
                    <a:pt x="7849" y="23141"/>
                    <a:pt x="8056" y="22698"/>
                    <a:pt x="8088" y="22381"/>
                  </a:cubicBezTo>
                  <a:cubicBezTo>
                    <a:pt x="8088" y="22381"/>
                    <a:pt x="8173" y="21497"/>
                    <a:pt x="8719" y="20951"/>
                  </a:cubicBezTo>
                  <a:cubicBezTo>
                    <a:pt x="9194" y="20469"/>
                    <a:pt x="9820" y="20228"/>
                    <a:pt x="10446" y="20228"/>
                  </a:cubicBezTo>
                  <a:cubicBezTo>
                    <a:pt x="11066" y="20228"/>
                    <a:pt x="11685" y="20465"/>
                    <a:pt x="12158" y="20938"/>
                  </a:cubicBezTo>
                  <a:cubicBezTo>
                    <a:pt x="13110" y="21889"/>
                    <a:pt x="13103" y="23432"/>
                    <a:pt x="12145" y="24374"/>
                  </a:cubicBezTo>
                  <a:cubicBezTo>
                    <a:pt x="11599" y="24924"/>
                    <a:pt x="10715" y="25008"/>
                    <a:pt x="10715" y="25008"/>
                  </a:cubicBezTo>
                  <a:cubicBezTo>
                    <a:pt x="10398" y="25040"/>
                    <a:pt x="9955" y="25250"/>
                    <a:pt x="9732" y="25474"/>
                  </a:cubicBezTo>
                  <a:lnTo>
                    <a:pt x="9658" y="25545"/>
                  </a:lnTo>
                  <a:cubicBezTo>
                    <a:pt x="9434" y="25771"/>
                    <a:pt x="9434" y="26137"/>
                    <a:pt x="9658" y="26363"/>
                  </a:cubicBezTo>
                  <a:lnTo>
                    <a:pt x="16167" y="32869"/>
                  </a:lnTo>
                  <a:cubicBezTo>
                    <a:pt x="16280" y="32983"/>
                    <a:pt x="16428" y="33039"/>
                    <a:pt x="16576" y="33039"/>
                  </a:cubicBezTo>
                  <a:cubicBezTo>
                    <a:pt x="16724" y="33039"/>
                    <a:pt x="16872" y="32983"/>
                    <a:pt x="16985" y="32869"/>
                  </a:cubicBezTo>
                  <a:lnTo>
                    <a:pt x="23492" y="26363"/>
                  </a:lnTo>
                  <a:cubicBezTo>
                    <a:pt x="23605" y="26252"/>
                    <a:pt x="23753" y="26196"/>
                    <a:pt x="23901" y="26196"/>
                  </a:cubicBezTo>
                  <a:cubicBezTo>
                    <a:pt x="24049" y="26196"/>
                    <a:pt x="24197" y="26252"/>
                    <a:pt x="24310" y="26363"/>
                  </a:cubicBezTo>
                  <a:lnTo>
                    <a:pt x="24313" y="26370"/>
                  </a:lnTo>
                  <a:cubicBezTo>
                    <a:pt x="24540" y="26593"/>
                    <a:pt x="24750" y="27036"/>
                    <a:pt x="24779" y="27353"/>
                  </a:cubicBezTo>
                  <a:cubicBezTo>
                    <a:pt x="24779" y="27353"/>
                    <a:pt x="24867" y="28237"/>
                    <a:pt x="25413" y="28783"/>
                  </a:cubicBezTo>
                  <a:cubicBezTo>
                    <a:pt x="25888" y="29265"/>
                    <a:pt x="26514" y="29506"/>
                    <a:pt x="27140" y="29506"/>
                  </a:cubicBezTo>
                  <a:cubicBezTo>
                    <a:pt x="27759" y="29506"/>
                    <a:pt x="28378" y="29269"/>
                    <a:pt x="28849" y="28796"/>
                  </a:cubicBezTo>
                  <a:cubicBezTo>
                    <a:pt x="29800" y="27845"/>
                    <a:pt x="29797" y="26302"/>
                    <a:pt x="28840" y="25357"/>
                  </a:cubicBezTo>
                  <a:cubicBezTo>
                    <a:pt x="28290" y="24810"/>
                    <a:pt x="27406" y="24726"/>
                    <a:pt x="27406" y="24726"/>
                  </a:cubicBezTo>
                  <a:cubicBezTo>
                    <a:pt x="27089" y="24694"/>
                    <a:pt x="26646" y="24487"/>
                    <a:pt x="26423" y="24260"/>
                  </a:cubicBezTo>
                  <a:lnTo>
                    <a:pt x="26420" y="24257"/>
                  </a:lnTo>
                  <a:cubicBezTo>
                    <a:pt x="26193" y="24031"/>
                    <a:pt x="26193" y="23665"/>
                    <a:pt x="26420" y="23439"/>
                  </a:cubicBezTo>
                  <a:lnTo>
                    <a:pt x="32926" y="16929"/>
                  </a:lnTo>
                  <a:cubicBezTo>
                    <a:pt x="33152" y="16703"/>
                    <a:pt x="33152" y="16337"/>
                    <a:pt x="32926" y="16111"/>
                  </a:cubicBezTo>
                  <a:lnTo>
                    <a:pt x="26420" y="9604"/>
                  </a:lnTo>
                  <a:cubicBezTo>
                    <a:pt x="26193" y="9378"/>
                    <a:pt x="26193" y="9012"/>
                    <a:pt x="26420" y="8786"/>
                  </a:cubicBezTo>
                  <a:lnTo>
                    <a:pt x="26533" y="8669"/>
                  </a:lnTo>
                  <a:cubicBezTo>
                    <a:pt x="26759" y="8446"/>
                    <a:pt x="27202" y="8236"/>
                    <a:pt x="27516" y="8207"/>
                  </a:cubicBezTo>
                  <a:cubicBezTo>
                    <a:pt x="27516" y="8207"/>
                    <a:pt x="28403" y="8119"/>
                    <a:pt x="28950" y="7573"/>
                  </a:cubicBezTo>
                  <a:cubicBezTo>
                    <a:pt x="29894" y="6628"/>
                    <a:pt x="29894" y="5094"/>
                    <a:pt x="28950" y="4147"/>
                  </a:cubicBezTo>
                  <a:cubicBezTo>
                    <a:pt x="28477" y="3674"/>
                    <a:pt x="27858" y="3438"/>
                    <a:pt x="27238" y="3438"/>
                  </a:cubicBezTo>
                  <a:cubicBezTo>
                    <a:pt x="26618" y="3438"/>
                    <a:pt x="25997" y="3674"/>
                    <a:pt x="25523" y="4147"/>
                  </a:cubicBezTo>
                  <a:cubicBezTo>
                    <a:pt x="24977" y="4697"/>
                    <a:pt x="24892" y="5580"/>
                    <a:pt x="24892" y="5580"/>
                  </a:cubicBezTo>
                  <a:cubicBezTo>
                    <a:pt x="24860" y="5894"/>
                    <a:pt x="24650" y="6337"/>
                    <a:pt x="24427" y="6563"/>
                  </a:cubicBezTo>
                  <a:lnTo>
                    <a:pt x="24310" y="6680"/>
                  </a:lnTo>
                  <a:cubicBezTo>
                    <a:pt x="24197" y="6791"/>
                    <a:pt x="24049" y="6847"/>
                    <a:pt x="23901" y="6847"/>
                  </a:cubicBezTo>
                  <a:cubicBezTo>
                    <a:pt x="23753" y="6847"/>
                    <a:pt x="23605" y="6791"/>
                    <a:pt x="23492" y="6680"/>
                  </a:cubicBezTo>
                  <a:lnTo>
                    <a:pt x="16985" y="170"/>
                  </a:lnTo>
                  <a:cubicBezTo>
                    <a:pt x="16872" y="57"/>
                    <a:pt x="16724" y="1"/>
                    <a:pt x="16576" y="1"/>
                  </a:cubicBezTo>
                  <a:close/>
                </a:path>
              </a:pathLst>
            </a:custGeom>
            <a:noFill/>
            <a:ln cap="flat" cmpd="sng" w="9525">
              <a:solidFill>
                <a:srgbClr val="D6DB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49" name="Google Shape;9349;p60"/>
            <p:cNvSpPr/>
            <p:nvPr/>
          </p:nvSpPr>
          <p:spPr>
            <a:xfrm>
              <a:off x="1309210" y="3183709"/>
              <a:ext cx="378534" cy="377248"/>
            </a:xfrm>
            <a:custGeom>
              <a:rect b="b" l="l" r="r" t="t"/>
              <a:pathLst>
                <a:path extrusionOk="0" h="32847" w="32959">
                  <a:moveTo>
                    <a:pt x="16480" y="1"/>
                  </a:moveTo>
                  <a:cubicBezTo>
                    <a:pt x="16334" y="1"/>
                    <a:pt x="16186" y="57"/>
                    <a:pt x="16073" y="170"/>
                  </a:cubicBezTo>
                  <a:lnTo>
                    <a:pt x="9603" y="6641"/>
                  </a:lnTo>
                  <a:cubicBezTo>
                    <a:pt x="9491" y="6753"/>
                    <a:pt x="9345" y="6808"/>
                    <a:pt x="9198" y="6808"/>
                  </a:cubicBezTo>
                  <a:cubicBezTo>
                    <a:pt x="9051" y="6808"/>
                    <a:pt x="8904" y="6753"/>
                    <a:pt x="8791" y="6641"/>
                  </a:cubicBezTo>
                  <a:lnTo>
                    <a:pt x="8677" y="6525"/>
                  </a:lnTo>
                  <a:cubicBezTo>
                    <a:pt x="8454" y="6301"/>
                    <a:pt x="8244" y="5861"/>
                    <a:pt x="8215" y="5547"/>
                  </a:cubicBezTo>
                  <a:cubicBezTo>
                    <a:pt x="8215" y="5547"/>
                    <a:pt x="8127" y="4667"/>
                    <a:pt x="7584" y="4124"/>
                  </a:cubicBezTo>
                  <a:cubicBezTo>
                    <a:pt x="7113" y="3653"/>
                    <a:pt x="6497" y="3418"/>
                    <a:pt x="5880" y="3418"/>
                  </a:cubicBezTo>
                  <a:cubicBezTo>
                    <a:pt x="5264" y="3418"/>
                    <a:pt x="4648" y="3653"/>
                    <a:pt x="4177" y="4124"/>
                  </a:cubicBezTo>
                  <a:cubicBezTo>
                    <a:pt x="3236" y="5065"/>
                    <a:pt x="3236" y="6589"/>
                    <a:pt x="4177" y="7531"/>
                  </a:cubicBezTo>
                  <a:cubicBezTo>
                    <a:pt x="4721" y="8074"/>
                    <a:pt x="5601" y="8158"/>
                    <a:pt x="5601" y="8158"/>
                  </a:cubicBezTo>
                  <a:cubicBezTo>
                    <a:pt x="5914" y="8191"/>
                    <a:pt x="6354" y="8398"/>
                    <a:pt x="6578" y="8621"/>
                  </a:cubicBezTo>
                  <a:lnTo>
                    <a:pt x="6694" y="8737"/>
                  </a:lnTo>
                  <a:cubicBezTo>
                    <a:pt x="6917" y="8961"/>
                    <a:pt x="6917" y="9323"/>
                    <a:pt x="6694" y="9550"/>
                  </a:cubicBezTo>
                  <a:lnTo>
                    <a:pt x="223" y="16020"/>
                  </a:lnTo>
                  <a:cubicBezTo>
                    <a:pt x="0" y="16243"/>
                    <a:pt x="0" y="16606"/>
                    <a:pt x="223" y="16832"/>
                  </a:cubicBezTo>
                  <a:lnTo>
                    <a:pt x="6694" y="23300"/>
                  </a:lnTo>
                  <a:cubicBezTo>
                    <a:pt x="6807" y="23411"/>
                    <a:pt x="6954" y="23467"/>
                    <a:pt x="7102" y="23467"/>
                  </a:cubicBezTo>
                  <a:cubicBezTo>
                    <a:pt x="7249" y="23467"/>
                    <a:pt x="7396" y="23411"/>
                    <a:pt x="7509" y="23300"/>
                  </a:cubicBezTo>
                  <a:lnTo>
                    <a:pt x="7577" y="23232"/>
                  </a:lnTo>
                  <a:cubicBezTo>
                    <a:pt x="7801" y="23008"/>
                    <a:pt x="8008" y="22568"/>
                    <a:pt x="8040" y="22255"/>
                  </a:cubicBezTo>
                  <a:cubicBezTo>
                    <a:pt x="8040" y="22255"/>
                    <a:pt x="8124" y="21375"/>
                    <a:pt x="8668" y="20831"/>
                  </a:cubicBezTo>
                  <a:cubicBezTo>
                    <a:pt x="9138" y="20360"/>
                    <a:pt x="9755" y="20125"/>
                    <a:pt x="10371" y="20125"/>
                  </a:cubicBezTo>
                  <a:cubicBezTo>
                    <a:pt x="10987" y="20125"/>
                    <a:pt x="11604" y="20360"/>
                    <a:pt x="12074" y="20831"/>
                  </a:cubicBezTo>
                  <a:cubicBezTo>
                    <a:pt x="13013" y="21769"/>
                    <a:pt x="13013" y="23296"/>
                    <a:pt x="12074" y="24235"/>
                  </a:cubicBezTo>
                  <a:cubicBezTo>
                    <a:pt x="11528" y="24781"/>
                    <a:pt x="10651" y="24865"/>
                    <a:pt x="10651" y="24865"/>
                  </a:cubicBezTo>
                  <a:cubicBezTo>
                    <a:pt x="10337" y="24895"/>
                    <a:pt x="9897" y="25105"/>
                    <a:pt x="9674" y="25328"/>
                  </a:cubicBezTo>
                  <a:lnTo>
                    <a:pt x="9603" y="25396"/>
                  </a:lnTo>
                  <a:cubicBezTo>
                    <a:pt x="9379" y="25619"/>
                    <a:pt x="9379" y="25985"/>
                    <a:pt x="9603" y="26208"/>
                  </a:cubicBezTo>
                  <a:lnTo>
                    <a:pt x="16073" y="32679"/>
                  </a:lnTo>
                  <a:cubicBezTo>
                    <a:pt x="16186" y="32790"/>
                    <a:pt x="16334" y="32846"/>
                    <a:pt x="16480" y="32846"/>
                  </a:cubicBezTo>
                  <a:cubicBezTo>
                    <a:pt x="16627" y="32846"/>
                    <a:pt x="16774" y="32790"/>
                    <a:pt x="16885" y="32679"/>
                  </a:cubicBezTo>
                  <a:lnTo>
                    <a:pt x="23356" y="26208"/>
                  </a:lnTo>
                  <a:cubicBezTo>
                    <a:pt x="23582" y="25985"/>
                    <a:pt x="23582" y="25619"/>
                    <a:pt x="23356" y="25396"/>
                  </a:cubicBezTo>
                  <a:lnTo>
                    <a:pt x="23285" y="25325"/>
                  </a:lnTo>
                  <a:cubicBezTo>
                    <a:pt x="23061" y="25102"/>
                    <a:pt x="22621" y="24895"/>
                    <a:pt x="22308" y="24862"/>
                  </a:cubicBezTo>
                  <a:cubicBezTo>
                    <a:pt x="22308" y="24862"/>
                    <a:pt x="21428" y="24778"/>
                    <a:pt x="20884" y="24235"/>
                  </a:cubicBezTo>
                  <a:cubicBezTo>
                    <a:pt x="19962" y="23290"/>
                    <a:pt x="19972" y="21779"/>
                    <a:pt x="20903" y="20847"/>
                  </a:cubicBezTo>
                  <a:cubicBezTo>
                    <a:pt x="21375" y="20378"/>
                    <a:pt x="21991" y="20142"/>
                    <a:pt x="22608" y="20142"/>
                  </a:cubicBezTo>
                  <a:cubicBezTo>
                    <a:pt x="23215" y="20142"/>
                    <a:pt x="23822" y="20370"/>
                    <a:pt x="24291" y="20828"/>
                  </a:cubicBezTo>
                  <a:cubicBezTo>
                    <a:pt x="24834" y="21371"/>
                    <a:pt x="24918" y="22251"/>
                    <a:pt x="24918" y="22251"/>
                  </a:cubicBezTo>
                  <a:cubicBezTo>
                    <a:pt x="24951" y="22565"/>
                    <a:pt x="25158" y="23005"/>
                    <a:pt x="25381" y="23228"/>
                  </a:cubicBezTo>
                  <a:lnTo>
                    <a:pt x="25452" y="23300"/>
                  </a:lnTo>
                  <a:cubicBezTo>
                    <a:pt x="25565" y="23411"/>
                    <a:pt x="25713" y="23467"/>
                    <a:pt x="25859" y="23467"/>
                  </a:cubicBezTo>
                  <a:cubicBezTo>
                    <a:pt x="26006" y="23467"/>
                    <a:pt x="26153" y="23411"/>
                    <a:pt x="26264" y="23300"/>
                  </a:cubicBezTo>
                  <a:lnTo>
                    <a:pt x="32735" y="16829"/>
                  </a:lnTo>
                  <a:cubicBezTo>
                    <a:pt x="32958" y="16606"/>
                    <a:pt x="32958" y="16243"/>
                    <a:pt x="32735" y="16017"/>
                  </a:cubicBezTo>
                  <a:lnTo>
                    <a:pt x="26264" y="9546"/>
                  </a:lnTo>
                  <a:cubicBezTo>
                    <a:pt x="26041" y="9323"/>
                    <a:pt x="26041" y="8961"/>
                    <a:pt x="26264" y="8734"/>
                  </a:cubicBezTo>
                  <a:lnTo>
                    <a:pt x="26271" y="8731"/>
                  </a:lnTo>
                  <a:cubicBezTo>
                    <a:pt x="26494" y="8508"/>
                    <a:pt x="26934" y="8301"/>
                    <a:pt x="27248" y="8268"/>
                  </a:cubicBezTo>
                  <a:cubicBezTo>
                    <a:pt x="27248" y="8268"/>
                    <a:pt x="28125" y="8184"/>
                    <a:pt x="28671" y="7641"/>
                  </a:cubicBezTo>
                  <a:cubicBezTo>
                    <a:pt x="29593" y="6696"/>
                    <a:pt x="29584" y="5185"/>
                    <a:pt x="28652" y="4253"/>
                  </a:cubicBezTo>
                  <a:cubicBezTo>
                    <a:pt x="28181" y="3784"/>
                    <a:pt x="27564" y="3548"/>
                    <a:pt x="26947" y="3548"/>
                  </a:cubicBezTo>
                  <a:cubicBezTo>
                    <a:pt x="26340" y="3548"/>
                    <a:pt x="25733" y="3777"/>
                    <a:pt x="25265" y="4234"/>
                  </a:cubicBezTo>
                  <a:cubicBezTo>
                    <a:pt x="24721" y="4777"/>
                    <a:pt x="24637" y="5657"/>
                    <a:pt x="24637" y="5657"/>
                  </a:cubicBezTo>
                  <a:cubicBezTo>
                    <a:pt x="24605" y="5971"/>
                    <a:pt x="24398" y="6411"/>
                    <a:pt x="24174" y="6635"/>
                  </a:cubicBezTo>
                  <a:lnTo>
                    <a:pt x="24168" y="6641"/>
                  </a:lnTo>
                  <a:cubicBezTo>
                    <a:pt x="24056" y="6753"/>
                    <a:pt x="23910" y="6808"/>
                    <a:pt x="23763" y="6808"/>
                  </a:cubicBezTo>
                  <a:cubicBezTo>
                    <a:pt x="23616" y="6808"/>
                    <a:pt x="23469" y="6753"/>
                    <a:pt x="23356" y="6641"/>
                  </a:cubicBezTo>
                  <a:lnTo>
                    <a:pt x="16885" y="170"/>
                  </a:lnTo>
                  <a:cubicBezTo>
                    <a:pt x="16774" y="57"/>
                    <a:pt x="16627" y="1"/>
                    <a:pt x="16480" y="1"/>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0" name="Google Shape;9350;p60"/>
            <p:cNvSpPr/>
            <p:nvPr/>
          </p:nvSpPr>
          <p:spPr>
            <a:xfrm>
              <a:off x="732422" y="2990152"/>
              <a:ext cx="380716" cy="379441"/>
            </a:xfrm>
            <a:custGeom>
              <a:rect b="b" l="l" r="r" t="t"/>
              <a:pathLst>
                <a:path extrusionOk="0" h="33038" w="33149">
                  <a:moveTo>
                    <a:pt x="16573" y="0"/>
                  </a:moveTo>
                  <a:cubicBezTo>
                    <a:pt x="16426" y="0"/>
                    <a:pt x="16278" y="56"/>
                    <a:pt x="16167" y="168"/>
                  </a:cubicBezTo>
                  <a:lnTo>
                    <a:pt x="9657" y="6677"/>
                  </a:lnTo>
                  <a:cubicBezTo>
                    <a:pt x="9431" y="6903"/>
                    <a:pt x="9431" y="7269"/>
                    <a:pt x="9657" y="7492"/>
                  </a:cubicBezTo>
                  <a:lnTo>
                    <a:pt x="9725" y="7563"/>
                  </a:lnTo>
                  <a:cubicBezTo>
                    <a:pt x="9952" y="7787"/>
                    <a:pt x="10395" y="7997"/>
                    <a:pt x="10709" y="8026"/>
                  </a:cubicBezTo>
                  <a:cubicBezTo>
                    <a:pt x="10709" y="8026"/>
                    <a:pt x="11592" y="8113"/>
                    <a:pt x="12142" y="8660"/>
                  </a:cubicBezTo>
                  <a:cubicBezTo>
                    <a:pt x="13087" y="9605"/>
                    <a:pt x="13087" y="11142"/>
                    <a:pt x="12142" y="12086"/>
                  </a:cubicBezTo>
                  <a:cubicBezTo>
                    <a:pt x="11669" y="12561"/>
                    <a:pt x="11049" y="12798"/>
                    <a:pt x="10429" y="12798"/>
                  </a:cubicBezTo>
                  <a:cubicBezTo>
                    <a:pt x="9809" y="12798"/>
                    <a:pt x="9189" y="12562"/>
                    <a:pt x="8716" y="12090"/>
                  </a:cubicBezTo>
                  <a:cubicBezTo>
                    <a:pt x="8169" y="11540"/>
                    <a:pt x="8082" y="10656"/>
                    <a:pt x="8082" y="10656"/>
                  </a:cubicBezTo>
                  <a:cubicBezTo>
                    <a:pt x="8053" y="10339"/>
                    <a:pt x="7842" y="9899"/>
                    <a:pt x="7619" y="9673"/>
                  </a:cubicBezTo>
                  <a:lnTo>
                    <a:pt x="7548" y="9605"/>
                  </a:lnTo>
                  <a:cubicBezTo>
                    <a:pt x="7435" y="9492"/>
                    <a:pt x="7287" y="9435"/>
                    <a:pt x="7140" y="9435"/>
                  </a:cubicBezTo>
                  <a:cubicBezTo>
                    <a:pt x="6993" y="9435"/>
                    <a:pt x="6846" y="9492"/>
                    <a:pt x="6733" y="9605"/>
                  </a:cubicBezTo>
                  <a:lnTo>
                    <a:pt x="223" y="16111"/>
                  </a:lnTo>
                  <a:cubicBezTo>
                    <a:pt x="0" y="16338"/>
                    <a:pt x="0" y="16700"/>
                    <a:pt x="223" y="16926"/>
                  </a:cubicBezTo>
                  <a:lnTo>
                    <a:pt x="6733" y="23436"/>
                  </a:lnTo>
                  <a:cubicBezTo>
                    <a:pt x="6956" y="23662"/>
                    <a:pt x="6956" y="24028"/>
                    <a:pt x="6733" y="24254"/>
                  </a:cubicBezTo>
                  <a:lnTo>
                    <a:pt x="6616" y="24368"/>
                  </a:lnTo>
                  <a:cubicBezTo>
                    <a:pt x="6390" y="24594"/>
                    <a:pt x="5950" y="24804"/>
                    <a:pt x="5633" y="24833"/>
                  </a:cubicBezTo>
                  <a:cubicBezTo>
                    <a:pt x="5633" y="24833"/>
                    <a:pt x="4749" y="24921"/>
                    <a:pt x="4199" y="25468"/>
                  </a:cubicBezTo>
                  <a:cubicBezTo>
                    <a:pt x="3255" y="26412"/>
                    <a:pt x="3255" y="27946"/>
                    <a:pt x="4199" y="28890"/>
                  </a:cubicBezTo>
                  <a:cubicBezTo>
                    <a:pt x="4673" y="29364"/>
                    <a:pt x="5294" y="29601"/>
                    <a:pt x="5914" y="29601"/>
                  </a:cubicBezTo>
                  <a:cubicBezTo>
                    <a:pt x="6534" y="29601"/>
                    <a:pt x="7153" y="29364"/>
                    <a:pt x="7626" y="28890"/>
                  </a:cubicBezTo>
                  <a:cubicBezTo>
                    <a:pt x="8172" y="28344"/>
                    <a:pt x="8260" y="27460"/>
                    <a:pt x="8260" y="27460"/>
                  </a:cubicBezTo>
                  <a:cubicBezTo>
                    <a:pt x="8289" y="27143"/>
                    <a:pt x="8499" y="26700"/>
                    <a:pt x="8726" y="26477"/>
                  </a:cubicBezTo>
                  <a:lnTo>
                    <a:pt x="8839" y="26360"/>
                  </a:lnTo>
                  <a:cubicBezTo>
                    <a:pt x="8952" y="26249"/>
                    <a:pt x="9100" y="26193"/>
                    <a:pt x="9248" y="26193"/>
                  </a:cubicBezTo>
                  <a:cubicBezTo>
                    <a:pt x="9396" y="26193"/>
                    <a:pt x="9544" y="26249"/>
                    <a:pt x="9657" y="26360"/>
                  </a:cubicBezTo>
                  <a:lnTo>
                    <a:pt x="16167" y="32870"/>
                  </a:lnTo>
                  <a:cubicBezTo>
                    <a:pt x="16278" y="32982"/>
                    <a:pt x="16426" y="33037"/>
                    <a:pt x="16573" y="33037"/>
                  </a:cubicBezTo>
                  <a:cubicBezTo>
                    <a:pt x="16721" y="33037"/>
                    <a:pt x="16869" y="32982"/>
                    <a:pt x="16982" y="32870"/>
                  </a:cubicBezTo>
                  <a:lnTo>
                    <a:pt x="23491" y="26360"/>
                  </a:lnTo>
                  <a:cubicBezTo>
                    <a:pt x="23605" y="26247"/>
                    <a:pt x="23752" y="26191"/>
                    <a:pt x="23899" y="26191"/>
                  </a:cubicBezTo>
                  <a:cubicBezTo>
                    <a:pt x="24046" y="26191"/>
                    <a:pt x="24193" y="26247"/>
                    <a:pt x="24307" y="26360"/>
                  </a:cubicBezTo>
                  <a:lnTo>
                    <a:pt x="24313" y="26364"/>
                  </a:lnTo>
                  <a:cubicBezTo>
                    <a:pt x="24536" y="26590"/>
                    <a:pt x="24747" y="27033"/>
                    <a:pt x="24776" y="27350"/>
                  </a:cubicBezTo>
                  <a:cubicBezTo>
                    <a:pt x="24776" y="27350"/>
                    <a:pt x="24863" y="28234"/>
                    <a:pt x="25410" y="28780"/>
                  </a:cubicBezTo>
                  <a:cubicBezTo>
                    <a:pt x="25885" y="29262"/>
                    <a:pt x="26511" y="29503"/>
                    <a:pt x="27137" y="29503"/>
                  </a:cubicBezTo>
                  <a:cubicBezTo>
                    <a:pt x="27756" y="29503"/>
                    <a:pt x="28376" y="29267"/>
                    <a:pt x="28849" y="28793"/>
                  </a:cubicBezTo>
                  <a:cubicBezTo>
                    <a:pt x="29800" y="27842"/>
                    <a:pt x="29794" y="26299"/>
                    <a:pt x="28836" y="25354"/>
                  </a:cubicBezTo>
                  <a:cubicBezTo>
                    <a:pt x="28289" y="24808"/>
                    <a:pt x="27403" y="24720"/>
                    <a:pt x="27403" y="24720"/>
                  </a:cubicBezTo>
                  <a:cubicBezTo>
                    <a:pt x="27089" y="24691"/>
                    <a:pt x="26646" y="24484"/>
                    <a:pt x="26419" y="24258"/>
                  </a:cubicBezTo>
                  <a:lnTo>
                    <a:pt x="26416" y="24254"/>
                  </a:lnTo>
                  <a:cubicBezTo>
                    <a:pt x="26190" y="24028"/>
                    <a:pt x="26190" y="23662"/>
                    <a:pt x="26416" y="23436"/>
                  </a:cubicBezTo>
                  <a:lnTo>
                    <a:pt x="32925" y="16926"/>
                  </a:lnTo>
                  <a:cubicBezTo>
                    <a:pt x="33149" y="16700"/>
                    <a:pt x="33149" y="16338"/>
                    <a:pt x="32925" y="16111"/>
                  </a:cubicBezTo>
                  <a:lnTo>
                    <a:pt x="26416" y="9602"/>
                  </a:lnTo>
                  <a:cubicBezTo>
                    <a:pt x="26303" y="9490"/>
                    <a:pt x="26155" y="9434"/>
                    <a:pt x="26007" y="9434"/>
                  </a:cubicBezTo>
                  <a:cubicBezTo>
                    <a:pt x="25859" y="9434"/>
                    <a:pt x="25711" y="9490"/>
                    <a:pt x="25598" y="9602"/>
                  </a:cubicBezTo>
                  <a:lnTo>
                    <a:pt x="25526" y="9673"/>
                  </a:lnTo>
                  <a:cubicBezTo>
                    <a:pt x="25303" y="9899"/>
                    <a:pt x="25093" y="10339"/>
                    <a:pt x="25064" y="10656"/>
                  </a:cubicBezTo>
                  <a:cubicBezTo>
                    <a:pt x="25064" y="10656"/>
                    <a:pt x="24976" y="11540"/>
                    <a:pt x="24430" y="12090"/>
                  </a:cubicBezTo>
                  <a:cubicBezTo>
                    <a:pt x="23953" y="12577"/>
                    <a:pt x="23323" y="12822"/>
                    <a:pt x="22693" y="12822"/>
                  </a:cubicBezTo>
                  <a:cubicBezTo>
                    <a:pt x="22073" y="12822"/>
                    <a:pt x="21454" y="12585"/>
                    <a:pt x="20981" y="12112"/>
                  </a:cubicBezTo>
                  <a:cubicBezTo>
                    <a:pt x="20026" y="11158"/>
                    <a:pt x="20036" y="9605"/>
                    <a:pt x="21003" y="8663"/>
                  </a:cubicBezTo>
                  <a:cubicBezTo>
                    <a:pt x="21550" y="8117"/>
                    <a:pt x="22437" y="8029"/>
                    <a:pt x="22437" y="8029"/>
                  </a:cubicBezTo>
                  <a:cubicBezTo>
                    <a:pt x="22750" y="8000"/>
                    <a:pt x="23194" y="7790"/>
                    <a:pt x="23420" y="7567"/>
                  </a:cubicBezTo>
                  <a:lnTo>
                    <a:pt x="23491" y="7492"/>
                  </a:lnTo>
                  <a:cubicBezTo>
                    <a:pt x="23715" y="7269"/>
                    <a:pt x="23715" y="6903"/>
                    <a:pt x="23491" y="6677"/>
                  </a:cubicBezTo>
                  <a:lnTo>
                    <a:pt x="16982" y="168"/>
                  </a:lnTo>
                  <a:cubicBezTo>
                    <a:pt x="16869" y="56"/>
                    <a:pt x="16721" y="0"/>
                    <a:pt x="16573" y="0"/>
                  </a:cubicBezTo>
                  <a:close/>
                </a:path>
              </a:pathLst>
            </a:custGeom>
            <a:noFill/>
            <a:ln cap="flat" cmpd="sng" w="9525">
              <a:solidFill>
                <a:srgbClr val="7994A9"/>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1" name="Google Shape;9351;p60"/>
            <p:cNvSpPr/>
            <p:nvPr/>
          </p:nvSpPr>
          <p:spPr>
            <a:xfrm>
              <a:off x="1115837" y="2990152"/>
              <a:ext cx="380728" cy="379430"/>
            </a:xfrm>
            <a:custGeom>
              <a:rect b="b" l="l" r="r" t="t"/>
              <a:pathLst>
                <a:path extrusionOk="0" h="33037" w="33150">
                  <a:moveTo>
                    <a:pt x="16576" y="0"/>
                  </a:moveTo>
                  <a:cubicBezTo>
                    <a:pt x="16429" y="0"/>
                    <a:pt x="16281" y="56"/>
                    <a:pt x="16168" y="168"/>
                  </a:cubicBezTo>
                  <a:lnTo>
                    <a:pt x="9661" y="6677"/>
                  </a:lnTo>
                  <a:cubicBezTo>
                    <a:pt x="9548" y="6789"/>
                    <a:pt x="9400" y="6844"/>
                    <a:pt x="9252" y="6844"/>
                  </a:cubicBezTo>
                  <a:cubicBezTo>
                    <a:pt x="9104" y="6844"/>
                    <a:pt x="8956" y="6789"/>
                    <a:pt x="8843" y="6677"/>
                  </a:cubicBezTo>
                  <a:lnTo>
                    <a:pt x="8836" y="6670"/>
                  </a:lnTo>
                  <a:cubicBezTo>
                    <a:pt x="8613" y="6447"/>
                    <a:pt x="8403" y="6004"/>
                    <a:pt x="8374" y="5687"/>
                  </a:cubicBezTo>
                  <a:cubicBezTo>
                    <a:pt x="8374" y="5687"/>
                    <a:pt x="8286" y="4804"/>
                    <a:pt x="7740" y="4257"/>
                  </a:cubicBezTo>
                  <a:cubicBezTo>
                    <a:pt x="7263" y="3757"/>
                    <a:pt x="6626" y="3507"/>
                    <a:pt x="5987" y="3507"/>
                  </a:cubicBezTo>
                  <a:cubicBezTo>
                    <a:pt x="5368" y="3507"/>
                    <a:pt x="4749" y="3742"/>
                    <a:pt x="4275" y="4215"/>
                  </a:cubicBezTo>
                  <a:cubicBezTo>
                    <a:pt x="3314" y="5176"/>
                    <a:pt x="3330" y="6742"/>
                    <a:pt x="4313" y="7680"/>
                  </a:cubicBezTo>
                  <a:cubicBezTo>
                    <a:pt x="4860" y="8227"/>
                    <a:pt x="5747" y="8314"/>
                    <a:pt x="5747" y="8314"/>
                  </a:cubicBezTo>
                  <a:cubicBezTo>
                    <a:pt x="6061" y="8343"/>
                    <a:pt x="6504" y="8553"/>
                    <a:pt x="6730" y="8777"/>
                  </a:cubicBezTo>
                  <a:lnTo>
                    <a:pt x="6733" y="8783"/>
                  </a:lnTo>
                  <a:cubicBezTo>
                    <a:pt x="6960" y="9010"/>
                    <a:pt x="6960" y="9372"/>
                    <a:pt x="6733" y="9598"/>
                  </a:cubicBezTo>
                  <a:lnTo>
                    <a:pt x="224" y="16111"/>
                  </a:lnTo>
                  <a:cubicBezTo>
                    <a:pt x="1" y="16338"/>
                    <a:pt x="1" y="16700"/>
                    <a:pt x="224" y="16926"/>
                  </a:cubicBezTo>
                  <a:lnTo>
                    <a:pt x="6733" y="23436"/>
                  </a:lnTo>
                  <a:cubicBezTo>
                    <a:pt x="6847" y="23547"/>
                    <a:pt x="6995" y="23603"/>
                    <a:pt x="7143" y="23603"/>
                  </a:cubicBezTo>
                  <a:cubicBezTo>
                    <a:pt x="7291" y="23603"/>
                    <a:pt x="7439" y="23547"/>
                    <a:pt x="7552" y="23436"/>
                  </a:cubicBezTo>
                  <a:lnTo>
                    <a:pt x="7623" y="23365"/>
                  </a:lnTo>
                  <a:cubicBezTo>
                    <a:pt x="7846" y="23138"/>
                    <a:pt x="8057" y="22698"/>
                    <a:pt x="8086" y="22381"/>
                  </a:cubicBezTo>
                  <a:cubicBezTo>
                    <a:pt x="8086" y="22381"/>
                    <a:pt x="8173" y="21498"/>
                    <a:pt x="8720" y="20948"/>
                  </a:cubicBezTo>
                  <a:cubicBezTo>
                    <a:pt x="9195" y="20467"/>
                    <a:pt x="9821" y="20226"/>
                    <a:pt x="10447" y="20226"/>
                  </a:cubicBezTo>
                  <a:cubicBezTo>
                    <a:pt x="11066" y="20226"/>
                    <a:pt x="11686" y="20462"/>
                    <a:pt x="12159" y="20935"/>
                  </a:cubicBezTo>
                  <a:cubicBezTo>
                    <a:pt x="13110" y="21886"/>
                    <a:pt x="13104" y="23429"/>
                    <a:pt x="12146" y="24374"/>
                  </a:cubicBezTo>
                  <a:cubicBezTo>
                    <a:pt x="11599" y="24921"/>
                    <a:pt x="10716" y="25008"/>
                    <a:pt x="10716" y="25008"/>
                  </a:cubicBezTo>
                  <a:cubicBezTo>
                    <a:pt x="10399" y="25037"/>
                    <a:pt x="9956" y="25248"/>
                    <a:pt x="9733" y="25471"/>
                  </a:cubicBezTo>
                  <a:lnTo>
                    <a:pt x="9658" y="25542"/>
                  </a:lnTo>
                  <a:cubicBezTo>
                    <a:pt x="9435" y="25768"/>
                    <a:pt x="9435" y="26134"/>
                    <a:pt x="9658" y="26360"/>
                  </a:cubicBezTo>
                  <a:lnTo>
                    <a:pt x="16168" y="32867"/>
                  </a:lnTo>
                  <a:cubicBezTo>
                    <a:pt x="16281" y="32980"/>
                    <a:pt x="16429" y="33037"/>
                    <a:pt x="16577" y="33037"/>
                  </a:cubicBezTo>
                  <a:cubicBezTo>
                    <a:pt x="16725" y="33037"/>
                    <a:pt x="16873" y="32980"/>
                    <a:pt x="16986" y="32867"/>
                  </a:cubicBezTo>
                  <a:lnTo>
                    <a:pt x="23492" y="26360"/>
                  </a:lnTo>
                  <a:cubicBezTo>
                    <a:pt x="23715" y="26134"/>
                    <a:pt x="23715" y="25768"/>
                    <a:pt x="23492" y="25542"/>
                  </a:cubicBezTo>
                  <a:lnTo>
                    <a:pt x="23421" y="25474"/>
                  </a:lnTo>
                  <a:cubicBezTo>
                    <a:pt x="23198" y="25251"/>
                    <a:pt x="22755" y="25040"/>
                    <a:pt x="22438" y="25011"/>
                  </a:cubicBezTo>
                  <a:cubicBezTo>
                    <a:pt x="22438" y="25011"/>
                    <a:pt x="21554" y="24924"/>
                    <a:pt x="21004" y="24377"/>
                  </a:cubicBezTo>
                  <a:cubicBezTo>
                    <a:pt x="20073" y="23429"/>
                    <a:pt x="20076" y="21905"/>
                    <a:pt x="21017" y="20964"/>
                  </a:cubicBezTo>
                  <a:cubicBezTo>
                    <a:pt x="21490" y="20491"/>
                    <a:pt x="22111" y="20254"/>
                    <a:pt x="22731" y="20254"/>
                  </a:cubicBezTo>
                  <a:cubicBezTo>
                    <a:pt x="23345" y="20254"/>
                    <a:pt x="23959" y="20486"/>
                    <a:pt x="24430" y="20951"/>
                  </a:cubicBezTo>
                  <a:cubicBezTo>
                    <a:pt x="24977" y="21498"/>
                    <a:pt x="25065" y="22381"/>
                    <a:pt x="25065" y="22381"/>
                  </a:cubicBezTo>
                  <a:cubicBezTo>
                    <a:pt x="25097" y="22698"/>
                    <a:pt x="25304" y="23141"/>
                    <a:pt x="25530" y="23365"/>
                  </a:cubicBezTo>
                  <a:lnTo>
                    <a:pt x="25598" y="23436"/>
                  </a:lnTo>
                  <a:cubicBezTo>
                    <a:pt x="25712" y="23547"/>
                    <a:pt x="25860" y="23603"/>
                    <a:pt x="26007" y="23603"/>
                  </a:cubicBezTo>
                  <a:cubicBezTo>
                    <a:pt x="26155" y="23603"/>
                    <a:pt x="26302" y="23547"/>
                    <a:pt x="26414" y="23436"/>
                  </a:cubicBezTo>
                  <a:lnTo>
                    <a:pt x="32923" y="16926"/>
                  </a:lnTo>
                  <a:cubicBezTo>
                    <a:pt x="33150" y="16700"/>
                    <a:pt x="33150" y="16338"/>
                    <a:pt x="32923" y="16111"/>
                  </a:cubicBezTo>
                  <a:lnTo>
                    <a:pt x="26417" y="9602"/>
                  </a:lnTo>
                  <a:cubicBezTo>
                    <a:pt x="26194" y="9375"/>
                    <a:pt x="26194" y="9010"/>
                    <a:pt x="26417" y="8783"/>
                  </a:cubicBezTo>
                  <a:lnTo>
                    <a:pt x="26533" y="8670"/>
                  </a:lnTo>
                  <a:cubicBezTo>
                    <a:pt x="26760" y="8443"/>
                    <a:pt x="27203" y="8233"/>
                    <a:pt x="27517" y="8204"/>
                  </a:cubicBezTo>
                  <a:cubicBezTo>
                    <a:pt x="27517" y="8204"/>
                    <a:pt x="28400" y="8117"/>
                    <a:pt x="28950" y="7570"/>
                  </a:cubicBezTo>
                  <a:cubicBezTo>
                    <a:pt x="29918" y="6628"/>
                    <a:pt x="29927" y="5079"/>
                    <a:pt x="28973" y="4124"/>
                  </a:cubicBezTo>
                  <a:cubicBezTo>
                    <a:pt x="28500" y="3650"/>
                    <a:pt x="27879" y="3413"/>
                    <a:pt x="27259" y="3413"/>
                  </a:cubicBezTo>
                  <a:cubicBezTo>
                    <a:pt x="26629" y="3413"/>
                    <a:pt x="25999" y="3658"/>
                    <a:pt x="25524" y="4144"/>
                  </a:cubicBezTo>
                  <a:lnTo>
                    <a:pt x="25524" y="4147"/>
                  </a:lnTo>
                  <a:cubicBezTo>
                    <a:pt x="24977" y="4694"/>
                    <a:pt x="24890" y="5577"/>
                    <a:pt x="24890" y="5577"/>
                  </a:cubicBezTo>
                  <a:cubicBezTo>
                    <a:pt x="24861" y="5894"/>
                    <a:pt x="24650" y="6337"/>
                    <a:pt x="24427" y="6560"/>
                  </a:cubicBezTo>
                  <a:lnTo>
                    <a:pt x="24311" y="6677"/>
                  </a:lnTo>
                  <a:cubicBezTo>
                    <a:pt x="24198" y="6789"/>
                    <a:pt x="24050" y="6844"/>
                    <a:pt x="23901" y="6844"/>
                  </a:cubicBezTo>
                  <a:cubicBezTo>
                    <a:pt x="23753" y="6844"/>
                    <a:pt x="23605" y="6789"/>
                    <a:pt x="23492" y="6677"/>
                  </a:cubicBezTo>
                  <a:lnTo>
                    <a:pt x="16983" y="168"/>
                  </a:lnTo>
                  <a:cubicBezTo>
                    <a:pt x="16871" y="56"/>
                    <a:pt x="16724" y="0"/>
                    <a:pt x="16576" y="0"/>
                  </a:cubicBezTo>
                  <a:close/>
                </a:path>
              </a:pathLst>
            </a:custGeom>
            <a:noFill/>
            <a:ln cap="flat" cmpd="sng" w="9525">
              <a:solidFill>
                <a:srgbClr val="B3C3CE"/>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2" name="Google Shape;9352;p60"/>
            <p:cNvSpPr/>
            <p:nvPr/>
          </p:nvSpPr>
          <p:spPr>
            <a:xfrm>
              <a:off x="1691707" y="3184996"/>
              <a:ext cx="378488" cy="377259"/>
            </a:xfrm>
            <a:custGeom>
              <a:rect b="b" l="l" r="r" t="t"/>
              <a:pathLst>
                <a:path extrusionOk="0" h="32848" w="32955">
                  <a:moveTo>
                    <a:pt x="16478" y="1"/>
                  </a:moveTo>
                  <a:cubicBezTo>
                    <a:pt x="16331" y="1"/>
                    <a:pt x="16185" y="57"/>
                    <a:pt x="16073" y="168"/>
                  </a:cubicBezTo>
                  <a:lnTo>
                    <a:pt x="9603" y="6639"/>
                  </a:lnTo>
                  <a:cubicBezTo>
                    <a:pt x="9489" y="6752"/>
                    <a:pt x="9342" y="6809"/>
                    <a:pt x="9195" y="6809"/>
                  </a:cubicBezTo>
                  <a:cubicBezTo>
                    <a:pt x="9048" y="6809"/>
                    <a:pt x="8900" y="6752"/>
                    <a:pt x="8787" y="6639"/>
                  </a:cubicBezTo>
                  <a:lnTo>
                    <a:pt x="8674" y="6526"/>
                  </a:lnTo>
                  <a:cubicBezTo>
                    <a:pt x="8451" y="6303"/>
                    <a:pt x="8244" y="5863"/>
                    <a:pt x="8211" y="5545"/>
                  </a:cubicBezTo>
                  <a:cubicBezTo>
                    <a:pt x="8211" y="5545"/>
                    <a:pt x="8127" y="4669"/>
                    <a:pt x="7581" y="4125"/>
                  </a:cubicBezTo>
                  <a:cubicBezTo>
                    <a:pt x="7109" y="3646"/>
                    <a:pt x="6488" y="3407"/>
                    <a:pt x="5867" y="3407"/>
                  </a:cubicBezTo>
                  <a:cubicBezTo>
                    <a:pt x="5251" y="3407"/>
                    <a:pt x="4634" y="3642"/>
                    <a:pt x="4164" y="4112"/>
                  </a:cubicBezTo>
                  <a:cubicBezTo>
                    <a:pt x="3219" y="5057"/>
                    <a:pt x="3226" y="6590"/>
                    <a:pt x="4177" y="7529"/>
                  </a:cubicBezTo>
                  <a:cubicBezTo>
                    <a:pt x="4721" y="8075"/>
                    <a:pt x="5601" y="8160"/>
                    <a:pt x="5601" y="8160"/>
                  </a:cubicBezTo>
                  <a:cubicBezTo>
                    <a:pt x="5914" y="8189"/>
                    <a:pt x="6354" y="8399"/>
                    <a:pt x="6578" y="8622"/>
                  </a:cubicBezTo>
                  <a:lnTo>
                    <a:pt x="6694" y="8735"/>
                  </a:lnTo>
                  <a:cubicBezTo>
                    <a:pt x="6914" y="8962"/>
                    <a:pt x="6914" y="9324"/>
                    <a:pt x="6694" y="9548"/>
                  </a:cubicBezTo>
                  <a:lnTo>
                    <a:pt x="223" y="16018"/>
                  </a:lnTo>
                  <a:cubicBezTo>
                    <a:pt x="0" y="16245"/>
                    <a:pt x="0" y="16607"/>
                    <a:pt x="223" y="16830"/>
                  </a:cubicBezTo>
                  <a:lnTo>
                    <a:pt x="6694" y="23301"/>
                  </a:lnTo>
                  <a:cubicBezTo>
                    <a:pt x="6917" y="23527"/>
                    <a:pt x="6917" y="23890"/>
                    <a:pt x="6694" y="24113"/>
                  </a:cubicBezTo>
                  <a:lnTo>
                    <a:pt x="6688" y="24119"/>
                  </a:lnTo>
                  <a:cubicBezTo>
                    <a:pt x="6464" y="24343"/>
                    <a:pt x="6024" y="24550"/>
                    <a:pt x="5711" y="24579"/>
                  </a:cubicBezTo>
                  <a:cubicBezTo>
                    <a:pt x="5711" y="24579"/>
                    <a:pt x="4831" y="24666"/>
                    <a:pt x="4287" y="25210"/>
                  </a:cubicBezTo>
                  <a:cubicBezTo>
                    <a:pt x="3346" y="26151"/>
                    <a:pt x="3346" y="27675"/>
                    <a:pt x="4287" y="28616"/>
                  </a:cubicBezTo>
                  <a:cubicBezTo>
                    <a:pt x="4756" y="29085"/>
                    <a:pt x="5372" y="29320"/>
                    <a:pt x="5989" y="29320"/>
                  </a:cubicBezTo>
                  <a:cubicBezTo>
                    <a:pt x="6605" y="29320"/>
                    <a:pt x="7221" y="29085"/>
                    <a:pt x="7691" y="28616"/>
                  </a:cubicBezTo>
                  <a:cubicBezTo>
                    <a:pt x="8237" y="28070"/>
                    <a:pt x="8321" y="27193"/>
                    <a:pt x="8321" y="27193"/>
                  </a:cubicBezTo>
                  <a:cubicBezTo>
                    <a:pt x="8354" y="26876"/>
                    <a:pt x="8561" y="26436"/>
                    <a:pt x="8784" y="26213"/>
                  </a:cubicBezTo>
                  <a:lnTo>
                    <a:pt x="8787" y="26209"/>
                  </a:lnTo>
                  <a:cubicBezTo>
                    <a:pt x="8900" y="26098"/>
                    <a:pt x="9048" y="26042"/>
                    <a:pt x="9195" y="26042"/>
                  </a:cubicBezTo>
                  <a:cubicBezTo>
                    <a:pt x="9341" y="26042"/>
                    <a:pt x="9488" y="26098"/>
                    <a:pt x="9599" y="26209"/>
                  </a:cubicBezTo>
                  <a:lnTo>
                    <a:pt x="16070" y="32680"/>
                  </a:lnTo>
                  <a:cubicBezTo>
                    <a:pt x="16183" y="32792"/>
                    <a:pt x="16330" y="32847"/>
                    <a:pt x="16478" y="32847"/>
                  </a:cubicBezTo>
                  <a:cubicBezTo>
                    <a:pt x="16625" y="32847"/>
                    <a:pt x="16772" y="32792"/>
                    <a:pt x="16885" y="32680"/>
                  </a:cubicBezTo>
                  <a:lnTo>
                    <a:pt x="23356" y="26209"/>
                  </a:lnTo>
                  <a:cubicBezTo>
                    <a:pt x="23579" y="25983"/>
                    <a:pt x="23579" y="25620"/>
                    <a:pt x="23356" y="25397"/>
                  </a:cubicBezTo>
                  <a:lnTo>
                    <a:pt x="23281" y="25326"/>
                  </a:lnTo>
                  <a:cubicBezTo>
                    <a:pt x="23058" y="25103"/>
                    <a:pt x="22618" y="24893"/>
                    <a:pt x="22304" y="24863"/>
                  </a:cubicBezTo>
                  <a:cubicBezTo>
                    <a:pt x="22304" y="24863"/>
                    <a:pt x="21428" y="24779"/>
                    <a:pt x="20881" y="24233"/>
                  </a:cubicBezTo>
                  <a:cubicBezTo>
                    <a:pt x="19939" y="23294"/>
                    <a:pt x="19943" y="21767"/>
                    <a:pt x="20881" y="20829"/>
                  </a:cubicBezTo>
                  <a:cubicBezTo>
                    <a:pt x="21351" y="20358"/>
                    <a:pt x="21968" y="20123"/>
                    <a:pt x="22584" y="20123"/>
                  </a:cubicBezTo>
                  <a:cubicBezTo>
                    <a:pt x="23200" y="20123"/>
                    <a:pt x="23817" y="20358"/>
                    <a:pt x="24287" y="20829"/>
                  </a:cubicBezTo>
                  <a:cubicBezTo>
                    <a:pt x="24831" y="21373"/>
                    <a:pt x="24918" y="22253"/>
                    <a:pt x="24918" y="22253"/>
                  </a:cubicBezTo>
                  <a:cubicBezTo>
                    <a:pt x="24947" y="22566"/>
                    <a:pt x="25155" y="23006"/>
                    <a:pt x="25378" y="23230"/>
                  </a:cubicBezTo>
                  <a:lnTo>
                    <a:pt x="25449" y="23301"/>
                  </a:lnTo>
                  <a:cubicBezTo>
                    <a:pt x="25562" y="23412"/>
                    <a:pt x="25709" y="23468"/>
                    <a:pt x="25856" y="23468"/>
                  </a:cubicBezTo>
                  <a:cubicBezTo>
                    <a:pt x="26003" y="23468"/>
                    <a:pt x="26149" y="23412"/>
                    <a:pt x="26261" y="23301"/>
                  </a:cubicBezTo>
                  <a:lnTo>
                    <a:pt x="32732" y="16830"/>
                  </a:lnTo>
                  <a:cubicBezTo>
                    <a:pt x="32955" y="16607"/>
                    <a:pt x="32955" y="16245"/>
                    <a:pt x="32732" y="16018"/>
                  </a:cubicBezTo>
                  <a:lnTo>
                    <a:pt x="26261" y="9548"/>
                  </a:lnTo>
                  <a:cubicBezTo>
                    <a:pt x="26149" y="9436"/>
                    <a:pt x="26003" y="9380"/>
                    <a:pt x="25856" y="9380"/>
                  </a:cubicBezTo>
                  <a:cubicBezTo>
                    <a:pt x="25709" y="9380"/>
                    <a:pt x="25562" y="9436"/>
                    <a:pt x="25449" y="9548"/>
                  </a:cubicBezTo>
                  <a:lnTo>
                    <a:pt x="25381" y="9615"/>
                  </a:lnTo>
                  <a:cubicBezTo>
                    <a:pt x="25158" y="9839"/>
                    <a:pt x="24951" y="10279"/>
                    <a:pt x="24918" y="10596"/>
                  </a:cubicBezTo>
                  <a:cubicBezTo>
                    <a:pt x="24918" y="10596"/>
                    <a:pt x="24834" y="11473"/>
                    <a:pt x="24291" y="12019"/>
                  </a:cubicBezTo>
                  <a:cubicBezTo>
                    <a:pt x="23820" y="12488"/>
                    <a:pt x="23204" y="12723"/>
                    <a:pt x="22587" y="12723"/>
                  </a:cubicBezTo>
                  <a:cubicBezTo>
                    <a:pt x="21971" y="12723"/>
                    <a:pt x="21355" y="12488"/>
                    <a:pt x="20884" y="12019"/>
                  </a:cubicBezTo>
                  <a:cubicBezTo>
                    <a:pt x="19946" y="11078"/>
                    <a:pt x="19946" y="9554"/>
                    <a:pt x="20884" y="8613"/>
                  </a:cubicBezTo>
                  <a:cubicBezTo>
                    <a:pt x="21428" y="8069"/>
                    <a:pt x="22308" y="7985"/>
                    <a:pt x="22308" y="7985"/>
                  </a:cubicBezTo>
                  <a:cubicBezTo>
                    <a:pt x="22621" y="7953"/>
                    <a:pt x="23061" y="7745"/>
                    <a:pt x="23285" y="7522"/>
                  </a:cubicBezTo>
                  <a:lnTo>
                    <a:pt x="23356" y="7454"/>
                  </a:lnTo>
                  <a:cubicBezTo>
                    <a:pt x="23579" y="7228"/>
                    <a:pt x="23579" y="6865"/>
                    <a:pt x="23356" y="6639"/>
                  </a:cubicBezTo>
                  <a:lnTo>
                    <a:pt x="16885" y="168"/>
                  </a:lnTo>
                  <a:cubicBezTo>
                    <a:pt x="16772" y="57"/>
                    <a:pt x="16625" y="1"/>
                    <a:pt x="16478"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53" name="Google Shape;9353;p60"/>
            <p:cNvSpPr/>
            <p:nvPr/>
          </p:nvSpPr>
          <p:spPr>
            <a:xfrm>
              <a:off x="1499792" y="2993162"/>
              <a:ext cx="378523" cy="377213"/>
            </a:xfrm>
            <a:custGeom>
              <a:rect b="b" l="l" r="r" t="t"/>
              <a:pathLst>
                <a:path extrusionOk="0" h="32844" w="32958">
                  <a:moveTo>
                    <a:pt x="16479" y="0"/>
                  </a:moveTo>
                  <a:cubicBezTo>
                    <a:pt x="16332" y="0"/>
                    <a:pt x="16185" y="56"/>
                    <a:pt x="16073" y="168"/>
                  </a:cubicBezTo>
                  <a:lnTo>
                    <a:pt x="9602" y="6638"/>
                  </a:lnTo>
                  <a:cubicBezTo>
                    <a:pt x="9489" y="6750"/>
                    <a:pt x="9342" y="6806"/>
                    <a:pt x="9195" y="6806"/>
                  </a:cubicBezTo>
                  <a:cubicBezTo>
                    <a:pt x="9048" y="6806"/>
                    <a:pt x="8902" y="6750"/>
                    <a:pt x="8790" y="6638"/>
                  </a:cubicBezTo>
                  <a:lnTo>
                    <a:pt x="8784" y="6632"/>
                  </a:lnTo>
                  <a:cubicBezTo>
                    <a:pt x="8561" y="6408"/>
                    <a:pt x="8354" y="5968"/>
                    <a:pt x="8324" y="5655"/>
                  </a:cubicBezTo>
                  <a:cubicBezTo>
                    <a:pt x="8324" y="5655"/>
                    <a:pt x="8237" y="4775"/>
                    <a:pt x="7694" y="4231"/>
                  </a:cubicBezTo>
                  <a:cubicBezTo>
                    <a:pt x="7222" y="3753"/>
                    <a:pt x="6600" y="3514"/>
                    <a:pt x="5978" y="3514"/>
                  </a:cubicBezTo>
                  <a:cubicBezTo>
                    <a:pt x="5362" y="3514"/>
                    <a:pt x="4745" y="3748"/>
                    <a:pt x="4274" y="4218"/>
                  </a:cubicBezTo>
                  <a:cubicBezTo>
                    <a:pt x="3329" y="5163"/>
                    <a:pt x="3336" y="6696"/>
                    <a:pt x="4287" y="7635"/>
                  </a:cubicBezTo>
                  <a:cubicBezTo>
                    <a:pt x="4834" y="8181"/>
                    <a:pt x="5710" y="8269"/>
                    <a:pt x="5710" y="8269"/>
                  </a:cubicBezTo>
                  <a:cubicBezTo>
                    <a:pt x="6024" y="8298"/>
                    <a:pt x="6464" y="8505"/>
                    <a:pt x="6687" y="8728"/>
                  </a:cubicBezTo>
                  <a:lnTo>
                    <a:pt x="6694" y="8735"/>
                  </a:lnTo>
                  <a:cubicBezTo>
                    <a:pt x="6917" y="8958"/>
                    <a:pt x="6917" y="9320"/>
                    <a:pt x="6694" y="9547"/>
                  </a:cubicBezTo>
                  <a:lnTo>
                    <a:pt x="223" y="16017"/>
                  </a:lnTo>
                  <a:cubicBezTo>
                    <a:pt x="0" y="16241"/>
                    <a:pt x="0" y="16603"/>
                    <a:pt x="223" y="16829"/>
                  </a:cubicBezTo>
                  <a:lnTo>
                    <a:pt x="6694" y="23300"/>
                  </a:lnTo>
                  <a:cubicBezTo>
                    <a:pt x="6805" y="23412"/>
                    <a:pt x="6952" y="23467"/>
                    <a:pt x="7099" y="23467"/>
                  </a:cubicBezTo>
                  <a:cubicBezTo>
                    <a:pt x="7245" y="23467"/>
                    <a:pt x="7393" y="23412"/>
                    <a:pt x="7506" y="23300"/>
                  </a:cubicBezTo>
                  <a:lnTo>
                    <a:pt x="7577" y="23229"/>
                  </a:lnTo>
                  <a:cubicBezTo>
                    <a:pt x="7800" y="23006"/>
                    <a:pt x="8007" y="22566"/>
                    <a:pt x="8040" y="22248"/>
                  </a:cubicBezTo>
                  <a:cubicBezTo>
                    <a:pt x="8040" y="22248"/>
                    <a:pt x="8124" y="21372"/>
                    <a:pt x="8667" y="20825"/>
                  </a:cubicBezTo>
                  <a:cubicBezTo>
                    <a:pt x="9138" y="20347"/>
                    <a:pt x="9760" y="20108"/>
                    <a:pt x="10383" y="20108"/>
                  </a:cubicBezTo>
                  <a:cubicBezTo>
                    <a:pt x="11000" y="20108"/>
                    <a:pt x="11617" y="20343"/>
                    <a:pt x="12087" y="20815"/>
                  </a:cubicBezTo>
                  <a:cubicBezTo>
                    <a:pt x="13032" y="21760"/>
                    <a:pt x="13025" y="23293"/>
                    <a:pt x="12074" y="24232"/>
                  </a:cubicBezTo>
                  <a:cubicBezTo>
                    <a:pt x="11531" y="24775"/>
                    <a:pt x="10651" y="24863"/>
                    <a:pt x="10651" y="24863"/>
                  </a:cubicBezTo>
                  <a:cubicBezTo>
                    <a:pt x="10337" y="24892"/>
                    <a:pt x="9897" y="25099"/>
                    <a:pt x="9674" y="25322"/>
                  </a:cubicBezTo>
                  <a:lnTo>
                    <a:pt x="9602" y="25393"/>
                  </a:lnTo>
                  <a:cubicBezTo>
                    <a:pt x="9376" y="25620"/>
                    <a:pt x="9376" y="25982"/>
                    <a:pt x="9602" y="26205"/>
                  </a:cubicBezTo>
                  <a:lnTo>
                    <a:pt x="16073" y="32676"/>
                  </a:lnTo>
                  <a:cubicBezTo>
                    <a:pt x="16185" y="32787"/>
                    <a:pt x="16331" y="32843"/>
                    <a:pt x="16478" y="32843"/>
                  </a:cubicBezTo>
                  <a:cubicBezTo>
                    <a:pt x="16625" y="32843"/>
                    <a:pt x="16772" y="32787"/>
                    <a:pt x="16885" y="32676"/>
                  </a:cubicBezTo>
                  <a:lnTo>
                    <a:pt x="23356" y="26205"/>
                  </a:lnTo>
                  <a:cubicBezTo>
                    <a:pt x="23579" y="25982"/>
                    <a:pt x="23579" y="25620"/>
                    <a:pt x="23356" y="25393"/>
                  </a:cubicBezTo>
                  <a:lnTo>
                    <a:pt x="23288" y="25325"/>
                  </a:lnTo>
                  <a:cubicBezTo>
                    <a:pt x="23061" y="25102"/>
                    <a:pt x="22621" y="24895"/>
                    <a:pt x="22307" y="24866"/>
                  </a:cubicBezTo>
                  <a:cubicBezTo>
                    <a:pt x="22307" y="24866"/>
                    <a:pt x="21431" y="24778"/>
                    <a:pt x="20884" y="24235"/>
                  </a:cubicBezTo>
                  <a:cubicBezTo>
                    <a:pt x="19942" y="23293"/>
                    <a:pt x="19942" y="21770"/>
                    <a:pt x="20884" y="20828"/>
                  </a:cubicBezTo>
                  <a:cubicBezTo>
                    <a:pt x="21354" y="20359"/>
                    <a:pt x="21971" y="20125"/>
                    <a:pt x="22587" y="20125"/>
                  </a:cubicBezTo>
                  <a:cubicBezTo>
                    <a:pt x="23203" y="20125"/>
                    <a:pt x="23820" y="20359"/>
                    <a:pt x="24291" y="20828"/>
                  </a:cubicBezTo>
                  <a:cubicBezTo>
                    <a:pt x="24834" y="21372"/>
                    <a:pt x="24918" y="22252"/>
                    <a:pt x="24918" y="22252"/>
                  </a:cubicBezTo>
                  <a:cubicBezTo>
                    <a:pt x="24951" y="22566"/>
                    <a:pt x="25158" y="23006"/>
                    <a:pt x="25381" y="23229"/>
                  </a:cubicBezTo>
                  <a:lnTo>
                    <a:pt x="25452" y="23300"/>
                  </a:lnTo>
                  <a:cubicBezTo>
                    <a:pt x="25564" y="23412"/>
                    <a:pt x="25710" y="23467"/>
                    <a:pt x="25857" y="23467"/>
                  </a:cubicBezTo>
                  <a:cubicBezTo>
                    <a:pt x="26004" y="23467"/>
                    <a:pt x="26151" y="23412"/>
                    <a:pt x="26264" y="23300"/>
                  </a:cubicBezTo>
                  <a:lnTo>
                    <a:pt x="32735" y="16829"/>
                  </a:lnTo>
                  <a:cubicBezTo>
                    <a:pt x="32958" y="16603"/>
                    <a:pt x="32958" y="16241"/>
                    <a:pt x="32735" y="16017"/>
                  </a:cubicBezTo>
                  <a:lnTo>
                    <a:pt x="26264" y="9547"/>
                  </a:lnTo>
                  <a:cubicBezTo>
                    <a:pt x="26041" y="9320"/>
                    <a:pt x="26041" y="8958"/>
                    <a:pt x="26264" y="8735"/>
                  </a:cubicBezTo>
                  <a:lnTo>
                    <a:pt x="26377" y="8618"/>
                  </a:lnTo>
                  <a:cubicBezTo>
                    <a:pt x="26600" y="8395"/>
                    <a:pt x="27044" y="8188"/>
                    <a:pt x="27358" y="8156"/>
                  </a:cubicBezTo>
                  <a:cubicBezTo>
                    <a:pt x="27358" y="8156"/>
                    <a:pt x="28234" y="8071"/>
                    <a:pt x="28781" y="7528"/>
                  </a:cubicBezTo>
                  <a:cubicBezTo>
                    <a:pt x="29732" y="6590"/>
                    <a:pt x="29739" y="5056"/>
                    <a:pt x="28791" y="4108"/>
                  </a:cubicBezTo>
                  <a:cubicBezTo>
                    <a:pt x="28321" y="3638"/>
                    <a:pt x="27705" y="3404"/>
                    <a:pt x="27090" y="3404"/>
                  </a:cubicBezTo>
                  <a:cubicBezTo>
                    <a:pt x="26468" y="3404"/>
                    <a:pt x="25846" y="3643"/>
                    <a:pt x="25374" y="4121"/>
                  </a:cubicBezTo>
                  <a:cubicBezTo>
                    <a:pt x="24831" y="4665"/>
                    <a:pt x="24743" y="5545"/>
                    <a:pt x="24743" y="5545"/>
                  </a:cubicBezTo>
                  <a:cubicBezTo>
                    <a:pt x="24714" y="5858"/>
                    <a:pt x="24507" y="6298"/>
                    <a:pt x="24284" y="6522"/>
                  </a:cubicBezTo>
                  <a:lnTo>
                    <a:pt x="24168" y="6638"/>
                  </a:lnTo>
                  <a:cubicBezTo>
                    <a:pt x="24056" y="6750"/>
                    <a:pt x="23909" y="6806"/>
                    <a:pt x="23762" y="6806"/>
                  </a:cubicBezTo>
                  <a:cubicBezTo>
                    <a:pt x="23614" y="6806"/>
                    <a:pt x="23467" y="6750"/>
                    <a:pt x="23356" y="6638"/>
                  </a:cubicBezTo>
                  <a:lnTo>
                    <a:pt x="16885" y="168"/>
                  </a:lnTo>
                  <a:cubicBezTo>
                    <a:pt x="16773" y="56"/>
                    <a:pt x="16626" y="0"/>
                    <a:pt x="16479" y="0"/>
                  </a:cubicBez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blipFill>
          <a:blip r:embed="rId3">
            <a:alphaModFix/>
          </a:blip>
          <a:stretch>
            <a:fillRect/>
          </a:stretch>
        </a:blipFill>
      </p:bgPr>
    </p:bg>
    <p:spTree>
      <p:nvGrpSpPr>
        <p:cNvPr id="193" name="Shape 193"/>
        <p:cNvGrpSpPr/>
        <p:nvPr/>
      </p:nvGrpSpPr>
      <p:grpSpPr>
        <a:xfrm>
          <a:off x="0" y="0"/>
          <a:ext cx="0" cy="0"/>
          <a:chOff x="0" y="0"/>
          <a:chExt cx="0" cy="0"/>
        </a:xfrm>
      </p:grpSpPr>
      <p:sp>
        <p:nvSpPr>
          <p:cNvPr id="194" name="Google Shape;194;p25"/>
          <p:cNvSpPr txBox="1"/>
          <p:nvPr>
            <p:ph idx="1" type="subTitle"/>
          </p:nvPr>
        </p:nvSpPr>
        <p:spPr>
          <a:xfrm>
            <a:off x="1268825" y="2891950"/>
            <a:ext cx="4045200" cy="5463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t/>
            </a:r>
            <a:endParaRPr>
              <a:solidFill>
                <a:srgbClr val="F3F3F3"/>
              </a:solidFill>
            </a:endParaRPr>
          </a:p>
          <a:p>
            <a:pPr indent="0" lvl="0" marL="0" rtl="0" algn="ctr">
              <a:spcBef>
                <a:spcPts val="0"/>
              </a:spcBef>
              <a:spcAft>
                <a:spcPts val="0"/>
              </a:spcAft>
              <a:buNone/>
            </a:pPr>
            <a:r>
              <a:rPr lang="en"/>
              <a:t>You can enter here the subtitle if you need it</a:t>
            </a:r>
            <a:endParaRPr>
              <a:solidFill>
                <a:srgbClr val="F3F3F3"/>
              </a:solidFill>
            </a:endParaRPr>
          </a:p>
        </p:txBody>
      </p:sp>
      <p:grpSp>
        <p:nvGrpSpPr>
          <p:cNvPr id="195" name="Google Shape;195;p25"/>
          <p:cNvGrpSpPr/>
          <p:nvPr/>
        </p:nvGrpSpPr>
        <p:grpSpPr>
          <a:xfrm>
            <a:off x="2530467" y="2667314"/>
            <a:ext cx="1521911" cy="65577"/>
            <a:chOff x="5407774" y="1944214"/>
            <a:chExt cx="1970877" cy="65577"/>
          </a:xfrm>
        </p:grpSpPr>
        <p:sp>
          <p:nvSpPr>
            <p:cNvPr id="196" name="Google Shape;196;p25"/>
            <p:cNvSpPr/>
            <p:nvPr/>
          </p:nvSpPr>
          <p:spPr>
            <a:xfrm>
              <a:off x="6029435" y="1944214"/>
              <a:ext cx="1349216" cy="65577"/>
            </a:xfrm>
            <a:custGeom>
              <a:rect b="b" l="l" r="r" t="t"/>
              <a:pathLst>
                <a:path extrusionOk="0" h="665" w="13682">
                  <a:moveTo>
                    <a:pt x="5227" y="11"/>
                  </a:moveTo>
                  <a:cubicBezTo>
                    <a:pt x="5255" y="11"/>
                    <a:pt x="5248" y="48"/>
                    <a:pt x="5255" y="72"/>
                  </a:cubicBezTo>
                  <a:cubicBezTo>
                    <a:pt x="5240" y="87"/>
                    <a:pt x="5230" y="92"/>
                    <a:pt x="5221" y="92"/>
                  </a:cubicBezTo>
                  <a:cubicBezTo>
                    <a:pt x="5207" y="92"/>
                    <a:pt x="5195" y="80"/>
                    <a:pt x="5173" y="72"/>
                  </a:cubicBezTo>
                  <a:cubicBezTo>
                    <a:pt x="5180" y="38"/>
                    <a:pt x="5227" y="52"/>
                    <a:pt x="5227" y="11"/>
                  </a:cubicBezTo>
                  <a:close/>
                  <a:moveTo>
                    <a:pt x="10362" y="42"/>
                  </a:moveTo>
                  <a:lnTo>
                    <a:pt x="10362" y="42"/>
                  </a:lnTo>
                  <a:cubicBezTo>
                    <a:pt x="10386" y="48"/>
                    <a:pt x="10389" y="72"/>
                    <a:pt x="10416" y="72"/>
                  </a:cubicBezTo>
                  <a:lnTo>
                    <a:pt x="10416" y="137"/>
                  </a:lnTo>
                  <a:cubicBezTo>
                    <a:pt x="10410" y="138"/>
                    <a:pt x="10405" y="139"/>
                    <a:pt x="10400" y="139"/>
                  </a:cubicBezTo>
                  <a:cubicBezTo>
                    <a:pt x="10360" y="139"/>
                    <a:pt x="10365" y="87"/>
                    <a:pt x="10362" y="42"/>
                  </a:cubicBezTo>
                  <a:close/>
                  <a:moveTo>
                    <a:pt x="4468" y="38"/>
                  </a:moveTo>
                  <a:cubicBezTo>
                    <a:pt x="4492" y="92"/>
                    <a:pt x="4605" y="130"/>
                    <a:pt x="4533" y="215"/>
                  </a:cubicBezTo>
                  <a:cubicBezTo>
                    <a:pt x="4485" y="212"/>
                    <a:pt x="4489" y="150"/>
                    <a:pt x="4492" y="89"/>
                  </a:cubicBezTo>
                  <a:cubicBezTo>
                    <a:pt x="4488" y="88"/>
                    <a:pt x="4485" y="87"/>
                    <a:pt x="4482" y="87"/>
                  </a:cubicBezTo>
                  <a:cubicBezTo>
                    <a:pt x="4470" y="87"/>
                    <a:pt x="4468" y="99"/>
                    <a:pt x="4468" y="113"/>
                  </a:cubicBezTo>
                  <a:cubicBezTo>
                    <a:pt x="4444" y="113"/>
                    <a:pt x="4451" y="83"/>
                    <a:pt x="4444" y="62"/>
                  </a:cubicBezTo>
                  <a:lnTo>
                    <a:pt x="4444" y="62"/>
                  </a:lnTo>
                  <a:cubicBezTo>
                    <a:pt x="4446" y="63"/>
                    <a:pt x="4448" y="63"/>
                    <a:pt x="4450" y="63"/>
                  </a:cubicBezTo>
                  <a:cubicBezTo>
                    <a:pt x="4465" y="63"/>
                    <a:pt x="4465" y="50"/>
                    <a:pt x="4468" y="38"/>
                  </a:cubicBezTo>
                  <a:close/>
                  <a:moveTo>
                    <a:pt x="12646" y="167"/>
                  </a:moveTo>
                  <a:cubicBezTo>
                    <a:pt x="12648" y="167"/>
                    <a:pt x="12651" y="167"/>
                    <a:pt x="12654" y="168"/>
                  </a:cubicBezTo>
                  <a:cubicBezTo>
                    <a:pt x="12640" y="203"/>
                    <a:pt x="12621" y="229"/>
                    <a:pt x="12579" y="229"/>
                  </a:cubicBezTo>
                  <a:cubicBezTo>
                    <a:pt x="12577" y="229"/>
                    <a:pt x="12574" y="229"/>
                    <a:pt x="12572" y="229"/>
                  </a:cubicBezTo>
                  <a:cubicBezTo>
                    <a:pt x="12581" y="193"/>
                    <a:pt x="12603" y="167"/>
                    <a:pt x="12646" y="167"/>
                  </a:cubicBezTo>
                  <a:close/>
                  <a:moveTo>
                    <a:pt x="5996" y="163"/>
                  </a:moveTo>
                  <a:cubicBezTo>
                    <a:pt x="6001" y="163"/>
                    <a:pt x="6006" y="164"/>
                    <a:pt x="6011" y="164"/>
                  </a:cubicBezTo>
                  <a:cubicBezTo>
                    <a:pt x="5989" y="185"/>
                    <a:pt x="6000" y="241"/>
                    <a:pt x="5962" y="241"/>
                  </a:cubicBezTo>
                  <a:cubicBezTo>
                    <a:pt x="5957" y="241"/>
                    <a:pt x="5952" y="241"/>
                    <a:pt x="5945" y="239"/>
                  </a:cubicBezTo>
                  <a:cubicBezTo>
                    <a:pt x="5940" y="191"/>
                    <a:pt x="5958" y="163"/>
                    <a:pt x="5996" y="163"/>
                  </a:cubicBezTo>
                  <a:close/>
                  <a:moveTo>
                    <a:pt x="9514" y="242"/>
                  </a:moveTo>
                  <a:cubicBezTo>
                    <a:pt x="9514" y="244"/>
                    <a:pt x="9515" y="245"/>
                    <a:pt x="9515" y="245"/>
                  </a:cubicBezTo>
                  <a:lnTo>
                    <a:pt x="9515" y="245"/>
                  </a:lnTo>
                  <a:cubicBezTo>
                    <a:pt x="9515" y="244"/>
                    <a:pt x="9515" y="243"/>
                    <a:pt x="9514" y="242"/>
                  </a:cubicBezTo>
                  <a:close/>
                  <a:moveTo>
                    <a:pt x="5547" y="213"/>
                  </a:moveTo>
                  <a:cubicBezTo>
                    <a:pt x="5582" y="213"/>
                    <a:pt x="5614" y="218"/>
                    <a:pt x="5633" y="239"/>
                  </a:cubicBezTo>
                  <a:cubicBezTo>
                    <a:pt x="5631" y="257"/>
                    <a:pt x="5592" y="270"/>
                    <a:pt x="5555" y="270"/>
                  </a:cubicBezTo>
                  <a:cubicBezTo>
                    <a:pt x="5516" y="270"/>
                    <a:pt x="5481" y="255"/>
                    <a:pt x="5496" y="215"/>
                  </a:cubicBezTo>
                  <a:cubicBezTo>
                    <a:pt x="5513" y="214"/>
                    <a:pt x="5530" y="213"/>
                    <a:pt x="5547" y="213"/>
                  </a:cubicBezTo>
                  <a:close/>
                  <a:moveTo>
                    <a:pt x="9056" y="224"/>
                  </a:moveTo>
                  <a:cubicBezTo>
                    <a:pt x="9068" y="224"/>
                    <a:pt x="9087" y="241"/>
                    <a:pt x="9099" y="290"/>
                  </a:cubicBezTo>
                  <a:cubicBezTo>
                    <a:pt x="9035" y="265"/>
                    <a:pt x="9037" y="224"/>
                    <a:pt x="9056" y="224"/>
                  </a:cubicBezTo>
                  <a:close/>
                  <a:moveTo>
                    <a:pt x="9518" y="187"/>
                  </a:moveTo>
                  <a:cubicBezTo>
                    <a:pt x="9529" y="187"/>
                    <a:pt x="9540" y="194"/>
                    <a:pt x="9552" y="205"/>
                  </a:cubicBezTo>
                  <a:cubicBezTo>
                    <a:pt x="9561" y="215"/>
                    <a:pt x="9561" y="232"/>
                    <a:pt x="9555" y="246"/>
                  </a:cubicBezTo>
                  <a:cubicBezTo>
                    <a:pt x="9549" y="252"/>
                    <a:pt x="9542" y="255"/>
                    <a:pt x="9535" y="255"/>
                  </a:cubicBezTo>
                  <a:cubicBezTo>
                    <a:pt x="9530" y="255"/>
                    <a:pt x="9525" y="253"/>
                    <a:pt x="9521" y="249"/>
                  </a:cubicBezTo>
                  <a:cubicBezTo>
                    <a:pt x="9519" y="247"/>
                    <a:pt x="9517" y="247"/>
                    <a:pt x="9515" y="245"/>
                  </a:cubicBezTo>
                  <a:lnTo>
                    <a:pt x="9515" y="245"/>
                  </a:lnTo>
                  <a:cubicBezTo>
                    <a:pt x="9516" y="249"/>
                    <a:pt x="9513" y="253"/>
                    <a:pt x="9511" y="256"/>
                  </a:cubicBezTo>
                  <a:cubicBezTo>
                    <a:pt x="9504" y="270"/>
                    <a:pt x="9487" y="297"/>
                    <a:pt x="9459" y="297"/>
                  </a:cubicBezTo>
                  <a:cubicBezTo>
                    <a:pt x="9453" y="297"/>
                    <a:pt x="9446" y="293"/>
                    <a:pt x="9436" y="290"/>
                  </a:cubicBezTo>
                  <a:cubicBezTo>
                    <a:pt x="9426" y="283"/>
                    <a:pt x="9418" y="267"/>
                    <a:pt x="9426" y="253"/>
                  </a:cubicBezTo>
                  <a:cubicBezTo>
                    <a:pt x="9428" y="242"/>
                    <a:pt x="9436" y="236"/>
                    <a:pt x="9446" y="236"/>
                  </a:cubicBezTo>
                  <a:cubicBezTo>
                    <a:pt x="9449" y="236"/>
                    <a:pt x="9453" y="237"/>
                    <a:pt x="9456" y="239"/>
                  </a:cubicBezTo>
                  <a:lnTo>
                    <a:pt x="9459" y="239"/>
                  </a:lnTo>
                  <a:cubicBezTo>
                    <a:pt x="9459" y="239"/>
                    <a:pt x="9467" y="229"/>
                    <a:pt x="9470" y="226"/>
                  </a:cubicBezTo>
                  <a:cubicBezTo>
                    <a:pt x="9476" y="212"/>
                    <a:pt x="9490" y="191"/>
                    <a:pt x="9511" y="188"/>
                  </a:cubicBezTo>
                  <a:cubicBezTo>
                    <a:pt x="9513" y="188"/>
                    <a:pt x="9515" y="187"/>
                    <a:pt x="9518" y="187"/>
                  </a:cubicBezTo>
                  <a:close/>
                  <a:moveTo>
                    <a:pt x="12882" y="239"/>
                  </a:moveTo>
                  <a:lnTo>
                    <a:pt x="12882" y="239"/>
                  </a:lnTo>
                  <a:cubicBezTo>
                    <a:pt x="12908" y="249"/>
                    <a:pt x="12926" y="273"/>
                    <a:pt x="12926" y="314"/>
                  </a:cubicBezTo>
                  <a:cubicBezTo>
                    <a:pt x="12914" y="318"/>
                    <a:pt x="12903" y="319"/>
                    <a:pt x="12895" y="319"/>
                  </a:cubicBezTo>
                  <a:cubicBezTo>
                    <a:pt x="12848" y="319"/>
                    <a:pt x="12853" y="271"/>
                    <a:pt x="12882" y="239"/>
                  </a:cubicBezTo>
                  <a:close/>
                  <a:moveTo>
                    <a:pt x="10556" y="42"/>
                  </a:moveTo>
                  <a:cubicBezTo>
                    <a:pt x="10577" y="63"/>
                    <a:pt x="10608" y="73"/>
                    <a:pt x="10647" y="73"/>
                  </a:cubicBezTo>
                  <a:cubicBezTo>
                    <a:pt x="10653" y="73"/>
                    <a:pt x="10659" y="72"/>
                    <a:pt x="10665" y="72"/>
                  </a:cubicBezTo>
                  <a:cubicBezTo>
                    <a:pt x="10689" y="185"/>
                    <a:pt x="10750" y="249"/>
                    <a:pt x="10777" y="355"/>
                  </a:cubicBezTo>
                  <a:cubicBezTo>
                    <a:pt x="10764" y="340"/>
                    <a:pt x="10749" y="335"/>
                    <a:pt x="10740" y="335"/>
                  </a:cubicBezTo>
                  <a:cubicBezTo>
                    <a:pt x="10726" y="335"/>
                    <a:pt x="10723" y="346"/>
                    <a:pt x="10750" y="355"/>
                  </a:cubicBezTo>
                  <a:cubicBezTo>
                    <a:pt x="10738" y="366"/>
                    <a:pt x="10722" y="371"/>
                    <a:pt x="10704" y="371"/>
                  </a:cubicBezTo>
                  <a:cubicBezTo>
                    <a:pt x="10632" y="371"/>
                    <a:pt x="10526" y="293"/>
                    <a:pt x="10444" y="293"/>
                  </a:cubicBezTo>
                  <a:cubicBezTo>
                    <a:pt x="10464" y="188"/>
                    <a:pt x="10573" y="188"/>
                    <a:pt x="10556" y="42"/>
                  </a:cubicBezTo>
                  <a:close/>
                  <a:moveTo>
                    <a:pt x="4881" y="322"/>
                  </a:moveTo>
                  <a:cubicBezTo>
                    <a:pt x="4895" y="322"/>
                    <a:pt x="4910" y="323"/>
                    <a:pt x="4924" y="324"/>
                  </a:cubicBezTo>
                  <a:cubicBezTo>
                    <a:pt x="4938" y="378"/>
                    <a:pt x="4915" y="389"/>
                    <a:pt x="4882" y="389"/>
                  </a:cubicBezTo>
                  <a:cubicBezTo>
                    <a:pt x="4858" y="389"/>
                    <a:pt x="4828" y="383"/>
                    <a:pt x="4805" y="383"/>
                  </a:cubicBezTo>
                  <a:cubicBezTo>
                    <a:pt x="4797" y="383"/>
                    <a:pt x="4791" y="384"/>
                    <a:pt x="4785" y="385"/>
                  </a:cubicBezTo>
                  <a:cubicBezTo>
                    <a:pt x="4788" y="332"/>
                    <a:pt x="4830" y="322"/>
                    <a:pt x="4881" y="322"/>
                  </a:cubicBezTo>
                  <a:close/>
                  <a:moveTo>
                    <a:pt x="7397" y="313"/>
                  </a:moveTo>
                  <a:cubicBezTo>
                    <a:pt x="7443" y="313"/>
                    <a:pt x="7470" y="333"/>
                    <a:pt x="7465" y="392"/>
                  </a:cubicBezTo>
                  <a:cubicBezTo>
                    <a:pt x="7424" y="382"/>
                    <a:pt x="7369" y="382"/>
                    <a:pt x="7376" y="314"/>
                  </a:cubicBezTo>
                  <a:cubicBezTo>
                    <a:pt x="7383" y="313"/>
                    <a:pt x="7390" y="313"/>
                    <a:pt x="7397" y="313"/>
                  </a:cubicBezTo>
                  <a:close/>
                  <a:moveTo>
                    <a:pt x="6610" y="359"/>
                  </a:moveTo>
                  <a:cubicBezTo>
                    <a:pt x="6620" y="359"/>
                    <a:pt x="6629" y="361"/>
                    <a:pt x="6637" y="365"/>
                  </a:cubicBezTo>
                  <a:cubicBezTo>
                    <a:pt x="6720" y="365"/>
                    <a:pt x="6666" y="396"/>
                    <a:pt x="6618" y="396"/>
                  </a:cubicBezTo>
                  <a:cubicBezTo>
                    <a:pt x="6609" y="396"/>
                    <a:pt x="6600" y="395"/>
                    <a:pt x="6593" y="392"/>
                  </a:cubicBezTo>
                  <a:cubicBezTo>
                    <a:pt x="6590" y="391"/>
                    <a:pt x="6587" y="391"/>
                    <a:pt x="6585" y="391"/>
                  </a:cubicBezTo>
                  <a:cubicBezTo>
                    <a:pt x="6574" y="391"/>
                    <a:pt x="6572" y="404"/>
                    <a:pt x="6569" y="416"/>
                  </a:cubicBezTo>
                  <a:cubicBezTo>
                    <a:pt x="6510" y="394"/>
                    <a:pt x="6564" y="359"/>
                    <a:pt x="6610" y="359"/>
                  </a:cubicBezTo>
                  <a:close/>
                  <a:moveTo>
                    <a:pt x="6995" y="314"/>
                  </a:moveTo>
                  <a:cubicBezTo>
                    <a:pt x="7032" y="341"/>
                    <a:pt x="7045" y="382"/>
                    <a:pt x="7018" y="416"/>
                  </a:cubicBezTo>
                  <a:cubicBezTo>
                    <a:pt x="6987" y="410"/>
                    <a:pt x="7001" y="355"/>
                    <a:pt x="6995" y="314"/>
                  </a:cubicBezTo>
                  <a:close/>
                  <a:moveTo>
                    <a:pt x="11589" y="238"/>
                  </a:moveTo>
                  <a:cubicBezTo>
                    <a:pt x="11602" y="238"/>
                    <a:pt x="11604" y="251"/>
                    <a:pt x="11604" y="267"/>
                  </a:cubicBezTo>
                  <a:cubicBezTo>
                    <a:pt x="11611" y="284"/>
                    <a:pt x="11618" y="290"/>
                    <a:pt x="11626" y="290"/>
                  </a:cubicBezTo>
                  <a:cubicBezTo>
                    <a:pt x="11641" y="290"/>
                    <a:pt x="11657" y="270"/>
                    <a:pt x="11673" y="270"/>
                  </a:cubicBezTo>
                  <a:cubicBezTo>
                    <a:pt x="11681" y="270"/>
                    <a:pt x="11689" y="275"/>
                    <a:pt x="11697" y="290"/>
                  </a:cubicBezTo>
                  <a:cubicBezTo>
                    <a:pt x="11697" y="352"/>
                    <a:pt x="11697" y="413"/>
                    <a:pt x="11673" y="443"/>
                  </a:cubicBezTo>
                  <a:cubicBezTo>
                    <a:pt x="11653" y="423"/>
                    <a:pt x="11621" y="416"/>
                    <a:pt x="11584" y="416"/>
                  </a:cubicBezTo>
                  <a:lnTo>
                    <a:pt x="11584" y="239"/>
                  </a:lnTo>
                  <a:cubicBezTo>
                    <a:pt x="11586" y="238"/>
                    <a:pt x="11587" y="238"/>
                    <a:pt x="11589" y="238"/>
                  </a:cubicBezTo>
                  <a:close/>
                  <a:moveTo>
                    <a:pt x="2894" y="363"/>
                  </a:moveTo>
                  <a:cubicBezTo>
                    <a:pt x="2937" y="363"/>
                    <a:pt x="2931" y="419"/>
                    <a:pt x="2972" y="419"/>
                  </a:cubicBezTo>
                  <a:cubicBezTo>
                    <a:pt x="2977" y="419"/>
                    <a:pt x="2983" y="418"/>
                    <a:pt x="2991" y="416"/>
                  </a:cubicBezTo>
                  <a:cubicBezTo>
                    <a:pt x="3003" y="410"/>
                    <a:pt x="3010" y="407"/>
                    <a:pt x="3012" y="407"/>
                  </a:cubicBezTo>
                  <a:lnTo>
                    <a:pt x="3012" y="407"/>
                  </a:lnTo>
                  <a:cubicBezTo>
                    <a:pt x="3020" y="407"/>
                    <a:pt x="2959" y="445"/>
                    <a:pt x="2916" y="445"/>
                  </a:cubicBezTo>
                  <a:cubicBezTo>
                    <a:pt x="2886" y="445"/>
                    <a:pt x="2863" y="427"/>
                    <a:pt x="2878" y="365"/>
                  </a:cubicBezTo>
                  <a:cubicBezTo>
                    <a:pt x="2884" y="363"/>
                    <a:pt x="2889" y="363"/>
                    <a:pt x="2894" y="363"/>
                  </a:cubicBezTo>
                  <a:close/>
                  <a:moveTo>
                    <a:pt x="9158" y="339"/>
                  </a:moveTo>
                  <a:cubicBezTo>
                    <a:pt x="9195" y="339"/>
                    <a:pt x="9242" y="394"/>
                    <a:pt x="9235" y="443"/>
                  </a:cubicBezTo>
                  <a:cubicBezTo>
                    <a:pt x="9222" y="447"/>
                    <a:pt x="9212" y="449"/>
                    <a:pt x="9204" y="449"/>
                  </a:cubicBezTo>
                  <a:cubicBezTo>
                    <a:pt x="9152" y="449"/>
                    <a:pt x="9155" y="386"/>
                    <a:pt x="9123" y="365"/>
                  </a:cubicBezTo>
                  <a:cubicBezTo>
                    <a:pt x="9131" y="346"/>
                    <a:pt x="9144" y="339"/>
                    <a:pt x="9158" y="339"/>
                  </a:cubicBezTo>
                  <a:close/>
                  <a:moveTo>
                    <a:pt x="7606" y="386"/>
                  </a:moveTo>
                  <a:cubicBezTo>
                    <a:pt x="7612" y="386"/>
                    <a:pt x="7617" y="388"/>
                    <a:pt x="7621" y="392"/>
                  </a:cubicBezTo>
                  <a:cubicBezTo>
                    <a:pt x="7650" y="421"/>
                    <a:pt x="7600" y="462"/>
                    <a:pt x="7571" y="462"/>
                  </a:cubicBezTo>
                  <a:cubicBezTo>
                    <a:pt x="7555" y="462"/>
                    <a:pt x="7544" y="450"/>
                    <a:pt x="7556" y="416"/>
                  </a:cubicBezTo>
                  <a:cubicBezTo>
                    <a:pt x="7559" y="408"/>
                    <a:pt x="7586" y="386"/>
                    <a:pt x="7606" y="386"/>
                  </a:cubicBezTo>
                  <a:close/>
                  <a:moveTo>
                    <a:pt x="11847" y="373"/>
                  </a:moveTo>
                  <a:cubicBezTo>
                    <a:pt x="11874" y="373"/>
                    <a:pt x="11888" y="401"/>
                    <a:pt x="11894" y="413"/>
                  </a:cubicBezTo>
                  <a:cubicBezTo>
                    <a:pt x="11898" y="419"/>
                    <a:pt x="11901" y="426"/>
                    <a:pt x="11901" y="426"/>
                  </a:cubicBezTo>
                  <a:cubicBezTo>
                    <a:pt x="11903" y="425"/>
                    <a:pt x="11904" y="425"/>
                    <a:pt x="11906" y="425"/>
                  </a:cubicBezTo>
                  <a:cubicBezTo>
                    <a:pt x="11919" y="425"/>
                    <a:pt x="11931" y="435"/>
                    <a:pt x="11931" y="446"/>
                  </a:cubicBezTo>
                  <a:cubicBezTo>
                    <a:pt x="11939" y="463"/>
                    <a:pt x="11928" y="481"/>
                    <a:pt x="11915" y="484"/>
                  </a:cubicBezTo>
                  <a:lnTo>
                    <a:pt x="11898" y="484"/>
                  </a:lnTo>
                  <a:cubicBezTo>
                    <a:pt x="11867" y="484"/>
                    <a:pt x="11854" y="457"/>
                    <a:pt x="11849" y="443"/>
                  </a:cubicBezTo>
                  <a:cubicBezTo>
                    <a:pt x="11846" y="440"/>
                    <a:pt x="11843" y="433"/>
                    <a:pt x="11843" y="430"/>
                  </a:cubicBezTo>
                  <a:cubicBezTo>
                    <a:pt x="11839" y="431"/>
                    <a:pt x="11836" y="432"/>
                    <a:pt x="11833" y="432"/>
                  </a:cubicBezTo>
                  <a:cubicBezTo>
                    <a:pt x="11822" y="432"/>
                    <a:pt x="11815" y="423"/>
                    <a:pt x="11813" y="410"/>
                  </a:cubicBezTo>
                  <a:cubicBezTo>
                    <a:pt x="11809" y="396"/>
                    <a:pt x="11819" y="378"/>
                    <a:pt x="11833" y="375"/>
                  </a:cubicBezTo>
                  <a:cubicBezTo>
                    <a:pt x="11838" y="374"/>
                    <a:pt x="11842" y="373"/>
                    <a:pt x="11847" y="373"/>
                  </a:cubicBezTo>
                  <a:close/>
                  <a:moveTo>
                    <a:pt x="9695" y="570"/>
                  </a:moveTo>
                  <a:cubicBezTo>
                    <a:pt x="9695" y="571"/>
                    <a:pt x="9695" y="572"/>
                    <a:pt x="9695" y="573"/>
                  </a:cubicBezTo>
                  <a:cubicBezTo>
                    <a:pt x="9695" y="572"/>
                    <a:pt x="9695" y="571"/>
                    <a:pt x="9695" y="570"/>
                  </a:cubicBezTo>
                  <a:close/>
                  <a:moveTo>
                    <a:pt x="4839" y="416"/>
                  </a:moveTo>
                  <a:cubicBezTo>
                    <a:pt x="4829" y="491"/>
                    <a:pt x="4891" y="484"/>
                    <a:pt x="4867" y="573"/>
                  </a:cubicBezTo>
                  <a:cubicBezTo>
                    <a:pt x="4854" y="575"/>
                    <a:pt x="4841" y="576"/>
                    <a:pt x="4829" y="576"/>
                  </a:cubicBezTo>
                  <a:cubicBezTo>
                    <a:pt x="4787" y="576"/>
                    <a:pt x="4754" y="563"/>
                    <a:pt x="4730" y="542"/>
                  </a:cubicBezTo>
                  <a:cubicBezTo>
                    <a:pt x="4734" y="463"/>
                    <a:pt x="4771" y="419"/>
                    <a:pt x="4839" y="416"/>
                  </a:cubicBezTo>
                  <a:close/>
                  <a:moveTo>
                    <a:pt x="9198" y="538"/>
                  </a:moveTo>
                  <a:cubicBezTo>
                    <a:pt x="9225" y="538"/>
                    <a:pt x="9255" y="558"/>
                    <a:pt x="9235" y="593"/>
                  </a:cubicBezTo>
                  <a:lnTo>
                    <a:pt x="9187" y="593"/>
                  </a:lnTo>
                  <a:cubicBezTo>
                    <a:pt x="9194" y="573"/>
                    <a:pt x="9181" y="569"/>
                    <a:pt x="9167" y="569"/>
                  </a:cubicBezTo>
                  <a:cubicBezTo>
                    <a:pt x="9163" y="548"/>
                    <a:pt x="9180" y="538"/>
                    <a:pt x="9198" y="538"/>
                  </a:cubicBezTo>
                  <a:close/>
                  <a:moveTo>
                    <a:pt x="9318" y="488"/>
                  </a:moveTo>
                  <a:cubicBezTo>
                    <a:pt x="9375" y="488"/>
                    <a:pt x="9339" y="605"/>
                    <a:pt x="9324" y="620"/>
                  </a:cubicBezTo>
                  <a:cubicBezTo>
                    <a:pt x="9302" y="604"/>
                    <a:pt x="9300" y="568"/>
                    <a:pt x="9264" y="568"/>
                  </a:cubicBezTo>
                  <a:cubicBezTo>
                    <a:pt x="9261" y="568"/>
                    <a:pt x="9258" y="568"/>
                    <a:pt x="9255" y="569"/>
                  </a:cubicBezTo>
                  <a:cubicBezTo>
                    <a:pt x="9272" y="542"/>
                    <a:pt x="9306" y="542"/>
                    <a:pt x="9300" y="491"/>
                  </a:cubicBezTo>
                  <a:cubicBezTo>
                    <a:pt x="9307" y="489"/>
                    <a:pt x="9313" y="488"/>
                    <a:pt x="9318" y="488"/>
                  </a:cubicBezTo>
                  <a:close/>
                  <a:moveTo>
                    <a:pt x="1380" y="365"/>
                  </a:moveTo>
                  <a:lnTo>
                    <a:pt x="1380" y="365"/>
                  </a:lnTo>
                  <a:cubicBezTo>
                    <a:pt x="1427" y="405"/>
                    <a:pt x="1479" y="440"/>
                    <a:pt x="1537" y="467"/>
                  </a:cubicBezTo>
                  <a:cubicBezTo>
                    <a:pt x="1465" y="535"/>
                    <a:pt x="1476" y="580"/>
                    <a:pt x="1380" y="644"/>
                  </a:cubicBezTo>
                  <a:cubicBezTo>
                    <a:pt x="1336" y="586"/>
                    <a:pt x="1302" y="505"/>
                    <a:pt x="1335" y="394"/>
                  </a:cubicBezTo>
                  <a:lnTo>
                    <a:pt x="1335" y="394"/>
                  </a:lnTo>
                  <a:cubicBezTo>
                    <a:pt x="1332" y="411"/>
                    <a:pt x="1356" y="450"/>
                    <a:pt x="1372" y="450"/>
                  </a:cubicBezTo>
                  <a:cubicBezTo>
                    <a:pt x="1384" y="450"/>
                    <a:pt x="1391" y="429"/>
                    <a:pt x="1380" y="365"/>
                  </a:cubicBezTo>
                  <a:close/>
                  <a:moveTo>
                    <a:pt x="4924" y="551"/>
                  </a:moveTo>
                  <a:cubicBezTo>
                    <a:pt x="4953" y="551"/>
                    <a:pt x="4980" y="594"/>
                    <a:pt x="4982" y="644"/>
                  </a:cubicBezTo>
                  <a:cubicBezTo>
                    <a:pt x="4938" y="634"/>
                    <a:pt x="4887" y="634"/>
                    <a:pt x="4894" y="569"/>
                  </a:cubicBezTo>
                  <a:cubicBezTo>
                    <a:pt x="4904" y="556"/>
                    <a:pt x="4914" y="551"/>
                    <a:pt x="4924" y="551"/>
                  </a:cubicBezTo>
                  <a:close/>
                  <a:moveTo>
                    <a:pt x="10464" y="542"/>
                  </a:moveTo>
                  <a:cubicBezTo>
                    <a:pt x="10518" y="545"/>
                    <a:pt x="10471" y="630"/>
                    <a:pt x="10464" y="644"/>
                  </a:cubicBezTo>
                  <a:cubicBezTo>
                    <a:pt x="10440" y="638"/>
                    <a:pt x="10450" y="593"/>
                    <a:pt x="10419" y="593"/>
                  </a:cubicBezTo>
                  <a:cubicBezTo>
                    <a:pt x="10427" y="566"/>
                    <a:pt x="10464" y="576"/>
                    <a:pt x="10464" y="542"/>
                  </a:cubicBezTo>
                  <a:close/>
                  <a:moveTo>
                    <a:pt x="13427" y="592"/>
                  </a:moveTo>
                  <a:cubicBezTo>
                    <a:pt x="13454" y="592"/>
                    <a:pt x="13460" y="617"/>
                    <a:pt x="13484" y="620"/>
                  </a:cubicBezTo>
                  <a:cubicBezTo>
                    <a:pt x="13488" y="640"/>
                    <a:pt x="13471" y="650"/>
                    <a:pt x="13452" y="650"/>
                  </a:cubicBezTo>
                  <a:cubicBezTo>
                    <a:pt x="13426" y="650"/>
                    <a:pt x="13396" y="631"/>
                    <a:pt x="13416" y="593"/>
                  </a:cubicBezTo>
                  <a:cubicBezTo>
                    <a:pt x="13420" y="593"/>
                    <a:pt x="13423" y="592"/>
                    <a:pt x="13427" y="592"/>
                  </a:cubicBezTo>
                  <a:close/>
                  <a:moveTo>
                    <a:pt x="1167" y="298"/>
                  </a:moveTo>
                  <a:cubicBezTo>
                    <a:pt x="1175" y="298"/>
                    <a:pt x="1183" y="302"/>
                    <a:pt x="1190" y="311"/>
                  </a:cubicBezTo>
                  <a:cubicBezTo>
                    <a:pt x="1196" y="324"/>
                    <a:pt x="1193" y="344"/>
                    <a:pt x="1182" y="352"/>
                  </a:cubicBezTo>
                  <a:lnTo>
                    <a:pt x="1169" y="361"/>
                  </a:lnTo>
                  <a:cubicBezTo>
                    <a:pt x="1108" y="410"/>
                    <a:pt x="1050" y="457"/>
                    <a:pt x="1033" y="532"/>
                  </a:cubicBezTo>
                  <a:cubicBezTo>
                    <a:pt x="1036" y="535"/>
                    <a:pt x="1039" y="539"/>
                    <a:pt x="1047" y="542"/>
                  </a:cubicBezTo>
                  <a:cubicBezTo>
                    <a:pt x="1067" y="562"/>
                    <a:pt x="1094" y="586"/>
                    <a:pt x="1104" y="624"/>
                  </a:cubicBezTo>
                  <a:cubicBezTo>
                    <a:pt x="1108" y="641"/>
                    <a:pt x="1097" y="658"/>
                    <a:pt x="1083" y="661"/>
                  </a:cubicBezTo>
                  <a:lnTo>
                    <a:pt x="1077" y="661"/>
                  </a:lnTo>
                  <a:cubicBezTo>
                    <a:pt x="1067" y="661"/>
                    <a:pt x="1056" y="655"/>
                    <a:pt x="1053" y="641"/>
                  </a:cubicBezTo>
                  <a:cubicBezTo>
                    <a:pt x="1047" y="620"/>
                    <a:pt x="1029" y="606"/>
                    <a:pt x="1012" y="589"/>
                  </a:cubicBezTo>
                  <a:cubicBezTo>
                    <a:pt x="1002" y="580"/>
                    <a:pt x="992" y="573"/>
                    <a:pt x="985" y="562"/>
                  </a:cubicBezTo>
                  <a:lnTo>
                    <a:pt x="975" y="553"/>
                  </a:lnTo>
                  <a:lnTo>
                    <a:pt x="978" y="539"/>
                  </a:lnTo>
                  <a:cubicBezTo>
                    <a:pt x="995" y="426"/>
                    <a:pt x="1074" y="365"/>
                    <a:pt x="1138" y="314"/>
                  </a:cubicBezTo>
                  <a:lnTo>
                    <a:pt x="1152" y="303"/>
                  </a:lnTo>
                  <a:cubicBezTo>
                    <a:pt x="1157" y="299"/>
                    <a:pt x="1162" y="298"/>
                    <a:pt x="1167" y="298"/>
                  </a:cubicBezTo>
                  <a:close/>
                  <a:moveTo>
                    <a:pt x="7490" y="589"/>
                  </a:moveTo>
                  <a:cubicBezTo>
                    <a:pt x="7525" y="589"/>
                    <a:pt x="7530" y="622"/>
                    <a:pt x="7565" y="622"/>
                  </a:cubicBezTo>
                  <a:cubicBezTo>
                    <a:pt x="7568" y="622"/>
                    <a:pt x="7572" y="621"/>
                    <a:pt x="7577" y="620"/>
                  </a:cubicBezTo>
                  <a:lnTo>
                    <a:pt x="7577" y="620"/>
                  </a:lnTo>
                  <a:cubicBezTo>
                    <a:pt x="7578" y="649"/>
                    <a:pt x="7559" y="662"/>
                    <a:pt x="7537" y="662"/>
                  </a:cubicBezTo>
                  <a:cubicBezTo>
                    <a:pt x="7505" y="662"/>
                    <a:pt x="7465" y="635"/>
                    <a:pt x="7465" y="593"/>
                  </a:cubicBezTo>
                  <a:cubicBezTo>
                    <a:pt x="7475" y="590"/>
                    <a:pt x="7483" y="589"/>
                    <a:pt x="7490" y="589"/>
                  </a:cubicBezTo>
                  <a:close/>
                  <a:moveTo>
                    <a:pt x="362" y="1"/>
                  </a:moveTo>
                  <a:cubicBezTo>
                    <a:pt x="413" y="17"/>
                    <a:pt x="464" y="45"/>
                    <a:pt x="508" y="72"/>
                  </a:cubicBezTo>
                  <a:lnTo>
                    <a:pt x="536" y="72"/>
                  </a:lnTo>
                  <a:cubicBezTo>
                    <a:pt x="539" y="79"/>
                    <a:pt x="542" y="89"/>
                    <a:pt x="546" y="96"/>
                  </a:cubicBezTo>
                  <a:cubicBezTo>
                    <a:pt x="556" y="99"/>
                    <a:pt x="566" y="106"/>
                    <a:pt x="573" y="113"/>
                  </a:cubicBezTo>
                  <a:cubicBezTo>
                    <a:pt x="573" y="119"/>
                    <a:pt x="569" y="127"/>
                    <a:pt x="563" y="133"/>
                  </a:cubicBezTo>
                  <a:cubicBezTo>
                    <a:pt x="624" y="249"/>
                    <a:pt x="689" y="385"/>
                    <a:pt x="536" y="446"/>
                  </a:cubicBezTo>
                  <a:cubicBezTo>
                    <a:pt x="447" y="407"/>
                    <a:pt x="400" y="376"/>
                    <a:pt x="304" y="376"/>
                  </a:cubicBezTo>
                  <a:cubicBezTo>
                    <a:pt x="275" y="376"/>
                    <a:pt x="242" y="379"/>
                    <a:pt x="202" y="385"/>
                  </a:cubicBezTo>
                  <a:lnTo>
                    <a:pt x="202" y="606"/>
                  </a:lnTo>
                  <a:cubicBezTo>
                    <a:pt x="154" y="617"/>
                    <a:pt x="107" y="620"/>
                    <a:pt x="62" y="620"/>
                  </a:cubicBezTo>
                  <a:cubicBezTo>
                    <a:pt x="49" y="638"/>
                    <a:pt x="25" y="655"/>
                    <a:pt x="1" y="664"/>
                  </a:cubicBezTo>
                  <a:lnTo>
                    <a:pt x="6102" y="664"/>
                  </a:lnTo>
                  <a:cubicBezTo>
                    <a:pt x="6106" y="630"/>
                    <a:pt x="6126" y="586"/>
                    <a:pt x="6123" y="542"/>
                  </a:cubicBezTo>
                  <a:cubicBezTo>
                    <a:pt x="6132" y="540"/>
                    <a:pt x="6141" y="539"/>
                    <a:pt x="6149" y="539"/>
                  </a:cubicBezTo>
                  <a:cubicBezTo>
                    <a:pt x="6217" y="539"/>
                    <a:pt x="6223" y="612"/>
                    <a:pt x="6201" y="664"/>
                  </a:cubicBezTo>
                  <a:lnTo>
                    <a:pt x="6746" y="664"/>
                  </a:lnTo>
                  <a:cubicBezTo>
                    <a:pt x="6763" y="653"/>
                    <a:pt x="6782" y="642"/>
                    <a:pt x="6818" y="642"/>
                  </a:cubicBezTo>
                  <a:cubicBezTo>
                    <a:pt x="6826" y="642"/>
                    <a:pt x="6835" y="643"/>
                    <a:pt x="6844" y="644"/>
                  </a:cubicBezTo>
                  <a:cubicBezTo>
                    <a:pt x="6862" y="620"/>
                    <a:pt x="6889" y="603"/>
                    <a:pt x="6916" y="600"/>
                  </a:cubicBezTo>
                  <a:cubicBezTo>
                    <a:pt x="6921" y="599"/>
                    <a:pt x="6926" y="599"/>
                    <a:pt x="6931" y="599"/>
                  </a:cubicBezTo>
                  <a:cubicBezTo>
                    <a:pt x="6959" y="599"/>
                    <a:pt x="6984" y="615"/>
                    <a:pt x="7001" y="644"/>
                  </a:cubicBezTo>
                  <a:cubicBezTo>
                    <a:pt x="7005" y="651"/>
                    <a:pt x="7005" y="658"/>
                    <a:pt x="7005" y="664"/>
                  </a:cubicBezTo>
                  <a:lnTo>
                    <a:pt x="8421" y="664"/>
                  </a:lnTo>
                  <a:cubicBezTo>
                    <a:pt x="8414" y="650"/>
                    <a:pt x="8418" y="624"/>
                    <a:pt x="8437" y="624"/>
                  </a:cubicBezTo>
                  <a:cubicBezTo>
                    <a:pt x="8446" y="624"/>
                    <a:pt x="8457" y="629"/>
                    <a:pt x="8472" y="644"/>
                  </a:cubicBezTo>
                  <a:cubicBezTo>
                    <a:pt x="8466" y="655"/>
                    <a:pt x="8458" y="661"/>
                    <a:pt x="8452" y="664"/>
                  </a:cubicBezTo>
                  <a:lnTo>
                    <a:pt x="8626" y="664"/>
                  </a:lnTo>
                  <a:cubicBezTo>
                    <a:pt x="8629" y="651"/>
                    <a:pt x="8636" y="641"/>
                    <a:pt x="8639" y="634"/>
                  </a:cubicBezTo>
                  <a:lnTo>
                    <a:pt x="8642" y="627"/>
                  </a:lnTo>
                  <a:lnTo>
                    <a:pt x="8649" y="627"/>
                  </a:lnTo>
                  <a:cubicBezTo>
                    <a:pt x="8658" y="625"/>
                    <a:pt x="8666" y="624"/>
                    <a:pt x="8674" y="624"/>
                  </a:cubicBezTo>
                  <a:cubicBezTo>
                    <a:pt x="8703" y="624"/>
                    <a:pt x="8731" y="637"/>
                    <a:pt x="8758" y="661"/>
                  </a:cubicBezTo>
                  <a:lnTo>
                    <a:pt x="8765" y="644"/>
                  </a:lnTo>
                  <a:cubicBezTo>
                    <a:pt x="8779" y="651"/>
                    <a:pt x="8789" y="658"/>
                    <a:pt x="8802" y="664"/>
                  </a:cubicBezTo>
                  <a:lnTo>
                    <a:pt x="9429" y="664"/>
                  </a:lnTo>
                  <a:cubicBezTo>
                    <a:pt x="9436" y="627"/>
                    <a:pt x="9446" y="593"/>
                    <a:pt x="9422" y="542"/>
                  </a:cubicBezTo>
                  <a:cubicBezTo>
                    <a:pt x="9514" y="484"/>
                    <a:pt x="9561" y="446"/>
                    <a:pt x="9561" y="355"/>
                  </a:cubicBezTo>
                  <a:cubicBezTo>
                    <a:pt x="9584" y="390"/>
                    <a:pt x="9608" y="409"/>
                    <a:pt x="9631" y="409"/>
                  </a:cubicBezTo>
                  <a:cubicBezTo>
                    <a:pt x="9645" y="409"/>
                    <a:pt x="9659" y="401"/>
                    <a:pt x="9671" y="385"/>
                  </a:cubicBezTo>
                  <a:cubicBezTo>
                    <a:pt x="9704" y="439"/>
                    <a:pt x="9708" y="509"/>
                    <a:pt x="9695" y="570"/>
                  </a:cubicBezTo>
                  <a:lnTo>
                    <a:pt x="9695" y="570"/>
                  </a:lnTo>
                  <a:cubicBezTo>
                    <a:pt x="9697" y="567"/>
                    <a:pt x="9699" y="565"/>
                    <a:pt x="9701" y="562"/>
                  </a:cubicBezTo>
                  <a:cubicBezTo>
                    <a:pt x="9709" y="556"/>
                    <a:pt x="9712" y="553"/>
                    <a:pt x="9718" y="548"/>
                  </a:cubicBezTo>
                  <a:cubicBezTo>
                    <a:pt x="9722" y="545"/>
                    <a:pt x="9725" y="542"/>
                    <a:pt x="9725" y="542"/>
                  </a:cubicBezTo>
                  <a:cubicBezTo>
                    <a:pt x="9725" y="529"/>
                    <a:pt x="9736" y="518"/>
                    <a:pt x="9746" y="518"/>
                  </a:cubicBezTo>
                  <a:cubicBezTo>
                    <a:pt x="9747" y="518"/>
                    <a:pt x="9748" y="518"/>
                    <a:pt x="9749" y="518"/>
                  </a:cubicBezTo>
                  <a:cubicBezTo>
                    <a:pt x="9762" y="518"/>
                    <a:pt x="9770" y="528"/>
                    <a:pt x="9770" y="542"/>
                  </a:cubicBezTo>
                  <a:cubicBezTo>
                    <a:pt x="9770" y="573"/>
                    <a:pt x="9753" y="583"/>
                    <a:pt x="9742" y="589"/>
                  </a:cubicBezTo>
                  <a:cubicBezTo>
                    <a:pt x="9739" y="593"/>
                    <a:pt x="9732" y="597"/>
                    <a:pt x="9729" y="600"/>
                  </a:cubicBezTo>
                  <a:cubicBezTo>
                    <a:pt x="9725" y="603"/>
                    <a:pt x="9718" y="606"/>
                    <a:pt x="9715" y="606"/>
                  </a:cubicBezTo>
                  <a:cubicBezTo>
                    <a:pt x="9709" y="606"/>
                    <a:pt x="9701" y="603"/>
                    <a:pt x="9698" y="597"/>
                  </a:cubicBezTo>
                  <a:cubicBezTo>
                    <a:pt x="9695" y="593"/>
                    <a:pt x="9691" y="586"/>
                    <a:pt x="9691" y="580"/>
                  </a:cubicBezTo>
                  <a:cubicBezTo>
                    <a:pt x="9684" y="614"/>
                    <a:pt x="9671" y="641"/>
                    <a:pt x="9650" y="664"/>
                  </a:cubicBezTo>
                  <a:lnTo>
                    <a:pt x="11118" y="664"/>
                  </a:lnTo>
                  <a:cubicBezTo>
                    <a:pt x="11118" y="658"/>
                    <a:pt x="11118" y="647"/>
                    <a:pt x="11121" y="641"/>
                  </a:cubicBezTo>
                  <a:cubicBezTo>
                    <a:pt x="11126" y="631"/>
                    <a:pt x="11137" y="624"/>
                    <a:pt x="11147" y="624"/>
                  </a:cubicBezTo>
                  <a:cubicBezTo>
                    <a:pt x="11151" y="624"/>
                    <a:pt x="11155" y="625"/>
                    <a:pt x="11159" y="627"/>
                  </a:cubicBezTo>
                  <a:cubicBezTo>
                    <a:pt x="11179" y="638"/>
                    <a:pt x="11186" y="651"/>
                    <a:pt x="11192" y="664"/>
                  </a:cubicBezTo>
                  <a:lnTo>
                    <a:pt x="11601" y="664"/>
                  </a:lnTo>
                  <a:lnTo>
                    <a:pt x="11601" y="658"/>
                  </a:lnTo>
                  <a:cubicBezTo>
                    <a:pt x="11601" y="647"/>
                    <a:pt x="11608" y="641"/>
                    <a:pt x="11615" y="641"/>
                  </a:cubicBezTo>
                  <a:cubicBezTo>
                    <a:pt x="11616" y="640"/>
                    <a:pt x="11617" y="640"/>
                    <a:pt x="11619" y="640"/>
                  </a:cubicBezTo>
                  <a:cubicBezTo>
                    <a:pt x="11627" y="640"/>
                    <a:pt x="11632" y="649"/>
                    <a:pt x="11632" y="658"/>
                  </a:cubicBezTo>
                  <a:lnTo>
                    <a:pt x="11632" y="664"/>
                  </a:lnTo>
                  <a:lnTo>
                    <a:pt x="12193" y="664"/>
                  </a:lnTo>
                  <a:cubicBezTo>
                    <a:pt x="12187" y="658"/>
                    <a:pt x="12180" y="651"/>
                    <a:pt x="12176" y="644"/>
                  </a:cubicBezTo>
                  <a:cubicBezTo>
                    <a:pt x="12146" y="603"/>
                    <a:pt x="12115" y="566"/>
                    <a:pt x="12074" y="542"/>
                  </a:cubicBezTo>
                  <a:cubicBezTo>
                    <a:pt x="12064" y="535"/>
                    <a:pt x="12058" y="518"/>
                    <a:pt x="12064" y="504"/>
                  </a:cubicBezTo>
                  <a:cubicBezTo>
                    <a:pt x="12069" y="496"/>
                    <a:pt x="12078" y="491"/>
                    <a:pt x="12087" y="491"/>
                  </a:cubicBezTo>
                  <a:cubicBezTo>
                    <a:pt x="12091" y="491"/>
                    <a:pt x="12095" y="492"/>
                    <a:pt x="12099" y="495"/>
                  </a:cubicBezTo>
                  <a:cubicBezTo>
                    <a:pt x="12146" y="521"/>
                    <a:pt x="12180" y="566"/>
                    <a:pt x="12211" y="610"/>
                  </a:cubicBezTo>
                  <a:cubicBezTo>
                    <a:pt x="12228" y="630"/>
                    <a:pt x="12242" y="647"/>
                    <a:pt x="12258" y="664"/>
                  </a:cubicBezTo>
                  <a:lnTo>
                    <a:pt x="12940" y="664"/>
                  </a:lnTo>
                  <a:cubicBezTo>
                    <a:pt x="12946" y="614"/>
                    <a:pt x="12960" y="562"/>
                    <a:pt x="12990" y="515"/>
                  </a:cubicBezTo>
                  <a:cubicBezTo>
                    <a:pt x="12973" y="495"/>
                    <a:pt x="12970" y="460"/>
                    <a:pt x="12970" y="416"/>
                  </a:cubicBezTo>
                  <a:cubicBezTo>
                    <a:pt x="12972" y="416"/>
                    <a:pt x="12974" y="416"/>
                    <a:pt x="12975" y="416"/>
                  </a:cubicBezTo>
                  <a:cubicBezTo>
                    <a:pt x="13010" y="416"/>
                    <a:pt x="13019" y="443"/>
                    <a:pt x="13053" y="443"/>
                  </a:cubicBezTo>
                  <a:cubicBezTo>
                    <a:pt x="13055" y="443"/>
                    <a:pt x="13057" y="443"/>
                    <a:pt x="13059" y="443"/>
                  </a:cubicBezTo>
                  <a:cubicBezTo>
                    <a:pt x="13130" y="426"/>
                    <a:pt x="13089" y="375"/>
                    <a:pt x="13083" y="314"/>
                  </a:cubicBezTo>
                  <a:lnTo>
                    <a:pt x="13150" y="314"/>
                  </a:lnTo>
                  <a:lnTo>
                    <a:pt x="13150" y="317"/>
                  </a:lnTo>
                  <a:cubicBezTo>
                    <a:pt x="13164" y="283"/>
                    <a:pt x="13177" y="249"/>
                    <a:pt x="13174" y="215"/>
                  </a:cubicBezTo>
                  <a:cubicBezTo>
                    <a:pt x="13171" y="205"/>
                    <a:pt x="13181" y="191"/>
                    <a:pt x="13191" y="191"/>
                  </a:cubicBezTo>
                  <a:cubicBezTo>
                    <a:pt x="13193" y="191"/>
                    <a:pt x="13194" y="191"/>
                    <a:pt x="13195" y="191"/>
                  </a:cubicBezTo>
                  <a:cubicBezTo>
                    <a:pt x="13205" y="191"/>
                    <a:pt x="13215" y="200"/>
                    <a:pt x="13215" y="212"/>
                  </a:cubicBezTo>
                  <a:cubicBezTo>
                    <a:pt x="13218" y="256"/>
                    <a:pt x="13205" y="297"/>
                    <a:pt x="13191" y="334"/>
                  </a:cubicBezTo>
                  <a:cubicBezTo>
                    <a:pt x="13188" y="338"/>
                    <a:pt x="13188" y="341"/>
                    <a:pt x="13188" y="344"/>
                  </a:cubicBezTo>
                  <a:lnTo>
                    <a:pt x="13194" y="341"/>
                  </a:lnTo>
                  <a:lnTo>
                    <a:pt x="13194" y="593"/>
                  </a:lnTo>
                  <a:lnTo>
                    <a:pt x="13181" y="600"/>
                  </a:lnTo>
                  <a:lnTo>
                    <a:pt x="13188" y="603"/>
                  </a:lnTo>
                  <a:cubicBezTo>
                    <a:pt x="13194" y="617"/>
                    <a:pt x="13205" y="627"/>
                    <a:pt x="13212" y="644"/>
                  </a:cubicBezTo>
                  <a:cubicBezTo>
                    <a:pt x="13215" y="651"/>
                    <a:pt x="13215" y="658"/>
                    <a:pt x="13215" y="664"/>
                  </a:cubicBezTo>
                  <a:lnTo>
                    <a:pt x="13501" y="664"/>
                  </a:lnTo>
                  <a:cubicBezTo>
                    <a:pt x="13549" y="606"/>
                    <a:pt x="13583" y="539"/>
                    <a:pt x="13641" y="491"/>
                  </a:cubicBezTo>
                  <a:cubicBezTo>
                    <a:pt x="13664" y="495"/>
                    <a:pt x="13675" y="508"/>
                    <a:pt x="13682" y="528"/>
                  </a:cubicBezTo>
                  <a:lnTo>
                    <a:pt x="13682" y="242"/>
                  </a:lnTo>
                  <a:cubicBezTo>
                    <a:pt x="13682" y="239"/>
                    <a:pt x="13678" y="235"/>
                    <a:pt x="13675" y="232"/>
                  </a:cubicBezTo>
                  <a:lnTo>
                    <a:pt x="13672" y="218"/>
                  </a:lnTo>
                  <a:cubicBezTo>
                    <a:pt x="13672" y="217"/>
                    <a:pt x="13671" y="216"/>
                    <a:pt x="13669" y="216"/>
                  </a:cubicBezTo>
                  <a:cubicBezTo>
                    <a:pt x="13667" y="216"/>
                    <a:pt x="13664" y="217"/>
                    <a:pt x="13661" y="218"/>
                  </a:cubicBezTo>
                  <a:cubicBezTo>
                    <a:pt x="13655" y="226"/>
                    <a:pt x="13647" y="235"/>
                    <a:pt x="13651" y="242"/>
                  </a:cubicBezTo>
                  <a:cubicBezTo>
                    <a:pt x="13655" y="253"/>
                    <a:pt x="13651" y="270"/>
                    <a:pt x="13641" y="276"/>
                  </a:cubicBezTo>
                  <a:lnTo>
                    <a:pt x="13631" y="276"/>
                  </a:lnTo>
                  <a:cubicBezTo>
                    <a:pt x="13623" y="276"/>
                    <a:pt x="13614" y="273"/>
                    <a:pt x="13610" y="262"/>
                  </a:cubicBezTo>
                  <a:cubicBezTo>
                    <a:pt x="13597" y="229"/>
                    <a:pt x="13617" y="191"/>
                    <a:pt x="13641" y="174"/>
                  </a:cubicBezTo>
                  <a:cubicBezTo>
                    <a:pt x="13651" y="169"/>
                    <a:pt x="13663" y="166"/>
                    <a:pt x="13672" y="166"/>
                  </a:cubicBezTo>
                  <a:cubicBezTo>
                    <a:pt x="13676" y="166"/>
                    <a:pt x="13679" y="167"/>
                    <a:pt x="13682" y="168"/>
                  </a:cubicBezTo>
                  <a:lnTo>
                    <a:pt x="13682" y="1"/>
                  </a:lnTo>
                  <a:lnTo>
                    <a:pt x="12830" y="1"/>
                  </a:lnTo>
                  <a:cubicBezTo>
                    <a:pt x="12853" y="26"/>
                    <a:pt x="12883" y="44"/>
                    <a:pt x="12927" y="44"/>
                  </a:cubicBezTo>
                  <a:cubicBezTo>
                    <a:pt x="12936" y="44"/>
                    <a:pt x="12946" y="44"/>
                    <a:pt x="12957" y="42"/>
                  </a:cubicBezTo>
                  <a:lnTo>
                    <a:pt x="12957" y="48"/>
                  </a:lnTo>
                  <a:cubicBezTo>
                    <a:pt x="12970" y="42"/>
                    <a:pt x="12980" y="38"/>
                    <a:pt x="12993" y="34"/>
                  </a:cubicBezTo>
                  <a:lnTo>
                    <a:pt x="12998" y="34"/>
                  </a:lnTo>
                  <a:cubicBezTo>
                    <a:pt x="13014" y="34"/>
                    <a:pt x="13031" y="52"/>
                    <a:pt x="13031" y="69"/>
                  </a:cubicBezTo>
                  <a:cubicBezTo>
                    <a:pt x="13031" y="89"/>
                    <a:pt x="13018" y="110"/>
                    <a:pt x="13001" y="110"/>
                  </a:cubicBezTo>
                  <a:cubicBezTo>
                    <a:pt x="12987" y="113"/>
                    <a:pt x="12970" y="116"/>
                    <a:pt x="12953" y="124"/>
                  </a:cubicBezTo>
                  <a:lnTo>
                    <a:pt x="12957" y="137"/>
                  </a:lnTo>
                  <a:cubicBezTo>
                    <a:pt x="12930" y="164"/>
                    <a:pt x="12905" y="175"/>
                    <a:pt x="12880" y="175"/>
                  </a:cubicBezTo>
                  <a:cubicBezTo>
                    <a:pt x="12813" y="175"/>
                    <a:pt x="12751" y="97"/>
                    <a:pt x="12666" y="97"/>
                  </a:cubicBezTo>
                  <a:cubicBezTo>
                    <a:pt x="12653" y="97"/>
                    <a:pt x="12640" y="99"/>
                    <a:pt x="12626" y="103"/>
                  </a:cubicBezTo>
                  <a:cubicBezTo>
                    <a:pt x="12643" y="66"/>
                    <a:pt x="12646" y="34"/>
                    <a:pt x="12646" y="1"/>
                  </a:cubicBezTo>
                  <a:lnTo>
                    <a:pt x="12520" y="1"/>
                  </a:lnTo>
                  <a:cubicBezTo>
                    <a:pt x="12520" y="4"/>
                    <a:pt x="12520" y="7"/>
                    <a:pt x="12517" y="11"/>
                  </a:cubicBezTo>
                  <a:lnTo>
                    <a:pt x="12599" y="11"/>
                  </a:lnTo>
                  <a:cubicBezTo>
                    <a:pt x="12589" y="25"/>
                    <a:pt x="12582" y="45"/>
                    <a:pt x="12578" y="62"/>
                  </a:cubicBezTo>
                  <a:lnTo>
                    <a:pt x="12589" y="62"/>
                  </a:lnTo>
                  <a:cubicBezTo>
                    <a:pt x="12585" y="75"/>
                    <a:pt x="12578" y="83"/>
                    <a:pt x="12572" y="92"/>
                  </a:cubicBezTo>
                  <a:cubicBezTo>
                    <a:pt x="12558" y="164"/>
                    <a:pt x="12551" y="246"/>
                    <a:pt x="12487" y="259"/>
                  </a:cubicBezTo>
                  <a:lnTo>
                    <a:pt x="12479" y="256"/>
                  </a:lnTo>
                  <a:lnTo>
                    <a:pt x="12476" y="280"/>
                  </a:lnTo>
                  <a:lnTo>
                    <a:pt x="12466" y="283"/>
                  </a:lnTo>
                  <a:cubicBezTo>
                    <a:pt x="12443" y="298"/>
                    <a:pt x="12417" y="303"/>
                    <a:pt x="12391" y="303"/>
                  </a:cubicBezTo>
                  <a:cubicBezTo>
                    <a:pt x="12357" y="303"/>
                    <a:pt x="12323" y="294"/>
                    <a:pt x="12292" y="287"/>
                  </a:cubicBezTo>
                  <a:lnTo>
                    <a:pt x="12251" y="273"/>
                  </a:lnTo>
                  <a:lnTo>
                    <a:pt x="12251" y="256"/>
                  </a:lnTo>
                  <a:cubicBezTo>
                    <a:pt x="12251" y="242"/>
                    <a:pt x="12248" y="232"/>
                    <a:pt x="12245" y="226"/>
                  </a:cubicBezTo>
                  <a:cubicBezTo>
                    <a:pt x="12236" y="234"/>
                    <a:pt x="12228" y="237"/>
                    <a:pt x="12221" y="237"/>
                  </a:cubicBezTo>
                  <a:cubicBezTo>
                    <a:pt x="12195" y="237"/>
                    <a:pt x="12181" y="200"/>
                    <a:pt x="12207" y="195"/>
                  </a:cubicBezTo>
                  <a:cubicBezTo>
                    <a:pt x="12204" y="191"/>
                    <a:pt x="12201" y="185"/>
                    <a:pt x="12204" y="177"/>
                  </a:cubicBezTo>
                  <a:cubicBezTo>
                    <a:pt x="12204" y="164"/>
                    <a:pt x="12214" y="157"/>
                    <a:pt x="12225" y="157"/>
                  </a:cubicBezTo>
                  <a:lnTo>
                    <a:pt x="12228" y="157"/>
                  </a:lnTo>
                  <a:cubicBezTo>
                    <a:pt x="12265" y="164"/>
                    <a:pt x="12286" y="191"/>
                    <a:pt x="12296" y="232"/>
                  </a:cubicBezTo>
                  <a:lnTo>
                    <a:pt x="12306" y="235"/>
                  </a:lnTo>
                  <a:cubicBezTo>
                    <a:pt x="12335" y="243"/>
                    <a:pt x="12364" y="250"/>
                    <a:pt x="12391" y="250"/>
                  </a:cubicBezTo>
                  <a:cubicBezTo>
                    <a:pt x="12401" y="250"/>
                    <a:pt x="12412" y="249"/>
                    <a:pt x="12421" y="246"/>
                  </a:cubicBezTo>
                  <a:cubicBezTo>
                    <a:pt x="12408" y="232"/>
                    <a:pt x="12377" y="232"/>
                    <a:pt x="12377" y="198"/>
                  </a:cubicBezTo>
                  <a:cubicBezTo>
                    <a:pt x="12377" y="124"/>
                    <a:pt x="12426" y="106"/>
                    <a:pt x="12405" y="11"/>
                  </a:cubicBezTo>
                  <a:lnTo>
                    <a:pt x="12487" y="11"/>
                  </a:lnTo>
                  <a:cubicBezTo>
                    <a:pt x="12483" y="7"/>
                    <a:pt x="12479" y="4"/>
                    <a:pt x="12479" y="1"/>
                  </a:cubicBezTo>
                  <a:lnTo>
                    <a:pt x="11778" y="1"/>
                  </a:lnTo>
                  <a:cubicBezTo>
                    <a:pt x="11782" y="11"/>
                    <a:pt x="11785" y="25"/>
                    <a:pt x="11785" y="38"/>
                  </a:cubicBezTo>
                  <a:lnTo>
                    <a:pt x="11717" y="38"/>
                  </a:lnTo>
                  <a:cubicBezTo>
                    <a:pt x="11717" y="21"/>
                    <a:pt x="11720" y="11"/>
                    <a:pt x="11724" y="1"/>
                  </a:cubicBezTo>
                  <a:lnTo>
                    <a:pt x="11040" y="1"/>
                  </a:lnTo>
                  <a:cubicBezTo>
                    <a:pt x="11046" y="17"/>
                    <a:pt x="11053" y="34"/>
                    <a:pt x="11070" y="38"/>
                  </a:cubicBezTo>
                  <a:cubicBezTo>
                    <a:pt x="11058" y="53"/>
                    <a:pt x="11045" y="56"/>
                    <a:pt x="11033" y="56"/>
                  </a:cubicBezTo>
                  <a:cubicBezTo>
                    <a:pt x="11026" y="56"/>
                    <a:pt x="11020" y="55"/>
                    <a:pt x="11014" y="55"/>
                  </a:cubicBezTo>
                  <a:cubicBezTo>
                    <a:pt x="10997" y="55"/>
                    <a:pt x="10983" y="62"/>
                    <a:pt x="10978" y="113"/>
                  </a:cubicBezTo>
                  <a:cubicBezTo>
                    <a:pt x="10961" y="96"/>
                    <a:pt x="10937" y="88"/>
                    <a:pt x="10907" y="88"/>
                  </a:cubicBezTo>
                  <a:cubicBezTo>
                    <a:pt x="10901" y="88"/>
                    <a:pt x="10895" y="89"/>
                    <a:pt x="10889" y="89"/>
                  </a:cubicBezTo>
                  <a:cubicBezTo>
                    <a:pt x="10886" y="48"/>
                    <a:pt x="10897" y="21"/>
                    <a:pt x="10910" y="1"/>
                  </a:cubicBezTo>
                  <a:lnTo>
                    <a:pt x="9793" y="1"/>
                  </a:lnTo>
                  <a:cubicBezTo>
                    <a:pt x="9793" y="7"/>
                    <a:pt x="9793" y="17"/>
                    <a:pt x="9790" y="25"/>
                  </a:cubicBezTo>
                  <a:cubicBezTo>
                    <a:pt x="9800" y="45"/>
                    <a:pt x="9807" y="69"/>
                    <a:pt x="9811" y="96"/>
                  </a:cubicBezTo>
                  <a:cubicBezTo>
                    <a:pt x="9815" y="97"/>
                    <a:pt x="9820" y="97"/>
                    <a:pt x="9825" y="97"/>
                  </a:cubicBezTo>
                  <a:cubicBezTo>
                    <a:pt x="9835" y="97"/>
                    <a:pt x="9847" y="96"/>
                    <a:pt x="9858" y="96"/>
                  </a:cubicBezTo>
                  <a:cubicBezTo>
                    <a:pt x="9874" y="95"/>
                    <a:pt x="9890" y="93"/>
                    <a:pt x="9906" y="93"/>
                  </a:cubicBezTo>
                  <a:cubicBezTo>
                    <a:pt x="9941" y="93"/>
                    <a:pt x="9977" y="99"/>
                    <a:pt x="10011" y="127"/>
                  </a:cubicBezTo>
                  <a:cubicBezTo>
                    <a:pt x="10031" y="140"/>
                    <a:pt x="10039" y="171"/>
                    <a:pt x="10025" y="195"/>
                  </a:cubicBezTo>
                  <a:cubicBezTo>
                    <a:pt x="10019" y="209"/>
                    <a:pt x="10005" y="218"/>
                    <a:pt x="9991" y="218"/>
                  </a:cubicBezTo>
                  <a:cubicBezTo>
                    <a:pt x="9983" y="218"/>
                    <a:pt x="9974" y="215"/>
                    <a:pt x="9967" y="209"/>
                  </a:cubicBezTo>
                  <a:cubicBezTo>
                    <a:pt x="9948" y="196"/>
                    <a:pt x="9928" y="192"/>
                    <a:pt x="9907" y="192"/>
                  </a:cubicBezTo>
                  <a:cubicBezTo>
                    <a:pt x="9894" y="192"/>
                    <a:pt x="9880" y="193"/>
                    <a:pt x="9865" y="195"/>
                  </a:cubicBezTo>
                  <a:cubicBezTo>
                    <a:pt x="9855" y="196"/>
                    <a:pt x="9844" y="197"/>
                    <a:pt x="9832" y="197"/>
                  </a:cubicBezTo>
                  <a:cubicBezTo>
                    <a:pt x="9816" y="197"/>
                    <a:pt x="9798" y="195"/>
                    <a:pt x="9780" y="191"/>
                  </a:cubicBezTo>
                  <a:lnTo>
                    <a:pt x="9780" y="191"/>
                  </a:lnTo>
                  <a:lnTo>
                    <a:pt x="9783" y="198"/>
                  </a:lnTo>
                  <a:cubicBezTo>
                    <a:pt x="9772" y="199"/>
                    <a:pt x="9749" y="200"/>
                    <a:pt x="9726" y="200"/>
                  </a:cubicBezTo>
                  <a:cubicBezTo>
                    <a:pt x="9670" y="200"/>
                    <a:pt x="9608" y="194"/>
                    <a:pt x="9671" y="168"/>
                  </a:cubicBezTo>
                  <a:lnTo>
                    <a:pt x="9671" y="168"/>
                  </a:lnTo>
                  <a:cubicBezTo>
                    <a:pt x="9635" y="170"/>
                    <a:pt x="9565" y="185"/>
                    <a:pt x="9482" y="185"/>
                  </a:cubicBezTo>
                  <a:cubicBezTo>
                    <a:pt x="9437" y="185"/>
                    <a:pt x="9389" y="181"/>
                    <a:pt x="9341" y="168"/>
                  </a:cubicBezTo>
                  <a:cubicBezTo>
                    <a:pt x="9324" y="102"/>
                    <a:pt x="9409" y="72"/>
                    <a:pt x="9327" y="72"/>
                  </a:cubicBezTo>
                  <a:cubicBezTo>
                    <a:pt x="9323" y="72"/>
                    <a:pt x="9318" y="72"/>
                    <a:pt x="9313" y="72"/>
                  </a:cubicBezTo>
                  <a:cubicBezTo>
                    <a:pt x="9316" y="38"/>
                    <a:pt x="9364" y="48"/>
                    <a:pt x="9395" y="42"/>
                  </a:cubicBezTo>
                  <a:cubicBezTo>
                    <a:pt x="9398" y="21"/>
                    <a:pt x="9395" y="11"/>
                    <a:pt x="9388" y="1"/>
                  </a:cubicBezTo>
                  <a:lnTo>
                    <a:pt x="9320" y="1"/>
                  </a:lnTo>
                  <a:cubicBezTo>
                    <a:pt x="9289" y="34"/>
                    <a:pt x="9259" y="69"/>
                    <a:pt x="9201" y="72"/>
                  </a:cubicBezTo>
                  <a:cubicBezTo>
                    <a:pt x="9204" y="38"/>
                    <a:pt x="9198" y="17"/>
                    <a:pt x="9187" y="1"/>
                  </a:cubicBezTo>
                  <a:lnTo>
                    <a:pt x="8711" y="1"/>
                  </a:lnTo>
                  <a:cubicBezTo>
                    <a:pt x="8700" y="31"/>
                    <a:pt x="8687" y="58"/>
                    <a:pt x="8673" y="89"/>
                  </a:cubicBezTo>
                  <a:cubicBezTo>
                    <a:pt x="8653" y="78"/>
                    <a:pt x="8636" y="72"/>
                    <a:pt x="8623" y="72"/>
                  </a:cubicBezTo>
                  <a:cubicBezTo>
                    <a:pt x="8589" y="72"/>
                    <a:pt x="8577" y="110"/>
                    <a:pt x="8585" y="188"/>
                  </a:cubicBezTo>
                  <a:cubicBezTo>
                    <a:pt x="8579" y="187"/>
                    <a:pt x="8574" y="187"/>
                    <a:pt x="8569" y="187"/>
                  </a:cubicBezTo>
                  <a:cubicBezTo>
                    <a:pt x="8529" y="187"/>
                    <a:pt x="8508" y="210"/>
                    <a:pt x="8487" y="210"/>
                  </a:cubicBezTo>
                  <a:cubicBezTo>
                    <a:pt x="8476" y="210"/>
                    <a:pt x="8465" y="204"/>
                    <a:pt x="8452" y="188"/>
                  </a:cubicBezTo>
                  <a:lnTo>
                    <a:pt x="8438" y="185"/>
                  </a:lnTo>
                  <a:lnTo>
                    <a:pt x="8438" y="185"/>
                  </a:lnTo>
                  <a:cubicBezTo>
                    <a:pt x="8442" y="188"/>
                    <a:pt x="8445" y="191"/>
                    <a:pt x="8445" y="195"/>
                  </a:cubicBezTo>
                  <a:cubicBezTo>
                    <a:pt x="8458" y="212"/>
                    <a:pt x="8469" y="226"/>
                    <a:pt x="8472" y="246"/>
                  </a:cubicBezTo>
                  <a:cubicBezTo>
                    <a:pt x="8475" y="256"/>
                    <a:pt x="8472" y="262"/>
                    <a:pt x="8466" y="267"/>
                  </a:cubicBezTo>
                  <a:lnTo>
                    <a:pt x="8462" y="267"/>
                  </a:lnTo>
                  <a:cubicBezTo>
                    <a:pt x="8455" y="267"/>
                    <a:pt x="8452" y="262"/>
                    <a:pt x="8448" y="256"/>
                  </a:cubicBezTo>
                  <a:cubicBezTo>
                    <a:pt x="8445" y="242"/>
                    <a:pt x="8435" y="229"/>
                    <a:pt x="8425" y="215"/>
                  </a:cubicBezTo>
                  <a:cubicBezTo>
                    <a:pt x="8423" y="215"/>
                    <a:pt x="8421" y="215"/>
                    <a:pt x="8419" y="215"/>
                  </a:cubicBezTo>
                  <a:cubicBezTo>
                    <a:pt x="8369" y="215"/>
                    <a:pt x="8356" y="175"/>
                    <a:pt x="8360" y="113"/>
                  </a:cubicBezTo>
                  <a:lnTo>
                    <a:pt x="8360" y="110"/>
                  </a:lnTo>
                  <a:cubicBezTo>
                    <a:pt x="8356" y="110"/>
                    <a:pt x="8353" y="113"/>
                    <a:pt x="8350" y="113"/>
                  </a:cubicBezTo>
                  <a:lnTo>
                    <a:pt x="8346" y="113"/>
                  </a:lnTo>
                  <a:cubicBezTo>
                    <a:pt x="8312" y="110"/>
                    <a:pt x="8278" y="99"/>
                    <a:pt x="8247" y="86"/>
                  </a:cubicBezTo>
                  <a:cubicBezTo>
                    <a:pt x="8230" y="75"/>
                    <a:pt x="8220" y="55"/>
                    <a:pt x="8227" y="34"/>
                  </a:cubicBezTo>
                  <a:cubicBezTo>
                    <a:pt x="8235" y="19"/>
                    <a:pt x="8248" y="10"/>
                    <a:pt x="8261" y="10"/>
                  </a:cubicBezTo>
                  <a:cubicBezTo>
                    <a:pt x="8265" y="10"/>
                    <a:pt x="8270" y="11"/>
                    <a:pt x="8274" y="14"/>
                  </a:cubicBezTo>
                  <a:cubicBezTo>
                    <a:pt x="8295" y="25"/>
                    <a:pt x="8319" y="28"/>
                    <a:pt x="8340" y="31"/>
                  </a:cubicBezTo>
                  <a:cubicBezTo>
                    <a:pt x="8350" y="25"/>
                    <a:pt x="8356" y="14"/>
                    <a:pt x="8363" y="1"/>
                  </a:cubicBezTo>
                  <a:lnTo>
                    <a:pt x="7822" y="1"/>
                  </a:lnTo>
                  <a:cubicBezTo>
                    <a:pt x="7818" y="7"/>
                    <a:pt x="7818" y="11"/>
                    <a:pt x="7815" y="17"/>
                  </a:cubicBezTo>
                  <a:lnTo>
                    <a:pt x="7812" y="31"/>
                  </a:lnTo>
                  <a:lnTo>
                    <a:pt x="7798" y="34"/>
                  </a:lnTo>
                  <a:cubicBezTo>
                    <a:pt x="7784" y="42"/>
                    <a:pt x="7764" y="45"/>
                    <a:pt x="7740" y="45"/>
                  </a:cubicBezTo>
                  <a:cubicBezTo>
                    <a:pt x="7730" y="55"/>
                    <a:pt x="7716" y="62"/>
                    <a:pt x="7699" y="66"/>
                  </a:cubicBezTo>
                  <a:cubicBezTo>
                    <a:pt x="7684" y="70"/>
                    <a:pt x="7667" y="73"/>
                    <a:pt x="7649" y="73"/>
                  </a:cubicBezTo>
                  <a:cubicBezTo>
                    <a:pt x="7642" y="73"/>
                    <a:pt x="7635" y="73"/>
                    <a:pt x="7628" y="72"/>
                  </a:cubicBezTo>
                  <a:lnTo>
                    <a:pt x="7628" y="72"/>
                  </a:lnTo>
                  <a:cubicBezTo>
                    <a:pt x="7625" y="99"/>
                    <a:pt x="7638" y="103"/>
                    <a:pt x="7655" y="103"/>
                  </a:cubicBezTo>
                  <a:cubicBezTo>
                    <a:pt x="7660" y="118"/>
                    <a:pt x="7657" y="123"/>
                    <a:pt x="7649" y="123"/>
                  </a:cubicBezTo>
                  <a:cubicBezTo>
                    <a:pt x="7619" y="123"/>
                    <a:pt x="7515" y="40"/>
                    <a:pt x="7471" y="40"/>
                  </a:cubicBezTo>
                  <a:cubicBezTo>
                    <a:pt x="7467" y="40"/>
                    <a:pt x="7464" y="41"/>
                    <a:pt x="7461" y="42"/>
                  </a:cubicBezTo>
                  <a:cubicBezTo>
                    <a:pt x="7465" y="28"/>
                    <a:pt x="7465" y="14"/>
                    <a:pt x="7461" y="1"/>
                  </a:cubicBezTo>
                  <a:lnTo>
                    <a:pt x="7376" y="1"/>
                  </a:lnTo>
                  <a:cubicBezTo>
                    <a:pt x="7380" y="48"/>
                    <a:pt x="7331" y="42"/>
                    <a:pt x="7331" y="89"/>
                  </a:cubicBezTo>
                  <a:cubicBezTo>
                    <a:pt x="7298" y="75"/>
                    <a:pt x="7301" y="28"/>
                    <a:pt x="7325" y="1"/>
                  </a:cubicBezTo>
                  <a:lnTo>
                    <a:pt x="7042" y="1"/>
                  </a:lnTo>
                  <a:cubicBezTo>
                    <a:pt x="7034" y="4"/>
                    <a:pt x="7026" y="6"/>
                    <a:pt x="7018" y="6"/>
                  </a:cubicBezTo>
                  <a:cubicBezTo>
                    <a:pt x="7011" y="6"/>
                    <a:pt x="7003" y="4"/>
                    <a:pt x="6995" y="1"/>
                  </a:cubicBezTo>
                  <a:lnTo>
                    <a:pt x="3192" y="1"/>
                  </a:lnTo>
                  <a:lnTo>
                    <a:pt x="3192" y="38"/>
                  </a:lnTo>
                  <a:cubicBezTo>
                    <a:pt x="3181" y="28"/>
                    <a:pt x="3171" y="14"/>
                    <a:pt x="3161" y="1"/>
                  </a:cubicBezTo>
                  <a:lnTo>
                    <a:pt x="2661" y="1"/>
                  </a:lnTo>
                  <a:lnTo>
                    <a:pt x="2664" y="4"/>
                  </a:lnTo>
                  <a:cubicBezTo>
                    <a:pt x="2661" y="15"/>
                    <a:pt x="2653" y="22"/>
                    <a:pt x="2645" y="22"/>
                  </a:cubicBezTo>
                  <a:cubicBezTo>
                    <a:pt x="2643" y="22"/>
                    <a:pt x="2642" y="22"/>
                    <a:pt x="2640" y="21"/>
                  </a:cubicBezTo>
                  <a:lnTo>
                    <a:pt x="2629" y="21"/>
                  </a:lnTo>
                  <a:cubicBezTo>
                    <a:pt x="2612" y="66"/>
                    <a:pt x="2603" y="116"/>
                    <a:pt x="2565" y="137"/>
                  </a:cubicBezTo>
                  <a:lnTo>
                    <a:pt x="2562" y="137"/>
                  </a:lnTo>
                  <a:lnTo>
                    <a:pt x="2562" y="160"/>
                  </a:lnTo>
                  <a:cubicBezTo>
                    <a:pt x="2568" y="168"/>
                    <a:pt x="2571" y="174"/>
                    <a:pt x="2575" y="177"/>
                  </a:cubicBezTo>
                  <a:cubicBezTo>
                    <a:pt x="2585" y="191"/>
                    <a:pt x="2595" y="205"/>
                    <a:pt x="2603" y="212"/>
                  </a:cubicBezTo>
                  <a:cubicBezTo>
                    <a:pt x="2623" y="209"/>
                    <a:pt x="2647" y="209"/>
                    <a:pt x="2667" y="209"/>
                  </a:cubicBezTo>
                  <a:cubicBezTo>
                    <a:pt x="2684" y="181"/>
                    <a:pt x="2714" y="181"/>
                    <a:pt x="2735" y="181"/>
                  </a:cubicBezTo>
                  <a:cubicBezTo>
                    <a:pt x="2752" y="181"/>
                    <a:pt x="2769" y="181"/>
                    <a:pt x="2776" y="171"/>
                  </a:cubicBezTo>
                  <a:cubicBezTo>
                    <a:pt x="2780" y="168"/>
                    <a:pt x="2784" y="167"/>
                    <a:pt x="2787" y="167"/>
                  </a:cubicBezTo>
                  <a:cubicBezTo>
                    <a:pt x="2794" y="167"/>
                    <a:pt x="2799" y="170"/>
                    <a:pt x="2804" y="174"/>
                  </a:cubicBezTo>
                  <a:cubicBezTo>
                    <a:pt x="2810" y="185"/>
                    <a:pt x="2810" y="198"/>
                    <a:pt x="2799" y="205"/>
                  </a:cubicBezTo>
                  <a:cubicBezTo>
                    <a:pt x="2783" y="222"/>
                    <a:pt x="2759" y="222"/>
                    <a:pt x="2735" y="222"/>
                  </a:cubicBezTo>
                  <a:cubicBezTo>
                    <a:pt x="2711" y="222"/>
                    <a:pt x="2701" y="226"/>
                    <a:pt x="2694" y="242"/>
                  </a:cubicBezTo>
                  <a:lnTo>
                    <a:pt x="2687" y="256"/>
                  </a:lnTo>
                  <a:lnTo>
                    <a:pt x="2674" y="253"/>
                  </a:lnTo>
                  <a:cubicBezTo>
                    <a:pt x="2665" y="251"/>
                    <a:pt x="2654" y="250"/>
                    <a:pt x="2644" y="250"/>
                  </a:cubicBezTo>
                  <a:cubicBezTo>
                    <a:pt x="2629" y="250"/>
                    <a:pt x="2614" y="252"/>
                    <a:pt x="2606" y="256"/>
                  </a:cubicBezTo>
                  <a:lnTo>
                    <a:pt x="2595" y="259"/>
                  </a:lnTo>
                  <a:lnTo>
                    <a:pt x="2589" y="253"/>
                  </a:lnTo>
                  <a:cubicBezTo>
                    <a:pt x="2579" y="242"/>
                    <a:pt x="2562" y="226"/>
                    <a:pt x="2548" y="209"/>
                  </a:cubicBezTo>
                  <a:cubicBezTo>
                    <a:pt x="2541" y="198"/>
                    <a:pt x="2534" y="191"/>
                    <a:pt x="2531" y="185"/>
                  </a:cubicBezTo>
                  <a:lnTo>
                    <a:pt x="2527" y="181"/>
                  </a:lnTo>
                  <a:lnTo>
                    <a:pt x="2524" y="171"/>
                  </a:lnTo>
                  <a:lnTo>
                    <a:pt x="2524" y="137"/>
                  </a:lnTo>
                  <a:lnTo>
                    <a:pt x="2521" y="137"/>
                  </a:lnTo>
                  <a:cubicBezTo>
                    <a:pt x="2432" y="113"/>
                    <a:pt x="2466" y="45"/>
                    <a:pt x="2518" y="1"/>
                  </a:cubicBezTo>
                  <a:lnTo>
                    <a:pt x="2439" y="1"/>
                  </a:lnTo>
                  <a:cubicBezTo>
                    <a:pt x="2442" y="79"/>
                    <a:pt x="2398" y="106"/>
                    <a:pt x="2384" y="168"/>
                  </a:cubicBezTo>
                  <a:cubicBezTo>
                    <a:pt x="2306" y="140"/>
                    <a:pt x="2232" y="83"/>
                    <a:pt x="222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97" name="Google Shape;197;p25"/>
            <p:cNvSpPr/>
            <p:nvPr/>
          </p:nvSpPr>
          <p:spPr>
            <a:xfrm>
              <a:off x="5407774" y="1944214"/>
              <a:ext cx="638713" cy="65577"/>
            </a:xfrm>
            <a:custGeom>
              <a:rect b="b" l="l" r="r" t="t"/>
              <a:pathLst>
                <a:path extrusionOk="0" h="665" w="6477">
                  <a:moveTo>
                    <a:pt x="3440" y="31"/>
                  </a:moveTo>
                  <a:cubicBezTo>
                    <a:pt x="3446" y="31"/>
                    <a:pt x="3452" y="33"/>
                    <a:pt x="3456" y="38"/>
                  </a:cubicBezTo>
                  <a:cubicBezTo>
                    <a:pt x="3485" y="67"/>
                    <a:pt x="3435" y="108"/>
                    <a:pt x="3404" y="108"/>
                  </a:cubicBezTo>
                  <a:cubicBezTo>
                    <a:pt x="3388" y="108"/>
                    <a:pt x="3377" y="96"/>
                    <a:pt x="3387" y="62"/>
                  </a:cubicBezTo>
                  <a:cubicBezTo>
                    <a:pt x="3391" y="54"/>
                    <a:pt x="3418" y="31"/>
                    <a:pt x="3440" y="31"/>
                  </a:cubicBezTo>
                  <a:close/>
                  <a:moveTo>
                    <a:pt x="1188" y="59"/>
                  </a:moveTo>
                  <a:cubicBezTo>
                    <a:pt x="1210" y="59"/>
                    <a:pt x="1211" y="109"/>
                    <a:pt x="1185" y="109"/>
                  </a:cubicBezTo>
                  <a:cubicBezTo>
                    <a:pt x="1177" y="109"/>
                    <a:pt x="1165" y="104"/>
                    <a:pt x="1151" y="89"/>
                  </a:cubicBezTo>
                  <a:cubicBezTo>
                    <a:pt x="1167" y="67"/>
                    <a:pt x="1179" y="59"/>
                    <a:pt x="1188" y="59"/>
                  </a:cubicBezTo>
                  <a:close/>
                  <a:moveTo>
                    <a:pt x="5724" y="229"/>
                  </a:moveTo>
                  <a:cubicBezTo>
                    <a:pt x="5747" y="235"/>
                    <a:pt x="5751" y="259"/>
                    <a:pt x="5778" y="259"/>
                  </a:cubicBezTo>
                  <a:cubicBezTo>
                    <a:pt x="5771" y="287"/>
                    <a:pt x="5751" y="293"/>
                    <a:pt x="5751" y="324"/>
                  </a:cubicBezTo>
                  <a:cubicBezTo>
                    <a:pt x="5727" y="317"/>
                    <a:pt x="5724" y="293"/>
                    <a:pt x="5696" y="293"/>
                  </a:cubicBezTo>
                  <a:cubicBezTo>
                    <a:pt x="5700" y="267"/>
                    <a:pt x="5724" y="259"/>
                    <a:pt x="5724" y="229"/>
                  </a:cubicBezTo>
                  <a:close/>
                  <a:moveTo>
                    <a:pt x="6013" y="112"/>
                  </a:moveTo>
                  <a:cubicBezTo>
                    <a:pt x="6019" y="112"/>
                    <a:pt x="6024" y="112"/>
                    <a:pt x="6030" y="113"/>
                  </a:cubicBezTo>
                  <a:cubicBezTo>
                    <a:pt x="6060" y="191"/>
                    <a:pt x="6037" y="226"/>
                    <a:pt x="6006" y="290"/>
                  </a:cubicBezTo>
                  <a:lnTo>
                    <a:pt x="5996" y="287"/>
                  </a:lnTo>
                  <a:cubicBezTo>
                    <a:pt x="5993" y="314"/>
                    <a:pt x="5979" y="352"/>
                    <a:pt x="5955" y="372"/>
                  </a:cubicBezTo>
                  <a:cubicBezTo>
                    <a:pt x="5941" y="382"/>
                    <a:pt x="5931" y="385"/>
                    <a:pt x="5917" y="385"/>
                  </a:cubicBezTo>
                  <a:cubicBezTo>
                    <a:pt x="5911" y="385"/>
                    <a:pt x="5904" y="385"/>
                    <a:pt x="5897" y="382"/>
                  </a:cubicBezTo>
                  <a:cubicBezTo>
                    <a:pt x="5884" y="378"/>
                    <a:pt x="5877" y="361"/>
                    <a:pt x="5880" y="344"/>
                  </a:cubicBezTo>
                  <a:cubicBezTo>
                    <a:pt x="5883" y="333"/>
                    <a:pt x="5894" y="323"/>
                    <a:pt x="5906" y="323"/>
                  </a:cubicBezTo>
                  <a:cubicBezTo>
                    <a:pt x="5907" y="323"/>
                    <a:pt x="5909" y="323"/>
                    <a:pt x="5911" y="324"/>
                  </a:cubicBezTo>
                  <a:cubicBezTo>
                    <a:pt x="5914" y="326"/>
                    <a:pt x="5917" y="327"/>
                    <a:pt x="5919" y="327"/>
                  </a:cubicBezTo>
                  <a:cubicBezTo>
                    <a:pt x="5921" y="327"/>
                    <a:pt x="5923" y="326"/>
                    <a:pt x="5925" y="324"/>
                  </a:cubicBezTo>
                  <a:cubicBezTo>
                    <a:pt x="5931" y="317"/>
                    <a:pt x="5938" y="303"/>
                    <a:pt x="5941" y="290"/>
                  </a:cubicBezTo>
                  <a:lnTo>
                    <a:pt x="5938" y="290"/>
                  </a:lnTo>
                  <a:cubicBezTo>
                    <a:pt x="5909" y="244"/>
                    <a:pt x="5901" y="112"/>
                    <a:pt x="6013" y="112"/>
                  </a:cubicBezTo>
                  <a:close/>
                  <a:moveTo>
                    <a:pt x="1220" y="290"/>
                  </a:moveTo>
                  <a:cubicBezTo>
                    <a:pt x="1250" y="290"/>
                    <a:pt x="1260" y="422"/>
                    <a:pt x="1214" y="422"/>
                  </a:cubicBezTo>
                  <a:cubicBezTo>
                    <a:pt x="1209" y="422"/>
                    <a:pt x="1202" y="420"/>
                    <a:pt x="1195" y="416"/>
                  </a:cubicBezTo>
                  <a:cubicBezTo>
                    <a:pt x="1189" y="358"/>
                    <a:pt x="1198" y="320"/>
                    <a:pt x="1219" y="290"/>
                  </a:cubicBezTo>
                  <a:cubicBezTo>
                    <a:pt x="1219" y="290"/>
                    <a:pt x="1219" y="290"/>
                    <a:pt x="1220" y="290"/>
                  </a:cubicBezTo>
                  <a:close/>
                  <a:moveTo>
                    <a:pt x="1022" y="211"/>
                  </a:moveTo>
                  <a:cubicBezTo>
                    <a:pt x="1085" y="211"/>
                    <a:pt x="1076" y="291"/>
                    <a:pt x="1141" y="291"/>
                  </a:cubicBezTo>
                  <a:cubicBezTo>
                    <a:pt x="1144" y="291"/>
                    <a:pt x="1147" y="291"/>
                    <a:pt x="1151" y="290"/>
                  </a:cubicBezTo>
                  <a:lnTo>
                    <a:pt x="1151" y="290"/>
                  </a:lnTo>
                  <a:cubicBezTo>
                    <a:pt x="1113" y="314"/>
                    <a:pt x="1093" y="358"/>
                    <a:pt x="1107" y="443"/>
                  </a:cubicBezTo>
                  <a:cubicBezTo>
                    <a:pt x="1008" y="378"/>
                    <a:pt x="991" y="369"/>
                    <a:pt x="994" y="215"/>
                  </a:cubicBezTo>
                  <a:cubicBezTo>
                    <a:pt x="1005" y="212"/>
                    <a:pt x="1014" y="211"/>
                    <a:pt x="1022" y="211"/>
                  </a:cubicBezTo>
                  <a:close/>
                  <a:moveTo>
                    <a:pt x="2429" y="352"/>
                  </a:moveTo>
                  <a:cubicBezTo>
                    <a:pt x="2463" y="352"/>
                    <a:pt x="2493" y="381"/>
                    <a:pt x="2493" y="443"/>
                  </a:cubicBezTo>
                  <a:cubicBezTo>
                    <a:pt x="2486" y="444"/>
                    <a:pt x="2479" y="445"/>
                    <a:pt x="2473" y="445"/>
                  </a:cubicBezTo>
                  <a:cubicBezTo>
                    <a:pt x="2417" y="445"/>
                    <a:pt x="2399" y="404"/>
                    <a:pt x="2360" y="392"/>
                  </a:cubicBezTo>
                  <a:cubicBezTo>
                    <a:pt x="2379" y="366"/>
                    <a:pt x="2405" y="352"/>
                    <a:pt x="2429" y="352"/>
                  </a:cubicBezTo>
                  <a:close/>
                  <a:moveTo>
                    <a:pt x="882" y="392"/>
                  </a:moveTo>
                  <a:lnTo>
                    <a:pt x="882" y="392"/>
                  </a:lnTo>
                  <a:cubicBezTo>
                    <a:pt x="909" y="396"/>
                    <a:pt x="903" y="437"/>
                    <a:pt x="906" y="467"/>
                  </a:cubicBezTo>
                  <a:lnTo>
                    <a:pt x="793" y="467"/>
                  </a:lnTo>
                  <a:cubicBezTo>
                    <a:pt x="797" y="416"/>
                    <a:pt x="892" y="460"/>
                    <a:pt x="882" y="392"/>
                  </a:cubicBezTo>
                  <a:close/>
                  <a:moveTo>
                    <a:pt x="3552" y="424"/>
                  </a:moveTo>
                  <a:cubicBezTo>
                    <a:pt x="3568" y="424"/>
                    <a:pt x="3585" y="432"/>
                    <a:pt x="3589" y="443"/>
                  </a:cubicBezTo>
                  <a:cubicBezTo>
                    <a:pt x="3599" y="471"/>
                    <a:pt x="3578" y="485"/>
                    <a:pt x="3556" y="485"/>
                  </a:cubicBezTo>
                  <a:cubicBezTo>
                    <a:pt x="3535" y="485"/>
                    <a:pt x="3514" y="472"/>
                    <a:pt x="3521" y="443"/>
                  </a:cubicBezTo>
                  <a:cubicBezTo>
                    <a:pt x="3525" y="429"/>
                    <a:pt x="3538" y="424"/>
                    <a:pt x="3552" y="424"/>
                  </a:cubicBezTo>
                  <a:close/>
                  <a:moveTo>
                    <a:pt x="1927" y="481"/>
                  </a:moveTo>
                  <a:cubicBezTo>
                    <a:pt x="1930" y="484"/>
                    <a:pt x="1932" y="487"/>
                    <a:pt x="1934" y="491"/>
                  </a:cubicBezTo>
                  <a:lnTo>
                    <a:pt x="1934" y="491"/>
                  </a:lnTo>
                  <a:cubicBezTo>
                    <a:pt x="1934" y="491"/>
                    <a:pt x="1934" y="491"/>
                    <a:pt x="1934" y="491"/>
                  </a:cubicBezTo>
                  <a:cubicBezTo>
                    <a:pt x="1934" y="487"/>
                    <a:pt x="1931" y="484"/>
                    <a:pt x="1927" y="481"/>
                  </a:cubicBezTo>
                  <a:close/>
                  <a:moveTo>
                    <a:pt x="5696" y="385"/>
                  </a:moveTo>
                  <a:cubicBezTo>
                    <a:pt x="5693" y="430"/>
                    <a:pt x="5689" y="474"/>
                    <a:pt x="5724" y="481"/>
                  </a:cubicBezTo>
                  <a:cubicBezTo>
                    <a:pt x="5727" y="496"/>
                    <a:pt x="5719" y="502"/>
                    <a:pt x="5706" y="502"/>
                  </a:cubicBezTo>
                  <a:cubicBezTo>
                    <a:pt x="5676" y="502"/>
                    <a:pt x="5618" y="468"/>
                    <a:pt x="5611" y="446"/>
                  </a:cubicBezTo>
                  <a:cubicBezTo>
                    <a:pt x="5608" y="413"/>
                    <a:pt x="5618" y="392"/>
                    <a:pt x="5642" y="385"/>
                  </a:cubicBezTo>
                  <a:close/>
                  <a:moveTo>
                    <a:pt x="702" y="443"/>
                  </a:moveTo>
                  <a:cubicBezTo>
                    <a:pt x="725" y="443"/>
                    <a:pt x="719" y="474"/>
                    <a:pt x="725" y="491"/>
                  </a:cubicBezTo>
                  <a:cubicBezTo>
                    <a:pt x="729" y="492"/>
                    <a:pt x="732" y="493"/>
                    <a:pt x="734" y="493"/>
                  </a:cubicBezTo>
                  <a:cubicBezTo>
                    <a:pt x="746" y="493"/>
                    <a:pt x="746" y="481"/>
                    <a:pt x="746" y="467"/>
                  </a:cubicBezTo>
                  <a:lnTo>
                    <a:pt x="746" y="467"/>
                  </a:lnTo>
                  <a:cubicBezTo>
                    <a:pt x="807" y="490"/>
                    <a:pt x="754" y="523"/>
                    <a:pt x="708" y="523"/>
                  </a:cubicBezTo>
                  <a:cubicBezTo>
                    <a:pt x="698" y="523"/>
                    <a:pt x="689" y="522"/>
                    <a:pt x="681" y="518"/>
                  </a:cubicBezTo>
                  <a:cubicBezTo>
                    <a:pt x="691" y="498"/>
                    <a:pt x="705" y="477"/>
                    <a:pt x="702" y="443"/>
                  </a:cubicBezTo>
                  <a:close/>
                  <a:moveTo>
                    <a:pt x="3680" y="416"/>
                  </a:moveTo>
                  <a:cubicBezTo>
                    <a:pt x="3727" y="416"/>
                    <a:pt x="3688" y="508"/>
                    <a:pt x="3701" y="542"/>
                  </a:cubicBezTo>
                  <a:cubicBezTo>
                    <a:pt x="3643" y="542"/>
                    <a:pt x="3647" y="450"/>
                    <a:pt x="3678" y="416"/>
                  </a:cubicBezTo>
                  <a:cubicBezTo>
                    <a:pt x="3678" y="416"/>
                    <a:pt x="3679" y="416"/>
                    <a:pt x="3680" y="416"/>
                  </a:cubicBezTo>
                  <a:close/>
                  <a:moveTo>
                    <a:pt x="1973" y="312"/>
                  </a:moveTo>
                  <a:cubicBezTo>
                    <a:pt x="2039" y="312"/>
                    <a:pt x="2079" y="404"/>
                    <a:pt x="2077" y="542"/>
                  </a:cubicBezTo>
                  <a:lnTo>
                    <a:pt x="1941" y="542"/>
                  </a:lnTo>
                  <a:cubicBezTo>
                    <a:pt x="1944" y="519"/>
                    <a:pt x="1940" y="503"/>
                    <a:pt x="1934" y="491"/>
                  </a:cubicBezTo>
                  <a:lnTo>
                    <a:pt x="1934" y="491"/>
                  </a:lnTo>
                  <a:cubicBezTo>
                    <a:pt x="1929" y="492"/>
                    <a:pt x="1924" y="492"/>
                    <a:pt x="1919" y="492"/>
                  </a:cubicBezTo>
                  <a:cubicBezTo>
                    <a:pt x="1905" y="492"/>
                    <a:pt x="1890" y="490"/>
                    <a:pt x="1876" y="490"/>
                  </a:cubicBezTo>
                  <a:cubicBezTo>
                    <a:pt x="1850" y="490"/>
                    <a:pt x="1830" y="498"/>
                    <a:pt x="1842" y="542"/>
                  </a:cubicBezTo>
                  <a:cubicBezTo>
                    <a:pt x="1852" y="542"/>
                    <a:pt x="1863" y="539"/>
                    <a:pt x="1872" y="539"/>
                  </a:cubicBezTo>
                  <a:cubicBezTo>
                    <a:pt x="1880" y="535"/>
                    <a:pt x="1890" y="535"/>
                    <a:pt x="1896" y="532"/>
                  </a:cubicBezTo>
                  <a:cubicBezTo>
                    <a:pt x="1910" y="532"/>
                    <a:pt x="1921" y="542"/>
                    <a:pt x="1921" y="553"/>
                  </a:cubicBezTo>
                  <a:cubicBezTo>
                    <a:pt x="1921" y="566"/>
                    <a:pt x="1913" y="576"/>
                    <a:pt x="1900" y="580"/>
                  </a:cubicBezTo>
                  <a:cubicBezTo>
                    <a:pt x="1893" y="580"/>
                    <a:pt x="1886" y="583"/>
                    <a:pt x="1880" y="583"/>
                  </a:cubicBezTo>
                  <a:cubicBezTo>
                    <a:pt x="1869" y="586"/>
                    <a:pt x="1859" y="586"/>
                    <a:pt x="1846" y="586"/>
                  </a:cubicBezTo>
                  <a:cubicBezTo>
                    <a:pt x="1839" y="586"/>
                    <a:pt x="1828" y="583"/>
                    <a:pt x="1819" y="580"/>
                  </a:cubicBezTo>
                  <a:lnTo>
                    <a:pt x="1819" y="580"/>
                  </a:lnTo>
                  <a:lnTo>
                    <a:pt x="1822" y="593"/>
                  </a:lnTo>
                  <a:cubicBezTo>
                    <a:pt x="1788" y="585"/>
                    <a:pt x="1776" y="581"/>
                    <a:pt x="1765" y="581"/>
                  </a:cubicBezTo>
                  <a:cubicBezTo>
                    <a:pt x="1754" y="581"/>
                    <a:pt x="1743" y="585"/>
                    <a:pt x="1709" y="593"/>
                  </a:cubicBezTo>
                  <a:cubicBezTo>
                    <a:pt x="1682" y="556"/>
                    <a:pt x="1682" y="491"/>
                    <a:pt x="1641" y="467"/>
                  </a:cubicBezTo>
                  <a:cubicBezTo>
                    <a:pt x="1671" y="397"/>
                    <a:pt x="1729" y="361"/>
                    <a:pt x="1786" y="361"/>
                  </a:cubicBezTo>
                  <a:cubicBezTo>
                    <a:pt x="1820" y="361"/>
                    <a:pt x="1853" y="374"/>
                    <a:pt x="1880" y="399"/>
                  </a:cubicBezTo>
                  <a:cubicBezTo>
                    <a:pt x="1880" y="389"/>
                    <a:pt x="1880" y="375"/>
                    <a:pt x="1886" y="355"/>
                  </a:cubicBezTo>
                  <a:cubicBezTo>
                    <a:pt x="1918" y="326"/>
                    <a:pt x="1947" y="312"/>
                    <a:pt x="1973" y="312"/>
                  </a:cubicBezTo>
                  <a:close/>
                  <a:moveTo>
                    <a:pt x="0" y="1"/>
                  </a:moveTo>
                  <a:lnTo>
                    <a:pt x="0" y="664"/>
                  </a:lnTo>
                  <a:lnTo>
                    <a:pt x="899" y="664"/>
                  </a:lnTo>
                  <a:cubicBezTo>
                    <a:pt x="918" y="641"/>
                    <a:pt x="947" y="624"/>
                    <a:pt x="973" y="624"/>
                  </a:cubicBezTo>
                  <a:cubicBezTo>
                    <a:pt x="989" y="624"/>
                    <a:pt x="1003" y="630"/>
                    <a:pt x="1014" y="644"/>
                  </a:cubicBezTo>
                  <a:cubicBezTo>
                    <a:pt x="1011" y="651"/>
                    <a:pt x="1008" y="658"/>
                    <a:pt x="1008" y="664"/>
                  </a:cubicBezTo>
                  <a:lnTo>
                    <a:pt x="2264" y="664"/>
                  </a:lnTo>
                  <a:cubicBezTo>
                    <a:pt x="2257" y="658"/>
                    <a:pt x="2254" y="651"/>
                    <a:pt x="2248" y="644"/>
                  </a:cubicBezTo>
                  <a:cubicBezTo>
                    <a:pt x="2257" y="624"/>
                    <a:pt x="2271" y="603"/>
                    <a:pt x="2268" y="569"/>
                  </a:cubicBezTo>
                  <a:cubicBezTo>
                    <a:pt x="2319" y="563"/>
                    <a:pt x="2349" y="548"/>
                    <a:pt x="2381" y="548"/>
                  </a:cubicBezTo>
                  <a:cubicBezTo>
                    <a:pt x="2401" y="548"/>
                    <a:pt x="2421" y="554"/>
                    <a:pt x="2448" y="569"/>
                  </a:cubicBezTo>
                  <a:cubicBezTo>
                    <a:pt x="2452" y="597"/>
                    <a:pt x="2391" y="647"/>
                    <a:pt x="2411" y="664"/>
                  </a:cubicBezTo>
                  <a:lnTo>
                    <a:pt x="2771" y="664"/>
                  </a:lnTo>
                  <a:cubicBezTo>
                    <a:pt x="2731" y="634"/>
                    <a:pt x="2704" y="586"/>
                    <a:pt x="2713" y="512"/>
                  </a:cubicBezTo>
                  <a:lnTo>
                    <a:pt x="2717" y="508"/>
                  </a:lnTo>
                  <a:cubicBezTo>
                    <a:pt x="2690" y="491"/>
                    <a:pt x="2669" y="454"/>
                    <a:pt x="2663" y="405"/>
                  </a:cubicBezTo>
                  <a:cubicBezTo>
                    <a:pt x="2652" y="341"/>
                    <a:pt x="2677" y="283"/>
                    <a:pt x="2721" y="256"/>
                  </a:cubicBezTo>
                  <a:lnTo>
                    <a:pt x="2727" y="253"/>
                  </a:lnTo>
                  <a:lnTo>
                    <a:pt x="2751" y="249"/>
                  </a:lnTo>
                  <a:lnTo>
                    <a:pt x="2754" y="249"/>
                  </a:lnTo>
                  <a:cubicBezTo>
                    <a:pt x="2768" y="249"/>
                    <a:pt x="2779" y="259"/>
                    <a:pt x="2782" y="273"/>
                  </a:cubicBezTo>
                  <a:cubicBezTo>
                    <a:pt x="2782" y="287"/>
                    <a:pt x="2771" y="303"/>
                    <a:pt x="2758" y="303"/>
                  </a:cubicBezTo>
                  <a:lnTo>
                    <a:pt x="2741" y="307"/>
                  </a:lnTo>
                  <a:cubicBezTo>
                    <a:pt x="2713" y="328"/>
                    <a:pt x="2707" y="369"/>
                    <a:pt x="2713" y="399"/>
                  </a:cubicBezTo>
                  <a:cubicBezTo>
                    <a:pt x="2713" y="423"/>
                    <a:pt x="2727" y="446"/>
                    <a:pt x="2744" y="460"/>
                  </a:cubicBezTo>
                  <a:lnTo>
                    <a:pt x="2741" y="446"/>
                  </a:lnTo>
                  <a:cubicBezTo>
                    <a:pt x="2768" y="446"/>
                    <a:pt x="2762" y="410"/>
                    <a:pt x="2768" y="385"/>
                  </a:cubicBezTo>
                  <a:cubicBezTo>
                    <a:pt x="2829" y="392"/>
                    <a:pt x="2829" y="463"/>
                    <a:pt x="2826" y="542"/>
                  </a:cubicBezTo>
                  <a:cubicBezTo>
                    <a:pt x="2844" y="550"/>
                    <a:pt x="2857" y="554"/>
                    <a:pt x="2867" y="554"/>
                  </a:cubicBezTo>
                  <a:cubicBezTo>
                    <a:pt x="2924" y="554"/>
                    <a:pt x="2885" y="444"/>
                    <a:pt x="2946" y="444"/>
                  </a:cubicBezTo>
                  <a:cubicBezTo>
                    <a:pt x="2951" y="444"/>
                    <a:pt x="2956" y="445"/>
                    <a:pt x="2963" y="446"/>
                  </a:cubicBezTo>
                  <a:cubicBezTo>
                    <a:pt x="2963" y="437"/>
                    <a:pt x="2958" y="423"/>
                    <a:pt x="2955" y="410"/>
                  </a:cubicBezTo>
                  <a:cubicBezTo>
                    <a:pt x="2952" y="396"/>
                    <a:pt x="2955" y="382"/>
                    <a:pt x="2969" y="378"/>
                  </a:cubicBezTo>
                  <a:cubicBezTo>
                    <a:pt x="2972" y="375"/>
                    <a:pt x="2972" y="375"/>
                    <a:pt x="2976" y="375"/>
                  </a:cubicBezTo>
                  <a:cubicBezTo>
                    <a:pt x="2986" y="375"/>
                    <a:pt x="2993" y="382"/>
                    <a:pt x="2996" y="392"/>
                  </a:cubicBezTo>
                  <a:cubicBezTo>
                    <a:pt x="3007" y="423"/>
                    <a:pt x="3007" y="454"/>
                    <a:pt x="2999" y="487"/>
                  </a:cubicBezTo>
                  <a:lnTo>
                    <a:pt x="3017" y="481"/>
                  </a:lnTo>
                  <a:lnTo>
                    <a:pt x="3017" y="481"/>
                  </a:lnTo>
                  <a:cubicBezTo>
                    <a:pt x="3068" y="566"/>
                    <a:pt x="3040" y="630"/>
                    <a:pt x="2990" y="664"/>
                  </a:cubicBezTo>
                  <a:lnTo>
                    <a:pt x="6299" y="664"/>
                  </a:lnTo>
                  <a:cubicBezTo>
                    <a:pt x="6323" y="630"/>
                    <a:pt x="6302" y="620"/>
                    <a:pt x="6306" y="597"/>
                  </a:cubicBezTo>
                  <a:cubicBezTo>
                    <a:pt x="6224" y="562"/>
                    <a:pt x="6173" y="495"/>
                    <a:pt x="6194" y="392"/>
                  </a:cubicBezTo>
                  <a:cubicBezTo>
                    <a:pt x="6159" y="385"/>
                    <a:pt x="6129" y="375"/>
                    <a:pt x="6118" y="348"/>
                  </a:cubicBezTo>
                  <a:lnTo>
                    <a:pt x="6109" y="355"/>
                  </a:lnTo>
                  <a:cubicBezTo>
                    <a:pt x="6071" y="344"/>
                    <a:pt x="6088" y="276"/>
                    <a:pt x="6081" y="229"/>
                  </a:cubicBezTo>
                  <a:cubicBezTo>
                    <a:pt x="6123" y="219"/>
                    <a:pt x="6137" y="214"/>
                    <a:pt x="6151" y="214"/>
                  </a:cubicBezTo>
                  <a:cubicBezTo>
                    <a:pt x="6164" y="214"/>
                    <a:pt x="6178" y="219"/>
                    <a:pt x="6221" y="229"/>
                  </a:cubicBezTo>
                  <a:cubicBezTo>
                    <a:pt x="6207" y="270"/>
                    <a:pt x="6186" y="303"/>
                    <a:pt x="6173" y="341"/>
                  </a:cubicBezTo>
                  <a:cubicBezTo>
                    <a:pt x="6180" y="344"/>
                    <a:pt x="6186" y="344"/>
                    <a:pt x="6197" y="348"/>
                  </a:cubicBezTo>
                  <a:cubicBezTo>
                    <a:pt x="6252" y="256"/>
                    <a:pt x="6265" y="119"/>
                    <a:pt x="6360" y="72"/>
                  </a:cubicBezTo>
                  <a:cubicBezTo>
                    <a:pt x="6445" y="75"/>
                    <a:pt x="6395" y="144"/>
                    <a:pt x="6384" y="198"/>
                  </a:cubicBezTo>
                  <a:cubicBezTo>
                    <a:pt x="6476" y="181"/>
                    <a:pt x="6425" y="79"/>
                    <a:pt x="6415" y="11"/>
                  </a:cubicBezTo>
                  <a:cubicBezTo>
                    <a:pt x="6422" y="7"/>
                    <a:pt x="6428" y="4"/>
                    <a:pt x="6435" y="1"/>
                  </a:cubicBezTo>
                  <a:lnTo>
                    <a:pt x="5703" y="1"/>
                  </a:lnTo>
                  <a:cubicBezTo>
                    <a:pt x="5696" y="7"/>
                    <a:pt x="5693" y="14"/>
                    <a:pt x="5683" y="14"/>
                  </a:cubicBezTo>
                  <a:cubicBezTo>
                    <a:pt x="5625" y="17"/>
                    <a:pt x="5557" y="58"/>
                    <a:pt x="5523" y="116"/>
                  </a:cubicBezTo>
                  <a:cubicBezTo>
                    <a:pt x="5519" y="127"/>
                    <a:pt x="5512" y="130"/>
                    <a:pt x="5502" y="130"/>
                  </a:cubicBezTo>
                  <a:cubicBezTo>
                    <a:pt x="5496" y="130"/>
                    <a:pt x="5492" y="127"/>
                    <a:pt x="5488" y="127"/>
                  </a:cubicBezTo>
                  <a:cubicBezTo>
                    <a:pt x="5475" y="116"/>
                    <a:pt x="5471" y="96"/>
                    <a:pt x="5482" y="83"/>
                  </a:cubicBezTo>
                  <a:cubicBezTo>
                    <a:pt x="5499" y="52"/>
                    <a:pt x="5529" y="21"/>
                    <a:pt x="5560" y="1"/>
                  </a:cubicBezTo>
                  <a:lnTo>
                    <a:pt x="5479" y="1"/>
                  </a:lnTo>
                  <a:cubicBezTo>
                    <a:pt x="5471" y="28"/>
                    <a:pt x="5465" y="55"/>
                    <a:pt x="5448" y="72"/>
                  </a:cubicBezTo>
                  <a:cubicBezTo>
                    <a:pt x="5446" y="72"/>
                    <a:pt x="5444" y="72"/>
                    <a:pt x="5442" y="72"/>
                  </a:cubicBezTo>
                  <a:cubicBezTo>
                    <a:pt x="5401" y="72"/>
                    <a:pt x="5368" y="36"/>
                    <a:pt x="5339" y="1"/>
                  </a:cubicBezTo>
                  <a:lnTo>
                    <a:pt x="813" y="1"/>
                  </a:lnTo>
                  <a:cubicBezTo>
                    <a:pt x="821" y="25"/>
                    <a:pt x="810" y="62"/>
                    <a:pt x="813" y="89"/>
                  </a:cubicBezTo>
                  <a:cubicBezTo>
                    <a:pt x="793" y="86"/>
                    <a:pt x="797" y="55"/>
                    <a:pt x="793" y="38"/>
                  </a:cubicBezTo>
                  <a:cubicBezTo>
                    <a:pt x="773" y="52"/>
                    <a:pt x="756" y="62"/>
                    <a:pt x="725" y="62"/>
                  </a:cubicBezTo>
                  <a:cubicBezTo>
                    <a:pt x="650" y="25"/>
                    <a:pt x="790" y="62"/>
                    <a:pt x="773"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98" name="Google Shape;198;p25"/>
          <p:cNvGrpSpPr/>
          <p:nvPr/>
        </p:nvGrpSpPr>
        <p:grpSpPr>
          <a:xfrm rot="-127228">
            <a:off x="2731105" y="3500847"/>
            <a:ext cx="1120437" cy="616774"/>
            <a:chOff x="2731190" y="917005"/>
            <a:chExt cx="1120454" cy="616783"/>
          </a:xfrm>
        </p:grpSpPr>
        <p:sp>
          <p:nvSpPr>
            <p:cNvPr id="199" name="Google Shape;199;p25"/>
            <p:cNvSpPr/>
            <p:nvPr/>
          </p:nvSpPr>
          <p:spPr>
            <a:xfrm rot="2840779">
              <a:off x="2941576" y="880611"/>
              <a:ext cx="187985" cy="654533"/>
            </a:xfrm>
            <a:custGeom>
              <a:rect b="b" l="l" r="r" t="t"/>
              <a:pathLst>
                <a:path extrusionOk="0" h="26180" w="7519">
                  <a:moveTo>
                    <a:pt x="7430" y="4011"/>
                  </a:moveTo>
                  <a:cubicBezTo>
                    <a:pt x="7348" y="3657"/>
                    <a:pt x="7335" y="3296"/>
                    <a:pt x="7250" y="2939"/>
                  </a:cubicBezTo>
                  <a:cubicBezTo>
                    <a:pt x="7099" y="2302"/>
                    <a:pt x="6804" y="1775"/>
                    <a:pt x="6299" y="1362"/>
                  </a:cubicBezTo>
                  <a:cubicBezTo>
                    <a:pt x="6208" y="1291"/>
                    <a:pt x="6092" y="1243"/>
                    <a:pt x="6020" y="1158"/>
                  </a:cubicBezTo>
                  <a:cubicBezTo>
                    <a:pt x="5724" y="804"/>
                    <a:pt x="5325" y="593"/>
                    <a:pt x="4945" y="365"/>
                  </a:cubicBezTo>
                  <a:cubicBezTo>
                    <a:pt x="4570" y="140"/>
                    <a:pt x="4151" y="0"/>
                    <a:pt x="3712" y="170"/>
                  </a:cubicBezTo>
                  <a:cubicBezTo>
                    <a:pt x="3501" y="252"/>
                    <a:pt x="3307" y="392"/>
                    <a:pt x="3130" y="491"/>
                  </a:cubicBezTo>
                  <a:cubicBezTo>
                    <a:pt x="3045" y="810"/>
                    <a:pt x="3037" y="1066"/>
                    <a:pt x="3215" y="1335"/>
                  </a:cubicBezTo>
                  <a:cubicBezTo>
                    <a:pt x="3389" y="1600"/>
                    <a:pt x="3422" y="1927"/>
                    <a:pt x="3453" y="2244"/>
                  </a:cubicBezTo>
                  <a:cubicBezTo>
                    <a:pt x="3538" y="3123"/>
                    <a:pt x="3477" y="3987"/>
                    <a:pt x="3232" y="4842"/>
                  </a:cubicBezTo>
                  <a:cubicBezTo>
                    <a:pt x="3191" y="4985"/>
                    <a:pt x="3167" y="5135"/>
                    <a:pt x="3157" y="5281"/>
                  </a:cubicBezTo>
                  <a:cubicBezTo>
                    <a:pt x="3133" y="5751"/>
                    <a:pt x="3028" y="6200"/>
                    <a:pt x="2858" y="6637"/>
                  </a:cubicBezTo>
                  <a:cubicBezTo>
                    <a:pt x="2823" y="6728"/>
                    <a:pt x="2800" y="6827"/>
                    <a:pt x="2782" y="6926"/>
                  </a:cubicBezTo>
                  <a:cubicBezTo>
                    <a:pt x="2694" y="7446"/>
                    <a:pt x="2534" y="7947"/>
                    <a:pt x="2384" y="8455"/>
                  </a:cubicBezTo>
                  <a:cubicBezTo>
                    <a:pt x="2272" y="8832"/>
                    <a:pt x="2228" y="9231"/>
                    <a:pt x="2138" y="9619"/>
                  </a:cubicBezTo>
                  <a:cubicBezTo>
                    <a:pt x="2085" y="9860"/>
                    <a:pt x="2013" y="10099"/>
                    <a:pt x="1938" y="10334"/>
                  </a:cubicBezTo>
                  <a:cubicBezTo>
                    <a:pt x="1761" y="10872"/>
                    <a:pt x="1571" y="11403"/>
                    <a:pt x="1397" y="11938"/>
                  </a:cubicBezTo>
                  <a:cubicBezTo>
                    <a:pt x="1352" y="12063"/>
                    <a:pt x="1342" y="12197"/>
                    <a:pt x="1312" y="12326"/>
                  </a:cubicBezTo>
                  <a:cubicBezTo>
                    <a:pt x="1274" y="12483"/>
                    <a:pt x="1257" y="12656"/>
                    <a:pt x="1182" y="12796"/>
                  </a:cubicBezTo>
                  <a:cubicBezTo>
                    <a:pt x="1035" y="13064"/>
                    <a:pt x="1005" y="13364"/>
                    <a:pt x="913" y="13644"/>
                  </a:cubicBezTo>
                  <a:cubicBezTo>
                    <a:pt x="859" y="13800"/>
                    <a:pt x="825" y="13963"/>
                    <a:pt x="770" y="14117"/>
                  </a:cubicBezTo>
                  <a:cubicBezTo>
                    <a:pt x="719" y="14273"/>
                    <a:pt x="838" y="14447"/>
                    <a:pt x="705" y="14590"/>
                  </a:cubicBezTo>
                  <a:cubicBezTo>
                    <a:pt x="705" y="14985"/>
                    <a:pt x="634" y="15370"/>
                    <a:pt x="521" y="15751"/>
                  </a:cubicBezTo>
                  <a:cubicBezTo>
                    <a:pt x="494" y="15839"/>
                    <a:pt x="515" y="15948"/>
                    <a:pt x="529" y="16044"/>
                  </a:cubicBezTo>
                  <a:cubicBezTo>
                    <a:pt x="610" y="16517"/>
                    <a:pt x="454" y="16946"/>
                    <a:pt x="317" y="17385"/>
                  </a:cubicBezTo>
                  <a:cubicBezTo>
                    <a:pt x="259" y="17573"/>
                    <a:pt x="222" y="17770"/>
                    <a:pt x="191" y="17967"/>
                  </a:cubicBezTo>
                  <a:cubicBezTo>
                    <a:pt x="136" y="18342"/>
                    <a:pt x="38" y="18723"/>
                    <a:pt x="55" y="19098"/>
                  </a:cubicBezTo>
                  <a:cubicBezTo>
                    <a:pt x="75" y="19520"/>
                    <a:pt x="1" y="19956"/>
                    <a:pt x="154" y="20371"/>
                  </a:cubicBezTo>
                  <a:cubicBezTo>
                    <a:pt x="185" y="20463"/>
                    <a:pt x="185" y="20565"/>
                    <a:pt x="198" y="20664"/>
                  </a:cubicBezTo>
                  <a:cubicBezTo>
                    <a:pt x="218" y="20810"/>
                    <a:pt x="212" y="20970"/>
                    <a:pt x="266" y="21107"/>
                  </a:cubicBezTo>
                  <a:cubicBezTo>
                    <a:pt x="460" y="21597"/>
                    <a:pt x="525" y="22118"/>
                    <a:pt x="678" y="22619"/>
                  </a:cubicBezTo>
                  <a:cubicBezTo>
                    <a:pt x="705" y="22697"/>
                    <a:pt x="726" y="22779"/>
                    <a:pt x="763" y="22853"/>
                  </a:cubicBezTo>
                  <a:cubicBezTo>
                    <a:pt x="1073" y="23453"/>
                    <a:pt x="1332" y="24083"/>
                    <a:pt x="1709" y="24648"/>
                  </a:cubicBezTo>
                  <a:cubicBezTo>
                    <a:pt x="1839" y="24839"/>
                    <a:pt x="1986" y="25029"/>
                    <a:pt x="2159" y="25175"/>
                  </a:cubicBezTo>
                  <a:cubicBezTo>
                    <a:pt x="2592" y="25537"/>
                    <a:pt x="3065" y="25836"/>
                    <a:pt x="3569" y="26091"/>
                  </a:cubicBezTo>
                  <a:cubicBezTo>
                    <a:pt x="3705" y="26163"/>
                    <a:pt x="3828" y="26118"/>
                    <a:pt x="3953" y="26139"/>
                  </a:cubicBezTo>
                  <a:cubicBezTo>
                    <a:pt x="4233" y="26180"/>
                    <a:pt x="4461" y="26027"/>
                    <a:pt x="4709" y="25945"/>
                  </a:cubicBezTo>
                  <a:cubicBezTo>
                    <a:pt x="4791" y="25917"/>
                    <a:pt x="4863" y="25819"/>
                    <a:pt x="4910" y="25734"/>
                  </a:cubicBezTo>
                  <a:cubicBezTo>
                    <a:pt x="5003" y="25560"/>
                    <a:pt x="5074" y="25376"/>
                    <a:pt x="5149" y="25206"/>
                  </a:cubicBezTo>
                  <a:cubicBezTo>
                    <a:pt x="5023" y="25012"/>
                    <a:pt x="4917" y="24849"/>
                    <a:pt x="4794" y="24661"/>
                  </a:cubicBezTo>
                  <a:cubicBezTo>
                    <a:pt x="4692" y="24682"/>
                    <a:pt x="4587" y="24702"/>
                    <a:pt x="4440" y="24729"/>
                  </a:cubicBezTo>
                  <a:cubicBezTo>
                    <a:pt x="4498" y="24818"/>
                    <a:pt x="4522" y="24883"/>
                    <a:pt x="4566" y="24916"/>
                  </a:cubicBezTo>
                  <a:cubicBezTo>
                    <a:pt x="4672" y="24985"/>
                    <a:pt x="4753" y="25077"/>
                    <a:pt x="4740" y="25199"/>
                  </a:cubicBezTo>
                  <a:cubicBezTo>
                    <a:pt x="4723" y="25349"/>
                    <a:pt x="4676" y="25499"/>
                    <a:pt x="4628" y="25642"/>
                  </a:cubicBezTo>
                  <a:cubicBezTo>
                    <a:pt x="4618" y="25676"/>
                    <a:pt x="4543" y="25689"/>
                    <a:pt x="4467" y="25727"/>
                  </a:cubicBezTo>
                  <a:cubicBezTo>
                    <a:pt x="4444" y="25666"/>
                    <a:pt x="4437" y="25601"/>
                    <a:pt x="4400" y="25564"/>
                  </a:cubicBezTo>
                  <a:cubicBezTo>
                    <a:pt x="4345" y="25509"/>
                    <a:pt x="4277" y="25452"/>
                    <a:pt x="4206" y="25441"/>
                  </a:cubicBezTo>
                  <a:cubicBezTo>
                    <a:pt x="3981" y="25407"/>
                    <a:pt x="3749" y="25407"/>
                    <a:pt x="3524" y="25370"/>
                  </a:cubicBezTo>
                  <a:cubicBezTo>
                    <a:pt x="3119" y="25301"/>
                    <a:pt x="2847" y="25050"/>
                    <a:pt x="2657" y="24696"/>
                  </a:cubicBezTo>
                  <a:cubicBezTo>
                    <a:pt x="2616" y="24624"/>
                    <a:pt x="2578" y="24545"/>
                    <a:pt x="2527" y="24484"/>
                  </a:cubicBezTo>
                  <a:cubicBezTo>
                    <a:pt x="2006" y="23841"/>
                    <a:pt x="1904" y="23082"/>
                    <a:pt x="1901" y="22292"/>
                  </a:cubicBezTo>
                  <a:cubicBezTo>
                    <a:pt x="1901" y="21979"/>
                    <a:pt x="1904" y="21662"/>
                    <a:pt x="2016" y="21359"/>
                  </a:cubicBezTo>
                  <a:cubicBezTo>
                    <a:pt x="1979" y="20617"/>
                    <a:pt x="2278" y="19932"/>
                    <a:pt x="2408" y="19217"/>
                  </a:cubicBezTo>
                  <a:cubicBezTo>
                    <a:pt x="2473" y="18846"/>
                    <a:pt x="2616" y="18485"/>
                    <a:pt x="2718" y="18118"/>
                  </a:cubicBezTo>
                  <a:cubicBezTo>
                    <a:pt x="2786" y="17879"/>
                    <a:pt x="2827" y="17631"/>
                    <a:pt x="2908" y="17399"/>
                  </a:cubicBezTo>
                  <a:cubicBezTo>
                    <a:pt x="3017" y="17086"/>
                    <a:pt x="3144" y="16779"/>
                    <a:pt x="3276" y="16479"/>
                  </a:cubicBezTo>
                  <a:cubicBezTo>
                    <a:pt x="3586" y="15785"/>
                    <a:pt x="3903" y="15094"/>
                    <a:pt x="4216" y="14403"/>
                  </a:cubicBezTo>
                  <a:cubicBezTo>
                    <a:pt x="4250" y="14328"/>
                    <a:pt x="4284" y="14249"/>
                    <a:pt x="4328" y="14181"/>
                  </a:cubicBezTo>
                  <a:cubicBezTo>
                    <a:pt x="4539" y="13841"/>
                    <a:pt x="4703" y="13484"/>
                    <a:pt x="4842" y="13108"/>
                  </a:cubicBezTo>
                  <a:cubicBezTo>
                    <a:pt x="5036" y="12581"/>
                    <a:pt x="5275" y="12067"/>
                    <a:pt x="5468" y="11540"/>
                  </a:cubicBezTo>
                  <a:cubicBezTo>
                    <a:pt x="5611" y="11155"/>
                    <a:pt x="5710" y="10753"/>
                    <a:pt x="5836" y="10361"/>
                  </a:cubicBezTo>
                  <a:cubicBezTo>
                    <a:pt x="5897" y="10174"/>
                    <a:pt x="5922" y="9970"/>
                    <a:pt x="6081" y="9824"/>
                  </a:cubicBezTo>
                  <a:cubicBezTo>
                    <a:pt x="6129" y="9783"/>
                    <a:pt x="6170" y="9714"/>
                    <a:pt x="6174" y="9656"/>
                  </a:cubicBezTo>
                  <a:cubicBezTo>
                    <a:pt x="6194" y="9418"/>
                    <a:pt x="6344" y="9238"/>
                    <a:pt x="6422" y="9023"/>
                  </a:cubicBezTo>
                  <a:cubicBezTo>
                    <a:pt x="6510" y="8782"/>
                    <a:pt x="6562" y="8529"/>
                    <a:pt x="6688" y="8298"/>
                  </a:cubicBezTo>
                  <a:cubicBezTo>
                    <a:pt x="6786" y="8114"/>
                    <a:pt x="6854" y="7903"/>
                    <a:pt x="6892" y="7695"/>
                  </a:cubicBezTo>
                  <a:cubicBezTo>
                    <a:pt x="6970" y="7294"/>
                    <a:pt x="7069" y="6898"/>
                    <a:pt x="7181" y="6503"/>
                  </a:cubicBezTo>
                  <a:cubicBezTo>
                    <a:pt x="7260" y="6224"/>
                    <a:pt x="7263" y="5922"/>
                    <a:pt x="7304" y="5632"/>
                  </a:cubicBezTo>
                  <a:cubicBezTo>
                    <a:pt x="7327" y="5452"/>
                    <a:pt x="7345" y="5268"/>
                    <a:pt x="7393" y="5094"/>
                  </a:cubicBezTo>
                  <a:cubicBezTo>
                    <a:pt x="7491" y="4737"/>
                    <a:pt x="7519" y="4372"/>
                    <a:pt x="7430" y="4011"/>
                  </a:cubicBezTo>
                  <a:close/>
                  <a:moveTo>
                    <a:pt x="4079" y="25727"/>
                  </a:moveTo>
                  <a:cubicBezTo>
                    <a:pt x="4079" y="25717"/>
                    <a:pt x="4079" y="25703"/>
                    <a:pt x="4083" y="25697"/>
                  </a:cubicBezTo>
                  <a:cubicBezTo>
                    <a:pt x="4093" y="25686"/>
                    <a:pt x="4110" y="25683"/>
                    <a:pt x="4120" y="25676"/>
                  </a:cubicBezTo>
                  <a:lnTo>
                    <a:pt x="4120" y="25734"/>
                  </a:lnTo>
                  <a:cubicBezTo>
                    <a:pt x="4107" y="25734"/>
                    <a:pt x="4093" y="25730"/>
                    <a:pt x="4079" y="25727"/>
                  </a:cubicBezTo>
                  <a:close/>
                  <a:moveTo>
                    <a:pt x="3749" y="25805"/>
                  </a:moveTo>
                  <a:cubicBezTo>
                    <a:pt x="3756" y="25785"/>
                    <a:pt x="3770" y="25744"/>
                    <a:pt x="3777" y="25747"/>
                  </a:cubicBezTo>
                  <a:cubicBezTo>
                    <a:pt x="3804" y="25747"/>
                    <a:pt x="3828" y="25765"/>
                    <a:pt x="3851" y="25774"/>
                  </a:cubicBezTo>
                  <a:cubicBezTo>
                    <a:pt x="3831" y="25792"/>
                    <a:pt x="3814" y="25809"/>
                    <a:pt x="3790" y="25819"/>
                  </a:cubicBezTo>
                  <a:cubicBezTo>
                    <a:pt x="3780" y="25823"/>
                    <a:pt x="3763" y="25812"/>
                    <a:pt x="3749" y="25805"/>
                  </a:cubicBezTo>
                  <a:close/>
                  <a:moveTo>
                    <a:pt x="6728" y="6824"/>
                  </a:moveTo>
                  <a:cubicBezTo>
                    <a:pt x="6728" y="6824"/>
                    <a:pt x="6746" y="6816"/>
                    <a:pt x="6760" y="6813"/>
                  </a:cubicBezTo>
                  <a:cubicBezTo>
                    <a:pt x="6763" y="6844"/>
                    <a:pt x="6769" y="6871"/>
                    <a:pt x="6773" y="6898"/>
                  </a:cubicBezTo>
                  <a:cubicBezTo>
                    <a:pt x="6773" y="6898"/>
                    <a:pt x="6755" y="6902"/>
                    <a:pt x="6746" y="6905"/>
                  </a:cubicBezTo>
                  <a:cubicBezTo>
                    <a:pt x="6739" y="6878"/>
                    <a:pt x="6732" y="6851"/>
                    <a:pt x="6728" y="6824"/>
                  </a:cubicBezTo>
                  <a:close/>
                  <a:moveTo>
                    <a:pt x="1744" y="24058"/>
                  </a:moveTo>
                  <a:cubicBezTo>
                    <a:pt x="1764" y="24038"/>
                    <a:pt x="1781" y="24018"/>
                    <a:pt x="1802" y="24001"/>
                  </a:cubicBezTo>
                  <a:cubicBezTo>
                    <a:pt x="1808" y="23997"/>
                    <a:pt x="1843" y="24018"/>
                    <a:pt x="1839" y="24018"/>
                  </a:cubicBezTo>
                  <a:cubicBezTo>
                    <a:pt x="1832" y="24049"/>
                    <a:pt x="1822" y="24072"/>
                    <a:pt x="1812" y="24099"/>
                  </a:cubicBezTo>
                  <a:cubicBezTo>
                    <a:pt x="1788" y="24086"/>
                    <a:pt x="1768" y="24072"/>
                    <a:pt x="1744" y="24058"/>
                  </a:cubicBezTo>
                  <a:close/>
                  <a:moveTo>
                    <a:pt x="1536" y="23568"/>
                  </a:moveTo>
                  <a:cubicBezTo>
                    <a:pt x="1550" y="23565"/>
                    <a:pt x="1563" y="23552"/>
                    <a:pt x="1574" y="23555"/>
                  </a:cubicBezTo>
                  <a:cubicBezTo>
                    <a:pt x="1584" y="23558"/>
                    <a:pt x="1587" y="23575"/>
                    <a:pt x="1598" y="23589"/>
                  </a:cubicBezTo>
                  <a:cubicBezTo>
                    <a:pt x="1587" y="23602"/>
                    <a:pt x="1580" y="23616"/>
                    <a:pt x="1574" y="23629"/>
                  </a:cubicBezTo>
                  <a:cubicBezTo>
                    <a:pt x="1560" y="23609"/>
                    <a:pt x="1550" y="23589"/>
                    <a:pt x="1536" y="23568"/>
                  </a:cubicBezTo>
                  <a:close/>
                  <a:moveTo>
                    <a:pt x="1400" y="23098"/>
                  </a:moveTo>
                  <a:cubicBezTo>
                    <a:pt x="1423" y="23112"/>
                    <a:pt x="1455" y="23119"/>
                    <a:pt x="1468" y="23136"/>
                  </a:cubicBezTo>
                  <a:cubicBezTo>
                    <a:pt x="1485" y="23156"/>
                    <a:pt x="1489" y="23184"/>
                    <a:pt x="1495" y="23208"/>
                  </a:cubicBezTo>
                  <a:cubicBezTo>
                    <a:pt x="1502" y="23211"/>
                    <a:pt x="1505" y="23211"/>
                    <a:pt x="1513" y="23214"/>
                  </a:cubicBezTo>
                  <a:cubicBezTo>
                    <a:pt x="1513" y="23218"/>
                    <a:pt x="1516" y="23225"/>
                    <a:pt x="1519" y="23231"/>
                  </a:cubicBezTo>
                  <a:cubicBezTo>
                    <a:pt x="1540" y="23235"/>
                    <a:pt x="1560" y="23241"/>
                    <a:pt x="1580" y="23245"/>
                  </a:cubicBezTo>
                  <a:cubicBezTo>
                    <a:pt x="1571" y="23262"/>
                    <a:pt x="1557" y="23279"/>
                    <a:pt x="1543" y="23296"/>
                  </a:cubicBezTo>
                  <a:cubicBezTo>
                    <a:pt x="1536" y="23276"/>
                    <a:pt x="1526" y="23252"/>
                    <a:pt x="1519" y="23231"/>
                  </a:cubicBezTo>
                  <a:cubicBezTo>
                    <a:pt x="1513" y="23231"/>
                    <a:pt x="1509" y="23228"/>
                    <a:pt x="1502" y="23228"/>
                  </a:cubicBezTo>
                  <a:cubicBezTo>
                    <a:pt x="1499" y="23221"/>
                    <a:pt x="1499" y="23214"/>
                    <a:pt x="1495" y="23208"/>
                  </a:cubicBezTo>
                  <a:cubicBezTo>
                    <a:pt x="1472" y="23197"/>
                    <a:pt x="1441" y="23191"/>
                    <a:pt x="1423" y="23173"/>
                  </a:cubicBezTo>
                  <a:cubicBezTo>
                    <a:pt x="1407" y="23160"/>
                    <a:pt x="1407" y="23126"/>
                    <a:pt x="1400" y="23098"/>
                  </a:cubicBezTo>
                  <a:close/>
                  <a:moveTo>
                    <a:pt x="1002" y="22268"/>
                  </a:moveTo>
                  <a:cubicBezTo>
                    <a:pt x="1114" y="22363"/>
                    <a:pt x="1121" y="22458"/>
                    <a:pt x="1093" y="22601"/>
                  </a:cubicBezTo>
                  <a:cubicBezTo>
                    <a:pt x="950" y="22485"/>
                    <a:pt x="886" y="22400"/>
                    <a:pt x="1002" y="22268"/>
                  </a:cubicBezTo>
                  <a:close/>
                  <a:moveTo>
                    <a:pt x="941" y="20474"/>
                  </a:moveTo>
                  <a:cubicBezTo>
                    <a:pt x="985" y="20500"/>
                    <a:pt x="1022" y="20511"/>
                    <a:pt x="1029" y="20532"/>
                  </a:cubicBezTo>
                  <a:cubicBezTo>
                    <a:pt x="1039" y="20559"/>
                    <a:pt x="1029" y="20593"/>
                    <a:pt x="1026" y="20623"/>
                  </a:cubicBezTo>
                  <a:cubicBezTo>
                    <a:pt x="999" y="20620"/>
                    <a:pt x="954" y="20623"/>
                    <a:pt x="950" y="20613"/>
                  </a:cubicBezTo>
                  <a:cubicBezTo>
                    <a:pt x="941" y="20572"/>
                    <a:pt x="944" y="20528"/>
                    <a:pt x="941" y="20474"/>
                  </a:cubicBezTo>
                  <a:close/>
                  <a:moveTo>
                    <a:pt x="879" y="19745"/>
                  </a:moveTo>
                  <a:cubicBezTo>
                    <a:pt x="883" y="19534"/>
                    <a:pt x="889" y="19319"/>
                    <a:pt x="906" y="19108"/>
                  </a:cubicBezTo>
                  <a:cubicBezTo>
                    <a:pt x="927" y="18829"/>
                    <a:pt x="944" y="18547"/>
                    <a:pt x="988" y="18270"/>
                  </a:cubicBezTo>
                  <a:cubicBezTo>
                    <a:pt x="1131" y="17406"/>
                    <a:pt x="1390" y="16568"/>
                    <a:pt x="1550" y="15707"/>
                  </a:cubicBezTo>
                  <a:cubicBezTo>
                    <a:pt x="1560" y="15659"/>
                    <a:pt x="1571" y="15608"/>
                    <a:pt x="1591" y="15564"/>
                  </a:cubicBezTo>
                  <a:cubicBezTo>
                    <a:pt x="1775" y="15121"/>
                    <a:pt x="1802" y="14624"/>
                    <a:pt x="2047" y="14202"/>
                  </a:cubicBezTo>
                  <a:cubicBezTo>
                    <a:pt x="2071" y="13844"/>
                    <a:pt x="2265" y="13545"/>
                    <a:pt x="2371" y="13215"/>
                  </a:cubicBezTo>
                  <a:cubicBezTo>
                    <a:pt x="2418" y="13075"/>
                    <a:pt x="2483" y="12939"/>
                    <a:pt x="2534" y="12802"/>
                  </a:cubicBezTo>
                  <a:cubicBezTo>
                    <a:pt x="2707" y="12357"/>
                    <a:pt x="2858" y="11900"/>
                    <a:pt x="3058" y="11468"/>
                  </a:cubicBezTo>
                  <a:cubicBezTo>
                    <a:pt x="3368" y="10793"/>
                    <a:pt x="3712" y="10133"/>
                    <a:pt x="3923" y="9415"/>
                  </a:cubicBezTo>
                  <a:cubicBezTo>
                    <a:pt x="3998" y="9162"/>
                    <a:pt x="4114" y="8925"/>
                    <a:pt x="4209" y="8680"/>
                  </a:cubicBezTo>
                  <a:cubicBezTo>
                    <a:pt x="4291" y="8938"/>
                    <a:pt x="4260" y="9166"/>
                    <a:pt x="4189" y="9390"/>
                  </a:cubicBezTo>
                  <a:cubicBezTo>
                    <a:pt x="4096" y="9690"/>
                    <a:pt x="4008" y="9990"/>
                    <a:pt x="3923" y="10293"/>
                  </a:cubicBezTo>
                  <a:cubicBezTo>
                    <a:pt x="3801" y="10702"/>
                    <a:pt x="3712" y="11127"/>
                    <a:pt x="3555" y="11522"/>
                  </a:cubicBezTo>
                  <a:cubicBezTo>
                    <a:pt x="3273" y="12227"/>
                    <a:pt x="2952" y="12915"/>
                    <a:pt x="2684" y="13623"/>
                  </a:cubicBezTo>
                  <a:cubicBezTo>
                    <a:pt x="2510" y="14086"/>
                    <a:pt x="2353" y="14556"/>
                    <a:pt x="2179" y="15022"/>
                  </a:cubicBezTo>
                  <a:cubicBezTo>
                    <a:pt x="2085" y="15285"/>
                    <a:pt x="1962" y="15540"/>
                    <a:pt x="1877" y="15805"/>
                  </a:cubicBezTo>
                  <a:cubicBezTo>
                    <a:pt x="1791" y="16075"/>
                    <a:pt x="1775" y="16367"/>
                    <a:pt x="1665" y="16619"/>
                  </a:cubicBezTo>
                  <a:cubicBezTo>
                    <a:pt x="1509" y="16977"/>
                    <a:pt x="1472" y="17351"/>
                    <a:pt x="1403" y="17722"/>
                  </a:cubicBezTo>
                  <a:cubicBezTo>
                    <a:pt x="1383" y="17835"/>
                    <a:pt x="1373" y="17961"/>
                    <a:pt x="1315" y="18052"/>
                  </a:cubicBezTo>
                  <a:cubicBezTo>
                    <a:pt x="1244" y="18175"/>
                    <a:pt x="1223" y="18294"/>
                    <a:pt x="1209" y="18427"/>
                  </a:cubicBezTo>
                  <a:cubicBezTo>
                    <a:pt x="1186" y="18659"/>
                    <a:pt x="1151" y="18887"/>
                    <a:pt x="1117" y="19119"/>
                  </a:cubicBezTo>
                  <a:cubicBezTo>
                    <a:pt x="1084" y="19339"/>
                    <a:pt x="985" y="19554"/>
                    <a:pt x="1019" y="19789"/>
                  </a:cubicBezTo>
                  <a:cubicBezTo>
                    <a:pt x="1022" y="19830"/>
                    <a:pt x="974" y="19875"/>
                    <a:pt x="930" y="19963"/>
                  </a:cubicBezTo>
                  <a:cubicBezTo>
                    <a:pt x="906" y="19864"/>
                    <a:pt x="879" y="19806"/>
                    <a:pt x="879" y="19745"/>
                  </a:cubicBezTo>
                  <a:close/>
                  <a:moveTo>
                    <a:pt x="2711" y="11240"/>
                  </a:moveTo>
                  <a:cubicBezTo>
                    <a:pt x="2711" y="11243"/>
                    <a:pt x="2680" y="11229"/>
                    <a:pt x="2680" y="11229"/>
                  </a:cubicBezTo>
                  <a:cubicBezTo>
                    <a:pt x="2687" y="11202"/>
                    <a:pt x="2697" y="11175"/>
                    <a:pt x="2704" y="11147"/>
                  </a:cubicBezTo>
                  <a:cubicBezTo>
                    <a:pt x="2718" y="11151"/>
                    <a:pt x="2731" y="11155"/>
                    <a:pt x="2745" y="11158"/>
                  </a:cubicBezTo>
                  <a:cubicBezTo>
                    <a:pt x="2735" y="11185"/>
                    <a:pt x="2724" y="11213"/>
                    <a:pt x="2711" y="11240"/>
                  </a:cubicBezTo>
                  <a:close/>
                  <a:moveTo>
                    <a:pt x="2527" y="11757"/>
                  </a:moveTo>
                  <a:cubicBezTo>
                    <a:pt x="2514" y="11750"/>
                    <a:pt x="2496" y="11744"/>
                    <a:pt x="2490" y="11733"/>
                  </a:cubicBezTo>
                  <a:cubicBezTo>
                    <a:pt x="2486" y="11723"/>
                    <a:pt x="2493" y="11706"/>
                    <a:pt x="2496" y="11692"/>
                  </a:cubicBezTo>
                  <a:cubicBezTo>
                    <a:pt x="2510" y="11699"/>
                    <a:pt x="2523" y="11706"/>
                    <a:pt x="2534" y="11713"/>
                  </a:cubicBezTo>
                  <a:cubicBezTo>
                    <a:pt x="2534" y="11727"/>
                    <a:pt x="2531" y="11740"/>
                    <a:pt x="2527" y="11757"/>
                  </a:cubicBezTo>
                  <a:close/>
                  <a:moveTo>
                    <a:pt x="1087" y="16388"/>
                  </a:moveTo>
                  <a:cubicBezTo>
                    <a:pt x="1084" y="16381"/>
                    <a:pt x="1084" y="16374"/>
                    <a:pt x="1084" y="16367"/>
                  </a:cubicBezTo>
                  <a:cubicBezTo>
                    <a:pt x="1070" y="16357"/>
                    <a:pt x="1056" y="16347"/>
                    <a:pt x="1043" y="16336"/>
                  </a:cubicBezTo>
                  <a:cubicBezTo>
                    <a:pt x="1052" y="16330"/>
                    <a:pt x="1066" y="16323"/>
                    <a:pt x="1076" y="16316"/>
                  </a:cubicBezTo>
                  <a:cubicBezTo>
                    <a:pt x="1080" y="16333"/>
                    <a:pt x="1080" y="16350"/>
                    <a:pt x="1084" y="16367"/>
                  </a:cubicBezTo>
                  <a:cubicBezTo>
                    <a:pt x="1087" y="16371"/>
                    <a:pt x="1093" y="16374"/>
                    <a:pt x="1097" y="16377"/>
                  </a:cubicBezTo>
                  <a:cubicBezTo>
                    <a:pt x="1052" y="16438"/>
                    <a:pt x="1008" y="16500"/>
                    <a:pt x="961" y="16561"/>
                  </a:cubicBezTo>
                  <a:cubicBezTo>
                    <a:pt x="944" y="16459"/>
                    <a:pt x="958" y="16377"/>
                    <a:pt x="1087" y="16388"/>
                  </a:cubicBezTo>
                  <a:close/>
                  <a:moveTo>
                    <a:pt x="525" y="20120"/>
                  </a:moveTo>
                  <a:cubicBezTo>
                    <a:pt x="614" y="20304"/>
                    <a:pt x="644" y="20480"/>
                    <a:pt x="627" y="20671"/>
                  </a:cubicBezTo>
                  <a:cubicBezTo>
                    <a:pt x="576" y="20692"/>
                    <a:pt x="532" y="20708"/>
                    <a:pt x="488" y="20725"/>
                  </a:cubicBezTo>
                  <a:lnTo>
                    <a:pt x="484" y="20725"/>
                  </a:lnTo>
                  <a:lnTo>
                    <a:pt x="488" y="20725"/>
                  </a:lnTo>
                  <a:cubicBezTo>
                    <a:pt x="556" y="20790"/>
                    <a:pt x="631" y="20848"/>
                    <a:pt x="688" y="20920"/>
                  </a:cubicBezTo>
                  <a:cubicBezTo>
                    <a:pt x="719" y="20961"/>
                    <a:pt x="760" y="21035"/>
                    <a:pt x="641" y="21059"/>
                  </a:cubicBezTo>
                  <a:cubicBezTo>
                    <a:pt x="590" y="20950"/>
                    <a:pt x="539" y="20838"/>
                    <a:pt x="488" y="20725"/>
                  </a:cubicBezTo>
                  <a:lnTo>
                    <a:pt x="484" y="20725"/>
                  </a:lnTo>
                  <a:lnTo>
                    <a:pt x="488" y="20725"/>
                  </a:lnTo>
                  <a:cubicBezTo>
                    <a:pt x="570" y="20532"/>
                    <a:pt x="365" y="20327"/>
                    <a:pt x="525" y="20120"/>
                  </a:cubicBezTo>
                  <a:close/>
                  <a:moveTo>
                    <a:pt x="859" y="17382"/>
                  </a:moveTo>
                  <a:cubicBezTo>
                    <a:pt x="664" y="17252"/>
                    <a:pt x="722" y="17079"/>
                    <a:pt x="784" y="16908"/>
                  </a:cubicBezTo>
                  <a:cubicBezTo>
                    <a:pt x="807" y="16844"/>
                    <a:pt x="856" y="16810"/>
                    <a:pt x="923" y="16871"/>
                  </a:cubicBezTo>
                  <a:cubicBezTo>
                    <a:pt x="903" y="17041"/>
                    <a:pt x="879" y="17211"/>
                    <a:pt x="859" y="17382"/>
                  </a:cubicBezTo>
                  <a:lnTo>
                    <a:pt x="859" y="17382"/>
                  </a:lnTo>
                  <a:lnTo>
                    <a:pt x="859" y="17385"/>
                  </a:lnTo>
                  <a:lnTo>
                    <a:pt x="859" y="17385"/>
                  </a:lnTo>
                  <a:cubicBezTo>
                    <a:pt x="828" y="17419"/>
                    <a:pt x="780" y="17450"/>
                    <a:pt x="774" y="17488"/>
                  </a:cubicBezTo>
                  <a:cubicBezTo>
                    <a:pt x="753" y="17600"/>
                    <a:pt x="760" y="17719"/>
                    <a:pt x="733" y="17832"/>
                  </a:cubicBezTo>
                  <a:cubicBezTo>
                    <a:pt x="631" y="18264"/>
                    <a:pt x="573" y="18699"/>
                    <a:pt x="590" y="19146"/>
                  </a:cubicBezTo>
                  <a:cubicBezTo>
                    <a:pt x="593" y="19258"/>
                    <a:pt x="586" y="19374"/>
                    <a:pt x="573" y="19490"/>
                  </a:cubicBezTo>
                  <a:cubicBezTo>
                    <a:pt x="562" y="19557"/>
                    <a:pt x="521" y="19622"/>
                    <a:pt x="480" y="19727"/>
                  </a:cubicBezTo>
                  <a:cubicBezTo>
                    <a:pt x="443" y="19636"/>
                    <a:pt x="409" y="19592"/>
                    <a:pt x="406" y="19548"/>
                  </a:cubicBezTo>
                  <a:cubicBezTo>
                    <a:pt x="361" y="18897"/>
                    <a:pt x="480" y="18267"/>
                    <a:pt x="610" y="17637"/>
                  </a:cubicBezTo>
                  <a:cubicBezTo>
                    <a:pt x="641" y="17477"/>
                    <a:pt x="760" y="17450"/>
                    <a:pt x="859" y="17385"/>
                  </a:cubicBezTo>
                  <a:close/>
                  <a:moveTo>
                    <a:pt x="3521" y="800"/>
                  </a:moveTo>
                  <a:cubicBezTo>
                    <a:pt x="3521" y="835"/>
                    <a:pt x="3484" y="882"/>
                    <a:pt x="3450" y="899"/>
                  </a:cubicBezTo>
                  <a:cubicBezTo>
                    <a:pt x="3433" y="909"/>
                    <a:pt x="3364" y="862"/>
                    <a:pt x="3361" y="838"/>
                  </a:cubicBezTo>
                  <a:cubicBezTo>
                    <a:pt x="3358" y="800"/>
                    <a:pt x="3395" y="760"/>
                    <a:pt x="3426" y="695"/>
                  </a:cubicBezTo>
                  <a:cubicBezTo>
                    <a:pt x="3470" y="742"/>
                    <a:pt x="3521" y="769"/>
                    <a:pt x="3521" y="800"/>
                  </a:cubicBezTo>
                  <a:close/>
                  <a:moveTo>
                    <a:pt x="3868" y="603"/>
                  </a:moveTo>
                  <a:cubicBezTo>
                    <a:pt x="3841" y="617"/>
                    <a:pt x="3818" y="634"/>
                    <a:pt x="3790" y="640"/>
                  </a:cubicBezTo>
                  <a:cubicBezTo>
                    <a:pt x="3780" y="644"/>
                    <a:pt x="3763" y="631"/>
                    <a:pt x="3749" y="620"/>
                  </a:cubicBezTo>
                  <a:cubicBezTo>
                    <a:pt x="3770" y="603"/>
                    <a:pt x="3787" y="576"/>
                    <a:pt x="3814" y="565"/>
                  </a:cubicBezTo>
                  <a:cubicBezTo>
                    <a:pt x="3824" y="562"/>
                    <a:pt x="3848" y="590"/>
                    <a:pt x="3868" y="603"/>
                  </a:cubicBezTo>
                  <a:close/>
                  <a:moveTo>
                    <a:pt x="3944" y="978"/>
                  </a:moveTo>
                  <a:cubicBezTo>
                    <a:pt x="3936" y="988"/>
                    <a:pt x="3933" y="1011"/>
                    <a:pt x="3926" y="1011"/>
                  </a:cubicBezTo>
                  <a:cubicBezTo>
                    <a:pt x="3899" y="1015"/>
                    <a:pt x="3875" y="1008"/>
                    <a:pt x="3848" y="1008"/>
                  </a:cubicBezTo>
                  <a:cubicBezTo>
                    <a:pt x="3855" y="994"/>
                    <a:pt x="3859" y="967"/>
                    <a:pt x="3865" y="967"/>
                  </a:cubicBezTo>
                  <a:cubicBezTo>
                    <a:pt x="3892" y="967"/>
                    <a:pt x="3920" y="974"/>
                    <a:pt x="3944" y="978"/>
                  </a:cubicBezTo>
                  <a:close/>
                  <a:moveTo>
                    <a:pt x="4063" y="1645"/>
                  </a:moveTo>
                  <a:cubicBezTo>
                    <a:pt x="4192" y="1863"/>
                    <a:pt x="4277" y="2097"/>
                    <a:pt x="4280" y="2353"/>
                  </a:cubicBezTo>
                  <a:cubicBezTo>
                    <a:pt x="4291" y="2932"/>
                    <a:pt x="4318" y="3511"/>
                    <a:pt x="4308" y="4090"/>
                  </a:cubicBezTo>
                  <a:cubicBezTo>
                    <a:pt x="4297" y="4505"/>
                    <a:pt x="4134" y="4893"/>
                    <a:pt x="4083" y="5309"/>
                  </a:cubicBezTo>
                  <a:cubicBezTo>
                    <a:pt x="4025" y="5795"/>
                    <a:pt x="3868" y="6272"/>
                    <a:pt x="3746" y="6752"/>
                  </a:cubicBezTo>
                  <a:cubicBezTo>
                    <a:pt x="3695" y="6959"/>
                    <a:pt x="3593" y="7157"/>
                    <a:pt x="3562" y="7368"/>
                  </a:cubicBezTo>
                  <a:cubicBezTo>
                    <a:pt x="3470" y="7978"/>
                    <a:pt x="3225" y="8536"/>
                    <a:pt x="3024" y="9109"/>
                  </a:cubicBezTo>
                  <a:cubicBezTo>
                    <a:pt x="2929" y="9387"/>
                    <a:pt x="2820" y="9663"/>
                    <a:pt x="2721" y="9942"/>
                  </a:cubicBezTo>
                  <a:cubicBezTo>
                    <a:pt x="2633" y="10195"/>
                    <a:pt x="2558" y="10446"/>
                    <a:pt x="2473" y="10698"/>
                  </a:cubicBezTo>
                  <a:cubicBezTo>
                    <a:pt x="2170" y="11573"/>
                    <a:pt x="1846" y="12442"/>
                    <a:pt x="1611" y="13337"/>
                  </a:cubicBezTo>
                  <a:cubicBezTo>
                    <a:pt x="1485" y="13817"/>
                    <a:pt x="1339" y="14290"/>
                    <a:pt x="1182" y="14763"/>
                  </a:cubicBezTo>
                  <a:cubicBezTo>
                    <a:pt x="1080" y="15063"/>
                    <a:pt x="978" y="15370"/>
                    <a:pt x="774" y="15707"/>
                  </a:cubicBezTo>
                  <a:cubicBezTo>
                    <a:pt x="763" y="15584"/>
                    <a:pt x="743" y="15533"/>
                    <a:pt x="760" y="15495"/>
                  </a:cubicBezTo>
                  <a:cubicBezTo>
                    <a:pt x="859" y="15247"/>
                    <a:pt x="927" y="15002"/>
                    <a:pt x="944" y="14730"/>
                  </a:cubicBezTo>
                  <a:cubicBezTo>
                    <a:pt x="958" y="14485"/>
                    <a:pt x="1005" y="14229"/>
                    <a:pt x="1107" y="14007"/>
                  </a:cubicBezTo>
                  <a:cubicBezTo>
                    <a:pt x="1271" y="13644"/>
                    <a:pt x="1280" y="13242"/>
                    <a:pt x="1478" y="12884"/>
                  </a:cubicBezTo>
                  <a:cubicBezTo>
                    <a:pt x="1662" y="12544"/>
                    <a:pt x="1741" y="12145"/>
                    <a:pt x="1863" y="11771"/>
                  </a:cubicBezTo>
                  <a:cubicBezTo>
                    <a:pt x="2057" y="11155"/>
                    <a:pt x="2258" y="10545"/>
                    <a:pt x="2435" y="9926"/>
                  </a:cubicBezTo>
                  <a:cubicBezTo>
                    <a:pt x="2564" y="9466"/>
                    <a:pt x="2646" y="8992"/>
                    <a:pt x="2769" y="8529"/>
                  </a:cubicBezTo>
                  <a:cubicBezTo>
                    <a:pt x="2898" y="8053"/>
                    <a:pt x="3068" y="7586"/>
                    <a:pt x="3191" y="7106"/>
                  </a:cubicBezTo>
                  <a:cubicBezTo>
                    <a:pt x="3331" y="6561"/>
                    <a:pt x="3457" y="6010"/>
                    <a:pt x="3555" y="5455"/>
                  </a:cubicBezTo>
                  <a:cubicBezTo>
                    <a:pt x="3658" y="4890"/>
                    <a:pt x="3807" y="4331"/>
                    <a:pt x="3855" y="3749"/>
                  </a:cubicBezTo>
                  <a:cubicBezTo>
                    <a:pt x="3909" y="3054"/>
                    <a:pt x="3920" y="2367"/>
                    <a:pt x="3746" y="1682"/>
                  </a:cubicBezTo>
                  <a:cubicBezTo>
                    <a:pt x="3729" y="1604"/>
                    <a:pt x="3722" y="1522"/>
                    <a:pt x="3705" y="1403"/>
                  </a:cubicBezTo>
                  <a:cubicBezTo>
                    <a:pt x="3916" y="1431"/>
                    <a:pt x="3998" y="1533"/>
                    <a:pt x="4063" y="1645"/>
                  </a:cubicBezTo>
                  <a:close/>
                  <a:moveTo>
                    <a:pt x="4417" y="807"/>
                  </a:moveTo>
                  <a:cubicBezTo>
                    <a:pt x="4355" y="800"/>
                    <a:pt x="4335" y="807"/>
                    <a:pt x="4324" y="800"/>
                  </a:cubicBezTo>
                  <a:cubicBezTo>
                    <a:pt x="4274" y="760"/>
                    <a:pt x="4226" y="722"/>
                    <a:pt x="4181" y="678"/>
                  </a:cubicBezTo>
                  <a:cubicBezTo>
                    <a:pt x="4178" y="678"/>
                    <a:pt x="4202" y="640"/>
                    <a:pt x="4206" y="640"/>
                  </a:cubicBezTo>
                  <a:cubicBezTo>
                    <a:pt x="4260" y="667"/>
                    <a:pt x="4315" y="695"/>
                    <a:pt x="4365" y="725"/>
                  </a:cubicBezTo>
                  <a:cubicBezTo>
                    <a:pt x="4379" y="733"/>
                    <a:pt x="4382" y="749"/>
                    <a:pt x="4417" y="807"/>
                  </a:cubicBezTo>
                  <a:close/>
                  <a:moveTo>
                    <a:pt x="4376" y="6156"/>
                  </a:moveTo>
                  <a:cubicBezTo>
                    <a:pt x="4379" y="6159"/>
                    <a:pt x="4382" y="6163"/>
                    <a:pt x="4382" y="6167"/>
                  </a:cubicBezTo>
                  <a:cubicBezTo>
                    <a:pt x="4379" y="6167"/>
                    <a:pt x="4376" y="6170"/>
                    <a:pt x="4373" y="6173"/>
                  </a:cubicBezTo>
                  <a:cubicBezTo>
                    <a:pt x="4434" y="6490"/>
                    <a:pt x="4345" y="6789"/>
                    <a:pt x="4257" y="7086"/>
                  </a:cubicBezTo>
                  <a:cubicBezTo>
                    <a:pt x="4168" y="7388"/>
                    <a:pt x="4042" y="7685"/>
                    <a:pt x="4002" y="7991"/>
                  </a:cubicBezTo>
                  <a:cubicBezTo>
                    <a:pt x="3950" y="8380"/>
                    <a:pt x="3773" y="8716"/>
                    <a:pt x="3661" y="9077"/>
                  </a:cubicBezTo>
                  <a:cubicBezTo>
                    <a:pt x="3627" y="9186"/>
                    <a:pt x="3548" y="9282"/>
                    <a:pt x="3524" y="9395"/>
                  </a:cubicBezTo>
                  <a:cubicBezTo>
                    <a:pt x="3412" y="9860"/>
                    <a:pt x="3171" y="10276"/>
                    <a:pt x="2990" y="10712"/>
                  </a:cubicBezTo>
                  <a:cubicBezTo>
                    <a:pt x="2973" y="10756"/>
                    <a:pt x="2935" y="10845"/>
                    <a:pt x="2823" y="10753"/>
                  </a:cubicBezTo>
                  <a:cubicBezTo>
                    <a:pt x="3010" y="10239"/>
                    <a:pt x="3205" y="9711"/>
                    <a:pt x="3395" y="9186"/>
                  </a:cubicBezTo>
                  <a:cubicBezTo>
                    <a:pt x="3504" y="8894"/>
                    <a:pt x="3664" y="8608"/>
                    <a:pt x="3712" y="8304"/>
                  </a:cubicBezTo>
                  <a:cubicBezTo>
                    <a:pt x="3807" y="7695"/>
                    <a:pt x="4093" y="7143"/>
                    <a:pt x="4189" y="6538"/>
                  </a:cubicBezTo>
                  <a:cubicBezTo>
                    <a:pt x="4209" y="6408"/>
                    <a:pt x="4230" y="6252"/>
                    <a:pt x="4373" y="6173"/>
                  </a:cubicBezTo>
                  <a:cubicBezTo>
                    <a:pt x="4373" y="6170"/>
                    <a:pt x="4373" y="6167"/>
                    <a:pt x="4369" y="6163"/>
                  </a:cubicBezTo>
                  <a:cubicBezTo>
                    <a:pt x="4373" y="6159"/>
                    <a:pt x="4376" y="6159"/>
                    <a:pt x="4376" y="6156"/>
                  </a:cubicBezTo>
                  <a:cubicBezTo>
                    <a:pt x="4260" y="5996"/>
                    <a:pt x="4263" y="5989"/>
                    <a:pt x="4447" y="5738"/>
                  </a:cubicBezTo>
                  <a:cubicBezTo>
                    <a:pt x="4434" y="5914"/>
                    <a:pt x="4505" y="6047"/>
                    <a:pt x="4376" y="6156"/>
                  </a:cubicBezTo>
                  <a:close/>
                  <a:moveTo>
                    <a:pt x="5036" y="1652"/>
                  </a:moveTo>
                  <a:cubicBezTo>
                    <a:pt x="4965" y="1587"/>
                    <a:pt x="4910" y="1539"/>
                    <a:pt x="4856" y="1495"/>
                  </a:cubicBezTo>
                  <a:cubicBezTo>
                    <a:pt x="4948" y="1502"/>
                    <a:pt x="5064" y="1489"/>
                    <a:pt x="5036" y="1652"/>
                  </a:cubicBezTo>
                  <a:close/>
                  <a:moveTo>
                    <a:pt x="5298" y="1297"/>
                  </a:moveTo>
                  <a:cubicBezTo>
                    <a:pt x="5207" y="1226"/>
                    <a:pt x="5128" y="1168"/>
                    <a:pt x="5060" y="1104"/>
                  </a:cubicBezTo>
                  <a:cubicBezTo>
                    <a:pt x="5047" y="1090"/>
                    <a:pt x="5053" y="1039"/>
                    <a:pt x="5067" y="1019"/>
                  </a:cubicBezTo>
                  <a:cubicBezTo>
                    <a:pt x="5080" y="1001"/>
                    <a:pt x="5125" y="991"/>
                    <a:pt x="5146" y="1001"/>
                  </a:cubicBezTo>
                  <a:cubicBezTo>
                    <a:pt x="5254" y="1049"/>
                    <a:pt x="5325" y="1124"/>
                    <a:pt x="5298" y="1297"/>
                  </a:cubicBezTo>
                  <a:close/>
                  <a:moveTo>
                    <a:pt x="6163" y="3555"/>
                  </a:moveTo>
                  <a:cubicBezTo>
                    <a:pt x="6317" y="3854"/>
                    <a:pt x="6375" y="4188"/>
                    <a:pt x="6378" y="4515"/>
                  </a:cubicBezTo>
                  <a:cubicBezTo>
                    <a:pt x="6392" y="5342"/>
                    <a:pt x="6405" y="6170"/>
                    <a:pt x="6279" y="6994"/>
                  </a:cubicBezTo>
                  <a:cubicBezTo>
                    <a:pt x="6245" y="7205"/>
                    <a:pt x="6238" y="7423"/>
                    <a:pt x="6194" y="7630"/>
                  </a:cubicBezTo>
                  <a:cubicBezTo>
                    <a:pt x="6092" y="8083"/>
                    <a:pt x="5976" y="8532"/>
                    <a:pt x="5867" y="8982"/>
                  </a:cubicBezTo>
                  <a:cubicBezTo>
                    <a:pt x="5843" y="9077"/>
                    <a:pt x="5816" y="9176"/>
                    <a:pt x="5775" y="9265"/>
                  </a:cubicBezTo>
                  <a:cubicBezTo>
                    <a:pt x="5762" y="9296"/>
                    <a:pt x="5704" y="9309"/>
                    <a:pt x="5663" y="9326"/>
                  </a:cubicBezTo>
                  <a:cubicBezTo>
                    <a:pt x="5666" y="9329"/>
                    <a:pt x="5666" y="9333"/>
                    <a:pt x="5669" y="9333"/>
                  </a:cubicBezTo>
                  <a:cubicBezTo>
                    <a:pt x="5666" y="9340"/>
                    <a:pt x="5663" y="9340"/>
                    <a:pt x="5660" y="9346"/>
                  </a:cubicBezTo>
                  <a:cubicBezTo>
                    <a:pt x="5677" y="9428"/>
                    <a:pt x="5690" y="9510"/>
                    <a:pt x="5707" y="9591"/>
                  </a:cubicBezTo>
                  <a:cubicBezTo>
                    <a:pt x="5707" y="9595"/>
                    <a:pt x="5707" y="9595"/>
                    <a:pt x="5710" y="9595"/>
                  </a:cubicBezTo>
                  <a:lnTo>
                    <a:pt x="5707" y="9595"/>
                  </a:lnTo>
                  <a:lnTo>
                    <a:pt x="5707" y="9595"/>
                  </a:lnTo>
                  <a:cubicBezTo>
                    <a:pt x="5611" y="9857"/>
                    <a:pt x="5489" y="10113"/>
                    <a:pt x="5428" y="10378"/>
                  </a:cubicBezTo>
                  <a:cubicBezTo>
                    <a:pt x="5207" y="11318"/>
                    <a:pt x="4778" y="12183"/>
                    <a:pt x="4437" y="13075"/>
                  </a:cubicBezTo>
                  <a:cubicBezTo>
                    <a:pt x="4297" y="13446"/>
                    <a:pt x="4104" y="13793"/>
                    <a:pt x="3940" y="14154"/>
                  </a:cubicBezTo>
                  <a:cubicBezTo>
                    <a:pt x="3739" y="14590"/>
                    <a:pt x="3524" y="15022"/>
                    <a:pt x="3351" y="15472"/>
                  </a:cubicBezTo>
                  <a:cubicBezTo>
                    <a:pt x="3174" y="15932"/>
                    <a:pt x="2864" y="16340"/>
                    <a:pt x="2776" y="16837"/>
                  </a:cubicBezTo>
                  <a:cubicBezTo>
                    <a:pt x="2772" y="16854"/>
                    <a:pt x="2765" y="16871"/>
                    <a:pt x="2759" y="16885"/>
                  </a:cubicBezTo>
                  <a:cubicBezTo>
                    <a:pt x="2605" y="17089"/>
                    <a:pt x="2531" y="17321"/>
                    <a:pt x="2479" y="17569"/>
                  </a:cubicBezTo>
                  <a:cubicBezTo>
                    <a:pt x="2429" y="17824"/>
                    <a:pt x="2340" y="18073"/>
                    <a:pt x="2268" y="18328"/>
                  </a:cubicBezTo>
                  <a:cubicBezTo>
                    <a:pt x="2179" y="18649"/>
                    <a:pt x="2085" y="18965"/>
                    <a:pt x="2006" y="19285"/>
                  </a:cubicBezTo>
                  <a:cubicBezTo>
                    <a:pt x="1897" y="19735"/>
                    <a:pt x="1741" y="20184"/>
                    <a:pt x="1706" y="20640"/>
                  </a:cubicBezTo>
                  <a:cubicBezTo>
                    <a:pt x="1662" y="21267"/>
                    <a:pt x="1513" y="21880"/>
                    <a:pt x="1519" y="22510"/>
                  </a:cubicBezTo>
                  <a:cubicBezTo>
                    <a:pt x="1522" y="22564"/>
                    <a:pt x="1478" y="22619"/>
                    <a:pt x="1420" y="22751"/>
                  </a:cubicBezTo>
                  <a:cubicBezTo>
                    <a:pt x="1264" y="22380"/>
                    <a:pt x="1219" y="22081"/>
                    <a:pt x="1233" y="21767"/>
                  </a:cubicBezTo>
                  <a:cubicBezTo>
                    <a:pt x="1244" y="21522"/>
                    <a:pt x="1274" y="21270"/>
                    <a:pt x="1240" y="21028"/>
                  </a:cubicBezTo>
                  <a:cubicBezTo>
                    <a:pt x="1178" y="20579"/>
                    <a:pt x="1186" y="20140"/>
                    <a:pt x="1267" y="19700"/>
                  </a:cubicBezTo>
                  <a:cubicBezTo>
                    <a:pt x="1370" y="19152"/>
                    <a:pt x="1448" y="18601"/>
                    <a:pt x="1594" y="18063"/>
                  </a:cubicBezTo>
                  <a:cubicBezTo>
                    <a:pt x="1659" y="17824"/>
                    <a:pt x="1758" y="17603"/>
                    <a:pt x="1747" y="17345"/>
                  </a:cubicBezTo>
                  <a:cubicBezTo>
                    <a:pt x="1741" y="17202"/>
                    <a:pt x="1802" y="17051"/>
                    <a:pt x="1849" y="16912"/>
                  </a:cubicBezTo>
                  <a:cubicBezTo>
                    <a:pt x="1951" y="16581"/>
                    <a:pt x="2061" y="16255"/>
                    <a:pt x="2176" y="15932"/>
                  </a:cubicBezTo>
                  <a:cubicBezTo>
                    <a:pt x="2347" y="15465"/>
                    <a:pt x="2527" y="15002"/>
                    <a:pt x="2704" y="14539"/>
                  </a:cubicBezTo>
                  <a:cubicBezTo>
                    <a:pt x="2786" y="14324"/>
                    <a:pt x="2871" y="14110"/>
                    <a:pt x="2949" y="13892"/>
                  </a:cubicBezTo>
                  <a:cubicBezTo>
                    <a:pt x="2990" y="13787"/>
                    <a:pt x="3017" y="13671"/>
                    <a:pt x="3065" y="13569"/>
                  </a:cubicBezTo>
                  <a:cubicBezTo>
                    <a:pt x="3290" y="13088"/>
                    <a:pt x="3443" y="12577"/>
                    <a:pt x="3661" y="12098"/>
                  </a:cubicBezTo>
                  <a:cubicBezTo>
                    <a:pt x="3882" y="11617"/>
                    <a:pt x="4141" y="11144"/>
                    <a:pt x="4189" y="10603"/>
                  </a:cubicBezTo>
                  <a:cubicBezTo>
                    <a:pt x="4522" y="9701"/>
                    <a:pt x="4696" y="8761"/>
                    <a:pt x="4900" y="7825"/>
                  </a:cubicBezTo>
                  <a:cubicBezTo>
                    <a:pt x="5030" y="7242"/>
                    <a:pt x="4985" y="6633"/>
                    <a:pt x="5190" y="6065"/>
                  </a:cubicBezTo>
                  <a:cubicBezTo>
                    <a:pt x="5200" y="6034"/>
                    <a:pt x="5200" y="5999"/>
                    <a:pt x="5200" y="5966"/>
                  </a:cubicBezTo>
                  <a:cubicBezTo>
                    <a:pt x="5210" y="5288"/>
                    <a:pt x="5248" y="4610"/>
                    <a:pt x="5097" y="3936"/>
                  </a:cubicBezTo>
                  <a:cubicBezTo>
                    <a:pt x="5026" y="3620"/>
                    <a:pt x="4995" y="3296"/>
                    <a:pt x="4937" y="2901"/>
                  </a:cubicBezTo>
                  <a:cubicBezTo>
                    <a:pt x="5182" y="3098"/>
                    <a:pt x="5271" y="3303"/>
                    <a:pt x="5343" y="3521"/>
                  </a:cubicBezTo>
                  <a:cubicBezTo>
                    <a:pt x="5622" y="4379"/>
                    <a:pt x="5812" y="5247"/>
                    <a:pt x="5745" y="6156"/>
                  </a:cubicBezTo>
                  <a:cubicBezTo>
                    <a:pt x="5721" y="6469"/>
                    <a:pt x="5724" y="6786"/>
                    <a:pt x="5690" y="7099"/>
                  </a:cubicBezTo>
                  <a:cubicBezTo>
                    <a:pt x="5666" y="7344"/>
                    <a:pt x="5611" y="7589"/>
                    <a:pt x="5564" y="7831"/>
                  </a:cubicBezTo>
                  <a:cubicBezTo>
                    <a:pt x="5530" y="7991"/>
                    <a:pt x="5489" y="8152"/>
                    <a:pt x="5448" y="8308"/>
                  </a:cubicBezTo>
                  <a:cubicBezTo>
                    <a:pt x="5394" y="8516"/>
                    <a:pt x="5298" y="8724"/>
                    <a:pt x="5292" y="8931"/>
                  </a:cubicBezTo>
                  <a:cubicBezTo>
                    <a:pt x="5281" y="9173"/>
                    <a:pt x="5213" y="9387"/>
                    <a:pt x="5138" y="9609"/>
                  </a:cubicBezTo>
                  <a:cubicBezTo>
                    <a:pt x="4962" y="10123"/>
                    <a:pt x="4774" y="10633"/>
                    <a:pt x="4601" y="11151"/>
                  </a:cubicBezTo>
                  <a:cubicBezTo>
                    <a:pt x="4437" y="11638"/>
                    <a:pt x="4267" y="12121"/>
                    <a:pt x="4032" y="12581"/>
                  </a:cubicBezTo>
                  <a:cubicBezTo>
                    <a:pt x="3981" y="12684"/>
                    <a:pt x="3916" y="12786"/>
                    <a:pt x="3886" y="12894"/>
                  </a:cubicBezTo>
                  <a:cubicBezTo>
                    <a:pt x="3736" y="13490"/>
                    <a:pt x="3381" y="14004"/>
                    <a:pt x="3229" y="14600"/>
                  </a:cubicBezTo>
                  <a:cubicBezTo>
                    <a:pt x="3177" y="14804"/>
                    <a:pt x="3041" y="14985"/>
                    <a:pt x="2952" y="15182"/>
                  </a:cubicBezTo>
                  <a:cubicBezTo>
                    <a:pt x="2874" y="15360"/>
                    <a:pt x="2759" y="15540"/>
                    <a:pt x="2748" y="15723"/>
                  </a:cubicBezTo>
                  <a:cubicBezTo>
                    <a:pt x="2735" y="15955"/>
                    <a:pt x="2588" y="16116"/>
                    <a:pt x="2527" y="16320"/>
                  </a:cubicBezTo>
                  <a:cubicBezTo>
                    <a:pt x="2465" y="16541"/>
                    <a:pt x="2353" y="16745"/>
                    <a:pt x="2333" y="16983"/>
                  </a:cubicBezTo>
                  <a:cubicBezTo>
                    <a:pt x="2330" y="17055"/>
                    <a:pt x="2282" y="17140"/>
                    <a:pt x="2228" y="17194"/>
                  </a:cubicBezTo>
                  <a:cubicBezTo>
                    <a:pt x="1989" y="17412"/>
                    <a:pt x="1959" y="17661"/>
                    <a:pt x="2085" y="17950"/>
                  </a:cubicBezTo>
                  <a:cubicBezTo>
                    <a:pt x="2217" y="17886"/>
                    <a:pt x="2224" y="17770"/>
                    <a:pt x="2245" y="17654"/>
                  </a:cubicBezTo>
                  <a:cubicBezTo>
                    <a:pt x="2268" y="17542"/>
                    <a:pt x="2272" y="17412"/>
                    <a:pt x="2333" y="17324"/>
                  </a:cubicBezTo>
                  <a:cubicBezTo>
                    <a:pt x="2585" y="16966"/>
                    <a:pt x="2653" y="16534"/>
                    <a:pt x="2813" y="16139"/>
                  </a:cubicBezTo>
                  <a:cubicBezTo>
                    <a:pt x="2946" y="15819"/>
                    <a:pt x="3045" y="15478"/>
                    <a:pt x="3221" y="15182"/>
                  </a:cubicBezTo>
                  <a:cubicBezTo>
                    <a:pt x="3494" y="14726"/>
                    <a:pt x="3671" y="14229"/>
                    <a:pt x="3895" y="13752"/>
                  </a:cubicBezTo>
                  <a:cubicBezTo>
                    <a:pt x="4100" y="13323"/>
                    <a:pt x="4243" y="12863"/>
                    <a:pt x="4454" y="12438"/>
                  </a:cubicBezTo>
                  <a:cubicBezTo>
                    <a:pt x="4740" y="11856"/>
                    <a:pt x="4965" y="11257"/>
                    <a:pt x="5142" y="10633"/>
                  </a:cubicBezTo>
                  <a:cubicBezTo>
                    <a:pt x="5234" y="10317"/>
                    <a:pt x="5356" y="10007"/>
                    <a:pt x="5465" y="9694"/>
                  </a:cubicBezTo>
                  <a:cubicBezTo>
                    <a:pt x="5506" y="9571"/>
                    <a:pt x="5608" y="9582"/>
                    <a:pt x="5707" y="9595"/>
                  </a:cubicBezTo>
                  <a:lnTo>
                    <a:pt x="5707" y="9591"/>
                  </a:lnTo>
                  <a:cubicBezTo>
                    <a:pt x="5605" y="9524"/>
                    <a:pt x="5578" y="9442"/>
                    <a:pt x="5660" y="9346"/>
                  </a:cubicBezTo>
                  <a:cubicBezTo>
                    <a:pt x="5660" y="9340"/>
                    <a:pt x="5660" y="9333"/>
                    <a:pt x="5656" y="9329"/>
                  </a:cubicBezTo>
                  <a:cubicBezTo>
                    <a:pt x="5660" y="9329"/>
                    <a:pt x="5663" y="9326"/>
                    <a:pt x="5663" y="9326"/>
                  </a:cubicBezTo>
                  <a:cubicBezTo>
                    <a:pt x="5642" y="9285"/>
                    <a:pt x="5602" y="9234"/>
                    <a:pt x="5611" y="9203"/>
                  </a:cubicBezTo>
                  <a:cubicBezTo>
                    <a:pt x="5759" y="8785"/>
                    <a:pt x="5795" y="8339"/>
                    <a:pt x="5959" y="7924"/>
                  </a:cubicBezTo>
                  <a:cubicBezTo>
                    <a:pt x="6017" y="7773"/>
                    <a:pt x="6037" y="7603"/>
                    <a:pt x="6051" y="7440"/>
                  </a:cubicBezTo>
                  <a:cubicBezTo>
                    <a:pt x="6075" y="7143"/>
                    <a:pt x="6054" y="6841"/>
                    <a:pt x="6098" y="6548"/>
                  </a:cubicBezTo>
                  <a:cubicBezTo>
                    <a:pt x="6194" y="5904"/>
                    <a:pt x="6191" y="5264"/>
                    <a:pt x="6037" y="4635"/>
                  </a:cubicBezTo>
                  <a:cubicBezTo>
                    <a:pt x="5911" y="4124"/>
                    <a:pt x="5826" y="3599"/>
                    <a:pt x="5571" y="3123"/>
                  </a:cubicBezTo>
                  <a:cubicBezTo>
                    <a:pt x="5394" y="2792"/>
                    <a:pt x="5244" y="2452"/>
                    <a:pt x="5084" y="2111"/>
                  </a:cubicBezTo>
                  <a:lnTo>
                    <a:pt x="5064" y="2111"/>
                  </a:lnTo>
                  <a:cubicBezTo>
                    <a:pt x="5064" y="2097"/>
                    <a:pt x="5067" y="2087"/>
                    <a:pt x="5067" y="2074"/>
                  </a:cubicBezTo>
                  <a:cubicBezTo>
                    <a:pt x="5053" y="2050"/>
                    <a:pt x="5043" y="2026"/>
                    <a:pt x="5030" y="2003"/>
                  </a:cubicBezTo>
                  <a:lnTo>
                    <a:pt x="5070" y="2003"/>
                  </a:lnTo>
                  <a:cubicBezTo>
                    <a:pt x="5070" y="2026"/>
                    <a:pt x="5067" y="2050"/>
                    <a:pt x="5067" y="2074"/>
                  </a:cubicBezTo>
                  <a:cubicBezTo>
                    <a:pt x="5070" y="2081"/>
                    <a:pt x="5074" y="2091"/>
                    <a:pt x="5077" y="2097"/>
                  </a:cubicBezTo>
                  <a:cubicBezTo>
                    <a:pt x="5080" y="2101"/>
                    <a:pt x="5080" y="2108"/>
                    <a:pt x="5084" y="2111"/>
                  </a:cubicBezTo>
                  <a:cubicBezTo>
                    <a:pt x="5125" y="2108"/>
                    <a:pt x="5176" y="2101"/>
                    <a:pt x="5196" y="2122"/>
                  </a:cubicBezTo>
                  <a:cubicBezTo>
                    <a:pt x="5571" y="2523"/>
                    <a:pt x="6061" y="2847"/>
                    <a:pt x="6112" y="3470"/>
                  </a:cubicBezTo>
                  <a:cubicBezTo>
                    <a:pt x="6116" y="3497"/>
                    <a:pt x="6147" y="3524"/>
                    <a:pt x="6163" y="3555"/>
                  </a:cubicBezTo>
                  <a:close/>
                  <a:moveTo>
                    <a:pt x="7008" y="5152"/>
                  </a:moveTo>
                  <a:cubicBezTo>
                    <a:pt x="6953" y="5441"/>
                    <a:pt x="6960" y="5744"/>
                    <a:pt x="6929" y="6037"/>
                  </a:cubicBezTo>
                  <a:cubicBezTo>
                    <a:pt x="6923" y="6129"/>
                    <a:pt x="6885" y="6217"/>
                    <a:pt x="6854" y="6330"/>
                  </a:cubicBezTo>
                  <a:cubicBezTo>
                    <a:pt x="6810" y="6275"/>
                    <a:pt x="6773" y="6248"/>
                    <a:pt x="6773" y="6224"/>
                  </a:cubicBezTo>
                  <a:cubicBezTo>
                    <a:pt x="6773" y="5877"/>
                    <a:pt x="6755" y="5529"/>
                    <a:pt x="6793" y="5186"/>
                  </a:cubicBezTo>
                  <a:cubicBezTo>
                    <a:pt x="6821" y="4913"/>
                    <a:pt x="6813" y="4655"/>
                    <a:pt x="6766" y="4393"/>
                  </a:cubicBezTo>
                  <a:cubicBezTo>
                    <a:pt x="6739" y="4229"/>
                    <a:pt x="6694" y="4066"/>
                    <a:pt x="6688" y="3902"/>
                  </a:cubicBezTo>
                  <a:cubicBezTo>
                    <a:pt x="6678" y="3664"/>
                    <a:pt x="6633" y="3442"/>
                    <a:pt x="6538" y="3228"/>
                  </a:cubicBezTo>
                  <a:cubicBezTo>
                    <a:pt x="6510" y="3167"/>
                    <a:pt x="6483" y="3106"/>
                    <a:pt x="6469" y="3041"/>
                  </a:cubicBezTo>
                  <a:cubicBezTo>
                    <a:pt x="6395" y="2718"/>
                    <a:pt x="6320" y="2394"/>
                    <a:pt x="6249" y="2070"/>
                  </a:cubicBezTo>
                  <a:cubicBezTo>
                    <a:pt x="6245" y="2053"/>
                    <a:pt x="6241" y="2033"/>
                    <a:pt x="6249" y="2020"/>
                  </a:cubicBezTo>
                  <a:cubicBezTo>
                    <a:pt x="6252" y="2009"/>
                    <a:pt x="6272" y="2006"/>
                    <a:pt x="6296" y="1992"/>
                  </a:cubicBezTo>
                  <a:cubicBezTo>
                    <a:pt x="6331" y="2009"/>
                    <a:pt x="6388" y="2023"/>
                    <a:pt x="6408" y="2056"/>
                  </a:cubicBezTo>
                  <a:cubicBezTo>
                    <a:pt x="6661" y="2469"/>
                    <a:pt x="6903" y="2884"/>
                    <a:pt x="6953" y="3378"/>
                  </a:cubicBezTo>
                  <a:cubicBezTo>
                    <a:pt x="7011" y="3967"/>
                    <a:pt x="7123" y="4553"/>
                    <a:pt x="7008" y="5152"/>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00" name="Google Shape;200;p25"/>
            <p:cNvSpPr/>
            <p:nvPr/>
          </p:nvSpPr>
          <p:spPr>
            <a:xfrm rot="2840779">
              <a:off x="3233505" y="1135418"/>
              <a:ext cx="654533" cy="187985"/>
            </a:xfrm>
            <a:custGeom>
              <a:rect b="b" l="l" r="r" t="t"/>
              <a:pathLst>
                <a:path extrusionOk="0" h="7519" w="26180">
                  <a:moveTo>
                    <a:pt x="5093" y="7396"/>
                  </a:moveTo>
                  <a:cubicBezTo>
                    <a:pt x="5267" y="7347"/>
                    <a:pt x="5451" y="7327"/>
                    <a:pt x="5631" y="7303"/>
                  </a:cubicBezTo>
                  <a:cubicBezTo>
                    <a:pt x="5921" y="7262"/>
                    <a:pt x="6220" y="7259"/>
                    <a:pt x="6500" y="7181"/>
                  </a:cubicBezTo>
                  <a:cubicBezTo>
                    <a:pt x="6898" y="7072"/>
                    <a:pt x="7293" y="6970"/>
                    <a:pt x="7694" y="6895"/>
                  </a:cubicBezTo>
                  <a:cubicBezTo>
                    <a:pt x="7903" y="6854"/>
                    <a:pt x="8110" y="6786"/>
                    <a:pt x="8297" y="6687"/>
                  </a:cubicBezTo>
                  <a:cubicBezTo>
                    <a:pt x="8529" y="6564"/>
                    <a:pt x="8781" y="6510"/>
                    <a:pt x="9022" y="6425"/>
                  </a:cubicBezTo>
                  <a:cubicBezTo>
                    <a:pt x="9237" y="6346"/>
                    <a:pt x="9418" y="6197"/>
                    <a:pt x="9656" y="6173"/>
                  </a:cubicBezTo>
                  <a:cubicBezTo>
                    <a:pt x="9714" y="6170"/>
                    <a:pt x="9782" y="6129"/>
                    <a:pt x="9823" y="6081"/>
                  </a:cubicBezTo>
                  <a:cubicBezTo>
                    <a:pt x="9969" y="5921"/>
                    <a:pt x="10174" y="5897"/>
                    <a:pt x="10358" y="5840"/>
                  </a:cubicBezTo>
                  <a:cubicBezTo>
                    <a:pt x="10749" y="5710"/>
                    <a:pt x="11154" y="5611"/>
                    <a:pt x="11539" y="5468"/>
                  </a:cubicBezTo>
                  <a:cubicBezTo>
                    <a:pt x="12066" y="5274"/>
                    <a:pt x="12581" y="5036"/>
                    <a:pt x="13108" y="4842"/>
                  </a:cubicBezTo>
                  <a:cubicBezTo>
                    <a:pt x="13483" y="4702"/>
                    <a:pt x="13840" y="4539"/>
                    <a:pt x="14178" y="4328"/>
                  </a:cubicBezTo>
                  <a:cubicBezTo>
                    <a:pt x="14249" y="4283"/>
                    <a:pt x="14327" y="4253"/>
                    <a:pt x="14402" y="4215"/>
                  </a:cubicBezTo>
                  <a:cubicBezTo>
                    <a:pt x="15094" y="3902"/>
                    <a:pt x="15781" y="3585"/>
                    <a:pt x="16476" y="3275"/>
                  </a:cubicBezTo>
                  <a:cubicBezTo>
                    <a:pt x="16779" y="3143"/>
                    <a:pt x="17085" y="3016"/>
                    <a:pt x="17398" y="2908"/>
                  </a:cubicBezTo>
                  <a:cubicBezTo>
                    <a:pt x="17630" y="2829"/>
                    <a:pt x="17879" y="2785"/>
                    <a:pt x="18117" y="2717"/>
                  </a:cubicBezTo>
                  <a:cubicBezTo>
                    <a:pt x="18485" y="2615"/>
                    <a:pt x="18842" y="2472"/>
                    <a:pt x="19216" y="2408"/>
                  </a:cubicBezTo>
                  <a:cubicBezTo>
                    <a:pt x="19931" y="2278"/>
                    <a:pt x="20616" y="1979"/>
                    <a:pt x="21358" y="2015"/>
                  </a:cubicBezTo>
                  <a:cubicBezTo>
                    <a:pt x="21661" y="1903"/>
                    <a:pt x="21974" y="1900"/>
                    <a:pt x="22291" y="1900"/>
                  </a:cubicBezTo>
                  <a:cubicBezTo>
                    <a:pt x="23077" y="1907"/>
                    <a:pt x="23841" y="2006"/>
                    <a:pt x="24480" y="2526"/>
                  </a:cubicBezTo>
                  <a:cubicBezTo>
                    <a:pt x="24545" y="2581"/>
                    <a:pt x="24623" y="2615"/>
                    <a:pt x="24695" y="2656"/>
                  </a:cubicBezTo>
                  <a:cubicBezTo>
                    <a:pt x="25049" y="2846"/>
                    <a:pt x="25298" y="3119"/>
                    <a:pt x="25369" y="3524"/>
                  </a:cubicBezTo>
                  <a:cubicBezTo>
                    <a:pt x="25406" y="3749"/>
                    <a:pt x="25406" y="3981"/>
                    <a:pt x="25441" y="4209"/>
                  </a:cubicBezTo>
                  <a:cubicBezTo>
                    <a:pt x="25451" y="4276"/>
                    <a:pt x="25508" y="4348"/>
                    <a:pt x="25563" y="4399"/>
                  </a:cubicBezTo>
                  <a:cubicBezTo>
                    <a:pt x="25597" y="4437"/>
                    <a:pt x="25662" y="4443"/>
                    <a:pt x="25723" y="4467"/>
                  </a:cubicBezTo>
                  <a:cubicBezTo>
                    <a:pt x="25686" y="4545"/>
                    <a:pt x="25676" y="4617"/>
                    <a:pt x="25642" y="4627"/>
                  </a:cubicBezTo>
                  <a:cubicBezTo>
                    <a:pt x="25499" y="4675"/>
                    <a:pt x="25349" y="4723"/>
                    <a:pt x="25199" y="4740"/>
                  </a:cubicBezTo>
                  <a:cubicBezTo>
                    <a:pt x="25076" y="4753"/>
                    <a:pt x="24985" y="4671"/>
                    <a:pt x="24913" y="4569"/>
                  </a:cubicBezTo>
                  <a:cubicBezTo>
                    <a:pt x="24882" y="4522"/>
                    <a:pt x="24818" y="4498"/>
                    <a:pt x="24729" y="4440"/>
                  </a:cubicBezTo>
                  <a:cubicBezTo>
                    <a:pt x="24699" y="4586"/>
                    <a:pt x="24678" y="4692"/>
                    <a:pt x="24658" y="4794"/>
                  </a:cubicBezTo>
                  <a:cubicBezTo>
                    <a:pt x="24848" y="4916"/>
                    <a:pt x="25012" y="5022"/>
                    <a:pt x="25206" y="5148"/>
                  </a:cubicBezTo>
                  <a:cubicBezTo>
                    <a:pt x="25376" y="5073"/>
                    <a:pt x="25560" y="5002"/>
                    <a:pt x="25733" y="4910"/>
                  </a:cubicBezTo>
                  <a:cubicBezTo>
                    <a:pt x="25819" y="4866"/>
                    <a:pt x="25917" y="4790"/>
                    <a:pt x="25941" y="4709"/>
                  </a:cubicBezTo>
                  <a:cubicBezTo>
                    <a:pt x="26023" y="4464"/>
                    <a:pt x="26179" y="4232"/>
                    <a:pt x="26138" y="3953"/>
                  </a:cubicBezTo>
                  <a:cubicBezTo>
                    <a:pt x="26118" y="3827"/>
                    <a:pt x="26162" y="3704"/>
                    <a:pt x="26091" y="3568"/>
                  </a:cubicBezTo>
                  <a:cubicBezTo>
                    <a:pt x="25832" y="3068"/>
                    <a:pt x="25533" y="2591"/>
                    <a:pt x="25175" y="2158"/>
                  </a:cubicBezTo>
                  <a:cubicBezTo>
                    <a:pt x="25029" y="1985"/>
                    <a:pt x="24838" y="1839"/>
                    <a:pt x="24647" y="1713"/>
                  </a:cubicBezTo>
                  <a:cubicBezTo>
                    <a:pt x="24082" y="1331"/>
                    <a:pt x="23452" y="1072"/>
                    <a:pt x="22849" y="763"/>
                  </a:cubicBezTo>
                  <a:cubicBezTo>
                    <a:pt x="22778" y="725"/>
                    <a:pt x="22697" y="705"/>
                    <a:pt x="22618" y="681"/>
                  </a:cubicBezTo>
                  <a:cubicBezTo>
                    <a:pt x="22117" y="528"/>
                    <a:pt x="21597" y="459"/>
                    <a:pt x="21103" y="266"/>
                  </a:cubicBezTo>
                  <a:cubicBezTo>
                    <a:pt x="20970" y="214"/>
                    <a:pt x="20810" y="218"/>
                    <a:pt x="20663" y="197"/>
                  </a:cubicBezTo>
                  <a:cubicBezTo>
                    <a:pt x="20565" y="184"/>
                    <a:pt x="20462" y="187"/>
                    <a:pt x="20371" y="153"/>
                  </a:cubicBezTo>
                  <a:cubicBezTo>
                    <a:pt x="19956" y="0"/>
                    <a:pt x="19519" y="79"/>
                    <a:pt x="19098" y="58"/>
                  </a:cubicBezTo>
                  <a:cubicBezTo>
                    <a:pt x="18723" y="38"/>
                    <a:pt x="18342" y="136"/>
                    <a:pt x="17967" y="194"/>
                  </a:cubicBezTo>
                  <a:cubicBezTo>
                    <a:pt x="17770" y="222"/>
                    <a:pt x="17572" y="258"/>
                    <a:pt x="17382" y="316"/>
                  </a:cubicBezTo>
                  <a:cubicBezTo>
                    <a:pt x="16945" y="453"/>
                    <a:pt x="16513" y="610"/>
                    <a:pt x="16043" y="531"/>
                  </a:cubicBezTo>
                  <a:cubicBezTo>
                    <a:pt x="15948" y="514"/>
                    <a:pt x="15839" y="494"/>
                    <a:pt x="15747" y="521"/>
                  </a:cubicBezTo>
                  <a:cubicBezTo>
                    <a:pt x="15369" y="637"/>
                    <a:pt x="14984" y="705"/>
                    <a:pt x="14590" y="708"/>
                  </a:cubicBezTo>
                  <a:cubicBezTo>
                    <a:pt x="14447" y="838"/>
                    <a:pt x="14269" y="719"/>
                    <a:pt x="14116" y="769"/>
                  </a:cubicBezTo>
                  <a:cubicBezTo>
                    <a:pt x="13960" y="824"/>
                    <a:pt x="13799" y="862"/>
                    <a:pt x="13643" y="912"/>
                  </a:cubicBezTo>
                  <a:cubicBezTo>
                    <a:pt x="13364" y="1008"/>
                    <a:pt x="13064" y="1035"/>
                    <a:pt x="12795" y="1182"/>
                  </a:cubicBezTo>
                  <a:cubicBezTo>
                    <a:pt x="12655" y="1256"/>
                    <a:pt x="12482" y="1273"/>
                    <a:pt x="12322" y="1311"/>
                  </a:cubicBezTo>
                  <a:cubicBezTo>
                    <a:pt x="12196" y="1345"/>
                    <a:pt x="12060" y="1355"/>
                    <a:pt x="11937" y="1396"/>
                  </a:cubicBezTo>
                  <a:cubicBezTo>
                    <a:pt x="11403" y="1573"/>
                    <a:pt x="10871" y="1760"/>
                    <a:pt x="10334" y="1938"/>
                  </a:cubicBezTo>
                  <a:cubicBezTo>
                    <a:pt x="10098" y="2015"/>
                    <a:pt x="9860" y="2084"/>
                    <a:pt x="9619" y="2138"/>
                  </a:cubicBezTo>
                  <a:cubicBezTo>
                    <a:pt x="9231" y="2227"/>
                    <a:pt x="8832" y="2271"/>
                    <a:pt x="8454" y="2383"/>
                  </a:cubicBezTo>
                  <a:cubicBezTo>
                    <a:pt x="7947" y="2533"/>
                    <a:pt x="7446" y="2694"/>
                    <a:pt x="6925" y="2782"/>
                  </a:cubicBezTo>
                  <a:cubicBezTo>
                    <a:pt x="6827" y="2799"/>
                    <a:pt x="6728" y="2823"/>
                    <a:pt x="6636" y="2857"/>
                  </a:cubicBezTo>
                  <a:cubicBezTo>
                    <a:pt x="6197" y="3027"/>
                    <a:pt x="5750" y="3136"/>
                    <a:pt x="5281" y="3159"/>
                  </a:cubicBezTo>
                  <a:cubicBezTo>
                    <a:pt x="5131" y="3167"/>
                    <a:pt x="4981" y="3190"/>
                    <a:pt x="4838" y="3231"/>
                  </a:cubicBezTo>
                  <a:cubicBezTo>
                    <a:pt x="3987" y="3476"/>
                    <a:pt x="3122" y="3538"/>
                    <a:pt x="2240" y="3453"/>
                  </a:cubicBezTo>
                  <a:cubicBezTo>
                    <a:pt x="1927" y="3422"/>
                    <a:pt x="1600" y="3388"/>
                    <a:pt x="1334" y="3214"/>
                  </a:cubicBezTo>
                  <a:cubicBezTo>
                    <a:pt x="1066" y="3037"/>
                    <a:pt x="810" y="3044"/>
                    <a:pt x="487" y="3129"/>
                  </a:cubicBezTo>
                  <a:cubicBezTo>
                    <a:pt x="388" y="3310"/>
                    <a:pt x="252" y="3500"/>
                    <a:pt x="170" y="3711"/>
                  </a:cubicBezTo>
                  <a:cubicBezTo>
                    <a:pt x="0" y="4151"/>
                    <a:pt x="140" y="4569"/>
                    <a:pt x="365" y="4944"/>
                  </a:cubicBezTo>
                  <a:cubicBezTo>
                    <a:pt x="592" y="5325"/>
                    <a:pt x="803" y="5727"/>
                    <a:pt x="1154" y="6019"/>
                  </a:cubicBezTo>
                  <a:cubicBezTo>
                    <a:pt x="1239" y="6095"/>
                    <a:pt x="1287" y="6211"/>
                    <a:pt x="1361" y="6299"/>
                  </a:cubicBezTo>
                  <a:cubicBezTo>
                    <a:pt x="1774" y="6806"/>
                    <a:pt x="2301" y="7099"/>
                    <a:pt x="2939" y="7249"/>
                  </a:cubicBezTo>
                  <a:cubicBezTo>
                    <a:pt x="3296" y="7334"/>
                    <a:pt x="3657" y="7347"/>
                    <a:pt x="4011" y="7433"/>
                  </a:cubicBezTo>
                  <a:cubicBezTo>
                    <a:pt x="4372" y="7518"/>
                    <a:pt x="4732" y="7494"/>
                    <a:pt x="5093" y="7396"/>
                  </a:cubicBezTo>
                  <a:close/>
                  <a:moveTo>
                    <a:pt x="25733" y="4124"/>
                  </a:moveTo>
                  <a:lnTo>
                    <a:pt x="25676" y="4124"/>
                  </a:lnTo>
                  <a:cubicBezTo>
                    <a:pt x="25682" y="4110"/>
                    <a:pt x="25686" y="4093"/>
                    <a:pt x="25696" y="4086"/>
                  </a:cubicBezTo>
                  <a:cubicBezTo>
                    <a:pt x="25703" y="4079"/>
                    <a:pt x="25717" y="4083"/>
                    <a:pt x="25727" y="4079"/>
                  </a:cubicBezTo>
                  <a:cubicBezTo>
                    <a:pt x="25730" y="4093"/>
                    <a:pt x="25733" y="4110"/>
                    <a:pt x="25733" y="4124"/>
                  </a:cubicBezTo>
                  <a:close/>
                  <a:moveTo>
                    <a:pt x="25819" y="3789"/>
                  </a:moveTo>
                  <a:cubicBezTo>
                    <a:pt x="25808" y="3813"/>
                    <a:pt x="25791" y="3834"/>
                    <a:pt x="25774" y="3854"/>
                  </a:cubicBezTo>
                  <a:cubicBezTo>
                    <a:pt x="25764" y="3827"/>
                    <a:pt x="25747" y="3803"/>
                    <a:pt x="25744" y="3776"/>
                  </a:cubicBezTo>
                  <a:cubicBezTo>
                    <a:pt x="25744" y="3769"/>
                    <a:pt x="25785" y="3759"/>
                    <a:pt x="25805" y="3749"/>
                  </a:cubicBezTo>
                  <a:cubicBezTo>
                    <a:pt x="25808" y="3762"/>
                    <a:pt x="25822" y="3780"/>
                    <a:pt x="25819" y="3789"/>
                  </a:cubicBezTo>
                  <a:close/>
                  <a:moveTo>
                    <a:pt x="6905" y="6745"/>
                  </a:moveTo>
                  <a:cubicBezTo>
                    <a:pt x="6902" y="6755"/>
                    <a:pt x="6898" y="6775"/>
                    <a:pt x="6898" y="6775"/>
                  </a:cubicBezTo>
                  <a:cubicBezTo>
                    <a:pt x="6871" y="6769"/>
                    <a:pt x="6840" y="6765"/>
                    <a:pt x="6813" y="6759"/>
                  </a:cubicBezTo>
                  <a:cubicBezTo>
                    <a:pt x="6816" y="6748"/>
                    <a:pt x="6823" y="6728"/>
                    <a:pt x="6823" y="6728"/>
                  </a:cubicBezTo>
                  <a:cubicBezTo>
                    <a:pt x="6850" y="6731"/>
                    <a:pt x="6877" y="6739"/>
                    <a:pt x="6905" y="6745"/>
                  </a:cubicBezTo>
                  <a:close/>
                  <a:moveTo>
                    <a:pt x="24099" y="1811"/>
                  </a:moveTo>
                  <a:cubicBezTo>
                    <a:pt x="24072" y="1822"/>
                    <a:pt x="24045" y="1836"/>
                    <a:pt x="24017" y="1842"/>
                  </a:cubicBezTo>
                  <a:cubicBezTo>
                    <a:pt x="24014" y="1842"/>
                    <a:pt x="23997" y="1808"/>
                    <a:pt x="24001" y="1805"/>
                  </a:cubicBezTo>
                  <a:cubicBezTo>
                    <a:pt x="24014" y="1781"/>
                    <a:pt x="24038" y="1764"/>
                    <a:pt x="24055" y="1747"/>
                  </a:cubicBezTo>
                  <a:cubicBezTo>
                    <a:pt x="24072" y="1767"/>
                    <a:pt x="24086" y="1787"/>
                    <a:pt x="24099" y="1811"/>
                  </a:cubicBezTo>
                  <a:close/>
                  <a:moveTo>
                    <a:pt x="23626" y="1573"/>
                  </a:moveTo>
                  <a:cubicBezTo>
                    <a:pt x="23613" y="1580"/>
                    <a:pt x="23602" y="1590"/>
                    <a:pt x="23588" y="1597"/>
                  </a:cubicBezTo>
                  <a:cubicBezTo>
                    <a:pt x="23575" y="1590"/>
                    <a:pt x="23558" y="1583"/>
                    <a:pt x="23555" y="1573"/>
                  </a:cubicBezTo>
                  <a:cubicBezTo>
                    <a:pt x="23551" y="1566"/>
                    <a:pt x="23561" y="1550"/>
                    <a:pt x="23568" y="1536"/>
                  </a:cubicBezTo>
                  <a:cubicBezTo>
                    <a:pt x="23588" y="1550"/>
                    <a:pt x="23609" y="1559"/>
                    <a:pt x="23626" y="1573"/>
                  </a:cubicBezTo>
                  <a:close/>
                  <a:moveTo>
                    <a:pt x="23173" y="1423"/>
                  </a:moveTo>
                  <a:cubicBezTo>
                    <a:pt x="23190" y="1443"/>
                    <a:pt x="23197" y="1471"/>
                    <a:pt x="23207" y="1495"/>
                  </a:cubicBezTo>
                  <a:cubicBezTo>
                    <a:pt x="23214" y="1498"/>
                    <a:pt x="23220" y="1501"/>
                    <a:pt x="23228" y="1501"/>
                  </a:cubicBezTo>
                  <a:cubicBezTo>
                    <a:pt x="23228" y="1509"/>
                    <a:pt x="23231" y="1512"/>
                    <a:pt x="23231" y="1519"/>
                  </a:cubicBezTo>
                  <a:cubicBezTo>
                    <a:pt x="23251" y="1529"/>
                    <a:pt x="23272" y="1536"/>
                    <a:pt x="23296" y="1542"/>
                  </a:cubicBezTo>
                  <a:cubicBezTo>
                    <a:pt x="23278" y="1556"/>
                    <a:pt x="23261" y="1570"/>
                    <a:pt x="23245" y="1583"/>
                  </a:cubicBezTo>
                  <a:cubicBezTo>
                    <a:pt x="23238" y="1559"/>
                    <a:pt x="23234" y="1539"/>
                    <a:pt x="23231" y="1519"/>
                  </a:cubicBezTo>
                  <a:cubicBezTo>
                    <a:pt x="23224" y="1515"/>
                    <a:pt x="23217" y="1515"/>
                    <a:pt x="23211" y="1512"/>
                  </a:cubicBezTo>
                  <a:cubicBezTo>
                    <a:pt x="23211" y="1509"/>
                    <a:pt x="23207" y="1501"/>
                    <a:pt x="23207" y="1495"/>
                  </a:cubicBezTo>
                  <a:cubicBezTo>
                    <a:pt x="23180" y="1492"/>
                    <a:pt x="23156" y="1484"/>
                    <a:pt x="23135" y="1471"/>
                  </a:cubicBezTo>
                  <a:cubicBezTo>
                    <a:pt x="23115" y="1454"/>
                    <a:pt x="23108" y="1423"/>
                    <a:pt x="23098" y="1399"/>
                  </a:cubicBezTo>
                  <a:cubicBezTo>
                    <a:pt x="23122" y="1407"/>
                    <a:pt x="23156" y="1407"/>
                    <a:pt x="23173" y="1423"/>
                  </a:cubicBezTo>
                  <a:close/>
                  <a:moveTo>
                    <a:pt x="22601" y="1093"/>
                  </a:moveTo>
                  <a:cubicBezTo>
                    <a:pt x="22458" y="1121"/>
                    <a:pt x="22362" y="1113"/>
                    <a:pt x="22268" y="1005"/>
                  </a:cubicBezTo>
                  <a:cubicBezTo>
                    <a:pt x="22400" y="885"/>
                    <a:pt x="22485" y="950"/>
                    <a:pt x="22601" y="1093"/>
                  </a:cubicBezTo>
                  <a:close/>
                  <a:moveTo>
                    <a:pt x="20613" y="953"/>
                  </a:moveTo>
                  <a:cubicBezTo>
                    <a:pt x="20623" y="953"/>
                    <a:pt x="20619" y="1001"/>
                    <a:pt x="20623" y="1025"/>
                  </a:cubicBezTo>
                  <a:cubicBezTo>
                    <a:pt x="20592" y="1028"/>
                    <a:pt x="20555" y="1042"/>
                    <a:pt x="20528" y="1028"/>
                  </a:cubicBezTo>
                  <a:cubicBezTo>
                    <a:pt x="20507" y="1022"/>
                    <a:pt x="20497" y="984"/>
                    <a:pt x="20473" y="940"/>
                  </a:cubicBezTo>
                  <a:cubicBezTo>
                    <a:pt x="20528" y="943"/>
                    <a:pt x="20572" y="943"/>
                    <a:pt x="20613" y="953"/>
                  </a:cubicBezTo>
                  <a:close/>
                  <a:moveTo>
                    <a:pt x="19962" y="929"/>
                  </a:moveTo>
                  <a:cubicBezTo>
                    <a:pt x="19874" y="978"/>
                    <a:pt x="19826" y="1022"/>
                    <a:pt x="19788" y="1018"/>
                  </a:cubicBezTo>
                  <a:cubicBezTo>
                    <a:pt x="19554" y="984"/>
                    <a:pt x="19339" y="1086"/>
                    <a:pt x="19118" y="1116"/>
                  </a:cubicBezTo>
                  <a:cubicBezTo>
                    <a:pt x="18886" y="1154"/>
                    <a:pt x="18658" y="1185"/>
                    <a:pt x="18427" y="1209"/>
                  </a:cubicBezTo>
                  <a:cubicBezTo>
                    <a:pt x="18294" y="1223"/>
                    <a:pt x="18171" y="1243"/>
                    <a:pt x="18052" y="1314"/>
                  </a:cubicBezTo>
                  <a:cubicBezTo>
                    <a:pt x="17957" y="1372"/>
                    <a:pt x="17834" y="1386"/>
                    <a:pt x="17722" y="1407"/>
                  </a:cubicBezTo>
                  <a:cubicBezTo>
                    <a:pt x="17351" y="1471"/>
                    <a:pt x="16976" y="1509"/>
                    <a:pt x="16619" y="1665"/>
                  </a:cubicBezTo>
                  <a:cubicBezTo>
                    <a:pt x="16367" y="1778"/>
                    <a:pt x="16070" y="1791"/>
                    <a:pt x="15805" y="1876"/>
                  </a:cubicBezTo>
                  <a:cubicBezTo>
                    <a:pt x="15539" y="1961"/>
                    <a:pt x="15284" y="2084"/>
                    <a:pt x="15022" y="2183"/>
                  </a:cubicBezTo>
                  <a:cubicBezTo>
                    <a:pt x="14555" y="2353"/>
                    <a:pt x="14085" y="2510"/>
                    <a:pt x="13623" y="2683"/>
                  </a:cubicBezTo>
                  <a:cubicBezTo>
                    <a:pt x="12911" y="2952"/>
                    <a:pt x="12223" y="3275"/>
                    <a:pt x="11522" y="3555"/>
                  </a:cubicBezTo>
                  <a:cubicBezTo>
                    <a:pt x="11123" y="3715"/>
                    <a:pt x="10702" y="3800"/>
                    <a:pt x="10289" y="3923"/>
                  </a:cubicBezTo>
                  <a:cubicBezTo>
                    <a:pt x="9990" y="4011"/>
                    <a:pt x="9687" y="4096"/>
                    <a:pt x="9387" y="4188"/>
                  </a:cubicBezTo>
                  <a:cubicBezTo>
                    <a:pt x="9165" y="4259"/>
                    <a:pt x="8937" y="4294"/>
                    <a:pt x="8679" y="4212"/>
                  </a:cubicBezTo>
                  <a:cubicBezTo>
                    <a:pt x="8924" y="4113"/>
                    <a:pt x="9162" y="3997"/>
                    <a:pt x="9415" y="3923"/>
                  </a:cubicBezTo>
                  <a:cubicBezTo>
                    <a:pt x="10133" y="3711"/>
                    <a:pt x="10790" y="3371"/>
                    <a:pt x="11467" y="3057"/>
                  </a:cubicBezTo>
                  <a:cubicBezTo>
                    <a:pt x="11899" y="2860"/>
                    <a:pt x="12356" y="2710"/>
                    <a:pt x="12802" y="2537"/>
                  </a:cubicBezTo>
                  <a:cubicBezTo>
                    <a:pt x="12938" y="2482"/>
                    <a:pt x="13075" y="2417"/>
                    <a:pt x="13214" y="2373"/>
                  </a:cubicBezTo>
                  <a:cubicBezTo>
                    <a:pt x="13544" y="2265"/>
                    <a:pt x="13843" y="2070"/>
                    <a:pt x="14201" y="2046"/>
                  </a:cubicBezTo>
                  <a:cubicBezTo>
                    <a:pt x="14624" y="1801"/>
                    <a:pt x="15117" y="1774"/>
                    <a:pt x="15560" y="1590"/>
                  </a:cubicBezTo>
                  <a:cubicBezTo>
                    <a:pt x="15608" y="1573"/>
                    <a:pt x="15655" y="1559"/>
                    <a:pt x="15707" y="1550"/>
                  </a:cubicBezTo>
                  <a:cubicBezTo>
                    <a:pt x="16565" y="1393"/>
                    <a:pt x="17405" y="1130"/>
                    <a:pt x="18270" y="987"/>
                  </a:cubicBezTo>
                  <a:cubicBezTo>
                    <a:pt x="18546" y="943"/>
                    <a:pt x="18825" y="926"/>
                    <a:pt x="19108" y="906"/>
                  </a:cubicBezTo>
                  <a:cubicBezTo>
                    <a:pt x="19318" y="888"/>
                    <a:pt x="19533" y="882"/>
                    <a:pt x="19744" y="879"/>
                  </a:cubicBezTo>
                  <a:cubicBezTo>
                    <a:pt x="19805" y="879"/>
                    <a:pt x="19863" y="906"/>
                    <a:pt x="19962" y="929"/>
                  </a:cubicBezTo>
                  <a:close/>
                  <a:moveTo>
                    <a:pt x="11158" y="2744"/>
                  </a:moveTo>
                  <a:cubicBezTo>
                    <a:pt x="11154" y="2730"/>
                    <a:pt x="11151" y="2717"/>
                    <a:pt x="11147" y="2707"/>
                  </a:cubicBezTo>
                  <a:cubicBezTo>
                    <a:pt x="11175" y="2697"/>
                    <a:pt x="11198" y="2686"/>
                    <a:pt x="11225" y="2680"/>
                  </a:cubicBezTo>
                  <a:cubicBezTo>
                    <a:pt x="11229" y="2680"/>
                    <a:pt x="11239" y="2710"/>
                    <a:pt x="11239" y="2710"/>
                  </a:cubicBezTo>
                  <a:cubicBezTo>
                    <a:pt x="11212" y="2724"/>
                    <a:pt x="11184" y="2734"/>
                    <a:pt x="11158" y="2744"/>
                  </a:cubicBezTo>
                  <a:close/>
                  <a:moveTo>
                    <a:pt x="11712" y="2537"/>
                  </a:moveTo>
                  <a:cubicBezTo>
                    <a:pt x="11703" y="2523"/>
                    <a:pt x="11695" y="2510"/>
                    <a:pt x="11689" y="2499"/>
                  </a:cubicBezTo>
                  <a:cubicBezTo>
                    <a:pt x="11706" y="2496"/>
                    <a:pt x="11723" y="2485"/>
                    <a:pt x="11733" y="2489"/>
                  </a:cubicBezTo>
                  <a:cubicBezTo>
                    <a:pt x="11743" y="2496"/>
                    <a:pt x="11750" y="2513"/>
                    <a:pt x="11756" y="2526"/>
                  </a:cubicBezTo>
                  <a:cubicBezTo>
                    <a:pt x="11739" y="2530"/>
                    <a:pt x="11726" y="2533"/>
                    <a:pt x="11712" y="2537"/>
                  </a:cubicBezTo>
                  <a:close/>
                  <a:moveTo>
                    <a:pt x="16561" y="960"/>
                  </a:moveTo>
                  <a:cubicBezTo>
                    <a:pt x="16499" y="1008"/>
                    <a:pt x="16438" y="1052"/>
                    <a:pt x="16373" y="1100"/>
                  </a:cubicBezTo>
                  <a:cubicBezTo>
                    <a:pt x="16370" y="1093"/>
                    <a:pt x="16367" y="1090"/>
                    <a:pt x="16364" y="1083"/>
                  </a:cubicBezTo>
                  <a:cubicBezTo>
                    <a:pt x="16350" y="1083"/>
                    <a:pt x="16333" y="1080"/>
                    <a:pt x="16315" y="1080"/>
                  </a:cubicBezTo>
                  <a:cubicBezTo>
                    <a:pt x="16323" y="1066"/>
                    <a:pt x="16329" y="1055"/>
                    <a:pt x="16336" y="1042"/>
                  </a:cubicBezTo>
                  <a:cubicBezTo>
                    <a:pt x="16346" y="1055"/>
                    <a:pt x="16356" y="1069"/>
                    <a:pt x="16364" y="1083"/>
                  </a:cubicBezTo>
                  <a:cubicBezTo>
                    <a:pt x="16373" y="1083"/>
                    <a:pt x="16381" y="1086"/>
                    <a:pt x="16387" y="1086"/>
                  </a:cubicBezTo>
                  <a:cubicBezTo>
                    <a:pt x="16377" y="957"/>
                    <a:pt x="16458" y="943"/>
                    <a:pt x="16561" y="960"/>
                  </a:cubicBezTo>
                  <a:close/>
                  <a:moveTo>
                    <a:pt x="20725" y="487"/>
                  </a:moveTo>
                  <a:lnTo>
                    <a:pt x="20725" y="483"/>
                  </a:lnTo>
                  <a:lnTo>
                    <a:pt x="20725" y="487"/>
                  </a:lnTo>
                  <a:cubicBezTo>
                    <a:pt x="20838" y="538"/>
                    <a:pt x="20946" y="589"/>
                    <a:pt x="21059" y="643"/>
                  </a:cubicBezTo>
                  <a:cubicBezTo>
                    <a:pt x="21034" y="759"/>
                    <a:pt x="20960" y="719"/>
                    <a:pt x="20919" y="687"/>
                  </a:cubicBezTo>
                  <a:cubicBezTo>
                    <a:pt x="20847" y="630"/>
                    <a:pt x="20789" y="555"/>
                    <a:pt x="20725" y="487"/>
                  </a:cubicBezTo>
                  <a:lnTo>
                    <a:pt x="20725" y="487"/>
                  </a:lnTo>
                  <a:lnTo>
                    <a:pt x="20725" y="487"/>
                  </a:lnTo>
                  <a:cubicBezTo>
                    <a:pt x="20704" y="531"/>
                    <a:pt x="20687" y="576"/>
                    <a:pt x="20667" y="626"/>
                  </a:cubicBezTo>
                  <a:cubicBezTo>
                    <a:pt x="20480" y="643"/>
                    <a:pt x="20299" y="616"/>
                    <a:pt x="20115" y="528"/>
                  </a:cubicBezTo>
                  <a:cubicBezTo>
                    <a:pt x="20327" y="368"/>
                    <a:pt x="20531" y="569"/>
                    <a:pt x="20725" y="487"/>
                  </a:cubicBezTo>
                  <a:close/>
                  <a:moveTo>
                    <a:pt x="17382" y="858"/>
                  </a:moveTo>
                  <a:cubicBezTo>
                    <a:pt x="17450" y="759"/>
                    <a:pt x="17477" y="640"/>
                    <a:pt x="17633" y="610"/>
                  </a:cubicBezTo>
                  <a:cubicBezTo>
                    <a:pt x="18267" y="480"/>
                    <a:pt x="18897" y="361"/>
                    <a:pt x="19543" y="409"/>
                  </a:cubicBezTo>
                  <a:cubicBezTo>
                    <a:pt x="19591" y="412"/>
                    <a:pt x="19635" y="442"/>
                    <a:pt x="19727" y="480"/>
                  </a:cubicBezTo>
                  <a:cubicBezTo>
                    <a:pt x="19622" y="524"/>
                    <a:pt x="19557" y="562"/>
                    <a:pt x="19489" y="572"/>
                  </a:cubicBezTo>
                  <a:cubicBezTo>
                    <a:pt x="19373" y="589"/>
                    <a:pt x="19257" y="593"/>
                    <a:pt x="19142" y="589"/>
                  </a:cubicBezTo>
                  <a:cubicBezTo>
                    <a:pt x="18699" y="572"/>
                    <a:pt x="18263" y="630"/>
                    <a:pt x="17831" y="736"/>
                  </a:cubicBezTo>
                  <a:cubicBezTo>
                    <a:pt x="17718" y="763"/>
                    <a:pt x="17599" y="753"/>
                    <a:pt x="17487" y="773"/>
                  </a:cubicBezTo>
                  <a:cubicBezTo>
                    <a:pt x="17450" y="780"/>
                    <a:pt x="17419" y="827"/>
                    <a:pt x="17382" y="858"/>
                  </a:cubicBezTo>
                  <a:lnTo>
                    <a:pt x="17382" y="858"/>
                  </a:lnTo>
                  <a:lnTo>
                    <a:pt x="17382" y="858"/>
                  </a:lnTo>
                  <a:lnTo>
                    <a:pt x="17382" y="858"/>
                  </a:lnTo>
                  <a:cubicBezTo>
                    <a:pt x="17211" y="879"/>
                    <a:pt x="17041" y="902"/>
                    <a:pt x="16871" y="923"/>
                  </a:cubicBezTo>
                  <a:cubicBezTo>
                    <a:pt x="16810" y="855"/>
                    <a:pt x="16843" y="807"/>
                    <a:pt x="16908" y="783"/>
                  </a:cubicBezTo>
                  <a:cubicBezTo>
                    <a:pt x="17079" y="722"/>
                    <a:pt x="17249" y="664"/>
                    <a:pt x="17382" y="858"/>
                  </a:cubicBezTo>
                  <a:close/>
                  <a:moveTo>
                    <a:pt x="695" y="3425"/>
                  </a:moveTo>
                  <a:cubicBezTo>
                    <a:pt x="759" y="3395"/>
                    <a:pt x="800" y="3357"/>
                    <a:pt x="834" y="3360"/>
                  </a:cubicBezTo>
                  <a:cubicBezTo>
                    <a:pt x="861" y="3364"/>
                    <a:pt x="909" y="3432"/>
                    <a:pt x="899" y="3453"/>
                  </a:cubicBezTo>
                  <a:cubicBezTo>
                    <a:pt x="882" y="3483"/>
                    <a:pt x="834" y="3521"/>
                    <a:pt x="797" y="3521"/>
                  </a:cubicBezTo>
                  <a:cubicBezTo>
                    <a:pt x="769" y="3524"/>
                    <a:pt x="739" y="3470"/>
                    <a:pt x="695" y="3425"/>
                  </a:cubicBezTo>
                  <a:close/>
                  <a:moveTo>
                    <a:pt x="565" y="3813"/>
                  </a:moveTo>
                  <a:cubicBezTo>
                    <a:pt x="575" y="3789"/>
                    <a:pt x="602" y="3772"/>
                    <a:pt x="619" y="3752"/>
                  </a:cubicBezTo>
                  <a:cubicBezTo>
                    <a:pt x="626" y="3766"/>
                    <a:pt x="643" y="3780"/>
                    <a:pt x="640" y="3789"/>
                  </a:cubicBezTo>
                  <a:cubicBezTo>
                    <a:pt x="633" y="3817"/>
                    <a:pt x="616" y="3841"/>
                    <a:pt x="602" y="3868"/>
                  </a:cubicBezTo>
                  <a:cubicBezTo>
                    <a:pt x="589" y="3847"/>
                    <a:pt x="558" y="3824"/>
                    <a:pt x="565" y="3813"/>
                  </a:cubicBezTo>
                  <a:close/>
                  <a:moveTo>
                    <a:pt x="967" y="3865"/>
                  </a:moveTo>
                  <a:cubicBezTo>
                    <a:pt x="967" y="3858"/>
                    <a:pt x="990" y="3854"/>
                    <a:pt x="1004" y="3847"/>
                  </a:cubicBezTo>
                  <a:cubicBezTo>
                    <a:pt x="1008" y="3874"/>
                    <a:pt x="1014" y="3899"/>
                    <a:pt x="1011" y="3926"/>
                  </a:cubicBezTo>
                  <a:cubicBezTo>
                    <a:pt x="1011" y="3932"/>
                    <a:pt x="987" y="3940"/>
                    <a:pt x="973" y="3946"/>
                  </a:cubicBezTo>
                  <a:cubicBezTo>
                    <a:pt x="970" y="3919"/>
                    <a:pt x="967" y="3892"/>
                    <a:pt x="967" y="3865"/>
                  </a:cubicBezTo>
                  <a:close/>
                  <a:moveTo>
                    <a:pt x="1402" y="3704"/>
                  </a:moveTo>
                  <a:cubicBezTo>
                    <a:pt x="1522" y="3722"/>
                    <a:pt x="1603" y="3728"/>
                    <a:pt x="1682" y="3749"/>
                  </a:cubicBezTo>
                  <a:cubicBezTo>
                    <a:pt x="2362" y="3919"/>
                    <a:pt x="3050" y="3909"/>
                    <a:pt x="3748" y="3854"/>
                  </a:cubicBezTo>
                  <a:cubicBezTo>
                    <a:pt x="4331" y="3807"/>
                    <a:pt x="4886" y="3657"/>
                    <a:pt x="5455" y="3555"/>
                  </a:cubicBezTo>
                  <a:cubicBezTo>
                    <a:pt x="6009" y="3456"/>
                    <a:pt x="6561" y="3330"/>
                    <a:pt x="7106" y="3190"/>
                  </a:cubicBezTo>
                  <a:cubicBezTo>
                    <a:pt x="7586" y="3068"/>
                    <a:pt x="8052" y="2898"/>
                    <a:pt x="8529" y="2768"/>
                  </a:cubicBezTo>
                  <a:cubicBezTo>
                    <a:pt x="8992" y="2645"/>
                    <a:pt x="9465" y="2564"/>
                    <a:pt x="9925" y="2435"/>
                  </a:cubicBezTo>
                  <a:cubicBezTo>
                    <a:pt x="10545" y="2257"/>
                    <a:pt x="11154" y="2056"/>
                    <a:pt x="11767" y="1863"/>
                  </a:cubicBezTo>
                  <a:cubicBezTo>
                    <a:pt x="12145" y="1743"/>
                    <a:pt x="12543" y="1665"/>
                    <a:pt x="12883" y="1478"/>
                  </a:cubicBezTo>
                  <a:cubicBezTo>
                    <a:pt x="13241" y="1280"/>
                    <a:pt x="13643" y="1270"/>
                    <a:pt x="14004" y="1107"/>
                  </a:cubicBezTo>
                  <a:cubicBezTo>
                    <a:pt x="14225" y="1005"/>
                    <a:pt x="14484" y="957"/>
                    <a:pt x="14726" y="943"/>
                  </a:cubicBezTo>
                  <a:cubicBezTo>
                    <a:pt x="14998" y="929"/>
                    <a:pt x="15247" y="862"/>
                    <a:pt x="15492" y="759"/>
                  </a:cubicBezTo>
                  <a:cubicBezTo>
                    <a:pt x="15529" y="745"/>
                    <a:pt x="15580" y="763"/>
                    <a:pt x="15707" y="773"/>
                  </a:cubicBezTo>
                  <a:cubicBezTo>
                    <a:pt x="15366" y="978"/>
                    <a:pt x="15063" y="1080"/>
                    <a:pt x="14760" y="1182"/>
                  </a:cubicBezTo>
                  <a:cubicBezTo>
                    <a:pt x="14290" y="1338"/>
                    <a:pt x="13817" y="1488"/>
                    <a:pt x="13337" y="1611"/>
                  </a:cubicBezTo>
                  <a:cubicBezTo>
                    <a:pt x="12441" y="1849"/>
                    <a:pt x="11573" y="2172"/>
                    <a:pt x="10694" y="2472"/>
                  </a:cubicBezTo>
                  <a:cubicBezTo>
                    <a:pt x="10446" y="2557"/>
                    <a:pt x="10191" y="2632"/>
                    <a:pt x="9942" y="2721"/>
                  </a:cubicBezTo>
                  <a:cubicBezTo>
                    <a:pt x="9663" y="2819"/>
                    <a:pt x="9387" y="2928"/>
                    <a:pt x="9108" y="3027"/>
                  </a:cubicBezTo>
                  <a:cubicBezTo>
                    <a:pt x="8532" y="3225"/>
                    <a:pt x="7974" y="3470"/>
                    <a:pt x="7364" y="3561"/>
                  </a:cubicBezTo>
                  <a:cubicBezTo>
                    <a:pt x="7157" y="3596"/>
                    <a:pt x="6959" y="3695"/>
                    <a:pt x="6751" y="3745"/>
                  </a:cubicBezTo>
                  <a:cubicBezTo>
                    <a:pt x="6272" y="3868"/>
                    <a:pt x="5795" y="4025"/>
                    <a:pt x="5304" y="4083"/>
                  </a:cubicBezTo>
                  <a:cubicBezTo>
                    <a:pt x="4892" y="4133"/>
                    <a:pt x="4501" y="4300"/>
                    <a:pt x="4089" y="4307"/>
                  </a:cubicBezTo>
                  <a:cubicBezTo>
                    <a:pt x="3511" y="4317"/>
                    <a:pt x="2931" y="4294"/>
                    <a:pt x="2353" y="4280"/>
                  </a:cubicBezTo>
                  <a:cubicBezTo>
                    <a:pt x="2097" y="4276"/>
                    <a:pt x="1862" y="4191"/>
                    <a:pt x="1644" y="4066"/>
                  </a:cubicBezTo>
                  <a:cubicBezTo>
                    <a:pt x="1532" y="4001"/>
                    <a:pt x="1430" y="3915"/>
                    <a:pt x="1402" y="3704"/>
                  </a:cubicBezTo>
                  <a:close/>
                  <a:moveTo>
                    <a:pt x="722" y="4365"/>
                  </a:moveTo>
                  <a:cubicBezTo>
                    <a:pt x="691" y="4314"/>
                    <a:pt x="667" y="4259"/>
                    <a:pt x="640" y="4205"/>
                  </a:cubicBezTo>
                  <a:cubicBezTo>
                    <a:pt x="640" y="4201"/>
                    <a:pt x="674" y="4181"/>
                    <a:pt x="677" y="4181"/>
                  </a:cubicBezTo>
                  <a:cubicBezTo>
                    <a:pt x="718" y="4229"/>
                    <a:pt x="759" y="4273"/>
                    <a:pt x="797" y="4324"/>
                  </a:cubicBezTo>
                  <a:cubicBezTo>
                    <a:pt x="807" y="4334"/>
                    <a:pt x="800" y="4355"/>
                    <a:pt x="807" y="4416"/>
                  </a:cubicBezTo>
                  <a:cubicBezTo>
                    <a:pt x="749" y="4382"/>
                    <a:pt x="728" y="4379"/>
                    <a:pt x="722" y="4365"/>
                  </a:cubicBezTo>
                  <a:close/>
                  <a:moveTo>
                    <a:pt x="5737" y="4446"/>
                  </a:moveTo>
                  <a:cubicBezTo>
                    <a:pt x="5989" y="4267"/>
                    <a:pt x="5996" y="4263"/>
                    <a:pt x="6156" y="4379"/>
                  </a:cubicBezTo>
                  <a:cubicBezTo>
                    <a:pt x="6156" y="4375"/>
                    <a:pt x="6159" y="4372"/>
                    <a:pt x="6162" y="4372"/>
                  </a:cubicBezTo>
                  <a:lnTo>
                    <a:pt x="6173" y="4372"/>
                  </a:lnTo>
                  <a:cubicBezTo>
                    <a:pt x="6251" y="4229"/>
                    <a:pt x="6407" y="4209"/>
                    <a:pt x="6537" y="4188"/>
                  </a:cubicBezTo>
                  <a:cubicBezTo>
                    <a:pt x="7143" y="4093"/>
                    <a:pt x="7694" y="3807"/>
                    <a:pt x="8304" y="3711"/>
                  </a:cubicBezTo>
                  <a:cubicBezTo>
                    <a:pt x="8607" y="3664"/>
                    <a:pt x="8893" y="3503"/>
                    <a:pt x="9186" y="3395"/>
                  </a:cubicBezTo>
                  <a:cubicBezTo>
                    <a:pt x="9710" y="3204"/>
                    <a:pt x="10235" y="3013"/>
                    <a:pt x="10752" y="2823"/>
                  </a:cubicBezTo>
                  <a:cubicBezTo>
                    <a:pt x="10845" y="2935"/>
                    <a:pt x="10752" y="2972"/>
                    <a:pt x="10711" y="2989"/>
                  </a:cubicBezTo>
                  <a:cubicBezTo>
                    <a:pt x="10273" y="3170"/>
                    <a:pt x="9860" y="3412"/>
                    <a:pt x="9390" y="3524"/>
                  </a:cubicBezTo>
                  <a:cubicBezTo>
                    <a:pt x="9281" y="3552"/>
                    <a:pt x="9186" y="3629"/>
                    <a:pt x="9077" y="3664"/>
                  </a:cubicBezTo>
                  <a:cubicBezTo>
                    <a:pt x="8716" y="3772"/>
                    <a:pt x="8376" y="3950"/>
                    <a:pt x="7991" y="4001"/>
                  </a:cubicBezTo>
                  <a:cubicBezTo>
                    <a:pt x="7685" y="4042"/>
                    <a:pt x="7388" y="4171"/>
                    <a:pt x="7086" y="4259"/>
                  </a:cubicBezTo>
                  <a:cubicBezTo>
                    <a:pt x="6786" y="4344"/>
                    <a:pt x="6489" y="4433"/>
                    <a:pt x="6173" y="4372"/>
                  </a:cubicBezTo>
                  <a:cubicBezTo>
                    <a:pt x="6170" y="4375"/>
                    <a:pt x="6166" y="4379"/>
                    <a:pt x="6166" y="4385"/>
                  </a:cubicBezTo>
                  <a:cubicBezTo>
                    <a:pt x="6162" y="4382"/>
                    <a:pt x="6159" y="4379"/>
                    <a:pt x="6156" y="4379"/>
                  </a:cubicBezTo>
                  <a:cubicBezTo>
                    <a:pt x="6047" y="4508"/>
                    <a:pt x="5914" y="4433"/>
                    <a:pt x="5737" y="4446"/>
                  </a:cubicBezTo>
                  <a:close/>
                  <a:moveTo>
                    <a:pt x="1491" y="4859"/>
                  </a:moveTo>
                  <a:cubicBezTo>
                    <a:pt x="1539" y="4913"/>
                    <a:pt x="1586" y="4968"/>
                    <a:pt x="1647" y="5039"/>
                  </a:cubicBezTo>
                  <a:cubicBezTo>
                    <a:pt x="1488" y="5063"/>
                    <a:pt x="1501" y="4947"/>
                    <a:pt x="1491" y="4859"/>
                  </a:cubicBezTo>
                  <a:close/>
                  <a:moveTo>
                    <a:pt x="998" y="5145"/>
                  </a:moveTo>
                  <a:cubicBezTo>
                    <a:pt x="990" y="5125"/>
                    <a:pt x="998" y="5080"/>
                    <a:pt x="1014" y="5070"/>
                  </a:cubicBezTo>
                  <a:cubicBezTo>
                    <a:pt x="1039" y="5053"/>
                    <a:pt x="1089" y="5046"/>
                    <a:pt x="1103" y="5059"/>
                  </a:cubicBezTo>
                  <a:cubicBezTo>
                    <a:pt x="1168" y="5128"/>
                    <a:pt x="1223" y="5206"/>
                    <a:pt x="1297" y="5298"/>
                  </a:cubicBezTo>
                  <a:cubicBezTo>
                    <a:pt x="1124" y="5329"/>
                    <a:pt x="1048" y="5254"/>
                    <a:pt x="998" y="5145"/>
                  </a:cubicBezTo>
                  <a:close/>
                  <a:moveTo>
                    <a:pt x="3470" y="6112"/>
                  </a:moveTo>
                  <a:cubicBezTo>
                    <a:pt x="2846" y="6060"/>
                    <a:pt x="2519" y="5570"/>
                    <a:pt x="2117" y="5196"/>
                  </a:cubicBezTo>
                  <a:cubicBezTo>
                    <a:pt x="2097" y="5175"/>
                    <a:pt x="2107" y="5128"/>
                    <a:pt x="2111" y="5084"/>
                  </a:cubicBezTo>
                  <a:cubicBezTo>
                    <a:pt x="2104" y="5084"/>
                    <a:pt x="2101" y="5080"/>
                    <a:pt x="2097" y="5080"/>
                  </a:cubicBezTo>
                  <a:cubicBezTo>
                    <a:pt x="2087" y="5073"/>
                    <a:pt x="2081" y="5070"/>
                    <a:pt x="2073" y="5067"/>
                  </a:cubicBezTo>
                  <a:cubicBezTo>
                    <a:pt x="2049" y="5067"/>
                    <a:pt x="2026" y="5070"/>
                    <a:pt x="2002" y="5070"/>
                  </a:cubicBezTo>
                  <a:lnTo>
                    <a:pt x="2002" y="5029"/>
                  </a:lnTo>
                  <a:cubicBezTo>
                    <a:pt x="2026" y="5043"/>
                    <a:pt x="2049" y="5056"/>
                    <a:pt x="2073" y="5067"/>
                  </a:cubicBezTo>
                  <a:cubicBezTo>
                    <a:pt x="2084" y="5067"/>
                    <a:pt x="2097" y="5067"/>
                    <a:pt x="2111" y="5063"/>
                  </a:cubicBezTo>
                  <a:lnTo>
                    <a:pt x="2111" y="5084"/>
                  </a:lnTo>
                  <a:cubicBezTo>
                    <a:pt x="2448" y="5243"/>
                    <a:pt x="2791" y="5397"/>
                    <a:pt x="3122" y="5574"/>
                  </a:cubicBezTo>
                  <a:cubicBezTo>
                    <a:pt x="3596" y="5829"/>
                    <a:pt x="4123" y="5911"/>
                    <a:pt x="4634" y="6037"/>
                  </a:cubicBezTo>
                  <a:cubicBezTo>
                    <a:pt x="5263" y="6190"/>
                    <a:pt x="5904" y="6193"/>
                    <a:pt x="6547" y="6098"/>
                  </a:cubicBezTo>
                  <a:cubicBezTo>
                    <a:pt x="6840" y="6054"/>
                    <a:pt x="7143" y="6074"/>
                    <a:pt x="7439" y="6050"/>
                  </a:cubicBezTo>
                  <a:cubicBezTo>
                    <a:pt x="7600" y="6037"/>
                    <a:pt x="7770" y="6016"/>
                    <a:pt x="7919" y="5958"/>
                  </a:cubicBezTo>
                  <a:cubicBezTo>
                    <a:pt x="8335" y="5795"/>
                    <a:pt x="8784" y="5758"/>
                    <a:pt x="9203" y="5611"/>
                  </a:cubicBezTo>
                  <a:cubicBezTo>
                    <a:pt x="9234" y="5601"/>
                    <a:pt x="9281" y="5642"/>
                    <a:pt x="9325" y="5666"/>
                  </a:cubicBezTo>
                  <a:cubicBezTo>
                    <a:pt x="9325" y="5662"/>
                    <a:pt x="9325" y="5659"/>
                    <a:pt x="9329" y="5659"/>
                  </a:cubicBezTo>
                  <a:cubicBezTo>
                    <a:pt x="9333" y="5659"/>
                    <a:pt x="9339" y="5659"/>
                    <a:pt x="9343" y="5662"/>
                  </a:cubicBezTo>
                  <a:cubicBezTo>
                    <a:pt x="9441" y="5577"/>
                    <a:pt x="9523" y="5604"/>
                    <a:pt x="9591" y="5706"/>
                  </a:cubicBezTo>
                  <a:lnTo>
                    <a:pt x="9594" y="5706"/>
                  </a:lnTo>
                  <a:cubicBezTo>
                    <a:pt x="9581" y="5608"/>
                    <a:pt x="9571" y="5509"/>
                    <a:pt x="9693" y="5465"/>
                  </a:cubicBezTo>
                  <a:cubicBezTo>
                    <a:pt x="10007" y="5356"/>
                    <a:pt x="10317" y="5237"/>
                    <a:pt x="10633" y="5145"/>
                  </a:cubicBezTo>
                  <a:cubicBezTo>
                    <a:pt x="11253" y="4964"/>
                    <a:pt x="11855" y="4743"/>
                    <a:pt x="12434" y="4454"/>
                  </a:cubicBezTo>
                  <a:cubicBezTo>
                    <a:pt x="12863" y="4246"/>
                    <a:pt x="13320" y="4099"/>
                    <a:pt x="13752" y="3895"/>
                  </a:cubicBezTo>
                  <a:cubicBezTo>
                    <a:pt x="14228" y="3670"/>
                    <a:pt x="14726" y="3497"/>
                    <a:pt x="15182" y="3221"/>
                  </a:cubicBezTo>
                  <a:cubicBezTo>
                    <a:pt x="15475" y="3044"/>
                    <a:pt x="15819" y="2949"/>
                    <a:pt x="16139" y="2816"/>
                  </a:cubicBezTo>
                  <a:cubicBezTo>
                    <a:pt x="16534" y="2653"/>
                    <a:pt x="16963" y="2587"/>
                    <a:pt x="17324" y="2332"/>
                  </a:cubicBezTo>
                  <a:cubicBezTo>
                    <a:pt x="17412" y="2271"/>
                    <a:pt x="17541" y="2268"/>
                    <a:pt x="17654" y="2247"/>
                  </a:cubicBezTo>
                  <a:cubicBezTo>
                    <a:pt x="17770" y="2224"/>
                    <a:pt x="17885" y="2216"/>
                    <a:pt x="17946" y="2084"/>
                  </a:cubicBezTo>
                  <a:cubicBezTo>
                    <a:pt x="17660" y="1958"/>
                    <a:pt x="17412" y="1988"/>
                    <a:pt x="17191" y="2227"/>
                  </a:cubicBezTo>
                  <a:cubicBezTo>
                    <a:pt x="17140" y="2281"/>
                    <a:pt x="17055" y="2329"/>
                    <a:pt x="16983" y="2336"/>
                  </a:cubicBezTo>
                  <a:cubicBezTo>
                    <a:pt x="16744" y="2356"/>
                    <a:pt x="16537" y="2465"/>
                    <a:pt x="16319" y="2530"/>
                  </a:cubicBezTo>
                  <a:cubicBezTo>
                    <a:pt x="16115" y="2587"/>
                    <a:pt x="15952" y="2738"/>
                    <a:pt x="15723" y="2751"/>
                  </a:cubicBezTo>
                  <a:cubicBezTo>
                    <a:pt x="15536" y="2761"/>
                    <a:pt x="15355" y="2873"/>
                    <a:pt x="15179" y="2952"/>
                  </a:cubicBezTo>
                  <a:cubicBezTo>
                    <a:pt x="14984" y="3041"/>
                    <a:pt x="14804" y="3177"/>
                    <a:pt x="14599" y="3228"/>
                  </a:cubicBezTo>
                  <a:cubicBezTo>
                    <a:pt x="14000" y="3381"/>
                    <a:pt x="13486" y="3739"/>
                    <a:pt x="12894" y="3888"/>
                  </a:cubicBezTo>
                  <a:cubicBezTo>
                    <a:pt x="12781" y="3915"/>
                    <a:pt x="12683" y="3981"/>
                    <a:pt x="12577" y="4031"/>
                  </a:cubicBezTo>
                  <a:cubicBezTo>
                    <a:pt x="12121" y="4267"/>
                    <a:pt x="11637" y="4437"/>
                    <a:pt x="11151" y="4600"/>
                  </a:cubicBezTo>
                  <a:cubicBezTo>
                    <a:pt x="10633" y="4773"/>
                    <a:pt x="10122" y="4961"/>
                    <a:pt x="9605" y="5141"/>
                  </a:cubicBezTo>
                  <a:cubicBezTo>
                    <a:pt x="9387" y="5216"/>
                    <a:pt x="9173" y="5281"/>
                    <a:pt x="8931" y="5291"/>
                  </a:cubicBezTo>
                  <a:cubicBezTo>
                    <a:pt x="8723" y="5298"/>
                    <a:pt x="8516" y="5393"/>
                    <a:pt x="8307" y="5447"/>
                  </a:cubicBezTo>
                  <a:cubicBezTo>
                    <a:pt x="8151" y="5488"/>
                    <a:pt x="7991" y="5529"/>
                    <a:pt x="7831" y="5563"/>
                  </a:cubicBezTo>
                  <a:cubicBezTo>
                    <a:pt x="7586" y="5611"/>
                    <a:pt x="7344" y="5666"/>
                    <a:pt x="7099" y="5693"/>
                  </a:cubicBezTo>
                  <a:cubicBezTo>
                    <a:pt x="6786" y="5724"/>
                    <a:pt x="6469" y="5720"/>
                    <a:pt x="6156" y="5744"/>
                  </a:cubicBezTo>
                  <a:cubicBezTo>
                    <a:pt x="5243" y="5815"/>
                    <a:pt x="4375" y="5621"/>
                    <a:pt x="3520" y="5342"/>
                  </a:cubicBezTo>
                  <a:cubicBezTo>
                    <a:pt x="3302" y="5271"/>
                    <a:pt x="3098" y="5186"/>
                    <a:pt x="2898" y="4937"/>
                  </a:cubicBezTo>
                  <a:cubicBezTo>
                    <a:pt x="3296" y="4998"/>
                    <a:pt x="3619" y="5029"/>
                    <a:pt x="3935" y="5097"/>
                  </a:cubicBezTo>
                  <a:cubicBezTo>
                    <a:pt x="4606" y="5247"/>
                    <a:pt x="5288" y="5213"/>
                    <a:pt x="5965" y="5202"/>
                  </a:cubicBezTo>
                  <a:cubicBezTo>
                    <a:pt x="5996" y="5199"/>
                    <a:pt x="6033" y="5199"/>
                    <a:pt x="6064" y="5189"/>
                  </a:cubicBezTo>
                  <a:cubicBezTo>
                    <a:pt x="6632" y="4985"/>
                    <a:pt x="7238" y="5029"/>
                    <a:pt x="7824" y="4903"/>
                  </a:cubicBezTo>
                  <a:cubicBezTo>
                    <a:pt x="8757" y="4696"/>
                    <a:pt x="9701" y="4522"/>
                    <a:pt x="10603" y="4188"/>
                  </a:cubicBezTo>
                  <a:cubicBezTo>
                    <a:pt x="11144" y="4140"/>
                    <a:pt x="11617" y="3882"/>
                    <a:pt x="12094" y="3664"/>
                  </a:cubicBezTo>
                  <a:cubicBezTo>
                    <a:pt x="12577" y="3442"/>
                    <a:pt x="13084" y="3289"/>
                    <a:pt x="13565" y="3068"/>
                  </a:cubicBezTo>
                  <a:cubicBezTo>
                    <a:pt x="13670" y="3016"/>
                    <a:pt x="13782" y="2993"/>
                    <a:pt x="13892" y="2952"/>
                  </a:cubicBezTo>
                  <a:cubicBezTo>
                    <a:pt x="14106" y="2870"/>
                    <a:pt x="14321" y="2785"/>
                    <a:pt x="14538" y="2703"/>
                  </a:cubicBezTo>
                  <a:cubicBezTo>
                    <a:pt x="15001" y="2526"/>
                    <a:pt x="15465" y="2346"/>
                    <a:pt x="15931" y="2176"/>
                  </a:cubicBezTo>
                  <a:cubicBezTo>
                    <a:pt x="16254" y="2060"/>
                    <a:pt x="16581" y="1954"/>
                    <a:pt x="16908" y="1849"/>
                  </a:cubicBezTo>
                  <a:cubicBezTo>
                    <a:pt x="17051" y="1801"/>
                    <a:pt x="17198" y="1740"/>
                    <a:pt x="17341" y="1747"/>
                  </a:cubicBezTo>
                  <a:cubicBezTo>
                    <a:pt x="17599" y="1757"/>
                    <a:pt x="17824" y="1658"/>
                    <a:pt x="18062" y="1594"/>
                  </a:cubicBezTo>
                  <a:cubicBezTo>
                    <a:pt x="18600" y="1447"/>
                    <a:pt x="19152" y="1369"/>
                    <a:pt x="19700" y="1267"/>
                  </a:cubicBezTo>
                  <a:cubicBezTo>
                    <a:pt x="20140" y="1185"/>
                    <a:pt x="20578" y="1178"/>
                    <a:pt x="21025" y="1243"/>
                  </a:cubicBezTo>
                  <a:cubicBezTo>
                    <a:pt x="21267" y="1277"/>
                    <a:pt x="21518" y="1246"/>
                    <a:pt x="21767" y="1233"/>
                  </a:cubicBezTo>
                  <a:cubicBezTo>
                    <a:pt x="22080" y="1219"/>
                    <a:pt x="22380" y="1267"/>
                    <a:pt x="22747" y="1423"/>
                  </a:cubicBezTo>
                  <a:cubicBezTo>
                    <a:pt x="22615" y="1478"/>
                    <a:pt x="22563" y="1522"/>
                    <a:pt x="22509" y="1522"/>
                  </a:cubicBezTo>
                  <a:cubicBezTo>
                    <a:pt x="21879" y="1515"/>
                    <a:pt x="21263" y="1662"/>
                    <a:pt x="20640" y="1709"/>
                  </a:cubicBezTo>
                  <a:cubicBezTo>
                    <a:pt x="20184" y="1740"/>
                    <a:pt x="19734" y="1897"/>
                    <a:pt x="19285" y="2006"/>
                  </a:cubicBezTo>
                  <a:cubicBezTo>
                    <a:pt x="18965" y="2087"/>
                    <a:pt x="18644" y="2179"/>
                    <a:pt x="18328" y="2268"/>
                  </a:cubicBezTo>
                  <a:cubicBezTo>
                    <a:pt x="18072" y="2339"/>
                    <a:pt x="17824" y="2428"/>
                    <a:pt x="17566" y="2482"/>
                  </a:cubicBezTo>
                  <a:cubicBezTo>
                    <a:pt x="17320" y="2533"/>
                    <a:pt x="17085" y="2605"/>
                    <a:pt x="16884" y="2758"/>
                  </a:cubicBezTo>
                  <a:cubicBezTo>
                    <a:pt x="16871" y="2768"/>
                    <a:pt x="16854" y="2775"/>
                    <a:pt x="16837" y="2775"/>
                  </a:cubicBezTo>
                  <a:cubicBezTo>
                    <a:pt x="16340" y="2864"/>
                    <a:pt x="15931" y="3173"/>
                    <a:pt x="15468" y="3351"/>
                  </a:cubicBezTo>
                  <a:cubicBezTo>
                    <a:pt x="15022" y="3524"/>
                    <a:pt x="14590" y="3739"/>
                    <a:pt x="14150" y="3940"/>
                  </a:cubicBezTo>
                  <a:cubicBezTo>
                    <a:pt x="13793" y="4103"/>
                    <a:pt x="13446" y="4300"/>
                    <a:pt x="13075" y="4440"/>
                  </a:cubicBezTo>
                  <a:cubicBezTo>
                    <a:pt x="12179" y="4777"/>
                    <a:pt x="11318" y="5206"/>
                    <a:pt x="10378" y="5427"/>
                  </a:cubicBezTo>
                  <a:cubicBezTo>
                    <a:pt x="10109" y="5488"/>
                    <a:pt x="9857" y="5611"/>
                    <a:pt x="9594" y="5706"/>
                  </a:cubicBezTo>
                  <a:lnTo>
                    <a:pt x="9594" y="5706"/>
                  </a:lnTo>
                  <a:lnTo>
                    <a:pt x="9594" y="5710"/>
                  </a:lnTo>
                  <a:cubicBezTo>
                    <a:pt x="9594" y="5706"/>
                    <a:pt x="9591" y="5706"/>
                    <a:pt x="9591" y="5706"/>
                  </a:cubicBezTo>
                  <a:cubicBezTo>
                    <a:pt x="9509" y="5689"/>
                    <a:pt x="9428" y="5676"/>
                    <a:pt x="9343" y="5662"/>
                  </a:cubicBezTo>
                  <a:cubicBezTo>
                    <a:pt x="9339" y="5662"/>
                    <a:pt x="9336" y="5666"/>
                    <a:pt x="9333" y="5669"/>
                  </a:cubicBezTo>
                  <a:cubicBezTo>
                    <a:pt x="9329" y="5669"/>
                    <a:pt x="9329" y="5666"/>
                    <a:pt x="9325" y="5666"/>
                  </a:cubicBezTo>
                  <a:cubicBezTo>
                    <a:pt x="9305" y="5706"/>
                    <a:pt x="9295" y="5761"/>
                    <a:pt x="9264" y="5774"/>
                  </a:cubicBezTo>
                  <a:cubicBezTo>
                    <a:pt x="9173" y="5815"/>
                    <a:pt x="9077" y="5843"/>
                    <a:pt x="8978" y="5867"/>
                  </a:cubicBezTo>
                  <a:cubicBezTo>
                    <a:pt x="8529" y="5979"/>
                    <a:pt x="8083" y="6095"/>
                    <a:pt x="7630" y="6193"/>
                  </a:cubicBezTo>
                  <a:cubicBezTo>
                    <a:pt x="7419" y="6238"/>
                    <a:pt x="7204" y="6244"/>
                    <a:pt x="6990" y="6278"/>
                  </a:cubicBezTo>
                  <a:cubicBezTo>
                    <a:pt x="6170" y="6408"/>
                    <a:pt x="5342" y="6391"/>
                    <a:pt x="4515" y="6377"/>
                  </a:cubicBezTo>
                  <a:cubicBezTo>
                    <a:pt x="4188" y="6374"/>
                    <a:pt x="3854" y="6319"/>
                    <a:pt x="3551" y="6162"/>
                  </a:cubicBezTo>
                  <a:cubicBezTo>
                    <a:pt x="3524" y="6149"/>
                    <a:pt x="3497" y="6115"/>
                    <a:pt x="3470" y="6112"/>
                  </a:cubicBezTo>
                  <a:close/>
                  <a:moveTo>
                    <a:pt x="3377" y="6953"/>
                  </a:moveTo>
                  <a:cubicBezTo>
                    <a:pt x="2884" y="6902"/>
                    <a:pt x="2469" y="6660"/>
                    <a:pt x="2056" y="6412"/>
                  </a:cubicBezTo>
                  <a:cubicBezTo>
                    <a:pt x="2023" y="6387"/>
                    <a:pt x="2009" y="6330"/>
                    <a:pt x="1991" y="6296"/>
                  </a:cubicBezTo>
                  <a:cubicBezTo>
                    <a:pt x="2005" y="6272"/>
                    <a:pt x="2009" y="6251"/>
                    <a:pt x="2019" y="6248"/>
                  </a:cubicBezTo>
                  <a:cubicBezTo>
                    <a:pt x="2032" y="6241"/>
                    <a:pt x="2053" y="6244"/>
                    <a:pt x="2067" y="6248"/>
                  </a:cubicBezTo>
                  <a:cubicBezTo>
                    <a:pt x="2390" y="6323"/>
                    <a:pt x="2717" y="6394"/>
                    <a:pt x="3041" y="6469"/>
                  </a:cubicBezTo>
                  <a:cubicBezTo>
                    <a:pt x="3102" y="6486"/>
                    <a:pt x="3167" y="6510"/>
                    <a:pt x="3225" y="6537"/>
                  </a:cubicBezTo>
                  <a:cubicBezTo>
                    <a:pt x="3442" y="6632"/>
                    <a:pt x="3663" y="6680"/>
                    <a:pt x="3902" y="6690"/>
                  </a:cubicBezTo>
                  <a:cubicBezTo>
                    <a:pt x="4065" y="6698"/>
                    <a:pt x="4229" y="6739"/>
                    <a:pt x="4392" y="6765"/>
                  </a:cubicBezTo>
                  <a:cubicBezTo>
                    <a:pt x="4655" y="6813"/>
                    <a:pt x="4913" y="6820"/>
                    <a:pt x="5182" y="6792"/>
                  </a:cubicBezTo>
                  <a:cubicBezTo>
                    <a:pt x="5526" y="6755"/>
                    <a:pt x="5876" y="6772"/>
                    <a:pt x="6224" y="6772"/>
                  </a:cubicBezTo>
                  <a:cubicBezTo>
                    <a:pt x="6248" y="6772"/>
                    <a:pt x="6272" y="6810"/>
                    <a:pt x="6330" y="6854"/>
                  </a:cubicBezTo>
                  <a:cubicBezTo>
                    <a:pt x="6217" y="6885"/>
                    <a:pt x="6129" y="6922"/>
                    <a:pt x="6036" y="6932"/>
                  </a:cubicBezTo>
                  <a:cubicBezTo>
                    <a:pt x="5741" y="6959"/>
                    <a:pt x="5441" y="6953"/>
                    <a:pt x="5148" y="7007"/>
                  </a:cubicBezTo>
                  <a:cubicBezTo>
                    <a:pt x="4552" y="7123"/>
                    <a:pt x="3967" y="7011"/>
                    <a:pt x="3377" y="6953"/>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01" name="Google Shape;201;p25"/>
          <p:cNvSpPr txBox="1"/>
          <p:nvPr>
            <p:ph type="title"/>
          </p:nvPr>
        </p:nvSpPr>
        <p:spPr>
          <a:xfrm>
            <a:off x="1559375" y="1025975"/>
            <a:ext cx="3463800" cy="1482300"/>
          </a:xfrm>
          <a:prstGeom prst="rect">
            <a:avLst/>
          </a:prstGeom>
        </p:spPr>
        <p:txBody>
          <a:bodyPr anchorCtr="0" anchor="b" bIns="36000" lIns="91425" spcFirstLastPara="1" rIns="91425" wrap="square" tIns="36000">
            <a:noAutofit/>
          </a:bodyPr>
          <a:lstStyle/>
          <a:p>
            <a:pPr indent="0" lvl="0" marL="0" rtl="0" algn="ctr">
              <a:spcBef>
                <a:spcPts val="0"/>
              </a:spcBef>
              <a:spcAft>
                <a:spcPts val="0"/>
              </a:spcAft>
              <a:buNone/>
            </a:pPr>
            <a:r>
              <a:rPr lang="en">
                <a:solidFill>
                  <a:srgbClr val="F3F3F3"/>
                </a:solidFill>
              </a:rPr>
              <a:t>01</a:t>
            </a:r>
            <a:r>
              <a:rPr lang="en"/>
              <a:t> NAME OF THIS SECTION</a:t>
            </a:r>
            <a:endParaRPr>
              <a:solidFill>
                <a:srgbClr val="F3F3F3"/>
              </a:solidFill>
            </a:endParaRPr>
          </a:p>
        </p:txBody>
      </p:sp>
    </p:spTree>
  </p:cSld>
  <p:clrMapOvr>
    <a:masterClrMapping/>
  </p:clrMapOvr>
</p:sld>
</file>

<file path=ppt/slides/slide40.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9357" name="Shape 9357"/>
        <p:cNvGrpSpPr/>
        <p:nvPr/>
      </p:nvGrpSpPr>
      <p:grpSpPr>
        <a:xfrm>
          <a:off x="0" y="0"/>
          <a:ext cx="0" cy="0"/>
          <a:chOff x="0" y="0"/>
          <a:chExt cx="0" cy="0"/>
        </a:xfrm>
      </p:grpSpPr>
      <p:grpSp>
        <p:nvGrpSpPr>
          <p:cNvPr id="9358" name="Google Shape;9358;p61"/>
          <p:cNvGrpSpPr/>
          <p:nvPr/>
        </p:nvGrpSpPr>
        <p:grpSpPr>
          <a:xfrm>
            <a:off x="729238" y="1179665"/>
            <a:ext cx="1636117" cy="1526144"/>
            <a:chOff x="729238" y="1179665"/>
            <a:chExt cx="1636117" cy="1526144"/>
          </a:xfrm>
        </p:grpSpPr>
        <p:grpSp>
          <p:nvGrpSpPr>
            <p:cNvPr id="9359" name="Google Shape;9359;p61"/>
            <p:cNvGrpSpPr/>
            <p:nvPr/>
          </p:nvGrpSpPr>
          <p:grpSpPr>
            <a:xfrm>
              <a:off x="729238" y="1179665"/>
              <a:ext cx="80700" cy="1526144"/>
              <a:chOff x="729238" y="1179665"/>
              <a:chExt cx="80700" cy="1526144"/>
            </a:xfrm>
          </p:grpSpPr>
          <p:sp>
            <p:nvSpPr>
              <p:cNvPr id="9360" name="Google Shape;9360;p61"/>
              <p:cNvSpPr/>
              <p:nvPr/>
            </p:nvSpPr>
            <p:spPr>
              <a:xfrm>
                <a:off x="72923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1" name="Google Shape;9361;p61"/>
              <p:cNvSpPr/>
              <p:nvPr/>
            </p:nvSpPr>
            <p:spPr>
              <a:xfrm>
                <a:off x="72923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2" name="Google Shape;9362;p61"/>
              <p:cNvSpPr/>
              <p:nvPr/>
            </p:nvSpPr>
            <p:spPr>
              <a:xfrm>
                <a:off x="72923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3" name="Google Shape;9363;p61"/>
              <p:cNvSpPr/>
              <p:nvPr/>
            </p:nvSpPr>
            <p:spPr>
              <a:xfrm>
                <a:off x="72923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4" name="Google Shape;9364;p61"/>
              <p:cNvSpPr/>
              <p:nvPr/>
            </p:nvSpPr>
            <p:spPr>
              <a:xfrm>
                <a:off x="729238"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5" name="Google Shape;9365;p61"/>
              <p:cNvSpPr/>
              <p:nvPr/>
            </p:nvSpPr>
            <p:spPr>
              <a:xfrm>
                <a:off x="729238"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6" name="Google Shape;9366;p61"/>
              <p:cNvSpPr/>
              <p:nvPr/>
            </p:nvSpPr>
            <p:spPr>
              <a:xfrm>
                <a:off x="72923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7" name="Google Shape;9367;p61"/>
              <p:cNvSpPr/>
              <p:nvPr/>
            </p:nvSpPr>
            <p:spPr>
              <a:xfrm>
                <a:off x="72923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8" name="Google Shape;9368;p61"/>
              <p:cNvSpPr/>
              <p:nvPr/>
            </p:nvSpPr>
            <p:spPr>
              <a:xfrm>
                <a:off x="72923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69" name="Google Shape;9369;p61"/>
              <p:cNvSpPr/>
              <p:nvPr/>
            </p:nvSpPr>
            <p:spPr>
              <a:xfrm>
                <a:off x="72923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70" name="Google Shape;9370;p61"/>
            <p:cNvGrpSpPr/>
            <p:nvPr/>
          </p:nvGrpSpPr>
          <p:grpSpPr>
            <a:xfrm>
              <a:off x="903098" y="1179665"/>
              <a:ext cx="80700" cy="1526144"/>
              <a:chOff x="903098" y="1179665"/>
              <a:chExt cx="80700" cy="1526144"/>
            </a:xfrm>
          </p:grpSpPr>
          <p:sp>
            <p:nvSpPr>
              <p:cNvPr id="9371" name="Google Shape;9371;p61"/>
              <p:cNvSpPr/>
              <p:nvPr/>
            </p:nvSpPr>
            <p:spPr>
              <a:xfrm>
                <a:off x="90309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2" name="Google Shape;9372;p61"/>
              <p:cNvSpPr/>
              <p:nvPr/>
            </p:nvSpPr>
            <p:spPr>
              <a:xfrm>
                <a:off x="90309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3" name="Google Shape;9373;p61"/>
              <p:cNvSpPr/>
              <p:nvPr/>
            </p:nvSpPr>
            <p:spPr>
              <a:xfrm>
                <a:off x="90309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4" name="Google Shape;9374;p61"/>
              <p:cNvSpPr/>
              <p:nvPr/>
            </p:nvSpPr>
            <p:spPr>
              <a:xfrm>
                <a:off x="90309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5" name="Google Shape;9375;p61"/>
              <p:cNvSpPr/>
              <p:nvPr/>
            </p:nvSpPr>
            <p:spPr>
              <a:xfrm>
                <a:off x="90309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6" name="Google Shape;9376;p61"/>
              <p:cNvSpPr/>
              <p:nvPr/>
            </p:nvSpPr>
            <p:spPr>
              <a:xfrm>
                <a:off x="90309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7" name="Google Shape;9377;p61"/>
              <p:cNvSpPr/>
              <p:nvPr/>
            </p:nvSpPr>
            <p:spPr>
              <a:xfrm>
                <a:off x="903098"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8" name="Google Shape;9378;p61"/>
              <p:cNvSpPr/>
              <p:nvPr/>
            </p:nvSpPr>
            <p:spPr>
              <a:xfrm>
                <a:off x="90309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79" name="Google Shape;9379;p61"/>
              <p:cNvSpPr/>
              <p:nvPr/>
            </p:nvSpPr>
            <p:spPr>
              <a:xfrm>
                <a:off x="90309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0" name="Google Shape;9380;p61"/>
              <p:cNvSpPr/>
              <p:nvPr/>
            </p:nvSpPr>
            <p:spPr>
              <a:xfrm>
                <a:off x="90309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81" name="Google Shape;9381;p61"/>
            <p:cNvGrpSpPr/>
            <p:nvPr/>
          </p:nvGrpSpPr>
          <p:grpSpPr>
            <a:xfrm>
              <a:off x="1076958" y="1179665"/>
              <a:ext cx="80700" cy="1526144"/>
              <a:chOff x="1076958" y="1179665"/>
              <a:chExt cx="80700" cy="1526144"/>
            </a:xfrm>
          </p:grpSpPr>
          <p:sp>
            <p:nvSpPr>
              <p:cNvPr id="9382" name="Google Shape;9382;p61"/>
              <p:cNvSpPr/>
              <p:nvPr/>
            </p:nvSpPr>
            <p:spPr>
              <a:xfrm>
                <a:off x="1076958"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3" name="Google Shape;9383;p61"/>
              <p:cNvSpPr/>
              <p:nvPr/>
            </p:nvSpPr>
            <p:spPr>
              <a:xfrm>
                <a:off x="1076958"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4" name="Google Shape;9384;p61"/>
              <p:cNvSpPr/>
              <p:nvPr/>
            </p:nvSpPr>
            <p:spPr>
              <a:xfrm>
                <a:off x="1076958"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5" name="Google Shape;9385;p61"/>
              <p:cNvSpPr/>
              <p:nvPr/>
            </p:nvSpPr>
            <p:spPr>
              <a:xfrm>
                <a:off x="1076958"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6" name="Google Shape;9386;p61"/>
              <p:cNvSpPr/>
              <p:nvPr/>
            </p:nvSpPr>
            <p:spPr>
              <a:xfrm>
                <a:off x="1076958"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7" name="Google Shape;9387;p61"/>
              <p:cNvSpPr/>
              <p:nvPr/>
            </p:nvSpPr>
            <p:spPr>
              <a:xfrm>
                <a:off x="1076958"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8" name="Google Shape;9388;p61"/>
              <p:cNvSpPr/>
              <p:nvPr/>
            </p:nvSpPr>
            <p:spPr>
              <a:xfrm>
                <a:off x="1076958"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89" name="Google Shape;9389;p61"/>
              <p:cNvSpPr/>
              <p:nvPr/>
            </p:nvSpPr>
            <p:spPr>
              <a:xfrm>
                <a:off x="1076958"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0" name="Google Shape;9390;p61"/>
              <p:cNvSpPr/>
              <p:nvPr/>
            </p:nvSpPr>
            <p:spPr>
              <a:xfrm>
                <a:off x="1076958"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1" name="Google Shape;9391;p61"/>
              <p:cNvSpPr/>
              <p:nvPr/>
            </p:nvSpPr>
            <p:spPr>
              <a:xfrm>
                <a:off x="1076958"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392" name="Google Shape;9392;p61"/>
            <p:cNvGrpSpPr/>
            <p:nvPr/>
          </p:nvGrpSpPr>
          <p:grpSpPr>
            <a:xfrm>
              <a:off x="1247707" y="1179665"/>
              <a:ext cx="80700" cy="1526144"/>
              <a:chOff x="1247707" y="1179665"/>
              <a:chExt cx="80700" cy="1526144"/>
            </a:xfrm>
          </p:grpSpPr>
          <p:sp>
            <p:nvSpPr>
              <p:cNvPr id="9393" name="Google Shape;9393;p61"/>
              <p:cNvSpPr/>
              <p:nvPr/>
            </p:nvSpPr>
            <p:spPr>
              <a:xfrm>
                <a:off x="124770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4" name="Google Shape;9394;p61"/>
              <p:cNvSpPr/>
              <p:nvPr/>
            </p:nvSpPr>
            <p:spPr>
              <a:xfrm>
                <a:off x="124770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5" name="Google Shape;9395;p61"/>
              <p:cNvSpPr/>
              <p:nvPr/>
            </p:nvSpPr>
            <p:spPr>
              <a:xfrm>
                <a:off x="124770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6" name="Google Shape;9396;p61"/>
              <p:cNvSpPr/>
              <p:nvPr/>
            </p:nvSpPr>
            <p:spPr>
              <a:xfrm>
                <a:off x="1247707" y="166175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7" name="Google Shape;9397;p61"/>
              <p:cNvSpPr/>
              <p:nvPr/>
            </p:nvSpPr>
            <p:spPr>
              <a:xfrm>
                <a:off x="1247707"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8" name="Google Shape;9398;p61"/>
              <p:cNvSpPr/>
              <p:nvPr/>
            </p:nvSpPr>
            <p:spPr>
              <a:xfrm>
                <a:off x="1247707"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399" name="Google Shape;9399;p61"/>
              <p:cNvSpPr/>
              <p:nvPr/>
            </p:nvSpPr>
            <p:spPr>
              <a:xfrm>
                <a:off x="124770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0" name="Google Shape;9400;p61"/>
              <p:cNvSpPr/>
              <p:nvPr/>
            </p:nvSpPr>
            <p:spPr>
              <a:xfrm>
                <a:off x="124770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1" name="Google Shape;9401;p61"/>
              <p:cNvSpPr/>
              <p:nvPr/>
            </p:nvSpPr>
            <p:spPr>
              <a:xfrm>
                <a:off x="124770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2" name="Google Shape;9402;p61"/>
              <p:cNvSpPr/>
              <p:nvPr/>
            </p:nvSpPr>
            <p:spPr>
              <a:xfrm>
                <a:off x="124770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03" name="Google Shape;9403;p61"/>
            <p:cNvGrpSpPr/>
            <p:nvPr/>
          </p:nvGrpSpPr>
          <p:grpSpPr>
            <a:xfrm>
              <a:off x="1421567" y="1179665"/>
              <a:ext cx="80700" cy="1526144"/>
              <a:chOff x="1421567" y="1179665"/>
              <a:chExt cx="80700" cy="1526144"/>
            </a:xfrm>
          </p:grpSpPr>
          <p:sp>
            <p:nvSpPr>
              <p:cNvPr id="9404" name="Google Shape;9404;p61"/>
              <p:cNvSpPr/>
              <p:nvPr/>
            </p:nvSpPr>
            <p:spPr>
              <a:xfrm>
                <a:off x="142156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5" name="Google Shape;9405;p61"/>
              <p:cNvSpPr/>
              <p:nvPr/>
            </p:nvSpPr>
            <p:spPr>
              <a:xfrm>
                <a:off x="142156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6" name="Google Shape;9406;p61"/>
              <p:cNvSpPr/>
              <p:nvPr/>
            </p:nvSpPr>
            <p:spPr>
              <a:xfrm>
                <a:off x="142156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7" name="Google Shape;9407;p61"/>
              <p:cNvSpPr/>
              <p:nvPr/>
            </p:nvSpPr>
            <p:spPr>
              <a:xfrm>
                <a:off x="142156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8" name="Google Shape;9408;p61"/>
              <p:cNvSpPr/>
              <p:nvPr/>
            </p:nvSpPr>
            <p:spPr>
              <a:xfrm>
                <a:off x="142156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09" name="Google Shape;9409;p61"/>
              <p:cNvSpPr/>
              <p:nvPr/>
            </p:nvSpPr>
            <p:spPr>
              <a:xfrm>
                <a:off x="142156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0" name="Google Shape;9410;p61"/>
              <p:cNvSpPr/>
              <p:nvPr/>
            </p:nvSpPr>
            <p:spPr>
              <a:xfrm>
                <a:off x="142156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1" name="Google Shape;9411;p61"/>
              <p:cNvSpPr/>
              <p:nvPr/>
            </p:nvSpPr>
            <p:spPr>
              <a:xfrm>
                <a:off x="142156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2" name="Google Shape;9412;p61"/>
              <p:cNvSpPr/>
              <p:nvPr/>
            </p:nvSpPr>
            <p:spPr>
              <a:xfrm>
                <a:off x="142156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3" name="Google Shape;9413;p61"/>
              <p:cNvSpPr/>
              <p:nvPr/>
            </p:nvSpPr>
            <p:spPr>
              <a:xfrm>
                <a:off x="142156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14" name="Google Shape;9414;p61"/>
            <p:cNvGrpSpPr/>
            <p:nvPr/>
          </p:nvGrpSpPr>
          <p:grpSpPr>
            <a:xfrm>
              <a:off x="1592327" y="1179665"/>
              <a:ext cx="80700" cy="1526144"/>
              <a:chOff x="1592327" y="1179665"/>
              <a:chExt cx="80700" cy="1526144"/>
            </a:xfrm>
          </p:grpSpPr>
          <p:sp>
            <p:nvSpPr>
              <p:cNvPr id="9415" name="Google Shape;9415;p61"/>
              <p:cNvSpPr/>
              <p:nvPr/>
            </p:nvSpPr>
            <p:spPr>
              <a:xfrm>
                <a:off x="159232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6" name="Google Shape;9416;p61"/>
              <p:cNvSpPr/>
              <p:nvPr/>
            </p:nvSpPr>
            <p:spPr>
              <a:xfrm>
                <a:off x="159232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7" name="Google Shape;9417;p61"/>
              <p:cNvSpPr/>
              <p:nvPr/>
            </p:nvSpPr>
            <p:spPr>
              <a:xfrm>
                <a:off x="159232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8" name="Google Shape;9418;p61"/>
              <p:cNvSpPr/>
              <p:nvPr/>
            </p:nvSpPr>
            <p:spPr>
              <a:xfrm>
                <a:off x="159232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19" name="Google Shape;9419;p61"/>
              <p:cNvSpPr/>
              <p:nvPr/>
            </p:nvSpPr>
            <p:spPr>
              <a:xfrm>
                <a:off x="159232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0" name="Google Shape;9420;p61"/>
              <p:cNvSpPr/>
              <p:nvPr/>
            </p:nvSpPr>
            <p:spPr>
              <a:xfrm>
                <a:off x="159232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1" name="Google Shape;9421;p61"/>
              <p:cNvSpPr/>
              <p:nvPr/>
            </p:nvSpPr>
            <p:spPr>
              <a:xfrm>
                <a:off x="1592327"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2" name="Google Shape;9422;p61"/>
              <p:cNvSpPr/>
              <p:nvPr/>
            </p:nvSpPr>
            <p:spPr>
              <a:xfrm>
                <a:off x="1592327"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3" name="Google Shape;9423;p61"/>
              <p:cNvSpPr/>
              <p:nvPr/>
            </p:nvSpPr>
            <p:spPr>
              <a:xfrm>
                <a:off x="1592327"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4" name="Google Shape;9424;p61"/>
              <p:cNvSpPr/>
              <p:nvPr/>
            </p:nvSpPr>
            <p:spPr>
              <a:xfrm>
                <a:off x="159232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25" name="Google Shape;9425;p61"/>
            <p:cNvGrpSpPr/>
            <p:nvPr/>
          </p:nvGrpSpPr>
          <p:grpSpPr>
            <a:xfrm>
              <a:off x="1766187" y="1179665"/>
              <a:ext cx="80700" cy="1526144"/>
              <a:chOff x="1766187" y="1179665"/>
              <a:chExt cx="80700" cy="1526144"/>
            </a:xfrm>
          </p:grpSpPr>
          <p:sp>
            <p:nvSpPr>
              <p:cNvPr id="9426" name="Google Shape;9426;p61"/>
              <p:cNvSpPr/>
              <p:nvPr/>
            </p:nvSpPr>
            <p:spPr>
              <a:xfrm>
                <a:off x="1766187"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7" name="Google Shape;9427;p61"/>
              <p:cNvSpPr/>
              <p:nvPr/>
            </p:nvSpPr>
            <p:spPr>
              <a:xfrm>
                <a:off x="1766187"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8" name="Google Shape;9428;p61"/>
              <p:cNvSpPr/>
              <p:nvPr/>
            </p:nvSpPr>
            <p:spPr>
              <a:xfrm>
                <a:off x="1766187"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29" name="Google Shape;9429;p61"/>
              <p:cNvSpPr/>
              <p:nvPr/>
            </p:nvSpPr>
            <p:spPr>
              <a:xfrm>
                <a:off x="1766187"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0" name="Google Shape;9430;p61"/>
              <p:cNvSpPr/>
              <p:nvPr/>
            </p:nvSpPr>
            <p:spPr>
              <a:xfrm>
                <a:off x="1766187"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1" name="Google Shape;9431;p61"/>
              <p:cNvSpPr/>
              <p:nvPr/>
            </p:nvSpPr>
            <p:spPr>
              <a:xfrm>
                <a:off x="1766187"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2" name="Google Shape;9432;p61"/>
              <p:cNvSpPr/>
              <p:nvPr/>
            </p:nvSpPr>
            <p:spPr>
              <a:xfrm>
                <a:off x="1766187" y="214302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3" name="Google Shape;9433;p61"/>
              <p:cNvSpPr/>
              <p:nvPr/>
            </p:nvSpPr>
            <p:spPr>
              <a:xfrm>
                <a:off x="1766187" y="2303717"/>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4" name="Google Shape;9434;p61"/>
              <p:cNvSpPr/>
              <p:nvPr/>
            </p:nvSpPr>
            <p:spPr>
              <a:xfrm>
                <a:off x="1766187" y="2464413"/>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5" name="Google Shape;9435;p61"/>
              <p:cNvSpPr/>
              <p:nvPr/>
            </p:nvSpPr>
            <p:spPr>
              <a:xfrm>
                <a:off x="1766187"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36" name="Google Shape;9436;p61"/>
            <p:cNvGrpSpPr/>
            <p:nvPr/>
          </p:nvGrpSpPr>
          <p:grpSpPr>
            <a:xfrm>
              <a:off x="1936935" y="1179665"/>
              <a:ext cx="80700" cy="1526144"/>
              <a:chOff x="1936935" y="1179665"/>
              <a:chExt cx="80700" cy="1526144"/>
            </a:xfrm>
          </p:grpSpPr>
          <p:sp>
            <p:nvSpPr>
              <p:cNvPr id="9437" name="Google Shape;9437;p61"/>
              <p:cNvSpPr/>
              <p:nvPr/>
            </p:nvSpPr>
            <p:spPr>
              <a:xfrm>
                <a:off x="193693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8" name="Google Shape;9438;p61"/>
              <p:cNvSpPr/>
              <p:nvPr/>
            </p:nvSpPr>
            <p:spPr>
              <a:xfrm>
                <a:off x="193693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39" name="Google Shape;9439;p61"/>
              <p:cNvSpPr/>
              <p:nvPr/>
            </p:nvSpPr>
            <p:spPr>
              <a:xfrm>
                <a:off x="193693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0" name="Google Shape;9440;p61"/>
              <p:cNvSpPr/>
              <p:nvPr/>
            </p:nvSpPr>
            <p:spPr>
              <a:xfrm>
                <a:off x="193693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1" name="Google Shape;9441;p61"/>
              <p:cNvSpPr/>
              <p:nvPr/>
            </p:nvSpPr>
            <p:spPr>
              <a:xfrm>
                <a:off x="193693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2" name="Google Shape;9442;p61"/>
              <p:cNvSpPr/>
              <p:nvPr/>
            </p:nvSpPr>
            <p:spPr>
              <a:xfrm>
                <a:off x="193693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3" name="Google Shape;9443;p61"/>
              <p:cNvSpPr/>
              <p:nvPr/>
            </p:nvSpPr>
            <p:spPr>
              <a:xfrm>
                <a:off x="193693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4" name="Google Shape;9444;p61"/>
              <p:cNvSpPr/>
              <p:nvPr/>
            </p:nvSpPr>
            <p:spPr>
              <a:xfrm>
                <a:off x="193693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5" name="Google Shape;9445;p61"/>
              <p:cNvSpPr/>
              <p:nvPr/>
            </p:nvSpPr>
            <p:spPr>
              <a:xfrm>
                <a:off x="193693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6" name="Google Shape;9446;p61"/>
              <p:cNvSpPr/>
              <p:nvPr/>
            </p:nvSpPr>
            <p:spPr>
              <a:xfrm>
                <a:off x="193693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47" name="Google Shape;9447;p61"/>
            <p:cNvGrpSpPr/>
            <p:nvPr/>
          </p:nvGrpSpPr>
          <p:grpSpPr>
            <a:xfrm>
              <a:off x="2110795" y="1179665"/>
              <a:ext cx="80700" cy="1526144"/>
              <a:chOff x="2110795" y="1179665"/>
              <a:chExt cx="80700" cy="1526144"/>
            </a:xfrm>
          </p:grpSpPr>
          <p:sp>
            <p:nvSpPr>
              <p:cNvPr id="9448" name="Google Shape;9448;p61"/>
              <p:cNvSpPr/>
              <p:nvPr/>
            </p:nvSpPr>
            <p:spPr>
              <a:xfrm>
                <a:off x="211079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49" name="Google Shape;9449;p61"/>
              <p:cNvSpPr/>
              <p:nvPr/>
            </p:nvSpPr>
            <p:spPr>
              <a:xfrm>
                <a:off x="211079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0" name="Google Shape;9450;p61"/>
              <p:cNvSpPr/>
              <p:nvPr/>
            </p:nvSpPr>
            <p:spPr>
              <a:xfrm>
                <a:off x="211079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1" name="Google Shape;9451;p61"/>
              <p:cNvSpPr/>
              <p:nvPr/>
            </p:nvSpPr>
            <p:spPr>
              <a:xfrm>
                <a:off x="211079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2" name="Google Shape;9452;p61"/>
              <p:cNvSpPr/>
              <p:nvPr/>
            </p:nvSpPr>
            <p:spPr>
              <a:xfrm>
                <a:off x="2110795" y="1821630"/>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3" name="Google Shape;9453;p61"/>
              <p:cNvSpPr/>
              <p:nvPr/>
            </p:nvSpPr>
            <p:spPr>
              <a:xfrm>
                <a:off x="2110795" y="1982326"/>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4" name="Google Shape;9454;p61"/>
              <p:cNvSpPr/>
              <p:nvPr/>
            </p:nvSpPr>
            <p:spPr>
              <a:xfrm>
                <a:off x="211079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5" name="Google Shape;9455;p61"/>
              <p:cNvSpPr/>
              <p:nvPr/>
            </p:nvSpPr>
            <p:spPr>
              <a:xfrm>
                <a:off x="211079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6" name="Google Shape;9456;p61"/>
              <p:cNvSpPr/>
              <p:nvPr/>
            </p:nvSpPr>
            <p:spPr>
              <a:xfrm>
                <a:off x="211079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57" name="Google Shape;9457;p61"/>
              <p:cNvSpPr/>
              <p:nvPr/>
            </p:nvSpPr>
            <p:spPr>
              <a:xfrm>
                <a:off x="211079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58" name="Google Shape;9458;p61"/>
            <p:cNvGrpSpPr/>
            <p:nvPr/>
          </p:nvGrpSpPr>
          <p:grpSpPr>
            <a:xfrm>
              <a:off x="2284655" y="1179665"/>
              <a:ext cx="80700" cy="1526144"/>
              <a:chOff x="2284655" y="1179665"/>
              <a:chExt cx="80700" cy="1526144"/>
            </a:xfrm>
          </p:grpSpPr>
          <p:sp>
            <p:nvSpPr>
              <p:cNvPr id="9459" name="Google Shape;9459;p61"/>
              <p:cNvSpPr/>
              <p:nvPr/>
            </p:nvSpPr>
            <p:spPr>
              <a:xfrm>
                <a:off x="2284655" y="1179665"/>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0" name="Google Shape;9460;p61"/>
              <p:cNvSpPr/>
              <p:nvPr/>
            </p:nvSpPr>
            <p:spPr>
              <a:xfrm>
                <a:off x="2284655" y="134036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1" name="Google Shape;9461;p61"/>
              <p:cNvSpPr/>
              <p:nvPr/>
            </p:nvSpPr>
            <p:spPr>
              <a:xfrm>
                <a:off x="2284655" y="150105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2" name="Google Shape;9462;p61"/>
              <p:cNvSpPr/>
              <p:nvPr/>
            </p:nvSpPr>
            <p:spPr>
              <a:xfrm>
                <a:off x="2284655" y="1661752"/>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3" name="Google Shape;9463;p61"/>
              <p:cNvSpPr/>
              <p:nvPr/>
            </p:nvSpPr>
            <p:spPr>
              <a:xfrm>
                <a:off x="2284655" y="1821630"/>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4" name="Google Shape;9464;p61"/>
              <p:cNvSpPr/>
              <p:nvPr/>
            </p:nvSpPr>
            <p:spPr>
              <a:xfrm>
                <a:off x="2284655" y="1982326"/>
                <a:ext cx="80700" cy="807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5" name="Google Shape;9465;p61"/>
              <p:cNvSpPr/>
              <p:nvPr/>
            </p:nvSpPr>
            <p:spPr>
              <a:xfrm>
                <a:off x="2284655" y="2143022"/>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6" name="Google Shape;9466;p61"/>
              <p:cNvSpPr/>
              <p:nvPr/>
            </p:nvSpPr>
            <p:spPr>
              <a:xfrm>
                <a:off x="2284655" y="2303717"/>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7" name="Google Shape;9467;p61"/>
              <p:cNvSpPr/>
              <p:nvPr/>
            </p:nvSpPr>
            <p:spPr>
              <a:xfrm>
                <a:off x="2284655" y="2464413"/>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68" name="Google Shape;9468;p61"/>
              <p:cNvSpPr/>
              <p:nvPr/>
            </p:nvSpPr>
            <p:spPr>
              <a:xfrm>
                <a:off x="2284655" y="2625109"/>
                <a:ext cx="80700" cy="80700"/>
              </a:xfrm>
              <a:prstGeom prst="rect">
                <a:avLst/>
              </a:pr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69" name="Google Shape;9469;p61"/>
          <p:cNvGrpSpPr/>
          <p:nvPr/>
        </p:nvGrpSpPr>
        <p:grpSpPr>
          <a:xfrm>
            <a:off x="2623904" y="1198803"/>
            <a:ext cx="1364248" cy="1102133"/>
            <a:chOff x="2623904" y="1198803"/>
            <a:chExt cx="1364248" cy="1102133"/>
          </a:xfrm>
        </p:grpSpPr>
        <p:grpSp>
          <p:nvGrpSpPr>
            <p:cNvPr id="9470" name="Google Shape;9470;p61"/>
            <p:cNvGrpSpPr/>
            <p:nvPr/>
          </p:nvGrpSpPr>
          <p:grpSpPr>
            <a:xfrm>
              <a:off x="2623907" y="1198803"/>
              <a:ext cx="1364245" cy="273000"/>
              <a:chOff x="2623907" y="1198803"/>
              <a:chExt cx="1364245" cy="273000"/>
            </a:xfrm>
          </p:grpSpPr>
          <p:sp>
            <p:nvSpPr>
              <p:cNvPr id="9471" name="Google Shape;9471;p61"/>
              <p:cNvSpPr/>
              <p:nvPr/>
            </p:nvSpPr>
            <p:spPr>
              <a:xfrm>
                <a:off x="3715152" y="1198803"/>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2" name="Google Shape;9472;p61"/>
              <p:cNvSpPr/>
              <p:nvPr/>
            </p:nvSpPr>
            <p:spPr>
              <a:xfrm>
                <a:off x="2623907"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3" name="Google Shape;9473;p61"/>
              <p:cNvSpPr/>
              <p:nvPr/>
            </p:nvSpPr>
            <p:spPr>
              <a:xfrm>
                <a:off x="2896718"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4" name="Google Shape;9474;p61"/>
              <p:cNvSpPr/>
              <p:nvPr/>
            </p:nvSpPr>
            <p:spPr>
              <a:xfrm>
                <a:off x="3169529"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5" name="Google Shape;9475;p61"/>
              <p:cNvSpPr/>
              <p:nvPr/>
            </p:nvSpPr>
            <p:spPr>
              <a:xfrm>
                <a:off x="3442341" y="1198803"/>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76" name="Google Shape;9476;p61"/>
            <p:cNvGrpSpPr/>
            <p:nvPr/>
          </p:nvGrpSpPr>
          <p:grpSpPr>
            <a:xfrm>
              <a:off x="2623904" y="1476964"/>
              <a:ext cx="1364245" cy="273000"/>
              <a:chOff x="2623904" y="1476964"/>
              <a:chExt cx="1364245" cy="273000"/>
            </a:xfrm>
          </p:grpSpPr>
          <p:sp>
            <p:nvSpPr>
              <p:cNvPr id="9477" name="Google Shape;9477;p61"/>
              <p:cNvSpPr/>
              <p:nvPr/>
            </p:nvSpPr>
            <p:spPr>
              <a:xfrm>
                <a:off x="3169527"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8" name="Google Shape;9478;p61"/>
              <p:cNvSpPr/>
              <p:nvPr/>
            </p:nvSpPr>
            <p:spPr>
              <a:xfrm>
                <a:off x="3442338"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79" name="Google Shape;9479;p61"/>
              <p:cNvSpPr/>
              <p:nvPr/>
            </p:nvSpPr>
            <p:spPr>
              <a:xfrm>
                <a:off x="3715149" y="1476964"/>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0" name="Google Shape;9480;p61"/>
              <p:cNvSpPr/>
              <p:nvPr/>
            </p:nvSpPr>
            <p:spPr>
              <a:xfrm>
                <a:off x="2623904"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1" name="Google Shape;9481;p61"/>
              <p:cNvSpPr/>
              <p:nvPr/>
            </p:nvSpPr>
            <p:spPr>
              <a:xfrm>
                <a:off x="2896716" y="1476964"/>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2" name="Google Shape;9482;p61"/>
            <p:cNvGrpSpPr/>
            <p:nvPr/>
          </p:nvGrpSpPr>
          <p:grpSpPr>
            <a:xfrm>
              <a:off x="2623907" y="1749775"/>
              <a:ext cx="1364245" cy="273000"/>
              <a:chOff x="2623907" y="1749775"/>
              <a:chExt cx="1364245" cy="273000"/>
            </a:xfrm>
          </p:grpSpPr>
          <p:sp>
            <p:nvSpPr>
              <p:cNvPr id="9483" name="Google Shape;9483;p61"/>
              <p:cNvSpPr/>
              <p:nvPr/>
            </p:nvSpPr>
            <p:spPr>
              <a:xfrm>
                <a:off x="3442341"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4" name="Google Shape;9484;p61"/>
              <p:cNvSpPr/>
              <p:nvPr/>
            </p:nvSpPr>
            <p:spPr>
              <a:xfrm>
                <a:off x="3715152" y="1749775"/>
                <a:ext cx="273000" cy="273000"/>
              </a:xfrm>
              <a:prstGeom prst="diamond">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5" name="Google Shape;9485;p61"/>
              <p:cNvSpPr/>
              <p:nvPr/>
            </p:nvSpPr>
            <p:spPr>
              <a:xfrm>
                <a:off x="2623907"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6" name="Google Shape;9486;p61"/>
              <p:cNvSpPr/>
              <p:nvPr/>
            </p:nvSpPr>
            <p:spPr>
              <a:xfrm>
                <a:off x="2896718"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87" name="Google Shape;9487;p61"/>
              <p:cNvSpPr/>
              <p:nvPr/>
            </p:nvSpPr>
            <p:spPr>
              <a:xfrm>
                <a:off x="3169529" y="1749775"/>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488" name="Google Shape;9488;p61"/>
            <p:cNvGrpSpPr/>
            <p:nvPr/>
          </p:nvGrpSpPr>
          <p:grpSpPr>
            <a:xfrm>
              <a:off x="2623904" y="2027936"/>
              <a:ext cx="1364245" cy="273000"/>
              <a:chOff x="2623904" y="2027936"/>
              <a:chExt cx="1364245" cy="273000"/>
            </a:xfrm>
          </p:grpSpPr>
          <p:sp>
            <p:nvSpPr>
              <p:cNvPr id="9489" name="Google Shape;9489;p61"/>
              <p:cNvSpPr/>
              <p:nvPr/>
            </p:nvSpPr>
            <p:spPr>
              <a:xfrm>
                <a:off x="2623904"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0" name="Google Shape;9490;p61"/>
              <p:cNvSpPr/>
              <p:nvPr/>
            </p:nvSpPr>
            <p:spPr>
              <a:xfrm>
                <a:off x="2896716"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1" name="Google Shape;9491;p61"/>
              <p:cNvSpPr/>
              <p:nvPr/>
            </p:nvSpPr>
            <p:spPr>
              <a:xfrm>
                <a:off x="3169527"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2" name="Google Shape;9492;p61"/>
              <p:cNvSpPr/>
              <p:nvPr/>
            </p:nvSpPr>
            <p:spPr>
              <a:xfrm>
                <a:off x="3442338"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3" name="Google Shape;9493;p61"/>
              <p:cNvSpPr/>
              <p:nvPr/>
            </p:nvSpPr>
            <p:spPr>
              <a:xfrm>
                <a:off x="3715149" y="2027936"/>
                <a:ext cx="273000" cy="273000"/>
              </a:xfrm>
              <a:prstGeom prst="diamond">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494" name="Google Shape;9494;p61"/>
          <p:cNvGrpSpPr/>
          <p:nvPr/>
        </p:nvGrpSpPr>
        <p:grpSpPr>
          <a:xfrm>
            <a:off x="2613365" y="2657986"/>
            <a:ext cx="1387541" cy="159124"/>
            <a:chOff x="3200660" y="2180272"/>
            <a:chExt cx="2563824" cy="378237"/>
          </a:xfrm>
        </p:grpSpPr>
        <p:sp>
          <p:nvSpPr>
            <p:cNvPr id="9495" name="Google Shape;9495;p61"/>
            <p:cNvSpPr/>
            <p:nvPr/>
          </p:nvSpPr>
          <p:spPr>
            <a:xfrm>
              <a:off x="3200660" y="2180272"/>
              <a:ext cx="108240" cy="378237"/>
            </a:xfrm>
            <a:custGeom>
              <a:rect b="b" l="l" r="r" t="t"/>
              <a:pathLst>
                <a:path extrusionOk="0" h="37890" w="8543">
                  <a:moveTo>
                    <a:pt x="606" y="1"/>
                  </a:moveTo>
                  <a:cubicBezTo>
                    <a:pt x="276" y="1"/>
                    <a:pt x="0" y="263"/>
                    <a:pt x="0" y="607"/>
                  </a:cubicBezTo>
                  <a:lnTo>
                    <a:pt x="0" y="37270"/>
                  </a:lnTo>
                  <a:cubicBezTo>
                    <a:pt x="0" y="37614"/>
                    <a:pt x="276" y="37890"/>
                    <a:pt x="606" y="37890"/>
                  </a:cubicBezTo>
                  <a:lnTo>
                    <a:pt x="7922" y="37890"/>
                  </a:lnTo>
                  <a:cubicBezTo>
                    <a:pt x="8267" y="37890"/>
                    <a:pt x="8542" y="37614"/>
                    <a:pt x="8542" y="37270"/>
                  </a:cubicBezTo>
                  <a:lnTo>
                    <a:pt x="8542" y="607"/>
                  </a:lnTo>
                  <a:cubicBezTo>
                    <a:pt x="8542" y="263"/>
                    <a:pt x="8267" y="1"/>
                    <a:pt x="7922"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6" name="Google Shape;9496;p61"/>
            <p:cNvSpPr/>
            <p:nvPr/>
          </p:nvSpPr>
          <p:spPr>
            <a:xfrm>
              <a:off x="3345104" y="2180272"/>
              <a:ext cx="108240" cy="378237"/>
            </a:xfrm>
            <a:custGeom>
              <a:rect b="b" l="l" r="r" t="t"/>
              <a:pathLst>
                <a:path extrusionOk="0" h="37890" w="8543">
                  <a:moveTo>
                    <a:pt x="607" y="1"/>
                  </a:moveTo>
                  <a:cubicBezTo>
                    <a:pt x="262" y="1"/>
                    <a:pt x="0" y="263"/>
                    <a:pt x="0" y="607"/>
                  </a:cubicBezTo>
                  <a:lnTo>
                    <a:pt x="0" y="37270"/>
                  </a:lnTo>
                  <a:cubicBezTo>
                    <a:pt x="0"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7" name="Google Shape;9497;p61"/>
            <p:cNvSpPr/>
            <p:nvPr/>
          </p:nvSpPr>
          <p:spPr>
            <a:xfrm>
              <a:off x="3489548" y="2180272"/>
              <a:ext cx="108240" cy="378237"/>
            </a:xfrm>
            <a:custGeom>
              <a:rect b="b" l="l" r="r" t="t"/>
              <a:pathLst>
                <a:path extrusionOk="0" h="37890" w="8543">
                  <a:moveTo>
                    <a:pt x="621" y="1"/>
                  </a:moveTo>
                  <a:cubicBezTo>
                    <a:pt x="276" y="1"/>
                    <a:pt x="1" y="263"/>
                    <a:pt x="1" y="607"/>
                  </a:cubicBezTo>
                  <a:lnTo>
                    <a:pt x="1" y="37270"/>
                  </a:lnTo>
                  <a:cubicBezTo>
                    <a:pt x="1" y="37614"/>
                    <a:pt x="276" y="37890"/>
                    <a:pt x="621" y="37890"/>
                  </a:cubicBezTo>
                  <a:lnTo>
                    <a:pt x="7937" y="37890"/>
                  </a:lnTo>
                  <a:cubicBezTo>
                    <a:pt x="8281" y="37890"/>
                    <a:pt x="8543" y="37614"/>
                    <a:pt x="8543" y="37270"/>
                  </a:cubicBezTo>
                  <a:lnTo>
                    <a:pt x="8543" y="607"/>
                  </a:lnTo>
                  <a:cubicBezTo>
                    <a:pt x="8543" y="263"/>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8" name="Google Shape;9498;p61"/>
            <p:cNvSpPr/>
            <p:nvPr/>
          </p:nvSpPr>
          <p:spPr>
            <a:xfrm>
              <a:off x="3633992" y="2180272"/>
              <a:ext cx="108252" cy="378237"/>
            </a:xfrm>
            <a:custGeom>
              <a:rect b="b" l="l" r="r" t="t"/>
              <a:pathLst>
                <a:path extrusionOk="0" h="37890" w="8544">
                  <a:moveTo>
                    <a:pt x="621" y="1"/>
                  </a:moveTo>
                  <a:cubicBezTo>
                    <a:pt x="277" y="1"/>
                    <a:pt x="1" y="277"/>
                    <a:pt x="1" y="607"/>
                  </a:cubicBezTo>
                  <a:lnTo>
                    <a:pt x="1" y="37270"/>
                  </a:lnTo>
                  <a:cubicBezTo>
                    <a:pt x="1" y="37614"/>
                    <a:pt x="277" y="37890"/>
                    <a:pt x="621" y="37890"/>
                  </a:cubicBezTo>
                  <a:lnTo>
                    <a:pt x="7937" y="37890"/>
                  </a:lnTo>
                  <a:cubicBezTo>
                    <a:pt x="8268" y="37890"/>
                    <a:pt x="8543" y="37614"/>
                    <a:pt x="8543" y="37270"/>
                  </a:cubicBezTo>
                  <a:lnTo>
                    <a:pt x="8543" y="607"/>
                  </a:lnTo>
                  <a:cubicBezTo>
                    <a:pt x="8543" y="277"/>
                    <a:pt x="8268"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499" name="Google Shape;9499;p61"/>
            <p:cNvSpPr/>
            <p:nvPr/>
          </p:nvSpPr>
          <p:spPr>
            <a:xfrm>
              <a:off x="3778448" y="2180272"/>
              <a:ext cx="108240" cy="378097"/>
            </a:xfrm>
            <a:custGeom>
              <a:rect b="b" l="l" r="r" t="t"/>
              <a:pathLst>
                <a:path extrusionOk="0" h="37876" w="8543">
                  <a:moveTo>
                    <a:pt x="606" y="1"/>
                  </a:moveTo>
                  <a:cubicBezTo>
                    <a:pt x="276" y="1"/>
                    <a:pt x="0" y="263"/>
                    <a:pt x="0" y="607"/>
                  </a:cubicBezTo>
                  <a:lnTo>
                    <a:pt x="0" y="37270"/>
                  </a:lnTo>
                  <a:cubicBezTo>
                    <a:pt x="0" y="37614"/>
                    <a:pt x="276" y="37876"/>
                    <a:pt x="606"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0" name="Google Shape;9500;p61"/>
            <p:cNvSpPr/>
            <p:nvPr/>
          </p:nvSpPr>
          <p:spPr>
            <a:xfrm>
              <a:off x="3922892" y="2180272"/>
              <a:ext cx="108240" cy="378237"/>
            </a:xfrm>
            <a:custGeom>
              <a:rect b="b" l="l" r="r" t="t"/>
              <a:pathLst>
                <a:path extrusionOk="0" h="37890" w="8543">
                  <a:moveTo>
                    <a:pt x="607" y="1"/>
                  </a:moveTo>
                  <a:cubicBezTo>
                    <a:pt x="276" y="1"/>
                    <a:pt x="0" y="277"/>
                    <a:pt x="0" y="607"/>
                  </a:cubicBezTo>
                  <a:lnTo>
                    <a:pt x="0" y="37270"/>
                  </a:lnTo>
                  <a:cubicBezTo>
                    <a:pt x="0" y="37614"/>
                    <a:pt x="276" y="37890"/>
                    <a:pt x="607" y="37890"/>
                  </a:cubicBezTo>
                  <a:lnTo>
                    <a:pt x="7923" y="37890"/>
                  </a:lnTo>
                  <a:cubicBezTo>
                    <a:pt x="8267" y="37890"/>
                    <a:pt x="8543" y="37614"/>
                    <a:pt x="8543" y="37270"/>
                  </a:cubicBezTo>
                  <a:lnTo>
                    <a:pt x="8543" y="607"/>
                  </a:lnTo>
                  <a:cubicBezTo>
                    <a:pt x="8543" y="277"/>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1" name="Google Shape;9501;p61"/>
            <p:cNvSpPr/>
            <p:nvPr/>
          </p:nvSpPr>
          <p:spPr>
            <a:xfrm>
              <a:off x="4067336" y="2180272"/>
              <a:ext cx="108240" cy="378237"/>
            </a:xfrm>
            <a:custGeom>
              <a:rect b="b" l="l" r="r" t="t"/>
              <a:pathLst>
                <a:path extrusionOk="0" h="37890" w="8543">
                  <a:moveTo>
                    <a:pt x="607" y="1"/>
                  </a:moveTo>
                  <a:cubicBezTo>
                    <a:pt x="262" y="1"/>
                    <a:pt x="1" y="263"/>
                    <a:pt x="1" y="607"/>
                  </a:cubicBezTo>
                  <a:lnTo>
                    <a:pt x="1" y="37270"/>
                  </a:lnTo>
                  <a:cubicBezTo>
                    <a:pt x="1" y="37614"/>
                    <a:pt x="262" y="37890"/>
                    <a:pt x="607" y="37890"/>
                  </a:cubicBezTo>
                  <a:lnTo>
                    <a:pt x="7923" y="37890"/>
                  </a:lnTo>
                  <a:cubicBezTo>
                    <a:pt x="8267" y="37890"/>
                    <a:pt x="8543" y="37614"/>
                    <a:pt x="8543" y="37270"/>
                  </a:cubicBezTo>
                  <a:lnTo>
                    <a:pt x="8543" y="607"/>
                  </a:lnTo>
                  <a:cubicBezTo>
                    <a:pt x="8543" y="263"/>
                    <a:pt x="8267" y="1"/>
                    <a:pt x="7923"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2" name="Google Shape;9502;p61"/>
            <p:cNvSpPr/>
            <p:nvPr/>
          </p:nvSpPr>
          <p:spPr>
            <a:xfrm>
              <a:off x="4211780" y="2180272"/>
              <a:ext cx="108252" cy="378237"/>
            </a:xfrm>
            <a:custGeom>
              <a:rect b="b" l="l" r="r" t="t"/>
              <a:pathLst>
                <a:path extrusionOk="0" h="37890" w="8544">
                  <a:moveTo>
                    <a:pt x="621" y="1"/>
                  </a:moveTo>
                  <a:cubicBezTo>
                    <a:pt x="276" y="1"/>
                    <a:pt x="1" y="277"/>
                    <a:pt x="1" y="607"/>
                  </a:cubicBezTo>
                  <a:lnTo>
                    <a:pt x="1" y="37270"/>
                  </a:lnTo>
                  <a:cubicBezTo>
                    <a:pt x="1" y="37614"/>
                    <a:pt x="276" y="37890"/>
                    <a:pt x="621" y="37890"/>
                  </a:cubicBezTo>
                  <a:lnTo>
                    <a:pt x="7937" y="37890"/>
                  </a:lnTo>
                  <a:cubicBezTo>
                    <a:pt x="8281" y="37890"/>
                    <a:pt x="8543" y="37614"/>
                    <a:pt x="8543" y="37270"/>
                  </a:cubicBezTo>
                  <a:lnTo>
                    <a:pt x="8543" y="607"/>
                  </a:lnTo>
                  <a:cubicBezTo>
                    <a:pt x="8543" y="277"/>
                    <a:pt x="8281" y="1"/>
                    <a:pt x="7937"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3" name="Google Shape;9503;p61"/>
            <p:cNvSpPr/>
            <p:nvPr/>
          </p:nvSpPr>
          <p:spPr>
            <a:xfrm>
              <a:off x="4356236" y="2180272"/>
              <a:ext cx="108240" cy="378097"/>
            </a:xfrm>
            <a:custGeom>
              <a:rect b="b" l="l" r="r" t="t"/>
              <a:pathLst>
                <a:path extrusionOk="0" h="37876" w="8543">
                  <a:moveTo>
                    <a:pt x="620" y="1"/>
                  </a:moveTo>
                  <a:cubicBezTo>
                    <a:pt x="276" y="1"/>
                    <a:pt x="0" y="263"/>
                    <a:pt x="0" y="607"/>
                  </a:cubicBezTo>
                  <a:lnTo>
                    <a:pt x="0" y="37270"/>
                  </a:lnTo>
                  <a:cubicBezTo>
                    <a:pt x="0" y="37614"/>
                    <a:pt x="276" y="37876"/>
                    <a:pt x="620" y="37876"/>
                  </a:cubicBezTo>
                  <a:lnTo>
                    <a:pt x="7936" y="37876"/>
                  </a:lnTo>
                  <a:cubicBezTo>
                    <a:pt x="8267" y="37876"/>
                    <a:pt x="8542" y="37614"/>
                    <a:pt x="8542" y="37270"/>
                  </a:cubicBezTo>
                  <a:lnTo>
                    <a:pt x="8542" y="607"/>
                  </a:lnTo>
                  <a:cubicBezTo>
                    <a:pt x="8542"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4" name="Google Shape;9504;p61"/>
            <p:cNvSpPr/>
            <p:nvPr/>
          </p:nvSpPr>
          <p:spPr>
            <a:xfrm>
              <a:off x="4500680" y="2180272"/>
              <a:ext cx="108240" cy="378237"/>
            </a:xfrm>
            <a:custGeom>
              <a:rect b="b" l="l" r="r" t="t"/>
              <a:pathLst>
                <a:path extrusionOk="0" h="37890" w="8543">
                  <a:moveTo>
                    <a:pt x="606" y="1"/>
                  </a:moveTo>
                  <a:cubicBezTo>
                    <a:pt x="276" y="1"/>
                    <a:pt x="0" y="277"/>
                    <a:pt x="0" y="607"/>
                  </a:cubicBezTo>
                  <a:lnTo>
                    <a:pt x="0" y="37270"/>
                  </a:lnTo>
                  <a:cubicBezTo>
                    <a:pt x="0" y="37614"/>
                    <a:pt x="276" y="37890"/>
                    <a:pt x="606" y="37890"/>
                  </a:cubicBezTo>
                  <a:lnTo>
                    <a:pt x="7936" y="37890"/>
                  </a:lnTo>
                  <a:cubicBezTo>
                    <a:pt x="8267" y="37890"/>
                    <a:pt x="8542" y="37614"/>
                    <a:pt x="8542" y="37270"/>
                  </a:cubicBezTo>
                  <a:lnTo>
                    <a:pt x="8542" y="607"/>
                  </a:lnTo>
                  <a:cubicBezTo>
                    <a:pt x="8542" y="277"/>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5" name="Google Shape;9505;p61"/>
            <p:cNvSpPr/>
            <p:nvPr/>
          </p:nvSpPr>
          <p:spPr>
            <a:xfrm>
              <a:off x="4645124" y="2180272"/>
              <a:ext cx="108240" cy="378097"/>
            </a:xfrm>
            <a:custGeom>
              <a:rect b="b" l="l" r="r" t="t"/>
              <a:pathLst>
                <a:path extrusionOk="0" h="37876" w="8543">
                  <a:moveTo>
                    <a:pt x="607" y="1"/>
                  </a:moveTo>
                  <a:cubicBezTo>
                    <a:pt x="276" y="1"/>
                    <a:pt x="0" y="263"/>
                    <a:pt x="0" y="607"/>
                  </a:cubicBezTo>
                  <a:lnTo>
                    <a:pt x="0" y="37270"/>
                  </a:lnTo>
                  <a:cubicBezTo>
                    <a:pt x="0" y="37614"/>
                    <a:pt x="276" y="37876"/>
                    <a:pt x="607" y="37876"/>
                  </a:cubicBezTo>
                  <a:lnTo>
                    <a:pt x="7936" y="37876"/>
                  </a:lnTo>
                  <a:cubicBezTo>
                    <a:pt x="8267" y="37876"/>
                    <a:pt x="8543" y="37614"/>
                    <a:pt x="8543" y="37270"/>
                  </a:cubicBezTo>
                  <a:lnTo>
                    <a:pt x="8543" y="607"/>
                  </a:lnTo>
                  <a:cubicBezTo>
                    <a:pt x="8543" y="263"/>
                    <a:pt x="8267" y="1"/>
                    <a:pt x="7936" y="1"/>
                  </a:cubicBezTo>
                  <a:close/>
                </a:path>
              </a:pathLst>
            </a:custGeom>
            <a:solidFill>
              <a:srgbClr val="869FB2"/>
            </a:solid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6" name="Google Shape;9506;p61"/>
            <p:cNvSpPr/>
            <p:nvPr/>
          </p:nvSpPr>
          <p:spPr>
            <a:xfrm>
              <a:off x="4789568" y="2180272"/>
              <a:ext cx="108240" cy="378237"/>
            </a:xfrm>
            <a:custGeom>
              <a:rect b="b" l="l" r="r" t="t"/>
              <a:pathLst>
                <a:path extrusionOk="0" h="37890" w="8543">
                  <a:moveTo>
                    <a:pt x="607" y="1"/>
                  </a:moveTo>
                  <a:cubicBezTo>
                    <a:pt x="262" y="1"/>
                    <a:pt x="1" y="277"/>
                    <a:pt x="1" y="607"/>
                  </a:cubicBezTo>
                  <a:lnTo>
                    <a:pt x="1" y="37270"/>
                  </a:lnTo>
                  <a:cubicBezTo>
                    <a:pt x="1" y="37614"/>
                    <a:pt x="262" y="37890"/>
                    <a:pt x="607" y="37890"/>
                  </a:cubicBezTo>
                  <a:lnTo>
                    <a:pt x="7923" y="37890"/>
                  </a:lnTo>
                  <a:cubicBezTo>
                    <a:pt x="8267" y="37890"/>
                    <a:pt x="8543" y="37614"/>
                    <a:pt x="8543" y="37270"/>
                  </a:cubicBezTo>
                  <a:lnTo>
                    <a:pt x="8543" y="607"/>
                  </a:lnTo>
                  <a:cubicBezTo>
                    <a:pt x="8543" y="277"/>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7" name="Google Shape;9507;p61"/>
            <p:cNvSpPr/>
            <p:nvPr/>
          </p:nvSpPr>
          <p:spPr>
            <a:xfrm>
              <a:off x="4934012" y="2180272"/>
              <a:ext cx="108240" cy="378237"/>
            </a:xfrm>
            <a:custGeom>
              <a:rect b="b" l="l" r="r" t="t"/>
              <a:pathLst>
                <a:path extrusionOk="0" h="37890" w="8543">
                  <a:moveTo>
                    <a:pt x="607" y="1"/>
                  </a:moveTo>
                  <a:cubicBezTo>
                    <a:pt x="263" y="1"/>
                    <a:pt x="1" y="263"/>
                    <a:pt x="1" y="607"/>
                  </a:cubicBezTo>
                  <a:lnTo>
                    <a:pt x="1" y="37270"/>
                  </a:lnTo>
                  <a:cubicBezTo>
                    <a:pt x="1" y="37614"/>
                    <a:pt x="263" y="37890"/>
                    <a:pt x="607" y="37890"/>
                  </a:cubicBezTo>
                  <a:lnTo>
                    <a:pt x="7923" y="37890"/>
                  </a:lnTo>
                  <a:cubicBezTo>
                    <a:pt x="8267" y="37890"/>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8" name="Google Shape;9508;p61"/>
            <p:cNvSpPr/>
            <p:nvPr/>
          </p:nvSpPr>
          <p:spPr>
            <a:xfrm>
              <a:off x="5078456" y="2180272"/>
              <a:ext cx="108240" cy="378237"/>
            </a:xfrm>
            <a:custGeom>
              <a:rect b="b" l="l" r="r" t="t"/>
              <a:pathLst>
                <a:path extrusionOk="0" h="37890" w="8543">
                  <a:moveTo>
                    <a:pt x="620" y="1"/>
                  </a:moveTo>
                  <a:cubicBezTo>
                    <a:pt x="276" y="1"/>
                    <a:pt x="0" y="277"/>
                    <a:pt x="0" y="607"/>
                  </a:cubicBezTo>
                  <a:lnTo>
                    <a:pt x="0" y="37270"/>
                  </a:lnTo>
                  <a:cubicBezTo>
                    <a:pt x="0" y="37614"/>
                    <a:pt x="276" y="37890"/>
                    <a:pt x="620" y="37890"/>
                  </a:cubicBezTo>
                  <a:lnTo>
                    <a:pt x="7936" y="37890"/>
                  </a:lnTo>
                  <a:cubicBezTo>
                    <a:pt x="8267" y="37890"/>
                    <a:pt x="8542" y="37614"/>
                    <a:pt x="8542" y="37270"/>
                  </a:cubicBezTo>
                  <a:lnTo>
                    <a:pt x="8542" y="607"/>
                  </a:lnTo>
                  <a:cubicBezTo>
                    <a:pt x="8542" y="277"/>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09" name="Google Shape;9509;p61"/>
            <p:cNvSpPr/>
            <p:nvPr/>
          </p:nvSpPr>
          <p:spPr>
            <a:xfrm>
              <a:off x="5222900" y="2180272"/>
              <a:ext cx="108240" cy="378237"/>
            </a:xfrm>
            <a:custGeom>
              <a:rect b="b" l="l" r="r" t="t"/>
              <a:pathLst>
                <a:path extrusionOk="0" h="37890" w="8543">
                  <a:moveTo>
                    <a:pt x="620" y="1"/>
                  </a:moveTo>
                  <a:cubicBezTo>
                    <a:pt x="276" y="1"/>
                    <a:pt x="0" y="263"/>
                    <a:pt x="0" y="607"/>
                  </a:cubicBezTo>
                  <a:lnTo>
                    <a:pt x="0" y="37270"/>
                  </a:lnTo>
                  <a:cubicBezTo>
                    <a:pt x="0" y="37614"/>
                    <a:pt x="276" y="37890"/>
                    <a:pt x="620" y="37890"/>
                  </a:cubicBezTo>
                  <a:lnTo>
                    <a:pt x="7936" y="37890"/>
                  </a:lnTo>
                  <a:cubicBezTo>
                    <a:pt x="8267" y="37890"/>
                    <a:pt x="8543" y="37614"/>
                    <a:pt x="8543" y="37270"/>
                  </a:cubicBezTo>
                  <a:lnTo>
                    <a:pt x="8543" y="607"/>
                  </a:lnTo>
                  <a:cubicBezTo>
                    <a:pt x="8543" y="263"/>
                    <a:pt x="8267" y="1"/>
                    <a:pt x="7936"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0" name="Google Shape;9510;p61"/>
            <p:cNvSpPr/>
            <p:nvPr/>
          </p:nvSpPr>
          <p:spPr>
            <a:xfrm>
              <a:off x="5367343" y="2180272"/>
              <a:ext cx="108240" cy="378237"/>
            </a:xfrm>
            <a:custGeom>
              <a:rect b="b" l="l" r="r" t="t"/>
              <a:pathLst>
                <a:path extrusionOk="0" h="37890" w="8543">
                  <a:moveTo>
                    <a:pt x="607" y="1"/>
                  </a:moveTo>
                  <a:cubicBezTo>
                    <a:pt x="276" y="1"/>
                    <a:pt x="1" y="277"/>
                    <a:pt x="1" y="607"/>
                  </a:cubicBezTo>
                  <a:lnTo>
                    <a:pt x="1" y="37270"/>
                  </a:lnTo>
                  <a:cubicBezTo>
                    <a:pt x="1" y="37614"/>
                    <a:pt x="276" y="37890"/>
                    <a:pt x="607" y="37890"/>
                  </a:cubicBezTo>
                  <a:lnTo>
                    <a:pt x="7937" y="37890"/>
                  </a:lnTo>
                  <a:cubicBezTo>
                    <a:pt x="8267" y="37890"/>
                    <a:pt x="8543" y="37614"/>
                    <a:pt x="8543" y="37270"/>
                  </a:cubicBezTo>
                  <a:lnTo>
                    <a:pt x="8543" y="607"/>
                  </a:lnTo>
                  <a:cubicBezTo>
                    <a:pt x="8543" y="277"/>
                    <a:pt x="8267" y="1"/>
                    <a:pt x="7937"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1" name="Google Shape;9511;p61"/>
            <p:cNvSpPr/>
            <p:nvPr/>
          </p:nvSpPr>
          <p:spPr>
            <a:xfrm>
              <a:off x="5511787" y="2180272"/>
              <a:ext cx="108240" cy="378097"/>
            </a:xfrm>
            <a:custGeom>
              <a:rect b="b" l="l" r="r" t="t"/>
              <a:pathLst>
                <a:path extrusionOk="0" h="37876" w="8543">
                  <a:moveTo>
                    <a:pt x="607" y="1"/>
                  </a:moveTo>
                  <a:cubicBezTo>
                    <a:pt x="276" y="1"/>
                    <a:pt x="1" y="263"/>
                    <a:pt x="1" y="607"/>
                  </a:cubicBezTo>
                  <a:lnTo>
                    <a:pt x="1" y="37270"/>
                  </a:lnTo>
                  <a:cubicBezTo>
                    <a:pt x="1" y="37614"/>
                    <a:pt x="276" y="37876"/>
                    <a:pt x="607" y="37876"/>
                  </a:cubicBezTo>
                  <a:lnTo>
                    <a:pt x="7923" y="37876"/>
                  </a:lnTo>
                  <a:cubicBezTo>
                    <a:pt x="8267" y="37876"/>
                    <a:pt x="8543" y="37614"/>
                    <a:pt x="8543" y="37270"/>
                  </a:cubicBezTo>
                  <a:lnTo>
                    <a:pt x="8543" y="607"/>
                  </a:lnTo>
                  <a:cubicBezTo>
                    <a:pt x="8543" y="263"/>
                    <a:pt x="8267"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2" name="Google Shape;9512;p61"/>
            <p:cNvSpPr/>
            <p:nvPr/>
          </p:nvSpPr>
          <p:spPr>
            <a:xfrm>
              <a:off x="5656231" y="2180272"/>
              <a:ext cx="108252" cy="378237"/>
            </a:xfrm>
            <a:custGeom>
              <a:rect b="b" l="l" r="r" t="t"/>
              <a:pathLst>
                <a:path extrusionOk="0" h="37890" w="8544">
                  <a:moveTo>
                    <a:pt x="607" y="1"/>
                  </a:moveTo>
                  <a:cubicBezTo>
                    <a:pt x="263" y="1"/>
                    <a:pt x="1" y="277"/>
                    <a:pt x="1" y="607"/>
                  </a:cubicBezTo>
                  <a:lnTo>
                    <a:pt x="1" y="37270"/>
                  </a:lnTo>
                  <a:cubicBezTo>
                    <a:pt x="1" y="37614"/>
                    <a:pt x="263" y="37890"/>
                    <a:pt x="607" y="37890"/>
                  </a:cubicBezTo>
                  <a:lnTo>
                    <a:pt x="7923" y="37890"/>
                  </a:lnTo>
                  <a:cubicBezTo>
                    <a:pt x="8268" y="37890"/>
                    <a:pt x="8543" y="37614"/>
                    <a:pt x="8543" y="37270"/>
                  </a:cubicBezTo>
                  <a:lnTo>
                    <a:pt x="8543" y="607"/>
                  </a:lnTo>
                  <a:cubicBezTo>
                    <a:pt x="8543" y="277"/>
                    <a:pt x="8268" y="1"/>
                    <a:pt x="7923"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3" name="Google Shape;9513;p61"/>
          <p:cNvGrpSpPr/>
          <p:nvPr/>
        </p:nvGrpSpPr>
        <p:grpSpPr>
          <a:xfrm>
            <a:off x="2609890" y="2935811"/>
            <a:ext cx="1390502" cy="159625"/>
            <a:chOff x="3530150" y="2790075"/>
            <a:chExt cx="1962600" cy="225300"/>
          </a:xfrm>
        </p:grpSpPr>
        <p:sp>
          <p:nvSpPr>
            <p:cNvPr id="9514" name="Google Shape;9514;p61"/>
            <p:cNvSpPr/>
            <p:nvPr/>
          </p:nvSpPr>
          <p:spPr>
            <a:xfrm>
              <a:off x="3530150" y="2790075"/>
              <a:ext cx="1962600" cy="225300"/>
            </a:xfrm>
            <a:prstGeom prst="rec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5" name="Google Shape;9515;p61"/>
            <p:cNvSpPr/>
            <p:nvPr/>
          </p:nvSpPr>
          <p:spPr>
            <a:xfrm>
              <a:off x="3535069" y="2794464"/>
              <a:ext cx="1104900" cy="216900"/>
            </a:xfrm>
            <a:prstGeom prst="rect">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6" name="Google Shape;9516;p61"/>
          <p:cNvGrpSpPr/>
          <p:nvPr/>
        </p:nvGrpSpPr>
        <p:grpSpPr>
          <a:xfrm>
            <a:off x="2610543" y="3214137"/>
            <a:ext cx="1411629" cy="153761"/>
            <a:chOff x="3558802" y="4011427"/>
            <a:chExt cx="1866000" cy="111300"/>
          </a:xfrm>
        </p:grpSpPr>
        <p:sp>
          <p:nvSpPr>
            <p:cNvPr id="9517" name="Google Shape;9517;p61"/>
            <p:cNvSpPr/>
            <p:nvPr/>
          </p:nvSpPr>
          <p:spPr>
            <a:xfrm flipH="1" rot="5400000">
              <a:off x="4436152" y="3134077"/>
              <a:ext cx="111300" cy="1866000"/>
            </a:xfrm>
            <a:prstGeom prst="round2SameRect">
              <a:avLst>
                <a:gd fmla="val 50000" name="adj1"/>
                <a:gd fmla="val 50000" name="adj2"/>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18" name="Google Shape;9518;p61"/>
            <p:cNvSpPr/>
            <p:nvPr/>
          </p:nvSpPr>
          <p:spPr>
            <a:xfrm flipH="1" rot="5400000">
              <a:off x="4162472" y="3415277"/>
              <a:ext cx="104700" cy="1304700"/>
            </a:xfrm>
            <a:prstGeom prst="round2SameRect">
              <a:avLst>
                <a:gd fmla="val 50000" name="adj1"/>
                <a:gd fmla="val 50000" name="adj2"/>
              </a:avLst>
            </a:prstGeom>
            <a:solidFill>
              <a:srgbClr val="5F7D95"/>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19" name="Google Shape;9519;p61"/>
          <p:cNvGrpSpPr/>
          <p:nvPr/>
        </p:nvGrpSpPr>
        <p:grpSpPr>
          <a:xfrm>
            <a:off x="2610235" y="2419536"/>
            <a:ext cx="1383503" cy="119749"/>
            <a:chOff x="3465975" y="2270276"/>
            <a:chExt cx="1986364" cy="171929"/>
          </a:xfrm>
        </p:grpSpPr>
        <p:sp>
          <p:nvSpPr>
            <p:cNvPr id="9520" name="Google Shape;9520;p61"/>
            <p:cNvSpPr/>
            <p:nvPr/>
          </p:nvSpPr>
          <p:spPr>
            <a:xfrm rot="-5400000">
              <a:off x="372518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1" name="Google Shape;9521;p61"/>
            <p:cNvSpPr/>
            <p:nvPr/>
          </p:nvSpPr>
          <p:spPr>
            <a:xfrm rot="-5400000">
              <a:off x="3984394"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2" name="Google Shape;9522;p61"/>
            <p:cNvSpPr/>
            <p:nvPr/>
          </p:nvSpPr>
          <p:spPr>
            <a:xfrm rot="-5400000">
              <a:off x="4243603"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3" name="Google Shape;9523;p61"/>
            <p:cNvSpPr/>
            <p:nvPr/>
          </p:nvSpPr>
          <p:spPr>
            <a:xfrm rot="-5400000">
              <a:off x="4502812"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4" name="Google Shape;9524;p61"/>
            <p:cNvSpPr/>
            <p:nvPr/>
          </p:nvSpPr>
          <p:spPr>
            <a:xfrm rot="-5400000">
              <a:off x="4762021" y="2270305"/>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5" name="Google Shape;9525;p61"/>
            <p:cNvSpPr/>
            <p:nvPr/>
          </p:nvSpPr>
          <p:spPr>
            <a:xfrm rot="-5400000">
              <a:off x="3465975" y="2270305"/>
              <a:ext cx="171900" cy="171900"/>
            </a:xfrm>
            <a:prstGeom prst="ellipse">
              <a:avLst/>
            </a:prstGeom>
            <a:solidFill>
              <a:srgbClr val="5F7D95"/>
            </a:solidFill>
            <a:ln cap="flat" cmpd="sng" w="19050">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6" name="Google Shape;9526;p61"/>
            <p:cNvSpPr/>
            <p:nvPr/>
          </p:nvSpPr>
          <p:spPr>
            <a:xfrm rot="-5400000">
              <a:off x="502123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27" name="Google Shape;9527;p61"/>
            <p:cNvSpPr/>
            <p:nvPr/>
          </p:nvSpPr>
          <p:spPr>
            <a:xfrm rot="-5400000">
              <a:off x="5280440" y="2270276"/>
              <a:ext cx="171900" cy="171900"/>
            </a:xfrm>
            <a:prstGeom prst="ellipse">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28" name="Google Shape;9528;p61"/>
          <p:cNvGrpSpPr/>
          <p:nvPr/>
        </p:nvGrpSpPr>
        <p:grpSpPr>
          <a:xfrm>
            <a:off x="2621243" y="3783187"/>
            <a:ext cx="1369531" cy="195460"/>
            <a:chOff x="723300" y="4253549"/>
            <a:chExt cx="2276482" cy="324900"/>
          </a:xfrm>
        </p:grpSpPr>
        <p:sp>
          <p:nvSpPr>
            <p:cNvPr id="9529" name="Google Shape;9529;p61"/>
            <p:cNvSpPr/>
            <p:nvPr/>
          </p:nvSpPr>
          <p:spPr>
            <a:xfrm>
              <a:off x="723300"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0" name="Google Shape;9530;p61"/>
            <p:cNvSpPr/>
            <p:nvPr/>
          </p:nvSpPr>
          <p:spPr>
            <a:xfrm>
              <a:off x="1206995"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1" name="Google Shape;9531;p61"/>
            <p:cNvSpPr/>
            <p:nvPr/>
          </p:nvSpPr>
          <p:spPr>
            <a:xfrm>
              <a:off x="1690691"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2" name="Google Shape;9532;p61"/>
            <p:cNvSpPr/>
            <p:nvPr/>
          </p:nvSpPr>
          <p:spPr>
            <a:xfrm>
              <a:off x="2174386" y="4253549"/>
              <a:ext cx="341700" cy="324900"/>
            </a:xfrm>
            <a:prstGeom prst="star5">
              <a:avLst>
                <a:gd fmla="val 19098" name="adj"/>
                <a:gd fmla="val 105146" name="hf"/>
                <a:gd fmla="val 110557" name="vf"/>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3" name="Google Shape;9533;p61"/>
            <p:cNvSpPr/>
            <p:nvPr/>
          </p:nvSpPr>
          <p:spPr>
            <a:xfrm>
              <a:off x="2658082" y="4253549"/>
              <a:ext cx="341700" cy="324900"/>
            </a:xfrm>
            <a:prstGeom prst="star5">
              <a:avLst>
                <a:gd fmla="val 19098" name="adj"/>
                <a:gd fmla="val 105146" name="hf"/>
                <a:gd fmla="val 110557" name="vf"/>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34" name="Google Shape;9534;p61"/>
          <p:cNvGrpSpPr/>
          <p:nvPr/>
        </p:nvGrpSpPr>
        <p:grpSpPr>
          <a:xfrm>
            <a:off x="2610803" y="3484367"/>
            <a:ext cx="1389066" cy="180119"/>
            <a:chOff x="705948" y="3788465"/>
            <a:chExt cx="2308953" cy="299400"/>
          </a:xfrm>
        </p:grpSpPr>
        <p:sp>
          <p:nvSpPr>
            <p:cNvPr id="9535" name="Google Shape;9535;p61"/>
            <p:cNvSpPr/>
            <p:nvPr/>
          </p:nvSpPr>
          <p:spPr>
            <a:xfrm>
              <a:off x="705948"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6" name="Google Shape;9536;p61"/>
            <p:cNvSpPr/>
            <p:nvPr/>
          </p:nvSpPr>
          <p:spPr>
            <a:xfrm>
              <a:off x="1209923"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7" name="Google Shape;9537;p61"/>
            <p:cNvSpPr/>
            <p:nvPr/>
          </p:nvSpPr>
          <p:spPr>
            <a:xfrm>
              <a:off x="1713905" y="3788465"/>
              <a:ext cx="335400" cy="299400"/>
            </a:xfrm>
            <a:prstGeom prst="heart">
              <a:avLst/>
            </a:prstGeom>
            <a:solidFill>
              <a:srgbClr val="869FB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8" name="Google Shape;9538;p61"/>
            <p:cNvSpPr/>
            <p:nvPr/>
          </p:nvSpPr>
          <p:spPr>
            <a:xfrm>
              <a:off x="2189639"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39" name="Google Shape;9539;p61"/>
            <p:cNvSpPr/>
            <p:nvPr/>
          </p:nvSpPr>
          <p:spPr>
            <a:xfrm>
              <a:off x="2679500" y="3788465"/>
              <a:ext cx="335400" cy="299400"/>
            </a:xfrm>
            <a:prstGeom prst="heart">
              <a:avLst/>
            </a:pr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0" name="Google Shape;9540;p61"/>
          <p:cNvGrpSpPr/>
          <p:nvPr/>
        </p:nvGrpSpPr>
        <p:grpSpPr>
          <a:xfrm>
            <a:off x="2658741" y="4097347"/>
            <a:ext cx="1304609" cy="294074"/>
            <a:chOff x="2658741" y="4097347"/>
            <a:chExt cx="1304609" cy="294074"/>
          </a:xfrm>
        </p:grpSpPr>
        <p:grpSp>
          <p:nvGrpSpPr>
            <p:cNvPr id="9541" name="Google Shape;9541;p61"/>
            <p:cNvGrpSpPr/>
            <p:nvPr/>
          </p:nvGrpSpPr>
          <p:grpSpPr>
            <a:xfrm>
              <a:off x="2658741" y="4097347"/>
              <a:ext cx="118572" cy="294074"/>
              <a:chOff x="3343310" y="4475555"/>
              <a:chExt cx="127717" cy="316753"/>
            </a:xfrm>
          </p:grpSpPr>
          <p:sp>
            <p:nvSpPr>
              <p:cNvPr id="9542" name="Google Shape;9542;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3" name="Google Shape;9543;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4" name="Google Shape;9544;p61"/>
            <p:cNvGrpSpPr/>
            <p:nvPr/>
          </p:nvGrpSpPr>
          <p:grpSpPr>
            <a:xfrm>
              <a:off x="3815519" y="4098388"/>
              <a:ext cx="147831" cy="291991"/>
              <a:chOff x="3527539" y="4476677"/>
              <a:chExt cx="159232" cy="314510"/>
            </a:xfrm>
          </p:grpSpPr>
          <p:sp>
            <p:nvSpPr>
              <p:cNvPr id="9545" name="Google Shape;9545;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6" name="Google Shape;9546;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47" name="Google Shape;9547;p61"/>
            <p:cNvGrpSpPr/>
            <p:nvPr/>
          </p:nvGrpSpPr>
          <p:grpSpPr>
            <a:xfrm>
              <a:off x="3511696" y="4098388"/>
              <a:ext cx="147831" cy="291991"/>
              <a:chOff x="3527539" y="4476677"/>
              <a:chExt cx="159232" cy="314510"/>
            </a:xfrm>
          </p:grpSpPr>
          <p:sp>
            <p:nvSpPr>
              <p:cNvPr id="9548" name="Google Shape;9548;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49" name="Google Shape;9549;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0" name="Google Shape;9550;p61"/>
            <p:cNvGrpSpPr/>
            <p:nvPr/>
          </p:nvGrpSpPr>
          <p:grpSpPr>
            <a:xfrm>
              <a:off x="3207874" y="4098388"/>
              <a:ext cx="147831" cy="291991"/>
              <a:chOff x="3527539" y="4476677"/>
              <a:chExt cx="159232" cy="314510"/>
            </a:xfrm>
          </p:grpSpPr>
          <p:sp>
            <p:nvSpPr>
              <p:cNvPr id="9551" name="Google Shape;9551;p61"/>
              <p:cNvSpPr/>
              <p:nvPr/>
            </p:nvSpPr>
            <p:spPr>
              <a:xfrm>
                <a:off x="3527539" y="4536716"/>
                <a:ext cx="159232" cy="254471"/>
              </a:xfrm>
              <a:custGeom>
                <a:rect b="b" l="l" r="r" t="t"/>
                <a:pathLst>
                  <a:path extrusionOk="0" h="155402" w="97241">
                    <a:moveTo>
                      <a:pt x="35360" y="0"/>
                    </a:moveTo>
                    <a:cubicBezTo>
                      <a:pt x="27173" y="0"/>
                      <a:pt x="21268" y="5220"/>
                      <a:pt x="17713" y="15527"/>
                    </a:cubicBezTo>
                    <a:cubicBezTo>
                      <a:pt x="15527" y="21921"/>
                      <a:pt x="1533" y="61750"/>
                      <a:pt x="1403" y="62174"/>
                    </a:cubicBezTo>
                    <a:cubicBezTo>
                      <a:pt x="0" y="66121"/>
                      <a:pt x="2088" y="70492"/>
                      <a:pt x="6068" y="71895"/>
                    </a:cubicBezTo>
                    <a:cubicBezTo>
                      <a:pt x="6895" y="72179"/>
                      <a:pt x="7739" y="72315"/>
                      <a:pt x="8570" y="72315"/>
                    </a:cubicBezTo>
                    <a:cubicBezTo>
                      <a:pt x="11735" y="72315"/>
                      <a:pt x="14703" y="70350"/>
                      <a:pt x="15788" y="67197"/>
                    </a:cubicBezTo>
                    <a:cubicBezTo>
                      <a:pt x="16245" y="65925"/>
                      <a:pt x="24661" y="42569"/>
                      <a:pt x="29358" y="29130"/>
                    </a:cubicBezTo>
                    <a:lnTo>
                      <a:pt x="29358" y="29130"/>
                    </a:lnTo>
                    <a:cubicBezTo>
                      <a:pt x="28869" y="33142"/>
                      <a:pt x="30272" y="24824"/>
                      <a:pt x="18431" y="85856"/>
                    </a:cubicBezTo>
                    <a:cubicBezTo>
                      <a:pt x="17941" y="88498"/>
                      <a:pt x="19964" y="90912"/>
                      <a:pt x="22606" y="90912"/>
                    </a:cubicBezTo>
                    <a:lnTo>
                      <a:pt x="28412" y="90912"/>
                    </a:lnTo>
                    <a:lnTo>
                      <a:pt x="28412" y="146235"/>
                    </a:lnTo>
                    <a:cubicBezTo>
                      <a:pt x="28412" y="151291"/>
                      <a:pt x="32522" y="155401"/>
                      <a:pt x="37578" y="155401"/>
                    </a:cubicBezTo>
                    <a:cubicBezTo>
                      <a:pt x="42634" y="155401"/>
                      <a:pt x="46745" y="151291"/>
                      <a:pt x="46745" y="146235"/>
                    </a:cubicBezTo>
                    <a:lnTo>
                      <a:pt x="46745" y="90912"/>
                    </a:lnTo>
                    <a:lnTo>
                      <a:pt x="50692" y="90912"/>
                    </a:lnTo>
                    <a:lnTo>
                      <a:pt x="50692" y="146235"/>
                    </a:lnTo>
                    <a:cubicBezTo>
                      <a:pt x="50692" y="151291"/>
                      <a:pt x="54769" y="155401"/>
                      <a:pt x="59825" y="155401"/>
                    </a:cubicBezTo>
                    <a:cubicBezTo>
                      <a:pt x="64881" y="155401"/>
                      <a:pt x="68991" y="151291"/>
                      <a:pt x="68991" y="146235"/>
                    </a:cubicBezTo>
                    <a:lnTo>
                      <a:pt x="68991" y="90912"/>
                    </a:lnTo>
                    <a:lnTo>
                      <a:pt x="74798" y="90912"/>
                    </a:lnTo>
                    <a:cubicBezTo>
                      <a:pt x="77472" y="90912"/>
                      <a:pt x="79462" y="88498"/>
                      <a:pt x="78973" y="85856"/>
                    </a:cubicBezTo>
                    <a:cubicBezTo>
                      <a:pt x="67262" y="25379"/>
                      <a:pt x="68535" y="32392"/>
                      <a:pt x="68143" y="29130"/>
                    </a:cubicBezTo>
                    <a:lnTo>
                      <a:pt x="68143" y="29130"/>
                    </a:lnTo>
                    <a:cubicBezTo>
                      <a:pt x="72873" y="42667"/>
                      <a:pt x="81028" y="65958"/>
                      <a:pt x="81485" y="67197"/>
                    </a:cubicBezTo>
                    <a:cubicBezTo>
                      <a:pt x="82570" y="70350"/>
                      <a:pt x="85538" y="72315"/>
                      <a:pt x="88687" y="72315"/>
                    </a:cubicBezTo>
                    <a:cubicBezTo>
                      <a:pt x="89513" y="72315"/>
                      <a:pt x="90352" y="72179"/>
                      <a:pt x="91173" y="71895"/>
                    </a:cubicBezTo>
                    <a:cubicBezTo>
                      <a:pt x="95152" y="70492"/>
                      <a:pt x="97240" y="66121"/>
                      <a:pt x="95870" y="62174"/>
                    </a:cubicBezTo>
                    <a:cubicBezTo>
                      <a:pt x="95707" y="61750"/>
                      <a:pt x="81746" y="21921"/>
                      <a:pt x="79560" y="15527"/>
                    </a:cubicBezTo>
                    <a:cubicBezTo>
                      <a:pt x="76005" y="5220"/>
                      <a:pt x="70068" y="0"/>
                      <a:pt x="61913" y="0"/>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2" name="Google Shape;9552;p61"/>
              <p:cNvSpPr/>
              <p:nvPr/>
            </p:nvSpPr>
            <p:spPr>
              <a:xfrm>
                <a:off x="3581381" y="4476677"/>
                <a:ext cx="51814" cy="51761"/>
              </a:xfrm>
              <a:custGeom>
                <a:rect b="b" l="l" r="r" t="t"/>
                <a:pathLst>
                  <a:path extrusionOk="0" h="31610" w="31642">
                    <a:moveTo>
                      <a:pt x="15821" y="1"/>
                    </a:moveTo>
                    <a:cubicBezTo>
                      <a:pt x="7079" y="1"/>
                      <a:pt x="0" y="7079"/>
                      <a:pt x="0" y="15821"/>
                    </a:cubicBezTo>
                    <a:cubicBezTo>
                      <a:pt x="0" y="24531"/>
                      <a:pt x="7079" y="31609"/>
                      <a:pt x="15821" y="31609"/>
                    </a:cubicBezTo>
                    <a:cubicBezTo>
                      <a:pt x="24563" y="31609"/>
                      <a:pt x="31641" y="24531"/>
                      <a:pt x="31641" y="15821"/>
                    </a:cubicBezTo>
                    <a:cubicBezTo>
                      <a:pt x="31641" y="7079"/>
                      <a:pt x="24563" y="1"/>
                      <a:pt x="15821"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53" name="Google Shape;9553;p61"/>
            <p:cNvGrpSpPr/>
            <p:nvPr/>
          </p:nvGrpSpPr>
          <p:grpSpPr>
            <a:xfrm>
              <a:off x="2933305" y="4097347"/>
              <a:ext cx="118572" cy="294074"/>
              <a:chOff x="3343310" y="4475555"/>
              <a:chExt cx="127717" cy="316753"/>
            </a:xfrm>
          </p:grpSpPr>
          <p:sp>
            <p:nvSpPr>
              <p:cNvPr id="9554" name="Google Shape;9554;p61"/>
              <p:cNvSpPr/>
              <p:nvPr/>
            </p:nvSpPr>
            <p:spPr>
              <a:xfrm>
                <a:off x="3343310" y="4535967"/>
                <a:ext cx="127717" cy="256341"/>
              </a:xfrm>
              <a:custGeom>
                <a:rect b="b" l="l" r="r" t="t"/>
                <a:pathLst>
                  <a:path extrusionOk="0" h="156544" w="77995">
                    <a:moveTo>
                      <a:pt x="18496" y="1"/>
                    </a:moveTo>
                    <a:cubicBezTo>
                      <a:pt x="8514" y="1"/>
                      <a:pt x="359" y="8123"/>
                      <a:pt x="327" y="18105"/>
                    </a:cubicBezTo>
                    <a:lnTo>
                      <a:pt x="33" y="74537"/>
                    </a:lnTo>
                    <a:cubicBezTo>
                      <a:pt x="0" y="78778"/>
                      <a:pt x="3425" y="82235"/>
                      <a:pt x="7666" y="82268"/>
                    </a:cubicBezTo>
                    <a:lnTo>
                      <a:pt x="7731" y="82268"/>
                    </a:lnTo>
                    <a:cubicBezTo>
                      <a:pt x="11939" y="82268"/>
                      <a:pt x="15364" y="78843"/>
                      <a:pt x="15397" y="74635"/>
                    </a:cubicBezTo>
                    <a:lnTo>
                      <a:pt x="15691" y="18170"/>
                    </a:lnTo>
                    <a:cubicBezTo>
                      <a:pt x="15691" y="17341"/>
                      <a:pt x="16344" y="16668"/>
                      <a:pt x="17166" y="16668"/>
                    </a:cubicBezTo>
                    <a:cubicBezTo>
                      <a:pt x="17185" y="16668"/>
                      <a:pt x="17204" y="16669"/>
                      <a:pt x="17224" y="16669"/>
                    </a:cubicBezTo>
                    <a:cubicBezTo>
                      <a:pt x="18039" y="16669"/>
                      <a:pt x="18724" y="17355"/>
                      <a:pt x="18724" y="18170"/>
                    </a:cubicBezTo>
                    <a:lnTo>
                      <a:pt x="18724" y="147345"/>
                    </a:lnTo>
                    <a:cubicBezTo>
                      <a:pt x="18724" y="152433"/>
                      <a:pt x="22867" y="156543"/>
                      <a:pt x="27956" y="156543"/>
                    </a:cubicBezTo>
                    <a:cubicBezTo>
                      <a:pt x="33044" y="156543"/>
                      <a:pt x="37187" y="152433"/>
                      <a:pt x="37187" y="147345"/>
                    </a:cubicBezTo>
                    <a:lnTo>
                      <a:pt x="37187" y="73656"/>
                    </a:lnTo>
                    <a:lnTo>
                      <a:pt x="41167" y="73656"/>
                    </a:lnTo>
                    <a:lnTo>
                      <a:pt x="41167" y="147345"/>
                    </a:lnTo>
                    <a:cubicBezTo>
                      <a:pt x="41167" y="152433"/>
                      <a:pt x="45277" y="156543"/>
                      <a:pt x="50365" y="156543"/>
                    </a:cubicBezTo>
                    <a:cubicBezTo>
                      <a:pt x="55454" y="156543"/>
                      <a:pt x="59597" y="152433"/>
                      <a:pt x="59597" y="147345"/>
                    </a:cubicBezTo>
                    <a:cubicBezTo>
                      <a:pt x="59597" y="25477"/>
                      <a:pt x="59434" y="95153"/>
                      <a:pt x="59434" y="18300"/>
                    </a:cubicBezTo>
                    <a:cubicBezTo>
                      <a:pt x="59434" y="17420"/>
                      <a:pt x="60119" y="16702"/>
                      <a:pt x="60967" y="16669"/>
                    </a:cubicBezTo>
                    <a:cubicBezTo>
                      <a:pt x="60988" y="16669"/>
                      <a:pt x="61009" y="16668"/>
                      <a:pt x="61030" y="16668"/>
                    </a:cubicBezTo>
                    <a:cubicBezTo>
                      <a:pt x="61882" y="16668"/>
                      <a:pt x="62567" y="17310"/>
                      <a:pt x="62631" y="18170"/>
                    </a:cubicBezTo>
                    <a:lnTo>
                      <a:pt x="62598" y="74570"/>
                    </a:lnTo>
                    <a:cubicBezTo>
                      <a:pt x="62598" y="78810"/>
                      <a:pt x="66023" y="82268"/>
                      <a:pt x="70264" y="82268"/>
                    </a:cubicBezTo>
                    <a:cubicBezTo>
                      <a:pt x="74504" y="82268"/>
                      <a:pt x="77962" y="78843"/>
                      <a:pt x="77962" y="74602"/>
                    </a:cubicBezTo>
                    <a:lnTo>
                      <a:pt x="77994" y="18137"/>
                    </a:lnTo>
                    <a:cubicBezTo>
                      <a:pt x="77994" y="18137"/>
                      <a:pt x="77994" y="18105"/>
                      <a:pt x="77994" y="18105"/>
                    </a:cubicBezTo>
                    <a:cubicBezTo>
                      <a:pt x="77962" y="8123"/>
                      <a:pt x="69807" y="1"/>
                      <a:pt x="59825"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55" name="Google Shape;9555;p61"/>
              <p:cNvSpPr/>
              <p:nvPr/>
            </p:nvSpPr>
            <p:spPr>
              <a:xfrm>
                <a:off x="3381341" y="4475555"/>
                <a:ext cx="52189" cy="52135"/>
              </a:xfrm>
              <a:custGeom>
                <a:rect b="b" l="l" r="r" t="t"/>
                <a:pathLst>
                  <a:path extrusionOk="0" h="31838" w="31871">
                    <a:moveTo>
                      <a:pt x="15952" y="1"/>
                    </a:moveTo>
                    <a:cubicBezTo>
                      <a:pt x="7144" y="1"/>
                      <a:pt x="1" y="7112"/>
                      <a:pt x="1" y="15919"/>
                    </a:cubicBezTo>
                    <a:cubicBezTo>
                      <a:pt x="1" y="24694"/>
                      <a:pt x="7144" y="31838"/>
                      <a:pt x="15952" y="31838"/>
                    </a:cubicBezTo>
                    <a:cubicBezTo>
                      <a:pt x="24727" y="31838"/>
                      <a:pt x="31870" y="24694"/>
                      <a:pt x="31870" y="15919"/>
                    </a:cubicBezTo>
                    <a:cubicBezTo>
                      <a:pt x="31870" y="7112"/>
                      <a:pt x="24727" y="1"/>
                      <a:pt x="15952" y="1"/>
                    </a:cubicBezTo>
                    <a:close/>
                  </a:path>
                </a:pathLst>
              </a:custGeom>
              <a:solidFill>
                <a:srgbClr val="7994A9"/>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556" name="Google Shape;9556;p61"/>
          <p:cNvGrpSpPr/>
          <p:nvPr/>
        </p:nvGrpSpPr>
        <p:grpSpPr>
          <a:xfrm>
            <a:off x="4277571" y="2080469"/>
            <a:ext cx="1433821" cy="191501"/>
            <a:chOff x="4273350" y="2080469"/>
            <a:chExt cx="1433821" cy="191501"/>
          </a:xfrm>
        </p:grpSpPr>
        <p:grpSp>
          <p:nvGrpSpPr>
            <p:cNvPr id="9557" name="Google Shape;9557;p61"/>
            <p:cNvGrpSpPr/>
            <p:nvPr/>
          </p:nvGrpSpPr>
          <p:grpSpPr>
            <a:xfrm>
              <a:off x="4273350" y="2080469"/>
              <a:ext cx="1433821" cy="0"/>
              <a:chOff x="5224975" y="2962250"/>
              <a:chExt cx="1544400" cy="0"/>
            </a:xfrm>
          </p:grpSpPr>
          <p:cxnSp>
            <p:nvCxnSpPr>
              <p:cNvPr id="9558" name="Google Shape;9558;p6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59" name="Google Shape;9559;p61"/>
              <p:cNvCxnSpPr/>
              <p:nvPr/>
            </p:nvCxnSpPr>
            <p:spPr>
              <a:xfrm>
                <a:off x="5225150" y="2962250"/>
                <a:ext cx="453300" cy="0"/>
              </a:xfrm>
              <a:prstGeom prst="straightConnector1">
                <a:avLst/>
              </a:prstGeom>
              <a:noFill/>
              <a:ln cap="flat" cmpd="sng" w="9525">
                <a:solidFill>
                  <a:srgbClr val="7994A9"/>
                </a:solidFill>
                <a:prstDash val="solid"/>
                <a:round/>
                <a:headEnd len="med" w="med" type="none"/>
                <a:tailEnd len="med" w="med" type="oval"/>
              </a:ln>
            </p:spPr>
          </p:cxnSp>
        </p:grpSp>
        <p:grpSp>
          <p:nvGrpSpPr>
            <p:cNvPr id="9560" name="Google Shape;9560;p61"/>
            <p:cNvGrpSpPr/>
            <p:nvPr/>
          </p:nvGrpSpPr>
          <p:grpSpPr>
            <a:xfrm>
              <a:off x="4273350" y="2271969"/>
              <a:ext cx="1433821" cy="0"/>
              <a:chOff x="5224975" y="2962250"/>
              <a:chExt cx="1544400" cy="0"/>
            </a:xfrm>
          </p:grpSpPr>
          <p:cxnSp>
            <p:nvCxnSpPr>
              <p:cNvPr id="9561" name="Google Shape;9561;p61"/>
              <p:cNvCxnSpPr/>
              <p:nvPr/>
            </p:nvCxnSpPr>
            <p:spPr>
              <a:xfrm>
                <a:off x="5224975" y="2962250"/>
                <a:ext cx="1544400" cy="0"/>
              </a:xfrm>
              <a:prstGeom prst="straightConnector1">
                <a:avLst/>
              </a:prstGeom>
              <a:noFill/>
              <a:ln cap="flat" cmpd="sng" w="9525">
                <a:solidFill>
                  <a:srgbClr val="E3E9ED"/>
                </a:solidFill>
                <a:prstDash val="solid"/>
                <a:round/>
                <a:headEnd len="med" w="med" type="none"/>
                <a:tailEnd len="med" w="med" type="none"/>
              </a:ln>
            </p:spPr>
          </p:cxnSp>
          <p:cxnSp>
            <p:nvCxnSpPr>
              <p:cNvPr id="9562" name="Google Shape;9562;p61"/>
              <p:cNvCxnSpPr/>
              <p:nvPr/>
            </p:nvCxnSpPr>
            <p:spPr>
              <a:xfrm>
                <a:off x="5225150" y="2962250"/>
                <a:ext cx="998700" cy="0"/>
              </a:xfrm>
              <a:prstGeom prst="straightConnector1">
                <a:avLst/>
              </a:prstGeom>
              <a:noFill/>
              <a:ln cap="flat" cmpd="sng" w="9525">
                <a:solidFill>
                  <a:srgbClr val="7994A9"/>
                </a:solidFill>
                <a:prstDash val="solid"/>
                <a:round/>
                <a:headEnd len="med" w="med" type="none"/>
                <a:tailEnd len="med" w="med" type="oval"/>
              </a:ln>
            </p:spPr>
          </p:cxnSp>
        </p:grpSp>
      </p:grpSp>
      <p:grpSp>
        <p:nvGrpSpPr>
          <p:cNvPr id="9563" name="Google Shape;9563;p61"/>
          <p:cNvGrpSpPr/>
          <p:nvPr/>
        </p:nvGrpSpPr>
        <p:grpSpPr>
          <a:xfrm>
            <a:off x="4279126" y="1183036"/>
            <a:ext cx="1430711" cy="743389"/>
            <a:chOff x="5159450" y="1919950"/>
            <a:chExt cx="1541050" cy="862500"/>
          </a:xfrm>
        </p:grpSpPr>
        <p:sp>
          <p:nvSpPr>
            <p:cNvPr id="9564" name="Google Shape;9564;p61"/>
            <p:cNvSpPr/>
            <p:nvPr/>
          </p:nvSpPr>
          <p:spPr>
            <a:xfrm>
              <a:off x="5216414" y="2060033"/>
              <a:ext cx="1436820" cy="600250"/>
            </a:xfrm>
            <a:custGeom>
              <a:rect b="b" l="l" r="r" t="t"/>
              <a:pathLst>
                <a:path extrusionOk="0" h="69253" w="165771">
                  <a:moveTo>
                    <a:pt x="0" y="62158"/>
                  </a:moveTo>
                  <a:cubicBezTo>
                    <a:pt x="3093" y="59686"/>
                    <a:pt x="11731" y="46368"/>
                    <a:pt x="18559" y="47324"/>
                  </a:cubicBezTo>
                  <a:cubicBezTo>
                    <a:pt x="25388" y="48280"/>
                    <a:pt x="34933" y="75569"/>
                    <a:pt x="40971" y="67894"/>
                  </a:cubicBezTo>
                  <a:cubicBezTo>
                    <a:pt x="47009" y="60219"/>
                    <a:pt x="49466" y="8743"/>
                    <a:pt x="54788" y="1272"/>
                  </a:cubicBezTo>
                  <a:cubicBezTo>
                    <a:pt x="60110" y="-6199"/>
                    <a:pt x="66121" y="21612"/>
                    <a:pt x="72901" y="23070"/>
                  </a:cubicBezTo>
                  <a:cubicBezTo>
                    <a:pt x="79681" y="24528"/>
                    <a:pt x="89301" y="7131"/>
                    <a:pt x="95467" y="10022"/>
                  </a:cubicBezTo>
                  <a:cubicBezTo>
                    <a:pt x="101633" y="12913"/>
                    <a:pt x="104182" y="34714"/>
                    <a:pt x="109898" y="40416"/>
                  </a:cubicBezTo>
                  <a:cubicBezTo>
                    <a:pt x="115614" y="46118"/>
                    <a:pt x="123315" y="40320"/>
                    <a:pt x="129762" y="44234"/>
                  </a:cubicBezTo>
                  <a:cubicBezTo>
                    <a:pt x="136209" y="48148"/>
                    <a:pt x="142580" y="65416"/>
                    <a:pt x="148581" y="63902"/>
                  </a:cubicBezTo>
                  <a:cubicBezTo>
                    <a:pt x="154583" y="62388"/>
                    <a:pt x="162906" y="39942"/>
                    <a:pt x="165771" y="35150"/>
                  </a:cubicBezTo>
                </a:path>
              </a:pathLst>
            </a:custGeom>
            <a:noFill/>
            <a:ln cap="flat" cmpd="sng" w="19050">
              <a:solidFill>
                <a:srgbClr val="5F7D95"/>
              </a:solidFill>
              <a:prstDash val="solid"/>
              <a:round/>
              <a:headEnd len="med" w="med" type="oval"/>
              <a:tailEnd len="med" w="med" type="oval"/>
            </a:ln>
          </p:spPr>
        </p:sp>
        <p:grpSp>
          <p:nvGrpSpPr>
            <p:cNvPr id="9565" name="Google Shape;9565;p61"/>
            <p:cNvGrpSpPr/>
            <p:nvPr/>
          </p:nvGrpSpPr>
          <p:grpSpPr>
            <a:xfrm>
              <a:off x="5159450" y="1919950"/>
              <a:ext cx="1541050" cy="862500"/>
              <a:chOff x="5159450" y="1919950"/>
              <a:chExt cx="1541050" cy="862500"/>
            </a:xfrm>
          </p:grpSpPr>
          <p:cxnSp>
            <p:nvCxnSpPr>
              <p:cNvPr id="9566" name="Google Shape;9566;p61"/>
              <p:cNvCxnSpPr/>
              <p:nvPr/>
            </p:nvCxnSpPr>
            <p:spPr>
              <a:xfrm>
                <a:off x="5159450" y="1919950"/>
                <a:ext cx="0" cy="862500"/>
              </a:xfrm>
              <a:prstGeom prst="straightConnector1">
                <a:avLst/>
              </a:prstGeom>
              <a:noFill/>
              <a:ln cap="flat" cmpd="sng" w="9525">
                <a:solidFill>
                  <a:srgbClr val="E3E9ED"/>
                </a:solidFill>
                <a:prstDash val="solid"/>
                <a:round/>
                <a:headEnd len="med" w="med" type="none"/>
                <a:tailEnd len="med" w="med" type="none"/>
              </a:ln>
            </p:spPr>
          </p:cxnSp>
          <p:cxnSp>
            <p:nvCxnSpPr>
              <p:cNvPr id="9567" name="Google Shape;9567;p61"/>
              <p:cNvCxnSpPr/>
              <p:nvPr/>
            </p:nvCxnSpPr>
            <p:spPr>
              <a:xfrm>
                <a:off x="5161200" y="2778975"/>
                <a:ext cx="1539300" cy="0"/>
              </a:xfrm>
              <a:prstGeom prst="straightConnector1">
                <a:avLst/>
              </a:prstGeom>
              <a:noFill/>
              <a:ln cap="flat" cmpd="sng" w="9525">
                <a:solidFill>
                  <a:srgbClr val="E3E9ED"/>
                </a:solidFill>
                <a:prstDash val="solid"/>
                <a:round/>
                <a:headEnd len="med" w="med" type="none"/>
                <a:tailEnd len="med" w="med" type="none"/>
              </a:ln>
            </p:spPr>
          </p:cxnSp>
        </p:grpSp>
      </p:grpSp>
      <p:grpSp>
        <p:nvGrpSpPr>
          <p:cNvPr id="9568" name="Google Shape;9568;p61"/>
          <p:cNvGrpSpPr/>
          <p:nvPr/>
        </p:nvGrpSpPr>
        <p:grpSpPr>
          <a:xfrm>
            <a:off x="4269239" y="2406364"/>
            <a:ext cx="1450484" cy="1052087"/>
            <a:chOff x="5230575" y="1554475"/>
            <a:chExt cx="2137150" cy="1550150"/>
          </a:xfrm>
        </p:grpSpPr>
        <p:sp>
          <p:nvSpPr>
            <p:cNvPr id="9569" name="Google Shape;9569;p61"/>
            <p:cNvSpPr/>
            <p:nvPr/>
          </p:nvSpPr>
          <p:spPr>
            <a:xfrm>
              <a:off x="6296450" y="2863325"/>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0" name="Google Shape;9570;p61"/>
            <p:cNvSpPr/>
            <p:nvPr/>
          </p:nvSpPr>
          <p:spPr>
            <a:xfrm>
              <a:off x="5230575" y="2863325"/>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1" name="Google Shape;9571;p61"/>
            <p:cNvSpPr/>
            <p:nvPr/>
          </p:nvSpPr>
          <p:spPr>
            <a:xfrm>
              <a:off x="6296450" y="2611125"/>
              <a:ext cx="1071275" cy="157150"/>
            </a:xfrm>
            <a:custGeom>
              <a:rect b="b" l="l" r="r" t="t"/>
              <a:pathLst>
                <a:path extrusionOk="0" h="6286" w="42851">
                  <a:moveTo>
                    <a:pt x="0" y="0"/>
                  </a:moveTo>
                  <a:lnTo>
                    <a:pt x="0" y="6285"/>
                  </a:lnTo>
                  <a:lnTo>
                    <a:pt x="42851" y="6285"/>
                  </a:lnTo>
                  <a:lnTo>
                    <a:pt x="42851"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2" name="Google Shape;9572;p61"/>
            <p:cNvSpPr/>
            <p:nvPr/>
          </p:nvSpPr>
          <p:spPr>
            <a:xfrm>
              <a:off x="5230575" y="2611125"/>
              <a:ext cx="1071350" cy="157150"/>
            </a:xfrm>
            <a:custGeom>
              <a:rect b="b" l="l" r="r" t="t"/>
              <a:pathLst>
                <a:path extrusionOk="0" h="6286" w="42854">
                  <a:moveTo>
                    <a:pt x="0" y="0"/>
                  </a:moveTo>
                  <a:lnTo>
                    <a:pt x="0" y="6285"/>
                  </a:lnTo>
                  <a:lnTo>
                    <a:pt x="42854" y="6285"/>
                  </a:lnTo>
                  <a:lnTo>
                    <a:pt x="42854"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3" name="Google Shape;9573;p61"/>
            <p:cNvSpPr/>
            <p:nvPr/>
          </p:nvSpPr>
          <p:spPr>
            <a:xfrm>
              <a:off x="6296450" y="2358900"/>
              <a:ext cx="1071275" cy="157150"/>
            </a:xfrm>
            <a:custGeom>
              <a:rect b="b" l="l" r="r" t="t"/>
              <a:pathLst>
                <a:path extrusionOk="0" h="6286" w="42851">
                  <a:moveTo>
                    <a:pt x="0" y="1"/>
                  </a:moveTo>
                  <a:lnTo>
                    <a:pt x="0" y="6286"/>
                  </a:lnTo>
                  <a:lnTo>
                    <a:pt x="42851" y="6286"/>
                  </a:lnTo>
                  <a:lnTo>
                    <a:pt x="42851"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4" name="Google Shape;9574;p61"/>
            <p:cNvSpPr/>
            <p:nvPr/>
          </p:nvSpPr>
          <p:spPr>
            <a:xfrm>
              <a:off x="5230575" y="2358900"/>
              <a:ext cx="1071350" cy="157150"/>
            </a:xfrm>
            <a:custGeom>
              <a:rect b="b" l="l" r="r" t="t"/>
              <a:pathLst>
                <a:path extrusionOk="0" h="6286" w="42854">
                  <a:moveTo>
                    <a:pt x="0" y="1"/>
                  </a:moveTo>
                  <a:lnTo>
                    <a:pt x="0" y="6286"/>
                  </a:lnTo>
                  <a:lnTo>
                    <a:pt x="42854" y="6286"/>
                  </a:lnTo>
                  <a:lnTo>
                    <a:pt x="42854"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5" name="Google Shape;9575;p61"/>
            <p:cNvSpPr/>
            <p:nvPr/>
          </p:nvSpPr>
          <p:spPr>
            <a:xfrm>
              <a:off x="6296450" y="2106700"/>
              <a:ext cx="989900" cy="157150"/>
            </a:xfrm>
            <a:custGeom>
              <a:rect b="b" l="l" r="r" t="t"/>
              <a:pathLst>
                <a:path extrusionOk="0" h="6286" w="39596">
                  <a:moveTo>
                    <a:pt x="0" y="0"/>
                  </a:moveTo>
                  <a:lnTo>
                    <a:pt x="0" y="6285"/>
                  </a:lnTo>
                  <a:lnTo>
                    <a:pt x="39596" y="6285"/>
                  </a:lnTo>
                  <a:lnTo>
                    <a:pt x="3959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6" name="Google Shape;9576;p61"/>
            <p:cNvSpPr/>
            <p:nvPr/>
          </p:nvSpPr>
          <p:spPr>
            <a:xfrm>
              <a:off x="5474700" y="2106700"/>
              <a:ext cx="827225" cy="157150"/>
            </a:xfrm>
            <a:custGeom>
              <a:rect b="b" l="l" r="r" t="t"/>
              <a:pathLst>
                <a:path extrusionOk="0" h="6286" w="33089">
                  <a:moveTo>
                    <a:pt x="0" y="0"/>
                  </a:moveTo>
                  <a:lnTo>
                    <a:pt x="0" y="6285"/>
                  </a:lnTo>
                  <a:lnTo>
                    <a:pt x="33089" y="6285"/>
                  </a:lnTo>
                  <a:lnTo>
                    <a:pt x="33089"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7" name="Google Shape;9577;p61"/>
            <p:cNvSpPr/>
            <p:nvPr/>
          </p:nvSpPr>
          <p:spPr>
            <a:xfrm>
              <a:off x="6296450" y="1854475"/>
              <a:ext cx="827225" cy="157175"/>
            </a:xfrm>
            <a:custGeom>
              <a:rect b="b" l="l" r="r" t="t"/>
              <a:pathLst>
                <a:path extrusionOk="0" h="6287" w="33089">
                  <a:moveTo>
                    <a:pt x="0" y="1"/>
                  </a:moveTo>
                  <a:lnTo>
                    <a:pt x="0" y="6286"/>
                  </a:lnTo>
                  <a:lnTo>
                    <a:pt x="33089" y="6286"/>
                  </a:lnTo>
                  <a:lnTo>
                    <a:pt x="3308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8" name="Google Shape;9578;p61"/>
            <p:cNvSpPr/>
            <p:nvPr/>
          </p:nvSpPr>
          <p:spPr>
            <a:xfrm>
              <a:off x="5637425" y="1854475"/>
              <a:ext cx="664500" cy="157175"/>
            </a:xfrm>
            <a:custGeom>
              <a:rect b="b" l="l" r="r" t="t"/>
              <a:pathLst>
                <a:path extrusionOk="0" h="6287" w="26580">
                  <a:moveTo>
                    <a:pt x="1" y="1"/>
                  </a:moveTo>
                  <a:lnTo>
                    <a:pt x="1" y="6286"/>
                  </a:lnTo>
                  <a:lnTo>
                    <a:pt x="26580" y="6286"/>
                  </a:lnTo>
                  <a:lnTo>
                    <a:pt x="26580"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79" name="Google Shape;9579;p61"/>
            <p:cNvSpPr/>
            <p:nvPr/>
          </p:nvSpPr>
          <p:spPr>
            <a:xfrm>
              <a:off x="6296450" y="1602275"/>
              <a:ext cx="501750" cy="157075"/>
            </a:xfrm>
            <a:custGeom>
              <a:rect b="b" l="l" r="r" t="t"/>
              <a:pathLst>
                <a:path extrusionOk="0" h="6283" w="20070">
                  <a:moveTo>
                    <a:pt x="0" y="1"/>
                  </a:moveTo>
                  <a:lnTo>
                    <a:pt x="0" y="6283"/>
                  </a:lnTo>
                  <a:lnTo>
                    <a:pt x="20069" y="6283"/>
                  </a:lnTo>
                  <a:lnTo>
                    <a:pt x="20069" y="1"/>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0" name="Google Shape;9580;p61"/>
            <p:cNvSpPr/>
            <p:nvPr/>
          </p:nvSpPr>
          <p:spPr>
            <a:xfrm>
              <a:off x="5800100" y="1602275"/>
              <a:ext cx="501825" cy="157075"/>
            </a:xfrm>
            <a:custGeom>
              <a:rect b="b" l="l" r="r" t="t"/>
              <a:pathLst>
                <a:path extrusionOk="0" h="6283" w="20073">
                  <a:moveTo>
                    <a:pt x="1" y="1"/>
                  </a:moveTo>
                  <a:lnTo>
                    <a:pt x="1" y="6283"/>
                  </a:lnTo>
                  <a:lnTo>
                    <a:pt x="20073" y="6283"/>
                  </a:lnTo>
                  <a:lnTo>
                    <a:pt x="2007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81" name="Google Shape;9581;p61"/>
            <p:cNvSpPr/>
            <p:nvPr/>
          </p:nvSpPr>
          <p:spPr>
            <a:xfrm>
              <a:off x="6301225" y="1554475"/>
              <a:ext cx="25" cy="1550150"/>
            </a:xfrm>
            <a:custGeom>
              <a:rect b="b" l="l" r="r" t="t"/>
              <a:pathLst>
                <a:path extrusionOk="0" fill="none" h="62006" w="1">
                  <a:moveTo>
                    <a:pt x="1" y="0"/>
                  </a:moveTo>
                  <a:lnTo>
                    <a:pt x="1" y="62006"/>
                  </a:lnTo>
                </a:path>
              </a:pathLst>
            </a:custGeom>
            <a:noFill/>
            <a:ln cap="flat" cmpd="sng" w="9525">
              <a:solidFill>
                <a:srgbClr val="F2F2F2"/>
              </a:solidFill>
              <a:prstDash val="solid"/>
              <a:miter lim="2997"/>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82" name="Google Shape;9582;p61"/>
          <p:cNvGrpSpPr/>
          <p:nvPr/>
        </p:nvGrpSpPr>
        <p:grpSpPr>
          <a:xfrm rot="10800000">
            <a:off x="4285790" y="3498553"/>
            <a:ext cx="1417383" cy="887946"/>
            <a:chOff x="5645403" y="2920021"/>
            <a:chExt cx="2650800" cy="2180614"/>
          </a:xfrm>
        </p:grpSpPr>
        <p:sp>
          <p:nvSpPr>
            <p:cNvPr id="9583" name="Google Shape;9583;p61"/>
            <p:cNvSpPr/>
            <p:nvPr/>
          </p:nvSpPr>
          <p:spPr>
            <a:xfrm>
              <a:off x="5772903" y="2920021"/>
              <a:ext cx="2523300" cy="469200"/>
            </a:xfrm>
            <a:prstGeom prst="rect">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4" name="Google Shape;9584;p61"/>
            <p:cNvCxnSpPr>
              <a:stCxn id="9583" idx="1"/>
            </p:cNvCxnSpPr>
            <p:nvPr/>
          </p:nvCxnSpPr>
          <p:spPr>
            <a:xfrm rot="10800000">
              <a:off x="5645403" y="3154021"/>
              <a:ext cx="127500" cy="600"/>
            </a:xfrm>
            <a:prstGeom prst="straightConnector1">
              <a:avLst/>
            </a:prstGeom>
            <a:noFill/>
            <a:ln cap="flat" cmpd="sng" w="9525">
              <a:solidFill>
                <a:srgbClr val="435D74"/>
              </a:solidFill>
              <a:prstDash val="solid"/>
              <a:round/>
              <a:headEnd len="med" w="med" type="none"/>
              <a:tailEnd len="med" w="med" type="none"/>
            </a:ln>
          </p:spPr>
        </p:cxnSp>
        <p:sp>
          <p:nvSpPr>
            <p:cNvPr id="9585" name="Google Shape;9585;p61"/>
            <p:cNvSpPr/>
            <p:nvPr/>
          </p:nvSpPr>
          <p:spPr>
            <a:xfrm>
              <a:off x="6010040" y="3500932"/>
              <a:ext cx="2049000" cy="469200"/>
            </a:xfrm>
            <a:prstGeom prst="rect">
              <a:avLst/>
            </a:pr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6" name="Google Shape;9586;p61"/>
            <p:cNvCxnSpPr>
              <a:endCxn id="9585" idx="3"/>
            </p:cNvCxnSpPr>
            <p:nvPr/>
          </p:nvCxnSpPr>
          <p:spPr>
            <a:xfrm rot="10800000">
              <a:off x="8059040" y="3735533"/>
              <a:ext cx="135300" cy="0"/>
            </a:xfrm>
            <a:prstGeom prst="straightConnector1">
              <a:avLst/>
            </a:prstGeom>
            <a:noFill/>
            <a:ln cap="flat" cmpd="sng" w="9525">
              <a:solidFill>
                <a:srgbClr val="5F7D95"/>
              </a:solidFill>
              <a:prstDash val="solid"/>
              <a:round/>
              <a:headEnd len="med" w="med" type="none"/>
              <a:tailEnd len="med" w="med" type="none"/>
            </a:ln>
          </p:spPr>
        </p:cxnSp>
        <p:sp>
          <p:nvSpPr>
            <p:cNvPr id="9587" name="Google Shape;9587;p61"/>
            <p:cNvSpPr/>
            <p:nvPr/>
          </p:nvSpPr>
          <p:spPr>
            <a:xfrm>
              <a:off x="6299123" y="4066183"/>
              <a:ext cx="1470600" cy="469200"/>
            </a:xfrm>
            <a:prstGeom prst="rect">
              <a:avLst/>
            </a:pr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88" name="Google Shape;9588;p61"/>
            <p:cNvCxnSpPr>
              <a:stCxn id="9587" idx="1"/>
            </p:cNvCxnSpPr>
            <p:nvPr/>
          </p:nvCxnSpPr>
          <p:spPr>
            <a:xfrm rot="10800000">
              <a:off x="6175222" y="4300183"/>
              <a:ext cx="123900" cy="600"/>
            </a:xfrm>
            <a:prstGeom prst="straightConnector1">
              <a:avLst/>
            </a:prstGeom>
            <a:noFill/>
            <a:ln cap="flat" cmpd="sng" w="9525">
              <a:solidFill>
                <a:srgbClr val="869FB2"/>
              </a:solidFill>
              <a:prstDash val="solid"/>
              <a:round/>
              <a:headEnd len="med" w="med" type="none"/>
              <a:tailEnd len="med" w="med" type="none"/>
            </a:ln>
          </p:spPr>
        </p:cxnSp>
        <p:sp>
          <p:nvSpPr>
            <p:cNvPr id="9589" name="Google Shape;9589;p61"/>
            <p:cNvSpPr/>
            <p:nvPr/>
          </p:nvSpPr>
          <p:spPr>
            <a:xfrm>
              <a:off x="6629161" y="4631435"/>
              <a:ext cx="810600" cy="469200"/>
            </a:xfrm>
            <a:prstGeom prst="rect">
              <a:avLst/>
            </a:pr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590" name="Google Shape;9590;p61"/>
            <p:cNvCxnSpPr>
              <a:endCxn id="9589" idx="3"/>
            </p:cNvCxnSpPr>
            <p:nvPr/>
          </p:nvCxnSpPr>
          <p:spPr>
            <a:xfrm flipH="1">
              <a:off x="7439761" y="4864535"/>
              <a:ext cx="104400" cy="1500"/>
            </a:xfrm>
            <a:prstGeom prst="straightConnector1">
              <a:avLst/>
            </a:prstGeom>
            <a:noFill/>
            <a:ln cap="flat" cmpd="sng" w="9525">
              <a:solidFill>
                <a:srgbClr val="BAC8D3"/>
              </a:solidFill>
              <a:prstDash val="solid"/>
              <a:round/>
              <a:headEnd len="med" w="med" type="none"/>
              <a:tailEnd len="med" w="med" type="none"/>
            </a:ln>
          </p:spPr>
        </p:cxnSp>
      </p:grpSp>
      <p:grpSp>
        <p:nvGrpSpPr>
          <p:cNvPr id="9591" name="Google Shape;9591;p61"/>
          <p:cNvGrpSpPr/>
          <p:nvPr/>
        </p:nvGrpSpPr>
        <p:grpSpPr>
          <a:xfrm>
            <a:off x="7386150" y="2401908"/>
            <a:ext cx="1071743" cy="1021579"/>
            <a:chOff x="7189833" y="2022667"/>
            <a:chExt cx="1251159" cy="1192597"/>
          </a:xfrm>
        </p:grpSpPr>
        <p:sp>
          <p:nvSpPr>
            <p:cNvPr id="9592" name="Google Shape;9592;p61"/>
            <p:cNvSpPr/>
            <p:nvPr/>
          </p:nvSpPr>
          <p:spPr>
            <a:xfrm>
              <a:off x="7474366" y="2461318"/>
              <a:ext cx="682343" cy="220186"/>
            </a:xfrm>
            <a:custGeom>
              <a:rect b="b" l="l" r="r" t="t"/>
              <a:pathLst>
                <a:path extrusionOk="0" h="40494" w="125546">
                  <a:moveTo>
                    <a:pt x="22196" y="1"/>
                  </a:moveTo>
                  <a:lnTo>
                    <a:pt x="8133" y="25661"/>
                  </a:lnTo>
                  <a:lnTo>
                    <a:pt x="1" y="40494"/>
                  </a:lnTo>
                  <a:lnTo>
                    <a:pt x="125545" y="40494"/>
                  </a:lnTo>
                  <a:lnTo>
                    <a:pt x="117413" y="25661"/>
                  </a:lnTo>
                  <a:lnTo>
                    <a:pt x="103351" y="1"/>
                  </a:ln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3" name="Google Shape;9593;p61"/>
            <p:cNvSpPr/>
            <p:nvPr/>
          </p:nvSpPr>
          <p:spPr>
            <a:xfrm>
              <a:off x="7602697" y="2022667"/>
              <a:ext cx="426517" cy="402424"/>
            </a:xfrm>
            <a:custGeom>
              <a:rect b="b" l="l" r="r" t="t"/>
              <a:pathLst>
                <a:path extrusionOk="0" h="74009" w="78476">
                  <a:moveTo>
                    <a:pt x="39246" y="0"/>
                  </a:moveTo>
                  <a:lnTo>
                    <a:pt x="1" y="74009"/>
                  </a:lnTo>
                  <a:lnTo>
                    <a:pt x="78476" y="74009"/>
                  </a:lnTo>
                  <a:lnTo>
                    <a:pt x="39246" y="0"/>
                  </a:lnTo>
                  <a:close/>
                </a:path>
              </a:pathLst>
            </a:custGeom>
            <a:noFill/>
            <a:ln cap="flat" cmpd="sng" w="9525">
              <a:solidFill>
                <a:srgbClr val="667E9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4" name="Google Shape;9594;p61"/>
            <p:cNvSpPr/>
            <p:nvPr/>
          </p:nvSpPr>
          <p:spPr>
            <a:xfrm>
              <a:off x="7189833" y="2972969"/>
              <a:ext cx="1251159" cy="242295"/>
            </a:xfrm>
            <a:custGeom>
              <a:rect b="b" l="l" r="r" t="t"/>
              <a:pathLst>
                <a:path extrusionOk="0" h="44560" w="230204">
                  <a:moveTo>
                    <a:pt x="25737" y="1"/>
                  </a:moveTo>
                  <a:lnTo>
                    <a:pt x="0" y="44560"/>
                  </a:lnTo>
                  <a:lnTo>
                    <a:pt x="230204" y="44560"/>
                  </a:lnTo>
                  <a:lnTo>
                    <a:pt x="204467"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5" name="Google Shape;9595;p61"/>
            <p:cNvSpPr/>
            <p:nvPr/>
          </p:nvSpPr>
          <p:spPr>
            <a:xfrm>
              <a:off x="7340931" y="2717730"/>
              <a:ext cx="950049" cy="219012"/>
            </a:xfrm>
            <a:custGeom>
              <a:rect b="b" l="l" r="r" t="t"/>
              <a:pathLst>
                <a:path extrusionOk="0" h="40278" w="174802">
                  <a:moveTo>
                    <a:pt x="22750" y="1"/>
                  </a:moveTo>
                  <a:lnTo>
                    <a:pt x="0" y="40278"/>
                  </a:lnTo>
                  <a:lnTo>
                    <a:pt x="174802" y="40278"/>
                  </a:lnTo>
                  <a:lnTo>
                    <a:pt x="15205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596" name="Google Shape;9596;p61"/>
          <p:cNvGrpSpPr/>
          <p:nvPr/>
        </p:nvGrpSpPr>
        <p:grpSpPr>
          <a:xfrm>
            <a:off x="727421" y="2828315"/>
            <a:ext cx="1695374" cy="1560837"/>
            <a:chOff x="727421" y="2828315"/>
            <a:chExt cx="1695374" cy="1560837"/>
          </a:xfrm>
        </p:grpSpPr>
        <p:grpSp>
          <p:nvGrpSpPr>
            <p:cNvPr id="9597" name="Google Shape;9597;p61"/>
            <p:cNvGrpSpPr/>
            <p:nvPr/>
          </p:nvGrpSpPr>
          <p:grpSpPr>
            <a:xfrm>
              <a:off x="819108" y="2882501"/>
              <a:ext cx="103104" cy="1426186"/>
              <a:chOff x="4674013" y="3100904"/>
              <a:chExt cx="122758" cy="1698043"/>
            </a:xfrm>
          </p:grpSpPr>
          <p:sp>
            <p:nvSpPr>
              <p:cNvPr id="9598" name="Google Shape;9598;p61"/>
              <p:cNvSpPr/>
              <p:nvPr/>
            </p:nvSpPr>
            <p:spPr>
              <a:xfrm>
                <a:off x="46740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599" name="Google Shape;9599;p61"/>
              <p:cNvSpPr/>
              <p:nvPr/>
            </p:nvSpPr>
            <p:spPr>
              <a:xfrm>
                <a:off x="46740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0" name="Google Shape;9600;p61"/>
              <p:cNvSpPr/>
              <p:nvPr/>
            </p:nvSpPr>
            <p:spPr>
              <a:xfrm>
                <a:off x="46740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1" name="Google Shape;9601;p61"/>
              <p:cNvSpPr/>
              <p:nvPr/>
            </p:nvSpPr>
            <p:spPr>
              <a:xfrm>
                <a:off x="46740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2" name="Google Shape;9602;p61"/>
              <p:cNvSpPr/>
              <p:nvPr/>
            </p:nvSpPr>
            <p:spPr>
              <a:xfrm>
                <a:off x="46740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3" name="Google Shape;9603;p61"/>
              <p:cNvSpPr/>
              <p:nvPr/>
            </p:nvSpPr>
            <p:spPr>
              <a:xfrm>
                <a:off x="46740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4" name="Google Shape;9604;p61"/>
              <p:cNvSpPr/>
              <p:nvPr/>
            </p:nvSpPr>
            <p:spPr>
              <a:xfrm>
                <a:off x="46740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05" name="Google Shape;9605;p61"/>
            <p:cNvGrpSpPr/>
            <p:nvPr/>
          </p:nvGrpSpPr>
          <p:grpSpPr>
            <a:xfrm>
              <a:off x="1062475" y="2882501"/>
              <a:ext cx="103104" cy="1426186"/>
              <a:chOff x="4940438" y="3100904"/>
              <a:chExt cx="122758" cy="1698043"/>
            </a:xfrm>
          </p:grpSpPr>
          <p:sp>
            <p:nvSpPr>
              <p:cNvPr id="9606" name="Google Shape;9606;p61"/>
              <p:cNvSpPr/>
              <p:nvPr/>
            </p:nvSpPr>
            <p:spPr>
              <a:xfrm>
                <a:off x="4940438"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7" name="Google Shape;9607;p61"/>
              <p:cNvSpPr/>
              <p:nvPr/>
            </p:nvSpPr>
            <p:spPr>
              <a:xfrm>
                <a:off x="4940438"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8" name="Google Shape;9608;p61"/>
              <p:cNvSpPr/>
              <p:nvPr/>
            </p:nvSpPr>
            <p:spPr>
              <a:xfrm>
                <a:off x="4940438"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09" name="Google Shape;9609;p61"/>
              <p:cNvSpPr/>
              <p:nvPr/>
            </p:nvSpPr>
            <p:spPr>
              <a:xfrm>
                <a:off x="4940438"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0" name="Google Shape;9610;p61"/>
              <p:cNvSpPr/>
              <p:nvPr/>
            </p:nvSpPr>
            <p:spPr>
              <a:xfrm>
                <a:off x="4940438"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1" name="Google Shape;9611;p61"/>
              <p:cNvSpPr/>
              <p:nvPr/>
            </p:nvSpPr>
            <p:spPr>
              <a:xfrm>
                <a:off x="4940438"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2" name="Google Shape;9612;p61"/>
              <p:cNvSpPr/>
              <p:nvPr/>
            </p:nvSpPr>
            <p:spPr>
              <a:xfrm>
                <a:off x="4940438"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13" name="Google Shape;9613;p61"/>
            <p:cNvGrpSpPr/>
            <p:nvPr/>
          </p:nvGrpSpPr>
          <p:grpSpPr>
            <a:xfrm>
              <a:off x="1299324" y="2882501"/>
              <a:ext cx="103104" cy="1426186"/>
              <a:chOff x="5206863" y="3100904"/>
              <a:chExt cx="122758" cy="1698043"/>
            </a:xfrm>
          </p:grpSpPr>
          <p:sp>
            <p:nvSpPr>
              <p:cNvPr id="9614" name="Google Shape;9614;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5" name="Google Shape;9615;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6" name="Google Shape;9616;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7" name="Google Shape;9617;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8" name="Google Shape;9618;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19" name="Google Shape;9619;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0" name="Google Shape;9620;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1" name="Google Shape;9621;p61"/>
            <p:cNvGrpSpPr/>
            <p:nvPr/>
          </p:nvGrpSpPr>
          <p:grpSpPr>
            <a:xfrm>
              <a:off x="1786057" y="2882501"/>
              <a:ext cx="103104" cy="1426186"/>
              <a:chOff x="6006138" y="3143629"/>
              <a:chExt cx="122758" cy="1698043"/>
            </a:xfrm>
          </p:grpSpPr>
          <p:sp>
            <p:nvSpPr>
              <p:cNvPr id="9622" name="Google Shape;9622;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3" name="Google Shape;9623;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4" name="Google Shape;9624;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5" name="Google Shape;9625;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6" name="Google Shape;9626;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7" name="Google Shape;9627;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28" name="Google Shape;9628;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29" name="Google Shape;9629;p61"/>
            <p:cNvGrpSpPr/>
            <p:nvPr/>
          </p:nvGrpSpPr>
          <p:grpSpPr>
            <a:xfrm>
              <a:off x="2029422" y="2882501"/>
              <a:ext cx="103104" cy="1426186"/>
              <a:chOff x="6805413" y="3100904"/>
              <a:chExt cx="122758" cy="1698043"/>
            </a:xfrm>
          </p:grpSpPr>
          <p:sp>
            <p:nvSpPr>
              <p:cNvPr id="9630" name="Google Shape;9630;p61"/>
              <p:cNvSpPr/>
              <p:nvPr/>
            </p:nvSpPr>
            <p:spPr>
              <a:xfrm>
                <a:off x="680541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1" name="Google Shape;9631;p61"/>
              <p:cNvSpPr/>
              <p:nvPr/>
            </p:nvSpPr>
            <p:spPr>
              <a:xfrm>
                <a:off x="680541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2" name="Google Shape;9632;p61"/>
              <p:cNvSpPr/>
              <p:nvPr/>
            </p:nvSpPr>
            <p:spPr>
              <a:xfrm>
                <a:off x="680541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3" name="Google Shape;9633;p61"/>
              <p:cNvSpPr/>
              <p:nvPr/>
            </p:nvSpPr>
            <p:spPr>
              <a:xfrm>
                <a:off x="680541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4" name="Google Shape;9634;p61"/>
              <p:cNvSpPr/>
              <p:nvPr/>
            </p:nvSpPr>
            <p:spPr>
              <a:xfrm>
                <a:off x="680541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5" name="Google Shape;9635;p61"/>
              <p:cNvSpPr/>
              <p:nvPr/>
            </p:nvSpPr>
            <p:spPr>
              <a:xfrm>
                <a:off x="680541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36" name="Google Shape;9636;p61"/>
              <p:cNvSpPr/>
              <p:nvPr/>
            </p:nvSpPr>
            <p:spPr>
              <a:xfrm>
                <a:off x="680541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37" name="Google Shape;9637;p61"/>
            <p:cNvGrpSpPr/>
            <p:nvPr/>
          </p:nvGrpSpPr>
          <p:grpSpPr>
            <a:xfrm>
              <a:off x="727421" y="2828315"/>
              <a:ext cx="1695374" cy="1560837"/>
              <a:chOff x="734799" y="2782450"/>
              <a:chExt cx="1571100" cy="1577400"/>
            </a:xfrm>
          </p:grpSpPr>
          <p:cxnSp>
            <p:nvCxnSpPr>
              <p:cNvPr id="9638" name="Google Shape;9638;p61"/>
              <p:cNvCxnSpPr/>
              <p:nvPr/>
            </p:nvCxnSpPr>
            <p:spPr>
              <a:xfrm>
                <a:off x="743025" y="2782450"/>
                <a:ext cx="0" cy="1577400"/>
              </a:xfrm>
              <a:prstGeom prst="straightConnector1">
                <a:avLst/>
              </a:prstGeom>
              <a:noFill/>
              <a:ln cap="flat" cmpd="sng" w="19050">
                <a:solidFill>
                  <a:srgbClr val="E3E7EA"/>
                </a:solidFill>
                <a:prstDash val="solid"/>
                <a:round/>
                <a:headEnd len="med" w="med" type="none"/>
                <a:tailEnd len="med" w="med" type="none"/>
              </a:ln>
            </p:spPr>
          </p:cxnSp>
          <p:cxnSp>
            <p:nvCxnSpPr>
              <p:cNvPr id="9639" name="Google Shape;9639;p61"/>
              <p:cNvCxnSpPr/>
              <p:nvPr/>
            </p:nvCxnSpPr>
            <p:spPr>
              <a:xfrm rot="10800000">
                <a:off x="734799" y="4359850"/>
                <a:ext cx="1571100" cy="0"/>
              </a:xfrm>
              <a:prstGeom prst="straightConnector1">
                <a:avLst/>
              </a:prstGeom>
              <a:noFill/>
              <a:ln cap="flat" cmpd="sng" w="19050">
                <a:solidFill>
                  <a:srgbClr val="E3E7EA"/>
                </a:solidFill>
                <a:prstDash val="solid"/>
                <a:round/>
                <a:headEnd len="med" w="med" type="none"/>
                <a:tailEnd len="med" w="med" type="none"/>
              </a:ln>
            </p:spPr>
          </p:cxnSp>
        </p:grpSp>
        <p:grpSp>
          <p:nvGrpSpPr>
            <p:cNvPr id="9640" name="Google Shape;9640;p61"/>
            <p:cNvGrpSpPr/>
            <p:nvPr/>
          </p:nvGrpSpPr>
          <p:grpSpPr>
            <a:xfrm>
              <a:off x="2272795" y="2882501"/>
              <a:ext cx="103104" cy="1426186"/>
              <a:chOff x="5206863" y="3100904"/>
              <a:chExt cx="122758" cy="1698043"/>
            </a:xfrm>
          </p:grpSpPr>
          <p:sp>
            <p:nvSpPr>
              <p:cNvPr id="9641" name="Google Shape;9641;p61"/>
              <p:cNvSpPr/>
              <p:nvPr/>
            </p:nvSpPr>
            <p:spPr>
              <a:xfrm>
                <a:off x="5206863" y="3100904"/>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2" name="Google Shape;9642;p61"/>
              <p:cNvSpPr/>
              <p:nvPr/>
            </p:nvSpPr>
            <p:spPr>
              <a:xfrm>
                <a:off x="5206863" y="3363453"/>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3" name="Google Shape;9643;p61"/>
              <p:cNvSpPr/>
              <p:nvPr/>
            </p:nvSpPr>
            <p:spPr>
              <a:xfrm>
                <a:off x="5206863" y="3625992"/>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4" name="Google Shape;9644;p61"/>
              <p:cNvSpPr/>
              <p:nvPr/>
            </p:nvSpPr>
            <p:spPr>
              <a:xfrm>
                <a:off x="5206863" y="3888561"/>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5" name="Google Shape;9645;p61"/>
              <p:cNvSpPr/>
              <p:nvPr/>
            </p:nvSpPr>
            <p:spPr>
              <a:xfrm>
                <a:off x="5206863" y="4151100"/>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6" name="Google Shape;9646;p61"/>
              <p:cNvSpPr/>
              <p:nvPr/>
            </p:nvSpPr>
            <p:spPr>
              <a:xfrm>
                <a:off x="5206863" y="4413650"/>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47" name="Google Shape;9647;p61"/>
              <p:cNvSpPr/>
              <p:nvPr/>
            </p:nvSpPr>
            <p:spPr>
              <a:xfrm>
                <a:off x="5206863" y="4676209"/>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cap="flat" cmpd="sng" w="19050">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48" name="Google Shape;9648;p61"/>
            <p:cNvGrpSpPr/>
            <p:nvPr/>
          </p:nvGrpSpPr>
          <p:grpSpPr>
            <a:xfrm>
              <a:off x="1542694" y="2882501"/>
              <a:ext cx="103104" cy="1426186"/>
              <a:chOff x="6006138" y="3143629"/>
              <a:chExt cx="122758" cy="1698043"/>
            </a:xfrm>
          </p:grpSpPr>
          <p:sp>
            <p:nvSpPr>
              <p:cNvPr id="9649" name="Google Shape;9649;p61"/>
              <p:cNvSpPr/>
              <p:nvPr/>
            </p:nvSpPr>
            <p:spPr>
              <a:xfrm>
                <a:off x="6006138" y="3143629"/>
                <a:ext cx="122758" cy="122748"/>
              </a:xfrm>
              <a:custGeom>
                <a:rect b="b" l="l" r="r" t="t"/>
                <a:pathLst>
                  <a:path extrusionOk="0" h="12380" w="12381">
                    <a:moveTo>
                      <a:pt x="6191" y="1"/>
                    </a:moveTo>
                    <a:cubicBezTo>
                      <a:pt x="2771" y="1"/>
                      <a:pt x="0" y="2772"/>
                      <a:pt x="0" y="6190"/>
                    </a:cubicBezTo>
                    <a:cubicBezTo>
                      <a:pt x="0" y="9608"/>
                      <a:pt x="2771" y="12379"/>
                      <a:pt x="6191" y="12379"/>
                    </a:cubicBezTo>
                    <a:cubicBezTo>
                      <a:pt x="9610" y="12379"/>
                      <a:pt x="12381" y="9608"/>
                      <a:pt x="12381" y="6190"/>
                    </a:cubicBezTo>
                    <a:cubicBezTo>
                      <a:pt x="12381" y="2772"/>
                      <a:pt x="9610" y="1"/>
                      <a:pt x="6191" y="1"/>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0" name="Google Shape;9650;p61"/>
              <p:cNvSpPr/>
              <p:nvPr/>
            </p:nvSpPr>
            <p:spPr>
              <a:xfrm>
                <a:off x="6006138" y="3406178"/>
                <a:ext cx="122758" cy="122758"/>
              </a:xfrm>
              <a:custGeom>
                <a:rect b="b" l="l" r="r" t="t"/>
                <a:pathLst>
                  <a:path extrusionOk="0" h="12381" w="12381">
                    <a:moveTo>
                      <a:pt x="6191" y="0"/>
                    </a:moveTo>
                    <a:cubicBezTo>
                      <a:pt x="2771" y="0"/>
                      <a:pt x="0" y="2771"/>
                      <a:pt x="0" y="6191"/>
                    </a:cubicBezTo>
                    <a:cubicBezTo>
                      <a:pt x="0" y="9610"/>
                      <a:pt x="2771" y="12381"/>
                      <a:pt x="6191" y="12381"/>
                    </a:cubicBezTo>
                    <a:cubicBezTo>
                      <a:pt x="9610" y="12381"/>
                      <a:pt x="12381" y="9610"/>
                      <a:pt x="12381" y="6191"/>
                    </a:cubicBezTo>
                    <a:cubicBezTo>
                      <a:pt x="12381" y="2771"/>
                      <a:pt x="9610" y="0"/>
                      <a:pt x="619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1" name="Google Shape;9651;p61"/>
              <p:cNvSpPr/>
              <p:nvPr/>
            </p:nvSpPr>
            <p:spPr>
              <a:xfrm>
                <a:off x="6006138" y="3668717"/>
                <a:ext cx="122738" cy="122768"/>
              </a:xfrm>
              <a:custGeom>
                <a:rect b="b" l="l" r="r" t="t"/>
                <a:pathLst>
                  <a:path extrusionOk="0" h="12382" w="12379">
                    <a:moveTo>
                      <a:pt x="6190" y="1"/>
                    </a:moveTo>
                    <a:cubicBezTo>
                      <a:pt x="2771" y="1"/>
                      <a:pt x="0" y="2774"/>
                      <a:pt x="0" y="6192"/>
                    </a:cubicBezTo>
                    <a:cubicBezTo>
                      <a:pt x="0" y="9610"/>
                      <a:pt x="2771" y="12381"/>
                      <a:pt x="6190" y="12381"/>
                    </a:cubicBezTo>
                    <a:cubicBezTo>
                      <a:pt x="9608" y="12381"/>
                      <a:pt x="12379" y="9610"/>
                      <a:pt x="12379" y="6192"/>
                    </a:cubicBezTo>
                    <a:cubicBezTo>
                      <a:pt x="12379" y="2774"/>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2" name="Google Shape;9652;p61"/>
              <p:cNvSpPr/>
              <p:nvPr/>
            </p:nvSpPr>
            <p:spPr>
              <a:xfrm>
                <a:off x="6006138" y="3931286"/>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3" name="Google Shape;9653;p61"/>
              <p:cNvSpPr/>
              <p:nvPr/>
            </p:nvSpPr>
            <p:spPr>
              <a:xfrm>
                <a:off x="6006138" y="4193825"/>
                <a:ext cx="122738" cy="122748"/>
              </a:xfrm>
              <a:custGeom>
                <a:rect b="b" l="l" r="r" t="t"/>
                <a:pathLst>
                  <a:path extrusionOk="0" h="12380" w="12379">
                    <a:moveTo>
                      <a:pt x="6190" y="1"/>
                    </a:moveTo>
                    <a:cubicBezTo>
                      <a:pt x="2771" y="1"/>
                      <a:pt x="0" y="2772"/>
                      <a:pt x="0" y="6190"/>
                    </a:cubicBezTo>
                    <a:cubicBezTo>
                      <a:pt x="0" y="9608"/>
                      <a:pt x="2771" y="12379"/>
                      <a:pt x="6190" y="12379"/>
                    </a:cubicBezTo>
                    <a:cubicBezTo>
                      <a:pt x="9608" y="12379"/>
                      <a:pt x="12379" y="9608"/>
                      <a:pt x="12379" y="6190"/>
                    </a:cubicBezTo>
                    <a:cubicBezTo>
                      <a:pt x="12379" y="2772"/>
                      <a:pt x="9608" y="1"/>
                      <a:pt x="6190" y="1"/>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4" name="Google Shape;9654;p61"/>
              <p:cNvSpPr/>
              <p:nvPr/>
            </p:nvSpPr>
            <p:spPr>
              <a:xfrm>
                <a:off x="6006138" y="4456375"/>
                <a:ext cx="122738" cy="122758"/>
              </a:xfrm>
              <a:custGeom>
                <a:rect b="b" l="l" r="r" t="t"/>
                <a:pathLst>
                  <a:path extrusionOk="0" h="12381" w="12379">
                    <a:moveTo>
                      <a:pt x="6190" y="0"/>
                    </a:moveTo>
                    <a:cubicBezTo>
                      <a:pt x="2771" y="0"/>
                      <a:pt x="0" y="2771"/>
                      <a:pt x="0" y="6191"/>
                    </a:cubicBezTo>
                    <a:cubicBezTo>
                      <a:pt x="0" y="9609"/>
                      <a:pt x="2771" y="12380"/>
                      <a:pt x="6190" y="12380"/>
                    </a:cubicBezTo>
                    <a:cubicBezTo>
                      <a:pt x="9608" y="12380"/>
                      <a:pt x="12379" y="9609"/>
                      <a:pt x="12379" y="6191"/>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5" name="Google Shape;9655;p61"/>
              <p:cNvSpPr/>
              <p:nvPr/>
            </p:nvSpPr>
            <p:spPr>
              <a:xfrm>
                <a:off x="6006138" y="4718934"/>
                <a:ext cx="122738" cy="122738"/>
              </a:xfrm>
              <a:custGeom>
                <a:rect b="b" l="l" r="r" t="t"/>
                <a:pathLst>
                  <a:path extrusionOk="0" h="12379" w="12379">
                    <a:moveTo>
                      <a:pt x="6190" y="0"/>
                    </a:moveTo>
                    <a:cubicBezTo>
                      <a:pt x="2771" y="0"/>
                      <a:pt x="0" y="2771"/>
                      <a:pt x="0" y="6189"/>
                    </a:cubicBezTo>
                    <a:cubicBezTo>
                      <a:pt x="0" y="9608"/>
                      <a:pt x="2771" y="12379"/>
                      <a:pt x="6190" y="12379"/>
                    </a:cubicBezTo>
                    <a:cubicBezTo>
                      <a:pt x="9608" y="12379"/>
                      <a:pt x="12379" y="9608"/>
                      <a:pt x="12379" y="6189"/>
                    </a:cubicBezTo>
                    <a:cubicBezTo>
                      <a:pt x="12379" y="2771"/>
                      <a:pt x="9608" y="0"/>
                      <a:pt x="6190" y="0"/>
                    </a:cubicBezTo>
                    <a:close/>
                  </a:path>
                </a:pathLst>
              </a:custGeom>
              <a:solidFill>
                <a:srgbClr val="869FB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9656" name="Google Shape;9656;p61"/>
          <p:cNvGrpSpPr/>
          <p:nvPr/>
        </p:nvGrpSpPr>
        <p:grpSpPr>
          <a:xfrm>
            <a:off x="5936000" y="2405887"/>
            <a:ext cx="1248543" cy="1025319"/>
            <a:chOff x="5183758" y="1210600"/>
            <a:chExt cx="3605380" cy="2960783"/>
          </a:xfrm>
        </p:grpSpPr>
        <p:sp>
          <p:nvSpPr>
            <p:cNvPr id="9657" name="Google Shape;9657;p61"/>
            <p:cNvSpPr/>
            <p:nvPr/>
          </p:nvSpPr>
          <p:spPr>
            <a:xfrm>
              <a:off x="5479658" y="1210600"/>
              <a:ext cx="3108190" cy="632425"/>
            </a:xfrm>
            <a:custGeom>
              <a:rect b="b" l="l" r="r" t="t"/>
              <a:pathLst>
                <a:path extrusionOk="0" h="25297" w="117257">
                  <a:moveTo>
                    <a:pt x="1" y="0"/>
                  </a:moveTo>
                  <a:lnTo>
                    <a:pt x="14647" y="25297"/>
                  </a:lnTo>
                  <a:lnTo>
                    <a:pt x="102066" y="25297"/>
                  </a:lnTo>
                  <a:lnTo>
                    <a:pt x="117257" y="0"/>
                  </a:ln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8" name="Google Shape;9658;p61"/>
            <p:cNvSpPr/>
            <p:nvPr/>
          </p:nvSpPr>
          <p:spPr>
            <a:xfrm>
              <a:off x="5769162" y="1842998"/>
              <a:ext cx="2424880" cy="631925"/>
            </a:xfrm>
            <a:custGeom>
              <a:rect b="b" l="l" r="r" t="t"/>
              <a:pathLst>
                <a:path extrusionOk="0" h="25277" w="91479">
                  <a:moveTo>
                    <a:pt x="1" y="1"/>
                  </a:moveTo>
                  <a:lnTo>
                    <a:pt x="14647" y="25276"/>
                  </a:lnTo>
                  <a:lnTo>
                    <a:pt x="76602" y="25276"/>
                  </a:lnTo>
                  <a:lnTo>
                    <a:pt x="91479"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59" name="Google Shape;9659;p61"/>
            <p:cNvSpPr/>
            <p:nvPr/>
          </p:nvSpPr>
          <p:spPr>
            <a:xfrm>
              <a:off x="6065319" y="2474896"/>
              <a:ext cx="1739369" cy="632450"/>
            </a:xfrm>
            <a:custGeom>
              <a:rect b="b" l="l" r="r" t="t"/>
              <a:pathLst>
                <a:path extrusionOk="0" h="25298" w="65618">
                  <a:moveTo>
                    <a:pt x="1" y="0"/>
                  </a:moveTo>
                  <a:lnTo>
                    <a:pt x="14417" y="25297"/>
                  </a:lnTo>
                  <a:lnTo>
                    <a:pt x="50887" y="25297"/>
                  </a:lnTo>
                  <a:lnTo>
                    <a:pt x="65617" y="0"/>
                  </a:lnTo>
                  <a:close/>
                </a:path>
              </a:pathLst>
            </a:custGeom>
            <a:noFill/>
            <a:ln cap="flat" cmpd="sng" w="9525">
              <a:solidFill>
                <a:srgbClr val="5F7D9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0" name="Google Shape;9660;p61"/>
            <p:cNvSpPr/>
            <p:nvPr/>
          </p:nvSpPr>
          <p:spPr>
            <a:xfrm>
              <a:off x="6354293" y="3107319"/>
              <a:ext cx="1061572" cy="632425"/>
            </a:xfrm>
            <a:custGeom>
              <a:rect b="b" l="l" r="r" t="t"/>
              <a:pathLst>
                <a:path extrusionOk="0" h="25297" w="40048">
                  <a:moveTo>
                    <a:pt x="0" y="0"/>
                  </a:moveTo>
                  <a:lnTo>
                    <a:pt x="14668" y="25297"/>
                  </a:lnTo>
                  <a:lnTo>
                    <a:pt x="25360" y="25297"/>
                  </a:lnTo>
                  <a:lnTo>
                    <a:pt x="40048" y="0"/>
                  </a:lnTo>
                  <a:close/>
                </a:path>
              </a:pathLst>
            </a:cu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61" name="Google Shape;9661;p61"/>
            <p:cNvCxnSpPr/>
            <p:nvPr/>
          </p:nvCxnSpPr>
          <p:spPr>
            <a:xfrm>
              <a:off x="5183758" y="2382654"/>
              <a:ext cx="922800" cy="0"/>
            </a:xfrm>
            <a:prstGeom prst="straightConnector1">
              <a:avLst/>
            </a:prstGeom>
            <a:noFill/>
            <a:ln cap="flat" cmpd="sng" w="9525">
              <a:solidFill>
                <a:srgbClr val="869FB2"/>
              </a:solidFill>
              <a:prstDash val="solid"/>
              <a:round/>
              <a:headEnd len="med" w="med" type="oval"/>
              <a:tailEnd len="med" w="med" type="none"/>
            </a:ln>
          </p:spPr>
        </p:cxnSp>
        <p:cxnSp>
          <p:nvCxnSpPr>
            <p:cNvPr id="9662" name="Google Shape;9662;p61"/>
            <p:cNvCxnSpPr/>
            <p:nvPr/>
          </p:nvCxnSpPr>
          <p:spPr>
            <a:xfrm rot="10800000">
              <a:off x="8225195" y="1765431"/>
              <a:ext cx="559200" cy="0"/>
            </a:xfrm>
            <a:prstGeom prst="straightConnector1">
              <a:avLst/>
            </a:prstGeom>
            <a:noFill/>
            <a:ln cap="flat" cmpd="sng" w="9525">
              <a:solidFill>
                <a:srgbClr val="BAC8D3"/>
              </a:solidFill>
              <a:prstDash val="solid"/>
              <a:round/>
              <a:headEnd len="med" w="med" type="oval"/>
              <a:tailEnd len="med" w="med" type="none"/>
            </a:ln>
          </p:spPr>
        </p:cxnSp>
        <p:cxnSp>
          <p:nvCxnSpPr>
            <p:cNvPr id="9663" name="Google Shape;9663;p61"/>
            <p:cNvCxnSpPr/>
            <p:nvPr/>
          </p:nvCxnSpPr>
          <p:spPr>
            <a:xfrm rot="10800000">
              <a:off x="7504838" y="2943528"/>
              <a:ext cx="1284300" cy="0"/>
            </a:xfrm>
            <a:prstGeom prst="straightConnector1">
              <a:avLst/>
            </a:prstGeom>
            <a:noFill/>
            <a:ln cap="flat" cmpd="sng" w="9525">
              <a:solidFill>
                <a:srgbClr val="5F7D95"/>
              </a:solidFill>
              <a:prstDash val="solid"/>
              <a:round/>
              <a:headEnd len="med" w="med" type="oval"/>
              <a:tailEnd len="med" w="med" type="none"/>
            </a:ln>
          </p:spPr>
        </p:cxnSp>
        <p:cxnSp>
          <p:nvCxnSpPr>
            <p:cNvPr id="9664" name="Google Shape;9664;p61"/>
            <p:cNvCxnSpPr/>
            <p:nvPr/>
          </p:nvCxnSpPr>
          <p:spPr>
            <a:xfrm>
              <a:off x="5759284" y="3630350"/>
              <a:ext cx="922800" cy="0"/>
            </a:xfrm>
            <a:prstGeom prst="straightConnector1">
              <a:avLst/>
            </a:prstGeom>
            <a:noFill/>
            <a:ln cap="flat" cmpd="sng" w="9525">
              <a:solidFill>
                <a:srgbClr val="435D74"/>
              </a:solidFill>
              <a:prstDash val="solid"/>
              <a:round/>
              <a:headEnd len="med" w="med" type="oval"/>
              <a:tailEnd len="med" w="med" type="none"/>
            </a:ln>
          </p:spPr>
        </p:cxnSp>
        <p:sp>
          <p:nvSpPr>
            <p:cNvPr id="9665" name="Google Shape;9665;p61"/>
            <p:cNvSpPr/>
            <p:nvPr/>
          </p:nvSpPr>
          <p:spPr>
            <a:xfrm>
              <a:off x="6601902" y="3746583"/>
              <a:ext cx="566400" cy="424800"/>
            </a:xfrm>
            <a:prstGeom prst="downArrow">
              <a:avLst>
                <a:gd fmla="val 50000" name="adj1"/>
                <a:gd fmla="val 50000" name="adj2"/>
              </a:avLst>
            </a:prstGeom>
            <a:noFill/>
            <a:ln cap="flat" cmpd="sng" w="9525">
              <a:solidFill>
                <a:srgbClr val="435D74"/>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66" name="Google Shape;9666;p61"/>
          <p:cNvGrpSpPr/>
          <p:nvPr/>
        </p:nvGrpSpPr>
        <p:grpSpPr>
          <a:xfrm>
            <a:off x="5793062" y="3544204"/>
            <a:ext cx="2664831" cy="843440"/>
            <a:chOff x="5916567" y="1099697"/>
            <a:chExt cx="2556683" cy="809211"/>
          </a:xfrm>
        </p:grpSpPr>
        <p:sp>
          <p:nvSpPr>
            <p:cNvPr id="9667" name="Google Shape;9667;p61"/>
            <p:cNvSpPr/>
            <p:nvPr/>
          </p:nvSpPr>
          <p:spPr>
            <a:xfrm>
              <a:off x="5916567" y="1105515"/>
              <a:ext cx="2329202" cy="797642"/>
            </a:xfrm>
            <a:custGeom>
              <a:rect b="b" l="l" r="r" t="t"/>
              <a:pathLst>
                <a:path extrusionOk="0" h="89122" w="260246">
                  <a:moveTo>
                    <a:pt x="260246" y="1"/>
                  </a:moveTo>
                  <a:lnTo>
                    <a:pt x="0" y="44559"/>
                  </a:lnTo>
                  <a:lnTo>
                    <a:pt x="260241" y="89121"/>
                  </a:lnTo>
                  <a:cubicBezTo>
                    <a:pt x="250030" y="85482"/>
                    <a:pt x="242259" y="66921"/>
                    <a:pt x="242259" y="44559"/>
                  </a:cubicBezTo>
                  <a:cubicBezTo>
                    <a:pt x="242259" y="22201"/>
                    <a:pt x="250039" y="3626"/>
                    <a:pt x="260246" y="1"/>
                  </a:cubicBezTo>
                  <a:close/>
                </a:path>
              </a:pathLst>
            </a:custGeom>
            <a:noFill/>
            <a:ln cap="flat" cmpd="sng" w="9525">
              <a:solidFill>
                <a:srgbClr val="E3E9ED"/>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8" name="Google Shape;9668;p61"/>
            <p:cNvSpPr/>
            <p:nvPr/>
          </p:nvSpPr>
          <p:spPr>
            <a:xfrm>
              <a:off x="6719328" y="1353967"/>
              <a:ext cx="156983" cy="301221"/>
            </a:xfrm>
            <a:custGeom>
              <a:rect b="b" l="l" r="r" t="t"/>
              <a:pathLst>
                <a:path extrusionOk="0" h="33656" w="17540">
                  <a:moveTo>
                    <a:pt x="8770" y="1"/>
                  </a:moveTo>
                  <a:cubicBezTo>
                    <a:pt x="3929" y="1"/>
                    <a:pt x="0" y="7536"/>
                    <a:pt x="0" y="16826"/>
                  </a:cubicBezTo>
                  <a:cubicBezTo>
                    <a:pt x="0" y="26120"/>
                    <a:pt x="3929" y="33655"/>
                    <a:pt x="8770" y="33655"/>
                  </a:cubicBezTo>
                  <a:cubicBezTo>
                    <a:pt x="13616" y="33655"/>
                    <a:pt x="17540" y="26120"/>
                    <a:pt x="17540" y="16826"/>
                  </a:cubicBezTo>
                  <a:cubicBezTo>
                    <a:pt x="17540" y="7536"/>
                    <a:pt x="13616" y="1"/>
                    <a:pt x="8770"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69" name="Google Shape;9669;p61"/>
            <p:cNvSpPr/>
            <p:nvPr/>
          </p:nvSpPr>
          <p:spPr>
            <a:xfrm>
              <a:off x="7142762" y="1276612"/>
              <a:ext cx="217467" cy="455564"/>
            </a:xfrm>
            <a:custGeom>
              <a:rect b="b" l="l" r="r" t="t"/>
              <a:pathLst>
                <a:path extrusionOk="0" h="50901" w="24298">
                  <a:moveTo>
                    <a:pt x="12147" y="1"/>
                  </a:moveTo>
                  <a:cubicBezTo>
                    <a:pt x="8924" y="1"/>
                    <a:pt x="5836" y="2681"/>
                    <a:pt x="3558" y="7450"/>
                  </a:cubicBezTo>
                  <a:cubicBezTo>
                    <a:pt x="1280" y="12224"/>
                    <a:pt x="0" y="18697"/>
                    <a:pt x="0" y="25451"/>
                  </a:cubicBezTo>
                  <a:cubicBezTo>
                    <a:pt x="0" y="32200"/>
                    <a:pt x="1280" y="38673"/>
                    <a:pt x="3558" y="43447"/>
                  </a:cubicBezTo>
                  <a:cubicBezTo>
                    <a:pt x="5836" y="48216"/>
                    <a:pt x="8924" y="50901"/>
                    <a:pt x="12147" y="50901"/>
                  </a:cubicBezTo>
                  <a:cubicBezTo>
                    <a:pt x="15370" y="50901"/>
                    <a:pt x="18457" y="48216"/>
                    <a:pt x="20735" y="43447"/>
                  </a:cubicBezTo>
                  <a:cubicBezTo>
                    <a:pt x="23014" y="38673"/>
                    <a:pt x="24298" y="32200"/>
                    <a:pt x="24298" y="25451"/>
                  </a:cubicBezTo>
                  <a:cubicBezTo>
                    <a:pt x="24298" y="18697"/>
                    <a:pt x="23014" y="12224"/>
                    <a:pt x="20735" y="7450"/>
                  </a:cubicBezTo>
                  <a:cubicBezTo>
                    <a:pt x="18457" y="2681"/>
                    <a:pt x="15370" y="1"/>
                    <a:pt x="12147" y="1"/>
                  </a:cubicBezTo>
                  <a:close/>
                </a:path>
              </a:pathLst>
            </a:custGeom>
            <a:noFill/>
            <a:ln cap="flat" cmpd="sng" w="9525">
              <a:solidFill>
                <a:srgbClr val="A5B7C5"/>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0" name="Google Shape;9670;p61"/>
            <p:cNvSpPr/>
            <p:nvPr/>
          </p:nvSpPr>
          <p:spPr>
            <a:xfrm>
              <a:off x="7621211" y="1188419"/>
              <a:ext cx="293739" cy="631637"/>
            </a:xfrm>
            <a:custGeom>
              <a:rect b="b" l="l" r="r" t="t"/>
              <a:pathLst>
                <a:path extrusionOk="0" h="70574" w="32820">
                  <a:moveTo>
                    <a:pt x="16410" y="0"/>
                  </a:moveTo>
                  <a:cubicBezTo>
                    <a:pt x="12057" y="0"/>
                    <a:pt x="7884" y="3716"/>
                    <a:pt x="4806" y="10334"/>
                  </a:cubicBezTo>
                  <a:cubicBezTo>
                    <a:pt x="1728" y="16952"/>
                    <a:pt x="1" y="25925"/>
                    <a:pt x="1" y="35287"/>
                  </a:cubicBezTo>
                  <a:cubicBezTo>
                    <a:pt x="1" y="44644"/>
                    <a:pt x="1728" y="53622"/>
                    <a:pt x="4806" y="60239"/>
                  </a:cubicBezTo>
                  <a:cubicBezTo>
                    <a:pt x="7884" y="66857"/>
                    <a:pt x="12057" y="70573"/>
                    <a:pt x="16410" y="70573"/>
                  </a:cubicBezTo>
                  <a:cubicBezTo>
                    <a:pt x="20759" y="70573"/>
                    <a:pt x="24936" y="66857"/>
                    <a:pt x="28014" y="60239"/>
                  </a:cubicBezTo>
                  <a:cubicBezTo>
                    <a:pt x="31088" y="53622"/>
                    <a:pt x="32819" y="44644"/>
                    <a:pt x="32819" y="35287"/>
                  </a:cubicBezTo>
                  <a:cubicBezTo>
                    <a:pt x="32819" y="25925"/>
                    <a:pt x="31088" y="16952"/>
                    <a:pt x="28014" y="10334"/>
                  </a:cubicBezTo>
                  <a:cubicBezTo>
                    <a:pt x="24936" y="3716"/>
                    <a:pt x="20759" y="0"/>
                    <a:pt x="16410" y="0"/>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1" name="Google Shape;9671;p61"/>
            <p:cNvSpPr/>
            <p:nvPr/>
          </p:nvSpPr>
          <p:spPr>
            <a:xfrm>
              <a:off x="8279421" y="1099697"/>
              <a:ext cx="54" cy="0"/>
            </a:xfrm>
            <a:custGeom>
              <a:rect b="b" l="l" r="r" t="t"/>
              <a:pathLst>
                <a:path extrusionOk="0" h="0" w="6">
                  <a:moveTo>
                    <a:pt x="5" y="0"/>
                  </a:moveTo>
                  <a:lnTo>
                    <a:pt x="1" y="0"/>
                  </a:lnTo>
                  <a:close/>
                </a:path>
              </a:pathLst>
            </a:custGeom>
            <a:solidFill>
              <a:srgbClr val="E3E9ED"/>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2" name="Google Shape;9672;p61"/>
            <p:cNvSpPr/>
            <p:nvPr/>
          </p:nvSpPr>
          <p:spPr>
            <a:xfrm>
              <a:off x="8245760" y="1099697"/>
              <a:ext cx="33670" cy="5791"/>
            </a:xfrm>
            <a:custGeom>
              <a:rect b="b" l="l" r="r" t="t"/>
              <a:pathLst>
                <a:path extrusionOk="0" h="647" w="3762">
                  <a:moveTo>
                    <a:pt x="3662" y="0"/>
                  </a:moveTo>
                  <a:cubicBezTo>
                    <a:pt x="2415" y="0"/>
                    <a:pt x="1194" y="222"/>
                    <a:pt x="1" y="646"/>
                  </a:cubicBezTo>
                  <a:lnTo>
                    <a:pt x="3762" y="0"/>
                  </a:lnTo>
                  <a:close/>
                </a:path>
              </a:pathLst>
            </a:custGeom>
            <a:solidFill>
              <a:srgbClr val="CFD9E0"/>
            </a:solidFill>
            <a:ln cap="flat" cmpd="sng" w="9525">
              <a:solidFill>
                <a:srgbClr val="00000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3" name="Google Shape;9673;p61"/>
            <p:cNvSpPr/>
            <p:nvPr/>
          </p:nvSpPr>
          <p:spPr>
            <a:xfrm>
              <a:off x="8085689" y="1099747"/>
              <a:ext cx="387562" cy="809161"/>
            </a:xfrm>
            <a:custGeom>
              <a:rect b="b" l="l" r="r" t="t"/>
              <a:pathLst>
                <a:path extrusionOk="0" h="90409" w="43303">
                  <a:moveTo>
                    <a:pt x="21749" y="0"/>
                  </a:moveTo>
                  <a:lnTo>
                    <a:pt x="17988" y="646"/>
                  </a:lnTo>
                  <a:cubicBezTo>
                    <a:pt x="7781" y="4276"/>
                    <a:pt x="1" y="22846"/>
                    <a:pt x="1" y="45204"/>
                  </a:cubicBezTo>
                  <a:cubicBezTo>
                    <a:pt x="1" y="67562"/>
                    <a:pt x="7781" y="86132"/>
                    <a:pt x="17988" y="89766"/>
                  </a:cubicBezTo>
                  <a:lnTo>
                    <a:pt x="21753" y="90408"/>
                  </a:lnTo>
                  <a:lnTo>
                    <a:pt x="21758" y="90408"/>
                  </a:lnTo>
                  <a:cubicBezTo>
                    <a:pt x="33665" y="90291"/>
                    <a:pt x="43302" y="70094"/>
                    <a:pt x="43302" y="45204"/>
                  </a:cubicBezTo>
                  <a:cubicBezTo>
                    <a:pt x="43302" y="20315"/>
                    <a:pt x="33665" y="118"/>
                    <a:pt x="21753"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4" name="Google Shape;9674;p61"/>
            <p:cNvSpPr/>
            <p:nvPr/>
          </p:nvSpPr>
          <p:spPr>
            <a:xfrm>
              <a:off x="6372480" y="1417485"/>
              <a:ext cx="104679" cy="173370"/>
            </a:xfrm>
            <a:custGeom>
              <a:rect b="b" l="l" r="r" t="t"/>
              <a:pathLst>
                <a:path extrusionOk="0" h="19371" w="11696">
                  <a:moveTo>
                    <a:pt x="5850" y="1"/>
                  </a:moveTo>
                  <a:cubicBezTo>
                    <a:pt x="2618" y="1"/>
                    <a:pt x="1" y="4336"/>
                    <a:pt x="1" y="9684"/>
                  </a:cubicBezTo>
                  <a:cubicBezTo>
                    <a:pt x="1" y="15036"/>
                    <a:pt x="2618" y="19371"/>
                    <a:pt x="5850" y="19371"/>
                  </a:cubicBezTo>
                  <a:cubicBezTo>
                    <a:pt x="9078" y="19371"/>
                    <a:pt x="11695" y="15036"/>
                    <a:pt x="11695" y="9684"/>
                  </a:cubicBezTo>
                  <a:cubicBezTo>
                    <a:pt x="11695" y="4336"/>
                    <a:pt x="9078" y="1"/>
                    <a:pt x="5850" y="1"/>
                  </a:cubicBezTo>
                  <a:close/>
                </a:path>
              </a:pathLst>
            </a:custGeom>
            <a:noFill/>
            <a:ln cap="flat" cmpd="sng" w="9525">
              <a:solidFill>
                <a:srgbClr val="BAC8D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75" name="Google Shape;9675;p61"/>
          <p:cNvGrpSpPr/>
          <p:nvPr/>
        </p:nvGrpSpPr>
        <p:grpSpPr>
          <a:xfrm>
            <a:off x="5900602" y="1193063"/>
            <a:ext cx="1299851" cy="1023338"/>
            <a:chOff x="5900602" y="1193063"/>
            <a:chExt cx="1299851" cy="1023338"/>
          </a:xfrm>
        </p:grpSpPr>
        <p:grpSp>
          <p:nvGrpSpPr>
            <p:cNvPr id="9676" name="Google Shape;9676;p61"/>
            <p:cNvGrpSpPr/>
            <p:nvPr/>
          </p:nvGrpSpPr>
          <p:grpSpPr>
            <a:xfrm>
              <a:off x="6743564" y="1193063"/>
              <a:ext cx="456889" cy="700379"/>
              <a:chOff x="6743564" y="1193063"/>
              <a:chExt cx="456889" cy="700379"/>
            </a:xfrm>
          </p:grpSpPr>
          <p:grpSp>
            <p:nvGrpSpPr>
              <p:cNvPr id="9677" name="Google Shape;9677;p61"/>
              <p:cNvGrpSpPr/>
              <p:nvPr/>
            </p:nvGrpSpPr>
            <p:grpSpPr>
              <a:xfrm>
                <a:off x="6743564" y="1690731"/>
                <a:ext cx="214402" cy="202710"/>
                <a:chOff x="6743564" y="1690731"/>
                <a:chExt cx="214402" cy="202710"/>
              </a:xfrm>
            </p:grpSpPr>
            <p:sp>
              <p:nvSpPr>
                <p:cNvPr id="9678" name="Google Shape;9678;p61"/>
                <p:cNvSpPr/>
                <p:nvPr/>
              </p:nvSpPr>
              <p:spPr>
                <a:xfrm rot="-5400000">
                  <a:off x="6796932" y="1637364"/>
                  <a:ext cx="107666" cy="214402"/>
                </a:xfrm>
                <a:custGeom>
                  <a:rect b="b" l="l" r="r" t="t"/>
                  <a:pathLst>
                    <a:path extrusionOk="0" h="24651" w="12379">
                      <a:moveTo>
                        <a:pt x="727" y="0"/>
                      </a:moveTo>
                      <a:cubicBezTo>
                        <a:pt x="483" y="0"/>
                        <a:pt x="243" y="4"/>
                        <a:pt x="1" y="7"/>
                      </a:cubicBezTo>
                      <a:lnTo>
                        <a:pt x="1" y="23223"/>
                      </a:lnTo>
                      <a:lnTo>
                        <a:pt x="727" y="24650"/>
                      </a:lnTo>
                      <a:lnTo>
                        <a:pt x="12378" y="1737"/>
                      </a:lnTo>
                      <a:cubicBezTo>
                        <a:pt x="8795" y="619"/>
                        <a:pt x="4857" y="0"/>
                        <a:pt x="727"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79" name="Google Shape;9679;p61"/>
                <p:cNvSpPr/>
                <p:nvPr/>
              </p:nvSpPr>
              <p:spPr>
                <a:xfrm rot="-5400000">
                  <a:off x="6797058" y="1744962"/>
                  <a:ext cx="95046" cy="201912"/>
                </a:xfrm>
                <a:custGeom>
                  <a:rect b="b" l="l" r="r" t="t"/>
                  <a:pathLst>
                    <a:path extrusionOk="0" h="23215" w="10928">
                      <a:moveTo>
                        <a:pt x="10928" y="0"/>
                      </a:moveTo>
                      <a:cubicBezTo>
                        <a:pt x="8679" y="38"/>
                        <a:pt x="6494" y="261"/>
                        <a:pt x="4395" y="647"/>
                      </a:cubicBezTo>
                      <a:lnTo>
                        <a:pt x="4395" y="648"/>
                      </a:lnTo>
                      <a:cubicBezTo>
                        <a:pt x="3153" y="875"/>
                        <a:pt x="1943" y="1159"/>
                        <a:pt x="769" y="1499"/>
                      </a:cubicBezTo>
                      <a:cubicBezTo>
                        <a:pt x="691" y="1522"/>
                        <a:pt x="612" y="1544"/>
                        <a:pt x="535" y="1567"/>
                      </a:cubicBezTo>
                      <a:cubicBezTo>
                        <a:pt x="501" y="1576"/>
                        <a:pt x="469" y="1588"/>
                        <a:pt x="436" y="1596"/>
                      </a:cubicBezTo>
                      <a:cubicBezTo>
                        <a:pt x="404" y="1606"/>
                        <a:pt x="370" y="1617"/>
                        <a:pt x="338" y="1625"/>
                      </a:cubicBezTo>
                      <a:cubicBezTo>
                        <a:pt x="303" y="1637"/>
                        <a:pt x="270" y="1646"/>
                        <a:pt x="238" y="1657"/>
                      </a:cubicBezTo>
                      <a:cubicBezTo>
                        <a:pt x="159" y="1681"/>
                        <a:pt x="79" y="1704"/>
                        <a:pt x="1" y="1730"/>
                      </a:cubicBezTo>
                      <a:lnTo>
                        <a:pt x="10928" y="23215"/>
                      </a:lnTo>
                      <a:lnTo>
                        <a:pt x="10928" y="0"/>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0" name="Google Shape;9680;p61"/>
              <p:cNvGrpSpPr/>
              <p:nvPr/>
            </p:nvGrpSpPr>
            <p:grpSpPr>
              <a:xfrm>
                <a:off x="6915505" y="1193063"/>
                <a:ext cx="284947" cy="589637"/>
                <a:chOff x="6915505" y="1193063"/>
                <a:chExt cx="284947" cy="589637"/>
              </a:xfrm>
            </p:grpSpPr>
            <p:sp>
              <p:nvSpPr>
                <p:cNvPr id="9681" name="Google Shape;9681;p61"/>
                <p:cNvSpPr/>
                <p:nvPr/>
              </p:nvSpPr>
              <p:spPr>
                <a:xfrm>
                  <a:off x="6915505"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2" name="Google Shape;9682;p61"/>
                <p:cNvCxnSpPr/>
                <p:nvPr/>
              </p:nvCxnSpPr>
              <p:spPr>
                <a:xfrm rot="10800000">
                  <a:off x="6938275" y="1279600"/>
                  <a:ext cx="0" cy="503100"/>
                </a:xfrm>
                <a:prstGeom prst="straightConnector1">
                  <a:avLst/>
                </a:prstGeom>
                <a:noFill/>
                <a:ln cap="flat" cmpd="sng" w="9525">
                  <a:solidFill>
                    <a:srgbClr val="CFD9E0"/>
                  </a:solidFill>
                  <a:prstDash val="solid"/>
                  <a:round/>
                  <a:headEnd len="med" w="med" type="none"/>
                  <a:tailEnd len="med" w="med" type="oval"/>
                </a:ln>
              </p:spPr>
            </p:cxnSp>
          </p:grpSp>
        </p:grpSp>
        <p:grpSp>
          <p:nvGrpSpPr>
            <p:cNvPr id="9683" name="Google Shape;9683;p61"/>
            <p:cNvGrpSpPr/>
            <p:nvPr/>
          </p:nvGrpSpPr>
          <p:grpSpPr>
            <a:xfrm>
              <a:off x="6520337" y="1193063"/>
              <a:ext cx="341815" cy="801589"/>
              <a:chOff x="6520337" y="1193063"/>
              <a:chExt cx="341815" cy="801589"/>
            </a:xfrm>
          </p:grpSpPr>
          <p:grpSp>
            <p:nvGrpSpPr>
              <p:cNvPr id="9684" name="Google Shape;9684;p61"/>
              <p:cNvGrpSpPr/>
              <p:nvPr/>
            </p:nvGrpSpPr>
            <p:grpSpPr>
              <a:xfrm>
                <a:off x="6520337" y="1589527"/>
                <a:ext cx="213950" cy="405125"/>
                <a:chOff x="6520337" y="1589527"/>
                <a:chExt cx="213950" cy="405125"/>
              </a:xfrm>
            </p:grpSpPr>
            <p:sp>
              <p:nvSpPr>
                <p:cNvPr id="9685" name="Google Shape;9685;p61"/>
                <p:cNvSpPr/>
                <p:nvPr/>
              </p:nvSpPr>
              <p:spPr>
                <a:xfrm rot="-5400000">
                  <a:off x="6522864" y="1587001"/>
                  <a:ext cx="208853" cy="213906"/>
                </a:xfrm>
                <a:custGeom>
                  <a:rect b="b" l="l" r="r" t="t"/>
                  <a:pathLst>
                    <a:path extrusionOk="0" h="24594" w="24013">
                      <a:moveTo>
                        <a:pt x="725" y="0"/>
                      </a:moveTo>
                      <a:cubicBezTo>
                        <a:pt x="482" y="0"/>
                        <a:pt x="241" y="3"/>
                        <a:pt x="0" y="5"/>
                      </a:cubicBezTo>
                      <a:lnTo>
                        <a:pt x="0" y="22597"/>
                      </a:lnTo>
                      <a:cubicBezTo>
                        <a:pt x="118" y="22596"/>
                        <a:pt x="222" y="22595"/>
                        <a:pt x="312" y="22595"/>
                      </a:cubicBezTo>
                      <a:cubicBezTo>
                        <a:pt x="582" y="22595"/>
                        <a:pt x="725" y="22600"/>
                        <a:pt x="725" y="22600"/>
                      </a:cubicBezTo>
                      <a:cubicBezTo>
                        <a:pt x="725" y="22600"/>
                        <a:pt x="872" y="22595"/>
                        <a:pt x="1149" y="22595"/>
                      </a:cubicBezTo>
                      <a:cubicBezTo>
                        <a:pt x="2638" y="22595"/>
                        <a:pt x="7882" y="22740"/>
                        <a:pt x="14103" y="24594"/>
                      </a:cubicBezTo>
                      <a:lnTo>
                        <a:pt x="24013" y="5327"/>
                      </a:lnTo>
                      <a:cubicBezTo>
                        <a:pt x="24013" y="5327"/>
                        <a:pt x="16917" y="0"/>
                        <a:pt x="725"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86" name="Google Shape;9686;p61"/>
                <p:cNvSpPr/>
                <p:nvPr/>
              </p:nvSpPr>
              <p:spPr>
                <a:xfrm rot="-5400000">
                  <a:off x="6529204" y="1789569"/>
                  <a:ext cx="196250" cy="213915"/>
                </a:xfrm>
                <a:custGeom>
                  <a:rect b="b" l="l" r="r" t="t"/>
                  <a:pathLst>
                    <a:path extrusionOk="0" h="24595" w="22564">
                      <a:moveTo>
                        <a:pt x="22564" y="1"/>
                      </a:moveTo>
                      <a:cubicBezTo>
                        <a:pt x="15114" y="73"/>
                        <a:pt x="9649" y="1280"/>
                        <a:pt x="5965" y="2527"/>
                      </a:cubicBezTo>
                      <a:lnTo>
                        <a:pt x="5965" y="2528"/>
                      </a:lnTo>
                      <a:cubicBezTo>
                        <a:pt x="2949" y="3548"/>
                        <a:pt x="1124" y="4595"/>
                        <a:pt x="385" y="5067"/>
                      </a:cubicBezTo>
                      <a:cubicBezTo>
                        <a:pt x="382" y="5067"/>
                        <a:pt x="382" y="5068"/>
                        <a:pt x="380" y="5068"/>
                      </a:cubicBezTo>
                      <a:cubicBezTo>
                        <a:pt x="373" y="5074"/>
                        <a:pt x="366" y="5078"/>
                        <a:pt x="358" y="5083"/>
                      </a:cubicBezTo>
                      <a:cubicBezTo>
                        <a:pt x="344" y="5091"/>
                        <a:pt x="329" y="5100"/>
                        <a:pt x="316" y="5110"/>
                      </a:cubicBezTo>
                      <a:cubicBezTo>
                        <a:pt x="315" y="5112"/>
                        <a:pt x="313" y="5113"/>
                        <a:pt x="312" y="5113"/>
                      </a:cubicBezTo>
                      <a:cubicBezTo>
                        <a:pt x="293" y="5125"/>
                        <a:pt x="275" y="5136"/>
                        <a:pt x="258" y="5148"/>
                      </a:cubicBezTo>
                      <a:cubicBezTo>
                        <a:pt x="255" y="5150"/>
                        <a:pt x="251" y="5152"/>
                        <a:pt x="248" y="5155"/>
                      </a:cubicBezTo>
                      <a:cubicBezTo>
                        <a:pt x="240" y="5160"/>
                        <a:pt x="232" y="5166"/>
                        <a:pt x="224" y="5171"/>
                      </a:cubicBezTo>
                      <a:lnTo>
                        <a:pt x="191" y="5193"/>
                      </a:lnTo>
                      <a:cubicBezTo>
                        <a:pt x="189" y="5193"/>
                        <a:pt x="189" y="5195"/>
                        <a:pt x="188" y="5195"/>
                      </a:cubicBezTo>
                      <a:lnTo>
                        <a:pt x="171" y="5206"/>
                      </a:lnTo>
                      <a:cubicBezTo>
                        <a:pt x="162" y="5211"/>
                        <a:pt x="153" y="5217"/>
                        <a:pt x="146" y="5222"/>
                      </a:cubicBezTo>
                      <a:cubicBezTo>
                        <a:pt x="144" y="5224"/>
                        <a:pt x="144" y="5225"/>
                        <a:pt x="141" y="5225"/>
                      </a:cubicBezTo>
                      <a:cubicBezTo>
                        <a:pt x="137" y="5230"/>
                        <a:pt x="131" y="5231"/>
                        <a:pt x="127" y="5236"/>
                      </a:cubicBezTo>
                      <a:cubicBezTo>
                        <a:pt x="118" y="5243"/>
                        <a:pt x="109" y="5247"/>
                        <a:pt x="102" y="5253"/>
                      </a:cubicBezTo>
                      <a:cubicBezTo>
                        <a:pt x="95" y="5260"/>
                        <a:pt x="88" y="5265"/>
                        <a:pt x="80" y="5269"/>
                      </a:cubicBezTo>
                      <a:cubicBezTo>
                        <a:pt x="39" y="5297"/>
                        <a:pt x="15" y="5316"/>
                        <a:pt x="6" y="5323"/>
                      </a:cubicBezTo>
                      <a:lnTo>
                        <a:pt x="3" y="5324"/>
                      </a:lnTo>
                      <a:lnTo>
                        <a:pt x="0" y="5326"/>
                      </a:lnTo>
                      <a:lnTo>
                        <a:pt x="9910" y="24594"/>
                      </a:lnTo>
                      <a:cubicBezTo>
                        <a:pt x="10017" y="24561"/>
                        <a:pt x="10124" y="24530"/>
                        <a:pt x="10231" y="24499"/>
                      </a:cubicBezTo>
                      <a:cubicBezTo>
                        <a:pt x="10284" y="24482"/>
                        <a:pt x="10339" y="24466"/>
                        <a:pt x="10392" y="24451"/>
                      </a:cubicBezTo>
                      <a:cubicBezTo>
                        <a:pt x="10473" y="24428"/>
                        <a:pt x="10553" y="24403"/>
                        <a:pt x="10633" y="24381"/>
                      </a:cubicBezTo>
                      <a:cubicBezTo>
                        <a:pt x="10664" y="24373"/>
                        <a:pt x="10691" y="24364"/>
                        <a:pt x="10721" y="24357"/>
                      </a:cubicBezTo>
                      <a:cubicBezTo>
                        <a:pt x="10786" y="24339"/>
                        <a:pt x="10855" y="24320"/>
                        <a:pt x="10920" y="24303"/>
                      </a:cubicBezTo>
                      <a:cubicBezTo>
                        <a:pt x="10930" y="24298"/>
                        <a:pt x="10943" y="24297"/>
                        <a:pt x="10955" y="24293"/>
                      </a:cubicBezTo>
                      <a:cubicBezTo>
                        <a:pt x="11032" y="24274"/>
                        <a:pt x="11111" y="24252"/>
                        <a:pt x="11188" y="24231"/>
                      </a:cubicBezTo>
                      <a:cubicBezTo>
                        <a:pt x="11192" y="24230"/>
                        <a:pt x="11200" y="24227"/>
                        <a:pt x="11206" y="24226"/>
                      </a:cubicBezTo>
                      <a:cubicBezTo>
                        <a:pt x="11307" y="24198"/>
                        <a:pt x="11409" y="24172"/>
                        <a:pt x="11511" y="24146"/>
                      </a:cubicBezTo>
                      <a:cubicBezTo>
                        <a:pt x="11613" y="24118"/>
                        <a:pt x="11715" y="24093"/>
                        <a:pt x="11816" y="24067"/>
                      </a:cubicBezTo>
                      <a:cubicBezTo>
                        <a:pt x="11877" y="24052"/>
                        <a:pt x="11938" y="24036"/>
                        <a:pt x="11998" y="24022"/>
                      </a:cubicBezTo>
                      <a:cubicBezTo>
                        <a:pt x="12071" y="24004"/>
                        <a:pt x="12143" y="23987"/>
                        <a:pt x="12216" y="23969"/>
                      </a:cubicBezTo>
                      <a:cubicBezTo>
                        <a:pt x="17046" y="22790"/>
                        <a:pt x="20998" y="22614"/>
                        <a:pt x="22564" y="22595"/>
                      </a:cubicBezTo>
                      <a:lnTo>
                        <a:pt x="22564"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87" name="Google Shape;9687;p61"/>
              <p:cNvGrpSpPr/>
              <p:nvPr/>
            </p:nvGrpSpPr>
            <p:grpSpPr>
              <a:xfrm>
                <a:off x="6577204" y="1193063"/>
                <a:ext cx="284947" cy="453562"/>
                <a:chOff x="6577204" y="1193063"/>
                <a:chExt cx="284947" cy="453562"/>
              </a:xfrm>
            </p:grpSpPr>
            <p:sp>
              <p:nvSpPr>
                <p:cNvPr id="9688" name="Google Shape;9688;p61"/>
                <p:cNvSpPr/>
                <p:nvPr/>
              </p:nvSpPr>
              <p:spPr>
                <a:xfrm>
                  <a:off x="6577204" y="1193063"/>
                  <a:ext cx="284947" cy="63648"/>
                </a:xfrm>
                <a:custGeom>
                  <a:rect b="b" l="l" r="r" t="t"/>
                  <a:pathLst>
                    <a:path extrusionOk="0" h="7318" w="32762">
                      <a:moveTo>
                        <a:pt x="0" y="1"/>
                      </a:moveTo>
                      <a:lnTo>
                        <a:pt x="0" y="7318"/>
                      </a:lnTo>
                      <a:lnTo>
                        <a:pt x="32762" y="7318"/>
                      </a:lnTo>
                      <a:lnTo>
                        <a:pt x="32762"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89" name="Google Shape;9689;p61"/>
                <p:cNvCxnSpPr/>
                <p:nvPr/>
              </p:nvCxnSpPr>
              <p:spPr>
                <a:xfrm rot="10800000">
                  <a:off x="6677825" y="1279425"/>
                  <a:ext cx="0" cy="367200"/>
                </a:xfrm>
                <a:prstGeom prst="straightConnector1">
                  <a:avLst/>
                </a:prstGeom>
                <a:noFill/>
                <a:ln cap="flat" cmpd="sng" w="9525">
                  <a:solidFill>
                    <a:srgbClr val="A5B7C6"/>
                  </a:solidFill>
                  <a:prstDash val="solid"/>
                  <a:round/>
                  <a:headEnd len="med" w="med" type="none"/>
                  <a:tailEnd len="med" w="med" type="oval"/>
                </a:ln>
              </p:spPr>
            </p:cxnSp>
          </p:grpSp>
        </p:grpSp>
        <p:grpSp>
          <p:nvGrpSpPr>
            <p:cNvPr id="9690" name="Google Shape;9690;p61"/>
            <p:cNvGrpSpPr/>
            <p:nvPr/>
          </p:nvGrpSpPr>
          <p:grpSpPr>
            <a:xfrm>
              <a:off x="6238903" y="1193063"/>
              <a:ext cx="300475" cy="901782"/>
              <a:chOff x="6238903" y="1193063"/>
              <a:chExt cx="300475" cy="901782"/>
            </a:xfrm>
          </p:grpSpPr>
          <p:grpSp>
            <p:nvGrpSpPr>
              <p:cNvPr id="9691" name="Google Shape;9691;p61"/>
              <p:cNvGrpSpPr/>
              <p:nvPr/>
            </p:nvGrpSpPr>
            <p:grpSpPr>
              <a:xfrm>
                <a:off x="6290865" y="1489315"/>
                <a:ext cx="248514" cy="605530"/>
                <a:chOff x="6290865" y="1489315"/>
                <a:chExt cx="248514" cy="605530"/>
              </a:xfrm>
            </p:grpSpPr>
            <p:sp>
              <p:nvSpPr>
                <p:cNvPr id="9692" name="Google Shape;9692;p61"/>
                <p:cNvSpPr/>
                <p:nvPr/>
              </p:nvSpPr>
              <p:spPr>
                <a:xfrm rot="-5400000">
                  <a:off x="6260589" y="1519591"/>
                  <a:ext cx="309066" cy="248514"/>
                </a:xfrm>
                <a:custGeom>
                  <a:rect b="b" l="l" r="r" t="t"/>
                  <a:pathLst>
                    <a:path extrusionOk="0" h="28573" w="35535">
                      <a:moveTo>
                        <a:pt x="727" y="0"/>
                      </a:moveTo>
                      <a:cubicBezTo>
                        <a:pt x="484" y="0"/>
                        <a:pt x="241" y="2"/>
                        <a:pt x="0" y="3"/>
                      </a:cubicBezTo>
                      <a:lnTo>
                        <a:pt x="0" y="22994"/>
                      </a:lnTo>
                      <a:cubicBezTo>
                        <a:pt x="259" y="22992"/>
                        <a:pt x="501" y="22989"/>
                        <a:pt x="727" y="22989"/>
                      </a:cubicBezTo>
                      <a:cubicBezTo>
                        <a:pt x="5078" y="22989"/>
                        <a:pt x="15152" y="23439"/>
                        <a:pt x="25134" y="28572"/>
                      </a:cubicBezTo>
                      <a:lnTo>
                        <a:pt x="35534" y="9632"/>
                      </a:lnTo>
                      <a:cubicBezTo>
                        <a:pt x="35534" y="9632"/>
                        <a:pt x="21952" y="0"/>
                        <a:pt x="727" y="0"/>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693" name="Google Shape;9693;p61"/>
                <p:cNvSpPr/>
                <p:nvPr/>
              </p:nvSpPr>
              <p:spPr>
                <a:xfrm rot="-5400000">
                  <a:off x="6266916" y="1822383"/>
                  <a:ext cx="296437" cy="248488"/>
                </a:xfrm>
                <a:custGeom>
                  <a:rect b="b" l="l" r="r" t="t"/>
                  <a:pathLst>
                    <a:path extrusionOk="0" h="28570" w="34083">
                      <a:moveTo>
                        <a:pt x="34083" y="0"/>
                      </a:moveTo>
                      <a:cubicBezTo>
                        <a:pt x="22684" y="120"/>
                        <a:pt x="13548" y="2997"/>
                        <a:pt x="7617" y="5579"/>
                      </a:cubicBezTo>
                      <a:cubicBezTo>
                        <a:pt x="5629" y="6444"/>
                        <a:pt x="3999" y="7274"/>
                        <a:pt x="2767" y="7955"/>
                      </a:cubicBezTo>
                      <a:cubicBezTo>
                        <a:pt x="2743" y="7970"/>
                        <a:pt x="2717" y="7985"/>
                        <a:pt x="2693" y="7996"/>
                      </a:cubicBezTo>
                      <a:cubicBezTo>
                        <a:pt x="2692" y="7996"/>
                        <a:pt x="2689" y="7999"/>
                        <a:pt x="2687" y="7999"/>
                      </a:cubicBezTo>
                      <a:cubicBezTo>
                        <a:pt x="2454" y="8127"/>
                        <a:pt x="2237" y="8251"/>
                        <a:pt x="2034" y="8368"/>
                      </a:cubicBezTo>
                      <a:lnTo>
                        <a:pt x="1958" y="8411"/>
                      </a:lnTo>
                      <a:cubicBezTo>
                        <a:pt x="1952" y="8416"/>
                        <a:pt x="1949" y="8418"/>
                        <a:pt x="1943" y="8421"/>
                      </a:cubicBezTo>
                      <a:cubicBezTo>
                        <a:pt x="1913" y="8437"/>
                        <a:pt x="1884" y="8455"/>
                        <a:pt x="1854" y="8472"/>
                      </a:cubicBezTo>
                      <a:cubicBezTo>
                        <a:pt x="1844" y="8478"/>
                        <a:pt x="1834" y="8483"/>
                        <a:pt x="1825" y="8488"/>
                      </a:cubicBezTo>
                      <a:cubicBezTo>
                        <a:pt x="1718" y="8552"/>
                        <a:pt x="1616" y="8612"/>
                        <a:pt x="1517" y="8670"/>
                      </a:cubicBezTo>
                      <a:cubicBezTo>
                        <a:pt x="1476" y="8697"/>
                        <a:pt x="1435" y="8720"/>
                        <a:pt x="1396" y="8743"/>
                      </a:cubicBezTo>
                      <a:cubicBezTo>
                        <a:pt x="1349" y="8771"/>
                        <a:pt x="1305" y="8799"/>
                        <a:pt x="1262" y="8823"/>
                      </a:cubicBezTo>
                      <a:cubicBezTo>
                        <a:pt x="1246" y="8832"/>
                        <a:pt x="1230" y="8844"/>
                        <a:pt x="1214" y="8852"/>
                      </a:cubicBezTo>
                      <a:cubicBezTo>
                        <a:pt x="1166" y="8882"/>
                        <a:pt x="1119" y="8911"/>
                        <a:pt x="1072" y="8938"/>
                      </a:cubicBezTo>
                      <a:cubicBezTo>
                        <a:pt x="1042" y="8956"/>
                        <a:pt x="1013" y="8973"/>
                        <a:pt x="985" y="8991"/>
                      </a:cubicBezTo>
                      <a:cubicBezTo>
                        <a:pt x="941" y="9018"/>
                        <a:pt x="901" y="9043"/>
                        <a:pt x="860" y="9069"/>
                      </a:cubicBezTo>
                      <a:cubicBezTo>
                        <a:pt x="845" y="9078"/>
                        <a:pt x="832" y="9087"/>
                        <a:pt x="821" y="9094"/>
                      </a:cubicBezTo>
                      <a:cubicBezTo>
                        <a:pt x="794" y="9112"/>
                        <a:pt x="771" y="9126"/>
                        <a:pt x="748" y="9141"/>
                      </a:cubicBezTo>
                      <a:cubicBezTo>
                        <a:pt x="733" y="9148"/>
                        <a:pt x="720" y="9157"/>
                        <a:pt x="706" y="9166"/>
                      </a:cubicBezTo>
                      <a:cubicBezTo>
                        <a:pt x="692" y="9174"/>
                        <a:pt x="678" y="9182"/>
                        <a:pt x="665" y="9192"/>
                      </a:cubicBezTo>
                      <a:cubicBezTo>
                        <a:pt x="643" y="9206"/>
                        <a:pt x="621" y="9218"/>
                        <a:pt x="599" y="9233"/>
                      </a:cubicBezTo>
                      <a:cubicBezTo>
                        <a:pt x="582" y="9244"/>
                        <a:pt x="567" y="9254"/>
                        <a:pt x="551" y="9265"/>
                      </a:cubicBezTo>
                      <a:cubicBezTo>
                        <a:pt x="534" y="9275"/>
                        <a:pt x="518" y="9283"/>
                        <a:pt x="502" y="9295"/>
                      </a:cubicBezTo>
                      <a:cubicBezTo>
                        <a:pt x="483" y="9305"/>
                        <a:pt x="465" y="9318"/>
                        <a:pt x="446" y="9330"/>
                      </a:cubicBezTo>
                      <a:cubicBezTo>
                        <a:pt x="305" y="9422"/>
                        <a:pt x="196" y="9493"/>
                        <a:pt x="122" y="9544"/>
                      </a:cubicBezTo>
                      <a:lnTo>
                        <a:pt x="104" y="9556"/>
                      </a:lnTo>
                      <a:cubicBezTo>
                        <a:pt x="72" y="9578"/>
                        <a:pt x="46" y="9595"/>
                        <a:pt x="30" y="9607"/>
                      </a:cubicBezTo>
                      <a:cubicBezTo>
                        <a:pt x="28" y="9608"/>
                        <a:pt x="24" y="9610"/>
                        <a:pt x="23" y="9611"/>
                      </a:cubicBezTo>
                      <a:cubicBezTo>
                        <a:pt x="17" y="9615"/>
                        <a:pt x="14" y="9618"/>
                        <a:pt x="9" y="9621"/>
                      </a:cubicBezTo>
                      <a:cubicBezTo>
                        <a:pt x="8" y="9623"/>
                        <a:pt x="7" y="9624"/>
                        <a:pt x="5" y="9624"/>
                      </a:cubicBezTo>
                      <a:lnTo>
                        <a:pt x="1" y="9629"/>
                      </a:lnTo>
                      <a:lnTo>
                        <a:pt x="10402" y="28569"/>
                      </a:lnTo>
                      <a:lnTo>
                        <a:pt x="10669" y="28432"/>
                      </a:lnTo>
                      <a:cubicBezTo>
                        <a:pt x="10734" y="28399"/>
                        <a:pt x="10803" y="28365"/>
                        <a:pt x="10868" y="28333"/>
                      </a:cubicBezTo>
                      <a:cubicBezTo>
                        <a:pt x="10913" y="28309"/>
                        <a:pt x="10960" y="28287"/>
                        <a:pt x="11007" y="28263"/>
                      </a:cubicBezTo>
                      <a:cubicBezTo>
                        <a:pt x="11052" y="28242"/>
                        <a:pt x="11095" y="28220"/>
                        <a:pt x="11141" y="28198"/>
                      </a:cubicBezTo>
                      <a:cubicBezTo>
                        <a:pt x="11264" y="28138"/>
                        <a:pt x="11387" y="28079"/>
                        <a:pt x="11510" y="28020"/>
                      </a:cubicBezTo>
                      <a:cubicBezTo>
                        <a:pt x="11570" y="27991"/>
                        <a:pt x="11633" y="27962"/>
                        <a:pt x="11694" y="27933"/>
                      </a:cubicBezTo>
                      <a:cubicBezTo>
                        <a:pt x="11754" y="27904"/>
                        <a:pt x="11816" y="27875"/>
                        <a:pt x="11877" y="27846"/>
                      </a:cubicBezTo>
                      <a:cubicBezTo>
                        <a:pt x="20843" y="23637"/>
                        <a:pt x="29650" y="23043"/>
                        <a:pt x="34083" y="22991"/>
                      </a:cubicBezTo>
                      <a:lnTo>
                        <a:pt x="34083"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694" name="Google Shape;9694;p61"/>
              <p:cNvGrpSpPr/>
              <p:nvPr/>
            </p:nvGrpSpPr>
            <p:grpSpPr>
              <a:xfrm>
                <a:off x="6238903" y="1193063"/>
                <a:ext cx="284947" cy="327512"/>
                <a:chOff x="6238903" y="1193063"/>
                <a:chExt cx="284947" cy="327512"/>
              </a:xfrm>
            </p:grpSpPr>
            <p:sp>
              <p:nvSpPr>
                <p:cNvPr id="9695" name="Google Shape;9695;p61"/>
                <p:cNvSpPr/>
                <p:nvPr/>
              </p:nvSpPr>
              <p:spPr>
                <a:xfrm>
                  <a:off x="6238903" y="1193063"/>
                  <a:ext cx="284947" cy="63648"/>
                </a:xfrm>
                <a:custGeom>
                  <a:rect b="b" l="l" r="r" t="t"/>
                  <a:pathLst>
                    <a:path extrusionOk="0" h="7318" w="32762">
                      <a:moveTo>
                        <a:pt x="0" y="0"/>
                      </a:moveTo>
                      <a:lnTo>
                        <a:pt x="0" y="7317"/>
                      </a:lnTo>
                      <a:lnTo>
                        <a:pt x="32762" y="7317"/>
                      </a:lnTo>
                      <a:lnTo>
                        <a:pt x="32762" y="0"/>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696" name="Google Shape;9696;p61"/>
                <p:cNvCxnSpPr/>
                <p:nvPr/>
              </p:nvCxnSpPr>
              <p:spPr>
                <a:xfrm rot="10800000">
                  <a:off x="6431250" y="1279375"/>
                  <a:ext cx="0" cy="241200"/>
                </a:xfrm>
                <a:prstGeom prst="straightConnector1">
                  <a:avLst/>
                </a:prstGeom>
                <a:noFill/>
                <a:ln cap="flat" cmpd="sng" w="9525">
                  <a:solidFill>
                    <a:srgbClr val="869FB2"/>
                  </a:solidFill>
                  <a:prstDash val="solid"/>
                  <a:round/>
                  <a:headEnd len="med" w="med" type="none"/>
                  <a:tailEnd len="med" w="med" type="oval"/>
                </a:ln>
              </p:spPr>
            </p:cxnSp>
          </p:grpSp>
        </p:grpSp>
        <p:grpSp>
          <p:nvGrpSpPr>
            <p:cNvPr id="9697" name="Google Shape;9697;p61"/>
            <p:cNvGrpSpPr/>
            <p:nvPr/>
          </p:nvGrpSpPr>
          <p:grpSpPr>
            <a:xfrm>
              <a:off x="5900602" y="1193063"/>
              <a:ext cx="444345" cy="1023338"/>
              <a:chOff x="5900602" y="1193063"/>
              <a:chExt cx="444345" cy="1023338"/>
            </a:xfrm>
          </p:grpSpPr>
          <p:grpSp>
            <p:nvGrpSpPr>
              <p:cNvPr id="9698" name="Google Shape;9698;p61"/>
              <p:cNvGrpSpPr/>
              <p:nvPr/>
            </p:nvGrpSpPr>
            <p:grpSpPr>
              <a:xfrm>
                <a:off x="6046501" y="1367785"/>
                <a:ext cx="298446" cy="848616"/>
                <a:chOff x="6046501" y="1367785"/>
                <a:chExt cx="298446" cy="848616"/>
              </a:xfrm>
            </p:grpSpPr>
            <p:sp>
              <p:nvSpPr>
                <p:cNvPr id="9699" name="Google Shape;9699;p61"/>
                <p:cNvSpPr/>
                <p:nvPr/>
              </p:nvSpPr>
              <p:spPr>
                <a:xfrm rot="-5400000">
                  <a:off x="5980418" y="1433868"/>
                  <a:ext cx="430613" cy="298446"/>
                </a:xfrm>
                <a:custGeom>
                  <a:rect b="b" l="l" r="r" t="t"/>
                  <a:pathLst>
                    <a:path extrusionOk="0" h="34314" w="49510">
                      <a:moveTo>
                        <a:pt x="722" y="0"/>
                      </a:moveTo>
                      <a:cubicBezTo>
                        <a:pt x="481" y="0"/>
                        <a:pt x="241" y="0"/>
                        <a:pt x="1" y="3"/>
                      </a:cubicBezTo>
                      <a:lnTo>
                        <a:pt x="1" y="24234"/>
                      </a:lnTo>
                      <a:cubicBezTo>
                        <a:pt x="243" y="24230"/>
                        <a:pt x="428" y="24229"/>
                        <a:pt x="550" y="24229"/>
                      </a:cubicBezTo>
                      <a:cubicBezTo>
                        <a:pt x="648" y="24229"/>
                        <a:pt x="706" y="24230"/>
                        <a:pt x="722" y="24230"/>
                      </a:cubicBezTo>
                      <a:lnTo>
                        <a:pt x="729" y="24230"/>
                      </a:lnTo>
                      <a:cubicBezTo>
                        <a:pt x="773" y="24230"/>
                        <a:pt x="1173" y="24214"/>
                        <a:pt x="1871" y="24214"/>
                      </a:cubicBezTo>
                      <a:cubicBezTo>
                        <a:pt x="6340" y="24214"/>
                        <a:pt x="23046" y="24853"/>
                        <a:pt x="37171" y="34314"/>
                      </a:cubicBezTo>
                      <a:lnTo>
                        <a:pt x="49510" y="11872"/>
                      </a:lnTo>
                      <a:cubicBezTo>
                        <a:pt x="49510" y="11872"/>
                        <a:pt x="31299" y="3"/>
                        <a:pt x="729" y="0"/>
                      </a:cubicBez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00" name="Google Shape;9700;p61"/>
                <p:cNvSpPr/>
                <p:nvPr/>
              </p:nvSpPr>
              <p:spPr>
                <a:xfrm rot="-5400000">
                  <a:off x="5986745" y="1858198"/>
                  <a:ext cx="417984" cy="298420"/>
                </a:xfrm>
                <a:custGeom>
                  <a:rect b="b" l="l" r="r" t="t"/>
                  <a:pathLst>
                    <a:path extrusionOk="0" h="34311" w="48058">
                      <a:moveTo>
                        <a:pt x="48058" y="0"/>
                      </a:moveTo>
                      <a:cubicBezTo>
                        <a:pt x="40706" y="47"/>
                        <a:pt x="34078" y="776"/>
                        <a:pt x="28261" y="1849"/>
                      </a:cubicBezTo>
                      <a:cubicBezTo>
                        <a:pt x="20919" y="3208"/>
                        <a:pt x="14865" y="5126"/>
                        <a:pt x="10271" y="6917"/>
                      </a:cubicBezTo>
                      <a:cubicBezTo>
                        <a:pt x="5004" y="8972"/>
                        <a:pt x="1653" y="10865"/>
                        <a:pt x="474" y="11571"/>
                      </a:cubicBezTo>
                      <a:cubicBezTo>
                        <a:pt x="462" y="11578"/>
                        <a:pt x="449" y="11585"/>
                        <a:pt x="439" y="11593"/>
                      </a:cubicBezTo>
                      <a:cubicBezTo>
                        <a:pt x="427" y="11600"/>
                        <a:pt x="417" y="11606"/>
                        <a:pt x="406" y="11613"/>
                      </a:cubicBezTo>
                      <a:cubicBezTo>
                        <a:pt x="384" y="11628"/>
                        <a:pt x="365" y="11638"/>
                        <a:pt x="344" y="11651"/>
                      </a:cubicBezTo>
                      <a:cubicBezTo>
                        <a:pt x="328" y="11661"/>
                        <a:pt x="311" y="11671"/>
                        <a:pt x="296" y="11680"/>
                      </a:cubicBezTo>
                      <a:cubicBezTo>
                        <a:pt x="285" y="11689"/>
                        <a:pt x="273" y="11696"/>
                        <a:pt x="260" y="11703"/>
                      </a:cubicBezTo>
                      <a:cubicBezTo>
                        <a:pt x="251" y="11709"/>
                        <a:pt x="242" y="11715"/>
                        <a:pt x="235" y="11719"/>
                      </a:cubicBezTo>
                      <a:cubicBezTo>
                        <a:pt x="126" y="11788"/>
                        <a:pt x="53" y="11833"/>
                        <a:pt x="20" y="11855"/>
                      </a:cubicBezTo>
                      <a:cubicBezTo>
                        <a:pt x="18" y="11856"/>
                        <a:pt x="14" y="11858"/>
                        <a:pt x="12" y="11861"/>
                      </a:cubicBezTo>
                      <a:cubicBezTo>
                        <a:pt x="4" y="11865"/>
                        <a:pt x="1" y="11869"/>
                        <a:pt x="1" y="11869"/>
                      </a:cubicBezTo>
                      <a:lnTo>
                        <a:pt x="12338" y="34311"/>
                      </a:lnTo>
                      <a:cubicBezTo>
                        <a:pt x="12429" y="34252"/>
                        <a:pt x="12518" y="34194"/>
                        <a:pt x="12608" y="34136"/>
                      </a:cubicBezTo>
                      <a:cubicBezTo>
                        <a:pt x="12655" y="34107"/>
                        <a:pt x="12700" y="34076"/>
                        <a:pt x="12747" y="34047"/>
                      </a:cubicBezTo>
                      <a:cubicBezTo>
                        <a:pt x="12789" y="34021"/>
                        <a:pt x="12830" y="33996"/>
                        <a:pt x="12869" y="33970"/>
                      </a:cubicBezTo>
                      <a:cubicBezTo>
                        <a:pt x="12927" y="33932"/>
                        <a:pt x="12986" y="33896"/>
                        <a:pt x="13045" y="33858"/>
                      </a:cubicBezTo>
                      <a:cubicBezTo>
                        <a:pt x="13124" y="33808"/>
                        <a:pt x="13204" y="33759"/>
                        <a:pt x="13283" y="33709"/>
                      </a:cubicBezTo>
                      <a:cubicBezTo>
                        <a:pt x="13363" y="33661"/>
                        <a:pt x="13441" y="33612"/>
                        <a:pt x="13521" y="33562"/>
                      </a:cubicBezTo>
                      <a:cubicBezTo>
                        <a:pt x="13601" y="33513"/>
                        <a:pt x="13679" y="33465"/>
                        <a:pt x="13759" y="33417"/>
                      </a:cubicBezTo>
                      <a:cubicBezTo>
                        <a:pt x="13842" y="33367"/>
                        <a:pt x="13922" y="33319"/>
                        <a:pt x="14003" y="33270"/>
                      </a:cubicBezTo>
                      <a:cubicBezTo>
                        <a:pt x="14082" y="33222"/>
                        <a:pt x="14159" y="33175"/>
                        <a:pt x="14238" y="33130"/>
                      </a:cubicBezTo>
                      <a:cubicBezTo>
                        <a:pt x="14318" y="33082"/>
                        <a:pt x="14398" y="33037"/>
                        <a:pt x="14478" y="32990"/>
                      </a:cubicBezTo>
                      <a:cubicBezTo>
                        <a:pt x="14558" y="32943"/>
                        <a:pt x="14638" y="32897"/>
                        <a:pt x="14718" y="32852"/>
                      </a:cubicBezTo>
                      <a:cubicBezTo>
                        <a:pt x="14798" y="32804"/>
                        <a:pt x="14879" y="32758"/>
                        <a:pt x="14959" y="32713"/>
                      </a:cubicBezTo>
                      <a:cubicBezTo>
                        <a:pt x="15120" y="32622"/>
                        <a:pt x="15280" y="32531"/>
                        <a:pt x="15444" y="32441"/>
                      </a:cubicBezTo>
                      <a:cubicBezTo>
                        <a:pt x="15521" y="32397"/>
                        <a:pt x="15598" y="32357"/>
                        <a:pt x="15674" y="32314"/>
                      </a:cubicBezTo>
                      <a:cubicBezTo>
                        <a:pt x="15698" y="32301"/>
                        <a:pt x="15723" y="32287"/>
                        <a:pt x="15746" y="32274"/>
                      </a:cubicBezTo>
                      <a:cubicBezTo>
                        <a:pt x="15888" y="32196"/>
                        <a:pt x="16029" y="32119"/>
                        <a:pt x="16172" y="32045"/>
                      </a:cubicBezTo>
                      <a:cubicBezTo>
                        <a:pt x="29547" y="24910"/>
                        <a:pt x="44618" y="24279"/>
                        <a:pt x="48058" y="24228"/>
                      </a:cubicBezTo>
                      <a:lnTo>
                        <a:pt x="48058"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01" name="Google Shape;9701;p61"/>
              <p:cNvGrpSpPr/>
              <p:nvPr/>
            </p:nvGrpSpPr>
            <p:grpSpPr>
              <a:xfrm>
                <a:off x="5900602" y="1193063"/>
                <a:ext cx="284947" cy="182312"/>
                <a:chOff x="5900602" y="1193063"/>
                <a:chExt cx="284947" cy="182312"/>
              </a:xfrm>
            </p:grpSpPr>
            <p:sp>
              <p:nvSpPr>
                <p:cNvPr id="9702" name="Google Shape;9702;p61"/>
                <p:cNvSpPr/>
                <p:nvPr/>
              </p:nvSpPr>
              <p:spPr>
                <a:xfrm>
                  <a:off x="5900602" y="1193063"/>
                  <a:ext cx="284947" cy="63648"/>
                </a:xfrm>
                <a:custGeom>
                  <a:rect b="b" l="l" r="r" t="t"/>
                  <a:pathLst>
                    <a:path extrusionOk="0" h="7318" w="32762">
                      <a:moveTo>
                        <a:pt x="0" y="0"/>
                      </a:moveTo>
                      <a:lnTo>
                        <a:pt x="0" y="7318"/>
                      </a:lnTo>
                      <a:lnTo>
                        <a:pt x="32762" y="7318"/>
                      </a:lnTo>
                      <a:lnTo>
                        <a:pt x="32762" y="0"/>
                      </a:lnTo>
                      <a:close/>
                    </a:path>
                  </a:pathLst>
                </a:custGeom>
                <a:noFill/>
                <a:ln cap="flat" cmpd="sng" w="9525">
                  <a:solidFill>
                    <a:srgbClr val="657E93"/>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3" name="Google Shape;9703;p61"/>
                <p:cNvCxnSpPr/>
                <p:nvPr/>
              </p:nvCxnSpPr>
              <p:spPr>
                <a:xfrm rot="10800000">
                  <a:off x="6156950" y="1279675"/>
                  <a:ext cx="0" cy="95700"/>
                </a:xfrm>
                <a:prstGeom prst="straightConnector1">
                  <a:avLst/>
                </a:prstGeom>
                <a:noFill/>
                <a:ln cap="flat" cmpd="sng" w="9525">
                  <a:solidFill>
                    <a:srgbClr val="657E93"/>
                  </a:solidFill>
                  <a:prstDash val="solid"/>
                  <a:round/>
                  <a:headEnd len="med" w="med" type="none"/>
                  <a:tailEnd len="med" w="med" type="oval"/>
                </a:ln>
              </p:spPr>
            </p:cxnSp>
          </p:grpSp>
        </p:grpSp>
      </p:grpSp>
      <p:grpSp>
        <p:nvGrpSpPr>
          <p:cNvPr id="9704" name="Google Shape;9704;p61"/>
          <p:cNvGrpSpPr/>
          <p:nvPr/>
        </p:nvGrpSpPr>
        <p:grpSpPr>
          <a:xfrm>
            <a:off x="7238484" y="1193208"/>
            <a:ext cx="1219413" cy="1051365"/>
            <a:chOff x="7287122" y="1165658"/>
            <a:chExt cx="1219413" cy="1051365"/>
          </a:xfrm>
        </p:grpSpPr>
        <p:grpSp>
          <p:nvGrpSpPr>
            <p:cNvPr id="9705" name="Google Shape;9705;p61"/>
            <p:cNvGrpSpPr/>
            <p:nvPr/>
          </p:nvGrpSpPr>
          <p:grpSpPr>
            <a:xfrm>
              <a:off x="7287122" y="1969723"/>
              <a:ext cx="1219413" cy="247300"/>
              <a:chOff x="7287122" y="1969723"/>
              <a:chExt cx="1219413" cy="247300"/>
            </a:xfrm>
          </p:grpSpPr>
          <p:sp>
            <p:nvSpPr>
              <p:cNvPr id="9706" name="Google Shape;9706;p61"/>
              <p:cNvSpPr/>
              <p:nvPr/>
            </p:nvSpPr>
            <p:spPr>
              <a:xfrm flipH="1">
                <a:off x="8366247" y="1969723"/>
                <a:ext cx="140288" cy="247300"/>
              </a:xfrm>
              <a:custGeom>
                <a:rect b="b" l="l" r="r" t="t"/>
                <a:pathLst>
                  <a:path extrusionOk="0" h="26428" w="14992">
                    <a:moveTo>
                      <a:pt x="31" y="0"/>
                    </a:moveTo>
                    <a:cubicBezTo>
                      <a:pt x="25" y="0"/>
                      <a:pt x="19" y="0"/>
                      <a:pt x="13" y="0"/>
                    </a:cubicBezTo>
                    <a:lnTo>
                      <a:pt x="0" y="0"/>
                    </a:lnTo>
                    <a:lnTo>
                      <a:pt x="0" y="26407"/>
                    </a:lnTo>
                    <a:lnTo>
                      <a:pt x="13" y="26427"/>
                    </a:lnTo>
                    <a:lnTo>
                      <a:pt x="14992" y="1860"/>
                    </a:lnTo>
                    <a:cubicBezTo>
                      <a:pt x="10391" y="663"/>
                      <a:pt x="5335" y="0"/>
                      <a:pt x="31" y="0"/>
                    </a:cubicBez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07" name="Google Shape;9707;p61"/>
              <p:cNvGrpSpPr/>
              <p:nvPr/>
            </p:nvGrpSpPr>
            <p:grpSpPr>
              <a:xfrm>
                <a:off x="7287122" y="2063892"/>
                <a:ext cx="1151753" cy="73428"/>
                <a:chOff x="7287122" y="2063892"/>
                <a:chExt cx="1151753" cy="73428"/>
              </a:xfrm>
            </p:grpSpPr>
            <p:sp>
              <p:nvSpPr>
                <p:cNvPr id="9708" name="Google Shape;9708;p61"/>
                <p:cNvSpPr/>
                <p:nvPr/>
              </p:nvSpPr>
              <p:spPr>
                <a:xfrm flipH="1">
                  <a:off x="7287122" y="2063892"/>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CFD9E0"/>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09" name="Google Shape;9709;p61"/>
                <p:cNvCxnSpPr/>
                <p:nvPr/>
              </p:nvCxnSpPr>
              <p:spPr>
                <a:xfrm rot="10800000">
                  <a:off x="7818475" y="2100600"/>
                  <a:ext cx="620400" cy="0"/>
                </a:xfrm>
                <a:prstGeom prst="straightConnector1">
                  <a:avLst/>
                </a:prstGeom>
                <a:noFill/>
                <a:ln cap="flat" cmpd="sng" w="9525">
                  <a:solidFill>
                    <a:srgbClr val="CFD9E0"/>
                  </a:solidFill>
                  <a:prstDash val="solid"/>
                  <a:round/>
                  <a:headEnd len="med" w="med" type="none"/>
                  <a:tailEnd len="med" w="med" type="oval"/>
                </a:ln>
              </p:spPr>
            </p:cxnSp>
          </p:grpSp>
        </p:grpSp>
        <p:grpSp>
          <p:nvGrpSpPr>
            <p:cNvPr id="9710" name="Google Shape;9710;p61"/>
            <p:cNvGrpSpPr/>
            <p:nvPr/>
          </p:nvGrpSpPr>
          <p:grpSpPr>
            <a:xfrm>
              <a:off x="7287122" y="1712201"/>
              <a:ext cx="1219403" cy="246767"/>
              <a:chOff x="7287122" y="1712201"/>
              <a:chExt cx="1219403" cy="246767"/>
            </a:xfrm>
          </p:grpSpPr>
          <p:sp>
            <p:nvSpPr>
              <p:cNvPr id="9711" name="Google Shape;9711;p61"/>
              <p:cNvSpPr/>
              <p:nvPr/>
            </p:nvSpPr>
            <p:spPr>
              <a:xfrm flipH="1">
                <a:off x="8226249" y="1712201"/>
                <a:ext cx="280276" cy="246767"/>
              </a:xfrm>
              <a:custGeom>
                <a:rect b="b" l="l" r="r" t="t"/>
                <a:pathLst>
                  <a:path extrusionOk="0" h="26371" w="29952">
                    <a:moveTo>
                      <a:pt x="1" y="0"/>
                    </a:moveTo>
                    <a:lnTo>
                      <a:pt x="1" y="24234"/>
                    </a:lnTo>
                    <a:lnTo>
                      <a:pt x="14" y="24234"/>
                    </a:lnTo>
                    <a:cubicBezTo>
                      <a:pt x="14" y="24234"/>
                      <a:pt x="203" y="24229"/>
                      <a:pt x="558" y="24229"/>
                    </a:cubicBezTo>
                    <a:cubicBezTo>
                      <a:pt x="2473" y="24229"/>
                      <a:pt x="9215" y="24384"/>
                      <a:pt x="17213" y="26370"/>
                    </a:cubicBezTo>
                    <a:lnTo>
                      <a:pt x="29952" y="5713"/>
                    </a:lnTo>
                    <a:cubicBezTo>
                      <a:pt x="29952" y="5713"/>
                      <a:pt x="20827" y="0"/>
                      <a:pt x="14" y="0"/>
                    </a:cubicBez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2" name="Google Shape;9712;p61"/>
              <p:cNvGrpSpPr/>
              <p:nvPr/>
            </p:nvGrpSpPr>
            <p:grpSpPr>
              <a:xfrm>
                <a:off x="7287122" y="1842861"/>
                <a:ext cx="1005303" cy="73419"/>
                <a:chOff x="7287122" y="1842861"/>
                <a:chExt cx="1005303" cy="73419"/>
              </a:xfrm>
            </p:grpSpPr>
            <p:sp>
              <p:nvSpPr>
                <p:cNvPr id="9713" name="Google Shape;9713;p61"/>
                <p:cNvSpPr/>
                <p:nvPr/>
              </p:nvSpPr>
              <p:spPr>
                <a:xfrm flipH="1">
                  <a:off x="7287122" y="1842861"/>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A5B7C6"/>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4" name="Google Shape;9714;p61"/>
                <p:cNvCxnSpPr/>
                <p:nvPr/>
              </p:nvCxnSpPr>
              <p:spPr>
                <a:xfrm rot="10800000">
                  <a:off x="7818425" y="1879575"/>
                  <a:ext cx="474000" cy="0"/>
                </a:xfrm>
                <a:prstGeom prst="straightConnector1">
                  <a:avLst/>
                </a:prstGeom>
                <a:noFill/>
                <a:ln cap="flat" cmpd="sng" w="9525">
                  <a:solidFill>
                    <a:srgbClr val="A5B7C6"/>
                  </a:solidFill>
                  <a:prstDash val="solid"/>
                  <a:round/>
                  <a:headEnd len="med" w="med" type="none"/>
                  <a:tailEnd len="med" w="med" type="oval"/>
                </a:ln>
              </p:spPr>
            </p:cxnSp>
          </p:grpSp>
        </p:grpSp>
        <p:grpSp>
          <p:nvGrpSpPr>
            <p:cNvPr id="9715" name="Google Shape;9715;p61"/>
            <p:cNvGrpSpPr/>
            <p:nvPr/>
          </p:nvGrpSpPr>
          <p:grpSpPr>
            <a:xfrm>
              <a:off x="7287122" y="1447520"/>
              <a:ext cx="1219403" cy="286667"/>
              <a:chOff x="7287122" y="1447520"/>
              <a:chExt cx="1219403" cy="286667"/>
            </a:xfrm>
          </p:grpSpPr>
          <p:sp>
            <p:nvSpPr>
              <p:cNvPr id="9716" name="Google Shape;9716;p61"/>
              <p:cNvSpPr/>
              <p:nvPr/>
            </p:nvSpPr>
            <p:spPr>
              <a:xfrm flipH="1">
                <a:off x="8087665" y="1447520"/>
                <a:ext cx="418860" cy="286667"/>
              </a:xfrm>
              <a:custGeom>
                <a:rect b="b" l="l" r="r" t="t"/>
                <a:pathLst>
                  <a:path extrusionOk="0" h="30635" w="44762">
                    <a:moveTo>
                      <a:pt x="1" y="1"/>
                    </a:moveTo>
                    <a:lnTo>
                      <a:pt x="1" y="24648"/>
                    </a:lnTo>
                    <a:lnTo>
                      <a:pt x="14" y="24648"/>
                    </a:lnTo>
                    <a:cubicBezTo>
                      <a:pt x="5607" y="24648"/>
                      <a:pt x="18560" y="25130"/>
                      <a:pt x="31390" y="30635"/>
                    </a:cubicBezTo>
                    <a:lnTo>
                      <a:pt x="44761" y="10327"/>
                    </a:lnTo>
                    <a:cubicBezTo>
                      <a:pt x="44761" y="10327"/>
                      <a:pt x="27304" y="1"/>
                      <a:pt x="14" y="1"/>
                    </a:cubicBez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17" name="Google Shape;9717;p61"/>
              <p:cNvGrpSpPr/>
              <p:nvPr/>
            </p:nvGrpSpPr>
            <p:grpSpPr>
              <a:xfrm>
                <a:off x="7287122" y="1581977"/>
                <a:ext cx="852803" cy="73428"/>
                <a:chOff x="7287122" y="1581977"/>
                <a:chExt cx="852803" cy="73428"/>
              </a:xfrm>
            </p:grpSpPr>
            <p:sp>
              <p:nvSpPr>
                <p:cNvPr id="9718" name="Google Shape;9718;p61"/>
                <p:cNvSpPr/>
                <p:nvPr/>
              </p:nvSpPr>
              <p:spPr>
                <a:xfrm flipH="1">
                  <a:off x="7287122" y="1581977"/>
                  <a:ext cx="507103" cy="73428"/>
                </a:xfrm>
                <a:custGeom>
                  <a:rect b="b" l="l" r="r" t="t"/>
                  <a:pathLst>
                    <a:path extrusionOk="0" h="7847" w="35124">
                      <a:moveTo>
                        <a:pt x="0" y="1"/>
                      </a:moveTo>
                      <a:lnTo>
                        <a:pt x="0" y="7847"/>
                      </a:lnTo>
                      <a:lnTo>
                        <a:pt x="35123" y="7847"/>
                      </a:lnTo>
                      <a:lnTo>
                        <a:pt x="35123" y="1"/>
                      </a:lnTo>
                      <a:close/>
                    </a:path>
                  </a:pathLst>
                </a:custGeom>
                <a:noFill/>
                <a:ln cap="flat" cmpd="sng" w="9525">
                  <a:solidFill>
                    <a:srgbClr val="869FB2"/>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19" name="Google Shape;9719;p61"/>
                <p:cNvCxnSpPr/>
                <p:nvPr/>
              </p:nvCxnSpPr>
              <p:spPr>
                <a:xfrm rot="10800000">
                  <a:off x="7818325" y="1618700"/>
                  <a:ext cx="321600" cy="0"/>
                </a:xfrm>
                <a:prstGeom prst="straightConnector1">
                  <a:avLst/>
                </a:prstGeom>
                <a:noFill/>
                <a:ln cap="flat" cmpd="sng" w="9525">
                  <a:solidFill>
                    <a:srgbClr val="869FB2"/>
                  </a:solidFill>
                  <a:prstDash val="solid"/>
                  <a:round/>
                  <a:headEnd len="med" w="med" type="none"/>
                  <a:tailEnd len="med" w="med" type="oval"/>
                </a:ln>
              </p:spPr>
            </p:cxnSp>
          </p:grpSp>
        </p:grpSp>
        <p:grpSp>
          <p:nvGrpSpPr>
            <p:cNvPr id="9720" name="Google Shape;9720;p61"/>
            <p:cNvGrpSpPr/>
            <p:nvPr/>
          </p:nvGrpSpPr>
          <p:grpSpPr>
            <a:xfrm>
              <a:off x="7287122" y="1165658"/>
              <a:ext cx="1219403" cy="344253"/>
              <a:chOff x="7287122" y="1165658"/>
              <a:chExt cx="1219403" cy="344253"/>
            </a:xfrm>
          </p:grpSpPr>
          <p:sp>
            <p:nvSpPr>
              <p:cNvPr id="9721" name="Google Shape;9721;p61"/>
              <p:cNvSpPr/>
              <p:nvPr/>
            </p:nvSpPr>
            <p:spPr>
              <a:xfrm flipH="1">
                <a:off x="7919557" y="1165658"/>
                <a:ext cx="586968" cy="344253"/>
              </a:xfrm>
              <a:custGeom>
                <a:rect b="b" l="l" r="r" t="t"/>
                <a:pathLst>
                  <a:path extrusionOk="0" h="36789" w="62727">
                    <a:moveTo>
                      <a:pt x="1" y="1"/>
                    </a:moveTo>
                    <a:lnTo>
                      <a:pt x="1" y="25976"/>
                    </a:lnTo>
                    <a:lnTo>
                      <a:pt x="17" y="25976"/>
                    </a:lnTo>
                    <a:cubicBezTo>
                      <a:pt x="74" y="25976"/>
                      <a:pt x="588" y="25960"/>
                      <a:pt x="1487" y="25960"/>
                    </a:cubicBezTo>
                    <a:cubicBezTo>
                      <a:pt x="7235" y="25960"/>
                      <a:pt x="28709" y="26646"/>
                      <a:pt x="46867" y="36789"/>
                    </a:cubicBezTo>
                    <a:lnTo>
                      <a:pt x="62726" y="12728"/>
                    </a:lnTo>
                    <a:cubicBezTo>
                      <a:pt x="62726" y="12728"/>
                      <a:pt x="39312" y="2"/>
                      <a:pt x="17" y="1"/>
                    </a:cubicBez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22" name="Google Shape;9722;p61"/>
              <p:cNvGrpSpPr/>
              <p:nvPr/>
            </p:nvGrpSpPr>
            <p:grpSpPr>
              <a:xfrm>
                <a:off x="7287122" y="1341025"/>
                <a:ext cx="695703" cy="73419"/>
                <a:chOff x="7287122" y="1341025"/>
                <a:chExt cx="695703" cy="73419"/>
              </a:xfrm>
            </p:grpSpPr>
            <p:sp>
              <p:nvSpPr>
                <p:cNvPr id="9723" name="Google Shape;9723;p61"/>
                <p:cNvSpPr/>
                <p:nvPr/>
              </p:nvSpPr>
              <p:spPr>
                <a:xfrm flipH="1">
                  <a:off x="7287122" y="1341025"/>
                  <a:ext cx="507103" cy="73419"/>
                </a:xfrm>
                <a:custGeom>
                  <a:rect b="b" l="l" r="r" t="t"/>
                  <a:pathLst>
                    <a:path extrusionOk="0" h="7846" w="35124">
                      <a:moveTo>
                        <a:pt x="0" y="1"/>
                      </a:moveTo>
                      <a:lnTo>
                        <a:pt x="0" y="7845"/>
                      </a:lnTo>
                      <a:lnTo>
                        <a:pt x="35123" y="7845"/>
                      </a:lnTo>
                      <a:lnTo>
                        <a:pt x="35123" y="1"/>
                      </a:lnTo>
                      <a:close/>
                    </a:path>
                  </a:pathLst>
                </a:custGeom>
                <a:noFill/>
                <a:ln cap="flat" cmpd="sng" w="9525">
                  <a:solidFill>
                    <a:srgbClr val="869FB1"/>
                  </a:solidFill>
                  <a:prstDash val="solid"/>
                  <a:round/>
                  <a:headEnd len="sm" w="sm" type="none"/>
                  <a:tailEnd len="sm" w="sm" type="none"/>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cxnSp>
              <p:nvCxnSpPr>
                <p:cNvPr id="9724" name="Google Shape;9724;p61"/>
                <p:cNvCxnSpPr/>
                <p:nvPr/>
              </p:nvCxnSpPr>
              <p:spPr>
                <a:xfrm rot="10800000">
                  <a:off x="7818425" y="1377750"/>
                  <a:ext cx="164400" cy="0"/>
                </a:xfrm>
                <a:prstGeom prst="straightConnector1">
                  <a:avLst/>
                </a:prstGeom>
                <a:noFill/>
                <a:ln cap="flat" cmpd="sng" w="9525">
                  <a:solidFill>
                    <a:srgbClr val="869FB1"/>
                  </a:solidFill>
                  <a:prstDash val="solid"/>
                  <a:round/>
                  <a:headEnd len="med" w="med" type="none"/>
                  <a:tailEnd len="med" w="med" type="oval"/>
                </a:ln>
              </p:spPr>
            </p:cxnSp>
          </p:grpSp>
        </p:grpSp>
      </p:grpSp>
    </p:spTree>
  </p:cSld>
  <p:clrMapOvr>
    <a:masterClrMapping/>
  </p:clrMapOvr>
</p:sld>
</file>

<file path=ppt/slides/slide4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9728" name="Shape 9728"/>
        <p:cNvGrpSpPr/>
        <p:nvPr/>
      </p:nvGrpSpPr>
      <p:grpSpPr>
        <a:xfrm>
          <a:off x="0" y="0"/>
          <a:ext cx="0" cy="0"/>
          <a:chOff x="0" y="0"/>
          <a:chExt cx="0" cy="0"/>
        </a:xfrm>
      </p:grpSpPr>
      <p:sp>
        <p:nvSpPr>
          <p:cNvPr id="9729" name="Google Shape;9729;p62"/>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...and our </a:t>
            </a:r>
            <a:r>
              <a:rPr lang="en">
                <a:latin typeface="Arial"/>
                <a:ea typeface="Arial"/>
                <a:cs typeface="Arial"/>
                <a:sym typeface="Arial"/>
              </a:rPr>
              <a:t>sets </a:t>
            </a:r>
            <a:r>
              <a:rPr lang="en">
                <a:solidFill>
                  <a:srgbClr val="FFFFFF"/>
                </a:solidFill>
                <a:latin typeface="Arial"/>
                <a:ea typeface="Arial"/>
                <a:cs typeface="Arial"/>
                <a:sym typeface="Arial"/>
              </a:rPr>
              <a:t>of editable icons</a:t>
            </a:r>
            <a:endParaRPr>
              <a:solidFill>
                <a:srgbClr val="FFFFFF"/>
              </a:solidFill>
              <a:latin typeface="Arial"/>
              <a:ea typeface="Arial"/>
              <a:cs typeface="Arial"/>
              <a:sym typeface="Arial"/>
            </a:endParaRPr>
          </a:p>
        </p:txBody>
      </p:sp>
      <p:sp>
        <p:nvSpPr>
          <p:cNvPr id="9730" name="Google Shape;9730;p62"/>
          <p:cNvSpPr txBox="1"/>
          <p:nvPr>
            <p:ph idx="4294967295" type="body"/>
          </p:nvPr>
        </p:nvSpPr>
        <p:spPr>
          <a:xfrm>
            <a:off x="828875" y="1610275"/>
            <a:ext cx="7525800" cy="482400"/>
          </a:xfrm>
          <a:prstGeom prst="rect">
            <a:avLst/>
          </a:prstGeom>
        </p:spPr>
        <p:txBody>
          <a:bodyPr anchorCtr="0" anchor="ctr" bIns="91425" lIns="91425" spcFirstLastPara="1" rIns="91425" wrap="square" tIns="91425">
            <a:noAutofit/>
          </a:bodyPr>
          <a:lstStyle/>
          <a:p>
            <a:pPr indent="0" lvl="0" marL="0" rtl="0" algn="ctr">
              <a:spcBef>
                <a:spcPts val="0"/>
              </a:spcBef>
              <a:spcAft>
                <a:spcPts val="0"/>
              </a:spcAft>
              <a:buNone/>
            </a:pPr>
            <a:r>
              <a:rPr lang="en">
                <a:solidFill>
                  <a:srgbClr val="FFFFFF"/>
                </a:solidFill>
                <a:latin typeface="Arial"/>
                <a:ea typeface="Arial"/>
                <a:cs typeface="Arial"/>
                <a:sym typeface="Arial"/>
              </a:rPr>
              <a:t>You can</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resize</a:t>
            </a:r>
            <a:r>
              <a:rPr lang="en">
                <a:solidFill>
                  <a:srgbClr val="435D74"/>
                </a:solidFill>
                <a:latin typeface="Arial"/>
                <a:ea typeface="Arial"/>
                <a:cs typeface="Arial"/>
                <a:sym typeface="Arial"/>
              </a:rPr>
              <a:t> </a:t>
            </a:r>
            <a:r>
              <a:rPr lang="en">
                <a:solidFill>
                  <a:srgbClr val="FFFFFF"/>
                </a:solidFill>
                <a:latin typeface="Arial"/>
                <a:ea typeface="Arial"/>
                <a:cs typeface="Arial"/>
                <a:sym typeface="Arial"/>
              </a:rPr>
              <a:t>these icons, keeping the quality.</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You can </a:t>
            </a:r>
            <a:r>
              <a:rPr lang="en">
                <a:solidFill>
                  <a:srgbClr val="869FB2"/>
                </a:solidFill>
                <a:latin typeface="Arial"/>
                <a:ea typeface="Arial"/>
                <a:cs typeface="Arial"/>
                <a:sym typeface="Arial"/>
              </a:rPr>
              <a:t>change the stroke and fill color</a:t>
            </a:r>
            <a:r>
              <a:rPr lang="en">
                <a:solidFill>
                  <a:srgbClr val="FFFFFF"/>
                </a:solidFill>
                <a:latin typeface="Arial"/>
                <a:ea typeface="Arial"/>
                <a:cs typeface="Arial"/>
                <a:sym typeface="Arial"/>
              </a:rPr>
              <a:t>; just select the icon and click on the</a:t>
            </a:r>
            <a:r>
              <a:rPr lang="en">
                <a:solidFill>
                  <a:srgbClr val="435D74"/>
                </a:solidFill>
                <a:latin typeface="Arial"/>
                <a:ea typeface="Arial"/>
                <a:cs typeface="Arial"/>
                <a:sym typeface="Arial"/>
              </a:rPr>
              <a:t> </a:t>
            </a:r>
            <a:r>
              <a:rPr lang="en">
                <a:solidFill>
                  <a:srgbClr val="869FB2"/>
                </a:solidFill>
                <a:latin typeface="Arial"/>
                <a:ea typeface="Arial"/>
                <a:cs typeface="Arial"/>
                <a:sym typeface="Arial"/>
              </a:rPr>
              <a:t>paint bucket/pen</a:t>
            </a:r>
            <a:r>
              <a:rPr lang="en">
                <a:solidFill>
                  <a:srgbClr val="FFFFFF"/>
                </a:solidFill>
                <a:latin typeface="Arial"/>
                <a:ea typeface="Arial"/>
                <a:cs typeface="Arial"/>
                <a:sym typeface="Arial"/>
              </a:rPr>
              <a:t>.</a:t>
            </a:r>
            <a:endParaRPr>
              <a:solidFill>
                <a:srgbClr val="FFFFFF"/>
              </a:solidFill>
              <a:latin typeface="Arial"/>
              <a:ea typeface="Arial"/>
              <a:cs typeface="Arial"/>
              <a:sym typeface="Arial"/>
            </a:endParaRPr>
          </a:p>
          <a:p>
            <a:pPr indent="0" lvl="0" marL="0" rtl="0" algn="ctr">
              <a:spcBef>
                <a:spcPts val="0"/>
              </a:spcBef>
              <a:spcAft>
                <a:spcPts val="0"/>
              </a:spcAft>
              <a:buNone/>
            </a:pPr>
            <a:r>
              <a:rPr lang="en">
                <a:solidFill>
                  <a:srgbClr val="FFFFFF"/>
                </a:solidFill>
                <a:latin typeface="Arial"/>
                <a:ea typeface="Arial"/>
                <a:cs typeface="Arial"/>
                <a:sym typeface="Arial"/>
              </a:rPr>
              <a:t>In Google Slides, you can also use </a:t>
            </a:r>
            <a:r>
              <a:rPr lang="en">
                <a:solidFill>
                  <a:srgbClr val="869FB2"/>
                </a:solidFill>
                <a:uFill>
                  <a:noFill/>
                </a:uFill>
                <a:latin typeface="Arial"/>
                <a:ea typeface="Arial"/>
                <a:cs typeface="Arial"/>
                <a:sym typeface="Arial"/>
                <a:hlinkClick r:id="rId3">
                  <a:extLst>
                    <a:ext uri="{A12FA001-AC4F-418D-AE19-62706E023703}">
                      <ahyp:hlinkClr val="tx"/>
                    </a:ext>
                  </a:extLst>
                </a:hlinkClick>
              </a:rPr>
              <a:t>Flaticon’s extension</a:t>
            </a:r>
            <a:r>
              <a:rPr lang="en">
                <a:solidFill>
                  <a:srgbClr val="FFFFFF"/>
                </a:solidFill>
                <a:latin typeface="Arial"/>
                <a:ea typeface="Arial"/>
                <a:cs typeface="Arial"/>
                <a:sym typeface="Arial"/>
              </a:rPr>
              <a:t>, allowing you to customize and add even more icons.</a:t>
            </a:r>
            <a:br>
              <a:rPr lang="en">
                <a:solidFill>
                  <a:srgbClr val="435D74"/>
                </a:solidFill>
                <a:latin typeface="Arial"/>
                <a:ea typeface="Arial"/>
                <a:cs typeface="Arial"/>
                <a:sym typeface="Arial"/>
              </a:rPr>
            </a:br>
            <a:endParaRPr>
              <a:solidFill>
                <a:srgbClr val="435D74"/>
              </a:solidFill>
              <a:latin typeface="Arial"/>
              <a:ea typeface="Arial"/>
              <a:cs typeface="Arial"/>
              <a:sym typeface="Arial"/>
            </a:endParaRPr>
          </a:p>
        </p:txBody>
      </p:sp>
      <p:grpSp>
        <p:nvGrpSpPr>
          <p:cNvPr id="9731" name="Google Shape;9731;p62"/>
          <p:cNvGrpSpPr/>
          <p:nvPr/>
        </p:nvGrpSpPr>
        <p:grpSpPr>
          <a:xfrm>
            <a:off x="866243" y="2291587"/>
            <a:ext cx="415546" cy="355053"/>
            <a:chOff x="866243" y="2291587"/>
            <a:chExt cx="415546" cy="355053"/>
          </a:xfrm>
        </p:grpSpPr>
        <p:sp>
          <p:nvSpPr>
            <p:cNvPr id="9732" name="Google Shape;9732;p62"/>
            <p:cNvSpPr/>
            <p:nvPr/>
          </p:nvSpPr>
          <p:spPr>
            <a:xfrm>
              <a:off x="1053756" y="2523748"/>
              <a:ext cx="103998" cy="81706"/>
            </a:xfrm>
            <a:custGeom>
              <a:rect b="b" l="l" r="r" t="t"/>
              <a:pathLst>
                <a:path extrusionOk="0" h="2573" w="3275">
                  <a:moveTo>
                    <a:pt x="2358" y="393"/>
                  </a:moveTo>
                  <a:cubicBezTo>
                    <a:pt x="2418" y="393"/>
                    <a:pt x="2465" y="429"/>
                    <a:pt x="2489" y="488"/>
                  </a:cubicBezTo>
                  <a:lnTo>
                    <a:pt x="2823" y="1262"/>
                  </a:lnTo>
                  <a:cubicBezTo>
                    <a:pt x="2846" y="1322"/>
                    <a:pt x="2823" y="1405"/>
                    <a:pt x="2739" y="1441"/>
                  </a:cubicBezTo>
                  <a:lnTo>
                    <a:pt x="989" y="2179"/>
                  </a:lnTo>
                  <a:cubicBezTo>
                    <a:pt x="977" y="2179"/>
                    <a:pt x="953" y="2203"/>
                    <a:pt x="929" y="2203"/>
                  </a:cubicBezTo>
                  <a:cubicBezTo>
                    <a:pt x="870" y="2203"/>
                    <a:pt x="822" y="2167"/>
                    <a:pt x="787" y="2108"/>
                  </a:cubicBezTo>
                  <a:lnTo>
                    <a:pt x="465" y="1334"/>
                  </a:lnTo>
                  <a:cubicBezTo>
                    <a:pt x="441" y="1262"/>
                    <a:pt x="465" y="1191"/>
                    <a:pt x="537" y="1155"/>
                  </a:cubicBezTo>
                  <a:lnTo>
                    <a:pt x="2299" y="417"/>
                  </a:lnTo>
                  <a:cubicBezTo>
                    <a:pt x="2311" y="417"/>
                    <a:pt x="2322" y="393"/>
                    <a:pt x="2358" y="393"/>
                  </a:cubicBezTo>
                  <a:close/>
                  <a:moveTo>
                    <a:pt x="2358" y="0"/>
                  </a:moveTo>
                  <a:cubicBezTo>
                    <a:pt x="2287" y="0"/>
                    <a:pt x="2227" y="12"/>
                    <a:pt x="2144" y="36"/>
                  </a:cubicBezTo>
                  <a:lnTo>
                    <a:pt x="394" y="786"/>
                  </a:lnTo>
                  <a:cubicBezTo>
                    <a:pt x="120" y="905"/>
                    <a:pt x="1" y="1203"/>
                    <a:pt x="108" y="1465"/>
                  </a:cubicBezTo>
                  <a:lnTo>
                    <a:pt x="429" y="2239"/>
                  </a:lnTo>
                  <a:cubicBezTo>
                    <a:pt x="525" y="2441"/>
                    <a:pt x="703" y="2572"/>
                    <a:pt x="929" y="2572"/>
                  </a:cubicBezTo>
                  <a:cubicBezTo>
                    <a:pt x="1001" y="2572"/>
                    <a:pt x="1060" y="2560"/>
                    <a:pt x="1132" y="2524"/>
                  </a:cubicBezTo>
                  <a:lnTo>
                    <a:pt x="2894" y="1786"/>
                  </a:lnTo>
                  <a:cubicBezTo>
                    <a:pt x="3156" y="1679"/>
                    <a:pt x="3275" y="1370"/>
                    <a:pt x="3180" y="1096"/>
                  </a:cubicBezTo>
                  <a:lnTo>
                    <a:pt x="2846" y="322"/>
                  </a:lnTo>
                  <a:cubicBezTo>
                    <a:pt x="2763" y="131"/>
                    <a:pt x="2584"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3" name="Google Shape;9733;p62"/>
            <p:cNvSpPr/>
            <p:nvPr/>
          </p:nvSpPr>
          <p:spPr>
            <a:xfrm>
              <a:off x="1076461" y="2409176"/>
              <a:ext cx="79419" cy="60525"/>
            </a:xfrm>
            <a:custGeom>
              <a:rect b="b" l="l" r="r" t="t"/>
              <a:pathLst>
                <a:path extrusionOk="0" h="1906" w="2501">
                  <a:moveTo>
                    <a:pt x="1250" y="370"/>
                  </a:moveTo>
                  <a:cubicBezTo>
                    <a:pt x="1715" y="370"/>
                    <a:pt x="2119" y="620"/>
                    <a:pt x="2119" y="941"/>
                  </a:cubicBezTo>
                  <a:cubicBezTo>
                    <a:pt x="2119" y="1251"/>
                    <a:pt x="1715" y="1501"/>
                    <a:pt x="1250" y="1501"/>
                  </a:cubicBezTo>
                  <a:cubicBezTo>
                    <a:pt x="798" y="1501"/>
                    <a:pt x="393" y="1251"/>
                    <a:pt x="393" y="941"/>
                  </a:cubicBezTo>
                  <a:cubicBezTo>
                    <a:pt x="393" y="620"/>
                    <a:pt x="786" y="370"/>
                    <a:pt x="1250" y="370"/>
                  </a:cubicBezTo>
                  <a:close/>
                  <a:moveTo>
                    <a:pt x="1250" y="1"/>
                  </a:moveTo>
                  <a:cubicBezTo>
                    <a:pt x="929" y="1"/>
                    <a:pt x="631" y="96"/>
                    <a:pt x="393" y="251"/>
                  </a:cubicBezTo>
                  <a:cubicBezTo>
                    <a:pt x="143" y="429"/>
                    <a:pt x="0" y="691"/>
                    <a:pt x="0" y="953"/>
                  </a:cubicBezTo>
                  <a:cubicBezTo>
                    <a:pt x="0" y="1227"/>
                    <a:pt x="143" y="1465"/>
                    <a:pt x="393" y="1656"/>
                  </a:cubicBezTo>
                  <a:cubicBezTo>
                    <a:pt x="631" y="1822"/>
                    <a:pt x="929" y="1906"/>
                    <a:pt x="1250" y="1906"/>
                  </a:cubicBezTo>
                  <a:cubicBezTo>
                    <a:pt x="1584" y="1906"/>
                    <a:pt x="1881" y="1810"/>
                    <a:pt x="2119" y="1656"/>
                  </a:cubicBezTo>
                  <a:cubicBezTo>
                    <a:pt x="2369" y="1477"/>
                    <a:pt x="2500" y="1227"/>
                    <a:pt x="2500" y="953"/>
                  </a:cubicBezTo>
                  <a:cubicBezTo>
                    <a:pt x="2500" y="691"/>
                    <a:pt x="2358" y="429"/>
                    <a:pt x="2119" y="251"/>
                  </a:cubicBezTo>
                  <a:cubicBezTo>
                    <a:pt x="1881" y="96"/>
                    <a:pt x="1584" y="1"/>
                    <a:pt x="1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4" name="Google Shape;9734;p62"/>
            <p:cNvSpPr/>
            <p:nvPr/>
          </p:nvSpPr>
          <p:spPr>
            <a:xfrm>
              <a:off x="985324" y="2448488"/>
              <a:ext cx="86628" cy="94185"/>
            </a:xfrm>
            <a:custGeom>
              <a:rect b="b" l="l" r="r" t="t"/>
              <a:pathLst>
                <a:path extrusionOk="0" h="2966" w="2728">
                  <a:moveTo>
                    <a:pt x="977" y="370"/>
                  </a:moveTo>
                  <a:lnTo>
                    <a:pt x="1537" y="430"/>
                  </a:lnTo>
                  <a:cubicBezTo>
                    <a:pt x="1608" y="442"/>
                    <a:pt x="1680" y="489"/>
                    <a:pt x="1715" y="561"/>
                  </a:cubicBezTo>
                  <a:lnTo>
                    <a:pt x="2287" y="1858"/>
                  </a:lnTo>
                  <a:cubicBezTo>
                    <a:pt x="2322" y="1918"/>
                    <a:pt x="2322" y="1977"/>
                    <a:pt x="2311" y="2037"/>
                  </a:cubicBezTo>
                  <a:cubicBezTo>
                    <a:pt x="2299" y="2096"/>
                    <a:pt x="2251" y="2144"/>
                    <a:pt x="2191" y="2156"/>
                  </a:cubicBezTo>
                  <a:lnTo>
                    <a:pt x="1310" y="2549"/>
                  </a:lnTo>
                  <a:cubicBezTo>
                    <a:pt x="1287" y="2561"/>
                    <a:pt x="1251" y="2561"/>
                    <a:pt x="1227" y="2561"/>
                  </a:cubicBezTo>
                  <a:cubicBezTo>
                    <a:pt x="1132" y="2561"/>
                    <a:pt x="1060" y="2513"/>
                    <a:pt x="1013" y="2430"/>
                  </a:cubicBezTo>
                  <a:lnTo>
                    <a:pt x="429" y="1132"/>
                  </a:lnTo>
                  <a:cubicBezTo>
                    <a:pt x="406" y="1061"/>
                    <a:pt x="406" y="977"/>
                    <a:pt x="465" y="906"/>
                  </a:cubicBezTo>
                  <a:lnTo>
                    <a:pt x="787" y="465"/>
                  </a:lnTo>
                  <a:cubicBezTo>
                    <a:pt x="834" y="406"/>
                    <a:pt x="906" y="370"/>
                    <a:pt x="977" y="370"/>
                  </a:cubicBezTo>
                  <a:close/>
                  <a:moveTo>
                    <a:pt x="965" y="1"/>
                  </a:moveTo>
                  <a:cubicBezTo>
                    <a:pt x="775" y="1"/>
                    <a:pt x="596" y="84"/>
                    <a:pt x="477" y="251"/>
                  </a:cubicBezTo>
                  <a:lnTo>
                    <a:pt x="156" y="703"/>
                  </a:lnTo>
                  <a:cubicBezTo>
                    <a:pt x="13" y="882"/>
                    <a:pt x="1" y="1096"/>
                    <a:pt x="84" y="1311"/>
                  </a:cubicBezTo>
                  <a:lnTo>
                    <a:pt x="667" y="2608"/>
                  </a:lnTo>
                  <a:cubicBezTo>
                    <a:pt x="775" y="2823"/>
                    <a:pt x="977" y="2966"/>
                    <a:pt x="1215" y="2966"/>
                  </a:cubicBezTo>
                  <a:cubicBezTo>
                    <a:pt x="1310" y="2966"/>
                    <a:pt x="1382" y="2942"/>
                    <a:pt x="1453" y="2906"/>
                  </a:cubicBezTo>
                  <a:lnTo>
                    <a:pt x="2334" y="2513"/>
                  </a:lnTo>
                  <a:cubicBezTo>
                    <a:pt x="2489" y="2454"/>
                    <a:pt x="2608" y="2335"/>
                    <a:pt x="2644" y="2168"/>
                  </a:cubicBezTo>
                  <a:cubicBezTo>
                    <a:pt x="2727" y="2025"/>
                    <a:pt x="2727" y="1858"/>
                    <a:pt x="2656" y="1715"/>
                  </a:cubicBezTo>
                  <a:lnTo>
                    <a:pt x="2072" y="418"/>
                  </a:lnTo>
                  <a:cubicBezTo>
                    <a:pt x="1977" y="227"/>
                    <a:pt x="1787" y="84"/>
                    <a:pt x="1572" y="61"/>
                  </a:cubicBezTo>
                  <a:cubicBezTo>
                    <a:pt x="1370" y="49"/>
                    <a:pt x="1156"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5" name="Google Shape;9735;p62"/>
            <p:cNvSpPr/>
            <p:nvPr/>
          </p:nvSpPr>
          <p:spPr>
            <a:xfrm>
              <a:off x="1014062" y="2472336"/>
              <a:ext cx="15147" cy="15147"/>
            </a:xfrm>
            <a:custGeom>
              <a:rect b="b" l="l" r="r" t="t"/>
              <a:pathLst>
                <a:path extrusionOk="0" h="477" w="477">
                  <a:moveTo>
                    <a:pt x="239" y="0"/>
                  </a:moveTo>
                  <a:cubicBezTo>
                    <a:pt x="108" y="0"/>
                    <a:pt x="1" y="107"/>
                    <a:pt x="1" y="238"/>
                  </a:cubicBezTo>
                  <a:cubicBezTo>
                    <a:pt x="1" y="381"/>
                    <a:pt x="108" y="476"/>
                    <a:pt x="239" y="476"/>
                  </a:cubicBezTo>
                  <a:cubicBezTo>
                    <a:pt x="370" y="476"/>
                    <a:pt x="477" y="381"/>
                    <a:pt x="477" y="238"/>
                  </a:cubicBezTo>
                  <a:cubicBezTo>
                    <a:pt x="477" y="107"/>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36" name="Google Shape;9736;p62"/>
            <p:cNvSpPr/>
            <p:nvPr/>
          </p:nvSpPr>
          <p:spPr>
            <a:xfrm>
              <a:off x="866243" y="2291587"/>
              <a:ext cx="415546" cy="355053"/>
            </a:xfrm>
            <a:custGeom>
              <a:rect b="b" l="l" r="r" t="t"/>
              <a:pathLst>
                <a:path extrusionOk="0" h="11181" w="13086">
                  <a:moveTo>
                    <a:pt x="7620" y="1430"/>
                  </a:moveTo>
                  <a:lnTo>
                    <a:pt x="7620" y="1989"/>
                  </a:lnTo>
                  <a:lnTo>
                    <a:pt x="5453" y="1989"/>
                  </a:lnTo>
                  <a:lnTo>
                    <a:pt x="5453" y="1430"/>
                  </a:lnTo>
                  <a:close/>
                  <a:moveTo>
                    <a:pt x="7608" y="406"/>
                  </a:moveTo>
                  <a:cubicBezTo>
                    <a:pt x="8168" y="406"/>
                    <a:pt x="8632" y="858"/>
                    <a:pt x="8632" y="1430"/>
                  </a:cubicBezTo>
                  <a:lnTo>
                    <a:pt x="8632" y="1989"/>
                  </a:lnTo>
                  <a:lnTo>
                    <a:pt x="7989" y="1989"/>
                  </a:lnTo>
                  <a:lnTo>
                    <a:pt x="7989" y="1430"/>
                  </a:lnTo>
                  <a:cubicBezTo>
                    <a:pt x="7989" y="1215"/>
                    <a:pt x="7811" y="1037"/>
                    <a:pt x="7608" y="1037"/>
                  </a:cubicBezTo>
                  <a:lnTo>
                    <a:pt x="5453" y="1037"/>
                  </a:lnTo>
                  <a:cubicBezTo>
                    <a:pt x="5239" y="1037"/>
                    <a:pt x="5060" y="1215"/>
                    <a:pt x="5060" y="1430"/>
                  </a:cubicBezTo>
                  <a:lnTo>
                    <a:pt x="5060" y="1989"/>
                  </a:lnTo>
                  <a:lnTo>
                    <a:pt x="4417" y="1989"/>
                  </a:lnTo>
                  <a:lnTo>
                    <a:pt x="4417" y="1430"/>
                  </a:lnTo>
                  <a:cubicBezTo>
                    <a:pt x="4417" y="858"/>
                    <a:pt x="4882" y="406"/>
                    <a:pt x="5453" y="406"/>
                  </a:cubicBezTo>
                  <a:close/>
                  <a:moveTo>
                    <a:pt x="2929" y="2096"/>
                  </a:moveTo>
                  <a:cubicBezTo>
                    <a:pt x="3013" y="2096"/>
                    <a:pt x="3072" y="2156"/>
                    <a:pt x="3072" y="2227"/>
                  </a:cubicBezTo>
                  <a:lnTo>
                    <a:pt x="3072" y="3299"/>
                  </a:lnTo>
                  <a:cubicBezTo>
                    <a:pt x="3072" y="3382"/>
                    <a:pt x="3132" y="3454"/>
                    <a:pt x="3203" y="3478"/>
                  </a:cubicBezTo>
                  <a:cubicBezTo>
                    <a:pt x="3224" y="3486"/>
                    <a:pt x="3246" y="3490"/>
                    <a:pt x="3267" y="3490"/>
                  </a:cubicBezTo>
                  <a:cubicBezTo>
                    <a:pt x="3365" y="3490"/>
                    <a:pt x="3453" y="3406"/>
                    <a:pt x="3453" y="3299"/>
                  </a:cubicBezTo>
                  <a:lnTo>
                    <a:pt x="3453" y="2358"/>
                  </a:lnTo>
                  <a:lnTo>
                    <a:pt x="9632" y="2358"/>
                  </a:lnTo>
                  <a:lnTo>
                    <a:pt x="9632" y="10502"/>
                  </a:lnTo>
                  <a:lnTo>
                    <a:pt x="3453" y="10502"/>
                  </a:lnTo>
                  <a:lnTo>
                    <a:pt x="3453" y="4073"/>
                  </a:lnTo>
                  <a:cubicBezTo>
                    <a:pt x="3453" y="3978"/>
                    <a:pt x="3370" y="3882"/>
                    <a:pt x="3263" y="3882"/>
                  </a:cubicBezTo>
                  <a:cubicBezTo>
                    <a:pt x="3155" y="3882"/>
                    <a:pt x="3072" y="3978"/>
                    <a:pt x="3072" y="4073"/>
                  </a:cubicBezTo>
                  <a:lnTo>
                    <a:pt x="3072" y="10657"/>
                  </a:lnTo>
                  <a:cubicBezTo>
                    <a:pt x="3072" y="10728"/>
                    <a:pt x="3013" y="10788"/>
                    <a:pt x="2929" y="10788"/>
                  </a:cubicBezTo>
                  <a:lnTo>
                    <a:pt x="2310" y="10788"/>
                  </a:lnTo>
                  <a:cubicBezTo>
                    <a:pt x="2239" y="10788"/>
                    <a:pt x="2179" y="10728"/>
                    <a:pt x="2179" y="10657"/>
                  </a:cubicBezTo>
                  <a:lnTo>
                    <a:pt x="2179" y="2227"/>
                  </a:lnTo>
                  <a:cubicBezTo>
                    <a:pt x="2179" y="2156"/>
                    <a:pt x="2239" y="2096"/>
                    <a:pt x="2310" y="2096"/>
                  </a:cubicBezTo>
                  <a:close/>
                  <a:moveTo>
                    <a:pt x="10775" y="2096"/>
                  </a:moveTo>
                  <a:cubicBezTo>
                    <a:pt x="10847" y="2096"/>
                    <a:pt x="10906" y="2156"/>
                    <a:pt x="10906" y="2227"/>
                  </a:cubicBezTo>
                  <a:lnTo>
                    <a:pt x="10906" y="10657"/>
                  </a:lnTo>
                  <a:cubicBezTo>
                    <a:pt x="10906" y="10728"/>
                    <a:pt x="10847" y="10788"/>
                    <a:pt x="10775" y="10788"/>
                  </a:cubicBezTo>
                  <a:lnTo>
                    <a:pt x="10156" y="10788"/>
                  </a:lnTo>
                  <a:cubicBezTo>
                    <a:pt x="10073" y="10788"/>
                    <a:pt x="10013" y="10728"/>
                    <a:pt x="10013" y="10657"/>
                  </a:cubicBezTo>
                  <a:lnTo>
                    <a:pt x="10013" y="2227"/>
                  </a:lnTo>
                  <a:cubicBezTo>
                    <a:pt x="10013" y="2156"/>
                    <a:pt x="10073" y="2096"/>
                    <a:pt x="10156" y="2096"/>
                  </a:cubicBezTo>
                  <a:close/>
                  <a:moveTo>
                    <a:pt x="5465" y="1"/>
                  </a:moveTo>
                  <a:cubicBezTo>
                    <a:pt x="4691" y="1"/>
                    <a:pt x="4048" y="644"/>
                    <a:pt x="4048" y="1418"/>
                  </a:cubicBezTo>
                  <a:lnTo>
                    <a:pt x="4048" y="1977"/>
                  </a:lnTo>
                  <a:lnTo>
                    <a:pt x="3394" y="1977"/>
                  </a:lnTo>
                  <a:cubicBezTo>
                    <a:pt x="3310" y="1811"/>
                    <a:pt x="3132" y="1692"/>
                    <a:pt x="2929" y="1692"/>
                  </a:cubicBezTo>
                  <a:lnTo>
                    <a:pt x="2310" y="1692"/>
                  </a:lnTo>
                  <a:cubicBezTo>
                    <a:pt x="2096" y="1692"/>
                    <a:pt x="1941" y="1811"/>
                    <a:pt x="1846" y="1977"/>
                  </a:cubicBezTo>
                  <a:lnTo>
                    <a:pt x="1310" y="1977"/>
                  </a:lnTo>
                  <a:cubicBezTo>
                    <a:pt x="596" y="1977"/>
                    <a:pt x="0" y="2561"/>
                    <a:pt x="0" y="3287"/>
                  </a:cubicBezTo>
                  <a:lnTo>
                    <a:pt x="0" y="7990"/>
                  </a:lnTo>
                  <a:cubicBezTo>
                    <a:pt x="0" y="8097"/>
                    <a:pt x="96" y="8180"/>
                    <a:pt x="191" y="8180"/>
                  </a:cubicBezTo>
                  <a:cubicBezTo>
                    <a:pt x="298" y="8180"/>
                    <a:pt x="393" y="8097"/>
                    <a:pt x="393" y="7990"/>
                  </a:cubicBezTo>
                  <a:lnTo>
                    <a:pt x="393" y="3287"/>
                  </a:lnTo>
                  <a:cubicBezTo>
                    <a:pt x="393" y="2787"/>
                    <a:pt x="810" y="2370"/>
                    <a:pt x="1310" y="2370"/>
                  </a:cubicBezTo>
                  <a:lnTo>
                    <a:pt x="1786" y="2370"/>
                  </a:lnTo>
                  <a:lnTo>
                    <a:pt x="1786" y="10502"/>
                  </a:lnTo>
                  <a:lnTo>
                    <a:pt x="1310" y="10502"/>
                  </a:lnTo>
                  <a:cubicBezTo>
                    <a:pt x="810" y="10502"/>
                    <a:pt x="393" y="10085"/>
                    <a:pt x="393" y="9585"/>
                  </a:cubicBezTo>
                  <a:lnTo>
                    <a:pt x="393" y="8764"/>
                  </a:lnTo>
                  <a:cubicBezTo>
                    <a:pt x="393" y="8657"/>
                    <a:pt x="298" y="8573"/>
                    <a:pt x="191" y="8573"/>
                  </a:cubicBezTo>
                  <a:cubicBezTo>
                    <a:pt x="96" y="8573"/>
                    <a:pt x="0" y="8657"/>
                    <a:pt x="0" y="8764"/>
                  </a:cubicBezTo>
                  <a:lnTo>
                    <a:pt x="0" y="9585"/>
                  </a:lnTo>
                  <a:cubicBezTo>
                    <a:pt x="0" y="10300"/>
                    <a:pt x="584" y="10895"/>
                    <a:pt x="1310" y="10895"/>
                  </a:cubicBezTo>
                  <a:lnTo>
                    <a:pt x="1846" y="10895"/>
                  </a:lnTo>
                  <a:cubicBezTo>
                    <a:pt x="1941" y="11062"/>
                    <a:pt x="2120" y="11181"/>
                    <a:pt x="2310" y="11181"/>
                  </a:cubicBezTo>
                  <a:lnTo>
                    <a:pt x="2929" y="11181"/>
                  </a:lnTo>
                  <a:cubicBezTo>
                    <a:pt x="3144" y="11181"/>
                    <a:pt x="3310" y="11062"/>
                    <a:pt x="3394" y="10895"/>
                  </a:cubicBezTo>
                  <a:lnTo>
                    <a:pt x="9692" y="10895"/>
                  </a:lnTo>
                  <a:cubicBezTo>
                    <a:pt x="9775" y="11062"/>
                    <a:pt x="9954" y="11181"/>
                    <a:pt x="10156" y="11181"/>
                  </a:cubicBezTo>
                  <a:lnTo>
                    <a:pt x="10775" y="11181"/>
                  </a:lnTo>
                  <a:cubicBezTo>
                    <a:pt x="10978" y="11181"/>
                    <a:pt x="11145" y="11062"/>
                    <a:pt x="11240" y="10895"/>
                  </a:cubicBezTo>
                  <a:lnTo>
                    <a:pt x="11776" y="10895"/>
                  </a:lnTo>
                  <a:cubicBezTo>
                    <a:pt x="12490" y="10895"/>
                    <a:pt x="13085" y="10312"/>
                    <a:pt x="13085" y="9585"/>
                  </a:cubicBezTo>
                  <a:lnTo>
                    <a:pt x="13085" y="4894"/>
                  </a:lnTo>
                  <a:cubicBezTo>
                    <a:pt x="13085" y="4787"/>
                    <a:pt x="12990" y="4704"/>
                    <a:pt x="12883" y="4704"/>
                  </a:cubicBezTo>
                  <a:cubicBezTo>
                    <a:pt x="12788" y="4704"/>
                    <a:pt x="12692" y="4787"/>
                    <a:pt x="12692" y="4894"/>
                  </a:cubicBezTo>
                  <a:lnTo>
                    <a:pt x="12692" y="9585"/>
                  </a:lnTo>
                  <a:cubicBezTo>
                    <a:pt x="12692" y="10085"/>
                    <a:pt x="12276" y="10502"/>
                    <a:pt x="11776" y="10502"/>
                  </a:cubicBezTo>
                  <a:lnTo>
                    <a:pt x="11299" y="10502"/>
                  </a:lnTo>
                  <a:lnTo>
                    <a:pt x="11299" y="2370"/>
                  </a:lnTo>
                  <a:lnTo>
                    <a:pt x="11776" y="2370"/>
                  </a:lnTo>
                  <a:cubicBezTo>
                    <a:pt x="12276" y="2370"/>
                    <a:pt x="12692" y="2787"/>
                    <a:pt x="12692" y="3287"/>
                  </a:cubicBezTo>
                  <a:lnTo>
                    <a:pt x="12692" y="4120"/>
                  </a:lnTo>
                  <a:cubicBezTo>
                    <a:pt x="12692" y="4240"/>
                    <a:pt x="12788" y="4311"/>
                    <a:pt x="12895" y="4311"/>
                  </a:cubicBezTo>
                  <a:cubicBezTo>
                    <a:pt x="12990" y="4311"/>
                    <a:pt x="13085" y="4228"/>
                    <a:pt x="13085" y="4120"/>
                  </a:cubicBezTo>
                  <a:lnTo>
                    <a:pt x="13085" y="3287"/>
                  </a:lnTo>
                  <a:cubicBezTo>
                    <a:pt x="13085" y="2573"/>
                    <a:pt x="12502" y="1977"/>
                    <a:pt x="11776" y="1977"/>
                  </a:cubicBezTo>
                  <a:lnTo>
                    <a:pt x="11240" y="1977"/>
                  </a:lnTo>
                  <a:cubicBezTo>
                    <a:pt x="11145" y="1811"/>
                    <a:pt x="10966" y="1692"/>
                    <a:pt x="10775" y="1692"/>
                  </a:cubicBezTo>
                  <a:lnTo>
                    <a:pt x="10156" y="1692"/>
                  </a:lnTo>
                  <a:cubicBezTo>
                    <a:pt x="9942" y="1692"/>
                    <a:pt x="9775" y="1811"/>
                    <a:pt x="9692" y="1977"/>
                  </a:cubicBezTo>
                  <a:lnTo>
                    <a:pt x="9037" y="1977"/>
                  </a:lnTo>
                  <a:lnTo>
                    <a:pt x="9037" y="1418"/>
                  </a:lnTo>
                  <a:cubicBezTo>
                    <a:pt x="9037" y="644"/>
                    <a:pt x="8394" y="1"/>
                    <a:pt x="7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37" name="Google Shape;9737;p62"/>
          <p:cNvSpPr/>
          <p:nvPr/>
        </p:nvSpPr>
        <p:spPr>
          <a:xfrm>
            <a:off x="1411794" y="2287808"/>
            <a:ext cx="360356" cy="358831"/>
          </a:xfrm>
          <a:custGeom>
            <a:rect b="b" l="l" r="r" t="t"/>
            <a:pathLst>
              <a:path extrusionOk="0" h="11300" w="11348">
                <a:moveTo>
                  <a:pt x="7752" y="846"/>
                </a:moveTo>
                <a:cubicBezTo>
                  <a:pt x="7978" y="846"/>
                  <a:pt x="8133" y="1025"/>
                  <a:pt x="8133" y="1239"/>
                </a:cubicBezTo>
                <a:lnTo>
                  <a:pt x="8133" y="4001"/>
                </a:lnTo>
                <a:lnTo>
                  <a:pt x="4252" y="4001"/>
                </a:lnTo>
                <a:cubicBezTo>
                  <a:pt x="3763" y="4001"/>
                  <a:pt x="3359" y="4406"/>
                  <a:pt x="3359" y="4894"/>
                </a:cubicBezTo>
                <a:lnTo>
                  <a:pt x="3359" y="4990"/>
                </a:lnTo>
                <a:lnTo>
                  <a:pt x="1168" y="4990"/>
                </a:lnTo>
                <a:lnTo>
                  <a:pt x="1168" y="5001"/>
                </a:lnTo>
                <a:cubicBezTo>
                  <a:pt x="942" y="5001"/>
                  <a:pt x="787" y="4823"/>
                  <a:pt x="787" y="4609"/>
                </a:cubicBezTo>
                <a:lnTo>
                  <a:pt x="787" y="1239"/>
                </a:lnTo>
                <a:cubicBezTo>
                  <a:pt x="787" y="1013"/>
                  <a:pt x="965" y="846"/>
                  <a:pt x="1168" y="846"/>
                </a:cubicBezTo>
                <a:close/>
                <a:moveTo>
                  <a:pt x="3370" y="6621"/>
                </a:moveTo>
                <a:lnTo>
                  <a:pt x="3370" y="6978"/>
                </a:lnTo>
                <a:lnTo>
                  <a:pt x="3180" y="6978"/>
                </a:lnTo>
                <a:lnTo>
                  <a:pt x="3370" y="6621"/>
                </a:lnTo>
                <a:close/>
                <a:moveTo>
                  <a:pt x="3382" y="7335"/>
                </a:moveTo>
                <a:lnTo>
                  <a:pt x="3382" y="7490"/>
                </a:lnTo>
                <a:lnTo>
                  <a:pt x="2644" y="7490"/>
                </a:lnTo>
                <a:cubicBezTo>
                  <a:pt x="2597" y="7490"/>
                  <a:pt x="2573" y="7454"/>
                  <a:pt x="2573" y="7407"/>
                </a:cubicBezTo>
                <a:cubicBezTo>
                  <a:pt x="2573" y="7383"/>
                  <a:pt x="2585" y="7371"/>
                  <a:pt x="2597" y="7347"/>
                </a:cubicBezTo>
                <a:cubicBezTo>
                  <a:pt x="2620" y="7335"/>
                  <a:pt x="2632" y="7335"/>
                  <a:pt x="2656" y="7335"/>
                </a:cubicBezTo>
                <a:close/>
                <a:moveTo>
                  <a:pt x="8966" y="8276"/>
                </a:moveTo>
                <a:cubicBezTo>
                  <a:pt x="9062" y="8276"/>
                  <a:pt x="9133" y="8347"/>
                  <a:pt x="9133" y="8442"/>
                </a:cubicBezTo>
                <a:lnTo>
                  <a:pt x="9133" y="8573"/>
                </a:lnTo>
                <a:cubicBezTo>
                  <a:pt x="9109" y="8573"/>
                  <a:pt x="9074" y="8561"/>
                  <a:pt x="9038" y="8561"/>
                </a:cubicBezTo>
                <a:lnTo>
                  <a:pt x="7454" y="8561"/>
                </a:lnTo>
                <a:cubicBezTo>
                  <a:pt x="7419" y="8561"/>
                  <a:pt x="7395" y="8561"/>
                  <a:pt x="7359" y="8573"/>
                </a:cubicBezTo>
                <a:lnTo>
                  <a:pt x="7359" y="8442"/>
                </a:lnTo>
                <a:cubicBezTo>
                  <a:pt x="7359" y="8347"/>
                  <a:pt x="7430" y="8276"/>
                  <a:pt x="7526" y="8276"/>
                </a:cubicBezTo>
                <a:close/>
                <a:moveTo>
                  <a:pt x="9883" y="4347"/>
                </a:moveTo>
                <a:cubicBezTo>
                  <a:pt x="10193" y="4347"/>
                  <a:pt x="10443" y="4597"/>
                  <a:pt x="10443" y="4906"/>
                </a:cubicBezTo>
                <a:lnTo>
                  <a:pt x="10443" y="9276"/>
                </a:lnTo>
                <a:lnTo>
                  <a:pt x="9478" y="9276"/>
                </a:lnTo>
                <a:lnTo>
                  <a:pt x="9478" y="9109"/>
                </a:lnTo>
                <a:lnTo>
                  <a:pt x="9764" y="9109"/>
                </a:lnTo>
                <a:cubicBezTo>
                  <a:pt x="10038" y="9109"/>
                  <a:pt x="10264" y="8883"/>
                  <a:pt x="10264" y="8597"/>
                </a:cubicBezTo>
                <a:lnTo>
                  <a:pt x="10264" y="5942"/>
                </a:lnTo>
                <a:cubicBezTo>
                  <a:pt x="10264" y="5847"/>
                  <a:pt x="10193" y="5775"/>
                  <a:pt x="10097" y="5775"/>
                </a:cubicBezTo>
                <a:cubicBezTo>
                  <a:pt x="10014" y="5775"/>
                  <a:pt x="9931" y="5847"/>
                  <a:pt x="9931" y="5942"/>
                </a:cubicBezTo>
                <a:lnTo>
                  <a:pt x="9931" y="8585"/>
                </a:lnTo>
                <a:cubicBezTo>
                  <a:pt x="9931" y="8680"/>
                  <a:pt x="9859" y="8752"/>
                  <a:pt x="9764" y="8752"/>
                </a:cubicBezTo>
                <a:lnTo>
                  <a:pt x="9478" y="8752"/>
                </a:lnTo>
                <a:lnTo>
                  <a:pt x="9478" y="8419"/>
                </a:lnTo>
                <a:cubicBezTo>
                  <a:pt x="9478" y="8157"/>
                  <a:pt x="9252" y="7918"/>
                  <a:pt x="8966" y="7918"/>
                </a:cubicBezTo>
                <a:lnTo>
                  <a:pt x="7526" y="7918"/>
                </a:lnTo>
                <a:cubicBezTo>
                  <a:pt x="7264" y="7918"/>
                  <a:pt x="7026" y="8145"/>
                  <a:pt x="7026" y="8419"/>
                </a:cubicBezTo>
                <a:lnTo>
                  <a:pt x="7026" y="8752"/>
                </a:lnTo>
                <a:lnTo>
                  <a:pt x="4382" y="8752"/>
                </a:lnTo>
                <a:cubicBezTo>
                  <a:pt x="4299" y="8752"/>
                  <a:pt x="4204" y="8680"/>
                  <a:pt x="4204" y="8585"/>
                </a:cubicBezTo>
                <a:lnTo>
                  <a:pt x="4204" y="5121"/>
                </a:lnTo>
                <a:cubicBezTo>
                  <a:pt x="4204" y="5025"/>
                  <a:pt x="4287" y="4942"/>
                  <a:pt x="4382" y="4942"/>
                </a:cubicBezTo>
                <a:lnTo>
                  <a:pt x="9740" y="4942"/>
                </a:lnTo>
                <a:cubicBezTo>
                  <a:pt x="9836" y="4942"/>
                  <a:pt x="9919" y="5013"/>
                  <a:pt x="9919" y="5121"/>
                </a:cubicBezTo>
                <a:lnTo>
                  <a:pt x="9919" y="5251"/>
                </a:lnTo>
                <a:cubicBezTo>
                  <a:pt x="9919" y="5347"/>
                  <a:pt x="10002" y="5418"/>
                  <a:pt x="10086" y="5418"/>
                </a:cubicBezTo>
                <a:cubicBezTo>
                  <a:pt x="10181" y="5418"/>
                  <a:pt x="10252" y="5347"/>
                  <a:pt x="10252" y="5251"/>
                </a:cubicBezTo>
                <a:lnTo>
                  <a:pt x="10252" y="5121"/>
                </a:lnTo>
                <a:cubicBezTo>
                  <a:pt x="10252" y="4835"/>
                  <a:pt x="10026" y="4609"/>
                  <a:pt x="9740" y="4609"/>
                </a:cubicBezTo>
                <a:lnTo>
                  <a:pt x="4382" y="4609"/>
                </a:lnTo>
                <a:cubicBezTo>
                  <a:pt x="4109" y="4609"/>
                  <a:pt x="3882" y="4835"/>
                  <a:pt x="3882" y="5121"/>
                </a:cubicBezTo>
                <a:lnTo>
                  <a:pt x="3882" y="8585"/>
                </a:lnTo>
                <a:cubicBezTo>
                  <a:pt x="3882" y="8871"/>
                  <a:pt x="4109" y="9097"/>
                  <a:pt x="4382" y="9097"/>
                </a:cubicBezTo>
                <a:lnTo>
                  <a:pt x="7026" y="9097"/>
                </a:lnTo>
                <a:lnTo>
                  <a:pt x="7026" y="9252"/>
                </a:lnTo>
                <a:lnTo>
                  <a:pt x="3716" y="9252"/>
                </a:lnTo>
                <a:lnTo>
                  <a:pt x="3716" y="4906"/>
                </a:lnTo>
                <a:cubicBezTo>
                  <a:pt x="3716" y="4597"/>
                  <a:pt x="3966" y="4347"/>
                  <a:pt x="4287" y="4347"/>
                </a:cubicBezTo>
                <a:close/>
                <a:moveTo>
                  <a:pt x="7038" y="9597"/>
                </a:moveTo>
                <a:lnTo>
                  <a:pt x="7038" y="10002"/>
                </a:lnTo>
                <a:lnTo>
                  <a:pt x="3549" y="10002"/>
                </a:lnTo>
                <a:cubicBezTo>
                  <a:pt x="3539" y="10003"/>
                  <a:pt x="3529" y="10004"/>
                  <a:pt x="3520" y="10004"/>
                </a:cubicBezTo>
                <a:cubicBezTo>
                  <a:pt x="3434" y="10004"/>
                  <a:pt x="3351" y="9959"/>
                  <a:pt x="3287" y="9895"/>
                </a:cubicBezTo>
                <a:cubicBezTo>
                  <a:pt x="3216" y="9823"/>
                  <a:pt x="3168" y="9716"/>
                  <a:pt x="3168" y="9609"/>
                </a:cubicBezTo>
                <a:cubicBezTo>
                  <a:pt x="3168" y="9597"/>
                  <a:pt x="3168" y="9597"/>
                  <a:pt x="3180" y="9597"/>
                </a:cubicBezTo>
                <a:close/>
                <a:moveTo>
                  <a:pt x="10990" y="9609"/>
                </a:moveTo>
                <a:lnTo>
                  <a:pt x="10990" y="9633"/>
                </a:lnTo>
                <a:cubicBezTo>
                  <a:pt x="10979" y="9835"/>
                  <a:pt x="10812" y="10014"/>
                  <a:pt x="10598" y="10014"/>
                </a:cubicBezTo>
                <a:lnTo>
                  <a:pt x="9478" y="10014"/>
                </a:lnTo>
                <a:lnTo>
                  <a:pt x="9478" y="9609"/>
                </a:lnTo>
                <a:close/>
                <a:moveTo>
                  <a:pt x="9050" y="8883"/>
                </a:moveTo>
                <a:cubicBezTo>
                  <a:pt x="9085" y="8883"/>
                  <a:pt x="9133" y="8931"/>
                  <a:pt x="9133" y="8978"/>
                </a:cubicBezTo>
                <a:lnTo>
                  <a:pt x="9133" y="10240"/>
                </a:lnTo>
                <a:cubicBezTo>
                  <a:pt x="9133" y="10288"/>
                  <a:pt x="9085" y="10324"/>
                  <a:pt x="9050" y="10324"/>
                </a:cubicBezTo>
                <a:lnTo>
                  <a:pt x="7454" y="10324"/>
                </a:lnTo>
                <a:cubicBezTo>
                  <a:pt x="7407" y="10324"/>
                  <a:pt x="7359" y="10288"/>
                  <a:pt x="7359" y="10240"/>
                </a:cubicBezTo>
                <a:lnTo>
                  <a:pt x="7359" y="10181"/>
                </a:lnTo>
                <a:lnTo>
                  <a:pt x="7359" y="8978"/>
                </a:lnTo>
                <a:cubicBezTo>
                  <a:pt x="7359" y="8931"/>
                  <a:pt x="7407" y="8883"/>
                  <a:pt x="7454" y="8883"/>
                </a:cubicBezTo>
                <a:close/>
                <a:moveTo>
                  <a:pt x="9133" y="10645"/>
                </a:moveTo>
                <a:lnTo>
                  <a:pt x="9133" y="10776"/>
                </a:lnTo>
                <a:cubicBezTo>
                  <a:pt x="9133" y="10859"/>
                  <a:pt x="9062" y="10943"/>
                  <a:pt x="8966" y="10943"/>
                </a:cubicBezTo>
                <a:lnTo>
                  <a:pt x="7526" y="10943"/>
                </a:lnTo>
                <a:cubicBezTo>
                  <a:pt x="7442" y="10943"/>
                  <a:pt x="7359" y="10859"/>
                  <a:pt x="7359" y="10776"/>
                </a:cubicBezTo>
                <a:lnTo>
                  <a:pt x="7359" y="10645"/>
                </a:lnTo>
                <a:cubicBezTo>
                  <a:pt x="7395" y="10645"/>
                  <a:pt x="7419" y="10657"/>
                  <a:pt x="7454" y="10657"/>
                </a:cubicBezTo>
                <a:lnTo>
                  <a:pt x="9050" y="10657"/>
                </a:lnTo>
                <a:cubicBezTo>
                  <a:pt x="9074" y="10657"/>
                  <a:pt x="9109" y="10657"/>
                  <a:pt x="9133" y="10645"/>
                </a:cubicBezTo>
                <a:close/>
                <a:moveTo>
                  <a:pt x="858" y="1"/>
                </a:moveTo>
                <a:cubicBezTo>
                  <a:pt x="382" y="1"/>
                  <a:pt x="1" y="382"/>
                  <a:pt x="1" y="858"/>
                </a:cubicBezTo>
                <a:lnTo>
                  <a:pt x="1" y="5561"/>
                </a:lnTo>
                <a:cubicBezTo>
                  <a:pt x="1" y="6037"/>
                  <a:pt x="382" y="6430"/>
                  <a:pt x="858" y="6430"/>
                </a:cubicBezTo>
                <a:lnTo>
                  <a:pt x="1334" y="6430"/>
                </a:lnTo>
                <a:cubicBezTo>
                  <a:pt x="1430" y="6430"/>
                  <a:pt x="1501" y="6359"/>
                  <a:pt x="1501" y="6264"/>
                </a:cubicBezTo>
                <a:cubicBezTo>
                  <a:pt x="1501" y="6180"/>
                  <a:pt x="1430" y="6097"/>
                  <a:pt x="1334" y="6097"/>
                </a:cubicBezTo>
                <a:lnTo>
                  <a:pt x="858" y="6097"/>
                </a:lnTo>
                <a:cubicBezTo>
                  <a:pt x="572" y="6097"/>
                  <a:pt x="334" y="5859"/>
                  <a:pt x="334" y="5585"/>
                </a:cubicBezTo>
                <a:lnTo>
                  <a:pt x="334" y="882"/>
                </a:lnTo>
                <a:cubicBezTo>
                  <a:pt x="334" y="596"/>
                  <a:pt x="572" y="358"/>
                  <a:pt x="858" y="358"/>
                </a:cubicBezTo>
                <a:lnTo>
                  <a:pt x="8062" y="358"/>
                </a:lnTo>
                <a:cubicBezTo>
                  <a:pt x="8347" y="358"/>
                  <a:pt x="8585" y="596"/>
                  <a:pt x="8585" y="882"/>
                </a:cubicBezTo>
                <a:lnTo>
                  <a:pt x="8585" y="4001"/>
                </a:lnTo>
                <a:lnTo>
                  <a:pt x="8478" y="4001"/>
                </a:lnTo>
                <a:lnTo>
                  <a:pt x="8478" y="1215"/>
                </a:lnTo>
                <a:cubicBezTo>
                  <a:pt x="8478" y="822"/>
                  <a:pt x="8157" y="489"/>
                  <a:pt x="7752" y="489"/>
                </a:cubicBezTo>
                <a:lnTo>
                  <a:pt x="1168" y="489"/>
                </a:lnTo>
                <a:cubicBezTo>
                  <a:pt x="775" y="489"/>
                  <a:pt x="442" y="822"/>
                  <a:pt x="442" y="1215"/>
                </a:cubicBezTo>
                <a:lnTo>
                  <a:pt x="442" y="4597"/>
                </a:lnTo>
                <a:cubicBezTo>
                  <a:pt x="442" y="5001"/>
                  <a:pt x="775" y="5323"/>
                  <a:pt x="1168" y="5323"/>
                </a:cubicBezTo>
                <a:lnTo>
                  <a:pt x="3370" y="5323"/>
                </a:lnTo>
                <a:lnTo>
                  <a:pt x="3370" y="6085"/>
                </a:lnTo>
                <a:lnTo>
                  <a:pt x="2001" y="6085"/>
                </a:lnTo>
                <a:cubicBezTo>
                  <a:pt x="1918" y="6085"/>
                  <a:pt x="1846" y="6156"/>
                  <a:pt x="1846" y="6252"/>
                </a:cubicBezTo>
                <a:cubicBezTo>
                  <a:pt x="1846" y="6335"/>
                  <a:pt x="1918" y="6418"/>
                  <a:pt x="2001" y="6418"/>
                </a:cubicBezTo>
                <a:lnTo>
                  <a:pt x="3109" y="6418"/>
                </a:lnTo>
                <a:lnTo>
                  <a:pt x="2811" y="6978"/>
                </a:lnTo>
                <a:lnTo>
                  <a:pt x="2656" y="6978"/>
                </a:lnTo>
                <a:cubicBezTo>
                  <a:pt x="2561" y="6978"/>
                  <a:pt x="2454" y="7026"/>
                  <a:pt x="2358" y="7097"/>
                </a:cubicBezTo>
                <a:cubicBezTo>
                  <a:pt x="2287" y="7168"/>
                  <a:pt x="2239" y="7276"/>
                  <a:pt x="2239" y="7395"/>
                </a:cubicBezTo>
                <a:cubicBezTo>
                  <a:pt x="2239" y="7621"/>
                  <a:pt x="2418" y="7811"/>
                  <a:pt x="2656" y="7811"/>
                </a:cubicBezTo>
                <a:lnTo>
                  <a:pt x="3394" y="7811"/>
                </a:lnTo>
                <a:lnTo>
                  <a:pt x="3394" y="9276"/>
                </a:lnTo>
                <a:lnTo>
                  <a:pt x="3192" y="9276"/>
                </a:lnTo>
                <a:cubicBezTo>
                  <a:pt x="3001" y="9276"/>
                  <a:pt x="2835" y="9431"/>
                  <a:pt x="2835" y="9633"/>
                </a:cubicBezTo>
                <a:cubicBezTo>
                  <a:pt x="2835" y="9823"/>
                  <a:pt x="2918" y="10002"/>
                  <a:pt x="3049" y="10145"/>
                </a:cubicBezTo>
                <a:cubicBezTo>
                  <a:pt x="3180" y="10288"/>
                  <a:pt x="3370" y="10359"/>
                  <a:pt x="3573" y="10359"/>
                </a:cubicBezTo>
                <a:lnTo>
                  <a:pt x="7049" y="10359"/>
                </a:lnTo>
                <a:lnTo>
                  <a:pt x="7049" y="10788"/>
                </a:lnTo>
                <a:cubicBezTo>
                  <a:pt x="7049" y="11062"/>
                  <a:pt x="7276" y="11300"/>
                  <a:pt x="7550" y="11300"/>
                </a:cubicBezTo>
                <a:lnTo>
                  <a:pt x="9002" y="11300"/>
                </a:lnTo>
                <a:cubicBezTo>
                  <a:pt x="9264" y="11300"/>
                  <a:pt x="9502" y="11074"/>
                  <a:pt x="9502" y="10788"/>
                </a:cubicBezTo>
                <a:lnTo>
                  <a:pt x="9502" y="10359"/>
                </a:lnTo>
                <a:lnTo>
                  <a:pt x="10621" y="10359"/>
                </a:lnTo>
                <a:cubicBezTo>
                  <a:pt x="11026" y="10359"/>
                  <a:pt x="11348" y="10026"/>
                  <a:pt x="11348" y="9633"/>
                </a:cubicBezTo>
                <a:cubicBezTo>
                  <a:pt x="11324" y="9526"/>
                  <a:pt x="11276" y="9431"/>
                  <a:pt x="11217" y="9371"/>
                </a:cubicBezTo>
                <a:cubicBezTo>
                  <a:pt x="11157" y="9312"/>
                  <a:pt x="11074" y="9276"/>
                  <a:pt x="10967" y="9276"/>
                </a:cubicBezTo>
                <a:lnTo>
                  <a:pt x="10776" y="9276"/>
                </a:lnTo>
                <a:lnTo>
                  <a:pt x="10776" y="4906"/>
                </a:lnTo>
                <a:cubicBezTo>
                  <a:pt x="10776" y="4418"/>
                  <a:pt x="10371" y="4013"/>
                  <a:pt x="9883" y="4013"/>
                </a:cubicBezTo>
                <a:lnTo>
                  <a:pt x="8931" y="4013"/>
                </a:lnTo>
                <a:lnTo>
                  <a:pt x="8931" y="858"/>
                </a:lnTo>
                <a:cubicBezTo>
                  <a:pt x="8931" y="382"/>
                  <a:pt x="8538" y="1"/>
                  <a:pt x="8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38" name="Google Shape;9738;p62"/>
          <p:cNvGrpSpPr/>
          <p:nvPr/>
        </p:nvGrpSpPr>
        <p:grpSpPr>
          <a:xfrm>
            <a:off x="1958520" y="2302574"/>
            <a:ext cx="359213" cy="327807"/>
            <a:chOff x="1958520" y="2302574"/>
            <a:chExt cx="359213" cy="327807"/>
          </a:xfrm>
        </p:grpSpPr>
        <p:sp>
          <p:nvSpPr>
            <p:cNvPr id="9739" name="Google Shape;9739;p62"/>
            <p:cNvSpPr/>
            <p:nvPr/>
          </p:nvSpPr>
          <p:spPr>
            <a:xfrm>
              <a:off x="1958520" y="2302574"/>
              <a:ext cx="359213" cy="327807"/>
            </a:xfrm>
            <a:custGeom>
              <a:rect b="b" l="l" r="r" t="t"/>
              <a:pathLst>
                <a:path extrusionOk="0" h="10323" w="11312">
                  <a:moveTo>
                    <a:pt x="7168" y="8132"/>
                  </a:moveTo>
                  <a:lnTo>
                    <a:pt x="7501" y="9204"/>
                  </a:lnTo>
                  <a:lnTo>
                    <a:pt x="3799" y="9204"/>
                  </a:lnTo>
                  <a:lnTo>
                    <a:pt x="4120" y="8132"/>
                  </a:lnTo>
                  <a:close/>
                  <a:moveTo>
                    <a:pt x="8466" y="9537"/>
                  </a:moveTo>
                  <a:cubicBezTo>
                    <a:pt x="8597" y="9537"/>
                    <a:pt x="8704" y="9656"/>
                    <a:pt x="8704" y="9775"/>
                  </a:cubicBezTo>
                  <a:cubicBezTo>
                    <a:pt x="8704" y="9906"/>
                    <a:pt x="8597" y="10013"/>
                    <a:pt x="8466" y="10013"/>
                  </a:cubicBezTo>
                  <a:lnTo>
                    <a:pt x="2810" y="10013"/>
                  </a:lnTo>
                  <a:cubicBezTo>
                    <a:pt x="2679" y="10013"/>
                    <a:pt x="2572" y="9906"/>
                    <a:pt x="2572" y="9775"/>
                  </a:cubicBezTo>
                  <a:cubicBezTo>
                    <a:pt x="2572" y="9644"/>
                    <a:pt x="2679" y="9537"/>
                    <a:pt x="2810" y="9537"/>
                  </a:cubicBezTo>
                  <a:close/>
                  <a:moveTo>
                    <a:pt x="1072" y="0"/>
                  </a:moveTo>
                  <a:cubicBezTo>
                    <a:pt x="477" y="0"/>
                    <a:pt x="0" y="476"/>
                    <a:pt x="0" y="1072"/>
                  </a:cubicBezTo>
                  <a:lnTo>
                    <a:pt x="0" y="7049"/>
                  </a:lnTo>
                  <a:cubicBezTo>
                    <a:pt x="0" y="7644"/>
                    <a:pt x="477" y="8120"/>
                    <a:pt x="1072" y="8120"/>
                  </a:cubicBezTo>
                  <a:lnTo>
                    <a:pt x="3763" y="8120"/>
                  </a:lnTo>
                  <a:lnTo>
                    <a:pt x="3441" y="9192"/>
                  </a:lnTo>
                  <a:lnTo>
                    <a:pt x="2822" y="9192"/>
                  </a:lnTo>
                  <a:cubicBezTo>
                    <a:pt x="2513" y="9192"/>
                    <a:pt x="2263" y="9442"/>
                    <a:pt x="2263" y="9751"/>
                  </a:cubicBezTo>
                  <a:cubicBezTo>
                    <a:pt x="2263" y="10073"/>
                    <a:pt x="2513" y="10323"/>
                    <a:pt x="2822" y="10323"/>
                  </a:cubicBezTo>
                  <a:lnTo>
                    <a:pt x="8478" y="10323"/>
                  </a:lnTo>
                  <a:cubicBezTo>
                    <a:pt x="8799" y="10323"/>
                    <a:pt x="9049" y="10073"/>
                    <a:pt x="9049" y="9751"/>
                  </a:cubicBezTo>
                  <a:cubicBezTo>
                    <a:pt x="9049" y="9442"/>
                    <a:pt x="8799" y="9192"/>
                    <a:pt x="8478" y="9192"/>
                  </a:cubicBezTo>
                  <a:lnTo>
                    <a:pt x="7870" y="9192"/>
                  </a:lnTo>
                  <a:lnTo>
                    <a:pt x="7549" y="8120"/>
                  </a:lnTo>
                  <a:lnTo>
                    <a:pt x="10240" y="8120"/>
                  </a:lnTo>
                  <a:cubicBezTo>
                    <a:pt x="10835" y="8120"/>
                    <a:pt x="11311" y="7644"/>
                    <a:pt x="11311" y="7049"/>
                  </a:cubicBezTo>
                  <a:lnTo>
                    <a:pt x="11311" y="1072"/>
                  </a:lnTo>
                  <a:cubicBezTo>
                    <a:pt x="11299" y="488"/>
                    <a:pt x="10823" y="0"/>
                    <a:pt x="10228" y="0"/>
                  </a:cubicBezTo>
                  <a:lnTo>
                    <a:pt x="2786" y="0"/>
                  </a:lnTo>
                  <a:cubicBezTo>
                    <a:pt x="2691" y="0"/>
                    <a:pt x="2620" y="72"/>
                    <a:pt x="2620" y="155"/>
                  </a:cubicBezTo>
                  <a:cubicBezTo>
                    <a:pt x="2620" y="250"/>
                    <a:pt x="2691" y="322"/>
                    <a:pt x="2786" y="322"/>
                  </a:cubicBezTo>
                  <a:lnTo>
                    <a:pt x="10228" y="322"/>
                  </a:lnTo>
                  <a:cubicBezTo>
                    <a:pt x="10621" y="322"/>
                    <a:pt x="10966" y="655"/>
                    <a:pt x="10966" y="1072"/>
                  </a:cubicBezTo>
                  <a:lnTo>
                    <a:pt x="10966" y="7049"/>
                  </a:lnTo>
                  <a:cubicBezTo>
                    <a:pt x="10966" y="7453"/>
                    <a:pt x="10645" y="7799"/>
                    <a:pt x="10228" y="7799"/>
                  </a:cubicBezTo>
                  <a:lnTo>
                    <a:pt x="1072" y="7799"/>
                  </a:lnTo>
                  <a:cubicBezTo>
                    <a:pt x="667" y="7799"/>
                    <a:pt x="322" y="7465"/>
                    <a:pt x="322" y="7049"/>
                  </a:cubicBezTo>
                  <a:lnTo>
                    <a:pt x="322" y="1072"/>
                  </a:lnTo>
                  <a:cubicBezTo>
                    <a:pt x="322" y="667"/>
                    <a:pt x="655" y="322"/>
                    <a:pt x="1072" y="322"/>
                  </a:cubicBezTo>
                  <a:lnTo>
                    <a:pt x="2108" y="322"/>
                  </a:lnTo>
                  <a:cubicBezTo>
                    <a:pt x="2203" y="322"/>
                    <a:pt x="2275" y="250"/>
                    <a:pt x="2275" y="155"/>
                  </a:cubicBezTo>
                  <a:cubicBezTo>
                    <a:pt x="2275" y="72"/>
                    <a:pt x="2203" y="0"/>
                    <a:pt x="21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0" name="Google Shape;9740;p62"/>
            <p:cNvSpPr/>
            <p:nvPr/>
          </p:nvSpPr>
          <p:spPr>
            <a:xfrm>
              <a:off x="1986877" y="2331313"/>
              <a:ext cx="302117" cy="184909"/>
            </a:xfrm>
            <a:custGeom>
              <a:rect b="b" l="l" r="r" t="t"/>
              <a:pathLst>
                <a:path extrusionOk="0" h="5823" w="9514">
                  <a:moveTo>
                    <a:pt x="179" y="0"/>
                  </a:moveTo>
                  <a:cubicBezTo>
                    <a:pt x="72" y="0"/>
                    <a:pt x="0" y="71"/>
                    <a:pt x="0" y="179"/>
                  </a:cubicBezTo>
                  <a:lnTo>
                    <a:pt x="0" y="5656"/>
                  </a:lnTo>
                  <a:cubicBezTo>
                    <a:pt x="0" y="5739"/>
                    <a:pt x="72" y="5822"/>
                    <a:pt x="167" y="5822"/>
                  </a:cubicBezTo>
                  <a:lnTo>
                    <a:pt x="9347" y="5822"/>
                  </a:lnTo>
                  <a:cubicBezTo>
                    <a:pt x="9430" y="5822"/>
                    <a:pt x="9513" y="5739"/>
                    <a:pt x="9513" y="5656"/>
                  </a:cubicBezTo>
                  <a:lnTo>
                    <a:pt x="9513" y="5072"/>
                  </a:lnTo>
                  <a:cubicBezTo>
                    <a:pt x="9513" y="4989"/>
                    <a:pt x="9430" y="4905"/>
                    <a:pt x="9347" y="4905"/>
                  </a:cubicBezTo>
                  <a:cubicBezTo>
                    <a:pt x="9252" y="4905"/>
                    <a:pt x="9180" y="4989"/>
                    <a:pt x="9180" y="5072"/>
                  </a:cubicBezTo>
                  <a:lnTo>
                    <a:pt x="9180" y="5489"/>
                  </a:lnTo>
                  <a:lnTo>
                    <a:pt x="346" y="5489"/>
                  </a:lnTo>
                  <a:lnTo>
                    <a:pt x="346" y="345"/>
                  </a:lnTo>
                  <a:lnTo>
                    <a:pt x="9180" y="345"/>
                  </a:lnTo>
                  <a:lnTo>
                    <a:pt x="9180" y="4405"/>
                  </a:lnTo>
                  <a:cubicBezTo>
                    <a:pt x="9168" y="4489"/>
                    <a:pt x="9240" y="4572"/>
                    <a:pt x="9347" y="4572"/>
                  </a:cubicBezTo>
                  <a:cubicBezTo>
                    <a:pt x="9430" y="4572"/>
                    <a:pt x="9513" y="4489"/>
                    <a:pt x="9513" y="4405"/>
                  </a:cubicBezTo>
                  <a:lnTo>
                    <a:pt x="9513" y="179"/>
                  </a:lnTo>
                  <a:cubicBezTo>
                    <a:pt x="9513" y="71"/>
                    <a:pt x="9430" y="0"/>
                    <a:pt x="93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1" name="Google Shape;9741;p62"/>
            <p:cNvSpPr/>
            <p:nvPr/>
          </p:nvSpPr>
          <p:spPr>
            <a:xfrm>
              <a:off x="2131521" y="2526701"/>
              <a:ext cx="11908" cy="10638"/>
            </a:xfrm>
            <a:custGeom>
              <a:rect b="b" l="l" r="r" t="t"/>
              <a:pathLst>
                <a:path extrusionOk="0" h="335" w="375">
                  <a:moveTo>
                    <a:pt x="176" y="0"/>
                  </a:moveTo>
                  <a:cubicBezTo>
                    <a:pt x="167" y="0"/>
                    <a:pt x="158" y="1"/>
                    <a:pt x="148" y="3"/>
                  </a:cubicBezTo>
                  <a:cubicBezTo>
                    <a:pt x="77" y="26"/>
                    <a:pt x="17" y="86"/>
                    <a:pt x="17" y="157"/>
                  </a:cubicBezTo>
                  <a:cubicBezTo>
                    <a:pt x="1" y="258"/>
                    <a:pt x="95" y="334"/>
                    <a:pt x="186" y="334"/>
                  </a:cubicBezTo>
                  <a:cubicBezTo>
                    <a:pt x="225" y="334"/>
                    <a:pt x="263" y="320"/>
                    <a:pt x="291" y="288"/>
                  </a:cubicBezTo>
                  <a:cubicBezTo>
                    <a:pt x="375" y="229"/>
                    <a:pt x="375" y="145"/>
                    <a:pt x="327" y="86"/>
                  </a:cubicBezTo>
                  <a:cubicBezTo>
                    <a:pt x="296" y="34"/>
                    <a:pt x="23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2" name="Google Shape;9742;p62"/>
          <p:cNvGrpSpPr/>
          <p:nvPr/>
        </p:nvGrpSpPr>
        <p:grpSpPr>
          <a:xfrm>
            <a:off x="2579882" y="2287427"/>
            <a:ext cx="207582" cy="359594"/>
            <a:chOff x="2656082" y="2287427"/>
            <a:chExt cx="207582" cy="359594"/>
          </a:xfrm>
        </p:grpSpPr>
        <p:sp>
          <p:nvSpPr>
            <p:cNvPr id="9743" name="Google Shape;9743;p62"/>
            <p:cNvSpPr/>
            <p:nvPr/>
          </p:nvSpPr>
          <p:spPr>
            <a:xfrm>
              <a:off x="2656082" y="2287427"/>
              <a:ext cx="207582" cy="359594"/>
            </a:xfrm>
            <a:custGeom>
              <a:rect b="b" l="l" r="r" t="t"/>
              <a:pathLst>
                <a:path extrusionOk="0" h="11324" w="6537">
                  <a:moveTo>
                    <a:pt x="5704" y="334"/>
                  </a:moveTo>
                  <a:cubicBezTo>
                    <a:pt x="5965" y="334"/>
                    <a:pt x="6192" y="561"/>
                    <a:pt x="6192" y="834"/>
                  </a:cubicBezTo>
                  <a:lnTo>
                    <a:pt x="6192" y="1323"/>
                  </a:lnTo>
                  <a:lnTo>
                    <a:pt x="346" y="1323"/>
                  </a:lnTo>
                  <a:lnTo>
                    <a:pt x="346" y="834"/>
                  </a:lnTo>
                  <a:cubicBezTo>
                    <a:pt x="346" y="561"/>
                    <a:pt x="560" y="334"/>
                    <a:pt x="834" y="334"/>
                  </a:cubicBezTo>
                  <a:close/>
                  <a:moveTo>
                    <a:pt x="6192" y="1644"/>
                  </a:moveTo>
                  <a:lnTo>
                    <a:pt x="6192" y="8990"/>
                  </a:lnTo>
                  <a:lnTo>
                    <a:pt x="1501" y="8990"/>
                  </a:lnTo>
                  <a:cubicBezTo>
                    <a:pt x="1405" y="8990"/>
                    <a:pt x="1334" y="9062"/>
                    <a:pt x="1334" y="9145"/>
                  </a:cubicBezTo>
                  <a:cubicBezTo>
                    <a:pt x="1334" y="9240"/>
                    <a:pt x="1405" y="9312"/>
                    <a:pt x="1501" y="9312"/>
                  </a:cubicBezTo>
                  <a:lnTo>
                    <a:pt x="6192" y="9312"/>
                  </a:lnTo>
                  <a:lnTo>
                    <a:pt x="6192" y="10478"/>
                  </a:lnTo>
                  <a:cubicBezTo>
                    <a:pt x="6192" y="10740"/>
                    <a:pt x="5965" y="10967"/>
                    <a:pt x="5704" y="10967"/>
                  </a:cubicBezTo>
                  <a:lnTo>
                    <a:pt x="834" y="10967"/>
                  </a:lnTo>
                  <a:cubicBezTo>
                    <a:pt x="560" y="10967"/>
                    <a:pt x="346" y="10740"/>
                    <a:pt x="346" y="10478"/>
                  </a:cubicBezTo>
                  <a:lnTo>
                    <a:pt x="346" y="9312"/>
                  </a:lnTo>
                  <a:lnTo>
                    <a:pt x="834" y="9312"/>
                  </a:lnTo>
                  <a:cubicBezTo>
                    <a:pt x="917" y="9312"/>
                    <a:pt x="1001" y="9240"/>
                    <a:pt x="1001" y="9145"/>
                  </a:cubicBezTo>
                  <a:cubicBezTo>
                    <a:pt x="1001" y="9062"/>
                    <a:pt x="917" y="8990"/>
                    <a:pt x="834" y="8990"/>
                  </a:cubicBezTo>
                  <a:lnTo>
                    <a:pt x="346" y="8990"/>
                  </a:lnTo>
                  <a:lnTo>
                    <a:pt x="346" y="1644"/>
                  </a:lnTo>
                  <a:close/>
                  <a:moveTo>
                    <a:pt x="834" y="1"/>
                  </a:moveTo>
                  <a:cubicBezTo>
                    <a:pt x="370" y="1"/>
                    <a:pt x="0" y="370"/>
                    <a:pt x="0" y="834"/>
                  </a:cubicBezTo>
                  <a:lnTo>
                    <a:pt x="0" y="10490"/>
                  </a:lnTo>
                  <a:cubicBezTo>
                    <a:pt x="0" y="10955"/>
                    <a:pt x="370" y="11324"/>
                    <a:pt x="834" y="11324"/>
                  </a:cubicBezTo>
                  <a:lnTo>
                    <a:pt x="5704" y="11324"/>
                  </a:lnTo>
                  <a:cubicBezTo>
                    <a:pt x="6156" y="11324"/>
                    <a:pt x="6537" y="10955"/>
                    <a:pt x="6537" y="10490"/>
                  </a:cubicBezTo>
                  <a:lnTo>
                    <a:pt x="6537" y="834"/>
                  </a:lnTo>
                  <a:cubicBezTo>
                    <a:pt x="6513" y="370"/>
                    <a:pt x="6144" y="1"/>
                    <a:pt x="57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4" name="Google Shape;9744;p62"/>
            <p:cNvSpPr/>
            <p:nvPr/>
          </p:nvSpPr>
          <p:spPr>
            <a:xfrm>
              <a:off x="2754395" y="2308608"/>
              <a:ext cx="31787" cy="10257"/>
            </a:xfrm>
            <a:custGeom>
              <a:rect b="b" l="l" r="r" t="t"/>
              <a:pathLst>
                <a:path extrusionOk="0" h="323" w="1001">
                  <a:moveTo>
                    <a:pt x="167" y="1"/>
                  </a:moveTo>
                  <a:cubicBezTo>
                    <a:pt x="72" y="1"/>
                    <a:pt x="0" y="72"/>
                    <a:pt x="0" y="167"/>
                  </a:cubicBezTo>
                  <a:cubicBezTo>
                    <a:pt x="0" y="251"/>
                    <a:pt x="72" y="322"/>
                    <a:pt x="167" y="322"/>
                  </a:cubicBezTo>
                  <a:lnTo>
                    <a:pt x="834" y="322"/>
                  </a:lnTo>
                  <a:cubicBezTo>
                    <a:pt x="917" y="322"/>
                    <a:pt x="1000" y="251"/>
                    <a:pt x="1000" y="167"/>
                  </a:cubicBezTo>
                  <a:cubicBezTo>
                    <a:pt x="1000" y="72"/>
                    <a:pt x="917"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5" name="Google Shape;9745;p62"/>
            <p:cNvSpPr/>
            <p:nvPr/>
          </p:nvSpPr>
          <p:spPr>
            <a:xfrm>
              <a:off x="2743789" y="2594053"/>
              <a:ext cx="31406" cy="31056"/>
            </a:xfrm>
            <a:custGeom>
              <a:rect b="b" l="l" r="r" t="t"/>
              <a:pathLst>
                <a:path extrusionOk="0" h="978" w="989">
                  <a:moveTo>
                    <a:pt x="501" y="322"/>
                  </a:moveTo>
                  <a:cubicBezTo>
                    <a:pt x="584" y="322"/>
                    <a:pt x="656" y="406"/>
                    <a:pt x="656" y="489"/>
                  </a:cubicBezTo>
                  <a:cubicBezTo>
                    <a:pt x="656" y="584"/>
                    <a:pt x="584" y="656"/>
                    <a:pt x="501" y="656"/>
                  </a:cubicBezTo>
                  <a:cubicBezTo>
                    <a:pt x="406" y="656"/>
                    <a:pt x="334" y="584"/>
                    <a:pt x="334" y="489"/>
                  </a:cubicBezTo>
                  <a:cubicBezTo>
                    <a:pt x="334" y="406"/>
                    <a:pt x="406" y="322"/>
                    <a:pt x="501" y="322"/>
                  </a:cubicBezTo>
                  <a:close/>
                  <a:moveTo>
                    <a:pt x="501" y="1"/>
                  </a:moveTo>
                  <a:cubicBezTo>
                    <a:pt x="227" y="1"/>
                    <a:pt x="1" y="227"/>
                    <a:pt x="1" y="489"/>
                  </a:cubicBezTo>
                  <a:cubicBezTo>
                    <a:pt x="1" y="763"/>
                    <a:pt x="227" y="977"/>
                    <a:pt x="501" y="977"/>
                  </a:cubicBezTo>
                  <a:cubicBezTo>
                    <a:pt x="763" y="977"/>
                    <a:pt x="989" y="763"/>
                    <a:pt x="989" y="489"/>
                  </a:cubicBezTo>
                  <a:cubicBezTo>
                    <a:pt x="989" y="227"/>
                    <a:pt x="775"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6" name="Google Shape;9746;p62"/>
            <p:cNvSpPr/>
            <p:nvPr/>
          </p:nvSpPr>
          <p:spPr>
            <a:xfrm>
              <a:off x="2733596" y="2308608"/>
              <a:ext cx="10225" cy="10257"/>
            </a:xfrm>
            <a:custGeom>
              <a:rect b="b" l="l" r="r" t="t"/>
              <a:pathLst>
                <a:path extrusionOk="0" h="323" w="322">
                  <a:moveTo>
                    <a:pt x="155" y="1"/>
                  </a:moveTo>
                  <a:cubicBezTo>
                    <a:pt x="72" y="1"/>
                    <a:pt x="0" y="72"/>
                    <a:pt x="0" y="167"/>
                  </a:cubicBezTo>
                  <a:cubicBezTo>
                    <a:pt x="0" y="251"/>
                    <a:pt x="72" y="322"/>
                    <a:pt x="155" y="322"/>
                  </a:cubicBezTo>
                  <a:cubicBezTo>
                    <a:pt x="250" y="322"/>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47" name="Google Shape;9747;p62"/>
          <p:cNvGrpSpPr/>
          <p:nvPr/>
        </p:nvGrpSpPr>
        <p:grpSpPr>
          <a:xfrm>
            <a:off x="3049653" y="2321468"/>
            <a:ext cx="362991" cy="290018"/>
            <a:chOff x="3049653" y="2321468"/>
            <a:chExt cx="362991" cy="290018"/>
          </a:xfrm>
        </p:grpSpPr>
        <p:sp>
          <p:nvSpPr>
            <p:cNvPr id="9748" name="Google Shape;9748;p62"/>
            <p:cNvSpPr/>
            <p:nvPr/>
          </p:nvSpPr>
          <p:spPr>
            <a:xfrm>
              <a:off x="3280290" y="2429690"/>
              <a:ext cx="29913" cy="73957"/>
            </a:xfrm>
            <a:custGeom>
              <a:rect b="b" l="l" r="r" t="t"/>
              <a:pathLst>
                <a:path extrusionOk="0" h="2329" w="942">
                  <a:moveTo>
                    <a:pt x="200" y="1"/>
                  </a:moveTo>
                  <a:cubicBezTo>
                    <a:pt x="158" y="1"/>
                    <a:pt x="114" y="16"/>
                    <a:pt x="72" y="45"/>
                  </a:cubicBezTo>
                  <a:cubicBezTo>
                    <a:pt x="13" y="93"/>
                    <a:pt x="13" y="200"/>
                    <a:pt x="72" y="283"/>
                  </a:cubicBezTo>
                  <a:cubicBezTo>
                    <a:pt x="572" y="772"/>
                    <a:pt x="572" y="1569"/>
                    <a:pt x="72" y="2046"/>
                  </a:cubicBezTo>
                  <a:cubicBezTo>
                    <a:pt x="1" y="2129"/>
                    <a:pt x="1" y="2224"/>
                    <a:pt x="72" y="2284"/>
                  </a:cubicBezTo>
                  <a:cubicBezTo>
                    <a:pt x="102" y="2313"/>
                    <a:pt x="144" y="2328"/>
                    <a:pt x="187" y="2328"/>
                  </a:cubicBezTo>
                  <a:cubicBezTo>
                    <a:pt x="230" y="2328"/>
                    <a:pt x="275" y="2313"/>
                    <a:pt x="310" y="2284"/>
                  </a:cubicBezTo>
                  <a:cubicBezTo>
                    <a:pt x="941" y="1665"/>
                    <a:pt x="941" y="664"/>
                    <a:pt x="310" y="45"/>
                  </a:cubicBezTo>
                  <a:cubicBezTo>
                    <a:pt x="280" y="16"/>
                    <a:pt x="242"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49" name="Google Shape;9749;p62"/>
            <p:cNvSpPr/>
            <p:nvPr/>
          </p:nvSpPr>
          <p:spPr>
            <a:xfrm>
              <a:off x="3317729" y="2392250"/>
              <a:ext cx="49570" cy="148836"/>
            </a:xfrm>
            <a:custGeom>
              <a:rect b="b" l="l" r="r" t="t"/>
              <a:pathLst>
                <a:path extrusionOk="0" h="4687" w="1561">
                  <a:moveTo>
                    <a:pt x="183" y="1"/>
                  </a:moveTo>
                  <a:cubicBezTo>
                    <a:pt x="140" y="1"/>
                    <a:pt x="96" y="16"/>
                    <a:pt x="60" y="46"/>
                  </a:cubicBezTo>
                  <a:cubicBezTo>
                    <a:pt x="0" y="105"/>
                    <a:pt x="0" y="212"/>
                    <a:pt x="60" y="284"/>
                  </a:cubicBezTo>
                  <a:cubicBezTo>
                    <a:pt x="1191" y="1415"/>
                    <a:pt x="1191" y="3272"/>
                    <a:pt x="60" y="4403"/>
                  </a:cubicBezTo>
                  <a:cubicBezTo>
                    <a:pt x="0" y="4475"/>
                    <a:pt x="0" y="4582"/>
                    <a:pt x="60" y="4641"/>
                  </a:cubicBezTo>
                  <a:cubicBezTo>
                    <a:pt x="90" y="4671"/>
                    <a:pt x="131" y="4686"/>
                    <a:pt x="175" y="4686"/>
                  </a:cubicBezTo>
                  <a:cubicBezTo>
                    <a:pt x="218" y="4686"/>
                    <a:pt x="262" y="4671"/>
                    <a:pt x="298" y="4641"/>
                  </a:cubicBezTo>
                  <a:cubicBezTo>
                    <a:pt x="1560" y="3379"/>
                    <a:pt x="1560" y="1308"/>
                    <a:pt x="298" y="46"/>
                  </a:cubicBezTo>
                  <a:cubicBezTo>
                    <a:pt x="268" y="16"/>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0" name="Google Shape;9750;p62"/>
            <p:cNvSpPr/>
            <p:nvPr/>
          </p:nvSpPr>
          <p:spPr>
            <a:xfrm>
              <a:off x="3354406" y="2355954"/>
              <a:ext cx="58239" cy="222317"/>
            </a:xfrm>
            <a:custGeom>
              <a:rect b="b" l="l" r="r" t="t"/>
              <a:pathLst>
                <a:path extrusionOk="0" h="7001" w="1834">
                  <a:moveTo>
                    <a:pt x="174" y="1"/>
                  </a:moveTo>
                  <a:cubicBezTo>
                    <a:pt x="131" y="1"/>
                    <a:pt x="90" y="16"/>
                    <a:pt x="60" y="46"/>
                  </a:cubicBezTo>
                  <a:cubicBezTo>
                    <a:pt x="0" y="105"/>
                    <a:pt x="0" y="200"/>
                    <a:pt x="60" y="284"/>
                  </a:cubicBezTo>
                  <a:cubicBezTo>
                    <a:pt x="1834" y="2046"/>
                    <a:pt x="1834" y="4939"/>
                    <a:pt x="60" y="6713"/>
                  </a:cubicBezTo>
                  <a:cubicBezTo>
                    <a:pt x="0" y="6773"/>
                    <a:pt x="0" y="6868"/>
                    <a:pt x="60" y="6951"/>
                  </a:cubicBezTo>
                  <a:cubicBezTo>
                    <a:pt x="88" y="6985"/>
                    <a:pt x="128" y="7000"/>
                    <a:pt x="169" y="7000"/>
                  </a:cubicBezTo>
                  <a:cubicBezTo>
                    <a:pt x="214" y="7000"/>
                    <a:pt x="261" y="6982"/>
                    <a:pt x="298" y="6951"/>
                  </a:cubicBezTo>
                  <a:cubicBezTo>
                    <a:pt x="1227" y="6023"/>
                    <a:pt x="1727" y="4808"/>
                    <a:pt x="1727" y="3498"/>
                  </a:cubicBezTo>
                  <a:cubicBezTo>
                    <a:pt x="1727" y="2189"/>
                    <a:pt x="1227" y="962"/>
                    <a:pt x="298" y="46"/>
                  </a:cubicBezTo>
                  <a:cubicBezTo>
                    <a:pt x="262" y="16"/>
                    <a:pt x="218" y="1"/>
                    <a:pt x="1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1" name="Google Shape;9751;p62"/>
            <p:cNvSpPr/>
            <p:nvPr/>
          </p:nvSpPr>
          <p:spPr>
            <a:xfrm>
              <a:off x="3049653" y="2321468"/>
              <a:ext cx="210250" cy="290018"/>
            </a:xfrm>
            <a:custGeom>
              <a:rect b="b" l="l" r="r" t="t"/>
              <a:pathLst>
                <a:path extrusionOk="0" h="9133" w="6621">
                  <a:moveTo>
                    <a:pt x="5216" y="1072"/>
                  </a:moveTo>
                  <a:lnTo>
                    <a:pt x="5216" y="8097"/>
                  </a:lnTo>
                  <a:cubicBezTo>
                    <a:pt x="4156" y="7751"/>
                    <a:pt x="3287" y="7037"/>
                    <a:pt x="2739" y="6061"/>
                  </a:cubicBezTo>
                  <a:lnTo>
                    <a:pt x="2739" y="3084"/>
                  </a:lnTo>
                  <a:cubicBezTo>
                    <a:pt x="3275" y="2120"/>
                    <a:pt x="4156" y="1405"/>
                    <a:pt x="5216" y="1072"/>
                  </a:cubicBezTo>
                  <a:close/>
                  <a:moveTo>
                    <a:pt x="5716" y="0"/>
                  </a:moveTo>
                  <a:cubicBezTo>
                    <a:pt x="5430" y="0"/>
                    <a:pt x="5216" y="215"/>
                    <a:pt x="5216" y="501"/>
                  </a:cubicBezTo>
                  <a:lnTo>
                    <a:pt x="5216" y="691"/>
                  </a:lnTo>
                  <a:cubicBezTo>
                    <a:pt x="4049" y="1048"/>
                    <a:pt x="3096" y="1810"/>
                    <a:pt x="2489" y="2858"/>
                  </a:cubicBezTo>
                  <a:lnTo>
                    <a:pt x="1227" y="2858"/>
                  </a:lnTo>
                  <a:cubicBezTo>
                    <a:pt x="549" y="2858"/>
                    <a:pt x="13" y="3394"/>
                    <a:pt x="13" y="4061"/>
                  </a:cubicBezTo>
                  <a:lnTo>
                    <a:pt x="13" y="5037"/>
                  </a:lnTo>
                  <a:cubicBezTo>
                    <a:pt x="1" y="5692"/>
                    <a:pt x="489" y="6227"/>
                    <a:pt x="1120" y="6275"/>
                  </a:cubicBezTo>
                  <a:cubicBezTo>
                    <a:pt x="1203" y="6275"/>
                    <a:pt x="1287" y="6216"/>
                    <a:pt x="1299" y="6132"/>
                  </a:cubicBezTo>
                  <a:cubicBezTo>
                    <a:pt x="1299" y="6037"/>
                    <a:pt x="1239" y="5966"/>
                    <a:pt x="1144" y="5954"/>
                  </a:cubicBezTo>
                  <a:cubicBezTo>
                    <a:pt x="703" y="5918"/>
                    <a:pt x="346" y="5537"/>
                    <a:pt x="346" y="5073"/>
                  </a:cubicBezTo>
                  <a:lnTo>
                    <a:pt x="346" y="4084"/>
                  </a:lnTo>
                  <a:cubicBezTo>
                    <a:pt x="346" y="3608"/>
                    <a:pt x="727" y="3215"/>
                    <a:pt x="1227" y="3215"/>
                  </a:cubicBezTo>
                  <a:lnTo>
                    <a:pt x="2418" y="3215"/>
                  </a:lnTo>
                  <a:lnTo>
                    <a:pt x="2418" y="5954"/>
                  </a:lnTo>
                  <a:lnTo>
                    <a:pt x="1918" y="5954"/>
                  </a:lnTo>
                  <a:cubicBezTo>
                    <a:pt x="1834" y="5954"/>
                    <a:pt x="1763" y="6025"/>
                    <a:pt x="1763" y="6108"/>
                  </a:cubicBezTo>
                  <a:cubicBezTo>
                    <a:pt x="1763" y="6204"/>
                    <a:pt x="1834" y="6275"/>
                    <a:pt x="1918" y="6275"/>
                  </a:cubicBezTo>
                  <a:lnTo>
                    <a:pt x="2489" y="6275"/>
                  </a:lnTo>
                  <a:cubicBezTo>
                    <a:pt x="3096" y="7323"/>
                    <a:pt x="4049" y="8097"/>
                    <a:pt x="5216" y="8430"/>
                  </a:cubicBezTo>
                  <a:lnTo>
                    <a:pt x="5216" y="8633"/>
                  </a:lnTo>
                  <a:cubicBezTo>
                    <a:pt x="5216" y="8906"/>
                    <a:pt x="5430" y="9133"/>
                    <a:pt x="5716" y="9133"/>
                  </a:cubicBezTo>
                  <a:lnTo>
                    <a:pt x="6121" y="9133"/>
                  </a:lnTo>
                  <a:cubicBezTo>
                    <a:pt x="6406" y="9133"/>
                    <a:pt x="6621" y="8906"/>
                    <a:pt x="6621" y="8633"/>
                  </a:cubicBezTo>
                  <a:lnTo>
                    <a:pt x="6621" y="4953"/>
                  </a:lnTo>
                  <a:cubicBezTo>
                    <a:pt x="6621" y="4858"/>
                    <a:pt x="6549" y="4787"/>
                    <a:pt x="6466" y="4787"/>
                  </a:cubicBezTo>
                  <a:cubicBezTo>
                    <a:pt x="6371" y="4787"/>
                    <a:pt x="6299" y="4858"/>
                    <a:pt x="6299" y="4953"/>
                  </a:cubicBezTo>
                  <a:lnTo>
                    <a:pt x="6299" y="8633"/>
                  </a:lnTo>
                  <a:cubicBezTo>
                    <a:pt x="6299" y="8728"/>
                    <a:pt x="6228" y="8811"/>
                    <a:pt x="6121" y="8811"/>
                  </a:cubicBezTo>
                  <a:lnTo>
                    <a:pt x="5716" y="8811"/>
                  </a:lnTo>
                  <a:cubicBezTo>
                    <a:pt x="5609" y="8811"/>
                    <a:pt x="5537" y="8728"/>
                    <a:pt x="5537" y="8633"/>
                  </a:cubicBezTo>
                  <a:lnTo>
                    <a:pt x="5537" y="501"/>
                  </a:lnTo>
                  <a:cubicBezTo>
                    <a:pt x="5537" y="393"/>
                    <a:pt x="5609" y="322"/>
                    <a:pt x="5716" y="322"/>
                  </a:cubicBezTo>
                  <a:lnTo>
                    <a:pt x="6121" y="322"/>
                  </a:lnTo>
                  <a:cubicBezTo>
                    <a:pt x="6228" y="322"/>
                    <a:pt x="6299" y="393"/>
                    <a:pt x="6299" y="501"/>
                  </a:cubicBezTo>
                  <a:lnTo>
                    <a:pt x="6299" y="4180"/>
                  </a:lnTo>
                  <a:cubicBezTo>
                    <a:pt x="6299" y="4263"/>
                    <a:pt x="6371" y="4346"/>
                    <a:pt x="6466" y="4346"/>
                  </a:cubicBezTo>
                  <a:cubicBezTo>
                    <a:pt x="6549" y="4346"/>
                    <a:pt x="6621" y="4263"/>
                    <a:pt x="6621" y="4180"/>
                  </a:cubicBezTo>
                  <a:lnTo>
                    <a:pt x="6621" y="501"/>
                  </a:lnTo>
                  <a:cubicBezTo>
                    <a:pt x="6621" y="215"/>
                    <a:pt x="6406" y="0"/>
                    <a:pt x="6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52" name="Google Shape;9752;p62"/>
          <p:cNvGrpSpPr/>
          <p:nvPr/>
        </p:nvGrpSpPr>
        <p:grpSpPr>
          <a:xfrm>
            <a:off x="3564243" y="2289904"/>
            <a:ext cx="422342" cy="355243"/>
            <a:chOff x="3564243" y="2289904"/>
            <a:chExt cx="422342" cy="355243"/>
          </a:xfrm>
        </p:grpSpPr>
        <p:sp>
          <p:nvSpPr>
            <p:cNvPr id="9753" name="Google Shape;9753;p62"/>
            <p:cNvSpPr/>
            <p:nvPr/>
          </p:nvSpPr>
          <p:spPr>
            <a:xfrm>
              <a:off x="3564243" y="2291587"/>
              <a:ext cx="66177" cy="351655"/>
            </a:xfrm>
            <a:custGeom>
              <a:rect b="b" l="l" r="r" t="t"/>
              <a:pathLst>
                <a:path extrusionOk="0" h="11074" w="2084">
                  <a:moveTo>
                    <a:pt x="1703" y="1918"/>
                  </a:moveTo>
                  <a:lnTo>
                    <a:pt x="1703" y="2727"/>
                  </a:lnTo>
                  <a:cubicBezTo>
                    <a:pt x="1703" y="2823"/>
                    <a:pt x="1667" y="2930"/>
                    <a:pt x="1608" y="2966"/>
                  </a:cubicBezTo>
                  <a:cubicBezTo>
                    <a:pt x="1453" y="3085"/>
                    <a:pt x="1298" y="3287"/>
                    <a:pt x="1239" y="3501"/>
                  </a:cubicBezTo>
                  <a:lnTo>
                    <a:pt x="834" y="3501"/>
                  </a:lnTo>
                  <a:cubicBezTo>
                    <a:pt x="798" y="3299"/>
                    <a:pt x="667" y="3085"/>
                    <a:pt x="524" y="2989"/>
                  </a:cubicBezTo>
                  <a:cubicBezTo>
                    <a:pt x="453" y="2942"/>
                    <a:pt x="393" y="2823"/>
                    <a:pt x="393" y="2727"/>
                  </a:cubicBezTo>
                  <a:lnTo>
                    <a:pt x="393" y="1918"/>
                  </a:lnTo>
                  <a:close/>
                  <a:moveTo>
                    <a:pt x="1227" y="3882"/>
                  </a:moveTo>
                  <a:lnTo>
                    <a:pt x="1227" y="5144"/>
                  </a:lnTo>
                  <a:cubicBezTo>
                    <a:pt x="1227" y="6359"/>
                    <a:pt x="1239" y="7549"/>
                    <a:pt x="1369" y="8752"/>
                  </a:cubicBezTo>
                  <a:cubicBezTo>
                    <a:pt x="1453" y="9478"/>
                    <a:pt x="1489" y="10085"/>
                    <a:pt x="1489" y="10205"/>
                  </a:cubicBezTo>
                  <a:cubicBezTo>
                    <a:pt x="1477" y="10478"/>
                    <a:pt x="1298" y="10681"/>
                    <a:pt x="1048" y="10681"/>
                  </a:cubicBezTo>
                  <a:cubicBezTo>
                    <a:pt x="798" y="10681"/>
                    <a:pt x="619" y="10490"/>
                    <a:pt x="619" y="10228"/>
                  </a:cubicBezTo>
                  <a:cubicBezTo>
                    <a:pt x="619" y="10097"/>
                    <a:pt x="655" y="9490"/>
                    <a:pt x="738" y="8764"/>
                  </a:cubicBezTo>
                  <a:cubicBezTo>
                    <a:pt x="869" y="7561"/>
                    <a:pt x="881" y="6371"/>
                    <a:pt x="881" y="5168"/>
                  </a:cubicBezTo>
                  <a:lnTo>
                    <a:pt x="881" y="3882"/>
                  </a:lnTo>
                  <a:close/>
                  <a:moveTo>
                    <a:pt x="203" y="1"/>
                  </a:moveTo>
                  <a:cubicBezTo>
                    <a:pt x="96" y="1"/>
                    <a:pt x="0" y="84"/>
                    <a:pt x="0" y="191"/>
                  </a:cubicBezTo>
                  <a:lnTo>
                    <a:pt x="0" y="2727"/>
                  </a:lnTo>
                  <a:cubicBezTo>
                    <a:pt x="0" y="2966"/>
                    <a:pt x="143" y="3216"/>
                    <a:pt x="334" y="3335"/>
                  </a:cubicBezTo>
                  <a:cubicBezTo>
                    <a:pt x="393" y="3358"/>
                    <a:pt x="477" y="3573"/>
                    <a:pt x="477" y="3692"/>
                  </a:cubicBezTo>
                  <a:lnTo>
                    <a:pt x="477" y="5144"/>
                  </a:lnTo>
                  <a:cubicBezTo>
                    <a:pt x="477" y="6359"/>
                    <a:pt x="465" y="7526"/>
                    <a:pt x="346" y="8716"/>
                  </a:cubicBezTo>
                  <a:cubicBezTo>
                    <a:pt x="274" y="9454"/>
                    <a:pt x="226" y="10074"/>
                    <a:pt x="226" y="10228"/>
                  </a:cubicBezTo>
                  <a:cubicBezTo>
                    <a:pt x="226" y="10705"/>
                    <a:pt x="584" y="11074"/>
                    <a:pt x="1048" y="11074"/>
                  </a:cubicBezTo>
                  <a:cubicBezTo>
                    <a:pt x="1512" y="11074"/>
                    <a:pt x="1870" y="10705"/>
                    <a:pt x="1870" y="10228"/>
                  </a:cubicBezTo>
                  <a:cubicBezTo>
                    <a:pt x="1870" y="10074"/>
                    <a:pt x="1822" y="9454"/>
                    <a:pt x="1750" y="8716"/>
                  </a:cubicBezTo>
                  <a:cubicBezTo>
                    <a:pt x="1608" y="7526"/>
                    <a:pt x="1608" y="6359"/>
                    <a:pt x="1608" y="5144"/>
                  </a:cubicBezTo>
                  <a:lnTo>
                    <a:pt x="1608" y="3692"/>
                  </a:lnTo>
                  <a:cubicBezTo>
                    <a:pt x="1608" y="3561"/>
                    <a:pt x="1715" y="3358"/>
                    <a:pt x="1834" y="3275"/>
                  </a:cubicBezTo>
                  <a:cubicBezTo>
                    <a:pt x="2024" y="3144"/>
                    <a:pt x="2084" y="2906"/>
                    <a:pt x="2084" y="2704"/>
                  </a:cubicBezTo>
                  <a:lnTo>
                    <a:pt x="2084" y="251"/>
                  </a:lnTo>
                  <a:cubicBezTo>
                    <a:pt x="2084" y="168"/>
                    <a:pt x="2001" y="72"/>
                    <a:pt x="1893" y="72"/>
                  </a:cubicBezTo>
                  <a:cubicBezTo>
                    <a:pt x="1786" y="72"/>
                    <a:pt x="1703" y="168"/>
                    <a:pt x="1703" y="263"/>
                  </a:cubicBezTo>
                  <a:lnTo>
                    <a:pt x="1703" y="1537"/>
                  </a:lnTo>
                  <a:lnTo>
                    <a:pt x="1239" y="1537"/>
                  </a:lnTo>
                  <a:lnTo>
                    <a:pt x="1239" y="191"/>
                  </a:lnTo>
                  <a:cubicBezTo>
                    <a:pt x="1239" y="84"/>
                    <a:pt x="1155" y="1"/>
                    <a:pt x="1048" y="1"/>
                  </a:cubicBezTo>
                  <a:cubicBezTo>
                    <a:pt x="941" y="1"/>
                    <a:pt x="858" y="84"/>
                    <a:pt x="858" y="191"/>
                  </a:cubicBezTo>
                  <a:lnTo>
                    <a:pt x="858" y="1537"/>
                  </a:lnTo>
                  <a:lnTo>
                    <a:pt x="393" y="1537"/>
                  </a:lnTo>
                  <a:lnTo>
                    <a:pt x="393" y="191"/>
                  </a:lnTo>
                  <a:cubicBezTo>
                    <a:pt x="393" y="84"/>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4" name="Google Shape;9754;p62"/>
            <p:cNvSpPr/>
            <p:nvPr/>
          </p:nvSpPr>
          <p:spPr>
            <a:xfrm>
              <a:off x="3636835" y="2373674"/>
              <a:ext cx="236702" cy="236289"/>
            </a:xfrm>
            <a:custGeom>
              <a:rect b="b" l="l" r="r" t="t"/>
              <a:pathLst>
                <a:path extrusionOk="0" h="7441" w="7454">
                  <a:moveTo>
                    <a:pt x="1175" y="0"/>
                  </a:moveTo>
                  <a:cubicBezTo>
                    <a:pt x="1121" y="0"/>
                    <a:pt x="1069" y="25"/>
                    <a:pt x="1036" y="71"/>
                  </a:cubicBezTo>
                  <a:cubicBezTo>
                    <a:pt x="369" y="881"/>
                    <a:pt x="0" y="1905"/>
                    <a:pt x="0" y="2952"/>
                  </a:cubicBezTo>
                  <a:cubicBezTo>
                    <a:pt x="0" y="5429"/>
                    <a:pt x="2024" y="7441"/>
                    <a:pt x="4489" y="7441"/>
                  </a:cubicBezTo>
                  <a:cubicBezTo>
                    <a:pt x="5537" y="7441"/>
                    <a:pt x="6561" y="7072"/>
                    <a:pt x="7358" y="6405"/>
                  </a:cubicBezTo>
                  <a:cubicBezTo>
                    <a:pt x="7454" y="6322"/>
                    <a:pt x="7454" y="6203"/>
                    <a:pt x="7394" y="6131"/>
                  </a:cubicBezTo>
                  <a:cubicBezTo>
                    <a:pt x="7352" y="6083"/>
                    <a:pt x="7286" y="6058"/>
                    <a:pt x="7224" y="6058"/>
                  </a:cubicBezTo>
                  <a:cubicBezTo>
                    <a:pt x="7180" y="6058"/>
                    <a:pt x="7138" y="6071"/>
                    <a:pt x="7108" y="6096"/>
                  </a:cubicBezTo>
                  <a:cubicBezTo>
                    <a:pt x="6382" y="6703"/>
                    <a:pt x="5441" y="7048"/>
                    <a:pt x="4489" y="7048"/>
                  </a:cubicBezTo>
                  <a:cubicBezTo>
                    <a:pt x="2227" y="7048"/>
                    <a:pt x="381" y="5203"/>
                    <a:pt x="381" y="2928"/>
                  </a:cubicBezTo>
                  <a:cubicBezTo>
                    <a:pt x="381" y="1988"/>
                    <a:pt x="727" y="1047"/>
                    <a:pt x="1334" y="309"/>
                  </a:cubicBezTo>
                  <a:cubicBezTo>
                    <a:pt x="1405" y="226"/>
                    <a:pt x="1393" y="107"/>
                    <a:pt x="1298" y="47"/>
                  </a:cubicBezTo>
                  <a:cubicBezTo>
                    <a:pt x="1261" y="16"/>
                    <a:pt x="1217" y="0"/>
                    <a:pt x="1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5" name="Google Shape;9755;p62"/>
            <p:cNvSpPr/>
            <p:nvPr/>
          </p:nvSpPr>
          <p:spPr>
            <a:xfrm>
              <a:off x="3685230" y="2324104"/>
              <a:ext cx="237083" cy="235971"/>
            </a:xfrm>
            <a:custGeom>
              <a:rect b="b" l="l" r="r" t="t"/>
              <a:pathLst>
                <a:path extrusionOk="0" h="7431" w="7466">
                  <a:moveTo>
                    <a:pt x="2953" y="1"/>
                  </a:moveTo>
                  <a:cubicBezTo>
                    <a:pt x="1905" y="1"/>
                    <a:pt x="893" y="358"/>
                    <a:pt x="96" y="1025"/>
                  </a:cubicBezTo>
                  <a:cubicBezTo>
                    <a:pt x="0" y="1108"/>
                    <a:pt x="0" y="1227"/>
                    <a:pt x="60" y="1299"/>
                  </a:cubicBezTo>
                  <a:cubicBezTo>
                    <a:pt x="99" y="1344"/>
                    <a:pt x="151" y="1364"/>
                    <a:pt x="205" y="1364"/>
                  </a:cubicBezTo>
                  <a:cubicBezTo>
                    <a:pt x="250" y="1364"/>
                    <a:pt x="295" y="1350"/>
                    <a:pt x="334" y="1322"/>
                  </a:cubicBezTo>
                  <a:cubicBezTo>
                    <a:pt x="1060" y="715"/>
                    <a:pt x="2001" y="394"/>
                    <a:pt x="2953" y="394"/>
                  </a:cubicBezTo>
                  <a:cubicBezTo>
                    <a:pt x="5215" y="394"/>
                    <a:pt x="7061" y="2227"/>
                    <a:pt x="7061" y="4501"/>
                  </a:cubicBezTo>
                  <a:cubicBezTo>
                    <a:pt x="7061" y="5454"/>
                    <a:pt x="6727" y="6371"/>
                    <a:pt x="6120" y="7121"/>
                  </a:cubicBezTo>
                  <a:cubicBezTo>
                    <a:pt x="6049" y="7204"/>
                    <a:pt x="6061" y="7323"/>
                    <a:pt x="6156" y="7383"/>
                  </a:cubicBezTo>
                  <a:cubicBezTo>
                    <a:pt x="6180" y="7418"/>
                    <a:pt x="6227" y="7430"/>
                    <a:pt x="6275" y="7430"/>
                  </a:cubicBezTo>
                  <a:cubicBezTo>
                    <a:pt x="6322" y="7430"/>
                    <a:pt x="6382" y="7395"/>
                    <a:pt x="6418" y="7359"/>
                  </a:cubicBezTo>
                  <a:cubicBezTo>
                    <a:pt x="7084" y="6549"/>
                    <a:pt x="7442" y="5537"/>
                    <a:pt x="7442" y="4501"/>
                  </a:cubicBezTo>
                  <a:cubicBezTo>
                    <a:pt x="7465" y="2013"/>
                    <a:pt x="5441"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6" name="Google Shape;9756;p62"/>
            <p:cNvSpPr/>
            <p:nvPr/>
          </p:nvSpPr>
          <p:spPr>
            <a:xfrm>
              <a:off x="3663668" y="2351699"/>
              <a:ext cx="230668" cy="230668"/>
            </a:xfrm>
            <a:custGeom>
              <a:rect b="b" l="l" r="r" t="t"/>
              <a:pathLst>
                <a:path extrusionOk="0" h="7264" w="7264">
                  <a:moveTo>
                    <a:pt x="3632" y="382"/>
                  </a:moveTo>
                  <a:cubicBezTo>
                    <a:pt x="5418" y="382"/>
                    <a:pt x="6871" y="1846"/>
                    <a:pt x="6871" y="3632"/>
                  </a:cubicBezTo>
                  <a:cubicBezTo>
                    <a:pt x="6871" y="5418"/>
                    <a:pt x="5418" y="6871"/>
                    <a:pt x="3632" y="6871"/>
                  </a:cubicBezTo>
                  <a:cubicBezTo>
                    <a:pt x="1846" y="6871"/>
                    <a:pt x="382" y="5418"/>
                    <a:pt x="382" y="3632"/>
                  </a:cubicBezTo>
                  <a:cubicBezTo>
                    <a:pt x="382" y="1846"/>
                    <a:pt x="1846" y="382"/>
                    <a:pt x="3632" y="382"/>
                  </a:cubicBezTo>
                  <a:close/>
                  <a:moveTo>
                    <a:pt x="3632" y="1"/>
                  </a:moveTo>
                  <a:cubicBezTo>
                    <a:pt x="1632" y="1"/>
                    <a:pt x="1" y="1632"/>
                    <a:pt x="1" y="3632"/>
                  </a:cubicBezTo>
                  <a:cubicBezTo>
                    <a:pt x="1" y="5633"/>
                    <a:pt x="1632" y="7264"/>
                    <a:pt x="3632" y="7264"/>
                  </a:cubicBezTo>
                  <a:cubicBezTo>
                    <a:pt x="5644" y="7264"/>
                    <a:pt x="7263" y="5621"/>
                    <a:pt x="7263" y="3632"/>
                  </a:cubicBezTo>
                  <a:cubicBezTo>
                    <a:pt x="7263" y="1620"/>
                    <a:pt x="5620"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57" name="Google Shape;9757;p62"/>
            <p:cNvSpPr/>
            <p:nvPr/>
          </p:nvSpPr>
          <p:spPr>
            <a:xfrm>
              <a:off x="3933998" y="2289904"/>
              <a:ext cx="52586" cy="355243"/>
            </a:xfrm>
            <a:custGeom>
              <a:rect b="b" l="l" r="r" t="t"/>
              <a:pathLst>
                <a:path extrusionOk="0" h="11187" w="1656">
                  <a:moveTo>
                    <a:pt x="1251" y="554"/>
                  </a:moveTo>
                  <a:lnTo>
                    <a:pt x="1251" y="5555"/>
                  </a:lnTo>
                  <a:lnTo>
                    <a:pt x="715" y="5578"/>
                  </a:lnTo>
                  <a:lnTo>
                    <a:pt x="703" y="5578"/>
                  </a:lnTo>
                  <a:cubicBezTo>
                    <a:pt x="693" y="5580"/>
                    <a:pt x="683" y="5580"/>
                    <a:pt x="673" y="5580"/>
                  </a:cubicBezTo>
                  <a:cubicBezTo>
                    <a:pt x="583" y="5580"/>
                    <a:pt x="481" y="5536"/>
                    <a:pt x="417" y="5483"/>
                  </a:cubicBezTo>
                  <a:cubicBezTo>
                    <a:pt x="382" y="5436"/>
                    <a:pt x="370" y="5412"/>
                    <a:pt x="370" y="5412"/>
                  </a:cubicBezTo>
                  <a:lnTo>
                    <a:pt x="370" y="2411"/>
                  </a:lnTo>
                  <a:cubicBezTo>
                    <a:pt x="370" y="1697"/>
                    <a:pt x="703" y="1006"/>
                    <a:pt x="1251" y="554"/>
                  </a:cubicBezTo>
                  <a:close/>
                  <a:moveTo>
                    <a:pt x="1263" y="5959"/>
                  </a:moveTo>
                  <a:cubicBezTo>
                    <a:pt x="1263" y="9448"/>
                    <a:pt x="1275" y="10258"/>
                    <a:pt x="1275" y="10281"/>
                  </a:cubicBezTo>
                  <a:cubicBezTo>
                    <a:pt x="1263" y="10496"/>
                    <a:pt x="1203" y="10769"/>
                    <a:pt x="941" y="10769"/>
                  </a:cubicBezTo>
                  <a:cubicBezTo>
                    <a:pt x="858" y="10769"/>
                    <a:pt x="620" y="10769"/>
                    <a:pt x="620" y="10258"/>
                  </a:cubicBezTo>
                  <a:cubicBezTo>
                    <a:pt x="620" y="10115"/>
                    <a:pt x="667" y="9710"/>
                    <a:pt x="727" y="9246"/>
                  </a:cubicBezTo>
                  <a:cubicBezTo>
                    <a:pt x="822" y="8472"/>
                    <a:pt x="941" y="7400"/>
                    <a:pt x="941" y="6686"/>
                  </a:cubicBezTo>
                  <a:lnTo>
                    <a:pt x="941" y="5959"/>
                  </a:lnTo>
                  <a:close/>
                  <a:moveTo>
                    <a:pt x="1453" y="0"/>
                  </a:moveTo>
                  <a:cubicBezTo>
                    <a:pt x="1420" y="0"/>
                    <a:pt x="1388" y="6"/>
                    <a:pt x="1358" y="18"/>
                  </a:cubicBezTo>
                  <a:cubicBezTo>
                    <a:pt x="524" y="530"/>
                    <a:pt x="1" y="1447"/>
                    <a:pt x="1" y="2435"/>
                  </a:cubicBezTo>
                  <a:lnTo>
                    <a:pt x="1" y="5424"/>
                  </a:lnTo>
                  <a:cubicBezTo>
                    <a:pt x="1" y="5555"/>
                    <a:pt x="60" y="5674"/>
                    <a:pt x="179" y="5781"/>
                  </a:cubicBezTo>
                  <a:cubicBezTo>
                    <a:pt x="286" y="5876"/>
                    <a:pt x="417" y="5936"/>
                    <a:pt x="548" y="5959"/>
                  </a:cubicBezTo>
                  <a:lnTo>
                    <a:pt x="548" y="6709"/>
                  </a:lnTo>
                  <a:cubicBezTo>
                    <a:pt x="548" y="7400"/>
                    <a:pt x="429" y="8460"/>
                    <a:pt x="346" y="9222"/>
                  </a:cubicBezTo>
                  <a:cubicBezTo>
                    <a:pt x="286" y="9710"/>
                    <a:pt x="239" y="10091"/>
                    <a:pt x="239" y="10281"/>
                  </a:cubicBezTo>
                  <a:cubicBezTo>
                    <a:pt x="239" y="11115"/>
                    <a:pt x="774" y="11186"/>
                    <a:pt x="941" y="11186"/>
                  </a:cubicBezTo>
                  <a:cubicBezTo>
                    <a:pt x="1275" y="11186"/>
                    <a:pt x="1656" y="10948"/>
                    <a:pt x="1656" y="10281"/>
                  </a:cubicBezTo>
                  <a:lnTo>
                    <a:pt x="1656" y="185"/>
                  </a:lnTo>
                  <a:cubicBezTo>
                    <a:pt x="1656" y="113"/>
                    <a:pt x="1608" y="54"/>
                    <a:pt x="1548" y="18"/>
                  </a:cubicBezTo>
                  <a:cubicBezTo>
                    <a:pt x="1519" y="6"/>
                    <a:pt x="1486"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58" name="Google Shape;9758;p62"/>
          <p:cNvSpPr/>
          <p:nvPr/>
        </p:nvSpPr>
        <p:spPr>
          <a:xfrm>
            <a:off x="4143835" y="2288189"/>
            <a:ext cx="357688" cy="357339"/>
          </a:xfrm>
          <a:custGeom>
            <a:rect b="b" l="l" r="r" t="t"/>
            <a:pathLst>
              <a:path extrusionOk="0" h="11253" w="11264">
                <a:moveTo>
                  <a:pt x="9847" y="548"/>
                </a:moveTo>
                <a:lnTo>
                  <a:pt x="9847" y="1203"/>
                </a:lnTo>
                <a:cubicBezTo>
                  <a:pt x="9847" y="1299"/>
                  <a:pt x="9930" y="1370"/>
                  <a:pt x="10014" y="1370"/>
                </a:cubicBezTo>
                <a:lnTo>
                  <a:pt x="10669" y="1370"/>
                </a:lnTo>
                <a:lnTo>
                  <a:pt x="9252" y="2811"/>
                </a:lnTo>
                <a:lnTo>
                  <a:pt x="8656" y="2811"/>
                </a:lnTo>
                <a:lnTo>
                  <a:pt x="9609" y="1858"/>
                </a:lnTo>
                <a:cubicBezTo>
                  <a:pt x="9668" y="1799"/>
                  <a:pt x="9668" y="1703"/>
                  <a:pt x="9609" y="1620"/>
                </a:cubicBezTo>
                <a:cubicBezTo>
                  <a:pt x="9579" y="1590"/>
                  <a:pt x="9537" y="1575"/>
                  <a:pt x="9494" y="1575"/>
                </a:cubicBezTo>
                <a:cubicBezTo>
                  <a:pt x="9451" y="1575"/>
                  <a:pt x="9406" y="1590"/>
                  <a:pt x="9371" y="1620"/>
                </a:cubicBezTo>
                <a:lnTo>
                  <a:pt x="8418" y="2572"/>
                </a:lnTo>
                <a:lnTo>
                  <a:pt x="8418" y="1977"/>
                </a:lnTo>
                <a:lnTo>
                  <a:pt x="9847" y="548"/>
                </a:lnTo>
                <a:close/>
                <a:moveTo>
                  <a:pt x="4549" y="2442"/>
                </a:moveTo>
                <a:cubicBezTo>
                  <a:pt x="5668" y="2442"/>
                  <a:pt x="6680" y="2870"/>
                  <a:pt x="7430" y="3573"/>
                </a:cubicBezTo>
                <a:lnTo>
                  <a:pt x="4430" y="6561"/>
                </a:lnTo>
                <a:cubicBezTo>
                  <a:pt x="4370" y="6621"/>
                  <a:pt x="4370" y="6728"/>
                  <a:pt x="4430" y="6799"/>
                </a:cubicBezTo>
                <a:cubicBezTo>
                  <a:pt x="4465" y="6835"/>
                  <a:pt x="4513" y="6847"/>
                  <a:pt x="4549" y="6847"/>
                </a:cubicBezTo>
                <a:cubicBezTo>
                  <a:pt x="4596" y="6847"/>
                  <a:pt x="4644" y="6835"/>
                  <a:pt x="4668" y="6799"/>
                </a:cubicBezTo>
                <a:lnTo>
                  <a:pt x="5418" y="6061"/>
                </a:lnTo>
                <a:cubicBezTo>
                  <a:pt x="5549" y="6240"/>
                  <a:pt x="5620" y="6466"/>
                  <a:pt x="5620" y="6680"/>
                </a:cubicBezTo>
                <a:cubicBezTo>
                  <a:pt x="5620" y="7275"/>
                  <a:pt x="5144" y="7752"/>
                  <a:pt x="4549" y="7752"/>
                </a:cubicBezTo>
                <a:cubicBezTo>
                  <a:pt x="3953" y="7752"/>
                  <a:pt x="3477" y="7275"/>
                  <a:pt x="3477" y="6680"/>
                </a:cubicBezTo>
                <a:cubicBezTo>
                  <a:pt x="3477" y="6085"/>
                  <a:pt x="3953" y="5609"/>
                  <a:pt x="4549" y="5609"/>
                </a:cubicBezTo>
                <a:cubicBezTo>
                  <a:pt x="4608" y="5609"/>
                  <a:pt x="4680" y="5609"/>
                  <a:pt x="4739" y="5632"/>
                </a:cubicBezTo>
                <a:cubicBezTo>
                  <a:pt x="4747" y="5633"/>
                  <a:pt x="4755" y="5634"/>
                  <a:pt x="4763" y="5634"/>
                </a:cubicBezTo>
                <a:cubicBezTo>
                  <a:pt x="4848" y="5634"/>
                  <a:pt x="4920" y="5577"/>
                  <a:pt x="4942" y="5490"/>
                </a:cubicBezTo>
                <a:cubicBezTo>
                  <a:pt x="4954" y="5406"/>
                  <a:pt x="4894" y="5311"/>
                  <a:pt x="4799" y="5299"/>
                </a:cubicBezTo>
                <a:cubicBezTo>
                  <a:pt x="4715" y="5287"/>
                  <a:pt x="4620" y="5275"/>
                  <a:pt x="4549" y="5275"/>
                </a:cubicBezTo>
                <a:cubicBezTo>
                  <a:pt x="3775" y="5275"/>
                  <a:pt x="3156" y="5894"/>
                  <a:pt x="3156" y="6668"/>
                </a:cubicBezTo>
                <a:cubicBezTo>
                  <a:pt x="3156" y="7442"/>
                  <a:pt x="3775" y="8073"/>
                  <a:pt x="4549" y="8073"/>
                </a:cubicBezTo>
                <a:cubicBezTo>
                  <a:pt x="5323" y="8073"/>
                  <a:pt x="5954" y="7442"/>
                  <a:pt x="5954" y="6668"/>
                </a:cubicBezTo>
                <a:cubicBezTo>
                  <a:pt x="5954" y="6359"/>
                  <a:pt x="5847" y="6049"/>
                  <a:pt x="5656" y="5811"/>
                </a:cubicBezTo>
                <a:lnTo>
                  <a:pt x="6168" y="5287"/>
                </a:lnTo>
                <a:cubicBezTo>
                  <a:pt x="6501" y="5668"/>
                  <a:pt x="6680" y="6168"/>
                  <a:pt x="6680" y="6668"/>
                </a:cubicBezTo>
                <a:cubicBezTo>
                  <a:pt x="6680" y="7847"/>
                  <a:pt x="5727" y="8799"/>
                  <a:pt x="4549" y="8799"/>
                </a:cubicBezTo>
                <a:cubicBezTo>
                  <a:pt x="3370" y="8799"/>
                  <a:pt x="2418" y="7847"/>
                  <a:pt x="2418" y="6668"/>
                </a:cubicBezTo>
                <a:cubicBezTo>
                  <a:pt x="2418" y="5490"/>
                  <a:pt x="3370" y="4537"/>
                  <a:pt x="4549" y="4537"/>
                </a:cubicBezTo>
                <a:cubicBezTo>
                  <a:pt x="4906" y="4537"/>
                  <a:pt x="5251" y="4632"/>
                  <a:pt x="5561" y="4799"/>
                </a:cubicBezTo>
                <a:cubicBezTo>
                  <a:pt x="5583" y="4810"/>
                  <a:pt x="5608" y="4815"/>
                  <a:pt x="5635" y="4815"/>
                </a:cubicBezTo>
                <a:cubicBezTo>
                  <a:pt x="5693" y="4815"/>
                  <a:pt x="5754" y="4789"/>
                  <a:pt x="5787" y="4739"/>
                </a:cubicBezTo>
                <a:cubicBezTo>
                  <a:pt x="5835" y="4656"/>
                  <a:pt x="5799" y="4561"/>
                  <a:pt x="5727" y="4513"/>
                </a:cubicBezTo>
                <a:cubicBezTo>
                  <a:pt x="5370" y="4323"/>
                  <a:pt x="4965" y="4216"/>
                  <a:pt x="4561" y="4216"/>
                </a:cubicBezTo>
                <a:cubicBezTo>
                  <a:pt x="3215" y="4216"/>
                  <a:pt x="2108" y="5311"/>
                  <a:pt x="2108" y="6668"/>
                </a:cubicBezTo>
                <a:cubicBezTo>
                  <a:pt x="2108" y="8026"/>
                  <a:pt x="3215" y="9121"/>
                  <a:pt x="4561" y="9121"/>
                </a:cubicBezTo>
                <a:cubicBezTo>
                  <a:pt x="5918" y="9121"/>
                  <a:pt x="7025" y="8026"/>
                  <a:pt x="7025" y="6668"/>
                </a:cubicBezTo>
                <a:cubicBezTo>
                  <a:pt x="7025" y="6073"/>
                  <a:pt x="6811" y="5490"/>
                  <a:pt x="6406" y="5049"/>
                </a:cubicBezTo>
                <a:lnTo>
                  <a:pt x="6930" y="4525"/>
                </a:lnTo>
                <a:cubicBezTo>
                  <a:pt x="7466" y="5109"/>
                  <a:pt x="7752" y="5871"/>
                  <a:pt x="7752" y="6656"/>
                </a:cubicBezTo>
                <a:cubicBezTo>
                  <a:pt x="7752" y="8407"/>
                  <a:pt x="6323" y="9835"/>
                  <a:pt x="4561" y="9835"/>
                </a:cubicBezTo>
                <a:cubicBezTo>
                  <a:pt x="2810" y="9835"/>
                  <a:pt x="1382" y="8407"/>
                  <a:pt x="1382" y="6656"/>
                </a:cubicBezTo>
                <a:cubicBezTo>
                  <a:pt x="1382" y="4894"/>
                  <a:pt x="2810" y="3465"/>
                  <a:pt x="4561" y="3465"/>
                </a:cubicBezTo>
                <a:cubicBezTo>
                  <a:pt x="5180" y="3465"/>
                  <a:pt x="5775" y="3644"/>
                  <a:pt x="6275" y="3977"/>
                </a:cubicBezTo>
                <a:cubicBezTo>
                  <a:pt x="6300" y="3994"/>
                  <a:pt x="6330" y="4002"/>
                  <a:pt x="6360" y="4002"/>
                </a:cubicBezTo>
                <a:cubicBezTo>
                  <a:pt x="6415" y="4002"/>
                  <a:pt x="6471" y="3976"/>
                  <a:pt x="6501" y="3930"/>
                </a:cubicBezTo>
                <a:cubicBezTo>
                  <a:pt x="6549" y="3858"/>
                  <a:pt x="6525" y="3751"/>
                  <a:pt x="6454" y="3704"/>
                </a:cubicBezTo>
                <a:cubicBezTo>
                  <a:pt x="5894" y="3346"/>
                  <a:pt x="5239" y="3156"/>
                  <a:pt x="4561" y="3156"/>
                </a:cubicBezTo>
                <a:cubicBezTo>
                  <a:pt x="2632" y="3156"/>
                  <a:pt x="1048" y="4739"/>
                  <a:pt x="1048" y="6668"/>
                </a:cubicBezTo>
                <a:cubicBezTo>
                  <a:pt x="1048" y="8609"/>
                  <a:pt x="2632" y="10181"/>
                  <a:pt x="4561" y="10181"/>
                </a:cubicBezTo>
                <a:cubicBezTo>
                  <a:pt x="6501" y="10181"/>
                  <a:pt x="8073" y="8609"/>
                  <a:pt x="8073" y="6668"/>
                </a:cubicBezTo>
                <a:cubicBezTo>
                  <a:pt x="8073" y="5787"/>
                  <a:pt x="7752" y="4954"/>
                  <a:pt x="7156" y="4299"/>
                </a:cubicBezTo>
                <a:lnTo>
                  <a:pt x="7680" y="3787"/>
                </a:lnTo>
                <a:cubicBezTo>
                  <a:pt x="8383" y="4561"/>
                  <a:pt x="8799" y="5573"/>
                  <a:pt x="8799" y="6680"/>
                </a:cubicBezTo>
                <a:cubicBezTo>
                  <a:pt x="8799" y="9026"/>
                  <a:pt x="6894" y="10931"/>
                  <a:pt x="4549" y="10931"/>
                </a:cubicBezTo>
                <a:cubicBezTo>
                  <a:pt x="2215" y="10931"/>
                  <a:pt x="310" y="9026"/>
                  <a:pt x="310" y="6680"/>
                </a:cubicBezTo>
                <a:cubicBezTo>
                  <a:pt x="310" y="4347"/>
                  <a:pt x="2215" y="2442"/>
                  <a:pt x="4549" y="2442"/>
                </a:cubicBezTo>
                <a:close/>
                <a:moveTo>
                  <a:pt x="10023" y="1"/>
                </a:moveTo>
                <a:cubicBezTo>
                  <a:pt x="9981" y="1"/>
                  <a:pt x="9938" y="17"/>
                  <a:pt x="9907" y="48"/>
                </a:cubicBezTo>
                <a:lnTo>
                  <a:pt x="8156" y="1799"/>
                </a:lnTo>
                <a:cubicBezTo>
                  <a:pt x="8121" y="1834"/>
                  <a:pt x="8109" y="1882"/>
                  <a:pt x="8109" y="1918"/>
                </a:cubicBezTo>
                <a:lnTo>
                  <a:pt x="8109" y="2906"/>
                </a:lnTo>
                <a:lnTo>
                  <a:pt x="7680" y="3334"/>
                </a:lnTo>
                <a:cubicBezTo>
                  <a:pt x="6859" y="2572"/>
                  <a:pt x="5775" y="2120"/>
                  <a:pt x="4573" y="2120"/>
                </a:cubicBezTo>
                <a:cubicBezTo>
                  <a:pt x="2048" y="2120"/>
                  <a:pt x="1" y="4168"/>
                  <a:pt x="1" y="6680"/>
                </a:cubicBezTo>
                <a:cubicBezTo>
                  <a:pt x="1" y="9204"/>
                  <a:pt x="2048" y="11252"/>
                  <a:pt x="4573" y="11252"/>
                </a:cubicBezTo>
                <a:cubicBezTo>
                  <a:pt x="7085" y="11252"/>
                  <a:pt x="9133" y="9204"/>
                  <a:pt x="9133" y="6680"/>
                </a:cubicBezTo>
                <a:cubicBezTo>
                  <a:pt x="9133" y="5478"/>
                  <a:pt x="8680" y="4394"/>
                  <a:pt x="7918" y="3573"/>
                </a:cubicBezTo>
                <a:lnTo>
                  <a:pt x="8347" y="3144"/>
                </a:lnTo>
                <a:lnTo>
                  <a:pt x="9335" y="3144"/>
                </a:lnTo>
                <a:cubicBezTo>
                  <a:pt x="9371" y="3144"/>
                  <a:pt x="9418" y="3132"/>
                  <a:pt x="9454" y="3096"/>
                </a:cubicBezTo>
                <a:lnTo>
                  <a:pt x="11204" y="1346"/>
                </a:lnTo>
                <a:cubicBezTo>
                  <a:pt x="11252" y="1287"/>
                  <a:pt x="11264" y="1227"/>
                  <a:pt x="11240" y="1168"/>
                </a:cubicBezTo>
                <a:cubicBezTo>
                  <a:pt x="11204" y="1108"/>
                  <a:pt x="11145" y="1060"/>
                  <a:pt x="11085" y="1060"/>
                </a:cubicBezTo>
                <a:lnTo>
                  <a:pt x="10192" y="1060"/>
                </a:lnTo>
                <a:lnTo>
                  <a:pt x="10192" y="167"/>
                </a:lnTo>
                <a:cubicBezTo>
                  <a:pt x="10192" y="108"/>
                  <a:pt x="10145" y="36"/>
                  <a:pt x="10085" y="13"/>
                </a:cubicBezTo>
                <a:cubicBezTo>
                  <a:pt x="10065" y="5"/>
                  <a:pt x="10044" y="1"/>
                  <a:pt x="10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59" name="Google Shape;9759;p62"/>
          <p:cNvGrpSpPr/>
          <p:nvPr/>
        </p:nvGrpSpPr>
        <p:grpSpPr>
          <a:xfrm>
            <a:off x="4687894" y="2289713"/>
            <a:ext cx="359594" cy="353909"/>
            <a:chOff x="4687894" y="2289713"/>
            <a:chExt cx="359594" cy="353909"/>
          </a:xfrm>
        </p:grpSpPr>
        <p:sp>
          <p:nvSpPr>
            <p:cNvPr id="9760" name="Google Shape;9760;p62"/>
            <p:cNvSpPr/>
            <p:nvPr/>
          </p:nvSpPr>
          <p:spPr>
            <a:xfrm>
              <a:off x="4955207" y="2477227"/>
              <a:ext cx="34041" cy="22356"/>
            </a:xfrm>
            <a:custGeom>
              <a:rect b="b" l="l" r="r" t="t"/>
              <a:pathLst>
                <a:path extrusionOk="0" h="704" w="1072">
                  <a:moveTo>
                    <a:pt x="167" y="1"/>
                  </a:moveTo>
                  <a:cubicBezTo>
                    <a:pt x="72" y="1"/>
                    <a:pt x="0" y="72"/>
                    <a:pt x="0" y="168"/>
                  </a:cubicBezTo>
                  <a:cubicBezTo>
                    <a:pt x="0" y="465"/>
                    <a:pt x="238" y="703"/>
                    <a:pt x="536" y="703"/>
                  </a:cubicBezTo>
                  <a:cubicBezTo>
                    <a:pt x="834" y="703"/>
                    <a:pt x="1072" y="465"/>
                    <a:pt x="1072" y="168"/>
                  </a:cubicBezTo>
                  <a:cubicBezTo>
                    <a:pt x="1072" y="72"/>
                    <a:pt x="1000" y="1"/>
                    <a:pt x="905" y="1"/>
                  </a:cubicBezTo>
                  <a:cubicBezTo>
                    <a:pt x="822" y="1"/>
                    <a:pt x="750" y="72"/>
                    <a:pt x="750" y="168"/>
                  </a:cubicBezTo>
                  <a:cubicBezTo>
                    <a:pt x="750" y="287"/>
                    <a:pt x="655" y="370"/>
                    <a:pt x="536" y="370"/>
                  </a:cubicBezTo>
                  <a:cubicBezTo>
                    <a:pt x="417" y="370"/>
                    <a:pt x="334" y="287"/>
                    <a:pt x="334" y="168"/>
                  </a:cubicBez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1" name="Google Shape;9761;p62"/>
            <p:cNvSpPr/>
            <p:nvPr/>
          </p:nvSpPr>
          <p:spPr>
            <a:xfrm>
              <a:off x="4687894" y="2289713"/>
              <a:ext cx="359594" cy="353909"/>
            </a:xfrm>
            <a:custGeom>
              <a:rect b="b" l="l" r="r" t="t"/>
              <a:pathLst>
                <a:path extrusionOk="0" h="11145" w="11324">
                  <a:moveTo>
                    <a:pt x="9180" y="3036"/>
                  </a:moveTo>
                  <a:cubicBezTo>
                    <a:pt x="9204" y="3036"/>
                    <a:pt x="9228" y="3036"/>
                    <a:pt x="9240" y="3048"/>
                  </a:cubicBezTo>
                  <a:cubicBezTo>
                    <a:pt x="9299" y="3108"/>
                    <a:pt x="9371" y="3417"/>
                    <a:pt x="9299" y="3977"/>
                  </a:cubicBezTo>
                  <a:cubicBezTo>
                    <a:pt x="9240" y="4513"/>
                    <a:pt x="9061" y="4989"/>
                    <a:pt x="8895" y="5072"/>
                  </a:cubicBezTo>
                  <a:cubicBezTo>
                    <a:pt x="8813" y="5119"/>
                    <a:pt x="8682" y="5149"/>
                    <a:pt x="8533" y="5149"/>
                  </a:cubicBezTo>
                  <a:cubicBezTo>
                    <a:pt x="8336" y="5149"/>
                    <a:pt x="8108" y="5096"/>
                    <a:pt x="7918" y="4953"/>
                  </a:cubicBezTo>
                  <a:cubicBezTo>
                    <a:pt x="7573" y="4703"/>
                    <a:pt x="7466" y="4263"/>
                    <a:pt x="7585" y="3667"/>
                  </a:cubicBezTo>
                  <a:cubicBezTo>
                    <a:pt x="7597" y="3608"/>
                    <a:pt x="7644" y="3572"/>
                    <a:pt x="7704" y="3537"/>
                  </a:cubicBezTo>
                  <a:cubicBezTo>
                    <a:pt x="8526" y="3167"/>
                    <a:pt x="9002" y="3036"/>
                    <a:pt x="9180" y="3036"/>
                  </a:cubicBezTo>
                  <a:close/>
                  <a:moveTo>
                    <a:pt x="620" y="5608"/>
                  </a:moveTo>
                  <a:cubicBezTo>
                    <a:pt x="691" y="5620"/>
                    <a:pt x="798" y="5703"/>
                    <a:pt x="858" y="5846"/>
                  </a:cubicBezTo>
                  <a:cubicBezTo>
                    <a:pt x="870" y="5882"/>
                    <a:pt x="894" y="5942"/>
                    <a:pt x="894" y="6001"/>
                  </a:cubicBezTo>
                  <a:cubicBezTo>
                    <a:pt x="667" y="5953"/>
                    <a:pt x="501" y="5882"/>
                    <a:pt x="453" y="5799"/>
                  </a:cubicBezTo>
                  <a:cubicBezTo>
                    <a:pt x="441" y="5775"/>
                    <a:pt x="489" y="5703"/>
                    <a:pt x="501" y="5668"/>
                  </a:cubicBezTo>
                  <a:cubicBezTo>
                    <a:pt x="548" y="5608"/>
                    <a:pt x="572" y="5608"/>
                    <a:pt x="608" y="5608"/>
                  </a:cubicBezTo>
                  <a:close/>
                  <a:moveTo>
                    <a:pt x="5073" y="0"/>
                  </a:moveTo>
                  <a:cubicBezTo>
                    <a:pt x="4477" y="0"/>
                    <a:pt x="3906" y="238"/>
                    <a:pt x="3477" y="655"/>
                  </a:cubicBezTo>
                  <a:cubicBezTo>
                    <a:pt x="3049" y="1084"/>
                    <a:pt x="2822" y="1632"/>
                    <a:pt x="2822" y="2239"/>
                  </a:cubicBezTo>
                  <a:cubicBezTo>
                    <a:pt x="2822" y="2834"/>
                    <a:pt x="3061" y="3406"/>
                    <a:pt x="3477" y="3834"/>
                  </a:cubicBezTo>
                  <a:cubicBezTo>
                    <a:pt x="3596" y="3953"/>
                    <a:pt x="3727" y="4060"/>
                    <a:pt x="3882" y="4144"/>
                  </a:cubicBezTo>
                  <a:cubicBezTo>
                    <a:pt x="3775" y="4179"/>
                    <a:pt x="3668" y="4203"/>
                    <a:pt x="3584" y="4239"/>
                  </a:cubicBezTo>
                  <a:cubicBezTo>
                    <a:pt x="3489" y="4263"/>
                    <a:pt x="3453" y="4358"/>
                    <a:pt x="3477" y="4441"/>
                  </a:cubicBezTo>
                  <a:cubicBezTo>
                    <a:pt x="3505" y="4515"/>
                    <a:pt x="3561" y="4560"/>
                    <a:pt x="3629" y="4560"/>
                  </a:cubicBezTo>
                  <a:cubicBezTo>
                    <a:pt x="3649" y="4560"/>
                    <a:pt x="3670" y="4557"/>
                    <a:pt x="3692" y="4549"/>
                  </a:cubicBezTo>
                  <a:cubicBezTo>
                    <a:pt x="4138" y="4400"/>
                    <a:pt x="4608" y="4325"/>
                    <a:pt x="5079" y="4325"/>
                  </a:cubicBezTo>
                  <a:cubicBezTo>
                    <a:pt x="5549" y="4325"/>
                    <a:pt x="6019" y="4400"/>
                    <a:pt x="6466" y="4549"/>
                  </a:cubicBezTo>
                  <a:cubicBezTo>
                    <a:pt x="6490" y="4549"/>
                    <a:pt x="6501" y="4560"/>
                    <a:pt x="6525" y="4560"/>
                  </a:cubicBezTo>
                  <a:cubicBezTo>
                    <a:pt x="6609" y="4560"/>
                    <a:pt x="6668" y="4525"/>
                    <a:pt x="6680" y="4441"/>
                  </a:cubicBezTo>
                  <a:cubicBezTo>
                    <a:pt x="6704" y="4358"/>
                    <a:pt x="6668" y="4263"/>
                    <a:pt x="6573" y="4239"/>
                  </a:cubicBezTo>
                  <a:cubicBezTo>
                    <a:pt x="6466" y="4203"/>
                    <a:pt x="6370" y="4179"/>
                    <a:pt x="6275" y="4144"/>
                  </a:cubicBezTo>
                  <a:cubicBezTo>
                    <a:pt x="6406" y="4060"/>
                    <a:pt x="6549" y="3953"/>
                    <a:pt x="6680" y="3834"/>
                  </a:cubicBezTo>
                  <a:cubicBezTo>
                    <a:pt x="6787" y="3727"/>
                    <a:pt x="6882" y="3608"/>
                    <a:pt x="6966" y="3477"/>
                  </a:cubicBezTo>
                  <a:cubicBezTo>
                    <a:pt x="7002" y="3489"/>
                    <a:pt x="7049" y="3489"/>
                    <a:pt x="7097" y="3513"/>
                  </a:cubicBezTo>
                  <a:lnTo>
                    <a:pt x="7275" y="3548"/>
                  </a:lnTo>
                  <a:lnTo>
                    <a:pt x="7275" y="3572"/>
                  </a:lnTo>
                  <a:cubicBezTo>
                    <a:pt x="7204" y="3953"/>
                    <a:pt x="7204" y="4287"/>
                    <a:pt x="7287" y="4560"/>
                  </a:cubicBezTo>
                  <a:cubicBezTo>
                    <a:pt x="7359" y="4822"/>
                    <a:pt x="7513" y="5025"/>
                    <a:pt x="7716" y="5180"/>
                  </a:cubicBezTo>
                  <a:cubicBezTo>
                    <a:pt x="7954" y="5358"/>
                    <a:pt x="8252" y="5430"/>
                    <a:pt x="8526" y="5430"/>
                  </a:cubicBezTo>
                  <a:cubicBezTo>
                    <a:pt x="8728" y="5430"/>
                    <a:pt x="8907" y="5382"/>
                    <a:pt x="9049" y="5311"/>
                  </a:cubicBezTo>
                  <a:cubicBezTo>
                    <a:pt x="9192" y="5215"/>
                    <a:pt x="9323" y="5037"/>
                    <a:pt x="9430" y="4763"/>
                  </a:cubicBezTo>
                  <a:cubicBezTo>
                    <a:pt x="9478" y="4822"/>
                    <a:pt x="9526" y="4882"/>
                    <a:pt x="9561" y="4930"/>
                  </a:cubicBezTo>
                  <a:cubicBezTo>
                    <a:pt x="9740" y="5168"/>
                    <a:pt x="9859" y="5418"/>
                    <a:pt x="9954" y="5692"/>
                  </a:cubicBezTo>
                  <a:cubicBezTo>
                    <a:pt x="10002" y="5858"/>
                    <a:pt x="10133" y="5977"/>
                    <a:pt x="10300" y="6037"/>
                  </a:cubicBezTo>
                  <a:lnTo>
                    <a:pt x="10752" y="6192"/>
                  </a:lnTo>
                  <a:cubicBezTo>
                    <a:pt x="10871" y="6239"/>
                    <a:pt x="10966" y="6334"/>
                    <a:pt x="10966" y="6465"/>
                  </a:cubicBezTo>
                  <a:lnTo>
                    <a:pt x="10966" y="7239"/>
                  </a:lnTo>
                  <a:cubicBezTo>
                    <a:pt x="10966" y="7382"/>
                    <a:pt x="10895" y="7477"/>
                    <a:pt x="10752" y="7525"/>
                  </a:cubicBezTo>
                  <a:lnTo>
                    <a:pt x="10014" y="7763"/>
                  </a:lnTo>
                  <a:cubicBezTo>
                    <a:pt x="9895" y="7811"/>
                    <a:pt x="9788" y="7882"/>
                    <a:pt x="9728" y="8001"/>
                  </a:cubicBezTo>
                  <a:cubicBezTo>
                    <a:pt x="9430" y="8513"/>
                    <a:pt x="8966" y="8930"/>
                    <a:pt x="8359" y="9252"/>
                  </a:cubicBezTo>
                  <a:cubicBezTo>
                    <a:pt x="8287" y="9287"/>
                    <a:pt x="8240" y="9359"/>
                    <a:pt x="8228" y="9430"/>
                  </a:cubicBezTo>
                  <a:lnTo>
                    <a:pt x="7990" y="10692"/>
                  </a:lnTo>
                  <a:cubicBezTo>
                    <a:pt x="7990" y="10728"/>
                    <a:pt x="7954" y="10752"/>
                    <a:pt x="7918" y="10752"/>
                  </a:cubicBezTo>
                  <a:lnTo>
                    <a:pt x="7144" y="10752"/>
                  </a:lnTo>
                  <a:cubicBezTo>
                    <a:pt x="7109" y="10752"/>
                    <a:pt x="7085" y="10728"/>
                    <a:pt x="7061" y="10692"/>
                  </a:cubicBezTo>
                  <a:lnTo>
                    <a:pt x="6930" y="10002"/>
                  </a:lnTo>
                  <a:cubicBezTo>
                    <a:pt x="6897" y="9868"/>
                    <a:pt x="6800" y="9786"/>
                    <a:pt x="6661" y="9786"/>
                  </a:cubicBezTo>
                  <a:cubicBezTo>
                    <a:pt x="6652" y="9786"/>
                    <a:pt x="6642" y="9787"/>
                    <a:pt x="6632" y="9787"/>
                  </a:cubicBezTo>
                  <a:cubicBezTo>
                    <a:pt x="6299" y="9835"/>
                    <a:pt x="5954" y="9859"/>
                    <a:pt x="5608" y="9859"/>
                  </a:cubicBezTo>
                  <a:cubicBezTo>
                    <a:pt x="5358" y="9859"/>
                    <a:pt x="5097" y="9847"/>
                    <a:pt x="4846" y="9823"/>
                  </a:cubicBezTo>
                  <a:cubicBezTo>
                    <a:pt x="4833" y="9821"/>
                    <a:pt x="4819" y="9819"/>
                    <a:pt x="4806" y="9819"/>
                  </a:cubicBezTo>
                  <a:cubicBezTo>
                    <a:pt x="4692" y="9819"/>
                    <a:pt x="4593" y="9908"/>
                    <a:pt x="4561" y="10025"/>
                  </a:cubicBezTo>
                  <a:lnTo>
                    <a:pt x="4442" y="10692"/>
                  </a:lnTo>
                  <a:cubicBezTo>
                    <a:pt x="4442" y="10728"/>
                    <a:pt x="4418" y="10752"/>
                    <a:pt x="4370" y="10752"/>
                  </a:cubicBezTo>
                  <a:lnTo>
                    <a:pt x="3596" y="10752"/>
                  </a:lnTo>
                  <a:cubicBezTo>
                    <a:pt x="3573" y="10752"/>
                    <a:pt x="3537" y="10728"/>
                    <a:pt x="3525" y="10692"/>
                  </a:cubicBezTo>
                  <a:lnTo>
                    <a:pt x="3299" y="9502"/>
                  </a:lnTo>
                  <a:cubicBezTo>
                    <a:pt x="3287" y="9430"/>
                    <a:pt x="3239" y="9359"/>
                    <a:pt x="3168" y="9323"/>
                  </a:cubicBezTo>
                  <a:cubicBezTo>
                    <a:pt x="2108" y="8763"/>
                    <a:pt x="1560" y="7823"/>
                    <a:pt x="1560" y="6620"/>
                  </a:cubicBezTo>
                  <a:cubicBezTo>
                    <a:pt x="1560" y="6013"/>
                    <a:pt x="1691" y="5477"/>
                    <a:pt x="1965" y="5013"/>
                  </a:cubicBezTo>
                  <a:cubicBezTo>
                    <a:pt x="2215" y="4584"/>
                    <a:pt x="2572" y="4239"/>
                    <a:pt x="3037" y="3965"/>
                  </a:cubicBezTo>
                  <a:cubicBezTo>
                    <a:pt x="3108" y="3929"/>
                    <a:pt x="3132" y="3822"/>
                    <a:pt x="3096" y="3751"/>
                  </a:cubicBezTo>
                  <a:cubicBezTo>
                    <a:pt x="3065" y="3696"/>
                    <a:pt x="3008" y="3667"/>
                    <a:pt x="2952" y="3667"/>
                  </a:cubicBezTo>
                  <a:cubicBezTo>
                    <a:pt x="2923" y="3667"/>
                    <a:pt x="2895" y="3675"/>
                    <a:pt x="2870" y="3691"/>
                  </a:cubicBezTo>
                  <a:cubicBezTo>
                    <a:pt x="1977" y="4203"/>
                    <a:pt x="1429" y="5013"/>
                    <a:pt x="1275" y="6025"/>
                  </a:cubicBezTo>
                  <a:lnTo>
                    <a:pt x="1227" y="6025"/>
                  </a:lnTo>
                  <a:cubicBezTo>
                    <a:pt x="1227" y="5918"/>
                    <a:pt x="1215" y="5799"/>
                    <a:pt x="1167" y="5692"/>
                  </a:cubicBezTo>
                  <a:cubicBezTo>
                    <a:pt x="1084" y="5453"/>
                    <a:pt x="870" y="5299"/>
                    <a:pt x="667" y="5263"/>
                  </a:cubicBezTo>
                  <a:cubicBezTo>
                    <a:pt x="654" y="5262"/>
                    <a:pt x="640" y="5261"/>
                    <a:pt x="626" y="5261"/>
                  </a:cubicBezTo>
                  <a:cubicBezTo>
                    <a:pt x="474" y="5261"/>
                    <a:pt x="326" y="5323"/>
                    <a:pt x="239" y="5465"/>
                  </a:cubicBezTo>
                  <a:cubicBezTo>
                    <a:pt x="72" y="5668"/>
                    <a:pt x="96" y="5834"/>
                    <a:pt x="144" y="5942"/>
                  </a:cubicBezTo>
                  <a:cubicBezTo>
                    <a:pt x="239" y="6096"/>
                    <a:pt x="441" y="6239"/>
                    <a:pt x="798" y="6311"/>
                  </a:cubicBezTo>
                  <a:cubicBezTo>
                    <a:pt x="786" y="6323"/>
                    <a:pt x="786" y="6334"/>
                    <a:pt x="775" y="6358"/>
                  </a:cubicBezTo>
                  <a:cubicBezTo>
                    <a:pt x="560" y="6620"/>
                    <a:pt x="310" y="6680"/>
                    <a:pt x="155" y="6680"/>
                  </a:cubicBezTo>
                  <a:cubicBezTo>
                    <a:pt x="72" y="6680"/>
                    <a:pt x="1" y="6751"/>
                    <a:pt x="1" y="6858"/>
                  </a:cubicBezTo>
                  <a:cubicBezTo>
                    <a:pt x="1" y="6954"/>
                    <a:pt x="72" y="7025"/>
                    <a:pt x="155" y="7037"/>
                  </a:cubicBezTo>
                  <a:lnTo>
                    <a:pt x="191" y="7037"/>
                  </a:lnTo>
                  <a:cubicBezTo>
                    <a:pt x="394" y="7037"/>
                    <a:pt x="715" y="6966"/>
                    <a:pt x="1025" y="6573"/>
                  </a:cubicBezTo>
                  <a:cubicBezTo>
                    <a:pt x="1072" y="6513"/>
                    <a:pt x="1108" y="6442"/>
                    <a:pt x="1144" y="6382"/>
                  </a:cubicBezTo>
                  <a:cubicBezTo>
                    <a:pt x="1167" y="6382"/>
                    <a:pt x="1203" y="6382"/>
                    <a:pt x="1227" y="6394"/>
                  </a:cubicBezTo>
                  <a:cubicBezTo>
                    <a:pt x="1227" y="6489"/>
                    <a:pt x="1215" y="6573"/>
                    <a:pt x="1215" y="6668"/>
                  </a:cubicBezTo>
                  <a:cubicBezTo>
                    <a:pt x="1215" y="7347"/>
                    <a:pt x="1382" y="7954"/>
                    <a:pt x="1703" y="8478"/>
                  </a:cubicBezTo>
                  <a:cubicBezTo>
                    <a:pt x="2001" y="8954"/>
                    <a:pt x="2441" y="9359"/>
                    <a:pt x="2977" y="9644"/>
                  </a:cubicBezTo>
                  <a:lnTo>
                    <a:pt x="3192" y="10799"/>
                  </a:lnTo>
                  <a:cubicBezTo>
                    <a:pt x="3227" y="11002"/>
                    <a:pt x="3406" y="11133"/>
                    <a:pt x="3596" y="11133"/>
                  </a:cubicBezTo>
                  <a:lnTo>
                    <a:pt x="4370" y="11133"/>
                  </a:lnTo>
                  <a:cubicBezTo>
                    <a:pt x="4561" y="11133"/>
                    <a:pt x="4727" y="11002"/>
                    <a:pt x="4775" y="10799"/>
                  </a:cubicBezTo>
                  <a:lnTo>
                    <a:pt x="4894" y="10204"/>
                  </a:lnTo>
                  <a:cubicBezTo>
                    <a:pt x="5132" y="10240"/>
                    <a:pt x="5370" y="10252"/>
                    <a:pt x="5620" y="10252"/>
                  </a:cubicBezTo>
                  <a:cubicBezTo>
                    <a:pt x="5966" y="10252"/>
                    <a:pt x="6311" y="10228"/>
                    <a:pt x="6632" y="10180"/>
                  </a:cubicBezTo>
                  <a:lnTo>
                    <a:pt x="6751" y="10823"/>
                  </a:lnTo>
                  <a:cubicBezTo>
                    <a:pt x="6787" y="11014"/>
                    <a:pt x="6966" y="11145"/>
                    <a:pt x="7156" y="11145"/>
                  </a:cubicBezTo>
                  <a:lnTo>
                    <a:pt x="7930" y="11145"/>
                  </a:lnTo>
                  <a:cubicBezTo>
                    <a:pt x="8121" y="11145"/>
                    <a:pt x="8287" y="11014"/>
                    <a:pt x="8335" y="10823"/>
                  </a:cubicBezTo>
                  <a:lnTo>
                    <a:pt x="8573" y="9585"/>
                  </a:lnTo>
                  <a:cubicBezTo>
                    <a:pt x="9228" y="9240"/>
                    <a:pt x="9716" y="8775"/>
                    <a:pt x="10038" y="8228"/>
                  </a:cubicBezTo>
                  <a:cubicBezTo>
                    <a:pt x="10073" y="8180"/>
                    <a:pt x="10097" y="8156"/>
                    <a:pt x="10145" y="8132"/>
                  </a:cubicBezTo>
                  <a:lnTo>
                    <a:pt x="10895" y="7894"/>
                  </a:lnTo>
                  <a:cubicBezTo>
                    <a:pt x="11145" y="7811"/>
                    <a:pt x="11323" y="7573"/>
                    <a:pt x="11323" y="7299"/>
                  </a:cubicBezTo>
                  <a:lnTo>
                    <a:pt x="11323" y="6525"/>
                  </a:lnTo>
                  <a:cubicBezTo>
                    <a:pt x="11312" y="6251"/>
                    <a:pt x="11133" y="6013"/>
                    <a:pt x="10871" y="5918"/>
                  </a:cubicBezTo>
                  <a:lnTo>
                    <a:pt x="10419" y="5775"/>
                  </a:lnTo>
                  <a:cubicBezTo>
                    <a:pt x="10359" y="5763"/>
                    <a:pt x="10311" y="5715"/>
                    <a:pt x="10300" y="5644"/>
                  </a:cubicBezTo>
                  <a:cubicBezTo>
                    <a:pt x="10192" y="5322"/>
                    <a:pt x="10061" y="5049"/>
                    <a:pt x="9859" y="4775"/>
                  </a:cubicBezTo>
                  <a:cubicBezTo>
                    <a:pt x="9776" y="4656"/>
                    <a:pt x="9680" y="4537"/>
                    <a:pt x="9561" y="4429"/>
                  </a:cubicBezTo>
                  <a:cubicBezTo>
                    <a:pt x="9645" y="4132"/>
                    <a:pt x="9669" y="3798"/>
                    <a:pt x="9669" y="3501"/>
                  </a:cubicBezTo>
                  <a:cubicBezTo>
                    <a:pt x="9669" y="3084"/>
                    <a:pt x="9585" y="2822"/>
                    <a:pt x="9418" y="2739"/>
                  </a:cubicBezTo>
                  <a:cubicBezTo>
                    <a:pt x="9384" y="2722"/>
                    <a:pt x="9329" y="2693"/>
                    <a:pt x="9204" y="2693"/>
                  </a:cubicBezTo>
                  <a:cubicBezTo>
                    <a:pt x="8980" y="2693"/>
                    <a:pt x="8533" y="2787"/>
                    <a:pt x="7585" y="3215"/>
                  </a:cubicBezTo>
                  <a:cubicBezTo>
                    <a:pt x="7561" y="3227"/>
                    <a:pt x="7513" y="3239"/>
                    <a:pt x="7478" y="3275"/>
                  </a:cubicBezTo>
                  <a:cubicBezTo>
                    <a:pt x="7383" y="3239"/>
                    <a:pt x="7287" y="3227"/>
                    <a:pt x="7180" y="3191"/>
                  </a:cubicBezTo>
                  <a:cubicBezTo>
                    <a:pt x="7168" y="3191"/>
                    <a:pt x="7156" y="3191"/>
                    <a:pt x="7144" y="3179"/>
                  </a:cubicBezTo>
                  <a:cubicBezTo>
                    <a:pt x="7263" y="2929"/>
                    <a:pt x="7335" y="2644"/>
                    <a:pt x="7347" y="2346"/>
                  </a:cubicBezTo>
                  <a:cubicBezTo>
                    <a:pt x="7347" y="2263"/>
                    <a:pt x="7287" y="2179"/>
                    <a:pt x="7180" y="2167"/>
                  </a:cubicBezTo>
                  <a:cubicBezTo>
                    <a:pt x="7097" y="2167"/>
                    <a:pt x="7025" y="2227"/>
                    <a:pt x="7002" y="2334"/>
                  </a:cubicBezTo>
                  <a:cubicBezTo>
                    <a:pt x="6990" y="2810"/>
                    <a:pt x="6787" y="3251"/>
                    <a:pt x="6442" y="3596"/>
                  </a:cubicBezTo>
                  <a:cubicBezTo>
                    <a:pt x="6228" y="3810"/>
                    <a:pt x="5989" y="3953"/>
                    <a:pt x="5739" y="4048"/>
                  </a:cubicBezTo>
                  <a:cubicBezTo>
                    <a:pt x="5525" y="4019"/>
                    <a:pt x="5302" y="4004"/>
                    <a:pt x="5079" y="4004"/>
                  </a:cubicBezTo>
                  <a:cubicBezTo>
                    <a:pt x="4855" y="4004"/>
                    <a:pt x="4632" y="4019"/>
                    <a:pt x="4418" y="4048"/>
                  </a:cubicBezTo>
                  <a:cubicBezTo>
                    <a:pt x="4168" y="3953"/>
                    <a:pt x="3930" y="3810"/>
                    <a:pt x="3715" y="3596"/>
                  </a:cubicBezTo>
                  <a:cubicBezTo>
                    <a:pt x="3358" y="3239"/>
                    <a:pt x="3156" y="2751"/>
                    <a:pt x="3156" y="2239"/>
                  </a:cubicBezTo>
                  <a:cubicBezTo>
                    <a:pt x="3156" y="1739"/>
                    <a:pt x="3346" y="1251"/>
                    <a:pt x="3715" y="893"/>
                  </a:cubicBezTo>
                  <a:cubicBezTo>
                    <a:pt x="4073" y="536"/>
                    <a:pt x="4561" y="322"/>
                    <a:pt x="5073" y="322"/>
                  </a:cubicBezTo>
                  <a:cubicBezTo>
                    <a:pt x="5573" y="322"/>
                    <a:pt x="6073" y="512"/>
                    <a:pt x="6430" y="893"/>
                  </a:cubicBezTo>
                  <a:cubicBezTo>
                    <a:pt x="6573" y="1036"/>
                    <a:pt x="6692" y="1203"/>
                    <a:pt x="6787" y="1381"/>
                  </a:cubicBezTo>
                  <a:cubicBezTo>
                    <a:pt x="6813" y="1433"/>
                    <a:pt x="6870" y="1472"/>
                    <a:pt x="6930" y="1472"/>
                  </a:cubicBezTo>
                  <a:cubicBezTo>
                    <a:pt x="6954" y="1472"/>
                    <a:pt x="6978" y="1466"/>
                    <a:pt x="7002" y="1453"/>
                  </a:cubicBezTo>
                  <a:cubicBezTo>
                    <a:pt x="7085" y="1405"/>
                    <a:pt x="7121" y="1322"/>
                    <a:pt x="7085" y="1227"/>
                  </a:cubicBezTo>
                  <a:cubicBezTo>
                    <a:pt x="6978" y="1024"/>
                    <a:pt x="6823" y="834"/>
                    <a:pt x="6668" y="655"/>
                  </a:cubicBezTo>
                  <a:cubicBezTo>
                    <a:pt x="6228" y="215"/>
                    <a:pt x="5680" y="0"/>
                    <a:pt x="5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2" name="Google Shape;9762;p62"/>
            <p:cNvSpPr/>
            <p:nvPr/>
          </p:nvSpPr>
          <p:spPr>
            <a:xfrm>
              <a:off x="4829299" y="2324485"/>
              <a:ext cx="42393" cy="75291"/>
            </a:xfrm>
            <a:custGeom>
              <a:rect b="b" l="l" r="r" t="t"/>
              <a:pathLst>
                <a:path extrusionOk="0" h="2371" w="1335">
                  <a:moveTo>
                    <a:pt x="644" y="417"/>
                  </a:moveTo>
                  <a:lnTo>
                    <a:pt x="644" y="941"/>
                  </a:lnTo>
                  <a:cubicBezTo>
                    <a:pt x="501" y="882"/>
                    <a:pt x="370" y="822"/>
                    <a:pt x="370" y="656"/>
                  </a:cubicBezTo>
                  <a:cubicBezTo>
                    <a:pt x="370" y="513"/>
                    <a:pt x="489" y="441"/>
                    <a:pt x="644" y="417"/>
                  </a:cubicBezTo>
                  <a:close/>
                  <a:moveTo>
                    <a:pt x="786" y="1322"/>
                  </a:moveTo>
                  <a:cubicBezTo>
                    <a:pt x="929" y="1382"/>
                    <a:pt x="1036" y="1477"/>
                    <a:pt x="1036" y="1656"/>
                  </a:cubicBezTo>
                  <a:cubicBezTo>
                    <a:pt x="1036" y="1810"/>
                    <a:pt x="929" y="1906"/>
                    <a:pt x="786" y="1941"/>
                  </a:cubicBezTo>
                  <a:lnTo>
                    <a:pt x="786" y="1322"/>
                  </a:lnTo>
                  <a:close/>
                  <a:moveTo>
                    <a:pt x="703" y="1"/>
                  </a:moveTo>
                  <a:cubicBezTo>
                    <a:pt x="655" y="1"/>
                    <a:pt x="620" y="36"/>
                    <a:pt x="620" y="60"/>
                  </a:cubicBezTo>
                  <a:lnTo>
                    <a:pt x="620" y="156"/>
                  </a:lnTo>
                  <a:cubicBezTo>
                    <a:pt x="334" y="179"/>
                    <a:pt x="60" y="334"/>
                    <a:pt x="60" y="691"/>
                  </a:cubicBezTo>
                  <a:cubicBezTo>
                    <a:pt x="60" y="1060"/>
                    <a:pt x="346" y="1168"/>
                    <a:pt x="620" y="1251"/>
                  </a:cubicBezTo>
                  <a:lnTo>
                    <a:pt x="620" y="1941"/>
                  </a:lnTo>
                  <a:cubicBezTo>
                    <a:pt x="322" y="1906"/>
                    <a:pt x="239" y="1715"/>
                    <a:pt x="143" y="1715"/>
                  </a:cubicBezTo>
                  <a:cubicBezTo>
                    <a:pt x="60" y="1715"/>
                    <a:pt x="1" y="1810"/>
                    <a:pt x="1" y="1882"/>
                  </a:cubicBezTo>
                  <a:cubicBezTo>
                    <a:pt x="1" y="2025"/>
                    <a:pt x="239" y="2227"/>
                    <a:pt x="620" y="2227"/>
                  </a:cubicBezTo>
                  <a:lnTo>
                    <a:pt x="620" y="2311"/>
                  </a:lnTo>
                  <a:cubicBezTo>
                    <a:pt x="620" y="2346"/>
                    <a:pt x="644" y="2370"/>
                    <a:pt x="703" y="2370"/>
                  </a:cubicBezTo>
                  <a:cubicBezTo>
                    <a:pt x="751" y="2370"/>
                    <a:pt x="798" y="2346"/>
                    <a:pt x="798" y="2311"/>
                  </a:cubicBezTo>
                  <a:lnTo>
                    <a:pt x="798" y="2203"/>
                  </a:lnTo>
                  <a:cubicBezTo>
                    <a:pt x="1108" y="2168"/>
                    <a:pt x="1310" y="1965"/>
                    <a:pt x="1310" y="1608"/>
                  </a:cubicBezTo>
                  <a:cubicBezTo>
                    <a:pt x="1334" y="1227"/>
                    <a:pt x="1048" y="1096"/>
                    <a:pt x="798" y="1001"/>
                  </a:cubicBezTo>
                  <a:lnTo>
                    <a:pt x="798" y="406"/>
                  </a:lnTo>
                  <a:cubicBezTo>
                    <a:pt x="1001" y="417"/>
                    <a:pt x="1084" y="513"/>
                    <a:pt x="1144" y="513"/>
                  </a:cubicBezTo>
                  <a:cubicBezTo>
                    <a:pt x="1227" y="513"/>
                    <a:pt x="1275" y="406"/>
                    <a:pt x="1275" y="346"/>
                  </a:cubicBezTo>
                  <a:cubicBezTo>
                    <a:pt x="1275" y="203"/>
                    <a:pt x="989" y="144"/>
                    <a:pt x="798" y="144"/>
                  </a:cubicBezTo>
                  <a:lnTo>
                    <a:pt x="798" y="60"/>
                  </a:lnTo>
                  <a:cubicBezTo>
                    <a:pt x="798" y="36"/>
                    <a:pt x="751" y="1"/>
                    <a:pt x="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763" name="Google Shape;9763;p62"/>
          <p:cNvSpPr/>
          <p:nvPr/>
        </p:nvSpPr>
        <p:spPr>
          <a:xfrm>
            <a:off x="5234620" y="2287078"/>
            <a:ext cx="358832" cy="359562"/>
          </a:xfrm>
          <a:custGeom>
            <a:rect b="b" l="l" r="r" t="t"/>
            <a:pathLst>
              <a:path extrusionOk="0" h="11323" w="11300">
                <a:moveTo>
                  <a:pt x="5620" y="333"/>
                </a:moveTo>
                <a:cubicBezTo>
                  <a:pt x="5715" y="333"/>
                  <a:pt x="5787" y="405"/>
                  <a:pt x="5787" y="500"/>
                </a:cubicBezTo>
                <a:lnTo>
                  <a:pt x="5787" y="560"/>
                </a:lnTo>
                <a:lnTo>
                  <a:pt x="5453" y="560"/>
                </a:lnTo>
                <a:lnTo>
                  <a:pt x="5453" y="500"/>
                </a:lnTo>
                <a:cubicBezTo>
                  <a:pt x="5453" y="405"/>
                  <a:pt x="5536" y="333"/>
                  <a:pt x="5620" y="333"/>
                </a:cubicBezTo>
                <a:close/>
                <a:moveTo>
                  <a:pt x="5465" y="917"/>
                </a:moveTo>
                <a:lnTo>
                  <a:pt x="5465" y="5822"/>
                </a:lnTo>
                <a:cubicBezTo>
                  <a:pt x="5120" y="5560"/>
                  <a:pt x="4703" y="5405"/>
                  <a:pt x="4251" y="5405"/>
                </a:cubicBezTo>
                <a:cubicBezTo>
                  <a:pt x="3810" y="5405"/>
                  <a:pt x="3393" y="5560"/>
                  <a:pt x="3060" y="5810"/>
                </a:cubicBezTo>
                <a:cubicBezTo>
                  <a:pt x="3108" y="4536"/>
                  <a:pt x="3370" y="3322"/>
                  <a:pt x="3834" y="2417"/>
                </a:cubicBezTo>
                <a:cubicBezTo>
                  <a:pt x="4286" y="1524"/>
                  <a:pt x="4846" y="1000"/>
                  <a:pt x="5465" y="917"/>
                </a:cubicBezTo>
                <a:close/>
                <a:moveTo>
                  <a:pt x="5822" y="917"/>
                </a:moveTo>
                <a:cubicBezTo>
                  <a:pt x="6441" y="1000"/>
                  <a:pt x="7037" y="1584"/>
                  <a:pt x="7501" y="2524"/>
                </a:cubicBezTo>
                <a:cubicBezTo>
                  <a:pt x="7526" y="2582"/>
                  <a:pt x="7579" y="2617"/>
                  <a:pt x="7642" y="2617"/>
                </a:cubicBezTo>
                <a:cubicBezTo>
                  <a:pt x="7669" y="2617"/>
                  <a:pt x="7698" y="2610"/>
                  <a:pt x="7727" y="2596"/>
                </a:cubicBezTo>
                <a:cubicBezTo>
                  <a:pt x="7811" y="2548"/>
                  <a:pt x="7834" y="2465"/>
                  <a:pt x="7799" y="2369"/>
                </a:cubicBezTo>
                <a:cubicBezTo>
                  <a:pt x="7525" y="1810"/>
                  <a:pt x="7215" y="1381"/>
                  <a:pt x="6858" y="1060"/>
                </a:cubicBezTo>
                <a:lnTo>
                  <a:pt x="6810" y="1024"/>
                </a:lnTo>
                <a:lnTo>
                  <a:pt x="6810" y="1024"/>
                </a:lnTo>
                <a:cubicBezTo>
                  <a:pt x="7799" y="1238"/>
                  <a:pt x="8692" y="1715"/>
                  <a:pt x="9406" y="2453"/>
                </a:cubicBezTo>
                <a:cubicBezTo>
                  <a:pt x="10311" y="3358"/>
                  <a:pt x="10847" y="4536"/>
                  <a:pt x="10954" y="5798"/>
                </a:cubicBezTo>
                <a:cubicBezTo>
                  <a:pt x="10597" y="5560"/>
                  <a:pt x="10180" y="5405"/>
                  <a:pt x="9751" y="5405"/>
                </a:cubicBezTo>
                <a:cubicBezTo>
                  <a:pt x="9299" y="5405"/>
                  <a:pt x="8870" y="5560"/>
                  <a:pt x="8537" y="5822"/>
                </a:cubicBezTo>
                <a:cubicBezTo>
                  <a:pt x="8513" y="4834"/>
                  <a:pt x="8346" y="3893"/>
                  <a:pt x="8061" y="3060"/>
                </a:cubicBezTo>
                <a:cubicBezTo>
                  <a:pt x="8042" y="2984"/>
                  <a:pt x="7977" y="2946"/>
                  <a:pt x="7909" y="2946"/>
                </a:cubicBezTo>
                <a:cubicBezTo>
                  <a:pt x="7892" y="2946"/>
                  <a:pt x="7875" y="2948"/>
                  <a:pt x="7858" y="2953"/>
                </a:cubicBezTo>
                <a:cubicBezTo>
                  <a:pt x="7763" y="2988"/>
                  <a:pt x="7727" y="3072"/>
                  <a:pt x="7751" y="3167"/>
                </a:cubicBezTo>
                <a:cubicBezTo>
                  <a:pt x="8025" y="3953"/>
                  <a:pt x="8180" y="4858"/>
                  <a:pt x="8215" y="5810"/>
                </a:cubicBezTo>
                <a:cubicBezTo>
                  <a:pt x="7882" y="5560"/>
                  <a:pt x="7453" y="5405"/>
                  <a:pt x="7025" y="5405"/>
                </a:cubicBezTo>
                <a:cubicBezTo>
                  <a:pt x="6572" y="5405"/>
                  <a:pt x="6156" y="5560"/>
                  <a:pt x="5822" y="5822"/>
                </a:cubicBezTo>
                <a:lnTo>
                  <a:pt x="5822" y="917"/>
                </a:lnTo>
                <a:close/>
                <a:moveTo>
                  <a:pt x="5596" y="8299"/>
                </a:moveTo>
                <a:cubicBezTo>
                  <a:pt x="5679" y="8299"/>
                  <a:pt x="5751" y="8370"/>
                  <a:pt x="5751" y="8453"/>
                </a:cubicBezTo>
                <a:lnTo>
                  <a:pt x="5751" y="9894"/>
                </a:lnTo>
                <a:lnTo>
                  <a:pt x="5787" y="9894"/>
                </a:lnTo>
                <a:cubicBezTo>
                  <a:pt x="5787" y="10489"/>
                  <a:pt x="5310" y="10978"/>
                  <a:pt x="4727" y="10978"/>
                </a:cubicBezTo>
                <a:cubicBezTo>
                  <a:pt x="4286" y="10978"/>
                  <a:pt x="3882" y="10704"/>
                  <a:pt x="3715" y="10287"/>
                </a:cubicBezTo>
                <a:cubicBezTo>
                  <a:pt x="3703" y="10239"/>
                  <a:pt x="3703" y="10192"/>
                  <a:pt x="3739" y="10144"/>
                </a:cubicBezTo>
                <a:cubicBezTo>
                  <a:pt x="3762" y="10097"/>
                  <a:pt x="3822" y="10073"/>
                  <a:pt x="3870" y="10073"/>
                </a:cubicBezTo>
                <a:cubicBezTo>
                  <a:pt x="3941" y="10073"/>
                  <a:pt x="4001" y="10108"/>
                  <a:pt x="4012" y="10168"/>
                </a:cubicBezTo>
                <a:cubicBezTo>
                  <a:pt x="4120" y="10454"/>
                  <a:pt x="4393" y="10632"/>
                  <a:pt x="4691" y="10644"/>
                </a:cubicBezTo>
                <a:cubicBezTo>
                  <a:pt x="4882" y="10644"/>
                  <a:pt x="5072" y="10573"/>
                  <a:pt x="5203" y="10442"/>
                </a:cubicBezTo>
                <a:cubicBezTo>
                  <a:pt x="5358" y="10287"/>
                  <a:pt x="5429" y="10097"/>
                  <a:pt x="5429" y="9906"/>
                </a:cubicBezTo>
                <a:lnTo>
                  <a:pt x="5429" y="8453"/>
                </a:lnTo>
                <a:cubicBezTo>
                  <a:pt x="5429" y="8370"/>
                  <a:pt x="5501" y="8299"/>
                  <a:pt x="5596" y="8299"/>
                </a:cubicBezTo>
                <a:close/>
                <a:moveTo>
                  <a:pt x="5644" y="0"/>
                </a:moveTo>
                <a:cubicBezTo>
                  <a:pt x="5370" y="0"/>
                  <a:pt x="5144" y="226"/>
                  <a:pt x="5144" y="500"/>
                </a:cubicBezTo>
                <a:lnTo>
                  <a:pt x="5144" y="583"/>
                </a:lnTo>
                <a:cubicBezTo>
                  <a:pt x="4215" y="667"/>
                  <a:pt x="3322" y="976"/>
                  <a:pt x="2524" y="1500"/>
                </a:cubicBezTo>
                <a:cubicBezTo>
                  <a:pt x="1631" y="2096"/>
                  <a:pt x="917" y="2929"/>
                  <a:pt x="476" y="3905"/>
                </a:cubicBezTo>
                <a:cubicBezTo>
                  <a:pt x="429" y="4001"/>
                  <a:pt x="476" y="4084"/>
                  <a:pt x="560" y="4131"/>
                </a:cubicBezTo>
                <a:cubicBezTo>
                  <a:pt x="585" y="4144"/>
                  <a:pt x="610" y="4150"/>
                  <a:pt x="633" y="4150"/>
                </a:cubicBezTo>
                <a:cubicBezTo>
                  <a:pt x="697" y="4150"/>
                  <a:pt x="751" y="4106"/>
                  <a:pt x="786" y="4036"/>
                </a:cubicBezTo>
                <a:cubicBezTo>
                  <a:pt x="1203" y="3119"/>
                  <a:pt x="1869" y="2346"/>
                  <a:pt x="2727" y="1774"/>
                </a:cubicBezTo>
                <a:cubicBezTo>
                  <a:pt x="3262" y="1417"/>
                  <a:pt x="3858" y="1167"/>
                  <a:pt x="4477" y="1036"/>
                </a:cubicBezTo>
                <a:lnTo>
                  <a:pt x="4477" y="1036"/>
                </a:lnTo>
                <a:cubicBezTo>
                  <a:pt x="4132" y="1310"/>
                  <a:pt x="3822" y="1738"/>
                  <a:pt x="3560" y="2274"/>
                </a:cubicBezTo>
                <a:cubicBezTo>
                  <a:pt x="3072" y="3239"/>
                  <a:pt x="2774" y="4489"/>
                  <a:pt x="2739" y="5822"/>
                </a:cubicBezTo>
                <a:cubicBezTo>
                  <a:pt x="2393" y="5560"/>
                  <a:pt x="1977" y="5405"/>
                  <a:pt x="1536" y="5405"/>
                </a:cubicBezTo>
                <a:cubicBezTo>
                  <a:pt x="1095" y="5405"/>
                  <a:pt x="667" y="5560"/>
                  <a:pt x="345" y="5810"/>
                </a:cubicBezTo>
                <a:cubicBezTo>
                  <a:pt x="369" y="5405"/>
                  <a:pt x="441" y="5024"/>
                  <a:pt x="560" y="4643"/>
                </a:cubicBezTo>
                <a:cubicBezTo>
                  <a:pt x="595" y="4560"/>
                  <a:pt x="548" y="4465"/>
                  <a:pt x="464" y="4441"/>
                </a:cubicBezTo>
                <a:cubicBezTo>
                  <a:pt x="445" y="4436"/>
                  <a:pt x="427" y="4434"/>
                  <a:pt x="409" y="4434"/>
                </a:cubicBezTo>
                <a:cubicBezTo>
                  <a:pt x="338" y="4434"/>
                  <a:pt x="279" y="4472"/>
                  <a:pt x="250" y="4548"/>
                </a:cubicBezTo>
                <a:cubicBezTo>
                  <a:pt x="83" y="5084"/>
                  <a:pt x="0" y="5644"/>
                  <a:pt x="0" y="6227"/>
                </a:cubicBezTo>
                <a:cubicBezTo>
                  <a:pt x="0" y="6287"/>
                  <a:pt x="24" y="6334"/>
                  <a:pt x="72" y="6358"/>
                </a:cubicBezTo>
                <a:cubicBezTo>
                  <a:pt x="107" y="6385"/>
                  <a:pt x="150" y="6398"/>
                  <a:pt x="184" y="6398"/>
                </a:cubicBezTo>
                <a:cubicBezTo>
                  <a:pt x="195" y="6398"/>
                  <a:pt x="205" y="6397"/>
                  <a:pt x="214" y="6394"/>
                </a:cubicBezTo>
                <a:cubicBezTo>
                  <a:pt x="250" y="6370"/>
                  <a:pt x="286" y="6358"/>
                  <a:pt x="298" y="6334"/>
                </a:cubicBezTo>
                <a:cubicBezTo>
                  <a:pt x="583" y="5977"/>
                  <a:pt x="1048" y="5751"/>
                  <a:pt x="1524" y="5751"/>
                </a:cubicBezTo>
                <a:cubicBezTo>
                  <a:pt x="2024" y="5751"/>
                  <a:pt x="2477" y="5977"/>
                  <a:pt x="2762" y="6334"/>
                </a:cubicBezTo>
                <a:cubicBezTo>
                  <a:pt x="2798" y="6370"/>
                  <a:pt x="2834" y="6394"/>
                  <a:pt x="2893" y="6394"/>
                </a:cubicBezTo>
                <a:cubicBezTo>
                  <a:pt x="2941" y="6394"/>
                  <a:pt x="3000" y="6358"/>
                  <a:pt x="3036" y="6334"/>
                </a:cubicBezTo>
                <a:cubicBezTo>
                  <a:pt x="3322" y="5977"/>
                  <a:pt x="3786" y="5751"/>
                  <a:pt x="4263" y="5751"/>
                </a:cubicBezTo>
                <a:cubicBezTo>
                  <a:pt x="4727" y="5751"/>
                  <a:pt x="5179" y="5941"/>
                  <a:pt x="5477" y="6287"/>
                </a:cubicBezTo>
                <a:lnTo>
                  <a:pt x="5477" y="7965"/>
                </a:lnTo>
                <a:cubicBezTo>
                  <a:pt x="5275" y="8049"/>
                  <a:pt x="5132" y="8227"/>
                  <a:pt x="5132" y="8442"/>
                </a:cubicBezTo>
                <a:lnTo>
                  <a:pt x="5132" y="9894"/>
                </a:lnTo>
                <a:cubicBezTo>
                  <a:pt x="5132" y="10013"/>
                  <a:pt x="5084" y="10108"/>
                  <a:pt x="5013" y="10192"/>
                </a:cubicBezTo>
                <a:cubicBezTo>
                  <a:pt x="4941" y="10263"/>
                  <a:pt x="4834" y="10311"/>
                  <a:pt x="4727" y="10311"/>
                </a:cubicBezTo>
                <a:cubicBezTo>
                  <a:pt x="4560" y="10311"/>
                  <a:pt x="4417" y="10204"/>
                  <a:pt x="4358" y="10049"/>
                </a:cubicBezTo>
                <a:cubicBezTo>
                  <a:pt x="4286" y="9858"/>
                  <a:pt x="4108" y="9739"/>
                  <a:pt x="3893" y="9739"/>
                </a:cubicBezTo>
                <a:cubicBezTo>
                  <a:pt x="3739" y="9739"/>
                  <a:pt x="3572" y="9835"/>
                  <a:pt x="3477" y="9966"/>
                </a:cubicBezTo>
                <a:cubicBezTo>
                  <a:pt x="3393" y="10097"/>
                  <a:pt x="3358" y="10275"/>
                  <a:pt x="3441" y="10430"/>
                </a:cubicBezTo>
                <a:cubicBezTo>
                  <a:pt x="3643" y="10966"/>
                  <a:pt x="4179" y="11323"/>
                  <a:pt x="4751" y="11323"/>
                </a:cubicBezTo>
                <a:lnTo>
                  <a:pt x="4763" y="11323"/>
                </a:lnTo>
                <a:cubicBezTo>
                  <a:pt x="5513" y="11299"/>
                  <a:pt x="6144" y="10668"/>
                  <a:pt x="6144" y="9894"/>
                </a:cubicBezTo>
                <a:lnTo>
                  <a:pt x="6144" y="8442"/>
                </a:lnTo>
                <a:cubicBezTo>
                  <a:pt x="6144" y="8227"/>
                  <a:pt x="6013" y="8049"/>
                  <a:pt x="5798" y="7965"/>
                </a:cubicBezTo>
                <a:lnTo>
                  <a:pt x="5798" y="6287"/>
                </a:lnTo>
                <a:cubicBezTo>
                  <a:pt x="6084" y="5941"/>
                  <a:pt x="6537" y="5751"/>
                  <a:pt x="7001" y="5751"/>
                </a:cubicBezTo>
                <a:cubicBezTo>
                  <a:pt x="7501" y="5751"/>
                  <a:pt x="7953" y="5977"/>
                  <a:pt x="8239" y="6334"/>
                </a:cubicBezTo>
                <a:cubicBezTo>
                  <a:pt x="8275" y="6370"/>
                  <a:pt x="8311" y="6394"/>
                  <a:pt x="8370" y="6394"/>
                </a:cubicBezTo>
                <a:cubicBezTo>
                  <a:pt x="8418" y="6394"/>
                  <a:pt x="8477" y="6358"/>
                  <a:pt x="8513" y="6334"/>
                </a:cubicBezTo>
                <a:cubicBezTo>
                  <a:pt x="8799" y="5977"/>
                  <a:pt x="9263" y="5751"/>
                  <a:pt x="9739" y="5751"/>
                </a:cubicBezTo>
                <a:cubicBezTo>
                  <a:pt x="10239" y="5751"/>
                  <a:pt x="10704" y="5977"/>
                  <a:pt x="10978" y="6334"/>
                </a:cubicBezTo>
                <a:cubicBezTo>
                  <a:pt x="11013" y="6370"/>
                  <a:pt x="11049" y="6394"/>
                  <a:pt x="11109" y="6394"/>
                </a:cubicBezTo>
                <a:cubicBezTo>
                  <a:pt x="11132" y="6394"/>
                  <a:pt x="11144" y="6394"/>
                  <a:pt x="11180" y="6370"/>
                </a:cubicBezTo>
                <a:cubicBezTo>
                  <a:pt x="11251" y="6346"/>
                  <a:pt x="11299" y="6287"/>
                  <a:pt x="11299" y="6215"/>
                </a:cubicBezTo>
                <a:cubicBezTo>
                  <a:pt x="11275" y="4715"/>
                  <a:pt x="10704" y="3298"/>
                  <a:pt x="9620" y="2226"/>
                </a:cubicBezTo>
                <a:cubicBezTo>
                  <a:pt x="8668" y="1274"/>
                  <a:pt x="7453" y="702"/>
                  <a:pt x="6132" y="583"/>
                </a:cubicBezTo>
                <a:lnTo>
                  <a:pt x="6132" y="500"/>
                </a:lnTo>
                <a:cubicBezTo>
                  <a:pt x="6132" y="226"/>
                  <a:pt x="5906" y="0"/>
                  <a:pt x="5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764" name="Google Shape;9764;p62"/>
          <p:cNvGrpSpPr/>
          <p:nvPr/>
        </p:nvGrpSpPr>
        <p:grpSpPr>
          <a:xfrm>
            <a:off x="6372624" y="2308227"/>
            <a:ext cx="263567" cy="317614"/>
            <a:chOff x="6421399" y="2308227"/>
            <a:chExt cx="263567" cy="317614"/>
          </a:xfrm>
        </p:grpSpPr>
        <p:sp>
          <p:nvSpPr>
            <p:cNvPr id="9765" name="Google Shape;9765;p62"/>
            <p:cNvSpPr/>
            <p:nvPr/>
          </p:nvSpPr>
          <p:spPr>
            <a:xfrm>
              <a:off x="6421399" y="2308227"/>
              <a:ext cx="263567" cy="317614"/>
            </a:xfrm>
            <a:custGeom>
              <a:rect b="b" l="l" r="r" t="t"/>
              <a:pathLst>
                <a:path extrusionOk="0" h="10002" w="8300">
                  <a:moveTo>
                    <a:pt x="4192" y="298"/>
                  </a:moveTo>
                  <a:cubicBezTo>
                    <a:pt x="4501" y="298"/>
                    <a:pt x="4775" y="513"/>
                    <a:pt x="4835" y="810"/>
                  </a:cubicBezTo>
                  <a:lnTo>
                    <a:pt x="3430" y="810"/>
                  </a:lnTo>
                  <a:cubicBezTo>
                    <a:pt x="3513" y="513"/>
                    <a:pt x="3775" y="298"/>
                    <a:pt x="4085" y="298"/>
                  </a:cubicBezTo>
                  <a:close/>
                  <a:moveTo>
                    <a:pt x="5918" y="1108"/>
                  </a:moveTo>
                  <a:cubicBezTo>
                    <a:pt x="6275" y="1108"/>
                    <a:pt x="6585" y="1275"/>
                    <a:pt x="6799" y="1560"/>
                  </a:cubicBezTo>
                  <a:lnTo>
                    <a:pt x="1465" y="1560"/>
                  </a:lnTo>
                  <a:cubicBezTo>
                    <a:pt x="1680" y="1275"/>
                    <a:pt x="1989" y="1108"/>
                    <a:pt x="2346" y="1108"/>
                  </a:cubicBezTo>
                  <a:close/>
                  <a:moveTo>
                    <a:pt x="4085" y="1"/>
                  </a:moveTo>
                  <a:cubicBezTo>
                    <a:pt x="3608" y="1"/>
                    <a:pt x="3215" y="346"/>
                    <a:pt x="3156" y="810"/>
                  </a:cubicBezTo>
                  <a:lnTo>
                    <a:pt x="2346" y="810"/>
                  </a:lnTo>
                  <a:cubicBezTo>
                    <a:pt x="1822" y="810"/>
                    <a:pt x="1370" y="1096"/>
                    <a:pt x="1132" y="1560"/>
                  </a:cubicBezTo>
                  <a:lnTo>
                    <a:pt x="596" y="1560"/>
                  </a:lnTo>
                  <a:cubicBezTo>
                    <a:pt x="263" y="1560"/>
                    <a:pt x="1" y="1822"/>
                    <a:pt x="1" y="2156"/>
                  </a:cubicBezTo>
                  <a:cubicBezTo>
                    <a:pt x="1" y="2477"/>
                    <a:pt x="263" y="2751"/>
                    <a:pt x="596" y="2751"/>
                  </a:cubicBezTo>
                  <a:lnTo>
                    <a:pt x="1013" y="2751"/>
                  </a:lnTo>
                  <a:lnTo>
                    <a:pt x="1370" y="9359"/>
                  </a:lnTo>
                  <a:cubicBezTo>
                    <a:pt x="1382" y="9716"/>
                    <a:pt x="1680" y="10002"/>
                    <a:pt x="2037" y="10002"/>
                  </a:cubicBezTo>
                  <a:lnTo>
                    <a:pt x="4466" y="10002"/>
                  </a:lnTo>
                  <a:cubicBezTo>
                    <a:pt x="4537" y="10002"/>
                    <a:pt x="4609" y="9942"/>
                    <a:pt x="4609" y="9847"/>
                  </a:cubicBezTo>
                  <a:cubicBezTo>
                    <a:pt x="4609" y="9752"/>
                    <a:pt x="4549" y="9704"/>
                    <a:pt x="4466" y="9704"/>
                  </a:cubicBezTo>
                  <a:lnTo>
                    <a:pt x="2037" y="9704"/>
                  </a:lnTo>
                  <a:cubicBezTo>
                    <a:pt x="1822" y="9704"/>
                    <a:pt x="1668" y="9538"/>
                    <a:pt x="1644" y="9347"/>
                  </a:cubicBezTo>
                  <a:lnTo>
                    <a:pt x="1287" y="2751"/>
                  </a:lnTo>
                  <a:lnTo>
                    <a:pt x="2084" y="2751"/>
                  </a:lnTo>
                  <a:cubicBezTo>
                    <a:pt x="2156" y="2751"/>
                    <a:pt x="2227" y="2692"/>
                    <a:pt x="2227" y="2596"/>
                  </a:cubicBezTo>
                  <a:cubicBezTo>
                    <a:pt x="2227" y="2525"/>
                    <a:pt x="2168" y="2453"/>
                    <a:pt x="2084" y="2453"/>
                  </a:cubicBezTo>
                  <a:lnTo>
                    <a:pt x="596" y="2453"/>
                  </a:lnTo>
                  <a:cubicBezTo>
                    <a:pt x="429" y="2453"/>
                    <a:pt x="298" y="2322"/>
                    <a:pt x="298" y="2156"/>
                  </a:cubicBezTo>
                  <a:cubicBezTo>
                    <a:pt x="298" y="1989"/>
                    <a:pt x="429" y="1858"/>
                    <a:pt x="596" y="1858"/>
                  </a:cubicBezTo>
                  <a:lnTo>
                    <a:pt x="7704" y="1858"/>
                  </a:lnTo>
                  <a:cubicBezTo>
                    <a:pt x="7871" y="1858"/>
                    <a:pt x="8002" y="1989"/>
                    <a:pt x="8002" y="2156"/>
                  </a:cubicBezTo>
                  <a:cubicBezTo>
                    <a:pt x="8002" y="2322"/>
                    <a:pt x="7871" y="2453"/>
                    <a:pt x="7704" y="2453"/>
                  </a:cubicBezTo>
                  <a:lnTo>
                    <a:pt x="2763" y="2453"/>
                  </a:lnTo>
                  <a:cubicBezTo>
                    <a:pt x="2692" y="2453"/>
                    <a:pt x="2620" y="2513"/>
                    <a:pt x="2620" y="2596"/>
                  </a:cubicBezTo>
                  <a:cubicBezTo>
                    <a:pt x="2620" y="2680"/>
                    <a:pt x="2680" y="2751"/>
                    <a:pt x="2763" y="2751"/>
                  </a:cubicBezTo>
                  <a:lnTo>
                    <a:pt x="7002" y="2751"/>
                  </a:lnTo>
                  <a:lnTo>
                    <a:pt x="6633" y="9347"/>
                  </a:lnTo>
                  <a:cubicBezTo>
                    <a:pt x="6621" y="9550"/>
                    <a:pt x="6454" y="9704"/>
                    <a:pt x="6252" y="9704"/>
                  </a:cubicBezTo>
                  <a:lnTo>
                    <a:pt x="5156" y="9704"/>
                  </a:lnTo>
                  <a:cubicBezTo>
                    <a:pt x="5085" y="9704"/>
                    <a:pt x="5013" y="9752"/>
                    <a:pt x="5013" y="9847"/>
                  </a:cubicBezTo>
                  <a:cubicBezTo>
                    <a:pt x="5013" y="9942"/>
                    <a:pt x="5073" y="10002"/>
                    <a:pt x="5156" y="10002"/>
                  </a:cubicBezTo>
                  <a:lnTo>
                    <a:pt x="6252" y="10002"/>
                  </a:lnTo>
                  <a:cubicBezTo>
                    <a:pt x="6609" y="10002"/>
                    <a:pt x="6906" y="9716"/>
                    <a:pt x="6918" y="9359"/>
                  </a:cubicBezTo>
                  <a:lnTo>
                    <a:pt x="7287" y="2751"/>
                  </a:lnTo>
                  <a:lnTo>
                    <a:pt x="7704" y="2751"/>
                  </a:lnTo>
                  <a:cubicBezTo>
                    <a:pt x="8038" y="2751"/>
                    <a:pt x="8299" y="2477"/>
                    <a:pt x="8299" y="2156"/>
                  </a:cubicBezTo>
                  <a:cubicBezTo>
                    <a:pt x="8288" y="1822"/>
                    <a:pt x="8014" y="1560"/>
                    <a:pt x="7692" y="1560"/>
                  </a:cubicBezTo>
                  <a:lnTo>
                    <a:pt x="7145" y="1560"/>
                  </a:lnTo>
                  <a:cubicBezTo>
                    <a:pt x="6906" y="1108"/>
                    <a:pt x="6442" y="810"/>
                    <a:pt x="5918" y="810"/>
                  </a:cubicBezTo>
                  <a:lnTo>
                    <a:pt x="5132" y="810"/>
                  </a:lnTo>
                  <a:cubicBezTo>
                    <a:pt x="5073" y="346"/>
                    <a:pt x="4668" y="1"/>
                    <a:pt x="4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6" name="Google Shape;9766;p62"/>
            <p:cNvSpPr/>
            <p:nvPr/>
          </p:nvSpPr>
          <p:spPr>
            <a:xfrm>
              <a:off x="6539750" y="2414860"/>
              <a:ext cx="26484" cy="162236"/>
            </a:xfrm>
            <a:custGeom>
              <a:rect b="b" l="l" r="r" t="t"/>
              <a:pathLst>
                <a:path extrusionOk="0" h="5109" w="834">
                  <a:moveTo>
                    <a:pt x="405" y="286"/>
                  </a:moveTo>
                  <a:cubicBezTo>
                    <a:pt x="477" y="298"/>
                    <a:pt x="536" y="346"/>
                    <a:pt x="536" y="417"/>
                  </a:cubicBezTo>
                  <a:lnTo>
                    <a:pt x="536" y="4691"/>
                  </a:lnTo>
                  <a:cubicBezTo>
                    <a:pt x="536" y="4763"/>
                    <a:pt x="477" y="4822"/>
                    <a:pt x="405" y="4822"/>
                  </a:cubicBezTo>
                  <a:cubicBezTo>
                    <a:pt x="334" y="4822"/>
                    <a:pt x="274" y="4763"/>
                    <a:pt x="274" y="4691"/>
                  </a:cubicBezTo>
                  <a:lnTo>
                    <a:pt x="274" y="417"/>
                  </a:lnTo>
                  <a:cubicBezTo>
                    <a:pt x="274" y="346"/>
                    <a:pt x="334" y="286"/>
                    <a:pt x="405" y="286"/>
                  </a:cubicBezTo>
                  <a:close/>
                  <a:moveTo>
                    <a:pt x="417" y="0"/>
                  </a:moveTo>
                  <a:cubicBezTo>
                    <a:pt x="179" y="0"/>
                    <a:pt x="0" y="191"/>
                    <a:pt x="0" y="417"/>
                  </a:cubicBezTo>
                  <a:lnTo>
                    <a:pt x="0" y="4691"/>
                  </a:lnTo>
                  <a:cubicBezTo>
                    <a:pt x="0" y="4930"/>
                    <a:pt x="203" y="5108"/>
                    <a:pt x="417" y="5108"/>
                  </a:cubicBezTo>
                  <a:cubicBezTo>
                    <a:pt x="655" y="5108"/>
                    <a:pt x="834" y="4918"/>
                    <a:pt x="834" y="4691"/>
                  </a:cubicBezTo>
                  <a:lnTo>
                    <a:pt x="834" y="417"/>
                  </a:lnTo>
                  <a:cubicBezTo>
                    <a:pt x="834" y="191"/>
                    <a:pt x="64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7" name="Google Shape;9767;p62"/>
            <p:cNvSpPr/>
            <p:nvPr/>
          </p:nvSpPr>
          <p:spPr>
            <a:xfrm>
              <a:off x="6590018" y="2414479"/>
              <a:ext cx="30294" cy="162967"/>
            </a:xfrm>
            <a:custGeom>
              <a:rect b="b" l="l" r="r" t="t"/>
              <a:pathLst>
                <a:path extrusionOk="0" h="5132" w="954">
                  <a:moveTo>
                    <a:pt x="537" y="0"/>
                  </a:moveTo>
                  <a:cubicBezTo>
                    <a:pt x="311" y="0"/>
                    <a:pt x="120" y="179"/>
                    <a:pt x="120" y="417"/>
                  </a:cubicBezTo>
                  <a:lnTo>
                    <a:pt x="1" y="4691"/>
                  </a:lnTo>
                  <a:cubicBezTo>
                    <a:pt x="1" y="4811"/>
                    <a:pt x="49" y="4906"/>
                    <a:pt x="120" y="5001"/>
                  </a:cubicBezTo>
                  <a:cubicBezTo>
                    <a:pt x="191" y="5084"/>
                    <a:pt x="311" y="5132"/>
                    <a:pt x="418" y="5132"/>
                  </a:cubicBezTo>
                  <a:cubicBezTo>
                    <a:pt x="644" y="5132"/>
                    <a:pt x="834" y="4953"/>
                    <a:pt x="834" y="4715"/>
                  </a:cubicBezTo>
                  <a:lnTo>
                    <a:pt x="846" y="4025"/>
                  </a:lnTo>
                  <a:cubicBezTo>
                    <a:pt x="846" y="3953"/>
                    <a:pt x="787" y="3882"/>
                    <a:pt x="703" y="3882"/>
                  </a:cubicBezTo>
                  <a:cubicBezTo>
                    <a:pt x="620" y="3882"/>
                    <a:pt x="549" y="3941"/>
                    <a:pt x="549" y="4025"/>
                  </a:cubicBezTo>
                  <a:lnTo>
                    <a:pt x="537" y="4715"/>
                  </a:lnTo>
                  <a:cubicBezTo>
                    <a:pt x="537" y="4787"/>
                    <a:pt x="477" y="4834"/>
                    <a:pt x="406" y="4834"/>
                  </a:cubicBezTo>
                  <a:cubicBezTo>
                    <a:pt x="370" y="4834"/>
                    <a:pt x="322" y="4822"/>
                    <a:pt x="311" y="4787"/>
                  </a:cubicBezTo>
                  <a:cubicBezTo>
                    <a:pt x="287" y="4763"/>
                    <a:pt x="263" y="4727"/>
                    <a:pt x="287" y="4703"/>
                  </a:cubicBezTo>
                  <a:lnTo>
                    <a:pt x="406" y="429"/>
                  </a:lnTo>
                  <a:cubicBezTo>
                    <a:pt x="406" y="358"/>
                    <a:pt x="465" y="310"/>
                    <a:pt x="537" y="310"/>
                  </a:cubicBezTo>
                  <a:cubicBezTo>
                    <a:pt x="561" y="310"/>
                    <a:pt x="608" y="322"/>
                    <a:pt x="620" y="358"/>
                  </a:cubicBezTo>
                  <a:cubicBezTo>
                    <a:pt x="656" y="381"/>
                    <a:pt x="668" y="417"/>
                    <a:pt x="656" y="441"/>
                  </a:cubicBezTo>
                  <a:lnTo>
                    <a:pt x="561" y="3358"/>
                  </a:lnTo>
                  <a:cubicBezTo>
                    <a:pt x="561" y="3441"/>
                    <a:pt x="644" y="3513"/>
                    <a:pt x="715" y="3513"/>
                  </a:cubicBezTo>
                  <a:cubicBezTo>
                    <a:pt x="787" y="3513"/>
                    <a:pt x="858" y="3453"/>
                    <a:pt x="858" y="3358"/>
                  </a:cubicBezTo>
                  <a:lnTo>
                    <a:pt x="953" y="441"/>
                  </a:lnTo>
                  <a:cubicBezTo>
                    <a:pt x="953" y="322"/>
                    <a:pt x="906" y="227"/>
                    <a:pt x="834" y="131"/>
                  </a:cubicBezTo>
                  <a:cubicBezTo>
                    <a:pt x="763" y="36"/>
                    <a:pt x="644" y="0"/>
                    <a:pt x="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68" name="Google Shape;9768;p62"/>
            <p:cNvSpPr/>
            <p:nvPr/>
          </p:nvSpPr>
          <p:spPr>
            <a:xfrm>
              <a:off x="6486052" y="2414860"/>
              <a:ext cx="30294" cy="162967"/>
            </a:xfrm>
            <a:custGeom>
              <a:rect b="b" l="l" r="r" t="t"/>
              <a:pathLst>
                <a:path extrusionOk="0" h="5132" w="954">
                  <a:moveTo>
                    <a:pt x="406" y="298"/>
                  </a:moveTo>
                  <a:cubicBezTo>
                    <a:pt x="477" y="298"/>
                    <a:pt x="537" y="358"/>
                    <a:pt x="537" y="417"/>
                  </a:cubicBezTo>
                  <a:lnTo>
                    <a:pt x="656" y="4691"/>
                  </a:lnTo>
                  <a:cubicBezTo>
                    <a:pt x="668" y="4715"/>
                    <a:pt x="656" y="4763"/>
                    <a:pt x="620" y="4775"/>
                  </a:cubicBezTo>
                  <a:cubicBezTo>
                    <a:pt x="596" y="4810"/>
                    <a:pt x="560" y="4822"/>
                    <a:pt x="537" y="4822"/>
                  </a:cubicBezTo>
                  <a:cubicBezTo>
                    <a:pt x="465" y="4822"/>
                    <a:pt x="406" y="4763"/>
                    <a:pt x="406" y="4703"/>
                  </a:cubicBezTo>
                  <a:lnTo>
                    <a:pt x="287" y="429"/>
                  </a:lnTo>
                  <a:cubicBezTo>
                    <a:pt x="287" y="405"/>
                    <a:pt x="298" y="358"/>
                    <a:pt x="310" y="346"/>
                  </a:cubicBezTo>
                  <a:cubicBezTo>
                    <a:pt x="346" y="310"/>
                    <a:pt x="370" y="298"/>
                    <a:pt x="406" y="298"/>
                  </a:cubicBezTo>
                  <a:close/>
                  <a:moveTo>
                    <a:pt x="417" y="0"/>
                  </a:moveTo>
                  <a:cubicBezTo>
                    <a:pt x="298" y="0"/>
                    <a:pt x="191" y="48"/>
                    <a:pt x="120" y="131"/>
                  </a:cubicBezTo>
                  <a:cubicBezTo>
                    <a:pt x="48" y="227"/>
                    <a:pt x="1" y="334"/>
                    <a:pt x="1" y="453"/>
                  </a:cubicBezTo>
                  <a:lnTo>
                    <a:pt x="120" y="4715"/>
                  </a:lnTo>
                  <a:cubicBezTo>
                    <a:pt x="120" y="4941"/>
                    <a:pt x="310" y="5132"/>
                    <a:pt x="537" y="5132"/>
                  </a:cubicBezTo>
                  <a:cubicBezTo>
                    <a:pt x="656" y="5132"/>
                    <a:pt x="763" y="5096"/>
                    <a:pt x="834" y="5001"/>
                  </a:cubicBezTo>
                  <a:cubicBezTo>
                    <a:pt x="906" y="4918"/>
                    <a:pt x="953" y="4810"/>
                    <a:pt x="953" y="4691"/>
                  </a:cubicBezTo>
                  <a:lnTo>
                    <a:pt x="834" y="417"/>
                  </a:lnTo>
                  <a:cubicBezTo>
                    <a:pt x="834" y="179"/>
                    <a:pt x="64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69" name="Google Shape;9769;p62"/>
          <p:cNvGrpSpPr/>
          <p:nvPr/>
        </p:nvGrpSpPr>
        <p:grpSpPr>
          <a:xfrm>
            <a:off x="6870193" y="2295620"/>
            <a:ext cx="360356" cy="343462"/>
            <a:chOff x="6870193" y="2295620"/>
            <a:chExt cx="360356" cy="343462"/>
          </a:xfrm>
        </p:grpSpPr>
        <p:sp>
          <p:nvSpPr>
            <p:cNvPr id="9770" name="Google Shape;9770;p62"/>
            <p:cNvSpPr/>
            <p:nvPr/>
          </p:nvSpPr>
          <p:spPr>
            <a:xfrm>
              <a:off x="6870193" y="2295620"/>
              <a:ext cx="360356" cy="343462"/>
            </a:xfrm>
            <a:custGeom>
              <a:rect b="b" l="l" r="r" t="t"/>
              <a:pathLst>
                <a:path extrusionOk="0" h="10816" w="11348">
                  <a:moveTo>
                    <a:pt x="6027" y="0"/>
                  </a:moveTo>
                  <a:cubicBezTo>
                    <a:pt x="5700" y="0"/>
                    <a:pt x="5448" y="70"/>
                    <a:pt x="5430" y="76"/>
                  </a:cubicBezTo>
                  <a:cubicBezTo>
                    <a:pt x="5358" y="112"/>
                    <a:pt x="5299" y="172"/>
                    <a:pt x="5299" y="255"/>
                  </a:cubicBezTo>
                  <a:lnTo>
                    <a:pt x="5299" y="2731"/>
                  </a:lnTo>
                  <a:lnTo>
                    <a:pt x="3501" y="5017"/>
                  </a:lnTo>
                  <a:cubicBezTo>
                    <a:pt x="3441" y="4767"/>
                    <a:pt x="3215" y="4577"/>
                    <a:pt x="2929" y="4577"/>
                  </a:cubicBezTo>
                  <a:lnTo>
                    <a:pt x="584" y="4577"/>
                  </a:lnTo>
                  <a:cubicBezTo>
                    <a:pt x="274" y="4577"/>
                    <a:pt x="1" y="4827"/>
                    <a:pt x="1" y="5160"/>
                  </a:cubicBezTo>
                  <a:lnTo>
                    <a:pt x="1" y="5732"/>
                  </a:lnTo>
                  <a:cubicBezTo>
                    <a:pt x="1" y="5839"/>
                    <a:pt x="96" y="5910"/>
                    <a:pt x="179" y="5910"/>
                  </a:cubicBezTo>
                  <a:cubicBezTo>
                    <a:pt x="274" y="5910"/>
                    <a:pt x="358" y="5827"/>
                    <a:pt x="358" y="5732"/>
                  </a:cubicBezTo>
                  <a:lnTo>
                    <a:pt x="358" y="5160"/>
                  </a:lnTo>
                  <a:cubicBezTo>
                    <a:pt x="358" y="5041"/>
                    <a:pt x="453" y="4946"/>
                    <a:pt x="572" y="4946"/>
                  </a:cubicBezTo>
                  <a:lnTo>
                    <a:pt x="2918" y="4946"/>
                  </a:lnTo>
                  <a:cubicBezTo>
                    <a:pt x="3037" y="4946"/>
                    <a:pt x="3132" y="5041"/>
                    <a:pt x="3132" y="5160"/>
                  </a:cubicBezTo>
                  <a:lnTo>
                    <a:pt x="3132" y="10232"/>
                  </a:lnTo>
                  <a:cubicBezTo>
                    <a:pt x="3132" y="10351"/>
                    <a:pt x="3037" y="10435"/>
                    <a:pt x="2918" y="10435"/>
                  </a:cubicBezTo>
                  <a:lnTo>
                    <a:pt x="572" y="10435"/>
                  </a:lnTo>
                  <a:cubicBezTo>
                    <a:pt x="453" y="10435"/>
                    <a:pt x="358" y="10351"/>
                    <a:pt x="358" y="10232"/>
                  </a:cubicBezTo>
                  <a:lnTo>
                    <a:pt x="358" y="6506"/>
                  </a:lnTo>
                  <a:cubicBezTo>
                    <a:pt x="358" y="6410"/>
                    <a:pt x="274" y="6327"/>
                    <a:pt x="179" y="6327"/>
                  </a:cubicBezTo>
                  <a:cubicBezTo>
                    <a:pt x="72" y="6327"/>
                    <a:pt x="1" y="6422"/>
                    <a:pt x="1" y="6506"/>
                  </a:cubicBezTo>
                  <a:lnTo>
                    <a:pt x="1" y="10232"/>
                  </a:lnTo>
                  <a:cubicBezTo>
                    <a:pt x="1" y="10542"/>
                    <a:pt x="251" y="10816"/>
                    <a:pt x="584" y="10816"/>
                  </a:cubicBezTo>
                  <a:lnTo>
                    <a:pt x="2929" y="10816"/>
                  </a:lnTo>
                  <a:cubicBezTo>
                    <a:pt x="3251" y="10816"/>
                    <a:pt x="3513" y="10554"/>
                    <a:pt x="3513" y="10232"/>
                  </a:cubicBezTo>
                  <a:lnTo>
                    <a:pt x="3513" y="9744"/>
                  </a:lnTo>
                  <a:lnTo>
                    <a:pt x="4418" y="10185"/>
                  </a:lnTo>
                  <a:cubicBezTo>
                    <a:pt x="4453" y="10197"/>
                    <a:pt x="4477" y="10197"/>
                    <a:pt x="4513" y="10197"/>
                  </a:cubicBezTo>
                  <a:lnTo>
                    <a:pt x="8025" y="10197"/>
                  </a:lnTo>
                  <a:cubicBezTo>
                    <a:pt x="8132" y="10197"/>
                    <a:pt x="8204" y="10113"/>
                    <a:pt x="8204" y="10018"/>
                  </a:cubicBezTo>
                  <a:cubicBezTo>
                    <a:pt x="8204" y="9923"/>
                    <a:pt x="8109" y="9839"/>
                    <a:pt x="8025" y="9839"/>
                  </a:cubicBezTo>
                  <a:lnTo>
                    <a:pt x="4561" y="9839"/>
                  </a:lnTo>
                  <a:lnTo>
                    <a:pt x="3525" y="9327"/>
                  </a:lnTo>
                  <a:lnTo>
                    <a:pt x="3525" y="5589"/>
                  </a:lnTo>
                  <a:lnTo>
                    <a:pt x="5644" y="2910"/>
                  </a:lnTo>
                  <a:cubicBezTo>
                    <a:pt x="5668" y="2874"/>
                    <a:pt x="5692" y="2839"/>
                    <a:pt x="5692" y="2791"/>
                  </a:cubicBezTo>
                  <a:lnTo>
                    <a:pt x="5692" y="398"/>
                  </a:lnTo>
                  <a:cubicBezTo>
                    <a:pt x="5787" y="379"/>
                    <a:pt x="5924" y="358"/>
                    <a:pt x="6080" y="358"/>
                  </a:cubicBezTo>
                  <a:cubicBezTo>
                    <a:pt x="6313" y="358"/>
                    <a:pt x="6587" y="405"/>
                    <a:pt x="6823" y="576"/>
                  </a:cubicBezTo>
                  <a:cubicBezTo>
                    <a:pt x="7132" y="791"/>
                    <a:pt x="7275" y="1207"/>
                    <a:pt x="7275" y="1803"/>
                  </a:cubicBezTo>
                  <a:lnTo>
                    <a:pt x="7275" y="3755"/>
                  </a:lnTo>
                  <a:cubicBezTo>
                    <a:pt x="7275" y="3862"/>
                    <a:pt x="7370" y="3934"/>
                    <a:pt x="7454" y="3934"/>
                  </a:cubicBezTo>
                  <a:lnTo>
                    <a:pt x="10395" y="3934"/>
                  </a:lnTo>
                  <a:cubicBezTo>
                    <a:pt x="10716" y="3934"/>
                    <a:pt x="10990" y="4208"/>
                    <a:pt x="10990" y="4529"/>
                  </a:cubicBezTo>
                  <a:cubicBezTo>
                    <a:pt x="10990" y="4863"/>
                    <a:pt x="10716" y="5125"/>
                    <a:pt x="10395" y="5125"/>
                  </a:cubicBezTo>
                  <a:lnTo>
                    <a:pt x="8823" y="5125"/>
                  </a:lnTo>
                  <a:cubicBezTo>
                    <a:pt x="8728" y="5125"/>
                    <a:pt x="8644" y="5220"/>
                    <a:pt x="8644" y="5303"/>
                  </a:cubicBezTo>
                  <a:cubicBezTo>
                    <a:pt x="8644" y="5410"/>
                    <a:pt x="8740" y="5482"/>
                    <a:pt x="8823" y="5482"/>
                  </a:cubicBezTo>
                  <a:lnTo>
                    <a:pt x="10228" y="5482"/>
                  </a:lnTo>
                  <a:cubicBezTo>
                    <a:pt x="10538" y="5494"/>
                    <a:pt x="10788" y="5767"/>
                    <a:pt x="10788" y="6077"/>
                  </a:cubicBezTo>
                  <a:cubicBezTo>
                    <a:pt x="10788" y="6399"/>
                    <a:pt x="10526" y="6672"/>
                    <a:pt x="10192" y="6672"/>
                  </a:cubicBezTo>
                  <a:lnTo>
                    <a:pt x="8823" y="6672"/>
                  </a:lnTo>
                  <a:cubicBezTo>
                    <a:pt x="8728" y="6672"/>
                    <a:pt x="8644" y="6768"/>
                    <a:pt x="8644" y="6851"/>
                  </a:cubicBezTo>
                  <a:cubicBezTo>
                    <a:pt x="8644" y="6958"/>
                    <a:pt x="8740" y="7030"/>
                    <a:pt x="8823" y="7030"/>
                  </a:cubicBezTo>
                  <a:lnTo>
                    <a:pt x="10073" y="7030"/>
                  </a:lnTo>
                  <a:cubicBezTo>
                    <a:pt x="10371" y="7053"/>
                    <a:pt x="10597" y="7327"/>
                    <a:pt x="10597" y="7625"/>
                  </a:cubicBezTo>
                  <a:cubicBezTo>
                    <a:pt x="10597" y="7946"/>
                    <a:pt x="10335" y="8220"/>
                    <a:pt x="10002" y="8220"/>
                  </a:cubicBezTo>
                  <a:lnTo>
                    <a:pt x="8823" y="8220"/>
                  </a:lnTo>
                  <a:cubicBezTo>
                    <a:pt x="8728" y="8220"/>
                    <a:pt x="8644" y="8315"/>
                    <a:pt x="8644" y="8399"/>
                  </a:cubicBezTo>
                  <a:cubicBezTo>
                    <a:pt x="8644" y="8506"/>
                    <a:pt x="8740" y="8577"/>
                    <a:pt x="8823" y="8577"/>
                  </a:cubicBezTo>
                  <a:lnTo>
                    <a:pt x="9883" y="8577"/>
                  </a:lnTo>
                  <a:cubicBezTo>
                    <a:pt x="9895" y="8577"/>
                    <a:pt x="9918" y="8589"/>
                    <a:pt x="9918" y="8589"/>
                  </a:cubicBezTo>
                  <a:cubicBezTo>
                    <a:pt x="10192" y="8649"/>
                    <a:pt x="10407" y="8887"/>
                    <a:pt x="10407" y="9185"/>
                  </a:cubicBezTo>
                  <a:cubicBezTo>
                    <a:pt x="10407" y="9518"/>
                    <a:pt x="10133" y="9780"/>
                    <a:pt x="9811" y="9780"/>
                  </a:cubicBezTo>
                  <a:lnTo>
                    <a:pt x="8823" y="9780"/>
                  </a:lnTo>
                  <a:cubicBezTo>
                    <a:pt x="8728" y="9780"/>
                    <a:pt x="8644" y="9875"/>
                    <a:pt x="8644" y="9958"/>
                  </a:cubicBezTo>
                  <a:cubicBezTo>
                    <a:pt x="8644" y="10066"/>
                    <a:pt x="8740" y="10137"/>
                    <a:pt x="8823" y="10137"/>
                  </a:cubicBezTo>
                  <a:lnTo>
                    <a:pt x="9811" y="10137"/>
                  </a:lnTo>
                  <a:cubicBezTo>
                    <a:pt x="10347" y="10137"/>
                    <a:pt x="10776" y="9708"/>
                    <a:pt x="10776" y="9173"/>
                  </a:cubicBezTo>
                  <a:cubicBezTo>
                    <a:pt x="10776" y="8887"/>
                    <a:pt x="10657" y="8637"/>
                    <a:pt x="10466" y="8458"/>
                  </a:cubicBezTo>
                  <a:cubicBezTo>
                    <a:pt x="10764" y="8292"/>
                    <a:pt x="10966" y="7982"/>
                    <a:pt x="10966" y="7613"/>
                  </a:cubicBezTo>
                  <a:cubicBezTo>
                    <a:pt x="10966" y="7327"/>
                    <a:pt x="10847" y="7077"/>
                    <a:pt x="10657" y="6899"/>
                  </a:cubicBezTo>
                  <a:cubicBezTo>
                    <a:pt x="10954" y="6803"/>
                    <a:pt x="11145" y="6482"/>
                    <a:pt x="11145" y="6113"/>
                  </a:cubicBezTo>
                  <a:cubicBezTo>
                    <a:pt x="11145" y="5827"/>
                    <a:pt x="11026" y="5577"/>
                    <a:pt x="10835" y="5398"/>
                  </a:cubicBezTo>
                  <a:cubicBezTo>
                    <a:pt x="11133" y="5232"/>
                    <a:pt x="11347" y="4922"/>
                    <a:pt x="11347" y="4541"/>
                  </a:cubicBezTo>
                  <a:cubicBezTo>
                    <a:pt x="11347" y="4005"/>
                    <a:pt x="10907" y="3577"/>
                    <a:pt x="10371" y="3577"/>
                  </a:cubicBezTo>
                  <a:lnTo>
                    <a:pt x="7621" y="3577"/>
                  </a:lnTo>
                  <a:lnTo>
                    <a:pt x="7621" y="1827"/>
                  </a:lnTo>
                  <a:cubicBezTo>
                    <a:pt x="7621" y="1112"/>
                    <a:pt x="7418" y="588"/>
                    <a:pt x="7013" y="291"/>
                  </a:cubicBezTo>
                  <a:cubicBezTo>
                    <a:pt x="6703" y="61"/>
                    <a:pt x="6332" y="0"/>
                    <a:pt x="60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1" name="Google Shape;9771;p62"/>
            <p:cNvSpPr/>
            <p:nvPr/>
          </p:nvSpPr>
          <p:spPr>
            <a:xfrm>
              <a:off x="6920842" y="2577064"/>
              <a:ext cx="36709" cy="36677"/>
            </a:xfrm>
            <a:custGeom>
              <a:rect b="b" l="l" r="r" t="t"/>
              <a:pathLst>
                <a:path extrusionOk="0" h="1155" w="1156">
                  <a:moveTo>
                    <a:pt x="584" y="369"/>
                  </a:moveTo>
                  <a:cubicBezTo>
                    <a:pt x="703" y="369"/>
                    <a:pt x="787" y="464"/>
                    <a:pt x="787" y="584"/>
                  </a:cubicBezTo>
                  <a:cubicBezTo>
                    <a:pt x="787" y="703"/>
                    <a:pt x="703" y="786"/>
                    <a:pt x="584" y="786"/>
                  </a:cubicBezTo>
                  <a:cubicBezTo>
                    <a:pt x="465" y="786"/>
                    <a:pt x="370" y="703"/>
                    <a:pt x="370" y="584"/>
                  </a:cubicBezTo>
                  <a:cubicBezTo>
                    <a:pt x="370" y="464"/>
                    <a:pt x="453" y="369"/>
                    <a:pt x="584" y="369"/>
                  </a:cubicBezTo>
                  <a:close/>
                  <a:moveTo>
                    <a:pt x="584" y="0"/>
                  </a:moveTo>
                  <a:cubicBezTo>
                    <a:pt x="263" y="0"/>
                    <a:pt x="1" y="250"/>
                    <a:pt x="1" y="584"/>
                  </a:cubicBezTo>
                  <a:cubicBezTo>
                    <a:pt x="1" y="905"/>
                    <a:pt x="251" y="1155"/>
                    <a:pt x="584" y="1155"/>
                  </a:cubicBezTo>
                  <a:cubicBezTo>
                    <a:pt x="906" y="1155"/>
                    <a:pt x="1156" y="905"/>
                    <a:pt x="1156" y="584"/>
                  </a:cubicBezTo>
                  <a:cubicBezTo>
                    <a:pt x="1156" y="250"/>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2" name="Google Shape;9772;p62"/>
          <p:cNvGrpSpPr/>
          <p:nvPr/>
        </p:nvGrpSpPr>
        <p:grpSpPr>
          <a:xfrm>
            <a:off x="7441465" y="2302860"/>
            <a:ext cx="342192" cy="327140"/>
            <a:chOff x="7441465" y="2302860"/>
            <a:chExt cx="342192" cy="327140"/>
          </a:xfrm>
        </p:grpSpPr>
        <p:sp>
          <p:nvSpPr>
            <p:cNvPr id="9773" name="Google Shape;9773;p62"/>
            <p:cNvSpPr/>
            <p:nvPr/>
          </p:nvSpPr>
          <p:spPr>
            <a:xfrm>
              <a:off x="7441465" y="2337727"/>
              <a:ext cx="299862" cy="292273"/>
            </a:xfrm>
            <a:custGeom>
              <a:rect b="b" l="l" r="r" t="t"/>
              <a:pathLst>
                <a:path extrusionOk="0" h="9204" w="9443">
                  <a:moveTo>
                    <a:pt x="8169" y="0"/>
                  </a:moveTo>
                  <a:cubicBezTo>
                    <a:pt x="7835" y="0"/>
                    <a:pt x="7514" y="131"/>
                    <a:pt x="7276" y="370"/>
                  </a:cubicBezTo>
                  <a:lnTo>
                    <a:pt x="6406" y="1251"/>
                  </a:lnTo>
                  <a:cubicBezTo>
                    <a:pt x="6347" y="1310"/>
                    <a:pt x="6347" y="1417"/>
                    <a:pt x="6406" y="1489"/>
                  </a:cubicBezTo>
                  <a:cubicBezTo>
                    <a:pt x="6436" y="1518"/>
                    <a:pt x="6475" y="1533"/>
                    <a:pt x="6517" y="1533"/>
                  </a:cubicBezTo>
                  <a:cubicBezTo>
                    <a:pt x="6558" y="1533"/>
                    <a:pt x="6603" y="1518"/>
                    <a:pt x="6645" y="1489"/>
                  </a:cubicBezTo>
                  <a:lnTo>
                    <a:pt x="7514" y="608"/>
                  </a:lnTo>
                  <a:cubicBezTo>
                    <a:pt x="7692" y="429"/>
                    <a:pt x="7930" y="346"/>
                    <a:pt x="8169" y="346"/>
                  </a:cubicBezTo>
                  <a:cubicBezTo>
                    <a:pt x="8430" y="346"/>
                    <a:pt x="8645" y="453"/>
                    <a:pt x="8823" y="608"/>
                  </a:cubicBezTo>
                  <a:cubicBezTo>
                    <a:pt x="9014" y="786"/>
                    <a:pt x="9097" y="1024"/>
                    <a:pt x="9097" y="1263"/>
                  </a:cubicBezTo>
                  <a:cubicBezTo>
                    <a:pt x="9097" y="1501"/>
                    <a:pt x="8990" y="1739"/>
                    <a:pt x="8823" y="1917"/>
                  </a:cubicBezTo>
                  <a:lnTo>
                    <a:pt x="7621" y="3132"/>
                  </a:lnTo>
                  <a:cubicBezTo>
                    <a:pt x="7502" y="2834"/>
                    <a:pt x="7323" y="2560"/>
                    <a:pt x="7109" y="2334"/>
                  </a:cubicBezTo>
                  <a:cubicBezTo>
                    <a:pt x="6639" y="1870"/>
                    <a:pt x="6022" y="1638"/>
                    <a:pt x="5408" y="1638"/>
                  </a:cubicBezTo>
                  <a:cubicBezTo>
                    <a:pt x="4793" y="1638"/>
                    <a:pt x="4180" y="1870"/>
                    <a:pt x="3716" y="2334"/>
                  </a:cubicBezTo>
                  <a:lnTo>
                    <a:pt x="941" y="5108"/>
                  </a:lnTo>
                  <a:cubicBezTo>
                    <a:pt x="1" y="6049"/>
                    <a:pt x="1" y="7561"/>
                    <a:pt x="941" y="8502"/>
                  </a:cubicBezTo>
                  <a:cubicBezTo>
                    <a:pt x="1406" y="8966"/>
                    <a:pt x="2025" y="9204"/>
                    <a:pt x="2644" y="9204"/>
                  </a:cubicBezTo>
                  <a:cubicBezTo>
                    <a:pt x="3251" y="9204"/>
                    <a:pt x="3870" y="8966"/>
                    <a:pt x="4335" y="8502"/>
                  </a:cubicBezTo>
                  <a:lnTo>
                    <a:pt x="5811" y="7025"/>
                  </a:lnTo>
                  <a:cubicBezTo>
                    <a:pt x="5871" y="6966"/>
                    <a:pt x="5871" y="6858"/>
                    <a:pt x="5811" y="6787"/>
                  </a:cubicBezTo>
                  <a:cubicBezTo>
                    <a:pt x="5783" y="6778"/>
                    <a:pt x="5750" y="6772"/>
                    <a:pt x="5716" y="6772"/>
                  </a:cubicBezTo>
                  <a:cubicBezTo>
                    <a:pt x="5662" y="6772"/>
                    <a:pt x="5605" y="6786"/>
                    <a:pt x="5561" y="6823"/>
                  </a:cubicBezTo>
                  <a:lnTo>
                    <a:pt x="4085" y="8299"/>
                  </a:lnTo>
                  <a:cubicBezTo>
                    <a:pt x="3692" y="8680"/>
                    <a:pt x="3180" y="8906"/>
                    <a:pt x="2620" y="8906"/>
                  </a:cubicBezTo>
                  <a:cubicBezTo>
                    <a:pt x="2073" y="8906"/>
                    <a:pt x="1549" y="8692"/>
                    <a:pt x="1168" y="8299"/>
                  </a:cubicBezTo>
                  <a:cubicBezTo>
                    <a:pt x="358" y="7489"/>
                    <a:pt x="358" y="6180"/>
                    <a:pt x="1168" y="5358"/>
                  </a:cubicBezTo>
                  <a:lnTo>
                    <a:pt x="3930" y="2596"/>
                  </a:lnTo>
                  <a:cubicBezTo>
                    <a:pt x="4323" y="2203"/>
                    <a:pt x="4847" y="1977"/>
                    <a:pt x="5394" y="1977"/>
                  </a:cubicBezTo>
                  <a:cubicBezTo>
                    <a:pt x="5942" y="1977"/>
                    <a:pt x="6466" y="2191"/>
                    <a:pt x="6847" y="2596"/>
                  </a:cubicBezTo>
                  <a:cubicBezTo>
                    <a:pt x="7073" y="2822"/>
                    <a:pt x="7252" y="3096"/>
                    <a:pt x="7359" y="3394"/>
                  </a:cubicBezTo>
                  <a:lnTo>
                    <a:pt x="6049" y="4703"/>
                  </a:lnTo>
                  <a:cubicBezTo>
                    <a:pt x="5871" y="4882"/>
                    <a:pt x="5633" y="4977"/>
                    <a:pt x="5394" y="4977"/>
                  </a:cubicBezTo>
                  <a:cubicBezTo>
                    <a:pt x="5156" y="4977"/>
                    <a:pt x="4918" y="4870"/>
                    <a:pt x="4740" y="4703"/>
                  </a:cubicBezTo>
                  <a:cubicBezTo>
                    <a:pt x="4644" y="4620"/>
                    <a:pt x="4573" y="4513"/>
                    <a:pt x="4525" y="4394"/>
                  </a:cubicBezTo>
                  <a:cubicBezTo>
                    <a:pt x="4507" y="4321"/>
                    <a:pt x="4440" y="4290"/>
                    <a:pt x="4378" y="4290"/>
                  </a:cubicBezTo>
                  <a:cubicBezTo>
                    <a:pt x="4359" y="4290"/>
                    <a:pt x="4340" y="4293"/>
                    <a:pt x="4323" y="4299"/>
                  </a:cubicBezTo>
                  <a:cubicBezTo>
                    <a:pt x="4239" y="4334"/>
                    <a:pt x="4204" y="4441"/>
                    <a:pt x="4228" y="4513"/>
                  </a:cubicBezTo>
                  <a:cubicBezTo>
                    <a:pt x="4287" y="4680"/>
                    <a:pt x="4394" y="4811"/>
                    <a:pt x="4513" y="4930"/>
                  </a:cubicBezTo>
                  <a:cubicBezTo>
                    <a:pt x="4751" y="5168"/>
                    <a:pt x="5061" y="5299"/>
                    <a:pt x="5406" y="5299"/>
                  </a:cubicBezTo>
                  <a:cubicBezTo>
                    <a:pt x="5752" y="5299"/>
                    <a:pt x="6061" y="5168"/>
                    <a:pt x="6299" y="4930"/>
                  </a:cubicBezTo>
                  <a:lnTo>
                    <a:pt x="9062" y="2155"/>
                  </a:lnTo>
                  <a:cubicBezTo>
                    <a:pt x="9300" y="1917"/>
                    <a:pt x="9443" y="1608"/>
                    <a:pt x="9443" y="1263"/>
                  </a:cubicBezTo>
                  <a:cubicBezTo>
                    <a:pt x="9443" y="929"/>
                    <a:pt x="9300" y="608"/>
                    <a:pt x="9062" y="370"/>
                  </a:cubicBezTo>
                  <a:cubicBezTo>
                    <a:pt x="8823" y="131"/>
                    <a:pt x="8514" y="0"/>
                    <a:pt x="8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4" name="Google Shape;9774;p62"/>
            <p:cNvSpPr/>
            <p:nvPr/>
          </p:nvSpPr>
          <p:spPr>
            <a:xfrm>
              <a:off x="7484588" y="2302860"/>
              <a:ext cx="299069" cy="293130"/>
            </a:xfrm>
            <a:custGeom>
              <a:rect b="b" l="l" r="r" t="t"/>
              <a:pathLst>
                <a:path extrusionOk="0" h="9231" w="9418">
                  <a:moveTo>
                    <a:pt x="6805" y="0"/>
                  </a:moveTo>
                  <a:cubicBezTo>
                    <a:pt x="6191" y="0"/>
                    <a:pt x="5578" y="235"/>
                    <a:pt x="5108" y="706"/>
                  </a:cubicBezTo>
                  <a:lnTo>
                    <a:pt x="3632" y="2170"/>
                  </a:lnTo>
                  <a:cubicBezTo>
                    <a:pt x="3572" y="2230"/>
                    <a:pt x="3572" y="2337"/>
                    <a:pt x="3632" y="2408"/>
                  </a:cubicBezTo>
                  <a:cubicBezTo>
                    <a:pt x="3661" y="2438"/>
                    <a:pt x="3703" y="2453"/>
                    <a:pt x="3746" y="2453"/>
                  </a:cubicBezTo>
                  <a:cubicBezTo>
                    <a:pt x="3789" y="2453"/>
                    <a:pt x="3834" y="2438"/>
                    <a:pt x="3870" y="2408"/>
                  </a:cubicBezTo>
                  <a:lnTo>
                    <a:pt x="5346" y="944"/>
                  </a:lnTo>
                  <a:cubicBezTo>
                    <a:pt x="5745" y="539"/>
                    <a:pt x="6272" y="336"/>
                    <a:pt x="6802" y="336"/>
                  </a:cubicBezTo>
                  <a:cubicBezTo>
                    <a:pt x="7331" y="336"/>
                    <a:pt x="7864" y="539"/>
                    <a:pt x="8275" y="944"/>
                  </a:cubicBezTo>
                  <a:cubicBezTo>
                    <a:pt x="9085" y="1741"/>
                    <a:pt x="9085" y="3051"/>
                    <a:pt x="8275" y="3873"/>
                  </a:cubicBezTo>
                  <a:lnTo>
                    <a:pt x="5513" y="6635"/>
                  </a:lnTo>
                  <a:cubicBezTo>
                    <a:pt x="5120" y="7028"/>
                    <a:pt x="4596" y="7254"/>
                    <a:pt x="4048" y="7254"/>
                  </a:cubicBezTo>
                  <a:cubicBezTo>
                    <a:pt x="3501" y="7254"/>
                    <a:pt x="2977" y="7040"/>
                    <a:pt x="2596" y="6635"/>
                  </a:cubicBezTo>
                  <a:cubicBezTo>
                    <a:pt x="2370" y="6421"/>
                    <a:pt x="2191" y="6135"/>
                    <a:pt x="2084" y="5837"/>
                  </a:cubicBezTo>
                  <a:lnTo>
                    <a:pt x="3393" y="4527"/>
                  </a:lnTo>
                  <a:cubicBezTo>
                    <a:pt x="3572" y="4349"/>
                    <a:pt x="3810" y="4254"/>
                    <a:pt x="4048" y="4254"/>
                  </a:cubicBezTo>
                  <a:cubicBezTo>
                    <a:pt x="4286" y="4254"/>
                    <a:pt x="4525" y="4361"/>
                    <a:pt x="4703" y="4527"/>
                  </a:cubicBezTo>
                  <a:cubicBezTo>
                    <a:pt x="4798" y="4611"/>
                    <a:pt x="4870" y="4718"/>
                    <a:pt x="4917" y="4837"/>
                  </a:cubicBezTo>
                  <a:cubicBezTo>
                    <a:pt x="4936" y="4910"/>
                    <a:pt x="5002" y="4941"/>
                    <a:pt x="5065" y="4941"/>
                  </a:cubicBezTo>
                  <a:cubicBezTo>
                    <a:pt x="5084" y="4941"/>
                    <a:pt x="5103" y="4938"/>
                    <a:pt x="5120" y="4932"/>
                  </a:cubicBezTo>
                  <a:cubicBezTo>
                    <a:pt x="5215" y="4897"/>
                    <a:pt x="5239" y="4789"/>
                    <a:pt x="5215" y="4718"/>
                  </a:cubicBezTo>
                  <a:cubicBezTo>
                    <a:pt x="5156" y="4551"/>
                    <a:pt x="5048" y="4420"/>
                    <a:pt x="4929" y="4301"/>
                  </a:cubicBezTo>
                  <a:cubicBezTo>
                    <a:pt x="4691" y="4063"/>
                    <a:pt x="4382" y="3932"/>
                    <a:pt x="4036" y="3932"/>
                  </a:cubicBezTo>
                  <a:cubicBezTo>
                    <a:pt x="3691" y="3932"/>
                    <a:pt x="3382" y="4063"/>
                    <a:pt x="3143" y="4301"/>
                  </a:cubicBezTo>
                  <a:lnTo>
                    <a:pt x="1786" y="5659"/>
                  </a:lnTo>
                  <a:cubicBezTo>
                    <a:pt x="1762" y="5670"/>
                    <a:pt x="1738" y="5682"/>
                    <a:pt x="1727" y="5718"/>
                  </a:cubicBezTo>
                  <a:lnTo>
                    <a:pt x="369" y="7075"/>
                  </a:lnTo>
                  <a:cubicBezTo>
                    <a:pt x="131" y="7314"/>
                    <a:pt x="0" y="7623"/>
                    <a:pt x="0" y="7968"/>
                  </a:cubicBezTo>
                  <a:cubicBezTo>
                    <a:pt x="0" y="8302"/>
                    <a:pt x="131" y="8623"/>
                    <a:pt x="369" y="8861"/>
                  </a:cubicBezTo>
                  <a:cubicBezTo>
                    <a:pt x="607" y="9099"/>
                    <a:pt x="929" y="9230"/>
                    <a:pt x="1262" y="9230"/>
                  </a:cubicBezTo>
                  <a:cubicBezTo>
                    <a:pt x="1608" y="9230"/>
                    <a:pt x="1917" y="9099"/>
                    <a:pt x="2155" y="8861"/>
                  </a:cubicBezTo>
                  <a:lnTo>
                    <a:pt x="3036" y="7980"/>
                  </a:lnTo>
                  <a:cubicBezTo>
                    <a:pt x="3096" y="7921"/>
                    <a:pt x="3096" y="7814"/>
                    <a:pt x="3036" y="7742"/>
                  </a:cubicBezTo>
                  <a:cubicBezTo>
                    <a:pt x="3006" y="7712"/>
                    <a:pt x="2965" y="7697"/>
                    <a:pt x="2922" y="7697"/>
                  </a:cubicBezTo>
                  <a:cubicBezTo>
                    <a:pt x="2879" y="7697"/>
                    <a:pt x="2834" y="7712"/>
                    <a:pt x="2798" y="7742"/>
                  </a:cubicBezTo>
                  <a:lnTo>
                    <a:pt x="1917" y="8623"/>
                  </a:lnTo>
                  <a:cubicBezTo>
                    <a:pt x="1738" y="8802"/>
                    <a:pt x="1500" y="8885"/>
                    <a:pt x="1262" y="8885"/>
                  </a:cubicBezTo>
                  <a:cubicBezTo>
                    <a:pt x="1012" y="8885"/>
                    <a:pt x="786" y="8778"/>
                    <a:pt x="607" y="8623"/>
                  </a:cubicBezTo>
                  <a:cubicBezTo>
                    <a:pt x="429" y="8445"/>
                    <a:pt x="345" y="8206"/>
                    <a:pt x="345" y="7968"/>
                  </a:cubicBezTo>
                  <a:cubicBezTo>
                    <a:pt x="345" y="7706"/>
                    <a:pt x="453" y="7492"/>
                    <a:pt x="607" y="7314"/>
                  </a:cubicBezTo>
                  <a:lnTo>
                    <a:pt x="1822" y="6099"/>
                  </a:lnTo>
                  <a:cubicBezTo>
                    <a:pt x="1941" y="6397"/>
                    <a:pt x="2119" y="6671"/>
                    <a:pt x="2334" y="6897"/>
                  </a:cubicBezTo>
                  <a:cubicBezTo>
                    <a:pt x="2786" y="7337"/>
                    <a:pt x="3393" y="7587"/>
                    <a:pt x="4036" y="7587"/>
                  </a:cubicBezTo>
                  <a:cubicBezTo>
                    <a:pt x="4679" y="7587"/>
                    <a:pt x="5287" y="7337"/>
                    <a:pt x="5727" y="6897"/>
                  </a:cubicBezTo>
                  <a:lnTo>
                    <a:pt x="8501" y="4123"/>
                  </a:lnTo>
                  <a:cubicBezTo>
                    <a:pt x="9418" y="3158"/>
                    <a:pt x="9418" y="1634"/>
                    <a:pt x="8501" y="706"/>
                  </a:cubicBezTo>
                  <a:cubicBezTo>
                    <a:pt x="8031" y="235"/>
                    <a:pt x="7418" y="0"/>
                    <a:pt x="68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75" name="Google Shape;9775;p62"/>
          <p:cNvGrpSpPr/>
          <p:nvPr/>
        </p:nvGrpSpPr>
        <p:grpSpPr>
          <a:xfrm>
            <a:off x="7989683" y="2350207"/>
            <a:ext cx="332761" cy="234066"/>
            <a:chOff x="7989683" y="2350207"/>
            <a:chExt cx="332761" cy="234066"/>
          </a:xfrm>
        </p:grpSpPr>
        <p:sp>
          <p:nvSpPr>
            <p:cNvPr id="9776" name="Google Shape;9776;p62"/>
            <p:cNvSpPr/>
            <p:nvPr/>
          </p:nvSpPr>
          <p:spPr>
            <a:xfrm>
              <a:off x="8258902" y="2396188"/>
              <a:ext cx="29119" cy="22101"/>
            </a:xfrm>
            <a:custGeom>
              <a:rect b="b" l="l" r="r" t="t"/>
              <a:pathLst>
                <a:path extrusionOk="0" h="696" w="917">
                  <a:moveTo>
                    <a:pt x="165" y="0"/>
                  </a:moveTo>
                  <a:cubicBezTo>
                    <a:pt x="114" y="0"/>
                    <a:pt x="64" y="22"/>
                    <a:pt x="36" y="64"/>
                  </a:cubicBezTo>
                  <a:cubicBezTo>
                    <a:pt x="0" y="148"/>
                    <a:pt x="12" y="243"/>
                    <a:pt x="84" y="291"/>
                  </a:cubicBezTo>
                  <a:cubicBezTo>
                    <a:pt x="262" y="410"/>
                    <a:pt x="441" y="529"/>
                    <a:pt x="631" y="660"/>
                  </a:cubicBezTo>
                  <a:cubicBezTo>
                    <a:pt x="667" y="684"/>
                    <a:pt x="691" y="695"/>
                    <a:pt x="726" y="695"/>
                  </a:cubicBezTo>
                  <a:cubicBezTo>
                    <a:pt x="762" y="695"/>
                    <a:pt x="834" y="660"/>
                    <a:pt x="857" y="624"/>
                  </a:cubicBezTo>
                  <a:cubicBezTo>
                    <a:pt x="917" y="565"/>
                    <a:pt x="893" y="457"/>
                    <a:pt x="810" y="398"/>
                  </a:cubicBezTo>
                  <a:cubicBezTo>
                    <a:pt x="619" y="267"/>
                    <a:pt x="441" y="148"/>
                    <a:pt x="262" y="29"/>
                  </a:cubicBezTo>
                  <a:cubicBezTo>
                    <a:pt x="234" y="10"/>
                    <a:pt x="199"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7" name="Google Shape;9777;p62"/>
            <p:cNvSpPr/>
            <p:nvPr/>
          </p:nvSpPr>
          <p:spPr>
            <a:xfrm>
              <a:off x="8051320" y="2350207"/>
              <a:ext cx="194753" cy="49919"/>
            </a:xfrm>
            <a:custGeom>
              <a:rect b="b" l="l" r="r" t="t"/>
              <a:pathLst>
                <a:path extrusionOk="0" h="1572" w="6133">
                  <a:moveTo>
                    <a:pt x="3299" y="0"/>
                  </a:moveTo>
                  <a:cubicBezTo>
                    <a:pt x="2501" y="0"/>
                    <a:pt x="1441" y="417"/>
                    <a:pt x="108" y="1274"/>
                  </a:cubicBezTo>
                  <a:cubicBezTo>
                    <a:pt x="24" y="1322"/>
                    <a:pt x="1" y="1429"/>
                    <a:pt x="60" y="1501"/>
                  </a:cubicBezTo>
                  <a:cubicBezTo>
                    <a:pt x="84" y="1548"/>
                    <a:pt x="144" y="1572"/>
                    <a:pt x="191" y="1572"/>
                  </a:cubicBezTo>
                  <a:cubicBezTo>
                    <a:pt x="227" y="1572"/>
                    <a:pt x="251" y="1560"/>
                    <a:pt x="286" y="1548"/>
                  </a:cubicBezTo>
                  <a:cubicBezTo>
                    <a:pt x="1572" y="727"/>
                    <a:pt x="2560" y="322"/>
                    <a:pt x="3299" y="322"/>
                  </a:cubicBezTo>
                  <a:cubicBezTo>
                    <a:pt x="3954" y="322"/>
                    <a:pt x="4787" y="643"/>
                    <a:pt x="5859" y="1262"/>
                  </a:cubicBezTo>
                  <a:cubicBezTo>
                    <a:pt x="5885" y="1277"/>
                    <a:pt x="5912" y="1284"/>
                    <a:pt x="5939" y="1284"/>
                  </a:cubicBezTo>
                  <a:cubicBezTo>
                    <a:pt x="5997" y="1284"/>
                    <a:pt x="6052" y="1252"/>
                    <a:pt x="6085" y="1203"/>
                  </a:cubicBezTo>
                  <a:cubicBezTo>
                    <a:pt x="6132" y="1131"/>
                    <a:pt x="6097" y="1024"/>
                    <a:pt x="6025" y="977"/>
                  </a:cubicBezTo>
                  <a:cubicBezTo>
                    <a:pt x="4906" y="322"/>
                    <a:pt x="4013"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8" name="Google Shape;9778;p62"/>
            <p:cNvSpPr/>
            <p:nvPr/>
          </p:nvSpPr>
          <p:spPr>
            <a:xfrm>
              <a:off x="7989683" y="2378183"/>
              <a:ext cx="332761" cy="206090"/>
            </a:xfrm>
            <a:custGeom>
              <a:rect b="b" l="l" r="r" t="t"/>
              <a:pathLst>
                <a:path extrusionOk="0" h="6490" w="10479">
                  <a:moveTo>
                    <a:pt x="5240" y="334"/>
                  </a:moveTo>
                  <a:cubicBezTo>
                    <a:pt x="6597" y="334"/>
                    <a:pt x="9276" y="2453"/>
                    <a:pt x="10086" y="3096"/>
                  </a:cubicBezTo>
                  <a:cubicBezTo>
                    <a:pt x="10121" y="3132"/>
                    <a:pt x="10157" y="3179"/>
                    <a:pt x="10157" y="3239"/>
                  </a:cubicBezTo>
                  <a:cubicBezTo>
                    <a:pt x="10157" y="3298"/>
                    <a:pt x="10121" y="3346"/>
                    <a:pt x="10086" y="3394"/>
                  </a:cubicBezTo>
                  <a:cubicBezTo>
                    <a:pt x="9288" y="4025"/>
                    <a:pt x="6597" y="6144"/>
                    <a:pt x="5240" y="6144"/>
                  </a:cubicBezTo>
                  <a:cubicBezTo>
                    <a:pt x="3894" y="6144"/>
                    <a:pt x="1215" y="4025"/>
                    <a:pt x="406" y="3394"/>
                  </a:cubicBezTo>
                  <a:cubicBezTo>
                    <a:pt x="358" y="3346"/>
                    <a:pt x="334" y="3298"/>
                    <a:pt x="334" y="3239"/>
                  </a:cubicBezTo>
                  <a:cubicBezTo>
                    <a:pt x="334" y="3179"/>
                    <a:pt x="358" y="3120"/>
                    <a:pt x="406" y="3096"/>
                  </a:cubicBezTo>
                  <a:cubicBezTo>
                    <a:pt x="1192" y="2453"/>
                    <a:pt x="3894" y="334"/>
                    <a:pt x="5240" y="334"/>
                  </a:cubicBezTo>
                  <a:close/>
                  <a:moveTo>
                    <a:pt x="5240" y="0"/>
                  </a:moveTo>
                  <a:cubicBezTo>
                    <a:pt x="3811" y="0"/>
                    <a:pt x="1239" y="1977"/>
                    <a:pt x="191" y="2822"/>
                  </a:cubicBezTo>
                  <a:cubicBezTo>
                    <a:pt x="84" y="2929"/>
                    <a:pt x="1" y="3072"/>
                    <a:pt x="1" y="3239"/>
                  </a:cubicBezTo>
                  <a:cubicBezTo>
                    <a:pt x="1" y="3406"/>
                    <a:pt x="84" y="3548"/>
                    <a:pt x="191" y="3656"/>
                  </a:cubicBezTo>
                  <a:cubicBezTo>
                    <a:pt x="1239" y="4501"/>
                    <a:pt x="3811" y="6489"/>
                    <a:pt x="5240" y="6489"/>
                  </a:cubicBezTo>
                  <a:cubicBezTo>
                    <a:pt x="6657" y="6489"/>
                    <a:pt x="9252" y="4501"/>
                    <a:pt x="10288" y="3656"/>
                  </a:cubicBezTo>
                  <a:cubicBezTo>
                    <a:pt x="10407" y="3548"/>
                    <a:pt x="10478" y="3406"/>
                    <a:pt x="10478" y="3239"/>
                  </a:cubicBezTo>
                  <a:cubicBezTo>
                    <a:pt x="10478" y="3072"/>
                    <a:pt x="10407" y="2929"/>
                    <a:pt x="10288" y="2822"/>
                  </a:cubicBezTo>
                  <a:cubicBezTo>
                    <a:pt x="9252" y="1977"/>
                    <a:pt x="6668" y="0"/>
                    <a:pt x="52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79" name="Google Shape;9779;p62"/>
            <p:cNvSpPr/>
            <p:nvPr/>
          </p:nvSpPr>
          <p:spPr>
            <a:xfrm>
              <a:off x="8081201" y="2405746"/>
              <a:ext cx="151598" cy="149884"/>
            </a:xfrm>
            <a:custGeom>
              <a:rect b="b" l="l" r="r" t="t"/>
              <a:pathLst>
                <a:path extrusionOk="0" h="4720" w="4774">
                  <a:moveTo>
                    <a:pt x="2351" y="1"/>
                  </a:moveTo>
                  <a:cubicBezTo>
                    <a:pt x="2329" y="1"/>
                    <a:pt x="2308" y="1"/>
                    <a:pt x="2286" y="2"/>
                  </a:cubicBezTo>
                  <a:cubicBezTo>
                    <a:pt x="1048" y="49"/>
                    <a:pt x="36" y="1049"/>
                    <a:pt x="12" y="2288"/>
                  </a:cubicBezTo>
                  <a:cubicBezTo>
                    <a:pt x="0" y="2907"/>
                    <a:pt x="203" y="3478"/>
                    <a:pt x="572" y="3907"/>
                  </a:cubicBezTo>
                  <a:cubicBezTo>
                    <a:pt x="602" y="3943"/>
                    <a:pt x="646" y="3960"/>
                    <a:pt x="691" y="3960"/>
                  </a:cubicBezTo>
                  <a:cubicBezTo>
                    <a:pt x="735" y="3960"/>
                    <a:pt x="780" y="3943"/>
                    <a:pt x="810" y="3907"/>
                  </a:cubicBezTo>
                  <a:cubicBezTo>
                    <a:pt x="869" y="3847"/>
                    <a:pt x="869" y="3740"/>
                    <a:pt x="810" y="3681"/>
                  </a:cubicBezTo>
                  <a:cubicBezTo>
                    <a:pt x="488" y="3312"/>
                    <a:pt x="310" y="2800"/>
                    <a:pt x="322" y="2264"/>
                  </a:cubicBezTo>
                  <a:cubicBezTo>
                    <a:pt x="369" y="1228"/>
                    <a:pt x="1215" y="383"/>
                    <a:pt x="2262" y="335"/>
                  </a:cubicBezTo>
                  <a:cubicBezTo>
                    <a:pt x="2297" y="333"/>
                    <a:pt x="2332" y="332"/>
                    <a:pt x="2366" y="332"/>
                  </a:cubicBezTo>
                  <a:cubicBezTo>
                    <a:pt x="3487" y="332"/>
                    <a:pt x="4416" y="1263"/>
                    <a:pt x="4382" y="2407"/>
                  </a:cubicBezTo>
                  <a:cubicBezTo>
                    <a:pt x="4370" y="3478"/>
                    <a:pt x="3489" y="4347"/>
                    <a:pt x="2417" y="4395"/>
                  </a:cubicBezTo>
                  <a:cubicBezTo>
                    <a:pt x="2394" y="4396"/>
                    <a:pt x="2371" y="4396"/>
                    <a:pt x="2348" y="4396"/>
                  </a:cubicBezTo>
                  <a:cubicBezTo>
                    <a:pt x="2003" y="4396"/>
                    <a:pt x="1671" y="4313"/>
                    <a:pt x="1381" y="4157"/>
                  </a:cubicBezTo>
                  <a:cubicBezTo>
                    <a:pt x="1355" y="4141"/>
                    <a:pt x="1323" y="4132"/>
                    <a:pt x="1290" y="4132"/>
                  </a:cubicBezTo>
                  <a:cubicBezTo>
                    <a:pt x="1248" y="4132"/>
                    <a:pt x="1206" y="4147"/>
                    <a:pt x="1179" y="4181"/>
                  </a:cubicBezTo>
                  <a:cubicBezTo>
                    <a:pt x="1108" y="4264"/>
                    <a:pt x="1119" y="4395"/>
                    <a:pt x="1227" y="4443"/>
                  </a:cubicBezTo>
                  <a:cubicBezTo>
                    <a:pt x="1540" y="4615"/>
                    <a:pt x="1902" y="4720"/>
                    <a:pt x="2287" y="4720"/>
                  </a:cubicBezTo>
                  <a:cubicBezTo>
                    <a:pt x="2326" y="4720"/>
                    <a:pt x="2366" y="4719"/>
                    <a:pt x="2405" y="4716"/>
                  </a:cubicBezTo>
                  <a:cubicBezTo>
                    <a:pt x="3655" y="4693"/>
                    <a:pt x="4679" y="3681"/>
                    <a:pt x="4715" y="2442"/>
                  </a:cubicBezTo>
                  <a:cubicBezTo>
                    <a:pt x="4774" y="1095"/>
                    <a:pt x="3690" y="1"/>
                    <a:pt x="2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0" name="Google Shape;9780;p62"/>
            <p:cNvSpPr/>
            <p:nvPr/>
          </p:nvSpPr>
          <p:spPr>
            <a:xfrm>
              <a:off x="8115973" y="2440550"/>
              <a:ext cx="80562" cy="80213"/>
            </a:xfrm>
            <a:custGeom>
              <a:rect b="b" l="l" r="r" t="t"/>
              <a:pathLst>
                <a:path extrusionOk="0" h="2526" w="2537">
                  <a:moveTo>
                    <a:pt x="1263" y="1"/>
                  </a:moveTo>
                  <a:cubicBezTo>
                    <a:pt x="572" y="1"/>
                    <a:pt x="1" y="561"/>
                    <a:pt x="1" y="1263"/>
                  </a:cubicBezTo>
                  <a:cubicBezTo>
                    <a:pt x="1" y="1965"/>
                    <a:pt x="572" y="2525"/>
                    <a:pt x="1263" y="2525"/>
                  </a:cubicBezTo>
                  <a:cubicBezTo>
                    <a:pt x="1965" y="2525"/>
                    <a:pt x="2537" y="1965"/>
                    <a:pt x="2537" y="1263"/>
                  </a:cubicBezTo>
                  <a:cubicBezTo>
                    <a:pt x="2537" y="1168"/>
                    <a:pt x="2453" y="1096"/>
                    <a:pt x="2370" y="1096"/>
                  </a:cubicBezTo>
                  <a:cubicBezTo>
                    <a:pt x="2275" y="1096"/>
                    <a:pt x="2203" y="1168"/>
                    <a:pt x="2203" y="1263"/>
                  </a:cubicBezTo>
                  <a:cubicBezTo>
                    <a:pt x="2203" y="1787"/>
                    <a:pt x="1787" y="2204"/>
                    <a:pt x="1263" y="2204"/>
                  </a:cubicBezTo>
                  <a:cubicBezTo>
                    <a:pt x="751" y="2204"/>
                    <a:pt x="334" y="1787"/>
                    <a:pt x="334" y="1263"/>
                  </a:cubicBezTo>
                  <a:cubicBezTo>
                    <a:pt x="334" y="739"/>
                    <a:pt x="751" y="322"/>
                    <a:pt x="1263" y="322"/>
                  </a:cubicBezTo>
                  <a:cubicBezTo>
                    <a:pt x="1358" y="322"/>
                    <a:pt x="1429" y="251"/>
                    <a:pt x="1429" y="156"/>
                  </a:cubicBezTo>
                  <a:cubicBezTo>
                    <a:pt x="1429" y="72"/>
                    <a:pt x="1358"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1" name="Google Shape;9781;p62"/>
            <p:cNvSpPr/>
            <p:nvPr/>
          </p:nvSpPr>
          <p:spPr>
            <a:xfrm>
              <a:off x="8164749" y="2447377"/>
              <a:ext cx="24610" cy="24610"/>
            </a:xfrm>
            <a:custGeom>
              <a:rect b="b" l="l" r="r" t="t"/>
              <a:pathLst>
                <a:path extrusionOk="0" h="775" w="775">
                  <a:moveTo>
                    <a:pt x="382" y="0"/>
                  </a:moveTo>
                  <a:cubicBezTo>
                    <a:pt x="179" y="0"/>
                    <a:pt x="1" y="179"/>
                    <a:pt x="1" y="393"/>
                  </a:cubicBezTo>
                  <a:cubicBezTo>
                    <a:pt x="1" y="596"/>
                    <a:pt x="179" y="774"/>
                    <a:pt x="382" y="774"/>
                  </a:cubicBezTo>
                  <a:cubicBezTo>
                    <a:pt x="596" y="774"/>
                    <a:pt x="774" y="596"/>
                    <a:pt x="774" y="393"/>
                  </a:cubicBezTo>
                  <a:cubicBezTo>
                    <a:pt x="774" y="179"/>
                    <a:pt x="608" y="0"/>
                    <a:pt x="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782" name="Google Shape;9782;p62"/>
          <p:cNvGrpSpPr/>
          <p:nvPr/>
        </p:nvGrpSpPr>
        <p:grpSpPr>
          <a:xfrm>
            <a:off x="5823294" y="2309751"/>
            <a:ext cx="315327" cy="314978"/>
            <a:chOff x="5823294" y="2309751"/>
            <a:chExt cx="315327" cy="314978"/>
          </a:xfrm>
        </p:grpSpPr>
        <p:sp>
          <p:nvSpPr>
            <p:cNvPr id="9783" name="Google Shape;9783;p62"/>
            <p:cNvSpPr/>
            <p:nvPr/>
          </p:nvSpPr>
          <p:spPr>
            <a:xfrm>
              <a:off x="5823294" y="2309751"/>
              <a:ext cx="315327" cy="314978"/>
            </a:xfrm>
            <a:custGeom>
              <a:rect b="b" l="l" r="r" t="t"/>
              <a:pathLst>
                <a:path extrusionOk="0" h="9919" w="9930">
                  <a:moveTo>
                    <a:pt x="4953" y="0"/>
                  </a:moveTo>
                  <a:cubicBezTo>
                    <a:pt x="3632" y="0"/>
                    <a:pt x="2381" y="524"/>
                    <a:pt x="1465" y="1465"/>
                  </a:cubicBezTo>
                  <a:cubicBezTo>
                    <a:pt x="524" y="2405"/>
                    <a:pt x="0" y="3656"/>
                    <a:pt x="0" y="4965"/>
                  </a:cubicBezTo>
                  <a:cubicBezTo>
                    <a:pt x="0" y="6275"/>
                    <a:pt x="524" y="7537"/>
                    <a:pt x="1465" y="8466"/>
                  </a:cubicBezTo>
                  <a:cubicBezTo>
                    <a:pt x="2393" y="9394"/>
                    <a:pt x="3643" y="9918"/>
                    <a:pt x="4953" y="9918"/>
                  </a:cubicBezTo>
                  <a:cubicBezTo>
                    <a:pt x="6263" y="9918"/>
                    <a:pt x="7537" y="9394"/>
                    <a:pt x="8454" y="8466"/>
                  </a:cubicBezTo>
                  <a:cubicBezTo>
                    <a:pt x="9394" y="7525"/>
                    <a:pt x="9918" y="6275"/>
                    <a:pt x="9918" y="4965"/>
                  </a:cubicBezTo>
                  <a:cubicBezTo>
                    <a:pt x="9930" y="4858"/>
                    <a:pt x="9930" y="4775"/>
                    <a:pt x="9930" y="4680"/>
                  </a:cubicBezTo>
                  <a:cubicBezTo>
                    <a:pt x="9930" y="4613"/>
                    <a:pt x="9869" y="4547"/>
                    <a:pt x="9803" y="4547"/>
                  </a:cubicBezTo>
                  <a:cubicBezTo>
                    <a:pt x="9798" y="4547"/>
                    <a:pt x="9792" y="4548"/>
                    <a:pt x="9787" y="4549"/>
                  </a:cubicBezTo>
                  <a:cubicBezTo>
                    <a:pt x="9704" y="4549"/>
                    <a:pt x="9632" y="4620"/>
                    <a:pt x="9644" y="4691"/>
                  </a:cubicBezTo>
                  <a:lnTo>
                    <a:pt x="9644" y="4953"/>
                  </a:lnTo>
                  <a:cubicBezTo>
                    <a:pt x="9644" y="6204"/>
                    <a:pt x="9156" y="7358"/>
                    <a:pt x="8275" y="8251"/>
                  </a:cubicBezTo>
                  <a:cubicBezTo>
                    <a:pt x="7394" y="9144"/>
                    <a:pt x="6227" y="9621"/>
                    <a:pt x="4977" y="9621"/>
                  </a:cubicBezTo>
                  <a:cubicBezTo>
                    <a:pt x="3727" y="9621"/>
                    <a:pt x="2560" y="9132"/>
                    <a:pt x="1667" y="8251"/>
                  </a:cubicBezTo>
                  <a:cubicBezTo>
                    <a:pt x="774" y="7370"/>
                    <a:pt x="298" y="6204"/>
                    <a:pt x="298" y="4953"/>
                  </a:cubicBezTo>
                  <a:cubicBezTo>
                    <a:pt x="298" y="3703"/>
                    <a:pt x="786" y="2536"/>
                    <a:pt x="1667" y="1643"/>
                  </a:cubicBezTo>
                  <a:cubicBezTo>
                    <a:pt x="2548" y="750"/>
                    <a:pt x="3727" y="274"/>
                    <a:pt x="4977" y="274"/>
                  </a:cubicBezTo>
                  <a:cubicBezTo>
                    <a:pt x="6072" y="274"/>
                    <a:pt x="7144" y="667"/>
                    <a:pt x="7977" y="1382"/>
                  </a:cubicBezTo>
                  <a:cubicBezTo>
                    <a:pt x="8811" y="2072"/>
                    <a:pt x="9382" y="3048"/>
                    <a:pt x="9561" y="4120"/>
                  </a:cubicBezTo>
                  <a:cubicBezTo>
                    <a:pt x="9572" y="4185"/>
                    <a:pt x="9632" y="4241"/>
                    <a:pt x="9697" y="4241"/>
                  </a:cubicBezTo>
                  <a:cubicBezTo>
                    <a:pt x="9703" y="4241"/>
                    <a:pt x="9709" y="4240"/>
                    <a:pt x="9716" y="4239"/>
                  </a:cubicBezTo>
                  <a:cubicBezTo>
                    <a:pt x="9799" y="4215"/>
                    <a:pt x="9858" y="4144"/>
                    <a:pt x="9835" y="4072"/>
                  </a:cubicBezTo>
                  <a:cubicBezTo>
                    <a:pt x="9632" y="2941"/>
                    <a:pt x="9037" y="1917"/>
                    <a:pt x="8156" y="1167"/>
                  </a:cubicBezTo>
                  <a:cubicBezTo>
                    <a:pt x="7263" y="405"/>
                    <a:pt x="6132" y="0"/>
                    <a:pt x="4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4" name="Google Shape;9784;p62"/>
            <p:cNvSpPr/>
            <p:nvPr/>
          </p:nvSpPr>
          <p:spPr>
            <a:xfrm>
              <a:off x="5846348" y="2332805"/>
              <a:ext cx="268457" cy="268489"/>
            </a:xfrm>
            <a:custGeom>
              <a:rect b="b" l="l" r="r" t="t"/>
              <a:pathLst>
                <a:path extrusionOk="0" h="8455" w="8454">
                  <a:moveTo>
                    <a:pt x="4227" y="1"/>
                  </a:moveTo>
                  <a:cubicBezTo>
                    <a:pt x="3632" y="1"/>
                    <a:pt x="3060" y="120"/>
                    <a:pt x="2501" y="370"/>
                  </a:cubicBezTo>
                  <a:cubicBezTo>
                    <a:pt x="1989" y="608"/>
                    <a:pt x="1512" y="929"/>
                    <a:pt x="1120" y="1358"/>
                  </a:cubicBezTo>
                  <a:cubicBezTo>
                    <a:pt x="1060" y="1418"/>
                    <a:pt x="1072" y="1513"/>
                    <a:pt x="1131" y="1572"/>
                  </a:cubicBezTo>
                  <a:cubicBezTo>
                    <a:pt x="1158" y="1599"/>
                    <a:pt x="1192" y="1611"/>
                    <a:pt x="1227" y="1611"/>
                  </a:cubicBezTo>
                  <a:cubicBezTo>
                    <a:pt x="1270" y="1611"/>
                    <a:pt x="1313" y="1593"/>
                    <a:pt x="1346" y="1560"/>
                  </a:cubicBezTo>
                  <a:cubicBezTo>
                    <a:pt x="1715" y="1156"/>
                    <a:pt x="2155" y="846"/>
                    <a:pt x="2644" y="632"/>
                  </a:cubicBezTo>
                  <a:cubicBezTo>
                    <a:pt x="3144" y="405"/>
                    <a:pt x="3679" y="286"/>
                    <a:pt x="4251" y="286"/>
                  </a:cubicBezTo>
                  <a:cubicBezTo>
                    <a:pt x="6418" y="286"/>
                    <a:pt x="8192" y="2060"/>
                    <a:pt x="8192" y="4239"/>
                  </a:cubicBezTo>
                  <a:cubicBezTo>
                    <a:pt x="8192" y="6406"/>
                    <a:pt x="6418" y="8180"/>
                    <a:pt x="4251" y="8180"/>
                  </a:cubicBezTo>
                  <a:cubicBezTo>
                    <a:pt x="2072" y="8180"/>
                    <a:pt x="298" y="6406"/>
                    <a:pt x="298" y="4239"/>
                  </a:cubicBezTo>
                  <a:cubicBezTo>
                    <a:pt x="298" y="3465"/>
                    <a:pt x="524" y="2703"/>
                    <a:pt x="965" y="2060"/>
                  </a:cubicBezTo>
                  <a:cubicBezTo>
                    <a:pt x="1001" y="1989"/>
                    <a:pt x="989" y="1882"/>
                    <a:pt x="917" y="1846"/>
                  </a:cubicBezTo>
                  <a:cubicBezTo>
                    <a:pt x="893" y="1827"/>
                    <a:pt x="862" y="1818"/>
                    <a:pt x="830" y="1818"/>
                  </a:cubicBezTo>
                  <a:cubicBezTo>
                    <a:pt x="781" y="1818"/>
                    <a:pt x="731" y="1839"/>
                    <a:pt x="703" y="1882"/>
                  </a:cubicBezTo>
                  <a:cubicBezTo>
                    <a:pt x="250" y="2584"/>
                    <a:pt x="0" y="3394"/>
                    <a:pt x="0" y="4227"/>
                  </a:cubicBezTo>
                  <a:cubicBezTo>
                    <a:pt x="0" y="5358"/>
                    <a:pt x="453" y="6406"/>
                    <a:pt x="1239" y="7216"/>
                  </a:cubicBezTo>
                  <a:cubicBezTo>
                    <a:pt x="2048" y="8014"/>
                    <a:pt x="3096" y="8454"/>
                    <a:pt x="4227" y="8454"/>
                  </a:cubicBezTo>
                  <a:cubicBezTo>
                    <a:pt x="5358" y="8454"/>
                    <a:pt x="6418" y="8002"/>
                    <a:pt x="7227" y="7216"/>
                  </a:cubicBezTo>
                  <a:cubicBezTo>
                    <a:pt x="8025" y="6430"/>
                    <a:pt x="8454" y="5358"/>
                    <a:pt x="8454" y="4227"/>
                  </a:cubicBezTo>
                  <a:cubicBezTo>
                    <a:pt x="8454" y="3096"/>
                    <a:pt x="8013" y="2037"/>
                    <a:pt x="7227" y="1227"/>
                  </a:cubicBezTo>
                  <a:cubicBezTo>
                    <a:pt x="6418" y="429"/>
                    <a:pt x="5358" y="1"/>
                    <a:pt x="4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5" name="Google Shape;9785;p62"/>
            <p:cNvSpPr/>
            <p:nvPr/>
          </p:nvSpPr>
          <p:spPr>
            <a:xfrm>
              <a:off x="5869402" y="2462111"/>
              <a:ext cx="15909" cy="9495"/>
            </a:xfrm>
            <a:custGeom>
              <a:rect b="b" l="l" r="r" t="t"/>
              <a:pathLst>
                <a:path extrusionOk="0" h="299" w="501">
                  <a:moveTo>
                    <a:pt x="144" y="1"/>
                  </a:moveTo>
                  <a:cubicBezTo>
                    <a:pt x="72" y="1"/>
                    <a:pt x="1" y="72"/>
                    <a:pt x="1" y="155"/>
                  </a:cubicBezTo>
                  <a:cubicBezTo>
                    <a:pt x="1" y="227"/>
                    <a:pt x="60" y="298"/>
                    <a:pt x="144" y="298"/>
                  </a:cubicBezTo>
                  <a:lnTo>
                    <a:pt x="358" y="298"/>
                  </a:lnTo>
                  <a:cubicBezTo>
                    <a:pt x="429" y="298"/>
                    <a:pt x="501" y="239"/>
                    <a:pt x="501" y="155"/>
                  </a:cubicBezTo>
                  <a:cubicBezTo>
                    <a:pt x="501" y="60"/>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6" name="Google Shape;9786;p62"/>
            <p:cNvSpPr/>
            <p:nvPr/>
          </p:nvSpPr>
          <p:spPr>
            <a:xfrm>
              <a:off x="5976416" y="2354748"/>
              <a:ext cx="116858" cy="116858"/>
            </a:xfrm>
            <a:custGeom>
              <a:rect b="b" l="l" r="r" t="t"/>
              <a:pathLst>
                <a:path extrusionOk="0" h="3680" w="3680">
                  <a:moveTo>
                    <a:pt x="155" y="0"/>
                  </a:moveTo>
                  <a:cubicBezTo>
                    <a:pt x="60" y="0"/>
                    <a:pt x="0" y="60"/>
                    <a:pt x="0" y="155"/>
                  </a:cubicBezTo>
                  <a:lnTo>
                    <a:pt x="0" y="3536"/>
                  </a:lnTo>
                  <a:cubicBezTo>
                    <a:pt x="0" y="3608"/>
                    <a:pt x="60" y="3679"/>
                    <a:pt x="155" y="3679"/>
                  </a:cubicBezTo>
                  <a:lnTo>
                    <a:pt x="3536" y="3679"/>
                  </a:lnTo>
                  <a:cubicBezTo>
                    <a:pt x="3608" y="3679"/>
                    <a:pt x="3679" y="3620"/>
                    <a:pt x="3679" y="3536"/>
                  </a:cubicBezTo>
                  <a:cubicBezTo>
                    <a:pt x="3679" y="3441"/>
                    <a:pt x="3620" y="3382"/>
                    <a:pt x="3536" y="3382"/>
                  </a:cubicBezTo>
                  <a:lnTo>
                    <a:pt x="298" y="3382"/>
                  </a:lnTo>
                  <a:lnTo>
                    <a:pt x="298" y="155"/>
                  </a:lnTo>
                  <a:cubicBezTo>
                    <a:pt x="298" y="84"/>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7" name="Google Shape;9787;p62"/>
            <p:cNvSpPr/>
            <p:nvPr/>
          </p:nvSpPr>
          <p:spPr>
            <a:xfrm>
              <a:off x="5976416" y="2562679"/>
              <a:ext cx="9463" cy="16290"/>
            </a:xfrm>
            <a:custGeom>
              <a:rect b="b" l="l" r="r" t="t"/>
              <a:pathLst>
                <a:path extrusionOk="0" h="513" w="298">
                  <a:moveTo>
                    <a:pt x="155" y="1"/>
                  </a:moveTo>
                  <a:cubicBezTo>
                    <a:pt x="60" y="1"/>
                    <a:pt x="0" y="60"/>
                    <a:pt x="0" y="155"/>
                  </a:cubicBezTo>
                  <a:lnTo>
                    <a:pt x="0" y="358"/>
                  </a:lnTo>
                  <a:cubicBezTo>
                    <a:pt x="0" y="441"/>
                    <a:pt x="60" y="513"/>
                    <a:pt x="155" y="513"/>
                  </a:cubicBezTo>
                  <a:cubicBezTo>
                    <a:pt x="238" y="513"/>
                    <a:pt x="298" y="453"/>
                    <a:pt x="298" y="358"/>
                  </a:cubicBezTo>
                  <a:lnTo>
                    <a:pt x="298" y="155"/>
                  </a:lnTo>
                  <a:cubicBezTo>
                    <a:pt x="298" y="84"/>
                    <a:pt x="23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8" name="Google Shape;9788;p62"/>
            <p:cNvSpPr/>
            <p:nvPr/>
          </p:nvSpPr>
          <p:spPr>
            <a:xfrm>
              <a:off x="5900395" y="2386217"/>
              <a:ext cx="15179" cy="13909"/>
            </a:xfrm>
            <a:custGeom>
              <a:rect b="b" l="l" r="r" t="t"/>
              <a:pathLst>
                <a:path extrusionOk="0" h="438" w="478">
                  <a:moveTo>
                    <a:pt x="168" y="0"/>
                  </a:moveTo>
                  <a:cubicBezTo>
                    <a:pt x="129" y="0"/>
                    <a:pt x="90" y="15"/>
                    <a:pt x="61" y="45"/>
                  </a:cubicBezTo>
                  <a:cubicBezTo>
                    <a:pt x="1" y="105"/>
                    <a:pt x="1" y="188"/>
                    <a:pt x="61" y="247"/>
                  </a:cubicBezTo>
                  <a:lnTo>
                    <a:pt x="215" y="402"/>
                  </a:lnTo>
                  <a:cubicBezTo>
                    <a:pt x="239" y="426"/>
                    <a:pt x="275" y="438"/>
                    <a:pt x="311" y="438"/>
                  </a:cubicBezTo>
                  <a:cubicBezTo>
                    <a:pt x="358" y="438"/>
                    <a:pt x="394" y="426"/>
                    <a:pt x="418" y="402"/>
                  </a:cubicBezTo>
                  <a:cubicBezTo>
                    <a:pt x="477" y="343"/>
                    <a:pt x="477" y="247"/>
                    <a:pt x="418" y="188"/>
                  </a:cubicBezTo>
                  <a:lnTo>
                    <a:pt x="275" y="45"/>
                  </a:lnTo>
                  <a:cubicBezTo>
                    <a:pt x="245" y="15"/>
                    <a:pt x="206"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89" name="Google Shape;9789;p62"/>
            <p:cNvSpPr/>
            <p:nvPr/>
          </p:nvSpPr>
          <p:spPr>
            <a:xfrm>
              <a:off x="6047484" y="2533655"/>
              <a:ext cx="15147" cy="13940"/>
            </a:xfrm>
            <a:custGeom>
              <a:rect b="b" l="l" r="r" t="t"/>
              <a:pathLst>
                <a:path extrusionOk="0" h="439" w="477">
                  <a:moveTo>
                    <a:pt x="161" y="1"/>
                  </a:moveTo>
                  <a:cubicBezTo>
                    <a:pt x="126" y="1"/>
                    <a:pt x="90" y="16"/>
                    <a:pt x="60" y="46"/>
                  </a:cubicBezTo>
                  <a:cubicBezTo>
                    <a:pt x="1" y="93"/>
                    <a:pt x="1" y="188"/>
                    <a:pt x="60" y="248"/>
                  </a:cubicBezTo>
                  <a:lnTo>
                    <a:pt x="203" y="391"/>
                  </a:lnTo>
                  <a:cubicBezTo>
                    <a:pt x="239" y="427"/>
                    <a:pt x="262" y="438"/>
                    <a:pt x="310" y="438"/>
                  </a:cubicBezTo>
                  <a:cubicBezTo>
                    <a:pt x="358" y="438"/>
                    <a:pt x="382" y="427"/>
                    <a:pt x="417" y="391"/>
                  </a:cubicBezTo>
                  <a:cubicBezTo>
                    <a:pt x="477" y="343"/>
                    <a:pt x="477" y="248"/>
                    <a:pt x="417" y="188"/>
                  </a:cubicBezTo>
                  <a:lnTo>
                    <a:pt x="262" y="46"/>
                  </a:lnTo>
                  <a:cubicBezTo>
                    <a:pt x="233" y="16"/>
                    <a:pt x="197"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0" name="Google Shape;9790;p62"/>
            <p:cNvSpPr/>
            <p:nvPr/>
          </p:nvSpPr>
          <p:spPr>
            <a:xfrm>
              <a:off x="6047484" y="2386217"/>
              <a:ext cx="15147" cy="13909"/>
            </a:xfrm>
            <a:custGeom>
              <a:rect b="b" l="l" r="r" t="t"/>
              <a:pathLst>
                <a:path extrusionOk="0" h="438" w="477">
                  <a:moveTo>
                    <a:pt x="310" y="0"/>
                  </a:moveTo>
                  <a:cubicBezTo>
                    <a:pt x="271" y="0"/>
                    <a:pt x="233" y="15"/>
                    <a:pt x="203" y="45"/>
                  </a:cubicBezTo>
                  <a:lnTo>
                    <a:pt x="60" y="188"/>
                  </a:lnTo>
                  <a:cubicBezTo>
                    <a:pt x="1" y="247"/>
                    <a:pt x="1" y="343"/>
                    <a:pt x="60" y="402"/>
                  </a:cubicBezTo>
                  <a:cubicBezTo>
                    <a:pt x="84" y="426"/>
                    <a:pt x="120" y="438"/>
                    <a:pt x="167" y="438"/>
                  </a:cubicBezTo>
                  <a:cubicBezTo>
                    <a:pt x="203" y="438"/>
                    <a:pt x="239" y="426"/>
                    <a:pt x="262" y="402"/>
                  </a:cubicBezTo>
                  <a:lnTo>
                    <a:pt x="417" y="247"/>
                  </a:lnTo>
                  <a:cubicBezTo>
                    <a:pt x="477" y="188"/>
                    <a:pt x="477" y="105"/>
                    <a:pt x="417" y="45"/>
                  </a:cubicBezTo>
                  <a:cubicBezTo>
                    <a:pt x="387" y="15"/>
                    <a:pt x="349"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1" name="Google Shape;9791;p62"/>
            <p:cNvSpPr/>
            <p:nvPr/>
          </p:nvSpPr>
          <p:spPr>
            <a:xfrm>
              <a:off x="5900395" y="2533655"/>
              <a:ext cx="15179" cy="13940"/>
            </a:xfrm>
            <a:custGeom>
              <a:rect b="b" l="l" r="r" t="t"/>
              <a:pathLst>
                <a:path extrusionOk="0" h="439" w="478">
                  <a:moveTo>
                    <a:pt x="316" y="1"/>
                  </a:moveTo>
                  <a:cubicBezTo>
                    <a:pt x="281" y="1"/>
                    <a:pt x="245" y="16"/>
                    <a:pt x="215" y="46"/>
                  </a:cubicBezTo>
                  <a:lnTo>
                    <a:pt x="61" y="188"/>
                  </a:lnTo>
                  <a:cubicBezTo>
                    <a:pt x="1" y="248"/>
                    <a:pt x="1" y="343"/>
                    <a:pt x="61" y="403"/>
                  </a:cubicBezTo>
                  <a:cubicBezTo>
                    <a:pt x="96" y="427"/>
                    <a:pt x="120" y="438"/>
                    <a:pt x="168" y="438"/>
                  </a:cubicBezTo>
                  <a:cubicBezTo>
                    <a:pt x="215" y="438"/>
                    <a:pt x="239" y="427"/>
                    <a:pt x="275" y="403"/>
                  </a:cubicBezTo>
                  <a:lnTo>
                    <a:pt x="418" y="248"/>
                  </a:lnTo>
                  <a:cubicBezTo>
                    <a:pt x="477" y="188"/>
                    <a:pt x="477" y="105"/>
                    <a:pt x="418" y="46"/>
                  </a:cubicBezTo>
                  <a:cubicBezTo>
                    <a:pt x="388" y="16"/>
                    <a:pt x="352" y="1"/>
                    <a:pt x="3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2" name="Google Shape;9792;p62"/>
            <p:cNvSpPr/>
            <p:nvPr/>
          </p:nvSpPr>
          <p:spPr>
            <a:xfrm>
              <a:off x="5877341" y="2420639"/>
              <a:ext cx="16671" cy="11654"/>
            </a:xfrm>
            <a:custGeom>
              <a:rect b="b" l="l" r="r" t="t"/>
              <a:pathLst>
                <a:path extrusionOk="0" h="367" w="525">
                  <a:moveTo>
                    <a:pt x="167" y="0"/>
                  </a:moveTo>
                  <a:cubicBezTo>
                    <a:pt x="106" y="0"/>
                    <a:pt x="52" y="29"/>
                    <a:pt x="25" y="92"/>
                  </a:cubicBezTo>
                  <a:cubicBezTo>
                    <a:pt x="1" y="164"/>
                    <a:pt x="25" y="247"/>
                    <a:pt x="108" y="283"/>
                  </a:cubicBezTo>
                  <a:lnTo>
                    <a:pt x="298" y="354"/>
                  </a:lnTo>
                  <a:cubicBezTo>
                    <a:pt x="310" y="366"/>
                    <a:pt x="346" y="366"/>
                    <a:pt x="358" y="366"/>
                  </a:cubicBezTo>
                  <a:cubicBezTo>
                    <a:pt x="417" y="366"/>
                    <a:pt x="465" y="342"/>
                    <a:pt x="489" y="283"/>
                  </a:cubicBezTo>
                  <a:cubicBezTo>
                    <a:pt x="525" y="187"/>
                    <a:pt x="489" y="116"/>
                    <a:pt x="417" y="92"/>
                  </a:cubicBezTo>
                  <a:lnTo>
                    <a:pt x="227" y="9"/>
                  </a:lnTo>
                  <a:cubicBezTo>
                    <a:pt x="207" y="3"/>
                    <a:pt x="18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3" name="Google Shape;9793;p62"/>
            <p:cNvSpPr/>
            <p:nvPr/>
          </p:nvSpPr>
          <p:spPr>
            <a:xfrm>
              <a:off x="6068665" y="2501519"/>
              <a:ext cx="16671" cy="11654"/>
            </a:xfrm>
            <a:custGeom>
              <a:rect b="b" l="l" r="r" t="t"/>
              <a:pathLst>
                <a:path extrusionOk="0" h="367" w="525">
                  <a:moveTo>
                    <a:pt x="170" y="1"/>
                  </a:moveTo>
                  <a:cubicBezTo>
                    <a:pt x="112" y="1"/>
                    <a:pt x="54" y="28"/>
                    <a:pt x="36" y="81"/>
                  </a:cubicBezTo>
                  <a:cubicBezTo>
                    <a:pt x="0" y="165"/>
                    <a:pt x="36" y="248"/>
                    <a:pt x="107" y="284"/>
                  </a:cubicBezTo>
                  <a:lnTo>
                    <a:pt x="298" y="355"/>
                  </a:lnTo>
                  <a:cubicBezTo>
                    <a:pt x="310" y="367"/>
                    <a:pt x="346" y="367"/>
                    <a:pt x="357" y="367"/>
                  </a:cubicBezTo>
                  <a:cubicBezTo>
                    <a:pt x="417" y="367"/>
                    <a:pt x="465" y="343"/>
                    <a:pt x="488" y="284"/>
                  </a:cubicBezTo>
                  <a:cubicBezTo>
                    <a:pt x="524" y="200"/>
                    <a:pt x="488" y="117"/>
                    <a:pt x="417" y="81"/>
                  </a:cubicBezTo>
                  <a:lnTo>
                    <a:pt x="226" y="10"/>
                  </a:lnTo>
                  <a:cubicBezTo>
                    <a:pt x="209" y="4"/>
                    <a:pt x="189"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4" name="Google Shape;9794;p62"/>
            <p:cNvSpPr/>
            <p:nvPr/>
          </p:nvSpPr>
          <p:spPr>
            <a:xfrm>
              <a:off x="6015729" y="2363353"/>
              <a:ext cx="12893" cy="15623"/>
            </a:xfrm>
            <a:custGeom>
              <a:rect b="b" l="l" r="r" t="t"/>
              <a:pathLst>
                <a:path extrusionOk="0" h="492" w="406">
                  <a:moveTo>
                    <a:pt x="237" y="1"/>
                  </a:moveTo>
                  <a:cubicBezTo>
                    <a:pt x="181" y="1"/>
                    <a:pt x="125" y="34"/>
                    <a:pt x="108" y="86"/>
                  </a:cubicBezTo>
                  <a:lnTo>
                    <a:pt x="36" y="277"/>
                  </a:lnTo>
                  <a:cubicBezTo>
                    <a:pt x="0" y="360"/>
                    <a:pt x="36" y="444"/>
                    <a:pt x="108" y="479"/>
                  </a:cubicBezTo>
                  <a:cubicBezTo>
                    <a:pt x="119" y="479"/>
                    <a:pt x="131" y="491"/>
                    <a:pt x="167" y="491"/>
                  </a:cubicBezTo>
                  <a:cubicBezTo>
                    <a:pt x="227" y="491"/>
                    <a:pt x="274" y="467"/>
                    <a:pt x="298" y="396"/>
                  </a:cubicBezTo>
                  <a:lnTo>
                    <a:pt x="369" y="205"/>
                  </a:lnTo>
                  <a:cubicBezTo>
                    <a:pt x="405" y="134"/>
                    <a:pt x="369" y="39"/>
                    <a:pt x="298" y="15"/>
                  </a:cubicBezTo>
                  <a:cubicBezTo>
                    <a:pt x="279" y="5"/>
                    <a:pt x="258"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5" name="Google Shape;9795;p62"/>
            <p:cNvSpPr/>
            <p:nvPr/>
          </p:nvSpPr>
          <p:spPr>
            <a:xfrm>
              <a:off x="5934055" y="2554836"/>
              <a:ext cx="13274" cy="15433"/>
            </a:xfrm>
            <a:custGeom>
              <a:rect b="b" l="l" r="r" t="t"/>
              <a:pathLst>
                <a:path extrusionOk="0" h="486" w="418">
                  <a:moveTo>
                    <a:pt x="255" y="1"/>
                  </a:moveTo>
                  <a:cubicBezTo>
                    <a:pt x="197" y="1"/>
                    <a:pt x="138" y="30"/>
                    <a:pt x="120" y="93"/>
                  </a:cubicBezTo>
                  <a:lnTo>
                    <a:pt x="48" y="283"/>
                  </a:lnTo>
                  <a:cubicBezTo>
                    <a:pt x="1" y="355"/>
                    <a:pt x="48" y="450"/>
                    <a:pt x="120" y="474"/>
                  </a:cubicBezTo>
                  <a:cubicBezTo>
                    <a:pt x="132" y="486"/>
                    <a:pt x="167" y="486"/>
                    <a:pt x="179" y="486"/>
                  </a:cubicBezTo>
                  <a:cubicBezTo>
                    <a:pt x="239" y="486"/>
                    <a:pt x="286" y="462"/>
                    <a:pt x="310" y="402"/>
                  </a:cubicBezTo>
                  <a:lnTo>
                    <a:pt x="382" y="212"/>
                  </a:lnTo>
                  <a:cubicBezTo>
                    <a:pt x="417" y="129"/>
                    <a:pt x="382" y="45"/>
                    <a:pt x="310" y="10"/>
                  </a:cubicBezTo>
                  <a:cubicBezTo>
                    <a:pt x="293" y="4"/>
                    <a:pt x="274" y="1"/>
                    <a:pt x="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6" name="Google Shape;9796;p62"/>
            <p:cNvSpPr/>
            <p:nvPr/>
          </p:nvSpPr>
          <p:spPr>
            <a:xfrm>
              <a:off x="5935960" y="2362401"/>
              <a:ext cx="12861" cy="15814"/>
            </a:xfrm>
            <a:custGeom>
              <a:rect b="b" l="l" r="r" t="t"/>
              <a:pathLst>
                <a:path extrusionOk="0" h="498" w="405">
                  <a:moveTo>
                    <a:pt x="161" y="1"/>
                  </a:moveTo>
                  <a:cubicBezTo>
                    <a:pt x="143" y="1"/>
                    <a:pt x="125" y="3"/>
                    <a:pt x="107" y="9"/>
                  </a:cubicBezTo>
                  <a:cubicBezTo>
                    <a:pt x="24" y="45"/>
                    <a:pt x="0" y="128"/>
                    <a:pt x="24" y="212"/>
                  </a:cubicBezTo>
                  <a:lnTo>
                    <a:pt x="107" y="402"/>
                  </a:lnTo>
                  <a:cubicBezTo>
                    <a:pt x="131" y="462"/>
                    <a:pt x="191" y="497"/>
                    <a:pt x="238" y="497"/>
                  </a:cubicBezTo>
                  <a:cubicBezTo>
                    <a:pt x="250" y="497"/>
                    <a:pt x="262" y="497"/>
                    <a:pt x="298" y="474"/>
                  </a:cubicBezTo>
                  <a:cubicBezTo>
                    <a:pt x="369" y="450"/>
                    <a:pt x="405" y="355"/>
                    <a:pt x="369" y="283"/>
                  </a:cubicBezTo>
                  <a:lnTo>
                    <a:pt x="298" y="93"/>
                  </a:lnTo>
                  <a:cubicBezTo>
                    <a:pt x="271" y="29"/>
                    <a:pt x="216" y="1"/>
                    <a:pt x="1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7" name="Google Shape;9797;p62"/>
            <p:cNvSpPr/>
            <p:nvPr/>
          </p:nvSpPr>
          <p:spPr>
            <a:xfrm>
              <a:off x="6013824" y="2555820"/>
              <a:ext cx="12893" cy="15592"/>
            </a:xfrm>
            <a:custGeom>
              <a:rect b="b" l="l" r="r" t="t"/>
              <a:pathLst>
                <a:path extrusionOk="0" h="491" w="406">
                  <a:moveTo>
                    <a:pt x="167" y="0"/>
                  </a:moveTo>
                  <a:cubicBezTo>
                    <a:pt x="147" y="0"/>
                    <a:pt x="127" y="5"/>
                    <a:pt x="108" y="14"/>
                  </a:cubicBezTo>
                  <a:cubicBezTo>
                    <a:pt x="37" y="38"/>
                    <a:pt x="1" y="133"/>
                    <a:pt x="37" y="205"/>
                  </a:cubicBezTo>
                  <a:lnTo>
                    <a:pt x="108" y="395"/>
                  </a:lnTo>
                  <a:cubicBezTo>
                    <a:pt x="132" y="455"/>
                    <a:pt x="179" y="491"/>
                    <a:pt x="239" y="491"/>
                  </a:cubicBezTo>
                  <a:cubicBezTo>
                    <a:pt x="251" y="491"/>
                    <a:pt x="275" y="491"/>
                    <a:pt x="299" y="479"/>
                  </a:cubicBezTo>
                  <a:cubicBezTo>
                    <a:pt x="370" y="443"/>
                    <a:pt x="406" y="360"/>
                    <a:pt x="370" y="276"/>
                  </a:cubicBezTo>
                  <a:lnTo>
                    <a:pt x="299" y="86"/>
                  </a:lnTo>
                  <a:cubicBezTo>
                    <a:pt x="272" y="33"/>
                    <a:pt x="22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8" name="Google Shape;9798;p62"/>
            <p:cNvSpPr/>
            <p:nvPr/>
          </p:nvSpPr>
          <p:spPr>
            <a:xfrm>
              <a:off x="6069776" y="2422132"/>
              <a:ext cx="16290" cy="11654"/>
            </a:xfrm>
            <a:custGeom>
              <a:rect b="b" l="l" r="r" t="t"/>
              <a:pathLst>
                <a:path extrusionOk="0" h="367" w="513">
                  <a:moveTo>
                    <a:pt x="354" y="1"/>
                  </a:moveTo>
                  <a:cubicBezTo>
                    <a:pt x="335" y="1"/>
                    <a:pt x="316" y="3"/>
                    <a:pt x="299" y="9"/>
                  </a:cubicBezTo>
                  <a:lnTo>
                    <a:pt x="96" y="81"/>
                  </a:lnTo>
                  <a:cubicBezTo>
                    <a:pt x="25" y="117"/>
                    <a:pt x="1" y="200"/>
                    <a:pt x="25" y="283"/>
                  </a:cubicBezTo>
                  <a:cubicBezTo>
                    <a:pt x="37" y="343"/>
                    <a:pt x="96" y="367"/>
                    <a:pt x="156" y="367"/>
                  </a:cubicBezTo>
                  <a:cubicBezTo>
                    <a:pt x="180" y="367"/>
                    <a:pt x="191" y="367"/>
                    <a:pt x="215" y="355"/>
                  </a:cubicBezTo>
                  <a:lnTo>
                    <a:pt x="418" y="283"/>
                  </a:lnTo>
                  <a:cubicBezTo>
                    <a:pt x="489" y="248"/>
                    <a:pt x="513" y="164"/>
                    <a:pt x="489" y="81"/>
                  </a:cubicBezTo>
                  <a:cubicBezTo>
                    <a:pt x="462" y="27"/>
                    <a:pt x="409" y="1"/>
                    <a:pt x="3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799" name="Google Shape;9799;p62"/>
            <p:cNvSpPr/>
            <p:nvPr/>
          </p:nvSpPr>
          <p:spPr>
            <a:xfrm>
              <a:off x="5876960" y="2500027"/>
              <a:ext cx="16290" cy="11654"/>
            </a:xfrm>
            <a:custGeom>
              <a:rect b="b" l="l" r="r" t="t"/>
              <a:pathLst>
                <a:path extrusionOk="0" h="367" w="513">
                  <a:moveTo>
                    <a:pt x="352" y="0"/>
                  </a:moveTo>
                  <a:cubicBezTo>
                    <a:pt x="334" y="0"/>
                    <a:pt x="316" y="3"/>
                    <a:pt x="298" y="9"/>
                  </a:cubicBezTo>
                  <a:lnTo>
                    <a:pt x="96" y="92"/>
                  </a:lnTo>
                  <a:cubicBezTo>
                    <a:pt x="25" y="116"/>
                    <a:pt x="1" y="212"/>
                    <a:pt x="25" y="283"/>
                  </a:cubicBezTo>
                  <a:cubicBezTo>
                    <a:pt x="60" y="343"/>
                    <a:pt x="96" y="366"/>
                    <a:pt x="156" y="366"/>
                  </a:cubicBezTo>
                  <a:cubicBezTo>
                    <a:pt x="179" y="366"/>
                    <a:pt x="191" y="366"/>
                    <a:pt x="215" y="354"/>
                  </a:cubicBezTo>
                  <a:lnTo>
                    <a:pt x="418" y="283"/>
                  </a:lnTo>
                  <a:cubicBezTo>
                    <a:pt x="489" y="247"/>
                    <a:pt x="513" y="164"/>
                    <a:pt x="489" y="92"/>
                  </a:cubicBezTo>
                  <a:cubicBezTo>
                    <a:pt x="462" y="29"/>
                    <a:pt x="40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0" name="Google Shape;9800;p62"/>
          <p:cNvGrpSpPr/>
          <p:nvPr/>
        </p:nvGrpSpPr>
        <p:grpSpPr>
          <a:xfrm>
            <a:off x="2497275" y="2744159"/>
            <a:ext cx="370930" cy="370549"/>
            <a:chOff x="2497275" y="2744159"/>
            <a:chExt cx="370930" cy="370549"/>
          </a:xfrm>
        </p:grpSpPr>
        <p:sp>
          <p:nvSpPr>
            <p:cNvPr id="9801" name="Google Shape;9801;p62"/>
            <p:cNvSpPr/>
            <p:nvPr/>
          </p:nvSpPr>
          <p:spPr>
            <a:xfrm>
              <a:off x="2497275" y="2744159"/>
              <a:ext cx="284366" cy="284747"/>
            </a:xfrm>
            <a:custGeom>
              <a:rect b="b" l="l" r="r" t="t"/>
              <a:pathLst>
                <a:path extrusionOk="0" h="8967" w="8955">
                  <a:moveTo>
                    <a:pt x="4204" y="1"/>
                  </a:moveTo>
                  <a:cubicBezTo>
                    <a:pt x="3942" y="1"/>
                    <a:pt x="3704" y="203"/>
                    <a:pt x="3644" y="465"/>
                  </a:cubicBezTo>
                  <a:lnTo>
                    <a:pt x="3466" y="1334"/>
                  </a:lnTo>
                  <a:cubicBezTo>
                    <a:pt x="3287" y="1394"/>
                    <a:pt x="3108" y="1465"/>
                    <a:pt x="2942" y="1537"/>
                  </a:cubicBezTo>
                  <a:lnTo>
                    <a:pt x="2215" y="1048"/>
                  </a:lnTo>
                  <a:cubicBezTo>
                    <a:pt x="2120" y="983"/>
                    <a:pt x="2009" y="952"/>
                    <a:pt x="1899" y="952"/>
                  </a:cubicBezTo>
                  <a:cubicBezTo>
                    <a:pt x="1749" y="952"/>
                    <a:pt x="1599" y="1010"/>
                    <a:pt x="1489" y="1120"/>
                  </a:cubicBezTo>
                  <a:lnTo>
                    <a:pt x="1108" y="1489"/>
                  </a:lnTo>
                  <a:cubicBezTo>
                    <a:pt x="918" y="1691"/>
                    <a:pt x="894" y="1989"/>
                    <a:pt x="1037" y="2227"/>
                  </a:cubicBezTo>
                  <a:lnTo>
                    <a:pt x="1525" y="2953"/>
                  </a:lnTo>
                  <a:cubicBezTo>
                    <a:pt x="1441" y="3120"/>
                    <a:pt x="1370" y="3287"/>
                    <a:pt x="1322" y="3465"/>
                  </a:cubicBezTo>
                  <a:lnTo>
                    <a:pt x="453" y="3644"/>
                  </a:lnTo>
                  <a:cubicBezTo>
                    <a:pt x="191" y="3703"/>
                    <a:pt x="1" y="3930"/>
                    <a:pt x="1" y="4215"/>
                  </a:cubicBezTo>
                  <a:lnTo>
                    <a:pt x="1" y="4751"/>
                  </a:lnTo>
                  <a:cubicBezTo>
                    <a:pt x="1" y="5025"/>
                    <a:pt x="191" y="5251"/>
                    <a:pt x="453" y="5323"/>
                  </a:cubicBezTo>
                  <a:lnTo>
                    <a:pt x="1322" y="5501"/>
                  </a:lnTo>
                  <a:cubicBezTo>
                    <a:pt x="1382" y="5668"/>
                    <a:pt x="1453" y="5847"/>
                    <a:pt x="1525" y="6013"/>
                  </a:cubicBezTo>
                  <a:lnTo>
                    <a:pt x="1037" y="6740"/>
                  </a:lnTo>
                  <a:cubicBezTo>
                    <a:pt x="894" y="6966"/>
                    <a:pt x="918" y="7287"/>
                    <a:pt x="1108" y="7478"/>
                  </a:cubicBezTo>
                  <a:lnTo>
                    <a:pt x="1489" y="7847"/>
                  </a:lnTo>
                  <a:cubicBezTo>
                    <a:pt x="1599" y="7957"/>
                    <a:pt x="1745" y="8015"/>
                    <a:pt x="1894" y="8015"/>
                  </a:cubicBezTo>
                  <a:cubicBezTo>
                    <a:pt x="2003" y="8015"/>
                    <a:pt x="2115" y="7984"/>
                    <a:pt x="2215" y="7918"/>
                  </a:cubicBezTo>
                  <a:lnTo>
                    <a:pt x="2942" y="7430"/>
                  </a:lnTo>
                  <a:cubicBezTo>
                    <a:pt x="3108" y="7513"/>
                    <a:pt x="3287" y="7597"/>
                    <a:pt x="3466" y="7633"/>
                  </a:cubicBezTo>
                  <a:lnTo>
                    <a:pt x="3644" y="8502"/>
                  </a:lnTo>
                  <a:cubicBezTo>
                    <a:pt x="3704" y="8764"/>
                    <a:pt x="3930" y="8966"/>
                    <a:pt x="4204" y="8966"/>
                  </a:cubicBezTo>
                  <a:lnTo>
                    <a:pt x="4740" y="8966"/>
                  </a:lnTo>
                  <a:cubicBezTo>
                    <a:pt x="5013" y="8966"/>
                    <a:pt x="5251" y="8764"/>
                    <a:pt x="5311" y="8502"/>
                  </a:cubicBezTo>
                  <a:lnTo>
                    <a:pt x="5490" y="7633"/>
                  </a:lnTo>
                  <a:cubicBezTo>
                    <a:pt x="5621" y="7597"/>
                    <a:pt x="5775" y="7537"/>
                    <a:pt x="5906" y="7478"/>
                  </a:cubicBezTo>
                  <a:cubicBezTo>
                    <a:pt x="6002" y="7442"/>
                    <a:pt x="6037" y="7323"/>
                    <a:pt x="6002" y="7240"/>
                  </a:cubicBezTo>
                  <a:cubicBezTo>
                    <a:pt x="5966" y="7169"/>
                    <a:pt x="5898" y="7131"/>
                    <a:pt x="5831" y="7131"/>
                  </a:cubicBezTo>
                  <a:cubicBezTo>
                    <a:pt x="5808" y="7131"/>
                    <a:pt x="5785" y="7135"/>
                    <a:pt x="5763" y="7144"/>
                  </a:cubicBezTo>
                  <a:cubicBezTo>
                    <a:pt x="5609" y="7228"/>
                    <a:pt x="5466" y="7287"/>
                    <a:pt x="5299" y="7323"/>
                  </a:cubicBezTo>
                  <a:cubicBezTo>
                    <a:pt x="5240" y="7347"/>
                    <a:pt x="5180" y="7406"/>
                    <a:pt x="5168" y="7454"/>
                  </a:cubicBezTo>
                  <a:lnTo>
                    <a:pt x="4966" y="8430"/>
                  </a:lnTo>
                  <a:cubicBezTo>
                    <a:pt x="4954" y="8514"/>
                    <a:pt x="4870" y="8597"/>
                    <a:pt x="4763" y="8597"/>
                  </a:cubicBezTo>
                  <a:lnTo>
                    <a:pt x="4228" y="8597"/>
                  </a:lnTo>
                  <a:cubicBezTo>
                    <a:pt x="4120" y="8597"/>
                    <a:pt x="4049" y="8514"/>
                    <a:pt x="4013" y="8430"/>
                  </a:cubicBezTo>
                  <a:lnTo>
                    <a:pt x="3823" y="7454"/>
                  </a:lnTo>
                  <a:cubicBezTo>
                    <a:pt x="3811" y="7383"/>
                    <a:pt x="3763" y="7335"/>
                    <a:pt x="3692" y="7323"/>
                  </a:cubicBezTo>
                  <a:cubicBezTo>
                    <a:pt x="3466" y="7263"/>
                    <a:pt x="3239" y="7180"/>
                    <a:pt x="3049" y="7061"/>
                  </a:cubicBezTo>
                  <a:cubicBezTo>
                    <a:pt x="3019" y="7043"/>
                    <a:pt x="2986" y="7034"/>
                    <a:pt x="2954" y="7034"/>
                  </a:cubicBezTo>
                  <a:cubicBezTo>
                    <a:pt x="2921" y="7034"/>
                    <a:pt x="2888" y="7043"/>
                    <a:pt x="2858" y="7061"/>
                  </a:cubicBezTo>
                  <a:lnTo>
                    <a:pt x="2037" y="7609"/>
                  </a:lnTo>
                  <a:cubicBezTo>
                    <a:pt x="2006" y="7634"/>
                    <a:pt x="1966" y="7647"/>
                    <a:pt x="1926" y="7647"/>
                  </a:cubicBezTo>
                  <a:cubicBezTo>
                    <a:pt x="1874" y="7647"/>
                    <a:pt x="1821" y="7625"/>
                    <a:pt x="1787" y="7585"/>
                  </a:cubicBezTo>
                  <a:lnTo>
                    <a:pt x="1418" y="7204"/>
                  </a:lnTo>
                  <a:cubicBezTo>
                    <a:pt x="1334" y="7132"/>
                    <a:pt x="1334" y="7025"/>
                    <a:pt x="1382" y="6954"/>
                  </a:cubicBezTo>
                  <a:lnTo>
                    <a:pt x="1930" y="6132"/>
                  </a:lnTo>
                  <a:cubicBezTo>
                    <a:pt x="1977" y="6073"/>
                    <a:pt x="1977" y="6001"/>
                    <a:pt x="1930" y="5942"/>
                  </a:cubicBezTo>
                  <a:cubicBezTo>
                    <a:pt x="1811" y="5739"/>
                    <a:pt x="1727" y="5525"/>
                    <a:pt x="1668" y="5299"/>
                  </a:cubicBezTo>
                  <a:cubicBezTo>
                    <a:pt x="1656" y="5239"/>
                    <a:pt x="1596" y="5180"/>
                    <a:pt x="1537" y="5168"/>
                  </a:cubicBezTo>
                  <a:lnTo>
                    <a:pt x="560" y="4977"/>
                  </a:lnTo>
                  <a:cubicBezTo>
                    <a:pt x="477" y="4954"/>
                    <a:pt x="406" y="4870"/>
                    <a:pt x="406" y="4763"/>
                  </a:cubicBezTo>
                  <a:lnTo>
                    <a:pt x="406" y="4227"/>
                  </a:lnTo>
                  <a:cubicBezTo>
                    <a:pt x="406" y="4132"/>
                    <a:pt x="477" y="4049"/>
                    <a:pt x="560" y="4025"/>
                  </a:cubicBezTo>
                  <a:lnTo>
                    <a:pt x="1537" y="3834"/>
                  </a:lnTo>
                  <a:cubicBezTo>
                    <a:pt x="1608" y="3811"/>
                    <a:pt x="1656" y="3775"/>
                    <a:pt x="1668" y="3692"/>
                  </a:cubicBezTo>
                  <a:cubicBezTo>
                    <a:pt x="1727" y="3477"/>
                    <a:pt x="1811" y="3251"/>
                    <a:pt x="1930" y="3061"/>
                  </a:cubicBezTo>
                  <a:cubicBezTo>
                    <a:pt x="1965" y="3001"/>
                    <a:pt x="1965" y="2918"/>
                    <a:pt x="1930" y="2858"/>
                  </a:cubicBezTo>
                  <a:lnTo>
                    <a:pt x="1382" y="2049"/>
                  </a:lnTo>
                  <a:cubicBezTo>
                    <a:pt x="1322" y="1965"/>
                    <a:pt x="1334" y="1846"/>
                    <a:pt x="1418" y="1787"/>
                  </a:cubicBezTo>
                  <a:lnTo>
                    <a:pt x="1787" y="1417"/>
                  </a:lnTo>
                  <a:cubicBezTo>
                    <a:pt x="1826" y="1378"/>
                    <a:pt x="1876" y="1360"/>
                    <a:pt x="1925" y="1360"/>
                  </a:cubicBezTo>
                  <a:cubicBezTo>
                    <a:pt x="1965" y="1360"/>
                    <a:pt x="2005" y="1372"/>
                    <a:pt x="2037" y="1394"/>
                  </a:cubicBezTo>
                  <a:lnTo>
                    <a:pt x="2858" y="1941"/>
                  </a:lnTo>
                  <a:cubicBezTo>
                    <a:pt x="2888" y="1965"/>
                    <a:pt x="2921" y="1977"/>
                    <a:pt x="2954" y="1977"/>
                  </a:cubicBezTo>
                  <a:cubicBezTo>
                    <a:pt x="2986" y="1977"/>
                    <a:pt x="3019" y="1965"/>
                    <a:pt x="3049" y="1941"/>
                  </a:cubicBezTo>
                  <a:cubicBezTo>
                    <a:pt x="3263" y="1822"/>
                    <a:pt x="3466" y="1727"/>
                    <a:pt x="3692" y="1668"/>
                  </a:cubicBezTo>
                  <a:cubicBezTo>
                    <a:pt x="3751" y="1656"/>
                    <a:pt x="3811" y="1596"/>
                    <a:pt x="3823" y="1537"/>
                  </a:cubicBezTo>
                  <a:lnTo>
                    <a:pt x="4013" y="572"/>
                  </a:lnTo>
                  <a:cubicBezTo>
                    <a:pt x="4037" y="477"/>
                    <a:pt x="4120" y="405"/>
                    <a:pt x="4228" y="405"/>
                  </a:cubicBezTo>
                  <a:lnTo>
                    <a:pt x="4763" y="405"/>
                  </a:lnTo>
                  <a:cubicBezTo>
                    <a:pt x="4870" y="405"/>
                    <a:pt x="4942" y="477"/>
                    <a:pt x="4966" y="572"/>
                  </a:cubicBezTo>
                  <a:lnTo>
                    <a:pt x="5168" y="1537"/>
                  </a:lnTo>
                  <a:cubicBezTo>
                    <a:pt x="5180" y="1608"/>
                    <a:pt x="5216" y="1656"/>
                    <a:pt x="5299" y="1668"/>
                  </a:cubicBezTo>
                  <a:cubicBezTo>
                    <a:pt x="5513" y="1727"/>
                    <a:pt x="5740" y="1822"/>
                    <a:pt x="5930" y="1941"/>
                  </a:cubicBezTo>
                  <a:cubicBezTo>
                    <a:pt x="5960" y="1953"/>
                    <a:pt x="5996" y="1959"/>
                    <a:pt x="6031" y="1959"/>
                  </a:cubicBezTo>
                  <a:cubicBezTo>
                    <a:pt x="6067" y="1959"/>
                    <a:pt x="6103" y="1953"/>
                    <a:pt x="6133" y="1941"/>
                  </a:cubicBezTo>
                  <a:lnTo>
                    <a:pt x="6942" y="1394"/>
                  </a:lnTo>
                  <a:cubicBezTo>
                    <a:pt x="6978" y="1368"/>
                    <a:pt x="7021" y="1356"/>
                    <a:pt x="7063" y="1356"/>
                  </a:cubicBezTo>
                  <a:cubicBezTo>
                    <a:pt x="7117" y="1356"/>
                    <a:pt x="7170" y="1377"/>
                    <a:pt x="7204" y="1417"/>
                  </a:cubicBezTo>
                  <a:lnTo>
                    <a:pt x="7573" y="1787"/>
                  </a:lnTo>
                  <a:cubicBezTo>
                    <a:pt x="7645" y="1870"/>
                    <a:pt x="7645" y="1965"/>
                    <a:pt x="7597" y="2049"/>
                  </a:cubicBezTo>
                  <a:lnTo>
                    <a:pt x="7049" y="2858"/>
                  </a:lnTo>
                  <a:cubicBezTo>
                    <a:pt x="7002" y="2918"/>
                    <a:pt x="7002" y="2989"/>
                    <a:pt x="7049" y="3061"/>
                  </a:cubicBezTo>
                  <a:cubicBezTo>
                    <a:pt x="7168" y="3263"/>
                    <a:pt x="7264" y="3477"/>
                    <a:pt x="7323" y="3692"/>
                  </a:cubicBezTo>
                  <a:cubicBezTo>
                    <a:pt x="7335" y="3751"/>
                    <a:pt x="7395" y="3811"/>
                    <a:pt x="7454" y="3834"/>
                  </a:cubicBezTo>
                  <a:lnTo>
                    <a:pt x="8419" y="4025"/>
                  </a:lnTo>
                  <a:cubicBezTo>
                    <a:pt x="8514" y="4037"/>
                    <a:pt x="8585" y="4132"/>
                    <a:pt x="8585" y="4227"/>
                  </a:cubicBezTo>
                  <a:lnTo>
                    <a:pt x="8585" y="4763"/>
                  </a:lnTo>
                  <a:cubicBezTo>
                    <a:pt x="8585" y="4870"/>
                    <a:pt x="8514" y="4942"/>
                    <a:pt x="8419" y="4977"/>
                  </a:cubicBezTo>
                  <a:lnTo>
                    <a:pt x="7454" y="5168"/>
                  </a:lnTo>
                  <a:cubicBezTo>
                    <a:pt x="7383" y="5180"/>
                    <a:pt x="7335" y="5227"/>
                    <a:pt x="7323" y="5299"/>
                  </a:cubicBezTo>
                  <a:cubicBezTo>
                    <a:pt x="7276" y="5466"/>
                    <a:pt x="7216" y="5632"/>
                    <a:pt x="7145" y="5775"/>
                  </a:cubicBezTo>
                  <a:cubicBezTo>
                    <a:pt x="7097" y="5870"/>
                    <a:pt x="7145" y="5966"/>
                    <a:pt x="7228" y="6013"/>
                  </a:cubicBezTo>
                  <a:cubicBezTo>
                    <a:pt x="7254" y="6026"/>
                    <a:pt x="7280" y="6032"/>
                    <a:pt x="7305" y="6032"/>
                  </a:cubicBezTo>
                  <a:cubicBezTo>
                    <a:pt x="7372" y="6032"/>
                    <a:pt x="7431" y="5991"/>
                    <a:pt x="7466" y="5930"/>
                  </a:cubicBezTo>
                  <a:cubicBezTo>
                    <a:pt x="7526" y="5799"/>
                    <a:pt x="7585" y="5644"/>
                    <a:pt x="7633" y="5501"/>
                  </a:cubicBezTo>
                  <a:lnTo>
                    <a:pt x="8490" y="5323"/>
                  </a:lnTo>
                  <a:cubicBezTo>
                    <a:pt x="8764" y="5263"/>
                    <a:pt x="8954" y="5037"/>
                    <a:pt x="8954" y="4751"/>
                  </a:cubicBezTo>
                  <a:lnTo>
                    <a:pt x="8954" y="4215"/>
                  </a:lnTo>
                  <a:cubicBezTo>
                    <a:pt x="8954" y="3942"/>
                    <a:pt x="8764" y="3715"/>
                    <a:pt x="8490" y="3644"/>
                  </a:cubicBezTo>
                  <a:lnTo>
                    <a:pt x="7633" y="3465"/>
                  </a:lnTo>
                  <a:cubicBezTo>
                    <a:pt x="7573" y="3287"/>
                    <a:pt x="7502" y="3120"/>
                    <a:pt x="7418" y="2953"/>
                  </a:cubicBezTo>
                  <a:lnTo>
                    <a:pt x="7918" y="2227"/>
                  </a:lnTo>
                  <a:cubicBezTo>
                    <a:pt x="8061" y="2001"/>
                    <a:pt x="8038" y="1679"/>
                    <a:pt x="7835" y="1489"/>
                  </a:cubicBezTo>
                  <a:lnTo>
                    <a:pt x="7466" y="1120"/>
                  </a:lnTo>
                  <a:cubicBezTo>
                    <a:pt x="7356" y="1010"/>
                    <a:pt x="7211" y="952"/>
                    <a:pt x="7061" y="952"/>
                  </a:cubicBezTo>
                  <a:cubicBezTo>
                    <a:pt x="6952" y="952"/>
                    <a:pt x="6840" y="983"/>
                    <a:pt x="6740" y="1048"/>
                  </a:cubicBezTo>
                  <a:lnTo>
                    <a:pt x="6013" y="1537"/>
                  </a:lnTo>
                  <a:cubicBezTo>
                    <a:pt x="5847" y="1453"/>
                    <a:pt x="5668" y="1370"/>
                    <a:pt x="5490" y="1334"/>
                  </a:cubicBezTo>
                  <a:lnTo>
                    <a:pt x="5311" y="465"/>
                  </a:lnTo>
                  <a:cubicBezTo>
                    <a:pt x="5251" y="203"/>
                    <a:pt x="5025" y="1"/>
                    <a:pt x="4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2" name="Google Shape;9802;p62"/>
            <p:cNvSpPr/>
            <p:nvPr/>
          </p:nvSpPr>
          <p:spPr>
            <a:xfrm>
              <a:off x="2592191" y="2821673"/>
              <a:ext cx="113461" cy="98345"/>
            </a:xfrm>
            <a:custGeom>
              <a:rect b="b" l="l" r="r" t="t"/>
              <a:pathLst>
                <a:path extrusionOk="0" h="3097" w="3573">
                  <a:moveTo>
                    <a:pt x="1524" y="0"/>
                  </a:moveTo>
                  <a:cubicBezTo>
                    <a:pt x="989" y="0"/>
                    <a:pt x="465" y="215"/>
                    <a:pt x="72" y="584"/>
                  </a:cubicBezTo>
                  <a:cubicBezTo>
                    <a:pt x="0" y="655"/>
                    <a:pt x="0" y="774"/>
                    <a:pt x="72" y="834"/>
                  </a:cubicBezTo>
                  <a:cubicBezTo>
                    <a:pt x="113" y="876"/>
                    <a:pt x="164" y="896"/>
                    <a:pt x="212" y="896"/>
                  </a:cubicBezTo>
                  <a:cubicBezTo>
                    <a:pt x="259" y="896"/>
                    <a:pt x="304" y="876"/>
                    <a:pt x="334" y="834"/>
                  </a:cubicBezTo>
                  <a:cubicBezTo>
                    <a:pt x="643" y="524"/>
                    <a:pt x="1072" y="358"/>
                    <a:pt x="1500" y="358"/>
                  </a:cubicBezTo>
                  <a:cubicBezTo>
                    <a:pt x="2441" y="358"/>
                    <a:pt x="3203" y="1120"/>
                    <a:pt x="3203" y="2060"/>
                  </a:cubicBezTo>
                  <a:cubicBezTo>
                    <a:pt x="3203" y="2322"/>
                    <a:pt x="3144" y="2596"/>
                    <a:pt x="3024" y="2834"/>
                  </a:cubicBezTo>
                  <a:cubicBezTo>
                    <a:pt x="2965" y="2941"/>
                    <a:pt x="3013" y="3037"/>
                    <a:pt x="3096" y="3084"/>
                  </a:cubicBezTo>
                  <a:cubicBezTo>
                    <a:pt x="3132" y="3096"/>
                    <a:pt x="3155" y="3096"/>
                    <a:pt x="3191" y="3096"/>
                  </a:cubicBezTo>
                  <a:cubicBezTo>
                    <a:pt x="3251" y="3096"/>
                    <a:pt x="3322" y="3072"/>
                    <a:pt x="3346" y="3001"/>
                  </a:cubicBezTo>
                  <a:cubicBezTo>
                    <a:pt x="3501" y="2715"/>
                    <a:pt x="3572" y="2382"/>
                    <a:pt x="3572" y="2060"/>
                  </a:cubicBezTo>
                  <a:cubicBezTo>
                    <a:pt x="3572" y="929"/>
                    <a:pt x="2655"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3" name="Google Shape;9803;p62"/>
            <p:cNvSpPr/>
            <p:nvPr/>
          </p:nvSpPr>
          <p:spPr>
            <a:xfrm>
              <a:off x="2574408" y="2862129"/>
              <a:ext cx="106665" cy="90756"/>
            </a:xfrm>
            <a:custGeom>
              <a:rect b="b" l="l" r="r" t="t"/>
              <a:pathLst>
                <a:path extrusionOk="0" h="2858" w="3359">
                  <a:moveTo>
                    <a:pt x="294" y="1"/>
                  </a:moveTo>
                  <a:cubicBezTo>
                    <a:pt x="218" y="1"/>
                    <a:pt x="145" y="48"/>
                    <a:pt x="108" y="131"/>
                  </a:cubicBezTo>
                  <a:cubicBezTo>
                    <a:pt x="36" y="334"/>
                    <a:pt x="1" y="572"/>
                    <a:pt x="1" y="798"/>
                  </a:cubicBezTo>
                  <a:cubicBezTo>
                    <a:pt x="1" y="1929"/>
                    <a:pt x="917" y="2858"/>
                    <a:pt x="2049" y="2858"/>
                  </a:cubicBezTo>
                  <a:cubicBezTo>
                    <a:pt x="2477" y="2858"/>
                    <a:pt x="2894" y="2715"/>
                    <a:pt x="3251" y="2465"/>
                  </a:cubicBezTo>
                  <a:cubicBezTo>
                    <a:pt x="3346" y="2405"/>
                    <a:pt x="3358" y="2286"/>
                    <a:pt x="3299" y="2215"/>
                  </a:cubicBezTo>
                  <a:cubicBezTo>
                    <a:pt x="3263" y="2158"/>
                    <a:pt x="3206" y="2131"/>
                    <a:pt x="3151" y="2131"/>
                  </a:cubicBezTo>
                  <a:cubicBezTo>
                    <a:pt x="3114" y="2131"/>
                    <a:pt x="3077" y="2143"/>
                    <a:pt x="3049" y="2167"/>
                  </a:cubicBezTo>
                  <a:cubicBezTo>
                    <a:pt x="2763" y="2382"/>
                    <a:pt x="2406" y="2501"/>
                    <a:pt x="2049" y="2501"/>
                  </a:cubicBezTo>
                  <a:cubicBezTo>
                    <a:pt x="1108" y="2501"/>
                    <a:pt x="346" y="1739"/>
                    <a:pt x="346" y="798"/>
                  </a:cubicBezTo>
                  <a:cubicBezTo>
                    <a:pt x="346" y="608"/>
                    <a:pt x="382" y="429"/>
                    <a:pt x="441" y="250"/>
                  </a:cubicBezTo>
                  <a:cubicBezTo>
                    <a:pt x="501" y="143"/>
                    <a:pt x="441" y="36"/>
                    <a:pt x="358" y="12"/>
                  </a:cubicBezTo>
                  <a:cubicBezTo>
                    <a:pt x="337" y="4"/>
                    <a:pt x="315" y="1"/>
                    <a:pt x="2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4" name="Google Shape;9804;p62"/>
            <p:cNvSpPr/>
            <p:nvPr/>
          </p:nvSpPr>
          <p:spPr>
            <a:xfrm>
              <a:off x="2676881" y="2923385"/>
              <a:ext cx="191324" cy="191324"/>
            </a:xfrm>
            <a:custGeom>
              <a:rect b="b" l="l" r="r" t="t"/>
              <a:pathLst>
                <a:path extrusionOk="0" h="6025" w="6025">
                  <a:moveTo>
                    <a:pt x="2810" y="0"/>
                  </a:moveTo>
                  <a:cubicBezTo>
                    <a:pt x="2608" y="0"/>
                    <a:pt x="2429" y="155"/>
                    <a:pt x="2382" y="357"/>
                  </a:cubicBezTo>
                  <a:lnTo>
                    <a:pt x="2274" y="893"/>
                  </a:lnTo>
                  <a:cubicBezTo>
                    <a:pt x="2191" y="929"/>
                    <a:pt x="2084" y="965"/>
                    <a:pt x="1989" y="1012"/>
                  </a:cubicBezTo>
                  <a:lnTo>
                    <a:pt x="1548" y="715"/>
                  </a:lnTo>
                  <a:cubicBezTo>
                    <a:pt x="1475" y="666"/>
                    <a:pt x="1393" y="643"/>
                    <a:pt x="1313" y="643"/>
                  </a:cubicBezTo>
                  <a:cubicBezTo>
                    <a:pt x="1198" y="643"/>
                    <a:pt x="1085" y="690"/>
                    <a:pt x="1000" y="774"/>
                  </a:cubicBezTo>
                  <a:lnTo>
                    <a:pt x="738" y="1024"/>
                  </a:lnTo>
                  <a:cubicBezTo>
                    <a:pt x="596" y="1179"/>
                    <a:pt x="572" y="1417"/>
                    <a:pt x="679" y="1584"/>
                  </a:cubicBezTo>
                  <a:lnTo>
                    <a:pt x="977" y="2024"/>
                  </a:lnTo>
                  <a:cubicBezTo>
                    <a:pt x="917" y="2143"/>
                    <a:pt x="858" y="2274"/>
                    <a:pt x="834" y="2417"/>
                  </a:cubicBezTo>
                  <a:cubicBezTo>
                    <a:pt x="798" y="2512"/>
                    <a:pt x="858" y="2608"/>
                    <a:pt x="965" y="2631"/>
                  </a:cubicBezTo>
                  <a:cubicBezTo>
                    <a:pt x="986" y="2639"/>
                    <a:pt x="1006" y="2642"/>
                    <a:pt x="1025" y="2642"/>
                  </a:cubicBezTo>
                  <a:cubicBezTo>
                    <a:pt x="1103" y="2642"/>
                    <a:pt x="1162" y="2587"/>
                    <a:pt x="1191" y="2501"/>
                  </a:cubicBezTo>
                  <a:cubicBezTo>
                    <a:pt x="1227" y="2358"/>
                    <a:pt x="1298" y="2215"/>
                    <a:pt x="1346" y="2096"/>
                  </a:cubicBezTo>
                  <a:cubicBezTo>
                    <a:pt x="1381" y="2036"/>
                    <a:pt x="1381" y="1965"/>
                    <a:pt x="1346" y="1905"/>
                  </a:cubicBezTo>
                  <a:lnTo>
                    <a:pt x="1000" y="1369"/>
                  </a:lnTo>
                  <a:cubicBezTo>
                    <a:pt x="977" y="1346"/>
                    <a:pt x="977" y="1310"/>
                    <a:pt x="1012" y="1286"/>
                  </a:cubicBezTo>
                  <a:lnTo>
                    <a:pt x="1262" y="1024"/>
                  </a:lnTo>
                  <a:cubicBezTo>
                    <a:pt x="1283" y="1010"/>
                    <a:pt x="1300" y="1004"/>
                    <a:pt x="1318" y="1004"/>
                  </a:cubicBezTo>
                  <a:cubicBezTo>
                    <a:pt x="1330" y="1004"/>
                    <a:pt x="1343" y="1007"/>
                    <a:pt x="1358" y="1012"/>
                  </a:cubicBezTo>
                  <a:lnTo>
                    <a:pt x="1893" y="1369"/>
                  </a:lnTo>
                  <a:cubicBezTo>
                    <a:pt x="1923" y="1393"/>
                    <a:pt x="1956" y="1405"/>
                    <a:pt x="1989" y="1405"/>
                  </a:cubicBezTo>
                  <a:cubicBezTo>
                    <a:pt x="2021" y="1405"/>
                    <a:pt x="2054" y="1393"/>
                    <a:pt x="2084" y="1369"/>
                  </a:cubicBezTo>
                  <a:cubicBezTo>
                    <a:pt x="2215" y="1298"/>
                    <a:pt x="2346" y="1238"/>
                    <a:pt x="2489" y="1203"/>
                  </a:cubicBezTo>
                  <a:cubicBezTo>
                    <a:pt x="2548" y="1191"/>
                    <a:pt x="2608" y="1131"/>
                    <a:pt x="2620" y="1072"/>
                  </a:cubicBezTo>
                  <a:lnTo>
                    <a:pt x="2751" y="429"/>
                  </a:lnTo>
                  <a:cubicBezTo>
                    <a:pt x="2751" y="405"/>
                    <a:pt x="2786" y="369"/>
                    <a:pt x="2822" y="369"/>
                  </a:cubicBezTo>
                  <a:lnTo>
                    <a:pt x="3167" y="369"/>
                  </a:lnTo>
                  <a:cubicBezTo>
                    <a:pt x="3203" y="369"/>
                    <a:pt x="3227" y="405"/>
                    <a:pt x="3239" y="429"/>
                  </a:cubicBezTo>
                  <a:lnTo>
                    <a:pt x="3382" y="1072"/>
                  </a:lnTo>
                  <a:cubicBezTo>
                    <a:pt x="3394" y="1143"/>
                    <a:pt x="3429" y="1191"/>
                    <a:pt x="3513" y="1203"/>
                  </a:cubicBezTo>
                  <a:cubicBezTo>
                    <a:pt x="3656" y="1250"/>
                    <a:pt x="3786" y="1310"/>
                    <a:pt x="3917" y="1369"/>
                  </a:cubicBezTo>
                  <a:cubicBezTo>
                    <a:pt x="3947" y="1387"/>
                    <a:pt x="3980" y="1396"/>
                    <a:pt x="4013" y="1396"/>
                  </a:cubicBezTo>
                  <a:cubicBezTo>
                    <a:pt x="4045" y="1396"/>
                    <a:pt x="4078" y="1387"/>
                    <a:pt x="4108" y="1369"/>
                  </a:cubicBezTo>
                  <a:lnTo>
                    <a:pt x="4644" y="1012"/>
                  </a:lnTo>
                  <a:cubicBezTo>
                    <a:pt x="4654" y="1007"/>
                    <a:pt x="4665" y="1004"/>
                    <a:pt x="4678" y="1004"/>
                  </a:cubicBezTo>
                  <a:cubicBezTo>
                    <a:pt x="4695" y="1004"/>
                    <a:pt x="4713" y="1010"/>
                    <a:pt x="4727" y="1024"/>
                  </a:cubicBezTo>
                  <a:lnTo>
                    <a:pt x="4989" y="1286"/>
                  </a:lnTo>
                  <a:cubicBezTo>
                    <a:pt x="5013" y="1310"/>
                    <a:pt x="5013" y="1346"/>
                    <a:pt x="5001" y="1369"/>
                  </a:cubicBezTo>
                  <a:lnTo>
                    <a:pt x="4644" y="1905"/>
                  </a:lnTo>
                  <a:cubicBezTo>
                    <a:pt x="4596" y="1965"/>
                    <a:pt x="4596" y="2036"/>
                    <a:pt x="4644" y="2096"/>
                  </a:cubicBezTo>
                  <a:cubicBezTo>
                    <a:pt x="4715" y="2239"/>
                    <a:pt x="4775" y="2370"/>
                    <a:pt x="4810" y="2501"/>
                  </a:cubicBezTo>
                  <a:cubicBezTo>
                    <a:pt x="4822" y="2560"/>
                    <a:pt x="4882" y="2620"/>
                    <a:pt x="4941" y="2631"/>
                  </a:cubicBezTo>
                  <a:lnTo>
                    <a:pt x="5584" y="2774"/>
                  </a:lnTo>
                  <a:cubicBezTo>
                    <a:pt x="5608" y="2774"/>
                    <a:pt x="5644" y="2798"/>
                    <a:pt x="5644" y="2846"/>
                  </a:cubicBezTo>
                  <a:lnTo>
                    <a:pt x="5644" y="3191"/>
                  </a:lnTo>
                  <a:cubicBezTo>
                    <a:pt x="5644" y="3215"/>
                    <a:pt x="5608" y="3251"/>
                    <a:pt x="5584" y="3263"/>
                  </a:cubicBezTo>
                  <a:lnTo>
                    <a:pt x="4941" y="3393"/>
                  </a:lnTo>
                  <a:cubicBezTo>
                    <a:pt x="4870" y="3405"/>
                    <a:pt x="4822" y="3453"/>
                    <a:pt x="4810" y="3524"/>
                  </a:cubicBezTo>
                  <a:cubicBezTo>
                    <a:pt x="4763" y="3679"/>
                    <a:pt x="4703" y="3810"/>
                    <a:pt x="4644" y="3929"/>
                  </a:cubicBezTo>
                  <a:cubicBezTo>
                    <a:pt x="4608" y="3989"/>
                    <a:pt x="4608" y="4060"/>
                    <a:pt x="4644" y="4120"/>
                  </a:cubicBezTo>
                  <a:lnTo>
                    <a:pt x="5001" y="4656"/>
                  </a:lnTo>
                  <a:cubicBezTo>
                    <a:pt x="5013" y="4691"/>
                    <a:pt x="5013" y="4715"/>
                    <a:pt x="4989" y="4751"/>
                  </a:cubicBezTo>
                  <a:lnTo>
                    <a:pt x="4727" y="5001"/>
                  </a:lnTo>
                  <a:cubicBezTo>
                    <a:pt x="4714" y="5020"/>
                    <a:pt x="4697" y="5029"/>
                    <a:pt x="4681" y="5029"/>
                  </a:cubicBezTo>
                  <a:cubicBezTo>
                    <a:pt x="4668" y="5029"/>
                    <a:pt x="4654" y="5023"/>
                    <a:pt x="4644" y="5013"/>
                  </a:cubicBezTo>
                  <a:lnTo>
                    <a:pt x="4108" y="4656"/>
                  </a:lnTo>
                  <a:cubicBezTo>
                    <a:pt x="4078" y="4638"/>
                    <a:pt x="4045" y="4629"/>
                    <a:pt x="4013" y="4629"/>
                  </a:cubicBezTo>
                  <a:cubicBezTo>
                    <a:pt x="3980" y="4629"/>
                    <a:pt x="3947" y="4638"/>
                    <a:pt x="3917" y="4656"/>
                  </a:cubicBezTo>
                  <a:cubicBezTo>
                    <a:pt x="3775" y="4739"/>
                    <a:pt x="3644" y="4798"/>
                    <a:pt x="3513" y="4822"/>
                  </a:cubicBezTo>
                  <a:cubicBezTo>
                    <a:pt x="3453" y="4834"/>
                    <a:pt x="3394" y="4894"/>
                    <a:pt x="3382" y="4953"/>
                  </a:cubicBezTo>
                  <a:lnTo>
                    <a:pt x="3239" y="5596"/>
                  </a:lnTo>
                  <a:cubicBezTo>
                    <a:pt x="3239" y="5632"/>
                    <a:pt x="3215" y="5656"/>
                    <a:pt x="3167" y="5656"/>
                  </a:cubicBezTo>
                  <a:lnTo>
                    <a:pt x="2822" y="5656"/>
                  </a:lnTo>
                  <a:cubicBezTo>
                    <a:pt x="2798" y="5656"/>
                    <a:pt x="2763" y="5632"/>
                    <a:pt x="2751" y="5596"/>
                  </a:cubicBezTo>
                  <a:lnTo>
                    <a:pt x="2620" y="4953"/>
                  </a:lnTo>
                  <a:cubicBezTo>
                    <a:pt x="2608" y="4882"/>
                    <a:pt x="2560" y="4834"/>
                    <a:pt x="2489" y="4822"/>
                  </a:cubicBezTo>
                  <a:cubicBezTo>
                    <a:pt x="2334" y="4775"/>
                    <a:pt x="2203" y="4715"/>
                    <a:pt x="2084" y="4656"/>
                  </a:cubicBezTo>
                  <a:cubicBezTo>
                    <a:pt x="2054" y="4644"/>
                    <a:pt x="2021" y="4638"/>
                    <a:pt x="1989" y="4638"/>
                  </a:cubicBezTo>
                  <a:cubicBezTo>
                    <a:pt x="1956" y="4638"/>
                    <a:pt x="1923" y="4644"/>
                    <a:pt x="1893" y="4656"/>
                  </a:cubicBezTo>
                  <a:lnTo>
                    <a:pt x="1358" y="5013"/>
                  </a:lnTo>
                  <a:cubicBezTo>
                    <a:pt x="1342" y="5023"/>
                    <a:pt x="1328" y="5029"/>
                    <a:pt x="1314" y="5029"/>
                  </a:cubicBezTo>
                  <a:cubicBezTo>
                    <a:pt x="1298" y="5029"/>
                    <a:pt x="1282" y="5020"/>
                    <a:pt x="1262" y="5001"/>
                  </a:cubicBezTo>
                  <a:lnTo>
                    <a:pt x="1012" y="4751"/>
                  </a:lnTo>
                  <a:cubicBezTo>
                    <a:pt x="977" y="4715"/>
                    <a:pt x="977" y="4691"/>
                    <a:pt x="1000" y="4656"/>
                  </a:cubicBezTo>
                  <a:lnTo>
                    <a:pt x="1346" y="4120"/>
                  </a:lnTo>
                  <a:cubicBezTo>
                    <a:pt x="1393" y="4060"/>
                    <a:pt x="1393" y="3989"/>
                    <a:pt x="1346" y="3929"/>
                  </a:cubicBezTo>
                  <a:cubicBezTo>
                    <a:pt x="1274" y="3798"/>
                    <a:pt x="1215" y="3667"/>
                    <a:pt x="1191" y="3524"/>
                  </a:cubicBezTo>
                  <a:cubicBezTo>
                    <a:pt x="1167" y="3465"/>
                    <a:pt x="1108" y="3405"/>
                    <a:pt x="1048" y="3393"/>
                  </a:cubicBezTo>
                  <a:lnTo>
                    <a:pt x="417" y="3263"/>
                  </a:lnTo>
                  <a:cubicBezTo>
                    <a:pt x="381" y="3263"/>
                    <a:pt x="357" y="3227"/>
                    <a:pt x="357" y="3191"/>
                  </a:cubicBezTo>
                  <a:lnTo>
                    <a:pt x="357" y="2846"/>
                  </a:lnTo>
                  <a:cubicBezTo>
                    <a:pt x="357" y="2810"/>
                    <a:pt x="381" y="2786"/>
                    <a:pt x="417" y="2774"/>
                  </a:cubicBezTo>
                  <a:lnTo>
                    <a:pt x="453" y="2751"/>
                  </a:lnTo>
                  <a:cubicBezTo>
                    <a:pt x="560" y="2739"/>
                    <a:pt x="619" y="2631"/>
                    <a:pt x="608" y="2548"/>
                  </a:cubicBezTo>
                  <a:cubicBezTo>
                    <a:pt x="597" y="2450"/>
                    <a:pt x="506" y="2392"/>
                    <a:pt x="427" y="2392"/>
                  </a:cubicBezTo>
                  <a:cubicBezTo>
                    <a:pt x="419" y="2392"/>
                    <a:pt x="412" y="2392"/>
                    <a:pt x="405" y="2393"/>
                  </a:cubicBezTo>
                  <a:lnTo>
                    <a:pt x="357" y="2417"/>
                  </a:lnTo>
                  <a:cubicBezTo>
                    <a:pt x="143" y="2453"/>
                    <a:pt x="0" y="2631"/>
                    <a:pt x="0" y="2846"/>
                  </a:cubicBezTo>
                  <a:lnTo>
                    <a:pt x="0" y="3191"/>
                  </a:lnTo>
                  <a:cubicBezTo>
                    <a:pt x="0" y="3393"/>
                    <a:pt x="143" y="3572"/>
                    <a:pt x="357" y="3620"/>
                  </a:cubicBezTo>
                  <a:lnTo>
                    <a:pt x="893" y="3727"/>
                  </a:lnTo>
                  <a:cubicBezTo>
                    <a:pt x="917" y="3810"/>
                    <a:pt x="965" y="3917"/>
                    <a:pt x="1012" y="4001"/>
                  </a:cubicBezTo>
                  <a:lnTo>
                    <a:pt x="715" y="4453"/>
                  </a:lnTo>
                  <a:cubicBezTo>
                    <a:pt x="596" y="4632"/>
                    <a:pt x="619" y="4858"/>
                    <a:pt x="774" y="5001"/>
                  </a:cubicBezTo>
                  <a:lnTo>
                    <a:pt x="1024" y="5251"/>
                  </a:lnTo>
                  <a:cubicBezTo>
                    <a:pt x="1112" y="5339"/>
                    <a:pt x="1227" y="5381"/>
                    <a:pt x="1338" y="5381"/>
                  </a:cubicBezTo>
                  <a:cubicBezTo>
                    <a:pt x="1423" y="5381"/>
                    <a:pt x="1505" y="5357"/>
                    <a:pt x="1572" y="5310"/>
                  </a:cubicBezTo>
                  <a:lnTo>
                    <a:pt x="2024" y="5013"/>
                  </a:lnTo>
                  <a:cubicBezTo>
                    <a:pt x="2108" y="5060"/>
                    <a:pt x="2203" y="5108"/>
                    <a:pt x="2310" y="5132"/>
                  </a:cubicBezTo>
                  <a:lnTo>
                    <a:pt x="2405" y="5668"/>
                  </a:lnTo>
                  <a:cubicBezTo>
                    <a:pt x="2453" y="5882"/>
                    <a:pt x="2632" y="6025"/>
                    <a:pt x="2846" y="6025"/>
                  </a:cubicBezTo>
                  <a:lnTo>
                    <a:pt x="3179" y="6025"/>
                  </a:lnTo>
                  <a:cubicBezTo>
                    <a:pt x="3394" y="6025"/>
                    <a:pt x="3572" y="5882"/>
                    <a:pt x="3620" y="5668"/>
                  </a:cubicBezTo>
                  <a:lnTo>
                    <a:pt x="3715" y="5132"/>
                  </a:lnTo>
                  <a:cubicBezTo>
                    <a:pt x="3810" y="5108"/>
                    <a:pt x="3917" y="5060"/>
                    <a:pt x="4001" y="5013"/>
                  </a:cubicBezTo>
                  <a:lnTo>
                    <a:pt x="4453" y="5310"/>
                  </a:lnTo>
                  <a:cubicBezTo>
                    <a:pt x="4529" y="5361"/>
                    <a:pt x="4611" y="5386"/>
                    <a:pt x="4692" y="5386"/>
                  </a:cubicBezTo>
                  <a:cubicBezTo>
                    <a:pt x="4803" y="5386"/>
                    <a:pt x="4912" y="5340"/>
                    <a:pt x="5001" y="5251"/>
                  </a:cubicBezTo>
                  <a:lnTo>
                    <a:pt x="5251" y="5001"/>
                  </a:lnTo>
                  <a:cubicBezTo>
                    <a:pt x="5406" y="4858"/>
                    <a:pt x="5418" y="4620"/>
                    <a:pt x="5310" y="4453"/>
                  </a:cubicBezTo>
                  <a:lnTo>
                    <a:pt x="5013" y="4001"/>
                  </a:lnTo>
                  <a:cubicBezTo>
                    <a:pt x="5060" y="3917"/>
                    <a:pt x="5108" y="3822"/>
                    <a:pt x="5132" y="3727"/>
                  </a:cubicBezTo>
                  <a:lnTo>
                    <a:pt x="5668" y="3620"/>
                  </a:lnTo>
                  <a:cubicBezTo>
                    <a:pt x="5882" y="3572"/>
                    <a:pt x="6025" y="3393"/>
                    <a:pt x="6025" y="3191"/>
                  </a:cubicBezTo>
                  <a:lnTo>
                    <a:pt x="6025" y="2846"/>
                  </a:lnTo>
                  <a:cubicBezTo>
                    <a:pt x="6001" y="2631"/>
                    <a:pt x="5846" y="2453"/>
                    <a:pt x="5644" y="2417"/>
                  </a:cubicBezTo>
                  <a:lnTo>
                    <a:pt x="5108" y="2310"/>
                  </a:lnTo>
                  <a:cubicBezTo>
                    <a:pt x="5072" y="2215"/>
                    <a:pt x="5025" y="2120"/>
                    <a:pt x="4989" y="2024"/>
                  </a:cubicBezTo>
                  <a:lnTo>
                    <a:pt x="5287" y="1584"/>
                  </a:lnTo>
                  <a:cubicBezTo>
                    <a:pt x="5406" y="1405"/>
                    <a:pt x="5370" y="1179"/>
                    <a:pt x="5227" y="1024"/>
                  </a:cubicBezTo>
                  <a:lnTo>
                    <a:pt x="4965" y="774"/>
                  </a:lnTo>
                  <a:cubicBezTo>
                    <a:pt x="4882" y="691"/>
                    <a:pt x="4766" y="648"/>
                    <a:pt x="4651" y="648"/>
                  </a:cubicBezTo>
                  <a:cubicBezTo>
                    <a:pt x="4569" y="648"/>
                    <a:pt x="4487" y="670"/>
                    <a:pt x="4418" y="715"/>
                  </a:cubicBezTo>
                  <a:lnTo>
                    <a:pt x="3977" y="1012"/>
                  </a:lnTo>
                  <a:cubicBezTo>
                    <a:pt x="3882" y="965"/>
                    <a:pt x="3786" y="929"/>
                    <a:pt x="3691" y="893"/>
                  </a:cubicBezTo>
                  <a:lnTo>
                    <a:pt x="3584" y="357"/>
                  </a:lnTo>
                  <a:cubicBezTo>
                    <a:pt x="3536" y="155"/>
                    <a:pt x="3358" y="0"/>
                    <a:pt x="3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5" name="Google Shape;9805;p62"/>
            <p:cNvSpPr/>
            <p:nvPr/>
          </p:nvSpPr>
          <p:spPr>
            <a:xfrm>
              <a:off x="2738867" y="2986895"/>
              <a:ext cx="65066" cy="65066"/>
            </a:xfrm>
            <a:custGeom>
              <a:rect b="b" l="l" r="r" t="t"/>
              <a:pathLst>
                <a:path extrusionOk="0" h="2049" w="2049">
                  <a:moveTo>
                    <a:pt x="1025" y="0"/>
                  </a:moveTo>
                  <a:cubicBezTo>
                    <a:pt x="453" y="0"/>
                    <a:pt x="1" y="453"/>
                    <a:pt x="1" y="1024"/>
                  </a:cubicBezTo>
                  <a:cubicBezTo>
                    <a:pt x="1" y="1584"/>
                    <a:pt x="453" y="2048"/>
                    <a:pt x="1025" y="2048"/>
                  </a:cubicBezTo>
                  <a:cubicBezTo>
                    <a:pt x="1251" y="2048"/>
                    <a:pt x="1465" y="1977"/>
                    <a:pt x="1644" y="1846"/>
                  </a:cubicBezTo>
                  <a:cubicBezTo>
                    <a:pt x="1727" y="1786"/>
                    <a:pt x="1739" y="1667"/>
                    <a:pt x="1680" y="1584"/>
                  </a:cubicBezTo>
                  <a:cubicBezTo>
                    <a:pt x="1646" y="1543"/>
                    <a:pt x="1593" y="1522"/>
                    <a:pt x="1540" y="1522"/>
                  </a:cubicBezTo>
                  <a:cubicBezTo>
                    <a:pt x="1500" y="1522"/>
                    <a:pt x="1461" y="1534"/>
                    <a:pt x="1430" y="1560"/>
                  </a:cubicBezTo>
                  <a:cubicBezTo>
                    <a:pt x="1311" y="1644"/>
                    <a:pt x="1168" y="1691"/>
                    <a:pt x="1025" y="1691"/>
                  </a:cubicBezTo>
                  <a:cubicBezTo>
                    <a:pt x="668" y="1691"/>
                    <a:pt x="370" y="1393"/>
                    <a:pt x="370" y="1036"/>
                  </a:cubicBezTo>
                  <a:cubicBezTo>
                    <a:pt x="382" y="655"/>
                    <a:pt x="680" y="370"/>
                    <a:pt x="1037" y="370"/>
                  </a:cubicBezTo>
                  <a:cubicBezTo>
                    <a:pt x="1394" y="370"/>
                    <a:pt x="1692" y="667"/>
                    <a:pt x="1692" y="1024"/>
                  </a:cubicBezTo>
                  <a:cubicBezTo>
                    <a:pt x="1692" y="1132"/>
                    <a:pt x="1775" y="1203"/>
                    <a:pt x="1870" y="1203"/>
                  </a:cubicBezTo>
                  <a:cubicBezTo>
                    <a:pt x="1965" y="1203"/>
                    <a:pt x="2049" y="1108"/>
                    <a:pt x="2049" y="1024"/>
                  </a:cubicBezTo>
                  <a:cubicBezTo>
                    <a:pt x="2049" y="453"/>
                    <a:pt x="1584"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6" name="Google Shape;9806;p62"/>
            <p:cNvSpPr/>
            <p:nvPr/>
          </p:nvSpPr>
          <p:spPr>
            <a:xfrm>
              <a:off x="2604670" y="2851904"/>
              <a:ext cx="70718" cy="71131"/>
            </a:xfrm>
            <a:custGeom>
              <a:rect b="b" l="l" r="r" t="t"/>
              <a:pathLst>
                <a:path extrusionOk="0" h="2240" w="2227">
                  <a:moveTo>
                    <a:pt x="1107" y="382"/>
                  </a:moveTo>
                  <a:cubicBezTo>
                    <a:pt x="1512" y="382"/>
                    <a:pt x="1858" y="715"/>
                    <a:pt x="1858" y="1120"/>
                  </a:cubicBezTo>
                  <a:cubicBezTo>
                    <a:pt x="1858" y="1525"/>
                    <a:pt x="1512" y="1870"/>
                    <a:pt x="1107" y="1870"/>
                  </a:cubicBezTo>
                  <a:cubicBezTo>
                    <a:pt x="691" y="1870"/>
                    <a:pt x="369" y="1525"/>
                    <a:pt x="369" y="1120"/>
                  </a:cubicBezTo>
                  <a:cubicBezTo>
                    <a:pt x="369" y="703"/>
                    <a:pt x="703" y="382"/>
                    <a:pt x="1107" y="382"/>
                  </a:cubicBezTo>
                  <a:close/>
                  <a:moveTo>
                    <a:pt x="1107" y="1"/>
                  </a:moveTo>
                  <a:cubicBezTo>
                    <a:pt x="500" y="1"/>
                    <a:pt x="0" y="513"/>
                    <a:pt x="0" y="1120"/>
                  </a:cubicBezTo>
                  <a:cubicBezTo>
                    <a:pt x="0" y="1727"/>
                    <a:pt x="500" y="2239"/>
                    <a:pt x="1107" y="2239"/>
                  </a:cubicBezTo>
                  <a:cubicBezTo>
                    <a:pt x="1727" y="2239"/>
                    <a:pt x="2227" y="1727"/>
                    <a:pt x="2227" y="1120"/>
                  </a:cubicBezTo>
                  <a:cubicBezTo>
                    <a:pt x="2227" y="513"/>
                    <a:pt x="1727"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07" name="Google Shape;9807;p62"/>
          <p:cNvGrpSpPr/>
          <p:nvPr/>
        </p:nvGrpSpPr>
        <p:grpSpPr>
          <a:xfrm>
            <a:off x="860940" y="2746477"/>
            <a:ext cx="371883" cy="365691"/>
            <a:chOff x="860940" y="2746477"/>
            <a:chExt cx="371883" cy="365691"/>
          </a:xfrm>
        </p:grpSpPr>
        <p:sp>
          <p:nvSpPr>
            <p:cNvPr id="9808" name="Google Shape;9808;p62"/>
            <p:cNvSpPr/>
            <p:nvPr/>
          </p:nvSpPr>
          <p:spPr>
            <a:xfrm>
              <a:off x="908191" y="3026302"/>
              <a:ext cx="30294" cy="28961"/>
            </a:xfrm>
            <a:custGeom>
              <a:rect b="b" l="l" r="r" t="t"/>
              <a:pathLst>
                <a:path extrusionOk="0" h="912" w="954">
                  <a:moveTo>
                    <a:pt x="763" y="1"/>
                  </a:moveTo>
                  <a:cubicBezTo>
                    <a:pt x="718" y="1"/>
                    <a:pt x="674" y="16"/>
                    <a:pt x="644" y="45"/>
                  </a:cubicBezTo>
                  <a:lnTo>
                    <a:pt x="60" y="629"/>
                  </a:lnTo>
                  <a:cubicBezTo>
                    <a:pt x="1" y="688"/>
                    <a:pt x="1" y="807"/>
                    <a:pt x="60" y="867"/>
                  </a:cubicBezTo>
                  <a:cubicBezTo>
                    <a:pt x="90" y="897"/>
                    <a:pt x="135" y="911"/>
                    <a:pt x="179" y="911"/>
                  </a:cubicBezTo>
                  <a:cubicBezTo>
                    <a:pt x="224" y="911"/>
                    <a:pt x="269" y="897"/>
                    <a:pt x="299" y="867"/>
                  </a:cubicBezTo>
                  <a:lnTo>
                    <a:pt x="882" y="283"/>
                  </a:lnTo>
                  <a:cubicBezTo>
                    <a:pt x="953" y="224"/>
                    <a:pt x="953" y="105"/>
                    <a:pt x="882" y="45"/>
                  </a:cubicBezTo>
                  <a:cubicBezTo>
                    <a:pt x="852" y="16"/>
                    <a:pt x="807"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09" name="Google Shape;9809;p62"/>
            <p:cNvSpPr/>
            <p:nvPr/>
          </p:nvSpPr>
          <p:spPr>
            <a:xfrm>
              <a:off x="943757" y="3061836"/>
              <a:ext cx="30263" cy="28961"/>
            </a:xfrm>
            <a:custGeom>
              <a:rect b="b" l="l" r="r" t="t"/>
              <a:pathLst>
                <a:path extrusionOk="0" h="912" w="953">
                  <a:moveTo>
                    <a:pt x="762" y="1"/>
                  </a:moveTo>
                  <a:cubicBezTo>
                    <a:pt x="717" y="1"/>
                    <a:pt x="673" y="16"/>
                    <a:pt x="643" y="46"/>
                  </a:cubicBezTo>
                  <a:lnTo>
                    <a:pt x="60" y="629"/>
                  </a:lnTo>
                  <a:cubicBezTo>
                    <a:pt x="0" y="688"/>
                    <a:pt x="0" y="807"/>
                    <a:pt x="60" y="867"/>
                  </a:cubicBezTo>
                  <a:cubicBezTo>
                    <a:pt x="89" y="897"/>
                    <a:pt x="134" y="912"/>
                    <a:pt x="179" y="912"/>
                  </a:cubicBezTo>
                  <a:cubicBezTo>
                    <a:pt x="223" y="912"/>
                    <a:pt x="268" y="897"/>
                    <a:pt x="298" y="867"/>
                  </a:cubicBezTo>
                  <a:lnTo>
                    <a:pt x="881" y="284"/>
                  </a:lnTo>
                  <a:cubicBezTo>
                    <a:pt x="953" y="224"/>
                    <a:pt x="953" y="105"/>
                    <a:pt x="881" y="46"/>
                  </a:cubicBezTo>
                  <a:cubicBezTo>
                    <a:pt x="851" y="16"/>
                    <a:pt x="807"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0" name="Google Shape;9810;p62"/>
            <p:cNvSpPr/>
            <p:nvPr/>
          </p:nvSpPr>
          <p:spPr>
            <a:xfrm>
              <a:off x="926355" y="3044085"/>
              <a:ext cx="29881" cy="28579"/>
            </a:xfrm>
            <a:custGeom>
              <a:rect b="b" l="l" r="r" t="t"/>
              <a:pathLst>
                <a:path extrusionOk="0" h="900" w="941">
                  <a:moveTo>
                    <a:pt x="762" y="0"/>
                  </a:moveTo>
                  <a:cubicBezTo>
                    <a:pt x="718" y="0"/>
                    <a:pt x="673" y="15"/>
                    <a:pt x="643" y="45"/>
                  </a:cubicBezTo>
                  <a:lnTo>
                    <a:pt x="60" y="616"/>
                  </a:lnTo>
                  <a:cubicBezTo>
                    <a:pt x="0" y="676"/>
                    <a:pt x="0" y="795"/>
                    <a:pt x="60" y="855"/>
                  </a:cubicBezTo>
                  <a:cubicBezTo>
                    <a:pt x="90" y="884"/>
                    <a:pt x="134" y="899"/>
                    <a:pt x="179" y="899"/>
                  </a:cubicBezTo>
                  <a:cubicBezTo>
                    <a:pt x="224" y="899"/>
                    <a:pt x="268" y="884"/>
                    <a:pt x="298" y="855"/>
                  </a:cubicBezTo>
                  <a:lnTo>
                    <a:pt x="881" y="283"/>
                  </a:lnTo>
                  <a:cubicBezTo>
                    <a:pt x="941" y="224"/>
                    <a:pt x="941" y="116"/>
                    <a:pt x="881" y="45"/>
                  </a:cubicBezTo>
                  <a:cubicBezTo>
                    <a:pt x="852" y="15"/>
                    <a:pt x="807"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1" name="Google Shape;9811;p62"/>
            <p:cNvSpPr/>
            <p:nvPr/>
          </p:nvSpPr>
          <p:spPr>
            <a:xfrm>
              <a:off x="860940" y="2746477"/>
              <a:ext cx="371883" cy="365691"/>
            </a:xfrm>
            <a:custGeom>
              <a:rect b="b" l="l" r="r" t="t"/>
              <a:pathLst>
                <a:path extrusionOk="0" h="11516" w="11711">
                  <a:moveTo>
                    <a:pt x="11312" y="344"/>
                  </a:moveTo>
                  <a:lnTo>
                    <a:pt x="10835" y="1987"/>
                  </a:lnTo>
                  <a:lnTo>
                    <a:pt x="9680" y="821"/>
                  </a:lnTo>
                  <a:lnTo>
                    <a:pt x="11312" y="344"/>
                  </a:lnTo>
                  <a:close/>
                  <a:moveTo>
                    <a:pt x="4882" y="3821"/>
                  </a:moveTo>
                  <a:lnTo>
                    <a:pt x="2822" y="5881"/>
                  </a:lnTo>
                  <a:lnTo>
                    <a:pt x="477" y="5690"/>
                  </a:lnTo>
                  <a:cubicBezTo>
                    <a:pt x="453" y="5690"/>
                    <a:pt x="429" y="5643"/>
                    <a:pt x="465" y="5631"/>
                  </a:cubicBezTo>
                  <a:cubicBezTo>
                    <a:pt x="1477" y="4619"/>
                    <a:pt x="2822" y="4000"/>
                    <a:pt x="4227" y="3881"/>
                  </a:cubicBezTo>
                  <a:lnTo>
                    <a:pt x="4882" y="3821"/>
                  </a:lnTo>
                  <a:close/>
                  <a:moveTo>
                    <a:pt x="2894" y="6297"/>
                  </a:moveTo>
                  <a:lnTo>
                    <a:pt x="3811" y="7226"/>
                  </a:lnTo>
                  <a:lnTo>
                    <a:pt x="3477" y="7571"/>
                  </a:lnTo>
                  <a:lnTo>
                    <a:pt x="2549" y="6643"/>
                  </a:lnTo>
                  <a:lnTo>
                    <a:pt x="2894" y="6297"/>
                  </a:lnTo>
                  <a:close/>
                  <a:moveTo>
                    <a:pt x="2727" y="7333"/>
                  </a:moveTo>
                  <a:lnTo>
                    <a:pt x="3203" y="7810"/>
                  </a:lnTo>
                  <a:lnTo>
                    <a:pt x="2799" y="8226"/>
                  </a:lnTo>
                  <a:cubicBezTo>
                    <a:pt x="2787" y="8238"/>
                    <a:pt x="2763" y="8262"/>
                    <a:pt x="2739" y="8298"/>
                  </a:cubicBezTo>
                  <a:lnTo>
                    <a:pt x="2310" y="7869"/>
                  </a:lnTo>
                  <a:cubicBezTo>
                    <a:pt x="2287" y="7833"/>
                    <a:pt x="2287" y="7774"/>
                    <a:pt x="2310" y="7750"/>
                  </a:cubicBezTo>
                  <a:lnTo>
                    <a:pt x="2727" y="7333"/>
                  </a:lnTo>
                  <a:close/>
                  <a:moveTo>
                    <a:pt x="9311" y="916"/>
                  </a:moveTo>
                  <a:lnTo>
                    <a:pt x="10740" y="2345"/>
                  </a:lnTo>
                  <a:lnTo>
                    <a:pt x="10299" y="3821"/>
                  </a:lnTo>
                  <a:lnTo>
                    <a:pt x="5597" y="8524"/>
                  </a:lnTo>
                  <a:lnTo>
                    <a:pt x="4680" y="7595"/>
                  </a:lnTo>
                  <a:lnTo>
                    <a:pt x="6823" y="5452"/>
                  </a:lnTo>
                  <a:cubicBezTo>
                    <a:pt x="6966" y="5309"/>
                    <a:pt x="7001" y="5035"/>
                    <a:pt x="6811" y="4833"/>
                  </a:cubicBezTo>
                  <a:cubicBezTo>
                    <a:pt x="6728" y="4750"/>
                    <a:pt x="6617" y="4708"/>
                    <a:pt x="6506" y="4708"/>
                  </a:cubicBezTo>
                  <a:cubicBezTo>
                    <a:pt x="6394" y="4708"/>
                    <a:pt x="6281" y="4750"/>
                    <a:pt x="6192" y="4833"/>
                  </a:cubicBezTo>
                  <a:lnTo>
                    <a:pt x="4049" y="6976"/>
                  </a:lnTo>
                  <a:lnTo>
                    <a:pt x="3132" y="6047"/>
                  </a:lnTo>
                  <a:lnTo>
                    <a:pt x="7835" y="1344"/>
                  </a:lnTo>
                  <a:lnTo>
                    <a:pt x="9311" y="916"/>
                  </a:lnTo>
                  <a:close/>
                  <a:moveTo>
                    <a:pt x="6495" y="5047"/>
                  </a:moveTo>
                  <a:cubicBezTo>
                    <a:pt x="6522" y="5047"/>
                    <a:pt x="6549" y="5059"/>
                    <a:pt x="6573" y="5083"/>
                  </a:cubicBezTo>
                  <a:cubicBezTo>
                    <a:pt x="6609" y="5131"/>
                    <a:pt x="6609" y="5178"/>
                    <a:pt x="6573" y="5226"/>
                  </a:cubicBezTo>
                  <a:lnTo>
                    <a:pt x="4311" y="7488"/>
                  </a:lnTo>
                  <a:lnTo>
                    <a:pt x="3203" y="8595"/>
                  </a:lnTo>
                  <a:cubicBezTo>
                    <a:pt x="3180" y="8619"/>
                    <a:pt x="3153" y="8631"/>
                    <a:pt x="3127" y="8631"/>
                  </a:cubicBezTo>
                  <a:cubicBezTo>
                    <a:pt x="3102" y="8631"/>
                    <a:pt x="3078" y="8619"/>
                    <a:pt x="3060" y="8595"/>
                  </a:cubicBezTo>
                  <a:cubicBezTo>
                    <a:pt x="3013" y="8548"/>
                    <a:pt x="3013" y="8488"/>
                    <a:pt x="3060" y="8441"/>
                  </a:cubicBezTo>
                  <a:lnTo>
                    <a:pt x="6418" y="5083"/>
                  </a:lnTo>
                  <a:cubicBezTo>
                    <a:pt x="6442" y="5059"/>
                    <a:pt x="6469" y="5047"/>
                    <a:pt x="6495" y="5047"/>
                  </a:cubicBezTo>
                  <a:close/>
                  <a:moveTo>
                    <a:pt x="4430" y="7857"/>
                  </a:moveTo>
                  <a:lnTo>
                    <a:pt x="5346" y="8786"/>
                  </a:lnTo>
                  <a:lnTo>
                    <a:pt x="5001" y="9119"/>
                  </a:lnTo>
                  <a:lnTo>
                    <a:pt x="4989" y="9119"/>
                  </a:lnTo>
                  <a:lnTo>
                    <a:pt x="4084" y="8202"/>
                  </a:lnTo>
                  <a:lnTo>
                    <a:pt x="4430" y="7857"/>
                  </a:lnTo>
                  <a:close/>
                  <a:moveTo>
                    <a:pt x="3846" y="8429"/>
                  </a:moveTo>
                  <a:lnTo>
                    <a:pt x="4323" y="8905"/>
                  </a:lnTo>
                  <a:lnTo>
                    <a:pt x="3906" y="9322"/>
                  </a:lnTo>
                  <a:cubicBezTo>
                    <a:pt x="3894" y="9334"/>
                    <a:pt x="3858" y="9357"/>
                    <a:pt x="3846" y="9357"/>
                  </a:cubicBezTo>
                  <a:cubicBezTo>
                    <a:pt x="3834" y="9357"/>
                    <a:pt x="3811" y="9357"/>
                    <a:pt x="3787" y="9322"/>
                  </a:cubicBezTo>
                  <a:lnTo>
                    <a:pt x="3358" y="8905"/>
                  </a:lnTo>
                  <a:cubicBezTo>
                    <a:pt x="3382" y="8893"/>
                    <a:pt x="3394" y="8881"/>
                    <a:pt x="3430" y="8845"/>
                  </a:cubicBezTo>
                  <a:lnTo>
                    <a:pt x="3846" y="8429"/>
                  </a:lnTo>
                  <a:close/>
                  <a:moveTo>
                    <a:pt x="11322" y="1"/>
                  </a:moveTo>
                  <a:cubicBezTo>
                    <a:pt x="11295" y="1"/>
                    <a:pt x="11267" y="4"/>
                    <a:pt x="11240" y="11"/>
                  </a:cubicBezTo>
                  <a:cubicBezTo>
                    <a:pt x="10514" y="213"/>
                    <a:pt x="8394" y="844"/>
                    <a:pt x="7704" y="1035"/>
                  </a:cubicBezTo>
                  <a:cubicBezTo>
                    <a:pt x="7668" y="1047"/>
                    <a:pt x="7656" y="1059"/>
                    <a:pt x="7621" y="1083"/>
                  </a:cubicBezTo>
                  <a:lnTo>
                    <a:pt x="5263" y="3440"/>
                  </a:lnTo>
                  <a:lnTo>
                    <a:pt x="4203" y="3535"/>
                  </a:lnTo>
                  <a:cubicBezTo>
                    <a:pt x="2703" y="3654"/>
                    <a:pt x="1286" y="4321"/>
                    <a:pt x="227" y="5381"/>
                  </a:cubicBezTo>
                  <a:cubicBezTo>
                    <a:pt x="1" y="5595"/>
                    <a:pt x="143" y="5988"/>
                    <a:pt x="465" y="6024"/>
                  </a:cubicBezTo>
                  <a:lnTo>
                    <a:pt x="2525" y="6190"/>
                  </a:lnTo>
                  <a:lnTo>
                    <a:pt x="2310" y="6405"/>
                  </a:lnTo>
                  <a:cubicBezTo>
                    <a:pt x="2179" y="6536"/>
                    <a:pt x="2179" y="6750"/>
                    <a:pt x="2310" y="6881"/>
                  </a:cubicBezTo>
                  <a:lnTo>
                    <a:pt x="2525" y="7083"/>
                  </a:lnTo>
                  <a:lnTo>
                    <a:pt x="2108" y="7500"/>
                  </a:lnTo>
                  <a:cubicBezTo>
                    <a:pt x="1941" y="7667"/>
                    <a:pt x="1941" y="7941"/>
                    <a:pt x="2108" y="8095"/>
                  </a:cubicBezTo>
                  <a:lnTo>
                    <a:pt x="3561" y="9560"/>
                  </a:lnTo>
                  <a:cubicBezTo>
                    <a:pt x="3644" y="9643"/>
                    <a:pt x="3751" y="9685"/>
                    <a:pt x="3858" y="9685"/>
                  </a:cubicBezTo>
                  <a:cubicBezTo>
                    <a:pt x="3965" y="9685"/>
                    <a:pt x="4073" y="9643"/>
                    <a:pt x="4156" y="9560"/>
                  </a:cubicBezTo>
                  <a:lnTo>
                    <a:pt x="4573" y="9143"/>
                  </a:lnTo>
                  <a:lnTo>
                    <a:pt x="4763" y="9334"/>
                  </a:lnTo>
                  <a:cubicBezTo>
                    <a:pt x="4835" y="9399"/>
                    <a:pt x="4924" y="9432"/>
                    <a:pt x="5015" y="9432"/>
                  </a:cubicBezTo>
                  <a:cubicBezTo>
                    <a:pt x="5105" y="9432"/>
                    <a:pt x="5198" y="9399"/>
                    <a:pt x="5275" y="9334"/>
                  </a:cubicBezTo>
                  <a:lnTo>
                    <a:pt x="5477" y="9131"/>
                  </a:lnTo>
                  <a:lnTo>
                    <a:pt x="5656" y="11179"/>
                  </a:lnTo>
                  <a:cubicBezTo>
                    <a:pt x="5680" y="11334"/>
                    <a:pt x="5763" y="11453"/>
                    <a:pt x="5894" y="11500"/>
                  </a:cubicBezTo>
                  <a:cubicBezTo>
                    <a:pt x="5935" y="11511"/>
                    <a:pt x="5975" y="11516"/>
                    <a:pt x="6015" y="11516"/>
                  </a:cubicBezTo>
                  <a:cubicBezTo>
                    <a:pt x="6115" y="11516"/>
                    <a:pt x="6210" y="11482"/>
                    <a:pt x="6287" y="11405"/>
                  </a:cubicBezTo>
                  <a:cubicBezTo>
                    <a:pt x="6942" y="10750"/>
                    <a:pt x="7430" y="9977"/>
                    <a:pt x="7763" y="9119"/>
                  </a:cubicBezTo>
                  <a:cubicBezTo>
                    <a:pt x="7787" y="9024"/>
                    <a:pt x="7740" y="8941"/>
                    <a:pt x="7656" y="8893"/>
                  </a:cubicBezTo>
                  <a:cubicBezTo>
                    <a:pt x="7635" y="8885"/>
                    <a:pt x="7614" y="8881"/>
                    <a:pt x="7594" y="8881"/>
                  </a:cubicBezTo>
                  <a:cubicBezTo>
                    <a:pt x="7525" y="8881"/>
                    <a:pt x="7467" y="8926"/>
                    <a:pt x="7430" y="9000"/>
                  </a:cubicBezTo>
                  <a:cubicBezTo>
                    <a:pt x="7132" y="9810"/>
                    <a:pt x="6656" y="10560"/>
                    <a:pt x="6037" y="11167"/>
                  </a:cubicBezTo>
                  <a:cubicBezTo>
                    <a:pt x="6027" y="11172"/>
                    <a:pt x="6015" y="11175"/>
                    <a:pt x="6005" y="11175"/>
                  </a:cubicBezTo>
                  <a:cubicBezTo>
                    <a:pt x="5990" y="11175"/>
                    <a:pt x="5978" y="11169"/>
                    <a:pt x="5978" y="11155"/>
                  </a:cubicBezTo>
                  <a:lnTo>
                    <a:pt x="5763" y="8822"/>
                  </a:lnTo>
                  <a:lnTo>
                    <a:pt x="7835" y="6750"/>
                  </a:lnTo>
                  <a:lnTo>
                    <a:pt x="7835" y="6750"/>
                  </a:lnTo>
                  <a:cubicBezTo>
                    <a:pt x="7763" y="7583"/>
                    <a:pt x="7740" y="7810"/>
                    <a:pt x="7656" y="8238"/>
                  </a:cubicBezTo>
                  <a:cubicBezTo>
                    <a:pt x="7644" y="8322"/>
                    <a:pt x="7680" y="8417"/>
                    <a:pt x="7787" y="8441"/>
                  </a:cubicBezTo>
                  <a:cubicBezTo>
                    <a:pt x="7803" y="8445"/>
                    <a:pt x="7819" y="8447"/>
                    <a:pt x="7834" y="8447"/>
                  </a:cubicBezTo>
                  <a:cubicBezTo>
                    <a:pt x="7909" y="8447"/>
                    <a:pt x="7972" y="8399"/>
                    <a:pt x="8002" y="8310"/>
                  </a:cubicBezTo>
                  <a:cubicBezTo>
                    <a:pt x="8121" y="7786"/>
                    <a:pt x="8121" y="7548"/>
                    <a:pt x="8216" y="6393"/>
                  </a:cubicBezTo>
                  <a:lnTo>
                    <a:pt x="10585" y="4023"/>
                  </a:lnTo>
                  <a:cubicBezTo>
                    <a:pt x="10597" y="4011"/>
                    <a:pt x="10621" y="3976"/>
                    <a:pt x="10633" y="3952"/>
                  </a:cubicBezTo>
                  <a:lnTo>
                    <a:pt x="11109" y="2345"/>
                  </a:lnTo>
                  <a:lnTo>
                    <a:pt x="11669" y="404"/>
                  </a:lnTo>
                  <a:cubicBezTo>
                    <a:pt x="11711" y="193"/>
                    <a:pt x="11529" y="1"/>
                    <a:pt x="1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2" name="Google Shape;9812;p62"/>
            <p:cNvSpPr/>
            <p:nvPr/>
          </p:nvSpPr>
          <p:spPr>
            <a:xfrm>
              <a:off x="1070396" y="2832057"/>
              <a:ext cx="90406" cy="69035"/>
            </a:xfrm>
            <a:custGeom>
              <a:rect b="b" l="l" r="r" t="t"/>
              <a:pathLst>
                <a:path extrusionOk="0" h="2174" w="2847">
                  <a:moveTo>
                    <a:pt x="1730" y="0"/>
                  </a:moveTo>
                  <a:cubicBezTo>
                    <a:pt x="1668" y="0"/>
                    <a:pt x="1610" y="44"/>
                    <a:pt x="1584" y="114"/>
                  </a:cubicBezTo>
                  <a:cubicBezTo>
                    <a:pt x="1537" y="197"/>
                    <a:pt x="1584" y="293"/>
                    <a:pt x="1668" y="328"/>
                  </a:cubicBezTo>
                  <a:cubicBezTo>
                    <a:pt x="2179" y="554"/>
                    <a:pt x="2299" y="1221"/>
                    <a:pt x="1906" y="1614"/>
                  </a:cubicBezTo>
                  <a:cubicBezTo>
                    <a:pt x="1751" y="1769"/>
                    <a:pt x="1551" y="1846"/>
                    <a:pt x="1350" y="1846"/>
                  </a:cubicBezTo>
                  <a:cubicBezTo>
                    <a:pt x="1150" y="1846"/>
                    <a:pt x="947" y="1769"/>
                    <a:pt x="786" y="1614"/>
                  </a:cubicBezTo>
                  <a:cubicBezTo>
                    <a:pt x="405" y="1221"/>
                    <a:pt x="525" y="566"/>
                    <a:pt x="1025" y="328"/>
                  </a:cubicBezTo>
                  <a:cubicBezTo>
                    <a:pt x="1120" y="293"/>
                    <a:pt x="1144" y="197"/>
                    <a:pt x="1120" y="114"/>
                  </a:cubicBezTo>
                  <a:cubicBezTo>
                    <a:pt x="1083" y="41"/>
                    <a:pt x="1019" y="10"/>
                    <a:pt x="954" y="10"/>
                  </a:cubicBezTo>
                  <a:cubicBezTo>
                    <a:pt x="934" y="10"/>
                    <a:pt x="913" y="13"/>
                    <a:pt x="894" y="19"/>
                  </a:cubicBezTo>
                  <a:cubicBezTo>
                    <a:pt x="179" y="352"/>
                    <a:pt x="1" y="1281"/>
                    <a:pt x="572" y="1852"/>
                  </a:cubicBezTo>
                  <a:cubicBezTo>
                    <a:pt x="786" y="2078"/>
                    <a:pt x="1072" y="2174"/>
                    <a:pt x="1370" y="2174"/>
                  </a:cubicBezTo>
                  <a:cubicBezTo>
                    <a:pt x="2334" y="2162"/>
                    <a:pt x="2846" y="947"/>
                    <a:pt x="2132" y="245"/>
                  </a:cubicBezTo>
                  <a:cubicBezTo>
                    <a:pt x="2037" y="150"/>
                    <a:pt x="1918" y="66"/>
                    <a:pt x="1798" y="19"/>
                  </a:cubicBezTo>
                  <a:cubicBezTo>
                    <a:pt x="1776" y="6"/>
                    <a:pt x="1753" y="0"/>
                    <a:pt x="17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3" name="Google Shape;9813;p62"/>
          <p:cNvGrpSpPr/>
          <p:nvPr/>
        </p:nvGrpSpPr>
        <p:grpSpPr>
          <a:xfrm>
            <a:off x="1493849" y="2775533"/>
            <a:ext cx="283985" cy="341080"/>
            <a:chOff x="1493849" y="2775533"/>
            <a:chExt cx="283985" cy="341080"/>
          </a:xfrm>
        </p:grpSpPr>
        <p:sp>
          <p:nvSpPr>
            <p:cNvPr id="9814" name="Google Shape;9814;p62"/>
            <p:cNvSpPr/>
            <p:nvPr/>
          </p:nvSpPr>
          <p:spPr>
            <a:xfrm>
              <a:off x="1493849" y="2775533"/>
              <a:ext cx="283985" cy="341080"/>
            </a:xfrm>
            <a:custGeom>
              <a:rect b="b" l="l" r="r" t="t"/>
              <a:pathLst>
                <a:path extrusionOk="0" h="10741" w="8943">
                  <a:moveTo>
                    <a:pt x="8430" y="1013"/>
                  </a:moveTo>
                  <a:cubicBezTo>
                    <a:pt x="8466" y="1013"/>
                    <a:pt x="8514" y="1025"/>
                    <a:pt x="8549" y="1061"/>
                  </a:cubicBezTo>
                  <a:cubicBezTo>
                    <a:pt x="8573" y="1084"/>
                    <a:pt x="8585" y="1132"/>
                    <a:pt x="8585" y="1180"/>
                  </a:cubicBezTo>
                  <a:lnTo>
                    <a:pt x="8585" y="1846"/>
                  </a:lnTo>
                  <a:cubicBezTo>
                    <a:pt x="8585" y="2454"/>
                    <a:pt x="8454" y="2906"/>
                    <a:pt x="8192" y="3204"/>
                  </a:cubicBezTo>
                  <a:cubicBezTo>
                    <a:pt x="7954" y="3466"/>
                    <a:pt x="7633" y="3585"/>
                    <a:pt x="7323" y="3716"/>
                  </a:cubicBezTo>
                  <a:cubicBezTo>
                    <a:pt x="7180" y="3775"/>
                    <a:pt x="7025" y="3835"/>
                    <a:pt x="6894" y="3918"/>
                  </a:cubicBezTo>
                  <a:cubicBezTo>
                    <a:pt x="7037" y="3466"/>
                    <a:pt x="7121" y="2989"/>
                    <a:pt x="7121" y="2501"/>
                  </a:cubicBezTo>
                  <a:lnTo>
                    <a:pt x="7121" y="1811"/>
                  </a:lnTo>
                  <a:cubicBezTo>
                    <a:pt x="7335" y="1811"/>
                    <a:pt x="7549" y="1715"/>
                    <a:pt x="7680" y="1513"/>
                  </a:cubicBezTo>
                  <a:lnTo>
                    <a:pt x="7799" y="1334"/>
                  </a:lnTo>
                  <a:cubicBezTo>
                    <a:pt x="7954" y="1132"/>
                    <a:pt x="8168" y="1013"/>
                    <a:pt x="8430" y="1013"/>
                  </a:cubicBezTo>
                  <a:close/>
                  <a:moveTo>
                    <a:pt x="453" y="1025"/>
                  </a:moveTo>
                  <a:cubicBezTo>
                    <a:pt x="703" y="1025"/>
                    <a:pt x="929" y="1144"/>
                    <a:pt x="1072" y="1358"/>
                  </a:cubicBezTo>
                  <a:lnTo>
                    <a:pt x="1191" y="1537"/>
                  </a:lnTo>
                  <a:cubicBezTo>
                    <a:pt x="1322" y="1703"/>
                    <a:pt x="1537" y="1834"/>
                    <a:pt x="1763" y="1834"/>
                  </a:cubicBezTo>
                  <a:lnTo>
                    <a:pt x="1763" y="2513"/>
                  </a:lnTo>
                  <a:cubicBezTo>
                    <a:pt x="1763" y="2989"/>
                    <a:pt x="1834" y="3466"/>
                    <a:pt x="1977" y="3930"/>
                  </a:cubicBezTo>
                  <a:cubicBezTo>
                    <a:pt x="1846" y="3835"/>
                    <a:pt x="1703" y="3775"/>
                    <a:pt x="1548" y="3716"/>
                  </a:cubicBezTo>
                  <a:cubicBezTo>
                    <a:pt x="1239" y="3597"/>
                    <a:pt x="929" y="3466"/>
                    <a:pt x="691" y="3204"/>
                  </a:cubicBezTo>
                  <a:cubicBezTo>
                    <a:pt x="417" y="2906"/>
                    <a:pt x="286" y="2454"/>
                    <a:pt x="286" y="1846"/>
                  </a:cubicBezTo>
                  <a:lnTo>
                    <a:pt x="286" y="1191"/>
                  </a:lnTo>
                  <a:cubicBezTo>
                    <a:pt x="286" y="1144"/>
                    <a:pt x="298" y="1096"/>
                    <a:pt x="334" y="1072"/>
                  </a:cubicBezTo>
                  <a:cubicBezTo>
                    <a:pt x="358" y="1037"/>
                    <a:pt x="405" y="1025"/>
                    <a:pt x="453" y="1025"/>
                  </a:cubicBezTo>
                  <a:close/>
                  <a:moveTo>
                    <a:pt x="7097" y="299"/>
                  </a:moveTo>
                  <a:lnTo>
                    <a:pt x="7097" y="668"/>
                  </a:lnTo>
                  <a:lnTo>
                    <a:pt x="5739" y="668"/>
                  </a:lnTo>
                  <a:cubicBezTo>
                    <a:pt x="5656" y="668"/>
                    <a:pt x="5585" y="739"/>
                    <a:pt x="5585" y="834"/>
                  </a:cubicBezTo>
                  <a:cubicBezTo>
                    <a:pt x="5585" y="918"/>
                    <a:pt x="5656" y="1001"/>
                    <a:pt x="5739" y="1001"/>
                  </a:cubicBezTo>
                  <a:lnTo>
                    <a:pt x="6775" y="1001"/>
                  </a:lnTo>
                  <a:lnTo>
                    <a:pt x="6775" y="2513"/>
                  </a:lnTo>
                  <a:cubicBezTo>
                    <a:pt x="6787" y="3882"/>
                    <a:pt x="6132" y="5192"/>
                    <a:pt x="5013" y="6014"/>
                  </a:cubicBezTo>
                  <a:lnTo>
                    <a:pt x="4894" y="6097"/>
                  </a:lnTo>
                  <a:cubicBezTo>
                    <a:pt x="4870" y="6097"/>
                    <a:pt x="4835" y="6085"/>
                    <a:pt x="4811" y="6085"/>
                  </a:cubicBezTo>
                  <a:lnTo>
                    <a:pt x="4037" y="6085"/>
                  </a:lnTo>
                  <a:cubicBezTo>
                    <a:pt x="4001" y="6085"/>
                    <a:pt x="3977" y="6085"/>
                    <a:pt x="3942" y="6097"/>
                  </a:cubicBezTo>
                  <a:lnTo>
                    <a:pt x="3823" y="6014"/>
                  </a:lnTo>
                  <a:cubicBezTo>
                    <a:pt x="2727" y="5192"/>
                    <a:pt x="2060" y="3882"/>
                    <a:pt x="2060" y="2513"/>
                  </a:cubicBezTo>
                  <a:lnTo>
                    <a:pt x="2060" y="1001"/>
                  </a:lnTo>
                  <a:lnTo>
                    <a:pt x="5013" y="1001"/>
                  </a:lnTo>
                  <a:cubicBezTo>
                    <a:pt x="5108" y="1001"/>
                    <a:pt x="5180" y="918"/>
                    <a:pt x="5180" y="834"/>
                  </a:cubicBezTo>
                  <a:cubicBezTo>
                    <a:pt x="5180" y="739"/>
                    <a:pt x="5108" y="668"/>
                    <a:pt x="5013" y="668"/>
                  </a:cubicBezTo>
                  <a:lnTo>
                    <a:pt x="1727" y="668"/>
                  </a:lnTo>
                  <a:lnTo>
                    <a:pt x="1727" y="299"/>
                  </a:lnTo>
                  <a:close/>
                  <a:moveTo>
                    <a:pt x="4823" y="6395"/>
                  </a:moveTo>
                  <a:cubicBezTo>
                    <a:pt x="4882" y="6395"/>
                    <a:pt x="4930" y="6442"/>
                    <a:pt x="4930" y="6502"/>
                  </a:cubicBezTo>
                  <a:lnTo>
                    <a:pt x="4930" y="6621"/>
                  </a:lnTo>
                  <a:cubicBezTo>
                    <a:pt x="4930" y="6680"/>
                    <a:pt x="4882" y="6728"/>
                    <a:pt x="4823" y="6728"/>
                  </a:cubicBezTo>
                  <a:lnTo>
                    <a:pt x="4049" y="6728"/>
                  </a:lnTo>
                  <a:cubicBezTo>
                    <a:pt x="3989" y="6728"/>
                    <a:pt x="3942" y="6680"/>
                    <a:pt x="3942" y="6621"/>
                  </a:cubicBezTo>
                  <a:lnTo>
                    <a:pt x="3942" y="6502"/>
                  </a:lnTo>
                  <a:cubicBezTo>
                    <a:pt x="3942" y="6442"/>
                    <a:pt x="3989" y="6395"/>
                    <a:pt x="4049" y="6395"/>
                  </a:cubicBezTo>
                  <a:close/>
                  <a:moveTo>
                    <a:pt x="4620" y="7037"/>
                  </a:moveTo>
                  <a:lnTo>
                    <a:pt x="4620" y="8573"/>
                  </a:lnTo>
                  <a:lnTo>
                    <a:pt x="4239" y="8573"/>
                  </a:lnTo>
                  <a:lnTo>
                    <a:pt x="4239" y="7037"/>
                  </a:lnTo>
                  <a:close/>
                  <a:moveTo>
                    <a:pt x="5418" y="8883"/>
                  </a:moveTo>
                  <a:cubicBezTo>
                    <a:pt x="5525" y="8883"/>
                    <a:pt x="5608" y="8978"/>
                    <a:pt x="5608" y="9073"/>
                  </a:cubicBezTo>
                  <a:lnTo>
                    <a:pt x="5608" y="9252"/>
                  </a:lnTo>
                  <a:lnTo>
                    <a:pt x="4215" y="9252"/>
                  </a:lnTo>
                  <a:cubicBezTo>
                    <a:pt x="4120" y="9252"/>
                    <a:pt x="4049" y="9335"/>
                    <a:pt x="4049" y="9419"/>
                  </a:cubicBezTo>
                  <a:cubicBezTo>
                    <a:pt x="4049" y="9514"/>
                    <a:pt x="4120" y="9585"/>
                    <a:pt x="4215" y="9585"/>
                  </a:cubicBezTo>
                  <a:lnTo>
                    <a:pt x="6370" y="9585"/>
                  </a:lnTo>
                  <a:cubicBezTo>
                    <a:pt x="6382" y="9585"/>
                    <a:pt x="6406" y="9597"/>
                    <a:pt x="6418" y="9609"/>
                  </a:cubicBezTo>
                  <a:lnTo>
                    <a:pt x="6561" y="10371"/>
                  </a:lnTo>
                  <a:cubicBezTo>
                    <a:pt x="6561" y="10383"/>
                    <a:pt x="6561" y="10407"/>
                    <a:pt x="6549" y="10407"/>
                  </a:cubicBezTo>
                  <a:cubicBezTo>
                    <a:pt x="6549" y="10407"/>
                    <a:pt x="6537" y="10419"/>
                    <a:pt x="6525" y="10419"/>
                  </a:cubicBezTo>
                  <a:lnTo>
                    <a:pt x="2370" y="10419"/>
                  </a:lnTo>
                  <a:cubicBezTo>
                    <a:pt x="2358" y="10419"/>
                    <a:pt x="2334" y="10407"/>
                    <a:pt x="2334" y="10407"/>
                  </a:cubicBezTo>
                  <a:cubicBezTo>
                    <a:pt x="2334" y="10407"/>
                    <a:pt x="2322" y="10383"/>
                    <a:pt x="2322" y="10371"/>
                  </a:cubicBezTo>
                  <a:lnTo>
                    <a:pt x="2477" y="9609"/>
                  </a:lnTo>
                  <a:cubicBezTo>
                    <a:pt x="2477" y="9597"/>
                    <a:pt x="2489" y="9585"/>
                    <a:pt x="2513" y="9585"/>
                  </a:cubicBezTo>
                  <a:lnTo>
                    <a:pt x="3489" y="9585"/>
                  </a:lnTo>
                  <a:cubicBezTo>
                    <a:pt x="3573" y="9585"/>
                    <a:pt x="3644" y="9514"/>
                    <a:pt x="3644" y="9419"/>
                  </a:cubicBezTo>
                  <a:cubicBezTo>
                    <a:pt x="3644" y="9335"/>
                    <a:pt x="3573" y="9252"/>
                    <a:pt x="3489" y="9252"/>
                  </a:cubicBezTo>
                  <a:lnTo>
                    <a:pt x="3263" y="9252"/>
                  </a:lnTo>
                  <a:lnTo>
                    <a:pt x="3263" y="9073"/>
                  </a:lnTo>
                  <a:cubicBezTo>
                    <a:pt x="3263" y="8978"/>
                    <a:pt x="3346" y="8883"/>
                    <a:pt x="3453" y="8883"/>
                  </a:cubicBezTo>
                  <a:close/>
                  <a:moveTo>
                    <a:pt x="1739" y="1"/>
                  </a:moveTo>
                  <a:cubicBezTo>
                    <a:pt x="1572" y="1"/>
                    <a:pt x="1441" y="132"/>
                    <a:pt x="1441" y="299"/>
                  </a:cubicBezTo>
                  <a:lnTo>
                    <a:pt x="1441" y="703"/>
                  </a:lnTo>
                  <a:cubicBezTo>
                    <a:pt x="1441" y="858"/>
                    <a:pt x="1572" y="1001"/>
                    <a:pt x="1739" y="1001"/>
                  </a:cubicBezTo>
                  <a:lnTo>
                    <a:pt x="1775" y="1001"/>
                  </a:lnTo>
                  <a:lnTo>
                    <a:pt x="1775" y="1513"/>
                  </a:lnTo>
                  <a:cubicBezTo>
                    <a:pt x="1656" y="1513"/>
                    <a:pt x="1537" y="1453"/>
                    <a:pt x="1477" y="1358"/>
                  </a:cubicBezTo>
                  <a:lnTo>
                    <a:pt x="1358" y="1180"/>
                  </a:lnTo>
                  <a:cubicBezTo>
                    <a:pt x="1156" y="882"/>
                    <a:pt x="822" y="715"/>
                    <a:pt x="477" y="715"/>
                  </a:cubicBezTo>
                  <a:cubicBezTo>
                    <a:pt x="346" y="715"/>
                    <a:pt x="227" y="763"/>
                    <a:pt x="132" y="846"/>
                  </a:cubicBezTo>
                  <a:cubicBezTo>
                    <a:pt x="48" y="941"/>
                    <a:pt x="1" y="1049"/>
                    <a:pt x="1" y="1191"/>
                  </a:cubicBezTo>
                  <a:lnTo>
                    <a:pt x="1" y="1846"/>
                  </a:lnTo>
                  <a:cubicBezTo>
                    <a:pt x="1" y="3418"/>
                    <a:pt x="798" y="3751"/>
                    <a:pt x="1465" y="4013"/>
                  </a:cubicBezTo>
                  <a:cubicBezTo>
                    <a:pt x="1810" y="4168"/>
                    <a:pt x="2144" y="4299"/>
                    <a:pt x="2299" y="4609"/>
                  </a:cubicBezTo>
                  <a:cubicBezTo>
                    <a:pt x="2334" y="4704"/>
                    <a:pt x="2322" y="4775"/>
                    <a:pt x="2263" y="4847"/>
                  </a:cubicBezTo>
                  <a:cubicBezTo>
                    <a:pt x="2212" y="4914"/>
                    <a:pt x="2120" y="4946"/>
                    <a:pt x="2041" y="4946"/>
                  </a:cubicBezTo>
                  <a:cubicBezTo>
                    <a:pt x="2008" y="4946"/>
                    <a:pt x="1978" y="4940"/>
                    <a:pt x="1953" y="4930"/>
                  </a:cubicBezTo>
                  <a:cubicBezTo>
                    <a:pt x="1834" y="4882"/>
                    <a:pt x="1822" y="4728"/>
                    <a:pt x="1834" y="4632"/>
                  </a:cubicBezTo>
                  <a:cubicBezTo>
                    <a:pt x="1834" y="4537"/>
                    <a:pt x="1775" y="4466"/>
                    <a:pt x="1679" y="4466"/>
                  </a:cubicBezTo>
                  <a:cubicBezTo>
                    <a:pt x="1596" y="4466"/>
                    <a:pt x="1513" y="4525"/>
                    <a:pt x="1513" y="4609"/>
                  </a:cubicBezTo>
                  <a:cubicBezTo>
                    <a:pt x="1513" y="4740"/>
                    <a:pt x="1537" y="5085"/>
                    <a:pt x="1834" y="5228"/>
                  </a:cubicBezTo>
                  <a:cubicBezTo>
                    <a:pt x="1906" y="5252"/>
                    <a:pt x="1965" y="5263"/>
                    <a:pt x="2037" y="5263"/>
                  </a:cubicBezTo>
                  <a:cubicBezTo>
                    <a:pt x="2203" y="5263"/>
                    <a:pt x="2382" y="5192"/>
                    <a:pt x="2489" y="5073"/>
                  </a:cubicBezTo>
                  <a:cubicBezTo>
                    <a:pt x="2501" y="5061"/>
                    <a:pt x="2513" y="5049"/>
                    <a:pt x="2513" y="5025"/>
                  </a:cubicBezTo>
                  <a:cubicBezTo>
                    <a:pt x="2811" y="5502"/>
                    <a:pt x="3215" y="5942"/>
                    <a:pt x="3680" y="6275"/>
                  </a:cubicBezTo>
                  <a:lnTo>
                    <a:pt x="3703" y="6299"/>
                  </a:lnTo>
                  <a:cubicBezTo>
                    <a:pt x="3656" y="6347"/>
                    <a:pt x="3644" y="6430"/>
                    <a:pt x="3644" y="6514"/>
                  </a:cubicBezTo>
                  <a:lnTo>
                    <a:pt x="3644" y="6633"/>
                  </a:lnTo>
                  <a:cubicBezTo>
                    <a:pt x="3644" y="6835"/>
                    <a:pt x="3775" y="6990"/>
                    <a:pt x="3965" y="7037"/>
                  </a:cubicBezTo>
                  <a:lnTo>
                    <a:pt x="3965" y="8585"/>
                  </a:lnTo>
                  <a:lnTo>
                    <a:pt x="3489" y="8585"/>
                  </a:lnTo>
                  <a:cubicBezTo>
                    <a:pt x="3203" y="8585"/>
                    <a:pt x="2977" y="8811"/>
                    <a:pt x="2977" y="9085"/>
                  </a:cubicBezTo>
                  <a:lnTo>
                    <a:pt x="2977" y="9264"/>
                  </a:lnTo>
                  <a:lnTo>
                    <a:pt x="2549" y="9264"/>
                  </a:lnTo>
                  <a:cubicBezTo>
                    <a:pt x="2382" y="9264"/>
                    <a:pt x="2239" y="9383"/>
                    <a:pt x="2203" y="9550"/>
                  </a:cubicBezTo>
                  <a:lnTo>
                    <a:pt x="2060" y="10312"/>
                  </a:lnTo>
                  <a:cubicBezTo>
                    <a:pt x="2037" y="10419"/>
                    <a:pt x="2060" y="10514"/>
                    <a:pt x="2132" y="10609"/>
                  </a:cubicBezTo>
                  <a:cubicBezTo>
                    <a:pt x="2203" y="10693"/>
                    <a:pt x="2299" y="10740"/>
                    <a:pt x="2394" y="10740"/>
                  </a:cubicBezTo>
                  <a:lnTo>
                    <a:pt x="6549" y="10740"/>
                  </a:lnTo>
                  <a:cubicBezTo>
                    <a:pt x="6656" y="10740"/>
                    <a:pt x="6763" y="10693"/>
                    <a:pt x="6823" y="10609"/>
                  </a:cubicBezTo>
                  <a:cubicBezTo>
                    <a:pt x="6894" y="10514"/>
                    <a:pt x="6906" y="10419"/>
                    <a:pt x="6894" y="10312"/>
                  </a:cubicBezTo>
                  <a:lnTo>
                    <a:pt x="6740" y="9550"/>
                  </a:lnTo>
                  <a:cubicBezTo>
                    <a:pt x="6716" y="9383"/>
                    <a:pt x="6561" y="9264"/>
                    <a:pt x="6406" y="9264"/>
                  </a:cubicBezTo>
                  <a:lnTo>
                    <a:pt x="5966" y="9264"/>
                  </a:lnTo>
                  <a:lnTo>
                    <a:pt x="5966" y="9085"/>
                  </a:lnTo>
                  <a:cubicBezTo>
                    <a:pt x="5966" y="8811"/>
                    <a:pt x="5751" y="8585"/>
                    <a:pt x="5466" y="8585"/>
                  </a:cubicBezTo>
                  <a:lnTo>
                    <a:pt x="4989" y="8585"/>
                  </a:lnTo>
                  <a:lnTo>
                    <a:pt x="4989" y="7037"/>
                  </a:lnTo>
                  <a:cubicBezTo>
                    <a:pt x="5168" y="6990"/>
                    <a:pt x="5299" y="6835"/>
                    <a:pt x="5299" y="6633"/>
                  </a:cubicBezTo>
                  <a:lnTo>
                    <a:pt x="5299" y="6502"/>
                  </a:lnTo>
                  <a:cubicBezTo>
                    <a:pt x="5299" y="6430"/>
                    <a:pt x="5275" y="6359"/>
                    <a:pt x="5239" y="6275"/>
                  </a:cubicBezTo>
                  <a:lnTo>
                    <a:pt x="5275" y="6264"/>
                  </a:lnTo>
                  <a:cubicBezTo>
                    <a:pt x="5728" y="5918"/>
                    <a:pt x="6132" y="5490"/>
                    <a:pt x="6430" y="5013"/>
                  </a:cubicBezTo>
                  <a:cubicBezTo>
                    <a:pt x="6442" y="5025"/>
                    <a:pt x="6466" y="5049"/>
                    <a:pt x="6466" y="5061"/>
                  </a:cubicBezTo>
                  <a:cubicBezTo>
                    <a:pt x="6585" y="5180"/>
                    <a:pt x="6740" y="5252"/>
                    <a:pt x="6906" y="5252"/>
                  </a:cubicBezTo>
                  <a:cubicBezTo>
                    <a:pt x="6978" y="5252"/>
                    <a:pt x="7061" y="5240"/>
                    <a:pt x="7121" y="5204"/>
                  </a:cubicBezTo>
                  <a:cubicBezTo>
                    <a:pt x="7418" y="5073"/>
                    <a:pt x="7442" y="4751"/>
                    <a:pt x="7430" y="4597"/>
                  </a:cubicBezTo>
                  <a:cubicBezTo>
                    <a:pt x="7430" y="4513"/>
                    <a:pt x="7359" y="4454"/>
                    <a:pt x="7263" y="4454"/>
                  </a:cubicBezTo>
                  <a:cubicBezTo>
                    <a:pt x="7180" y="4454"/>
                    <a:pt x="7121" y="4525"/>
                    <a:pt x="7121" y="4609"/>
                  </a:cubicBezTo>
                  <a:cubicBezTo>
                    <a:pt x="7121" y="4716"/>
                    <a:pt x="7097" y="4871"/>
                    <a:pt x="7002" y="4906"/>
                  </a:cubicBezTo>
                  <a:cubicBezTo>
                    <a:pt x="6975" y="4920"/>
                    <a:pt x="6945" y="4925"/>
                    <a:pt x="6913" y="4925"/>
                  </a:cubicBezTo>
                  <a:cubicBezTo>
                    <a:pt x="6831" y="4925"/>
                    <a:pt x="6740" y="4886"/>
                    <a:pt x="6680" y="4835"/>
                  </a:cubicBezTo>
                  <a:cubicBezTo>
                    <a:pt x="6621" y="4775"/>
                    <a:pt x="6609" y="4692"/>
                    <a:pt x="6656" y="4597"/>
                  </a:cubicBezTo>
                  <a:cubicBezTo>
                    <a:pt x="6799" y="4287"/>
                    <a:pt x="7121" y="4156"/>
                    <a:pt x="7490" y="4001"/>
                  </a:cubicBezTo>
                  <a:cubicBezTo>
                    <a:pt x="8145" y="3739"/>
                    <a:pt x="8942" y="3406"/>
                    <a:pt x="8942" y="1834"/>
                  </a:cubicBezTo>
                  <a:lnTo>
                    <a:pt x="8942" y="1180"/>
                  </a:lnTo>
                  <a:cubicBezTo>
                    <a:pt x="8907" y="1061"/>
                    <a:pt x="8847" y="941"/>
                    <a:pt x="8752" y="846"/>
                  </a:cubicBezTo>
                  <a:cubicBezTo>
                    <a:pt x="8668" y="763"/>
                    <a:pt x="8549" y="715"/>
                    <a:pt x="8406" y="715"/>
                  </a:cubicBezTo>
                  <a:cubicBezTo>
                    <a:pt x="8049" y="715"/>
                    <a:pt x="7728" y="894"/>
                    <a:pt x="7537" y="1180"/>
                  </a:cubicBezTo>
                  <a:lnTo>
                    <a:pt x="7418" y="1358"/>
                  </a:lnTo>
                  <a:cubicBezTo>
                    <a:pt x="7335" y="1453"/>
                    <a:pt x="7240" y="1513"/>
                    <a:pt x="7121" y="1513"/>
                  </a:cubicBezTo>
                  <a:lnTo>
                    <a:pt x="7121" y="1001"/>
                  </a:lnTo>
                  <a:lnTo>
                    <a:pt x="7144" y="1001"/>
                  </a:lnTo>
                  <a:cubicBezTo>
                    <a:pt x="7311" y="1001"/>
                    <a:pt x="7442" y="858"/>
                    <a:pt x="7442" y="703"/>
                  </a:cubicBezTo>
                  <a:lnTo>
                    <a:pt x="7442" y="299"/>
                  </a:lnTo>
                  <a:cubicBezTo>
                    <a:pt x="7442" y="132"/>
                    <a:pt x="7311" y="1"/>
                    <a:pt x="7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5" name="Google Shape;9815;p62"/>
            <p:cNvSpPr/>
            <p:nvPr/>
          </p:nvSpPr>
          <p:spPr>
            <a:xfrm>
              <a:off x="1590638" y="2834153"/>
              <a:ext cx="88501" cy="84754"/>
            </a:xfrm>
            <a:custGeom>
              <a:rect b="b" l="l" r="r" t="t"/>
              <a:pathLst>
                <a:path extrusionOk="0" h="2669" w="2787">
                  <a:moveTo>
                    <a:pt x="1358" y="488"/>
                  </a:moveTo>
                  <a:lnTo>
                    <a:pt x="1596" y="977"/>
                  </a:lnTo>
                  <a:cubicBezTo>
                    <a:pt x="1632" y="1036"/>
                    <a:pt x="1668" y="1072"/>
                    <a:pt x="1751" y="1084"/>
                  </a:cubicBezTo>
                  <a:lnTo>
                    <a:pt x="2299" y="1155"/>
                  </a:lnTo>
                  <a:lnTo>
                    <a:pt x="1929" y="1548"/>
                  </a:lnTo>
                  <a:cubicBezTo>
                    <a:pt x="1882" y="1596"/>
                    <a:pt x="1870" y="1655"/>
                    <a:pt x="1870" y="1715"/>
                  </a:cubicBezTo>
                  <a:lnTo>
                    <a:pt x="1953" y="2263"/>
                  </a:lnTo>
                  <a:lnTo>
                    <a:pt x="1465" y="2012"/>
                  </a:lnTo>
                  <a:cubicBezTo>
                    <a:pt x="1429" y="1989"/>
                    <a:pt x="1406" y="1989"/>
                    <a:pt x="1370" y="1989"/>
                  </a:cubicBezTo>
                  <a:cubicBezTo>
                    <a:pt x="1346" y="1989"/>
                    <a:pt x="1310" y="1989"/>
                    <a:pt x="1287" y="2012"/>
                  </a:cubicBezTo>
                  <a:lnTo>
                    <a:pt x="798" y="2263"/>
                  </a:lnTo>
                  <a:lnTo>
                    <a:pt x="882" y="1715"/>
                  </a:lnTo>
                  <a:cubicBezTo>
                    <a:pt x="894" y="1655"/>
                    <a:pt x="870" y="1596"/>
                    <a:pt x="822" y="1548"/>
                  </a:cubicBezTo>
                  <a:lnTo>
                    <a:pt x="417" y="1155"/>
                  </a:lnTo>
                  <a:lnTo>
                    <a:pt x="977" y="1084"/>
                  </a:lnTo>
                  <a:cubicBezTo>
                    <a:pt x="1036" y="1072"/>
                    <a:pt x="1096" y="1036"/>
                    <a:pt x="1120" y="977"/>
                  </a:cubicBezTo>
                  <a:lnTo>
                    <a:pt x="1358" y="488"/>
                  </a:lnTo>
                  <a:close/>
                  <a:moveTo>
                    <a:pt x="1406" y="0"/>
                  </a:moveTo>
                  <a:cubicBezTo>
                    <a:pt x="1334" y="0"/>
                    <a:pt x="1275" y="48"/>
                    <a:pt x="1239" y="107"/>
                  </a:cubicBezTo>
                  <a:lnTo>
                    <a:pt x="917" y="774"/>
                  </a:lnTo>
                  <a:lnTo>
                    <a:pt x="179" y="881"/>
                  </a:lnTo>
                  <a:cubicBezTo>
                    <a:pt x="108" y="893"/>
                    <a:pt x="48" y="941"/>
                    <a:pt x="36" y="1012"/>
                  </a:cubicBezTo>
                  <a:cubicBezTo>
                    <a:pt x="1" y="1084"/>
                    <a:pt x="36" y="1155"/>
                    <a:pt x="84" y="1203"/>
                  </a:cubicBezTo>
                  <a:lnTo>
                    <a:pt x="620" y="1727"/>
                  </a:lnTo>
                  <a:lnTo>
                    <a:pt x="501" y="2453"/>
                  </a:lnTo>
                  <a:cubicBezTo>
                    <a:pt x="477" y="2524"/>
                    <a:pt x="513" y="2608"/>
                    <a:pt x="572" y="2632"/>
                  </a:cubicBezTo>
                  <a:cubicBezTo>
                    <a:pt x="604" y="2657"/>
                    <a:pt x="639" y="2669"/>
                    <a:pt x="674" y="2669"/>
                  </a:cubicBezTo>
                  <a:cubicBezTo>
                    <a:pt x="705" y="2669"/>
                    <a:pt x="735" y="2660"/>
                    <a:pt x="763" y="2644"/>
                  </a:cubicBezTo>
                  <a:lnTo>
                    <a:pt x="1417" y="2310"/>
                  </a:lnTo>
                  <a:lnTo>
                    <a:pt x="2072" y="2644"/>
                  </a:lnTo>
                  <a:cubicBezTo>
                    <a:pt x="2108" y="2667"/>
                    <a:pt x="2132" y="2667"/>
                    <a:pt x="2168" y="2667"/>
                  </a:cubicBezTo>
                  <a:cubicBezTo>
                    <a:pt x="2203" y="2667"/>
                    <a:pt x="2239" y="2644"/>
                    <a:pt x="2263" y="2632"/>
                  </a:cubicBezTo>
                  <a:cubicBezTo>
                    <a:pt x="2322" y="2584"/>
                    <a:pt x="2358" y="2513"/>
                    <a:pt x="2346" y="2453"/>
                  </a:cubicBezTo>
                  <a:lnTo>
                    <a:pt x="2227" y="1727"/>
                  </a:lnTo>
                  <a:lnTo>
                    <a:pt x="2763" y="1203"/>
                  </a:lnTo>
                  <a:cubicBezTo>
                    <a:pt x="2775" y="1155"/>
                    <a:pt x="2787" y="1084"/>
                    <a:pt x="2775" y="1012"/>
                  </a:cubicBezTo>
                  <a:cubicBezTo>
                    <a:pt x="2739" y="941"/>
                    <a:pt x="2703" y="893"/>
                    <a:pt x="2620" y="881"/>
                  </a:cubicBezTo>
                  <a:lnTo>
                    <a:pt x="1894" y="774"/>
                  </a:lnTo>
                  <a:lnTo>
                    <a:pt x="1572" y="107"/>
                  </a:lnTo>
                  <a:cubicBezTo>
                    <a:pt x="1537" y="48"/>
                    <a:pt x="1465" y="0"/>
                    <a:pt x="1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16" name="Google Shape;9816;p62"/>
          <p:cNvGrpSpPr/>
          <p:nvPr/>
        </p:nvGrpSpPr>
        <p:grpSpPr>
          <a:xfrm>
            <a:off x="1952836" y="2774422"/>
            <a:ext cx="372835" cy="342573"/>
            <a:chOff x="1952836" y="2774422"/>
            <a:chExt cx="372835" cy="342573"/>
          </a:xfrm>
        </p:grpSpPr>
        <p:sp>
          <p:nvSpPr>
            <p:cNvPr id="9817" name="Google Shape;9817;p62"/>
            <p:cNvSpPr/>
            <p:nvPr/>
          </p:nvSpPr>
          <p:spPr>
            <a:xfrm>
              <a:off x="2076490"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6" y="941"/>
                    <a:pt x="345" y="811"/>
                    <a:pt x="345" y="644"/>
                  </a:cubicBezTo>
                  <a:cubicBezTo>
                    <a:pt x="345" y="477"/>
                    <a:pt x="476" y="346"/>
                    <a:pt x="643" y="346"/>
                  </a:cubicBezTo>
                  <a:close/>
                  <a:moveTo>
                    <a:pt x="643" y="1"/>
                  </a:moveTo>
                  <a:cubicBezTo>
                    <a:pt x="286" y="1"/>
                    <a:pt x="0" y="287"/>
                    <a:pt x="0" y="644"/>
                  </a:cubicBezTo>
                  <a:cubicBezTo>
                    <a:pt x="0" y="1001"/>
                    <a:pt x="286" y="1287"/>
                    <a:pt x="643" y="1287"/>
                  </a:cubicBezTo>
                  <a:cubicBezTo>
                    <a:pt x="1000" y="1287"/>
                    <a:pt x="1286" y="1001"/>
                    <a:pt x="1286" y="644"/>
                  </a:cubicBezTo>
                  <a:cubicBezTo>
                    <a:pt x="1286" y="287"/>
                    <a:pt x="1000"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8" name="Google Shape;9818;p62"/>
            <p:cNvSpPr/>
            <p:nvPr/>
          </p:nvSpPr>
          <p:spPr>
            <a:xfrm>
              <a:off x="2208432" y="3057581"/>
              <a:ext cx="40869" cy="40869"/>
            </a:xfrm>
            <a:custGeom>
              <a:rect b="b" l="l" r="r" t="t"/>
              <a:pathLst>
                <a:path extrusionOk="0" h="1287" w="1287">
                  <a:moveTo>
                    <a:pt x="643" y="346"/>
                  </a:moveTo>
                  <a:cubicBezTo>
                    <a:pt x="810" y="346"/>
                    <a:pt x="941" y="477"/>
                    <a:pt x="941" y="644"/>
                  </a:cubicBezTo>
                  <a:cubicBezTo>
                    <a:pt x="941" y="811"/>
                    <a:pt x="810" y="941"/>
                    <a:pt x="643" y="941"/>
                  </a:cubicBezTo>
                  <a:cubicBezTo>
                    <a:pt x="477" y="941"/>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86" y="1001"/>
                    <a:pt x="1286" y="644"/>
                  </a:cubicBezTo>
                  <a:cubicBezTo>
                    <a:pt x="1286"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19" name="Google Shape;9819;p62"/>
            <p:cNvSpPr/>
            <p:nvPr/>
          </p:nvSpPr>
          <p:spPr>
            <a:xfrm>
              <a:off x="1952836" y="2774422"/>
              <a:ext cx="372835" cy="342573"/>
            </a:xfrm>
            <a:custGeom>
              <a:rect b="b" l="l" r="r" t="t"/>
              <a:pathLst>
                <a:path extrusionOk="0" h="10788" w="11741">
                  <a:moveTo>
                    <a:pt x="5382" y="1988"/>
                  </a:moveTo>
                  <a:lnTo>
                    <a:pt x="5382" y="3001"/>
                  </a:lnTo>
                  <a:lnTo>
                    <a:pt x="4359" y="3001"/>
                  </a:lnTo>
                  <a:lnTo>
                    <a:pt x="4359" y="1988"/>
                  </a:lnTo>
                  <a:close/>
                  <a:moveTo>
                    <a:pt x="6752" y="1988"/>
                  </a:moveTo>
                  <a:lnTo>
                    <a:pt x="6752" y="3001"/>
                  </a:lnTo>
                  <a:lnTo>
                    <a:pt x="5728" y="3001"/>
                  </a:lnTo>
                  <a:lnTo>
                    <a:pt x="5728" y="1988"/>
                  </a:lnTo>
                  <a:close/>
                  <a:moveTo>
                    <a:pt x="8121" y="1988"/>
                  </a:moveTo>
                  <a:lnTo>
                    <a:pt x="8121" y="3001"/>
                  </a:lnTo>
                  <a:lnTo>
                    <a:pt x="7097" y="3001"/>
                  </a:lnTo>
                  <a:lnTo>
                    <a:pt x="7097" y="1988"/>
                  </a:lnTo>
                  <a:close/>
                  <a:moveTo>
                    <a:pt x="9490" y="1988"/>
                  </a:moveTo>
                  <a:lnTo>
                    <a:pt x="9490" y="3001"/>
                  </a:lnTo>
                  <a:lnTo>
                    <a:pt x="8466" y="3001"/>
                  </a:lnTo>
                  <a:lnTo>
                    <a:pt x="8466" y="1988"/>
                  </a:lnTo>
                  <a:close/>
                  <a:moveTo>
                    <a:pt x="10324" y="1988"/>
                  </a:moveTo>
                  <a:lnTo>
                    <a:pt x="10085" y="3001"/>
                  </a:lnTo>
                  <a:lnTo>
                    <a:pt x="9847" y="3001"/>
                  </a:lnTo>
                  <a:lnTo>
                    <a:pt x="9847" y="1988"/>
                  </a:lnTo>
                  <a:close/>
                  <a:moveTo>
                    <a:pt x="4001" y="2000"/>
                  </a:moveTo>
                  <a:lnTo>
                    <a:pt x="4001" y="3012"/>
                  </a:lnTo>
                  <a:lnTo>
                    <a:pt x="3311" y="3012"/>
                  </a:lnTo>
                  <a:lnTo>
                    <a:pt x="2965" y="2000"/>
                  </a:lnTo>
                  <a:close/>
                  <a:moveTo>
                    <a:pt x="10014" y="3334"/>
                  </a:moveTo>
                  <a:lnTo>
                    <a:pt x="9847" y="4048"/>
                  </a:lnTo>
                  <a:lnTo>
                    <a:pt x="9847" y="3334"/>
                  </a:lnTo>
                  <a:close/>
                  <a:moveTo>
                    <a:pt x="4013" y="3334"/>
                  </a:moveTo>
                  <a:lnTo>
                    <a:pt x="4013" y="4370"/>
                  </a:lnTo>
                  <a:lnTo>
                    <a:pt x="3823" y="4370"/>
                  </a:lnTo>
                  <a:lnTo>
                    <a:pt x="3454" y="3334"/>
                  </a:lnTo>
                  <a:close/>
                  <a:moveTo>
                    <a:pt x="5371" y="3334"/>
                  </a:moveTo>
                  <a:lnTo>
                    <a:pt x="5371" y="4370"/>
                  </a:lnTo>
                  <a:lnTo>
                    <a:pt x="4347" y="4370"/>
                  </a:lnTo>
                  <a:lnTo>
                    <a:pt x="4347" y="3334"/>
                  </a:lnTo>
                  <a:close/>
                  <a:moveTo>
                    <a:pt x="6752" y="3334"/>
                  </a:moveTo>
                  <a:lnTo>
                    <a:pt x="6752" y="4370"/>
                  </a:lnTo>
                  <a:lnTo>
                    <a:pt x="5728" y="4370"/>
                  </a:lnTo>
                  <a:lnTo>
                    <a:pt x="5728" y="3334"/>
                  </a:lnTo>
                  <a:close/>
                  <a:moveTo>
                    <a:pt x="8121" y="3358"/>
                  </a:moveTo>
                  <a:lnTo>
                    <a:pt x="8121" y="4382"/>
                  </a:lnTo>
                  <a:lnTo>
                    <a:pt x="7097" y="4382"/>
                  </a:lnTo>
                  <a:lnTo>
                    <a:pt x="7097" y="3358"/>
                  </a:lnTo>
                  <a:close/>
                  <a:moveTo>
                    <a:pt x="9514" y="3358"/>
                  </a:moveTo>
                  <a:lnTo>
                    <a:pt x="9514" y="4382"/>
                  </a:lnTo>
                  <a:lnTo>
                    <a:pt x="8478" y="4382"/>
                  </a:lnTo>
                  <a:lnTo>
                    <a:pt x="8478" y="3358"/>
                  </a:lnTo>
                  <a:close/>
                  <a:moveTo>
                    <a:pt x="4001" y="4727"/>
                  </a:moveTo>
                  <a:lnTo>
                    <a:pt x="4001" y="4941"/>
                  </a:lnTo>
                  <a:lnTo>
                    <a:pt x="3930" y="4727"/>
                  </a:lnTo>
                  <a:close/>
                  <a:moveTo>
                    <a:pt x="5371" y="4715"/>
                  </a:moveTo>
                  <a:lnTo>
                    <a:pt x="5371" y="5525"/>
                  </a:lnTo>
                  <a:cubicBezTo>
                    <a:pt x="5297" y="5521"/>
                    <a:pt x="5230" y="5520"/>
                    <a:pt x="5167" y="5520"/>
                  </a:cubicBezTo>
                  <a:cubicBezTo>
                    <a:pt x="5049" y="5520"/>
                    <a:pt x="4947" y="5524"/>
                    <a:pt x="4854" y="5524"/>
                  </a:cubicBezTo>
                  <a:cubicBezTo>
                    <a:pt x="4666" y="5524"/>
                    <a:pt x="4516" y="5507"/>
                    <a:pt x="4347" y="5406"/>
                  </a:cubicBezTo>
                  <a:lnTo>
                    <a:pt x="4347" y="4715"/>
                  </a:lnTo>
                  <a:close/>
                  <a:moveTo>
                    <a:pt x="6752" y="4727"/>
                  </a:moveTo>
                  <a:lnTo>
                    <a:pt x="6752" y="5525"/>
                  </a:lnTo>
                  <a:lnTo>
                    <a:pt x="5728" y="5525"/>
                  </a:lnTo>
                  <a:lnTo>
                    <a:pt x="5728" y="4727"/>
                  </a:lnTo>
                  <a:close/>
                  <a:moveTo>
                    <a:pt x="8121" y="4727"/>
                  </a:moveTo>
                  <a:lnTo>
                    <a:pt x="8121" y="5525"/>
                  </a:lnTo>
                  <a:lnTo>
                    <a:pt x="7097" y="5525"/>
                  </a:lnTo>
                  <a:lnTo>
                    <a:pt x="7097" y="4727"/>
                  </a:lnTo>
                  <a:close/>
                  <a:moveTo>
                    <a:pt x="9490" y="4727"/>
                  </a:moveTo>
                  <a:lnTo>
                    <a:pt x="9490" y="5525"/>
                  </a:lnTo>
                  <a:lnTo>
                    <a:pt x="8466" y="5525"/>
                  </a:lnTo>
                  <a:lnTo>
                    <a:pt x="8466" y="4727"/>
                  </a:lnTo>
                  <a:close/>
                  <a:moveTo>
                    <a:pt x="4537" y="8680"/>
                  </a:moveTo>
                  <a:cubicBezTo>
                    <a:pt x="5025" y="8680"/>
                    <a:pt x="5418" y="9085"/>
                    <a:pt x="5418" y="9561"/>
                  </a:cubicBezTo>
                  <a:cubicBezTo>
                    <a:pt x="5418" y="10037"/>
                    <a:pt x="5025" y="10442"/>
                    <a:pt x="4537" y="10442"/>
                  </a:cubicBezTo>
                  <a:cubicBezTo>
                    <a:pt x="4049" y="10442"/>
                    <a:pt x="3656" y="10049"/>
                    <a:pt x="3656" y="9561"/>
                  </a:cubicBezTo>
                  <a:cubicBezTo>
                    <a:pt x="3656" y="9085"/>
                    <a:pt x="4049" y="8680"/>
                    <a:pt x="4537" y="8680"/>
                  </a:cubicBezTo>
                  <a:close/>
                  <a:moveTo>
                    <a:pt x="8692" y="8680"/>
                  </a:moveTo>
                  <a:cubicBezTo>
                    <a:pt x="9181" y="8680"/>
                    <a:pt x="9573" y="9085"/>
                    <a:pt x="9573" y="9561"/>
                  </a:cubicBezTo>
                  <a:cubicBezTo>
                    <a:pt x="9573" y="10037"/>
                    <a:pt x="9181" y="10442"/>
                    <a:pt x="8692" y="10442"/>
                  </a:cubicBezTo>
                  <a:cubicBezTo>
                    <a:pt x="8204" y="10442"/>
                    <a:pt x="7811" y="10049"/>
                    <a:pt x="7811" y="9561"/>
                  </a:cubicBezTo>
                  <a:cubicBezTo>
                    <a:pt x="7811" y="9085"/>
                    <a:pt x="8204" y="8680"/>
                    <a:pt x="8692" y="8680"/>
                  </a:cubicBezTo>
                  <a:close/>
                  <a:moveTo>
                    <a:pt x="620" y="0"/>
                  </a:moveTo>
                  <a:cubicBezTo>
                    <a:pt x="287" y="0"/>
                    <a:pt x="1" y="286"/>
                    <a:pt x="1" y="631"/>
                  </a:cubicBezTo>
                  <a:cubicBezTo>
                    <a:pt x="1" y="976"/>
                    <a:pt x="287" y="1250"/>
                    <a:pt x="620" y="1250"/>
                  </a:cubicBezTo>
                  <a:lnTo>
                    <a:pt x="1394" y="1250"/>
                  </a:lnTo>
                  <a:lnTo>
                    <a:pt x="2346" y="3965"/>
                  </a:lnTo>
                  <a:cubicBezTo>
                    <a:pt x="2374" y="4029"/>
                    <a:pt x="2444" y="4072"/>
                    <a:pt x="2513" y="4072"/>
                  </a:cubicBezTo>
                  <a:cubicBezTo>
                    <a:pt x="2533" y="4072"/>
                    <a:pt x="2553" y="4068"/>
                    <a:pt x="2573" y="4060"/>
                  </a:cubicBezTo>
                  <a:cubicBezTo>
                    <a:pt x="2668" y="4036"/>
                    <a:pt x="2704" y="3929"/>
                    <a:pt x="2680" y="3846"/>
                  </a:cubicBezTo>
                  <a:cubicBezTo>
                    <a:pt x="1739" y="1191"/>
                    <a:pt x="1692" y="1072"/>
                    <a:pt x="1692" y="1072"/>
                  </a:cubicBezTo>
                  <a:cubicBezTo>
                    <a:pt x="1656" y="965"/>
                    <a:pt x="1561" y="905"/>
                    <a:pt x="1441" y="905"/>
                  </a:cubicBezTo>
                  <a:lnTo>
                    <a:pt x="620" y="905"/>
                  </a:lnTo>
                  <a:cubicBezTo>
                    <a:pt x="465" y="905"/>
                    <a:pt x="346" y="774"/>
                    <a:pt x="346" y="631"/>
                  </a:cubicBezTo>
                  <a:cubicBezTo>
                    <a:pt x="346" y="464"/>
                    <a:pt x="477" y="345"/>
                    <a:pt x="620" y="345"/>
                  </a:cubicBezTo>
                  <a:lnTo>
                    <a:pt x="1441" y="345"/>
                  </a:lnTo>
                  <a:cubicBezTo>
                    <a:pt x="1787" y="345"/>
                    <a:pt x="2084" y="536"/>
                    <a:pt x="2215" y="845"/>
                  </a:cubicBezTo>
                  <a:cubicBezTo>
                    <a:pt x="2418" y="1429"/>
                    <a:pt x="3585" y="4703"/>
                    <a:pt x="3751" y="5191"/>
                  </a:cubicBezTo>
                  <a:cubicBezTo>
                    <a:pt x="3870" y="5548"/>
                    <a:pt x="4287" y="5882"/>
                    <a:pt x="4775" y="5882"/>
                  </a:cubicBezTo>
                  <a:lnTo>
                    <a:pt x="10978" y="5882"/>
                  </a:lnTo>
                  <a:cubicBezTo>
                    <a:pt x="11145" y="5882"/>
                    <a:pt x="11264" y="6013"/>
                    <a:pt x="11264" y="6168"/>
                  </a:cubicBezTo>
                  <a:cubicBezTo>
                    <a:pt x="11264" y="6322"/>
                    <a:pt x="11133" y="6441"/>
                    <a:pt x="10978" y="6441"/>
                  </a:cubicBezTo>
                  <a:lnTo>
                    <a:pt x="4775" y="6441"/>
                  </a:lnTo>
                  <a:cubicBezTo>
                    <a:pt x="4108" y="6441"/>
                    <a:pt x="3489" y="6049"/>
                    <a:pt x="3227" y="5417"/>
                  </a:cubicBezTo>
                  <a:lnTo>
                    <a:pt x="2882" y="4453"/>
                  </a:lnTo>
                  <a:cubicBezTo>
                    <a:pt x="2863" y="4377"/>
                    <a:pt x="2791" y="4339"/>
                    <a:pt x="2720" y="4339"/>
                  </a:cubicBezTo>
                  <a:cubicBezTo>
                    <a:pt x="2702" y="4339"/>
                    <a:pt x="2684" y="4341"/>
                    <a:pt x="2668" y="4346"/>
                  </a:cubicBezTo>
                  <a:cubicBezTo>
                    <a:pt x="2573" y="4382"/>
                    <a:pt x="2525" y="4477"/>
                    <a:pt x="2561" y="4572"/>
                  </a:cubicBezTo>
                  <a:cubicBezTo>
                    <a:pt x="2846" y="5275"/>
                    <a:pt x="2846" y="5596"/>
                    <a:pt x="3180" y="6013"/>
                  </a:cubicBezTo>
                  <a:lnTo>
                    <a:pt x="2799" y="6560"/>
                  </a:lnTo>
                  <a:cubicBezTo>
                    <a:pt x="2215" y="7394"/>
                    <a:pt x="2715" y="8549"/>
                    <a:pt x="3716" y="8680"/>
                  </a:cubicBezTo>
                  <a:cubicBezTo>
                    <a:pt x="2918" y="9418"/>
                    <a:pt x="3442" y="10787"/>
                    <a:pt x="4549" y="10787"/>
                  </a:cubicBezTo>
                  <a:cubicBezTo>
                    <a:pt x="5656" y="10787"/>
                    <a:pt x="6168" y="9454"/>
                    <a:pt x="5394" y="8692"/>
                  </a:cubicBezTo>
                  <a:lnTo>
                    <a:pt x="7871" y="8692"/>
                  </a:lnTo>
                  <a:cubicBezTo>
                    <a:pt x="7085" y="9454"/>
                    <a:pt x="7621" y="10787"/>
                    <a:pt x="8716" y="10787"/>
                  </a:cubicBezTo>
                  <a:cubicBezTo>
                    <a:pt x="9823" y="10787"/>
                    <a:pt x="10335" y="9454"/>
                    <a:pt x="9562" y="8692"/>
                  </a:cubicBezTo>
                  <a:lnTo>
                    <a:pt x="9788" y="8692"/>
                  </a:lnTo>
                  <a:cubicBezTo>
                    <a:pt x="10133" y="8692"/>
                    <a:pt x="10419" y="8406"/>
                    <a:pt x="10419" y="8073"/>
                  </a:cubicBezTo>
                  <a:cubicBezTo>
                    <a:pt x="10419" y="7727"/>
                    <a:pt x="10133" y="7442"/>
                    <a:pt x="9788" y="7442"/>
                  </a:cubicBezTo>
                  <a:lnTo>
                    <a:pt x="8228" y="7442"/>
                  </a:lnTo>
                  <a:cubicBezTo>
                    <a:pt x="8133" y="7442"/>
                    <a:pt x="8061" y="7513"/>
                    <a:pt x="8061" y="7608"/>
                  </a:cubicBezTo>
                  <a:cubicBezTo>
                    <a:pt x="8061" y="7692"/>
                    <a:pt x="8133" y="7775"/>
                    <a:pt x="8228" y="7775"/>
                  </a:cubicBezTo>
                  <a:lnTo>
                    <a:pt x="9788" y="7775"/>
                  </a:lnTo>
                  <a:cubicBezTo>
                    <a:pt x="9954" y="7775"/>
                    <a:pt x="10074" y="7906"/>
                    <a:pt x="10074" y="8049"/>
                  </a:cubicBezTo>
                  <a:cubicBezTo>
                    <a:pt x="10074" y="8215"/>
                    <a:pt x="9943" y="8335"/>
                    <a:pt x="9788" y="8335"/>
                  </a:cubicBezTo>
                  <a:lnTo>
                    <a:pt x="3930" y="8335"/>
                  </a:lnTo>
                  <a:cubicBezTo>
                    <a:pt x="3108" y="8335"/>
                    <a:pt x="2620" y="7418"/>
                    <a:pt x="3096" y="6739"/>
                  </a:cubicBezTo>
                  <a:lnTo>
                    <a:pt x="3442" y="6251"/>
                  </a:lnTo>
                  <a:cubicBezTo>
                    <a:pt x="3573" y="6382"/>
                    <a:pt x="3739" y="6489"/>
                    <a:pt x="3906" y="6560"/>
                  </a:cubicBezTo>
                  <a:lnTo>
                    <a:pt x="3573" y="7072"/>
                  </a:lnTo>
                  <a:cubicBezTo>
                    <a:pt x="3358" y="7370"/>
                    <a:pt x="3573" y="7775"/>
                    <a:pt x="3942" y="7775"/>
                  </a:cubicBezTo>
                  <a:lnTo>
                    <a:pt x="7609" y="7775"/>
                  </a:lnTo>
                  <a:cubicBezTo>
                    <a:pt x="7692" y="7775"/>
                    <a:pt x="7764" y="7692"/>
                    <a:pt x="7764" y="7608"/>
                  </a:cubicBezTo>
                  <a:cubicBezTo>
                    <a:pt x="7764" y="7513"/>
                    <a:pt x="7692" y="7442"/>
                    <a:pt x="7609" y="7442"/>
                  </a:cubicBezTo>
                  <a:lnTo>
                    <a:pt x="3942" y="7442"/>
                  </a:lnTo>
                  <a:cubicBezTo>
                    <a:pt x="3847" y="7442"/>
                    <a:pt x="3811" y="7334"/>
                    <a:pt x="3847" y="7263"/>
                  </a:cubicBezTo>
                  <a:lnTo>
                    <a:pt x="4251" y="6703"/>
                  </a:lnTo>
                  <a:cubicBezTo>
                    <a:pt x="4465" y="6762"/>
                    <a:pt x="4535" y="6775"/>
                    <a:pt x="5134" y="6775"/>
                  </a:cubicBezTo>
                  <a:cubicBezTo>
                    <a:pt x="5630" y="6775"/>
                    <a:pt x="6490" y="6766"/>
                    <a:pt x="8097" y="6766"/>
                  </a:cubicBezTo>
                  <a:cubicBezTo>
                    <a:pt x="8881" y="6766"/>
                    <a:pt x="9842" y="6768"/>
                    <a:pt x="11026" y="6775"/>
                  </a:cubicBezTo>
                  <a:cubicBezTo>
                    <a:pt x="11371" y="6775"/>
                    <a:pt x="11645" y="6489"/>
                    <a:pt x="11645" y="6144"/>
                  </a:cubicBezTo>
                  <a:cubicBezTo>
                    <a:pt x="11598" y="5810"/>
                    <a:pt x="11312" y="5525"/>
                    <a:pt x="10966" y="5525"/>
                  </a:cubicBezTo>
                  <a:lnTo>
                    <a:pt x="10788" y="5525"/>
                  </a:lnTo>
                  <a:lnTo>
                    <a:pt x="11598" y="2048"/>
                  </a:lnTo>
                  <a:cubicBezTo>
                    <a:pt x="11740" y="1393"/>
                    <a:pt x="11252" y="762"/>
                    <a:pt x="10562" y="762"/>
                  </a:cubicBezTo>
                  <a:lnTo>
                    <a:pt x="7252" y="762"/>
                  </a:lnTo>
                  <a:cubicBezTo>
                    <a:pt x="7156" y="762"/>
                    <a:pt x="7085" y="834"/>
                    <a:pt x="7085" y="929"/>
                  </a:cubicBezTo>
                  <a:cubicBezTo>
                    <a:pt x="7085" y="1012"/>
                    <a:pt x="7156" y="1096"/>
                    <a:pt x="7252" y="1096"/>
                  </a:cubicBezTo>
                  <a:lnTo>
                    <a:pt x="10562" y="1096"/>
                  </a:lnTo>
                  <a:cubicBezTo>
                    <a:pt x="11026" y="1096"/>
                    <a:pt x="11359" y="1524"/>
                    <a:pt x="11252" y="1953"/>
                  </a:cubicBezTo>
                  <a:lnTo>
                    <a:pt x="10431" y="5525"/>
                  </a:lnTo>
                  <a:lnTo>
                    <a:pt x="9847" y="5525"/>
                  </a:lnTo>
                  <a:cubicBezTo>
                    <a:pt x="9943" y="5144"/>
                    <a:pt x="10585" y="2369"/>
                    <a:pt x="10705" y="1869"/>
                  </a:cubicBezTo>
                  <a:cubicBezTo>
                    <a:pt x="10728" y="1762"/>
                    <a:pt x="10645" y="1655"/>
                    <a:pt x="10538" y="1655"/>
                  </a:cubicBezTo>
                  <a:lnTo>
                    <a:pt x="2858" y="1655"/>
                  </a:lnTo>
                  <a:lnTo>
                    <a:pt x="2668" y="1096"/>
                  </a:lnTo>
                  <a:lnTo>
                    <a:pt x="6621" y="1096"/>
                  </a:lnTo>
                  <a:cubicBezTo>
                    <a:pt x="6716" y="1096"/>
                    <a:pt x="6787" y="1012"/>
                    <a:pt x="6787" y="929"/>
                  </a:cubicBezTo>
                  <a:cubicBezTo>
                    <a:pt x="6787" y="834"/>
                    <a:pt x="6716" y="762"/>
                    <a:pt x="6621" y="762"/>
                  </a:cubicBezTo>
                  <a:lnTo>
                    <a:pt x="2549" y="762"/>
                  </a:lnTo>
                  <a:cubicBezTo>
                    <a:pt x="2394" y="334"/>
                    <a:pt x="1965"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0" name="Google Shape;9820;p62"/>
          <p:cNvGrpSpPr/>
          <p:nvPr/>
        </p:nvGrpSpPr>
        <p:grpSpPr>
          <a:xfrm>
            <a:off x="3079916" y="2744477"/>
            <a:ext cx="332729" cy="372518"/>
            <a:chOff x="3079916" y="2744477"/>
            <a:chExt cx="332729" cy="372518"/>
          </a:xfrm>
        </p:grpSpPr>
        <p:sp>
          <p:nvSpPr>
            <p:cNvPr id="9821" name="Google Shape;9821;p62"/>
            <p:cNvSpPr/>
            <p:nvPr/>
          </p:nvSpPr>
          <p:spPr>
            <a:xfrm>
              <a:off x="3079916" y="2840504"/>
              <a:ext cx="313454" cy="276491"/>
            </a:xfrm>
            <a:custGeom>
              <a:rect b="b" l="l" r="r" t="t"/>
              <a:pathLst>
                <a:path extrusionOk="0" h="8707" w="9871">
                  <a:moveTo>
                    <a:pt x="2993" y="1"/>
                  </a:moveTo>
                  <a:cubicBezTo>
                    <a:pt x="2768" y="1"/>
                    <a:pt x="2560" y="25"/>
                    <a:pt x="2370" y="74"/>
                  </a:cubicBezTo>
                  <a:cubicBezTo>
                    <a:pt x="1739" y="241"/>
                    <a:pt x="1179" y="646"/>
                    <a:pt x="750" y="1205"/>
                  </a:cubicBezTo>
                  <a:cubicBezTo>
                    <a:pt x="250" y="1860"/>
                    <a:pt x="0" y="2694"/>
                    <a:pt x="0" y="3622"/>
                  </a:cubicBezTo>
                  <a:cubicBezTo>
                    <a:pt x="0" y="4575"/>
                    <a:pt x="429" y="5825"/>
                    <a:pt x="1120" y="6896"/>
                  </a:cubicBezTo>
                  <a:cubicBezTo>
                    <a:pt x="1882" y="8039"/>
                    <a:pt x="2751" y="8706"/>
                    <a:pt x="3525" y="8706"/>
                  </a:cubicBezTo>
                  <a:cubicBezTo>
                    <a:pt x="3846" y="8706"/>
                    <a:pt x="4156" y="8670"/>
                    <a:pt x="4441" y="8575"/>
                  </a:cubicBezTo>
                  <a:cubicBezTo>
                    <a:pt x="4596" y="8534"/>
                    <a:pt x="4760" y="8513"/>
                    <a:pt x="4924" y="8513"/>
                  </a:cubicBezTo>
                  <a:cubicBezTo>
                    <a:pt x="5087" y="8513"/>
                    <a:pt x="5251" y="8534"/>
                    <a:pt x="5406" y="8575"/>
                  </a:cubicBezTo>
                  <a:cubicBezTo>
                    <a:pt x="5703" y="8670"/>
                    <a:pt x="6013" y="8706"/>
                    <a:pt x="6311" y="8706"/>
                  </a:cubicBezTo>
                  <a:cubicBezTo>
                    <a:pt x="7085" y="8706"/>
                    <a:pt x="7978" y="8051"/>
                    <a:pt x="8728" y="6896"/>
                  </a:cubicBezTo>
                  <a:cubicBezTo>
                    <a:pt x="9418" y="5837"/>
                    <a:pt x="9835" y="4587"/>
                    <a:pt x="9835" y="3622"/>
                  </a:cubicBezTo>
                  <a:cubicBezTo>
                    <a:pt x="9871" y="2920"/>
                    <a:pt x="9716" y="2301"/>
                    <a:pt x="9454" y="1753"/>
                  </a:cubicBezTo>
                  <a:cubicBezTo>
                    <a:pt x="9420" y="1677"/>
                    <a:pt x="9351" y="1637"/>
                    <a:pt x="9275" y="1637"/>
                  </a:cubicBezTo>
                  <a:cubicBezTo>
                    <a:pt x="9244" y="1637"/>
                    <a:pt x="9211" y="1644"/>
                    <a:pt x="9180" y="1658"/>
                  </a:cubicBezTo>
                  <a:cubicBezTo>
                    <a:pt x="9085" y="1705"/>
                    <a:pt x="9049" y="1824"/>
                    <a:pt x="9097" y="1932"/>
                  </a:cubicBezTo>
                  <a:cubicBezTo>
                    <a:pt x="9347" y="2420"/>
                    <a:pt x="9466" y="3003"/>
                    <a:pt x="9466" y="3622"/>
                  </a:cubicBezTo>
                  <a:cubicBezTo>
                    <a:pt x="9466" y="4503"/>
                    <a:pt x="9061" y="5682"/>
                    <a:pt x="8406" y="6670"/>
                  </a:cubicBezTo>
                  <a:cubicBezTo>
                    <a:pt x="7739" y="7694"/>
                    <a:pt x="6966" y="8313"/>
                    <a:pt x="6323" y="8313"/>
                  </a:cubicBezTo>
                  <a:cubicBezTo>
                    <a:pt x="6061" y="8313"/>
                    <a:pt x="5775" y="8266"/>
                    <a:pt x="5525" y="8194"/>
                  </a:cubicBezTo>
                  <a:cubicBezTo>
                    <a:pt x="5328" y="8135"/>
                    <a:pt x="5126" y="8105"/>
                    <a:pt x="4925" y="8105"/>
                  </a:cubicBezTo>
                  <a:cubicBezTo>
                    <a:pt x="4724" y="8105"/>
                    <a:pt x="4525" y="8135"/>
                    <a:pt x="4334" y="8194"/>
                  </a:cubicBezTo>
                  <a:cubicBezTo>
                    <a:pt x="4084" y="8266"/>
                    <a:pt x="3798" y="8313"/>
                    <a:pt x="3525" y="8313"/>
                  </a:cubicBezTo>
                  <a:cubicBezTo>
                    <a:pt x="2894" y="8313"/>
                    <a:pt x="2120" y="7694"/>
                    <a:pt x="1441" y="6670"/>
                  </a:cubicBezTo>
                  <a:cubicBezTo>
                    <a:pt x="786" y="5682"/>
                    <a:pt x="393" y="4503"/>
                    <a:pt x="393" y="3622"/>
                  </a:cubicBezTo>
                  <a:cubicBezTo>
                    <a:pt x="393" y="2789"/>
                    <a:pt x="631" y="2039"/>
                    <a:pt x="1060" y="1443"/>
                  </a:cubicBezTo>
                  <a:cubicBezTo>
                    <a:pt x="1429" y="955"/>
                    <a:pt x="1941" y="598"/>
                    <a:pt x="2453" y="467"/>
                  </a:cubicBezTo>
                  <a:cubicBezTo>
                    <a:pt x="2608" y="425"/>
                    <a:pt x="2783" y="405"/>
                    <a:pt x="2975" y="405"/>
                  </a:cubicBezTo>
                  <a:cubicBezTo>
                    <a:pt x="3270" y="405"/>
                    <a:pt x="3605" y="452"/>
                    <a:pt x="3965" y="539"/>
                  </a:cubicBezTo>
                  <a:cubicBezTo>
                    <a:pt x="4025" y="550"/>
                    <a:pt x="4096" y="574"/>
                    <a:pt x="4156" y="586"/>
                  </a:cubicBezTo>
                  <a:cubicBezTo>
                    <a:pt x="4165" y="587"/>
                    <a:pt x="4174" y="588"/>
                    <a:pt x="4183" y="588"/>
                  </a:cubicBezTo>
                  <a:cubicBezTo>
                    <a:pt x="4278" y="588"/>
                    <a:pt x="4361" y="529"/>
                    <a:pt x="4394" y="431"/>
                  </a:cubicBezTo>
                  <a:cubicBezTo>
                    <a:pt x="4406" y="336"/>
                    <a:pt x="4346" y="229"/>
                    <a:pt x="4239" y="193"/>
                  </a:cubicBezTo>
                  <a:lnTo>
                    <a:pt x="4060" y="158"/>
                  </a:lnTo>
                  <a:cubicBezTo>
                    <a:pt x="3674" y="52"/>
                    <a:pt x="3316" y="1"/>
                    <a:pt x="29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2" name="Google Shape;9822;p62"/>
            <p:cNvSpPr/>
            <p:nvPr/>
          </p:nvSpPr>
          <p:spPr>
            <a:xfrm>
              <a:off x="3244375" y="2840250"/>
              <a:ext cx="124416" cy="45727"/>
            </a:xfrm>
            <a:custGeom>
              <a:rect b="b" l="l" r="r" t="t"/>
              <a:pathLst>
                <a:path extrusionOk="0" h="1440" w="3918">
                  <a:moveTo>
                    <a:pt x="1721" y="0"/>
                  </a:moveTo>
                  <a:cubicBezTo>
                    <a:pt x="1391" y="0"/>
                    <a:pt x="1027" y="53"/>
                    <a:pt x="632" y="154"/>
                  </a:cubicBezTo>
                  <a:cubicBezTo>
                    <a:pt x="477" y="189"/>
                    <a:pt x="334" y="213"/>
                    <a:pt x="191" y="237"/>
                  </a:cubicBezTo>
                  <a:cubicBezTo>
                    <a:pt x="96" y="249"/>
                    <a:pt x="1" y="356"/>
                    <a:pt x="12" y="463"/>
                  </a:cubicBezTo>
                  <a:cubicBezTo>
                    <a:pt x="35" y="563"/>
                    <a:pt x="120" y="643"/>
                    <a:pt x="218" y="643"/>
                  </a:cubicBezTo>
                  <a:cubicBezTo>
                    <a:pt x="225" y="643"/>
                    <a:pt x="232" y="643"/>
                    <a:pt x="239" y="642"/>
                  </a:cubicBezTo>
                  <a:cubicBezTo>
                    <a:pt x="405" y="630"/>
                    <a:pt x="572" y="582"/>
                    <a:pt x="727" y="547"/>
                  </a:cubicBezTo>
                  <a:cubicBezTo>
                    <a:pt x="1080" y="460"/>
                    <a:pt x="1412" y="413"/>
                    <a:pt x="1708" y="413"/>
                  </a:cubicBezTo>
                  <a:cubicBezTo>
                    <a:pt x="1901" y="413"/>
                    <a:pt x="2079" y="433"/>
                    <a:pt x="2239" y="475"/>
                  </a:cubicBezTo>
                  <a:cubicBezTo>
                    <a:pt x="2727" y="606"/>
                    <a:pt x="3203" y="928"/>
                    <a:pt x="3561" y="1368"/>
                  </a:cubicBezTo>
                  <a:cubicBezTo>
                    <a:pt x="3608" y="1416"/>
                    <a:pt x="3668" y="1439"/>
                    <a:pt x="3703" y="1439"/>
                  </a:cubicBezTo>
                  <a:cubicBezTo>
                    <a:pt x="3751" y="1439"/>
                    <a:pt x="3799" y="1428"/>
                    <a:pt x="3822" y="1404"/>
                  </a:cubicBezTo>
                  <a:cubicBezTo>
                    <a:pt x="3918" y="1309"/>
                    <a:pt x="3918" y="1189"/>
                    <a:pt x="3858" y="1106"/>
                  </a:cubicBezTo>
                  <a:cubicBezTo>
                    <a:pt x="3441" y="594"/>
                    <a:pt x="2894" y="225"/>
                    <a:pt x="2322" y="70"/>
                  </a:cubicBezTo>
                  <a:cubicBezTo>
                    <a:pt x="2138" y="23"/>
                    <a:pt x="1937" y="0"/>
                    <a:pt x="17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3" name="Google Shape;9823;p62"/>
            <p:cNvSpPr/>
            <p:nvPr/>
          </p:nvSpPr>
          <p:spPr>
            <a:xfrm>
              <a:off x="3198267" y="2744477"/>
              <a:ext cx="214378" cy="145279"/>
            </a:xfrm>
            <a:custGeom>
              <a:rect b="b" l="l" r="r" t="t"/>
              <a:pathLst>
                <a:path extrusionOk="0" h="4575" w="6751">
                  <a:moveTo>
                    <a:pt x="4113" y="1"/>
                  </a:moveTo>
                  <a:cubicBezTo>
                    <a:pt x="3977" y="1"/>
                    <a:pt x="3841" y="10"/>
                    <a:pt x="3703" y="26"/>
                  </a:cubicBezTo>
                  <a:cubicBezTo>
                    <a:pt x="3060" y="74"/>
                    <a:pt x="2500" y="407"/>
                    <a:pt x="2060" y="1026"/>
                  </a:cubicBezTo>
                  <a:cubicBezTo>
                    <a:pt x="1786" y="1407"/>
                    <a:pt x="1643" y="1777"/>
                    <a:pt x="1607" y="1884"/>
                  </a:cubicBezTo>
                  <a:lnTo>
                    <a:pt x="1083" y="2693"/>
                  </a:lnTo>
                  <a:cubicBezTo>
                    <a:pt x="929" y="2241"/>
                    <a:pt x="786" y="1955"/>
                    <a:pt x="774" y="1943"/>
                  </a:cubicBezTo>
                  <a:cubicBezTo>
                    <a:pt x="742" y="1871"/>
                    <a:pt x="666" y="1837"/>
                    <a:pt x="595" y="1837"/>
                  </a:cubicBezTo>
                  <a:cubicBezTo>
                    <a:pt x="560" y="1837"/>
                    <a:pt x="527" y="1844"/>
                    <a:pt x="500" y="1860"/>
                  </a:cubicBezTo>
                  <a:cubicBezTo>
                    <a:pt x="393" y="1896"/>
                    <a:pt x="369" y="2039"/>
                    <a:pt x="417" y="2122"/>
                  </a:cubicBezTo>
                  <a:cubicBezTo>
                    <a:pt x="417" y="2134"/>
                    <a:pt x="869" y="3015"/>
                    <a:pt x="964" y="4158"/>
                  </a:cubicBezTo>
                  <a:cubicBezTo>
                    <a:pt x="810" y="4146"/>
                    <a:pt x="667" y="4098"/>
                    <a:pt x="560" y="4063"/>
                  </a:cubicBezTo>
                  <a:cubicBezTo>
                    <a:pt x="429" y="4003"/>
                    <a:pt x="381" y="3944"/>
                    <a:pt x="381" y="3920"/>
                  </a:cubicBezTo>
                  <a:cubicBezTo>
                    <a:pt x="381" y="3824"/>
                    <a:pt x="286" y="3729"/>
                    <a:pt x="191" y="3729"/>
                  </a:cubicBezTo>
                  <a:cubicBezTo>
                    <a:pt x="83" y="3729"/>
                    <a:pt x="0" y="3824"/>
                    <a:pt x="0" y="3920"/>
                  </a:cubicBezTo>
                  <a:cubicBezTo>
                    <a:pt x="0" y="4039"/>
                    <a:pt x="60" y="4265"/>
                    <a:pt x="393" y="4432"/>
                  </a:cubicBezTo>
                  <a:cubicBezTo>
                    <a:pt x="607" y="4515"/>
                    <a:pt x="893" y="4575"/>
                    <a:pt x="1191" y="4575"/>
                  </a:cubicBezTo>
                  <a:cubicBezTo>
                    <a:pt x="1488" y="4575"/>
                    <a:pt x="1750" y="4515"/>
                    <a:pt x="1976" y="4432"/>
                  </a:cubicBezTo>
                  <a:cubicBezTo>
                    <a:pt x="2334" y="4265"/>
                    <a:pt x="2381" y="4039"/>
                    <a:pt x="2381" y="3920"/>
                  </a:cubicBezTo>
                  <a:cubicBezTo>
                    <a:pt x="2381" y="3824"/>
                    <a:pt x="2286" y="3729"/>
                    <a:pt x="2179" y="3729"/>
                  </a:cubicBezTo>
                  <a:cubicBezTo>
                    <a:pt x="2084" y="3729"/>
                    <a:pt x="1988" y="3824"/>
                    <a:pt x="1988" y="3920"/>
                  </a:cubicBezTo>
                  <a:cubicBezTo>
                    <a:pt x="1988" y="3944"/>
                    <a:pt x="1941" y="4003"/>
                    <a:pt x="1810" y="4063"/>
                  </a:cubicBezTo>
                  <a:cubicBezTo>
                    <a:pt x="1691" y="4122"/>
                    <a:pt x="1548" y="4146"/>
                    <a:pt x="1381" y="4158"/>
                  </a:cubicBezTo>
                  <a:cubicBezTo>
                    <a:pt x="1345" y="3801"/>
                    <a:pt x="1286" y="3479"/>
                    <a:pt x="1226" y="3193"/>
                  </a:cubicBezTo>
                  <a:lnTo>
                    <a:pt x="1917" y="2158"/>
                  </a:lnTo>
                  <a:cubicBezTo>
                    <a:pt x="1941" y="2158"/>
                    <a:pt x="1976" y="2169"/>
                    <a:pt x="2048" y="2181"/>
                  </a:cubicBezTo>
                  <a:cubicBezTo>
                    <a:pt x="2167" y="2229"/>
                    <a:pt x="2334" y="2312"/>
                    <a:pt x="2512" y="2420"/>
                  </a:cubicBezTo>
                  <a:cubicBezTo>
                    <a:pt x="2977" y="2693"/>
                    <a:pt x="3584" y="3027"/>
                    <a:pt x="4251" y="3027"/>
                  </a:cubicBezTo>
                  <a:cubicBezTo>
                    <a:pt x="4477" y="3027"/>
                    <a:pt x="4715" y="2991"/>
                    <a:pt x="4953" y="2896"/>
                  </a:cubicBezTo>
                  <a:cubicBezTo>
                    <a:pt x="6441" y="2312"/>
                    <a:pt x="6739" y="431"/>
                    <a:pt x="6739" y="348"/>
                  </a:cubicBezTo>
                  <a:cubicBezTo>
                    <a:pt x="6751" y="312"/>
                    <a:pt x="6727" y="229"/>
                    <a:pt x="6644" y="193"/>
                  </a:cubicBezTo>
                  <a:cubicBezTo>
                    <a:pt x="6614" y="169"/>
                    <a:pt x="6578" y="157"/>
                    <a:pt x="6541" y="157"/>
                  </a:cubicBezTo>
                  <a:cubicBezTo>
                    <a:pt x="6504" y="157"/>
                    <a:pt x="6465" y="169"/>
                    <a:pt x="6429" y="193"/>
                  </a:cubicBezTo>
                  <a:cubicBezTo>
                    <a:pt x="6298" y="275"/>
                    <a:pt x="6157" y="307"/>
                    <a:pt x="5995" y="307"/>
                  </a:cubicBezTo>
                  <a:cubicBezTo>
                    <a:pt x="5805" y="307"/>
                    <a:pt x="5586" y="263"/>
                    <a:pt x="5322" y="205"/>
                  </a:cubicBezTo>
                  <a:cubicBezTo>
                    <a:pt x="5274" y="193"/>
                    <a:pt x="5239" y="193"/>
                    <a:pt x="5191" y="169"/>
                  </a:cubicBezTo>
                  <a:cubicBezTo>
                    <a:pt x="5177" y="166"/>
                    <a:pt x="5163" y="165"/>
                    <a:pt x="5149" y="165"/>
                  </a:cubicBezTo>
                  <a:cubicBezTo>
                    <a:pt x="5057" y="165"/>
                    <a:pt x="4974" y="231"/>
                    <a:pt x="4953" y="324"/>
                  </a:cubicBezTo>
                  <a:cubicBezTo>
                    <a:pt x="4917" y="431"/>
                    <a:pt x="5001" y="526"/>
                    <a:pt x="5096" y="562"/>
                  </a:cubicBezTo>
                  <a:cubicBezTo>
                    <a:pt x="5144" y="574"/>
                    <a:pt x="5191" y="574"/>
                    <a:pt x="5239" y="586"/>
                  </a:cubicBezTo>
                  <a:cubicBezTo>
                    <a:pt x="5513" y="648"/>
                    <a:pt x="5761" y="703"/>
                    <a:pt x="6002" y="703"/>
                  </a:cubicBezTo>
                  <a:cubicBezTo>
                    <a:pt x="6085" y="703"/>
                    <a:pt x="6168" y="697"/>
                    <a:pt x="6251" y="681"/>
                  </a:cubicBezTo>
                  <a:lnTo>
                    <a:pt x="6251" y="681"/>
                  </a:lnTo>
                  <a:cubicBezTo>
                    <a:pt x="6096" y="1217"/>
                    <a:pt x="5691" y="2217"/>
                    <a:pt x="4786" y="2550"/>
                  </a:cubicBezTo>
                  <a:cubicBezTo>
                    <a:pt x="4600" y="2622"/>
                    <a:pt x="4417" y="2652"/>
                    <a:pt x="4237" y="2652"/>
                  </a:cubicBezTo>
                  <a:cubicBezTo>
                    <a:pt x="3671" y="2652"/>
                    <a:pt x="3146" y="2351"/>
                    <a:pt x="2703" y="2098"/>
                  </a:cubicBezTo>
                  <a:cubicBezTo>
                    <a:pt x="2465" y="1955"/>
                    <a:pt x="2262" y="1836"/>
                    <a:pt x="2084" y="1777"/>
                  </a:cubicBezTo>
                  <a:cubicBezTo>
                    <a:pt x="2286" y="1336"/>
                    <a:pt x="2810" y="503"/>
                    <a:pt x="3727" y="431"/>
                  </a:cubicBezTo>
                  <a:cubicBezTo>
                    <a:pt x="3850" y="420"/>
                    <a:pt x="3970" y="415"/>
                    <a:pt x="4092" y="415"/>
                  </a:cubicBezTo>
                  <a:cubicBezTo>
                    <a:pt x="4241" y="415"/>
                    <a:pt x="4391" y="423"/>
                    <a:pt x="4548" y="443"/>
                  </a:cubicBezTo>
                  <a:cubicBezTo>
                    <a:pt x="4556" y="444"/>
                    <a:pt x="4564" y="444"/>
                    <a:pt x="4571" y="444"/>
                  </a:cubicBezTo>
                  <a:cubicBezTo>
                    <a:pt x="4670" y="444"/>
                    <a:pt x="4763" y="375"/>
                    <a:pt x="4774" y="264"/>
                  </a:cubicBezTo>
                  <a:cubicBezTo>
                    <a:pt x="4786" y="157"/>
                    <a:pt x="4715" y="50"/>
                    <a:pt x="4596" y="38"/>
                  </a:cubicBezTo>
                  <a:cubicBezTo>
                    <a:pt x="4430" y="13"/>
                    <a:pt x="4271" y="1"/>
                    <a:pt x="41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4" name="Google Shape;9824;p62"/>
          <p:cNvGrpSpPr/>
          <p:nvPr/>
        </p:nvGrpSpPr>
        <p:grpSpPr>
          <a:xfrm>
            <a:off x="3620576" y="2745525"/>
            <a:ext cx="336889" cy="355592"/>
            <a:chOff x="3620576" y="2745525"/>
            <a:chExt cx="336889" cy="355592"/>
          </a:xfrm>
        </p:grpSpPr>
        <p:sp>
          <p:nvSpPr>
            <p:cNvPr id="9825" name="Google Shape;9825;p62"/>
            <p:cNvSpPr/>
            <p:nvPr/>
          </p:nvSpPr>
          <p:spPr>
            <a:xfrm>
              <a:off x="3620576" y="2745525"/>
              <a:ext cx="336889" cy="355592"/>
            </a:xfrm>
            <a:custGeom>
              <a:rect b="b" l="l" r="r" t="t"/>
              <a:pathLst>
                <a:path extrusionOk="0" h="11198" w="10609">
                  <a:moveTo>
                    <a:pt x="9856" y="0"/>
                  </a:moveTo>
                  <a:cubicBezTo>
                    <a:pt x="9825" y="0"/>
                    <a:pt x="9794" y="2"/>
                    <a:pt x="9763" y="5"/>
                  </a:cubicBezTo>
                  <a:lnTo>
                    <a:pt x="3310" y="1148"/>
                  </a:lnTo>
                  <a:cubicBezTo>
                    <a:pt x="2965" y="1208"/>
                    <a:pt x="2691" y="1505"/>
                    <a:pt x="2691" y="1863"/>
                  </a:cubicBezTo>
                  <a:lnTo>
                    <a:pt x="2691" y="7161"/>
                  </a:lnTo>
                  <a:cubicBezTo>
                    <a:pt x="2512" y="7101"/>
                    <a:pt x="2324" y="7075"/>
                    <a:pt x="2134" y="7075"/>
                  </a:cubicBezTo>
                  <a:cubicBezTo>
                    <a:pt x="2098" y="7075"/>
                    <a:pt x="2061" y="7076"/>
                    <a:pt x="2024" y="7078"/>
                  </a:cubicBezTo>
                  <a:cubicBezTo>
                    <a:pt x="1489" y="7089"/>
                    <a:pt x="1000" y="7304"/>
                    <a:pt x="608" y="7685"/>
                  </a:cubicBezTo>
                  <a:cubicBezTo>
                    <a:pt x="238" y="8078"/>
                    <a:pt x="12" y="8566"/>
                    <a:pt x="12" y="9102"/>
                  </a:cubicBezTo>
                  <a:cubicBezTo>
                    <a:pt x="0" y="9661"/>
                    <a:pt x="227" y="10185"/>
                    <a:pt x="608" y="10590"/>
                  </a:cubicBezTo>
                  <a:cubicBezTo>
                    <a:pt x="1000" y="10971"/>
                    <a:pt x="1524" y="11197"/>
                    <a:pt x="2072" y="11197"/>
                  </a:cubicBezTo>
                  <a:lnTo>
                    <a:pt x="2096" y="11197"/>
                  </a:lnTo>
                  <a:cubicBezTo>
                    <a:pt x="3215" y="11185"/>
                    <a:pt x="4120" y="10245"/>
                    <a:pt x="4120" y="9114"/>
                  </a:cubicBezTo>
                  <a:lnTo>
                    <a:pt x="4120" y="4934"/>
                  </a:lnTo>
                  <a:cubicBezTo>
                    <a:pt x="4120" y="4827"/>
                    <a:pt x="4037" y="4744"/>
                    <a:pt x="3929" y="4744"/>
                  </a:cubicBezTo>
                  <a:cubicBezTo>
                    <a:pt x="3822" y="4744"/>
                    <a:pt x="3739" y="4827"/>
                    <a:pt x="3739" y="4934"/>
                  </a:cubicBezTo>
                  <a:lnTo>
                    <a:pt x="3739" y="9114"/>
                  </a:lnTo>
                  <a:cubicBezTo>
                    <a:pt x="3739" y="10042"/>
                    <a:pt x="3013" y="10780"/>
                    <a:pt x="2096" y="10792"/>
                  </a:cubicBezTo>
                  <a:lnTo>
                    <a:pt x="2072" y="10792"/>
                  </a:lnTo>
                  <a:cubicBezTo>
                    <a:pt x="1620" y="10792"/>
                    <a:pt x="1203" y="10614"/>
                    <a:pt x="893" y="10304"/>
                  </a:cubicBezTo>
                  <a:cubicBezTo>
                    <a:pt x="572" y="9983"/>
                    <a:pt x="405" y="9566"/>
                    <a:pt x="405" y="9102"/>
                  </a:cubicBezTo>
                  <a:cubicBezTo>
                    <a:pt x="417" y="8221"/>
                    <a:pt x="1143" y="7494"/>
                    <a:pt x="2024" y="7482"/>
                  </a:cubicBezTo>
                  <a:cubicBezTo>
                    <a:pt x="2298" y="7482"/>
                    <a:pt x="2560" y="7518"/>
                    <a:pt x="2798" y="7637"/>
                  </a:cubicBezTo>
                  <a:cubicBezTo>
                    <a:pt x="2826" y="7654"/>
                    <a:pt x="2856" y="7663"/>
                    <a:pt x="2886" y="7663"/>
                  </a:cubicBezTo>
                  <a:cubicBezTo>
                    <a:pt x="2922" y="7663"/>
                    <a:pt x="2957" y="7651"/>
                    <a:pt x="2989" y="7625"/>
                  </a:cubicBezTo>
                  <a:cubicBezTo>
                    <a:pt x="3048" y="7601"/>
                    <a:pt x="3084" y="7518"/>
                    <a:pt x="3084" y="7459"/>
                  </a:cubicBezTo>
                  <a:lnTo>
                    <a:pt x="3084" y="1863"/>
                  </a:lnTo>
                  <a:cubicBezTo>
                    <a:pt x="3084" y="1708"/>
                    <a:pt x="3203" y="1565"/>
                    <a:pt x="3346" y="1541"/>
                  </a:cubicBezTo>
                  <a:lnTo>
                    <a:pt x="9811" y="398"/>
                  </a:lnTo>
                  <a:cubicBezTo>
                    <a:pt x="9834" y="393"/>
                    <a:pt x="9856" y="391"/>
                    <a:pt x="9877" y="391"/>
                  </a:cubicBezTo>
                  <a:cubicBezTo>
                    <a:pt x="9953" y="391"/>
                    <a:pt x="10017" y="423"/>
                    <a:pt x="10073" y="470"/>
                  </a:cubicBezTo>
                  <a:cubicBezTo>
                    <a:pt x="10156" y="529"/>
                    <a:pt x="10192" y="612"/>
                    <a:pt x="10192" y="720"/>
                  </a:cubicBezTo>
                  <a:lnTo>
                    <a:pt x="10192" y="2910"/>
                  </a:lnTo>
                  <a:cubicBezTo>
                    <a:pt x="10192" y="3018"/>
                    <a:pt x="10287" y="3101"/>
                    <a:pt x="10394" y="3101"/>
                  </a:cubicBezTo>
                  <a:cubicBezTo>
                    <a:pt x="10490" y="3101"/>
                    <a:pt x="10585" y="3018"/>
                    <a:pt x="10585" y="2910"/>
                  </a:cubicBezTo>
                  <a:lnTo>
                    <a:pt x="10585" y="720"/>
                  </a:lnTo>
                  <a:cubicBezTo>
                    <a:pt x="10609" y="529"/>
                    <a:pt x="10525" y="315"/>
                    <a:pt x="10359" y="172"/>
                  </a:cubicBezTo>
                  <a:cubicBezTo>
                    <a:pt x="10216" y="60"/>
                    <a:pt x="10039" y="0"/>
                    <a:pt x="98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6" name="Google Shape;9826;p62"/>
            <p:cNvSpPr/>
            <p:nvPr/>
          </p:nvSpPr>
          <p:spPr>
            <a:xfrm>
              <a:off x="3738896" y="2800747"/>
              <a:ext cx="218570" cy="258771"/>
            </a:xfrm>
            <a:custGeom>
              <a:rect b="b" l="l" r="r" t="t"/>
              <a:pathLst>
                <a:path extrusionOk="0" h="8149" w="6883">
                  <a:moveTo>
                    <a:pt x="5651" y="0"/>
                  </a:moveTo>
                  <a:cubicBezTo>
                    <a:pt x="5637" y="0"/>
                    <a:pt x="5623" y="2"/>
                    <a:pt x="5609" y="5"/>
                  </a:cubicBezTo>
                  <a:lnTo>
                    <a:pt x="156" y="981"/>
                  </a:lnTo>
                  <a:cubicBezTo>
                    <a:pt x="72" y="993"/>
                    <a:pt x="1" y="1076"/>
                    <a:pt x="1" y="1171"/>
                  </a:cubicBezTo>
                  <a:lnTo>
                    <a:pt x="1" y="2267"/>
                  </a:lnTo>
                  <a:cubicBezTo>
                    <a:pt x="1" y="2374"/>
                    <a:pt x="84" y="2469"/>
                    <a:pt x="191" y="2469"/>
                  </a:cubicBezTo>
                  <a:cubicBezTo>
                    <a:pt x="287" y="2469"/>
                    <a:pt x="382" y="2374"/>
                    <a:pt x="382" y="2267"/>
                  </a:cubicBezTo>
                  <a:lnTo>
                    <a:pt x="382" y="1338"/>
                  </a:lnTo>
                  <a:lnTo>
                    <a:pt x="5430" y="445"/>
                  </a:lnTo>
                  <a:lnTo>
                    <a:pt x="5430" y="4112"/>
                  </a:lnTo>
                  <a:cubicBezTo>
                    <a:pt x="5241" y="4052"/>
                    <a:pt x="5051" y="4026"/>
                    <a:pt x="4862" y="4026"/>
                  </a:cubicBezTo>
                  <a:cubicBezTo>
                    <a:pt x="4825" y="4026"/>
                    <a:pt x="4788" y="4027"/>
                    <a:pt x="4752" y="4029"/>
                  </a:cubicBezTo>
                  <a:cubicBezTo>
                    <a:pt x="4216" y="4041"/>
                    <a:pt x="3728" y="4243"/>
                    <a:pt x="3347" y="4636"/>
                  </a:cubicBezTo>
                  <a:cubicBezTo>
                    <a:pt x="2966" y="5029"/>
                    <a:pt x="2751" y="5517"/>
                    <a:pt x="2751" y="6053"/>
                  </a:cubicBezTo>
                  <a:cubicBezTo>
                    <a:pt x="2727" y="6613"/>
                    <a:pt x="2954" y="7136"/>
                    <a:pt x="3347" y="7541"/>
                  </a:cubicBezTo>
                  <a:cubicBezTo>
                    <a:pt x="3728" y="7922"/>
                    <a:pt x="4251" y="8148"/>
                    <a:pt x="4799" y="8148"/>
                  </a:cubicBezTo>
                  <a:lnTo>
                    <a:pt x="4835" y="8148"/>
                  </a:lnTo>
                  <a:cubicBezTo>
                    <a:pt x="5942" y="8137"/>
                    <a:pt x="6859" y="7196"/>
                    <a:pt x="6859" y="6065"/>
                  </a:cubicBezTo>
                  <a:lnTo>
                    <a:pt x="6859" y="2148"/>
                  </a:lnTo>
                  <a:cubicBezTo>
                    <a:pt x="6883" y="2017"/>
                    <a:pt x="6799" y="1933"/>
                    <a:pt x="6692" y="1933"/>
                  </a:cubicBezTo>
                  <a:cubicBezTo>
                    <a:pt x="6585" y="1933"/>
                    <a:pt x="6502" y="2017"/>
                    <a:pt x="6502" y="2124"/>
                  </a:cubicBezTo>
                  <a:lnTo>
                    <a:pt x="6502" y="6041"/>
                  </a:lnTo>
                  <a:cubicBezTo>
                    <a:pt x="6502" y="6958"/>
                    <a:pt x="5775" y="7708"/>
                    <a:pt x="4859" y="7720"/>
                  </a:cubicBezTo>
                  <a:lnTo>
                    <a:pt x="4835" y="7720"/>
                  </a:lnTo>
                  <a:cubicBezTo>
                    <a:pt x="4382" y="7720"/>
                    <a:pt x="3966" y="7541"/>
                    <a:pt x="3656" y="7232"/>
                  </a:cubicBezTo>
                  <a:cubicBezTo>
                    <a:pt x="3335" y="6898"/>
                    <a:pt x="3168" y="6482"/>
                    <a:pt x="3168" y="6017"/>
                  </a:cubicBezTo>
                  <a:cubicBezTo>
                    <a:pt x="3180" y="5148"/>
                    <a:pt x="3906" y="4410"/>
                    <a:pt x="4787" y="4398"/>
                  </a:cubicBezTo>
                  <a:cubicBezTo>
                    <a:pt x="5061" y="4398"/>
                    <a:pt x="5323" y="4446"/>
                    <a:pt x="5561" y="4565"/>
                  </a:cubicBezTo>
                  <a:cubicBezTo>
                    <a:pt x="5588" y="4575"/>
                    <a:pt x="5617" y="4581"/>
                    <a:pt x="5646" y="4581"/>
                  </a:cubicBezTo>
                  <a:cubicBezTo>
                    <a:pt x="5683" y="4581"/>
                    <a:pt x="5719" y="4572"/>
                    <a:pt x="5752" y="4553"/>
                  </a:cubicBezTo>
                  <a:cubicBezTo>
                    <a:pt x="5811" y="4517"/>
                    <a:pt x="5847" y="4446"/>
                    <a:pt x="5847" y="4386"/>
                  </a:cubicBezTo>
                  <a:lnTo>
                    <a:pt x="5847" y="207"/>
                  </a:lnTo>
                  <a:cubicBezTo>
                    <a:pt x="5847" y="147"/>
                    <a:pt x="5811" y="88"/>
                    <a:pt x="5775" y="52"/>
                  </a:cubicBezTo>
                  <a:cubicBezTo>
                    <a:pt x="5739" y="16"/>
                    <a:pt x="5696" y="0"/>
                    <a:pt x="56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27" name="Google Shape;9827;p62"/>
          <p:cNvGrpSpPr/>
          <p:nvPr/>
        </p:nvGrpSpPr>
        <p:grpSpPr>
          <a:xfrm>
            <a:off x="4126815" y="2760704"/>
            <a:ext cx="380393" cy="363118"/>
            <a:chOff x="4126815" y="2760704"/>
            <a:chExt cx="380393" cy="363118"/>
          </a:xfrm>
        </p:grpSpPr>
        <p:sp>
          <p:nvSpPr>
            <p:cNvPr id="9828" name="Google Shape;9828;p62"/>
            <p:cNvSpPr/>
            <p:nvPr/>
          </p:nvSpPr>
          <p:spPr>
            <a:xfrm>
              <a:off x="4219825" y="2822435"/>
              <a:ext cx="103267" cy="29056"/>
            </a:xfrm>
            <a:custGeom>
              <a:rect b="b" l="l" r="r" t="t"/>
              <a:pathLst>
                <a:path extrusionOk="0" h="915" w="3252">
                  <a:moveTo>
                    <a:pt x="1620" y="0"/>
                  </a:moveTo>
                  <a:cubicBezTo>
                    <a:pt x="1025" y="0"/>
                    <a:pt x="477" y="215"/>
                    <a:pt x="60" y="631"/>
                  </a:cubicBezTo>
                  <a:cubicBezTo>
                    <a:pt x="1" y="691"/>
                    <a:pt x="1" y="810"/>
                    <a:pt x="60" y="869"/>
                  </a:cubicBezTo>
                  <a:cubicBezTo>
                    <a:pt x="90" y="899"/>
                    <a:pt x="132" y="914"/>
                    <a:pt x="175" y="914"/>
                  </a:cubicBezTo>
                  <a:cubicBezTo>
                    <a:pt x="218" y="914"/>
                    <a:pt x="263" y="899"/>
                    <a:pt x="298" y="869"/>
                  </a:cubicBezTo>
                  <a:cubicBezTo>
                    <a:pt x="656" y="512"/>
                    <a:pt x="1120" y="322"/>
                    <a:pt x="1620" y="322"/>
                  </a:cubicBezTo>
                  <a:cubicBezTo>
                    <a:pt x="2132" y="322"/>
                    <a:pt x="2596" y="512"/>
                    <a:pt x="2953" y="869"/>
                  </a:cubicBezTo>
                  <a:cubicBezTo>
                    <a:pt x="2983" y="899"/>
                    <a:pt x="3028" y="914"/>
                    <a:pt x="3073" y="914"/>
                  </a:cubicBezTo>
                  <a:cubicBezTo>
                    <a:pt x="3117" y="914"/>
                    <a:pt x="3162" y="899"/>
                    <a:pt x="3192" y="869"/>
                  </a:cubicBezTo>
                  <a:cubicBezTo>
                    <a:pt x="3251" y="810"/>
                    <a:pt x="3251" y="691"/>
                    <a:pt x="3192" y="631"/>
                  </a:cubicBezTo>
                  <a:cubicBezTo>
                    <a:pt x="2775" y="215"/>
                    <a:pt x="2215"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29" name="Google Shape;9829;p62"/>
            <p:cNvSpPr/>
            <p:nvPr/>
          </p:nvSpPr>
          <p:spPr>
            <a:xfrm>
              <a:off x="4126815" y="2760704"/>
              <a:ext cx="380393" cy="363118"/>
            </a:xfrm>
            <a:custGeom>
              <a:rect b="b" l="l" r="r" t="t"/>
              <a:pathLst>
                <a:path extrusionOk="0" h="11435" w="11979">
                  <a:moveTo>
                    <a:pt x="7621" y="6921"/>
                  </a:moveTo>
                  <a:lnTo>
                    <a:pt x="8061" y="7373"/>
                  </a:lnTo>
                  <a:lnTo>
                    <a:pt x="7787" y="7659"/>
                  </a:lnTo>
                  <a:lnTo>
                    <a:pt x="7335" y="7207"/>
                  </a:lnTo>
                  <a:cubicBezTo>
                    <a:pt x="7442" y="7123"/>
                    <a:pt x="7526" y="7016"/>
                    <a:pt x="7621" y="6921"/>
                  </a:cubicBezTo>
                  <a:close/>
                  <a:moveTo>
                    <a:pt x="4552" y="328"/>
                  </a:moveTo>
                  <a:cubicBezTo>
                    <a:pt x="5525" y="328"/>
                    <a:pt x="6496" y="700"/>
                    <a:pt x="7228" y="1444"/>
                  </a:cubicBezTo>
                  <a:cubicBezTo>
                    <a:pt x="8645" y="2861"/>
                    <a:pt x="8704" y="5076"/>
                    <a:pt x="7466" y="6564"/>
                  </a:cubicBezTo>
                  <a:cubicBezTo>
                    <a:pt x="7311" y="6766"/>
                    <a:pt x="7156" y="6909"/>
                    <a:pt x="6978" y="7064"/>
                  </a:cubicBezTo>
                  <a:cubicBezTo>
                    <a:pt x="6279" y="7651"/>
                    <a:pt x="5417" y="7944"/>
                    <a:pt x="4554" y="7944"/>
                  </a:cubicBezTo>
                  <a:cubicBezTo>
                    <a:pt x="3579" y="7944"/>
                    <a:pt x="2603" y="7571"/>
                    <a:pt x="1858" y="6826"/>
                  </a:cubicBezTo>
                  <a:cubicBezTo>
                    <a:pt x="370" y="5338"/>
                    <a:pt x="370" y="2921"/>
                    <a:pt x="1858" y="1444"/>
                  </a:cubicBezTo>
                  <a:cubicBezTo>
                    <a:pt x="2602" y="700"/>
                    <a:pt x="3579" y="328"/>
                    <a:pt x="4552" y="328"/>
                  </a:cubicBezTo>
                  <a:close/>
                  <a:moveTo>
                    <a:pt x="8518" y="7440"/>
                  </a:moveTo>
                  <a:cubicBezTo>
                    <a:pt x="8550" y="7440"/>
                    <a:pt x="8580" y="7453"/>
                    <a:pt x="8597" y="7481"/>
                  </a:cubicBezTo>
                  <a:lnTo>
                    <a:pt x="9061" y="7897"/>
                  </a:lnTo>
                  <a:lnTo>
                    <a:pt x="8276" y="8683"/>
                  </a:lnTo>
                  <a:lnTo>
                    <a:pt x="7883" y="8195"/>
                  </a:lnTo>
                  <a:cubicBezTo>
                    <a:pt x="7847" y="8135"/>
                    <a:pt x="7847" y="8052"/>
                    <a:pt x="7883" y="8016"/>
                  </a:cubicBezTo>
                  <a:lnTo>
                    <a:pt x="8418" y="7481"/>
                  </a:lnTo>
                  <a:cubicBezTo>
                    <a:pt x="8444" y="7456"/>
                    <a:pt x="8482" y="7440"/>
                    <a:pt x="8518" y="7440"/>
                  </a:cubicBezTo>
                  <a:close/>
                  <a:moveTo>
                    <a:pt x="9335" y="8100"/>
                  </a:moveTo>
                  <a:lnTo>
                    <a:pt x="11252" y="9779"/>
                  </a:lnTo>
                  <a:cubicBezTo>
                    <a:pt x="11574" y="10064"/>
                    <a:pt x="11597" y="10576"/>
                    <a:pt x="11276" y="10886"/>
                  </a:cubicBezTo>
                  <a:cubicBezTo>
                    <a:pt x="11128" y="11033"/>
                    <a:pt x="10940" y="11105"/>
                    <a:pt x="10752" y="11105"/>
                  </a:cubicBezTo>
                  <a:cubicBezTo>
                    <a:pt x="10544" y="11105"/>
                    <a:pt x="10336" y="11018"/>
                    <a:pt x="10181" y="10850"/>
                  </a:cubicBezTo>
                  <a:lnTo>
                    <a:pt x="8514" y="8921"/>
                  </a:lnTo>
                  <a:lnTo>
                    <a:pt x="9335" y="8100"/>
                  </a:lnTo>
                  <a:close/>
                  <a:moveTo>
                    <a:pt x="4543" y="1"/>
                  </a:moveTo>
                  <a:cubicBezTo>
                    <a:pt x="3483" y="1"/>
                    <a:pt x="2424" y="402"/>
                    <a:pt x="1620" y="1206"/>
                  </a:cubicBezTo>
                  <a:cubicBezTo>
                    <a:pt x="1" y="2837"/>
                    <a:pt x="1" y="5457"/>
                    <a:pt x="1620" y="7064"/>
                  </a:cubicBezTo>
                  <a:cubicBezTo>
                    <a:pt x="2431" y="7875"/>
                    <a:pt x="3489" y="8272"/>
                    <a:pt x="4543" y="8272"/>
                  </a:cubicBezTo>
                  <a:cubicBezTo>
                    <a:pt x="5440" y="8272"/>
                    <a:pt x="6334" y="7985"/>
                    <a:pt x="7073" y="7421"/>
                  </a:cubicBezTo>
                  <a:lnTo>
                    <a:pt x="7561" y="7909"/>
                  </a:lnTo>
                  <a:cubicBezTo>
                    <a:pt x="7490" y="8076"/>
                    <a:pt x="7502" y="8278"/>
                    <a:pt x="7633" y="8409"/>
                  </a:cubicBezTo>
                  <a:lnTo>
                    <a:pt x="9954" y="11064"/>
                  </a:lnTo>
                  <a:cubicBezTo>
                    <a:pt x="10171" y="11312"/>
                    <a:pt x="10471" y="11434"/>
                    <a:pt x="10771" y="11434"/>
                  </a:cubicBezTo>
                  <a:cubicBezTo>
                    <a:pt x="11049" y="11434"/>
                    <a:pt x="11326" y="11330"/>
                    <a:pt x="11538" y="11124"/>
                  </a:cubicBezTo>
                  <a:cubicBezTo>
                    <a:pt x="11978" y="10671"/>
                    <a:pt x="11955" y="9945"/>
                    <a:pt x="11478" y="9540"/>
                  </a:cubicBezTo>
                  <a:lnTo>
                    <a:pt x="8823" y="7219"/>
                  </a:lnTo>
                  <a:cubicBezTo>
                    <a:pt x="8737" y="7139"/>
                    <a:pt x="8629" y="7104"/>
                    <a:pt x="8522" y="7104"/>
                  </a:cubicBezTo>
                  <a:cubicBezTo>
                    <a:pt x="8453" y="7104"/>
                    <a:pt x="8384" y="7119"/>
                    <a:pt x="8323" y="7147"/>
                  </a:cubicBezTo>
                  <a:lnTo>
                    <a:pt x="7823" y="6659"/>
                  </a:lnTo>
                  <a:cubicBezTo>
                    <a:pt x="9073" y="5052"/>
                    <a:pt x="8978" y="2694"/>
                    <a:pt x="7466" y="1206"/>
                  </a:cubicBezTo>
                  <a:cubicBezTo>
                    <a:pt x="6662" y="402"/>
                    <a:pt x="5603" y="1"/>
                    <a:pt x="45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0" name="Google Shape;9830;p62"/>
            <p:cNvSpPr/>
            <p:nvPr/>
          </p:nvSpPr>
          <p:spPr>
            <a:xfrm>
              <a:off x="4278826" y="2791379"/>
              <a:ext cx="103998" cy="201962"/>
            </a:xfrm>
            <a:custGeom>
              <a:rect b="b" l="l" r="r" t="t"/>
              <a:pathLst>
                <a:path extrusionOk="0" h="6360" w="3275">
                  <a:moveTo>
                    <a:pt x="191" y="0"/>
                  </a:moveTo>
                  <a:cubicBezTo>
                    <a:pt x="106" y="0"/>
                    <a:pt x="35" y="59"/>
                    <a:pt x="24" y="157"/>
                  </a:cubicBezTo>
                  <a:cubicBezTo>
                    <a:pt x="0" y="264"/>
                    <a:pt x="60" y="335"/>
                    <a:pt x="167" y="347"/>
                  </a:cubicBezTo>
                  <a:cubicBezTo>
                    <a:pt x="798" y="442"/>
                    <a:pt x="1345" y="716"/>
                    <a:pt x="1786" y="1169"/>
                  </a:cubicBezTo>
                  <a:cubicBezTo>
                    <a:pt x="2905" y="2288"/>
                    <a:pt x="2905" y="4110"/>
                    <a:pt x="1786" y="5229"/>
                  </a:cubicBezTo>
                  <a:cubicBezTo>
                    <a:pt x="1345" y="5645"/>
                    <a:pt x="774" y="5931"/>
                    <a:pt x="167" y="6015"/>
                  </a:cubicBezTo>
                  <a:cubicBezTo>
                    <a:pt x="83" y="6038"/>
                    <a:pt x="24" y="6122"/>
                    <a:pt x="24" y="6217"/>
                  </a:cubicBezTo>
                  <a:cubicBezTo>
                    <a:pt x="36" y="6300"/>
                    <a:pt x="107" y="6360"/>
                    <a:pt x="179" y="6360"/>
                  </a:cubicBezTo>
                  <a:lnTo>
                    <a:pt x="214" y="6360"/>
                  </a:lnTo>
                  <a:cubicBezTo>
                    <a:pt x="917" y="6253"/>
                    <a:pt x="1536" y="5943"/>
                    <a:pt x="2024" y="5455"/>
                  </a:cubicBezTo>
                  <a:cubicBezTo>
                    <a:pt x="3274" y="4205"/>
                    <a:pt x="3274" y="2169"/>
                    <a:pt x="2024" y="919"/>
                  </a:cubicBezTo>
                  <a:cubicBezTo>
                    <a:pt x="1536" y="419"/>
                    <a:pt x="917" y="109"/>
                    <a:pt x="214" y="2"/>
                  </a:cubicBezTo>
                  <a:cubicBezTo>
                    <a:pt x="206" y="1"/>
                    <a:pt x="1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1" name="Google Shape;9831;p62"/>
            <p:cNvSpPr/>
            <p:nvPr/>
          </p:nvSpPr>
          <p:spPr>
            <a:xfrm>
              <a:off x="4159332" y="2791379"/>
              <a:ext cx="105903" cy="201962"/>
            </a:xfrm>
            <a:custGeom>
              <a:rect b="b" l="l" r="r" t="t"/>
              <a:pathLst>
                <a:path extrusionOk="0" h="6360" w="3335">
                  <a:moveTo>
                    <a:pt x="3162" y="1"/>
                  </a:moveTo>
                  <a:cubicBezTo>
                    <a:pt x="3156" y="1"/>
                    <a:pt x="3150" y="1"/>
                    <a:pt x="3144" y="2"/>
                  </a:cubicBezTo>
                  <a:cubicBezTo>
                    <a:pt x="2430" y="61"/>
                    <a:pt x="1775" y="383"/>
                    <a:pt x="1251" y="895"/>
                  </a:cubicBezTo>
                  <a:cubicBezTo>
                    <a:pt x="1" y="2145"/>
                    <a:pt x="1" y="4193"/>
                    <a:pt x="1251" y="5443"/>
                  </a:cubicBezTo>
                  <a:cubicBezTo>
                    <a:pt x="1775" y="5955"/>
                    <a:pt x="2430" y="6277"/>
                    <a:pt x="3144" y="6360"/>
                  </a:cubicBezTo>
                  <a:lnTo>
                    <a:pt x="3156" y="6360"/>
                  </a:lnTo>
                  <a:cubicBezTo>
                    <a:pt x="3251" y="6360"/>
                    <a:pt x="3311" y="6300"/>
                    <a:pt x="3323" y="6217"/>
                  </a:cubicBezTo>
                  <a:cubicBezTo>
                    <a:pt x="3334" y="6122"/>
                    <a:pt x="3263" y="6038"/>
                    <a:pt x="3168" y="6038"/>
                  </a:cubicBezTo>
                  <a:cubicBezTo>
                    <a:pt x="2537" y="5955"/>
                    <a:pt x="1941" y="5681"/>
                    <a:pt x="1477" y="5217"/>
                  </a:cubicBezTo>
                  <a:cubicBezTo>
                    <a:pt x="358" y="4098"/>
                    <a:pt x="358" y="2264"/>
                    <a:pt x="1477" y="1157"/>
                  </a:cubicBezTo>
                  <a:cubicBezTo>
                    <a:pt x="1941" y="692"/>
                    <a:pt x="2513" y="407"/>
                    <a:pt x="3168" y="335"/>
                  </a:cubicBezTo>
                  <a:cubicBezTo>
                    <a:pt x="3263" y="311"/>
                    <a:pt x="3334" y="240"/>
                    <a:pt x="3323" y="157"/>
                  </a:cubicBezTo>
                  <a:cubicBezTo>
                    <a:pt x="3312" y="68"/>
                    <a:pt x="3239" y="1"/>
                    <a:pt x="3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2" name="Google Shape;9832;p62"/>
          <p:cNvGrpSpPr/>
          <p:nvPr/>
        </p:nvGrpSpPr>
        <p:grpSpPr>
          <a:xfrm>
            <a:off x="4675986" y="2745684"/>
            <a:ext cx="381346" cy="368644"/>
            <a:chOff x="4675986" y="2745684"/>
            <a:chExt cx="381346" cy="368644"/>
          </a:xfrm>
        </p:grpSpPr>
        <p:sp>
          <p:nvSpPr>
            <p:cNvPr id="9833" name="Google Shape;9833;p62"/>
            <p:cNvSpPr/>
            <p:nvPr/>
          </p:nvSpPr>
          <p:spPr>
            <a:xfrm>
              <a:off x="4828918" y="2895345"/>
              <a:ext cx="69226" cy="69258"/>
            </a:xfrm>
            <a:custGeom>
              <a:rect b="b" l="l" r="r" t="t"/>
              <a:pathLst>
                <a:path extrusionOk="0" h="2181" w="2180">
                  <a:moveTo>
                    <a:pt x="1100" y="1"/>
                  </a:moveTo>
                  <a:cubicBezTo>
                    <a:pt x="535" y="1"/>
                    <a:pt x="1" y="443"/>
                    <a:pt x="1" y="1098"/>
                  </a:cubicBezTo>
                  <a:cubicBezTo>
                    <a:pt x="1" y="1705"/>
                    <a:pt x="501" y="2181"/>
                    <a:pt x="1096" y="2181"/>
                  </a:cubicBezTo>
                  <a:cubicBezTo>
                    <a:pt x="1703" y="2181"/>
                    <a:pt x="2180" y="1693"/>
                    <a:pt x="2180" y="1098"/>
                  </a:cubicBezTo>
                  <a:cubicBezTo>
                    <a:pt x="2180" y="1014"/>
                    <a:pt x="2180" y="955"/>
                    <a:pt x="2168" y="895"/>
                  </a:cubicBezTo>
                  <a:cubicBezTo>
                    <a:pt x="2146" y="819"/>
                    <a:pt x="2074" y="763"/>
                    <a:pt x="1989" y="763"/>
                  </a:cubicBezTo>
                  <a:cubicBezTo>
                    <a:pt x="1981" y="763"/>
                    <a:pt x="1973" y="763"/>
                    <a:pt x="1965" y="764"/>
                  </a:cubicBezTo>
                  <a:cubicBezTo>
                    <a:pt x="1882" y="776"/>
                    <a:pt x="1822" y="871"/>
                    <a:pt x="1834" y="955"/>
                  </a:cubicBezTo>
                  <a:cubicBezTo>
                    <a:pt x="1915" y="1442"/>
                    <a:pt x="1524" y="1834"/>
                    <a:pt x="1092" y="1834"/>
                  </a:cubicBezTo>
                  <a:cubicBezTo>
                    <a:pt x="954" y="1834"/>
                    <a:pt x="812" y="1794"/>
                    <a:pt x="679" y="1705"/>
                  </a:cubicBezTo>
                  <a:cubicBezTo>
                    <a:pt x="60" y="1288"/>
                    <a:pt x="358" y="336"/>
                    <a:pt x="1096" y="336"/>
                  </a:cubicBezTo>
                  <a:cubicBezTo>
                    <a:pt x="1251" y="336"/>
                    <a:pt x="1418" y="395"/>
                    <a:pt x="1548" y="502"/>
                  </a:cubicBezTo>
                  <a:cubicBezTo>
                    <a:pt x="1581" y="525"/>
                    <a:pt x="1615" y="536"/>
                    <a:pt x="1649" y="536"/>
                  </a:cubicBezTo>
                  <a:cubicBezTo>
                    <a:pt x="1701" y="536"/>
                    <a:pt x="1750" y="510"/>
                    <a:pt x="1787" y="466"/>
                  </a:cubicBezTo>
                  <a:cubicBezTo>
                    <a:pt x="1846" y="395"/>
                    <a:pt x="1834" y="288"/>
                    <a:pt x="1763" y="228"/>
                  </a:cubicBezTo>
                  <a:cubicBezTo>
                    <a:pt x="1558" y="72"/>
                    <a:pt x="1327"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4" name="Google Shape;9834;p62"/>
            <p:cNvSpPr/>
            <p:nvPr/>
          </p:nvSpPr>
          <p:spPr>
            <a:xfrm>
              <a:off x="4675986" y="2745684"/>
              <a:ext cx="381346" cy="368644"/>
            </a:xfrm>
            <a:custGeom>
              <a:rect b="b" l="l" r="r" t="t"/>
              <a:pathLst>
                <a:path extrusionOk="0" h="11609" w="12009">
                  <a:moveTo>
                    <a:pt x="1049" y="2188"/>
                  </a:moveTo>
                  <a:cubicBezTo>
                    <a:pt x="1173" y="2188"/>
                    <a:pt x="1299" y="2229"/>
                    <a:pt x="1411" y="2322"/>
                  </a:cubicBezTo>
                  <a:cubicBezTo>
                    <a:pt x="1650" y="2512"/>
                    <a:pt x="1697" y="2846"/>
                    <a:pt x="1531" y="3096"/>
                  </a:cubicBezTo>
                  <a:cubicBezTo>
                    <a:pt x="1413" y="3272"/>
                    <a:pt x="1231" y="3354"/>
                    <a:pt x="1049" y="3354"/>
                  </a:cubicBezTo>
                  <a:cubicBezTo>
                    <a:pt x="791" y="3354"/>
                    <a:pt x="534" y="3188"/>
                    <a:pt x="471" y="2893"/>
                  </a:cubicBezTo>
                  <a:cubicBezTo>
                    <a:pt x="401" y="2493"/>
                    <a:pt x="714" y="2188"/>
                    <a:pt x="1049" y="2188"/>
                  </a:cubicBezTo>
                  <a:close/>
                  <a:moveTo>
                    <a:pt x="4317" y="3036"/>
                  </a:moveTo>
                  <a:cubicBezTo>
                    <a:pt x="4400" y="3084"/>
                    <a:pt x="5472" y="3703"/>
                    <a:pt x="5567" y="3751"/>
                  </a:cubicBezTo>
                  <a:lnTo>
                    <a:pt x="4317" y="4465"/>
                  </a:lnTo>
                  <a:lnTo>
                    <a:pt x="4317" y="3036"/>
                  </a:lnTo>
                  <a:close/>
                  <a:moveTo>
                    <a:pt x="7496" y="3036"/>
                  </a:moveTo>
                  <a:lnTo>
                    <a:pt x="7496" y="4465"/>
                  </a:lnTo>
                  <a:lnTo>
                    <a:pt x="6245" y="3751"/>
                  </a:lnTo>
                  <a:lnTo>
                    <a:pt x="7496" y="3036"/>
                  </a:lnTo>
                  <a:close/>
                  <a:moveTo>
                    <a:pt x="9246" y="2262"/>
                  </a:moveTo>
                  <a:cubicBezTo>
                    <a:pt x="10115" y="2262"/>
                    <a:pt x="10829" y="2965"/>
                    <a:pt x="10829" y="3858"/>
                  </a:cubicBezTo>
                  <a:cubicBezTo>
                    <a:pt x="10829" y="4429"/>
                    <a:pt x="10520" y="4953"/>
                    <a:pt x="10032" y="5239"/>
                  </a:cubicBezTo>
                  <a:lnTo>
                    <a:pt x="9448" y="5572"/>
                  </a:lnTo>
                  <a:cubicBezTo>
                    <a:pt x="9270" y="5477"/>
                    <a:pt x="8055" y="4775"/>
                    <a:pt x="7841" y="4656"/>
                  </a:cubicBezTo>
                  <a:lnTo>
                    <a:pt x="7841" y="2834"/>
                  </a:lnTo>
                  <a:cubicBezTo>
                    <a:pt x="8305" y="2596"/>
                    <a:pt x="8627" y="2262"/>
                    <a:pt x="9246" y="2262"/>
                  </a:cubicBezTo>
                  <a:close/>
                  <a:moveTo>
                    <a:pt x="2565" y="2283"/>
                  </a:moveTo>
                  <a:cubicBezTo>
                    <a:pt x="2837" y="2283"/>
                    <a:pt x="3111" y="2352"/>
                    <a:pt x="3364" y="2489"/>
                  </a:cubicBezTo>
                  <a:cubicBezTo>
                    <a:pt x="3745" y="2715"/>
                    <a:pt x="3602" y="2620"/>
                    <a:pt x="3971" y="2846"/>
                  </a:cubicBezTo>
                  <a:lnTo>
                    <a:pt x="3971" y="4656"/>
                  </a:lnTo>
                  <a:lnTo>
                    <a:pt x="2352" y="5584"/>
                  </a:lnTo>
                  <a:lnTo>
                    <a:pt x="1769" y="5251"/>
                  </a:lnTo>
                  <a:cubicBezTo>
                    <a:pt x="1400" y="5049"/>
                    <a:pt x="1126" y="4703"/>
                    <a:pt x="1030" y="4287"/>
                  </a:cubicBezTo>
                  <a:cubicBezTo>
                    <a:pt x="971" y="4096"/>
                    <a:pt x="947" y="3882"/>
                    <a:pt x="983" y="3691"/>
                  </a:cubicBezTo>
                  <a:lnTo>
                    <a:pt x="983" y="3691"/>
                  </a:lnTo>
                  <a:cubicBezTo>
                    <a:pt x="1005" y="3693"/>
                    <a:pt x="1027" y="3694"/>
                    <a:pt x="1049" y="3694"/>
                  </a:cubicBezTo>
                  <a:cubicBezTo>
                    <a:pt x="1694" y="3694"/>
                    <a:pt x="2153" y="3028"/>
                    <a:pt x="1900" y="2429"/>
                  </a:cubicBezTo>
                  <a:cubicBezTo>
                    <a:pt x="2111" y="2332"/>
                    <a:pt x="2337" y="2283"/>
                    <a:pt x="2565" y="2283"/>
                  </a:cubicBezTo>
                  <a:close/>
                  <a:moveTo>
                    <a:pt x="7841" y="5060"/>
                  </a:moveTo>
                  <a:cubicBezTo>
                    <a:pt x="8008" y="5156"/>
                    <a:pt x="8960" y="5703"/>
                    <a:pt x="9127" y="5787"/>
                  </a:cubicBezTo>
                  <a:lnTo>
                    <a:pt x="7841" y="6513"/>
                  </a:lnTo>
                  <a:lnTo>
                    <a:pt x="7841" y="5060"/>
                  </a:lnTo>
                  <a:close/>
                  <a:moveTo>
                    <a:pt x="3971" y="5060"/>
                  </a:moveTo>
                  <a:lnTo>
                    <a:pt x="3971" y="6525"/>
                  </a:lnTo>
                  <a:lnTo>
                    <a:pt x="2697" y="5787"/>
                  </a:lnTo>
                  <a:lnTo>
                    <a:pt x="3971" y="5060"/>
                  </a:lnTo>
                  <a:close/>
                  <a:moveTo>
                    <a:pt x="5900" y="3965"/>
                  </a:moveTo>
                  <a:lnTo>
                    <a:pt x="7496" y="4870"/>
                  </a:lnTo>
                  <a:lnTo>
                    <a:pt x="7496" y="6715"/>
                  </a:lnTo>
                  <a:lnTo>
                    <a:pt x="5900" y="7620"/>
                  </a:lnTo>
                  <a:lnTo>
                    <a:pt x="4317" y="6715"/>
                  </a:lnTo>
                  <a:lnTo>
                    <a:pt x="4317" y="4870"/>
                  </a:lnTo>
                  <a:lnTo>
                    <a:pt x="5900" y="3965"/>
                  </a:lnTo>
                  <a:close/>
                  <a:moveTo>
                    <a:pt x="4317" y="7120"/>
                  </a:moveTo>
                  <a:lnTo>
                    <a:pt x="5567" y="7835"/>
                  </a:lnTo>
                  <a:lnTo>
                    <a:pt x="4317" y="8549"/>
                  </a:lnTo>
                  <a:lnTo>
                    <a:pt x="4317" y="7120"/>
                  </a:lnTo>
                  <a:close/>
                  <a:moveTo>
                    <a:pt x="7496" y="7108"/>
                  </a:moveTo>
                  <a:lnTo>
                    <a:pt x="7496" y="8549"/>
                  </a:lnTo>
                  <a:cubicBezTo>
                    <a:pt x="7412" y="8501"/>
                    <a:pt x="6341" y="7870"/>
                    <a:pt x="6245" y="7835"/>
                  </a:cubicBezTo>
                  <a:lnTo>
                    <a:pt x="7496" y="7108"/>
                  </a:lnTo>
                  <a:close/>
                  <a:moveTo>
                    <a:pt x="9484" y="5965"/>
                  </a:moveTo>
                  <a:lnTo>
                    <a:pt x="10055" y="6299"/>
                  </a:lnTo>
                  <a:cubicBezTo>
                    <a:pt x="10436" y="6501"/>
                    <a:pt x="10698" y="6846"/>
                    <a:pt x="10806" y="7263"/>
                  </a:cubicBezTo>
                  <a:cubicBezTo>
                    <a:pt x="10853" y="7442"/>
                    <a:pt x="10865" y="7620"/>
                    <a:pt x="10865" y="7799"/>
                  </a:cubicBezTo>
                  <a:cubicBezTo>
                    <a:pt x="10859" y="7799"/>
                    <a:pt x="10853" y="7799"/>
                    <a:pt x="10847" y="7799"/>
                  </a:cubicBezTo>
                  <a:cubicBezTo>
                    <a:pt x="10143" y="7799"/>
                    <a:pt x="9677" y="8506"/>
                    <a:pt x="9972" y="9120"/>
                  </a:cubicBezTo>
                  <a:cubicBezTo>
                    <a:pt x="9748" y="9235"/>
                    <a:pt x="9502" y="9295"/>
                    <a:pt x="9253" y="9295"/>
                  </a:cubicBezTo>
                  <a:cubicBezTo>
                    <a:pt x="8987" y="9295"/>
                    <a:pt x="8718" y="9226"/>
                    <a:pt x="8472" y="9085"/>
                  </a:cubicBezTo>
                  <a:cubicBezTo>
                    <a:pt x="8079" y="8859"/>
                    <a:pt x="8234" y="8942"/>
                    <a:pt x="7853" y="8728"/>
                  </a:cubicBezTo>
                  <a:lnTo>
                    <a:pt x="7853" y="6894"/>
                  </a:lnTo>
                  <a:lnTo>
                    <a:pt x="9484" y="5965"/>
                  </a:lnTo>
                  <a:close/>
                  <a:moveTo>
                    <a:pt x="10799" y="8158"/>
                  </a:moveTo>
                  <a:cubicBezTo>
                    <a:pt x="10910" y="8158"/>
                    <a:pt x="11021" y="8189"/>
                    <a:pt x="11115" y="8251"/>
                  </a:cubicBezTo>
                  <a:cubicBezTo>
                    <a:pt x="11568" y="8549"/>
                    <a:pt x="11413" y="9216"/>
                    <a:pt x="10913" y="9299"/>
                  </a:cubicBezTo>
                  <a:cubicBezTo>
                    <a:pt x="10869" y="9308"/>
                    <a:pt x="10827" y="9312"/>
                    <a:pt x="10786" y="9312"/>
                  </a:cubicBezTo>
                  <a:cubicBezTo>
                    <a:pt x="10343" y="9312"/>
                    <a:pt x="10056" y="8809"/>
                    <a:pt x="10317" y="8406"/>
                  </a:cubicBezTo>
                  <a:cubicBezTo>
                    <a:pt x="10429" y="8243"/>
                    <a:pt x="10614" y="8158"/>
                    <a:pt x="10799" y="8158"/>
                  </a:cubicBezTo>
                  <a:close/>
                  <a:moveTo>
                    <a:pt x="5900" y="8025"/>
                  </a:moveTo>
                  <a:cubicBezTo>
                    <a:pt x="6103" y="8144"/>
                    <a:pt x="7305" y="8823"/>
                    <a:pt x="7496" y="8930"/>
                  </a:cubicBezTo>
                  <a:lnTo>
                    <a:pt x="7496" y="9644"/>
                  </a:lnTo>
                  <a:cubicBezTo>
                    <a:pt x="7496" y="10525"/>
                    <a:pt x="6781" y="11240"/>
                    <a:pt x="5900" y="11240"/>
                  </a:cubicBezTo>
                  <a:cubicBezTo>
                    <a:pt x="5031" y="11240"/>
                    <a:pt x="4317" y="10525"/>
                    <a:pt x="4317" y="9644"/>
                  </a:cubicBezTo>
                  <a:lnTo>
                    <a:pt x="4317" y="8930"/>
                  </a:lnTo>
                  <a:lnTo>
                    <a:pt x="5900" y="8025"/>
                  </a:lnTo>
                  <a:close/>
                  <a:moveTo>
                    <a:pt x="5900" y="0"/>
                  </a:moveTo>
                  <a:cubicBezTo>
                    <a:pt x="4829" y="0"/>
                    <a:pt x="3971" y="869"/>
                    <a:pt x="3971" y="1941"/>
                  </a:cubicBezTo>
                  <a:lnTo>
                    <a:pt x="3971" y="2441"/>
                  </a:lnTo>
                  <a:cubicBezTo>
                    <a:pt x="3686" y="2274"/>
                    <a:pt x="3793" y="2334"/>
                    <a:pt x="3519" y="2191"/>
                  </a:cubicBezTo>
                  <a:cubicBezTo>
                    <a:pt x="3219" y="2016"/>
                    <a:pt x="2890" y="1933"/>
                    <a:pt x="2564" y="1933"/>
                  </a:cubicBezTo>
                  <a:cubicBezTo>
                    <a:pt x="2268" y="1933"/>
                    <a:pt x="1975" y="2001"/>
                    <a:pt x="1709" y="2131"/>
                  </a:cubicBezTo>
                  <a:cubicBezTo>
                    <a:pt x="1515" y="1930"/>
                    <a:pt x="1277" y="1842"/>
                    <a:pt x="1045" y="1842"/>
                  </a:cubicBezTo>
                  <a:cubicBezTo>
                    <a:pt x="508" y="1842"/>
                    <a:pt x="1" y="2313"/>
                    <a:pt x="126" y="2953"/>
                  </a:cubicBezTo>
                  <a:cubicBezTo>
                    <a:pt x="185" y="3251"/>
                    <a:pt x="388" y="3489"/>
                    <a:pt x="638" y="3608"/>
                  </a:cubicBezTo>
                  <a:cubicBezTo>
                    <a:pt x="530" y="4358"/>
                    <a:pt x="888" y="5156"/>
                    <a:pt x="1590" y="5549"/>
                  </a:cubicBezTo>
                  <a:cubicBezTo>
                    <a:pt x="1828" y="5691"/>
                    <a:pt x="1757" y="5644"/>
                    <a:pt x="1995" y="5787"/>
                  </a:cubicBezTo>
                  <a:lnTo>
                    <a:pt x="1590" y="6025"/>
                  </a:lnTo>
                  <a:cubicBezTo>
                    <a:pt x="995" y="6370"/>
                    <a:pt x="626" y="7025"/>
                    <a:pt x="626" y="7716"/>
                  </a:cubicBezTo>
                  <a:cubicBezTo>
                    <a:pt x="626" y="8704"/>
                    <a:pt x="1400" y="9537"/>
                    <a:pt x="2388" y="9632"/>
                  </a:cubicBezTo>
                  <a:lnTo>
                    <a:pt x="2412" y="9632"/>
                  </a:lnTo>
                  <a:cubicBezTo>
                    <a:pt x="2495" y="9632"/>
                    <a:pt x="2566" y="9573"/>
                    <a:pt x="2566" y="9478"/>
                  </a:cubicBezTo>
                  <a:cubicBezTo>
                    <a:pt x="2590" y="9394"/>
                    <a:pt x="2507" y="9299"/>
                    <a:pt x="2424" y="9299"/>
                  </a:cubicBezTo>
                  <a:cubicBezTo>
                    <a:pt x="1602" y="9228"/>
                    <a:pt x="959" y="8549"/>
                    <a:pt x="959" y="7727"/>
                  </a:cubicBezTo>
                  <a:cubicBezTo>
                    <a:pt x="959" y="7144"/>
                    <a:pt x="1281" y="6620"/>
                    <a:pt x="1769" y="6346"/>
                  </a:cubicBezTo>
                  <a:lnTo>
                    <a:pt x="2352" y="6013"/>
                  </a:lnTo>
                  <a:lnTo>
                    <a:pt x="3971" y="6942"/>
                  </a:lnTo>
                  <a:lnTo>
                    <a:pt x="3971" y="8763"/>
                  </a:lnTo>
                  <a:cubicBezTo>
                    <a:pt x="3436" y="9061"/>
                    <a:pt x="3305" y="9168"/>
                    <a:pt x="3031" y="9263"/>
                  </a:cubicBezTo>
                  <a:cubicBezTo>
                    <a:pt x="2947" y="9287"/>
                    <a:pt x="2900" y="9382"/>
                    <a:pt x="2912" y="9466"/>
                  </a:cubicBezTo>
                  <a:cubicBezTo>
                    <a:pt x="2943" y="9549"/>
                    <a:pt x="3011" y="9587"/>
                    <a:pt x="3091" y="9587"/>
                  </a:cubicBezTo>
                  <a:cubicBezTo>
                    <a:pt x="3103" y="9587"/>
                    <a:pt x="3114" y="9586"/>
                    <a:pt x="3126" y="9585"/>
                  </a:cubicBezTo>
                  <a:cubicBezTo>
                    <a:pt x="3436" y="9501"/>
                    <a:pt x="3578" y="9359"/>
                    <a:pt x="3959" y="9168"/>
                  </a:cubicBezTo>
                  <a:lnTo>
                    <a:pt x="3959" y="9680"/>
                  </a:lnTo>
                  <a:cubicBezTo>
                    <a:pt x="3959" y="10752"/>
                    <a:pt x="4817" y="11609"/>
                    <a:pt x="5888" y="11609"/>
                  </a:cubicBezTo>
                  <a:cubicBezTo>
                    <a:pt x="6960" y="11609"/>
                    <a:pt x="7829" y="10752"/>
                    <a:pt x="7829" y="9680"/>
                  </a:cubicBezTo>
                  <a:lnTo>
                    <a:pt x="7829" y="9168"/>
                  </a:lnTo>
                  <a:cubicBezTo>
                    <a:pt x="8317" y="9454"/>
                    <a:pt x="8627" y="9680"/>
                    <a:pt x="9222" y="9680"/>
                  </a:cubicBezTo>
                  <a:cubicBezTo>
                    <a:pt x="9555" y="9680"/>
                    <a:pt x="9865" y="9597"/>
                    <a:pt x="10151" y="9442"/>
                  </a:cubicBezTo>
                  <a:cubicBezTo>
                    <a:pt x="10315" y="9597"/>
                    <a:pt x="10543" y="9696"/>
                    <a:pt x="10788" y="9696"/>
                  </a:cubicBezTo>
                  <a:cubicBezTo>
                    <a:pt x="10845" y="9696"/>
                    <a:pt x="10902" y="9691"/>
                    <a:pt x="10960" y="9680"/>
                  </a:cubicBezTo>
                  <a:cubicBezTo>
                    <a:pt x="11865" y="9466"/>
                    <a:pt x="12008" y="8263"/>
                    <a:pt x="11175" y="7894"/>
                  </a:cubicBezTo>
                  <a:cubicBezTo>
                    <a:pt x="11246" y="7156"/>
                    <a:pt x="10889" y="6406"/>
                    <a:pt x="10210" y="6013"/>
                  </a:cubicBezTo>
                  <a:cubicBezTo>
                    <a:pt x="9972" y="5882"/>
                    <a:pt x="10044" y="5918"/>
                    <a:pt x="9805" y="5775"/>
                  </a:cubicBezTo>
                  <a:lnTo>
                    <a:pt x="10210" y="5537"/>
                  </a:lnTo>
                  <a:cubicBezTo>
                    <a:pt x="11127" y="5001"/>
                    <a:pt x="11460" y="3810"/>
                    <a:pt x="10925" y="2882"/>
                  </a:cubicBezTo>
                  <a:cubicBezTo>
                    <a:pt x="10579" y="2286"/>
                    <a:pt x="9924" y="1917"/>
                    <a:pt x="9246" y="1917"/>
                  </a:cubicBezTo>
                  <a:cubicBezTo>
                    <a:pt x="8531" y="1917"/>
                    <a:pt x="8139" y="2286"/>
                    <a:pt x="7841" y="2429"/>
                  </a:cubicBezTo>
                  <a:cubicBezTo>
                    <a:pt x="7829" y="2012"/>
                    <a:pt x="7865" y="1810"/>
                    <a:pt x="7793" y="1489"/>
                  </a:cubicBezTo>
                  <a:cubicBezTo>
                    <a:pt x="7783" y="1408"/>
                    <a:pt x="7704" y="1352"/>
                    <a:pt x="7629" y="1352"/>
                  </a:cubicBezTo>
                  <a:cubicBezTo>
                    <a:pt x="7616" y="1352"/>
                    <a:pt x="7603" y="1354"/>
                    <a:pt x="7591" y="1358"/>
                  </a:cubicBezTo>
                  <a:cubicBezTo>
                    <a:pt x="7496" y="1369"/>
                    <a:pt x="7436" y="1477"/>
                    <a:pt x="7448" y="1560"/>
                  </a:cubicBezTo>
                  <a:cubicBezTo>
                    <a:pt x="7507" y="1834"/>
                    <a:pt x="7484" y="1989"/>
                    <a:pt x="7496" y="2620"/>
                  </a:cubicBezTo>
                  <a:lnTo>
                    <a:pt x="5900" y="3525"/>
                  </a:lnTo>
                  <a:lnTo>
                    <a:pt x="4317" y="2620"/>
                  </a:lnTo>
                  <a:lnTo>
                    <a:pt x="4317" y="1941"/>
                  </a:lnTo>
                  <a:cubicBezTo>
                    <a:pt x="4317" y="1060"/>
                    <a:pt x="5031" y="346"/>
                    <a:pt x="5900" y="346"/>
                  </a:cubicBezTo>
                  <a:cubicBezTo>
                    <a:pt x="6424" y="346"/>
                    <a:pt x="6912" y="596"/>
                    <a:pt x="7210" y="1024"/>
                  </a:cubicBezTo>
                  <a:cubicBezTo>
                    <a:pt x="7246" y="1075"/>
                    <a:pt x="7301" y="1100"/>
                    <a:pt x="7354" y="1100"/>
                  </a:cubicBezTo>
                  <a:cubicBezTo>
                    <a:pt x="7388" y="1100"/>
                    <a:pt x="7420" y="1090"/>
                    <a:pt x="7448" y="1072"/>
                  </a:cubicBezTo>
                  <a:cubicBezTo>
                    <a:pt x="7531" y="1012"/>
                    <a:pt x="7543" y="905"/>
                    <a:pt x="7496" y="834"/>
                  </a:cubicBezTo>
                  <a:cubicBezTo>
                    <a:pt x="7138" y="310"/>
                    <a:pt x="6543" y="0"/>
                    <a:pt x="59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35" name="Google Shape;9835;p62"/>
          <p:cNvGrpSpPr/>
          <p:nvPr/>
        </p:nvGrpSpPr>
        <p:grpSpPr>
          <a:xfrm>
            <a:off x="5220616" y="2791061"/>
            <a:ext cx="373185" cy="302466"/>
            <a:chOff x="5220616" y="2791061"/>
            <a:chExt cx="373185" cy="302466"/>
          </a:xfrm>
        </p:grpSpPr>
        <p:sp>
          <p:nvSpPr>
            <p:cNvPr id="9836" name="Google Shape;9836;p62"/>
            <p:cNvSpPr/>
            <p:nvPr/>
          </p:nvSpPr>
          <p:spPr>
            <a:xfrm>
              <a:off x="5220616" y="2791061"/>
              <a:ext cx="373185" cy="302466"/>
            </a:xfrm>
            <a:custGeom>
              <a:rect b="b" l="l" r="r" t="t"/>
              <a:pathLst>
                <a:path extrusionOk="0" h="9525" w="11752">
                  <a:moveTo>
                    <a:pt x="1834" y="345"/>
                  </a:moveTo>
                  <a:cubicBezTo>
                    <a:pt x="1834" y="345"/>
                    <a:pt x="1846" y="345"/>
                    <a:pt x="1846" y="357"/>
                  </a:cubicBezTo>
                  <a:lnTo>
                    <a:pt x="1846" y="1083"/>
                  </a:lnTo>
                  <a:cubicBezTo>
                    <a:pt x="1846" y="1083"/>
                    <a:pt x="1846" y="1107"/>
                    <a:pt x="1834" y="1107"/>
                  </a:cubicBezTo>
                  <a:lnTo>
                    <a:pt x="1465" y="1107"/>
                  </a:lnTo>
                  <a:cubicBezTo>
                    <a:pt x="1465" y="1107"/>
                    <a:pt x="1453" y="1107"/>
                    <a:pt x="1453" y="1083"/>
                  </a:cubicBezTo>
                  <a:lnTo>
                    <a:pt x="1453" y="357"/>
                  </a:lnTo>
                  <a:lnTo>
                    <a:pt x="1465" y="357"/>
                  </a:lnTo>
                  <a:cubicBezTo>
                    <a:pt x="1465" y="351"/>
                    <a:pt x="1468" y="348"/>
                    <a:pt x="1469" y="348"/>
                  </a:cubicBezTo>
                  <a:lnTo>
                    <a:pt x="1469" y="348"/>
                  </a:lnTo>
                  <a:cubicBezTo>
                    <a:pt x="1471" y="348"/>
                    <a:pt x="1471" y="351"/>
                    <a:pt x="1465" y="357"/>
                  </a:cubicBezTo>
                  <a:lnTo>
                    <a:pt x="1834" y="345"/>
                  </a:lnTo>
                  <a:close/>
                  <a:moveTo>
                    <a:pt x="10276" y="345"/>
                  </a:moveTo>
                  <a:cubicBezTo>
                    <a:pt x="10276" y="345"/>
                    <a:pt x="10288" y="345"/>
                    <a:pt x="10288" y="357"/>
                  </a:cubicBezTo>
                  <a:lnTo>
                    <a:pt x="10288" y="1083"/>
                  </a:lnTo>
                  <a:cubicBezTo>
                    <a:pt x="10288" y="1083"/>
                    <a:pt x="10288" y="1107"/>
                    <a:pt x="10276" y="1107"/>
                  </a:cubicBezTo>
                  <a:lnTo>
                    <a:pt x="9907" y="1107"/>
                  </a:lnTo>
                  <a:cubicBezTo>
                    <a:pt x="9907" y="1107"/>
                    <a:pt x="9895" y="1107"/>
                    <a:pt x="9895" y="1083"/>
                  </a:cubicBezTo>
                  <a:lnTo>
                    <a:pt x="9895" y="357"/>
                  </a:lnTo>
                  <a:lnTo>
                    <a:pt x="9907" y="357"/>
                  </a:lnTo>
                  <a:cubicBezTo>
                    <a:pt x="9907" y="351"/>
                    <a:pt x="9910" y="348"/>
                    <a:pt x="9911" y="348"/>
                  </a:cubicBezTo>
                  <a:lnTo>
                    <a:pt x="9911" y="348"/>
                  </a:lnTo>
                  <a:cubicBezTo>
                    <a:pt x="9912" y="348"/>
                    <a:pt x="9912" y="351"/>
                    <a:pt x="9907" y="357"/>
                  </a:cubicBezTo>
                  <a:lnTo>
                    <a:pt x="10276" y="345"/>
                  </a:lnTo>
                  <a:close/>
                  <a:moveTo>
                    <a:pt x="11038" y="1107"/>
                  </a:moveTo>
                  <a:cubicBezTo>
                    <a:pt x="11240" y="1107"/>
                    <a:pt x="11407" y="1262"/>
                    <a:pt x="11407" y="1476"/>
                  </a:cubicBezTo>
                  <a:lnTo>
                    <a:pt x="11407" y="8811"/>
                  </a:lnTo>
                  <a:cubicBezTo>
                    <a:pt x="11407" y="9001"/>
                    <a:pt x="11228" y="9180"/>
                    <a:pt x="11026" y="9180"/>
                  </a:cubicBezTo>
                  <a:lnTo>
                    <a:pt x="751" y="9180"/>
                  </a:lnTo>
                  <a:cubicBezTo>
                    <a:pt x="536" y="9180"/>
                    <a:pt x="382" y="9025"/>
                    <a:pt x="382" y="8811"/>
                  </a:cubicBezTo>
                  <a:lnTo>
                    <a:pt x="382" y="1476"/>
                  </a:lnTo>
                  <a:cubicBezTo>
                    <a:pt x="382" y="1262"/>
                    <a:pt x="536" y="1107"/>
                    <a:pt x="751" y="1107"/>
                  </a:cubicBezTo>
                  <a:lnTo>
                    <a:pt x="1120" y="1107"/>
                  </a:lnTo>
                  <a:lnTo>
                    <a:pt x="1120" y="1119"/>
                  </a:lnTo>
                  <a:cubicBezTo>
                    <a:pt x="1120" y="1310"/>
                    <a:pt x="1286" y="1476"/>
                    <a:pt x="1477" y="1476"/>
                  </a:cubicBezTo>
                  <a:lnTo>
                    <a:pt x="1858" y="1476"/>
                  </a:lnTo>
                  <a:cubicBezTo>
                    <a:pt x="2048" y="1476"/>
                    <a:pt x="2215" y="1310"/>
                    <a:pt x="2215" y="1119"/>
                  </a:cubicBezTo>
                  <a:lnTo>
                    <a:pt x="2215" y="1107"/>
                  </a:lnTo>
                  <a:lnTo>
                    <a:pt x="9573" y="1107"/>
                  </a:lnTo>
                  <a:lnTo>
                    <a:pt x="9573" y="1119"/>
                  </a:lnTo>
                  <a:cubicBezTo>
                    <a:pt x="9573" y="1310"/>
                    <a:pt x="9740" y="1476"/>
                    <a:pt x="9930" y="1476"/>
                  </a:cubicBezTo>
                  <a:lnTo>
                    <a:pt x="10311" y="1476"/>
                  </a:lnTo>
                  <a:cubicBezTo>
                    <a:pt x="10502" y="1476"/>
                    <a:pt x="10669" y="1310"/>
                    <a:pt x="10669" y="1119"/>
                  </a:cubicBezTo>
                  <a:lnTo>
                    <a:pt x="10669" y="1107"/>
                  </a:lnTo>
                  <a:close/>
                  <a:moveTo>
                    <a:pt x="1465" y="0"/>
                  </a:moveTo>
                  <a:cubicBezTo>
                    <a:pt x="1275" y="0"/>
                    <a:pt x="1108" y="167"/>
                    <a:pt x="1108" y="357"/>
                  </a:cubicBezTo>
                  <a:lnTo>
                    <a:pt x="1108" y="726"/>
                  </a:lnTo>
                  <a:lnTo>
                    <a:pt x="739" y="726"/>
                  </a:lnTo>
                  <a:cubicBezTo>
                    <a:pt x="334" y="726"/>
                    <a:pt x="1" y="1060"/>
                    <a:pt x="1" y="1464"/>
                  </a:cubicBezTo>
                  <a:lnTo>
                    <a:pt x="1" y="8799"/>
                  </a:lnTo>
                  <a:cubicBezTo>
                    <a:pt x="1" y="9204"/>
                    <a:pt x="334" y="9525"/>
                    <a:pt x="739" y="9525"/>
                  </a:cubicBezTo>
                  <a:lnTo>
                    <a:pt x="11014" y="9525"/>
                  </a:lnTo>
                  <a:cubicBezTo>
                    <a:pt x="11419" y="9525"/>
                    <a:pt x="11752" y="9204"/>
                    <a:pt x="11752" y="8799"/>
                  </a:cubicBezTo>
                  <a:lnTo>
                    <a:pt x="11752" y="1464"/>
                  </a:lnTo>
                  <a:cubicBezTo>
                    <a:pt x="11752" y="1060"/>
                    <a:pt x="11419" y="726"/>
                    <a:pt x="11026" y="726"/>
                  </a:cubicBezTo>
                  <a:lnTo>
                    <a:pt x="10645" y="726"/>
                  </a:lnTo>
                  <a:lnTo>
                    <a:pt x="10645" y="357"/>
                  </a:lnTo>
                  <a:cubicBezTo>
                    <a:pt x="10645" y="167"/>
                    <a:pt x="10490" y="0"/>
                    <a:pt x="10288" y="0"/>
                  </a:cubicBezTo>
                  <a:lnTo>
                    <a:pt x="9918" y="0"/>
                  </a:lnTo>
                  <a:cubicBezTo>
                    <a:pt x="9728" y="0"/>
                    <a:pt x="9561" y="167"/>
                    <a:pt x="9561" y="357"/>
                  </a:cubicBezTo>
                  <a:lnTo>
                    <a:pt x="9561" y="726"/>
                  </a:lnTo>
                  <a:lnTo>
                    <a:pt x="2191" y="726"/>
                  </a:lnTo>
                  <a:lnTo>
                    <a:pt x="2191" y="357"/>
                  </a:lnTo>
                  <a:cubicBezTo>
                    <a:pt x="2191" y="167"/>
                    <a:pt x="2025"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7" name="Google Shape;9837;p62"/>
            <p:cNvSpPr/>
            <p:nvPr/>
          </p:nvSpPr>
          <p:spPr>
            <a:xfrm>
              <a:off x="5244432" y="2849268"/>
              <a:ext cx="326314" cy="11368"/>
            </a:xfrm>
            <a:custGeom>
              <a:rect b="b" l="l" r="r" t="t"/>
              <a:pathLst>
                <a:path extrusionOk="0" h="358" w="10276">
                  <a:moveTo>
                    <a:pt x="179" y="1"/>
                  </a:moveTo>
                  <a:cubicBezTo>
                    <a:pt x="96" y="1"/>
                    <a:pt x="1" y="72"/>
                    <a:pt x="1" y="179"/>
                  </a:cubicBezTo>
                  <a:cubicBezTo>
                    <a:pt x="1" y="274"/>
                    <a:pt x="72" y="358"/>
                    <a:pt x="179" y="358"/>
                  </a:cubicBezTo>
                  <a:lnTo>
                    <a:pt x="10097" y="358"/>
                  </a:lnTo>
                  <a:cubicBezTo>
                    <a:pt x="10180" y="358"/>
                    <a:pt x="10276" y="274"/>
                    <a:pt x="10276" y="179"/>
                  </a:cubicBezTo>
                  <a:cubicBezTo>
                    <a:pt x="10276" y="72"/>
                    <a:pt x="10180"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8" name="Google Shape;9838;p62"/>
            <p:cNvSpPr/>
            <p:nvPr/>
          </p:nvSpPr>
          <p:spPr>
            <a:xfrm>
              <a:off x="5261834" y="2896139"/>
              <a:ext cx="46521" cy="11400"/>
            </a:xfrm>
            <a:custGeom>
              <a:rect b="b" l="l" r="r" t="t"/>
              <a:pathLst>
                <a:path extrusionOk="0" h="359" w="1465">
                  <a:moveTo>
                    <a:pt x="179" y="1"/>
                  </a:moveTo>
                  <a:cubicBezTo>
                    <a:pt x="96" y="1"/>
                    <a:pt x="0" y="72"/>
                    <a:pt x="0" y="180"/>
                  </a:cubicBezTo>
                  <a:cubicBezTo>
                    <a:pt x="0" y="275"/>
                    <a:pt x="72" y="358"/>
                    <a:pt x="179" y="358"/>
                  </a:cubicBezTo>
                  <a:lnTo>
                    <a:pt x="1286" y="358"/>
                  </a:lnTo>
                  <a:cubicBezTo>
                    <a:pt x="1370" y="358"/>
                    <a:pt x="1465" y="275"/>
                    <a:pt x="1465" y="180"/>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39" name="Google Shape;9839;p62"/>
            <p:cNvSpPr/>
            <p:nvPr/>
          </p:nvSpPr>
          <p:spPr>
            <a:xfrm>
              <a:off x="5343507" y="2896139"/>
              <a:ext cx="46521" cy="11400"/>
            </a:xfrm>
            <a:custGeom>
              <a:rect b="b" l="l" r="r" t="t"/>
              <a:pathLst>
                <a:path extrusionOk="0" h="359" w="1465">
                  <a:moveTo>
                    <a:pt x="179" y="1"/>
                  </a:moveTo>
                  <a:cubicBezTo>
                    <a:pt x="95" y="1"/>
                    <a:pt x="0" y="72"/>
                    <a:pt x="0" y="180"/>
                  </a:cubicBezTo>
                  <a:cubicBezTo>
                    <a:pt x="0" y="275"/>
                    <a:pt x="83" y="358"/>
                    <a:pt x="179" y="358"/>
                  </a:cubicBezTo>
                  <a:lnTo>
                    <a:pt x="1286" y="358"/>
                  </a:lnTo>
                  <a:cubicBezTo>
                    <a:pt x="1369" y="358"/>
                    <a:pt x="1465" y="275"/>
                    <a:pt x="1465" y="180"/>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0" name="Google Shape;9840;p62"/>
            <p:cNvSpPr/>
            <p:nvPr/>
          </p:nvSpPr>
          <p:spPr>
            <a:xfrm>
              <a:off x="5506823" y="2896139"/>
              <a:ext cx="46172" cy="11400"/>
            </a:xfrm>
            <a:custGeom>
              <a:rect b="b" l="l" r="r" t="t"/>
              <a:pathLst>
                <a:path extrusionOk="0" h="359" w="1454">
                  <a:moveTo>
                    <a:pt x="179" y="1"/>
                  </a:moveTo>
                  <a:cubicBezTo>
                    <a:pt x="84" y="1"/>
                    <a:pt x="1" y="72"/>
                    <a:pt x="1" y="180"/>
                  </a:cubicBezTo>
                  <a:cubicBezTo>
                    <a:pt x="1" y="275"/>
                    <a:pt x="72" y="358"/>
                    <a:pt x="179" y="358"/>
                  </a:cubicBezTo>
                  <a:lnTo>
                    <a:pt x="1275" y="358"/>
                  </a:lnTo>
                  <a:cubicBezTo>
                    <a:pt x="1370" y="358"/>
                    <a:pt x="1453" y="275"/>
                    <a:pt x="1453" y="180"/>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1" name="Google Shape;9841;p62"/>
            <p:cNvSpPr/>
            <p:nvPr/>
          </p:nvSpPr>
          <p:spPr>
            <a:xfrm>
              <a:off x="5261834" y="2942660"/>
              <a:ext cx="46521" cy="11368"/>
            </a:xfrm>
            <a:custGeom>
              <a:rect b="b" l="l" r="r" t="t"/>
              <a:pathLst>
                <a:path extrusionOk="0" h="358" w="1465">
                  <a:moveTo>
                    <a:pt x="179" y="0"/>
                  </a:moveTo>
                  <a:cubicBezTo>
                    <a:pt x="96" y="0"/>
                    <a:pt x="0" y="84"/>
                    <a:pt x="0" y="179"/>
                  </a:cubicBezTo>
                  <a:cubicBezTo>
                    <a:pt x="0" y="286"/>
                    <a:pt x="72" y="358"/>
                    <a:pt x="179" y="358"/>
                  </a:cubicBezTo>
                  <a:lnTo>
                    <a:pt x="1286" y="358"/>
                  </a:lnTo>
                  <a:cubicBezTo>
                    <a:pt x="1370" y="358"/>
                    <a:pt x="1465" y="286"/>
                    <a:pt x="1465" y="179"/>
                  </a:cubicBezTo>
                  <a:cubicBezTo>
                    <a:pt x="1465" y="84"/>
                    <a:pt x="1370"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2" name="Google Shape;9842;p62"/>
            <p:cNvSpPr/>
            <p:nvPr/>
          </p:nvSpPr>
          <p:spPr>
            <a:xfrm>
              <a:off x="5424768" y="2942660"/>
              <a:ext cx="46553" cy="11368"/>
            </a:xfrm>
            <a:custGeom>
              <a:rect b="b" l="l" r="r" t="t"/>
              <a:pathLst>
                <a:path extrusionOk="0" h="358" w="1466">
                  <a:moveTo>
                    <a:pt x="180" y="0"/>
                  </a:moveTo>
                  <a:cubicBezTo>
                    <a:pt x="96" y="0"/>
                    <a:pt x="1" y="84"/>
                    <a:pt x="1" y="179"/>
                  </a:cubicBezTo>
                  <a:cubicBezTo>
                    <a:pt x="1" y="286"/>
                    <a:pt x="84" y="358"/>
                    <a:pt x="180" y="358"/>
                  </a:cubicBezTo>
                  <a:lnTo>
                    <a:pt x="1287" y="358"/>
                  </a:lnTo>
                  <a:cubicBezTo>
                    <a:pt x="1370" y="358"/>
                    <a:pt x="1465" y="286"/>
                    <a:pt x="1465" y="179"/>
                  </a:cubicBezTo>
                  <a:cubicBezTo>
                    <a:pt x="1465" y="84"/>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3" name="Google Shape;9843;p62"/>
            <p:cNvSpPr/>
            <p:nvPr/>
          </p:nvSpPr>
          <p:spPr>
            <a:xfrm>
              <a:off x="5261834" y="2989149"/>
              <a:ext cx="46521" cy="11400"/>
            </a:xfrm>
            <a:custGeom>
              <a:rect b="b" l="l" r="r" t="t"/>
              <a:pathLst>
                <a:path extrusionOk="0" h="359" w="1465">
                  <a:moveTo>
                    <a:pt x="179" y="1"/>
                  </a:moveTo>
                  <a:cubicBezTo>
                    <a:pt x="96" y="1"/>
                    <a:pt x="0" y="72"/>
                    <a:pt x="0" y="179"/>
                  </a:cubicBezTo>
                  <a:cubicBezTo>
                    <a:pt x="0" y="287"/>
                    <a:pt x="72" y="358"/>
                    <a:pt x="179" y="358"/>
                  </a:cubicBezTo>
                  <a:lnTo>
                    <a:pt x="1286" y="358"/>
                  </a:lnTo>
                  <a:cubicBezTo>
                    <a:pt x="1370" y="358"/>
                    <a:pt x="1465" y="287"/>
                    <a:pt x="1465" y="179"/>
                  </a:cubicBezTo>
                  <a:cubicBezTo>
                    <a:pt x="1465" y="72"/>
                    <a:pt x="1370"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4" name="Google Shape;9844;p62"/>
            <p:cNvSpPr/>
            <p:nvPr/>
          </p:nvSpPr>
          <p:spPr>
            <a:xfrm>
              <a:off x="5343507" y="2989149"/>
              <a:ext cx="46521" cy="11400"/>
            </a:xfrm>
            <a:custGeom>
              <a:rect b="b" l="l" r="r" t="t"/>
              <a:pathLst>
                <a:path extrusionOk="0" h="359" w="1465">
                  <a:moveTo>
                    <a:pt x="179" y="1"/>
                  </a:moveTo>
                  <a:cubicBezTo>
                    <a:pt x="95" y="1"/>
                    <a:pt x="0" y="72"/>
                    <a:pt x="0" y="179"/>
                  </a:cubicBezTo>
                  <a:cubicBezTo>
                    <a:pt x="0" y="287"/>
                    <a:pt x="83" y="358"/>
                    <a:pt x="179" y="358"/>
                  </a:cubicBezTo>
                  <a:lnTo>
                    <a:pt x="1286" y="358"/>
                  </a:lnTo>
                  <a:cubicBezTo>
                    <a:pt x="1369" y="358"/>
                    <a:pt x="1465" y="287"/>
                    <a:pt x="1465" y="179"/>
                  </a:cubicBezTo>
                  <a:cubicBezTo>
                    <a:pt x="1465" y="72"/>
                    <a:pt x="1381" y="1"/>
                    <a:pt x="1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5" name="Google Shape;9845;p62"/>
            <p:cNvSpPr/>
            <p:nvPr/>
          </p:nvSpPr>
          <p:spPr>
            <a:xfrm>
              <a:off x="5506823" y="2989149"/>
              <a:ext cx="46172" cy="11400"/>
            </a:xfrm>
            <a:custGeom>
              <a:rect b="b" l="l" r="r" t="t"/>
              <a:pathLst>
                <a:path extrusionOk="0" h="359" w="1454">
                  <a:moveTo>
                    <a:pt x="179" y="1"/>
                  </a:moveTo>
                  <a:cubicBezTo>
                    <a:pt x="84" y="1"/>
                    <a:pt x="1" y="72"/>
                    <a:pt x="1" y="179"/>
                  </a:cubicBezTo>
                  <a:cubicBezTo>
                    <a:pt x="1" y="287"/>
                    <a:pt x="72" y="358"/>
                    <a:pt x="179" y="358"/>
                  </a:cubicBezTo>
                  <a:lnTo>
                    <a:pt x="1275" y="358"/>
                  </a:lnTo>
                  <a:cubicBezTo>
                    <a:pt x="1370" y="358"/>
                    <a:pt x="1453" y="287"/>
                    <a:pt x="1453" y="179"/>
                  </a:cubicBezTo>
                  <a:cubicBezTo>
                    <a:pt x="1453" y="72"/>
                    <a:pt x="1370" y="1"/>
                    <a:pt x="1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6" name="Google Shape;9846;p62"/>
            <p:cNvSpPr/>
            <p:nvPr/>
          </p:nvSpPr>
          <p:spPr>
            <a:xfrm>
              <a:off x="5343507" y="3036051"/>
              <a:ext cx="46521" cy="10987"/>
            </a:xfrm>
            <a:custGeom>
              <a:rect b="b" l="l" r="r" t="t"/>
              <a:pathLst>
                <a:path extrusionOk="0" h="346" w="1465">
                  <a:moveTo>
                    <a:pt x="179" y="0"/>
                  </a:moveTo>
                  <a:cubicBezTo>
                    <a:pt x="95" y="0"/>
                    <a:pt x="0" y="72"/>
                    <a:pt x="0" y="179"/>
                  </a:cubicBezTo>
                  <a:cubicBezTo>
                    <a:pt x="0" y="274"/>
                    <a:pt x="83" y="346"/>
                    <a:pt x="179" y="346"/>
                  </a:cubicBezTo>
                  <a:lnTo>
                    <a:pt x="1286" y="346"/>
                  </a:lnTo>
                  <a:cubicBezTo>
                    <a:pt x="1369" y="346"/>
                    <a:pt x="1465" y="274"/>
                    <a:pt x="1465" y="179"/>
                  </a:cubicBezTo>
                  <a:cubicBezTo>
                    <a:pt x="1465" y="72"/>
                    <a:pt x="138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7" name="Google Shape;9847;p62"/>
            <p:cNvSpPr/>
            <p:nvPr/>
          </p:nvSpPr>
          <p:spPr>
            <a:xfrm>
              <a:off x="5424768" y="3036051"/>
              <a:ext cx="46553" cy="10987"/>
            </a:xfrm>
            <a:custGeom>
              <a:rect b="b" l="l" r="r" t="t"/>
              <a:pathLst>
                <a:path extrusionOk="0" h="346" w="1466">
                  <a:moveTo>
                    <a:pt x="180" y="0"/>
                  </a:moveTo>
                  <a:cubicBezTo>
                    <a:pt x="96" y="0"/>
                    <a:pt x="1" y="72"/>
                    <a:pt x="1" y="179"/>
                  </a:cubicBezTo>
                  <a:cubicBezTo>
                    <a:pt x="1" y="274"/>
                    <a:pt x="84" y="346"/>
                    <a:pt x="180" y="346"/>
                  </a:cubicBezTo>
                  <a:lnTo>
                    <a:pt x="1287" y="346"/>
                  </a:lnTo>
                  <a:cubicBezTo>
                    <a:pt x="1370" y="346"/>
                    <a:pt x="1465" y="274"/>
                    <a:pt x="1465" y="179"/>
                  </a:cubicBezTo>
                  <a:cubicBezTo>
                    <a:pt x="1465" y="72"/>
                    <a:pt x="1394"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8" name="Google Shape;9848;p62"/>
            <p:cNvSpPr/>
            <p:nvPr/>
          </p:nvSpPr>
          <p:spPr>
            <a:xfrm>
              <a:off x="5506823" y="3036051"/>
              <a:ext cx="46172" cy="10987"/>
            </a:xfrm>
            <a:custGeom>
              <a:rect b="b" l="l" r="r" t="t"/>
              <a:pathLst>
                <a:path extrusionOk="0" h="346" w="1454">
                  <a:moveTo>
                    <a:pt x="179" y="0"/>
                  </a:moveTo>
                  <a:cubicBezTo>
                    <a:pt x="84" y="0"/>
                    <a:pt x="1" y="72"/>
                    <a:pt x="1" y="179"/>
                  </a:cubicBezTo>
                  <a:cubicBezTo>
                    <a:pt x="1" y="274"/>
                    <a:pt x="72" y="346"/>
                    <a:pt x="179" y="346"/>
                  </a:cubicBezTo>
                  <a:lnTo>
                    <a:pt x="1275" y="346"/>
                  </a:lnTo>
                  <a:cubicBezTo>
                    <a:pt x="1370" y="346"/>
                    <a:pt x="1453" y="274"/>
                    <a:pt x="1453" y="179"/>
                  </a:cubicBezTo>
                  <a:cubicBezTo>
                    <a:pt x="1453" y="72"/>
                    <a:pt x="1370"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49" name="Google Shape;9849;p62"/>
            <p:cNvSpPr/>
            <p:nvPr/>
          </p:nvSpPr>
          <p:spPr>
            <a:xfrm>
              <a:off x="5343126" y="2930752"/>
              <a:ext cx="46902" cy="33851"/>
            </a:xfrm>
            <a:custGeom>
              <a:rect b="b" l="l" r="r" t="t"/>
              <a:pathLst>
                <a:path extrusionOk="0" h="1066" w="1477">
                  <a:moveTo>
                    <a:pt x="1293" y="0"/>
                  </a:moveTo>
                  <a:cubicBezTo>
                    <a:pt x="1250" y="0"/>
                    <a:pt x="1209" y="18"/>
                    <a:pt x="1179" y="54"/>
                  </a:cubicBezTo>
                  <a:lnTo>
                    <a:pt x="572" y="661"/>
                  </a:lnTo>
                  <a:lnTo>
                    <a:pt x="322" y="411"/>
                  </a:lnTo>
                  <a:cubicBezTo>
                    <a:pt x="280" y="375"/>
                    <a:pt x="235" y="358"/>
                    <a:pt x="194" y="358"/>
                  </a:cubicBezTo>
                  <a:cubicBezTo>
                    <a:pt x="152" y="358"/>
                    <a:pt x="113" y="375"/>
                    <a:pt x="84" y="411"/>
                  </a:cubicBezTo>
                  <a:cubicBezTo>
                    <a:pt x="0" y="483"/>
                    <a:pt x="0" y="590"/>
                    <a:pt x="84" y="649"/>
                  </a:cubicBezTo>
                  <a:lnTo>
                    <a:pt x="453" y="1018"/>
                  </a:lnTo>
                  <a:cubicBezTo>
                    <a:pt x="476" y="1054"/>
                    <a:pt x="524" y="1066"/>
                    <a:pt x="572" y="1066"/>
                  </a:cubicBezTo>
                  <a:cubicBezTo>
                    <a:pt x="619" y="1066"/>
                    <a:pt x="655" y="1054"/>
                    <a:pt x="691" y="1018"/>
                  </a:cubicBezTo>
                  <a:lnTo>
                    <a:pt x="1417" y="292"/>
                  </a:lnTo>
                  <a:cubicBezTo>
                    <a:pt x="1477" y="233"/>
                    <a:pt x="1477" y="125"/>
                    <a:pt x="1417" y="54"/>
                  </a:cubicBezTo>
                  <a:cubicBezTo>
                    <a:pt x="1381" y="18"/>
                    <a:pt x="1337" y="0"/>
                    <a:pt x="1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0" name="Google Shape;9850;p62"/>
            <p:cNvSpPr/>
            <p:nvPr/>
          </p:nvSpPr>
          <p:spPr>
            <a:xfrm>
              <a:off x="5506442" y="2930752"/>
              <a:ext cx="47283" cy="33851"/>
            </a:xfrm>
            <a:custGeom>
              <a:rect b="b" l="l" r="r" t="t"/>
              <a:pathLst>
                <a:path extrusionOk="0" h="1066" w="1489">
                  <a:moveTo>
                    <a:pt x="1282" y="0"/>
                  </a:moveTo>
                  <a:cubicBezTo>
                    <a:pt x="1239" y="0"/>
                    <a:pt x="1197" y="18"/>
                    <a:pt x="1167" y="54"/>
                  </a:cubicBezTo>
                  <a:lnTo>
                    <a:pt x="560" y="661"/>
                  </a:lnTo>
                  <a:lnTo>
                    <a:pt x="310" y="411"/>
                  </a:lnTo>
                  <a:cubicBezTo>
                    <a:pt x="275" y="375"/>
                    <a:pt x="230" y="358"/>
                    <a:pt x="187" y="358"/>
                  </a:cubicBezTo>
                  <a:cubicBezTo>
                    <a:pt x="144" y="358"/>
                    <a:pt x="102" y="375"/>
                    <a:pt x="72" y="411"/>
                  </a:cubicBezTo>
                  <a:cubicBezTo>
                    <a:pt x="1" y="483"/>
                    <a:pt x="1" y="590"/>
                    <a:pt x="72" y="649"/>
                  </a:cubicBezTo>
                  <a:lnTo>
                    <a:pt x="441" y="1018"/>
                  </a:lnTo>
                  <a:cubicBezTo>
                    <a:pt x="477" y="1054"/>
                    <a:pt x="513" y="1066"/>
                    <a:pt x="560" y="1066"/>
                  </a:cubicBezTo>
                  <a:cubicBezTo>
                    <a:pt x="608" y="1066"/>
                    <a:pt x="656" y="1054"/>
                    <a:pt x="679" y="1018"/>
                  </a:cubicBezTo>
                  <a:lnTo>
                    <a:pt x="1406" y="292"/>
                  </a:lnTo>
                  <a:cubicBezTo>
                    <a:pt x="1489" y="233"/>
                    <a:pt x="1489" y="125"/>
                    <a:pt x="1406" y="54"/>
                  </a:cubicBezTo>
                  <a:cubicBezTo>
                    <a:pt x="1370" y="18"/>
                    <a:pt x="1325" y="0"/>
                    <a:pt x="12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1" name="Google Shape;9851;p62"/>
            <p:cNvSpPr/>
            <p:nvPr/>
          </p:nvSpPr>
          <p:spPr>
            <a:xfrm>
              <a:off x="5424419" y="2977336"/>
              <a:ext cx="47283" cy="34168"/>
            </a:xfrm>
            <a:custGeom>
              <a:rect b="b" l="l" r="r" t="t"/>
              <a:pathLst>
                <a:path extrusionOk="0" h="1076" w="1489">
                  <a:moveTo>
                    <a:pt x="1293" y="1"/>
                  </a:moveTo>
                  <a:cubicBezTo>
                    <a:pt x="1250" y="1"/>
                    <a:pt x="1208" y="22"/>
                    <a:pt x="1179" y="63"/>
                  </a:cubicBezTo>
                  <a:lnTo>
                    <a:pt x="572" y="671"/>
                  </a:lnTo>
                  <a:lnTo>
                    <a:pt x="321" y="421"/>
                  </a:lnTo>
                  <a:cubicBezTo>
                    <a:pt x="280" y="379"/>
                    <a:pt x="235" y="358"/>
                    <a:pt x="193" y="358"/>
                  </a:cubicBezTo>
                  <a:cubicBezTo>
                    <a:pt x="152" y="358"/>
                    <a:pt x="113" y="379"/>
                    <a:pt x="83" y="421"/>
                  </a:cubicBezTo>
                  <a:cubicBezTo>
                    <a:pt x="0" y="492"/>
                    <a:pt x="0" y="599"/>
                    <a:pt x="83" y="659"/>
                  </a:cubicBezTo>
                  <a:lnTo>
                    <a:pt x="452" y="1028"/>
                  </a:lnTo>
                  <a:cubicBezTo>
                    <a:pt x="476" y="1052"/>
                    <a:pt x="524" y="1075"/>
                    <a:pt x="572" y="1075"/>
                  </a:cubicBezTo>
                  <a:cubicBezTo>
                    <a:pt x="619" y="1075"/>
                    <a:pt x="655" y="1052"/>
                    <a:pt x="691" y="1028"/>
                  </a:cubicBezTo>
                  <a:lnTo>
                    <a:pt x="1417" y="301"/>
                  </a:lnTo>
                  <a:cubicBezTo>
                    <a:pt x="1488" y="242"/>
                    <a:pt x="1488" y="123"/>
                    <a:pt x="1417" y="63"/>
                  </a:cubicBezTo>
                  <a:cubicBezTo>
                    <a:pt x="1381" y="22"/>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2" name="Google Shape;9852;p62"/>
            <p:cNvSpPr/>
            <p:nvPr/>
          </p:nvSpPr>
          <p:spPr>
            <a:xfrm>
              <a:off x="5261453" y="3024143"/>
              <a:ext cx="47283" cy="33851"/>
            </a:xfrm>
            <a:custGeom>
              <a:rect b="b" l="l" r="r" t="t"/>
              <a:pathLst>
                <a:path extrusionOk="0" h="1066" w="1489">
                  <a:moveTo>
                    <a:pt x="1289" y="0"/>
                  </a:moveTo>
                  <a:cubicBezTo>
                    <a:pt x="1248" y="0"/>
                    <a:pt x="1209" y="18"/>
                    <a:pt x="1179" y="54"/>
                  </a:cubicBezTo>
                  <a:lnTo>
                    <a:pt x="572" y="673"/>
                  </a:lnTo>
                  <a:lnTo>
                    <a:pt x="310" y="411"/>
                  </a:lnTo>
                  <a:cubicBezTo>
                    <a:pt x="274" y="375"/>
                    <a:pt x="230" y="357"/>
                    <a:pt x="186" y="357"/>
                  </a:cubicBezTo>
                  <a:cubicBezTo>
                    <a:pt x="143" y="357"/>
                    <a:pt x="102" y="375"/>
                    <a:pt x="72" y="411"/>
                  </a:cubicBezTo>
                  <a:cubicBezTo>
                    <a:pt x="0" y="494"/>
                    <a:pt x="0" y="590"/>
                    <a:pt x="72" y="649"/>
                  </a:cubicBezTo>
                  <a:lnTo>
                    <a:pt x="453" y="1030"/>
                  </a:lnTo>
                  <a:cubicBezTo>
                    <a:pt x="477" y="1054"/>
                    <a:pt x="524" y="1066"/>
                    <a:pt x="572" y="1066"/>
                  </a:cubicBezTo>
                  <a:cubicBezTo>
                    <a:pt x="608" y="1066"/>
                    <a:pt x="655" y="1054"/>
                    <a:pt x="691" y="1030"/>
                  </a:cubicBezTo>
                  <a:lnTo>
                    <a:pt x="1417" y="292"/>
                  </a:lnTo>
                  <a:cubicBezTo>
                    <a:pt x="1489" y="220"/>
                    <a:pt x="1489" y="113"/>
                    <a:pt x="1417" y="54"/>
                  </a:cubicBezTo>
                  <a:cubicBezTo>
                    <a:pt x="1376" y="18"/>
                    <a:pt x="1331" y="0"/>
                    <a:pt x="12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3" name="Google Shape;9853;p62"/>
            <p:cNvSpPr/>
            <p:nvPr/>
          </p:nvSpPr>
          <p:spPr>
            <a:xfrm>
              <a:off x="5424419" y="2884231"/>
              <a:ext cx="47283" cy="33883"/>
            </a:xfrm>
            <a:custGeom>
              <a:rect b="b" l="l" r="r" t="t"/>
              <a:pathLst>
                <a:path extrusionOk="0" h="1067" w="1489">
                  <a:moveTo>
                    <a:pt x="1293" y="1"/>
                  </a:moveTo>
                  <a:cubicBezTo>
                    <a:pt x="1250" y="1"/>
                    <a:pt x="1208" y="19"/>
                    <a:pt x="1179" y="54"/>
                  </a:cubicBezTo>
                  <a:lnTo>
                    <a:pt x="572" y="674"/>
                  </a:lnTo>
                  <a:lnTo>
                    <a:pt x="321" y="412"/>
                  </a:lnTo>
                  <a:cubicBezTo>
                    <a:pt x="280" y="376"/>
                    <a:pt x="235" y="358"/>
                    <a:pt x="193" y="358"/>
                  </a:cubicBezTo>
                  <a:cubicBezTo>
                    <a:pt x="152" y="358"/>
                    <a:pt x="113" y="376"/>
                    <a:pt x="83" y="412"/>
                  </a:cubicBezTo>
                  <a:cubicBezTo>
                    <a:pt x="0" y="495"/>
                    <a:pt x="0" y="590"/>
                    <a:pt x="83" y="650"/>
                  </a:cubicBezTo>
                  <a:lnTo>
                    <a:pt x="452" y="1031"/>
                  </a:lnTo>
                  <a:cubicBezTo>
                    <a:pt x="476" y="1055"/>
                    <a:pt x="524" y="1067"/>
                    <a:pt x="572" y="1067"/>
                  </a:cubicBezTo>
                  <a:cubicBezTo>
                    <a:pt x="619" y="1067"/>
                    <a:pt x="655" y="1055"/>
                    <a:pt x="691" y="1031"/>
                  </a:cubicBezTo>
                  <a:lnTo>
                    <a:pt x="1417" y="293"/>
                  </a:lnTo>
                  <a:cubicBezTo>
                    <a:pt x="1488" y="221"/>
                    <a:pt x="1488" y="114"/>
                    <a:pt x="1417" y="54"/>
                  </a:cubicBezTo>
                  <a:cubicBezTo>
                    <a:pt x="1381" y="19"/>
                    <a:pt x="1336" y="1"/>
                    <a:pt x="12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54" name="Google Shape;9854;p62"/>
          <p:cNvGrpSpPr/>
          <p:nvPr/>
        </p:nvGrpSpPr>
        <p:grpSpPr>
          <a:xfrm>
            <a:off x="5788661" y="2772517"/>
            <a:ext cx="284366" cy="344097"/>
            <a:chOff x="5864861" y="2772517"/>
            <a:chExt cx="284366" cy="344097"/>
          </a:xfrm>
        </p:grpSpPr>
        <p:sp>
          <p:nvSpPr>
            <p:cNvPr id="9855" name="Google Shape;9855;p62"/>
            <p:cNvSpPr/>
            <p:nvPr/>
          </p:nvSpPr>
          <p:spPr>
            <a:xfrm>
              <a:off x="6089464" y="3014490"/>
              <a:ext cx="15147" cy="15147"/>
            </a:xfrm>
            <a:custGeom>
              <a:rect b="b" l="l" r="r" t="t"/>
              <a:pathLst>
                <a:path extrusionOk="0" h="477" w="477">
                  <a:moveTo>
                    <a:pt x="238" y="1"/>
                  </a:moveTo>
                  <a:cubicBezTo>
                    <a:pt x="107" y="1"/>
                    <a:pt x="0" y="108"/>
                    <a:pt x="0" y="239"/>
                  </a:cubicBezTo>
                  <a:cubicBezTo>
                    <a:pt x="0" y="382"/>
                    <a:pt x="107" y="477"/>
                    <a:pt x="238" y="477"/>
                  </a:cubicBezTo>
                  <a:cubicBezTo>
                    <a:pt x="369" y="477"/>
                    <a:pt x="476" y="382"/>
                    <a:pt x="476" y="239"/>
                  </a:cubicBezTo>
                  <a:cubicBezTo>
                    <a:pt x="476"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6" name="Google Shape;9856;p62"/>
            <p:cNvSpPr/>
            <p:nvPr/>
          </p:nvSpPr>
          <p:spPr>
            <a:xfrm>
              <a:off x="6051644" y="3070823"/>
              <a:ext cx="13274" cy="13274"/>
            </a:xfrm>
            <a:custGeom>
              <a:rect b="b" l="l" r="r" t="t"/>
              <a:pathLst>
                <a:path extrusionOk="0" h="418" w="418">
                  <a:moveTo>
                    <a:pt x="203" y="1"/>
                  </a:moveTo>
                  <a:cubicBezTo>
                    <a:pt x="84" y="1"/>
                    <a:pt x="0" y="96"/>
                    <a:pt x="0" y="215"/>
                  </a:cubicBezTo>
                  <a:cubicBezTo>
                    <a:pt x="0" y="322"/>
                    <a:pt x="84" y="417"/>
                    <a:pt x="203" y="417"/>
                  </a:cubicBezTo>
                  <a:cubicBezTo>
                    <a:pt x="334" y="417"/>
                    <a:pt x="417" y="334"/>
                    <a:pt x="417" y="215"/>
                  </a:cubicBezTo>
                  <a:cubicBezTo>
                    <a:pt x="417" y="96"/>
                    <a:pt x="334"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7" name="Google Shape;9857;p62"/>
            <p:cNvSpPr/>
            <p:nvPr/>
          </p:nvSpPr>
          <p:spPr>
            <a:xfrm>
              <a:off x="5943518" y="3005789"/>
              <a:ext cx="13242" cy="12893"/>
            </a:xfrm>
            <a:custGeom>
              <a:rect b="b" l="l" r="r" t="t"/>
              <a:pathLst>
                <a:path extrusionOk="0" h="406" w="417">
                  <a:moveTo>
                    <a:pt x="203" y="1"/>
                  </a:moveTo>
                  <a:cubicBezTo>
                    <a:pt x="84" y="1"/>
                    <a:pt x="0" y="84"/>
                    <a:pt x="0" y="203"/>
                  </a:cubicBezTo>
                  <a:cubicBezTo>
                    <a:pt x="0" y="322"/>
                    <a:pt x="84" y="406"/>
                    <a:pt x="203" y="406"/>
                  </a:cubicBezTo>
                  <a:cubicBezTo>
                    <a:pt x="322" y="406"/>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8" name="Google Shape;9858;p62"/>
            <p:cNvSpPr/>
            <p:nvPr/>
          </p:nvSpPr>
          <p:spPr>
            <a:xfrm>
              <a:off x="5965429" y="3070823"/>
              <a:ext cx="13655" cy="13274"/>
            </a:xfrm>
            <a:custGeom>
              <a:rect b="b" l="l" r="r" t="t"/>
              <a:pathLst>
                <a:path extrusionOk="0" h="418" w="430">
                  <a:moveTo>
                    <a:pt x="215" y="1"/>
                  </a:moveTo>
                  <a:cubicBezTo>
                    <a:pt x="96" y="1"/>
                    <a:pt x="1" y="96"/>
                    <a:pt x="1" y="215"/>
                  </a:cubicBezTo>
                  <a:cubicBezTo>
                    <a:pt x="1" y="322"/>
                    <a:pt x="96" y="417"/>
                    <a:pt x="215" y="417"/>
                  </a:cubicBezTo>
                  <a:cubicBezTo>
                    <a:pt x="334" y="417"/>
                    <a:pt x="429" y="334"/>
                    <a:pt x="429" y="215"/>
                  </a:cubicBezTo>
                  <a:cubicBezTo>
                    <a:pt x="429" y="96"/>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59" name="Google Shape;9859;p62"/>
            <p:cNvSpPr/>
            <p:nvPr/>
          </p:nvSpPr>
          <p:spPr>
            <a:xfrm>
              <a:off x="6004392" y="3019412"/>
              <a:ext cx="16290" cy="15909"/>
            </a:xfrm>
            <a:custGeom>
              <a:rect b="b" l="l" r="r" t="t"/>
              <a:pathLst>
                <a:path extrusionOk="0" h="501" w="513">
                  <a:moveTo>
                    <a:pt x="250" y="0"/>
                  </a:moveTo>
                  <a:cubicBezTo>
                    <a:pt x="119" y="0"/>
                    <a:pt x="0" y="119"/>
                    <a:pt x="0" y="250"/>
                  </a:cubicBezTo>
                  <a:cubicBezTo>
                    <a:pt x="0" y="381"/>
                    <a:pt x="119" y="500"/>
                    <a:pt x="250" y="500"/>
                  </a:cubicBezTo>
                  <a:cubicBezTo>
                    <a:pt x="393" y="500"/>
                    <a:pt x="512" y="381"/>
                    <a:pt x="512" y="250"/>
                  </a:cubicBezTo>
                  <a:cubicBezTo>
                    <a:pt x="512" y="119"/>
                    <a:pt x="405"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0" name="Google Shape;9860;p62"/>
            <p:cNvSpPr/>
            <p:nvPr/>
          </p:nvSpPr>
          <p:spPr>
            <a:xfrm>
              <a:off x="5864861" y="2772517"/>
              <a:ext cx="284366" cy="344097"/>
            </a:xfrm>
            <a:custGeom>
              <a:rect b="b" l="l" r="r" t="t"/>
              <a:pathLst>
                <a:path extrusionOk="0" h="10836" w="8955">
                  <a:moveTo>
                    <a:pt x="2983" y="6406"/>
                  </a:moveTo>
                  <a:cubicBezTo>
                    <a:pt x="3566" y="6406"/>
                    <a:pt x="4114" y="6556"/>
                    <a:pt x="4632" y="6871"/>
                  </a:cubicBezTo>
                  <a:cubicBezTo>
                    <a:pt x="5211" y="7197"/>
                    <a:pt x="5769" y="7306"/>
                    <a:pt x="6260" y="7306"/>
                  </a:cubicBezTo>
                  <a:cubicBezTo>
                    <a:pt x="6628" y="7306"/>
                    <a:pt x="6957" y="7245"/>
                    <a:pt x="7228" y="7168"/>
                  </a:cubicBezTo>
                  <a:cubicBezTo>
                    <a:pt x="7645" y="7049"/>
                    <a:pt x="7966" y="6871"/>
                    <a:pt x="8145" y="6751"/>
                  </a:cubicBezTo>
                  <a:lnTo>
                    <a:pt x="8145" y="6751"/>
                  </a:lnTo>
                  <a:cubicBezTo>
                    <a:pt x="8514" y="7954"/>
                    <a:pt x="8204" y="9276"/>
                    <a:pt x="7299" y="10216"/>
                  </a:cubicBezTo>
                  <a:cubicBezTo>
                    <a:pt x="7109" y="10407"/>
                    <a:pt x="6835" y="10526"/>
                    <a:pt x="6561" y="10526"/>
                  </a:cubicBezTo>
                  <a:lnTo>
                    <a:pt x="2906" y="10526"/>
                  </a:lnTo>
                  <a:cubicBezTo>
                    <a:pt x="2644" y="10526"/>
                    <a:pt x="2370" y="10407"/>
                    <a:pt x="2180" y="10228"/>
                  </a:cubicBezTo>
                  <a:cubicBezTo>
                    <a:pt x="1346" y="9383"/>
                    <a:pt x="941" y="8133"/>
                    <a:pt x="1275" y="6823"/>
                  </a:cubicBezTo>
                  <a:cubicBezTo>
                    <a:pt x="1406" y="6751"/>
                    <a:pt x="1775" y="6573"/>
                    <a:pt x="2263" y="6478"/>
                  </a:cubicBezTo>
                  <a:cubicBezTo>
                    <a:pt x="2509" y="6430"/>
                    <a:pt x="2748" y="6406"/>
                    <a:pt x="2983" y="6406"/>
                  </a:cubicBezTo>
                  <a:close/>
                  <a:moveTo>
                    <a:pt x="3239" y="1"/>
                  </a:moveTo>
                  <a:cubicBezTo>
                    <a:pt x="3001" y="1"/>
                    <a:pt x="2823" y="191"/>
                    <a:pt x="2823" y="417"/>
                  </a:cubicBezTo>
                  <a:lnTo>
                    <a:pt x="2823" y="786"/>
                  </a:lnTo>
                  <a:cubicBezTo>
                    <a:pt x="2823" y="1036"/>
                    <a:pt x="3013" y="1203"/>
                    <a:pt x="3239" y="1203"/>
                  </a:cubicBezTo>
                  <a:lnTo>
                    <a:pt x="3454" y="1203"/>
                  </a:lnTo>
                  <a:lnTo>
                    <a:pt x="3454" y="2525"/>
                  </a:lnTo>
                  <a:cubicBezTo>
                    <a:pt x="3454" y="2608"/>
                    <a:pt x="3537" y="2680"/>
                    <a:pt x="3620" y="2680"/>
                  </a:cubicBezTo>
                  <a:cubicBezTo>
                    <a:pt x="3704" y="2680"/>
                    <a:pt x="3787" y="2608"/>
                    <a:pt x="3787" y="2525"/>
                  </a:cubicBezTo>
                  <a:lnTo>
                    <a:pt x="3787" y="1203"/>
                  </a:lnTo>
                  <a:lnTo>
                    <a:pt x="5692" y="1203"/>
                  </a:lnTo>
                  <a:lnTo>
                    <a:pt x="5692" y="3858"/>
                  </a:lnTo>
                  <a:cubicBezTo>
                    <a:pt x="5692" y="4096"/>
                    <a:pt x="5835" y="4311"/>
                    <a:pt x="6049" y="4394"/>
                  </a:cubicBezTo>
                  <a:cubicBezTo>
                    <a:pt x="6978" y="4763"/>
                    <a:pt x="7692" y="5513"/>
                    <a:pt x="8049" y="6418"/>
                  </a:cubicBezTo>
                  <a:cubicBezTo>
                    <a:pt x="7907" y="6525"/>
                    <a:pt x="7573" y="6716"/>
                    <a:pt x="7133" y="6847"/>
                  </a:cubicBezTo>
                  <a:cubicBezTo>
                    <a:pt x="6830" y="6934"/>
                    <a:pt x="6535" y="6978"/>
                    <a:pt x="6245" y="6978"/>
                  </a:cubicBezTo>
                  <a:cubicBezTo>
                    <a:pt x="5748" y="6978"/>
                    <a:pt x="5270" y="6848"/>
                    <a:pt x="4811" y="6585"/>
                  </a:cubicBezTo>
                  <a:cubicBezTo>
                    <a:pt x="4225" y="6246"/>
                    <a:pt x="3592" y="6086"/>
                    <a:pt x="2961" y="6086"/>
                  </a:cubicBezTo>
                  <a:cubicBezTo>
                    <a:pt x="2437" y="6086"/>
                    <a:pt x="1914" y="6196"/>
                    <a:pt x="1418" y="6406"/>
                  </a:cubicBezTo>
                  <a:cubicBezTo>
                    <a:pt x="1775" y="5501"/>
                    <a:pt x="2477" y="4763"/>
                    <a:pt x="3430" y="4394"/>
                  </a:cubicBezTo>
                  <a:cubicBezTo>
                    <a:pt x="3656" y="4311"/>
                    <a:pt x="3787" y="4096"/>
                    <a:pt x="3787" y="3858"/>
                  </a:cubicBezTo>
                  <a:lnTo>
                    <a:pt x="3787" y="3322"/>
                  </a:lnTo>
                  <a:cubicBezTo>
                    <a:pt x="3787" y="3239"/>
                    <a:pt x="3716" y="3156"/>
                    <a:pt x="3620" y="3156"/>
                  </a:cubicBezTo>
                  <a:cubicBezTo>
                    <a:pt x="3537" y="3156"/>
                    <a:pt x="3454" y="3239"/>
                    <a:pt x="3454" y="3322"/>
                  </a:cubicBezTo>
                  <a:lnTo>
                    <a:pt x="3454" y="3858"/>
                  </a:lnTo>
                  <a:cubicBezTo>
                    <a:pt x="3454" y="3965"/>
                    <a:pt x="3394" y="4049"/>
                    <a:pt x="3299" y="4096"/>
                  </a:cubicBezTo>
                  <a:cubicBezTo>
                    <a:pt x="703" y="5120"/>
                    <a:pt x="1" y="8478"/>
                    <a:pt x="1942" y="10442"/>
                  </a:cubicBezTo>
                  <a:cubicBezTo>
                    <a:pt x="2192" y="10692"/>
                    <a:pt x="2537" y="10835"/>
                    <a:pt x="2894" y="10835"/>
                  </a:cubicBezTo>
                  <a:lnTo>
                    <a:pt x="6549" y="10835"/>
                  </a:lnTo>
                  <a:cubicBezTo>
                    <a:pt x="6906" y="10835"/>
                    <a:pt x="7252" y="10692"/>
                    <a:pt x="7502" y="10442"/>
                  </a:cubicBezTo>
                  <a:cubicBezTo>
                    <a:pt x="8907" y="9026"/>
                    <a:pt x="8954" y="6930"/>
                    <a:pt x="7907" y="5466"/>
                  </a:cubicBezTo>
                  <a:cubicBezTo>
                    <a:pt x="7478" y="4858"/>
                    <a:pt x="6871" y="4370"/>
                    <a:pt x="6168" y="4096"/>
                  </a:cubicBezTo>
                  <a:cubicBezTo>
                    <a:pt x="6061" y="4049"/>
                    <a:pt x="6002" y="3965"/>
                    <a:pt x="6002" y="3858"/>
                  </a:cubicBezTo>
                  <a:lnTo>
                    <a:pt x="6002" y="1203"/>
                  </a:lnTo>
                  <a:lnTo>
                    <a:pt x="6228" y="1203"/>
                  </a:lnTo>
                  <a:cubicBezTo>
                    <a:pt x="6466" y="1203"/>
                    <a:pt x="6644" y="1013"/>
                    <a:pt x="6644" y="786"/>
                  </a:cubicBezTo>
                  <a:lnTo>
                    <a:pt x="6644" y="417"/>
                  </a:lnTo>
                  <a:cubicBezTo>
                    <a:pt x="6644" y="179"/>
                    <a:pt x="6454" y="1"/>
                    <a:pt x="6228" y="1"/>
                  </a:cubicBezTo>
                  <a:lnTo>
                    <a:pt x="5394" y="1"/>
                  </a:lnTo>
                  <a:cubicBezTo>
                    <a:pt x="5299" y="1"/>
                    <a:pt x="5228" y="72"/>
                    <a:pt x="5228" y="167"/>
                  </a:cubicBezTo>
                  <a:cubicBezTo>
                    <a:pt x="5228" y="263"/>
                    <a:pt x="5299" y="334"/>
                    <a:pt x="5394" y="334"/>
                  </a:cubicBezTo>
                  <a:lnTo>
                    <a:pt x="6228" y="334"/>
                  </a:lnTo>
                  <a:cubicBezTo>
                    <a:pt x="6287" y="334"/>
                    <a:pt x="6335" y="382"/>
                    <a:pt x="6335" y="441"/>
                  </a:cubicBezTo>
                  <a:lnTo>
                    <a:pt x="6335" y="810"/>
                  </a:lnTo>
                  <a:cubicBezTo>
                    <a:pt x="6335" y="870"/>
                    <a:pt x="6287" y="905"/>
                    <a:pt x="6228" y="905"/>
                  </a:cubicBezTo>
                  <a:lnTo>
                    <a:pt x="3239" y="905"/>
                  </a:lnTo>
                  <a:cubicBezTo>
                    <a:pt x="3168" y="905"/>
                    <a:pt x="3132" y="870"/>
                    <a:pt x="3132" y="810"/>
                  </a:cubicBezTo>
                  <a:lnTo>
                    <a:pt x="3132" y="441"/>
                  </a:lnTo>
                  <a:cubicBezTo>
                    <a:pt x="3132" y="382"/>
                    <a:pt x="3168" y="334"/>
                    <a:pt x="3239" y="334"/>
                  </a:cubicBezTo>
                  <a:lnTo>
                    <a:pt x="4609" y="334"/>
                  </a:lnTo>
                  <a:cubicBezTo>
                    <a:pt x="4692" y="334"/>
                    <a:pt x="4763" y="263"/>
                    <a:pt x="4763" y="167"/>
                  </a:cubicBezTo>
                  <a:cubicBezTo>
                    <a:pt x="4763" y="72"/>
                    <a:pt x="4692" y="1"/>
                    <a:pt x="46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61" name="Google Shape;9861;p62"/>
          <p:cNvSpPr/>
          <p:nvPr/>
        </p:nvSpPr>
        <p:spPr>
          <a:xfrm>
            <a:off x="6340868" y="2770643"/>
            <a:ext cx="343335" cy="343303"/>
          </a:xfrm>
          <a:custGeom>
            <a:rect b="b" l="l" r="r" t="t"/>
            <a:pathLst>
              <a:path extrusionOk="0" h="10811" w="10812">
                <a:moveTo>
                  <a:pt x="2769" y="2858"/>
                </a:moveTo>
                <a:cubicBezTo>
                  <a:pt x="2830" y="2858"/>
                  <a:pt x="2892" y="2866"/>
                  <a:pt x="2954" y="2881"/>
                </a:cubicBezTo>
                <a:cubicBezTo>
                  <a:pt x="3251" y="2941"/>
                  <a:pt x="3489" y="3191"/>
                  <a:pt x="3549" y="3489"/>
                </a:cubicBezTo>
                <a:cubicBezTo>
                  <a:pt x="3608" y="3774"/>
                  <a:pt x="3501" y="4036"/>
                  <a:pt x="3275" y="4227"/>
                </a:cubicBezTo>
                <a:cubicBezTo>
                  <a:pt x="3132" y="4346"/>
                  <a:pt x="3037" y="4548"/>
                  <a:pt x="3037" y="4739"/>
                </a:cubicBezTo>
                <a:lnTo>
                  <a:pt x="3037" y="5084"/>
                </a:lnTo>
                <a:cubicBezTo>
                  <a:pt x="3037" y="5346"/>
                  <a:pt x="3263" y="5572"/>
                  <a:pt x="3525" y="5572"/>
                </a:cubicBezTo>
                <a:lnTo>
                  <a:pt x="5228" y="5572"/>
                </a:lnTo>
                <a:lnTo>
                  <a:pt x="5228" y="7263"/>
                </a:lnTo>
                <a:cubicBezTo>
                  <a:pt x="5228" y="7370"/>
                  <a:pt x="5156" y="7441"/>
                  <a:pt x="5049" y="7441"/>
                </a:cubicBezTo>
                <a:lnTo>
                  <a:pt x="4704" y="7441"/>
                </a:lnTo>
                <a:cubicBezTo>
                  <a:pt x="4597" y="7441"/>
                  <a:pt x="4513" y="7406"/>
                  <a:pt x="4442" y="7322"/>
                </a:cubicBezTo>
                <a:cubicBezTo>
                  <a:pt x="4225" y="7076"/>
                  <a:pt x="3925" y="6935"/>
                  <a:pt x="3599" y="6935"/>
                </a:cubicBezTo>
                <a:cubicBezTo>
                  <a:pt x="3532" y="6935"/>
                  <a:pt x="3463" y="6941"/>
                  <a:pt x="3394" y="6953"/>
                </a:cubicBezTo>
                <a:cubicBezTo>
                  <a:pt x="2965" y="7025"/>
                  <a:pt x="2620" y="7370"/>
                  <a:pt x="2537" y="7787"/>
                </a:cubicBezTo>
                <a:cubicBezTo>
                  <a:pt x="2453" y="8120"/>
                  <a:pt x="2549" y="8454"/>
                  <a:pt x="2751" y="8715"/>
                </a:cubicBezTo>
                <a:cubicBezTo>
                  <a:pt x="2965" y="8965"/>
                  <a:pt x="3275" y="9108"/>
                  <a:pt x="3608" y="9108"/>
                </a:cubicBezTo>
                <a:cubicBezTo>
                  <a:pt x="3930" y="9108"/>
                  <a:pt x="4227" y="8965"/>
                  <a:pt x="4442" y="8715"/>
                </a:cubicBezTo>
                <a:cubicBezTo>
                  <a:pt x="4501" y="8632"/>
                  <a:pt x="4585" y="8608"/>
                  <a:pt x="4692" y="8608"/>
                </a:cubicBezTo>
                <a:lnTo>
                  <a:pt x="5037" y="8608"/>
                </a:lnTo>
                <a:cubicBezTo>
                  <a:pt x="5132" y="8608"/>
                  <a:pt x="5216" y="8680"/>
                  <a:pt x="5216" y="8787"/>
                </a:cubicBezTo>
                <a:lnTo>
                  <a:pt x="5216" y="10501"/>
                </a:lnTo>
                <a:lnTo>
                  <a:pt x="846" y="10501"/>
                </a:lnTo>
                <a:cubicBezTo>
                  <a:pt x="572" y="10501"/>
                  <a:pt x="334" y="10263"/>
                  <a:pt x="334" y="9977"/>
                </a:cubicBezTo>
                <a:lnTo>
                  <a:pt x="334" y="5572"/>
                </a:lnTo>
                <a:lnTo>
                  <a:pt x="2025" y="5572"/>
                </a:lnTo>
                <a:cubicBezTo>
                  <a:pt x="2299" y="5572"/>
                  <a:pt x="2513" y="5346"/>
                  <a:pt x="2513" y="5084"/>
                </a:cubicBezTo>
                <a:lnTo>
                  <a:pt x="2513" y="4727"/>
                </a:lnTo>
                <a:cubicBezTo>
                  <a:pt x="2513" y="4513"/>
                  <a:pt x="2430" y="4334"/>
                  <a:pt x="2299" y="4215"/>
                </a:cubicBezTo>
                <a:cubicBezTo>
                  <a:pt x="2120" y="4072"/>
                  <a:pt x="2013" y="3858"/>
                  <a:pt x="2013" y="3620"/>
                </a:cubicBezTo>
                <a:cubicBezTo>
                  <a:pt x="2013" y="3381"/>
                  <a:pt x="2120" y="3179"/>
                  <a:pt x="2299" y="3024"/>
                </a:cubicBezTo>
                <a:cubicBezTo>
                  <a:pt x="2431" y="2919"/>
                  <a:pt x="2596" y="2858"/>
                  <a:pt x="2769" y="2858"/>
                </a:cubicBezTo>
                <a:close/>
                <a:moveTo>
                  <a:pt x="10014" y="298"/>
                </a:moveTo>
                <a:cubicBezTo>
                  <a:pt x="10300" y="298"/>
                  <a:pt x="10538" y="536"/>
                  <a:pt x="10538" y="822"/>
                </a:cubicBezTo>
                <a:lnTo>
                  <a:pt x="10538" y="5239"/>
                </a:lnTo>
                <a:lnTo>
                  <a:pt x="10312" y="5239"/>
                </a:lnTo>
                <a:cubicBezTo>
                  <a:pt x="10228" y="5239"/>
                  <a:pt x="10157" y="5322"/>
                  <a:pt x="10157" y="5406"/>
                </a:cubicBezTo>
                <a:cubicBezTo>
                  <a:pt x="10157" y="5501"/>
                  <a:pt x="10228" y="5572"/>
                  <a:pt x="10312" y="5572"/>
                </a:cubicBezTo>
                <a:lnTo>
                  <a:pt x="10490" y="5572"/>
                </a:lnTo>
                <a:lnTo>
                  <a:pt x="10490" y="9977"/>
                </a:lnTo>
                <a:cubicBezTo>
                  <a:pt x="10490" y="10263"/>
                  <a:pt x="10252" y="10501"/>
                  <a:pt x="9978" y="10501"/>
                </a:cubicBezTo>
                <a:lnTo>
                  <a:pt x="5573" y="10501"/>
                </a:lnTo>
                <a:lnTo>
                  <a:pt x="5573" y="8799"/>
                </a:lnTo>
                <a:cubicBezTo>
                  <a:pt x="5573" y="8537"/>
                  <a:pt x="5347" y="8311"/>
                  <a:pt x="5073" y="8311"/>
                </a:cubicBezTo>
                <a:lnTo>
                  <a:pt x="4739" y="8311"/>
                </a:lnTo>
                <a:cubicBezTo>
                  <a:pt x="4525" y="8311"/>
                  <a:pt x="4347" y="8394"/>
                  <a:pt x="4227" y="8537"/>
                </a:cubicBezTo>
                <a:cubicBezTo>
                  <a:pt x="4085" y="8715"/>
                  <a:pt x="3870" y="8811"/>
                  <a:pt x="3632" y="8811"/>
                </a:cubicBezTo>
                <a:cubicBezTo>
                  <a:pt x="3394" y="8811"/>
                  <a:pt x="3192" y="8715"/>
                  <a:pt x="3037" y="8537"/>
                </a:cubicBezTo>
                <a:cubicBezTo>
                  <a:pt x="2894" y="8358"/>
                  <a:pt x="2834" y="8120"/>
                  <a:pt x="2894" y="7882"/>
                </a:cubicBezTo>
                <a:cubicBezTo>
                  <a:pt x="2954" y="7584"/>
                  <a:pt x="3204" y="7346"/>
                  <a:pt x="3501" y="7287"/>
                </a:cubicBezTo>
                <a:cubicBezTo>
                  <a:pt x="3557" y="7275"/>
                  <a:pt x="3612" y="7269"/>
                  <a:pt x="3665" y="7269"/>
                </a:cubicBezTo>
                <a:cubicBezTo>
                  <a:pt x="3887" y="7269"/>
                  <a:pt x="4086" y="7367"/>
                  <a:pt x="4239" y="7549"/>
                </a:cubicBezTo>
                <a:cubicBezTo>
                  <a:pt x="4358" y="7703"/>
                  <a:pt x="4561" y="7787"/>
                  <a:pt x="4751" y="7787"/>
                </a:cubicBezTo>
                <a:lnTo>
                  <a:pt x="5097" y="7787"/>
                </a:lnTo>
                <a:cubicBezTo>
                  <a:pt x="5359" y="7787"/>
                  <a:pt x="5585" y="7561"/>
                  <a:pt x="5585" y="7299"/>
                </a:cubicBezTo>
                <a:lnTo>
                  <a:pt x="5585" y="5596"/>
                </a:lnTo>
                <a:lnTo>
                  <a:pt x="7275" y="5596"/>
                </a:lnTo>
                <a:cubicBezTo>
                  <a:pt x="7383" y="5596"/>
                  <a:pt x="7454" y="5679"/>
                  <a:pt x="7454" y="5775"/>
                </a:cubicBezTo>
                <a:lnTo>
                  <a:pt x="7454" y="6120"/>
                </a:lnTo>
                <a:cubicBezTo>
                  <a:pt x="7454" y="6227"/>
                  <a:pt x="7418" y="6310"/>
                  <a:pt x="7335" y="6394"/>
                </a:cubicBezTo>
                <a:cubicBezTo>
                  <a:pt x="7037" y="6644"/>
                  <a:pt x="6894" y="7025"/>
                  <a:pt x="6966" y="7430"/>
                </a:cubicBezTo>
                <a:cubicBezTo>
                  <a:pt x="7037" y="7858"/>
                  <a:pt x="7383" y="8203"/>
                  <a:pt x="7799" y="8299"/>
                </a:cubicBezTo>
                <a:cubicBezTo>
                  <a:pt x="7871" y="8311"/>
                  <a:pt x="7954" y="8323"/>
                  <a:pt x="8037" y="8323"/>
                </a:cubicBezTo>
                <a:cubicBezTo>
                  <a:pt x="8288" y="8323"/>
                  <a:pt x="8526" y="8239"/>
                  <a:pt x="8728" y="8084"/>
                </a:cubicBezTo>
                <a:cubicBezTo>
                  <a:pt x="8978" y="7882"/>
                  <a:pt x="9121" y="7561"/>
                  <a:pt x="9121" y="7239"/>
                </a:cubicBezTo>
                <a:cubicBezTo>
                  <a:pt x="9121" y="6906"/>
                  <a:pt x="8978" y="6608"/>
                  <a:pt x="8728" y="6406"/>
                </a:cubicBezTo>
                <a:cubicBezTo>
                  <a:pt x="8645" y="6346"/>
                  <a:pt x="8621" y="6251"/>
                  <a:pt x="8621" y="6132"/>
                </a:cubicBezTo>
                <a:lnTo>
                  <a:pt x="8621" y="5798"/>
                </a:lnTo>
                <a:cubicBezTo>
                  <a:pt x="8621" y="5691"/>
                  <a:pt x="8692" y="5620"/>
                  <a:pt x="8799" y="5620"/>
                </a:cubicBezTo>
                <a:lnTo>
                  <a:pt x="9645" y="5620"/>
                </a:lnTo>
                <a:cubicBezTo>
                  <a:pt x="9740" y="5620"/>
                  <a:pt x="9812" y="5536"/>
                  <a:pt x="9812" y="5453"/>
                </a:cubicBezTo>
                <a:cubicBezTo>
                  <a:pt x="9812" y="5358"/>
                  <a:pt x="9740" y="5286"/>
                  <a:pt x="9645" y="5286"/>
                </a:cubicBezTo>
                <a:lnTo>
                  <a:pt x="8799" y="5286"/>
                </a:lnTo>
                <a:cubicBezTo>
                  <a:pt x="8526" y="5286"/>
                  <a:pt x="8311" y="5513"/>
                  <a:pt x="8311" y="5775"/>
                </a:cubicBezTo>
                <a:lnTo>
                  <a:pt x="8311" y="6120"/>
                </a:lnTo>
                <a:cubicBezTo>
                  <a:pt x="8311" y="6334"/>
                  <a:pt x="8395" y="6513"/>
                  <a:pt x="8526" y="6632"/>
                </a:cubicBezTo>
                <a:cubicBezTo>
                  <a:pt x="8704" y="6775"/>
                  <a:pt x="8811" y="6989"/>
                  <a:pt x="8811" y="7227"/>
                </a:cubicBezTo>
                <a:cubicBezTo>
                  <a:pt x="8811" y="7465"/>
                  <a:pt x="8704" y="7668"/>
                  <a:pt x="8526" y="7822"/>
                </a:cubicBezTo>
                <a:cubicBezTo>
                  <a:pt x="8394" y="7928"/>
                  <a:pt x="8229" y="7988"/>
                  <a:pt x="8056" y="7988"/>
                </a:cubicBezTo>
                <a:cubicBezTo>
                  <a:pt x="7995" y="7988"/>
                  <a:pt x="7933" y="7981"/>
                  <a:pt x="7871" y="7965"/>
                </a:cubicBezTo>
                <a:cubicBezTo>
                  <a:pt x="7573" y="7906"/>
                  <a:pt x="7335" y="7656"/>
                  <a:pt x="7275" y="7358"/>
                </a:cubicBezTo>
                <a:cubicBezTo>
                  <a:pt x="7216" y="7072"/>
                  <a:pt x="7323" y="6810"/>
                  <a:pt x="7549" y="6608"/>
                </a:cubicBezTo>
                <a:cubicBezTo>
                  <a:pt x="7692" y="6489"/>
                  <a:pt x="7787" y="6298"/>
                  <a:pt x="7787" y="6108"/>
                </a:cubicBezTo>
                <a:lnTo>
                  <a:pt x="7787" y="5763"/>
                </a:lnTo>
                <a:cubicBezTo>
                  <a:pt x="7787" y="5501"/>
                  <a:pt x="7561" y="5275"/>
                  <a:pt x="7287" y="5275"/>
                </a:cubicBezTo>
                <a:lnTo>
                  <a:pt x="5597" y="5275"/>
                </a:lnTo>
                <a:lnTo>
                  <a:pt x="5597" y="3572"/>
                </a:lnTo>
                <a:cubicBezTo>
                  <a:pt x="5597" y="3477"/>
                  <a:pt x="5668" y="3393"/>
                  <a:pt x="5775" y="3393"/>
                </a:cubicBezTo>
                <a:lnTo>
                  <a:pt x="6121" y="3393"/>
                </a:lnTo>
                <a:cubicBezTo>
                  <a:pt x="6216" y="3393"/>
                  <a:pt x="6311" y="3441"/>
                  <a:pt x="6383" y="3512"/>
                </a:cubicBezTo>
                <a:cubicBezTo>
                  <a:pt x="6592" y="3762"/>
                  <a:pt x="6901" y="3911"/>
                  <a:pt x="7234" y="3911"/>
                </a:cubicBezTo>
                <a:cubicBezTo>
                  <a:pt x="7299" y="3911"/>
                  <a:pt x="7364" y="3905"/>
                  <a:pt x="7430" y="3893"/>
                </a:cubicBezTo>
                <a:cubicBezTo>
                  <a:pt x="7859" y="3810"/>
                  <a:pt x="8204" y="3477"/>
                  <a:pt x="8288" y="3060"/>
                </a:cubicBezTo>
                <a:cubicBezTo>
                  <a:pt x="8359" y="2727"/>
                  <a:pt x="8276" y="2381"/>
                  <a:pt x="8061" y="2131"/>
                </a:cubicBezTo>
                <a:cubicBezTo>
                  <a:pt x="7859" y="1881"/>
                  <a:pt x="7549" y="1726"/>
                  <a:pt x="7216" y="1726"/>
                </a:cubicBezTo>
                <a:cubicBezTo>
                  <a:pt x="6894" y="1726"/>
                  <a:pt x="6597" y="1881"/>
                  <a:pt x="6383" y="2131"/>
                </a:cubicBezTo>
                <a:cubicBezTo>
                  <a:pt x="6323" y="2203"/>
                  <a:pt x="6240" y="2238"/>
                  <a:pt x="6132" y="2238"/>
                </a:cubicBezTo>
                <a:lnTo>
                  <a:pt x="5787" y="2238"/>
                </a:lnTo>
                <a:cubicBezTo>
                  <a:pt x="5680" y="2238"/>
                  <a:pt x="5609" y="2167"/>
                  <a:pt x="5609" y="2060"/>
                </a:cubicBezTo>
                <a:lnTo>
                  <a:pt x="5609" y="1215"/>
                </a:lnTo>
                <a:cubicBezTo>
                  <a:pt x="5609" y="1119"/>
                  <a:pt x="5537" y="1048"/>
                  <a:pt x="5442" y="1048"/>
                </a:cubicBezTo>
                <a:cubicBezTo>
                  <a:pt x="5359" y="1048"/>
                  <a:pt x="5287" y="1119"/>
                  <a:pt x="5287" y="1215"/>
                </a:cubicBezTo>
                <a:lnTo>
                  <a:pt x="5287" y="2060"/>
                </a:lnTo>
                <a:cubicBezTo>
                  <a:pt x="5287" y="2322"/>
                  <a:pt x="5501" y="2548"/>
                  <a:pt x="5775" y="2548"/>
                </a:cubicBezTo>
                <a:lnTo>
                  <a:pt x="6121" y="2548"/>
                </a:lnTo>
                <a:cubicBezTo>
                  <a:pt x="6323" y="2548"/>
                  <a:pt x="6502" y="2465"/>
                  <a:pt x="6621" y="2322"/>
                </a:cubicBezTo>
                <a:cubicBezTo>
                  <a:pt x="6775" y="2143"/>
                  <a:pt x="6978" y="2048"/>
                  <a:pt x="7216" y="2048"/>
                </a:cubicBezTo>
                <a:cubicBezTo>
                  <a:pt x="7454" y="2048"/>
                  <a:pt x="7668" y="2143"/>
                  <a:pt x="7811" y="2322"/>
                </a:cubicBezTo>
                <a:cubicBezTo>
                  <a:pt x="7966" y="2500"/>
                  <a:pt x="8026" y="2739"/>
                  <a:pt x="7966" y="2977"/>
                </a:cubicBezTo>
                <a:cubicBezTo>
                  <a:pt x="7907" y="3274"/>
                  <a:pt x="7656" y="3512"/>
                  <a:pt x="7359" y="3572"/>
                </a:cubicBezTo>
                <a:cubicBezTo>
                  <a:pt x="7303" y="3584"/>
                  <a:pt x="7248" y="3589"/>
                  <a:pt x="7193" y="3589"/>
                </a:cubicBezTo>
                <a:cubicBezTo>
                  <a:pt x="6969" y="3589"/>
                  <a:pt x="6762" y="3492"/>
                  <a:pt x="6609" y="3310"/>
                </a:cubicBezTo>
                <a:cubicBezTo>
                  <a:pt x="6490" y="3155"/>
                  <a:pt x="6299" y="3072"/>
                  <a:pt x="6097" y="3072"/>
                </a:cubicBezTo>
                <a:lnTo>
                  <a:pt x="5763" y="3072"/>
                </a:lnTo>
                <a:cubicBezTo>
                  <a:pt x="5490" y="3072"/>
                  <a:pt x="5275" y="3298"/>
                  <a:pt x="5275" y="3560"/>
                </a:cubicBezTo>
                <a:lnTo>
                  <a:pt x="5275" y="5263"/>
                </a:lnTo>
                <a:lnTo>
                  <a:pt x="3573" y="5263"/>
                </a:lnTo>
                <a:cubicBezTo>
                  <a:pt x="3465" y="5263"/>
                  <a:pt x="3394" y="5179"/>
                  <a:pt x="3394" y="5084"/>
                </a:cubicBezTo>
                <a:lnTo>
                  <a:pt x="3394" y="4727"/>
                </a:lnTo>
                <a:cubicBezTo>
                  <a:pt x="3394" y="4620"/>
                  <a:pt x="3442" y="4524"/>
                  <a:pt x="3513" y="4453"/>
                </a:cubicBezTo>
                <a:cubicBezTo>
                  <a:pt x="3811" y="4203"/>
                  <a:pt x="3954" y="3810"/>
                  <a:pt x="3882" y="3417"/>
                </a:cubicBezTo>
                <a:cubicBezTo>
                  <a:pt x="3811" y="2977"/>
                  <a:pt x="3465" y="2643"/>
                  <a:pt x="3049" y="2548"/>
                </a:cubicBezTo>
                <a:cubicBezTo>
                  <a:pt x="2973" y="2531"/>
                  <a:pt x="2896" y="2523"/>
                  <a:pt x="2820" y="2523"/>
                </a:cubicBezTo>
                <a:cubicBezTo>
                  <a:pt x="2570" y="2523"/>
                  <a:pt x="2323" y="2610"/>
                  <a:pt x="2132" y="2774"/>
                </a:cubicBezTo>
                <a:cubicBezTo>
                  <a:pt x="1870" y="2977"/>
                  <a:pt x="1727" y="3298"/>
                  <a:pt x="1727" y="3620"/>
                </a:cubicBezTo>
                <a:cubicBezTo>
                  <a:pt x="1727" y="3941"/>
                  <a:pt x="1870" y="4239"/>
                  <a:pt x="2132" y="4453"/>
                </a:cubicBezTo>
                <a:cubicBezTo>
                  <a:pt x="2203" y="4513"/>
                  <a:pt x="2227" y="4608"/>
                  <a:pt x="2227" y="4703"/>
                </a:cubicBezTo>
                <a:lnTo>
                  <a:pt x="2227" y="5048"/>
                </a:lnTo>
                <a:cubicBezTo>
                  <a:pt x="2227" y="5155"/>
                  <a:pt x="2156" y="5227"/>
                  <a:pt x="2049" y="5227"/>
                </a:cubicBezTo>
                <a:lnTo>
                  <a:pt x="358" y="5227"/>
                </a:lnTo>
                <a:lnTo>
                  <a:pt x="358" y="822"/>
                </a:lnTo>
                <a:cubicBezTo>
                  <a:pt x="358" y="536"/>
                  <a:pt x="596" y="298"/>
                  <a:pt x="882" y="298"/>
                </a:cubicBezTo>
                <a:lnTo>
                  <a:pt x="5287" y="298"/>
                </a:lnTo>
                <a:lnTo>
                  <a:pt x="5287" y="476"/>
                </a:lnTo>
                <a:cubicBezTo>
                  <a:pt x="5287" y="572"/>
                  <a:pt x="5359" y="643"/>
                  <a:pt x="5442" y="643"/>
                </a:cubicBezTo>
                <a:cubicBezTo>
                  <a:pt x="5537" y="643"/>
                  <a:pt x="5609" y="572"/>
                  <a:pt x="5609" y="476"/>
                </a:cubicBezTo>
                <a:lnTo>
                  <a:pt x="5609" y="298"/>
                </a:lnTo>
                <a:close/>
                <a:moveTo>
                  <a:pt x="834" y="0"/>
                </a:moveTo>
                <a:cubicBezTo>
                  <a:pt x="370" y="0"/>
                  <a:pt x="1" y="381"/>
                  <a:pt x="1" y="834"/>
                </a:cubicBezTo>
                <a:lnTo>
                  <a:pt x="1" y="9977"/>
                </a:lnTo>
                <a:cubicBezTo>
                  <a:pt x="1" y="10442"/>
                  <a:pt x="370" y="10811"/>
                  <a:pt x="834" y="10811"/>
                </a:cubicBezTo>
                <a:lnTo>
                  <a:pt x="9978" y="10811"/>
                </a:lnTo>
                <a:cubicBezTo>
                  <a:pt x="10431" y="10811"/>
                  <a:pt x="10812" y="10442"/>
                  <a:pt x="10812" y="9977"/>
                </a:cubicBezTo>
                <a:lnTo>
                  <a:pt x="10812" y="834"/>
                </a:lnTo>
                <a:cubicBezTo>
                  <a:pt x="10812" y="381"/>
                  <a:pt x="10431" y="0"/>
                  <a:pt x="9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62" name="Google Shape;9862;p62"/>
          <p:cNvGrpSpPr/>
          <p:nvPr/>
        </p:nvGrpSpPr>
        <p:grpSpPr>
          <a:xfrm>
            <a:off x="6974158" y="2789537"/>
            <a:ext cx="255247" cy="327458"/>
            <a:chOff x="6974158" y="2789537"/>
            <a:chExt cx="255247" cy="327458"/>
          </a:xfrm>
        </p:grpSpPr>
        <p:sp>
          <p:nvSpPr>
            <p:cNvPr id="9863" name="Google Shape;9863;p62"/>
            <p:cNvSpPr/>
            <p:nvPr/>
          </p:nvSpPr>
          <p:spPr>
            <a:xfrm>
              <a:off x="7066407" y="2897282"/>
              <a:ext cx="9876" cy="14798"/>
            </a:xfrm>
            <a:custGeom>
              <a:rect b="b" l="l" r="r" t="t"/>
              <a:pathLst>
                <a:path extrusionOk="0" h="466" w="311">
                  <a:moveTo>
                    <a:pt x="144" y="1"/>
                  </a:moveTo>
                  <a:cubicBezTo>
                    <a:pt x="60" y="1"/>
                    <a:pt x="1" y="84"/>
                    <a:pt x="1" y="155"/>
                  </a:cubicBezTo>
                  <a:lnTo>
                    <a:pt x="1" y="322"/>
                  </a:lnTo>
                  <a:cubicBezTo>
                    <a:pt x="1" y="405"/>
                    <a:pt x="72" y="465"/>
                    <a:pt x="144" y="465"/>
                  </a:cubicBezTo>
                  <a:cubicBezTo>
                    <a:pt x="227" y="465"/>
                    <a:pt x="299" y="394"/>
                    <a:pt x="299" y="322"/>
                  </a:cubicBezTo>
                  <a:lnTo>
                    <a:pt x="299" y="155"/>
                  </a:lnTo>
                  <a:cubicBezTo>
                    <a:pt x="310" y="60"/>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4" name="Google Shape;9864;p62"/>
            <p:cNvSpPr/>
            <p:nvPr/>
          </p:nvSpPr>
          <p:spPr>
            <a:xfrm>
              <a:off x="7127662" y="2897282"/>
              <a:ext cx="9495" cy="14798"/>
            </a:xfrm>
            <a:custGeom>
              <a:rect b="b" l="l" r="r" t="t"/>
              <a:pathLst>
                <a:path extrusionOk="0" h="466" w="299">
                  <a:moveTo>
                    <a:pt x="155" y="1"/>
                  </a:moveTo>
                  <a:cubicBezTo>
                    <a:pt x="60" y="1"/>
                    <a:pt x="1" y="84"/>
                    <a:pt x="1" y="155"/>
                  </a:cubicBezTo>
                  <a:lnTo>
                    <a:pt x="1" y="322"/>
                  </a:lnTo>
                  <a:cubicBezTo>
                    <a:pt x="1" y="405"/>
                    <a:pt x="84" y="465"/>
                    <a:pt x="155" y="465"/>
                  </a:cubicBezTo>
                  <a:cubicBezTo>
                    <a:pt x="227" y="465"/>
                    <a:pt x="298" y="394"/>
                    <a:pt x="298" y="322"/>
                  </a:cubicBezTo>
                  <a:lnTo>
                    <a:pt x="298" y="155"/>
                  </a:lnTo>
                  <a:cubicBezTo>
                    <a:pt x="298" y="60"/>
                    <a:pt x="239"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5" name="Google Shape;9865;p62"/>
            <p:cNvSpPr/>
            <p:nvPr/>
          </p:nvSpPr>
          <p:spPr>
            <a:xfrm>
              <a:off x="7081935" y="2933292"/>
              <a:ext cx="40837" cy="14703"/>
            </a:xfrm>
            <a:custGeom>
              <a:rect b="b" l="l" r="r" t="t"/>
              <a:pathLst>
                <a:path extrusionOk="0" h="463" w="1286">
                  <a:moveTo>
                    <a:pt x="162" y="1"/>
                  </a:moveTo>
                  <a:cubicBezTo>
                    <a:pt x="125" y="1"/>
                    <a:pt x="89" y="16"/>
                    <a:pt x="60" y="45"/>
                  </a:cubicBezTo>
                  <a:cubicBezTo>
                    <a:pt x="0" y="105"/>
                    <a:pt x="0" y="200"/>
                    <a:pt x="60" y="260"/>
                  </a:cubicBezTo>
                  <a:cubicBezTo>
                    <a:pt x="191" y="391"/>
                    <a:pt x="417" y="462"/>
                    <a:pt x="655" y="462"/>
                  </a:cubicBezTo>
                  <a:cubicBezTo>
                    <a:pt x="893" y="462"/>
                    <a:pt x="1119" y="391"/>
                    <a:pt x="1250" y="260"/>
                  </a:cubicBezTo>
                  <a:cubicBezTo>
                    <a:pt x="1286" y="200"/>
                    <a:pt x="1286" y="105"/>
                    <a:pt x="1226" y="45"/>
                  </a:cubicBezTo>
                  <a:cubicBezTo>
                    <a:pt x="1197" y="16"/>
                    <a:pt x="1158" y="1"/>
                    <a:pt x="1119" y="1"/>
                  </a:cubicBezTo>
                  <a:cubicBezTo>
                    <a:pt x="1081" y="1"/>
                    <a:pt x="1042" y="16"/>
                    <a:pt x="1012" y="45"/>
                  </a:cubicBezTo>
                  <a:cubicBezTo>
                    <a:pt x="953" y="105"/>
                    <a:pt x="822" y="164"/>
                    <a:pt x="643" y="164"/>
                  </a:cubicBezTo>
                  <a:cubicBezTo>
                    <a:pt x="464" y="164"/>
                    <a:pt x="310" y="105"/>
                    <a:pt x="274" y="45"/>
                  </a:cubicBezTo>
                  <a:cubicBezTo>
                    <a:pt x="238" y="16"/>
                    <a:pt x="199" y="1"/>
                    <a:pt x="1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6" name="Google Shape;9866;p62"/>
            <p:cNvSpPr/>
            <p:nvPr/>
          </p:nvSpPr>
          <p:spPr>
            <a:xfrm>
              <a:off x="6974158" y="2789537"/>
              <a:ext cx="255247" cy="327458"/>
            </a:xfrm>
            <a:custGeom>
              <a:rect b="b" l="l" r="r" t="t"/>
              <a:pathLst>
                <a:path extrusionOk="0" h="10312" w="8038">
                  <a:moveTo>
                    <a:pt x="6228" y="2167"/>
                  </a:moveTo>
                  <a:lnTo>
                    <a:pt x="6132" y="3239"/>
                  </a:lnTo>
                  <a:lnTo>
                    <a:pt x="6121" y="3239"/>
                  </a:lnTo>
                  <a:cubicBezTo>
                    <a:pt x="6025" y="3239"/>
                    <a:pt x="5942" y="3156"/>
                    <a:pt x="5942" y="3060"/>
                  </a:cubicBezTo>
                  <a:lnTo>
                    <a:pt x="5942" y="2227"/>
                  </a:lnTo>
                  <a:cubicBezTo>
                    <a:pt x="6049" y="2227"/>
                    <a:pt x="6132" y="2191"/>
                    <a:pt x="6228" y="2167"/>
                  </a:cubicBezTo>
                  <a:close/>
                  <a:moveTo>
                    <a:pt x="5787" y="322"/>
                  </a:moveTo>
                  <a:cubicBezTo>
                    <a:pt x="6240" y="322"/>
                    <a:pt x="6609" y="691"/>
                    <a:pt x="6609" y="1131"/>
                  </a:cubicBezTo>
                  <a:cubicBezTo>
                    <a:pt x="6609" y="1584"/>
                    <a:pt x="6240" y="1953"/>
                    <a:pt x="5787" y="1953"/>
                  </a:cubicBezTo>
                  <a:cubicBezTo>
                    <a:pt x="5490" y="1953"/>
                    <a:pt x="5228" y="1786"/>
                    <a:pt x="5073" y="1536"/>
                  </a:cubicBezTo>
                  <a:cubicBezTo>
                    <a:pt x="5048" y="1487"/>
                    <a:pt x="4996" y="1455"/>
                    <a:pt x="4942" y="1455"/>
                  </a:cubicBezTo>
                  <a:cubicBezTo>
                    <a:pt x="4918" y="1455"/>
                    <a:pt x="4893" y="1462"/>
                    <a:pt x="4870" y="1477"/>
                  </a:cubicBezTo>
                  <a:cubicBezTo>
                    <a:pt x="4799" y="1524"/>
                    <a:pt x="4763" y="1608"/>
                    <a:pt x="4811" y="1691"/>
                  </a:cubicBezTo>
                  <a:cubicBezTo>
                    <a:pt x="4823" y="1703"/>
                    <a:pt x="4823" y="1715"/>
                    <a:pt x="4835" y="1727"/>
                  </a:cubicBezTo>
                  <a:cubicBezTo>
                    <a:pt x="4775" y="1763"/>
                    <a:pt x="4716" y="1786"/>
                    <a:pt x="4656" y="1786"/>
                  </a:cubicBezTo>
                  <a:cubicBezTo>
                    <a:pt x="4477" y="1786"/>
                    <a:pt x="4335" y="1643"/>
                    <a:pt x="4335" y="1465"/>
                  </a:cubicBezTo>
                  <a:cubicBezTo>
                    <a:pt x="4335" y="1370"/>
                    <a:pt x="4263" y="1310"/>
                    <a:pt x="4180" y="1310"/>
                  </a:cubicBezTo>
                  <a:cubicBezTo>
                    <a:pt x="4108" y="1310"/>
                    <a:pt x="4037" y="1393"/>
                    <a:pt x="4037" y="1465"/>
                  </a:cubicBezTo>
                  <a:cubicBezTo>
                    <a:pt x="4037" y="1810"/>
                    <a:pt x="4323" y="2108"/>
                    <a:pt x="4680" y="2108"/>
                  </a:cubicBezTo>
                  <a:cubicBezTo>
                    <a:pt x="4811" y="2108"/>
                    <a:pt x="4942" y="2060"/>
                    <a:pt x="5061" y="1965"/>
                  </a:cubicBezTo>
                  <a:cubicBezTo>
                    <a:pt x="5228" y="2120"/>
                    <a:pt x="5442" y="2227"/>
                    <a:pt x="5668" y="2251"/>
                  </a:cubicBezTo>
                  <a:lnTo>
                    <a:pt x="5668" y="3072"/>
                  </a:lnTo>
                  <a:cubicBezTo>
                    <a:pt x="5668" y="3334"/>
                    <a:pt x="5882" y="3548"/>
                    <a:pt x="6144" y="3548"/>
                  </a:cubicBezTo>
                  <a:lnTo>
                    <a:pt x="6382" y="3548"/>
                  </a:lnTo>
                  <a:cubicBezTo>
                    <a:pt x="6454" y="3548"/>
                    <a:pt x="6513" y="3572"/>
                    <a:pt x="6573" y="3632"/>
                  </a:cubicBezTo>
                  <a:cubicBezTo>
                    <a:pt x="6621" y="3691"/>
                    <a:pt x="6656" y="3751"/>
                    <a:pt x="6633" y="3834"/>
                  </a:cubicBezTo>
                  <a:cubicBezTo>
                    <a:pt x="6621" y="3953"/>
                    <a:pt x="6502" y="4049"/>
                    <a:pt x="6371" y="4049"/>
                  </a:cubicBezTo>
                  <a:lnTo>
                    <a:pt x="6299" y="4049"/>
                  </a:lnTo>
                  <a:lnTo>
                    <a:pt x="6299" y="4037"/>
                  </a:lnTo>
                  <a:cubicBezTo>
                    <a:pt x="6299" y="3953"/>
                    <a:pt x="6216" y="3894"/>
                    <a:pt x="6144" y="3894"/>
                  </a:cubicBezTo>
                  <a:cubicBezTo>
                    <a:pt x="6061" y="3894"/>
                    <a:pt x="6001" y="3965"/>
                    <a:pt x="6001" y="4037"/>
                  </a:cubicBezTo>
                  <a:cubicBezTo>
                    <a:pt x="6001" y="5108"/>
                    <a:pt x="5120" y="5977"/>
                    <a:pt x="4049" y="5977"/>
                  </a:cubicBezTo>
                  <a:cubicBezTo>
                    <a:pt x="2953" y="5977"/>
                    <a:pt x="2084" y="5096"/>
                    <a:pt x="2084" y="4025"/>
                  </a:cubicBezTo>
                  <a:cubicBezTo>
                    <a:pt x="2084" y="3929"/>
                    <a:pt x="2013" y="3870"/>
                    <a:pt x="1941" y="3870"/>
                  </a:cubicBezTo>
                  <a:cubicBezTo>
                    <a:pt x="1858" y="3870"/>
                    <a:pt x="1787" y="3953"/>
                    <a:pt x="1787" y="4025"/>
                  </a:cubicBezTo>
                  <a:lnTo>
                    <a:pt x="1787" y="4037"/>
                  </a:lnTo>
                  <a:lnTo>
                    <a:pt x="1703" y="4037"/>
                  </a:lnTo>
                  <a:cubicBezTo>
                    <a:pt x="1620" y="4037"/>
                    <a:pt x="1560" y="4013"/>
                    <a:pt x="1501" y="3953"/>
                  </a:cubicBezTo>
                  <a:cubicBezTo>
                    <a:pt x="1465" y="3894"/>
                    <a:pt x="1429" y="3834"/>
                    <a:pt x="1441" y="3751"/>
                  </a:cubicBezTo>
                  <a:cubicBezTo>
                    <a:pt x="1465" y="3632"/>
                    <a:pt x="1584" y="3537"/>
                    <a:pt x="1715" y="3537"/>
                  </a:cubicBezTo>
                  <a:lnTo>
                    <a:pt x="1941" y="3537"/>
                  </a:lnTo>
                  <a:cubicBezTo>
                    <a:pt x="2203" y="3537"/>
                    <a:pt x="2418" y="3322"/>
                    <a:pt x="2418" y="3060"/>
                  </a:cubicBezTo>
                  <a:lnTo>
                    <a:pt x="2418" y="2358"/>
                  </a:lnTo>
                  <a:cubicBezTo>
                    <a:pt x="2418" y="2084"/>
                    <a:pt x="2632" y="1870"/>
                    <a:pt x="2906" y="1870"/>
                  </a:cubicBezTo>
                  <a:lnTo>
                    <a:pt x="3525" y="1870"/>
                  </a:lnTo>
                  <a:cubicBezTo>
                    <a:pt x="3620" y="1870"/>
                    <a:pt x="3680" y="1786"/>
                    <a:pt x="3680" y="1715"/>
                  </a:cubicBezTo>
                  <a:cubicBezTo>
                    <a:pt x="3680" y="1632"/>
                    <a:pt x="3608" y="1572"/>
                    <a:pt x="3525" y="1572"/>
                  </a:cubicBezTo>
                  <a:lnTo>
                    <a:pt x="2906" y="1572"/>
                  </a:lnTo>
                  <a:cubicBezTo>
                    <a:pt x="2477" y="1572"/>
                    <a:pt x="2120" y="1929"/>
                    <a:pt x="2120" y="2358"/>
                  </a:cubicBezTo>
                  <a:lnTo>
                    <a:pt x="2120" y="3060"/>
                  </a:lnTo>
                  <a:cubicBezTo>
                    <a:pt x="2120" y="3144"/>
                    <a:pt x="2037" y="3239"/>
                    <a:pt x="1941" y="3239"/>
                  </a:cubicBezTo>
                  <a:lnTo>
                    <a:pt x="1906" y="3239"/>
                  </a:lnTo>
                  <a:lnTo>
                    <a:pt x="1739" y="1572"/>
                  </a:lnTo>
                  <a:cubicBezTo>
                    <a:pt x="1715" y="1251"/>
                    <a:pt x="1822" y="929"/>
                    <a:pt x="2025" y="691"/>
                  </a:cubicBezTo>
                  <a:cubicBezTo>
                    <a:pt x="2239" y="453"/>
                    <a:pt x="2549" y="322"/>
                    <a:pt x="2870" y="322"/>
                  </a:cubicBezTo>
                  <a:close/>
                  <a:moveTo>
                    <a:pt x="5013" y="6013"/>
                  </a:moveTo>
                  <a:lnTo>
                    <a:pt x="5013" y="6537"/>
                  </a:lnTo>
                  <a:cubicBezTo>
                    <a:pt x="5013" y="6823"/>
                    <a:pt x="5204" y="7073"/>
                    <a:pt x="5478" y="7144"/>
                  </a:cubicBezTo>
                  <a:lnTo>
                    <a:pt x="5740" y="7227"/>
                  </a:lnTo>
                  <a:cubicBezTo>
                    <a:pt x="5668" y="7478"/>
                    <a:pt x="5537" y="7716"/>
                    <a:pt x="5370" y="7906"/>
                  </a:cubicBezTo>
                  <a:cubicBezTo>
                    <a:pt x="5311" y="7966"/>
                    <a:pt x="5323" y="8073"/>
                    <a:pt x="5382" y="8120"/>
                  </a:cubicBezTo>
                  <a:cubicBezTo>
                    <a:pt x="5418" y="8144"/>
                    <a:pt x="5442" y="8156"/>
                    <a:pt x="5490" y="8156"/>
                  </a:cubicBezTo>
                  <a:cubicBezTo>
                    <a:pt x="5537" y="8156"/>
                    <a:pt x="5585" y="8144"/>
                    <a:pt x="5609" y="8120"/>
                  </a:cubicBezTo>
                  <a:cubicBezTo>
                    <a:pt x="5823" y="7882"/>
                    <a:pt x="5966" y="7608"/>
                    <a:pt x="6061" y="7311"/>
                  </a:cubicBezTo>
                  <a:lnTo>
                    <a:pt x="6382" y="7418"/>
                  </a:lnTo>
                  <a:cubicBezTo>
                    <a:pt x="6204" y="7906"/>
                    <a:pt x="5930" y="8335"/>
                    <a:pt x="5525" y="8668"/>
                  </a:cubicBezTo>
                  <a:cubicBezTo>
                    <a:pt x="5085" y="9013"/>
                    <a:pt x="4573" y="9204"/>
                    <a:pt x="4001" y="9204"/>
                  </a:cubicBezTo>
                  <a:cubicBezTo>
                    <a:pt x="3442" y="9204"/>
                    <a:pt x="2918" y="9025"/>
                    <a:pt x="2489" y="8668"/>
                  </a:cubicBezTo>
                  <a:cubicBezTo>
                    <a:pt x="2096" y="8359"/>
                    <a:pt x="1810" y="7918"/>
                    <a:pt x="1668" y="7442"/>
                  </a:cubicBezTo>
                  <a:lnTo>
                    <a:pt x="2001" y="7347"/>
                  </a:lnTo>
                  <a:cubicBezTo>
                    <a:pt x="2108" y="7739"/>
                    <a:pt x="2358" y="8097"/>
                    <a:pt x="2680" y="8370"/>
                  </a:cubicBezTo>
                  <a:cubicBezTo>
                    <a:pt x="3049" y="8668"/>
                    <a:pt x="3513" y="8847"/>
                    <a:pt x="4001" y="8847"/>
                  </a:cubicBezTo>
                  <a:cubicBezTo>
                    <a:pt x="4382" y="8847"/>
                    <a:pt x="4739" y="8751"/>
                    <a:pt x="5049" y="8561"/>
                  </a:cubicBezTo>
                  <a:cubicBezTo>
                    <a:pt x="5120" y="8513"/>
                    <a:pt x="5132" y="8430"/>
                    <a:pt x="5109" y="8359"/>
                  </a:cubicBezTo>
                  <a:cubicBezTo>
                    <a:pt x="5077" y="8304"/>
                    <a:pt x="5031" y="8280"/>
                    <a:pt x="4979" y="8280"/>
                  </a:cubicBezTo>
                  <a:cubicBezTo>
                    <a:pt x="4952" y="8280"/>
                    <a:pt x="4923" y="8287"/>
                    <a:pt x="4894" y="8299"/>
                  </a:cubicBezTo>
                  <a:cubicBezTo>
                    <a:pt x="4632" y="8442"/>
                    <a:pt x="4311" y="8537"/>
                    <a:pt x="4001" y="8537"/>
                  </a:cubicBezTo>
                  <a:cubicBezTo>
                    <a:pt x="3215" y="8537"/>
                    <a:pt x="2513" y="8001"/>
                    <a:pt x="2299" y="7239"/>
                  </a:cubicBezTo>
                  <a:lnTo>
                    <a:pt x="2596" y="7144"/>
                  </a:lnTo>
                  <a:cubicBezTo>
                    <a:pt x="2858" y="7073"/>
                    <a:pt x="3049" y="6823"/>
                    <a:pt x="3049" y="6537"/>
                  </a:cubicBezTo>
                  <a:lnTo>
                    <a:pt x="3049" y="6013"/>
                  </a:lnTo>
                  <a:cubicBezTo>
                    <a:pt x="3346" y="6168"/>
                    <a:pt x="3680" y="6239"/>
                    <a:pt x="4037" y="6239"/>
                  </a:cubicBezTo>
                  <a:cubicBezTo>
                    <a:pt x="4394" y="6239"/>
                    <a:pt x="4716" y="6168"/>
                    <a:pt x="5013" y="6013"/>
                  </a:cubicBezTo>
                  <a:close/>
                  <a:moveTo>
                    <a:pt x="2870" y="0"/>
                  </a:moveTo>
                  <a:cubicBezTo>
                    <a:pt x="2477" y="0"/>
                    <a:pt x="2084" y="179"/>
                    <a:pt x="1799" y="477"/>
                  </a:cubicBezTo>
                  <a:cubicBezTo>
                    <a:pt x="1537" y="774"/>
                    <a:pt x="1406" y="1179"/>
                    <a:pt x="1429" y="1596"/>
                  </a:cubicBezTo>
                  <a:lnTo>
                    <a:pt x="1596" y="3251"/>
                  </a:lnTo>
                  <a:cubicBezTo>
                    <a:pt x="1358" y="3298"/>
                    <a:pt x="1144" y="3489"/>
                    <a:pt x="1132" y="3739"/>
                  </a:cubicBezTo>
                  <a:cubicBezTo>
                    <a:pt x="1120" y="3894"/>
                    <a:pt x="1168" y="4049"/>
                    <a:pt x="1263" y="4168"/>
                  </a:cubicBezTo>
                  <a:cubicBezTo>
                    <a:pt x="1370" y="4287"/>
                    <a:pt x="1525" y="4346"/>
                    <a:pt x="1680" y="4346"/>
                  </a:cubicBezTo>
                  <a:lnTo>
                    <a:pt x="1799" y="4346"/>
                  </a:lnTo>
                  <a:cubicBezTo>
                    <a:pt x="1894" y="4989"/>
                    <a:pt x="2251" y="5525"/>
                    <a:pt x="2739" y="5882"/>
                  </a:cubicBezTo>
                  <a:lnTo>
                    <a:pt x="2739" y="6585"/>
                  </a:lnTo>
                  <a:cubicBezTo>
                    <a:pt x="2739" y="6727"/>
                    <a:pt x="2632" y="6870"/>
                    <a:pt x="2501" y="6894"/>
                  </a:cubicBezTo>
                  <a:lnTo>
                    <a:pt x="810" y="7406"/>
                  </a:lnTo>
                  <a:cubicBezTo>
                    <a:pt x="322" y="7537"/>
                    <a:pt x="1" y="7978"/>
                    <a:pt x="1" y="8478"/>
                  </a:cubicBezTo>
                  <a:lnTo>
                    <a:pt x="1" y="10168"/>
                  </a:lnTo>
                  <a:cubicBezTo>
                    <a:pt x="1" y="10252"/>
                    <a:pt x="72" y="10311"/>
                    <a:pt x="144" y="10311"/>
                  </a:cubicBezTo>
                  <a:cubicBezTo>
                    <a:pt x="227" y="10311"/>
                    <a:pt x="298" y="10240"/>
                    <a:pt x="298" y="10168"/>
                  </a:cubicBezTo>
                  <a:lnTo>
                    <a:pt x="298" y="8466"/>
                  </a:lnTo>
                  <a:cubicBezTo>
                    <a:pt x="298" y="8109"/>
                    <a:pt x="537" y="7787"/>
                    <a:pt x="882" y="7680"/>
                  </a:cubicBezTo>
                  <a:lnTo>
                    <a:pt x="1370" y="7537"/>
                  </a:lnTo>
                  <a:cubicBezTo>
                    <a:pt x="1513" y="8073"/>
                    <a:pt x="1846" y="8549"/>
                    <a:pt x="2275" y="8906"/>
                  </a:cubicBezTo>
                  <a:cubicBezTo>
                    <a:pt x="2751" y="9287"/>
                    <a:pt x="3358" y="9502"/>
                    <a:pt x="3989" y="9502"/>
                  </a:cubicBezTo>
                  <a:cubicBezTo>
                    <a:pt x="4608" y="9502"/>
                    <a:pt x="5204" y="9287"/>
                    <a:pt x="5704" y="8906"/>
                  </a:cubicBezTo>
                  <a:cubicBezTo>
                    <a:pt x="6144" y="8549"/>
                    <a:pt x="6454" y="8073"/>
                    <a:pt x="6621" y="7537"/>
                  </a:cubicBezTo>
                  <a:lnTo>
                    <a:pt x="7144" y="7680"/>
                  </a:lnTo>
                  <a:cubicBezTo>
                    <a:pt x="7490" y="7787"/>
                    <a:pt x="7728" y="8097"/>
                    <a:pt x="7728" y="8466"/>
                  </a:cubicBezTo>
                  <a:lnTo>
                    <a:pt x="7728" y="10168"/>
                  </a:lnTo>
                  <a:cubicBezTo>
                    <a:pt x="7728" y="10252"/>
                    <a:pt x="7799" y="10311"/>
                    <a:pt x="7871" y="10311"/>
                  </a:cubicBezTo>
                  <a:cubicBezTo>
                    <a:pt x="7966" y="10311"/>
                    <a:pt x="8026" y="10240"/>
                    <a:pt x="8026" y="10168"/>
                  </a:cubicBezTo>
                  <a:lnTo>
                    <a:pt x="8026" y="8466"/>
                  </a:lnTo>
                  <a:cubicBezTo>
                    <a:pt x="8037" y="7966"/>
                    <a:pt x="7716" y="7525"/>
                    <a:pt x="7240" y="7382"/>
                  </a:cubicBezTo>
                  <a:lnTo>
                    <a:pt x="5537" y="6882"/>
                  </a:lnTo>
                  <a:cubicBezTo>
                    <a:pt x="5406" y="6835"/>
                    <a:pt x="5299" y="6704"/>
                    <a:pt x="5299" y="6573"/>
                  </a:cubicBezTo>
                  <a:lnTo>
                    <a:pt x="5299" y="5870"/>
                  </a:lnTo>
                  <a:cubicBezTo>
                    <a:pt x="5811" y="5525"/>
                    <a:pt x="6168" y="4977"/>
                    <a:pt x="6240" y="4334"/>
                  </a:cubicBezTo>
                  <a:lnTo>
                    <a:pt x="6323" y="4334"/>
                  </a:lnTo>
                  <a:cubicBezTo>
                    <a:pt x="6621" y="4334"/>
                    <a:pt x="6871" y="4108"/>
                    <a:pt x="6906" y="3846"/>
                  </a:cubicBezTo>
                  <a:cubicBezTo>
                    <a:pt x="6918" y="3691"/>
                    <a:pt x="6871" y="3525"/>
                    <a:pt x="6775" y="3417"/>
                  </a:cubicBezTo>
                  <a:cubicBezTo>
                    <a:pt x="6680" y="3322"/>
                    <a:pt x="6561" y="3251"/>
                    <a:pt x="6442" y="3239"/>
                  </a:cubicBezTo>
                  <a:lnTo>
                    <a:pt x="6549" y="1941"/>
                  </a:lnTo>
                  <a:cubicBezTo>
                    <a:pt x="6775" y="1727"/>
                    <a:pt x="6906" y="1453"/>
                    <a:pt x="6906" y="1120"/>
                  </a:cubicBezTo>
                  <a:cubicBezTo>
                    <a:pt x="6906" y="512"/>
                    <a:pt x="6394" y="0"/>
                    <a:pt x="5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7" name="Google Shape;9867;p62"/>
            <p:cNvSpPr/>
            <p:nvPr/>
          </p:nvSpPr>
          <p:spPr>
            <a:xfrm>
              <a:off x="7061135" y="2881785"/>
              <a:ext cx="20069" cy="9495"/>
            </a:xfrm>
            <a:custGeom>
              <a:rect b="b" l="l" r="r" t="t"/>
              <a:pathLst>
                <a:path extrusionOk="0" h="299" w="632">
                  <a:moveTo>
                    <a:pt x="155" y="1"/>
                  </a:moveTo>
                  <a:cubicBezTo>
                    <a:pt x="60" y="1"/>
                    <a:pt x="0" y="72"/>
                    <a:pt x="0" y="155"/>
                  </a:cubicBezTo>
                  <a:cubicBezTo>
                    <a:pt x="0" y="227"/>
                    <a:pt x="72" y="298"/>
                    <a:pt x="155" y="298"/>
                  </a:cubicBezTo>
                  <a:lnTo>
                    <a:pt x="476" y="298"/>
                  </a:lnTo>
                  <a:cubicBezTo>
                    <a:pt x="560" y="298"/>
                    <a:pt x="631" y="227"/>
                    <a:pt x="631" y="155"/>
                  </a:cubicBezTo>
                  <a:cubicBezTo>
                    <a:pt x="631" y="72"/>
                    <a:pt x="572"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68" name="Google Shape;9868;p62"/>
            <p:cNvSpPr/>
            <p:nvPr/>
          </p:nvSpPr>
          <p:spPr>
            <a:xfrm>
              <a:off x="7122740" y="2881785"/>
              <a:ext cx="19688" cy="9495"/>
            </a:xfrm>
            <a:custGeom>
              <a:rect b="b" l="l" r="r" t="t"/>
              <a:pathLst>
                <a:path extrusionOk="0" h="299" w="620">
                  <a:moveTo>
                    <a:pt x="144" y="1"/>
                  </a:moveTo>
                  <a:cubicBezTo>
                    <a:pt x="60" y="1"/>
                    <a:pt x="1" y="72"/>
                    <a:pt x="1" y="155"/>
                  </a:cubicBezTo>
                  <a:cubicBezTo>
                    <a:pt x="1" y="227"/>
                    <a:pt x="72" y="298"/>
                    <a:pt x="144" y="298"/>
                  </a:cubicBezTo>
                  <a:lnTo>
                    <a:pt x="477" y="298"/>
                  </a:lnTo>
                  <a:cubicBezTo>
                    <a:pt x="560" y="298"/>
                    <a:pt x="620" y="227"/>
                    <a:pt x="620" y="155"/>
                  </a:cubicBezTo>
                  <a:cubicBezTo>
                    <a:pt x="620"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69" name="Google Shape;9869;p62"/>
          <p:cNvGrpSpPr/>
          <p:nvPr/>
        </p:nvGrpSpPr>
        <p:grpSpPr>
          <a:xfrm>
            <a:off x="7530697" y="2790299"/>
            <a:ext cx="244291" cy="326314"/>
            <a:chOff x="7530697" y="2790299"/>
            <a:chExt cx="244291" cy="326314"/>
          </a:xfrm>
        </p:grpSpPr>
        <p:sp>
          <p:nvSpPr>
            <p:cNvPr id="9870" name="Google Shape;9870;p62"/>
            <p:cNvSpPr/>
            <p:nvPr/>
          </p:nvSpPr>
          <p:spPr>
            <a:xfrm>
              <a:off x="7616911" y="2907507"/>
              <a:ext cx="9463" cy="14385"/>
            </a:xfrm>
            <a:custGeom>
              <a:rect b="b" l="l" r="r" t="t"/>
              <a:pathLst>
                <a:path extrusionOk="0" h="453" w="298">
                  <a:moveTo>
                    <a:pt x="155" y="0"/>
                  </a:moveTo>
                  <a:cubicBezTo>
                    <a:pt x="60" y="0"/>
                    <a:pt x="0" y="72"/>
                    <a:pt x="0" y="143"/>
                  </a:cubicBezTo>
                  <a:lnTo>
                    <a:pt x="0" y="310"/>
                  </a:lnTo>
                  <a:cubicBezTo>
                    <a:pt x="0" y="393"/>
                    <a:pt x="72" y="453"/>
                    <a:pt x="155" y="453"/>
                  </a:cubicBezTo>
                  <a:cubicBezTo>
                    <a:pt x="227" y="453"/>
                    <a:pt x="298" y="381"/>
                    <a:pt x="298" y="310"/>
                  </a:cubicBezTo>
                  <a:lnTo>
                    <a:pt x="298" y="143"/>
                  </a:lnTo>
                  <a:cubicBezTo>
                    <a:pt x="298" y="72"/>
                    <a:pt x="23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1" name="Google Shape;9871;p62"/>
            <p:cNvSpPr/>
            <p:nvPr/>
          </p:nvSpPr>
          <p:spPr>
            <a:xfrm>
              <a:off x="7678548" y="2907507"/>
              <a:ext cx="9463" cy="14385"/>
            </a:xfrm>
            <a:custGeom>
              <a:rect b="b" l="l" r="r" t="t"/>
              <a:pathLst>
                <a:path extrusionOk="0" h="453" w="298">
                  <a:moveTo>
                    <a:pt x="143" y="0"/>
                  </a:moveTo>
                  <a:cubicBezTo>
                    <a:pt x="60" y="0"/>
                    <a:pt x="0" y="72"/>
                    <a:pt x="0" y="143"/>
                  </a:cubicBezTo>
                  <a:lnTo>
                    <a:pt x="0" y="310"/>
                  </a:lnTo>
                  <a:cubicBezTo>
                    <a:pt x="0" y="393"/>
                    <a:pt x="72" y="453"/>
                    <a:pt x="143" y="453"/>
                  </a:cubicBezTo>
                  <a:cubicBezTo>
                    <a:pt x="214" y="453"/>
                    <a:pt x="298" y="381"/>
                    <a:pt x="298" y="310"/>
                  </a:cubicBezTo>
                  <a:lnTo>
                    <a:pt x="298" y="143"/>
                  </a:lnTo>
                  <a:cubicBezTo>
                    <a:pt x="298"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2" name="Google Shape;9872;p62"/>
            <p:cNvSpPr/>
            <p:nvPr/>
          </p:nvSpPr>
          <p:spPr>
            <a:xfrm>
              <a:off x="7632408" y="2943136"/>
              <a:ext cx="40869" cy="14671"/>
            </a:xfrm>
            <a:custGeom>
              <a:rect b="b" l="l" r="r" t="t"/>
              <a:pathLst>
                <a:path extrusionOk="0" h="462" w="1287">
                  <a:moveTo>
                    <a:pt x="167" y="0"/>
                  </a:moveTo>
                  <a:cubicBezTo>
                    <a:pt x="129" y="0"/>
                    <a:pt x="90" y="15"/>
                    <a:pt x="60" y="45"/>
                  </a:cubicBezTo>
                  <a:cubicBezTo>
                    <a:pt x="1" y="104"/>
                    <a:pt x="1" y="200"/>
                    <a:pt x="60" y="259"/>
                  </a:cubicBezTo>
                  <a:cubicBezTo>
                    <a:pt x="203" y="390"/>
                    <a:pt x="417" y="462"/>
                    <a:pt x="655" y="462"/>
                  </a:cubicBezTo>
                  <a:cubicBezTo>
                    <a:pt x="893" y="462"/>
                    <a:pt x="1120" y="390"/>
                    <a:pt x="1251" y="259"/>
                  </a:cubicBezTo>
                  <a:cubicBezTo>
                    <a:pt x="1286" y="212"/>
                    <a:pt x="1286" y="104"/>
                    <a:pt x="1227" y="45"/>
                  </a:cubicBezTo>
                  <a:cubicBezTo>
                    <a:pt x="1197" y="15"/>
                    <a:pt x="1158" y="0"/>
                    <a:pt x="1120" y="0"/>
                  </a:cubicBezTo>
                  <a:cubicBezTo>
                    <a:pt x="1081" y="0"/>
                    <a:pt x="1042" y="15"/>
                    <a:pt x="1013" y="45"/>
                  </a:cubicBezTo>
                  <a:cubicBezTo>
                    <a:pt x="953" y="104"/>
                    <a:pt x="822" y="164"/>
                    <a:pt x="643" y="164"/>
                  </a:cubicBezTo>
                  <a:cubicBezTo>
                    <a:pt x="465" y="164"/>
                    <a:pt x="322" y="104"/>
                    <a:pt x="274" y="45"/>
                  </a:cubicBez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3" name="Google Shape;9873;p62"/>
            <p:cNvSpPr/>
            <p:nvPr/>
          </p:nvSpPr>
          <p:spPr>
            <a:xfrm>
              <a:off x="7530697" y="2790299"/>
              <a:ext cx="244291" cy="326314"/>
            </a:xfrm>
            <a:custGeom>
              <a:rect b="b" l="l" r="r" t="t"/>
              <a:pathLst>
                <a:path extrusionOk="0" h="10276" w="7693">
                  <a:moveTo>
                    <a:pt x="3846" y="298"/>
                  </a:moveTo>
                  <a:cubicBezTo>
                    <a:pt x="5275" y="298"/>
                    <a:pt x="6442" y="1453"/>
                    <a:pt x="6442" y="2882"/>
                  </a:cubicBezTo>
                  <a:lnTo>
                    <a:pt x="6442" y="4013"/>
                  </a:lnTo>
                  <a:cubicBezTo>
                    <a:pt x="6442" y="4846"/>
                    <a:pt x="6633" y="5489"/>
                    <a:pt x="6799" y="5870"/>
                  </a:cubicBezTo>
                  <a:cubicBezTo>
                    <a:pt x="6811" y="5918"/>
                    <a:pt x="6811" y="5965"/>
                    <a:pt x="6799" y="6001"/>
                  </a:cubicBezTo>
                  <a:cubicBezTo>
                    <a:pt x="6775" y="6049"/>
                    <a:pt x="6752" y="6084"/>
                    <a:pt x="6704" y="6096"/>
                  </a:cubicBezTo>
                  <a:cubicBezTo>
                    <a:pt x="6359" y="6227"/>
                    <a:pt x="5692" y="6489"/>
                    <a:pt x="4978" y="6632"/>
                  </a:cubicBezTo>
                  <a:lnTo>
                    <a:pt x="4978" y="6132"/>
                  </a:lnTo>
                  <a:cubicBezTo>
                    <a:pt x="5644" y="5739"/>
                    <a:pt x="6109" y="5013"/>
                    <a:pt x="6109" y="4179"/>
                  </a:cubicBezTo>
                  <a:lnTo>
                    <a:pt x="6109" y="3536"/>
                  </a:lnTo>
                  <a:cubicBezTo>
                    <a:pt x="6109" y="3108"/>
                    <a:pt x="5751" y="2751"/>
                    <a:pt x="5323" y="2751"/>
                  </a:cubicBezTo>
                  <a:lnTo>
                    <a:pt x="5073" y="2751"/>
                  </a:lnTo>
                  <a:lnTo>
                    <a:pt x="4311" y="1989"/>
                  </a:lnTo>
                  <a:cubicBezTo>
                    <a:pt x="4282" y="1960"/>
                    <a:pt x="4249" y="1944"/>
                    <a:pt x="4214" y="1944"/>
                  </a:cubicBezTo>
                  <a:cubicBezTo>
                    <a:pt x="4191" y="1944"/>
                    <a:pt x="4168" y="1951"/>
                    <a:pt x="4144" y="1965"/>
                  </a:cubicBezTo>
                  <a:cubicBezTo>
                    <a:pt x="4085" y="1989"/>
                    <a:pt x="4061" y="2036"/>
                    <a:pt x="4061" y="2096"/>
                  </a:cubicBezTo>
                  <a:lnTo>
                    <a:pt x="4061" y="2751"/>
                  </a:lnTo>
                  <a:lnTo>
                    <a:pt x="3239" y="2751"/>
                  </a:lnTo>
                  <a:cubicBezTo>
                    <a:pt x="3144" y="2751"/>
                    <a:pt x="3084" y="2822"/>
                    <a:pt x="3084" y="2893"/>
                  </a:cubicBezTo>
                  <a:cubicBezTo>
                    <a:pt x="3084" y="2965"/>
                    <a:pt x="3168" y="3048"/>
                    <a:pt x="3239" y="3048"/>
                  </a:cubicBezTo>
                  <a:lnTo>
                    <a:pt x="4204" y="3048"/>
                  </a:lnTo>
                  <a:cubicBezTo>
                    <a:pt x="4299" y="3048"/>
                    <a:pt x="4358" y="2965"/>
                    <a:pt x="4358" y="2893"/>
                  </a:cubicBezTo>
                  <a:lnTo>
                    <a:pt x="4358" y="2453"/>
                  </a:lnTo>
                  <a:lnTo>
                    <a:pt x="4906" y="3001"/>
                  </a:lnTo>
                  <a:cubicBezTo>
                    <a:pt x="4930" y="3024"/>
                    <a:pt x="4966" y="3048"/>
                    <a:pt x="5013" y="3048"/>
                  </a:cubicBezTo>
                  <a:lnTo>
                    <a:pt x="5335" y="3048"/>
                  </a:lnTo>
                  <a:cubicBezTo>
                    <a:pt x="5609" y="3048"/>
                    <a:pt x="5823" y="3263"/>
                    <a:pt x="5823" y="3536"/>
                  </a:cubicBezTo>
                  <a:lnTo>
                    <a:pt x="5823" y="4179"/>
                  </a:lnTo>
                  <a:cubicBezTo>
                    <a:pt x="5823" y="5251"/>
                    <a:pt x="4954" y="6132"/>
                    <a:pt x="3882" y="6132"/>
                  </a:cubicBezTo>
                  <a:cubicBezTo>
                    <a:pt x="2811" y="6132"/>
                    <a:pt x="1930" y="5251"/>
                    <a:pt x="1930" y="4179"/>
                  </a:cubicBezTo>
                  <a:lnTo>
                    <a:pt x="1930" y="3536"/>
                  </a:lnTo>
                  <a:cubicBezTo>
                    <a:pt x="1930" y="3263"/>
                    <a:pt x="2156" y="3048"/>
                    <a:pt x="2418" y="3048"/>
                  </a:cubicBezTo>
                  <a:lnTo>
                    <a:pt x="2584" y="3048"/>
                  </a:lnTo>
                  <a:cubicBezTo>
                    <a:pt x="2668" y="3048"/>
                    <a:pt x="2727" y="2965"/>
                    <a:pt x="2727" y="2893"/>
                  </a:cubicBezTo>
                  <a:cubicBezTo>
                    <a:pt x="2727" y="2822"/>
                    <a:pt x="2656" y="2751"/>
                    <a:pt x="2584" y="2751"/>
                  </a:cubicBezTo>
                  <a:lnTo>
                    <a:pt x="2418" y="2751"/>
                  </a:lnTo>
                  <a:cubicBezTo>
                    <a:pt x="1989" y="2751"/>
                    <a:pt x="1632" y="3108"/>
                    <a:pt x="1632" y="3536"/>
                  </a:cubicBezTo>
                  <a:lnTo>
                    <a:pt x="1632" y="4179"/>
                  </a:lnTo>
                  <a:cubicBezTo>
                    <a:pt x="1632" y="5013"/>
                    <a:pt x="2096" y="5739"/>
                    <a:pt x="2763" y="6132"/>
                  </a:cubicBezTo>
                  <a:lnTo>
                    <a:pt x="2763" y="6632"/>
                  </a:lnTo>
                  <a:cubicBezTo>
                    <a:pt x="2001" y="6465"/>
                    <a:pt x="1334" y="6227"/>
                    <a:pt x="989" y="6096"/>
                  </a:cubicBezTo>
                  <a:cubicBezTo>
                    <a:pt x="941" y="6084"/>
                    <a:pt x="918" y="6049"/>
                    <a:pt x="906" y="6001"/>
                  </a:cubicBezTo>
                  <a:cubicBezTo>
                    <a:pt x="882" y="5965"/>
                    <a:pt x="882" y="5918"/>
                    <a:pt x="906" y="5870"/>
                  </a:cubicBezTo>
                  <a:cubicBezTo>
                    <a:pt x="1060" y="5489"/>
                    <a:pt x="1263" y="4846"/>
                    <a:pt x="1263" y="4013"/>
                  </a:cubicBezTo>
                  <a:lnTo>
                    <a:pt x="1263" y="2882"/>
                  </a:lnTo>
                  <a:cubicBezTo>
                    <a:pt x="1263" y="1453"/>
                    <a:pt x="2418" y="298"/>
                    <a:pt x="3846" y="298"/>
                  </a:cubicBezTo>
                  <a:close/>
                  <a:moveTo>
                    <a:pt x="4632" y="6275"/>
                  </a:moveTo>
                  <a:lnTo>
                    <a:pt x="4632" y="6787"/>
                  </a:lnTo>
                  <a:cubicBezTo>
                    <a:pt x="4632" y="7025"/>
                    <a:pt x="4739" y="7239"/>
                    <a:pt x="4918" y="7394"/>
                  </a:cubicBezTo>
                  <a:cubicBezTo>
                    <a:pt x="4894" y="7442"/>
                    <a:pt x="4858" y="7477"/>
                    <a:pt x="4835" y="7513"/>
                  </a:cubicBezTo>
                  <a:cubicBezTo>
                    <a:pt x="4787" y="7573"/>
                    <a:pt x="4787" y="7680"/>
                    <a:pt x="4858" y="7715"/>
                  </a:cubicBezTo>
                  <a:cubicBezTo>
                    <a:pt x="4894" y="7739"/>
                    <a:pt x="4918" y="7751"/>
                    <a:pt x="4954" y="7751"/>
                  </a:cubicBezTo>
                  <a:cubicBezTo>
                    <a:pt x="4989" y="7751"/>
                    <a:pt x="5037" y="7739"/>
                    <a:pt x="5073" y="7692"/>
                  </a:cubicBezTo>
                  <a:cubicBezTo>
                    <a:pt x="5109" y="7632"/>
                    <a:pt x="5156" y="7584"/>
                    <a:pt x="5192" y="7525"/>
                  </a:cubicBezTo>
                  <a:lnTo>
                    <a:pt x="5525" y="7644"/>
                  </a:lnTo>
                  <a:cubicBezTo>
                    <a:pt x="4918" y="8573"/>
                    <a:pt x="4299" y="8894"/>
                    <a:pt x="3882" y="9001"/>
                  </a:cubicBezTo>
                  <a:cubicBezTo>
                    <a:pt x="3864" y="9007"/>
                    <a:pt x="3849" y="9010"/>
                    <a:pt x="3835" y="9010"/>
                  </a:cubicBezTo>
                  <a:cubicBezTo>
                    <a:pt x="3820" y="9010"/>
                    <a:pt x="3805" y="9007"/>
                    <a:pt x="3787" y="9001"/>
                  </a:cubicBezTo>
                  <a:cubicBezTo>
                    <a:pt x="3370" y="8882"/>
                    <a:pt x="2751" y="8549"/>
                    <a:pt x="2120" y="7644"/>
                  </a:cubicBezTo>
                  <a:lnTo>
                    <a:pt x="2465" y="7525"/>
                  </a:lnTo>
                  <a:cubicBezTo>
                    <a:pt x="2763" y="7942"/>
                    <a:pt x="3204" y="8442"/>
                    <a:pt x="3787" y="8644"/>
                  </a:cubicBezTo>
                  <a:cubicBezTo>
                    <a:pt x="3799" y="8644"/>
                    <a:pt x="3823" y="8656"/>
                    <a:pt x="3835" y="8656"/>
                  </a:cubicBezTo>
                  <a:cubicBezTo>
                    <a:pt x="3846" y="8656"/>
                    <a:pt x="3858" y="8656"/>
                    <a:pt x="3882" y="8644"/>
                  </a:cubicBezTo>
                  <a:cubicBezTo>
                    <a:pt x="4144" y="8549"/>
                    <a:pt x="4418" y="8382"/>
                    <a:pt x="4668" y="8132"/>
                  </a:cubicBezTo>
                  <a:cubicBezTo>
                    <a:pt x="4728" y="8073"/>
                    <a:pt x="4728" y="7989"/>
                    <a:pt x="4668" y="7930"/>
                  </a:cubicBezTo>
                  <a:cubicBezTo>
                    <a:pt x="4638" y="7900"/>
                    <a:pt x="4600" y="7885"/>
                    <a:pt x="4561" y="7885"/>
                  </a:cubicBezTo>
                  <a:cubicBezTo>
                    <a:pt x="4522" y="7885"/>
                    <a:pt x="4483" y="7900"/>
                    <a:pt x="4454" y="7930"/>
                  </a:cubicBezTo>
                  <a:cubicBezTo>
                    <a:pt x="4251" y="8120"/>
                    <a:pt x="4025" y="8275"/>
                    <a:pt x="3823" y="8346"/>
                  </a:cubicBezTo>
                  <a:cubicBezTo>
                    <a:pt x="3358" y="8168"/>
                    <a:pt x="2965" y="7751"/>
                    <a:pt x="2715" y="7394"/>
                  </a:cubicBezTo>
                  <a:cubicBezTo>
                    <a:pt x="2894" y="7239"/>
                    <a:pt x="3001" y="7025"/>
                    <a:pt x="3001" y="6787"/>
                  </a:cubicBezTo>
                  <a:lnTo>
                    <a:pt x="3001" y="6275"/>
                  </a:lnTo>
                  <a:cubicBezTo>
                    <a:pt x="3251" y="6382"/>
                    <a:pt x="3525" y="6430"/>
                    <a:pt x="3823" y="6430"/>
                  </a:cubicBezTo>
                  <a:cubicBezTo>
                    <a:pt x="4120" y="6430"/>
                    <a:pt x="4382" y="6370"/>
                    <a:pt x="4632" y="6275"/>
                  </a:cubicBezTo>
                  <a:close/>
                  <a:moveTo>
                    <a:pt x="3846" y="0"/>
                  </a:moveTo>
                  <a:cubicBezTo>
                    <a:pt x="2251" y="0"/>
                    <a:pt x="953" y="1286"/>
                    <a:pt x="953" y="2882"/>
                  </a:cubicBezTo>
                  <a:lnTo>
                    <a:pt x="953" y="4013"/>
                  </a:lnTo>
                  <a:cubicBezTo>
                    <a:pt x="953" y="4846"/>
                    <a:pt x="751" y="5453"/>
                    <a:pt x="632" y="5775"/>
                  </a:cubicBezTo>
                  <a:cubicBezTo>
                    <a:pt x="584" y="5894"/>
                    <a:pt x="584" y="6013"/>
                    <a:pt x="632" y="6132"/>
                  </a:cubicBezTo>
                  <a:cubicBezTo>
                    <a:pt x="679" y="6251"/>
                    <a:pt x="775" y="6334"/>
                    <a:pt x="894" y="6382"/>
                  </a:cubicBezTo>
                  <a:cubicBezTo>
                    <a:pt x="1251" y="6525"/>
                    <a:pt x="1965" y="6787"/>
                    <a:pt x="2715" y="6930"/>
                  </a:cubicBezTo>
                  <a:cubicBezTo>
                    <a:pt x="2668" y="7084"/>
                    <a:pt x="2549" y="7180"/>
                    <a:pt x="2418" y="7239"/>
                  </a:cubicBezTo>
                  <a:lnTo>
                    <a:pt x="751" y="7823"/>
                  </a:lnTo>
                  <a:cubicBezTo>
                    <a:pt x="298" y="7989"/>
                    <a:pt x="1" y="8406"/>
                    <a:pt x="1" y="8882"/>
                  </a:cubicBezTo>
                  <a:lnTo>
                    <a:pt x="1" y="10132"/>
                  </a:lnTo>
                  <a:cubicBezTo>
                    <a:pt x="1" y="10216"/>
                    <a:pt x="84" y="10275"/>
                    <a:pt x="156" y="10275"/>
                  </a:cubicBezTo>
                  <a:cubicBezTo>
                    <a:pt x="227" y="10275"/>
                    <a:pt x="298" y="10204"/>
                    <a:pt x="298" y="10132"/>
                  </a:cubicBezTo>
                  <a:lnTo>
                    <a:pt x="298" y="8882"/>
                  </a:lnTo>
                  <a:cubicBezTo>
                    <a:pt x="298" y="8775"/>
                    <a:pt x="322" y="8692"/>
                    <a:pt x="358" y="8597"/>
                  </a:cubicBezTo>
                  <a:lnTo>
                    <a:pt x="1120" y="9251"/>
                  </a:lnTo>
                  <a:cubicBezTo>
                    <a:pt x="1227" y="9347"/>
                    <a:pt x="1299" y="9478"/>
                    <a:pt x="1299" y="9620"/>
                  </a:cubicBezTo>
                  <a:lnTo>
                    <a:pt x="1299" y="10132"/>
                  </a:lnTo>
                  <a:cubicBezTo>
                    <a:pt x="1299" y="10216"/>
                    <a:pt x="1370" y="10275"/>
                    <a:pt x="1453" y="10275"/>
                  </a:cubicBezTo>
                  <a:cubicBezTo>
                    <a:pt x="1525" y="10275"/>
                    <a:pt x="1596" y="10204"/>
                    <a:pt x="1596" y="10132"/>
                  </a:cubicBezTo>
                  <a:lnTo>
                    <a:pt x="1596" y="9609"/>
                  </a:lnTo>
                  <a:cubicBezTo>
                    <a:pt x="1596" y="9370"/>
                    <a:pt x="1489" y="9168"/>
                    <a:pt x="1310" y="9001"/>
                  </a:cubicBezTo>
                  <a:lnTo>
                    <a:pt x="513" y="8311"/>
                  </a:lnTo>
                  <a:cubicBezTo>
                    <a:pt x="596" y="8216"/>
                    <a:pt x="715" y="8132"/>
                    <a:pt x="834" y="8085"/>
                  </a:cubicBezTo>
                  <a:lnTo>
                    <a:pt x="1846" y="7739"/>
                  </a:lnTo>
                  <a:cubicBezTo>
                    <a:pt x="2537" y="8775"/>
                    <a:pt x="3251" y="9144"/>
                    <a:pt x="3727" y="9275"/>
                  </a:cubicBezTo>
                  <a:cubicBezTo>
                    <a:pt x="3775" y="9299"/>
                    <a:pt x="3799" y="9299"/>
                    <a:pt x="3846" y="9299"/>
                  </a:cubicBezTo>
                  <a:cubicBezTo>
                    <a:pt x="3894" y="9299"/>
                    <a:pt x="3930" y="9299"/>
                    <a:pt x="3966" y="9275"/>
                  </a:cubicBezTo>
                  <a:cubicBezTo>
                    <a:pt x="4442" y="9144"/>
                    <a:pt x="5156" y="8775"/>
                    <a:pt x="5835" y="7739"/>
                  </a:cubicBezTo>
                  <a:lnTo>
                    <a:pt x="6847" y="8085"/>
                  </a:lnTo>
                  <a:cubicBezTo>
                    <a:pt x="6990" y="8132"/>
                    <a:pt x="7085" y="8216"/>
                    <a:pt x="7180" y="8311"/>
                  </a:cubicBezTo>
                  <a:lnTo>
                    <a:pt x="6371" y="9001"/>
                  </a:lnTo>
                  <a:cubicBezTo>
                    <a:pt x="6192" y="9144"/>
                    <a:pt x="6097" y="9370"/>
                    <a:pt x="6097" y="9609"/>
                  </a:cubicBezTo>
                  <a:lnTo>
                    <a:pt x="6097" y="10120"/>
                  </a:lnTo>
                  <a:cubicBezTo>
                    <a:pt x="6097" y="10204"/>
                    <a:pt x="6168" y="10263"/>
                    <a:pt x="6240" y="10263"/>
                  </a:cubicBezTo>
                  <a:cubicBezTo>
                    <a:pt x="6311" y="10263"/>
                    <a:pt x="6394" y="10192"/>
                    <a:pt x="6394" y="10120"/>
                  </a:cubicBezTo>
                  <a:lnTo>
                    <a:pt x="6394" y="9609"/>
                  </a:lnTo>
                  <a:cubicBezTo>
                    <a:pt x="6394" y="9466"/>
                    <a:pt x="6454" y="9323"/>
                    <a:pt x="6573" y="9239"/>
                  </a:cubicBezTo>
                  <a:lnTo>
                    <a:pt x="7323" y="8585"/>
                  </a:lnTo>
                  <a:cubicBezTo>
                    <a:pt x="7359" y="8668"/>
                    <a:pt x="7383" y="8775"/>
                    <a:pt x="7383" y="8870"/>
                  </a:cubicBezTo>
                  <a:lnTo>
                    <a:pt x="7383" y="10120"/>
                  </a:lnTo>
                  <a:cubicBezTo>
                    <a:pt x="7383" y="10204"/>
                    <a:pt x="7466" y="10263"/>
                    <a:pt x="7537" y="10263"/>
                  </a:cubicBezTo>
                  <a:cubicBezTo>
                    <a:pt x="7609" y="10263"/>
                    <a:pt x="7680" y="10192"/>
                    <a:pt x="7680" y="10120"/>
                  </a:cubicBezTo>
                  <a:lnTo>
                    <a:pt x="7680" y="8870"/>
                  </a:lnTo>
                  <a:cubicBezTo>
                    <a:pt x="7692" y="8406"/>
                    <a:pt x="7395" y="7977"/>
                    <a:pt x="6942" y="7823"/>
                  </a:cubicBezTo>
                  <a:lnTo>
                    <a:pt x="5275" y="7239"/>
                  </a:lnTo>
                  <a:cubicBezTo>
                    <a:pt x="5132" y="7203"/>
                    <a:pt x="5025" y="7084"/>
                    <a:pt x="4978" y="6930"/>
                  </a:cubicBezTo>
                  <a:cubicBezTo>
                    <a:pt x="5740" y="6787"/>
                    <a:pt x="6442" y="6513"/>
                    <a:pt x="6799" y="6382"/>
                  </a:cubicBezTo>
                  <a:cubicBezTo>
                    <a:pt x="6918" y="6334"/>
                    <a:pt x="7002" y="6251"/>
                    <a:pt x="7061" y="6132"/>
                  </a:cubicBezTo>
                  <a:cubicBezTo>
                    <a:pt x="7109" y="6013"/>
                    <a:pt x="7109" y="5894"/>
                    <a:pt x="7061" y="5775"/>
                  </a:cubicBezTo>
                  <a:cubicBezTo>
                    <a:pt x="6942" y="5477"/>
                    <a:pt x="6740" y="4846"/>
                    <a:pt x="6740" y="4013"/>
                  </a:cubicBezTo>
                  <a:lnTo>
                    <a:pt x="6740" y="2882"/>
                  </a:lnTo>
                  <a:cubicBezTo>
                    <a:pt x="6740" y="1286"/>
                    <a:pt x="5442" y="0"/>
                    <a:pt x="3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4" name="Google Shape;9874;p62"/>
            <p:cNvSpPr/>
            <p:nvPr/>
          </p:nvSpPr>
          <p:spPr>
            <a:xfrm>
              <a:off x="7611608" y="2891630"/>
              <a:ext cx="20069" cy="9463"/>
            </a:xfrm>
            <a:custGeom>
              <a:rect b="b" l="l" r="r" t="t"/>
              <a:pathLst>
                <a:path extrusionOk="0" h="298" w="632">
                  <a:moveTo>
                    <a:pt x="155" y="0"/>
                  </a:moveTo>
                  <a:cubicBezTo>
                    <a:pt x="60" y="0"/>
                    <a:pt x="1" y="83"/>
                    <a:pt x="1" y="155"/>
                  </a:cubicBezTo>
                  <a:cubicBezTo>
                    <a:pt x="1" y="226"/>
                    <a:pt x="84" y="298"/>
                    <a:pt x="155" y="298"/>
                  </a:cubicBezTo>
                  <a:lnTo>
                    <a:pt x="477" y="298"/>
                  </a:lnTo>
                  <a:cubicBezTo>
                    <a:pt x="572" y="298"/>
                    <a:pt x="632" y="226"/>
                    <a:pt x="632" y="155"/>
                  </a:cubicBezTo>
                  <a:cubicBezTo>
                    <a:pt x="632" y="83"/>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5" name="Google Shape;9875;p62"/>
            <p:cNvSpPr/>
            <p:nvPr/>
          </p:nvSpPr>
          <p:spPr>
            <a:xfrm>
              <a:off x="7673245" y="2891630"/>
              <a:ext cx="19688" cy="9463"/>
            </a:xfrm>
            <a:custGeom>
              <a:rect b="b" l="l" r="r" t="t"/>
              <a:pathLst>
                <a:path extrusionOk="0" h="298" w="620">
                  <a:moveTo>
                    <a:pt x="143" y="0"/>
                  </a:moveTo>
                  <a:cubicBezTo>
                    <a:pt x="60" y="0"/>
                    <a:pt x="0" y="83"/>
                    <a:pt x="0" y="155"/>
                  </a:cubicBezTo>
                  <a:cubicBezTo>
                    <a:pt x="0" y="226"/>
                    <a:pt x="72" y="298"/>
                    <a:pt x="143" y="298"/>
                  </a:cubicBezTo>
                  <a:lnTo>
                    <a:pt x="477" y="298"/>
                  </a:lnTo>
                  <a:cubicBezTo>
                    <a:pt x="560" y="298"/>
                    <a:pt x="620" y="226"/>
                    <a:pt x="620" y="155"/>
                  </a:cubicBezTo>
                  <a:cubicBezTo>
                    <a:pt x="620" y="83"/>
                    <a:pt x="54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76" name="Google Shape;9876;p62"/>
          <p:cNvGrpSpPr/>
          <p:nvPr/>
        </p:nvGrpSpPr>
        <p:grpSpPr>
          <a:xfrm>
            <a:off x="7988191" y="2832248"/>
            <a:ext cx="332348" cy="283985"/>
            <a:chOff x="7988191" y="2832248"/>
            <a:chExt cx="332348" cy="283985"/>
          </a:xfrm>
        </p:grpSpPr>
        <p:sp>
          <p:nvSpPr>
            <p:cNvPr id="9877" name="Google Shape;9877;p62"/>
            <p:cNvSpPr/>
            <p:nvPr/>
          </p:nvSpPr>
          <p:spPr>
            <a:xfrm>
              <a:off x="8046398" y="2894646"/>
              <a:ext cx="40869" cy="45759"/>
            </a:xfrm>
            <a:custGeom>
              <a:rect b="b" l="l" r="r" t="t"/>
              <a:pathLst>
                <a:path extrusionOk="0" h="1441" w="1287">
                  <a:moveTo>
                    <a:pt x="644" y="0"/>
                  </a:moveTo>
                  <a:cubicBezTo>
                    <a:pt x="287" y="0"/>
                    <a:pt x="1" y="286"/>
                    <a:pt x="1" y="643"/>
                  </a:cubicBezTo>
                  <a:lnTo>
                    <a:pt x="1" y="798"/>
                  </a:lnTo>
                  <a:cubicBezTo>
                    <a:pt x="1" y="1155"/>
                    <a:pt x="287" y="1441"/>
                    <a:pt x="644" y="1441"/>
                  </a:cubicBezTo>
                  <a:cubicBezTo>
                    <a:pt x="1001" y="1441"/>
                    <a:pt x="1287" y="1155"/>
                    <a:pt x="1287" y="798"/>
                  </a:cubicBezTo>
                  <a:lnTo>
                    <a:pt x="1287" y="643"/>
                  </a:lnTo>
                  <a:cubicBezTo>
                    <a:pt x="1287" y="548"/>
                    <a:pt x="1215" y="488"/>
                    <a:pt x="1132" y="488"/>
                  </a:cubicBezTo>
                  <a:cubicBezTo>
                    <a:pt x="1049" y="488"/>
                    <a:pt x="989" y="560"/>
                    <a:pt x="989" y="643"/>
                  </a:cubicBezTo>
                  <a:lnTo>
                    <a:pt x="989" y="798"/>
                  </a:lnTo>
                  <a:cubicBezTo>
                    <a:pt x="989" y="977"/>
                    <a:pt x="834" y="1143"/>
                    <a:pt x="644" y="1143"/>
                  </a:cubicBezTo>
                  <a:cubicBezTo>
                    <a:pt x="453" y="1143"/>
                    <a:pt x="299" y="1000"/>
                    <a:pt x="299" y="798"/>
                  </a:cubicBezTo>
                  <a:lnTo>
                    <a:pt x="299" y="643"/>
                  </a:lnTo>
                  <a:cubicBezTo>
                    <a:pt x="299" y="465"/>
                    <a:pt x="453" y="298"/>
                    <a:pt x="644" y="298"/>
                  </a:cubicBezTo>
                  <a:cubicBezTo>
                    <a:pt x="739" y="298"/>
                    <a:pt x="799" y="227"/>
                    <a:pt x="799" y="143"/>
                  </a:cubicBezTo>
                  <a:cubicBezTo>
                    <a:pt x="799" y="60"/>
                    <a:pt x="715"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8" name="Google Shape;9878;p62"/>
            <p:cNvSpPr/>
            <p:nvPr/>
          </p:nvSpPr>
          <p:spPr>
            <a:xfrm>
              <a:off x="7988191" y="2832248"/>
              <a:ext cx="332348" cy="283985"/>
            </a:xfrm>
            <a:custGeom>
              <a:rect b="b" l="l" r="r" t="t"/>
              <a:pathLst>
                <a:path extrusionOk="0" h="8943" w="10466">
                  <a:moveTo>
                    <a:pt x="929" y="2942"/>
                  </a:moveTo>
                  <a:lnTo>
                    <a:pt x="929" y="2942"/>
                  </a:lnTo>
                  <a:cubicBezTo>
                    <a:pt x="905" y="3037"/>
                    <a:pt x="881" y="3144"/>
                    <a:pt x="869" y="3227"/>
                  </a:cubicBezTo>
                  <a:cubicBezTo>
                    <a:pt x="858" y="3299"/>
                    <a:pt x="858" y="3358"/>
                    <a:pt x="858" y="3418"/>
                  </a:cubicBezTo>
                  <a:lnTo>
                    <a:pt x="488" y="3120"/>
                  </a:lnTo>
                  <a:lnTo>
                    <a:pt x="929" y="2942"/>
                  </a:lnTo>
                  <a:close/>
                  <a:moveTo>
                    <a:pt x="4156" y="310"/>
                  </a:moveTo>
                  <a:lnTo>
                    <a:pt x="3894" y="668"/>
                  </a:lnTo>
                  <a:cubicBezTo>
                    <a:pt x="3858" y="715"/>
                    <a:pt x="3846" y="763"/>
                    <a:pt x="3858" y="822"/>
                  </a:cubicBezTo>
                  <a:cubicBezTo>
                    <a:pt x="3882" y="882"/>
                    <a:pt x="3917" y="906"/>
                    <a:pt x="3965" y="918"/>
                  </a:cubicBezTo>
                  <a:cubicBezTo>
                    <a:pt x="4608" y="1072"/>
                    <a:pt x="5168" y="1489"/>
                    <a:pt x="5549" y="2084"/>
                  </a:cubicBezTo>
                  <a:cubicBezTo>
                    <a:pt x="5965" y="2751"/>
                    <a:pt x="6418" y="3287"/>
                    <a:pt x="6894" y="3656"/>
                  </a:cubicBezTo>
                  <a:cubicBezTo>
                    <a:pt x="7287" y="3977"/>
                    <a:pt x="7692" y="4168"/>
                    <a:pt x="8085" y="4275"/>
                  </a:cubicBezTo>
                  <a:cubicBezTo>
                    <a:pt x="8288" y="4321"/>
                    <a:pt x="8455" y="4339"/>
                    <a:pt x="8603" y="4339"/>
                  </a:cubicBezTo>
                  <a:cubicBezTo>
                    <a:pt x="8646" y="4339"/>
                    <a:pt x="8687" y="4337"/>
                    <a:pt x="8728" y="4335"/>
                  </a:cubicBezTo>
                  <a:lnTo>
                    <a:pt x="8728" y="4335"/>
                  </a:lnTo>
                  <a:cubicBezTo>
                    <a:pt x="8168" y="4847"/>
                    <a:pt x="7585" y="5204"/>
                    <a:pt x="7037" y="5406"/>
                  </a:cubicBezTo>
                  <a:cubicBezTo>
                    <a:pt x="6732" y="5508"/>
                    <a:pt x="6437" y="5559"/>
                    <a:pt x="6158" y="5559"/>
                  </a:cubicBezTo>
                  <a:cubicBezTo>
                    <a:pt x="5914" y="5559"/>
                    <a:pt x="5682" y="5520"/>
                    <a:pt x="5465" y="5442"/>
                  </a:cubicBezTo>
                  <a:cubicBezTo>
                    <a:pt x="5203" y="5359"/>
                    <a:pt x="4965" y="5204"/>
                    <a:pt x="4775" y="5001"/>
                  </a:cubicBezTo>
                  <a:lnTo>
                    <a:pt x="4775" y="5001"/>
                  </a:lnTo>
                  <a:cubicBezTo>
                    <a:pt x="5001" y="5120"/>
                    <a:pt x="5275" y="5204"/>
                    <a:pt x="5596" y="5228"/>
                  </a:cubicBezTo>
                  <a:cubicBezTo>
                    <a:pt x="5680" y="5228"/>
                    <a:pt x="5751" y="5240"/>
                    <a:pt x="5822" y="5240"/>
                  </a:cubicBezTo>
                  <a:cubicBezTo>
                    <a:pt x="6096" y="5240"/>
                    <a:pt x="6382" y="5204"/>
                    <a:pt x="6644" y="5132"/>
                  </a:cubicBezTo>
                  <a:cubicBezTo>
                    <a:pt x="6715" y="5120"/>
                    <a:pt x="6775" y="5025"/>
                    <a:pt x="6751" y="4954"/>
                  </a:cubicBezTo>
                  <a:cubicBezTo>
                    <a:pt x="6741" y="4893"/>
                    <a:pt x="6671" y="4841"/>
                    <a:pt x="6607" y="4841"/>
                  </a:cubicBezTo>
                  <a:cubicBezTo>
                    <a:pt x="6595" y="4841"/>
                    <a:pt x="6583" y="4843"/>
                    <a:pt x="6573" y="4847"/>
                  </a:cubicBezTo>
                  <a:cubicBezTo>
                    <a:pt x="6317" y="4912"/>
                    <a:pt x="6067" y="4943"/>
                    <a:pt x="5831" y="4943"/>
                  </a:cubicBezTo>
                  <a:cubicBezTo>
                    <a:pt x="5418" y="4943"/>
                    <a:pt x="5052" y="4846"/>
                    <a:pt x="4787" y="4656"/>
                  </a:cubicBezTo>
                  <a:cubicBezTo>
                    <a:pt x="4477" y="4430"/>
                    <a:pt x="4310" y="4097"/>
                    <a:pt x="4263" y="3632"/>
                  </a:cubicBezTo>
                  <a:cubicBezTo>
                    <a:pt x="4310" y="3156"/>
                    <a:pt x="4572" y="2751"/>
                    <a:pt x="5025" y="2501"/>
                  </a:cubicBezTo>
                  <a:cubicBezTo>
                    <a:pt x="5096" y="2453"/>
                    <a:pt x="5120" y="2370"/>
                    <a:pt x="5084" y="2287"/>
                  </a:cubicBezTo>
                  <a:cubicBezTo>
                    <a:pt x="5051" y="2237"/>
                    <a:pt x="4996" y="2211"/>
                    <a:pt x="4941" y="2211"/>
                  </a:cubicBezTo>
                  <a:cubicBezTo>
                    <a:pt x="4916" y="2211"/>
                    <a:pt x="4892" y="2216"/>
                    <a:pt x="4870" y="2227"/>
                  </a:cubicBezTo>
                  <a:cubicBezTo>
                    <a:pt x="4227" y="2584"/>
                    <a:pt x="3906" y="3227"/>
                    <a:pt x="3965" y="3942"/>
                  </a:cubicBezTo>
                  <a:cubicBezTo>
                    <a:pt x="4037" y="4751"/>
                    <a:pt x="4596" y="5442"/>
                    <a:pt x="5382" y="5728"/>
                  </a:cubicBezTo>
                  <a:cubicBezTo>
                    <a:pt x="5631" y="5816"/>
                    <a:pt x="5895" y="5861"/>
                    <a:pt x="6170" y="5861"/>
                  </a:cubicBezTo>
                  <a:cubicBezTo>
                    <a:pt x="6487" y="5861"/>
                    <a:pt x="6818" y="5801"/>
                    <a:pt x="7156" y="5680"/>
                  </a:cubicBezTo>
                  <a:cubicBezTo>
                    <a:pt x="7596" y="5537"/>
                    <a:pt x="8061" y="5263"/>
                    <a:pt x="8525" y="4906"/>
                  </a:cubicBezTo>
                  <a:lnTo>
                    <a:pt x="8549" y="4906"/>
                  </a:lnTo>
                  <a:cubicBezTo>
                    <a:pt x="8694" y="4930"/>
                    <a:pt x="8833" y="4940"/>
                    <a:pt x="8965" y="4940"/>
                  </a:cubicBezTo>
                  <a:cubicBezTo>
                    <a:pt x="9431" y="4940"/>
                    <a:pt x="9813" y="4812"/>
                    <a:pt x="10073" y="4692"/>
                  </a:cubicBezTo>
                  <a:lnTo>
                    <a:pt x="10073" y="4692"/>
                  </a:lnTo>
                  <a:cubicBezTo>
                    <a:pt x="9430" y="6454"/>
                    <a:pt x="7608" y="7668"/>
                    <a:pt x="5572" y="7668"/>
                  </a:cubicBezTo>
                  <a:cubicBezTo>
                    <a:pt x="4179" y="7668"/>
                    <a:pt x="2894" y="7145"/>
                    <a:pt x="2072" y="6216"/>
                  </a:cubicBezTo>
                  <a:cubicBezTo>
                    <a:pt x="1358" y="5430"/>
                    <a:pt x="1060" y="4406"/>
                    <a:pt x="1179" y="3275"/>
                  </a:cubicBezTo>
                  <a:cubicBezTo>
                    <a:pt x="1286" y="2584"/>
                    <a:pt x="1524" y="2013"/>
                    <a:pt x="1881" y="1537"/>
                  </a:cubicBezTo>
                  <a:cubicBezTo>
                    <a:pt x="2167" y="1156"/>
                    <a:pt x="2536" y="858"/>
                    <a:pt x="2989" y="656"/>
                  </a:cubicBezTo>
                  <a:cubicBezTo>
                    <a:pt x="3429" y="441"/>
                    <a:pt x="3882" y="358"/>
                    <a:pt x="4156" y="310"/>
                  </a:cubicBezTo>
                  <a:close/>
                  <a:moveTo>
                    <a:pt x="5644" y="7954"/>
                  </a:moveTo>
                  <a:lnTo>
                    <a:pt x="5322" y="8645"/>
                  </a:lnTo>
                  <a:lnTo>
                    <a:pt x="5013" y="8645"/>
                  </a:lnTo>
                  <a:lnTo>
                    <a:pt x="5346" y="7954"/>
                  </a:lnTo>
                  <a:close/>
                  <a:moveTo>
                    <a:pt x="4422" y="1"/>
                  </a:moveTo>
                  <a:cubicBezTo>
                    <a:pt x="4268" y="1"/>
                    <a:pt x="3580" y="20"/>
                    <a:pt x="2834" y="382"/>
                  </a:cubicBezTo>
                  <a:cubicBezTo>
                    <a:pt x="2346" y="620"/>
                    <a:pt x="1929" y="941"/>
                    <a:pt x="1608" y="1358"/>
                  </a:cubicBezTo>
                  <a:cubicBezTo>
                    <a:pt x="1334" y="1703"/>
                    <a:pt x="1119" y="2108"/>
                    <a:pt x="989" y="2584"/>
                  </a:cubicBezTo>
                  <a:lnTo>
                    <a:pt x="96" y="2965"/>
                  </a:lnTo>
                  <a:cubicBezTo>
                    <a:pt x="48" y="2977"/>
                    <a:pt x="0" y="3025"/>
                    <a:pt x="0" y="3085"/>
                  </a:cubicBezTo>
                  <a:cubicBezTo>
                    <a:pt x="0" y="3144"/>
                    <a:pt x="24" y="3180"/>
                    <a:pt x="60" y="3215"/>
                  </a:cubicBezTo>
                  <a:lnTo>
                    <a:pt x="810" y="3811"/>
                  </a:lnTo>
                  <a:cubicBezTo>
                    <a:pt x="822" y="4811"/>
                    <a:pt x="1155" y="5704"/>
                    <a:pt x="1810" y="6430"/>
                  </a:cubicBezTo>
                  <a:cubicBezTo>
                    <a:pt x="2584" y="7287"/>
                    <a:pt x="3715" y="7823"/>
                    <a:pt x="4977" y="7942"/>
                  </a:cubicBezTo>
                  <a:lnTo>
                    <a:pt x="4620" y="8645"/>
                  </a:lnTo>
                  <a:lnTo>
                    <a:pt x="3739" y="8645"/>
                  </a:lnTo>
                  <a:cubicBezTo>
                    <a:pt x="3656" y="8645"/>
                    <a:pt x="3596" y="8716"/>
                    <a:pt x="3596" y="8799"/>
                  </a:cubicBezTo>
                  <a:cubicBezTo>
                    <a:pt x="3596" y="8871"/>
                    <a:pt x="3667" y="8942"/>
                    <a:pt x="3739" y="8942"/>
                  </a:cubicBezTo>
                  <a:lnTo>
                    <a:pt x="6013" y="8942"/>
                  </a:lnTo>
                  <a:cubicBezTo>
                    <a:pt x="6108" y="8942"/>
                    <a:pt x="6168" y="8871"/>
                    <a:pt x="6168" y="8799"/>
                  </a:cubicBezTo>
                  <a:cubicBezTo>
                    <a:pt x="6168" y="8716"/>
                    <a:pt x="6096" y="8645"/>
                    <a:pt x="6013" y="8645"/>
                  </a:cubicBezTo>
                  <a:lnTo>
                    <a:pt x="5620" y="8645"/>
                  </a:lnTo>
                  <a:lnTo>
                    <a:pt x="5953" y="7954"/>
                  </a:lnTo>
                  <a:cubicBezTo>
                    <a:pt x="6942" y="7883"/>
                    <a:pt x="7882" y="7537"/>
                    <a:pt x="8656" y="6966"/>
                  </a:cubicBezTo>
                  <a:cubicBezTo>
                    <a:pt x="9525" y="6323"/>
                    <a:pt x="10156" y="5418"/>
                    <a:pt x="10406" y="4430"/>
                  </a:cubicBezTo>
                  <a:cubicBezTo>
                    <a:pt x="10466" y="4370"/>
                    <a:pt x="10442" y="4299"/>
                    <a:pt x="10383" y="4275"/>
                  </a:cubicBezTo>
                  <a:cubicBezTo>
                    <a:pt x="10355" y="4259"/>
                    <a:pt x="10327" y="4250"/>
                    <a:pt x="10300" y="4250"/>
                  </a:cubicBezTo>
                  <a:cubicBezTo>
                    <a:pt x="10268" y="4250"/>
                    <a:pt x="10236" y="4262"/>
                    <a:pt x="10204" y="4287"/>
                  </a:cubicBezTo>
                  <a:cubicBezTo>
                    <a:pt x="10204" y="4287"/>
                    <a:pt x="9700" y="4670"/>
                    <a:pt x="8935" y="4670"/>
                  </a:cubicBezTo>
                  <a:cubicBezTo>
                    <a:pt x="8902" y="4670"/>
                    <a:pt x="8868" y="4670"/>
                    <a:pt x="8835" y="4668"/>
                  </a:cubicBezTo>
                  <a:cubicBezTo>
                    <a:pt x="8990" y="4525"/>
                    <a:pt x="9156" y="4370"/>
                    <a:pt x="9323" y="4192"/>
                  </a:cubicBezTo>
                  <a:cubicBezTo>
                    <a:pt x="9371" y="4132"/>
                    <a:pt x="9382" y="4061"/>
                    <a:pt x="9335" y="4001"/>
                  </a:cubicBezTo>
                  <a:cubicBezTo>
                    <a:pt x="9302" y="3961"/>
                    <a:pt x="9259" y="3942"/>
                    <a:pt x="9211" y="3942"/>
                  </a:cubicBezTo>
                  <a:cubicBezTo>
                    <a:pt x="9190" y="3942"/>
                    <a:pt x="9167" y="3946"/>
                    <a:pt x="9144" y="3954"/>
                  </a:cubicBezTo>
                  <a:cubicBezTo>
                    <a:pt x="9144" y="3954"/>
                    <a:pt x="8950" y="4045"/>
                    <a:pt x="8613" y="4045"/>
                  </a:cubicBezTo>
                  <a:cubicBezTo>
                    <a:pt x="8479" y="4045"/>
                    <a:pt x="8321" y="4030"/>
                    <a:pt x="8144" y="3989"/>
                  </a:cubicBezTo>
                  <a:cubicBezTo>
                    <a:pt x="7108" y="3739"/>
                    <a:pt x="6287" y="2739"/>
                    <a:pt x="5775" y="1930"/>
                  </a:cubicBezTo>
                  <a:cubicBezTo>
                    <a:pt x="5406" y="1334"/>
                    <a:pt x="4870" y="906"/>
                    <a:pt x="4227" y="703"/>
                  </a:cubicBezTo>
                  <a:lnTo>
                    <a:pt x="4572" y="251"/>
                  </a:lnTo>
                  <a:cubicBezTo>
                    <a:pt x="4608" y="203"/>
                    <a:pt x="4620" y="144"/>
                    <a:pt x="4584" y="84"/>
                  </a:cubicBezTo>
                  <a:cubicBezTo>
                    <a:pt x="4560" y="48"/>
                    <a:pt x="4513" y="1"/>
                    <a:pt x="4453" y="1"/>
                  </a:cubicBezTo>
                  <a:cubicBezTo>
                    <a:pt x="4451" y="1"/>
                    <a:pt x="4440" y="1"/>
                    <a:pt x="44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79" name="Google Shape;9879;p62"/>
            <p:cNvSpPr/>
            <p:nvPr/>
          </p:nvSpPr>
          <p:spPr>
            <a:xfrm>
              <a:off x="8212381" y="2974320"/>
              <a:ext cx="18577" cy="14861"/>
            </a:xfrm>
            <a:custGeom>
              <a:rect b="b" l="l" r="r" t="t"/>
              <a:pathLst>
                <a:path extrusionOk="0" h="468" w="585">
                  <a:moveTo>
                    <a:pt x="406" y="0"/>
                  </a:moveTo>
                  <a:cubicBezTo>
                    <a:pt x="371" y="0"/>
                    <a:pt x="337" y="12"/>
                    <a:pt x="310" y="39"/>
                  </a:cubicBezTo>
                  <a:cubicBezTo>
                    <a:pt x="275" y="75"/>
                    <a:pt x="191" y="123"/>
                    <a:pt x="108" y="170"/>
                  </a:cubicBezTo>
                  <a:cubicBezTo>
                    <a:pt x="25" y="206"/>
                    <a:pt x="1" y="301"/>
                    <a:pt x="48" y="373"/>
                  </a:cubicBezTo>
                  <a:cubicBezTo>
                    <a:pt x="72" y="432"/>
                    <a:pt x="120" y="468"/>
                    <a:pt x="179" y="468"/>
                  </a:cubicBezTo>
                  <a:cubicBezTo>
                    <a:pt x="215" y="468"/>
                    <a:pt x="227" y="468"/>
                    <a:pt x="251" y="444"/>
                  </a:cubicBezTo>
                  <a:cubicBezTo>
                    <a:pt x="370" y="385"/>
                    <a:pt x="465" y="325"/>
                    <a:pt x="536" y="265"/>
                  </a:cubicBezTo>
                  <a:cubicBezTo>
                    <a:pt x="572" y="218"/>
                    <a:pt x="584" y="111"/>
                    <a:pt x="525" y="51"/>
                  </a:cubicBezTo>
                  <a:cubicBezTo>
                    <a:pt x="492" y="18"/>
                    <a:pt x="44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0" name="Google Shape;9880;p62"/>
          <p:cNvSpPr/>
          <p:nvPr/>
        </p:nvSpPr>
        <p:spPr>
          <a:xfrm>
            <a:off x="2498418" y="3245126"/>
            <a:ext cx="365627" cy="292273"/>
          </a:xfrm>
          <a:custGeom>
            <a:rect b="b" l="l" r="r" t="t"/>
            <a:pathLst>
              <a:path extrusionOk="0" h="9204" w="11514">
                <a:moveTo>
                  <a:pt x="3727" y="0"/>
                </a:moveTo>
                <a:cubicBezTo>
                  <a:pt x="3156" y="0"/>
                  <a:pt x="2668" y="346"/>
                  <a:pt x="2477" y="870"/>
                </a:cubicBezTo>
                <a:lnTo>
                  <a:pt x="2382" y="870"/>
                </a:lnTo>
                <a:cubicBezTo>
                  <a:pt x="2144" y="870"/>
                  <a:pt x="1906" y="965"/>
                  <a:pt x="1751" y="1143"/>
                </a:cubicBezTo>
                <a:cubicBezTo>
                  <a:pt x="1703" y="1143"/>
                  <a:pt x="1656" y="1131"/>
                  <a:pt x="1608" y="1131"/>
                </a:cubicBezTo>
                <a:cubicBezTo>
                  <a:pt x="1036" y="1131"/>
                  <a:pt x="560" y="1608"/>
                  <a:pt x="560" y="2191"/>
                </a:cubicBezTo>
                <a:cubicBezTo>
                  <a:pt x="560" y="2775"/>
                  <a:pt x="1036" y="3251"/>
                  <a:pt x="1608" y="3251"/>
                </a:cubicBezTo>
                <a:lnTo>
                  <a:pt x="3001" y="3251"/>
                </a:lnTo>
                <a:cubicBezTo>
                  <a:pt x="3096" y="3251"/>
                  <a:pt x="3191" y="3156"/>
                  <a:pt x="3191" y="3048"/>
                </a:cubicBezTo>
                <a:cubicBezTo>
                  <a:pt x="3191" y="2953"/>
                  <a:pt x="3096" y="2858"/>
                  <a:pt x="3001" y="2858"/>
                </a:cubicBezTo>
                <a:lnTo>
                  <a:pt x="1608" y="2858"/>
                </a:lnTo>
                <a:cubicBezTo>
                  <a:pt x="1239" y="2858"/>
                  <a:pt x="941" y="2560"/>
                  <a:pt x="941" y="2191"/>
                </a:cubicBezTo>
                <a:cubicBezTo>
                  <a:pt x="941" y="1822"/>
                  <a:pt x="1239" y="1524"/>
                  <a:pt x="1608" y="1524"/>
                </a:cubicBezTo>
                <a:cubicBezTo>
                  <a:pt x="1667" y="1524"/>
                  <a:pt x="1727" y="1524"/>
                  <a:pt x="1775" y="1536"/>
                </a:cubicBezTo>
                <a:cubicBezTo>
                  <a:pt x="1788" y="1538"/>
                  <a:pt x="1802" y="1539"/>
                  <a:pt x="1816" y="1539"/>
                </a:cubicBezTo>
                <a:cubicBezTo>
                  <a:pt x="1885" y="1539"/>
                  <a:pt x="1949" y="1514"/>
                  <a:pt x="1989" y="1465"/>
                </a:cubicBezTo>
                <a:cubicBezTo>
                  <a:pt x="2072" y="1322"/>
                  <a:pt x="2227" y="1251"/>
                  <a:pt x="2394" y="1251"/>
                </a:cubicBezTo>
                <a:cubicBezTo>
                  <a:pt x="2453" y="1251"/>
                  <a:pt x="2489" y="1262"/>
                  <a:pt x="2548" y="1286"/>
                </a:cubicBezTo>
                <a:cubicBezTo>
                  <a:pt x="2566" y="1291"/>
                  <a:pt x="2585" y="1293"/>
                  <a:pt x="2604" y="1293"/>
                </a:cubicBezTo>
                <a:cubicBezTo>
                  <a:pt x="2638" y="1293"/>
                  <a:pt x="2673" y="1285"/>
                  <a:pt x="2703" y="1262"/>
                </a:cubicBezTo>
                <a:cubicBezTo>
                  <a:pt x="2751" y="1239"/>
                  <a:pt x="2775" y="1191"/>
                  <a:pt x="2787" y="1143"/>
                </a:cubicBezTo>
                <a:cubicBezTo>
                  <a:pt x="2894" y="715"/>
                  <a:pt x="3263" y="405"/>
                  <a:pt x="3715" y="405"/>
                </a:cubicBezTo>
                <a:cubicBezTo>
                  <a:pt x="4239" y="405"/>
                  <a:pt x="4668" y="834"/>
                  <a:pt x="4668" y="1358"/>
                </a:cubicBezTo>
                <a:lnTo>
                  <a:pt x="4668" y="1382"/>
                </a:lnTo>
                <a:lnTo>
                  <a:pt x="4668" y="1405"/>
                </a:lnTo>
                <a:cubicBezTo>
                  <a:pt x="4668" y="1465"/>
                  <a:pt x="4692" y="1524"/>
                  <a:pt x="4739" y="1560"/>
                </a:cubicBezTo>
                <a:cubicBezTo>
                  <a:pt x="4771" y="1592"/>
                  <a:pt x="4813" y="1602"/>
                  <a:pt x="4856" y="1602"/>
                </a:cubicBezTo>
                <a:cubicBezTo>
                  <a:pt x="4877" y="1602"/>
                  <a:pt x="4898" y="1600"/>
                  <a:pt x="4918" y="1596"/>
                </a:cubicBezTo>
                <a:cubicBezTo>
                  <a:pt x="4977" y="1584"/>
                  <a:pt x="5049" y="1560"/>
                  <a:pt x="5108" y="1560"/>
                </a:cubicBezTo>
                <a:cubicBezTo>
                  <a:pt x="5311" y="1560"/>
                  <a:pt x="5489" y="1655"/>
                  <a:pt x="5620" y="1786"/>
                </a:cubicBezTo>
                <a:cubicBezTo>
                  <a:pt x="5620" y="1786"/>
                  <a:pt x="5608" y="1786"/>
                  <a:pt x="5608" y="1798"/>
                </a:cubicBezTo>
                <a:cubicBezTo>
                  <a:pt x="5585" y="1798"/>
                  <a:pt x="5573" y="1822"/>
                  <a:pt x="5573" y="1822"/>
                </a:cubicBezTo>
                <a:cubicBezTo>
                  <a:pt x="5561" y="1834"/>
                  <a:pt x="5525" y="1834"/>
                  <a:pt x="5513" y="1846"/>
                </a:cubicBezTo>
                <a:cubicBezTo>
                  <a:pt x="5477" y="1858"/>
                  <a:pt x="5466" y="1858"/>
                  <a:pt x="5454" y="1882"/>
                </a:cubicBezTo>
                <a:cubicBezTo>
                  <a:pt x="5442" y="1882"/>
                  <a:pt x="5442" y="1882"/>
                  <a:pt x="5430" y="1893"/>
                </a:cubicBezTo>
                <a:cubicBezTo>
                  <a:pt x="5239" y="1989"/>
                  <a:pt x="5085" y="2084"/>
                  <a:pt x="4930" y="2203"/>
                </a:cubicBezTo>
                <a:cubicBezTo>
                  <a:pt x="4727" y="2370"/>
                  <a:pt x="4549" y="2584"/>
                  <a:pt x="4394" y="2786"/>
                </a:cubicBezTo>
                <a:cubicBezTo>
                  <a:pt x="4394" y="2798"/>
                  <a:pt x="4382" y="2798"/>
                  <a:pt x="4382" y="2822"/>
                </a:cubicBezTo>
                <a:cubicBezTo>
                  <a:pt x="4370" y="2834"/>
                  <a:pt x="4346" y="2858"/>
                  <a:pt x="4346" y="2882"/>
                </a:cubicBezTo>
                <a:cubicBezTo>
                  <a:pt x="4346" y="2882"/>
                  <a:pt x="4346" y="2894"/>
                  <a:pt x="4334" y="2894"/>
                </a:cubicBezTo>
                <a:lnTo>
                  <a:pt x="3584" y="2894"/>
                </a:lnTo>
                <a:cubicBezTo>
                  <a:pt x="3477" y="2894"/>
                  <a:pt x="3382" y="2977"/>
                  <a:pt x="3382" y="3084"/>
                </a:cubicBezTo>
                <a:cubicBezTo>
                  <a:pt x="3382" y="3191"/>
                  <a:pt x="3477" y="3275"/>
                  <a:pt x="3584" y="3275"/>
                </a:cubicBezTo>
                <a:lnTo>
                  <a:pt x="4096" y="3275"/>
                </a:lnTo>
                <a:cubicBezTo>
                  <a:pt x="4072" y="3334"/>
                  <a:pt x="4061" y="3406"/>
                  <a:pt x="4025" y="3465"/>
                </a:cubicBezTo>
                <a:cubicBezTo>
                  <a:pt x="3918" y="3453"/>
                  <a:pt x="3822" y="3441"/>
                  <a:pt x="3691" y="3441"/>
                </a:cubicBezTo>
                <a:cubicBezTo>
                  <a:pt x="3203" y="3441"/>
                  <a:pt x="2727" y="3668"/>
                  <a:pt x="2418" y="4049"/>
                </a:cubicBezTo>
                <a:cubicBezTo>
                  <a:pt x="2298" y="4025"/>
                  <a:pt x="2167" y="4025"/>
                  <a:pt x="2025" y="4025"/>
                </a:cubicBezTo>
                <a:cubicBezTo>
                  <a:pt x="917" y="4025"/>
                  <a:pt x="1" y="4930"/>
                  <a:pt x="1" y="6049"/>
                </a:cubicBezTo>
                <a:cubicBezTo>
                  <a:pt x="1" y="7156"/>
                  <a:pt x="917" y="8073"/>
                  <a:pt x="2025" y="8073"/>
                </a:cubicBezTo>
                <a:lnTo>
                  <a:pt x="3858" y="8073"/>
                </a:lnTo>
                <a:cubicBezTo>
                  <a:pt x="3953" y="8704"/>
                  <a:pt x="4501" y="9204"/>
                  <a:pt x="5168" y="9204"/>
                </a:cubicBezTo>
                <a:lnTo>
                  <a:pt x="8549" y="9204"/>
                </a:lnTo>
                <a:cubicBezTo>
                  <a:pt x="8656" y="9204"/>
                  <a:pt x="8740" y="9109"/>
                  <a:pt x="8740" y="9002"/>
                </a:cubicBezTo>
                <a:cubicBezTo>
                  <a:pt x="8740" y="8906"/>
                  <a:pt x="8656" y="8811"/>
                  <a:pt x="8549" y="8811"/>
                </a:cubicBezTo>
                <a:lnTo>
                  <a:pt x="5168" y="8811"/>
                </a:lnTo>
                <a:cubicBezTo>
                  <a:pt x="4644" y="8811"/>
                  <a:pt x="4227" y="8394"/>
                  <a:pt x="4227" y="7882"/>
                </a:cubicBezTo>
                <a:lnTo>
                  <a:pt x="4227" y="7859"/>
                </a:lnTo>
                <a:lnTo>
                  <a:pt x="4227" y="7835"/>
                </a:lnTo>
                <a:lnTo>
                  <a:pt x="4227" y="7811"/>
                </a:lnTo>
                <a:lnTo>
                  <a:pt x="4227" y="7775"/>
                </a:lnTo>
                <a:cubicBezTo>
                  <a:pt x="4287" y="7311"/>
                  <a:pt x="4680" y="6942"/>
                  <a:pt x="5168" y="6942"/>
                </a:cubicBezTo>
                <a:cubicBezTo>
                  <a:pt x="5263" y="6942"/>
                  <a:pt x="5358" y="6954"/>
                  <a:pt x="5454" y="6977"/>
                </a:cubicBezTo>
                <a:cubicBezTo>
                  <a:pt x="5471" y="6984"/>
                  <a:pt x="5488" y="6987"/>
                  <a:pt x="5506" y="6987"/>
                </a:cubicBezTo>
                <a:cubicBezTo>
                  <a:pt x="5548" y="6987"/>
                  <a:pt x="5590" y="6970"/>
                  <a:pt x="5632" y="6954"/>
                </a:cubicBezTo>
                <a:cubicBezTo>
                  <a:pt x="5680" y="6906"/>
                  <a:pt x="5704" y="6846"/>
                  <a:pt x="5704" y="6787"/>
                </a:cubicBezTo>
                <a:lnTo>
                  <a:pt x="5704" y="6775"/>
                </a:lnTo>
                <a:lnTo>
                  <a:pt x="5704" y="6739"/>
                </a:lnTo>
                <a:cubicBezTo>
                  <a:pt x="5704" y="6013"/>
                  <a:pt x="6299" y="5418"/>
                  <a:pt x="7025" y="5418"/>
                </a:cubicBezTo>
                <a:cubicBezTo>
                  <a:pt x="7644" y="5418"/>
                  <a:pt x="8192" y="5846"/>
                  <a:pt x="8323" y="6442"/>
                </a:cubicBezTo>
                <a:cubicBezTo>
                  <a:pt x="8335" y="6501"/>
                  <a:pt x="8371" y="6549"/>
                  <a:pt x="8418" y="6561"/>
                </a:cubicBezTo>
                <a:cubicBezTo>
                  <a:pt x="8441" y="6583"/>
                  <a:pt x="8473" y="6592"/>
                  <a:pt x="8506" y="6592"/>
                </a:cubicBezTo>
                <a:cubicBezTo>
                  <a:pt x="8525" y="6592"/>
                  <a:pt x="8544" y="6589"/>
                  <a:pt x="8561" y="6585"/>
                </a:cubicBezTo>
                <a:cubicBezTo>
                  <a:pt x="8633" y="6549"/>
                  <a:pt x="8716" y="6549"/>
                  <a:pt x="8787" y="6549"/>
                </a:cubicBezTo>
                <a:cubicBezTo>
                  <a:pt x="9025" y="6549"/>
                  <a:pt x="9252" y="6668"/>
                  <a:pt x="9383" y="6858"/>
                </a:cubicBezTo>
                <a:cubicBezTo>
                  <a:pt x="9422" y="6907"/>
                  <a:pt x="9485" y="6948"/>
                  <a:pt x="9546" y="6948"/>
                </a:cubicBezTo>
                <a:cubicBezTo>
                  <a:pt x="9559" y="6948"/>
                  <a:pt x="9572" y="6946"/>
                  <a:pt x="9585" y="6942"/>
                </a:cubicBezTo>
                <a:cubicBezTo>
                  <a:pt x="9668" y="6918"/>
                  <a:pt x="9752" y="6906"/>
                  <a:pt x="9823" y="6906"/>
                </a:cubicBezTo>
                <a:lnTo>
                  <a:pt x="9978" y="6906"/>
                </a:lnTo>
                <a:cubicBezTo>
                  <a:pt x="10216" y="6954"/>
                  <a:pt x="10442" y="7085"/>
                  <a:pt x="10573" y="7275"/>
                </a:cubicBezTo>
                <a:cubicBezTo>
                  <a:pt x="10692" y="7442"/>
                  <a:pt x="10764" y="7632"/>
                  <a:pt x="10764" y="7847"/>
                </a:cubicBezTo>
                <a:cubicBezTo>
                  <a:pt x="10764" y="8370"/>
                  <a:pt x="10335" y="8799"/>
                  <a:pt x="9811" y="8799"/>
                </a:cubicBezTo>
                <a:lnTo>
                  <a:pt x="9156" y="8799"/>
                </a:lnTo>
                <a:cubicBezTo>
                  <a:pt x="9049" y="8799"/>
                  <a:pt x="8966" y="8882"/>
                  <a:pt x="8966" y="8990"/>
                </a:cubicBezTo>
                <a:cubicBezTo>
                  <a:pt x="8966" y="9097"/>
                  <a:pt x="9061" y="9180"/>
                  <a:pt x="9156" y="9180"/>
                </a:cubicBezTo>
                <a:lnTo>
                  <a:pt x="9811" y="9180"/>
                </a:lnTo>
                <a:cubicBezTo>
                  <a:pt x="10561" y="9180"/>
                  <a:pt x="11157" y="8585"/>
                  <a:pt x="11157" y="7847"/>
                </a:cubicBezTo>
                <a:cubicBezTo>
                  <a:pt x="11157" y="7632"/>
                  <a:pt x="11109" y="7454"/>
                  <a:pt x="11038" y="7275"/>
                </a:cubicBezTo>
                <a:cubicBezTo>
                  <a:pt x="11347" y="6882"/>
                  <a:pt x="11514" y="6454"/>
                  <a:pt x="11514" y="6001"/>
                </a:cubicBezTo>
                <a:cubicBezTo>
                  <a:pt x="11514" y="4906"/>
                  <a:pt x="10621" y="4013"/>
                  <a:pt x="9514" y="4013"/>
                </a:cubicBezTo>
                <a:cubicBezTo>
                  <a:pt x="9395" y="4013"/>
                  <a:pt x="9276" y="4025"/>
                  <a:pt x="9156" y="4037"/>
                </a:cubicBezTo>
                <a:cubicBezTo>
                  <a:pt x="9133" y="3668"/>
                  <a:pt x="9037" y="3310"/>
                  <a:pt x="8859" y="2977"/>
                </a:cubicBezTo>
                <a:cubicBezTo>
                  <a:pt x="8834" y="2919"/>
                  <a:pt x="8770" y="2879"/>
                  <a:pt x="8697" y="2879"/>
                </a:cubicBezTo>
                <a:cubicBezTo>
                  <a:pt x="8664" y="2879"/>
                  <a:pt x="8630" y="2887"/>
                  <a:pt x="8597" y="2906"/>
                </a:cubicBezTo>
                <a:cubicBezTo>
                  <a:pt x="8502" y="2953"/>
                  <a:pt x="8466" y="3072"/>
                  <a:pt x="8525" y="3179"/>
                </a:cubicBezTo>
                <a:cubicBezTo>
                  <a:pt x="8680" y="3489"/>
                  <a:pt x="8775" y="3858"/>
                  <a:pt x="8775" y="4215"/>
                </a:cubicBezTo>
                <a:lnTo>
                  <a:pt x="8775" y="4275"/>
                </a:lnTo>
                <a:lnTo>
                  <a:pt x="8775" y="4287"/>
                </a:lnTo>
                <a:cubicBezTo>
                  <a:pt x="8775" y="4346"/>
                  <a:pt x="8799" y="4406"/>
                  <a:pt x="8847" y="4453"/>
                </a:cubicBezTo>
                <a:cubicBezTo>
                  <a:pt x="8879" y="4485"/>
                  <a:pt x="8921" y="4496"/>
                  <a:pt x="8963" y="4496"/>
                </a:cubicBezTo>
                <a:cubicBezTo>
                  <a:pt x="8984" y="4496"/>
                  <a:pt x="9006" y="4493"/>
                  <a:pt x="9025" y="4489"/>
                </a:cubicBezTo>
                <a:cubicBezTo>
                  <a:pt x="9180" y="4441"/>
                  <a:pt x="9335" y="4406"/>
                  <a:pt x="9502" y="4406"/>
                </a:cubicBezTo>
                <a:cubicBezTo>
                  <a:pt x="10395" y="4406"/>
                  <a:pt x="11109" y="5144"/>
                  <a:pt x="11109" y="6013"/>
                </a:cubicBezTo>
                <a:cubicBezTo>
                  <a:pt x="11109" y="6346"/>
                  <a:pt x="11026" y="6644"/>
                  <a:pt x="10847" y="6906"/>
                </a:cubicBezTo>
                <a:lnTo>
                  <a:pt x="10823" y="6894"/>
                </a:lnTo>
                <a:lnTo>
                  <a:pt x="10800" y="6858"/>
                </a:lnTo>
                <a:lnTo>
                  <a:pt x="10788" y="6846"/>
                </a:lnTo>
                <a:lnTo>
                  <a:pt x="10752" y="6823"/>
                </a:lnTo>
                <a:cubicBezTo>
                  <a:pt x="10514" y="6608"/>
                  <a:pt x="10204" y="6489"/>
                  <a:pt x="9871" y="6489"/>
                </a:cubicBezTo>
                <a:cubicBezTo>
                  <a:pt x="9799" y="6489"/>
                  <a:pt x="9740" y="6489"/>
                  <a:pt x="9668" y="6501"/>
                </a:cubicBezTo>
                <a:cubicBezTo>
                  <a:pt x="9454" y="6263"/>
                  <a:pt x="9156" y="6132"/>
                  <a:pt x="8835" y="6132"/>
                </a:cubicBezTo>
                <a:cubicBezTo>
                  <a:pt x="8787" y="6132"/>
                  <a:pt x="8728" y="6132"/>
                  <a:pt x="8680" y="6144"/>
                </a:cubicBezTo>
                <a:cubicBezTo>
                  <a:pt x="8585" y="5846"/>
                  <a:pt x="8383" y="5584"/>
                  <a:pt x="8144" y="5370"/>
                </a:cubicBezTo>
                <a:cubicBezTo>
                  <a:pt x="7847" y="5120"/>
                  <a:pt x="7466" y="4989"/>
                  <a:pt x="7073" y="4989"/>
                </a:cubicBezTo>
                <a:cubicBezTo>
                  <a:pt x="6204" y="4989"/>
                  <a:pt x="5466" y="5656"/>
                  <a:pt x="5382" y="6525"/>
                </a:cubicBezTo>
                <a:cubicBezTo>
                  <a:pt x="5335" y="6525"/>
                  <a:pt x="5275" y="6501"/>
                  <a:pt x="5227" y="6501"/>
                </a:cubicBezTo>
                <a:lnTo>
                  <a:pt x="4977" y="6501"/>
                </a:lnTo>
                <a:cubicBezTo>
                  <a:pt x="4965" y="6501"/>
                  <a:pt x="4942" y="6501"/>
                  <a:pt x="4930" y="6525"/>
                </a:cubicBezTo>
                <a:lnTo>
                  <a:pt x="4918" y="6525"/>
                </a:lnTo>
                <a:cubicBezTo>
                  <a:pt x="4906" y="6525"/>
                  <a:pt x="4882" y="6525"/>
                  <a:pt x="4870" y="6537"/>
                </a:cubicBezTo>
                <a:lnTo>
                  <a:pt x="4858" y="6537"/>
                </a:lnTo>
                <a:cubicBezTo>
                  <a:pt x="4846" y="6537"/>
                  <a:pt x="4823" y="6549"/>
                  <a:pt x="4811" y="6549"/>
                </a:cubicBezTo>
                <a:cubicBezTo>
                  <a:pt x="4406" y="6680"/>
                  <a:pt x="4084" y="7013"/>
                  <a:pt x="3965" y="7430"/>
                </a:cubicBezTo>
                <a:cubicBezTo>
                  <a:pt x="3965" y="7442"/>
                  <a:pt x="3953" y="7454"/>
                  <a:pt x="3953" y="7489"/>
                </a:cubicBezTo>
                <a:cubicBezTo>
                  <a:pt x="3930" y="7537"/>
                  <a:pt x="3930" y="7561"/>
                  <a:pt x="3918" y="7608"/>
                </a:cubicBezTo>
                <a:lnTo>
                  <a:pt x="2084" y="7608"/>
                </a:lnTo>
                <a:cubicBezTo>
                  <a:pt x="1191" y="7608"/>
                  <a:pt x="453" y="6882"/>
                  <a:pt x="453" y="5965"/>
                </a:cubicBezTo>
                <a:cubicBezTo>
                  <a:pt x="453" y="5072"/>
                  <a:pt x="1179" y="4334"/>
                  <a:pt x="2084" y="4334"/>
                </a:cubicBezTo>
                <a:cubicBezTo>
                  <a:pt x="2227" y="4334"/>
                  <a:pt x="2370" y="4346"/>
                  <a:pt x="2501" y="4394"/>
                </a:cubicBezTo>
                <a:cubicBezTo>
                  <a:pt x="2515" y="4396"/>
                  <a:pt x="2529" y="4397"/>
                  <a:pt x="2542" y="4397"/>
                </a:cubicBezTo>
                <a:cubicBezTo>
                  <a:pt x="2611" y="4397"/>
                  <a:pt x="2675" y="4372"/>
                  <a:pt x="2715" y="4322"/>
                </a:cubicBezTo>
                <a:cubicBezTo>
                  <a:pt x="2953" y="3977"/>
                  <a:pt x="3334" y="3763"/>
                  <a:pt x="3751" y="3763"/>
                </a:cubicBezTo>
                <a:cubicBezTo>
                  <a:pt x="3894" y="3763"/>
                  <a:pt x="4025" y="3787"/>
                  <a:pt x="4156" y="3822"/>
                </a:cubicBezTo>
                <a:cubicBezTo>
                  <a:pt x="4177" y="3833"/>
                  <a:pt x="4201" y="3839"/>
                  <a:pt x="4225" y="3839"/>
                </a:cubicBezTo>
                <a:cubicBezTo>
                  <a:pt x="4255" y="3839"/>
                  <a:pt x="4284" y="3830"/>
                  <a:pt x="4311" y="3810"/>
                </a:cubicBezTo>
                <a:cubicBezTo>
                  <a:pt x="4346" y="3787"/>
                  <a:pt x="4382" y="3739"/>
                  <a:pt x="4394" y="3691"/>
                </a:cubicBezTo>
                <a:cubicBezTo>
                  <a:pt x="4442" y="3501"/>
                  <a:pt x="4513" y="3322"/>
                  <a:pt x="4608" y="3144"/>
                </a:cubicBezTo>
                <a:cubicBezTo>
                  <a:pt x="4608" y="3144"/>
                  <a:pt x="4620" y="3132"/>
                  <a:pt x="4620" y="3108"/>
                </a:cubicBezTo>
                <a:cubicBezTo>
                  <a:pt x="4906" y="2596"/>
                  <a:pt x="5394" y="2191"/>
                  <a:pt x="5977" y="2024"/>
                </a:cubicBezTo>
                <a:lnTo>
                  <a:pt x="5989" y="2024"/>
                </a:lnTo>
                <a:cubicBezTo>
                  <a:pt x="6180" y="1977"/>
                  <a:pt x="6370" y="1953"/>
                  <a:pt x="6573" y="1953"/>
                </a:cubicBezTo>
                <a:cubicBezTo>
                  <a:pt x="7192" y="1953"/>
                  <a:pt x="7775" y="2203"/>
                  <a:pt x="8204" y="2667"/>
                </a:cubicBezTo>
                <a:cubicBezTo>
                  <a:pt x="8243" y="2706"/>
                  <a:pt x="8295" y="2727"/>
                  <a:pt x="8349" y="2727"/>
                </a:cubicBezTo>
                <a:cubicBezTo>
                  <a:pt x="8394" y="2727"/>
                  <a:pt x="8440" y="2712"/>
                  <a:pt x="8478" y="2679"/>
                </a:cubicBezTo>
                <a:cubicBezTo>
                  <a:pt x="8549" y="2608"/>
                  <a:pt x="8561" y="2489"/>
                  <a:pt x="8490" y="2417"/>
                </a:cubicBezTo>
                <a:cubicBezTo>
                  <a:pt x="8002" y="1893"/>
                  <a:pt x="7299" y="1584"/>
                  <a:pt x="6573" y="1584"/>
                </a:cubicBezTo>
                <a:cubicBezTo>
                  <a:pt x="6370" y="1584"/>
                  <a:pt x="6192" y="1596"/>
                  <a:pt x="6013" y="1643"/>
                </a:cubicBezTo>
                <a:cubicBezTo>
                  <a:pt x="5823" y="1322"/>
                  <a:pt x="5501" y="1143"/>
                  <a:pt x="5120" y="1143"/>
                </a:cubicBezTo>
                <a:lnTo>
                  <a:pt x="5049" y="1143"/>
                </a:lnTo>
                <a:cubicBezTo>
                  <a:pt x="4965" y="489"/>
                  <a:pt x="4394"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1" name="Google Shape;9881;p62"/>
          <p:cNvGrpSpPr/>
          <p:nvPr/>
        </p:nvGrpSpPr>
        <p:grpSpPr>
          <a:xfrm>
            <a:off x="3588440" y="3258368"/>
            <a:ext cx="364484" cy="262423"/>
            <a:chOff x="3588440" y="3258368"/>
            <a:chExt cx="364484" cy="262423"/>
          </a:xfrm>
        </p:grpSpPr>
        <p:sp>
          <p:nvSpPr>
            <p:cNvPr id="9882" name="Google Shape;9882;p62"/>
            <p:cNvSpPr/>
            <p:nvPr/>
          </p:nvSpPr>
          <p:spPr>
            <a:xfrm>
              <a:off x="3588440" y="3258368"/>
              <a:ext cx="364484" cy="262423"/>
            </a:xfrm>
            <a:custGeom>
              <a:rect b="b" l="l" r="r" t="t"/>
              <a:pathLst>
                <a:path extrusionOk="0" h="8264" w="11478">
                  <a:moveTo>
                    <a:pt x="1965" y="345"/>
                  </a:moveTo>
                  <a:cubicBezTo>
                    <a:pt x="2024" y="345"/>
                    <a:pt x="2072" y="393"/>
                    <a:pt x="2072" y="453"/>
                  </a:cubicBezTo>
                  <a:lnTo>
                    <a:pt x="2072" y="810"/>
                  </a:lnTo>
                  <a:lnTo>
                    <a:pt x="1346" y="810"/>
                  </a:lnTo>
                  <a:lnTo>
                    <a:pt x="1346" y="453"/>
                  </a:lnTo>
                  <a:cubicBezTo>
                    <a:pt x="1346" y="393"/>
                    <a:pt x="1381" y="345"/>
                    <a:pt x="1441" y="345"/>
                  </a:cubicBezTo>
                  <a:close/>
                  <a:moveTo>
                    <a:pt x="10311" y="1191"/>
                  </a:moveTo>
                  <a:cubicBezTo>
                    <a:pt x="10371" y="1191"/>
                    <a:pt x="10418" y="1238"/>
                    <a:pt x="10418" y="1298"/>
                  </a:cubicBezTo>
                  <a:lnTo>
                    <a:pt x="10418" y="1631"/>
                  </a:lnTo>
                  <a:lnTo>
                    <a:pt x="9037" y="1631"/>
                  </a:lnTo>
                  <a:lnTo>
                    <a:pt x="9037" y="1298"/>
                  </a:lnTo>
                  <a:cubicBezTo>
                    <a:pt x="9037" y="1238"/>
                    <a:pt x="9085" y="1191"/>
                    <a:pt x="9144" y="1191"/>
                  </a:cubicBezTo>
                  <a:close/>
                  <a:moveTo>
                    <a:pt x="1453" y="0"/>
                  </a:moveTo>
                  <a:cubicBezTo>
                    <a:pt x="1215" y="0"/>
                    <a:pt x="1012" y="203"/>
                    <a:pt x="1012" y="453"/>
                  </a:cubicBezTo>
                  <a:lnTo>
                    <a:pt x="1012" y="810"/>
                  </a:lnTo>
                  <a:lnTo>
                    <a:pt x="858" y="810"/>
                  </a:lnTo>
                  <a:cubicBezTo>
                    <a:pt x="667" y="810"/>
                    <a:pt x="477" y="881"/>
                    <a:pt x="322" y="1000"/>
                  </a:cubicBezTo>
                  <a:cubicBezTo>
                    <a:pt x="250" y="1060"/>
                    <a:pt x="238" y="1167"/>
                    <a:pt x="298" y="1238"/>
                  </a:cubicBezTo>
                  <a:cubicBezTo>
                    <a:pt x="334" y="1282"/>
                    <a:pt x="388" y="1308"/>
                    <a:pt x="441" y="1308"/>
                  </a:cubicBezTo>
                  <a:cubicBezTo>
                    <a:pt x="475" y="1308"/>
                    <a:pt x="508" y="1297"/>
                    <a:pt x="536" y="1274"/>
                  </a:cubicBezTo>
                  <a:cubicBezTo>
                    <a:pt x="663" y="1170"/>
                    <a:pt x="790" y="1154"/>
                    <a:pt x="914" y="1154"/>
                  </a:cubicBezTo>
                  <a:cubicBezTo>
                    <a:pt x="966" y="1154"/>
                    <a:pt x="1018" y="1157"/>
                    <a:pt x="1070" y="1157"/>
                  </a:cubicBezTo>
                  <a:cubicBezTo>
                    <a:pt x="1090" y="1157"/>
                    <a:pt x="1111" y="1156"/>
                    <a:pt x="1131" y="1155"/>
                  </a:cubicBezTo>
                  <a:lnTo>
                    <a:pt x="2560" y="1155"/>
                  </a:lnTo>
                  <a:cubicBezTo>
                    <a:pt x="2846" y="1155"/>
                    <a:pt x="3060" y="1369"/>
                    <a:pt x="3060" y="1655"/>
                  </a:cubicBezTo>
                  <a:lnTo>
                    <a:pt x="3060" y="2310"/>
                  </a:lnTo>
                  <a:cubicBezTo>
                    <a:pt x="3060" y="2405"/>
                    <a:pt x="3144" y="2477"/>
                    <a:pt x="3227" y="2477"/>
                  </a:cubicBezTo>
                  <a:cubicBezTo>
                    <a:pt x="3322" y="2477"/>
                    <a:pt x="3394" y="2405"/>
                    <a:pt x="3394" y="2310"/>
                  </a:cubicBezTo>
                  <a:lnTo>
                    <a:pt x="3394" y="1965"/>
                  </a:lnTo>
                  <a:lnTo>
                    <a:pt x="10656" y="1965"/>
                  </a:lnTo>
                  <a:cubicBezTo>
                    <a:pt x="10918" y="1988"/>
                    <a:pt x="11133" y="2203"/>
                    <a:pt x="11133" y="2477"/>
                  </a:cubicBezTo>
                  <a:lnTo>
                    <a:pt x="11133" y="2679"/>
                  </a:lnTo>
                  <a:lnTo>
                    <a:pt x="10835" y="2679"/>
                  </a:lnTo>
                  <a:cubicBezTo>
                    <a:pt x="10740" y="2679"/>
                    <a:pt x="10668" y="2762"/>
                    <a:pt x="10668" y="2846"/>
                  </a:cubicBezTo>
                  <a:cubicBezTo>
                    <a:pt x="10668" y="2941"/>
                    <a:pt x="10740" y="3012"/>
                    <a:pt x="10835" y="3012"/>
                  </a:cubicBezTo>
                  <a:lnTo>
                    <a:pt x="11133" y="3012"/>
                  </a:lnTo>
                  <a:lnTo>
                    <a:pt x="11133" y="7072"/>
                  </a:lnTo>
                  <a:lnTo>
                    <a:pt x="10347" y="7072"/>
                  </a:lnTo>
                  <a:cubicBezTo>
                    <a:pt x="10085" y="7072"/>
                    <a:pt x="9882" y="6870"/>
                    <a:pt x="9882" y="6608"/>
                  </a:cubicBezTo>
                  <a:lnTo>
                    <a:pt x="9882" y="3489"/>
                  </a:lnTo>
                  <a:cubicBezTo>
                    <a:pt x="9882" y="3274"/>
                    <a:pt x="10013" y="3096"/>
                    <a:pt x="10216" y="3036"/>
                  </a:cubicBezTo>
                  <a:cubicBezTo>
                    <a:pt x="10299" y="3012"/>
                    <a:pt x="10347" y="2917"/>
                    <a:pt x="10323" y="2834"/>
                  </a:cubicBezTo>
                  <a:cubicBezTo>
                    <a:pt x="10302" y="2750"/>
                    <a:pt x="10235" y="2713"/>
                    <a:pt x="10155" y="2713"/>
                  </a:cubicBezTo>
                  <a:cubicBezTo>
                    <a:pt x="10144" y="2713"/>
                    <a:pt x="10132" y="2713"/>
                    <a:pt x="10121" y="2715"/>
                  </a:cubicBezTo>
                  <a:cubicBezTo>
                    <a:pt x="9787" y="2822"/>
                    <a:pt x="9561" y="3131"/>
                    <a:pt x="9561" y="3489"/>
                  </a:cubicBezTo>
                  <a:lnTo>
                    <a:pt x="9561" y="6608"/>
                  </a:lnTo>
                  <a:cubicBezTo>
                    <a:pt x="9561" y="7061"/>
                    <a:pt x="9918" y="7418"/>
                    <a:pt x="10359" y="7418"/>
                  </a:cubicBezTo>
                  <a:lnTo>
                    <a:pt x="11145" y="7418"/>
                  </a:lnTo>
                  <a:cubicBezTo>
                    <a:pt x="11145" y="7703"/>
                    <a:pt x="10918" y="7918"/>
                    <a:pt x="10644" y="7918"/>
                  </a:cubicBezTo>
                  <a:lnTo>
                    <a:pt x="3239" y="7918"/>
                  </a:lnTo>
                  <a:cubicBezTo>
                    <a:pt x="3322" y="7823"/>
                    <a:pt x="3382" y="7715"/>
                    <a:pt x="3394" y="7584"/>
                  </a:cubicBezTo>
                  <a:cubicBezTo>
                    <a:pt x="3405" y="7489"/>
                    <a:pt x="3346" y="7406"/>
                    <a:pt x="3263" y="7370"/>
                  </a:cubicBezTo>
                  <a:cubicBezTo>
                    <a:pt x="3254" y="7369"/>
                    <a:pt x="3246" y="7369"/>
                    <a:pt x="3238" y="7369"/>
                  </a:cubicBezTo>
                  <a:cubicBezTo>
                    <a:pt x="3153" y="7369"/>
                    <a:pt x="3081" y="7425"/>
                    <a:pt x="3048" y="7501"/>
                  </a:cubicBezTo>
                  <a:cubicBezTo>
                    <a:pt x="3013" y="7739"/>
                    <a:pt x="2798" y="7906"/>
                    <a:pt x="2548" y="7906"/>
                  </a:cubicBezTo>
                  <a:lnTo>
                    <a:pt x="762" y="7906"/>
                  </a:lnTo>
                  <a:cubicBezTo>
                    <a:pt x="500" y="7882"/>
                    <a:pt x="322" y="7656"/>
                    <a:pt x="322" y="7406"/>
                  </a:cubicBezTo>
                  <a:lnTo>
                    <a:pt x="322" y="2619"/>
                  </a:lnTo>
                  <a:lnTo>
                    <a:pt x="322" y="1727"/>
                  </a:lnTo>
                  <a:cubicBezTo>
                    <a:pt x="322" y="1643"/>
                    <a:pt x="250" y="1572"/>
                    <a:pt x="167" y="1572"/>
                  </a:cubicBezTo>
                  <a:cubicBezTo>
                    <a:pt x="72" y="1572"/>
                    <a:pt x="0" y="1643"/>
                    <a:pt x="0" y="1727"/>
                  </a:cubicBezTo>
                  <a:lnTo>
                    <a:pt x="0" y="7418"/>
                  </a:lnTo>
                  <a:cubicBezTo>
                    <a:pt x="0" y="7834"/>
                    <a:pt x="310" y="8192"/>
                    <a:pt x="703" y="8251"/>
                  </a:cubicBezTo>
                  <a:cubicBezTo>
                    <a:pt x="715" y="8251"/>
                    <a:pt x="738" y="8251"/>
                    <a:pt x="762" y="8263"/>
                  </a:cubicBezTo>
                  <a:lnTo>
                    <a:pt x="10633" y="8263"/>
                  </a:lnTo>
                  <a:cubicBezTo>
                    <a:pt x="11109" y="8263"/>
                    <a:pt x="11478" y="7882"/>
                    <a:pt x="11478" y="7418"/>
                  </a:cubicBezTo>
                  <a:lnTo>
                    <a:pt x="11478" y="2477"/>
                  </a:lnTo>
                  <a:cubicBezTo>
                    <a:pt x="11478" y="2060"/>
                    <a:pt x="11168" y="1703"/>
                    <a:pt x="10764" y="1643"/>
                  </a:cubicBezTo>
                  <a:lnTo>
                    <a:pt x="10764" y="1298"/>
                  </a:lnTo>
                  <a:cubicBezTo>
                    <a:pt x="10764" y="1060"/>
                    <a:pt x="10573" y="857"/>
                    <a:pt x="10311" y="857"/>
                  </a:cubicBezTo>
                  <a:lnTo>
                    <a:pt x="9144" y="857"/>
                  </a:lnTo>
                  <a:cubicBezTo>
                    <a:pt x="8906" y="857"/>
                    <a:pt x="8692" y="1048"/>
                    <a:pt x="8692" y="1298"/>
                  </a:cubicBezTo>
                  <a:lnTo>
                    <a:pt x="8692" y="1631"/>
                  </a:lnTo>
                  <a:lnTo>
                    <a:pt x="8216" y="1631"/>
                  </a:lnTo>
                  <a:lnTo>
                    <a:pt x="7858" y="857"/>
                  </a:lnTo>
                  <a:cubicBezTo>
                    <a:pt x="7727" y="584"/>
                    <a:pt x="7454" y="405"/>
                    <a:pt x="7156" y="405"/>
                  </a:cubicBezTo>
                  <a:lnTo>
                    <a:pt x="5775" y="405"/>
                  </a:lnTo>
                  <a:cubicBezTo>
                    <a:pt x="5525" y="405"/>
                    <a:pt x="5287" y="524"/>
                    <a:pt x="5132" y="738"/>
                  </a:cubicBezTo>
                  <a:cubicBezTo>
                    <a:pt x="5072" y="810"/>
                    <a:pt x="5108" y="917"/>
                    <a:pt x="5179" y="976"/>
                  </a:cubicBezTo>
                  <a:cubicBezTo>
                    <a:pt x="5205" y="997"/>
                    <a:pt x="5234" y="1006"/>
                    <a:pt x="5264" y="1006"/>
                  </a:cubicBezTo>
                  <a:cubicBezTo>
                    <a:pt x="5320" y="1006"/>
                    <a:pt x="5379" y="975"/>
                    <a:pt x="5418" y="929"/>
                  </a:cubicBezTo>
                  <a:cubicBezTo>
                    <a:pt x="5489" y="810"/>
                    <a:pt x="5632" y="750"/>
                    <a:pt x="5775" y="750"/>
                  </a:cubicBezTo>
                  <a:lnTo>
                    <a:pt x="7156" y="750"/>
                  </a:lnTo>
                  <a:cubicBezTo>
                    <a:pt x="7323" y="750"/>
                    <a:pt x="7489" y="857"/>
                    <a:pt x="7561" y="1000"/>
                  </a:cubicBezTo>
                  <a:lnTo>
                    <a:pt x="7858" y="1631"/>
                  </a:lnTo>
                  <a:lnTo>
                    <a:pt x="5096" y="1631"/>
                  </a:lnTo>
                  <a:lnTo>
                    <a:pt x="5156" y="1512"/>
                  </a:lnTo>
                  <a:cubicBezTo>
                    <a:pt x="5191" y="1417"/>
                    <a:pt x="5156" y="1310"/>
                    <a:pt x="5060" y="1286"/>
                  </a:cubicBezTo>
                  <a:cubicBezTo>
                    <a:pt x="5034" y="1273"/>
                    <a:pt x="5008" y="1267"/>
                    <a:pt x="4984" y="1267"/>
                  </a:cubicBezTo>
                  <a:cubicBezTo>
                    <a:pt x="4918" y="1267"/>
                    <a:pt x="4860" y="1309"/>
                    <a:pt x="4834" y="1369"/>
                  </a:cubicBezTo>
                  <a:lnTo>
                    <a:pt x="4715" y="1631"/>
                  </a:lnTo>
                  <a:lnTo>
                    <a:pt x="3417" y="1631"/>
                  </a:lnTo>
                  <a:cubicBezTo>
                    <a:pt x="3405" y="1179"/>
                    <a:pt x="3036" y="810"/>
                    <a:pt x="2572" y="810"/>
                  </a:cubicBezTo>
                  <a:lnTo>
                    <a:pt x="2429" y="810"/>
                  </a:lnTo>
                  <a:lnTo>
                    <a:pt x="2429" y="453"/>
                  </a:lnTo>
                  <a:cubicBezTo>
                    <a:pt x="2429" y="214"/>
                    <a:pt x="2227" y="0"/>
                    <a:pt x="1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3" name="Google Shape;9883;p62"/>
            <p:cNvSpPr/>
            <p:nvPr/>
          </p:nvSpPr>
          <p:spPr>
            <a:xfrm>
              <a:off x="3685992" y="3347949"/>
              <a:ext cx="10606" cy="133498"/>
            </a:xfrm>
            <a:custGeom>
              <a:rect b="b" l="l" r="r" t="t"/>
              <a:pathLst>
                <a:path extrusionOk="0" h="4204" w="334">
                  <a:moveTo>
                    <a:pt x="155" y="1"/>
                  </a:moveTo>
                  <a:cubicBezTo>
                    <a:pt x="72" y="1"/>
                    <a:pt x="0" y="72"/>
                    <a:pt x="0" y="156"/>
                  </a:cubicBezTo>
                  <a:lnTo>
                    <a:pt x="0" y="4049"/>
                  </a:lnTo>
                  <a:cubicBezTo>
                    <a:pt x="0" y="4132"/>
                    <a:pt x="72" y="4204"/>
                    <a:pt x="155" y="4204"/>
                  </a:cubicBezTo>
                  <a:cubicBezTo>
                    <a:pt x="250" y="4204"/>
                    <a:pt x="322" y="4132"/>
                    <a:pt x="322" y="4049"/>
                  </a:cubicBezTo>
                  <a:lnTo>
                    <a:pt x="322" y="156"/>
                  </a:lnTo>
                  <a:cubicBezTo>
                    <a:pt x="333"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4" name="Google Shape;9884;p62"/>
            <p:cNvSpPr/>
            <p:nvPr/>
          </p:nvSpPr>
          <p:spPr>
            <a:xfrm>
              <a:off x="3862549" y="3329785"/>
              <a:ext cx="40107" cy="30675"/>
            </a:xfrm>
            <a:custGeom>
              <a:rect b="b" l="l" r="r" t="t"/>
              <a:pathLst>
                <a:path extrusionOk="0" h="966" w="1263">
                  <a:moveTo>
                    <a:pt x="760" y="0"/>
                  </a:moveTo>
                  <a:cubicBezTo>
                    <a:pt x="704" y="0"/>
                    <a:pt x="646" y="27"/>
                    <a:pt x="608" y="73"/>
                  </a:cubicBezTo>
                  <a:cubicBezTo>
                    <a:pt x="548" y="144"/>
                    <a:pt x="584" y="251"/>
                    <a:pt x="655" y="311"/>
                  </a:cubicBezTo>
                  <a:cubicBezTo>
                    <a:pt x="786" y="406"/>
                    <a:pt x="715" y="621"/>
                    <a:pt x="548" y="621"/>
                  </a:cubicBezTo>
                  <a:cubicBezTo>
                    <a:pt x="441" y="621"/>
                    <a:pt x="357" y="537"/>
                    <a:pt x="381" y="418"/>
                  </a:cubicBezTo>
                  <a:cubicBezTo>
                    <a:pt x="405" y="323"/>
                    <a:pt x="346" y="240"/>
                    <a:pt x="250" y="228"/>
                  </a:cubicBezTo>
                  <a:cubicBezTo>
                    <a:pt x="243" y="227"/>
                    <a:pt x="236" y="226"/>
                    <a:pt x="229" y="226"/>
                  </a:cubicBezTo>
                  <a:cubicBezTo>
                    <a:pt x="151" y="226"/>
                    <a:pt x="71" y="282"/>
                    <a:pt x="60" y="359"/>
                  </a:cubicBezTo>
                  <a:cubicBezTo>
                    <a:pt x="0" y="692"/>
                    <a:pt x="238" y="966"/>
                    <a:pt x="560" y="966"/>
                  </a:cubicBezTo>
                  <a:cubicBezTo>
                    <a:pt x="1060" y="954"/>
                    <a:pt x="1262" y="323"/>
                    <a:pt x="846" y="25"/>
                  </a:cubicBezTo>
                  <a:cubicBezTo>
                    <a:pt x="820" y="8"/>
                    <a:pt x="791"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5" name="Google Shape;9885;p62"/>
            <p:cNvSpPr/>
            <p:nvPr/>
          </p:nvSpPr>
          <p:spPr>
            <a:xfrm>
              <a:off x="3703743" y="3323942"/>
              <a:ext cx="183417" cy="182083"/>
            </a:xfrm>
            <a:custGeom>
              <a:rect b="b" l="l" r="r" t="t"/>
              <a:pathLst>
                <a:path extrusionOk="0" h="5734" w="5776">
                  <a:moveTo>
                    <a:pt x="2879" y="1"/>
                  </a:moveTo>
                  <a:cubicBezTo>
                    <a:pt x="2275" y="1"/>
                    <a:pt x="1659" y="191"/>
                    <a:pt x="1120" y="614"/>
                  </a:cubicBezTo>
                  <a:cubicBezTo>
                    <a:pt x="1048" y="674"/>
                    <a:pt x="1025" y="781"/>
                    <a:pt x="1084" y="852"/>
                  </a:cubicBezTo>
                  <a:cubicBezTo>
                    <a:pt x="1119" y="901"/>
                    <a:pt x="1170" y="925"/>
                    <a:pt x="1220" y="925"/>
                  </a:cubicBezTo>
                  <a:cubicBezTo>
                    <a:pt x="1257" y="925"/>
                    <a:pt x="1292" y="913"/>
                    <a:pt x="1322" y="888"/>
                  </a:cubicBezTo>
                  <a:cubicBezTo>
                    <a:pt x="1801" y="509"/>
                    <a:pt x="2346" y="339"/>
                    <a:pt x="2879" y="339"/>
                  </a:cubicBezTo>
                  <a:cubicBezTo>
                    <a:pt x="4191" y="339"/>
                    <a:pt x="5430" y="1370"/>
                    <a:pt x="5430" y="2876"/>
                  </a:cubicBezTo>
                  <a:cubicBezTo>
                    <a:pt x="5430" y="3472"/>
                    <a:pt x="5228" y="4055"/>
                    <a:pt x="4835" y="4507"/>
                  </a:cubicBezTo>
                  <a:cubicBezTo>
                    <a:pt x="4346" y="5079"/>
                    <a:pt x="3644" y="5412"/>
                    <a:pt x="2894" y="5412"/>
                  </a:cubicBezTo>
                  <a:cubicBezTo>
                    <a:pt x="1489" y="5412"/>
                    <a:pt x="346" y="4269"/>
                    <a:pt x="346" y="2864"/>
                  </a:cubicBezTo>
                  <a:cubicBezTo>
                    <a:pt x="346" y="2305"/>
                    <a:pt x="525" y="1769"/>
                    <a:pt x="870" y="1316"/>
                  </a:cubicBezTo>
                  <a:cubicBezTo>
                    <a:pt x="929" y="1245"/>
                    <a:pt x="906" y="1138"/>
                    <a:pt x="834" y="1078"/>
                  </a:cubicBezTo>
                  <a:cubicBezTo>
                    <a:pt x="804" y="1054"/>
                    <a:pt x="768" y="1041"/>
                    <a:pt x="732" y="1041"/>
                  </a:cubicBezTo>
                  <a:cubicBezTo>
                    <a:pt x="682" y="1041"/>
                    <a:pt x="631" y="1065"/>
                    <a:pt x="596" y="1114"/>
                  </a:cubicBezTo>
                  <a:cubicBezTo>
                    <a:pt x="203" y="1614"/>
                    <a:pt x="1" y="2221"/>
                    <a:pt x="1" y="2852"/>
                  </a:cubicBezTo>
                  <a:cubicBezTo>
                    <a:pt x="1" y="4448"/>
                    <a:pt x="1298" y="5734"/>
                    <a:pt x="2882" y="5734"/>
                  </a:cubicBezTo>
                  <a:cubicBezTo>
                    <a:pt x="3751" y="5734"/>
                    <a:pt x="4549" y="5365"/>
                    <a:pt x="5108" y="4698"/>
                  </a:cubicBezTo>
                  <a:cubicBezTo>
                    <a:pt x="5537" y="4174"/>
                    <a:pt x="5775" y="3519"/>
                    <a:pt x="5775" y="2852"/>
                  </a:cubicBezTo>
                  <a:cubicBezTo>
                    <a:pt x="5775" y="1158"/>
                    <a:pt x="4365" y="1"/>
                    <a:pt x="28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6" name="Google Shape;9886;p62"/>
            <p:cNvSpPr/>
            <p:nvPr/>
          </p:nvSpPr>
          <p:spPr>
            <a:xfrm>
              <a:off x="3733624" y="3358174"/>
              <a:ext cx="138039" cy="114667"/>
            </a:xfrm>
            <a:custGeom>
              <a:rect b="b" l="l" r="r" t="t"/>
              <a:pathLst>
                <a:path extrusionOk="0" h="3611" w="4347">
                  <a:moveTo>
                    <a:pt x="1965" y="0"/>
                  </a:moveTo>
                  <a:cubicBezTo>
                    <a:pt x="846" y="0"/>
                    <a:pt x="0" y="1000"/>
                    <a:pt x="179" y="2096"/>
                  </a:cubicBezTo>
                  <a:cubicBezTo>
                    <a:pt x="190" y="2183"/>
                    <a:pt x="270" y="2240"/>
                    <a:pt x="348" y="2240"/>
                  </a:cubicBezTo>
                  <a:cubicBezTo>
                    <a:pt x="355" y="2240"/>
                    <a:pt x="362" y="2240"/>
                    <a:pt x="369" y="2239"/>
                  </a:cubicBezTo>
                  <a:cubicBezTo>
                    <a:pt x="465" y="2215"/>
                    <a:pt x="524" y="2132"/>
                    <a:pt x="500" y="2036"/>
                  </a:cubicBezTo>
                  <a:cubicBezTo>
                    <a:pt x="347" y="1083"/>
                    <a:pt x="1112" y="331"/>
                    <a:pt x="1952" y="331"/>
                  </a:cubicBezTo>
                  <a:cubicBezTo>
                    <a:pt x="2288" y="331"/>
                    <a:pt x="2635" y="451"/>
                    <a:pt x="2941" y="727"/>
                  </a:cubicBezTo>
                  <a:cubicBezTo>
                    <a:pt x="3525" y="1262"/>
                    <a:pt x="3572" y="2191"/>
                    <a:pt x="3013" y="2798"/>
                  </a:cubicBezTo>
                  <a:cubicBezTo>
                    <a:pt x="2727" y="3116"/>
                    <a:pt x="2334" y="3271"/>
                    <a:pt x="1942" y="3271"/>
                  </a:cubicBezTo>
                  <a:cubicBezTo>
                    <a:pt x="1468" y="3271"/>
                    <a:pt x="995" y="3045"/>
                    <a:pt x="715" y="2608"/>
                  </a:cubicBezTo>
                  <a:cubicBezTo>
                    <a:pt x="684" y="2561"/>
                    <a:pt x="623" y="2530"/>
                    <a:pt x="564" y="2530"/>
                  </a:cubicBezTo>
                  <a:cubicBezTo>
                    <a:pt x="533" y="2530"/>
                    <a:pt x="502" y="2539"/>
                    <a:pt x="477" y="2560"/>
                  </a:cubicBezTo>
                  <a:cubicBezTo>
                    <a:pt x="393" y="2608"/>
                    <a:pt x="369" y="2727"/>
                    <a:pt x="429" y="2798"/>
                  </a:cubicBezTo>
                  <a:cubicBezTo>
                    <a:pt x="780" y="3337"/>
                    <a:pt x="1353" y="3611"/>
                    <a:pt x="1934" y="3611"/>
                  </a:cubicBezTo>
                  <a:cubicBezTo>
                    <a:pt x="2418" y="3611"/>
                    <a:pt x="2906" y="3421"/>
                    <a:pt x="3274" y="3036"/>
                  </a:cubicBezTo>
                  <a:cubicBezTo>
                    <a:pt x="4346" y="1882"/>
                    <a:pt x="3525"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87" name="Google Shape;9887;p62"/>
            <p:cNvSpPr/>
            <p:nvPr/>
          </p:nvSpPr>
          <p:spPr>
            <a:xfrm>
              <a:off x="3777478" y="3386087"/>
              <a:ext cx="51062" cy="43282"/>
            </a:xfrm>
            <a:custGeom>
              <a:rect b="b" l="l" r="r" t="t"/>
              <a:pathLst>
                <a:path extrusionOk="0" h="1363" w="1608">
                  <a:moveTo>
                    <a:pt x="772" y="1"/>
                  </a:moveTo>
                  <a:cubicBezTo>
                    <a:pt x="765" y="1"/>
                    <a:pt x="758" y="1"/>
                    <a:pt x="750" y="2"/>
                  </a:cubicBezTo>
                  <a:cubicBezTo>
                    <a:pt x="215" y="110"/>
                    <a:pt x="0" y="776"/>
                    <a:pt x="393" y="1157"/>
                  </a:cubicBezTo>
                  <a:cubicBezTo>
                    <a:pt x="524" y="1294"/>
                    <a:pt x="697" y="1363"/>
                    <a:pt x="871" y="1363"/>
                  </a:cubicBezTo>
                  <a:cubicBezTo>
                    <a:pt x="1045" y="1363"/>
                    <a:pt x="1221" y="1294"/>
                    <a:pt x="1358" y="1157"/>
                  </a:cubicBezTo>
                  <a:cubicBezTo>
                    <a:pt x="1560" y="919"/>
                    <a:pt x="1608" y="610"/>
                    <a:pt x="1489" y="360"/>
                  </a:cubicBezTo>
                  <a:cubicBezTo>
                    <a:pt x="1457" y="296"/>
                    <a:pt x="1404" y="264"/>
                    <a:pt x="1348" y="264"/>
                  </a:cubicBezTo>
                  <a:cubicBezTo>
                    <a:pt x="1319" y="264"/>
                    <a:pt x="1290" y="272"/>
                    <a:pt x="1262" y="288"/>
                  </a:cubicBezTo>
                  <a:cubicBezTo>
                    <a:pt x="1179" y="324"/>
                    <a:pt x="1143" y="431"/>
                    <a:pt x="1191" y="502"/>
                  </a:cubicBezTo>
                  <a:cubicBezTo>
                    <a:pt x="1251" y="633"/>
                    <a:pt x="1239" y="788"/>
                    <a:pt x="1120" y="907"/>
                  </a:cubicBezTo>
                  <a:cubicBezTo>
                    <a:pt x="1054" y="973"/>
                    <a:pt x="965" y="1006"/>
                    <a:pt x="875" y="1006"/>
                  </a:cubicBezTo>
                  <a:cubicBezTo>
                    <a:pt x="786" y="1006"/>
                    <a:pt x="697" y="973"/>
                    <a:pt x="631" y="907"/>
                  </a:cubicBezTo>
                  <a:cubicBezTo>
                    <a:pt x="429" y="717"/>
                    <a:pt x="536" y="372"/>
                    <a:pt x="810" y="324"/>
                  </a:cubicBezTo>
                  <a:cubicBezTo>
                    <a:pt x="893" y="312"/>
                    <a:pt x="953" y="229"/>
                    <a:pt x="941" y="133"/>
                  </a:cubicBezTo>
                  <a:cubicBezTo>
                    <a:pt x="930" y="57"/>
                    <a:pt x="850" y="1"/>
                    <a:pt x="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888" name="Google Shape;9888;p62"/>
          <p:cNvSpPr/>
          <p:nvPr/>
        </p:nvSpPr>
        <p:spPr>
          <a:xfrm>
            <a:off x="5263326" y="3229852"/>
            <a:ext cx="323298" cy="320789"/>
          </a:xfrm>
          <a:custGeom>
            <a:rect b="b" l="l" r="r" t="t"/>
            <a:pathLst>
              <a:path extrusionOk="0" h="10102" w="10181">
                <a:moveTo>
                  <a:pt x="2632" y="410"/>
                </a:moveTo>
                <a:lnTo>
                  <a:pt x="4085" y="2863"/>
                </a:lnTo>
                <a:lnTo>
                  <a:pt x="3311" y="3327"/>
                </a:lnTo>
                <a:lnTo>
                  <a:pt x="1858" y="874"/>
                </a:lnTo>
                <a:lnTo>
                  <a:pt x="2632" y="410"/>
                </a:lnTo>
                <a:close/>
                <a:moveTo>
                  <a:pt x="2715" y="0"/>
                </a:moveTo>
                <a:cubicBezTo>
                  <a:pt x="2684" y="0"/>
                  <a:pt x="2655" y="12"/>
                  <a:pt x="2620" y="29"/>
                </a:cubicBezTo>
                <a:lnTo>
                  <a:pt x="1537" y="660"/>
                </a:lnTo>
                <a:cubicBezTo>
                  <a:pt x="1442" y="708"/>
                  <a:pt x="1418" y="827"/>
                  <a:pt x="1477" y="922"/>
                </a:cubicBezTo>
                <a:lnTo>
                  <a:pt x="1573" y="1101"/>
                </a:lnTo>
                <a:lnTo>
                  <a:pt x="1132" y="1339"/>
                </a:lnTo>
                <a:cubicBezTo>
                  <a:pt x="668" y="1577"/>
                  <a:pt x="322" y="1993"/>
                  <a:pt x="168" y="2482"/>
                </a:cubicBezTo>
                <a:cubicBezTo>
                  <a:pt x="1" y="2982"/>
                  <a:pt x="49" y="3506"/>
                  <a:pt x="263" y="3982"/>
                </a:cubicBezTo>
                <a:cubicBezTo>
                  <a:pt x="489" y="4446"/>
                  <a:pt x="1180" y="5220"/>
                  <a:pt x="1692" y="5803"/>
                </a:cubicBezTo>
                <a:cubicBezTo>
                  <a:pt x="1727" y="5839"/>
                  <a:pt x="1787" y="5863"/>
                  <a:pt x="1835" y="5863"/>
                </a:cubicBezTo>
                <a:cubicBezTo>
                  <a:pt x="1870" y="5863"/>
                  <a:pt x="1918" y="5839"/>
                  <a:pt x="1954" y="5815"/>
                </a:cubicBezTo>
                <a:cubicBezTo>
                  <a:pt x="2025" y="5744"/>
                  <a:pt x="2025" y="5637"/>
                  <a:pt x="1965" y="5565"/>
                </a:cubicBezTo>
                <a:cubicBezTo>
                  <a:pt x="1251" y="4768"/>
                  <a:pt x="763" y="4149"/>
                  <a:pt x="596" y="3815"/>
                </a:cubicBezTo>
                <a:cubicBezTo>
                  <a:pt x="203" y="3029"/>
                  <a:pt x="525" y="2065"/>
                  <a:pt x="1299" y="1648"/>
                </a:cubicBezTo>
                <a:lnTo>
                  <a:pt x="1751" y="1410"/>
                </a:lnTo>
                <a:lnTo>
                  <a:pt x="2763" y="3125"/>
                </a:lnTo>
                <a:cubicBezTo>
                  <a:pt x="2668" y="3160"/>
                  <a:pt x="2573" y="3220"/>
                  <a:pt x="2501" y="3303"/>
                </a:cubicBezTo>
                <a:cubicBezTo>
                  <a:pt x="2096" y="3660"/>
                  <a:pt x="2037" y="4232"/>
                  <a:pt x="2346" y="4672"/>
                </a:cubicBezTo>
                <a:cubicBezTo>
                  <a:pt x="2513" y="4887"/>
                  <a:pt x="5299" y="7685"/>
                  <a:pt x="5525" y="7839"/>
                </a:cubicBezTo>
                <a:cubicBezTo>
                  <a:pt x="5704" y="7970"/>
                  <a:pt x="5906" y="8030"/>
                  <a:pt x="6133" y="8030"/>
                </a:cubicBezTo>
                <a:cubicBezTo>
                  <a:pt x="6418" y="8030"/>
                  <a:pt x="6692" y="7911"/>
                  <a:pt x="6907" y="7673"/>
                </a:cubicBezTo>
                <a:cubicBezTo>
                  <a:pt x="6978" y="7601"/>
                  <a:pt x="7038" y="7494"/>
                  <a:pt x="7085" y="7387"/>
                </a:cubicBezTo>
                <a:lnTo>
                  <a:pt x="8800" y="8399"/>
                </a:lnTo>
                <a:lnTo>
                  <a:pt x="8562" y="8863"/>
                </a:lnTo>
                <a:cubicBezTo>
                  <a:pt x="8267" y="9418"/>
                  <a:pt x="7695" y="9741"/>
                  <a:pt x="7107" y="9741"/>
                </a:cubicBezTo>
                <a:cubicBezTo>
                  <a:pt x="6862" y="9741"/>
                  <a:pt x="6614" y="9685"/>
                  <a:pt x="6383" y="9566"/>
                </a:cubicBezTo>
                <a:cubicBezTo>
                  <a:pt x="5764" y="9256"/>
                  <a:pt x="4097" y="7768"/>
                  <a:pt x="2513" y="6113"/>
                </a:cubicBezTo>
                <a:cubicBezTo>
                  <a:pt x="2477" y="6077"/>
                  <a:pt x="2433" y="6059"/>
                  <a:pt x="2388" y="6059"/>
                </a:cubicBezTo>
                <a:cubicBezTo>
                  <a:pt x="2344" y="6059"/>
                  <a:pt x="2299" y="6077"/>
                  <a:pt x="2263" y="6113"/>
                </a:cubicBezTo>
                <a:cubicBezTo>
                  <a:pt x="2192" y="6184"/>
                  <a:pt x="2192" y="6292"/>
                  <a:pt x="2263" y="6363"/>
                </a:cubicBezTo>
                <a:cubicBezTo>
                  <a:pt x="3656" y="7839"/>
                  <a:pt x="5466" y="9518"/>
                  <a:pt x="6240" y="9887"/>
                </a:cubicBezTo>
                <a:cubicBezTo>
                  <a:pt x="6514" y="10030"/>
                  <a:pt x="6811" y="10102"/>
                  <a:pt x="7109" y="10102"/>
                </a:cubicBezTo>
                <a:cubicBezTo>
                  <a:pt x="7323" y="10102"/>
                  <a:pt x="7526" y="10066"/>
                  <a:pt x="7740" y="9994"/>
                </a:cubicBezTo>
                <a:cubicBezTo>
                  <a:pt x="8240" y="9828"/>
                  <a:pt x="8645" y="9494"/>
                  <a:pt x="8883" y="9030"/>
                </a:cubicBezTo>
                <a:lnTo>
                  <a:pt x="9121" y="8578"/>
                </a:lnTo>
                <a:lnTo>
                  <a:pt x="9300" y="8685"/>
                </a:lnTo>
                <a:cubicBezTo>
                  <a:pt x="9335" y="8697"/>
                  <a:pt x="9359" y="8721"/>
                  <a:pt x="9395" y="8721"/>
                </a:cubicBezTo>
                <a:cubicBezTo>
                  <a:pt x="9455" y="8721"/>
                  <a:pt x="9514" y="8685"/>
                  <a:pt x="9538" y="8625"/>
                </a:cubicBezTo>
                <a:lnTo>
                  <a:pt x="10181" y="7542"/>
                </a:lnTo>
                <a:cubicBezTo>
                  <a:pt x="10169" y="7494"/>
                  <a:pt x="10169" y="7447"/>
                  <a:pt x="10169" y="7411"/>
                </a:cubicBezTo>
                <a:cubicBezTo>
                  <a:pt x="10157" y="7363"/>
                  <a:pt x="10121" y="7316"/>
                  <a:pt x="10074" y="7304"/>
                </a:cubicBezTo>
                <a:lnTo>
                  <a:pt x="8871" y="6589"/>
                </a:lnTo>
                <a:cubicBezTo>
                  <a:pt x="8845" y="6574"/>
                  <a:pt x="8816" y="6568"/>
                  <a:pt x="8788" y="6568"/>
                </a:cubicBezTo>
                <a:cubicBezTo>
                  <a:pt x="8725" y="6568"/>
                  <a:pt x="8662" y="6600"/>
                  <a:pt x="8621" y="6649"/>
                </a:cubicBezTo>
                <a:cubicBezTo>
                  <a:pt x="8573" y="6732"/>
                  <a:pt x="8609" y="6839"/>
                  <a:pt x="8681" y="6899"/>
                </a:cubicBezTo>
                <a:lnTo>
                  <a:pt x="9740" y="7530"/>
                </a:lnTo>
                <a:lnTo>
                  <a:pt x="9276" y="8304"/>
                </a:lnTo>
                <a:lnTo>
                  <a:pt x="6823" y="6851"/>
                </a:lnTo>
                <a:lnTo>
                  <a:pt x="7276" y="6077"/>
                </a:lnTo>
                <a:lnTo>
                  <a:pt x="8038" y="6530"/>
                </a:lnTo>
                <a:cubicBezTo>
                  <a:pt x="8064" y="6545"/>
                  <a:pt x="8092" y="6551"/>
                  <a:pt x="8121" y="6551"/>
                </a:cubicBezTo>
                <a:cubicBezTo>
                  <a:pt x="8184" y="6551"/>
                  <a:pt x="8247" y="6519"/>
                  <a:pt x="8288" y="6470"/>
                </a:cubicBezTo>
                <a:cubicBezTo>
                  <a:pt x="8335" y="6375"/>
                  <a:pt x="8312" y="6280"/>
                  <a:pt x="8228" y="6220"/>
                </a:cubicBezTo>
                <a:lnTo>
                  <a:pt x="7311" y="5684"/>
                </a:lnTo>
                <a:cubicBezTo>
                  <a:pt x="7281" y="5662"/>
                  <a:pt x="7251" y="5653"/>
                  <a:pt x="7221" y="5653"/>
                </a:cubicBezTo>
                <a:cubicBezTo>
                  <a:pt x="7203" y="5653"/>
                  <a:pt x="7186" y="5656"/>
                  <a:pt x="7169" y="5661"/>
                </a:cubicBezTo>
                <a:cubicBezTo>
                  <a:pt x="7133" y="5684"/>
                  <a:pt x="7085" y="5708"/>
                  <a:pt x="7073" y="5756"/>
                </a:cubicBezTo>
                <a:lnTo>
                  <a:pt x="6430" y="6839"/>
                </a:lnTo>
                <a:cubicBezTo>
                  <a:pt x="6383" y="6935"/>
                  <a:pt x="6418" y="7030"/>
                  <a:pt x="6490" y="7089"/>
                </a:cubicBezTo>
                <a:lnTo>
                  <a:pt x="6728" y="7244"/>
                </a:lnTo>
                <a:lnTo>
                  <a:pt x="6716" y="7268"/>
                </a:lnTo>
                <a:cubicBezTo>
                  <a:pt x="6680" y="7351"/>
                  <a:pt x="6633" y="7411"/>
                  <a:pt x="6597" y="7470"/>
                </a:cubicBezTo>
                <a:cubicBezTo>
                  <a:pt x="6466" y="7615"/>
                  <a:pt x="6284" y="7692"/>
                  <a:pt x="6098" y="7692"/>
                </a:cubicBezTo>
                <a:cubicBezTo>
                  <a:pt x="5962" y="7692"/>
                  <a:pt x="5825" y="7651"/>
                  <a:pt x="5704" y="7566"/>
                </a:cubicBezTo>
                <a:cubicBezTo>
                  <a:pt x="5514" y="7423"/>
                  <a:pt x="2751" y="4672"/>
                  <a:pt x="2608" y="4470"/>
                </a:cubicBezTo>
                <a:cubicBezTo>
                  <a:pt x="2394" y="4196"/>
                  <a:pt x="2442" y="3815"/>
                  <a:pt x="2716" y="3577"/>
                </a:cubicBezTo>
                <a:cubicBezTo>
                  <a:pt x="2775" y="3541"/>
                  <a:pt x="2835" y="3494"/>
                  <a:pt x="2906" y="3458"/>
                </a:cubicBezTo>
                <a:lnTo>
                  <a:pt x="2930" y="3446"/>
                </a:lnTo>
                <a:lnTo>
                  <a:pt x="3085" y="3684"/>
                </a:lnTo>
                <a:cubicBezTo>
                  <a:pt x="3108" y="3744"/>
                  <a:pt x="3168" y="3779"/>
                  <a:pt x="3228" y="3779"/>
                </a:cubicBezTo>
                <a:cubicBezTo>
                  <a:pt x="3263" y="3779"/>
                  <a:pt x="3287" y="3756"/>
                  <a:pt x="3323" y="3744"/>
                </a:cubicBezTo>
                <a:lnTo>
                  <a:pt x="4406" y="3101"/>
                </a:lnTo>
                <a:cubicBezTo>
                  <a:pt x="4454" y="3077"/>
                  <a:pt x="4478" y="3041"/>
                  <a:pt x="4490" y="3006"/>
                </a:cubicBezTo>
                <a:cubicBezTo>
                  <a:pt x="4513" y="2958"/>
                  <a:pt x="4490" y="2910"/>
                  <a:pt x="4478" y="2863"/>
                </a:cubicBezTo>
                <a:lnTo>
                  <a:pt x="2858" y="100"/>
                </a:lnTo>
                <a:cubicBezTo>
                  <a:pt x="2823" y="53"/>
                  <a:pt x="2799" y="29"/>
                  <a:pt x="2751" y="5"/>
                </a:cubicBezTo>
                <a:cubicBezTo>
                  <a:pt x="2739" y="2"/>
                  <a:pt x="2727"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889" name="Google Shape;9889;p62"/>
          <p:cNvGrpSpPr/>
          <p:nvPr/>
        </p:nvGrpSpPr>
        <p:grpSpPr>
          <a:xfrm>
            <a:off x="5765817" y="3227724"/>
            <a:ext cx="364865" cy="324822"/>
            <a:chOff x="5765817" y="3227724"/>
            <a:chExt cx="364865" cy="324822"/>
          </a:xfrm>
        </p:grpSpPr>
        <p:sp>
          <p:nvSpPr>
            <p:cNvPr id="9890" name="Google Shape;9890;p62"/>
            <p:cNvSpPr/>
            <p:nvPr/>
          </p:nvSpPr>
          <p:spPr>
            <a:xfrm>
              <a:off x="5765817" y="3227724"/>
              <a:ext cx="364865" cy="324822"/>
            </a:xfrm>
            <a:custGeom>
              <a:rect b="b" l="l" r="r" t="t"/>
              <a:pathLst>
                <a:path extrusionOk="0" h="10229" w="11490">
                  <a:moveTo>
                    <a:pt x="8287" y="370"/>
                  </a:moveTo>
                  <a:cubicBezTo>
                    <a:pt x="9871" y="370"/>
                    <a:pt x="11157" y="1656"/>
                    <a:pt x="11157" y="3251"/>
                  </a:cubicBezTo>
                  <a:cubicBezTo>
                    <a:pt x="11133" y="4037"/>
                    <a:pt x="10847" y="4870"/>
                    <a:pt x="10299" y="5751"/>
                  </a:cubicBezTo>
                  <a:cubicBezTo>
                    <a:pt x="9847" y="6442"/>
                    <a:pt x="9216" y="7156"/>
                    <a:pt x="8418" y="7871"/>
                  </a:cubicBezTo>
                  <a:cubicBezTo>
                    <a:pt x="7263" y="8918"/>
                    <a:pt x="6084" y="9645"/>
                    <a:pt x="5763" y="9835"/>
                  </a:cubicBezTo>
                  <a:cubicBezTo>
                    <a:pt x="5430" y="9645"/>
                    <a:pt x="4251" y="8930"/>
                    <a:pt x="3096" y="7895"/>
                  </a:cubicBezTo>
                  <a:cubicBezTo>
                    <a:pt x="2310" y="7180"/>
                    <a:pt x="1667" y="6466"/>
                    <a:pt x="1215" y="5763"/>
                  </a:cubicBezTo>
                  <a:cubicBezTo>
                    <a:pt x="667" y="4894"/>
                    <a:pt x="381" y="4049"/>
                    <a:pt x="381" y="3251"/>
                  </a:cubicBezTo>
                  <a:cubicBezTo>
                    <a:pt x="381" y="1668"/>
                    <a:pt x="1667" y="370"/>
                    <a:pt x="3263" y="370"/>
                  </a:cubicBezTo>
                  <a:cubicBezTo>
                    <a:pt x="4191" y="370"/>
                    <a:pt x="5084" y="834"/>
                    <a:pt x="5620" y="1608"/>
                  </a:cubicBezTo>
                  <a:cubicBezTo>
                    <a:pt x="5656" y="1656"/>
                    <a:pt x="5715" y="1679"/>
                    <a:pt x="5775" y="1679"/>
                  </a:cubicBezTo>
                  <a:cubicBezTo>
                    <a:pt x="5834" y="1679"/>
                    <a:pt x="5894" y="1656"/>
                    <a:pt x="5918" y="1608"/>
                  </a:cubicBezTo>
                  <a:cubicBezTo>
                    <a:pt x="6454" y="834"/>
                    <a:pt x="7335" y="370"/>
                    <a:pt x="8287" y="370"/>
                  </a:cubicBezTo>
                  <a:close/>
                  <a:moveTo>
                    <a:pt x="3227" y="1"/>
                  </a:moveTo>
                  <a:cubicBezTo>
                    <a:pt x="1441" y="1"/>
                    <a:pt x="0" y="1441"/>
                    <a:pt x="0" y="3227"/>
                  </a:cubicBezTo>
                  <a:cubicBezTo>
                    <a:pt x="0" y="4108"/>
                    <a:pt x="298" y="5013"/>
                    <a:pt x="893" y="5942"/>
                  </a:cubicBezTo>
                  <a:cubicBezTo>
                    <a:pt x="1370" y="6668"/>
                    <a:pt x="2001" y="7418"/>
                    <a:pt x="2822" y="8145"/>
                  </a:cubicBezTo>
                  <a:cubicBezTo>
                    <a:pt x="4203" y="9383"/>
                    <a:pt x="5620" y="10181"/>
                    <a:pt x="5632" y="10192"/>
                  </a:cubicBezTo>
                  <a:cubicBezTo>
                    <a:pt x="5668" y="10216"/>
                    <a:pt x="5692" y="10228"/>
                    <a:pt x="5727" y="10228"/>
                  </a:cubicBezTo>
                  <a:cubicBezTo>
                    <a:pt x="5751" y="10228"/>
                    <a:pt x="5787" y="10216"/>
                    <a:pt x="5811" y="10192"/>
                  </a:cubicBezTo>
                  <a:cubicBezTo>
                    <a:pt x="5834" y="10181"/>
                    <a:pt x="7239" y="9395"/>
                    <a:pt x="8632" y="8145"/>
                  </a:cubicBezTo>
                  <a:cubicBezTo>
                    <a:pt x="9442" y="7418"/>
                    <a:pt x="10097" y="6668"/>
                    <a:pt x="10561" y="5942"/>
                  </a:cubicBezTo>
                  <a:cubicBezTo>
                    <a:pt x="11157" y="5013"/>
                    <a:pt x="11454" y="4108"/>
                    <a:pt x="11454" y="3227"/>
                  </a:cubicBezTo>
                  <a:cubicBezTo>
                    <a:pt x="11490" y="1441"/>
                    <a:pt x="10049" y="1"/>
                    <a:pt x="8263" y="1"/>
                  </a:cubicBezTo>
                  <a:cubicBezTo>
                    <a:pt x="7275" y="1"/>
                    <a:pt x="6358" y="453"/>
                    <a:pt x="5739" y="1203"/>
                  </a:cubicBezTo>
                  <a:cubicBezTo>
                    <a:pt x="5132" y="453"/>
                    <a:pt x="4203" y="1"/>
                    <a:pt x="3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1" name="Google Shape;9891;p62"/>
            <p:cNvSpPr/>
            <p:nvPr/>
          </p:nvSpPr>
          <p:spPr>
            <a:xfrm>
              <a:off x="6022144" y="3250429"/>
              <a:ext cx="85484" cy="84341"/>
            </a:xfrm>
            <a:custGeom>
              <a:rect b="b" l="l" r="r" t="t"/>
              <a:pathLst>
                <a:path extrusionOk="0" h="2656" w="2692">
                  <a:moveTo>
                    <a:pt x="191" y="0"/>
                  </a:moveTo>
                  <a:cubicBezTo>
                    <a:pt x="84" y="0"/>
                    <a:pt x="1" y="72"/>
                    <a:pt x="1" y="179"/>
                  </a:cubicBezTo>
                  <a:cubicBezTo>
                    <a:pt x="1" y="286"/>
                    <a:pt x="84" y="357"/>
                    <a:pt x="191" y="357"/>
                  </a:cubicBezTo>
                  <a:cubicBezTo>
                    <a:pt x="1346" y="357"/>
                    <a:pt x="2311" y="1310"/>
                    <a:pt x="2334" y="2477"/>
                  </a:cubicBezTo>
                  <a:cubicBezTo>
                    <a:pt x="2334" y="2572"/>
                    <a:pt x="2406" y="2655"/>
                    <a:pt x="2513" y="2655"/>
                  </a:cubicBezTo>
                  <a:cubicBezTo>
                    <a:pt x="2608" y="2655"/>
                    <a:pt x="2692" y="2560"/>
                    <a:pt x="2692" y="2477"/>
                  </a:cubicBezTo>
                  <a:cubicBezTo>
                    <a:pt x="2668" y="1107"/>
                    <a:pt x="1561"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2" name="Google Shape;9892;p62"/>
            <p:cNvSpPr/>
            <p:nvPr/>
          </p:nvSpPr>
          <p:spPr>
            <a:xfrm>
              <a:off x="5862987" y="3250429"/>
              <a:ext cx="73386" cy="43504"/>
            </a:xfrm>
            <a:custGeom>
              <a:rect b="b" l="l" r="r" t="t"/>
              <a:pathLst>
                <a:path extrusionOk="0" h="1370" w="2311">
                  <a:moveTo>
                    <a:pt x="179" y="0"/>
                  </a:moveTo>
                  <a:cubicBezTo>
                    <a:pt x="72" y="0"/>
                    <a:pt x="0" y="72"/>
                    <a:pt x="0" y="179"/>
                  </a:cubicBezTo>
                  <a:cubicBezTo>
                    <a:pt x="0" y="286"/>
                    <a:pt x="72" y="357"/>
                    <a:pt x="179" y="357"/>
                  </a:cubicBezTo>
                  <a:cubicBezTo>
                    <a:pt x="881" y="357"/>
                    <a:pt x="1548" y="703"/>
                    <a:pt x="1953" y="1298"/>
                  </a:cubicBezTo>
                  <a:cubicBezTo>
                    <a:pt x="1989" y="1334"/>
                    <a:pt x="2036" y="1369"/>
                    <a:pt x="2108" y="1369"/>
                  </a:cubicBezTo>
                  <a:cubicBezTo>
                    <a:pt x="2131" y="1369"/>
                    <a:pt x="2179" y="1357"/>
                    <a:pt x="2203" y="1334"/>
                  </a:cubicBezTo>
                  <a:cubicBezTo>
                    <a:pt x="2286" y="1286"/>
                    <a:pt x="2310" y="1179"/>
                    <a:pt x="2251" y="1084"/>
                  </a:cubicBezTo>
                  <a:cubicBezTo>
                    <a:pt x="1786" y="405"/>
                    <a:pt x="101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893" name="Google Shape;9893;p62"/>
          <p:cNvGrpSpPr/>
          <p:nvPr/>
        </p:nvGrpSpPr>
        <p:grpSpPr>
          <a:xfrm>
            <a:off x="6228583" y="3237664"/>
            <a:ext cx="446539" cy="303895"/>
            <a:chOff x="6228583" y="3237664"/>
            <a:chExt cx="446539" cy="303895"/>
          </a:xfrm>
        </p:grpSpPr>
        <p:sp>
          <p:nvSpPr>
            <p:cNvPr id="9894" name="Google Shape;9894;p62"/>
            <p:cNvSpPr/>
            <p:nvPr/>
          </p:nvSpPr>
          <p:spPr>
            <a:xfrm>
              <a:off x="6357508" y="3277453"/>
              <a:ext cx="26865" cy="25912"/>
            </a:xfrm>
            <a:custGeom>
              <a:rect b="b" l="l" r="r" t="t"/>
              <a:pathLst>
                <a:path extrusionOk="0" h="816" w="846">
                  <a:moveTo>
                    <a:pt x="632" y="0"/>
                  </a:moveTo>
                  <a:cubicBezTo>
                    <a:pt x="578" y="0"/>
                    <a:pt x="525" y="18"/>
                    <a:pt x="489" y="54"/>
                  </a:cubicBezTo>
                  <a:lnTo>
                    <a:pt x="72" y="471"/>
                  </a:lnTo>
                  <a:cubicBezTo>
                    <a:pt x="1" y="542"/>
                    <a:pt x="1" y="685"/>
                    <a:pt x="72" y="756"/>
                  </a:cubicBezTo>
                  <a:cubicBezTo>
                    <a:pt x="120" y="804"/>
                    <a:pt x="167" y="816"/>
                    <a:pt x="227" y="816"/>
                  </a:cubicBezTo>
                  <a:cubicBezTo>
                    <a:pt x="263" y="816"/>
                    <a:pt x="322" y="804"/>
                    <a:pt x="370" y="756"/>
                  </a:cubicBezTo>
                  <a:lnTo>
                    <a:pt x="786" y="340"/>
                  </a:lnTo>
                  <a:cubicBezTo>
                    <a:pt x="846" y="268"/>
                    <a:pt x="846" y="149"/>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5" name="Google Shape;9895;p62"/>
            <p:cNvSpPr/>
            <p:nvPr/>
          </p:nvSpPr>
          <p:spPr>
            <a:xfrm>
              <a:off x="6276596" y="3358746"/>
              <a:ext cx="26896" cy="25912"/>
            </a:xfrm>
            <a:custGeom>
              <a:rect b="b" l="l" r="r" t="t"/>
              <a:pathLst>
                <a:path extrusionOk="0" h="816" w="847">
                  <a:moveTo>
                    <a:pt x="632" y="0"/>
                  </a:moveTo>
                  <a:cubicBezTo>
                    <a:pt x="578" y="0"/>
                    <a:pt x="525" y="18"/>
                    <a:pt x="489" y="54"/>
                  </a:cubicBezTo>
                  <a:lnTo>
                    <a:pt x="72" y="471"/>
                  </a:lnTo>
                  <a:cubicBezTo>
                    <a:pt x="1" y="554"/>
                    <a:pt x="1" y="685"/>
                    <a:pt x="72" y="756"/>
                  </a:cubicBezTo>
                  <a:cubicBezTo>
                    <a:pt x="120" y="804"/>
                    <a:pt x="167" y="816"/>
                    <a:pt x="227" y="816"/>
                  </a:cubicBezTo>
                  <a:cubicBezTo>
                    <a:pt x="286" y="816"/>
                    <a:pt x="334" y="804"/>
                    <a:pt x="370" y="756"/>
                  </a:cubicBezTo>
                  <a:lnTo>
                    <a:pt x="787" y="340"/>
                  </a:lnTo>
                  <a:cubicBezTo>
                    <a:pt x="846" y="256"/>
                    <a:pt x="846" y="137"/>
                    <a:pt x="775" y="54"/>
                  </a:cubicBezTo>
                  <a:cubicBezTo>
                    <a:pt x="739" y="18"/>
                    <a:pt x="685" y="0"/>
                    <a:pt x="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6" name="Google Shape;9896;p62"/>
            <p:cNvSpPr/>
            <p:nvPr/>
          </p:nvSpPr>
          <p:spPr>
            <a:xfrm>
              <a:off x="6357508" y="3358365"/>
              <a:ext cx="26865" cy="25912"/>
            </a:xfrm>
            <a:custGeom>
              <a:rect b="b" l="l" r="r" t="t"/>
              <a:pathLst>
                <a:path extrusionOk="0" h="816" w="846">
                  <a:moveTo>
                    <a:pt x="215" y="0"/>
                  </a:moveTo>
                  <a:cubicBezTo>
                    <a:pt x="161" y="0"/>
                    <a:pt x="108" y="18"/>
                    <a:pt x="72" y="54"/>
                  </a:cubicBezTo>
                  <a:cubicBezTo>
                    <a:pt x="1" y="125"/>
                    <a:pt x="1" y="268"/>
                    <a:pt x="72" y="340"/>
                  </a:cubicBezTo>
                  <a:lnTo>
                    <a:pt x="489" y="756"/>
                  </a:lnTo>
                  <a:cubicBezTo>
                    <a:pt x="536" y="792"/>
                    <a:pt x="584" y="816"/>
                    <a:pt x="644" y="816"/>
                  </a:cubicBezTo>
                  <a:cubicBezTo>
                    <a:pt x="703" y="816"/>
                    <a:pt x="739" y="792"/>
                    <a:pt x="786" y="756"/>
                  </a:cubicBezTo>
                  <a:cubicBezTo>
                    <a:pt x="846" y="685"/>
                    <a:pt x="846" y="566"/>
                    <a:pt x="775" y="471"/>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7" name="Google Shape;9897;p62"/>
            <p:cNvSpPr/>
            <p:nvPr/>
          </p:nvSpPr>
          <p:spPr>
            <a:xfrm>
              <a:off x="6276596" y="3277453"/>
              <a:ext cx="26896" cy="25912"/>
            </a:xfrm>
            <a:custGeom>
              <a:rect b="b" l="l" r="r" t="t"/>
              <a:pathLst>
                <a:path extrusionOk="0" h="816" w="847">
                  <a:moveTo>
                    <a:pt x="219" y="0"/>
                  </a:moveTo>
                  <a:cubicBezTo>
                    <a:pt x="167" y="0"/>
                    <a:pt x="114" y="18"/>
                    <a:pt x="72" y="54"/>
                  </a:cubicBezTo>
                  <a:cubicBezTo>
                    <a:pt x="1" y="137"/>
                    <a:pt x="1" y="268"/>
                    <a:pt x="72" y="340"/>
                  </a:cubicBezTo>
                  <a:lnTo>
                    <a:pt x="489" y="756"/>
                  </a:lnTo>
                  <a:cubicBezTo>
                    <a:pt x="536" y="804"/>
                    <a:pt x="584" y="816"/>
                    <a:pt x="644" y="816"/>
                  </a:cubicBezTo>
                  <a:cubicBezTo>
                    <a:pt x="679" y="816"/>
                    <a:pt x="751" y="804"/>
                    <a:pt x="787" y="756"/>
                  </a:cubicBezTo>
                  <a:cubicBezTo>
                    <a:pt x="846" y="685"/>
                    <a:pt x="846" y="554"/>
                    <a:pt x="775" y="471"/>
                  </a:cubicBezTo>
                  <a:lnTo>
                    <a:pt x="358" y="54"/>
                  </a:lnTo>
                  <a:cubicBezTo>
                    <a:pt x="322" y="18"/>
                    <a:pt x="272"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8" name="Google Shape;9898;p62"/>
            <p:cNvSpPr/>
            <p:nvPr/>
          </p:nvSpPr>
          <p:spPr>
            <a:xfrm>
              <a:off x="6526508" y="3290314"/>
              <a:ext cx="21593" cy="19879"/>
            </a:xfrm>
            <a:custGeom>
              <a:rect b="b" l="l" r="r" t="t"/>
              <a:pathLst>
                <a:path extrusionOk="0" h="626" w="680">
                  <a:moveTo>
                    <a:pt x="446" y="0"/>
                  </a:moveTo>
                  <a:cubicBezTo>
                    <a:pt x="394" y="0"/>
                    <a:pt x="340" y="18"/>
                    <a:pt x="298" y="54"/>
                  </a:cubicBezTo>
                  <a:lnTo>
                    <a:pt x="84" y="280"/>
                  </a:lnTo>
                  <a:cubicBezTo>
                    <a:pt x="1" y="351"/>
                    <a:pt x="1" y="482"/>
                    <a:pt x="84" y="566"/>
                  </a:cubicBezTo>
                  <a:cubicBezTo>
                    <a:pt x="120" y="601"/>
                    <a:pt x="167" y="625"/>
                    <a:pt x="227" y="625"/>
                  </a:cubicBezTo>
                  <a:cubicBezTo>
                    <a:pt x="275" y="625"/>
                    <a:pt x="334" y="601"/>
                    <a:pt x="382" y="566"/>
                  </a:cubicBezTo>
                  <a:lnTo>
                    <a:pt x="596" y="340"/>
                  </a:lnTo>
                  <a:cubicBezTo>
                    <a:pt x="679" y="268"/>
                    <a:pt x="679" y="125"/>
                    <a:pt x="584" y="54"/>
                  </a:cubicBezTo>
                  <a:cubicBezTo>
                    <a:pt x="548" y="18"/>
                    <a:pt x="498" y="0"/>
                    <a:pt x="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899" name="Google Shape;9899;p62"/>
            <p:cNvSpPr/>
            <p:nvPr/>
          </p:nvSpPr>
          <p:spPr>
            <a:xfrm>
              <a:off x="6465253" y="3352299"/>
              <a:ext cx="20831" cy="19498"/>
            </a:xfrm>
            <a:custGeom>
              <a:rect b="b" l="l" r="r" t="t"/>
              <a:pathLst>
                <a:path extrusionOk="0" h="614" w="656">
                  <a:moveTo>
                    <a:pt x="437" y="1"/>
                  </a:moveTo>
                  <a:cubicBezTo>
                    <a:pt x="385" y="1"/>
                    <a:pt x="334" y="19"/>
                    <a:pt x="299" y="54"/>
                  </a:cubicBezTo>
                  <a:lnTo>
                    <a:pt x="72" y="281"/>
                  </a:lnTo>
                  <a:cubicBezTo>
                    <a:pt x="1" y="352"/>
                    <a:pt x="1" y="483"/>
                    <a:pt x="72" y="554"/>
                  </a:cubicBezTo>
                  <a:cubicBezTo>
                    <a:pt x="120" y="602"/>
                    <a:pt x="168" y="614"/>
                    <a:pt x="227" y="614"/>
                  </a:cubicBezTo>
                  <a:cubicBezTo>
                    <a:pt x="263" y="614"/>
                    <a:pt x="322" y="602"/>
                    <a:pt x="370" y="554"/>
                  </a:cubicBezTo>
                  <a:lnTo>
                    <a:pt x="596" y="340"/>
                  </a:lnTo>
                  <a:cubicBezTo>
                    <a:pt x="656" y="257"/>
                    <a:pt x="656" y="126"/>
                    <a:pt x="584" y="54"/>
                  </a:cubicBezTo>
                  <a:cubicBezTo>
                    <a:pt x="543" y="19"/>
                    <a:pt x="489" y="1"/>
                    <a:pt x="4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0" name="Google Shape;9900;p62"/>
            <p:cNvSpPr/>
            <p:nvPr/>
          </p:nvSpPr>
          <p:spPr>
            <a:xfrm>
              <a:off x="6526508" y="3352299"/>
              <a:ext cx="21593" cy="19498"/>
            </a:xfrm>
            <a:custGeom>
              <a:rect b="b" l="l" r="r" t="t"/>
              <a:pathLst>
                <a:path extrusionOk="0" h="614" w="680">
                  <a:moveTo>
                    <a:pt x="221" y="1"/>
                  </a:moveTo>
                  <a:cubicBezTo>
                    <a:pt x="170" y="1"/>
                    <a:pt x="120" y="19"/>
                    <a:pt x="84" y="54"/>
                  </a:cubicBezTo>
                  <a:cubicBezTo>
                    <a:pt x="1" y="126"/>
                    <a:pt x="1" y="257"/>
                    <a:pt x="84" y="340"/>
                  </a:cubicBezTo>
                  <a:lnTo>
                    <a:pt x="298" y="554"/>
                  </a:lnTo>
                  <a:cubicBezTo>
                    <a:pt x="346" y="602"/>
                    <a:pt x="394" y="614"/>
                    <a:pt x="453" y="614"/>
                  </a:cubicBezTo>
                  <a:cubicBezTo>
                    <a:pt x="501" y="614"/>
                    <a:pt x="560" y="602"/>
                    <a:pt x="596" y="554"/>
                  </a:cubicBezTo>
                  <a:cubicBezTo>
                    <a:pt x="679" y="483"/>
                    <a:pt x="679" y="352"/>
                    <a:pt x="584" y="281"/>
                  </a:cubicBezTo>
                  <a:lnTo>
                    <a:pt x="358" y="54"/>
                  </a:lnTo>
                  <a:cubicBezTo>
                    <a:pt x="322" y="19"/>
                    <a:pt x="272" y="1"/>
                    <a:pt x="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1" name="Google Shape;9901;p62"/>
            <p:cNvSpPr/>
            <p:nvPr/>
          </p:nvSpPr>
          <p:spPr>
            <a:xfrm>
              <a:off x="6465253" y="3290314"/>
              <a:ext cx="20831" cy="19879"/>
            </a:xfrm>
            <a:custGeom>
              <a:rect b="b" l="l" r="r" t="t"/>
              <a:pathLst>
                <a:path extrusionOk="0" h="626" w="656">
                  <a:moveTo>
                    <a:pt x="215" y="0"/>
                  </a:moveTo>
                  <a:cubicBezTo>
                    <a:pt x="162" y="0"/>
                    <a:pt x="108" y="18"/>
                    <a:pt x="72" y="54"/>
                  </a:cubicBezTo>
                  <a:cubicBezTo>
                    <a:pt x="1" y="125"/>
                    <a:pt x="1" y="268"/>
                    <a:pt x="72" y="340"/>
                  </a:cubicBezTo>
                  <a:lnTo>
                    <a:pt x="299" y="566"/>
                  </a:lnTo>
                  <a:cubicBezTo>
                    <a:pt x="346" y="601"/>
                    <a:pt x="382" y="625"/>
                    <a:pt x="441" y="625"/>
                  </a:cubicBezTo>
                  <a:cubicBezTo>
                    <a:pt x="489" y="625"/>
                    <a:pt x="549" y="601"/>
                    <a:pt x="596" y="566"/>
                  </a:cubicBezTo>
                  <a:cubicBezTo>
                    <a:pt x="656" y="482"/>
                    <a:pt x="656" y="351"/>
                    <a:pt x="584" y="280"/>
                  </a:cubicBezTo>
                  <a:lnTo>
                    <a:pt x="358" y="54"/>
                  </a:lnTo>
                  <a:cubicBezTo>
                    <a:pt x="322" y="18"/>
                    <a:pt x="269"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2" name="Google Shape;9902;p62"/>
            <p:cNvSpPr/>
            <p:nvPr/>
          </p:nvSpPr>
          <p:spPr>
            <a:xfrm>
              <a:off x="6304573" y="3437180"/>
              <a:ext cx="119145" cy="13274"/>
            </a:xfrm>
            <a:custGeom>
              <a:rect b="b" l="l" r="r" t="t"/>
              <a:pathLst>
                <a:path extrusionOk="0" h="418" w="3752">
                  <a:moveTo>
                    <a:pt x="203" y="1"/>
                  </a:moveTo>
                  <a:cubicBezTo>
                    <a:pt x="96" y="1"/>
                    <a:pt x="1" y="84"/>
                    <a:pt x="1" y="203"/>
                  </a:cubicBezTo>
                  <a:cubicBezTo>
                    <a:pt x="1" y="322"/>
                    <a:pt x="84" y="417"/>
                    <a:pt x="203" y="417"/>
                  </a:cubicBezTo>
                  <a:lnTo>
                    <a:pt x="3537" y="417"/>
                  </a:lnTo>
                  <a:cubicBezTo>
                    <a:pt x="3644" y="417"/>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3" name="Google Shape;9903;p62"/>
            <p:cNvSpPr/>
            <p:nvPr/>
          </p:nvSpPr>
          <p:spPr>
            <a:xfrm>
              <a:off x="6304573" y="3500341"/>
              <a:ext cx="25372" cy="13242"/>
            </a:xfrm>
            <a:custGeom>
              <a:rect b="b" l="l" r="r" t="t"/>
              <a:pathLst>
                <a:path extrusionOk="0" h="417" w="799">
                  <a:moveTo>
                    <a:pt x="203" y="0"/>
                  </a:moveTo>
                  <a:cubicBezTo>
                    <a:pt x="108" y="0"/>
                    <a:pt x="1" y="95"/>
                    <a:pt x="1" y="214"/>
                  </a:cubicBezTo>
                  <a:cubicBezTo>
                    <a:pt x="1" y="333"/>
                    <a:pt x="84" y="417"/>
                    <a:pt x="203" y="417"/>
                  </a:cubicBezTo>
                  <a:lnTo>
                    <a:pt x="596" y="417"/>
                  </a:lnTo>
                  <a:cubicBezTo>
                    <a:pt x="703" y="417"/>
                    <a:pt x="798" y="333"/>
                    <a:pt x="798" y="214"/>
                  </a:cubicBezTo>
                  <a:cubicBezTo>
                    <a:pt x="798" y="95"/>
                    <a:pt x="715"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4" name="Google Shape;9904;p62"/>
            <p:cNvSpPr/>
            <p:nvPr/>
          </p:nvSpPr>
          <p:spPr>
            <a:xfrm>
              <a:off x="6346934" y="3500341"/>
              <a:ext cx="76784" cy="13242"/>
            </a:xfrm>
            <a:custGeom>
              <a:rect b="b" l="l" r="r" t="t"/>
              <a:pathLst>
                <a:path extrusionOk="0" h="417" w="2418">
                  <a:moveTo>
                    <a:pt x="215" y="0"/>
                  </a:moveTo>
                  <a:cubicBezTo>
                    <a:pt x="107" y="0"/>
                    <a:pt x="0" y="95"/>
                    <a:pt x="0" y="214"/>
                  </a:cubicBezTo>
                  <a:cubicBezTo>
                    <a:pt x="0" y="333"/>
                    <a:pt x="96" y="417"/>
                    <a:pt x="215" y="417"/>
                  </a:cubicBezTo>
                  <a:lnTo>
                    <a:pt x="2203" y="417"/>
                  </a:lnTo>
                  <a:cubicBezTo>
                    <a:pt x="2310" y="417"/>
                    <a:pt x="2417" y="333"/>
                    <a:pt x="2417" y="214"/>
                  </a:cubicBezTo>
                  <a:cubicBezTo>
                    <a:pt x="2417" y="95"/>
                    <a:pt x="2310" y="0"/>
                    <a:pt x="2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5" name="Google Shape;9905;p62"/>
            <p:cNvSpPr/>
            <p:nvPr/>
          </p:nvSpPr>
          <p:spPr>
            <a:xfrm>
              <a:off x="6304573" y="3468935"/>
              <a:ext cx="119145" cy="12893"/>
            </a:xfrm>
            <a:custGeom>
              <a:rect b="b" l="l" r="r" t="t"/>
              <a:pathLst>
                <a:path extrusionOk="0" h="406" w="3752">
                  <a:moveTo>
                    <a:pt x="203" y="1"/>
                  </a:moveTo>
                  <a:cubicBezTo>
                    <a:pt x="96" y="1"/>
                    <a:pt x="1" y="84"/>
                    <a:pt x="1" y="203"/>
                  </a:cubicBezTo>
                  <a:cubicBezTo>
                    <a:pt x="1" y="322"/>
                    <a:pt x="84" y="406"/>
                    <a:pt x="203" y="406"/>
                  </a:cubicBezTo>
                  <a:lnTo>
                    <a:pt x="3537" y="406"/>
                  </a:lnTo>
                  <a:cubicBezTo>
                    <a:pt x="3644" y="406"/>
                    <a:pt x="3751" y="322"/>
                    <a:pt x="3751" y="203"/>
                  </a:cubicBezTo>
                  <a:cubicBezTo>
                    <a:pt x="3751" y="84"/>
                    <a:pt x="3644"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6" name="Google Shape;9906;p62"/>
            <p:cNvSpPr/>
            <p:nvPr/>
          </p:nvSpPr>
          <p:spPr>
            <a:xfrm>
              <a:off x="6228583" y="3237664"/>
              <a:ext cx="357688" cy="186338"/>
            </a:xfrm>
            <a:custGeom>
              <a:rect b="b" l="l" r="r" t="t"/>
              <a:pathLst>
                <a:path extrusionOk="0" h="5868" w="11264">
                  <a:moveTo>
                    <a:pt x="8752" y="1045"/>
                  </a:moveTo>
                  <a:cubicBezTo>
                    <a:pt x="9240" y="1045"/>
                    <a:pt x="9716" y="1224"/>
                    <a:pt x="10085" y="1593"/>
                  </a:cubicBezTo>
                  <a:cubicBezTo>
                    <a:pt x="10811" y="2331"/>
                    <a:pt x="10811" y="3545"/>
                    <a:pt x="10085" y="4272"/>
                  </a:cubicBezTo>
                  <a:cubicBezTo>
                    <a:pt x="9716" y="4641"/>
                    <a:pt x="9234" y="4825"/>
                    <a:pt x="8750" y="4825"/>
                  </a:cubicBezTo>
                  <a:cubicBezTo>
                    <a:pt x="8267" y="4825"/>
                    <a:pt x="7781" y="4641"/>
                    <a:pt x="7406" y="4272"/>
                  </a:cubicBezTo>
                  <a:cubicBezTo>
                    <a:pt x="6668" y="3522"/>
                    <a:pt x="6668" y="2331"/>
                    <a:pt x="7406" y="1593"/>
                  </a:cubicBezTo>
                  <a:cubicBezTo>
                    <a:pt x="7775" y="1224"/>
                    <a:pt x="8252" y="1045"/>
                    <a:pt x="8752" y="1045"/>
                  </a:cubicBezTo>
                  <a:close/>
                  <a:moveTo>
                    <a:pt x="3215" y="402"/>
                  </a:moveTo>
                  <a:cubicBezTo>
                    <a:pt x="3870" y="402"/>
                    <a:pt x="4501" y="652"/>
                    <a:pt x="5001" y="1140"/>
                  </a:cubicBezTo>
                  <a:cubicBezTo>
                    <a:pt x="5978" y="2140"/>
                    <a:pt x="5978" y="3736"/>
                    <a:pt x="5001" y="4712"/>
                  </a:cubicBezTo>
                  <a:cubicBezTo>
                    <a:pt x="4507" y="5206"/>
                    <a:pt x="3858" y="5453"/>
                    <a:pt x="3211" y="5453"/>
                  </a:cubicBezTo>
                  <a:cubicBezTo>
                    <a:pt x="2563" y="5453"/>
                    <a:pt x="1918" y="5206"/>
                    <a:pt x="1429" y="4712"/>
                  </a:cubicBezTo>
                  <a:cubicBezTo>
                    <a:pt x="441" y="3736"/>
                    <a:pt x="441" y="2128"/>
                    <a:pt x="1429" y="1140"/>
                  </a:cubicBezTo>
                  <a:cubicBezTo>
                    <a:pt x="1918" y="652"/>
                    <a:pt x="2560" y="402"/>
                    <a:pt x="3215" y="402"/>
                  </a:cubicBezTo>
                  <a:close/>
                  <a:moveTo>
                    <a:pt x="3209" y="0"/>
                  </a:moveTo>
                  <a:cubicBezTo>
                    <a:pt x="2462" y="0"/>
                    <a:pt x="1715" y="289"/>
                    <a:pt x="1144" y="866"/>
                  </a:cubicBezTo>
                  <a:cubicBezTo>
                    <a:pt x="1" y="2009"/>
                    <a:pt x="1" y="3855"/>
                    <a:pt x="1144" y="4998"/>
                  </a:cubicBezTo>
                  <a:cubicBezTo>
                    <a:pt x="1703" y="5569"/>
                    <a:pt x="2465" y="5867"/>
                    <a:pt x="3215" y="5867"/>
                  </a:cubicBezTo>
                  <a:cubicBezTo>
                    <a:pt x="3953" y="5867"/>
                    <a:pt x="4715" y="5581"/>
                    <a:pt x="5275" y="4998"/>
                  </a:cubicBezTo>
                  <a:cubicBezTo>
                    <a:pt x="5680" y="4593"/>
                    <a:pt x="5930" y="4117"/>
                    <a:pt x="6049" y="3617"/>
                  </a:cubicBezTo>
                  <a:lnTo>
                    <a:pt x="6561" y="3617"/>
                  </a:lnTo>
                  <a:cubicBezTo>
                    <a:pt x="6668" y="3962"/>
                    <a:pt x="6859" y="4284"/>
                    <a:pt x="7121" y="4557"/>
                  </a:cubicBezTo>
                  <a:cubicBezTo>
                    <a:pt x="7573" y="4998"/>
                    <a:pt x="8168" y="5224"/>
                    <a:pt x="8752" y="5224"/>
                  </a:cubicBezTo>
                  <a:cubicBezTo>
                    <a:pt x="9323" y="5224"/>
                    <a:pt x="9919" y="4998"/>
                    <a:pt x="10371" y="4557"/>
                  </a:cubicBezTo>
                  <a:cubicBezTo>
                    <a:pt x="11264" y="3664"/>
                    <a:pt x="11264" y="2200"/>
                    <a:pt x="10371" y="1307"/>
                  </a:cubicBezTo>
                  <a:cubicBezTo>
                    <a:pt x="9924" y="860"/>
                    <a:pt x="9335" y="637"/>
                    <a:pt x="8746" y="637"/>
                  </a:cubicBezTo>
                  <a:cubicBezTo>
                    <a:pt x="8156" y="637"/>
                    <a:pt x="7567" y="860"/>
                    <a:pt x="7121" y="1307"/>
                  </a:cubicBezTo>
                  <a:cubicBezTo>
                    <a:pt x="6609" y="1831"/>
                    <a:pt x="6394" y="2533"/>
                    <a:pt x="6466" y="3212"/>
                  </a:cubicBezTo>
                  <a:lnTo>
                    <a:pt x="6132" y="3212"/>
                  </a:lnTo>
                  <a:cubicBezTo>
                    <a:pt x="6204" y="2379"/>
                    <a:pt x="5930" y="1497"/>
                    <a:pt x="5275" y="866"/>
                  </a:cubicBezTo>
                  <a:cubicBezTo>
                    <a:pt x="4704" y="289"/>
                    <a:pt x="3956" y="0"/>
                    <a:pt x="32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7" name="Google Shape;9907;p62"/>
            <p:cNvSpPr/>
            <p:nvPr/>
          </p:nvSpPr>
          <p:spPr>
            <a:xfrm>
              <a:off x="6295141" y="3295775"/>
              <a:ext cx="70718" cy="71131"/>
            </a:xfrm>
            <a:custGeom>
              <a:rect b="b" l="l" r="r" t="t"/>
              <a:pathLst>
                <a:path extrusionOk="0" h="2240" w="2227">
                  <a:moveTo>
                    <a:pt x="1119" y="394"/>
                  </a:moveTo>
                  <a:cubicBezTo>
                    <a:pt x="1512" y="394"/>
                    <a:pt x="1834" y="703"/>
                    <a:pt x="1834" y="1108"/>
                  </a:cubicBezTo>
                  <a:cubicBezTo>
                    <a:pt x="1810" y="1501"/>
                    <a:pt x="1500" y="1822"/>
                    <a:pt x="1119" y="1822"/>
                  </a:cubicBezTo>
                  <a:cubicBezTo>
                    <a:pt x="726" y="1822"/>
                    <a:pt x="405" y="1501"/>
                    <a:pt x="405" y="1108"/>
                  </a:cubicBezTo>
                  <a:cubicBezTo>
                    <a:pt x="405" y="715"/>
                    <a:pt x="714" y="394"/>
                    <a:pt x="1119" y="394"/>
                  </a:cubicBezTo>
                  <a:close/>
                  <a:moveTo>
                    <a:pt x="1119" y="1"/>
                  </a:moveTo>
                  <a:cubicBezTo>
                    <a:pt x="500" y="1"/>
                    <a:pt x="0" y="501"/>
                    <a:pt x="0" y="1120"/>
                  </a:cubicBezTo>
                  <a:cubicBezTo>
                    <a:pt x="0" y="1727"/>
                    <a:pt x="500" y="2239"/>
                    <a:pt x="1119" y="2239"/>
                  </a:cubicBezTo>
                  <a:cubicBezTo>
                    <a:pt x="1727" y="2239"/>
                    <a:pt x="2227" y="1727"/>
                    <a:pt x="2227" y="1120"/>
                  </a:cubicBezTo>
                  <a:cubicBezTo>
                    <a:pt x="2227" y="489"/>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8" name="Google Shape;9908;p62"/>
            <p:cNvSpPr/>
            <p:nvPr/>
          </p:nvSpPr>
          <p:spPr>
            <a:xfrm>
              <a:off x="6482273" y="3306763"/>
              <a:ext cx="48045" cy="48045"/>
            </a:xfrm>
            <a:custGeom>
              <a:rect b="b" l="l" r="r" t="t"/>
              <a:pathLst>
                <a:path extrusionOk="0" h="1513" w="1513">
                  <a:moveTo>
                    <a:pt x="763" y="405"/>
                  </a:moveTo>
                  <a:cubicBezTo>
                    <a:pt x="953" y="405"/>
                    <a:pt x="1120" y="560"/>
                    <a:pt x="1120" y="762"/>
                  </a:cubicBezTo>
                  <a:cubicBezTo>
                    <a:pt x="1120" y="965"/>
                    <a:pt x="953" y="1119"/>
                    <a:pt x="763" y="1119"/>
                  </a:cubicBezTo>
                  <a:cubicBezTo>
                    <a:pt x="560" y="1119"/>
                    <a:pt x="406" y="953"/>
                    <a:pt x="406" y="762"/>
                  </a:cubicBezTo>
                  <a:cubicBezTo>
                    <a:pt x="406" y="560"/>
                    <a:pt x="560" y="405"/>
                    <a:pt x="763" y="405"/>
                  </a:cubicBezTo>
                  <a:close/>
                  <a:moveTo>
                    <a:pt x="763" y="0"/>
                  </a:moveTo>
                  <a:cubicBezTo>
                    <a:pt x="346" y="0"/>
                    <a:pt x="1" y="345"/>
                    <a:pt x="1" y="762"/>
                  </a:cubicBezTo>
                  <a:cubicBezTo>
                    <a:pt x="1" y="1179"/>
                    <a:pt x="346" y="1512"/>
                    <a:pt x="763" y="1512"/>
                  </a:cubicBezTo>
                  <a:cubicBezTo>
                    <a:pt x="1179" y="1512"/>
                    <a:pt x="1513" y="1179"/>
                    <a:pt x="1513" y="762"/>
                  </a:cubicBezTo>
                  <a:cubicBezTo>
                    <a:pt x="1513" y="345"/>
                    <a:pt x="1179"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09" name="Google Shape;9909;p62"/>
            <p:cNvSpPr/>
            <p:nvPr/>
          </p:nvSpPr>
          <p:spPr>
            <a:xfrm>
              <a:off x="6456584" y="3437180"/>
              <a:ext cx="76784" cy="76403"/>
            </a:xfrm>
            <a:custGeom>
              <a:rect b="b" l="l" r="r" t="t"/>
              <a:pathLst>
                <a:path extrusionOk="0" h="2406" w="2418">
                  <a:moveTo>
                    <a:pt x="2012" y="406"/>
                  </a:moveTo>
                  <a:lnTo>
                    <a:pt x="2012" y="1989"/>
                  </a:lnTo>
                  <a:lnTo>
                    <a:pt x="417" y="1989"/>
                  </a:lnTo>
                  <a:lnTo>
                    <a:pt x="417" y="406"/>
                  </a:lnTo>
                  <a:close/>
                  <a:moveTo>
                    <a:pt x="298" y="1"/>
                  </a:moveTo>
                  <a:cubicBezTo>
                    <a:pt x="143" y="1"/>
                    <a:pt x="0" y="132"/>
                    <a:pt x="0" y="298"/>
                  </a:cubicBezTo>
                  <a:lnTo>
                    <a:pt x="0" y="2108"/>
                  </a:lnTo>
                  <a:cubicBezTo>
                    <a:pt x="0" y="2275"/>
                    <a:pt x="143" y="2406"/>
                    <a:pt x="298" y="2406"/>
                  </a:cubicBezTo>
                  <a:lnTo>
                    <a:pt x="2119" y="2406"/>
                  </a:lnTo>
                  <a:cubicBezTo>
                    <a:pt x="2286" y="2406"/>
                    <a:pt x="2417" y="2275"/>
                    <a:pt x="2417" y="2108"/>
                  </a:cubicBezTo>
                  <a:lnTo>
                    <a:pt x="2417" y="298"/>
                  </a:lnTo>
                  <a:cubicBezTo>
                    <a:pt x="2417" y="120"/>
                    <a:pt x="2286" y="1"/>
                    <a:pt x="2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0" name="Google Shape;9910;p62"/>
            <p:cNvSpPr/>
            <p:nvPr/>
          </p:nvSpPr>
          <p:spPr>
            <a:xfrm>
              <a:off x="6268658" y="3367351"/>
              <a:ext cx="406464" cy="174208"/>
            </a:xfrm>
            <a:custGeom>
              <a:rect b="b" l="l" r="r" t="t"/>
              <a:pathLst>
                <a:path extrusionOk="0" h="5486" w="12800">
                  <a:moveTo>
                    <a:pt x="10419" y="1616"/>
                  </a:moveTo>
                  <a:lnTo>
                    <a:pt x="10419" y="3009"/>
                  </a:lnTo>
                  <a:lnTo>
                    <a:pt x="9573" y="3009"/>
                  </a:lnTo>
                  <a:lnTo>
                    <a:pt x="9573" y="1616"/>
                  </a:lnTo>
                  <a:close/>
                  <a:moveTo>
                    <a:pt x="12395" y="402"/>
                  </a:moveTo>
                  <a:lnTo>
                    <a:pt x="12395" y="414"/>
                  </a:lnTo>
                  <a:lnTo>
                    <a:pt x="12395" y="4224"/>
                  </a:lnTo>
                  <a:lnTo>
                    <a:pt x="12383" y="4236"/>
                  </a:lnTo>
                  <a:lnTo>
                    <a:pt x="10835" y="3807"/>
                  </a:lnTo>
                  <a:lnTo>
                    <a:pt x="10823" y="3795"/>
                  </a:lnTo>
                  <a:lnTo>
                    <a:pt x="10823" y="3224"/>
                  </a:lnTo>
                  <a:lnTo>
                    <a:pt x="10823" y="1414"/>
                  </a:lnTo>
                  <a:lnTo>
                    <a:pt x="10823" y="842"/>
                  </a:lnTo>
                  <a:cubicBezTo>
                    <a:pt x="10823" y="842"/>
                    <a:pt x="10823" y="831"/>
                    <a:pt x="10835" y="831"/>
                  </a:cubicBezTo>
                  <a:lnTo>
                    <a:pt x="12383" y="402"/>
                  </a:lnTo>
                  <a:close/>
                  <a:moveTo>
                    <a:pt x="12362" y="0"/>
                  </a:moveTo>
                  <a:cubicBezTo>
                    <a:pt x="12330" y="0"/>
                    <a:pt x="12297" y="3"/>
                    <a:pt x="12264" y="9"/>
                  </a:cubicBezTo>
                  <a:lnTo>
                    <a:pt x="10716" y="438"/>
                  </a:lnTo>
                  <a:cubicBezTo>
                    <a:pt x="10538" y="485"/>
                    <a:pt x="10407" y="664"/>
                    <a:pt x="10407" y="842"/>
                  </a:cubicBezTo>
                  <a:lnTo>
                    <a:pt x="10407" y="1212"/>
                  </a:lnTo>
                  <a:lnTo>
                    <a:pt x="9549" y="1212"/>
                  </a:lnTo>
                  <a:lnTo>
                    <a:pt x="9549" y="914"/>
                  </a:lnTo>
                  <a:cubicBezTo>
                    <a:pt x="9549" y="819"/>
                    <a:pt x="9466" y="711"/>
                    <a:pt x="9347" y="711"/>
                  </a:cubicBezTo>
                  <a:cubicBezTo>
                    <a:pt x="9228" y="711"/>
                    <a:pt x="9133" y="795"/>
                    <a:pt x="9133" y="914"/>
                  </a:cubicBezTo>
                  <a:lnTo>
                    <a:pt x="9133" y="1414"/>
                  </a:lnTo>
                  <a:lnTo>
                    <a:pt x="9133" y="3224"/>
                  </a:lnTo>
                  <a:lnTo>
                    <a:pt x="9133" y="4986"/>
                  </a:lnTo>
                  <a:cubicBezTo>
                    <a:pt x="9133" y="5045"/>
                    <a:pt x="9085" y="5081"/>
                    <a:pt x="9026" y="5081"/>
                  </a:cubicBezTo>
                  <a:lnTo>
                    <a:pt x="513" y="5081"/>
                  </a:lnTo>
                  <a:cubicBezTo>
                    <a:pt x="453" y="5081"/>
                    <a:pt x="417" y="5045"/>
                    <a:pt x="417" y="4986"/>
                  </a:cubicBezTo>
                  <a:lnTo>
                    <a:pt x="417" y="1854"/>
                  </a:lnTo>
                  <a:cubicBezTo>
                    <a:pt x="417" y="1747"/>
                    <a:pt x="322" y="1652"/>
                    <a:pt x="203" y="1652"/>
                  </a:cubicBezTo>
                  <a:cubicBezTo>
                    <a:pt x="84" y="1652"/>
                    <a:pt x="1" y="1735"/>
                    <a:pt x="1" y="1854"/>
                  </a:cubicBezTo>
                  <a:lnTo>
                    <a:pt x="1" y="4986"/>
                  </a:lnTo>
                  <a:cubicBezTo>
                    <a:pt x="1" y="5260"/>
                    <a:pt x="215" y="5486"/>
                    <a:pt x="501" y="5486"/>
                  </a:cubicBezTo>
                  <a:lnTo>
                    <a:pt x="9014" y="5486"/>
                  </a:lnTo>
                  <a:cubicBezTo>
                    <a:pt x="9299" y="5486"/>
                    <a:pt x="9526" y="5260"/>
                    <a:pt x="9526" y="4986"/>
                  </a:cubicBezTo>
                  <a:lnTo>
                    <a:pt x="9526" y="3414"/>
                  </a:lnTo>
                  <a:lnTo>
                    <a:pt x="10371" y="3414"/>
                  </a:lnTo>
                  <a:lnTo>
                    <a:pt x="10371" y="3795"/>
                  </a:lnTo>
                  <a:cubicBezTo>
                    <a:pt x="10371" y="3986"/>
                    <a:pt x="10502" y="4152"/>
                    <a:pt x="10681" y="4188"/>
                  </a:cubicBezTo>
                  <a:lnTo>
                    <a:pt x="12228" y="4629"/>
                  </a:lnTo>
                  <a:cubicBezTo>
                    <a:pt x="12264" y="4641"/>
                    <a:pt x="12300" y="4641"/>
                    <a:pt x="12347" y="4641"/>
                  </a:cubicBezTo>
                  <a:cubicBezTo>
                    <a:pt x="12443" y="4641"/>
                    <a:pt x="12526" y="4605"/>
                    <a:pt x="12597" y="4545"/>
                  </a:cubicBezTo>
                  <a:cubicBezTo>
                    <a:pt x="12705" y="4474"/>
                    <a:pt x="12764" y="4343"/>
                    <a:pt x="12764" y="4224"/>
                  </a:cubicBezTo>
                  <a:lnTo>
                    <a:pt x="12764" y="426"/>
                  </a:lnTo>
                  <a:cubicBezTo>
                    <a:pt x="12800" y="283"/>
                    <a:pt x="12740" y="164"/>
                    <a:pt x="12633" y="80"/>
                  </a:cubicBezTo>
                  <a:cubicBezTo>
                    <a:pt x="12553" y="27"/>
                    <a:pt x="12459" y="0"/>
                    <a:pt x="123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11" name="Google Shape;9911;p62"/>
          <p:cNvGrpSpPr/>
          <p:nvPr/>
        </p:nvGrpSpPr>
        <p:grpSpPr>
          <a:xfrm>
            <a:off x="865862" y="3207306"/>
            <a:ext cx="364484" cy="364897"/>
            <a:chOff x="865862" y="3207306"/>
            <a:chExt cx="364484" cy="364897"/>
          </a:xfrm>
        </p:grpSpPr>
        <p:sp>
          <p:nvSpPr>
            <p:cNvPr id="9912" name="Google Shape;9912;p62"/>
            <p:cNvSpPr/>
            <p:nvPr/>
          </p:nvSpPr>
          <p:spPr>
            <a:xfrm>
              <a:off x="928229" y="3269323"/>
              <a:ext cx="240131" cy="240100"/>
            </a:xfrm>
            <a:custGeom>
              <a:rect b="b" l="l" r="r" t="t"/>
              <a:pathLst>
                <a:path extrusionOk="0" h="7561" w="7562">
                  <a:moveTo>
                    <a:pt x="3775" y="0"/>
                  </a:moveTo>
                  <a:cubicBezTo>
                    <a:pt x="1692" y="0"/>
                    <a:pt x="1" y="1703"/>
                    <a:pt x="1" y="3787"/>
                  </a:cubicBezTo>
                  <a:cubicBezTo>
                    <a:pt x="1" y="5870"/>
                    <a:pt x="1692" y="7561"/>
                    <a:pt x="3775" y="7561"/>
                  </a:cubicBezTo>
                  <a:cubicBezTo>
                    <a:pt x="4454" y="7561"/>
                    <a:pt x="5121" y="7382"/>
                    <a:pt x="5704" y="7037"/>
                  </a:cubicBezTo>
                  <a:cubicBezTo>
                    <a:pt x="5787" y="6977"/>
                    <a:pt x="5823" y="6858"/>
                    <a:pt x="5775" y="6775"/>
                  </a:cubicBezTo>
                  <a:cubicBezTo>
                    <a:pt x="5736" y="6720"/>
                    <a:pt x="5672" y="6691"/>
                    <a:pt x="5605" y="6691"/>
                  </a:cubicBezTo>
                  <a:cubicBezTo>
                    <a:pt x="5570" y="6691"/>
                    <a:pt x="5534" y="6699"/>
                    <a:pt x="5502" y="6716"/>
                  </a:cubicBezTo>
                  <a:cubicBezTo>
                    <a:pt x="4990" y="7025"/>
                    <a:pt x="4394" y="7192"/>
                    <a:pt x="3775" y="7192"/>
                  </a:cubicBezTo>
                  <a:cubicBezTo>
                    <a:pt x="1906" y="7192"/>
                    <a:pt x="382" y="5668"/>
                    <a:pt x="382" y="3798"/>
                  </a:cubicBezTo>
                  <a:cubicBezTo>
                    <a:pt x="382" y="1917"/>
                    <a:pt x="1906" y="405"/>
                    <a:pt x="3775" y="405"/>
                  </a:cubicBezTo>
                  <a:cubicBezTo>
                    <a:pt x="5656" y="405"/>
                    <a:pt x="7168" y="1917"/>
                    <a:pt x="7168" y="3798"/>
                  </a:cubicBezTo>
                  <a:cubicBezTo>
                    <a:pt x="7168" y="4775"/>
                    <a:pt x="6740" y="5715"/>
                    <a:pt x="6002" y="6358"/>
                  </a:cubicBezTo>
                  <a:cubicBezTo>
                    <a:pt x="5918" y="6430"/>
                    <a:pt x="5906" y="6549"/>
                    <a:pt x="5978" y="6620"/>
                  </a:cubicBezTo>
                  <a:cubicBezTo>
                    <a:pt x="6024" y="6667"/>
                    <a:pt x="6082" y="6691"/>
                    <a:pt x="6136" y="6691"/>
                  </a:cubicBezTo>
                  <a:cubicBezTo>
                    <a:pt x="6179" y="6691"/>
                    <a:pt x="6220" y="6676"/>
                    <a:pt x="6252" y="6644"/>
                  </a:cubicBezTo>
                  <a:cubicBezTo>
                    <a:pt x="7085" y="5930"/>
                    <a:pt x="7561" y="4882"/>
                    <a:pt x="7561" y="3787"/>
                  </a:cubicBezTo>
                  <a:cubicBezTo>
                    <a:pt x="7561" y="1703"/>
                    <a:pt x="585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3" name="Google Shape;9913;p62"/>
            <p:cNvSpPr/>
            <p:nvPr/>
          </p:nvSpPr>
          <p:spPr>
            <a:xfrm>
              <a:off x="956205" y="3297681"/>
              <a:ext cx="184179" cy="184147"/>
            </a:xfrm>
            <a:custGeom>
              <a:rect b="b" l="l" r="r" t="t"/>
              <a:pathLst>
                <a:path extrusionOk="0" h="5799" w="5800">
                  <a:moveTo>
                    <a:pt x="2894" y="0"/>
                  </a:moveTo>
                  <a:cubicBezTo>
                    <a:pt x="1311" y="0"/>
                    <a:pt x="1" y="1298"/>
                    <a:pt x="1" y="2905"/>
                  </a:cubicBezTo>
                  <a:cubicBezTo>
                    <a:pt x="1" y="4501"/>
                    <a:pt x="1287" y="5799"/>
                    <a:pt x="2894" y="5799"/>
                  </a:cubicBezTo>
                  <a:cubicBezTo>
                    <a:pt x="4502" y="5799"/>
                    <a:pt x="5799" y="4513"/>
                    <a:pt x="5799" y="2905"/>
                  </a:cubicBezTo>
                  <a:cubicBezTo>
                    <a:pt x="5799" y="2322"/>
                    <a:pt x="5621" y="1751"/>
                    <a:pt x="5311" y="1286"/>
                  </a:cubicBezTo>
                  <a:cubicBezTo>
                    <a:pt x="5276" y="1229"/>
                    <a:pt x="5219" y="1202"/>
                    <a:pt x="5159" y="1202"/>
                  </a:cubicBezTo>
                  <a:cubicBezTo>
                    <a:pt x="5118" y="1202"/>
                    <a:pt x="5076" y="1215"/>
                    <a:pt x="5037" y="1239"/>
                  </a:cubicBezTo>
                  <a:cubicBezTo>
                    <a:pt x="4954" y="1298"/>
                    <a:pt x="4942" y="1417"/>
                    <a:pt x="5002" y="1501"/>
                  </a:cubicBezTo>
                  <a:cubicBezTo>
                    <a:pt x="5275" y="1917"/>
                    <a:pt x="5430" y="2417"/>
                    <a:pt x="5430" y="2905"/>
                  </a:cubicBezTo>
                  <a:cubicBezTo>
                    <a:pt x="5430" y="4287"/>
                    <a:pt x="4299" y="5418"/>
                    <a:pt x="2918" y="5418"/>
                  </a:cubicBezTo>
                  <a:cubicBezTo>
                    <a:pt x="1525" y="5418"/>
                    <a:pt x="394" y="4287"/>
                    <a:pt x="394" y="2905"/>
                  </a:cubicBezTo>
                  <a:cubicBezTo>
                    <a:pt x="394" y="1524"/>
                    <a:pt x="1513" y="393"/>
                    <a:pt x="2894" y="393"/>
                  </a:cubicBezTo>
                  <a:cubicBezTo>
                    <a:pt x="3525" y="393"/>
                    <a:pt x="4132" y="631"/>
                    <a:pt x="4597" y="1036"/>
                  </a:cubicBezTo>
                  <a:cubicBezTo>
                    <a:pt x="4628" y="1073"/>
                    <a:pt x="4669" y="1089"/>
                    <a:pt x="4712" y="1089"/>
                  </a:cubicBezTo>
                  <a:cubicBezTo>
                    <a:pt x="4764" y="1089"/>
                    <a:pt x="4819" y="1064"/>
                    <a:pt x="4859" y="1024"/>
                  </a:cubicBezTo>
                  <a:cubicBezTo>
                    <a:pt x="4942" y="953"/>
                    <a:pt x="4918" y="834"/>
                    <a:pt x="4847" y="762"/>
                  </a:cubicBezTo>
                  <a:cubicBezTo>
                    <a:pt x="4311" y="274"/>
                    <a:pt x="3609" y="0"/>
                    <a:pt x="2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4" name="Google Shape;9914;p62"/>
            <p:cNvSpPr/>
            <p:nvPr/>
          </p:nvSpPr>
          <p:spPr>
            <a:xfrm>
              <a:off x="1042039" y="3207306"/>
              <a:ext cx="12511" cy="47664"/>
            </a:xfrm>
            <a:custGeom>
              <a:rect b="b" l="l" r="r" t="t"/>
              <a:pathLst>
                <a:path extrusionOk="0" h="1501" w="394">
                  <a:moveTo>
                    <a:pt x="191" y="1"/>
                  </a:moveTo>
                  <a:cubicBezTo>
                    <a:pt x="96" y="1"/>
                    <a:pt x="1" y="96"/>
                    <a:pt x="1" y="203"/>
                  </a:cubicBezTo>
                  <a:lnTo>
                    <a:pt x="1" y="1310"/>
                  </a:lnTo>
                  <a:cubicBezTo>
                    <a:pt x="1" y="1430"/>
                    <a:pt x="96" y="1501"/>
                    <a:pt x="191" y="1501"/>
                  </a:cubicBezTo>
                  <a:cubicBezTo>
                    <a:pt x="298" y="1501"/>
                    <a:pt x="394" y="1418"/>
                    <a:pt x="394" y="1310"/>
                  </a:cubicBezTo>
                  <a:lnTo>
                    <a:pt x="394" y="203"/>
                  </a:lnTo>
                  <a:cubicBezTo>
                    <a:pt x="394" y="96"/>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5" name="Google Shape;9915;p62"/>
            <p:cNvSpPr/>
            <p:nvPr/>
          </p:nvSpPr>
          <p:spPr>
            <a:xfrm>
              <a:off x="1042039" y="3524538"/>
              <a:ext cx="12511" cy="47664"/>
            </a:xfrm>
            <a:custGeom>
              <a:rect b="b" l="l" r="r" t="t"/>
              <a:pathLst>
                <a:path extrusionOk="0" h="1501" w="394">
                  <a:moveTo>
                    <a:pt x="191" y="0"/>
                  </a:moveTo>
                  <a:cubicBezTo>
                    <a:pt x="96" y="0"/>
                    <a:pt x="1" y="95"/>
                    <a:pt x="1" y="191"/>
                  </a:cubicBezTo>
                  <a:lnTo>
                    <a:pt x="1" y="1310"/>
                  </a:lnTo>
                  <a:cubicBezTo>
                    <a:pt x="1" y="1417"/>
                    <a:pt x="84" y="1500"/>
                    <a:pt x="191" y="1500"/>
                  </a:cubicBezTo>
                  <a:cubicBezTo>
                    <a:pt x="298" y="1500"/>
                    <a:pt x="394" y="1417"/>
                    <a:pt x="394" y="1310"/>
                  </a:cubicBezTo>
                  <a:lnTo>
                    <a:pt x="394" y="191"/>
                  </a:ln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6" name="Google Shape;9916;p62"/>
            <p:cNvSpPr/>
            <p:nvPr/>
          </p:nvSpPr>
          <p:spPr>
            <a:xfrm>
              <a:off x="953188" y="3230836"/>
              <a:ext cx="31406" cy="43441"/>
            </a:xfrm>
            <a:custGeom>
              <a:rect b="b" l="l" r="r" t="t"/>
              <a:pathLst>
                <a:path extrusionOk="0" h="1368" w="989">
                  <a:moveTo>
                    <a:pt x="217" y="0"/>
                  </a:moveTo>
                  <a:cubicBezTo>
                    <a:pt x="185" y="0"/>
                    <a:pt x="153" y="7"/>
                    <a:pt x="120" y="22"/>
                  </a:cubicBezTo>
                  <a:cubicBezTo>
                    <a:pt x="36" y="81"/>
                    <a:pt x="1" y="188"/>
                    <a:pt x="48" y="296"/>
                  </a:cubicBezTo>
                  <a:lnTo>
                    <a:pt x="608" y="1272"/>
                  </a:lnTo>
                  <a:cubicBezTo>
                    <a:pt x="644" y="1331"/>
                    <a:pt x="715" y="1367"/>
                    <a:pt x="775" y="1367"/>
                  </a:cubicBezTo>
                  <a:cubicBezTo>
                    <a:pt x="798" y="1367"/>
                    <a:pt x="834" y="1343"/>
                    <a:pt x="870" y="1331"/>
                  </a:cubicBezTo>
                  <a:cubicBezTo>
                    <a:pt x="953" y="1272"/>
                    <a:pt x="989" y="1165"/>
                    <a:pt x="941" y="1070"/>
                  </a:cubicBezTo>
                  <a:lnTo>
                    <a:pt x="394" y="93"/>
                  </a:lnTo>
                  <a:cubicBezTo>
                    <a:pt x="352" y="35"/>
                    <a:pt x="288" y="0"/>
                    <a:pt x="2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7" name="Google Shape;9917;p62"/>
            <p:cNvSpPr/>
            <p:nvPr/>
          </p:nvSpPr>
          <p:spPr>
            <a:xfrm>
              <a:off x="1111614" y="3505485"/>
              <a:ext cx="30644" cy="42520"/>
            </a:xfrm>
            <a:custGeom>
              <a:rect b="b" l="l" r="r" t="t"/>
              <a:pathLst>
                <a:path extrusionOk="0" h="1339" w="965">
                  <a:moveTo>
                    <a:pt x="210" y="1"/>
                  </a:moveTo>
                  <a:cubicBezTo>
                    <a:pt x="181" y="1"/>
                    <a:pt x="151" y="6"/>
                    <a:pt x="119" y="17"/>
                  </a:cubicBezTo>
                  <a:cubicBezTo>
                    <a:pt x="24" y="76"/>
                    <a:pt x="0" y="183"/>
                    <a:pt x="48" y="291"/>
                  </a:cubicBezTo>
                  <a:lnTo>
                    <a:pt x="596" y="1255"/>
                  </a:lnTo>
                  <a:cubicBezTo>
                    <a:pt x="620" y="1314"/>
                    <a:pt x="691" y="1338"/>
                    <a:pt x="751" y="1338"/>
                  </a:cubicBezTo>
                  <a:cubicBezTo>
                    <a:pt x="786" y="1338"/>
                    <a:pt x="810" y="1326"/>
                    <a:pt x="846" y="1314"/>
                  </a:cubicBezTo>
                  <a:cubicBezTo>
                    <a:pt x="929" y="1255"/>
                    <a:pt x="965" y="1148"/>
                    <a:pt x="917" y="1041"/>
                  </a:cubicBezTo>
                  <a:lnTo>
                    <a:pt x="381" y="100"/>
                  </a:lnTo>
                  <a:cubicBezTo>
                    <a:pt x="339" y="33"/>
                    <a:pt x="279" y="1"/>
                    <a:pt x="2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8" name="Google Shape;9918;p62"/>
            <p:cNvSpPr/>
            <p:nvPr/>
          </p:nvSpPr>
          <p:spPr>
            <a:xfrm>
              <a:off x="888916" y="3295998"/>
              <a:ext cx="44648" cy="29691"/>
            </a:xfrm>
            <a:custGeom>
              <a:rect b="b" l="l" r="r" t="t"/>
              <a:pathLst>
                <a:path extrusionOk="0" h="935" w="1406">
                  <a:moveTo>
                    <a:pt x="203" y="0"/>
                  </a:moveTo>
                  <a:cubicBezTo>
                    <a:pt x="136" y="0"/>
                    <a:pt x="64" y="37"/>
                    <a:pt x="24" y="101"/>
                  </a:cubicBezTo>
                  <a:cubicBezTo>
                    <a:pt x="1" y="184"/>
                    <a:pt x="36" y="303"/>
                    <a:pt x="120" y="351"/>
                  </a:cubicBezTo>
                  <a:lnTo>
                    <a:pt x="1084" y="899"/>
                  </a:lnTo>
                  <a:cubicBezTo>
                    <a:pt x="1120" y="923"/>
                    <a:pt x="1144" y="934"/>
                    <a:pt x="1179" y="934"/>
                  </a:cubicBezTo>
                  <a:cubicBezTo>
                    <a:pt x="1239" y="934"/>
                    <a:pt x="1310" y="899"/>
                    <a:pt x="1334" y="839"/>
                  </a:cubicBezTo>
                  <a:cubicBezTo>
                    <a:pt x="1406" y="756"/>
                    <a:pt x="1358" y="637"/>
                    <a:pt x="1263" y="577"/>
                  </a:cubicBezTo>
                  <a:lnTo>
                    <a:pt x="298" y="30"/>
                  </a:lnTo>
                  <a:cubicBezTo>
                    <a:pt x="271" y="10"/>
                    <a:pt x="237"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19" name="Google Shape;9919;p62"/>
            <p:cNvSpPr/>
            <p:nvPr/>
          </p:nvSpPr>
          <p:spPr>
            <a:xfrm>
              <a:off x="1162644" y="3454106"/>
              <a:ext cx="45029" cy="30390"/>
            </a:xfrm>
            <a:custGeom>
              <a:rect b="b" l="l" r="r" t="t"/>
              <a:pathLst>
                <a:path extrusionOk="0" h="957" w="1418">
                  <a:moveTo>
                    <a:pt x="237" y="1"/>
                  </a:moveTo>
                  <a:cubicBezTo>
                    <a:pt x="171" y="1"/>
                    <a:pt x="101" y="41"/>
                    <a:pt x="60" y="99"/>
                  </a:cubicBezTo>
                  <a:cubicBezTo>
                    <a:pt x="1" y="194"/>
                    <a:pt x="48" y="313"/>
                    <a:pt x="132" y="373"/>
                  </a:cubicBezTo>
                  <a:lnTo>
                    <a:pt x="1096" y="920"/>
                  </a:lnTo>
                  <a:cubicBezTo>
                    <a:pt x="1132" y="932"/>
                    <a:pt x="1156" y="956"/>
                    <a:pt x="1191" y="956"/>
                  </a:cubicBezTo>
                  <a:cubicBezTo>
                    <a:pt x="1251" y="956"/>
                    <a:pt x="1322" y="920"/>
                    <a:pt x="1346" y="861"/>
                  </a:cubicBezTo>
                  <a:cubicBezTo>
                    <a:pt x="1418" y="766"/>
                    <a:pt x="1382" y="646"/>
                    <a:pt x="1299" y="575"/>
                  </a:cubicBezTo>
                  <a:lnTo>
                    <a:pt x="322" y="27"/>
                  </a:lnTo>
                  <a:cubicBezTo>
                    <a:pt x="296" y="9"/>
                    <a:pt x="267" y="1"/>
                    <a:pt x="2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0" name="Google Shape;9920;p62"/>
            <p:cNvSpPr/>
            <p:nvPr/>
          </p:nvSpPr>
          <p:spPr>
            <a:xfrm>
              <a:off x="865862" y="3383864"/>
              <a:ext cx="47664" cy="12130"/>
            </a:xfrm>
            <a:custGeom>
              <a:rect b="b" l="l" r="r" t="t"/>
              <a:pathLst>
                <a:path extrusionOk="0" h="382" w="1501">
                  <a:moveTo>
                    <a:pt x="191" y="1"/>
                  </a:moveTo>
                  <a:cubicBezTo>
                    <a:pt x="84" y="1"/>
                    <a:pt x="0" y="84"/>
                    <a:pt x="0" y="191"/>
                  </a:cubicBezTo>
                  <a:cubicBezTo>
                    <a:pt x="0" y="287"/>
                    <a:pt x="84" y="382"/>
                    <a:pt x="191" y="382"/>
                  </a:cubicBezTo>
                  <a:lnTo>
                    <a:pt x="1310" y="382"/>
                  </a:lnTo>
                  <a:cubicBezTo>
                    <a:pt x="1429" y="382"/>
                    <a:pt x="1501" y="299"/>
                    <a:pt x="1501" y="191"/>
                  </a:cubicBezTo>
                  <a:cubicBezTo>
                    <a:pt x="1501" y="84"/>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1" name="Google Shape;9921;p62"/>
            <p:cNvSpPr/>
            <p:nvPr/>
          </p:nvSpPr>
          <p:spPr>
            <a:xfrm>
              <a:off x="1182300" y="3383864"/>
              <a:ext cx="48045" cy="12130"/>
            </a:xfrm>
            <a:custGeom>
              <a:rect b="b" l="l" r="r" t="t"/>
              <a:pathLst>
                <a:path extrusionOk="0" h="382" w="1513">
                  <a:moveTo>
                    <a:pt x="203" y="1"/>
                  </a:moveTo>
                  <a:cubicBezTo>
                    <a:pt x="96" y="1"/>
                    <a:pt x="1" y="84"/>
                    <a:pt x="1" y="191"/>
                  </a:cubicBezTo>
                  <a:cubicBezTo>
                    <a:pt x="1" y="287"/>
                    <a:pt x="96" y="382"/>
                    <a:pt x="203" y="382"/>
                  </a:cubicBezTo>
                  <a:lnTo>
                    <a:pt x="1311" y="382"/>
                  </a:lnTo>
                  <a:cubicBezTo>
                    <a:pt x="1418" y="382"/>
                    <a:pt x="1513" y="287"/>
                    <a:pt x="1513" y="191"/>
                  </a:cubicBezTo>
                  <a:cubicBezTo>
                    <a:pt x="1513" y="84"/>
                    <a:pt x="1430"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2" name="Google Shape;9922;p62"/>
            <p:cNvSpPr/>
            <p:nvPr/>
          </p:nvSpPr>
          <p:spPr>
            <a:xfrm>
              <a:off x="888916" y="3454011"/>
              <a:ext cx="43885" cy="30104"/>
            </a:xfrm>
            <a:custGeom>
              <a:rect b="b" l="l" r="r" t="t"/>
              <a:pathLst>
                <a:path extrusionOk="0" h="948" w="1382">
                  <a:moveTo>
                    <a:pt x="1186" y="1"/>
                  </a:moveTo>
                  <a:cubicBezTo>
                    <a:pt x="1152" y="1"/>
                    <a:pt x="1117" y="10"/>
                    <a:pt x="1084" y="30"/>
                  </a:cubicBezTo>
                  <a:lnTo>
                    <a:pt x="120" y="590"/>
                  </a:lnTo>
                  <a:cubicBezTo>
                    <a:pt x="36" y="649"/>
                    <a:pt x="1" y="745"/>
                    <a:pt x="48" y="852"/>
                  </a:cubicBezTo>
                  <a:cubicBezTo>
                    <a:pt x="72" y="911"/>
                    <a:pt x="144" y="947"/>
                    <a:pt x="215" y="947"/>
                  </a:cubicBezTo>
                  <a:cubicBezTo>
                    <a:pt x="239" y="947"/>
                    <a:pt x="274" y="923"/>
                    <a:pt x="298" y="911"/>
                  </a:cubicBezTo>
                  <a:lnTo>
                    <a:pt x="1263" y="364"/>
                  </a:lnTo>
                  <a:cubicBezTo>
                    <a:pt x="1358" y="304"/>
                    <a:pt x="1382" y="197"/>
                    <a:pt x="1334" y="90"/>
                  </a:cubicBezTo>
                  <a:cubicBezTo>
                    <a:pt x="1311" y="35"/>
                    <a:pt x="1251" y="1"/>
                    <a:pt x="1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3" name="Google Shape;9923;p62"/>
            <p:cNvSpPr/>
            <p:nvPr/>
          </p:nvSpPr>
          <p:spPr>
            <a:xfrm>
              <a:off x="1163025" y="3295648"/>
              <a:ext cx="44648" cy="30040"/>
            </a:xfrm>
            <a:custGeom>
              <a:rect b="b" l="l" r="r" t="t"/>
              <a:pathLst>
                <a:path extrusionOk="0" h="946" w="1406">
                  <a:moveTo>
                    <a:pt x="1177" y="1"/>
                  </a:moveTo>
                  <a:cubicBezTo>
                    <a:pt x="1147" y="1"/>
                    <a:pt x="1115" y="6"/>
                    <a:pt x="1084" y="17"/>
                  </a:cubicBezTo>
                  <a:lnTo>
                    <a:pt x="120" y="576"/>
                  </a:lnTo>
                  <a:cubicBezTo>
                    <a:pt x="36" y="636"/>
                    <a:pt x="1" y="731"/>
                    <a:pt x="48" y="838"/>
                  </a:cubicBezTo>
                  <a:cubicBezTo>
                    <a:pt x="96" y="910"/>
                    <a:pt x="155" y="945"/>
                    <a:pt x="227" y="945"/>
                  </a:cubicBezTo>
                  <a:cubicBezTo>
                    <a:pt x="251" y="945"/>
                    <a:pt x="286" y="934"/>
                    <a:pt x="310" y="910"/>
                  </a:cubicBezTo>
                  <a:lnTo>
                    <a:pt x="1287" y="362"/>
                  </a:lnTo>
                  <a:cubicBezTo>
                    <a:pt x="1370" y="302"/>
                    <a:pt x="1406" y="195"/>
                    <a:pt x="1358" y="100"/>
                  </a:cubicBezTo>
                  <a:cubicBezTo>
                    <a:pt x="1316" y="33"/>
                    <a:pt x="1250" y="1"/>
                    <a:pt x="1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4" name="Google Shape;9924;p62"/>
            <p:cNvSpPr/>
            <p:nvPr/>
          </p:nvSpPr>
          <p:spPr>
            <a:xfrm>
              <a:off x="953188" y="3505835"/>
              <a:ext cx="31787" cy="43282"/>
            </a:xfrm>
            <a:custGeom>
              <a:rect b="b" l="l" r="r" t="t"/>
              <a:pathLst>
                <a:path extrusionOk="0" h="1363" w="1001">
                  <a:moveTo>
                    <a:pt x="782" y="0"/>
                  </a:moveTo>
                  <a:cubicBezTo>
                    <a:pt x="714" y="0"/>
                    <a:pt x="648" y="37"/>
                    <a:pt x="608" y="101"/>
                  </a:cubicBezTo>
                  <a:lnTo>
                    <a:pt x="60" y="1065"/>
                  </a:lnTo>
                  <a:cubicBezTo>
                    <a:pt x="1" y="1161"/>
                    <a:pt x="48" y="1280"/>
                    <a:pt x="132" y="1327"/>
                  </a:cubicBezTo>
                  <a:cubicBezTo>
                    <a:pt x="167" y="1351"/>
                    <a:pt x="191" y="1363"/>
                    <a:pt x="227" y="1363"/>
                  </a:cubicBezTo>
                  <a:cubicBezTo>
                    <a:pt x="286" y="1363"/>
                    <a:pt x="358" y="1327"/>
                    <a:pt x="394" y="1280"/>
                  </a:cubicBezTo>
                  <a:lnTo>
                    <a:pt x="941" y="303"/>
                  </a:lnTo>
                  <a:cubicBezTo>
                    <a:pt x="1001" y="184"/>
                    <a:pt x="965" y="65"/>
                    <a:pt x="882" y="30"/>
                  </a:cubicBezTo>
                  <a:cubicBezTo>
                    <a:pt x="850" y="10"/>
                    <a:pt x="816" y="0"/>
                    <a:pt x="7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5" name="Google Shape;9925;p62"/>
            <p:cNvSpPr/>
            <p:nvPr/>
          </p:nvSpPr>
          <p:spPr>
            <a:xfrm>
              <a:off x="1111614" y="3231726"/>
              <a:ext cx="31025" cy="42933"/>
            </a:xfrm>
            <a:custGeom>
              <a:rect b="b" l="l" r="r" t="t"/>
              <a:pathLst>
                <a:path extrusionOk="0" h="1352" w="977">
                  <a:moveTo>
                    <a:pt x="754" y="0"/>
                  </a:moveTo>
                  <a:cubicBezTo>
                    <a:pt x="688" y="0"/>
                    <a:pt x="620" y="37"/>
                    <a:pt x="572" y="101"/>
                  </a:cubicBezTo>
                  <a:lnTo>
                    <a:pt x="24" y="1065"/>
                  </a:lnTo>
                  <a:cubicBezTo>
                    <a:pt x="0" y="1137"/>
                    <a:pt x="24" y="1256"/>
                    <a:pt x="119" y="1315"/>
                  </a:cubicBezTo>
                  <a:cubicBezTo>
                    <a:pt x="143" y="1339"/>
                    <a:pt x="179" y="1351"/>
                    <a:pt x="203" y="1351"/>
                  </a:cubicBezTo>
                  <a:cubicBezTo>
                    <a:pt x="262" y="1351"/>
                    <a:pt x="346" y="1315"/>
                    <a:pt x="370" y="1256"/>
                  </a:cubicBezTo>
                  <a:lnTo>
                    <a:pt x="917" y="291"/>
                  </a:lnTo>
                  <a:cubicBezTo>
                    <a:pt x="977" y="208"/>
                    <a:pt x="941" y="89"/>
                    <a:pt x="846" y="29"/>
                  </a:cubicBezTo>
                  <a:cubicBezTo>
                    <a:pt x="818" y="10"/>
                    <a:pt x="786"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26" name="Google Shape;9926;p62"/>
          <p:cNvGrpSpPr/>
          <p:nvPr/>
        </p:nvGrpSpPr>
        <p:grpSpPr>
          <a:xfrm>
            <a:off x="1404617" y="3226962"/>
            <a:ext cx="370168" cy="325965"/>
            <a:chOff x="1404617" y="3226962"/>
            <a:chExt cx="370168" cy="325965"/>
          </a:xfrm>
        </p:grpSpPr>
        <p:sp>
          <p:nvSpPr>
            <p:cNvPr id="9927" name="Google Shape;9927;p62"/>
            <p:cNvSpPr/>
            <p:nvPr/>
          </p:nvSpPr>
          <p:spPr>
            <a:xfrm>
              <a:off x="1535067" y="3226962"/>
              <a:ext cx="12130" cy="37090"/>
            </a:xfrm>
            <a:custGeom>
              <a:rect b="b" l="l" r="r" t="t"/>
              <a:pathLst>
                <a:path extrusionOk="0" h="1168" w="382">
                  <a:moveTo>
                    <a:pt x="191" y="1"/>
                  </a:moveTo>
                  <a:cubicBezTo>
                    <a:pt x="84" y="1"/>
                    <a:pt x="0" y="84"/>
                    <a:pt x="0" y="191"/>
                  </a:cubicBezTo>
                  <a:lnTo>
                    <a:pt x="0" y="977"/>
                  </a:lnTo>
                  <a:cubicBezTo>
                    <a:pt x="0" y="1084"/>
                    <a:pt x="84" y="1168"/>
                    <a:pt x="191" y="1168"/>
                  </a:cubicBezTo>
                  <a:cubicBezTo>
                    <a:pt x="298" y="1168"/>
                    <a:pt x="381" y="1084"/>
                    <a:pt x="381" y="977"/>
                  </a:cubicBezTo>
                  <a:lnTo>
                    <a:pt x="381" y="191"/>
                  </a:lnTo>
                  <a:cubicBezTo>
                    <a:pt x="381" y="84"/>
                    <a:pt x="298"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8" name="Google Shape;9928;p62"/>
            <p:cNvSpPr/>
            <p:nvPr/>
          </p:nvSpPr>
          <p:spPr>
            <a:xfrm>
              <a:off x="1472287" y="3243221"/>
              <a:ext cx="25753" cy="34073"/>
            </a:xfrm>
            <a:custGeom>
              <a:rect b="b" l="l" r="r" t="t"/>
              <a:pathLst>
                <a:path extrusionOk="0" h="1073" w="811">
                  <a:moveTo>
                    <a:pt x="217" y="1"/>
                  </a:moveTo>
                  <a:cubicBezTo>
                    <a:pt x="185" y="1"/>
                    <a:pt x="152" y="9"/>
                    <a:pt x="120" y="25"/>
                  </a:cubicBezTo>
                  <a:cubicBezTo>
                    <a:pt x="25" y="72"/>
                    <a:pt x="1" y="179"/>
                    <a:pt x="37" y="287"/>
                  </a:cubicBezTo>
                  <a:lnTo>
                    <a:pt x="442" y="989"/>
                  </a:lnTo>
                  <a:cubicBezTo>
                    <a:pt x="477" y="1049"/>
                    <a:pt x="549" y="1072"/>
                    <a:pt x="608" y="1072"/>
                  </a:cubicBezTo>
                  <a:cubicBezTo>
                    <a:pt x="632" y="1072"/>
                    <a:pt x="668" y="1061"/>
                    <a:pt x="692" y="1049"/>
                  </a:cubicBezTo>
                  <a:cubicBezTo>
                    <a:pt x="787" y="989"/>
                    <a:pt x="811" y="882"/>
                    <a:pt x="775" y="775"/>
                  </a:cubicBezTo>
                  <a:lnTo>
                    <a:pt x="382" y="96"/>
                  </a:lnTo>
                  <a:cubicBezTo>
                    <a:pt x="342" y="33"/>
                    <a:pt x="281" y="1"/>
                    <a:pt x="2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29" name="Google Shape;9929;p62"/>
            <p:cNvSpPr/>
            <p:nvPr/>
          </p:nvSpPr>
          <p:spPr>
            <a:xfrm>
              <a:off x="1426179" y="3289266"/>
              <a:ext cx="35947" cy="24705"/>
            </a:xfrm>
            <a:custGeom>
              <a:rect b="b" l="l" r="r" t="t"/>
              <a:pathLst>
                <a:path extrusionOk="0" h="778" w="1132">
                  <a:moveTo>
                    <a:pt x="229" y="1"/>
                  </a:moveTo>
                  <a:cubicBezTo>
                    <a:pt x="159" y="1"/>
                    <a:pt x="89" y="41"/>
                    <a:pt x="48" y="99"/>
                  </a:cubicBezTo>
                  <a:cubicBezTo>
                    <a:pt x="0" y="194"/>
                    <a:pt x="36" y="301"/>
                    <a:pt x="143" y="361"/>
                  </a:cubicBezTo>
                  <a:lnTo>
                    <a:pt x="822" y="742"/>
                  </a:lnTo>
                  <a:cubicBezTo>
                    <a:pt x="858" y="754"/>
                    <a:pt x="881" y="777"/>
                    <a:pt x="917" y="777"/>
                  </a:cubicBezTo>
                  <a:cubicBezTo>
                    <a:pt x="977" y="777"/>
                    <a:pt x="1048" y="742"/>
                    <a:pt x="1072" y="682"/>
                  </a:cubicBezTo>
                  <a:cubicBezTo>
                    <a:pt x="1132" y="599"/>
                    <a:pt x="1096" y="480"/>
                    <a:pt x="1001" y="420"/>
                  </a:cubicBezTo>
                  <a:lnTo>
                    <a:pt x="322" y="27"/>
                  </a:lnTo>
                  <a:cubicBezTo>
                    <a:pt x="292" y="9"/>
                    <a:pt x="261" y="1"/>
                    <a:pt x="2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0" name="Google Shape;9930;p62"/>
            <p:cNvSpPr/>
            <p:nvPr/>
          </p:nvSpPr>
          <p:spPr>
            <a:xfrm>
              <a:off x="1410682" y="3350997"/>
              <a:ext cx="37439" cy="12511"/>
            </a:xfrm>
            <a:custGeom>
              <a:rect b="b" l="l" r="r" t="t"/>
              <a:pathLst>
                <a:path extrusionOk="0" h="394" w="1179">
                  <a:moveTo>
                    <a:pt x="191" y="0"/>
                  </a:moveTo>
                  <a:cubicBezTo>
                    <a:pt x="96" y="0"/>
                    <a:pt x="0" y="95"/>
                    <a:pt x="0" y="203"/>
                  </a:cubicBezTo>
                  <a:cubicBezTo>
                    <a:pt x="0" y="298"/>
                    <a:pt x="84" y="393"/>
                    <a:pt x="191" y="393"/>
                  </a:cubicBezTo>
                  <a:lnTo>
                    <a:pt x="988" y="393"/>
                  </a:lnTo>
                  <a:cubicBezTo>
                    <a:pt x="1084" y="393"/>
                    <a:pt x="1179" y="298"/>
                    <a:pt x="1179" y="203"/>
                  </a:cubicBezTo>
                  <a:cubicBezTo>
                    <a:pt x="1179" y="95"/>
                    <a:pt x="1084"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1" name="Google Shape;9931;p62"/>
            <p:cNvSpPr/>
            <p:nvPr/>
          </p:nvSpPr>
          <p:spPr>
            <a:xfrm>
              <a:off x="1426179" y="3400980"/>
              <a:ext cx="35566" cy="24896"/>
            </a:xfrm>
            <a:custGeom>
              <a:rect b="b" l="l" r="r" t="t"/>
              <a:pathLst>
                <a:path extrusionOk="0" h="784" w="1120">
                  <a:moveTo>
                    <a:pt x="904" y="0"/>
                  </a:moveTo>
                  <a:cubicBezTo>
                    <a:pt x="874" y="0"/>
                    <a:pt x="843" y="7"/>
                    <a:pt x="810" y="22"/>
                  </a:cubicBezTo>
                  <a:lnTo>
                    <a:pt x="119" y="414"/>
                  </a:lnTo>
                  <a:cubicBezTo>
                    <a:pt x="36" y="486"/>
                    <a:pt x="0" y="593"/>
                    <a:pt x="60" y="688"/>
                  </a:cubicBezTo>
                  <a:cubicBezTo>
                    <a:pt x="96" y="748"/>
                    <a:pt x="167" y="784"/>
                    <a:pt x="227" y="784"/>
                  </a:cubicBezTo>
                  <a:cubicBezTo>
                    <a:pt x="262" y="784"/>
                    <a:pt x="286" y="760"/>
                    <a:pt x="322" y="748"/>
                  </a:cubicBezTo>
                  <a:lnTo>
                    <a:pt x="1001" y="367"/>
                  </a:lnTo>
                  <a:cubicBezTo>
                    <a:pt x="1096" y="307"/>
                    <a:pt x="1120" y="200"/>
                    <a:pt x="1072" y="93"/>
                  </a:cubicBezTo>
                  <a:cubicBezTo>
                    <a:pt x="1031" y="35"/>
                    <a:pt x="972" y="0"/>
                    <a:pt x="9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2" name="Google Shape;9932;p62"/>
            <p:cNvSpPr/>
            <p:nvPr/>
          </p:nvSpPr>
          <p:spPr>
            <a:xfrm>
              <a:off x="1620138" y="3289043"/>
              <a:ext cx="35566" cy="24928"/>
            </a:xfrm>
            <a:custGeom>
              <a:rect b="b" l="l" r="r" t="t"/>
              <a:pathLst>
                <a:path extrusionOk="0" h="785" w="1120">
                  <a:moveTo>
                    <a:pt x="895" y="1"/>
                  </a:moveTo>
                  <a:cubicBezTo>
                    <a:pt x="864" y="1"/>
                    <a:pt x="831" y="8"/>
                    <a:pt x="798" y="22"/>
                  </a:cubicBezTo>
                  <a:lnTo>
                    <a:pt x="119" y="403"/>
                  </a:lnTo>
                  <a:cubicBezTo>
                    <a:pt x="24" y="463"/>
                    <a:pt x="0" y="570"/>
                    <a:pt x="48" y="677"/>
                  </a:cubicBezTo>
                  <a:cubicBezTo>
                    <a:pt x="107" y="749"/>
                    <a:pt x="167" y="784"/>
                    <a:pt x="227" y="784"/>
                  </a:cubicBezTo>
                  <a:cubicBezTo>
                    <a:pt x="250" y="784"/>
                    <a:pt x="286" y="761"/>
                    <a:pt x="310" y="749"/>
                  </a:cubicBezTo>
                  <a:lnTo>
                    <a:pt x="1000" y="368"/>
                  </a:lnTo>
                  <a:cubicBezTo>
                    <a:pt x="1084" y="308"/>
                    <a:pt x="1120" y="201"/>
                    <a:pt x="1072" y="94"/>
                  </a:cubicBezTo>
                  <a:cubicBezTo>
                    <a:pt x="1031" y="36"/>
                    <a:pt x="966" y="1"/>
                    <a:pt x="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3" name="Google Shape;9933;p62"/>
            <p:cNvSpPr/>
            <p:nvPr/>
          </p:nvSpPr>
          <p:spPr>
            <a:xfrm>
              <a:off x="1584224" y="3243507"/>
              <a:ext cx="26103" cy="33787"/>
            </a:xfrm>
            <a:custGeom>
              <a:rect b="b" l="l" r="r" t="t"/>
              <a:pathLst>
                <a:path extrusionOk="0" h="1064" w="822">
                  <a:moveTo>
                    <a:pt x="594" y="1"/>
                  </a:moveTo>
                  <a:cubicBezTo>
                    <a:pt x="527" y="1"/>
                    <a:pt x="458" y="41"/>
                    <a:pt x="417" y="99"/>
                  </a:cubicBezTo>
                  <a:lnTo>
                    <a:pt x="24" y="790"/>
                  </a:lnTo>
                  <a:cubicBezTo>
                    <a:pt x="0" y="873"/>
                    <a:pt x="24" y="992"/>
                    <a:pt x="119" y="1040"/>
                  </a:cubicBezTo>
                  <a:cubicBezTo>
                    <a:pt x="143" y="1052"/>
                    <a:pt x="179" y="1063"/>
                    <a:pt x="203" y="1063"/>
                  </a:cubicBezTo>
                  <a:cubicBezTo>
                    <a:pt x="262" y="1063"/>
                    <a:pt x="346" y="1040"/>
                    <a:pt x="369" y="980"/>
                  </a:cubicBezTo>
                  <a:lnTo>
                    <a:pt x="762" y="290"/>
                  </a:lnTo>
                  <a:cubicBezTo>
                    <a:pt x="822" y="206"/>
                    <a:pt x="774" y="87"/>
                    <a:pt x="679" y="28"/>
                  </a:cubicBezTo>
                  <a:cubicBezTo>
                    <a:pt x="653" y="9"/>
                    <a:pt x="624" y="1"/>
                    <a:pt x="5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4" name="Google Shape;9934;p62"/>
            <p:cNvSpPr/>
            <p:nvPr/>
          </p:nvSpPr>
          <p:spPr>
            <a:xfrm>
              <a:off x="1404617" y="3271197"/>
              <a:ext cx="285859" cy="281349"/>
            </a:xfrm>
            <a:custGeom>
              <a:rect b="b" l="l" r="r" t="t"/>
              <a:pathLst>
                <a:path extrusionOk="0" h="8860" w="9002">
                  <a:moveTo>
                    <a:pt x="4525" y="1013"/>
                  </a:moveTo>
                  <a:lnTo>
                    <a:pt x="4573" y="1025"/>
                  </a:lnTo>
                  <a:lnTo>
                    <a:pt x="4704" y="1025"/>
                  </a:lnTo>
                  <a:lnTo>
                    <a:pt x="4787" y="1061"/>
                  </a:lnTo>
                  <a:lnTo>
                    <a:pt x="4811" y="1061"/>
                  </a:lnTo>
                  <a:lnTo>
                    <a:pt x="4823" y="1072"/>
                  </a:lnTo>
                  <a:cubicBezTo>
                    <a:pt x="4835" y="1072"/>
                    <a:pt x="4835" y="1084"/>
                    <a:pt x="4847" y="1084"/>
                  </a:cubicBezTo>
                  <a:cubicBezTo>
                    <a:pt x="4847" y="1084"/>
                    <a:pt x="4870" y="1084"/>
                    <a:pt x="4870" y="1096"/>
                  </a:cubicBezTo>
                  <a:lnTo>
                    <a:pt x="4942" y="1132"/>
                  </a:lnTo>
                  <a:lnTo>
                    <a:pt x="4954" y="1132"/>
                  </a:lnTo>
                  <a:lnTo>
                    <a:pt x="4989" y="1144"/>
                  </a:lnTo>
                  <a:cubicBezTo>
                    <a:pt x="4989" y="1144"/>
                    <a:pt x="5001" y="1144"/>
                    <a:pt x="5001" y="1156"/>
                  </a:cubicBezTo>
                  <a:cubicBezTo>
                    <a:pt x="5001" y="1156"/>
                    <a:pt x="5013" y="1156"/>
                    <a:pt x="5013" y="1180"/>
                  </a:cubicBezTo>
                  <a:lnTo>
                    <a:pt x="5049" y="1192"/>
                  </a:lnTo>
                  <a:cubicBezTo>
                    <a:pt x="5049" y="1192"/>
                    <a:pt x="5061" y="1192"/>
                    <a:pt x="5061" y="1203"/>
                  </a:cubicBezTo>
                  <a:cubicBezTo>
                    <a:pt x="5061" y="1203"/>
                    <a:pt x="5073" y="1203"/>
                    <a:pt x="5073" y="1215"/>
                  </a:cubicBezTo>
                  <a:lnTo>
                    <a:pt x="5085" y="1239"/>
                  </a:lnTo>
                  <a:cubicBezTo>
                    <a:pt x="5085" y="1239"/>
                    <a:pt x="5109" y="1239"/>
                    <a:pt x="5109" y="1251"/>
                  </a:cubicBezTo>
                  <a:cubicBezTo>
                    <a:pt x="5109" y="1251"/>
                    <a:pt x="5120" y="1251"/>
                    <a:pt x="5120" y="1263"/>
                  </a:cubicBezTo>
                  <a:cubicBezTo>
                    <a:pt x="5120" y="1263"/>
                    <a:pt x="5132" y="1263"/>
                    <a:pt x="5132" y="1275"/>
                  </a:cubicBezTo>
                  <a:lnTo>
                    <a:pt x="5144" y="1299"/>
                  </a:lnTo>
                  <a:cubicBezTo>
                    <a:pt x="5144" y="1299"/>
                    <a:pt x="5168" y="1299"/>
                    <a:pt x="5168" y="1311"/>
                  </a:cubicBezTo>
                  <a:lnTo>
                    <a:pt x="5263" y="1394"/>
                  </a:lnTo>
                  <a:lnTo>
                    <a:pt x="5299" y="1430"/>
                  </a:lnTo>
                  <a:cubicBezTo>
                    <a:pt x="5382" y="1501"/>
                    <a:pt x="5466" y="1596"/>
                    <a:pt x="5537" y="1680"/>
                  </a:cubicBezTo>
                  <a:cubicBezTo>
                    <a:pt x="5561" y="1715"/>
                    <a:pt x="5585" y="1739"/>
                    <a:pt x="5597" y="1787"/>
                  </a:cubicBezTo>
                  <a:lnTo>
                    <a:pt x="5597" y="1799"/>
                  </a:lnTo>
                  <a:cubicBezTo>
                    <a:pt x="5609" y="1834"/>
                    <a:pt x="5644" y="1858"/>
                    <a:pt x="5656" y="1894"/>
                  </a:cubicBezTo>
                  <a:lnTo>
                    <a:pt x="5656" y="1906"/>
                  </a:lnTo>
                  <a:cubicBezTo>
                    <a:pt x="5668" y="1930"/>
                    <a:pt x="5680" y="1965"/>
                    <a:pt x="5704" y="2013"/>
                  </a:cubicBezTo>
                  <a:lnTo>
                    <a:pt x="5704" y="2025"/>
                  </a:lnTo>
                  <a:cubicBezTo>
                    <a:pt x="5716" y="2049"/>
                    <a:pt x="5728" y="2096"/>
                    <a:pt x="5740" y="2132"/>
                  </a:cubicBezTo>
                  <a:lnTo>
                    <a:pt x="5740" y="2144"/>
                  </a:lnTo>
                  <a:cubicBezTo>
                    <a:pt x="5763" y="2168"/>
                    <a:pt x="5775" y="2215"/>
                    <a:pt x="5775" y="2251"/>
                  </a:cubicBezTo>
                  <a:lnTo>
                    <a:pt x="5775" y="2263"/>
                  </a:lnTo>
                  <a:cubicBezTo>
                    <a:pt x="5787" y="2287"/>
                    <a:pt x="5787" y="2335"/>
                    <a:pt x="5799" y="2382"/>
                  </a:cubicBezTo>
                  <a:lnTo>
                    <a:pt x="5799" y="2394"/>
                  </a:lnTo>
                  <a:cubicBezTo>
                    <a:pt x="5799" y="2442"/>
                    <a:pt x="5823" y="2466"/>
                    <a:pt x="5823" y="2513"/>
                  </a:cubicBezTo>
                  <a:lnTo>
                    <a:pt x="5823" y="2525"/>
                  </a:lnTo>
                  <a:lnTo>
                    <a:pt x="5823" y="2549"/>
                  </a:lnTo>
                  <a:cubicBezTo>
                    <a:pt x="5728" y="2620"/>
                    <a:pt x="5466" y="2739"/>
                    <a:pt x="5240" y="2894"/>
                  </a:cubicBezTo>
                  <a:cubicBezTo>
                    <a:pt x="5216" y="2894"/>
                    <a:pt x="5216" y="2906"/>
                    <a:pt x="5216" y="2906"/>
                  </a:cubicBezTo>
                  <a:cubicBezTo>
                    <a:pt x="5192" y="2918"/>
                    <a:pt x="5180" y="2930"/>
                    <a:pt x="5144" y="2966"/>
                  </a:cubicBezTo>
                  <a:cubicBezTo>
                    <a:pt x="5120" y="2977"/>
                    <a:pt x="5085" y="3013"/>
                    <a:pt x="5061" y="3037"/>
                  </a:cubicBezTo>
                  <a:cubicBezTo>
                    <a:pt x="5025" y="3049"/>
                    <a:pt x="5013" y="3085"/>
                    <a:pt x="4978" y="3097"/>
                  </a:cubicBezTo>
                  <a:cubicBezTo>
                    <a:pt x="4620" y="3406"/>
                    <a:pt x="4347" y="3823"/>
                    <a:pt x="4204" y="4299"/>
                  </a:cubicBezTo>
                  <a:cubicBezTo>
                    <a:pt x="4180" y="4299"/>
                    <a:pt x="4144" y="4287"/>
                    <a:pt x="4132" y="4287"/>
                  </a:cubicBezTo>
                  <a:cubicBezTo>
                    <a:pt x="4061" y="4275"/>
                    <a:pt x="3966" y="4275"/>
                    <a:pt x="3894" y="4275"/>
                  </a:cubicBezTo>
                  <a:lnTo>
                    <a:pt x="3632" y="4275"/>
                  </a:lnTo>
                  <a:cubicBezTo>
                    <a:pt x="3608" y="4275"/>
                    <a:pt x="3596" y="4251"/>
                    <a:pt x="3585" y="4251"/>
                  </a:cubicBezTo>
                  <a:lnTo>
                    <a:pt x="3573" y="4251"/>
                  </a:lnTo>
                  <a:cubicBezTo>
                    <a:pt x="3549" y="4240"/>
                    <a:pt x="3537" y="4240"/>
                    <a:pt x="3525" y="4228"/>
                  </a:cubicBezTo>
                  <a:cubicBezTo>
                    <a:pt x="3513" y="4216"/>
                    <a:pt x="3489" y="4216"/>
                    <a:pt x="3465" y="4192"/>
                  </a:cubicBezTo>
                  <a:lnTo>
                    <a:pt x="3454" y="4180"/>
                  </a:lnTo>
                  <a:cubicBezTo>
                    <a:pt x="3430" y="4168"/>
                    <a:pt x="3418" y="4168"/>
                    <a:pt x="3406" y="4156"/>
                  </a:cubicBezTo>
                  <a:lnTo>
                    <a:pt x="3394" y="4156"/>
                  </a:lnTo>
                  <a:cubicBezTo>
                    <a:pt x="3370" y="4132"/>
                    <a:pt x="3358" y="4120"/>
                    <a:pt x="3346" y="4120"/>
                  </a:cubicBezTo>
                  <a:lnTo>
                    <a:pt x="3335" y="4109"/>
                  </a:lnTo>
                  <a:cubicBezTo>
                    <a:pt x="3311" y="4097"/>
                    <a:pt x="3299" y="4097"/>
                    <a:pt x="3287" y="4073"/>
                  </a:cubicBezTo>
                  <a:lnTo>
                    <a:pt x="3275" y="4073"/>
                  </a:lnTo>
                  <a:lnTo>
                    <a:pt x="3227" y="4037"/>
                  </a:lnTo>
                  <a:lnTo>
                    <a:pt x="3215" y="4013"/>
                  </a:lnTo>
                  <a:cubicBezTo>
                    <a:pt x="3192" y="4001"/>
                    <a:pt x="3180" y="3990"/>
                    <a:pt x="3168" y="3990"/>
                  </a:cubicBezTo>
                  <a:lnTo>
                    <a:pt x="3156" y="3990"/>
                  </a:lnTo>
                  <a:lnTo>
                    <a:pt x="3108" y="3942"/>
                  </a:lnTo>
                  <a:lnTo>
                    <a:pt x="3096" y="3930"/>
                  </a:lnTo>
                  <a:lnTo>
                    <a:pt x="3061" y="3894"/>
                  </a:lnTo>
                  <a:lnTo>
                    <a:pt x="3049" y="3882"/>
                  </a:lnTo>
                  <a:lnTo>
                    <a:pt x="3001" y="3835"/>
                  </a:lnTo>
                  <a:lnTo>
                    <a:pt x="2989" y="3823"/>
                  </a:lnTo>
                  <a:lnTo>
                    <a:pt x="2989" y="3811"/>
                  </a:lnTo>
                  <a:cubicBezTo>
                    <a:pt x="2870" y="3680"/>
                    <a:pt x="2775" y="3525"/>
                    <a:pt x="2715" y="3358"/>
                  </a:cubicBezTo>
                  <a:cubicBezTo>
                    <a:pt x="2715" y="3347"/>
                    <a:pt x="2703" y="3335"/>
                    <a:pt x="2703" y="3323"/>
                  </a:cubicBezTo>
                  <a:lnTo>
                    <a:pt x="2703" y="3299"/>
                  </a:lnTo>
                  <a:cubicBezTo>
                    <a:pt x="2703" y="3287"/>
                    <a:pt x="2692" y="3275"/>
                    <a:pt x="2692" y="3263"/>
                  </a:cubicBezTo>
                  <a:lnTo>
                    <a:pt x="2692" y="3239"/>
                  </a:lnTo>
                  <a:cubicBezTo>
                    <a:pt x="2692" y="3228"/>
                    <a:pt x="2680" y="3204"/>
                    <a:pt x="2680" y="3180"/>
                  </a:cubicBezTo>
                  <a:cubicBezTo>
                    <a:pt x="2656" y="3108"/>
                    <a:pt x="2644" y="3049"/>
                    <a:pt x="2632" y="2977"/>
                  </a:cubicBezTo>
                  <a:lnTo>
                    <a:pt x="2632" y="2930"/>
                  </a:lnTo>
                  <a:lnTo>
                    <a:pt x="2632" y="2882"/>
                  </a:lnTo>
                  <a:cubicBezTo>
                    <a:pt x="2632" y="2823"/>
                    <a:pt x="2620" y="2763"/>
                    <a:pt x="2620" y="2704"/>
                  </a:cubicBezTo>
                  <a:lnTo>
                    <a:pt x="2620" y="2644"/>
                  </a:lnTo>
                  <a:lnTo>
                    <a:pt x="2620" y="2632"/>
                  </a:lnTo>
                  <a:lnTo>
                    <a:pt x="2620" y="2573"/>
                  </a:lnTo>
                  <a:lnTo>
                    <a:pt x="2620" y="2513"/>
                  </a:lnTo>
                  <a:lnTo>
                    <a:pt x="2620" y="2501"/>
                  </a:lnTo>
                  <a:cubicBezTo>
                    <a:pt x="2620" y="2454"/>
                    <a:pt x="2632" y="2430"/>
                    <a:pt x="2632" y="2382"/>
                  </a:cubicBezTo>
                  <a:lnTo>
                    <a:pt x="2632" y="2370"/>
                  </a:lnTo>
                  <a:cubicBezTo>
                    <a:pt x="2632" y="2335"/>
                    <a:pt x="2644" y="2287"/>
                    <a:pt x="2656" y="2263"/>
                  </a:cubicBezTo>
                  <a:lnTo>
                    <a:pt x="2656" y="2251"/>
                  </a:lnTo>
                  <a:cubicBezTo>
                    <a:pt x="2680" y="2215"/>
                    <a:pt x="2680" y="2168"/>
                    <a:pt x="2692" y="2144"/>
                  </a:cubicBezTo>
                  <a:lnTo>
                    <a:pt x="2692" y="2132"/>
                  </a:lnTo>
                  <a:cubicBezTo>
                    <a:pt x="2703" y="2096"/>
                    <a:pt x="2715" y="2049"/>
                    <a:pt x="2739" y="2025"/>
                  </a:cubicBezTo>
                  <a:lnTo>
                    <a:pt x="2739" y="2013"/>
                  </a:lnTo>
                  <a:cubicBezTo>
                    <a:pt x="2751" y="1977"/>
                    <a:pt x="2763" y="1930"/>
                    <a:pt x="2775" y="1906"/>
                  </a:cubicBezTo>
                  <a:lnTo>
                    <a:pt x="2775" y="1894"/>
                  </a:lnTo>
                  <a:cubicBezTo>
                    <a:pt x="2799" y="1858"/>
                    <a:pt x="2811" y="1834"/>
                    <a:pt x="2834" y="1799"/>
                  </a:cubicBezTo>
                  <a:lnTo>
                    <a:pt x="2858" y="1787"/>
                  </a:lnTo>
                  <a:cubicBezTo>
                    <a:pt x="2870" y="1751"/>
                    <a:pt x="2894" y="1727"/>
                    <a:pt x="2918" y="1692"/>
                  </a:cubicBezTo>
                  <a:cubicBezTo>
                    <a:pt x="2989" y="1608"/>
                    <a:pt x="3061" y="1513"/>
                    <a:pt x="3156" y="1442"/>
                  </a:cubicBezTo>
                  <a:lnTo>
                    <a:pt x="3180" y="1418"/>
                  </a:lnTo>
                  <a:lnTo>
                    <a:pt x="3299" y="1311"/>
                  </a:lnTo>
                  <a:cubicBezTo>
                    <a:pt x="3299" y="1311"/>
                    <a:pt x="3311" y="1311"/>
                    <a:pt x="3311" y="1299"/>
                  </a:cubicBezTo>
                  <a:cubicBezTo>
                    <a:pt x="3311" y="1299"/>
                    <a:pt x="3335" y="1299"/>
                    <a:pt x="3335" y="1275"/>
                  </a:cubicBezTo>
                  <a:lnTo>
                    <a:pt x="3346" y="1263"/>
                  </a:lnTo>
                  <a:cubicBezTo>
                    <a:pt x="3346" y="1263"/>
                    <a:pt x="3358" y="1263"/>
                    <a:pt x="3358" y="1251"/>
                  </a:cubicBezTo>
                  <a:cubicBezTo>
                    <a:pt x="3358" y="1251"/>
                    <a:pt x="3370" y="1251"/>
                    <a:pt x="3370" y="1239"/>
                  </a:cubicBezTo>
                  <a:cubicBezTo>
                    <a:pt x="3370" y="1239"/>
                    <a:pt x="3394" y="1239"/>
                    <a:pt x="3394" y="1215"/>
                  </a:cubicBezTo>
                  <a:cubicBezTo>
                    <a:pt x="3394" y="1215"/>
                    <a:pt x="3406" y="1215"/>
                    <a:pt x="3406" y="1203"/>
                  </a:cubicBezTo>
                  <a:lnTo>
                    <a:pt x="3430" y="1192"/>
                  </a:lnTo>
                  <a:cubicBezTo>
                    <a:pt x="3430" y="1192"/>
                    <a:pt x="3454" y="1192"/>
                    <a:pt x="3454" y="1180"/>
                  </a:cubicBezTo>
                  <a:cubicBezTo>
                    <a:pt x="3454" y="1180"/>
                    <a:pt x="3465" y="1180"/>
                    <a:pt x="3465" y="1156"/>
                  </a:cubicBezTo>
                  <a:lnTo>
                    <a:pt x="3489" y="1144"/>
                  </a:lnTo>
                  <a:cubicBezTo>
                    <a:pt x="3489" y="1144"/>
                    <a:pt x="3513" y="1144"/>
                    <a:pt x="3513" y="1132"/>
                  </a:cubicBezTo>
                  <a:lnTo>
                    <a:pt x="3585" y="1096"/>
                  </a:lnTo>
                  <a:cubicBezTo>
                    <a:pt x="3585" y="1096"/>
                    <a:pt x="3596" y="1096"/>
                    <a:pt x="3596" y="1084"/>
                  </a:cubicBezTo>
                  <a:cubicBezTo>
                    <a:pt x="3608" y="1084"/>
                    <a:pt x="3608" y="1072"/>
                    <a:pt x="3632" y="1072"/>
                  </a:cubicBezTo>
                  <a:lnTo>
                    <a:pt x="3644" y="1061"/>
                  </a:lnTo>
                  <a:lnTo>
                    <a:pt x="3656" y="1061"/>
                  </a:lnTo>
                  <a:lnTo>
                    <a:pt x="3763" y="1025"/>
                  </a:lnTo>
                  <a:lnTo>
                    <a:pt x="3882" y="1025"/>
                  </a:lnTo>
                  <a:lnTo>
                    <a:pt x="3930" y="1013"/>
                  </a:lnTo>
                  <a:close/>
                  <a:moveTo>
                    <a:pt x="4347" y="418"/>
                  </a:moveTo>
                  <a:cubicBezTo>
                    <a:pt x="4847" y="418"/>
                    <a:pt x="5335" y="584"/>
                    <a:pt x="5740" y="882"/>
                  </a:cubicBezTo>
                  <a:cubicBezTo>
                    <a:pt x="6156" y="1192"/>
                    <a:pt x="6454" y="1620"/>
                    <a:pt x="6585" y="2108"/>
                  </a:cubicBezTo>
                  <a:cubicBezTo>
                    <a:pt x="6621" y="2227"/>
                    <a:pt x="6644" y="2370"/>
                    <a:pt x="6668" y="2489"/>
                  </a:cubicBezTo>
                  <a:lnTo>
                    <a:pt x="6442" y="2489"/>
                  </a:lnTo>
                  <a:cubicBezTo>
                    <a:pt x="6442" y="2442"/>
                    <a:pt x="6430" y="2394"/>
                    <a:pt x="6430" y="2346"/>
                  </a:cubicBezTo>
                  <a:lnTo>
                    <a:pt x="6430" y="2335"/>
                  </a:lnTo>
                  <a:cubicBezTo>
                    <a:pt x="6406" y="2287"/>
                    <a:pt x="6406" y="2251"/>
                    <a:pt x="6394" y="2204"/>
                  </a:cubicBezTo>
                  <a:lnTo>
                    <a:pt x="6394" y="2192"/>
                  </a:lnTo>
                  <a:lnTo>
                    <a:pt x="6347" y="2049"/>
                  </a:lnTo>
                  <a:lnTo>
                    <a:pt x="6347" y="2037"/>
                  </a:lnTo>
                  <a:lnTo>
                    <a:pt x="6311" y="1906"/>
                  </a:lnTo>
                  <a:lnTo>
                    <a:pt x="6311" y="1894"/>
                  </a:lnTo>
                  <a:cubicBezTo>
                    <a:pt x="6287" y="1846"/>
                    <a:pt x="6263" y="1799"/>
                    <a:pt x="6252" y="1775"/>
                  </a:cubicBezTo>
                  <a:lnTo>
                    <a:pt x="6228" y="1751"/>
                  </a:lnTo>
                  <a:cubicBezTo>
                    <a:pt x="6216" y="1715"/>
                    <a:pt x="6192" y="1680"/>
                    <a:pt x="6156" y="1632"/>
                  </a:cubicBezTo>
                  <a:lnTo>
                    <a:pt x="6144" y="1620"/>
                  </a:lnTo>
                  <a:cubicBezTo>
                    <a:pt x="6109" y="1573"/>
                    <a:pt x="6085" y="1549"/>
                    <a:pt x="6073" y="1501"/>
                  </a:cubicBezTo>
                  <a:cubicBezTo>
                    <a:pt x="5978" y="1382"/>
                    <a:pt x="5894" y="1275"/>
                    <a:pt x="5787" y="1192"/>
                  </a:cubicBezTo>
                  <a:lnTo>
                    <a:pt x="5775" y="1180"/>
                  </a:lnTo>
                  <a:lnTo>
                    <a:pt x="5751" y="1156"/>
                  </a:lnTo>
                  <a:lnTo>
                    <a:pt x="5740" y="1144"/>
                  </a:lnTo>
                  <a:lnTo>
                    <a:pt x="5680" y="1084"/>
                  </a:lnTo>
                  <a:lnTo>
                    <a:pt x="5668" y="1072"/>
                  </a:lnTo>
                  <a:lnTo>
                    <a:pt x="5621" y="1037"/>
                  </a:lnTo>
                  <a:lnTo>
                    <a:pt x="5609" y="1025"/>
                  </a:lnTo>
                  <a:lnTo>
                    <a:pt x="5597" y="1013"/>
                  </a:lnTo>
                  <a:lnTo>
                    <a:pt x="5573" y="1001"/>
                  </a:lnTo>
                  <a:lnTo>
                    <a:pt x="5561" y="977"/>
                  </a:lnTo>
                  <a:lnTo>
                    <a:pt x="5549" y="965"/>
                  </a:lnTo>
                  <a:lnTo>
                    <a:pt x="5537" y="953"/>
                  </a:lnTo>
                  <a:lnTo>
                    <a:pt x="5513" y="942"/>
                  </a:lnTo>
                  <a:cubicBezTo>
                    <a:pt x="5513" y="942"/>
                    <a:pt x="5501" y="918"/>
                    <a:pt x="5490" y="918"/>
                  </a:cubicBezTo>
                  <a:lnTo>
                    <a:pt x="5442" y="894"/>
                  </a:lnTo>
                  <a:cubicBezTo>
                    <a:pt x="5430" y="894"/>
                    <a:pt x="5430" y="882"/>
                    <a:pt x="5430" y="882"/>
                  </a:cubicBezTo>
                  <a:cubicBezTo>
                    <a:pt x="5430" y="882"/>
                    <a:pt x="5418" y="858"/>
                    <a:pt x="5394" y="858"/>
                  </a:cubicBezTo>
                  <a:lnTo>
                    <a:pt x="5359" y="834"/>
                  </a:lnTo>
                  <a:cubicBezTo>
                    <a:pt x="5359" y="834"/>
                    <a:pt x="5335" y="834"/>
                    <a:pt x="5335" y="822"/>
                  </a:cubicBezTo>
                  <a:lnTo>
                    <a:pt x="5299" y="787"/>
                  </a:lnTo>
                  <a:cubicBezTo>
                    <a:pt x="5299" y="787"/>
                    <a:pt x="5275" y="787"/>
                    <a:pt x="5275" y="775"/>
                  </a:cubicBezTo>
                  <a:lnTo>
                    <a:pt x="5251" y="763"/>
                  </a:lnTo>
                  <a:cubicBezTo>
                    <a:pt x="5251" y="763"/>
                    <a:pt x="5240" y="763"/>
                    <a:pt x="5216" y="739"/>
                  </a:cubicBezTo>
                  <a:cubicBezTo>
                    <a:pt x="5204" y="739"/>
                    <a:pt x="5192" y="727"/>
                    <a:pt x="5180" y="727"/>
                  </a:cubicBezTo>
                  <a:lnTo>
                    <a:pt x="5144" y="727"/>
                  </a:lnTo>
                  <a:cubicBezTo>
                    <a:pt x="5144" y="727"/>
                    <a:pt x="5132" y="727"/>
                    <a:pt x="5120" y="715"/>
                  </a:cubicBezTo>
                  <a:lnTo>
                    <a:pt x="5037" y="715"/>
                  </a:lnTo>
                  <a:lnTo>
                    <a:pt x="5013" y="703"/>
                  </a:lnTo>
                  <a:lnTo>
                    <a:pt x="5001" y="703"/>
                  </a:lnTo>
                  <a:cubicBezTo>
                    <a:pt x="4978" y="703"/>
                    <a:pt x="4978" y="703"/>
                    <a:pt x="4966" y="680"/>
                  </a:cubicBezTo>
                  <a:lnTo>
                    <a:pt x="3989" y="680"/>
                  </a:lnTo>
                  <a:lnTo>
                    <a:pt x="3942" y="703"/>
                  </a:lnTo>
                  <a:lnTo>
                    <a:pt x="3727" y="703"/>
                  </a:lnTo>
                  <a:cubicBezTo>
                    <a:pt x="3716" y="703"/>
                    <a:pt x="3716" y="703"/>
                    <a:pt x="3704" y="715"/>
                  </a:cubicBezTo>
                  <a:lnTo>
                    <a:pt x="3585" y="715"/>
                  </a:lnTo>
                  <a:cubicBezTo>
                    <a:pt x="3573" y="715"/>
                    <a:pt x="3573" y="715"/>
                    <a:pt x="3549" y="727"/>
                  </a:cubicBezTo>
                  <a:lnTo>
                    <a:pt x="3525" y="727"/>
                  </a:lnTo>
                  <a:cubicBezTo>
                    <a:pt x="3513" y="727"/>
                    <a:pt x="3489" y="751"/>
                    <a:pt x="3477" y="751"/>
                  </a:cubicBezTo>
                  <a:cubicBezTo>
                    <a:pt x="3465" y="751"/>
                    <a:pt x="3465" y="751"/>
                    <a:pt x="3454" y="763"/>
                  </a:cubicBezTo>
                  <a:lnTo>
                    <a:pt x="3418" y="775"/>
                  </a:lnTo>
                  <a:cubicBezTo>
                    <a:pt x="3418" y="775"/>
                    <a:pt x="3406" y="775"/>
                    <a:pt x="3406" y="787"/>
                  </a:cubicBezTo>
                  <a:lnTo>
                    <a:pt x="3370" y="811"/>
                  </a:lnTo>
                  <a:lnTo>
                    <a:pt x="3358" y="822"/>
                  </a:lnTo>
                  <a:cubicBezTo>
                    <a:pt x="3358" y="822"/>
                    <a:pt x="3346" y="822"/>
                    <a:pt x="3346" y="834"/>
                  </a:cubicBezTo>
                  <a:lnTo>
                    <a:pt x="3299" y="870"/>
                  </a:lnTo>
                  <a:lnTo>
                    <a:pt x="3287" y="882"/>
                  </a:lnTo>
                  <a:cubicBezTo>
                    <a:pt x="3275" y="882"/>
                    <a:pt x="3275" y="894"/>
                    <a:pt x="3251" y="894"/>
                  </a:cubicBezTo>
                  <a:lnTo>
                    <a:pt x="3215" y="930"/>
                  </a:lnTo>
                  <a:lnTo>
                    <a:pt x="3192" y="942"/>
                  </a:lnTo>
                  <a:lnTo>
                    <a:pt x="3180" y="953"/>
                  </a:lnTo>
                  <a:cubicBezTo>
                    <a:pt x="3180" y="953"/>
                    <a:pt x="3168" y="965"/>
                    <a:pt x="3156" y="965"/>
                  </a:cubicBezTo>
                  <a:lnTo>
                    <a:pt x="3132" y="989"/>
                  </a:lnTo>
                  <a:lnTo>
                    <a:pt x="3120" y="1001"/>
                  </a:lnTo>
                  <a:lnTo>
                    <a:pt x="3108" y="1013"/>
                  </a:lnTo>
                  <a:cubicBezTo>
                    <a:pt x="3096" y="1013"/>
                    <a:pt x="3096" y="1025"/>
                    <a:pt x="3096" y="1025"/>
                  </a:cubicBezTo>
                  <a:lnTo>
                    <a:pt x="3073" y="1049"/>
                  </a:lnTo>
                  <a:lnTo>
                    <a:pt x="3037" y="1072"/>
                  </a:lnTo>
                  <a:lnTo>
                    <a:pt x="3013" y="1084"/>
                  </a:lnTo>
                  <a:lnTo>
                    <a:pt x="2954" y="1144"/>
                  </a:lnTo>
                  <a:lnTo>
                    <a:pt x="2942" y="1168"/>
                  </a:lnTo>
                  <a:lnTo>
                    <a:pt x="2930" y="1180"/>
                  </a:lnTo>
                  <a:lnTo>
                    <a:pt x="2918" y="1192"/>
                  </a:lnTo>
                  <a:cubicBezTo>
                    <a:pt x="2811" y="1287"/>
                    <a:pt x="2715" y="1382"/>
                    <a:pt x="2632" y="1501"/>
                  </a:cubicBezTo>
                  <a:cubicBezTo>
                    <a:pt x="2596" y="1549"/>
                    <a:pt x="2573" y="1584"/>
                    <a:pt x="2561" y="1620"/>
                  </a:cubicBezTo>
                  <a:lnTo>
                    <a:pt x="2537" y="1644"/>
                  </a:lnTo>
                  <a:cubicBezTo>
                    <a:pt x="2513" y="1680"/>
                    <a:pt x="2501" y="1715"/>
                    <a:pt x="2465" y="1763"/>
                  </a:cubicBezTo>
                  <a:lnTo>
                    <a:pt x="2465" y="1775"/>
                  </a:lnTo>
                  <a:cubicBezTo>
                    <a:pt x="2453" y="1823"/>
                    <a:pt x="2418" y="1846"/>
                    <a:pt x="2406" y="1894"/>
                  </a:cubicBezTo>
                  <a:lnTo>
                    <a:pt x="2406" y="1906"/>
                  </a:lnTo>
                  <a:lnTo>
                    <a:pt x="2358" y="2037"/>
                  </a:lnTo>
                  <a:lnTo>
                    <a:pt x="2358" y="2061"/>
                  </a:lnTo>
                  <a:lnTo>
                    <a:pt x="2322" y="2192"/>
                  </a:lnTo>
                  <a:lnTo>
                    <a:pt x="2322" y="2204"/>
                  </a:lnTo>
                  <a:cubicBezTo>
                    <a:pt x="2299" y="2251"/>
                    <a:pt x="2287" y="2299"/>
                    <a:pt x="2287" y="2335"/>
                  </a:cubicBezTo>
                  <a:lnTo>
                    <a:pt x="2287" y="2358"/>
                  </a:lnTo>
                  <a:cubicBezTo>
                    <a:pt x="2275" y="2394"/>
                    <a:pt x="2275" y="2442"/>
                    <a:pt x="2275" y="2489"/>
                  </a:cubicBezTo>
                  <a:lnTo>
                    <a:pt x="2275" y="2501"/>
                  </a:lnTo>
                  <a:lnTo>
                    <a:pt x="2275" y="2573"/>
                  </a:lnTo>
                  <a:lnTo>
                    <a:pt x="2275" y="2656"/>
                  </a:lnTo>
                  <a:lnTo>
                    <a:pt x="2275" y="2668"/>
                  </a:lnTo>
                  <a:lnTo>
                    <a:pt x="2275" y="2739"/>
                  </a:lnTo>
                  <a:cubicBezTo>
                    <a:pt x="2275" y="2811"/>
                    <a:pt x="2275" y="2894"/>
                    <a:pt x="2287" y="2954"/>
                  </a:cubicBezTo>
                  <a:lnTo>
                    <a:pt x="2287" y="2989"/>
                  </a:lnTo>
                  <a:cubicBezTo>
                    <a:pt x="2287" y="3013"/>
                    <a:pt x="2287" y="3037"/>
                    <a:pt x="2299" y="3049"/>
                  </a:cubicBezTo>
                  <a:cubicBezTo>
                    <a:pt x="2322" y="3144"/>
                    <a:pt x="2334" y="3228"/>
                    <a:pt x="2358" y="3311"/>
                  </a:cubicBezTo>
                  <a:cubicBezTo>
                    <a:pt x="2358" y="3335"/>
                    <a:pt x="2382" y="3347"/>
                    <a:pt x="2394" y="3382"/>
                  </a:cubicBezTo>
                  <a:lnTo>
                    <a:pt x="2394" y="3394"/>
                  </a:lnTo>
                  <a:cubicBezTo>
                    <a:pt x="2394" y="3406"/>
                    <a:pt x="2406" y="3442"/>
                    <a:pt x="2406" y="3454"/>
                  </a:cubicBezTo>
                  <a:lnTo>
                    <a:pt x="2406" y="3466"/>
                  </a:lnTo>
                  <a:cubicBezTo>
                    <a:pt x="2418" y="3489"/>
                    <a:pt x="2418" y="3513"/>
                    <a:pt x="2442" y="3525"/>
                  </a:cubicBezTo>
                  <a:lnTo>
                    <a:pt x="2442" y="3549"/>
                  </a:lnTo>
                  <a:cubicBezTo>
                    <a:pt x="2513" y="3739"/>
                    <a:pt x="2632" y="3918"/>
                    <a:pt x="2763" y="4085"/>
                  </a:cubicBezTo>
                  <a:lnTo>
                    <a:pt x="2775" y="4097"/>
                  </a:lnTo>
                  <a:lnTo>
                    <a:pt x="2799" y="4109"/>
                  </a:lnTo>
                  <a:lnTo>
                    <a:pt x="2799" y="4120"/>
                  </a:lnTo>
                  <a:lnTo>
                    <a:pt x="2811" y="4144"/>
                  </a:lnTo>
                  <a:cubicBezTo>
                    <a:pt x="2823" y="4156"/>
                    <a:pt x="2834" y="4168"/>
                    <a:pt x="2858" y="4204"/>
                  </a:cubicBezTo>
                  <a:lnTo>
                    <a:pt x="2870" y="4216"/>
                  </a:lnTo>
                  <a:lnTo>
                    <a:pt x="2918" y="4263"/>
                  </a:lnTo>
                  <a:lnTo>
                    <a:pt x="2930" y="4275"/>
                  </a:lnTo>
                  <a:cubicBezTo>
                    <a:pt x="2942" y="4287"/>
                    <a:pt x="2954" y="4299"/>
                    <a:pt x="2989" y="4323"/>
                  </a:cubicBezTo>
                  <a:lnTo>
                    <a:pt x="3001" y="4335"/>
                  </a:lnTo>
                  <a:lnTo>
                    <a:pt x="3049" y="4382"/>
                  </a:lnTo>
                  <a:lnTo>
                    <a:pt x="3061" y="4394"/>
                  </a:lnTo>
                  <a:cubicBezTo>
                    <a:pt x="3073" y="4406"/>
                    <a:pt x="3108" y="4418"/>
                    <a:pt x="3120" y="4442"/>
                  </a:cubicBezTo>
                  <a:lnTo>
                    <a:pt x="3132" y="4442"/>
                  </a:lnTo>
                  <a:cubicBezTo>
                    <a:pt x="3156" y="4454"/>
                    <a:pt x="3168" y="4466"/>
                    <a:pt x="3192" y="4478"/>
                  </a:cubicBezTo>
                  <a:lnTo>
                    <a:pt x="3215" y="4501"/>
                  </a:lnTo>
                  <a:lnTo>
                    <a:pt x="3227" y="4501"/>
                  </a:lnTo>
                  <a:cubicBezTo>
                    <a:pt x="3215" y="4501"/>
                    <a:pt x="3215" y="4513"/>
                    <a:pt x="3192" y="4513"/>
                  </a:cubicBezTo>
                  <a:cubicBezTo>
                    <a:pt x="3156" y="4537"/>
                    <a:pt x="3096" y="4573"/>
                    <a:pt x="3049" y="4597"/>
                  </a:cubicBezTo>
                  <a:cubicBezTo>
                    <a:pt x="3037" y="4597"/>
                    <a:pt x="3037" y="4621"/>
                    <a:pt x="3013" y="4621"/>
                  </a:cubicBezTo>
                  <a:cubicBezTo>
                    <a:pt x="2977" y="4585"/>
                    <a:pt x="2942" y="4561"/>
                    <a:pt x="2894" y="4525"/>
                  </a:cubicBezTo>
                  <a:lnTo>
                    <a:pt x="2858" y="4478"/>
                  </a:lnTo>
                  <a:lnTo>
                    <a:pt x="2811" y="4442"/>
                  </a:lnTo>
                  <a:lnTo>
                    <a:pt x="2799" y="4418"/>
                  </a:lnTo>
                  <a:lnTo>
                    <a:pt x="2763" y="4394"/>
                  </a:lnTo>
                  <a:lnTo>
                    <a:pt x="2751" y="4382"/>
                  </a:lnTo>
                  <a:cubicBezTo>
                    <a:pt x="2620" y="4347"/>
                    <a:pt x="2608" y="4335"/>
                    <a:pt x="2608" y="4335"/>
                  </a:cubicBezTo>
                  <a:lnTo>
                    <a:pt x="2584" y="4311"/>
                  </a:lnTo>
                  <a:lnTo>
                    <a:pt x="2561" y="4287"/>
                  </a:lnTo>
                  <a:lnTo>
                    <a:pt x="2537" y="4275"/>
                  </a:lnTo>
                  <a:lnTo>
                    <a:pt x="2513" y="4240"/>
                  </a:lnTo>
                  <a:lnTo>
                    <a:pt x="2501" y="4228"/>
                  </a:lnTo>
                  <a:cubicBezTo>
                    <a:pt x="2501" y="4216"/>
                    <a:pt x="2477" y="4216"/>
                    <a:pt x="2477" y="4192"/>
                  </a:cubicBezTo>
                  <a:lnTo>
                    <a:pt x="2465" y="4180"/>
                  </a:lnTo>
                  <a:cubicBezTo>
                    <a:pt x="2465" y="4168"/>
                    <a:pt x="2453" y="4168"/>
                    <a:pt x="2453" y="4156"/>
                  </a:cubicBezTo>
                  <a:lnTo>
                    <a:pt x="2442" y="4132"/>
                  </a:lnTo>
                  <a:cubicBezTo>
                    <a:pt x="2442" y="4120"/>
                    <a:pt x="2418" y="4120"/>
                    <a:pt x="2418" y="4109"/>
                  </a:cubicBezTo>
                  <a:lnTo>
                    <a:pt x="2406" y="4097"/>
                  </a:lnTo>
                  <a:cubicBezTo>
                    <a:pt x="2406" y="4073"/>
                    <a:pt x="2394" y="4073"/>
                    <a:pt x="2394" y="4061"/>
                  </a:cubicBezTo>
                  <a:lnTo>
                    <a:pt x="2382" y="4049"/>
                  </a:lnTo>
                  <a:cubicBezTo>
                    <a:pt x="2358" y="4037"/>
                    <a:pt x="2358" y="4013"/>
                    <a:pt x="2346" y="4001"/>
                  </a:cubicBezTo>
                  <a:lnTo>
                    <a:pt x="2346" y="3990"/>
                  </a:lnTo>
                  <a:cubicBezTo>
                    <a:pt x="2334" y="3978"/>
                    <a:pt x="2334" y="3954"/>
                    <a:pt x="2322" y="3942"/>
                  </a:cubicBezTo>
                  <a:lnTo>
                    <a:pt x="2299" y="3930"/>
                  </a:lnTo>
                  <a:cubicBezTo>
                    <a:pt x="2299" y="3918"/>
                    <a:pt x="2287" y="3894"/>
                    <a:pt x="2287" y="3894"/>
                  </a:cubicBezTo>
                  <a:lnTo>
                    <a:pt x="2275" y="3882"/>
                  </a:lnTo>
                  <a:cubicBezTo>
                    <a:pt x="2275" y="3870"/>
                    <a:pt x="2263" y="3870"/>
                    <a:pt x="2263" y="3859"/>
                  </a:cubicBezTo>
                  <a:lnTo>
                    <a:pt x="2239" y="3835"/>
                  </a:lnTo>
                  <a:cubicBezTo>
                    <a:pt x="2239" y="3823"/>
                    <a:pt x="2227" y="3823"/>
                    <a:pt x="2227" y="3811"/>
                  </a:cubicBezTo>
                  <a:lnTo>
                    <a:pt x="2215" y="3775"/>
                  </a:lnTo>
                  <a:cubicBezTo>
                    <a:pt x="2215" y="3763"/>
                    <a:pt x="2203" y="3763"/>
                    <a:pt x="2203" y="3751"/>
                  </a:cubicBezTo>
                  <a:cubicBezTo>
                    <a:pt x="2203" y="3739"/>
                    <a:pt x="2203" y="3739"/>
                    <a:pt x="2180" y="3716"/>
                  </a:cubicBezTo>
                  <a:cubicBezTo>
                    <a:pt x="2180" y="3704"/>
                    <a:pt x="2168" y="3704"/>
                    <a:pt x="2168" y="3692"/>
                  </a:cubicBezTo>
                  <a:cubicBezTo>
                    <a:pt x="2168" y="3692"/>
                    <a:pt x="2168" y="3680"/>
                    <a:pt x="2156" y="3680"/>
                  </a:cubicBezTo>
                  <a:cubicBezTo>
                    <a:pt x="2156" y="3656"/>
                    <a:pt x="2144" y="3656"/>
                    <a:pt x="2144" y="3644"/>
                  </a:cubicBezTo>
                  <a:cubicBezTo>
                    <a:pt x="2144" y="3632"/>
                    <a:pt x="2144" y="3632"/>
                    <a:pt x="2120" y="3620"/>
                  </a:cubicBezTo>
                  <a:cubicBezTo>
                    <a:pt x="2120" y="3597"/>
                    <a:pt x="2108" y="3597"/>
                    <a:pt x="2108" y="3585"/>
                  </a:cubicBezTo>
                  <a:lnTo>
                    <a:pt x="2096" y="3561"/>
                  </a:lnTo>
                  <a:cubicBezTo>
                    <a:pt x="2096" y="3537"/>
                    <a:pt x="2084" y="3537"/>
                    <a:pt x="2084" y="3525"/>
                  </a:cubicBezTo>
                  <a:lnTo>
                    <a:pt x="2061" y="3501"/>
                  </a:lnTo>
                  <a:cubicBezTo>
                    <a:pt x="2061" y="3478"/>
                    <a:pt x="2049" y="3466"/>
                    <a:pt x="2049" y="3454"/>
                  </a:cubicBezTo>
                  <a:lnTo>
                    <a:pt x="2049" y="3442"/>
                  </a:lnTo>
                  <a:cubicBezTo>
                    <a:pt x="2049" y="3418"/>
                    <a:pt x="2037" y="3394"/>
                    <a:pt x="2037" y="3382"/>
                  </a:cubicBezTo>
                  <a:lnTo>
                    <a:pt x="2037" y="3358"/>
                  </a:lnTo>
                  <a:cubicBezTo>
                    <a:pt x="2037" y="3347"/>
                    <a:pt x="2025" y="3335"/>
                    <a:pt x="2025" y="3323"/>
                  </a:cubicBezTo>
                  <a:lnTo>
                    <a:pt x="2025" y="3287"/>
                  </a:lnTo>
                  <a:cubicBezTo>
                    <a:pt x="2025" y="3275"/>
                    <a:pt x="2025" y="3263"/>
                    <a:pt x="2001" y="3239"/>
                  </a:cubicBezTo>
                  <a:lnTo>
                    <a:pt x="2001" y="3216"/>
                  </a:lnTo>
                  <a:lnTo>
                    <a:pt x="2001" y="3180"/>
                  </a:lnTo>
                  <a:lnTo>
                    <a:pt x="2001" y="3156"/>
                  </a:lnTo>
                  <a:lnTo>
                    <a:pt x="2001" y="3120"/>
                  </a:lnTo>
                  <a:lnTo>
                    <a:pt x="2001" y="3097"/>
                  </a:lnTo>
                  <a:lnTo>
                    <a:pt x="2001" y="3061"/>
                  </a:lnTo>
                  <a:lnTo>
                    <a:pt x="2001" y="3037"/>
                  </a:lnTo>
                  <a:lnTo>
                    <a:pt x="2001" y="3001"/>
                  </a:lnTo>
                  <a:lnTo>
                    <a:pt x="2001" y="2977"/>
                  </a:lnTo>
                  <a:lnTo>
                    <a:pt x="2001" y="2942"/>
                  </a:lnTo>
                  <a:lnTo>
                    <a:pt x="2001" y="2930"/>
                  </a:lnTo>
                  <a:lnTo>
                    <a:pt x="2001" y="2906"/>
                  </a:lnTo>
                  <a:lnTo>
                    <a:pt x="2001" y="2870"/>
                  </a:lnTo>
                  <a:lnTo>
                    <a:pt x="2001" y="2823"/>
                  </a:lnTo>
                  <a:lnTo>
                    <a:pt x="2001" y="2811"/>
                  </a:lnTo>
                  <a:lnTo>
                    <a:pt x="2001" y="2751"/>
                  </a:lnTo>
                  <a:cubicBezTo>
                    <a:pt x="2001" y="2525"/>
                    <a:pt x="2037" y="2323"/>
                    <a:pt x="2096" y="2108"/>
                  </a:cubicBezTo>
                  <a:cubicBezTo>
                    <a:pt x="2227" y="1620"/>
                    <a:pt x="2537" y="1192"/>
                    <a:pt x="2942" y="882"/>
                  </a:cubicBezTo>
                  <a:cubicBezTo>
                    <a:pt x="3346" y="584"/>
                    <a:pt x="3835" y="418"/>
                    <a:pt x="4347" y="418"/>
                  </a:cubicBezTo>
                  <a:close/>
                  <a:moveTo>
                    <a:pt x="4251" y="1"/>
                  </a:moveTo>
                  <a:cubicBezTo>
                    <a:pt x="3656" y="1"/>
                    <a:pt x="3096" y="191"/>
                    <a:pt x="2620" y="537"/>
                  </a:cubicBezTo>
                  <a:cubicBezTo>
                    <a:pt x="2144" y="894"/>
                    <a:pt x="1787" y="1406"/>
                    <a:pt x="1620" y="1977"/>
                  </a:cubicBezTo>
                  <a:cubicBezTo>
                    <a:pt x="1549" y="2215"/>
                    <a:pt x="1513" y="2477"/>
                    <a:pt x="1513" y="2727"/>
                  </a:cubicBezTo>
                  <a:lnTo>
                    <a:pt x="1513" y="2799"/>
                  </a:lnTo>
                  <a:lnTo>
                    <a:pt x="1513" y="2811"/>
                  </a:lnTo>
                  <a:lnTo>
                    <a:pt x="1513" y="2835"/>
                  </a:lnTo>
                  <a:lnTo>
                    <a:pt x="1513" y="2870"/>
                  </a:lnTo>
                  <a:lnTo>
                    <a:pt x="1513" y="2906"/>
                  </a:lnTo>
                  <a:lnTo>
                    <a:pt x="1513" y="2954"/>
                  </a:lnTo>
                  <a:lnTo>
                    <a:pt x="1513" y="2977"/>
                  </a:lnTo>
                  <a:lnTo>
                    <a:pt x="1513" y="3025"/>
                  </a:lnTo>
                  <a:lnTo>
                    <a:pt x="1513" y="3049"/>
                  </a:lnTo>
                  <a:lnTo>
                    <a:pt x="1513" y="3097"/>
                  </a:lnTo>
                  <a:lnTo>
                    <a:pt x="1513" y="3132"/>
                  </a:lnTo>
                  <a:lnTo>
                    <a:pt x="1513" y="3168"/>
                  </a:lnTo>
                  <a:lnTo>
                    <a:pt x="1513" y="3204"/>
                  </a:lnTo>
                  <a:lnTo>
                    <a:pt x="1513" y="3251"/>
                  </a:lnTo>
                  <a:lnTo>
                    <a:pt x="1513" y="3275"/>
                  </a:lnTo>
                  <a:cubicBezTo>
                    <a:pt x="1513" y="3287"/>
                    <a:pt x="1513" y="3311"/>
                    <a:pt x="1537" y="3323"/>
                  </a:cubicBezTo>
                  <a:lnTo>
                    <a:pt x="1537" y="3335"/>
                  </a:lnTo>
                  <a:lnTo>
                    <a:pt x="1537" y="3347"/>
                  </a:lnTo>
                  <a:cubicBezTo>
                    <a:pt x="1537" y="3370"/>
                    <a:pt x="1537" y="3382"/>
                    <a:pt x="1549" y="3394"/>
                  </a:cubicBezTo>
                  <a:lnTo>
                    <a:pt x="1549" y="3430"/>
                  </a:lnTo>
                  <a:cubicBezTo>
                    <a:pt x="1549" y="3442"/>
                    <a:pt x="1560" y="3454"/>
                    <a:pt x="1560" y="3489"/>
                  </a:cubicBezTo>
                  <a:lnTo>
                    <a:pt x="1560" y="3501"/>
                  </a:lnTo>
                  <a:cubicBezTo>
                    <a:pt x="1560" y="3525"/>
                    <a:pt x="1572" y="3549"/>
                    <a:pt x="1572" y="3573"/>
                  </a:cubicBezTo>
                  <a:lnTo>
                    <a:pt x="1572" y="3585"/>
                  </a:lnTo>
                  <a:cubicBezTo>
                    <a:pt x="1572" y="3609"/>
                    <a:pt x="1596" y="3620"/>
                    <a:pt x="1596" y="3632"/>
                  </a:cubicBezTo>
                  <a:lnTo>
                    <a:pt x="1596" y="3644"/>
                  </a:lnTo>
                  <a:lnTo>
                    <a:pt x="1596" y="3668"/>
                  </a:lnTo>
                  <a:cubicBezTo>
                    <a:pt x="1596" y="3680"/>
                    <a:pt x="1608" y="3692"/>
                    <a:pt x="1608" y="3704"/>
                  </a:cubicBezTo>
                  <a:lnTo>
                    <a:pt x="1608" y="3728"/>
                  </a:lnTo>
                  <a:lnTo>
                    <a:pt x="1608" y="3739"/>
                  </a:lnTo>
                  <a:cubicBezTo>
                    <a:pt x="1608" y="3751"/>
                    <a:pt x="1620" y="3763"/>
                    <a:pt x="1620" y="3787"/>
                  </a:cubicBezTo>
                  <a:cubicBezTo>
                    <a:pt x="1620" y="3799"/>
                    <a:pt x="1632" y="3799"/>
                    <a:pt x="1632" y="3811"/>
                  </a:cubicBezTo>
                  <a:cubicBezTo>
                    <a:pt x="1632" y="3823"/>
                    <a:pt x="1656" y="3847"/>
                    <a:pt x="1656" y="3847"/>
                  </a:cubicBezTo>
                  <a:cubicBezTo>
                    <a:pt x="1656" y="3859"/>
                    <a:pt x="1656" y="3859"/>
                    <a:pt x="1668" y="3870"/>
                  </a:cubicBezTo>
                  <a:cubicBezTo>
                    <a:pt x="1668" y="3882"/>
                    <a:pt x="1680" y="3906"/>
                    <a:pt x="1680" y="3906"/>
                  </a:cubicBezTo>
                  <a:cubicBezTo>
                    <a:pt x="1680" y="3918"/>
                    <a:pt x="1691" y="3918"/>
                    <a:pt x="1691" y="3930"/>
                  </a:cubicBezTo>
                  <a:cubicBezTo>
                    <a:pt x="1691" y="3942"/>
                    <a:pt x="1715" y="3966"/>
                    <a:pt x="1715" y="3966"/>
                  </a:cubicBezTo>
                  <a:lnTo>
                    <a:pt x="1727" y="3990"/>
                  </a:lnTo>
                  <a:cubicBezTo>
                    <a:pt x="1727" y="4001"/>
                    <a:pt x="1739" y="4025"/>
                    <a:pt x="1739" y="4025"/>
                  </a:cubicBezTo>
                  <a:cubicBezTo>
                    <a:pt x="1739" y="4025"/>
                    <a:pt x="1739" y="4037"/>
                    <a:pt x="1751" y="4037"/>
                  </a:cubicBezTo>
                  <a:cubicBezTo>
                    <a:pt x="1751" y="4049"/>
                    <a:pt x="1775" y="4061"/>
                    <a:pt x="1775" y="4061"/>
                  </a:cubicBezTo>
                  <a:cubicBezTo>
                    <a:pt x="1775" y="4061"/>
                    <a:pt x="1775" y="4085"/>
                    <a:pt x="1787" y="4085"/>
                  </a:cubicBezTo>
                  <a:cubicBezTo>
                    <a:pt x="1799" y="4097"/>
                    <a:pt x="1799" y="4109"/>
                    <a:pt x="1811" y="4120"/>
                  </a:cubicBezTo>
                  <a:lnTo>
                    <a:pt x="1834" y="4144"/>
                  </a:lnTo>
                  <a:cubicBezTo>
                    <a:pt x="1846" y="4156"/>
                    <a:pt x="1858" y="4180"/>
                    <a:pt x="1858" y="4204"/>
                  </a:cubicBezTo>
                  <a:lnTo>
                    <a:pt x="1858" y="4216"/>
                  </a:lnTo>
                  <a:cubicBezTo>
                    <a:pt x="1870" y="4228"/>
                    <a:pt x="1870" y="4240"/>
                    <a:pt x="1894" y="4263"/>
                  </a:cubicBezTo>
                  <a:lnTo>
                    <a:pt x="1906" y="4287"/>
                  </a:lnTo>
                  <a:cubicBezTo>
                    <a:pt x="1918" y="4299"/>
                    <a:pt x="1918" y="4323"/>
                    <a:pt x="1930" y="4323"/>
                  </a:cubicBezTo>
                  <a:lnTo>
                    <a:pt x="1953" y="4335"/>
                  </a:lnTo>
                  <a:cubicBezTo>
                    <a:pt x="1965" y="4347"/>
                    <a:pt x="1965" y="4359"/>
                    <a:pt x="1977" y="4359"/>
                  </a:cubicBezTo>
                  <a:cubicBezTo>
                    <a:pt x="1977" y="4382"/>
                    <a:pt x="1989" y="4382"/>
                    <a:pt x="1989" y="4394"/>
                  </a:cubicBezTo>
                  <a:lnTo>
                    <a:pt x="2025" y="4418"/>
                  </a:lnTo>
                  <a:lnTo>
                    <a:pt x="2037" y="4442"/>
                  </a:lnTo>
                  <a:lnTo>
                    <a:pt x="2072" y="4466"/>
                  </a:lnTo>
                  <a:cubicBezTo>
                    <a:pt x="2072" y="4478"/>
                    <a:pt x="2084" y="4478"/>
                    <a:pt x="2084" y="4501"/>
                  </a:cubicBezTo>
                  <a:lnTo>
                    <a:pt x="2108" y="4525"/>
                  </a:lnTo>
                  <a:cubicBezTo>
                    <a:pt x="2108" y="4537"/>
                    <a:pt x="2132" y="4537"/>
                    <a:pt x="2132" y="4537"/>
                  </a:cubicBezTo>
                  <a:lnTo>
                    <a:pt x="2156" y="4573"/>
                  </a:lnTo>
                  <a:lnTo>
                    <a:pt x="2168" y="4585"/>
                  </a:lnTo>
                  <a:lnTo>
                    <a:pt x="2203" y="4621"/>
                  </a:lnTo>
                  <a:lnTo>
                    <a:pt x="2215" y="4632"/>
                  </a:lnTo>
                  <a:lnTo>
                    <a:pt x="2251" y="4656"/>
                  </a:lnTo>
                  <a:lnTo>
                    <a:pt x="2263" y="4680"/>
                  </a:lnTo>
                  <a:lnTo>
                    <a:pt x="2311" y="4716"/>
                  </a:lnTo>
                  <a:lnTo>
                    <a:pt x="2346" y="4763"/>
                  </a:lnTo>
                  <a:cubicBezTo>
                    <a:pt x="2382" y="4775"/>
                    <a:pt x="2406" y="4811"/>
                    <a:pt x="2430" y="4823"/>
                  </a:cubicBezTo>
                  <a:lnTo>
                    <a:pt x="2406" y="4835"/>
                  </a:lnTo>
                  <a:cubicBezTo>
                    <a:pt x="2287" y="4811"/>
                    <a:pt x="2156" y="4811"/>
                    <a:pt x="2025" y="4811"/>
                  </a:cubicBezTo>
                  <a:cubicBezTo>
                    <a:pt x="906" y="4811"/>
                    <a:pt x="1" y="5716"/>
                    <a:pt x="1" y="6835"/>
                  </a:cubicBezTo>
                  <a:cubicBezTo>
                    <a:pt x="1" y="7954"/>
                    <a:pt x="906" y="8859"/>
                    <a:pt x="2025" y="8859"/>
                  </a:cubicBezTo>
                  <a:lnTo>
                    <a:pt x="8633" y="8859"/>
                  </a:lnTo>
                  <a:cubicBezTo>
                    <a:pt x="8740" y="8859"/>
                    <a:pt x="8823" y="8764"/>
                    <a:pt x="8823" y="8669"/>
                  </a:cubicBezTo>
                  <a:cubicBezTo>
                    <a:pt x="9002" y="8573"/>
                    <a:pt x="8919" y="8490"/>
                    <a:pt x="8811" y="8490"/>
                  </a:cubicBezTo>
                  <a:lnTo>
                    <a:pt x="2203" y="8490"/>
                  </a:lnTo>
                  <a:cubicBezTo>
                    <a:pt x="1299" y="8490"/>
                    <a:pt x="560" y="7752"/>
                    <a:pt x="560" y="6847"/>
                  </a:cubicBezTo>
                  <a:cubicBezTo>
                    <a:pt x="560" y="5942"/>
                    <a:pt x="1299" y="5216"/>
                    <a:pt x="2203" y="5216"/>
                  </a:cubicBezTo>
                  <a:cubicBezTo>
                    <a:pt x="2334" y="5216"/>
                    <a:pt x="2489" y="5228"/>
                    <a:pt x="2620" y="5275"/>
                  </a:cubicBezTo>
                  <a:cubicBezTo>
                    <a:pt x="2629" y="5277"/>
                    <a:pt x="2639" y="5278"/>
                    <a:pt x="2649" y="5278"/>
                  </a:cubicBezTo>
                  <a:cubicBezTo>
                    <a:pt x="2715" y="5278"/>
                    <a:pt x="2791" y="5244"/>
                    <a:pt x="2823" y="5192"/>
                  </a:cubicBezTo>
                  <a:cubicBezTo>
                    <a:pt x="2882" y="5109"/>
                    <a:pt x="2954" y="5037"/>
                    <a:pt x="3037" y="4978"/>
                  </a:cubicBezTo>
                  <a:cubicBezTo>
                    <a:pt x="3049" y="4954"/>
                    <a:pt x="3061" y="4942"/>
                    <a:pt x="3096" y="4930"/>
                  </a:cubicBezTo>
                  <a:lnTo>
                    <a:pt x="3108" y="4930"/>
                  </a:lnTo>
                  <a:cubicBezTo>
                    <a:pt x="3120" y="4918"/>
                    <a:pt x="3132" y="4894"/>
                    <a:pt x="3168" y="4882"/>
                  </a:cubicBezTo>
                  <a:cubicBezTo>
                    <a:pt x="3215" y="4859"/>
                    <a:pt x="3251" y="4823"/>
                    <a:pt x="3299" y="4811"/>
                  </a:cubicBezTo>
                  <a:cubicBezTo>
                    <a:pt x="3311" y="4799"/>
                    <a:pt x="3346" y="4799"/>
                    <a:pt x="3358" y="4775"/>
                  </a:cubicBezTo>
                  <a:cubicBezTo>
                    <a:pt x="3406" y="4763"/>
                    <a:pt x="3454" y="4740"/>
                    <a:pt x="3489" y="4716"/>
                  </a:cubicBezTo>
                  <a:cubicBezTo>
                    <a:pt x="3513" y="4716"/>
                    <a:pt x="3537" y="4704"/>
                    <a:pt x="3549" y="4704"/>
                  </a:cubicBezTo>
                  <a:lnTo>
                    <a:pt x="3573" y="4704"/>
                  </a:lnTo>
                  <a:cubicBezTo>
                    <a:pt x="3585" y="4704"/>
                    <a:pt x="3608" y="4692"/>
                    <a:pt x="3632" y="4692"/>
                  </a:cubicBezTo>
                  <a:lnTo>
                    <a:pt x="3930" y="4692"/>
                  </a:lnTo>
                  <a:cubicBezTo>
                    <a:pt x="3989" y="4692"/>
                    <a:pt x="4025" y="4704"/>
                    <a:pt x="4085" y="4704"/>
                  </a:cubicBezTo>
                  <a:cubicBezTo>
                    <a:pt x="4120" y="4704"/>
                    <a:pt x="4132" y="4716"/>
                    <a:pt x="4168" y="4716"/>
                  </a:cubicBezTo>
                  <a:lnTo>
                    <a:pt x="4180" y="4716"/>
                  </a:lnTo>
                  <a:cubicBezTo>
                    <a:pt x="4204" y="4716"/>
                    <a:pt x="4227" y="4740"/>
                    <a:pt x="4251" y="4740"/>
                  </a:cubicBezTo>
                  <a:lnTo>
                    <a:pt x="4394" y="4740"/>
                  </a:lnTo>
                  <a:cubicBezTo>
                    <a:pt x="4394" y="4740"/>
                    <a:pt x="4406" y="4740"/>
                    <a:pt x="4406" y="4716"/>
                  </a:cubicBezTo>
                  <a:lnTo>
                    <a:pt x="4454" y="4680"/>
                  </a:lnTo>
                  <a:cubicBezTo>
                    <a:pt x="4478" y="4644"/>
                    <a:pt x="4489" y="4621"/>
                    <a:pt x="4489" y="4585"/>
                  </a:cubicBezTo>
                  <a:cubicBezTo>
                    <a:pt x="4489" y="4561"/>
                    <a:pt x="4513" y="4525"/>
                    <a:pt x="4513" y="4513"/>
                  </a:cubicBezTo>
                  <a:cubicBezTo>
                    <a:pt x="4513" y="4501"/>
                    <a:pt x="4525" y="4478"/>
                    <a:pt x="4525" y="4466"/>
                  </a:cubicBezTo>
                  <a:cubicBezTo>
                    <a:pt x="4525" y="4454"/>
                    <a:pt x="4525" y="4442"/>
                    <a:pt x="4537" y="4418"/>
                  </a:cubicBezTo>
                  <a:cubicBezTo>
                    <a:pt x="4537" y="4406"/>
                    <a:pt x="4549" y="4382"/>
                    <a:pt x="4549" y="4359"/>
                  </a:cubicBezTo>
                  <a:lnTo>
                    <a:pt x="4549" y="4347"/>
                  </a:lnTo>
                  <a:cubicBezTo>
                    <a:pt x="4811" y="3609"/>
                    <a:pt x="5442" y="3049"/>
                    <a:pt x="6216" y="2894"/>
                  </a:cubicBezTo>
                  <a:lnTo>
                    <a:pt x="6240" y="2894"/>
                  </a:lnTo>
                  <a:cubicBezTo>
                    <a:pt x="6371" y="2858"/>
                    <a:pt x="6513" y="2847"/>
                    <a:pt x="6668" y="2847"/>
                  </a:cubicBezTo>
                  <a:lnTo>
                    <a:pt x="6799" y="2847"/>
                  </a:lnTo>
                  <a:cubicBezTo>
                    <a:pt x="7228" y="2870"/>
                    <a:pt x="7633" y="3013"/>
                    <a:pt x="7978" y="3263"/>
                  </a:cubicBezTo>
                  <a:cubicBezTo>
                    <a:pt x="8012" y="3287"/>
                    <a:pt x="8051" y="3300"/>
                    <a:pt x="8090" y="3300"/>
                  </a:cubicBezTo>
                  <a:cubicBezTo>
                    <a:pt x="8148" y="3300"/>
                    <a:pt x="8204" y="3272"/>
                    <a:pt x="8240" y="3216"/>
                  </a:cubicBezTo>
                  <a:cubicBezTo>
                    <a:pt x="8299" y="3132"/>
                    <a:pt x="8288" y="3013"/>
                    <a:pt x="8204" y="2954"/>
                  </a:cubicBezTo>
                  <a:cubicBezTo>
                    <a:pt x="7847" y="2680"/>
                    <a:pt x="7430" y="2513"/>
                    <a:pt x="6978" y="2477"/>
                  </a:cubicBezTo>
                  <a:cubicBezTo>
                    <a:pt x="6966" y="2311"/>
                    <a:pt x="6930" y="2132"/>
                    <a:pt x="6894" y="1977"/>
                  </a:cubicBezTo>
                  <a:cubicBezTo>
                    <a:pt x="6728" y="1418"/>
                    <a:pt x="6371" y="894"/>
                    <a:pt x="5894" y="537"/>
                  </a:cubicBezTo>
                  <a:cubicBezTo>
                    <a:pt x="5418" y="180"/>
                    <a:pt x="4847" y="1"/>
                    <a:pt x="4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5" name="Google Shape;9935;p62"/>
            <p:cNvSpPr/>
            <p:nvPr/>
          </p:nvSpPr>
          <p:spPr>
            <a:xfrm>
              <a:off x="1670026" y="3377672"/>
              <a:ext cx="104760" cy="175256"/>
            </a:xfrm>
            <a:custGeom>
              <a:rect b="b" l="l" r="r" t="t"/>
              <a:pathLst>
                <a:path extrusionOk="0" h="5519" w="3299">
                  <a:moveTo>
                    <a:pt x="210" y="0"/>
                  </a:moveTo>
                  <a:cubicBezTo>
                    <a:pt x="169" y="0"/>
                    <a:pt x="128" y="15"/>
                    <a:pt x="96" y="41"/>
                  </a:cubicBezTo>
                  <a:cubicBezTo>
                    <a:pt x="1" y="113"/>
                    <a:pt x="1" y="232"/>
                    <a:pt x="60" y="303"/>
                  </a:cubicBezTo>
                  <a:cubicBezTo>
                    <a:pt x="394" y="708"/>
                    <a:pt x="572" y="1196"/>
                    <a:pt x="572" y="1720"/>
                  </a:cubicBezTo>
                  <a:lnTo>
                    <a:pt x="572" y="1780"/>
                  </a:lnTo>
                  <a:lnTo>
                    <a:pt x="572" y="1791"/>
                  </a:lnTo>
                  <a:cubicBezTo>
                    <a:pt x="572" y="1851"/>
                    <a:pt x="596" y="1910"/>
                    <a:pt x="644" y="1958"/>
                  </a:cubicBezTo>
                  <a:cubicBezTo>
                    <a:pt x="676" y="1990"/>
                    <a:pt x="718" y="2000"/>
                    <a:pt x="760" y="2000"/>
                  </a:cubicBezTo>
                  <a:cubicBezTo>
                    <a:pt x="781" y="2000"/>
                    <a:pt x="803" y="1998"/>
                    <a:pt x="822" y="1994"/>
                  </a:cubicBezTo>
                  <a:cubicBezTo>
                    <a:pt x="977" y="1946"/>
                    <a:pt x="1132" y="1922"/>
                    <a:pt x="1299" y="1922"/>
                  </a:cubicBezTo>
                  <a:cubicBezTo>
                    <a:pt x="2192" y="1922"/>
                    <a:pt x="2906" y="2649"/>
                    <a:pt x="2906" y="3530"/>
                  </a:cubicBezTo>
                  <a:cubicBezTo>
                    <a:pt x="2906" y="4423"/>
                    <a:pt x="2180" y="5125"/>
                    <a:pt x="1299" y="5125"/>
                  </a:cubicBezTo>
                  <a:lnTo>
                    <a:pt x="1168" y="5125"/>
                  </a:lnTo>
                  <a:cubicBezTo>
                    <a:pt x="1061" y="5125"/>
                    <a:pt x="977" y="5220"/>
                    <a:pt x="977" y="5328"/>
                  </a:cubicBezTo>
                  <a:cubicBezTo>
                    <a:pt x="977" y="5423"/>
                    <a:pt x="1061" y="5518"/>
                    <a:pt x="1168" y="5518"/>
                  </a:cubicBezTo>
                  <a:lnTo>
                    <a:pt x="1299" y="5518"/>
                  </a:lnTo>
                  <a:cubicBezTo>
                    <a:pt x="2394" y="5518"/>
                    <a:pt x="3287" y="4625"/>
                    <a:pt x="3287" y="3518"/>
                  </a:cubicBezTo>
                  <a:cubicBezTo>
                    <a:pt x="3299" y="2422"/>
                    <a:pt x="2406" y="1529"/>
                    <a:pt x="1299" y="1529"/>
                  </a:cubicBezTo>
                  <a:cubicBezTo>
                    <a:pt x="1180" y="1529"/>
                    <a:pt x="1061" y="1541"/>
                    <a:pt x="942" y="1565"/>
                  </a:cubicBezTo>
                  <a:cubicBezTo>
                    <a:pt x="918" y="1029"/>
                    <a:pt x="703" y="494"/>
                    <a:pt x="358" y="77"/>
                  </a:cubicBezTo>
                  <a:cubicBezTo>
                    <a:pt x="318" y="24"/>
                    <a:pt x="263" y="0"/>
                    <a:pt x="2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36" name="Google Shape;9936;p62"/>
          <p:cNvGrpSpPr/>
          <p:nvPr/>
        </p:nvGrpSpPr>
        <p:grpSpPr>
          <a:xfrm>
            <a:off x="1954741" y="3212419"/>
            <a:ext cx="366389" cy="354481"/>
            <a:chOff x="1954741" y="3212419"/>
            <a:chExt cx="366389" cy="354481"/>
          </a:xfrm>
        </p:grpSpPr>
        <p:sp>
          <p:nvSpPr>
            <p:cNvPr id="9937" name="Google Shape;9937;p62"/>
            <p:cNvSpPr/>
            <p:nvPr/>
          </p:nvSpPr>
          <p:spPr>
            <a:xfrm>
              <a:off x="1964204" y="3212419"/>
              <a:ext cx="356926" cy="354481"/>
            </a:xfrm>
            <a:custGeom>
              <a:rect b="b" l="l" r="r" t="t"/>
              <a:pathLst>
                <a:path extrusionOk="0" h="11163" w="11240">
                  <a:moveTo>
                    <a:pt x="3618" y="1"/>
                  </a:moveTo>
                  <a:cubicBezTo>
                    <a:pt x="3546" y="1"/>
                    <a:pt x="3474" y="18"/>
                    <a:pt x="3405" y="54"/>
                  </a:cubicBezTo>
                  <a:cubicBezTo>
                    <a:pt x="2405" y="507"/>
                    <a:pt x="1560" y="1245"/>
                    <a:pt x="953" y="2161"/>
                  </a:cubicBezTo>
                  <a:cubicBezTo>
                    <a:pt x="321" y="3114"/>
                    <a:pt x="0" y="4221"/>
                    <a:pt x="0" y="5352"/>
                  </a:cubicBezTo>
                  <a:cubicBezTo>
                    <a:pt x="0" y="8567"/>
                    <a:pt x="2619" y="11163"/>
                    <a:pt x="5822" y="11163"/>
                  </a:cubicBezTo>
                  <a:cubicBezTo>
                    <a:pt x="6953" y="11163"/>
                    <a:pt x="8061" y="10841"/>
                    <a:pt x="9001" y="10222"/>
                  </a:cubicBezTo>
                  <a:cubicBezTo>
                    <a:pt x="9930" y="9603"/>
                    <a:pt x="10656" y="8758"/>
                    <a:pt x="11120" y="7757"/>
                  </a:cubicBezTo>
                  <a:cubicBezTo>
                    <a:pt x="11240" y="7567"/>
                    <a:pt x="11180" y="7317"/>
                    <a:pt x="11001" y="7186"/>
                  </a:cubicBezTo>
                  <a:cubicBezTo>
                    <a:pt x="10912" y="7109"/>
                    <a:pt x="10802" y="7070"/>
                    <a:pt x="10692" y="7070"/>
                  </a:cubicBezTo>
                  <a:cubicBezTo>
                    <a:pt x="10582" y="7070"/>
                    <a:pt x="10472" y="7109"/>
                    <a:pt x="10382" y="7186"/>
                  </a:cubicBezTo>
                  <a:cubicBezTo>
                    <a:pt x="9585" y="7793"/>
                    <a:pt x="8632" y="8115"/>
                    <a:pt x="7632" y="8115"/>
                  </a:cubicBezTo>
                  <a:cubicBezTo>
                    <a:pt x="7370" y="8115"/>
                    <a:pt x="7084" y="8091"/>
                    <a:pt x="6810" y="8043"/>
                  </a:cubicBezTo>
                  <a:cubicBezTo>
                    <a:pt x="6802" y="8042"/>
                    <a:pt x="6794" y="8042"/>
                    <a:pt x="6786" y="8042"/>
                  </a:cubicBezTo>
                  <a:cubicBezTo>
                    <a:pt x="6698" y="8042"/>
                    <a:pt x="6607" y="8101"/>
                    <a:pt x="6596" y="8210"/>
                  </a:cubicBezTo>
                  <a:cubicBezTo>
                    <a:pt x="6572" y="8317"/>
                    <a:pt x="6632" y="8412"/>
                    <a:pt x="6751" y="8436"/>
                  </a:cubicBezTo>
                  <a:cubicBezTo>
                    <a:pt x="7049" y="8484"/>
                    <a:pt x="7346" y="8508"/>
                    <a:pt x="7632" y="8508"/>
                  </a:cubicBezTo>
                  <a:cubicBezTo>
                    <a:pt x="8715" y="8508"/>
                    <a:pt x="9763" y="8150"/>
                    <a:pt x="10620" y="7495"/>
                  </a:cubicBezTo>
                  <a:cubicBezTo>
                    <a:pt x="10644" y="7478"/>
                    <a:pt x="10668" y="7469"/>
                    <a:pt x="10689" y="7469"/>
                  </a:cubicBezTo>
                  <a:cubicBezTo>
                    <a:pt x="10710" y="7469"/>
                    <a:pt x="10728" y="7478"/>
                    <a:pt x="10739" y="7495"/>
                  </a:cubicBezTo>
                  <a:cubicBezTo>
                    <a:pt x="10775" y="7519"/>
                    <a:pt x="10787" y="7567"/>
                    <a:pt x="10775" y="7615"/>
                  </a:cubicBezTo>
                  <a:cubicBezTo>
                    <a:pt x="10347" y="8543"/>
                    <a:pt x="9668" y="9341"/>
                    <a:pt x="8811" y="9901"/>
                  </a:cubicBezTo>
                  <a:cubicBezTo>
                    <a:pt x="7930" y="10484"/>
                    <a:pt x="6906" y="10782"/>
                    <a:pt x="5834" y="10782"/>
                  </a:cubicBezTo>
                  <a:cubicBezTo>
                    <a:pt x="2846" y="10782"/>
                    <a:pt x="405" y="8341"/>
                    <a:pt x="405" y="5352"/>
                  </a:cubicBezTo>
                  <a:cubicBezTo>
                    <a:pt x="405" y="4293"/>
                    <a:pt x="714" y="3269"/>
                    <a:pt x="1274" y="2376"/>
                  </a:cubicBezTo>
                  <a:cubicBezTo>
                    <a:pt x="1845" y="1507"/>
                    <a:pt x="2631" y="828"/>
                    <a:pt x="3572" y="411"/>
                  </a:cubicBezTo>
                  <a:cubicBezTo>
                    <a:pt x="3592" y="401"/>
                    <a:pt x="3609" y="396"/>
                    <a:pt x="3626" y="396"/>
                  </a:cubicBezTo>
                  <a:cubicBezTo>
                    <a:pt x="3649" y="396"/>
                    <a:pt x="3670" y="407"/>
                    <a:pt x="3691" y="435"/>
                  </a:cubicBezTo>
                  <a:cubicBezTo>
                    <a:pt x="3715" y="471"/>
                    <a:pt x="3715" y="530"/>
                    <a:pt x="3691" y="554"/>
                  </a:cubicBezTo>
                  <a:cubicBezTo>
                    <a:pt x="3036" y="1423"/>
                    <a:pt x="2679" y="2459"/>
                    <a:pt x="2679" y="3543"/>
                  </a:cubicBezTo>
                  <a:cubicBezTo>
                    <a:pt x="2679" y="4602"/>
                    <a:pt x="3000" y="5614"/>
                    <a:pt x="3631" y="6460"/>
                  </a:cubicBezTo>
                  <a:cubicBezTo>
                    <a:pt x="4239" y="7293"/>
                    <a:pt x="5084" y="7912"/>
                    <a:pt x="6060" y="8234"/>
                  </a:cubicBezTo>
                  <a:cubicBezTo>
                    <a:pt x="6081" y="8242"/>
                    <a:pt x="6103" y="8245"/>
                    <a:pt x="6124" y="8245"/>
                  </a:cubicBezTo>
                  <a:cubicBezTo>
                    <a:pt x="6200" y="8245"/>
                    <a:pt x="6273" y="8198"/>
                    <a:pt x="6310" y="8115"/>
                  </a:cubicBezTo>
                  <a:cubicBezTo>
                    <a:pt x="6334" y="8007"/>
                    <a:pt x="6287" y="7912"/>
                    <a:pt x="6191" y="7865"/>
                  </a:cubicBezTo>
                  <a:cubicBezTo>
                    <a:pt x="4322" y="7257"/>
                    <a:pt x="3060" y="5507"/>
                    <a:pt x="3060" y="3543"/>
                  </a:cubicBezTo>
                  <a:cubicBezTo>
                    <a:pt x="3060" y="2531"/>
                    <a:pt x="3393" y="1578"/>
                    <a:pt x="4001" y="792"/>
                  </a:cubicBezTo>
                  <a:cubicBezTo>
                    <a:pt x="4131" y="614"/>
                    <a:pt x="4131" y="364"/>
                    <a:pt x="4001" y="185"/>
                  </a:cubicBezTo>
                  <a:cubicBezTo>
                    <a:pt x="3898" y="67"/>
                    <a:pt x="3759" y="1"/>
                    <a:pt x="36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8" name="Google Shape;9938;p62"/>
            <p:cNvSpPr/>
            <p:nvPr/>
          </p:nvSpPr>
          <p:spPr>
            <a:xfrm>
              <a:off x="2127520" y="3279898"/>
              <a:ext cx="77546" cy="77546"/>
            </a:xfrm>
            <a:custGeom>
              <a:rect b="b" l="l" r="r" t="t"/>
              <a:pathLst>
                <a:path extrusionOk="0" h="2442" w="2442">
                  <a:moveTo>
                    <a:pt x="1239" y="846"/>
                  </a:moveTo>
                  <a:cubicBezTo>
                    <a:pt x="1334" y="989"/>
                    <a:pt x="1465" y="1108"/>
                    <a:pt x="1608" y="1215"/>
                  </a:cubicBezTo>
                  <a:cubicBezTo>
                    <a:pt x="1465" y="1310"/>
                    <a:pt x="1346" y="1441"/>
                    <a:pt x="1239" y="1584"/>
                  </a:cubicBezTo>
                  <a:cubicBezTo>
                    <a:pt x="1155" y="1441"/>
                    <a:pt x="1013" y="1322"/>
                    <a:pt x="870" y="1215"/>
                  </a:cubicBezTo>
                  <a:cubicBezTo>
                    <a:pt x="1013" y="1108"/>
                    <a:pt x="1155" y="989"/>
                    <a:pt x="1239" y="846"/>
                  </a:cubicBezTo>
                  <a:close/>
                  <a:moveTo>
                    <a:pt x="1227" y="1"/>
                  </a:moveTo>
                  <a:cubicBezTo>
                    <a:pt x="1120" y="1"/>
                    <a:pt x="1036" y="84"/>
                    <a:pt x="1036" y="191"/>
                  </a:cubicBezTo>
                  <a:cubicBezTo>
                    <a:pt x="1036" y="656"/>
                    <a:pt x="655" y="1025"/>
                    <a:pt x="203" y="1025"/>
                  </a:cubicBezTo>
                  <a:cubicBezTo>
                    <a:pt x="96" y="1025"/>
                    <a:pt x="1" y="1108"/>
                    <a:pt x="1" y="1215"/>
                  </a:cubicBezTo>
                  <a:cubicBezTo>
                    <a:pt x="1" y="1322"/>
                    <a:pt x="96" y="1406"/>
                    <a:pt x="203" y="1406"/>
                  </a:cubicBezTo>
                  <a:cubicBezTo>
                    <a:pt x="655" y="1406"/>
                    <a:pt x="1036" y="1787"/>
                    <a:pt x="1036" y="2239"/>
                  </a:cubicBezTo>
                  <a:cubicBezTo>
                    <a:pt x="1036" y="2346"/>
                    <a:pt x="1120" y="2442"/>
                    <a:pt x="1227" y="2442"/>
                  </a:cubicBezTo>
                  <a:cubicBezTo>
                    <a:pt x="1334" y="2442"/>
                    <a:pt x="1417" y="2346"/>
                    <a:pt x="1417" y="2239"/>
                  </a:cubicBezTo>
                  <a:cubicBezTo>
                    <a:pt x="1417" y="1787"/>
                    <a:pt x="1786" y="1406"/>
                    <a:pt x="2251" y="1406"/>
                  </a:cubicBezTo>
                  <a:cubicBezTo>
                    <a:pt x="2358" y="1406"/>
                    <a:pt x="2441" y="1322"/>
                    <a:pt x="2441" y="1215"/>
                  </a:cubicBezTo>
                  <a:cubicBezTo>
                    <a:pt x="2441" y="1108"/>
                    <a:pt x="2358" y="1025"/>
                    <a:pt x="2251" y="1025"/>
                  </a:cubicBezTo>
                  <a:cubicBezTo>
                    <a:pt x="1786" y="1025"/>
                    <a:pt x="1417" y="656"/>
                    <a:pt x="1417" y="191"/>
                  </a:cubicBezTo>
                  <a:cubicBezTo>
                    <a:pt x="1417" y="84"/>
                    <a:pt x="133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39" name="Google Shape;9939;p62"/>
            <p:cNvSpPr/>
            <p:nvPr/>
          </p:nvSpPr>
          <p:spPr>
            <a:xfrm>
              <a:off x="2202747" y="3365732"/>
              <a:ext cx="38995" cy="38963"/>
            </a:xfrm>
            <a:custGeom>
              <a:rect b="b" l="l" r="r" t="t"/>
              <a:pathLst>
                <a:path extrusionOk="0" h="1227" w="1228">
                  <a:moveTo>
                    <a:pt x="608" y="405"/>
                  </a:moveTo>
                  <a:cubicBezTo>
                    <a:pt x="727" y="405"/>
                    <a:pt x="834" y="512"/>
                    <a:pt x="834" y="632"/>
                  </a:cubicBezTo>
                  <a:cubicBezTo>
                    <a:pt x="834" y="739"/>
                    <a:pt x="727" y="846"/>
                    <a:pt x="608" y="846"/>
                  </a:cubicBezTo>
                  <a:cubicBezTo>
                    <a:pt x="489" y="846"/>
                    <a:pt x="394" y="739"/>
                    <a:pt x="394" y="632"/>
                  </a:cubicBezTo>
                  <a:cubicBezTo>
                    <a:pt x="394" y="489"/>
                    <a:pt x="489" y="405"/>
                    <a:pt x="608" y="405"/>
                  </a:cubicBezTo>
                  <a:close/>
                  <a:moveTo>
                    <a:pt x="608" y="0"/>
                  </a:moveTo>
                  <a:cubicBezTo>
                    <a:pt x="275" y="0"/>
                    <a:pt x="1" y="262"/>
                    <a:pt x="1" y="608"/>
                  </a:cubicBezTo>
                  <a:cubicBezTo>
                    <a:pt x="1" y="953"/>
                    <a:pt x="275" y="1227"/>
                    <a:pt x="608" y="1227"/>
                  </a:cubicBezTo>
                  <a:cubicBezTo>
                    <a:pt x="953" y="1227"/>
                    <a:pt x="1227" y="953"/>
                    <a:pt x="1227" y="608"/>
                  </a:cubicBezTo>
                  <a:cubicBezTo>
                    <a:pt x="1227" y="274"/>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0" name="Google Shape;9940;p62"/>
            <p:cNvSpPr/>
            <p:nvPr/>
          </p:nvSpPr>
          <p:spPr>
            <a:xfrm>
              <a:off x="1964553" y="3518473"/>
              <a:ext cx="38995" cy="38614"/>
            </a:xfrm>
            <a:custGeom>
              <a:rect b="b" l="l" r="r" t="t"/>
              <a:pathLst>
                <a:path extrusionOk="0" h="1216" w="1228">
                  <a:moveTo>
                    <a:pt x="608" y="382"/>
                  </a:moveTo>
                  <a:cubicBezTo>
                    <a:pt x="727" y="382"/>
                    <a:pt x="834" y="489"/>
                    <a:pt x="834" y="608"/>
                  </a:cubicBezTo>
                  <a:cubicBezTo>
                    <a:pt x="822" y="727"/>
                    <a:pt x="727" y="834"/>
                    <a:pt x="608" y="834"/>
                  </a:cubicBezTo>
                  <a:cubicBezTo>
                    <a:pt x="489" y="834"/>
                    <a:pt x="394" y="727"/>
                    <a:pt x="394" y="608"/>
                  </a:cubicBezTo>
                  <a:cubicBezTo>
                    <a:pt x="394" y="489"/>
                    <a:pt x="489" y="382"/>
                    <a:pt x="608" y="382"/>
                  </a:cubicBezTo>
                  <a:close/>
                  <a:moveTo>
                    <a:pt x="608" y="1"/>
                  </a:moveTo>
                  <a:cubicBezTo>
                    <a:pt x="275" y="1"/>
                    <a:pt x="1" y="263"/>
                    <a:pt x="1" y="608"/>
                  </a:cubicBezTo>
                  <a:cubicBezTo>
                    <a:pt x="1" y="953"/>
                    <a:pt x="275" y="1215"/>
                    <a:pt x="608" y="1215"/>
                  </a:cubicBezTo>
                  <a:cubicBezTo>
                    <a:pt x="953" y="1215"/>
                    <a:pt x="1227" y="953"/>
                    <a:pt x="1227" y="608"/>
                  </a:cubicBezTo>
                  <a:cubicBezTo>
                    <a:pt x="1227" y="263"/>
                    <a:pt x="942"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1" name="Google Shape;9941;p62"/>
            <p:cNvSpPr/>
            <p:nvPr/>
          </p:nvSpPr>
          <p:spPr>
            <a:xfrm>
              <a:off x="2158894" y="3385007"/>
              <a:ext cx="15909" cy="16290"/>
            </a:xfrm>
            <a:custGeom>
              <a:rect b="b" l="l" r="r" t="t"/>
              <a:pathLst>
                <a:path extrusionOk="0" h="513" w="501">
                  <a:moveTo>
                    <a:pt x="251" y="1"/>
                  </a:moveTo>
                  <a:cubicBezTo>
                    <a:pt x="108" y="1"/>
                    <a:pt x="1" y="120"/>
                    <a:pt x="1" y="263"/>
                  </a:cubicBezTo>
                  <a:cubicBezTo>
                    <a:pt x="1" y="394"/>
                    <a:pt x="108" y="513"/>
                    <a:pt x="251" y="513"/>
                  </a:cubicBezTo>
                  <a:cubicBezTo>
                    <a:pt x="394" y="513"/>
                    <a:pt x="501" y="394"/>
                    <a:pt x="501" y="263"/>
                  </a:cubicBezTo>
                  <a:cubicBezTo>
                    <a:pt x="501" y="120"/>
                    <a:pt x="394" y="1"/>
                    <a:pt x="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2" name="Google Shape;9942;p62"/>
            <p:cNvSpPr/>
            <p:nvPr/>
          </p:nvSpPr>
          <p:spPr>
            <a:xfrm>
              <a:off x="1954741" y="3478779"/>
              <a:ext cx="15909" cy="15909"/>
            </a:xfrm>
            <a:custGeom>
              <a:rect b="b" l="l" r="r" t="t"/>
              <a:pathLst>
                <a:path extrusionOk="0" h="501" w="501">
                  <a:moveTo>
                    <a:pt x="250" y="0"/>
                  </a:moveTo>
                  <a:cubicBezTo>
                    <a:pt x="108" y="0"/>
                    <a:pt x="0" y="108"/>
                    <a:pt x="0" y="250"/>
                  </a:cubicBezTo>
                  <a:cubicBezTo>
                    <a:pt x="0" y="393"/>
                    <a:pt x="108" y="501"/>
                    <a:pt x="250" y="501"/>
                  </a:cubicBezTo>
                  <a:cubicBezTo>
                    <a:pt x="393" y="501"/>
                    <a:pt x="500" y="393"/>
                    <a:pt x="500" y="250"/>
                  </a:cubicBezTo>
                  <a:cubicBezTo>
                    <a:pt x="500" y="108"/>
                    <a:pt x="393"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3" name="Google Shape;9943;p62"/>
            <p:cNvSpPr/>
            <p:nvPr/>
          </p:nvSpPr>
          <p:spPr>
            <a:xfrm>
              <a:off x="2208813" y="3264020"/>
              <a:ext cx="16290" cy="16290"/>
            </a:xfrm>
            <a:custGeom>
              <a:rect b="b" l="l" r="r" t="t"/>
              <a:pathLst>
                <a:path extrusionOk="0" h="513" w="513">
                  <a:moveTo>
                    <a:pt x="250" y="1"/>
                  </a:moveTo>
                  <a:cubicBezTo>
                    <a:pt x="119" y="1"/>
                    <a:pt x="0" y="120"/>
                    <a:pt x="0" y="263"/>
                  </a:cubicBezTo>
                  <a:cubicBezTo>
                    <a:pt x="0" y="394"/>
                    <a:pt x="119" y="513"/>
                    <a:pt x="250" y="513"/>
                  </a:cubicBezTo>
                  <a:cubicBezTo>
                    <a:pt x="393" y="513"/>
                    <a:pt x="512" y="394"/>
                    <a:pt x="512" y="263"/>
                  </a:cubicBezTo>
                  <a:cubicBezTo>
                    <a:pt x="512" y="120"/>
                    <a:pt x="393" y="1"/>
                    <a:pt x="2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4" name="Google Shape;9944;p62"/>
          <p:cNvGrpSpPr/>
          <p:nvPr/>
        </p:nvGrpSpPr>
        <p:grpSpPr>
          <a:xfrm>
            <a:off x="3043239" y="3215626"/>
            <a:ext cx="366008" cy="348670"/>
            <a:chOff x="3043239" y="3215626"/>
            <a:chExt cx="366008" cy="348670"/>
          </a:xfrm>
        </p:grpSpPr>
        <p:sp>
          <p:nvSpPr>
            <p:cNvPr id="9945" name="Google Shape;9945;p62"/>
            <p:cNvSpPr/>
            <p:nvPr/>
          </p:nvSpPr>
          <p:spPr>
            <a:xfrm>
              <a:off x="3106749" y="3273198"/>
              <a:ext cx="302498" cy="291098"/>
            </a:xfrm>
            <a:custGeom>
              <a:rect b="b" l="l" r="r" t="t"/>
              <a:pathLst>
                <a:path extrusionOk="0" h="9167" w="9526">
                  <a:moveTo>
                    <a:pt x="4711" y="1"/>
                  </a:moveTo>
                  <a:cubicBezTo>
                    <a:pt x="4689" y="1"/>
                    <a:pt x="4667" y="4"/>
                    <a:pt x="4644" y="9"/>
                  </a:cubicBezTo>
                  <a:cubicBezTo>
                    <a:pt x="4561" y="45"/>
                    <a:pt x="4525" y="140"/>
                    <a:pt x="4561" y="236"/>
                  </a:cubicBezTo>
                  <a:lnTo>
                    <a:pt x="5287" y="1950"/>
                  </a:lnTo>
                  <a:cubicBezTo>
                    <a:pt x="5311" y="2010"/>
                    <a:pt x="5359" y="2033"/>
                    <a:pt x="5418" y="2057"/>
                  </a:cubicBezTo>
                  <a:lnTo>
                    <a:pt x="9026" y="2379"/>
                  </a:lnTo>
                  <a:cubicBezTo>
                    <a:pt x="9097" y="2379"/>
                    <a:pt x="9109" y="2438"/>
                    <a:pt x="9121" y="2474"/>
                  </a:cubicBezTo>
                  <a:cubicBezTo>
                    <a:pt x="9121" y="2498"/>
                    <a:pt x="9145" y="2545"/>
                    <a:pt x="9097" y="2605"/>
                  </a:cubicBezTo>
                  <a:lnTo>
                    <a:pt x="6406" y="4974"/>
                  </a:lnTo>
                  <a:cubicBezTo>
                    <a:pt x="6359" y="5010"/>
                    <a:pt x="6347" y="5070"/>
                    <a:pt x="6347" y="5129"/>
                  </a:cubicBezTo>
                  <a:lnTo>
                    <a:pt x="7133" y="8665"/>
                  </a:lnTo>
                  <a:cubicBezTo>
                    <a:pt x="7144" y="8737"/>
                    <a:pt x="7109" y="8760"/>
                    <a:pt x="7085" y="8784"/>
                  </a:cubicBezTo>
                  <a:cubicBezTo>
                    <a:pt x="7078" y="8791"/>
                    <a:pt x="7053" y="8803"/>
                    <a:pt x="7021" y="8803"/>
                  </a:cubicBezTo>
                  <a:cubicBezTo>
                    <a:pt x="7001" y="8803"/>
                    <a:pt x="6977" y="8798"/>
                    <a:pt x="6954" y="8784"/>
                  </a:cubicBezTo>
                  <a:lnTo>
                    <a:pt x="3846" y="6939"/>
                  </a:lnTo>
                  <a:cubicBezTo>
                    <a:pt x="3817" y="6921"/>
                    <a:pt x="3787" y="6912"/>
                    <a:pt x="3757" y="6912"/>
                  </a:cubicBezTo>
                  <a:cubicBezTo>
                    <a:pt x="3727" y="6912"/>
                    <a:pt x="3698" y="6921"/>
                    <a:pt x="3668" y="6939"/>
                  </a:cubicBezTo>
                  <a:lnTo>
                    <a:pt x="560" y="8784"/>
                  </a:lnTo>
                  <a:cubicBezTo>
                    <a:pt x="535" y="8794"/>
                    <a:pt x="510" y="8798"/>
                    <a:pt x="487" y="8798"/>
                  </a:cubicBezTo>
                  <a:cubicBezTo>
                    <a:pt x="457" y="8798"/>
                    <a:pt x="431" y="8791"/>
                    <a:pt x="417" y="8784"/>
                  </a:cubicBezTo>
                  <a:cubicBezTo>
                    <a:pt x="406" y="8760"/>
                    <a:pt x="358" y="8725"/>
                    <a:pt x="382" y="8665"/>
                  </a:cubicBezTo>
                  <a:lnTo>
                    <a:pt x="798" y="6832"/>
                  </a:lnTo>
                  <a:cubicBezTo>
                    <a:pt x="810" y="6736"/>
                    <a:pt x="763" y="6653"/>
                    <a:pt x="656" y="6641"/>
                  </a:cubicBezTo>
                  <a:cubicBezTo>
                    <a:pt x="641" y="6637"/>
                    <a:pt x="627" y="6635"/>
                    <a:pt x="613" y="6635"/>
                  </a:cubicBezTo>
                  <a:cubicBezTo>
                    <a:pt x="542" y="6635"/>
                    <a:pt x="475" y="6683"/>
                    <a:pt x="465" y="6772"/>
                  </a:cubicBezTo>
                  <a:lnTo>
                    <a:pt x="48" y="8606"/>
                  </a:lnTo>
                  <a:cubicBezTo>
                    <a:pt x="1" y="8784"/>
                    <a:pt x="84" y="8963"/>
                    <a:pt x="227" y="9082"/>
                  </a:cubicBezTo>
                  <a:cubicBezTo>
                    <a:pt x="314" y="9135"/>
                    <a:pt x="412" y="9166"/>
                    <a:pt x="511" y="9166"/>
                  </a:cubicBezTo>
                  <a:cubicBezTo>
                    <a:pt x="588" y="9166"/>
                    <a:pt x="666" y="9147"/>
                    <a:pt x="739" y="9106"/>
                  </a:cubicBezTo>
                  <a:lnTo>
                    <a:pt x="3751" y="7308"/>
                  </a:lnTo>
                  <a:lnTo>
                    <a:pt x="6775" y="9106"/>
                  </a:lnTo>
                  <a:cubicBezTo>
                    <a:pt x="6847" y="9153"/>
                    <a:pt x="6930" y="9165"/>
                    <a:pt x="7013" y="9165"/>
                  </a:cubicBezTo>
                  <a:cubicBezTo>
                    <a:pt x="7109" y="9165"/>
                    <a:pt x="7204" y="9141"/>
                    <a:pt x="7287" y="9082"/>
                  </a:cubicBezTo>
                  <a:cubicBezTo>
                    <a:pt x="7430" y="8975"/>
                    <a:pt x="7502" y="8796"/>
                    <a:pt x="7466" y="8606"/>
                  </a:cubicBezTo>
                  <a:lnTo>
                    <a:pt x="6692" y="5165"/>
                  </a:lnTo>
                  <a:lnTo>
                    <a:pt x="9335" y="2843"/>
                  </a:lnTo>
                  <a:cubicBezTo>
                    <a:pt x="9490" y="2700"/>
                    <a:pt x="9526" y="2533"/>
                    <a:pt x="9466" y="2355"/>
                  </a:cubicBezTo>
                  <a:cubicBezTo>
                    <a:pt x="9407" y="2164"/>
                    <a:pt x="9264" y="2057"/>
                    <a:pt x="9085" y="2033"/>
                  </a:cubicBezTo>
                  <a:lnTo>
                    <a:pt x="5573" y="1712"/>
                  </a:lnTo>
                  <a:lnTo>
                    <a:pt x="4870" y="105"/>
                  </a:lnTo>
                  <a:cubicBezTo>
                    <a:pt x="4843" y="32"/>
                    <a:pt x="4781" y="1"/>
                    <a:pt x="47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6" name="Google Shape;9946;p62"/>
            <p:cNvSpPr/>
            <p:nvPr/>
          </p:nvSpPr>
          <p:spPr>
            <a:xfrm>
              <a:off x="3043239" y="3215626"/>
              <a:ext cx="209869" cy="255628"/>
            </a:xfrm>
            <a:custGeom>
              <a:rect b="b" l="l" r="r" t="t"/>
              <a:pathLst>
                <a:path extrusionOk="0" h="8050" w="6609">
                  <a:moveTo>
                    <a:pt x="5775" y="1"/>
                  </a:moveTo>
                  <a:cubicBezTo>
                    <a:pt x="5596" y="1"/>
                    <a:pt x="5430" y="96"/>
                    <a:pt x="5358" y="275"/>
                  </a:cubicBezTo>
                  <a:lnTo>
                    <a:pt x="3953" y="3513"/>
                  </a:lnTo>
                  <a:lnTo>
                    <a:pt x="441" y="3835"/>
                  </a:lnTo>
                  <a:cubicBezTo>
                    <a:pt x="262" y="3846"/>
                    <a:pt x="96" y="3965"/>
                    <a:pt x="60" y="4144"/>
                  </a:cubicBezTo>
                  <a:cubicBezTo>
                    <a:pt x="0" y="4323"/>
                    <a:pt x="60" y="4501"/>
                    <a:pt x="191" y="4644"/>
                  </a:cubicBezTo>
                  <a:lnTo>
                    <a:pt x="2834" y="6966"/>
                  </a:lnTo>
                  <a:lnTo>
                    <a:pt x="2632" y="7859"/>
                  </a:lnTo>
                  <a:cubicBezTo>
                    <a:pt x="2608" y="7942"/>
                    <a:pt x="2656" y="8037"/>
                    <a:pt x="2763" y="8049"/>
                  </a:cubicBezTo>
                  <a:lnTo>
                    <a:pt x="2798" y="8049"/>
                  </a:lnTo>
                  <a:cubicBezTo>
                    <a:pt x="2870" y="8049"/>
                    <a:pt x="2941" y="7990"/>
                    <a:pt x="2953" y="7918"/>
                  </a:cubicBezTo>
                  <a:lnTo>
                    <a:pt x="3179" y="6918"/>
                  </a:lnTo>
                  <a:cubicBezTo>
                    <a:pt x="3191" y="6859"/>
                    <a:pt x="3179" y="6799"/>
                    <a:pt x="3120" y="6752"/>
                  </a:cubicBezTo>
                  <a:lnTo>
                    <a:pt x="417" y="4406"/>
                  </a:lnTo>
                  <a:cubicBezTo>
                    <a:pt x="358" y="4358"/>
                    <a:pt x="370" y="4299"/>
                    <a:pt x="381" y="4263"/>
                  </a:cubicBezTo>
                  <a:cubicBezTo>
                    <a:pt x="381" y="4239"/>
                    <a:pt x="417" y="4192"/>
                    <a:pt x="489" y="4180"/>
                  </a:cubicBezTo>
                  <a:lnTo>
                    <a:pt x="4084" y="3846"/>
                  </a:lnTo>
                  <a:cubicBezTo>
                    <a:pt x="4144" y="3846"/>
                    <a:pt x="4203" y="3811"/>
                    <a:pt x="4227" y="3739"/>
                  </a:cubicBezTo>
                  <a:lnTo>
                    <a:pt x="5656" y="429"/>
                  </a:lnTo>
                  <a:cubicBezTo>
                    <a:pt x="5680" y="370"/>
                    <a:pt x="5739" y="346"/>
                    <a:pt x="5751" y="346"/>
                  </a:cubicBezTo>
                  <a:cubicBezTo>
                    <a:pt x="5787" y="346"/>
                    <a:pt x="5846" y="346"/>
                    <a:pt x="5858" y="429"/>
                  </a:cubicBezTo>
                  <a:lnTo>
                    <a:pt x="6251" y="1334"/>
                  </a:lnTo>
                  <a:cubicBezTo>
                    <a:pt x="6269" y="1407"/>
                    <a:pt x="6336" y="1438"/>
                    <a:pt x="6404" y="1438"/>
                  </a:cubicBezTo>
                  <a:cubicBezTo>
                    <a:pt x="6425" y="1438"/>
                    <a:pt x="6446" y="1435"/>
                    <a:pt x="6466" y="1429"/>
                  </a:cubicBezTo>
                  <a:cubicBezTo>
                    <a:pt x="6573" y="1382"/>
                    <a:pt x="6608" y="1275"/>
                    <a:pt x="6573" y="1191"/>
                  </a:cubicBezTo>
                  <a:lnTo>
                    <a:pt x="6192" y="275"/>
                  </a:lnTo>
                  <a:cubicBezTo>
                    <a:pt x="6108" y="108"/>
                    <a:pt x="5954" y="1"/>
                    <a:pt x="5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47" name="Google Shape;9947;p62"/>
          <p:cNvGrpSpPr/>
          <p:nvPr/>
        </p:nvGrpSpPr>
        <p:grpSpPr>
          <a:xfrm>
            <a:off x="4218333" y="3184982"/>
            <a:ext cx="209107" cy="383442"/>
            <a:chOff x="4218333" y="3184982"/>
            <a:chExt cx="209107" cy="383442"/>
          </a:xfrm>
        </p:grpSpPr>
        <p:sp>
          <p:nvSpPr>
            <p:cNvPr id="9948" name="Google Shape;9948;p62"/>
            <p:cNvSpPr/>
            <p:nvPr/>
          </p:nvSpPr>
          <p:spPr>
            <a:xfrm>
              <a:off x="4218333" y="3184982"/>
              <a:ext cx="207963" cy="117652"/>
            </a:xfrm>
            <a:custGeom>
              <a:rect b="b" l="l" r="r" t="t"/>
              <a:pathLst>
                <a:path extrusionOk="0" h="3705" w="6549">
                  <a:moveTo>
                    <a:pt x="3270" y="1"/>
                  </a:moveTo>
                  <a:cubicBezTo>
                    <a:pt x="3116" y="1"/>
                    <a:pt x="3003" y="73"/>
                    <a:pt x="3024" y="216"/>
                  </a:cubicBezTo>
                  <a:cubicBezTo>
                    <a:pt x="3035" y="314"/>
                    <a:pt x="3116" y="372"/>
                    <a:pt x="3212" y="372"/>
                  </a:cubicBezTo>
                  <a:cubicBezTo>
                    <a:pt x="3221" y="372"/>
                    <a:pt x="3230" y="371"/>
                    <a:pt x="3239" y="370"/>
                  </a:cubicBezTo>
                  <a:cubicBezTo>
                    <a:pt x="3257" y="367"/>
                    <a:pt x="3275" y="365"/>
                    <a:pt x="3293" y="365"/>
                  </a:cubicBezTo>
                  <a:cubicBezTo>
                    <a:pt x="3448" y="365"/>
                    <a:pt x="3572" y="497"/>
                    <a:pt x="3572" y="668"/>
                  </a:cubicBezTo>
                  <a:lnTo>
                    <a:pt x="3572" y="763"/>
                  </a:lnTo>
                  <a:lnTo>
                    <a:pt x="2977" y="763"/>
                  </a:lnTo>
                  <a:lnTo>
                    <a:pt x="2977" y="704"/>
                  </a:lnTo>
                  <a:cubicBezTo>
                    <a:pt x="2977" y="609"/>
                    <a:pt x="2905" y="525"/>
                    <a:pt x="2798" y="525"/>
                  </a:cubicBezTo>
                  <a:cubicBezTo>
                    <a:pt x="2691" y="525"/>
                    <a:pt x="2619" y="609"/>
                    <a:pt x="2619" y="704"/>
                  </a:cubicBezTo>
                  <a:lnTo>
                    <a:pt x="2619" y="763"/>
                  </a:lnTo>
                  <a:lnTo>
                    <a:pt x="1524" y="763"/>
                  </a:lnTo>
                  <a:cubicBezTo>
                    <a:pt x="1417" y="763"/>
                    <a:pt x="1345" y="847"/>
                    <a:pt x="1345" y="942"/>
                  </a:cubicBezTo>
                  <a:cubicBezTo>
                    <a:pt x="1345" y="1049"/>
                    <a:pt x="1417" y="1120"/>
                    <a:pt x="1524" y="1120"/>
                  </a:cubicBezTo>
                  <a:lnTo>
                    <a:pt x="6072" y="1120"/>
                  </a:lnTo>
                  <a:cubicBezTo>
                    <a:pt x="6132" y="1120"/>
                    <a:pt x="6191" y="1180"/>
                    <a:pt x="6191" y="1240"/>
                  </a:cubicBezTo>
                  <a:lnTo>
                    <a:pt x="6191" y="1644"/>
                  </a:lnTo>
                  <a:cubicBezTo>
                    <a:pt x="6191" y="1704"/>
                    <a:pt x="6132" y="1763"/>
                    <a:pt x="6072" y="1763"/>
                  </a:cubicBezTo>
                  <a:lnTo>
                    <a:pt x="476" y="1763"/>
                  </a:lnTo>
                  <a:cubicBezTo>
                    <a:pt x="417" y="1763"/>
                    <a:pt x="357" y="1704"/>
                    <a:pt x="357" y="1644"/>
                  </a:cubicBezTo>
                  <a:lnTo>
                    <a:pt x="357" y="1240"/>
                  </a:lnTo>
                  <a:cubicBezTo>
                    <a:pt x="357" y="1180"/>
                    <a:pt x="417" y="1120"/>
                    <a:pt x="476" y="1120"/>
                  </a:cubicBezTo>
                  <a:lnTo>
                    <a:pt x="810" y="1120"/>
                  </a:lnTo>
                  <a:cubicBezTo>
                    <a:pt x="917" y="1120"/>
                    <a:pt x="988" y="1049"/>
                    <a:pt x="988" y="942"/>
                  </a:cubicBezTo>
                  <a:cubicBezTo>
                    <a:pt x="988" y="847"/>
                    <a:pt x="917" y="763"/>
                    <a:pt x="810" y="763"/>
                  </a:cubicBezTo>
                  <a:lnTo>
                    <a:pt x="476" y="763"/>
                  </a:lnTo>
                  <a:cubicBezTo>
                    <a:pt x="214" y="763"/>
                    <a:pt x="0" y="978"/>
                    <a:pt x="0" y="1240"/>
                  </a:cubicBezTo>
                  <a:lnTo>
                    <a:pt x="0" y="1644"/>
                  </a:lnTo>
                  <a:cubicBezTo>
                    <a:pt x="0" y="1918"/>
                    <a:pt x="214" y="2121"/>
                    <a:pt x="476" y="2121"/>
                  </a:cubicBezTo>
                  <a:lnTo>
                    <a:pt x="607" y="2121"/>
                  </a:lnTo>
                  <a:lnTo>
                    <a:pt x="607" y="3526"/>
                  </a:lnTo>
                  <a:cubicBezTo>
                    <a:pt x="607" y="3621"/>
                    <a:pt x="691" y="3704"/>
                    <a:pt x="798" y="3704"/>
                  </a:cubicBezTo>
                  <a:cubicBezTo>
                    <a:pt x="893" y="3704"/>
                    <a:pt x="976" y="3621"/>
                    <a:pt x="976" y="3526"/>
                  </a:cubicBezTo>
                  <a:lnTo>
                    <a:pt x="976" y="2121"/>
                  </a:lnTo>
                  <a:lnTo>
                    <a:pt x="5584" y="2121"/>
                  </a:lnTo>
                  <a:lnTo>
                    <a:pt x="5584" y="2573"/>
                  </a:lnTo>
                  <a:cubicBezTo>
                    <a:pt x="5584" y="2668"/>
                    <a:pt x="5656" y="2752"/>
                    <a:pt x="5763" y="2752"/>
                  </a:cubicBezTo>
                  <a:cubicBezTo>
                    <a:pt x="5870" y="2752"/>
                    <a:pt x="5941" y="2668"/>
                    <a:pt x="5941" y="2573"/>
                  </a:cubicBezTo>
                  <a:lnTo>
                    <a:pt x="5941" y="2121"/>
                  </a:lnTo>
                  <a:lnTo>
                    <a:pt x="6072" y="2121"/>
                  </a:lnTo>
                  <a:cubicBezTo>
                    <a:pt x="6346" y="2121"/>
                    <a:pt x="6549" y="1918"/>
                    <a:pt x="6549" y="1644"/>
                  </a:cubicBezTo>
                  <a:lnTo>
                    <a:pt x="6549" y="1240"/>
                  </a:lnTo>
                  <a:cubicBezTo>
                    <a:pt x="6549" y="978"/>
                    <a:pt x="6346" y="763"/>
                    <a:pt x="6072" y="763"/>
                  </a:cubicBezTo>
                  <a:lnTo>
                    <a:pt x="3929" y="763"/>
                  </a:lnTo>
                  <a:lnTo>
                    <a:pt x="3929" y="668"/>
                  </a:lnTo>
                  <a:cubicBezTo>
                    <a:pt x="3929" y="221"/>
                    <a:pt x="3539" y="1"/>
                    <a:pt x="32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49" name="Google Shape;9949;p62"/>
            <p:cNvSpPr/>
            <p:nvPr/>
          </p:nvSpPr>
          <p:spPr>
            <a:xfrm>
              <a:off x="4218333" y="3282946"/>
              <a:ext cx="209107" cy="285477"/>
            </a:xfrm>
            <a:custGeom>
              <a:rect b="b" l="l" r="r" t="t"/>
              <a:pathLst>
                <a:path extrusionOk="0" h="8990" w="6585">
                  <a:moveTo>
                    <a:pt x="3215" y="5120"/>
                  </a:moveTo>
                  <a:cubicBezTo>
                    <a:pt x="2965" y="5655"/>
                    <a:pt x="2107" y="7477"/>
                    <a:pt x="1643" y="8442"/>
                  </a:cubicBezTo>
                  <a:cubicBezTo>
                    <a:pt x="1596" y="8537"/>
                    <a:pt x="1512" y="8572"/>
                    <a:pt x="1417" y="8572"/>
                  </a:cubicBezTo>
                  <a:cubicBezTo>
                    <a:pt x="1369" y="8572"/>
                    <a:pt x="1345" y="8561"/>
                    <a:pt x="1310" y="8549"/>
                  </a:cubicBezTo>
                  <a:cubicBezTo>
                    <a:pt x="1191" y="8489"/>
                    <a:pt x="1131" y="8334"/>
                    <a:pt x="1191" y="8215"/>
                  </a:cubicBezTo>
                  <a:lnTo>
                    <a:pt x="2667" y="5120"/>
                  </a:lnTo>
                  <a:close/>
                  <a:moveTo>
                    <a:pt x="3870" y="5120"/>
                  </a:moveTo>
                  <a:lnTo>
                    <a:pt x="5346" y="8215"/>
                  </a:lnTo>
                  <a:cubicBezTo>
                    <a:pt x="5406" y="8334"/>
                    <a:pt x="5358" y="8489"/>
                    <a:pt x="5227" y="8549"/>
                  </a:cubicBezTo>
                  <a:cubicBezTo>
                    <a:pt x="5203" y="8561"/>
                    <a:pt x="5155" y="8572"/>
                    <a:pt x="5120" y="8572"/>
                  </a:cubicBezTo>
                  <a:cubicBezTo>
                    <a:pt x="5036" y="8572"/>
                    <a:pt x="4941" y="8513"/>
                    <a:pt x="4905" y="8442"/>
                  </a:cubicBezTo>
                  <a:lnTo>
                    <a:pt x="3870" y="6287"/>
                  </a:lnTo>
                  <a:cubicBezTo>
                    <a:pt x="3870" y="6287"/>
                    <a:pt x="3489" y="5465"/>
                    <a:pt x="3477" y="5417"/>
                  </a:cubicBezTo>
                  <a:cubicBezTo>
                    <a:pt x="3572" y="5203"/>
                    <a:pt x="3608" y="5144"/>
                    <a:pt x="3608" y="5120"/>
                  </a:cubicBezTo>
                  <a:close/>
                  <a:moveTo>
                    <a:pt x="3274" y="5834"/>
                  </a:moveTo>
                  <a:lnTo>
                    <a:pt x="3536" y="6358"/>
                  </a:lnTo>
                  <a:lnTo>
                    <a:pt x="3536" y="8370"/>
                  </a:lnTo>
                  <a:cubicBezTo>
                    <a:pt x="3536" y="8501"/>
                    <a:pt x="3417" y="8620"/>
                    <a:pt x="3274" y="8620"/>
                  </a:cubicBezTo>
                  <a:cubicBezTo>
                    <a:pt x="3143" y="8620"/>
                    <a:pt x="3024" y="8501"/>
                    <a:pt x="3024" y="8370"/>
                  </a:cubicBezTo>
                  <a:lnTo>
                    <a:pt x="3024" y="6358"/>
                  </a:lnTo>
                  <a:lnTo>
                    <a:pt x="3274" y="5834"/>
                  </a:lnTo>
                  <a:close/>
                  <a:moveTo>
                    <a:pt x="5763" y="0"/>
                  </a:moveTo>
                  <a:cubicBezTo>
                    <a:pt x="5656" y="0"/>
                    <a:pt x="5584" y="71"/>
                    <a:pt x="5584" y="179"/>
                  </a:cubicBezTo>
                  <a:lnTo>
                    <a:pt x="5584" y="3774"/>
                  </a:lnTo>
                  <a:lnTo>
                    <a:pt x="976" y="3774"/>
                  </a:lnTo>
                  <a:lnTo>
                    <a:pt x="976" y="1131"/>
                  </a:lnTo>
                  <a:cubicBezTo>
                    <a:pt x="976" y="1024"/>
                    <a:pt x="893" y="953"/>
                    <a:pt x="798" y="953"/>
                  </a:cubicBezTo>
                  <a:cubicBezTo>
                    <a:pt x="691" y="953"/>
                    <a:pt x="607" y="1024"/>
                    <a:pt x="607" y="1131"/>
                  </a:cubicBezTo>
                  <a:lnTo>
                    <a:pt x="607" y="3774"/>
                  </a:lnTo>
                  <a:lnTo>
                    <a:pt x="476" y="3774"/>
                  </a:lnTo>
                  <a:cubicBezTo>
                    <a:pt x="214" y="3774"/>
                    <a:pt x="0" y="3977"/>
                    <a:pt x="0" y="4251"/>
                  </a:cubicBezTo>
                  <a:lnTo>
                    <a:pt x="0" y="4643"/>
                  </a:lnTo>
                  <a:cubicBezTo>
                    <a:pt x="0" y="4917"/>
                    <a:pt x="214" y="5120"/>
                    <a:pt x="476" y="5120"/>
                  </a:cubicBezTo>
                  <a:lnTo>
                    <a:pt x="2286" y="5120"/>
                  </a:lnTo>
                  <a:lnTo>
                    <a:pt x="881" y="8072"/>
                  </a:lnTo>
                  <a:cubicBezTo>
                    <a:pt x="738" y="8370"/>
                    <a:pt x="869" y="8739"/>
                    <a:pt x="1167" y="8870"/>
                  </a:cubicBezTo>
                  <a:cubicBezTo>
                    <a:pt x="1250" y="8918"/>
                    <a:pt x="1334" y="8930"/>
                    <a:pt x="1429" y="8930"/>
                  </a:cubicBezTo>
                  <a:cubicBezTo>
                    <a:pt x="1667" y="8930"/>
                    <a:pt x="1881" y="8799"/>
                    <a:pt x="1988" y="8596"/>
                  </a:cubicBezTo>
                  <a:lnTo>
                    <a:pt x="2679" y="7120"/>
                  </a:lnTo>
                  <a:lnTo>
                    <a:pt x="2679" y="8382"/>
                  </a:lnTo>
                  <a:cubicBezTo>
                    <a:pt x="2679" y="8715"/>
                    <a:pt x="2953" y="8989"/>
                    <a:pt x="3298" y="8989"/>
                  </a:cubicBezTo>
                  <a:cubicBezTo>
                    <a:pt x="3620" y="8989"/>
                    <a:pt x="3905" y="8727"/>
                    <a:pt x="3905" y="8382"/>
                  </a:cubicBezTo>
                  <a:lnTo>
                    <a:pt x="3905" y="7120"/>
                  </a:lnTo>
                  <a:lnTo>
                    <a:pt x="4608" y="8596"/>
                  </a:lnTo>
                  <a:cubicBezTo>
                    <a:pt x="4703" y="8799"/>
                    <a:pt x="4917" y="8930"/>
                    <a:pt x="5155" y="8930"/>
                  </a:cubicBezTo>
                  <a:cubicBezTo>
                    <a:pt x="5239" y="8930"/>
                    <a:pt x="5334" y="8918"/>
                    <a:pt x="5417" y="8870"/>
                  </a:cubicBezTo>
                  <a:cubicBezTo>
                    <a:pt x="5715" y="8727"/>
                    <a:pt x="5858" y="8370"/>
                    <a:pt x="5703" y="8072"/>
                  </a:cubicBezTo>
                  <a:lnTo>
                    <a:pt x="4310" y="5120"/>
                  </a:lnTo>
                  <a:lnTo>
                    <a:pt x="5060" y="5120"/>
                  </a:lnTo>
                  <a:cubicBezTo>
                    <a:pt x="5167" y="5120"/>
                    <a:pt x="5239" y="5048"/>
                    <a:pt x="5239" y="4941"/>
                  </a:cubicBezTo>
                  <a:cubicBezTo>
                    <a:pt x="5239" y="4846"/>
                    <a:pt x="5167" y="4763"/>
                    <a:pt x="5060" y="4763"/>
                  </a:cubicBezTo>
                  <a:lnTo>
                    <a:pt x="512" y="4763"/>
                  </a:lnTo>
                  <a:cubicBezTo>
                    <a:pt x="453" y="4763"/>
                    <a:pt x="393" y="4703"/>
                    <a:pt x="393" y="4643"/>
                  </a:cubicBezTo>
                  <a:lnTo>
                    <a:pt x="393" y="4251"/>
                  </a:lnTo>
                  <a:cubicBezTo>
                    <a:pt x="393" y="4191"/>
                    <a:pt x="453" y="4131"/>
                    <a:pt x="512" y="4131"/>
                  </a:cubicBezTo>
                  <a:lnTo>
                    <a:pt x="6108" y="4131"/>
                  </a:lnTo>
                  <a:cubicBezTo>
                    <a:pt x="6168" y="4131"/>
                    <a:pt x="6227" y="4191"/>
                    <a:pt x="6227" y="4251"/>
                  </a:cubicBezTo>
                  <a:lnTo>
                    <a:pt x="6227" y="4643"/>
                  </a:lnTo>
                  <a:cubicBezTo>
                    <a:pt x="6227" y="4703"/>
                    <a:pt x="6168" y="4763"/>
                    <a:pt x="6108" y="4763"/>
                  </a:cubicBezTo>
                  <a:lnTo>
                    <a:pt x="5775" y="4763"/>
                  </a:lnTo>
                  <a:cubicBezTo>
                    <a:pt x="5679" y="4763"/>
                    <a:pt x="5596" y="4846"/>
                    <a:pt x="5596" y="4941"/>
                  </a:cubicBezTo>
                  <a:cubicBezTo>
                    <a:pt x="5596" y="5048"/>
                    <a:pt x="5679" y="5120"/>
                    <a:pt x="5775" y="5120"/>
                  </a:cubicBezTo>
                  <a:lnTo>
                    <a:pt x="6108" y="5120"/>
                  </a:lnTo>
                  <a:cubicBezTo>
                    <a:pt x="6370" y="5120"/>
                    <a:pt x="6584" y="4917"/>
                    <a:pt x="6584" y="4643"/>
                  </a:cubicBezTo>
                  <a:lnTo>
                    <a:pt x="6584" y="4251"/>
                  </a:lnTo>
                  <a:cubicBezTo>
                    <a:pt x="6549" y="3977"/>
                    <a:pt x="6346" y="3774"/>
                    <a:pt x="6072" y="3774"/>
                  </a:cubicBezTo>
                  <a:lnTo>
                    <a:pt x="5941" y="3774"/>
                  </a:lnTo>
                  <a:lnTo>
                    <a:pt x="5941" y="179"/>
                  </a:lnTo>
                  <a:cubicBezTo>
                    <a:pt x="5941" y="71"/>
                    <a:pt x="5870"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50" name="Google Shape;9950;p62"/>
          <p:cNvSpPr/>
          <p:nvPr/>
        </p:nvSpPr>
        <p:spPr>
          <a:xfrm>
            <a:off x="4816819" y="3186157"/>
            <a:ext cx="83230" cy="379536"/>
          </a:xfrm>
          <a:custGeom>
            <a:rect b="b" l="l" r="r" t="t"/>
            <a:pathLst>
              <a:path extrusionOk="0" h="11952" w="2621">
                <a:moveTo>
                  <a:pt x="1310" y="572"/>
                </a:moveTo>
                <a:cubicBezTo>
                  <a:pt x="1537" y="976"/>
                  <a:pt x="1560" y="1060"/>
                  <a:pt x="1560" y="1060"/>
                </a:cubicBezTo>
                <a:lnTo>
                  <a:pt x="1560" y="1072"/>
                </a:lnTo>
                <a:cubicBezTo>
                  <a:pt x="1489" y="1119"/>
                  <a:pt x="1382" y="1131"/>
                  <a:pt x="1298" y="1131"/>
                </a:cubicBezTo>
                <a:cubicBezTo>
                  <a:pt x="1203" y="1131"/>
                  <a:pt x="1120" y="1095"/>
                  <a:pt x="1025" y="1072"/>
                </a:cubicBezTo>
                <a:lnTo>
                  <a:pt x="1310" y="572"/>
                </a:lnTo>
                <a:close/>
                <a:moveTo>
                  <a:pt x="1739" y="1369"/>
                </a:moveTo>
                <a:lnTo>
                  <a:pt x="2156" y="2155"/>
                </a:lnTo>
                <a:lnTo>
                  <a:pt x="465" y="2155"/>
                </a:lnTo>
                <a:lnTo>
                  <a:pt x="882" y="1369"/>
                </a:lnTo>
                <a:cubicBezTo>
                  <a:pt x="1013" y="1441"/>
                  <a:pt x="1156" y="1476"/>
                  <a:pt x="1310" y="1476"/>
                </a:cubicBezTo>
                <a:cubicBezTo>
                  <a:pt x="1453" y="1476"/>
                  <a:pt x="1608" y="1441"/>
                  <a:pt x="1739" y="1369"/>
                </a:cubicBezTo>
                <a:close/>
                <a:moveTo>
                  <a:pt x="2263" y="9763"/>
                </a:moveTo>
                <a:lnTo>
                  <a:pt x="2263" y="10454"/>
                </a:lnTo>
                <a:lnTo>
                  <a:pt x="358" y="10454"/>
                </a:lnTo>
                <a:lnTo>
                  <a:pt x="358" y="9763"/>
                </a:lnTo>
                <a:close/>
                <a:moveTo>
                  <a:pt x="1310" y="0"/>
                </a:moveTo>
                <a:cubicBezTo>
                  <a:pt x="1251" y="0"/>
                  <a:pt x="1191" y="36"/>
                  <a:pt x="1144" y="95"/>
                </a:cubicBezTo>
                <a:lnTo>
                  <a:pt x="656" y="1024"/>
                </a:lnTo>
                <a:lnTo>
                  <a:pt x="132" y="2012"/>
                </a:lnTo>
                <a:cubicBezTo>
                  <a:pt x="48" y="2179"/>
                  <a:pt x="1" y="2357"/>
                  <a:pt x="1" y="2548"/>
                </a:cubicBezTo>
                <a:lnTo>
                  <a:pt x="1" y="5727"/>
                </a:lnTo>
                <a:cubicBezTo>
                  <a:pt x="1" y="5834"/>
                  <a:pt x="72" y="5906"/>
                  <a:pt x="179" y="5906"/>
                </a:cubicBezTo>
                <a:cubicBezTo>
                  <a:pt x="286" y="5906"/>
                  <a:pt x="358" y="5834"/>
                  <a:pt x="358" y="5727"/>
                </a:cubicBezTo>
                <a:lnTo>
                  <a:pt x="358" y="2512"/>
                </a:lnTo>
                <a:lnTo>
                  <a:pt x="1132" y="2512"/>
                </a:lnTo>
                <a:lnTo>
                  <a:pt x="1132" y="9406"/>
                </a:lnTo>
                <a:lnTo>
                  <a:pt x="1132" y="9418"/>
                </a:lnTo>
                <a:lnTo>
                  <a:pt x="358" y="9418"/>
                </a:lnTo>
                <a:lnTo>
                  <a:pt x="358" y="6465"/>
                </a:lnTo>
                <a:cubicBezTo>
                  <a:pt x="358" y="6358"/>
                  <a:pt x="286" y="6287"/>
                  <a:pt x="179" y="6287"/>
                </a:cubicBezTo>
                <a:cubicBezTo>
                  <a:pt x="72" y="6287"/>
                  <a:pt x="1" y="6358"/>
                  <a:pt x="1" y="6465"/>
                </a:cubicBezTo>
                <a:lnTo>
                  <a:pt x="1" y="10644"/>
                </a:lnTo>
                <a:cubicBezTo>
                  <a:pt x="1" y="10882"/>
                  <a:pt x="60" y="11120"/>
                  <a:pt x="191" y="11311"/>
                </a:cubicBezTo>
                <a:cubicBezTo>
                  <a:pt x="227" y="11370"/>
                  <a:pt x="286" y="11406"/>
                  <a:pt x="346" y="11406"/>
                </a:cubicBezTo>
                <a:cubicBezTo>
                  <a:pt x="477" y="11406"/>
                  <a:pt x="560" y="11251"/>
                  <a:pt x="489" y="11132"/>
                </a:cubicBezTo>
                <a:cubicBezTo>
                  <a:pt x="429" y="11025"/>
                  <a:pt x="382" y="10930"/>
                  <a:pt x="370" y="10823"/>
                </a:cubicBezTo>
                <a:lnTo>
                  <a:pt x="2227" y="10823"/>
                </a:lnTo>
                <a:cubicBezTo>
                  <a:pt x="2144" y="11251"/>
                  <a:pt x="1775" y="11597"/>
                  <a:pt x="1310" y="11597"/>
                </a:cubicBezTo>
                <a:cubicBezTo>
                  <a:pt x="1179" y="11597"/>
                  <a:pt x="1037" y="11561"/>
                  <a:pt x="917" y="11525"/>
                </a:cubicBezTo>
                <a:cubicBezTo>
                  <a:pt x="895" y="11512"/>
                  <a:pt x="870" y="11506"/>
                  <a:pt x="845" y="11506"/>
                </a:cubicBezTo>
                <a:cubicBezTo>
                  <a:pt x="780" y="11506"/>
                  <a:pt x="714" y="11548"/>
                  <a:pt x="679" y="11609"/>
                </a:cubicBezTo>
                <a:cubicBezTo>
                  <a:pt x="644" y="11704"/>
                  <a:pt x="679" y="11799"/>
                  <a:pt x="775" y="11847"/>
                </a:cubicBezTo>
                <a:cubicBezTo>
                  <a:pt x="941" y="11918"/>
                  <a:pt x="1111" y="11951"/>
                  <a:pt x="1277" y="11951"/>
                </a:cubicBezTo>
                <a:cubicBezTo>
                  <a:pt x="1966" y="11951"/>
                  <a:pt x="2584" y="11383"/>
                  <a:pt x="2584" y="10644"/>
                </a:cubicBezTo>
                <a:cubicBezTo>
                  <a:pt x="2620" y="10608"/>
                  <a:pt x="2620" y="9596"/>
                  <a:pt x="2620" y="9585"/>
                </a:cubicBezTo>
                <a:lnTo>
                  <a:pt x="2620" y="8049"/>
                </a:lnTo>
                <a:cubicBezTo>
                  <a:pt x="2620" y="7953"/>
                  <a:pt x="2549" y="7870"/>
                  <a:pt x="2441" y="7870"/>
                </a:cubicBezTo>
                <a:cubicBezTo>
                  <a:pt x="2334" y="7870"/>
                  <a:pt x="2263" y="7953"/>
                  <a:pt x="2263" y="8049"/>
                </a:cubicBezTo>
                <a:lnTo>
                  <a:pt x="2263" y="9406"/>
                </a:lnTo>
                <a:lnTo>
                  <a:pt x="1489" y="9406"/>
                </a:lnTo>
                <a:lnTo>
                  <a:pt x="1489" y="9394"/>
                </a:lnTo>
                <a:lnTo>
                  <a:pt x="1489" y="2500"/>
                </a:lnTo>
                <a:lnTo>
                  <a:pt x="2263" y="2500"/>
                </a:lnTo>
                <a:lnTo>
                  <a:pt x="2263" y="2548"/>
                </a:lnTo>
                <a:lnTo>
                  <a:pt x="2263" y="7334"/>
                </a:lnTo>
                <a:cubicBezTo>
                  <a:pt x="2263" y="7441"/>
                  <a:pt x="2334" y="7513"/>
                  <a:pt x="2441" y="7513"/>
                </a:cubicBezTo>
                <a:cubicBezTo>
                  <a:pt x="2549" y="7513"/>
                  <a:pt x="2620" y="7441"/>
                  <a:pt x="2620" y="7334"/>
                </a:cubicBezTo>
                <a:lnTo>
                  <a:pt x="2620" y="2548"/>
                </a:lnTo>
                <a:cubicBezTo>
                  <a:pt x="2620" y="2369"/>
                  <a:pt x="2572" y="2191"/>
                  <a:pt x="2489" y="2012"/>
                </a:cubicBezTo>
                <a:lnTo>
                  <a:pt x="1477" y="95"/>
                </a:lnTo>
                <a:cubicBezTo>
                  <a:pt x="1441" y="36"/>
                  <a:pt x="1382"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51" name="Google Shape;9951;p62"/>
          <p:cNvGrpSpPr/>
          <p:nvPr/>
        </p:nvGrpSpPr>
        <p:grpSpPr>
          <a:xfrm>
            <a:off x="6896644" y="3216007"/>
            <a:ext cx="322917" cy="347876"/>
            <a:chOff x="6896644" y="3216007"/>
            <a:chExt cx="322917" cy="347876"/>
          </a:xfrm>
        </p:grpSpPr>
        <p:sp>
          <p:nvSpPr>
            <p:cNvPr id="9952" name="Google Shape;9952;p62"/>
            <p:cNvSpPr/>
            <p:nvPr/>
          </p:nvSpPr>
          <p:spPr>
            <a:xfrm>
              <a:off x="6896644" y="3216007"/>
              <a:ext cx="301387" cy="347876"/>
            </a:xfrm>
            <a:custGeom>
              <a:rect b="b" l="l" r="r" t="t"/>
              <a:pathLst>
                <a:path extrusionOk="0" h="10955" w="9491">
                  <a:moveTo>
                    <a:pt x="5192" y="382"/>
                  </a:moveTo>
                  <a:lnTo>
                    <a:pt x="6490" y="1679"/>
                  </a:lnTo>
                  <a:lnTo>
                    <a:pt x="3906" y="1679"/>
                  </a:lnTo>
                  <a:lnTo>
                    <a:pt x="5192" y="382"/>
                  </a:lnTo>
                  <a:close/>
                  <a:moveTo>
                    <a:pt x="5186" y="1"/>
                  </a:moveTo>
                  <a:cubicBezTo>
                    <a:pt x="5144" y="1"/>
                    <a:pt x="5103" y="13"/>
                    <a:pt x="5073" y="36"/>
                  </a:cubicBezTo>
                  <a:lnTo>
                    <a:pt x="3442" y="1679"/>
                  </a:lnTo>
                  <a:lnTo>
                    <a:pt x="870" y="1679"/>
                  </a:lnTo>
                  <a:cubicBezTo>
                    <a:pt x="775" y="1679"/>
                    <a:pt x="703" y="1751"/>
                    <a:pt x="703" y="1846"/>
                  </a:cubicBezTo>
                  <a:lnTo>
                    <a:pt x="703" y="4501"/>
                  </a:lnTo>
                  <a:lnTo>
                    <a:pt x="168" y="4501"/>
                  </a:lnTo>
                  <a:cubicBezTo>
                    <a:pt x="72" y="4501"/>
                    <a:pt x="1" y="4585"/>
                    <a:pt x="1" y="4668"/>
                  </a:cubicBezTo>
                  <a:lnTo>
                    <a:pt x="1" y="10788"/>
                  </a:lnTo>
                  <a:cubicBezTo>
                    <a:pt x="1" y="10883"/>
                    <a:pt x="72" y="10954"/>
                    <a:pt x="168" y="10954"/>
                  </a:cubicBezTo>
                  <a:lnTo>
                    <a:pt x="1846" y="10954"/>
                  </a:lnTo>
                  <a:cubicBezTo>
                    <a:pt x="1942" y="10954"/>
                    <a:pt x="2013" y="10883"/>
                    <a:pt x="2013" y="10788"/>
                  </a:cubicBezTo>
                  <a:cubicBezTo>
                    <a:pt x="2013" y="10704"/>
                    <a:pt x="1942" y="10621"/>
                    <a:pt x="1846" y="10621"/>
                  </a:cubicBezTo>
                  <a:lnTo>
                    <a:pt x="334" y="10621"/>
                  </a:lnTo>
                  <a:lnTo>
                    <a:pt x="334" y="4989"/>
                  </a:lnTo>
                  <a:lnTo>
                    <a:pt x="1084" y="5537"/>
                  </a:lnTo>
                  <a:cubicBezTo>
                    <a:pt x="1115" y="5554"/>
                    <a:pt x="1147" y="5562"/>
                    <a:pt x="1178" y="5562"/>
                  </a:cubicBezTo>
                  <a:cubicBezTo>
                    <a:pt x="1231" y="5562"/>
                    <a:pt x="1280" y="5539"/>
                    <a:pt x="1311" y="5501"/>
                  </a:cubicBezTo>
                  <a:cubicBezTo>
                    <a:pt x="1358" y="5430"/>
                    <a:pt x="1346" y="5323"/>
                    <a:pt x="1275" y="5287"/>
                  </a:cubicBezTo>
                  <a:lnTo>
                    <a:pt x="1049" y="5096"/>
                  </a:lnTo>
                  <a:lnTo>
                    <a:pt x="1049" y="4692"/>
                  </a:lnTo>
                  <a:lnTo>
                    <a:pt x="1049" y="4668"/>
                  </a:lnTo>
                  <a:lnTo>
                    <a:pt x="1049" y="4656"/>
                  </a:lnTo>
                  <a:lnTo>
                    <a:pt x="1049" y="2013"/>
                  </a:lnTo>
                  <a:lnTo>
                    <a:pt x="9169" y="2013"/>
                  </a:lnTo>
                  <a:lnTo>
                    <a:pt x="9169" y="2620"/>
                  </a:lnTo>
                  <a:cubicBezTo>
                    <a:pt x="9169" y="2703"/>
                    <a:pt x="9240" y="2787"/>
                    <a:pt x="9335" y="2787"/>
                  </a:cubicBezTo>
                  <a:cubicBezTo>
                    <a:pt x="9419" y="2787"/>
                    <a:pt x="9490" y="2703"/>
                    <a:pt x="9490" y="2620"/>
                  </a:cubicBezTo>
                  <a:lnTo>
                    <a:pt x="9490" y="1846"/>
                  </a:lnTo>
                  <a:cubicBezTo>
                    <a:pt x="9466" y="1751"/>
                    <a:pt x="9395" y="1679"/>
                    <a:pt x="9300" y="1679"/>
                  </a:cubicBezTo>
                  <a:lnTo>
                    <a:pt x="6930" y="1679"/>
                  </a:lnTo>
                  <a:lnTo>
                    <a:pt x="5299" y="36"/>
                  </a:lnTo>
                  <a:cubicBezTo>
                    <a:pt x="5269" y="13"/>
                    <a:pt x="5228" y="1"/>
                    <a:pt x="5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3" name="Google Shape;9953;p62"/>
            <p:cNvSpPr/>
            <p:nvPr/>
          </p:nvSpPr>
          <p:spPr>
            <a:xfrm>
              <a:off x="6954883" y="3306382"/>
              <a:ext cx="42012" cy="41980"/>
            </a:xfrm>
            <a:custGeom>
              <a:rect b="b" l="l" r="r" t="t"/>
              <a:pathLst>
                <a:path extrusionOk="0" h="1322" w="1323">
                  <a:moveTo>
                    <a:pt x="1001" y="322"/>
                  </a:moveTo>
                  <a:lnTo>
                    <a:pt x="1001" y="988"/>
                  </a:lnTo>
                  <a:lnTo>
                    <a:pt x="322" y="988"/>
                  </a:lnTo>
                  <a:lnTo>
                    <a:pt x="322" y="322"/>
                  </a:lnTo>
                  <a:close/>
                  <a:moveTo>
                    <a:pt x="167" y="0"/>
                  </a:moveTo>
                  <a:cubicBezTo>
                    <a:pt x="72" y="0"/>
                    <a:pt x="1" y="72"/>
                    <a:pt x="1" y="155"/>
                  </a:cubicBezTo>
                  <a:lnTo>
                    <a:pt x="1" y="1155"/>
                  </a:lnTo>
                  <a:cubicBezTo>
                    <a:pt x="1" y="1250"/>
                    <a:pt x="72" y="1322"/>
                    <a:pt x="167" y="1322"/>
                  </a:cubicBezTo>
                  <a:lnTo>
                    <a:pt x="1155" y="1322"/>
                  </a:lnTo>
                  <a:cubicBezTo>
                    <a:pt x="1251" y="1322"/>
                    <a:pt x="1322" y="1250"/>
                    <a:pt x="1322" y="1155"/>
                  </a:cubicBezTo>
                  <a:lnTo>
                    <a:pt x="1322" y="155"/>
                  </a:lnTo>
                  <a:cubicBezTo>
                    <a:pt x="1310" y="72"/>
                    <a:pt x="1239"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4" name="Google Shape;9954;p62"/>
            <p:cNvSpPr/>
            <p:nvPr/>
          </p:nvSpPr>
          <p:spPr>
            <a:xfrm>
              <a:off x="7013122" y="3306382"/>
              <a:ext cx="32168" cy="10225"/>
            </a:xfrm>
            <a:custGeom>
              <a:rect b="b" l="l" r="r" t="t"/>
              <a:pathLst>
                <a:path extrusionOk="0" h="322" w="1013">
                  <a:moveTo>
                    <a:pt x="155" y="0"/>
                  </a:moveTo>
                  <a:cubicBezTo>
                    <a:pt x="72" y="0"/>
                    <a:pt x="0" y="72"/>
                    <a:pt x="0" y="155"/>
                  </a:cubicBezTo>
                  <a:cubicBezTo>
                    <a:pt x="0" y="250"/>
                    <a:pt x="72" y="322"/>
                    <a:pt x="155" y="322"/>
                  </a:cubicBezTo>
                  <a:lnTo>
                    <a:pt x="845" y="322"/>
                  </a:lnTo>
                  <a:cubicBezTo>
                    <a:pt x="929" y="322"/>
                    <a:pt x="1012" y="250"/>
                    <a:pt x="1012" y="155"/>
                  </a:cubicBezTo>
                  <a:cubicBezTo>
                    <a:pt x="1012" y="72"/>
                    <a:pt x="929" y="0"/>
                    <a:pt x="8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5" name="Google Shape;9955;p62"/>
            <p:cNvSpPr/>
            <p:nvPr/>
          </p:nvSpPr>
          <p:spPr>
            <a:xfrm>
              <a:off x="7013471" y="3333596"/>
              <a:ext cx="105903" cy="10606"/>
            </a:xfrm>
            <a:custGeom>
              <a:rect b="b" l="l" r="r" t="t"/>
              <a:pathLst>
                <a:path extrusionOk="0" h="334" w="3335">
                  <a:moveTo>
                    <a:pt x="168" y="0"/>
                  </a:moveTo>
                  <a:cubicBezTo>
                    <a:pt x="72" y="0"/>
                    <a:pt x="1" y="72"/>
                    <a:pt x="1" y="167"/>
                  </a:cubicBezTo>
                  <a:cubicBezTo>
                    <a:pt x="1" y="250"/>
                    <a:pt x="72" y="334"/>
                    <a:pt x="168" y="334"/>
                  </a:cubicBezTo>
                  <a:lnTo>
                    <a:pt x="3168" y="334"/>
                  </a:lnTo>
                  <a:cubicBezTo>
                    <a:pt x="3251" y="334"/>
                    <a:pt x="3335" y="250"/>
                    <a:pt x="3335" y="167"/>
                  </a:cubicBezTo>
                  <a:cubicBezTo>
                    <a:pt x="3335" y="60"/>
                    <a:pt x="3263" y="0"/>
                    <a:pt x="3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6" name="Google Shape;9956;p62"/>
            <p:cNvSpPr/>
            <p:nvPr/>
          </p:nvSpPr>
          <p:spPr>
            <a:xfrm>
              <a:off x="6966982" y="3375576"/>
              <a:ext cx="63923" cy="10606"/>
            </a:xfrm>
            <a:custGeom>
              <a:rect b="b" l="l" r="r" t="t"/>
              <a:pathLst>
                <a:path extrusionOk="0" h="334" w="2013">
                  <a:moveTo>
                    <a:pt x="167" y="0"/>
                  </a:moveTo>
                  <a:cubicBezTo>
                    <a:pt x="84" y="0"/>
                    <a:pt x="1" y="71"/>
                    <a:pt x="1" y="167"/>
                  </a:cubicBezTo>
                  <a:cubicBezTo>
                    <a:pt x="1" y="262"/>
                    <a:pt x="84" y="333"/>
                    <a:pt x="167" y="333"/>
                  </a:cubicBezTo>
                  <a:lnTo>
                    <a:pt x="1846" y="333"/>
                  </a:lnTo>
                  <a:cubicBezTo>
                    <a:pt x="1941" y="333"/>
                    <a:pt x="2013" y="262"/>
                    <a:pt x="2013" y="167"/>
                  </a:cubicBezTo>
                  <a:cubicBezTo>
                    <a:pt x="2013" y="71"/>
                    <a:pt x="1941" y="0"/>
                    <a:pt x="1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7" name="Google Shape;9957;p62"/>
            <p:cNvSpPr/>
            <p:nvPr/>
          </p:nvSpPr>
          <p:spPr>
            <a:xfrm>
              <a:off x="6928781" y="3524157"/>
              <a:ext cx="52237" cy="10225"/>
            </a:xfrm>
            <a:custGeom>
              <a:rect b="b" l="l" r="r" t="t"/>
              <a:pathLst>
                <a:path extrusionOk="0" h="322" w="1645">
                  <a:moveTo>
                    <a:pt x="168" y="0"/>
                  </a:moveTo>
                  <a:cubicBezTo>
                    <a:pt x="72" y="0"/>
                    <a:pt x="1" y="72"/>
                    <a:pt x="1" y="167"/>
                  </a:cubicBezTo>
                  <a:cubicBezTo>
                    <a:pt x="1" y="250"/>
                    <a:pt x="72" y="322"/>
                    <a:pt x="168" y="322"/>
                  </a:cubicBezTo>
                  <a:lnTo>
                    <a:pt x="1477" y="322"/>
                  </a:lnTo>
                  <a:cubicBezTo>
                    <a:pt x="1561" y="322"/>
                    <a:pt x="1644" y="250"/>
                    <a:pt x="1644" y="167"/>
                  </a:cubicBezTo>
                  <a:cubicBezTo>
                    <a:pt x="1644" y="72"/>
                    <a:pt x="1561"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58" name="Google Shape;9958;p62"/>
            <p:cNvSpPr/>
            <p:nvPr/>
          </p:nvSpPr>
          <p:spPr>
            <a:xfrm>
              <a:off x="6945420" y="3314701"/>
              <a:ext cx="274141" cy="248800"/>
            </a:xfrm>
            <a:custGeom>
              <a:rect b="b" l="l" r="r" t="t"/>
              <a:pathLst>
                <a:path extrusionOk="0" h="7835" w="8633">
                  <a:moveTo>
                    <a:pt x="5835" y="3274"/>
                  </a:moveTo>
                  <a:lnTo>
                    <a:pt x="5323" y="3632"/>
                  </a:lnTo>
                  <a:lnTo>
                    <a:pt x="1787" y="3632"/>
                  </a:lnTo>
                  <a:lnTo>
                    <a:pt x="1275" y="3274"/>
                  </a:lnTo>
                  <a:close/>
                  <a:moveTo>
                    <a:pt x="4882" y="3965"/>
                  </a:moveTo>
                  <a:lnTo>
                    <a:pt x="4370" y="4322"/>
                  </a:lnTo>
                  <a:lnTo>
                    <a:pt x="2739" y="4322"/>
                  </a:lnTo>
                  <a:lnTo>
                    <a:pt x="2227" y="3965"/>
                  </a:lnTo>
                  <a:close/>
                  <a:moveTo>
                    <a:pt x="3930" y="4632"/>
                  </a:moveTo>
                  <a:lnTo>
                    <a:pt x="3561" y="4894"/>
                  </a:lnTo>
                  <a:lnTo>
                    <a:pt x="3180" y="4632"/>
                  </a:lnTo>
                  <a:close/>
                  <a:moveTo>
                    <a:pt x="7752" y="0"/>
                  </a:moveTo>
                  <a:cubicBezTo>
                    <a:pt x="7668" y="0"/>
                    <a:pt x="7585" y="72"/>
                    <a:pt x="7585" y="167"/>
                  </a:cubicBezTo>
                  <a:lnTo>
                    <a:pt x="7585" y="1560"/>
                  </a:lnTo>
                  <a:lnTo>
                    <a:pt x="7585" y="1977"/>
                  </a:lnTo>
                  <a:lnTo>
                    <a:pt x="6252" y="2929"/>
                  </a:lnTo>
                  <a:lnTo>
                    <a:pt x="799" y="2929"/>
                  </a:lnTo>
                  <a:lnTo>
                    <a:pt x="263" y="2548"/>
                  </a:lnTo>
                  <a:cubicBezTo>
                    <a:pt x="233" y="2528"/>
                    <a:pt x="197" y="2519"/>
                    <a:pt x="162" y="2519"/>
                  </a:cubicBezTo>
                  <a:cubicBezTo>
                    <a:pt x="114" y="2519"/>
                    <a:pt x="69" y="2537"/>
                    <a:pt x="48" y="2572"/>
                  </a:cubicBezTo>
                  <a:cubicBezTo>
                    <a:pt x="1" y="2643"/>
                    <a:pt x="13" y="2750"/>
                    <a:pt x="72" y="2798"/>
                  </a:cubicBezTo>
                  <a:lnTo>
                    <a:pt x="3442" y="5215"/>
                  </a:lnTo>
                  <a:cubicBezTo>
                    <a:pt x="3472" y="5233"/>
                    <a:pt x="3504" y="5242"/>
                    <a:pt x="3537" y="5242"/>
                  </a:cubicBezTo>
                  <a:cubicBezTo>
                    <a:pt x="3570" y="5242"/>
                    <a:pt x="3602" y="5233"/>
                    <a:pt x="3632" y="5215"/>
                  </a:cubicBezTo>
                  <a:lnTo>
                    <a:pt x="8300" y="1858"/>
                  </a:lnTo>
                  <a:lnTo>
                    <a:pt x="8300" y="7501"/>
                  </a:lnTo>
                  <a:lnTo>
                    <a:pt x="941" y="7501"/>
                  </a:lnTo>
                  <a:cubicBezTo>
                    <a:pt x="846" y="7501"/>
                    <a:pt x="775" y="7572"/>
                    <a:pt x="775" y="7668"/>
                  </a:cubicBezTo>
                  <a:cubicBezTo>
                    <a:pt x="775" y="7751"/>
                    <a:pt x="846" y="7834"/>
                    <a:pt x="941" y="7834"/>
                  </a:cubicBezTo>
                  <a:lnTo>
                    <a:pt x="8454" y="7834"/>
                  </a:lnTo>
                  <a:cubicBezTo>
                    <a:pt x="8538" y="7834"/>
                    <a:pt x="8621" y="7751"/>
                    <a:pt x="8621" y="7668"/>
                  </a:cubicBezTo>
                  <a:lnTo>
                    <a:pt x="8621" y="1548"/>
                  </a:lnTo>
                  <a:cubicBezTo>
                    <a:pt x="8625" y="1552"/>
                    <a:pt x="8628" y="1553"/>
                    <a:pt x="8629" y="1553"/>
                  </a:cubicBezTo>
                  <a:cubicBezTo>
                    <a:pt x="8633" y="1553"/>
                    <a:pt x="8633" y="1548"/>
                    <a:pt x="8633" y="1548"/>
                  </a:cubicBezTo>
                  <a:cubicBezTo>
                    <a:pt x="8621" y="1477"/>
                    <a:pt x="8561" y="1417"/>
                    <a:pt x="8466" y="1417"/>
                  </a:cubicBezTo>
                  <a:lnTo>
                    <a:pt x="7919" y="1417"/>
                  </a:lnTo>
                  <a:lnTo>
                    <a:pt x="7919" y="167"/>
                  </a:lnTo>
                  <a:cubicBezTo>
                    <a:pt x="7919" y="72"/>
                    <a:pt x="7847" y="0"/>
                    <a:pt x="7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59" name="Google Shape;9959;p62"/>
          <p:cNvGrpSpPr/>
          <p:nvPr/>
        </p:nvGrpSpPr>
        <p:grpSpPr>
          <a:xfrm>
            <a:off x="7429366" y="3223183"/>
            <a:ext cx="334634" cy="333904"/>
            <a:chOff x="7429366" y="3223183"/>
            <a:chExt cx="334634" cy="333904"/>
          </a:xfrm>
        </p:grpSpPr>
        <p:sp>
          <p:nvSpPr>
            <p:cNvPr id="9960" name="Google Shape;9960;p62"/>
            <p:cNvSpPr/>
            <p:nvPr/>
          </p:nvSpPr>
          <p:spPr>
            <a:xfrm>
              <a:off x="7429366" y="3223183"/>
              <a:ext cx="334634" cy="333904"/>
            </a:xfrm>
            <a:custGeom>
              <a:rect b="b" l="l" r="r" t="t"/>
              <a:pathLst>
                <a:path extrusionOk="0" h="10515" w="10538">
                  <a:moveTo>
                    <a:pt x="6978" y="322"/>
                  </a:moveTo>
                  <a:cubicBezTo>
                    <a:pt x="7930" y="322"/>
                    <a:pt x="8716" y="1096"/>
                    <a:pt x="8716" y="2061"/>
                  </a:cubicBezTo>
                  <a:cubicBezTo>
                    <a:pt x="8716" y="2334"/>
                    <a:pt x="8633" y="2644"/>
                    <a:pt x="8478" y="2942"/>
                  </a:cubicBezTo>
                  <a:cubicBezTo>
                    <a:pt x="8478" y="2954"/>
                    <a:pt x="8466" y="2977"/>
                    <a:pt x="8466" y="2977"/>
                  </a:cubicBezTo>
                  <a:cubicBezTo>
                    <a:pt x="8061" y="3823"/>
                    <a:pt x="7276" y="4704"/>
                    <a:pt x="6978" y="5025"/>
                  </a:cubicBezTo>
                  <a:cubicBezTo>
                    <a:pt x="6680" y="4716"/>
                    <a:pt x="5894" y="3835"/>
                    <a:pt x="5490" y="2989"/>
                  </a:cubicBezTo>
                  <a:cubicBezTo>
                    <a:pt x="5490" y="2977"/>
                    <a:pt x="5478" y="2954"/>
                    <a:pt x="5478" y="2942"/>
                  </a:cubicBezTo>
                  <a:cubicBezTo>
                    <a:pt x="5323" y="2632"/>
                    <a:pt x="5240" y="2334"/>
                    <a:pt x="5240" y="2061"/>
                  </a:cubicBezTo>
                  <a:cubicBezTo>
                    <a:pt x="5240" y="1096"/>
                    <a:pt x="6025" y="322"/>
                    <a:pt x="6978" y="322"/>
                  </a:cubicBezTo>
                  <a:close/>
                  <a:moveTo>
                    <a:pt x="5252" y="3227"/>
                  </a:moveTo>
                  <a:cubicBezTo>
                    <a:pt x="5728" y="4192"/>
                    <a:pt x="6597" y="5121"/>
                    <a:pt x="6811" y="5335"/>
                  </a:cubicBezTo>
                  <a:lnTo>
                    <a:pt x="6811" y="5811"/>
                  </a:lnTo>
                  <a:lnTo>
                    <a:pt x="3751" y="6728"/>
                  </a:lnTo>
                  <a:lnTo>
                    <a:pt x="3751" y="3668"/>
                  </a:lnTo>
                  <a:lnTo>
                    <a:pt x="5252" y="3227"/>
                  </a:lnTo>
                  <a:close/>
                  <a:moveTo>
                    <a:pt x="8704" y="3239"/>
                  </a:moveTo>
                  <a:lnTo>
                    <a:pt x="10205" y="3668"/>
                  </a:lnTo>
                  <a:lnTo>
                    <a:pt x="10205" y="6728"/>
                  </a:lnTo>
                  <a:lnTo>
                    <a:pt x="7145" y="5811"/>
                  </a:lnTo>
                  <a:lnTo>
                    <a:pt x="7145" y="5335"/>
                  </a:lnTo>
                  <a:cubicBezTo>
                    <a:pt x="7371" y="5121"/>
                    <a:pt x="8228" y="4192"/>
                    <a:pt x="8704" y="3239"/>
                  </a:cubicBezTo>
                  <a:close/>
                  <a:moveTo>
                    <a:pt x="358" y="2763"/>
                  </a:moveTo>
                  <a:lnTo>
                    <a:pt x="3418" y="3668"/>
                  </a:lnTo>
                  <a:lnTo>
                    <a:pt x="3418" y="6728"/>
                  </a:lnTo>
                  <a:lnTo>
                    <a:pt x="2263" y="6383"/>
                  </a:lnTo>
                  <a:cubicBezTo>
                    <a:pt x="2244" y="6375"/>
                    <a:pt x="2225" y="6372"/>
                    <a:pt x="2208" y="6372"/>
                  </a:cubicBezTo>
                  <a:cubicBezTo>
                    <a:pt x="2136" y="6372"/>
                    <a:pt x="2077" y="6425"/>
                    <a:pt x="2049" y="6502"/>
                  </a:cubicBezTo>
                  <a:cubicBezTo>
                    <a:pt x="2025" y="6585"/>
                    <a:pt x="2084" y="6680"/>
                    <a:pt x="2168" y="6704"/>
                  </a:cubicBezTo>
                  <a:lnTo>
                    <a:pt x="3418" y="7085"/>
                  </a:lnTo>
                  <a:lnTo>
                    <a:pt x="3418" y="10121"/>
                  </a:lnTo>
                  <a:lnTo>
                    <a:pt x="358" y="9204"/>
                  </a:lnTo>
                  <a:lnTo>
                    <a:pt x="358" y="6168"/>
                  </a:lnTo>
                  <a:lnTo>
                    <a:pt x="1513" y="6514"/>
                  </a:lnTo>
                  <a:lnTo>
                    <a:pt x="1561" y="6514"/>
                  </a:lnTo>
                  <a:cubicBezTo>
                    <a:pt x="1632" y="6514"/>
                    <a:pt x="1692" y="6466"/>
                    <a:pt x="1727" y="6394"/>
                  </a:cubicBezTo>
                  <a:cubicBezTo>
                    <a:pt x="1751" y="6311"/>
                    <a:pt x="1692" y="6216"/>
                    <a:pt x="1608" y="6192"/>
                  </a:cubicBezTo>
                  <a:lnTo>
                    <a:pt x="358" y="5811"/>
                  </a:lnTo>
                  <a:lnTo>
                    <a:pt x="358" y="2763"/>
                  </a:lnTo>
                  <a:close/>
                  <a:moveTo>
                    <a:pt x="7145" y="6156"/>
                  </a:moveTo>
                  <a:lnTo>
                    <a:pt x="10205" y="7061"/>
                  </a:lnTo>
                  <a:lnTo>
                    <a:pt x="10205" y="10121"/>
                  </a:lnTo>
                  <a:lnTo>
                    <a:pt x="7145" y="9204"/>
                  </a:lnTo>
                  <a:lnTo>
                    <a:pt x="7145" y="7990"/>
                  </a:lnTo>
                  <a:cubicBezTo>
                    <a:pt x="7145" y="7895"/>
                    <a:pt x="7073" y="7823"/>
                    <a:pt x="6978" y="7823"/>
                  </a:cubicBezTo>
                  <a:cubicBezTo>
                    <a:pt x="6895" y="7823"/>
                    <a:pt x="6811" y="7895"/>
                    <a:pt x="6811" y="7990"/>
                  </a:cubicBezTo>
                  <a:lnTo>
                    <a:pt x="6811" y="9204"/>
                  </a:lnTo>
                  <a:lnTo>
                    <a:pt x="3751" y="10121"/>
                  </a:lnTo>
                  <a:lnTo>
                    <a:pt x="3751" y="7061"/>
                  </a:lnTo>
                  <a:lnTo>
                    <a:pt x="6811" y="6156"/>
                  </a:lnTo>
                  <a:lnTo>
                    <a:pt x="6811" y="7311"/>
                  </a:lnTo>
                  <a:cubicBezTo>
                    <a:pt x="6811" y="7407"/>
                    <a:pt x="6895" y="7478"/>
                    <a:pt x="6978" y="7478"/>
                  </a:cubicBezTo>
                  <a:cubicBezTo>
                    <a:pt x="7073" y="7478"/>
                    <a:pt x="7145" y="7407"/>
                    <a:pt x="7145" y="7311"/>
                  </a:cubicBezTo>
                  <a:lnTo>
                    <a:pt x="7145" y="6156"/>
                  </a:lnTo>
                  <a:close/>
                  <a:moveTo>
                    <a:pt x="6966" y="1"/>
                  </a:moveTo>
                  <a:cubicBezTo>
                    <a:pt x="5823" y="1"/>
                    <a:pt x="4894" y="918"/>
                    <a:pt x="4894" y="2061"/>
                  </a:cubicBezTo>
                  <a:cubicBezTo>
                    <a:pt x="4894" y="2334"/>
                    <a:pt x="4966" y="2632"/>
                    <a:pt x="5085" y="2930"/>
                  </a:cubicBezTo>
                  <a:lnTo>
                    <a:pt x="3573" y="3370"/>
                  </a:lnTo>
                  <a:lnTo>
                    <a:pt x="215" y="2382"/>
                  </a:lnTo>
                  <a:cubicBezTo>
                    <a:pt x="205" y="2375"/>
                    <a:pt x="192" y="2372"/>
                    <a:pt x="179" y="2372"/>
                  </a:cubicBezTo>
                  <a:cubicBezTo>
                    <a:pt x="146" y="2372"/>
                    <a:pt x="106" y="2389"/>
                    <a:pt x="72" y="2406"/>
                  </a:cubicBezTo>
                  <a:cubicBezTo>
                    <a:pt x="25" y="2442"/>
                    <a:pt x="1" y="2477"/>
                    <a:pt x="1" y="2537"/>
                  </a:cubicBezTo>
                  <a:lnTo>
                    <a:pt x="1" y="5954"/>
                  </a:lnTo>
                  <a:lnTo>
                    <a:pt x="1" y="9335"/>
                  </a:lnTo>
                  <a:cubicBezTo>
                    <a:pt x="1" y="9419"/>
                    <a:pt x="37" y="9478"/>
                    <a:pt x="120" y="9502"/>
                  </a:cubicBezTo>
                  <a:lnTo>
                    <a:pt x="3513" y="10514"/>
                  </a:lnTo>
                  <a:lnTo>
                    <a:pt x="3573" y="10514"/>
                  </a:lnTo>
                  <a:lnTo>
                    <a:pt x="6847" y="9550"/>
                  </a:lnTo>
                  <a:cubicBezTo>
                    <a:pt x="6859" y="9562"/>
                    <a:pt x="6883" y="9562"/>
                    <a:pt x="6918" y="9562"/>
                  </a:cubicBezTo>
                  <a:cubicBezTo>
                    <a:pt x="6942" y="9562"/>
                    <a:pt x="6966" y="9562"/>
                    <a:pt x="6990" y="9550"/>
                  </a:cubicBezTo>
                  <a:lnTo>
                    <a:pt x="10264" y="10514"/>
                  </a:lnTo>
                  <a:lnTo>
                    <a:pt x="10312" y="10514"/>
                  </a:lnTo>
                  <a:cubicBezTo>
                    <a:pt x="10335" y="10514"/>
                    <a:pt x="10383" y="10502"/>
                    <a:pt x="10419" y="10490"/>
                  </a:cubicBezTo>
                  <a:cubicBezTo>
                    <a:pt x="10455" y="10454"/>
                    <a:pt x="10490" y="10407"/>
                    <a:pt x="10490" y="10347"/>
                  </a:cubicBezTo>
                  <a:lnTo>
                    <a:pt x="10538" y="6942"/>
                  </a:lnTo>
                  <a:lnTo>
                    <a:pt x="10538" y="3549"/>
                  </a:lnTo>
                  <a:cubicBezTo>
                    <a:pt x="10538" y="3477"/>
                    <a:pt x="10490" y="3418"/>
                    <a:pt x="10419" y="3394"/>
                  </a:cubicBezTo>
                  <a:lnTo>
                    <a:pt x="8835" y="2930"/>
                  </a:lnTo>
                  <a:cubicBezTo>
                    <a:pt x="8954" y="2632"/>
                    <a:pt x="9038" y="2334"/>
                    <a:pt x="9038" y="2061"/>
                  </a:cubicBezTo>
                  <a:cubicBezTo>
                    <a:pt x="9038" y="918"/>
                    <a:pt x="8109" y="1"/>
                    <a:pt x="6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1" name="Google Shape;9961;p62"/>
            <p:cNvSpPr/>
            <p:nvPr/>
          </p:nvSpPr>
          <p:spPr>
            <a:xfrm>
              <a:off x="7613514" y="3251541"/>
              <a:ext cx="74878" cy="74529"/>
            </a:xfrm>
            <a:custGeom>
              <a:rect b="b" l="l" r="r" t="t"/>
              <a:pathLst>
                <a:path extrusionOk="0" h="2347" w="2358">
                  <a:moveTo>
                    <a:pt x="1179" y="322"/>
                  </a:moveTo>
                  <a:cubicBezTo>
                    <a:pt x="1643" y="322"/>
                    <a:pt x="2012" y="691"/>
                    <a:pt x="2012" y="1156"/>
                  </a:cubicBezTo>
                  <a:cubicBezTo>
                    <a:pt x="2012" y="1620"/>
                    <a:pt x="1643" y="1989"/>
                    <a:pt x="1179" y="1989"/>
                  </a:cubicBezTo>
                  <a:cubicBezTo>
                    <a:pt x="715" y="1989"/>
                    <a:pt x="345" y="1620"/>
                    <a:pt x="345" y="1156"/>
                  </a:cubicBezTo>
                  <a:cubicBezTo>
                    <a:pt x="334" y="703"/>
                    <a:pt x="715" y="322"/>
                    <a:pt x="1179" y="322"/>
                  </a:cubicBezTo>
                  <a:close/>
                  <a:moveTo>
                    <a:pt x="1179" y="1"/>
                  </a:moveTo>
                  <a:cubicBezTo>
                    <a:pt x="524" y="1"/>
                    <a:pt x="0" y="513"/>
                    <a:pt x="0" y="1168"/>
                  </a:cubicBezTo>
                  <a:cubicBezTo>
                    <a:pt x="0" y="1811"/>
                    <a:pt x="524" y="2346"/>
                    <a:pt x="1179" y="2346"/>
                  </a:cubicBezTo>
                  <a:cubicBezTo>
                    <a:pt x="1834" y="2346"/>
                    <a:pt x="2358" y="1822"/>
                    <a:pt x="2358" y="1168"/>
                  </a:cubicBezTo>
                  <a:cubicBezTo>
                    <a:pt x="2358" y="513"/>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62" name="Google Shape;9962;p62"/>
          <p:cNvSpPr/>
          <p:nvPr/>
        </p:nvSpPr>
        <p:spPr>
          <a:xfrm>
            <a:off x="8079296" y="3207306"/>
            <a:ext cx="229906" cy="364135"/>
          </a:xfrm>
          <a:custGeom>
            <a:rect b="b" l="l" r="r" t="t"/>
            <a:pathLst>
              <a:path extrusionOk="0" h="11467" w="7240">
                <a:moveTo>
                  <a:pt x="1048" y="346"/>
                </a:moveTo>
                <a:cubicBezTo>
                  <a:pt x="1156" y="346"/>
                  <a:pt x="1239" y="441"/>
                  <a:pt x="1239" y="537"/>
                </a:cubicBezTo>
                <a:cubicBezTo>
                  <a:pt x="1239" y="644"/>
                  <a:pt x="1156" y="727"/>
                  <a:pt x="1048" y="727"/>
                </a:cubicBezTo>
                <a:cubicBezTo>
                  <a:pt x="941" y="727"/>
                  <a:pt x="858" y="644"/>
                  <a:pt x="858" y="537"/>
                </a:cubicBezTo>
                <a:cubicBezTo>
                  <a:pt x="858" y="429"/>
                  <a:pt x="941" y="346"/>
                  <a:pt x="1048" y="346"/>
                </a:cubicBezTo>
                <a:close/>
                <a:moveTo>
                  <a:pt x="3549" y="1203"/>
                </a:moveTo>
                <a:lnTo>
                  <a:pt x="3906" y="1453"/>
                </a:lnTo>
                <a:lnTo>
                  <a:pt x="3549" y="1453"/>
                </a:lnTo>
                <a:lnTo>
                  <a:pt x="3549" y="1203"/>
                </a:lnTo>
                <a:close/>
                <a:moveTo>
                  <a:pt x="6883" y="1060"/>
                </a:moveTo>
                <a:lnTo>
                  <a:pt x="6883" y="1072"/>
                </a:lnTo>
                <a:lnTo>
                  <a:pt x="6097" y="2799"/>
                </a:lnTo>
                <a:cubicBezTo>
                  <a:pt x="6085" y="2846"/>
                  <a:pt x="6085" y="2894"/>
                  <a:pt x="6097" y="2942"/>
                </a:cubicBezTo>
                <a:lnTo>
                  <a:pt x="6883" y="4680"/>
                </a:lnTo>
                <a:lnTo>
                  <a:pt x="4620" y="4680"/>
                </a:lnTo>
                <a:lnTo>
                  <a:pt x="4620" y="1608"/>
                </a:lnTo>
                <a:cubicBezTo>
                  <a:pt x="4620" y="1549"/>
                  <a:pt x="4597" y="1501"/>
                  <a:pt x="4549" y="1477"/>
                </a:cubicBezTo>
                <a:lnTo>
                  <a:pt x="3942" y="1060"/>
                </a:lnTo>
                <a:close/>
                <a:moveTo>
                  <a:pt x="6883" y="4680"/>
                </a:moveTo>
                <a:cubicBezTo>
                  <a:pt x="6883" y="4686"/>
                  <a:pt x="6880" y="4689"/>
                  <a:pt x="6878" y="4689"/>
                </a:cubicBezTo>
                <a:cubicBezTo>
                  <a:pt x="6877" y="4689"/>
                  <a:pt x="6877" y="4686"/>
                  <a:pt x="6883" y="4680"/>
                </a:cubicBezTo>
                <a:close/>
                <a:moveTo>
                  <a:pt x="4299" y="1787"/>
                </a:moveTo>
                <a:lnTo>
                  <a:pt x="4299" y="5394"/>
                </a:lnTo>
                <a:lnTo>
                  <a:pt x="1941" y="5406"/>
                </a:lnTo>
                <a:lnTo>
                  <a:pt x="1941" y="2692"/>
                </a:lnTo>
                <a:cubicBezTo>
                  <a:pt x="1941" y="2608"/>
                  <a:pt x="1870" y="2537"/>
                  <a:pt x="1787" y="2537"/>
                </a:cubicBezTo>
                <a:cubicBezTo>
                  <a:pt x="1691" y="2537"/>
                  <a:pt x="1620" y="2608"/>
                  <a:pt x="1620" y="2692"/>
                </a:cubicBezTo>
                <a:lnTo>
                  <a:pt x="1620" y="5406"/>
                </a:lnTo>
                <a:lnTo>
                  <a:pt x="1227" y="5406"/>
                </a:lnTo>
                <a:lnTo>
                  <a:pt x="1227" y="1787"/>
                </a:lnTo>
                <a:lnTo>
                  <a:pt x="1620" y="1787"/>
                </a:lnTo>
                <a:lnTo>
                  <a:pt x="1620" y="1989"/>
                </a:lnTo>
                <a:cubicBezTo>
                  <a:pt x="1620" y="2072"/>
                  <a:pt x="1691" y="2144"/>
                  <a:pt x="1787" y="2144"/>
                </a:cubicBezTo>
                <a:cubicBezTo>
                  <a:pt x="1870" y="2144"/>
                  <a:pt x="1941" y="2072"/>
                  <a:pt x="1941" y="1989"/>
                </a:cubicBezTo>
                <a:lnTo>
                  <a:pt x="1941" y="1787"/>
                </a:lnTo>
                <a:close/>
                <a:moveTo>
                  <a:pt x="1584" y="10764"/>
                </a:moveTo>
                <a:cubicBezTo>
                  <a:pt x="1691" y="10764"/>
                  <a:pt x="1787" y="10859"/>
                  <a:pt x="1787" y="10954"/>
                </a:cubicBezTo>
                <a:lnTo>
                  <a:pt x="1787" y="11145"/>
                </a:lnTo>
                <a:lnTo>
                  <a:pt x="322" y="11145"/>
                </a:lnTo>
                <a:lnTo>
                  <a:pt x="322" y="10954"/>
                </a:lnTo>
                <a:cubicBezTo>
                  <a:pt x="322" y="10847"/>
                  <a:pt x="417" y="10764"/>
                  <a:pt x="513" y="10764"/>
                </a:cubicBezTo>
                <a:close/>
                <a:moveTo>
                  <a:pt x="1048" y="1"/>
                </a:moveTo>
                <a:cubicBezTo>
                  <a:pt x="775" y="1"/>
                  <a:pt x="536" y="239"/>
                  <a:pt x="536" y="525"/>
                </a:cubicBezTo>
                <a:cubicBezTo>
                  <a:pt x="536" y="763"/>
                  <a:pt x="679" y="953"/>
                  <a:pt x="894" y="1037"/>
                </a:cubicBezTo>
                <a:lnTo>
                  <a:pt x="894" y="10419"/>
                </a:lnTo>
                <a:lnTo>
                  <a:pt x="513" y="10419"/>
                </a:lnTo>
                <a:cubicBezTo>
                  <a:pt x="215" y="10419"/>
                  <a:pt x="1" y="10657"/>
                  <a:pt x="1" y="10943"/>
                </a:cubicBezTo>
                <a:lnTo>
                  <a:pt x="1" y="11300"/>
                </a:lnTo>
                <a:cubicBezTo>
                  <a:pt x="1" y="11395"/>
                  <a:pt x="72" y="11466"/>
                  <a:pt x="155" y="11466"/>
                </a:cubicBezTo>
                <a:lnTo>
                  <a:pt x="1965" y="11466"/>
                </a:lnTo>
                <a:cubicBezTo>
                  <a:pt x="2049" y="11466"/>
                  <a:pt x="2120" y="11395"/>
                  <a:pt x="2120" y="11300"/>
                </a:cubicBezTo>
                <a:lnTo>
                  <a:pt x="2120" y="10943"/>
                </a:lnTo>
                <a:cubicBezTo>
                  <a:pt x="2120" y="10645"/>
                  <a:pt x="1882" y="10419"/>
                  <a:pt x="1608" y="10419"/>
                </a:cubicBezTo>
                <a:lnTo>
                  <a:pt x="1227" y="10419"/>
                </a:lnTo>
                <a:lnTo>
                  <a:pt x="1227" y="5740"/>
                </a:lnTo>
                <a:lnTo>
                  <a:pt x="4299" y="5740"/>
                </a:lnTo>
                <a:cubicBezTo>
                  <a:pt x="4489" y="5740"/>
                  <a:pt x="4632" y="5585"/>
                  <a:pt x="4632" y="5394"/>
                </a:cubicBezTo>
                <a:lnTo>
                  <a:pt x="4632" y="5025"/>
                </a:lnTo>
                <a:lnTo>
                  <a:pt x="6883" y="5025"/>
                </a:lnTo>
                <a:cubicBezTo>
                  <a:pt x="7002" y="5025"/>
                  <a:pt x="7109" y="4966"/>
                  <a:pt x="7180" y="4859"/>
                </a:cubicBezTo>
                <a:cubicBezTo>
                  <a:pt x="7228" y="4763"/>
                  <a:pt x="7240" y="4632"/>
                  <a:pt x="7180" y="4525"/>
                </a:cubicBezTo>
                <a:lnTo>
                  <a:pt x="6442" y="2882"/>
                </a:lnTo>
                <a:lnTo>
                  <a:pt x="7180" y="1227"/>
                </a:lnTo>
                <a:cubicBezTo>
                  <a:pt x="7228" y="1120"/>
                  <a:pt x="7228" y="989"/>
                  <a:pt x="7156" y="894"/>
                </a:cubicBezTo>
                <a:cubicBezTo>
                  <a:pt x="7097" y="787"/>
                  <a:pt x="6978" y="727"/>
                  <a:pt x="6859" y="727"/>
                </a:cubicBezTo>
                <a:lnTo>
                  <a:pt x="3358" y="727"/>
                </a:lnTo>
                <a:cubicBezTo>
                  <a:pt x="3275" y="727"/>
                  <a:pt x="3192" y="810"/>
                  <a:pt x="3192" y="894"/>
                </a:cubicBezTo>
                <a:lnTo>
                  <a:pt x="3192" y="1453"/>
                </a:lnTo>
                <a:lnTo>
                  <a:pt x="1215" y="1453"/>
                </a:lnTo>
                <a:lnTo>
                  <a:pt x="1215" y="1037"/>
                </a:lnTo>
                <a:cubicBezTo>
                  <a:pt x="1429" y="953"/>
                  <a:pt x="1572" y="763"/>
                  <a:pt x="1572" y="525"/>
                </a:cubicBezTo>
                <a:cubicBezTo>
                  <a:pt x="1572" y="227"/>
                  <a:pt x="1334"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63" name="Google Shape;9963;p62"/>
          <p:cNvGrpSpPr/>
          <p:nvPr/>
        </p:nvGrpSpPr>
        <p:grpSpPr>
          <a:xfrm>
            <a:off x="5216456" y="3725484"/>
            <a:ext cx="356196" cy="265631"/>
            <a:chOff x="5216456" y="3725484"/>
            <a:chExt cx="356196" cy="265631"/>
          </a:xfrm>
        </p:grpSpPr>
        <p:sp>
          <p:nvSpPr>
            <p:cNvPr id="9964" name="Google Shape;9964;p62"/>
            <p:cNvSpPr/>
            <p:nvPr/>
          </p:nvSpPr>
          <p:spPr>
            <a:xfrm>
              <a:off x="5216456" y="3814335"/>
              <a:ext cx="296465" cy="176780"/>
            </a:xfrm>
            <a:custGeom>
              <a:rect b="b" l="l" r="r" t="t"/>
              <a:pathLst>
                <a:path extrusionOk="0" h="5567" w="9336">
                  <a:moveTo>
                    <a:pt x="1876" y="0"/>
                  </a:moveTo>
                  <a:cubicBezTo>
                    <a:pt x="1831" y="0"/>
                    <a:pt x="1787" y="18"/>
                    <a:pt x="1751" y="54"/>
                  </a:cubicBezTo>
                  <a:lnTo>
                    <a:pt x="84" y="1721"/>
                  </a:lnTo>
                  <a:cubicBezTo>
                    <a:pt x="1" y="1804"/>
                    <a:pt x="1" y="1899"/>
                    <a:pt x="84" y="1983"/>
                  </a:cubicBezTo>
                  <a:lnTo>
                    <a:pt x="3263" y="5162"/>
                  </a:lnTo>
                  <a:cubicBezTo>
                    <a:pt x="3513" y="5412"/>
                    <a:pt x="3858" y="5566"/>
                    <a:pt x="4215" y="5566"/>
                  </a:cubicBezTo>
                  <a:cubicBezTo>
                    <a:pt x="4573" y="5566"/>
                    <a:pt x="4918" y="5435"/>
                    <a:pt x="5168" y="5162"/>
                  </a:cubicBezTo>
                  <a:lnTo>
                    <a:pt x="9252" y="1090"/>
                  </a:lnTo>
                  <a:cubicBezTo>
                    <a:pt x="9335" y="1006"/>
                    <a:pt x="9335" y="887"/>
                    <a:pt x="9276" y="828"/>
                  </a:cubicBezTo>
                  <a:cubicBezTo>
                    <a:pt x="9240" y="792"/>
                    <a:pt x="9195" y="774"/>
                    <a:pt x="9151" y="774"/>
                  </a:cubicBezTo>
                  <a:cubicBezTo>
                    <a:pt x="9106" y="774"/>
                    <a:pt x="9061" y="792"/>
                    <a:pt x="9026" y="828"/>
                  </a:cubicBezTo>
                  <a:lnTo>
                    <a:pt x="4942" y="4912"/>
                  </a:lnTo>
                  <a:cubicBezTo>
                    <a:pt x="4751" y="5102"/>
                    <a:pt x="4501" y="5209"/>
                    <a:pt x="4227" y="5209"/>
                  </a:cubicBezTo>
                  <a:cubicBezTo>
                    <a:pt x="3965" y="5209"/>
                    <a:pt x="3715" y="5102"/>
                    <a:pt x="3513" y="4912"/>
                  </a:cubicBezTo>
                  <a:lnTo>
                    <a:pt x="453" y="1840"/>
                  </a:lnTo>
                  <a:lnTo>
                    <a:pt x="1870" y="435"/>
                  </a:lnTo>
                  <a:lnTo>
                    <a:pt x="2370" y="935"/>
                  </a:lnTo>
                  <a:cubicBezTo>
                    <a:pt x="2406" y="971"/>
                    <a:pt x="2450" y="988"/>
                    <a:pt x="2495" y="988"/>
                  </a:cubicBezTo>
                  <a:cubicBezTo>
                    <a:pt x="2540" y="988"/>
                    <a:pt x="2584" y="971"/>
                    <a:pt x="2620" y="935"/>
                  </a:cubicBezTo>
                  <a:cubicBezTo>
                    <a:pt x="2703" y="863"/>
                    <a:pt x="2703" y="756"/>
                    <a:pt x="2620" y="685"/>
                  </a:cubicBezTo>
                  <a:lnTo>
                    <a:pt x="2001" y="54"/>
                  </a:lnTo>
                  <a:cubicBezTo>
                    <a:pt x="1965" y="18"/>
                    <a:pt x="1920" y="0"/>
                    <a:pt x="18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5" name="Google Shape;9965;p62"/>
            <p:cNvSpPr/>
            <p:nvPr/>
          </p:nvSpPr>
          <p:spPr>
            <a:xfrm>
              <a:off x="5304925" y="3725484"/>
              <a:ext cx="267726" cy="170715"/>
            </a:xfrm>
            <a:custGeom>
              <a:rect b="b" l="l" r="r" t="t"/>
              <a:pathLst>
                <a:path extrusionOk="0" h="5376" w="8431">
                  <a:moveTo>
                    <a:pt x="6585" y="0"/>
                  </a:moveTo>
                  <a:cubicBezTo>
                    <a:pt x="6540" y="0"/>
                    <a:pt x="6495" y="18"/>
                    <a:pt x="6454" y="54"/>
                  </a:cubicBezTo>
                  <a:lnTo>
                    <a:pt x="1548" y="4971"/>
                  </a:lnTo>
                  <a:cubicBezTo>
                    <a:pt x="1513" y="4995"/>
                    <a:pt x="1477" y="5007"/>
                    <a:pt x="1429" y="5007"/>
                  </a:cubicBezTo>
                  <a:cubicBezTo>
                    <a:pt x="1382" y="5007"/>
                    <a:pt x="1346" y="4995"/>
                    <a:pt x="1310" y="4971"/>
                  </a:cubicBezTo>
                  <a:lnTo>
                    <a:pt x="334" y="3983"/>
                  </a:lnTo>
                  <a:cubicBezTo>
                    <a:pt x="292" y="3947"/>
                    <a:pt x="248" y="3929"/>
                    <a:pt x="203" y="3929"/>
                  </a:cubicBezTo>
                  <a:cubicBezTo>
                    <a:pt x="158" y="3929"/>
                    <a:pt x="114" y="3947"/>
                    <a:pt x="72" y="3983"/>
                  </a:cubicBezTo>
                  <a:cubicBezTo>
                    <a:pt x="1" y="4054"/>
                    <a:pt x="1" y="4161"/>
                    <a:pt x="72" y="4245"/>
                  </a:cubicBezTo>
                  <a:lnTo>
                    <a:pt x="1060" y="5221"/>
                  </a:lnTo>
                  <a:cubicBezTo>
                    <a:pt x="1156" y="5328"/>
                    <a:pt x="1275" y="5376"/>
                    <a:pt x="1417" y="5376"/>
                  </a:cubicBezTo>
                  <a:cubicBezTo>
                    <a:pt x="1548" y="5376"/>
                    <a:pt x="1679" y="5316"/>
                    <a:pt x="1775" y="5221"/>
                  </a:cubicBezTo>
                  <a:lnTo>
                    <a:pt x="6549" y="447"/>
                  </a:lnTo>
                  <a:lnTo>
                    <a:pt x="7966" y="1852"/>
                  </a:lnTo>
                  <a:lnTo>
                    <a:pt x="6704" y="3126"/>
                  </a:lnTo>
                  <a:cubicBezTo>
                    <a:pt x="6621" y="3197"/>
                    <a:pt x="6621" y="3304"/>
                    <a:pt x="6704" y="3376"/>
                  </a:cubicBezTo>
                  <a:cubicBezTo>
                    <a:pt x="6740" y="3411"/>
                    <a:pt x="6784" y="3429"/>
                    <a:pt x="6829" y="3429"/>
                  </a:cubicBezTo>
                  <a:cubicBezTo>
                    <a:pt x="6874" y="3429"/>
                    <a:pt x="6918" y="3411"/>
                    <a:pt x="6954" y="3376"/>
                  </a:cubicBezTo>
                  <a:lnTo>
                    <a:pt x="8347" y="1983"/>
                  </a:lnTo>
                  <a:cubicBezTo>
                    <a:pt x="8383" y="1947"/>
                    <a:pt x="8395" y="1899"/>
                    <a:pt x="8395" y="1864"/>
                  </a:cubicBezTo>
                  <a:cubicBezTo>
                    <a:pt x="8430" y="1816"/>
                    <a:pt x="8406" y="1768"/>
                    <a:pt x="8383" y="1721"/>
                  </a:cubicBezTo>
                  <a:lnTo>
                    <a:pt x="6716" y="54"/>
                  </a:lnTo>
                  <a:cubicBezTo>
                    <a:pt x="6674" y="18"/>
                    <a:pt x="6629"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66" name="Google Shape;9966;p62"/>
          <p:cNvGrpSpPr/>
          <p:nvPr/>
        </p:nvGrpSpPr>
        <p:grpSpPr>
          <a:xfrm>
            <a:off x="6849393" y="3733994"/>
            <a:ext cx="355053" cy="248038"/>
            <a:chOff x="6849393" y="3733994"/>
            <a:chExt cx="355053" cy="248038"/>
          </a:xfrm>
        </p:grpSpPr>
        <p:sp>
          <p:nvSpPr>
            <p:cNvPr id="9967" name="Google Shape;9967;p62"/>
            <p:cNvSpPr/>
            <p:nvPr/>
          </p:nvSpPr>
          <p:spPr>
            <a:xfrm>
              <a:off x="6849393" y="3733994"/>
              <a:ext cx="355053" cy="248038"/>
            </a:xfrm>
            <a:custGeom>
              <a:rect b="b" l="l" r="r" t="t"/>
              <a:pathLst>
                <a:path extrusionOk="0" h="7811" w="11181">
                  <a:moveTo>
                    <a:pt x="10800" y="357"/>
                  </a:moveTo>
                  <a:cubicBezTo>
                    <a:pt x="10800" y="357"/>
                    <a:pt x="10823" y="357"/>
                    <a:pt x="10823" y="369"/>
                  </a:cubicBezTo>
                  <a:lnTo>
                    <a:pt x="10823" y="5227"/>
                  </a:lnTo>
                  <a:lnTo>
                    <a:pt x="346" y="5239"/>
                  </a:lnTo>
                  <a:cubicBezTo>
                    <a:pt x="346" y="5239"/>
                    <a:pt x="334" y="5239"/>
                    <a:pt x="334" y="5227"/>
                  </a:cubicBezTo>
                  <a:lnTo>
                    <a:pt x="334" y="369"/>
                  </a:lnTo>
                  <a:cubicBezTo>
                    <a:pt x="334" y="369"/>
                    <a:pt x="334" y="357"/>
                    <a:pt x="346" y="357"/>
                  </a:cubicBezTo>
                  <a:close/>
                  <a:moveTo>
                    <a:pt x="10835" y="5572"/>
                  </a:moveTo>
                  <a:lnTo>
                    <a:pt x="10823" y="5977"/>
                  </a:lnTo>
                  <a:lnTo>
                    <a:pt x="10252" y="5977"/>
                  </a:lnTo>
                  <a:cubicBezTo>
                    <a:pt x="10169" y="5977"/>
                    <a:pt x="10073" y="6060"/>
                    <a:pt x="10073" y="6156"/>
                  </a:cubicBezTo>
                  <a:cubicBezTo>
                    <a:pt x="10073" y="6263"/>
                    <a:pt x="10157" y="6334"/>
                    <a:pt x="10252" y="6334"/>
                  </a:cubicBezTo>
                  <a:lnTo>
                    <a:pt x="10823" y="6334"/>
                  </a:lnTo>
                  <a:lnTo>
                    <a:pt x="10823" y="6739"/>
                  </a:lnTo>
                  <a:lnTo>
                    <a:pt x="8014" y="6739"/>
                  </a:lnTo>
                  <a:cubicBezTo>
                    <a:pt x="7918" y="6739"/>
                    <a:pt x="7823" y="6811"/>
                    <a:pt x="7823" y="6918"/>
                  </a:cubicBezTo>
                  <a:cubicBezTo>
                    <a:pt x="7823" y="7013"/>
                    <a:pt x="7906" y="7096"/>
                    <a:pt x="8014" y="7096"/>
                  </a:cubicBezTo>
                  <a:lnTo>
                    <a:pt x="10823" y="7096"/>
                  </a:lnTo>
                  <a:lnTo>
                    <a:pt x="10823" y="7489"/>
                  </a:lnTo>
                  <a:cubicBezTo>
                    <a:pt x="10823" y="7489"/>
                    <a:pt x="10823" y="7501"/>
                    <a:pt x="10812" y="7501"/>
                  </a:cubicBezTo>
                  <a:lnTo>
                    <a:pt x="358" y="7501"/>
                  </a:lnTo>
                  <a:cubicBezTo>
                    <a:pt x="358" y="7501"/>
                    <a:pt x="346" y="7501"/>
                    <a:pt x="346" y="7489"/>
                  </a:cubicBezTo>
                  <a:lnTo>
                    <a:pt x="346" y="7096"/>
                  </a:lnTo>
                  <a:lnTo>
                    <a:pt x="7263" y="7096"/>
                  </a:lnTo>
                  <a:cubicBezTo>
                    <a:pt x="7359" y="7096"/>
                    <a:pt x="7442" y="7025"/>
                    <a:pt x="7442" y="6918"/>
                  </a:cubicBezTo>
                  <a:cubicBezTo>
                    <a:pt x="7442" y="6834"/>
                    <a:pt x="7371" y="6739"/>
                    <a:pt x="7263" y="6739"/>
                  </a:cubicBezTo>
                  <a:lnTo>
                    <a:pt x="346" y="6739"/>
                  </a:lnTo>
                  <a:lnTo>
                    <a:pt x="346" y="6334"/>
                  </a:lnTo>
                  <a:lnTo>
                    <a:pt x="9514" y="6334"/>
                  </a:lnTo>
                  <a:cubicBezTo>
                    <a:pt x="9597" y="6334"/>
                    <a:pt x="9692" y="6263"/>
                    <a:pt x="9692" y="6156"/>
                  </a:cubicBezTo>
                  <a:cubicBezTo>
                    <a:pt x="9692" y="6072"/>
                    <a:pt x="9621" y="5977"/>
                    <a:pt x="9514" y="5977"/>
                  </a:cubicBezTo>
                  <a:lnTo>
                    <a:pt x="346" y="5977"/>
                  </a:lnTo>
                  <a:lnTo>
                    <a:pt x="346" y="5572"/>
                  </a:lnTo>
                  <a:close/>
                  <a:moveTo>
                    <a:pt x="358" y="0"/>
                  </a:moveTo>
                  <a:cubicBezTo>
                    <a:pt x="167" y="0"/>
                    <a:pt x="1" y="167"/>
                    <a:pt x="1" y="357"/>
                  </a:cubicBezTo>
                  <a:lnTo>
                    <a:pt x="1" y="7453"/>
                  </a:lnTo>
                  <a:cubicBezTo>
                    <a:pt x="1" y="7644"/>
                    <a:pt x="167" y="7811"/>
                    <a:pt x="358" y="7811"/>
                  </a:cubicBezTo>
                  <a:lnTo>
                    <a:pt x="10823" y="7811"/>
                  </a:lnTo>
                  <a:cubicBezTo>
                    <a:pt x="11014" y="7811"/>
                    <a:pt x="11181" y="7644"/>
                    <a:pt x="11181" y="7453"/>
                  </a:cubicBezTo>
                  <a:lnTo>
                    <a:pt x="11181" y="357"/>
                  </a:lnTo>
                  <a:cubicBezTo>
                    <a:pt x="11181" y="167"/>
                    <a:pt x="11014" y="0"/>
                    <a:pt x="10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8" name="Google Shape;9968;p62"/>
            <p:cNvSpPr/>
            <p:nvPr/>
          </p:nvSpPr>
          <p:spPr>
            <a:xfrm>
              <a:off x="7080411" y="3758192"/>
              <a:ext cx="100219" cy="129687"/>
            </a:xfrm>
            <a:custGeom>
              <a:rect b="b" l="l" r="r" t="t"/>
              <a:pathLst>
                <a:path extrusionOk="0" h="4084" w="3156">
                  <a:moveTo>
                    <a:pt x="179" y="0"/>
                  </a:moveTo>
                  <a:cubicBezTo>
                    <a:pt x="96" y="0"/>
                    <a:pt x="0" y="72"/>
                    <a:pt x="0" y="179"/>
                  </a:cubicBezTo>
                  <a:cubicBezTo>
                    <a:pt x="0" y="274"/>
                    <a:pt x="84" y="357"/>
                    <a:pt x="179" y="357"/>
                  </a:cubicBezTo>
                  <a:lnTo>
                    <a:pt x="2072" y="357"/>
                  </a:lnTo>
                  <a:cubicBezTo>
                    <a:pt x="2144" y="726"/>
                    <a:pt x="2429" y="1012"/>
                    <a:pt x="2798" y="1084"/>
                  </a:cubicBezTo>
                  <a:lnTo>
                    <a:pt x="2798" y="3001"/>
                  </a:lnTo>
                  <a:cubicBezTo>
                    <a:pt x="2429" y="3072"/>
                    <a:pt x="2144" y="3358"/>
                    <a:pt x="2072" y="3727"/>
                  </a:cubicBezTo>
                  <a:lnTo>
                    <a:pt x="179" y="3727"/>
                  </a:lnTo>
                  <a:cubicBezTo>
                    <a:pt x="96" y="3727"/>
                    <a:pt x="0" y="3810"/>
                    <a:pt x="0" y="3905"/>
                  </a:cubicBezTo>
                  <a:cubicBezTo>
                    <a:pt x="0" y="4013"/>
                    <a:pt x="84" y="4084"/>
                    <a:pt x="179" y="4084"/>
                  </a:cubicBezTo>
                  <a:lnTo>
                    <a:pt x="2239" y="4084"/>
                  </a:lnTo>
                  <a:cubicBezTo>
                    <a:pt x="2322" y="4084"/>
                    <a:pt x="2417" y="4013"/>
                    <a:pt x="2417" y="3905"/>
                  </a:cubicBezTo>
                  <a:cubicBezTo>
                    <a:pt x="2417" y="3596"/>
                    <a:pt x="2667" y="3346"/>
                    <a:pt x="2977" y="3346"/>
                  </a:cubicBezTo>
                  <a:cubicBezTo>
                    <a:pt x="3072" y="3346"/>
                    <a:pt x="3156" y="3274"/>
                    <a:pt x="3156" y="3167"/>
                  </a:cubicBezTo>
                  <a:lnTo>
                    <a:pt x="3156" y="917"/>
                  </a:lnTo>
                  <a:cubicBezTo>
                    <a:pt x="3156" y="810"/>
                    <a:pt x="3072" y="738"/>
                    <a:pt x="2977" y="738"/>
                  </a:cubicBezTo>
                  <a:cubicBezTo>
                    <a:pt x="2667" y="738"/>
                    <a:pt x="2417" y="488"/>
                    <a:pt x="2417" y="179"/>
                  </a:cubicBezTo>
                  <a:cubicBezTo>
                    <a:pt x="2417" y="83"/>
                    <a:pt x="2346"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69" name="Google Shape;9969;p62"/>
            <p:cNvSpPr/>
            <p:nvPr/>
          </p:nvSpPr>
          <p:spPr>
            <a:xfrm>
              <a:off x="6873209" y="3757811"/>
              <a:ext cx="100219" cy="130068"/>
            </a:xfrm>
            <a:custGeom>
              <a:rect b="b" l="l" r="r" t="t"/>
              <a:pathLst>
                <a:path extrusionOk="0" h="4096" w="3156">
                  <a:moveTo>
                    <a:pt x="918" y="0"/>
                  </a:moveTo>
                  <a:cubicBezTo>
                    <a:pt x="834" y="0"/>
                    <a:pt x="739" y="84"/>
                    <a:pt x="739" y="191"/>
                  </a:cubicBezTo>
                  <a:cubicBezTo>
                    <a:pt x="739" y="500"/>
                    <a:pt x="489" y="750"/>
                    <a:pt x="179" y="750"/>
                  </a:cubicBezTo>
                  <a:cubicBezTo>
                    <a:pt x="84" y="750"/>
                    <a:pt x="1" y="822"/>
                    <a:pt x="1" y="929"/>
                  </a:cubicBezTo>
                  <a:lnTo>
                    <a:pt x="1" y="3179"/>
                  </a:lnTo>
                  <a:cubicBezTo>
                    <a:pt x="1" y="3263"/>
                    <a:pt x="72" y="3358"/>
                    <a:pt x="179" y="3358"/>
                  </a:cubicBezTo>
                  <a:cubicBezTo>
                    <a:pt x="489" y="3358"/>
                    <a:pt x="739" y="3608"/>
                    <a:pt x="739" y="3917"/>
                  </a:cubicBezTo>
                  <a:cubicBezTo>
                    <a:pt x="739" y="4013"/>
                    <a:pt x="810" y="4096"/>
                    <a:pt x="918" y="4096"/>
                  </a:cubicBezTo>
                  <a:lnTo>
                    <a:pt x="2977" y="4096"/>
                  </a:lnTo>
                  <a:cubicBezTo>
                    <a:pt x="3061" y="4096"/>
                    <a:pt x="3156" y="4025"/>
                    <a:pt x="3156" y="3917"/>
                  </a:cubicBezTo>
                  <a:cubicBezTo>
                    <a:pt x="3132" y="3822"/>
                    <a:pt x="3061" y="3739"/>
                    <a:pt x="2977" y="3739"/>
                  </a:cubicBezTo>
                  <a:lnTo>
                    <a:pt x="1084" y="3739"/>
                  </a:lnTo>
                  <a:cubicBezTo>
                    <a:pt x="1013" y="3370"/>
                    <a:pt x="727" y="3084"/>
                    <a:pt x="346" y="3013"/>
                  </a:cubicBezTo>
                  <a:lnTo>
                    <a:pt x="346" y="1096"/>
                  </a:lnTo>
                  <a:cubicBezTo>
                    <a:pt x="727" y="1024"/>
                    <a:pt x="1013" y="738"/>
                    <a:pt x="1084" y="369"/>
                  </a:cubicBezTo>
                  <a:lnTo>
                    <a:pt x="2977" y="369"/>
                  </a:lnTo>
                  <a:cubicBezTo>
                    <a:pt x="3061" y="369"/>
                    <a:pt x="3156" y="286"/>
                    <a:pt x="3156" y="191"/>
                  </a:cubicBezTo>
                  <a:cubicBezTo>
                    <a:pt x="3156" y="95"/>
                    <a:pt x="3073"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0" name="Google Shape;9970;p62"/>
            <p:cNvSpPr/>
            <p:nvPr/>
          </p:nvSpPr>
          <p:spPr>
            <a:xfrm>
              <a:off x="6962060" y="3758192"/>
              <a:ext cx="129338" cy="129338"/>
            </a:xfrm>
            <a:custGeom>
              <a:rect b="b" l="l" r="r" t="t"/>
              <a:pathLst>
                <a:path extrusionOk="0" h="4073" w="4073">
                  <a:moveTo>
                    <a:pt x="2037" y="334"/>
                  </a:moveTo>
                  <a:cubicBezTo>
                    <a:pt x="2977" y="334"/>
                    <a:pt x="3727" y="1096"/>
                    <a:pt x="3727" y="2036"/>
                  </a:cubicBezTo>
                  <a:cubicBezTo>
                    <a:pt x="3727" y="2977"/>
                    <a:pt x="2977" y="3727"/>
                    <a:pt x="2037" y="3727"/>
                  </a:cubicBezTo>
                  <a:cubicBezTo>
                    <a:pt x="1096" y="3727"/>
                    <a:pt x="334" y="2977"/>
                    <a:pt x="334" y="2036"/>
                  </a:cubicBezTo>
                  <a:cubicBezTo>
                    <a:pt x="334" y="1096"/>
                    <a:pt x="1096" y="334"/>
                    <a:pt x="2037" y="334"/>
                  </a:cubicBezTo>
                  <a:close/>
                  <a:moveTo>
                    <a:pt x="2037" y="0"/>
                  </a:moveTo>
                  <a:cubicBezTo>
                    <a:pt x="906" y="0"/>
                    <a:pt x="1" y="917"/>
                    <a:pt x="1" y="2036"/>
                  </a:cubicBezTo>
                  <a:cubicBezTo>
                    <a:pt x="1" y="3155"/>
                    <a:pt x="918" y="4072"/>
                    <a:pt x="2037" y="4072"/>
                  </a:cubicBezTo>
                  <a:cubicBezTo>
                    <a:pt x="3156" y="4072"/>
                    <a:pt x="4073" y="3155"/>
                    <a:pt x="4073" y="2036"/>
                  </a:cubicBezTo>
                  <a:cubicBezTo>
                    <a:pt x="4073" y="905"/>
                    <a:pt x="3168" y="0"/>
                    <a:pt x="2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1" name="Google Shape;9971;p62"/>
            <p:cNvSpPr/>
            <p:nvPr/>
          </p:nvSpPr>
          <p:spPr>
            <a:xfrm>
              <a:off x="6997244" y="3781627"/>
              <a:ext cx="59382" cy="82436"/>
            </a:xfrm>
            <a:custGeom>
              <a:rect b="b" l="l" r="r" t="t"/>
              <a:pathLst>
                <a:path extrusionOk="0" h="2596" w="1870">
                  <a:moveTo>
                    <a:pt x="750" y="536"/>
                  </a:moveTo>
                  <a:lnTo>
                    <a:pt x="750" y="1060"/>
                  </a:lnTo>
                  <a:cubicBezTo>
                    <a:pt x="452" y="965"/>
                    <a:pt x="345" y="881"/>
                    <a:pt x="345" y="762"/>
                  </a:cubicBezTo>
                  <a:cubicBezTo>
                    <a:pt x="345" y="691"/>
                    <a:pt x="500" y="584"/>
                    <a:pt x="750" y="536"/>
                  </a:cubicBezTo>
                  <a:close/>
                  <a:moveTo>
                    <a:pt x="1107" y="1524"/>
                  </a:moveTo>
                  <a:cubicBezTo>
                    <a:pt x="1405" y="1608"/>
                    <a:pt x="1512" y="1703"/>
                    <a:pt x="1512" y="1822"/>
                  </a:cubicBezTo>
                  <a:cubicBezTo>
                    <a:pt x="1512" y="1893"/>
                    <a:pt x="1357" y="2001"/>
                    <a:pt x="1107" y="2036"/>
                  </a:cubicBezTo>
                  <a:lnTo>
                    <a:pt x="1107" y="1524"/>
                  </a:lnTo>
                  <a:close/>
                  <a:moveTo>
                    <a:pt x="941" y="0"/>
                  </a:moveTo>
                  <a:cubicBezTo>
                    <a:pt x="857" y="0"/>
                    <a:pt x="762" y="72"/>
                    <a:pt x="762" y="179"/>
                  </a:cubicBezTo>
                  <a:lnTo>
                    <a:pt x="762" y="191"/>
                  </a:lnTo>
                  <a:cubicBezTo>
                    <a:pt x="333" y="238"/>
                    <a:pt x="24" y="477"/>
                    <a:pt x="24" y="774"/>
                  </a:cubicBezTo>
                  <a:cubicBezTo>
                    <a:pt x="24" y="1191"/>
                    <a:pt x="441" y="1346"/>
                    <a:pt x="762" y="1429"/>
                  </a:cubicBezTo>
                  <a:lnTo>
                    <a:pt x="762" y="2036"/>
                  </a:lnTo>
                  <a:cubicBezTo>
                    <a:pt x="512" y="2001"/>
                    <a:pt x="357" y="1893"/>
                    <a:pt x="357" y="1822"/>
                  </a:cubicBezTo>
                  <a:cubicBezTo>
                    <a:pt x="357" y="1727"/>
                    <a:pt x="286" y="1643"/>
                    <a:pt x="179" y="1643"/>
                  </a:cubicBezTo>
                  <a:cubicBezTo>
                    <a:pt x="83" y="1643"/>
                    <a:pt x="0" y="1715"/>
                    <a:pt x="0" y="1822"/>
                  </a:cubicBezTo>
                  <a:cubicBezTo>
                    <a:pt x="0" y="2120"/>
                    <a:pt x="310" y="2334"/>
                    <a:pt x="750" y="2393"/>
                  </a:cubicBezTo>
                  <a:lnTo>
                    <a:pt x="750" y="2417"/>
                  </a:lnTo>
                  <a:cubicBezTo>
                    <a:pt x="750" y="2501"/>
                    <a:pt x="822" y="2596"/>
                    <a:pt x="929" y="2596"/>
                  </a:cubicBezTo>
                  <a:cubicBezTo>
                    <a:pt x="1036" y="2596"/>
                    <a:pt x="1107" y="2513"/>
                    <a:pt x="1107" y="2417"/>
                  </a:cubicBezTo>
                  <a:lnTo>
                    <a:pt x="1107" y="2393"/>
                  </a:lnTo>
                  <a:cubicBezTo>
                    <a:pt x="1536" y="2358"/>
                    <a:pt x="1845" y="2120"/>
                    <a:pt x="1845" y="1822"/>
                  </a:cubicBezTo>
                  <a:cubicBezTo>
                    <a:pt x="1845" y="1417"/>
                    <a:pt x="1453" y="1250"/>
                    <a:pt x="1107" y="1167"/>
                  </a:cubicBezTo>
                  <a:lnTo>
                    <a:pt x="1107" y="548"/>
                  </a:lnTo>
                  <a:cubicBezTo>
                    <a:pt x="1357" y="596"/>
                    <a:pt x="1512" y="703"/>
                    <a:pt x="1512" y="774"/>
                  </a:cubicBezTo>
                  <a:cubicBezTo>
                    <a:pt x="1512" y="869"/>
                    <a:pt x="1584" y="953"/>
                    <a:pt x="1691" y="953"/>
                  </a:cubicBezTo>
                  <a:cubicBezTo>
                    <a:pt x="1774" y="953"/>
                    <a:pt x="1869" y="881"/>
                    <a:pt x="1869" y="774"/>
                  </a:cubicBezTo>
                  <a:cubicBezTo>
                    <a:pt x="1869" y="477"/>
                    <a:pt x="1548" y="250"/>
                    <a:pt x="1119" y="191"/>
                  </a:cubicBezTo>
                  <a:lnTo>
                    <a:pt x="1119" y="179"/>
                  </a:lnTo>
                  <a:cubicBezTo>
                    <a:pt x="1119" y="84"/>
                    <a:pt x="1048"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72" name="Google Shape;9972;p62"/>
          <p:cNvGrpSpPr/>
          <p:nvPr/>
        </p:nvGrpSpPr>
        <p:grpSpPr>
          <a:xfrm>
            <a:off x="7918997" y="3714687"/>
            <a:ext cx="392111" cy="280206"/>
            <a:chOff x="7918997" y="3714687"/>
            <a:chExt cx="392111" cy="280206"/>
          </a:xfrm>
        </p:grpSpPr>
        <p:sp>
          <p:nvSpPr>
            <p:cNvPr id="9973" name="Google Shape;9973;p62"/>
            <p:cNvSpPr/>
            <p:nvPr/>
          </p:nvSpPr>
          <p:spPr>
            <a:xfrm>
              <a:off x="7918997" y="3781246"/>
              <a:ext cx="309675" cy="213648"/>
            </a:xfrm>
            <a:custGeom>
              <a:rect b="b" l="l" r="r" t="t"/>
              <a:pathLst>
                <a:path extrusionOk="0" h="6728" w="9752">
                  <a:moveTo>
                    <a:pt x="774" y="3644"/>
                  </a:moveTo>
                  <a:cubicBezTo>
                    <a:pt x="965" y="3644"/>
                    <a:pt x="1132" y="3810"/>
                    <a:pt x="1132" y="4001"/>
                  </a:cubicBezTo>
                  <a:cubicBezTo>
                    <a:pt x="1132" y="4191"/>
                    <a:pt x="965" y="4358"/>
                    <a:pt x="774" y="4358"/>
                  </a:cubicBezTo>
                  <a:cubicBezTo>
                    <a:pt x="560" y="4358"/>
                    <a:pt x="417" y="4191"/>
                    <a:pt x="417" y="4001"/>
                  </a:cubicBezTo>
                  <a:cubicBezTo>
                    <a:pt x="417" y="3810"/>
                    <a:pt x="584" y="3644"/>
                    <a:pt x="774" y="3644"/>
                  </a:cubicBezTo>
                  <a:close/>
                  <a:moveTo>
                    <a:pt x="715" y="0"/>
                  </a:moveTo>
                  <a:cubicBezTo>
                    <a:pt x="310" y="0"/>
                    <a:pt x="0" y="322"/>
                    <a:pt x="0" y="715"/>
                  </a:cubicBezTo>
                  <a:cubicBezTo>
                    <a:pt x="0" y="1072"/>
                    <a:pt x="250" y="1370"/>
                    <a:pt x="596" y="1429"/>
                  </a:cubicBezTo>
                  <a:lnTo>
                    <a:pt x="596" y="3346"/>
                  </a:lnTo>
                  <a:cubicBezTo>
                    <a:pt x="298" y="3429"/>
                    <a:pt x="72" y="3703"/>
                    <a:pt x="72" y="4025"/>
                  </a:cubicBezTo>
                  <a:cubicBezTo>
                    <a:pt x="72" y="4358"/>
                    <a:pt x="298" y="4644"/>
                    <a:pt x="596" y="4715"/>
                  </a:cubicBezTo>
                  <a:lnTo>
                    <a:pt x="596" y="5442"/>
                  </a:lnTo>
                  <a:cubicBezTo>
                    <a:pt x="322" y="5513"/>
                    <a:pt x="120" y="5775"/>
                    <a:pt x="120" y="6073"/>
                  </a:cubicBezTo>
                  <a:cubicBezTo>
                    <a:pt x="120" y="6430"/>
                    <a:pt x="417" y="6727"/>
                    <a:pt x="774" y="6727"/>
                  </a:cubicBezTo>
                  <a:lnTo>
                    <a:pt x="2215" y="6727"/>
                  </a:lnTo>
                  <a:cubicBezTo>
                    <a:pt x="2322" y="6727"/>
                    <a:pt x="2394" y="6644"/>
                    <a:pt x="2394" y="6549"/>
                  </a:cubicBezTo>
                  <a:cubicBezTo>
                    <a:pt x="2394" y="6442"/>
                    <a:pt x="2286" y="6335"/>
                    <a:pt x="2191" y="6335"/>
                  </a:cubicBezTo>
                  <a:lnTo>
                    <a:pt x="739" y="6335"/>
                  </a:lnTo>
                  <a:cubicBezTo>
                    <a:pt x="584" y="6335"/>
                    <a:pt x="441" y="6204"/>
                    <a:pt x="441" y="6037"/>
                  </a:cubicBezTo>
                  <a:cubicBezTo>
                    <a:pt x="441" y="5882"/>
                    <a:pt x="584" y="5739"/>
                    <a:pt x="739" y="5739"/>
                  </a:cubicBezTo>
                  <a:lnTo>
                    <a:pt x="9561" y="5739"/>
                  </a:lnTo>
                  <a:cubicBezTo>
                    <a:pt x="9668" y="5739"/>
                    <a:pt x="9752" y="5668"/>
                    <a:pt x="9752" y="5561"/>
                  </a:cubicBezTo>
                  <a:cubicBezTo>
                    <a:pt x="9752" y="5465"/>
                    <a:pt x="9668" y="5382"/>
                    <a:pt x="9561" y="5382"/>
                  </a:cubicBezTo>
                  <a:lnTo>
                    <a:pt x="929" y="5382"/>
                  </a:lnTo>
                  <a:lnTo>
                    <a:pt x="929" y="4703"/>
                  </a:lnTo>
                  <a:cubicBezTo>
                    <a:pt x="1251" y="4632"/>
                    <a:pt x="1489" y="4346"/>
                    <a:pt x="1489" y="4001"/>
                  </a:cubicBezTo>
                  <a:cubicBezTo>
                    <a:pt x="1489" y="3656"/>
                    <a:pt x="1251" y="3370"/>
                    <a:pt x="929" y="3298"/>
                  </a:cubicBezTo>
                  <a:lnTo>
                    <a:pt x="929" y="1215"/>
                  </a:lnTo>
                  <a:cubicBezTo>
                    <a:pt x="929" y="1167"/>
                    <a:pt x="917" y="1108"/>
                    <a:pt x="870" y="1084"/>
                  </a:cubicBezTo>
                  <a:cubicBezTo>
                    <a:pt x="834" y="1060"/>
                    <a:pt x="786" y="1036"/>
                    <a:pt x="739" y="1036"/>
                  </a:cubicBezTo>
                  <a:lnTo>
                    <a:pt x="715" y="1036"/>
                  </a:lnTo>
                  <a:cubicBezTo>
                    <a:pt x="512" y="1036"/>
                    <a:pt x="358" y="870"/>
                    <a:pt x="358" y="679"/>
                  </a:cubicBezTo>
                  <a:cubicBezTo>
                    <a:pt x="358" y="489"/>
                    <a:pt x="512" y="322"/>
                    <a:pt x="715" y="322"/>
                  </a:cubicBezTo>
                  <a:cubicBezTo>
                    <a:pt x="905" y="322"/>
                    <a:pt x="1072" y="489"/>
                    <a:pt x="1072" y="679"/>
                  </a:cubicBezTo>
                  <a:cubicBezTo>
                    <a:pt x="1072" y="715"/>
                    <a:pt x="1072" y="762"/>
                    <a:pt x="1048" y="786"/>
                  </a:cubicBezTo>
                  <a:cubicBezTo>
                    <a:pt x="1036" y="858"/>
                    <a:pt x="1048" y="941"/>
                    <a:pt x="1120" y="977"/>
                  </a:cubicBezTo>
                  <a:lnTo>
                    <a:pt x="2906" y="2525"/>
                  </a:lnTo>
                  <a:cubicBezTo>
                    <a:pt x="2940" y="2553"/>
                    <a:pt x="2985" y="2568"/>
                    <a:pt x="3029" y="2568"/>
                  </a:cubicBezTo>
                  <a:cubicBezTo>
                    <a:pt x="3077" y="2568"/>
                    <a:pt x="3124" y="2550"/>
                    <a:pt x="3156" y="2513"/>
                  </a:cubicBezTo>
                  <a:lnTo>
                    <a:pt x="4287" y="1274"/>
                  </a:lnTo>
                  <a:cubicBezTo>
                    <a:pt x="4358" y="1203"/>
                    <a:pt x="4346" y="1084"/>
                    <a:pt x="4275" y="1024"/>
                  </a:cubicBezTo>
                  <a:cubicBezTo>
                    <a:pt x="4237" y="992"/>
                    <a:pt x="4191" y="976"/>
                    <a:pt x="4147" y="976"/>
                  </a:cubicBezTo>
                  <a:cubicBezTo>
                    <a:pt x="4095" y="976"/>
                    <a:pt x="4045" y="998"/>
                    <a:pt x="4013" y="1036"/>
                  </a:cubicBezTo>
                  <a:lnTo>
                    <a:pt x="3001" y="2155"/>
                  </a:lnTo>
                  <a:lnTo>
                    <a:pt x="1429" y="798"/>
                  </a:lnTo>
                  <a:lnTo>
                    <a:pt x="1429" y="715"/>
                  </a:lnTo>
                  <a:cubicBezTo>
                    <a:pt x="1429" y="310"/>
                    <a:pt x="1096"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4" name="Google Shape;9974;p62"/>
            <p:cNvSpPr/>
            <p:nvPr/>
          </p:nvSpPr>
          <p:spPr>
            <a:xfrm>
              <a:off x="8080439" y="3862920"/>
              <a:ext cx="68083" cy="68083"/>
            </a:xfrm>
            <a:custGeom>
              <a:rect b="b" l="l" r="r" t="t"/>
              <a:pathLst>
                <a:path extrusionOk="0" h="2144" w="2144">
                  <a:moveTo>
                    <a:pt x="1072" y="357"/>
                  </a:moveTo>
                  <a:cubicBezTo>
                    <a:pt x="1465" y="357"/>
                    <a:pt x="1786" y="691"/>
                    <a:pt x="1786" y="1072"/>
                  </a:cubicBezTo>
                  <a:cubicBezTo>
                    <a:pt x="1786" y="1465"/>
                    <a:pt x="1465" y="1786"/>
                    <a:pt x="1072" y="1786"/>
                  </a:cubicBezTo>
                  <a:cubicBezTo>
                    <a:pt x="691" y="1786"/>
                    <a:pt x="358" y="1465"/>
                    <a:pt x="358" y="1072"/>
                  </a:cubicBezTo>
                  <a:cubicBezTo>
                    <a:pt x="358" y="691"/>
                    <a:pt x="691" y="357"/>
                    <a:pt x="1072" y="357"/>
                  </a:cubicBezTo>
                  <a:close/>
                  <a:moveTo>
                    <a:pt x="1072" y="0"/>
                  </a:moveTo>
                  <a:cubicBezTo>
                    <a:pt x="477" y="0"/>
                    <a:pt x="0" y="476"/>
                    <a:pt x="0" y="1072"/>
                  </a:cubicBezTo>
                  <a:cubicBezTo>
                    <a:pt x="0" y="1667"/>
                    <a:pt x="477" y="2143"/>
                    <a:pt x="1072" y="2143"/>
                  </a:cubicBezTo>
                  <a:cubicBezTo>
                    <a:pt x="1667" y="2143"/>
                    <a:pt x="2144" y="1655"/>
                    <a:pt x="2144" y="1072"/>
                  </a:cubicBezTo>
                  <a:cubicBezTo>
                    <a:pt x="2144" y="476"/>
                    <a:pt x="1667"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5" name="Google Shape;9975;p62"/>
            <p:cNvSpPr/>
            <p:nvPr/>
          </p:nvSpPr>
          <p:spPr>
            <a:xfrm>
              <a:off x="8000290" y="3885593"/>
              <a:ext cx="45410" cy="45410"/>
            </a:xfrm>
            <a:custGeom>
              <a:rect b="b" l="l" r="r" t="t"/>
              <a:pathLst>
                <a:path extrusionOk="0" h="1430" w="1430">
                  <a:moveTo>
                    <a:pt x="727" y="358"/>
                  </a:moveTo>
                  <a:cubicBezTo>
                    <a:pt x="917" y="358"/>
                    <a:pt x="1084" y="524"/>
                    <a:pt x="1084" y="715"/>
                  </a:cubicBezTo>
                  <a:cubicBezTo>
                    <a:pt x="1084" y="905"/>
                    <a:pt x="917" y="1072"/>
                    <a:pt x="727" y="1072"/>
                  </a:cubicBezTo>
                  <a:cubicBezTo>
                    <a:pt x="536" y="1072"/>
                    <a:pt x="369" y="905"/>
                    <a:pt x="369" y="715"/>
                  </a:cubicBezTo>
                  <a:cubicBezTo>
                    <a:pt x="369" y="524"/>
                    <a:pt x="536" y="358"/>
                    <a:pt x="727" y="358"/>
                  </a:cubicBezTo>
                  <a:close/>
                  <a:moveTo>
                    <a:pt x="694" y="0"/>
                  </a:moveTo>
                  <a:cubicBezTo>
                    <a:pt x="310" y="0"/>
                    <a:pt x="0" y="317"/>
                    <a:pt x="0" y="715"/>
                  </a:cubicBezTo>
                  <a:cubicBezTo>
                    <a:pt x="0" y="1120"/>
                    <a:pt x="322" y="1429"/>
                    <a:pt x="715" y="1429"/>
                  </a:cubicBezTo>
                  <a:cubicBezTo>
                    <a:pt x="1096" y="1429"/>
                    <a:pt x="1429" y="1096"/>
                    <a:pt x="1429" y="715"/>
                  </a:cubicBezTo>
                  <a:cubicBezTo>
                    <a:pt x="1429" y="310"/>
                    <a:pt x="1096" y="1"/>
                    <a:pt x="715" y="1"/>
                  </a:cubicBezTo>
                  <a:cubicBezTo>
                    <a:pt x="708" y="0"/>
                    <a:pt x="701" y="0"/>
                    <a:pt x="6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6" name="Google Shape;9976;p62"/>
            <p:cNvSpPr/>
            <p:nvPr/>
          </p:nvSpPr>
          <p:spPr>
            <a:xfrm>
              <a:off x="8006323" y="3714687"/>
              <a:ext cx="304784" cy="277920"/>
            </a:xfrm>
            <a:custGeom>
              <a:rect b="b" l="l" r="r" t="t"/>
              <a:pathLst>
                <a:path extrusionOk="0" h="8752" w="9598">
                  <a:moveTo>
                    <a:pt x="8800" y="5740"/>
                  </a:moveTo>
                  <a:cubicBezTo>
                    <a:pt x="8990" y="5740"/>
                    <a:pt x="9157" y="5906"/>
                    <a:pt x="9157" y="6097"/>
                  </a:cubicBezTo>
                  <a:cubicBezTo>
                    <a:pt x="9157" y="6287"/>
                    <a:pt x="9002" y="6454"/>
                    <a:pt x="8800" y="6454"/>
                  </a:cubicBezTo>
                  <a:cubicBezTo>
                    <a:pt x="8609" y="6454"/>
                    <a:pt x="8442" y="6287"/>
                    <a:pt x="8442" y="6097"/>
                  </a:cubicBezTo>
                  <a:cubicBezTo>
                    <a:pt x="8442" y="5906"/>
                    <a:pt x="8597" y="5740"/>
                    <a:pt x="8800" y="5740"/>
                  </a:cubicBezTo>
                  <a:close/>
                  <a:moveTo>
                    <a:pt x="3430" y="1"/>
                  </a:moveTo>
                  <a:cubicBezTo>
                    <a:pt x="2989" y="1"/>
                    <a:pt x="2632" y="358"/>
                    <a:pt x="2632" y="787"/>
                  </a:cubicBezTo>
                  <a:cubicBezTo>
                    <a:pt x="2632" y="989"/>
                    <a:pt x="2727" y="1203"/>
                    <a:pt x="2858" y="1334"/>
                  </a:cubicBezTo>
                  <a:lnTo>
                    <a:pt x="1739" y="2561"/>
                  </a:lnTo>
                  <a:cubicBezTo>
                    <a:pt x="1668" y="2632"/>
                    <a:pt x="1680" y="2751"/>
                    <a:pt x="1763" y="2811"/>
                  </a:cubicBezTo>
                  <a:cubicBezTo>
                    <a:pt x="1796" y="2844"/>
                    <a:pt x="1838" y="2859"/>
                    <a:pt x="1881" y="2859"/>
                  </a:cubicBezTo>
                  <a:cubicBezTo>
                    <a:pt x="1931" y="2859"/>
                    <a:pt x="1981" y="2838"/>
                    <a:pt x="2013" y="2799"/>
                  </a:cubicBezTo>
                  <a:lnTo>
                    <a:pt x="3251" y="1430"/>
                  </a:lnTo>
                  <a:cubicBezTo>
                    <a:pt x="3287" y="1382"/>
                    <a:pt x="3311" y="1323"/>
                    <a:pt x="3287" y="1275"/>
                  </a:cubicBezTo>
                  <a:cubicBezTo>
                    <a:pt x="3275" y="1215"/>
                    <a:pt x="3251" y="1168"/>
                    <a:pt x="3204" y="1144"/>
                  </a:cubicBezTo>
                  <a:cubicBezTo>
                    <a:pt x="3073" y="1072"/>
                    <a:pt x="2977" y="918"/>
                    <a:pt x="2977" y="775"/>
                  </a:cubicBezTo>
                  <a:cubicBezTo>
                    <a:pt x="2977" y="537"/>
                    <a:pt x="3168" y="334"/>
                    <a:pt x="3406" y="334"/>
                  </a:cubicBezTo>
                  <a:cubicBezTo>
                    <a:pt x="3644" y="334"/>
                    <a:pt x="3847" y="537"/>
                    <a:pt x="3847" y="775"/>
                  </a:cubicBezTo>
                  <a:cubicBezTo>
                    <a:pt x="3847" y="918"/>
                    <a:pt x="3751" y="1072"/>
                    <a:pt x="3620" y="1144"/>
                  </a:cubicBezTo>
                  <a:cubicBezTo>
                    <a:pt x="3573" y="1168"/>
                    <a:pt x="3525" y="1215"/>
                    <a:pt x="3525" y="1275"/>
                  </a:cubicBezTo>
                  <a:cubicBezTo>
                    <a:pt x="3513" y="1334"/>
                    <a:pt x="3525" y="1382"/>
                    <a:pt x="3573" y="1430"/>
                  </a:cubicBezTo>
                  <a:lnTo>
                    <a:pt x="6430" y="4561"/>
                  </a:lnTo>
                  <a:cubicBezTo>
                    <a:pt x="6462" y="4606"/>
                    <a:pt x="6512" y="4627"/>
                    <a:pt x="6562" y="4627"/>
                  </a:cubicBezTo>
                  <a:cubicBezTo>
                    <a:pt x="6605" y="4627"/>
                    <a:pt x="6647" y="4612"/>
                    <a:pt x="6680" y="4585"/>
                  </a:cubicBezTo>
                  <a:lnTo>
                    <a:pt x="8466" y="3037"/>
                  </a:lnTo>
                  <a:cubicBezTo>
                    <a:pt x="8526" y="2989"/>
                    <a:pt x="8549" y="2918"/>
                    <a:pt x="8526" y="2835"/>
                  </a:cubicBezTo>
                  <a:cubicBezTo>
                    <a:pt x="8514" y="2811"/>
                    <a:pt x="8514" y="2763"/>
                    <a:pt x="8514" y="2739"/>
                  </a:cubicBezTo>
                  <a:cubicBezTo>
                    <a:pt x="8514" y="2537"/>
                    <a:pt x="8680" y="2382"/>
                    <a:pt x="8871" y="2382"/>
                  </a:cubicBezTo>
                  <a:cubicBezTo>
                    <a:pt x="9061" y="2382"/>
                    <a:pt x="9228" y="2537"/>
                    <a:pt x="9228" y="2739"/>
                  </a:cubicBezTo>
                  <a:cubicBezTo>
                    <a:pt x="9228" y="2930"/>
                    <a:pt x="9061" y="3097"/>
                    <a:pt x="8871" y="3097"/>
                  </a:cubicBezTo>
                  <a:lnTo>
                    <a:pt x="8847" y="3097"/>
                  </a:lnTo>
                  <a:cubicBezTo>
                    <a:pt x="8800" y="3097"/>
                    <a:pt x="8740" y="3108"/>
                    <a:pt x="8704" y="3132"/>
                  </a:cubicBezTo>
                  <a:cubicBezTo>
                    <a:pt x="8680" y="3168"/>
                    <a:pt x="8645" y="3228"/>
                    <a:pt x="8645" y="3275"/>
                  </a:cubicBezTo>
                  <a:lnTo>
                    <a:pt x="8645" y="5359"/>
                  </a:lnTo>
                  <a:cubicBezTo>
                    <a:pt x="8335" y="5430"/>
                    <a:pt x="8097" y="5716"/>
                    <a:pt x="8097" y="6049"/>
                  </a:cubicBezTo>
                  <a:cubicBezTo>
                    <a:pt x="8097" y="6395"/>
                    <a:pt x="8335" y="6680"/>
                    <a:pt x="8645" y="6752"/>
                  </a:cubicBezTo>
                  <a:lnTo>
                    <a:pt x="8645" y="7442"/>
                  </a:lnTo>
                  <a:lnTo>
                    <a:pt x="7561" y="7442"/>
                  </a:lnTo>
                  <a:cubicBezTo>
                    <a:pt x="7454" y="7442"/>
                    <a:pt x="7383" y="7514"/>
                    <a:pt x="7383" y="7621"/>
                  </a:cubicBezTo>
                  <a:cubicBezTo>
                    <a:pt x="7383" y="7716"/>
                    <a:pt x="7454" y="7800"/>
                    <a:pt x="7561" y="7800"/>
                  </a:cubicBezTo>
                  <a:lnTo>
                    <a:pt x="8823" y="7800"/>
                  </a:lnTo>
                  <a:cubicBezTo>
                    <a:pt x="8990" y="7800"/>
                    <a:pt x="9121" y="7930"/>
                    <a:pt x="9121" y="8097"/>
                  </a:cubicBezTo>
                  <a:cubicBezTo>
                    <a:pt x="9121" y="8252"/>
                    <a:pt x="8990" y="8395"/>
                    <a:pt x="8823" y="8395"/>
                  </a:cubicBezTo>
                  <a:lnTo>
                    <a:pt x="179" y="8395"/>
                  </a:lnTo>
                  <a:cubicBezTo>
                    <a:pt x="72" y="8395"/>
                    <a:pt x="1" y="8466"/>
                    <a:pt x="1" y="8573"/>
                  </a:cubicBezTo>
                  <a:cubicBezTo>
                    <a:pt x="1" y="8669"/>
                    <a:pt x="72" y="8752"/>
                    <a:pt x="179" y="8752"/>
                  </a:cubicBezTo>
                  <a:lnTo>
                    <a:pt x="8823" y="8752"/>
                  </a:lnTo>
                  <a:cubicBezTo>
                    <a:pt x="9181" y="8752"/>
                    <a:pt x="9478" y="8454"/>
                    <a:pt x="9478" y="8097"/>
                  </a:cubicBezTo>
                  <a:cubicBezTo>
                    <a:pt x="9478" y="7800"/>
                    <a:pt x="9276" y="7538"/>
                    <a:pt x="9002" y="7466"/>
                  </a:cubicBezTo>
                  <a:lnTo>
                    <a:pt x="9002" y="6752"/>
                  </a:lnTo>
                  <a:cubicBezTo>
                    <a:pt x="9300" y="6704"/>
                    <a:pt x="9526" y="6430"/>
                    <a:pt x="9526" y="6097"/>
                  </a:cubicBezTo>
                  <a:cubicBezTo>
                    <a:pt x="9526" y="5775"/>
                    <a:pt x="9300" y="5490"/>
                    <a:pt x="9002" y="5394"/>
                  </a:cubicBezTo>
                  <a:lnTo>
                    <a:pt x="9002" y="3478"/>
                  </a:lnTo>
                  <a:cubicBezTo>
                    <a:pt x="9347" y="3418"/>
                    <a:pt x="9597" y="3120"/>
                    <a:pt x="9597" y="2763"/>
                  </a:cubicBezTo>
                  <a:cubicBezTo>
                    <a:pt x="9597" y="2358"/>
                    <a:pt x="9276" y="2049"/>
                    <a:pt x="8883" y="2049"/>
                  </a:cubicBezTo>
                  <a:cubicBezTo>
                    <a:pt x="8502" y="2049"/>
                    <a:pt x="8168" y="2382"/>
                    <a:pt x="8168" y="2763"/>
                  </a:cubicBezTo>
                  <a:lnTo>
                    <a:pt x="8168" y="2858"/>
                  </a:lnTo>
                  <a:lnTo>
                    <a:pt x="6597" y="4204"/>
                  </a:lnTo>
                  <a:lnTo>
                    <a:pt x="3989" y="1334"/>
                  </a:lnTo>
                  <a:cubicBezTo>
                    <a:pt x="4144" y="1192"/>
                    <a:pt x="4216" y="989"/>
                    <a:pt x="4216" y="787"/>
                  </a:cubicBezTo>
                  <a:cubicBezTo>
                    <a:pt x="4216" y="358"/>
                    <a:pt x="3858" y="1"/>
                    <a:pt x="3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77" name="Google Shape;9977;p62"/>
            <p:cNvSpPr/>
            <p:nvPr/>
          </p:nvSpPr>
          <p:spPr>
            <a:xfrm>
              <a:off x="8183643" y="3885593"/>
              <a:ext cx="45410" cy="45410"/>
            </a:xfrm>
            <a:custGeom>
              <a:rect b="b" l="l" r="r" t="t"/>
              <a:pathLst>
                <a:path extrusionOk="0" h="1430" w="1430">
                  <a:moveTo>
                    <a:pt x="703" y="358"/>
                  </a:moveTo>
                  <a:cubicBezTo>
                    <a:pt x="894" y="358"/>
                    <a:pt x="1060" y="524"/>
                    <a:pt x="1060" y="715"/>
                  </a:cubicBezTo>
                  <a:cubicBezTo>
                    <a:pt x="1060" y="905"/>
                    <a:pt x="894" y="1072"/>
                    <a:pt x="703" y="1072"/>
                  </a:cubicBezTo>
                  <a:cubicBezTo>
                    <a:pt x="501" y="1072"/>
                    <a:pt x="346" y="905"/>
                    <a:pt x="346" y="715"/>
                  </a:cubicBezTo>
                  <a:cubicBezTo>
                    <a:pt x="346" y="524"/>
                    <a:pt x="501" y="358"/>
                    <a:pt x="703" y="358"/>
                  </a:cubicBezTo>
                  <a:close/>
                  <a:moveTo>
                    <a:pt x="715" y="1"/>
                  </a:moveTo>
                  <a:cubicBezTo>
                    <a:pt x="310" y="1"/>
                    <a:pt x="1" y="334"/>
                    <a:pt x="1" y="715"/>
                  </a:cubicBezTo>
                  <a:cubicBezTo>
                    <a:pt x="1" y="1120"/>
                    <a:pt x="322" y="1429"/>
                    <a:pt x="715" y="1429"/>
                  </a:cubicBezTo>
                  <a:cubicBezTo>
                    <a:pt x="1096" y="1429"/>
                    <a:pt x="1430" y="1108"/>
                    <a:pt x="1430" y="715"/>
                  </a:cubicBezTo>
                  <a:cubicBezTo>
                    <a:pt x="1430" y="310"/>
                    <a:pt x="1096"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9978" name="Google Shape;9978;p62"/>
          <p:cNvSpPr/>
          <p:nvPr/>
        </p:nvSpPr>
        <p:spPr>
          <a:xfrm>
            <a:off x="867354" y="3694364"/>
            <a:ext cx="355434" cy="326981"/>
          </a:xfrm>
          <a:custGeom>
            <a:rect b="b" l="l" r="r" t="t"/>
            <a:pathLst>
              <a:path extrusionOk="0" h="10297" w="11193">
                <a:moveTo>
                  <a:pt x="6014" y="2129"/>
                </a:moveTo>
                <a:lnTo>
                  <a:pt x="6014" y="3034"/>
                </a:lnTo>
                <a:lnTo>
                  <a:pt x="5097" y="3034"/>
                </a:lnTo>
                <a:lnTo>
                  <a:pt x="5097" y="2129"/>
                </a:lnTo>
                <a:close/>
                <a:moveTo>
                  <a:pt x="8704" y="347"/>
                </a:moveTo>
                <a:cubicBezTo>
                  <a:pt x="8745" y="347"/>
                  <a:pt x="8785" y="350"/>
                  <a:pt x="8824" y="355"/>
                </a:cubicBezTo>
                <a:cubicBezTo>
                  <a:pt x="9133" y="403"/>
                  <a:pt x="9371" y="617"/>
                  <a:pt x="9550" y="1058"/>
                </a:cubicBezTo>
                <a:cubicBezTo>
                  <a:pt x="9824" y="1689"/>
                  <a:pt x="9847" y="2201"/>
                  <a:pt x="9645" y="2558"/>
                </a:cubicBezTo>
                <a:cubicBezTo>
                  <a:pt x="9419" y="2939"/>
                  <a:pt x="8966" y="3034"/>
                  <a:pt x="8907" y="3046"/>
                </a:cubicBezTo>
                <a:lnTo>
                  <a:pt x="6335" y="3046"/>
                </a:lnTo>
                <a:lnTo>
                  <a:pt x="6335" y="2034"/>
                </a:lnTo>
                <a:cubicBezTo>
                  <a:pt x="6442" y="1903"/>
                  <a:pt x="6764" y="1498"/>
                  <a:pt x="7204" y="1141"/>
                </a:cubicBezTo>
                <a:cubicBezTo>
                  <a:pt x="7798" y="612"/>
                  <a:pt x="8304" y="347"/>
                  <a:pt x="8704" y="347"/>
                </a:cubicBezTo>
                <a:close/>
                <a:moveTo>
                  <a:pt x="4585" y="3356"/>
                </a:moveTo>
                <a:lnTo>
                  <a:pt x="4585" y="4653"/>
                </a:lnTo>
                <a:lnTo>
                  <a:pt x="299" y="4653"/>
                </a:lnTo>
                <a:lnTo>
                  <a:pt x="299" y="3356"/>
                </a:lnTo>
                <a:close/>
                <a:moveTo>
                  <a:pt x="6204" y="3356"/>
                </a:moveTo>
                <a:lnTo>
                  <a:pt x="6204" y="9987"/>
                </a:lnTo>
                <a:lnTo>
                  <a:pt x="4906" y="9987"/>
                </a:lnTo>
                <a:lnTo>
                  <a:pt x="4906" y="3356"/>
                </a:lnTo>
                <a:close/>
                <a:moveTo>
                  <a:pt x="10812" y="3356"/>
                </a:moveTo>
                <a:lnTo>
                  <a:pt x="10812" y="4653"/>
                </a:lnTo>
                <a:lnTo>
                  <a:pt x="9074" y="4653"/>
                </a:lnTo>
                <a:cubicBezTo>
                  <a:pt x="8990" y="4653"/>
                  <a:pt x="8907" y="4725"/>
                  <a:pt x="8907" y="4820"/>
                </a:cubicBezTo>
                <a:cubicBezTo>
                  <a:pt x="8907" y="4903"/>
                  <a:pt x="8990" y="4987"/>
                  <a:pt x="9074" y="4987"/>
                </a:cubicBezTo>
                <a:lnTo>
                  <a:pt x="10002" y="4987"/>
                </a:lnTo>
                <a:lnTo>
                  <a:pt x="10002" y="9594"/>
                </a:lnTo>
                <a:cubicBezTo>
                  <a:pt x="10002" y="9809"/>
                  <a:pt x="9824" y="9987"/>
                  <a:pt x="9609" y="9987"/>
                </a:cubicBezTo>
                <a:lnTo>
                  <a:pt x="6526" y="9987"/>
                </a:lnTo>
                <a:lnTo>
                  <a:pt x="6526" y="4987"/>
                </a:lnTo>
                <a:lnTo>
                  <a:pt x="8419" y="4987"/>
                </a:lnTo>
                <a:cubicBezTo>
                  <a:pt x="8514" y="4987"/>
                  <a:pt x="8585" y="4903"/>
                  <a:pt x="8585" y="4820"/>
                </a:cubicBezTo>
                <a:cubicBezTo>
                  <a:pt x="8585" y="4725"/>
                  <a:pt x="8514" y="4653"/>
                  <a:pt x="8419" y="4653"/>
                </a:cubicBezTo>
                <a:lnTo>
                  <a:pt x="6526" y="4653"/>
                </a:lnTo>
                <a:lnTo>
                  <a:pt x="6526" y="3356"/>
                </a:lnTo>
                <a:close/>
                <a:moveTo>
                  <a:pt x="2416" y="1"/>
                </a:moveTo>
                <a:cubicBezTo>
                  <a:pt x="2282" y="1"/>
                  <a:pt x="2156" y="24"/>
                  <a:pt x="2037" y="69"/>
                </a:cubicBezTo>
                <a:cubicBezTo>
                  <a:pt x="1727" y="188"/>
                  <a:pt x="1465" y="474"/>
                  <a:pt x="1287" y="903"/>
                </a:cubicBezTo>
                <a:cubicBezTo>
                  <a:pt x="977" y="1653"/>
                  <a:pt x="965" y="2248"/>
                  <a:pt x="1215" y="2689"/>
                </a:cubicBezTo>
                <a:cubicBezTo>
                  <a:pt x="1287" y="2820"/>
                  <a:pt x="1382" y="2927"/>
                  <a:pt x="1489" y="3022"/>
                </a:cubicBezTo>
                <a:lnTo>
                  <a:pt x="156" y="3022"/>
                </a:lnTo>
                <a:cubicBezTo>
                  <a:pt x="72" y="3022"/>
                  <a:pt x="1" y="3094"/>
                  <a:pt x="1" y="3177"/>
                </a:cubicBezTo>
                <a:lnTo>
                  <a:pt x="1" y="4808"/>
                </a:lnTo>
                <a:cubicBezTo>
                  <a:pt x="1" y="4891"/>
                  <a:pt x="72" y="4963"/>
                  <a:pt x="156" y="4963"/>
                </a:cubicBezTo>
                <a:lnTo>
                  <a:pt x="834" y="4963"/>
                </a:lnTo>
                <a:lnTo>
                  <a:pt x="834" y="9583"/>
                </a:lnTo>
                <a:cubicBezTo>
                  <a:pt x="834" y="9964"/>
                  <a:pt x="1156" y="10297"/>
                  <a:pt x="1549" y="10297"/>
                </a:cubicBezTo>
                <a:lnTo>
                  <a:pt x="2656" y="10297"/>
                </a:lnTo>
                <a:cubicBezTo>
                  <a:pt x="2751" y="10297"/>
                  <a:pt x="2823" y="10225"/>
                  <a:pt x="2823" y="10130"/>
                </a:cubicBezTo>
                <a:cubicBezTo>
                  <a:pt x="2823" y="10047"/>
                  <a:pt x="2751" y="9964"/>
                  <a:pt x="2656" y="9964"/>
                </a:cubicBezTo>
                <a:lnTo>
                  <a:pt x="1549" y="9964"/>
                </a:lnTo>
                <a:cubicBezTo>
                  <a:pt x="1334" y="9964"/>
                  <a:pt x="1156" y="9785"/>
                  <a:pt x="1156" y="9583"/>
                </a:cubicBezTo>
                <a:lnTo>
                  <a:pt x="1156" y="4963"/>
                </a:lnTo>
                <a:lnTo>
                  <a:pt x="4609" y="4963"/>
                </a:lnTo>
                <a:lnTo>
                  <a:pt x="4609" y="9964"/>
                </a:lnTo>
                <a:lnTo>
                  <a:pt x="3311" y="9964"/>
                </a:lnTo>
                <a:cubicBezTo>
                  <a:pt x="3228" y="9964"/>
                  <a:pt x="3156" y="10047"/>
                  <a:pt x="3156" y="10130"/>
                </a:cubicBezTo>
                <a:cubicBezTo>
                  <a:pt x="3156" y="10225"/>
                  <a:pt x="3228" y="10297"/>
                  <a:pt x="3311" y="10297"/>
                </a:cubicBezTo>
                <a:lnTo>
                  <a:pt x="9645" y="10297"/>
                </a:lnTo>
                <a:cubicBezTo>
                  <a:pt x="10026" y="10297"/>
                  <a:pt x="10359" y="9964"/>
                  <a:pt x="10359" y="9583"/>
                </a:cubicBezTo>
                <a:lnTo>
                  <a:pt x="10359" y="4963"/>
                </a:lnTo>
                <a:lnTo>
                  <a:pt x="11026" y="4963"/>
                </a:lnTo>
                <a:cubicBezTo>
                  <a:pt x="11110" y="4963"/>
                  <a:pt x="11193" y="4891"/>
                  <a:pt x="11193" y="4808"/>
                </a:cubicBezTo>
                <a:lnTo>
                  <a:pt x="11193" y="3177"/>
                </a:lnTo>
                <a:cubicBezTo>
                  <a:pt x="11145" y="3106"/>
                  <a:pt x="11074" y="3034"/>
                  <a:pt x="10979" y="3034"/>
                </a:cubicBezTo>
                <a:lnTo>
                  <a:pt x="9657" y="3034"/>
                </a:lnTo>
                <a:cubicBezTo>
                  <a:pt x="9752" y="2939"/>
                  <a:pt x="9847" y="2844"/>
                  <a:pt x="9919" y="2701"/>
                </a:cubicBezTo>
                <a:cubicBezTo>
                  <a:pt x="10181" y="2260"/>
                  <a:pt x="10157" y="1641"/>
                  <a:pt x="9847" y="915"/>
                </a:cubicBezTo>
                <a:cubicBezTo>
                  <a:pt x="9621" y="379"/>
                  <a:pt x="9300" y="81"/>
                  <a:pt x="8871" y="22"/>
                </a:cubicBezTo>
                <a:cubicBezTo>
                  <a:pt x="8824" y="16"/>
                  <a:pt x="8776" y="13"/>
                  <a:pt x="8728" y="13"/>
                </a:cubicBezTo>
                <a:cubicBezTo>
                  <a:pt x="7648" y="13"/>
                  <a:pt x="6371" y="1489"/>
                  <a:pt x="6097" y="1808"/>
                </a:cubicBezTo>
                <a:lnTo>
                  <a:pt x="5025" y="1808"/>
                </a:lnTo>
                <a:cubicBezTo>
                  <a:pt x="4859" y="1617"/>
                  <a:pt x="4359" y="1022"/>
                  <a:pt x="3751" y="581"/>
                </a:cubicBezTo>
                <a:cubicBezTo>
                  <a:pt x="3715" y="556"/>
                  <a:pt x="3677" y="543"/>
                  <a:pt x="3642" y="543"/>
                </a:cubicBezTo>
                <a:cubicBezTo>
                  <a:pt x="3595" y="543"/>
                  <a:pt x="3552" y="565"/>
                  <a:pt x="3525" y="605"/>
                </a:cubicBezTo>
                <a:cubicBezTo>
                  <a:pt x="3466" y="677"/>
                  <a:pt x="3478" y="784"/>
                  <a:pt x="3549" y="831"/>
                </a:cubicBezTo>
                <a:cubicBezTo>
                  <a:pt x="4144" y="1260"/>
                  <a:pt x="4656" y="1855"/>
                  <a:pt x="4787" y="2022"/>
                </a:cubicBezTo>
                <a:lnTo>
                  <a:pt x="4787" y="3034"/>
                </a:lnTo>
                <a:lnTo>
                  <a:pt x="2216" y="3034"/>
                </a:lnTo>
                <a:cubicBezTo>
                  <a:pt x="2144" y="3022"/>
                  <a:pt x="1692" y="2927"/>
                  <a:pt x="1489" y="2546"/>
                </a:cubicBezTo>
                <a:cubicBezTo>
                  <a:pt x="1275" y="2189"/>
                  <a:pt x="1323" y="1677"/>
                  <a:pt x="1573" y="1034"/>
                </a:cubicBezTo>
                <a:cubicBezTo>
                  <a:pt x="1727" y="700"/>
                  <a:pt x="1906" y="474"/>
                  <a:pt x="2144" y="379"/>
                </a:cubicBezTo>
                <a:cubicBezTo>
                  <a:pt x="2224" y="348"/>
                  <a:pt x="2314" y="332"/>
                  <a:pt x="2413" y="332"/>
                </a:cubicBezTo>
                <a:cubicBezTo>
                  <a:pt x="2578" y="332"/>
                  <a:pt x="2769" y="377"/>
                  <a:pt x="2978" y="474"/>
                </a:cubicBezTo>
                <a:cubicBezTo>
                  <a:pt x="3001" y="488"/>
                  <a:pt x="3025" y="493"/>
                  <a:pt x="3049" y="493"/>
                </a:cubicBezTo>
                <a:cubicBezTo>
                  <a:pt x="3109" y="493"/>
                  <a:pt x="3166" y="454"/>
                  <a:pt x="3192" y="403"/>
                </a:cubicBezTo>
                <a:cubicBezTo>
                  <a:pt x="3239" y="308"/>
                  <a:pt x="3192" y="224"/>
                  <a:pt x="3120" y="177"/>
                </a:cubicBezTo>
                <a:cubicBezTo>
                  <a:pt x="2864" y="59"/>
                  <a:pt x="2630" y="1"/>
                  <a:pt x="24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9979" name="Google Shape;9979;p62"/>
          <p:cNvGrpSpPr/>
          <p:nvPr/>
        </p:nvGrpSpPr>
        <p:grpSpPr>
          <a:xfrm>
            <a:off x="1408777" y="3680964"/>
            <a:ext cx="357720" cy="355148"/>
            <a:chOff x="1408777" y="3680964"/>
            <a:chExt cx="357720" cy="355148"/>
          </a:xfrm>
        </p:grpSpPr>
        <p:sp>
          <p:nvSpPr>
            <p:cNvPr id="9980" name="Google Shape;9980;p62"/>
            <p:cNvSpPr/>
            <p:nvPr/>
          </p:nvSpPr>
          <p:spPr>
            <a:xfrm>
              <a:off x="1510488"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41"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63" y="262"/>
                    <a:pt x="763" y="167"/>
                  </a:cubicBezTo>
                  <a:cubicBezTo>
                    <a:pt x="763"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1" name="Google Shape;9981;p62"/>
            <p:cNvSpPr/>
            <p:nvPr/>
          </p:nvSpPr>
          <p:spPr>
            <a:xfrm>
              <a:off x="1627315" y="3814144"/>
              <a:ext cx="37852" cy="49188"/>
            </a:xfrm>
            <a:custGeom>
              <a:rect b="b" l="l" r="r" t="t"/>
              <a:pathLst>
                <a:path extrusionOk="0" h="1549" w="1192">
                  <a:moveTo>
                    <a:pt x="596" y="0"/>
                  </a:moveTo>
                  <a:cubicBezTo>
                    <a:pt x="262" y="0"/>
                    <a:pt x="1" y="274"/>
                    <a:pt x="1" y="596"/>
                  </a:cubicBezTo>
                  <a:lnTo>
                    <a:pt x="1" y="953"/>
                  </a:lnTo>
                  <a:cubicBezTo>
                    <a:pt x="1" y="1286"/>
                    <a:pt x="262" y="1548"/>
                    <a:pt x="596" y="1548"/>
                  </a:cubicBezTo>
                  <a:cubicBezTo>
                    <a:pt x="917" y="1548"/>
                    <a:pt x="1191" y="1286"/>
                    <a:pt x="1191" y="953"/>
                  </a:cubicBezTo>
                  <a:lnTo>
                    <a:pt x="1191" y="691"/>
                  </a:lnTo>
                  <a:cubicBezTo>
                    <a:pt x="1191" y="596"/>
                    <a:pt x="1108" y="524"/>
                    <a:pt x="1024" y="524"/>
                  </a:cubicBezTo>
                  <a:cubicBezTo>
                    <a:pt x="929" y="524"/>
                    <a:pt x="858" y="596"/>
                    <a:pt x="858" y="691"/>
                  </a:cubicBezTo>
                  <a:lnTo>
                    <a:pt x="858" y="953"/>
                  </a:lnTo>
                  <a:cubicBezTo>
                    <a:pt x="858" y="1108"/>
                    <a:pt x="739" y="1227"/>
                    <a:pt x="596" y="1227"/>
                  </a:cubicBezTo>
                  <a:cubicBezTo>
                    <a:pt x="441" y="1227"/>
                    <a:pt x="322" y="1108"/>
                    <a:pt x="322" y="953"/>
                  </a:cubicBezTo>
                  <a:lnTo>
                    <a:pt x="322" y="596"/>
                  </a:lnTo>
                  <a:cubicBezTo>
                    <a:pt x="322" y="453"/>
                    <a:pt x="441" y="334"/>
                    <a:pt x="596" y="334"/>
                  </a:cubicBezTo>
                  <a:cubicBezTo>
                    <a:pt x="679" y="334"/>
                    <a:pt x="751" y="262"/>
                    <a:pt x="751" y="167"/>
                  </a:cubicBezTo>
                  <a:cubicBezTo>
                    <a:pt x="751" y="84"/>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2" name="Google Shape;9982;p62"/>
            <p:cNvSpPr/>
            <p:nvPr/>
          </p:nvSpPr>
          <p:spPr>
            <a:xfrm>
              <a:off x="1525604" y="3908806"/>
              <a:ext cx="123305" cy="33152"/>
            </a:xfrm>
            <a:custGeom>
              <a:rect b="b" l="l" r="r" t="t"/>
              <a:pathLst>
                <a:path extrusionOk="0" h="1044" w="3883">
                  <a:moveTo>
                    <a:pt x="3714" y="0"/>
                  </a:moveTo>
                  <a:cubicBezTo>
                    <a:pt x="3669" y="0"/>
                    <a:pt x="3622" y="18"/>
                    <a:pt x="3585" y="55"/>
                  </a:cubicBezTo>
                  <a:cubicBezTo>
                    <a:pt x="3215" y="460"/>
                    <a:pt x="2596" y="710"/>
                    <a:pt x="1953" y="710"/>
                  </a:cubicBezTo>
                  <a:cubicBezTo>
                    <a:pt x="1299" y="710"/>
                    <a:pt x="679" y="472"/>
                    <a:pt x="310" y="55"/>
                  </a:cubicBezTo>
                  <a:cubicBezTo>
                    <a:pt x="278" y="23"/>
                    <a:pt x="231" y="4"/>
                    <a:pt x="183" y="4"/>
                  </a:cubicBezTo>
                  <a:cubicBezTo>
                    <a:pt x="144" y="4"/>
                    <a:pt x="104" y="17"/>
                    <a:pt x="72" y="43"/>
                  </a:cubicBezTo>
                  <a:cubicBezTo>
                    <a:pt x="13" y="103"/>
                    <a:pt x="1" y="210"/>
                    <a:pt x="60" y="282"/>
                  </a:cubicBezTo>
                  <a:cubicBezTo>
                    <a:pt x="489" y="758"/>
                    <a:pt x="1191" y="1044"/>
                    <a:pt x="1930" y="1044"/>
                  </a:cubicBezTo>
                  <a:cubicBezTo>
                    <a:pt x="2680" y="1044"/>
                    <a:pt x="3370" y="758"/>
                    <a:pt x="3811" y="282"/>
                  </a:cubicBezTo>
                  <a:cubicBezTo>
                    <a:pt x="3882" y="210"/>
                    <a:pt x="3882" y="103"/>
                    <a:pt x="3823" y="43"/>
                  </a:cubicBezTo>
                  <a:cubicBezTo>
                    <a:pt x="3794" y="15"/>
                    <a:pt x="3755" y="0"/>
                    <a:pt x="37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3" name="Google Shape;9983;p62"/>
            <p:cNvSpPr/>
            <p:nvPr/>
          </p:nvSpPr>
          <p:spPr>
            <a:xfrm>
              <a:off x="1408777" y="3680964"/>
              <a:ext cx="298338" cy="296528"/>
            </a:xfrm>
            <a:custGeom>
              <a:rect b="b" l="l" r="r" t="t"/>
              <a:pathLst>
                <a:path extrusionOk="0" h="9338" w="9395">
                  <a:moveTo>
                    <a:pt x="5655" y="0"/>
                  </a:moveTo>
                  <a:cubicBezTo>
                    <a:pt x="5592" y="0"/>
                    <a:pt x="5529" y="1"/>
                    <a:pt x="5466" y="3"/>
                  </a:cubicBezTo>
                  <a:cubicBezTo>
                    <a:pt x="4037" y="51"/>
                    <a:pt x="2692" y="622"/>
                    <a:pt x="1680" y="1634"/>
                  </a:cubicBezTo>
                  <a:cubicBezTo>
                    <a:pt x="667" y="2646"/>
                    <a:pt x="96" y="3992"/>
                    <a:pt x="48" y="5421"/>
                  </a:cubicBezTo>
                  <a:cubicBezTo>
                    <a:pt x="1" y="6849"/>
                    <a:pt x="489" y="8219"/>
                    <a:pt x="1429" y="9278"/>
                  </a:cubicBezTo>
                  <a:cubicBezTo>
                    <a:pt x="1465"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54" y="325"/>
                  </a:cubicBezTo>
                  <a:cubicBezTo>
                    <a:pt x="5500" y="323"/>
                    <a:pt x="5547" y="323"/>
                    <a:pt x="5594" y="323"/>
                  </a:cubicBezTo>
                  <a:cubicBezTo>
                    <a:pt x="6878" y="323"/>
                    <a:pt x="8120" y="796"/>
                    <a:pt x="9085" y="1634"/>
                  </a:cubicBezTo>
                  <a:cubicBezTo>
                    <a:pt x="9119" y="1663"/>
                    <a:pt x="9162" y="1678"/>
                    <a:pt x="9203" y="1678"/>
                  </a:cubicBezTo>
                  <a:cubicBezTo>
                    <a:pt x="9248" y="1678"/>
                    <a:pt x="9292" y="1660"/>
                    <a:pt x="9323" y="1623"/>
                  </a:cubicBezTo>
                  <a:cubicBezTo>
                    <a:pt x="9395" y="1551"/>
                    <a:pt x="9395" y="1444"/>
                    <a:pt x="9323" y="1384"/>
                  </a:cubicBezTo>
                  <a:cubicBezTo>
                    <a:pt x="8300" y="486"/>
                    <a:pt x="7004" y="0"/>
                    <a:pt x="5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4" name="Google Shape;9984;p62"/>
            <p:cNvSpPr/>
            <p:nvPr/>
          </p:nvSpPr>
          <p:spPr>
            <a:xfrm>
              <a:off x="1468508" y="3739075"/>
              <a:ext cx="297989" cy="297036"/>
            </a:xfrm>
            <a:custGeom>
              <a:rect b="b" l="l" r="r" t="t"/>
              <a:pathLst>
                <a:path extrusionOk="0" h="9354" w="9384">
                  <a:moveTo>
                    <a:pt x="7834" y="1"/>
                  </a:moveTo>
                  <a:cubicBezTo>
                    <a:pt x="7795" y="1"/>
                    <a:pt x="7754" y="15"/>
                    <a:pt x="7716" y="43"/>
                  </a:cubicBezTo>
                  <a:cubicBezTo>
                    <a:pt x="7645" y="102"/>
                    <a:pt x="7645" y="209"/>
                    <a:pt x="7704" y="281"/>
                  </a:cubicBezTo>
                  <a:cubicBezTo>
                    <a:pt x="8585" y="1281"/>
                    <a:pt x="9062" y="2579"/>
                    <a:pt x="9014" y="3912"/>
                  </a:cubicBezTo>
                  <a:cubicBezTo>
                    <a:pt x="8966" y="5257"/>
                    <a:pt x="8431" y="6520"/>
                    <a:pt x="7478" y="7472"/>
                  </a:cubicBezTo>
                  <a:cubicBezTo>
                    <a:pt x="6526" y="8425"/>
                    <a:pt x="5263" y="8972"/>
                    <a:pt x="3918" y="9008"/>
                  </a:cubicBezTo>
                  <a:cubicBezTo>
                    <a:pt x="3870" y="9009"/>
                    <a:pt x="3823" y="9010"/>
                    <a:pt x="3775" y="9010"/>
                  </a:cubicBezTo>
                  <a:cubicBezTo>
                    <a:pt x="2492" y="9010"/>
                    <a:pt x="1251" y="8548"/>
                    <a:pt x="299" y="7698"/>
                  </a:cubicBezTo>
                  <a:cubicBezTo>
                    <a:pt x="259" y="7670"/>
                    <a:pt x="216" y="7655"/>
                    <a:pt x="175" y="7655"/>
                  </a:cubicBezTo>
                  <a:cubicBezTo>
                    <a:pt x="130" y="7655"/>
                    <a:pt x="86" y="7673"/>
                    <a:pt x="49" y="7710"/>
                  </a:cubicBezTo>
                  <a:cubicBezTo>
                    <a:pt x="1" y="7782"/>
                    <a:pt x="1" y="7889"/>
                    <a:pt x="72" y="7948"/>
                  </a:cubicBezTo>
                  <a:cubicBezTo>
                    <a:pt x="1096" y="8853"/>
                    <a:pt x="2394" y="9353"/>
                    <a:pt x="3763" y="9353"/>
                  </a:cubicBezTo>
                  <a:lnTo>
                    <a:pt x="3930" y="9353"/>
                  </a:lnTo>
                  <a:cubicBezTo>
                    <a:pt x="5359" y="9306"/>
                    <a:pt x="6692" y="8722"/>
                    <a:pt x="7704" y="7710"/>
                  </a:cubicBezTo>
                  <a:cubicBezTo>
                    <a:pt x="8716" y="6698"/>
                    <a:pt x="9300" y="5365"/>
                    <a:pt x="9347" y="3936"/>
                  </a:cubicBezTo>
                  <a:cubicBezTo>
                    <a:pt x="9383" y="2507"/>
                    <a:pt x="8895" y="1126"/>
                    <a:pt x="7954" y="66"/>
                  </a:cubicBezTo>
                  <a:cubicBezTo>
                    <a:pt x="7922" y="21"/>
                    <a:pt x="7879" y="1"/>
                    <a:pt x="7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85" name="Google Shape;9985;p62"/>
          <p:cNvGrpSpPr/>
          <p:nvPr/>
        </p:nvGrpSpPr>
        <p:grpSpPr>
          <a:xfrm>
            <a:off x="1952836" y="3680964"/>
            <a:ext cx="357720" cy="355148"/>
            <a:chOff x="1952836" y="3680964"/>
            <a:chExt cx="357720" cy="355148"/>
          </a:xfrm>
        </p:grpSpPr>
        <p:sp>
          <p:nvSpPr>
            <p:cNvPr id="9986" name="Google Shape;9986;p62"/>
            <p:cNvSpPr/>
            <p:nvPr/>
          </p:nvSpPr>
          <p:spPr>
            <a:xfrm>
              <a:off x="2054166" y="3814144"/>
              <a:ext cx="38233" cy="49188"/>
            </a:xfrm>
            <a:custGeom>
              <a:rect b="b" l="l" r="r" t="t"/>
              <a:pathLst>
                <a:path extrusionOk="0" h="1549" w="1204">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203"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7" name="Google Shape;9987;p62"/>
            <p:cNvSpPr/>
            <p:nvPr/>
          </p:nvSpPr>
          <p:spPr>
            <a:xfrm>
              <a:off x="2170992" y="3814144"/>
              <a:ext cx="37852" cy="49188"/>
            </a:xfrm>
            <a:custGeom>
              <a:rect b="b" l="l" r="r" t="t"/>
              <a:pathLst>
                <a:path extrusionOk="0" h="1549" w="1192">
                  <a:moveTo>
                    <a:pt x="596" y="0"/>
                  </a:moveTo>
                  <a:cubicBezTo>
                    <a:pt x="275" y="0"/>
                    <a:pt x="1" y="274"/>
                    <a:pt x="1" y="596"/>
                  </a:cubicBezTo>
                  <a:lnTo>
                    <a:pt x="1" y="953"/>
                  </a:lnTo>
                  <a:cubicBezTo>
                    <a:pt x="1" y="1286"/>
                    <a:pt x="275" y="1548"/>
                    <a:pt x="596" y="1548"/>
                  </a:cubicBezTo>
                  <a:cubicBezTo>
                    <a:pt x="929" y="1548"/>
                    <a:pt x="1191" y="1286"/>
                    <a:pt x="1191" y="953"/>
                  </a:cubicBezTo>
                  <a:lnTo>
                    <a:pt x="1191" y="691"/>
                  </a:lnTo>
                  <a:cubicBezTo>
                    <a:pt x="1191" y="596"/>
                    <a:pt x="1120" y="524"/>
                    <a:pt x="1037" y="524"/>
                  </a:cubicBezTo>
                  <a:cubicBezTo>
                    <a:pt x="941" y="524"/>
                    <a:pt x="870" y="596"/>
                    <a:pt x="870" y="691"/>
                  </a:cubicBezTo>
                  <a:lnTo>
                    <a:pt x="870" y="953"/>
                  </a:lnTo>
                  <a:cubicBezTo>
                    <a:pt x="870" y="1108"/>
                    <a:pt x="751" y="1227"/>
                    <a:pt x="596" y="1227"/>
                  </a:cubicBezTo>
                  <a:cubicBezTo>
                    <a:pt x="453" y="1227"/>
                    <a:pt x="334" y="1108"/>
                    <a:pt x="334" y="953"/>
                  </a:cubicBezTo>
                  <a:lnTo>
                    <a:pt x="334" y="596"/>
                  </a:lnTo>
                  <a:cubicBezTo>
                    <a:pt x="334" y="453"/>
                    <a:pt x="453" y="334"/>
                    <a:pt x="596" y="334"/>
                  </a:cubicBezTo>
                  <a:cubicBezTo>
                    <a:pt x="691" y="334"/>
                    <a:pt x="763" y="262"/>
                    <a:pt x="763" y="167"/>
                  </a:cubicBezTo>
                  <a:cubicBezTo>
                    <a:pt x="763" y="84"/>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8" name="Google Shape;9988;p62"/>
            <p:cNvSpPr/>
            <p:nvPr/>
          </p:nvSpPr>
          <p:spPr>
            <a:xfrm>
              <a:off x="2070043" y="3908647"/>
              <a:ext cx="122924" cy="33311"/>
            </a:xfrm>
            <a:custGeom>
              <a:rect b="b" l="l" r="r" t="t"/>
              <a:pathLst>
                <a:path extrusionOk="0" h="1049" w="3871">
                  <a:moveTo>
                    <a:pt x="1930" y="1"/>
                  </a:moveTo>
                  <a:cubicBezTo>
                    <a:pt x="1191" y="1"/>
                    <a:pt x="489" y="287"/>
                    <a:pt x="60" y="763"/>
                  </a:cubicBezTo>
                  <a:cubicBezTo>
                    <a:pt x="1" y="822"/>
                    <a:pt x="1" y="930"/>
                    <a:pt x="72" y="1001"/>
                  </a:cubicBezTo>
                  <a:cubicBezTo>
                    <a:pt x="101" y="1029"/>
                    <a:pt x="140" y="1044"/>
                    <a:pt x="181" y="1044"/>
                  </a:cubicBezTo>
                  <a:cubicBezTo>
                    <a:pt x="226" y="1044"/>
                    <a:pt x="273" y="1026"/>
                    <a:pt x="310" y="989"/>
                  </a:cubicBezTo>
                  <a:cubicBezTo>
                    <a:pt x="679" y="584"/>
                    <a:pt x="1299" y="334"/>
                    <a:pt x="1953" y="334"/>
                  </a:cubicBezTo>
                  <a:cubicBezTo>
                    <a:pt x="2596" y="334"/>
                    <a:pt x="3215" y="572"/>
                    <a:pt x="3585" y="989"/>
                  </a:cubicBezTo>
                  <a:cubicBezTo>
                    <a:pt x="3620" y="1013"/>
                    <a:pt x="3656" y="1049"/>
                    <a:pt x="3704" y="1049"/>
                  </a:cubicBezTo>
                  <a:cubicBezTo>
                    <a:pt x="3751" y="1049"/>
                    <a:pt x="3775" y="1037"/>
                    <a:pt x="3811" y="1001"/>
                  </a:cubicBezTo>
                  <a:cubicBezTo>
                    <a:pt x="3870" y="930"/>
                    <a:pt x="3870" y="822"/>
                    <a:pt x="3811" y="763"/>
                  </a:cubicBezTo>
                  <a:cubicBezTo>
                    <a:pt x="3382" y="287"/>
                    <a:pt x="2680" y="1"/>
                    <a:pt x="1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89" name="Google Shape;9989;p62"/>
            <p:cNvSpPr/>
            <p:nvPr/>
          </p:nvSpPr>
          <p:spPr>
            <a:xfrm>
              <a:off x="1952836" y="3680964"/>
              <a:ext cx="298338" cy="296528"/>
            </a:xfrm>
            <a:custGeom>
              <a:rect b="b" l="l" r="r" t="t"/>
              <a:pathLst>
                <a:path extrusionOk="0" h="9338" w="9395">
                  <a:moveTo>
                    <a:pt x="5654" y="0"/>
                  </a:moveTo>
                  <a:cubicBezTo>
                    <a:pt x="5591" y="0"/>
                    <a:pt x="5528" y="1"/>
                    <a:pt x="5466" y="3"/>
                  </a:cubicBezTo>
                  <a:cubicBezTo>
                    <a:pt x="4037" y="51"/>
                    <a:pt x="2692" y="622"/>
                    <a:pt x="1680" y="1634"/>
                  </a:cubicBezTo>
                  <a:cubicBezTo>
                    <a:pt x="668" y="2646"/>
                    <a:pt x="84" y="3992"/>
                    <a:pt x="48" y="5421"/>
                  </a:cubicBezTo>
                  <a:cubicBezTo>
                    <a:pt x="1" y="6849"/>
                    <a:pt x="489" y="8219"/>
                    <a:pt x="1430" y="9278"/>
                  </a:cubicBezTo>
                  <a:cubicBezTo>
                    <a:pt x="1453" y="9302"/>
                    <a:pt x="1501" y="9338"/>
                    <a:pt x="1549" y="9338"/>
                  </a:cubicBezTo>
                  <a:cubicBezTo>
                    <a:pt x="1596" y="9338"/>
                    <a:pt x="1620" y="9314"/>
                    <a:pt x="1656" y="9290"/>
                  </a:cubicBezTo>
                  <a:cubicBezTo>
                    <a:pt x="1727" y="9231"/>
                    <a:pt x="1727" y="9123"/>
                    <a:pt x="1668" y="9052"/>
                  </a:cubicBezTo>
                  <a:cubicBezTo>
                    <a:pt x="787" y="8052"/>
                    <a:pt x="310" y="6754"/>
                    <a:pt x="358" y="5421"/>
                  </a:cubicBezTo>
                  <a:cubicBezTo>
                    <a:pt x="406" y="4075"/>
                    <a:pt x="941" y="2813"/>
                    <a:pt x="1894" y="1861"/>
                  </a:cubicBezTo>
                  <a:cubicBezTo>
                    <a:pt x="2846" y="908"/>
                    <a:pt x="4108" y="360"/>
                    <a:pt x="5442" y="325"/>
                  </a:cubicBezTo>
                  <a:cubicBezTo>
                    <a:pt x="5489" y="323"/>
                    <a:pt x="5536" y="323"/>
                    <a:pt x="5583" y="323"/>
                  </a:cubicBezTo>
                  <a:cubicBezTo>
                    <a:pt x="6878" y="323"/>
                    <a:pt x="8120" y="796"/>
                    <a:pt x="9073" y="1634"/>
                  </a:cubicBezTo>
                  <a:cubicBezTo>
                    <a:pt x="9113" y="1663"/>
                    <a:pt x="9156" y="1678"/>
                    <a:pt x="9196" y="1678"/>
                  </a:cubicBezTo>
                  <a:cubicBezTo>
                    <a:pt x="9239" y="1678"/>
                    <a:pt x="9280" y="1660"/>
                    <a:pt x="9312" y="1623"/>
                  </a:cubicBezTo>
                  <a:cubicBezTo>
                    <a:pt x="9395" y="1551"/>
                    <a:pt x="9395" y="1444"/>
                    <a:pt x="9312" y="1384"/>
                  </a:cubicBezTo>
                  <a:cubicBezTo>
                    <a:pt x="8288" y="486"/>
                    <a:pt x="6992" y="0"/>
                    <a:pt x="56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0" name="Google Shape;9990;p62"/>
            <p:cNvSpPr/>
            <p:nvPr/>
          </p:nvSpPr>
          <p:spPr>
            <a:xfrm>
              <a:off x="2012217" y="3739075"/>
              <a:ext cx="298338" cy="297036"/>
            </a:xfrm>
            <a:custGeom>
              <a:rect b="b" l="l" r="r" t="t"/>
              <a:pathLst>
                <a:path extrusionOk="0" h="9354" w="9395">
                  <a:moveTo>
                    <a:pt x="7840" y="1"/>
                  </a:moveTo>
                  <a:cubicBezTo>
                    <a:pt x="7800" y="1"/>
                    <a:pt x="7760" y="15"/>
                    <a:pt x="7727" y="43"/>
                  </a:cubicBezTo>
                  <a:cubicBezTo>
                    <a:pt x="7656" y="102"/>
                    <a:pt x="7656" y="209"/>
                    <a:pt x="7715" y="281"/>
                  </a:cubicBezTo>
                  <a:cubicBezTo>
                    <a:pt x="8585" y="1281"/>
                    <a:pt x="9073" y="2579"/>
                    <a:pt x="9025" y="3912"/>
                  </a:cubicBezTo>
                  <a:cubicBezTo>
                    <a:pt x="8977" y="5257"/>
                    <a:pt x="8442" y="6520"/>
                    <a:pt x="7489" y="7472"/>
                  </a:cubicBezTo>
                  <a:cubicBezTo>
                    <a:pt x="6537" y="8425"/>
                    <a:pt x="5275" y="8972"/>
                    <a:pt x="3929" y="9008"/>
                  </a:cubicBezTo>
                  <a:cubicBezTo>
                    <a:pt x="3881" y="9009"/>
                    <a:pt x="3834" y="9010"/>
                    <a:pt x="3786" y="9010"/>
                  </a:cubicBezTo>
                  <a:cubicBezTo>
                    <a:pt x="2503" y="9010"/>
                    <a:pt x="1262" y="8548"/>
                    <a:pt x="298" y="7698"/>
                  </a:cubicBezTo>
                  <a:cubicBezTo>
                    <a:pt x="264" y="7670"/>
                    <a:pt x="221" y="7655"/>
                    <a:pt x="180" y="7655"/>
                  </a:cubicBezTo>
                  <a:cubicBezTo>
                    <a:pt x="135" y="7655"/>
                    <a:pt x="91" y="7673"/>
                    <a:pt x="60" y="7710"/>
                  </a:cubicBezTo>
                  <a:cubicBezTo>
                    <a:pt x="0" y="7782"/>
                    <a:pt x="0" y="7889"/>
                    <a:pt x="83" y="7948"/>
                  </a:cubicBezTo>
                  <a:cubicBezTo>
                    <a:pt x="1107" y="8853"/>
                    <a:pt x="2405" y="9353"/>
                    <a:pt x="3774" y="9353"/>
                  </a:cubicBezTo>
                  <a:lnTo>
                    <a:pt x="3929" y="9353"/>
                  </a:lnTo>
                  <a:cubicBezTo>
                    <a:pt x="5358" y="9306"/>
                    <a:pt x="6703" y="8722"/>
                    <a:pt x="7715" y="7710"/>
                  </a:cubicBezTo>
                  <a:cubicBezTo>
                    <a:pt x="8727" y="6698"/>
                    <a:pt x="9311" y="5365"/>
                    <a:pt x="9347" y="3936"/>
                  </a:cubicBezTo>
                  <a:cubicBezTo>
                    <a:pt x="9394" y="2507"/>
                    <a:pt x="8906" y="1126"/>
                    <a:pt x="7965"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1" name="Google Shape;9991;p62"/>
          <p:cNvGrpSpPr/>
          <p:nvPr/>
        </p:nvGrpSpPr>
        <p:grpSpPr>
          <a:xfrm>
            <a:off x="2496894" y="3680964"/>
            <a:ext cx="357720" cy="355148"/>
            <a:chOff x="2496894" y="3680964"/>
            <a:chExt cx="357720" cy="355148"/>
          </a:xfrm>
        </p:grpSpPr>
        <p:sp>
          <p:nvSpPr>
            <p:cNvPr id="9992" name="Google Shape;9992;p62"/>
            <p:cNvSpPr/>
            <p:nvPr/>
          </p:nvSpPr>
          <p:spPr>
            <a:xfrm>
              <a:off x="2598224"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29" y="1881"/>
                    <a:pt x="1191" y="1619"/>
                    <a:pt x="1191" y="1286"/>
                  </a:cubicBezTo>
                  <a:lnTo>
                    <a:pt x="1191" y="679"/>
                  </a:lnTo>
                  <a:cubicBezTo>
                    <a:pt x="1191" y="595"/>
                    <a:pt x="1120" y="512"/>
                    <a:pt x="1037"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3" name="Google Shape;9993;p62"/>
            <p:cNvSpPr/>
            <p:nvPr/>
          </p:nvSpPr>
          <p:spPr>
            <a:xfrm>
              <a:off x="2715051" y="3786549"/>
              <a:ext cx="37852" cy="59763"/>
            </a:xfrm>
            <a:custGeom>
              <a:rect b="b" l="l" r="r" t="t"/>
              <a:pathLst>
                <a:path extrusionOk="0" h="1882" w="1192">
                  <a:moveTo>
                    <a:pt x="596" y="0"/>
                  </a:moveTo>
                  <a:cubicBezTo>
                    <a:pt x="275" y="0"/>
                    <a:pt x="1" y="262"/>
                    <a:pt x="1" y="595"/>
                  </a:cubicBezTo>
                  <a:lnTo>
                    <a:pt x="1" y="1286"/>
                  </a:lnTo>
                  <a:cubicBezTo>
                    <a:pt x="1" y="1619"/>
                    <a:pt x="275" y="1881"/>
                    <a:pt x="596" y="1881"/>
                  </a:cubicBezTo>
                  <a:cubicBezTo>
                    <a:pt x="930" y="1881"/>
                    <a:pt x="1191" y="1619"/>
                    <a:pt x="1191" y="1286"/>
                  </a:cubicBezTo>
                  <a:lnTo>
                    <a:pt x="1191" y="679"/>
                  </a:lnTo>
                  <a:cubicBezTo>
                    <a:pt x="1191" y="595"/>
                    <a:pt x="1120" y="512"/>
                    <a:pt x="1025" y="512"/>
                  </a:cubicBezTo>
                  <a:cubicBezTo>
                    <a:pt x="941" y="512"/>
                    <a:pt x="870" y="595"/>
                    <a:pt x="870" y="679"/>
                  </a:cubicBezTo>
                  <a:lnTo>
                    <a:pt x="870" y="1286"/>
                  </a:lnTo>
                  <a:cubicBezTo>
                    <a:pt x="870" y="1441"/>
                    <a:pt x="751" y="1560"/>
                    <a:pt x="596" y="1560"/>
                  </a:cubicBezTo>
                  <a:cubicBezTo>
                    <a:pt x="453" y="1560"/>
                    <a:pt x="334" y="1441"/>
                    <a:pt x="334" y="1286"/>
                  </a:cubicBezTo>
                  <a:lnTo>
                    <a:pt x="334" y="595"/>
                  </a:lnTo>
                  <a:cubicBezTo>
                    <a:pt x="334" y="441"/>
                    <a:pt x="453" y="322"/>
                    <a:pt x="596" y="322"/>
                  </a:cubicBezTo>
                  <a:cubicBezTo>
                    <a:pt x="691" y="322"/>
                    <a:pt x="763" y="250"/>
                    <a:pt x="763" y="155"/>
                  </a:cubicBezTo>
                  <a:cubicBezTo>
                    <a:pt x="763" y="72"/>
                    <a:pt x="691"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4" name="Google Shape;9994;p62"/>
            <p:cNvSpPr/>
            <p:nvPr/>
          </p:nvSpPr>
          <p:spPr>
            <a:xfrm>
              <a:off x="2496894" y="3680964"/>
              <a:ext cx="297989" cy="296528"/>
            </a:xfrm>
            <a:custGeom>
              <a:rect b="b" l="l" r="r" t="t"/>
              <a:pathLst>
                <a:path extrusionOk="0" h="9338" w="9384">
                  <a:moveTo>
                    <a:pt x="5643" y="0"/>
                  </a:moveTo>
                  <a:cubicBezTo>
                    <a:pt x="5580" y="0"/>
                    <a:pt x="5517" y="1"/>
                    <a:pt x="5454" y="3"/>
                  </a:cubicBezTo>
                  <a:cubicBezTo>
                    <a:pt x="4025" y="51"/>
                    <a:pt x="2692" y="622"/>
                    <a:pt x="1680" y="1634"/>
                  </a:cubicBezTo>
                  <a:cubicBezTo>
                    <a:pt x="668" y="2646"/>
                    <a:pt x="84" y="3992"/>
                    <a:pt x="37" y="5421"/>
                  </a:cubicBezTo>
                  <a:cubicBezTo>
                    <a:pt x="1" y="6849"/>
                    <a:pt x="489" y="8219"/>
                    <a:pt x="1430" y="9278"/>
                  </a:cubicBezTo>
                  <a:cubicBezTo>
                    <a:pt x="1453" y="9302"/>
                    <a:pt x="1501" y="9338"/>
                    <a:pt x="1549" y="9338"/>
                  </a:cubicBezTo>
                  <a:cubicBezTo>
                    <a:pt x="1584" y="9338"/>
                    <a:pt x="1620" y="9314"/>
                    <a:pt x="1644" y="9290"/>
                  </a:cubicBezTo>
                  <a:cubicBezTo>
                    <a:pt x="1727" y="9231"/>
                    <a:pt x="1727" y="9123"/>
                    <a:pt x="1668" y="9052"/>
                  </a:cubicBezTo>
                  <a:cubicBezTo>
                    <a:pt x="787" y="8052"/>
                    <a:pt x="310" y="6754"/>
                    <a:pt x="358" y="5421"/>
                  </a:cubicBezTo>
                  <a:cubicBezTo>
                    <a:pt x="394" y="4075"/>
                    <a:pt x="930" y="2813"/>
                    <a:pt x="1882" y="1861"/>
                  </a:cubicBezTo>
                  <a:cubicBezTo>
                    <a:pt x="2835" y="908"/>
                    <a:pt x="4109" y="360"/>
                    <a:pt x="5442" y="325"/>
                  </a:cubicBezTo>
                  <a:cubicBezTo>
                    <a:pt x="5489" y="323"/>
                    <a:pt x="5536" y="323"/>
                    <a:pt x="5583" y="323"/>
                  </a:cubicBezTo>
                  <a:cubicBezTo>
                    <a:pt x="6877" y="323"/>
                    <a:pt x="8108" y="796"/>
                    <a:pt x="9073" y="1634"/>
                  </a:cubicBezTo>
                  <a:cubicBezTo>
                    <a:pt x="9108" y="1663"/>
                    <a:pt x="9150" y="1678"/>
                    <a:pt x="9191" y="1678"/>
                  </a:cubicBezTo>
                  <a:cubicBezTo>
                    <a:pt x="9236" y="1678"/>
                    <a:pt x="9280" y="1660"/>
                    <a:pt x="9312" y="1623"/>
                  </a:cubicBezTo>
                  <a:cubicBezTo>
                    <a:pt x="9383" y="1551"/>
                    <a:pt x="9383" y="1444"/>
                    <a:pt x="9312" y="1384"/>
                  </a:cubicBezTo>
                  <a:cubicBezTo>
                    <a:pt x="8288" y="486"/>
                    <a:pt x="6992" y="0"/>
                    <a:pt x="5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5" name="Google Shape;9995;p62"/>
            <p:cNvSpPr/>
            <p:nvPr/>
          </p:nvSpPr>
          <p:spPr>
            <a:xfrm>
              <a:off x="2555895" y="3739075"/>
              <a:ext cx="298719" cy="297036"/>
            </a:xfrm>
            <a:custGeom>
              <a:rect b="b" l="l" r="r" t="t"/>
              <a:pathLst>
                <a:path extrusionOk="0" h="9354" w="9407">
                  <a:moveTo>
                    <a:pt x="7840" y="1"/>
                  </a:moveTo>
                  <a:cubicBezTo>
                    <a:pt x="7800" y="1"/>
                    <a:pt x="7760" y="15"/>
                    <a:pt x="7727" y="43"/>
                  </a:cubicBezTo>
                  <a:cubicBezTo>
                    <a:pt x="7644" y="102"/>
                    <a:pt x="7644" y="209"/>
                    <a:pt x="7704" y="281"/>
                  </a:cubicBezTo>
                  <a:cubicBezTo>
                    <a:pt x="8585" y="1281"/>
                    <a:pt x="9061" y="2579"/>
                    <a:pt x="9013" y="3912"/>
                  </a:cubicBezTo>
                  <a:cubicBezTo>
                    <a:pt x="8978" y="5257"/>
                    <a:pt x="8430" y="6520"/>
                    <a:pt x="7489" y="7472"/>
                  </a:cubicBezTo>
                  <a:cubicBezTo>
                    <a:pt x="6537" y="8425"/>
                    <a:pt x="5263" y="8972"/>
                    <a:pt x="3929" y="9008"/>
                  </a:cubicBezTo>
                  <a:cubicBezTo>
                    <a:pt x="3881" y="9009"/>
                    <a:pt x="3833" y="9010"/>
                    <a:pt x="3785" y="9010"/>
                  </a:cubicBezTo>
                  <a:cubicBezTo>
                    <a:pt x="2491" y="9010"/>
                    <a:pt x="1251" y="8548"/>
                    <a:pt x="298" y="7698"/>
                  </a:cubicBezTo>
                  <a:cubicBezTo>
                    <a:pt x="264" y="7670"/>
                    <a:pt x="222" y="7655"/>
                    <a:pt x="180" y="7655"/>
                  </a:cubicBezTo>
                  <a:cubicBezTo>
                    <a:pt x="135" y="7655"/>
                    <a:pt x="91" y="7673"/>
                    <a:pt x="60" y="7710"/>
                  </a:cubicBezTo>
                  <a:cubicBezTo>
                    <a:pt x="0" y="7782"/>
                    <a:pt x="0" y="7889"/>
                    <a:pt x="72" y="7948"/>
                  </a:cubicBezTo>
                  <a:cubicBezTo>
                    <a:pt x="1096" y="8853"/>
                    <a:pt x="2393" y="9353"/>
                    <a:pt x="3763" y="9353"/>
                  </a:cubicBezTo>
                  <a:lnTo>
                    <a:pt x="3929" y="9353"/>
                  </a:lnTo>
                  <a:cubicBezTo>
                    <a:pt x="5358" y="9306"/>
                    <a:pt x="6692" y="8722"/>
                    <a:pt x="7704" y="7710"/>
                  </a:cubicBezTo>
                  <a:cubicBezTo>
                    <a:pt x="8716" y="6698"/>
                    <a:pt x="9299" y="5365"/>
                    <a:pt x="9347" y="3936"/>
                  </a:cubicBezTo>
                  <a:cubicBezTo>
                    <a:pt x="9406" y="2507"/>
                    <a:pt x="8894" y="1126"/>
                    <a:pt x="7966" y="66"/>
                  </a:cubicBezTo>
                  <a:cubicBezTo>
                    <a:pt x="7933" y="21"/>
                    <a:pt x="7887" y="1"/>
                    <a:pt x="78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6" name="Google Shape;9996;p62"/>
            <p:cNvSpPr/>
            <p:nvPr/>
          </p:nvSpPr>
          <p:spPr>
            <a:xfrm>
              <a:off x="2569867" y="3875336"/>
              <a:ext cx="211393" cy="99139"/>
            </a:xfrm>
            <a:custGeom>
              <a:rect b="b" l="l" r="r" t="t"/>
              <a:pathLst>
                <a:path extrusionOk="0" h="3122" w="6657">
                  <a:moveTo>
                    <a:pt x="5692" y="478"/>
                  </a:moveTo>
                  <a:lnTo>
                    <a:pt x="5692" y="478"/>
                  </a:lnTo>
                  <a:cubicBezTo>
                    <a:pt x="5644" y="562"/>
                    <a:pt x="5597" y="657"/>
                    <a:pt x="5537" y="728"/>
                  </a:cubicBezTo>
                  <a:cubicBezTo>
                    <a:pt x="5466" y="859"/>
                    <a:pt x="5311" y="931"/>
                    <a:pt x="5156" y="966"/>
                  </a:cubicBezTo>
                  <a:cubicBezTo>
                    <a:pt x="4537" y="1038"/>
                    <a:pt x="3918" y="1074"/>
                    <a:pt x="3323" y="1074"/>
                  </a:cubicBezTo>
                  <a:cubicBezTo>
                    <a:pt x="2715" y="1074"/>
                    <a:pt x="2096" y="1038"/>
                    <a:pt x="1489" y="966"/>
                  </a:cubicBezTo>
                  <a:cubicBezTo>
                    <a:pt x="1334" y="955"/>
                    <a:pt x="1191" y="859"/>
                    <a:pt x="1108" y="740"/>
                  </a:cubicBezTo>
                  <a:cubicBezTo>
                    <a:pt x="1049" y="657"/>
                    <a:pt x="1001" y="574"/>
                    <a:pt x="953" y="490"/>
                  </a:cubicBezTo>
                  <a:lnTo>
                    <a:pt x="953" y="490"/>
                  </a:lnTo>
                  <a:cubicBezTo>
                    <a:pt x="1727" y="609"/>
                    <a:pt x="2525" y="681"/>
                    <a:pt x="3323" y="681"/>
                  </a:cubicBezTo>
                  <a:cubicBezTo>
                    <a:pt x="4120" y="681"/>
                    <a:pt x="4918" y="609"/>
                    <a:pt x="5692" y="478"/>
                  </a:cubicBezTo>
                  <a:close/>
                  <a:moveTo>
                    <a:pt x="6347" y="324"/>
                  </a:moveTo>
                  <a:cubicBezTo>
                    <a:pt x="6311" y="335"/>
                    <a:pt x="6311" y="335"/>
                    <a:pt x="6311" y="359"/>
                  </a:cubicBezTo>
                  <a:cubicBezTo>
                    <a:pt x="6121" y="1050"/>
                    <a:pt x="5716" y="1681"/>
                    <a:pt x="5180" y="2121"/>
                  </a:cubicBezTo>
                  <a:cubicBezTo>
                    <a:pt x="4644" y="2574"/>
                    <a:pt x="3989" y="2812"/>
                    <a:pt x="3323" y="2812"/>
                  </a:cubicBezTo>
                  <a:cubicBezTo>
                    <a:pt x="2656" y="2812"/>
                    <a:pt x="2001" y="2574"/>
                    <a:pt x="1465" y="2121"/>
                  </a:cubicBezTo>
                  <a:cubicBezTo>
                    <a:pt x="941" y="1693"/>
                    <a:pt x="537" y="1050"/>
                    <a:pt x="334" y="359"/>
                  </a:cubicBezTo>
                  <a:lnTo>
                    <a:pt x="334" y="335"/>
                  </a:lnTo>
                  <a:cubicBezTo>
                    <a:pt x="406" y="359"/>
                    <a:pt x="477" y="371"/>
                    <a:pt x="572" y="395"/>
                  </a:cubicBezTo>
                  <a:cubicBezTo>
                    <a:pt x="644" y="574"/>
                    <a:pt x="739" y="752"/>
                    <a:pt x="834" y="907"/>
                  </a:cubicBezTo>
                  <a:cubicBezTo>
                    <a:pt x="965" y="1109"/>
                    <a:pt x="1203" y="1264"/>
                    <a:pt x="1465" y="1276"/>
                  </a:cubicBezTo>
                  <a:cubicBezTo>
                    <a:pt x="2084" y="1347"/>
                    <a:pt x="2715" y="1383"/>
                    <a:pt x="3335" y="1383"/>
                  </a:cubicBezTo>
                  <a:cubicBezTo>
                    <a:pt x="3954" y="1383"/>
                    <a:pt x="4585" y="1347"/>
                    <a:pt x="5216" y="1276"/>
                  </a:cubicBezTo>
                  <a:cubicBezTo>
                    <a:pt x="5466" y="1240"/>
                    <a:pt x="5704" y="1109"/>
                    <a:pt x="5835" y="883"/>
                  </a:cubicBezTo>
                  <a:cubicBezTo>
                    <a:pt x="5942" y="728"/>
                    <a:pt x="6037" y="562"/>
                    <a:pt x="6109" y="383"/>
                  </a:cubicBezTo>
                  <a:cubicBezTo>
                    <a:pt x="6180" y="371"/>
                    <a:pt x="6252" y="347"/>
                    <a:pt x="6347" y="324"/>
                  </a:cubicBezTo>
                  <a:close/>
                  <a:moveTo>
                    <a:pt x="334" y="0"/>
                  </a:moveTo>
                  <a:cubicBezTo>
                    <a:pt x="256" y="0"/>
                    <a:pt x="181" y="36"/>
                    <a:pt x="120" y="97"/>
                  </a:cubicBezTo>
                  <a:cubicBezTo>
                    <a:pt x="37" y="193"/>
                    <a:pt x="1" y="324"/>
                    <a:pt x="37" y="443"/>
                  </a:cubicBezTo>
                  <a:cubicBezTo>
                    <a:pt x="251" y="1217"/>
                    <a:pt x="668" y="1883"/>
                    <a:pt x="1263" y="2360"/>
                  </a:cubicBezTo>
                  <a:cubicBezTo>
                    <a:pt x="1858" y="2871"/>
                    <a:pt x="2596" y="3122"/>
                    <a:pt x="3335" y="3122"/>
                  </a:cubicBezTo>
                  <a:cubicBezTo>
                    <a:pt x="4097" y="3122"/>
                    <a:pt x="4811" y="2860"/>
                    <a:pt x="5406" y="2360"/>
                  </a:cubicBezTo>
                  <a:cubicBezTo>
                    <a:pt x="5990" y="1871"/>
                    <a:pt x="6418" y="1205"/>
                    <a:pt x="6645" y="443"/>
                  </a:cubicBezTo>
                  <a:cubicBezTo>
                    <a:pt x="6656" y="324"/>
                    <a:pt x="6633" y="193"/>
                    <a:pt x="6549" y="97"/>
                  </a:cubicBezTo>
                  <a:cubicBezTo>
                    <a:pt x="6495" y="43"/>
                    <a:pt x="6412" y="2"/>
                    <a:pt x="6328" y="2"/>
                  </a:cubicBezTo>
                  <a:cubicBezTo>
                    <a:pt x="6302" y="2"/>
                    <a:pt x="6277" y="6"/>
                    <a:pt x="6252" y="14"/>
                  </a:cubicBezTo>
                  <a:cubicBezTo>
                    <a:pt x="5323" y="240"/>
                    <a:pt x="4335" y="359"/>
                    <a:pt x="3335" y="359"/>
                  </a:cubicBezTo>
                  <a:cubicBezTo>
                    <a:pt x="2334" y="359"/>
                    <a:pt x="1346" y="240"/>
                    <a:pt x="418" y="14"/>
                  </a:cubicBezTo>
                  <a:cubicBezTo>
                    <a:pt x="390" y="5"/>
                    <a:pt x="362"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9997" name="Google Shape;9997;p62"/>
          <p:cNvGrpSpPr/>
          <p:nvPr/>
        </p:nvGrpSpPr>
        <p:grpSpPr>
          <a:xfrm>
            <a:off x="3040984" y="3681059"/>
            <a:ext cx="356164" cy="355815"/>
            <a:chOff x="3040984" y="3681059"/>
            <a:chExt cx="356164" cy="355815"/>
          </a:xfrm>
        </p:grpSpPr>
        <p:sp>
          <p:nvSpPr>
            <p:cNvPr id="9998" name="Google Shape;9998;p62"/>
            <p:cNvSpPr/>
            <p:nvPr/>
          </p:nvSpPr>
          <p:spPr>
            <a:xfrm>
              <a:off x="3040984" y="3681059"/>
              <a:ext cx="356164" cy="355815"/>
            </a:xfrm>
            <a:custGeom>
              <a:rect b="b" l="l" r="r" t="t"/>
              <a:pathLst>
                <a:path extrusionOk="0" h="11205" w="11216">
                  <a:moveTo>
                    <a:pt x="5620" y="0"/>
                  </a:moveTo>
                  <a:cubicBezTo>
                    <a:pt x="4274" y="0"/>
                    <a:pt x="2965" y="488"/>
                    <a:pt x="1953" y="1369"/>
                  </a:cubicBezTo>
                  <a:cubicBezTo>
                    <a:pt x="1881" y="1429"/>
                    <a:pt x="1881" y="1536"/>
                    <a:pt x="1941" y="1608"/>
                  </a:cubicBezTo>
                  <a:cubicBezTo>
                    <a:pt x="1972" y="1645"/>
                    <a:pt x="2016" y="1663"/>
                    <a:pt x="2061" y="1663"/>
                  </a:cubicBezTo>
                  <a:cubicBezTo>
                    <a:pt x="2103" y="1663"/>
                    <a:pt x="2145" y="1648"/>
                    <a:pt x="2179" y="1620"/>
                  </a:cubicBezTo>
                  <a:cubicBezTo>
                    <a:pt x="3131" y="786"/>
                    <a:pt x="4358" y="346"/>
                    <a:pt x="5620" y="346"/>
                  </a:cubicBezTo>
                  <a:cubicBezTo>
                    <a:pt x="7013" y="346"/>
                    <a:pt x="8346" y="893"/>
                    <a:pt x="9335" y="1893"/>
                  </a:cubicBezTo>
                  <a:cubicBezTo>
                    <a:pt x="10335" y="2882"/>
                    <a:pt x="10882" y="4215"/>
                    <a:pt x="10882" y="5608"/>
                  </a:cubicBezTo>
                  <a:cubicBezTo>
                    <a:pt x="10882" y="7013"/>
                    <a:pt x="10335" y="8335"/>
                    <a:pt x="9335" y="9335"/>
                  </a:cubicBezTo>
                  <a:cubicBezTo>
                    <a:pt x="8346" y="10323"/>
                    <a:pt x="7013" y="10883"/>
                    <a:pt x="5620" y="10883"/>
                  </a:cubicBezTo>
                  <a:cubicBezTo>
                    <a:pt x="4215" y="10883"/>
                    <a:pt x="2893" y="10323"/>
                    <a:pt x="1893" y="9335"/>
                  </a:cubicBezTo>
                  <a:cubicBezTo>
                    <a:pt x="893" y="8335"/>
                    <a:pt x="345" y="7013"/>
                    <a:pt x="345" y="5608"/>
                  </a:cubicBezTo>
                  <a:cubicBezTo>
                    <a:pt x="345" y="4298"/>
                    <a:pt x="822" y="3048"/>
                    <a:pt x="1703" y="2084"/>
                  </a:cubicBezTo>
                  <a:cubicBezTo>
                    <a:pt x="1762" y="2012"/>
                    <a:pt x="1762" y="1905"/>
                    <a:pt x="1691" y="1846"/>
                  </a:cubicBezTo>
                  <a:cubicBezTo>
                    <a:pt x="1657" y="1817"/>
                    <a:pt x="1614" y="1802"/>
                    <a:pt x="1573" y="1802"/>
                  </a:cubicBezTo>
                  <a:cubicBezTo>
                    <a:pt x="1528" y="1802"/>
                    <a:pt x="1484" y="1820"/>
                    <a:pt x="1453" y="1858"/>
                  </a:cubicBezTo>
                  <a:cubicBezTo>
                    <a:pt x="512" y="2882"/>
                    <a:pt x="0" y="4227"/>
                    <a:pt x="0" y="5608"/>
                  </a:cubicBezTo>
                  <a:cubicBezTo>
                    <a:pt x="0" y="7096"/>
                    <a:pt x="583" y="8513"/>
                    <a:pt x="1643" y="9573"/>
                  </a:cubicBezTo>
                  <a:cubicBezTo>
                    <a:pt x="2703" y="10621"/>
                    <a:pt x="4096" y="11204"/>
                    <a:pt x="5608" y="11204"/>
                  </a:cubicBezTo>
                  <a:cubicBezTo>
                    <a:pt x="7108" y="11204"/>
                    <a:pt x="8501" y="10621"/>
                    <a:pt x="9561" y="9573"/>
                  </a:cubicBezTo>
                  <a:cubicBezTo>
                    <a:pt x="10620" y="8513"/>
                    <a:pt x="11204" y="7108"/>
                    <a:pt x="11204" y="5608"/>
                  </a:cubicBezTo>
                  <a:cubicBezTo>
                    <a:pt x="11216" y="4096"/>
                    <a:pt x="10632" y="2691"/>
                    <a:pt x="9573" y="1631"/>
                  </a:cubicBezTo>
                  <a:cubicBezTo>
                    <a:pt x="8525" y="572"/>
                    <a:pt x="7120"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9999" name="Google Shape;9999;p62"/>
            <p:cNvSpPr/>
            <p:nvPr/>
          </p:nvSpPr>
          <p:spPr>
            <a:xfrm>
              <a:off x="3183120" y="3921508"/>
              <a:ext cx="59414" cy="59382"/>
            </a:xfrm>
            <a:custGeom>
              <a:rect b="b" l="l" r="r" t="t"/>
              <a:pathLst>
                <a:path extrusionOk="0" h="1870" w="1871">
                  <a:moveTo>
                    <a:pt x="929" y="334"/>
                  </a:moveTo>
                  <a:cubicBezTo>
                    <a:pt x="1263" y="334"/>
                    <a:pt x="1549" y="608"/>
                    <a:pt x="1549" y="941"/>
                  </a:cubicBezTo>
                  <a:cubicBezTo>
                    <a:pt x="1549" y="1263"/>
                    <a:pt x="1263" y="1548"/>
                    <a:pt x="929" y="1548"/>
                  </a:cubicBezTo>
                  <a:cubicBezTo>
                    <a:pt x="608" y="1548"/>
                    <a:pt x="334" y="1287"/>
                    <a:pt x="334" y="941"/>
                  </a:cubicBezTo>
                  <a:cubicBezTo>
                    <a:pt x="334" y="596"/>
                    <a:pt x="608" y="334"/>
                    <a:pt x="929" y="334"/>
                  </a:cubicBezTo>
                  <a:close/>
                  <a:moveTo>
                    <a:pt x="929" y="1"/>
                  </a:moveTo>
                  <a:cubicBezTo>
                    <a:pt x="429" y="1"/>
                    <a:pt x="1" y="417"/>
                    <a:pt x="1" y="941"/>
                  </a:cubicBezTo>
                  <a:cubicBezTo>
                    <a:pt x="1" y="1453"/>
                    <a:pt x="417" y="1870"/>
                    <a:pt x="929" y="1870"/>
                  </a:cubicBezTo>
                  <a:cubicBezTo>
                    <a:pt x="1191" y="1870"/>
                    <a:pt x="1430" y="1775"/>
                    <a:pt x="1608" y="1596"/>
                  </a:cubicBezTo>
                  <a:cubicBezTo>
                    <a:pt x="1787" y="1417"/>
                    <a:pt x="1870" y="1179"/>
                    <a:pt x="1870" y="941"/>
                  </a:cubicBezTo>
                  <a:cubicBezTo>
                    <a:pt x="1870" y="679"/>
                    <a:pt x="1763" y="453"/>
                    <a:pt x="1584" y="263"/>
                  </a:cubicBezTo>
                  <a:cubicBezTo>
                    <a:pt x="1406" y="108"/>
                    <a:pt x="119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0" name="Google Shape;10000;p62"/>
            <p:cNvSpPr/>
            <p:nvPr/>
          </p:nvSpPr>
          <p:spPr>
            <a:xfrm>
              <a:off x="3149110" y="3735868"/>
              <a:ext cx="141056" cy="174716"/>
            </a:xfrm>
            <a:custGeom>
              <a:rect b="b" l="l" r="r" t="t"/>
              <a:pathLst>
                <a:path extrusionOk="0" h="5502" w="4442">
                  <a:moveTo>
                    <a:pt x="2143" y="1"/>
                  </a:moveTo>
                  <a:cubicBezTo>
                    <a:pt x="1322" y="1"/>
                    <a:pt x="810" y="286"/>
                    <a:pt x="536" y="501"/>
                  </a:cubicBezTo>
                  <a:cubicBezTo>
                    <a:pt x="191" y="786"/>
                    <a:pt x="0" y="1156"/>
                    <a:pt x="0" y="1513"/>
                  </a:cubicBezTo>
                  <a:cubicBezTo>
                    <a:pt x="0" y="1739"/>
                    <a:pt x="84" y="1941"/>
                    <a:pt x="262" y="2084"/>
                  </a:cubicBezTo>
                  <a:cubicBezTo>
                    <a:pt x="393" y="2203"/>
                    <a:pt x="596" y="2263"/>
                    <a:pt x="774" y="2263"/>
                  </a:cubicBezTo>
                  <a:cubicBezTo>
                    <a:pt x="1084" y="2263"/>
                    <a:pt x="1227" y="2049"/>
                    <a:pt x="1334" y="1894"/>
                  </a:cubicBezTo>
                  <a:cubicBezTo>
                    <a:pt x="1465" y="1679"/>
                    <a:pt x="1596" y="1489"/>
                    <a:pt x="2108" y="1489"/>
                  </a:cubicBezTo>
                  <a:cubicBezTo>
                    <a:pt x="2286" y="1489"/>
                    <a:pt x="2858" y="1525"/>
                    <a:pt x="2858" y="2001"/>
                  </a:cubicBezTo>
                  <a:cubicBezTo>
                    <a:pt x="2858" y="2358"/>
                    <a:pt x="2512" y="2632"/>
                    <a:pt x="2227" y="2858"/>
                  </a:cubicBezTo>
                  <a:cubicBezTo>
                    <a:pt x="2155" y="2918"/>
                    <a:pt x="2072" y="2965"/>
                    <a:pt x="2024" y="3025"/>
                  </a:cubicBezTo>
                  <a:cubicBezTo>
                    <a:pt x="1679" y="3323"/>
                    <a:pt x="1286" y="3763"/>
                    <a:pt x="1286" y="4668"/>
                  </a:cubicBezTo>
                  <a:cubicBezTo>
                    <a:pt x="1286" y="5180"/>
                    <a:pt x="1405" y="5501"/>
                    <a:pt x="2000" y="5501"/>
                  </a:cubicBezTo>
                  <a:cubicBezTo>
                    <a:pt x="2274" y="5501"/>
                    <a:pt x="2465" y="5442"/>
                    <a:pt x="2596" y="5323"/>
                  </a:cubicBezTo>
                  <a:cubicBezTo>
                    <a:pt x="2703" y="5216"/>
                    <a:pt x="2762" y="5085"/>
                    <a:pt x="2762" y="4918"/>
                  </a:cubicBezTo>
                  <a:cubicBezTo>
                    <a:pt x="2762" y="4430"/>
                    <a:pt x="2762" y="4192"/>
                    <a:pt x="3263" y="3787"/>
                  </a:cubicBezTo>
                  <a:lnTo>
                    <a:pt x="3286" y="3787"/>
                  </a:lnTo>
                  <a:cubicBezTo>
                    <a:pt x="3298" y="3775"/>
                    <a:pt x="3322" y="3763"/>
                    <a:pt x="3358" y="3727"/>
                  </a:cubicBezTo>
                  <a:cubicBezTo>
                    <a:pt x="3429" y="3680"/>
                    <a:pt x="3453" y="3573"/>
                    <a:pt x="3393" y="3489"/>
                  </a:cubicBezTo>
                  <a:cubicBezTo>
                    <a:pt x="3360" y="3449"/>
                    <a:pt x="3311" y="3427"/>
                    <a:pt x="3261" y="3427"/>
                  </a:cubicBezTo>
                  <a:cubicBezTo>
                    <a:pt x="3224" y="3427"/>
                    <a:pt x="3186" y="3440"/>
                    <a:pt x="3155" y="3465"/>
                  </a:cubicBezTo>
                  <a:cubicBezTo>
                    <a:pt x="3120" y="3477"/>
                    <a:pt x="3108" y="3513"/>
                    <a:pt x="3072" y="3525"/>
                  </a:cubicBezTo>
                  <a:lnTo>
                    <a:pt x="3060" y="3525"/>
                  </a:lnTo>
                  <a:cubicBezTo>
                    <a:pt x="2465" y="3989"/>
                    <a:pt x="2429" y="4346"/>
                    <a:pt x="2429" y="4906"/>
                  </a:cubicBezTo>
                  <a:cubicBezTo>
                    <a:pt x="2429" y="4977"/>
                    <a:pt x="2429" y="5156"/>
                    <a:pt x="2000" y="5156"/>
                  </a:cubicBezTo>
                  <a:cubicBezTo>
                    <a:pt x="1798" y="5156"/>
                    <a:pt x="1739" y="5120"/>
                    <a:pt x="1703" y="5085"/>
                  </a:cubicBezTo>
                  <a:cubicBezTo>
                    <a:pt x="1643" y="5025"/>
                    <a:pt x="1619" y="4882"/>
                    <a:pt x="1619" y="4656"/>
                  </a:cubicBezTo>
                  <a:cubicBezTo>
                    <a:pt x="1619" y="3882"/>
                    <a:pt x="1929" y="3513"/>
                    <a:pt x="2227" y="3251"/>
                  </a:cubicBezTo>
                  <a:cubicBezTo>
                    <a:pt x="2286" y="3215"/>
                    <a:pt x="2346" y="3156"/>
                    <a:pt x="2417" y="3108"/>
                  </a:cubicBezTo>
                  <a:cubicBezTo>
                    <a:pt x="2762" y="2858"/>
                    <a:pt x="3179" y="2525"/>
                    <a:pt x="3179" y="1989"/>
                  </a:cubicBezTo>
                  <a:cubicBezTo>
                    <a:pt x="3179" y="1465"/>
                    <a:pt x="2762" y="1144"/>
                    <a:pt x="2108" y="1144"/>
                  </a:cubicBezTo>
                  <a:cubicBezTo>
                    <a:pt x="1417" y="1144"/>
                    <a:pt x="1215" y="1453"/>
                    <a:pt x="1048" y="1691"/>
                  </a:cubicBezTo>
                  <a:cubicBezTo>
                    <a:pt x="941" y="1858"/>
                    <a:pt x="881" y="1918"/>
                    <a:pt x="750" y="1918"/>
                  </a:cubicBezTo>
                  <a:cubicBezTo>
                    <a:pt x="572" y="1918"/>
                    <a:pt x="322" y="1810"/>
                    <a:pt x="322" y="1513"/>
                  </a:cubicBezTo>
                  <a:cubicBezTo>
                    <a:pt x="322" y="1322"/>
                    <a:pt x="429" y="1025"/>
                    <a:pt x="738" y="775"/>
                  </a:cubicBezTo>
                  <a:cubicBezTo>
                    <a:pt x="977" y="572"/>
                    <a:pt x="1405" y="334"/>
                    <a:pt x="2131" y="334"/>
                  </a:cubicBezTo>
                  <a:cubicBezTo>
                    <a:pt x="3298" y="334"/>
                    <a:pt x="4120" y="953"/>
                    <a:pt x="4120" y="1822"/>
                  </a:cubicBezTo>
                  <a:cubicBezTo>
                    <a:pt x="4120" y="2227"/>
                    <a:pt x="3941" y="2644"/>
                    <a:pt x="3596" y="3037"/>
                  </a:cubicBezTo>
                  <a:cubicBezTo>
                    <a:pt x="3524" y="3096"/>
                    <a:pt x="3536" y="3203"/>
                    <a:pt x="3596" y="3263"/>
                  </a:cubicBezTo>
                  <a:cubicBezTo>
                    <a:pt x="3629" y="3290"/>
                    <a:pt x="3669" y="3305"/>
                    <a:pt x="3709" y="3305"/>
                  </a:cubicBezTo>
                  <a:cubicBezTo>
                    <a:pt x="3755" y="3305"/>
                    <a:pt x="3802" y="3284"/>
                    <a:pt x="3834" y="3239"/>
                  </a:cubicBezTo>
                  <a:cubicBezTo>
                    <a:pt x="4239" y="2787"/>
                    <a:pt x="4441" y="2310"/>
                    <a:pt x="4441" y="1810"/>
                  </a:cubicBezTo>
                  <a:cubicBezTo>
                    <a:pt x="4441" y="1287"/>
                    <a:pt x="4203" y="834"/>
                    <a:pt x="3786" y="501"/>
                  </a:cubicBezTo>
                  <a:cubicBezTo>
                    <a:pt x="3370" y="179"/>
                    <a:pt x="2798" y="1"/>
                    <a:pt x="21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1" name="Google Shape;10001;p62"/>
          <p:cNvGrpSpPr/>
          <p:nvPr/>
        </p:nvGrpSpPr>
        <p:grpSpPr>
          <a:xfrm>
            <a:off x="3584280" y="3699191"/>
            <a:ext cx="358069" cy="317995"/>
            <a:chOff x="3584280" y="3699191"/>
            <a:chExt cx="358069" cy="317995"/>
          </a:xfrm>
        </p:grpSpPr>
        <p:sp>
          <p:nvSpPr>
            <p:cNvPr id="10002" name="Google Shape;10002;p62"/>
            <p:cNvSpPr/>
            <p:nvPr/>
          </p:nvSpPr>
          <p:spPr>
            <a:xfrm>
              <a:off x="3584280" y="3699191"/>
              <a:ext cx="358069" cy="317995"/>
            </a:xfrm>
            <a:custGeom>
              <a:rect b="b" l="l" r="r" t="t"/>
              <a:pathLst>
                <a:path extrusionOk="0" h="10014" w="11276">
                  <a:moveTo>
                    <a:pt x="5644" y="1"/>
                  </a:moveTo>
                  <a:cubicBezTo>
                    <a:pt x="5203" y="1"/>
                    <a:pt x="4810" y="227"/>
                    <a:pt x="4596" y="620"/>
                  </a:cubicBezTo>
                  <a:lnTo>
                    <a:pt x="822" y="7168"/>
                  </a:lnTo>
                  <a:cubicBezTo>
                    <a:pt x="774" y="7240"/>
                    <a:pt x="798" y="7347"/>
                    <a:pt x="881" y="7395"/>
                  </a:cubicBezTo>
                  <a:cubicBezTo>
                    <a:pt x="903" y="7406"/>
                    <a:pt x="929" y="7411"/>
                    <a:pt x="955" y="7411"/>
                  </a:cubicBezTo>
                  <a:cubicBezTo>
                    <a:pt x="1012" y="7411"/>
                    <a:pt x="1071" y="7384"/>
                    <a:pt x="1096" y="7335"/>
                  </a:cubicBezTo>
                  <a:lnTo>
                    <a:pt x="4882" y="787"/>
                  </a:lnTo>
                  <a:cubicBezTo>
                    <a:pt x="5049" y="513"/>
                    <a:pt x="5322" y="346"/>
                    <a:pt x="5644" y="346"/>
                  </a:cubicBezTo>
                  <a:cubicBezTo>
                    <a:pt x="5953" y="346"/>
                    <a:pt x="6239" y="513"/>
                    <a:pt x="6394" y="787"/>
                  </a:cubicBezTo>
                  <a:lnTo>
                    <a:pt x="10775" y="8359"/>
                  </a:lnTo>
                  <a:cubicBezTo>
                    <a:pt x="10942" y="8621"/>
                    <a:pt x="10942" y="8954"/>
                    <a:pt x="10775" y="9240"/>
                  </a:cubicBezTo>
                  <a:cubicBezTo>
                    <a:pt x="10609" y="9502"/>
                    <a:pt x="10323" y="9669"/>
                    <a:pt x="10013" y="9669"/>
                  </a:cubicBezTo>
                  <a:lnTo>
                    <a:pt x="1262" y="9669"/>
                  </a:lnTo>
                  <a:cubicBezTo>
                    <a:pt x="953" y="9669"/>
                    <a:pt x="667" y="9502"/>
                    <a:pt x="500" y="9240"/>
                  </a:cubicBezTo>
                  <a:cubicBezTo>
                    <a:pt x="346" y="8966"/>
                    <a:pt x="346" y="8645"/>
                    <a:pt x="500" y="8359"/>
                  </a:cubicBezTo>
                  <a:lnTo>
                    <a:pt x="774" y="7895"/>
                  </a:lnTo>
                  <a:cubicBezTo>
                    <a:pt x="822" y="7823"/>
                    <a:pt x="786" y="7716"/>
                    <a:pt x="715" y="7668"/>
                  </a:cubicBezTo>
                  <a:cubicBezTo>
                    <a:pt x="693" y="7657"/>
                    <a:pt x="667" y="7652"/>
                    <a:pt x="641" y="7652"/>
                  </a:cubicBezTo>
                  <a:cubicBezTo>
                    <a:pt x="583" y="7652"/>
                    <a:pt x="521" y="7679"/>
                    <a:pt x="488" y="7728"/>
                  </a:cubicBezTo>
                  <a:lnTo>
                    <a:pt x="227" y="8192"/>
                  </a:lnTo>
                  <a:cubicBezTo>
                    <a:pt x="0" y="8561"/>
                    <a:pt x="0" y="9026"/>
                    <a:pt x="227" y="9395"/>
                  </a:cubicBezTo>
                  <a:cubicBezTo>
                    <a:pt x="441" y="9776"/>
                    <a:pt x="834" y="10014"/>
                    <a:pt x="1262" y="10014"/>
                  </a:cubicBezTo>
                  <a:lnTo>
                    <a:pt x="10013" y="10014"/>
                  </a:lnTo>
                  <a:cubicBezTo>
                    <a:pt x="10442" y="10014"/>
                    <a:pt x="10847" y="9788"/>
                    <a:pt x="11061" y="9395"/>
                  </a:cubicBezTo>
                  <a:cubicBezTo>
                    <a:pt x="11276" y="9026"/>
                    <a:pt x="11276" y="8585"/>
                    <a:pt x="11061" y="8192"/>
                  </a:cubicBezTo>
                  <a:lnTo>
                    <a:pt x="6680" y="620"/>
                  </a:lnTo>
                  <a:cubicBezTo>
                    <a:pt x="6453" y="251"/>
                    <a:pt x="6072" y="1"/>
                    <a:pt x="5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3" name="Google Shape;10003;p62"/>
            <p:cNvSpPr/>
            <p:nvPr/>
          </p:nvSpPr>
          <p:spPr>
            <a:xfrm>
              <a:off x="3613400" y="3727167"/>
              <a:ext cx="299831" cy="261661"/>
            </a:xfrm>
            <a:custGeom>
              <a:rect b="b" l="l" r="r" t="t"/>
              <a:pathLst>
                <a:path extrusionOk="0" h="8240" w="9442">
                  <a:moveTo>
                    <a:pt x="4727" y="358"/>
                  </a:moveTo>
                  <a:lnTo>
                    <a:pt x="9085" y="7907"/>
                  </a:lnTo>
                  <a:lnTo>
                    <a:pt x="381" y="7907"/>
                  </a:lnTo>
                  <a:lnTo>
                    <a:pt x="4727" y="358"/>
                  </a:lnTo>
                  <a:close/>
                  <a:moveTo>
                    <a:pt x="4727" y="1"/>
                  </a:moveTo>
                  <a:cubicBezTo>
                    <a:pt x="4608" y="1"/>
                    <a:pt x="4501" y="60"/>
                    <a:pt x="4441" y="168"/>
                  </a:cubicBezTo>
                  <a:lnTo>
                    <a:pt x="60" y="7740"/>
                  </a:lnTo>
                  <a:cubicBezTo>
                    <a:pt x="0" y="7847"/>
                    <a:pt x="0" y="7966"/>
                    <a:pt x="60" y="8073"/>
                  </a:cubicBezTo>
                  <a:cubicBezTo>
                    <a:pt x="119" y="8192"/>
                    <a:pt x="226" y="8240"/>
                    <a:pt x="345" y="8240"/>
                  </a:cubicBezTo>
                  <a:lnTo>
                    <a:pt x="9096" y="8240"/>
                  </a:lnTo>
                  <a:cubicBezTo>
                    <a:pt x="9216" y="8240"/>
                    <a:pt x="9323" y="8180"/>
                    <a:pt x="9382" y="8073"/>
                  </a:cubicBezTo>
                  <a:cubicBezTo>
                    <a:pt x="9442" y="7966"/>
                    <a:pt x="9442" y="7847"/>
                    <a:pt x="9382" y="7740"/>
                  </a:cubicBezTo>
                  <a:lnTo>
                    <a:pt x="5001" y="168"/>
                  </a:lnTo>
                  <a:cubicBezTo>
                    <a:pt x="4941" y="60"/>
                    <a:pt x="4846" y="1"/>
                    <a:pt x="4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4" name="Google Shape;10004;p62"/>
            <p:cNvSpPr/>
            <p:nvPr/>
          </p:nvSpPr>
          <p:spPr>
            <a:xfrm>
              <a:off x="3735879" y="3910171"/>
              <a:ext cx="54873" cy="54841"/>
            </a:xfrm>
            <a:custGeom>
              <a:rect b="b" l="l" r="r" t="t"/>
              <a:pathLst>
                <a:path extrusionOk="0" h="1727" w="1728">
                  <a:moveTo>
                    <a:pt x="870" y="322"/>
                  </a:moveTo>
                  <a:cubicBezTo>
                    <a:pt x="1168" y="322"/>
                    <a:pt x="1406" y="572"/>
                    <a:pt x="1406" y="870"/>
                  </a:cubicBezTo>
                  <a:cubicBezTo>
                    <a:pt x="1406" y="1167"/>
                    <a:pt x="1168" y="1405"/>
                    <a:pt x="870" y="1405"/>
                  </a:cubicBezTo>
                  <a:cubicBezTo>
                    <a:pt x="572" y="1405"/>
                    <a:pt x="334" y="1167"/>
                    <a:pt x="334" y="870"/>
                  </a:cubicBezTo>
                  <a:cubicBezTo>
                    <a:pt x="334" y="572"/>
                    <a:pt x="572" y="322"/>
                    <a:pt x="870" y="322"/>
                  </a:cubicBezTo>
                  <a:close/>
                  <a:moveTo>
                    <a:pt x="870" y="0"/>
                  </a:moveTo>
                  <a:cubicBezTo>
                    <a:pt x="394" y="0"/>
                    <a:pt x="1" y="393"/>
                    <a:pt x="1" y="870"/>
                  </a:cubicBezTo>
                  <a:cubicBezTo>
                    <a:pt x="1" y="1346"/>
                    <a:pt x="394" y="1727"/>
                    <a:pt x="870" y="1727"/>
                  </a:cubicBezTo>
                  <a:cubicBezTo>
                    <a:pt x="1346" y="1727"/>
                    <a:pt x="1727" y="1334"/>
                    <a:pt x="1727" y="870"/>
                  </a:cubicBezTo>
                  <a:cubicBezTo>
                    <a:pt x="1727" y="393"/>
                    <a:pt x="134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5" name="Google Shape;10005;p62"/>
            <p:cNvSpPr/>
            <p:nvPr/>
          </p:nvSpPr>
          <p:spPr>
            <a:xfrm>
              <a:off x="3738896" y="3788422"/>
              <a:ext cx="49188" cy="114604"/>
            </a:xfrm>
            <a:custGeom>
              <a:rect b="b" l="l" r="r" t="t"/>
              <a:pathLst>
                <a:path extrusionOk="0" h="3609" w="1549">
                  <a:moveTo>
                    <a:pt x="572" y="1"/>
                  </a:moveTo>
                  <a:cubicBezTo>
                    <a:pt x="263" y="1"/>
                    <a:pt x="1" y="251"/>
                    <a:pt x="1" y="572"/>
                  </a:cubicBezTo>
                  <a:lnTo>
                    <a:pt x="1" y="3037"/>
                  </a:lnTo>
                  <a:cubicBezTo>
                    <a:pt x="1" y="3346"/>
                    <a:pt x="263" y="3608"/>
                    <a:pt x="572" y="3608"/>
                  </a:cubicBezTo>
                  <a:lnTo>
                    <a:pt x="965" y="3608"/>
                  </a:lnTo>
                  <a:cubicBezTo>
                    <a:pt x="1275" y="3608"/>
                    <a:pt x="1549" y="3358"/>
                    <a:pt x="1549" y="3037"/>
                  </a:cubicBezTo>
                  <a:lnTo>
                    <a:pt x="1549" y="1560"/>
                  </a:lnTo>
                  <a:cubicBezTo>
                    <a:pt x="1549" y="1465"/>
                    <a:pt x="1465" y="1394"/>
                    <a:pt x="1382" y="1394"/>
                  </a:cubicBezTo>
                  <a:cubicBezTo>
                    <a:pt x="1287" y="1394"/>
                    <a:pt x="1215" y="1465"/>
                    <a:pt x="1215" y="1560"/>
                  </a:cubicBezTo>
                  <a:lnTo>
                    <a:pt x="1215" y="3037"/>
                  </a:lnTo>
                  <a:cubicBezTo>
                    <a:pt x="1215" y="3168"/>
                    <a:pt x="1108" y="3275"/>
                    <a:pt x="977" y="3275"/>
                  </a:cubicBezTo>
                  <a:lnTo>
                    <a:pt x="584" y="3275"/>
                  </a:lnTo>
                  <a:cubicBezTo>
                    <a:pt x="453" y="3275"/>
                    <a:pt x="346" y="3168"/>
                    <a:pt x="346" y="3037"/>
                  </a:cubicBezTo>
                  <a:lnTo>
                    <a:pt x="346" y="572"/>
                  </a:lnTo>
                  <a:cubicBezTo>
                    <a:pt x="346" y="441"/>
                    <a:pt x="453" y="334"/>
                    <a:pt x="584" y="334"/>
                  </a:cubicBezTo>
                  <a:lnTo>
                    <a:pt x="977" y="334"/>
                  </a:lnTo>
                  <a:cubicBezTo>
                    <a:pt x="1108" y="334"/>
                    <a:pt x="1215" y="441"/>
                    <a:pt x="1215" y="572"/>
                  </a:cubicBezTo>
                  <a:lnTo>
                    <a:pt x="1215" y="906"/>
                  </a:lnTo>
                  <a:cubicBezTo>
                    <a:pt x="1215" y="989"/>
                    <a:pt x="1287" y="1072"/>
                    <a:pt x="1382" y="1072"/>
                  </a:cubicBezTo>
                  <a:cubicBezTo>
                    <a:pt x="1465" y="1072"/>
                    <a:pt x="1549" y="989"/>
                    <a:pt x="1549" y="906"/>
                  </a:cubicBezTo>
                  <a:lnTo>
                    <a:pt x="1549" y="572"/>
                  </a:lnTo>
                  <a:cubicBezTo>
                    <a:pt x="1549" y="263"/>
                    <a:pt x="1287"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06" name="Google Shape;10006;p62"/>
          <p:cNvGrpSpPr/>
          <p:nvPr/>
        </p:nvGrpSpPr>
        <p:grpSpPr>
          <a:xfrm>
            <a:off x="4129482" y="3681059"/>
            <a:ext cx="355402" cy="354291"/>
            <a:chOff x="4129482" y="3681059"/>
            <a:chExt cx="355402" cy="354291"/>
          </a:xfrm>
        </p:grpSpPr>
        <p:sp>
          <p:nvSpPr>
            <p:cNvPr id="10007" name="Google Shape;10007;p62"/>
            <p:cNvSpPr/>
            <p:nvPr/>
          </p:nvSpPr>
          <p:spPr>
            <a:xfrm>
              <a:off x="4313979" y="3719578"/>
              <a:ext cx="133117" cy="225016"/>
            </a:xfrm>
            <a:custGeom>
              <a:rect b="b" l="l" r="r" t="t"/>
              <a:pathLst>
                <a:path extrusionOk="0" h="7086" w="4192">
                  <a:moveTo>
                    <a:pt x="173" y="0"/>
                  </a:moveTo>
                  <a:cubicBezTo>
                    <a:pt x="96" y="0"/>
                    <a:pt x="23" y="68"/>
                    <a:pt x="12" y="156"/>
                  </a:cubicBezTo>
                  <a:cubicBezTo>
                    <a:pt x="0" y="240"/>
                    <a:pt x="72" y="323"/>
                    <a:pt x="167" y="335"/>
                  </a:cubicBezTo>
                  <a:cubicBezTo>
                    <a:pt x="1167" y="418"/>
                    <a:pt x="2108" y="883"/>
                    <a:pt x="2798" y="1633"/>
                  </a:cubicBezTo>
                  <a:cubicBezTo>
                    <a:pt x="3501" y="2383"/>
                    <a:pt x="3870" y="3359"/>
                    <a:pt x="3870" y="4383"/>
                  </a:cubicBezTo>
                  <a:cubicBezTo>
                    <a:pt x="3870" y="5217"/>
                    <a:pt x="3620" y="6002"/>
                    <a:pt x="3156" y="6693"/>
                  </a:cubicBezTo>
                  <a:lnTo>
                    <a:pt x="893" y="4407"/>
                  </a:lnTo>
                  <a:cubicBezTo>
                    <a:pt x="864" y="4377"/>
                    <a:pt x="822" y="4362"/>
                    <a:pt x="779" y="4362"/>
                  </a:cubicBezTo>
                  <a:cubicBezTo>
                    <a:pt x="736" y="4362"/>
                    <a:pt x="691" y="4377"/>
                    <a:pt x="655" y="4407"/>
                  </a:cubicBezTo>
                  <a:cubicBezTo>
                    <a:pt x="596" y="4467"/>
                    <a:pt x="596" y="4574"/>
                    <a:pt x="655" y="4645"/>
                  </a:cubicBezTo>
                  <a:lnTo>
                    <a:pt x="3048" y="7050"/>
                  </a:lnTo>
                  <a:cubicBezTo>
                    <a:pt x="3084" y="7074"/>
                    <a:pt x="3120" y="7086"/>
                    <a:pt x="3167" y="7086"/>
                  </a:cubicBezTo>
                  <a:lnTo>
                    <a:pt x="3179" y="7086"/>
                  </a:lnTo>
                  <a:cubicBezTo>
                    <a:pt x="3227" y="7086"/>
                    <a:pt x="3275" y="7062"/>
                    <a:pt x="3298" y="7026"/>
                  </a:cubicBezTo>
                  <a:cubicBezTo>
                    <a:pt x="3882" y="6252"/>
                    <a:pt x="4191" y="5348"/>
                    <a:pt x="4191" y="4383"/>
                  </a:cubicBezTo>
                  <a:cubicBezTo>
                    <a:pt x="4191" y="3276"/>
                    <a:pt x="3775" y="2228"/>
                    <a:pt x="3036" y="1407"/>
                  </a:cubicBezTo>
                  <a:cubicBezTo>
                    <a:pt x="2286" y="597"/>
                    <a:pt x="1274" y="97"/>
                    <a:pt x="191" y="2"/>
                  </a:cubicBezTo>
                  <a:cubicBezTo>
                    <a:pt x="185" y="1"/>
                    <a:pt x="179"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8" name="Google Shape;10008;p62"/>
            <p:cNvSpPr/>
            <p:nvPr/>
          </p:nvSpPr>
          <p:spPr>
            <a:xfrm>
              <a:off x="4220968" y="3719197"/>
              <a:ext cx="106284" cy="132387"/>
            </a:xfrm>
            <a:custGeom>
              <a:rect b="b" l="l" r="r" t="t"/>
              <a:pathLst>
                <a:path extrusionOk="0" h="4169" w="3347">
                  <a:moveTo>
                    <a:pt x="2340" y="1"/>
                  </a:moveTo>
                  <a:cubicBezTo>
                    <a:pt x="2334" y="1"/>
                    <a:pt x="2328" y="1"/>
                    <a:pt x="2322" y="2"/>
                  </a:cubicBezTo>
                  <a:cubicBezTo>
                    <a:pt x="1501" y="73"/>
                    <a:pt x="715" y="371"/>
                    <a:pt x="60" y="883"/>
                  </a:cubicBezTo>
                  <a:cubicBezTo>
                    <a:pt x="12" y="907"/>
                    <a:pt x="0" y="954"/>
                    <a:pt x="0" y="1002"/>
                  </a:cubicBezTo>
                  <a:cubicBezTo>
                    <a:pt x="0" y="1038"/>
                    <a:pt x="12" y="1085"/>
                    <a:pt x="36" y="1133"/>
                  </a:cubicBezTo>
                  <a:lnTo>
                    <a:pt x="3048" y="4121"/>
                  </a:lnTo>
                  <a:cubicBezTo>
                    <a:pt x="3072" y="4157"/>
                    <a:pt x="3120" y="4169"/>
                    <a:pt x="3167" y="4169"/>
                  </a:cubicBezTo>
                  <a:cubicBezTo>
                    <a:pt x="3203" y="4169"/>
                    <a:pt x="3251" y="4157"/>
                    <a:pt x="3287" y="4121"/>
                  </a:cubicBezTo>
                  <a:cubicBezTo>
                    <a:pt x="3346" y="4062"/>
                    <a:pt x="3346" y="3955"/>
                    <a:pt x="3287" y="3883"/>
                  </a:cubicBezTo>
                  <a:lnTo>
                    <a:pt x="429" y="1026"/>
                  </a:lnTo>
                  <a:cubicBezTo>
                    <a:pt x="1001" y="645"/>
                    <a:pt x="1655" y="383"/>
                    <a:pt x="2358" y="323"/>
                  </a:cubicBezTo>
                  <a:cubicBezTo>
                    <a:pt x="2363" y="324"/>
                    <a:pt x="2367" y="324"/>
                    <a:pt x="2372" y="324"/>
                  </a:cubicBezTo>
                  <a:cubicBezTo>
                    <a:pt x="2449" y="324"/>
                    <a:pt x="2512" y="235"/>
                    <a:pt x="2501" y="157"/>
                  </a:cubicBezTo>
                  <a:cubicBezTo>
                    <a:pt x="2479" y="68"/>
                    <a:pt x="2416" y="1"/>
                    <a:pt x="2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09" name="Google Shape;10009;p62"/>
            <p:cNvSpPr/>
            <p:nvPr/>
          </p:nvSpPr>
          <p:spPr>
            <a:xfrm>
              <a:off x="4167270" y="3772545"/>
              <a:ext cx="226127" cy="225746"/>
            </a:xfrm>
            <a:custGeom>
              <a:rect b="b" l="l" r="r" t="t"/>
              <a:pathLst>
                <a:path extrusionOk="0" h="7109" w="7121">
                  <a:moveTo>
                    <a:pt x="1037" y="405"/>
                  </a:moveTo>
                  <a:lnTo>
                    <a:pt x="6704" y="6061"/>
                  </a:lnTo>
                  <a:cubicBezTo>
                    <a:pt x="6013" y="6537"/>
                    <a:pt x="5228" y="6775"/>
                    <a:pt x="4406" y="6775"/>
                  </a:cubicBezTo>
                  <a:cubicBezTo>
                    <a:pt x="2168" y="6775"/>
                    <a:pt x="334" y="4942"/>
                    <a:pt x="334" y="2703"/>
                  </a:cubicBezTo>
                  <a:cubicBezTo>
                    <a:pt x="334" y="1882"/>
                    <a:pt x="572" y="1096"/>
                    <a:pt x="1037" y="405"/>
                  </a:cubicBezTo>
                  <a:close/>
                  <a:moveTo>
                    <a:pt x="1001" y="1"/>
                  </a:moveTo>
                  <a:cubicBezTo>
                    <a:pt x="953" y="1"/>
                    <a:pt x="918" y="36"/>
                    <a:pt x="882" y="60"/>
                  </a:cubicBezTo>
                  <a:cubicBezTo>
                    <a:pt x="298" y="822"/>
                    <a:pt x="1" y="1739"/>
                    <a:pt x="1" y="2703"/>
                  </a:cubicBezTo>
                  <a:cubicBezTo>
                    <a:pt x="1" y="5120"/>
                    <a:pt x="1989" y="7109"/>
                    <a:pt x="4406" y="7109"/>
                  </a:cubicBezTo>
                  <a:cubicBezTo>
                    <a:pt x="5382" y="7109"/>
                    <a:pt x="6287" y="6811"/>
                    <a:pt x="7061" y="6228"/>
                  </a:cubicBezTo>
                  <a:cubicBezTo>
                    <a:pt x="7109" y="6192"/>
                    <a:pt x="7121" y="6156"/>
                    <a:pt x="7121" y="6108"/>
                  </a:cubicBezTo>
                  <a:cubicBezTo>
                    <a:pt x="7121" y="6061"/>
                    <a:pt x="7109" y="6013"/>
                    <a:pt x="7073" y="5978"/>
                  </a:cubicBezTo>
                  <a:lnTo>
                    <a:pt x="1132" y="36"/>
                  </a:lnTo>
                  <a:cubicBezTo>
                    <a:pt x="1096" y="24"/>
                    <a:pt x="1048" y="1"/>
                    <a:pt x="1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0" name="Google Shape;10010;p62"/>
            <p:cNvSpPr/>
            <p:nvPr/>
          </p:nvSpPr>
          <p:spPr>
            <a:xfrm>
              <a:off x="4129482" y="3681059"/>
              <a:ext cx="355402" cy="354291"/>
            </a:xfrm>
            <a:custGeom>
              <a:rect b="b" l="l" r="r" t="t"/>
              <a:pathLst>
                <a:path extrusionOk="0" h="11157" w="11192">
                  <a:moveTo>
                    <a:pt x="5596" y="0"/>
                  </a:moveTo>
                  <a:cubicBezTo>
                    <a:pt x="4096" y="0"/>
                    <a:pt x="2703" y="572"/>
                    <a:pt x="1643" y="1631"/>
                  </a:cubicBezTo>
                  <a:cubicBezTo>
                    <a:pt x="584" y="2691"/>
                    <a:pt x="0" y="4096"/>
                    <a:pt x="0" y="5584"/>
                  </a:cubicBezTo>
                  <a:cubicBezTo>
                    <a:pt x="0" y="7013"/>
                    <a:pt x="536" y="8358"/>
                    <a:pt x="1512" y="9406"/>
                  </a:cubicBezTo>
                  <a:cubicBezTo>
                    <a:pt x="2477" y="10430"/>
                    <a:pt x="3786" y="11061"/>
                    <a:pt x="5191" y="11156"/>
                  </a:cubicBezTo>
                  <a:cubicBezTo>
                    <a:pt x="5286" y="11156"/>
                    <a:pt x="5358" y="11097"/>
                    <a:pt x="5382" y="11014"/>
                  </a:cubicBezTo>
                  <a:cubicBezTo>
                    <a:pt x="5382" y="10918"/>
                    <a:pt x="5322" y="10847"/>
                    <a:pt x="5227" y="10835"/>
                  </a:cubicBezTo>
                  <a:cubicBezTo>
                    <a:pt x="3905" y="10740"/>
                    <a:pt x="2667" y="10144"/>
                    <a:pt x="1762" y="9180"/>
                  </a:cubicBezTo>
                  <a:cubicBezTo>
                    <a:pt x="834" y="8192"/>
                    <a:pt x="333" y="6930"/>
                    <a:pt x="333" y="5572"/>
                  </a:cubicBezTo>
                  <a:cubicBezTo>
                    <a:pt x="333" y="4179"/>
                    <a:pt x="881" y="2858"/>
                    <a:pt x="1881" y="1858"/>
                  </a:cubicBezTo>
                  <a:cubicBezTo>
                    <a:pt x="2881" y="858"/>
                    <a:pt x="4203" y="310"/>
                    <a:pt x="5596" y="310"/>
                  </a:cubicBezTo>
                  <a:cubicBezTo>
                    <a:pt x="7001" y="310"/>
                    <a:pt x="8323" y="858"/>
                    <a:pt x="9323" y="1858"/>
                  </a:cubicBezTo>
                  <a:cubicBezTo>
                    <a:pt x="10323" y="2858"/>
                    <a:pt x="10871" y="4179"/>
                    <a:pt x="10871" y="5572"/>
                  </a:cubicBezTo>
                  <a:cubicBezTo>
                    <a:pt x="10871" y="6918"/>
                    <a:pt x="10359" y="8192"/>
                    <a:pt x="9442" y="9180"/>
                  </a:cubicBezTo>
                  <a:cubicBezTo>
                    <a:pt x="8525" y="10144"/>
                    <a:pt x="7299" y="10740"/>
                    <a:pt x="5977" y="10835"/>
                  </a:cubicBezTo>
                  <a:cubicBezTo>
                    <a:pt x="5882" y="10835"/>
                    <a:pt x="5810" y="10918"/>
                    <a:pt x="5822" y="11014"/>
                  </a:cubicBezTo>
                  <a:cubicBezTo>
                    <a:pt x="5822" y="11097"/>
                    <a:pt x="5894" y="11156"/>
                    <a:pt x="5989" y="11156"/>
                  </a:cubicBezTo>
                  <a:lnTo>
                    <a:pt x="6001" y="11156"/>
                  </a:lnTo>
                  <a:cubicBezTo>
                    <a:pt x="7418" y="11061"/>
                    <a:pt x="8727" y="10442"/>
                    <a:pt x="9692" y="9406"/>
                  </a:cubicBezTo>
                  <a:cubicBezTo>
                    <a:pt x="10656" y="8358"/>
                    <a:pt x="11192" y="7013"/>
                    <a:pt x="11192" y="5584"/>
                  </a:cubicBezTo>
                  <a:cubicBezTo>
                    <a:pt x="11192" y="4096"/>
                    <a:pt x="10597" y="2691"/>
                    <a:pt x="9561" y="1631"/>
                  </a:cubicBezTo>
                  <a:cubicBezTo>
                    <a:pt x="8501" y="572"/>
                    <a:pt x="7108"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1" name="Google Shape;10011;p62"/>
          <p:cNvGrpSpPr/>
          <p:nvPr/>
        </p:nvGrpSpPr>
        <p:grpSpPr>
          <a:xfrm>
            <a:off x="4673540" y="3680297"/>
            <a:ext cx="355434" cy="355815"/>
            <a:chOff x="4673540" y="3680297"/>
            <a:chExt cx="355434" cy="355815"/>
          </a:xfrm>
        </p:grpSpPr>
        <p:sp>
          <p:nvSpPr>
            <p:cNvPr id="10012" name="Google Shape;10012;p62"/>
            <p:cNvSpPr/>
            <p:nvPr/>
          </p:nvSpPr>
          <p:spPr>
            <a:xfrm>
              <a:off x="4673540" y="3680297"/>
              <a:ext cx="355434" cy="355815"/>
            </a:xfrm>
            <a:custGeom>
              <a:rect b="b" l="l" r="r" t="t"/>
              <a:pathLst>
                <a:path extrusionOk="0" h="11205" w="11193">
                  <a:moveTo>
                    <a:pt x="2012" y="0"/>
                  </a:moveTo>
                  <a:cubicBezTo>
                    <a:pt x="905" y="0"/>
                    <a:pt x="0" y="893"/>
                    <a:pt x="0" y="2013"/>
                  </a:cubicBezTo>
                  <a:lnTo>
                    <a:pt x="0" y="9192"/>
                  </a:lnTo>
                  <a:cubicBezTo>
                    <a:pt x="0" y="10287"/>
                    <a:pt x="893" y="11204"/>
                    <a:pt x="2012" y="11204"/>
                  </a:cubicBezTo>
                  <a:lnTo>
                    <a:pt x="9180" y="11204"/>
                  </a:lnTo>
                  <a:cubicBezTo>
                    <a:pt x="10287" y="11204"/>
                    <a:pt x="11192" y="10311"/>
                    <a:pt x="11192" y="9192"/>
                  </a:cubicBezTo>
                  <a:lnTo>
                    <a:pt x="11192" y="2013"/>
                  </a:lnTo>
                  <a:cubicBezTo>
                    <a:pt x="11180" y="917"/>
                    <a:pt x="10287" y="0"/>
                    <a:pt x="9180" y="0"/>
                  </a:cubicBezTo>
                  <a:lnTo>
                    <a:pt x="8085" y="0"/>
                  </a:lnTo>
                  <a:cubicBezTo>
                    <a:pt x="7989" y="0"/>
                    <a:pt x="7918" y="84"/>
                    <a:pt x="7918" y="167"/>
                  </a:cubicBezTo>
                  <a:cubicBezTo>
                    <a:pt x="7918" y="262"/>
                    <a:pt x="7989" y="334"/>
                    <a:pt x="8085" y="334"/>
                  </a:cubicBezTo>
                  <a:lnTo>
                    <a:pt x="9180" y="334"/>
                  </a:lnTo>
                  <a:cubicBezTo>
                    <a:pt x="10109" y="334"/>
                    <a:pt x="10847" y="1084"/>
                    <a:pt x="10847" y="2001"/>
                  </a:cubicBezTo>
                  <a:lnTo>
                    <a:pt x="10847" y="9180"/>
                  </a:lnTo>
                  <a:cubicBezTo>
                    <a:pt x="10847" y="10097"/>
                    <a:pt x="10109" y="10847"/>
                    <a:pt x="9180" y="10847"/>
                  </a:cubicBezTo>
                  <a:lnTo>
                    <a:pt x="2012" y="10847"/>
                  </a:lnTo>
                  <a:cubicBezTo>
                    <a:pt x="1084" y="10847"/>
                    <a:pt x="345" y="10097"/>
                    <a:pt x="345" y="9180"/>
                  </a:cubicBezTo>
                  <a:lnTo>
                    <a:pt x="345" y="2001"/>
                  </a:lnTo>
                  <a:cubicBezTo>
                    <a:pt x="345" y="1084"/>
                    <a:pt x="1084" y="334"/>
                    <a:pt x="2012" y="334"/>
                  </a:cubicBezTo>
                  <a:lnTo>
                    <a:pt x="7418" y="334"/>
                  </a:lnTo>
                  <a:cubicBezTo>
                    <a:pt x="7501" y="334"/>
                    <a:pt x="7573" y="262"/>
                    <a:pt x="7573" y="167"/>
                  </a:cubicBezTo>
                  <a:cubicBezTo>
                    <a:pt x="7573" y="84"/>
                    <a:pt x="7501" y="0"/>
                    <a:pt x="7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3" name="Google Shape;10013;p62"/>
            <p:cNvSpPr/>
            <p:nvPr/>
          </p:nvSpPr>
          <p:spPr>
            <a:xfrm>
              <a:off x="4805864" y="3736630"/>
              <a:ext cx="93042" cy="92661"/>
            </a:xfrm>
            <a:custGeom>
              <a:rect b="b" l="l" r="r" t="t"/>
              <a:pathLst>
                <a:path extrusionOk="0" h="2918" w="2930">
                  <a:moveTo>
                    <a:pt x="1477" y="334"/>
                  </a:moveTo>
                  <a:cubicBezTo>
                    <a:pt x="2096" y="334"/>
                    <a:pt x="2608" y="834"/>
                    <a:pt x="2608" y="1465"/>
                  </a:cubicBezTo>
                  <a:cubicBezTo>
                    <a:pt x="2608" y="2084"/>
                    <a:pt x="2096" y="2596"/>
                    <a:pt x="1477" y="2596"/>
                  </a:cubicBezTo>
                  <a:cubicBezTo>
                    <a:pt x="846" y="2596"/>
                    <a:pt x="346" y="2084"/>
                    <a:pt x="346" y="1465"/>
                  </a:cubicBezTo>
                  <a:cubicBezTo>
                    <a:pt x="346" y="834"/>
                    <a:pt x="846" y="334"/>
                    <a:pt x="1477" y="334"/>
                  </a:cubicBezTo>
                  <a:close/>
                  <a:moveTo>
                    <a:pt x="1477" y="0"/>
                  </a:moveTo>
                  <a:cubicBezTo>
                    <a:pt x="667" y="0"/>
                    <a:pt x="12" y="655"/>
                    <a:pt x="12" y="1465"/>
                  </a:cubicBezTo>
                  <a:cubicBezTo>
                    <a:pt x="0" y="2263"/>
                    <a:pt x="655" y="2918"/>
                    <a:pt x="1477" y="2918"/>
                  </a:cubicBezTo>
                  <a:cubicBezTo>
                    <a:pt x="2274" y="2918"/>
                    <a:pt x="2929" y="2263"/>
                    <a:pt x="2929" y="1465"/>
                  </a:cubicBezTo>
                  <a:cubicBezTo>
                    <a:pt x="2929" y="655"/>
                    <a:pt x="2274" y="0"/>
                    <a:pt x="1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4" name="Google Shape;10014;p62"/>
            <p:cNvSpPr/>
            <p:nvPr/>
          </p:nvSpPr>
          <p:spPr>
            <a:xfrm>
              <a:off x="4779380" y="3841358"/>
              <a:ext cx="143723" cy="138801"/>
            </a:xfrm>
            <a:custGeom>
              <a:rect b="b" l="l" r="r" t="t"/>
              <a:pathLst>
                <a:path extrusionOk="0" h="4371" w="4526">
                  <a:moveTo>
                    <a:pt x="477" y="1"/>
                  </a:moveTo>
                  <a:cubicBezTo>
                    <a:pt x="215" y="1"/>
                    <a:pt x="1" y="203"/>
                    <a:pt x="1" y="477"/>
                  </a:cubicBezTo>
                  <a:lnTo>
                    <a:pt x="1" y="893"/>
                  </a:lnTo>
                  <a:cubicBezTo>
                    <a:pt x="1" y="1155"/>
                    <a:pt x="203" y="1370"/>
                    <a:pt x="477" y="1370"/>
                  </a:cubicBezTo>
                  <a:lnTo>
                    <a:pt x="763" y="1370"/>
                  </a:lnTo>
                  <a:cubicBezTo>
                    <a:pt x="834" y="1370"/>
                    <a:pt x="906" y="1429"/>
                    <a:pt x="906" y="1513"/>
                  </a:cubicBezTo>
                  <a:lnTo>
                    <a:pt x="906" y="2858"/>
                  </a:lnTo>
                  <a:cubicBezTo>
                    <a:pt x="906" y="2929"/>
                    <a:pt x="846" y="3001"/>
                    <a:pt x="763" y="3001"/>
                  </a:cubicBezTo>
                  <a:lnTo>
                    <a:pt x="572" y="3001"/>
                  </a:lnTo>
                  <a:cubicBezTo>
                    <a:pt x="299" y="3001"/>
                    <a:pt x="96" y="3215"/>
                    <a:pt x="96" y="3477"/>
                  </a:cubicBezTo>
                  <a:lnTo>
                    <a:pt x="96" y="3894"/>
                  </a:lnTo>
                  <a:cubicBezTo>
                    <a:pt x="96" y="4168"/>
                    <a:pt x="299" y="4370"/>
                    <a:pt x="572" y="4370"/>
                  </a:cubicBezTo>
                  <a:lnTo>
                    <a:pt x="4049" y="4370"/>
                  </a:lnTo>
                  <a:cubicBezTo>
                    <a:pt x="4311" y="4370"/>
                    <a:pt x="4525" y="4168"/>
                    <a:pt x="4525" y="3894"/>
                  </a:cubicBezTo>
                  <a:lnTo>
                    <a:pt x="4525" y="3477"/>
                  </a:lnTo>
                  <a:cubicBezTo>
                    <a:pt x="4525" y="3215"/>
                    <a:pt x="4311" y="3001"/>
                    <a:pt x="4049" y="3001"/>
                  </a:cubicBezTo>
                  <a:lnTo>
                    <a:pt x="3859" y="3001"/>
                  </a:lnTo>
                  <a:cubicBezTo>
                    <a:pt x="3787" y="3001"/>
                    <a:pt x="3704" y="2941"/>
                    <a:pt x="3704" y="2858"/>
                  </a:cubicBezTo>
                  <a:lnTo>
                    <a:pt x="3704" y="477"/>
                  </a:lnTo>
                  <a:cubicBezTo>
                    <a:pt x="3704" y="203"/>
                    <a:pt x="3501" y="1"/>
                    <a:pt x="3228" y="1"/>
                  </a:cubicBezTo>
                  <a:lnTo>
                    <a:pt x="1442" y="1"/>
                  </a:lnTo>
                  <a:cubicBezTo>
                    <a:pt x="1358" y="1"/>
                    <a:pt x="1287" y="72"/>
                    <a:pt x="1287" y="155"/>
                  </a:cubicBezTo>
                  <a:cubicBezTo>
                    <a:pt x="1287" y="251"/>
                    <a:pt x="1358" y="322"/>
                    <a:pt x="1442" y="322"/>
                  </a:cubicBezTo>
                  <a:lnTo>
                    <a:pt x="3228" y="322"/>
                  </a:lnTo>
                  <a:cubicBezTo>
                    <a:pt x="3311" y="322"/>
                    <a:pt x="3382" y="382"/>
                    <a:pt x="3382" y="477"/>
                  </a:cubicBezTo>
                  <a:lnTo>
                    <a:pt x="3382" y="2858"/>
                  </a:lnTo>
                  <a:cubicBezTo>
                    <a:pt x="3382" y="3120"/>
                    <a:pt x="3585" y="3334"/>
                    <a:pt x="3859" y="3334"/>
                  </a:cubicBezTo>
                  <a:lnTo>
                    <a:pt x="4049" y="3334"/>
                  </a:lnTo>
                  <a:cubicBezTo>
                    <a:pt x="4121" y="3334"/>
                    <a:pt x="4204" y="3394"/>
                    <a:pt x="4204" y="3477"/>
                  </a:cubicBezTo>
                  <a:lnTo>
                    <a:pt x="4204" y="3894"/>
                  </a:lnTo>
                  <a:cubicBezTo>
                    <a:pt x="4204" y="3965"/>
                    <a:pt x="4132" y="4049"/>
                    <a:pt x="4049" y="4049"/>
                  </a:cubicBezTo>
                  <a:lnTo>
                    <a:pt x="572" y="4049"/>
                  </a:lnTo>
                  <a:cubicBezTo>
                    <a:pt x="489" y="4049"/>
                    <a:pt x="418" y="3989"/>
                    <a:pt x="418" y="3894"/>
                  </a:cubicBezTo>
                  <a:lnTo>
                    <a:pt x="418" y="3477"/>
                  </a:lnTo>
                  <a:cubicBezTo>
                    <a:pt x="418" y="3406"/>
                    <a:pt x="477" y="3334"/>
                    <a:pt x="572" y="3334"/>
                  </a:cubicBezTo>
                  <a:lnTo>
                    <a:pt x="763" y="3334"/>
                  </a:lnTo>
                  <a:cubicBezTo>
                    <a:pt x="1025" y="3334"/>
                    <a:pt x="1239" y="3120"/>
                    <a:pt x="1239" y="2858"/>
                  </a:cubicBezTo>
                  <a:lnTo>
                    <a:pt x="1239" y="1513"/>
                  </a:lnTo>
                  <a:cubicBezTo>
                    <a:pt x="1239" y="1251"/>
                    <a:pt x="1025" y="1036"/>
                    <a:pt x="763" y="1036"/>
                  </a:cubicBezTo>
                  <a:lnTo>
                    <a:pt x="477" y="1036"/>
                  </a:lnTo>
                  <a:cubicBezTo>
                    <a:pt x="406" y="1036"/>
                    <a:pt x="334" y="977"/>
                    <a:pt x="334" y="893"/>
                  </a:cubicBezTo>
                  <a:lnTo>
                    <a:pt x="334" y="477"/>
                  </a:lnTo>
                  <a:cubicBezTo>
                    <a:pt x="334" y="393"/>
                    <a:pt x="394" y="322"/>
                    <a:pt x="477" y="322"/>
                  </a:cubicBezTo>
                  <a:lnTo>
                    <a:pt x="787" y="322"/>
                  </a:lnTo>
                  <a:cubicBezTo>
                    <a:pt x="882" y="322"/>
                    <a:pt x="953" y="251"/>
                    <a:pt x="953" y="155"/>
                  </a:cubicBezTo>
                  <a:cubicBezTo>
                    <a:pt x="953" y="72"/>
                    <a:pt x="882" y="1"/>
                    <a:pt x="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15" name="Google Shape;10015;p62"/>
          <p:cNvGrpSpPr/>
          <p:nvPr/>
        </p:nvGrpSpPr>
        <p:grpSpPr>
          <a:xfrm>
            <a:off x="5779408" y="3699191"/>
            <a:ext cx="317645" cy="318757"/>
            <a:chOff x="5779408" y="3699191"/>
            <a:chExt cx="317645" cy="318757"/>
          </a:xfrm>
        </p:grpSpPr>
        <p:sp>
          <p:nvSpPr>
            <p:cNvPr id="10016" name="Google Shape;10016;p62"/>
            <p:cNvSpPr/>
            <p:nvPr/>
          </p:nvSpPr>
          <p:spPr>
            <a:xfrm>
              <a:off x="5892837" y="3700334"/>
              <a:ext cx="204216" cy="317614"/>
            </a:xfrm>
            <a:custGeom>
              <a:rect b="b" l="l" r="r" t="t"/>
              <a:pathLst>
                <a:path extrusionOk="0" h="10002" w="6431">
                  <a:moveTo>
                    <a:pt x="4025" y="0"/>
                  </a:moveTo>
                  <a:cubicBezTo>
                    <a:pt x="3870" y="0"/>
                    <a:pt x="3704" y="60"/>
                    <a:pt x="3608" y="179"/>
                  </a:cubicBezTo>
                  <a:lnTo>
                    <a:pt x="1465" y="2322"/>
                  </a:lnTo>
                  <a:lnTo>
                    <a:pt x="299" y="1167"/>
                  </a:lnTo>
                  <a:cubicBezTo>
                    <a:pt x="269" y="1138"/>
                    <a:pt x="227" y="1123"/>
                    <a:pt x="184" y="1123"/>
                  </a:cubicBezTo>
                  <a:cubicBezTo>
                    <a:pt x="141" y="1123"/>
                    <a:pt x="96" y="1138"/>
                    <a:pt x="60" y="1167"/>
                  </a:cubicBezTo>
                  <a:cubicBezTo>
                    <a:pt x="1" y="1227"/>
                    <a:pt x="1" y="1322"/>
                    <a:pt x="60" y="1405"/>
                  </a:cubicBezTo>
                  <a:lnTo>
                    <a:pt x="1346" y="2679"/>
                  </a:lnTo>
                  <a:cubicBezTo>
                    <a:pt x="1370" y="2715"/>
                    <a:pt x="1418" y="2727"/>
                    <a:pt x="1465" y="2727"/>
                  </a:cubicBezTo>
                  <a:cubicBezTo>
                    <a:pt x="1501" y="2727"/>
                    <a:pt x="1549" y="2715"/>
                    <a:pt x="1584" y="2679"/>
                  </a:cubicBezTo>
                  <a:lnTo>
                    <a:pt x="3847" y="417"/>
                  </a:lnTo>
                  <a:cubicBezTo>
                    <a:pt x="3882" y="370"/>
                    <a:pt x="3966" y="346"/>
                    <a:pt x="4037" y="346"/>
                  </a:cubicBezTo>
                  <a:cubicBezTo>
                    <a:pt x="4109" y="346"/>
                    <a:pt x="4168" y="370"/>
                    <a:pt x="4228" y="417"/>
                  </a:cubicBezTo>
                  <a:lnTo>
                    <a:pt x="6049" y="2239"/>
                  </a:lnTo>
                  <a:cubicBezTo>
                    <a:pt x="6085" y="2275"/>
                    <a:pt x="6121" y="2358"/>
                    <a:pt x="6121" y="2429"/>
                  </a:cubicBezTo>
                  <a:cubicBezTo>
                    <a:pt x="6121" y="2501"/>
                    <a:pt x="6085" y="2560"/>
                    <a:pt x="6049" y="2620"/>
                  </a:cubicBezTo>
                  <a:lnTo>
                    <a:pt x="3775" y="4882"/>
                  </a:lnTo>
                  <a:cubicBezTo>
                    <a:pt x="3716" y="4942"/>
                    <a:pt x="3716" y="5049"/>
                    <a:pt x="3775" y="5120"/>
                  </a:cubicBezTo>
                  <a:lnTo>
                    <a:pt x="6049" y="7382"/>
                  </a:lnTo>
                  <a:cubicBezTo>
                    <a:pt x="6085" y="7430"/>
                    <a:pt x="6121" y="7501"/>
                    <a:pt x="6121" y="7573"/>
                  </a:cubicBezTo>
                  <a:cubicBezTo>
                    <a:pt x="6121" y="7656"/>
                    <a:pt x="6085" y="7716"/>
                    <a:pt x="6049" y="7775"/>
                  </a:cubicBezTo>
                  <a:lnTo>
                    <a:pt x="4228" y="9585"/>
                  </a:lnTo>
                  <a:cubicBezTo>
                    <a:pt x="4174" y="9639"/>
                    <a:pt x="4103" y="9665"/>
                    <a:pt x="4033" y="9665"/>
                  </a:cubicBezTo>
                  <a:cubicBezTo>
                    <a:pt x="3963" y="9665"/>
                    <a:pt x="3894" y="9639"/>
                    <a:pt x="3847" y="9585"/>
                  </a:cubicBezTo>
                  <a:lnTo>
                    <a:pt x="2989" y="8740"/>
                  </a:lnTo>
                  <a:cubicBezTo>
                    <a:pt x="2960" y="8710"/>
                    <a:pt x="2921" y="8695"/>
                    <a:pt x="2879" y="8695"/>
                  </a:cubicBezTo>
                  <a:cubicBezTo>
                    <a:pt x="2838" y="8695"/>
                    <a:pt x="2793" y="8710"/>
                    <a:pt x="2751" y="8740"/>
                  </a:cubicBezTo>
                  <a:cubicBezTo>
                    <a:pt x="2692" y="8799"/>
                    <a:pt x="2692" y="8906"/>
                    <a:pt x="2751" y="8978"/>
                  </a:cubicBezTo>
                  <a:lnTo>
                    <a:pt x="3608" y="9823"/>
                  </a:lnTo>
                  <a:cubicBezTo>
                    <a:pt x="3728" y="9942"/>
                    <a:pt x="3870" y="10002"/>
                    <a:pt x="4025" y="10002"/>
                  </a:cubicBezTo>
                  <a:cubicBezTo>
                    <a:pt x="4168" y="10002"/>
                    <a:pt x="4335" y="9942"/>
                    <a:pt x="4442" y="9823"/>
                  </a:cubicBezTo>
                  <a:lnTo>
                    <a:pt x="6252" y="8013"/>
                  </a:lnTo>
                  <a:cubicBezTo>
                    <a:pt x="6371" y="7894"/>
                    <a:pt x="6430" y="7740"/>
                    <a:pt x="6430" y="7597"/>
                  </a:cubicBezTo>
                  <a:cubicBezTo>
                    <a:pt x="6430" y="7430"/>
                    <a:pt x="6371" y="7275"/>
                    <a:pt x="6252" y="7180"/>
                  </a:cubicBezTo>
                  <a:lnTo>
                    <a:pt x="4109" y="4977"/>
                  </a:lnTo>
                  <a:lnTo>
                    <a:pt x="6252" y="2834"/>
                  </a:lnTo>
                  <a:cubicBezTo>
                    <a:pt x="6371" y="2715"/>
                    <a:pt x="6430" y="2560"/>
                    <a:pt x="6430" y="2417"/>
                  </a:cubicBezTo>
                  <a:cubicBezTo>
                    <a:pt x="6430" y="2251"/>
                    <a:pt x="6371" y="2096"/>
                    <a:pt x="6252" y="2001"/>
                  </a:cubicBezTo>
                  <a:lnTo>
                    <a:pt x="4442" y="179"/>
                  </a:lnTo>
                  <a:cubicBezTo>
                    <a:pt x="4323" y="60"/>
                    <a:pt x="4168" y="0"/>
                    <a:pt x="4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17" name="Google Shape;10017;p62"/>
            <p:cNvSpPr/>
            <p:nvPr/>
          </p:nvSpPr>
          <p:spPr>
            <a:xfrm>
              <a:off x="5779408" y="3699191"/>
              <a:ext cx="195134" cy="316883"/>
            </a:xfrm>
            <a:custGeom>
              <a:rect b="b" l="l" r="r" t="t"/>
              <a:pathLst>
                <a:path extrusionOk="0" h="9979" w="6145">
                  <a:moveTo>
                    <a:pt x="2477" y="1"/>
                  </a:moveTo>
                  <a:cubicBezTo>
                    <a:pt x="2311" y="1"/>
                    <a:pt x="2156" y="60"/>
                    <a:pt x="2061" y="179"/>
                  </a:cubicBezTo>
                  <a:lnTo>
                    <a:pt x="239" y="2001"/>
                  </a:lnTo>
                  <a:cubicBezTo>
                    <a:pt x="1" y="2239"/>
                    <a:pt x="1" y="2608"/>
                    <a:pt x="239" y="2846"/>
                  </a:cubicBezTo>
                  <a:lnTo>
                    <a:pt x="2382" y="4989"/>
                  </a:lnTo>
                  <a:lnTo>
                    <a:pt x="239" y="7133"/>
                  </a:lnTo>
                  <a:cubicBezTo>
                    <a:pt x="1" y="7371"/>
                    <a:pt x="1" y="7752"/>
                    <a:pt x="239" y="7990"/>
                  </a:cubicBezTo>
                  <a:lnTo>
                    <a:pt x="2061" y="9800"/>
                  </a:lnTo>
                  <a:cubicBezTo>
                    <a:pt x="2180" y="9919"/>
                    <a:pt x="2323" y="9978"/>
                    <a:pt x="2477" y="9978"/>
                  </a:cubicBezTo>
                  <a:cubicBezTo>
                    <a:pt x="2620" y="9978"/>
                    <a:pt x="2787" y="9919"/>
                    <a:pt x="2882" y="9800"/>
                  </a:cubicBezTo>
                  <a:lnTo>
                    <a:pt x="5037" y="7656"/>
                  </a:lnTo>
                  <a:lnTo>
                    <a:pt x="5859" y="8490"/>
                  </a:lnTo>
                  <a:cubicBezTo>
                    <a:pt x="5895" y="8520"/>
                    <a:pt x="5936" y="8535"/>
                    <a:pt x="5978" y="8535"/>
                  </a:cubicBezTo>
                  <a:cubicBezTo>
                    <a:pt x="6020" y="8535"/>
                    <a:pt x="6061" y="8520"/>
                    <a:pt x="6097" y="8490"/>
                  </a:cubicBezTo>
                  <a:cubicBezTo>
                    <a:pt x="6145" y="8430"/>
                    <a:pt x="6145" y="8323"/>
                    <a:pt x="6085" y="8264"/>
                  </a:cubicBezTo>
                  <a:lnTo>
                    <a:pt x="5156" y="7335"/>
                  </a:lnTo>
                  <a:cubicBezTo>
                    <a:pt x="5121" y="7299"/>
                    <a:pt x="5073" y="7287"/>
                    <a:pt x="5037" y="7287"/>
                  </a:cubicBezTo>
                  <a:cubicBezTo>
                    <a:pt x="4990" y="7287"/>
                    <a:pt x="4942" y="7299"/>
                    <a:pt x="4918" y="7335"/>
                  </a:cubicBezTo>
                  <a:lnTo>
                    <a:pt x="2656" y="9597"/>
                  </a:lnTo>
                  <a:cubicBezTo>
                    <a:pt x="2608" y="9633"/>
                    <a:pt x="2537" y="9669"/>
                    <a:pt x="2454" y="9669"/>
                  </a:cubicBezTo>
                  <a:cubicBezTo>
                    <a:pt x="2382" y="9669"/>
                    <a:pt x="2323" y="9633"/>
                    <a:pt x="2263" y="9597"/>
                  </a:cubicBezTo>
                  <a:lnTo>
                    <a:pt x="453" y="7776"/>
                  </a:lnTo>
                  <a:cubicBezTo>
                    <a:pt x="346" y="7668"/>
                    <a:pt x="346" y="7490"/>
                    <a:pt x="453" y="7395"/>
                  </a:cubicBezTo>
                  <a:lnTo>
                    <a:pt x="2716" y="5132"/>
                  </a:lnTo>
                  <a:cubicBezTo>
                    <a:pt x="2739" y="5097"/>
                    <a:pt x="2751" y="5049"/>
                    <a:pt x="2751" y="5013"/>
                  </a:cubicBezTo>
                  <a:cubicBezTo>
                    <a:pt x="2751" y="4966"/>
                    <a:pt x="2739" y="4918"/>
                    <a:pt x="2716" y="4894"/>
                  </a:cubicBezTo>
                  <a:lnTo>
                    <a:pt x="453" y="2632"/>
                  </a:lnTo>
                  <a:cubicBezTo>
                    <a:pt x="346" y="2525"/>
                    <a:pt x="346" y="2346"/>
                    <a:pt x="453" y="2239"/>
                  </a:cubicBezTo>
                  <a:lnTo>
                    <a:pt x="2263" y="417"/>
                  </a:lnTo>
                  <a:cubicBezTo>
                    <a:pt x="2311" y="382"/>
                    <a:pt x="2382" y="346"/>
                    <a:pt x="2454" y="346"/>
                  </a:cubicBezTo>
                  <a:cubicBezTo>
                    <a:pt x="2537" y="346"/>
                    <a:pt x="2597" y="382"/>
                    <a:pt x="2656" y="417"/>
                  </a:cubicBezTo>
                  <a:lnTo>
                    <a:pt x="3168" y="941"/>
                  </a:lnTo>
                  <a:cubicBezTo>
                    <a:pt x="3198" y="971"/>
                    <a:pt x="3239" y="986"/>
                    <a:pt x="3283" y="986"/>
                  </a:cubicBezTo>
                  <a:cubicBezTo>
                    <a:pt x="3326" y="986"/>
                    <a:pt x="3370" y="971"/>
                    <a:pt x="3406" y="941"/>
                  </a:cubicBezTo>
                  <a:cubicBezTo>
                    <a:pt x="3466" y="882"/>
                    <a:pt x="3466" y="775"/>
                    <a:pt x="3406" y="703"/>
                  </a:cubicBezTo>
                  <a:lnTo>
                    <a:pt x="2882" y="179"/>
                  </a:lnTo>
                  <a:cubicBezTo>
                    <a:pt x="2775" y="60"/>
                    <a:pt x="262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18" name="Google Shape;10018;p62"/>
          <p:cNvSpPr/>
          <p:nvPr/>
        </p:nvSpPr>
        <p:spPr>
          <a:xfrm>
            <a:off x="6304573" y="3694459"/>
            <a:ext cx="356196" cy="328410"/>
          </a:xfrm>
          <a:custGeom>
            <a:rect b="b" l="l" r="r" t="t"/>
            <a:pathLst>
              <a:path extrusionOk="0" h="10342" w="11217">
                <a:moveTo>
                  <a:pt x="3394" y="1186"/>
                </a:moveTo>
                <a:lnTo>
                  <a:pt x="3394" y="1507"/>
                </a:lnTo>
                <a:lnTo>
                  <a:pt x="1668" y="1507"/>
                </a:lnTo>
                <a:lnTo>
                  <a:pt x="1668" y="1186"/>
                </a:lnTo>
                <a:close/>
                <a:moveTo>
                  <a:pt x="3096" y="1829"/>
                </a:moveTo>
                <a:lnTo>
                  <a:pt x="3096" y="2090"/>
                </a:lnTo>
                <a:lnTo>
                  <a:pt x="2013" y="3043"/>
                </a:lnTo>
                <a:lnTo>
                  <a:pt x="2013" y="1829"/>
                </a:lnTo>
                <a:close/>
                <a:moveTo>
                  <a:pt x="6740" y="5948"/>
                </a:moveTo>
                <a:cubicBezTo>
                  <a:pt x="6775" y="5948"/>
                  <a:pt x="6799" y="5972"/>
                  <a:pt x="6799" y="6008"/>
                </a:cubicBezTo>
                <a:lnTo>
                  <a:pt x="6799" y="10020"/>
                </a:lnTo>
                <a:lnTo>
                  <a:pt x="4644" y="10020"/>
                </a:lnTo>
                <a:lnTo>
                  <a:pt x="4644" y="6008"/>
                </a:lnTo>
                <a:cubicBezTo>
                  <a:pt x="4644" y="5972"/>
                  <a:pt x="4668" y="5948"/>
                  <a:pt x="4704" y="5948"/>
                </a:cubicBezTo>
                <a:close/>
                <a:moveTo>
                  <a:pt x="5601" y="1"/>
                </a:moveTo>
                <a:cubicBezTo>
                  <a:pt x="5543" y="1"/>
                  <a:pt x="5484" y="19"/>
                  <a:pt x="5430" y="55"/>
                </a:cubicBezTo>
                <a:lnTo>
                  <a:pt x="3692" y="1567"/>
                </a:lnTo>
                <a:lnTo>
                  <a:pt x="3692" y="1126"/>
                </a:lnTo>
                <a:cubicBezTo>
                  <a:pt x="3692" y="995"/>
                  <a:pt x="3573" y="876"/>
                  <a:pt x="3442" y="876"/>
                </a:cubicBezTo>
                <a:lnTo>
                  <a:pt x="1596" y="876"/>
                </a:lnTo>
                <a:cubicBezTo>
                  <a:pt x="1453" y="876"/>
                  <a:pt x="1334" y="995"/>
                  <a:pt x="1334" y="1126"/>
                </a:cubicBezTo>
                <a:lnTo>
                  <a:pt x="1334" y="1590"/>
                </a:lnTo>
                <a:cubicBezTo>
                  <a:pt x="1334" y="1721"/>
                  <a:pt x="1453" y="1840"/>
                  <a:pt x="1596" y="1840"/>
                </a:cubicBezTo>
                <a:lnTo>
                  <a:pt x="1691" y="1840"/>
                </a:lnTo>
                <a:lnTo>
                  <a:pt x="1691" y="3329"/>
                </a:lnTo>
                <a:lnTo>
                  <a:pt x="108" y="4710"/>
                </a:lnTo>
                <a:cubicBezTo>
                  <a:pt x="25" y="4781"/>
                  <a:pt x="1" y="4888"/>
                  <a:pt x="25" y="4984"/>
                </a:cubicBezTo>
                <a:cubicBezTo>
                  <a:pt x="60" y="5079"/>
                  <a:pt x="167" y="5138"/>
                  <a:pt x="251" y="5138"/>
                </a:cubicBezTo>
                <a:lnTo>
                  <a:pt x="1322" y="5138"/>
                </a:lnTo>
                <a:lnTo>
                  <a:pt x="1322" y="7972"/>
                </a:lnTo>
                <a:cubicBezTo>
                  <a:pt x="1322" y="8056"/>
                  <a:pt x="1394" y="8139"/>
                  <a:pt x="1489" y="8139"/>
                </a:cubicBezTo>
                <a:cubicBezTo>
                  <a:pt x="1572" y="8139"/>
                  <a:pt x="1656" y="8056"/>
                  <a:pt x="1656" y="7972"/>
                </a:cubicBezTo>
                <a:lnTo>
                  <a:pt x="1656" y="5055"/>
                </a:lnTo>
                <a:lnTo>
                  <a:pt x="5609" y="1614"/>
                </a:lnTo>
                <a:lnTo>
                  <a:pt x="9561" y="5055"/>
                </a:lnTo>
                <a:lnTo>
                  <a:pt x="9561" y="9937"/>
                </a:lnTo>
                <a:cubicBezTo>
                  <a:pt x="9561" y="9984"/>
                  <a:pt x="9526" y="10020"/>
                  <a:pt x="9478" y="10020"/>
                </a:cubicBezTo>
                <a:lnTo>
                  <a:pt x="7109" y="10020"/>
                </a:lnTo>
                <a:lnTo>
                  <a:pt x="7109" y="6008"/>
                </a:lnTo>
                <a:cubicBezTo>
                  <a:pt x="7109" y="5793"/>
                  <a:pt x="6930" y="5615"/>
                  <a:pt x="6728" y="5615"/>
                </a:cubicBezTo>
                <a:lnTo>
                  <a:pt x="4680" y="5615"/>
                </a:lnTo>
                <a:cubicBezTo>
                  <a:pt x="4478" y="5615"/>
                  <a:pt x="4299" y="5793"/>
                  <a:pt x="4299" y="6008"/>
                </a:cubicBezTo>
                <a:lnTo>
                  <a:pt x="4299" y="10020"/>
                </a:lnTo>
                <a:lnTo>
                  <a:pt x="1739" y="10020"/>
                </a:lnTo>
                <a:cubicBezTo>
                  <a:pt x="1691" y="10020"/>
                  <a:pt x="1656" y="9984"/>
                  <a:pt x="1656" y="9937"/>
                </a:cubicBezTo>
                <a:lnTo>
                  <a:pt x="1656" y="8734"/>
                </a:lnTo>
                <a:cubicBezTo>
                  <a:pt x="1656" y="8639"/>
                  <a:pt x="1572" y="8567"/>
                  <a:pt x="1489" y="8567"/>
                </a:cubicBezTo>
                <a:cubicBezTo>
                  <a:pt x="1394" y="8567"/>
                  <a:pt x="1322" y="8639"/>
                  <a:pt x="1322" y="8734"/>
                </a:cubicBezTo>
                <a:lnTo>
                  <a:pt x="1322" y="9937"/>
                </a:lnTo>
                <a:cubicBezTo>
                  <a:pt x="1322" y="10163"/>
                  <a:pt x="1501" y="10342"/>
                  <a:pt x="1727" y="10342"/>
                </a:cubicBezTo>
                <a:lnTo>
                  <a:pt x="9466" y="10342"/>
                </a:lnTo>
                <a:cubicBezTo>
                  <a:pt x="9692" y="10342"/>
                  <a:pt x="9871" y="10163"/>
                  <a:pt x="9871" y="9937"/>
                </a:cubicBezTo>
                <a:lnTo>
                  <a:pt x="9871" y="5127"/>
                </a:lnTo>
                <a:lnTo>
                  <a:pt x="10943" y="5127"/>
                </a:lnTo>
                <a:cubicBezTo>
                  <a:pt x="11038" y="5127"/>
                  <a:pt x="11133" y="5067"/>
                  <a:pt x="11157" y="4960"/>
                </a:cubicBezTo>
                <a:cubicBezTo>
                  <a:pt x="11216" y="4877"/>
                  <a:pt x="11205" y="4769"/>
                  <a:pt x="11121" y="4698"/>
                </a:cubicBezTo>
                <a:lnTo>
                  <a:pt x="8811" y="2686"/>
                </a:lnTo>
                <a:cubicBezTo>
                  <a:pt x="8785" y="2659"/>
                  <a:pt x="8748" y="2647"/>
                  <a:pt x="8711" y="2647"/>
                </a:cubicBezTo>
                <a:cubicBezTo>
                  <a:pt x="8665" y="2647"/>
                  <a:pt x="8618" y="2665"/>
                  <a:pt x="8585" y="2698"/>
                </a:cubicBezTo>
                <a:cubicBezTo>
                  <a:pt x="8526" y="2757"/>
                  <a:pt x="8538" y="2864"/>
                  <a:pt x="8597" y="2924"/>
                </a:cubicBezTo>
                <a:lnTo>
                  <a:pt x="10764" y="4805"/>
                </a:lnTo>
                <a:lnTo>
                  <a:pt x="9776" y="4805"/>
                </a:lnTo>
                <a:lnTo>
                  <a:pt x="5763" y="1305"/>
                </a:lnTo>
                <a:cubicBezTo>
                  <a:pt x="5716" y="1269"/>
                  <a:pt x="5659" y="1251"/>
                  <a:pt x="5601" y="1251"/>
                </a:cubicBezTo>
                <a:cubicBezTo>
                  <a:pt x="5543" y="1251"/>
                  <a:pt x="5484" y="1269"/>
                  <a:pt x="5430" y="1305"/>
                </a:cubicBezTo>
                <a:lnTo>
                  <a:pt x="1418" y="4805"/>
                </a:lnTo>
                <a:lnTo>
                  <a:pt x="429" y="4805"/>
                </a:lnTo>
                <a:lnTo>
                  <a:pt x="1918" y="3507"/>
                </a:lnTo>
                <a:lnTo>
                  <a:pt x="3335" y="2281"/>
                </a:lnTo>
                <a:lnTo>
                  <a:pt x="5609" y="340"/>
                </a:lnTo>
                <a:lnTo>
                  <a:pt x="8026" y="2436"/>
                </a:lnTo>
                <a:cubicBezTo>
                  <a:pt x="8052" y="2463"/>
                  <a:pt x="8086" y="2475"/>
                  <a:pt x="8121" y="2475"/>
                </a:cubicBezTo>
                <a:cubicBezTo>
                  <a:pt x="8164" y="2475"/>
                  <a:pt x="8207" y="2457"/>
                  <a:pt x="8240" y="2424"/>
                </a:cubicBezTo>
                <a:cubicBezTo>
                  <a:pt x="8299" y="2364"/>
                  <a:pt x="8288" y="2257"/>
                  <a:pt x="8228" y="2198"/>
                </a:cubicBezTo>
                <a:lnTo>
                  <a:pt x="5763" y="55"/>
                </a:lnTo>
                <a:cubicBezTo>
                  <a:pt x="5716" y="19"/>
                  <a:pt x="5659" y="1"/>
                  <a:pt x="56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19" name="Google Shape;10019;p62"/>
          <p:cNvGrpSpPr/>
          <p:nvPr/>
        </p:nvGrpSpPr>
        <p:grpSpPr>
          <a:xfrm>
            <a:off x="7390435" y="3680868"/>
            <a:ext cx="372073" cy="355243"/>
            <a:chOff x="7390435" y="3680868"/>
            <a:chExt cx="372073" cy="355243"/>
          </a:xfrm>
        </p:grpSpPr>
        <p:sp>
          <p:nvSpPr>
            <p:cNvPr id="10020" name="Google Shape;10020;p62"/>
            <p:cNvSpPr/>
            <p:nvPr/>
          </p:nvSpPr>
          <p:spPr>
            <a:xfrm>
              <a:off x="7390435" y="3744950"/>
              <a:ext cx="294178" cy="291162"/>
            </a:xfrm>
            <a:custGeom>
              <a:rect b="b" l="l" r="r" t="t"/>
              <a:pathLst>
                <a:path extrusionOk="0" h="9169" w="9264">
                  <a:moveTo>
                    <a:pt x="4668" y="0"/>
                  </a:moveTo>
                  <a:cubicBezTo>
                    <a:pt x="3441" y="0"/>
                    <a:pt x="2287" y="477"/>
                    <a:pt x="1417" y="1334"/>
                  </a:cubicBezTo>
                  <a:cubicBezTo>
                    <a:pt x="1358" y="1393"/>
                    <a:pt x="1358" y="1501"/>
                    <a:pt x="1417" y="1572"/>
                  </a:cubicBezTo>
                  <a:cubicBezTo>
                    <a:pt x="1447" y="1602"/>
                    <a:pt x="1489" y="1617"/>
                    <a:pt x="1532" y="1617"/>
                  </a:cubicBezTo>
                  <a:cubicBezTo>
                    <a:pt x="1575" y="1617"/>
                    <a:pt x="1620" y="1602"/>
                    <a:pt x="1655" y="1572"/>
                  </a:cubicBezTo>
                  <a:cubicBezTo>
                    <a:pt x="2465" y="774"/>
                    <a:pt x="3537" y="322"/>
                    <a:pt x="4668" y="322"/>
                  </a:cubicBezTo>
                  <a:cubicBezTo>
                    <a:pt x="5799" y="322"/>
                    <a:pt x="6870" y="774"/>
                    <a:pt x="7668" y="1572"/>
                  </a:cubicBezTo>
                  <a:cubicBezTo>
                    <a:pt x="8478" y="2382"/>
                    <a:pt x="8918" y="3453"/>
                    <a:pt x="8918" y="4584"/>
                  </a:cubicBezTo>
                  <a:cubicBezTo>
                    <a:pt x="8918" y="5715"/>
                    <a:pt x="8478" y="6787"/>
                    <a:pt x="7668" y="7585"/>
                  </a:cubicBezTo>
                  <a:cubicBezTo>
                    <a:pt x="6841" y="8412"/>
                    <a:pt x="5751" y="8826"/>
                    <a:pt x="4662" y="8826"/>
                  </a:cubicBezTo>
                  <a:cubicBezTo>
                    <a:pt x="3572" y="8826"/>
                    <a:pt x="2483" y="8412"/>
                    <a:pt x="1655" y="7585"/>
                  </a:cubicBezTo>
                  <a:cubicBezTo>
                    <a:pt x="953" y="6882"/>
                    <a:pt x="524" y="5965"/>
                    <a:pt x="441" y="4977"/>
                  </a:cubicBezTo>
                  <a:cubicBezTo>
                    <a:pt x="346" y="4013"/>
                    <a:pt x="596" y="3037"/>
                    <a:pt x="1132" y="2227"/>
                  </a:cubicBezTo>
                  <a:cubicBezTo>
                    <a:pt x="1179" y="2155"/>
                    <a:pt x="1167" y="2048"/>
                    <a:pt x="1096" y="1989"/>
                  </a:cubicBezTo>
                  <a:cubicBezTo>
                    <a:pt x="1066" y="1972"/>
                    <a:pt x="1035" y="1964"/>
                    <a:pt x="1005" y="1964"/>
                  </a:cubicBezTo>
                  <a:cubicBezTo>
                    <a:pt x="950" y="1964"/>
                    <a:pt x="896" y="1990"/>
                    <a:pt x="858" y="2036"/>
                  </a:cubicBezTo>
                  <a:cubicBezTo>
                    <a:pt x="274" y="2894"/>
                    <a:pt x="1" y="3953"/>
                    <a:pt x="108" y="5013"/>
                  </a:cubicBezTo>
                  <a:cubicBezTo>
                    <a:pt x="215" y="6073"/>
                    <a:pt x="679" y="7085"/>
                    <a:pt x="1429" y="7823"/>
                  </a:cubicBezTo>
                  <a:cubicBezTo>
                    <a:pt x="2322" y="8716"/>
                    <a:pt x="3501" y="9168"/>
                    <a:pt x="4680" y="9168"/>
                  </a:cubicBezTo>
                  <a:cubicBezTo>
                    <a:pt x="5858" y="9168"/>
                    <a:pt x="7025" y="8716"/>
                    <a:pt x="7918" y="7823"/>
                  </a:cubicBezTo>
                  <a:cubicBezTo>
                    <a:pt x="8787" y="6966"/>
                    <a:pt x="9264" y="5799"/>
                    <a:pt x="9264" y="4584"/>
                  </a:cubicBezTo>
                  <a:cubicBezTo>
                    <a:pt x="9264" y="3358"/>
                    <a:pt x="8787" y="2203"/>
                    <a:pt x="7906" y="1334"/>
                  </a:cubicBezTo>
                  <a:cubicBezTo>
                    <a:pt x="7049" y="477"/>
                    <a:pt x="5882" y="0"/>
                    <a:pt x="4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1" name="Google Shape;10021;p62"/>
            <p:cNvSpPr/>
            <p:nvPr/>
          </p:nvSpPr>
          <p:spPr>
            <a:xfrm>
              <a:off x="7408948" y="3772259"/>
              <a:ext cx="259407" cy="236257"/>
            </a:xfrm>
            <a:custGeom>
              <a:rect b="b" l="l" r="r" t="t"/>
              <a:pathLst>
                <a:path extrusionOk="0" h="7440" w="8169">
                  <a:moveTo>
                    <a:pt x="4085" y="319"/>
                  </a:moveTo>
                  <a:cubicBezTo>
                    <a:pt x="4942" y="319"/>
                    <a:pt x="5823" y="653"/>
                    <a:pt x="6478" y="1319"/>
                  </a:cubicBezTo>
                  <a:cubicBezTo>
                    <a:pt x="7800" y="2653"/>
                    <a:pt x="7800" y="4796"/>
                    <a:pt x="6478" y="6117"/>
                  </a:cubicBezTo>
                  <a:cubicBezTo>
                    <a:pt x="5817" y="6778"/>
                    <a:pt x="4951" y="7109"/>
                    <a:pt x="4083" y="7109"/>
                  </a:cubicBezTo>
                  <a:cubicBezTo>
                    <a:pt x="3216" y="7109"/>
                    <a:pt x="2346" y="6778"/>
                    <a:pt x="1680" y="6117"/>
                  </a:cubicBezTo>
                  <a:cubicBezTo>
                    <a:pt x="358" y="4796"/>
                    <a:pt x="358" y="2653"/>
                    <a:pt x="1680" y="1319"/>
                  </a:cubicBezTo>
                  <a:cubicBezTo>
                    <a:pt x="2335" y="664"/>
                    <a:pt x="3216" y="319"/>
                    <a:pt x="4085" y="319"/>
                  </a:cubicBezTo>
                  <a:close/>
                  <a:moveTo>
                    <a:pt x="4088" y="1"/>
                  </a:moveTo>
                  <a:cubicBezTo>
                    <a:pt x="3132" y="1"/>
                    <a:pt x="2174" y="361"/>
                    <a:pt x="1442" y="1081"/>
                  </a:cubicBezTo>
                  <a:cubicBezTo>
                    <a:pt x="1" y="2534"/>
                    <a:pt x="1" y="4891"/>
                    <a:pt x="1442" y="6356"/>
                  </a:cubicBezTo>
                  <a:cubicBezTo>
                    <a:pt x="2180" y="7082"/>
                    <a:pt x="3120" y="7439"/>
                    <a:pt x="4085" y="7439"/>
                  </a:cubicBezTo>
                  <a:cubicBezTo>
                    <a:pt x="5037" y="7439"/>
                    <a:pt x="5978" y="7082"/>
                    <a:pt x="6716" y="6356"/>
                  </a:cubicBezTo>
                  <a:cubicBezTo>
                    <a:pt x="8169" y="4891"/>
                    <a:pt x="8169" y="2546"/>
                    <a:pt x="6716" y="1081"/>
                  </a:cubicBezTo>
                  <a:cubicBezTo>
                    <a:pt x="5996" y="361"/>
                    <a:pt x="5043" y="1"/>
                    <a:pt x="40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2" name="Google Shape;10022;p62"/>
            <p:cNvSpPr/>
            <p:nvPr/>
          </p:nvSpPr>
          <p:spPr>
            <a:xfrm>
              <a:off x="7487986" y="3680868"/>
              <a:ext cx="274522" cy="259565"/>
            </a:xfrm>
            <a:custGeom>
              <a:rect b="b" l="l" r="r" t="t"/>
              <a:pathLst>
                <a:path extrusionOk="0" h="8174" w="8645">
                  <a:moveTo>
                    <a:pt x="3614" y="0"/>
                  </a:moveTo>
                  <a:cubicBezTo>
                    <a:pt x="2438" y="0"/>
                    <a:pt x="1262" y="447"/>
                    <a:pt x="369" y="1340"/>
                  </a:cubicBezTo>
                  <a:cubicBezTo>
                    <a:pt x="262" y="1447"/>
                    <a:pt x="167" y="1566"/>
                    <a:pt x="60" y="1685"/>
                  </a:cubicBezTo>
                  <a:cubicBezTo>
                    <a:pt x="0" y="1756"/>
                    <a:pt x="12" y="1864"/>
                    <a:pt x="84" y="1923"/>
                  </a:cubicBezTo>
                  <a:cubicBezTo>
                    <a:pt x="118" y="1948"/>
                    <a:pt x="155" y="1960"/>
                    <a:pt x="191" y="1960"/>
                  </a:cubicBezTo>
                  <a:cubicBezTo>
                    <a:pt x="240" y="1960"/>
                    <a:pt x="287" y="1936"/>
                    <a:pt x="322" y="1887"/>
                  </a:cubicBezTo>
                  <a:cubicBezTo>
                    <a:pt x="417" y="1792"/>
                    <a:pt x="500" y="1685"/>
                    <a:pt x="608" y="1578"/>
                  </a:cubicBezTo>
                  <a:cubicBezTo>
                    <a:pt x="1435" y="750"/>
                    <a:pt x="2524" y="337"/>
                    <a:pt x="3614" y="337"/>
                  </a:cubicBezTo>
                  <a:cubicBezTo>
                    <a:pt x="4703" y="337"/>
                    <a:pt x="5793" y="750"/>
                    <a:pt x="6620" y="1578"/>
                  </a:cubicBezTo>
                  <a:cubicBezTo>
                    <a:pt x="8275" y="3233"/>
                    <a:pt x="8275" y="5936"/>
                    <a:pt x="6620" y="7591"/>
                  </a:cubicBezTo>
                  <a:cubicBezTo>
                    <a:pt x="6513" y="7698"/>
                    <a:pt x="6418" y="7781"/>
                    <a:pt x="6311" y="7876"/>
                  </a:cubicBezTo>
                  <a:cubicBezTo>
                    <a:pt x="6239" y="7936"/>
                    <a:pt x="6215" y="8043"/>
                    <a:pt x="6275" y="8114"/>
                  </a:cubicBezTo>
                  <a:cubicBezTo>
                    <a:pt x="6311" y="8162"/>
                    <a:pt x="6358" y="8174"/>
                    <a:pt x="6418" y="8174"/>
                  </a:cubicBezTo>
                  <a:cubicBezTo>
                    <a:pt x="6454" y="8174"/>
                    <a:pt x="6489" y="8162"/>
                    <a:pt x="6513" y="8126"/>
                  </a:cubicBezTo>
                  <a:cubicBezTo>
                    <a:pt x="6632" y="8043"/>
                    <a:pt x="6751" y="7936"/>
                    <a:pt x="6858" y="7817"/>
                  </a:cubicBezTo>
                  <a:cubicBezTo>
                    <a:pt x="8644" y="6031"/>
                    <a:pt x="8644" y="3126"/>
                    <a:pt x="6858" y="1340"/>
                  </a:cubicBezTo>
                  <a:cubicBezTo>
                    <a:pt x="5965" y="447"/>
                    <a:pt x="4790" y="0"/>
                    <a:pt x="36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3" name="Google Shape;10023;p62"/>
            <p:cNvSpPr/>
            <p:nvPr/>
          </p:nvSpPr>
          <p:spPr>
            <a:xfrm>
              <a:off x="7691758" y="3789502"/>
              <a:ext cx="34073" cy="102918"/>
            </a:xfrm>
            <a:custGeom>
              <a:rect b="b" l="l" r="r" t="t"/>
              <a:pathLst>
                <a:path extrusionOk="0" h="3241" w="1073">
                  <a:moveTo>
                    <a:pt x="589" y="1"/>
                  </a:moveTo>
                  <a:cubicBezTo>
                    <a:pt x="580" y="1"/>
                    <a:pt x="570" y="1"/>
                    <a:pt x="560" y="2"/>
                  </a:cubicBezTo>
                  <a:cubicBezTo>
                    <a:pt x="477" y="38"/>
                    <a:pt x="429" y="121"/>
                    <a:pt x="441" y="217"/>
                  </a:cubicBezTo>
                  <a:cubicBezTo>
                    <a:pt x="715" y="1157"/>
                    <a:pt x="560" y="2145"/>
                    <a:pt x="37" y="2967"/>
                  </a:cubicBezTo>
                  <a:cubicBezTo>
                    <a:pt x="1" y="3038"/>
                    <a:pt x="13" y="3146"/>
                    <a:pt x="84" y="3205"/>
                  </a:cubicBezTo>
                  <a:cubicBezTo>
                    <a:pt x="120" y="3217"/>
                    <a:pt x="144" y="3241"/>
                    <a:pt x="167" y="3241"/>
                  </a:cubicBezTo>
                  <a:cubicBezTo>
                    <a:pt x="239" y="3241"/>
                    <a:pt x="275" y="3205"/>
                    <a:pt x="310" y="3158"/>
                  </a:cubicBezTo>
                  <a:cubicBezTo>
                    <a:pt x="906" y="2265"/>
                    <a:pt x="1072" y="1169"/>
                    <a:pt x="775" y="121"/>
                  </a:cubicBezTo>
                  <a:cubicBezTo>
                    <a:pt x="743" y="47"/>
                    <a:pt x="672" y="1"/>
                    <a:pt x="5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4" name="Google Shape;10024;p62"/>
            <p:cNvSpPr/>
            <p:nvPr/>
          </p:nvSpPr>
          <p:spPr>
            <a:xfrm>
              <a:off x="7536000" y="3708082"/>
              <a:ext cx="173192" cy="72052"/>
            </a:xfrm>
            <a:custGeom>
              <a:rect b="b" l="l" r="r" t="t"/>
              <a:pathLst>
                <a:path extrusionOk="0" h="2269" w="5454">
                  <a:moveTo>
                    <a:pt x="2121" y="0"/>
                  </a:moveTo>
                  <a:cubicBezTo>
                    <a:pt x="1410" y="0"/>
                    <a:pt x="707" y="204"/>
                    <a:pt x="108" y="590"/>
                  </a:cubicBezTo>
                  <a:cubicBezTo>
                    <a:pt x="36" y="638"/>
                    <a:pt x="0" y="733"/>
                    <a:pt x="60" y="828"/>
                  </a:cubicBezTo>
                  <a:cubicBezTo>
                    <a:pt x="91" y="874"/>
                    <a:pt x="147" y="906"/>
                    <a:pt x="205" y="906"/>
                  </a:cubicBezTo>
                  <a:cubicBezTo>
                    <a:pt x="237" y="906"/>
                    <a:pt x="269" y="897"/>
                    <a:pt x="298" y="876"/>
                  </a:cubicBezTo>
                  <a:cubicBezTo>
                    <a:pt x="841" y="534"/>
                    <a:pt x="1478" y="344"/>
                    <a:pt x="2123" y="344"/>
                  </a:cubicBezTo>
                  <a:cubicBezTo>
                    <a:pt x="2241" y="344"/>
                    <a:pt x="2359" y="351"/>
                    <a:pt x="2477" y="364"/>
                  </a:cubicBezTo>
                  <a:cubicBezTo>
                    <a:pt x="3251" y="435"/>
                    <a:pt x="3977" y="792"/>
                    <a:pt x="4513" y="1328"/>
                  </a:cubicBezTo>
                  <a:cubicBezTo>
                    <a:pt x="4763" y="1590"/>
                    <a:pt x="4977" y="1864"/>
                    <a:pt x="5120" y="2185"/>
                  </a:cubicBezTo>
                  <a:cubicBezTo>
                    <a:pt x="5156" y="2245"/>
                    <a:pt x="5215" y="2269"/>
                    <a:pt x="5275" y="2269"/>
                  </a:cubicBezTo>
                  <a:cubicBezTo>
                    <a:pt x="5299" y="2269"/>
                    <a:pt x="5323" y="2269"/>
                    <a:pt x="5346" y="2257"/>
                  </a:cubicBezTo>
                  <a:cubicBezTo>
                    <a:pt x="5418" y="2197"/>
                    <a:pt x="5453" y="2102"/>
                    <a:pt x="5406" y="2019"/>
                  </a:cubicBezTo>
                  <a:cubicBezTo>
                    <a:pt x="5227" y="1673"/>
                    <a:pt x="5001" y="1364"/>
                    <a:pt x="4739" y="1102"/>
                  </a:cubicBezTo>
                  <a:cubicBezTo>
                    <a:pt x="4144" y="507"/>
                    <a:pt x="3334" y="114"/>
                    <a:pt x="2489" y="18"/>
                  </a:cubicBezTo>
                  <a:cubicBezTo>
                    <a:pt x="2366" y="6"/>
                    <a:pt x="2243" y="0"/>
                    <a:pt x="2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5" name="Google Shape;10025;p62"/>
            <p:cNvSpPr/>
            <p:nvPr/>
          </p:nvSpPr>
          <p:spPr>
            <a:xfrm>
              <a:off x="7501228" y="3819415"/>
              <a:ext cx="75640" cy="141437"/>
            </a:xfrm>
            <a:custGeom>
              <a:rect b="b" l="l" r="r" t="t"/>
              <a:pathLst>
                <a:path extrusionOk="0" h="4454" w="2382">
                  <a:moveTo>
                    <a:pt x="1012" y="692"/>
                  </a:moveTo>
                  <a:lnTo>
                    <a:pt x="1012" y="2061"/>
                  </a:lnTo>
                  <a:cubicBezTo>
                    <a:pt x="607" y="2001"/>
                    <a:pt x="310" y="1715"/>
                    <a:pt x="310" y="1370"/>
                  </a:cubicBezTo>
                  <a:cubicBezTo>
                    <a:pt x="310" y="1025"/>
                    <a:pt x="607" y="763"/>
                    <a:pt x="1012" y="692"/>
                  </a:cubicBezTo>
                  <a:close/>
                  <a:moveTo>
                    <a:pt x="1357" y="2418"/>
                  </a:moveTo>
                  <a:cubicBezTo>
                    <a:pt x="1750" y="2477"/>
                    <a:pt x="2048" y="2751"/>
                    <a:pt x="2048" y="3097"/>
                  </a:cubicBezTo>
                  <a:cubicBezTo>
                    <a:pt x="2048" y="3430"/>
                    <a:pt x="1738" y="3704"/>
                    <a:pt x="1357" y="3763"/>
                  </a:cubicBezTo>
                  <a:lnTo>
                    <a:pt x="1357" y="2418"/>
                  </a:lnTo>
                  <a:close/>
                  <a:moveTo>
                    <a:pt x="1191" y="1"/>
                  </a:moveTo>
                  <a:cubicBezTo>
                    <a:pt x="1095" y="1"/>
                    <a:pt x="1024" y="72"/>
                    <a:pt x="1024" y="168"/>
                  </a:cubicBezTo>
                  <a:lnTo>
                    <a:pt x="1024" y="358"/>
                  </a:lnTo>
                  <a:cubicBezTo>
                    <a:pt x="441" y="430"/>
                    <a:pt x="0" y="870"/>
                    <a:pt x="0" y="1370"/>
                  </a:cubicBezTo>
                  <a:cubicBezTo>
                    <a:pt x="0" y="1882"/>
                    <a:pt x="441" y="2323"/>
                    <a:pt x="1024" y="2382"/>
                  </a:cubicBezTo>
                  <a:lnTo>
                    <a:pt x="1024" y="3763"/>
                  </a:lnTo>
                  <a:cubicBezTo>
                    <a:pt x="619" y="3704"/>
                    <a:pt x="322" y="3430"/>
                    <a:pt x="322" y="3085"/>
                  </a:cubicBezTo>
                  <a:cubicBezTo>
                    <a:pt x="322" y="2989"/>
                    <a:pt x="250" y="2918"/>
                    <a:pt x="167" y="2918"/>
                  </a:cubicBezTo>
                  <a:cubicBezTo>
                    <a:pt x="71" y="2918"/>
                    <a:pt x="0" y="2989"/>
                    <a:pt x="0" y="3085"/>
                  </a:cubicBezTo>
                  <a:cubicBezTo>
                    <a:pt x="0" y="3609"/>
                    <a:pt x="441" y="4037"/>
                    <a:pt x="1024" y="4097"/>
                  </a:cubicBezTo>
                  <a:lnTo>
                    <a:pt x="1024" y="4287"/>
                  </a:lnTo>
                  <a:cubicBezTo>
                    <a:pt x="1024" y="4371"/>
                    <a:pt x="1095" y="4454"/>
                    <a:pt x="1191" y="4454"/>
                  </a:cubicBezTo>
                  <a:cubicBezTo>
                    <a:pt x="1274" y="4454"/>
                    <a:pt x="1357" y="4371"/>
                    <a:pt x="1357" y="4287"/>
                  </a:cubicBezTo>
                  <a:lnTo>
                    <a:pt x="1357" y="4097"/>
                  </a:lnTo>
                  <a:cubicBezTo>
                    <a:pt x="1929" y="4025"/>
                    <a:pt x="2381" y="3585"/>
                    <a:pt x="2381" y="3085"/>
                  </a:cubicBezTo>
                  <a:cubicBezTo>
                    <a:pt x="2381" y="2573"/>
                    <a:pt x="1929" y="2144"/>
                    <a:pt x="1357" y="2073"/>
                  </a:cubicBezTo>
                  <a:lnTo>
                    <a:pt x="1357" y="692"/>
                  </a:lnTo>
                  <a:cubicBezTo>
                    <a:pt x="1750" y="751"/>
                    <a:pt x="2048" y="1025"/>
                    <a:pt x="2048" y="1370"/>
                  </a:cubicBezTo>
                  <a:cubicBezTo>
                    <a:pt x="2048" y="1465"/>
                    <a:pt x="2131" y="1537"/>
                    <a:pt x="2215" y="1537"/>
                  </a:cubicBezTo>
                  <a:cubicBezTo>
                    <a:pt x="2298" y="1537"/>
                    <a:pt x="2381" y="1465"/>
                    <a:pt x="2381" y="1370"/>
                  </a:cubicBezTo>
                  <a:cubicBezTo>
                    <a:pt x="2381" y="846"/>
                    <a:pt x="1929" y="418"/>
                    <a:pt x="1345" y="358"/>
                  </a:cubicBezTo>
                  <a:lnTo>
                    <a:pt x="1345" y="168"/>
                  </a:lnTo>
                  <a:cubicBezTo>
                    <a:pt x="1345" y="72"/>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6" name="Google Shape;10026;p62"/>
          <p:cNvGrpSpPr/>
          <p:nvPr/>
        </p:nvGrpSpPr>
        <p:grpSpPr>
          <a:xfrm>
            <a:off x="1421638" y="4125629"/>
            <a:ext cx="374709" cy="374010"/>
            <a:chOff x="1421638" y="4125629"/>
            <a:chExt cx="374709" cy="374010"/>
          </a:xfrm>
        </p:grpSpPr>
        <p:sp>
          <p:nvSpPr>
            <p:cNvPr id="10027" name="Google Shape;10027;p62"/>
            <p:cNvSpPr/>
            <p:nvPr/>
          </p:nvSpPr>
          <p:spPr>
            <a:xfrm>
              <a:off x="1421638" y="4265954"/>
              <a:ext cx="374709" cy="233685"/>
            </a:xfrm>
            <a:custGeom>
              <a:rect b="b" l="l" r="r" t="t"/>
              <a:pathLst>
                <a:path extrusionOk="0" h="7359" w="11800">
                  <a:moveTo>
                    <a:pt x="3180" y="3298"/>
                  </a:moveTo>
                  <a:lnTo>
                    <a:pt x="3180" y="7001"/>
                  </a:lnTo>
                  <a:lnTo>
                    <a:pt x="1691" y="7001"/>
                  </a:lnTo>
                  <a:lnTo>
                    <a:pt x="1691" y="3298"/>
                  </a:lnTo>
                  <a:close/>
                  <a:moveTo>
                    <a:pt x="6680" y="2370"/>
                  </a:moveTo>
                  <a:lnTo>
                    <a:pt x="6680" y="7001"/>
                  </a:lnTo>
                  <a:lnTo>
                    <a:pt x="5192" y="7001"/>
                  </a:lnTo>
                  <a:lnTo>
                    <a:pt x="5192" y="2370"/>
                  </a:lnTo>
                  <a:close/>
                  <a:moveTo>
                    <a:pt x="10180" y="345"/>
                  </a:moveTo>
                  <a:lnTo>
                    <a:pt x="10180" y="7001"/>
                  </a:lnTo>
                  <a:lnTo>
                    <a:pt x="8692" y="7001"/>
                  </a:lnTo>
                  <a:lnTo>
                    <a:pt x="8692" y="345"/>
                  </a:lnTo>
                  <a:close/>
                  <a:moveTo>
                    <a:pt x="8502" y="0"/>
                  </a:moveTo>
                  <a:cubicBezTo>
                    <a:pt x="8406" y="0"/>
                    <a:pt x="8323" y="84"/>
                    <a:pt x="8323" y="179"/>
                  </a:cubicBezTo>
                  <a:lnTo>
                    <a:pt x="8323" y="7001"/>
                  </a:lnTo>
                  <a:lnTo>
                    <a:pt x="7013" y="7001"/>
                  </a:lnTo>
                  <a:lnTo>
                    <a:pt x="7013" y="2203"/>
                  </a:lnTo>
                  <a:cubicBezTo>
                    <a:pt x="7013" y="2120"/>
                    <a:pt x="6930" y="2024"/>
                    <a:pt x="6835" y="2024"/>
                  </a:cubicBezTo>
                  <a:lnTo>
                    <a:pt x="4989" y="2024"/>
                  </a:lnTo>
                  <a:cubicBezTo>
                    <a:pt x="4894" y="2024"/>
                    <a:pt x="4811" y="2108"/>
                    <a:pt x="4811" y="2203"/>
                  </a:cubicBezTo>
                  <a:lnTo>
                    <a:pt x="4811" y="7001"/>
                  </a:lnTo>
                  <a:lnTo>
                    <a:pt x="3501" y="7001"/>
                  </a:lnTo>
                  <a:lnTo>
                    <a:pt x="3501" y="3132"/>
                  </a:lnTo>
                  <a:cubicBezTo>
                    <a:pt x="3501" y="3036"/>
                    <a:pt x="3418" y="2953"/>
                    <a:pt x="3322" y="2953"/>
                  </a:cubicBezTo>
                  <a:lnTo>
                    <a:pt x="1477" y="2953"/>
                  </a:lnTo>
                  <a:cubicBezTo>
                    <a:pt x="1382" y="2953"/>
                    <a:pt x="1298" y="3024"/>
                    <a:pt x="1298" y="3132"/>
                  </a:cubicBezTo>
                  <a:lnTo>
                    <a:pt x="1298" y="7001"/>
                  </a:lnTo>
                  <a:lnTo>
                    <a:pt x="179" y="7001"/>
                  </a:lnTo>
                  <a:cubicBezTo>
                    <a:pt x="84" y="7001"/>
                    <a:pt x="1" y="7073"/>
                    <a:pt x="1" y="7180"/>
                  </a:cubicBezTo>
                  <a:cubicBezTo>
                    <a:pt x="1" y="7287"/>
                    <a:pt x="72" y="7358"/>
                    <a:pt x="179" y="7358"/>
                  </a:cubicBezTo>
                  <a:lnTo>
                    <a:pt x="11597" y="7358"/>
                  </a:lnTo>
                  <a:cubicBezTo>
                    <a:pt x="11681" y="7358"/>
                    <a:pt x="11776" y="7287"/>
                    <a:pt x="11776" y="7180"/>
                  </a:cubicBezTo>
                  <a:cubicBezTo>
                    <a:pt x="11800" y="7073"/>
                    <a:pt x="11728" y="7001"/>
                    <a:pt x="11633" y="7001"/>
                  </a:cubicBezTo>
                  <a:lnTo>
                    <a:pt x="10526" y="7001"/>
                  </a:lnTo>
                  <a:lnTo>
                    <a:pt x="10526" y="179"/>
                  </a:lnTo>
                  <a:cubicBezTo>
                    <a:pt x="10526" y="95"/>
                    <a:pt x="10442" y="0"/>
                    <a:pt x="10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28" name="Google Shape;10028;p62"/>
            <p:cNvSpPr/>
            <p:nvPr/>
          </p:nvSpPr>
          <p:spPr>
            <a:xfrm>
              <a:off x="1428052" y="4125629"/>
              <a:ext cx="356958" cy="215585"/>
            </a:xfrm>
            <a:custGeom>
              <a:rect b="b" l="l" r="r" t="t"/>
              <a:pathLst>
                <a:path extrusionOk="0" h="6789" w="11241">
                  <a:moveTo>
                    <a:pt x="10668" y="0"/>
                  </a:moveTo>
                  <a:cubicBezTo>
                    <a:pt x="10653" y="0"/>
                    <a:pt x="10637" y="1"/>
                    <a:pt x="10621" y="2"/>
                  </a:cubicBezTo>
                  <a:lnTo>
                    <a:pt x="9145" y="181"/>
                  </a:lnTo>
                  <a:cubicBezTo>
                    <a:pt x="8847" y="216"/>
                    <a:pt x="8633" y="490"/>
                    <a:pt x="8669" y="788"/>
                  </a:cubicBezTo>
                  <a:cubicBezTo>
                    <a:pt x="8691" y="1064"/>
                    <a:pt x="8938" y="1268"/>
                    <a:pt x="9211" y="1268"/>
                  </a:cubicBezTo>
                  <a:cubicBezTo>
                    <a:pt x="9232" y="1268"/>
                    <a:pt x="9254" y="1267"/>
                    <a:pt x="9276" y="1264"/>
                  </a:cubicBezTo>
                  <a:lnTo>
                    <a:pt x="9395" y="1252"/>
                  </a:lnTo>
                  <a:lnTo>
                    <a:pt x="9395" y="1252"/>
                  </a:lnTo>
                  <a:cubicBezTo>
                    <a:pt x="7597" y="3348"/>
                    <a:pt x="5442" y="4443"/>
                    <a:pt x="3918" y="4979"/>
                  </a:cubicBezTo>
                  <a:cubicBezTo>
                    <a:pt x="2025" y="5657"/>
                    <a:pt x="561" y="5717"/>
                    <a:pt x="537" y="5717"/>
                  </a:cubicBezTo>
                  <a:cubicBezTo>
                    <a:pt x="239" y="5729"/>
                    <a:pt x="1" y="5967"/>
                    <a:pt x="25" y="6265"/>
                  </a:cubicBezTo>
                  <a:cubicBezTo>
                    <a:pt x="37" y="6562"/>
                    <a:pt x="275" y="6789"/>
                    <a:pt x="561" y="6789"/>
                  </a:cubicBezTo>
                  <a:lnTo>
                    <a:pt x="572" y="6789"/>
                  </a:lnTo>
                  <a:cubicBezTo>
                    <a:pt x="632" y="6789"/>
                    <a:pt x="2192" y="6729"/>
                    <a:pt x="4263" y="6003"/>
                  </a:cubicBezTo>
                  <a:cubicBezTo>
                    <a:pt x="5418" y="5586"/>
                    <a:pt x="6514" y="5050"/>
                    <a:pt x="7490" y="4383"/>
                  </a:cubicBezTo>
                  <a:cubicBezTo>
                    <a:pt x="7561" y="4324"/>
                    <a:pt x="7597" y="4217"/>
                    <a:pt x="7538" y="4145"/>
                  </a:cubicBezTo>
                  <a:cubicBezTo>
                    <a:pt x="7501" y="4093"/>
                    <a:pt x="7445" y="4065"/>
                    <a:pt x="7391" y="4065"/>
                  </a:cubicBezTo>
                  <a:cubicBezTo>
                    <a:pt x="7358" y="4065"/>
                    <a:pt x="7326" y="4075"/>
                    <a:pt x="7299" y="4098"/>
                  </a:cubicBezTo>
                  <a:cubicBezTo>
                    <a:pt x="6335" y="4753"/>
                    <a:pt x="5275" y="5288"/>
                    <a:pt x="4144" y="5693"/>
                  </a:cubicBezTo>
                  <a:cubicBezTo>
                    <a:pt x="2132" y="6408"/>
                    <a:pt x="632" y="6467"/>
                    <a:pt x="561" y="6467"/>
                  </a:cubicBezTo>
                  <a:cubicBezTo>
                    <a:pt x="453" y="6467"/>
                    <a:pt x="358" y="6372"/>
                    <a:pt x="358" y="6265"/>
                  </a:cubicBezTo>
                  <a:cubicBezTo>
                    <a:pt x="358" y="6169"/>
                    <a:pt x="441" y="6074"/>
                    <a:pt x="561" y="6062"/>
                  </a:cubicBezTo>
                  <a:cubicBezTo>
                    <a:pt x="572" y="6062"/>
                    <a:pt x="2085" y="6003"/>
                    <a:pt x="4037" y="5300"/>
                  </a:cubicBezTo>
                  <a:cubicBezTo>
                    <a:pt x="5680" y="4717"/>
                    <a:pt x="8026" y="3514"/>
                    <a:pt x="9943" y="1133"/>
                  </a:cubicBezTo>
                  <a:cubicBezTo>
                    <a:pt x="10035" y="1018"/>
                    <a:pt x="9949" y="847"/>
                    <a:pt x="9813" y="847"/>
                  </a:cubicBezTo>
                  <a:cubicBezTo>
                    <a:pt x="9809" y="847"/>
                    <a:pt x="9804" y="847"/>
                    <a:pt x="9800" y="847"/>
                  </a:cubicBezTo>
                  <a:lnTo>
                    <a:pt x="9252" y="931"/>
                  </a:lnTo>
                  <a:cubicBezTo>
                    <a:pt x="9244" y="932"/>
                    <a:pt x="9236" y="932"/>
                    <a:pt x="9228" y="932"/>
                  </a:cubicBezTo>
                  <a:cubicBezTo>
                    <a:pt x="9139" y="932"/>
                    <a:pt x="9049" y="874"/>
                    <a:pt x="9038" y="776"/>
                  </a:cubicBezTo>
                  <a:cubicBezTo>
                    <a:pt x="9014" y="657"/>
                    <a:pt x="9085" y="550"/>
                    <a:pt x="9204" y="538"/>
                  </a:cubicBezTo>
                  <a:lnTo>
                    <a:pt x="10681" y="359"/>
                  </a:lnTo>
                  <a:cubicBezTo>
                    <a:pt x="10688" y="358"/>
                    <a:pt x="10696" y="358"/>
                    <a:pt x="10703" y="358"/>
                  </a:cubicBezTo>
                  <a:cubicBezTo>
                    <a:pt x="10812" y="358"/>
                    <a:pt x="10895" y="438"/>
                    <a:pt x="10895" y="550"/>
                  </a:cubicBezTo>
                  <a:lnTo>
                    <a:pt x="10895" y="2026"/>
                  </a:lnTo>
                  <a:cubicBezTo>
                    <a:pt x="10895" y="2133"/>
                    <a:pt x="10812" y="2217"/>
                    <a:pt x="10705" y="2217"/>
                  </a:cubicBezTo>
                  <a:cubicBezTo>
                    <a:pt x="10598" y="2217"/>
                    <a:pt x="10514" y="2133"/>
                    <a:pt x="10514" y="2026"/>
                  </a:cubicBezTo>
                  <a:lnTo>
                    <a:pt x="10514" y="1586"/>
                  </a:lnTo>
                  <a:cubicBezTo>
                    <a:pt x="10514" y="1502"/>
                    <a:pt x="10467" y="1443"/>
                    <a:pt x="10407" y="1419"/>
                  </a:cubicBezTo>
                  <a:cubicBezTo>
                    <a:pt x="10387" y="1409"/>
                    <a:pt x="10368" y="1405"/>
                    <a:pt x="10349" y="1405"/>
                  </a:cubicBezTo>
                  <a:cubicBezTo>
                    <a:pt x="10298" y="1405"/>
                    <a:pt x="10251" y="1435"/>
                    <a:pt x="10217" y="1478"/>
                  </a:cubicBezTo>
                  <a:cubicBezTo>
                    <a:pt x="9574" y="2264"/>
                    <a:pt x="8835" y="2979"/>
                    <a:pt x="8026" y="3610"/>
                  </a:cubicBezTo>
                  <a:cubicBezTo>
                    <a:pt x="7954" y="3669"/>
                    <a:pt x="7942" y="3764"/>
                    <a:pt x="8002" y="3848"/>
                  </a:cubicBezTo>
                  <a:cubicBezTo>
                    <a:pt x="8036" y="3888"/>
                    <a:pt x="8081" y="3910"/>
                    <a:pt x="8129" y="3910"/>
                  </a:cubicBezTo>
                  <a:cubicBezTo>
                    <a:pt x="8166" y="3910"/>
                    <a:pt x="8204" y="3897"/>
                    <a:pt x="8240" y="3872"/>
                  </a:cubicBezTo>
                  <a:cubicBezTo>
                    <a:pt x="8931" y="3336"/>
                    <a:pt x="9585" y="2729"/>
                    <a:pt x="10169" y="2062"/>
                  </a:cubicBezTo>
                  <a:cubicBezTo>
                    <a:pt x="10181" y="2336"/>
                    <a:pt x="10419" y="2574"/>
                    <a:pt x="10705" y="2574"/>
                  </a:cubicBezTo>
                  <a:cubicBezTo>
                    <a:pt x="11002" y="2574"/>
                    <a:pt x="11240" y="2336"/>
                    <a:pt x="11240" y="2038"/>
                  </a:cubicBezTo>
                  <a:lnTo>
                    <a:pt x="11240" y="573"/>
                  </a:lnTo>
                  <a:cubicBezTo>
                    <a:pt x="11240" y="395"/>
                    <a:pt x="11169" y="240"/>
                    <a:pt x="11050" y="133"/>
                  </a:cubicBezTo>
                  <a:cubicBezTo>
                    <a:pt x="10943" y="47"/>
                    <a:pt x="10807" y="0"/>
                    <a:pt x="10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29" name="Google Shape;10029;p62"/>
          <p:cNvGrpSpPr/>
          <p:nvPr/>
        </p:nvGrpSpPr>
        <p:grpSpPr>
          <a:xfrm>
            <a:off x="1973254" y="4156304"/>
            <a:ext cx="357720" cy="342192"/>
            <a:chOff x="1973254" y="4156304"/>
            <a:chExt cx="357720" cy="342192"/>
          </a:xfrm>
        </p:grpSpPr>
        <p:sp>
          <p:nvSpPr>
            <p:cNvPr id="10030" name="Google Shape;10030;p62"/>
            <p:cNvSpPr/>
            <p:nvPr/>
          </p:nvSpPr>
          <p:spPr>
            <a:xfrm>
              <a:off x="2129044" y="4156304"/>
              <a:ext cx="18926" cy="97964"/>
            </a:xfrm>
            <a:custGeom>
              <a:rect b="b" l="l" r="r" t="t"/>
              <a:pathLst>
                <a:path extrusionOk="0" h="3085" w="596">
                  <a:moveTo>
                    <a:pt x="417" y="0"/>
                  </a:moveTo>
                  <a:cubicBezTo>
                    <a:pt x="310" y="0"/>
                    <a:pt x="238" y="72"/>
                    <a:pt x="238" y="179"/>
                  </a:cubicBezTo>
                  <a:cubicBezTo>
                    <a:pt x="238" y="358"/>
                    <a:pt x="191" y="453"/>
                    <a:pt x="131" y="560"/>
                  </a:cubicBezTo>
                  <a:cubicBezTo>
                    <a:pt x="72" y="667"/>
                    <a:pt x="0" y="822"/>
                    <a:pt x="0" y="1096"/>
                  </a:cubicBezTo>
                  <a:cubicBezTo>
                    <a:pt x="0" y="1358"/>
                    <a:pt x="72" y="1501"/>
                    <a:pt x="131" y="1632"/>
                  </a:cubicBezTo>
                  <a:cubicBezTo>
                    <a:pt x="191" y="1727"/>
                    <a:pt x="238" y="1822"/>
                    <a:pt x="238" y="2001"/>
                  </a:cubicBezTo>
                  <a:cubicBezTo>
                    <a:pt x="238" y="2179"/>
                    <a:pt x="191" y="2263"/>
                    <a:pt x="131" y="2370"/>
                  </a:cubicBezTo>
                  <a:cubicBezTo>
                    <a:pt x="72" y="2501"/>
                    <a:pt x="0" y="2644"/>
                    <a:pt x="0" y="2906"/>
                  </a:cubicBezTo>
                  <a:cubicBezTo>
                    <a:pt x="0" y="3013"/>
                    <a:pt x="72" y="3084"/>
                    <a:pt x="179" y="3084"/>
                  </a:cubicBezTo>
                  <a:cubicBezTo>
                    <a:pt x="286" y="3084"/>
                    <a:pt x="357" y="3013"/>
                    <a:pt x="357" y="2906"/>
                  </a:cubicBezTo>
                  <a:cubicBezTo>
                    <a:pt x="357" y="2727"/>
                    <a:pt x="405" y="2644"/>
                    <a:pt x="464" y="2536"/>
                  </a:cubicBezTo>
                  <a:cubicBezTo>
                    <a:pt x="524" y="2417"/>
                    <a:pt x="595" y="2263"/>
                    <a:pt x="595" y="2001"/>
                  </a:cubicBezTo>
                  <a:cubicBezTo>
                    <a:pt x="595" y="1727"/>
                    <a:pt x="524" y="1584"/>
                    <a:pt x="464" y="1465"/>
                  </a:cubicBezTo>
                  <a:cubicBezTo>
                    <a:pt x="405" y="1358"/>
                    <a:pt x="357" y="1274"/>
                    <a:pt x="357" y="1096"/>
                  </a:cubicBezTo>
                  <a:cubicBezTo>
                    <a:pt x="357" y="905"/>
                    <a:pt x="405" y="822"/>
                    <a:pt x="464" y="715"/>
                  </a:cubicBezTo>
                  <a:cubicBezTo>
                    <a:pt x="524" y="596"/>
                    <a:pt x="595" y="453"/>
                    <a:pt x="595" y="179"/>
                  </a:cubicBezTo>
                  <a:cubicBezTo>
                    <a:pt x="595" y="72"/>
                    <a:pt x="524"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1" name="Google Shape;10031;p62"/>
            <p:cNvSpPr/>
            <p:nvPr/>
          </p:nvSpPr>
          <p:spPr>
            <a:xfrm>
              <a:off x="2174771" y="4156304"/>
              <a:ext cx="18958" cy="97964"/>
            </a:xfrm>
            <a:custGeom>
              <a:rect b="b" l="l" r="r" t="t"/>
              <a:pathLst>
                <a:path extrusionOk="0" h="3085" w="597">
                  <a:moveTo>
                    <a:pt x="418" y="0"/>
                  </a:moveTo>
                  <a:cubicBezTo>
                    <a:pt x="322" y="0"/>
                    <a:pt x="239" y="72"/>
                    <a:pt x="239" y="179"/>
                  </a:cubicBezTo>
                  <a:cubicBezTo>
                    <a:pt x="239" y="358"/>
                    <a:pt x="191" y="453"/>
                    <a:pt x="144" y="560"/>
                  </a:cubicBezTo>
                  <a:cubicBezTo>
                    <a:pt x="84" y="667"/>
                    <a:pt x="1" y="822"/>
                    <a:pt x="1" y="1096"/>
                  </a:cubicBezTo>
                  <a:cubicBezTo>
                    <a:pt x="1" y="1358"/>
                    <a:pt x="84" y="1501"/>
                    <a:pt x="144" y="1632"/>
                  </a:cubicBezTo>
                  <a:cubicBezTo>
                    <a:pt x="191" y="1727"/>
                    <a:pt x="239" y="1822"/>
                    <a:pt x="239" y="2001"/>
                  </a:cubicBezTo>
                  <a:cubicBezTo>
                    <a:pt x="239" y="2179"/>
                    <a:pt x="191" y="2263"/>
                    <a:pt x="144" y="2370"/>
                  </a:cubicBezTo>
                  <a:cubicBezTo>
                    <a:pt x="84" y="2501"/>
                    <a:pt x="1" y="2644"/>
                    <a:pt x="1" y="2906"/>
                  </a:cubicBezTo>
                  <a:cubicBezTo>
                    <a:pt x="1" y="3013"/>
                    <a:pt x="84" y="3084"/>
                    <a:pt x="179" y="3084"/>
                  </a:cubicBezTo>
                  <a:cubicBezTo>
                    <a:pt x="287" y="3084"/>
                    <a:pt x="358" y="3013"/>
                    <a:pt x="358" y="2906"/>
                  </a:cubicBezTo>
                  <a:cubicBezTo>
                    <a:pt x="358" y="2727"/>
                    <a:pt x="406" y="2644"/>
                    <a:pt x="465" y="2536"/>
                  </a:cubicBezTo>
                  <a:cubicBezTo>
                    <a:pt x="525" y="2417"/>
                    <a:pt x="596" y="2263"/>
                    <a:pt x="596" y="2001"/>
                  </a:cubicBezTo>
                  <a:cubicBezTo>
                    <a:pt x="596" y="1727"/>
                    <a:pt x="525" y="1584"/>
                    <a:pt x="465" y="1465"/>
                  </a:cubicBezTo>
                  <a:cubicBezTo>
                    <a:pt x="406" y="1358"/>
                    <a:pt x="358" y="1274"/>
                    <a:pt x="358" y="1096"/>
                  </a:cubicBezTo>
                  <a:cubicBezTo>
                    <a:pt x="358" y="905"/>
                    <a:pt x="406" y="822"/>
                    <a:pt x="465" y="715"/>
                  </a:cubicBezTo>
                  <a:cubicBezTo>
                    <a:pt x="525" y="596"/>
                    <a:pt x="596" y="453"/>
                    <a:pt x="596" y="179"/>
                  </a:cubicBezTo>
                  <a:cubicBezTo>
                    <a:pt x="596" y="72"/>
                    <a:pt x="525" y="0"/>
                    <a:pt x="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2" name="Google Shape;10032;p62"/>
            <p:cNvSpPr/>
            <p:nvPr/>
          </p:nvSpPr>
          <p:spPr>
            <a:xfrm>
              <a:off x="1992529" y="4460644"/>
              <a:ext cx="338445" cy="37852"/>
            </a:xfrm>
            <a:custGeom>
              <a:rect b="b" l="l" r="r" t="t"/>
              <a:pathLst>
                <a:path extrusionOk="0" h="1192" w="10658">
                  <a:moveTo>
                    <a:pt x="10002" y="358"/>
                  </a:moveTo>
                  <a:lnTo>
                    <a:pt x="9931" y="632"/>
                  </a:lnTo>
                  <a:cubicBezTo>
                    <a:pt x="9895" y="751"/>
                    <a:pt x="9764" y="834"/>
                    <a:pt x="9645" y="834"/>
                  </a:cubicBezTo>
                  <a:lnTo>
                    <a:pt x="1013" y="834"/>
                  </a:lnTo>
                  <a:cubicBezTo>
                    <a:pt x="894" y="834"/>
                    <a:pt x="763" y="739"/>
                    <a:pt x="727" y="632"/>
                  </a:cubicBezTo>
                  <a:lnTo>
                    <a:pt x="656" y="358"/>
                  </a:lnTo>
                  <a:close/>
                  <a:moveTo>
                    <a:pt x="180" y="1"/>
                  </a:moveTo>
                  <a:cubicBezTo>
                    <a:pt x="72" y="1"/>
                    <a:pt x="1" y="84"/>
                    <a:pt x="1" y="180"/>
                  </a:cubicBezTo>
                  <a:cubicBezTo>
                    <a:pt x="1" y="287"/>
                    <a:pt x="72" y="358"/>
                    <a:pt x="180" y="358"/>
                  </a:cubicBezTo>
                  <a:lnTo>
                    <a:pt x="287" y="358"/>
                  </a:lnTo>
                  <a:lnTo>
                    <a:pt x="382" y="715"/>
                  </a:lnTo>
                  <a:cubicBezTo>
                    <a:pt x="465" y="989"/>
                    <a:pt x="739" y="1192"/>
                    <a:pt x="1013" y="1192"/>
                  </a:cubicBezTo>
                  <a:lnTo>
                    <a:pt x="9645" y="1192"/>
                  </a:lnTo>
                  <a:cubicBezTo>
                    <a:pt x="9931" y="1192"/>
                    <a:pt x="10193" y="989"/>
                    <a:pt x="10264" y="715"/>
                  </a:cubicBezTo>
                  <a:lnTo>
                    <a:pt x="10371" y="358"/>
                  </a:lnTo>
                  <a:lnTo>
                    <a:pt x="10478" y="358"/>
                  </a:lnTo>
                  <a:cubicBezTo>
                    <a:pt x="10574" y="358"/>
                    <a:pt x="10657" y="287"/>
                    <a:pt x="10657" y="180"/>
                  </a:cubicBezTo>
                  <a:cubicBezTo>
                    <a:pt x="10657" y="96"/>
                    <a:pt x="10586" y="1"/>
                    <a:pt x="104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3" name="Google Shape;10033;p62"/>
            <p:cNvSpPr/>
            <p:nvPr/>
          </p:nvSpPr>
          <p:spPr>
            <a:xfrm>
              <a:off x="1996340" y="4288627"/>
              <a:ext cx="60525" cy="69226"/>
            </a:xfrm>
            <a:custGeom>
              <a:rect b="b" l="l" r="r" t="t"/>
              <a:pathLst>
                <a:path extrusionOk="0" h="2180" w="1906">
                  <a:moveTo>
                    <a:pt x="1500" y="358"/>
                  </a:moveTo>
                  <a:lnTo>
                    <a:pt x="1500" y="1346"/>
                  </a:lnTo>
                  <a:cubicBezTo>
                    <a:pt x="1500" y="1513"/>
                    <a:pt x="1512" y="1656"/>
                    <a:pt x="1524" y="1822"/>
                  </a:cubicBezTo>
                  <a:lnTo>
                    <a:pt x="1512" y="1822"/>
                  </a:lnTo>
                  <a:cubicBezTo>
                    <a:pt x="869" y="1822"/>
                    <a:pt x="369" y="1298"/>
                    <a:pt x="369" y="679"/>
                  </a:cubicBezTo>
                  <a:cubicBezTo>
                    <a:pt x="357" y="572"/>
                    <a:pt x="369" y="465"/>
                    <a:pt x="405" y="358"/>
                  </a:cubicBezTo>
                  <a:close/>
                  <a:moveTo>
                    <a:pt x="262" y="1"/>
                  </a:moveTo>
                  <a:cubicBezTo>
                    <a:pt x="191" y="1"/>
                    <a:pt x="131" y="48"/>
                    <a:pt x="107" y="120"/>
                  </a:cubicBezTo>
                  <a:cubicBezTo>
                    <a:pt x="24" y="298"/>
                    <a:pt x="0" y="477"/>
                    <a:pt x="0" y="679"/>
                  </a:cubicBezTo>
                  <a:cubicBezTo>
                    <a:pt x="0" y="1513"/>
                    <a:pt x="667" y="2179"/>
                    <a:pt x="1500" y="2179"/>
                  </a:cubicBezTo>
                  <a:lnTo>
                    <a:pt x="1726" y="2179"/>
                  </a:lnTo>
                  <a:cubicBezTo>
                    <a:pt x="1786" y="2179"/>
                    <a:pt x="1834" y="2144"/>
                    <a:pt x="1857" y="2120"/>
                  </a:cubicBezTo>
                  <a:cubicBezTo>
                    <a:pt x="1893" y="2084"/>
                    <a:pt x="1905" y="2025"/>
                    <a:pt x="1905" y="1965"/>
                  </a:cubicBezTo>
                  <a:cubicBezTo>
                    <a:pt x="1857" y="1763"/>
                    <a:pt x="1846" y="1548"/>
                    <a:pt x="1846" y="1358"/>
                  </a:cubicBezTo>
                  <a:lnTo>
                    <a:pt x="1846" y="179"/>
                  </a:lnTo>
                  <a:cubicBezTo>
                    <a:pt x="1846" y="84"/>
                    <a:pt x="1774" y="1"/>
                    <a:pt x="1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4" name="Google Shape;10034;p62"/>
            <p:cNvSpPr/>
            <p:nvPr/>
          </p:nvSpPr>
          <p:spPr>
            <a:xfrm>
              <a:off x="1973254" y="4265954"/>
              <a:ext cx="306658" cy="184147"/>
            </a:xfrm>
            <a:custGeom>
              <a:rect b="b" l="l" r="r" t="t"/>
              <a:pathLst>
                <a:path extrusionOk="0" h="5799" w="9657">
                  <a:moveTo>
                    <a:pt x="9288" y="357"/>
                  </a:moveTo>
                  <a:lnTo>
                    <a:pt x="9288" y="2072"/>
                  </a:lnTo>
                  <a:cubicBezTo>
                    <a:pt x="9288" y="3917"/>
                    <a:pt x="7776" y="5418"/>
                    <a:pt x="5930" y="5418"/>
                  </a:cubicBezTo>
                  <a:cubicBezTo>
                    <a:pt x="4585" y="5418"/>
                    <a:pt x="3358" y="4620"/>
                    <a:pt x="2834" y="3370"/>
                  </a:cubicBezTo>
                  <a:cubicBezTo>
                    <a:pt x="2811" y="3310"/>
                    <a:pt x="2751" y="3263"/>
                    <a:pt x="2668" y="3263"/>
                  </a:cubicBezTo>
                  <a:lnTo>
                    <a:pt x="2227" y="3263"/>
                  </a:lnTo>
                  <a:cubicBezTo>
                    <a:pt x="1203" y="3263"/>
                    <a:pt x="346" y="2429"/>
                    <a:pt x="346" y="1393"/>
                  </a:cubicBezTo>
                  <a:cubicBezTo>
                    <a:pt x="358" y="1012"/>
                    <a:pt x="477" y="655"/>
                    <a:pt x="668" y="357"/>
                  </a:cubicBezTo>
                  <a:lnTo>
                    <a:pt x="8335" y="357"/>
                  </a:lnTo>
                  <a:lnTo>
                    <a:pt x="8335" y="1131"/>
                  </a:lnTo>
                  <a:cubicBezTo>
                    <a:pt x="8335" y="1238"/>
                    <a:pt x="8407" y="1310"/>
                    <a:pt x="8514" y="1310"/>
                  </a:cubicBezTo>
                  <a:cubicBezTo>
                    <a:pt x="8609" y="1310"/>
                    <a:pt x="8692" y="1238"/>
                    <a:pt x="8692" y="1131"/>
                  </a:cubicBezTo>
                  <a:lnTo>
                    <a:pt x="8692" y="357"/>
                  </a:lnTo>
                  <a:close/>
                  <a:moveTo>
                    <a:pt x="572" y="0"/>
                  </a:moveTo>
                  <a:cubicBezTo>
                    <a:pt x="513" y="0"/>
                    <a:pt x="477" y="36"/>
                    <a:pt x="429" y="84"/>
                  </a:cubicBezTo>
                  <a:cubicBezTo>
                    <a:pt x="144" y="465"/>
                    <a:pt x="1" y="917"/>
                    <a:pt x="1" y="1381"/>
                  </a:cubicBezTo>
                  <a:cubicBezTo>
                    <a:pt x="1" y="2620"/>
                    <a:pt x="1013" y="3620"/>
                    <a:pt x="2227" y="3620"/>
                  </a:cubicBezTo>
                  <a:lnTo>
                    <a:pt x="2561" y="3620"/>
                  </a:lnTo>
                  <a:cubicBezTo>
                    <a:pt x="3168" y="4941"/>
                    <a:pt x="4478" y="5799"/>
                    <a:pt x="5930" y="5799"/>
                  </a:cubicBezTo>
                  <a:cubicBezTo>
                    <a:pt x="7990" y="5799"/>
                    <a:pt x="9657" y="4132"/>
                    <a:pt x="9657" y="2072"/>
                  </a:cubicBezTo>
                  <a:lnTo>
                    <a:pt x="9657" y="179"/>
                  </a:lnTo>
                  <a:cubicBezTo>
                    <a:pt x="9657" y="84"/>
                    <a:pt x="9585" y="0"/>
                    <a:pt x="94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5" name="Google Shape;10035;p62"/>
            <p:cNvSpPr/>
            <p:nvPr/>
          </p:nvSpPr>
          <p:spPr>
            <a:xfrm>
              <a:off x="2155877" y="4319620"/>
              <a:ext cx="93423" cy="99488"/>
            </a:xfrm>
            <a:custGeom>
              <a:rect b="b" l="l" r="r" t="t"/>
              <a:pathLst>
                <a:path extrusionOk="0" h="3133" w="2942">
                  <a:moveTo>
                    <a:pt x="2763" y="1"/>
                  </a:moveTo>
                  <a:cubicBezTo>
                    <a:pt x="2656" y="1"/>
                    <a:pt x="2584" y="72"/>
                    <a:pt x="2584" y="179"/>
                  </a:cubicBezTo>
                  <a:lnTo>
                    <a:pt x="2584" y="382"/>
                  </a:lnTo>
                  <a:cubicBezTo>
                    <a:pt x="2584" y="1703"/>
                    <a:pt x="1513" y="2775"/>
                    <a:pt x="179" y="2775"/>
                  </a:cubicBezTo>
                  <a:cubicBezTo>
                    <a:pt x="84" y="2775"/>
                    <a:pt x="0" y="2858"/>
                    <a:pt x="0" y="2954"/>
                  </a:cubicBezTo>
                  <a:cubicBezTo>
                    <a:pt x="0" y="3061"/>
                    <a:pt x="84" y="3132"/>
                    <a:pt x="179" y="3132"/>
                  </a:cubicBezTo>
                  <a:cubicBezTo>
                    <a:pt x="1703" y="3132"/>
                    <a:pt x="2941" y="1906"/>
                    <a:pt x="2941" y="382"/>
                  </a:cubicBezTo>
                  <a:lnTo>
                    <a:pt x="2941" y="179"/>
                  </a:lnTo>
                  <a:cubicBezTo>
                    <a:pt x="2941"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6" name="Google Shape;10036;p62"/>
          <p:cNvGrpSpPr/>
          <p:nvPr/>
        </p:nvGrpSpPr>
        <p:grpSpPr>
          <a:xfrm>
            <a:off x="2523759" y="4135505"/>
            <a:ext cx="341049" cy="340318"/>
            <a:chOff x="2523759" y="4135505"/>
            <a:chExt cx="341049" cy="340318"/>
          </a:xfrm>
        </p:grpSpPr>
        <p:sp>
          <p:nvSpPr>
            <p:cNvPr id="10037" name="Google Shape;10037;p62"/>
            <p:cNvSpPr/>
            <p:nvPr/>
          </p:nvSpPr>
          <p:spPr>
            <a:xfrm>
              <a:off x="2523759" y="4135505"/>
              <a:ext cx="341049" cy="340318"/>
            </a:xfrm>
            <a:custGeom>
              <a:rect b="b" l="l" r="r" t="t"/>
              <a:pathLst>
                <a:path extrusionOk="0" h="10717" w="10740">
                  <a:moveTo>
                    <a:pt x="7882" y="358"/>
                  </a:moveTo>
                  <a:cubicBezTo>
                    <a:pt x="7501" y="703"/>
                    <a:pt x="6965" y="1286"/>
                    <a:pt x="6751" y="1906"/>
                  </a:cubicBezTo>
                  <a:cubicBezTo>
                    <a:pt x="6215" y="1644"/>
                    <a:pt x="5620" y="1489"/>
                    <a:pt x="5013" y="1489"/>
                  </a:cubicBezTo>
                  <a:cubicBezTo>
                    <a:pt x="4739" y="1489"/>
                    <a:pt x="4489" y="1513"/>
                    <a:pt x="4251" y="1536"/>
                  </a:cubicBezTo>
                  <a:cubicBezTo>
                    <a:pt x="5132" y="1060"/>
                    <a:pt x="6061" y="763"/>
                    <a:pt x="6727" y="584"/>
                  </a:cubicBezTo>
                  <a:cubicBezTo>
                    <a:pt x="7192" y="465"/>
                    <a:pt x="7585" y="405"/>
                    <a:pt x="7882" y="358"/>
                  </a:cubicBezTo>
                  <a:close/>
                  <a:moveTo>
                    <a:pt x="8013" y="3453"/>
                  </a:moveTo>
                  <a:cubicBezTo>
                    <a:pt x="8180" y="3727"/>
                    <a:pt x="8335" y="4025"/>
                    <a:pt x="8418" y="4323"/>
                  </a:cubicBezTo>
                  <a:cubicBezTo>
                    <a:pt x="8466" y="4453"/>
                    <a:pt x="8549" y="4561"/>
                    <a:pt x="8668" y="4620"/>
                  </a:cubicBezTo>
                  <a:cubicBezTo>
                    <a:pt x="8739" y="4650"/>
                    <a:pt x="8811" y="4665"/>
                    <a:pt x="8879" y="4665"/>
                  </a:cubicBezTo>
                  <a:cubicBezTo>
                    <a:pt x="8948" y="4665"/>
                    <a:pt x="9013" y="4650"/>
                    <a:pt x="9073" y="4620"/>
                  </a:cubicBezTo>
                  <a:lnTo>
                    <a:pt x="10299" y="4096"/>
                  </a:lnTo>
                  <a:lnTo>
                    <a:pt x="10002" y="5001"/>
                  </a:lnTo>
                  <a:cubicBezTo>
                    <a:pt x="9930" y="5215"/>
                    <a:pt x="9930" y="5430"/>
                    <a:pt x="10002" y="5632"/>
                  </a:cubicBezTo>
                  <a:lnTo>
                    <a:pt x="10299" y="6537"/>
                  </a:lnTo>
                  <a:lnTo>
                    <a:pt x="9073" y="6049"/>
                  </a:lnTo>
                  <a:cubicBezTo>
                    <a:pt x="9007" y="6019"/>
                    <a:pt x="8939" y="6004"/>
                    <a:pt x="8870" y="6004"/>
                  </a:cubicBezTo>
                  <a:cubicBezTo>
                    <a:pt x="8802" y="6004"/>
                    <a:pt x="8733" y="6019"/>
                    <a:pt x="8668" y="6049"/>
                  </a:cubicBezTo>
                  <a:cubicBezTo>
                    <a:pt x="8549" y="6108"/>
                    <a:pt x="8454" y="6216"/>
                    <a:pt x="8418" y="6347"/>
                  </a:cubicBezTo>
                  <a:cubicBezTo>
                    <a:pt x="8335" y="6656"/>
                    <a:pt x="8192" y="6942"/>
                    <a:pt x="8013" y="7204"/>
                  </a:cubicBezTo>
                  <a:cubicBezTo>
                    <a:pt x="7894" y="6644"/>
                    <a:pt x="7835" y="6001"/>
                    <a:pt x="7835" y="5335"/>
                  </a:cubicBezTo>
                  <a:cubicBezTo>
                    <a:pt x="7835" y="4668"/>
                    <a:pt x="7894" y="4025"/>
                    <a:pt x="8013" y="3453"/>
                  </a:cubicBezTo>
                  <a:close/>
                  <a:moveTo>
                    <a:pt x="3001" y="2298"/>
                  </a:moveTo>
                  <a:lnTo>
                    <a:pt x="3001" y="2298"/>
                  </a:lnTo>
                  <a:cubicBezTo>
                    <a:pt x="2691" y="3203"/>
                    <a:pt x="2548" y="4263"/>
                    <a:pt x="2548" y="5358"/>
                  </a:cubicBezTo>
                  <a:cubicBezTo>
                    <a:pt x="2548" y="6466"/>
                    <a:pt x="2703" y="7501"/>
                    <a:pt x="3001" y="8430"/>
                  </a:cubicBezTo>
                  <a:cubicBezTo>
                    <a:pt x="2858" y="8323"/>
                    <a:pt x="2703" y="8216"/>
                    <a:pt x="2572" y="8121"/>
                  </a:cubicBezTo>
                  <a:cubicBezTo>
                    <a:pt x="1989" y="7656"/>
                    <a:pt x="1572" y="7025"/>
                    <a:pt x="1179" y="6430"/>
                  </a:cubicBezTo>
                  <a:cubicBezTo>
                    <a:pt x="941" y="6061"/>
                    <a:pt x="679" y="5692"/>
                    <a:pt x="381" y="5346"/>
                  </a:cubicBezTo>
                  <a:cubicBezTo>
                    <a:pt x="667" y="5001"/>
                    <a:pt x="917" y="4632"/>
                    <a:pt x="1179" y="4263"/>
                  </a:cubicBezTo>
                  <a:cubicBezTo>
                    <a:pt x="1572" y="3656"/>
                    <a:pt x="1989" y="3025"/>
                    <a:pt x="2572" y="2584"/>
                  </a:cubicBezTo>
                  <a:cubicBezTo>
                    <a:pt x="2703" y="2477"/>
                    <a:pt x="2858" y="2370"/>
                    <a:pt x="3001" y="2298"/>
                  </a:cubicBezTo>
                  <a:close/>
                  <a:moveTo>
                    <a:pt x="6168" y="2013"/>
                  </a:moveTo>
                  <a:cubicBezTo>
                    <a:pt x="6465" y="2120"/>
                    <a:pt x="6751" y="2251"/>
                    <a:pt x="7001" y="2429"/>
                  </a:cubicBezTo>
                  <a:cubicBezTo>
                    <a:pt x="6942" y="2596"/>
                    <a:pt x="6906" y="2775"/>
                    <a:pt x="6858" y="2965"/>
                  </a:cubicBezTo>
                  <a:cubicBezTo>
                    <a:pt x="6846" y="3049"/>
                    <a:pt x="6882" y="3132"/>
                    <a:pt x="6977" y="3156"/>
                  </a:cubicBezTo>
                  <a:lnTo>
                    <a:pt x="7001" y="3156"/>
                  </a:lnTo>
                  <a:cubicBezTo>
                    <a:pt x="7084" y="3156"/>
                    <a:pt x="7144" y="3108"/>
                    <a:pt x="7156" y="3037"/>
                  </a:cubicBezTo>
                  <a:cubicBezTo>
                    <a:pt x="7180" y="2906"/>
                    <a:pt x="7227" y="2775"/>
                    <a:pt x="7263" y="2632"/>
                  </a:cubicBezTo>
                  <a:cubicBezTo>
                    <a:pt x="7442" y="2787"/>
                    <a:pt x="7596" y="2953"/>
                    <a:pt x="7751" y="3132"/>
                  </a:cubicBezTo>
                  <a:cubicBezTo>
                    <a:pt x="7585" y="3787"/>
                    <a:pt x="7513" y="4537"/>
                    <a:pt x="7513" y="5346"/>
                  </a:cubicBezTo>
                  <a:cubicBezTo>
                    <a:pt x="7513" y="6144"/>
                    <a:pt x="7596" y="6906"/>
                    <a:pt x="7751" y="7561"/>
                  </a:cubicBezTo>
                  <a:cubicBezTo>
                    <a:pt x="7632" y="7740"/>
                    <a:pt x="7465" y="7906"/>
                    <a:pt x="7287" y="8061"/>
                  </a:cubicBezTo>
                  <a:cubicBezTo>
                    <a:pt x="7049" y="7287"/>
                    <a:pt x="6918" y="6335"/>
                    <a:pt x="6918" y="5346"/>
                  </a:cubicBezTo>
                  <a:cubicBezTo>
                    <a:pt x="6918" y="4787"/>
                    <a:pt x="6965" y="4215"/>
                    <a:pt x="7037" y="3691"/>
                  </a:cubicBezTo>
                  <a:cubicBezTo>
                    <a:pt x="7049" y="3608"/>
                    <a:pt x="6989" y="3537"/>
                    <a:pt x="6906" y="3513"/>
                  </a:cubicBezTo>
                  <a:cubicBezTo>
                    <a:pt x="6898" y="3512"/>
                    <a:pt x="6890" y="3511"/>
                    <a:pt x="6882" y="3511"/>
                  </a:cubicBezTo>
                  <a:cubicBezTo>
                    <a:pt x="6799" y="3511"/>
                    <a:pt x="6738" y="3568"/>
                    <a:pt x="6727" y="3644"/>
                  </a:cubicBezTo>
                  <a:cubicBezTo>
                    <a:pt x="6632" y="4192"/>
                    <a:pt x="6584" y="4763"/>
                    <a:pt x="6584" y="5346"/>
                  </a:cubicBezTo>
                  <a:cubicBezTo>
                    <a:pt x="6584" y="6406"/>
                    <a:pt x="6739" y="7430"/>
                    <a:pt x="7001" y="8263"/>
                  </a:cubicBezTo>
                  <a:cubicBezTo>
                    <a:pt x="6739" y="8442"/>
                    <a:pt x="6465" y="8573"/>
                    <a:pt x="6168" y="8680"/>
                  </a:cubicBezTo>
                  <a:cubicBezTo>
                    <a:pt x="5977" y="7740"/>
                    <a:pt x="5870" y="6561"/>
                    <a:pt x="5870" y="5346"/>
                  </a:cubicBezTo>
                  <a:cubicBezTo>
                    <a:pt x="5870" y="4120"/>
                    <a:pt x="5977" y="2953"/>
                    <a:pt x="6168" y="2013"/>
                  </a:cubicBezTo>
                  <a:close/>
                  <a:moveTo>
                    <a:pt x="5263" y="1834"/>
                  </a:moveTo>
                  <a:cubicBezTo>
                    <a:pt x="5477" y="1846"/>
                    <a:pt x="5680" y="1882"/>
                    <a:pt x="5870" y="1929"/>
                  </a:cubicBezTo>
                  <a:cubicBezTo>
                    <a:pt x="5668" y="2894"/>
                    <a:pt x="5560" y="4096"/>
                    <a:pt x="5560" y="5346"/>
                  </a:cubicBezTo>
                  <a:cubicBezTo>
                    <a:pt x="5560" y="6597"/>
                    <a:pt x="5680" y="7799"/>
                    <a:pt x="5870" y="8775"/>
                  </a:cubicBezTo>
                  <a:cubicBezTo>
                    <a:pt x="5680" y="8811"/>
                    <a:pt x="5477" y="8847"/>
                    <a:pt x="5263" y="8859"/>
                  </a:cubicBezTo>
                  <a:cubicBezTo>
                    <a:pt x="5025" y="7882"/>
                    <a:pt x="4894" y="6632"/>
                    <a:pt x="4894" y="5346"/>
                  </a:cubicBezTo>
                  <a:cubicBezTo>
                    <a:pt x="4894" y="4049"/>
                    <a:pt x="5025" y="2822"/>
                    <a:pt x="5263" y="1834"/>
                  </a:cubicBezTo>
                  <a:close/>
                  <a:moveTo>
                    <a:pt x="4941" y="1822"/>
                  </a:moveTo>
                  <a:cubicBezTo>
                    <a:pt x="4703" y="2822"/>
                    <a:pt x="4584" y="4072"/>
                    <a:pt x="4584" y="5346"/>
                  </a:cubicBezTo>
                  <a:cubicBezTo>
                    <a:pt x="4584" y="6632"/>
                    <a:pt x="4715" y="7882"/>
                    <a:pt x="4941" y="8871"/>
                  </a:cubicBezTo>
                  <a:cubicBezTo>
                    <a:pt x="4668" y="8871"/>
                    <a:pt x="4429" y="8847"/>
                    <a:pt x="4191" y="8811"/>
                  </a:cubicBezTo>
                  <a:cubicBezTo>
                    <a:pt x="3977" y="7847"/>
                    <a:pt x="3834" y="6609"/>
                    <a:pt x="3834" y="5346"/>
                  </a:cubicBezTo>
                  <a:cubicBezTo>
                    <a:pt x="3834" y="4525"/>
                    <a:pt x="3882" y="3751"/>
                    <a:pt x="3989" y="3025"/>
                  </a:cubicBezTo>
                  <a:cubicBezTo>
                    <a:pt x="4013" y="2941"/>
                    <a:pt x="3953" y="2858"/>
                    <a:pt x="3870" y="2846"/>
                  </a:cubicBezTo>
                  <a:cubicBezTo>
                    <a:pt x="3862" y="2845"/>
                    <a:pt x="3854" y="2845"/>
                    <a:pt x="3846" y="2845"/>
                  </a:cubicBezTo>
                  <a:cubicBezTo>
                    <a:pt x="3763" y="2845"/>
                    <a:pt x="3702" y="2901"/>
                    <a:pt x="3691" y="2977"/>
                  </a:cubicBezTo>
                  <a:cubicBezTo>
                    <a:pt x="3584" y="3727"/>
                    <a:pt x="3536" y="4513"/>
                    <a:pt x="3536" y="5346"/>
                  </a:cubicBezTo>
                  <a:cubicBezTo>
                    <a:pt x="3536" y="6585"/>
                    <a:pt x="3655" y="7775"/>
                    <a:pt x="3870" y="8740"/>
                  </a:cubicBezTo>
                  <a:cubicBezTo>
                    <a:pt x="3703" y="8692"/>
                    <a:pt x="3548" y="8656"/>
                    <a:pt x="3394" y="8597"/>
                  </a:cubicBezTo>
                  <a:cubicBezTo>
                    <a:pt x="3036" y="7656"/>
                    <a:pt x="2834" y="6525"/>
                    <a:pt x="2834" y="5346"/>
                  </a:cubicBezTo>
                  <a:cubicBezTo>
                    <a:pt x="2834" y="4156"/>
                    <a:pt x="3036" y="3037"/>
                    <a:pt x="3394" y="2108"/>
                  </a:cubicBezTo>
                  <a:cubicBezTo>
                    <a:pt x="3536" y="2048"/>
                    <a:pt x="3703" y="2001"/>
                    <a:pt x="3870" y="1953"/>
                  </a:cubicBezTo>
                  <a:lnTo>
                    <a:pt x="3870" y="1953"/>
                  </a:lnTo>
                  <a:cubicBezTo>
                    <a:pt x="3834" y="2072"/>
                    <a:pt x="3822" y="2191"/>
                    <a:pt x="3786" y="2310"/>
                  </a:cubicBezTo>
                  <a:cubicBezTo>
                    <a:pt x="3775" y="2406"/>
                    <a:pt x="3834" y="2477"/>
                    <a:pt x="3906" y="2489"/>
                  </a:cubicBezTo>
                  <a:lnTo>
                    <a:pt x="3941" y="2489"/>
                  </a:lnTo>
                  <a:cubicBezTo>
                    <a:pt x="4013" y="2489"/>
                    <a:pt x="4072" y="2429"/>
                    <a:pt x="4084" y="2358"/>
                  </a:cubicBezTo>
                  <a:cubicBezTo>
                    <a:pt x="4120" y="2191"/>
                    <a:pt x="4144" y="2025"/>
                    <a:pt x="4191" y="1882"/>
                  </a:cubicBezTo>
                  <a:cubicBezTo>
                    <a:pt x="4429" y="1834"/>
                    <a:pt x="4679" y="1822"/>
                    <a:pt x="4941" y="1822"/>
                  </a:cubicBezTo>
                  <a:close/>
                  <a:moveTo>
                    <a:pt x="6751" y="8775"/>
                  </a:moveTo>
                  <a:cubicBezTo>
                    <a:pt x="6965" y="9406"/>
                    <a:pt x="7501" y="9978"/>
                    <a:pt x="7882" y="10335"/>
                  </a:cubicBezTo>
                  <a:cubicBezTo>
                    <a:pt x="7585" y="10288"/>
                    <a:pt x="7180" y="10228"/>
                    <a:pt x="6727" y="10109"/>
                  </a:cubicBezTo>
                  <a:cubicBezTo>
                    <a:pt x="6061" y="9942"/>
                    <a:pt x="5132" y="9645"/>
                    <a:pt x="4251" y="9145"/>
                  </a:cubicBezTo>
                  <a:lnTo>
                    <a:pt x="4251" y="9145"/>
                  </a:lnTo>
                  <a:cubicBezTo>
                    <a:pt x="4489" y="9168"/>
                    <a:pt x="4739" y="9192"/>
                    <a:pt x="5013" y="9192"/>
                  </a:cubicBezTo>
                  <a:cubicBezTo>
                    <a:pt x="5620" y="9192"/>
                    <a:pt x="6215" y="9049"/>
                    <a:pt x="6751" y="8775"/>
                  </a:cubicBezTo>
                  <a:close/>
                  <a:moveTo>
                    <a:pt x="8370" y="1"/>
                  </a:moveTo>
                  <a:cubicBezTo>
                    <a:pt x="8347" y="1"/>
                    <a:pt x="7632" y="48"/>
                    <a:pt x="6644" y="286"/>
                  </a:cubicBezTo>
                  <a:cubicBezTo>
                    <a:pt x="5739" y="513"/>
                    <a:pt x="4429" y="953"/>
                    <a:pt x="3298" y="1798"/>
                  </a:cubicBezTo>
                  <a:cubicBezTo>
                    <a:pt x="2953" y="1941"/>
                    <a:pt x="2655" y="2120"/>
                    <a:pt x="2382" y="2334"/>
                  </a:cubicBezTo>
                  <a:cubicBezTo>
                    <a:pt x="1750" y="2834"/>
                    <a:pt x="1322" y="3465"/>
                    <a:pt x="905" y="4096"/>
                  </a:cubicBezTo>
                  <a:cubicBezTo>
                    <a:pt x="631" y="4513"/>
                    <a:pt x="369" y="4894"/>
                    <a:pt x="60" y="5251"/>
                  </a:cubicBezTo>
                  <a:cubicBezTo>
                    <a:pt x="0" y="5311"/>
                    <a:pt x="0" y="5406"/>
                    <a:pt x="60" y="5466"/>
                  </a:cubicBezTo>
                  <a:cubicBezTo>
                    <a:pt x="369" y="5811"/>
                    <a:pt x="619" y="6204"/>
                    <a:pt x="905" y="6620"/>
                  </a:cubicBezTo>
                  <a:cubicBezTo>
                    <a:pt x="1322" y="7251"/>
                    <a:pt x="1750" y="7894"/>
                    <a:pt x="2382" y="8383"/>
                  </a:cubicBezTo>
                  <a:cubicBezTo>
                    <a:pt x="2655" y="8609"/>
                    <a:pt x="2977" y="8787"/>
                    <a:pt x="3298" y="8918"/>
                  </a:cubicBezTo>
                  <a:cubicBezTo>
                    <a:pt x="4429" y="9752"/>
                    <a:pt x="5751" y="10216"/>
                    <a:pt x="6668" y="10430"/>
                  </a:cubicBezTo>
                  <a:cubicBezTo>
                    <a:pt x="7644" y="10669"/>
                    <a:pt x="8358" y="10716"/>
                    <a:pt x="8394" y="10716"/>
                  </a:cubicBezTo>
                  <a:lnTo>
                    <a:pt x="8406" y="10716"/>
                  </a:lnTo>
                  <a:cubicBezTo>
                    <a:pt x="8466" y="10716"/>
                    <a:pt x="8525" y="10669"/>
                    <a:pt x="8549" y="10609"/>
                  </a:cubicBezTo>
                  <a:cubicBezTo>
                    <a:pt x="8585" y="10549"/>
                    <a:pt x="8549" y="10478"/>
                    <a:pt x="8501" y="10430"/>
                  </a:cubicBezTo>
                  <a:cubicBezTo>
                    <a:pt x="8478" y="10419"/>
                    <a:pt x="7323" y="9573"/>
                    <a:pt x="7049" y="8644"/>
                  </a:cubicBezTo>
                  <a:cubicBezTo>
                    <a:pt x="7156" y="8585"/>
                    <a:pt x="7263" y="8514"/>
                    <a:pt x="7358" y="8442"/>
                  </a:cubicBezTo>
                  <a:cubicBezTo>
                    <a:pt x="8013" y="7954"/>
                    <a:pt x="8513" y="7251"/>
                    <a:pt x="8739" y="6478"/>
                  </a:cubicBezTo>
                  <a:cubicBezTo>
                    <a:pt x="8751" y="6430"/>
                    <a:pt x="8775" y="6406"/>
                    <a:pt x="8823" y="6370"/>
                  </a:cubicBezTo>
                  <a:cubicBezTo>
                    <a:pt x="8850" y="6364"/>
                    <a:pt x="8882" y="6357"/>
                    <a:pt x="8913" y="6357"/>
                  </a:cubicBezTo>
                  <a:cubicBezTo>
                    <a:pt x="8935" y="6357"/>
                    <a:pt x="8957" y="6360"/>
                    <a:pt x="8978" y="6370"/>
                  </a:cubicBezTo>
                  <a:lnTo>
                    <a:pt x="10525" y="7037"/>
                  </a:lnTo>
                  <a:cubicBezTo>
                    <a:pt x="10549" y="7051"/>
                    <a:pt x="10570" y="7058"/>
                    <a:pt x="10591" y="7058"/>
                  </a:cubicBezTo>
                  <a:cubicBezTo>
                    <a:pt x="10622" y="7058"/>
                    <a:pt x="10651" y="7042"/>
                    <a:pt x="10680" y="7013"/>
                  </a:cubicBezTo>
                  <a:cubicBezTo>
                    <a:pt x="10728" y="6966"/>
                    <a:pt x="10740" y="6906"/>
                    <a:pt x="10728" y="6847"/>
                  </a:cubicBezTo>
                  <a:lnTo>
                    <a:pt x="10299" y="5561"/>
                  </a:lnTo>
                  <a:cubicBezTo>
                    <a:pt x="10252" y="5418"/>
                    <a:pt x="10252" y="5263"/>
                    <a:pt x="10299" y="5120"/>
                  </a:cubicBezTo>
                  <a:lnTo>
                    <a:pt x="10716" y="3870"/>
                  </a:lnTo>
                  <a:cubicBezTo>
                    <a:pt x="10728" y="3811"/>
                    <a:pt x="10716" y="3751"/>
                    <a:pt x="10668" y="3715"/>
                  </a:cubicBezTo>
                  <a:cubicBezTo>
                    <a:pt x="10637" y="3684"/>
                    <a:pt x="10599" y="3668"/>
                    <a:pt x="10561" y="3668"/>
                  </a:cubicBezTo>
                  <a:cubicBezTo>
                    <a:pt x="10541" y="3668"/>
                    <a:pt x="10521" y="3672"/>
                    <a:pt x="10502" y="3680"/>
                  </a:cubicBezTo>
                  <a:lnTo>
                    <a:pt x="8954" y="4346"/>
                  </a:lnTo>
                  <a:cubicBezTo>
                    <a:pt x="8936" y="4358"/>
                    <a:pt x="8909" y="4364"/>
                    <a:pt x="8882" y="4364"/>
                  </a:cubicBezTo>
                  <a:cubicBezTo>
                    <a:pt x="8856" y="4364"/>
                    <a:pt x="8829" y="4358"/>
                    <a:pt x="8811" y="4346"/>
                  </a:cubicBezTo>
                  <a:cubicBezTo>
                    <a:pt x="8763" y="4334"/>
                    <a:pt x="8739" y="4287"/>
                    <a:pt x="8716" y="4239"/>
                  </a:cubicBezTo>
                  <a:cubicBezTo>
                    <a:pt x="8478" y="3465"/>
                    <a:pt x="8001" y="2775"/>
                    <a:pt x="7346" y="2275"/>
                  </a:cubicBezTo>
                  <a:cubicBezTo>
                    <a:pt x="7239" y="2203"/>
                    <a:pt x="7144" y="2132"/>
                    <a:pt x="7037" y="2072"/>
                  </a:cubicBezTo>
                  <a:cubicBezTo>
                    <a:pt x="7299" y="1144"/>
                    <a:pt x="8466" y="286"/>
                    <a:pt x="8478" y="286"/>
                  </a:cubicBezTo>
                  <a:cubicBezTo>
                    <a:pt x="8537" y="239"/>
                    <a:pt x="8549" y="167"/>
                    <a:pt x="8537" y="108"/>
                  </a:cubicBezTo>
                  <a:cubicBezTo>
                    <a:pt x="8513" y="48"/>
                    <a:pt x="8454" y="1"/>
                    <a:pt x="8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38" name="Google Shape;10038;p62"/>
            <p:cNvSpPr/>
            <p:nvPr/>
          </p:nvSpPr>
          <p:spPr>
            <a:xfrm>
              <a:off x="2561547" y="4278815"/>
              <a:ext cx="36709" cy="37058"/>
            </a:xfrm>
            <a:custGeom>
              <a:rect b="b" l="l" r="r" t="t"/>
              <a:pathLst>
                <a:path extrusionOk="0" h="1167" w="1156">
                  <a:moveTo>
                    <a:pt x="584" y="310"/>
                  </a:moveTo>
                  <a:cubicBezTo>
                    <a:pt x="727" y="310"/>
                    <a:pt x="846" y="429"/>
                    <a:pt x="846" y="583"/>
                  </a:cubicBezTo>
                  <a:cubicBezTo>
                    <a:pt x="846" y="726"/>
                    <a:pt x="727" y="845"/>
                    <a:pt x="584" y="845"/>
                  </a:cubicBezTo>
                  <a:cubicBezTo>
                    <a:pt x="430" y="845"/>
                    <a:pt x="310" y="726"/>
                    <a:pt x="310" y="583"/>
                  </a:cubicBezTo>
                  <a:cubicBezTo>
                    <a:pt x="310" y="429"/>
                    <a:pt x="430" y="310"/>
                    <a:pt x="584" y="310"/>
                  </a:cubicBezTo>
                  <a:close/>
                  <a:moveTo>
                    <a:pt x="584" y="0"/>
                  </a:moveTo>
                  <a:cubicBezTo>
                    <a:pt x="263" y="0"/>
                    <a:pt x="1" y="250"/>
                    <a:pt x="1" y="583"/>
                  </a:cubicBezTo>
                  <a:cubicBezTo>
                    <a:pt x="1" y="893"/>
                    <a:pt x="251" y="1167"/>
                    <a:pt x="584" y="1167"/>
                  </a:cubicBezTo>
                  <a:cubicBezTo>
                    <a:pt x="894" y="1167"/>
                    <a:pt x="1156" y="905"/>
                    <a:pt x="1156" y="583"/>
                  </a:cubicBezTo>
                  <a:cubicBezTo>
                    <a:pt x="1156" y="274"/>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39" name="Google Shape;10039;p62"/>
          <p:cNvGrpSpPr/>
          <p:nvPr/>
        </p:nvGrpSpPr>
        <p:grpSpPr>
          <a:xfrm>
            <a:off x="3040603" y="4130360"/>
            <a:ext cx="392079" cy="350353"/>
            <a:chOff x="3040603" y="4130360"/>
            <a:chExt cx="392079" cy="350353"/>
          </a:xfrm>
        </p:grpSpPr>
        <p:sp>
          <p:nvSpPr>
            <p:cNvPr id="10040" name="Google Shape;10040;p62"/>
            <p:cNvSpPr/>
            <p:nvPr/>
          </p:nvSpPr>
          <p:spPr>
            <a:xfrm>
              <a:off x="3081059" y="4144523"/>
              <a:ext cx="62780" cy="66241"/>
            </a:xfrm>
            <a:custGeom>
              <a:rect b="b" l="l" r="r" t="t"/>
              <a:pathLst>
                <a:path extrusionOk="0" h="2086" w="1977">
                  <a:moveTo>
                    <a:pt x="857" y="348"/>
                  </a:moveTo>
                  <a:cubicBezTo>
                    <a:pt x="1048" y="348"/>
                    <a:pt x="1250" y="467"/>
                    <a:pt x="1381" y="669"/>
                  </a:cubicBezTo>
                  <a:cubicBezTo>
                    <a:pt x="1524" y="931"/>
                    <a:pt x="1607" y="1264"/>
                    <a:pt x="1548" y="1491"/>
                  </a:cubicBezTo>
                  <a:cubicBezTo>
                    <a:pt x="1524" y="1550"/>
                    <a:pt x="1500" y="1645"/>
                    <a:pt x="1429" y="1681"/>
                  </a:cubicBezTo>
                  <a:cubicBezTo>
                    <a:pt x="1393" y="1705"/>
                    <a:pt x="1345" y="1717"/>
                    <a:pt x="1310" y="1717"/>
                  </a:cubicBezTo>
                  <a:cubicBezTo>
                    <a:pt x="1072" y="1717"/>
                    <a:pt x="714" y="1491"/>
                    <a:pt x="512" y="1193"/>
                  </a:cubicBezTo>
                  <a:cubicBezTo>
                    <a:pt x="417" y="1026"/>
                    <a:pt x="369" y="848"/>
                    <a:pt x="417" y="705"/>
                  </a:cubicBezTo>
                  <a:cubicBezTo>
                    <a:pt x="441" y="586"/>
                    <a:pt x="512" y="479"/>
                    <a:pt x="619" y="419"/>
                  </a:cubicBezTo>
                  <a:cubicBezTo>
                    <a:pt x="691" y="371"/>
                    <a:pt x="786" y="348"/>
                    <a:pt x="857" y="348"/>
                  </a:cubicBezTo>
                  <a:close/>
                  <a:moveTo>
                    <a:pt x="862" y="0"/>
                  </a:moveTo>
                  <a:cubicBezTo>
                    <a:pt x="713" y="0"/>
                    <a:pt x="565" y="40"/>
                    <a:pt x="429" y="121"/>
                  </a:cubicBezTo>
                  <a:cubicBezTo>
                    <a:pt x="238" y="240"/>
                    <a:pt x="119" y="419"/>
                    <a:pt x="60" y="633"/>
                  </a:cubicBezTo>
                  <a:cubicBezTo>
                    <a:pt x="0" y="883"/>
                    <a:pt x="60" y="1145"/>
                    <a:pt x="202" y="1407"/>
                  </a:cubicBezTo>
                  <a:cubicBezTo>
                    <a:pt x="357" y="1622"/>
                    <a:pt x="572" y="1836"/>
                    <a:pt x="834" y="1967"/>
                  </a:cubicBezTo>
                  <a:cubicBezTo>
                    <a:pt x="988" y="2062"/>
                    <a:pt x="1155" y="2086"/>
                    <a:pt x="1286" y="2086"/>
                  </a:cubicBezTo>
                  <a:cubicBezTo>
                    <a:pt x="1405" y="2086"/>
                    <a:pt x="1512" y="2050"/>
                    <a:pt x="1607" y="1991"/>
                  </a:cubicBezTo>
                  <a:cubicBezTo>
                    <a:pt x="1738" y="1907"/>
                    <a:pt x="1846" y="1776"/>
                    <a:pt x="1881" y="1574"/>
                  </a:cubicBezTo>
                  <a:cubicBezTo>
                    <a:pt x="1977" y="1252"/>
                    <a:pt x="1881" y="824"/>
                    <a:pt x="1679" y="490"/>
                  </a:cubicBezTo>
                  <a:cubicBezTo>
                    <a:pt x="1478" y="170"/>
                    <a:pt x="1170" y="0"/>
                    <a:pt x="8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1" name="Google Shape;10041;p62"/>
            <p:cNvSpPr/>
            <p:nvPr/>
          </p:nvSpPr>
          <p:spPr>
            <a:xfrm>
              <a:off x="3040603" y="4192981"/>
              <a:ext cx="58620" cy="55222"/>
            </a:xfrm>
            <a:custGeom>
              <a:rect b="b" l="l" r="r" t="t"/>
              <a:pathLst>
                <a:path extrusionOk="0" h="1739" w="1846">
                  <a:moveTo>
                    <a:pt x="750" y="369"/>
                  </a:moveTo>
                  <a:cubicBezTo>
                    <a:pt x="869" y="369"/>
                    <a:pt x="1000" y="429"/>
                    <a:pt x="1119" y="536"/>
                  </a:cubicBezTo>
                  <a:cubicBezTo>
                    <a:pt x="1357" y="727"/>
                    <a:pt x="1548" y="1155"/>
                    <a:pt x="1417" y="1310"/>
                  </a:cubicBezTo>
                  <a:cubicBezTo>
                    <a:pt x="1387" y="1347"/>
                    <a:pt x="1325" y="1366"/>
                    <a:pt x="1247" y="1366"/>
                  </a:cubicBezTo>
                  <a:cubicBezTo>
                    <a:pt x="1201" y="1366"/>
                    <a:pt x="1149" y="1359"/>
                    <a:pt x="1095" y="1346"/>
                  </a:cubicBezTo>
                  <a:cubicBezTo>
                    <a:pt x="905" y="1322"/>
                    <a:pt x="738" y="1227"/>
                    <a:pt x="595" y="1108"/>
                  </a:cubicBezTo>
                  <a:cubicBezTo>
                    <a:pt x="476" y="1000"/>
                    <a:pt x="405" y="893"/>
                    <a:pt x="393" y="774"/>
                  </a:cubicBezTo>
                  <a:cubicBezTo>
                    <a:pt x="381" y="667"/>
                    <a:pt x="405" y="560"/>
                    <a:pt x="476" y="488"/>
                  </a:cubicBezTo>
                  <a:cubicBezTo>
                    <a:pt x="560" y="417"/>
                    <a:pt x="643" y="369"/>
                    <a:pt x="750" y="369"/>
                  </a:cubicBezTo>
                  <a:close/>
                  <a:moveTo>
                    <a:pt x="753" y="0"/>
                  </a:moveTo>
                  <a:cubicBezTo>
                    <a:pt x="548" y="0"/>
                    <a:pt x="351" y="84"/>
                    <a:pt x="203" y="250"/>
                  </a:cubicBezTo>
                  <a:cubicBezTo>
                    <a:pt x="60" y="417"/>
                    <a:pt x="0" y="608"/>
                    <a:pt x="36" y="834"/>
                  </a:cubicBezTo>
                  <a:cubicBezTo>
                    <a:pt x="60" y="1036"/>
                    <a:pt x="179" y="1227"/>
                    <a:pt x="357" y="1393"/>
                  </a:cubicBezTo>
                  <a:cubicBezTo>
                    <a:pt x="536" y="1536"/>
                    <a:pt x="774" y="1655"/>
                    <a:pt x="1012" y="1727"/>
                  </a:cubicBezTo>
                  <a:cubicBezTo>
                    <a:pt x="1095" y="1739"/>
                    <a:pt x="1155" y="1739"/>
                    <a:pt x="1226" y="1739"/>
                  </a:cubicBezTo>
                  <a:cubicBezTo>
                    <a:pt x="1417" y="1739"/>
                    <a:pt x="1584" y="1679"/>
                    <a:pt x="1691" y="1560"/>
                  </a:cubicBezTo>
                  <a:cubicBezTo>
                    <a:pt x="1834" y="1381"/>
                    <a:pt x="1846" y="1143"/>
                    <a:pt x="1762" y="858"/>
                  </a:cubicBezTo>
                  <a:cubicBezTo>
                    <a:pt x="1691" y="631"/>
                    <a:pt x="1536" y="393"/>
                    <a:pt x="1357" y="250"/>
                  </a:cubicBezTo>
                  <a:cubicBezTo>
                    <a:pt x="1173" y="84"/>
                    <a:pt x="959" y="0"/>
                    <a:pt x="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2" name="Google Shape;10042;p62"/>
            <p:cNvSpPr/>
            <p:nvPr/>
          </p:nvSpPr>
          <p:spPr>
            <a:xfrm>
              <a:off x="3147967" y="4130360"/>
              <a:ext cx="55984" cy="69067"/>
            </a:xfrm>
            <a:custGeom>
              <a:rect b="b" l="l" r="r" t="t"/>
              <a:pathLst>
                <a:path extrusionOk="0" h="2175" w="1763">
                  <a:moveTo>
                    <a:pt x="899" y="0"/>
                  </a:moveTo>
                  <a:cubicBezTo>
                    <a:pt x="581" y="0"/>
                    <a:pt x="279" y="177"/>
                    <a:pt x="120" y="496"/>
                  </a:cubicBezTo>
                  <a:cubicBezTo>
                    <a:pt x="72" y="579"/>
                    <a:pt x="108" y="686"/>
                    <a:pt x="191" y="734"/>
                  </a:cubicBezTo>
                  <a:cubicBezTo>
                    <a:pt x="220" y="749"/>
                    <a:pt x="249" y="755"/>
                    <a:pt x="277" y="755"/>
                  </a:cubicBezTo>
                  <a:cubicBezTo>
                    <a:pt x="340" y="755"/>
                    <a:pt x="396" y="720"/>
                    <a:pt x="429" y="663"/>
                  </a:cubicBezTo>
                  <a:cubicBezTo>
                    <a:pt x="524" y="474"/>
                    <a:pt x="701" y="359"/>
                    <a:pt x="881" y="359"/>
                  </a:cubicBezTo>
                  <a:cubicBezTo>
                    <a:pt x="905" y="359"/>
                    <a:pt x="929" y="361"/>
                    <a:pt x="953" y="365"/>
                  </a:cubicBezTo>
                  <a:cubicBezTo>
                    <a:pt x="1072" y="377"/>
                    <a:pt x="1179" y="436"/>
                    <a:pt x="1251" y="544"/>
                  </a:cubicBezTo>
                  <a:cubicBezTo>
                    <a:pt x="1346" y="675"/>
                    <a:pt x="1382" y="841"/>
                    <a:pt x="1358" y="1032"/>
                  </a:cubicBezTo>
                  <a:cubicBezTo>
                    <a:pt x="1301" y="1432"/>
                    <a:pt x="980" y="1832"/>
                    <a:pt x="744" y="1832"/>
                  </a:cubicBezTo>
                  <a:cubicBezTo>
                    <a:pt x="734" y="1832"/>
                    <a:pt x="724" y="1831"/>
                    <a:pt x="715" y="1829"/>
                  </a:cubicBezTo>
                  <a:cubicBezTo>
                    <a:pt x="548" y="1806"/>
                    <a:pt x="405" y="1556"/>
                    <a:pt x="358" y="1210"/>
                  </a:cubicBezTo>
                  <a:cubicBezTo>
                    <a:pt x="346" y="1103"/>
                    <a:pt x="251" y="1044"/>
                    <a:pt x="167" y="1044"/>
                  </a:cubicBezTo>
                  <a:cubicBezTo>
                    <a:pt x="60" y="1056"/>
                    <a:pt x="0" y="1151"/>
                    <a:pt x="0" y="1234"/>
                  </a:cubicBezTo>
                  <a:cubicBezTo>
                    <a:pt x="48" y="1663"/>
                    <a:pt x="274" y="2115"/>
                    <a:pt x="667" y="2175"/>
                  </a:cubicBezTo>
                  <a:lnTo>
                    <a:pt x="751" y="2175"/>
                  </a:lnTo>
                  <a:cubicBezTo>
                    <a:pt x="953" y="2175"/>
                    <a:pt x="1179" y="2056"/>
                    <a:pt x="1370" y="1818"/>
                  </a:cubicBezTo>
                  <a:cubicBezTo>
                    <a:pt x="1548" y="1603"/>
                    <a:pt x="1679" y="1329"/>
                    <a:pt x="1727" y="1056"/>
                  </a:cubicBezTo>
                  <a:cubicBezTo>
                    <a:pt x="1763" y="805"/>
                    <a:pt x="1703" y="544"/>
                    <a:pt x="1548" y="329"/>
                  </a:cubicBezTo>
                  <a:cubicBezTo>
                    <a:pt x="1417" y="151"/>
                    <a:pt x="1215" y="43"/>
                    <a:pt x="1013" y="8"/>
                  </a:cubicBezTo>
                  <a:cubicBezTo>
                    <a:pt x="974" y="3"/>
                    <a:pt x="936" y="0"/>
                    <a:pt x="8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3" name="Google Shape;10043;p62"/>
            <p:cNvSpPr/>
            <p:nvPr/>
          </p:nvSpPr>
          <p:spPr>
            <a:xfrm>
              <a:off x="3205443" y="4158082"/>
              <a:ext cx="52586" cy="59890"/>
            </a:xfrm>
            <a:custGeom>
              <a:rect b="b" l="l" r="r" t="t"/>
              <a:pathLst>
                <a:path extrusionOk="0" h="1886" w="1656">
                  <a:moveTo>
                    <a:pt x="905" y="349"/>
                  </a:moveTo>
                  <a:cubicBezTo>
                    <a:pt x="941" y="349"/>
                    <a:pt x="1000" y="361"/>
                    <a:pt x="1048" y="385"/>
                  </a:cubicBezTo>
                  <a:cubicBezTo>
                    <a:pt x="1143" y="421"/>
                    <a:pt x="1215" y="516"/>
                    <a:pt x="1238" y="623"/>
                  </a:cubicBezTo>
                  <a:cubicBezTo>
                    <a:pt x="1286" y="742"/>
                    <a:pt x="1274" y="885"/>
                    <a:pt x="1203" y="1016"/>
                  </a:cubicBezTo>
                  <a:cubicBezTo>
                    <a:pt x="1077" y="1268"/>
                    <a:pt x="774" y="1530"/>
                    <a:pt x="582" y="1530"/>
                  </a:cubicBezTo>
                  <a:cubicBezTo>
                    <a:pt x="556" y="1530"/>
                    <a:pt x="533" y="1526"/>
                    <a:pt x="512" y="1516"/>
                  </a:cubicBezTo>
                  <a:cubicBezTo>
                    <a:pt x="334" y="1421"/>
                    <a:pt x="346" y="945"/>
                    <a:pt x="465" y="683"/>
                  </a:cubicBezTo>
                  <a:cubicBezTo>
                    <a:pt x="524" y="540"/>
                    <a:pt x="631" y="444"/>
                    <a:pt x="750" y="385"/>
                  </a:cubicBezTo>
                  <a:cubicBezTo>
                    <a:pt x="798" y="361"/>
                    <a:pt x="857" y="349"/>
                    <a:pt x="905" y="349"/>
                  </a:cubicBezTo>
                  <a:close/>
                  <a:moveTo>
                    <a:pt x="917" y="1"/>
                  </a:moveTo>
                  <a:cubicBezTo>
                    <a:pt x="816" y="1"/>
                    <a:pt x="715" y="22"/>
                    <a:pt x="619" y="63"/>
                  </a:cubicBezTo>
                  <a:cubicBezTo>
                    <a:pt x="429" y="159"/>
                    <a:pt x="262" y="325"/>
                    <a:pt x="155" y="528"/>
                  </a:cubicBezTo>
                  <a:cubicBezTo>
                    <a:pt x="48" y="742"/>
                    <a:pt x="0" y="1004"/>
                    <a:pt x="24" y="1242"/>
                  </a:cubicBezTo>
                  <a:cubicBezTo>
                    <a:pt x="48" y="1540"/>
                    <a:pt x="167" y="1742"/>
                    <a:pt x="357" y="1837"/>
                  </a:cubicBezTo>
                  <a:cubicBezTo>
                    <a:pt x="441" y="1873"/>
                    <a:pt x="512" y="1885"/>
                    <a:pt x="584" y="1885"/>
                  </a:cubicBezTo>
                  <a:cubicBezTo>
                    <a:pt x="953" y="1885"/>
                    <a:pt x="1358" y="1504"/>
                    <a:pt x="1524" y="1171"/>
                  </a:cubicBezTo>
                  <a:cubicBezTo>
                    <a:pt x="1631" y="956"/>
                    <a:pt x="1655" y="742"/>
                    <a:pt x="1596" y="528"/>
                  </a:cubicBezTo>
                  <a:cubicBezTo>
                    <a:pt x="1536" y="325"/>
                    <a:pt x="1405" y="159"/>
                    <a:pt x="1215" y="63"/>
                  </a:cubicBezTo>
                  <a:cubicBezTo>
                    <a:pt x="1119" y="22"/>
                    <a:pt x="1018"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4" name="Google Shape;10044;p62"/>
            <p:cNvSpPr/>
            <p:nvPr/>
          </p:nvSpPr>
          <p:spPr>
            <a:xfrm>
              <a:off x="3092777" y="4212002"/>
              <a:ext cx="144453" cy="102759"/>
            </a:xfrm>
            <a:custGeom>
              <a:rect b="b" l="l" r="r" t="t"/>
              <a:pathLst>
                <a:path extrusionOk="0" h="3236" w="4549">
                  <a:moveTo>
                    <a:pt x="2386" y="0"/>
                  </a:moveTo>
                  <a:cubicBezTo>
                    <a:pt x="2223" y="0"/>
                    <a:pt x="2061" y="17"/>
                    <a:pt x="1905" y="56"/>
                  </a:cubicBezTo>
                  <a:cubicBezTo>
                    <a:pt x="1334" y="175"/>
                    <a:pt x="834" y="485"/>
                    <a:pt x="476" y="949"/>
                  </a:cubicBezTo>
                  <a:cubicBezTo>
                    <a:pt x="131" y="1390"/>
                    <a:pt x="0" y="1914"/>
                    <a:pt x="84" y="2378"/>
                  </a:cubicBezTo>
                  <a:cubicBezTo>
                    <a:pt x="179" y="2830"/>
                    <a:pt x="488" y="3116"/>
                    <a:pt x="1000" y="3211"/>
                  </a:cubicBezTo>
                  <a:cubicBezTo>
                    <a:pt x="1119" y="3235"/>
                    <a:pt x="1262" y="3235"/>
                    <a:pt x="1417" y="3235"/>
                  </a:cubicBezTo>
                  <a:cubicBezTo>
                    <a:pt x="1715" y="3235"/>
                    <a:pt x="2084" y="3187"/>
                    <a:pt x="2524" y="3104"/>
                  </a:cubicBezTo>
                  <a:cubicBezTo>
                    <a:pt x="3203" y="2973"/>
                    <a:pt x="3679" y="2806"/>
                    <a:pt x="3989" y="2592"/>
                  </a:cubicBezTo>
                  <a:cubicBezTo>
                    <a:pt x="4394" y="2283"/>
                    <a:pt x="4548" y="1902"/>
                    <a:pt x="4465" y="1437"/>
                  </a:cubicBezTo>
                  <a:cubicBezTo>
                    <a:pt x="4394" y="1044"/>
                    <a:pt x="4132" y="687"/>
                    <a:pt x="3774" y="425"/>
                  </a:cubicBezTo>
                  <a:cubicBezTo>
                    <a:pt x="3746" y="401"/>
                    <a:pt x="3709" y="389"/>
                    <a:pt x="3672" y="389"/>
                  </a:cubicBezTo>
                  <a:cubicBezTo>
                    <a:pt x="3617" y="389"/>
                    <a:pt x="3560" y="416"/>
                    <a:pt x="3524" y="473"/>
                  </a:cubicBezTo>
                  <a:cubicBezTo>
                    <a:pt x="3465" y="544"/>
                    <a:pt x="3477" y="663"/>
                    <a:pt x="3572" y="723"/>
                  </a:cubicBezTo>
                  <a:cubicBezTo>
                    <a:pt x="3870" y="949"/>
                    <a:pt x="4060" y="1211"/>
                    <a:pt x="4120" y="1509"/>
                  </a:cubicBezTo>
                  <a:cubicBezTo>
                    <a:pt x="4179" y="1818"/>
                    <a:pt x="4072" y="2056"/>
                    <a:pt x="3774" y="2271"/>
                  </a:cubicBezTo>
                  <a:cubicBezTo>
                    <a:pt x="3501" y="2449"/>
                    <a:pt x="3084" y="2592"/>
                    <a:pt x="2453" y="2735"/>
                  </a:cubicBezTo>
                  <a:cubicBezTo>
                    <a:pt x="2024" y="2818"/>
                    <a:pt x="1679" y="2866"/>
                    <a:pt x="1417" y="2866"/>
                  </a:cubicBezTo>
                  <a:cubicBezTo>
                    <a:pt x="679" y="2866"/>
                    <a:pt x="500" y="2580"/>
                    <a:pt x="441" y="2283"/>
                  </a:cubicBezTo>
                  <a:cubicBezTo>
                    <a:pt x="298" y="1568"/>
                    <a:pt x="917" y="616"/>
                    <a:pt x="1977" y="390"/>
                  </a:cubicBezTo>
                  <a:cubicBezTo>
                    <a:pt x="2115" y="360"/>
                    <a:pt x="2254" y="344"/>
                    <a:pt x="2393" y="344"/>
                  </a:cubicBezTo>
                  <a:cubicBezTo>
                    <a:pt x="2587" y="344"/>
                    <a:pt x="2782" y="375"/>
                    <a:pt x="2977" y="437"/>
                  </a:cubicBezTo>
                  <a:cubicBezTo>
                    <a:pt x="2992" y="444"/>
                    <a:pt x="3008" y="447"/>
                    <a:pt x="3024" y="447"/>
                  </a:cubicBezTo>
                  <a:cubicBezTo>
                    <a:pt x="3097" y="447"/>
                    <a:pt x="3174" y="386"/>
                    <a:pt x="3203" y="318"/>
                  </a:cubicBezTo>
                  <a:cubicBezTo>
                    <a:pt x="3227" y="235"/>
                    <a:pt x="3167" y="128"/>
                    <a:pt x="3084" y="92"/>
                  </a:cubicBezTo>
                  <a:cubicBezTo>
                    <a:pt x="2859" y="36"/>
                    <a:pt x="2621" y="0"/>
                    <a:pt x="23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5" name="Google Shape;10045;p62"/>
            <p:cNvSpPr/>
            <p:nvPr/>
          </p:nvSpPr>
          <p:spPr>
            <a:xfrm>
              <a:off x="3283307" y="4290469"/>
              <a:ext cx="55254" cy="70782"/>
            </a:xfrm>
            <a:custGeom>
              <a:rect b="b" l="l" r="r" t="t"/>
              <a:pathLst>
                <a:path extrusionOk="0" h="2229" w="1740">
                  <a:moveTo>
                    <a:pt x="858" y="347"/>
                  </a:moveTo>
                  <a:cubicBezTo>
                    <a:pt x="1144" y="383"/>
                    <a:pt x="1346" y="645"/>
                    <a:pt x="1334" y="1002"/>
                  </a:cubicBezTo>
                  <a:cubicBezTo>
                    <a:pt x="1334" y="1288"/>
                    <a:pt x="1203" y="1598"/>
                    <a:pt x="1025" y="1764"/>
                  </a:cubicBezTo>
                  <a:cubicBezTo>
                    <a:pt x="985" y="1804"/>
                    <a:pt x="928" y="1853"/>
                    <a:pt x="854" y="1853"/>
                  </a:cubicBezTo>
                  <a:cubicBezTo>
                    <a:pt x="840" y="1853"/>
                    <a:pt x="825" y="1851"/>
                    <a:pt x="811" y="1848"/>
                  </a:cubicBezTo>
                  <a:cubicBezTo>
                    <a:pt x="572" y="1836"/>
                    <a:pt x="322" y="1359"/>
                    <a:pt x="334" y="943"/>
                  </a:cubicBezTo>
                  <a:cubicBezTo>
                    <a:pt x="334" y="752"/>
                    <a:pt x="418" y="586"/>
                    <a:pt x="525" y="466"/>
                  </a:cubicBezTo>
                  <a:cubicBezTo>
                    <a:pt x="620" y="395"/>
                    <a:pt x="727" y="347"/>
                    <a:pt x="822" y="347"/>
                  </a:cubicBezTo>
                  <a:close/>
                  <a:moveTo>
                    <a:pt x="824" y="1"/>
                  </a:moveTo>
                  <a:cubicBezTo>
                    <a:pt x="626" y="1"/>
                    <a:pt x="431" y="73"/>
                    <a:pt x="299" y="216"/>
                  </a:cubicBezTo>
                  <a:cubicBezTo>
                    <a:pt x="96" y="395"/>
                    <a:pt x="1" y="645"/>
                    <a:pt x="1" y="943"/>
                  </a:cubicBezTo>
                  <a:cubicBezTo>
                    <a:pt x="1" y="1205"/>
                    <a:pt x="72" y="1502"/>
                    <a:pt x="203" y="1764"/>
                  </a:cubicBezTo>
                  <a:cubicBezTo>
                    <a:pt x="370" y="2062"/>
                    <a:pt x="596" y="2229"/>
                    <a:pt x="834" y="2229"/>
                  </a:cubicBezTo>
                  <a:lnTo>
                    <a:pt x="858" y="2229"/>
                  </a:lnTo>
                  <a:cubicBezTo>
                    <a:pt x="1013" y="2229"/>
                    <a:pt x="1168" y="2169"/>
                    <a:pt x="1311" y="2026"/>
                  </a:cubicBezTo>
                  <a:cubicBezTo>
                    <a:pt x="1561" y="1812"/>
                    <a:pt x="1727" y="1395"/>
                    <a:pt x="1739" y="1014"/>
                  </a:cubicBezTo>
                  <a:cubicBezTo>
                    <a:pt x="1704" y="466"/>
                    <a:pt x="1346" y="26"/>
                    <a:pt x="870" y="2"/>
                  </a:cubicBezTo>
                  <a:cubicBezTo>
                    <a:pt x="855" y="1"/>
                    <a:pt x="839" y="1"/>
                    <a:pt x="8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6" name="Google Shape;10046;p62"/>
            <p:cNvSpPr/>
            <p:nvPr/>
          </p:nvSpPr>
          <p:spPr>
            <a:xfrm>
              <a:off x="3221702" y="4306728"/>
              <a:ext cx="54460" cy="62462"/>
            </a:xfrm>
            <a:custGeom>
              <a:rect b="b" l="l" r="r" t="t"/>
              <a:pathLst>
                <a:path extrusionOk="0" h="1967" w="1715">
                  <a:moveTo>
                    <a:pt x="834" y="359"/>
                  </a:moveTo>
                  <a:cubicBezTo>
                    <a:pt x="905" y="359"/>
                    <a:pt x="988" y="371"/>
                    <a:pt x="1048" y="419"/>
                  </a:cubicBezTo>
                  <a:cubicBezTo>
                    <a:pt x="1143" y="490"/>
                    <a:pt x="1227" y="609"/>
                    <a:pt x="1262" y="752"/>
                  </a:cubicBezTo>
                  <a:cubicBezTo>
                    <a:pt x="1322" y="1074"/>
                    <a:pt x="1250" y="1538"/>
                    <a:pt x="1060" y="1598"/>
                  </a:cubicBezTo>
                  <a:cubicBezTo>
                    <a:pt x="1053" y="1599"/>
                    <a:pt x="1045" y="1599"/>
                    <a:pt x="1037" y="1599"/>
                  </a:cubicBezTo>
                  <a:cubicBezTo>
                    <a:pt x="965" y="1599"/>
                    <a:pt x="859" y="1550"/>
                    <a:pt x="762" y="1443"/>
                  </a:cubicBezTo>
                  <a:cubicBezTo>
                    <a:pt x="643" y="1324"/>
                    <a:pt x="536" y="1145"/>
                    <a:pt x="488" y="966"/>
                  </a:cubicBezTo>
                  <a:cubicBezTo>
                    <a:pt x="417" y="681"/>
                    <a:pt x="524" y="431"/>
                    <a:pt x="750" y="371"/>
                  </a:cubicBezTo>
                  <a:cubicBezTo>
                    <a:pt x="774" y="359"/>
                    <a:pt x="810" y="359"/>
                    <a:pt x="834" y="359"/>
                  </a:cubicBezTo>
                  <a:close/>
                  <a:moveTo>
                    <a:pt x="822" y="0"/>
                  </a:moveTo>
                  <a:cubicBezTo>
                    <a:pt x="762" y="0"/>
                    <a:pt x="702" y="9"/>
                    <a:pt x="643" y="26"/>
                  </a:cubicBezTo>
                  <a:cubicBezTo>
                    <a:pt x="226" y="133"/>
                    <a:pt x="0" y="585"/>
                    <a:pt x="131" y="1074"/>
                  </a:cubicBezTo>
                  <a:cubicBezTo>
                    <a:pt x="191" y="1288"/>
                    <a:pt x="334" y="1526"/>
                    <a:pt x="512" y="1705"/>
                  </a:cubicBezTo>
                  <a:cubicBezTo>
                    <a:pt x="667" y="1871"/>
                    <a:pt x="846" y="1967"/>
                    <a:pt x="1024" y="1967"/>
                  </a:cubicBezTo>
                  <a:cubicBezTo>
                    <a:pt x="1072" y="1967"/>
                    <a:pt x="1119" y="1967"/>
                    <a:pt x="1167" y="1943"/>
                  </a:cubicBezTo>
                  <a:cubicBezTo>
                    <a:pt x="1608" y="1812"/>
                    <a:pt x="1715" y="1121"/>
                    <a:pt x="1596" y="669"/>
                  </a:cubicBezTo>
                  <a:cubicBezTo>
                    <a:pt x="1536" y="431"/>
                    <a:pt x="1405" y="240"/>
                    <a:pt x="1238" y="133"/>
                  </a:cubicBezTo>
                  <a:cubicBezTo>
                    <a:pt x="1112" y="49"/>
                    <a:pt x="968"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7" name="Google Shape;10047;p62"/>
            <p:cNvSpPr/>
            <p:nvPr/>
          </p:nvSpPr>
          <p:spPr>
            <a:xfrm>
              <a:off x="3333606" y="4316667"/>
              <a:ext cx="66940" cy="62748"/>
            </a:xfrm>
            <a:custGeom>
              <a:rect b="b" l="l" r="r" t="t"/>
              <a:pathLst>
                <a:path extrusionOk="0" h="1976" w="2108">
                  <a:moveTo>
                    <a:pt x="1255" y="0"/>
                  </a:moveTo>
                  <a:cubicBezTo>
                    <a:pt x="1107" y="0"/>
                    <a:pt x="954" y="38"/>
                    <a:pt x="810" y="118"/>
                  </a:cubicBezTo>
                  <a:cubicBezTo>
                    <a:pt x="715" y="165"/>
                    <a:pt x="691" y="284"/>
                    <a:pt x="739" y="356"/>
                  </a:cubicBezTo>
                  <a:cubicBezTo>
                    <a:pt x="762" y="419"/>
                    <a:pt x="823" y="451"/>
                    <a:pt x="886" y="451"/>
                  </a:cubicBezTo>
                  <a:cubicBezTo>
                    <a:pt x="917" y="451"/>
                    <a:pt x="949" y="443"/>
                    <a:pt x="977" y="427"/>
                  </a:cubicBezTo>
                  <a:cubicBezTo>
                    <a:pt x="1064" y="376"/>
                    <a:pt x="1156" y="351"/>
                    <a:pt x="1246" y="351"/>
                  </a:cubicBezTo>
                  <a:cubicBezTo>
                    <a:pt x="1364" y="351"/>
                    <a:pt x="1477" y="394"/>
                    <a:pt x="1572" y="475"/>
                  </a:cubicBezTo>
                  <a:cubicBezTo>
                    <a:pt x="1655" y="570"/>
                    <a:pt x="1715" y="665"/>
                    <a:pt x="1715" y="784"/>
                  </a:cubicBezTo>
                  <a:cubicBezTo>
                    <a:pt x="1715" y="951"/>
                    <a:pt x="1655" y="1118"/>
                    <a:pt x="1524" y="1249"/>
                  </a:cubicBezTo>
                  <a:cubicBezTo>
                    <a:pt x="1314" y="1468"/>
                    <a:pt x="975" y="1622"/>
                    <a:pt x="739" y="1622"/>
                  </a:cubicBezTo>
                  <a:cubicBezTo>
                    <a:pt x="655" y="1622"/>
                    <a:pt x="583" y="1602"/>
                    <a:pt x="536" y="1558"/>
                  </a:cubicBezTo>
                  <a:cubicBezTo>
                    <a:pt x="417" y="1463"/>
                    <a:pt x="441" y="1142"/>
                    <a:pt x="584" y="844"/>
                  </a:cubicBezTo>
                  <a:cubicBezTo>
                    <a:pt x="631" y="761"/>
                    <a:pt x="596" y="653"/>
                    <a:pt x="512" y="606"/>
                  </a:cubicBezTo>
                  <a:cubicBezTo>
                    <a:pt x="485" y="595"/>
                    <a:pt x="457" y="590"/>
                    <a:pt x="430" y="590"/>
                  </a:cubicBezTo>
                  <a:cubicBezTo>
                    <a:pt x="366" y="590"/>
                    <a:pt x="308" y="622"/>
                    <a:pt x="274" y="689"/>
                  </a:cubicBezTo>
                  <a:cubicBezTo>
                    <a:pt x="84" y="1070"/>
                    <a:pt x="0" y="1558"/>
                    <a:pt x="298" y="1832"/>
                  </a:cubicBezTo>
                  <a:cubicBezTo>
                    <a:pt x="417" y="1939"/>
                    <a:pt x="572" y="1975"/>
                    <a:pt x="751" y="1975"/>
                  </a:cubicBezTo>
                  <a:cubicBezTo>
                    <a:pt x="858" y="1975"/>
                    <a:pt x="953" y="1963"/>
                    <a:pt x="1072" y="1939"/>
                  </a:cubicBezTo>
                  <a:cubicBezTo>
                    <a:pt x="1346" y="1856"/>
                    <a:pt x="1608" y="1701"/>
                    <a:pt x="1786" y="1499"/>
                  </a:cubicBezTo>
                  <a:cubicBezTo>
                    <a:pt x="2001" y="1296"/>
                    <a:pt x="2108" y="1046"/>
                    <a:pt x="2084" y="773"/>
                  </a:cubicBezTo>
                  <a:cubicBezTo>
                    <a:pt x="2072" y="546"/>
                    <a:pt x="1989" y="356"/>
                    <a:pt x="1822" y="213"/>
                  </a:cubicBezTo>
                  <a:cubicBezTo>
                    <a:pt x="1663" y="74"/>
                    <a:pt x="1463" y="0"/>
                    <a:pt x="12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8" name="Google Shape;10048;p62"/>
            <p:cNvSpPr/>
            <p:nvPr/>
          </p:nvSpPr>
          <p:spPr>
            <a:xfrm>
              <a:off x="3371046" y="4372587"/>
              <a:ext cx="61636" cy="51792"/>
            </a:xfrm>
            <a:custGeom>
              <a:rect b="b" l="l" r="r" t="t"/>
              <a:pathLst>
                <a:path extrusionOk="0" h="1631" w="1941">
                  <a:moveTo>
                    <a:pt x="1181" y="373"/>
                  </a:moveTo>
                  <a:cubicBezTo>
                    <a:pt x="1315" y="373"/>
                    <a:pt x="1432" y="430"/>
                    <a:pt x="1500" y="547"/>
                  </a:cubicBezTo>
                  <a:cubicBezTo>
                    <a:pt x="1548" y="631"/>
                    <a:pt x="1560" y="738"/>
                    <a:pt x="1536" y="845"/>
                  </a:cubicBezTo>
                  <a:cubicBezTo>
                    <a:pt x="1488" y="964"/>
                    <a:pt x="1405" y="1071"/>
                    <a:pt x="1262" y="1143"/>
                  </a:cubicBezTo>
                  <a:cubicBezTo>
                    <a:pt x="1119" y="1226"/>
                    <a:pt x="929" y="1286"/>
                    <a:pt x="750" y="1286"/>
                  </a:cubicBezTo>
                  <a:cubicBezTo>
                    <a:pt x="595" y="1286"/>
                    <a:pt x="476" y="1250"/>
                    <a:pt x="429" y="1190"/>
                  </a:cubicBezTo>
                  <a:cubicBezTo>
                    <a:pt x="393" y="1131"/>
                    <a:pt x="417" y="988"/>
                    <a:pt x="488" y="857"/>
                  </a:cubicBezTo>
                  <a:cubicBezTo>
                    <a:pt x="584" y="702"/>
                    <a:pt x="726" y="559"/>
                    <a:pt x="869" y="464"/>
                  </a:cubicBezTo>
                  <a:cubicBezTo>
                    <a:pt x="975" y="404"/>
                    <a:pt x="1083" y="373"/>
                    <a:pt x="1181" y="373"/>
                  </a:cubicBezTo>
                  <a:close/>
                  <a:moveTo>
                    <a:pt x="1161" y="0"/>
                  </a:moveTo>
                  <a:cubicBezTo>
                    <a:pt x="998" y="0"/>
                    <a:pt x="826" y="47"/>
                    <a:pt x="667" y="143"/>
                  </a:cubicBezTo>
                  <a:cubicBezTo>
                    <a:pt x="465" y="262"/>
                    <a:pt x="286" y="452"/>
                    <a:pt x="167" y="667"/>
                  </a:cubicBezTo>
                  <a:cubicBezTo>
                    <a:pt x="12" y="917"/>
                    <a:pt x="0" y="1167"/>
                    <a:pt x="107" y="1345"/>
                  </a:cubicBezTo>
                  <a:cubicBezTo>
                    <a:pt x="214" y="1524"/>
                    <a:pt x="429" y="1631"/>
                    <a:pt x="726" y="1631"/>
                  </a:cubicBezTo>
                  <a:cubicBezTo>
                    <a:pt x="965" y="1631"/>
                    <a:pt x="1238" y="1559"/>
                    <a:pt x="1429" y="1440"/>
                  </a:cubicBezTo>
                  <a:cubicBezTo>
                    <a:pt x="1643" y="1321"/>
                    <a:pt x="1786" y="1143"/>
                    <a:pt x="1858" y="952"/>
                  </a:cubicBezTo>
                  <a:cubicBezTo>
                    <a:pt x="1941" y="750"/>
                    <a:pt x="1917" y="536"/>
                    <a:pt x="1798" y="357"/>
                  </a:cubicBezTo>
                  <a:cubicBezTo>
                    <a:pt x="1666" y="122"/>
                    <a:pt x="1425"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49" name="Google Shape;10049;p62"/>
            <p:cNvSpPr/>
            <p:nvPr/>
          </p:nvSpPr>
          <p:spPr>
            <a:xfrm>
              <a:off x="3227735" y="4370904"/>
              <a:ext cx="142961" cy="109809"/>
            </a:xfrm>
            <a:custGeom>
              <a:rect b="b" l="l" r="r" t="t"/>
              <a:pathLst>
                <a:path extrusionOk="0" h="3458" w="4502">
                  <a:moveTo>
                    <a:pt x="2067" y="1"/>
                  </a:moveTo>
                  <a:cubicBezTo>
                    <a:pt x="1808" y="1"/>
                    <a:pt x="1548" y="43"/>
                    <a:pt x="1298" y="124"/>
                  </a:cubicBezTo>
                  <a:cubicBezTo>
                    <a:pt x="763" y="303"/>
                    <a:pt x="358" y="660"/>
                    <a:pt x="179" y="1089"/>
                  </a:cubicBezTo>
                  <a:cubicBezTo>
                    <a:pt x="1" y="1517"/>
                    <a:pt x="96" y="1934"/>
                    <a:pt x="465" y="2291"/>
                  </a:cubicBezTo>
                  <a:cubicBezTo>
                    <a:pt x="739" y="2565"/>
                    <a:pt x="1168" y="2803"/>
                    <a:pt x="1810" y="3065"/>
                  </a:cubicBezTo>
                  <a:cubicBezTo>
                    <a:pt x="2441" y="3339"/>
                    <a:pt x="2918" y="3458"/>
                    <a:pt x="3299" y="3458"/>
                  </a:cubicBezTo>
                  <a:cubicBezTo>
                    <a:pt x="3799" y="3458"/>
                    <a:pt x="4156" y="3232"/>
                    <a:pt x="4335" y="2803"/>
                  </a:cubicBezTo>
                  <a:cubicBezTo>
                    <a:pt x="4501" y="2434"/>
                    <a:pt x="4501" y="1982"/>
                    <a:pt x="4335" y="1565"/>
                  </a:cubicBezTo>
                  <a:cubicBezTo>
                    <a:pt x="4316" y="1498"/>
                    <a:pt x="4244" y="1447"/>
                    <a:pt x="4167" y="1447"/>
                  </a:cubicBezTo>
                  <a:cubicBezTo>
                    <a:pt x="4147" y="1447"/>
                    <a:pt x="4128" y="1450"/>
                    <a:pt x="4108" y="1458"/>
                  </a:cubicBezTo>
                  <a:cubicBezTo>
                    <a:pt x="4025" y="1493"/>
                    <a:pt x="3965" y="1589"/>
                    <a:pt x="4013" y="1684"/>
                  </a:cubicBezTo>
                  <a:cubicBezTo>
                    <a:pt x="4120" y="2029"/>
                    <a:pt x="4144" y="2374"/>
                    <a:pt x="4025" y="2648"/>
                  </a:cubicBezTo>
                  <a:cubicBezTo>
                    <a:pt x="3927" y="2880"/>
                    <a:pt x="3758" y="3083"/>
                    <a:pt x="3320" y="3083"/>
                  </a:cubicBezTo>
                  <a:cubicBezTo>
                    <a:pt x="3016" y="3083"/>
                    <a:pt x="2583" y="2985"/>
                    <a:pt x="1953" y="2732"/>
                  </a:cubicBezTo>
                  <a:cubicBezTo>
                    <a:pt x="1358" y="2482"/>
                    <a:pt x="977" y="2267"/>
                    <a:pt x="739" y="2029"/>
                  </a:cubicBezTo>
                  <a:cubicBezTo>
                    <a:pt x="477" y="1767"/>
                    <a:pt x="406" y="1517"/>
                    <a:pt x="525" y="1220"/>
                  </a:cubicBezTo>
                  <a:cubicBezTo>
                    <a:pt x="656" y="886"/>
                    <a:pt x="989" y="612"/>
                    <a:pt x="1418" y="458"/>
                  </a:cubicBezTo>
                  <a:cubicBezTo>
                    <a:pt x="1628" y="393"/>
                    <a:pt x="1846" y="360"/>
                    <a:pt x="2065" y="360"/>
                  </a:cubicBezTo>
                  <a:cubicBezTo>
                    <a:pt x="2328" y="360"/>
                    <a:pt x="2593" y="408"/>
                    <a:pt x="2846" y="505"/>
                  </a:cubicBezTo>
                  <a:cubicBezTo>
                    <a:pt x="3156" y="636"/>
                    <a:pt x="3442" y="839"/>
                    <a:pt x="3656" y="1101"/>
                  </a:cubicBezTo>
                  <a:cubicBezTo>
                    <a:pt x="3692" y="1144"/>
                    <a:pt x="3751" y="1170"/>
                    <a:pt x="3807" y="1170"/>
                  </a:cubicBezTo>
                  <a:cubicBezTo>
                    <a:pt x="3843" y="1170"/>
                    <a:pt x="3878" y="1159"/>
                    <a:pt x="3906" y="1136"/>
                  </a:cubicBezTo>
                  <a:cubicBezTo>
                    <a:pt x="3977" y="1077"/>
                    <a:pt x="3989" y="958"/>
                    <a:pt x="3930" y="874"/>
                  </a:cubicBezTo>
                  <a:cubicBezTo>
                    <a:pt x="3680" y="577"/>
                    <a:pt x="3358" y="339"/>
                    <a:pt x="2977" y="184"/>
                  </a:cubicBezTo>
                  <a:cubicBezTo>
                    <a:pt x="2686" y="61"/>
                    <a:pt x="2376" y="1"/>
                    <a:pt x="20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0" name="Google Shape;10050;p62"/>
          <p:cNvGrpSpPr/>
          <p:nvPr/>
        </p:nvGrpSpPr>
        <p:grpSpPr>
          <a:xfrm>
            <a:off x="3662144" y="4135505"/>
            <a:ext cx="232955" cy="340318"/>
            <a:chOff x="3662144" y="4135505"/>
            <a:chExt cx="232955" cy="340318"/>
          </a:xfrm>
        </p:grpSpPr>
        <p:sp>
          <p:nvSpPr>
            <p:cNvPr id="10051" name="Google Shape;10051;p62"/>
            <p:cNvSpPr/>
            <p:nvPr/>
          </p:nvSpPr>
          <p:spPr>
            <a:xfrm>
              <a:off x="3662144" y="4135505"/>
              <a:ext cx="163761" cy="340318"/>
            </a:xfrm>
            <a:custGeom>
              <a:rect b="b" l="l" r="r" t="t"/>
              <a:pathLst>
                <a:path extrusionOk="0" h="10717" w="5157">
                  <a:moveTo>
                    <a:pt x="2573" y="1"/>
                  </a:moveTo>
                  <a:cubicBezTo>
                    <a:pt x="1715" y="1"/>
                    <a:pt x="1013" y="703"/>
                    <a:pt x="1013" y="1572"/>
                  </a:cubicBezTo>
                  <a:lnTo>
                    <a:pt x="1013" y="6097"/>
                  </a:lnTo>
                  <a:cubicBezTo>
                    <a:pt x="370" y="6585"/>
                    <a:pt x="1" y="7347"/>
                    <a:pt x="1" y="8144"/>
                  </a:cubicBezTo>
                  <a:cubicBezTo>
                    <a:pt x="1" y="9561"/>
                    <a:pt x="1156" y="10716"/>
                    <a:pt x="2573" y="10716"/>
                  </a:cubicBezTo>
                  <a:cubicBezTo>
                    <a:pt x="3990" y="10716"/>
                    <a:pt x="5144" y="9561"/>
                    <a:pt x="5144" y="8144"/>
                  </a:cubicBezTo>
                  <a:cubicBezTo>
                    <a:pt x="5156" y="7323"/>
                    <a:pt x="4775" y="6573"/>
                    <a:pt x="4144" y="6073"/>
                  </a:cubicBezTo>
                  <a:lnTo>
                    <a:pt x="4144" y="3322"/>
                  </a:lnTo>
                  <a:cubicBezTo>
                    <a:pt x="4144" y="3239"/>
                    <a:pt x="4061" y="3156"/>
                    <a:pt x="3978" y="3156"/>
                  </a:cubicBezTo>
                  <a:cubicBezTo>
                    <a:pt x="3882" y="3156"/>
                    <a:pt x="3811" y="3239"/>
                    <a:pt x="3811" y="3322"/>
                  </a:cubicBezTo>
                  <a:lnTo>
                    <a:pt x="3811" y="6168"/>
                  </a:lnTo>
                  <a:cubicBezTo>
                    <a:pt x="3811" y="6216"/>
                    <a:pt x="3847" y="6275"/>
                    <a:pt x="3871" y="6299"/>
                  </a:cubicBezTo>
                  <a:cubicBezTo>
                    <a:pt x="4466" y="6716"/>
                    <a:pt x="4823" y="7418"/>
                    <a:pt x="4823" y="8133"/>
                  </a:cubicBezTo>
                  <a:cubicBezTo>
                    <a:pt x="4823" y="9359"/>
                    <a:pt x="3811" y="10383"/>
                    <a:pt x="2573" y="10383"/>
                  </a:cubicBezTo>
                  <a:cubicBezTo>
                    <a:pt x="1346" y="10383"/>
                    <a:pt x="322" y="9371"/>
                    <a:pt x="322" y="8133"/>
                  </a:cubicBezTo>
                  <a:cubicBezTo>
                    <a:pt x="322" y="7406"/>
                    <a:pt x="680" y="6716"/>
                    <a:pt x="1275" y="6299"/>
                  </a:cubicBezTo>
                  <a:cubicBezTo>
                    <a:pt x="1323" y="6275"/>
                    <a:pt x="1334" y="6228"/>
                    <a:pt x="1334" y="6168"/>
                  </a:cubicBezTo>
                  <a:lnTo>
                    <a:pt x="1334" y="1572"/>
                  </a:lnTo>
                  <a:cubicBezTo>
                    <a:pt x="1334" y="882"/>
                    <a:pt x="1894" y="334"/>
                    <a:pt x="2573" y="334"/>
                  </a:cubicBezTo>
                  <a:cubicBezTo>
                    <a:pt x="3263" y="334"/>
                    <a:pt x="3811" y="882"/>
                    <a:pt x="3811" y="1572"/>
                  </a:cubicBezTo>
                  <a:lnTo>
                    <a:pt x="3811" y="2703"/>
                  </a:lnTo>
                  <a:cubicBezTo>
                    <a:pt x="3811" y="2787"/>
                    <a:pt x="3882" y="2858"/>
                    <a:pt x="3978" y="2858"/>
                  </a:cubicBezTo>
                  <a:cubicBezTo>
                    <a:pt x="4061" y="2858"/>
                    <a:pt x="4132" y="2787"/>
                    <a:pt x="4132" y="2703"/>
                  </a:cubicBezTo>
                  <a:lnTo>
                    <a:pt x="4132" y="1572"/>
                  </a:lnTo>
                  <a:cubicBezTo>
                    <a:pt x="4132" y="703"/>
                    <a:pt x="3442" y="1"/>
                    <a:pt x="2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2" name="Google Shape;10052;p62"/>
            <p:cNvSpPr/>
            <p:nvPr/>
          </p:nvSpPr>
          <p:spPr>
            <a:xfrm>
              <a:off x="3689771" y="4162719"/>
              <a:ext cx="109650" cy="285859"/>
            </a:xfrm>
            <a:custGeom>
              <a:rect b="b" l="l" r="r" t="t"/>
              <a:pathLst>
                <a:path extrusionOk="0" h="9002" w="3453">
                  <a:moveTo>
                    <a:pt x="1727" y="310"/>
                  </a:moveTo>
                  <a:cubicBezTo>
                    <a:pt x="1941" y="310"/>
                    <a:pt x="2108" y="489"/>
                    <a:pt x="2108" y="691"/>
                  </a:cubicBezTo>
                  <a:lnTo>
                    <a:pt x="2108" y="1156"/>
                  </a:lnTo>
                  <a:lnTo>
                    <a:pt x="1322" y="1156"/>
                  </a:lnTo>
                  <a:lnTo>
                    <a:pt x="1322" y="691"/>
                  </a:lnTo>
                  <a:cubicBezTo>
                    <a:pt x="1322" y="489"/>
                    <a:pt x="1500" y="310"/>
                    <a:pt x="1727" y="310"/>
                  </a:cubicBezTo>
                  <a:close/>
                  <a:moveTo>
                    <a:pt x="2108" y="1489"/>
                  </a:moveTo>
                  <a:lnTo>
                    <a:pt x="2108" y="2382"/>
                  </a:lnTo>
                  <a:lnTo>
                    <a:pt x="1322" y="2382"/>
                  </a:lnTo>
                  <a:lnTo>
                    <a:pt x="1322" y="1489"/>
                  </a:lnTo>
                  <a:close/>
                  <a:moveTo>
                    <a:pt x="2108" y="2704"/>
                  </a:moveTo>
                  <a:lnTo>
                    <a:pt x="2108" y="3596"/>
                  </a:lnTo>
                  <a:lnTo>
                    <a:pt x="1322" y="3596"/>
                  </a:lnTo>
                  <a:lnTo>
                    <a:pt x="1322" y="2704"/>
                  </a:lnTo>
                  <a:close/>
                  <a:moveTo>
                    <a:pt x="2108" y="3906"/>
                  </a:moveTo>
                  <a:lnTo>
                    <a:pt x="2108" y="4799"/>
                  </a:lnTo>
                  <a:lnTo>
                    <a:pt x="1322" y="4799"/>
                  </a:lnTo>
                  <a:lnTo>
                    <a:pt x="1322" y="3906"/>
                  </a:lnTo>
                  <a:close/>
                  <a:moveTo>
                    <a:pt x="1727" y="1"/>
                  </a:moveTo>
                  <a:cubicBezTo>
                    <a:pt x="1334" y="1"/>
                    <a:pt x="1012" y="310"/>
                    <a:pt x="1012" y="715"/>
                  </a:cubicBezTo>
                  <a:lnTo>
                    <a:pt x="1012" y="5668"/>
                  </a:lnTo>
                  <a:lnTo>
                    <a:pt x="726" y="5871"/>
                  </a:lnTo>
                  <a:cubicBezTo>
                    <a:pt x="262" y="6204"/>
                    <a:pt x="0" y="6728"/>
                    <a:pt x="0" y="7276"/>
                  </a:cubicBezTo>
                  <a:cubicBezTo>
                    <a:pt x="0" y="7609"/>
                    <a:pt x="95" y="7954"/>
                    <a:pt x="298" y="8240"/>
                  </a:cubicBezTo>
                  <a:cubicBezTo>
                    <a:pt x="321" y="8286"/>
                    <a:pt x="374" y="8312"/>
                    <a:pt x="427" y="8312"/>
                  </a:cubicBezTo>
                  <a:cubicBezTo>
                    <a:pt x="457" y="8312"/>
                    <a:pt x="487" y="8304"/>
                    <a:pt x="512" y="8288"/>
                  </a:cubicBezTo>
                  <a:cubicBezTo>
                    <a:pt x="595" y="8240"/>
                    <a:pt x="607" y="8133"/>
                    <a:pt x="560" y="8061"/>
                  </a:cubicBezTo>
                  <a:cubicBezTo>
                    <a:pt x="393" y="7823"/>
                    <a:pt x="322" y="7549"/>
                    <a:pt x="322" y="7276"/>
                  </a:cubicBezTo>
                  <a:cubicBezTo>
                    <a:pt x="322" y="6811"/>
                    <a:pt x="548" y="6394"/>
                    <a:pt x="917" y="6121"/>
                  </a:cubicBezTo>
                  <a:lnTo>
                    <a:pt x="1274" y="5871"/>
                  </a:lnTo>
                  <a:cubicBezTo>
                    <a:pt x="1322" y="5847"/>
                    <a:pt x="1334" y="5799"/>
                    <a:pt x="1334" y="5740"/>
                  </a:cubicBezTo>
                  <a:lnTo>
                    <a:pt x="1334" y="5132"/>
                  </a:lnTo>
                  <a:lnTo>
                    <a:pt x="2119" y="5132"/>
                  </a:lnTo>
                  <a:lnTo>
                    <a:pt x="2119" y="5740"/>
                  </a:lnTo>
                  <a:cubicBezTo>
                    <a:pt x="2119" y="5787"/>
                    <a:pt x="2155" y="5847"/>
                    <a:pt x="2179" y="5871"/>
                  </a:cubicBezTo>
                  <a:lnTo>
                    <a:pt x="2536" y="6121"/>
                  </a:lnTo>
                  <a:cubicBezTo>
                    <a:pt x="2917" y="6394"/>
                    <a:pt x="3131" y="6823"/>
                    <a:pt x="3131" y="7276"/>
                  </a:cubicBezTo>
                  <a:cubicBezTo>
                    <a:pt x="3120" y="8049"/>
                    <a:pt x="2500" y="8669"/>
                    <a:pt x="1727" y="8669"/>
                  </a:cubicBezTo>
                  <a:cubicBezTo>
                    <a:pt x="1441" y="8669"/>
                    <a:pt x="1155" y="8585"/>
                    <a:pt x="917" y="8419"/>
                  </a:cubicBezTo>
                  <a:cubicBezTo>
                    <a:pt x="892" y="8402"/>
                    <a:pt x="863" y="8394"/>
                    <a:pt x="835" y="8394"/>
                  </a:cubicBezTo>
                  <a:cubicBezTo>
                    <a:pt x="782" y="8394"/>
                    <a:pt x="729" y="8420"/>
                    <a:pt x="691" y="8466"/>
                  </a:cubicBezTo>
                  <a:cubicBezTo>
                    <a:pt x="655" y="8538"/>
                    <a:pt x="667" y="8633"/>
                    <a:pt x="738" y="8692"/>
                  </a:cubicBezTo>
                  <a:cubicBezTo>
                    <a:pt x="1036" y="8895"/>
                    <a:pt x="1369" y="9002"/>
                    <a:pt x="1727" y="9002"/>
                  </a:cubicBezTo>
                  <a:cubicBezTo>
                    <a:pt x="2679" y="9002"/>
                    <a:pt x="3453" y="8228"/>
                    <a:pt x="3453" y="7276"/>
                  </a:cubicBezTo>
                  <a:cubicBezTo>
                    <a:pt x="3453" y="6716"/>
                    <a:pt x="3179" y="6192"/>
                    <a:pt x="2715" y="5871"/>
                  </a:cubicBezTo>
                  <a:lnTo>
                    <a:pt x="2441" y="5668"/>
                  </a:lnTo>
                  <a:lnTo>
                    <a:pt x="2441" y="715"/>
                  </a:lnTo>
                  <a:cubicBezTo>
                    <a:pt x="2441" y="322"/>
                    <a:pt x="2119"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3" name="Google Shape;10053;p62"/>
            <p:cNvSpPr/>
            <p:nvPr/>
          </p:nvSpPr>
          <p:spPr>
            <a:xfrm>
              <a:off x="3838352" y="4182375"/>
              <a:ext cx="56746" cy="94947"/>
            </a:xfrm>
            <a:custGeom>
              <a:rect b="b" l="l" r="r" t="t"/>
              <a:pathLst>
                <a:path extrusionOk="0" h="2990" w="1787">
                  <a:moveTo>
                    <a:pt x="881" y="1"/>
                  </a:moveTo>
                  <a:cubicBezTo>
                    <a:pt x="334" y="1"/>
                    <a:pt x="0" y="334"/>
                    <a:pt x="0" y="894"/>
                  </a:cubicBezTo>
                  <a:lnTo>
                    <a:pt x="0" y="2096"/>
                  </a:lnTo>
                  <a:cubicBezTo>
                    <a:pt x="0" y="2394"/>
                    <a:pt x="96" y="2632"/>
                    <a:pt x="262" y="2787"/>
                  </a:cubicBezTo>
                  <a:cubicBezTo>
                    <a:pt x="405" y="2918"/>
                    <a:pt x="619" y="2989"/>
                    <a:pt x="869" y="2989"/>
                  </a:cubicBezTo>
                  <a:cubicBezTo>
                    <a:pt x="1393" y="2989"/>
                    <a:pt x="1751" y="2692"/>
                    <a:pt x="1751" y="2263"/>
                  </a:cubicBezTo>
                  <a:cubicBezTo>
                    <a:pt x="1786" y="2120"/>
                    <a:pt x="1715" y="2073"/>
                    <a:pt x="1596" y="2073"/>
                  </a:cubicBezTo>
                  <a:cubicBezTo>
                    <a:pt x="1489" y="2073"/>
                    <a:pt x="1417" y="2120"/>
                    <a:pt x="1417" y="2192"/>
                  </a:cubicBezTo>
                  <a:cubicBezTo>
                    <a:pt x="1393" y="2382"/>
                    <a:pt x="1358" y="2668"/>
                    <a:pt x="917" y="2668"/>
                  </a:cubicBezTo>
                  <a:cubicBezTo>
                    <a:pt x="560" y="2668"/>
                    <a:pt x="381" y="2489"/>
                    <a:pt x="381" y="2096"/>
                  </a:cubicBezTo>
                  <a:lnTo>
                    <a:pt x="381" y="894"/>
                  </a:lnTo>
                  <a:cubicBezTo>
                    <a:pt x="381" y="525"/>
                    <a:pt x="560" y="334"/>
                    <a:pt x="893" y="334"/>
                  </a:cubicBezTo>
                  <a:cubicBezTo>
                    <a:pt x="1298" y="334"/>
                    <a:pt x="1405" y="584"/>
                    <a:pt x="1405" y="775"/>
                  </a:cubicBezTo>
                  <a:cubicBezTo>
                    <a:pt x="1405" y="846"/>
                    <a:pt x="1477" y="906"/>
                    <a:pt x="1584" y="906"/>
                  </a:cubicBezTo>
                  <a:cubicBezTo>
                    <a:pt x="1703" y="906"/>
                    <a:pt x="1762" y="882"/>
                    <a:pt x="1762" y="715"/>
                  </a:cubicBezTo>
                  <a:cubicBezTo>
                    <a:pt x="1762" y="299"/>
                    <a:pt x="140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4" name="Google Shape;10054;p62"/>
            <p:cNvSpPr/>
            <p:nvPr/>
          </p:nvSpPr>
          <p:spPr>
            <a:xfrm>
              <a:off x="3813012" y="4151763"/>
              <a:ext cx="32930" cy="32930"/>
            </a:xfrm>
            <a:custGeom>
              <a:rect b="b" l="l" r="r" t="t"/>
              <a:pathLst>
                <a:path extrusionOk="0" h="1037" w="1037">
                  <a:moveTo>
                    <a:pt x="536" y="310"/>
                  </a:moveTo>
                  <a:cubicBezTo>
                    <a:pt x="644" y="310"/>
                    <a:pt x="739" y="405"/>
                    <a:pt x="739" y="524"/>
                  </a:cubicBezTo>
                  <a:cubicBezTo>
                    <a:pt x="727" y="620"/>
                    <a:pt x="644" y="727"/>
                    <a:pt x="536" y="727"/>
                  </a:cubicBezTo>
                  <a:cubicBezTo>
                    <a:pt x="429" y="727"/>
                    <a:pt x="322" y="643"/>
                    <a:pt x="322" y="524"/>
                  </a:cubicBezTo>
                  <a:cubicBezTo>
                    <a:pt x="322" y="417"/>
                    <a:pt x="417" y="310"/>
                    <a:pt x="536" y="310"/>
                  </a:cubicBezTo>
                  <a:close/>
                  <a:moveTo>
                    <a:pt x="524" y="1"/>
                  </a:moveTo>
                  <a:cubicBezTo>
                    <a:pt x="239" y="1"/>
                    <a:pt x="1" y="239"/>
                    <a:pt x="1" y="524"/>
                  </a:cubicBezTo>
                  <a:cubicBezTo>
                    <a:pt x="1" y="798"/>
                    <a:pt x="239" y="1036"/>
                    <a:pt x="524" y="1036"/>
                  </a:cubicBezTo>
                  <a:cubicBezTo>
                    <a:pt x="822" y="1036"/>
                    <a:pt x="1036" y="798"/>
                    <a:pt x="1036" y="524"/>
                  </a:cubicBezTo>
                  <a:cubicBezTo>
                    <a:pt x="1036" y="239"/>
                    <a:pt x="79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55" name="Google Shape;10055;p62"/>
          <p:cNvGrpSpPr/>
          <p:nvPr/>
        </p:nvGrpSpPr>
        <p:grpSpPr>
          <a:xfrm>
            <a:off x="4149138" y="4121151"/>
            <a:ext cx="344065" cy="368644"/>
            <a:chOff x="4149138" y="4121151"/>
            <a:chExt cx="344065" cy="368644"/>
          </a:xfrm>
        </p:grpSpPr>
        <p:sp>
          <p:nvSpPr>
            <p:cNvPr id="10056" name="Google Shape;10056;p62"/>
            <p:cNvSpPr/>
            <p:nvPr/>
          </p:nvSpPr>
          <p:spPr>
            <a:xfrm>
              <a:off x="4205853" y="4182724"/>
              <a:ext cx="225746" cy="307071"/>
            </a:xfrm>
            <a:custGeom>
              <a:rect b="b" l="l" r="r" t="t"/>
              <a:pathLst>
                <a:path extrusionOk="0" h="9670" w="7109">
                  <a:moveTo>
                    <a:pt x="3643" y="359"/>
                  </a:moveTo>
                  <a:cubicBezTo>
                    <a:pt x="4417" y="359"/>
                    <a:pt x="5132" y="645"/>
                    <a:pt x="5703" y="1157"/>
                  </a:cubicBezTo>
                  <a:cubicBezTo>
                    <a:pt x="6358" y="1752"/>
                    <a:pt x="6751" y="2597"/>
                    <a:pt x="6751" y="3478"/>
                  </a:cubicBezTo>
                  <a:cubicBezTo>
                    <a:pt x="6739" y="4074"/>
                    <a:pt x="6572" y="4669"/>
                    <a:pt x="6251" y="5157"/>
                  </a:cubicBezTo>
                  <a:cubicBezTo>
                    <a:pt x="5929" y="5645"/>
                    <a:pt x="5489" y="6038"/>
                    <a:pt x="4953" y="6288"/>
                  </a:cubicBezTo>
                  <a:cubicBezTo>
                    <a:pt x="4620" y="6431"/>
                    <a:pt x="4417" y="6776"/>
                    <a:pt x="4417" y="7146"/>
                  </a:cubicBezTo>
                  <a:lnTo>
                    <a:pt x="4417" y="7360"/>
                  </a:lnTo>
                  <a:lnTo>
                    <a:pt x="2834" y="7360"/>
                  </a:lnTo>
                  <a:lnTo>
                    <a:pt x="2834" y="7146"/>
                  </a:lnTo>
                  <a:cubicBezTo>
                    <a:pt x="2834" y="6776"/>
                    <a:pt x="2631" y="6455"/>
                    <a:pt x="2298" y="6288"/>
                  </a:cubicBezTo>
                  <a:cubicBezTo>
                    <a:pt x="1084" y="5705"/>
                    <a:pt x="381" y="4407"/>
                    <a:pt x="548" y="3074"/>
                  </a:cubicBezTo>
                  <a:cubicBezTo>
                    <a:pt x="726" y="1669"/>
                    <a:pt x="1869" y="526"/>
                    <a:pt x="3286" y="383"/>
                  </a:cubicBezTo>
                  <a:cubicBezTo>
                    <a:pt x="3405" y="359"/>
                    <a:pt x="3524" y="359"/>
                    <a:pt x="3643" y="359"/>
                  </a:cubicBezTo>
                  <a:close/>
                  <a:moveTo>
                    <a:pt x="4417" y="7729"/>
                  </a:moveTo>
                  <a:lnTo>
                    <a:pt x="4417" y="8324"/>
                  </a:lnTo>
                  <a:cubicBezTo>
                    <a:pt x="4417" y="8443"/>
                    <a:pt x="4322" y="8539"/>
                    <a:pt x="4203" y="8539"/>
                  </a:cubicBezTo>
                  <a:lnTo>
                    <a:pt x="3048" y="8539"/>
                  </a:lnTo>
                  <a:cubicBezTo>
                    <a:pt x="2929" y="8539"/>
                    <a:pt x="2834" y="8443"/>
                    <a:pt x="2834" y="8324"/>
                  </a:cubicBezTo>
                  <a:lnTo>
                    <a:pt x="2834" y="7729"/>
                  </a:lnTo>
                  <a:close/>
                  <a:moveTo>
                    <a:pt x="4024" y="8896"/>
                  </a:moveTo>
                  <a:lnTo>
                    <a:pt x="4024" y="9098"/>
                  </a:lnTo>
                  <a:cubicBezTo>
                    <a:pt x="4024" y="9217"/>
                    <a:pt x="3941" y="9313"/>
                    <a:pt x="3822" y="9313"/>
                  </a:cubicBezTo>
                  <a:lnTo>
                    <a:pt x="3429" y="9313"/>
                  </a:lnTo>
                  <a:cubicBezTo>
                    <a:pt x="3310" y="9313"/>
                    <a:pt x="3227" y="9217"/>
                    <a:pt x="3227" y="9098"/>
                  </a:cubicBezTo>
                  <a:lnTo>
                    <a:pt x="3227" y="8896"/>
                  </a:lnTo>
                  <a:close/>
                  <a:moveTo>
                    <a:pt x="3658" y="1"/>
                  </a:moveTo>
                  <a:cubicBezTo>
                    <a:pt x="3519" y="1"/>
                    <a:pt x="3379" y="9"/>
                    <a:pt x="3239" y="26"/>
                  </a:cubicBezTo>
                  <a:cubicBezTo>
                    <a:pt x="1667" y="204"/>
                    <a:pt x="381" y="1466"/>
                    <a:pt x="191" y="3026"/>
                  </a:cubicBezTo>
                  <a:cubicBezTo>
                    <a:pt x="0" y="4526"/>
                    <a:pt x="786" y="5979"/>
                    <a:pt x="2155" y="6610"/>
                  </a:cubicBezTo>
                  <a:cubicBezTo>
                    <a:pt x="2358" y="6705"/>
                    <a:pt x="2477" y="6931"/>
                    <a:pt x="2477" y="7146"/>
                  </a:cubicBezTo>
                  <a:lnTo>
                    <a:pt x="2477" y="8324"/>
                  </a:lnTo>
                  <a:cubicBezTo>
                    <a:pt x="2477" y="8574"/>
                    <a:pt x="2643" y="8789"/>
                    <a:pt x="2870" y="8860"/>
                  </a:cubicBezTo>
                  <a:lnTo>
                    <a:pt x="2870" y="9098"/>
                  </a:lnTo>
                  <a:cubicBezTo>
                    <a:pt x="2870" y="9408"/>
                    <a:pt x="3120" y="9670"/>
                    <a:pt x="3429" y="9670"/>
                  </a:cubicBezTo>
                  <a:lnTo>
                    <a:pt x="3822" y="9670"/>
                  </a:lnTo>
                  <a:cubicBezTo>
                    <a:pt x="4132" y="9670"/>
                    <a:pt x="4382" y="9408"/>
                    <a:pt x="4382" y="9098"/>
                  </a:cubicBezTo>
                  <a:lnTo>
                    <a:pt x="4382" y="8860"/>
                  </a:lnTo>
                  <a:cubicBezTo>
                    <a:pt x="4608" y="8789"/>
                    <a:pt x="4775" y="8574"/>
                    <a:pt x="4775" y="8324"/>
                  </a:cubicBezTo>
                  <a:lnTo>
                    <a:pt x="4775" y="7146"/>
                  </a:lnTo>
                  <a:cubicBezTo>
                    <a:pt x="4775" y="6931"/>
                    <a:pt x="4906" y="6717"/>
                    <a:pt x="5096" y="6610"/>
                  </a:cubicBezTo>
                  <a:cubicBezTo>
                    <a:pt x="5691" y="6336"/>
                    <a:pt x="6191" y="5895"/>
                    <a:pt x="6549" y="5348"/>
                  </a:cubicBezTo>
                  <a:cubicBezTo>
                    <a:pt x="6906" y="4788"/>
                    <a:pt x="7096" y="4133"/>
                    <a:pt x="7096" y="3455"/>
                  </a:cubicBezTo>
                  <a:cubicBezTo>
                    <a:pt x="7108" y="2490"/>
                    <a:pt x="6680" y="1538"/>
                    <a:pt x="5953" y="883"/>
                  </a:cubicBezTo>
                  <a:cubicBezTo>
                    <a:pt x="5309" y="310"/>
                    <a:pt x="4506" y="1"/>
                    <a:pt x="36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7" name="Google Shape;10057;p62"/>
            <p:cNvSpPr/>
            <p:nvPr/>
          </p:nvSpPr>
          <p:spPr>
            <a:xfrm>
              <a:off x="4444777" y="4287484"/>
              <a:ext cx="48426" cy="11400"/>
            </a:xfrm>
            <a:custGeom>
              <a:rect b="b" l="l" r="r" t="t"/>
              <a:pathLst>
                <a:path extrusionOk="0" h="359" w="1525">
                  <a:moveTo>
                    <a:pt x="180" y="1"/>
                  </a:moveTo>
                  <a:cubicBezTo>
                    <a:pt x="72" y="1"/>
                    <a:pt x="1" y="72"/>
                    <a:pt x="1" y="179"/>
                  </a:cubicBezTo>
                  <a:cubicBezTo>
                    <a:pt x="1" y="275"/>
                    <a:pt x="72" y="358"/>
                    <a:pt x="180" y="358"/>
                  </a:cubicBezTo>
                  <a:lnTo>
                    <a:pt x="1346" y="358"/>
                  </a:lnTo>
                  <a:cubicBezTo>
                    <a:pt x="1442" y="358"/>
                    <a:pt x="1525" y="275"/>
                    <a:pt x="1525" y="179"/>
                  </a:cubicBezTo>
                  <a:cubicBezTo>
                    <a:pt x="1525" y="72"/>
                    <a:pt x="1430" y="1"/>
                    <a:pt x="1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8" name="Google Shape;10058;p62"/>
            <p:cNvSpPr/>
            <p:nvPr/>
          </p:nvSpPr>
          <p:spPr>
            <a:xfrm>
              <a:off x="4149138" y="4287484"/>
              <a:ext cx="48426" cy="11400"/>
            </a:xfrm>
            <a:custGeom>
              <a:rect b="b" l="l" r="r" t="t"/>
              <a:pathLst>
                <a:path extrusionOk="0" h="359" w="1525">
                  <a:moveTo>
                    <a:pt x="179" y="1"/>
                  </a:moveTo>
                  <a:cubicBezTo>
                    <a:pt x="72" y="1"/>
                    <a:pt x="0" y="72"/>
                    <a:pt x="0" y="179"/>
                  </a:cubicBezTo>
                  <a:cubicBezTo>
                    <a:pt x="0" y="275"/>
                    <a:pt x="72" y="358"/>
                    <a:pt x="179" y="358"/>
                  </a:cubicBezTo>
                  <a:lnTo>
                    <a:pt x="1334" y="358"/>
                  </a:lnTo>
                  <a:cubicBezTo>
                    <a:pt x="1441" y="358"/>
                    <a:pt x="1512" y="275"/>
                    <a:pt x="1512" y="179"/>
                  </a:cubicBezTo>
                  <a:cubicBezTo>
                    <a:pt x="1524" y="72"/>
                    <a:pt x="144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59" name="Google Shape;10059;p62"/>
            <p:cNvSpPr/>
            <p:nvPr/>
          </p:nvSpPr>
          <p:spPr>
            <a:xfrm>
              <a:off x="4315471" y="4121151"/>
              <a:ext cx="11400" cy="48045"/>
            </a:xfrm>
            <a:custGeom>
              <a:rect b="b" l="l" r="r" t="t"/>
              <a:pathLst>
                <a:path extrusionOk="0" h="1513" w="359">
                  <a:moveTo>
                    <a:pt x="180" y="0"/>
                  </a:moveTo>
                  <a:cubicBezTo>
                    <a:pt x="72" y="0"/>
                    <a:pt x="1" y="72"/>
                    <a:pt x="1" y="179"/>
                  </a:cubicBezTo>
                  <a:lnTo>
                    <a:pt x="1" y="1334"/>
                  </a:lnTo>
                  <a:cubicBezTo>
                    <a:pt x="1" y="1441"/>
                    <a:pt x="72" y="1512"/>
                    <a:pt x="180" y="1512"/>
                  </a:cubicBezTo>
                  <a:cubicBezTo>
                    <a:pt x="275" y="1512"/>
                    <a:pt x="358" y="1441"/>
                    <a:pt x="358" y="1334"/>
                  </a:cubicBezTo>
                  <a:lnTo>
                    <a:pt x="358" y="179"/>
                  </a:lnTo>
                  <a:cubicBezTo>
                    <a:pt x="358" y="72"/>
                    <a:pt x="275"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0" name="Google Shape;10060;p62"/>
            <p:cNvSpPr/>
            <p:nvPr/>
          </p:nvSpPr>
          <p:spPr>
            <a:xfrm>
              <a:off x="4378632" y="4159575"/>
              <a:ext cx="22705" cy="27754"/>
            </a:xfrm>
            <a:custGeom>
              <a:rect b="b" l="l" r="r" t="t"/>
              <a:pathLst>
                <a:path extrusionOk="0" h="874" w="715">
                  <a:moveTo>
                    <a:pt x="513" y="0"/>
                  </a:moveTo>
                  <a:cubicBezTo>
                    <a:pt x="451" y="0"/>
                    <a:pt x="387" y="27"/>
                    <a:pt x="346" y="76"/>
                  </a:cubicBezTo>
                  <a:lnTo>
                    <a:pt x="48" y="588"/>
                  </a:lnTo>
                  <a:cubicBezTo>
                    <a:pt x="0" y="671"/>
                    <a:pt x="24" y="778"/>
                    <a:pt x="107" y="838"/>
                  </a:cubicBezTo>
                  <a:cubicBezTo>
                    <a:pt x="131" y="850"/>
                    <a:pt x="167" y="874"/>
                    <a:pt x="191" y="874"/>
                  </a:cubicBezTo>
                  <a:cubicBezTo>
                    <a:pt x="250" y="874"/>
                    <a:pt x="310" y="838"/>
                    <a:pt x="358" y="778"/>
                  </a:cubicBezTo>
                  <a:lnTo>
                    <a:pt x="655" y="278"/>
                  </a:lnTo>
                  <a:cubicBezTo>
                    <a:pt x="715" y="171"/>
                    <a:pt x="691" y="64"/>
                    <a:pt x="596" y="16"/>
                  </a:cubicBezTo>
                  <a:cubicBezTo>
                    <a:pt x="570" y="5"/>
                    <a:pt x="542"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1" name="Google Shape;10061;p62"/>
            <p:cNvSpPr/>
            <p:nvPr/>
          </p:nvSpPr>
          <p:spPr>
            <a:xfrm>
              <a:off x="4240243" y="4399103"/>
              <a:ext cx="22705" cy="27563"/>
            </a:xfrm>
            <a:custGeom>
              <a:rect b="b" l="l" r="r" t="t"/>
              <a:pathLst>
                <a:path extrusionOk="0" h="868" w="715">
                  <a:moveTo>
                    <a:pt x="507" y="0"/>
                  </a:moveTo>
                  <a:cubicBezTo>
                    <a:pt x="444" y="0"/>
                    <a:pt x="387" y="33"/>
                    <a:pt x="346" y="82"/>
                  </a:cubicBezTo>
                  <a:lnTo>
                    <a:pt x="48" y="594"/>
                  </a:lnTo>
                  <a:cubicBezTo>
                    <a:pt x="1" y="677"/>
                    <a:pt x="24" y="784"/>
                    <a:pt x="108" y="844"/>
                  </a:cubicBezTo>
                  <a:cubicBezTo>
                    <a:pt x="132" y="855"/>
                    <a:pt x="155" y="867"/>
                    <a:pt x="191" y="867"/>
                  </a:cubicBezTo>
                  <a:cubicBezTo>
                    <a:pt x="251" y="867"/>
                    <a:pt x="310" y="844"/>
                    <a:pt x="358" y="784"/>
                  </a:cubicBezTo>
                  <a:lnTo>
                    <a:pt x="655" y="272"/>
                  </a:lnTo>
                  <a:cubicBezTo>
                    <a:pt x="715" y="189"/>
                    <a:pt x="679" y="82"/>
                    <a:pt x="596" y="22"/>
                  </a:cubicBezTo>
                  <a:cubicBezTo>
                    <a:pt x="566" y="7"/>
                    <a:pt x="536" y="0"/>
                    <a:pt x="5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2" name="Google Shape;10062;p62"/>
            <p:cNvSpPr/>
            <p:nvPr/>
          </p:nvSpPr>
          <p:spPr>
            <a:xfrm>
              <a:off x="4240243" y="4159130"/>
              <a:ext cx="22705" cy="28198"/>
            </a:xfrm>
            <a:custGeom>
              <a:rect b="b" l="l" r="r" t="t"/>
              <a:pathLst>
                <a:path extrusionOk="0" h="888" w="715">
                  <a:moveTo>
                    <a:pt x="213" y="1"/>
                  </a:moveTo>
                  <a:cubicBezTo>
                    <a:pt x="181" y="1"/>
                    <a:pt x="148" y="10"/>
                    <a:pt x="120" y="30"/>
                  </a:cubicBezTo>
                  <a:cubicBezTo>
                    <a:pt x="24" y="78"/>
                    <a:pt x="1" y="197"/>
                    <a:pt x="60" y="292"/>
                  </a:cubicBezTo>
                  <a:lnTo>
                    <a:pt x="358" y="792"/>
                  </a:lnTo>
                  <a:cubicBezTo>
                    <a:pt x="382" y="852"/>
                    <a:pt x="441" y="888"/>
                    <a:pt x="525" y="888"/>
                  </a:cubicBezTo>
                  <a:cubicBezTo>
                    <a:pt x="548" y="888"/>
                    <a:pt x="584" y="864"/>
                    <a:pt x="608" y="852"/>
                  </a:cubicBezTo>
                  <a:cubicBezTo>
                    <a:pt x="679" y="792"/>
                    <a:pt x="715" y="685"/>
                    <a:pt x="667" y="602"/>
                  </a:cubicBezTo>
                  <a:lnTo>
                    <a:pt x="370" y="90"/>
                  </a:lnTo>
                  <a:cubicBezTo>
                    <a:pt x="338" y="35"/>
                    <a:pt x="276" y="1"/>
                    <a:pt x="2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3" name="Google Shape;10063;p62"/>
            <p:cNvSpPr/>
            <p:nvPr/>
          </p:nvSpPr>
          <p:spPr>
            <a:xfrm>
              <a:off x="4378632" y="4399230"/>
              <a:ext cx="22705" cy="28198"/>
            </a:xfrm>
            <a:custGeom>
              <a:rect b="b" l="l" r="r" t="t"/>
              <a:pathLst>
                <a:path extrusionOk="0" h="888" w="715">
                  <a:moveTo>
                    <a:pt x="221" y="0"/>
                  </a:moveTo>
                  <a:cubicBezTo>
                    <a:pt x="187" y="0"/>
                    <a:pt x="152" y="10"/>
                    <a:pt x="119" y="30"/>
                  </a:cubicBezTo>
                  <a:cubicBezTo>
                    <a:pt x="24" y="78"/>
                    <a:pt x="0" y="197"/>
                    <a:pt x="60" y="292"/>
                  </a:cubicBezTo>
                  <a:lnTo>
                    <a:pt x="358" y="792"/>
                  </a:lnTo>
                  <a:cubicBezTo>
                    <a:pt x="393" y="851"/>
                    <a:pt x="453" y="887"/>
                    <a:pt x="524" y="887"/>
                  </a:cubicBezTo>
                  <a:cubicBezTo>
                    <a:pt x="548" y="887"/>
                    <a:pt x="584" y="863"/>
                    <a:pt x="608" y="851"/>
                  </a:cubicBezTo>
                  <a:cubicBezTo>
                    <a:pt x="691" y="792"/>
                    <a:pt x="715" y="673"/>
                    <a:pt x="667" y="601"/>
                  </a:cubicBezTo>
                  <a:lnTo>
                    <a:pt x="369" y="89"/>
                  </a:lnTo>
                  <a:cubicBezTo>
                    <a:pt x="346" y="35"/>
                    <a:pt x="286"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4" name="Google Shape;10064;p62"/>
            <p:cNvSpPr/>
            <p:nvPr/>
          </p:nvSpPr>
          <p:spPr>
            <a:xfrm>
              <a:off x="4426264" y="4351851"/>
              <a:ext cx="29532" cy="21117"/>
            </a:xfrm>
            <a:custGeom>
              <a:rect b="b" l="l" r="r" t="t"/>
              <a:pathLst>
                <a:path extrusionOk="0" h="665" w="930">
                  <a:moveTo>
                    <a:pt x="215" y="0"/>
                  </a:moveTo>
                  <a:cubicBezTo>
                    <a:pt x="152" y="0"/>
                    <a:pt x="89" y="32"/>
                    <a:pt x="48" y="81"/>
                  </a:cubicBezTo>
                  <a:cubicBezTo>
                    <a:pt x="1" y="177"/>
                    <a:pt x="36" y="272"/>
                    <a:pt x="108" y="331"/>
                  </a:cubicBezTo>
                  <a:lnTo>
                    <a:pt x="608" y="629"/>
                  </a:lnTo>
                  <a:cubicBezTo>
                    <a:pt x="643" y="653"/>
                    <a:pt x="667" y="665"/>
                    <a:pt x="703" y="665"/>
                  </a:cubicBezTo>
                  <a:cubicBezTo>
                    <a:pt x="763" y="665"/>
                    <a:pt x="822" y="629"/>
                    <a:pt x="870" y="569"/>
                  </a:cubicBezTo>
                  <a:cubicBezTo>
                    <a:pt x="929" y="486"/>
                    <a:pt x="893" y="367"/>
                    <a:pt x="810" y="319"/>
                  </a:cubicBezTo>
                  <a:lnTo>
                    <a:pt x="298" y="22"/>
                  </a:lnTo>
                  <a:cubicBezTo>
                    <a:pt x="272" y="7"/>
                    <a:pt x="24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5" name="Google Shape;10065;p62"/>
            <p:cNvSpPr/>
            <p:nvPr/>
          </p:nvSpPr>
          <p:spPr>
            <a:xfrm>
              <a:off x="4186196" y="4213463"/>
              <a:ext cx="29500" cy="21117"/>
            </a:xfrm>
            <a:custGeom>
              <a:rect b="b" l="l" r="r" t="t"/>
              <a:pathLst>
                <a:path extrusionOk="0" h="665" w="929">
                  <a:moveTo>
                    <a:pt x="214" y="0"/>
                  </a:moveTo>
                  <a:cubicBezTo>
                    <a:pt x="152" y="0"/>
                    <a:pt x="89" y="33"/>
                    <a:pt x="48" y="82"/>
                  </a:cubicBezTo>
                  <a:cubicBezTo>
                    <a:pt x="0" y="165"/>
                    <a:pt x="36" y="272"/>
                    <a:pt x="107" y="332"/>
                  </a:cubicBezTo>
                  <a:lnTo>
                    <a:pt x="619" y="629"/>
                  </a:lnTo>
                  <a:cubicBezTo>
                    <a:pt x="643" y="641"/>
                    <a:pt x="667" y="665"/>
                    <a:pt x="703" y="665"/>
                  </a:cubicBezTo>
                  <a:cubicBezTo>
                    <a:pt x="762" y="665"/>
                    <a:pt x="822" y="629"/>
                    <a:pt x="869" y="570"/>
                  </a:cubicBezTo>
                  <a:cubicBezTo>
                    <a:pt x="929" y="463"/>
                    <a:pt x="893" y="367"/>
                    <a:pt x="810" y="320"/>
                  </a:cubicBezTo>
                  <a:lnTo>
                    <a:pt x="298" y="22"/>
                  </a:lnTo>
                  <a:cubicBezTo>
                    <a:pt x="272" y="7"/>
                    <a:pt x="243"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6" name="Google Shape;10066;p62"/>
            <p:cNvSpPr/>
            <p:nvPr/>
          </p:nvSpPr>
          <p:spPr>
            <a:xfrm>
              <a:off x="4425883" y="4213590"/>
              <a:ext cx="29913" cy="21371"/>
            </a:xfrm>
            <a:custGeom>
              <a:rect b="b" l="l" r="r" t="t"/>
              <a:pathLst>
                <a:path extrusionOk="0" h="673" w="942">
                  <a:moveTo>
                    <a:pt x="725" y="0"/>
                  </a:moveTo>
                  <a:cubicBezTo>
                    <a:pt x="693" y="0"/>
                    <a:pt x="660" y="10"/>
                    <a:pt x="632" y="30"/>
                  </a:cubicBezTo>
                  <a:lnTo>
                    <a:pt x="120" y="328"/>
                  </a:lnTo>
                  <a:cubicBezTo>
                    <a:pt x="36" y="375"/>
                    <a:pt x="1" y="494"/>
                    <a:pt x="60" y="578"/>
                  </a:cubicBezTo>
                  <a:cubicBezTo>
                    <a:pt x="96" y="637"/>
                    <a:pt x="155" y="673"/>
                    <a:pt x="227" y="673"/>
                  </a:cubicBezTo>
                  <a:cubicBezTo>
                    <a:pt x="251" y="673"/>
                    <a:pt x="286" y="661"/>
                    <a:pt x="310" y="637"/>
                  </a:cubicBezTo>
                  <a:lnTo>
                    <a:pt x="822" y="340"/>
                  </a:lnTo>
                  <a:cubicBezTo>
                    <a:pt x="905" y="280"/>
                    <a:pt x="941" y="161"/>
                    <a:pt x="882" y="89"/>
                  </a:cubicBezTo>
                  <a:cubicBezTo>
                    <a:pt x="850" y="35"/>
                    <a:pt x="788"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67" name="Google Shape;10067;p62"/>
            <p:cNvSpPr/>
            <p:nvPr/>
          </p:nvSpPr>
          <p:spPr>
            <a:xfrm>
              <a:off x="4186196" y="4351978"/>
              <a:ext cx="29500" cy="21371"/>
            </a:xfrm>
            <a:custGeom>
              <a:rect b="b" l="l" r="r" t="t"/>
              <a:pathLst>
                <a:path extrusionOk="0" h="673" w="929">
                  <a:moveTo>
                    <a:pt x="725" y="0"/>
                  </a:moveTo>
                  <a:cubicBezTo>
                    <a:pt x="692" y="0"/>
                    <a:pt x="660" y="9"/>
                    <a:pt x="631" y="30"/>
                  </a:cubicBezTo>
                  <a:lnTo>
                    <a:pt x="119" y="327"/>
                  </a:lnTo>
                  <a:cubicBezTo>
                    <a:pt x="36" y="375"/>
                    <a:pt x="0" y="494"/>
                    <a:pt x="60" y="589"/>
                  </a:cubicBezTo>
                  <a:cubicBezTo>
                    <a:pt x="95" y="649"/>
                    <a:pt x="155" y="673"/>
                    <a:pt x="226" y="673"/>
                  </a:cubicBezTo>
                  <a:cubicBezTo>
                    <a:pt x="262" y="673"/>
                    <a:pt x="286" y="661"/>
                    <a:pt x="322" y="649"/>
                  </a:cubicBezTo>
                  <a:lnTo>
                    <a:pt x="822" y="351"/>
                  </a:lnTo>
                  <a:cubicBezTo>
                    <a:pt x="893" y="292"/>
                    <a:pt x="929" y="173"/>
                    <a:pt x="881" y="89"/>
                  </a:cubicBezTo>
                  <a:cubicBezTo>
                    <a:pt x="850" y="34"/>
                    <a:pt x="787" y="0"/>
                    <a:pt x="7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068" name="Google Shape;10068;p62"/>
          <p:cNvSpPr/>
          <p:nvPr/>
        </p:nvSpPr>
        <p:spPr>
          <a:xfrm>
            <a:off x="4692054" y="4135409"/>
            <a:ext cx="344097" cy="340033"/>
          </a:xfrm>
          <a:custGeom>
            <a:rect b="b" l="l" r="r" t="t"/>
            <a:pathLst>
              <a:path extrusionOk="0" h="10708" w="10836">
                <a:moveTo>
                  <a:pt x="7677" y="328"/>
                </a:moveTo>
                <a:cubicBezTo>
                  <a:pt x="7821" y="328"/>
                  <a:pt x="7960" y="378"/>
                  <a:pt x="8061" y="480"/>
                </a:cubicBezTo>
                <a:lnTo>
                  <a:pt x="10288" y="2706"/>
                </a:lnTo>
                <a:cubicBezTo>
                  <a:pt x="10502" y="2897"/>
                  <a:pt x="10490" y="3278"/>
                  <a:pt x="10252" y="3516"/>
                </a:cubicBezTo>
                <a:cubicBezTo>
                  <a:pt x="10125" y="3643"/>
                  <a:pt x="9961" y="3709"/>
                  <a:pt x="9802" y="3709"/>
                </a:cubicBezTo>
                <a:cubicBezTo>
                  <a:pt x="9661" y="3709"/>
                  <a:pt x="9524" y="3657"/>
                  <a:pt x="9418" y="3552"/>
                </a:cubicBezTo>
                <a:lnTo>
                  <a:pt x="8264" y="2385"/>
                </a:lnTo>
                <a:cubicBezTo>
                  <a:pt x="8234" y="2355"/>
                  <a:pt x="8195" y="2340"/>
                  <a:pt x="8156" y="2340"/>
                </a:cubicBezTo>
                <a:cubicBezTo>
                  <a:pt x="8118" y="2340"/>
                  <a:pt x="8079" y="2355"/>
                  <a:pt x="8049" y="2385"/>
                </a:cubicBezTo>
                <a:cubicBezTo>
                  <a:pt x="7990" y="2444"/>
                  <a:pt x="7990" y="2540"/>
                  <a:pt x="8049" y="2599"/>
                </a:cubicBezTo>
                <a:lnTo>
                  <a:pt x="8930" y="3480"/>
                </a:lnTo>
                <a:lnTo>
                  <a:pt x="7811" y="4587"/>
                </a:lnTo>
                <a:cubicBezTo>
                  <a:pt x="7549" y="4861"/>
                  <a:pt x="7382" y="5207"/>
                  <a:pt x="7335" y="5564"/>
                </a:cubicBezTo>
                <a:cubicBezTo>
                  <a:pt x="7287" y="5921"/>
                  <a:pt x="7371" y="6290"/>
                  <a:pt x="7561" y="6588"/>
                </a:cubicBezTo>
                <a:cubicBezTo>
                  <a:pt x="7930" y="7171"/>
                  <a:pt x="7859" y="7838"/>
                  <a:pt x="7728" y="8028"/>
                </a:cubicBezTo>
                <a:cubicBezTo>
                  <a:pt x="7644" y="8016"/>
                  <a:pt x="7406" y="7897"/>
                  <a:pt x="6751" y="7350"/>
                </a:cubicBezTo>
                <a:cubicBezTo>
                  <a:pt x="6335" y="6993"/>
                  <a:pt x="5835" y="6528"/>
                  <a:pt x="5311" y="6004"/>
                </a:cubicBezTo>
                <a:lnTo>
                  <a:pt x="5204" y="5897"/>
                </a:lnTo>
                <a:lnTo>
                  <a:pt x="5180" y="5873"/>
                </a:lnTo>
                <a:cubicBezTo>
                  <a:pt x="5085" y="5778"/>
                  <a:pt x="4977" y="5695"/>
                  <a:pt x="4894" y="5588"/>
                </a:cubicBezTo>
                <a:lnTo>
                  <a:pt x="4846" y="5540"/>
                </a:lnTo>
                <a:lnTo>
                  <a:pt x="4739" y="5445"/>
                </a:lnTo>
                <a:cubicBezTo>
                  <a:pt x="4239" y="4921"/>
                  <a:pt x="3763" y="4409"/>
                  <a:pt x="3406" y="3992"/>
                </a:cubicBezTo>
                <a:cubicBezTo>
                  <a:pt x="2858" y="3337"/>
                  <a:pt x="2751" y="3099"/>
                  <a:pt x="2715" y="3028"/>
                </a:cubicBezTo>
                <a:cubicBezTo>
                  <a:pt x="2805" y="2970"/>
                  <a:pt x="2986" y="2926"/>
                  <a:pt x="3210" y="2926"/>
                </a:cubicBezTo>
                <a:cubicBezTo>
                  <a:pt x="3492" y="2926"/>
                  <a:pt x="3843" y="2995"/>
                  <a:pt x="4168" y="3194"/>
                </a:cubicBezTo>
                <a:cubicBezTo>
                  <a:pt x="4416" y="3353"/>
                  <a:pt x="4715" y="3430"/>
                  <a:pt x="5014" y="3430"/>
                </a:cubicBezTo>
                <a:cubicBezTo>
                  <a:pt x="5073" y="3430"/>
                  <a:pt x="5133" y="3427"/>
                  <a:pt x="5192" y="3421"/>
                </a:cubicBezTo>
                <a:cubicBezTo>
                  <a:pt x="5549" y="3373"/>
                  <a:pt x="5894" y="3194"/>
                  <a:pt x="6156" y="2944"/>
                </a:cubicBezTo>
                <a:lnTo>
                  <a:pt x="7275" y="1825"/>
                </a:lnTo>
                <a:lnTo>
                  <a:pt x="7359" y="1909"/>
                </a:lnTo>
                <a:cubicBezTo>
                  <a:pt x="7394" y="1938"/>
                  <a:pt x="7433" y="1953"/>
                  <a:pt x="7470" y="1953"/>
                </a:cubicBezTo>
                <a:cubicBezTo>
                  <a:pt x="7507" y="1953"/>
                  <a:pt x="7543" y="1938"/>
                  <a:pt x="7573" y="1909"/>
                </a:cubicBezTo>
                <a:cubicBezTo>
                  <a:pt x="7633" y="1849"/>
                  <a:pt x="7633" y="1766"/>
                  <a:pt x="7573" y="1706"/>
                </a:cubicBezTo>
                <a:lnTo>
                  <a:pt x="7204" y="1337"/>
                </a:lnTo>
                <a:lnTo>
                  <a:pt x="7192" y="1313"/>
                </a:lnTo>
                <a:cubicBezTo>
                  <a:pt x="7025" y="1123"/>
                  <a:pt x="7013" y="837"/>
                  <a:pt x="7144" y="635"/>
                </a:cubicBezTo>
                <a:cubicBezTo>
                  <a:pt x="7168" y="587"/>
                  <a:pt x="7204" y="539"/>
                  <a:pt x="7228" y="516"/>
                </a:cubicBezTo>
                <a:cubicBezTo>
                  <a:pt x="7353" y="390"/>
                  <a:pt x="7518" y="328"/>
                  <a:pt x="7677" y="328"/>
                </a:cubicBezTo>
                <a:close/>
                <a:moveTo>
                  <a:pt x="7667" y="0"/>
                </a:moveTo>
                <a:cubicBezTo>
                  <a:pt x="7428" y="0"/>
                  <a:pt x="7186" y="93"/>
                  <a:pt x="7001" y="277"/>
                </a:cubicBezTo>
                <a:cubicBezTo>
                  <a:pt x="6644" y="635"/>
                  <a:pt x="6632" y="1194"/>
                  <a:pt x="6978" y="1539"/>
                </a:cubicBezTo>
                <a:lnTo>
                  <a:pt x="7037" y="1599"/>
                </a:lnTo>
                <a:lnTo>
                  <a:pt x="5918" y="2718"/>
                </a:lnTo>
                <a:cubicBezTo>
                  <a:pt x="5651" y="2985"/>
                  <a:pt x="5292" y="3125"/>
                  <a:pt x="4942" y="3125"/>
                </a:cubicBezTo>
                <a:cubicBezTo>
                  <a:pt x="4715" y="3125"/>
                  <a:pt x="4491" y="3066"/>
                  <a:pt x="4299" y="2944"/>
                </a:cubicBezTo>
                <a:cubicBezTo>
                  <a:pt x="3965" y="2730"/>
                  <a:pt x="3596" y="2623"/>
                  <a:pt x="3215" y="2623"/>
                </a:cubicBezTo>
                <a:cubicBezTo>
                  <a:pt x="2882" y="2623"/>
                  <a:pt x="2584" y="2706"/>
                  <a:pt x="2453" y="2849"/>
                </a:cubicBezTo>
                <a:cubicBezTo>
                  <a:pt x="2322" y="2980"/>
                  <a:pt x="2418" y="3194"/>
                  <a:pt x="2525" y="3385"/>
                </a:cubicBezTo>
                <a:cubicBezTo>
                  <a:pt x="2632" y="3564"/>
                  <a:pt x="2810" y="3802"/>
                  <a:pt x="3049" y="4087"/>
                </a:cubicBezTo>
                <a:cubicBezTo>
                  <a:pt x="3394" y="4504"/>
                  <a:pt x="3846" y="5004"/>
                  <a:pt x="4370" y="5540"/>
                </a:cubicBezTo>
                <a:lnTo>
                  <a:pt x="3180" y="6731"/>
                </a:lnTo>
                <a:cubicBezTo>
                  <a:pt x="2763" y="7147"/>
                  <a:pt x="2346" y="7600"/>
                  <a:pt x="1965" y="8064"/>
                </a:cubicBezTo>
                <a:lnTo>
                  <a:pt x="84" y="10291"/>
                </a:lnTo>
                <a:cubicBezTo>
                  <a:pt x="1" y="10398"/>
                  <a:pt x="1" y="10541"/>
                  <a:pt x="84" y="10636"/>
                </a:cubicBezTo>
                <a:cubicBezTo>
                  <a:pt x="132" y="10683"/>
                  <a:pt x="191" y="10707"/>
                  <a:pt x="251" y="10707"/>
                </a:cubicBezTo>
                <a:cubicBezTo>
                  <a:pt x="310" y="10707"/>
                  <a:pt x="370" y="10683"/>
                  <a:pt x="429" y="10636"/>
                </a:cubicBezTo>
                <a:lnTo>
                  <a:pt x="2572" y="8850"/>
                </a:lnTo>
                <a:cubicBezTo>
                  <a:pt x="2632" y="8790"/>
                  <a:pt x="2644" y="8695"/>
                  <a:pt x="2584" y="8636"/>
                </a:cubicBezTo>
                <a:cubicBezTo>
                  <a:pt x="2552" y="8603"/>
                  <a:pt x="2512" y="8585"/>
                  <a:pt x="2472" y="8585"/>
                </a:cubicBezTo>
                <a:cubicBezTo>
                  <a:pt x="2440" y="8585"/>
                  <a:pt x="2409" y="8597"/>
                  <a:pt x="2382" y="8624"/>
                </a:cubicBezTo>
                <a:lnTo>
                  <a:pt x="739" y="9993"/>
                </a:lnTo>
                <a:lnTo>
                  <a:pt x="2191" y="8266"/>
                </a:lnTo>
                <a:cubicBezTo>
                  <a:pt x="2560" y="7826"/>
                  <a:pt x="2965" y="7374"/>
                  <a:pt x="3382" y="6957"/>
                </a:cubicBezTo>
                <a:lnTo>
                  <a:pt x="4573" y="5766"/>
                </a:lnTo>
                <a:lnTo>
                  <a:pt x="4585" y="5778"/>
                </a:lnTo>
                <a:lnTo>
                  <a:pt x="4763" y="5957"/>
                </a:lnTo>
                <a:lnTo>
                  <a:pt x="4942" y="6135"/>
                </a:lnTo>
                <a:lnTo>
                  <a:pt x="4954" y="6159"/>
                </a:lnTo>
                <a:lnTo>
                  <a:pt x="3763" y="7350"/>
                </a:lnTo>
                <a:cubicBezTo>
                  <a:pt x="3537" y="7564"/>
                  <a:pt x="3299" y="7790"/>
                  <a:pt x="3084" y="8005"/>
                </a:cubicBezTo>
                <a:cubicBezTo>
                  <a:pt x="3025" y="8064"/>
                  <a:pt x="3025" y="8147"/>
                  <a:pt x="3061" y="8207"/>
                </a:cubicBezTo>
                <a:cubicBezTo>
                  <a:pt x="3092" y="8238"/>
                  <a:pt x="3133" y="8253"/>
                  <a:pt x="3174" y="8253"/>
                </a:cubicBezTo>
                <a:cubicBezTo>
                  <a:pt x="3211" y="8253"/>
                  <a:pt x="3247" y="8241"/>
                  <a:pt x="3275" y="8219"/>
                </a:cubicBezTo>
                <a:cubicBezTo>
                  <a:pt x="3513" y="8005"/>
                  <a:pt x="3751" y="7778"/>
                  <a:pt x="3977" y="7552"/>
                </a:cubicBezTo>
                <a:lnTo>
                  <a:pt x="5168" y="6361"/>
                </a:lnTo>
                <a:cubicBezTo>
                  <a:pt x="5704" y="6885"/>
                  <a:pt x="6204" y="7350"/>
                  <a:pt x="6620" y="7683"/>
                </a:cubicBezTo>
                <a:cubicBezTo>
                  <a:pt x="6906" y="7921"/>
                  <a:pt x="7144" y="8088"/>
                  <a:pt x="7323" y="8207"/>
                </a:cubicBezTo>
                <a:cubicBezTo>
                  <a:pt x="7442" y="8278"/>
                  <a:pt x="7573" y="8362"/>
                  <a:pt x="7692" y="8362"/>
                </a:cubicBezTo>
                <a:cubicBezTo>
                  <a:pt x="7752" y="8362"/>
                  <a:pt x="7811" y="8338"/>
                  <a:pt x="7859" y="8302"/>
                </a:cubicBezTo>
                <a:cubicBezTo>
                  <a:pt x="7990" y="8159"/>
                  <a:pt x="8073" y="7862"/>
                  <a:pt x="8073" y="7540"/>
                </a:cubicBezTo>
                <a:cubicBezTo>
                  <a:pt x="8073" y="7171"/>
                  <a:pt x="7954" y="6778"/>
                  <a:pt x="7763" y="6457"/>
                </a:cubicBezTo>
                <a:cubicBezTo>
                  <a:pt x="7454" y="5957"/>
                  <a:pt x="7549" y="5278"/>
                  <a:pt x="7990" y="4826"/>
                </a:cubicBezTo>
                <a:lnTo>
                  <a:pt x="9109" y="3718"/>
                </a:lnTo>
                <a:lnTo>
                  <a:pt x="9168" y="3778"/>
                </a:lnTo>
                <a:lnTo>
                  <a:pt x="9192" y="3802"/>
                </a:lnTo>
                <a:lnTo>
                  <a:pt x="9216" y="3814"/>
                </a:lnTo>
                <a:cubicBezTo>
                  <a:pt x="9216" y="3814"/>
                  <a:pt x="9228" y="3837"/>
                  <a:pt x="9240" y="3837"/>
                </a:cubicBezTo>
                <a:cubicBezTo>
                  <a:pt x="9240" y="3837"/>
                  <a:pt x="9252" y="3837"/>
                  <a:pt x="9252" y="3849"/>
                </a:cubicBezTo>
                <a:lnTo>
                  <a:pt x="9264" y="3861"/>
                </a:lnTo>
                <a:cubicBezTo>
                  <a:pt x="9264" y="3861"/>
                  <a:pt x="9287" y="3861"/>
                  <a:pt x="9287" y="3873"/>
                </a:cubicBezTo>
                <a:lnTo>
                  <a:pt x="9299" y="3897"/>
                </a:lnTo>
                <a:cubicBezTo>
                  <a:pt x="9299" y="3897"/>
                  <a:pt x="9311" y="3897"/>
                  <a:pt x="9311" y="3909"/>
                </a:cubicBezTo>
                <a:lnTo>
                  <a:pt x="9323" y="3921"/>
                </a:lnTo>
                <a:cubicBezTo>
                  <a:pt x="9323" y="3921"/>
                  <a:pt x="9347" y="3921"/>
                  <a:pt x="9347" y="3933"/>
                </a:cubicBezTo>
                <a:lnTo>
                  <a:pt x="9359" y="3956"/>
                </a:lnTo>
                <a:cubicBezTo>
                  <a:pt x="9359" y="3956"/>
                  <a:pt x="9371" y="3956"/>
                  <a:pt x="9371" y="3968"/>
                </a:cubicBezTo>
                <a:cubicBezTo>
                  <a:pt x="9371" y="3968"/>
                  <a:pt x="9383" y="3968"/>
                  <a:pt x="9383" y="3980"/>
                </a:cubicBezTo>
                <a:cubicBezTo>
                  <a:pt x="9383" y="3980"/>
                  <a:pt x="9407" y="3980"/>
                  <a:pt x="9407" y="3992"/>
                </a:cubicBezTo>
                <a:cubicBezTo>
                  <a:pt x="9407" y="3992"/>
                  <a:pt x="9418" y="3992"/>
                  <a:pt x="9418" y="4016"/>
                </a:cubicBezTo>
                <a:lnTo>
                  <a:pt x="9430" y="4016"/>
                </a:lnTo>
                <a:cubicBezTo>
                  <a:pt x="9430" y="4016"/>
                  <a:pt x="9442" y="4016"/>
                  <a:pt x="9442" y="4028"/>
                </a:cubicBezTo>
                <a:lnTo>
                  <a:pt x="9942" y="4028"/>
                </a:lnTo>
                <a:cubicBezTo>
                  <a:pt x="9954" y="4028"/>
                  <a:pt x="9954" y="4028"/>
                  <a:pt x="9966" y="4016"/>
                </a:cubicBezTo>
                <a:lnTo>
                  <a:pt x="9978" y="4016"/>
                </a:lnTo>
                <a:cubicBezTo>
                  <a:pt x="10002" y="4016"/>
                  <a:pt x="10002" y="4016"/>
                  <a:pt x="10014" y="3992"/>
                </a:cubicBezTo>
                <a:lnTo>
                  <a:pt x="10026" y="3992"/>
                </a:lnTo>
                <a:cubicBezTo>
                  <a:pt x="10038" y="3992"/>
                  <a:pt x="10038" y="3992"/>
                  <a:pt x="10061" y="3980"/>
                </a:cubicBezTo>
                <a:cubicBezTo>
                  <a:pt x="10061" y="3980"/>
                  <a:pt x="10073" y="3980"/>
                  <a:pt x="10073" y="3968"/>
                </a:cubicBezTo>
                <a:cubicBezTo>
                  <a:pt x="10085" y="3968"/>
                  <a:pt x="10085" y="3956"/>
                  <a:pt x="10097" y="3956"/>
                </a:cubicBezTo>
                <a:cubicBezTo>
                  <a:pt x="10097" y="3956"/>
                  <a:pt x="10121" y="3956"/>
                  <a:pt x="10121" y="3933"/>
                </a:cubicBezTo>
                <a:cubicBezTo>
                  <a:pt x="10133" y="3933"/>
                  <a:pt x="10133" y="3921"/>
                  <a:pt x="10145" y="3921"/>
                </a:cubicBezTo>
                <a:cubicBezTo>
                  <a:pt x="10145" y="3921"/>
                  <a:pt x="10157" y="3921"/>
                  <a:pt x="10157" y="3909"/>
                </a:cubicBezTo>
                <a:cubicBezTo>
                  <a:pt x="10180" y="3909"/>
                  <a:pt x="10180" y="3897"/>
                  <a:pt x="10192" y="3897"/>
                </a:cubicBezTo>
                <a:cubicBezTo>
                  <a:pt x="10192" y="3897"/>
                  <a:pt x="10204" y="3897"/>
                  <a:pt x="10204" y="3873"/>
                </a:cubicBezTo>
                <a:cubicBezTo>
                  <a:pt x="10216" y="3873"/>
                  <a:pt x="10216" y="3861"/>
                  <a:pt x="10240" y="3861"/>
                </a:cubicBezTo>
                <a:cubicBezTo>
                  <a:pt x="10240" y="3861"/>
                  <a:pt x="10252" y="3861"/>
                  <a:pt x="10252" y="3849"/>
                </a:cubicBezTo>
                <a:cubicBezTo>
                  <a:pt x="10264" y="3849"/>
                  <a:pt x="10264" y="3837"/>
                  <a:pt x="10276" y="3837"/>
                </a:cubicBezTo>
                <a:cubicBezTo>
                  <a:pt x="10276" y="3837"/>
                  <a:pt x="10300" y="3837"/>
                  <a:pt x="10300" y="3814"/>
                </a:cubicBezTo>
                <a:cubicBezTo>
                  <a:pt x="10311" y="3814"/>
                  <a:pt x="10311" y="3802"/>
                  <a:pt x="10323" y="3802"/>
                </a:cubicBezTo>
                <a:cubicBezTo>
                  <a:pt x="10323" y="3802"/>
                  <a:pt x="10335" y="3802"/>
                  <a:pt x="10335" y="3790"/>
                </a:cubicBezTo>
                <a:cubicBezTo>
                  <a:pt x="10359" y="3778"/>
                  <a:pt x="10371" y="3778"/>
                  <a:pt x="10371" y="3754"/>
                </a:cubicBezTo>
                <a:cubicBezTo>
                  <a:pt x="10823" y="3373"/>
                  <a:pt x="10835" y="2802"/>
                  <a:pt x="10490" y="2468"/>
                </a:cubicBezTo>
                <a:lnTo>
                  <a:pt x="8275" y="242"/>
                </a:lnTo>
                <a:cubicBezTo>
                  <a:pt x="8109" y="81"/>
                  <a:pt x="7889" y="0"/>
                  <a:pt x="7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069" name="Google Shape;10069;p62"/>
          <p:cNvGrpSpPr/>
          <p:nvPr/>
        </p:nvGrpSpPr>
        <p:grpSpPr>
          <a:xfrm>
            <a:off x="5206262" y="4174817"/>
            <a:ext cx="397763" cy="262804"/>
            <a:chOff x="5206262" y="4174817"/>
            <a:chExt cx="397763" cy="262804"/>
          </a:xfrm>
        </p:grpSpPr>
        <p:sp>
          <p:nvSpPr>
            <p:cNvPr id="10070" name="Google Shape;10070;p62"/>
            <p:cNvSpPr/>
            <p:nvPr/>
          </p:nvSpPr>
          <p:spPr>
            <a:xfrm>
              <a:off x="5206262" y="4177104"/>
              <a:ext cx="397763" cy="260518"/>
            </a:xfrm>
            <a:custGeom>
              <a:rect b="b" l="l" r="r" t="t"/>
              <a:pathLst>
                <a:path extrusionOk="0" h="8204" w="12526">
                  <a:moveTo>
                    <a:pt x="3655" y="381"/>
                  </a:moveTo>
                  <a:cubicBezTo>
                    <a:pt x="3989" y="381"/>
                    <a:pt x="4298" y="500"/>
                    <a:pt x="4536" y="738"/>
                  </a:cubicBezTo>
                  <a:lnTo>
                    <a:pt x="7049" y="3120"/>
                  </a:lnTo>
                  <a:lnTo>
                    <a:pt x="5644" y="3120"/>
                  </a:lnTo>
                  <a:lnTo>
                    <a:pt x="3512" y="381"/>
                  </a:lnTo>
                  <a:close/>
                  <a:moveTo>
                    <a:pt x="10585" y="3477"/>
                  </a:moveTo>
                  <a:cubicBezTo>
                    <a:pt x="10882" y="3501"/>
                    <a:pt x="11156" y="3620"/>
                    <a:pt x="11382" y="3846"/>
                  </a:cubicBezTo>
                  <a:lnTo>
                    <a:pt x="11502" y="3965"/>
                  </a:lnTo>
                  <a:lnTo>
                    <a:pt x="10763" y="3965"/>
                  </a:lnTo>
                  <a:lnTo>
                    <a:pt x="10763" y="3953"/>
                  </a:lnTo>
                  <a:cubicBezTo>
                    <a:pt x="10656" y="3953"/>
                    <a:pt x="10585" y="3858"/>
                    <a:pt x="10585" y="3775"/>
                  </a:cubicBezTo>
                  <a:lnTo>
                    <a:pt x="10585" y="3477"/>
                  </a:lnTo>
                  <a:close/>
                  <a:moveTo>
                    <a:pt x="7906" y="4263"/>
                  </a:moveTo>
                  <a:lnTo>
                    <a:pt x="4536" y="7430"/>
                  </a:lnTo>
                  <a:cubicBezTo>
                    <a:pt x="4298" y="7656"/>
                    <a:pt x="3989" y="7787"/>
                    <a:pt x="3655" y="7787"/>
                  </a:cubicBezTo>
                  <a:lnTo>
                    <a:pt x="3512" y="7787"/>
                  </a:lnTo>
                  <a:lnTo>
                    <a:pt x="6263" y="4263"/>
                  </a:lnTo>
                  <a:close/>
                  <a:moveTo>
                    <a:pt x="3381" y="0"/>
                  </a:moveTo>
                  <a:cubicBezTo>
                    <a:pt x="3262" y="0"/>
                    <a:pt x="3155" y="60"/>
                    <a:pt x="3108" y="179"/>
                  </a:cubicBezTo>
                  <a:cubicBezTo>
                    <a:pt x="3060" y="286"/>
                    <a:pt x="3060" y="405"/>
                    <a:pt x="3143" y="512"/>
                  </a:cubicBezTo>
                  <a:lnTo>
                    <a:pt x="5167" y="3120"/>
                  </a:lnTo>
                  <a:lnTo>
                    <a:pt x="2512" y="3120"/>
                  </a:lnTo>
                  <a:cubicBezTo>
                    <a:pt x="2405" y="3120"/>
                    <a:pt x="2310" y="3060"/>
                    <a:pt x="2250" y="2965"/>
                  </a:cubicBezTo>
                  <a:lnTo>
                    <a:pt x="1429" y="1536"/>
                  </a:lnTo>
                  <a:cubicBezTo>
                    <a:pt x="1310" y="1334"/>
                    <a:pt x="1084" y="1215"/>
                    <a:pt x="845" y="1215"/>
                  </a:cubicBezTo>
                  <a:lnTo>
                    <a:pt x="310" y="1215"/>
                  </a:lnTo>
                  <a:cubicBezTo>
                    <a:pt x="143" y="1215"/>
                    <a:pt x="0" y="1346"/>
                    <a:pt x="0" y="1524"/>
                  </a:cubicBezTo>
                  <a:lnTo>
                    <a:pt x="0" y="4394"/>
                  </a:lnTo>
                  <a:cubicBezTo>
                    <a:pt x="0" y="4763"/>
                    <a:pt x="310" y="5084"/>
                    <a:pt x="679" y="5084"/>
                  </a:cubicBezTo>
                  <a:lnTo>
                    <a:pt x="2262" y="5084"/>
                  </a:lnTo>
                  <a:cubicBezTo>
                    <a:pt x="2369" y="5084"/>
                    <a:pt x="2441" y="4989"/>
                    <a:pt x="2441" y="4906"/>
                  </a:cubicBezTo>
                  <a:cubicBezTo>
                    <a:pt x="2441" y="4810"/>
                    <a:pt x="2346" y="4727"/>
                    <a:pt x="2262" y="4727"/>
                  </a:cubicBezTo>
                  <a:lnTo>
                    <a:pt x="679" y="4727"/>
                  </a:lnTo>
                  <a:cubicBezTo>
                    <a:pt x="500" y="4727"/>
                    <a:pt x="369" y="4572"/>
                    <a:pt x="369" y="4406"/>
                  </a:cubicBezTo>
                  <a:lnTo>
                    <a:pt x="369" y="1596"/>
                  </a:lnTo>
                  <a:lnTo>
                    <a:pt x="845" y="1596"/>
                  </a:lnTo>
                  <a:cubicBezTo>
                    <a:pt x="965" y="1596"/>
                    <a:pt x="1060" y="1655"/>
                    <a:pt x="1119" y="1750"/>
                  </a:cubicBezTo>
                  <a:lnTo>
                    <a:pt x="1929" y="3179"/>
                  </a:lnTo>
                  <a:cubicBezTo>
                    <a:pt x="2048" y="3382"/>
                    <a:pt x="2274" y="3513"/>
                    <a:pt x="2512" y="3513"/>
                  </a:cubicBezTo>
                  <a:lnTo>
                    <a:pt x="10192" y="3513"/>
                  </a:lnTo>
                  <a:lnTo>
                    <a:pt x="10192" y="3834"/>
                  </a:lnTo>
                  <a:cubicBezTo>
                    <a:pt x="10192" y="4132"/>
                    <a:pt x="10442" y="4382"/>
                    <a:pt x="10740" y="4382"/>
                  </a:cubicBezTo>
                  <a:lnTo>
                    <a:pt x="11835" y="4382"/>
                  </a:lnTo>
                  <a:lnTo>
                    <a:pt x="12049" y="4620"/>
                  </a:lnTo>
                  <a:cubicBezTo>
                    <a:pt x="12085" y="4644"/>
                    <a:pt x="12109" y="4703"/>
                    <a:pt x="12133" y="4751"/>
                  </a:cubicBezTo>
                  <a:lnTo>
                    <a:pt x="7942" y="4751"/>
                  </a:lnTo>
                  <a:lnTo>
                    <a:pt x="8454" y="4275"/>
                  </a:lnTo>
                  <a:cubicBezTo>
                    <a:pt x="8513" y="4227"/>
                    <a:pt x="8525" y="4144"/>
                    <a:pt x="8501" y="4072"/>
                  </a:cubicBezTo>
                  <a:cubicBezTo>
                    <a:pt x="8465" y="3989"/>
                    <a:pt x="8406" y="3953"/>
                    <a:pt x="8334" y="3953"/>
                  </a:cubicBezTo>
                  <a:lnTo>
                    <a:pt x="6203" y="3953"/>
                  </a:lnTo>
                  <a:cubicBezTo>
                    <a:pt x="6120" y="3953"/>
                    <a:pt x="6025" y="3989"/>
                    <a:pt x="5965" y="4072"/>
                  </a:cubicBezTo>
                  <a:lnTo>
                    <a:pt x="5441" y="4739"/>
                  </a:lnTo>
                  <a:lnTo>
                    <a:pt x="3120" y="4739"/>
                  </a:lnTo>
                  <a:cubicBezTo>
                    <a:pt x="3024" y="4739"/>
                    <a:pt x="2941" y="4822"/>
                    <a:pt x="2941" y="4918"/>
                  </a:cubicBezTo>
                  <a:cubicBezTo>
                    <a:pt x="2941" y="5001"/>
                    <a:pt x="3036" y="5096"/>
                    <a:pt x="3120" y="5096"/>
                  </a:cubicBezTo>
                  <a:lnTo>
                    <a:pt x="5167" y="5096"/>
                  </a:lnTo>
                  <a:lnTo>
                    <a:pt x="3143" y="7704"/>
                  </a:lnTo>
                  <a:cubicBezTo>
                    <a:pt x="3060" y="7787"/>
                    <a:pt x="3048" y="7918"/>
                    <a:pt x="3108" y="8025"/>
                  </a:cubicBezTo>
                  <a:cubicBezTo>
                    <a:pt x="3155" y="8132"/>
                    <a:pt x="3274" y="8204"/>
                    <a:pt x="3381" y="8204"/>
                  </a:cubicBezTo>
                  <a:lnTo>
                    <a:pt x="3643" y="8204"/>
                  </a:lnTo>
                  <a:cubicBezTo>
                    <a:pt x="4060" y="8204"/>
                    <a:pt x="4477" y="8037"/>
                    <a:pt x="4775" y="7763"/>
                  </a:cubicBezTo>
                  <a:lnTo>
                    <a:pt x="7572" y="5108"/>
                  </a:lnTo>
                  <a:lnTo>
                    <a:pt x="12252" y="5108"/>
                  </a:lnTo>
                  <a:cubicBezTo>
                    <a:pt x="12395" y="5108"/>
                    <a:pt x="12525" y="4989"/>
                    <a:pt x="12525" y="4822"/>
                  </a:cubicBezTo>
                  <a:cubicBezTo>
                    <a:pt x="12525" y="4584"/>
                    <a:pt x="12466" y="4406"/>
                    <a:pt x="12335" y="4286"/>
                  </a:cubicBezTo>
                  <a:lnTo>
                    <a:pt x="11621" y="3572"/>
                  </a:lnTo>
                  <a:cubicBezTo>
                    <a:pt x="11311" y="3263"/>
                    <a:pt x="10894" y="3096"/>
                    <a:pt x="10466" y="3096"/>
                  </a:cubicBezTo>
                  <a:lnTo>
                    <a:pt x="7572" y="3096"/>
                  </a:lnTo>
                  <a:lnTo>
                    <a:pt x="4775" y="453"/>
                  </a:lnTo>
                  <a:cubicBezTo>
                    <a:pt x="4465" y="155"/>
                    <a:pt x="4060"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1" name="Google Shape;10071;p62"/>
            <p:cNvSpPr/>
            <p:nvPr/>
          </p:nvSpPr>
          <p:spPr>
            <a:xfrm>
              <a:off x="5434231" y="4174817"/>
              <a:ext cx="167539" cy="70369"/>
            </a:xfrm>
            <a:custGeom>
              <a:rect b="b" l="l" r="r" t="t"/>
              <a:pathLst>
                <a:path extrusionOk="0" h="2216" w="5276">
                  <a:moveTo>
                    <a:pt x="2596" y="1"/>
                  </a:moveTo>
                  <a:cubicBezTo>
                    <a:pt x="1965" y="1"/>
                    <a:pt x="1417" y="418"/>
                    <a:pt x="1251" y="1013"/>
                  </a:cubicBezTo>
                  <a:cubicBezTo>
                    <a:pt x="1179" y="1001"/>
                    <a:pt x="1108" y="1001"/>
                    <a:pt x="1048" y="1001"/>
                  </a:cubicBezTo>
                  <a:cubicBezTo>
                    <a:pt x="465" y="1001"/>
                    <a:pt x="1" y="1465"/>
                    <a:pt x="1" y="2037"/>
                  </a:cubicBezTo>
                  <a:cubicBezTo>
                    <a:pt x="24" y="2132"/>
                    <a:pt x="96" y="2203"/>
                    <a:pt x="203" y="2203"/>
                  </a:cubicBezTo>
                  <a:lnTo>
                    <a:pt x="3358" y="2203"/>
                  </a:lnTo>
                  <a:cubicBezTo>
                    <a:pt x="3465" y="2203"/>
                    <a:pt x="3537" y="2120"/>
                    <a:pt x="3537" y="2025"/>
                  </a:cubicBezTo>
                  <a:cubicBezTo>
                    <a:pt x="3537" y="1918"/>
                    <a:pt x="3441" y="1846"/>
                    <a:pt x="3358" y="1846"/>
                  </a:cubicBezTo>
                  <a:lnTo>
                    <a:pt x="405" y="1846"/>
                  </a:lnTo>
                  <a:cubicBezTo>
                    <a:pt x="489" y="1561"/>
                    <a:pt x="751" y="1358"/>
                    <a:pt x="1048" y="1358"/>
                  </a:cubicBezTo>
                  <a:cubicBezTo>
                    <a:pt x="1144" y="1358"/>
                    <a:pt x="1239" y="1370"/>
                    <a:pt x="1334" y="1418"/>
                  </a:cubicBezTo>
                  <a:cubicBezTo>
                    <a:pt x="1359" y="1428"/>
                    <a:pt x="1384" y="1431"/>
                    <a:pt x="1409" y="1431"/>
                  </a:cubicBezTo>
                  <a:cubicBezTo>
                    <a:pt x="1442" y="1431"/>
                    <a:pt x="1473" y="1425"/>
                    <a:pt x="1501" y="1418"/>
                  </a:cubicBezTo>
                  <a:cubicBezTo>
                    <a:pt x="1536" y="1382"/>
                    <a:pt x="1584" y="1346"/>
                    <a:pt x="1584" y="1287"/>
                  </a:cubicBezTo>
                  <a:cubicBezTo>
                    <a:pt x="1644" y="763"/>
                    <a:pt x="2096" y="370"/>
                    <a:pt x="2608" y="370"/>
                  </a:cubicBezTo>
                  <a:cubicBezTo>
                    <a:pt x="3084" y="370"/>
                    <a:pt x="3489" y="691"/>
                    <a:pt x="3608" y="1144"/>
                  </a:cubicBezTo>
                  <a:cubicBezTo>
                    <a:pt x="3620" y="1191"/>
                    <a:pt x="3656" y="1239"/>
                    <a:pt x="3703" y="1263"/>
                  </a:cubicBezTo>
                  <a:cubicBezTo>
                    <a:pt x="3726" y="1286"/>
                    <a:pt x="3758" y="1294"/>
                    <a:pt x="3791" y="1294"/>
                  </a:cubicBezTo>
                  <a:cubicBezTo>
                    <a:pt x="3810" y="1294"/>
                    <a:pt x="3829" y="1291"/>
                    <a:pt x="3846" y="1287"/>
                  </a:cubicBezTo>
                  <a:cubicBezTo>
                    <a:pt x="3930" y="1251"/>
                    <a:pt x="4025" y="1239"/>
                    <a:pt x="4120" y="1239"/>
                  </a:cubicBezTo>
                  <a:cubicBezTo>
                    <a:pt x="4501" y="1239"/>
                    <a:pt x="4811" y="1501"/>
                    <a:pt x="4906" y="1858"/>
                  </a:cubicBezTo>
                  <a:lnTo>
                    <a:pt x="4215" y="1858"/>
                  </a:lnTo>
                  <a:cubicBezTo>
                    <a:pt x="4120" y="1858"/>
                    <a:pt x="4037" y="1953"/>
                    <a:pt x="4037" y="2037"/>
                  </a:cubicBezTo>
                  <a:cubicBezTo>
                    <a:pt x="4037" y="2132"/>
                    <a:pt x="4132" y="2215"/>
                    <a:pt x="4215" y="2215"/>
                  </a:cubicBezTo>
                  <a:lnTo>
                    <a:pt x="5096" y="2215"/>
                  </a:lnTo>
                  <a:cubicBezTo>
                    <a:pt x="5204" y="2215"/>
                    <a:pt x="5275" y="2132"/>
                    <a:pt x="5275" y="2037"/>
                  </a:cubicBezTo>
                  <a:cubicBezTo>
                    <a:pt x="5275" y="1406"/>
                    <a:pt x="4751" y="870"/>
                    <a:pt x="4096" y="870"/>
                  </a:cubicBezTo>
                  <a:cubicBezTo>
                    <a:pt x="4025" y="870"/>
                    <a:pt x="3965" y="870"/>
                    <a:pt x="3894" y="882"/>
                  </a:cubicBezTo>
                  <a:cubicBezTo>
                    <a:pt x="3680" y="358"/>
                    <a:pt x="3180"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2" name="Google Shape;10072;p62"/>
            <p:cNvSpPr/>
            <p:nvPr/>
          </p:nvSpPr>
          <p:spPr>
            <a:xfrm>
              <a:off x="5360877" y="4298852"/>
              <a:ext cx="15147" cy="15147"/>
            </a:xfrm>
            <a:custGeom>
              <a:rect b="b" l="l" r="r" t="t"/>
              <a:pathLst>
                <a:path extrusionOk="0" h="477" w="477">
                  <a:moveTo>
                    <a:pt x="239" y="0"/>
                  </a:moveTo>
                  <a:cubicBezTo>
                    <a:pt x="96" y="0"/>
                    <a:pt x="1" y="95"/>
                    <a:pt x="1" y="238"/>
                  </a:cubicBezTo>
                  <a:cubicBezTo>
                    <a:pt x="1" y="369"/>
                    <a:pt x="96"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3" name="Google Shape;10073;p62"/>
            <p:cNvSpPr/>
            <p:nvPr/>
          </p:nvSpPr>
          <p:spPr>
            <a:xfrm>
              <a:off x="5329503" y="4298852"/>
              <a:ext cx="15147" cy="15147"/>
            </a:xfrm>
            <a:custGeom>
              <a:rect b="b" l="l" r="r" t="t"/>
              <a:pathLst>
                <a:path extrusionOk="0" h="477" w="477">
                  <a:moveTo>
                    <a:pt x="239" y="0"/>
                  </a:moveTo>
                  <a:cubicBezTo>
                    <a:pt x="108" y="0"/>
                    <a:pt x="1" y="95"/>
                    <a:pt x="1" y="238"/>
                  </a:cubicBezTo>
                  <a:cubicBezTo>
                    <a:pt x="1" y="369"/>
                    <a:pt x="108" y="476"/>
                    <a:pt x="239" y="476"/>
                  </a:cubicBezTo>
                  <a:cubicBezTo>
                    <a:pt x="370" y="476"/>
                    <a:pt x="477" y="381"/>
                    <a:pt x="477" y="238"/>
                  </a:cubicBezTo>
                  <a:cubicBezTo>
                    <a:pt x="477" y="95"/>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4" name="Google Shape;10074;p62"/>
            <p:cNvSpPr/>
            <p:nvPr/>
          </p:nvSpPr>
          <p:spPr>
            <a:xfrm>
              <a:off x="5298511" y="4299202"/>
              <a:ext cx="14766" cy="15179"/>
            </a:xfrm>
            <a:custGeom>
              <a:rect b="b" l="l" r="r" t="t"/>
              <a:pathLst>
                <a:path extrusionOk="0" h="478" w="465">
                  <a:moveTo>
                    <a:pt x="238" y="1"/>
                  </a:moveTo>
                  <a:cubicBezTo>
                    <a:pt x="95" y="1"/>
                    <a:pt x="0" y="108"/>
                    <a:pt x="0" y="239"/>
                  </a:cubicBezTo>
                  <a:cubicBezTo>
                    <a:pt x="0" y="370"/>
                    <a:pt x="95" y="477"/>
                    <a:pt x="238" y="477"/>
                  </a:cubicBezTo>
                  <a:cubicBezTo>
                    <a:pt x="369" y="477"/>
                    <a:pt x="465" y="370"/>
                    <a:pt x="465" y="239"/>
                  </a:cubicBezTo>
                  <a:cubicBezTo>
                    <a:pt x="465" y="108"/>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5" name="Google Shape;10075;p62"/>
            <p:cNvSpPr/>
            <p:nvPr/>
          </p:nvSpPr>
          <p:spPr>
            <a:xfrm>
              <a:off x="5267137" y="4298852"/>
              <a:ext cx="15147" cy="15147"/>
            </a:xfrm>
            <a:custGeom>
              <a:rect b="b" l="l" r="r" t="t"/>
              <a:pathLst>
                <a:path extrusionOk="0" h="477" w="477">
                  <a:moveTo>
                    <a:pt x="238" y="0"/>
                  </a:moveTo>
                  <a:cubicBezTo>
                    <a:pt x="107" y="0"/>
                    <a:pt x="0" y="95"/>
                    <a:pt x="0" y="238"/>
                  </a:cubicBezTo>
                  <a:cubicBezTo>
                    <a:pt x="0" y="369"/>
                    <a:pt x="107" y="476"/>
                    <a:pt x="238" y="476"/>
                  </a:cubicBezTo>
                  <a:cubicBezTo>
                    <a:pt x="369" y="476"/>
                    <a:pt x="476" y="369"/>
                    <a:pt x="476" y="238"/>
                  </a:cubicBezTo>
                  <a:cubicBezTo>
                    <a:pt x="476" y="95"/>
                    <a:pt x="369"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6" name="Google Shape;10076;p62"/>
            <p:cNvSpPr/>
            <p:nvPr/>
          </p:nvSpPr>
          <p:spPr>
            <a:xfrm>
              <a:off x="5492470" y="4298852"/>
              <a:ext cx="15147" cy="15147"/>
            </a:xfrm>
            <a:custGeom>
              <a:rect b="b" l="l" r="r" t="t"/>
              <a:pathLst>
                <a:path extrusionOk="0" h="477" w="477">
                  <a:moveTo>
                    <a:pt x="238" y="0"/>
                  </a:moveTo>
                  <a:cubicBezTo>
                    <a:pt x="107" y="0"/>
                    <a:pt x="0" y="95"/>
                    <a:pt x="0" y="238"/>
                  </a:cubicBezTo>
                  <a:cubicBezTo>
                    <a:pt x="0" y="369"/>
                    <a:pt x="107" y="476"/>
                    <a:pt x="238" y="476"/>
                  </a:cubicBezTo>
                  <a:cubicBezTo>
                    <a:pt x="381" y="476"/>
                    <a:pt x="476" y="381"/>
                    <a:pt x="476" y="238"/>
                  </a:cubicBezTo>
                  <a:cubicBezTo>
                    <a:pt x="476" y="95"/>
                    <a:pt x="381" y="0"/>
                    <a:pt x="2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77" name="Google Shape;10077;p62"/>
          <p:cNvGrpSpPr/>
          <p:nvPr/>
        </p:nvGrpSpPr>
        <p:grpSpPr>
          <a:xfrm>
            <a:off x="5727616" y="4204699"/>
            <a:ext cx="440505" cy="290018"/>
            <a:chOff x="5727616" y="4204699"/>
            <a:chExt cx="440505" cy="290018"/>
          </a:xfrm>
        </p:grpSpPr>
        <p:sp>
          <p:nvSpPr>
            <p:cNvPr id="10078" name="Google Shape;10078;p62"/>
            <p:cNvSpPr/>
            <p:nvPr/>
          </p:nvSpPr>
          <p:spPr>
            <a:xfrm>
              <a:off x="5727616" y="4204699"/>
              <a:ext cx="440505" cy="290018"/>
            </a:xfrm>
            <a:custGeom>
              <a:rect b="b" l="l" r="r" t="t"/>
              <a:pathLst>
                <a:path extrusionOk="0" h="9133" w="13872">
                  <a:moveTo>
                    <a:pt x="13145" y="4465"/>
                  </a:moveTo>
                  <a:lnTo>
                    <a:pt x="13145" y="4870"/>
                  </a:lnTo>
                  <a:lnTo>
                    <a:pt x="12752" y="4870"/>
                  </a:lnTo>
                  <a:lnTo>
                    <a:pt x="12752" y="4465"/>
                  </a:lnTo>
                  <a:close/>
                  <a:moveTo>
                    <a:pt x="1275" y="3941"/>
                  </a:moveTo>
                  <a:lnTo>
                    <a:pt x="1275" y="4430"/>
                  </a:lnTo>
                  <a:cubicBezTo>
                    <a:pt x="1275" y="4775"/>
                    <a:pt x="1013" y="5049"/>
                    <a:pt x="668" y="5049"/>
                  </a:cubicBezTo>
                  <a:lnTo>
                    <a:pt x="418" y="5049"/>
                  </a:lnTo>
                  <a:cubicBezTo>
                    <a:pt x="501" y="4549"/>
                    <a:pt x="810" y="4120"/>
                    <a:pt x="1275" y="3941"/>
                  </a:cubicBezTo>
                  <a:close/>
                  <a:moveTo>
                    <a:pt x="9121" y="417"/>
                  </a:moveTo>
                  <a:cubicBezTo>
                    <a:pt x="9562" y="417"/>
                    <a:pt x="9978" y="620"/>
                    <a:pt x="10252" y="977"/>
                  </a:cubicBezTo>
                  <a:lnTo>
                    <a:pt x="12205" y="3584"/>
                  </a:lnTo>
                  <a:cubicBezTo>
                    <a:pt x="12240" y="3632"/>
                    <a:pt x="12300" y="3656"/>
                    <a:pt x="12360" y="3656"/>
                  </a:cubicBezTo>
                  <a:lnTo>
                    <a:pt x="13312" y="3656"/>
                  </a:lnTo>
                  <a:cubicBezTo>
                    <a:pt x="13431" y="3656"/>
                    <a:pt x="13514" y="3775"/>
                    <a:pt x="13467" y="3882"/>
                  </a:cubicBezTo>
                  <a:lnTo>
                    <a:pt x="13372" y="4060"/>
                  </a:lnTo>
                  <a:lnTo>
                    <a:pt x="12574" y="4060"/>
                  </a:lnTo>
                  <a:cubicBezTo>
                    <a:pt x="12455" y="4060"/>
                    <a:pt x="12360" y="4156"/>
                    <a:pt x="12360" y="4275"/>
                  </a:cubicBezTo>
                  <a:lnTo>
                    <a:pt x="12360" y="5084"/>
                  </a:lnTo>
                  <a:cubicBezTo>
                    <a:pt x="12360" y="5203"/>
                    <a:pt x="12455" y="5299"/>
                    <a:pt x="12574" y="5299"/>
                  </a:cubicBezTo>
                  <a:lnTo>
                    <a:pt x="13181" y="5299"/>
                  </a:lnTo>
                  <a:lnTo>
                    <a:pt x="13181" y="5596"/>
                  </a:lnTo>
                  <a:cubicBezTo>
                    <a:pt x="13181" y="5787"/>
                    <a:pt x="13252" y="5977"/>
                    <a:pt x="13395" y="6096"/>
                  </a:cubicBezTo>
                  <a:cubicBezTo>
                    <a:pt x="13455" y="6156"/>
                    <a:pt x="13479" y="6227"/>
                    <a:pt x="13479" y="6323"/>
                  </a:cubicBezTo>
                  <a:lnTo>
                    <a:pt x="13479" y="6692"/>
                  </a:lnTo>
                  <a:lnTo>
                    <a:pt x="13443" y="6692"/>
                  </a:lnTo>
                  <a:cubicBezTo>
                    <a:pt x="13443" y="7037"/>
                    <a:pt x="13181" y="7311"/>
                    <a:pt x="12836" y="7311"/>
                  </a:cubicBezTo>
                  <a:lnTo>
                    <a:pt x="12526" y="7311"/>
                  </a:lnTo>
                  <a:cubicBezTo>
                    <a:pt x="12419" y="6501"/>
                    <a:pt x="11740" y="5894"/>
                    <a:pt x="10919" y="5894"/>
                  </a:cubicBezTo>
                  <a:cubicBezTo>
                    <a:pt x="10097" y="5894"/>
                    <a:pt x="9419" y="6513"/>
                    <a:pt x="9312" y="7311"/>
                  </a:cubicBezTo>
                  <a:lnTo>
                    <a:pt x="4061" y="7311"/>
                  </a:lnTo>
                  <a:cubicBezTo>
                    <a:pt x="3954" y="6501"/>
                    <a:pt x="3275" y="5894"/>
                    <a:pt x="2454" y="5894"/>
                  </a:cubicBezTo>
                  <a:cubicBezTo>
                    <a:pt x="1632" y="5894"/>
                    <a:pt x="965" y="6501"/>
                    <a:pt x="846" y="7275"/>
                  </a:cubicBezTo>
                  <a:cubicBezTo>
                    <a:pt x="608" y="7204"/>
                    <a:pt x="429" y="6966"/>
                    <a:pt x="429" y="6692"/>
                  </a:cubicBezTo>
                  <a:lnTo>
                    <a:pt x="429" y="5465"/>
                  </a:lnTo>
                  <a:lnTo>
                    <a:pt x="691" y="5465"/>
                  </a:lnTo>
                  <a:cubicBezTo>
                    <a:pt x="1263" y="5465"/>
                    <a:pt x="1703" y="5001"/>
                    <a:pt x="1703" y="4453"/>
                  </a:cubicBezTo>
                  <a:lnTo>
                    <a:pt x="1703" y="3822"/>
                  </a:lnTo>
                  <a:lnTo>
                    <a:pt x="2406" y="3644"/>
                  </a:lnTo>
                  <a:cubicBezTo>
                    <a:pt x="2465" y="3632"/>
                    <a:pt x="2513" y="3596"/>
                    <a:pt x="2525" y="3560"/>
                  </a:cubicBezTo>
                  <a:lnTo>
                    <a:pt x="3954" y="1120"/>
                  </a:lnTo>
                  <a:cubicBezTo>
                    <a:pt x="4204" y="679"/>
                    <a:pt x="4680" y="417"/>
                    <a:pt x="5180" y="417"/>
                  </a:cubicBezTo>
                  <a:close/>
                  <a:moveTo>
                    <a:pt x="2430" y="6275"/>
                  </a:moveTo>
                  <a:cubicBezTo>
                    <a:pt x="3108" y="6275"/>
                    <a:pt x="3656" y="6823"/>
                    <a:pt x="3656" y="7501"/>
                  </a:cubicBezTo>
                  <a:cubicBezTo>
                    <a:pt x="3656" y="8168"/>
                    <a:pt x="3108" y="8716"/>
                    <a:pt x="2430" y="8716"/>
                  </a:cubicBezTo>
                  <a:cubicBezTo>
                    <a:pt x="1763" y="8716"/>
                    <a:pt x="1215" y="8168"/>
                    <a:pt x="1215" y="7501"/>
                  </a:cubicBezTo>
                  <a:cubicBezTo>
                    <a:pt x="1215" y="6823"/>
                    <a:pt x="1763" y="6275"/>
                    <a:pt x="2430" y="6275"/>
                  </a:cubicBezTo>
                  <a:close/>
                  <a:moveTo>
                    <a:pt x="10919" y="6275"/>
                  </a:moveTo>
                  <a:cubicBezTo>
                    <a:pt x="11586" y="6275"/>
                    <a:pt x="12145" y="6823"/>
                    <a:pt x="12145" y="7501"/>
                  </a:cubicBezTo>
                  <a:cubicBezTo>
                    <a:pt x="12145" y="8168"/>
                    <a:pt x="11586" y="8716"/>
                    <a:pt x="10919" y="8716"/>
                  </a:cubicBezTo>
                  <a:cubicBezTo>
                    <a:pt x="10252" y="8716"/>
                    <a:pt x="9693" y="8168"/>
                    <a:pt x="9693" y="7501"/>
                  </a:cubicBezTo>
                  <a:cubicBezTo>
                    <a:pt x="9693" y="6823"/>
                    <a:pt x="10252" y="6275"/>
                    <a:pt x="10919" y="6275"/>
                  </a:cubicBezTo>
                  <a:close/>
                  <a:moveTo>
                    <a:pt x="5144" y="0"/>
                  </a:moveTo>
                  <a:cubicBezTo>
                    <a:pt x="4501" y="0"/>
                    <a:pt x="3894" y="334"/>
                    <a:pt x="3573" y="905"/>
                  </a:cubicBezTo>
                  <a:lnTo>
                    <a:pt x="2180" y="3275"/>
                  </a:lnTo>
                  <a:lnTo>
                    <a:pt x="1430" y="3465"/>
                  </a:lnTo>
                  <a:cubicBezTo>
                    <a:pt x="489" y="3703"/>
                    <a:pt x="1" y="4477"/>
                    <a:pt x="1" y="5251"/>
                  </a:cubicBezTo>
                  <a:lnTo>
                    <a:pt x="1" y="6692"/>
                  </a:lnTo>
                  <a:cubicBezTo>
                    <a:pt x="1" y="7180"/>
                    <a:pt x="358" y="7608"/>
                    <a:pt x="810" y="7692"/>
                  </a:cubicBezTo>
                  <a:cubicBezTo>
                    <a:pt x="906" y="8501"/>
                    <a:pt x="1584" y="9132"/>
                    <a:pt x="2418" y="9132"/>
                  </a:cubicBezTo>
                  <a:cubicBezTo>
                    <a:pt x="3251" y="9132"/>
                    <a:pt x="3930" y="8513"/>
                    <a:pt x="4025" y="7728"/>
                  </a:cubicBezTo>
                  <a:lnTo>
                    <a:pt x="9300" y="7728"/>
                  </a:lnTo>
                  <a:cubicBezTo>
                    <a:pt x="9407" y="8525"/>
                    <a:pt x="10085" y="9132"/>
                    <a:pt x="10907" y="9132"/>
                  </a:cubicBezTo>
                  <a:cubicBezTo>
                    <a:pt x="11740" y="9132"/>
                    <a:pt x="12407" y="8513"/>
                    <a:pt x="12514" y="7728"/>
                  </a:cubicBezTo>
                  <a:lnTo>
                    <a:pt x="12824" y="7728"/>
                  </a:lnTo>
                  <a:cubicBezTo>
                    <a:pt x="13395" y="7728"/>
                    <a:pt x="13836" y="7263"/>
                    <a:pt x="13836" y="6716"/>
                  </a:cubicBezTo>
                  <a:lnTo>
                    <a:pt x="13836" y="6299"/>
                  </a:lnTo>
                  <a:cubicBezTo>
                    <a:pt x="13848" y="6096"/>
                    <a:pt x="13776" y="5918"/>
                    <a:pt x="13645" y="5787"/>
                  </a:cubicBezTo>
                  <a:cubicBezTo>
                    <a:pt x="13586" y="5727"/>
                    <a:pt x="13550" y="5656"/>
                    <a:pt x="13550" y="5561"/>
                  </a:cubicBezTo>
                  <a:lnTo>
                    <a:pt x="13550" y="4572"/>
                  </a:lnTo>
                  <a:lnTo>
                    <a:pt x="13788" y="4037"/>
                  </a:lnTo>
                  <a:cubicBezTo>
                    <a:pt x="13872" y="3846"/>
                    <a:pt x="13872" y="3656"/>
                    <a:pt x="13764" y="3501"/>
                  </a:cubicBezTo>
                  <a:cubicBezTo>
                    <a:pt x="13657" y="3334"/>
                    <a:pt x="13479" y="3239"/>
                    <a:pt x="13288" y="3239"/>
                  </a:cubicBezTo>
                  <a:lnTo>
                    <a:pt x="12443" y="3239"/>
                  </a:lnTo>
                  <a:lnTo>
                    <a:pt x="10550" y="727"/>
                  </a:lnTo>
                  <a:cubicBezTo>
                    <a:pt x="10204" y="262"/>
                    <a:pt x="9657" y="0"/>
                    <a:pt x="90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79" name="Google Shape;10079;p62"/>
            <p:cNvSpPr/>
            <p:nvPr/>
          </p:nvSpPr>
          <p:spPr>
            <a:xfrm>
              <a:off x="5779789" y="4416409"/>
              <a:ext cx="52205" cy="51475"/>
            </a:xfrm>
            <a:custGeom>
              <a:rect b="b" l="l" r="r" t="t"/>
              <a:pathLst>
                <a:path extrusionOk="0" h="1621" w="1644">
                  <a:moveTo>
                    <a:pt x="811" y="1"/>
                  </a:moveTo>
                  <a:cubicBezTo>
                    <a:pt x="584" y="1"/>
                    <a:pt x="394" y="84"/>
                    <a:pt x="239" y="239"/>
                  </a:cubicBezTo>
                  <a:cubicBezTo>
                    <a:pt x="96" y="382"/>
                    <a:pt x="1" y="596"/>
                    <a:pt x="1" y="799"/>
                  </a:cubicBezTo>
                  <a:cubicBezTo>
                    <a:pt x="1" y="1263"/>
                    <a:pt x="382" y="1620"/>
                    <a:pt x="822" y="1620"/>
                  </a:cubicBezTo>
                  <a:cubicBezTo>
                    <a:pt x="1275" y="1620"/>
                    <a:pt x="1644" y="1263"/>
                    <a:pt x="1644" y="799"/>
                  </a:cubicBezTo>
                  <a:cubicBezTo>
                    <a:pt x="1644" y="739"/>
                    <a:pt x="1632" y="668"/>
                    <a:pt x="1608" y="608"/>
                  </a:cubicBezTo>
                  <a:cubicBezTo>
                    <a:pt x="1557" y="546"/>
                    <a:pt x="1478" y="484"/>
                    <a:pt x="1389" y="484"/>
                  </a:cubicBezTo>
                  <a:cubicBezTo>
                    <a:pt x="1375" y="484"/>
                    <a:pt x="1361" y="486"/>
                    <a:pt x="1346" y="489"/>
                  </a:cubicBezTo>
                  <a:cubicBezTo>
                    <a:pt x="1239" y="525"/>
                    <a:pt x="1168" y="620"/>
                    <a:pt x="1192" y="727"/>
                  </a:cubicBezTo>
                  <a:cubicBezTo>
                    <a:pt x="1203" y="763"/>
                    <a:pt x="1203" y="787"/>
                    <a:pt x="1203" y="822"/>
                  </a:cubicBezTo>
                  <a:cubicBezTo>
                    <a:pt x="1203" y="1037"/>
                    <a:pt x="1025" y="1215"/>
                    <a:pt x="811" y="1215"/>
                  </a:cubicBezTo>
                  <a:cubicBezTo>
                    <a:pt x="584" y="1215"/>
                    <a:pt x="406" y="1037"/>
                    <a:pt x="406" y="822"/>
                  </a:cubicBezTo>
                  <a:cubicBezTo>
                    <a:pt x="406" y="596"/>
                    <a:pt x="584" y="418"/>
                    <a:pt x="811" y="418"/>
                  </a:cubicBezTo>
                  <a:cubicBezTo>
                    <a:pt x="930" y="418"/>
                    <a:pt x="1013" y="322"/>
                    <a:pt x="1013" y="203"/>
                  </a:cubicBezTo>
                  <a:cubicBezTo>
                    <a:pt x="1013" y="84"/>
                    <a:pt x="930" y="1"/>
                    <a:pt x="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0" name="Google Shape;10080;p62"/>
            <p:cNvSpPr/>
            <p:nvPr/>
          </p:nvSpPr>
          <p:spPr>
            <a:xfrm>
              <a:off x="6048627" y="4416409"/>
              <a:ext cx="52205" cy="51856"/>
            </a:xfrm>
            <a:custGeom>
              <a:rect b="b" l="l" r="r" t="t"/>
              <a:pathLst>
                <a:path extrusionOk="0" h="1633" w="1644">
                  <a:moveTo>
                    <a:pt x="822" y="1"/>
                  </a:moveTo>
                  <a:cubicBezTo>
                    <a:pt x="596" y="1"/>
                    <a:pt x="405" y="84"/>
                    <a:pt x="238" y="239"/>
                  </a:cubicBezTo>
                  <a:cubicBezTo>
                    <a:pt x="95" y="382"/>
                    <a:pt x="0" y="596"/>
                    <a:pt x="0" y="822"/>
                  </a:cubicBezTo>
                  <a:cubicBezTo>
                    <a:pt x="0" y="1263"/>
                    <a:pt x="381" y="1632"/>
                    <a:pt x="822" y="1632"/>
                  </a:cubicBezTo>
                  <a:cubicBezTo>
                    <a:pt x="1274" y="1632"/>
                    <a:pt x="1643" y="1275"/>
                    <a:pt x="1643" y="822"/>
                  </a:cubicBezTo>
                  <a:cubicBezTo>
                    <a:pt x="1643" y="763"/>
                    <a:pt x="1631" y="680"/>
                    <a:pt x="1608" y="620"/>
                  </a:cubicBezTo>
                  <a:cubicBezTo>
                    <a:pt x="1577" y="548"/>
                    <a:pt x="1492" y="484"/>
                    <a:pt x="1400" y="484"/>
                  </a:cubicBezTo>
                  <a:cubicBezTo>
                    <a:pt x="1386" y="484"/>
                    <a:pt x="1372" y="486"/>
                    <a:pt x="1358" y="489"/>
                  </a:cubicBezTo>
                  <a:cubicBezTo>
                    <a:pt x="1250" y="525"/>
                    <a:pt x="1179" y="620"/>
                    <a:pt x="1215" y="727"/>
                  </a:cubicBezTo>
                  <a:cubicBezTo>
                    <a:pt x="1227" y="763"/>
                    <a:pt x="1227" y="787"/>
                    <a:pt x="1227" y="822"/>
                  </a:cubicBezTo>
                  <a:cubicBezTo>
                    <a:pt x="1227" y="1037"/>
                    <a:pt x="1048" y="1215"/>
                    <a:pt x="822" y="1215"/>
                  </a:cubicBezTo>
                  <a:cubicBezTo>
                    <a:pt x="596" y="1215"/>
                    <a:pt x="417" y="1037"/>
                    <a:pt x="417" y="822"/>
                  </a:cubicBezTo>
                  <a:cubicBezTo>
                    <a:pt x="417" y="596"/>
                    <a:pt x="596" y="418"/>
                    <a:pt x="822" y="418"/>
                  </a:cubicBezTo>
                  <a:cubicBezTo>
                    <a:pt x="941" y="418"/>
                    <a:pt x="1036" y="322"/>
                    <a:pt x="1036" y="203"/>
                  </a:cubicBezTo>
                  <a:cubicBezTo>
                    <a:pt x="1036" y="84"/>
                    <a:pt x="941"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1" name="Google Shape;10081;p62"/>
            <p:cNvSpPr/>
            <p:nvPr/>
          </p:nvSpPr>
          <p:spPr>
            <a:xfrm>
              <a:off x="6000995" y="4365379"/>
              <a:ext cx="122892" cy="58016"/>
            </a:xfrm>
            <a:custGeom>
              <a:rect b="b" l="l" r="r" t="t"/>
              <a:pathLst>
                <a:path extrusionOk="0" h="1827" w="3870">
                  <a:moveTo>
                    <a:pt x="2310" y="1"/>
                  </a:moveTo>
                  <a:cubicBezTo>
                    <a:pt x="1810" y="1"/>
                    <a:pt x="1334" y="143"/>
                    <a:pt x="929" y="429"/>
                  </a:cubicBezTo>
                  <a:cubicBezTo>
                    <a:pt x="524" y="715"/>
                    <a:pt x="226" y="1096"/>
                    <a:pt x="48" y="1548"/>
                  </a:cubicBezTo>
                  <a:cubicBezTo>
                    <a:pt x="0" y="1656"/>
                    <a:pt x="60" y="1775"/>
                    <a:pt x="167" y="1810"/>
                  </a:cubicBezTo>
                  <a:cubicBezTo>
                    <a:pt x="192" y="1822"/>
                    <a:pt x="218" y="1827"/>
                    <a:pt x="244" y="1827"/>
                  </a:cubicBezTo>
                  <a:cubicBezTo>
                    <a:pt x="326" y="1827"/>
                    <a:pt x="404" y="1773"/>
                    <a:pt x="441" y="1691"/>
                  </a:cubicBezTo>
                  <a:cubicBezTo>
                    <a:pt x="738" y="917"/>
                    <a:pt x="1488" y="405"/>
                    <a:pt x="2322" y="405"/>
                  </a:cubicBezTo>
                  <a:cubicBezTo>
                    <a:pt x="2774" y="405"/>
                    <a:pt x="3191" y="536"/>
                    <a:pt x="3548" y="798"/>
                  </a:cubicBezTo>
                  <a:cubicBezTo>
                    <a:pt x="3581" y="831"/>
                    <a:pt x="3624" y="846"/>
                    <a:pt x="3667" y="846"/>
                  </a:cubicBezTo>
                  <a:cubicBezTo>
                    <a:pt x="3732" y="846"/>
                    <a:pt x="3798" y="813"/>
                    <a:pt x="3834" y="763"/>
                  </a:cubicBezTo>
                  <a:cubicBezTo>
                    <a:pt x="3870" y="679"/>
                    <a:pt x="3858" y="560"/>
                    <a:pt x="3774" y="489"/>
                  </a:cubicBezTo>
                  <a:cubicBezTo>
                    <a:pt x="3334" y="179"/>
                    <a:pt x="2846"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2" name="Google Shape;10082;p62"/>
            <p:cNvSpPr/>
            <p:nvPr/>
          </p:nvSpPr>
          <p:spPr>
            <a:xfrm>
              <a:off x="5816847" y="4230039"/>
              <a:ext cx="124797" cy="193610"/>
            </a:xfrm>
            <a:custGeom>
              <a:rect b="b" l="l" r="r" t="t"/>
              <a:pathLst>
                <a:path extrusionOk="0" h="6097" w="3930">
                  <a:moveTo>
                    <a:pt x="3513" y="417"/>
                  </a:moveTo>
                  <a:lnTo>
                    <a:pt x="3513" y="2441"/>
                  </a:lnTo>
                  <a:lnTo>
                    <a:pt x="822" y="2441"/>
                  </a:lnTo>
                  <a:lnTo>
                    <a:pt x="1834" y="714"/>
                  </a:lnTo>
                  <a:cubicBezTo>
                    <a:pt x="1930" y="524"/>
                    <a:pt x="2144" y="417"/>
                    <a:pt x="2346" y="417"/>
                  </a:cubicBezTo>
                  <a:close/>
                  <a:moveTo>
                    <a:pt x="2346" y="0"/>
                  </a:moveTo>
                  <a:cubicBezTo>
                    <a:pt x="1989" y="0"/>
                    <a:pt x="1644" y="203"/>
                    <a:pt x="1465" y="512"/>
                  </a:cubicBezTo>
                  <a:lnTo>
                    <a:pt x="60" y="2917"/>
                  </a:lnTo>
                  <a:cubicBezTo>
                    <a:pt x="1" y="3024"/>
                    <a:pt x="25" y="3143"/>
                    <a:pt x="132" y="3203"/>
                  </a:cubicBezTo>
                  <a:cubicBezTo>
                    <a:pt x="155" y="3215"/>
                    <a:pt x="203" y="3239"/>
                    <a:pt x="239" y="3239"/>
                  </a:cubicBezTo>
                  <a:cubicBezTo>
                    <a:pt x="310" y="3239"/>
                    <a:pt x="370" y="3203"/>
                    <a:pt x="417" y="3131"/>
                  </a:cubicBezTo>
                  <a:lnTo>
                    <a:pt x="572" y="2846"/>
                  </a:lnTo>
                  <a:lnTo>
                    <a:pt x="3513" y="2846"/>
                  </a:lnTo>
                  <a:lnTo>
                    <a:pt x="3513" y="5882"/>
                  </a:lnTo>
                  <a:cubicBezTo>
                    <a:pt x="3513" y="6001"/>
                    <a:pt x="3596" y="6096"/>
                    <a:pt x="3715" y="6096"/>
                  </a:cubicBezTo>
                  <a:cubicBezTo>
                    <a:pt x="3835" y="6096"/>
                    <a:pt x="3930" y="6001"/>
                    <a:pt x="3930" y="5882"/>
                  </a:cubicBezTo>
                  <a:lnTo>
                    <a:pt x="3930" y="203"/>
                  </a:lnTo>
                  <a:cubicBezTo>
                    <a:pt x="3918" y="95"/>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3" name="Google Shape;10083;p62"/>
            <p:cNvSpPr/>
            <p:nvPr/>
          </p:nvSpPr>
          <p:spPr>
            <a:xfrm>
              <a:off x="5954474" y="4230039"/>
              <a:ext cx="120256" cy="102854"/>
            </a:xfrm>
            <a:custGeom>
              <a:rect b="b" l="l" r="r" t="t"/>
              <a:pathLst>
                <a:path extrusionOk="0" h="3239" w="3787">
                  <a:moveTo>
                    <a:pt x="203" y="0"/>
                  </a:moveTo>
                  <a:cubicBezTo>
                    <a:pt x="84" y="0"/>
                    <a:pt x="1" y="95"/>
                    <a:pt x="1" y="214"/>
                  </a:cubicBezTo>
                  <a:lnTo>
                    <a:pt x="1" y="3024"/>
                  </a:lnTo>
                  <a:cubicBezTo>
                    <a:pt x="1" y="3143"/>
                    <a:pt x="84" y="3239"/>
                    <a:pt x="203" y="3239"/>
                  </a:cubicBezTo>
                  <a:cubicBezTo>
                    <a:pt x="322" y="3239"/>
                    <a:pt x="417" y="3143"/>
                    <a:pt x="417" y="3024"/>
                  </a:cubicBezTo>
                  <a:lnTo>
                    <a:pt x="417" y="405"/>
                  </a:lnTo>
                  <a:lnTo>
                    <a:pt x="1977" y="405"/>
                  </a:lnTo>
                  <a:cubicBezTo>
                    <a:pt x="2132" y="405"/>
                    <a:pt x="2322" y="512"/>
                    <a:pt x="2429" y="655"/>
                  </a:cubicBezTo>
                  <a:lnTo>
                    <a:pt x="3287" y="1786"/>
                  </a:lnTo>
                  <a:cubicBezTo>
                    <a:pt x="3346" y="1869"/>
                    <a:pt x="3358" y="1941"/>
                    <a:pt x="3358" y="2024"/>
                  </a:cubicBezTo>
                  <a:cubicBezTo>
                    <a:pt x="3358" y="2250"/>
                    <a:pt x="3180" y="2429"/>
                    <a:pt x="2953" y="2429"/>
                  </a:cubicBezTo>
                  <a:lnTo>
                    <a:pt x="1013" y="2429"/>
                  </a:lnTo>
                  <a:cubicBezTo>
                    <a:pt x="894" y="2429"/>
                    <a:pt x="798" y="2524"/>
                    <a:pt x="798" y="2643"/>
                  </a:cubicBezTo>
                  <a:cubicBezTo>
                    <a:pt x="798" y="2762"/>
                    <a:pt x="882" y="2846"/>
                    <a:pt x="1013" y="2846"/>
                  </a:cubicBezTo>
                  <a:lnTo>
                    <a:pt x="2977" y="2846"/>
                  </a:lnTo>
                  <a:cubicBezTo>
                    <a:pt x="3418" y="2846"/>
                    <a:pt x="3787" y="2489"/>
                    <a:pt x="3787" y="2024"/>
                  </a:cubicBezTo>
                  <a:cubicBezTo>
                    <a:pt x="3787" y="1846"/>
                    <a:pt x="3727" y="1691"/>
                    <a:pt x="3632" y="1536"/>
                  </a:cubicBezTo>
                  <a:lnTo>
                    <a:pt x="2775" y="405"/>
                  </a:lnTo>
                  <a:cubicBezTo>
                    <a:pt x="2584" y="155"/>
                    <a:pt x="2287"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4" name="Google Shape;10084;p62"/>
            <p:cNvSpPr/>
            <p:nvPr/>
          </p:nvSpPr>
          <p:spPr>
            <a:xfrm>
              <a:off x="5876198" y="4333243"/>
              <a:ext cx="39376" cy="13274"/>
            </a:xfrm>
            <a:custGeom>
              <a:rect b="b" l="l" r="r" t="t"/>
              <a:pathLst>
                <a:path extrusionOk="0" h="418" w="1240">
                  <a:moveTo>
                    <a:pt x="215" y="1"/>
                  </a:moveTo>
                  <a:cubicBezTo>
                    <a:pt x="96" y="1"/>
                    <a:pt x="1" y="84"/>
                    <a:pt x="1" y="203"/>
                  </a:cubicBezTo>
                  <a:cubicBezTo>
                    <a:pt x="1" y="322"/>
                    <a:pt x="96" y="417"/>
                    <a:pt x="215" y="417"/>
                  </a:cubicBezTo>
                  <a:lnTo>
                    <a:pt x="1025" y="417"/>
                  </a:lnTo>
                  <a:cubicBezTo>
                    <a:pt x="1144" y="417"/>
                    <a:pt x="1239" y="322"/>
                    <a:pt x="1239" y="203"/>
                  </a:cubicBezTo>
                  <a:cubicBezTo>
                    <a:pt x="1239" y="84"/>
                    <a:pt x="1156" y="1"/>
                    <a:pt x="1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5" name="Google Shape;10085;p62"/>
            <p:cNvSpPr/>
            <p:nvPr/>
          </p:nvSpPr>
          <p:spPr>
            <a:xfrm>
              <a:off x="5979433" y="4333243"/>
              <a:ext cx="39344" cy="13274"/>
            </a:xfrm>
            <a:custGeom>
              <a:rect b="b" l="l" r="r" t="t"/>
              <a:pathLst>
                <a:path extrusionOk="0" h="418" w="1239">
                  <a:moveTo>
                    <a:pt x="203" y="1"/>
                  </a:moveTo>
                  <a:cubicBezTo>
                    <a:pt x="84" y="1"/>
                    <a:pt x="0" y="84"/>
                    <a:pt x="0" y="203"/>
                  </a:cubicBezTo>
                  <a:cubicBezTo>
                    <a:pt x="0" y="322"/>
                    <a:pt x="84" y="417"/>
                    <a:pt x="203" y="417"/>
                  </a:cubicBezTo>
                  <a:lnTo>
                    <a:pt x="1024" y="417"/>
                  </a:lnTo>
                  <a:cubicBezTo>
                    <a:pt x="1143" y="417"/>
                    <a:pt x="1239" y="322"/>
                    <a:pt x="1239" y="203"/>
                  </a:cubicBezTo>
                  <a:cubicBezTo>
                    <a:pt x="1239" y="84"/>
                    <a:pt x="1143"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86" name="Google Shape;10086;p62"/>
          <p:cNvGrpSpPr/>
          <p:nvPr/>
        </p:nvGrpSpPr>
        <p:grpSpPr>
          <a:xfrm>
            <a:off x="6410063" y="4135124"/>
            <a:ext cx="159950" cy="364516"/>
            <a:chOff x="6410063" y="4135124"/>
            <a:chExt cx="159950" cy="364516"/>
          </a:xfrm>
        </p:grpSpPr>
        <p:sp>
          <p:nvSpPr>
            <p:cNvPr id="10087" name="Google Shape;10087;p62"/>
            <p:cNvSpPr/>
            <p:nvPr/>
          </p:nvSpPr>
          <p:spPr>
            <a:xfrm>
              <a:off x="6493991" y="4299202"/>
              <a:ext cx="36328" cy="200438"/>
            </a:xfrm>
            <a:custGeom>
              <a:rect b="b" l="l" r="r" t="t"/>
              <a:pathLst>
                <a:path extrusionOk="0" h="6312" w="1144">
                  <a:moveTo>
                    <a:pt x="965" y="1"/>
                  </a:moveTo>
                  <a:cubicBezTo>
                    <a:pt x="882" y="1"/>
                    <a:pt x="810" y="72"/>
                    <a:pt x="810" y="168"/>
                  </a:cubicBezTo>
                  <a:lnTo>
                    <a:pt x="810" y="5716"/>
                  </a:lnTo>
                  <a:cubicBezTo>
                    <a:pt x="810" y="5847"/>
                    <a:pt x="703" y="5954"/>
                    <a:pt x="584" y="5966"/>
                  </a:cubicBezTo>
                  <a:cubicBezTo>
                    <a:pt x="453" y="5966"/>
                    <a:pt x="334" y="5859"/>
                    <a:pt x="334" y="5728"/>
                  </a:cubicBezTo>
                  <a:lnTo>
                    <a:pt x="334" y="4656"/>
                  </a:lnTo>
                  <a:cubicBezTo>
                    <a:pt x="334" y="4573"/>
                    <a:pt x="251" y="4490"/>
                    <a:pt x="167" y="4490"/>
                  </a:cubicBezTo>
                  <a:cubicBezTo>
                    <a:pt x="72" y="4490"/>
                    <a:pt x="1" y="4573"/>
                    <a:pt x="1" y="4656"/>
                  </a:cubicBezTo>
                  <a:lnTo>
                    <a:pt x="1" y="5728"/>
                  </a:lnTo>
                  <a:cubicBezTo>
                    <a:pt x="1" y="5966"/>
                    <a:pt x="167" y="6192"/>
                    <a:pt x="394" y="6276"/>
                  </a:cubicBezTo>
                  <a:cubicBezTo>
                    <a:pt x="453" y="6299"/>
                    <a:pt x="525" y="6311"/>
                    <a:pt x="596" y="6311"/>
                  </a:cubicBezTo>
                  <a:cubicBezTo>
                    <a:pt x="906" y="6299"/>
                    <a:pt x="1144" y="6037"/>
                    <a:pt x="1144" y="5728"/>
                  </a:cubicBezTo>
                  <a:lnTo>
                    <a:pt x="1144" y="180"/>
                  </a:lnTo>
                  <a:cubicBezTo>
                    <a:pt x="1144" y="72"/>
                    <a:pt x="1072"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8" name="Google Shape;10088;p62"/>
            <p:cNvSpPr/>
            <p:nvPr/>
          </p:nvSpPr>
          <p:spPr>
            <a:xfrm>
              <a:off x="6454297" y="4135124"/>
              <a:ext cx="71099" cy="71131"/>
            </a:xfrm>
            <a:custGeom>
              <a:rect b="b" l="l" r="r" t="t"/>
              <a:pathLst>
                <a:path extrusionOk="0" h="2240" w="2239">
                  <a:moveTo>
                    <a:pt x="1120" y="346"/>
                  </a:moveTo>
                  <a:cubicBezTo>
                    <a:pt x="1548" y="346"/>
                    <a:pt x="1894" y="679"/>
                    <a:pt x="1894" y="1120"/>
                  </a:cubicBezTo>
                  <a:cubicBezTo>
                    <a:pt x="1894" y="1548"/>
                    <a:pt x="1548" y="1894"/>
                    <a:pt x="1120" y="1894"/>
                  </a:cubicBezTo>
                  <a:cubicBezTo>
                    <a:pt x="691" y="1894"/>
                    <a:pt x="346" y="1548"/>
                    <a:pt x="346" y="1120"/>
                  </a:cubicBezTo>
                  <a:cubicBezTo>
                    <a:pt x="346" y="679"/>
                    <a:pt x="691" y="346"/>
                    <a:pt x="1120" y="346"/>
                  </a:cubicBezTo>
                  <a:close/>
                  <a:moveTo>
                    <a:pt x="1120" y="1"/>
                  </a:moveTo>
                  <a:cubicBezTo>
                    <a:pt x="513" y="1"/>
                    <a:pt x="1" y="513"/>
                    <a:pt x="1" y="1120"/>
                  </a:cubicBezTo>
                  <a:cubicBezTo>
                    <a:pt x="1" y="1727"/>
                    <a:pt x="513" y="2239"/>
                    <a:pt x="1120" y="2239"/>
                  </a:cubicBezTo>
                  <a:cubicBezTo>
                    <a:pt x="1727" y="2239"/>
                    <a:pt x="2239" y="1727"/>
                    <a:pt x="2239" y="1120"/>
                  </a:cubicBezTo>
                  <a:cubicBezTo>
                    <a:pt x="2239" y="513"/>
                    <a:pt x="1727"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89" name="Google Shape;10089;p62"/>
            <p:cNvSpPr/>
            <p:nvPr/>
          </p:nvSpPr>
          <p:spPr>
            <a:xfrm>
              <a:off x="6410063" y="4252712"/>
              <a:ext cx="94566" cy="246927"/>
            </a:xfrm>
            <a:custGeom>
              <a:rect b="b" l="l" r="r" t="t"/>
              <a:pathLst>
                <a:path extrusionOk="0" h="7776" w="2978">
                  <a:moveTo>
                    <a:pt x="1191" y="0"/>
                  </a:moveTo>
                  <a:cubicBezTo>
                    <a:pt x="977" y="0"/>
                    <a:pt x="798" y="179"/>
                    <a:pt x="798" y="393"/>
                  </a:cubicBezTo>
                  <a:lnTo>
                    <a:pt x="798" y="2894"/>
                  </a:lnTo>
                  <a:cubicBezTo>
                    <a:pt x="798" y="3025"/>
                    <a:pt x="691" y="3132"/>
                    <a:pt x="560" y="3132"/>
                  </a:cubicBezTo>
                  <a:cubicBezTo>
                    <a:pt x="429" y="3132"/>
                    <a:pt x="322" y="3025"/>
                    <a:pt x="322" y="2894"/>
                  </a:cubicBezTo>
                  <a:lnTo>
                    <a:pt x="322" y="2275"/>
                  </a:lnTo>
                  <a:cubicBezTo>
                    <a:pt x="322" y="2191"/>
                    <a:pt x="251" y="2120"/>
                    <a:pt x="155" y="2120"/>
                  </a:cubicBezTo>
                  <a:cubicBezTo>
                    <a:pt x="72" y="2120"/>
                    <a:pt x="1" y="2191"/>
                    <a:pt x="1" y="2275"/>
                  </a:cubicBezTo>
                  <a:lnTo>
                    <a:pt x="1" y="2894"/>
                  </a:lnTo>
                  <a:cubicBezTo>
                    <a:pt x="1" y="3203"/>
                    <a:pt x="251" y="3465"/>
                    <a:pt x="572" y="3465"/>
                  </a:cubicBezTo>
                  <a:cubicBezTo>
                    <a:pt x="894" y="3465"/>
                    <a:pt x="1156" y="3215"/>
                    <a:pt x="1156" y="2894"/>
                  </a:cubicBezTo>
                  <a:lnTo>
                    <a:pt x="1156" y="393"/>
                  </a:lnTo>
                  <a:cubicBezTo>
                    <a:pt x="1156" y="358"/>
                    <a:pt x="1191" y="334"/>
                    <a:pt x="1215" y="334"/>
                  </a:cubicBezTo>
                  <a:cubicBezTo>
                    <a:pt x="1251" y="334"/>
                    <a:pt x="1275" y="358"/>
                    <a:pt x="1275" y="393"/>
                  </a:cubicBezTo>
                  <a:lnTo>
                    <a:pt x="1275" y="7192"/>
                  </a:lnTo>
                  <a:cubicBezTo>
                    <a:pt x="1275" y="7501"/>
                    <a:pt x="1525" y="7775"/>
                    <a:pt x="1858" y="7775"/>
                  </a:cubicBezTo>
                  <a:cubicBezTo>
                    <a:pt x="2168" y="7775"/>
                    <a:pt x="2441" y="7513"/>
                    <a:pt x="2441" y="7192"/>
                  </a:cubicBezTo>
                  <a:lnTo>
                    <a:pt x="2441" y="4251"/>
                  </a:lnTo>
                  <a:cubicBezTo>
                    <a:pt x="2441" y="4168"/>
                    <a:pt x="2501" y="4132"/>
                    <a:pt x="2560" y="4132"/>
                  </a:cubicBezTo>
                  <a:cubicBezTo>
                    <a:pt x="2632" y="4132"/>
                    <a:pt x="2680" y="4191"/>
                    <a:pt x="2680" y="4251"/>
                  </a:cubicBezTo>
                  <a:lnTo>
                    <a:pt x="2644" y="5442"/>
                  </a:lnTo>
                  <a:cubicBezTo>
                    <a:pt x="2644" y="5525"/>
                    <a:pt x="2715" y="5596"/>
                    <a:pt x="2810" y="5596"/>
                  </a:cubicBezTo>
                  <a:cubicBezTo>
                    <a:pt x="2894" y="5596"/>
                    <a:pt x="2977" y="5525"/>
                    <a:pt x="2977" y="5442"/>
                  </a:cubicBezTo>
                  <a:lnTo>
                    <a:pt x="2977" y="4251"/>
                  </a:lnTo>
                  <a:cubicBezTo>
                    <a:pt x="2977" y="3989"/>
                    <a:pt x="2763" y="3787"/>
                    <a:pt x="2513" y="3787"/>
                  </a:cubicBezTo>
                  <a:cubicBezTo>
                    <a:pt x="2263" y="3787"/>
                    <a:pt x="2048" y="3989"/>
                    <a:pt x="2048" y="4251"/>
                  </a:cubicBezTo>
                  <a:lnTo>
                    <a:pt x="2048" y="7192"/>
                  </a:lnTo>
                  <a:cubicBezTo>
                    <a:pt x="2048" y="7323"/>
                    <a:pt x="1941" y="7430"/>
                    <a:pt x="1810" y="7430"/>
                  </a:cubicBezTo>
                  <a:cubicBezTo>
                    <a:pt x="1679" y="7430"/>
                    <a:pt x="1572" y="7323"/>
                    <a:pt x="1572" y="7192"/>
                  </a:cubicBezTo>
                  <a:lnTo>
                    <a:pt x="1572" y="393"/>
                  </a:lnTo>
                  <a:cubicBezTo>
                    <a:pt x="1572" y="179"/>
                    <a:pt x="1394" y="0"/>
                    <a:pt x="1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0" name="Google Shape;10090;p62"/>
            <p:cNvSpPr/>
            <p:nvPr/>
          </p:nvSpPr>
          <p:spPr>
            <a:xfrm>
              <a:off x="6410063" y="4212638"/>
              <a:ext cx="159950" cy="150519"/>
            </a:xfrm>
            <a:custGeom>
              <a:rect b="b" l="l" r="r" t="t"/>
              <a:pathLst>
                <a:path extrusionOk="0" h="4740" w="5037">
                  <a:moveTo>
                    <a:pt x="1429" y="0"/>
                  </a:moveTo>
                  <a:cubicBezTo>
                    <a:pt x="632" y="0"/>
                    <a:pt x="1" y="643"/>
                    <a:pt x="1" y="1429"/>
                  </a:cubicBezTo>
                  <a:lnTo>
                    <a:pt x="1" y="2858"/>
                  </a:lnTo>
                  <a:cubicBezTo>
                    <a:pt x="1" y="2953"/>
                    <a:pt x="72" y="3025"/>
                    <a:pt x="155" y="3025"/>
                  </a:cubicBezTo>
                  <a:cubicBezTo>
                    <a:pt x="251" y="3025"/>
                    <a:pt x="322" y="2953"/>
                    <a:pt x="322" y="2858"/>
                  </a:cubicBezTo>
                  <a:lnTo>
                    <a:pt x="322" y="1429"/>
                  </a:lnTo>
                  <a:cubicBezTo>
                    <a:pt x="322" y="822"/>
                    <a:pt x="810" y="334"/>
                    <a:pt x="1429" y="334"/>
                  </a:cubicBezTo>
                  <a:lnTo>
                    <a:pt x="3608" y="334"/>
                  </a:lnTo>
                  <a:cubicBezTo>
                    <a:pt x="4227" y="334"/>
                    <a:pt x="4715" y="822"/>
                    <a:pt x="4715" y="1429"/>
                  </a:cubicBezTo>
                  <a:lnTo>
                    <a:pt x="4715" y="4144"/>
                  </a:lnTo>
                  <a:cubicBezTo>
                    <a:pt x="4715" y="4275"/>
                    <a:pt x="4608" y="4382"/>
                    <a:pt x="4489" y="4394"/>
                  </a:cubicBezTo>
                  <a:cubicBezTo>
                    <a:pt x="4358" y="4394"/>
                    <a:pt x="4239" y="4287"/>
                    <a:pt x="4239" y="4156"/>
                  </a:cubicBezTo>
                  <a:lnTo>
                    <a:pt x="4239" y="1655"/>
                  </a:lnTo>
                  <a:cubicBezTo>
                    <a:pt x="4239" y="1441"/>
                    <a:pt x="4061" y="1262"/>
                    <a:pt x="3846" y="1262"/>
                  </a:cubicBezTo>
                  <a:cubicBezTo>
                    <a:pt x="3644" y="1262"/>
                    <a:pt x="3465" y="1441"/>
                    <a:pt x="3465" y="1655"/>
                  </a:cubicBezTo>
                  <a:lnTo>
                    <a:pt x="3465" y="2239"/>
                  </a:lnTo>
                  <a:cubicBezTo>
                    <a:pt x="3465" y="2322"/>
                    <a:pt x="3537" y="2394"/>
                    <a:pt x="3632" y="2394"/>
                  </a:cubicBezTo>
                  <a:cubicBezTo>
                    <a:pt x="3715" y="2394"/>
                    <a:pt x="3787" y="2322"/>
                    <a:pt x="3787" y="2239"/>
                  </a:cubicBezTo>
                  <a:lnTo>
                    <a:pt x="3787" y="1655"/>
                  </a:lnTo>
                  <a:cubicBezTo>
                    <a:pt x="3787" y="1620"/>
                    <a:pt x="3814" y="1602"/>
                    <a:pt x="3840" y="1602"/>
                  </a:cubicBezTo>
                  <a:cubicBezTo>
                    <a:pt x="3867" y="1602"/>
                    <a:pt x="3894" y="1620"/>
                    <a:pt x="3894" y="1655"/>
                  </a:cubicBezTo>
                  <a:lnTo>
                    <a:pt x="3894" y="4156"/>
                  </a:lnTo>
                  <a:cubicBezTo>
                    <a:pt x="3894" y="4382"/>
                    <a:pt x="4049" y="4596"/>
                    <a:pt x="4251" y="4691"/>
                  </a:cubicBezTo>
                  <a:cubicBezTo>
                    <a:pt x="4323" y="4715"/>
                    <a:pt x="4406" y="4739"/>
                    <a:pt x="4489" y="4739"/>
                  </a:cubicBezTo>
                  <a:cubicBezTo>
                    <a:pt x="4799" y="4715"/>
                    <a:pt x="5037" y="4465"/>
                    <a:pt x="5037" y="4156"/>
                  </a:cubicBezTo>
                  <a:lnTo>
                    <a:pt x="5037" y="1429"/>
                  </a:lnTo>
                  <a:cubicBezTo>
                    <a:pt x="5037" y="643"/>
                    <a:pt x="4406"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1" name="Google Shape;10091;p62"/>
          <p:cNvGrpSpPr/>
          <p:nvPr/>
        </p:nvGrpSpPr>
        <p:grpSpPr>
          <a:xfrm>
            <a:off x="6924652" y="4135505"/>
            <a:ext cx="214378" cy="364135"/>
            <a:chOff x="6924652" y="4135505"/>
            <a:chExt cx="214378" cy="364135"/>
          </a:xfrm>
        </p:grpSpPr>
        <p:sp>
          <p:nvSpPr>
            <p:cNvPr id="10092" name="Google Shape;10092;p62"/>
            <p:cNvSpPr/>
            <p:nvPr/>
          </p:nvSpPr>
          <p:spPr>
            <a:xfrm>
              <a:off x="6996482" y="4135505"/>
              <a:ext cx="70718" cy="71099"/>
            </a:xfrm>
            <a:custGeom>
              <a:rect b="b" l="l" r="r" t="t"/>
              <a:pathLst>
                <a:path extrusionOk="0" h="2239" w="2227">
                  <a:moveTo>
                    <a:pt x="1119" y="346"/>
                  </a:moveTo>
                  <a:cubicBezTo>
                    <a:pt x="1548" y="346"/>
                    <a:pt x="1893" y="691"/>
                    <a:pt x="1893" y="1120"/>
                  </a:cubicBezTo>
                  <a:cubicBezTo>
                    <a:pt x="1893" y="1548"/>
                    <a:pt x="1548" y="1894"/>
                    <a:pt x="1119" y="1894"/>
                  </a:cubicBezTo>
                  <a:cubicBezTo>
                    <a:pt x="679" y="1894"/>
                    <a:pt x="345" y="1548"/>
                    <a:pt x="345" y="1120"/>
                  </a:cubicBezTo>
                  <a:cubicBezTo>
                    <a:pt x="345" y="691"/>
                    <a:pt x="703" y="346"/>
                    <a:pt x="1119" y="346"/>
                  </a:cubicBezTo>
                  <a:close/>
                  <a:moveTo>
                    <a:pt x="1119" y="1"/>
                  </a:moveTo>
                  <a:cubicBezTo>
                    <a:pt x="500" y="1"/>
                    <a:pt x="0" y="513"/>
                    <a:pt x="0" y="1120"/>
                  </a:cubicBezTo>
                  <a:cubicBezTo>
                    <a:pt x="12" y="1727"/>
                    <a:pt x="500" y="2239"/>
                    <a:pt x="1119" y="2239"/>
                  </a:cubicBezTo>
                  <a:cubicBezTo>
                    <a:pt x="1727" y="2239"/>
                    <a:pt x="2227" y="1727"/>
                    <a:pt x="2227" y="1120"/>
                  </a:cubicBezTo>
                  <a:cubicBezTo>
                    <a:pt x="2227" y="513"/>
                    <a:pt x="1727" y="1"/>
                    <a:pt x="1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3" name="Google Shape;10093;p62"/>
            <p:cNvSpPr/>
            <p:nvPr/>
          </p:nvSpPr>
          <p:spPr>
            <a:xfrm>
              <a:off x="7018012" y="4345183"/>
              <a:ext cx="88882" cy="154456"/>
            </a:xfrm>
            <a:custGeom>
              <a:rect b="b" l="l" r="r" t="t"/>
              <a:pathLst>
                <a:path extrusionOk="0" h="4864" w="2799">
                  <a:moveTo>
                    <a:pt x="2293" y="0"/>
                  </a:moveTo>
                  <a:cubicBezTo>
                    <a:pt x="2280" y="0"/>
                    <a:pt x="2266" y="2"/>
                    <a:pt x="2251" y="6"/>
                  </a:cubicBezTo>
                  <a:cubicBezTo>
                    <a:pt x="2168" y="41"/>
                    <a:pt x="2108" y="125"/>
                    <a:pt x="2132" y="220"/>
                  </a:cubicBezTo>
                  <a:lnTo>
                    <a:pt x="2358" y="1077"/>
                  </a:lnTo>
                  <a:lnTo>
                    <a:pt x="1549" y="1077"/>
                  </a:lnTo>
                  <a:cubicBezTo>
                    <a:pt x="1465" y="1077"/>
                    <a:pt x="1394" y="1160"/>
                    <a:pt x="1394" y="1244"/>
                  </a:cubicBezTo>
                  <a:lnTo>
                    <a:pt x="1394" y="4280"/>
                  </a:lnTo>
                  <a:cubicBezTo>
                    <a:pt x="1394" y="4411"/>
                    <a:pt x="1287" y="4518"/>
                    <a:pt x="1156" y="4518"/>
                  </a:cubicBezTo>
                  <a:cubicBezTo>
                    <a:pt x="1013" y="4518"/>
                    <a:pt x="918" y="4411"/>
                    <a:pt x="918" y="4280"/>
                  </a:cubicBezTo>
                  <a:lnTo>
                    <a:pt x="918" y="1244"/>
                  </a:lnTo>
                  <a:cubicBezTo>
                    <a:pt x="918" y="1160"/>
                    <a:pt x="834" y="1077"/>
                    <a:pt x="751" y="1077"/>
                  </a:cubicBezTo>
                  <a:lnTo>
                    <a:pt x="168" y="1077"/>
                  </a:lnTo>
                  <a:cubicBezTo>
                    <a:pt x="84" y="1077"/>
                    <a:pt x="1" y="1160"/>
                    <a:pt x="1" y="1244"/>
                  </a:cubicBezTo>
                  <a:lnTo>
                    <a:pt x="1" y="2482"/>
                  </a:lnTo>
                  <a:cubicBezTo>
                    <a:pt x="1" y="2565"/>
                    <a:pt x="84" y="2649"/>
                    <a:pt x="168" y="2649"/>
                  </a:cubicBezTo>
                  <a:cubicBezTo>
                    <a:pt x="263" y="2649"/>
                    <a:pt x="334" y="2565"/>
                    <a:pt x="334" y="2482"/>
                  </a:cubicBezTo>
                  <a:lnTo>
                    <a:pt x="334" y="1422"/>
                  </a:lnTo>
                  <a:lnTo>
                    <a:pt x="584" y="1422"/>
                  </a:lnTo>
                  <a:lnTo>
                    <a:pt x="584" y="4280"/>
                  </a:lnTo>
                  <a:cubicBezTo>
                    <a:pt x="584" y="4589"/>
                    <a:pt x="834" y="4863"/>
                    <a:pt x="1168" y="4863"/>
                  </a:cubicBezTo>
                  <a:cubicBezTo>
                    <a:pt x="1477" y="4863"/>
                    <a:pt x="1751" y="4601"/>
                    <a:pt x="1751" y="4280"/>
                  </a:cubicBezTo>
                  <a:lnTo>
                    <a:pt x="1751" y="1422"/>
                  </a:lnTo>
                  <a:lnTo>
                    <a:pt x="2608" y="1422"/>
                  </a:lnTo>
                  <a:cubicBezTo>
                    <a:pt x="2715" y="1422"/>
                    <a:pt x="2799" y="1315"/>
                    <a:pt x="2775" y="1208"/>
                  </a:cubicBezTo>
                  <a:lnTo>
                    <a:pt x="2465" y="125"/>
                  </a:lnTo>
                  <a:cubicBezTo>
                    <a:pt x="2435" y="54"/>
                    <a:pt x="2370" y="0"/>
                    <a:pt x="2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4" name="Google Shape;10094;p62"/>
            <p:cNvSpPr/>
            <p:nvPr/>
          </p:nvSpPr>
          <p:spPr>
            <a:xfrm>
              <a:off x="6948850" y="4212638"/>
              <a:ext cx="190181" cy="149884"/>
            </a:xfrm>
            <a:custGeom>
              <a:rect b="b" l="l" r="r" t="t"/>
              <a:pathLst>
                <a:path extrusionOk="0" h="4720" w="5989">
                  <a:moveTo>
                    <a:pt x="1548" y="0"/>
                  </a:moveTo>
                  <a:cubicBezTo>
                    <a:pt x="917" y="0"/>
                    <a:pt x="369" y="417"/>
                    <a:pt x="179" y="1012"/>
                  </a:cubicBezTo>
                  <a:lnTo>
                    <a:pt x="179" y="1024"/>
                  </a:lnTo>
                  <a:lnTo>
                    <a:pt x="24" y="1596"/>
                  </a:lnTo>
                  <a:cubicBezTo>
                    <a:pt x="0" y="1679"/>
                    <a:pt x="60" y="1774"/>
                    <a:pt x="143" y="1798"/>
                  </a:cubicBezTo>
                  <a:cubicBezTo>
                    <a:pt x="160" y="1805"/>
                    <a:pt x="177" y="1809"/>
                    <a:pt x="194" y="1809"/>
                  </a:cubicBezTo>
                  <a:cubicBezTo>
                    <a:pt x="262" y="1809"/>
                    <a:pt x="329" y="1755"/>
                    <a:pt x="357" y="1679"/>
                  </a:cubicBezTo>
                  <a:lnTo>
                    <a:pt x="500" y="1132"/>
                  </a:lnTo>
                  <a:lnTo>
                    <a:pt x="500" y="1120"/>
                  </a:lnTo>
                  <a:cubicBezTo>
                    <a:pt x="631" y="655"/>
                    <a:pt x="1072" y="334"/>
                    <a:pt x="1548" y="334"/>
                  </a:cubicBezTo>
                  <a:lnTo>
                    <a:pt x="3727" y="334"/>
                  </a:lnTo>
                  <a:cubicBezTo>
                    <a:pt x="4203" y="334"/>
                    <a:pt x="4643" y="655"/>
                    <a:pt x="4774" y="1120"/>
                  </a:cubicBezTo>
                  <a:lnTo>
                    <a:pt x="4774" y="1132"/>
                  </a:lnTo>
                  <a:lnTo>
                    <a:pt x="5596" y="4084"/>
                  </a:lnTo>
                  <a:cubicBezTo>
                    <a:pt x="5620" y="4191"/>
                    <a:pt x="5548" y="4334"/>
                    <a:pt x="5429" y="4382"/>
                  </a:cubicBezTo>
                  <a:cubicBezTo>
                    <a:pt x="5414" y="4385"/>
                    <a:pt x="5398" y="4386"/>
                    <a:pt x="5383" y="4386"/>
                  </a:cubicBezTo>
                  <a:cubicBezTo>
                    <a:pt x="5278" y="4386"/>
                    <a:pt x="5173" y="4319"/>
                    <a:pt x="5132" y="4215"/>
                  </a:cubicBezTo>
                  <a:lnTo>
                    <a:pt x="4382" y="1560"/>
                  </a:lnTo>
                  <a:cubicBezTo>
                    <a:pt x="4346" y="1405"/>
                    <a:pt x="4179" y="1286"/>
                    <a:pt x="4012" y="1286"/>
                  </a:cubicBezTo>
                  <a:cubicBezTo>
                    <a:pt x="3762" y="1286"/>
                    <a:pt x="3572" y="1524"/>
                    <a:pt x="3631" y="1774"/>
                  </a:cubicBezTo>
                  <a:lnTo>
                    <a:pt x="4131" y="3751"/>
                  </a:lnTo>
                  <a:cubicBezTo>
                    <a:pt x="4161" y="3830"/>
                    <a:pt x="4223" y="3876"/>
                    <a:pt x="4298" y="3876"/>
                  </a:cubicBezTo>
                  <a:cubicBezTo>
                    <a:pt x="4313" y="3876"/>
                    <a:pt x="4329" y="3874"/>
                    <a:pt x="4346" y="3870"/>
                  </a:cubicBezTo>
                  <a:cubicBezTo>
                    <a:pt x="4429" y="3834"/>
                    <a:pt x="4489" y="3751"/>
                    <a:pt x="4465" y="3656"/>
                  </a:cubicBezTo>
                  <a:lnTo>
                    <a:pt x="3953" y="1679"/>
                  </a:lnTo>
                  <a:cubicBezTo>
                    <a:pt x="3946" y="1637"/>
                    <a:pt x="3980" y="1607"/>
                    <a:pt x="4012" y="1607"/>
                  </a:cubicBezTo>
                  <a:cubicBezTo>
                    <a:pt x="4034" y="1607"/>
                    <a:pt x="4055" y="1621"/>
                    <a:pt x="4060" y="1655"/>
                  </a:cubicBezTo>
                  <a:lnTo>
                    <a:pt x="4798" y="4299"/>
                  </a:lnTo>
                  <a:cubicBezTo>
                    <a:pt x="4879" y="4552"/>
                    <a:pt x="5116" y="4719"/>
                    <a:pt x="5368" y="4719"/>
                  </a:cubicBezTo>
                  <a:cubicBezTo>
                    <a:pt x="5412" y="4719"/>
                    <a:pt x="5456" y="4714"/>
                    <a:pt x="5501" y="4703"/>
                  </a:cubicBezTo>
                  <a:cubicBezTo>
                    <a:pt x="5810" y="4620"/>
                    <a:pt x="5989" y="4287"/>
                    <a:pt x="5917" y="3989"/>
                  </a:cubicBezTo>
                  <a:lnTo>
                    <a:pt x="5096" y="1024"/>
                  </a:lnTo>
                  <a:lnTo>
                    <a:pt x="5096" y="1012"/>
                  </a:lnTo>
                  <a:cubicBezTo>
                    <a:pt x="4917" y="417"/>
                    <a:pt x="4358" y="0"/>
                    <a:pt x="3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5" name="Google Shape;10095;p62"/>
            <p:cNvSpPr/>
            <p:nvPr/>
          </p:nvSpPr>
          <p:spPr>
            <a:xfrm>
              <a:off x="6924652" y="4252331"/>
              <a:ext cx="103617" cy="245815"/>
            </a:xfrm>
            <a:custGeom>
              <a:rect b="b" l="l" r="r" t="t"/>
              <a:pathLst>
                <a:path extrusionOk="0" h="7741" w="3263">
                  <a:moveTo>
                    <a:pt x="1988" y="1"/>
                  </a:moveTo>
                  <a:cubicBezTo>
                    <a:pt x="1810" y="1"/>
                    <a:pt x="1667" y="120"/>
                    <a:pt x="1619" y="286"/>
                  </a:cubicBezTo>
                  <a:lnTo>
                    <a:pt x="881" y="2930"/>
                  </a:lnTo>
                  <a:cubicBezTo>
                    <a:pt x="851" y="3030"/>
                    <a:pt x="754" y="3105"/>
                    <a:pt x="645" y="3105"/>
                  </a:cubicBezTo>
                  <a:cubicBezTo>
                    <a:pt x="625" y="3105"/>
                    <a:pt x="604" y="3102"/>
                    <a:pt x="583" y="3096"/>
                  </a:cubicBezTo>
                  <a:cubicBezTo>
                    <a:pt x="464" y="3072"/>
                    <a:pt x="381" y="2930"/>
                    <a:pt x="417" y="2799"/>
                  </a:cubicBezTo>
                  <a:lnTo>
                    <a:pt x="905" y="1048"/>
                  </a:lnTo>
                  <a:cubicBezTo>
                    <a:pt x="941" y="953"/>
                    <a:pt x="881" y="870"/>
                    <a:pt x="786" y="834"/>
                  </a:cubicBezTo>
                  <a:cubicBezTo>
                    <a:pt x="773" y="830"/>
                    <a:pt x="760" y="829"/>
                    <a:pt x="748" y="829"/>
                  </a:cubicBezTo>
                  <a:cubicBezTo>
                    <a:pt x="675" y="829"/>
                    <a:pt x="604" y="882"/>
                    <a:pt x="583" y="953"/>
                  </a:cubicBezTo>
                  <a:lnTo>
                    <a:pt x="83" y="2715"/>
                  </a:lnTo>
                  <a:cubicBezTo>
                    <a:pt x="0" y="3013"/>
                    <a:pt x="191" y="3334"/>
                    <a:pt x="488" y="3406"/>
                  </a:cubicBezTo>
                  <a:cubicBezTo>
                    <a:pt x="541" y="3423"/>
                    <a:pt x="594" y="3430"/>
                    <a:pt x="647" y="3430"/>
                  </a:cubicBezTo>
                  <a:cubicBezTo>
                    <a:pt x="895" y="3430"/>
                    <a:pt x="1132" y="3258"/>
                    <a:pt x="1191" y="3013"/>
                  </a:cubicBezTo>
                  <a:lnTo>
                    <a:pt x="1929" y="358"/>
                  </a:lnTo>
                  <a:cubicBezTo>
                    <a:pt x="1938" y="329"/>
                    <a:pt x="1964" y="315"/>
                    <a:pt x="1988" y="315"/>
                  </a:cubicBezTo>
                  <a:cubicBezTo>
                    <a:pt x="2024" y="315"/>
                    <a:pt x="2057" y="344"/>
                    <a:pt x="2036" y="393"/>
                  </a:cubicBezTo>
                  <a:lnTo>
                    <a:pt x="1083" y="4096"/>
                  </a:lnTo>
                  <a:cubicBezTo>
                    <a:pt x="1060" y="4203"/>
                    <a:pt x="1143" y="4299"/>
                    <a:pt x="1250" y="4299"/>
                  </a:cubicBezTo>
                  <a:lnTo>
                    <a:pt x="2107" y="4299"/>
                  </a:lnTo>
                  <a:lnTo>
                    <a:pt x="2107" y="7156"/>
                  </a:lnTo>
                  <a:cubicBezTo>
                    <a:pt x="2107" y="7478"/>
                    <a:pt x="2346" y="7728"/>
                    <a:pt x="2667" y="7740"/>
                  </a:cubicBezTo>
                  <a:cubicBezTo>
                    <a:pt x="2676" y="7740"/>
                    <a:pt x="2684" y="7740"/>
                    <a:pt x="2693" y="7740"/>
                  </a:cubicBezTo>
                  <a:cubicBezTo>
                    <a:pt x="2922" y="7740"/>
                    <a:pt x="3146" y="7589"/>
                    <a:pt x="3227" y="7371"/>
                  </a:cubicBezTo>
                  <a:cubicBezTo>
                    <a:pt x="3262" y="7311"/>
                    <a:pt x="3262" y="7240"/>
                    <a:pt x="3262" y="7156"/>
                  </a:cubicBezTo>
                  <a:lnTo>
                    <a:pt x="3262" y="6025"/>
                  </a:lnTo>
                  <a:cubicBezTo>
                    <a:pt x="3262" y="5966"/>
                    <a:pt x="3179" y="5894"/>
                    <a:pt x="3096" y="5894"/>
                  </a:cubicBezTo>
                  <a:cubicBezTo>
                    <a:pt x="3000" y="5894"/>
                    <a:pt x="2929" y="5966"/>
                    <a:pt x="2929" y="6061"/>
                  </a:cubicBezTo>
                  <a:lnTo>
                    <a:pt x="2929" y="7192"/>
                  </a:lnTo>
                  <a:cubicBezTo>
                    <a:pt x="2929" y="7323"/>
                    <a:pt x="2810" y="7430"/>
                    <a:pt x="2679" y="7430"/>
                  </a:cubicBezTo>
                  <a:cubicBezTo>
                    <a:pt x="2560" y="7430"/>
                    <a:pt x="2453" y="7311"/>
                    <a:pt x="2453" y="7180"/>
                  </a:cubicBezTo>
                  <a:lnTo>
                    <a:pt x="2453" y="4156"/>
                  </a:lnTo>
                  <a:cubicBezTo>
                    <a:pt x="2453" y="4061"/>
                    <a:pt x="2381" y="3989"/>
                    <a:pt x="2286" y="3989"/>
                  </a:cubicBezTo>
                  <a:lnTo>
                    <a:pt x="1488" y="3989"/>
                  </a:lnTo>
                  <a:lnTo>
                    <a:pt x="2381" y="489"/>
                  </a:lnTo>
                  <a:cubicBezTo>
                    <a:pt x="2441" y="251"/>
                    <a:pt x="2250" y="1"/>
                    <a:pt x="19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096" name="Google Shape;10096;p62"/>
          <p:cNvGrpSpPr/>
          <p:nvPr/>
        </p:nvGrpSpPr>
        <p:grpSpPr>
          <a:xfrm>
            <a:off x="7384751" y="4147984"/>
            <a:ext cx="380012" cy="351274"/>
            <a:chOff x="7384751" y="4147984"/>
            <a:chExt cx="380012" cy="351274"/>
          </a:xfrm>
        </p:grpSpPr>
        <p:sp>
          <p:nvSpPr>
            <p:cNvPr id="10097" name="Google Shape;10097;p62"/>
            <p:cNvSpPr/>
            <p:nvPr/>
          </p:nvSpPr>
          <p:spPr>
            <a:xfrm>
              <a:off x="7385513" y="4225879"/>
              <a:ext cx="379250" cy="273379"/>
            </a:xfrm>
            <a:custGeom>
              <a:rect b="b" l="l" r="r" t="t"/>
              <a:pathLst>
                <a:path extrusionOk="0" h="8609" w="11943">
                  <a:moveTo>
                    <a:pt x="11740" y="0"/>
                  </a:moveTo>
                  <a:cubicBezTo>
                    <a:pt x="11645" y="0"/>
                    <a:pt x="11562" y="72"/>
                    <a:pt x="11562" y="179"/>
                  </a:cubicBezTo>
                  <a:lnTo>
                    <a:pt x="11562" y="2667"/>
                  </a:lnTo>
                  <a:cubicBezTo>
                    <a:pt x="11562" y="3393"/>
                    <a:pt x="10966" y="3989"/>
                    <a:pt x="10240" y="3989"/>
                  </a:cubicBezTo>
                  <a:lnTo>
                    <a:pt x="9085" y="3989"/>
                  </a:lnTo>
                  <a:cubicBezTo>
                    <a:pt x="8954" y="3989"/>
                    <a:pt x="8823" y="4084"/>
                    <a:pt x="8776" y="4203"/>
                  </a:cubicBezTo>
                  <a:cubicBezTo>
                    <a:pt x="8573" y="4703"/>
                    <a:pt x="8549" y="5167"/>
                    <a:pt x="8752" y="5537"/>
                  </a:cubicBezTo>
                  <a:cubicBezTo>
                    <a:pt x="8823" y="5703"/>
                    <a:pt x="8942" y="5834"/>
                    <a:pt x="9049" y="5941"/>
                  </a:cubicBezTo>
                  <a:cubicBezTo>
                    <a:pt x="8752" y="5929"/>
                    <a:pt x="8514" y="5822"/>
                    <a:pt x="8359" y="5656"/>
                  </a:cubicBezTo>
                  <a:cubicBezTo>
                    <a:pt x="8240" y="5537"/>
                    <a:pt x="7978" y="5167"/>
                    <a:pt x="8073" y="4358"/>
                  </a:cubicBezTo>
                  <a:cubicBezTo>
                    <a:pt x="8109" y="4155"/>
                    <a:pt x="7942" y="3977"/>
                    <a:pt x="7740" y="3977"/>
                  </a:cubicBezTo>
                  <a:lnTo>
                    <a:pt x="5954" y="3977"/>
                  </a:lnTo>
                  <a:cubicBezTo>
                    <a:pt x="5859" y="3977"/>
                    <a:pt x="5775" y="4048"/>
                    <a:pt x="5775" y="4155"/>
                  </a:cubicBezTo>
                  <a:cubicBezTo>
                    <a:pt x="5775" y="4263"/>
                    <a:pt x="5847" y="4334"/>
                    <a:pt x="5954" y="4334"/>
                  </a:cubicBezTo>
                  <a:lnTo>
                    <a:pt x="6847" y="4334"/>
                  </a:lnTo>
                  <a:lnTo>
                    <a:pt x="6847" y="5691"/>
                  </a:lnTo>
                  <a:cubicBezTo>
                    <a:pt x="6847" y="6430"/>
                    <a:pt x="6228" y="7037"/>
                    <a:pt x="5490" y="7037"/>
                  </a:cubicBezTo>
                  <a:lnTo>
                    <a:pt x="4704" y="7037"/>
                  </a:lnTo>
                  <a:cubicBezTo>
                    <a:pt x="4561" y="7037"/>
                    <a:pt x="4466" y="7144"/>
                    <a:pt x="4466" y="7275"/>
                  </a:cubicBezTo>
                  <a:cubicBezTo>
                    <a:pt x="4442" y="7834"/>
                    <a:pt x="4239" y="8215"/>
                    <a:pt x="3668" y="8251"/>
                  </a:cubicBezTo>
                  <a:cubicBezTo>
                    <a:pt x="3930" y="7977"/>
                    <a:pt x="3954" y="7573"/>
                    <a:pt x="3882" y="7239"/>
                  </a:cubicBezTo>
                  <a:cubicBezTo>
                    <a:pt x="3846" y="7120"/>
                    <a:pt x="3763" y="7037"/>
                    <a:pt x="3644" y="7037"/>
                  </a:cubicBezTo>
                  <a:lnTo>
                    <a:pt x="1703" y="7037"/>
                  </a:lnTo>
                  <a:cubicBezTo>
                    <a:pt x="965" y="7037"/>
                    <a:pt x="358" y="6430"/>
                    <a:pt x="358" y="5691"/>
                  </a:cubicBezTo>
                  <a:lnTo>
                    <a:pt x="358" y="5310"/>
                  </a:lnTo>
                  <a:cubicBezTo>
                    <a:pt x="358" y="5227"/>
                    <a:pt x="275" y="5132"/>
                    <a:pt x="179" y="5132"/>
                  </a:cubicBezTo>
                  <a:cubicBezTo>
                    <a:pt x="84" y="5132"/>
                    <a:pt x="1" y="5215"/>
                    <a:pt x="1" y="5310"/>
                  </a:cubicBezTo>
                  <a:lnTo>
                    <a:pt x="1" y="5691"/>
                  </a:lnTo>
                  <a:cubicBezTo>
                    <a:pt x="1" y="6620"/>
                    <a:pt x="751" y="7394"/>
                    <a:pt x="1703" y="7394"/>
                  </a:cubicBezTo>
                  <a:lnTo>
                    <a:pt x="3573" y="7394"/>
                  </a:lnTo>
                  <a:cubicBezTo>
                    <a:pt x="3596" y="7620"/>
                    <a:pt x="3596" y="8025"/>
                    <a:pt x="3215" y="8144"/>
                  </a:cubicBezTo>
                  <a:cubicBezTo>
                    <a:pt x="2989" y="8215"/>
                    <a:pt x="3001" y="8525"/>
                    <a:pt x="3239" y="8573"/>
                  </a:cubicBezTo>
                  <a:cubicBezTo>
                    <a:pt x="3370" y="8608"/>
                    <a:pt x="3489" y="8608"/>
                    <a:pt x="3596" y="8608"/>
                  </a:cubicBezTo>
                  <a:cubicBezTo>
                    <a:pt x="4299" y="8608"/>
                    <a:pt x="4763" y="8204"/>
                    <a:pt x="4823" y="7394"/>
                  </a:cubicBezTo>
                  <a:lnTo>
                    <a:pt x="5513" y="7394"/>
                  </a:lnTo>
                  <a:cubicBezTo>
                    <a:pt x="6454" y="7394"/>
                    <a:pt x="7228" y="6644"/>
                    <a:pt x="7228" y="5691"/>
                  </a:cubicBezTo>
                  <a:lnTo>
                    <a:pt x="7228" y="4334"/>
                  </a:lnTo>
                  <a:lnTo>
                    <a:pt x="7764" y="4334"/>
                  </a:lnTo>
                  <a:cubicBezTo>
                    <a:pt x="7716" y="4715"/>
                    <a:pt x="7704" y="5429"/>
                    <a:pt x="8157" y="5894"/>
                  </a:cubicBezTo>
                  <a:cubicBezTo>
                    <a:pt x="8407" y="6168"/>
                    <a:pt x="8764" y="6299"/>
                    <a:pt x="9240" y="6299"/>
                  </a:cubicBezTo>
                  <a:cubicBezTo>
                    <a:pt x="9311" y="6299"/>
                    <a:pt x="9383" y="6299"/>
                    <a:pt x="9478" y="6287"/>
                  </a:cubicBezTo>
                  <a:cubicBezTo>
                    <a:pt x="9704" y="6263"/>
                    <a:pt x="9776" y="5965"/>
                    <a:pt x="9561" y="5846"/>
                  </a:cubicBezTo>
                  <a:cubicBezTo>
                    <a:pt x="8847" y="5429"/>
                    <a:pt x="9002" y="4715"/>
                    <a:pt x="9145" y="4334"/>
                  </a:cubicBezTo>
                  <a:lnTo>
                    <a:pt x="10276" y="4334"/>
                  </a:lnTo>
                  <a:cubicBezTo>
                    <a:pt x="11205" y="4334"/>
                    <a:pt x="11943" y="3584"/>
                    <a:pt x="11943" y="2667"/>
                  </a:cubicBezTo>
                  <a:lnTo>
                    <a:pt x="11943" y="179"/>
                  </a:lnTo>
                  <a:cubicBezTo>
                    <a:pt x="11919" y="95"/>
                    <a:pt x="11847" y="0"/>
                    <a:pt x="11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8" name="Google Shape;10098;p62"/>
            <p:cNvSpPr/>
            <p:nvPr/>
          </p:nvSpPr>
          <p:spPr>
            <a:xfrm>
              <a:off x="7384751" y="4147984"/>
              <a:ext cx="380012" cy="228382"/>
            </a:xfrm>
            <a:custGeom>
              <a:rect b="b" l="l" r="r" t="t"/>
              <a:pathLst>
                <a:path extrusionOk="0" h="7192" w="11967">
                  <a:moveTo>
                    <a:pt x="3144" y="0"/>
                  </a:moveTo>
                  <a:cubicBezTo>
                    <a:pt x="2227" y="0"/>
                    <a:pt x="1477" y="739"/>
                    <a:pt x="1477" y="1667"/>
                  </a:cubicBezTo>
                  <a:lnTo>
                    <a:pt x="1477" y="4132"/>
                  </a:lnTo>
                  <a:cubicBezTo>
                    <a:pt x="1108" y="4191"/>
                    <a:pt x="751" y="4358"/>
                    <a:pt x="477" y="4644"/>
                  </a:cubicBezTo>
                  <a:cubicBezTo>
                    <a:pt x="168" y="4965"/>
                    <a:pt x="1" y="5382"/>
                    <a:pt x="1" y="5823"/>
                  </a:cubicBezTo>
                  <a:lnTo>
                    <a:pt x="1" y="7013"/>
                  </a:lnTo>
                  <a:cubicBezTo>
                    <a:pt x="1" y="7097"/>
                    <a:pt x="84" y="7192"/>
                    <a:pt x="180" y="7192"/>
                  </a:cubicBezTo>
                  <a:cubicBezTo>
                    <a:pt x="275" y="7192"/>
                    <a:pt x="358" y="7108"/>
                    <a:pt x="358" y="7013"/>
                  </a:cubicBezTo>
                  <a:lnTo>
                    <a:pt x="358" y="5823"/>
                  </a:lnTo>
                  <a:cubicBezTo>
                    <a:pt x="358" y="5465"/>
                    <a:pt x="501" y="5132"/>
                    <a:pt x="751" y="4882"/>
                  </a:cubicBezTo>
                  <a:cubicBezTo>
                    <a:pt x="953" y="4668"/>
                    <a:pt x="1203" y="4537"/>
                    <a:pt x="1489" y="4477"/>
                  </a:cubicBezTo>
                  <a:lnTo>
                    <a:pt x="1489" y="5084"/>
                  </a:lnTo>
                  <a:cubicBezTo>
                    <a:pt x="1489" y="6013"/>
                    <a:pt x="2239" y="6751"/>
                    <a:pt x="3156" y="6751"/>
                  </a:cubicBezTo>
                  <a:lnTo>
                    <a:pt x="5240" y="6751"/>
                  </a:lnTo>
                  <a:cubicBezTo>
                    <a:pt x="5335" y="6751"/>
                    <a:pt x="5418" y="6680"/>
                    <a:pt x="5418" y="6573"/>
                  </a:cubicBezTo>
                  <a:cubicBezTo>
                    <a:pt x="5418" y="6489"/>
                    <a:pt x="5347" y="6394"/>
                    <a:pt x="5240" y="6394"/>
                  </a:cubicBezTo>
                  <a:lnTo>
                    <a:pt x="3156" y="6394"/>
                  </a:lnTo>
                  <a:cubicBezTo>
                    <a:pt x="2430" y="6394"/>
                    <a:pt x="1834" y="5799"/>
                    <a:pt x="1834" y="5073"/>
                  </a:cubicBezTo>
                  <a:lnTo>
                    <a:pt x="1834" y="1620"/>
                  </a:lnTo>
                  <a:cubicBezTo>
                    <a:pt x="1834" y="893"/>
                    <a:pt x="2430" y="298"/>
                    <a:pt x="3156" y="298"/>
                  </a:cubicBezTo>
                  <a:lnTo>
                    <a:pt x="10288" y="298"/>
                  </a:lnTo>
                  <a:cubicBezTo>
                    <a:pt x="11014" y="298"/>
                    <a:pt x="11610" y="893"/>
                    <a:pt x="11610" y="1620"/>
                  </a:cubicBezTo>
                  <a:lnTo>
                    <a:pt x="11610" y="1846"/>
                  </a:lnTo>
                  <a:cubicBezTo>
                    <a:pt x="11610" y="1929"/>
                    <a:pt x="11693" y="2025"/>
                    <a:pt x="11788" y="2025"/>
                  </a:cubicBezTo>
                  <a:cubicBezTo>
                    <a:pt x="11883" y="2025"/>
                    <a:pt x="11967" y="1953"/>
                    <a:pt x="11967" y="1846"/>
                  </a:cubicBezTo>
                  <a:lnTo>
                    <a:pt x="11967" y="1620"/>
                  </a:lnTo>
                  <a:cubicBezTo>
                    <a:pt x="11943" y="762"/>
                    <a:pt x="11193" y="0"/>
                    <a:pt x="10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099" name="Google Shape;10099;p62"/>
            <p:cNvSpPr/>
            <p:nvPr/>
          </p:nvSpPr>
          <p:spPr>
            <a:xfrm>
              <a:off x="7507642" y="4228134"/>
              <a:ext cx="37852" cy="37852"/>
            </a:xfrm>
            <a:custGeom>
              <a:rect b="b" l="l" r="r" t="t"/>
              <a:pathLst>
                <a:path extrusionOk="0" h="1192" w="1192">
                  <a:moveTo>
                    <a:pt x="596" y="358"/>
                  </a:moveTo>
                  <a:cubicBezTo>
                    <a:pt x="739" y="358"/>
                    <a:pt x="834" y="465"/>
                    <a:pt x="834" y="596"/>
                  </a:cubicBezTo>
                  <a:cubicBezTo>
                    <a:pt x="834" y="739"/>
                    <a:pt x="739" y="834"/>
                    <a:pt x="596" y="834"/>
                  </a:cubicBezTo>
                  <a:cubicBezTo>
                    <a:pt x="465" y="834"/>
                    <a:pt x="358" y="739"/>
                    <a:pt x="358" y="596"/>
                  </a:cubicBezTo>
                  <a:cubicBezTo>
                    <a:pt x="358" y="465"/>
                    <a:pt x="465" y="358"/>
                    <a:pt x="596" y="358"/>
                  </a:cubicBezTo>
                  <a:close/>
                  <a:moveTo>
                    <a:pt x="596" y="1"/>
                  </a:moveTo>
                  <a:cubicBezTo>
                    <a:pt x="274" y="1"/>
                    <a:pt x="0" y="274"/>
                    <a:pt x="0" y="596"/>
                  </a:cubicBezTo>
                  <a:cubicBezTo>
                    <a:pt x="0" y="929"/>
                    <a:pt x="274" y="1191"/>
                    <a:pt x="596" y="1191"/>
                  </a:cubicBezTo>
                  <a:cubicBezTo>
                    <a:pt x="929" y="1191"/>
                    <a:pt x="1191" y="929"/>
                    <a:pt x="1191" y="596"/>
                  </a:cubicBezTo>
                  <a:cubicBezTo>
                    <a:pt x="1191" y="274"/>
                    <a:pt x="929"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0" name="Google Shape;10100;p62"/>
            <p:cNvSpPr/>
            <p:nvPr/>
          </p:nvSpPr>
          <p:spPr>
            <a:xfrm>
              <a:off x="7573820" y="4228134"/>
              <a:ext cx="37820" cy="37852"/>
            </a:xfrm>
            <a:custGeom>
              <a:rect b="b" l="l" r="r" t="t"/>
              <a:pathLst>
                <a:path extrusionOk="0" h="1192" w="1191">
                  <a:moveTo>
                    <a:pt x="595" y="358"/>
                  </a:moveTo>
                  <a:cubicBezTo>
                    <a:pt x="738" y="358"/>
                    <a:pt x="833" y="465"/>
                    <a:pt x="833" y="596"/>
                  </a:cubicBezTo>
                  <a:cubicBezTo>
                    <a:pt x="833" y="739"/>
                    <a:pt x="738" y="834"/>
                    <a:pt x="595" y="834"/>
                  </a:cubicBezTo>
                  <a:cubicBezTo>
                    <a:pt x="464" y="834"/>
                    <a:pt x="357" y="739"/>
                    <a:pt x="357" y="596"/>
                  </a:cubicBezTo>
                  <a:cubicBezTo>
                    <a:pt x="357" y="465"/>
                    <a:pt x="464" y="358"/>
                    <a:pt x="595" y="358"/>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01" name="Google Shape;10101;p62"/>
            <p:cNvSpPr/>
            <p:nvPr/>
          </p:nvSpPr>
          <p:spPr>
            <a:xfrm>
              <a:off x="7640728" y="4228134"/>
              <a:ext cx="37852" cy="37852"/>
            </a:xfrm>
            <a:custGeom>
              <a:rect b="b" l="l" r="r" t="t"/>
              <a:pathLst>
                <a:path extrusionOk="0" h="1192" w="1192">
                  <a:moveTo>
                    <a:pt x="596" y="358"/>
                  </a:moveTo>
                  <a:cubicBezTo>
                    <a:pt x="727" y="358"/>
                    <a:pt x="834" y="465"/>
                    <a:pt x="834" y="596"/>
                  </a:cubicBezTo>
                  <a:cubicBezTo>
                    <a:pt x="834" y="739"/>
                    <a:pt x="727" y="834"/>
                    <a:pt x="596" y="834"/>
                  </a:cubicBezTo>
                  <a:cubicBezTo>
                    <a:pt x="453" y="834"/>
                    <a:pt x="358" y="739"/>
                    <a:pt x="358" y="596"/>
                  </a:cubicBezTo>
                  <a:cubicBezTo>
                    <a:pt x="334" y="465"/>
                    <a:pt x="453" y="358"/>
                    <a:pt x="596" y="358"/>
                  </a:cubicBezTo>
                  <a:close/>
                  <a:moveTo>
                    <a:pt x="596" y="1"/>
                  </a:moveTo>
                  <a:cubicBezTo>
                    <a:pt x="262" y="1"/>
                    <a:pt x="0" y="274"/>
                    <a:pt x="0" y="596"/>
                  </a:cubicBezTo>
                  <a:cubicBezTo>
                    <a:pt x="0" y="929"/>
                    <a:pt x="262" y="1191"/>
                    <a:pt x="596" y="1191"/>
                  </a:cubicBezTo>
                  <a:cubicBezTo>
                    <a:pt x="917" y="1191"/>
                    <a:pt x="1191" y="929"/>
                    <a:pt x="1191" y="596"/>
                  </a:cubicBezTo>
                  <a:cubicBezTo>
                    <a:pt x="1191" y="274"/>
                    <a:pt x="917" y="1"/>
                    <a:pt x="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10105" name="Shape 10105"/>
        <p:cNvGrpSpPr/>
        <p:nvPr/>
      </p:nvGrpSpPr>
      <p:grpSpPr>
        <a:xfrm>
          <a:off x="0" y="0"/>
          <a:ext cx="0" cy="0"/>
          <a:chOff x="0" y="0"/>
          <a:chExt cx="0" cy="0"/>
        </a:xfrm>
      </p:grpSpPr>
      <p:sp>
        <p:nvSpPr>
          <p:cNvPr id="10106" name="Google Shape;10106;p63"/>
          <p:cNvSpPr txBox="1"/>
          <p:nvPr>
            <p:ph idx="4294967295" type="title"/>
          </p:nvPr>
        </p:nvSpPr>
        <p:spPr>
          <a:xfrm>
            <a:off x="849675"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Educational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107" name="Google Shape;10107;p63"/>
          <p:cNvSpPr txBox="1"/>
          <p:nvPr>
            <p:ph idx="4294967295" type="title"/>
          </p:nvPr>
        </p:nvSpPr>
        <p:spPr>
          <a:xfrm>
            <a:off x="4858400" y="94792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Medical Icons</a:t>
            </a:r>
            <a:endParaRPr>
              <a:solidFill>
                <a:srgbClr val="FFFFFF"/>
              </a:solidFill>
              <a:latin typeface="Arial"/>
              <a:ea typeface="Arial"/>
              <a:cs typeface="Arial"/>
              <a:sym typeface="Arial"/>
            </a:endParaRPr>
          </a:p>
        </p:txBody>
      </p:sp>
      <p:grpSp>
        <p:nvGrpSpPr>
          <p:cNvPr id="10108" name="Google Shape;10108;p63"/>
          <p:cNvGrpSpPr/>
          <p:nvPr/>
        </p:nvGrpSpPr>
        <p:grpSpPr>
          <a:xfrm>
            <a:off x="1989449" y="4282269"/>
            <a:ext cx="374774" cy="346073"/>
            <a:chOff x="1989449" y="4282269"/>
            <a:chExt cx="374774" cy="346073"/>
          </a:xfrm>
        </p:grpSpPr>
        <p:sp>
          <p:nvSpPr>
            <p:cNvPr id="10109" name="Google Shape;10109;p63"/>
            <p:cNvSpPr/>
            <p:nvPr/>
          </p:nvSpPr>
          <p:spPr>
            <a:xfrm>
              <a:off x="2067590" y="4506432"/>
              <a:ext cx="78172" cy="70941"/>
            </a:xfrm>
            <a:custGeom>
              <a:rect b="b" l="l" r="r" t="t"/>
              <a:pathLst>
                <a:path extrusionOk="0" h="2227" w="2454">
                  <a:moveTo>
                    <a:pt x="1231" y="325"/>
                  </a:moveTo>
                  <a:cubicBezTo>
                    <a:pt x="1435" y="325"/>
                    <a:pt x="1638" y="399"/>
                    <a:pt x="1786" y="548"/>
                  </a:cubicBezTo>
                  <a:cubicBezTo>
                    <a:pt x="2096" y="857"/>
                    <a:pt x="2096" y="1369"/>
                    <a:pt x="1786" y="1667"/>
                  </a:cubicBezTo>
                  <a:cubicBezTo>
                    <a:pt x="1626" y="1822"/>
                    <a:pt x="1420" y="1899"/>
                    <a:pt x="1218" y="1899"/>
                  </a:cubicBezTo>
                  <a:cubicBezTo>
                    <a:pt x="1016" y="1899"/>
                    <a:pt x="816" y="1822"/>
                    <a:pt x="667" y="1667"/>
                  </a:cubicBezTo>
                  <a:cubicBezTo>
                    <a:pt x="358" y="1357"/>
                    <a:pt x="358" y="845"/>
                    <a:pt x="667" y="548"/>
                  </a:cubicBezTo>
                  <a:cubicBezTo>
                    <a:pt x="822" y="399"/>
                    <a:pt x="1027" y="325"/>
                    <a:pt x="1231" y="325"/>
                  </a:cubicBezTo>
                  <a:close/>
                  <a:moveTo>
                    <a:pt x="1237" y="0"/>
                  </a:moveTo>
                  <a:cubicBezTo>
                    <a:pt x="950" y="0"/>
                    <a:pt x="661" y="107"/>
                    <a:pt x="441" y="322"/>
                  </a:cubicBezTo>
                  <a:cubicBezTo>
                    <a:pt x="1" y="762"/>
                    <a:pt x="1" y="1476"/>
                    <a:pt x="441" y="1905"/>
                  </a:cubicBezTo>
                  <a:cubicBezTo>
                    <a:pt x="655" y="2119"/>
                    <a:pt x="944" y="2227"/>
                    <a:pt x="1233" y="2227"/>
                  </a:cubicBezTo>
                  <a:cubicBezTo>
                    <a:pt x="1522" y="2227"/>
                    <a:pt x="1810" y="2119"/>
                    <a:pt x="2025" y="1905"/>
                  </a:cubicBezTo>
                  <a:cubicBezTo>
                    <a:pt x="2453" y="1476"/>
                    <a:pt x="2453" y="762"/>
                    <a:pt x="2025" y="322"/>
                  </a:cubicBezTo>
                  <a:cubicBezTo>
                    <a:pt x="1810" y="107"/>
                    <a:pt x="1525" y="0"/>
                    <a:pt x="12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0" name="Google Shape;10110;p63"/>
            <p:cNvSpPr/>
            <p:nvPr/>
          </p:nvSpPr>
          <p:spPr>
            <a:xfrm>
              <a:off x="2036117" y="4422972"/>
              <a:ext cx="77790" cy="70973"/>
            </a:xfrm>
            <a:custGeom>
              <a:rect b="b" l="l" r="r" t="t"/>
              <a:pathLst>
                <a:path extrusionOk="0" h="2228" w="2442">
                  <a:moveTo>
                    <a:pt x="1224" y="328"/>
                  </a:moveTo>
                  <a:cubicBezTo>
                    <a:pt x="1426" y="328"/>
                    <a:pt x="1626" y="406"/>
                    <a:pt x="1774" y="560"/>
                  </a:cubicBezTo>
                  <a:cubicBezTo>
                    <a:pt x="2084" y="882"/>
                    <a:pt x="2084" y="1382"/>
                    <a:pt x="1774" y="1680"/>
                  </a:cubicBezTo>
                  <a:cubicBezTo>
                    <a:pt x="1620" y="1834"/>
                    <a:pt x="1420" y="1912"/>
                    <a:pt x="1219" y="1912"/>
                  </a:cubicBezTo>
                  <a:cubicBezTo>
                    <a:pt x="1018" y="1912"/>
                    <a:pt x="816" y="1834"/>
                    <a:pt x="655" y="1680"/>
                  </a:cubicBezTo>
                  <a:cubicBezTo>
                    <a:pt x="346" y="1370"/>
                    <a:pt x="346" y="858"/>
                    <a:pt x="655" y="560"/>
                  </a:cubicBezTo>
                  <a:cubicBezTo>
                    <a:pt x="816" y="406"/>
                    <a:pt x="1021" y="328"/>
                    <a:pt x="1224" y="328"/>
                  </a:cubicBezTo>
                  <a:close/>
                  <a:moveTo>
                    <a:pt x="1227" y="1"/>
                  </a:moveTo>
                  <a:cubicBezTo>
                    <a:pt x="941" y="1"/>
                    <a:pt x="655" y="108"/>
                    <a:pt x="441" y="322"/>
                  </a:cubicBezTo>
                  <a:cubicBezTo>
                    <a:pt x="0" y="763"/>
                    <a:pt x="0" y="1477"/>
                    <a:pt x="441" y="1906"/>
                  </a:cubicBezTo>
                  <a:cubicBezTo>
                    <a:pt x="655" y="2120"/>
                    <a:pt x="941" y="2227"/>
                    <a:pt x="1227" y="2227"/>
                  </a:cubicBezTo>
                  <a:cubicBezTo>
                    <a:pt x="1512" y="2227"/>
                    <a:pt x="1798" y="2120"/>
                    <a:pt x="2012" y="1906"/>
                  </a:cubicBezTo>
                  <a:cubicBezTo>
                    <a:pt x="2441" y="1477"/>
                    <a:pt x="2441" y="775"/>
                    <a:pt x="2012" y="322"/>
                  </a:cubicBezTo>
                  <a:cubicBezTo>
                    <a:pt x="1798" y="108"/>
                    <a:pt x="151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1" name="Google Shape;10111;p63"/>
            <p:cNvSpPr/>
            <p:nvPr/>
          </p:nvSpPr>
          <p:spPr>
            <a:xfrm>
              <a:off x="2073292" y="4336327"/>
              <a:ext cx="77758" cy="71419"/>
            </a:xfrm>
            <a:custGeom>
              <a:rect b="b" l="l" r="r" t="t"/>
              <a:pathLst>
                <a:path extrusionOk="0" h="2242" w="2441">
                  <a:moveTo>
                    <a:pt x="1231" y="345"/>
                  </a:moveTo>
                  <a:cubicBezTo>
                    <a:pt x="1435" y="345"/>
                    <a:pt x="1637" y="423"/>
                    <a:pt x="1786" y="578"/>
                  </a:cubicBezTo>
                  <a:cubicBezTo>
                    <a:pt x="2084" y="875"/>
                    <a:pt x="2084" y="1375"/>
                    <a:pt x="1786" y="1697"/>
                  </a:cubicBezTo>
                  <a:cubicBezTo>
                    <a:pt x="1631" y="1852"/>
                    <a:pt x="1426" y="1929"/>
                    <a:pt x="1222" y="1929"/>
                  </a:cubicBezTo>
                  <a:cubicBezTo>
                    <a:pt x="1018" y="1929"/>
                    <a:pt x="816" y="1852"/>
                    <a:pt x="667" y="1697"/>
                  </a:cubicBezTo>
                  <a:cubicBezTo>
                    <a:pt x="357" y="1375"/>
                    <a:pt x="357" y="875"/>
                    <a:pt x="667" y="578"/>
                  </a:cubicBezTo>
                  <a:cubicBezTo>
                    <a:pt x="822" y="423"/>
                    <a:pt x="1027" y="345"/>
                    <a:pt x="1231" y="345"/>
                  </a:cubicBezTo>
                  <a:close/>
                  <a:moveTo>
                    <a:pt x="1216" y="0"/>
                  </a:moveTo>
                  <a:cubicBezTo>
                    <a:pt x="929" y="0"/>
                    <a:pt x="643" y="113"/>
                    <a:pt x="429" y="339"/>
                  </a:cubicBezTo>
                  <a:cubicBezTo>
                    <a:pt x="0" y="768"/>
                    <a:pt x="0" y="1482"/>
                    <a:pt x="429" y="1911"/>
                  </a:cubicBezTo>
                  <a:cubicBezTo>
                    <a:pt x="643" y="2131"/>
                    <a:pt x="929" y="2242"/>
                    <a:pt x="1216" y="2242"/>
                  </a:cubicBezTo>
                  <a:cubicBezTo>
                    <a:pt x="1503" y="2242"/>
                    <a:pt x="1792" y="2131"/>
                    <a:pt x="2012" y="1911"/>
                  </a:cubicBezTo>
                  <a:cubicBezTo>
                    <a:pt x="2441" y="1482"/>
                    <a:pt x="2441" y="768"/>
                    <a:pt x="2012" y="339"/>
                  </a:cubicBezTo>
                  <a:cubicBezTo>
                    <a:pt x="1792" y="113"/>
                    <a:pt x="1503" y="0"/>
                    <a:pt x="1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2" name="Google Shape;10112;p63"/>
            <p:cNvSpPr/>
            <p:nvPr/>
          </p:nvSpPr>
          <p:spPr>
            <a:xfrm>
              <a:off x="2181376" y="4334606"/>
              <a:ext cx="126719" cy="117449"/>
            </a:xfrm>
            <a:custGeom>
              <a:rect b="b" l="l" r="r" t="t"/>
              <a:pathLst>
                <a:path extrusionOk="0" h="3687" w="3978">
                  <a:moveTo>
                    <a:pt x="2013" y="1"/>
                  </a:moveTo>
                  <a:cubicBezTo>
                    <a:pt x="1542" y="1"/>
                    <a:pt x="1072" y="179"/>
                    <a:pt x="715" y="536"/>
                  </a:cubicBezTo>
                  <a:cubicBezTo>
                    <a:pt x="0" y="1251"/>
                    <a:pt x="0" y="2429"/>
                    <a:pt x="715" y="3144"/>
                  </a:cubicBezTo>
                  <a:cubicBezTo>
                    <a:pt x="1078" y="3507"/>
                    <a:pt x="1551" y="3686"/>
                    <a:pt x="2023" y="3686"/>
                  </a:cubicBezTo>
                  <a:cubicBezTo>
                    <a:pt x="2558" y="3686"/>
                    <a:pt x="3092" y="3456"/>
                    <a:pt x="3465" y="3001"/>
                  </a:cubicBezTo>
                  <a:cubicBezTo>
                    <a:pt x="3525" y="2918"/>
                    <a:pt x="3513" y="2810"/>
                    <a:pt x="3429" y="2751"/>
                  </a:cubicBezTo>
                  <a:cubicBezTo>
                    <a:pt x="3401" y="2732"/>
                    <a:pt x="3367" y="2722"/>
                    <a:pt x="3332" y="2722"/>
                  </a:cubicBezTo>
                  <a:cubicBezTo>
                    <a:pt x="3280" y="2722"/>
                    <a:pt x="3227" y="2744"/>
                    <a:pt x="3191" y="2787"/>
                  </a:cubicBezTo>
                  <a:cubicBezTo>
                    <a:pt x="2893" y="3168"/>
                    <a:pt x="2452" y="3359"/>
                    <a:pt x="2009" y="3359"/>
                  </a:cubicBezTo>
                  <a:cubicBezTo>
                    <a:pt x="1620" y="3359"/>
                    <a:pt x="1229" y="3212"/>
                    <a:pt x="929" y="2918"/>
                  </a:cubicBezTo>
                  <a:cubicBezTo>
                    <a:pt x="334" y="2322"/>
                    <a:pt x="334" y="1370"/>
                    <a:pt x="929" y="774"/>
                  </a:cubicBezTo>
                  <a:cubicBezTo>
                    <a:pt x="1227" y="477"/>
                    <a:pt x="1614" y="328"/>
                    <a:pt x="2001" y="328"/>
                  </a:cubicBezTo>
                  <a:cubicBezTo>
                    <a:pt x="2388" y="328"/>
                    <a:pt x="2775" y="477"/>
                    <a:pt x="3072" y="774"/>
                  </a:cubicBezTo>
                  <a:cubicBezTo>
                    <a:pt x="3465" y="1155"/>
                    <a:pt x="3620" y="1727"/>
                    <a:pt x="3465" y="2263"/>
                  </a:cubicBezTo>
                  <a:cubicBezTo>
                    <a:pt x="3441" y="2358"/>
                    <a:pt x="3501" y="2441"/>
                    <a:pt x="3572" y="2477"/>
                  </a:cubicBezTo>
                  <a:cubicBezTo>
                    <a:pt x="3585" y="2481"/>
                    <a:pt x="3598" y="2482"/>
                    <a:pt x="3611" y="2482"/>
                  </a:cubicBezTo>
                  <a:cubicBezTo>
                    <a:pt x="3683" y="2482"/>
                    <a:pt x="3755" y="2430"/>
                    <a:pt x="3775" y="2370"/>
                  </a:cubicBezTo>
                  <a:cubicBezTo>
                    <a:pt x="3977" y="1715"/>
                    <a:pt x="3799" y="1013"/>
                    <a:pt x="3310" y="536"/>
                  </a:cubicBezTo>
                  <a:cubicBezTo>
                    <a:pt x="2953" y="179"/>
                    <a:pt x="2483" y="1"/>
                    <a:pt x="2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3" name="Google Shape;10113;p63"/>
            <p:cNvSpPr/>
            <p:nvPr/>
          </p:nvSpPr>
          <p:spPr>
            <a:xfrm>
              <a:off x="1989449" y="4282269"/>
              <a:ext cx="374774" cy="346073"/>
            </a:xfrm>
            <a:custGeom>
              <a:rect b="b" l="l" r="r" t="t"/>
              <a:pathLst>
                <a:path extrusionOk="0" h="10864" w="11765">
                  <a:moveTo>
                    <a:pt x="6254" y="0"/>
                  </a:moveTo>
                  <a:cubicBezTo>
                    <a:pt x="6237" y="0"/>
                    <a:pt x="6221" y="0"/>
                    <a:pt x="6204" y="1"/>
                  </a:cubicBezTo>
                  <a:cubicBezTo>
                    <a:pt x="4001" y="12"/>
                    <a:pt x="2144" y="1310"/>
                    <a:pt x="1263" y="3108"/>
                  </a:cubicBezTo>
                  <a:cubicBezTo>
                    <a:pt x="1215" y="3179"/>
                    <a:pt x="1263" y="3287"/>
                    <a:pt x="1334" y="3334"/>
                  </a:cubicBezTo>
                  <a:cubicBezTo>
                    <a:pt x="1353" y="3344"/>
                    <a:pt x="1374" y="3348"/>
                    <a:pt x="1396" y="3348"/>
                  </a:cubicBezTo>
                  <a:cubicBezTo>
                    <a:pt x="1458" y="3348"/>
                    <a:pt x="1525" y="3312"/>
                    <a:pt x="1561" y="3251"/>
                  </a:cubicBezTo>
                  <a:cubicBezTo>
                    <a:pt x="1811" y="2739"/>
                    <a:pt x="2144" y="2275"/>
                    <a:pt x="2561" y="1858"/>
                  </a:cubicBezTo>
                  <a:cubicBezTo>
                    <a:pt x="3567" y="846"/>
                    <a:pt x="4895" y="340"/>
                    <a:pt x="6228" y="340"/>
                  </a:cubicBezTo>
                  <a:cubicBezTo>
                    <a:pt x="7544" y="340"/>
                    <a:pt x="8865" y="834"/>
                    <a:pt x="9883" y="1822"/>
                  </a:cubicBezTo>
                  <a:cubicBezTo>
                    <a:pt x="10621" y="2560"/>
                    <a:pt x="11109" y="3477"/>
                    <a:pt x="11324" y="4477"/>
                  </a:cubicBezTo>
                  <a:cubicBezTo>
                    <a:pt x="11492" y="5318"/>
                    <a:pt x="10844" y="6029"/>
                    <a:pt x="10051" y="6029"/>
                  </a:cubicBezTo>
                  <a:cubicBezTo>
                    <a:pt x="9946" y="6029"/>
                    <a:pt x="9837" y="6016"/>
                    <a:pt x="9728" y="5989"/>
                  </a:cubicBezTo>
                  <a:cubicBezTo>
                    <a:pt x="9511" y="5939"/>
                    <a:pt x="9295" y="5915"/>
                    <a:pt x="9085" y="5915"/>
                  </a:cubicBezTo>
                  <a:cubicBezTo>
                    <a:pt x="7462" y="5915"/>
                    <a:pt x="6126" y="7342"/>
                    <a:pt x="6347" y="9049"/>
                  </a:cubicBezTo>
                  <a:cubicBezTo>
                    <a:pt x="6469" y="9867"/>
                    <a:pt x="5812" y="10535"/>
                    <a:pt x="5051" y="10535"/>
                  </a:cubicBezTo>
                  <a:cubicBezTo>
                    <a:pt x="4925" y="10535"/>
                    <a:pt x="4796" y="10517"/>
                    <a:pt x="4668" y="10478"/>
                  </a:cubicBezTo>
                  <a:cubicBezTo>
                    <a:pt x="1989" y="9645"/>
                    <a:pt x="334" y="6704"/>
                    <a:pt x="1322" y="3834"/>
                  </a:cubicBezTo>
                  <a:cubicBezTo>
                    <a:pt x="1346" y="3751"/>
                    <a:pt x="1311" y="3656"/>
                    <a:pt x="1215" y="3632"/>
                  </a:cubicBezTo>
                  <a:cubicBezTo>
                    <a:pt x="1196" y="3624"/>
                    <a:pt x="1176" y="3620"/>
                    <a:pt x="1157" y="3620"/>
                  </a:cubicBezTo>
                  <a:cubicBezTo>
                    <a:pt x="1092" y="3620"/>
                    <a:pt x="1031" y="3663"/>
                    <a:pt x="1013" y="3727"/>
                  </a:cubicBezTo>
                  <a:cubicBezTo>
                    <a:pt x="1" y="6704"/>
                    <a:pt x="1668" y="9859"/>
                    <a:pt x="4585" y="10788"/>
                  </a:cubicBezTo>
                  <a:cubicBezTo>
                    <a:pt x="4749" y="10839"/>
                    <a:pt x="4915" y="10864"/>
                    <a:pt x="5079" y="10864"/>
                  </a:cubicBezTo>
                  <a:cubicBezTo>
                    <a:pt x="5451" y="10864"/>
                    <a:pt x="5811" y="10734"/>
                    <a:pt x="6109" y="10478"/>
                  </a:cubicBezTo>
                  <a:cubicBezTo>
                    <a:pt x="6549" y="10121"/>
                    <a:pt x="6752" y="9549"/>
                    <a:pt x="6680" y="9002"/>
                  </a:cubicBezTo>
                  <a:cubicBezTo>
                    <a:pt x="6481" y="7520"/>
                    <a:pt x="7653" y="6252"/>
                    <a:pt x="9076" y="6252"/>
                  </a:cubicBezTo>
                  <a:cubicBezTo>
                    <a:pt x="9266" y="6252"/>
                    <a:pt x="9461" y="6275"/>
                    <a:pt x="9657" y="6323"/>
                  </a:cubicBezTo>
                  <a:cubicBezTo>
                    <a:pt x="9781" y="6352"/>
                    <a:pt x="9908" y="6367"/>
                    <a:pt x="10033" y="6367"/>
                  </a:cubicBezTo>
                  <a:cubicBezTo>
                    <a:pt x="10460" y="6367"/>
                    <a:pt x="10880" y="6200"/>
                    <a:pt x="11193" y="5906"/>
                  </a:cubicBezTo>
                  <a:cubicBezTo>
                    <a:pt x="11574" y="5513"/>
                    <a:pt x="11764" y="4965"/>
                    <a:pt x="11645" y="4418"/>
                  </a:cubicBezTo>
                  <a:cubicBezTo>
                    <a:pt x="11113" y="1897"/>
                    <a:pt x="8910" y="0"/>
                    <a:pt x="62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4" name="Google Shape;10114;p63"/>
          <p:cNvGrpSpPr/>
          <p:nvPr/>
        </p:nvGrpSpPr>
        <p:grpSpPr>
          <a:xfrm>
            <a:off x="2487439" y="4280740"/>
            <a:ext cx="198775" cy="348972"/>
            <a:chOff x="2487439" y="4280740"/>
            <a:chExt cx="198775" cy="348972"/>
          </a:xfrm>
        </p:grpSpPr>
        <p:sp>
          <p:nvSpPr>
            <p:cNvPr id="10115" name="Google Shape;10115;p63"/>
            <p:cNvSpPr/>
            <p:nvPr/>
          </p:nvSpPr>
          <p:spPr>
            <a:xfrm>
              <a:off x="2487439" y="4280740"/>
              <a:ext cx="198775" cy="348972"/>
            </a:xfrm>
            <a:custGeom>
              <a:rect b="b" l="l" r="r" t="t"/>
              <a:pathLst>
                <a:path extrusionOk="0" h="10955" w="6240">
                  <a:moveTo>
                    <a:pt x="5644" y="358"/>
                  </a:moveTo>
                  <a:lnTo>
                    <a:pt x="5644" y="2870"/>
                  </a:lnTo>
                  <a:cubicBezTo>
                    <a:pt x="5644" y="4001"/>
                    <a:pt x="4882" y="5013"/>
                    <a:pt x="3787" y="5311"/>
                  </a:cubicBezTo>
                  <a:cubicBezTo>
                    <a:pt x="3716" y="5323"/>
                    <a:pt x="3656" y="5406"/>
                    <a:pt x="3656" y="5478"/>
                  </a:cubicBezTo>
                  <a:cubicBezTo>
                    <a:pt x="3656" y="5549"/>
                    <a:pt x="3716" y="5621"/>
                    <a:pt x="3787" y="5644"/>
                  </a:cubicBezTo>
                  <a:cubicBezTo>
                    <a:pt x="4882" y="5942"/>
                    <a:pt x="5644" y="6954"/>
                    <a:pt x="5644" y="8085"/>
                  </a:cubicBezTo>
                  <a:lnTo>
                    <a:pt x="5644" y="10597"/>
                  </a:lnTo>
                  <a:lnTo>
                    <a:pt x="584" y="10597"/>
                  </a:lnTo>
                  <a:lnTo>
                    <a:pt x="584" y="8085"/>
                  </a:lnTo>
                  <a:cubicBezTo>
                    <a:pt x="584" y="6954"/>
                    <a:pt x="1346" y="5942"/>
                    <a:pt x="2442" y="5644"/>
                  </a:cubicBezTo>
                  <a:cubicBezTo>
                    <a:pt x="2525" y="5621"/>
                    <a:pt x="2573" y="5549"/>
                    <a:pt x="2573" y="5478"/>
                  </a:cubicBezTo>
                  <a:cubicBezTo>
                    <a:pt x="2573" y="5406"/>
                    <a:pt x="2525" y="5323"/>
                    <a:pt x="2442" y="5311"/>
                  </a:cubicBezTo>
                  <a:cubicBezTo>
                    <a:pt x="1346" y="5013"/>
                    <a:pt x="584" y="4001"/>
                    <a:pt x="584" y="2870"/>
                  </a:cubicBezTo>
                  <a:lnTo>
                    <a:pt x="584" y="358"/>
                  </a:lnTo>
                  <a:close/>
                  <a:moveTo>
                    <a:pt x="179" y="1"/>
                  </a:moveTo>
                  <a:cubicBezTo>
                    <a:pt x="84" y="1"/>
                    <a:pt x="1" y="72"/>
                    <a:pt x="1" y="179"/>
                  </a:cubicBezTo>
                  <a:cubicBezTo>
                    <a:pt x="1" y="287"/>
                    <a:pt x="84" y="358"/>
                    <a:pt x="179" y="358"/>
                  </a:cubicBezTo>
                  <a:lnTo>
                    <a:pt x="239" y="358"/>
                  </a:lnTo>
                  <a:lnTo>
                    <a:pt x="239" y="2870"/>
                  </a:lnTo>
                  <a:cubicBezTo>
                    <a:pt x="239" y="4001"/>
                    <a:pt x="894" y="5013"/>
                    <a:pt x="1894" y="5478"/>
                  </a:cubicBezTo>
                  <a:cubicBezTo>
                    <a:pt x="894" y="5942"/>
                    <a:pt x="239" y="6966"/>
                    <a:pt x="239" y="8085"/>
                  </a:cubicBezTo>
                  <a:lnTo>
                    <a:pt x="239" y="10597"/>
                  </a:lnTo>
                  <a:lnTo>
                    <a:pt x="179" y="10597"/>
                  </a:lnTo>
                  <a:cubicBezTo>
                    <a:pt x="84" y="10597"/>
                    <a:pt x="1" y="10669"/>
                    <a:pt x="1" y="10776"/>
                  </a:cubicBezTo>
                  <a:cubicBezTo>
                    <a:pt x="1" y="10883"/>
                    <a:pt x="84" y="10955"/>
                    <a:pt x="179" y="10955"/>
                  </a:cubicBezTo>
                  <a:lnTo>
                    <a:pt x="6061" y="10955"/>
                  </a:lnTo>
                  <a:cubicBezTo>
                    <a:pt x="6168" y="10955"/>
                    <a:pt x="6240" y="10883"/>
                    <a:pt x="6240" y="10776"/>
                  </a:cubicBezTo>
                  <a:cubicBezTo>
                    <a:pt x="6240" y="10669"/>
                    <a:pt x="6144" y="10597"/>
                    <a:pt x="6061" y="10597"/>
                  </a:cubicBezTo>
                  <a:lnTo>
                    <a:pt x="6002" y="10597"/>
                  </a:lnTo>
                  <a:lnTo>
                    <a:pt x="6002" y="8085"/>
                  </a:lnTo>
                  <a:cubicBezTo>
                    <a:pt x="6002" y="6954"/>
                    <a:pt x="5347" y="5942"/>
                    <a:pt x="4347" y="5478"/>
                  </a:cubicBezTo>
                  <a:cubicBezTo>
                    <a:pt x="5347" y="5013"/>
                    <a:pt x="6002" y="3989"/>
                    <a:pt x="6002" y="2870"/>
                  </a:cubicBezTo>
                  <a:lnTo>
                    <a:pt x="6002" y="358"/>
                  </a:lnTo>
                  <a:lnTo>
                    <a:pt x="6061" y="358"/>
                  </a:lnTo>
                  <a:cubicBezTo>
                    <a:pt x="6168" y="358"/>
                    <a:pt x="6240" y="287"/>
                    <a:pt x="6240" y="179"/>
                  </a:cubicBezTo>
                  <a:cubicBezTo>
                    <a:pt x="6240" y="72"/>
                    <a:pt x="6168" y="1"/>
                    <a:pt x="6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6" name="Google Shape;10116;p63"/>
            <p:cNvSpPr/>
            <p:nvPr/>
          </p:nvSpPr>
          <p:spPr>
            <a:xfrm>
              <a:off x="2516267" y="4511784"/>
              <a:ext cx="139620" cy="95565"/>
            </a:xfrm>
            <a:custGeom>
              <a:rect b="b" l="l" r="r" t="t"/>
              <a:pathLst>
                <a:path extrusionOk="0" h="3000" w="4383">
                  <a:moveTo>
                    <a:pt x="1670" y="0"/>
                  </a:moveTo>
                  <a:cubicBezTo>
                    <a:pt x="1650" y="0"/>
                    <a:pt x="1629" y="4"/>
                    <a:pt x="1608" y="11"/>
                  </a:cubicBezTo>
                  <a:cubicBezTo>
                    <a:pt x="679" y="261"/>
                    <a:pt x="1" y="1130"/>
                    <a:pt x="1" y="2106"/>
                  </a:cubicBezTo>
                  <a:lnTo>
                    <a:pt x="1" y="2821"/>
                  </a:lnTo>
                  <a:cubicBezTo>
                    <a:pt x="1" y="2928"/>
                    <a:pt x="84" y="2999"/>
                    <a:pt x="179" y="2999"/>
                  </a:cubicBezTo>
                  <a:lnTo>
                    <a:pt x="4192" y="2999"/>
                  </a:lnTo>
                  <a:cubicBezTo>
                    <a:pt x="4299" y="2999"/>
                    <a:pt x="4370" y="2928"/>
                    <a:pt x="4370" y="2821"/>
                  </a:cubicBezTo>
                  <a:lnTo>
                    <a:pt x="4370" y="2106"/>
                  </a:lnTo>
                  <a:cubicBezTo>
                    <a:pt x="4382" y="1130"/>
                    <a:pt x="3727" y="261"/>
                    <a:pt x="2787" y="11"/>
                  </a:cubicBezTo>
                  <a:cubicBezTo>
                    <a:pt x="2770" y="4"/>
                    <a:pt x="2752" y="0"/>
                    <a:pt x="2735" y="0"/>
                  </a:cubicBezTo>
                  <a:cubicBezTo>
                    <a:pt x="2663" y="0"/>
                    <a:pt x="2589" y="54"/>
                    <a:pt x="2560" y="130"/>
                  </a:cubicBezTo>
                  <a:cubicBezTo>
                    <a:pt x="2537" y="213"/>
                    <a:pt x="2596" y="320"/>
                    <a:pt x="2680" y="356"/>
                  </a:cubicBezTo>
                  <a:cubicBezTo>
                    <a:pt x="3477" y="570"/>
                    <a:pt x="4025" y="1285"/>
                    <a:pt x="4025" y="2106"/>
                  </a:cubicBezTo>
                  <a:lnTo>
                    <a:pt x="4025" y="2642"/>
                  </a:lnTo>
                  <a:lnTo>
                    <a:pt x="382" y="2642"/>
                  </a:lnTo>
                  <a:lnTo>
                    <a:pt x="382" y="2106"/>
                  </a:lnTo>
                  <a:cubicBezTo>
                    <a:pt x="382" y="1285"/>
                    <a:pt x="929" y="558"/>
                    <a:pt x="1715" y="356"/>
                  </a:cubicBezTo>
                  <a:cubicBezTo>
                    <a:pt x="1810" y="320"/>
                    <a:pt x="1870" y="237"/>
                    <a:pt x="1834" y="130"/>
                  </a:cubicBezTo>
                  <a:cubicBezTo>
                    <a:pt x="1815" y="54"/>
                    <a:pt x="1750" y="0"/>
                    <a:pt x="16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7" name="Google Shape;10117;p63"/>
            <p:cNvSpPr/>
            <p:nvPr/>
          </p:nvSpPr>
          <p:spPr>
            <a:xfrm>
              <a:off x="2518911" y="4385065"/>
              <a:ext cx="134683" cy="105090"/>
            </a:xfrm>
            <a:custGeom>
              <a:rect b="b" l="l" r="r" t="t"/>
              <a:pathLst>
                <a:path extrusionOk="0" h="3299" w="4228">
                  <a:moveTo>
                    <a:pt x="191" y="0"/>
                  </a:moveTo>
                  <a:cubicBezTo>
                    <a:pt x="132" y="0"/>
                    <a:pt x="84" y="24"/>
                    <a:pt x="49" y="72"/>
                  </a:cubicBezTo>
                  <a:cubicBezTo>
                    <a:pt x="13" y="119"/>
                    <a:pt x="1" y="179"/>
                    <a:pt x="13" y="238"/>
                  </a:cubicBezTo>
                  <a:cubicBezTo>
                    <a:pt x="239" y="953"/>
                    <a:pt x="799" y="1512"/>
                    <a:pt x="1513" y="1691"/>
                  </a:cubicBezTo>
                  <a:cubicBezTo>
                    <a:pt x="1632" y="1727"/>
                    <a:pt x="1751" y="1750"/>
                    <a:pt x="1918" y="1774"/>
                  </a:cubicBezTo>
                  <a:lnTo>
                    <a:pt x="1954" y="3120"/>
                  </a:lnTo>
                  <a:cubicBezTo>
                    <a:pt x="1954" y="3227"/>
                    <a:pt x="2025" y="3298"/>
                    <a:pt x="2132" y="3298"/>
                  </a:cubicBezTo>
                  <a:cubicBezTo>
                    <a:pt x="2227" y="3298"/>
                    <a:pt x="2311" y="3227"/>
                    <a:pt x="2311" y="3120"/>
                  </a:cubicBezTo>
                  <a:lnTo>
                    <a:pt x="2311" y="1774"/>
                  </a:lnTo>
                  <a:cubicBezTo>
                    <a:pt x="2466" y="1750"/>
                    <a:pt x="2585" y="1727"/>
                    <a:pt x="2704" y="1691"/>
                  </a:cubicBezTo>
                  <a:cubicBezTo>
                    <a:pt x="3418" y="1512"/>
                    <a:pt x="4001" y="953"/>
                    <a:pt x="4216" y="238"/>
                  </a:cubicBezTo>
                  <a:cubicBezTo>
                    <a:pt x="4228" y="179"/>
                    <a:pt x="4216" y="119"/>
                    <a:pt x="4180" y="72"/>
                  </a:cubicBezTo>
                  <a:cubicBezTo>
                    <a:pt x="4156" y="24"/>
                    <a:pt x="4097" y="0"/>
                    <a:pt x="4037" y="0"/>
                  </a:cubicBezTo>
                  <a:lnTo>
                    <a:pt x="2454" y="0"/>
                  </a:lnTo>
                  <a:cubicBezTo>
                    <a:pt x="2347" y="0"/>
                    <a:pt x="2275" y="72"/>
                    <a:pt x="2275" y="179"/>
                  </a:cubicBezTo>
                  <a:cubicBezTo>
                    <a:pt x="2275" y="286"/>
                    <a:pt x="2347" y="357"/>
                    <a:pt x="2454" y="357"/>
                  </a:cubicBezTo>
                  <a:lnTo>
                    <a:pt x="3775" y="357"/>
                  </a:lnTo>
                  <a:cubicBezTo>
                    <a:pt x="3561" y="845"/>
                    <a:pt x="3120" y="1215"/>
                    <a:pt x="2608" y="1357"/>
                  </a:cubicBezTo>
                  <a:cubicBezTo>
                    <a:pt x="2501" y="1381"/>
                    <a:pt x="2335" y="1429"/>
                    <a:pt x="2108" y="1429"/>
                  </a:cubicBezTo>
                  <a:cubicBezTo>
                    <a:pt x="1894" y="1429"/>
                    <a:pt x="1739" y="1381"/>
                    <a:pt x="1620" y="1357"/>
                  </a:cubicBezTo>
                  <a:cubicBezTo>
                    <a:pt x="1096" y="1215"/>
                    <a:pt x="668" y="845"/>
                    <a:pt x="442" y="357"/>
                  </a:cubicBezTo>
                  <a:lnTo>
                    <a:pt x="1775" y="357"/>
                  </a:lnTo>
                  <a:cubicBezTo>
                    <a:pt x="1870" y="357"/>
                    <a:pt x="1954" y="286"/>
                    <a:pt x="1954" y="179"/>
                  </a:cubicBezTo>
                  <a:cubicBezTo>
                    <a:pt x="1954"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18" name="Google Shape;10118;p63"/>
            <p:cNvSpPr/>
            <p:nvPr/>
          </p:nvSpPr>
          <p:spPr>
            <a:xfrm>
              <a:off x="2580742" y="4501113"/>
              <a:ext cx="11786" cy="13315"/>
            </a:xfrm>
            <a:custGeom>
              <a:rect b="b" l="l" r="r" t="t"/>
              <a:pathLst>
                <a:path extrusionOk="0" h="418" w="370">
                  <a:moveTo>
                    <a:pt x="191" y="0"/>
                  </a:moveTo>
                  <a:cubicBezTo>
                    <a:pt x="84" y="0"/>
                    <a:pt x="1" y="72"/>
                    <a:pt x="1" y="179"/>
                  </a:cubicBezTo>
                  <a:lnTo>
                    <a:pt x="1" y="239"/>
                  </a:lnTo>
                  <a:cubicBezTo>
                    <a:pt x="1" y="346"/>
                    <a:pt x="84" y="417"/>
                    <a:pt x="191" y="417"/>
                  </a:cubicBezTo>
                  <a:cubicBezTo>
                    <a:pt x="286" y="417"/>
                    <a:pt x="370" y="346"/>
                    <a:pt x="370" y="239"/>
                  </a:cubicBezTo>
                  <a:lnTo>
                    <a:pt x="370" y="179"/>
                  </a:lnTo>
                  <a:cubicBezTo>
                    <a:pt x="370" y="96"/>
                    <a:pt x="286"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19" name="Google Shape;10119;p63"/>
          <p:cNvGrpSpPr/>
          <p:nvPr/>
        </p:nvGrpSpPr>
        <p:grpSpPr>
          <a:xfrm>
            <a:off x="2810958" y="4273923"/>
            <a:ext cx="353145" cy="361873"/>
            <a:chOff x="2810958" y="4273923"/>
            <a:chExt cx="353145" cy="361873"/>
          </a:xfrm>
        </p:grpSpPr>
        <p:sp>
          <p:nvSpPr>
            <p:cNvPr id="10120" name="Google Shape;10120;p63"/>
            <p:cNvSpPr/>
            <p:nvPr/>
          </p:nvSpPr>
          <p:spPr>
            <a:xfrm>
              <a:off x="2886837" y="4273923"/>
              <a:ext cx="53867" cy="169946"/>
            </a:xfrm>
            <a:custGeom>
              <a:rect b="b" l="l" r="r" t="t"/>
              <a:pathLst>
                <a:path extrusionOk="0" h="5335" w="1691">
                  <a:moveTo>
                    <a:pt x="1179" y="346"/>
                  </a:moveTo>
                  <a:cubicBezTo>
                    <a:pt x="1203" y="346"/>
                    <a:pt x="1250" y="382"/>
                    <a:pt x="1250" y="417"/>
                  </a:cubicBezTo>
                  <a:lnTo>
                    <a:pt x="1250" y="644"/>
                  </a:lnTo>
                  <a:lnTo>
                    <a:pt x="464" y="644"/>
                  </a:lnTo>
                  <a:lnTo>
                    <a:pt x="464" y="417"/>
                  </a:lnTo>
                  <a:cubicBezTo>
                    <a:pt x="452" y="382"/>
                    <a:pt x="488" y="346"/>
                    <a:pt x="524" y="346"/>
                  </a:cubicBezTo>
                  <a:close/>
                  <a:moveTo>
                    <a:pt x="1131" y="4275"/>
                  </a:moveTo>
                  <a:lnTo>
                    <a:pt x="845" y="4965"/>
                  </a:lnTo>
                  <a:lnTo>
                    <a:pt x="583" y="4275"/>
                  </a:lnTo>
                  <a:close/>
                  <a:moveTo>
                    <a:pt x="512" y="1"/>
                  </a:moveTo>
                  <a:cubicBezTo>
                    <a:pt x="298" y="1"/>
                    <a:pt x="119" y="179"/>
                    <a:pt x="119" y="405"/>
                  </a:cubicBezTo>
                  <a:lnTo>
                    <a:pt x="119" y="751"/>
                  </a:lnTo>
                  <a:cubicBezTo>
                    <a:pt x="36" y="822"/>
                    <a:pt x="0" y="929"/>
                    <a:pt x="0" y="1036"/>
                  </a:cubicBezTo>
                  <a:lnTo>
                    <a:pt x="0" y="3870"/>
                  </a:lnTo>
                  <a:cubicBezTo>
                    <a:pt x="0" y="4025"/>
                    <a:pt x="71" y="4156"/>
                    <a:pt x="191" y="4215"/>
                  </a:cubicBezTo>
                  <a:lnTo>
                    <a:pt x="560" y="5144"/>
                  </a:lnTo>
                  <a:cubicBezTo>
                    <a:pt x="607" y="5263"/>
                    <a:pt x="726" y="5335"/>
                    <a:pt x="845" y="5335"/>
                  </a:cubicBezTo>
                  <a:cubicBezTo>
                    <a:pt x="976" y="5335"/>
                    <a:pt x="1084" y="5263"/>
                    <a:pt x="1131" y="5144"/>
                  </a:cubicBezTo>
                  <a:lnTo>
                    <a:pt x="1500" y="4215"/>
                  </a:lnTo>
                  <a:cubicBezTo>
                    <a:pt x="1619" y="4144"/>
                    <a:pt x="1691" y="4025"/>
                    <a:pt x="1691" y="3870"/>
                  </a:cubicBezTo>
                  <a:lnTo>
                    <a:pt x="1691" y="3084"/>
                  </a:lnTo>
                  <a:cubicBezTo>
                    <a:pt x="1691" y="3001"/>
                    <a:pt x="1619" y="2918"/>
                    <a:pt x="1524" y="2918"/>
                  </a:cubicBezTo>
                  <a:cubicBezTo>
                    <a:pt x="1441" y="2918"/>
                    <a:pt x="1369" y="3001"/>
                    <a:pt x="1369" y="3084"/>
                  </a:cubicBezTo>
                  <a:lnTo>
                    <a:pt x="1369" y="3870"/>
                  </a:lnTo>
                  <a:cubicBezTo>
                    <a:pt x="1369" y="3906"/>
                    <a:pt x="1334" y="3953"/>
                    <a:pt x="1286" y="3953"/>
                  </a:cubicBezTo>
                  <a:lnTo>
                    <a:pt x="393" y="3953"/>
                  </a:lnTo>
                  <a:cubicBezTo>
                    <a:pt x="369" y="3953"/>
                    <a:pt x="322" y="3918"/>
                    <a:pt x="322" y="3870"/>
                  </a:cubicBezTo>
                  <a:lnTo>
                    <a:pt x="322" y="1036"/>
                  </a:lnTo>
                  <a:cubicBezTo>
                    <a:pt x="322" y="1001"/>
                    <a:pt x="357" y="953"/>
                    <a:pt x="393" y="953"/>
                  </a:cubicBezTo>
                  <a:lnTo>
                    <a:pt x="1286" y="953"/>
                  </a:lnTo>
                  <a:cubicBezTo>
                    <a:pt x="1322" y="953"/>
                    <a:pt x="1369" y="989"/>
                    <a:pt x="1369" y="1036"/>
                  </a:cubicBezTo>
                  <a:lnTo>
                    <a:pt x="1369" y="2358"/>
                  </a:lnTo>
                  <a:cubicBezTo>
                    <a:pt x="1369" y="2441"/>
                    <a:pt x="1441" y="2525"/>
                    <a:pt x="1524" y="2525"/>
                  </a:cubicBezTo>
                  <a:cubicBezTo>
                    <a:pt x="1619" y="2525"/>
                    <a:pt x="1691" y="2441"/>
                    <a:pt x="1691" y="2358"/>
                  </a:cubicBezTo>
                  <a:lnTo>
                    <a:pt x="1691" y="1036"/>
                  </a:lnTo>
                  <a:cubicBezTo>
                    <a:pt x="1691" y="929"/>
                    <a:pt x="1643" y="822"/>
                    <a:pt x="1572" y="751"/>
                  </a:cubicBezTo>
                  <a:lnTo>
                    <a:pt x="1572" y="405"/>
                  </a:lnTo>
                  <a:cubicBezTo>
                    <a:pt x="1572" y="179"/>
                    <a:pt x="1393"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1" name="Google Shape;10121;p63"/>
            <p:cNvSpPr/>
            <p:nvPr/>
          </p:nvSpPr>
          <p:spPr>
            <a:xfrm>
              <a:off x="2815131" y="4273923"/>
              <a:ext cx="57307" cy="279942"/>
            </a:xfrm>
            <a:custGeom>
              <a:rect b="b" l="l" r="r" t="t"/>
              <a:pathLst>
                <a:path extrusionOk="0" h="8788" w="1799">
                  <a:moveTo>
                    <a:pt x="906" y="382"/>
                  </a:moveTo>
                  <a:lnTo>
                    <a:pt x="1251" y="1239"/>
                  </a:lnTo>
                  <a:lnTo>
                    <a:pt x="572" y="1239"/>
                  </a:lnTo>
                  <a:lnTo>
                    <a:pt x="906" y="382"/>
                  </a:lnTo>
                  <a:close/>
                  <a:moveTo>
                    <a:pt x="751" y="1548"/>
                  </a:moveTo>
                  <a:lnTo>
                    <a:pt x="751" y="7466"/>
                  </a:lnTo>
                  <a:lnTo>
                    <a:pt x="346" y="7466"/>
                  </a:lnTo>
                  <a:lnTo>
                    <a:pt x="346" y="1644"/>
                  </a:lnTo>
                  <a:cubicBezTo>
                    <a:pt x="346" y="1596"/>
                    <a:pt x="394" y="1548"/>
                    <a:pt x="429" y="1548"/>
                  </a:cubicBezTo>
                  <a:close/>
                  <a:moveTo>
                    <a:pt x="1382" y="1572"/>
                  </a:moveTo>
                  <a:cubicBezTo>
                    <a:pt x="1430" y="1572"/>
                    <a:pt x="1477" y="1608"/>
                    <a:pt x="1477" y="1656"/>
                  </a:cubicBezTo>
                  <a:lnTo>
                    <a:pt x="1477" y="7478"/>
                  </a:lnTo>
                  <a:lnTo>
                    <a:pt x="1072" y="7478"/>
                  </a:lnTo>
                  <a:lnTo>
                    <a:pt x="1072" y="1572"/>
                  </a:lnTo>
                  <a:close/>
                  <a:moveTo>
                    <a:pt x="1489" y="7787"/>
                  </a:moveTo>
                  <a:lnTo>
                    <a:pt x="1489" y="8359"/>
                  </a:lnTo>
                  <a:cubicBezTo>
                    <a:pt x="1477" y="8418"/>
                    <a:pt x="1441" y="8442"/>
                    <a:pt x="1382" y="8442"/>
                  </a:cubicBezTo>
                  <a:lnTo>
                    <a:pt x="429" y="8442"/>
                  </a:lnTo>
                  <a:cubicBezTo>
                    <a:pt x="394" y="8442"/>
                    <a:pt x="346" y="8394"/>
                    <a:pt x="346" y="8359"/>
                  </a:cubicBezTo>
                  <a:lnTo>
                    <a:pt x="346" y="7787"/>
                  </a:lnTo>
                  <a:close/>
                  <a:moveTo>
                    <a:pt x="906" y="1"/>
                  </a:moveTo>
                  <a:cubicBezTo>
                    <a:pt x="775" y="1"/>
                    <a:pt x="656" y="84"/>
                    <a:pt x="608" y="215"/>
                  </a:cubicBezTo>
                  <a:lnTo>
                    <a:pt x="179" y="1310"/>
                  </a:lnTo>
                  <a:cubicBezTo>
                    <a:pt x="72" y="1394"/>
                    <a:pt x="13" y="1513"/>
                    <a:pt x="13" y="1656"/>
                  </a:cubicBezTo>
                  <a:lnTo>
                    <a:pt x="13" y="8371"/>
                  </a:lnTo>
                  <a:cubicBezTo>
                    <a:pt x="1" y="8597"/>
                    <a:pt x="191" y="8787"/>
                    <a:pt x="429" y="8787"/>
                  </a:cubicBezTo>
                  <a:lnTo>
                    <a:pt x="1382" y="8787"/>
                  </a:lnTo>
                  <a:cubicBezTo>
                    <a:pt x="1620" y="8787"/>
                    <a:pt x="1799" y="8597"/>
                    <a:pt x="1799" y="8371"/>
                  </a:cubicBezTo>
                  <a:lnTo>
                    <a:pt x="1799" y="1656"/>
                  </a:lnTo>
                  <a:cubicBezTo>
                    <a:pt x="1799" y="1525"/>
                    <a:pt x="1727" y="1394"/>
                    <a:pt x="1632" y="1310"/>
                  </a:cubicBezTo>
                  <a:lnTo>
                    <a:pt x="1203" y="215"/>
                  </a:lnTo>
                  <a:cubicBezTo>
                    <a:pt x="1168" y="96"/>
                    <a:pt x="1037" y="1"/>
                    <a:pt x="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2" name="Google Shape;10122;p63"/>
            <p:cNvSpPr/>
            <p:nvPr/>
          </p:nvSpPr>
          <p:spPr>
            <a:xfrm>
              <a:off x="2883396" y="4463173"/>
              <a:ext cx="60333" cy="90691"/>
            </a:xfrm>
            <a:custGeom>
              <a:rect b="b" l="l" r="r" t="t"/>
              <a:pathLst>
                <a:path extrusionOk="0" h="2847" w="1894">
                  <a:moveTo>
                    <a:pt x="1322" y="310"/>
                  </a:moveTo>
                  <a:cubicBezTo>
                    <a:pt x="1370" y="310"/>
                    <a:pt x="1418" y="358"/>
                    <a:pt x="1418" y="406"/>
                  </a:cubicBezTo>
                  <a:lnTo>
                    <a:pt x="1418" y="584"/>
                  </a:lnTo>
                  <a:lnTo>
                    <a:pt x="513" y="584"/>
                  </a:lnTo>
                  <a:lnTo>
                    <a:pt x="513" y="406"/>
                  </a:lnTo>
                  <a:cubicBezTo>
                    <a:pt x="513" y="358"/>
                    <a:pt x="537" y="310"/>
                    <a:pt x="596" y="310"/>
                  </a:cubicBezTo>
                  <a:close/>
                  <a:moveTo>
                    <a:pt x="1477" y="929"/>
                  </a:moveTo>
                  <a:cubicBezTo>
                    <a:pt x="1513" y="929"/>
                    <a:pt x="1561" y="965"/>
                    <a:pt x="1561" y="1013"/>
                  </a:cubicBezTo>
                  <a:lnTo>
                    <a:pt x="1561" y="2418"/>
                  </a:lnTo>
                  <a:cubicBezTo>
                    <a:pt x="1561" y="2453"/>
                    <a:pt x="1525" y="2501"/>
                    <a:pt x="1477" y="2501"/>
                  </a:cubicBezTo>
                  <a:lnTo>
                    <a:pt x="430" y="2501"/>
                  </a:lnTo>
                  <a:cubicBezTo>
                    <a:pt x="394" y="2501"/>
                    <a:pt x="346" y="2453"/>
                    <a:pt x="346" y="2418"/>
                  </a:cubicBezTo>
                  <a:lnTo>
                    <a:pt x="346" y="1013"/>
                  </a:lnTo>
                  <a:cubicBezTo>
                    <a:pt x="346" y="965"/>
                    <a:pt x="382" y="929"/>
                    <a:pt x="430" y="929"/>
                  </a:cubicBezTo>
                  <a:close/>
                  <a:moveTo>
                    <a:pt x="596" y="1"/>
                  </a:moveTo>
                  <a:cubicBezTo>
                    <a:pt x="358" y="1"/>
                    <a:pt x="179" y="191"/>
                    <a:pt x="179" y="418"/>
                  </a:cubicBezTo>
                  <a:lnTo>
                    <a:pt x="179" y="691"/>
                  </a:lnTo>
                  <a:cubicBezTo>
                    <a:pt x="72" y="763"/>
                    <a:pt x="13" y="882"/>
                    <a:pt x="13" y="1013"/>
                  </a:cubicBezTo>
                  <a:lnTo>
                    <a:pt x="13" y="2430"/>
                  </a:lnTo>
                  <a:cubicBezTo>
                    <a:pt x="1" y="2656"/>
                    <a:pt x="191" y="2846"/>
                    <a:pt x="430" y="2846"/>
                  </a:cubicBezTo>
                  <a:lnTo>
                    <a:pt x="1477" y="2846"/>
                  </a:lnTo>
                  <a:cubicBezTo>
                    <a:pt x="1715" y="2846"/>
                    <a:pt x="1894" y="2656"/>
                    <a:pt x="1894" y="2430"/>
                  </a:cubicBezTo>
                  <a:lnTo>
                    <a:pt x="1894" y="1013"/>
                  </a:lnTo>
                  <a:cubicBezTo>
                    <a:pt x="1894" y="882"/>
                    <a:pt x="1834" y="763"/>
                    <a:pt x="1727" y="691"/>
                  </a:cubicBezTo>
                  <a:lnTo>
                    <a:pt x="1727" y="418"/>
                  </a:lnTo>
                  <a:cubicBezTo>
                    <a:pt x="1727" y="179"/>
                    <a:pt x="1537" y="1"/>
                    <a:pt x="1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3" name="Google Shape;10123;p63"/>
            <p:cNvSpPr/>
            <p:nvPr/>
          </p:nvSpPr>
          <p:spPr>
            <a:xfrm>
              <a:off x="2955835" y="4273923"/>
              <a:ext cx="202948" cy="281439"/>
            </a:xfrm>
            <a:custGeom>
              <a:rect b="b" l="l" r="r" t="t"/>
              <a:pathLst>
                <a:path extrusionOk="0" h="8835" w="6371">
                  <a:moveTo>
                    <a:pt x="5692" y="524"/>
                  </a:moveTo>
                  <a:cubicBezTo>
                    <a:pt x="5883" y="524"/>
                    <a:pt x="6037" y="679"/>
                    <a:pt x="6037" y="870"/>
                  </a:cubicBezTo>
                  <a:lnTo>
                    <a:pt x="6037" y="7966"/>
                  </a:lnTo>
                  <a:cubicBezTo>
                    <a:pt x="6037" y="8156"/>
                    <a:pt x="5883" y="8311"/>
                    <a:pt x="5692" y="8311"/>
                  </a:cubicBezTo>
                  <a:lnTo>
                    <a:pt x="1811" y="8311"/>
                  </a:lnTo>
                  <a:lnTo>
                    <a:pt x="1811" y="524"/>
                  </a:lnTo>
                  <a:close/>
                  <a:moveTo>
                    <a:pt x="1465" y="346"/>
                  </a:moveTo>
                  <a:lnTo>
                    <a:pt x="1465" y="8490"/>
                  </a:lnTo>
                  <a:lnTo>
                    <a:pt x="1227" y="8490"/>
                  </a:lnTo>
                  <a:lnTo>
                    <a:pt x="1227" y="346"/>
                  </a:lnTo>
                  <a:close/>
                  <a:moveTo>
                    <a:pt x="1215" y="1"/>
                  </a:moveTo>
                  <a:cubicBezTo>
                    <a:pt x="1096" y="1"/>
                    <a:pt x="965" y="72"/>
                    <a:pt x="930" y="179"/>
                  </a:cubicBezTo>
                  <a:lnTo>
                    <a:pt x="418" y="179"/>
                  </a:lnTo>
                  <a:cubicBezTo>
                    <a:pt x="180" y="179"/>
                    <a:pt x="1" y="370"/>
                    <a:pt x="1" y="596"/>
                  </a:cubicBezTo>
                  <a:lnTo>
                    <a:pt x="1" y="2358"/>
                  </a:lnTo>
                  <a:cubicBezTo>
                    <a:pt x="1" y="2441"/>
                    <a:pt x="84" y="2513"/>
                    <a:pt x="168" y="2513"/>
                  </a:cubicBezTo>
                  <a:cubicBezTo>
                    <a:pt x="263" y="2513"/>
                    <a:pt x="334" y="2441"/>
                    <a:pt x="334" y="2358"/>
                  </a:cubicBezTo>
                  <a:lnTo>
                    <a:pt x="334" y="596"/>
                  </a:lnTo>
                  <a:cubicBezTo>
                    <a:pt x="334" y="548"/>
                    <a:pt x="382" y="513"/>
                    <a:pt x="418" y="513"/>
                  </a:cubicBezTo>
                  <a:lnTo>
                    <a:pt x="882" y="513"/>
                  </a:lnTo>
                  <a:lnTo>
                    <a:pt x="882" y="8287"/>
                  </a:lnTo>
                  <a:lnTo>
                    <a:pt x="418" y="8287"/>
                  </a:lnTo>
                  <a:cubicBezTo>
                    <a:pt x="382" y="8287"/>
                    <a:pt x="334" y="8252"/>
                    <a:pt x="334" y="8204"/>
                  </a:cubicBezTo>
                  <a:lnTo>
                    <a:pt x="334" y="3072"/>
                  </a:lnTo>
                  <a:cubicBezTo>
                    <a:pt x="334" y="2977"/>
                    <a:pt x="263" y="2906"/>
                    <a:pt x="168" y="2906"/>
                  </a:cubicBezTo>
                  <a:cubicBezTo>
                    <a:pt x="84" y="2906"/>
                    <a:pt x="1" y="2977"/>
                    <a:pt x="1" y="3072"/>
                  </a:cubicBezTo>
                  <a:lnTo>
                    <a:pt x="1" y="8204"/>
                  </a:lnTo>
                  <a:cubicBezTo>
                    <a:pt x="1" y="8454"/>
                    <a:pt x="203" y="8656"/>
                    <a:pt x="418" y="8656"/>
                  </a:cubicBezTo>
                  <a:lnTo>
                    <a:pt x="930" y="8656"/>
                  </a:lnTo>
                  <a:cubicBezTo>
                    <a:pt x="989" y="8752"/>
                    <a:pt x="1096" y="8835"/>
                    <a:pt x="1215" y="8835"/>
                  </a:cubicBezTo>
                  <a:lnTo>
                    <a:pt x="1477" y="8835"/>
                  </a:lnTo>
                  <a:cubicBezTo>
                    <a:pt x="1596" y="8835"/>
                    <a:pt x="1715" y="8752"/>
                    <a:pt x="1763" y="8656"/>
                  </a:cubicBezTo>
                  <a:lnTo>
                    <a:pt x="5692" y="8656"/>
                  </a:lnTo>
                  <a:cubicBezTo>
                    <a:pt x="6061" y="8656"/>
                    <a:pt x="6371" y="8359"/>
                    <a:pt x="6371" y="7966"/>
                  </a:cubicBezTo>
                  <a:lnTo>
                    <a:pt x="6371" y="870"/>
                  </a:lnTo>
                  <a:cubicBezTo>
                    <a:pt x="6371" y="489"/>
                    <a:pt x="6073" y="179"/>
                    <a:pt x="5692" y="179"/>
                  </a:cubicBezTo>
                  <a:lnTo>
                    <a:pt x="1763" y="179"/>
                  </a:lnTo>
                  <a:cubicBezTo>
                    <a:pt x="1704" y="72"/>
                    <a:pt x="1596"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4" name="Google Shape;10124;p63"/>
            <p:cNvSpPr/>
            <p:nvPr/>
          </p:nvSpPr>
          <p:spPr>
            <a:xfrm>
              <a:off x="3098067" y="4511720"/>
              <a:ext cx="29243" cy="10289"/>
            </a:xfrm>
            <a:custGeom>
              <a:rect b="b" l="l" r="r" t="t"/>
              <a:pathLst>
                <a:path extrusionOk="0" h="323" w="918">
                  <a:moveTo>
                    <a:pt x="168" y="1"/>
                  </a:moveTo>
                  <a:cubicBezTo>
                    <a:pt x="72" y="1"/>
                    <a:pt x="1" y="72"/>
                    <a:pt x="1" y="156"/>
                  </a:cubicBezTo>
                  <a:cubicBezTo>
                    <a:pt x="1" y="251"/>
                    <a:pt x="72" y="322"/>
                    <a:pt x="168" y="322"/>
                  </a:cubicBezTo>
                  <a:lnTo>
                    <a:pt x="751" y="322"/>
                  </a:lnTo>
                  <a:cubicBezTo>
                    <a:pt x="834" y="322"/>
                    <a:pt x="918" y="251"/>
                    <a:pt x="918" y="156"/>
                  </a:cubicBezTo>
                  <a:cubicBezTo>
                    <a:pt x="918" y="72"/>
                    <a:pt x="834" y="1"/>
                    <a:pt x="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5" name="Google Shape;10125;p63"/>
            <p:cNvSpPr/>
            <p:nvPr/>
          </p:nvSpPr>
          <p:spPr>
            <a:xfrm>
              <a:off x="3115906" y="4497704"/>
              <a:ext cx="10257" cy="10640"/>
            </a:xfrm>
            <a:custGeom>
              <a:rect b="b" l="l" r="r" t="t"/>
              <a:pathLst>
                <a:path extrusionOk="0" h="334" w="322">
                  <a:moveTo>
                    <a:pt x="155" y="0"/>
                  </a:moveTo>
                  <a:cubicBezTo>
                    <a:pt x="72" y="0"/>
                    <a:pt x="0" y="84"/>
                    <a:pt x="0" y="167"/>
                  </a:cubicBezTo>
                  <a:cubicBezTo>
                    <a:pt x="0" y="262"/>
                    <a:pt x="72" y="334"/>
                    <a:pt x="155" y="334"/>
                  </a:cubicBezTo>
                  <a:cubicBezTo>
                    <a:pt x="250" y="334"/>
                    <a:pt x="322" y="262"/>
                    <a:pt x="322" y="167"/>
                  </a:cubicBez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6" name="Google Shape;10126;p63"/>
            <p:cNvSpPr/>
            <p:nvPr/>
          </p:nvSpPr>
          <p:spPr>
            <a:xfrm>
              <a:off x="2810958" y="4563676"/>
              <a:ext cx="353145" cy="72120"/>
            </a:xfrm>
            <a:custGeom>
              <a:rect b="b" l="l" r="r" t="t"/>
              <a:pathLst>
                <a:path extrusionOk="0" h="2264" w="11086">
                  <a:moveTo>
                    <a:pt x="418" y="1"/>
                  </a:moveTo>
                  <a:cubicBezTo>
                    <a:pt x="179" y="1"/>
                    <a:pt x="1" y="191"/>
                    <a:pt x="1" y="418"/>
                  </a:cubicBezTo>
                  <a:lnTo>
                    <a:pt x="1" y="1846"/>
                  </a:lnTo>
                  <a:cubicBezTo>
                    <a:pt x="1" y="2085"/>
                    <a:pt x="191" y="2263"/>
                    <a:pt x="418" y="2263"/>
                  </a:cubicBezTo>
                  <a:lnTo>
                    <a:pt x="8442" y="2263"/>
                  </a:lnTo>
                  <a:cubicBezTo>
                    <a:pt x="8526" y="2263"/>
                    <a:pt x="8597" y="2192"/>
                    <a:pt x="8597" y="2096"/>
                  </a:cubicBezTo>
                  <a:cubicBezTo>
                    <a:pt x="8597" y="2013"/>
                    <a:pt x="8526" y="1930"/>
                    <a:pt x="8442" y="1930"/>
                  </a:cubicBezTo>
                  <a:lnTo>
                    <a:pt x="418" y="1930"/>
                  </a:lnTo>
                  <a:cubicBezTo>
                    <a:pt x="370" y="1930"/>
                    <a:pt x="322" y="1894"/>
                    <a:pt x="322" y="1846"/>
                  </a:cubicBezTo>
                  <a:lnTo>
                    <a:pt x="322" y="418"/>
                  </a:lnTo>
                  <a:cubicBezTo>
                    <a:pt x="322" y="370"/>
                    <a:pt x="370" y="322"/>
                    <a:pt x="418" y="322"/>
                  </a:cubicBezTo>
                  <a:lnTo>
                    <a:pt x="1037" y="322"/>
                  </a:lnTo>
                  <a:lnTo>
                    <a:pt x="1037" y="584"/>
                  </a:lnTo>
                  <a:cubicBezTo>
                    <a:pt x="1037" y="668"/>
                    <a:pt x="1120" y="739"/>
                    <a:pt x="1203" y="739"/>
                  </a:cubicBezTo>
                  <a:cubicBezTo>
                    <a:pt x="1299" y="739"/>
                    <a:pt x="1370" y="668"/>
                    <a:pt x="1370" y="584"/>
                  </a:cubicBezTo>
                  <a:lnTo>
                    <a:pt x="1370" y="322"/>
                  </a:lnTo>
                  <a:lnTo>
                    <a:pt x="1834" y="322"/>
                  </a:lnTo>
                  <a:lnTo>
                    <a:pt x="1834" y="584"/>
                  </a:lnTo>
                  <a:cubicBezTo>
                    <a:pt x="1834" y="668"/>
                    <a:pt x="1906" y="739"/>
                    <a:pt x="1989" y="739"/>
                  </a:cubicBezTo>
                  <a:cubicBezTo>
                    <a:pt x="2084" y="739"/>
                    <a:pt x="2156" y="668"/>
                    <a:pt x="2156" y="584"/>
                  </a:cubicBezTo>
                  <a:lnTo>
                    <a:pt x="2156" y="322"/>
                  </a:lnTo>
                  <a:lnTo>
                    <a:pt x="2620" y="322"/>
                  </a:lnTo>
                  <a:lnTo>
                    <a:pt x="2620" y="584"/>
                  </a:lnTo>
                  <a:cubicBezTo>
                    <a:pt x="2620" y="668"/>
                    <a:pt x="2692" y="739"/>
                    <a:pt x="2787" y="739"/>
                  </a:cubicBezTo>
                  <a:cubicBezTo>
                    <a:pt x="2870" y="739"/>
                    <a:pt x="2942" y="668"/>
                    <a:pt x="2942" y="584"/>
                  </a:cubicBezTo>
                  <a:lnTo>
                    <a:pt x="2942" y="322"/>
                  </a:lnTo>
                  <a:lnTo>
                    <a:pt x="3406" y="322"/>
                  </a:lnTo>
                  <a:lnTo>
                    <a:pt x="3406" y="584"/>
                  </a:lnTo>
                  <a:cubicBezTo>
                    <a:pt x="3406" y="668"/>
                    <a:pt x="3477" y="739"/>
                    <a:pt x="3573" y="739"/>
                  </a:cubicBezTo>
                  <a:cubicBezTo>
                    <a:pt x="3656" y="739"/>
                    <a:pt x="3739" y="668"/>
                    <a:pt x="3739" y="584"/>
                  </a:cubicBezTo>
                  <a:lnTo>
                    <a:pt x="3739" y="322"/>
                  </a:lnTo>
                  <a:lnTo>
                    <a:pt x="4192" y="322"/>
                  </a:lnTo>
                  <a:lnTo>
                    <a:pt x="4192" y="584"/>
                  </a:lnTo>
                  <a:cubicBezTo>
                    <a:pt x="4192" y="668"/>
                    <a:pt x="4275" y="739"/>
                    <a:pt x="4358" y="739"/>
                  </a:cubicBezTo>
                  <a:cubicBezTo>
                    <a:pt x="4454" y="739"/>
                    <a:pt x="4525" y="668"/>
                    <a:pt x="4525" y="584"/>
                  </a:cubicBezTo>
                  <a:lnTo>
                    <a:pt x="4525" y="322"/>
                  </a:lnTo>
                  <a:lnTo>
                    <a:pt x="4990" y="322"/>
                  </a:lnTo>
                  <a:lnTo>
                    <a:pt x="4990" y="584"/>
                  </a:lnTo>
                  <a:cubicBezTo>
                    <a:pt x="4990" y="668"/>
                    <a:pt x="5061" y="739"/>
                    <a:pt x="5144" y="739"/>
                  </a:cubicBezTo>
                  <a:cubicBezTo>
                    <a:pt x="5240" y="739"/>
                    <a:pt x="5311" y="668"/>
                    <a:pt x="5311" y="584"/>
                  </a:cubicBezTo>
                  <a:lnTo>
                    <a:pt x="5311" y="322"/>
                  </a:lnTo>
                  <a:lnTo>
                    <a:pt x="5775" y="322"/>
                  </a:lnTo>
                  <a:lnTo>
                    <a:pt x="5775" y="584"/>
                  </a:lnTo>
                  <a:cubicBezTo>
                    <a:pt x="5775" y="668"/>
                    <a:pt x="5847" y="739"/>
                    <a:pt x="5942" y="739"/>
                  </a:cubicBezTo>
                  <a:cubicBezTo>
                    <a:pt x="6025" y="739"/>
                    <a:pt x="6097" y="668"/>
                    <a:pt x="6097" y="584"/>
                  </a:cubicBezTo>
                  <a:lnTo>
                    <a:pt x="6097" y="322"/>
                  </a:lnTo>
                  <a:lnTo>
                    <a:pt x="6561" y="322"/>
                  </a:lnTo>
                  <a:lnTo>
                    <a:pt x="6561" y="584"/>
                  </a:lnTo>
                  <a:cubicBezTo>
                    <a:pt x="6561" y="668"/>
                    <a:pt x="6633" y="739"/>
                    <a:pt x="6728" y="739"/>
                  </a:cubicBezTo>
                  <a:cubicBezTo>
                    <a:pt x="6811" y="739"/>
                    <a:pt x="6895" y="668"/>
                    <a:pt x="6895" y="584"/>
                  </a:cubicBezTo>
                  <a:lnTo>
                    <a:pt x="6895" y="322"/>
                  </a:lnTo>
                  <a:lnTo>
                    <a:pt x="7347" y="322"/>
                  </a:lnTo>
                  <a:lnTo>
                    <a:pt x="7347" y="584"/>
                  </a:lnTo>
                  <a:cubicBezTo>
                    <a:pt x="7347" y="668"/>
                    <a:pt x="7430" y="739"/>
                    <a:pt x="7514" y="739"/>
                  </a:cubicBezTo>
                  <a:cubicBezTo>
                    <a:pt x="7609" y="739"/>
                    <a:pt x="7680" y="668"/>
                    <a:pt x="7680" y="584"/>
                  </a:cubicBezTo>
                  <a:lnTo>
                    <a:pt x="7680" y="322"/>
                  </a:lnTo>
                  <a:lnTo>
                    <a:pt x="8145" y="322"/>
                  </a:lnTo>
                  <a:lnTo>
                    <a:pt x="8145" y="584"/>
                  </a:lnTo>
                  <a:cubicBezTo>
                    <a:pt x="8145" y="668"/>
                    <a:pt x="8216" y="739"/>
                    <a:pt x="8299" y="739"/>
                  </a:cubicBezTo>
                  <a:cubicBezTo>
                    <a:pt x="8395" y="739"/>
                    <a:pt x="8466" y="668"/>
                    <a:pt x="8466" y="584"/>
                  </a:cubicBezTo>
                  <a:lnTo>
                    <a:pt x="8466" y="322"/>
                  </a:lnTo>
                  <a:lnTo>
                    <a:pt x="8930" y="322"/>
                  </a:lnTo>
                  <a:lnTo>
                    <a:pt x="8930" y="584"/>
                  </a:lnTo>
                  <a:cubicBezTo>
                    <a:pt x="8930" y="668"/>
                    <a:pt x="9002" y="739"/>
                    <a:pt x="9097" y="739"/>
                  </a:cubicBezTo>
                  <a:cubicBezTo>
                    <a:pt x="9181" y="739"/>
                    <a:pt x="9252" y="668"/>
                    <a:pt x="9252" y="584"/>
                  </a:cubicBezTo>
                  <a:lnTo>
                    <a:pt x="9252" y="322"/>
                  </a:lnTo>
                  <a:lnTo>
                    <a:pt x="9716" y="322"/>
                  </a:lnTo>
                  <a:lnTo>
                    <a:pt x="9716" y="584"/>
                  </a:lnTo>
                  <a:cubicBezTo>
                    <a:pt x="9716" y="668"/>
                    <a:pt x="9788" y="739"/>
                    <a:pt x="9883" y="739"/>
                  </a:cubicBezTo>
                  <a:cubicBezTo>
                    <a:pt x="9966" y="739"/>
                    <a:pt x="10050" y="668"/>
                    <a:pt x="10050" y="584"/>
                  </a:cubicBezTo>
                  <a:lnTo>
                    <a:pt x="10050" y="322"/>
                  </a:lnTo>
                  <a:lnTo>
                    <a:pt x="10669" y="322"/>
                  </a:lnTo>
                  <a:cubicBezTo>
                    <a:pt x="10716" y="322"/>
                    <a:pt x="10764" y="370"/>
                    <a:pt x="10764" y="418"/>
                  </a:cubicBezTo>
                  <a:lnTo>
                    <a:pt x="10764" y="1846"/>
                  </a:lnTo>
                  <a:cubicBezTo>
                    <a:pt x="10764" y="1894"/>
                    <a:pt x="10716" y="1930"/>
                    <a:pt x="10669" y="1930"/>
                  </a:cubicBezTo>
                  <a:lnTo>
                    <a:pt x="9192" y="1930"/>
                  </a:lnTo>
                  <a:cubicBezTo>
                    <a:pt x="9109" y="1930"/>
                    <a:pt x="9038" y="2013"/>
                    <a:pt x="9038" y="2096"/>
                  </a:cubicBezTo>
                  <a:cubicBezTo>
                    <a:pt x="9038" y="2192"/>
                    <a:pt x="9109" y="2263"/>
                    <a:pt x="9192" y="2263"/>
                  </a:cubicBezTo>
                  <a:lnTo>
                    <a:pt x="10669" y="2263"/>
                  </a:lnTo>
                  <a:cubicBezTo>
                    <a:pt x="10907" y="2263"/>
                    <a:pt x="11086" y="2073"/>
                    <a:pt x="11086" y="1846"/>
                  </a:cubicBezTo>
                  <a:lnTo>
                    <a:pt x="11086" y="418"/>
                  </a:lnTo>
                  <a:cubicBezTo>
                    <a:pt x="11062" y="191"/>
                    <a:pt x="10883" y="1"/>
                    <a:pt x="106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27" name="Google Shape;10127;p63"/>
          <p:cNvGrpSpPr/>
          <p:nvPr/>
        </p:nvGrpSpPr>
        <p:grpSpPr>
          <a:xfrm>
            <a:off x="6275635" y="4282651"/>
            <a:ext cx="209383" cy="366778"/>
            <a:chOff x="6275635" y="4282651"/>
            <a:chExt cx="209383" cy="366778"/>
          </a:xfrm>
        </p:grpSpPr>
        <p:sp>
          <p:nvSpPr>
            <p:cNvPr id="10128" name="Google Shape;10128;p63"/>
            <p:cNvSpPr/>
            <p:nvPr/>
          </p:nvSpPr>
          <p:spPr>
            <a:xfrm>
              <a:off x="6275635" y="4282651"/>
              <a:ext cx="89162" cy="366778"/>
            </a:xfrm>
            <a:custGeom>
              <a:rect b="b" l="l" r="r" t="t"/>
              <a:pathLst>
                <a:path extrusionOk="0" h="11514" w="2799">
                  <a:moveTo>
                    <a:pt x="1382" y="1751"/>
                  </a:moveTo>
                  <a:cubicBezTo>
                    <a:pt x="1667" y="1917"/>
                    <a:pt x="1929" y="2084"/>
                    <a:pt x="2132" y="2275"/>
                  </a:cubicBezTo>
                  <a:lnTo>
                    <a:pt x="620" y="2275"/>
                  </a:lnTo>
                  <a:cubicBezTo>
                    <a:pt x="822" y="2084"/>
                    <a:pt x="1084" y="1917"/>
                    <a:pt x="1382" y="1751"/>
                  </a:cubicBezTo>
                  <a:close/>
                  <a:moveTo>
                    <a:pt x="2370" y="2620"/>
                  </a:moveTo>
                  <a:cubicBezTo>
                    <a:pt x="2465" y="2822"/>
                    <a:pt x="2489" y="3048"/>
                    <a:pt x="2382" y="3298"/>
                  </a:cubicBezTo>
                  <a:lnTo>
                    <a:pt x="381" y="3298"/>
                  </a:lnTo>
                  <a:cubicBezTo>
                    <a:pt x="298" y="3084"/>
                    <a:pt x="286" y="2858"/>
                    <a:pt x="381" y="2620"/>
                  </a:cubicBezTo>
                  <a:close/>
                  <a:moveTo>
                    <a:pt x="2144" y="3644"/>
                  </a:moveTo>
                  <a:cubicBezTo>
                    <a:pt x="1953" y="3834"/>
                    <a:pt x="1679" y="4001"/>
                    <a:pt x="1382" y="4168"/>
                  </a:cubicBezTo>
                  <a:cubicBezTo>
                    <a:pt x="1096" y="4001"/>
                    <a:pt x="822" y="3834"/>
                    <a:pt x="620" y="3644"/>
                  </a:cubicBezTo>
                  <a:close/>
                  <a:moveTo>
                    <a:pt x="2441" y="5918"/>
                  </a:moveTo>
                  <a:cubicBezTo>
                    <a:pt x="2334" y="6394"/>
                    <a:pt x="1893" y="6680"/>
                    <a:pt x="1382" y="6966"/>
                  </a:cubicBezTo>
                  <a:cubicBezTo>
                    <a:pt x="881" y="6680"/>
                    <a:pt x="429" y="6394"/>
                    <a:pt x="346" y="5918"/>
                  </a:cubicBezTo>
                  <a:close/>
                  <a:moveTo>
                    <a:pt x="1382" y="7347"/>
                  </a:moveTo>
                  <a:cubicBezTo>
                    <a:pt x="1679" y="7513"/>
                    <a:pt x="1953" y="7680"/>
                    <a:pt x="2144" y="7870"/>
                  </a:cubicBezTo>
                  <a:lnTo>
                    <a:pt x="620" y="7870"/>
                  </a:lnTo>
                  <a:cubicBezTo>
                    <a:pt x="822" y="7680"/>
                    <a:pt x="1096" y="7513"/>
                    <a:pt x="1382" y="7347"/>
                  </a:cubicBezTo>
                  <a:close/>
                  <a:moveTo>
                    <a:pt x="2394" y="8216"/>
                  </a:moveTo>
                  <a:cubicBezTo>
                    <a:pt x="2489" y="8454"/>
                    <a:pt x="2489" y="8680"/>
                    <a:pt x="2382" y="8894"/>
                  </a:cubicBezTo>
                  <a:lnTo>
                    <a:pt x="405" y="8894"/>
                  </a:lnTo>
                  <a:cubicBezTo>
                    <a:pt x="298" y="8656"/>
                    <a:pt x="298" y="8442"/>
                    <a:pt x="405" y="8216"/>
                  </a:cubicBezTo>
                  <a:close/>
                  <a:moveTo>
                    <a:pt x="2132" y="9240"/>
                  </a:moveTo>
                  <a:cubicBezTo>
                    <a:pt x="1929" y="9430"/>
                    <a:pt x="1667" y="9597"/>
                    <a:pt x="1382" y="9764"/>
                  </a:cubicBezTo>
                  <a:cubicBezTo>
                    <a:pt x="1096" y="9597"/>
                    <a:pt x="834" y="9430"/>
                    <a:pt x="620" y="9240"/>
                  </a:cubicBezTo>
                  <a:close/>
                  <a:moveTo>
                    <a:pt x="167" y="0"/>
                  </a:moveTo>
                  <a:cubicBezTo>
                    <a:pt x="72" y="0"/>
                    <a:pt x="0" y="72"/>
                    <a:pt x="0" y="167"/>
                  </a:cubicBezTo>
                  <a:cubicBezTo>
                    <a:pt x="0" y="846"/>
                    <a:pt x="524" y="1251"/>
                    <a:pt x="1072" y="1560"/>
                  </a:cubicBezTo>
                  <a:cubicBezTo>
                    <a:pt x="500" y="1894"/>
                    <a:pt x="0" y="2310"/>
                    <a:pt x="0" y="2965"/>
                  </a:cubicBezTo>
                  <a:cubicBezTo>
                    <a:pt x="0" y="3644"/>
                    <a:pt x="524" y="4049"/>
                    <a:pt x="1072" y="4358"/>
                  </a:cubicBezTo>
                  <a:cubicBezTo>
                    <a:pt x="524" y="4668"/>
                    <a:pt x="0" y="5072"/>
                    <a:pt x="0" y="5763"/>
                  </a:cubicBezTo>
                  <a:cubicBezTo>
                    <a:pt x="0" y="6442"/>
                    <a:pt x="524" y="6847"/>
                    <a:pt x="1072" y="7156"/>
                  </a:cubicBezTo>
                  <a:cubicBezTo>
                    <a:pt x="524" y="7466"/>
                    <a:pt x="0" y="7870"/>
                    <a:pt x="0" y="8549"/>
                  </a:cubicBezTo>
                  <a:cubicBezTo>
                    <a:pt x="0" y="8799"/>
                    <a:pt x="72" y="9002"/>
                    <a:pt x="179" y="9180"/>
                  </a:cubicBezTo>
                  <a:cubicBezTo>
                    <a:pt x="227" y="9240"/>
                    <a:pt x="322" y="9525"/>
                    <a:pt x="1072" y="9954"/>
                  </a:cubicBezTo>
                  <a:cubicBezTo>
                    <a:pt x="524" y="10264"/>
                    <a:pt x="0" y="10668"/>
                    <a:pt x="0" y="11359"/>
                  </a:cubicBezTo>
                  <a:cubicBezTo>
                    <a:pt x="0" y="11442"/>
                    <a:pt x="72" y="11514"/>
                    <a:pt x="167" y="11514"/>
                  </a:cubicBezTo>
                  <a:cubicBezTo>
                    <a:pt x="250" y="11514"/>
                    <a:pt x="322" y="11442"/>
                    <a:pt x="322" y="11359"/>
                  </a:cubicBezTo>
                  <a:cubicBezTo>
                    <a:pt x="322" y="10776"/>
                    <a:pt x="834" y="10466"/>
                    <a:pt x="1393" y="10145"/>
                  </a:cubicBezTo>
                  <a:cubicBezTo>
                    <a:pt x="1965" y="10466"/>
                    <a:pt x="2465" y="10776"/>
                    <a:pt x="2465" y="11359"/>
                  </a:cubicBezTo>
                  <a:cubicBezTo>
                    <a:pt x="2465" y="11442"/>
                    <a:pt x="2548" y="11514"/>
                    <a:pt x="2632" y="11514"/>
                  </a:cubicBezTo>
                  <a:cubicBezTo>
                    <a:pt x="2727" y="11514"/>
                    <a:pt x="2798" y="11442"/>
                    <a:pt x="2798" y="11359"/>
                  </a:cubicBezTo>
                  <a:cubicBezTo>
                    <a:pt x="2798" y="10668"/>
                    <a:pt x="2274" y="10264"/>
                    <a:pt x="1727" y="9954"/>
                  </a:cubicBezTo>
                  <a:cubicBezTo>
                    <a:pt x="2286" y="9633"/>
                    <a:pt x="2798" y="9216"/>
                    <a:pt x="2798" y="8561"/>
                  </a:cubicBezTo>
                  <a:cubicBezTo>
                    <a:pt x="2798" y="7870"/>
                    <a:pt x="2274" y="7466"/>
                    <a:pt x="1727" y="7156"/>
                  </a:cubicBezTo>
                  <a:cubicBezTo>
                    <a:pt x="2274" y="6847"/>
                    <a:pt x="2798" y="6442"/>
                    <a:pt x="2798" y="5763"/>
                  </a:cubicBezTo>
                  <a:cubicBezTo>
                    <a:pt x="2798" y="5608"/>
                    <a:pt x="2763" y="5465"/>
                    <a:pt x="2727" y="5346"/>
                  </a:cubicBezTo>
                  <a:cubicBezTo>
                    <a:pt x="2699" y="5273"/>
                    <a:pt x="2629" y="5227"/>
                    <a:pt x="2560" y="5227"/>
                  </a:cubicBezTo>
                  <a:cubicBezTo>
                    <a:pt x="2539" y="5227"/>
                    <a:pt x="2519" y="5231"/>
                    <a:pt x="2501" y="5239"/>
                  </a:cubicBezTo>
                  <a:cubicBezTo>
                    <a:pt x="2405" y="5263"/>
                    <a:pt x="2370" y="5370"/>
                    <a:pt x="2394" y="5465"/>
                  </a:cubicBezTo>
                  <a:cubicBezTo>
                    <a:pt x="2405" y="5501"/>
                    <a:pt x="2405" y="5549"/>
                    <a:pt x="2405" y="5596"/>
                  </a:cubicBezTo>
                  <a:lnTo>
                    <a:pt x="322" y="5596"/>
                  </a:lnTo>
                  <a:cubicBezTo>
                    <a:pt x="417" y="5132"/>
                    <a:pt x="881" y="4834"/>
                    <a:pt x="1370" y="4549"/>
                  </a:cubicBezTo>
                  <a:cubicBezTo>
                    <a:pt x="1560" y="4656"/>
                    <a:pt x="1774" y="4775"/>
                    <a:pt x="1929" y="4906"/>
                  </a:cubicBezTo>
                  <a:cubicBezTo>
                    <a:pt x="1960" y="4932"/>
                    <a:pt x="1998" y="4944"/>
                    <a:pt x="2035" y="4944"/>
                  </a:cubicBezTo>
                  <a:cubicBezTo>
                    <a:pt x="2084" y="4944"/>
                    <a:pt x="2134" y="4923"/>
                    <a:pt x="2167" y="4882"/>
                  </a:cubicBezTo>
                  <a:cubicBezTo>
                    <a:pt x="2227" y="4811"/>
                    <a:pt x="2215" y="4703"/>
                    <a:pt x="2144" y="4644"/>
                  </a:cubicBezTo>
                  <a:cubicBezTo>
                    <a:pt x="2001" y="4537"/>
                    <a:pt x="1858" y="4453"/>
                    <a:pt x="1703" y="4358"/>
                  </a:cubicBezTo>
                  <a:cubicBezTo>
                    <a:pt x="2263" y="4049"/>
                    <a:pt x="2775" y="3644"/>
                    <a:pt x="2775" y="2965"/>
                  </a:cubicBezTo>
                  <a:cubicBezTo>
                    <a:pt x="2775" y="2727"/>
                    <a:pt x="2703" y="2513"/>
                    <a:pt x="2596" y="2334"/>
                  </a:cubicBezTo>
                  <a:cubicBezTo>
                    <a:pt x="2560" y="2275"/>
                    <a:pt x="2441" y="1989"/>
                    <a:pt x="1703" y="1560"/>
                  </a:cubicBezTo>
                  <a:cubicBezTo>
                    <a:pt x="2263" y="1239"/>
                    <a:pt x="2798" y="846"/>
                    <a:pt x="2798" y="167"/>
                  </a:cubicBezTo>
                  <a:cubicBezTo>
                    <a:pt x="2798" y="72"/>
                    <a:pt x="2727" y="0"/>
                    <a:pt x="2632" y="0"/>
                  </a:cubicBezTo>
                  <a:cubicBezTo>
                    <a:pt x="2548" y="0"/>
                    <a:pt x="2465" y="72"/>
                    <a:pt x="2465" y="167"/>
                  </a:cubicBezTo>
                  <a:cubicBezTo>
                    <a:pt x="2465" y="739"/>
                    <a:pt x="1965" y="1060"/>
                    <a:pt x="1393" y="1370"/>
                  </a:cubicBezTo>
                  <a:cubicBezTo>
                    <a:pt x="834" y="1060"/>
                    <a:pt x="322" y="727"/>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29" name="Google Shape;10129;p63"/>
            <p:cNvSpPr/>
            <p:nvPr/>
          </p:nvSpPr>
          <p:spPr>
            <a:xfrm>
              <a:off x="6395474" y="4282651"/>
              <a:ext cx="89544" cy="366778"/>
            </a:xfrm>
            <a:custGeom>
              <a:rect b="b" l="l" r="r" t="t"/>
              <a:pathLst>
                <a:path extrusionOk="0" h="11514" w="2811">
                  <a:moveTo>
                    <a:pt x="2799" y="2906"/>
                  </a:moveTo>
                  <a:cubicBezTo>
                    <a:pt x="2799" y="2912"/>
                    <a:pt x="2802" y="2914"/>
                    <a:pt x="2803" y="2914"/>
                  </a:cubicBezTo>
                  <a:cubicBezTo>
                    <a:pt x="2805" y="2914"/>
                    <a:pt x="2805" y="2912"/>
                    <a:pt x="2799" y="2906"/>
                  </a:cubicBezTo>
                  <a:close/>
                  <a:moveTo>
                    <a:pt x="2453" y="3096"/>
                  </a:moveTo>
                  <a:cubicBezTo>
                    <a:pt x="2382" y="3584"/>
                    <a:pt x="1918" y="3870"/>
                    <a:pt x="1406" y="4168"/>
                  </a:cubicBezTo>
                  <a:cubicBezTo>
                    <a:pt x="882" y="3870"/>
                    <a:pt x="417" y="3584"/>
                    <a:pt x="346" y="3096"/>
                  </a:cubicBezTo>
                  <a:close/>
                  <a:moveTo>
                    <a:pt x="1394" y="4549"/>
                  </a:moveTo>
                  <a:cubicBezTo>
                    <a:pt x="1680" y="4715"/>
                    <a:pt x="1965" y="4882"/>
                    <a:pt x="2156" y="5072"/>
                  </a:cubicBezTo>
                  <a:lnTo>
                    <a:pt x="644" y="5072"/>
                  </a:lnTo>
                  <a:cubicBezTo>
                    <a:pt x="834" y="4882"/>
                    <a:pt x="1120" y="4715"/>
                    <a:pt x="1394" y="4549"/>
                  </a:cubicBezTo>
                  <a:close/>
                  <a:moveTo>
                    <a:pt x="2394" y="5418"/>
                  </a:moveTo>
                  <a:cubicBezTo>
                    <a:pt x="2501" y="5644"/>
                    <a:pt x="2501" y="5858"/>
                    <a:pt x="2394" y="6096"/>
                  </a:cubicBezTo>
                  <a:lnTo>
                    <a:pt x="406" y="6096"/>
                  </a:lnTo>
                  <a:cubicBezTo>
                    <a:pt x="298" y="5858"/>
                    <a:pt x="298" y="5644"/>
                    <a:pt x="406" y="5418"/>
                  </a:cubicBezTo>
                  <a:close/>
                  <a:moveTo>
                    <a:pt x="2156" y="6442"/>
                  </a:moveTo>
                  <a:cubicBezTo>
                    <a:pt x="1965" y="6632"/>
                    <a:pt x="1680" y="6799"/>
                    <a:pt x="1406" y="6966"/>
                  </a:cubicBezTo>
                  <a:cubicBezTo>
                    <a:pt x="1120" y="6799"/>
                    <a:pt x="846" y="6632"/>
                    <a:pt x="644" y="6442"/>
                  </a:cubicBezTo>
                  <a:close/>
                  <a:moveTo>
                    <a:pt x="1406" y="7347"/>
                  </a:moveTo>
                  <a:cubicBezTo>
                    <a:pt x="1906" y="7632"/>
                    <a:pt x="2358" y="7918"/>
                    <a:pt x="2453" y="8382"/>
                  </a:cubicBezTo>
                  <a:lnTo>
                    <a:pt x="358" y="8382"/>
                  </a:lnTo>
                  <a:cubicBezTo>
                    <a:pt x="453" y="7918"/>
                    <a:pt x="906" y="7632"/>
                    <a:pt x="1406" y="7347"/>
                  </a:cubicBezTo>
                  <a:close/>
                  <a:moveTo>
                    <a:pt x="2442" y="8716"/>
                  </a:moveTo>
                  <a:cubicBezTo>
                    <a:pt x="2370" y="9180"/>
                    <a:pt x="1906" y="9478"/>
                    <a:pt x="1406" y="9764"/>
                  </a:cubicBezTo>
                  <a:cubicBezTo>
                    <a:pt x="894" y="9478"/>
                    <a:pt x="429" y="9192"/>
                    <a:pt x="346" y="8716"/>
                  </a:cubicBezTo>
                  <a:close/>
                  <a:moveTo>
                    <a:pt x="179" y="0"/>
                  </a:moveTo>
                  <a:cubicBezTo>
                    <a:pt x="96" y="0"/>
                    <a:pt x="13" y="72"/>
                    <a:pt x="13" y="167"/>
                  </a:cubicBezTo>
                  <a:cubicBezTo>
                    <a:pt x="13" y="858"/>
                    <a:pt x="548" y="1251"/>
                    <a:pt x="1084" y="1560"/>
                  </a:cubicBezTo>
                  <a:cubicBezTo>
                    <a:pt x="953" y="1632"/>
                    <a:pt x="834" y="1715"/>
                    <a:pt x="715" y="1786"/>
                  </a:cubicBezTo>
                  <a:cubicBezTo>
                    <a:pt x="584" y="1870"/>
                    <a:pt x="656" y="2096"/>
                    <a:pt x="822" y="2096"/>
                  </a:cubicBezTo>
                  <a:cubicBezTo>
                    <a:pt x="906" y="2096"/>
                    <a:pt x="870" y="2072"/>
                    <a:pt x="1430" y="1751"/>
                  </a:cubicBezTo>
                  <a:cubicBezTo>
                    <a:pt x="1918" y="2036"/>
                    <a:pt x="2370" y="2310"/>
                    <a:pt x="2477" y="2751"/>
                  </a:cubicBezTo>
                  <a:lnTo>
                    <a:pt x="406" y="2751"/>
                  </a:lnTo>
                  <a:cubicBezTo>
                    <a:pt x="417" y="2703"/>
                    <a:pt x="417" y="2644"/>
                    <a:pt x="429" y="2608"/>
                  </a:cubicBezTo>
                  <a:cubicBezTo>
                    <a:pt x="477" y="2513"/>
                    <a:pt x="429" y="2429"/>
                    <a:pt x="346" y="2382"/>
                  </a:cubicBezTo>
                  <a:cubicBezTo>
                    <a:pt x="320" y="2369"/>
                    <a:pt x="295" y="2363"/>
                    <a:pt x="271" y="2363"/>
                  </a:cubicBezTo>
                  <a:cubicBezTo>
                    <a:pt x="208" y="2363"/>
                    <a:pt x="154" y="2404"/>
                    <a:pt x="120" y="2465"/>
                  </a:cubicBezTo>
                  <a:cubicBezTo>
                    <a:pt x="60" y="2608"/>
                    <a:pt x="36" y="2751"/>
                    <a:pt x="13" y="2917"/>
                  </a:cubicBezTo>
                  <a:lnTo>
                    <a:pt x="13" y="2929"/>
                  </a:lnTo>
                  <a:cubicBezTo>
                    <a:pt x="1" y="3620"/>
                    <a:pt x="489" y="4013"/>
                    <a:pt x="1084" y="4358"/>
                  </a:cubicBezTo>
                  <a:cubicBezTo>
                    <a:pt x="537" y="4668"/>
                    <a:pt x="13" y="5072"/>
                    <a:pt x="13" y="5763"/>
                  </a:cubicBezTo>
                  <a:cubicBezTo>
                    <a:pt x="13" y="6442"/>
                    <a:pt x="537" y="6847"/>
                    <a:pt x="1084" y="7156"/>
                  </a:cubicBezTo>
                  <a:cubicBezTo>
                    <a:pt x="513" y="7501"/>
                    <a:pt x="13" y="7882"/>
                    <a:pt x="13" y="8561"/>
                  </a:cubicBezTo>
                  <a:cubicBezTo>
                    <a:pt x="13" y="9240"/>
                    <a:pt x="537" y="9644"/>
                    <a:pt x="1084" y="9954"/>
                  </a:cubicBezTo>
                  <a:cubicBezTo>
                    <a:pt x="537" y="10264"/>
                    <a:pt x="13" y="10668"/>
                    <a:pt x="13" y="11359"/>
                  </a:cubicBezTo>
                  <a:cubicBezTo>
                    <a:pt x="13" y="11442"/>
                    <a:pt x="96" y="11514"/>
                    <a:pt x="179" y="11514"/>
                  </a:cubicBezTo>
                  <a:cubicBezTo>
                    <a:pt x="275" y="11514"/>
                    <a:pt x="346" y="11442"/>
                    <a:pt x="346" y="11359"/>
                  </a:cubicBezTo>
                  <a:cubicBezTo>
                    <a:pt x="346" y="10776"/>
                    <a:pt x="846" y="10466"/>
                    <a:pt x="1418" y="10145"/>
                  </a:cubicBezTo>
                  <a:cubicBezTo>
                    <a:pt x="1977" y="10466"/>
                    <a:pt x="2489" y="10776"/>
                    <a:pt x="2489" y="11359"/>
                  </a:cubicBezTo>
                  <a:cubicBezTo>
                    <a:pt x="2489" y="11442"/>
                    <a:pt x="2561" y="11514"/>
                    <a:pt x="2656" y="11514"/>
                  </a:cubicBezTo>
                  <a:cubicBezTo>
                    <a:pt x="2739" y="11514"/>
                    <a:pt x="2811" y="11442"/>
                    <a:pt x="2811" y="11359"/>
                  </a:cubicBezTo>
                  <a:cubicBezTo>
                    <a:pt x="2811" y="10668"/>
                    <a:pt x="2299" y="10264"/>
                    <a:pt x="1739" y="9954"/>
                  </a:cubicBezTo>
                  <a:cubicBezTo>
                    <a:pt x="2322" y="9609"/>
                    <a:pt x="2811" y="9228"/>
                    <a:pt x="2811" y="8537"/>
                  </a:cubicBezTo>
                  <a:cubicBezTo>
                    <a:pt x="2811" y="7859"/>
                    <a:pt x="2299" y="7466"/>
                    <a:pt x="1739" y="7144"/>
                  </a:cubicBezTo>
                  <a:cubicBezTo>
                    <a:pt x="2299" y="6835"/>
                    <a:pt x="2811" y="6430"/>
                    <a:pt x="2811" y="5739"/>
                  </a:cubicBezTo>
                  <a:cubicBezTo>
                    <a:pt x="2811" y="5061"/>
                    <a:pt x="2299" y="4656"/>
                    <a:pt x="1739" y="4346"/>
                  </a:cubicBezTo>
                  <a:cubicBezTo>
                    <a:pt x="2358" y="4001"/>
                    <a:pt x="2799" y="3632"/>
                    <a:pt x="2799" y="2906"/>
                  </a:cubicBezTo>
                  <a:cubicBezTo>
                    <a:pt x="2775" y="2251"/>
                    <a:pt x="2263" y="1870"/>
                    <a:pt x="1739" y="1560"/>
                  </a:cubicBezTo>
                  <a:cubicBezTo>
                    <a:pt x="2299" y="1251"/>
                    <a:pt x="2811" y="846"/>
                    <a:pt x="2811" y="167"/>
                  </a:cubicBezTo>
                  <a:cubicBezTo>
                    <a:pt x="2811" y="72"/>
                    <a:pt x="2739" y="0"/>
                    <a:pt x="2656" y="0"/>
                  </a:cubicBezTo>
                  <a:cubicBezTo>
                    <a:pt x="2561" y="0"/>
                    <a:pt x="2489" y="72"/>
                    <a:pt x="2489" y="167"/>
                  </a:cubicBezTo>
                  <a:cubicBezTo>
                    <a:pt x="2489" y="739"/>
                    <a:pt x="1977" y="1060"/>
                    <a:pt x="1418" y="1370"/>
                  </a:cubicBezTo>
                  <a:cubicBezTo>
                    <a:pt x="846" y="1060"/>
                    <a:pt x="346" y="727"/>
                    <a:pt x="346" y="167"/>
                  </a:cubicBezTo>
                  <a:cubicBezTo>
                    <a:pt x="346" y="72"/>
                    <a:pt x="275"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0" name="Google Shape;10130;p63"/>
          <p:cNvGrpSpPr/>
          <p:nvPr/>
        </p:nvGrpSpPr>
        <p:grpSpPr>
          <a:xfrm>
            <a:off x="6701186" y="4283033"/>
            <a:ext cx="280292" cy="366396"/>
            <a:chOff x="6701186" y="4283033"/>
            <a:chExt cx="280292" cy="366396"/>
          </a:xfrm>
        </p:grpSpPr>
        <p:sp>
          <p:nvSpPr>
            <p:cNvPr id="10131" name="Google Shape;10131;p63"/>
            <p:cNvSpPr/>
            <p:nvPr/>
          </p:nvSpPr>
          <p:spPr>
            <a:xfrm>
              <a:off x="6772095" y="4345979"/>
              <a:ext cx="209383" cy="302686"/>
            </a:xfrm>
            <a:custGeom>
              <a:rect b="b" l="l" r="r" t="t"/>
              <a:pathLst>
                <a:path extrusionOk="0" h="9502" w="6573">
                  <a:moveTo>
                    <a:pt x="5751" y="894"/>
                  </a:moveTo>
                  <a:cubicBezTo>
                    <a:pt x="6013" y="894"/>
                    <a:pt x="6216" y="1120"/>
                    <a:pt x="6204" y="1394"/>
                  </a:cubicBezTo>
                  <a:lnTo>
                    <a:pt x="6156" y="1799"/>
                  </a:lnTo>
                  <a:lnTo>
                    <a:pt x="5501" y="1799"/>
                  </a:lnTo>
                  <a:cubicBezTo>
                    <a:pt x="5418" y="1799"/>
                    <a:pt x="5335" y="1882"/>
                    <a:pt x="5335" y="1965"/>
                  </a:cubicBezTo>
                  <a:cubicBezTo>
                    <a:pt x="5335" y="2061"/>
                    <a:pt x="5418" y="2132"/>
                    <a:pt x="5501" y="2132"/>
                  </a:cubicBezTo>
                  <a:lnTo>
                    <a:pt x="6132" y="2132"/>
                  </a:lnTo>
                  <a:lnTo>
                    <a:pt x="6085" y="2596"/>
                  </a:lnTo>
                  <a:lnTo>
                    <a:pt x="489" y="2596"/>
                  </a:lnTo>
                  <a:lnTo>
                    <a:pt x="370" y="1394"/>
                  </a:lnTo>
                  <a:cubicBezTo>
                    <a:pt x="334" y="1132"/>
                    <a:pt x="548" y="894"/>
                    <a:pt x="810" y="894"/>
                  </a:cubicBezTo>
                  <a:close/>
                  <a:moveTo>
                    <a:pt x="4561" y="7025"/>
                  </a:moveTo>
                  <a:lnTo>
                    <a:pt x="4549" y="7311"/>
                  </a:lnTo>
                  <a:cubicBezTo>
                    <a:pt x="4549" y="7490"/>
                    <a:pt x="4406" y="7621"/>
                    <a:pt x="4239" y="7621"/>
                  </a:cubicBezTo>
                  <a:lnTo>
                    <a:pt x="2334" y="7621"/>
                  </a:lnTo>
                  <a:cubicBezTo>
                    <a:pt x="2156" y="7621"/>
                    <a:pt x="2025" y="7478"/>
                    <a:pt x="2025" y="7311"/>
                  </a:cubicBezTo>
                  <a:lnTo>
                    <a:pt x="2025" y="7025"/>
                  </a:lnTo>
                  <a:close/>
                  <a:moveTo>
                    <a:pt x="3287" y="1"/>
                  </a:moveTo>
                  <a:cubicBezTo>
                    <a:pt x="3192" y="1"/>
                    <a:pt x="3120" y="84"/>
                    <a:pt x="3120" y="167"/>
                  </a:cubicBezTo>
                  <a:lnTo>
                    <a:pt x="3120" y="560"/>
                  </a:lnTo>
                  <a:lnTo>
                    <a:pt x="810" y="560"/>
                  </a:lnTo>
                  <a:cubicBezTo>
                    <a:pt x="358" y="560"/>
                    <a:pt x="1" y="953"/>
                    <a:pt x="36" y="1418"/>
                  </a:cubicBezTo>
                  <a:cubicBezTo>
                    <a:pt x="60" y="1596"/>
                    <a:pt x="215" y="3215"/>
                    <a:pt x="251" y="3501"/>
                  </a:cubicBezTo>
                  <a:cubicBezTo>
                    <a:pt x="262" y="3589"/>
                    <a:pt x="324" y="3657"/>
                    <a:pt x="409" y="3657"/>
                  </a:cubicBezTo>
                  <a:cubicBezTo>
                    <a:pt x="415" y="3657"/>
                    <a:pt x="422" y="3657"/>
                    <a:pt x="429" y="3656"/>
                  </a:cubicBezTo>
                  <a:cubicBezTo>
                    <a:pt x="513" y="3632"/>
                    <a:pt x="596" y="3561"/>
                    <a:pt x="572" y="3477"/>
                  </a:cubicBezTo>
                  <a:lnTo>
                    <a:pt x="513" y="2942"/>
                  </a:lnTo>
                  <a:lnTo>
                    <a:pt x="6025" y="2942"/>
                  </a:lnTo>
                  <a:lnTo>
                    <a:pt x="5978" y="3394"/>
                  </a:lnTo>
                  <a:lnTo>
                    <a:pt x="4799" y="3394"/>
                  </a:lnTo>
                  <a:cubicBezTo>
                    <a:pt x="4716" y="3394"/>
                    <a:pt x="4644" y="3477"/>
                    <a:pt x="4644" y="3561"/>
                  </a:cubicBezTo>
                  <a:cubicBezTo>
                    <a:pt x="4644" y="3656"/>
                    <a:pt x="4716" y="3727"/>
                    <a:pt x="4799" y="3727"/>
                  </a:cubicBezTo>
                  <a:lnTo>
                    <a:pt x="5954" y="3727"/>
                  </a:lnTo>
                  <a:lnTo>
                    <a:pt x="5906" y="4192"/>
                  </a:lnTo>
                  <a:lnTo>
                    <a:pt x="5489" y="4192"/>
                  </a:lnTo>
                  <a:cubicBezTo>
                    <a:pt x="5394" y="4192"/>
                    <a:pt x="5323" y="4263"/>
                    <a:pt x="5323" y="4347"/>
                  </a:cubicBezTo>
                  <a:cubicBezTo>
                    <a:pt x="5323" y="4442"/>
                    <a:pt x="5394" y="4513"/>
                    <a:pt x="5489" y="4513"/>
                  </a:cubicBezTo>
                  <a:lnTo>
                    <a:pt x="5870" y="4513"/>
                  </a:lnTo>
                  <a:lnTo>
                    <a:pt x="5835" y="4978"/>
                  </a:lnTo>
                  <a:lnTo>
                    <a:pt x="4799" y="4978"/>
                  </a:lnTo>
                  <a:cubicBezTo>
                    <a:pt x="4716" y="4978"/>
                    <a:pt x="4644" y="5049"/>
                    <a:pt x="4644" y="5144"/>
                  </a:cubicBezTo>
                  <a:cubicBezTo>
                    <a:pt x="4644" y="5228"/>
                    <a:pt x="4716" y="5299"/>
                    <a:pt x="4799" y="5299"/>
                  </a:cubicBezTo>
                  <a:lnTo>
                    <a:pt x="5787" y="5299"/>
                  </a:lnTo>
                  <a:lnTo>
                    <a:pt x="5728" y="5990"/>
                  </a:lnTo>
                  <a:cubicBezTo>
                    <a:pt x="5692" y="6275"/>
                    <a:pt x="5561" y="6656"/>
                    <a:pt x="4668" y="6656"/>
                  </a:cubicBezTo>
                  <a:lnTo>
                    <a:pt x="1882" y="6656"/>
                  </a:lnTo>
                  <a:cubicBezTo>
                    <a:pt x="989" y="6656"/>
                    <a:pt x="858" y="6287"/>
                    <a:pt x="834" y="5990"/>
                  </a:cubicBezTo>
                  <a:lnTo>
                    <a:pt x="632" y="4085"/>
                  </a:lnTo>
                  <a:cubicBezTo>
                    <a:pt x="621" y="3996"/>
                    <a:pt x="559" y="3929"/>
                    <a:pt x="474" y="3929"/>
                  </a:cubicBezTo>
                  <a:cubicBezTo>
                    <a:pt x="467" y="3929"/>
                    <a:pt x="460" y="3929"/>
                    <a:pt x="453" y="3930"/>
                  </a:cubicBezTo>
                  <a:cubicBezTo>
                    <a:pt x="370" y="3954"/>
                    <a:pt x="298" y="4025"/>
                    <a:pt x="310" y="4108"/>
                  </a:cubicBezTo>
                  <a:lnTo>
                    <a:pt x="501" y="6013"/>
                  </a:lnTo>
                  <a:cubicBezTo>
                    <a:pt x="548" y="6430"/>
                    <a:pt x="786" y="6906"/>
                    <a:pt x="1679" y="6990"/>
                  </a:cubicBezTo>
                  <a:lnTo>
                    <a:pt x="1679" y="7287"/>
                  </a:lnTo>
                  <a:cubicBezTo>
                    <a:pt x="1679" y="7645"/>
                    <a:pt x="1977" y="7942"/>
                    <a:pt x="2334" y="7942"/>
                  </a:cubicBezTo>
                  <a:lnTo>
                    <a:pt x="3120" y="7942"/>
                  </a:lnTo>
                  <a:lnTo>
                    <a:pt x="3120" y="9335"/>
                  </a:lnTo>
                  <a:cubicBezTo>
                    <a:pt x="3120" y="9430"/>
                    <a:pt x="3192" y="9502"/>
                    <a:pt x="3287" y="9502"/>
                  </a:cubicBezTo>
                  <a:cubicBezTo>
                    <a:pt x="3370" y="9502"/>
                    <a:pt x="3453" y="9430"/>
                    <a:pt x="3453" y="9335"/>
                  </a:cubicBezTo>
                  <a:lnTo>
                    <a:pt x="3453" y="7942"/>
                  </a:lnTo>
                  <a:lnTo>
                    <a:pt x="4239" y="7942"/>
                  </a:lnTo>
                  <a:cubicBezTo>
                    <a:pt x="4596" y="7942"/>
                    <a:pt x="4894" y="7645"/>
                    <a:pt x="4894" y="7287"/>
                  </a:cubicBezTo>
                  <a:lnTo>
                    <a:pt x="4894" y="6990"/>
                  </a:lnTo>
                  <a:cubicBezTo>
                    <a:pt x="5787" y="6930"/>
                    <a:pt x="6025" y="6430"/>
                    <a:pt x="6073" y="6013"/>
                  </a:cubicBezTo>
                  <a:cubicBezTo>
                    <a:pt x="6323" y="3442"/>
                    <a:pt x="6263" y="4156"/>
                    <a:pt x="6525" y="1418"/>
                  </a:cubicBezTo>
                  <a:cubicBezTo>
                    <a:pt x="6573" y="953"/>
                    <a:pt x="6216" y="560"/>
                    <a:pt x="5751" y="560"/>
                  </a:cubicBezTo>
                  <a:lnTo>
                    <a:pt x="3453" y="560"/>
                  </a:lnTo>
                  <a:lnTo>
                    <a:pt x="3453" y="167"/>
                  </a:lnTo>
                  <a:cubicBezTo>
                    <a:pt x="3453" y="84"/>
                    <a:pt x="3370" y="1"/>
                    <a:pt x="3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2" name="Google Shape;10132;p63"/>
            <p:cNvSpPr/>
            <p:nvPr/>
          </p:nvSpPr>
          <p:spPr>
            <a:xfrm>
              <a:off x="6701186" y="4283033"/>
              <a:ext cx="217347" cy="366396"/>
            </a:xfrm>
            <a:custGeom>
              <a:rect b="b" l="l" r="r" t="t"/>
              <a:pathLst>
                <a:path extrusionOk="0" h="11502" w="6823">
                  <a:moveTo>
                    <a:pt x="5513" y="0"/>
                  </a:moveTo>
                  <a:cubicBezTo>
                    <a:pt x="5418" y="0"/>
                    <a:pt x="5346" y="72"/>
                    <a:pt x="5346" y="167"/>
                  </a:cubicBezTo>
                  <a:lnTo>
                    <a:pt x="5346" y="369"/>
                  </a:lnTo>
                  <a:cubicBezTo>
                    <a:pt x="4882" y="429"/>
                    <a:pt x="4501" y="727"/>
                    <a:pt x="4310" y="1143"/>
                  </a:cubicBezTo>
                  <a:lnTo>
                    <a:pt x="1762" y="1143"/>
                  </a:lnTo>
                  <a:cubicBezTo>
                    <a:pt x="810" y="1143"/>
                    <a:pt x="24" y="1917"/>
                    <a:pt x="24" y="2894"/>
                  </a:cubicBezTo>
                  <a:lnTo>
                    <a:pt x="24" y="5072"/>
                  </a:lnTo>
                  <a:cubicBezTo>
                    <a:pt x="24" y="5168"/>
                    <a:pt x="95" y="5239"/>
                    <a:pt x="179" y="5239"/>
                  </a:cubicBezTo>
                  <a:cubicBezTo>
                    <a:pt x="274" y="5239"/>
                    <a:pt x="345" y="5168"/>
                    <a:pt x="345" y="5072"/>
                  </a:cubicBezTo>
                  <a:lnTo>
                    <a:pt x="345" y="2894"/>
                  </a:lnTo>
                  <a:cubicBezTo>
                    <a:pt x="345" y="2120"/>
                    <a:pt x="977" y="1489"/>
                    <a:pt x="1750" y="1489"/>
                  </a:cubicBezTo>
                  <a:lnTo>
                    <a:pt x="4394" y="1489"/>
                  </a:lnTo>
                  <a:cubicBezTo>
                    <a:pt x="4465" y="1489"/>
                    <a:pt x="4525" y="1441"/>
                    <a:pt x="4560" y="1370"/>
                  </a:cubicBezTo>
                  <a:cubicBezTo>
                    <a:pt x="4691" y="965"/>
                    <a:pt x="5060" y="703"/>
                    <a:pt x="5477" y="703"/>
                  </a:cubicBezTo>
                  <a:cubicBezTo>
                    <a:pt x="6013" y="703"/>
                    <a:pt x="6453" y="1131"/>
                    <a:pt x="6453" y="1667"/>
                  </a:cubicBezTo>
                  <a:cubicBezTo>
                    <a:pt x="6453" y="1774"/>
                    <a:pt x="6394" y="1846"/>
                    <a:pt x="6287" y="1882"/>
                  </a:cubicBezTo>
                  <a:cubicBezTo>
                    <a:pt x="6274" y="1884"/>
                    <a:pt x="6262" y="1885"/>
                    <a:pt x="6250" y="1885"/>
                  </a:cubicBezTo>
                  <a:cubicBezTo>
                    <a:pt x="6134" y="1885"/>
                    <a:pt x="6037" y="1786"/>
                    <a:pt x="6037" y="1667"/>
                  </a:cubicBezTo>
                  <a:cubicBezTo>
                    <a:pt x="6037" y="1330"/>
                    <a:pt x="5756" y="1100"/>
                    <a:pt x="5462" y="1100"/>
                  </a:cubicBezTo>
                  <a:cubicBezTo>
                    <a:pt x="5340" y="1100"/>
                    <a:pt x="5216" y="1140"/>
                    <a:pt x="5108" y="1227"/>
                  </a:cubicBezTo>
                  <a:cubicBezTo>
                    <a:pt x="4882" y="1405"/>
                    <a:pt x="4906" y="1667"/>
                    <a:pt x="4906" y="1679"/>
                  </a:cubicBezTo>
                  <a:cubicBezTo>
                    <a:pt x="4906" y="1798"/>
                    <a:pt x="4810" y="1893"/>
                    <a:pt x="4691" y="1893"/>
                  </a:cubicBezTo>
                  <a:lnTo>
                    <a:pt x="1727" y="1893"/>
                  </a:lnTo>
                  <a:cubicBezTo>
                    <a:pt x="1191" y="1893"/>
                    <a:pt x="750" y="2334"/>
                    <a:pt x="750" y="2870"/>
                  </a:cubicBezTo>
                  <a:lnTo>
                    <a:pt x="750" y="11180"/>
                  </a:lnTo>
                  <a:lnTo>
                    <a:pt x="334" y="11180"/>
                  </a:lnTo>
                  <a:lnTo>
                    <a:pt x="334" y="5692"/>
                  </a:lnTo>
                  <a:cubicBezTo>
                    <a:pt x="334" y="5596"/>
                    <a:pt x="262" y="5525"/>
                    <a:pt x="167" y="5525"/>
                  </a:cubicBezTo>
                  <a:cubicBezTo>
                    <a:pt x="84" y="5525"/>
                    <a:pt x="0" y="5596"/>
                    <a:pt x="0" y="5692"/>
                  </a:cubicBezTo>
                  <a:lnTo>
                    <a:pt x="0" y="11347"/>
                  </a:lnTo>
                  <a:cubicBezTo>
                    <a:pt x="0" y="11430"/>
                    <a:pt x="84" y="11502"/>
                    <a:pt x="167" y="11502"/>
                  </a:cubicBezTo>
                  <a:lnTo>
                    <a:pt x="929" y="11502"/>
                  </a:lnTo>
                  <a:cubicBezTo>
                    <a:pt x="1012" y="11502"/>
                    <a:pt x="1096" y="11430"/>
                    <a:pt x="1096" y="11347"/>
                  </a:cubicBezTo>
                  <a:lnTo>
                    <a:pt x="1096" y="2870"/>
                  </a:lnTo>
                  <a:cubicBezTo>
                    <a:pt x="1096" y="2513"/>
                    <a:pt x="1369" y="2239"/>
                    <a:pt x="1727" y="2239"/>
                  </a:cubicBezTo>
                  <a:lnTo>
                    <a:pt x="4703" y="2239"/>
                  </a:lnTo>
                  <a:cubicBezTo>
                    <a:pt x="5037" y="2215"/>
                    <a:pt x="5287" y="1977"/>
                    <a:pt x="5287" y="1679"/>
                  </a:cubicBezTo>
                  <a:lnTo>
                    <a:pt x="5287" y="1667"/>
                  </a:lnTo>
                  <a:cubicBezTo>
                    <a:pt x="5287" y="1548"/>
                    <a:pt x="5386" y="1438"/>
                    <a:pt x="5521" y="1438"/>
                  </a:cubicBezTo>
                  <a:cubicBezTo>
                    <a:pt x="5534" y="1438"/>
                    <a:pt x="5547" y="1439"/>
                    <a:pt x="5560" y="1441"/>
                  </a:cubicBezTo>
                  <a:cubicBezTo>
                    <a:pt x="5656" y="1465"/>
                    <a:pt x="5739" y="1560"/>
                    <a:pt x="5739" y="1667"/>
                  </a:cubicBezTo>
                  <a:cubicBezTo>
                    <a:pt x="5739" y="1978"/>
                    <a:pt x="5990" y="2212"/>
                    <a:pt x="6292" y="2212"/>
                  </a:cubicBezTo>
                  <a:cubicBezTo>
                    <a:pt x="6325" y="2212"/>
                    <a:pt x="6359" y="2209"/>
                    <a:pt x="6394" y="2203"/>
                  </a:cubicBezTo>
                  <a:cubicBezTo>
                    <a:pt x="6644" y="2155"/>
                    <a:pt x="6822" y="1917"/>
                    <a:pt x="6822" y="1667"/>
                  </a:cubicBezTo>
                  <a:cubicBezTo>
                    <a:pt x="6822" y="1000"/>
                    <a:pt x="6311" y="453"/>
                    <a:pt x="5679" y="369"/>
                  </a:cubicBezTo>
                  <a:lnTo>
                    <a:pt x="5679" y="167"/>
                  </a:lnTo>
                  <a:cubicBezTo>
                    <a:pt x="5679" y="72"/>
                    <a:pt x="5596" y="0"/>
                    <a:pt x="5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33" name="Google Shape;10133;p63"/>
          <p:cNvGrpSpPr/>
          <p:nvPr/>
        </p:nvGrpSpPr>
        <p:grpSpPr>
          <a:xfrm>
            <a:off x="2609571" y="3824958"/>
            <a:ext cx="373627" cy="347347"/>
            <a:chOff x="2609571" y="3824958"/>
            <a:chExt cx="373627" cy="347347"/>
          </a:xfrm>
        </p:grpSpPr>
        <p:sp>
          <p:nvSpPr>
            <p:cNvPr id="10134" name="Google Shape;10134;p63"/>
            <p:cNvSpPr/>
            <p:nvPr/>
          </p:nvSpPr>
          <p:spPr>
            <a:xfrm>
              <a:off x="2609571" y="3824958"/>
              <a:ext cx="373627" cy="347347"/>
            </a:xfrm>
            <a:custGeom>
              <a:rect b="b" l="l" r="r" t="t"/>
              <a:pathLst>
                <a:path extrusionOk="0" h="10904" w="11729">
                  <a:moveTo>
                    <a:pt x="10859" y="4201"/>
                  </a:moveTo>
                  <a:cubicBezTo>
                    <a:pt x="11157" y="4201"/>
                    <a:pt x="11395" y="4439"/>
                    <a:pt x="11395" y="4736"/>
                  </a:cubicBezTo>
                  <a:cubicBezTo>
                    <a:pt x="11395" y="5034"/>
                    <a:pt x="11157" y="5272"/>
                    <a:pt x="10859" y="5272"/>
                  </a:cubicBezTo>
                  <a:cubicBezTo>
                    <a:pt x="10561" y="5272"/>
                    <a:pt x="10323" y="5034"/>
                    <a:pt x="10323" y="4736"/>
                  </a:cubicBezTo>
                  <a:cubicBezTo>
                    <a:pt x="10323" y="4439"/>
                    <a:pt x="10561" y="4201"/>
                    <a:pt x="10859" y="4201"/>
                  </a:cubicBezTo>
                  <a:close/>
                  <a:moveTo>
                    <a:pt x="9549" y="8903"/>
                  </a:moveTo>
                  <a:cubicBezTo>
                    <a:pt x="9645" y="8903"/>
                    <a:pt x="9716" y="8975"/>
                    <a:pt x="9716" y="9070"/>
                  </a:cubicBezTo>
                  <a:lnTo>
                    <a:pt x="9716" y="10094"/>
                  </a:lnTo>
                  <a:cubicBezTo>
                    <a:pt x="9716" y="10189"/>
                    <a:pt x="9645" y="10261"/>
                    <a:pt x="9549" y="10261"/>
                  </a:cubicBezTo>
                  <a:lnTo>
                    <a:pt x="9180" y="10261"/>
                  </a:lnTo>
                  <a:cubicBezTo>
                    <a:pt x="9204" y="10130"/>
                    <a:pt x="9180" y="9963"/>
                    <a:pt x="9192" y="8903"/>
                  </a:cubicBezTo>
                  <a:close/>
                  <a:moveTo>
                    <a:pt x="5053" y="0"/>
                  </a:moveTo>
                  <a:cubicBezTo>
                    <a:pt x="4265" y="0"/>
                    <a:pt x="3460" y="208"/>
                    <a:pt x="2715" y="664"/>
                  </a:cubicBezTo>
                  <a:cubicBezTo>
                    <a:pt x="2644" y="700"/>
                    <a:pt x="2620" y="807"/>
                    <a:pt x="2656" y="879"/>
                  </a:cubicBezTo>
                  <a:cubicBezTo>
                    <a:pt x="2687" y="933"/>
                    <a:pt x="2744" y="962"/>
                    <a:pt x="2800" y="962"/>
                  </a:cubicBezTo>
                  <a:cubicBezTo>
                    <a:pt x="2829" y="962"/>
                    <a:pt x="2857" y="955"/>
                    <a:pt x="2882" y="938"/>
                  </a:cubicBezTo>
                  <a:cubicBezTo>
                    <a:pt x="3575" y="516"/>
                    <a:pt x="4322" y="323"/>
                    <a:pt x="5053" y="323"/>
                  </a:cubicBezTo>
                  <a:cubicBezTo>
                    <a:pt x="7249" y="323"/>
                    <a:pt x="9299" y="2063"/>
                    <a:pt x="9299" y="4546"/>
                  </a:cubicBezTo>
                  <a:cubicBezTo>
                    <a:pt x="9299" y="6883"/>
                    <a:pt x="7400" y="8772"/>
                    <a:pt x="5076" y="8772"/>
                  </a:cubicBezTo>
                  <a:cubicBezTo>
                    <a:pt x="4972" y="8772"/>
                    <a:pt x="4868" y="8768"/>
                    <a:pt x="4763" y="8761"/>
                  </a:cubicBezTo>
                  <a:cubicBezTo>
                    <a:pt x="2584" y="8594"/>
                    <a:pt x="858" y="6772"/>
                    <a:pt x="858" y="4546"/>
                  </a:cubicBezTo>
                  <a:cubicBezTo>
                    <a:pt x="858" y="3284"/>
                    <a:pt x="1429" y="2093"/>
                    <a:pt x="2394" y="1283"/>
                  </a:cubicBezTo>
                  <a:cubicBezTo>
                    <a:pt x="2465" y="1224"/>
                    <a:pt x="2465" y="1117"/>
                    <a:pt x="2418" y="1057"/>
                  </a:cubicBezTo>
                  <a:cubicBezTo>
                    <a:pt x="2386" y="1020"/>
                    <a:pt x="2346" y="1002"/>
                    <a:pt x="2305" y="1002"/>
                  </a:cubicBezTo>
                  <a:cubicBezTo>
                    <a:pt x="2268" y="1002"/>
                    <a:pt x="2232" y="1017"/>
                    <a:pt x="2203" y="1045"/>
                  </a:cubicBezTo>
                  <a:cubicBezTo>
                    <a:pt x="298" y="2629"/>
                    <a:pt x="1" y="5403"/>
                    <a:pt x="1501" y="7344"/>
                  </a:cubicBezTo>
                  <a:lnTo>
                    <a:pt x="751" y="8189"/>
                  </a:lnTo>
                  <a:cubicBezTo>
                    <a:pt x="620" y="8344"/>
                    <a:pt x="548" y="8546"/>
                    <a:pt x="548" y="8737"/>
                  </a:cubicBezTo>
                  <a:lnTo>
                    <a:pt x="548" y="10166"/>
                  </a:lnTo>
                  <a:cubicBezTo>
                    <a:pt x="548" y="10570"/>
                    <a:pt x="870" y="10904"/>
                    <a:pt x="1275" y="10904"/>
                  </a:cubicBezTo>
                  <a:lnTo>
                    <a:pt x="6847" y="10904"/>
                  </a:lnTo>
                  <a:cubicBezTo>
                    <a:pt x="6930" y="10904"/>
                    <a:pt x="7001" y="10820"/>
                    <a:pt x="7001" y="10737"/>
                  </a:cubicBezTo>
                  <a:cubicBezTo>
                    <a:pt x="7001" y="10642"/>
                    <a:pt x="6930" y="10570"/>
                    <a:pt x="6847" y="10570"/>
                  </a:cubicBezTo>
                  <a:lnTo>
                    <a:pt x="1275" y="10570"/>
                  </a:lnTo>
                  <a:cubicBezTo>
                    <a:pt x="1048" y="10570"/>
                    <a:pt x="870" y="10392"/>
                    <a:pt x="870" y="10166"/>
                  </a:cubicBezTo>
                  <a:lnTo>
                    <a:pt x="870" y="8737"/>
                  </a:lnTo>
                  <a:cubicBezTo>
                    <a:pt x="870" y="8618"/>
                    <a:pt x="917" y="8499"/>
                    <a:pt x="1013" y="8403"/>
                  </a:cubicBezTo>
                  <a:lnTo>
                    <a:pt x="1727" y="7594"/>
                  </a:lnTo>
                  <a:cubicBezTo>
                    <a:pt x="2622" y="8589"/>
                    <a:pt x="3864" y="9098"/>
                    <a:pt x="5110" y="9098"/>
                  </a:cubicBezTo>
                  <a:cubicBezTo>
                    <a:pt x="6233" y="9098"/>
                    <a:pt x="7359" y="8685"/>
                    <a:pt x="8240" y="7844"/>
                  </a:cubicBezTo>
                  <a:lnTo>
                    <a:pt x="8728" y="8415"/>
                  </a:lnTo>
                  <a:cubicBezTo>
                    <a:pt x="8823" y="8499"/>
                    <a:pt x="8859" y="8618"/>
                    <a:pt x="8859" y="8761"/>
                  </a:cubicBezTo>
                  <a:cubicBezTo>
                    <a:pt x="8847" y="10166"/>
                    <a:pt x="8906" y="10213"/>
                    <a:pt x="8811" y="10380"/>
                  </a:cubicBezTo>
                  <a:cubicBezTo>
                    <a:pt x="8728" y="10499"/>
                    <a:pt x="8609" y="10570"/>
                    <a:pt x="8466" y="10570"/>
                  </a:cubicBezTo>
                  <a:lnTo>
                    <a:pt x="7454" y="10570"/>
                  </a:lnTo>
                  <a:cubicBezTo>
                    <a:pt x="7359" y="10570"/>
                    <a:pt x="7287" y="10642"/>
                    <a:pt x="7287" y="10737"/>
                  </a:cubicBezTo>
                  <a:cubicBezTo>
                    <a:pt x="7287" y="10820"/>
                    <a:pt x="7359" y="10904"/>
                    <a:pt x="7454" y="10904"/>
                  </a:cubicBezTo>
                  <a:lnTo>
                    <a:pt x="8466" y="10904"/>
                  </a:lnTo>
                  <a:cubicBezTo>
                    <a:pt x="8704" y="10904"/>
                    <a:pt x="8906" y="10797"/>
                    <a:pt x="9049" y="10618"/>
                  </a:cubicBezTo>
                  <a:lnTo>
                    <a:pt x="9549" y="10618"/>
                  </a:lnTo>
                  <a:cubicBezTo>
                    <a:pt x="9811" y="10618"/>
                    <a:pt x="10038" y="10392"/>
                    <a:pt x="10038" y="10130"/>
                  </a:cubicBezTo>
                  <a:lnTo>
                    <a:pt x="10038" y="9737"/>
                  </a:lnTo>
                  <a:lnTo>
                    <a:pt x="10252" y="9737"/>
                  </a:lnTo>
                  <a:cubicBezTo>
                    <a:pt x="10680" y="9737"/>
                    <a:pt x="11038" y="9380"/>
                    <a:pt x="11038" y="8951"/>
                  </a:cubicBezTo>
                  <a:lnTo>
                    <a:pt x="11038" y="5570"/>
                  </a:lnTo>
                  <a:cubicBezTo>
                    <a:pt x="11431" y="5510"/>
                    <a:pt x="11728" y="5153"/>
                    <a:pt x="11728" y="4736"/>
                  </a:cubicBezTo>
                  <a:cubicBezTo>
                    <a:pt x="11728" y="4260"/>
                    <a:pt x="11335" y="3879"/>
                    <a:pt x="10859" y="3879"/>
                  </a:cubicBezTo>
                  <a:cubicBezTo>
                    <a:pt x="10383" y="3879"/>
                    <a:pt x="10002" y="4260"/>
                    <a:pt x="10002" y="4736"/>
                  </a:cubicBezTo>
                  <a:cubicBezTo>
                    <a:pt x="10002" y="5153"/>
                    <a:pt x="10299" y="5510"/>
                    <a:pt x="10692" y="5582"/>
                  </a:cubicBezTo>
                  <a:lnTo>
                    <a:pt x="10692" y="8963"/>
                  </a:lnTo>
                  <a:cubicBezTo>
                    <a:pt x="10692" y="9213"/>
                    <a:pt x="10490" y="9427"/>
                    <a:pt x="10240" y="9427"/>
                  </a:cubicBezTo>
                  <a:lnTo>
                    <a:pt x="10026" y="9427"/>
                  </a:lnTo>
                  <a:lnTo>
                    <a:pt x="10026" y="9082"/>
                  </a:lnTo>
                  <a:cubicBezTo>
                    <a:pt x="10026" y="8820"/>
                    <a:pt x="9799" y="8594"/>
                    <a:pt x="9537" y="8594"/>
                  </a:cubicBezTo>
                  <a:lnTo>
                    <a:pt x="9168" y="8594"/>
                  </a:lnTo>
                  <a:cubicBezTo>
                    <a:pt x="9133" y="8439"/>
                    <a:pt x="9073" y="8296"/>
                    <a:pt x="8966" y="8177"/>
                  </a:cubicBezTo>
                  <a:lnTo>
                    <a:pt x="8454" y="7594"/>
                  </a:lnTo>
                  <a:cubicBezTo>
                    <a:pt x="9180" y="6796"/>
                    <a:pt x="9621" y="5725"/>
                    <a:pt x="9621" y="4546"/>
                  </a:cubicBezTo>
                  <a:cubicBezTo>
                    <a:pt x="9621" y="1868"/>
                    <a:pt x="7413" y="0"/>
                    <a:pt x="50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5" name="Google Shape;10135;p63"/>
            <p:cNvSpPr/>
            <p:nvPr/>
          </p:nvSpPr>
          <p:spPr>
            <a:xfrm>
              <a:off x="2735494" y="3933329"/>
              <a:ext cx="72088" cy="72088"/>
            </a:xfrm>
            <a:custGeom>
              <a:rect b="b" l="l" r="r" t="t"/>
              <a:pathLst>
                <a:path extrusionOk="0" h="2263" w="2263">
                  <a:moveTo>
                    <a:pt x="1143" y="322"/>
                  </a:moveTo>
                  <a:cubicBezTo>
                    <a:pt x="1596" y="322"/>
                    <a:pt x="1953" y="679"/>
                    <a:pt x="1953" y="1132"/>
                  </a:cubicBezTo>
                  <a:cubicBezTo>
                    <a:pt x="1953" y="1572"/>
                    <a:pt x="1596" y="1930"/>
                    <a:pt x="1143" y="1930"/>
                  </a:cubicBezTo>
                  <a:cubicBezTo>
                    <a:pt x="703" y="1918"/>
                    <a:pt x="346" y="1561"/>
                    <a:pt x="346" y="1132"/>
                  </a:cubicBezTo>
                  <a:cubicBezTo>
                    <a:pt x="346" y="679"/>
                    <a:pt x="703" y="322"/>
                    <a:pt x="1143" y="322"/>
                  </a:cubicBezTo>
                  <a:close/>
                  <a:moveTo>
                    <a:pt x="1132" y="1"/>
                  </a:moveTo>
                  <a:cubicBezTo>
                    <a:pt x="501" y="1"/>
                    <a:pt x="0" y="501"/>
                    <a:pt x="0" y="1132"/>
                  </a:cubicBezTo>
                  <a:cubicBezTo>
                    <a:pt x="0" y="1751"/>
                    <a:pt x="501" y="2263"/>
                    <a:pt x="1132" y="2263"/>
                  </a:cubicBezTo>
                  <a:cubicBezTo>
                    <a:pt x="1763" y="2239"/>
                    <a:pt x="2263" y="1739"/>
                    <a:pt x="2263" y="1132"/>
                  </a:cubicBezTo>
                  <a:cubicBezTo>
                    <a:pt x="2263" y="501"/>
                    <a:pt x="1763"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36" name="Google Shape;10136;p63"/>
          <p:cNvSpPr/>
          <p:nvPr/>
        </p:nvSpPr>
        <p:spPr>
          <a:xfrm>
            <a:off x="1288576" y="3822410"/>
            <a:ext cx="363370" cy="351456"/>
          </a:xfrm>
          <a:custGeom>
            <a:rect b="b" l="l" r="r" t="t"/>
            <a:pathLst>
              <a:path extrusionOk="0" h="11033" w="11407">
                <a:moveTo>
                  <a:pt x="1698" y="1130"/>
                </a:moveTo>
                <a:cubicBezTo>
                  <a:pt x="1739" y="1130"/>
                  <a:pt x="1780" y="1133"/>
                  <a:pt x="1822" y="1137"/>
                </a:cubicBezTo>
                <a:lnTo>
                  <a:pt x="1143" y="3626"/>
                </a:lnTo>
                <a:cubicBezTo>
                  <a:pt x="643" y="3423"/>
                  <a:pt x="357" y="2852"/>
                  <a:pt x="512" y="2316"/>
                </a:cubicBezTo>
                <a:lnTo>
                  <a:pt x="607" y="1959"/>
                </a:lnTo>
                <a:cubicBezTo>
                  <a:pt x="750" y="1453"/>
                  <a:pt x="1207" y="1130"/>
                  <a:pt x="1698" y="1130"/>
                </a:cubicBezTo>
                <a:close/>
                <a:moveTo>
                  <a:pt x="2641" y="304"/>
                </a:moveTo>
                <a:cubicBezTo>
                  <a:pt x="2755" y="304"/>
                  <a:pt x="2867" y="357"/>
                  <a:pt x="2929" y="471"/>
                </a:cubicBezTo>
                <a:cubicBezTo>
                  <a:pt x="2977" y="542"/>
                  <a:pt x="2989" y="649"/>
                  <a:pt x="2965" y="732"/>
                </a:cubicBezTo>
                <a:lnTo>
                  <a:pt x="1941" y="4566"/>
                </a:lnTo>
                <a:cubicBezTo>
                  <a:pt x="1905" y="4650"/>
                  <a:pt x="1846" y="4733"/>
                  <a:pt x="1774" y="4769"/>
                </a:cubicBezTo>
                <a:cubicBezTo>
                  <a:pt x="1719" y="4806"/>
                  <a:pt x="1659" y="4822"/>
                  <a:pt x="1601" y="4822"/>
                </a:cubicBezTo>
                <a:cubicBezTo>
                  <a:pt x="1396" y="4822"/>
                  <a:pt x="1207" y="4619"/>
                  <a:pt x="1262" y="4388"/>
                </a:cubicBezTo>
                <a:cubicBezTo>
                  <a:pt x="1310" y="4209"/>
                  <a:pt x="2215" y="828"/>
                  <a:pt x="2298" y="566"/>
                </a:cubicBezTo>
                <a:cubicBezTo>
                  <a:pt x="2339" y="397"/>
                  <a:pt x="2491" y="304"/>
                  <a:pt x="2641" y="304"/>
                </a:cubicBezTo>
                <a:close/>
                <a:moveTo>
                  <a:pt x="8751" y="3792"/>
                </a:moveTo>
                <a:lnTo>
                  <a:pt x="10168" y="4173"/>
                </a:lnTo>
                <a:lnTo>
                  <a:pt x="9894" y="5185"/>
                </a:lnTo>
                <a:lnTo>
                  <a:pt x="8489" y="4804"/>
                </a:lnTo>
                <a:cubicBezTo>
                  <a:pt x="8525" y="4614"/>
                  <a:pt x="8704" y="3983"/>
                  <a:pt x="8751" y="3792"/>
                </a:cubicBezTo>
                <a:close/>
                <a:moveTo>
                  <a:pt x="10789" y="3812"/>
                </a:moveTo>
                <a:cubicBezTo>
                  <a:pt x="10804" y="3812"/>
                  <a:pt x="10819" y="3813"/>
                  <a:pt x="10835" y="3816"/>
                </a:cubicBezTo>
                <a:cubicBezTo>
                  <a:pt x="10954" y="3852"/>
                  <a:pt x="11025" y="3971"/>
                  <a:pt x="11001" y="4090"/>
                </a:cubicBezTo>
                <a:lnTo>
                  <a:pt x="10573" y="5662"/>
                </a:lnTo>
                <a:cubicBezTo>
                  <a:pt x="10542" y="5765"/>
                  <a:pt x="10447" y="5833"/>
                  <a:pt x="10345" y="5833"/>
                </a:cubicBezTo>
                <a:cubicBezTo>
                  <a:pt x="10330" y="5833"/>
                  <a:pt x="10314" y="5831"/>
                  <a:pt x="10299" y="5828"/>
                </a:cubicBezTo>
                <a:cubicBezTo>
                  <a:pt x="10180" y="5805"/>
                  <a:pt x="10120" y="5626"/>
                  <a:pt x="10132" y="5566"/>
                </a:cubicBezTo>
                <a:cubicBezTo>
                  <a:pt x="10179" y="5391"/>
                  <a:pt x="10560" y="3982"/>
                  <a:pt x="10573" y="3982"/>
                </a:cubicBezTo>
                <a:cubicBezTo>
                  <a:pt x="10573" y="3982"/>
                  <a:pt x="10573" y="3982"/>
                  <a:pt x="10573" y="3983"/>
                </a:cubicBezTo>
                <a:cubicBezTo>
                  <a:pt x="10594" y="3879"/>
                  <a:pt x="10687" y="3812"/>
                  <a:pt x="10789" y="3812"/>
                </a:cubicBezTo>
                <a:close/>
                <a:moveTo>
                  <a:pt x="4679" y="4983"/>
                </a:moveTo>
                <a:lnTo>
                  <a:pt x="6799" y="5447"/>
                </a:lnTo>
                <a:lnTo>
                  <a:pt x="6799" y="5924"/>
                </a:lnTo>
                <a:cubicBezTo>
                  <a:pt x="6799" y="6245"/>
                  <a:pt x="6537" y="6531"/>
                  <a:pt x="6191" y="6531"/>
                </a:cubicBezTo>
                <a:lnTo>
                  <a:pt x="5286" y="6531"/>
                </a:lnTo>
                <a:cubicBezTo>
                  <a:pt x="4953" y="6531"/>
                  <a:pt x="4667" y="6257"/>
                  <a:pt x="4667" y="5924"/>
                </a:cubicBezTo>
                <a:lnTo>
                  <a:pt x="4667" y="4983"/>
                </a:lnTo>
                <a:close/>
                <a:moveTo>
                  <a:pt x="2644" y="0"/>
                </a:moveTo>
                <a:cubicBezTo>
                  <a:pt x="2359" y="0"/>
                  <a:pt x="2075" y="175"/>
                  <a:pt x="1988" y="494"/>
                </a:cubicBezTo>
                <a:lnTo>
                  <a:pt x="1905" y="840"/>
                </a:lnTo>
                <a:cubicBezTo>
                  <a:pt x="1835" y="829"/>
                  <a:pt x="1764" y="824"/>
                  <a:pt x="1694" y="824"/>
                </a:cubicBezTo>
                <a:cubicBezTo>
                  <a:pt x="1065" y="824"/>
                  <a:pt x="469" y="1246"/>
                  <a:pt x="298" y="1899"/>
                </a:cubicBezTo>
                <a:lnTo>
                  <a:pt x="191" y="2256"/>
                </a:lnTo>
                <a:cubicBezTo>
                  <a:pt x="0" y="2947"/>
                  <a:pt x="369" y="3685"/>
                  <a:pt x="1048" y="3959"/>
                </a:cubicBezTo>
                <a:lnTo>
                  <a:pt x="953" y="4292"/>
                </a:lnTo>
                <a:cubicBezTo>
                  <a:pt x="822" y="4751"/>
                  <a:pt x="1191" y="5150"/>
                  <a:pt x="1609" y="5150"/>
                </a:cubicBezTo>
                <a:cubicBezTo>
                  <a:pt x="1723" y="5150"/>
                  <a:pt x="1840" y="5121"/>
                  <a:pt x="1953" y="5054"/>
                </a:cubicBezTo>
                <a:cubicBezTo>
                  <a:pt x="2274" y="4876"/>
                  <a:pt x="2274" y="4554"/>
                  <a:pt x="2322" y="4459"/>
                </a:cubicBezTo>
                <a:lnTo>
                  <a:pt x="4358" y="4912"/>
                </a:lnTo>
                <a:lnTo>
                  <a:pt x="4358" y="5924"/>
                </a:lnTo>
                <a:cubicBezTo>
                  <a:pt x="4358" y="6436"/>
                  <a:pt x="4775" y="6852"/>
                  <a:pt x="5298" y="6852"/>
                </a:cubicBezTo>
                <a:lnTo>
                  <a:pt x="5584" y="6852"/>
                </a:lnTo>
                <a:lnTo>
                  <a:pt x="5584" y="7638"/>
                </a:lnTo>
                <a:lnTo>
                  <a:pt x="4001" y="7638"/>
                </a:lnTo>
                <a:cubicBezTo>
                  <a:pt x="3703" y="7638"/>
                  <a:pt x="3453" y="7900"/>
                  <a:pt x="3453" y="8198"/>
                </a:cubicBezTo>
                <a:cubicBezTo>
                  <a:pt x="3453" y="8495"/>
                  <a:pt x="3703" y="8745"/>
                  <a:pt x="4001" y="8745"/>
                </a:cubicBezTo>
                <a:lnTo>
                  <a:pt x="4298" y="8745"/>
                </a:lnTo>
                <a:lnTo>
                  <a:pt x="2679" y="10758"/>
                </a:lnTo>
                <a:cubicBezTo>
                  <a:pt x="2584" y="10865"/>
                  <a:pt x="2667" y="11019"/>
                  <a:pt x="2810" y="11019"/>
                </a:cubicBezTo>
                <a:cubicBezTo>
                  <a:pt x="2858" y="11019"/>
                  <a:pt x="2905" y="11008"/>
                  <a:pt x="2941" y="10960"/>
                </a:cubicBezTo>
                <a:lnTo>
                  <a:pt x="4727" y="8745"/>
                </a:lnTo>
                <a:lnTo>
                  <a:pt x="5596" y="8745"/>
                </a:lnTo>
                <a:lnTo>
                  <a:pt x="5596" y="10865"/>
                </a:lnTo>
                <a:cubicBezTo>
                  <a:pt x="5596" y="10948"/>
                  <a:pt x="5667" y="11019"/>
                  <a:pt x="5763" y="11019"/>
                </a:cubicBezTo>
                <a:cubicBezTo>
                  <a:pt x="5846" y="11019"/>
                  <a:pt x="5918" y="10948"/>
                  <a:pt x="5918" y="10865"/>
                </a:cubicBezTo>
                <a:lnTo>
                  <a:pt x="5918" y="8745"/>
                </a:lnTo>
                <a:lnTo>
                  <a:pt x="6787" y="8745"/>
                </a:lnTo>
                <a:lnTo>
                  <a:pt x="8573" y="10960"/>
                </a:lnTo>
                <a:cubicBezTo>
                  <a:pt x="8607" y="11009"/>
                  <a:pt x="8658" y="11033"/>
                  <a:pt x="8706" y="11033"/>
                </a:cubicBezTo>
                <a:cubicBezTo>
                  <a:pt x="8741" y="11033"/>
                  <a:pt x="8774" y="11020"/>
                  <a:pt x="8799" y="10996"/>
                </a:cubicBezTo>
                <a:cubicBezTo>
                  <a:pt x="8870" y="10936"/>
                  <a:pt x="8870" y="10829"/>
                  <a:pt x="8823" y="10769"/>
                </a:cubicBezTo>
                <a:lnTo>
                  <a:pt x="7203" y="8757"/>
                </a:lnTo>
                <a:lnTo>
                  <a:pt x="7501" y="8757"/>
                </a:lnTo>
                <a:cubicBezTo>
                  <a:pt x="7799" y="8757"/>
                  <a:pt x="8049" y="8507"/>
                  <a:pt x="8049" y="8210"/>
                </a:cubicBezTo>
                <a:cubicBezTo>
                  <a:pt x="8049" y="7912"/>
                  <a:pt x="7799" y="7662"/>
                  <a:pt x="7501" y="7662"/>
                </a:cubicBezTo>
                <a:lnTo>
                  <a:pt x="7108" y="7662"/>
                </a:lnTo>
                <a:cubicBezTo>
                  <a:pt x="7025" y="7662"/>
                  <a:pt x="6953" y="7733"/>
                  <a:pt x="6953" y="7817"/>
                </a:cubicBezTo>
                <a:cubicBezTo>
                  <a:pt x="6953" y="7912"/>
                  <a:pt x="7025" y="7983"/>
                  <a:pt x="7108" y="7983"/>
                </a:cubicBezTo>
                <a:lnTo>
                  <a:pt x="7501" y="7983"/>
                </a:lnTo>
                <a:cubicBezTo>
                  <a:pt x="7620" y="7983"/>
                  <a:pt x="7727" y="8091"/>
                  <a:pt x="7727" y="8210"/>
                </a:cubicBezTo>
                <a:cubicBezTo>
                  <a:pt x="7727" y="8329"/>
                  <a:pt x="7620" y="8436"/>
                  <a:pt x="7501" y="8436"/>
                </a:cubicBezTo>
                <a:lnTo>
                  <a:pt x="4024" y="8436"/>
                </a:lnTo>
                <a:cubicBezTo>
                  <a:pt x="3905" y="8436"/>
                  <a:pt x="3798" y="8329"/>
                  <a:pt x="3798" y="8210"/>
                </a:cubicBezTo>
                <a:cubicBezTo>
                  <a:pt x="3798" y="8091"/>
                  <a:pt x="3905" y="7983"/>
                  <a:pt x="4024" y="7983"/>
                </a:cubicBezTo>
                <a:lnTo>
                  <a:pt x="6489" y="7983"/>
                </a:lnTo>
                <a:cubicBezTo>
                  <a:pt x="6584" y="7983"/>
                  <a:pt x="6656" y="7912"/>
                  <a:pt x="6656" y="7817"/>
                </a:cubicBezTo>
                <a:cubicBezTo>
                  <a:pt x="6656" y="7733"/>
                  <a:pt x="6584" y="7662"/>
                  <a:pt x="6489" y="7662"/>
                </a:cubicBezTo>
                <a:lnTo>
                  <a:pt x="5929" y="7662"/>
                </a:lnTo>
                <a:lnTo>
                  <a:pt x="5929" y="6876"/>
                </a:lnTo>
                <a:lnTo>
                  <a:pt x="6203" y="6876"/>
                </a:lnTo>
                <a:cubicBezTo>
                  <a:pt x="6727" y="6876"/>
                  <a:pt x="7144" y="6459"/>
                  <a:pt x="7144" y="5935"/>
                </a:cubicBezTo>
                <a:lnTo>
                  <a:pt x="7144" y="5531"/>
                </a:lnTo>
                <a:lnTo>
                  <a:pt x="7668" y="5650"/>
                </a:lnTo>
                <a:cubicBezTo>
                  <a:pt x="7713" y="5660"/>
                  <a:pt x="7758" y="5665"/>
                  <a:pt x="7803" y="5665"/>
                </a:cubicBezTo>
                <a:cubicBezTo>
                  <a:pt x="8075" y="5665"/>
                  <a:pt x="8322" y="5484"/>
                  <a:pt x="8394" y="5197"/>
                </a:cubicBezTo>
                <a:lnTo>
                  <a:pt x="8406" y="5126"/>
                </a:lnTo>
                <a:lnTo>
                  <a:pt x="9823" y="5519"/>
                </a:lnTo>
                <a:cubicBezTo>
                  <a:pt x="9763" y="5793"/>
                  <a:pt x="9930" y="6078"/>
                  <a:pt x="10228" y="6150"/>
                </a:cubicBezTo>
                <a:cubicBezTo>
                  <a:pt x="10279" y="6164"/>
                  <a:pt x="10331" y="6171"/>
                  <a:pt x="10382" y="6171"/>
                </a:cubicBezTo>
                <a:cubicBezTo>
                  <a:pt x="10622" y="6171"/>
                  <a:pt x="10835" y="6015"/>
                  <a:pt x="10894" y="5769"/>
                </a:cubicBezTo>
                <a:lnTo>
                  <a:pt x="11323" y="4185"/>
                </a:lnTo>
                <a:cubicBezTo>
                  <a:pt x="11406" y="3888"/>
                  <a:pt x="11240" y="3590"/>
                  <a:pt x="10942" y="3519"/>
                </a:cubicBezTo>
                <a:cubicBezTo>
                  <a:pt x="10897" y="3507"/>
                  <a:pt x="10852" y="3502"/>
                  <a:pt x="10807" y="3502"/>
                </a:cubicBezTo>
                <a:cubicBezTo>
                  <a:pt x="10568" y="3502"/>
                  <a:pt x="10345" y="3655"/>
                  <a:pt x="10275" y="3876"/>
                </a:cubicBezTo>
                <a:lnTo>
                  <a:pt x="8858" y="3495"/>
                </a:lnTo>
                <a:lnTo>
                  <a:pt x="8870" y="3411"/>
                </a:lnTo>
                <a:cubicBezTo>
                  <a:pt x="8966" y="3090"/>
                  <a:pt x="8775" y="2757"/>
                  <a:pt x="8454" y="2673"/>
                </a:cubicBezTo>
                <a:lnTo>
                  <a:pt x="5679" y="1792"/>
                </a:lnTo>
                <a:cubicBezTo>
                  <a:pt x="5663" y="1787"/>
                  <a:pt x="5646" y="1785"/>
                  <a:pt x="5629" y="1785"/>
                </a:cubicBezTo>
                <a:cubicBezTo>
                  <a:pt x="5561" y="1785"/>
                  <a:pt x="5496" y="1823"/>
                  <a:pt x="5477" y="1899"/>
                </a:cubicBezTo>
                <a:cubicBezTo>
                  <a:pt x="5453" y="1983"/>
                  <a:pt x="5489" y="2078"/>
                  <a:pt x="5584" y="2102"/>
                </a:cubicBezTo>
                <a:lnTo>
                  <a:pt x="8346" y="2983"/>
                </a:lnTo>
                <a:cubicBezTo>
                  <a:pt x="8501" y="3030"/>
                  <a:pt x="8585" y="3197"/>
                  <a:pt x="8549" y="3340"/>
                </a:cubicBezTo>
                <a:cubicBezTo>
                  <a:pt x="8049" y="5162"/>
                  <a:pt x="8144" y="4816"/>
                  <a:pt x="8073" y="5126"/>
                </a:cubicBezTo>
                <a:cubicBezTo>
                  <a:pt x="8030" y="5263"/>
                  <a:pt x="7904" y="5344"/>
                  <a:pt x="7776" y="5344"/>
                </a:cubicBezTo>
                <a:cubicBezTo>
                  <a:pt x="7760" y="5344"/>
                  <a:pt x="7743" y="5343"/>
                  <a:pt x="7727" y="5340"/>
                </a:cubicBezTo>
                <a:lnTo>
                  <a:pt x="2393" y="4161"/>
                </a:lnTo>
                <a:lnTo>
                  <a:pt x="3155" y="1352"/>
                </a:lnTo>
                <a:lnTo>
                  <a:pt x="4977" y="1923"/>
                </a:lnTo>
                <a:cubicBezTo>
                  <a:pt x="4996" y="1931"/>
                  <a:pt x="5016" y="1935"/>
                  <a:pt x="5035" y="1935"/>
                </a:cubicBezTo>
                <a:cubicBezTo>
                  <a:pt x="5100" y="1935"/>
                  <a:pt x="5161" y="1892"/>
                  <a:pt x="5179" y="1828"/>
                </a:cubicBezTo>
                <a:cubicBezTo>
                  <a:pt x="5203" y="1733"/>
                  <a:pt x="5167" y="1649"/>
                  <a:pt x="5072" y="1614"/>
                </a:cubicBezTo>
                <a:lnTo>
                  <a:pt x="3239" y="1030"/>
                </a:lnTo>
                <a:cubicBezTo>
                  <a:pt x="3262" y="935"/>
                  <a:pt x="3405" y="661"/>
                  <a:pt x="3227" y="340"/>
                </a:cubicBezTo>
                <a:cubicBezTo>
                  <a:pt x="3095" y="109"/>
                  <a:pt x="2869" y="0"/>
                  <a:pt x="2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37" name="Google Shape;10137;p63"/>
          <p:cNvGrpSpPr/>
          <p:nvPr/>
        </p:nvGrpSpPr>
        <p:grpSpPr>
          <a:xfrm>
            <a:off x="916127" y="3807056"/>
            <a:ext cx="221902" cy="380795"/>
            <a:chOff x="916127" y="3807056"/>
            <a:chExt cx="221902" cy="380795"/>
          </a:xfrm>
        </p:grpSpPr>
        <p:sp>
          <p:nvSpPr>
            <p:cNvPr id="10138" name="Google Shape;10138;p63"/>
            <p:cNvSpPr/>
            <p:nvPr/>
          </p:nvSpPr>
          <p:spPr>
            <a:xfrm>
              <a:off x="916127" y="3807056"/>
              <a:ext cx="221902" cy="380795"/>
            </a:xfrm>
            <a:custGeom>
              <a:rect b="b" l="l" r="r" t="t"/>
              <a:pathLst>
                <a:path extrusionOk="0" h="11954" w="6966">
                  <a:moveTo>
                    <a:pt x="4120" y="6429"/>
                  </a:moveTo>
                  <a:lnTo>
                    <a:pt x="4120" y="7799"/>
                  </a:lnTo>
                  <a:lnTo>
                    <a:pt x="2810" y="7799"/>
                  </a:lnTo>
                  <a:lnTo>
                    <a:pt x="2810" y="6429"/>
                  </a:lnTo>
                  <a:cubicBezTo>
                    <a:pt x="3024" y="6489"/>
                    <a:pt x="3245" y="6519"/>
                    <a:pt x="3465" y="6519"/>
                  </a:cubicBezTo>
                  <a:cubicBezTo>
                    <a:pt x="3685" y="6519"/>
                    <a:pt x="3905" y="6489"/>
                    <a:pt x="4120" y="6429"/>
                  </a:cubicBezTo>
                  <a:close/>
                  <a:moveTo>
                    <a:pt x="4882" y="8144"/>
                  </a:moveTo>
                  <a:lnTo>
                    <a:pt x="4882" y="8680"/>
                  </a:lnTo>
                  <a:lnTo>
                    <a:pt x="2060" y="8680"/>
                  </a:lnTo>
                  <a:lnTo>
                    <a:pt x="2060" y="8144"/>
                  </a:lnTo>
                  <a:close/>
                  <a:moveTo>
                    <a:pt x="5596" y="9037"/>
                  </a:moveTo>
                  <a:lnTo>
                    <a:pt x="5596" y="9335"/>
                  </a:lnTo>
                  <a:lnTo>
                    <a:pt x="1346" y="9335"/>
                  </a:lnTo>
                  <a:lnTo>
                    <a:pt x="1346" y="9037"/>
                  </a:lnTo>
                  <a:lnTo>
                    <a:pt x="2060" y="9037"/>
                  </a:lnTo>
                  <a:lnTo>
                    <a:pt x="2060" y="9049"/>
                  </a:lnTo>
                  <a:lnTo>
                    <a:pt x="4882" y="9049"/>
                  </a:lnTo>
                  <a:lnTo>
                    <a:pt x="4882" y="9037"/>
                  </a:lnTo>
                  <a:close/>
                  <a:moveTo>
                    <a:pt x="6227" y="9692"/>
                  </a:moveTo>
                  <a:cubicBezTo>
                    <a:pt x="6441" y="9692"/>
                    <a:pt x="6608" y="9858"/>
                    <a:pt x="6608" y="10061"/>
                  </a:cubicBezTo>
                  <a:lnTo>
                    <a:pt x="6608" y="11251"/>
                  </a:lnTo>
                  <a:cubicBezTo>
                    <a:pt x="6608" y="11466"/>
                    <a:pt x="6441" y="11620"/>
                    <a:pt x="6227" y="11620"/>
                  </a:cubicBezTo>
                  <a:lnTo>
                    <a:pt x="715" y="11620"/>
                  </a:lnTo>
                  <a:cubicBezTo>
                    <a:pt x="500" y="11620"/>
                    <a:pt x="334" y="11466"/>
                    <a:pt x="334" y="11251"/>
                  </a:cubicBezTo>
                  <a:lnTo>
                    <a:pt x="334" y="10061"/>
                  </a:lnTo>
                  <a:cubicBezTo>
                    <a:pt x="334" y="9858"/>
                    <a:pt x="500" y="9692"/>
                    <a:pt x="715" y="9692"/>
                  </a:cubicBezTo>
                  <a:close/>
                  <a:moveTo>
                    <a:pt x="655" y="0"/>
                  </a:moveTo>
                  <a:cubicBezTo>
                    <a:pt x="298" y="0"/>
                    <a:pt x="0" y="298"/>
                    <a:pt x="0" y="655"/>
                  </a:cubicBezTo>
                  <a:lnTo>
                    <a:pt x="0" y="964"/>
                  </a:lnTo>
                  <a:cubicBezTo>
                    <a:pt x="0" y="1322"/>
                    <a:pt x="298" y="1619"/>
                    <a:pt x="655" y="1619"/>
                  </a:cubicBezTo>
                  <a:lnTo>
                    <a:pt x="1012" y="1619"/>
                  </a:lnTo>
                  <a:lnTo>
                    <a:pt x="1012" y="4048"/>
                  </a:lnTo>
                  <a:cubicBezTo>
                    <a:pt x="1012" y="5060"/>
                    <a:pt x="1619" y="5929"/>
                    <a:pt x="2477" y="6310"/>
                  </a:cubicBezTo>
                  <a:lnTo>
                    <a:pt x="2477" y="7799"/>
                  </a:lnTo>
                  <a:lnTo>
                    <a:pt x="1905" y="7799"/>
                  </a:lnTo>
                  <a:cubicBezTo>
                    <a:pt x="1798" y="7799"/>
                    <a:pt x="1727" y="7870"/>
                    <a:pt x="1727" y="7977"/>
                  </a:cubicBezTo>
                  <a:lnTo>
                    <a:pt x="1727" y="8680"/>
                  </a:lnTo>
                  <a:lnTo>
                    <a:pt x="1191" y="8680"/>
                  </a:lnTo>
                  <a:cubicBezTo>
                    <a:pt x="1084" y="8680"/>
                    <a:pt x="1012" y="8751"/>
                    <a:pt x="1012" y="8858"/>
                  </a:cubicBezTo>
                  <a:lnTo>
                    <a:pt x="1012" y="9335"/>
                  </a:lnTo>
                  <a:lnTo>
                    <a:pt x="726" y="9335"/>
                  </a:lnTo>
                  <a:cubicBezTo>
                    <a:pt x="322" y="9335"/>
                    <a:pt x="12" y="9656"/>
                    <a:pt x="12" y="10049"/>
                  </a:cubicBezTo>
                  <a:lnTo>
                    <a:pt x="12" y="11240"/>
                  </a:lnTo>
                  <a:cubicBezTo>
                    <a:pt x="12" y="11644"/>
                    <a:pt x="334" y="11954"/>
                    <a:pt x="726" y="11954"/>
                  </a:cubicBezTo>
                  <a:lnTo>
                    <a:pt x="6251" y="11954"/>
                  </a:lnTo>
                  <a:cubicBezTo>
                    <a:pt x="6644" y="11954"/>
                    <a:pt x="6965" y="11620"/>
                    <a:pt x="6965" y="11240"/>
                  </a:cubicBezTo>
                  <a:lnTo>
                    <a:pt x="6965" y="10049"/>
                  </a:lnTo>
                  <a:cubicBezTo>
                    <a:pt x="6965" y="9644"/>
                    <a:pt x="6632" y="9335"/>
                    <a:pt x="6251" y="9335"/>
                  </a:cubicBezTo>
                  <a:lnTo>
                    <a:pt x="5953" y="9335"/>
                  </a:lnTo>
                  <a:lnTo>
                    <a:pt x="5953" y="8858"/>
                  </a:lnTo>
                  <a:cubicBezTo>
                    <a:pt x="5953" y="8751"/>
                    <a:pt x="5870" y="8680"/>
                    <a:pt x="5775" y="8680"/>
                  </a:cubicBezTo>
                  <a:lnTo>
                    <a:pt x="5239" y="8680"/>
                  </a:lnTo>
                  <a:lnTo>
                    <a:pt x="5239" y="7977"/>
                  </a:lnTo>
                  <a:cubicBezTo>
                    <a:pt x="5239" y="7870"/>
                    <a:pt x="5156" y="7799"/>
                    <a:pt x="5060" y="7799"/>
                  </a:cubicBezTo>
                  <a:lnTo>
                    <a:pt x="4477" y="7799"/>
                  </a:lnTo>
                  <a:lnTo>
                    <a:pt x="4477" y="6310"/>
                  </a:lnTo>
                  <a:cubicBezTo>
                    <a:pt x="4786" y="6179"/>
                    <a:pt x="5072" y="5965"/>
                    <a:pt x="5310" y="5703"/>
                  </a:cubicBezTo>
                  <a:cubicBezTo>
                    <a:pt x="5370" y="5632"/>
                    <a:pt x="5370" y="5525"/>
                    <a:pt x="5298" y="5453"/>
                  </a:cubicBezTo>
                  <a:cubicBezTo>
                    <a:pt x="5259" y="5425"/>
                    <a:pt x="5216" y="5410"/>
                    <a:pt x="5174" y="5410"/>
                  </a:cubicBezTo>
                  <a:cubicBezTo>
                    <a:pt x="5127" y="5410"/>
                    <a:pt x="5080" y="5428"/>
                    <a:pt x="5037" y="5465"/>
                  </a:cubicBezTo>
                  <a:cubicBezTo>
                    <a:pt x="4882" y="5644"/>
                    <a:pt x="4679" y="5786"/>
                    <a:pt x="4477" y="5906"/>
                  </a:cubicBezTo>
                  <a:cubicBezTo>
                    <a:pt x="4158" y="6080"/>
                    <a:pt x="3812" y="6165"/>
                    <a:pt x="3467" y="6165"/>
                  </a:cubicBezTo>
                  <a:cubicBezTo>
                    <a:pt x="3245" y="6165"/>
                    <a:pt x="3024" y="6130"/>
                    <a:pt x="2810" y="6060"/>
                  </a:cubicBezTo>
                  <a:cubicBezTo>
                    <a:pt x="1965" y="5786"/>
                    <a:pt x="1334" y="4989"/>
                    <a:pt x="1334" y="4036"/>
                  </a:cubicBezTo>
                  <a:lnTo>
                    <a:pt x="1334" y="1607"/>
                  </a:lnTo>
                  <a:lnTo>
                    <a:pt x="5572" y="1607"/>
                  </a:lnTo>
                  <a:lnTo>
                    <a:pt x="5572" y="4048"/>
                  </a:lnTo>
                  <a:cubicBezTo>
                    <a:pt x="5596" y="4358"/>
                    <a:pt x="5537" y="4655"/>
                    <a:pt x="5394" y="4929"/>
                  </a:cubicBezTo>
                  <a:cubicBezTo>
                    <a:pt x="5358" y="5013"/>
                    <a:pt x="5394" y="5120"/>
                    <a:pt x="5489" y="5167"/>
                  </a:cubicBezTo>
                  <a:cubicBezTo>
                    <a:pt x="5513" y="5179"/>
                    <a:pt x="5537" y="5179"/>
                    <a:pt x="5560" y="5179"/>
                  </a:cubicBezTo>
                  <a:cubicBezTo>
                    <a:pt x="5620" y="5179"/>
                    <a:pt x="5691" y="5132"/>
                    <a:pt x="5727" y="5072"/>
                  </a:cubicBezTo>
                  <a:cubicBezTo>
                    <a:pt x="5870" y="4751"/>
                    <a:pt x="5953" y="4405"/>
                    <a:pt x="5953" y="4048"/>
                  </a:cubicBezTo>
                  <a:lnTo>
                    <a:pt x="5953" y="1619"/>
                  </a:lnTo>
                  <a:lnTo>
                    <a:pt x="6310" y="1619"/>
                  </a:lnTo>
                  <a:cubicBezTo>
                    <a:pt x="6668" y="1619"/>
                    <a:pt x="6965" y="1322"/>
                    <a:pt x="6965" y="964"/>
                  </a:cubicBezTo>
                  <a:lnTo>
                    <a:pt x="6965" y="655"/>
                  </a:lnTo>
                  <a:cubicBezTo>
                    <a:pt x="6965" y="298"/>
                    <a:pt x="6668" y="0"/>
                    <a:pt x="6310" y="0"/>
                  </a:cubicBezTo>
                  <a:lnTo>
                    <a:pt x="2215" y="0"/>
                  </a:lnTo>
                  <a:cubicBezTo>
                    <a:pt x="2108" y="0"/>
                    <a:pt x="2036" y="71"/>
                    <a:pt x="2036" y="179"/>
                  </a:cubicBezTo>
                  <a:cubicBezTo>
                    <a:pt x="2036" y="286"/>
                    <a:pt x="2108" y="357"/>
                    <a:pt x="2215" y="357"/>
                  </a:cubicBezTo>
                  <a:lnTo>
                    <a:pt x="6310" y="357"/>
                  </a:lnTo>
                  <a:cubicBezTo>
                    <a:pt x="6465" y="357"/>
                    <a:pt x="6608" y="488"/>
                    <a:pt x="6608" y="655"/>
                  </a:cubicBezTo>
                  <a:lnTo>
                    <a:pt x="6608" y="964"/>
                  </a:lnTo>
                  <a:cubicBezTo>
                    <a:pt x="6608" y="1131"/>
                    <a:pt x="6465" y="1262"/>
                    <a:pt x="6310" y="1262"/>
                  </a:cubicBezTo>
                  <a:lnTo>
                    <a:pt x="655" y="1262"/>
                  </a:lnTo>
                  <a:cubicBezTo>
                    <a:pt x="488" y="1262"/>
                    <a:pt x="357" y="1131"/>
                    <a:pt x="357" y="964"/>
                  </a:cubicBezTo>
                  <a:lnTo>
                    <a:pt x="357" y="655"/>
                  </a:lnTo>
                  <a:cubicBezTo>
                    <a:pt x="357" y="488"/>
                    <a:pt x="488" y="357"/>
                    <a:pt x="655" y="357"/>
                  </a:cubicBezTo>
                  <a:lnTo>
                    <a:pt x="1500" y="357"/>
                  </a:lnTo>
                  <a:cubicBezTo>
                    <a:pt x="1608" y="357"/>
                    <a:pt x="1679" y="286"/>
                    <a:pt x="1679" y="179"/>
                  </a:cubicBezTo>
                  <a:cubicBezTo>
                    <a:pt x="1679" y="71"/>
                    <a:pt x="1608" y="0"/>
                    <a:pt x="1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39" name="Google Shape;10139;p63"/>
            <p:cNvSpPr/>
            <p:nvPr/>
          </p:nvSpPr>
          <p:spPr>
            <a:xfrm>
              <a:off x="969580" y="3869746"/>
              <a:ext cx="110792" cy="102955"/>
            </a:xfrm>
            <a:custGeom>
              <a:rect b="b" l="l" r="r" t="t"/>
              <a:pathLst>
                <a:path extrusionOk="0" h="3232" w="3478">
                  <a:moveTo>
                    <a:pt x="1815" y="1"/>
                  </a:moveTo>
                  <a:cubicBezTo>
                    <a:pt x="1680" y="1"/>
                    <a:pt x="1543" y="72"/>
                    <a:pt x="1477" y="211"/>
                  </a:cubicBezTo>
                  <a:cubicBezTo>
                    <a:pt x="1175" y="806"/>
                    <a:pt x="1156" y="843"/>
                    <a:pt x="1155" y="843"/>
                  </a:cubicBezTo>
                  <a:cubicBezTo>
                    <a:pt x="1155" y="843"/>
                    <a:pt x="1156" y="842"/>
                    <a:pt x="1156" y="842"/>
                  </a:cubicBezTo>
                  <a:lnTo>
                    <a:pt x="1156" y="842"/>
                  </a:lnTo>
                  <a:cubicBezTo>
                    <a:pt x="1052" y="977"/>
                    <a:pt x="1162" y="1139"/>
                    <a:pt x="1292" y="1139"/>
                  </a:cubicBezTo>
                  <a:cubicBezTo>
                    <a:pt x="1356" y="1139"/>
                    <a:pt x="1426" y="1099"/>
                    <a:pt x="1477" y="997"/>
                  </a:cubicBezTo>
                  <a:cubicBezTo>
                    <a:pt x="1762" y="396"/>
                    <a:pt x="1786" y="352"/>
                    <a:pt x="1795" y="352"/>
                  </a:cubicBezTo>
                  <a:cubicBezTo>
                    <a:pt x="1796" y="352"/>
                    <a:pt x="1797" y="354"/>
                    <a:pt x="1799" y="354"/>
                  </a:cubicBezTo>
                  <a:cubicBezTo>
                    <a:pt x="1801" y="354"/>
                    <a:pt x="1801" y="352"/>
                    <a:pt x="1803" y="352"/>
                  </a:cubicBezTo>
                  <a:cubicBezTo>
                    <a:pt x="1812" y="352"/>
                    <a:pt x="1837" y="396"/>
                    <a:pt x="2132" y="997"/>
                  </a:cubicBezTo>
                  <a:cubicBezTo>
                    <a:pt x="2192" y="1104"/>
                    <a:pt x="2287" y="1175"/>
                    <a:pt x="2406" y="1199"/>
                  </a:cubicBezTo>
                  <a:lnTo>
                    <a:pt x="3108" y="1306"/>
                  </a:lnTo>
                  <a:cubicBezTo>
                    <a:pt x="3120" y="1306"/>
                    <a:pt x="3120" y="1318"/>
                    <a:pt x="3120" y="1318"/>
                  </a:cubicBezTo>
                  <a:cubicBezTo>
                    <a:pt x="3120" y="1342"/>
                    <a:pt x="3156" y="1306"/>
                    <a:pt x="2608" y="1830"/>
                  </a:cubicBezTo>
                  <a:cubicBezTo>
                    <a:pt x="2525" y="1902"/>
                    <a:pt x="2489" y="1997"/>
                    <a:pt x="2489" y="2092"/>
                  </a:cubicBezTo>
                  <a:cubicBezTo>
                    <a:pt x="2489" y="2152"/>
                    <a:pt x="2608" y="2842"/>
                    <a:pt x="2608" y="2866"/>
                  </a:cubicBezTo>
                  <a:cubicBezTo>
                    <a:pt x="2608" y="2883"/>
                    <a:pt x="2596" y="2894"/>
                    <a:pt x="2584" y="2894"/>
                  </a:cubicBezTo>
                  <a:cubicBezTo>
                    <a:pt x="2580" y="2894"/>
                    <a:pt x="2576" y="2893"/>
                    <a:pt x="2573" y="2890"/>
                  </a:cubicBezTo>
                  <a:lnTo>
                    <a:pt x="1954" y="2556"/>
                  </a:lnTo>
                  <a:cubicBezTo>
                    <a:pt x="1900" y="2527"/>
                    <a:pt x="1840" y="2512"/>
                    <a:pt x="1781" y="2512"/>
                  </a:cubicBezTo>
                  <a:cubicBezTo>
                    <a:pt x="1721" y="2512"/>
                    <a:pt x="1662" y="2527"/>
                    <a:pt x="1608" y="2556"/>
                  </a:cubicBezTo>
                  <a:cubicBezTo>
                    <a:pt x="996" y="2879"/>
                    <a:pt x="977" y="2890"/>
                    <a:pt x="967" y="2890"/>
                  </a:cubicBezTo>
                  <a:cubicBezTo>
                    <a:pt x="967" y="2890"/>
                    <a:pt x="966" y="2890"/>
                    <a:pt x="965" y="2890"/>
                  </a:cubicBezTo>
                  <a:cubicBezTo>
                    <a:pt x="953" y="2890"/>
                    <a:pt x="953" y="2866"/>
                    <a:pt x="953" y="2854"/>
                  </a:cubicBezTo>
                  <a:cubicBezTo>
                    <a:pt x="1073" y="2116"/>
                    <a:pt x="1073" y="2152"/>
                    <a:pt x="1073" y="2092"/>
                  </a:cubicBezTo>
                  <a:cubicBezTo>
                    <a:pt x="1073" y="1997"/>
                    <a:pt x="1025" y="1902"/>
                    <a:pt x="953" y="1830"/>
                  </a:cubicBezTo>
                  <a:lnTo>
                    <a:pt x="441" y="1342"/>
                  </a:lnTo>
                  <a:cubicBezTo>
                    <a:pt x="430" y="1318"/>
                    <a:pt x="441" y="1306"/>
                    <a:pt x="465" y="1306"/>
                  </a:cubicBezTo>
                  <a:lnTo>
                    <a:pt x="608" y="1294"/>
                  </a:lnTo>
                  <a:cubicBezTo>
                    <a:pt x="703" y="1282"/>
                    <a:pt x="775" y="1187"/>
                    <a:pt x="763" y="1104"/>
                  </a:cubicBezTo>
                  <a:cubicBezTo>
                    <a:pt x="741" y="1016"/>
                    <a:pt x="668" y="948"/>
                    <a:pt x="581" y="948"/>
                  </a:cubicBezTo>
                  <a:cubicBezTo>
                    <a:pt x="574" y="948"/>
                    <a:pt x="568" y="948"/>
                    <a:pt x="561" y="949"/>
                  </a:cubicBezTo>
                  <a:lnTo>
                    <a:pt x="418" y="961"/>
                  </a:lnTo>
                  <a:cubicBezTo>
                    <a:pt x="108" y="1009"/>
                    <a:pt x="1" y="1378"/>
                    <a:pt x="203" y="1592"/>
                  </a:cubicBezTo>
                  <a:cubicBezTo>
                    <a:pt x="739" y="2116"/>
                    <a:pt x="727" y="2080"/>
                    <a:pt x="727" y="2092"/>
                  </a:cubicBezTo>
                  <a:cubicBezTo>
                    <a:pt x="608" y="2842"/>
                    <a:pt x="608" y="2806"/>
                    <a:pt x="608" y="2854"/>
                  </a:cubicBezTo>
                  <a:cubicBezTo>
                    <a:pt x="608" y="3074"/>
                    <a:pt x="785" y="3231"/>
                    <a:pt x="976" y="3231"/>
                  </a:cubicBezTo>
                  <a:cubicBezTo>
                    <a:pt x="1032" y="3231"/>
                    <a:pt x="1089" y="3217"/>
                    <a:pt x="1144" y="3187"/>
                  </a:cubicBezTo>
                  <a:cubicBezTo>
                    <a:pt x="1696" y="2896"/>
                    <a:pt x="1757" y="2851"/>
                    <a:pt x="1777" y="2851"/>
                  </a:cubicBezTo>
                  <a:cubicBezTo>
                    <a:pt x="1781" y="2851"/>
                    <a:pt x="1783" y="2852"/>
                    <a:pt x="1787" y="2854"/>
                  </a:cubicBezTo>
                  <a:cubicBezTo>
                    <a:pt x="2382" y="3152"/>
                    <a:pt x="2442" y="3223"/>
                    <a:pt x="2585" y="3223"/>
                  </a:cubicBezTo>
                  <a:cubicBezTo>
                    <a:pt x="2811" y="3223"/>
                    <a:pt x="2989" y="3021"/>
                    <a:pt x="2966" y="2795"/>
                  </a:cubicBezTo>
                  <a:cubicBezTo>
                    <a:pt x="2847" y="2068"/>
                    <a:pt x="2847" y="2092"/>
                    <a:pt x="2858" y="2080"/>
                  </a:cubicBezTo>
                  <a:lnTo>
                    <a:pt x="3359" y="1592"/>
                  </a:lnTo>
                  <a:cubicBezTo>
                    <a:pt x="3442" y="1521"/>
                    <a:pt x="3478" y="1425"/>
                    <a:pt x="3478" y="1318"/>
                  </a:cubicBezTo>
                  <a:cubicBezTo>
                    <a:pt x="3478" y="1128"/>
                    <a:pt x="3347" y="985"/>
                    <a:pt x="3168" y="949"/>
                  </a:cubicBezTo>
                  <a:lnTo>
                    <a:pt x="2466" y="842"/>
                  </a:lnTo>
                  <a:cubicBezTo>
                    <a:pt x="2465" y="842"/>
                    <a:pt x="2464" y="842"/>
                    <a:pt x="2463" y="842"/>
                  </a:cubicBezTo>
                  <a:cubicBezTo>
                    <a:pt x="2454" y="842"/>
                    <a:pt x="2444" y="821"/>
                    <a:pt x="2144" y="211"/>
                  </a:cubicBezTo>
                  <a:cubicBezTo>
                    <a:pt x="2079" y="70"/>
                    <a:pt x="1947" y="1"/>
                    <a:pt x="18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0" name="Google Shape;10140;p63"/>
            <p:cNvSpPr/>
            <p:nvPr/>
          </p:nvSpPr>
          <p:spPr>
            <a:xfrm>
              <a:off x="982863" y="4127517"/>
              <a:ext cx="88015" cy="11404"/>
            </a:xfrm>
            <a:custGeom>
              <a:rect b="b" l="l" r="r" t="t"/>
              <a:pathLst>
                <a:path extrusionOk="0" h="358" w="2763">
                  <a:moveTo>
                    <a:pt x="179" y="1"/>
                  </a:moveTo>
                  <a:cubicBezTo>
                    <a:pt x="72" y="1"/>
                    <a:pt x="1" y="72"/>
                    <a:pt x="1" y="179"/>
                  </a:cubicBezTo>
                  <a:cubicBezTo>
                    <a:pt x="1" y="287"/>
                    <a:pt x="72" y="358"/>
                    <a:pt x="179" y="358"/>
                  </a:cubicBezTo>
                  <a:lnTo>
                    <a:pt x="2584" y="358"/>
                  </a:lnTo>
                  <a:cubicBezTo>
                    <a:pt x="2691" y="358"/>
                    <a:pt x="2763" y="287"/>
                    <a:pt x="2763" y="179"/>
                  </a:cubicBezTo>
                  <a:cubicBezTo>
                    <a:pt x="2763"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1" name="Google Shape;10141;p63"/>
            <p:cNvSpPr/>
            <p:nvPr/>
          </p:nvSpPr>
          <p:spPr>
            <a:xfrm>
              <a:off x="982863" y="4152173"/>
              <a:ext cx="88015" cy="11404"/>
            </a:xfrm>
            <a:custGeom>
              <a:rect b="b" l="l" r="r" t="t"/>
              <a:pathLst>
                <a:path extrusionOk="0" h="358" w="2763">
                  <a:moveTo>
                    <a:pt x="179" y="1"/>
                  </a:moveTo>
                  <a:cubicBezTo>
                    <a:pt x="72" y="1"/>
                    <a:pt x="1" y="72"/>
                    <a:pt x="1" y="179"/>
                  </a:cubicBezTo>
                  <a:cubicBezTo>
                    <a:pt x="1" y="286"/>
                    <a:pt x="72" y="358"/>
                    <a:pt x="179" y="358"/>
                  </a:cubicBezTo>
                  <a:lnTo>
                    <a:pt x="2584" y="358"/>
                  </a:lnTo>
                  <a:cubicBezTo>
                    <a:pt x="2691" y="358"/>
                    <a:pt x="2763" y="286"/>
                    <a:pt x="2763" y="179"/>
                  </a:cubicBezTo>
                  <a:cubicBezTo>
                    <a:pt x="2751" y="72"/>
                    <a:pt x="2680"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42" name="Google Shape;10142;p63"/>
          <p:cNvSpPr/>
          <p:nvPr/>
        </p:nvSpPr>
        <p:spPr>
          <a:xfrm>
            <a:off x="3136771" y="3823174"/>
            <a:ext cx="224928" cy="349131"/>
          </a:xfrm>
          <a:custGeom>
            <a:rect b="b" l="l" r="r" t="t"/>
            <a:pathLst>
              <a:path extrusionOk="0" h="10960" w="7061">
                <a:moveTo>
                  <a:pt x="3906" y="5316"/>
                </a:moveTo>
                <a:cubicBezTo>
                  <a:pt x="4072" y="5316"/>
                  <a:pt x="4191" y="5447"/>
                  <a:pt x="4191" y="5602"/>
                </a:cubicBezTo>
                <a:cubicBezTo>
                  <a:pt x="4191" y="5757"/>
                  <a:pt x="4060" y="5876"/>
                  <a:pt x="3906" y="5876"/>
                </a:cubicBezTo>
                <a:lnTo>
                  <a:pt x="3370" y="5876"/>
                </a:lnTo>
                <a:cubicBezTo>
                  <a:pt x="3215" y="5876"/>
                  <a:pt x="3096" y="5745"/>
                  <a:pt x="3096" y="5602"/>
                </a:cubicBezTo>
                <a:cubicBezTo>
                  <a:pt x="3096" y="5435"/>
                  <a:pt x="3227" y="5316"/>
                  <a:pt x="3370" y="5316"/>
                </a:cubicBezTo>
                <a:close/>
                <a:moveTo>
                  <a:pt x="5370" y="8459"/>
                </a:moveTo>
                <a:cubicBezTo>
                  <a:pt x="5430" y="8471"/>
                  <a:pt x="5489" y="8519"/>
                  <a:pt x="5489" y="8578"/>
                </a:cubicBezTo>
                <a:lnTo>
                  <a:pt x="5489" y="9317"/>
                </a:lnTo>
                <a:cubicBezTo>
                  <a:pt x="5489" y="9376"/>
                  <a:pt x="5430" y="9436"/>
                  <a:pt x="5370" y="9436"/>
                </a:cubicBezTo>
                <a:lnTo>
                  <a:pt x="1929" y="9436"/>
                </a:lnTo>
                <a:cubicBezTo>
                  <a:pt x="1870" y="9436"/>
                  <a:pt x="1810" y="9376"/>
                  <a:pt x="1810" y="9317"/>
                </a:cubicBezTo>
                <a:lnTo>
                  <a:pt x="1810" y="8578"/>
                </a:lnTo>
                <a:cubicBezTo>
                  <a:pt x="1810" y="8519"/>
                  <a:pt x="1870" y="8459"/>
                  <a:pt x="1929" y="8459"/>
                </a:cubicBezTo>
                <a:close/>
                <a:moveTo>
                  <a:pt x="3645" y="0"/>
                </a:moveTo>
                <a:cubicBezTo>
                  <a:pt x="3527" y="0"/>
                  <a:pt x="3411" y="54"/>
                  <a:pt x="3346" y="161"/>
                </a:cubicBezTo>
                <a:lnTo>
                  <a:pt x="191" y="4792"/>
                </a:lnTo>
                <a:cubicBezTo>
                  <a:pt x="0" y="5078"/>
                  <a:pt x="36" y="5447"/>
                  <a:pt x="262" y="5685"/>
                </a:cubicBezTo>
                <a:lnTo>
                  <a:pt x="1762" y="7209"/>
                </a:lnTo>
                <a:cubicBezTo>
                  <a:pt x="1822" y="7269"/>
                  <a:pt x="1858" y="7340"/>
                  <a:pt x="1858" y="7412"/>
                </a:cubicBezTo>
                <a:lnTo>
                  <a:pt x="1858" y="8078"/>
                </a:lnTo>
                <a:cubicBezTo>
                  <a:pt x="1620" y="8114"/>
                  <a:pt x="1429" y="8317"/>
                  <a:pt x="1429" y="8578"/>
                </a:cubicBezTo>
                <a:lnTo>
                  <a:pt x="1429" y="9317"/>
                </a:lnTo>
                <a:cubicBezTo>
                  <a:pt x="1429" y="9602"/>
                  <a:pt x="1643" y="9829"/>
                  <a:pt x="1929" y="9829"/>
                </a:cubicBezTo>
                <a:lnTo>
                  <a:pt x="2155" y="9829"/>
                </a:lnTo>
                <a:lnTo>
                  <a:pt x="2155" y="10472"/>
                </a:lnTo>
                <a:cubicBezTo>
                  <a:pt x="2155" y="10734"/>
                  <a:pt x="2358" y="10960"/>
                  <a:pt x="2632" y="10960"/>
                </a:cubicBezTo>
                <a:lnTo>
                  <a:pt x="3179" y="10960"/>
                </a:lnTo>
                <a:cubicBezTo>
                  <a:pt x="3286" y="10960"/>
                  <a:pt x="3370" y="10864"/>
                  <a:pt x="3370" y="10757"/>
                </a:cubicBezTo>
                <a:cubicBezTo>
                  <a:pt x="3370" y="10662"/>
                  <a:pt x="3286" y="10567"/>
                  <a:pt x="3179" y="10567"/>
                </a:cubicBezTo>
                <a:lnTo>
                  <a:pt x="2632" y="10567"/>
                </a:lnTo>
                <a:cubicBezTo>
                  <a:pt x="2584" y="10567"/>
                  <a:pt x="2536" y="10519"/>
                  <a:pt x="2536" y="10483"/>
                </a:cubicBezTo>
                <a:lnTo>
                  <a:pt x="2536" y="9829"/>
                </a:lnTo>
                <a:lnTo>
                  <a:pt x="4763" y="9829"/>
                </a:lnTo>
                <a:lnTo>
                  <a:pt x="4763" y="10483"/>
                </a:lnTo>
                <a:cubicBezTo>
                  <a:pt x="4763" y="10519"/>
                  <a:pt x="4715" y="10567"/>
                  <a:pt x="4668" y="10567"/>
                </a:cubicBezTo>
                <a:lnTo>
                  <a:pt x="4072" y="10567"/>
                </a:lnTo>
                <a:cubicBezTo>
                  <a:pt x="3965" y="10567"/>
                  <a:pt x="3882" y="10662"/>
                  <a:pt x="3882" y="10757"/>
                </a:cubicBezTo>
                <a:cubicBezTo>
                  <a:pt x="3882" y="10864"/>
                  <a:pt x="3965" y="10960"/>
                  <a:pt x="4072" y="10960"/>
                </a:cubicBezTo>
                <a:lnTo>
                  <a:pt x="4668" y="10960"/>
                </a:lnTo>
                <a:cubicBezTo>
                  <a:pt x="4918" y="10960"/>
                  <a:pt x="5144" y="10745"/>
                  <a:pt x="5144" y="10472"/>
                </a:cubicBezTo>
                <a:lnTo>
                  <a:pt x="5144" y="9829"/>
                </a:lnTo>
                <a:lnTo>
                  <a:pt x="5370" y="9829"/>
                </a:lnTo>
                <a:cubicBezTo>
                  <a:pt x="5656" y="9829"/>
                  <a:pt x="5870" y="9602"/>
                  <a:pt x="5870" y="9317"/>
                </a:cubicBezTo>
                <a:lnTo>
                  <a:pt x="5870" y="8578"/>
                </a:lnTo>
                <a:cubicBezTo>
                  <a:pt x="5870" y="8317"/>
                  <a:pt x="5680" y="8114"/>
                  <a:pt x="5441" y="8078"/>
                </a:cubicBezTo>
                <a:lnTo>
                  <a:pt x="5441" y="7412"/>
                </a:lnTo>
                <a:cubicBezTo>
                  <a:pt x="5441" y="7340"/>
                  <a:pt x="5477" y="7269"/>
                  <a:pt x="5537" y="7209"/>
                </a:cubicBezTo>
                <a:lnTo>
                  <a:pt x="6977" y="5745"/>
                </a:lnTo>
                <a:cubicBezTo>
                  <a:pt x="7049" y="5673"/>
                  <a:pt x="7049" y="5554"/>
                  <a:pt x="6977" y="5483"/>
                </a:cubicBezTo>
                <a:cubicBezTo>
                  <a:pt x="6942" y="5441"/>
                  <a:pt x="6894" y="5420"/>
                  <a:pt x="6845" y="5420"/>
                </a:cubicBezTo>
                <a:cubicBezTo>
                  <a:pt x="6796" y="5420"/>
                  <a:pt x="6745" y="5441"/>
                  <a:pt x="6703" y="5483"/>
                </a:cubicBezTo>
                <a:lnTo>
                  <a:pt x="5263" y="6935"/>
                </a:lnTo>
                <a:cubicBezTo>
                  <a:pt x="5132" y="7066"/>
                  <a:pt x="5072" y="7233"/>
                  <a:pt x="5072" y="7412"/>
                </a:cubicBezTo>
                <a:lnTo>
                  <a:pt x="5072" y="8067"/>
                </a:lnTo>
                <a:lnTo>
                  <a:pt x="2262" y="8067"/>
                </a:lnTo>
                <a:lnTo>
                  <a:pt x="2262" y="7412"/>
                </a:lnTo>
                <a:cubicBezTo>
                  <a:pt x="2262" y="7233"/>
                  <a:pt x="2179" y="7054"/>
                  <a:pt x="2060" y="6935"/>
                </a:cubicBezTo>
                <a:lnTo>
                  <a:pt x="560" y="5423"/>
                </a:lnTo>
                <a:cubicBezTo>
                  <a:pt x="453" y="5316"/>
                  <a:pt x="441" y="5138"/>
                  <a:pt x="536" y="5019"/>
                </a:cubicBezTo>
                <a:lnTo>
                  <a:pt x="3477" y="685"/>
                </a:lnTo>
                <a:lnTo>
                  <a:pt x="3477" y="4923"/>
                </a:lnTo>
                <a:lnTo>
                  <a:pt x="3405" y="4923"/>
                </a:lnTo>
                <a:cubicBezTo>
                  <a:pt x="3036" y="4923"/>
                  <a:pt x="2739" y="5221"/>
                  <a:pt x="2739" y="5602"/>
                </a:cubicBezTo>
                <a:cubicBezTo>
                  <a:pt x="2739" y="5971"/>
                  <a:pt x="3036" y="6269"/>
                  <a:pt x="3405" y="6269"/>
                </a:cubicBezTo>
                <a:lnTo>
                  <a:pt x="3941" y="6269"/>
                </a:lnTo>
                <a:cubicBezTo>
                  <a:pt x="4310" y="6269"/>
                  <a:pt x="4608" y="5971"/>
                  <a:pt x="4608" y="5602"/>
                </a:cubicBezTo>
                <a:cubicBezTo>
                  <a:pt x="4608" y="5221"/>
                  <a:pt x="4310" y="4923"/>
                  <a:pt x="3941" y="4923"/>
                </a:cubicBezTo>
                <a:lnTo>
                  <a:pt x="3870" y="4923"/>
                </a:lnTo>
                <a:lnTo>
                  <a:pt x="3870" y="685"/>
                </a:lnTo>
                <a:lnTo>
                  <a:pt x="6692" y="4840"/>
                </a:lnTo>
                <a:cubicBezTo>
                  <a:pt x="6727" y="4889"/>
                  <a:pt x="6783" y="4918"/>
                  <a:pt x="6843" y="4918"/>
                </a:cubicBezTo>
                <a:cubicBezTo>
                  <a:pt x="6884" y="4918"/>
                  <a:pt x="6927" y="4905"/>
                  <a:pt x="6965" y="4876"/>
                </a:cubicBezTo>
                <a:cubicBezTo>
                  <a:pt x="7049" y="4816"/>
                  <a:pt x="7061" y="4697"/>
                  <a:pt x="7001" y="4614"/>
                </a:cubicBezTo>
                <a:lnTo>
                  <a:pt x="3953" y="161"/>
                </a:lnTo>
                <a:cubicBezTo>
                  <a:pt x="3882" y="54"/>
                  <a:pt x="3763"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3" name="Google Shape;10143;p63"/>
          <p:cNvSpPr/>
          <p:nvPr/>
        </p:nvSpPr>
        <p:spPr>
          <a:xfrm>
            <a:off x="2179465" y="3851048"/>
            <a:ext cx="362255" cy="292811"/>
          </a:xfrm>
          <a:custGeom>
            <a:rect b="b" l="l" r="r" t="t"/>
            <a:pathLst>
              <a:path extrusionOk="0" h="9192" w="11372">
                <a:moveTo>
                  <a:pt x="7264" y="345"/>
                </a:moveTo>
                <a:lnTo>
                  <a:pt x="7264" y="5513"/>
                </a:lnTo>
                <a:lnTo>
                  <a:pt x="6311" y="5513"/>
                </a:lnTo>
                <a:lnTo>
                  <a:pt x="6311" y="345"/>
                </a:lnTo>
                <a:close/>
                <a:moveTo>
                  <a:pt x="9478" y="345"/>
                </a:moveTo>
                <a:lnTo>
                  <a:pt x="9478" y="5513"/>
                </a:lnTo>
                <a:lnTo>
                  <a:pt x="8526" y="5513"/>
                </a:lnTo>
                <a:lnTo>
                  <a:pt x="8526" y="345"/>
                </a:lnTo>
                <a:close/>
                <a:moveTo>
                  <a:pt x="1549" y="345"/>
                </a:moveTo>
                <a:lnTo>
                  <a:pt x="1549" y="5691"/>
                </a:lnTo>
                <a:cubicBezTo>
                  <a:pt x="1549" y="5775"/>
                  <a:pt x="1620" y="5858"/>
                  <a:pt x="1715" y="5858"/>
                </a:cubicBezTo>
                <a:lnTo>
                  <a:pt x="2192" y="5858"/>
                </a:lnTo>
                <a:lnTo>
                  <a:pt x="2192" y="8858"/>
                </a:lnTo>
                <a:lnTo>
                  <a:pt x="322" y="8858"/>
                </a:lnTo>
                <a:lnTo>
                  <a:pt x="322" y="345"/>
                </a:lnTo>
                <a:close/>
                <a:moveTo>
                  <a:pt x="4394" y="357"/>
                </a:moveTo>
                <a:lnTo>
                  <a:pt x="4406" y="8858"/>
                </a:lnTo>
                <a:lnTo>
                  <a:pt x="2525" y="8858"/>
                </a:lnTo>
                <a:lnTo>
                  <a:pt x="2525" y="5858"/>
                </a:lnTo>
                <a:lnTo>
                  <a:pt x="3001" y="5858"/>
                </a:lnTo>
                <a:cubicBezTo>
                  <a:pt x="3097" y="5858"/>
                  <a:pt x="3168" y="5775"/>
                  <a:pt x="3168" y="5691"/>
                </a:cubicBezTo>
                <a:lnTo>
                  <a:pt x="3168" y="3203"/>
                </a:lnTo>
                <a:cubicBezTo>
                  <a:pt x="3168" y="3108"/>
                  <a:pt x="3097" y="3036"/>
                  <a:pt x="3001" y="3036"/>
                </a:cubicBezTo>
                <a:cubicBezTo>
                  <a:pt x="2918" y="3036"/>
                  <a:pt x="2846" y="3108"/>
                  <a:pt x="2846" y="3203"/>
                </a:cubicBezTo>
                <a:lnTo>
                  <a:pt x="2846" y="5525"/>
                </a:lnTo>
                <a:lnTo>
                  <a:pt x="1894" y="5525"/>
                </a:lnTo>
                <a:lnTo>
                  <a:pt x="1894" y="357"/>
                </a:lnTo>
                <a:lnTo>
                  <a:pt x="2846" y="357"/>
                </a:lnTo>
                <a:lnTo>
                  <a:pt x="2846" y="2417"/>
                </a:lnTo>
                <a:cubicBezTo>
                  <a:pt x="2846" y="2500"/>
                  <a:pt x="2918" y="2572"/>
                  <a:pt x="3001" y="2572"/>
                </a:cubicBezTo>
                <a:cubicBezTo>
                  <a:pt x="3097" y="2572"/>
                  <a:pt x="3168" y="2500"/>
                  <a:pt x="3168" y="2417"/>
                </a:cubicBezTo>
                <a:lnTo>
                  <a:pt x="3168" y="357"/>
                </a:lnTo>
                <a:close/>
                <a:moveTo>
                  <a:pt x="5966" y="345"/>
                </a:moveTo>
                <a:lnTo>
                  <a:pt x="5966" y="5691"/>
                </a:lnTo>
                <a:cubicBezTo>
                  <a:pt x="5966" y="5775"/>
                  <a:pt x="6037" y="5858"/>
                  <a:pt x="6133" y="5858"/>
                </a:cubicBezTo>
                <a:lnTo>
                  <a:pt x="6609" y="5858"/>
                </a:lnTo>
                <a:lnTo>
                  <a:pt x="6621" y="8858"/>
                </a:lnTo>
                <a:lnTo>
                  <a:pt x="4751" y="8858"/>
                </a:lnTo>
                <a:lnTo>
                  <a:pt x="4751" y="345"/>
                </a:lnTo>
                <a:close/>
                <a:moveTo>
                  <a:pt x="8157" y="345"/>
                </a:moveTo>
                <a:lnTo>
                  <a:pt x="8157" y="5691"/>
                </a:lnTo>
                <a:cubicBezTo>
                  <a:pt x="8157" y="5775"/>
                  <a:pt x="8228" y="5858"/>
                  <a:pt x="8323" y="5858"/>
                </a:cubicBezTo>
                <a:lnTo>
                  <a:pt x="8800" y="5858"/>
                </a:lnTo>
                <a:lnTo>
                  <a:pt x="8800" y="8858"/>
                </a:lnTo>
                <a:lnTo>
                  <a:pt x="6954" y="8858"/>
                </a:lnTo>
                <a:lnTo>
                  <a:pt x="6954" y="5858"/>
                </a:lnTo>
                <a:lnTo>
                  <a:pt x="7430" y="5858"/>
                </a:lnTo>
                <a:cubicBezTo>
                  <a:pt x="7514" y="5858"/>
                  <a:pt x="7585" y="5775"/>
                  <a:pt x="7585" y="5691"/>
                </a:cubicBezTo>
                <a:lnTo>
                  <a:pt x="7585" y="345"/>
                </a:lnTo>
                <a:close/>
                <a:moveTo>
                  <a:pt x="168" y="0"/>
                </a:moveTo>
                <a:cubicBezTo>
                  <a:pt x="72" y="0"/>
                  <a:pt x="1" y="72"/>
                  <a:pt x="1" y="167"/>
                </a:cubicBezTo>
                <a:lnTo>
                  <a:pt x="1" y="9025"/>
                </a:lnTo>
                <a:cubicBezTo>
                  <a:pt x="1" y="9108"/>
                  <a:pt x="72" y="9192"/>
                  <a:pt x="168" y="9192"/>
                </a:cubicBezTo>
                <a:lnTo>
                  <a:pt x="11181" y="9192"/>
                </a:lnTo>
                <a:cubicBezTo>
                  <a:pt x="11264" y="9192"/>
                  <a:pt x="11336" y="9108"/>
                  <a:pt x="11336" y="9025"/>
                </a:cubicBezTo>
                <a:lnTo>
                  <a:pt x="11336" y="4536"/>
                </a:lnTo>
                <a:cubicBezTo>
                  <a:pt x="11336" y="4453"/>
                  <a:pt x="11264" y="4382"/>
                  <a:pt x="11181" y="4382"/>
                </a:cubicBezTo>
                <a:cubicBezTo>
                  <a:pt x="11086" y="4382"/>
                  <a:pt x="11014" y="4453"/>
                  <a:pt x="11014" y="4536"/>
                </a:cubicBezTo>
                <a:lnTo>
                  <a:pt x="11014" y="8858"/>
                </a:lnTo>
                <a:lnTo>
                  <a:pt x="9133" y="8858"/>
                </a:lnTo>
                <a:lnTo>
                  <a:pt x="9133" y="5846"/>
                </a:lnTo>
                <a:lnTo>
                  <a:pt x="9609" y="5846"/>
                </a:lnTo>
                <a:cubicBezTo>
                  <a:pt x="9704" y="5846"/>
                  <a:pt x="9776" y="5775"/>
                  <a:pt x="9776" y="5691"/>
                </a:cubicBezTo>
                <a:lnTo>
                  <a:pt x="9776" y="345"/>
                </a:lnTo>
                <a:lnTo>
                  <a:pt x="11002" y="345"/>
                </a:lnTo>
                <a:lnTo>
                  <a:pt x="11002" y="3751"/>
                </a:lnTo>
                <a:cubicBezTo>
                  <a:pt x="11026" y="3846"/>
                  <a:pt x="11098" y="3917"/>
                  <a:pt x="11205" y="3917"/>
                </a:cubicBezTo>
                <a:cubicBezTo>
                  <a:pt x="11300" y="3917"/>
                  <a:pt x="11371" y="3846"/>
                  <a:pt x="11371" y="3751"/>
                </a:cubicBezTo>
                <a:lnTo>
                  <a:pt x="11371" y="167"/>
                </a:lnTo>
                <a:cubicBezTo>
                  <a:pt x="11371" y="72"/>
                  <a:pt x="11300" y="0"/>
                  <a:pt x="112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44" name="Google Shape;10144;p63"/>
          <p:cNvGrpSpPr/>
          <p:nvPr/>
        </p:nvGrpSpPr>
        <p:grpSpPr>
          <a:xfrm>
            <a:off x="3513010" y="3816134"/>
            <a:ext cx="362223" cy="361108"/>
            <a:chOff x="3513010" y="3816134"/>
            <a:chExt cx="362223" cy="361108"/>
          </a:xfrm>
        </p:grpSpPr>
        <p:sp>
          <p:nvSpPr>
            <p:cNvPr id="10145" name="Google Shape;10145;p63"/>
            <p:cNvSpPr/>
            <p:nvPr/>
          </p:nvSpPr>
          <p:spPr>
            <a:xfrm>
              <a:off x="3513010" y="3816134"/>
              <a:ext cx="362223" cy="361108"/>
            </a:xfrm>
            <a:custGeom>
              <a:rect b="b" l="l" r="r" t="t"/>
              <a:pathLst>
                <a:path extrusionOk="0" h="11336" w="11371">
                  <a:moveTo>
                    <a:pt x="1381" y="346"/>
                  </a:moveTo>
                  <a:cubicBezTo>
                    <a:pt x="1846" y="358"/>
                    <a:pt x="2262" y="715"/>
                    <a:pt x="2358" y="1191"/>
                  </a:cubicBezTo>
                  <a:lnTo>
                    <a:pt x="1881" y="1191"/>
                  </a:lnTo>
                  <a:cubicBezTo>
                    <a:pt x="1786" y="1191"/>
                    <a:pt x="1715" y="1263"/>
                    <a:pt x="1715" y="1358"/>
                  </a:cubicBezTo>
                  <a:cubicBezTo>
                    <a:pt x="1715" y="1727"/>
                    <a:pt x="1417" y="2025"/>
                    <a:pt x="1048" y="2025"/>
                  </a:cubicBezTo>
                  <a:cubicBezTo>
                    <a:pt x="667" y="2025"/>
                    <a:pt x="369" y="1727"/>
                    <a:pt x="369" y="1358"/>
                  </a:cubicBezTo>
                  <a:cubicBezTo>
                    <a:pt x="369" y="798"/>
                    <a:pt x="822" y="346"/>
                    <a:pt x="1381" y="346"/>
                  </a:cubicBezTo>
                  <a:close/>
                  <a:moveTo>
                    <a:pt x="2358" y="1537"/>
                  </a:moveTo>
                  <a:lnTo>
                    <a:pt x="2358" y="2037"/>
                  </a:lnTo>
                  <a:lnTo>
                    <a:pt x="1774" y="2037"/>
                  </a:lnTo>
                  <a:cubicBezTo>
                    <a:pt x="1893" y="1906"/>
                    <a:pt x="1977" y="1727"/>
                    <a:pt x="2012" y="1537"/>
                  </a:cubicBezTo>
                  <a:close/>
                  <a:moveTo>
                    <a:pt x="9109" y="4489"/>
                  </a:moveTo>
                  <a:lnTo>
                    <a:pt x="9109" y="4489"/>
                  </a:lnTo>
                  <a:cubicBezTo>
                    <a:pt x="8739" y="5049"/>
                    <a:pt x="8287" y="5585"/>
                    <a:pt x="7787" y="6085"/>
                  </a:cubicBezTo>
                  <a:cubicBezTo>
                    <a:pt x="7275" y="6597"/>
                    <a:pt x="6739" y="7037"/>
                    <a:pt x="6192" y="7406"/>
                  </a:cubicBezTo>
                  <a:cubicBezTo>
                    <a:pt x="6584" y="6859"/>
                    <a:pt x="7013" y="6323"/>
                    <a:pt x="7513" y="5823"/>
                  </a:cubicBezTo>
                  <a:cubicBezTo>
                    <a:pt x="8025" y="5311"/>
                    <a:pt x="8561" y="4870"/>
                    <a:pt x="9109" y="4489"/>
                  </a:cubicBezTo>
                  <a:close/>
                  <a:moveTo>
                    <a:pt x="4036" y="9359"/>
                  </a:moveTo>
                  <a:cubicBezTo>
                    <a:pt x="4346" y="9359"/>
                    <a:pt x="4620" y="9573"/>
                    <a:pt x="4691" y="9871"/>
                  </a:cubicBezTo>
                  <a:lnTo>
                    <a:pt x="3382" y="9871"/>
                  </a:lnTo>
                  <a:cubicBezTo>
                    <a:pt x="3453" y="9573"/>
                    <a:pt x="3727" y="9359"/>
                    <a:pt x="4036" y="9359"/>
                  </a:cubicBezTo>
                  <a:close/>
                  <a:moveTo>
                    <a:pt x="10359" y="9359"/>
                  </a:moveTo>
                  <a:cubicBezTo>
                    <a:pt x="10728" y="9359"/>
                    <a:pt x="11025" y="9657"/>
                    <a:pt x="11025" y="10026"/>
                  </a:cubicBezTo>
                  <a:cubicBezTo>
                    <a:pt x="11025" y="10597"/>
                    <a:pt x="10585" y="11038"/>
                    <a:pt x="10037" y="11038"/>
                  </a:cubicBezTo>
                  <a:lnTo>
                    <a:pt x="4584" y="11038"/>
                  </a:lnTo>
                  <a:cubicBezTo>
                    <a:pt x="4870" y="10788"/>
                    <a:pt x="5037" y="10431"/>
                    <a:pt x="5037" y="10026"/>
                  </a:cubicBezTo>
                  <a:cubicBezTo>
                    <a:pt x="5037" y="9776"/>
                    <a:pt x="4929" y="9538"/>
                    <a:pt x="4775" y="9359"/>
                  </a:cubicBezTo>
                  <a:close/>
                  <a:moveTo>
                    <a:pt x="1346" y="1"/>
                  </a:moveTo>
                  <a:cubicBezTo>
                    <a:pt x="596" y="1"/>
                    <a:pt x="0" y="596"/>
                    <a:pt x="0" y="1334"/>
                  </a:cubicBezTo>
                  <a:cubicBezTo>
                    <a:pt x="0" y="1906"/>
                    <a:pt x="465" y="2346"/>
                    <a:pt x="1012" y="2346"/>
                  </a:cubicBezTo>
                  <a:lnTo>
                    <a:pt x="2358" y="2346"/>
                  </a:lnTo>
                  <a:lnTo>
                    <a:pt x="2358" y="7514"/>
                  </a:lnTo>
                  <a:cubicBezTo>
                    <a:pt x="2358" y="7609"/>
                    <a:pt x="2429" y="7680"/>
                    <a:pt x="2512" y="7680"/>
                  </a:cubicBezTo>
                  <a:cubicBezTo>
                    <a:pt x="2608" y="7680"/>
                    <a:pt x="2679" y="7609"/>
                    <a:pt x="2679" y="7514"/>
                  </a:cubicBezTo>
                  <a:lnTo>
                    <a:pt x="2679" y="1334"/>
                  </a:lnTo>
                  <a:cubicBezTo>
                    <a:pt x="2679" y="929"/>
                    <a:pt x="2501" y="572"/>
                    <a:pt x="2239" y="322"/>
                  </a:cubicBezTo>
                  <a:lnTo>
                    <a:pt x="7680" y="322"/>
                  </a:lnTo>
                  <a:cubicBezTo>
                    <a:pt x="8227" y="322"/>
                    <a:pt x="8680" y="775"/>
                    <a:pt x="8680" y="1334"/>
                  </a:cubicBezTo>
                  <a:lnTo>
                    <a:pt x="8680" y="2870"/>
                  </a:lnTo>
                  <a:cubicBezTo>
                    <a:pt x="8192" y="3108"/>
                    <a:pt x="7739" y="3430"/>
                    <a:pt x="7358" y="3811"/>
                  </a:cubicBezTo>
                  <a:cubicBezTo>
                    <a:pt x="6549" y="4608"/>
                    <a:pt x="6537" y="5192"/>
                    <a:pt x="6525" y="6144"/>
                  </a:cubicBezTo>
                  <a:lnTo>
                    <a:pt x="6525" y="6394"/>
                  </a:lnTo>
                  <a:cubicBezTo>
                    <a:pt x="6132" y="6859"/>
                    <a:pt x="5811" y="7347"/>
                    <a:pt x="5513" y="7847"/>
                  </a:cubicBezTo>
                  <a:cubicBezTo>
                    <a:pt x="5465" y="7907"/>
                    <a:pt x="5477" y="7990"/>
                    <a:pt x="5537" y="8049"/>
                  </a:cubicBezTo>
                  <a:cubicBezTo>
                    <a:pt x="5572" y="8085"/>
                    <a:pt x="5608" y="8097"/>
                    <a:pt x="5656" y="8097"/>
                  </a:cubicBezTo>
                  <a:cubicBezTo>
                    <a:pt x="5691" y="8097"/>
                    <a:pt x="5715" y="8097"/>
                    <a:pt x="5751" y="8061"/>
                  </a:cubicBezTo>
                  <a:cubicBezTo>
                    <a:pt x="6251" y="7776"/>
                    <a:pt x="6727" y="7442"/>
                    <a:pt x="7192" y="7049"/>
                  </a:cubicBezTo>
                  <a:lnTo>
                    <a:pt x="7442" y="7049"/>
                  </a:lnTo>
                  <a:cubicBezTo>
                    <a:pt x="7930" y="7037"/>
                    <a:pt x="8323" y="7037"/>
                    <a:pt x="8692" y="6918"/>
                  </a:cubicBezTo>
                  <a:lnTo>
                    <a:pt x="8692" y="9002"/>
                  </a:lnTo>
                  <a:lnTo>
                    <a:pt x="4036" y="9002"/>
                  </a:lnTo>
                  <a:cubicBezTo>
                    <a:pt x="3465" y="9002"/>
                    <a:pt x="3024" y="9466"/>
                    <a:pt x="3024" y="10014"/>
                  </a:cubicBezTo>
                  <a:cubicBezTo>
                    <a:pt x="3024" y="10097"/>
                    <a:pt x="3096" y="10181"/>
                    <a:pt x="3191" y="10181"/>
                  </a:cubicBezTo>
                  <a:lnTo>
                    <a:pt x="4691" y="10181"/>
                  </a:lnTo>
                  <a:cubicBezTo>
                    <a:pt x="4620" y="10657"/>
                    <a:pt x="4203" y="11014"/>
                    <a:pt x="3691" y="11014"/>
                  </a:cubicBezTo>
                  <a:cubicBezTo>
                    <a:pt x="3144" y="11014"/>
                    <a:pt x="2679" y="10562"/>
                    <a:pt x="2679" y="10002"/>
                  </a:cubicBezTo>
                  <a:lnTo>
                    <a:pt x="2679" y="8168"/>
                  </a:lnTo>
                  <a:cubicBezTo>
                    <a:pt x="2679" y="8085"/>
                    <a:pt x="2608" y="8002"/>
                    <a:pt x="2512" y="8002"/>
                  </a:cubicBezTo>
                  <a:cubicBezTo>
                    <a:pt x="2429" y="8002"/>
                    <a:pt x="2358" y="8085"/>
                    <a:pt x="2358" y="8168"/>
                  </a:cubicBezTo>
                  <a:lnTo>
                    <a:pt x="2358" y="10002"/>
                  </a:lnTo>
                  <a:cubicBezTo>
                    <a:pt x="2358" y="10740"/>
                    <a:pt x="2953" y="11335"/>
                    <a:pt x="3691" y="11335"/>
                  </a:cubicBezTo>
                  <a:lnTo>
                    <a:pt x="10013" y="11335"/>
                  </a:lnTo>
                  <a:cubicBezTo>
                    <a:pt x="10764" y="11335"/>
                    <a:pt x="11359" y="10740"/>
                    <a:pt x="11359" y="10002"/>
                  </a:cubicBezTo>
                  <a:cubicBezTo>
                    <a:pt x="11371" y="9478"/>
                    <a:pt x="10930" y="9038"/>
                    <a:pt x="10359" y="9038"/>
                  </a:cubicBezTo>
                  <a:lnTo>
                    <a:pt x="9025" y="9038"/>
                  </a:lnTo>
                  <a:lnTo>
                    <a:pt x="9025" y="6811"/>
                  </a:lnTo>
                  <a:cubicBezTo>
                    <a:pt x="9263" y="6692"/>
                    <a:pt x="9513" y="6513"/>
                    <a:pt x="9775" y="6252"/>
                  </a:cubicBezTo>
                  <a:cubicBezTo>
                    <a:pt x="10013" y="6013"/>
                    <a:pt x="10228" y="5763"/>
                    <a:pt x="10406" y="5478"/>
                  </a:cubicBezTo>
                  <a:cubicBezTo>
                    <a:pt x="10430" y="5430"/>
                    <a:pt x="10430" y="5370"/>
                    <a:pt x="10418" y="5311"/>
                  </a:cubicBezTo>
                  <a:cubicBezTo>
                    <a:pt x="10394" y="5251"/>
                    <a:pt x="10347" y="5228"/>
                    <a:pt x="10299" y="5204"/>
                  </a:cubicBezTo>
                  <a:lnTo>
                    <a:pt x="9894" y="5132"/>
                  </a:lnTo>
                  <a:cubicBezTo>
                    <a:pt x="10728" y="4489"/>
                    <a:pt x="11264" y="3525"/>
                    <a:pt x="11323" y="2465"/>
                  </a:cubicBezTo>
                  <a:lnTo>
                    <a:pt x="11323" y="2453"/>
                  </a:lnTo>
                  <a:cubicBezTo>
                    <a:pt x="11323" y="2406"/>
                    <a:pt x="11311" y="2358"/>
                    <a:pt x="11287" y="2322"/>
                  </a:cubicBezTo>
                  <a:cubicBezTo>
                    <a:pt x="11252" y="2287"/>
                    <a:pt x="11204" y="2275"/>
                    <a:pt x="11145" y="2275"/>
                  </a:cubicBezTo>
                  <a:cubicBezTo>
                    <a:pt x="10764" y="2311"/>
                    <a:pt x="10394" y="2346"/>
                    <a:pt x="10037" y="2430"/>
                  </a:cubicBezTo>
                  <a:cubicBezTo>
                    <a:pt x="9942" y="2442"/>
                    <a:pt x="9882" y="2525"/>
                    <a:pt x="9894" y="2620"/>
                  </a:cubicBezTo>
                  <a:cubicBezTo>
                    <a:pt x="9916" y="2696"/>
                    <a:pt x="9988" y="2753"/>
                    <a:pt x="10073" y="2753"/>
                  </a:cubicBezTo>
                  <a:cubicBezTo>
                    <a:pt x="10080" y="2753"/>
                    <a:pt x="10089" y="2752"/>
                    <a:pt x="10097" y="2751"/>
                  </a:cubicBezTo>
                  <a:cubicBezTo>
                    <a:pt x="10371" y="2692"/>
                    <a:pt x="10656" y="2644"/>
                    <a:pt x="10966" y="2620"/>
                  </a:cubicBezTo>
                  <a:lnTo>
                    <a:pt x="10966" y="2620"/>
                  </a:lnTo>
                  <a:cubicBezTo>
                    <a:pt x="10847" y="3632"/>
                    <a:pt x="10275" y="4537"/>
                    <a:pt x="9382" y="5073"/>
                  </a:cubicBezTo>
                  <a:lnTo>
                    <a:pt x="9359" y="5085"/>
                  </a:lnTo>
                  <a:cubicBezTo>
                    <a:pt x="9299" y="5120"/>
                    <a:pt x="9275" y="5192"/>
                    <a:pt x="9287" y="5263"/>
                  </a:cubicBezTo>
                  <a:cubicBezTo>
                    <a:pt x="9299" y="5347"/>
                    <a:pt x="9359" y="5382"/>
                    <a:pt x="9418" y="5406"/>
                  </a:cubicBezTo>
                  <a:lnTo>
                    <a:pt x="9978" y="5490"/>
                  </a:lnTo>
                  <a:cubicBezTo>
                    <a:pt x="9835" y="5668"/>
                    <a:pt x="9692" y="5847"/>
                    <a:pt x="9525" y="6002"/>
                  </a:cubicBezTo>
                  <a:cubicBezTo>
                    <a:pt x="8870" y="6656"/>
                    <a:pt x="8406" y="6716"/>
                    <a:pt x="7573" y="6728"/>
                  </a:cubicBezTo>
                  <a:cubicBezTo>
                    <a:pt x="7727" y="6597"/>
                    <a:pt x="7870" y="6454"/>
                    <a:pt x="8013" y="6311"/>
                  </a:cubicBezTo>
                  <a:cubicBezTo>
                    <a:pt x="8728" y="5597"/>
                    <a:pt x="9299" y="4835"/>
                    <a:pt x="9775" y="4037"/>
                  </a:cubicBezTo>
                  <a:cubicBezTo>
                    <a:pt x="9823" y="3977"/>
                    <a:pt x="9811" y="3882"/>
                    <a:pt x="9751" y="3823"/>
                  </a:cubicBezTo>
                  <a:cubicBezTo>
                    <a:pt x="9718" y="3789"/>
                    <a:pt x="9681" y="3774"/>
                    <a:pt x="9639" y="3774"/>
                  </a:cubicBezTo>
                  <a:cubicBezTo>
                    <a:pt x="9608" y="3774"/>
                    <a:pt x="9574" y="3783"/>
                    <a:pt x="9537" y="3799"/>
                  </a:cubicBezTo>
                  <a:cubicBezTo>
                    <a:pt x="8739" y="4251"/>
                    <a:pt x="7966" y="4847"/>
                    <a:pt x="7263" y="5561"/>
                  </a:cubicBezTo>
                  <a:cubicBezTo>
                    <a:pt x="7120" y="5716"/>
                    <a:pt x="6977" y="5847"/>
                    <a:pt x="6846" y="6002"/>
                  </a:cubicBezTo>
                  <a:cubicBezTo>
                    <a:pt x="6882" y="5168"/>
                    <a:pt x="6918" y="4704"/>
                    <a:pt x="7573" y="4049"/>
                  </a:cubicBezTo>
                  <a:cubicBezTo>
                    <a:pt x="8085" y="3537"/>
                    <a:pt x="8728" y="3156"/>
                    <a:pt x="9454" y="2906"/>
                  </a:cubicBezTo>
                  <a:cubicBezTo>
                    <a:pt x="9537" y="2870"/>
                    <a:pt x="9585" y="2787"/>
                    <a:pt x="9561" y="2692"/>
                  </a:cubicBezTo>
                  <a:cubicBezTo>
                    <a:pt x="9531" y="2623"/>
                    <a:pt x="9470" y="2578"/>
                    <a:pt x="9395" y="2578"/>
                  </a:cubicBezTo>
                  <a:cubicBezTo>
                    <a:pt x="9379" y="2578"/>
                    <a:pt x="9363" y="2580"/>
                    <a:pt x="9347" y="2584"/>
                  </a:cubicBezTo>
                  <a:cubicBezTo>
                    <a:pt x="9228" y="2632"/>
                    <a:pt x="9109" y="2680"/>
                    <a:pt x="9001" y="2715"/>
                  </a:cubicBezTo>
                  <a:lnTo>
                    <a:pt x="9001" y="1334"/>
                  </a:lnTo>
                  <a:cubicBezTo>
                    <a:pt x="9001" y="596"/>
                    <a:pt x="8406" y="1"/>
                    <a:pt x="7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6" name="Google Shape;10146;p63"/>
            <p:cNvSpPr/>
            <p:nvPr/>
          </p:nvSpPr>
          <p:spPr>
            <a:xfrm>
              <a:off x="3618450" y="3879112"/>
              <a:ext cx="157045" cy="24688"/>
            </a:xfrm>
            <a:custGeom>
              <a:rect b="b" l="l" r="r" t="t"/>
              <a:pathLst>
                <a:path extrusionOk="0" h="775" w="4930">
                  <a:moveTo>
                    <a:pt x="155" y="0"/>
                  </a:moveTo>
                  <a:cubicBezTo>
                    <a:pt x="72" y="0"/>
                    <a:pt x="0" y="72"/>
                    <a:pt x="0" y="167"/>
                  </a:cubicBezTo>
                  <a:cubicBezTo>
                    <a:pt x="0" y="250"/>
                    <a:pt x="72" y="334"/>
                    <a:pt x="155" y="334"/>
                  </a:cubicBezTo>
                  <a:cubicBezTo>
                    <a:pt x="322" y="334"/>
                    <a:pt x="381" y="405"/>
                    <a:pt x="500" y="512"/>
                  </a:cubicBezTo>
                  <a:cubicBezTo>
                    <a:pt x="619" y="631"/>
                    <a:pt x="786" y="774"/>
                    <a:pt x="1084" y="774"/>
                  </a:cubicBezTo>
                  <a:cubicBezTo>
                    <a:pt x="1381" y="774"/>
                    <a:pt x="1524" y="631"/>
                    <a:pt x="1667" y="512"/>
                  </a:cubicBezTo>
                  <a:cubicBezTo>
                    <a:pt x="1762" y="405"/>
                    <a:pt x="1846" y="334"/>
                    <a:pt x="2000" y="334"/>
                  </a:cubicBezTo>
                  <a:cubicBezTo>
                    <a:pt x="2167" y="334"/>
                    <a:pt x="2227" y="405"/>
                    <a:pt x="2346" y="512"/>
                  </a:cubicBezTo>
                  <a:cubicBezTo>
                    <a:pt x="2465" y="631"/>
                    <a:pt x="2631" y="774"/>
                    <a:pt x="2929" y="774"/>
                  </a:cubicBezTo>
                  <a:cubicBezTo>
                    <a:pt x="3227" y="774"/>
                    <a:pt x="3370" y="631"/>
                    <a:pt x="3501" y="512"/>
                  </a:cubicBezTo>
                  <a:cubicBezTo>
                    <a:pt x="3608" y="405"/>
                    <a:pt x="3679" y="334"/>
                    <a:pt x="3846" y="334"/>
                  </a:cubicBezTo>
                  <a:cubicBezTo>
                    <a:pt x="4013" y="334"/>
                    <a:pt x="4072" y="405"/>
                    <a:pt x="4191" y="512"/>
                  </a:cubicBezTo>
                  <a:cubicBezTo>
                    <a:pt x="4310" y="631"/>
                    <a:pt x="4477" y="774"/>
                    <a:pt x="4775" y="774"/>
                  </a:cubicBezTo>
                  <a:cubicBezTo>
                    <a:pt x="4858" y="774"/>
                    <a:pt x="4929" y="703"/>
                    <a:pt x="4929" y="607"/>
                  </a:cubicBezTo>
                  <a:cubicBezTo>
                    <a:pt x="4929" y="524"/>
                    <a:pt x="4858" y="453"/>
                    <a:pt x="4775" y="453"/>
                  </a:cubicBezTo>
                  <a:cubicBezTo>
                    <a:pt x="4608" y="453"/>
                    <a:pt x="4548" y="369"/>
                    <a:pt x="4429" y="274"/>
                  </a:cubicBezTo>
                  <a:cubicBezTo>
                    <a:pt x="4310" y="155"/>
                    <a:pt x="4144" y="0"/>
                    <a:pt x="3846" y="0"/>
                  </a:cubicBezTo>
                  <a:cubicBezTo>
                    <a:pt x="3548" y="0"/>
                    <a:pt x="3405" y="155"/>
                    <a:pt x="3263" y="274"/>
                  </a:cubicBezTo>
                  <a:cubicBezTo>
                    <a:pt x="3167" y="369"/>
                    <a:pt x="3084" y="453"/>
                    <a:pt x="2929" y="453"/>
                  </a:cubicBezTo>
                  <a:cubicBezTo>
                    <a:pt x="2762" y="453"/>
                    <a:pt x="2703" y="369"/>
                    <a:pt x="2584" y="274"/>
                  </a:cubicBezTo>
                  <a:cubicBezTo>
                    <a:pt x="2465" y="155"/>
                    <a:pt x="2298" y="0"/>
                    <a:pt x="2000" y="0"/>
                  </a:cubicBezTo>
                  <a:cubicBezTo>
                    <a:pt x="1703" y="0"/>
                    <a:pt x="1560" y="155"/>
                    <a:pt x="1417" y="274"/>
                  </a:cubicBezTo>
                  <a:cubicBezTo>
                    <a:pt x="1322" y="369"/>
                    <a:pt x="1238" y="453"/>
                    <a:pt x="1084" y="453"/>
                  </a:cubicBezTo>
                  <a:cubicBezTo>
                    <a:pt x="917" y="453"/>
                    <a:pt x="857" y="369"/>
                    <a:pt x="738" y="274"/>
                  </a:cubicBezTo>
                  <a:cubicBezTo>
                    <a:pt x="619" y="155"/>
                    <a:pt x="45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7" name="Google Shape;10147;p63"/>
            <p:cNvSpPr/>
            <p:nvPr/>
          </p:nvSpPr>
          <p:spPr>
            <a:xfrm>
              <a:off x="3618450" y="3921192"/>
              <a:ext cx="127834" cy="24688"/>
            </a:xfrm>
            <a:custGeom>
              <a:rect b="b" l="l" r="r" t="t"/>
              <a:pathLst>
                <a:path extrusionOk="0" h="775" w="4013">
                  <a:moveTo>
                    <a:pt x="155" y="1"/>
                  </a:moveTo>
                  <a:cubicBezTo>
                    <a:pt x="72" y="1"/>
                    <a:pt x="0" y="84"/>
                    <a:pt x="0" y="167"/>
                  </a:cubicBezTo>
                  <a:cubicBezTo>
                    <a:pt x="0" y="263"/>
                    <a:pt x="72" y="334"/>
                    <a:pt x="155" y="334"/>
                  </a:cubicBezTo>
                  <a:cubicBezTo>
                    <a:pt x="322" y="334"/>
                    <a:pt x="381" y="406"/>
                    <a:pt x="500" y="513"/>
                  </a:cubicBezTo>
                  <a:cubicBezTo>
                    <a:pt x="619" y="632"/>
                    <a:pt x="786" y="775"/>
                    <a:pt x="1084" y="775"/>
                  </a:cubicBezTo>
                  <a:cubicBezTo>
                    <a:pt x="1381" y="775"/>
                    <a:pt x="1524" y="632"/>
                    <a:pt x="1667" y="513"/>
                  </a:cubicBezTo>
                  <a:cubicBezTo>
                    <a:pt x="1762" y="406"/>
                    <a:pt x="1846" y="334"/>
                    <a:pt x="2000" y="334"/>
                  </a:cubicBezTo>
                  <a:cubicBezTo>
                    <a:pt x="2167" y="334"/>
                    <a:pt x="2227" y="406"/>
                    <a:pt x="2346" y="513"/>
                  </a:cubicBezTo>
                  <a:cubicBezTo>
                    <a:pt x="2465" y="632"/>
                    <a:pt x="2631" y="775"/>
                    <a:pt x="2929" y="775"/>
                  </a:cubicBezTo>
                  <a:cubicBezTo>
                    <a:pt x="3227" y="775"/>
                    <a:pt x="3370" y="632"/>
                    <a:pt x="3501" y="513"/>
                  </a:cubicBezTo>
                  <a:cubicBezTo>
                    <a:pt x="3608" y="406"/>
                    <a:pt x="3679" y="334"/>
                    <a:pt x="3846" y="334"/>
                  </a:cubicBezTo>
                  <a:cubicBezTo>
                    <a:pt x="3941" y="334"/>
                    <a:pt x="4013" y="263"/>
                    <a:pt x="4013" y="167"/>
                  </a:cubicBezTo>
                  <a:cubicBezTo>
                    <a:pt x="4013" y="84"/>
                    <a:pt x="3941" y="1"/>
                    <a:pt x="3846" y="1"/>
                  </a:cubicBezTo>
                  <a:cubicBezTo>
                    <a:pt x="3548" y="1"/>
                    <a:pt x="3405" y="156"/>
                    <a:pt x="3263" y="275"/>
                  </a:cubicBezTo>
                  <a:cubicBezTo>
                    <a:pt x="3167" y="382"/>
                    <a:pt x="3084" y="453"/>
                    <a:pt x="2929" y="453"/>
                  </a:cubicBezTo>
                  <a:cubicBezTo>
                    <a:pt x="2762" y="453"/>
                    <a:pt x="2703" y="382"/>
                    <a:pt x="2584" y="275"/>
                  </a:cubicBezTo>
                  <a:cubicBezTo>
                    <a:pt x="2465" y="156"/>
                    <a:pt x="2298" y="1"/>
                    <a:pt x="2000" y="1"/>
                  </a:cubicBezTo>
                  <a:cubicBezTo>
                    <a:pt x="1703" y="1"/>
                    <a:pt x="1560" y="156"/>
                    <a:pt x="1417" y="275"/>
                  </a:cubicBezTo>
                  <a:cubicBezTo>
                    <a:pt x="1322" y="382"/>
                    <a:pt x="1238" y="453"/>
                    <a:pt x="1084" y="453"/>
                  </a:cubicBezTo>
                  <a:cubicBezTo>
                    <a:pt x="917" y="453"/>
                    <a:pt x="857" y="382"/>
                    <a:pt x="738" y="275"/>
                  </a:cubicBezTo>
                  <a:cubicBezTo>
                    <a:pt x="619" y="156"/>
                    <a:pt x="45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48" name="Google Shape;10148;p63"/>
            <p:cNvSpPr/>
            <p:nvPr/>
          </p:nvSpPr>
          <p:spPr>
            <a:xfrm>
              <a:off x="3617304" y="3962922"/>
              <a:ext cx="98655" cy="24688"/>
            </a:xfrm>
            <a:custGeom>
              <a:rect b="b" l="l" r="r" t="t"/>
              <a:pathLst>
                <a:path extrusionOk="0" h="775" w="3097">
                  <a:moveTo>
                    <a:pt x="167" y="0"/>
                  </a:moveTo>
                  <a:cubicBezTo>
                    <a:pt x="72" y="0"/>
                    <a:pt x="0" y="84"/>
                    <a:pt x="0" y="167"/>
                  </a:cubicBezTo>
                  <a:cubicBezTo>
                    <a:pt x="0" y="262"/>
                    <a:pt x="72" y="334"/>
                    <a:pt x="167" y="334"/>
                  </a:cubicBezTo>
                  <a:cubicBezTo>
                    <a:pt x="334" y="334"/>
                    <a:pt x="393" y="405"/>
                    <a:pt x="512" y="512"/>
                  </a:cubicBezTo>
                  <a:cubicBezTo>
                    <a:pt x="632" y="632"/>
                    <a:pt x="786" y="774"/>
                    <a:pt x="1084" y="774"/>
                  </a:cubicBezTo>
                  <a:cubicBezTo>
                    <a:pt x="1382" y="774"/>
                    <a:pt x="1536" y="632"/>
                    <a:pt x="1667" y="512"/>
                  </a:cubicBezTo>
                  <a:cubicBezTo>
                    <a:pt x="1775" y="405"/>
                    <a:pt x="1846" y="334"/>
                    <a:pt x="2013" y="334"/>
                  </a:cubicBezTo>
                  <a:cubicBezTo>
                    <a:pt x="2179" y="334"/>
                    <a:pt x="2239" y="405"/>
                    <a:pt x="2358" y="512"/>
                  </a:cubicBezTo>
                  <a:cubicBezTo>
                    <a:pt x="2477" y="632"/>
                    <a:pt x="2632" y="774"/>
                    <a:pt x="2929" y="774"/>
                  </a:cubicBezTo>
                  <a:cubicBezTo>
                    <a:pt x="3025" y="774"/>
                    <a:pt x="3096" y="703"/>
                    <a:pt x="3096" y="620"/>
                  </a:cubicBezTo>
                  <a:cubicBezTo>
                    <a:pt x="3096" y="524"/>
                    <a:pt x="3025" y="453"/>
                    <a:pt x="2929" y="453"/>
                  </a:cubicBezTo>
                  <a:cubicBezTo>
                    <a:pt x="2775" y="441"/>
                    <a:pt x="2691" y="381"/>
                    <a:pt x="2596" y="274"/>
                  </a:cubicBezTo>
                  <a:cubicBezTo>
                    <a:pt x="2477" y="155"/>
                    <a:pt x="2310" y="0"/>
                    <a:pt x="2013" y="0"/>
                  </a:cubicBezTo>
                  <a:cubicBezTo>
                    <a:pt x="1715" y="0"/>
                    <a:pt x="1560" y="155"/>
                    <a:pt x="1429" y="274"/>
                  </a:cubicBezTo>
                  <a:cubicBezTo>
                    <a:pt x="1322" y="381"/>
                    <a:pt x="1251" y="453"/>
                    <a:pt x="1084" y="453"/>
                  </a:cubicBezTo>
                  <a:cubicBezTo>
                    <a:pt x="929" y="453"/>
                    <a:pt x="870" y="381"/>
                    <a:pt x="751" y="274"/>
                  </a:cubicBezTo>
                  <a:cubicBezTo>
                    <a:pt x="632" y="155"/>
                    <a:pt x="46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49" name="Google Shape;10149;p63"/>
          <p:cNvGrpSpPr/>
          <p:nvPr/>
        </p:nvGrpSpPr>
        <p:grpSpPr>
          <a:xfrm>
            <a:off x="3950316" y="3820307"/>
            <a:ext cx="369805" cy="353782"/>
            <a:chOff x="3950316" y="3820307"/>
            <a:chExt cx="369805" cy="353782"/>
          </a:xfrm>
        </p:grpSpPr>
        <p:sp>
          <p:nvSpPr>
            <p:cNvPr id="10150" name="Google Shape;10150;p63"/>
            <p:cNvSpPr/>
            <p:nvPr/>
          </p:nvSpPr>
          <p:spPr>
            <a:xfrm>
              <a:off x="4040561" y="3880991"/>
              <a:ext cx="99802" cy="28383"/>
            </a:xfrm>
            <a:custGeom>
              <a:rect b="b" l="l" r="r" t="t"/>
              <a:pathLst>
                <a:path extrusionOk="0" h="891" w="3133">
                  <a:moveTo>
                    <a:pt x="1572" y="1"/>
                  </a:moveTo>
                  <a:cubicBezTo>
                    <a:pt x="1001" y="1"/>
                    <a:pt x="465" y="227"/>
                    <a:pt x="60" y="632"/>
                  </a:cubicBezTo>
                  <a:cubicBezTo>
                    <a:pt x="1" y="691"/>
                    <a:pt x="1" y="787"/>
                    <a:pt x="60" y="846"/>
                  </a:cubicBezTo>
                  <a:cubicBezTo>
                    <a:pt x="84" y="876"/>
                    <a:pt x="123" y="891"/>
                    <a:pt x="165" y="891"/>
                  </a:cubicBezTo>
                  <a:cubicBezTo>
                    <a:pt x="206" y="891"/>
                    <a:pt x="251" y="876"/>
                    <a:pt x="287" y="846"/>
                  </a:cubicBezTo>
                  <a:cubicBezTo>
                    <a:pt x="632" y="513"/>
                    <a:pt x="1072" y="310"/>
                    <a:pt x="1572" y="310"/>
                  </a:cubicBezTo>
                  <a:cubicBezTo>
                    <a:pt x="2061" y="310"/>
                    <a:pt x="2501" y="513"/>
                    <a:pt x="2846" y="846"/>
                  </a:cubicBezTo>
                  <a:cubicBezTo>
                    <a:pt x="2876" y="876"/>
                    <a:pt x="2918" y="891"/>
                    <a:pt x="2960" y="891"/>
                  </a:cubicBezTo>
                  <a:cubicBezTo>
                    <a:pt x="3001" y="891"/>
                    <a:pt x="3043" y="876"/>
                    <a:pt x="3073" y="846"/>
                  </a:cubicBezTo>
                  <a:cubicBezTo>
                    <a:pt x="3132" y="787"/>
                    <a:pt x="3132" y="691"/>
                    <a:pt x="3073" y="632"/>
                  </a:cubicBezTo>
                  <a:cubicBezTo>
                    <a:pt x="2668" y="227"/>
                    <a:pt x="2132"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1" name="Google Shape;10151;p63"/>
            <p:cNvSpPr/>
            <p:nvPr/>
          </p:nvSpPr>
          <p:spPr>
            <a:xfrm>
              <a:off x="3950316" y="3820307"/>
              <a:ext cx="369805" cy="353782"/>
            </a:xfrm>
            <a:custGeom>
              <a:rect b="b" l="l" r="r" t="t"/>
              <a:pathLst>
                <a:path extrusionOk="0" h="11106" w="11609">
                  <a:moveTo>
                    <a:pt x="7358" y="6728"/>
                  </a:moveTo>
                  <a:lnTo>
                    <a:pt x="7799" y="7156"/>
                  </a:lnTo>
                  <a:lnTo>
                    <a:pt x="7513" y="7442"/>
                  </a:lnTo>
                  <a:lnTo>
                    <a:pt x="7084" y="7014"/>
                  </a:lnTo>
                  <a:cubicBezTo>
                    <a:pt x="7180" y="6918"/>
                    <a:pt x="7275" y="6835"/>
                    <a:pt x="7358" y="6728"/>
                  </a:cubicBezTo>
                  <a:close/>
                  <a:moveTo>
                    <a:pt x="4395" y="358"/>
                  </a:moveTo>
                  <a:cubicBezTo>
                    <a:pt x="5337" y="358"/>
                    <a:pt x="6281" y="715"/>
                    <a:pt x="7001" y="1429"/>
                  </a:cubicBezTo>
                  <a:cubicBezTo>
                    <a:pt x="8370" y="2799"/>
                    <a:pt x="8430" y="4942"/>
                    <a:pt x="7239" y="6382"/>
                  </a:cubicBezTo>
                  <a:cubicBezTo>
                    <a:pt x="7096" y="6561"/>
                    <a:pt x="6930" y="6728"/>
                    <a:pt x="6763" y="6859"/>
                  </a:cubicBezTo>
                  <a:cubicBezTo>
                    <a:pt x="6075" y="7434"/>
                    <a:pt x="5230" y="7723"/>
                    <a:pt x="4386" y="7723"/>
                  </a:cubicBezTo>
                  <a:cubicBezTo>
                    <a:pt x="3448" y="7723"/>
                    <a:pt x="2513" y="7365"/>
                    <a:pt x="1798" y="6644"/>
                  </a:cubicBezTo>
                  <a:cubicBezTo>
                    <a:pt x="357" y="5192"/>
                    <a:pt x="357" y="2870"/>
                    <a:pt x="1798" y="1429"/>
                  </a:cubicBezTo>
                  <a:cubicBezTo>
                    <a:pt x="2512" y="715"/>
                    <a:pt x="3453" y="358"/>
                    <a:pt x="4395" y="358"/>
                  </a:cubicBezTo>
                  <a:close/>
                  <a:moveTo>
                    <a:pt x="8226" y="7228"/>
                  </a:moveTo>
                  <a:cubicBezTo>
                    <a:pt x="8260" y="7228"/>
                    <a:pt x="8293" y="7240"/>
                    <a:pt x="8311" y="7264"/>
                  </a:cubicBezTo>
                  <a:lnTo>
                    <a:pt x="8763" y="7668"/>
                  </a:lnTo>
                  <a:lnTo>
                    <a:pt x="8001" y="8430"/>
                  </a:lnTo>
                  <a:lnTo>
                    <a:pt x="7620" y="7966"/>
                  </a:lnTo>
                  <a:cubicBezTo>
                    <a:pt x="7573" y="7918"/>
                    <a:pt x="7573" y="7835"/>
                    <a:pt x="7620" y="7787"/>
                  </a:cubicBezTo>
                  <a:lnTo>
                    <a:pt x="8132" y="7264"/>
                  </a:lnTo>
                  <a:cubicBezTo>
                    <a:pt x="8156" y="7240"/>
                    <a:pt x="8192" y="7228"/>
                    <a:pt x="8226" y="7228"/>
                  </a:cubicBezTo>
                  <a:close/>
                  <a:moveTo>
                    <a:pt x="9013" y="7871"/>
                  </a:moveTo>
                  <a:lnTo>
                    <a:pt x="10871" y="9514"/>
                  </a:lnTo>
                  <a:cubicBezTo>
                    <a:pt x="11192" y="9800"/>
                    <a:pt x="11204" y="10276"/>
                    <a:pt x="10906" y="10573"/>
                  </a:cubicBezTo>
                  <a:cubicBezTo>
                    <a:pt x="10765" y="10715"/>
                    <a:pt x="10580" y="10784"/>
                    <a:pt x="10396" y="10784"/>
                  </a:cubicBezTo>
                  <a:cubicBezTo>
                    <a:pt x="10193" y="10784"/>
                    <a:pt x="9990" y="10700"/>
                    <a:pt x="9847" y="10538"/>
                  </a:cubicBezTo>
                  <a:lnTo>
                    <a:pt x="8227" y="8668"/>
                  </a:lnTo>
                  <a:lnTo>
                    <a:pt x="9013" y="7871"/>
                  </a:lnTo>
                  <a:close/>
                  <a:moveTo>
                    <a:pt x="4423" y="1"/>
                  </a:moveTo>
                  <a:cubicBezTo>
                    <a:pt x="3396" y="1"/>
                    <a:pt x="2370" y="394"/>
                    <a:pt x="1584" y="1179"/>
                  </a:cubicBezTo>
                  <a:cubicBezTo>
                    <a:pt x="0" y="2775"/>
                    <a:pt x="0" y="5299"/>
                    <a:pt x="1560" y="6883"/>
                  </a:cubicBezTo>
                  <a:cubicBezTo>
                    <a:pt x="2340" y="7663"/>
                    <a:pt x="3364" y="8052"/>
                    <a:pt x="4389" y="8052"/>
                  </a:cubicBezTo>
                  <a:cubicBezTo>
                    <a:pt x="5257" y="8052"/>
                    <a:pt x="6126" y="7773"/>
                    <a:pt x="6846" y="7216"/>
                  </a:cubicBezTo>
                  <a:lnTo>
                    <a:pt x="7323" y="7692"/>
                  </a:lnTo>
                  <a:cubicBezTo>
                    <a:pt x="7239" y="7859"/>
                    <a:pt x="7263" y="8049"/>
                    <a:pt x="7394" y="8180"/>
                  </a:cubicBezTo>
                  <a:lnTo>
                    <a:pt x="9644" y="10752"/>
                  </a:lnTo>
                  <a:cubicBezTo>
                    <a:pt x="9847" y="10986"/>
                    <a:pt x="10133" y="11105"/>
                    <a:pt x="10421" y="11105"/>
                  </a:cubicBezTo>
                  <a:cubicBezTo>
                    <a:pt x="10690" y="11105"/>
                    <a:pt x="10961" y="11001"/>
                    <a:pt x="11168" y="10788"/>
                  </a:cubicBezTo>
                  <a:cubicBezTo>
                    <a:pt x="11609" y="10359"/>
                    <a:pt x="11573" y="9657"/>
                    <a:pt x="11133" y="9264"/>
                  </a:cubicBezTo>
                  <a:lnTo>
                    <a:pt x="8573" y="7014"/>
                  </a:lnTo>
                  <a:cubicBezTo>
                    <a:pt x="8483" y="6939"/>
                    <a:pt x="8369" y="6897"/>
                    <a:pt x="8259" y="6897"/>
                  </a:cubicBezTo>
                  <a:cubicBezTo>
                    <a:pt x="8194" y="6897"/>
                    <a:pt x="8130" y="6911"/>
                    <a:pt x="8073" y="6942"/>
                  </a:cubicBezTo>
                  <a:lnTo>
                    <a:pt x="7596" y="6454"/>
                  </a:lnTo>
                  <a:cubicBezTo>
                    <a:pt x="8811" y="4894"/>
                    <a:pt x="8704" y="2632"/>
                    <a:pt x="7263" y="1179"/>
                  </a:cubicBezTo>
                  <a:cubicBezTo>
                    <a:pt x="6477" y="394"/>
                    <a:pt x="5450" y="1"/>
                    <a:pt x="44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2" name="Google Shape;10152;p63"/>
            <p:cNvSpPr/>
            <p:nvPr/>
          </p:nvSpPr>
          <p:spPr>
            <a:xfrm>
              <a:off x="4098219" y="3850602"/>
              <a:ext cx="101299" cy="195781"/>
            </a:xfrm>
            <a:custGeom>
              <a:rect b="b" l="l" r="r" t="t"/>
              <a:pathLst>
                <a:path extrusionOk="0" h="6146" w="3180">
                  <a:moveTo>
                    <a:pt x="194" y="1"/>
                  </a:moveTo>
                  <a:cubicBezTo>
                    <a:pt x="120" y="1"/>
                    <a:pt x="58" y="57"/>
                    <a:pt x="36" y="133"/>
                  </a:cubicBezTo>
                  <a:cubicBezTo>
                    <a:pt x="24" y="228"/>
                    <a:pt x="84" y="300"/>
                    <a:pt x="179" y="312"/>
                  </a:cubicBezTo>
                  <a:cubicBezTo>
                    <a:pt x="775" y="407"/>
                    <a:pt x="1322" y="669"/>
                    <a:pt x="1739" y="1110"/>
                  </a:cubicBezTo>
                  <a:cubicBezTo>
                    <a:pt x="2822" y="2193"/>
                    <a:pt x="2822" y="3967"/>
                    <a:pt x="1739" y="5050"/>
                  </a:cubicBezTo>
                  <a:cubicBezTo>
                    <a:pt x="1286" y="5479"/>
                    <a:pt x="739" y="5765"/>
                    <a:pt x="143" y="5836"/>
                  </a:cubicBezTo>
                  <a:cubicBezTo>
                    <a:pt x="60" y="5848"/>
                    <a:pt x="1" y="5932"/>
                    <a:pt x="13" y="6015"/>
                  </a:cubicBezTo>
                  <a:cubicBezTo>
                    <a:pt x="24" y="6086"/>
                    <a:pt x="84" y="6146"/>
                    <a:pt x="179" y="6146"/>
                  </a:cubicBezTo>
                  <a:lnTo>
                    <a:pt x="203" y="6146"/>
                  </a:lnTo>
                  <a:cubicBezTo>
                    <a:pt x="870" y="6063"/>
                    <a:pt x="1489" y="5753"/>
                    <a:pt x="1977" y="5277"/>
                  </a:cubicBezTo>
                  <a:cubicBezTo>
                    <a:pt x="3180" y="4062"/>
                    <a:pt x="3180" y="2086"/>
                    <a:pt x="1977" y="883"/>
                  </a:cubicBezTo>
                  <a:cubicBezTo>
                    <a:pt x="1501" y="407"/>
                    <a:pt x="894" y="97"/>
                    <a:pt x="215" y="2"/>
                  </a:cubicBezTo>
                  <a:cubicBezTo>
                    <a:pt x="208" y="1"/>
                    <a:pt x="201"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3" name="Google Shape;10153;p63"/>
            <p:cNvSpPr/>
            <p:nvPr/>
          </p:nvSpPr>
          <p:spPr>
            <a:xfrm>
              <a:off x="3981789" y="3849136"/>
              <a:ext cx="103178" cy="198011"/>
            </a:xfrm>
            <a:custGeom>
              <a:rect b="b" l="l" r="r" t="t"/>
              <a:pathLst>
                <a:path extrusionOk="0" h="6216" w="3239">
                  <a:moveTo>
                    <a:pt x="3036" y="1"/>
                  </a:moveTo>
                  <a:cubicBezTo>
                    <a:pt x="2346" y="120"/>
                    <a:pt x="1703" y="441"/>
                    <a:pt x="1215" y="929"/>
                  </a:cubicBezTo>
                  <a:cubicBezTo>
                    <a:pt x="0" y="2132"/>
                    <a:pt x="0" y="4108"/>
                    <a:pt x="1215" y="5323"/>
                  </a:cubicBezTo>
                  <a:cubicBezTo>
                    <a:pt x="1715" y="5823"/>
                    <a:pt x="2346" y="6120"/>
                    <a:pt x="3036" y="6216"/>
                  </a:cubicBezTo>
                  <a:lnTo>
                    <a:pt x="3060" y="6216"/>
                  </a:lnTo>
                  <a:cubicBezTo>
                    <a:pt x="3132" y="6216"/>
                    <a:pt x="3203" y="6156"/>
                    <a:pt x="3215" y="6061"/>
                  </a:cubicBezTo>
                  <a:cubicBezTo>
                    <a:pt x="3239" y="5978"/>
                    <a:pt x="3156" y="5894"/>
                    <a:pt x="3072" y="5882"/>
                  </a:cubicBezTo>
                  <a:cubicBezTo>
                    <a:pt x="2441" y="5811"/>
                    <a:pt x="1882" y="5537"/>
                    <a:pt x="1429" y="5085"/>
                  </a:cubicBezTo>
                  <a:cubicBezTo>
                    <a:pt x="346" y="3989"/>
                    <a:pt x="346" y="2215"/>
                    <a:pt x="1429" y="1132"/>
                  </a:cubicBezTo>
                  <a:cubicBezTo>
                    <a:pt x="1882" y="691"/>
                    <a:pt x="2441" y="405"/>
                    <a:pt x="3072" y="334"/>
                  </a:cubicBezTo>
                  <a:cubicBezTo>
                    <a:pt x="3156" y="322"/>
                    <a:pt x="3215" y="239"/>
                    <a:pt x="3215" y="155"/>
                  </a:cubicBezTo>
                  <a:cubicBezTo>
                    <a:pt x="3203" y="60"/>
                    <a:pt x="3132"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54" name="Google Shape;10154;p63"/>
          <p:cNvGrpSpPr/>
          <p:nvPr/>
        </p:nvGrpSpPr>
        <p:grpSpPr>
          <a:xfrm>
            <a:off x="1761909" y="3811961"/>
            <a:ext cx="307974" cy="371716"/>
            <a:chOff x="1761909" y="3811961"/>
            <a:chExt cx="307974" cy="371716"/>
          </a:xfrm>
        </p:grpSpPr>
        <p:sp>
          <p:nvSpPr>
            <p:cNvPr id="10155" name="Google Shape;10155;p63"/>
            <p:cNvSpPr/>
            <p:nvPr/>
          </p:nvSpPr>
          <p:spPr>
            <a:xfrm>
              <a:off x="1761909" y="3811961"/>
              <a:ext cx="307974" cy="371716"/>
            </a:xfrm>
            <a:custGeom>
              <a:rect b="b" l="l" r="r" t="t"/>
              <a:pathLst>
                <a:path extrusionOk="0" h="11669" w="9668">
                  <a:moveTo>
                    <a:pt x="8930" y="310"/>
                  </a:moveTo>
                  <a:cubicBezTo>
                    <a:pt x="8954" y="310"/>
                    <a:pt x="8977" y="334"/>
                    <a:pt x="8977" y="370"/>
                  </a:cubicBezTo>
                  <a:lnTo>
                    <a:pt x="8977" y="608"/>
                  </a:lnTo>
                  <a:cubicBezTo>
                    <a:pt x="8977" y="632"/>
                    <a:pt x="8954" y="668"/>
                    <a:pt x="8930" y="668"/>
                  </a:cubicBezTo>
                  <a:lnTo>
                    <a:pt x="7989" y="668"/>
                  </a:lnTo>
                  <a:cubicBezTo>
                    <a:pt x="7894" y="668"/>
                    <a:pt x="7811" y="739"/>
                    <a:pt x="7811" y="846"/>
                  </a:cubicBezTo>
                  <a:cubicBezTo>
                    <a:pt x="7811" y="953"/>
                    <a:pt x="7882" y="1025"/>
                    <a:pt x="7989" y="1025"/>
                  </a:cubicBezTo>
                  <a:lnTo>
                    <a:pt x="8668" y="1025"/>
                  </a:lnTo>
                  <a:lnTo>
                    <a:pt x="8668" y="10216"/>
                  </a:lnTo>
                  <a:lnTo>
                    <a:pt x="7263" y="10216"/>
                  </a:lnTo>
                  <a:cubicBezTo>
                    <a:pt x="7168" y="10216"/>
                    <a:pt x="7084" y="10288"/>
                    <a:pt x="7084" y="10395"/>
                  </a:cubicBezTo>
                  <a:cubicBezTo>
                    <a:pt x="7084" y="10502"/>
                    <a:pt x="7156" y="10574"/>
                    <a:pt x="7263" y="10574"/>
                  </a:cubicBezTo>
                  <a:lnTo>
                    <a:pt x="9168" y="10574"/>
                  </a:lnTo>
                  <a:cubicBezTo>
                    <a:pt x="9251" y="10574"/>
                    <a:pt x="9323" y="10657"/>
                    <a:pt x="9323" y="10740"/>
                  </a:cubicBezTo>
                  <a:lnTo>
                    <a:pt x="9323" y="11324"/>
                  </a:lnTo>
                  <a:lnTo>
                    <a:pt x="333" y="11324"/>
                  </a:lnTo>
                  <a:lnTo>
                    <a:pt x="333" y="10740"/>
                  </a:lnTo>
                  <a:cubicBezTo>
                    <a:pt x="333" y="10657"/>
                    <a:pt x="417" y="10574"/>
                    <a:pt x="500" y="10574"/>
                  </a:cubicBezTo>
                  <a:lnTo>
                    <a:pt x="6513" y="10574"/>
                  </a:lnTo>
                  <a:cubicBezTo>
                    <a:pt x="6608" y="10574"/>
                    <a:pt x="6691" y="10502"/>
                    <a:pt x="6691" y="10395"/>
                  </a:cubicBezTo>
                  <a:cubicBezTo>
                    <a:pt x="6691" y="10288"/>
                    <a:pt x="6620" y="10216"/>
                    <a:pt x="6513" y="10216"/>
                  </a:cubicBezTo>
                  <a:lnTo>
                    <a:pt x="976" y="10216"/>
                  </a:lnTo>
                  <a:lnTo>
                    <a:pt x="976" y="1025"/>
                  </a:lnTo>
                  <a:lnTo>
                    <a:pt x="7263" y="1025"/>
                  </a:lnTo>
                  <a:cubicBezTo>
                    <a:pt x="7346" y="1025"/>
                    <a:pt x="7442" y="953"/>
                    <a:pt x="7442" y="846"/>
                  </a:cubicBezTo>
                  <a:cubicBezTo>
                    <a:pt x="7442" y="739"/>
                    <a:pt x="7358" y="668"/>
                    <a:pt x="7263" y="668"/>
                  </a:cubicBezTo>
                  <a:lnTo>
                    <a:pt x="750" y="668"/>
                  </a:lnTo>
                  <a:cubicBezTo>
                    <a:pt x="726" y="668"/>
                    <a:pt x="691" y="632"/>
                    <a:pt x="691" y="608"/>
                  </a:cubicBezTo>
                  <a:lnTo>
                    <a:pt x="691" y="370"/>
                  </a:lnTo>
                  <a:cubicBezTo>
                    <a:pt x="691" y="334"/>
                    <a:pt x="726" y="310"/>
                    <a:pt x="750" y="310"/>
                  </a:cubicBezTo>
                  <a:close/>
                  <a:moveTo>
                    <a:pt x="738" y="1"/>
                  </a:moveTo>
                  <a:cubicBezTo>
                    <a:pt x="512" y="1"/>
                    <a:pt x="333" y="179"/>
                    <a:pt x="333" y="394"/>
                  </a:cubicBezTo>
                  <a:lnTo>
                    <a:pt x="333" y="632"/>
                  </a:lnTo>
                  <a:cubicBezTo>
                    <a:pt x="333" y="810"/>
                    <a:pt x="453" y="977"/>
                    <a:pt x="619" y="1025"/>
                  </a:cubicBezTo>
                  <a:lnTo>
                    <a:pt x="619" y="10240"/>
                  </a:lnTo>
                  <a:lnTo>
                    <a:pt x="500" y="10240"/>
                  </a:lnTo>
                  <a:cubicBezTo>
                    <a:pt x="214" y="10240"/>
                    <a:pt x="0" y="10454"/>
                    <a:pt x="0" y="10740"/>
                  </a:cubicBezTo>
                  <a:lnTo>
                    <a:pt x="0" y="11490"/>
                  </a:lnTo>
                  <a:cubicBezTo>
                    <a:pt x="0" y="11574"/>
                    <a:pt x="72" y="11669"/>
                    <a:pt x="179" y="11669"/>
                  </a:cubicBezTo>
                  <a:lnTo>
                    <a:pt x="9489" y="11669"/>
                  </a:lnTo>
                  <a:cubicBezTo>
                    <a:pt x="9585" y="11669"/>
                    <a:pt x="9668" y="11586"/>
                    <a:pt x="9668" y="11490"/>
                  </a:cubicBezTo>
                  <a:lnTo>
                    <a:pt x="9668" y="10740"/>
                  </a:lnTo>
                  <a:cubicBezTo>
                    <a:pt x="9656" y="10454"/>
                    <a:pt x="9430" y="10240"/>
                    <a:pt x="9144" y="10240"/>
                  </a:cubicBezTo>
                  <a:lnTo>
                    <a:pt x="9001" y="10240"/>
                  </a:lnTo>
                  <a:lnTo>
                    <a:pt x="9001" y="1025"/>
                  </a:lnTo>
                  <a:cubicBezTo>
                    <a:pt x="9180" y="977"/>
                    <a:pt x="9311" y="810"/>
                    <a:pt x="9311" y="632"/>
                  </a:cubicBezTo>
                  <a:lnTo>
                    <a:pt x="9311" y="394"/>
                  </a:lnTo>
                  <a:cubicBezTo>
                    <a:pt x="9311" y="179"/>
                    <a:pt x="9132" y="1"/>
                    <a:pt x="8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6" name="Google Shape;10156;p63"/>
            <p:cNvSpPr/>
            <p:nvPr/>
          </p:nvSpPr>
          <p:spPr>
            <a:xfrm>
              <a:off x="1921566" y="3855953"/>
              <a:ext cx="105854" cy="271213"/>
            </a:xfrm>
            <a:custGeom>
              <a:rect b="b" l="l" r="r" t="t"/>
              <a:pathLst>
                <a:path extrusionOk="0" h="8514" w="3323">
                  <a:moveTo>
                    <a:pt x="2977" y="346"/>
                  </a:moveTo>
                  <a:lnTo>
                    <a:pt x="2977" y="1370"/>
                  </a:lnTo>
                  <a:lnTo>
                    <a:pt x="2394" y="1370"/>
                  </a:lnTo>
                  <a:cubicBezTo>
                    <a:pt x="2203" y="1370"/>
                    <a:pt x="2049" y="1513"/>
                    <a:pt x="2049" y="1704"/>
                  </a:cubicBezTo>
                  <a:lnTo>
                    <a:pt x="2049" y="2168"/>
                  </a:lnTo>
                  <a:lnTo>
                    <a:pt x="1715" y="2168"/>
                  </a:lnTo>
                  <a:cubicBezTo>
                    <a:pt x="1548" y="2168"/>
                    <a:pt x="1417" y="2287"/>
                    <a:pt x="1382" y="2442"/>
                  </a:cubicBezTo>
                  <a:lnTo>
                    <a:pt x="1025" y="2442"/>
                  </a:lnTo>
                  <a:lnTo>
                    <a:pt x="1025" y="1739"/>
                  </a:lnTo>
                  <a:cubicBezTo>
                    <a:pt x="1025" y="1549"/>
                    <a:pt x="882" y="1394"/>
                    <a:pt x="679" y="1394"/>
                  </a:cubicBezTo>
                  <a:lnTo>
                    <a:pt x="346" y="1394"/>
                  </a:lnTo>
                  <a:lnTo>
                    <a:pt x="346" y="346"/>
                  </a:lnTo>
                  <a:close/>
                  <a:moveTo>
                    <a:pt x="679" y="1739"/>
                  </a:moveTo>
                  <a:lnTo>
                    <a:pt x="679" y="2763"/>
                  </a:lnTo>
                  <a:lnTo>
                    <a:pt x="679" y="3954"/>
                  </a:lnTo>
                  <a:lnTo>
                    <a:pt x="346" y="3954"/>
                  </a:lnTo>
                  <a:lnTo>
                    <a:pt x="346" y="1739"/>
                  </a:lnTo>
                  <a:close/>
                  <a:moveTo>
                    <a:pt x="1370" y="2763"/>
                  </a:moveTo>
                  <a:lnTo>
                    <a:pt x="1370" y="3954"/>
                  </a:lnTo>
                  <a:lnTo>
                    <a:pt x="1025" y="3954"/>
                  </a:lnTo>
                  <a:lnTo>
                    <a:pt x="1025" y="2763"/>
                  </a:lnTo>
                  <a:close/>
                  <a:moveTo>
                    <a:pt x="2049" y="2513"/>
                  </a:moveTo>
                  <a:lnTo>
                    <a:pt x="2049" y="3954"/>
                  </a:lnTo>
                  <a:lnTo>
                    <a:pt x="1715" y="3954"/>
                  </a:lnTo>
                  <a:lnTo>
                    <a:pt x="1715" y="2763"/>
                  </a:lnTo>
                  <a:lnTo>
                    <a:pt x="1715" y="2513"/>
                  </a:lnTo>
                  <a:close/>
                  <a:moveTo>
                    <a:pt x="2977" y="1727"/>
                  </a:moveTo>
                  <a:lnTo>
                    <a:pt x="2977" y="3954"/>
                  </a:lnTo>
                  <a:lnTo>
                    <a:pt x="2394" y="3954"/>
                  </a:lnTo>
                  <a:lnTo>
                    <a:pt x="2394" y="2513"/>
                  </a:lnTo>
                  <a:lnTo>
                    <a:pt x="2394" y="1727"/>
                  </a:lnTo>
                  <a:close/>
                  <a:moveTo>
                    <a:pt x="2977" y="4299"/>
                  </a:moveTo>
                  <a:lnTo>
                    <a:pt x="2977" y="4644"/>
                  </a:lnTo>
                  <a:lnTo>
                    <a:pt x="346" y="4644"/>
                  </a:lnTo>
                  <a:lnTo>
                    <a:pt x="346" y="4299"/>
                  </a:lnTo>
                  <a:close/>
                  <a:moveTo>
                    <a:pt x="2977" y="4990"/>
                  </a:moveTo>
                  <a:lnTo>
                    <a:pt x="2977" y="7347"/>
                  </a:lnTo>
                  <a:lnTo>
                    <a:pt x="2453" y="6085"/>
                  </a:lnTo>
                  <a:cubicBezTo>
                    <a:pt x="2430" y="6014"/>
                    <a:pt x="2346" y="5942"/>
                    <a:pt x="2275" y="5906"/>
                  </a:cubicBezTo>
                  <a:cubicBezTo>
                    <a:pt x="2239" y="5889"/>
                    <a:pt x="2197" y="5880"/>
                    <a:pt x="2154" y="5880"/>
                  </a:cubicBezTo>
                  <a:cubicBezTo>
                    <a:pt x="2111" y="5880"/>
                    <a:pt x="2066" y="5889"/>
                    <a:pt x="2025" y="5906"/>
                  </a:cubicBezTo>
                  <a:lnTo>
                    <a:pt x="1679" y="6061"/>
                  </a:lnTo>
                  <a:cubicBezTo>
                    <a:pt x="1596" y="6085"/>
                    <a:pt x="1537" y="6156"/>
                    <a:pt x="1501" y="6240"/>
                  </a:cubicBezTo>
                  <a:cubicBezTo>
                    <a:pt x="1477" y="6311"/>
                    <a:pt x="1477" y="6395"/>
                    <a:pt x="1501" y="6490"/>
                  </a:cubicBezTo>
                  <a:lnTo>
                    <a:pt x="1513" y="6537"/>
                  </a:lnTo>
                  <a:cubicBezTo>
                    <a:pt x="1477" y="6514"/>
                    <a:pt x="1429" y="6502"/>
                    <a:pt x="1382" y="6502"/>
                  </a:cubicBezTo>
                  <a:lnTo>
                    <a:pt x="1025" y="6502"/>
                  </a:lnTo>
                  <a:lnTo>
                    <a:pt x="1025" y="5942"/>
                  </a:lnTo>
                  <a:cubicBezTo>
                    <a:pt x="1025" y="5740"/>
                    <a:pt x="882" y="5597"/>
                    <a:pt x="679" y="5597"/>
                  </a:cubicBezTo>
                  <a:lnTo>
                    <a:pt x="346" y="5597"/>
                  </a:lnTo>
                  <a:lnTo>
                    <a:pt x="346" y="4990"/>
                  </a:lnTo>
                  <a:close/>
                  <a:moveTo>
                    <a:pt x="2132" y="6252"/>
                  </a:moveTo>
                  <a:lnTo>
                    <a:pt x="2858" y="7990"/>
                  </a:lnTo>
                  <a:lnTo>
                    <a:pt x="2549" y="8121"/>
                  </a:lnTo>
                  <a:lnTo>
                    <a:pt x="1810" y="6383"/>
                  </a:lnTo>
                  <a:lnTo>
                    <a:pt x="2132" y="6252"/>
                  </a:lnTo>
                  <a:close/>
                  <a:moveTo>
                    <a:pt x="679" y="5954"/>
                  </a:moveTo>
                  <a:lnTo>
                    <a:pt x="679" y="6835"/>
                  </a:lnTo>
                  <a:lnTo>
                    <a:pt x="679" y="8169"/>
                  </a:lnTo>
                  <a:lnTo>
                    <a:pt x="346" y="8169"/>
                  </a:lnTo>
                  <a:lnTo>
                    <a:pt x="346" y="5954"/>
                  </a:lnTo>
                  <a:close/>
                  <a:moveTo>
                    <a:pt x="1370" y="6847"/>
                  </a:moveTo>
                  <a:lnTo>
                    <a:pt x="1370" y="8169"/>
                  </a:lnTo>
                  <a:lnTo>
                    <a:pt x="1025" y="8169"/>
                  </a:lnTo>
                  <a:lnTo>
                    <a:pt x="1025" y="6847"/>
                  </a:lnTo>
                  <a:close/>
                  <a:moveTo>
                    <a:pt x="1715" y="6990"/>
                  </a:moveTo>
                  <a:lnTo>
                    <a:pt x="2203" y="8169"/>
                  </a:lnTo>
                  <a:lnTo>
                    <a:pt x="1715" y="8169"/>
                  </a:lnTo>
                  <a:lnTo>
                    <a:pt x="1715" y="6990"/>
                  </a:lnTo>
                  <a:close/>
                  <a:moveTo>
                    <a:pt x="251" y="1"/>
                  </a:moveTo>
                  <a:cubicBezTo>
                    <a:pt x="120" y="1"/>
                    <a:pt x="1" y="120"/>
                    <a:pt x="1" y="251"/>
                  </a:cubicBezTo>
                  <a:lnTo>
                    <a:pt x="1" y="8252"/>
                  </a:lnTo>
                  <a:cubicBezTo>
                    <a:pt x="1" y="8395"/>
                    <a:pt x="120" y="8514"/>
                    <a:pt x="251" y="8514"/>
                  </a:cubicBezTo>
                  <a:lnTo>
                    <a:pt x="3061" y="8514"/>
                  </a:lnTo>
                  <a:cubicBezTo>
                    <a:pt x="3203" y="8514"/>
                    <a:pt x="3322" y="8395"/>
                    <a:pt x="3322" y="8252"/>
                  </a:cubicBezTo>
                  <a:lnTo>
                    <a:pt x="3322" y="1704"/>
                  </a:lnTo>
                  <a:lnTo>
                    <a:pt x="3322" y="251"/>
                  </a:lnTo>
                  <a:cubicBezTo>
                    <a:pt x="3322" y="120"/>
                    <a:pt x="3203"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7" name="Google Shape;10157;p63"/>
            <p:cNvSpPr/>
            <p:nvPr/>
          </p:nvSpPr>
          <p:spPr>
            <a:xfrm>
              <a:off x="1803990" y="3855953"/>
              <a:ext cx="106619" cy="165773"/>
            </a:xfrm>
            <a:custGeom>
              <a:rect b="b" l="l" r="r" t="t"/>
              <a:pathLst>
                <a:path extrusionOk="0" h="5204" w="3347">
                  <a:moveTo>
                    <a:pt x="251" y="1"/>
                  </a:moveTo>
                  <a:cubicBezTo>
                    <a:pt x="120" y="1"/>
                    <a:pt x="1" y="120"/>
                    <a:pt x="1" y="251"/>
                  </a:cubicBezTo>
                  <a:lnTo>
                    <a:pt x="1" y="4954"/>
                  </a:lnTo>
                  <a:cubicBezTo>
                    <a:pt x="1" y="5085"/>
                    <a:pt x="120" y="5204"/>
                    <a:pt x="251" y="5204"/>
                  </a:cubicBezTo>
                  <a:lnTo>
                    <a:pt x="715" y="5204"/>
                  </a:lnTo>
                  <a:cubicBezTo>
                    <a:pt x="798" y="5204"/>
                    <a:pt x="894" y="5133"/>
                    <a:pt x="894" y="5025"/>
                  </a:cubicBezTo>
                  <a:cubicBezTo>
                    <a:pt x="894" y="4930"/>
                    <a:pt x="822" y="4847"/>
                    <a:pt x="715" y="4847"/>
                  </a:cubicBezTo>
                  <a:lnTo>
                    <a:pt x="346" y="4847"/>
                  </a:lnTo>
                  <a:lnTo>
                    <a:pt x="346" y="322"/>
                  </a:lnTo>
                  <a:lnTo>
                    <a:pt x="3001" y="322"/>
                  </a:lnTo>
                  <a:lnTo>
                    <a:pt x="3001" y="4847"/>
                  </a:lnTo>
                  <a:lnTo>
                    <a:pt x="1441" y="4847"/>
                  </a:lnTo>
                  <a:cubicBezTo>
                    <a:pt x="1358" y="4847"/>
                    <a:pt x="1263" y="4930"/>
                    <a:pt x="1263" y="5025"/>
                  </a:cubicBezTo>
                  <a:cubicBezTo>
                    <a:pt x="1263" y="5133"/>
                    <a:pt x="1334" y="5204"/>
                    <a:pt x="1441" y="5204"/>
                  </a:cubicBezTo>
                  <a:lnTo>
                    <a:pt x="3096" y="5204"/>
                  </a:lnTo>
                  <a:cubicBezTo>
                    <a:pt x="3227" y="5204"/>
                    <a:pt x="3346" y="5085"/>
                    <a:pt x="3346" y="4954"/>
                  </a:cubicBezTo>
                  <a:lnTo>
                    <a:pt x="3346" y="251"/>
                  </a:lnTo>
                  <a:cubicBezTo>
                    <a:pt x="3346" y="120"/>
                    <a:pt x="3227"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8" name="Google Shape;10158;p63"/>
            <p:cNvSpPr/>
            <p:nvPr/>
          </p:nvSpPr>
          <p:spPr>
            <a:xfrm>
              <a:off x="1824472" y="3932565"/>
              <a:ext cx="63360" cy="11436"/>
            </a:xfrm>
            <a:custGeom>
              <a:rect b="b" l="l" r="r" t="t"/>
              <a:pathLst>
                <a:path extrusionOk="0" h="359" w="1989">
                  <a:moveTo>
                    <a:pt x="179" y="1"/>
                  </a:moveTo>
                  <a:cubicBezTo>
                    <a:pt x="84" y="1"/>
                    <a:pt x="1" y="84"/>
                    <a:pt x="1" y="180"/>
                  </a:cubicBezTo>
                  <a:cubicBezTo>
                    <a:pt x="1" y="287"/>
                    <a:pt x="84" y="358"/>
                    <a:pt x="179" y="358"/>
                  </a:cubicBezTo>
                  <a:lnTo>
                    <a:pt x="1810" y="358"/>
                  </a:lnTo>
                  <a:cubicBezTo>
                    <a:pt x="1906" y="358"/>
                    <a:pt x="1989" y="287"/>
                    <a:pt x="1989" y="180"/>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59" name="Google Shape;10159;p63"/>
            <p:cNvSpPr/>
            <p:nvPr/>
          </p:nvSpPr>
          <p:spPr>
            <a:xfrm>
              <a:off x="1824472" y="3907941"/>
              <a:ext cx="63360" cy="11404"/>
            </a:xfrm>
            <a:custGeom>
              <a:rect b="b" l="l" r="r" t="t"/>
              <a:pathLst>
                <a:path extrusionOk="0" h="358" w="1989">
                  <a:moveTo>
                    <a:pt x="179" y="0"/>
                  </a:moveTo>
                  <a:cubicBezTo>
                    <a:pt x="84" y="0"/>
                    <a:pt x="1" y="72"/>
                    <a:pt x="1" y="179"/>
                  </a:cubicBezTo>
                  <a:cubicBezTo>
                    <a:pt x="1" y="286"/>
                    <a:pt x="84" y="357"/>
                    <a:pt x="179" y="357"/>
                  </a:cubicBezTo>
                  <a:lnTo>
                    <a:pt x="1810" y="357"/>
                  </a:lnTo>
                  <a:cubicBezTo>
                    <a:pt x="1906" y="357"/>
                    <a:pt x="1989" y="286"/>
                    <a:pt x="1989" y="179"/>
                  </a:cubicBezTo>
                  <a:cubicBezTo>
                    <a:pt x="1989" y="72"/>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0" name="Google Shape;10160;p63"/>
            <p:cNvSpPr/>
            <p:nvPr/>
          </p:nvSpPr>
          <p:spPr>
            <a:xfrm>
              <a:off x="1824472" y="3882903"/>
              <a:ext cx="63360" cy="11404"/>
            </a:xfrm>
            <a:custGeom>
              <a:rect b="b" l="l" r="r" t="t"/>
              <a:pathLst>
                <a:path extrusionOk="0" h="358" w="1989">
                  <a:moveTo>
                    <a:pt x="179" y="0"/>
                  </a:moveTo>
                  <a:cubicBezTo>
                    <a:pt x="84" y="0"/>
                    <a:pt x="1" y="72"/>
                    <a:pt x="1" y="179"/>
                  </a:cubicBezTo>
                  <a:cubicBezTo>
                    <a:pt x="13" y="286"/>
                    <a:pt x="84" y="357"/>
                    <a:pt x="179" y="357"/>
                  </a:cubicBezTo>
                  <a:lnTo>
                    <a:pt x="1810" y="357"/>
                  </a:lnTo>
                  <a:cubicBezTo>
                    <a:pt x="1906" y="357"/>
                    <a:pt x="1989" y="286"/>
                    <a:pt x="1989" y="179"/>
                  </a:cubicBezTo>
                  <a:cubicBezTo>
                    <a:pt x="1989" y="96"/>
                    <a:pt x="1918"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1" name="Google Shape;10161;p63"/>
            <p:cNvSpPr/>
            <p:nvPr/>
          </p:nvSpPr>
          <p:spPr>
            <a:xfrm>
              <a:off x="1824472" y="3957603"/>
              <a:ext cx="63360" cy="11786"/>
            </a:xfrm>
            <a:custGeom>
              <a:rect b="b" l="l" r="r" t="t"/>
              <a:pathLst>
                <a:path extrusionOk="0" h="370" w="1989">
                  <a:moveTo>
                    <a:pt x="179" y="1"/>
                  </a:moveTo>
                  <a:cubicBezTo>
                    <a:pt x="84" y="1"/>
                    <a:pt x="1" y="84"/>
                    <a:pt x="1" y="191"/>
                  </a:cubicBezTo>
                  <a:cubicBezTo>
                    <a:pt x="1" y="287"/>
                    <a:pt x="84" y="370"/>
                    <a:pt x="179" y="370"/>
                  </a:cubicBezTo>
                  <a:lnTo>
                    <a:pt x="1810" y="370"/>
                  </a:lnTo>
                  <a:cubicBezTo>
                    <a:pt x="1906" y="370"/>
                    <a:pt x="1989" y="287"/>
                    <a:pt x="1989" y="191"/>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2" name="Google Shape;10162;p63"/>
            <p:cNvSpPr/>
            <p:nvPr/>
          </p:nvSpPr>
          <p:spPr>
            <a:xfrm>
              <a:off x="1824472" y="3983023"/>
              <a:ext cx="63360" cy="11404"/>
            </a:xfrm>
            <a:custGeom>
              <a:rect b="b" l="l" r="r" t="t"/>
              <a:pathLst>
                <a:path extrusionOk="0" h="358" w="1989">
                  <a:moveTo>
                    <a:pt x="179" y="1"/>
                  </a:moveTo>
                  <a:cubicBezTo>
                    <a:pt x="84" y="1"/>
                    <a:pt x="1" y="72"/>
                    <a:pt x="1" y="179"/>
                  </a:cubicBezTo>
                  <a:cubicBezTo>
                    <a:pt x="13" y="286"/>
                    <a:pt x="84" y="358"/>
                    <a:pt x="179" y="358"/>
                  </a:cubicBezTo>
                  <a:lnTo>
                    <a:pt x="1810" y="358"/>
                  </a:lnTo>
                  <a:cubicBezTo>
                    <a:pt x="1906" y="358"/>
                    <a:pt x="1989" y="286"/>
                    <a:pt x="1989" y="179"/>
                  </a:cubicBezTo>
                  <a:cubicBezTo>
                    <a:pt x="1989" y="84"/>
                    <a:pt x="1918"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3" name="Google Shape;10163;p63"/>
            <p:cNvSpPr/>
            <p:nvPr/>
          </p:nvSpPr>
          <p:spPr>
            <a:xfrm>
              <a:off x="1852919" y="4057372"/>
              <a:ext cx="32269" cy="32269"/>
            </a:xfrm>
            <a:custGeom>
              <a:rect b="b" l="l" r="r" t="t"/>
              <a:pathLst>
                <a:path extrusionOk="0" h="1013" w="1013">
                  <a:moveTo>
                    <a:pt x="501" y="345"/>
                  </a:moveTo>
                  <a:cubicBezTo>
                    <a:pt x="596" y="345"/>
                    <a:pt x="667" y="417"/>
                    <a:pt x="667" y="512"/>
                  </a:cubicBezTo>
                  <a:cubicBezTo>
                    <a:pt x="667" y="595"/>
                    <a:pt x="596" y="667"/>
                    <a:pt x="501" y="667"/>
                  </a:cubicBezTo>
                  <a:cubicBezTo>
                    <a:pt x="417" y="667"/>
                    <a:pt x="334" y="595"/>
                    <a:pt x="334" y="512"/>
                  </a:cubicBezTo>
                  <a:cubicBezTo>
                    <a:pt x="334" y="417"/>
                    <a:pt x="417" y="345"/>
                    <a:pt x="501" y="345"/>
                  </a:cubicBezTo>
                  <a:close/>
                  <a:moveTo>
                    <a:pt x="501" y="0"/>
                  </a:moveTo>
                  <a:cubicBezTo>
                    <a:pt x="215" y="0"/>
                    <a:pt x="1" y="226"/>
                    <a:pt x="1" y="512"/>
                  </a:cubicBezTo>
                  <a:cubicBezTo>
                    <a:pt x="1" y="786"/>
                    <a:pt x="215" y="1012"/>
                    <a:pt x="501" y="1012"/>
                  </a:cubicBezTo>
                  <a:cubicBezTo>
                    <a:pt x="786" y="1012"/>
                    <a:pt x="1013" y="786"/>
                    <a:pt x="1013" y="512"/>
                  </a:cubicBezTo>
                  <a:cubicBezTo>
                    <a:pt x="1013" y="226"/>
                    <a:pt x="78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4" name="Google Shape;10164;p63"/>
            <p:cNvSpPr/>
            <p:nvPr/>
          </p:nvSpPr>
          <p:spPr>
            <a:xfrm>
              <a:off x="1803607" y="4031188"/>
              <a:ext cx="34563" cy="88398"/>
            </a:xfrm>
            <a:custGeom>
              <a:rect b="b" l="l" r="r" t="t"/>
              <a:pathLst>
                <a:path extrusionOk="0" h="2775" w="1085">
                  <a:moveTo>
                    <a:pt x="596" y="584"/>
                  </a:moveTo>
                  <a:cubicBezTo>
                    <a:pt x="668" y="584"/>
                    <a:pt x="739" y="644"/>
                    <a:pt x="739" y="739"/>
                  </a:cubicBezTo>
                  <a:lnTo>
                    <a:pt x="739" y="2025"/>
                  </a:lnTo>
                  <a:cubicBezTo>
                    <a:pt x="739" y="2108"/>
                    <a:pt x="679" y="2179"/>
                    <a:pt x="596" y="2179"/>
                  </a:cubicBezTo>
                  <a:lnTo>
                    <a:pt x="358" y="2179"/>
                  </a:lnTo>
                  <a:lnTo>
                    <a:pt x="358" y="584"/>
                  </a:lnTo>
                  <a:close/>
                  <a:moveTo>
                    <a:pt x="179" y="1"/>
                  </a:moveTo>
                  <a:cubicBezTo>
                    <a:pt x="84" y="1"/>
                    <a:pt x="1" y="84"/>
                    <a:pt x="1" y="179"/>
                  </a:cubicBezTo>
                  <a:lnTo>
                    <a:pt x="1" y="417"/>
                  </a:lnTo>
                  <a:lnTo>
                    <a:pt x="1" y="2358"/>
                  </a:lnTo>
                  <a:lnTo>
                    <a:pt x="1" y="2596"/>
                  </a:lnTo>
                  <a:cubicBezTo>
                    <a:pt x="1" y="2680"/>
                    <a:pt x="72" y="2775"/>
                    <a:pt x="179" y="2775"/>
                  </a:cubicBezTo>
                  <a:cubicBezTo>
                    <a:pt x="263" y="2775"/>
                    <a:pt x="358" y="2703"/>
                    <a:pt x="358" y="2596"/>
                  </a:cubicBezTo>
                  <a:lnTo>
                    <a:pt x="358" y="2525"/>
                  </a:lnTo>
                  <a:lnTo>
                    <a:pt x="596" y="2525"/>
                  </a:lnTo>
                  <a:cubicBezTo>
                    <a:pt x="858" y="2525"/>
                    <a:pt x="1084" y="2299"/>
                    <a:pt x="1084" y="2025"/>
                  </a:cubicBezTo>
                  <a:lnTo>
                    <a:pt x="1084" y="739"/>
                  </a:lnTo>
                  <a:cubicBezTo>
                    <a:pt x="1084" y="465"/>
                    <a:pt x="870" y="239"/>
                    <a:pt x="596" y="239"/>
                  </a:cubicBezTo>
                  <a:lnTo>
                    <a:pt x="358" y="239"/>
                  </a:lnTo>
                  <a:lnTo>
                    <a:pt x="358" y="179"/>
                  </a:lnTo>
                  <a:cubicBezTo>
                    <a:pt x="358" y="96"/>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65" name="Google Shape;10165;p63"/>
          <p:cNvGrpSpPr/>
          <p:nvPr/>
        </p:nvGrpSpPr>
        <p:grpSpPr>
          <a:xfrm>
            <a:off x="5373342" y="3808935"/>
            <a:ext cx="231395" cy="353145"/>
            <a:chOff x="5373342" y="3808935"/>
            <a:chExt cx="231395" cy="353145"/>
          </a:xfrm>
        </p:grpSpPr>
        <p:sp>
          <p:nvSpPr>
            <p:cNvPr id="10166" name="Google Shape;10166;p63"/>
            <p:cNvSpPr/>
            <p:nvPr/>
          </p:nvSpPr>
          <p:spPr>
            <a:xfrm>
              <a:off x="5422654" y="3832827"/>
              <a:ext cx="132772" cy="114200"/>
            </a:xfrm>
            <a:custGeom>
              <a:rect b="b" l="l" r="r" t="t"/>
              <a:pathLst>
                <a:path extrusionOk="0" h="3585" w="4168">
                  <a:moveTo>
                    <a:pt x="2072" y="322"/>
                  </a:moveTo>
                  <a:cubicBezTo>
                    <a:pt x="3036" y="322"/>
                    <a:pt x="3822" y="1108"/>
                    <a:pt x="3822" y="2084"/>
                  </a:cubicBezTo>
                  <a:lnTo>
                    <a:pt x="3846" y="2918"/>
                  </a:lnTo>
                  <a:cubicBezTo>
                    <a:pt x="3846" y="3108"/>
                    <a:pt x="3679" y="3275"/>
                    <a:pt x="3489" y="3275"/>
                  </a:cubicBezTo>
                  <a:lnTo>
                    <a:pt x="667" y="3275"/>
                  </a:lnTo>
                  <a:cubicBezTo>
                    <a:pt x="476" y="3275"/>
                    <a:pt x="310" y="3108"/>
                    <a:pt x="310" y="2918"/>
                  </a:cubicBezTo>
                  <a:lnTo>
                    <a:pt x="310" y="2084"/>
                  </a:lnTo>
                  <a:cubicBezTo>
                    <a:pt x="310" y="1108"/>
                    <a:pt x="1096" y="322"/>
                    <a:pt x="2072" y="322"/>
                  </a:cubicBezTo>
                  <a:close/>
                  <a:moveTo>
                    <a:pt x="2084" y="1"/>
                  </a:moveTo>
                  <a:cubicBezTo>
                    <a:pt x="941" y="1"/>
                    <a:pt x="0" y="929"/>
                    <a:pt x="0" y="2084"/>
                  </a:cubicBezTo>
                  <a:lnTo>
                    <a:pt x="0" y="2918"/>
                  </a:lnTo>
                  <a:cubicBezTo>
                    <a:pt x="0" y="3287"/>
                    <a:pt x="298" y="3584"/>
                    <a:pt x="667" y="3584"/>
                  </a:cubicBezTo>
                  <a:lnTo>
                    <a:pt x="3489" y="3584"/>
                  </a:lnTo>
                  <a:cubicBezTo>
                    <a:pt x="3858" y="3584"/>
                    <a:pt x="4156" y="3287"/>
                    <a:pt x="4156" y="2918"/>
                  </a:cubicBezTo>
                  <a:lnTo>
                    <a:pt x="4156" y="2084"/>
                  </a:lnTo>
                  <a:cubicBezTo>
                    <a:pt x="4167" y="929"/>
                    <a:pt x="322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7" name="Google Shape;10167;p63"/>
            <p:cNvSpPr/>
            <p:nvPr/>
          </p:nvSpPr>
          <p:spPr>
            <a:xfrm>
              <a:off x="5394590" y="3972415"/>
              <a:ext cx="45139" cy="37557"/>
            </a:xfrm>
            <a:custGeom>
              <a:rect b="b" l="l" r="r" t="t"/>
              <a:pathLst>
                <a:path extrusionOk="0" h="1179" w="1417">
                  <a:moveTo>
                    <a:pt x="953" y="334"/>
                  </a:moveTo>
                  <a:cubicBezTo>
                    <a:pt x="1024" y="334"/>
                    <a:pt x="1096" y="393"/>
                    <a:pt x="1096" y="464"/>
                  </a:cubicBezTo>
                  <a:lnTo>
                    <a:pt x="1096" y="715"/>
                  </a:lnTo>
                  <a:cubicBezTo>
                    <a:pt x="1096" y="798"/>
                    <a:pt x="1024" y="857"/>
                    <a:pt x="953" y="857"/>
                  </a:cubicBezTo>
                  <a:lnTo>
                    <a:pt x="465" y="857"/>
                  </a:lnTo>
                  <a:cubicBezTo>
                    <a:pt x="393" y="857"/>
                    <a:pt x="334" y="798"/>
                    <a:pt x="334" y="715"/>
                  </a:cubicBezTo>
                  <a:lnTo>
                    <a:pt x="334" y="464"/>
                  </a:lnTo>
                  <a:cubicBezTo>
                    <a:pt x="334" y="393"/>
                    <a:pt x="393" y="334"/>
                    <a:pt x="465" y="334"/>
                  </a:cubicBezTo>
                  <a:close/>
                  <a:moveTo>
                    <a:pt x="465" y="0"/>
                  </a:moveTo>
                  <a:cubicBezTo>
                    <a:pt x="214" y="0"/>
                    <a:pt x="0" y="214"/>
                    <a:pt x="0" y="464"/>
                  </a:cubicBezTo>
                  <a:lnTo>
                    <a:pt x="0" y="715"/>
                  </a:lnTo>
                  <a:cubicBezTo>
                    <a:pt x="0" y="976"/>
                    <a:pt x="214" y="1179"/>
                    <a:pt x="465" y="1179"/>
                  </a:cubicBezTo>
                  <a:lnTo>
                    <a:pt x="953" y="1179"/>
                  </a:lnTo>
                  <a:cubicBezTo>
                    <a:pt x="1215"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8" name="Google Shape;10168;p63"/>
            <p:cNvSpPr/>
            <p:nvPr/>
          </p:nvSpPr>
          <p:spPr>
            <a:xfrm>
              <a:off x="5460179" y="3972415"/>
              <a:ext cx="58072" cy="37557"/>
            </a:xfrm>
            <a:custGeom>
              <a:rect b="b" l="l" r="r" t="t"/>
              <a:pathLst>
                <a:path extrusionOk="0" h="1179" w="1823">
                  <a:moveTo>
                    <a:pt x="1346" y="334"/>
                  </a:moveTo>
                  <a:cubicBezTo>
                    <a:pt x="1430" y="334"/>
                    <a:pt x="1489" y="393"/>
                    <a:pt x="1489" y="464"/>
                  </a:cubicBezTo>
                  <a:lnTo>
                    <a:pt x="1489" y="715"/>
                  </a:lnTo>
                  <a:cubicBezTo>
                    <a:pt x="1489" y="798"/>
                    <a:pt x="1430" y="857"/>
                    <a:pt x="1346" y="857"/>
                  </a:cubicBezTo>
                  <a:lnTo>
                    <a:pt x="441" y="857"/>
                  </a:lnTo>
                  <a:cubicBezTo>
                    <a:pt x="370" y="857"/>
                    <a:pt x="311" y="798"/>
                    <a:pt x="311" y="715"/>
                  </a:cubicBezTo>
                  <a:lnTo>
                    <a:pt x="311" y="464"/>
                  </a:lnTo>
                  <a:cubicBezTo>
                    <a:pt x="311" y="393"/>
                    <a:pt x="370" y="334"/>
                    <a:pt x="441" y="334"/>
                  </a:cubicBezTo>
                  <a:close/>
                  <a:moveTo>
                    <a:pt x="453" y="0"/>
                  </a:moveTo>
                  <a:cubicBezTo>
                    <a:pt x="203" y="0"/>
                    <a:pt x="1" y="214"/>
                    <a:pt x="1" y="464"/>
                  </a:cubicBezTo>
                  <a:lnTo>
                    <a:pt x="1" y="715"/>
                  </a:lnTo>
                  <a:cubicBezTo>
                    <a:pt x="1" y="976"/>
                    <a:pt x="203" y="1179"/>
                    <a:pt x="453" y="1179"/>
                  </a:cubicBezTo>
                  <a:lnTo>
                    <a:pt x="1370" y="1179"/>
                  </a:lnTo>
                  <a:cubicBezTo>
                    <a:pt x="1620" y="1179"/>
                    <a:pt x="1823" y="976"/>
                    <a:pt x="1823" y="715"/>
                  </a:cubicBezTo>
                  <a:lnTo>
                    <a:pt x="1823" y="464"/>
                  </a:lnTo>
                  <a:cubicBezTo>
                    <a:pt x="1823" y="214"/>
                    <a:pt x="1620"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69" name="Google Shape;10169;p63"/>
            <p:cNvSpPr/>
            <p:nvPr/>
          </p:nvSpPr>
          <p:spPr>
            <a:xfrm>
              <a:off x="5538319" y="3972415"/>
              <a:ext cx="45170" cy="37557"/>
            </a:xfrm>
            <a:custGeom>
              <a:rect b="b" l="l" r="r" t="t"/>
              <a:pathLst>
                <a:path extrusionOk="0" h="1179" w="1418">
                  <a:moveTo>
                    <a:pt x="941" y="334"/>
                  </a:moveTo>
                  <a:cubicBezTo>
                    <a:pt x="1013" y="334"/>
                    <a:pt x="1072" y="393"/>
                    <a:pt x="1072" y="464"/>
                  </a:cubicBezTo>
                  <a:lnTo>
                    <a:pt x="1072" y="715"/>
                  </a:lnTo>
                  <a:cubicBezTo>
                    <a:pt x="1072" y="798"/>
                    <a:pt x="1013" y="857"/>
                    <a:pt x="941" y="857"/>
                  </a:cubicBezTo>
                  <a:lnTo>
                    <a:pt x="453" y="857"/>
                  </a:lnTo>
                  <a:cubicBezTo>
                    <a:pt x="370" y="857"/>
                    <a:pt x="310" y="798"/>
                    <a:pt x="310" y="715"/>
                  </a:cubicBezTo>
                  <a:lnTo>
                    <a:pt x="310" y="464"/>
                  </a:lnTo>
                  <a:cubicBezTo>
                    <a:pt x="310" y="393"/>
                    <a:pt x="370" y="334"/>
                    <a:pt x="453" y="334"/>
                  </a:cubicBezTo>
                  <a:close/>
                  <a:moveTo>
                    <a:pt x="465" y="0"/>
                  </a:moveTo>
                  <a:cubicBezTo>
                    <a:pt x="215" y="0"/>
                    <a:pt x="1" y="214"/>
                    <a:pt x="1" y="464"/>
                  </a:cubicBezTo>
                  <a:lnTo>
                    <a:pt x="1" y="715"/>
                  </a:lnTo>
                  <a:cubicBezTo>
                    <a:pt x="1" y="976"/>
                    <a:pt x="215" y="1179"/>
                    <a:pt x="465" y="1179"/>
                  </a:cubicBezTo>
                  <a:lnTo>
                    <a:pt x="953" y="1179"/>
                  </a:lnTo>
                  <a:cubicBezTo>
                    <a:pt x="1203" y="1179"/>
                    <a:pt x="1417" y="976"/>
                    <a:pt x="1417" y="715"/>
                  </a:cubicBezTo>
                  <a:lnTo>
                    <a:pt x="1417" y="464"/>
                  </a:lnTo>
                  <a:cubicBezTo>
                    <a:pt x="1417" y="214"/>
                    <a:pt x="1203"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0" name="Google Shape;10170;p63"/>
            <p:cNvSpPr/>
            <p:nvPr/>
          </p:nvSpPr>
          <p:spPr>
            <a:xfrm>
              <a:off x="5373342" y="3808935"/>
              <a:ext cx="231395" cy="353145"/>
            </a:xfrm>
            <a:custGeom>
              <a:rect b="b" l="l" r="r" t="t"/>
              <a:pathLst>
                <a:path extrusionOk="0" h="11086" w="7264">
                  <a:moveTo>
                    <a:pt x="4215" y="9502"/>
                  </a:moveTo>
                  <a:lnTo>
                    <a:pt x="4215" y="10764"/>
                  </a:lnTo>
                  <a:lnTo>
                    <a:pt x="3048" y="10764"/>
                  </a:lnTo>
                  <a:lnTo>
                    <a:pt x="3048" y="9502"/>
                  </a:lnTo>
                  <a:close/>
                  <a:moveTo>
                    <a:pt x="1810" y="1"/>
                  </a:moveTo>
                  <a:cubicBezTo>
                    <a:pt x="822" y="1"/>
                    <a:pt x="0" y="822"/>
                    <a:pt x="0" y="1822"/>
                  </a:cubicBezTo>
                  <a:lnTo>
                    <a:pt x="0" y="7144"/>
                  </a:lnTo>
                  <a:cubicBezTo>
                    <a:pt x="0" y="7728"/>
                    <a:pt x="477" y="8204"/>
                    <a:pt x="1060" y="8204"/>
                  </a:cubicBezTo>
                  <a:lnTo>
                    <a:pt x="2727" y="8204"/>
                  </a:lnTo>
                  <a:lnTo>
                    <a:pt x="2727" y="8275"/>
                  </a:lnTo>
                  <a:cubicBezTo>
                    <a:pt x="2727" y="8371"/>
                    <a:pt x="2798" y="8442"/>
                    <a:pt x="2882" y="8442"/>
                  </a:cubicBezTo>
                  <a:cubicBezTo>
                    <a:pt x="2977" y="8442"/>
                    <a:pt x="3048" y="8371"/>
                    <a:pt x="3048" y="8275"/>
                  </a:cubicBezTo>
                  <a:lnTo>
                    <a:pt x="3048" y="7144"/>
                  </a:lnTo>
                  <a:lnTo>
                    <a:pt x="4215" y="7144"/>
                  </a:lnTo>
                  <a:lnTo>
                    <a:pt x="4215" y="9168"/>
                  </a:lnTo>
                  <a:lnTo>
                    <a:pt x="3048" y="9168"/>
                  </a:lnTo>
                  <a:lnTo>
                    <a:pt x="3048" y="9049"/>
                  </a:lnTo>
                  <a:cubicBezTo>
                    <a:pt x="3048" y="8966"/>
                    <a:pt x="2977" y="8883"/>
                    <a:pt x="2882" y="8883"/>
                  </a:cubicBezTo>
                  <a:cubicBezTo>
                    <a:pt x="2798" y="8883"/>
                    <a:pt x="2727" y="8966"/>
                    <a:pt x="2727" y="9049"/>
                  </a:cubicBezTo>
                  <a:lnTo>
                    <a:pt x="2727" y="10930"/>
                  </a:lnTo>
                  <a:cubicBezTo>
                    <a:pt x="2727" y="11014"/>
                    <a:pt x="2798" y="11085"/>
                    <a:pt x="2882" y="11085"/>
                  </a:cubicBezTo>
                  <a:lnTo>
                    <a:pt x="4370" y="11085"/>
                  </a:lnTo>
                  <a:cubicBezTo>
                    <a:pt x="4465" y="11085"/>
                    <a:pt x="4537" y="11014"/>
                    <a:pt x="4537" y="10930"/>
                  </a:cubicBezTo>
                  <a:lnTo>
                    <a:pt x="4537" y="8192"/>
                  </a:lnTo>
                  <a:lnTo>
                    <a:pt x="6204" y="8192"/>
                  </a:lnTo>
                  <a:cubicBezTo>
                    <a:pt x="6787" y="8192"/>
                    <a:pt x="7263" y="7716"/>
                    <a:pt x="7263" y="7132"/>
                  </a:cubicBezTo>
                  <a:lnTo>
                    <a:pt x="7263" y="1798"/>
                  </a:lnTo>
                  <a:cubicBezTo>
                    <a:pt x="7263" y="810"/>
                    <a:pt x="6442" y="1"/>
                    <a:pt x="5453" y="1"/>
                  </a:cubicBezTo>
                  <a:lnTo>
                    <a:pt x="5132" y="1"/>
                  </a:lnTo>
                  <a:cubicBezTo>
                    <a:pt x="5049" y="1"/>
                    <a:pt x="4977" y="72"/>
                    <a:pt x="4977" y="167"/>
                  </a:cubicBezTo>
                  <a:cubicBezTo>
                    <a:pt x="4977" y="251"/>
                    <a:pt x="5049" y="334"/>
                    <a:pt x="5132" y="334"/>
                  </a:cubicBezTo>
                  <a:lnTo>
                    <a:pt x="5453" y="334"/>
                  </a:lnTo>
                  <a:cubicBezTo>
                    <a:pt x="6263" y="334"/>
                    <a:pt x="6942" y="1001"/>
                    <a:pt x="6942" y="1822"/>
                  </a:cubicBezTo>
                  <a:lnTo>
                    <a:pt x="6942" y="7144"/>
                  </a:lnTo>
                  <a:cubicBezTo>
                    <a:pt x="6942" y="7549"/>
                    <a:pt x="6608" y="7871"/>
                    <a:pt x="6204" y="7871"/>
                  </a:cubicBezTo>
                  <a:lnTo>
                    <a:pt x="4537" y="7871"/>
                  </a:lnTo>
                  <a:lnTo>
                    <a:pt x="4537" y="7144"/>
                  </a:lnTo>
                  <a:lnTo>
                    <a:pt x="4727" y="7144"/>
                  </a:lnTo>
                  <a:cubicBezTo>
                    <a:pt x="4822" y="7144"/>
                    <a:pt x="4894" y="7073"/>
                    <a:pt x="4894" y="6978"/>
                  </a:cubicBezTo>
                  <a:cubicBezTo>
                    <a:pt x="4894" y="6894"/>
                    <a:pt x="4822" y="6823"/>
                    <a:pt x="4727" y="6823"/>
                  </a:cubicBezTo>
                  <a:lnTo>
                    <a:pt x="2525" y="6823"/>
                  </a:lnTo>
                  <a:cubicBezTo>
                    <a:pt x="2441" y="6823"/>
                    <a:pt x="2370" y="6894"/>
                    <a:pt x="2370" y="6978"/>
                  </a:cubicBezTo>
                  <a:cubicBezTo>
                    <a:pt x="2370" y="7073"/>
                    <a:pt x="2441" y="7144"/>
                    <a:pt x="2525" y="7144"/>
                  </a:cubicBezTo>
                  <a:lnTo>
                    <a:pt x="2727" y="7144"/>
                  </a:lnTo>
                  <a:lnTo>
                    <a:pt x="2727" y="7871"/>
                  </a:lnTo>
                  <a:lnTo>
                    <a:pt x="1060" y="7871"/>
                  </a:lnTo>
                  <a:cubicBezTo>
                    <a:pt x="655" y="7871"/>
                    <a:pt x="322" y="7549"/>
                    <a:pt x="322" y="7144"/>
                  </a:cubicBezTo>
                  <a:lnTo>
                    <a:pt x="322" y="1822"/>
                  </a:lnTo>
                  <a:cubicBezTo>
                    <a:pt x="322" y="1001"/>
                    <a:pt x="1001" y="334"/>
                    <a:pt x="1810" y="334"/>
                  </a:cubicBezTo>
                  <a:lnTo>
                    <a:pt x="4191" y="334"/>
                  </a:lnTo>
                  <a:cubicBezTo>
                    <a:pt x="4287" y="334"/>
                    <a:pt x="4358" y="251"/>
                    <a:pt x="4358" y="167"/>
                  </a:cubicBezTo>
                  <a:cubicBezTo>
                    <a:pt x="4358" y="72"/>
                    <a:pt x="4287" y="1"/>
                    <a:pt x="4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1" name="Google Shape;10171;p63"/>
            <p:cNvSpPr/>
            <p:nvPr/>
          </p:nvSpPr>
          <p:spPr>
            <a:xfrm>
              <a:off x="5481426" y="4125255"/>
              <a:ext cx="15195" cy="15195"/>
            </a:xfrm>
            <a:custGeom>
              <a:rect b="b" l="l" r="r" t="t"/>
              <a:pathLst>
                <a:path extrusionOk="0" h="477" w="477">
                  <a:moveTo>
                    <a:pt x="239" y="0"/>
                  </a:moveTo>
                  <a:cubicBezTo>
                    <a:pt x="108" y="0"/>
                    <a:pt x="1" y="108"/>
                    <a:pt x="1" y="238"/>
                  </a:cubicBezTo>
                  <a:cubicBezTo>
                    <a:pt x="1" y="369"/>
                    <a:pt x="108" y="477"/>
                    <a:pt x="239" y="477"/>
                  </a:cubicBezTo>
                  <a:cubicBezTo>
                    <a:pt x="370" y="477"/>
                    <a:pt x="477" y="369"/>
                    <a:pt x="477" y="238"/>
                  </a:cubicBezTo>
                  <a:cubicBezTo>
                    <a:pt x="477"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2" name="Google Shape;10172;p63"/>
            <p:cNvSpPr/>
            <p:nvPr/>
          </p:nvSpPr>
          <p:spPr>
            <a:xfrm>
              <a:off x="5447692" y="3873792"/>
              <a:ext cx="29593" cy="48579"/>
            </a:xfrm>
            <a:custGeom>
              <a:rect b="b" l="l" r="r" t="t"/>
              <a:pathLst>
                <a:path extrusionOk="0" h="1525" w="929">
                  <a:moveTo>
                    <a:pt x="595" y="334"/>
                  </a:moveTo>
                  <a:lnTo>
                    <a:pt x="595" y="596"/>
                  </a:lnTo>
                  <a:lnTo>
                    <a:pt x="333" y="596"/>
                  </a:lnTo>
                  <a:lnTo>
                    <a:pt x="333" y="334"/>
                  </a:lnTo>
                  <a:close/>
                  <a:moveTo>
                    <a:pt x="595" y="917"/>
                  </a:moveTo>
                  <a:lnTo>
                    <a:pt x="595" y="1179"/>
                  </a:lnTo>
                  <a:lnTo>
                    <a:pt x="333" y="1179"/>
                  </a:lnTo>
                  <a:lnTo>
                    <a:pt x="333" y="917"/>
                  </a:lnTo>
                  <a:close/>
                  <a:moveTo>
                    <a:pt x="167" y="1"/>
                  </a:moveTo>
                  <a:cubicBezTo>
                    <a:pt x="83" y="1"/>
                    <a:pt x="0" y="84"/>
                    <a:pt x="0" y="167"/>
                  </a:cubicBezTo>
                  <a:lnTo>
                    <a:pt x="0" y="1358"/>
                  </a:lnTo>
                  <a:cubicBezTo>
                    <a:pt x="0" y="1453"/>
                    <a:pt x="83" y="1525"/>
                    <a:pt x="167" y="1525"/>
                  </a:cubicBezTo>
                  <a:lnTo>
                    <a:pt x="762" y="1525"/>
                  </a:lnTo>
                  <a:cubicBezTo>
                    <a:pt x="845" y="1525"/>
                    <a:pt x="929" y="1453"/>
                    <a:pt x="929" y="1358"/>
                  </a:cubicBezTo>
                  <a:lnTo>
                    <a:pt x="929" y="167"/>
                  </a:lnTo>
                  <a:cubicBezTo>
                    <a:pt x="929" y="84"/>
                    <a:pt x="84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3" name="Google Shape;10173;p63"/>
            <p:cNvSpPr/>
            <p:nvPr/>
          </p:nvSpPr>
          <p:spPr>
            <a:xfrm>
              <a:off x="5500762" y="3873792"/>
              <a:ext cx="29625" cy="48579"/>
            </a:xfrm>
            <a:custGeom>
              <a:rect b="b" l="l" r="r" t="t"/>
              <a:pathLst>
                <a:path extrusionOk="0" h="1525" w="930">
                  <a:moveTo>
                    <a:pt x="596" y="917"/>
                  </a:moveTo>
                  <a:lnTo>
                    <a:pt x="596" y="1179"/>
                  </a:lnTo>
                  <a:lnTo>
                    <a:pt x="334" y="1179"/>
                  </a:lnTo>
                  <a:lnTo>
                    <a:pt x="334" y="917"/>
                  </a:lnTo>
                  <a:close/>
                  <a:moveTo>
                    <a:pt x="168" y="1"/>
                  </a:moveTo>
                  <a:cubicBezTo>
                    <a:pt x="84" y="1"/>
                    <a:pt x="1" y="84"/>
                    <a:pt x="1" y="167"/>
                  </a:cubicBezTo>
                  <a:lnTo>
                    <a:pt x="1" y="1358"/>
                  </a:lnTo>
                  <a:cubicBezTo>
                    <a:pt x="1" y="1453"/>
                    <a:pt x="84" y="1525"/>
                    <a:pt x="168" y="1525"/>
                  </a:cubicBezTo>
                  <a:lnTo>
                    <a:pt x="763" y="1525"/>
                  </a:lnTo>
                  <a:cubicBezTo>
                    <a:pt x="858" y="1525"/>
                    <a:pt x="930" y="1453"/>
                    <a:pt x="930" y="1358"/>
                  </a:cubicBezTo>
                  <a:lnTo>
                    <a:pt x="930" y="763"/>
                  </a:lnTo>
                  <a:cubicBezTo>
                    <a:pt x="930" y="679"/>
                    <a:pt x="858" y="596"/>
                    <a:pt x="763" y="596"/>
                  </a:cubicBezTo>
                  <a:lnTo>
                    <a:pt x="334" y="596"/>
                  </a:lnTo>
                  <a:lnTo>
                    <a:pt x="334" y="334"/>
                  </a:lnTo>
                  <a:lnTo>
                    <a:pt x="763" y="334"/>
                  </a:lnTo>
                  <a:cubicBezTo>
                    <a:pt x="858" y="334"/>
                    <a:pt x="930" y="262"/>
                    <a:pt x="930" y="167"/>
                  </a:cubicBezTo>
                  <a:cubicBezTo>
                    <a:pt x="930" y="84"/>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4" name="Google Shape;10174;p63"/>
            <p:cNvSpPr/>
            <p:nvPr/>
          </p:nvSpPr>
          <p:spPr>
            <a:xfrm>
              <a:off x="5482573" y="3909533"/>
              <a:ext cx="15959" cy="17998"/>
            </a:xfrm>
            <a:custGeom>
              <a:rect b="b" l="l" r="r" t="t"/>
              <a:pathLst>
                <a:path extrusionOk="0" h="565" w="501">
                  <a:moveTo>
                    <a:pt x="324" y="1"/>
                  </a:moveTo>
                  <a:cubicBezTo>
                    <a:pt x="261" y="1"/>
                    <a:pt x="191" y="30"/>
                    <a:pt x="155" y="93"/>
                  </a:cubicBezTo>
                  <a:lnTo>
                    <a:pt x="36" y="331"/>
                  </a:lnTo>
                  <a:cubicBezTo>
                    <a:pt x="0" y="403"/>
                    <a:pt x="36" y="510"/>
                    <a:pt x="119" y="545"/>
                  </a:cubicBezTo>
                  <a:cubicBezTo>
                    <a:pt x="139" y="559"/>
                    <a:pt x="162" y="565"/>
                    <a:pt x="185" y="565"/>
                  </a:cubicBezTo>
                  <a:cubicBezTo>
                    <a:pt x="245" y="565"/>
                    <a:pt x="308" y="525"/>
                    <a:pt x="334" y="474"/>
                  </a:cubicBezTo>
                  <a:lnTo>
                    <a:pt x="453" y="236"/>
                  </a:lnTo>
                  <a:cubicBezTo>
                    <a:pt x="500" y="164"/>
                    <a:pt x="453" y="57"/>
                    <a:pt x="381" y="10"/>
                  </a:cubicBezTo>
                  <a:cubicBezTo>
                    <a:pt x="364" y="4"/>
                    <a:pt x="345" y="1"/>
                    <a:pt x="3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75" name="Google Shape;10175;p63"/>
          <p:cNvSpPr/>
          <p:nvPr/>
        </p:nvSpPr>
        <p:spPr>
          <a:xfrm>
            <a:off x="6738361" y="3809700"/>
            <a:ext cx="205210" cy="353399"/>
          </a:xfrm>
          <a:custGeom>
            <a:rect b="b" l="l" r="r" t="t"/>
            <a:pathLst>
              <a:path extrusionOk="0" h="11094" w="6442">
                <a:moveTo>
                  <a:pt x="2703" y="2120"/>
                </a:moveTo>
                <a:cubicBezTo>
                  <a:pt x="2965" y="2286"/>
                  <a:pt x="3620" y="2632"/>
                  <a:pt x="4489" y="2667"/>
                </a:cubicBezTo>
                <a:lnTo>
                  <a:pt x="4489" y="3763"/>
                </a:lnTo>
                <a:cubicBezTo>
                  <a:pt x="4489" y="4453"/>
                  <a:pt x="3929" y="5037"/>
                  <a:pt x="3215" y="5037"/>
                </a:cubicBezTo>
                <a:cubicBezTo>
                  <a:pt x="3207" y="5037"/>
                  <a:pt x="3200" y="5037"/>
                  <a:pt x="3193" y="5037"/>
                </a:cubicBezTo>
                <a:cubicBezTo>
                  <a:pt x="2512" y="5037"/>
                  <a:pt x="1953" y="4482"/>
                  <a:pt x="1953" y="3775"/>
                </a:cubicBezTo>
                <a:lnTo>
                  <a:pt x="1953" y="2632"/>
                </a:lnTo>
                <a:cubicBezTo>
                  <a:pt x="2286" y="2465"/>
                  <a:pt x="2560" y="2239"/>
                  <a:pt x="2703" y="2120"/>
                </a:cubicBezTo>
                <a:close/>
                <a:moveTo>
                  <a:pt x="3643" y="5394"/>
                </a:moveTo>
                <a:lnTo>
                  <a:pt x="3643" y="5858"/>
                </a:lnTo>
                <a:cubicBezTo>
                  <a:pt x="3500" y="5912"/>
                  <a:pt x="3361" y="5939"/>
                  <a:pt x="3222" y="5939"/>
                </a:cubicBezTo>
                <a:cubicBezTo>
                  <a:pt x="3084" y="5939"/>
                  <a:pt x="2947" y="5912"/>
                  <a:pt x="2810" y="5858"/>
                </a:cubicBezTo>
                <a:lnTo>
                  <a:pt x="2810" y="5394"/>
                </a:lnTo>
                <a:cubicBezTo>
                  <a:pt x="2947" y="5442"/>
                  <a:pt x="3090" y="5465"/>
                  <a:pt x="3231" y="5465"/>
                </a:cubicBezTo>
                <a:cubicBezTo>
                  <a:pt x="3372" y="5465"/>
                  <a:pt x="3512" y="5442"/>
                  <a:pt x="3643" y="5394"/>
                </a:cubicBezTo>
                <a:close/>
                <a:moveTo>
                  <a:pt x="2619" y="6144"/>
                </a:moveTo>
                <a:cubicBezTo>
                  <a:pt x="2703" y="6180"/>
                  <a:pt x="2798" y="6215"/>
                  <a:pt x="2881" y="6227"/>
                </a:cubicBezTo>
                <a:lnTo>
                  <a:pt x="2524" y="6573"/>
                </a:lnTo>
                <a:lnTo>
                  <a:pt x="2381" y="6144"/>
                </a:lnTo>
                <a:close/>
                <a:moveTo>
                  <a:pt x="3929" y="6144"/>
                </a:moveTo>
                <a:cubicBezTo>
                  <a:pt x="3989" y="6144"/>
                  <a:pt x="4036" y="6144"/>
                  <a:pt x="4060" y="6156"/>
                </a:cubicBezTo>
                <a:lnTo>
                  <a:pt x="3917" y="6573"/>
                </a:lnTo>
                <a:lnTo>
                  <a:pt x="3572" y="6215"/>
                </a:lnTo>
                <a:cubicBezTo>
                  <a:pt x="3643" y="6204"/>
                  <a:pt x="3739" y="6168"/>
                  <a:pt x="3810" y="6144"/>
                </a:cubicBezTo>
                <a:close/>
                <a:moveTo>
                  <a:pt x="2060" y="6227"/>
                </a:moveTo>
                <a:lnTo>
                  <a:pt x="2477" y="7370"/>
                </a:lnTo>
                <a:lnTo>
                  <a:pt x="2238" y="6954"/>
                </a:lnTo>
                <a:cubicBezTo>
                  <a:pt x="2203" y="6892"/>
                  <a:pt x="2149" y="6856"/>
                  <a:pt x="2094" y="6856"/>
                </a:cubicBezTo>
                <a:cubicBezTo>
                  <a:pt x="2074" y="6856"/>
                  <a:pt x="2055" y="6861"/>
                  <a:pt x="2036" y="6870"/>
                </a:cubicBezTo>
                <a:lnTo>
                  <a:pt x="1738" y="6989"/>
                </a:lnTo>
                <a:lnTo>
                  <a:pt x="1738" y="6989"/>
                </a:lnTo>
                <a:lnTo>
                  <a:pt x="1976" y="6239"/>
                </a:lnTo>
                <a:cubicBezTo>
                  <a:pt x="2012" y="6227"/>
                  <a:pt x="2036" y="6227"/>
                  <a:pt x="2060" y="6227"/>
                </a:cubicBezTo>
                <a:close/>
                <a:moveTo>
                  <a:pt x="4405" y="6204"/>
                </a:moveTo>
                <a:cubicBezTo>
                  <a:pt x="4453" y="6215"/>
                  <a:pt x="4512" y="6227"/>
                  <a:pt x="4548" y="6239"/>
                </a:cubicBezTo>
                <a:lnTo>
                  <a:pt x="4763" y="6977"/>
                </a:lnTo>
                <a:lnTo>
                  <a:pt x="4465" y="6858"/>
                </a:lnTo>
                <a:cubicBezTo>
                  <a:pt x="4446" y="6849"/>
                  <a:pt x="4425" y="6844"/>
                  <a:pt x="4404" y="6844"/>
                </a:cubicBezTo>
                <a:cubicBezTo>
                  <a:pt x="4347" y="6844"/>
                  <a:pt x="4292" y="6877"/>
                  <a:pt x="4274" y="6930"/>
                </a:cubicBezTo>
                <a:lnTo>
                  <a:pt x="3953" y="7477"/>
                </a:lnTo>
                <a:lnTo>
                  <a:pt x="3953" y="7477"/>
                </a:lnTo>
                <a:lnTo>
                  <a:pt x="4405" y="6204"/>
                </a:lnTo>
                <a:close/>
                <a:moveTo>
                  <a:pt x="3239" y="6334"/>
                </a:moveTo>
                <a:lnTo>
                  <a:pt x="3798" y="6918"/>
                </a:lnTo>
                <a:lnTo>
                  <a:pt x="3239" y="8501"/>
                </a:lnTo>
                <a:lnTo>
                  <a:pt x="2667" y="6918"/>
                </a:lnTo>
                <a:lnTo>
                  <a:pt x="3239" y="6334"/>
                </a:lnTo>
                <a:close/>
                <a:moveTo>
                  <a:pt x="4953" y="6477"/>
                </a:moveTo>
                <a:cubicBezTo>
                  <a:pt x="5251" y="6704"/>
                  <a:pt x="5465" y="7037"/>
                  <a:pt x="5560" y="7406"/>
                </a:cubicBezTo>
                <a:lnTo>
                  <a:pt x="6025" y="9311"/>
                </a:lnTo>
                <a:cubicBezTo>
                  <a:pt x="6084" y="9573"/>
                  <a:pt x="5965" y="9871"/>
                  <a:pt x="5715" y="10025"/>
                </a:cubicBezTo>
                <a:cubicBezTo>
                  <a:pt x="4941" y="10466"/>
                  <a:pt x="4167" y="10692"/>
                  <a:pt x="3405" y="10740"/>
                </a:cubicBezTo>
                <a:lnTo>
                  <a:pt x="3405" y="9061"/>
                </a:lnTo>
                <a:lnTo>
                  <a:pt x="4477" y="7227"/>
                </a:lnTo>
                <a:lnTo>
                  <a:pt x="4965" y="7406"/>
                </a:lnTo>
                <a:cubicBezTo>
                  <a:pt x="4983" y="7413"/>
                  <a:pt x="5002" y="7417"/>
                  <a:pt x="5020" y="7417"/>
                </a:cubicBezTo>
                <a:cubicBezTo>
                  <a:pt x="5123" y="7417"/>
                  <a:pt x="5220" y="7313"/>
                  <a:pt x="5179" y="7192"/>
                </a:cubicBezTo>
                <a:lnTo>
                  <a:pt x="4953" y="6477"/>
                </a:lnTo>
                <a:close/>
                <a:moveTo>
                  <a:pt x="2605" y="0"/>
                </a:moveTo>
                <a:cubicBezTo>
                  <a:pt x="1565" y="0"/>
                  <a:pt x="665" y="872"/>
                  <a:pt x="655" y="1977"/>
                </a:cubicBezTo>
                <a:cubicBezTo>
                  <a:pt x="655" y="2465"/>
                  <a:pt x="679" y="2989"/>
                  <a:pt x="774" y="3584"/>
                </a:cubicBezTo>
                <a:cubicBezTo>
                  <a:pt x="833" y="3977"/>
                  <a:pt x="1191" y="4299"/>
                  <a:pt x="1584" y="4299"/>
                </a:cubicBezTo>
                <a:lnTo>
                  <a:pt x="1691" y="4299"/>
                </a:lnTo>
                <a:cubicBezTo>
                  <a:pt x="1834" y="4691"/>
                  <a:pt x="2096" y="5013"/>
                  <a:pt x="2465" y="5203"/>
                </a:cubicBezTo>
                <a:lnTo>
                  <a:pt x="2465" y="5823"/>
                </a:lnTo>
                <a:cubicBezTo>
                  <a:pt x="1619" y="5846"/>
                  <a:pt x="786" y="6418"/>
                  <a:pt x="560" y="7347"/>
                </a:cubicBezTo>
                <a:lnTo>
                  <a:pt x="488" y="7644"/>
                </a:lnTo>
                <a:cubicBezTo>
                  <a:pt x="476" y="7728"/>
                  <a:pt x="524" y="7823"/>
                  <a:pt x="607" y="7835"/>
                </a:cubicBezTo>
                <a:cubicBezTo>
                  <a:pt x="617" y="7836"/>
                  <a:pt x="628" y="7837"/>
                  <a:pt x="638" y="7837"/>
                </a:cubicBezTo>
                <a:cubicBezTo>
                  <a:pt x="713" y="7837"/>
                  <a:pt x="787" y="7799"/>
                  <a:pt x="798" y="7716"/>
                </a:cubicBezTo>
                <a:lnTo>
                  <a:pt x="869" y="7418"/>
                </a:lnTo>
                <a:cubicBezTo>
                  <a:pt x="976" y="7001"/>
                  <a:pt x="1214" y="6680"/>
                  <a:pt x="1548" y="6454"/>
                </a:cubicBezTo>
                <a:lnTo>
                  <a:pt x="1548" y="6454"/>
                </a:lnTo>
                <a:lnTo>
                  <a:pt x="1310" y="7216"/>
                </a:lnTo>
                <a:cubicBezTo>
                  <a:pt x="1269" y="7326"/>
                  <a:pt x="1357" y="7429"/>
                  <a:pt x="1457" y="7429"/>
                </a:cubicBezTo>
                <a:cubicBezTo>
                  <a:pt x="1475" y="7429"/>
                  <a:pt x="1494" y="7425"/>
                  <a:pt x="1512" y="7418"/>
                </a:cubicBezTo>
                <a:lnTo>
                  <a:pt x="2012" y="7239"/>
                </a:lnTo>
                <a:lnTo>
                  <a:pt x="3084" y="9073"/>
                </a:lnTo>
                <a:lnTo>
                  <a:pt x="3084" y="10764"/>
                </a:lnTo>
                <a:cubicBezTo>
                  <a:pt x="2310" y="10740"/>
                  <a:pt x="1512" y="10514"/>
                  <a:pt x="714" y="10049"/>
                </a:cubicBezTo>
                <a:cubicBezTo>
                  <a:pt x="452" y="9906"/>
                  <a:pt x="345" y="9621"/>
                  <a:pt x="417" y="9335"/>
                </a:cubicBezTo>
                <a:lnTo>
                  <a:pt x="607" y="8501"/>
                </a:lnTo>
                <a:cubicBezTo>
                  <a:pt x="619" y="8418"/>
                  <a:pt x="572" y="8323"/>
                  <a:pt x="488" y="8311"/>
                </a:cubicBezTo>
                <a:cubicBezTo>
                  <a:pt x="480" y="8310"/>
                  <a:pt x="471" y="8309"/>
                  <a:pt x="462" y="8309"/>
                </a:cubicBezTo>
                <a:cubicBezTo>
                  <a:pt x="386" y="8309"/>
                  <a:pt x="308" y="8355"/>
                  <a:pt x="298" y="8430"/>
                </a:cubicBezTo>
                <a:lnTo>
                  <a:pt x="107" y="9263"/>
                </a:lnTo>
                <a:cubicBezTo>
                  <a:pt x="0" y="9680"/>
                  <a:pt x="191" y="10133"/>
                  <a:pt x="560" y="10335"/>
                </a:cubicBezTo>
                <a:cubicBezTo>
                  <a:pt x="1447" y="10841"/>
                  <a:pt x="2337" y="11094"/>
                  <a:pt x="3225" y="11094"/>
                </a:cubicBezTo>
                <a:cubicBezTo>
                  <a:pt x="4114" y="11094"/>
                  <a:pt x="5001" y="10841"/>
                  <a:pt x="5882" y="10335"/>
                </a:cubicBezTo>
                <a:cubicBezTo>
                  <a:pt x="6251" y="10085"/>
                  <a:pt x="6441" y="9656"/>
                  <a:pt x="6334" y="9240"/>
                </a:cubicBezTo>
                <a:lnTo>
                  <a:pt x="5882" y="7335"/>
                </a:lnTo>
                <a:cubicBezTo>
                  <a:pt x="5655" y="6394"/>
                  <a:pt x="4786" y="5823"/>
                  <a:pt x="3977" y="5811"/>
                </a:cubicBezTo>
                <a:lnTo>
                  <a:pt x="3977" y="5191"/>
                </a:lnTo>
                <a:cubicBezTo>
                  <a:pt x="4334" y="4989"/>
                  <a:pt x="4608" y="4668"/>
                  <a:pt x="4751" y="4275"/>
                </a:cubicBezTo>
                <a:lnTo>
                  <a:pt x="4774" y="4275"/>
                </a:lnTo>
                <a:cubicBezTo>
                  <a:pt x="5191" y="4275"/>
                  <a:pt x="5548" y="3965"/>
                  <a:pt x="5596" y="3548"/>
                </a:cubicBezTo>
                <a:cubicBezTo>
                  <a:pt x="5644" y="3144"/>
                  <a:pt x="5667" y="2786"/>
                  <a:pt x="5703" y="2453"/>
                </a:cubicBezTo>
                <a:cubicBezTo>
                  <a:pt x="5703" y="2358"/>
                  <a:pt x="5644" y="2286"/>
                  <a:pt x="5548" y="2263"/>
                </a:cubicBezTo>
                <a:cubicBezTo>
                  <a:pt x="5542" y="2262"/>
                  <a:pt x="5536" y="2261"/>
                  <a:pt x="5530" y="2261"/>
                </a:cubicBezTo>
                <a:cubicBezTo>
                  <a:pt x="5453" y="2261"/>
                  <a:pt x="5381" y="2329"/>
                  <a:pt x="5370" y="2417"/>
                </a:cubicBezTo>
                <a:cubicBezTo>
                  <a:pt x="5358" y="2763"/>
                  <a:pt x="5322" y="3108"/>
                  <a:pt x="5286" y="3501"/>
                </a:cubicBezTo>
                <a:cubicBezTo>
                  <a:pt x="5251" y="3739"/>
                  <a:pt x="5060" y="3918"/>
                  <a:pt x="4834" y="3929"/>
                </a:cubicBezTo>
                <a:cubicBezTo>
                  <a:pt x="4870" y="3596"/>
                  <a:pt x="4834" y="4144"/>
                  <a:pt x="4846" y="2536"/>
                </a:cubicBezTo>
                <a:cubicBezTo>
                  <a:pt x="4846" y="2524"/>
                  <a:pt x="4834" y="2489"/>
                  <a:pt x="4822" y="2477"/>
                </a:cubicBezTo>
                <a:cubicBezTo>
                  <a:pt x="4810" y="2465"/>
                  <a:pt x="4810" y="2429"/>
                  <a:pt x="4786" y="2417"/>
                </a:cubicBezTo>
                <a:cubicBezTo>
                  <a:pt x="4774" y="2405"/>
                  <a:pt x="4751" y="2405"/>
                  <a:pt x="4727" y="2382"/>
                </a:cubicBezTo>
                <a:cubicBezTo>
                  <a:pt x="4715" y="2382"/>
                  <a:pt x="4703" y="2358"/>
                  <a:pt x="4667" y="2358"/>
                </a:cubicBezTo>
                <a:cubicBezTo>
                  <a:pt x="3560" y="2346"/>
                  <a:pt x="2798" y="1774"/>
                  <a:pt x="2798" y="1774"/>
                </a:cubicBezTo>
                <a:cubicBezTo>
                  <a:pt x="2770" y="1752"/>
                  <a:pt x="2731" y="1740"/>
                  <a:pt x="2692" y="1740"/>
                </a:cubicBezTo>
                <a:cubicBezTo>
                  <a:pt x="2648" y="1740"/>
                  <a:pt x="2603" y="1755"/>
                  <a:pt x="2572" y="1786"/>
                </a:cubicBezTo>
                <a:cubicBezTo>
                  <a:pt x="2572" y="1786"/>
                  <a:pt x="2203" y="2179"/>
                  <a:pt x="1726" y="2370"/>
                </a:cubicBezTo>
                <a:cubicBezTo>
                  <a:pt x="1715" y="2370"/>
                  <a:pt x="1715" y="2382"/>
                  <a:pt x="1691" y="2405"/>
                </a:cubicBezTo>
                <a:cubicBezTo>
                  <a:pt x="1667" y="2417"/>
                  <a:pt x="1631" y="2465"/>
                  <a:pt x="1631" y="2513"/>
                </a:cubicBezTo>
                <a:cubicBezTo>
                  <a:pt x="1631" y="2524"/>
                  <a:pt x="1619" y="2524"/>
                  <a:pt x="1619" y="2536"/>
                </a:cubicBezTo>
                <a:lnTo>
                  <a:pt x="1619" y="3787"/>
                </a:lnTo>
                <a:cubicBezTo>
                  <a:pt x="1619" y="3846"/>
                  <a:pt x="1631" y="3906"/>
                  <a:pt x="1631" y="3953"/>
                </a:cubicBezTo>
                <a:lnTo>
                  <a:pt x="1595" y="3953"/>
                </a:lnTo>
                <a:cubicBezTo>
                  <a:pt x="1334" y="3953"/>
                  <a:pt x="1131" y="3775"/>
                  <a:pt x="1095" y="3525"/>
                </a:cubicBezTo>
                <a:cubicBezTo>
                  <a:pt x="1024" y="2953"/>
                  <a:pt x="976" y="2453"/>
                  <a:pt x="976" y="1977"/>
                </a:cubicBezTo>
                <a:cubicBezTo>
                  <a:pt x="976" y="1054"/>
                  <a:pt x="1746" y="325"/>
                  <a:pt x="2616" y="325"/>
                </a:cubicBezTo>
                <a:cubicBezTo>
                  <a:pt x="2802" y="325"/>
                  <a:pt x="2991" y="358"/>
                  <a:pt x="3179" y="429"/>
                </a:cubicBezTo>
                <a:cubicBezTo>
                  <a:pt x="3381" y="500"/>
                  <a:pt x="3536" y="608"/>
                  <a:pt x="3679" y="739"/>
                </a:cubicBezTo>
                <a:cubicBezTo>
                  <a:pt x="3709" y="768"/>
                  <a:pt x="3753" y="783"/>
                  <a:pt x="3798" y="783"/>
                </a:cubicBezTo>
                <a:cubicBezTo>
                  <a:pt x="3843" y="783"/>
                  <a:pt x="3887" y="768"/>
                  <a:pt x="3917" y="739"/>
                </a:cubicBezTo>
                <a:lnTo>
                  <a:pt x="3929" y="727"/>
                </a:lnTo>
                <a:cubicBezTo>
                  <a:pt x="4081" y="557"/>
                  <a:pt x="4294" y="466"/>
                  <a:pt x="4511" y="466"/>
                </a:cubicBezTo>
                <a:cubicBezTo>
                  <a:pt x="4599" y="466"/>
                  <a:pt x="4688" y="481"/>
                  <a:pt x="4774" y="512"/>
                </a:cubicBezTo>
                <a:cubicBezTo>
                  <a:pt x="5084" y="619"/>
                  <a:pt x="5298" y="881"/>
                  <a:pt x="5322" y="1215"/>
                </a:cubicBezTo>
                <a:cubicBezTo>
                  <a:pt x="5322" y="1262"/>
                  <a:pt x="5334" y="1298"/>
                  <a:pt x="5334" y="1334"/>
                </a:cubicBezTo>
                <a:cubicBezTo>
                  <a:pt x="5358" y="1465"/>
                  <a:pt x="5358" y="1524"/>
                  <a:pt x="5358" y="1715"/>
                </a:cubicBezTo>
                <a:cubicBezTo>
                  <a:pt x="5358" y="1810"/>
                  <a:pt x="5429" y="1882"/>
                  <a:pt x="5513" y="1882"/>
                </a:cubicBezTo>
                <a:cubicBezTo>
                  <a:pt x="5608" y="1882"/>
                  <a:pt x="5679" y="1810"/>
                  <a:pt x="5679" y="1715"/>
                </a:cubicBezTo>
                <a:cubicBezTo>
                  <a:pt x="5679" y="1512"/>
                  <a:pt x="5679" y="1441"/>
                  <a:pt x="5667" y="1298"/>
                </a:cubicBezTo>
                <a:cubicBezTo>
                  <a:pt x="5667" y="1274"/>
                  <a:pt x="5667" y="1227"/>
                  <a:pt x="5655" y="1179"/>
                </a:cubicBezTo>
                <a:cubicBezTo>
                  <a:pt x="5608" y="739"/>
                  <a:pt x="5310" y="369"/>
                  <a:pt x="4893" y="215"/>
                </a:cubicBezTo>
                <a:cubicBezTo>
                  <a:pt x="4768" y="171"/>
                  <a:pt x="4639" y="150"/>
                  <a:pt x="4512" y="150"/>
                </a:cubicBezTo>
                <a:cubicBezTo>
                  <a:pt x="4254" y="150"/>
                  <a:pt x="4002" y="238"/>
                  <a:pt x="3786" y="405"/>
                </a:cubicBezTo>
                <a:cubicBezTo>
                  <a:pt x="3643" y="286"/>
                  <a:pt x="3477" y="203"/>
                  <a:pt x="3298" y="131"/>
                </a:cubicBezTo>
                <a:cubicBezTo>
                  <a:pt x="3066" y="42"/>
                  <a:pt x="2832" y="0"/>
                  <a:pt x="26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76" name="Google Shape;10176;p63"/>
          <p:cNvGrpSpPr/>
          <p:nvPr/>
        </p:nvGrpSpPr>
        <p:grpSpPr>
          <a:xfrm>
            <a:off x="5833775" y="3809445"/>
            <a:ext cx="235185" cy="352253"/>
            <a:chOff x="5833775" y="3809445"/>
            <a:chExt cx="235185" cy="352253"/>
          </a:xfrm>
        </p:grpSpPr>
        <p:sp>
          <p:nvSpPr>
            <p:cNvPr id="10177" name="Google Shape;10177;p63"/>
            <p:cNvSpPr/>
            <p:nvPr/>
          </p:nvSpPr>
          <p:spPr>
            <a:xfrm>
              <a:off x="5859195" y="3855953"/>
              <a:ext cx="168417" cy="206866"/>
            </a:xfrm>
            <a:custGeom>
              <a:rect b="b" l="l" r="r" t="t"/>
              <a:pathLst>
                <a:path extrusionOk="0" h="6494" w="5287">
                  <a:moveTo>
                    <a:pt x="2584" y="1"/>
                  </a:moveTo>
                  <a:cubicBezTo>
                    <a:pt x="2489" y="1"/>
                    <a:pt x="2417" y="72"/>
                    <a:pt x="2417" y="156"/>
                  </a:cubicBezTo>
                  <a:cubicBezTo>
                    <a:pt x="2417" y="251"/>
                    <a:pt x="2489" y="322"/>
                    <a:pt x="2584" y="322"/>
                  </a:cubicBezTo>
                  <a:cubicBezTo>
                    <a:pt x="2894" y="334"/>
                    <a:pt x="3144" y="370"/>
                    <a:pt x="3489" y="501"/>
                  </a:cubicBezTo>
                  <a:cubicBezTo>
                    <a:pt x="4501" y="930"/>
                    <a:pt x="4679" y="2227"/>
                    <a:pt x="4406" y="3299"/>
                  </a:cubicBezTo>
                  <a:cubicBezTo>
                    <a:pt x="4513" y="2477"/>
                    <a:pt x="4275" y="1787"/>
                    <a:pt x="3691" y="1215"/>
                  </a:cubicBezTo>
                  <a:cubicBezTo>
                    <a:pt x="3607" y="1131"/>
                    <a:pt x="3484" y="1077"/>
                    <a:pt x="3356" y="1077"/>
                  </a:cubicBezTo>
                  <a:cubicBezTo>
                    <a:pt x="3285" y="1077"/>
                    <a:pt x="3212" y="1094"/>
                    <a:pt x="3144" y="1132"/>
                  </a:cubicBezTo>
                  <a:cubicBezTo>
                    <a:pt x="2977" y="1215"/>
                    <a:pt x="2894" y="1430"/>
                    <a:pt x="2953" y="1620"/>
                  </a:cubicBezTo>
                  <a:cubicBezTo>
                    <a:pt x="3632" y="4013"/>
                    <a:pt x="2834" y="5085"/>
                    <a:pt x="1298" y="5502"/>
                  </a:cubicBezTo>
                  <a:cubicBezTo>
                    <a:pt x="1191" y="5537"/>
                    <a:pt x="1191" y="5609"/>
                    <a:pt x="881" y="6049"/>
                  </a:cubicBezTo>
                  <a:cubicBezTo>
                    <a:pt x="845" y="6112"/>
                    <a:pt x="789" y="6141"/>
                    <a:pt x="732" y="6141"/>
                  </a:cubicBezTo>
                  <a:cubicBezTo>
                    <a:pt x="714" y="6141"/>
                    <a:pt x="696" y="6138"/>
                    <a:pt x="679" y="6133"/>
                  </a:cubicBezTo>
                  <a:cubicBezTo>
                    <a:pt x="560" y="6097"/>
                    <a:pt x="500" y="5966"/>
                    <a:pt x="560" y="5859"/>
                  </a:cubicBezTo>
                  <a:cubicBezTo>
                    <a:pt x="750" y="5442"/>
                    <a:pt x="1072" y="4894"/>
                    <a:pt x="941" y="3739"/>
                  </a:cubicBezTo>
                  <a:lnTo>
                    <a:pt x="941" y="3739"/>
                  </a:lnTo>
                  <a:lnTo>
                    <a:pt x="1786" y="4335"/>
                  </a:lnTo>
                  <a:cubicBezTo>
                    <a:pt x="1878" y="4393"/>
                    <a:pt x="1981" y="4421"/>
                    <a:pt x="2083" y="4421"/>
                  </a:cubicBezTo>
                  <a:cubicBezTo>
                    <a:pt x="2232" y="4421"/>
                    <a:pt x="2378" y="4360"/>
                    <a:pt x="2477" y="4240"/>
                  </a:cubicBezTo>
                  <a:cubicBezTo>
                    <a:pt x="2655" y="4013"/>
                    <a:pt x="2620" y="3644"/>
                    <a:pt x="2370" y="3478"/>
                  </a:cubicBezTo>
                  <a:lnTo>
                    <a:pt x="2024" y="3239"/>
                  </a:lnTo>
                  <a:cubicBezTo>
                    <a:pt x="1536" y="2882"/>
                    <a:pt x="1250" y="2323"/>
                    <a:pt x="1250" y="1704"/>
                  </a:cubicBezTo>
                  <a:cubicBezTo>
                    <a:pt x="1262" y="1192"/>
                    <a:pt x="1405" y="739"/>
                    <a:pt x="1893" y="477"/>
                  </a:cubicBezTo>
                  <a:cubicBezTo>
                    <a:pt x="1965" y="430"/>
                    <a:pt x="2001" y="322"/>
                    <a:pt x="1953" y="251"/>
                  </a:cubicBezTo>
                  <a:cubicBezTo>
                    <a:pt x="1920" y="202"/>
                    <a:pt x="1865" y="170"/>
                    <a:pt x="1807" y="170"/>
                  </a:cubicBezTo>
                  <a:cubicBezTo>
                    <a:pt x="1780" y="170"/>
                    <a:pt x="1753" y="176"/>
                    <a:pt x="1727" y="191"/>
                  </a:cubicBezTo>
                  <a:cubicBezTo>
                    <a:pt x="1346" y="406"/>
                    <a:pt x="1060" y="775"/>
                    <a:pt x="989" y="1203"/>
                  </a:cubicBezTo>
                  <a:cubicBezTo>
                    <a:pt x="798" y="2192"/>
                    <a:pt x="1167" y="3001"/>
                    <a:pt x="1834" y="3489"/>
                  </a:cubicBezTo>
                  <a:cubicBezTo>
                    <a:pt x="1839" y="3493"/>
                    <a:pt x="1841" y="3494"/>
                    <a:pt x="1841" y="3494"/>
                  </a:cubicBezTo>
                  <a:cubicBezTo>
                    <a:pt x="1840" y="3494"/>
                    <a:pt x="1839" y="3493"/>
                    <a:pt x="1839" y="3493"/>
                  </a:cubicBezTo>
                  <a:lnTo>
                    <a:pt x="1839" y="3493"/>
                  </a:lnTo>
                  <a:cubicBezTo>
                    <a:pt x="1837" y="3493"/>
                    <a:pt x="1859" y="3512"/>
                    <a:pt x="2179" y="3739"/>
                  </a:cubicBezTo>
                  <a:cubicBezTo>
                    <a:pt x="2263" y="3811"/>
                    <a:pt x="2286" y="3954"/>
                    <a:pt x="2215" y="4037"/>
                  </a:cubicBezTo>
                  <a:cubicBezTo>
                    <a:pt x="2182" y="4076"/>
                    <a:pt x="2139" y="4094"/>
                    <a:pt x="2094" y="4094"/>
                  </a:cubicBezTo>
                  <a:cubicBezTo>
                    <a:pt x="2058" y="4094"/>
                    <a:pt x="2021" y="4082"/>
                    <a:pt x="1989" y="4061"/>
                  </a:cubicBezTo>
                  <a:lnTo>
                    <a:pt x="1072" y="3418"/>
                  </a:lnTo>
                  <a:cubicBezTo>
                    <a:pt x="1022" y="3383"/>
                    <a:pt x="967" y="3367"/>
                    <a:pt x="914" y="3367"/>
                  </a:cubicBezTo>
                  <a:cubicBezTo>
                    <a:pt x="748" y="3367"/>
                    <a:pt x="593" y="3515"/>
                    <a:pt x="619" y="3704"/>
                  </a:cubicBezTo>
                  <a:cubicBezTo>
                    <a:pt x="822" y="5371"/>
                    <a:pt x="0" y="5597"/>
                    <a:pt x="238" y="6133"/>
                  </a:cubicBezTo>
                  <a:cubicBezTo>
                    <a:pt x="329" y="6327"/>
                    <a:pt x="521" y="6429"/>
                    <a:pt x="712" y="6429"/>
                  </a:cubicBezTo>
                  <a:cubicBezTo>
                    <a:pt x="873" y="6429"/>
                    <a:pt x="1033" y="6356"/>
                    <a:pt x="1131" y="6204"/>
                  </a:cubicBezTo>
                  <a:lnTo>
                    <a:pt x="1417" y="5775"/>
                  </a:lnTo>
                  <a:cubicBezTo>
                    <a:pt x="3477" y="5180"/>
                    <a:pt x="3834" y="3585"/>
                    <a:pt x="3239" y="1501"/>
                  </a:cubicBezTo>
                  <a:cubicBezTo>
                    <a:pt x="3221" y="1449"/>
                    <a:pt x="3242" y="1370"/>
                    <a:pt x="3321" y="1370"/>
                  </a:cubicBezTo>
                  <a:cubicBezTo>
                    <a:pt x="3349" y="1370"/>
                    <a:pt x="3385" y="1381"/>
                    <a:pt x="3429" y="1406"/>
                  </a:cubicBezTo>
                  <a:cubicBezTo>
                    <a:pt x="3429" y="1406"/>
                    <a:pt x="3441" y="1406"/>
                    <a:pt x="3441" y="1430"/>
                  </a:cubicBezTo>
                  <a:cubicBezTo>
                    <a:pt x="4525" y="2501"/>
                    <a:pt x="4251" y="4013"/>
                    <a:pt x="2560" y="6228"/>
                  </a:cubicBezTo>
                  <a:cubicBezTo>
                    <a:pt x="2501" y="6311"/>
                    <a:pt x="2513" y="6395"/>
                    <a:pt x="2596" y="6454"/>
                  </a:cubicBezTo>
                  <a:cubicBezTo>
                    <a:pt x="2623" y="6481"/>
                    <a:pt x="2657" y="6493"/>
                    <a:pt x="2692" y="6493"/>
                  </a:cubicBezTo>
                  <a:cubicBezTo>
                    <a:pt x="2734" y="6493"/>
                    <a:pt x="2777" y="6475"/>
                    <a:pt x="2810" y="6442"/>
                  </a:cubicBezTo>
                  <a:cubicBezTo>
                    <a:pt x="4120" y="5013"/>
                    <a:pt x="5287" y="3180"/>
                    <a:pt x="4668" y="1346"/>
                  </a:cubicBezTo>
                  <a:cubicBezTo>
                    <a:pt x="4370" y="453"/>
                    <a:pt x="3513" y="1"/>
                    <a:pt x="2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8" name="Google Shape;10178;p63"/>
            <p:cNvSpPr/>
            <p:nvPr/>
          </p:nvSpPr>
          <p:spPr>
            <a:xfrm>
              <a:off x="5833775" y="4034946"/>
              <a:ext cx="128981" cy="126751"/>
            </a:xfrm>
            <a:custGeom>
              <a:rect b="b" l="l" r="r" t="t"/>
              <a:pathLst>
                <a:path extrusionOk="0" h="3979" w="4049">
                  <a:moveTo>
                    <a:pt x="179" y="0"/>
                  </a:moveTo>
                  <a:cubicBezTo>
                    <a:pt x="171" y="0"/>
                    <a:pt x="163" y="1"/>
                    <a:pt x="155" y="2"/>
                  </a:cubicBezTo>
                  <a:cubicBezTo>
                    <a:pt x="72" y="25"/>
                    <a:pt x="13" y="97"/>
                    <a:pt x="24" y="180"/>
                  </a:cubicBezTo>
                  <a:cubicBezTo>
                    <a:pt x="120" y="811"/>
                    <a:pt x="132" y="1407"/>
                    <a:pt x="72" y="1954"/>
                  </a:cubicBezTo>
                  <a:cubicBezTo>
                    <a:pt x="1" y="2597"/>
                    <a:pt x="239" y="3204"/>
                    <a:pt x="715" y="3597"/>
                  </a:cubicBezTo>
                  <a:cubicBezTo>
                    <a:pt x="1036" y="3847"/>
                    <a:pt x="1394" y="3978"/>
                    <a:pt x="1810" y="3978"/>
                  </a:cubicBezTo>
                  <a:cubicBezTo>
                    <a:pt x="2441" y="3978"/>
                    <a:pt x="3013" y="3669"/>
                    <a:pt x="3394" y="3145"/>
                  </a:cubicBezTo>
                  <a:lnTo>
                    <a:pt x="3989" y="2311"/>
                  </a:lnTo>
                  <a:cubicBezTo>
                    <a:pt x="4049" y="2228"/>
                    <a:pt x="3977" y="2073"/>
                    <a:pt x="3834" y="2073"/>
                  </a:cubicBezTo>
                  <a:cubicBezTo>
                    <a:pt x="3834" y="2073"/>
                    <a:pt x="3831" y="2073"/>
                    <a:pt x="3825" y="2073"/>
                  </a:cubicBezTo>
                  <a:cubicBezTo>
                    <a:pt x="3793" y="2073"/>
                    <a:pt x="3686" y="2082"/>
                    <a:pt x="3656" y="2192"/>
                  </a:cubicBezTo>
                  <a:lnTo>
                    <a:pt x="3108" y="2966"/>
                  </a:lnTo>
                  <a:cubicBezTo>
                    <a:pt x="2633" y="3632"/>
                    <a:pt x="1970" y="3669"/>
                    <a:pt x="1826" y="3669"/>
                  </a:cubicBezTo>
                  <a:cubicBezTo>
                    <a:pt x="1808" y="3669"/>
                    <a:pt x="1798" y="3669"/>
                    <a:pt x="1798" y="3669"/>
                  </a:cubicBezTo>
                  <a:cubicBezTo>
                    <a:pt x="929" y="3669"/>
                    <a:pt x="263" y="2907"/>
                    <a:pt x="382" y="2002"/>
                  </a:cubicBezTo>
                  <a:cubicBezTo>
                    <a:pt x="453" y="1419"/>
                    <a:pt x="441" y="799"/>
                    <a:pt x="334" y="145"/>
                  </a:cubicBezTo>
                  <a:cubicBezTo>
                    <a:pt x="323" y="57"/>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79" name="Google Shape;10179;p63"/>
            <p:cNvSpPr/>
            <p:nvPr/>
          </p:nvSpPr>
          <p:spPr>
            <a:xfrm>
              <a:off x="5836068" y="3809445"/>
              <a:ext cx="232892" cy="278285"/>
            </a:xfrm>
            <a:custGeom>
              <a:rect b="b" l="l" r="r" t="t"/>
              <a:pathLst>
                <a:path extrusionOk="0" h="8736" w="7311">
                  <a:moveTo>
                    <a:pt x="3693" y="0"/>
                  </a:moveTo>
                  <a:cubicBezTo>
                    <a:pt x="3479" y="0"/>
                    <a:pt x="3263" y="26"/>
                    <a:pt x="3048" y="80"/>
                  </a:cubicBezTo>
                  <a:cubicBezTo>
                    <a:pt x="2334" y="258"/>
                    <a:pt x="1774" y="616"/>
                    <a:pt x="1322" y="1128"/>
                  </a:cubicBezTo>
                  <a:cubicBezTo>
                    <a:pt x="1012" y="1473"/>
                    <a:pt x="631" y="1663"/>
                    <a:pt x="167" y="1699"/>
                  </a:cubicBezTo>
                  <a:cubicBezTo>
                    <a:pt x="71" y="1699"/>
                    <a:pt x="0" y="1782"/>
                    <a:pt x="12" y="1878"/>
                  </a:cubicBezTo>
                  <a:cubicBezTo>
                    <a:pt x="12" y="1951"/>
                    <a:pt x="86" y="2025"/>
                    <a:pt x="161" y="2025"/>
                  </a:cubicBezTo>
                  <a:cubicBezTo>
                    <a:pt x="171" y="2025"/>
                    <a:pt x="181" y="2023"/>
                    <a:pt x="191" y="2021"/>
                  </a:cubicBezTo>
                  <a:cubicBezTo>
                    <a:pt x="726" y="1985"/>
                    <a:pt x="1226" y="1759"/>
                    <a:pt x="1584" y="1342"/>
                  </a:cubicBezTo>
                  <a:cubicBezTo>
                    <a:pt x="2196" y="655"/>
                    <a:pt x="2970" y="332"/>
                    <a:pt x="3709" y="332"/>
                  </a:cubicBezTo>
                  <a:cubicBezTo>
                    <a:pt x="4637" y="332"/>
                    <a:pt x="5511" y="841"/>
                    <a:pt x="5941" y="1782"/>
                  </a:cubicBezTo>
                  <a:cubicBezTo>
                    <a:pt x="7310" y="4807"/>
                    <a:pt x="4286" y="8247"/>
                    <a:pt x="4167" y="8486"/>
                  </a:cubicBezTo>
                  <a:cubicBezTo>
                    <a:pt x="4096" y="8593"/>
                    <a:pt x="4167" y="8736"/>
                    <a:pt x="4298" y="8736"/>
                  </a:cubicBezTo>
                  <a:cubicBezTo>
                    <a:pt x="4346" y="8736"/>
                    <a:pt x="4405" y="8712"/>
                    <a:pt x="4441" y="8664"/>
                  </a:cubicBezTo>
                  <a:cubicBezTo>
                    <a:pt x="5132" y="7676"/>
                    <a:pt x="5096" y="7736"/>
                    <a:pt x="5108" y="7724"/>
                  </a:cubicBezTo>
                  <a:cubicBezTo>
                    <a:pt x="6298" y="5878"/>
                    <a:pt x="7144" y="3675"/>
                    <a:pt x="6215" y="1651"/>
                  </a:cubicBezTo>
                  <a:cubicBezTo>
                    <a:pt x="5759" y="640"/>
                    <a:pt x="4758" y="0"/>
                    <a:pt x="36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0" name="Google Shape;10180;p63"/>
          <p:cNvGrpSpPr/>
          <p:nvPr/>
        </p:nvGrpSpPr>
        <p:grpSpPr>
          <a:xfrm>
            <a:off x="4942472" y="3809318"/>
            <a:ext cx="238976" cy="352762"/>
            <a:chOff x="4942472" y="3809318"/>
            <a:chExt cx="238976" cy="352762"/>
          </a:xfrm>
        </p:grpSpPr>
        <p:sp>
          <p:nvSpPr>
            <p:cNvPr id="10181" name="Google Shape;10181;p63"/>
            <p:cNvSpPr/>
            <p:nvPr/>
          </p:nvSpPr>
          <p:spPr>
            <a:xfrm>
              <a:off x="4975473" y="3837159"/>
              <a:ext cx="77790" cy="77790"/>
            </a:xfrm>
            <a:custGeom>
              <a:rect b="b" l="l" r="r" t="t"/>
              <a:pathLst>
                <a:path extrusionOk="0" h="2442" w="2442">
                  <a:moveTo>
                    <a:pt x="1206" y="334"/>
                  </a:moveTo>
                  <a:cubicBezTo>
                    <a:pt x="1372" y="334"/>
                    <a:pt x="1546" y="383"/>
                    <a:pt x="1715" y="496"/>
                  </a:cubicBezTo>
                  <a:lnTo>
                    <a:pt x="489" y="1722"/>
                  </a:lnTo>
                  <a:cubicBezTo>
                    <a:pt x="54" y="1069"/>
                    <a:pt x="566" y="334"/>
                    <a:pt x="1206" y="334"/>
                  </a:cubicBezTo>
                  <a:close/>
                  <a:moveTo>
                    <a:pt x="1941" y="722"/>
                  </a:moveTo>
                  <a:lnTo>
                    <a:pt x="1941" y="722"/>
                  </a:lnTo>
                  <a:cubicBezTo>
                    <a:pt x="2403" y="1372"/>
                    <a:pt x="1880" y="2119"/>
                    <a:pt x="1235" y="2119"/>
                  </a:cubicBezTo>
                  <a:cubicBezTo>
                    <a:pt x="1065" y="2119"/>
                    <a:pt x="886" y="2067"/>
                    <a:pt x="715" y="1948"/>
                  </a:cubicBezTo>
                  <a:lnTo>
                    <a:pt x="1941" y="722"/>
                  </a:lnTo>
                  <a:close/>
                  <a:moveTo>
                    <a:pt x="1243" y="1"/>
                  </a:moveTo>
                  <a:cubicBezTo>
                    <a:pt x="616" y="1"/>
                    <a:pt x="1" y="477"/>
                    <a:pt x="1" y="1210"/>
                  </a:cubicBezTo>
                  <a:cubicBezTo>
                    <a:pt x="1" y="1555"/>
                    <a:pt x="144" y="1853"/>
                    <a:pt x="358" y="2079"/>
                  </a:cubicBezTo>
                  <a:cubicBezTo>
                    <a:pt x="604" y="2330"/>
                    <a:pt x="909" y="2442"/>
                    <a:pt x="1209" y="2442"/>
                  </a:cubicBezTo>
                  <a:cubicBezTo>
                    <a:pt x="1837" y="2442"/>
                    <a:pt x="2442" y="1951"/>
                    <a:pt x="2442" y="1210"/>
                  </a:cubicBezTo>
                  <a:cubicBezTo>
                    <a:pt x="2442" y="889"/>
                    <a:pt x="2311" y="579"/>
                    <a:pt x="2084" y="353"/>
                  </a:cubicBezTo>
                  <a:cubicBezTo>
                    <a:pt x="1845" y="110"/>
                    <a:pt x="1543" y="1"/>
                    <a:pt x="12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2" name="Google Shape;10182;p63"/>
            <p:cNvSpPr/>
            <p:nvPr/>
          </p:nvSpPr>
          <p:spPr>
            <a:xfrm>
              <a:off x="5056640" y="3837000"/>
              <a:ext cx="90691" cy="77949"/>
            </a:xfrm>
            <a:custGeom>
              <a:rect b="b" l="l" r="r" t="t"/>
              <a:pathLst>
                <a:path extrusionOk="0" h="2447" w="2847">
                  <a:moveTo>
                    <a:pt x="1610" y="339"/>
                  </a:moveTo>
                  <a:cubicBezTo>
                    <a:pt x="1773" y="339"/>
                    <a:pt x="1944" y="388"/>
                    <a:pt x="2108" y="501"/>
                  </a:cubicBezTo>
                  <a:lnTo>
                    <a:pt x="894" y="1727"/>
                  </a:lnTo>
                  <a:cubicBezTo>
                    <a:pt x="459" y="1074"/>
                    <a:pt x="978" y="339"/>
                    <a:pt x="1610" y="339"/>
                  </a:cubicBezTo>
                  <a:close/>
                  <a:moveTo>
                    <a:pt x="2358" y="727"/>
                  </a:moveTo>
                  <a:lnTo>
                    <a:pt x="2358" y="727"/>
                  </a:lnTo>
                  <a:cubicBezTo>
                    <a:pt x="2801" y="1377"/>
                    <a:pt x="2289" y="2124"/>
                    <a:pt x="1649" y="2124"/>
                  </a:cubicBezTo>
                  <a:cubicBezTo>
                    <a:pt x="1481" y="2124"/>
                    <a:pt x="1303" y="2072"/>
                    <a:pt x="1132" y="1953"/>
                  </a:cubicBezTo>
                  <a:lnTo>
                    <a:pt x="2358" y="727"/>
                  </a:lnTo>
                  <a:close/>
                  <a:moveTo>
                    <a:pt x="1620" y="1"/>
                  </a:moveTo>
                  <a:cubicBezTo>
                    <a:pt x="525" y="1"/>
                    <a:pt x="1" y="1358"/>
                    <a:pt x="763" y="2084"/>
                  </a:cubicBezTo>
                  <a:cubicBezTo>
                    <a:pt x="1005" y="2335"/>
                    <a:pt x="1309" y="2447"/>
                    <a:pt x="1609" y="2447"/>
                  </a:cubicBezTo>
                  <a:cubicBezTo>
                    <a:pt x="2236" y="2447"/>
                    <a:pt x="2846" y="1956"/>
                    <a:pt x="2846" y="1215"/>
                  </a:cubicBezTo>
                  <a:cubicBezTo>
                    <a:pt x="2846" y="905"/>
                    <a:pt x="2727" y="596"/>
                    <a:pt x="2489" y="358"/>
                  </a:cubicBezTo>
                  <a:cubicBezTo>
                    <a:pt x="2275" y="143"/>
                    <a:pt x="1965"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3" name="Google Shape;10183;p63"/>
            <p:cNvSpPr/>
            <p:nvPr/>
          </p:nvSpPr>
          <p:spPr>
            <a:xfrm>
              <a:off x="4962572" y="3943969"/>
              <a:ext cx="90691" cy="77662"/>
            </a:xfrm>
            <a:custGeom>
              <a:rect b="b" l="l" r="r" t="t"/>
              <a:pathLst>
                <a:path extrusionOk="0" h="2438" w="2847">
                  <a:moveTo>
                    <a:pt x="1604" y="333"/>
                  </a:moveTo>
                  <a:cubicBezTo>
                    <a:pt x="1772" y="333"/>
                    <a:pt x="1949" y="383"/>
                    <a:pt x="2120" y="500"/>
                  </a:cubicBezTo>
                  <a:lnTo>
                    <a:pt x="894" y="1715"/>
                  </a:lnTo>
                  <a:cubicBezTo>
                    <a:pt x="461" y="1065"/>
                    <a:pt x="966" y="333"/>
                    <a:pt x="1604" y="333"/>
                  </a:cubicBezTo>
                  <a:close/>
                  <a:moveTo>
                    <a:pt x="2346" y="726"/>
                  </a:moveTo>
                  <a:lnTo>
                    <a:pt x="2346" y="726"/>
                  </a:lnTo>
                  <a:cubicBezTo>
                    <a:pt x="2808" y="1377"/>
                    <a:pt x="2285" y="2124"/>
                    <a:pt x="1640" y="2124"/>
                  </a:cubicBezTo>
                  <a:cubicBezTo>
                    <a:pt x="1470" y="2124"/>
                    <a:pt x="1291" y="2072"/>
                    <a:pt x="1120" y="1953"/>
                  </a:cubicBezTo>
                  <a:lnTo>
                    <a:pt x="2346" y="726"/>
                  </a:lnTo>
                  <a:close/>
                  <a:moveTo>
                    <a:pt x="1632" y="0"/>
                  </a:moveTo>
                  <a:cubicBezTo>
                    <a:pt x="561" y="0"/>
                    <a:pt x="1" y="1310"/>
                    <a:pt x="763" y="2072"/>
                  </a:cubicBezTo>
                  <a:cubicBezTo>
                    <a:pt x="1016" y="2325"/>
                    <a:pt x="1325" y="2438"/>
                    <a:pt x="1628" y="2438"/>
                  </a:cubicBezTo>
                  <a:cubicBezTo>
                    <a:pt x="2252" y="2438"/>
                    <a:pt x="2847" y="1956"/>
                    <a:pt x="2847" y="1227"/>
                  </a:cubicBezTo>
                  <a:cubicBezTo>
                    <a:pt x="2847" y="881"/>
                    <a:pt x="2716" y="584"/>
                    <a:pt x="2489" y="357"/>
                  </a:cubicBezTo>
                  <a:cubicBezTo>
                    <a:pt x="2287" y="155"/>
                    <a:pt x="1977" y="0"/>
                    <a:pt x="1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4" name="Google Shape;10184;p63"/>
            <p:cNvSpPr/>
            <p:nvPr/>
          </p:nvSpPr>
          <p:spPr>
            <a:xfrm>
              <a:off x="5056640" y="3943969"/>
              <a:ext cx="90691" cy="77949"/>
            </a:xfrm>
            <a:custGeom>
              <a:rect b="b" l="l" r="r" t="t"/>
              <a:pathLst>
                <a:path extrusionOk="0" h="2447" w="2847">
                  <a:moveTo>
                    <a:pt x="1606" y="335"/>
                  </a:moveTo>
                  <a:cubicBezTo>
                    <a:pt x="1769" y="335"/>
                    <a:pt x="1941" y="385"/>
                    <a:pt x="2108" y="500"/>
                  </a:cubicBezTo>
                  <a:lnTo>
                    <a:pt x="894" y="1715"/>
                  </a:lnTo>
                  <a:cubicBezTo>
                    <a:pt x="468" y="1081"/>
                    <a:pt x="974" y="335"/>
                    <a:pt x="1606" y="335"/>
                  </a:cubicBezTo>
                  <a:close/>
                  <a:moveTo>
                    <a:pt x="2358" y="726"/>
                  </a:moveTo>
                  <a:cubicBezTo>
                    <a:pt x="2801" y="1367"/>
                    <a:pt x="2289" y="2127"/>
                    <a:pt x="1649" y="2127"/>
                  </a:cubicBezTo>
                  <a:cubicBezTo>
                    <a:pt x="1481" y="2127"/>
                    <a:pt x="1303" y="2074"/>
                    <a:pt x="1132" y="1953"/>
                  </a:cubicBezTo>
                  <a:lnTo>
                    <a:pt x="2358" y="726"/>
                  </a:lnTo>
                  <a:close/>
                  <a:moveTo>
                    <a:pt x="1620" y="0"/>
                  </a:moveTo>
                  <a:cubicBezTo>
                    <a:pt x="525" y="0"/>
                    <a:pt x="1" y="1357"/>
                    <a:pt x="763" y="2084"/>
                  </a:cubicBezTo>
                  <a:cubicBezTo>
                    <a:pt x="1006" y="2335"/>
                    <a:pt x="1310" y="2447"/>
                    <a:pt x="1610" y="2447"/>
                  </a:cubicBezTo>
                  <a:cubicBezTo>
                    <a:pt x="2237" y="2447"/>
                    <a:pt x="2846" y="1959"/>
                    <a:pt x="2846" y="1227"/>
                  </a:cubicBezTo>
                  <a:cubicBezTo>
                    <a:pt x="2846" y="560"/>
                    <a:pt x="2311" y="0"/>
                    <a:pt x="1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5" name="Google Shape;10185;p63"/>
            <p:cNvSpPr/>
            <p:nvPr/>
          </p:nvSpPr>
          <p:spPr>
            <a:xfrm>
              <a:off x="4975473" y="4050492"/>
              <a:ext cx="77790" cy="78300"/>
            </a:xfrm>
            <a:custGeom>
              <a:rect b="b" l="l" r="r" t="t"/>
              <a:pathLst>
                <a:path extrusionOk="0" h="2458" w="2442">
                  <a:moveTo>
                    <a:pt x="1941" y="740"/>
                  </a:moveTo>
                  <a:lnTo>
                    <a:pt x="1941" y="740"/>
                  </a:lnTo>
                  <a:cubicBezTo>
                    <a:pt x="2401" y="1388"/>
                    <a:pt x="1892" y="2132"/>
                    <a:pt x="1247" y="2132"/>
                  </a:cubicBezTo>
                  <a:cubicBezTo>
                    <a:pt x="1074" y="2132"/>
                    <a:pt x="892" y="2078"/>
                    <a:pt x="715" y="1954"/>
                  </a:cubicBezTo>
                  <a:lnTo>
                    <a:pt x="1941" y="740"/>
                  </a:lnTo>
                  <a:close/>
                  <a:moveTo>
                    <a:pt x="1226" y="1"/>
                  </a:moveTo>
                  <a:cubicBezTo>
                    <a:pt x="1024" y="1"/>
                    <a:pt x="816" y="53"/>
                    <a:pt x="620" y="169"/>
                  </a:cubicBezTo>
                  <a:cubicBezTo>
                    <a:pt x="537" y="216"/>
                    <a:pt x="513" y="323"/>
                    <a:pt x="560" y="395"/>
                  </a:cubicBezTo>
                  <a:cubicBezTo>
                    <a:pt x="585" y="444"/>
                    <a:pt x="643" y="476"/>
                    <a:pt x="700" y="476"/>
                  </a:cubicBezTo>
                  <a:cubicBezTo>
                    <a:pt x="726" y="476"/>
                    <a:pt x="752" y="469"/>
                    <a:pt x="775" y="454"/>
                  </a:cubicBezTo>
                  <a:cubicBezTo>
                    <a:pt x="918" y="383"/>
                    <a:pt x="1072" y="335"/>
                    <a:pt x="1227" y="335"/>
                  </a:cubicBezTo>
                  <a:cubicBezTo>
                    <a:pt x="1406" y="335"/>
                    <a:pt x="1572" y="407"/>
                    <a:pt x="1715" y="502"/>
                  </a:cubicBezTo>
                  <a:lnTo>
                    <a:pt x="489" y="1716"/>
                  </a:lnTo>
                  <a:cubicBezTo>
                    <a:pt x="346" y="1502"/>
                    <a:pt x="287" y="1276"/>
                    <a:pt x="358" y="1026"/>
                  </a:cubicBezTo>
                  <a:cubicBezTo>
                    <a:pt x="370" y="931"/>
                    <a:pt x="334" y="847"/>
                    <a:pt x="239" y="823"/>
                  </a:cubicBezTo>
                  <a:cubicBezTo>
                    <a:pt x="230" y="822"/>
                    <a:pt x="222" y="822"/>
                    <a:pt x="213" y="822"/>
                  </a:cubicBezTo>
                  <a:cubicBezTo>
                    <a:pt x="137" y="822"/>
                    <a:pt x="59" y="868"/>
                    <a:pt x="48" y="942"/>
                  </a:cubicBezTo>
                  <a:cubicBezTo>
                    <a:pt x="36" y="1038"/>
                    <a:pt x="13" y="1145"/>
                    <a:pt x="13" y="1228"/>
                  </a:cubicBezTo>
                  <a:cubicBezTo>
                    <a:pt x="1" y="1573"/>
                    <a:pt x="144" y="1883"/>
                    <a:pt x="358" y="2097"/>
                  </a:cubicBezTo>
                  <a:cubicBezTo>
                    <a:pt x="607" y="2346"/>
                    <a:pt x="911" y="2457"/>
                    <a:pt x="1209" y="2457"/>
                  </a:cubicBezTo>
                  <a:cubicBezTo>
                    <a:pt x="1839" y="2457"/>
                    <a:pt x="2442" y="1963"/>
                    <a:pt x="2442" y="1228"/>
                  </a:cubicBezTo>
                  <a:cubicBezTo>
                    <a:pt x="2442" y="515"/>
                    <a:pt x="1860" y="1"/>
                    <a:pt x="1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6" name="Google Shape;10186;p63"/>
            <p:cNvSpPr/>
            <p:nvPr/>
          </p:nvSpPr>
          <p:spPr>
            <a:xfrm>
              <a:off x="5056640" y="4051288"/>
              <a:ext cx="90691" cy="77949"/>
            </a:xfrm>
            <a:custGeom>
              <a:rect b="b" l="l" r="r" t="t"/>
              <a:pathLst>
                <a:path extrusionOk="0" h="2447" w="2847">
                  <a:moveTo>
                    <a:pt x="1606" y="326"/>
                  </a:moveTo>
                  <a:cubicBezTo>
                    <a:pt x="1771" y="326"/>
                    <a:pt x="1943" y="375"/>
                    <a:pt x="2108" y="489"/>
                  </a:cubicBezTo>
                  <a:lnTo>
                    <a:pt x="894" y="1715"/>
                  </a:lnTo>
                  <a:cubicBezTo>
                    <a:pt x="459" y="1054"/>
                    <a:pt x="976" y="326"/>
                    <a:pt x="1606" y="326"/>
                  </a:cubicBezTo>
                  <a:close/>
                  <a:moveTo>
                    <a:pt x="2358" y="715"/>
                  </a:moveTo>
                  <a:lnTo>
                    <a:pt x="2358" y="715"/>
                  </a:lnTo>
                  <a:cubicBezTo>
                    <a:pt x="2809" y="1363"/>
                    <a:pt x="2297" y="2107"/>
                    <a:pt x="1658" y="2107"/>
                  </a:cubicBezTo>
                  <a:cubicBezTo>
                    <a:pt x="1486" y="2107"/>
                    <a:pt x="1306" y="2053"/>
                    <a:pt x="1132" y="1929"/>
                  </a:cubicBezTo>
                  <a:lnTo>
                    <a:pt x="2358" y="715"/>
                  </a:lnTo>
                  <a:close/>
                  <a:moveTo>
                    <a:pt x="1620" y="1"/>
                  </a:moveTo>
                  <a:cubicBezTo>
                    <a:pt x="536" y="1"/>
                    <a:pt x="1" y="1322"/>
                    <a:pt x="763" y="2084"/>
                  </a:cubicBezTo>
                  <a:cubicBezTo>
                    <a:pt x="1005" y="2335"/>
                    <a:pt x="1309" y="2447"/>
                    <a:pt x="1609" y="2447"/>
                  </a:cubicBezTo>
                  <a:cubicBezTo>
                    <a:pt x="2236" y="2447"/>
                    <a:pt x="2846" y="1956"/>
                    <a:pt x="2846" y="1215"/>
                  </a:cubicBezTo>
                  <a:cubicBezTo>
                    <a:pt x="2846" y="548"/>
                    <a:pt x="2311" y="1"/>
                    <a:pt x="1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87" name="Google Shape;10187;p63"/>
            <p:cNvSpPr/>
            <p:nvPr/>
          </p:nvSpPr>
          <p:spPr>
            <a:xfrm>
              <a:off x="4942472" y="3809318"/>
              <a:ext cx="238976" cy="352762"/>
            </a:xfrm>
            <a:custGeom>
              <a:rect b="b" l="l" r="r" t="t"/>
              <a:pathLst>
                <a:path extrusionOk="0" h="11074" w="7502">
                  <a:moveTo>
                    <a:pt x="775" y="0"/>
                  </a:moveTo>
                  <a:cubicBezTo>
                    <a:pt x="334" y="0"/>
                    <a:pt x="1" y="358"/>
                    <a:pt x="1" y="774"/>
                  </a:cubicBezTo>
                  <a:lnTo>
                    <a:pt x="1" y="10299"/>
                  </a:lnTo>
                  <a:cubicBezTo>
                    <a:pt x="1" y="10728"/>
                    <a:pt x="358" y="11073"/>
                    <a:pt x="775" y="11073"/>
                  </a:cubicBezTo>
                  <a:lnTo>
                    <a:pt x="6728" y="11073"/>
                  </a:lnTo>
                  <a:cubicBezTo>
                    <a:pt x="7157" y="11073"/>
                    <a:pt x="7502" y="10716"/>
                    <a:pt x="7502" y="10299"/>
                  </a:cubicBezTo>
                  <a:lnTo>
                    <a:pt x="7502" y="4799"/>
                  </a:lnTo>
                  <a:cubicBezTo>
                    <a:pt x="7502" y="4703"/>
                    <a:pt x="7419" y="4632"/>
                    <a:pt x="7335" y="4632"/>
                  </a:cubicBezTo>
                  <a:cubicBezTo>
                    <a:pt x="7252" y="4632"/>
                    <a:pt x="7168" y="4703"/>
                    <a:pt x="7168" y="4799"/>
                  </a:cubicBezTo>
                  <a:lnTo>
                    <a:pt x="7168" y="10299"/>
                  </a:lnTo>
                  <a:cubicBezTo>
                    <a:pt x="7168" y="10561"/>
                    <a:pt x="6966" y="10752"/>
                    <a:pt x="6728" y="10752"/>
                  </a:cubicBezTo>
                  <a:lnTo>
                    <a:pt x="775" y="10752"/>
                  </a:lnTo>
                  <a:cubicBezTo>
                    <a:pt x="525" y="10752"/>
                    <a:pt x="322" y="10537"/>
                    <a:pt x="322" y="10299"/>
                  </a:cubicBezTo>
                  <a:lnTo>
                    <a:pt x="322" y="774"/>
                  </a:lnTo>
                  <a:cubicBezTo>
                    <a:pt x="322" y="524"/>
                    <a:pt x="537" y="334"/>
                    <a:pt x="775" y="334"/>
                  </a:cubicBezTo>
                  <a:lnTo>
                    <a:pt x="6728" y="334"/>
                  </a:lnTo>
                  <a:cubicBezTo>
                    <a:pt x="6978" y="334"/>
                    <a:pt x="7168" y="536"/>
                    <a:pt x="7168" y="774"/>
                  </a:cubicBezTo>
                  <a:lnTo>
                    <a:pt x="7168" y="3930"/>
                  </a:lnTo>
                  <a:cubicBezTo>
                    <a:pt x="7168" y="4025"/>
                    <a:pt x="7252" y="4096"/>
                    <a:pt x="7335" y="4096"/>
                  </a:cubicBezTo>
                  <a:cubicBezTo>
                    <a:pt x="7419" y="4096"/>
                    <a:pt x="7502" y="4025"/>
                    <a:pt x="7502" y="3930"/>
                  </a:cubicBezTo>
                  <a:lnTo>
                    <a:pt x="7502" y="774"/>
                  </a:lnTo>
                  <a:cubicBezTo>
                    <a:pt x="7502" y="346"/>
                    <a:pt x="7145" y="0"/>
                    <a:pt x="6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88" name="Google Shape;10188;p63"/>
          <p:cNvGrpSpPr/>
          <p:nvPr/>
        </p:nvGrpSpPr>
        <p:grpSpPr>
          <a:xfrm>
            <a:off x="6266525" y="3807788"/>
            <a:ext cx="260223" cy="353527"/>
            <a:chOff x="6266525" y="3807788"/>
            <a:chExt cx="260223" cy="353527"/>
          </a:xfrm>
        </p:grpSpPr>
        <p:sp>
          <p:nvSpPr>
            <p:cNvPr id="10189" name="Google Shape;10189;p63"/>
            <p:cNvSpPr/>
            <p:nvPr/>
          </p:nvSpPr>
          <p:spPr>
            <a:xfrm>
              <a:off x="6266525" y="3807788"/>
              <a:ext cx="260223" cy="353527"/>
            </a:xfrm>
            <a:custGeom>
              <a:rect b="b" l="l" r="r" t="t"/>
              <a:pathLst>
                <a:path extrusionOk="0" h="11098" w="8169">
                  <a:moveTo>
                    <a:pt x="1322" y="1"/>
                  </a:moveTo>
                  <a:cubicBezTo>
                    <a:pt x="1239" y="1"/>
                    <a:pt x="1167" y="84"/>
                    <a:pt x="1167" y="168"/>
                  </a:cubicBezTo>
                  <a:lnTo>
                    <a:pt x="1167" y="1430"/>
                  </a:lnTo>
                  <a:cubicBezTo>
                    <a:pt x="1167" y="1953"/>
                    <a:pt x="1525" y="2382"/>
                    <a:pt x="2013" y="2513"/>
                  </a:cubicBezTo>
                  <a:lnTo>
                    <a:pt x="2025" y="2513"/>
                  </a:lnTo>
                  <a:cubicBezTo>
                    <a:pt x="2001" y="2573"/>
                    <a:pt x="1977" y="2620"/>
                    <a:pt x="1953" y="2692"/>
                  </a:cubicBezTo>
                  <a:lnTo>
                    <a:pt x="1858" y="2906"/>
                  </a:lnTo>
                  <a:cubicBezTo>
                    <a:pt x="1846" y="2942"/>
                    <a:pt x="1834" y="2965"/>
                    <a:pt x="1822" y="3013"/>
                  </a:cubicBezTo>
                  <a:cubicBezTo>
                    <a:pt x="1108" y="2823"/>
                    <a:pt x="596" y="2180"/>
                    <a:pt x="596" y="1441"/>
                  </a:cubicBezTo>
                  <a:lnTo>
                    <a:pt x="596" y="168"/>
                  </a:lnTo>
                  <a:cubicBezTo>
                    <a:pt x="596" y="84"/>
                    <a:pt x="525" y="13"/>
                    <a:pt x="429" y="13"/>
                  </a:cubicBezTo>
                  <a:cubicBezTo>
                    <a:pt x="346" y="13"/>
                    <a:pt x="274" y="84"/>
                    <a:pt x="274" y="168"/>
                  </a:cubicBezTo>
                  <a:lnTo>
                    <a:pt x="274" y="1441"/>
                  </a:lnTo>
                  <a:cubicBezTo>
                    <a:pt x="274" y="2311"/>
                    <a:pt x="870" y="3120"/>
                    <a:pt x="1763" y="3346"/>
                  </a:cubicBezTo>
                  <a:cubicBezTo>
                    <a:pt x="1656" y="4192"/>
                    <a:pt x="2001" y="4906"/>
                    <a:pt x="2441" y="5251"/>
                  </a:cubicBezTo>
                  <a:cubicBezTo>
                    <a:pt x="2668" y="5430"/>
                    <a:pt x="2656" y="5859"/>
                    <a:pt x="2334" y="5942"/>
                  </a:cubicBezTo>
                  <a:cubicBezTo>
                    <a:pt x="2239" y="5978"/>
                    <a:pt x="2144" y="6002"/>
                    <a:pt x="2060" y="6049"/>
                  </a:cubicBezTo>
                  <a:cubicBezTo>
                    <a:pt x="1560" y="6264"/>
                    <a:pt x="1239" y="6716"/>
                    <a:pt x="1167" y="7252"/>
                  </a:cubicBezTo>
                  <a:cubicBezTo>
                    <a:pt x="513" y="7335"/>
                    <a:pt x="1" y="7895"/>
                    <a:pt x="1" y="8561"/>
                  </a:cubicBezTo>
                  <a:lnTo>
                    <a:pt x="1" y="10931"/>
                  </a:lnTo>
                  <a:cubicBezTo>
                    <a:pt x="1" y="11026"/>
                    <a:pt x="72" y="11097"/>
                    <a:pt x="167" y="11097"/>
                  </a:cubicBezTo>
                  <a:cubicBezTo>
                    <a:pt x="251" y="11097"/>
                    <a:pt x="334" y="11026"/>
                    <a:pt x="334" y="10931"/>
                  </a:cubicBezTo>
                  <a:lnTo>
                    <a:pt x="334" y="8561"/>
                  </a:lnTo>
                  <a:cubicBezTo>
                    <a:pt x="334" y="8014"/>
                    <a:pt x="775" y="7573"/>
                    <a:pt x="1322" y="7573"/>
                  </a:cubicBezTo>
                  <a:cubicBezTo>
                    <a:pt x="1417" y="7573"/>
                    <a:pt x="1489" y="7490"/>
                    <a:pt x="1489" y="7418"/>
                  </a:cubicBezTo>
                  <a:cubicBezTo>
                    <a:pt x="1525" y="6942"/>
                    <a:pt x="1787" y="6525"/>
                    <a:pt x="2203" y="6347"/>
                  </a:cubicBezTo>
                  <a:cubicBezTo>
                    <a:pt x="2275" y="6311"/>
                    <a:pt x="2370" y="6287"/>
                    <a:pt x="2441" y="6252"/>
                  </a:cubicBezTo>
                  <a:cubicBezTo>
                    <a:pt x="2656" y="6192"/>
                    <a:pt x="2811" y="6037"/>
                    <a:pt x="2894" y="5823"/>
                  </a:cubicBezTo>
                  <a:cubicBezTo>
                    <a:pt x="2918" y="5740"/>
                    <a:pt x="2930" y="5621"/>
                    <a:pt x="2918" y="5513"/>
                  </a:cubicBezTo>
                  <a:cubicBezTo>
                    <a:pt x="3030" y="5443"/>
                    <a:pt x="3291" y="5320"/>
                    <a:pt x="3612" y="5320"/>
                  </a:cubicBezTo>
                  <a:cubicBezTo>
                    <a:pt x="3837" y="5320"/>
                    <a:pt x="4092" y="5380"/>
                    <a:pt x="4346" y="5561"/>
                  </a:cubicBezTo>
                  <a:cubicBezTo>
                    <a:pt x="4596" y="5732"/>
                    <a:pt x="4893" y="5799"/>
                    <a:pt x="5206" y="5799"/>
                  </a:cubicBezTo>
                  <a:cubicBezTo>
                    <a:pt x="5699" y="5799"/>
                    <a:pt x="6231" y="5632"/>
                    <a:pt x="6668" y="5442"/>
                  </a:cubicBezTo>
                  <a:lnTo>
                    <a:pt x="6668" y="5442"/>
                  </a:lnTo>
                  <a:cubicBezTo>
                    <a:pt x="6561" y="6049"/>
                    <a:pt x="6323" y="6645"/>
                    <a:pt x="5966" y="7168"/>
                  </a:cubicBezTo>
                  <a:cubicBezTo>
                    <a:pt x="5299" y="8145"/>
                    <a:pt x="4406" y="8680"/>
                    <a:pt x="3251" y="8823"/>
                  </a:cubicBezTo>
                  <a:cubicBezTo>
                    <a:pt x="3184" y="8831"/>
                    <a:pt x="3118" y="8834"/>
                    <a:pt x="3053" y="8834"/>
                  </a:cubicBezTo>
                  <a:cubicBezTo>
                    <a:pt x="2468" y="8834"/>
                    <a:pt x="1959" y="8555"/>
                    <a:pt x="1691" y="8180"/>
                  </a:cubicBezTo>
                  <a:cubicBezTo>
                    <a:pt x="1668" y="8133"/>
                    <a:pt x="1608" y="8109"/>
                    <a:pt x="1548" y="8109"/>
                  </a:cubicBezTo>
                  <a:lnTo>
                    <a:pt x="1322" y="8109"/>
                  </a:lnTo>
                  <a:cubicBezTo>
                    <a:pt x="1072" y="8109"/>
                    <a:pt x="870" y="8311"/>
                    <a:pt x="870" y="8561"/>
                  </a:cubicBezTo>
                  <a:lnTo>
                    <a:pt x="870" y="10931"/>
                  </a:lnTo>
                  <a:cubicBezTo>
                    <a:pt x="870" y="11026"/>
                    <a:pt x="941" y="11097"/>
                    <a:pt x="1025" y="11097"/>
                  </a:cubicBezTo>
                  <a:cubicBezTo>
                    <a:pt x="1120" y="11097"/>
                    <a:pt x="1191" y="11026"/>
                    <a:pt x="1191" y="10931"/>
                  </a:cubicBezTo>
                  <a:lnTo>
                    <a:pt x="1191" y="8561"/>
                  </a:lnTo>
                  <a:cubicBezTo>
                    <a:pt x="1191" y="8490"/>
                    <a:pt x="1251" y="8430"/>
                    <a:pt x="1322" y="8430"/>
                  </a:cubicBezTo>
                  <a:lnTo>
                    <a:pt x="1477" y="8430"/>
                  </a:lnTo>
                  <a:cubicBezTo>
                    <a:pt x="1814" y="8852"/>
                    <a:pt x="2374" y="9161"/>
                    <a:pt x="3018" y="9161"/>
                  </a:cubicBezTo>
                  <a:cubicBezTo>
                    <a:pt x="3103" y="9161"/>
                    <a:pt x="3188" y="9156"/>
                    <a:pt x="3275" y="9145"/>
                  </a:cubicBezTo>
                  <a:cubicBezTo>
                    <a:pt x="7144" y="8716"/>
                    <a:pt x="8168" y="3763"/>
                    <a:pt x="5847" y="1834"/>
                  </a:cubicBezTo>
                  <a:cubicBezTo>
                    <a:pt x="5818" y="1810"/>
                    <a:pt x="5783" y="1800"/>
                    <a:pt x="5750" y="1800"/>
                  </a:cubicBezTo>
                  <a:cubicBezTo>
                    <a:pt x="5700" y="1800"/>
                    <a:pt x="5654" y="1823"/>
                    <a:pt x="5632" y="1858"/>
                  </a:cubicBezTo>
                  <a:cubicBezTo>
                    <a:pt x="5573" y="1930"/>
                    <a:pt x="5585" y="2037"/>
                    <a:pt x="5644" y="2073"/>
                  </a:cubicBezTo>
                  <a:cubicBezTo>
                    <a:pt x="6501" y="2787"/>
                    <a:pt x="6835" y="3966"/>
                    <a:pt x="6740" y="5073"/>
                  </a:cubicBezTo>
                  <a:cubicBezTo>
                    <a:pt x="6517" y="5175"/>
                    <a:pt x="5841" y="5487"/>
                    <a:pt x="5230" y="5487"/>
                  </a:cubicBezTo>
                  <a:cubicBezTo>
                    <a:pt x="4990" y="5487"/>
                    <a:pt x="4761" y="5439"/>
                    <a:pt x="4573" y="5311"/>
                  </a:cubicBezTo>
                  <a:cubicBezTo>
                    <a:pt x="4275" y="5113"/>
                    <a:pt x="3955" y="5013"/>
                    <a:pt x="3632" y="5013"/>
                  </a:cubicBezTo>
                  <a:cubicBezTo>
                    <a:pt x="3373" y="5013"/>
                    <a:pt x="3112" y="5077"/>
                    <a:pt x="2858" y="5204"/>
                  </a:cubicBezTo>
                  <a:cubicBezTo>
                    <a:pt x="2811" y="5109"/>
                    <a:pt x="2751" y="5037"/>
                    <a:pt x="2680" y="4978"/>
                  </a:cubicBezTo>
                  <a:cubicBezTo>
                    <a:pt x="2239" y="4632"/>
                    <a:pt x="1941" y="3847"/>
                    <a:pt x="2191" y="3013"/>
                  </a:cubicBezTo>
                  <a:cubicBezTo>
                    <a:pt x="2470" y="2062"/>
                    <a:pt x="3289" y="1530"/>
                    <a:pt x="4171" y="1530"/>
                  </a:cubicBezTo>
                  <a:cubicBezTo>
                    <a:pt x="4459" y="1530"/>
                    <a:pt x="4753" y="1586"/>
                    <a:pt x="5037" y="1703"/>
                  </a:cubicBezTo>
                  <a:cubicBezTo>
                    <a:pt x="5059" y="1713"/>
                    <a:pt x="5081" y="1717"/>
                    <a:pt x="5103" y="1717"/>
                  </a:cubicBezTo>
                  <a:cubicBezTo>
                    <a:pt x="5165" y="1717"/>
                    <a:pt x="5222" y="1682"/>
                    <a:pt x="5239" y="1620"/>
                  </a:cubicBezTo>
                  <a:cubicBezTo>
                    <a:pt x="5275" y="1525"/>
                    <a:pt x="5239" y="1430"/>
                    <a:pt x="5156" y="1406"/>
                  </a:cubicBezTo>
                  <a:cubicBezTo>
                    <a:pt x="4841" y="1276"/>
                    <a:pt x="4506" y="1210"/>
                    <a:pt x="4171" y="1210"/>
                  </a:cubicBezTo>
                  <a:cubicBezTo>
                    <a:pt x="3432" y="1210"/>
                    <a:pt x="2699" y="1535"/>
                    <a:pt x="2215" y="2215"/>
                  </a:cubicBezTo>
                  <a:cubicBezTo>
                    <a:pt x="2215" y="2215"/>
                    <a:pt x="2120" y="2192"/>
                    <a:pt x="2084" y="2180"/>
                  </a:cubicBezTo>
                  <a:cubicBezTo>
                    <a:pt x="1727" y="2108"/>
                    <a:pt x="1489" y="1787"/>
                    <a:pt x="1489" y="1430"/>
                  </a:cubicBezTo>
                  <a:lnTo>
                    <a:pt x="1489" y="168"/>
                  </a:lnTo>
                  <a:cubicBezTo>
                    <a:pt x="1489" y="84"/>
                    <a:pt x="1417"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0" name="Google Shape;10190;p63"/>
            <p:cNvSpPr/>
            <p:nvPr/>
          </p:nvSpPr>
          <p:spPr>
            <a:xfrm>
              <a:off x="6370085" y="4004652"/>
              <a:ext cx="13284" cy="13284"/>
            </a:xfrm>
            <a:custGeom>
              <a:rect b="b" l="l" r="r" t="t"/>
              <a:pathLst>
                <a:path extrusionOk="0" h="417" w="417">
                  <a:moveTo>
                    <a:pt x="202" y="0"/>
                  </a:moveTo>
                  <a:cubicBezTo>
                    <a:pt x="83" y="0"/>
                    <a:pt x="0" y="95"/>
                    <a:pt x="0" y="214"/>
                  </a:cubicBezTo>
                  <a:cubicBezTo>
                    <a:pt x="0" y="334"/>
                    <a:pt x="83" y="417"/>
                    <a:pt x="202" y="417"/>
                  </a:cubicBezTo>
                  <a:cubicBezTo>
                    <a:pt x="322" y="417"/>
                    <a:pt x="417" y="334"/>
                    <a:pt x="417" y="214"/>
                  </a:cubicBezTo>
                  <a:cubicBezTo>
                    <a:pt x="417" y="95"/>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1" name="Google Shape;10191;p63"/>
            <p:cNvSpPr/>
            <p:nvPr/>
          </p:nvSpPr>
          <p:spPr>
            <a:xfrm>
              <a:off x="6423156" y="4017904"/>
              <a:ext cx="13315" cy="13315"/>
            </a:xfrm>
            <a:custGeom>
              <a:rect b="b" l="l" r="r" t="t"/>
              <a:pathLst>
                <a:path extrusionOk="0" h="418" w="418">
                  <a:moveTo>
                    <a:pt x="203" y="1"/>
                  </a:moveTo>
                  <a:cubicBezTo>
                    <a:pt x="84" y="1"/>
                    <a:pt x="1" y="96"/>
                    <a:pt x="1" y="215"/>
                  </a:cubicBezTo>
                  <a:cubicBezTo>
                    <a:pt x="1" y="334"/>
                    <a:pt x="84" y="418"/>
                    <a:pt x="203" y="418"/>
                  </a:cubicBezTo>
                  <a:cubicBezTo>
                    <a:pt x="322" y="418"/>
                    <a:pt x="418" y="334"/>
                    <a:pt x="418" y="215"/>
                  </a:cubicBezTo>
                  <a:cubicBezTo>
                    <a:pt x="418" y="108"/>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2" name="Google Shape;10192;p63"/>
            <p:cNvSpPr/>
            <p:nvPr/>
          </p:nvSpPr>
          <p:spPr>
            <a:xfrm>
              <a:off x="6364766" y="4050906"/>
              <a:ext cx="13315" cy="13315"/>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96"/>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193" name="Google Shape;10193;p63"/>
          <p:cNvSpPr/>
          <p:nvPr/>
        </p:nvSpPr>
        <p:spPr>
          <a:xfrm>
            <a:off x="7972870" y="3808967"/>
            <a:ext cx="348749" cy="353877"/>
          </a:xfrm>
          <a:custGeom>
            <a:rect b="b" l="l" r="r" t="t"/>
            <a:pathLst>
              <a:path extrusionOk="0" h="11109" w="10948">
                <a:moveTo>
                  <a:pt x="2620" y="1738"/>
                </a:moveTo>
                <a:lnTo>
                  <a:pt x="2620" y="1738"/>
                </a:lnTo>
                <a:cubicBezTo>
                  <a:pt x="2108" y="2262"/>
                  <a:pt x="2227" y="3107"/>
                  <a:pt x="2846" y="3488"/>
                </a:cubicBezTo>
                <a:cubicBezTo>
                  <a:pt x="2763" y="3524"/>
                  <a:pt x="2704" y="3571"/>
                  <a:pt x="2644" y="3631"/>
                </a:cubicBezTo>
                <a:cubicBezTo>
                  <a:pt x="2275" y="2559"/>
                  <a:pt x="1989" y="2595"/>
                  <a:pt x="2144" y="2238"/>
                </a:cubicBezTo>
                <a:cubicBezTo>
                  <a:pt x="2227" y="2012"/>
                  <a:pt x="2406" y="1845"/>
                  <a:pt x="2620" y="1738"/>
                </a:cubicBezTo>
                <a:close/>
                <a:moveTo>
                  <a:pt x="8740" y="4214"/>
                </a:moveTo>
                <a:cubicBezTo>
                  <a:pt x="8716" y="4345"/>
                  <a:pt x="8716" y="4500"/>
                  <a:pt x="8704" y="4643"/>
                </a:cubicBezTo>
                <a:cubicBezTo>
                  <a:pt x="8645" y="4572"/>
                  <a:pt x="8561" y="4512"/>
                  <a:pt x="8466" y="4452"/>
                </a:cubicBezTo>
                <a:cubicBezTo>
                  <a:pt x="8573" y="4393"/>
                  <a:pt x="8657" y="4298"/>
                  <a:pt x="8740" y="4214"/>
                </a:cubicBezTo>
                <a:close/>
                <a:moveTo>
                  <a:pt x="8025" y="1650"/>
                </a:moveTo>
                <a:cubicBezTo>
                  <a:pt x="8616" y="1650"/>
                  <a:pt x="9126" y="2169"/>
                  <a:pt x="8990" y="2798"/>
                </a:cubicBezTo>
                <a:cubicBezTo>
                  <a:pt x="8978" y="2869"/>
                  <a:pt x="8954" y="2952"/>
                  <a:pt x="8942" y="3036"/>
                </a:cubicBezTo>
                <a:cubicBezTo>
                  <a:pt x="8764" y="2655"/>
                  <a:pt x="8383" y="2381"/>
                  <a:pt x="7919" y="2381"/>
                </a:cubicBezTo>
                <a:cubicBezTo>
                  <a:pt x="7823" y="2381"/>
                  <a:pt x="7752" y="2452"/>
                  <a:pt x="7752" y="2547"/>
                </a:cubicBezTo>
                <a:cubicBezTo>
                  <a:pt x="7752" y="2631"/>
                  <a:pt x="7823" y="2714"/>
                  <a:pt x="7919" y="2714"/>
                </a:cubicBezTo>
                <a:cubicBezTo>
                  <a:pt x="8359" y="2714"/>
                  <a:pt x="8716" y="3071"/>
                  <a:pt x="8716" y="3512"/>
                </a:cubicBezTo>
                <a:cubicBezTo>
                  <a:pt x="8716" y="3964"/>
                  <a:pt x="8359" y="4322"/>
                  <a:pt x="7919" y="4322"/>
                </a:cubicBezTo>
                <a:lnTo>
                  <a:pt x="7907" y="4322"/>
                </a:lnTo>
                <a:cubicBezTo>
                  <a:pt x="7765" y="4329"/>
                  <a:pt x="6934" y="4515"/>
                  <a:pt x="5736" y="4515"/>
                </a:cubicBezTo>
                <a:cubicBezTo>
                  <a:pt x="5124" y="4515"/>
                  <a:pt x="4417" y="4466"/>
                  <a:pt x="3656" y="4322"/>
                </a:cubicBezTo>
                <a:cubicBezTo>
                  <a:pt x="3643" y="4317"/>
                  <a:pt x="3630" y="4315"/>
                  <a:pt x="3617" y="4315"/>
                </a:cubicBezTo>
                <a:cubicBezTo>
                  <a:pt x="3557" y="4315"/>
                  <a:pt x="3497" y="4358"/>
                  <a:pt x="3477" y="4417"/>
                </a:cubicBezTo>
                <a:cubicBezTo>
                  <a:pt x="3454" y="4512"/>
                  <a:pt x="3513" y="4619"/>
                  <a:pt x="3597" y="4643"/>
                </a:cubicBezTo>
                <a:cubicBezTo>
                  <a:pt x="4287" y="4774"/>
                  <a:pt x="5001" y="4857"/>
                  <a:pt x="5740" y="4857"/>
                </a:cubicBezTo>
                <a:lnTo>
                  <a:pt x="5752" y="4857"/>
                </a:lnTo>
                <a:cubicBezTo>
                  <a:pt x="6466" y="4857"/>
                  <a:pt x="7204" y="4798"/>
                  <a:pt x="7930" y="4655"/>
                </a:cubicBezTo>
                <a:cubicBezTo>
                  <a:pt x="8359" y="4655"/>
                  <a:pt x="8716" y="5012"/>
                  <a:pt x="8716" y="5465"/>
                </a:cubicBezTo>
                <a:cubicBezTo>
                  <a:pt x="8716" y="5905"/>
                  <a:pt x="8359" y="6262"/>
                  <a:pt x="7919" y="6262"/>
                </a:cubicBezTo>
                <a:cubicBezTo>
                  <a:pt x="7807" y="6262"/>
                  <a:pt x="7088" y="6463"/>
                  <a:pt x="5862" y="6463"/>
                </a:cubicBezTo>
                <a:cubicBezTo>
                  <a:pt x="5249" y="6463"/>
                  <a:pt x="4509" y="6413"/>
                  <a:pt x="3656" y="6262"/>
                </a:cubicBezTo>
                <a:cubicBezTo>
                  <a:pt x="3649" y="6261"/>
                  <a:pt x="3642" y="6261"/>
                  <a:pt x="3635" y="6261"/>
                </a:cubicBezTo>
                <a:cubicBezTo>
                  <a:pt x="3557" y="6261"/>
                  <a:pt x="3476" y="6318"/>
                  <a:pt x="3466" y="6405"/>
                </a:cubicBezTo>
                <a:cubicBezTo>
                  <a:pt x="3454" y="6488"/>
                  <a:pt x="3513" y="6584"/>
                  <a:pt x="3597" y="6596"/>
                </a:cubicBezTo>
                <a:cubicBezTo>
                  <a:pt x="4370" y="6727"/>
                  <a:pt x="5121" y="6786"/>
                  <a:pt x="5835" y="6786"/>
                </a:cubicBezTo>
                <a:cubicBezTo>
                  <a:pt x="6549" y="6786"/>
                  <a:pt x="7240" y="6727"/>
                  <a:pt x="7930" y="6596"/>
                </a:cubicBezTo>
                <a:cubicBezTo>
                  <a:pt x="8240" y="6596"/>
                  <a:pt x="8526" y="6465"/>
                  <a:pt x="8728" y="6238"/>
                </a:cubicBezTo>
                <a:lnTo>
                  <a:pt x="8728" y="6238"/>
                </a:lnTo>
                <a:cubicBezTo>
                  <a:pt x="8752" y="6536"/>
                  <a:pt x="8776" y="6881"/>
                  <a:pt x="8573" y="7334"/>
                </a:cubicBezTo>
                <a:cubicBezTo>
                  <a:pt x="8454" y="7370"/>
                  <a:pt x="7919" y="7500"/>
                  <a:pt x="6811" y="7560"/>
                </a:cubicBezTo>
                <a:cubicBezTo>
                  <a:pt x="6523" y="7574"/>
                  <a:pt x="6226" y="7581"/>
                  <a:pt x="5931" y="7581"/>
                </a:cubicBezTo>
                <a:cubicBezTo>
                  <a:pt x="5238" y="7581"/>
                  <a:pt x="4559" y="7543"/>
                  <a:pt x="4049" y="7477"/>
                </a:cubicBezTo>
                <a:cubicBezTo>
                  <a:pt x="3263" y="7370"/>
                  <a:pt x="3108" y="7215"/>
                  <a:pt x="3096" y="7203"/>
                </a:cubicBezTo>
                <a:cubicBezTo>
                  <a:pt x="3108" y="6715"/>
                  <a:pt x="3108" y="6191"/>
                  <a:pt x="3061" y="5691"/>
                </a:cubicBezTo>
                <a:cubicBezTo>
                  <a:pt x="3188" y="5623"/>
                  <a:pt x="3279" y="5601"/>
                  <a:pt x="3418" y="5601"/>
                </a:cubicBezTo>
                <a:cubicBezTo>
                  <a:pt x="3697" y="5601"/>
                  <a:pt x="4168" y="5691"/>
                  <a:pt x="5502" y="5691"/>
                </a:cubicBezTo>
                <a:cubicBezTo>
                  <a:pt x="5568" y="5692"/>
                  <a:pt x="5637" y="5692"/>
                  <a:pt x="5707" y="5692"/>
                </a:cubicBezTo>
                <a:cubicBezTo>
                  <a:pt x="6578" y="5692"/>
                  <a:pt x="7678" y="5627"/>
                  <a:pt x="7799" y="5572"/>
                </a:cubicBezTo>
                <a:cubicBezTo>
                  <a:pt x="7962" y="5490"/>
                  <a:pt x="7887" y="5250"/>
                  <a:pt x="7716" y="5250"/>
                </a:cubicBezTo>
                <a:cubicBezTo>
                  <a:pt x="7712" y="5250"/>
                  <a:pt x="7708" y="5250"/>
                  <a:pt x="7704" y="5250"/>
                </a:cubicBezTo>
                <a:cubicBezTo>
                  <a:pt x="7043" y="5304"/>
                  <a:pt x="6391" y="5347"/>
                  <a:pt x="5732" y="5347"/>
                </a:cubicBezTo>
                <a:cubicBezTo>
                  <a:pt x="5655" y="5347"/>
                  <a:pt x="5579" y="5347"/>
                  <a:pt x="5502" y="5345"/>
                </a:cubicBezTo>
                <a:cubicBezTo>
                  <a:pt x="4394" y="5334"/>
                  <a:pt x="3501" y="5250"/>
                  <a:pt x="3442" y="5250"/>
                </a:cubicBezTo>
                <a:cubicBezTo>
                  <a:pt x="3287" y="5250"/>
                  <a:pt x="3144" y="5214"/>
                  <a:pt x="3001" y="5131"/>
                </a:cubicBezTo>
                <a:cubicBezTo>
                  <a:pt x="2942" y="4738"/>
                  <a:pt x="2870" y="4357"/>
                  <a:pt x="2787" y="4000"/>
                </a:cubicBezTo>
                <a:cubicBezTo>
                  <a:pt x="2930" y="3798"/>
                  <a:pt x="3168" y="3667"/>
                  <a:pt x="3418" y="3667"/>
                </a:cubicBezTo>
                <a:cubicBezTo>
                  <a:pt x="4180" y="3810"/>
                  <a:pt x="4954" y="3881"/>
                  <a:pt x="5716" y="3881"/>
                </a:cubicBezTo>
                <a:cubicBezTo>
                  <a:pt x="6549" y="3881"/>
                  <a:pt x="7383" y="3762"/>
                  <a:pt x="7764" y="3667"/>
                </a:cubicBezTo>
                <a:cubicBezTo>
                  <a:pt x="7955" y="3610"/>
                  <a:pt x="7912" y="3342"/>
                  <a:pt x="7727" y="3342"/>
                </a:cubicBezTo>
                <a:cubicBezTo>
                  <a:pt x="7716" y="3342"/>
                  <a:pt x="7704" y="3343"/>
                  <a:pt x="7692" y="3345"/>
                </a:cubicBezTo>
                <a:cubicBezTo>
                  <a:pt x="6962" y="3512"/>
                  <a:pt x="6268" y="3567"/>
                  <a:pt x="5659" y="3567"/>
                </a:cubicBezTo>
                <a:cubicBezTo>
                  <a:pt x="4443" y="3567"/>
                  <a:pt x="3573" y="3345"/>
                  <a:pt x="3454" y="3345"/>
                </a:cubicBezTo>
                <a:cubicBezTo>
                  <a:pt x="3001" y="3345"/>
                  <a:pt x="2644" y="2988"/>
                  <a:pt x="2644" y="2547"/>
                </a:cubicBezTo>
                <a:cubicBezTo>
                  <a:pt x="2644" y="2095"/>
                  <a:pt x="3001" y="1738"/>
                  <a:pt x="3454" y="1738"/>
                </a:cubicBezTo>
                <a:lnTo>
                  <a:pt x="3466" y="1738"/>
                </a:lnTo>
                <a:cubicBezTo>
                  <a:pt x="3477" y="1738"/>
                  <a:pt x="3477" y="1762"/>
                  <a:pt x="3501" y="1762"/>
                </a:cubicBezTo>
                <a:cubicBezTo>
                  <a:pt x="4177" y="2057"/>
                  <a:pt x="4860" y="2207"/>
                  <a:pt x="5550" y="2207"/>
                </a:cubicBezTo>
                <a:cubicBezTo>
                  <a:pt x="5724" y="2207"/>
                  <a:pt x="5898" y="2198"/>
                  <a:pt x="6073" y="2178"/>
                </a:cubicBezTo>
                <a:lnTo>
                  <a:pt x="6073" y="2178"/>
                </a:lnTo>
                <a:cubicBezTo>
                  <a:pt x="5883" y="2333"/>
                  <a:pt x="5621" y="2476"/>
                  <a:pt x="5359" y="2476"/>
                </a:cubicBezTo>
                <a:cubicBezTo>
                  <a:pt x="4811" y="2452"/>
                  <a:pt x="4228" y="2428"/>
                  <a:pt x="3644" y="2369"/>
                </a:cubicBezTo>
                <a:cubicBezTo>
                  <a:pt x="3638" y="2368"/>
                  <a:pt x="3632" y="2368"/>
                  <a:pt x="3626" y="2368"/>
                </a:cubicBezTo>
                <a:cubicBezTo>
                  <a:pt x="3549" y="2368"/>
                  <a:pt x="3477" y="2435"/>
                  <a:pt x="3466" y="2512"/>
                </a:cubicBezTo>
                <a:cubicBezTo>
                  <a:pt x="3454" y="2607"/>
                  <a:pt x="3525" y="2678"/>
                  <a:pt x="3620" y="2690"/>
                </a:cubicBezTo>
                <a:cubicBezTo>
                  <a:pt x="4398" y="2763"/>
                  <a:pt x="5186" y="2808"/>
                  <a:pt x="5967" y="2808"/>
                </a:cubicBezTo>
                <a:cubicBezTo>
                  <a:pt x="6346" y="2808"/>
                  <a:pt x="6724" y="2797"/>
                  <a:pt x="7097" y="2774"/>
                </a:cubicBezTo>
                <a:cubicBezTo>
                  <a:pt x="7192" y="2774"/>
                  <a:pt x="7264" y="2678"/>
                  <a:pt x="7252" y="2595"/>
                </a:cubicBezTo>
                <a:cubicBezTo>
                  <a:pt x="7252" y="2507"/>
                  <a:pt x="7170" y="2439"/>
                  <a:pt x="7092" y="2439"/>
                </a:cubicBezTo>
                <a:cubicBezTo>
                  <a:pt x="7085" y="2439"/>
                  <a:pt x="7079" y="2439"/>
                  <a:pt x="7073" y="2440"/>
                </a:cubicBezTo>
                <a:cubicBezTo>
                  <a:pt x="6787" y="2452"/>
                  <a:pt x="6502" y="2476"/>
                  <a:pt x="6216" y="2476"/>
                </a:cubicBezTo>
                <a:cubicBezTo>
                  <a:pt x="6371" y="2357"/>
                  <a:pt x="6502" y="2214"/>
                  <a:pt x="6597" y="2083"/>
                </a:cubicBezTo>
                <a:cubicBezTo>
                  <a:pt x="6930" y="2012"/>
                  <a:pt x="7264" y="1893"/>
                  <a:pt x="7609" y="1738"/>
                </a:cubicBezTo>
                <a:cubicBezTo>
                  <a:pt x="7747" y="1678"/>
                  <a:pt x="7888" y="1650"/>
                  <a:pt x="8025" y="1650"/>
                </a:cubicBezTo>
                <a:close/>
                <a:moveTo>
                  <a:pt x="8009" y="0"/>
                </a:moveTo>
                <a:cubicBezTo>
                  <a:pt x="7651" y="0"/>
                  <a:pt x="7281" y="75"/>
                  <a:pt x="6918" y="238"/>
                </a:cubicBezTo>
                <a:cubicBezTo>
                  <a:pt x="6448" y="446"/>
                  <a:pt x="5987" y="550"/>
                  <a:pt x="5525" y="550"/>
                </a:cubicBezTo>
                <a:cubicBezTo>
                  <a:pt x="5064" y="550"/>
                  <a:pt x="4603" y="446"/>
                  <a:pt x="4132" y="238"/>
                </a:cubicBezTo>
                <a:cubicBezTo>
                  <a:pt x="3787" y="81"/>
                  <a:pt x="3416" y="3"/>
                  <a:pt x="3046" y="3"/>
                </a:cubicBezTo>
                <a:cubicBezTo>
                  <a:pt x="2714" y="3"/>
                  <a:pt x="2383" y="66"/>
                  <a:pt x="2073" y="190"/>
                </a:cubicBezTo>
                <a:cubicBezTo>
                  <a:pt x="739" y="714"/>
                  <a:pt x="1" y="2262"/>
                  <a:pt x="775" y="3488"/>
                </a:cubicBezTo>
                <a:cubicBezTo>
                  <a:pt x="977" y="3810"/>
                  <a:pt x="1144" y="4214"/>
                  <a:pt x="1251" y="4703"/>
                </a:cubicBezTo>
                <a:cubicBezTo>
                  <a:pt x="1261" y="4779"/>
                  <a:pt x="1323" y="4832"/>
                  <a:pt x="1391" y="4832"/>
                </a:cubicBezTo>
                <a:cubicBezTo>
                  <a:pt x="1408" y="4832"/>
                  <a:pt x="1425" y="4829"/>
                  <a:pt x="1442" y="4822"/>
                </a:cubicBezTo>
                <a:cubicBezTo>
                  <a:pt x="1525" y="4810"/>
                  <a:pt x="1584" y="4714"/>
                  <a:pt x="1561" y="4631"/>
                </a:cubicBezTo>
                <a:cubicBezTo>
                  <a:pt x="1442" y="4119"/>
                  <a:pt x="1263" y="3679"/>
                  <a:pt x="1037" y="3321"/>
                </a:cubicBezTo>
                <a:cubicBezTo>
                  <a:pt x="198" y="2014"/>
                  <a:pt x="1460" y="347"/>
                  <a:pt x="3047" y="347"/>
                </a:cubicBezTo>
                <a:cubicBezTo>
                  <a:pt x="3353" y="347"/>
                  <a:pt x="3672" y="409"/>
                  <a:pt x="3989" y="547"/>
                </a:cubicBezTo>
                <a:cubicBezTo>
                  <a:pt x="4501" y="779"/>
                  <a:pt x="5007" y="895"/>
                  <a:pt x="5513" y="895"/>
                </a:cubicBezTo>
                <a:cubicBezTo>
                  <a:pt x="6019" y="895"/>
                  <a:pt x="6525" y="779"/>
                  <a:pt x="7037" y="547"/>
                </a:cubicBezTo>
                <a:cubicBezTo>
                  <a:pt x="7358" y="404"/>
                  <a:pt x="7683" y="338"/>
                  <a:pt x="7998" y="338"/>
                </a:cubicBezTo>
                <a:cubicBezTo>
                  <a:pt x="9380" y="338"/>
                  <a:pt x="10560" y="1602"/>
                  <a:pt x="10240" y="3095"/>
                </a:cubicBezTo>
                <a:cubicBezTo>
                  <a:pt x="10026" y="4024"/>
                  <a:pt x="9954" y="5072"/>
                  <a:pt x="10014" y="6346"/>
                </a:cubicBezTo>
                <a:cubicBezTo>
                  <a:pt x="10074" y="7655"/>
                  <a:pt x="9359" y="8858"/>
                  <a:pt x="8169" y="9405"/>
                </a:cubicBezTo>
                <a:cubicBezTo>
                  <a:pt x="8049" y="9465"/>
                  <a:pt x="8097" y="9501"/>
                  <a:pt x="7752" y="10513"/>
                </a:cubicBezTo>
                <a:cubicBezTo>
                  <a:pt x="7704" y="10596"/>
                  <a:pt x="7633" y="10763"/>
                  <a:pt x="7538" y="10763"/>
                </a:cubicBezTo>
                <a:cubicBezTo>
                  <a:pt x="7478" y="10763"/>
                  <a:pt x="7478" y="10763"/>
                  <a:pt x="7418" y="10668"/>
                </a:cubicBezTo>
                <a:cubicBezTo>
                  <a:pt x="7276" y="10406"/>
                  <a:pt x="7264" y="10191"/>
                  <a:pt x="7145" y="9822"/>
                </a:cubicBezTo>
                <a:cubicBezTo>
                  <a:pt x="7002" y="9298"/>
                  <a:pt x="7240" y="8751"/>
                  <a:pt x="7740" y="8513"/>
                </a:cubicBezTo>
                <a:cubicBezTo>
                  <a:pt x="8538" y="8143"/>
                  <a:pt x="9062" y="7310"/>
                  <a:pt x="9014" y="6381"/>
                </a:cubicBezTo>
                <a:cubicBezTo>
                  <a:pt x="8954" y="5036"/>
                  <a:pt x="9026" y="3881"/>
                  <a:pt x="9252" y="2869"/>
                </a:cubicBezTo>
                <a:cubicBezTo>
                  <a:pt x="9446" y="2036"/>
                  <a:pt x="8772" y="1321"/>
                  <a:pt x="7976" y="1321"/>
                </a:cubicBezTo>
                <a:cubicBezTo>
                  <a:pt x="7793" y="1321"/>
                  <a:pt x="7605" y="1358"/>
                  <a:pt x="7418" y="1440"/>
                </a:cubicBezTo>
                <a:cubicBezTo>
                  <a:pt x="6781" y="1726"/>
                  <a:pt x="6139" y="1869"/>
                  <a:pt x="5497" y="1869"/>
                </a:cubicBezTo>
                <a:cubicBezTo>
                  <a:pt x="4856" y="1869"/>
                  <a:pt x="4216" y="1726"/>
                  <a:pt x="3585" y="1440"/>
                </a:cubicBezTo>
                <a:cubicBezTo>
                  <a:pt x="3395" y="1357"/>
                  <a:pt x="3206" y="1320"/>
                  <a:pt x="3026" y="1320"/>
                </a:cubicBezTo>
                <a:cubicBezTo>
                  <a:pt x="2152" y="1320"/>
                  <a:pt x="1473" y="2184"/>
                  <a:pt x="1858" y="2786"/>
                </a:cubicBezTo>
                <a:cubicBezTo>
                  <a:pt x="2096" y="3143"/>
                  <a:pt x="2275" y="3560"/>
                  <a:pt x="2406" y="4036"/>
                </a:cubicBezTo>
                <a:cubicBezTo>
                  <a:pt x="2858" y="5536"/>
                  <a:pt x="2763" y="7417"/>
                  <a:pt x="2620" y="8965"/>
                </a:cubicBezTo>
                <a:cubicBezTo>
                  <a:pt x="2587" y="9208"/>
                  <a:pt x="2380" y="9409"/>
                  <a:pt x="2142" y="9409"/>
                </a:cubicBezTo>
                <a:cubicBezTo>
                  <a:pt x="2123" y="9409"/>
                  <a:pt x="2104" y="9408"/>
                  <a:pt x="2084" y="9405"/>
                </a:cubicBezTo>
                <a:cubicBezTo>
                  <a:pt x="1811" y="9382"/>
                  <a:pt x="1620" y="9144"/>
                  <a:pt x="1632" y="8870"/>
                </a:cubicBezTo>
                <a:cubicBezTo>
                  <a:pt x="1739" y="7870"/>
                  <a:pt x="1823" y="6596"/>
                  <a:pt x="1680" y="5417"/>
                </a:cubicBezTo>
                <a:cubicBezTo>
                  <a:pt x="1668" y="5334"/>
                  <a:pt x="1584" y="5274"/>
                  <a:pt x="1501" y="5274"/>
                </a:cubicBezTo>
                <a:cubicBezTo>
                  <a:pt x="1406" y="5286"/>
                  <a:pt x="1346" y="5357"/>
                  <a:pt x="1346" y="5453"/>
                </a:cubicBezTo>
                <a:cubicBezTo>
                  <a:pt x="1489" y="6596"/>
                  <a:pt x="1394" y="7858"/>
                  <a:pt x="1311" y="8846"/>
                </a:cubicBezTo>
                <a:cubicBezTo>
                  <a:pt x="1263" y="9286"/>
                  <a:pt x="1584" y="9691"/>
                  <a:pt x="2037" y="9739"/>
                </a:cubicBezTo>
                <a:cubicBezTo>
                  <a:pt x="2059" y="9741"/>
                  <a:pt x="2082" y="9742"/>
                  <a:pt x="2104" y="9742"/>
                </a:cubicBezTo>
                <a:cubicBezTo>
                  <a:pt x="2518" y="9742"/>
                  <a:pt x="2885" y="9430"/>
                  <a:pt x="2930" y="9001"/>
                </a:cubicBezTo>
                <a:cubicBezTo>
                  <a:pt x="2977" y="8501"/>
                  <a:pt x="3013" y="8024"/>
                  <a:pt x="3037" y="7596"/>
                </a:cubicBezTo>
                <a:cubicBezTo>
                  <a:pt x="3347" y="7739"/>
                  <a:pt x="3918" y="7810"/>
                  <a:pt x="4251" y="7846"/>
                </a:cubicBezTo>
                <a:cubicBezTo>
                  <a:pt x="4751" y="7905"/>
                  <a:pt x="5347" y="7917"/>
                  <a:pt x="5942" y="7917"/>
                </a:cubicBezTo>
                <a:cubicBezTo>
                  <a:pt x="6323" y="7917"/>
                  <a:pt x="6716" y="7905"/>
                  <a:pt x="7085" y="7893"/>
                </a:cubicBezTo>
                <a:cubicBezTo>
                  <a:pt x="7442" y="7870"/>
                  <a:pt x="7883" y="7834"/>
                  <a:pt x="8228" y="7751"/>
                </a:cubicBezTo>
                <a:lnTo>
                  <a:pt x="8228" y="7751"/>
                </a:lnTo>
                <a:cubicBezTo>
                  <a:pt x="7990" y="8036"/>
                  <a:pt x="7764" y="8143"/>
                  <a:pt x="7561" y="8262"/>
                </a:cubicBezTo>
                <a:cubicBezTo>
                  <a:pt x="6966" y="8560"/>
                  <a:pt x="6656" y="9275"/>
                  <a:pt x="6835" y="9929"/>
                </a:cubicBezTo>
                <a:cubicBezTo>
                  <a:pt x="6930" y="10287"/>
                  <a:pt x="6966" y="10537"/>
                  <a:pt x="7145" y="10846"/>
                </a:cubicBezTo>
                <a:cubicBezTo>
                  <a:pt x="7204" y="10965"/>
                  <a:pt x="7299" y="11108"/>
                  <a:pt x="7526" y="11108"/>
                </a:cubicBezTo>
                <a:cubicBezTo>
                  <a:pt x="7533" y="11108"/>
                  <a:pt x="7540" y="11109"/>
                  <a:pt x="7547" y="11109"/>
                </a:cubicBezTo>
                <a:cubicBezTo>
                  <a:pt x="7806" y="11109"/>
                  <a:pt x="7934" y="10899"/>
                  <a:pt x="8049" y="10668"/>
                </a:cubicBezTo>
                <a:cubicBezTo>
                  <a:pt x="8073" y="10596"/>
                  <a:pt x="8014" y="10763"/>
                  <a:pt x="8359" y="9691"/>
                </a:cubicBezTo>
                <a:cubicBezTo>
                  <a:pt x="9645" y="9060"/>
                  <a:pt x="10419" y="7751"/>
                  <a:pt x="10335" y="6346"/>
                </a:cubicBezTo>
                <a:cubicBezTo>
                  <a:pt x="10276" y="5107"/>
                  <a:pt x="10335" y="4060"/>
                  <a:pt x="10550" y="3190"/>
                </a:cubicBezTo>
                <a:cubicBezTo>
                  <a:pt x="10948" y="1453"/>
                  <a:pt x="9589" y="0"/>
                  <a:pt x="8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194" name="Google Shape;10194;p63"/>
          <p:cNvGrpSpPr/>
          <p:nvPr/>
        </p:nvGrpSpPr>
        <p:grpSpPr>
          <a:xfrm>
            <a:off x="7184363" y="3809604"/>
            <a:ext cx="202184" cy="352762"/>
            <a:chOff x="7184363" y="3809604"/>
            <a:chExt cx="202184" cy="352762"/>
          </a:xfrm>
        </p:grpSpPr>
        <p:sp>
          <p:nvSpPr>
            <p:cNvPr id="10195" name="Google Shape;10195;p63"/>
            <p:cNvSpPr/>
            <p:nvPr/>
          </p:nvSpPr>
          <p:spPr>
            <a:xfrm>
              <a:off x="7273111" y="3823716"/>
              <a:ext cx="23541" cy="23573"/>
            </a:xfrm>
            <a:custGeom>
              <a:rect b="b" l="l" r="r" t="t"/>
              <a:pathLst>
                <a:path extrusionOk="0" h="740" w="739">
                  <a:moveTo>
                    <a:pt x="370" y="1"/>
                  </a:moveTo>
                  <a:cubicBezTo>
                    <a:pt x="287" y="1"/>
                    <a:pt x="203" y="72"/>
                    <a:pt x="203" y="168"/>
                  </a:cubicBezTo>
                  <a:lnTo>
                    <a:pt x="203" y="203"/>
                  </a:lnTo>
                  <a:lnTo>
                    <a:pt x="168" y="203"/>
                  </a:lnTo>
                  <a:cubicBezTo>
                    <a:pt x="72" y="203"/>
                    <a:pt x="1" y="287"/>
                    <a:pt x="1" y="370"/>
                  </a:cubicBezTo>
                  <a:cubicBezTo>
                    <a:pt x="1" y="465"/>
                    <a:pt x="72" y="537"/>
                    <a:pt x="168" y="537"/>
                  </a:cubicBezTo>
                  <a:lnTo>
                    <a:pt x="203" y="537"/>
                  </a:lnTo>
                  <a:lnTo>
                    <a:pt x="203" y="584"/>
                  </a:lnTo>
                  <a:cubicBezTo>
                    <a:pt x="203" y="668"/>
                    <a:pt x="287" y="739"/>
                    <a:pt x="370" y="739"/>
                  </a:cubicBezTo>
                  <a:cubicBezTo>
                    <a:pt x="453" y="739"/>
                    <a:pt x="537" y="668"/>
                    <a:pt x="537" y="584"/>
                  </a:cubicBezTo>
                  <a:lnTo>
                    <a:pt x="537" y="537"/>
                  </a:lnTo>
                  <a:lnTo>
                    <a:pt x="572" y="537"/>
                  </a:lnTo>
                  <a:cubicBezTo>
                    <a:pt x="668" y="537"/>
                    <a:pt x="739" y="465"/>
                    <a:pt x="739" y="370"/>
                  </a:cubicBezTo>
                  <a:cubicBezTo>
                    <a:pt x="739" y="287"/>
                    <a:pt x="668" y="203"/>
                    <a:pt x="572" y="203"/>
                  </a:cubicBezTo>
                  <a:lnTo>
                    <a:pt x="537" y="203"/>
                  </a:lnTo>
                  <a:lnTo>
                    <a:pt x="537" y="168"/>
                  </a:lnTo>
                  <a:cubicBezTo>
                    <a:pt x="537" y="72"/>
                    <a:pt x="453" y="1"/>
                    <a:pt x="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6" name="Google Shape;10196;p63"/>
            <p:cNvSpPr/>
            <p:nvPr/>
          </p:nvSpPr>
          <p:spPr>
            <a:xfrm>
              <a:off x="7184363" y="3809604"/>
              <a:ext cx="202184" cy="352762"/>
            </a:xfrm>
            <a:custGeom>
              <a:rect b="b" l="l" r="r" t="t"/>
              <a:pathLst>
                <a:path extrusionOk="0" h="11074" w="6347">
                  <a:moveTo>
                    <a:pt x="3159" y="310"/>
                  </a:moveTo>
                  <a:cubicBezTo>
                    <a:pt x="3623" y="310"/>
                    <a:pt x="4091" y="390"/>
                    <a:pt x="4561" y="551"/>
                  </a:cubicBezTo>
                  <a:lnTo>
                    <a:pt x="4347" y="1087"/>
                  </a:lnTo>
                  <a:lnTo>
                    <a:pt x="4168" y="1563"/>
                  </a:lnTo>
                  <a:cubicBezTo>
                    <a:pt x="3841" y="1450"/>
                    <a:pt x="3510" y="1393"/>
                    <a:pt x="3175" y="1393"/>
                  </a:cubicBezTo>
                  <a:cubicBezTo>
                    <a:pt x="2840" y="1393"/>
                    <a:pt x="2501" y="1450"/>
                    <a:pt x="2156" y="1563"/>
                  </a:cubicBezTo>
                  <a:lnTo>
                    <a:pt x="1775" y="551"/>
                  </a:lnTo>
                  <a:cubicBezTo>
                    <a:pt x="2233" y="390"/>
                    <a:pt x="2695" y="310"/>
                    <a:pt x="3159" y="310"/>
                  </a:cubicBezTo>
                  <a:close/>
                  <a:moveTo>
                    <a:pt x="4549" y="1408"/>
                  </a:moveTo>
                  <a:cubicBezTo>
                    <a:pt x="5025" y="1754"/>
                    <a:pt x="5299" y="2301"/>
                    <a:pt x="5299" y="2885"/>
                  </a:cubicBezTo>
                  <a:cubicBezTo>
                    <a:pt x="5299" y="3289"/>
                    <a:pt x="5287" y="4075"/>
                    <a:pt x="5240" y="4421"/>
                  </a:cubicBezTo>
                  <a:cubicBezTo>
                    <a:pt x="5192" y="4849"/>
                    <a:pt x="4835" y="5171"/>
                    <a:pt x="4406" y="5171"/>
                  </a:cubicBezTo>
                  <a:lnTo>
                    <a:pt x="4001" y="5171"/>
                  </a:lnTo>
                  <a:cubicBezTo>
                    <a:pt x="4430" y="4897"/>
                    <a:pt x="4716" y="4397"/>
                    <a:pt x="4716" y="3849"/>
                  </a:cubicBezTo>
                  <a:lnTo>
                    <a:pt x="4716" y="2611"/>
                  </a:lnTo>
                  <a:cubicBezTo>
                    <a:pt x="4716" y="2599"/>
                    <a:pt x="4692" y="2551"/>
                    <a:pt x="4692" y="2527"/>
                  </a:cubicBezTo>
                  <a:lnTo>
                    <a:pt x="4632" y="2468"/>
                  </a:lnTo>
                  <a:cubicBezTo>
                    <a:pt x="4168" y="2277"/>
                    <a:pt x="3799" y="1896"/>
                    <a:pt x="3799" y="1885"/>
                  </a:cubicBezTo>
                  <a:cubicBezTo>
                    <a:pt x="3767" y="1853"/>
                    <a:pt x="3726" y="1838"/>
                    <a:pt x="3685" y="1838"/>
                  </a:cubicBezTo>
                  <a:cubicBezTo>
                    <a:pt x="3649" y="1838"/>
                    <a:pt x="3613" y="1850"/>
                    <a:pt x="3585" y="1873"/>
                  </a:cubicBezTo>
                  <a:cubicBezTo>
                    <a:pt x="3585" y="1873"/>
                    <a:pt x="2823" y="2432"/>
                    <a:pt x="1727" y="2456"/>
                  </a:cubicBezTo>
                  <a:cubicBezTo>
                    <a:pt x="1715" y="2456"/>
                    <a:pt x="1680" y="2468"/>
                    <a:pt x="1668" y="2480"/>
                  </a:cubicBezTo>
                  <a:cubicBezTo>
                    <a:pt x="1656" y="2492"/>
                    <a:pt x="1620" y="2492"/>
                    <a:pt x="1608" y="2516"/>
                  </a:cubicBezTo>
                  <a:cubicBezTo>
                    <a:pt x="1596" y="2527"/>
                    <a:pt x="1596" y="2551"/>
                    <a:pt x="1572" y="2575"/>
                  </a:cubicBezTo>
                  <a:cubicBezTo>
                    <a:pt x="1560" y="2587"/>
                    <a:pt x="1549" y="2599"/>
                    <a:pt x="1549" y="2635"/>
                  </a:cubicBezTo>
                  <a:lnTo>
                    <a:pt x="1549" y="3087"/>
                  </a:lnTo>
                  <a:cubicBezTo>
                    <a:pt x="1549" y="3182"/>
                    <a:pt x="1620" y="3254"/>
                    <a:pt x="1715" y="3254"/>
                  </a:cubicBezTo>
                  <a:cubicBezTo>
                    <a:pt x="1799" y="3254"/>
                    <a:pt x="1870" y="3182"/>
                    <a:pt x="1870" y="3087"/>
                  </a:cubicBezTo>
                  <a:lnTo>
                    <a:pt x="1870" y="2778"/>
                  </a:lnTo>
                  <a:cubicBezTo>
                    <a:pt x="2751" y="2730"/>
                    <a:pt x="3406" y="2397"/>
                    <a:pt x="3644" y="2230"/>
                  </a:cubicBezTo>
                  <a:cubicBezTo>
                    <a:pt x="3775" y="2349"/>
                    <a:pt x="4061" y="2575"/>
                    <a:pt x="4394" y="2730"/>
                  </a:cubicBezTo>
                  <a:lnTo>
                    <a:pt x="4394" y="3861"/>
                  </a:lnTo>
                  <a:cubicBezTo>
                    <a:pt x="4394" y="4563"/>
                    <a:pt x="3823" y="5135"/>
                    <a:pt x="3120" y="5135"/>
                  </a:cubicBezTo>
                  <a:cubicBezTo>
                    <a:pt x="2430" y="5135"/>
                    <a:pt x="1858" y="4563"/>
                    <a:pt x="1858" y="3861"/>
                  </a:cubicBezTo>
                  <a:cubicBezTo>
                    <a:pt x="1858" y="3778"/>
                    <a:pt x="1787" y="3706"/>
                    <a:pt x="1691" y="3706"/>
                  </a:cubicBezTo>
                  <a:cubicBezTo>
                    <a:pt x="1608" y="3706"/>
                    <a:pt x="1537" y="3778"/>
                    <a:pt x="1537" y="3861"/>
                  </a:cubicBezTo>
                  <a:cubicBezTo>
                    <a:pt x="1537" y="4421"/>
                    <a:pt x="1811" y="4909"/>
                    <a:pt x="2251" y="5194"/>
                  </a:cubicBezTo>
                  <a:lnTo>
                    <a:pt x="1846" y="5194"/>
                  </a:lnTo>
                  <a:cubicBezTo>
                    <a:pt x="1441" y="5171"/>
                    <a:pt x="1084" y="4849"/>
                    <a:pt x="1049" y="4421"/>
                  </a:cubicBezTo>
                  <a:cubicBezTo>
                    <a:pt x="1013" y="4063"/>
                    <a:pt x="989" y="3289"/>
                    <a:pt x="989" y="2885"/>
                  </a:cubicBezTo>
                  <a:cubicBezTo>
                    <a:pt x="989" y="2289"/>
                    <a:pt x="1263" y="1754"/>
                    <a:pt x="1727" y="1408"/>
                  </a:cubicBezTo>
                  <a:cubicBezTo>
                    <a:pt x="1906" y="1825"/>
                    <a:pt x="1858" y="1885"/>
                    <a:pt x="2001" y="1932"/>
                  </a:cubicBezTo>
                  <a:cubicBezTo>
                    <a:pt x="2013" y="1932"/>
                    <a:pt x="2025" y="1944"/>
                    <a:pt x="2037" y="1944"/>
                  </a:cubicBezTo>
                  <a:cubicBezTo>
                    <a:pt x="2049" y="1944"/>
                    <a:pt x="2084" y="1944"/>
                    <a:pt x="2096" y="1932"/>
                  </a:cubicBezTo>
                  <a:cubicBezTo>
                    <a:pt x="2453" y="1795"/>
                    <a:pt x="2802" y="1727"/>
                    <a:pt x="3147" y="1727"/>
                  </a:cubicBezTo>
                  <a:cubicBezTo>
                    <a:pt x="3492" y="1727"/>
                    <a:pt x="3835" y="1795"/>
                    <a:pt x="4180" y="1932"/>
                  </a:cubicBezTo>
                  <a:cubicBezTo>
                    <a:pt x="4204" y="1938"/>
                    <a:pt x="4227" y="1941"/>
                    <a:pt x="4248" y="1941"/>
                  </a:cubicBezTo>
                  <a:cubicBezTo>
                    <a:pt x="4269" y="1941"/>
                    <a:pt x="4287" y="1938"/>
                    <a:pt x="4299" y="1932"/>
                  </a:cubicBezTo>
                  <a:cubicBezTo>
                    <a:pt x="4347" y="1920"/>
                    <a:pt x="4382" y="1885"/>
                    <a:pt x="4394" y="1837"/>
                  </a:cubicBezTo>
                  <a:lnTo>
                    <a:pt x="4549" y="1408"/>
                  </a:lnTo>
                  <a:close/>
                  <a:moveTo>
                    <a:pt x="3573" y="5445"/>
                  </a:moveTo>
                  <a:lnTo>
                    <a:pt x="3573" y="6028"/>
                  </a:lnTo>
                  <a:cubicBezTo>
                    <a:pt x="3573" y="6111"/>
                    <a:pt x="3644" y="6183"/>
                    <a:pt x="3739" y="6183"/>
                  </a:cubicBezTo>
                  <a:lnTo>
                    <a:pt x="3954" y="6183"/>
                  </a:lnTo>
                  <a:lnTo>
                    <a:pt x="3156" y="7576"/>
                  </a:lnTo>
                  <a:lnTo>
                    <a:pt x="2346" y="6183"/>
                  </a:lnTo>
                  <a:lnTo>
                    <a:pt x="2573" y="6183"/>
                  </a:lnTo>
                  <a:cubicBezTo>
                    <a:pt x="2668" y="6183"/>
                    <a:pt x="2739" y="6111"/>
                    <a:pt x="2739" y="6028"/>
                  </a:cubicBezTo>
                  <a:lnTo>
                    <a:pt x="2739" y="5445"/>
                  </a:lnTo>
                  <a:cubicBezTo>
                    <a:pt x="2876" y="5480"/>
                    <a:pt x="3019" y="5498"/>
                    <a:pt x="3160" y="5498"/>
                  </a:cubicBezTo>
                  <a:cubicBezTo>
                    <a:pt x="3302" y="5498"/>
                    <a:pt x="3442" y="5480"/>
                    <a:pt x="3573" y="5445"/>
                  </a:cubicBezTo>
                  <a:close/>
                  <a:moveTo>
                    <a:pt x="3180" y="0"/>
                  </a:moveTo>
                  <a:cubicBezTo>
                    <a:pt x="2626" y="0"/>
                    <a:pt x="2072" y="105"/>
                    <a:pt x="1525" y="313"/>
                  </a:cubicBezTo>
                  <a:cubicBezTo>
                    <a:pt x="1477" y="325"/>
                    <a:pt x="1441" y="349"/>
                    <a:pt x="1430" y="396"/>
                  </a:cubicBezTo>
                  <a:cubicBezTo>
                    <a:pt x="1418" y="444"/>
                    <a:pt x="1418" y="492"/>
                    <a:pt x="1430" y="515"/>
                  </a:cubicBezTo>
                  <a:lnTo>
                    <a:pt x="1656" y="1099"/>
                  </a:lnTo>
                  <a:cubicBezTo>
                    <a:pt x="1060" y="1504"/>
                    <a:pt x="703" y="2158"/>
                    <a:pt x="703" y="2861"/>
                  </a:cubicBezTo>
                  <a:cubicBezTo>
                    <a:pt x="703" y="3218"/>
                    <a:pt x="715" y="4051"/>
                    <a:pt x="763" y="4444"/>
                  </a:cubicBezTo>
                  <a:cubicBezTo>
                    <a:pt x="822" y="5040"/>
                    <a:pt x="1322" y="5504"/>
                    <a:pt x="1918" y="5504"/>
                  </a:cubicBezTo>
                  <a:lnTo>
                    <a:pt x="2453" y="5504"/>
                  </a:lnTo>
                  <a:lnTo>
                    <a:pt x="2453" y="5861"/>
                  </a:lnTo>
                  <a:cubicBezTo>
                    <a:pt x="1549" y="5873"/>
                    <a:pt x="775" y="6480"/>
                    <a:pt x="572" y="7361"/>
                  </a:cubicBezTo>
                  <a:lnTo>
                    <a:pt x="108" y="9255"/>
                  </a:lnTo>
                  <a:cubicBezTo>
                    <a:pt x="1" y="9671"/>
                    <a:pt x="191" y="10100"/>
                    <a:pt x="572" y="10314"/>
                  </a:cubicBezTo>
                  <a:cubicBezTo>
                    <a:pt x="1441" y="10820"/>
                    <a:pt x="2320" y="11073"/>
                    <a:pt x="3199" y="11073"/>
                  </a:cubicBezTo>
                  <a:cubicBezTo>
                    <a:pt x="4079" y="11073"/>
                    <a:pt x="4960" y="10820"/>
                    <a:pt x="5835" y="10314"/>
                  </a:cubicBezTo>
                  <a:cubicBezTo>
                    <a:pt x="6168" y="10100"/>
                    <a:pt x="6347" y="9659"/>
                    <a:pt x="6240" y="9255"/>
                  </a:cubicBezTo>
                  <a:lnTo>
                    <a:pt x="6061" y="8504"/>
                  </a:lnTo>
                  <a:cubicBezTo>
                    <a:pt x="6050" y="8430"/>
                    <a:pt x="5972" y="8384"/>
                    <a:pt x="5896" y="8384"/>
                  </a:cubicBezTo>
                  <a:cubicBezTo>
                    <a:pt x="5888" y="8384"/>
                    <a:pt x="5879" y="8384"/>
                    <a:pt x="5871" y="8385"/>
                  </a:cubicBezTo>
                  <a:cubicBezTo>
                    <a:pt x="5775" y="8409"/>
                    <a:pt x="5728" y="8493"/>
                    <a:pt x="5751" y="8588"/>
                  </a:cubicBezTo>
                  <a:lnTo>
                    <a:pt x="5930" y="9326"/>
                  </a:lnTo>
                  <a:cubicBezTo>
                    <a:pt x="5990" y="9600"/>
                    <a:pt x="5871" y="9897"/>
                    <a:pt x="5632" y="10028"/>
                  </a:cubicBezTo>
                  <a:cubicBezTo>
                    <a:pt x="4799" y="10505"/>
                    <a:pt x="3980" y="10743"/>
                    <a:pt x="3162" y="10743"/>
                  </a:cubicBezTo>
                  <a:cubicBezTo>
                    <a:pt x="2343" y="10743"/>
                    <a:pt x="1525" y="10505"/>
                    <a:pt x="691" y="10028"/>
                  </a:cubicBezTo>
                  <a:cubicBezTo>
                    <a:pt x="453" y="9897"/>
                    <a:pt x="310" y="9600"/>
                    <a:pt x="394" y="9326"/>
                  </a:cubicBezTo>
                  <a:lnTo>
                    <a:pt x="846" y="7433"/>
                  </a:lnTo>
                  <a:cubicBezTo>
                    <a:pt x="1001" y="6838"/>
                    <a:pt x="1441" y="6397"/>
                    <a:pt x="2025" y="6242"/>
                  </a:cubicBezTo>
                  <a:lnTo>
                    <a:pt x="3025" y="7992"/>
                  </a:lnTo>
                  <a:cubicBezTo>
                    <a:pt x="3055" y="8040"/>
                    <a:pt x="3111" y="8064"/>
                    <a:pt x="3168" y="8064"/>
                  </a:cubicBezTo>
                  <a:cubicBezTo>
                    <a:pt x="3224" y="8064"/>
                    <a:pt x="3281" y="8040"/>
                    <a:pt x="3311" y="7992"/>
                  </a:cubicBezTo>
                  <a:lnTo>
                    <a:pt x="4299" y="6242"/>
                  </a:lnTo>
                  <a:cubicBezTo>
                    <a:pt x="4870" y="6397"/>
                    <a:pt x="5335" y="6838"/>
                    <a:pt x="5478" y="7433"/>
                  </a:cubicBezTo>
                  <a:lnTo>
                    <a:pt x="5573" y="7826"/>
                  </a:lnTo>
                  <a:cubicBezTo>
                    <a:pt x="5584" y="7901"/>
                    <a:pt x="5652" y="7947"/>
                    <a:pt x="5735" y="7947"/>
                  </a:cubicBezTo>
                  <a:cubicBezTo>
                    <a:pt x="5744" y="7947"/>
                    <a:pt x="5754" y="7946"/>
                    <a:pt x="5763" y="7945"/>
                  </a:cubicBezTo>
                  <a:cubicBezTo>
                    <a:pt x="5847" y="7921"/>
                    <a:pt x="5894" y="7838"/>
                    <a:pt x="5882" y="7754"/>
                  </a:cubicBezTo>
                  <a:lnTo>
                    <a:pt x="5787" y="7361"/>
                  </a:lnTo>
                  <a:cubicBezTo>
                    <a:pt x="5585" y="6480"/>
                    <a:pt x="4811" y="5873"/>
                    <a:pt x="3906" y="5861"/>
                  </a:cubicBezTo>
                  <a:lnTo>
                    <a:pt x="3906" y="5504"/>
                  </a:lnTo>
                  <a:lnTo>
                    <a:pt x="4442" y="5504"/>
                  </a:lnTo>
                  <a:cubicBezTo>
                    <a:pt x="5037" y="5504"/>
                    <a:pt x="5537" y="5052"/>
                    <a:pt x="5597" y="4444"/>
                  </a:cubicBezTo>
                  <a:cubicBezTo>
                    <a:pt x="5644" y="4051"/>
                    <a:pt x="5656" y="3218"/>
                    <a:pt x="5656" y="2861"/>
                  </a:cubicBezTo>
                  <a:cubicBezTo>
                    <a:pt x="5656" y="2135"/>
                    <a:pt x="5287" y="1492"/>
                    <a:pt x="4704" y="1099"/>
                  </a:cubicBezTo>
                  <a:lnTo>
                    <a:pt x="4930" y="515"/>
                  </a:lnTo>
                  <a:cubicBezTo>
                    <a:pt x="4954" y="432"/>
                    <a:pt x="4918" y="337"/>
                    <a:pt x="4835" y="313"/>
                  </a:cubicBezTo>
                  <a:cubicBezTo>
                    <a:pt x="4287" y="105"/>
                    <a:pt x="3733" y="0"/>
                    <a:pt x="3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197" name="Google Shape;10197;p63"/>
          <p:cNvGrpSpPr/>
          <p:nvPr/>
        </p:nvGrpSpPr>
        <p:grpSpPr>
          <a:xfrm>
            <a:off x="7571624" y="3808935"/>
            <a:ext cx="292047" cy="352762"/>
            <a:chOff x="7571624" y="3808935"/>
            <a:chExt cx="292047" cy="352762"/>
          </a:xfrm>
        </p:grpSpPr>
        <p:sp>
          <p:nvSpPr>
            <p:cNvPr id="10198" name="Google Shape;10198;p63"/>
            <p:cNvSpPr/>
            <p:nvPr/>
          </p:nvSpPr>
          <p:spPr>
            <a:xfrm>
              <a:off x="7802955" y="4057755"/>
              <a:ext cx="15227" cy="15195"/>
            </a:xfrm>
            <a:custGeom>
              <a:rect b="b" l="l" r="r" t="t"/>
              <a:pathLst>
                <a:path extrusionOk="0" h="477" w="478">
                  <a:moveTo>
                    <a:pt x="239" y="0"/>
                  </a:moveTo>
                  <a:cubicBezTo>
                    <a:pt x="120" y="0"/>
                    <a:pt x="1" y="107"/>
                    <a:pt x="1" y="238"/>
                  </a:cubicBezTo>
                  <a:cubicBezTo>
                    <a:pt x="1" y="381"/>
                    <a:pt x="108" y="476"/>
                    <a:pt x="239" y="476"/>
                  </a:cubicBezTo>
                  <a:cubicBezTo>
                    <a:pt x="382" y="476"/>
                    <a:pt x="477" y="381"/>
                    <a:pt x="477" y="238"/>
                  </a:cubicBezTo>
                  <a:cubicBezTo>
                    <a:pt x="477" y="107"/>
                    <a:pt x="382"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199" name="Google Shape;10199;p63"/>
            <p:cNvSpPr/>
            <p:nvPr/>
          </p:nvSpPr>
          <p:spPr>
            <a:xfrm>
              <a:off x="7764665" y="4115763"/>
              <a:ext cx="13315" cy="13315"/>
            </a:xfrm>
            <a:custGeom>
              <a:rect b="b" l="l" r="r" t="t"/>
              <a:pathLst>
                <a:path extrusionOk="0" h="418" w="418">
                  <a:moveTo>
                    <a:pt x="215" y="1"/>
                  </a:moveTo>
                  <a:cubicBezTo>
                    <a:pt x="84" y="1"/>
                    <a:pt x="0" y="84"/>
                    <a:pt x="0" y="203"/>
                  </a:cubicBezTo>
                  <a:cubicBezTo>
                    <a:pt x="0" y="322"/>
                    <a:pt x="84"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0" name="Google Shape;10200;p63"/>
            <p:cNvSpPr/>
            <p:nvPr/>
          </p:nvSpPr>
          <p:spPr>
            <a:xfrm>
              <a:off x="7653141" y="4048262"/>
              <a:ext cx="13315" cy="13315"/>
            </a:xfrm>
            <a:custGeom>
              <a:rect b="b" l="l" r="r" t="t"/>
              <a:pathLst>
                <a:path extrusionOk="0" h="418" w="418">
                  <a:moveTo>
                    <a:pt x="215" y="0"/>
                  </a:moveTo>
                  <a:cubicBezTo>
                    <a:pt x="96" y="0"/>
                    <a:pt x="1" y="96"/>
                    <a:pt x="1" y="215"/>
                  </a:cubicBezTo>
                  <a:cubicBezTo>
                    <a:pt x="1" y="334"/>
                    <a:pt x="96" y="417"/>
                    <a:pt x="215" y="417"/>
                  </a:cubicBezTo>
                  <a:cubicBezTo>
                    <a:pt x="334" y="417"/>
                    <a:pt x="418" y="334"/>
                    <a:pt x="418" y="215"/>
                  </a:cubicBezTo>
                  <a:cubicBezTo>
                    <a:pt x="418" y="96"/>
                    <a:pt x="334" y="0"/>
                    <a:pt x="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1" name="Google Shape;10201;p63"/>
            <p:cNvSpPr/>
            <p:nvPr/>
          </p:nvSpPr>
          <p:spPr>
            <a:xfrm>
              <a:off x="7675917" y="4115763"/>
              <a:ext cx="13284" cy="13315"/>
            </a:xfrm>
            <a:custGeom>
              <a:rect b="b" l="l" r="r" t="t"/>
              <a:pathLst>
                <a:path extrusionOk="0" h="418" w="417">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2" name="Google Shape;10202;p63"/>
            <p:cNvSpPr/>
            <p:nvPr/>
          </p:nvSpPr>
          <p:spPr>
            <a:xfrm>
              <a:off x="7715736" y="4062660"/>
              <a:ext cx="16342" cy="15959"/>
            </a:xfrm>
            <a:custGeom>
              <a:rect b="b" l="l" r="r" t="t"/>
              <a:pathLst>
                <a:path extrusionOk="0" h="501" w="513">
                  <a:moveTo>
                    <a:pt x="262" y="1"/>
                  </a:moveTo>
                  <a:cubicBezTo>
                    <a:pt x="119" y="1"/>
                    <a:pt x="0" y="120"/>
                    <a:pt x="0" y="251"/>
                  </a:cubicBezTo>
                  <a:cubicBezTo>
                    <a:pt x="0" y="382"/>
                    <a:pt x="119" y="501"/>
                    <a:pt x="262" y="501"/>
                  </a:cubicBezTo>
                  <a:cubicBezTo>
                    <a:pt x="393" y="501"/>
                    <a:pt x="512" y="406"/>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3" name="Google Shape;10203;p63"/>
            <p:cNvSpPr/>
            <p:nvPr/>
          </p:nvSpPr>
          <p:spPr>
            <a:xfrm>
              <a:off x="7571624" y="3808935"/>
              <a:ext cx="292047" cy="352762"/>
            </a:xfrm>
            <a:custGeom>
              <a:rect b="b" l="l" r="r" t="t"/>
              <a:pathLst>
                <a:path extrusionOk="0" h="11074" w="9168">
                  <a:moveTo>
                    <a:pt x="3085" y="6536"/>
                  </a:moveTo>
                  <a:cubicBezTo>
                    <a:pt x="3680" y="6536"/>
                    <a:pt x="4251" y="6687"/>
                    <a:pt x="4786" y="7001"/>
                  </a:cubicBezTo>
                  <a:cubicBezTo>
                    <a:pt x="5364" y="7337"/>
                    <a:pt x="5926" y="7449"/>
                    <a:pt x="6422" y="7449"/>
                  </a:cubicBezTo>
                  <a:cubicBezTo>
                    <a:pt x="6805" y="7449"/>
                    <a:pt x="7149" y="7382"/>
                    <a:pt x="7430" y="7299"/>
                  </a:cubicBezTo>
                  <a:cubicBezTo>
                    <a:pt x="7858" y="7180"/>
                    <a:pt x="8192" y="7001"/>
                    <a:pt x="8382" y="6882"/>
                  </a:cubicBezTo>
                  <a:lnTo>
                    <a:pt x="8382" y="6882"/>
                  </a:lnTo>
                  <a:cubicBezTo>
                    <a:pt x="8739" y="8156"/>
                    <a:pt x="8430" y="9502"/>
                    <a:pt x="7477" y="10454"/>
                  </a:cubicBezTo>
                  <a:cubicBezTo>
                    <a:pt x="7287" y="10645"/>
                    <a:pt x="7013" y="10764"/>
                    <a:pt x="6727" y="10764"/>
                  </a:cubicBezTo>
                  <a:lnTo>
                    <a:pt x="3000" y="10764"/>
                  </a:lnTo>
                  <a:cubicBezTo>
                    <a:pt x="2715" y="10764"/>
                    <a:pt x="2441" y="10645"/>
                    <a:pt x="2250" y="10454"/>
                  </a:cubicBezTo>
                  <a:cubicBezTo>
                    <a:pt x="1393" y="9573"/>
                    <a:pt x="988" y="8311"/>
                    <a:pt x="1334" y="6966"/>
                  </a:cubicBezTo>
                  <a:cubicBezTo>
                    <a:pt x="1476" y="6894"/>
                    <a:pt x="1846" y="6716"/>
                    <a:pt x="2357" y="6609"/>
                  </a:cubicBezTo>
                  <a:cubicBezTo>
                    <a:pt x="2603" y="6561"/>
                    <a:pt x="2846" y="6536"/>
                    <a:pt x="3085" y="6536"/>
                  </a:cubicBezTo>
                  <a:close/>
                  <a:moveTo>
                    <a:pt x="3322" y="1"/>
                  </a:moveTo>
                  <a:cubicBezTo>
                    <a:pt x="3084" y="1"/>
                    <a:pt x="2893" y="191"/>
                    <a:pt x="2893" y="429"/>
                  </a:cubicBezTo>
                  <a:lnTo>
                    <a:pt x="2893" y="822"/>
                  </a:lnTo>
                  <a:cubicBezTo>
                    <a:pt x="2893" y="1060"/>
                    <a:pt x="3084" y="1251"/>
                    <a:pt x="3322" y="1251"/>
                  </a:cubicBezTo>
                  <a:lnTo>
                    <a:pt x="3548" y="1251"/>
                  </a:lnTo>
                  <a:lnTo>
                    <a:pt x="3548" y="2584"/>
                  </a:lnTo>
                  <a:cubicBezTo>
                    <a:pt x="3548" y="2679"/>
                    <a:pt x="3620" y="2751"/>
                    <a:pt x="3715" y="2751"/>
                  </a:cubicBezTo>
                  <a:cubicBezTo>
                    <a:pt x="3798" y="2751"/>
                    <a:pt x="3870" y="2679"/>
                    <a:pt x="3870" y="2584"/>
                  </a:cubicBezTo>
                  <a:lnTo>
                    <a:pt x="3870" y="1251"/>
                  </a:lnTo>
                  <a:lnTo>
                    <a:pt x="5822" y="1251"/>
                  </a:lnTo>
                  <a:lnTo>
                    <a:pt x="5822" y="3965"/>
                  </a:lnTo>
                  <a:cubicBezTo>
                    <a:pt x="5822" y="4203"/>
                    <a:pt x="5977" y="4418"/>
                    <a:pt x="6191" y="4513"/>
                  </a:cubicBezTo>
                  <a:cubicBezTo>
                    <a:pt x="7168" y="4894"/>
                    <a:pt x="7894" y="5656"/>
                    <a:pt x="8251" y="6597"/>
                  </a:cubicBezTo>
                  <a:cubicBezTo>
                    <a:pt x="8084" y="6704"/>
                    <a:pt x="7763" y="6894"/>
                    <a:pt x="7299" y="7025"/>
                  </a:cubicBezTo>
                  <a:cubicBezTo>
                    <a:pt x="6992" y="7113"/>
                    <a:pt x="6689" y="7157"/>
                    <a:pt x="6391" y="7157"/>
                  </a:cubicBezTo>
                  <a:cubicBezTo>
                    <a:pt x="5879" y="7157"/>
                    <a:pt x="5384" y="7027"/>
                    <a:pt x="4917" y="6763"/>
                  </a:cubicBezTo>
                  <a:cubicBezTo>
                    <a:pt x="4326" y="6419"/>
                    <a:pt x="3678" y="6255"/>
                    <a:pt x="3027" y="6255"/>
                  </a:cubicBezTo>
                  <a:cubicBezTo>
                    <a:pt x="2486" y="6255"/>
                    <a:pt x="1942" y="6368"/>
                    <a:pt x="1429" y="6585"/>
                  </a:cubicBezTo>
                  <a:cubicBezTo>
                    <a:pt x="1786" y="5656"/>
                    <a:pt x="2512" y="4894"/>
                    <a:pt x="3489" y="4513"/>
                  </a:cubicBezTo>
                  <a:cubicBezTo>
                    <a:pt x="3703" y="4418"/>
                    <a:pt x="3858" y="4215"/>
                    <a:pt x="3858" y="3977"/>
                  </a:cubicBezTo>
                  <a:lnTo>
                    <a:pt x="3858" y="3394"/>
                  </a:lnTo>
                  <a:cubicBezTo>
                    <a:pt x="3858" y="3310"/>
                    <a:pt x="3786" y="3227"/>
                    <a:pt x="3691" y="3227"/>
                  </a:cubicBezTo>
                  <a:cubicBezTo>
                    <a:pt x="3608" y="3227"/>
                    <a:pt x="3536" y="3310"/>
                    <a:pt x="3536" y="3394"/>
                  </a:cubicBezTo>
                  <a:lnTo>
                    <a:pt x="3536" y="3942"/>
                  </a:lnTo>
                  <a:cubicBezTo>
                    <a:pt x="3536" y="4049"/>
                    <a:pt x="3465" y="4156"/>
                    <a:pt x="3370" y="4180"/>
                  </a:cubicBezTo>
                  <a:cubicBezTo>
                    <a:pt x="714" y="5239"/>
                    <a:pt x="0" y="8668"/>
                    <a:pt x="1988" y="10669"/>
                  </a:cubicBezTo>
                  <a:cubicBezTo>
                    <a:pt x="2238" y="10930"/>
                    <a:pt x="2596" y="11073"/>
                    <a:pt x="2953" y="11073"/>
                  </a:cubicBezTo>
                  <a:lnTo>
                    <a:pt x="6703" y="11073"/>
                  </a:lnTo>
                  <a:cubicBezTo>
                    <a:pt x="7060" y="11073"/>
                    <a:pt x="7418" y="10930"/>
                    <a:pt x="7680" y="10657"/>
                  </a:cubicBezTo>
                  <a:cubicBezTo>
                    <a:pt x="9132" y="9240"/>
                    <a:pt x="9168" y="7097"/>
                    <a:pt x="8120" y="5596"/>
                  </a:cubicBezTo>
                  <a:cubicBezTo>
                    <a:pt x="7668" y="4954"/>
                    <a:pt x="7049" y="4477"/>
                    <a:pt x="6334" y="4203"/>
                  </a:cubicBezTo>
                  <a:cubicBezTo>
                    <a:pt x="6227" y="4156"/>
                    <a:pt x="6167" y="4061"/>
                    <a:pt x="6167" y="3965"/>
                  </a:cubicBezTo>
                  <a:lnTo>
                    <a:pt x="6167" y="1251"/>
                  </a:lnTo>
                  <a:lnTo>
                    <a:pt x="6394" y="1251"/>
                  </a:lnTo>
                  <a:cubicBezTo>
                    <a:pt x="6632" y="1251"/>
                    <a:pt x="6822" y="1060"/>
                    <a:pt x="6822" y="822"/>
                  </a:cubicBezTo>
                  <a:lnTo>
                    <a:pt x="6822" y="429"/>
                  </a:lnTo>
                  <a:cubicBezTo>
                    <a:pt x="6822" y="191"/>
                    <a:pt x="6632" y="1"/>
                    <a:pt x="6394" y="1"/>
                  </a:cubicBezTo>
                  <a:lnTo>
                    <a:pt x="5525" y="1"/>
                  </a:lnTo>
                  <a:cubicBezTo>
                    <a:pt x="5441" y="1"/>
                    <a:pt x="5358" y="72"/>
                    <a:pt x="5358" y="167"/>
                  </a:cubicBezTo>
                  <a:cubicBezTo>
                    <a:pt x="5358" y="251"/>
                    <a:pt x="5441" y="334"/>
                    <a:pt x="5525" y="334"/>
                  </a:cubicBezTo>
                  <a:lnTo>
                    <a:pt x="6394" y="334"/>
                  </a:lnTo>
                  <a:cubicBezTo>
                    <a:pt x="6453" y="334"/>
                    <a:pt x="6489" y="370"/>
                    <a:pt x="6489" y="429"/>
                  </a:cubicBezTo>
                  <a:lnTo>
                    <a:pt x="6489" y="822"/>
                  </a:lnTo>
                  <a:cubicBezTo>
                    <a:pt x="6489" y="882"/>
                    <a:pt x="6453" y="929"/>
                    <a:pt x="6394" y="929"/>
                  </a:cubicBezTo>
                  <a:lnTo>
                    <a:pt x="3322" y="929"/>
                  </a:lnTo>
                  <a:cubicBezTo>
                    <a:pt x="3262" y="929"/>
                    <a:pt x="3215" y="882"/>
                    <a:pt x="3215" y="822"/>
                  </a:cubicBezTo>
                  <a:lnTo>
                    <a:pt x="3215" y="429"/>
                  </a:lnTo>
                  <a:cubicBezTo>
                    <a:pt x="3215" y="370"/>
                    <a:pt x="3262" y="334"/>
                    <a:pt x="3322" y="334"/>
                  </a:cubicBezTo>
                  <a:lnTo>
                    <a:pt x="4739" y="334"/>
                  </a:lnTo>
                  <a:cubicBezTo>
                    <a:pt x="4822" y="334"/>
                    <a:pt x="4905" y="251"/>
                    <a:pt x="4905" y="167"/>
                  </a:cubicBezTo>
                  <a:cubicBezTo>
                    <a:pt x="4905" y="72"/>
                    <a:pt x="4822"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4" name="Google Shape;10204;p63"/>
          <p:cNvGrpSpPr/>
          <p:nvPr/>
        </p:nvGrpSpPr>
        <p:grpSpPr>
          <a:xfrm>
            <a:off x="2174559" y="3356116"/>
            <a:ext cx="364135" cy="359930"/>
            <a:chOff x="2174559" y="3356116"/>
            <a:chExt cx="364135" cy="359930"/>
          </a:xfrm>
        </p:grpSpPr>
        <p:sp>
          <p:nvSpPr>
            <p:cNvPr id="10205" name="Google Shape;10205;p63"/>
            <p:cNvSpPr/>
            <p:nvPr/>
          </p:nvSpPr>
          <p:spPr>
            <a:xfrm>
              <a:off x="2273915" y="3452414"/>
              <a:ext cx="166920" cy="166920"/>
            </a:xfrm>
            <a:custGeom>
              <a:rect b="b" l="l" r="r" t="t"/>
              <a:pathLst>
                <a:path extrusionOk="0" h="5240" w="5240">
                  <a:moveTo>
                    <a:pt x="4715" y="358"/>
                  </a:moveTo>
                  <a:cubicBezTo>
                    <a:pt x="4763" y="358"/>
                    <a:pt x="4787" y="370"/>
                    <a:pt x="4811" y="406"/>
                  </a:cubicBezTo>
                  <a:cubicBezTo>
                    <a:pt x="4846" y="429"/>
                    <a:pt x="4858" y="477"/>
                    <a:pt x="4858" y="513"/>
                  </a:cubicBezTo>
                  <a:cubicBezTo>
                    <a:pt x="4858" y="548"/>
                    <a:pt x="4846" y="584"/>
                    <a:pt x="4811" y="608"/>
                  </a:cubicBezTo>
                  <a:lnTo>
                    <a:pt x="4418" y="1013"/>
                  </a:lnTo>
                  <a:lnTo>
                    <a:pt x="4192" y="787"/>
                  </a:lnTo>
                  <a:lnTo>
                    <a:pt x="4608" y="406"/>
                  </a:lnTo>
                  <a:cubicBezTo>
                    <a:pt x="4644" y="370"/>
                    <a:pt x="4680" y="358"/>
                    <a:pt x="4715" y="358"/>
                  </a:cubicBezTo>
                  <a:close/>
                  <a:moveTo>
                    <a:pt x="3965" y="1048"/>
                  </a:moveTo>
                  <a:lnTo>
                    <a:pt x="4192" y="1263"/>
                  </a:lnTo>
                  <a:lnTo>
                    <a:pt x="3358" y="2084"/>
                  </a:lnTo>
                  <a:lnTo>
                    <a:pt x="3132" y="1858"/>
                  </a:lnTo>
                  <a:lnTo>
                    <a:pt x="3965" y="1048"/>
                  </a:lnTo>
                  <a:close/>
                  <a:moveTo>
                    <a:pt x="2894" y="2096"/>
                  </a:moveTo>
                  <a:lnTo>
                    <a:pt x="3120" y="2322"/>
                  </a:lnTo>
                  <a:lnTo>
                    <a:pt x="2287" y="3156"/>
                  </a:lnTo>
                  <a:lnTo>
                    <a:pt x="2060" y="2930"/>
                  </a:lnTo>
                  <a:lnTo>
                    <a:pt x="2894" y="2096"/>
                  </a:lnTo>
                  <a:close/>
                  <a:moveTo>
                    <a:pt x="1846" y="3168"/>
                  </a:moveTo>
                  <a:lnTo>
                    <a:pt x="2060" y="3394"/>
                  </a:lnTo>
                  <a:lnTo>
                    <a:pt x="1227" y="4227"/>
                  </a:lnTo>
                  <a:lnTo>
                    <a:pt x="1013" y="4001"/>
                  </a:lnTo>
                  <a:lnTo>
                    <a:pt x="1846" y="3168"/>
                  </a:lnTo>
                  <a:close/>
                  <a:moveTo>
                    <a:pt x="774" y="4227"/>
                  </a:moveTo>
                  <a:lnTo>
                    <a:pt x="989" y="4454"/>
                  </a:lnTo>
                  <a:lnTo>
                    <a:pt x="596" y="4858"/>
                  </a:lnTo>
                  <a:cubicBezTo>
                    <a:pt x="560" y="4882"/>
                    <a:pt x="513" y="4894"/>
                    <a:pt x="489" y="4894"/>
                  </a:cubicBezTo>
                  <a:cubicBezTo>
                    <a:pt x="441" y="4894"/>
                    <a:pt x="417" y="4882"/>
                    <a:pt x="382" y="4858"/>
                  </a:cubicBezTo>
                  <a:cubicBezTo>
                    <a:pt x="358" y="4823"/>
                    <a:pt x="334" y="4775"/>
                    <a:pt x="334" y="4751"/>
                  </a:cubicBezTo>
                  <a:cubicBezTo>
                    <a:pt x="322" y="4704"/>
                    <a:pt x="334" y="4656"/>
                    <a:pt x="370" y="4632"/>
                  </a:cubicBezTo>
                  <a:lnTo>
                    <a:pt x="774" y="4227"/>
                  </a:lnTo>
                  <a:close/>
                  <a:moveTo>
                    <a:pt x="4739" y="1"/>
                  </a:moveTo>
                  <a:cubicBezTo>
                    <a:pt x="4608" y="1"/>
                    <a:pt x="4489" y="48"/>
                    <a:pt x="4406" y="144"/>
                  </a:cubicBezTo>
                  <a:lnTo>
                    <a:pt x="4001" y="548"/>
                  </a:lnTo>
                  <a:lnTo>
                    <a:pt x="3846" y="406"/>
                  </a:lnTo>
                  <a:cubicBezTo>
                    <a:pt x="3816" y="376"/>
                    <a:pt x="3772" y="361"/>
                    <a:pt x="3727" y="361"/>
                  </a:cubicBezTo>
                  <a:cubicBezTo>
                    <a:pt x="3683" y="361"/>
                    <a:pt x="3638" y="376"/>
                    <a:pt x="3608" y="406"/>
                  </a:cubicBezTo>
                  <a:cubicBezTo>
                    <a:pt x="3549" y="465"/>
                    <a:pt x="3549" y="584"/>
                    <a:pt x="3608" y="644"/>
                  </a:cubicBezTo>
                  <a:lnTo>
                    <a:pt x="3763" y="787"/>
                  </a:lnTo>
                  <a:lnTo>
                    <a:pt x="2929" y="1620"/>
                  </a:lnTo>
                  <a:lnTo>
                    <a:pt x="2775" y="1477"/>
                  </a:lnTo>
                  <a:cubicBezTo>
                    <a:pt x="2745" y="1447"/>
                    <a:pt x="2700" y="1432"/>
                    <a:pt x="2656" y="1432"/>
                  </a:cubicBezTo>
                  <a:cubicBezTo>
                    <a:pt x="2611" y="1432"/>
                    <a:pt x="2566" y="1447"/>
                    <a:pt x="2537" y="1477"/>
                  </a:cubicBezTo>
                  <a:cubicBezTo>
                    <a:pt x="2477" y="1537"/>
                    <a:pt x="2477" y="1656"/>
                    <a:pt x="2537" y="1715"/>
                  </a:cubicBezTo>
                  <a:lnTo>
                    <a:pt x="2691" y="1858"/>
                  </a:lnTo>
                  <a:lnTo>
                    <a:pt x="1858" y="2692"/>
                  </a:lnTo>
                  <a:lnTo>
                    <a:pt x="1703" y="2549"/>
                  </a:lnTo>
                  <a:cubicBezTo>
                    <a:pt x="1673" y="2519"/>
                    <a:pt x="1629" y="2504"/>
                    <a:pt x="1584" y="2504"/>
                  </a:cubicBezTo>
                  <a:cubicBezTo>
                    <a:pt x="1539" y="2504"/>
                    <a:pt x="1495" y="2519"/>
                    <a:pt x="1465" y="2549"/>
                  </a:cubicBezTo>
                  <a:cubicBezTo>
                    <a:pt x="1405" y="2608"/>
                    <a:pt x="1405" y="2727"/>
                    <a:pt x="1465" y="2787"/>
                  </a:cubicBezTo>
                  <a:lnTo>
                    <a:pt x="1620" y="2930"/>
                  </a:lnTo>
                  <a:lnTo>
                    <a:pt x="786" y="3763"/>
                  </a:lnTo>
                  <a:lnTo>
                    <a:pt x="632" y="3620"/>
                  </a:lnTo>
                  <a:cubicBezTo>
                    <a:pt x="602" y="3590"/>
                    <a:pt x="557" y="3576"/>
                    <a:pt x="513" y="3576"/>
                  </a:cubicBezTo>
                  <a:cubicBezTo>
                    <a:pt x="468" y="3576"/>
                    <a:pt x="423" y="3590"/>
                    <a:pt x="393" y="3620"/>
                  </a:cubicBezTo>
                  <a:cubicBezTo>
                    <a:pt x="334" y="3680"/>
                    <a:pt x="334" y="3799"/>
                    <a:pt x="393" y="3858"/>
                  </a:cubicBezTo>
                  <a:lnTo>
                    <a:pt x="548" y="4001"/>
                  </a:lnTo>
                  <a:lnTo>
                    <a:pt x="143" y="4406"/>
                  </a:lnTo>
                  <a:cubicBezTo>
                    <a:pt x="36" y="4477"/>
                    <a:pt x="1" y="4620"/>
                    <a:pt x="1" y="4751"/>
                  </a:cubicBezTo>
                  <a:cubicBezTo>
                    <a:pt x="1" y="4882"/>
                    <a:pt x="36" y="5001"/>
                    <a:pt x="143" y="5097"/>
                  </a:cubicBezTo>
                  <a:cubicBezTo>
                    <a:pt x="239" y="5180"/>
                    <a:pt x="370" y="5239"/>
                    <a:pt x="489" y="5239"/>
                  </a:cubicBezTo>
                  <a:cubicBezTo>
                    <a:pt x="620" y="5239"/>
                    <a:pt x="739" y="5192"/>
                    <a:pt x="834" y="5097"/>
                  </a:cubicBezTo>
                  <a:lnTo>
                    <a:pt x="1227" y="4692"/>
                  </a:lnTo>
                  <a:lnTo>
                    <a:pt x="1382" y="4835"/>
                  </a:lnTo>
                  <a:cubicBezTo>
                    <a:pt x="1405" y="4870"/>
                    <a:pt x="1453" y="4882"/>
                    <a:pt x="1501" y="4882"/>
                  </a:cubicBezTo>
                  <a:cubicBezTo>
                    <a:pt x="1548" y="4882"/>
                    <a:pt x="1584" y="4870"/>
                    <a:pt x="1620" y="4835"/>
                  </a:cubicBezTo>
                  <a:cubicBezTo>
                    <a:pt x="1679" y="4775"/>
                    <a:pt x="1679" y="4656"/>
                    <a:pt x="1620" y="4597"/>
                  </a:cubicBezTo>
                  <a:lnTo>
                    <a:pt x="1465" y="4454"/>
                  </a:lnTo>
                  <a:lnTo>
                    <a:pt x="2298" y="3620"/>
                  </a:lnTo>
                  <a:lnTo>
                    <a:pt x="2453" y="3763"/>
                  </a:lnTo>
                  <a:cubicBezTo>
                    <a:pt x="2477" y="3799"/>
                    <a:pt x="2525" y="3811"/>
                    <a:pt x="2572" y="3811"/>
                  </a:cubicBezTo>
                  <a:cubicBezTo>
                    <a:pt x="2620" y="3811"/>
                    <a:pt x="2656" y="3799"/>
                    <a:pt x="2691" y="3763"/>
                  </a:cubicBezTo>
                  <a:cubicBezTo>
                    <a:pt x="2751" y="3704"/>
                    <a:pt x="2751" y="3584"/>
                    <a:pt x="2691" y="3525"/>
                  </a:cubicBezTo>
                  <a:lnTo>
                    <a:pt x="2537" y="3382"/>
                  </a:lnTo>
                  <a:lnTo>
                    <a:pt x="3370" y="2549"/>
                  </a:lnTo>
                  <a:lnTo>
                    <a:pt x="3525" y="2692"/>
                  </a:lnTo>
                  <a:cubicBezTo>
                    <a:pt x="3549" y="2727"/>
                    <a:pt x="3596" y="2739"/>
                    <a:pt x="3644" y="2739"/>
                  </a:cubicBezTo>
                  <a:cubicBezTo>
                    <a:pt x="3691" y="2739"/>
                    <a:pt x="3727" y="2727"/>
                    <a:pt x="3763" y="2692"/>
                  </a:cubicBezTo>
                  <a:cubicBezTo>
                    <a:pt x="3822" y="2632"/>
                    <a:pt x="3822" y="2513"/>
                    <a:pt x="3763" y="2453"/>
                  </a:cubicBezTo>
                  <a:lnTo>
                    <a:pt x="3608" y="2311"/>
                  </a:lnTo>
                  <a:lnTo>
                    <a:pt x="4442" y="1477"/>
                  </a:lnTo>
                  <a:lnTo>
                    <a:pt x="4596" y="1620"/>
                  </a:lnTo>
                  <a:cubicBezTo>
                    <a:pt x="4620" y="1656"/>
                    <a:pt x="4668" y="1668"/>
                    <a:pt x="4715" y="1668"/>
                  </a:cubicBezTo>
                  <a:cubicBezTo>
                    <a:pt x="4763" y="1668"/>
                    <a:pt x="4799" y="1656"/>
                    <a:pt x="4834" y="1620"/>
                  </a:cubicBezTo>
                  <a:cubicBezTo>
                    <a:pt x="4894" y="1560"/>
                    <a:pt x="4894" y="1441"/>
                    <a:pt x="4834" y="1382"/>
                  </a:cubicBezTo>
                  <a:lnTo>
                    <a:pt x="4680" y="1239"/>
                  </a:lnTo>
                  <a:lnTo>
                    <a:pt x="5085" y="834"/>
                  </a:lnTo>
                  <a:cubicBezTo>
                    <a:pt x="5180" y="739"/>
                    <a:pt x="5239" y="608"/>
                    <a:pt x="5239" y="489"/>
                  </a:cubicBezTo>
                  <a:cubicBezTo>
                    <a:pt x="5239" y="358"/>
                    <a:pt x="5192" y="239"/>
                    <a:pt x="5085" y="144"/>
                  </a:cubicBezTo>
                  <a:cubicBezTo>
                    <a:pt x="5001" y="60"/>
                    <a:pt x="4858"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6" name="Google Shape;10206;p63"/>
            <p:cNvSpPr/>
            <p:nvPr/>
          </p:nvSpPr>
          <p:spPr>
            <a:xfrm>
              <a:off x="2174559" y="3356116"/>
              <a:ext cx="364135" cy="359930"/>
            </a:xfrm>
            <a:custGeom>
              <a:rect b="b" l="l" r="r" t="t"/>
              <a:pathLst>
                <a:path extrusionOk="0" h="11299" w="11431">
                  <a:moveTo>
                    <a:pt x="8142" y="339"/>
                  </a:moveTo>
                  <a:cubicBezTo>
                    <a:pt x="8988" y="339"/>
                    <a:pt x="9829" y="482"/>
                    <a:pt x="10632" y="750"/>
                  </a:cubicBezTo>
                  <a:cubicBezTo>
                    <a:pt x="10930" y="1631"/>
                    <a:pt x="11061" y="2583"/>
                    <a:pt x="11037" y="3500"/>
                  </a:cubicBezTo>
                  <a:lnTo>
                    <a:pt x="7858" y="345"/>
                  </a:lnTo>
                  <a:cubicBezTo>
                    <a:pt x="7953" y="341"/>
                    <a:pt x="8048" y="339"/>
                    <a:pt x="8142" y="339"/>
                  </a:cubicBezTo>
                  <a:close/>
                  <a:moveTo>
                    <a:pt x="572" y="6453"/>
                  </a:moveTo>
                  <a:lnTo>
                    <a:pt x="4917" y="10798"/>
                  </a:lnTo>
                  <a:cubicBezTo>
                    <a:pt x="4620" y="10858"/>
                    <a:pt x="4322" y="10894"/>
                    <a:pt x="4001" y="10929"/>
                  </a:cubicBezTo>
                  <a:lnTo>
                    <a:pt x="441" y="7358"/>
                  </a:lnTo>
                  <a:cubicBezTo>
                    <a:pt x="464" y="7060"/>
                    <a:pt x="512" y="6750"/>
                    <a:pt x="572" y="6453"/>
                  </a:cubicBezTo>
                  <a:close/>
                  <a:moveTo>
                    <a:pt x="405" y="7798"/>
                  </a:moveTo>
                  <a:lnTo>
                    <a:pt x="3560" y="10953"/>
                  </a:lnTo>
                  <a:cubicBezTo>
                    <a:pt x="3462" y="10957"/>
                    <a:pt x="3363" y="10959"/>
                    <a:pt x="3264" y="10959"/>
                  </a:cubicBezTo>
                  <a:cubicBezTo>
                    <a:pt x="2440" y="10959"/>
                    <a:pt x="1596" y="10826"/>
                    <a:pt x="810" y="10560"/>
                  </a:cubicBezTo>
                  <a:cubicBezTo>
                    <a:pt x="512" y="9679"/>
                    <a:pt x="381" y="8727"/>
                    <a:pt x="405" y="7798"/>
                  </a:cubicBezTo>
                  <a:close/>
                  <a:moveTo>
                    <a:pt x="8188" y="1"/>
                  </a:moveTo>
                  <a:cubicBezTo>
                    <a:pt x="7942" y="1"/>
                    <a:pt x="7697" y="12"/>
                    <a:pt x="7453" y="35"/>
                  </a:cubicBezTo>
                  <a:cubicBezTo>
                    <a:pt x="7013" y="71"/>
                    <a:pt x="6560" y="154"/>
                    <a:pt x="6132" y="261"/>
                  </a:cubicBezTo>
                  <a:cubicBezTo>
                    <a:pt x="4739" y="607"/>
                    <a:pt x="3453" y="1345"/>
                    <a:pt x="2429" y="2369"/>
                  </a:cubicBezTo>
                  <a:cubicBezTo>
                    <a:pt x="1893" y="2905"/>
                    <a:pt x="1429" y="3512"/>
                    <a:pt x="1072" y="4167"/>
                  </a:cubicBezTo>
                  <a:cubicBezTo>
                    <a:pt x="1024" y="4250"/>
                    <a:pt x="1060" y="4345"/>
                    <a:pt x="1131" y="4393"/>
                  </a:cubicBezTo>
                  <a:cubicBezTo>
                    <a:pt x="1154" y="4408"/>
                    <a:pt x="1180" y="4415"/>
                    <a:pt x="1206" y="4415"/>
                  </a:cubicBezTo>
                  <a:cubicBezTo>
                    <a:pt x="1264" y="4415"/>
                    <a:pt x="1325" y="4382"/>
                    <a:pt x="1357" y="4333"/>
                  </a:cubicBezTo>
                  <a:cubicBezTo>
                    <a:pt x="1703" y="3714"/>
                    <a:pt x="2143" y="3131"/>
                    <a:pt x="2655" y="2607"/>
                  </a:cubicBezTo>
                  <a:cubicBezTo>
                    <a:pt x="3620" y="1643"/>
                    <a:pt x="4810" y="952"/>
                    <a:pt x="6108" y="595"/>
                  </a:cubicBezTo>
                  <a:lnTo>
                    <a:pt x="9156" y="3655"/>
                  </a:lnTo>
                  <a:cubicBezTo>
                    <a:pt x="9180" y="3679"/>
                    <a:pt x="9227" y="3690"/>
                    <a:pt x="9275" y="3690"/>
                  </a:cubicBezTo>
                  <a:cubicBezTo>
                    <a:pt x="9323" y="3690"/>
                    <a:pt x="9358" y="3679"/>
                    <a:pt x="9394" y="3655"/>
                  </a:cubicBezTo>
                  <a:cubicBezTo>
                    <a:pt x="9454" y="3595"/>
                    <a:pt x="9454" y="3476"/>
                    <a:pt x="9394" y="3417"/>
                  </a:cubicBezTo>
                  <a:lnTo>
                    <a:pt x="6489" y="511"/>
                  </a:lnTo>
                  <a:cubicBezTo>
                    <a:pt x="6787" y="452"/>
                    <a:pt x="7084" y="404"/>
                    <a:pt x="7394" y="381"/>
                  </a:cubicBezTo>
                  <a:lnTo>
                    <a:pt x="10966" y="3952"/>
                  </a:lnTo>
                  <a:cubicBezTo>
                    <a:pt x="10942" y="4250"/>
                    <a:pt x="10894" y="4560"/>
                    <a:pt x="10835" y="4857"/>
                  </a:cubicBezTo>
                  <a:lnTo>
                    <a:pt x="9954" y="3976"/>
                  </a:lnTo>
                  <a:cubicBezTo>
                    <a:pt x="9924" y="3946"/>
                    <a:pt x="9879" y="3932"/>
                    <a:pt x="9835" y="3932"/>
                  </a:cubicBezTo>
                  <a:cubicBezTo>
                    <a:pt x="9790" y="3932"/>
                    <a:pt x="9745" y="3946"/>
                    <a:pt x="9716" y="3976"/>
                  </a:cubicBezTo>
                  <a:cubicBezTo>
                    <a:pt x="9656" y="4036"/>
                    <a:pt x="9656" y="4155"/>
                    <a:pt x="9716" y="4214"/>
                  </a:cubicBezTo>
                  <a:lnTo>
                    <a:pt x="10751" y="5238"/>
                  </a:lnTo>
                  <a:cubicBezTo>
                    <a:pt x="10394" y="6548"/>
                    <a:pt x="9704" y="7739"/>
                    <a:pt x="8751" y="8691"/>
                  </a:cubicBezTo>
                  <a:cubicBezTo>
                    <a:pt x="7787" y="9667"/>
                    <a:pt x="6596" y="10346"/>
                    <a:pt x="5298" y="10703"/>
                  </a:cubicBezTo>
                  <a:lnTo>
                    <a:pt x="679" y="6060"/>
                  </a:lnTo>
                  <a:cubicBezTo>
                    <a:pt x="762" y="5715"/>
                    <a:pt x="881" y="5381"/>
                    <a:pt x="1012" y="5048"/>
                  </a:cubicBezTo>
                  <a:cubicBezTo>
                    <a:pt x="1048" y="4964"/>
                    <a:pt x="1012" y="4869"/>
                    <a:pt x="929" y="4822"/>
                  </a:cubicBezTo>
                  <a:cubicBezTo>
                    <a:pt x="906" y="4816"/>
                    <a:pt x="884" y="4813"/>
                    <a:pt x="864" y="4813"/>
                  </a:cubicBezTo>
                  <a:cubicBezTo>
                    <a:pt x="796" y="4813"/>
                    <a:pt x="739" y="4844"/>
                    <a:pt x="703" y="4917"/>
                  </a:cubicBezTo>
                  <a:cubicBezTo>
                    <a:pt x="536" y="5286"/>
                    <a:pt x="417" y="5679"/>
                    <a:pt x="322" y="6072"/>
                  </a:cubicBezTo>
                  <a:cubicBezTo>
                    <a:pt x="214" y="6512"/>
                    <a:pt x="143" y="6953"/>
                    <a:pt x="95" y="7405"/>
                  </a:cubicBezTo>
                  <a:cubicBezTo>
                    <a:pt x="0" y="8548"/>
                    <a:pt x="143" y="9667"/>
                    <a:pt x="512" y="10751"/>
                  </a:cubicBezTo>
                  <a:cubicBezTo>
                    <a:pt x="524" y="10798"/>
                    <a:pt x="572" y="10834"/>
                    <a:pt x="619" y="10858"/>
                  </a:cubicBezTo>
                  <a:cubicBezTo>
                    <a:pt x="1465" y="11156"/>
                    <a:pt x="2381" y="11299"/>
                    <a:pt x="3298" y="11299"/>
                  </a:cubicBezTo>
                  <a:cubicBezTo>
                    <a:pt x="3512" y="11299"/>
                    <a:pt x="3739" y="11287"/>
                    <a:pt x="3965" y="11275"/>
                  </a:cubicBezTo>
                  <a:cubicBezTo>
                    <a:pt x="4405" y="11227"/>
                    <a:pt x="4858" y="11156"/>
                    <a:pt x="5286" y="11049"/>
                  </a:cubicBezTo>
                  <a:cubicBezTo>
                    <a:pt x="6680" y="10691"/>
                    <a:pt x="7965" y="9965"/>
                    <a:pt x="8989" y="8929"/>
                  </a:cubicBezTo>
                  <a:cubicBezTo>
                    <a:pt x="10013" y="7905"/>
                    <a:pt x="10751" y="6631"/>
                    <a:pt x="11109" y="5226"/>
                  </a:cubicBezTo>
                  <a:cubicBezTo>
                    <a:pt x="11204" y="4798"/>
                    <a:pt x="11287" y="4345"/>
                    <a:pt x="11323" y="3905"/>
                  </a:cubicBezTo>
                  <a:cubicBezTo>
                    <a:pt x="11430" y="2774"/>
                    <a:pt x="11287" y="1631"/>
                    <a:pt x="10906" y="559"/>
                  </a:cubicBezTo>
                  <a:cubicBezTo>
                    <a:pt x="10894" y="511"/>
                    <a:pt x="10859" y="464"/>
                    <a:pt x="10811" y="452"/>
                  </a:cubicBezTo>
                  <a:cubicBezTo>
                    <a:pt x="9980" y="153"/>
                    <a:pt x="9082" y="1"/>
                    <a:pt x="8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07" name="Google Shape;10207;p63"/>
          <p:cNvGrpSpPr/>
          <p:nvPr/>
        </p:nvGrpSpPr>
        <p:grpSpPr>
          <a:xfrm>
            <a:off x="1731934" y="3355639"/>
            <a:ext cx="368371" cy="361554"/>
            <a:chOff x="1731934" y="3355639"/>
            <a:chExt cx="368371" cy="361554"/>
          </a:xfrm>
        </p:grpSpPr>
        <p:sp>
          <p:nvSpPr>
            <p:cNvPr id="10208" name="Google Shape;10208;p63"/>
            <p:cNvSpPr/>
            <p:nvPr/>
          </p:nvSpPr>
          <p:spPr>
            <a:xfrm>
              <a:off x="1812336" y="3533963"/>
              <a:ext cx="41762" cy="41762"/>
            </a:xfrm>
            <a:custGeom>
              <a:rect b="b" l="l" r="r" t="t"/>
              <a:pathLst>
                <a:path extrusionOk="0" h="1311" w="1311">
                  <a:moveTo>
                    <a:pt x="655" y="322"/>
                  </a:moveTo>
                  <a:cubicBezTo>
                    <a:pt x="834" y="322"/>
                    <a:pt x="989" y="477"/>
                    <a:pt x="989" y="655"/>
                  </a:cubicBezTo>
                  <a:cubicBezTo>
                    <a:pt x="989" y="834"/>
                    <a:pt x="834" y="989"/>
                    <a:pt x="655" y="989"/>
                  </a:cubicBezTo>
                  <a:cubicBezTo>
                    <a:pt x="477" y="989"/>
                    <a:pt x="334" y="834"/>
                    <a:pt x="334" y="655"/>
                  </a:cubicBezTo>
                  <a:cubicBezTo>
                    <a:pt x="334" y="477"/>
                    <a:pt x="477" y="322"/>
                    <a:pt x="655" y="322"/>
                  </a:cubicBezTo>
                  <a:close/>
                  <a:moveTo>
                    <a:pt x="655" y="1"/>
                  </a:moveTo>
                  <a:cubicBezTo>
                    <a:pt x="298" y="1"/>
                    <a:pt x="1" y="298"/>
                    <a:pt x="1" y="655"/>
                  </a:cubicBezTo>
                  <a:cubicBezTo>
                    <a:pt x="1" y="1013"/>
                    <a:pt x="298" y="1310"/>
                    <a:pt x="655" y="1310"/>
                  </a:cubicBezTo>
                  <a:cubicBezTo>
                    <a:pt x="1013" y="1310"/>
                    <a:pt x="1310" y="1013"/>
                    <a:pt x="1310" y="655"/>
                  </a:cubicBezTo>
                  <a:cubicBezTo>
                    <a:pt x="1310" y="298"/>
                    <a:pt x="1013" y="1"/>
                    <a:pt x="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09" name="Google Shape;10209;p63"/>
            <p:cNvSpPr/>
            <p:nvPr/>
          </p:nvSpPr>
          <p:spPr>
            <a:xfrm>
              <a:off x="1731934" y="3355639"/>
              <a:ext cx="368371" cy="361554"/>
            </a:xfrm>
            <a:custGeom>
              <a:rect b="b" l="l" r="r" t="t"/>
              <a:pathLst>
                <a:path extrusionOk="0" h="11350" w="11564">
                  <a:moveTo>
                    <a:pt x="4572" y="330"/>
                  </a:moveTo>
                  <a:cubicBezTo>
                    <a:pt x="4619" y="330"/>
                    <a:pt x="4691" y="407"/>
                    <a:pt x="5251" y="753"/>
                  </a:cubicBezTo>
                  <a:lnTo>
                    <a:pt x="4882" y="1348"/>
                  </a:lnTo>
                  <a:lnTo>
                    <a:pt x="4239" y="943"/>
                  </a:lnTo>
                  <a:cubicBezTo>
                    <a:pt x="4215" y="907"/>
                    <a:pt x="4192" y="872"/>
                    <a:pt x="4215" y="836"/>
                  </a:cubicBezTo>
                  <a:cubicBezTo>
                    <a:pt x="4513" y="396"/>
                    <a:pt x="4489" y="348"/>
                    <a:pt x="4549" y="336"/>
                  </a:cubicBezTo>
                  <a:cubicBezTo>
                    <a:pt x="4557" y="333"/>
                    <a:pt x="4564" y="330"/>
                    <a:pt x="4572" y="330"/>
                  </a:cubicBezTo>
                  <a:close/>
                  <a:moveTo>
                    <a:pt x="5975" y="398"/>
                  </a:moveTo>
                  <a:cubicBezTo>
                    <a:pt x="6005" y="398"/>
                    <a:pt x="6035" y="404"/>
                    <a:pt x="6061" y="419"/>
                  </a:cubicBezTo>
                  <a:lnTo>
                    <a:pt x="7394" y="1253"/>
                  </a:lnTo>
                  <a:lnTo>
                    <a:pt x="6275" y="3039"/>
                  </a:lnTo>
                  <a:lnTo>
                    <a:pt x="4942" y="2205"/>
                  </a:lnTo>
                  <a:cubicBezTo>
                    <a:pt x="4846" y="2146"/>
                    <a:pt x="4834" y="2039"/>
                    <a:pt x="4882" y="1967"/>
                  </a:cubicBezTo>
                  <a:cubicBezTo>
                    <a:pt x="5073" y="1658"/>
                    <a:pt x="5501" y="979"/>
                    <a:pt x="5823" y="479"/>
                  </a:cubicBezTo>
                  <a:cubicBezTo>
                    <a:pt x="5847" y="430"/>
                    <a:pt x="5911" y="398"/>
                    <a:pt x="5975" y="398"/>
                  </a:cubicBezTo>
                  <a:close/>
                  <a:moveTo>
                    <a:pt x="10180" y="2860"/>
                  </a:moveTo>
                  <a:cubicBezTo>
                    <a:pt x="10323" y="2979"/>
                    <a:pt x="10847" y="3158"/>
                    <a:pt x="11002" y="3789"/>
                  </a:cubicBezTo>
                  <a:cubicBezTo>
                    <a:pt x="11195" y="4581"/>
                    <a:pt x="10555" y="5231"/>
                    <a:pt x="9842" y="5231"/>
                  </a:cubicBezTo>
                  <a:cubicBezTo>
                    <a:pt x="9633" y="5231"/>
                    <a:pt x="9418" y="5175"/>
                    <a:pt x="9216" y="5051"/>
                  </a:cubicBezTo>
                  <a:lnTo>
                    <a:pt x="8918" y="4872"/>
                  </a:lnTo>
                  <a:lnTo>
                    <a:pt x="10180" y="2860"/>
                  </a:lnTo>
                  <a:close/>
                  <a:moveTo>
                    <a:pt x="5644" y="3039"/>
                  </a:moveTo>
                  <a:lnTo>
                    <a:pt x="6204" y="3396"/>
                  </a:lnTo>
                  <a:lnTo>
                    <a:pt x="6216" y="3408"/>
                  </a:lnTo>
                  <a:lnTo>
                    <a:pt x="4287" y="5349"/>
                  </a:lnTo>
                  <a:cubicBezTo>
                    <a:pt x="4132" y="5170"/>
                    <a:pt x="3941" y="5039"/>
                    <a:pt x="3751" y="4944"/>
                  </a:cubicBezTo>
                  <a:lnTo>
                    <a:pt x="5644" y="3039"/>
                  </a:lnTo>
                  <a:close/>
                  <a:moveTo>
                    <a:pt x="3195" y="5176"/>
                  </a:moveTo>
                  <a:cubicBezTo>
                    <a:pt x="3355" y="5176"/>
                    <a:pt x="3520" y="5212"/>
                    <a:pt x="3680" y="5289"/>
                  </a:cubicBezTo>
                  <a:cubicBezTo>
                    <a:pt x="4705" y="5802"/>
                    <a:pt x="4316" y="7363"/>
                    <a:pt x="3195" y="7363"/>
                  </a:cubicBezTo>
                  <a:cubicBezTo>
                    <a:pt x="3170" y="7363"/>
                    <a:pt x="3145" y="7362"/>
                    <a:pt x="3120" y="7361"/>
                  </a:cubicBezTo>
                  <a:cubicBezTo>
                    <a:pt x="2548" y="7325"/>
                    <a:pt x="2096" y="6849"/>
                    <a:pt x="2096" y="6265"/>
                  </a:cubicBezTo>
                  <a:cubicBezTo>
                    <a:pt x="2096" y="5640"/>
                    <a:pt x="2615" y="5176"/>
                    <a:pt x="3195" y="5176"/>
                  </a:cubicBezTo>
                  <a:close/>
                  <a:moveTo>
                    <a:pt x="5144" y="8992"/>
                  </a:moveTo>
                  <a:cubicBezTo>
                    <a:pt x="5358" y="8992"/>
                    <a:pt x="5537" y="9159"/>
                    <a:pt x="5537" y="9385"/>
                  </a:cubicBezTo>
                  <a:lnTo>
                    <a:pt x="5537" y="9694"/>
                  </a:lnTo>
                  <a:lnTo>
                    <a:pt x="4537" y="9694"/>
                  </a:lnTo>
                  <a:lnTo>
                    <a:pt x="4537" y="9385"/>
                  </a:lnTo>
                  <a:lnTo>
                    <a:pt x="4525" y="9385"/>
                  </a:lnTo>
                  <a:cubicBezTo>
                    <a:pt x="4525" y="9170"/>
                    <a:pt x="4692" y="8992"/>
                    <a:pt x="4906" y="8992"/>
                  </a:cubicBezTo>
                  <a:close/>
                  <a:moveTo>
                    <a:pt x="6085" y="10016"/>
                  </a:moveTo>
                  <a:cubicBezTo>
                    <a:pt x="6454" y="10016"/>
                    <a:pt x="6751" y="10313"/>
                    <a:pt x="6751" y="10694"/>
                  </a:cubicBezTo>
                  <a:lnTo>
                    <a:pt x="6751" y="10992"/>
                  </a:lnTo>
                  <a:lnTo>
                    <a:pt x="322" y="10992"/>
                  </a:lnTo>
                  <a:lnTo>
                    <a:pt x="322" y="10694"/>
                  </a:lnTo>
                  <a:cubicBezTo>
                    <a:pt x="322" y="10313"/>
                    <a:pt x="620" y="10016"/>
                    <a:pt x="1001" y="10016"/>
                  </a:cubicBezTo>
                  <a:close/>
                  <a:moveTo>
                    <a:pt x="4558" y="1"/>
                  </a:moveTo>
                  <a:cubicBezTo>
                    <a:pt x="4419" y="1"/>
                    <a:pt x="4281" y="69"/>
                    <a:pt x="4203" y="193"/>
                  </a:cubicBezTo>
                  <a:lnTo>
                    <a:pt x="3906" y="669"/>
                  </a:lnTo>
                  <a:cubicBezTo>
                    <a:pt x="3787" y="872"/>
                    <a:pt x="3846" y="1122"/>
                    <a:pt x="4049" y="1241"/>
                  </a:cubicBezTo>
                  <a:lnTo>
                    <a:pt x="4680" y="1646"/>
                  </a:lnTo>
                  <a:cubicBezTo>
                    <a:pt x="4644" y="1741"/>
                    <a:pt x="4442" y="1908"/>
                    <a:pt x="4525" y="2193"/>
                  </a:cubicBezTo>
                  <a:cubicBezTo>
                    <a:pt x="4549" y="2324"/>
                    <a:pt x="4620" y="2431"/>
                    <a:pt x="4739" y="2503"/>
                  </a:cubicBezTo>
                  <a:lnTo>
                    <a:pt x="5335" y="2872"/>
                  </a:lnTo>
                  <a:lnTo>
                    <a:pt x="3358" y="4872"/>
                  </a:lnTo>
                  <a:cubicBezTo>
                    <a:pt x="3297" y="4865"/>
                    <a:pt x="3237" y="4861"/>
                    <a:pt x="3177" y="4861"/>
                  </a:cubicBezTo>
                  <a:cubicBezTo>
                    <a:pt x="2398" y="4861"/>
                    <a:pt x="1751" y="5493"/>
                    <a:pt x="1751" y="6289"/>
                  </a:cubicBezTo>
                  <a:cubicBezTo>
                    <a:pt x="1751" y="6765"/>
                    <a:pt x="1989" y="7194"/>
                    <a:pt x="2346" y="7444"/>
                  </a:cubicBezTo>
                  <a:lnTo>
                    <a:pt x="2346" y="8397"/>
                  </a:lnTo>
                  <a:cubicBezTo>
                    <a:pt x="2346" y="8492"/>
                    <a:pt x="2417" y="8563"/>
                    <a:pt x="2513" y="8563"/>
                  </a:cubicBezTo>
                  <a:cubicBezTo>
                    <a:pt x="2596" y="8563"/>
                    <a:pt x="2679" y="8492"/>
                    <a:pt x="2679" y="8397"/>
                  </a:cubicBezTo>
                  <a:lnTo>
                    <a:pt x="2679" y="7623"/>
                  </a:lnTo>
                  <a:cubicBezTo>
                    <a:pt x="2828" y="7675"/>
                    <a:pt x="2995" y="7708"/>
                    <a:pt x="3163" y="7708"/>
                  </a:cubicBezTo>
                  <a:cubicBezTo>
                    <a:pt x="3224" y="7708"/>
                    <a:pt x="3286" y="7704"/>
                    <a:pt x="3346" y="7694"/>
                  </a:cubicBezTo>
                  <a:lnTo>
                    <a:pt x="3346" y="9706"/>
                  </a:lnTo>
                  <a:lnTo>
                    <a:pt x="2679" y="9706"/>
                  </a:lnTo>
                  <a:lnTo>
                    <a:pt x="2679" y="9028"/>
                  </a:lnTo>
                  <a:cubicBezTo>
                    <a:pt x="2679" y="8932"/>
                    <a:pt x="2596" y="8861"/>
                    <a:pt x="2513" y="8861"/>
                  </a:cubicBezTo>
                  <a:cubicBezTo>
                    <a:pt x="2417" y="8861"/>
                    <a:pt x="2346" y="8932"/>
                    <a:pt x="2346" y="9028"/>
                  </a:cubicBezTo>
                  <a:lnTo>
                    <a:pt x="2346" y="9706"/>
                  </a:lnTo>
                  <a:lnTo>
                    <a:pt x="989" y="9706"/>
                  </a:lnTo>
                  <a:cubicBezTo>
                    <a:pt x="441" y="9706"/>
                    <a:pt x="1" y="10159"/>
                    <a:pt x="1" y="10706"/>
                  </a:cubicBezTo>
                  <a:lnTo>
                    <a:pt x="1" y="11183"/>
                  </a:lnTo>
                  <a:cubicBezTo>
                    <a:pt x="1" y="11266"/>
                    <a:pt x="72" y="11349"/>
                    <a:pt x="155" y="11349"/>
                  </a:cubicBezTo>
                  <a:lnTo>
                    <a:pt x="6918" y="11349"/>
                  </a:lnTo>
                  <a:cubicBezTo>
                    <a:pt x="7001" y="11349"/>
                    <a:pt x="7085" y="11266"/>
                    <a:pt x="7085" y="11183"/>
                  </a:cubicBezTo>
                  <a:lnTo>
                    <a:pt x="7085" y="10706"/>
                  </a:lnTo>
                  <a:cubicBezTo>
                    <a:pt x="7085" y="10159"/>
                    <a:pt x="6632" y="9706"/>
                    <a:pt x="6085" y="9706"/>
                  </a:cubicBezTo>
                  <a:lnTo>
                    <a:pt x="5846" y="9706"/>
                  </a:lnTo>
                  <a:lnTo>
                    <a:pt x="5846" y="9397"/>
                  </a:lnTo>
                  <a:cubicBezTo>
                    <a:pt x="5846" y="9004"/>
                    <a:pt x="5537" y="8682"/>
                    <a:pt x="5132" y="8682"/>
                  </a:cubicBezTo>
                  <a:lnTo>
                    <a:pt x="4894" y="8682"/>
                  </a:lnTo>
                  <a:cubicBezTo>
                    <a:pt x="4501" y="8682"/>
                    <a:pt x="4180" y="9004"/>
                    <a:pt x="4180" y="9397"/>
                  </a:cubicBezTo>
                  <a:lnTo>
                    <a:pt x="4180" y="9706"/>
                  </a:lnTo>
                  <a:lnTo>
                    <a:pt x="3668" y="9706"/>
                  </a:lnTo>
                  <a:lnTo>
                    <a:pt x="3668" y="7611"/>
                  </a:lnTo>
                  <a:cubicBezTo>
                    <a:pt x="4465" y="7313"/>
                    <a:pt x="4823" y="6384"/>
                    <a:pt x="4442" y="5646"/>
                  </a:cubicBezTo>
                  <a:lnTo>
                    <a:pt x="6370" y="3717"/>
                  </a:lnTo>
                  <a:lnTo>
                    <a:pt x="7585" y="5801"/>
                  </a:lnTo>
                  <a:cubicBezTo>
                    <a:pt x="7670" y="5947"/>
                    <a:pt x="7817" y="6018"/>
                    <a:pt x="7962" y="6018"/>
                  </a:cubicBezTo>
                  <a:cubicBezTo>
                    <a:pt x="8100" y="6018"/>
                    <a:pt x="8235" y="5953"/>
                    <a:pt x="8311" y="5825"/>
                  </a:cubicBezTo>
                  <a:lnTo>
                    <a:pt x="8716" y="5182"/>
                  </a:lnTo>
                  <a:lnTo>
                    <a:pt x="9014" y="5360"/>
                  </a:lnTo>
                  <a:cubicBezTo>
                    <a:pt x="9273" y="5514"/>
                    <a:pt x="9548" y="5584"/>
                    <a:pt x="9813" y="5584"/>
                  </a:cubicBezTo>
                  <a:cubicBezTo>
                    <a:pt x="10740" y="5584"/>
                    <a:pt x="11564" y="4739"/>
                    <a:pt x="11323" y="3694"/>
                  </a:cubicBezTo>
                  <a:cubicBezTo>
                    <a:pt x="11145" y="2908"/>
                    <a:pt x="10490" y="2670"/>
                    <a:pt x="10359" y="2562"/>
                  </a:cubicBezTo>
                  <a:lnTo>
                    <a:pt x="10764" y="1920"/>
                  </a:lnTo>
                  <a:cubicBezTo>
                    <a:pt x="10942" y="1658"/>
                    <a:pt x="10740" y="1300"/>
                    <a:pt x="10430" y="1265"/>
                  </a:cubicBezTo>
                  <a:lnTo>
                    <a:pt x="9359" y="1181"/>
                  </a:lnTo>
                  <a:cubicBezTo>
                    <a:pt x="9353" y="1180"/>
                    <a:pt x="9346" y="1180"/>
                    <a:pt x="9340" y="1180"/>
                  </a:cubicBezTo>
                  <a:cubicBezTo>
                    <a:pt x="9262" y="1180"/>
                    <a:pt x="9180" y="1247"/>
                    <a:pt x="9180" y="1324"/>
                  </a:cubicBezTo>
                  <a:cubicBezTo>
                    <a:pt x="9168" y="1419"/>
                    <a:pt x="9240" y="1503"/>
                    <a:pt x="9335" y="1503"/>
                  </a:cubicBezTo>
                  <a:lnTo>
                    <a:pt x="10407" y="1598"/>
                  </a:lnTo>
                  <a:cubicBezTo>
                    <a:pt x="10478" y="1598"/>
                    <a:pt x="10526" y="1681"/>
                    <a:pt x="10478" y="1741"/>
                  </a:cubicBezTo>
                  <a:cubicBezTo>
                    <a:pt x="10109" y="2324"/>
                    <a:pt x="8347" y="5134"/>
                    <a:pt x="8049" y="5610"/>
                  </a:cubicBezTo>
                  <a:cubicBezTo>
                    <a:pt x="8025" y="5640"/>
                    <a:pt x="7993" y="5655"/>
                    <a:pt x="7961" y="5655"/>
                  </a:cubicBezTo>
                  <a:cubicBezTo>
                    <a:pt x="7930" y="5655"/>
                    <a:pt x="7900" y="5640"/>
                    <a:pt x="7882" y="5610"/>
                  </a:cubicBezTo>
                  <a:lnTo>
                    <a:pt x="6525" y="3313"/>
                  </a:lnTo>
                  <a:lnTo>
                    <a:pt x="6513" y="3277"/>
                  </a:lnTo>
                  <a:lnTo>
                    <a:pt x="7704" y="1372"/>
                  </a:lnTo>
                  <a:lnTo>
                    <a:pt x="8704" y="1467"/>
                  </a:lnTo>
                  <a:cubicBezTo>
                    <a:pt x="8710" y="1468"/>
                    <a:pt x="8716" y="1468"/>
                    <a:pt x="8722" y="1468"/>
                  </a:cubicBezTo>
                  <a:cubicBezTo>
                    <a:pt x="8801" y="1468"/>
                    <a:pt x="8883" y="1401"/>
                    <a:pt x="8883" y="1312"/>
                  </a:cubicBezTo>
                  <a:cubicBezTo>
                    <a:pt x="8894" y="1229"/>
                    <a:pt x="8823" y="1134"/>
                    <a:pt x="8728" y="1134"/>
                  </a:cubicBezTo>
                  <a:lnTo>
                    <a:pt x="7656" y="1050"/>
                  </a:lnTo>
                  <a:lnTo>
                    <a:pt x="6216" y="134"/>
                  </a:lnTo>
                  <a:cubicBezTo>
                    <a:pt x="6133" y="84"/>
                    <a:pt x="6042" y="60"/>
                    <a:pt x="5952" y="60"/>
                  </a:cubicBezTo>
                  <a:cubicBezTo>
                    <a:pt x="5781" y="60"/>
                    <a:pt x="5614" y="145"/>
                    <a:pt x="5513" y="300"/>
                  </a:cubicBezTo>
                  <a:lnTo>
                    <a:pt x="5418" y="467"/>
                  </a:lnTo>
                  <a:lnTo>
                    <a:pt x="4775" y="62"/>
                  </a:lnTo>
                  <a:cubicBezTo>
                    <a:pt x="4708" y="21"/>
                    <a:pt x="4633" y="1"/>
                    <a:pt x="45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0" name="Google Shape;10210;p63"/>
          <p:cNvGrpSpPr/>
          <p:nvPr/>
        </p:nvGrpSpPr>
        <p:grpSpPr>
          <a:xfrm>
            <a:off x="3990517" y="3354173"/>
            <a:ext cx="279559" cy="363402"/>
            <a:chOff x="3990517" y="3354173"/>
            <a:chExt cx="279559" cy="363402"/>
          </a:xfrm>
        </p:grpSpPr>
        <p:sp>
          <p:nvSpPr>
            <p:cNvPr id="10211" name="Google Shape;10211;p63"/>
            <p:cNvSpPr/>
            <p:nvPr/>
          </p:nvSpPr>
          <p:spPr>
            <a:xfrm>
              <a:off x="3990517" y="3354173"/>
              <a:ext cx="279559" cy="363402"/>
            </a:xfrm>
            <a:custGeom>
              <a:rect b="b" l="l" r="r" t="t"/>
              <a:pathLst>
                <a:path extrusionOk="0" h="11408" w="8776">
                  <a:moveTo>
                    <a:pt x="6322" y="346"/>
                  </a:moveTo>
                  <a:lnTo>
                    <a:pt x="6322" y="715"/>
                  </a:lnTo>
                  <a:lnTo>
                    <a:pt x="5537" y="715"/>
                  </a:lnTo>
                  <a:lnTo>
                    <a:pt x="5537" y="346"/>
                  </a:lnTo>
                  <a:close/>
                  <a:moveTo>
                    <a:pt x="6692" y="1049"/>
                  </a:moveTo>
                  <a:lnTo>
                    <a:pt x="6692" y="5121"/>
                  </a:lnTo>
                  <a:lnTo>
                    <a:pt x="5179" y="5121"/>
                  </a:lnTo>
                  <a:lnTo>
                    <a:pt x="5179" y="1049"/>
                  </a:lnTo>
                  <a:close/>
                  <a:moveTo>
                    <a:pt x="5763" y="5466"/>
                  </a:moveTo>
                  <a:lnTo>
                    <a:pt x="5763" y="6014"/>
                  </a:lnTo>
                  <a:lnTo>
                    <a:pt x="5465" y="6014"/>
                  </a:lnTo>
                  <a:lnTo>
                    <a:pt x="5465" y="5466"/>
                  </a:lnTo>
                  <a:close/>
                  <a:moveTo>
                    <a:pt x="6394" y="5466"/>
                  </a:moveTo>
                  <a:lnTo>
                    <a:pt x="6394" y="6633"/>
                  </a:lnTo>
                  <a:lnTo>
                    <a:pt x="6096" y="6633"/>
                  </a:lnTo>
                  <a:lnTo>
                    <a:pt x="6096" y="5466"/>
                  </a:lnTo>
                  <a:close/>
                  <a:moveTo>
                    <a:pt x="6953" y="8038"/>
                  </a:moveTo>
                  <a:cubicBezTo>
                    <a:pt x="7168" y="8038"/>
                    <a:pt x="7346" y="8216"/>
                    <a:pt x="7346" y="8443"/>
                  </a:cubicBezTo>
                  <a:cubicBezTo>
                    <a:pt x="7346" y="8669"/>
                    <a:pt x="7168" y="8847"/>
                    <a:pt x="6953" y="8847"/>
                  </a:cubicBezTo>
                  <a:lnTo>
                    <a:pt x="4584" y="8847"/>
                  </a:lnTo>
                  <a:lnTo>
                    <a:pt x="4584" y="8038"/>
                  </a:lnTo>
                  <a:close/>
                  <a:moveTo>
                    <a:pt x="6549" y="9193"/>
                  </a:moveTo>
                  <a:cubicBezTo>
                    <a:pt x="6537" y="9502"/>
                    <a:pt x="6275" y="9740"/>
                    <a:pt x="5965" y="9740"/>
                  </a:cubicBezTo>
                  <a:lnTo>
                    <a:pt x="4584" y="9740"/>
                  </a:lnTo>
                  <a:lnTo>
                    <a:pt x="4584" y="9193"/>
                  </a:lnTo>
                  <a:close/>
                  <a:moveTo>
                    <a:pt x="5882" y="10086"/>
                  </a:moveTo>
                  <a:lnTo>
                    <a:pt x="5882" y="10359"/>
                  </a:lnTo>
                  <a:lnTo>
                    <a:pt x="4584" y="10359"/>
                  </a:lnTo>
                  <a:lnTo>
                    <a:pt x="4584" y="10086"/>
                  </a:lnTo>
                  <a:close/>
                  <a:moveTo>
                    <a:pt x="4953" y="1"/>
                  </a:moveTo>
                  <a:cubicBezTo>
                    <a:pt x="4870" y="1"/>
                    <a:pt x="4787" y="72"/>
                    <a:pt x="4787" y="168"/>
                  </a:cubicBezTo>
                  <a:cubicBezTo>
                    <a:pt x="4787" y="263"/>
                    <a:pt x="4870" y="334"/>
                    <a:pt x="4953" y="334"/>
                  </a:cubicBezTo>
                  <a:lnTo>
                    <a:pt x="5144" y="334"/>
                  </a:lnTo>
                  <a:lnTo>
                    <a:pt x="5144" y="703"/>
                  </a:lnTo>
                  <a:lnTo>
                    <a:pt x="4953" y="703"/>
                  </a:lnTo>
                  <a:cubicBezTo>
                    <a:pt x="4870" y="703"/>
                    <a:pt x="4787" y="775"/>
                    <a:pt x="4787" y="870"/>
                  </a:cubicBezTo>
                  <a:lnTo>
                    <a:pt x="4787" y="1334"/>
                  </a:lnTo>
                  <a:lnTo>
                    <a:pt x="4370" y="1334"/>
                  </a:lnTo>
                  <a:cubicBezTo>
                    <a:pt x="3644" y="1334"/>
                    <a:pt x="2929" y="1513"/>
                    <a:pt x="2310" y="1846"/>
                  </a:cubicBezTo>
                  <a:cubicBezTo>
                    <a:pt x="2215" y="1894"/>
                    <a:pt x="2191" y="2001"/>
                    <a:pt x="2227" y="2073"/>
                  </a:cubicBezTo>
                  <a:cubicBezTo>
                    <a:pt x="2262" y="2132"/>
                    <a:pt x="2322" y="2168"/>
                    <a:pt x="2381" y="2168"/>
                  </a:cubicBezTo>
                  <a:cubicBezTo>
                    <a:pt x="2405" y="2168"/>
                    <a:pt x="2441" y="2168"/>
                    <a:pt x="2453" y="2144"/>
                  </a:cubicBezTo>
                  <a:cubicBezTo>
                    <a:pt x="3036" y="1835"/>
                    <a:pt x="3691" y="1668"/>
                    <a:pt x="4358" y="1668"/>
                  </a:cubicBezTo>
                  <a:lnTo>
                    <a:pt x="4775" y="1668"/>
                  </a:lnTo>
                  <a:lnTo>
                    <a:pt x="4775" y="3382"/>
                  </a:lnTo>
                  <a:lnTo>
                    <a:pt x="4358" y="3382"/>
                  </a:lnTo>
                  <a:cubicBezTo>
                    <a:pt x="3060" y="3382"/>
                    <a:pt x="2024" y="4430"/>
                    <a:pt x="2024" y="5716"/>
                  </a:cubicBezTo>
                  <a:cubicBezTo>
                    <a:pt x="2024" y="6954"/>
                    <a:pt x="2977" y="7966"/>
                    <a:pt x="4191" y="8038"/>
                  </a:cubicBezTo>
                  <a:lnTo>
                    <a:pt x="4191" y="9740"/>
                  </a:lnTo>
                  <a:cubicBezTo>
                    <a:pt x="2048" y="9645"/>
                    <a:pt x="346" y="7883"/>
                    <a:pt x="346" y="5716"/>
                  </a:cubicBezTo>
                  <a:cubicBezTo>
                    <a:pt x="346" y="4454"/>
                    <a:pt x="917" y="3299"/>
                    <a:pt x="1917" y="2525"/>
                  </a:cubicBezTo>
                  <a:cubicBezTo>
                    <a:pt x="1989" y="2466"/>
                    <a:pt x="2012" y="2358"/>
                    <a:pt x="1953" y="2287"/>
                  </a:cubicBezTo>
                  <a:cubicBezTo>
                    <a:pt x="1918" y="2238"/>
                    <a:pt x="1867" y="2214"/>
                    <a:pt x="1817" y="2214"/>
                  </a:cubicBezTo>
                  <a:cubicBezTo>
                    <a:pt x="1780" y="2214"/>
                    <a:pt x="1744" y="2226"/>
                    <a:pt x="1715" y="2251"/>
                  </a:cubicBezTo>
                  <a:cubicBezTo>
                    <a:pt x="1191" y="2656"/>
                    <a:pt x="762" y="3180"/>
                    <a:pt x="465" y="3751"/>
                  </a:cubicBezTo>
                  <a:cubicBezTo>
                    <a:pt x="143" y="4371"/>
                    <a:pt x="0" y="5037"/>
                    <a:pt x="0" y="5716"/>
                  </a:cubicBezTo>
                  <a:cubicBezTo>
                    <a:pt x="0" y="8073"/>
                    <a:pt x="1858" y="9990"/>
                    <a:pt x="4191" y="10086"/>
                  </a:cubicBezTo>
                  <a:lnTo>
                    <a:pt x="4191" y="10359"/>
                  </a:lnTo>
                  <a:lnTo>
                    <a:pt x="2036" y="10359"/>
                  </a:lnTo>
                  <a:cubicBezTo>
                    <a:pt x="1739" y="10359"/>
                    <a:pt x="1512" y="10598"/>
                    <a:pt x="1512" y="10883"/>
                  </a:cubicBezTo>
                  <a:cubicBezTo>
                    <a:pt x="1512" y="11181"/>
                    <a:pt x="1750" y="11407"/>
                    <a:pt x="2036" y="11407"/>
                  </a:cubicBezTo>
                  <a:lnTo>
                    <a:pt x="8263" y="11407"/>
                  </a:lnTo>
                  <a:cubicBezTo>
                    <a:pt x="8561" y="11407"/>
                    <a:pt x="8775" y="11169"/>
                    <a:pt x="8775" y="10883"/>
                  </a:cubicBezTo>
                  <a:cubicBezTo>
                    <a:pt x="8775" y="10598"/>
                    <a:pt x="8537" y="10359"/>
                    <a:pt x="8263" y="10359"/>
                  </a:cubicBezTo>
                  <a:lnTo>
                    <a:pt x="7465" y="10359"/>
                  </a:lnTo>
                  <a:cubicBezTo>
                    <a:pt x="7382" y="10359"/>
                    <a:pt x="7311" y="10443"/>
                    <a:pt x="7311" y="10526"/>
                  </a:cubicBezTo>
                  <a:cubicBezTo>
                    <a:pt x="7311" y="10621"/>
                    <a:pt x="7382" y="10693"/>
                    <a:pt x="7465" y="10693"/>
                  </a:cubicBezTo>
                  <a:lnTo>
                    <a:pt x="8263" y="10693"/>
                  </a:lnTo>
                  <a:cubicBezTo>
                    <a:pt x="8358" y="10693"/>
                    <a:pt x="8454" y="10776"/>
                    <a:pt x="8454" y="10883"/>
                  </a:cubicBezTo>
                  <a:cubicBezTo>
                    <a:pt x="8454" y="10990"/>
                    <a:pt x="8358" y="11074"/>
                    <a:pt x="8263" y="11074"/>
                  </a:cubicBezTo>
                  <a:lnTo>
                    <a:pt x="2084" y="11074"/>
                  </a:lnTo>
                  <a:cubicBezTo>
                    <a:pt x="1977" y="11074"/>
                    <a:pt x="1893" y="10990"/>
                    <a:pt x="1893" y="10883"/>
                  </a:cubicBezTo>
                  <a:cubicBezTo>
                    <a:pt x="1893" y="10776"/>
                    <a:pt x="1977" y="10693"/>
                    <a:pt x="2084" y="10693"/>
                  </a:cubicBezTo>
                  <a:lnTo>
                    <a:pt x="6787" y="10693"/>
                  </a:lnTo>
                  <a:cubicBezTo>
                    <a:pt x="6870" y="10693"/>
                    <a:pt x="6953" y="10621"/>
                    <a:pt x="6953" y="10526"/>
                  </a:cubicBezTo>
                  <a:cubicBezTo>
                    <a:pt x="6953" y="10443"/>
                    <a:pt x="6870" y="10359"/>
                    <a:pt x="6787" y="10359"/>
                  </a:cubicBezTo>
                  <a:lnTo>
                    <a:pt x="6203" y="10359"/>
                  </a:lnTo>
                  <a:lnTo>
                    <a:pt x="6203" y="10050"/>
                  </a:lnTo>
                  <a:cubicBezTo>
                    <a:pt x="6596" y="9943"/>
                    <a:pt x="6870" y="9609"/>
                    <a:pt x="6870" y="9193"/>
                  </a:cubicBezTo>
                  <a:lnTo>
                    <a:pt x="6930" y="9193"/>
                  </a:lnTo>
                  <a:cubicBezTo>
                    <a:pt x="7334" y="9193"/>
                    <a:pt x="7680" y="8859"/>
                    <a:pt x="7680" y="8443"/>
                  </a:cubicBezTo>
                  <a:cubicBezTo>
                    <a:pt x="7680" y="8038"/>
                    <a:pt x="7346" y="7704"/>
                    <a:pt x="6930" y="7704"/>
                  </a:cubicBezTo>
                  <a:lnTo>
                    <a:pt x="4406" y="7704"/>
                  </a:lnTo>
                  <a:cubicBezTo>
                    <a:pt x="3298" y="7704"/>
                    <a:pt x="2405" y="6811"/>
                    <a:pt x="2405" y="5704"/>
                  </a:cubicBezTo>
                  <a:cubicBezTo>
                    <a:pt x="2405" y="4609"/>
                    <a:pt x="3298" y="3716"/>
                    <a:pt x="4406" y="3716"/>
                  </a:cubicBezTo>
                  <a:lnTo>
                    <a:pt x="4822" y="3716"/>
                  </a:lnTo>
                  <a:lnTo>
                    <a:pt x="4822" y="5287"/>
                  </a:lnTo>
                  <a:cubicBezTo>
                    <a:pt x="4822" y="5383"/>
                    <a:pt x="4894" y="5454"/>
                    <a:pt x="4989" y="5454"/>
                  </a:cubicBezTo>
                  <a:lnTo>
                    <a:pt x="5108" y="5454"/>
                  </a:lnTo>
                  <a:lnTo>
                    <a:pt x="5108" y="6180"/>
                  </a:lnTo>
                  <a:cubicBezTo>
                    <a:pt x="5108" y="6276"/>
                    <a:pt x="5179" y="6347"/>
                    <a:pt x="5263" y="6347"/>
                  </a:cubicBezTo>
                  <a:lnTo>
                    <a:pt x="5727" y="6347"/>
                  </a:lnTo>
                  <a:lnTo>
                    <a:pt x="5727" y="6788"/>
                  </a:lnTo>
                  <a:cubicBezTo>
                    <a:pt x="5727" y="6883"/>
                    <a:pt x="5799" y="6954"/>
                    <a:pt x="5894" y="6954"/>
                  </a:cubicBezTo>
                  <a:lnTo>
                    <a:pt x="6537" y="6954"/>
                  </a:lnTo>
                  <a:cubicBezTo>
                    <a:pt x="6620" y="6954"/>
                    <a:pt x="6692" y="6883"/>
                    <a:pt x="6692" y="6788"/>
                  </a:cubicBezTo>
                  <a:lnTo>
                    <a:pt x="6692" y="5454"/>
                  </a:lnTo>
                  <a:lnTo>
                    <a:pt x="6811" y="5454"/>
                  </a:lnTo>
                  <a:cubicBezTo>
                    <a:pt x="6906" y="5454"/>
                    <a:pt x="6977" y="5383"/>
                    <a:pt x="6977" y="5287"/>
                  </a:cubicBezTo>
                  <a:lnTo>
                    <a:pt x="6977" y="870"/>
                  </a:lnTo>
                  <a:cubicBezTo>
                    <a:pt x="6977" y="775"/>
                    <a:pt x="6906" y="703"/>
                    <a:pt x="6811" y="703"/>
                  </a:cubicBezTo>
                  <a:lnTo>
                    <a:pt x="6620" y="703"/>
                  </a:lnTo>
                  <a:lnTo>
                    <a:pt x="6620" y="334"/>
                  </a:lnTo>
                  <a:lnTo>
                    <a:pt x="6811" y="334"/>
                  </a:lnTo>
                  <a:cubicBezTo>
                    <a:pt x="6906" y="334"/>
                    <a:pt x="6977" y="263"/>
                    <a:pt x="6977" y="168"/>
                  </a:cubicBezTo>
                  <a:cubicBezTo>
                    <a:pt x="6977" y="72"/>
                    <a:pt x="6906" y="1"/>
                    <a:pt x="68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2" name="Google Shape;10212;p63"/>
            <p:cNvSpPr/>
            <p:nvPr/>
          </p:nvSpPr>
          <p:spPr>
            <a:xfrm>
              <a:off x="4102009" y="3418680"/>
              <a:ext cx="36824" cy="37175"/>
            </a:xfrm>
            <a:custGeom>
              <a:rect b="b" l="l" r="r" t="t"/>
              <a:pathLst>
                <a:path extrusionOk="0" h="1167" w="1156">
                  <a:moveTo>
                    <a:pt x="572" y="345"/>
                  </a:moveTo>
                  <a:cubicBezTo>
                    <a:pt x="715" y="345"/>
                    <a:pt x="810" y="452"/>
                    <a:pt x="810" y="583"/>
                  </a:cubicBezTo>
                  <a:cubicBezTo>
                    <a:pt x="810" y="714"/>
                    <a:pt x="715" y="822"/>
                    <a:pt x="572" y="822"/>
                  </a:cubicBezTo>
                  <a:cubicBezTo>
                    <a:pt x="441" y="822"/>
                    <a:pt x="334" y="714"/>
                    <a:pt x="334" y="583"/>
                  </a:cubicBezTo>
                  <a:cubicBezTo>
                    <a:pt x="334" y="452"/>
                    <a:pt x="441" y="345"/>
                    <a:pt x="572" y="345"/>
                  </a:cubicBezTo>
                  <a:close/>
                  <a:moveTo>
                    <a:pt x="572" y="0"/>
                  </a:moveTo>
                  <a:cubicBezTo>
                    <a:pt x="263" y="0"/>
                    <a:pt x="1" y="262"/>
                    <a:pt x="1" y="583"/>
                  </a:cubicBezTo>
                  <a:cubicBezTo>
                    <a:pt x="1" y="893"/>
                    <a:pt x="251" y="1167"/>
                    <a:pt x="572" y="1167"/>
                  </a:cubicBezTo>
                  <a:cubicBezTo>
                    <a:pt x="894" y="1167"/>
                    <a:pt x="1156" y="893"/>
                    <a:pt x="1156" y="583"/>
                  </a:cubicBezTo>
                  <a:cubicBezTo>
                    <a:pt x="1156" y="274"/>
                    <a:pt x="906"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3" name="Google Shape;10213;p63"/>
            <p:cNvSpPr/>
            <p:nvPr/>
          </p:nvSpPr>
          <p:spPr>
            <a:xfrm>
              <a:off x="4083820" y="3615129"/>
              <a:ext cx="37175" cy="36824"/>
            </a:xfrm>
            <a:custGeom>
              <a:rect b="b" l="l" r="r" t="t"/>
              <a:pathLst>
                <a:path extrusionOk="0" h="1156" w="1167">
                  <a:moveTo>
                    <a:pt x="584" y="346"/>
                  </a:moveTo>
                  <a:cubicBezTo>
                    <a:pt x="715" y="346"/>
                    <a:pt x="822" y="441"/>
                    <a:pt x="822" y="584"/>
                  </a:cubicBezTo>
                  <a:cubicBezTo>
                    <a:pt x="822" y="715"/>
                    <a:pt x="715" y="822"/>
                    <a:pt x="584" y="822"/>
                  </a:cubicBezTo>
                  <a:cubicBezTo>
                    <a:pt x="453" y="822"/>
                    <a:pt x="345" y="715"/>
                    <a:pt x="345" y="584"/>
                  </a:cubicBezTo>
                  <a:cubicBezTo>
                    <a:pt x="345" y="441"/>
                    <a:pt x="453" y="346"/>
                    <a:pt x="584" y="346"/>
                  </a:cubicBezTo>
                  <a:close/>
                  <a:moveTo>
                    <a:pt x="584" y="0"/>
                  </a:moveTo>
                  <a:cubicBezTo>
                    <a:pt x="274" y="0"/>
                    <a:pt x="0" y="251"/>
                    <a:pt x="0" y="584"/>
                  </a:cubicBezTo>
                  <a:cubicBezTo>
                    <a:pt x="0" y="905"/>
                    <a:pt x="250" y="1155"/>
                    <a:pt x="584" y="1155"/>
                  </a:cubicBezTo>
                  <a:cubicBezTo>
                    <a:pt x="905" y="1155"/>
                    <a:pt x="1167" y="893"/>
                    <a:pt x="1167" y="584"/>
                  </a:cubicBezTo>
                  <a:cubicBezTo>
                    <a:pt x="1167" y="262"/>
                    <a:pt x="90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4" name="Google Shape;10214;p63"/>
          <p:cNvGrpSpPr/>
          <p:nvPr/>
        </p:nvGrpSpPr>
        <p:grpSpPr>
          <a:xfrm>
            <a:off x="3497847" y="3417374"/>
            <a:ext cx="379680" cy="237606"/>
            <a:chOff x="3497847" y="3417374"/>
            <a:chExt cx="379680" cy="237606"/>
          </a:xfrm>
        </p:grpSpPr>
        <p:sp>
          <p:nvSpPr>
            <p:cNvPr id="10215" name="Google Shape;10215;p63"/>
            <p:cNvSpPr/>
            <p:nvPr/>
          </p:nvSpPr>
          <p:spPr>
            <a:xfrm>
              <a:off x="3557767" y="3444833"/>
              <a:ext cx="113818" cy="113818"/>
            </a:xfrm>
            <a:custGeom>
              <a:rect b="b" l="l" r="r" t="t"/>
              <a:pathLst>
                <a:path extrusionOk="0" h="3573" w="3573">
                  <a:moveTo>
                    <a:pt x="1786" y="358"/>
                  </a:moveTo>
                  <a:cubicBezTo>
                    <a:pt x="2572" y="358"/>
                    <a:pt x="3215" y="1001"/>
                    <a:pt x="3215" y="1787"/>
                  </a:cubicBezTo>
                  <a:cubicBezTo>
                    <a:pt x="3215" y="2572"/>
                    <a:pt x="2572" y="3215"/>
                    <a:pt x="1786" y="3215"/>
                  </a:cubicBezTo>
                  <a:cubicBezTo>
                    <a:pt x="988" y="3215"/>
                    <a:pt x="357" y="2572"/>
                    <a:pt x="357" y="1787"/>
                  </a:cubicBezTo>
                  <a:cubicBezTo>
                    <a:pt x="334" y="1001"/>
                    <a:pt x="988" y="358"/>
                    <a:pt x="1786" y="358"/>
                  </a:cubicBezTo>
                  <a:close/>
                  <a:moveTo>
                    <a:pt x="1786" y="1"/>
                  </a:moveTo>
                  <a:cubicBezTo>
                    <a:pt x="798" y="1"/>
                    <a:pt x="0" y="810"/>
                    <a:pt x="0" y="1787"/>
                  </a:cubicBezTo>
                  <a:cubicBezTo>
                    <a:pt x="0" y="2787"/>
                    <a:pt x="798" y="3572"/>
                    <a:pt x="1786" y="3572"/>
                  </a:cubicBezTo>
                  <a:cubicBezTo>
                    <a:pt x="2762" y="3572"/>
                    <a:pt x="3572" y="2775"/>
                    <a:pt x="3572" y="1787"/>
                  </a:cubicBezTo>
                  <a:cubicBezTo>
                    <a:pt x="3572" y="810"/>
                    <a:pt x="2762"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6" name="Google Shape;10216;p63"/>
            <p:cNvSpPr/>
            <p:nvPr/>
          </p:nvSpPr>
          <p:spPr>
            <a:xfrm>
              <a:off x="3706434" y="3518418"/>
              <a:ext cx="62595" cy="62595"/>
            </a:xfrm>
            <a:custGeom>
              <a:rect b="b" l="l" r="r" t="t"/>
              <a:pathLst>
                <a:path extrusionOk="0" h="1965" w="1965">
                  <a:moveTo>
                    <a:pt x="989" y="358"/>
                  </a:moveTo>
                  <a:cubicBezTo>
                    <a:pt x="1322" y="358"/>
                    <a:pt x="1608" y="643"/>
                    <a:pt x="1608" y="977"/>
                  </a:cubicBezTo>
                  <a:cubicBezTo>
                    <a:pt x="1608" y="1322"/>
                    <a:pt x="1322" y="1608"/>
                    <a:pt x="989" y="1608"/>
                  </a:cubicBezTo>
                  <a:cubicBezTo>
                    <a:pt x="982" y="1608"/>
                    <a:pt x="975" y="1608"/>
                    <a:pt x="968" y="1608"/>
                  </a:cubicBezTo>
                  <a:cubicBezTo>
                    <a:pt x="632" y="1608"/>
                    <a:pt x="358" y="1327"/>
                    <a:pt x="358" y="977"/>
                  </a:cubicBezTo>
                  <a:cubicBezTo>
                    <a:pt x="358" y="643"/>
                    <a:pt x="643" y="358"/>
                    <a:pt x="989" y="358"/>
                  </a:cubicBezTo>
                  <a:close/>
                  <a:moveTo>
                    <a:pt x="989" y="0"/>
                  </a:moveTo>
                  <a:cubicBezTo>
                    <a:pt x="441" y="0"/>
                    <a:pt x="0" y="429"/>
                    <a:pt x="0" y="977"/>
                  </a:cubicBezTo>
                  <a:cubicBezTo>
                    <a:pt x="0" y="1512"/>
                    <a:pt x="429" y="1965"/>
                    <a:pt x="989" y="1965"/>
                  </a:cubicBezTo>
                  <a:cubicBezTo>
                    <a:pt x="1524" y="1965"/>
                    <a:pt x="1965" y="1536"/>
                    <a:pt x="1965" y="977"/>
                  </a:cubicBezTo>
                  <a:cubicBezTo>
                    <a:pt x="1965" y="441"/>
                    <a:pt x="1536" y="0"/>
                    <a:pt x="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7" name="Google Shape;10217;p63"/>
            <p:cNvSpPr/>
            <p:nvPr/>
          </p:nvSpPr>
          <p:spPr>
            <a:xfrm>
              <a:off x="3780019" y="3518418"/>
              <a:ext cx="62595" cy="62595"/>
            </a:xfrm>
            <a:custGeom>
              <a:rect b="b" l="l" r="r" t="t"/>
              <a:pathLst>
                <a:path extrusionOk="0" h="1965" w="1965">
                  <a:moveTo>
                    <a:pt x="1000" y="358"/>
                  </a:moveTo>
                  <a:cubicBezTo>
                    <a:pt x="1334" y="358"/>
                    <a:pt x="1620" y="643"/>
                    <a:pt x="1620" y="977"/>
                  </a:cubicBezTo>
                  <a:cubicBezTo>
                    <a:pt x="1620" y="1322"/>
                    <a:pt x="1334" y="1608"/>
                    <a:pt x="1000" y="1608"/>
                  </a:cubicBezTo>
                  <a:cubicBezTo>
                    <a:pt x="655" y="1608"/>
                    <a:pt x="369" y="1334"/>
                    <a:pt x="369" y="977"/>
                  </a:cubicBezTo>
                  <a:cubicBezTo>
                    <a:pt x="369" y="643"/>
                    <a:pt x="655" y="358"/>
                    <a:pt x="1000" y="358"/>
                  </a:cubicBezTo>
                  <a:close/>
                  <a:moveTo>
                    <a:pt x="977" y="0"/>
                  </a:moveTo>
                  <a:cubicBezTo>
                    <a:pt x="429" y="0"/>
                    <a:pt x="0" y="429"/>
                    <a:pt x="0" y="977"/>
                  </a:cubicBezTo>
                  <a:cubicBezTo>
                    <a:pt x="0" y="1512"/>
                    <a:pt x="429" y="1965"/>
                    <a:pt x="977" y="1965"/>
                  </a:cubicBezTo>
                  <a:cubicBezTo>
                    <a:pt x="1536" y="1965"/>
                    <a:pt x="1965" y="1536"/>
                    <a:pt x="1965" y="977"/>
                  </a:cubicBezTo>
                  <a:cubicBezTo>
                    <a:pt x="1965" y="441"/>
                    <a:pt x="15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18" name="Google Shape;10218;p63"/>
            <p:cNvSpPr/>
            <p:nvPr/>
          </p:nvSpPr>
          <p:spPr>
            <a:xfrm>
              <a:off x="3497847" y="3417374"/>
              <a:ext cx="379680" cy="237606"/>
            </a:xfrm>
            <a:custGeom>
              <a:rect b="b" l="l" r="r" t="t"/>
              <a:pathLst>
                <a:path extrusionOk="0" h="7459" w="11919">
                  <a:moveTo>
                    <a:pt x="9144" y="1315"/>
                  </a:moveTo>
                  <a:cubicBezTo>
                    <a:pt x="9418" y="1315"/>
                    <a:pt x="9656" y="1506"/>
                    <a:pt x="9739" y="1756"/>
                  </a:cubicBezTo>
                  <a:lnTo>
                    <a:pt x="8096" y="1756"/>
                  </a:lnTo>
                  <a:cubicBezTo>
                    <a:pt x="8168" y="1506"/>
                    <a:pt x="8406" y="1315"/>
                    <a:pt x="8692" y="1315"/>
                  </a:cubicBezTo>
                  <a:close/>
                  <a:moveTo>
                    <a:pt x="3822" y="6566"/>
                  </a:moveTo>
                  <a:lnTo>
                    <a:pt x="3822" y="6970"/>
                  </a:lnTo>
                  <a:cubicBezTo>
                    <a:pt x="3822" y="7042"/>
                    <a:pt x="3762" y="7113"/>
                    <a:pt x="3679" y="7113"/>
                  </a:cubicBezTo>
                  <a:lnTo>
                    <a:pt x="2024" y="7113"/>
                  </a:lnTo>
                  <a:cubicBezTo>
                    <a:pt x="1953" y="7113"/>
                    <a:pt x="1881" y="7054"/>
                    <a:pt x="1881" y="6970"/>
                  </a:cubicBezTo>
                  <a:lnTo>
                    <a:pt x="1881" y="6566"/>
                  </a:lnTo>
                  <a:close/>
                  <a:moveTo>
                    <a:pt x="10001" y="6566"/>
                  </a:moveTo>
                  <a:lnTo>
                    <a:pt x="10001" y="6970"/>
                  </a:lnTo>
                  <a:lnTo>
                    <a:pt x="10013" y="6970"/>
                  </a:lnTo>
                  <a:cubicBezTo>
                    <a:pt x="10013" y="7042"/>
                    <a:pt x="9954" y="7113"/>
                    <a:pt x="9870" y="7113"/>
                  </a:cubicBezTo>
                  <a:lnTo>
                    <a:pt x="8215" y="7113"/>
                  </a:lnTo>
                  <a:cubicBezTo>
                    <a:pt x="8144" y="7113"/>
                    <a:pt x="8072" y="7054"/>
                    <a:pt x="8072" y="6970"/>
                  </a:cubicBezTo>
                  <a:lnTo>
                    <a:pt x="8072" y="6566"/>
                  </a:lnTo>
                  <a:close/>
                  <a:moveTo>
                    <a:pt x="3660" y="1"/>
                  </a:moveTo>
                  <a:cubicBezTo>
                    <a:pt x="3359" y="1"/>
                    <a:pt x="3052" y="52"/>
                    <a:pt x="2750" y="160"/>
                  </a:cubicBezTo>
                  <a:cubicBezTo>
                    <a:pt x="2667" y="196"/>
                    <a:pt x="2619" y="291"/>
                    <a:pt x="2655" y="386"/>
                  </a:cubicBezTo>
                  <a:cubicBezTo>
                    <a:pt x="2675" y="455"/>
                    <a:pt x="2751" y="500"/>
                    <a:pt x="2824" y="500"/>
                  </a:cubicBezTo>
                  <a:cubicBezTo>
                    <a:pt x="2840" y="500"/>
                    <a:pt x="2855" y="498"/>
                    <a:pt x="2869" y="493"/>
                  </a:cubicBezTo>
                  <a:cubicBezTo>
                    <a:pt x="3132" y="398"/>
                    <a:pt x="3397" y="353"/>
                    <a:pt x="3656" y="353"/>
                  </a:cubicBezTo>
                  <a:cubicBezTo>
                    <a:pt x="4845" y="353"/>
                    <a:pt x="5906" y="1294"/>
                    <a:pt x="5965" y="2565"/>
                  </a:cubicBezTo>
                  <a:cubicBezTo>
                    <a:pt x="6025" y="3887"/>
                    <a:pt x="4965" y="4970"/>
                    <a:pt x="3667" y="4970"/>
                  </a:cubicBezTo>
                  <a:cubicBezTo>
                    <a:pt x="2381" y="4970"/>
                    <a:pt x="1357" y="3934"/>
                    <a:pt x="1357" y="2649"/>
                  </a:cubicBezTo>
                  <a:cubicBezTo>
                    <a:pt x="1357" y="1922"/>
                    <a:pt x="1715" y="1220"/>
                    <a:pt x="2310" y="803"/>
                  </a:cubicBezTo>
                  <a:cubicBezTo>
                    <a:pt x="2381" y="744"/>
                    <a:pt x="2393" y="636"/>
                    <a:pt x="2346" y="565"/>
                  </a:cubicBezTo>
                  <a:cubicBezTo>
                    <a:pt x="2307" y="519"/>
                    <a:pt x="2254" y="493"/>
                    <a:pt x="2198" y="493"/>
                  </a:cubicBezTo>
                  <a:cubicBezTo>
                    <a:pt x="2168" y="493"/>
                    <a:pt x="2137" y="500"/>
                    <a:pt x="2107" y="517"/>
                  </a:cubicBezTo>
                  <a:cubicBezTo>
                    <a:pt x="1679" y="839"/>
                    <a:pt x="1357" y="1279"/>
                    <a:pt x="1179" y="1767"/>
                  </a:cubicBezTo>
                  <a:lnTo>
                    <a:pt x="655" y="1767"/>
                  </a:lnTo>
                  <a:cubicBezTo>
                    <a:pt x="298" y="1767"/>
                    <a:pt x="0" y="2065"/>
                    <a:pt x="0" y="2422"/>
                  </a:cubicBezTo>
                  <a:lnTo>
                    <a:pt x="0" y="5911"/>
                  </a:lnTo>
                  <a:cubicBezTo>
                    <a:pt x="0" y="6268"/>
                    <a:pt x="298" y="6566"/>
                    <a:pt x="655" y="6566"/>
                  </a:cubicBezTo>
                  <a:lnTo>
                    <a:pt x="1560" y="6566"/>
                  </a:lnTo>
                  <a:lnTo>
                    <a:pt x="1560" y="6970"/>
                  </a:lnTo>
                  <a:cubicBezTo>
                    <a:pt x="1560" y="7232"/>
                    <a:pt x="1786" y="7459"/>
                    <a:pt x="2048" y="7459"/>
                  </a:cubicBezTo>
                  <a:lnTo>
                    <a:pt x="3703" y="7459"/>
                  </a:lnTo>
                  <a:cubicBezTo>
                    <a:pt x="3977" y="7459"/>
                    <a:pt x="4191" y="7232"/>
                    <a:pt x="4191" y="6970"/>
                  </a:cubicBezTo>
                  <a:lnTo>
                    <a:pt x="4191" y="6566"/>
                  </a:lnTo>
                  <a:lnTo>
                    <a:pt x="6537" y="6566"/>
                  </a:lnTo>
                  <a:cubicBezTo>
                    <a:pt x="6620" y="6566"/>
                    <a:pt x="6715" y="6494"/>
                    <a:pt x="6715" y="6387"/>
                  </a:cubicBezTo>
                  <a:cubicBezTo>
                    <a:pt x="6715" y="6292"/>
                    <a:pt x="6644" y="6208"/>
                    <a:pt x="6537" y="6208"/>
                  </a:cubicBezTo>
                  <a:lnTo>
                    <a:pt x="655" y="6208"/>
                  </a:lnTo>
                  <a:cubicBezTo>
                    <a:pt x="476" y="6208"/>
                    <a:pt x="345" y="6066"/>
                    <a:pt x="345" y="5887"/>
                  </a:cubicBezTo>
                  <a:lnTo>
                    <a:pt x="345" y="2410"/>
                  </a:lnTo>
                  <a:cubicBezTo>
                    <a:pt x="345" y="2232"/>
                    <a:pt x="476" y="2101"/>
                    <a:pt x="655" y="2101"/>
                  </a:cubicBezTo>
                  <a:lnTo>
                    <a:pt x="1072" y="2101"/>
                  </a:lnTo>
                  <a:cubicBezTo>
                    <a:pt x="726" y="3708"/>
                    <a:pt x="1953" y="5292"/>
                    <a:pt x="3655" y="5292"/>
                  </a:cubicBezTo>
                  <a:cubicBezTo>
                    <a:pt x="5358" y="5292"/>
                    <a:pt x="6608" y="3720"/>
                    <a:pt x="6251" y="2101"/>
                  </a:cubicBezTo>
                  <a:lnTo>
                    <a:pt x="11263" y="2101"/>
                  </a:lnTo>
                  <a:cubicBezTo>
                    <a:pt x="11430" y="2101"/>
                    <a:pt x="11573" y="2232"/>
                    <a:pt x="11573" y="2410"/>
                  </a:cubicBezTo>
                  <a:lnTo>
                    <a:pt x="11573" y="5887"/>
                  </a:lnTo>
                  <a:cubicBezTo>
                    <a:pt x="11573" y="6054"/>
                    <a:pt x="11442" y="6208"/>
                    <a:pt x="11263" y="6208"/>
                  </a:cubicBezTo>
                  <a:lnTo>
                    <a:pt x="7168" y="6208"/>
                  </a:lnTo>
                  <a:cubicBezTo>
                    <a:pt x="7084" y="6208"/>
                    <a:pt x="6989" y="6280"/>
                    <a:pt x="6989" y="6387"/>
                  </a:cubicBezTo>
                  <a:cubicBezTo>
                    <a:pt x="6989" y="6470"/>
                    <a:pt x="7072" y="6566"/>
                    <a:pt x="7168" y="6566"/>
                  </a:cubicBezTo>
                  <a:lnTo>
                    <a:pt x="7727" y="6566"/>
                  </a:lnTo>
                  <a:lnTo>
                    <a:pt x="7727" y="6970"/>
                  </a:lnTo>
                  <a:cubicBezTo>
                    <a:pt x="7727" y="7232"/>
                    <a:pt x="7941" y="7459"/>
                    <a:pt x="8215" y="7459"/>
                  </a:cubicBezTo>
                  <a:lnTo>
                    <a:pt x="9870" y="7459"/>
                  </a:lnTo>
                  <a:cubicBezTo>
                    <a:pt x="10132" y="7459"/>
                    <a:pt x="10358" y="7232"/>
                    <a:pt x="10358" y="6970"/>
                  </a:cubicBezTo>
                  <a:lnTo>
                    <a:pt x="10358" y="6566"/>
                  </a:lnTo>
                  <a:lnTo>
                    <a:pt x="11263" y="6566"/>
                  </a:lnTo>
                  <a:cubicBezTo>
                    <a:pt x="11621" y="6566"/>
                    <a:pt x="11918" y="6268"/>
                    <a:pt x="11918" y="5911"/>
                  </a:cubicBezTo>
                  <a:lnTo>
                    <a:pt x="11918" y="2422"/>
                  </a:lnTo>
                  <a:cubicBezTo>
                    <a:pt x="11918" y="2053"/>
                    <a:pt x="11621" y="1756"/>
                    <a:pt x="11263" y="1756"/>
                  </a:cubicBezTo>
                  <a:lnTo>
                    <a:pt x="10108" y="1756"/>
                  </a:lnTo>
                  <a:cubicBezTo>
                    <a:pt x="10013" y="1291"/>
                    <a:pt x="9632" y="958"/>
                    <a:pt x="9144" y="958"/>
                  </a:cubicBezTo>
                  <a:lnTo>
                    <a:pt x="8692" y="958"/>
                  </a:lnTo>
                  <a:cubicBezTo>
                    <a:pt x="8215" y="958"/>
                    <a:pt x="7811" y="1291"/>
                    <a:pt x="7727" y="1756"/>
                  </a:cubicBezTo>
                  <a:lnTo>
                    <a:pt x="6167" y="1756"/>
                  </a:lnTo>
                  <a:cubicBezTo>
                    <a:pt x="5766" y="673"/>
                    <a:pt x="4751" y="1"/>
                    <a:pt x="36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19" name="Google Shape;10219;p63"/>
          <p:cNvGrpSpPr/>
          <p:nvPr/>
        </p:nvGrpSpPr>
        <p:grpSpPr>
          <a:xfrm>
            <a:off x="2612597" y="3367075"/>
            <a:ext cx="376271" cy="337982"/>
            <a:chOff x="2612597" y="3367075"/>
            <a:chExt cx="376271" cy="337982"/>
          </a:xfrm>
        </p:grpSpPr>
        <p:sp>
          <p:nvSpPr>
            <p:cNvPr id="10220" name="Google Shape;10220;p63"/>
            <p:cNvSpPr/>
            <p:nvPr/>
          </p:nvSpPr>
          <p:spPr>
            <a:xfrm>
              <a:off x="2612597" y="3367075"/>
              <a:ext cx="376271" cy="337982"/>
            </a:xfrm>
            <a:custGeom>
              <a:rect b="b" l="l" r="r" t="t"/>
              <a:pathLst>
                <a:path extrusionOk="0" h="10610" w="11812">
                  <a:moveTo>
                    <a:pt x="7561" y="346"/>
                  </a:moveTo>
                  <a:cubicBezTo>
                    <a:pt x="7490" y="668"/>
                    <a:pt x="7192" y="918"/>
                    <a:pt x="6835" y="918"/>
                  </a:cubicBezTo>
                  <a:lnTo>
                    <a:pt x="4966" y="918"/>
                  </a:lnTo>
                  <a:cubicBezTo>
                    <a:pt x="4609" y="918"/>
                    <a:pt x="4311" y="668"/>
                    <a:pt x="4228" y="346"/>
                  </a:cubicBezTo>
                  <a:close/>
                  <a:moveTo>
                    <a:pt x="7918" y="358"/>
                  </a:moveTo>
                  <a:cubicBezTo>
                    <a:pt x="8264" y="418"/>
                    <a:pt x="8526" y="727"/>
                    <a:pt x="8526" y="1108"/>
                  </a:cubicBezTo>
                  <a:lnTo>
                    <a:pt x="8526" y="1918"/>
                  </a:lnTo>
                  <a:lnTo>
                    <a:pt x="3263" y="1918"/>
                  </a:lnTo>
                  <a:lnTo>
                    <a:pt x="3263" y="1108"/>
                  </a:lnTo>
                  <a:cubicBezTo>
                    <a:pt x="3263" y="727"/>
                    <a:pt x="3525" y="429"/>
                    <a:pt x="3870" y="358"/>
                  </a:cubicBezTo>
                  <a:cubicBezTo>
                    <a:pt x="3966" y="882"/>
                    <a:pt x="4406" y="1287"/>
                    <a:pt x="4954" y="1287"/>
                  </a:cubicBezTo>
                  <a:lnTo>
                    <a:pt x="6835" y="1287"/>
                  </a:lnTo>
                  <a:cubicBezTo>
                    <a:pt x="7383" y="1287"/>
                    <a:pt x="7835" y="882"/>
                    <a:pt x="7918" y="358"/>
                  </a:cubicBezTo>
                  <a:close/>
                  <a:moveTo>
                    <a:pt x="7502" y="5180"/>
                  </a:moveTo>
                  <a:cubicBezTo>
                    <a:pt x="7835" y="5180"/>
                    <a:pt x="8097" y="5454"/>
                    <a:pt x="8097" y="5775"/>
                  </a:cubicBezTo>
                  <a:lnTo>
                    <a:pt x="8097" y="7323"/>
                  </a:lnTo>
                  <a:cubicBezTo>
                    <a:pt x="7764" y="7395"/>
                    <a:pt x="7430" y="7442"/>
                    <a:pt x="7073" y="7478"/>
                  </a:cubicBezTo>
                  <a:lnTo>
                    <a:pt x="7073" y="6942"/>
                  </a:lnTo>
                  <a:cubicBezTo>
                    <a:pt x="7085" y="6561"/>
                    <a:pt x="6764" y="6240"/>
                    <a:pt x="6371" y="6240"/>
                  </a:cubicBezTo>
                  <a:lnTo>
                    <a:pt x="5406" y="6240"/>
                  </a:lnTo>
                  <a:cubicBezTo>
                    <a:pt x="5025" y="6240"/>
                    <a:pt x="4704" y="6549"/>
                    <a:pt x="4704" y="6942"/>
                  </a:cubicBezTo>
                  <a:lnTo>
                    <a:pt x="4704" y="7478"/>
                  </a:lnTo>
                  <a:cubicBezTo>
                    <a:pt x="4370" y="7442"/>
                    <a:pt x="4025" y="7383"/>
                    <a:pt x="3680" y="7323"/>
                  </a:cubicBezTo>
                  <a:lnTo>
                    <a:pt x="3680" y="5775"/>
                  </a:lnTo>
                  <a:cubicBezTo>
                    <a:pt x="3680" y="5454"/>
                    <a:pt x="3954" y="5180"/>
                    <a:pt x="4275" y="5180"/>
                  </a:cubicBezTo>
                  <a:close/>
                  <a:moveTo>
                    <a:pt x="6371" y="6585"/>
                  </a:moveTo>
                  <a:cubicBezTo>
                    <a:pt x="6573" y="6585"/>
                    <a:pt x="6728" y="6740"/>
                    <a:pt x="6728" y="6942"/>
                  </a:cubicBezTo>
                  <a:lnTo>
                    <a:pt x="6728" y="8430"/>
                  </a:lnTo>
                  <a:cubicBezTo>
                    <a:pt x="6728" y="8621"/>
                    <a:pt x="6573" y="8788"/>
                    <a:pt x="6371" y="8788"/>
                  </a:cubicBezTo>
                  <a:lnTo>
                    <a:pt x="5406" y="8788"/>
                  </a:lnTo>
                  <a:cubicBezTo>
                    <a:pt x="5216" y="8788"/>
                    <a:pt x="5049" y="8621"/>
                    <a:pt x="5049" y="8430"/>
                  </a:cubicBezTo>
                  <a:lnTo>
                    <a:pt x="5049" y="6942"/>
                  </a:lnTo>
                  <a:cubicBezTo>
                    <a:pt x="5049" y="6740"/>
                    <a:pt x="5216" y="6585"/>
                    <a:pt x="5406" y="6585"/>
                  </a:cubicBezTo>
                  <a:close/>
                  <a:moveTo>
                    <a:pt x="4025" y="1"/>
                  </a:moveTo>
                  <a:cubicBezTo>
                    <a:pt x="3406" y="1"/>
                    <a:pt x="2918" y="489"/>
                    <a:pt x="2918" y="1108"/>
                  </a:cubicBezTo>
                  <a:lnTo>
                    <a:pt x="2918" y="1918"/>
                  </a:lnTo>
                  <a:lnTo>
                    <a:pt x="1084" y="1918"/>
                  </a:lnTo>
                  <a:cubicBezTo>
                    <a:pt x="489" y="1918"/>
                    <a:pt x="1" y="2418"/>
                    <a:pt x="1" y="3013"/>
                  </a:cubicBezTo>
                  <a:lnTo>
                    <a:pt x="1" y="6168"/>
                  </a:lnTo>
                  <a:cubicBezTo>
                    <a:pt x="1" y="6228"/>
                    <a:pt x="37" y="6287"/>
                    <a:pt x="96" y="6311"/>
                  </a:cubicBezTo>
                  <a:cubicBezTo>
                    <a:pt x="203" y="6371"/>
                    <a:pt x="322" y="6430"/>
                    <a:pt x="418" y="6490"/>
                  </a:cubicBezTo>
                  <a:lnTo>
                    <a:pt x="418" y="7311"/>
                  </a:lnTo>
                  <a:cubicBezTo>
                    <a:pt x="418" y="7418"/>
                    <a:pt x="501" y="7490"/>
                    <a:pt x="596" y="7490"/>
                  </a:cubicBezTo>
                  <a:cubicBezTo>
                    <a:pt x="703" y="7490"/>
                    <a:pt x="775" y="7418"/>
                    <a:pt x="775" y="7311"/>
                  </a:cubicBezTo>
                  <a:lnTo>
                    <a:pt x="775" y="6668"/>
                  </a:lnTo>
                  <a:cubicBezTo>
                    <a:pt x="2013" y="7299"/>
                    <a:pt x="3358" y="7668"/>
                    <a:pt x="4740" y="7811"/>
                  </a:cubicBezTo>
                  <a:lnTo>
                    <a:pt x="4740" y="8407"/>
                  </a:lnTo>
                  <a:cubicBezTo>
                    <a:pt x="4740" y="8800"/>
                    <a:pt x="5049" y="9109"/>
                    <a:pt x="5442" y="9109"/>
                  </a:cubicBezTo>
                  <a:lnTo>
                    <a:pt x="6406" y="9109"/>
                  </a:lnTo>
                  <a:cubicBezTo>
                    <a:pt x="6787" y="9109"/>
                    <a:pt x="7109" y="8800"/>
                    <a:pt x="7109" y="8407"/>
                  </a:cubicBezTo>
                  <a:lnTo>
                    <a:pt x="7109" y="7811"/>
                  </a:lnTo>
                  <a:cubicBezTo>
                    <a:pt x="8490" y="7668"/>
                    <a:pt x="9812" y="7299"/>
                    <a:pt x="11062" y="6668"/>
                  </a:cubicBezTo>
                  <a:lnTo>
                    <a:pt x="11062" y="9526"/>
                  </a:lnTo>
                  <a:cubicBezTo>
                    <a:pt x="11062" y="9931"/>
                    <a:pt x="10740" y="10276"/>
                    <a:pt x="10324" y="10276"/>
                  </a:cubicBezTo>
                  <a:lnTo>
                    <a:pt x="1489" y="10276"/>
                  </a:lnTo>
                  <a:cubicBezTo>
                    <a:pt x="1096" y="10276"/>
                    <a:pt x="751" y="9943"/>
                    <a:pt x="751" y="9526"/>
                  </a:cubicBezTo>
                  <a:lnTo>
                    <a:pt x="751" y="8026"/>
                  </a:lnTo>
                  <a:cubicBezTo>
                    <a:pt x="751" y="7918"/>
                    <a:pt x="679" y="7847"/>
                    <a:pt x="572" y="7847"/>
                  </a:cubicBezTo>
                  <a:cubicBezTo>
                    <a:pt x="465" y="7847"/>
                    <a:pt x="394" y="7918"/>
                    <a:pt x="394" y="8026"/>
                  </a:cubicBezTo>
                  <a:lnTo>
                    <a:pt x="394" y="9526"/>
                  </a:lnTo>
                  <a:cubicBezTo>
                    <a:pt x="394" y="10121"/>
                    <a:pt x="882" y="10609"/>
                    <a:pt x="1477" y="10609"/>
                  </a:cubicBezTo>
                  <a:lnTo>
                    <a:pt x="10300" y="10609"/>
                  </a:lnTo>
                  <a:cubicBezTo>
                    <a:pt x="10895" y="10609"/>
                    <a:pt x="11395" y="10121"/>
                    <a:pt x="11395" y="9526"/>
                  </a:cubicBezTo>
                  <a:lnTo>
                    <a:pt x="11395" y="6490"/>
                  </a:lnTo>
                  <a:cubicBezTo>
                    <a:pt x="11490" y="6430"/>
                    <a:pt x="11609" y="6371"/>
                    <a:pt x="11717" y="6311"/>
                  </a:cubicBezTo>
                  <a:cubicBezTo>
                    <a:pt x="11776" y="6287"/>
                    <a:pt x="11812" y="6228"/>
                    <a:pt x="11812" y="6168"/>
                  </a:cubicBezTo>
                  <a:lnTo>
                    <a:pt x="11812" y="3013"/>
                  </a:lnTo>
                  <a:cubicBezTo>
                    <a:pt x="11812" y="2394"/>
                    <a:pt x="11312" y="1918"/>
                    <a:pt x="10716" y="1918"/>
                  </a:cubicBezTo>
                  <a:lnTo>
                    <a:pt x="10276" y="1918"/>
                  </a:lnTo>
                  <a:cubicBezTo>
                    <a:pt x="10169" y="1918"/>
                    <a:pt x="10097" y="2001"/>
                    <a:pt x="10097" y="2096"/>
                  </a:cubicBezTo>
                  <a:cubicBezTo>
                    <a:pt x="10097" y="2203"/>
                    <a:pt x="10169" y="2275"/>
                    <a:pt x="10276" y="2275"/>
                  </a:cubicBezTo>
                  <a:lnTo>
                    <a:pt x="10716" y="2275"/>
                  </a:lnTo>
                  <a:cubicBezTo>
                    <a:pt x="11121" y="2275"/>
                    <a:pt x="11467" y="2608"/>
                    <a:pt x="11467" y="3025"/>
                  </a:cubicBezTo>
                  <a:lnTo>
                    <a:pt x="11467" y="6073"/>
                  </a:lnTo>
                  <a:cubicBezTo>
                    <a:pt x="11359" y="6133"/>
                    <a:pt x="11252" y="6192"/>
                    <a:pt x="11133" y="6252"/>
                  </a:cubicBezTo>
                  <a:cubicBezTo>
                    <a:pt x="10288" y="6704"/>
                    <a:pt x="9395" y="7037"/>
                    <a:pt x="8454" y="7252"/>
                  </a:cubicBezTo>
                  <a:lnTo>
                    <a:pt x="8454" y="5775"/>
                  </a:lnTo>
                  <a:cubicBezTo>
                    <a:pt x="8454" y="5251"/>
                    <a:pt x="8026" y="4823"/>
                    <a:pt x="7502" y="4823"/>
                  </a:cubicBezTo>
                  <a:lnTo>
                    <a:pt x="4275" y="4823"/>
                  </a:lnTo>
                  <a:cubicBezTo>
                    <a:pt x="3751" y="4823"/>
                    <a:pt x="3323" y="5251"/>
                    <a:pt x="3323" y="5775"/>
                  </a:cubicBezTo>
                  <a:lnTo>
                    <a:pt x="3323" y="7252"/>
                  </a:lnTo>
                  <a:cubicBezTo>
                    <a:pt x="2275" y="7014"/>
                    <a:pt x="1275" y="6609"/>
                    <a:pt x="334" y="6073"/>
                  </a:cubicBezTo>
                  <a:lnTo>
                    <a:pt x="334" y="3025"/>
                  </a:lnTo>
                  <a:cubicBezTo>
                    <a:pt x="334" y="2620"/>
                    <a:pt x="656" y="2275"/>
                    <a:pt x="1072" y="2275"/>
                  </a:cubicBezTo>
                  <a:lnTo>
                    <a:pt x="9562" y="2275"/>
                  </a:lnTo>
                  <a:cubicBezTo>
                    <a:pt x="9657" y="2275"/>
                    <a:pt x="9740" y="2203"/>
                    <a:pt x="9740" y="2096"/>
                  </a:cubicBezTo>
                  <a:cubicBezTo>
                    <a:pt x="9740" y="2001"/>
                    <a:pt x="9657" y="1918"/>
                    <a:pt x="9562" y="1918"/>
                  </a:cubicBezTo>
                  <a:lnTo>
                    <a:pt x="8871" y="1918"/>
                  </a:lnTo>
                  <a:lnTo>
                    <a:pt x="8871" y="1108"/>
                  </a:lnTo>
                  <a:cubicBezTo>
                    <a:pt x="8871" y="489"/>
                    <a:pt x="8383" y="1"/>
                    <a:pt x="77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1" name="Google Shape;10221;p63"/>
            <p:cNvSpPr/>
            <p:nvPr/>
          </p:nvSpPr>
          <p:spPr>
            <a:xfrm>
              <a:off x="2784805" y="3588212"/>
              <a:ext cx="31505" cy="47432"/>
            </a:xfrm>
            <a:custGeom>
              <a:rect b="b" l="l" r="r" t="t"/>
              <a:pathLst>
                <a:path extrusionOk="0" h="1489" w="989">
                  <a:moveTo>
                    <a:pt x="631" y="357"/>
                  </a:moveTo>
                  <a:lnTo>
                    <a:pt x="631" y="1143"/>
                  </a:lnTo>
                  <a:lnTo>
                    <a:pt x="346" y="1143"/>
                  </a:lnTo>
                  <a:lnTo>
                    <a:pt x="346" y="357"/>
                  </a:lnTo>
                  <a:close/>
                  <a:moveTo>
                    <a:pt x="179" y="0"/>
                  </a:moveTo>
                  <a:cubicBezTo>
                    <a:pt x="72" y="0"/>
                    <a:pt x="0" y="72"/>
                    <a:pt x="0" y="179"/>
                  </a:cubicBezTo>
                  <a:lnTo>
                    <a:pt x="0" y="1310"/>
                  </a:lnTo>
                  <a:cubicBezTo>
                    <a:pt x="0" y="1405"/>
                    <a:pt x="72" y="1488"/>
                    <a:pt x="179" y="1488"/>
                  </a:cubicBezTo>
                  <a:lnTo>
                    <a:pt x="810" y="1488"/>
                  </a:lnTo>
                  <a:cubicBezTo>
                    <a:pt x="905" y="1488"/>
                    <a:pt x="988" y="1405"/>
                    <a:pt x="988" y="1310"/>
                  </a:cubicBezTo>
                  <a:lnTo>
                    <a:pt x="988" y="179"/>
                  </a:lnTo>
                  <a:cubicBezTo>
                    <a:pt x="965" y="83"/>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2" name="Google Shape;10222;p63"/>
          <p:cNvGrpSpPr/>
          <p:nvPr/>
        </p:nvGrpSpPr>
        <p:grpSpPr>
          <a:xfrm>
            <a:off x="3071914" y="3364431"/>
            <a:ext cx="343652" cy="342505"/>
            <a:chOff x="3071914" y="3364431"/>
            <a:chExt cx="343652" cy="342505"/>
          </a:xfrm>
        </p:grpSpPr>
        <p:sp>
          <p:nvSpPr>
            <p:cNvPr id="10223" name="Google Shape;10223;p63"/>
            <p:cNvSpPr/>
            <p:nvPr/>
          </p:nvSpPr>
          <p:spPr>
            <a:xfrm>
              <a:off x="3157636" y="3408390"/>
              <a:ext cx="12519" cy="11054"/>
            </a:xfrm>
            <a:custGeom>
              <a:rect b="b" l="l" r="r" t="t"/>
              <a:pathLst>
                <a:path extrusionOk="0" h="347" w="393">
                  <a:moveTo>
                    <a:pt x="212" y="0"/>
                  </a:moveTo>
                  <a:cubicBezTo>
                    <a:pt x="205" y="0"/>
                    <a:pt x="198" y="1"/>
                    <a:pt x="191" y="2"/>
                  </a:cubicBezTo>
                  <a:lnTo>
                    <a:pt x="143" y="13"/>
                  </a:lnTo>
                  <a:cubicBezTo>
                    <a:pt x="60" y="25"/>
                    <a:pt x="0" y="121"/>
                    <a:pt x="12" y="204"/>
                  </a:cubicBezTo>
                  <a:cubicBezTo>
                    <a:pt x="24" y="287"/>
                    <a:pt x="83" y="347"/>
                    <a:pt x="179" y="347"/>
                  </a:cubicBezTo>
                  <a:lnTo>
                    <a:pt x="203" y="347"/>
                  </a:lnTo>
                  <a:lnTo>
                    <a:pt x="250" y="323"/>
                  </a:lnTo>
                  <a:cubicBezTo>
                    <a:pt x="333" y="311"/>
                    <a:pt x="393" y="216"/>
                    <a:pt x="381" y="133"/>
                  </a:cubicBezTo>
                  <a:cubicBezTo>
                    <a:pt x="370" y="56"/>
                    <a:pt x="290"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4" name="Google Shape;10224;p63"/>
            <p:cNvSpPr/>
            <p:nvPr/>
          </p:nvSpPr>
          <p:spPr>
            <a:xfrm>
              <a:off x="3072679" y="3696678"/>
              <a:ext cx="11404" cy="10257"/>
            </a:xfrm>
            <a:custGeom>
              <a:rect b="b" l="l" r="r" t="t"/>
              <a:pathLst>
                <a:path extrusionOk="0" h="322" w="358">
                  <a:moveTo>
                    <a:pt x="167" y="0"/>
                  </a:moveTo>
                  <a:cubicBezTo>
                    <a:pt x="72" y="0"/>
                    <a:pt x="0" y="72"/>
                    <a:pt x="0" y="167"/>
                  </a:cubicBezTo>
                  <a:cubicBezTo>
                    <a:pt x="0" y="250"/>
                    <a:pt x="72" y="322"/>
                    <a:pt x="167" y="322"/>
                  </a:cubicBezTo>
                  <a:lnTo>
                    <a:pt x="191" y="322"/>
                  </a:lnTo>
                  <a:cubicBezTo>
                    <a:pt x="286" y="322"/>
                    <a:pt x="357" y="250"/>
                    <a:pt x="357" y="167"/>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5" name="Google Shape;10225;p63"/>
            <p:cNvSpPr/>
            <p:nvPr/>
          </p:nvSpPr>
          <p:spPr>
            <a:xfrm>
              <a:off x="3231571" y="3530937"/>
              <a:ext cx="11404" cy="10640"/>
            </a:xfrm>
            <a:custGeom>
              <a:rect b="b" l="l" r="r" t="t"/>
              <a:pathLst>
                <a:path extrusionOk="0" h="334" w="358">
                  <a:moveTo>
                    <a:pt x="156" y="0"/>
                  </a:moveTo>
                  <a:cubicBezTo>
                    <a:pt x="72" y="0"/>
                    <a:pt x="1" y="84"/>
                    <a:pt x="1" y="167"/>
                  </a:cubicBezTo>
                  <a:cubicBezTo>
                    <a:pt x="1" y="262"/>
                    <a:pt x="72" y="334"/>
                    <a:pt x="156" y="334"/>
                  </a:cubicBezTo>
                  <a:lnTo>
                    <a:pt x="191" y="334"/>
                  </a:lnTo>
                  <a:cubicBezTo>
                    <a:pt x="275" y="334"/>
                    <a:pt x="358" y="262"/>
                    <a:pt x="358" y="167"/>
                  </a:cubicBezTo>
                  <a:cubicBezTo>
                    <a:pt x="358" y="84"/>
                    <a:pt x="27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6" name="Google Shape;10226;p63"/>
            <p:cNvSpPr/>
            <p:nvPr/>
          </p:nvSpPr>
          <p:spPr>
            <a:xfrm>
              <a:off x="3317293" y="3653005"/>
              <a:ext cx="12933" cy="10703"/>
            </a:xfrm>
            <a:custGeom>
              <a:rect b="b" l="l" r="r" t="t"/>
              <a:pathLst>
                <a:path extrusionOk="0" h="336" w="406">
                  <a:moveTo>
                    <a:pt x="215" y="1"/>
                  </a:moveTo>
                  <a:cubicBezTo>
                    <a:pt x="207" y="1"/>
                    <a:pt x="199" y="1"/>
                    <a:pt x="191" y="2"/>
                  </a:cubicBezTo>
                  <a:lnTo>
                    <a:pt x="144" y="14"/>
                  </a:lnTo>
                  <a:cubicBezTo>
                    <a:pt x="60" y="26"/>
                    <a:pt x="1" y="121"/>
                    <a:pt x="13" y="205"/>
                  </a:cubicBezTo>
                  <a:cubicBezTo>
                    <a:pt x="24" y="288"/>
                    <a:pt x="108" y="335"/>
                    <a:pt x="179" y="335"/>
                  </a:cubicBezTo>
                  <a:lnTo>
                    <a:pt x="203" y="335"/>
                  </a:lnTo>
                  <a:lnTo>
                    <a:pt x="251" y="324"/>
                  </a:lnTo>
                  <a:cubicBezTo>
                    <a:pt x="346" y="312"/>
                    <a:pt x="405" y="216"/>
                    <a:pt x="382" y="133"/>
                  </a:cubicBezTo>
                  <a:cubicBezTo>
                    <a:pt x="371" y="57"/>
                    <a:pt x="300"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27" name="Google Shape;10227;p63"/>
            <p:cNvSpPr/>
            <p:nvPr/>
          </p:nvSpPr>
          <p:spPr>
            <a:xfrm>
              <a:off x="3071914" y="3364431"/>
              <a:ext cx="343652" cy="342505"/>
            </a:xfrm>
            <a:custGeom>
              <a:rect b="b" l="l" r="r" t="t"/>
              <a:pathLst>
                <a:path extrusionOk="0" h="10752" w="10788">
                  <a:moveTo>
                    <a:pt x="5394" y="334"/>
                  </a:moveTo>
                  <a:cubicBezTo>
                    <a:pt x="6632" y="334"/>
                    <a:pt x="7775" y="786"/>
                    <a:pt x="8656" y="1524"/>
                  </a:cubicBezTo>
                  <a:cubicBezTo>
                    <a:pt x="7644" y="1263"/>
                    <a:pt x="6525" y="1132"/>
                    <a:pt x="5394" y="1132"/>
                  </a:cubicBezTo>
                  <a:cubicBezTo>
                    <a:pt x="4775" y="1132"/>
                    <a:pt x="4156" y="1167"/>
                    <a:pt x="3560" y="1239"/>
                  </a:cubicBezTo>
                  <a:cubicBezTo>
                    <a:pt x="3477" y="1263"/>
                    <a:pt x="3405" y="1346"/>
                    <a:pt x="3417" y="1441"/>
                  </a:cubicBezTo>
                  <a:cubicBezTo>
                    <a:pt x="3428" y="1518"/>
                    <a:pt x="3511" y="1585"/>
                    <a:pt x="3589" y="1585"/>
                  </a:cubicBezTo>
                  <a:cubicBezTo>
                    <a:pt x="3596" y="1585"/>
                    <a:pt x="3602" y="1585"/>
                    <a:pt x="3608" y="1584"/>
                  </a:cubicBezTo>
                  <a:cubicBezTo>
                    <a:pt x="4191" y="1513"/>
                    <a:pt x="4799" y="1465"/>
                    <a:pt x="5394" y="1465"/>
                  </a:cubicBezTo>
                  <a:cubicBezTo>
                    <a:pt x="6739" y="1465"/>
                    <a:pt x="8025" y="1655"/>
                    <a:pt x="9156" y="2036"/>
                  </a:cubicBezTo>
                  <a:cubicBezTo>
                    <a:pt x="9740" y="2691"/>
                    <a:pt x="10156" y="3501"/>
                    <a:pt x="10335" y="4394"/>
                  </a:cubicBezTo>
                  <a:cubicBezTo>
                    <a:pt x="10049" y="4096"/>
                    <a:pt x="9644" y="3846"/>
                    <a:pt x="9144" y="3608"/>
                  </a:cubicBezTo>
                  <a:cubicBezTo>
                    <a:pt x="8132" y="3179"/>
                    <a:pt x="6811" y="2929"/>
                    <a:pt x="5394" y="2929"/>
                  </a:cubicBezTo>
                  <a:cubicBezTo>
                    <a:pt x="3977" y="2929"/>
                    <a:pt x="2643" y="3168"/>
                    <a:pt x="1643" y="3608"/>
                  </a:cubicBezTo>
                  <a:cubicBezTo>
                    <a:pt x="1119" y="3834"/>
                    <a:pt x="715" y="4096"/>
                    <a:pt x="453" y="4394"/>
                  </a:cubicBezTo>
                  <a:cubicBezTo>
                    <a:pt x="893" y="2096"/>
                    <a:pt x="2953" y="334"/>
                    <a:pt x="5394" y="334"/>
                  </a:cubicBezTo>
                  <a:close/>
                  <a:moveTo>
                    <a:pt x="5394" y="3287"/>
                  </a:moveTo>
                  <a:cubicBezTo>
                    <a:pt x="6763" y="3287"/>
                    <a:pt x="8037" y="3525"/>
                    <a:pt x="9013" y="3941"/>
                  </a:cubicBezTo>
                  <a:cubicBezTo>
                    <a:pt x="9918" y="4322"/>
                    <a:pt x="10442" y="4858"/>
                    <a:pt x="10442" y="5382"/>
                  </a:cubicBezTo>
                  <a:cubicBezTo>
                    <a:pt x="10442" y="5906"/>
                    <a:pt x="9918" y="6442"/>
                    <a:pt x="9013" y="6823"/>
                  </a:cubicBezTo>
                  <a:cubicBezTo>
                    <a:pt x="8037" y="7239"/>
                    <a:pt x="6763" y="7478"/>
                    <a:pt x="5394" y="7478"/>
                  </a:cubicBezTo>
                  <a:cubicBezTo>
                    <a:pt x="4025" y="7478"/>
                    <a:pt x="2751" y="7239"/>
                    <a:pt x="1774" y="6823"/>
                  </a:cubicBezTo>
                  <a:cubicBezTo>
                    <a:pt x="977" y="6466"/>
                    <a:pt x="465" y="6025"/>
                    <a:pt x="357" y="5549"/>
                  </a:cubicBezTo>
                  <a:lnTo>
                    <a:pt x="4489" y="5549"/>
                  </a:lnTo>
                  <a:cubicBezTo>
                    <a:pt x="4572" y="5549"/>
                    <a:pt x="4656" y="5477"/>
                    <a:pt x="4656" y="5382"/>
                  </a:cubicBezTo>
                  <a:cubicBezTo>
                    <a:pt x="4668" y="5299"/>
                    <a:pt x="4596" y="5215"/>
                    <a:pt x="4489" y="5215"/>
                  </a:cubicBezTo>
                  <a:lnTo>
                    <a:pt x="357" y="5215"/>
                  </a:lnTo>
                  <a:cubicBezTo>
                    <a:pt x="465" y="4763"/>
                    <a:pt x="953" y="4299"/>
                    <a:pt x="1774" y="3941"/>
                  </a:cubicBezTo>
                  <a:cubicBezTo>
                    <a:pt x="2751" y="3525"/>
                    <a:pt x="4025" y="3287"/>
                    <a:pt x="5394" y="3287"/>
                  </a:cubicBezTo>
                  <a:close/>
                  <a:moveTo>
                    <a:pt x="453" y="6370"/>
                  </a:moveTo>
                  <a:lnTo>
                    <a:pt x="453" y="6370"/>
                  </a:lnTo>
                  <a:cubicBezTo>
                    <a:pt x="738" y="6668"/>
                    <a:pt x="1143" y="6918"/>
                    <a:pt x="1643" y="7156"/>
                  </a:cubicBezTo>
                  <a:cubicBezTo>
                    <a:pt x="2655" y="7585"/>
                    <a:pt x="3977" y="7835"/>
                    <a:pt x="5394" y="7835"/>
                  </a:cubicBezTo>
                  <a:cubicBezTo>
                    <a:pt x="6811" y="7835"/>
                    <a:pt x="8144" y="7597"/>
                    <a:pt x="9144" y="7156"/>
                  </a:cubicBezTo>
                  <a:cubicBezTo>
                    <a:pt x="9668" y="6930"/>
                    <a:pt x="10073" y="6668"/>
                    <a:pt x="10335" y="6370"/>
                  </a:cubicBezTo>
                  <a:lnTo>
                    <a:pt x="10335" y="6370"/>
                  </a:lnTo>
                  <a:cubicBezTo>
                    <a:pt x="9894" y="8692"/>
                    <a:pt x="7847" y="10430"/>
                    <a:pt x="5394" y="10430"/>
                  </a:cubicBezTo>
                  <a:cubicBezTo>
                    <a:pt x="4156" y="10430"/>
                    <a:pt x="3024" y="9978"/>
                    <a:pt x="2155" y="9240"/>
                  </a:cubicBezTo>
                  <a:lnTo>
                    <a:pt x="2155" y="9240"/>
                  </a:lnTo>
                  <a:cubicBezTo>
                    <a:pt x="3167" y="9502"/>
                    <a:pt x="4263" y="9645"/>
                    <a:pt x="5394" y="9645"/>
                  </a:cubicBezTo>
                  <a:cubicBezTo>
                    <a:pt x="6025" y="9645"/>
                    <a:pt x="6632" y="9597"/>
                    <a:pt x="7227" y="9525"/>
                  </a:cubicBezTo>
                  <a:cubicBezTo>
                    <a:pt x="7311" y="9502"/>
                    <a:pt x="7394" y="9418"/>
                    <a:pt x="7370" y="9323"/>
                  </a:cubicBezTo>
                  <a:cubicBezTo>
                    <a:pt x="7359" y="9246"/>
                    <a:pt x="7277" y="9179"/>
                    <a:pt x="7198" y="9179"/>
                  </a:cubicBezTo>
                  <a:cubicBezTo>
                    <a:pt x="7192" y="9179"/>
                    <a:pt x="7186" y="9179"/>
                    <a:pt x="7180" y="9180"/>
                  </a:cubicBezTo>
                  <a:cubicBezTo>
                    <a:pt x="6596" y="9252"/>
                    <a:pt x="5989" y="9299"/>
                    <a:pt x="5394" y="9299"/>
                  </a:cubicBezTo>
                  <a:cubicBezTo>
                    <a:pt x="4072" y="9299"/>
                    <a:pt x="2763" y="9109"/>
                    <a:pt x="1631" y="8728"/>
                  </a:cubicBezTo>
                  <a:cubicBezTo>
                    <a:pt x="1048" y="8073"/>
                    <a:pt x="631" y="7263"/>
                    <a:pt x="453" y="6370"/>
                  </a:cubicBezTo>
                  <a:close/>
                  <a:moveTo>
                    <a:pt x="5394" y="0"/>
                  </a:moveTo>
                  <a:cubicBezTo>
                    <a:pt x="3953" y="0"/>
                    <a:pt x="2596" y="560"/>
                    <a:pt x="1584" y="1572"/>
                  </a:cubicBezTo>
                  <a:cubicBezTo>
                    <a:pt x="572" y="2584"/>
                    <a:pt x="0" y="3941"/>
                    <a:pt x="0" y="5382"/>
                  </a:cubicBezTo>
                  <a:cubicBezTo>
                    <a:pt x="0" y="6704"/>
                    <a:pt x="488" y="7978"/>
                    <a:pt x="1358" y="8954"/>
                  </a:cubicBezTo>
                  <a:cubicBezTo>
                    <a:pt x="1381" y="8990"/>
                    <a:pt x="1393" y="9002"/>
                    <a:pt x="1417" y="9013"/>
                  </a:cubicBezTo>
                  <a:cubicBezTo>
                    <a:pt x="1477" y="9073"/>
                    <a:pt x="1524" y="9133"/>
                    <a:pt x="1584" y="9192"/>
                  </a:cubicBezTo>
                  <a:cubicBezTo>
                    <a:pt x="2132" y="9740"/>
                    <a:pt x="2786" y="10156"/>
                    <a:pt x="3501" y="10430"/>
                  </a:cubicBezTo>
                  <a:lnTo>
                    <a:pt x="1096" y="10430"/>
                  </a:lnTo>
                  <a:cubicBezTo>
                    <a:pt x="1000" y="10430"/>
                    <a:pt x="929" y="10502"/>
                    <a:pt x="929" y="10597"/>
                  </a:cubicBezTo>
                  <a:cubicBezTo>
                    <a:pt x="929" y="10680"/>
                    <a:pt x="1000" y="10752"/>
                    <a:pt x="1096" y="10752"/>
                  </a:cubicBezTo>
                  <a:lnTo>
                    <a:pt x="9025" y="10752"/>
                  </a:lnTo>
                  <a:cubicBezTo>
                    <a:pt x="9109" y="10752"/>
                    <a:pt x="9192" y="10680"/>
                    <a:pt x="9192" y="10597"/>
                  </a:cubicBezTo>
                  <a:cubicBezTo>
                    <a:pt x="9192" y="10502"/>
                    <a:pt x="9109" y="10430"/>
                    <a:pt x="9025" y="10430"/>
                  </a:cubicBezTo>
                  <a:lnTo>
                    <a:pt x="7287" y="10430"/>
                  </a:lnTo>
                  <a:cubicBezTo>
                    <a:pt x="8001" y="10156"/>
                    <a:pt x="8656" y="9740"/>
                    <a:pt x="9204" y="9192"/>
                  </a:cubicBezTo>
                  <a:cubicBezTo>
                    <a:pt x="10228" y="8180"/>
                    <a:pt x="10787" y="6823"/>
                    <a:pt x="10787" y="5382"/>
                  </a:cubicBezTo>
                  <a:cubicBezTo>
                    <a:pt x="10787" y="3941"/>
                    <a:pt x="10216" y="2584"/>
                    <a:pt x="9204" y="1572"/>
                  </a:cubicBezTo>
                  <a:cubicBezTo>
                    <a:pt x="8192" y="560"/>
                    <a:pt x="6834" y="0"/>
                    <a:pt x="5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28" name="Google Shape;10228;p63"/>
          <p:cNvGrpSpPr/>
          <p:nvPr/>
        </p:nvGrpSpPr>
        <p:grpSpPr>
          <a:xfrm>
            <a:off x="897141" y="3359875"/>
            <a:ext cx="257962" cy="352762"/>
            <a:chOff x="897141" y="3359875"/>
            <a:chExt cx="257962" cy="352762"/>
          </a:xfrm>
        </p:grpSpPr>
        <p:sp>
          <p:nvSpPr>
            <p:cNvPr id="10229" name="Google Shape;10229;p63"/>
            <p:cNvSpPr/>
            <p:nvPr/>
          </p:nvSpPr>
          <p:spPr>
            <a:xfrm>
              <a:off x="897141" y="3359875"/>
              <a:ext cx="257962" cy="352762"/>
            </a:xfrm>
            <a:custGeom>
              <a:rect b="b" l="l" r="r" t="t"/>
              <a:pathLst>
                <a:path extrusionOk="0" h="11074" w="8098">
                  <a:moveTo>
                    <a:pt x="5204" y="334"/>
                  </a:moveTo>
                  <a:cubicBezTo>
                    <a:pt x="5240" y="334"/>
                    <a:pt x="5252" y="358"/>
                    <a:pt x="5252" y="382"/>
                  </a:cubicBezTo>
                  <a:lnTo>
                    <a:pt x="5252" y="810"/>
                  </a:lnTo>
                  <a:cubicBezTo>
                    <a:pt x="5252" y="834"/>
                    <a:pt x="5216" y="846"/>
                    <a:pt x="5204" y="846"/>
                  </a:cubicBezTo>
                  <a:lnTo>
                    <a:pt x="2870" y="846"/>
                  </a:lnTo>
                  <a:cubicBezTo>
                    <a:pt x="2865" y="848"/>
                    <a:pt x="2861" y="848"/>
                    <a:pt x="2857" y="848"/>
                  </a:cubicBezTo>
                  <a:cubicBezTo>
                    <a:pt x="2832" y="848"/>
                    <a:pt x="2823" y="817"/>
                    <a:pt x="2823" y="786"/>
                  </a:cubicBezTo>
                  <a:lnTo>
                    <a:pt x="2823" y="382"/>
                  </a:lnTo>
                  <a:cubicBezTo>
                    <a:pt x="2823" y="346"/>
                    <a:pt x="2858" y="334"/>
                    <a:pt x="2870" y="334"/>
                  </a:cubicBezTo>
                  <a:close/>
                  <a:moveTo>
                    <a:pt x="2882" y="1"/>
                  </a:moveTo>
                  <a:cubicBezTo>
                    <a:pt x="2680" y="1"/>
                    <a:pt x="2513" y="167"/>
                    <a:pt x="2513" y="382"/>
                  </a:cubicBezTo>
                  <a:lnTo>
                    <a:pt x="2513" y="810"/>
                  </a:lnTo>
                  <a:cubicBezTo>
                    <a:pt x="2513" y="1001"/>
                    <a:pt x="2656" y="1167"/>
                    <a:pt x="2858" y="1179"/>
                  </a:cubicBezTo>
                  <a:lnTo>
                    <a:pt x="2858" y="4811"/>
                  </a:lnTo>
                  <a:cubicBezTo>
                    <a:pt x="2858" y="4906"/>
                    <a:pt x="2835" y="4977"/>
                    <a:pt x="2799" y="5061"/>
                  </a:cubicBezTo>
                  <a:lnTo>
                    <a:pt x="1906" y="6728"/>
                  </a:lnTo>
                  <a:lnTo>
                    <a:pt x="965" y="8502"/>
                  </a:lnTo>
                  <a:lnTo>
                    <a:pt x="489" y="9383"/>
                  </a:lnTo>
                  <a:lnTo>
                    <a:pt x="120" y="10085"/>
                  </a:lnTo>
                  <a:cubicBezTo>
                    <a:pt x="1" y="10288"/>
                    <a:pt x="13" y="10538"/>
                    <a:pt x="132" y="10752"/>
                  </a:cubicBezTo>
                  <a:cubicBezTo>
                    <a:pt x="251" y="10954"/>
                    <a:pt x="477" y="11073"/>
                    <a:pt x="715" y="11073"/>
                  </a:cubicBezTo>
                  <a:lnTo>
                    <a:pt x="3668" y="11073"/>
                  </a:lnTo>
                  <a:cubicBezTo>
                    <a:pt x="3763" y="11073"/>
                    <a:pt x="3835" y="11002"/>
                    <a:pt x="3835" y="10919"/>
                  </a:cubicBezTo>
                  <a:cubicBezTo>
                    <a:pt x="3835" y="10823"/>
                    <a:pt x="3763" y="10752"/>
                    <a:pt x="3668" y="10752"/>
                  </a:cubicBezTo>
                  <a:lnTo>
                    <a:pt x="715" y="10752"/>
                  </a:lnTo>
                  <a:cubicBezTo>
                    <a:pt x="596" y="10752"/>
                    <a:pt x="477" y="10692"/>
                    <a:pt x="418" y="10585"/>
                  </a:cubicBezTo>
                  <a:cubicBezTo>
                    <a:pt x="358" y="10478"/>
                    <a:pt x="334" y="10347"/>
                    <a:pt x="394" y="10240"/>
                  </a:cubicBezTo>
                  <a:lnTo>
                    <a:pt x="727" y="9621"/>
                  </a:lnTo>
                  <a:lnTo>
                    <a:pt x="1168" y="9621"/>
                  </a:lnTo>
                  <a:cubicBezTo>
                    <a:pt x="1263" y="9621"/>
                    <a:pt x="1334" y="9549"/>
                    <a:pt x="1334" y="9454"/>
                  </a:cubicBezTo>
                  <a:cubicBezTo>
                    <a:pt x="1334" y="9371"/>
                    <a:pt x="1263" y="9287"/>
                    <a:pt x="1168" y="9287"/>
                  </a:cubicBezTo>
                  <a:lnTo>
                    <a:pt x="894" y="9287"/>
                  </a:lnTo>
                  <a:lnTo>
                    <a:pt x="1191" y="8728"/>
                  </a:lnTo>
                  <a:lnTo>
                    <a:pt x="1632" y="8728"/>
                  </a:lnTo>
                  <a:cubicBezTo>
                    <a:pt x="1727" y="8728"/>
                    <a:pt x="1799" y="8656"/>
                    <a:pt x="1799" y="8561"/>
                  </a:cubicBezTo>
                  <a:cubicBezTo>
                    <a:pt x="1799" y="8478"/>
                    <a:pt x="1727" y="8394"/>
                    <a:pt x="1632" y="8394"/>
                  </a:cubicBezTo>
                  <a:lnTo>
                    <a:pt x="1370" y="8394"/>
                  </a:lnTo>
                  <a:lnTo>
                    <a:pt x="1668" y="7835"/>
                  </a:lnTo>
                  <a:lnTo>
                    <a:pt x="2108" y="7835"/>
                  </a:lnTo>
                  <a:cubicBezTo>
                    <a:pt x="2204" y="7835"/>
                    <a:pt x="2275" y="7763"/>
                    <a:pt x="2275" y="7668"/>
                  </a:cubicBezTo>
                  <a:cubicBezTo>
                    <a:pt x="2275" y="7585"/>
                    <a:pt x="2204" y="7502"/>
                    <a:pt x="2108" y="7502"/>
                  </a:cubicBezTo>
                  <a:lnTo>
                    <a:pt x="1834" y="7502"/>
                  </a:lnTo>
                  <a:lnTo>
                    <a:pt x="2132" y="6942"/>
                  </a:lnTo>
                  <a:lnTo>
                    <a:pt x="2585" y="6942"/>
                  </a:lnTo>
                  <a:cubicBezTo>
                    <a:pt x="2668" y="6942"/>
                    <a:pt x="2751" y="6870"/>
                    <a:pt x="2751" y="6775"/>
                  </a:cubicBezTo>
                  <a:cubicBezTo>
                    <a:pt x="2751" y="6692"/>
                    <a:pt x="2668" y="6609"/>
                    <a:pt x="2585" y="6609"/>
                  </a:cubicBezTo>
                  <a:lnTo>
                    <a:pt x="2311" y="6609"/>
                  </a:lnTo>
                  <a:lnTo>
                    <a:pt x="3085" y="5180"/>
                  </a:lnTo>
                  <a:cubicBezTo>
                    <a:pt x="3144" y="5061"/>
                    <a:pt x="3192" y="4930"/>
                    <a:pt x="3192" y="4775"/>
                  </a:cubicBezTo>
                  <a:lnTo>
                    <a:pt x="3192" y="1144"/>
                  </a:lnTo>
                  <a:lnTo>
                    <a:pt x="4930" y="1144"/>
                  </a:lnTo>
                  <a:lnTo>
                    <a:pt x="4930" y="4775"/>
                  </a:lnTo>
                  <a:cubicBezTo>
                    <a:pt x="4930" y="4918"/>
                    <a:pt x="4966" y="5061"/>
                    <a:pt x="5037" y="5180"/>
                  </a:cubicBezTo>
                  <a:lnTo>
                    <a:pt x="7716" y="10216"/>
                  </a:lnTo>
                  <a:cubicBezTo>
                    <a:pt x="7776" y="10323"/>
                    <a:pt x="7776" y="10454"/>
                    <a:pt x="7704" y="10550"/>
                  </a:cubicBezTo>
                  <a:cubicBezTo>
                    <a:pt x="7645" y="10657"/>
                    <a:pt x="7526" y="10716"/>
                    <a:pt x="7407" y="10716"/>
                  </a:cubicBezTo>
                  <a:lnTo>
                    <a:pt x="4430" y="10716"/>
                  </a:lnTo>
                  <a:cubicBezTo>
                    <a:pt x="4335" y="10716"/>
                    <a:pt x="4263" y="10788"/>
                    <a:pt x="4263" y="10883"/>
                  </a:cubicBezTo>
                  <a:cubicBezTo>
                    <a:pt x="4263" y="10978"/>
                    <a:pt x="4335" y="11050"/>
                    <a:pt x="4430" y="11050"/>
                  </a:cubicBezTo>
                  <a:lnTo>
                    <a:pt x="7407" y="11050"/>
                  </a:lnTo>
                  <a:cubicBezTo>
                    <a:pt x="7645" y="11050"/>
                    <a:pt x="7871" y="10931"/>
                    <a:pt x="7990" y="10716"/>
                  </a:cubicBezTo>
                  <a:cubicBezTo>
                    <a:pt x="8097" y="10538"/>
                    <a:pt x="8097" y="10288"/>
                    <a:pt x="7990" y="10085"/>
                  </a:cubicBezTo>
                  <a:lnTo>
                    <a:pt x="5311" y="5049"/>
                  </a:lnTo>
                  <a:cubicBezTo>
                    <a:pt x="5263" y="4977"/>
                    <a:pt x="5252" y="4882"/>
                    <a:pt x="5252" y="4799"/>
                  </a:cubicBezTo>
                  <a:lnTo>
                    <a:pt x="5252" y="1167"/>
                  </a:lnTo>
                  <a:cubicBezTo>
                    <a:pt x="5442" y="1155"/>
                    <a:pt x="5597" y="989"/>
                    <a:pt x="5597" y="798"/>
                  </a:cubicBezTo>
                  <a:lnTo>
                    <a:pt x="5597" y="382"/>
                  </a:lnTo>
                  <a:cubicBezTo>
                    <a:pt x="5597" y="167"/>
                    <a:pt x="5430" y="1"/>
                    <a:pt x="52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0" name="Google Shape;10230;p63"/>
            <p:cNvSpPr/>
            <p:nvPr/>
          </p:nvSpPr>
          <p:spPr>
            <a:xfrm>
              <a:off x="945688" y="3593691"/>
              <a:ext cx="160485" cy="89736"/>
            </a:xfrm>
            <a:custGeom>
              <a:rect b="b" l="l" r="r" t="t"/>
              <a:pathLst>
                <a:path extrusionOk="0" h="2817" w="5038">
                  <a:moveTo>
                    <a:pt x="2535" y="339"/>
                  </a:moveTo>
                  <a:cubicBezTo>
                    <a:pt x="2817" y="339"/>
                    <a:pt x="3097" y="363"/>
                    <a:pt x="3370" y="412"/>
                  </a:cubicBezTo>
                  <a:lnTo>
                    <a:pt x="3513" y="447"/>
                  </a:lnTo>
                  <a:cubicBezTo>
                    <a:pt x="3608" y="459"/>
                    <a:pt x="3668" y="519"/>
                    <a:pt x="3716" y="602"/>
                  </a:cubicBezTo>
                  <a:lnTo>
                    <a:pt x="4680" y="2424"/>
                  </a:lnTo>
                  <a:cubicBezTo>
                    <a:pt x="4692" y="2459"/>
                    <a:pt x="4680" y="2471"/>
                    <a:pt x="4680" y="2483"/>
                  </a:cubicBezTo>
                  <a:cubicBezTo>
                    <a:pt x="4680" y="2495"/>
                    <a:pt x="4668" y="2519"/>
                    <a:pt x="4632" y="2519"/>
                  </a:cubicBezTo>
                  <a:lnTo>
                    <a:pt x="406" y="2519"/>
                  </a:lnTo>
                  <a:cubicBezTo>
                    <a:pt x="382" y="2519"/>
                    <a:pt x="358" y="2495"/>
                    <a:pt x="358" y="2483"/>
                  </a:cubicBezTo>
                  <a:cubicBezTo>
                    <a:pt x="358" y="2471"/>
                    <a:pt x="346" y="2459"/>
                    <a:pt x="358" y="2424"/>
                  </a:cubicBezTo>
                  <a:lnTo>
                    <a:pt x="1334" y="602"/>
                  </a:lnTo>
                  <a:cubicBezTo>
                    <a:pt x="1358" y="507"/>
                    <a:pt x="1430" y="459"/>
                    <a:pt x="1513" y="447"/>
                  </a:cubicBezTo>
                  <a:cubicBezTo>
                    <a:pt x="1847" y="375"/>
                    <a:pt x="2192" y="339"/>
                    <a:pt x="2535" y="339"/>
                  </a:cubicBezTo>
                  <a:close/>
                  <a:moveTo>
                    <a:pt x="2520" y="0"/>
                  </a:moveTo>
                  <a:cubicBezTo>
                    <a:pt x="2155" y="0"/>
                    <a:pt x="1791" y="42"/>
                    <a:pt x="1430" y="126"/>
                  </a:cubicBezTo>
                  <a:cubicBezTo>
                    <a:pt x="1275" y="162"/>
                    <a:pt x="1120" y="281"/>
                    <a:pt x="1037" y="435"/>
                  </a:cubicBezTo>
                  <a:lnTo>
                    <a:pt x="60" y="2269"/>
                  </a:lnTo>
                  <a:cubicBezTo>
                    <a:pt x="1" y="2388"/>
                    <a:pt x="1" y="2531"/>
                    <a:pt x="84" y="2638"/>
                  </a:cubicBezTo>
                  <a:cubicBezTo>
                    <a:pt x="156" y="2757"/>
                    <a:pt x="275" y="2817"/>
                    <a:pt x="406" y="2817"/>
                  </a:cubicBezTo>
                  <a:lnTo>
                    <a:pt x="4632" y="2817"/>
                  </a:lnTo>
                  <a:cubicBezTo>
                    <a:pt x="4763" y="2817"/>
                    <a:pt x="4882" y="2745"/>
                    <a:pt x="4954" y="2638"/>
                  </a:cubicBezTo>
                  <a:cubicBezTo>
                    <a:pt x="5037" y="2519"/>
                    <a:pt x="5037" y="2388"/>
                    <a:pt x="4978" y="2269"/>
                  </a:cubicBezTo>
                  <a:lnTo>
                    <a:pt x="4001" y="435"/>
                  </a:lnTo>
                  <a:cubicBezTo>
                    <a:pt x="3918" y="269"/>
                    <a:pt x="3763" y="162"/>
                    <a:pt x="3585" y="126"/>
                  </a:cubicBezTo>
                  <a:lnTo>
                    <a:pt x="3442" y="90"/>
                  </a:lnTo>
                  <a:cubicBezTo>
                    <a:pt x="3136" y="30"/>
                    <a:pt x="2828" y="0"/>
                    <a:pt x="25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1" name="Google Shape;10231;p63"/>
            <p:cNvSpPr/>
            <p:nvPr/>
          </p:nvSpPr>
          <p:spPr>
            <a:xfrm>
              <a:off x="1045076" y="3638256"/>
              <a:ext cx="27332" cy="27714"/>
            </a:xfrm>
            <a:custGeom>
              <a:rect b="b" l="l" r="r" t="t"/>
              <a:pathLst>
                <a:path extrusionOk="0" h="870" w="858">
                  <a:moveTo>
                    <a:pt x="429" y="310"/>
                  </a:moveTo>
                  <a:cubicBezTo>
                    <a:pt x="488" y="310"/>
                    <a:pt x="548" y="358"/>
                    <a:pt x="548" y="429"/>
                  </a:cubicBezTo>
                  <a:cubicBezTo>
                    <a:pt x="548" y="489"/>
                    <a:pt x="500" y="548"/>
                    <a:pt x="429" y="548"/>
                  </a:cubicBezTo>
                  <a:cubicBezTo>
                    <a:pt x="369" y="548"/>
                    <a:pt x="310" y="501"/>
                    <a:pt x="310" y="429"/>
                  </a:cubicBezTo>
                  <a:cubicBezTo>
                    <a:pt x="322" y="370"/>
                    <a:pt x="369" y="310"/>
                    <a:pt x="429" y="310"/>
                  </a:cubicBezTo>
                  <a:close/>
                  <a:moveTo>
                    <a:pt x="429" y="1"/>
                  </a:moveTo>
                  <a:cubicBezTo>
                    <a:pt x="191" y="1"/>
                    <a:pt x="0" y="191"/>
                    <a:pt x="0" y="429"/>
                  </a:cubicBezTo>
                  <a:cubicBezTo>
                    <a:pt x="0" y="668"/>
                    <a:pt x="191" y="870"/>
                    <a:pt x="429" y="870"/>
                  </a:cubicBezTo>
                  <a:cubicBezTo>
                    <a:pt x="667" y="870"/>
                    <a:pt x="858" y="668"/>
                    <a:pt x="858" y="429"/>
                  </a:cubicBezTo>
                  <a:cubicBezTo>
                    <a:pt x="858" y="191"/>
                    <a:pt x="667"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2" name="Google Shape;10232;p63"/>
            <p:cNvSpPr/>
            <p:nvPr/>
          </p:nvSpPr>
          <p:spPr>
            <a:xfrm>
              <a:off x="976046" y="3643194"/>
              <a:ext cx="28096" cy="27332"/>
            </a:xfrm>
            <a:custGeom>
              <a:rect b="b" l="l" r="r" t="t"/>
              <a:pathLst>
                <a:path extrusionOk="0" h="858" w="882">
                  <a:moveTo>
                    <a:pt x="453" y="310"/>
                  </a:moveTo>
                  <a:cubicBezTo>
                    <a:pt x="512" y="310"/>
                    <a:pt x="572" y="346"/>
                    <a:pt x="572" y="429"/>
                  </a:cubicBezTo>
                  <a:cubicBezTo>
                    <a:pt x="572" y="489"/>
                    <a:pt x="524" y="548"/>
                    <a:pt x="453" y="548"/>
                  </a:cubicBezTo>
                  <a:cubicBezTo>
                    <a:pt x="393" y="548"/>
                    <a:pt x="334" y="501"/>
                    <a:pt x="334" y="429"/>
                  </a:cubicBezTo>
                  <a:cubicBezTo>
                    <a:pt x="334" y="358"/>
                    <a:pt x="393" y="310"/>
                    <a:pt x="453" y="310"/>
                  </a:cubicBezTo>
                  <a:close/>
                  <a:moveTo>
                    <a:pt x="453" y="1"/>
                  </a:moveTo>
                  <a:cubicBezTo>
                    <a:pt x="215" y="1"/>
                    <a:pt x="24" y="191"/>
                    <a:pt x="24" y="429"/>
                  </a:cubicBezTo>
                  <a:cubicBezTo>
                    <a:pt x="0" y="667"/>
                    <a:pt x="215" y="858"/>
                    <a:pt x="453" y="858"/>
                  </a:cubicBezTo>
                  <a:cubicBezTo>
                    <a:pt x="691" y="858"/>
                    <a:pt x="881" y="667"/>
                    <a:pt x="881" y="429"/>
                  </a:cubicBezTo>
                  <a:cubicBezTo>
                    <a:pt x="881" y="191"/>
                    <a:pt x="691"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3" name="Google Shape;10233;p63"/>
            <p:cNvSpPr/>
            <p:nvPr/>
          </p:nvSpPr>
          <p:spPr>
            <a:xfrm>
              <a:off x="1004493" y="3613218"/>
              <a:ext cx="31505" cy="31154"/>
            </a:xfrm>
            <a:custGeom>
              <a:rect b="b" l="l" r="r" t="t"/>
              <a:pathLst>
                <a:path extrusionOk="0" h="978" w="989">
                  <a:moveTo>
                    <a:pt x="500" y="322"/>
                  </a:moveTo>
                  <a:cubicBezTo>
                    <a:pt x="584" y="322"/>
                    <a:pt x="655" y="406"/>
                    <a:pt x="655" y="489"/>
                  </a:cubicBezTo>
                  <a:cubicBezTo>
                    <a:pt x="655" y="584"/>
                    <a:pt x="584" y="656"/>
                    <a:pt x="500" y="656"/>
                  </a:cubicBezTo>
                  <a:cubicBezTo>
                    <a:pt x="405" y="656"/>
                    <a:pt x="334" y="584"/>
                    <a:pt x="334" y="489"/>
                  </a:cubicBezTo>
                  <a:cubicBezTo>
                    <a:pt x="334" y="406"/>
                    <a:pt x="405" y="322"/>
                    <a:pt x="500" y="322"/>
                  </a:cubicBezTo>
                  <a:close/>
                  <a:moveTo>
                    <a:pt x="500" y="1"/>
                  </a:moveTo>
                  <a:cubicBezTo>
                    <a:pt x="227" y="1"/>
                    <a:pt x="0" y="227"/>
                    <a:pt x="0" y="489"/>
                  </a:cubicBezTo>
                  <a:cubicBezTo>
                    <a:pt x="0" y="763"/>
                    <a:pt x="227" y="977"/>
                    <a:pt x="500" y="977"/>
                  </a:cubicBezTo>
                  <a:cubicBezTo>
                    <a:pt x="762" y="977"/>
                    <a:pt x="989" y="763"/>
                    <a:pt x="989" y="489"/>
                  </a:cubicBezTo>
                  <a:cubicBezTo>
                    <a:pt x="989"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4" name="Google Shape;10234;p63"/>
            <p:cNvSpPr/>
            <p:nvPr/>
          </p:nvSpPr>
          <p:spPr>
            <a:xfrm>
              <a:off x="991209" y="3555975"/>
              <a:ext cx="31505" cy="31122"/>
            </a:xfrm>
            <a:custGeom>
              <a:rect b="b" l="l" r="r" t="t"/>
              <a:pathLst>
                <a:path extrusionOk="0" h="977" w="989">
                  <a:moveTo>
                    <a:pt x="513" y="322"/>
                  </a:moveTo>
                  <a:cubicBezTo>
                    <a:pt x="596" y="322"/>
                    <a:pt x="679" y="393"/>
                    <a:pt x="679" y="488"/>
                  </a:cubicBezTo>
                  <a:cubicBezTo>
                    <a:pt x="679" y="572"/>
                    <a:pt x="596" y="655"/>
                    <a:pt x="513" y="655"/>
                  </a:cubicBezTo>
                  <a:cubicBezTo>
                    <a:pt x="417" y="655"/>
                    <a:pt x="346" y="572"/>
                    <a:pt x="346" y="488"/>
                  </a:cubicBezTo>
                  <a:cubicBezTo>
                    <a:pt x="346" y="393"/>
                    <a:pt x="417" y="322"/>
                    <a:pt x="513" y="322"/>
                  </a:cubicBezTo>
                  <a:close/>
                  <a:moveTo>
                    <a:pt x="501" y="0"/>
                  </a:moveTo>
                  <a:cubicBezTo>
                    <a:pt x="227" y="0"/>
                    <a:pt x="1" y="214"/>
                    <a:pt x="1" y="488"/>
                  </a:cubicBezTo>
                  <a:cubicBezTo>
                    <a:pt x="1" y="750"/>
                    <a:pt x="227" y="976"/>
                    <a:pt x="501" y="976"/>
                  </a:cubicBezTo>
                  <a:cubicBezTo>
                    <a:pt x="763" y="976"/>
                    <a:pt x="989" y="750"/>
                    <a:pt x="989" y="488"/>
                  </a:cubicBezTo>
                  <a:cubicBezTo>
                    <a:pt x="989" y="214"/>
                    <a:pt x="763"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5" name="Google Shape;10235;p63"/>
            <p:cNvSpPr/>
            <p:nvPr/>
          </p:nvSpPr>
          <p:spPr>
            <a:xfrm>
              <a:off x="1023447" y="3528261"/>
              <a:ext cx="31505" cy="31154"/>
            </a:xfrm>
            <a:custGeom>
              <a:rect b="b" l="l" r="r" t="t"/>
              <a:pathLst>
                <a:path extrusionOk="0" h="978" w="989">
                  <a:moveTo>
                    <a:pt x="501" y="311"/>
                  </a:moveTo>
                  <a:cubicBezTo>
                    <a:pt x="584" y="311"/>
                    <a:pt x="655" y="394"/>
                    <a:pt x="655" y="477"/>
                  </a:cubicBezTo>
                  <a:cubicBezTo>
                    <a:pt x="655" y="572"/>
                    <a:pt x="584" y="644"/>
                    <a:pt x="501" y="644"/>
                  </a:cubicBezTo>
                  <a:cubicBezTo>
                    <a:pt x="405" y="644"/>
                    <a:pt x="334" y="572"/>
                    <a:pt x="334" y="477"/>
                  </a:cubicBezTo>
                  <a:cubicBezTo>
                    <a:pt x="334" y="394"/>
                    <a:pt x="405" y="311"/>
                    <a:pt x="501" y="311"/>
                  </a:cubicBezTo>
                  <a:close/>
                  <a:moveTo>
                    <a:pt x="501" y="1"/>
                  </a:moveTo>
                  <a:cubicBezTo>
                    <a:pt x="227" y="1"/>
                    <a:pt x="1" y="215"/>
                    <a:pt x="1" y="489"/>
                  </a:cubicBezTo>
                  <a:cubicBezTo>
                    <a:pt x="1" y="763"/>
                    <a:pt x="227" y="977"/>
                    <a:pt x="501" y="977"/>
                  </a:cubicBezTo>
                  <a:cubicBezTo>
                    <a:pt x="763" y="977"/>
                    <a:pt x="989" y="763"/>
                    <a:pt x="989" y="489"/>
                  </a:cubicBezTo>
                  <a:cubicBezTo>
                    <a:pt x="989" y="227"/>
                    <a:pt x="763"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6" name="Google Shape;10236;p63"/>
            <p:cNvSpPr/>
            <p:nvPr/>
          </p:nvSpPr>
          <p:spPr>
            <a:xfrm>
              <a:off x="1008284" y="3488442"/>
              <a:ext cx="28096" cy="27714"/>
            </a:xfrm>
            <a:custGeom>
              <a:rect b="b" l="l" r="r" t="t"/>
              <a:pathLst>
                <a:path extrusionOk="0" h="870" w="882">
                  <a:moveTo>
                    <a:pt x="441" y="310"/>
                  </a:moveTo>
                  <a:cubicBezTo>
                    <a:pt x="500" y="310"/>
                    <a:pt x="560" y="358"/>
                    <a:pt x="560" y="429"/>
                  </a:cubicBezTo>
                  <a:cubicBezTo>
                    <a:pt x="560" y="513"/>
                    <a:pt x="512" y="548"/>
                    <a:pt x="441" y="548"/>
                  </a:cubicBezTo>
                  <a:cubicBezTo>
                    <a:pt x="381" y="548"/>
                    <a:pt x="322" y="513"/>
                    <a:pt x="322" y="429"/>
                  </a:cubicBezTo>
                  <a:cubicBezTo>
                    <a:pt x="322" y="370"/>
                    <a:pt x="358" y="310"/>
                    <a:pt x="441" y="310"/>
                  </a:cubicBezTo>
                  <a:close/>
                  <a:moveTo>
                    <a:pt x="441" y="1"/>
                  </a:moveTo>
                  <a:cubicBezTo>
                    <a:pt x="203" y="1"/>
                    <a:pt x="0" y="191"/>
                    <a:pt x="0" y="429"/>
                  </a:cubicBezTo>
                  <a:cubicBezTo>
                    <a:pt x="0" y="668"/>
                    <a:pt x="203" y="870"/>
                    <a:pt x="441" y="870"/>
                  </a:cubicBezTo>
                  <a:cubicBezTo>
                    <a:pt x="679" y="870"/>
                    <a:pt x="870" y="668"/>
                    <a:pt x="870" y="429"/>
                  </a:cubicBezTo>
                  <a:cubicBezTo>
                    <a:pt x="881" y="191"/>
                    <a:pt x="69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37" name="Google Shape;10237;p63"/>
          <p:cNvGrpSpPr/>
          <p:nvPr/>
        </p:nvGrpSpPr>
        <p:grpSpPr>
          <a:xfrm>
            <a:off x="1333682" y="3344330"/>
            <a:ext cx="271213" cy="383088"/>
            <a:chOff x="1333682" y="3344330"/>
            <a:chExt cx="271213" cy="383088"/>
          </a:xfrm>
        </p:grpSpPr>
        <p:sp>
          <p:nvSpPr>
            <p:cNvPr id="10238" name="Google Shape;10238;p63"/>
            <p:cNvSpPr/>
            <p:nvPr/>
          </p:nvSpPr>
          <p:spPr>
            <a:xfrm>
              <a:off x="1334065" y="3377332"/>
              <a:ext cx="270831" cy="350086"/>
            </a:xfrm>
            <a:custGeom>
              <a:rect b="b" l="l" r="r" t="t"/>
              <a:pathLst>
                <a:path extrusionOk="0" h="10990" w="8502">
                  <a:moveTo>
                    <a:pt x="6502" y="0"/>
                  </a:moveTo>
                  <a:cubicBezTo>
                    <a:pt x="6406" y="0"/>
                    <a:pt x="6323" y="84"/>
                    <a:pt x="6323" y="191"/>
                  </a:cubicBezTo>
                  <a:cubicBezTo>
                    <a:pt x="6323" y="286"/>
                    <a:pt x="6406" y="369"/>
                    <a:pt x="6502" y="369"/>
                  </a:cubicBezTo>
                  <a:lnTo>
                    <a:pt x="7276" y="369"/>
                  </a:lnTo>
                  <a:cubicBezTo>
                    <a:pt x="7383" y="369"/>
                    <a:pt x="7454" y="441"/>
                    <a:pt x="7454" y="548"/>
                  </a:cubicBezTo>
                  <a:lnTo>
                    <a:pt x="7454" y="9490"/>
                  </a:lnTo>
                  <a:cubicBezTo>
                    <a:pt x="7454" y="9597"/>
                    <a:pt x="7383" y="9668"/>
                    <a:pt x="7276" y="9668"/>
                  </a:cubicBezTo>
                  <a:lnTo>
                    <a:pt x="537" y="9668"/>
                  </a:lnTo>
                  <a:cubicBezTo>
                    <a:pt x="429" y="9668"/>
                    <a:pt x="358" y="9597"/>
                    <a:pt x="358" y="9490"/>
                  </a:cubicBezTo>
                  <a:lnTo>
                    <a:pt x="358" y="8775"/>
                  </a:lnTo>
                  <a:cubicBezTo>
                    <a:pt x="358" y="8668"/>
                    <a:pt x="287" y="8597"/>
                    <a:pt x="179" y="8597"/>
                  </a:cubicBezTo>
                  <a:cubicBezTo>
                    <a:pt x="72" y="8597"/>
                    <a:pt x="1" y="8668"/>
                    <a:pt x="1" y="8775"/>
                  </a:cubicBezTo>
                  <a:lnTo>
                    <a:pt x="1" y="9490"/>
                  </a:lnTo>
                  <a:cubicBezTo>
                    <a:pt x="1" y="9787"/>
                    <a:pt x="239" y="10013"/>
                    <a:pt x="525" y="10013"/>
                  </a:cubicBezTo>
                  <a:lnTo>
                    <a:pt x="703" y="10013"/>
                  </a:lnTo>
                  <a:lnTo>
                    <a:pt x="703" y="10466"/>
                  </a:lnTo>
                  <a:cubicBezTo>
                    <a:pt x="703" y="10763"/>
                    <a:pt x="941" y="10990"/>
                    <a:pt x="1227" y="10990"/>
                  </a:cubicBezTo>
                  <a:lnTo>
                    <a:pt x="7966" y="10990"/>
                  </a:lnTo>
                  <a:cubicBezTo>
                    <a:pt x="8264" y="10990"/>
                    <a:pt x="8490" y="10752"/>
                    <a:pt x="8490" y="10466"/>
                  </a:cubicBezTo>
                  <a:lnTo>
                    <a:pt x="8490" y="10252"/>
                  </a:lnTo>
                  <a:cubicBezTo>
                    <a:pt x="8490" y="10144"/>
                    <a:pt x="8407" y="10073"/>
                    <a:pt x="8311" y="10073"/>
                  </a:cubicBezTo>
                  <a:cubicBezTo>
                    <a:pt x="8204" y="10073"/>
                    <a:pt x="8133" y="10144"/>
                    <a:pt x="8133" y="10252"/>
                  </a:cubicBezTo>
                  <a:lnTo>
                    <a:pt x="8133" y="10466"/>
                  </a:lnTo>
                  <a:cubicBezTo>
                    <a:pt x="8133" y="10573"/>
                    <a:pt x="8049" y="10644"/>
                    <a:pt x="7954" y="10644"/>
                  </a:cubicBezTo>
                  <a:lnTo>
                    <a:pt x="1203" y="10644"/>
                  </a:lnTo>
                  <a:cubicBezTo>
                    <a:pt x="1108" y="10644"/>
                    <a:pt x="1025" y="10573"/>
                    <a:pt x="1025" y="10466"/>
                  </a:cubicBezTo>
                  <a:lnTo>
                    <a:pt x="1025" y="10013"/>
                  </a:lnTo>
                  <a:lnTo>
                    <a:pt x="7264" y="10013"/>
                  </a:lnTo>
                  <a:cubicBezTo>
                    <a:pt x="7561" y="10013"/>
                    <a:pt x="7788" y="9775"/>
                    <a:pt x="7788" y="9490"/>
                  </a:cubicBezTo>
                  <a:lnTo>
                    <a:pt x="7788" y="1358"/>
                  </a:lnTo>
                  <a:lnTo>
                    <a:pt x="7966" y="1358"/>
                  </a:lnTo>
                  <a:cubicBezTo>
                    <a:pt x="8061" y="1358"/>
                    <a:pt x="8145" y="1441"/>
                    <a:pt x="8145" y="1536"/>
                  </a:cubicBezTo>
                  <a:lnTo>
                    <a:pt x="8145" y="9501"/>
                  </a:lnTo>
                  <a:cubicBezTo>
                    <a:pt x="8145" y="9573"/>
                    <a:pt x="8228" y="9656"/>
                    <a:pt x="8323" y="9656"/>
                  </a:cubicBezTo>
                  <a:cubicBezTo>
                    <a:pt x="8430" y="9656"/>
                    <a:pt x="8502" y="9573"/>
                    <a:pt x="8502" y="9478"/>
                  </a:cubicBezTo>
                  <a:lnTo>
                    <a:pt x="8502" y="1512"/>
                  </a:lnTo>
                  <a:cubicBezTo>
                    <a:pt x="8502" y="1215"/>
                    <a:pt x="8264" y="988"/>
                    <a:pt x="7978" y="988"/>
                  </a:cubicBezTo>
                  <a:lnTo>
                    <a:pt x="7799" y="988"/>
                  </a:lnTo>
                  <a:lnTo>
                    <a:pt x="7799" y="524"/>
                  </a:lnTo>
                  <a:cubicBezTo>
                    <a:pt x="7799" y="226"/>
                    <a:pt x="7561" y="0"/>
                    <a:pt x="72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39" name="Google Shape;10239;p63"/>
            <p:cNvSpPr/>
            <p:nvPr/>
          </p:nvSpPr>
          <p:spPr>
            <a:xfrm>
              <a:off x="1333682" y="3344330"/>
              <a:ext cx="189697" cy="292461"/>
            </a:xfrm>
            <a:custGeom>
              <a:rect b="b" l="l" r="r" t="t"/>
              <a:pathLst>
                <a:path extrusionOk="0" h="9181" w="5955">
                  <a:moveTo>
                    <a:pt x="2430" y="370"/>
                  </a:moveTo>
                  <a:cubicBezTo>
                    <a:pt x="2489" y="370"/>
                    <a:pt x="2549" y="429"/>
                    <a:pt x="2549" y="489"/>
                  </a:cubicBezTo>
                  <a:lnTo>
                    <a:pt x="2549" y="727"/>
                  </a:lnTo>
                  <a:lnTo>
                    <a:pt x="1858" y="727"/>
                  </a:lnTo>
                  <a:lnTo>
                    <a:pt x="1858" y="489"/>
                  </a:lnTo>
                  <a:cubicBezTo>
                    <a:pt x="1858" y="429"/>
                    <a:pt x="1918" y="370"/>
                    <a:pt x="1977" y="370"/>
                  </a:cubicBezTo>
                  <a:close/>
                  <a:moveTo>
                    <a:pt x="3037" y="1072"/>
                  </a:moveTo>
                  <a:cubicBezTo>
                    <a:pt x="3120" y="1072"/>
                    <a:pt x="3216" y="1143"/>
                    <a:pt x="3216" y="1251"/>
                  </a:cubicBezTo>
                  <a:lnTo>
                    <a:pt x="3216" y="1953"/>
                  </a:lnTo>
                  <a:lnTo>
                    <a:pt x="1215" y="1953"/>
                  </a:lnTo>
                  <a:lnTo>
                    <a:pt x="1215" y="1251"/>
                  </a:lnTo>
                  <a:cubicBezTo>
                    <a:pt x="1203" y="1167"/>
                    <a:pt x="1299" y="1072"/>
                    <a:pt x="1382" y="1072"/>
                  </a:cubicBezTo>
                  <a:close/>
                  <a:moveTo>
                    <a:pt x="1977" y="0"/>
                  </a:moveTo>
                  <a:cubicBezTo>
                    <a:pt x="1727" y="0"/>
                    <a:pt x="1501" y="203"/>
                    <a:pt x="1501" y="477"/>
                  </a:cubicBezTo>
                  <a:lnTo>
                    <a:pt x="1501" y="715"/>
                  </a:lnTo>
                  <a:lnTo>
                    <a:pt x="1370" y="715"/>
                  </a:lnTo>
                  <a:cubicBezTo>
                    <a:pt x="1156" y="715"/>
                    <a:pt x="977" y="834"/>
                    <a:pt x="894" y="1012"/>
                  </a:cubicBezTo>
                  <a:lnTo>
                    <a:pt x="525" y="1012"/>
                  </a:lnTo>
                  <a:cubicBezTo>
                    <a:pt x="227" y="1012"/>
                    <a:pt x="1" y="1251"/>
                    <a:pt x="1" y="1536"/>
                  </a:cubicBezTo>
                  <a:lnTo>
                    <a:pt x="1" y="8990"/>
                  </a:lnTo>
                  <a:cubicBezTo>
                    <a:pt x="13" y="9109"/>
                    <a:pt x="84" y="9180"/>
                    <a:pt x="191" y="9180"/>
                  </a:cubicBezTo>
                  <a:cubicBezTo>
                    <a:pt x="299" y="9180"/>
                    <a:pt x="370" y="9109"/>
                    <a:pt x="370" y="9002"/>
                  </a:cubicBezTo>
                  <a:lnTo>
                    <a:pt x="370" y="1548"/>
                  </a:lnTo>
                  <a:cubicBezTo>
                    <a:pt x="370" y="1441"/>
                    <a:pt x="441" y="1370"/>
                    <a:pt x="549" y="1370"/>
                  </a:cubicBezTo>
                  <a:lnTo>
                    <a:pt x="858" y="1370"/>
                  </a:lnTo>
                  <a:lnTo>
                    <a:pt x="858" y="1965"/>
                  </a:lnTo>
                  <a:cubicBezTo>
                    <a:pt x="858" y="2144"/>
                    <a:pt x="1013" y="2310"/>
                    <a:pt x="1203" y="2310"/>
                  </a:cubicBezTo>
                  <a:lnTo>
                    <a:pt x="3228" y="2310"/>
                  </a:lnTo>
                  <a:cubicBezTo>
                    <a:pt x="3406" y="2310"/>
                    <a:pt x="3573" y="2155"/>
                    <a:pt x="3573" y="1965"/>
                  </a:cubicBezTo>
                  <a:lnTo>
                    <a:pt x="3573" y="1370"/>
                  </a:lnTo>
                  <a:lnTo>
                    <a:pt x="5775" y="1370"/>
                  </a:lnTo>
                  <a:cubicBezTo>
                    <a:pt x="5883" y="1370"/>
                    <a:pt x="5954" y="1298"/>
                    <a:pt x="5954" y="1191"/>
                  </a:cubicBezTo>
                  <a:cubicBezTo>
                    <a:pt x="5954" y="1084"/>
                    <a:pt x="5883" y="1012"/>
                    <a:pt x="5775" y="1012"/>
                  </a:cubicBezTo>
                  <a:lnTo>
                    <a:pt x="3513" y="1012"/>
                  </a:lnTo>
                  <a:cubicBezTo>
                    <a:pt x="3418" y="834"/>
                    <a:pt x="3239" y="715"/>
                    <a:pt x="3037" y="715"/>
                  </a:cubicBezTo>
                  <a:lnTo>
                    <a:pt x="2906" y="715"/>
                  </a:lnTo>
                  <a:lnTo>
                    <a:pt x="2906" y="477"/>
                  </a:lnTo>
                  <a:cubicBezTo>
                    <a:pt x="2906" y="227"/>
                    <a:pt x="2692"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0" name="Google Shape;10240;p63"/>
            <p:cNvSpPr/>
            <p:nvPr/>
          </p:nvSpPr>
          <p:spPr>
            <a:xfrm>
              <a:off x="1444060" y="3469488"/>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1" name="Google Shape;10241;p63"/>
            <p:cNvSpPr/>
            <p:nvPr/>
          </p:nvSpPr>
          <p:spPr>
            <a:xfrm>
              <a:off x="1444060" y="3493762"/>
              <a:ext cx="100917" cy="11404"/>
            </a:xfrm>
            <a:custGeom>
              <a:rect b="b" l="l" r="r" t="t"/>
              <a:pathLst>
                <a:path extrusionOk="0" h="358" w="3168">
                  <a:moveTo>
                    <a:pt x="179" y="0"/>
                  </a:moveTo>
                  <a:cubicBezTo>
                    <a:pt x="72" y="0"/>
                    <a:pt x="1" y="72"/>
                    <a:pt x="1" y="179"/>
                  </a:cubicBezTo>
                  <a:cubicBezTo>
                    <a:pt x="1" y="286"/>
                    <a:pt x="72" y="358"/>
                    <a:pt x="179" y="358"/>
                  </a:cubicBezTo>
                  <a:lnTo>
                    <a:pt x="2989" y="358"/>
                  </a:lnTo>
                  <a:cubicBezTo>
                    <a:pt x="3096" y="358"/>
                    <a:pt x="3168" y="286"/>
                    <a:pt x="3168" y="179"/>
                  </a:cubicBezTo>
                  <a:cubicBezTo>
                    <a:pt x="3168" y="72"/>
                    <a:pt x="3084"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2" name="Google Shape;10242;p63"/>
            <p:cNvSpPr/>
            <p:nvPr/>
          </p:nvSpPr>
          <p:spPr>
            <a:xfrm>
              <a:off x="1444060" y="3541927"/>
              <a:ext cx="100917" cy="11404"/>
            </a:xfrm>
            <a:custGeom>
              <a:rect b="b" l="l" r="r" t="t"/>
              <a:pathLst>
                <a:path extrusionOk="0" h="358" w="3168">
                  <a:moveTo>
                    <a:pt x="179" y="1"/>
                  </a:moveTo>
                  <a:cubicBezTo>
                    <a:pt x="72" y="1"/>
                    <a:pt x="1" y="84"/>
                    <a:pt x="1" y="179"/>
                  </a:cubicBezTo>
                  <a:cubicBezTo>
                    <a:pt x="1" y="286"/>
                    <a:pt x="72" y="358"/>
                    <a:pt x="179" y="358"/>
                  </a:cubicBezTo>
                  <a:lnTo>
                    <a:pt x="2989" y="358"/>
                  </a:lnTo>
                  <a:cubicBezTo>
                    <a:pt x="3096" y="358"/>
                    <a:pt x="3168" y="286"/>
                    <a:pt x="3168" y="179"/>
                  </a:cubicBezTo>
                  <a:cubicBezTo>
                    <a:pt x="3168" y="84"/>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3" name="Google Shape;10243;p63"/>
            <p:cNvSpPr/>
            <p:nvPr/>
          </p:nvSpPr>
          <p:spPr>
            <a:xfrm>
              <a:off x="1444060" y="3565818"/>
              <a:ext cx="100917" cy="11404"/>
            </a:xfrm>
            <a:custGeom>
              <a:rect b="b" l="l" r="r" t="t"/>
              <a:pathLst>
                <a:path extrusionOk="0" h="358" w="3168">
                  <a:moveTo>
                    <a:pt x="179" y="1"/>
                  </a:moveTo>
                  <a:cubicBezTo>
                    <a:pt x="72" y="1"/>
                    <a:pt x="1" y="72"/>
                    <a:pt x="1" y="179"/>
                  </a:cubicBezTo>
                  <a:cubicBezTo>
                    <a:pt x="1" y="286"/>
                    <a:pt x="72" y="358"/>
                    <a:pt x="179" y="358"/>
                  </a:cubicBezTo>
                  <a:lnTo>
                    <a:pt x="2989" y="358"/>
                  </a:lnTo>
                  <a:cubicBezTo>
                    <a:pt x="3096" y="358"/>
                    <a:pt x="3168" y="286"/>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4" name="Google Shape;10244;p63"/>
            <p:cNvSpPr/>
            <p:nvPr/>
          </p:nvSpPr>
          <p:spPr>
            <a:xfrm>
              <a:off x="1444060" y="3614747"/>
              <a:ext cx="100917" cy="11404"/>
            </a:xfrm>
            <a:custGeom>
              <a:rect b="b" l="l" r="r" t="t"/>
              <a:pathLst>
                <a:path extrusionOk="0" h="358" w="3168">
                  <a:moveTo>
                    <a:pt x="179" y="1"/>
                  </a:moveTo>
                  <a:cubicBezTo>
                    <a:pt x="72" y="1"/>
                    <a:pt x="1" y="72"/>
                    <a:pt x="1" y="179"/>
                  </a:cubicBezTo>
                  <a:cubicBezTo>
                    <a:pt x="1" y="274"/>
                    <a:pt x="72" y="358"/>
                    <a:pt x="179" y="358"/>
                  </a:cubicBezTo>
                  <a:lnTo>
                    <a:pt x="2989" y="358"/>
                  </a:lnTo>
                  <a:cubicBezTo>
                    <a:pt x="3096" y="358"/>
                    <a:pt x="3168" y="274"/>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5" name="Google Shape;10245;p63"/>
            <p:cNvSpPr/>
            <p:nvPr/>
          </p:nvSpPr>
          <p:spPr>
            <a:xfrm>
              <a:off x="1444060" y="3638256"/>
              <a:ext cx="100917" cy="11404"/>
            </a:xfrm>
            <a:custGeom>
              <a:rect b="b" l="l" r="r" t="t"/>
              <a:pathLst>
                <a:path extrusionOk="0" h="358" w="3168">
                  <a:moveTo>
                    <a:pt x="179" y="1"/>
                  </a:moveTo>
                  <a:cubicBezTo>
                    <a:pt x="72" y="1"/>
                    <a:pt x="1" y="72"/>
                    <a:pt x="1" y="179"/>
                  </a:cubicBezTo>
                  <a:cubicBezTo>
                    <a:pt x="1" y="287"/>
                    <a:pt x="72" y="358"/>
                    <a:pt x="179" y="358"/>
                  </a:cubicBezTo>
                  <a:lnTo>
                    <a:pt x="2989" y="358"/>
                  </a:lnTo>
                  <a:cubicBezTo>
                    <a:pt x="3096" y="358"/>
                    <a:pt x="3168" y="287"/>
                    <a:pt x="3168" y="179"/>
                  </a:cubicBezTo>
                  <a:cubicBezTo>
                    <a:pt x="3168"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6" name="Google Shape;10246;p63"/>
            <p:cNvSpPr/>
            <p:nvPr/>
          </p:nvSpPr>
          <p:spPr>
            <a:xfrm>
              <a:off x="1371622" y="3459454"/>
              <a:ext cx="70208" cy="57084"/>
            </a:xfrm>
            <a:custGeom>
              <a:rect b="b" l="l" r="r" t="t"/>
              <a:pathLst>
                <a:path extrusionOk="0" h="1792" w="2204">
                  <a:moveTo>
                    <a:pt x="1417" y="387"/>
                  </a:moveTo>
                  <a:lnTo>
                    <a:pt x="1417" y="470"/>
                  </a:lnTo>
                  <a:lnTo>
                    <a:pt x="1072" y="768"/>
                  </a:lnTo>
                  <a:lnTo>
                    <a:pt x="905" y="589"/>
                  </a:lnTo>
                  <a:cubicBezTo>
                    <a:pt x="873" y="544"/>
                    <a:pt x="823" y="523"/>
                    <a:pt x="773" y="523"/>
                  </a:cubicBezTo>
                  <a:cubicBezTo>
                    <a:pt x="731" y="523"/>
                    <a:pt x="688" y="538"/>
                    <a:pt x="655" y="566"/>
                  </a:cubicBezTo>
                  <a:cubicBezTo>
                    <a:pt x="584" y="625"/>
                    <a:pt x="584" y="744"/>
                    <a:pt x="632" y="827"/>
                  </a:cubicBezTo>
                  <a:lnTo>
                    <a:pt x="917" y="1125"/>
                  </a:lnTo>
                  <a:cubicBezTo>
                    <a:pt x="953" y="1161"/>
                    <a:pt x="989" y="1185"/>
                    <a:pt x="1048" y="1185"/>
                  </a:cubicBezTo>
                  <a:cubicBezTo>
                    <a:pt x="1096" y="1185"/>
                    <a:pt x="1132" y="1161"/>
                    <a:pt x="1167" y="1137"/>
                  </a:cubicBezTo>
                  <a:lnTo>
                    <a:pt x="1429" y="923"/>
                  </a:lnTo>
                  <a:lnTo>
                    <a:pt x="1417" y="1447"/>
                  </a:lnTo>
                  <a:lnTo>
                    <a:pt x="358" y="1447"/>
                  </a:lnTo>
                  <a:lnTo>
                    <a:pt x="358" y="387"/>
                  </a:lnTo>
                  <a:close/>
                  <a:moveTo>
                    <a:pt x="2007" y="1"/>
                  </a:moveTo>
                  <a:cubicBezTo>
                    <a:pt x="1966" y="1"/>
                    <a:pt x="1925" y="17"/>
                    <a:pt x="1894" y="54"/>
                  </a:cubicBezTo>
                  <a:lnTo>
                    <a:pt x="1727" y="185"/>
                  </a:lnTo>
                  <a:cubicBezTo>
                    <a:pt x="1679" y="89"/>
                    <a:pt x="1596" y="30"/>
                    <a:pt x="1489" y="30"/>
                  </a:cubicBezTo>
                  <a:lnTo>
                    <a:pt x="263" y="30"/>
                  </a:lnTo>
                  <a:cubicBezTo>
                    <a:pt x="120" y="30"/>
                    <a:pt x="1" y="149"/>
                    <a:pt x="1" y="304"/>
                  </a:cubicBezTo>
                  <a:lnTo>
                    <a:pt x="1" y="1518"/>
                  </a:lnTo>
                  <a:cubicBezTo>
                    <a:pt x="1" y="1673"/>
                    <a:pt x="120" y="1792"/>
                    <a:pt x="263" y="1792"/>
                  </a:cubicBezTo>
                  <a:lnTo>
                    <a:pt x="1489" y="1792"/>
                  </a:lnTo>
                  <a:cubicBezTo>
                    <a:pt x="1632" y="1792"/>
                    <a:pt x="1751" y="1673"/>
                    <a:pt x="1751" y="1518"/>
                  </a:cubicBezTo>
                  <a:lnTo>
                    <a:pt x="1751" y="613"/>
                  </a:lnTo>
                  <a:lnTo>
                    <a:pt x="2108" y="304"/>
                  </a:lnTo>
                  <a:cubicBezTo>
                    <a:pt x="2203" y="256"/>
                    <a:pt x="2203" y="137"/>
                    <a:pt x="2144" y="65"/>
                  </a:cubicBezTo>
                  <a:cubicBezTo>
                    <a:pt x="2111" y="26"/>
                    <a:pt x="2059" y="1"/>
                    <a:pt x="20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7" name="Google Shape;10247;p63"/>
            <p:cNvSpPr/>
            <p:nvPr/>
          </p:nvSpPr>
          <p:spPr>
            <a:xfrm>
              <a:off x="1371622" y="3532434"/>
              <a:ext cx="70208" cy="56543"/>
            </a:xfrm>
            <a:custGeom>
              <a:rect b="b" l="l" r="r" t="t"/>
              <a:pathLst>
                <a:path extrusionOk="0" h="1775" w="2204">
                  <a:moveTo>
                    <a:pt x="1417" y="382"/>
                  </a:moveTo>
                  <a:lnTo>
                    <a:pt x="1417" y="465"/>
                  </a:lnTo>
                  <a:lnTo>
                    <a:pt x="1072" y="763"/>
                  </a:lnTo>
                  <a:lnTo>
                    <a:pt x="905" y="584"/>
                  </a:lnTo>
                  <a:cubicBezTo>
                    <a:pt x="874" y="547"/>
                    <a:pt x="827" y="529"/>
                    <a:pt x="779" y="529"/>
                  </a:cubicBezTo>
                  <a:cubicBezTo>
                    <a:pt x="734" y="529"/>
                    <a:pt x="690" y="544"/>
                    <a:pt x="655" y="572"/>
                  </a:cubicBezTo>
                  <a:cubicBezTo>
                    <a:pt x="584" y="632"/>
                    <a:pt x="584" y="751"/>
                    <a:pt x="632" y="822"/>
                  </a:cubicBezTo>
                  <a:lnTo>
                    <a:pt x="917" y="1120"/>
                  </a:lnTo>
                  <a:cubicBezTo>
                    <a:pt x="953" y="1168"/>
                    <a:pt x="989" y="1180"/>
                    <a:pt x="1048" y="1180"/>
                  </a:cubicBezTo>
                  <a:cubicBezTo>
                    <a:pt x="1096" y="1180"/>
                    <a:pt x="1132" y="1168"/>
                    <a:pt x="1167" y="1132"/>
                  </a:cubicBezTo>
                  <a:lnTo>
                    <a:pt x="1429" y="930"/>
                  </a:lnTo>
                  <a:lnTo>
                    <a:pt x="1417" y="1430"/>
                  </a:lnTo>
                  <a:lnTo>
                    <a:pt x="358" y="1430"/>
                  </a:lnTo>
                  <a:lnTo>
                    <a:pt x="358" y="382"/>
                  </a:lnTo>
                  <a:close/>
                  <a:moveTo>
                    <a:pt x="2012" y="1"/>
                  </a:moveTo>
                  <a:cubicBezTo>
                    <a:pt x="1969" y="1"/>
                    <a:pt x="1926" y="16"/>
                    <a:pt x="1894" y="49"/>
                  </a:cubicBezTo>
                  <a:lnTo>
                    <a:pt x="1727" y="180"/>
                  </a:lnTo>
                  <a:cubicBezTo>
                    <a:pt x="1679" y="96"/>
                    <a:pt x="1596" y="13"/>
                    <a:pt x="1489" y="13"/>
                  </a:cubicBezTo>
                  <a:lnTo>
                    <a:pt x="263" y="13"/>
                  </a:lnTo>
                  <a:cubicBezTo>
                    <a:pt x="120" y="13"/>
                    <a:pt x="1" y="132"/>
                    <a:pt x="1" y="287"/>
                  </a:cubicBezTo>
                  <a:lnTo>
                    <a:pt x="1" y="1501"/>
                  </a:lnTo>
                  <a:cubicBezTo>
                    <a:pt x="1" y="1656"/>
                    <a:pt x="120" y="1775"/>
                    <a:pt x="263" y="1775"/>
                  </a:cubicBezTo>
                  <a:lnTo>
                    <a:pt x="1489" y="1775"/>
                  </a:lnTo>
                  <a:cubicBezTo>
                    <a:pt x="1632" y="1775"/>
                    <a:pt x="1751" y="1656"/>
                    <a:pt x="1751" y="1501"/>
                  </a:cubicBezTo>
                  <a:lnTo>
                    <a:pt x="1751" y="608"/>
                  </a:lnTo>
                  <a:lnTo>
                    <a:pt x="2108" y="299"/>
                  </a:lnTo>
                  <a:cubicBezTo>
                    <a:pt x="2203" y="239"/>
                    <a:pt x="2203" y="144"/>
                    <a:pt x="2144" y="60"/>
                  </a:cubicBezTo>
                  <a:cubicBezTo>
                    <a:pt x="2111" y="22"/>
                    <a:pt x="2062" y="1"/>
                    <a:pt x="2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48" name="Google Shape;10248;p63"/>
            <p:cNvSpPr/>
            <p:nvPr/>
          </p:nvSpPr>
          <p:spPr>
            <a:xfrm>
              <a:off x="1371622" y="3605254"/>
              <a:ext cx="70208" cy="55810"/>
            </a:xfrm>
            <a:custGeom>
              <a:rect b="b" l="l" r="r" t="t"/>
              <a:pathLst>
                <a:path extrusionOk="0" h="1752" w="2204">
                  <a:moveTo>
                    <a:pt x="1417" y="358"/>
                  </a:moveTo>
                  <a:lnTo>
                    <a:pt x="1417" y="489"/>
                  </a:lnTo>
                  <a:lnTo>
                    <a:pt x="1072" y="787"/>
                  </a:lnTo>
                  <a:lnTo>
                    <a:pt x="905" y="608"/>
                  </a:lnTo>
                  <a:cubicBezTo>
                    <a:pt x="874" y="571"/>
                    <a:pt x="827" y="553"/>
                    <a:pt x="779" y="553"/>
                  </a:cubicBezTo>
                  <a:cubicBezTo>
                    <a:pt x="734" y="553"/>
                    <a:pt x="690" y="568"/>
                    <a:pt x="655" y="596"/>
                  </a:cubicBezTo>
                  <a:cubicBezTo>
                    <a:pt x="584" y="644"/>
                    <a:pt x="584" y="775"/>
                    <a:pt x="632" y="846"/>
                  </a:cubicBezTo>
                  <a:lnTo>
                    <a:pt x="917" y="1144"/>
                  </a:lnTo>
                  <a:cubicBezTo>
                    <a:pt x="953" y="1192"/>
                    <a:pt x="989" y="1203"/>
                    <a:pt x="1048" y="1203"/>
                  </a:cubicBezTo>
                  <a:cubicBezTo>
                    <a:pt x="1096" y="1203"/>
                    <a:pt x="1132" y="1192"/>
                    <a:pt x="1167" y="1156"/>
                  </a:cubicBezTo>
                  <a:lnTo>
                    <a:pt x="1429" y="953"/>
                  </a:lnTo>
                  <a:lnTo>
                    <a:pt x="1417" y="1406"/>
                  </a:lnTo>
                  <a:lnTo>
                    <a:pt x="358" y="1406"/>
                  </a:lnTo>
                  <a:lnTo>
                    <a:pt x="358" y="358"/>
                  </a:lnTo>
                  <a:close/>
                  <a:moveTo>
                    <a:pt x="263" y="1"/>
                  </a:moveTo>
                  <a:cubicBezTo>
                    <a:pt x="120" y="1"/>
                    <a:pt x="1" y="120"/>
                    <a:pt x="1" y="263"/>
                  </a:cubicBezTo>
                  <a:lnTo>
                    <a:pt x="1" y="1489"/>
                  </a:lnTo>
                  <a:cubicBezTo>
                    <a:pt x="1" y="1632"/>
                    <a:pt x="120" y="1751"/>
                    <a:pt x="263" y="1751"/>
                  </a:cubicBezTo>
                  <a:lnTo>
                    <a:pt x="1489" y="1751"/>
                  </a:lnTo>
                  <a:cubicBezTo>
                    <a:pt x="1632" y="1751"/>
                    <a:pt x="1751" y="1632"/>
                    <a:pt x="1751" y="1489"/>
                  </a:cubicBezTo>
                  <a:lnTo>
                    <a:pt x="1751" y="632"/>
                  </a:lnTo>
                  <a:lnTo>
                    <a:pt x="2108" y="322"/>
                  </a:lnTo>
                  <a:cubicBezTo>
                    <a:pt x="2191" y="263"/>
                    <a:pt x="2203" y="144"/>
                    <a:pt x="2132" y="72"/>
                  </a:cubicBezTo>
                  <a:cubicBezTo>
                    <a:pt x="2107" y="47"/>
                    <a:pt x="2062" y="32"/>
                    <a:pt x="2014" y="32"/>
                  </a:cubicBezTo>
                  <a:cubicBezTo>
                    <a:pt x="1972" y="32"/>
                    <a:pt x="1927" y="44"/>
                    <a:pt x="1894" y="72"/>
                  </a:cubicBezTo>
                  <a:lnTo>
                    <a:pt x="1739" y="191"/>
                  </a:lnTo>
                  <a:cubicBezTo>
                    <a:pt x="1715" y="84"/>
                    <a:pt x="1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49" name="Google Shape;10249;p63"/>
          <p:cNvGrpSpPr/>
          <p:nvPr/>
        </p:nvGrpSpPr>
        <p:grpSpPr>
          <a:xfrm>
            <a:off x="6664394" y="3346974"/>
            <a:ext cx="353113" cy="351998"/>
            <a:chOff x="6664394" y="3346974"/>
            <a:chExt cx="353113" cy="351998"/>
          </a:xfrm>
        </p:grpSpPr>
        <p:sp>
          <p:nvSpPr>
            <p:cNvPr id="10250" name="Google Shape;10250;p63"/>
            <p:cNvSpPr/>
            <p:nvPr/>
          </p:nvSpPr>
          <p:spPr>
            <a:xfrm>
              <a:off x="6788023" y="3450917"/>
              <a:ext cx="37207" cy="37175"/>
            </a:xfrm>
            <a:custGeom>
              <a:rect b="b" l="l" r="r" t="t"/>
              <a:pathLst>
                <a:path extrusionOk="0" h="1167" w="1168">
                  <a:moveTo>
                    <a:pt x="572" y="333"/>
                  </a:moveTo>
                  <a:cubicBezTo>
                    <a:pt x="703" y="333"/>
                    <a:pt x="822" y="453"/>
                    <a:pt x="822" y="583"/>
                  </a:cubicBezTo>
                  <a:cubicBezTo>
                    <a:pt x="822" y="738"/>
                    <a:pt x="703" y="834"/>
                    <a:pt x="572" y="834"/>
                  </a:cubicBezTo>
                  <a:cubicBezTo>
                    <a:pt x="429" y="834"/>
                    <a:pt x="310" y="738"/>
                    <a:pt x="310" y="583"/>
                  </a:cubicBezTo>
                  <a:cubicBezTo>
                    <a:pt x="310" y="441"/>
                    <a:pt x="429" y="333"/>
                    <a:pt x="572" y="333"/>
                  </a:cubicBezTo>
                  <a:close/>
                  <a:moveTo>
                    <a:pt x="584" y="0"/>
                  </a:moveTo>
                  <a:cubicBezTo>
                    <a:pt x="251" y="0"/>
                    <a:pt x="1" y="274"/>
                    <a:pt x="1" y="583"/>
                  </a:cubicBezTo>
                  <a:cubicBezTo>
                    <a:pt x="1" y="917"/>
                    <a:pt x="275" y="1167"/>
                    <a:pt x="584" y="1167"/>
                  </a:cubicBezTo>
                  <a:cubicBezTo>
                    <a:pt x="894" y="1167"/>
                    <a:pt x="1168" y="917"/>
                    <a:pt x="1168" y="583"/>
                  </a:cubicBezTo>
                  <a:cubicBezTo>
                    <a:pt x="1168" y="262"/>
                    <a:pt x="894"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1" name="Google Shape;10251;p63"/>
            <p:cNvSpPr/>
            <p:nvPr/>
          </p:nvSpPr>
          <p:spPr>
            <a:xfrm>
              <a:off x="6874892" y="3495641"/>
              <a:ext cx="36824" cy="36824"/>
            </a:xfrm>
            <a:custGeom>
              <a:rect b="b" l="l" r="r" t="t"/>
              <a:pathLst>
                <a:path extrusionOk="0" h="1156" w="1156">
                  <a:moveTo>
                    <a:pt x="584" y="311"/>
                  </a:moveTo>
                  <a:cubicBezTo>
                    <a:pt x="727" y="311"/>
                    <a:pt x="834" y="430"/>
                    <a:pt x="834" y="561"/>
                  </a:cubicBezTo>
                  <a:cubicBezTo>
                    <a:pt x="834" y="715"/>
                    <a:pt x="715" y="823"/>
                    <a:pt x="584" y="823"/>
                  </a:cubicBezTo>
                  <a:cubicBezTo>
                    <a:pt x="441" y="823"/>
                    <a:pt x="322" y="703"/>
                    <a:pt x="322" y="561"/>
                  </a:cubicBezTo>
                  <a:cubicBezTo>
                    <a:pt x="322" y="430"/>
                    <a:pt x="441" y="311"/>
                    <a:pt x="584" y="311"/>
                  </a:cubicBezTo>
                  <a:close/>
                  <a:moveTo>
                    <a:pt x="563" y="1"/>
                  </a:moveTo>
                  <a:cubicBezTo>
                    <a:pt x="251" y="1"/>
                    <a:pt x="0" y="258"/>
                    <a:pt x="0" y="584"/>
                  </a:cubicBezTo>
                  <a:cubicBezTo>
                    <a:pt x="0" y="906"/>
                    <a:pt x="262" y="1156"/>
                    <a:pt x="584" y="1156"/>
                  </a:cubicBezTo>
                  <a:cubicBezTo>
                    <a:pt x="905" y="1156"/>
                    <a:pt x="1155" y="894"/>
                    <a:pt x="1155" y="584"/>
                  </a:cubicBezTo>
                  <a:cubicBezTo>
                    <a:pt x="1155" y="251"/>
                    <a:pt x="893" y="1"/>
                    <a:pt x="584" y="1"/>
                  </a:cubicBezTo>
                  <a:cubicBezTo>
                    <a:pt x="577" y="1"/>
                    <a:pt x="570" y="1"/>
                    <a:pt x="5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2" name="Google Shape;10252;p63"/>
            <p:cNvSpPr/>
            <p:nvPr/>
          </p:nvSpPr>
          <p:spPr>
            <a:xfrm>
              <a:off x="6780059" y="3538136"/>
              <a:ext cx="53134" cy="53134"/>
            </a:xfrm>
            <a:custGeom>
              <a:rect b="b" l="l" r="r" t="t"/>
              <a:pathLst>
                <a:path extrusionOk="0" h="1668" w="1668">
                  <a:moveTo>
                    <a:pt x="834" y="334"/>
                  </a:moveTo>
                  <a:cubicBezTo>
                    <a:pt x="1120" y="334"/>
                    <a:pt x="1334" y="560"/>
                    <a:pt x="1334" y="834"/>
                  </a:cubicBezTo>
                  <a:cubicBezTo>
                    <a:pt x="1334" y="1120"/>
                    <a:pt x="1120" y="1346"/>
                    <a:pt x="834" y="1346"/>
                  </a:cubicBezTo>
                  <a:cubicBezTo>
                    <a:pt x="548" y="1346"/>
                    <a:pt x="322" y="1120"/>
                    <a:pt x="322" y="834"/>
                  </a:cubicBezTo>
                  <a:cubicBezTo>
                    <a:pt x="322" y="572"/>
                    <a:pt x="548" y="334"/>
                    <a:pt x="834" y="334"/>
                  </a:cubicBezTo>
                  <a:close/>
                  <a:moveTo>
                    <a:pt x="834" y="1"/>
                  </a:moveTo>
                  <a:cubicBezTo>
                    <a:pt x="370" y="24"/>
                    <a:pt x="1" y="393"/>
                    <a:pt x="1" y="834"/>
                  </a:cubicBezTo>
                  <a:cubicBezTo>
                    <a:pt x="1" y="1298"/>
                    <a:pt x="370" y="1667"/>
                    <a:pt x="834" y="1667"/>
                  </a:cubicBezTo>
                  <a:cubicBezTo>
                    <a:pt x="1298" y="1667"/>
                    <a:pt x="1668" y="1298"/>
                    <a:pt x="1668" y="834"/>
                  </a:cubicBezTo>
                  <a:cubicBezTo>
                    <a:pt x="1668" y="382"/>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3" name="Google Shape;10253;p63"/>
            <p:cNvSpPr/>
            <p:nvPr/>
          </p:nvSpPr>
          <p:spPr>
            <a:xfrm>
              <a:off x="6664394" y="3346974"/>
              <a:ext cx="353113" cy="351998"/>
            </a:xfrm>
            <a:custGeom>
              <a:rect b="b" l="l" r="r" t="t"/>
              <a:pathLst>
                <a:path extrusionOk="0" h="11050" w="11085">
                  <a:moveTo>
                    <a:pt x="5549" y="358"/>
                  </a:moveTo>
                  <a:cubicBezTo>
                    <a:pt x="5680" y="358"/>
                    <a:pt x="5799" y="477"/>
                    <a:pt x="5799" y="620"/>
                  </a:cubicBezTo>
                  <a:cubicBezTo>
                    <a:pt x="5799" y="763"/>
                    <a:pt x="5680" y="870"/>
                    <a:pt x="5549" y="870"/>
                  </a:cubicBezTo>
                  <a:cubicBezTo>
                    <a:pt x="5418" y="870"/>
                    <a:pt x="5299" y="763"/>
                    <a:pt x="5299" y="620"/>
                  </a:cubicBezTo>
                  <a:cubicBezTo>
                    <a:pt x="5299" y="465"/>
                    <a:pt x="5418" y="358"/>
                    <a:pt x="5549" y="358"/>
                  </a:cubicBezTo>
                  <a:close/>
                  <a:moveTo>
                    <a:pt x="9752" y="1001"/>
                  </a:moveTo>
                  <a:cubicBezTo>
                    <a:pt x="10061" y="1001"/>
                    <a:pt x="10228" y="1394"/>
                    <a:pt x="10002" y="1620"/>
                  </a:cubicBezTo>
                  <a:cubicBezTo>
                    <a:pt x="9936" y="1686"/>
                    <a:pt x="9844" y="1718"/>
                    <a:pt x="9750" y="1718"/>
                  </a:cubicBezTo>
                  <a:cubicBezTo>
                    <a:pt x="9656" y="1718"/>
                    <a:pt x="9561" y="1686"/>
                    <a:pt x="9490" y="1620"/>
                  </a:cubicBezTo>
                  <a:cubicBezTo>
                    <a:pt x="9275" y="1394"/>
                    <a:pt x="9430" y="1001"/>
                    <a:pt x="9752" y="1001"/>
                  </a:cubicBezTo>
                  <a:close/>
                  <a:moveTo>
                    <a:pt x="1554" y="1203"/>
                  </a:moveTo>
                  <a:cubicBezTo>
                    <a:pt x="1655" y="1203"/>
                    <a:pt x="1756" y="1239"/>
                    <a:pt x="1834" y="1310"/>
                  </a:cubicBezTo>
                  <a:cubicBezTo>
                    <a:pt x="1977" y="1465"/>
                    <a:pt x="1977" y="1715"/>
                    <a:pt x="1834" y="1870"/>
                  </a:cubicBezTo>
                  <a:cubicBezTo>
                    <a:pt x="1756" y="1941"/>
                    <a:pt x="1658" y="1977"/>
                    <a:pt x="1559" y="1977"/>
                  </a:cubicBezTo>
                  <a:cubicBezTo>
                    <a:pt x="1459" y="1977"/>
                    <a:pt x="1358" y="1941"/>
                    <a:pt x="1274" y="1870"/>
                  </a:cubicBezTo>
                  <a:cubicBezTo>
                    <a:pt x="1131" y="1715"/>
                    <a:pt x="1131" y="1465"/>
                    <a:pt x="1274" y="1310"/>
                  </a:cubicBezTo>
                  <a:cubicBezTo>
                    <a:pt x="1352" y="1239"/>
                    <a:pt x="1453" y="1203"/>
                    <a:pt x="1554" y="1203"/>
                  </a:cubicBezTo>
                  <a:close/>
                  <a:moveTo>
                    <a:pt x="596" y="5323"/>
                  </a:moveTo>
                  <a:cubicBezTo>
                    <a:pt x="727" y="5323"/>
                    <a:pt x="846" y="5442"/>
                    <a:pt x="846" y="5573"/>
                  </a:cubicBezTo>
                  <a:cubicBezTo>
                    <a:pt x="858" y="5704"/>
                    <a:pt x="738" y="5823"/>
                    <a:pt x="596" y="5823"/>
                  </a:cubicBezTo>
                  <a:cubicBezTo>
                    <a:pt x="441" y="5823"/>
                    <a:pt x="346" y="5704"/>
                    <a:pt x="346" y="5573"/>
                  </a:cubicBezTo>
                  <a:cubicBezTo>
                    <a:pt x="346" y="5430"/>
                    <a:pt x="465" y="5323"/>
                    <a:pt x="596" y="5323"/>
                  </a:cubicBezTo>
                  <a:close/>
                  <a:moveTo>
                    <a:pt x="10502" y="5323"/>
                  </a:moveTo>
                  <a:cubicBezTo>
                    <a:pt x="10656" y="5323"/>
                    <a:pt x="10764" y="5442"/>
                    <a:pt x="10764" y="5573"/>
                  </a:cubicBezTo>
                  <a:cubicBezTo>
                    <a:pt x="10764" y="5704"/>
                    <a:pt x="10644" y="5823"/>
                    <a:pt x="10502" y="5823"/>
                  </a:cubicBezTo>
                  <a:cubicBezTo>
                    <a:pt x="10359" y="5823"/>
                    <a:pt x="10252" y="5704"/>
                    <a:pt x="10252" y="5573"/>
                  </a:cubicBezTo>
                  <a:cubicBezTo>
                    <a:pt x="10252" y="5430"/>
                    <a:pt x="10371" y="5323"/>
                    <a:pt x="10502" y="5323"/>
                  </a:cubicBezTo>
                  <a:close/>
                  <a:moveTo>
                    <a:pt x="2036" y="8799"/>
                  </a:moveTo>
                  <a:cubicBezTo>
                    <a:pt x="2274" y="8823"/>
                    <a:pt x="2393" y="9085"/>
                    <a:pt x="2227" y="9252"/>
                  </a:cubicBezTo>
                  <a:cubicBezTo>
                    <a:pt x="2179" y="9305"/>
                    <a:pt x="2114" y="9332"/>
                    <a:pt x="2047" y="9332"/>
                  </a:cubicBezTo>
                  <a:cubicBezTo>
                    <a:pt x="1980" y="9332"/>
                    <a:pt x="1911" y="9305"/>
                    <a:pt x="1858" y="9252"/>
                  </a:cubicBezTo>
                  <a:cubicBezTo>
                    <a:pt x="1691" y="9085"/>
                    <a:pt x="1810" y="8799"/>
                    <a:pt x="2036" y="8799"/>
                  </a:cubicBezTo>
                  <a:close/>
                  <a:moveTo>
                    <a:pt x="5549" y="10264"/>
                  </a:moveTo>
                  <a:cubicBezTo>
                    <a:pt x="5680" y="10264"/>
                    <a:pt x="5799" y="10383"/>
                    <a:pt x="5799" y="10514"/>
                  </a:cubicBezTo>
                  <a:cubicBezTo>
                    <a:pt x="5799" y="10669"/>
                    <a:pt x="5680" y="10764"/>
                    <a:pt x="5549" y="10764"/>
                  </a:cubicBezTo>
                  <a:cubicBezTo>
                    <a:pt x="5418" y="10764"/>
                    <a:pt x="5299" y="10645"/>
                    <a:pt x="5299" y="10514"/>
                  </a:cubicBezTo>
                  <a:cubicBezTo>
                    <a:pt x="5299" y="10371"/>
                    <a:pt x="5418" y="10264"/>
                    <a:pt x="5549" y="10264"/>
                  </a:cubicBezTo>
                  <a:close/>
                  <a:moveTo>
                    <a:pt x="5501" y="1"/>
                  </a:moveTo>
                  <a:cubicBezTo>
                    <a:pt x="5180" y="1"/>
                    <a:pt x="4918" y="275"/>
                    <a:pt x="4918" y="584"/>
                  </a:cubicBezTo>
                  <a:cubicBezTo>
                    <a:pt x="4918" y="858"/>
                    <a:pt x="5096" y="1060"/>
                    <a:pt x="5334" y="1132"/>
                  </a:cubicBezTo>
                  <a:lnTo>
                    <a:pt x="5334" y="2025"/>
                  </a:lnTo>
                  <a:cubicBezTo>
                    <a:pt x="5299" y="2013"/>
                    <a:pt x="5251" y="2001"/>
                    <a:pt x="5191" y="1989"/>
                  </a:cubicBezTo>
                  <a:cubicBezTo>
                    <a:pt x="5015" y="1924"/>
                    <a:pt x="4880" y="1886"/>
                    <a:pt x="4761" y="1886"/>
                  </a:cubicBezTo>
                  <a:cubicBezTo>
                    <a:pt x="4576" y="1886"/>
                    <a:pt x="4430" y="1978"/>
                    <a:pt x="4227" y="2203"/>
                  </a:cubicBezTo>
                  <a:cubicBezTo>
                    <a:pt x="4144" y="2299"/>
                    <a:pt x="4072" y="2370"/>
                    <a:pt x="4001" y="2406"/>
                  </a:cubicBezTo>
                  <a:cubicBezTo>
                    <a:pt x="3929" y="2442"/>
                    <a:pt x="3810" y="2442"/>
                    <a:pt x="3703" y="2465"/>
                  </a:cubicBezTo>
                  <a:cubicBezTo>
                    <a:pt x="3370" y="2489"/>
                    <a:pt x="3179" y="2537"/>
                    <a:pt x="3036" y="2823"/>
                  </a:cubicBezTo>
                  <a:lnTo>
                    <a:pt x="2120" y="1906"/>
                  </a:lnTo>
                  <a:cubicBezTo>
                    <a:pt x="2286" y="1632"/>
                    <a:pt x="2274" y="1275"/>
                    <a:pt x="2036" y="1037"/>
                  </a:cubicBezTo>
                  <a:cubicBezTo>
                    <a:pt x="1893" y="894"/>
                    <a:pt x="1712" y="822"/>
                    <a:pt x="1530" y="822"/>
                  </a:cubicBezTo>
                  <a:cubicBezTo>
                    <a:pt x="1349" y="822"/>
                    <a:pt x="1167" y="894"/>
                    <a:pt x="1024" y="1037"/>
                  </a:cubicBezTo>
                  <a:cubicBezTo>
                    <a:pt x="546" y="1505"/>
                    <a:pt x="939" y="2252"/>
                    <a:pt x="1509" y="2252"/>
                  </a:cubicBezTo>
                  <a:cubicBezTo>
                    <a:pt x="1635" y="2252"/>
                    <a:pt x="1770" y="2216"/>
                    <a:pt x="1905" y="2132"/>
                  </a:cubicBezTo>
                  <a:lnTo>
                    <a:pt x="2917" y="3144"/>
                  </a:lnTo>
                  <a:cubicBezTo>
                    <a:pt x="2846" y="3370"/>
                    <a:pt x="2810" y="3394"/>
                    <a:pt x="2572" y="3549"/>
                  </a:cubicBezTo>
                  <a:cubicBezTo>
                    <a:pt x="2143" y="3799"/>
                    <a:pt x="2084" y="3966"/>
                    <a:pt x="2143" y="4442"/>
                  </a:cubicBezTo>
                  <a:cubicBezTo>
                    <a:pt x="2155" y="4561"/>
                    <a:pt x="2167" y="4668"/>
                    <a:pt x="2155" y="4751"/>
                  </a:cubicBezTo>
                  <a:cubicBezTo>
                    <a:pt x="2108" y="4918"/>
                    <a:pt x="1941" y="5061"/>
                    <a:pt x="1846" y="5359"/>
                  </a:cubicBezTo>
                  <a:lnTo>
                    <a:pt x="1131" y="5359"/>
                  </a:lnTo>
                  <a:cubicBezTo>
                    <a:pt x="1060" y="5120"/>
                    <a:pt x="846" y="4942"/>
                    <a:pt x="584" y="4942"/>
                  </a:cubicBezTo>
                  <a:cubicBezTo>
                    <a:pt x="250" y="4942"/>
                    <a:pt x="0" y="5216"/>
                    <a:pt x="0" y="5525"/>
                  </a:cubicBezTo>
                  <a:cubicBezTo>
                    <a:pt x="0" y="5859"/>
                    <a:pt x="262" y="6109"/>
                    <a:pt x="584" y="6109"/>
                  </a:cubicBezTo>
                  <a:cubicBezTo>
                    <a:pt x="846" y="6109"/>
                    <a:pt x="1060" y="5930"/>
                    <a:pt x="1131" y="5692"/>
                  </a:cubicBezTo>
                  <a:lnTo>
                    <a:pt x="1846" y="5692"/>
                  </a:lnTo>
                  <a:cubicBezTo>
                    <a:pt x="1929" y="5990"/>
                    <a:pt x="2108" y="6132"/>
                    <a:pt x="2155" y="6299"/>
                  </a:cubicBezTo>
                  <a:cubicBezTo>
                    <a:pt x="2203" y="6513"/>
                    <a:pt x="2036" y="6871"/>
                    <a:pt x="2179" y="7156"/>
                  </a:cubicBezTo>
                  <a:cubicBezTo>
                    <a:pt x="2322" y="7430"/>
                    <a:pt x="2703" y="7526"/>
                    <a:pt x="2822" y="7704"/>
                  </a:cubicBezTo>
                  <a:cubicBezTo>
                    <a:pt x="2870" y="7764"/>
                    <a:pt x="2894" y="7835"/>
                    <a:pt x="2929" y="7930"/>
                  </a:cubicBezTo>
                  <a:lnTo>
                    <a:pt x="2322" y="8538"/>
                  </a:lnTo>
                  <a:cubicBezTo>
                    <a:pt x="2229" y="8489"/>
                    <a:pt x="2127" y="8464"/>
                    <a:pt x="2025" y="8464"/>
                  </a:cubicBezTo>
                  <a:cubicBezTo>
                    <a:pt x="1880" y="8464"/>
                    <a:pt x="1737" y="8515"/>
                    <a:pt x="1631" y="8621"/>
                  </a:cubicBezTo>
                  <a:cubicBezTo>
                    <a:pt x="1262" y="9002"/>
                    <a:pt x="1536" y="9621"/>
                    <a:pt x="2048" y="9621"/>
                  </a:cubicBezTo>
                  <a:cubicBezTo>
                    <a:pt x="2489" y="9621"/>
                    <a:pt x="2786" y="9157"/>
                    <a:pt x="2560" y="8764"/>
                  </a:cubicBezTo>
                  <a:lnTo>
                    <a:pt x="3084" y="8240"/>
                  </a:lnTo>
                  <a:cubicBezTo>
                    <a:pt x="3322" y="8704"/>
                    <a:pt x="3810" y="8538"/>
                    <a:pt x="4060" y="8657"/>
                  </a:cubicBezTo>
                  <a:cubicBezTo>
                    <a:pt x="4251" y="8740"/>
                    <a:pt x="4418" y="9085"/>
                    <a:pt x="4727" y="9157"/>
                  </a:cubicBezTo>
                  <a:cubicBezTo>
                    <a:pt x="4769" y="9167"/>
                    <a:pt x="4811" y="9172"/>
                    <a:pt x="4853" y="9172"/>
                  </a:cubicBezTo>
                  <a:cubicBezTo>
                    <a:pt x="5045" y="9172"/>
                    <a:pt x="5230" y="9075"/>
                    <a:pt x="5406" y="9026"/>
                  </a:cubicBezTo>
                  <a:lnTo>
                    <a:pt x="5406" y="9919"/>
                  </a:lnTo>
                  <a:cubicBezTo>
                    <a:pt x="5168" y="9990"/>
                    <a:pt x="4989" y="10204"/>
                    <a:pt x="4989" y="10466"/>
                  </a:cubicBezTo>
                  <a:cubicBezTo>
                    <a:pt x="4989" y="10800"/>
                    <a:pt x="5251" y="11050"/>
                    <a:pt x="5561" y="11050"/>
                  </a:cubicBezTo>
                  <a:cubicBezTo>
                    <a:pt x="5894" y="11050"/>
                    <a:pt x="6144" y="10788"/>
                    <a:pt x="6144" y="10466"/>
                  </a:cubicBezTo>
                  <a:cubicBezTo>
                    <a:pt x="6144" y="10204"/>
                    <a:pt x="5965" y="9990"/>
                    <a:pt x="5727" y="9919"/>
                  </a:cubicBezTo>
                  <a:lnTo>
                    <a:pt x="5727" y="9026"/>
                  </a:lnTo>
                  <a:cubicBezTo>
                    <a:pt x="5903" y="9075"/>
                    <a:pt x="6080" y="9172"/>
                    <a:pt x="6269" y="9172"/>
                  </a:cubicBezTo>
                  <a:cubicBezTo>
                    <a:pt x="6310" y="9172"/>
                    <a:pt x="6352" y="9167"/>
                    <a:pt x="6394" y="9157"/>
                  </a:cubicBezTo>
                  <a:cubicBezTo>
                    <a:pt x="6715" y="9085"/>
                    <a:pt x="6894" y="8740"/>
                    <a:pt x="7073" y="8657"/>
                  </a:cubicBezTo>
                  <a:cubicBezTo>
                    <a:pt x="7323" y="8538"/>
                    <a:pt x="7799" y="8704"/>
                    <a:pt x="8049" y="8240"/>
                  </a:cubicBezTo>
                  <a:lnTo>
                    <a:pt x="8216" y="8407"/>
                  </a:lnTo>
                  <a:cubicBezTo>
                    <a:pt x="8245" y="8436"/>
                    <a:pt x="8287" y="8451"/>
                    <a:pt x="8329" y="8451"/>
                  </a:cubicBezTo>
                  <a:cubicBezTo>
                    <a:pt x="8370" y="8451"/>
                    <a:pt x="8412" y="8436"/>
                    <a:pt x="8442" y="8407"/>
                  </a:cubicBezTo>
                  <a:cubicBezTo>
                    <a:pt x="8501" y="8347"/>
                    <a:pt x="8501" y="8240"/>
                    <a:pt x="8442" y="8180"/>
                  </a:cubicBezTo>
                  <a:lnTo>
                    <a:pt x="8168" y="7907"/>
                  </a:lnTo>
                  <a:cubicBezTo>
                    <a:pt x="8239" y="7692"/>
                    <a:pt x="8275" y="7656"/>
                    <a:pt x="8513" y="7514"/>
                  </a:cubicBezTo>
                  <a:cubicBezTo>
                    <a:pt x="8942" y="7252"/>
                    <a:pt x="9013" y="7097"/>
                    <a:pt x="8942" y="6621"/>
                  </a:cubicBezTo>
                  <a:cubicBezTo>
                    <a:pt x="8894" y="6323"/>
                    <a:pt x="8918" y="6287"/>
                    <a:pt x="9073" y="6037"/>
                  </a:cubicBezTo>
                  <a:cubicBezTo>
                    <a:pt x="9156" y="5930"/>
                    <a:pt x="9216" y="5811"/>
                    <a:pt x="9240" y="5692"/>
                  </a:cubicBezTo>
                  <a:lnTo>
                    <a:pt x="9954" y="5692"/>
                  </a:lnTo>
                  <a:cubicBezTo>
                    <a:pt x="10025" y="5930"/>
                    <a:pt x="10240" y="6109"/>
                    <a:pt x="10502" y="6109"/>
                  </a:cubicBezTo>
                  <a:cubicBezTo>
                    <a:pt x="10835" y="6109"/>
                    <a:pt x="11085" y="5847"/>
                    <a:pt x="11085" y="5525"/>
                  </a:cubicBezTo>
                  <a:cubicBezTo>
                    <a:pt x="11085" y="5251"/>
                    <a:pt x="10823" y="4989"/>
                    <a:pt x="10502" y="4989"/>
                  </a:cubicBezTo>
                  <a:cubicBezTo>
                    <a:pt x="10240" y="4989"/>
                    <a:pt x="10025" y="5168"/>
                    <a:pt x="9954" y="5406"/>
                  </a:cubicBezTo>
                  <a:lnTo>
                    <a:pt x="9240" y="5406"/>
                  </a:lnTo>
                  <a:cubicBezTo>
                    <a:pt x="9156" y="5109"/>
                    <a:pt x="8978" y="4966"/>
                    <a:pt x="8930" y="4799"/>
                  </a:cubicBezTo>
                  <a:cubicBezTo>
                    <a:pt x="8882" y="4585"/>
                    <a:pt x="9049" y="4239"/>
                    <a:pt x="8894" y="3954"/>
                  </a:cubicBezTo>
                  <a:cubicBezTo>
                    <a:pt x="8763" y="3668"/>
                    <a:pt x="8382" y="3573"/>
                    <a:pt x="8263" y="3394"/>
                  </a:cubicBezTo>
                  <a:cubicBezTo>
                    <a:pt x="8216" y="3335"/>
                    <a:pt x="8180" y="3263"/>
                    <a:pt x="8156" y="3180"/>
                  </a:cubicBezTo>
                  <a:lnTo>
                    <a:pt x="9406" y="1930"/>
                  </a:lnTo>
                  <a:cubicBezTo>
                    <a:pt x="9513" y="1989"/>
                    <a:pt x="9632" y="2025"/>
                    <a:pt x="9752" y="2025"/>
                  </a:cubicBezTo>
                  <a:cubicBezTo>
                    <a:pt x="9930" y="2025"/>
                    <a:pt x="10109" y="1953"/>
                    <a:pt x="10228" y="1834"/>
                  </a:cubicBezTo>
                  <a:cubicBezTo>
                    <a:pt x="10490" y="1572"/>
                    <a:pt x="10490" y="1132"/>
                    <a:pt x="10228" y="870"/>
                  </a:cubicBezTo>
                  <a:cubicBezTo>
                    <a:pt x="10091" y="733"/>
                    <a:pt x="9915" y="665"/>
                    <a:pt x="9740" y="665"/>
                  </a:cubicBezTo>
                  <a:cubicBezTo>
                    <a:pt x="9564" y="665"/>
                    <a:pt x="9388" y="733"/>
                    <a:pt x="9251" y="870"/>
                  </a:cubicBezTo>
                  <a:cubicBezTo>
                    <a:pt x="9037" y="1096"/>
                    <a:pt x="9001" y="1430"/>
                    <a:pt x="9168" y="1691"/>
                  </a:cubicBezTo>
                  <a:lnTo>
                    <a:pt x="8025" y="2834"/>
                  </a:lnTo>
                  <a:cubicBezTo>
                    <a:pt x="7918" y="2644"/>
                    <a:pt x="7799" y="2537"/>
                    <a:pt x="7501" y="2489"/>
                  </a:cubicBezTo>
                  <a:cubicBezTo>
                    <a:pt x="7493" y="2488"/>
                    <a:pt x="7485" y="2488"/>
                    <a:pt x="7477" y="2488"/>
                  </a:cubicBezTo>
                  <a:cubicBezTo>
                    <a:pt x="7394" y="2488"/>
                    <a:pt x="7334" y="2545"/>
                    <a:pt x="7323" y="2632"/>
                  </a:cubicBezTo>
                  <a:cubicBezTo>
                    <a:pt x="7311" y="2715"/>
                    <a:pt x="7370" y="2787"/>
                    <a:pt x="7454" y="2811"/>
                  </a:cubicBezTo>
                  <a:cubicBezTo>
                    <a:pt x="7680" y="2834"/>
                    <a:pt x="7727" y="2906"/>
                    <a:pt x="7811" y="3192"/>
                  </a:cubicBezTo>
                  <a:cubicBezTo>
                    <a:pt x="7930" y="3549"/>
                    <a:pt x="7989" y="3644"/>
                    <a:pt x="8323" y="3835"/>
                  </a:cubicBezTo>
                  <a:cubicBezTo>
                    <a:pt x="8632" y="4025"/>
                    <a:pt x="8644" y="4061"/>
                    <a:pt x="8597" y="4418"/>
                  </a:cubicBezTo>
                  <a:cubicBezTo>
                    <a:pt x="8537" y="4799"/>
                    <a:pt x="8573" y="4906"/>
                    <a:pt x="8775" y="5216"/>
                  </a:cubicBezTo>
                  <a:cubicBezTo>
                    <a:pt x="8990" y="5525"/>
                    <a:pt x="8990" y="5573"/>
                    <a:pt x="8775" y="5871"/>
                  </a:cubicBezTo>
                  <a:cubicBezTo>
                    <a:pt x="8573" y="6180"/>
                    <a:pt x="8561" y="6287"/>
                    <a:pt x="8597" y="6668"/>
                  </a:cubicBezTo>
                  <a:cubicBezTo>
                    <a:pt x="8644" y="7025"/>
                    <a:pt x="8632" y="7061"/>
                    <a:pt x="8323" y="7252"/>
                  </a:cubicBezTo>
                  <a:cubicBezTo>
                    <a:pt x="7989" y="7442"/>
                    <a:pt x="7930" y="7537"/>
                    <a:pt x="7811" y="7895"/>
                  </a:cubicBezTo>
                  <a:cubicBezTo>
                    <a:pt x="7692" y="8240"/>
                    <a:pt x="7668" y="8264"/>
                    <a:pt x="7311" y="8299"/>
                  </a:cubicBezTo>
                  <a:cubicBezTo>
                    <a:pt x="6918" y="8323"/>
                    <a:pt x="6834" y="8383"/>
                    <a:pt x="6561" y="8657"/>
                  </a:cubicBezTo>
                  <a:cubicBezTo>
                    <a:pt x="6411" y="8813"/>
                    <a:pt x="6334" y="8876"/>
                    <a:pt x="6228" y="8876"/>
                  </a:cubicBezTo>
                  <a:cubicBezTo>
                    <a:pt x="6156" y="8876"/>
                    <a:pt x="6071" y="8847"/>
                    <a:pt x="5942" y="8799"/>
                  </a:cubicBezTo>
                  <a:cubicBezTo>
                    <a:pt x="5799" y="8752"/>
                    <a:pt x="5668" y="8692"/>
                    <a:pt x="5525" y="8692"/>
                  </a:cubicBezTo>
                  <a:cubicBezTo>
                    <a:pt x="5261" y="8692"/>
                    <a:pt x="4987" y="8875"/>
                    <a:pt x="4806" y="8875"/>
                  </a:cubicBezTo>
                  <a:cubicBezTo>
                    <a:pt x="4791" y="8875"/>
                    <a:pt x="4777" y="8874"/>
                    <a:pt x="4763" y="8871"/>
                  </a:cubicBezTo>
                  <a:cubicBezTo>
                    <a:pt x="4668" y="8859"/>
                    <a:pt x="4572" y="8752"/>
                    <a:pt x="4477" y="8657"/>
                  </a:cubicBezTo>
                  <a:cubicBezTo>
                    <a:pt x="4227" y="8383"/>
                    <a:pt x="4120" y="8323"/>
                    <a:pt x="3739" y="8299"/>
                  </a:cubicBezTo>
                  <a:cubicBezTo>
                    <a:pt x="3382" y="8264"/>
                    <a:pt x="3346" y="8240"/>
                    <a:pt x="3227" y="7895"/>
                  </a:cubicBezTo>
                  <a:cubicBezTo>
                    <a:pt x="3108" y="7537"/>
                    <a:pt x="3048" y="7442"/>
                    <a:pt x="2727" y="7252"/>
                  </a:cubicBezTo>
                  <a:cubicBezTo>
                    <a:pt x="2405" y="7061"/>
                    <a:pt x="2393" y="7025"/>
                    <a:pt x="2441" y="6668"/>
                  </a:cubicBezTo>
                  <a:cubicBezTo>
                    <a:pt x="2501" y="6287"/>
                    <a:pt x="2465" y="6180"/>
                    <a:pt x="2262" y="5871"/>
                  </a:cubicBezTo>
                  <a:cubicBezTo>
                    <a:pt x="2048" y="5561"/>
                    <a:pt x="2048" y="5513"/>
                    <a:pt x="2262" y="5216"/>
                  </a:cubicBezTo>
                  <a:cubicBezTo>
                    <a:pt x="2465" y="4906"/>
                    <a:pt x="2477" y="4799"/>
                    <a:pt x="2441" y="4418"/>
                  </a:cubicBezTo>
                  <a:cubicBezTo>
                    <a:pt x="2393" y="4061"/>
                    <a:pt x="2405" y="4025"/>
                    <a:pt x="2727" y="3835"/>
                  </a:cubicBezTo>
                  <a:cubicBezTo>
                    <a:pt x="2846" y="3763"/>
                    <a:pt x="2965" y="3680"/>
                    <a:pt x="3048" y="3585"/>
                  </a:cubicBezTo>
                  <a:cubicBezTo>
                    <a:pt x="3144" y="3477"/>
                    <a:pt x="3179" y="3323"/>
                    <a:pt x="3227" y="3192"/>
                  </a:cubicBezTo>
                  <a:cubicBezTo>
                    <a:pt x="3275" y="3061"/>
                    <a:pt x="3322" y="2942"/>
                    <a:pt x="3394" y="2882"/>
                  </a:cubicBezTo>
                  <a:cubicBezTo>
                    <a:pt x="3465" y="2823"/>
                    <a:pt x="3596" y="2799"/>
                    <a:pt x="3739" y="2787"/>
                  </a:cubicBezTo>
                  <a:cubicBezTo>
                    <a:pt x="4120" y="2763"/>
                    <a:pt x="4215" y="2703"/>
                    <a:pt x="4477" y="2430"/>
                  </a:cubicBezTo>
                  <a:cubicBezTo>
                    <a:pt x="4626" y="2273"/>
                    <a:pt x="4699" y="2210"/>
                    <a:pt x="4807" y="2210"/>
                  </a:cubicBezTo>
                  <a:cubicBezTo>
                    <a:pt x="4880" y="2210"/>
                    <a:pt x="4969" y="2239"/>
                    <a:pt x="5108" y="2287"/>
                  </a:cubicBezTo>
                  <a:cubicBezTo>
                    <a:pt x="5287" y="2352"/>
                    <a:pt x="5406" y="2385"/>
                    <a:pt x="5525" y="2385"/>
                  </a:cubicBezTo>
                  <a:cubicBezTo>
                    <a:pt x="5644" y="2385"/>
                    <a:pt x="5763" y="2352"/>
                    <a:pt x="5942" y="2287"/>
                  </a:cubicBezTo>
                  <a:cubicBezTo>
                    <a:pt x="6081" y="2233"/>
                    <a:pt x="6168" y="2206"/>
                    <a:pt x="6236" y="2206"/>
                  </a:cubicBezTo>
                  <a:cubicBezTo>
                    <a:pt x="6366" y="2206"/>
                    <a:pt x="6425" y="2306"/>
                    <a:pt x="6644" y="2525"/>
                  </a:cubicBezTo>
                  <a:cubicBezTo>
                    <a:pt x="6680" y="2555"/>
                    <a:pt x="6721" y="2570"/>
                    <a:pt x="6762" y="2570"/>
                  </a:cubicBezTo>
                  <a:cubicBezTo>
                    <a:pt x="6802" y="2570"/>
                    <a:pt x="6840" y="2555"/>
                    <a:pt x="6870" y="2525"/>
                  </a:cubicBezTo>
                  <a:cubicBezTo>
                    <a:pt x="6930" y="2465"/>
                    <a:pt x="6930" y="2358"/>
                    <a:pt x="6870" y="2299"/>
                  </a:cubicBezTo>
                  <a:lnTo>
                    <a:pt x="6787" y="2203"/>
                  </a:lnTo>
                  <a:cubicBezTo>
                    <a:pt x="6569" y="1978"/>
                    <a:pt x="6422" y="1886"/>
                    <a:pt x="6241" y="1886"/>
                  </a:cubicBezTo>
                  <a:cubicBezTo>
                    <a:pt x="6125" y="1886"/>
                    <a:pt x="5994" y="1924"/>
                    <a:pt x="5822" y="1989"/>
                  </a:cubicBezTo>
                  <a:cubicBezTo>
                    <a:pt x="5775" y="2001"/>
                    <a:pt x="5715" y="2013"/>
                    <a:pt x="5668" y="2025"/>
                  </a:cubicBezTo>
                  <a:lnTo>
                    <a:pt x="5668" y="1132"/>
                  </a:lnTo>
                  <a:cubicBezTo>
                    <a:pt x="5906" y="1060"/>
                    <a:pt x="6084" y="858"/>
                    <a:pt x="6084" y="584"/>
                  </a:cubicBezTo>
                  <a:cubicBezTo>
                    <a:pt x="6084" y="263"/>
                    <a:pt x="5822"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4" name="Google Shape;10254;p63"/>
            <p:cNvSpPr/>
            <p:nvPr/>
          </p:nvSpPr>
          <p:spPr>
            <a:xfrm>
              <a:off x="6938984" y="3622042"/>
              <a:ext cx="53899" cy="51605"/>
            </a:xfrm>
            <a:custGeom>
              <a:rect b="b" l="l" r="r" t="t"/>
              <a:pathLst>
                <a:path extrusionOk="0" h="1620" w="1692">
                  <a:moveTo>
                    <a:pt x="919" y="548"/>
                  </a:moveTo>
                  <a:cubicBezTo>
                    <a:pt x="1015" y="548"/>
                    <a:pt x="1114" y="587"/>
                    <a:pt x="1191" y="665"/>
                  </a:cubicBezTo>
                  <a:cubicBezTo>
                    <a:pt x="1334" y="796"/>
                    <a:pt x="1334" y="1046"/>
                    <a:pt x="1191" y="1200"/>
                  </a:cubicBezTo>
                  <a:cubicBezTo>
                    <a:pt x="1114" y="1272"/>
                    <a:pt x="1015" y="1307"/>
                    <a:pt x="919" y="1307"/>
                  </a:cubicBezTo>
                  <a:cubicBezTo>
                    <a:pt x="822" y="1307"/>
                    <a:pt x="727" y="1272"/>
                    <a:pt x="655" y="1200"/>
                  </a:cubicBezTo>
                  <a:cubicBezTo>
                    <a:pt x="500" y="1046"/>
                    <a:pt x="500" y="807"/>
                    <a:pt x="655" y="665"/>
                  </a:cubicBezTo>
                  <a:cubicBezTo>
                    <a:pt x="727" y="587"/>
                    <a:pt x="822" y="548"/>
                    <a:pt x="919" y="548"/>
                  </a:cubicBezTo>
                  <a:close/>
                  <a:moveTo>
                    <a:pt x="167" y="1"/>
                  </a:moveTo>
                  <a:cubicBezTo>
                    <a:pt x="128" y="1"/>
                    <a:pt x="90" y="16"/>
                    <a:pt x="60" y="45"/>
                  </a:cubicBezTo>
                  <a:cubicBezTo>
                    <a:pt x="0" y="105"/>
                    <a:pt x="0" y="212"/>
                    <a:pt x="60" y="272"/>
                  </a:cubicBezTo>
                  <a:lnTo>
                    <a:pt x="334" y="557"/>
                  </a:lnTo>
                  <a:cubicBezTo>
                    <a:pt x="179" y="819"/>
                    <a:pt x="191" y="1177"/>
                    <a:pt x="429" y="1415"/>
                  </a:cubicBezTo>
                  <a:cubicBezTo>
                    <a:pt x="560" y="1552"/>
                    <a:pt x="739" y="1620"/>
                    <a:pt x="920" y="1620"/>
                  </a:cubicBezTo>
                  <a:cubicBezTo>
                    <a:pt x="1102" y="1620"/>
                    <a:pt x="1286" y="1552"/>
                    <a:pt x="1429" y="1415"/>
                  </a:cubicBezTo>
                  <a:cubicBezTo>
                    <a:pt x="1691" y="1153"/>
                    <a:pt x="1691" y="700"/>
                    <a:pt x="1429" y="415"/>
                  </a:cubicBezTo>
                  <a:cubicBezTo>
                    <a:pt x="1294" y="286"/>
                    <a:pt x="1120" y="223"/>
                    <a:pt x="945" y="223"/>
                  </a:cubicBezTo>
                  <a:cubicBezTo>
                    <a:pt x="812" y="223"/>
                    <a:pt x="678" y="259"/>
                    <a:pt x="560" y="331"/>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5" name="Google Shape;10255;p63"/>
          <p:cNvGrpSpPr/>
          <p:nvPr/>
        </p:nvGrpSpPr>
        <p:grpSpPr>
          <a:xfrm>
            <a:off x="849741" y="1959307"/>
            <a:ext cx="399398" cy="375443"/>
            <a:chOff x="849741" y="1959307"/>
            <a:chExt cx="399398" cy="375443"/>
          </a:xfrm>
        </p:grpSpPr>
        <p:sp>
          <p:nvSpPr>
            <p:cNvPr id="10256" name="Google Shape;10256;p63"/>
            <p:cNvSpPr/>
            <p:nvPr/>
          </p:nvSpPr>
          <p:spPr>
            <a:xfrm>
              <a:off x="849741" y="1959307"/>
              <a:ext cx="399398" cy="375443"/>
            </a:xfrm>
            <a:custGeom>
              <a:rect b="b" l="l" r="r" t="t"/>
              <a:pathLst>
                <a:path extrusionOk="0" h="11786" w="12538">
                  <a:moveTo>
                    <a:pt x="2441" y="7273"/>
                  </a:moveTo>
                  <a:lnTo>
                    <a:pt x="5251" y="10082"/>
                  </a:lnTo>
                  <a:lnTo>
                    <a:pt x="4537" y="10797"/>
                  </a:lnTo>
                  <a:lnTo>
                    <a:pt x="1727" y="7987"/>
                  </a:lnTo>
                  <a:lnTo>
                    <a:pt x="2441" y="7273"/>
                  </a:lnTo>
                  <a:close/>
                  <a:moveTo>
                    <a:pt x="8661" y="1"/>
                  </a:moveTo>
                  <a:cubicBezTo>
                    <a:pt x="8400" y="1"/>
                    <a:pt x="8138" y="99"/>
                    <a:pt x="7942" y="296"/>
                  </a:cubicBezTo>
                  <a:lnTo>
                    <a:pt x="1846" y="6392"/>
                  </a:lnTo>
                  <a:cubicBezTo>
                    <a:pt x="1763" y="6463"/>
                    <a:pt x="1763" y="6582"/>
                    <a:pt x="1846" y="6665"/>
                  </a:cubicBezTo>
                  <a:lnTo>
                    <a:pt x="2168" y="6987"/>
                  </a:lnTo>
                  <a:lnTo>
                    <a:pt x="1322" y="7832"/>
                  </a:lnTo>
                  <a:cubicBezTo>
                    <a:pt x="1251" y="7916"/>
                    <a:pt x="1251" y="8035"/>
                    <a:pt x="1322" y="8106"/>
                  </a:cubicBezTo>
                  <a:lnTo>
                    <a:pt x="1941" y="8725"/>
                  </a:lnTo>
                  <a:lnTo>
                    <a:pt x="1465" y="9201"/>
                  </a:lnTo>
                  <a:cubicBezTo>
                    <a:pt x="1394" y="9285"/>
                    <a:pt x="1394" y="9404"/>
                    <a:pt x="1465" y="9475"/>
                  </a:cubicBezTo>
                  <a:cubicBezTo>
                    <a:pt x="1507" y="9511"/>
                    <a:pt x="1557" y="9529"/>
                    <a:pt x="1606" y="9529"/>
                  </a:cubicBezTo>
                  <a:cubicBezTo>
                    <a:pt x="1656" y="9529"/>
                    <a:pt x="1703" y="9511"/>
                    <a:pt x="1739" y="9475"/>
                  </a:cubicBezTo>
                  <a:lnTo>
                    <a:pt x="2215" y="8999"/>
                  </a:lnTo>
                  <a:lnTo>
                    <a:pt x="3525" y="10309"/>
                  </a:lnTo>
                  <a:lnTo>
                    <a:pt x="2453" y="11380"/>
                  </a:lnTo>
                  <a:lnTo>
                    <a:pt x="536" y="10678"/>
                  </a:lnTo>
                  <a:lnTo>
                    <a:pt x="1167" y="10035"/>
                  </a:lnTo>
                  <a:cubicBezTo>
                    <a:pt x="1251" y="9963"/>
                    <a:pt x="1251" y="9844"/>
                    <a:pt x="1167" y="9773"/>
                  </a:cubicBezTo>
                  <a:cubicBezTo>
                    <a:pt x="1132" y="9737"/>
                    <a:pt x="1084" y="9719"/>
                    <a:pt x="1036" y="9719"/>
                  </a:cubicBezTo>
                  <a:cubicBezTo>
                    <a:pt x="989" y="9719"/>
                    <a:pt x="941" y="9737"/>
                    <a:pt x="905" y="9773"/>
                  </a:cubicBezTo>
                  <a:lnTo>
                    <a:pt x="60" y="10618"/>
                  </a:lnTo>
                  <a:cubicBezTo>
                    <a:pt x="12" y="10666"/>
                    <a:pt x="1" y="10737"/>
                    <a:pt x="12" y="10797"/>
                  </a:cubicBezTo>
                  <a:cubicBezTo>
                    <a:pt x="24" y="10856"/>
                    <a:pt x="72" y="10916"/>
                    <a:pt x="132" y="10928"/>
                  </a:cubicBezTo>
                  <a:lnTo>
                    <a:pt x="2441" y="11761"/>
                  </a:lnTo>
                  <a:cubicBezTo>
                    <a:pt x="2453" y="11785"/>
                    <a:pt x="2477" y="11785"/>
                    <a:pt x="2501" y="11785"/>
                  </a:cubicBezTo>
                  <a:cubicBezTo>
                    <a:pt x="2537" y="11785"/>
                    <a:pt x="2596" y="11761"/>
                    <a:pt x="2632" y="11726"/>
                  </a:cubicBezTo>
                  <a:lnTo>
                    <a:pt x="3787" y="10559"/>
                  </a:lnTo>
                  <a:lnTo>
                    <a:pt x="4418" y="11190"/>
                  </a:lnTo>
                  <a:cubicBezTo>
                    <a:pt x="4442" y="11214"/>
                    <a:pt x="4501" y="11249"/>
                    <a:pt x="4549" y="11249"/>
                  </a:cubicBezTo>
                  <a:cubicBezTo>
                    <a:pt x="4596" y="11249"/>
                    <a:pt x="4656" y="11225"/>
                    <a:pt x="4680" y="11190"/>
                  </a:cubicBezTo>
                  <a:lnTo>
                    <a:pt x="5537" y="10332"/>
                  </a:lnTo>
                  <a:lnTo>
                    <a:pt x="5858" y="10666"/>
                  </a:lnTo>
                  <a:cubicBezTo>
                    <a:pt x="5894" y="10690"/>
                    <a:pt x="5954" y="10725"/>
                    <a:pt x="5989" y="10725"/>
                  </a:cubicBezTo>
                  <a:cubicBezTo>
                    <a:pt x="6037" y="10725"/>
                    <a:pt x="6097" y="10702"/>
                    <a:pt x="6132" y="10666"/>
                  </a:cubicBezTo>
                  <a:lnTo>
                    <a:pt x="10788" y="6011"/>
                  </a:lnTo>
                  <a:cubicBezTo>
                    <a:pt x="10859" y="5927"/>
                    <a:pt x="10859" y="5808"/>
                    <a:pt x="10788" y="5737"/>
                  </a:cubicBezTo>
                  <a:cubicBezTo>
                    <a:pt x="10752" y="5701"/>
                    <a:pt x="10704" y="5683"/>
                    <a:pt x="10655" y="5683"/>
                  </a:cubicBezTo>
                  <a:cubicBezTo>
                    <a:pt x="10606" y="5683"/>
                    <a:pt x="10555" y="5701"/>
                    <a:pt x="10514" y="5737"/>
                  </a:cubicBezTo>
                  <a:lnTo>
                    <a:pt x="5989" y="10261"/>
                  </a:lnTo>
                  <a:lnTo>
                    <a:pt x="2263" y="6523"/>
                  </a:lnTo>
                  <a:lnTo>
                    <a:pt x="8240" y="546"/>
                  </a:lnTo>
                  <a:cubicBezTo>
                    <a:pt x="8365" y="415"/>
                    <a:pt x="8525" y="349"/>
                    <a:pt x="8686" y="349"/>
                  </a:cubicBezTo>
                  <a:cubicBezTo>
                    <a:pt x="8847" y="349"/>
                    <a:pt x="9008" y="415"/>
                    <a:pt x="9133" y="546"/>
                  </a:cubicBezTo>
                  <a:lnTo>
                    <a:pt x="11978" y="3379"/>
                  </a:lnTo>
                  <a:cubicBezTo>
                    <a:pt x="12097" y="3510"/>
                    <a:pt x="12157" y="3665"/>
                    <a:pt x="12157" y="3832"/>
                  </a:cubicBezTo>
                  <a:cubicBezTo>
                    <a:pt x="12157" y="3998"/>
                    <a:pt x="12097" y="4153"/>
                    <a:pt x="11978" y="4272"/>
                  </a:cubicBezTo>
                  <a:lnTo>
                    <a:pt x="11050" y="5201"/>
                  </a:lnTo>
                  <a:cubicBezTo>
                    <a:pt x="10978" y="5272"/>
                    <a:pt x="10978" y="5391"/>
                    <a:pt x="11050" y="5463"/>
                  </a:cubicBezTo>
                  <a:cubicBezTo>
                    <a:pt x="11091" y="5505"/>
                    <a:pt x="11142" y="5525"/>
                    <a:pt x="11191" y="5525"/>
                  </a:cubicBezTo>
                  <a:cubicBezTo>
                    <a:pt x="11240" y="5525"/>
                    <a:pt x="11288" y="5505"/>
                    <a:pt x="11323" y="5463"/>
                  </a:cubicBezTo>
                  <a:lnTo>
                    <a:pt x="12240" y="4546"/>
                  </a:lnTo>
                  <a:cubicBezTo>
                    <a:pt x="12443" y="4356"/>
                    <a:pt x="12538" y="4106"/>
                    <a:pt x="12538" y="3832"/>
                  </a:cubicBezTo>
                  <a:cubicBezTo>
                    <a:pt x="12526" y="3582"/>
                    <a:pt x="12419" y="3332"/>
                    <a:pt x="12228" y="3129"/>
                  </a:cubicBezTo>
                  <a:lnTo>
                    <a:pt x="9371" y="296"/>
                  </a:lnTo>
                  <a:cubicBezTo>
                    <a:pt x="9180" y="99"/>
                    <a:pt x="8921" y="1"/>
                    <a:pt x="86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57" name="Google Shape;10257;p63"/>
            <p:cNvSpPr/>
            <p:nvPr/>
          </p:nvSpPr>
          <p:spPr>
            <a:xfrm>
              <a:off x="986654" y="2041588"/>
              <a:ext cx="180204" cy="177082"/>
            </a:xfrm>
            <a:custGeom>
              <a:rect b="b" l="l" r="r" t="t"/>
              <a:pathLst>
                <a:path extrusionOk="0" h="5559" w="5657">
                  <a:moveTo>
                    <a:pt x="3811" y="368"/>
                  </a:moveTo>
                  <a:cubicBezTo>
                    <a:pt x="3894" y="368"/>
                    <a:pt x="3989" y="403"/>
                    <a:pt x="4061" y="475"/>
                  </a:cubicBezTo>
                  <a:lnTo>
                    <a:pt x="5168" y="1582"/>
                  </a:lnTo>
                  <a:cubicBezTo>
                    <a:pt x="5228" y="1642"/>
                    <a:pt x="5263" y="1725"/>
                    <a:pt x="5263" y="1832"/>
                  </a:cubicBezTo>
                  <a:cubicBezTo>
                    <a:pt x="5263" y="1915"/>
                    <a:pt x="5228" y="2023"/>
                    <a:pt x="5168" y="2082"/>
                  </a:cubicBezTo>
                  <a:lnTo>
                    <a:pt x="2156" y="5094"/>
                  </a:lnTo>
                  <a:cubicBezTo>
                    <a:pt x="2090" y="5160"/>
                    <a:pt x="1998" y="5193"/>
                    <a:pt x="1906" y="5193"/>
                  </a:cubicBezTo>
                  <a:cubicBezTo>
                    <a:pt x="1813" y="5193"/>
                    <a:pt x="1721" y="5160"/>
                    <a:pt x="1656" y="5094"/>
                  </a:cubicBezTo>
                  <a:lnTo>
                    <a:pt x="548" y="3987"/>
                  </a:lnTo>
                  <a:cubicBezTo>
                    <a:pt x="417" y="3856"/>
                    <a:pt x="417" y="3618"/>
                    <a:pt x="548" y="3487"/>
                  </a:cubicBezTo>
                  <a:lnTo>
                    <a:pt x="3561" y="475"/>
                  </a:lnTo>
                  <a:cubicBezTo>
                    <a:pt x="3632" y="403"/>
                    <a:pt x="3715" y="368"/>
                    <a:pt x="3811" y="368"/>
                  </a:cubicBezTo>
                  <a:close/>
                  <a:moveTo>
                    <a:pt x="3800" y="0"/>
                  </a:moveTo>
                  <a:cubicBezTo>
                    <a:pt x="3613" y="0"/>
                    <a:pt x="3428" y="71"/>
                    <a:pt x="3287" y="213"/>
                  </a:cubicBezTo>
                  <a:lnTo>
                    <a:pt x="286" y="3213"/>
                  </a:lnTo>
                  <a:cubicBezTo>
                    <a:pt x="1" y="3499"/>
                    <a:pt x="1" y="3975"/>
                    <a:pt x="286" y="4261"/>
                  </a:cubicBezTo>
                  <a:lnTo>
                    <a:pt x="1382" y="5356"/>
                  </a:lnTo>
                  <a:cubicBezTo>
                    <a:pt x="1537" y="5511"/>
                    <a:pt x="1715" y="5559"/>
                    <a:pt x="1906" y="5559"/>
                  </a:cubicBezTo>
                  <a:cubicBezTo>
                    <a:pt x="2096" y="5559"/>
                    <a:pt x="2275" y="5487"/>
                    <a:pt x="2430" y="5356"/>
                  </a:cubicBezTo>
                  <a:lnTo>
                    <a:pt x="5430" y="2368"/>
                  </a:lnTo>
                  <a:cubicBezTo>
                    <a:pt x="5561" y="2237"/>
                    <a:pt x="5656" y="2035"/>
                    <a:pt x="5656" y="1844"/>
                  </a:cubicBezTo>
                  <a:cubicBezTo>
                    <a:pt x="5656" y="1654"/>
                    <a:pt x="5585" y="1451"/>
                    <a:pt x="5430" y="1320"/>
                  </a:cubicBezTo>
                  <a:lnTo>
                    <a:pt x="4335" y="225"/>
                  </a:lnTo>
                  <a:cubicBezTo>
                    <a:pt x="4184" y="74"/>
                    <a:pt x="3991" y="0"/>
                    <a:pt x="38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58" name="Google Shape;10258;p63"/>
          <p:cNvGrpSpPr/>
          <p:nvPr/>
        </p:nvGrpSpPr>
        <p:grpSpPr>
          <a:xfrm>
            <a:off x="1284212" y="1963766"/>
            <a:ext cx="379489" cy="366046"/>
            <a:chOff x="1284212" y="1963766"/>
            <a:chExt cx="379489" cy="366046"/>
          </a:xfrm>
        </p:grpSpPr>
        <p:sp>
          <p:nvSpPr>
            <p:cNvPr id="10259" name="Google Shape;10259;p63"/>
            <p:cNvSpPr/>
            <p:nvPr/>
          </p:nvSpPr>
          <p:spPr>
            <a:xfrm>
              <a:off x="1436861" y="2112975"/>
              <a:ext cx="69444" cy="68902"/>
            </a:xfrm>
            <a:custGeom>
              <a:rect b="b" l="l" r="r" t="t"/>
              <a:pathLst>
                <a:path extrusionOk="0" h="2163" w="2180">
                  <a:moveTo>
                    <a:pt x="1086" y="1"/>
                  </a:moveTo>
                  <a:cubicBezTo>
                    <a:pt x="526" y="1"/>
                    <a:pt x="0" y="443"/>
                    <a:pt x="0" y="1079"/>
                  </a:cubicBezTo>
                  <a:cubicBezTo>
                    <a:pt x="0" y="1675"/>
                    <a:pt x="501" y="2163"/>
                    <a:pt x="1096" y="2163"/>
                  </a:cubicBezTo>
                  <a:cubicBezTo>
                    <a:pt x="1703" y="2163"/>
                    <a:pt x="2179" y="1675"/>
                    <a:pt x="2179" y="1079"/>
                  </a:cubicBezTo>
                  <a:cubicBezTo>
                    <a:pt x="2144" y="1020"/>
                    <a:pt x="2144" y="960"/>
                    <a:pt x="2132" y="889"/>
                  </a:cubicBezTo>
                  <a:cubicBezTo>
                    <a:pt x="2121" y="802"/>
                    <a:pt x="2040" y="744"/>
                    <a:pt x="1963" y="744"/>
                  </a:cubicBezTo>
                  <a:cubicBezTo>
                    <a:pt x="1955" y="744"/>
                    <a:pt x="1948" y="745"/>
                    <a:pt x="1941" y="746"/>
                  </a:cubicBezTo>
                  <a:cubicBezTo>
                    <a:pt x="1846" y="770"/>
                    <a:pt x="1786" y="853"/>
                    <a:pt x="1810" y="948"/>
                  </a:cubicBezTo>
                  <a:cubicBezTo>
                    <a:pt x="1883" y="1428"/>
                    <a:pt x="1488" y="1811"/>
                    <a:pt x="1059" y="1811"/>
                  </a:cubicBezTo>
                  <a:cubicBezTo>
                    <a:pt x="923" y="1811"/>
                    <a:pt x="784" y="1772"/>
                    <a:pt x="655" y="1687"/>
                  </a:cubicBezTo>
                  <a:cubicBezTo>
                    <a:pt x="48" y="1282"/>
                    <a:pt x="346" y="329"/>
                    <a:pt x="1072" y="329"/>
                  </a:cubicBezTo>
                  <a:cubicBezTo>
                    <a:pt x="1239" y="329"/>
                    <a:pt x="1405" y="389"/>
                    <a:pt x="1536" y="496"/>
                  </a:cubicBezTo>
                  <a:cubicBezTo>
                    <a:pt x="1567" y="522"/>
                    <a:pt x="1605" y="534"/>
                    <a:pt x="1642" y="534"/>
                  </a:cubicBezTo>
                  <a:cubicBezTo>
                    <a:pt x="1692" y="534"/>
                    <a:pt x="1741" y="513"/>
                    <a:pt x="1774" y="472"/>
                  </a:cubicBezTo>
                  <a:cubicBezTo>
                    <a:pt x="1834" y="389"/>
                    <a:pt x="1822" y="294"/>
                    <a:pt x="1751" y="234"/>
                  </a:cubicBezTo>
                  <a:cubicBezTo>
                    <a:pt x="1545" y="73"/>
                    <a:pt x="1313" y="1"/>
                    <a:pt x="10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0" name="Google Shape;10260;p63"/>
            <p:cNvSpPr/>
            <p:nvPr/>
          </p:nvSpPr>
          <p:spPr>
            <a:xfrm>
              <a:off x="1284212" y="1963766"/>
              <a:ext cx="379489" cy="366046"/>
            </a:xfrm>
            <a:custGeom>
              <a:rect b="b" l="l" r="r" t="t"/>
              <a:pathLst>
                <a:path extrusionOk="0" h="11491" w="11913">
                  <a:moveTo>
                    <a:pt x="1031" y="2185"/>
                  </a:moveTo>
                  <a:cubicBezTo>
                    <a:pt x="1151" y="2185"/>
                    <a:pt x="1275" y="2224"/>
                    <a:pt x="1387" y="2311"/>
                  </a:cubicBezTo>
                  <a:cubicBezTo>
                    <a:pt x="1625" y="2489"/>
                    <a:pt x="1673" y="2834"/>
                    <a:pt x="1506" y="3084"/>
                  </a:cubicBezTo>
                  <a:cubicBezTo>
                    <a:pt x="1389" y="3256"/>
                    <a:pt x="1207" y="3337"/>
                    <a:pt x="1026" y="3337"/>
                  </a:cubicBezTo>
                  <a:cubicBezTo>
                    <a:pt x="767" y="3337"/>
                    <a:pt x="510" y="3171"/>
                    <a:pt x="447" y="2870"/>
                  </a:cubicBezTo>
                  <a:cubicBezTo>
                    <a:pt x="376" y="2492"/>
                    <a:pt x="689" y="2185"/>
                    <a:pt x="1031" y="2185"/>
                  </a:cubicBezTo>
                  <a:close/>
                  <a:moveTo>
                    <a:pt x="4269" y="3025"/>
                  </a:moveTo>
                  <a:cubicBezTo>
                    <a:pt x="4364" y="3073"/>
                    <a:pt x="5435" y="3680"/>
                    <a:pt x="5519" y="3739"/>
                  </a:cubicBezTo>
                  <a:lnTo>
                    <a:pt x="4269" y="4454"/>
                  </a:lnTo>
                  <a:lnTo>
                    <a:pt x="4269" y="3025"/>
                  </a:lnTo>
                  <a:close/>
                  <a:moveTo>
                    <a:pt x="7448" y="3025"/>
                  </a:moveTo>
                  <a:lnTo>
                    <a:pt x="7448" y="4454"/>
                  </a:lnTo>
                  <a:lnTo>
                    <a:pt x="6197" y="3739"/>
                  </a:lnTo>
                  <a:lnTo>
                    <a:pt x="7448" y="3025"/>
                  </a:lnTo>
                  <a:close/>
                  <a:moveTo>
                    <a:pt x="2550" y="2268"/>
                  </a:moveTo>
                  <a:cubicBezTo>
                    <a:pt x="2817" y="2268"/>
                    <a:pt x="3085" y="2336"/>
                    <a:pt x="3328" y="2477"/>
                  </a:cubicBezTo>
                  <a:cubicBezTo>
                    <a:pt x="3697" y="2692"/>
                    <a:pt x="3566" y="2608"/>
                    <a:pt x="3935" y="2811"/>
                  </a:cubicBezTo>
                  <a:lnTo>
                    <a:pt x="3935" y="4644"/>
                  </a:lnTo>
                  <a:lnTo>
                    <a:pt x="2328" y="5573"/>
                  </a:lnTo>
                  <a:lnTo>
                    <a:pt x="1744" y="5240"/>
                  </a:lnTo>
                  <a:cubicBezTo>
                    <a:pt x="1375" y="5037"/>
                    <a:pt x="1125" y="4692"/>
                    <a:pt x="1006" y="4275"/>
                  </a:cubicBezTo>
                  <a:cubicBezTo>
                    <a:pt x="947" y="4085"/>
                    <a:pt x="923" y="3870"/>
                    <a:pt x="959" y="3680"/>
                  </a:cubicBezTo>
                  <a:lnTo>
                    <a:pt x="959" y="3680"/>
                  </a:lnTo>
                  <a:cubicBezTo>
                    <a:pt x="981" y="3681"/>
                    <a:pt x="1003" y="3682"/>
                    <a:pt x="1025" y="3682"/>
                  </a:cubicBezTo>
                  <a:cubicBezTo>
                    <a:pt x="1659" y="3682"/>
                    <a:pt x="2129" y="3028"/>
                    <a:pt x="1875" y="2418"/>
                  </a:cubicBezTo>
                  <a:cubicBezTo>
                    <a:pt x="2090" y="2319"/>
                    <a:pt x="2320" y="2268"/>
                    <a:pt x="2550" y="2268"/>
                  </a:cubicBezTo>
                  <a:close/>
                  <a:moveTo>
                    <a:pt x="9186" y="2275"/>
                  </a:moveTo>
                  <a:cubicBezTo>
                    <a:pt x="10067" y="2275"/>
                    <a:pt x="10781" y="2977"/>
                    <a:pt x="10781" y="3858"/>
                  </a:cubicBezTo>
                  <a:cubicBezTo>
                    <a:pt x="10781" y="4418"/>
                    <a:pt x="10460" y="4954"/>
                    <a:pt x="9972" y="5240"/>
                  </a:cubicBezTo>
                  <a:lnTo>
                    <a:pt x="9400" y="5573"/>
                  </a:lnTo>
                  <a:cubicBezTo>
                    <a:pt x="9186" y="5454"/>
                    <a:pt x="7983" y="4751"/>
                    <a:pt x="7793" y="4644"/>
                  </a:cubicBezTo>
                  <a:lnTo>
                    <a:pt x="7793" y="2834"/>
                  </a:lnTo>
                  <a:cubicBezTo>
                    <a:pt x="8245" y="2596"/>
                    <a:pt x="8567" y="2275"/>
                    <a:pt x="9186" y="2275"/>
                  </a:cubicBezTo>
                  <a:close/>
                  <a:moveTo>
                    <a:pt x="3935" y="5013"/>
                  </a:moveTo>
                  <a:lnTo>
                    <a:pt x="3935" y="6478"/>
                  </a:lnTo>
                  <a:lnTo>
                    <a:pt x="2673" y="5751"/>
                  </a:lnTo>
                  <a:lnTo>
                    <a:pt x="3935" y="5013"/>
                  </a:lnTo>
                  <a:close/>
                  <a:moveTo>
                    <a:pt x="7793" y="5037"/>
                  </a:moveTo>
                  <a:cubicBezTo>
                    <a:pt x="7948" y="5120"/>
                    <a:pt x="8900" y="5668"/>
                    <a:pt x="9055" y="5763"/>
                  </a:cubicBezTo>
                  <a:lnTo>
                    <a:pt x="7793" y="6490"/>
                  </a:lnTo>
                  <a:lnTo>
                    <a:pt x="7793" y="5037"/>
                  </a:lnTo>
                  <a:close/>
                  <a:moveTo>
                    <a:pt x="5852" y="3918"/>
                  </a:moveTo>
                  <a:lnTo>
                    <a:pt x="7448" y="4823"/>
                  </a:lnTo>
                  <a:lnTo>
                    <a:pt x="7448" y="6668"/>
                  </a:lnTo>
                  <a:lnTo>
                    <a:pt x="5852" y="7573"/>
                  </a:lnTo>
                  <a:lnTo>
                    <a:pt x="4257" y="6668"/>
                  </a:lnTo>
                  <a:lnTo>
                    <a:pt x="4257" y="4823"/>
                  </a:lnTo>
                  <a:lnTo>
                    <a:pt x="5852" y="3918"/>
                  </a:lnTo>
                  <a:close/>
                  <a:moveTo>
                    <a:pt x="7448" y="7061"/>
                  </a:moveTo>
                  <a:lnTo>
                    <a:pt x="7448" y="8490"/>
                  </a:lnTo>
                  <a:cubicBezTo>
                    <a:pt x="7352" y="8442"/>
                    <a:pt x="6281" y="7835"/>
                    <a:pt x="6197" y="7776"/>
                  </a:cubicBezTo>
                  <a:lnTo>
                    <a:pt x="7448" y="7061"/>
                  </a:lnTo>
                  <a:close/>
                  <a:moveTo>
                    <a:pt x="4269" y="7073"/>
                  </a:moveTo>
                  <a:lnTo>
                    <a:pt x="5519" y="7787"/>
                  </a:lnTo>
                  <a:lnTo>
                    <a:pt x="4269" y="8502"/>
                  </a:lnTo>
                  <a:lnTo>
                    <a:pt x="4269" y="7073"/>
                  </a:lnTo>
                  <a:close/>
                  <a:moveTo>
                    <a:pt x="9376" y="5954"/>
                  </a:moveTo>
                  <a:lnTo>
                    <a:pt x="9960" y="6287"/>
                  </a:lnTo>
                  <a:cubicBezTo>
                    <a:pt x="10329" y="6490"/>
                    <a:pt x="10579" y="6835"/>
                    <a:pt x="10710" y="7252"/>
                  </a:cubicBezTo>
                  <a:cubicBezTo>
                    <a:pt x="10746" y="7430"/>
                    <a:pt x="10757" y="7609"/>
                    <a:pt x="10757" y="7787"/>
                  </a:cubicBezTo>
                  <a:cubicBezTo>
                    <a:pt x="10736" y="7786"/>
                    <a:pt x="10714" y="7785"/>
                    <a:pt x="10693" y="7785"/>
                  </a:cubicBezTo>
                  <a:cubicBezTo>
                    <a:pt x="10049" y="7785"/>
                    <a:pt x="9612" y="8474"/>
                    <a:pt x="9888" y="9085"/>
                  </a:cubicBezTo>
                  <a:cubicBezTo>
                    <a:pt x="9662" y="9190"/>
                    <a:pt x="9412" y="9249"/>
                    <a:pt x="9161" y="9249"/>
                  </a:cubicBezTo>
                  <a:cubicBezTo>
                    <a:pt x="8898" y="9249"/>
                    <a:pt x="8632" y="9184"/>
                    <a:pt x="8388" y="9038"/>
                  </a:cubicBezTo>
                  <a:cubicBezTo>
                    <a:pt x="8007" y="8811"/>
                    <a:pt x="8138" y="8907"/>
                    <a:pt x="7769" y="8692"/>
                  </a:cubicBezTo>
                  <a:lnTo>
                    <a:pt x="7769" y="6883"/>
                  </a:lnTo>
                  <a:lnTo>
                    <a:pt x="9376" y="5954"/>
                  </a:lnTo>
                  <a:close/>
                  <a:moveTo>
                    <a:pt x="10731" y="8111"/>
                  </a:moveTo>
                  <a:cubicBezTo>
                    <a:pt x="10841" y="8111"/>
                    <a:pt x="10950" y="8142"/>
                    <a:pt x="11043" y="8204"/>
                  </a:cubicBezTo>
                  <a:cubicBezTo>
                    <a:pt x="11484" y="8502"/>
                    <a:pt x="11329" y="9157"/>
                    <a:pt x="10841" y="9264"/>
                  </a:cubicBezTo>
                  <a:cubicBezTo>
                    <a:pt x="10802" y="9271"/>
                    <a:pt x="10764" y="9275"/>
                    <a:pt x="10726" y="9275"/>
                  </a:cubicBezTo>
                  <a:cubicBezTo>
                    <a:pt x="10276" y="9275"/>
                    <a:pt x="9982" y="8767"/>
                    <a:pt x="10246" y="8371"/>
                  </a:cubicBezTo>
                  <a:cubicBezTo>
                    <a:pt x="10358" y="8199"/>
                    <a:pt x="10545" y="8111"/>
                    <a:pt x="10731" y="8111"/>
                  </a:cubicBezTo>
                  <a:close/>
                  <a:moveTo>
                    <a:pt x="5852" y="7978"/>
                  </a:moveTo>
                  <a:cubicBezTo>
                    <a:pt x="6043" y="8097"/>
                    <a:pt x="7233" y="8764"/>
                    <a:pt x="7448" y="8883"/>
                  </a:cubicBezTo>
                  <a:lnTo>
                    <a:pt x="7448" y="9585"/>
                  </a:lnTo>
                  <a:cubicBezTo>
                    <a:pt x="7448" y="10466"/>
                    <a:pt x="6733" y="11181"/>
                    <a:pt x="5852" y="11181"/>
                  </a:cubicBezTo>
                  <a:cubicBezTo>
                    <a:pt x="4971" y="11181"/>
                    <a:pt x="4257" y="10466"/>
                    <a:pt x="4257" y="9585"/>
                  </a:cubicBezTo>
                  <a:lnTo>
                    <a:pt x="4257" y="8883"/>
                  </a:lnTo>
                  <a:lnTo>
                    <a:pt x="5852" y="7978"/>
                  </a:lnTo>
                  <a:close/>
                  <a:moveTo>
                    <a:pt x="5852" y="1"/>
                  </a:moveTo>
                  <a:cubicBezTo>
                    <a:pt x="4792" y="1"/>
                    <a:pt x="3935" y="870"/>
                    <a:pt x="3935" y="1918"/>
                  </a:cubicBezTo>
                  <a:lnTo>
                    <a:pt x="3935" y="2430"/>
                  </a:lnTo>
                  <a:cubicBezTo>
                    <a:pt x="3649" y="2263"/>
                    <a:pt x="3757" y="2322"/>
                    <a:pt x="3483" y="2180"/>
                  </a:cubicBezTo>
                  <a:cubicBezTo>
                    <a:pt x="3183" y="2005"/>
                    <a:pt x="2854" y="1922"/>
                    <a:pt x="2529" y="1922"/>
                  </a:cubicBezTo>
                  <a:cubicBezTo>
                    <a:pt x="2235" y="1922"/>
                    <a:pt x="1945" y="1990"/>
                    <a:pt x="1685" y="2120"/>
                  </a:cubicBezTo>
                  <a:cubicBezTo>
                    <a:pt x="1491" y="1915"/>
                    <a:pt x="1256" y="1827"/>
                    <a:pt x="1027" y="1827"/>
                  </a:cubicBezTo>
                  <a:cubicBezTo>
                    <a:pt x="497" y="1827"/>
                    <a:pt x="0" y="2303"/>
                    <a:pt x="125" y="2918"/>
                  </a:cubicBezTo>
                  <a:cubicBezTo>
                    <a:pt x="185" y="3215"/>
                    <a:pt x="375" y="3454"/>
                    <a:pt x="625" y="3573"/>
                  </a:cubicBezTo>
                  <a:cubicBezTo>
                    <a:pt x="530" y="4335"/>
                    <a:pt x="887" y="5109"/>
                    <a:pt x="1578" y="5501"/>
                  </a:cubicBezTo>
                  <a:cubicBezTo>
                    <a:pt x="1816" y="5644"/>
                    <a:pt x="1744" y="5597"/>
                    <a:pt x="1983" y="5728"/>
                  </a:cubicBezTo>
                  <a:lnTo>
                    <a:pt x="1578" y="5954"/>
                  </a:lnTo>
                  <a:cubicBezTo>
                    <a:pt x="982" y="6299"/>
                    <a:pt x="613" y="6942"/>
                    <a:pt x="613" y="7633"/>
                  </a:cubicBezTo>
                  <a:cubicBezTo>
                    <a:pt x="613" y="8633"/>
                    <a:pt x="1375" y="9466"/>
                    <a:pt x="2375" y="9538"/>
                  </a:cubicBezTo>
                  <a:lnTo>
                    <a:pt x="2387" y="9538"/>
                  </a:lnTo>
                  <a:cubicBezTo>
                    <a:pt x="2471" y="9538"/>
                    <a:pt x="2554" y="9478"/>
                    <a:pt x="2554" y="9395"/>
                  </a:cubicBezTo>
                  <a:cubicBezTo>
                    <a:pt x="2566" y="9300"/>
                    <a:pt x="2495" y="9216"/>
                    <a:pt x="2399" y="9216"/>
                  </a:cubicBezTo>
                  <a:cubicBezTo>
                    <a:pt x="1578" y="9145"/>
                    <a:pt x="959" y="8454"/>
                    <a:pt x="959" y="7633"/>
                  </a:cubicBezTo>
                  <a:cubicBezTo>
                    <a:pt x="959" y="7073"/>
                    <a:pt x="1268" y="6537"/>
                    <a:pt x="1756" y="6252"/>
                  </a:cubicBezTo>
                  <a:lnTo>
                    <a:pt x="2340" y="5918"/>
                  </a:lnTo>
                  <a:lnTo>
                    <a:pt x="3947" y="6847"/>
                  </a:lnTo>
                  <a:lnTo>
                    <a:pt x="3947" y="8657"/>
                  </a:lnTo>
                  <a:cubicBezTo>
                    <a:pt x="3411" y="8954"/>
                    <a:pt x="3280" y="9061"/>
                    <a:pt x="3030" y="9157"/>
                  </a:cubicBezTo>
                  <a:cubicBezTo>
                    <a:pt x="2935" y="9180"/>
                    <a:pt x="2887" y="9276"/>
                    <a:pt x="2911" y="9359"/>
                  </a:cubicBezTo>
                  <a:cubicBezTo>
                    <a:pt x="2932" y="9443"/>
                    <a:pt x="3008" y="9480"/>
                    <a:pt x="3082" y="9480"/>
                  </a:cubicBezTo>
                  <a:cubicBezTo>
                    <a:pt x="3093" y="9480"/>
                    <a:pt x="3103" y="9480"/>
                    <a:pt x="3114" y="9478"/>
                  </a:cubicBezTo>
                  <a:cubicBezTo>
                    <a:pt x="3423" y="9395"/>
                    <a:pt x="3578" y="9252"/>
                    <a:pt x="3947" y="9061"/>
                  </a:cubicBezTo>
                  <a:lnTo>
                    <a:pt x="3947" y="9573"/>
                  </a:lnTo>
                  <a:cubicBezTo>
                    <a:pt x="3947" y="10621"/>
                    <a:pt x="4816" y="11490"/>
                    <a:pt x="5864" y="11490"/>
                  </a:cubicBezTo>
                  <a:cubicBezTo>
                    <a:pt x="6924" y="11490"/>
                    <a:pt x="7793" y="10621"/>
                    <a:pt x="7793" y="9573"/>
                  </a:cubicBezTo>
                  <a:lnTo>
                    <a:pt x="7793" y="9085"/>
                  </a:lnTo>
                  <a:cubicBezTo>
                    <a:pt x="8269" y="9347"/>
                    <a:pt x="8591" y="9585"/>
                    <a:pt x="9186" y="9585"/>
                  </a:cubicBezTo>
                  <a:cubicBezTo>
                    <a:pt x="9495" y="9585"/>
                    <a:pt x="9829" y="9514"/>
                    <a:pt x="10115" y="9359"/>
                  </a:cubicBezTo>
                  <a:cubicBezTo>
                    <a:pt x="10277" y="9521"/>
                    <a:pt x="10500" y="9615"/>
                    <a:pt x="10736" y="9615"/>
                  </a:cubicBezTo>
                  <a:cubicBezTo>
                    <a:pt x="10794" y="9615"/>
                    <a:pt x="10853" y="9609"/>
                    <a:pt x="10912" y="9597"/>
                  </a:cubicBezTo>
                  <a:cubicBezTo>
                    <a:pt x="11781" y="9419"/>
                    <a:pt x="11912" y="8216"/>
                    <a:pt x="11091" y="7847"/>
                  </a:cubicBezTo>
                  <a:cubicBezTo>
                    <a:pt x="11162" y="7121"/>
                    <a:pt x="10805" y="6371"/>
                    <a:pt x="10138" y="5990"/>
                  </a:cubicBezTo>
                  <a:cubicBezTo>
                    <a:pt x="9900" y="5847"/>
                    <a:pt x="9972" y="5894"/>
                    <a:pt x="9734" y="5763"/>
                  </a:cubicBezTo>
                  <a:lnTo>
                    <a:pt x="10138" y="5537"/>
                  </a:lnTo>
                  <a:cubicBezTo>
                    <a:pt x="11067" y="5013"/>
                    <a:pt x="11377" y="3823"/>
                    <a:pt x="10853" y="2906"/>
                  </a:cubicBezTo>
                  <a:cubicBezTo>
                    <a:pt x="10507" y="2311"/>
                    <a:pt x="9876" y="1941"/>
                    <a:pt x="9174" y="1941"/>
                  </a:cubicBezTo>
                  <a:cubicBezTo>
                    <a:pt x="8471" y="1941"/>
                    <a:pt x="8067" y="2311"/>
                    <a:pt x="7769" y="2442"/>
                  </a:cubicBezTo>
                  <a:cubicBezTo>
                    <a:pt x="7757" y="2025"/>
                    <a:pt x="7805" y="1834"/>
                    <a:pt x="7733" y="1525"/>
                  </a:cubicBezTo>
                  <a:cubicBezTo>
                    <a:pt x="7711" y="1438"/>
                    <a:pt x="7640" y="1380"/>
                    <a:pt x="7546" y="1380"/>
                  </a:cubicBezTo>
                  <a:cubicBezTo>
                    <a:pt x="7537" y="1380"/>
                    <a:pt x="7528" y="1381"/>
                    <a:pt x="7519" y="1382"/>
                  </a:cubicBezTo>
                  <a:cubicBezTo>
                    <a:pt x="7436" y="1406"/>
                    <a:pt x="7376" y="1489"/>
                    <a:pt x="7388" y="1596"/>
                  </a:cubicBezTo>
                  <a:cubicBezTo>
                    <a:pt x="7448" y="1858"/>
                    <a:pt x="7412" y="2013"/>
                    <a:pt x="7436" y="2632"/>
                  </a:cubicBezTo>
                  <a:lnTo>
                    <a:pt x="5840" y="3549"/>
                  </a:lnTo>
                  <a:lnTo>
                    <a:pt x="4245" y="2632"/>
                  </a:lnTo>
                  <a:lnTo>
                    <a:pt x="4245" y="1941"/>
                  </a:lnTo>
                  <a:cubicBezTo>
                    <a:pt x="4245" y="1060"/>
                    <a:pt x="4959" y="346"/>
                    <a:pt x="5840" y="346"/>
                  </a:cubicBezTo>
                  <a:cubicBezTo>
                    <a:pt x="6364" y="346"/>
                    <a:pt x="6840" y="596"/>
                    <a:pt x="7150" y="1025"/>
                  </a:cubicBezTo>
                  <a:cubicBezTo>
                    <a:pt x="7186" y="1076"/>
                    <a:pt x="7241" y="1100"/>
                    <a:pt x="7294" y="1100"/>
                  </a:cubicBezTo>
                  <a:cubicBezTo>
                    <a:pt x="7328" y="1100"/>
                    <a:pt x="7360" y="1091"/>
                    <a:pt x="7388" y="1072"/>
                  </a:cubicBezTo>
                  <a:cubicBezTo>
                    <a:pt x="7459" y="1013"/>
                    <a:pt x="7471" y="906"/>
                    <a:pt x="7436" y="834"/>
                  </a:cubicBezTo>
                  <a:cubicBezTo>
                    <a:pt x="7078" y="310"/>
                    <a:pt x="6483" y="1"/>
                    <a:pt x="58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1" name="Google Shape;10261;p63"/>
          <p:cNvGrpSpPr/>
          <p:nvPr/>
        </p:nvGrpSpPr>
        <p:grpSpPr>
          <a:xfrm>
            <a:off x="3037766" y="1969564"/>
            <a:ext cx="370219" cy="354928"/>
            <a:chOff x="3037766" y="1969564"/>
            <a:chExt cx="370219" cy="354928"/>
          </a:xfrm>
        </p:grpSpPr>
        <p:sp>
          <p:nvSpPr>
            <p:cNvPr id="10262" name="Google Shape;10262;p63"/>
            <p:cNvSpPr/>
            <p:nvPr/>
          </p:nvSpPr>
          <p:spPr>
            <a:xfrm>
              <a:off x="3037766" y="1969564"/>
              <a:ext cx="370219" cy="354928"/>
            </a:xfrm>
            <a:custGeom>
              <a:rect b="b" l="l" r="r" t="t"/>
              <a:pathLst>
                <a:path extrusionOk="0" h="11142" w="11622">
                  <a:moveTo>
                    <a:pt x="5609" y="366"/>
                  </a:moveTo>
                  <a:lnTo>
                    <a:pt x="7299" y="2069"/>
                  </a:lnTo>
                  <a:lnTo>
                    <a:pt x="6180" y="3188"/>
                  </a:lnTo>
                  <a:lnTo>
                    <a:pt x="4489" y="1486"/>
                  </a:lnTo>
                  <a:lnTo>
                    <a:pt x="5609" y="366"/>
                  </a:lnTo>
                  <a:close/>
                  <a:moveTo>
                    <a:pt x="4263" y="1700"/>
                  </a:moveTo>
                  <a:lnTo>
                    <a:pt x="5954" y="3391"/>
                  </a:lnTo>
                  <a:lnTo>
                    <a:pt x="3596" y="5772"/>
                  </a:lnTo>
                  <a:cubicBezTo>
                    <a:pt x="2989" y="6379"/>
                    <a:pt x="2989" y="7379"/>
                    <a:pt x="3596" y="7986"/>
                  </a:cubicBezTo>
                  <a:cubicBezTo>
                    <a:pt x="3900" y="8296"/>
                    <a:pt x="4302" y="8451"/>
                    <a:pt x="4704" y="8451"/>
                  </a:cubicBezTo>
                  <a:cubicBezTo>
                    <a:pt x="5106" y="8451"/>
                    <a:pt x="5507" y="8296"/>
                    <a:pt x="5811" y="7986"/>
                  </a:cubicBezTo>
                  <a:lnTo>
                    <a:pt x="8180" y="5629"/>
                  </a:lnTo>
                  <a:lnTo>
                    <a:pt x="9097" y="6546"/>
                  </a:lnTo>
                  <a:cubicBezTo>
                    <a:pt x="9127" y="6576"/>
                    <a:pt x="9169" y="6590"/>
                    <a:pt x="9210" y="6590"/>
                  </a:cubicBezTo>
                  <a:cubicBezTo>
                    <a:pt x="9252" y="6590"/>
                    <a:pt x="9294" y="6576"/>
                    <a:pt x="9323" y="6546"/>
                  </a:cubicBezTo>
                  <a:cubicBezTo>
                    <a:pt x="9383" y="6486"/>
                    <a:pt x="9383" y="6379"/>
                    <a:pt x="9323" y="6320"/>
                  </a:cubicBezTo>
                  <a:lnTo>
                    <a:pt x="8407" y="5403"/>
                  </a:lnTo>
                  <a:lnTo>
                    <a:pt x="9514" y="4284"/>
                  </a:lnTo>
                  <a:lnTo>
                    <a:pt x="11216" y="5986"/>
                  </a:lnTo>
                  <a:lnTo>
                    <a:pt x="10097" y="7093"/>
                  </a:lnTo>
                  <a:lnTo>
                    <a:pt x="9776" y="6772"/>
                  </a:lnTo>
                  <a:cubicBezTo>
                    <a:pt x="9746" y="6742"/>
                    <a:pt x="9704" y="6727"/>
                    <a:pt x="9663" y="6727"/>
                  </a:cubicBezTo>
                  <a:cubicBezTo>
                    <a:pt x="9621" y="6727"/>
                    <a:pt x="9579" y="6742"/>
                    <a:pt x="9550" y="6772"/>
                  </a:cubicBezTo>
                  <a:cubicBezTo>
                    <a:pt x="9490" y="6832"/>
                    <a:pt x="9490" y="6939"/>
                    <a:pt x="9550" y="6998"/>
                  </a:cubicBezTo>
                  <a:lnTo>
                    <a:pt x="9871" y="7320"/>
                  </a:lnTo>
                  <a:lnTo>
                    <a:pt x="7514" y="9689"/>
                  </a:lnTo>
                  <a:cubicBezTo>
                    <a:pt x="6746" y="10463"/>
                    <a:pt x="5728" y="10850"/>
                    <a:pt x="4708" y="10850"/>
                  </a:cubicBezTo>
                  <a:cubicBezTo>
                    <a:pt x="3689" y="10850"/>
                    <a:pt x="2668" y="10463"/>
                    <a:pt x="1894" y="9689"/>
                  </a:cubicBezTo>
                  <a:cubicBezTo>
                    <a:pt x="346" y="8141"/>
                    <a:pt x="346" y="5605"/>
                    <a:pt x="1894" y="4057"/>
                  </a:cubicBezTo>
                  <a:lnTo>
                    <a:pt x="4263" y="1700"/>
                  </a:lnTo>
                  <a:close/>
                  <a:moveTo>
                    <a:pt x="5615" y="0"/>
                  </a:moveTo>
                  <a:cubicBezTo>
                    <a:pt x="5573" y="0"/>
                    <a:pt x="5531" y="15"/>
                    <a:pt x="5501" y="45"/>
                  </a:cubicBezTo>
                  <a:lnTo>
                    <a:pt x="1668" y="3843"/>
                  </a:lnTo>
                  <a:cubicBezTo>
                    <a:pt x="1" y="5510"/>
                    <a:pt x="1" y="8225"/>
                    <a:pt x="1668" y="9891"/>
                  </a:cubicBezTo>
                  <a:cubicBezTo>
                    <a:pt x="2507" y="10725"/>
                    <a:pt x="3605" y="11142"/>
                    <a:pt x="4702" y="11142"/>
                  </a:cubicBezTo>
                  <a:cubicBezTo>
                    <a:pt x="5799" y="11142"/>
                    <a:pt x="6894" y="10725"/>
                    <a:pt x="7728" y="9891"/>
                  </a:cubicBezTo>
                  <a:lnTo>
                    <a:pt x="11538" y="6081"/>
                  </a:lnTo>
                  <a:cubicBezTo>
                    <a:pt x="11621" y="6046"/>
                    <a:pt x="11621" y="5939"/>
                    <a:pt x="11562" y="5879"/>
                  </a:cubicBezTo>
                  <a:lnTo>
                    <a:pt x="9633" y="3962"/>
                  </a:lnTo>
                  <a:cubicBezTo>
                    <a:pt x="9603" y="3932"/>
                    <a:pt x="9564" y="3917"/>
                    <a:pt x="9526" y="3917"/>
                  </a:cubicBezTo>
                  <a:cubicBezTo>
                    <a:pt x="9487" y="3917"/>
                    <a:pt x="9448" y="3932"/>
                    <a:pt x="9419" y="3962"/>
                  </a:cubicBezTo>
                  <a:lnTo>
                    <a:pt x="5609" y="7772"/>
                  </a:lnTo>
                  <a:cubicBezTo>
                    <a:pt x="5359" y="8016"/>
                    <a:pt x="5037" y="8138"/>
                    <a:pt x="4717" y="8138"/>
                  </a:cubicBezTo>
                  <a:cubicBezTo>
                    <a:pt x="4397" y="8138"/>
                    <a:pt x="4079" y="8016"/>
                    <a:pt x="3835" y="7772"/>
                  </a:cubicBezTo>
                  <a:cubicBezTo>
                    <a:pt x="3346" y="7272"/>
                    <a:pt x="3346" y="6486"/>
                    <a:pt x="3835" y="5998"/>
                  </a:cubicBezTo>
                  <a:lnTo>
                    <a:pt x="7645" y="2188"/>
                  </a:lnTo>
                  <a:cubicBezTo>
                    <a:pt x="7704" y="2129"/>
                    <a:pt x="7704" y="2021"/>
                    <a:pt x="7645" y="1962"/>
                  </a:cubicBezTo>
                  <a:lnTo>
                    <a:pt x="5728" y="45"/>
                  </a:lnTo>
                  <a:cubicBezTo>
                    <a:pt x="5698" y="15"/>
                    <a:pt x="5656" y="0"/>
                    <a:pt x="5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3" name="Google Shape;10263;p63"/>
            <p:cNvSpPr/>
            <p:nvPr/>
          </p:nvSpPr>
          <p:spPr>
            <a:xfrm>
              <a:off x="3081757" y="2197136"/>
              <a:ext cx="11436" cy="10448"/>
            </a:xfrm>
            <a:custGeom>
              <a:rect b="b" l="l" r="r" t="t"/>
              <a:pathLst>
                <a:path extrusionOk="0" h="328" w="359">
                  <a:moveTo>
                    <a:pt x="173" y="0"/>
                  </a:moveTo>
                  <a:cubicBezTo>
                    <a:pt x="132" y="0"/>
                    <a:pt x="90" y="15"/>
                    <a:pt x="60" y="45"/>
                  </a:cubicBezTo>
                  <a:cubicBezTo>
                    <a:pt x="1" y="116"/>
                    <a:pt x="1" y="211"/>
                    <a:pt x="60" y="283"/>
                  </a:cubicBezTo>
                  <a:cubicBezTo>
                    <a:pt x="90" y="313"/>
                    <a:pt x="132" y="327"/>
                    <a:pt x="173" y="327"/>
                  </a:cubicBezTo>
                  <a:cubicBezTo>
                    <a:pt x="215" y="327"/>
                    <a:pt x="257" y="313"/>
                    <a:pt x="287" y="283"/>
                  </a:cubicBezTo>
                  <a:cubicBezTo>
                    <a:pt x="358" y="211"/>
                    <a:pt x="358" y="116"/>
                    <a:pt x="287" y="45"/>
                  </a:cubicBez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4" name="Google Shape;10264;p63"/>
            <p:cNvSpPr/>
            <p:nvPr/>
          </p:nvSpPr>
          <p:spPr>
            <a:xfrm>
              <a:off x="3081375" y="2168689"/>
              <a:ext cx="11436" cy="10448"/>
            </a:xfrm>
            <a:custGeom>
              <a:rect b="b" l="l" r="r" t="t"/>
              <a:pathLst>
                <a:path extrusionOk="0" h="328" w="359">
                  <a:moveTo>
                    <a:pt x="185" y="0"/>
                  </a:moveTo>
                  <a:cubicBezTo>
                    <a:pt x="144" y="0"/>
                    <a:pt x="102" y="15"/>
                    <a:pt x="72" y="45"/>
                  </a:cubicBezTo>
                  <a:cubicBezTo>
                    <a:pt x="1" y="116"/>
                    <a:pt x="1" y="223"/>
                    <a:pt x="72" y="283"/>
                  </a:cubicBezTo>
                  <a:cubicBezTo>
                    <a:pt x="102" y="313"/>
                    <a:pt x="144" y="328"/>
                    <a:pt x="185" y="328"/>
                  </a:cubicBezTo>
                  <a:cubicBezTo>
                    <a:pt x="227" y="328"/>
                    <a:pt x="269" y="313"/>
                    <a:pt x="299" y="283"/>
                  </a:cubicBezTo>
                  <a:cubicBezTo>
                    <a:pt x="358" y="223"/>
                    <a:pt x="358" y="116"/>
                    <a:pt x="299" y="45"/>
                  </a:cubicBezTo>
                  <a:cubicBezTo>
                    <a:pt x="269" y="15"/>
                    <a:pt x="227"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5" name="Google Shape;10265;p63"/>
            <p:cNvSpPr/>
            <p:nvPr/>
          </p:nvSpPr>
          <p:spPr>
            <a:xfrm>
              <a:off x="3298340" y="2210770"/>
              <a:ext cx="11404" cy="10480"/>
            </a:xfrm>
            <a:custGeom>
              <a:rect b="b" l="l" r="r" t="t"/>
              <a:pathLst>
                <a:path extrusionOk="0" h="329" w="358">
                  <a:moveTo>
                    <a:pt x="179" y="1"/>
                  </a:moveTo>
                  <a:cubicBezTo>
                    <a:pt x="137" y="1"/>
                    <a:pt x="96" y="16"/>
                    <a:pt x="60" y="45"/>
                  </a:cubicBezTo>
                  <a:cubicBezTo>
                    <a:pt x="0" y="117"/>
                    <a:pt x="0" y="212"/>
                    <a:pt x="60" y="283"/>
                  </a:cubicBezTo>
                  <a:cubicBezTo>
                    <a:pt x="96" y="313"/>
                    <a:pt x="137" y="328"/>
                    <a:pt x="179" y="328"/>
                  </a:cubicBezTo>
                  <a:cubicBezTo>
                    <a:pt x="221" y="328"/>
                    <a:pt x="262" y="313"/>
                    <a:pt x="298" y="283"/>
                  </a:cubicBezTo>
                  <a:cubicBezTo>
                    <a:pt x="358" y="212"/>
                    <a:pt x="358" y="117"/>
                    <a:pt x="298" y="45"/>
                  </a:cubicBezTo>
                  <a:cubicBezTo>
                    <a:pt x="262" y="16"/>
                    <a:pt x="221"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6" name="Google Shape;10266;p63"/>
          <p:cNvGrpSpPr/>
          <p:nvPr/>
        </p:nvGrpSpPr>
        <p:grpSpPr>
          <a:xfrm>
            <a:off x="3982553" y="1971730"/>
            <a:ext cx="304566" cy="350501"/>
            <a:chOff x="3982553" y="1971730"/>
            <a:chExt cx="304566" cy="350501"/>
          </a:xfrm>
        </p:grpSpPr>
        <p:sp>
          <p:nvSpPr>
            <p:cNvPr id="10267" name="Google Shape;10267;p63"/>
            <p:cNvSpPr/>
            <p:nvPr/>
          </p:nvSpPr>
          <p:spPr>
            <a:xfrm>
              <a:off x="4037535" y="2176558"/>
              <a:ext cx="196513" cy="145673"/>
            </a:xfrm>
            <a:custGeom>
              <a:rect b="b" l="l" r="r" t="t"/>
              <a:pathLst>
                <a:path extrusionOk="0" h="4573" w="6169">
                  <a:moveTo>
                    <a:pt x="1441" y="322"/>
                  </a:moveTo>
                  <a:cubicBezTo>
                    <a:pt x="1584" y="322"/>
                    <a:pt x="1727" y="441"/>
                    <a:pt x="1727" y="595"/>
                  </a:cubicBezTo>
                  <a:lnTo>
                    <a:pt x="1727" y="4251"/>
                  </a:lnTo>
                  <a:lnTo>
                    <a:pt x="1167" y="4251"/>
                  </a:lnTo>
                  <a:lnTo>
                    <a:pt x="1167" y="595"/>
                  </a:lnTo>
                  <a:lnTo>
                    <a:pt x="1156" y="595"/>
                  </a:lnTo>
                  <a:cubicBezTo>
                    <a:pt x="1156" y="453"/>
                    <a:pt x="1275" y="322"/>
                    <a:pt x="1441" y="322"/>
                  </a:cubicBezTo>
                  <a:close/>
                  <a:moveTo>
                    <a:pt x="3061" y="322"/>
                  </a:moveTo>
                  <a:cubicBezTo>
                    <a:pt x="3227" y="322"/>
                    <a:pt x="3346" y="441"/>
                    <a:pt x="3346" y="595"/>
                  </a:cubicBezTo>
                  <a:lnTo>
                    <a:pt x="3346" y="4251"/>
                  </a:lnTo>
                  <a:lnTo>
                    <a:pt x="2799" y="4251"/>
                  </a:lnTo>
                  <a:lnTo>
                    <a:pt x="2799" y="595"/>
                  </a:lnTo>
                  <a:lnTo>
                    <a:pt x="2775" y="595"/>
                  </a:lnTo>
                  <a:cubicBezTo>
                    <a:pt x="2775" y="453"/>
                    <a:pt x="2894" y="322"/>
                    <a:pt x="3061" y="322"/>
                  </a:cubicBezTo>
                  <a:close/>
                  <a:moveTo>
                    <a:pt x="4680" y="322"/>
                  </a:moveTo>
                  <a:cubicBezTo>
                    <a:pt x="4835" y="322"/>
                    <a:pt x="4966" y="441"/>
                    <a:pt x="4966" y="595"/>
                  </a:cubicBezTo>
                  <a:lnTo>
                    <a:pt x="4966" y="4251"/>
                  </a:lnTo>
                  <a:lnTo>
                    <a:pt x="4406" y="4251"/>
                  </a:lnTo>
                  <a:lnTo>
                    <a:pt x="4406" y="595"/>
                  </a:lnTo>
                  <a:cubicBezTo>
                    <a:pt x="4406" y="453"/>
                    <a:pt x="4525" y="322"/>
                    <a:pt x="4680" y="322"/>
                  </a:cubicBezTo>
                  <a:close/>
                  <a:moveTo>
                    <a:pt x="1441" y="0"/>
                  </a:moveTo>
                  <a:cubicBezTo>
                    <a:pt x="1108" y="0"/>
                    <a:pt x="846" y="274"/>
                    <a:pt x="846" y="595"/>
                  </a:cubicBezTo>
                  <a:lnTo>
                    <a:pt x="846" y="4251"/>
                  </a:lnTo>
                  <a:lnTo>
                    <a:pt x="322" y="4251"/>
                  </a:lnTo>
                  <a:lnTo>
                    <a:pt x="322" y="2536"/>
                  </a:lnTo>
                  <a:cubicBezTo>
                    <a:pt x="322" y="2441"/>
                    <a:pt x="251" y="2370"/>
                    <a:pt x="155" y="2370"/>
                  </a:cubicBezTo>
                  <a:cubicBezTo>
                    <a:pt x="72" y="2370"/>
                    <a:pt x="1" y="2441"/>
                    <a:pt x="1" y="2536"/>
                  </a:cubicBezTo>
                  <a:lnTo>
                    <a:pt x="1" y="4405"/>
                  </a:lnTo>
                  <a:cubicBezTo>
                    <a:pt x="1" y="4501"/>
                    <a:pt x="72" y="4572"/>
                    <a:pt x="155" y="4572"/>
                  </a:cubicBezTo>
                  <a:lnTo>
                    <a:pt x="6001" y="4572"/>
                  </a:lnTo>
                  <a:cubicBezTo>
                    <a:pt x="6097" y="4572"/>
                    <a:pt x="6168" y="4501"/>
                    <a:pt x="6168" y="4405"/>
                  </a:cubicBezTo>
                  <a:lnTo>
                    <a:pt x="6168" y="834"/>
                  </a:lnTo>
                  <a:cubicBezTo>
                    <a:pt x="6144" y="750"/>
                    <a:pt x="6073" y="679"/>
                    <a:pt x="5978" y="679"/>
                  </a:cubicBezTo>
                  <a:cubicBezTo>
                    <a:pt x="5894" y="679"/>
                    <a:pt x="5811" y="750"/>
                    <a:pt x="5811" y="834"/>
                  </a:cubicBezTo>
                  <a:lnTo>
                    <a:pt x="5811" y="4251"/>
                  </a:lnTo>
                  <a:lnTo>
                    <a:pt x="5299" y="4251"/>
                  </a:lnTo>
                  <a:lnTo>
                    <a:pt x="5299" y="595"/>
                  </a:lnTo>
                  <a:cubicBezTo>
                    <a:pt x="5299" y="274"/>
                    <a:pt x="5025" y="0"/>
                    <a:pt x="4704" y="0"/>
                  </a:cubicBezTo>
                  <a:cubicBezTo>
                    <a:pt x="4370" y="0"/>
                    <a:pt x="4108" y="274"/>
                    <a:pt x="4108" y="595"/>
                  </a:cubicBezTo>
                  <a:lnTo>
                    <a:pt x="4108" y="4251"/>
                  </a:lnTo>
                  <a:lnTo>
                    <a:pt x="3656" y="4251"/>
                  </a:lnTo>
                  <a:lnTo>
                    <a:pt x="3656" y="595"/>
                  </a:lnTo>
                  <a:cubicBezTo>
                    <a:pt x="3656" y="274"/>
                    <a:pt x="3394" y="0"/>
                    <a:pt x="3061" y="0"/>
                  </a:cubicBezTo>
                  <a:cubicBezTo>
                    <a:pt x="2739" y="0"/>
                    <a:pt x="2465" y="274"/>
                    <a:pt x="2465" y="595"/>
                  </a:cubicBezTo>
                  <a:lnTo>
                    <a:pt x="2465" y="4251"/>
                  </a:lnTo>
                  <a:lnTo>
                    <a:pt x="2037" y="4251"/>
                  </a:lnTo>
                  <a:lnTo>
                    <a:pt x="2037" y="595"/>
                  </a:lnTo>
                  <a:cubicBezTo>
                    <a:pt x="2037" y="274"/>
                    <a:pt x="1763"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68" name="Google Shape;10268;p63"/>
            <p:cNvSpPr/>
            <p:nvPr/>
          </p:nvSpPr>
          <p:spPr>
            <a:xfrm>
              <a:off x="3982553" y="1971730"/>
              <a:ext cx="304566" cy="272360"/>
            </a:xfrm>
            <a:custGeom>
              <a:rect b="b" l="l" r="r" t="t"/>
              <a:pathLst>
                <a:path extrusionOk="0" h="8550" w="9561">
                  <a:moveTo>
                    <a:pt x="8632" y="346"/>
                  </a:moveTo>
                  <a:cubicBezTo>
                    <a:pt x="8966" y="346"/>
                    <a:pt x="9239" y="632"/>
                    <a:pt x="9239" y="953"/>
                  </a:cubicBezTo>
                  <a:cubicBezTo>
                    <a:pt x="9239" y="1287"/>
                    <a:pt x="8954" y="1572"/>
                    <a:pt x="8632" y="1572"/>
                  </a:cubicBezTo>
                  <a:lnTo>
                    <a:pt x="929" y="1572"/>
                  </a:lnTo>
                  <a:cubicBezTo>
                    <a:pt x="596" y="1572"/>
                    <a:pt x="322" y="1287"/>
                    <a:pt x="322" y="953"/>
                  </a:cubicBezTo>
                  <a:cubicBezTo>
                    <a:pt x="322" y="632"/>
                    <a:pt x="607" y="346"/>
                    <a:pt x="929" y="346"/>
                  </a:cubicBezTo>
                  <a:close/>
                  <a:moveTo>
                    <a:pt x="6787" y="3835"/>
                  </a:moveTo>
                  <a:cubicBezTo>
                    <a:pt x="6811" y="4073"/>
                    <a:pt x="6930" y="4275"/>
                    <a:pt x="7096" y="4442"/>
                  </a:cubicBezTo>
                  <a:lnTo>
                    <a:pt x="2524" y="4442"/>
                  </a:lnTo>
                  <a:cubicBezTo>
                    <a:pt x="2715" y="4275"/>
                    <a:pt x="2822" y="4049"/>
                    <a:pt x="2858" y="3835"/>
                  </a:cubicBezTo>
                  <a:close/>
                  <a:moveTo>
                    <a:pt x="7870" y="1882"/>
                  </a:moveTo>
                  <a:cubicBezTo>
                    <a:pt x="8573" y="1882"/>
                    <a:pt x="9144" y="2453"/>
                    <a:pt x="9144" y="3156"/>
                  </a:cubicBezTo>
                  <a:cubicBezTo>
                    <a:pt x="9168" y="3870"/>
                    <a:pt x="8597" y="4442"/>
                    <a:pt x="7894" y="4442"/>
                  </a:cubicBezTo>
                  <a:lnTo>
                    <a:pt x="7823" y="4442"/>
                  </a:lnTo>
                  <a:cubicBezTo>
                    <a:pt x="7644" y="4406"/>
                    <a:pt x="7477" y="4335"/>
                    <a:pt x="7334" y="4216"/>
                  </a:cubicBezTo>
                  <a:cubicBezTo>
                    <a:pt x="7203" y="4097"/>
                    <a:pt x="7108" y="3918"/>
                    <a:pt x="7096" y="3716"/>
                  </a:cubicBezTo>
                  <a:cubicBezTo>
                    <a:pt x="7084" y="3513"/>
                    <a:pt x="7156" y="3323"/>
                    <a:pt x="7275" y="3192"/>
                  </a:cubicBezTo>
                  <a:cubicBezTo>
                    <a:pt x="7377" y="3070"/>
                    <a:pt x="7523" y="3011"/>
                    <a:pt x="7672" y="3011"/>
                  </a:cubicBezTo>
                  <a:cubicBezTo>
                    <a:pt x="7801" y="3011"/>
                    <a:pt x="7932" y="3056"/>
                    <a:pt x="8037" y="3144"/>
                  </a:cubicBezTo>
                  <a:cubicBezTo>
                    <a:pt x="8108" y="3215"/>
                    <a:pt x="8156" y="3311"/>
                    <a:pt x="8168" y="3418"/>
                  </a:cubicBezTo>
                  <a:cubicBezTo>
                    <a:pt x="8168" y="3513"/>
                    <a:pt x="8132" y="3620"/>
                    <a:pt x="8061" y="3692"/>
                  </a:cubicBezTo>
                  <a:cubicBezTo>
                    <a:pt x="8001" y="3751"/>
                    <a:pt x="8001" y="3858"/>
                    <a:pt x="8073" y="3918"/>
                  </a:cubicBezTo>
                  <a:cubicBezTo>
                    <a:pt x="8101" y="3946"/>
                    <a:pt x="8140" y="3961"/>
                    <a:pt x="8180" y="3961"/>
                  </a:cubicBezTo>
                  <a:cubicBezTo>
                    <a:pt x="8224" y="3961"/>
                    <a:pt x="8268" y="3943"/>
                    <a:pt x="8299" y="3906"/>
                  </a:cubicBezTo>
                  <a:cubicBezTo>
                    <a:pt x="8430" y="3751"/>
                    <a:pt x="8489" y="3573"/>
                    <a:pt x="8477" y="3382"/>
                  </a:cubicBezTo>
                  <a:cubicBezTo>
                    <a:pt x="8466" y="3192"/>
                    <a:pt x="8394" y="3013"/>
                    <a:pt x="8239" y="2894"/>
                  </a:cubicBezTo>
                  <a:cubicBezTo>
                    <a:pt x="8075" y="2746"/>
                    <a:pt x="7872" y="2674"/>
                    <a:pt x="7672" y="2674"/>
                  </a:cubicBezTo>
                  <a:cubicBezTo>
                    <a:pt x="7437" y="2674"/>
                    <a:pt x="7204" y="2773"/>
                    <a:pt x="7037" y="2965"/>
                  </a:cubicBezTo>
                  <a:cubicBezTo>
                    <a:pt x="6906" y="3120"/>
                    <a:pt x="6811" y="3287"/>
                    <a:pt x="6787" y="3489"/>
                  </a:cubicBezTo>
                  <a:lnTo>
                    <a:pt x="2858" y="3489"/>
                  </a:lnTo>
                  <a:cubicBezTo>
                    <a:pt x="2822" y="3287"/>
                    <a:pt x="2751" y="3120"/>
                    <a:pt x="2596" y="2965"/>
                  </a:cubicBezTo>
                  <a:cubicBezTo>
                    <a:pt x="2453" y="2799"/>
                    <a:pt x="2239" y="2692"/>
                    <a:pt x="2000" y="2680"/>
                  </a:cubicBezTo>
                  <a:cubicBezTo>
                    <a:pt x="1985" y="2679"/>
                    <a:pt x="1970" y="2678"/>
                    <a:pt x="1954" y="2678"/>
                  </a:cubicBezTo>
                  <a:cubicBezTo>
                    <a:pt x="1754" y="2678"/>
                    <a:pt x="1547" y="2750"/>
                    <a:pt x="1381" y="2894"/>
                  </a:cubicBezTo>
                  <a:cubicBezTo>
                    <a:pt x="1227" y="3025"/>
                    <a:pt x="1155" y="3192"/>
                    <a:pt x="1143" y="3382"/>
                  </a:cubicBezTo>
                  <a:cubicBezTo>
                    <a:pt x="1119" y="3573"/>
                    <a:pt x="1203" y="3751"/>
                    <a:pt x="1322" y="3906"/>
                  </a:cubicBezTo>
                  <a:cubicBezTo>
                    <a:pt x="1355" y="3939"/>
                    <a:pt x="1402" y="3957"/>
                    <a:pt x="1447" y="3957"/>
                  </a:cubicBezTo>
                  <a:cubicBezTo>
                    <a:pt x="1485" y="3957"/>
                    <a:pt x="1521" y="3945"/>
                    <a:pt x="1548" y="3918"/>
                  </a:cubicBezTo>
                  <a:cubicBezTo>
                    <a:pt x="1596" y="3858"/>
                    <a:pt x="1619" y="3751"/>
                    <a:pt x="1560" y="3692"/>
                  </a:cubicBezTo>
                  <a:cubicBezTo>
                    <a:pt x="1488" y="3620"/>
                    <a:pt x="1453" y="3513"/>
                    <a:pt x="1453" y="3418"/>
                  </a:cubicBezTo>
                  <a:cubicBezTo>
                    <a:pt x="1453" y="3311"/>
                    <a:pt x="1512" y="3204"/>
                    <a:pt x="1584" y="3144"/>
                  </a:cubicBezTo>
                  <a:cubicBezTo>
                    <a:pt x="1682" y="3068"/>
                    <a:pt x="1800" y="3012"/>
                    <a:pt x="1937" y="3012"/>
                  </a:cubicBezTo>
                  <a:cubicBezTo>
                    <a:pt x="1950" y="3012"/>
                    <a:pt x="1963" y="3012"/>
                    <a:pt x="1977" y="3013"/>
                  </a:cubicBezTo>
                  <a:cubicBezTo>
                    <a:pt x="2120" y="3025"/>
                    <a:pt x="2239" y="3085"/>
                    <a:pt x="2346" y="3192"/>
                  </a:cubicBezTo>
                  <a:cubicBezTo>
                    <a:pt x="2608" y="3489"/>
                    <a:pt x="2584" y="3954"/>
                    <a:pt x="2286" y="4216"/>
                  </a:cubicBezTo>
                  <a:cubicBezTo>
                    <a:pt x="2155" y="4335"/>
                    <a:pt x="1977" y="4406"/>
                    <a:pt x="1798" y="4442"/>
                  </a:cubicBezTo>
                  <a:lnTo>
                    <a:pt x="1727" y="4442"/>
                  </a:lnTo>
                  <a:cubicBezTo>
                    <a:pt x="1024" y="4442"/>
                    <a:pt x="441" y="3858"/>
                    <a:pt x="441" y="3156"/>
                  </a:cubicBezTo>
                  <a:cubicBezTo>
                    <a:pt x="441" y="2465"/>
                    <a:pt x="1024" y="1882"/>
                    <a:pt x="1727" y="1882"/>
                  </a:cubicBezTo>
                  <a:close/>
                  <a:moveTo>
                    <a:pt x="7537" y="4763"/>
                  </a:moveTo>
                  <a:lnTo>
                    <a:pt x="7537" y="5573"/>
                  </a:lnTo>
                  <a:lnTo>
                    <a:pt x="2036" y="5573"/>
                  </a:lnTo>
                  <a:lnTo>
                    <a:pt x="2036" y="4763"/>
                  </a:lnTo>
                  <a:close/>
                  <a:moveTo>
                    <a:pt x="929" y="1"/>
                  </a:moveTo>
                  <a:cubicBezTo>
                    <a:pt x="417" y="1"/>
                    <a:pt x="0" y="418"/>
                    <a:pt x="0" y="941"/>
                  </a:cubicBezTo>
                  <a:cubicBezTo>
                    <a:pt x="0" y="1418"/>
                    <a:pt x="357" y="1811"/>
                    <a:pt x="798" y="1870"/>
                  </a:cubicBezTo>
                  <a:cubicBezTo>
                    <a:pt x="393" y="2168"/>
                    <a:pt x="143" y="2620"/>
                    <a:pt x="143" y="3144"/>
                  </a:cubicBezTo>
                  <a:cubicBezTo>
                    <a:pt x="143" y="4013"/>
                    <a:pt x="834" y="4728"/>
                    <a:pt x="1691" y="4739"/>
                  </a:cubicBezTo>
                  <a:lnTo>
                    <a:pt x="1703" y="4739"/>
                  </a:lnTo>
                  <a:lnTo>
                    <a:pt x="1703" y="5704"/>
                  </a:lnTo>
                  <a:lnTo>
                    <a:pt x="1703" y="8383"/>
                  </a:lnTo>
                  <a:cubicBezTo>
                    <a:pt x="1703" y="8478"/>
                    <a:pt x="1786" y="8549"/>
                    <a:pt x="1869" y="8549"/>
                  </a:cubicBezTo>
                  <a:cubicBezTo>
                    <a:pt x="1965" y="8549"/>
                    <a:pt x="2036" y="8478"/>
                    <a:pt x="2036" y="8383"/>
                  </a:cubicBezTo>
                  <a:lnTo>
                    <a:pt x="2036" y="5894"/>
                  </a:lnTo>
                  <a:lnTo>
                    <a:pt x="7537" y="5894"/>
                  </a:lnTo>
                  <a:lnTo>
                    <a:pt x="7537" y="6692"/>
                  </a:lnTo>
                  <a:cubicBezTo>
                    <a:pt x="7537" y="6775"/>
                    <a:pt x="7620" y="6847"/>
                    <a:pt x="7704" y="6847"/>
                  </a:cubicBezTo>
                  <a:cubicBezTo>
                    <a:pt x="7799" y="6847"/>
                    <a:pt x="7870" y="6775"/>
                    <a:pt x="7870" y="6692"/>
                  </a:cubicBezTo>
                  <a:lnTo>
                    <a:pt x="7870" y="5740"/>
                  </a:lnTo>
                  <a:lnTo>
                    <a:pt x="7870" y="4763"/>
                  </a:lnTo>
                  <a:lnTo>
                    <a:pt x="7918" y="4763"/>
                  </a:lnTo>
                  <a:cubicBezTo>
                    <a:pt x="7930" y="4763"/>
                    <a:pt x="7942" y="4763"/>
                    <a:pt x="7954" y="4751"/>
                  </a:cubicBezTo>
                  <a:cubicBezTo>
                    <a:pt x="8823" y="4728"/>
                    <a:pt x="9501" y="4025"/>
                    <a:pt x="9501" y="3156"/>
                  </a:cubicBezTo>
                  <a:cubicBezTo>
                    <a:pt x="9489" y="2644"/>
                    <a:pt x="9228" y="2168"/>
                    <a:pt x="8823" y="1870"/>
                  </a:cubicBezTo>
                  <a:cubicBezTo>
                    <a:pt x="9251" y="1775"/>
                    <a:pt x="9561" y="1406"/>
                    <a:pt x="9561" y="941"/>
                  </a:cubicBezTo>
                  <a:cubicBezTo>
                    <a:pt x="9561" y="418"/>
                    <a:pt x="9144" y="1"/>
                    <a:pt x="8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69" name="Google Shape;10269;p63"/>
          <p:cNvGrpSpPr/>
          <p:nvPr/>
        </p:nvGrpSpPr>
        <p:grpSpPr>
          <a:xfrm>
            <a:off x="2567841" y="1994124"/>
            <a:ext cx="399812" cy="306477"/>
            <a:chOff x="2567841" y="1994124"/>
            <a:chExt cx="399812" cy="306477"/>
          </a:xfrm>
        </p:grpSpPr>
        <p:sp>
          <p:nvSpPr>
            <p:cNvPr id="10270" name="Google Shape;10270;p63"/>
            <p:cNvSpPr/>
            <p:nvPr/>
          </p:nvSpPr>
          <p:spPr>
            <a:xfrm>
              <a:off x="2567841" y="1994124"/>
              <a:ext cx="399812" cy="306477"/>
            </a:xfrm>
            <a:custGeom>
              <a:rect b="b" l="l" r="r" t="t"/>
              <a:pathLst>
                <a:path extrusionOk="0" h="9621" w="12551">
                  <a:moveTo>
                    <a:pt x="11157" y="346"/>
                  </a:moveTo>
                  <a:lnTo>
                    <a:pt x="11157" y="6584"/>
                  </a:lnTo>
                  <a:lnTo>
                    <a:pt x="1334" y="6584"/>
                  </a:lnTo>
                  <a:lnTo>
                    <a:pt x="1334" y="346"/>
                  </a:lnTo>
                  <a:close/>
                  <a:moveTo>
                    <a:pt x="7442" y="7930"/>
                  </a:moveTo>
                  <a:lnTo>
                    <a:pt x="7621" y="8561"/>
                  </a:lnTo>
                  <a:lnTo>
                    <a:pt x="4859" y="8561"/>
                  </a:lnTo>
                  <a:lnTo>
                    <a:pt x="5037" y="7930"/>
                  </a:lnTo>
                  <a:close/>
                  <a:moveTo>
                    <a:pt x="11217" y="6954"/>
                  </a:moveTo>
                  <a:lnTo>
                    <a:pt x="12038" y="8561"/>
                  </a:lnTo>
                  <a:lnTo>
                    <a:pt x="7990" y="8561"/>
                  </a:lnTo>
                  <a:lnTo>
                    <a:pt x="7776" y="7835"/>
                  </a:lnTo>
                  <a:cubicBezTo>
                    <a:pt x="7740" y="7680"/>
                    <a:pt x="7597" y="7573"/>
                    <a:pt x="7454" y="7573"/>
                  </a:cubicBezTo>
                  <a:lnTo>
                    <a:pt x="5013" y="7573"/>
                  </a:lnTo>
                  <a:cubicBezTo>
                    <a:pt x="4859" y="7573"/>
                    <a:pt x="4716" y="7680"/>
                    <a:pt x="4680" y="7835"/>
                  </a:cubicBezTo>
                  <a:lnTo>
                    <a:pt x="4478" y="8561"/>
                  </a:lnTo>
                  <a:lnTo>
                    <a:pt x="430" y="8561"/>
                  </a:lnTo>
                  <a:lnTo>
                    <a:pt x="1263" y="6954"/>
                  </a:lnTo>
                  <a:close/>
                  <a:moveTo>
                    <a:pt x="12157" y="8930"/>
                  </a:moveTo>
                  <a:lnTo>
                    <a:pt x="12157" y="9216"/>
                  </a:lnTo>
                  <a:lnTo>
                    <a:pt x="12169" y="9216"/>
                  </a:lnTo>
                  <a:cubicBezTo>
                    <a:pt x="12169" y="9239"/>
                    <a:pt x="12145" y="9275"/>
                    <a:pt x="12110" y="9275"/>
                  </a:cubicBezTo>
                  <a:lnTo>
                    <a:pt x="382" y="9275"/>
                  </a:lnTo>
                  <a:cubicBezTo>
                    <a:pt x="346" y="9275"/>
                    <a:pt x="322" y="9239"/>
                    <a:pt x="322" y="9216"/>
                  </a:cubicBezTo>
                  <a:lnTo>
                    <a:pt x="322" y="8930"/>
                  </a:lnTo>
                  <a:close/>
                  <a:moveTo>
                    <a:pt x="1334" y="0"/>
                  </a:moveTo>
                  <a:cubicBezTo>
                    <a:pt x="1144" y="0"/>
                    <a:pt x="977" y="167"/>
                    <a:pt x="977" y="357"/>
                  </a:cubicBezTo>
                  <a:lnTo>
                    <a:pt x="977" y="6739"/>
                  </a:lnTo>
                  <a:lnTo>
                    <a:pt x="1" y="8680"/>
                  </a:lnTo>
                  <a:lnTo>
                    <a:pt x="1" y="8692"/>
                  </a:lnTo>
                  <a:lnTo>
                    <a:pt x="1" y="8704"/>
                  </a:lnTo>
                  <a:lnTo>
                    <a:pt x="1" y="8728"/>
                  </a:lnTo>
                  <a:lnTo>
                    <a:pt x="1" y="8739"/>
                  </a:lnTo>
                  <a:lnTo>
                    <a:pt x="1" y="9204"/>
                  </a:lnTo>
                  <a:cubicBezTo>
                    <a:pt x="1" y="9442"/>
                    <a:pt x="191" y="9620"/>
                    <a:pt x="406" y="9620"/>
                  </a:cubicBezTo>
                  <a:lnTo>
                    <a:pt x="12133" y="9620"/>
                  </a:lnTo>
                  <a:cubicBezTo>
                    <a:pt x="12371" y="9620"/>
                    <a:pt x="12550" y="9418"/>
                    <a:pt x="12550" y="9204"/>
                  </a:cubicBezTo>
                  <a:lnTo>
                    <a:pt x="12526" y="8739"/>
                  </a:lnTo>
                  <a:lnTo>
                    <a:pt x="12526" y="8704"/>
                  </a:lnTo>
                  <a:lnTo>
                    <a:pt x="12526" y="8692"/>
                  </a:lnTo>
                  <a:lnTo>
                    <a:pt x="12526" y="8680"/>
                  </a:lnTo>
                  <a:lnTo>
                    <a:pt x="11550" y="6739"/>
                  </a:lnTo>
                  <a:lnTo>
                    <a:pt x="11550" y="357"/>
                  </a:lnTo>
                  <a:cubicBezTo>
                    <a:pt x="11550" y="167"/>
                    <a:pt x="11383" y="0"/>
                    <a:pt x="11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1" name="Google Shape;10271;p63"/>
            <p:cNvSpPr/>
            <p:nvPr/>
          </p:nvSpPr>
          <p:spPr>
            <a:xfrm>
              <a:off x="2623237" y="2113963"/>
              <a:ext cx="287523" cy="77025"/>
            </a:xfrm>
            <a:custGeom>
              <a:rect b="b" l="l" r="r" t="t"/>
              <a:pathLst>
                <a:path extrusionOk="0" h="2418" w="9026">
                  <a:moveTo>
                    <a:pt x="179" y="1"/>
                  </a:moveTo>
                  <a:cubicBezTo>
                    <a:pt x="72" y="1"/>
                    <a:pt x="0" y="96"/>
                    <a:pt x="0" y="179"/>
                  </a:cubicBezTo>
                  <a:lnTo>
                    <a:pt x="0" y="2132"/>
                  </a:lnTo>
                  <a:cubicBezTo>
                    <a:pt x="0" y="2299"/>
                    <a:pt x="131" y="2418"/>
                    <a:pt x="274" y="2418"/>
                  </a:cubicBezTo>
                  <a:lnTo>
                    <a:pt x="8727" y="2418"/>
                  </a:lnTo>
                  <a:cubicBezTo>
                    <a:pt x="8894" y="2418"/>
                    <a:pt x="9013" y="2287"/>
                    <a:pt x="9013" y="2132"/>
                  </a:cubicBezTo>
                  <a:lnTo>
                    <a:pt x="9013" y="179"/>
                  </a:lnTo>
                  <a:cubicBezTo>
                    <a:pt x="9025" y="96"/>
                    <a:pt x="8942" y="1"/>
                    <a:pt x="8835" y="1"/>
                  </a:cubicBezTo>
                  <a:cubicBezTo>
                    <a:pt x="8727" y="1"/>
                    <a:pt x="8656" y="96"/>
                    <a:pt x="8656" y="179"/>
                  </a:cubicBezTo>
                  <a:lnTo>
                    <a:pt x="8656" y="2049"/>
                  </a:lnTo>
                  <a:lnTo>
                    <a:pt x="357" y="2049"/>
                  </a:lnTo>
                  <a:lnTo>
                    <a:pt x="357" y="179"/>
                  </a:lnTo>
                  <a:cubicBezTo>
                    <a:pt x="357"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2" name="Google Shape;10272;p63"/>
            <p:cNvSpPr/>
            <p:nvPr/>
          </p:nvSpPr>
          <p:spPr>
            <a:xfrm>
              <a:off x="2623237" y="2017251"/>
              <a:ext cx="287523" cy="77025"/>
            </a:xfrm>
            <a:custGeom>
              <a:rect b="b" l="l" r="r" t="t"/>
              <a:pathLst>
                <a:path extrusionOk="0" h="2418" w="9026">
                  <a:moveTo>
                    <a:pt x="286" y="1"/>
                  </a:moveTo>
                  <a:cubicBezTo>
                    <a:pt x="119" y="1"/>
                    <a:pt x="0" y="143"/>
                    <a:pt x="0" y="286"/>
                  </a:cubicBezTo>
                  <a:lnTo>
                    <a:pt x="0" y="2239"/>
                  </a:lnTo>
                  <a:cubicBezTo>
                    <a:pt x="0" y="2346"/>
                    <a:pt x="84" y="2418"/>
                    <a:pt x="179" y="2418"/>
                  </a:cubicBezTo>
                  <a:cubicBezTo>
                    <a:pt x="286" y="2418"/>
                    <a:pt x="357" y="2322"/>
                    <a:pt x="357" y="2239"/>
                  </a:cubicBezTo>
                  <a:lnTo>
                    <a:pt x="357" y="382"/>
                  </a:lnTo>
                  <a:lnTo>
                    <a:pt x="8656" y="382"/>
                  </a:lnTo>
                  <a:lnTo>
                    <a:pt x="8656" y="2239"/>
                  </a:lnTo>
                  <a:cubicBezTo>
                    <a:pt x="8656" y="2346"/>
                    <a:pt x="8751" y="2418"/>
                    <a:pt x="8835" y="2418"/>
                  </a:cubicBezTo>
                  <a:cubicBezTo>
                    <a:pt x="8942" y="2418"/>
                    <a:pt x="9013" y="2322"/>
                    <a:pt x="9013" y="2239"/>
                  </a:cubicBezTo>
                  <a:lnTo>
                    <a:pt x="9013" y="286"/>
                  </a:lnTo>
                  <a:cubicBezTo>
                    <a:pt x="9025" y="143"/>
                    <a:pt x="8894" y="1"/>
                    <a:pt x="8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3" name="Google Shape;10273;p63"/>
          <p:cNvGrpSpPr/>
          <p:nvPr/>
        </p:nvGrpSpPr>
        <p:grpSpPr>
          <a:xfrm>
            <a:off x="2212084" y="1960358"/>
            <a:ext cx="324698" cy="372863"/>
            <a:chOff x="2212084" y="1960358"/>
            <a:chExt cx="324698" cy="372863"/>
          </a:xfrm>
        </p:grpSpPr>
        <p:sp>
          <p:nvSpPr>
            <p:cNvPr id="10274" name="Google Shape;10274;p63"/>
            <p:cNvSpPr/>
            <p:nvPr/>
          </p:nvSpPr>
          <p:spPr>
            <a:xfrm>
              <a:off x="2291371" y="2128011"/>
              <a:ext cx="166888" cy="166888"/>
            </a:xfrm>
            <a:custGeom>
              <a:rect b="b" l="l" r="r" t="t"/>
              <a:pathLst>
                <a:path extrusionOk="0" h="5239" w="5239">
                  <a:moveTo>
                    <a:pt x="2620" y="357"/>
                  </a:moveTo>
                  <a:cubicBezTo>
                    <a:pt x="3870" y="357"/>
                    <a:pt x="4894" y="1369"/>
                    <a:pt x="4894" y="2631"/>
                  </a:cubicBezTo>
                  <a:cubicBezTo>
                    <a:pt x="4894" y="3882"/>
                    <a:pt x="3882" y="4906"/>
                    <a:pt x="2620" y="4906"/>
                  </a:cubicBezTo>
                  <a:cubicBezTo>
                    <a:pt x="1369" y="4906"/>
                    <a:pt x="346" y="3894"/>
                    <a:pt x="346" y="2631"/>
                  </a:cubicBezTo>
                  <a:cubicBezTo>
                    <a:pt x="346" y="1369"/>
                    <a:pt x="1369" y="357"/>
                    <a:pt x="2620" y="357"/>
                  </a:cubicBezTo>
                  <a:close/>
                  <a:moveTo>
                    <a:pt x="2620" y="0"/>
                  </a:moveTo>
                  <a:cubicBezTo>
                    <a:pt x="1179" y="0"/>
                    <a:pt x="0" y="1167"/>
                    <a:pt x="0" y="2620"/>
                  </a:cubicBezTo>
                  <a:cubicBezTo>
                    <a:pt x="0" y="4060"/>
                    <a:pt x="1179" y="5239"/>
                    <a:pt x="2620" y="5239"/>
                  </a:cubicBezTo>
                  <a:cubicBezTo>
                    <a:pt x="4060" y="5239"/>
                    <a:pt x="5239" y="4060"/>
                    <a:pt x="5239" y="2620"/>
                  </a:cubicBezTo>
                  <a:cubicBezTo>
                    <a:pt x="5239" y="1167"/>
                    <a:pt x="4060"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5" name="Google Shape;10275;p63"/>
            <p:cNvSpPr/>
            <p:nvPr/>
          </p:nvSpPr>
          <p:spPr>
            <a:xfrm>
              <a:off x="2212084" y="1960358"/>
              <a:ext cx="324698" cy="372863"/>
            </a:xfrm>
            <a:custGeom>
              <a:rect b="b" l="l" r="r" t="t"/>
              <a:pathLst>
                <a:path extrusionOk="0" h="11705" w="10193">
                  <a:moveTo>
                    <a:pt x="7502" y="358"/>
                  </a:moveTo>
                  <a:lnTo>
                    <a:pt x="6383" y="2644"/>
                  </a:lnTo>
                  <a:lnTo>
                    <a:pt x="3811" y="2644"/>
                  </a:lnTo>
                  <a:lnTo>
                    <a:pt x="2692" y="358"/>
                  </a:lnTo>
                  <a:close/>
                  <a:moveTo>
                    <a:pt x="6228" y="3001"/>
                  </a:moveTo>
                  <a:lnTo>
                    <a:pt x="5692" y="4096"/>
                  </a:lnTo>
                  <a:cubicBezTo>
                    <a:pt x="5490" y="4073"/>
                    <a:pt x="5299" y="4049"/>
                    <a:pt x="5109" y="4049"/>
                  </a:cubicBezTo>
                  <a:cubicBezTo>
                    <a:pt x="4918" y="4049"/>
                    <a:pt x="4716" y="4073"/>
                    <a:pt x="4525" y="4096"/>
                  </a:cubicBezTo>
                  <a:lnTo>
                    <a:pt x="3989" y="3001"/>
                  </a:lnTo>
                  <a:close/>
                  <a:moveTo>
                    <a:pt x="2334" y="405"/>
                  </a:moveTo>
                  <a:lnTo>
                    <a:pt x="4168" y="4156"/>
                  </a:lnTo>
                  <a:cubicBezTo>
                    <a:pt x="3382" y="4370"/>
                    <a:pt x="2692" y="4799"/>
                    <a:pt x="2180" y="5406"/>
                  </a:cubicBezTo>
                  <a:lnTo>
                    <a:pt x="608" y="2227"/>
                  </a:lnTo>
                  <a:cubicBezTo>
                    <a:pt x="406" y="1787"/>
                    <a:pt x="584" y="1275"/>
                    <a:pt x="1013" y="1060"/>
                  </a:cubicBezTo>
                  <a:lnTo>
                    <a:pt x="2334" y="405"/>
                  </a:lnTo>
                  <a:close/>
                  <a:moveTo>
                    <a:pt x="2418" y="1"/>
                  </a:moveTo>
                  <a:cubicBezTo>
                    <a:pt x="2382" y="1"/>
                    <a:pt x="2358" y="1"/>
                    <a:pt x="2334" y="24"/>
                  </a:cubicBezTo>
                  <a:lnTo>
                    <a:pt x="846" y="751"/>
                  </a:lnTo>
                  <a:cubicBezTo>
                    <a:pt x="251" y="1048"/>
                    <a:pt x="1" y="1775"/>
                    <a:pt x="298" y="2370"/>
                  </a:cubicBezTo>
                  <a:lnTo>
                    <a:pt x="1942" y="5704"/>
                  </a:lnTo>
                  <a:cubicBezTo>
                    <a:pt x="1525" y="6311"/>
                    <a:pt x="1263" y="7073"/>
                    <a:pt x="1263" y="7883"/>
                  </a:cubicBezTo>
                  <a:cubicBezTo>
                    <a:pt x="1263" y="8275"/>
                    <a:pt x="1322" y="8680"/>
                    <a:pt x="1441" y="9049"/>
                  </a:cubicBezTo>
                  <a:cubicBezTo>
                    <a:pt x="1470" y="9126"/>
                    <a:pt x="1544" y="9179"/>
                    <a:pt x="1616" y="9179"/>
                  </a:cubicBezTo>
                  <a:cubicBezTo>
                    <a:pt x="1633" y="9179"/>
                    <a:pt x="1651" y="9176"/>
                    <a:pt x="1668" y="9168"/>
                  </a:cubicBezTo>
                  <a:cubicBezTo>
                    <a:pt x="1763" y="9145"/>
                    <a:pt x="1822" y="9037"/>
                    <a:pt x="1787" y="8954"/>
                  </a:cubicBezTo>
                  <a:cubicBezTo>
                    <a:pt x="1668" y="8609"/>
                    <a:pt x="1620" y="8240"/>
                    <a:pt x="1620" y="7883"/>
                  </a:cubicBezTo>
                  <a:cubicBezTo>
                    <a:pt x="1620" y="5954"/>
                    <a:pt x="3192" y="4394"/>
                    <a:pt x="5109" y="4394"/>
                  </a:cubicBezTo>
                  <a:cubicBezTo>
                    <a:pt x="7026" y="4394"/>
                    <a:pt x="8585" y="5954"/>
                    <a:pt x="8585" y="7883"/>
                  </a:cubicBezTo>
                  <a:cubicBezTo>
                    <a:pt x="8585" y="9799"/>
                    <a:pt x="7026" y="11359"/>
                    <a:pt x="5109" y="11359"/>
                  </a:cubicBezTo>
                  <a:cubicBezTo>
                    <a:pt x="3823" y="11359"/>
                    <a:pt x="2656" y="10657"/>
                    <a:pt x="2037" y="9526"/>
                  </a:cubicBezTo>
                  <a:cubicBezTo>
                    <a:pt x="2012" y="9468"/>
                    <a:pt x="1953" y="9433"/>
                    <a:pt x="1887" y="9433"/>
                  </a:cubicBezTo>
                  <a:cubicBezTo>
                    <a:pt x="1858" y="9433"/>
                    <a:pt x="1828" y="9440"/>
                    <a:pt x="1799" y="9454"/>
                  </a:cubicBezTo>
                  <a:cubicBezTo>
                    <a:pt x="1715" y="9502"/>
                    <a:pt x="1680" y="9597"/>
                    <a:pt x="1727" y="9692"/>
                  </a:cubicBezTo>
                  <a:cubicBezTo>
                    <a:pt x="2394" y="10931"/>
                    <a:pt x="3692" y="11704"/>
                    <a:pt x="5109" y="11704"/>
                  </a:cubicBezTo>
                  <a:cubicBezTo>
                    <a:pt x="7216" y="11704"/>
                    <a:pt x="8942" y="9978"/>
                    <a:pt x="8942" y="7859"/>
                  </a:cubicBezTo>
                  <a:cubicBezTo>
                    <a:pt x="8942" y="7061"/>
                    <a:pt x="8692" y="6311"/>
                    <a:pt x="8276" y="5692"/>
                  </a:cubicBezTo>
                  <a:lnTo>
                    <a:pt x="8966" y="4299"/>
                  </a:lnTo>
                  <a:cubicBezTo>
                    <a:pt x="9002" y="4215"/>
                    <a:pt x="8966" y="4108"/>
                    <a:pt x="8883" y="4061"/>
                  </a:cubicBezTo>
                  <a:cubicBezTo>
                    <a:pt x="8861" y="4051"/>
                    <a:pt x="8838" y="4047"/>
                    <a:pt x="8814" y="4047"/>
                  </a:cubicBezTo>
                  <a:cubicBezTo>
                    <a:pt x="8748" y="4047"/>
                    <a:pt x="8680" y="4082"/>
                    <a:pt x="8645" y="4144"/>
                  </a:cubicBezTo>
                  <a:lnTo>
                    <a:pt x="8038" y="5370"/>
                  </a:lnTo>
                  <a:cubicBezTo>
                    <a:pt x="7537" y="4763"/>
                    <a:pt x="6835" y="4334"/>
                    <a:pt x="6049" y="4120"/>
                  </a:cubicBezTo>
                  <a:lnTo>
                    <a:pt x="7871" y="370"/>
                  </a:lnTo>
                  <a:lnTo>
                    <a:pt x="9204" y="1025"/>
                  </a:lnTo>
                  <a:cubicBezTo>
                    <a:pt x="9633" y="1239"/>
                    <a:pt x="9812" y="1763"/>
                    <a:pt x="9597" y="2191"/>
                  </a:cubicBezTo>
                  <a:lnTo>
                    <a:pt x="8942" y="3513"/>
                  </a:lnTo>
                  <a:cubicBezTo>
                    <a:pt x="8907" y="3608"/>
                    <a:pt x="8942" y="3703"/>
                    <a:pt x="9026" y="3751"/>
                  </a:cubicBezTo>
                  <a:cubicBezTo>
                    <a:pt x="9049" y="3764"/>
                    <a:pt x="9074" y="3770"/>
                    <a:pt x="9099" y="3770"/>
                  </a:cubicBezTo>
                  <a:cubicBezTo>
                    <a:pt x="9164" y="3770"/>
                    <a:pt x="9230" y="3731"/>
                    <a:pt x="9264" y="3680"/>
                  </a:cubicBezTo>
                  <a:lnTo>
                    <a:pt x="9919" y="2358"/>
                  </a:lnTo>
                  <a:cubicBezTo>
                    <a:pt x="10193" y="1775"/>
                    <a:pt x="9943" y="1048"/>
                    <a:pt x="9347" y="751"/>
                  </a:cubicBezTo>
                  <a:lnTo>
                    <a:pt x="7859" y="24"/>
                  </a:lnTo>
                  <a:cubicBezTo>
                    <a:pt x="7835" y="1"/>
                    <a:pt x="7811" y="1"/>
                    <a:pt x="7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6" name="Google Shape;10276;p63"/>
            <p:cNvSpPr/>
            <p:nvPr/>
          </p:nvSpPr>
          <p:spPr>
            <a:xfrm>
              <a:off x="2319435" y="2157190"/>
              <a:ext cx="108880" cy="103210"/>
            </a:xfrm>
            <a:custGeom>
              <a:rect b="b" l="l" r="r" t="t"/>
              <a:pathLst>
                <a:path extrusionOk="0" h="3240" w="3418">
                  <a:moveTo>
                    <a:pt x="1739" y="346"/>
                  </a:moveTo>
                  <a:cubicBezTo>
                    <a:pt x="1822" y="346"/>
                    <a:pt x="1881" y="394"/>
                    <a:pt x="1929" y="465"/>
                  </a:cubicBezTo>
                  <a:lnTo>
                    <a:pt x="2096" y="787"/>
                  </a:lnTo>
                  <a:cubicBezTo>
                    <a:pt x="2179" y="953"/>
                    <a:pt x="2334" y="1073"/>
                    <a:pt x="2513" y="1108"/>
                  </a:cubicBezTo>
                  <a:lnTo>
                    <a:pt x="2870" y="1144"/>
                  </a:lnTo>
                  <a:cubicBezTo>
                    <a:pt x="2953" y="1168"/>
                    <a:pt x="3013" y="1203"/>
                    <a:pt x="3048" y="1299"/>
                  </a:cubicBezTo>
                  <a:cubicBezTo>
                    <a:pt x="3072" y="1370"/>
                    <a:pt x="3048" y="1465"/>
                    <a:pt x="2989" y="1525"/>
                  </a:cubicBezTo>
                  <a:lnTo>
                    <a:pt x="2739" y="1775"/>
                  </a:lnTo>
                  <a:cubicBezTo>
                    <a:pt x="2596" y="1906"/>
                    <a:pt x="2536" y="2085"/>
                    <a:pt x="2572" y="2263"/>
                  </a:cubicBezTo>
                  <a:lnTo>
                    <a:pt x="2632" y="2620"/>
                  </a:lnTo>
                  <a:cubicBezTo>
                    <a:pt x="2643" y="2692"/>
                    <a:pt x="2620" y="2787"/>
                    <a:pt x="2536" y="2823"/>
                  </a:cubicBezTo>
                  <a:cubicBezTo>
                    <a:pt x="2493" y="2852"/>
                    <a:pt x="2450" y="2867"/>
                    <a:pt x="2407" y="2867"/>
                  </a:cubicBezTo>
                  <a:cubicBezTo>
                    <a:pt x="2378" y="2867"/>
                    <a:pt x="2350" y="2861"/>
                    <a:pt x="2322" y="2847"/>
                  </a:cubicBezTo>
                  <a:lnTo>
                    <a:pt x="2001" y="2680"/>
                  </a:lnTo>
                  <a:cubicBezTo>
                    <a:pt x="1917" y="2632"/>
                    <a:pt x="1822" y="2620"/>
                    <a:pt x="1739" y="2620"/>
                  </a:cubicBezTo>
                  <a:cubicBezTo>
                    <a:pt x="1643" y="2620"/>
                    <a:pt x="1560" y="2632"/>
                    <a:pt x="1465" y="2680"/>
                  </a:cubicBezTo>
                  <a:lnTo>
                    <a:pt x="1155" y="2847"/>
                  </a:lnTo>
                  <a:cubicBezTo>
                    <a:pt x="1128" y="2865"/>
                    <a:pt x="1097" y="2872"/>
                    <a:pt x="1066" y="2872"/>
                  </a:cubicBezTo>
                  <a:cubicBezTo>
                    <a:pt x="1016" y="2872"/>
                    <a:pt x="966" y="2852"/>
                    <a:pt x="929" y="2823"/>
                  </a:cubicBezTo>
                  <a:cubicBezTo>
                    <a:pt x="858" y="2787"/>
                    <a:pt x="822" y="2692"/>
                    <a:pt x="846" y="2620"/>
                  </a:cubicBezTo>
                  <a:lnTo>
                    <a:pt x="905" y="2263"/>
                  </a:lnTo>
                  <a:cubicBezTo>
                    <a:pt x="929" y="2085"/>
                    <a:pt x="869" y="1894"/>
                    <a:pt x="738" y="1775"/>
                  </a:cubicBezTo>
                  <a:lnTo>
                    <a:pt x="488" y="1525"/>
                  </a:lnTo>
                  <a:cubicBezTo>
                    <a:pt x="429" y="1465"/>
                    <a:pt x="393" y="1382"/>
                    <a:pt x="429" y="1299"/>
                  </a:cubicBezTo>
                  <a:cubicBezTo>
                    <a:pt x="453" y="1227"/>
                    <a:pt x="512" y="1168"/>
                    <a:pt x="608" y="1144"/>
                  </a:cubicBezTo>
                  <a:lnTo>
                    <a:pt x="965" y="1108"/>
                  </a:lnTo>
                  <a:cubicBezTo>
                    <a:pt x="1143" y="1073"/>
                    <a:pt x="1298" y="953"/>
                    <a:pt x="1381" y="787"/>
                  </a:cubicBezTo>
                  <a:lnTo>
                    <a:pt x="1548" y="465"/>
                  </a:lnTo>
                  <a:cubicBezTo>
                    <a:pt x="1572" y="394"/>
                    <a:pt x="1643" y="346"/>
                    <a:pt x="1739" y="346"/>
                  </a:cubicBezTo>
                  <a:close/>
                  <a:moveTo>
                    <a:pt x="1703" y="1"/>
                  </a:moveTo>
                  <a:cubicBezTo>
                    <a:pt x="1489" y="1"/>
                    <a:pt x="1310" y="120"/>
                    <a:pt x="1203" y="311"/>
                  </a:cubicBezTo>
                  <a:lnTo>
                    <a:pt x="1036" y="644"/>
                  </a:lnTo>
                  <a:cubicBezTo>
                    <a:pt x="1012" y="703"/>
                    <a:pt x="953" y="739"/>
                    <a:pt x="869" y="763"/>
                  </a:cubicBezTo>
                  <a:lnTo>
                    <a:pt x="512" y="811"/>
                  </a:lnTo>
                  <a:cubicBezTo>
                    <a:pt x="310" y="834"/>
                    <a:pt x="131" y="989"/>
                    <a:pt x="60" y="1192"/>
                  </a:cubicBezTo>
                  <a:cubicBezTo>
                    <a:pt x="0" y="1406"/>
                    <a:pt x="36" y="1620"/>
                    <a:pt x="203" y="1775"/>
                  </a:cubicBezTo>
                  <a:lnTo>
                    <a:pt x="500" y="2025"/>
                  </a:lnTo>
                  <a:cubicBezTo>
                    <a:pt x="548" y="2073"/>
                    <a:pt x="572" y="2144"/>
                    <a:pt x="560" y="2216"/>
                  </a:cubicBezTo>
                  <a:lnTo>
                    <a:pt x="500" y="2573"/>
                  </a:lnTo>
                  <a:cubicBezTo>
                    <a:pt x="477" y="2787"/>
                    <a:pt x="548" y="2989"/>
                    <a:pt x="727" y="3120"/>
                  </a:cubicBezTo>
                  <a:cubicBezTo>
                    <a:pt x="834" y="3204"/>
                    <a:pt x="929" y="3228"/>
                    <a:pt x="1048" y="3228"/>
                  </a:cubicBezTo>
                  <a:cubicBezTo>
                    <a:pt x="1143" y="3228"/>
                    <a:pt x="1227" y="3216"/>
                    <a:pt x="1322" y="3168"/>
                  </a:cubicBezTo>
                  <a:lnTo>
                    <a:pt x="1631" y="3001"/>
                  </a:lnTo>
                  <a:cubicBezTo>
                    <a:pt x="1661" y="2989"/>
                    <a:pt x="1694" y="2983"/>
                    <a:pt x="1727" y="2983"/>
                  </a:cubicBezTo>
                  <a:cubicBezTo>
                    <a:pt x="1759" y="2983"/>
                    <a:pt x="1792" y="2989"/>
                    <a:pt x="1822" y="3001"/>
                  </a:cubicBezTo>
                  <a:lnTo>
                    <a:pt x="2143" y="3168"/>
                  </a:lnTo>
                  <a:cubicBezTo>
                    <a:pt x="2227" y="3215"/>
                    <a:pt x="2318" y="3239"/>
                    <a:pt x="2409" y="3239"/>
                  </a:cubicBezTo>
                  <a:cubicBezTo>
                    <a:pt x="2524" y="3239"/>
                    <a:pt x="2639" y="3200"/>
                    <a:pt x="2739" y="3120"/>
                  </a:cubicBezTo>
                  <a:cubicBezTo>
                    <a:pt x="2917" y="2989"/>
                    <a:pt x="2989" y="2787"/>
                    <a:pt x="2953" y="2573"/>
                  </a:cubicBezTo>
                  <a:lnTo>
                    <a:pt x="2894" y="2216"/>
                  </a:lnTo>
                  <a:cubicBezTo>
                    <a:pt x="2882" y="2144"/>
                    <a:pt x="2917" y="2085"/>
                    <a:pt x="2953" y="2025"/>
                  </a:cubicBezTo>
                  <a:lnTo>
                    <a:pt x="3215" y="1775"/>
                  </a:lnTo>
                  <a:cubicBezTo>
                    <a:pt x="3358" y="1620"/>
                    <a:pt x="3417" y="1406"/>
                    <a:pt x="3358" y="1192"/>
                  </a:cubicBezTo>
                  <a:cubicBezTo>
                    <a:pt x="3298" y="989"/>
                    <a:pt x="3120" y="834"/>
                    <a:pt x="2894" y="811"/>
                  </a:cubicBezTo>
                  <a:lnTo>
                    <a:pt x="2536" y="763"/>
                  </a:lnTo>
                  <a:cubicBezTo>
                    <a:pt x="2465" y="739"/>
                    <a:pt x="2405" y="703"/>
                    <a:pt x="2382" y="644"/>
                  </a:cubicBezTo>
                  <a:lnTo>
                    <a:pt x="2215" y="311"/>
                  </a:lnTo>
                  <a:cubicBezTo>
                    <a:pt x="2120" y="120"/>
                    <a:pt x="1929"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77" name="Google Shape;10277;p63"/>
          <p:cNvGrpSpPr/>
          <p:nvPr/>
        </p:nvGrpSpPr>
        <p:grpSpPr>
          <a:xfrm>
            <a:off x="1805901" y="1960358"/>
            <a:ext cx="284847" cy="373627"/>
            <a:chOff x="1805901" y="1960358"/>
            <a:chExt cx="284847" cy="373627"/>
          </a:xfrm>
        </p:grpSpPr>
        <p:sp>
          <p:nvSpPr>
            <p:cNvPr id="10278" name="Google Shape;10278;p63"/>
            <p:cNvSpPr/>
            <p:nvPr/>
          </p:nvSpPr>
          <p:spPr>
            <a:xfrm>
              <a:off x="1805901" y="1960358"/>
              <a:ext cx="284847" cy="373627"/>
            </a:xfrm>
            <a:custGeom>
              <a:rect b="b" l="l" r="r" t="t"/>
              <a:pathLst>
                <a:path extrusionOk="0" h="11729" w="8942">
                  <a:moveTo>
                    <a:pt x="8525" y="9395"/>
                  </a:moveTo>
                  <a:lnTo>
                    <a:pt x="8525" y="9764"/>
                  </a:lnTo>
                  <a:lnTo>
                    <a:pt x="3358" y="9764"/>
                  </a:lnTo>
                  <a:cubicBezTo>
                    <a:pt x="3239" y="9764"/>
                    <a:pt x="3155" y="9859"/>
                    <a:pt x="3155" y="9978"/>
                  </a:cubicBezTo>
                  <a:cubicBezTo>
                    <a:pt x="3155" y="10097"/>
                    <a:pt x="3239" y="10180"/>
                    <a:pt x="3358" y="10180"/>
                  </a:cubicBezTo>
                  <a:lnTo>
                    <a:pt x="8525" y="10180"/>
                  </a:lnTo>
                  <a:lnTo>
                    <a:pt x="8525" y="10490"/>
                  </a:lnTo>
                  <a:lnTo>
                    <a:pt x="6775" y="10490"/>
                  </a:lnTo>
                  <a:cubicBezTo>
                    <a:pt x="6656" y="10490"/>
                    <a:pt x="6561" y="10585"/>
                    <a:pt x="6561" y="10704"/>
                  </a:cubicBezTo>
                  <a:cubicBezTo>
                    <a:pt x="6561" y="10823"/>
                    <a:pt x="6656" y="10907"/>
                    <a:pt x="6775" y="10907"/>
                  </a:cubicBezTo>
                  <a:lnTo>
                    <a:pt x="8525" y="10907"/>
                  </a:lnTo>
                  <a:lnTo>
                    <a:pt x="8525" y="11264"/>
                  </a:lnTo>
                  <a:lnTo>
                    <a:pt x="1381" y="11264"/>
                  </a:lnTo>
                  <a:cubicBezTo>
                    <a:pt x="857" y="11264"/>
                    <a:pt x="441" y="10847"/>
                    <a:pt x="441" y="10335"/>
                  </a:cubicBezTo>
                  <a:cubicBezTo>
                    <a:pt x="441" y="10073"/>
                    <a:pt x="548" y="9835"/>
                    <a:pt x="715" y="9657"/>
                  </a:cubicBezTo>
                  <a:cubicBezTo>
                    <a:pt x="893" y="9478"/>
                    <a:pt x="1131" y="9395"/>
                    <a:pt x="1381" y="9395"/>
                  </a:cubicBezTo>
                  <a:close/>
                  <a:moveTo>
                    <a:pt x="1369" y="1"/>
                  </a:moveTo>
                  <a:cubicBezTo>
                    <a:pt x="619" y="1"/>
                    <a:pt x="0" y="620"/>
                    <a:pt x="0" y="1370"/>
                  </a:cubicBezTo>
                  <a:lnTo>
                    <a:pt x="0" y="10359"/>
                  </a:lnTo>
                  <a:cubicBezTo>
                    <a:pt x="0" y="11109"/>
                    <a:pt x="607" y="11728"/>
                    <a:pt x="1369" y="11728"/>
                  </a:cubicBezTo>
                  <a:lnTo>
                    <a:pt x="8739" y="11728"/>
                  </a:lnTo>
                  <a:cubicBezTo>
                    <a:pt x="8858" y="11728"/>
                    <a:pt x="8942" y="11645"/>
                    <a:pt x="8942" y="11526"/>
                  </a:cubicBezTo>
                  <a:lnTo>
                    <a:pt x="8942" y="2191"/>
                  </a:lnTo>
                  <a:cubicBezTo>
                    <a:pt x="8942" y="2072"/>
                    <a:pt x="8858" y="1989"/>
                    <a:pt x="8739" y="1989"/>
                  </a:cubicBezTo>
                  <a:cubicBezTo>
                    <a:pt x="8620" y="1989"/>
                    <a:pt x="8525" y="2072"/>
                    <a:pt x="8525" y="2191"/>
                  </a:cubicBezTo>
                  <a:lnTo>
                    <a:pt x="8525" y="8990"/>
                  </a:lnTo>
                  <a:lnTo>
                    <a:pt x="1596" y="8990"/>
                  </a:lnTo>
                  <a:lnTo>
                    <a:pt x="1596" y="7787"/>
                  </a:lnTo>
                  <a:cubicBezTo>
                    <a:pt x="1596" y="7668"/>
                    <a:pt x="1500" y="7585"/>
                    <a:pt x="1381" y="7585"/>
                  </a:cubicBezTo>
                  <a:cubicBezTo>
                    <a:pt x="1262" y="7585"/>
                    <a:pt x="1179" y="7668"/>
                    <a:pt x="1179" y="7787"/>
                  </a:cubicBezTo>
                  <a:lnTo>
                    <a:pt x="1179" y="9002"/>
                  </a:lnTo>
                  <a:cubicBezTo>
                    <a:pt x="905" y="9049"/>
                    <a:pt x="655" y="9168"/>
                    <a:pt x="441" y="9359"/>
                  </a:cubicBezTo>
                  <a:lnTo>
                    <a:pt x="441" y="1370"/>
                  </a:lnTo>
                  <a:cubicBezTo>
                    <a:pt x="441" y="929"/>
                    <a:pt x="762" y="548"/>
                    <a:pt x="1179" y="465"/>
                  </a:cubicBezTo>
                  <a:lnTo>
                    <a:pt x="1179" y="7109"/>
                  </a:lnTo>
                  <a:cubicBezTo>
                    <a:pt x="1179" y="7228"/>
                    <a:pt x="1262" y="7311"/>
                    <a:pt x="1381" y="7311"/>
                  </a:cubicBezTo>
                  <a:cubicBezTo>
                    <a:pt x="1500" y="7311"/>
                    <a:pt x="1596" y="7216"/>
                    <a:pt x="1596" y="7109"/>
                  </a:cubicBezTo>
                  <a:lnTo>
                    <a:pt x="1596" y="441"/>
                  </a:lnTo>
                  <a:lnTo>
                    <a:pt x="8525" y="441"/>
                  </a:lnTo>
                  <a:lnTo>
                    <a:pt x="8525" y="1489"/>
                  </a:lnTo>
                  <a:cubicBezTo>
                    <a:pt x="8525" y="1608"/>
                    <a:pt x="8620" y="1703"/>
                    <a:pt x="8739" y="1703"/>
                  </a:cubicBezTo>
                  <a:cubicBezTo>
                    <a:pt x="8847" y="1703"/>
                    <a:pt x="8942" y="1608"/>
                    <a:pt x="8942" y="1489"/>
                  </a:cubicBezTo>
                  <a:lnTo>
                    <a:pt x="8942" y="215"/>
                  </a:lnTo>
                  <a:cubicBezTo>
                    <a:pt x="8942" y="96"/>
                    <a:pt x="8847" y="1"/>
                    <a:pt x="8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79" name="Google Shape;10279;p63"/>
            <p:cNvSpPr/>
            <p:nvPr/>
          </p:nvSpPr>
          <p:spPr>
            <a:xfrm>
              <a:off x="1841929" y="2295249"/>
              <a:ext cx="165773" cy="13315"/>
            </a:xfrm>
            <a:custGeom>
              <a:rect b="b" l="l" r="r" t="t"/>
              <a:pathLst>
                <a:path extrusionOk="0" h="418" w="5204">
                  <a:moveTo>
                    <a:pt x="203" y="1"/>
                  </a:moveTo>
                  <a:cubicBezTo>
                    <a:pt x="84" y="1"/>
                    <a:pt x="0" y="84"/>
                    <a:pt x="0" y="203"/>
                  </a:cubicBezTo>
                  <a:cubicBezTo>
                    <a:pt x="0" y="322"/>
                    <a:pt x="84" y="418"/>
                    <a:pt x="203" y="418"/>
                  </a:cubicBezTo>
                  <a:lnTo>
                    <a:pt x="5001" y="418"/>
                  </a:lnTo>
                  <a:cubicBezTo>
                    <a:pt x="5120" y="418"/>
                    <a:pt x="5203" y="322"/>
                    <a:pt x="5203" y="203"/>
                  </a:cubicBezTo>
                  <a:cubicBezTo>
                    <a:pt x="5203" y="84"/>
                    <a:pt x="5120" y="1"/>
                    <a:pt x="5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280" name="Google Shape;10280;p63"/>
          <p:cNvSpPr/>
          <p:nvPr/>
        </p:nvSpPr>
        <p:spPr>
          <a:xfrm>
            <a:off x="3505429" y="1980076"/>
            <a:ext cx="342505" cy="334191"/>
          </a:xfrm>
          <a:custGeom>
            <a:rect b="b" l="l" r="r" t="t"/>
            <a:pathLst>
              <a:path extrusionOk="0" h="10491" w="10752">
                <a:moveTo>
                  <a:pt x="9632" y="1406"/>
                </a:moveTo>
                <a:lnTo>
                  <a:pt x="9632" y="2418"/>
                </a:lnTo>
                <a:lnTo>
                  <a:pt x="3584" y="2418"/>
                </a:lnTo>
                <a:lnTo>
                  <a:pt x="3584" y="1918"/>
                </a:lnTo>
                <a:cubicBezTo>
                  <a:pt x="3584" y="1787"/>
                  <a:pt x="3477" y="1680"/>
                  <a:pt x="3346" y="1680"/>
                </a:cubicBezTo>
                <a:lnTo>
                  <a:pt x="1905" y="1680"/>
                </a:lnTo>
                <a:cubicBezTo>
                  <a:pt x="1774" y="1680"/>
                  <a:pt x="1667" y="1787"/>
                  <a:pt x="1667" y="1918"/>
                </a:cubicBezTo>
                <a:lnTo>
                  <a:pt x="1667" y="2358"/>
                </a:lnTo>
                <a:cubicBezTo>
                  <a:pt x="1500" y="2275"/>
                  <a:pt x="1381" y="2108"/>
                  <a:pt x="1381" y="1918"/>
                </a:cubicBezTo>
                <a:cubicBezTo>
                  <a:pt x="1381" y="1632"/>
                  <a:pt x="1607" y="1406"/>
                  <a:pt x="1893" y="1406"/>
                </a:cubicBezTo>
                <a:close/>
                <a:moveTo>
                  <a:pt x="3131" y="2156"/>
                </a:moveTo>
                <a:lnTo>
                  <a:pt x="3131" y="3168"/>
                </a:lnTo>
                <a:lnTo>
                  <a:pt x="2739" y="3001"/>
                </a:lnTo>
                <a:cubicBezTo>
                  <a:pt x="2709" y="2989"/>
                  <a:pt x="2679" y="2983"/>
                  <a:pt x="2649" y="2983"/>
                </a:cubicBezTo>
                <a:cubicBezTo>
                  <a:pt x="2620" y="2983"/>
                  <a:pt x="2590" y="2989"/>
                  <a:pt x="2560" y="3001"/>
                </a:cubicBezTo>
                <a:lnTo>
                  <a:pt x="2143" y="3180"/>
                </a:lnTo>
                <a:lnTo>
                  <a:pt x="2143" y="2156"/>
                </a:lnTo>
                <a:close/>
                <a:moveTo>
                  <a:pt x="10275" y="2882"/>
                </a:moveTo>
                <a:lnTo>
                  <a:pt x="10275" y="3346"/>
                </a:lnTo>
                <a:lnTo>
                  <a:pt x="3584" y="3346"/>
                </a:lnTo>
                <a:lnTo>
                  <a:pt x="3584" y="2882"/>
                </a:lnTo>
                <a:close/>
                <a:moveTo>
                  <a:pt x="8823" y="4728"/>
                </a:moveTo>
                <a:cubicBezTo>
                  <a:pt x="9108" y="4728"/>
                  <a:pt x="9335" y="4954"/>
                  <a:pt x="9335" y="5239"/>
                </a:cubicBezTo>
                <a:cubicBezTo>
                  <a:pt x="9335" y="5430"/>
                  <a:pt x="9216" y="5609"/>
                  <a:pt x="9049" y="5680"/>
                </a:cubicBezTo>
                <a:lnTo>
                  <a:pt x="9049" y="5239"/>
                </a:lnTo>
                <a:cubicBezTo>
                  <a:pt x="9049" y="5097"/>
                  <a:pt x="8942" y="4989"/>
                  <a:pt x="8811" y="4989"/>
                </a:cubicBezTo>
                <a:lnTo>
                  <a:pt x="7358" y="4989"/>
                </a:lnTo>
                <a:cubicBezTo>
                  <a:pt x="7215" y="4989"/>
                  <a:pt x="7120" y="5097"/>
                  <a:pt x="7120" y="5239"/>
                </a:cubicBezTo>
                <a:lnTo>
                  <a:pt x="7120" y="5740"/>
                </a:lnTo>
                <a:lnTo>
                  <a:pt x="1060" y="5740"/>
                </a:lnTo>
                <a:lnTo>
                  <a:pt x="1060" y="4728"/>
                </a:lnTo>
                <a:close/>
                <a:moveTo>
                  <a:pt x="8608" y="5454"/>
                </a:moveTo>
                <a:lnTo>
                  <a:pt x="8608" y="6502"/>
                </a:lnTo>
                <a:lnTo>
                  <a:pt x="8192" y="6323"/>
                </a:lnTo>
                <a:cubicBezTo>
                  <a:pt x="8156" y="6311"/>
                  <a:pt x="8132" y="6311"/>
                  <a:pt x="8096" y="6311"/>
                </a:cubicBezTo>
                <a:cubicBezTo>
                  <a:pt x="8073" y="6311"/>
                  <a:pt x="8037" y="6311"/>
                  <a:pt x="8013" y="6323"/>
                </a:cubicBezTo>
                <a:lnTo>
                  <a:pt x="7620" y="6490"/>
                </a:lnTo>
                <a:lnTo>
                  <a:pt x="7620" y="5454"/>
                </a:lnTo>
                <a:close/>
                <a:moveTo>
                  <a:pt x="8846" y="3811"/>
                </a:moveTo>
                <a:cubicBezTo>
                  <a:pt x="9632" y="3811"/>
                  <a:pt x="10275" y="4442"/>
                  <a:pt x="10275" y="5251"/>
                </a:cubicBezTo>
                <a:cubicBezTo>
                  <a:pt x="10275" y="5632"/>
                  <a:pt x="10120" y="5990"/>
                  <a:pt x="9859" y="6263"/>
                </a:cubicBezTo>
                <a:cubicBezTo>
                  <a:pt x="9632" y="6490"/>
                  <a:pt x="9358" y="6621"/>
                  <a:pt x="9061" y="6668"/>
                </a:cubicBezTo>
                <a:lnTo>
                  <a:pt x="9061" y="6192"/>
                </a:lnTo>
                <a:cubicBezTo>
                  <a:pt x="9501" y="6085"/>
                  <a:pt x="9811" y="5692"/>
                  <a:pt x="9811" y="5239"/>
                </a:cubicBezTo>
                <a:cubicBezTo>
                  <a:pt x="9811" y="4704"/>
                  <a:pt x="9382" y="4263"/>
                  <a:pt x="8846" y="4263"/>
                </a:cubicBezTo>
                <a:lnTo>
                  <a:pt x="476" y="4263"/>
                </a:lnTo>
                <a:lnTo>
                  <a:pt x="476" y="3811"/>
                </a:lnTo>
                <a:close/>
                <a:moveTo>
                  <a:pt x="7144" y="6216"/>
                </a:moveTo>
                <a:lnTo>
                  <a:pt x="7144" y="6680"/>
                </a:lnTo>
                <a:lnTo>
                  <a:pt x="464" y="6680"/>
                </a:lnTo>
                <a:lnTo>
                  <a:pt x="464" y="6216"/>
                </a:lnTo>
                <a:close/>
                <a:moveTo>
                  <a:pt x="9632" y="8073"/>
                </a:moveTo>
                <a:lnTo>
                  <a:pt x="9632" y="9085"/>
                </a:lnTo>
                <a:lnTo>
                  <a:pt x="3584" y="9085"/>
                </a:lnTo>
                <a:lnTo>
                  <a:pt x="3584" y="8585"/>
                </a:lnTo>
                <a:cubicBezTo>
                  <a:pt x="3584" y="8454"/>
                  <a:pt x="3477" y="8347"/>
                  <a:pt x="3346" y="8347"/>
                </a:cubicBezTo>
                <a:lnTo>
                  <a:pt x="1905" y="8347"/>
                </a:lnTo>
                <a:cubicBezTo>
                  <a:pt x="1774" y="8347"/>
                  <a:pt x="1667" y="8454"/>
                  <a:pt x="1667" y="8585"/>
                </a:cubicBezTo>
                <a:lnTo>
                  <a:pt x="1667" y="9026"/>
                </a:lnTo>
                <a:cubicBezTo>
                  <a:pt x="1500" y="8942"/>
                  <a:pt x="1381" y="8776"/>
                  <a:pt x="1381" y="8585"/>
                </a:cubicBezTo>
                <a:cubicBezTo>
                  <a:pt x="1381" y="8299"/>
                  <a:pt x="1607" y="8073"/>
                  <a:pt x="1893" y="8073"/>
                </a:cubicBezTo>
                <a:close/>
                <a:moveTo>
                  <a:pt x="3131" y="8823"/>
                </a:moveTo>
                <a:lnTo>
                  <a:pt x="3131" y="9835"/>
                </a:lnTo>
                <a:lnTo>
                  <a:pt x="2739" y="9669"/>
                </a:lnTo>
                <a:cubicBezTo>
                  <a:pt x="2709" y="9657"/>
                  <a:pt x="2679" y="9651"/>
                  <a:pt x="2649" y="9651"/>
                </a:cubicBezTo>
                <a:cubicBezTo>
                  <a:pt x="2620" y="9651"/>
                  <a:pt x="2590" y="9657"/>
                  <a:pt x="2560" y="9669"/>
                </a:cubicBezTo>
                <a:lnTo>
                  <a:pt x="2143" y="9847"/>
                </a:lnTo>
                <a:lnTo>
                  <a:pt x="2143" y="8823"/>
                </a:lnTo>
                <a:close/>
                <a:moveTo>
                  <a:pt x="10275" y="7144"/>
                </a:moveTo>
                <a:lnTo>
                  <a:pt x="10275" y="7597"/>
                </a:lnTo>
                <a:lnTo>
                  <a:pt x="1905" y="7597"/>
                </a:lnTo>
                <a:cubicBezTo>
                  <a:pt x="1369" y="7597"/>
                  <a:pt x="941" y="8037"/>
                  <a:pt x="941" y="8573"/>
                </a:cubicBezTo>
                <a:cubicBezTo>
                  <a:pt x="941" y="9026"/>
                  <a:pt x="1250" y="9419"/>
                  <a:pt x="1679" y="9526"/>
                </a:cubicBezTo>
                <a:lnTo>
                  <a:pt x="1679" y="10002"/>
                </a:lnTo>
                <a:cubicBezTo>
                  <a:pt x="1381" y="9954"/>
                  <a:pt x="1119" y="9800"/>
                  <a:pt x="893" y="9597"/>
                </a:cubicBezTo>
                <a:cubicBezTo>
                  <a:pt x="631" y="9323"/>
                  <a:pt x="476" y="8954"/>
                  <a:pt x="476" y="8585"/>
                </a:cubicBezTo>
                <a:cubicBezTo>
                  <a:pt x="476" y="7787"/>
                  <a:pt x="1119" y="7144"/>
                  <a:pt x="1917" y="7144"/>
                </a:cubicBezTo>
                <a:close/>
                <a:moveTo>
                  <a:pt x="1917" y="1"/>
                </a:moveTo>
                <a:cubicBezTo>
                  <a:pt x="881" y="1"/>
                  <a:pt x="12" y="846"/>
                  <a:pt x="12" y="1906"/>
                </a:cubicBezTo>
                <a:cubicBezTo>
                  <a:pt x="12" y="2406"/>
                  <a:pt x="214" y="2882"/>
                  <a:pt x="572" y="3239"/>
                </a:cubicBezTo>
                <a:cubicBezTo>
                  <a:pt x="595" y="3275"/>
                  <a:pt x="631" y="3299"/>
                  <a:pt x="667" y="3334"/>
                </a:cubicBezTo>
                <a:lnTo>
                  <a:pt x="238" y="3334"/>
                </a:lnTo>
                <a:cubicBezTo>
                  <a:pt x="107" y="3334"/>
                  <a:pt x="0" y="3430"/>
                  <a:pt x="0" y="3573"/>
                </a:cubicBezTo>
                <a:lnTo>
                  <a:pt x="0" y="4489"/>
                </a:lnTo>
                <a:cubicBezTo>
                  <a:pt x="0" y="4620"/>
                  <a:pt x="107" y="4728"/>
                  <a:pt x="238" y="4728"/>
                </a:cubicBezTo>
                <a:lnTo>
                  <a:pt x="631" y="4728"/>
                </a:lnTo>
                <a:lnTo>
                  <a:pt x="631" y="5751"/>
                </a:lnTo>
                <a:lnTo>
                  <a:pt x="238" y="5751"/>
                </a:lnTo>
                <a:cubicBezTo>
                  <a:pt x="107" y="5751"/>
                  <a:pt x="0" y="5859"/>
                  <a:pt x="0" y="5990"/>
                </a:cubicBezTo>
                <a:lnTo>
                  <a:pt x="0" y="6918"/>
                </a:lnTo>
                <a:cubicBezTo>
                  <a:pt x="0" y="7049"/>
                  <a:pt x="107" y="7156"/>
                  <a:pt x="238" y="7156"/>
                </a:cubicBezTo>
                <a:lnTo>
                  <a:pt x="667" y="7156"/>
                </a:lnTo>
                <a:cubicBezTo>
                  <a:pt x="274" y="7502"/>
                  <a:pt x="12" y="8014"/>
                  <a:pt x="12" y="8597"/>
                </a:cubicBezTo>
                <a:cubicBezTo>
                  <a:pt x="12" y="9109"/>
                  <a:pt x="214" y="9585"/>
                  <a:pt x="572" y="9942"/>
                </a:cubicBezTo>
                <a:cubicBezTo>
                  <a:pt x="929" y="10300"/>
                  <a:pt x="1405" y="10490"/>
                  <a:pt x="1905" y="10490"/>
                </a:cubicBezTo>
                <a:lnTo>
                  <a:pt x="5394" y="10490"/>
                </a:lnTo>
                <a:cubicBezTo>
                  <a:pt x="5525" y="10490"/>
                  <a:pt x="5632" y="10383"/>
                  <a:pt x="5632" y="10252"/>
                </a:cubicBezTo>
                <a:cubicBezTo>
                  <a:pt x="5632" y="10121"/>
                  <a:pt x="5525" y="10014"/>
                  <a:pt x="5394" y="10014"/>
                </a:cubicBezTo>
                <a:lnTo>
                  <a:pt x="3584" y="10014"/>
                </a:lnTo>
                <a:lnTo>
                  <a:pt x="3584" y="9550"/>
                </a:lnTo>
                <a:lnTo>
                  <a:pt x="10275" y="9550"/>
                </a:lnTo>
                <a:lnTo>
                  <a:pt x="10275" y="10014"/>
                </a:lnTo>
                <a:lnTo>
                  <a:pt x="6477" y="10014"/>
                </a:lnTo>
                <a:cubicBezTo>
                  <a:pt x="6346" y="10014"/>
                  <a:pt x="6239" y="10121"/>
                  <a:pt x="6239" y="10252"/>
                </a:cubicBezTo>
                <a:cubicBezTo>
                  <a:pt x="6239" y="10383"/>
                  <a:pt x="6346" y="10490"/>
                  <a:pt x="6477" y="10490"/>
                </a:cubicBezTo>
                <a:lnTo>
                  <a:pt x="10513" y="10490"/>
                </a:lnTo>
                <a:cubicBezTo>
                  <a:pt x="10644" y="10490"/>
                  <a:pt x="10751" y="10383"/>
                  <a:pt x="10751" y="10252"/>
                </a:cubicBezTo>
                <a:lnTo>
                  <a:pt x="10751" y="9323"/>
                </a:lnTo>
                <a:cubicBezTo>
                  <a:pt x="10751" y="9192"/>
                  <a:pt x="10644" y="9085"/>
                  <a:pt x="10513" y="9085"/>
                </a:cubicBezTo>
                <a:lnTo>
                  <a:pt x="10120" y="9085"/>
                </a:lnTo>
                <a:lnTo>
                  <a:pt x="10120" y="8061"/>
                </a:lnTo>
                <a:lnTo>
                  <a:pt x="10513" y="8061"/>
                </a:lnTo>
                <a:cubicBezTo>
                  <a:pt x="10644" y="8061"/>
                  <a:pt x="10751" y="7954"/>
                  <a:pt x="10751" y="7823"/>
                </a:cubicBezTo>
                <a:lnTo>
                  <a:pt x="10751" y="6906"/>
                </a:lnTo>
                <a:cubicBezTo>
                  <a:pt x="10751" y="6763"/>
                  <a:pt x="10644" y="6668"/>
                  <a:pt x="10513" y="6668"/>
                </a:cubicBezTo>
                <a:lnTo>
                  <a:pt x="10073" y="6668"/>
                </a:lnTo>
                <a:cubicBezTo>
                  <a:pt x="10109" y="6633"/>
                  <a:pt x="10156" y="6609"/>
                  <a:pt x="10180" y="6573"/>
                </a:cubicBezTo>
                <a:cubicBezTo>
                  <a:pt x="10537" y="6216"/>
                  <a:pt x="10728" y="5740"/>
                  <a:pt x="10728" y="5239"/>
                </a:cubicBezTo>
                <a:cubicBezTo>
                  <a:pt x="10728" y="4656"/>
                  <a:pt x="10478" y="4144"/>
                  <a:pt x="10073" y="3787"/>
                </a:cubicBezTo>
                <a:lnTo>
                  <a:pt x="10513" y="3787"/>
                </a:lnTo>
                <a:cubicBezTo>
                  <a:pt x="10644" y="3787"/>
                  <a:pt x="10751" y="3692"/>
                  <a:pt x="10751" y="3549"/>
                </a:cubicBezTo>
                <a:lnTo>
                  <a:pt x="10751" y="2632"/>
                </a:lnTo>
                <a:cubicBezTo>
                  <a:pt x="10751" y="2501"/>
                  <a:pt x="10644" y="2394"/>
                  <a:pt x="10513" y="2394"/>
                </a:cubicBezTo>
                <a:lnTo>
                  <a:pt x="10120" y="2394"/>
                </a:lnTo>
                <a:lnTo>
                  <a:pt x="10120" y="1370"/>
                </a:lnTo>
                <a:lnTo>
                  <a:pt x="10513" y="1394"/>
                </a:lnTo>
                <a:cubicBezTo>
                  <a:pt x="10644" y="1394"/>
                  <a:pt x="10751" y="1287"/>
                  <a:pt x="10751" y="1156"/>
                </a:cubicBezTo>
                <a:lnTo>
                  <a:pt x="10751" y="239"/>
                </a:lnTo>
                <a:cubicBezTo>
                  <a:pt x="10751" y="96"/>
                  <a:pt x="10644" y="1"/>
                  <a:pt x="10513" y="1"/>
                </a:cubicBezTo>
                <a:lnTo>
                  <a:pt x="8942" y="1"/>
                </a:lnTo>
                <a:cubicBezTo>
                  <a:pt x="8811" y="1"/>
                  <a:pt x="8704" y="96"/>
                  <a:pt x="8704" y="239"/>
                </a:cubicBezTo>
                <a:cubicBezTo>
                  <a:pt x="8704" y="370"/>
                  <a:pt x="8811" y="477"/>
                  <a:pt x="8942" y="477"/>
                </a:cubicBezTo>
                <a:lnTo>
                  <a:pt x="10287" y="477"/>
                </a:lnTo>
                <a:lnTo>
                  <a:pt x="10287" y="929"/>
                </a:lnTo>
                <a:lnTo>
                  <a:pt x="1905" y="929"/>
                </a:lnTo>
                <a:cubicBezTo>
                  <a:pt x="1369" y="929"/>
                  <a:pt x="941" y="1370"/>
                  <a:pt x="941" y="1906"/>
                </a:cubicBezTo>
                <a:cubicBezTo>
                  <a:pt x="941" y="2358"/>
                  <a:pt x="1250" y="2751"/>
                  <a:pt x="1679" y="2858"/>
                </a:cubicBezTo>
                <a:lnTo>
                  <a:pt x="1679" y="3334"/>
                </a:lnTo>
                <a:cubicBezTo>
                  <a:pt x="1381" y="3287"/>
                  <a:pt x="1119" y="3156"/>
                  <a:pt x="893" y="2930"/>
                </a:cubicBezTo>
                <a:cubicBezTo>
                  <a:pt x="631" y="2656"/>
                  <a:pt x="476" y="2287"/>
                  <a:pt x="476" y="1918"/>
                </a:cubicBezTo>
                <a:cubicBezTo>
                  <a:pt x="476" y="1132"/>
                  <a:pt x="1119" y="477"/>
                  <a:pt x="1917" y="477"/>
                </a:cubicBezTo>
                <a:lnTo>
                  <a:pt x="7870" y="477"/>
                </a:lnTo>
                <a:cubicBezTo>
                  <a:pt x="8013" y="477"/>
                  <a:pt x="8108" y="370"/>
                  <a:pt x="8108" y="239"/>
                </a:cubicBezTo>
                <a:cubicBezTo>
                  <a:pt x="8108" y="96"/>
                  <a:pt x="8013" y="1"/>
                  <a:pt x="7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1" name="Google Shape;10281;p63"/>
          <p:cNvSpPr/>
          <p:nvPr/>
        </p:nvSpPr>
        <p:spPr>
          <a:xfrm>
            <a:off x="7100552" y="1984249"/>
            <a:ext cx="368690" cy="334541"/>
          </a:xfrm>
          <a:custGeom>
            <a:rect b="b" l="l" r="r" t="t"/>
            <a:pathLst>
              <a:path extrusionOk="0" h="10502" w="11574">
                <a:moveTo>
                  <a:pt x="4370" y="1560"/>
                </a:moveTo>
                <a:lnTo>
                  <a:pt x="4287" y="2668"/>
                </a:lnTo>
                <a:cubicBezTo>
                  <a:pt x="4287" y="2692"/>
                  <a:pt x="4251" y="2703"/>
                  <a:pt x="4227" y="2703"/>
                </a:cubicBezTo>
                <a:lnTo>
                  <a:pt x="3525" y="2703"/>
                </a:lnTo>
                <a:cubicBezTo>
                  <a:pt x="3489" y="2703"/>
                  <a:pt x="3465" y="2680"/>
                  <a:pt x="3465" y="2668"/>
                </a:cubicBezTo>
                <a:lnTo>
                  <a:pt x="3358" y="1560"/>
                </a:lnTo>
                <a:close/>
                <a:moveTo>
                  <a:pt x="1084" y="3442"/>
                </a:moveTo>
                <a:cubicBezTo>
                  <a:pt x="2048" y="3525"/>
                  <a:pt x="2858" y="4335"/>
                  <a:pt x="2941" y="5311"/>
                </a:cubicBezTo>
                <a:lnTo>
                  <a:pt x="1084" y="5311"/>
                </a:lnTo>
                <a:lnTo>
                  <a:pt x="1084" y="3442"/>
                </a:lnTo>
                <a:close/>
                <a:moveTo>
                  <a:pt x="3989" y="5656"/>
                </a:moveTo>
                <a:lnTo>
                  <a:pt x="3989" y="8264"/>
                </a:lnTo>
                <a:lnTo>
                  <a:pt x="1072" y="8264"/>
                </a:lnTo>
                <a:lnTo>
                  <a:pt x="1072" y="5656"/>
                </a:lnTo>
                <a:close/>
                <a:moveTo>
                  <a:pt x="2370" y="8585"/>
                </a:moveTo>
                <a:lnTo>
                  <a:pt x="2370" y="10192"/>
                </a:lnTo>
                <a:lnTo>
                  <a:pt x="2191" y="10192"/>
                </a:lnTo>
                <a:lnTo>
                  <a:pt x="2191" y="8585"/>
                </a:lnTo>
                <a:close/>
                <a:moveTo>
                  <a:pt x="11026" y="4311"/>
                </a:moveTo>
                <a:cubicBezTo>
                  <a:pt x="11133" y="4311"/>
                  <a:pt x="11216" y="4406"/>
                  <a:pt x="11216" y="4513"/>
                </a:cubicBezTo>
                <a:lnTo>
                  <a:pt x="11240" y="10192"/>
                </a:lnTo>
                <a:lnTo>
                  <a:pt x="10835" y="10192"/>
                </a:lnTo>
                <a:lnTo>
                  <a:pt x="10835" y="4513"/>
                </a:lnTo>
                <a:cubicBezTo>
                  <a:pt x="10835" y="4406"/>
                  <a:pt x="10919" y="4311"/>
                  <a:pt x="11026" y="4311"/>
                </a:cubicBezTo>
                <a:close/>
                <a:moveTo>
                  <a:pt x="2334" y="1"/>
                </a:moveTo>
                <a:cubicBezTo>
                  <a:pt x="2072" y="1"/>
                  <a:pt x="1858" y="227"/>
                  <a:pt x="1858" y="477"/>
                </a:cubicBezTo>
                <a:lnTo>
                  <a:pt x="1858" y="3263"/>
                </a:lnTo>
                <a:cubicBezTo>
                  <a:pt x="1620" y="3156"/>
                  <a:pt x="1358" y="3096"/>
                  <a:pt x="1084" y="3084"/>
                </a:cubicBezTo>
                <a:lnTo>
                  <a:pt x="1084" y="1370"/>
                </a:lnTo>
                <a:cubicBezTo>
                  <a:pt x="1084" y="1072"/>
                  <a:pt x="846" y="834"/>
                  <a:pt x="548" y="834"/>
                </a:cubicBezTo>
                <a:cubicBezTo>
                  <a:pt x="251" y="834"/>
                  <a:pt x="12" y="1072"/>
                  <a:pt x="12" y="1370"/>
                </a:cubicBezTo>
                <a:lnTo>
                  <a:pt x="12" y="4954"/>
                </a:lnTo>
                <a:cubicBezTo>
                  <a:pt x="12" y="5049"/>
                  <a:pt x="84" y="5120"/>
                  <a:pt x="179" y="5120"/>
                </a:cubicBezTo>
                <a:cubicBezTo>
                  <a:pt x="262" y="5120"/>
                  <a:pt x="346" y="5049"/>
                  <a:pt x="346" y="4954"/>
                </a:cubicBezTo>
                <a:lnTo>
                  <a:pt x="346" y="1370"/>
                </a:lnTo>
                <a:cubicBezTo>
                  <a:pt x="346" y="1263"/>
                  <a:pt x="429" y="1179"/>
                  <a:pt x="536" y="1179"/>
                </a:cubicBezTo>
                <a:cubicBezTo>
                  <a:pt x="643" y="1179"/>
                  <a:pt x="727" y="1263"/>
                  <a:pt x="727" y="1370"/>
                </a:cubicBezTo>
                <a:lnTo>
                  <a:pt x="727" y="10133"/>
                </a:lnTo>
                <a:lnTo>
                  <a:pt x="322" y="10133"/>
                </a:lnTo>
                <a:lnTo>
                  <a:pt x="322" y="5775"/>
                </a:lnTo>
                <a:cubicBezTo>
                  <a:pt x="322" y="5680"/>
                  <a:pt x="251" y="5609"/>
                  <a:pt x="167" y="5609"/>
                </a:cubicBezTo>
                <a:cubicBezTo>
                  <a:pt x="72" y="5609"/>
                  <a:pt x="0" y="5680"/>
                  <a:pt x="0" y="5775"/>
                </a:cubicBezTo>
                <a:lnTo>
                  <a:pt x="0" y="10300"/>
                </a:lnTo>
                <a:cubicBezTo>
                  <a:pt x="0" y="10383"/>
                  <a:pt x="72" y="10466"/>
                  <a:pt x="167" y="10466"/>
                </a:cubicBezTo>
                <a:lnTo>
                  <a:pt x="893" y="10466"/>
                </a:lnTo>
                <a:cubicBezTo>
                  <a:pt x="977" y="10466"/>
                  <a:pt x="1060" y="10383"/>
                  <a:pt x="1060" y="10300"/>
                </a:cubicBezTo>
                <a:lnTo>
                  <a:pt x="1060" y="8537"/>
                </a:lnTo>
                <a:lnTo>
                  <a:pt x="1834" y="8537"/>
                </a:lnTo>
                <a:lnTo>
                  <a:pt x="1834" y="10300"/>
                </a:lnTo>
                <a:cubicBezTo>
                  <a:pt x="1834" y="10383"/>
                  <a:pt x="1905" y="10466"/>
                  <a:pt x="1989" y="10466"/>
                </a:cubicBezTo>
                <a:lnTo>
                  <a:pt x="2513" y="10466"/>
                </a:lnTo>
                <a:cubicBezTo>
                  <a:pt x="2596" y="10466"/>
                  <a:pt x="2679" y="10383"/>
                  <a:pt x="2679" y="10300"/>
                </a:cubicBezTo>
                <a:lnTo>
                  <a:pt x="2679" y="8537"/>
                </a:lnTo>
                <a:lnTo>
                  <a:pt x="3965" y="8537"/>
                </a:lnTo>
                <a:lnTo>
                  <a:pt x="3965" y="8954"/>
                </a:lnTo>
                <a:cubicBezTo>
                  <a:pt x="3965" y="9049"/>
                  <a:pt x="4049" y="9121"/>
                  <a:pt x="4132" y="9121"/>
                </a:cubicBezTo>
                <a:lnTo>
                  <a:pt x="7299" y="9121"/>
                </a:lnTo>
                <a:cubicBezTo>
                  <a:pt x="7394" y="9121"/>
                  <a:pt x="7466" y="9049"/>
                  <a:pt x="7466" y="8954"/>
                </a:cubicBezTo>
                <a:cubicBezTo>
                  <a:pt x="7466" y="8871"/>
                  <a:pt x="7394" y="8799"/>
                  <a:pt x="7299" y="8799"/>
                </a:cubicBezTo>
                <a:lnTo>
                  <a:pt x="4311" y="8799"/>
                </a:lnTo>
                <a:lnTo>
                  <a:pt x="4311" y="5168"/>
                </a:lnTo>
                <a:lnTo>
                  <a:pt x="10490" y="5168"/>
                </a:lnTo>
                <a:lnTo>
                  <a:pt x="10490" y="8835"/>
                </a:lnTo>
                <a:lnTo>
                  <a:pt x="8109" y="8835"/>
                </a:lnTo>
                <a:cubicBezTo>
                  <a:pt x="8025" y="8835"/>
                  <a:pt x="7942" y="8918"/>
                  <a:pt x="7942" y="9002"/>
                </a:cubicBezTo>
                <a:cubicBezTo>
                  <a:pt x="7942" y="9097"/>
                  <a:pt x="8025" y="9168"/>
                  <a:pt x="8109" y="9168"/>
                </a:cubicBezTo>
                <a:lnTo>
                  <a:pt x="10490" y="9168"/>
                </a:lnTo>
                <a:lnTo>
                  <a:pt x="10490" y="10347"/>
                </a:lnTo>
                <a:cubicBezTo>
                  <a:pt x="10490" y="10431"/>
                  <a:pt x="10561" y="10502"/>
                  <a:pt x="10657" y="10502"/>
                </a:cubicBezTo>
                <a:lnTo>
                  <a:pt x="11383" y="10502"/>
                </a:lnTo>
                <a:cubicBezTo>
                  <a:pt x="11466" y="10502"/>
                  <a:pt x="11550" y="10431"/>
                  <a:pt x="11550" y="10347"/>
                </a:cubicBezTo>
                <a:lnTo>
                  <a:pt x="11550" y="4477"/>
                </a:lnTo>
                <a:cubicBezTo>
                  <a:pt x="11573" y="4192"/>
                  <a:pt x="11323" y="3954"/>
                  <a:pt x="11026" y="3954"/>
                </a:cubicBezTo>
                <a:cubicBezTo>
                  <a:pt x="10728" y="3954"/>
                  <a:pt x="10490" y="4192"/>
                  <a:pt x="10490" y="4489"/>
                </a:cubicBezTo>
                <a:lnTo>
                  <a:pt x="10490" y="4823"/>
                </a:lnTo>
                <a:lnTo>
                  <a:pt x="4156" y="4823"/>
                </a:lnTo>
                <a:cubicBezTo>
                  <a:pt x="4061" y="4823"/>
                  <a:pt x="3989" y="4894"/>
                  <a:pt x="3989" y="4989"/>
                </a:cubicBezTo>
                <a:lnTo>
                  <a:pt x="3989" y="5311"/>
                </a:lnTo>
                <a:lnTo>
                  <a:pt x="3275" y="5311"/>
                </a:lnTo>
                <a:cubicBezTo>
                  <a:pt x="3227" y="4787"/>
                  <a:pt x="3025" y="4311"/>
                  <a:pt x="2703" y="3930"/>
                </a:cubicBezTo>
                <a:lnTo>
                  <a:pt x="2703" y="882"/>
                </a:lnTo>
                <a:lnTo>
                  <a:pt x="3715" y="882"/>
                </a:lnTo>
                <a:lnTo>
                  <a:pt x="3715" y="1203"/>
                </a:lnTo>
                <a:lnTo>
                  <a:pt x="3203" y="1203"/>
                </a:lnTo>
                <a:cubicBezTo>
                  <a:pt x="3096" y="1203"/>
                  <a:pt x="3025" y="1298"/>
                  <a:pt x="3037" y="1394"/>
                </a:cubicBezTo>
                <a:lnTo>
                  <a:pt x="3156" y="2680"/>
                </a:lnTo>
                <a:cubicBezTo>
                  <a:pt x="3168" y="2882"/>
                  <a:pt x="3346" y="3037"/>
                  <a:pt x="3537" y="3037"/>
                </a:cubicBezTo>
                <a:lnTo>
                  <a:pt x="3715" y="3037"/>
                </a:lnTo>
                <a:lnTo>
                  <a:pt x="3715" y="3989"/>
                </a:lnTo>
                <a:cubicBezTo>
                  <a:pt x="3715" y="4073"/>
                  <a:pt x="3799" y="4156"/>
                  <a:pt x="3882" y="4156"/>
                </a:cubicBezTo>
                <a:cubicBezTo>
                  <a:pt x="3977" y="4156"/>
                  <a:pt x="4049" y="4073"/>
                  <a:pt x="4049" y="3989"/>
                </a:cubicBezTo>
                <a:lnTo>
                  <a:pt x="4049" y="3037"/>
                </a:lnTo>
                <a:lnTo>
                  <a:pt x="4227" y="3037"/>
                </a:lnTo>
                <a:cubicBezTo>
                  <a:pt x="4430" y="3037"/>
                  <a:pt x="4596" y="2882"/>
                  <a:pt x="4608" y="2680"/>
                </a:cubicBezTo>
                <a:lnTo>
                  <a:pt x="4727" y="1394"/>
                </a:lnTo>
                <a:cubicBezTo>
                  <a:pt x="4727" y="1358"/>
                  <a:pt x="4715" y="1310"/>
                  <a:pt x="4692" y="1263"/>
                </a:cubicBezTo>
                <a:cubicBezTo>
                  <a:pt x="4656" y="1239"/>
                  <a:pt x="4608" y="1203"/>
                  <a:pt x="4572" y="1203"/>
                </a:cubicBezTo>
                <a:lnTo>
                  <a:pt x="4049" y="1203"/>
                </a:lnTo>
                <a:lnTo>
                  <a:pt x="4049" y="882"/>
                </a:lnTo>
                <a:lnTo>
                  <a:pt x="4394" y="882"/>
                </a:lnTo>
                <a:cubicBezTo>
                  <a:pt x="4632" y="882"/>
                  <a:pt x="4823" y="679"/>
                  <a:pt x="4823" y="441"/>
                </a:cubicBezTo>
                <a:cubicBezTo>
                  <a:pt x="4823" y="203"/>
                  <a:pt x="4632" y="13"/>
                  <a:pt x="4394" y="13"/>
                </a:cubicBezTo>
                <a:lnTo>
                  <a:pt x="3632" y="13"/>
                </a:lnTo>
                <a:cubicBezTo>
                  <a:pt x="3537" y="13"/>
                  <a:pt x="3465" y="84"/>
                  <a:pt x="3465" y="179"/>
                </a:cubicBezTo>
                <a:cubicBezTo>
                  <a:pt x="3465" y="263"/>
                  <a:pt x="3537" y="346"/>
                  <a:pt x="3632" y="346"/>
                </a:cubicBezTo>
                <a:lnTo>
                  <a:pt x="4394" y="346"/>
                </a:lnTo>
                <a:cubicBezTo>
                  <a:pt x="4430" y="346"/>
                  <a:pt x="4477" y="382"/>
                  <a:pt x="4477" y="429"/>
                </a:cubicBezTo>
                <a:cubicBezTo>
                  <a:pt x="4477" y="477"/>
                  <a:pt x="4430" y="525"/>
                  <a:pt x="4394" y="525"/>
                </a:cubicBezTo>
                <a:lnTo>
                  <a:pt x="2525" y="525"/>
                </a:lnTo>
                <a:cubicBezTo>
                  <a:pt x="2441" y="525"/>
                  <a:pt x="2370" y="596"/>
                  <a:pt x="2370" y="679"/>
                </a:cubicBezTo>
                <a:lnTo>
                  <a:pt x="2370" y="3573"/>
                </a:lnTo>
                <a:cubicBezTo>
                  <a:pt x="2334" y="3561"/>
                  <a:pt x="2191" y="3442"/>
                  <a:pt x="2191" y="3442"/>
                </a:cubicBezTo>
                <a:lnTo>
                  <a:pt x="2191" y="477"/>
                </a:lnTo>
                <a:cubicBezTo>
                  <a:pt x="2191" y="406"/>
                  <a:pt x="2251" y="322"/>
                  <a:pt x="2334" y="322"/>
                </a:cubicBezTo>
                <a:lnTo>
                  <a:pt x="2870" y="322"/>
                </a:lnTo>
                <a:cubicBezTo>
                  <a:pt x="2965" y="322"/>
                  <a:pt x="3037" y="251"/>
                  <a:pt x="3037" y="167"/>
                </a:cubicBezTo>
                <a:cubicBezTo>
                  <a:pt x="3037" y="72"/>
                  <a:pt x="2965"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2" name="Google Shape;10282;p63"/>
          <p:cNvSpPr/>
          <p:nvPr/>
        </p:nvSpPr>
        <p:spPr>
          <a:xfrm>
            <a:off x="7955445" y="2011198"/>
            <a:ext cx="383088" cy="286472"/>
          </a:xfrm>
          <a:custGeom>
            <a:rect b="b" l="l" r="r" t="t"/>
            <a:pathLst>
              <a:path extrusionOk="0" h="8993" w="12026">
                <a:moveTo>
                  <a:pt x="3929" y="0"/>
                </a:moveTo>
                <a:cubicBezTo>
                  <a:pt x="1691" y="0"/>
                  <a:pt x="0" y="2322"/>
                  <a:pt x="1167" y="4763"/>
                </a:cubicBezTo>
                <a:lnTo>
                  <a:pt x="453" y="4763"/>
                </a:lnTo>
                <a:cubicBezTo>
                  <a:pt x="369" y="4763"/>
                  <a:pt x="298" y="4834"/>
                  <a:pt x="298" y="4929"/>
                </a:cubicBezTo>
                <a:cubicBezTo>
                  <a:pt x="298" y="5013"/>
                  <a:pt x="369" y="5096"/>
                  <a:pt x="453" y="5096"/>
                </a:cubicBezTo>
                <a:lnTo>
                  <a:pt x="1346" y="5096"/>
                </a:lnTo>
                <a:cubicBezTo>
                  <a:pt x="2334" y="6727"/>
                  <a:pt x="4382" y="7918"/>
                  <a:pt x="5977" y="8965"/>
                </a:cubicBezTo>
                <a:cubicBezTo>
                  <a:pt x="6007" y="8983"/>
                  <a:pt x="6040" y="8992"/>
                  <a:pt x="6071" y="8992"/>
                </a:cubicBezTo>
                <a:cubicBezTo>
                  <a:pt x="6102" y="8992"/>
                  <a:pt x="6132" y="8983"/>
                  <a:pt x="6156" y="8965"/>
                </a:cubicBezTo>
                <a:cubicBezTo>
                  <a:pt x="7751" y="7930"/>
                  <a:pt x="9799" y="6739"/>
                  <a:pt x="10787" y="5096"/>
                </a:cubicBezTo>
                <a:lnTo>
                  <a:pt x="11680" y="5096"/>
                </a:lnTo>
                <a:cubicBezTo>
                  <a:pt x="11764" y="5096"/>
                  <a:pt x="11847" y="5013"/>
                  <a:pt x="11847" y="4929"/>
                </a:cubicBezTo>
                <a:cubicBezTo>
                  <a:pt x="11883" y="4774"/>
                  <a:pt x="11811" y="4703"/>
                  <a:pt x="11704" y="4703"/>
                </a:cubicBezTo>
                <a:lnTo>
                  <a:pt x="10990" y="4703"/>
                </a:lnTo>
                <a:cubicBezTo>
                  <a:pt x="12025" y="2572"/>
                  <a:pt x="10859" y="452"/>
                  <a:pt x="8930" y="12"/>
                </a:cubicBezTo>
                <a:cubicBezTo>
                  <a:pt x="8922" y="11"/>
                  <a:pt x="8914" y="10"/>
                  <a:pt x="8906" y="10"/>
                </a:cubicBezTo>
                <a:cubicBezTo>
                  <a:pt x="8821" y="10"/>
                  <a:pt x="8748" y="68"/>
                  <a:pt x="8716" y="155"/>
                </a:cubicBezTo>
                <a:cubicBezTo>
                  <a:pt x="8704" y="238"/>
                  <a:pt x="8763" y="333"/>
                  <a:pt x="8847" y="357"/>
                </a:cubicBezTo>
                <a:cubicBezTo>
                  <a:pt x="10609" y="762"/>
                  <a:pt x="11668" y="2738"/>
                  <a:pt x="10621" y="4715"/>
                </a:cubicBezTo>
                <a:lnTo>
                  <a:pt x="10001" y="4715"/>
                </a:lnTo>
                <a:lnTo>
                  <a:pt x="9418" y="3548"/>
                </a:lnTo>
                <a:cubicBezTo>
                  <a:pt x="9385" y="3483"/>
                  <a:pt x="9325" y="3452"/>
                  <a:pt x="9266" y="3452"/>
                </a:cubicBezTo>
                <a:cubicBezTo>
                  <a:pt x="9196" y="3452"/>
                  <a:pt x="9128" y="3495"/>
                  <a:pt x="9108" y="3572"/>
                </a:cubicBezTo>
                <a:lnTo>
                  <a:pt x="8573" y="5251"/>
                </a:lnTo>
                <a:lnTo>
                  <a:pt x="7954" y="3870"/>
                </a:lnTo>
                <a:cubicBezTo>
                  <a:pt x="7927" y="3808"/>
                  <a:pt x="7868" y="3772"/>
                  <a:pt x="7806" y="3772"/>
                </a:cubicBezTo>
                <a:cubicBezTo>
                  <a:pt x="7784" y="3772"/>
                  <a:pt x="7761" y="3777"/>
                  <a:pt x="7739" y="3786"/>
                </a:cubicBezTo>
                <a:cubicBezTo>
                  <a:pt x="7644" y="3822"/>
                  <a:pt x="7620" y="3917"/>
                  <a:pt x="7644" y="4001"/>
                </a:cubicBezTo>
                <a:lnTo>
                  <a:pt x="8430" y="5810"/>
                </a:lnTo>
                <a:cubicBezTo>
                  <a:pt x="8458" y="5877"/>
                  <a:pt x="8520" y="5910"/>
                  <a:pt x="8583" y="5910"/>
                </a:cubicBezTo>
                <a:cubicBezTo>
                  <a:pt x="8654" y="5910"/>
                  <a:pt x="8726" y="5869"/>
                  <a:pt x="8751" y="5786"/>
                </a:cubicBezTo>
                <a:lnTo>
                  <a:pt x="9299" y="4084"/>
                </a:lnTo>
                <a:lnTo>
                  <a:pt x="9739" y="4989"/>
                </a:lnTo>
                <a:cubicBezTo>
                  <a:pt x="9775" y="5048"/>
                  <a:pt x="9835" y="5072"/>
                  <a:pt x="9894" y="5072"/>
                </a:cubicBezTo>
                <a:lnTo>
                  <a:pt x="10418" y="5072"/>
                </a:lnTo>
                <a:cubicBezTo>
                  <a:pt x="9323" y="6715"/>
                  <a:pt x="6989" y="7965"/>
                  <a:pt x="6084" y="8584"/>
                </a:cubicBezTo>
                <a:cubicBezTo>
                  <a:pt x="4644" y="7656"/>
                  <a:pt x="2715" y="6537"/>
                  <a:pt x="1750" y="5072"/>
                </a:cubicBezTo>
                <a:lnTo>
                  <a:pt x="2572" y="5072"/>
                </a:lnTo>
                <a:cubicBezTo>
                  <a:pt x="2631" y="5072"/>
                  <a:pt x="2691" y="5036"/>
                  <a:pt x="2715" y="4989"/>
                </a:cubicBezTo>
                <a:lnTo>
                  <a:pt x="3453" y="3500"/>
                </a:lnTo>
                <a:lnTo>
                  <a:pt x="4358" y="6167"/>
                </a:lnTo>
                <a:cubicBezTo>
                  <a:pt x="4387" y="6243"/>
                  <a:pt x="4456" y="6279"/>
                  <a:pt x="4523" y="6279"/>
                </a:cubicBezTo>
                <a:cubicBezTo>
                  <a:pt x="4593" y="6279"/>
                  <a:pt x="4661" y="6240"/>
                  <a:pt x="4679" y="6167"/>
                </a:cubicBezTo>
                <a:lnTo>
                  <a:pt x="5394" y="3739"/>
                </a:lnTo>
                <a:lnTo>
                  <a:pt x="6049" y="4822"/>
                </a:lnTo>
                <a:cubicBezTo>
                  <a:pt x="6087" y="4877"/>
                  <a:pt x="6146" y="4904"/>
                  <a:pt x="6202" y="4904"/>
                </a:cubicBezTo>
                <a:cubicBezTo>
                  <a:pt x="6267" y="4904"/>
                  <a:pt x="6327" y="4868"/>
                  <a:pt x="6346" y="4798"/>
                </a:cubicBezTo>
                <a:lnTo>
                  <a:pt x="7120" y="2893"/>
                </a:lnTo>
                <a:lnTo>
                  <a:pt x="7358" y="3429"/>
                </a:lnTo>
                <a:cubicBezTo>
                  <a:pt x="7393" y="3491"/>
                  <a:pt x="7455" y="3526"/>
                  <a:pt x="7518" y="3526"/>
                </a:cubicBezTo>
                <a:cubicBezTo>
                  <a:pt x="7540" y="3526"/>
                  <a:pt x="7563" y="3522"/>
                  <a:pt x="7584" y="3512"/>
                </a:cubicBezTo>
                <a:cubicBezTo>
                  <a:pt x="7680" y="3465"/>
                  <a:pt x="7704" y="3381"/>
                  <a:pt x="7680" y="3286"/>
                </a:cubicBezTo>
                <a:lnTo>
                  <a:pt x="7287" y="2393"/>
                </a:lnTo>
                <a:cubicBezTo>
                  <a:pt x="7257" y="2328"/>
                  <a:pt x="7195" y="2295"/>
                  <a:pt x="7132" y="2295"/>
                </a:cubicBezTo>
                <a:cubicBezTo>
                  <a:pt x="7070" y="2295"/>
                  <a:pt x="7007" y="2328"/>
                  <a:pt x="6977" y="2393"/>
                </a:cubicBezTo>
                <a:lnTo>
                  <a:pt x="6168" y="4358"/>
                </a:lnTo>
                <a:lnTo>
                  <a:pt x="5501" y="3227"/>
                </a:lnTo>
                <a:cubicBezTo>
                  <a:pt x="5470" y="3171"/>
                  <a:pt x="5419" y="3145"/>
                  <a:pt x="5365" y="3145"/>
                </a:cubicBezTo>
                <a:cubicBezTo>
                  <a:pt x="5293" y="3145"/>
                  <a:pt x="5219" y="3192"/>
                  <a:pt x="5191" y="3274"/>
                </a:cubicBezTo>
                <a:lnTo>
                  <a:pt x="4501" y="5572"/>
                </a:lnTo>
                <a:lnTo>
                  <a:pt x="3643" y="3024"/>
                </a:lnTo>
                <a:cubicBezTo>
                  <a:pt x="3618" y="2942"/>
                  <a:pt x="3550" y="2900"/>
                  <a:pt x="3482" y="2900"/>
                </a:cubicBezTo>
                <a:cubicBezTo>
                  <a:pt x="3421" y="2900"/>
                  <a:pt x="3362" y="2933"/>
                  <a:pt x="3334" y="3000"/>
                </a:cubicBezTo>
                <a:lnTo>
                  <a:pt x="2465" y="4774"/>
                </a:lnTo>
                <a:lnTo>
                  <a:pt x="1548" y="4774"/>
                </a:lnTo>
                <a:cubicBezTo>
                  <a:pt x="357" y="2548"/>
                  <a:pt x="1869" y="345"/>
                  <a:pt x="3929" y="345"/>
                </a:cubicBezTo>
                <a:cubicBezTo>
                  <a:pt x="4703" y="345"/>
                  <a:pt x="5418" y="655"/>
                  <a:pt x="5953" y="1203"/>
                </a:cubicBezTo>
                <a:cubicBezTo>
                  <a:pt x="5989" y="1238"/>
                  <a:pt x="6034" y="1256"/>
                  <a:pt x="6078" y="1256"/>
                </a:cubicBezTo>
                <a:cubicBezTo>
                  <a:pt x="6123" y="1256"/>
                  <a:pt x="6168" y="1238"/>
                  <a:pt x="6203" y="1203"/>
                </a:cubicBezTo>
                <a:cubicBezTo>
                  <a:pt x="6668" y="714"/>
                  <a:pt x="7287" y="417"/>
                  <a:pt x="7954" y="357"/>
                </a:cubicBezTo>
                <a:cubicBezTo>
                  <a:pt x="8049" y="345"/>
                  <a:pt x="8120" y="262"/>
                  <a:pt x="8108" y="167"/>
                </a:cubicBezTo>
                <a:cubicBezTo>
                  <a:pt x="8097" y="78"/>
                  <a:pt x="8025" y="11"/>
                  <a:pt x="7939" y="11"/>
                </a:cubicBezTo>
                <a:cubicBezTo>
                  <a:pt x="7932" y="11"/>
                  <a:pt x="7925" y="11"/>
                  <a:pt x="7918" y="12"/>
                </a:cubicBezTo>
                <a:cubicBezTo>
                  <a:pt x="7215" y="83"/>
                  <a:pt x="6572" y="369"/>
                  <a:pt x="6072" y="845"/>
                </a:cubicBezTo>
                <a:cubicBezTo>
                  <a:pt x="5489" y="298"/>
                  <a:pt x="4727" y="0"/>
                  <a:pt x="3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283" name="Google Shape;10283;p63"/>
          <p:cNvGrpSpPr/>
          <p:nvPr/>
        </p:nvGrpSpPr>
        <p:grpSpPr>
          <a:xfrm>
            <a:off x="6656812" y="2029388"/>
            <a:ext cx="368690" cy="245793"/>
            <a:chOff x="6656812" y="2029388"/>
            <a:chExt cx="368690" cy="245793"/>
          </a:xfrm>
        </p:grpSpPr>
        <p:sp>
          <p:nvSpPr>
            <p:cNvPr id="10284" name="Google Shape;10284;p63"/>
            <p:cNvSpPr/>
            <p:nvPr/>
          </p:nvSpPr>
          <p:spPr>
            <a:xfrm>
              <a:off x="6915475" y="2164007"/>
              <a:ext cx="73967" cy="73999"/>
            </a:xfrm>
            <a:custGeom>
              <a:rect b="b" l="l" r="r" t="t"/>
              <a:pathLst>
                <a:path extrusionOk="0" h="2323" w="2322">
                  <a:moveTo>
                    <a:pt x="1167" y="323"/>
                  </a:moveTo>
                  <a:cubicBezTo>
                    <a:pt x="1631" y="323"/>
                    <a:pt x="2000" y="692"/>
                    <a:pt x="2000" y="1156"/>
                  </a:cubicBezTo>
                  <a:cubicBezTo>
                    <a:pt x="2000" y="1621"/>
                    <a:pt x="1631" y="1990"/>
                    <a:pt x="1167" y="1990"/>
                  </a:cubicBezTo>
                  <a:cubicBezTo>
                    <a:pt x="703" y="1990"/>
                    <a:pt x="334" y="1621"/>
                    <a:pt x="334" y="1156"/>
                  </a:cubicBezTo>
                  <a:cubicBezTo>
                    <a:pt x="334" y="692"/>
                    <a:pt x="703" y="323"/>
                    <a:pt x="1167" y="323"/>
                  </a:cubicBezTo>
                  <a:close/>
                  <a:moveTo>
                    <a:pt x="1126" y="0"/>
                  </a:moveTo>
                  <a:cubicBezTo>
                    <a:pt x="502" y="0"/>
                    <a:pt x="0" y="527"/>
                    <a:pt x="0" y="1156"/>
                  </a:cubicBezTo>
                  <a:cubicBezTo>
                    <a:pt x="0" y="1799"/>
                    <a:pt x="524" y="2323"/>
                    <a:pt x="1167" y="2323"/>
                  </a:cubicBezTo>
                  <a:cubicBezTo>
                    <a:pt x="1810" y="2323"/>
                    <a:pt x="2322" y="1799"/>
                    <a:pt x="2322" y="1156"/>
                  </a:cubicBezTo>
                  <a:cubicBezTo>
                    <a:pt x="2322" y="513"/>
                    <a:pt x="1810" y="1"/>
                    <a:pt x="1167" y="1"/>
                  </a:cubicBezTo>
                  <a:cubicBezTo>
                    <a:pt x="1153" y="1"/>
                    <a:pt x="1139" y="0"/>
                    <a:pt x="11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5" name="Google Shape;10285;p63"/>
            <p:cNvSpPr/>
            <p:nvPr/>
          </p:nvSpPr>
          <p:spPr>
            <a:xfrm>
              <a:off x="6901427" y="2057070"/>
              <a:ext cx="51605" cy="31154"/>
            </a:xfrm>
            <a:custGeom>
              <a:rect b="b" l="l" r="r" t="t"/>
              <a:pathLst>
                <a:path extrusionOk="0" h="978" w="1620">
                  <a:moveTo>
                    <a:pt x="1179" y="346"/>
                  </a:moveTo>
                  <a:cubicBezTo>
                    <a:pt x="1239" y="346"/>
                    <a:pt x="1275" y="394"/>
                    <a:pt x="1275" y="453"/>
                  </a:cubicBezTo>
                  <a:lnTo>
                    <a:pt x="1275" y="525"/>
                  </a:lnTo>
                  <a:cubicBezTo>
                    <a:pt x="1275" y="584"/>
                    <a:pt x="1239" y="632"/>
                    <a:pt x="1179" y="632"/>
                  </a:cubicBezTo>
                  <a:lnTo>
                    <a:pt x="441" y="632"/>
                  </a:lnTo>
                  <a:cubicBezTo>
                    <a:pt x="382" y="632"/>
                    <a:pt x="334" y="584"/>
                    <a:pt x="334" y="525"/>
                  </a:cubicBezTo>
                  <a:lnTo>
                    <a:pt x="334" y="453"/>
                  </a:lnTo>
                  <a:cubicBezTo>
                    <a:pt x="334" y="394"/>
                    <a:pt x="382" y="346"/>
                    <a:pt x="441" y="346"/>
                  </a:cubicBezTo>
                  <a:close/>
                  <a:moveTo>
                    <a:pt x="441" y="1"/>
                  </a:moveTo>
                  <a:cubicBezTo>
                    <a:pt x="203" y="1"/>
                    <a:pt x="1" y="203"/>
                    <a:pt x="1" y="453"/>
                  </a:cubicBezTo>
                  <a:lnTo>
                    <a:pt x="1" y="525"/>
                  </a:lnTo>
                  <a:cubicBezTo>
                    <a:pt x="1" y="763"/>
                    <a:pt x="191" y="977"/>
                    <a:pt x="441" y="977"/>
                  </a:cubicBezTo>
                  <a:lnTo>
                    <a:pt x="1179" y="977"/>
                  </a:lnTo>
                  <a:cubicBezTo>
                    <a:pt x="1418" y="977"/>
                    <a:pt x="1620" y="775"/>
                    <a:pt x="1620" y="525"/>
                  </a:cubicBezTo>
                  <a:lnTo>
                    <a:pt x="1620" y="453"/>
                  </a:lnTo>
                  <a:cubicBezTo>
                    <a:pt x="1620" y="215"/>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6" name="Google Shape;10286;p63"/>
            <p:cNvSpPr/>
            <p:nvPr/>
          </p:nvSpPr>
          <p:spPr>
            <a:xfrm>
              <a:off x="6901809" y="2091983"/>
              <a:ext cx="51605" cy="30358"/>
            </a:xfrm>
            <a:custGeom>
              <a:rect b="b" l="l" r="r" t="t"/>
              <a:pathLst>
                <a:path extrusionOk="0" h="953" w="1620">
                  <a:moveTo>
                    <a:pt x="1179" y="333"/>
                  </a:moveTo>
                  <a:cubicBezTo>
                    <a:pt x="1239" y="333"/>
                    <a:pt x="1286" y="381"/>
                    <a:pt x="1286" y="441"/>
                  </a:cubicBezTo>
                  <a:lnTo>
                    <a:pt x="1286" y="512"/>
                  </a:lnTo>
                  <a:cubicBezTo>
                    <a:pt x="1286" y="572"/>
                    <a:pt x="1239" y="619"/>
                    <a:pt x="1179" y="619"/>
                  </a:cubicBezTo>
                  <a:lnTo>
                    <a:pt x="453" y="619"/>
                  </a:lnTo>
                  <a:cubicBezTo>
                    <a:pt x="394" y="619"/>
                    <a:pt x="346" y="572"/>
                    <a:pt x="346" y="512"/>
                  </a:cubicBezTo>
                  <a:lnTo>
                    <a:pt x="346" y="441"/>
                  </a:lnTo>
                  <a:cubicBezTo>
                    <a:pt x="346" y="381"/>
                    <a:pt x="394" y="333"/>
                    <a:pt x="453" y="333"/>
                  </a:cubicBezTo>
                  <a:close/>
                  <a:moveTo>
                    <a:pt x="453" y="0"/>
                  </a:moveTo>
                  <a:cubicBezTo>
                    <a:pt x="215" y="0"/>
                    <a:pt x="1" y="191"/>
                    <a:pt x="1" y="441"/>
                  </a:cubicBezTo>
                  <a:lnTo>
                    <a:pt x="1" y="500"/>
                  </a:lnTo>
                  <a:cubicBezTo>
                    <a:pt x="1" y="738"/>
                    <a:pt x="191" y="953"/>
                    <a:pt x="453" y="953"/>
                  </a:cubicBezTo>
                  <a:lnTo>
                    <a:pt x="1179" y="953"/>
                  </a:lnTo>
                  <a:cubicBezTo>
                    <a:pt x="1417" y="953"/>
                    <a:pt x="1620" y="750"/>
                    <a:pt x="1620" y="500"/>
                  </a:cubicBezTo>
                  <a:lnTo>
                    <a:pt x="1620" y="441"/>
                  </a:lnTo>
                  <a:cubicBezTo>
                    <a:pt x="1620" y="202"/>
                    <a:pt x="1429" y="0"/>
                    <a:pt x="1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7" name="Google Shape;10287;p63"/>
            <p:cNvSpPr/>
            <p:nvPr/>
          </p:nvSpPr>
          <p:spPr>
            <a:xfrm>
              <a:off x="6901809" y="2126099"/>
              <a:ext cx="51605" cy="30772"/>
            </a:xfrm>
            <a:custGeom>
              <a:rect b="b" l="l" r="r" t="t"/>
              <a:pathLst>
                <a:path extrusionOk="0" h="966" w="1620">
                  <a:moveTo>
                    <a:pt x="1179" y="358"/>
                  </a:moveTo>
                  <a:cubicBezTo>
                    <a:pt x="1239" y="358"/>
                    <a:pt x="1286" y="394"/>
                    <a:pt x="1286" y="453"/>
                  </a:cubicBezTo>
                  <a:lnTo>
                    <a:pt x="1286" y="536"/>
                  </a:lnTo>
                  <a:cubicBezTo>
                    <a:pt x="1286" y="596"/>
                    <a:pt x="1239" y="632"/>
                    <a:pt x="1179" y="632"/>
                  </a:cubicBezTo>
                  <a:lnTo>
                    <a:pt x="453" y="632"/>
                  </a:lnTo>
                  <a:cubicBezTo>
                    <a:pt x="394" y="632"/>
                    <a:pt x="346" y="596"/>
                    <a:pt x="346" y="536"/>
                  </a:cubicBezTo>
                  <a:lnTo>
                    <a:pt x="346" y="453"/>
                  </a:lnTo>
                  <a:cubicBezTo>
                    <a:pt x="346" y="394"/>
                    <a:pt x="394" y="358"/>
                    <a:pt x="453" y="358"/>
                  </a:cubicBezTo>
                  <a:close/>
                  <a:moveTo>
                    <a:pt x="453" y="1"/>
                  </a:moveTo>
                  <a:cubicBezTo>
                    <a:pt x="215" y="1"/>
                    <a:pt x="1" y="191"/>
                    <a:pt x="1" y="441"/>
                  </a:cubicBezTo>
                  <a:lnTo>
                    <a:pt x="1" y="513"/>
                  </a:lnTo>
                  <a:cubicBezTo>
                    <a:pt x="1" y="751"/>
                    <a:pt x="191" y="965"/>
                    <a:pt x="453" y="965"/>
                  </a:cubicBezTo>
                  <a:lnTo>
                    <a:pt x="1179" y="965"/>
                  </a:lnTo>
                  <a:cubicBezTo>
                    <a:pt x="1417" y="965"/>
                    <a:pt x="1620" y="775"/>
                    <a:pt x="1620" y="513"/>
                  </a:cubicBezTo>
                  <a:lnTo>
                    <a:pt x="1620" y="441"/>
                  </a:lnTo>
                  <a:cubicBezTo>
                    <a:pt x="1620" y="203"/>
                    <a:pt x="1429"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8" name="Google Shape;10288;p63"/>
            <p:cNvSpPr/>
            <p:nvPr/>
          </p:nvSpPr>
          <p:spPr>
            <a:xfrm>
              <a:off x="6959849" y="2057452"/>
              <a:ext cx="43641" cy="99419"/>
            </a:xfrm>
            <a:custGeom>
              <a:rect b="b" l="l" r="r" t="t"/>
              <a:pathLst>
                <a:path extrusionOk="0" h="3121" w="1370">
                  <a:moveTo>
                    <a:pt x="965" y="334"/>
                  </a:moveTo>
                  <a:cubicBezTo>
                    <a:pt x="1000" y="334"/>
                    <a:pt x="1048" y="382"/>
                    <a:pt x="1048" y="429"/>
                  </a:cubicBezTo>
                  <a:lnTo>
                    <a:pt x="1048" y="2703"/>
                  </a:lnTo>
                  <a:cubicBezTo>
                    <a:pt x="1048" y="2751"/>
                    <a:pt x="1000" y="2787"/>
                    <a:pt x="965" y="2787"/>
                  </a:cubicBezTo>
                  <a:lnTo>
                    <a:pt x="429" y="2787"/>
                  </a:lnTo>
                  <a:cubicBezTo>
                    <a:pt x="369" y="2775"/>
                    <a:pt x="334" y="2751"/>
                    <a:pt x="334" y="2703"/>
                  </a:cubicBezTo>
                  <a:lnTo>
                    <a:pt x="334" y="429"/>
                  </a:lnTo>
                  <a:cubicBezTo>
                    <a:pt x="334" y="382"/>
                    <a:pt x="381" y="334"/>
                    <a:pt x="429" y="334"/>
                  </a:cubicBezTo>
                  <a:close/>
                  <a:moveTo>
                    <a:pt x="417" y="1"/>
                  </a:moveTo>
                  <a:cubicBezTo>
                    <a:pt x="179" y="1"/>
                    <a:pt x="0" y="203"/>
                    <a:pt x="0" y="429"/>
                  </a:cubicBezTo>
                  <a:lnTo>
                    <a:pt x="0" y="2703"/>
                  </a:lnTo>
                  <a:cubicBezTo>
                    <a:pt x="0" y="2941"/>
                    <a:pt x="191" y="3120"/>
                    <a:pt x="417" y="3120"/>
                  </a:cubicBezTo>
                  <a:lnTo>
                    <a:pt x="953" y="3120"/>
                  </a:lnTo>
                  <a:cubicBezTo>
                    <a:pt x="1191" y="3120"/>
                    <a:pt x="1369" y="2930"/>
                    <a:pt x="1369" y="2703"/>
                  </a:cubicBezTo>
                  <a:lnTo>
                    <a:pt x="1369" y="429"/>
                  </a:lnTo>
                  <a:cubicBezTo>
                    <a:pt x="1369" y="179"/>
                    <a:pt x="1167"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89" name="Google Shape;10289;p63"/>
            <p:cNvSpPr/>
            <p:nvPr/>
          </p:nvSpPr>
          <p:spPr>
            <a:xfrm>
              <a:off x="6835805" y="2075291"/>
              <a:ext cx="29243" cy="10257"/>
            </a:xfrm>
            <a:custGeom>
              <a:rect b="b" l="l" r="r" t="t"/>
              <a:pathLst>
                <a:path extrusionOk="0" h="322" w="918">
                  <a:moveTo>
                    <a:pt x="168" y="0"/>
                  </a:moveTo>
                  <a:cubicBezTo>
                    <a:pt x="84" y="0"/>
                    <a:pt x="1" y="72"/>
                    <a:pt x="1" y="167"/>
                  </a:cubicBezTo>
                  <a:cubicBezTo>
                    <a:pt x="1" y="250"/>
                    <a:pt x="84" y="322"/>
                    <a:pt x="168" y="322"/>
                  </a:cubicBezTo>
                  <a:lnTo>
                    <a:pt x="751" y="322"/>
                  </a:lnTo>
                  <a:cubicBezTo>
                    <a:pt x="834" y="322"/>
                    <a:pt x="918" y="250"/>
                    <a:pt x="918" y="167"/>
                  </a:cubicBezTo>
                  <a:cubicBezTo>
                    <a:pt x="918" y="72"/>
                    <a:pt x="834"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0" name="Google Shape;10290;p63"/>
            <p:cNvSpPr/>
            <p:nvPr/>
          </p:nvSpPr>
          <p:spPr>
            <a:xfrm>
              <a:off x="6700422" y="2074908"/>
              <a:ext cx="11022" cy="10257"/>
            </a:xfrm>
            <a:custGeom>
              <a:rect b="b" l="l" r="r" t="t"/>
              <a:pathLst>
                <a:path extrusionOk="0" h="322" w="346">
                  <a:moveTo>
                    <a:pt x="167" y="0"/>
                  </a:moveTo>
                  <a:cubicBezTo>
                    <a:pt x="72" y="0"/>
                    <a:pt x="0" y="72"/>
                    <a:pt x="0" y="155"/>
                  </a:cubicBezTo>
                  <a:cubicBezTo>
                    <a:pt x="0" y="250"/>
                    <a:pt x="72" y="322"/>
                    <a:pt x="167" y="322"/>
                  </a:cubicBezTo>
                  <a:lnTo>
                    <a:pt x="179" y="322"/>
                  </a:lnTo>
                  <a:cubicBezTo>
                    <a:pt x="262" y="322"/>
                    <a:pt x="346" y="250"/>
                    <a:pt x="346" y="155"/>
                  </a:cubicBezTo>
                  <a:cubicBezTo>
                    <a:pt x="346"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1" name="Google Shape;10291;p63"/>
            <p:cNvSpPr/>
            <p:nvPr/>
          </p:nvSpPr>
          <p:spPr>
            <a:xfrm>
              <a:off x="6706092" y="2098417"/>
              <a:ext cx="151375" cy="89162"/>
            </a:xfrm>
            <a:custGeom>
              <a:rect b="b" l="l" r="r" t="t"/>
              <a:pathLst>
                <a:path extrusionOk="0" h="2799" w="4752">
                  <a:moveTo>
                    <a:pt x="2119" y="0"/>
                  </a:moveTo>
                  <a:cubicBezTo>
                    <a:pt x="2047" y="0"/>
                    <a:pt x="1977" y="45"/>
                    <a:pt x="1966" y="131"/>
                  </a:cubicBezTo>
                  <a:lnTo>
                    <a:pt x="1573" y="1977"/>
                  </a:lnTo>
                  <a:lnTo>
                    <a:pt x="1239" y="941"/>
                  </a:lnTo>
                  <a:cubicBezTo>
                    <a:pt x="1214" y="859"/>
                    <a:pt x="1142" y="817"/>
                    <a:pt x="1071" y="817"/>
                  </a:cubicBezTo>
                  <a:cubicBezTo>
                    <a:pt x="1008" y="817"/>
                    <a:pt x="946" y="850"/>
                    <a:pt x="918" y="917"/>
                  </a:cubicBezTo>
                  <a:lnTo>
                    <a:pt x="501" y="1846"/>
                  </a:lnTo>
                  <a:lnTo>
                    <a:pt x="168" y="1846"/>
                  </a:lnTo>
                  <a:cubicBezTo>
                    <a:pt x="72" y="1846"/>
                    <a:pt x="1" y="1917"/>
                    <a:pt x="1" y="2013"/>
                  </a:cubicBezTo>
                  <a:cubicBezTo>
                    <a:pt x="1" y="2096"/>
                    <a:pt x="72" y="2167"/>
                    <a:pt x="168" y="2167"/>
                  </a:cubicBezTo>
                  <a:lnTo>
                    <a:pt x="608" y="2167"/>
                  </a:lnTo>
                  <a:cubicBezTo>
                    <a:pt x="680" y="2167"/>
                    <a:pt x="739" y="2132"/>
                    <a:pt x="763" y="2072"/>
                  </a:cubicBezTo>
                  <a:lnTo>
                    <a:pt x="1037" y="1441"/>
                  </a:lnTo>
                  <a:lnTo>
                    <a:pt x="1442" y="2679"/>
                  </a:lnTo>
                  <a:cubicBezTo>
                    <a:pt x="1470" y="2760"/>
                    <a:pt x="1541" y="2799"/>
                    <a:pt x="1610" y="2799"/>
                  </a:cubicBezTo>
                  <a:cubicBezTo>
                    <a:pt x="1684" y="2799"/>
                    <a:pt x="1757" y="2754"/>
                    <a:pt x="1775" y="2667"/>
                  </a:cubicBezTo>
                  <a:lnTo>
                    <a:pt x="2096" y="1084"/>
                  </a:lnTo>
                  <a:lnTo>
                    <a:pt x="2227" y="1917"/>
                  </a:lnTo>
                  <a:cubicBezTo>
                    <a:pt x="2251" y="2013"/>
                    <a:pt x="2323" y="2072"/>
                    <a:pt x="2394" y="2072"/>
                  </a:cubicBezTo>
                  <a:lnTo>
                    <a:pt x="3049" y="2072"/>
                  </a:lnTo>
                  <a:cubicBezTo>
                    <a:pt x="3144" y="2072"/>
                    <a:pt x="3204" y="2013"/>
                    <a:pt x="3216" y="1941"/>
                  </a:cubicBezTo>
                  <a:lnTo>
                    <a:pt x="3287" y="1501"/>
                  </a:lnTo>
                  <a:lnTo>
                    <a:pt x="3501" y="2453"/>
                  </a:lnTo>
                  <a:cubicBezTo>
                    <a:pt x="3514" y="2543"/>
                    <a:pt x="3586" y="2588"/>
                    <a:pt x="3660" y="2588"/>
                  </a:cubicBezTo>
                  <a:cubicBezTo>
                    <a:pt x="3724" y="2588"/>
                    <a:pt x="3790" y="2555"/>
                    <a:pt x="3823" y="2489"/>
                  </a:cubicBezTo>
                  <a:lnTo>
                    <a:pt x="4037" y="2036"/>
                  </a:lnTo>
                  <a:lnTo>
                    <a:pt x="4585" y="2036"/>
                  </a:lnTo>
                  <a:cubicBezTo>
                    <a:pt x="4668" y="2036"/>
                    <a:pt x="4752" y="1965"/>
                    <a:pt x="4752" y="1870"/>
                  </a:cubicBezTo>
                  <a:cubicBezTo>
                    <a:pt x="4752" y="1786"/>
                    <a:pt x="4668" y="1715"/>
                    <a:pt x="4585" y="1715"/>
                  </a:cubicBezTo>
                  <a:lnTo>
                    <a:pt x="3918" y="1715"/>
                  </a:lnTo>
                  <a:cubicBezTo>
                    <a:pt x="3775" y="1715"/>
                    <a:pt x="3763" y="1858"/>
                    <a:pt x="3740" y="1905"/>
                  </a:cubicBezTo>
                  <a:lnTo>
                    <a:pt x="3454" y="632"/>
                  </a:lnTo>
                  <a:cubicBezTo>
                    <a:pt x="3430" y="542"/>
                    <a:pt x="3356" y="498"/>
                    <a:pt x="3283" y="498"/>
                  </a:cubicBezTo>
                  <a:cubicBezTo>
                    <a:pt x="3210" y="498"/>
                    <a:pt x="3138" y="542"/>
                    <a:pt x="3120" y="632"/>
                  </a:cubicBezTo>
                  <a:lnTo>
                    <a:pt x="2918" y="1739"/>
                  </a:lnTo>
                  <a:lnTo>
                    <a:pt x="2549" y="1739"/>
                  </a:lnTo>
                  <a:lnTo>
                    <a:pt x="2287" y="155"/>
                  </a:lnTo>
                  <a:cubicBezTo>
                    <a:pt x="2275" y="51"/>
                    <a:pt x="2196" y="0"/>
                    <a:pt x="2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2" name="Google Shape;10292;p63"/>
            <p:cNvSpPr/>
            <p:nvPr/>
          </p:nvSpPr>
          <p:spPr>
            <a:xfrm>
              <a:off x="6656812" y="2029388"/>
              <a:ext cx="368690" cy="245793"/>
            </a:xfrm>
            <a:custGeom>
              <a:rect b="b" l="l" r="r" t="t"/>
              <a:pathLst>
                <a:path extrusionOk="0" h="7716" w="11574">
                  <a:moveTo>
                    <a:pt x="3286" y="7180"/>
                  </a:moveTo>
                  <a:lnTo>
                    <a:pt x="3286" y="7394"/>
                  </a:lnTo>
                  <a:lnTo>
                    <a:pt x="1596" y="7394"/>
                  </a:lnTo>
                  <a:lnTo>
                    <a:pt x="1596" y="7180"/>
                  </a:lnTo>
                  <a:close/>
                  <a:moveTo>
                    <a:pt x="9966" y="7180"/>
                  </a:moveTo>
                  <a:lnTo>
                    <a:pt x="9966" y="7394"/>
                  </a:lnTo>
                  <a:lnTo>
                    <a:pt x="8275" y="7394"/>
                  </a:lnTo>
                  <a:lnTo>
                    <a:pt x="8275" y="7180"/>
                  </a:lnTo>
                  <a:close/>
                  <a:moveTo>
                    <a:pt x="548" y="1"/>
                  </a:moveTo>
                  <a:cubicBezTo>
                    <a:pt x="250" y="1"/>
                    <a:pt x="0" y="251"/>
                    <a:pt x="0" y="548"/>
                  </a:cubicBezTo>
                  <a:lnTo>
                    <a:pt x="0" y="6632"/>
                  </a:lnTo>
                  <a:cubicBezTo>
                    <a:pt x="0" y="6930"/>
                    <a:pt x="250" y="7180"/>
                    <a:pt x="548" y="7180"/>
                  </a:cubicBezTo>
                  <a:lnTo>
                    <a:pt x="1250" y="7180"/>
                  </a:lnTo>
                  <a:lnTo>
                    <a:pt x="1250" y="7561"/>
                  </a:lnTo>
                  <a:cubicBezTo>
                    <a:pt x="1250" y="7644"/>
                    <a:pt x="1322" y="7716"/>
                    <a:pt x="1417" y="7716"/>
                  </a:cubicBezTo>
                  <a:lnTo>
                    <a:pt x="3453" y="7716"/>
                  </a:lnTo>
                  <a:cubicBezTo>
                    <a:pt x="3536" y="7716"/>
                    <a:pt x="3608" y="7644"/>
                    <a:pt x="3608" y="7561"/>
                  </a:cubicBezTo>
                  <a:lnTo>
                    <a:pt x="3608" y="7180"/>
                  </a:lnTo>
                  <a:lnTo>
                    <a:pt x="7930" y="7180"/>
                  </a:lnTo>
                  <a:lnTo>
                    <a:pt x="7930" y="7561"/>
                  </a:lnTo>
                  <a:cubicBezTo>
                    <a:pt x="7930" y="7644"/>
                    <a:pt x="8001" y="7716"/>
                    <a:pt x="8096" y="7716"/>
                  </a:cubicBezTo>
                  <a:lnTo>
                    <a:pt x="10132" y="7716"/>
                  </a:lnTo>
                  <a:cubicBezTo>
                    <a:pt x="10216" y="7716"/>
                    <a:pt x="10299" y="7644"/>
                    <a:pt x="10299" y="7561"/>
                  </a:cubicBezTo>
                  <a:lnTo>
                    <a:pt x="10299" y="7180"/>
                  </a:lnTo>
                  <a:lnTo>
                    <a:pt x="10990" y="7180"/>
                  </a:lnTo>
                  <a:cubicBezTo>
                    <a:pt x="11287" y="7180"/>
                    <a:pt x="11549" y="6930"/>
                    <a:pt x="11549" y="6632"/>
                  </a:cubicBezTo>
                  <a:lnTo>
                    <a:pt x="11549" y="548"/>
                  </a:lnTo>
                  <a:cubicBezTo>
                    <a:pt x="11573" y="251"/>
                    <a:pt x="11323" y="1"/>
                    <a:pt x="11025" y="1"/>
                  </a:cubicBezTo>
                  <a:lnTo>
                    <a:pt x="7620" y="1"/>
                  </a:lnTo>
                  <a:cubicBezTo>
                    <a:pt x="7525" y="1"/>
                    <a:pt x="7453" y="72"/>
                    <a:pt x="7453" y="155"/>
                  </a:cubicBezTo>
                  <a:cubicBezTo>
                    <a:pt x="7453" y="251"/>
                    <a:pt x="7525" y="322"/>
                    <a:pt x="7620" y="322"/>
                  </a:cubicBezTo>
                  <a:lnTo>
                    <a:pt x="11025" y="322"/>
                  </a:lnTo>
                  <a:cubicBezTo>
                    <a:pt x="11144" y="322"/>
                    <a:pt x="11240" y="417"/>
                    <a:pt x="11240" y="536"/>
                  </a:cubicBezTo>
                  <a:lnTo>
                    <a:pt x="11240" y="6620"/>
                  </a:lnTo>
                  <a:cubicBezTo>
                    <a:pt x="11240" y="6739"/>
                    <a:pt x="11144" y="6823"/>
                    <a:pt x="11025" y="6823"/>
                  </a:cubicBezTo>
                  <a:lnTo>
                    <a:pt x="548" y="6823"/>
                  </a:lnTo>
                  <a:cubicBezTo>
                    <a:pt x="429" y="6823"/>
                    <a:pt x="334" y="6739"/>
                    <a:pt x="334" y="6620"/>
                  </a:cubicBezTo>
                  <a:lnTo>
                    <a:pt x="334" y="536"/>
                  </a:lnTo>
                  <a:cubicBezTo>
                    <a:pt x="334" y="417"/>
                    <a:pt x="429" y="322"/>
                    <a:pt x="548" y="322"/>
                  </a:cubicBezTo>
                  <a:lnTo>
                    <a:pt x="6870" y="322"/>
                  </a:lnTo>
                  <a:cubicBezTo>
                    <a:pt x="6965" y="322"/>
                    <a:pt x="7037" y="251"/>
                    <a:pt x="7037" y="155"/>
                  </a:cubicBezTo>
                  <a:cubicBezTo>
                    <a:pt x="7037" y="72"/>
                    <a:pt x="6965"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3" name="Google Shape;10293;p63"/>
            <p:cNvSpPr/>
            <p:nvPr/>
          </p:nvSpPr>
          <p:spPr>
            <a:xfrm>
              <a:off x="6681818" y="2057070"/>
              <a:ext cx="199540" cy="172622"/>
            </a:xfrm>
            <a:custGeom>
              <a:rect b="b" l="l" r="r" t="t"/>
              <a:pathLst>
                <a:path extrusionOk="0" h="5419" w="6264">
                  <a:moveTo>
                    <a:pt x="168" y="1"/>
                  </a:moveTo>
                  <a:cubicBezTo>
                    <a:pt x="72" y="1"/>
                    <a:pt x="1" y="84"/>
                    <a:pt x="1" y="167"/>
                  </a:cubicBezTo>
                  <a:lnTo>
                    <a:pt x="1" y="1691"/>
                  </a:lnTo>
                  <a:cubicBezTo>
                    <a:pt x="1" y="1775"/>
                    <a:pt x="72" y="1846"/>
                    <a:pt x="168" y="1846"/>
                  </a:cubicBezTo>
                  <a:cubicBezTo>
                    <a:pt x="251" y="1846"/>
                    <a:pt x="334" y="1775"/>
                    <a:pt x="334" y="1691"/>
                  </a:cubicBezTo>
                  <a:lnTo>
                    <a:pt x="334" y="346"/>
                  </a:lnTo>
                  <a:lnTo>
                    <a:pt x="5942" y="346"/>
                  </a:lnTo>
                  <a:lnTo>
                    <a:pt x="5942" y="5097"/>
                  </a:lnTo>
                  <a:lnTo>
                    <a:pt x="334" y="5097"/>
                  </a:lnTo>
                  <a:lnTo>
                    <a:pt x="334" y="2465"/>
                  </a:lnTo>
                  <a:cubicBezTo>
                    <a:pt x="334" y="2370"/>
                    <a:pt x="251" y="2299"/>
                    <a:pt x="168" y="2299"/>
                  </a:cubicBezTo>
                  <a:cubicBezTo>
                    <a:pt x="72" y="2299"/>
                    <a:pt x="1" y="2370"/>
                    <a:pt x="1" y="2465"/>
                  </a:cubicBezTo>
                  <a:lnTo>
                    <a:pt x="1" y="5263"/>
                  </a:lnTo>
                  <a:cubicBezTo>
                    <a:pt x="1" y="5347"/>
                    <a:pt x="72" y="5418"/>
                    <a:pt x="168" y="5418"/>
                  </a:cubicBezTo>
                  <a:lnTo>
                    <a:pt x="6109" y="5418"/>
                  </a:lnTo>
                  <a:cubicBezTo>
                    <a:pt x="6192" y="5418"/>
                    <a:pt x="6264" y="5347"/>
                    <a:pt x="6264" y="5263"/>
                  </a:cubicBezTo>
                  <a:lnTo>
                    <a:pt x="6264" y="167"/>
                  </a:lnTo>
                  <a:cubicBezTo>
                    <a:pt x="6264" y="84"/>
                    <a:pt x="6192" y="1"/>
                    <a:pt x="6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4" name="Google Shape;10294;p63"/>
          <p:cNvGrpSpPr/>
          <p:nvPr/>
        </p:nvGrpSpPr>
        <p:grpSpPr>
          <a:xfrm>
            <a:off x="4869651" y="2012218"/>
            <a:ext cx="376654" cy="281566"/>
            <a:chOff x="4869651" y="2012218"/>
            <a:chExt cx="376654" cy="281566"/>
          </a:xfrm>
        </p:grpSpPr>
        <p:sp>
          <p:nvSpPr>
            <p:cNvPr id="10295" name="Google Shape;10295;p63"/>
            <p:cNvSpPr/>
            <p:nvPr/>
          </p:nvSpPr>
          <p:spPr>
            <a:xfrm>
              <a:off x="4869651" y="2012218"/>
              <a:ext cx="376654" cy="281566"/>
            </a:xfrm>
            <a:custGeom>
              <a:rect b="b" l="l" r="r" t="t"/>
              <a:pathLst>
                <a:path extrusionOk="0" h="8839" w="11824">
                  <a:moveTo>
                    <a:pt x="4976" y="1"/>
                  </a:moveTo>
                  <a:cubicBezTo>
                    <a:pt x="4854" y="1"/>
                    <a:pt x="4732" y="6"/>
                    <a:pt x="4609" y="16"/>
                  </a:cubicBezTo>
                  <a:cubicBezTo>
                    <a:pt x="4513" y="28"/>
                    <a:pt x="4442" y="99"/>
                    <a:pt x="4442" y="194"/>
                  </a:cubicBezTo>
                  <a:cubicBezTo>
                    <a:pt x="4454" y="278"/>
                    <a:pt x="4537" y="349"/>
                    <a:pt x="4621" y="349"/>
                  </a:cubicBezTo>
                  <a:cubicBezTo>
                    <a:pt x="4722" y="342"/>
                    <a:pt x="4822" y="338"/>
                    <a:pt x="4922" y="338"/>
                  </a:cubicBezTo>
                  <a:cubicBezTo>
                    <a:pt x="6773" y="338"/>
                    <a:pt x="8373" y="1575"/>
                    <a:pt x="8859" y="3326"/>
                  </a:cubicBezTo>
                  <a:cubicBezTo>
                    <a:pt x="8823" y="3385"/>
                    <a:pt x="8764" y="3468"/>
                    <a:pt x="8657" y="3540"/>
                  </a:cubicBezTo>
                  <a:cubicBezTo>
                    <a:pt x="8525" y="3632"/>
                    <a:pt x="8386" y="3671"/>
                    <a:pt x="8244" y="3671"/>
                  </a:cubicBezTo>
                  <a:cubicBezTo>
                    <a:pt x="8003" y="3671"/>
                    <a:pt x="7754" y="3559"/>
                    <a:pt x="7514" y="3409"/>
                  </a:cubicBezTo>
                  <a:cubicBezTo>
                    <a:pt x="7288" y="2933"/>
                    <a:pt x="7549" y="2635"/>
                    <a:pt x="7585" y="2611"/>
                  </a:cubicBezTo>
                  <a:cubicBezTo>
                    <a:pt x="7657" y="2552"/>
                    <a:pt x="7657" y="2433"/>
                    <a:pt x="7585" y="2373"/>
                  </a:cubicBezTo>
                  <a:cubicBezTo>
                    <a:pt x="7555" y="2337"/>
                    <a:pt x="7511" y="2320"/>
                    <a:pt x="7466" y="2320"/>
                  </a:cubicBezTo>
                  <a:cubicBezTo>
                    <a:pt x="7421" y="2320"/>
                    <a:pt x="7377" y="2337"/>
                    <a:pt x="7347" y="2373"/>
                  </a:cubicBezTo>
                  <a:cubicBezTo>
                    <a:pt x="7335" y="2397"/>
                    <a:pt x="7061" y="2671"/>
                    <a:pt x="7097" y="3135"/>
                  </a:cubicBezTo>
                  <a:cubicBezTo>
                    <a:pt x="6893" y="3013"/>
                    <a:pt x="6663" y="2925"/>
                    <a:pt x="6256" y="2925"/>
                  </a:cubicBezTo>
                  <a:cubicBezTo>
                    <a:pt x="6188" y="2925"/>
                    <a:pt x="6116" y="2928"/>
                    <a:pt x="6037" y="2933"/>
                  </a:cubicBezTo>
                  <a:cubicBezTo>
                    <a:pt x="5942" y="2933"/>
                    <a:pt x="5871" y="3016"/>
                    <a:pt x="5871" y="3111"/>
                  </a:cubicBezTo>
                  <a:cubicBezTo>
                    <a:pt x="5871" y="3195"/>
                    <a:pt x="5966" y="3266"/>
                    <a:pt x="6049" y="3266"/>
                  </a:cubicBezTo>
                  <a:cubicBezTo>
                    <a:pt x="6107" y="3263"/>
                    <a:pt x="6162" y="3262"/>
                    <a:pt x="6212" y="3262"/>
                  </a:cubicBezTo>
                  <a:cubicBezTo>
                    <a:pt x="6813" y="3262"/>
                    <a:pt x="6903" y="3451"/>
                    <a:pt x="7288" y="3671"/>
                  </a:cubicBezTo>
                  <a:cubicBezTo>
                    <a:pt x="7601" y="3871"/>
                    <a:pt x="7925" y="4007"/>
                    <a:pt x="8240" y="4007"/>
                  </a:cubicBezTo>
                  <a:cubicBezTo>
                    <a:pt x="8488" y="4007"/>
                    <a:pt x="8729" y="3923"/>
                    <a:pt x="8954" y="3719"/>
                  </a:cubicBezTo>
                  <a:cubicBezTo>
                    <a:pt x="9073" y="4397"/>
                    <a:pt x="9014" y="4623"/>
                    <a:pt x="8966" y="4957"/>
                  </a:cubicBezTo>
                  <a:cubicBezTo>
                    <a:pt x="8835" y="4969"/>
                    <a:pt x="8442" y="5040"/>
                    <a:pt x="7966" y="5219"/>
                  </a:cubicBezTo>
                  <a:cubicBezTo>
                    <a:pt x="7490" y="5421"/>
                    <a:pt x="7097" y="5671"/>
                    <a:pt x="6752" y="5969"/>
                  </a:cubicBezTo>
                  <a:cubicBezTo>
                    <a:pt x="6442" y="5719"/>
                    <a:pt x="6502" y="5278"/>
                    <a:pt x="6502" y="5254"/>
                  </a:cubicBezTo>
                  <a:cubicBezTo>
                    <a:pt x="6514" y="5159"/>
                    <a:pt x="6454" y="5076"/>
                    <a:pt x="6359" y="5052"/>
                  </a:cubicBezTo>
                  <a:cubicBezTo>
                    <a:pt x="6352" y="5051"/>
                    <a:pt x="6345" y="5050"/>
                    <a:pt x="6337" y="5050"/>
                  </a:cubicBezTo>
                  <a:cubicBezTo>
                    <a:pt x="6260" y="5050"/>
                    <a:pt x="6179" y="5108"/>
                    <a:pt x="6168" y="5195"/>
                  </a:cubicBezTo>
                  <a:cubicBezTo>
                    <a:pt x="6168" y="5219"/>
                    <a:pt x="6085" y="5814"/>
                    <a:pt x="6514" y="6183"/>
                  </a:cubicBezTo>
                  <a:cubicBezTo>
                    <a:pt x="6395" y="6302"/>
                    <a:pt x="6287" y="6445"/>
                    <a:pt x="6204" y="6576"/>
                  </a:cubicBezTo>
                  <a:cubicBezTo>
                    <a:pt x="6145" y="6647"/>
                    <a:pt x="6168" y="6755"/>
                    <a:pt x="6240" y="6814"/>
                  </a:cubicBezTo>
                  <a:cubicBezTo>
                    <a:pt x="6269" y="6835"/>
                    <a:pt x="6300" y="6844"/>
                    <a:pt x="6330" y="6844"/>
                  </a:cubicBezTo>
                  <a:cubicBezTo>
                    <a:pt x="6386" y="6844"/>
                    <a:pt x="6439" y="6813"/>
                    <a:pt x="6478" y="6767"/>
                  </a:cubicBezTo>
                  <a:cubicBezTo>
                    <a:pt x="6657" y="6505"/>
                    <a:pt x="6883" y="6290"/>
                    <a:pt x="7121" y="6100"/>
                  </a:cubicBezTo>
                  <a:lnTo>
                    <a:pt x="7121" y="6100"/>
                  </a:lnTo>
                  <a:cubicBezTo>
                    <a:pt x="7061" y="6576"/>
                    <a:pt x="7299" y="6945"/>
                    <a:pt x="7311" y="6981"/>
                  </a:cubicBezTo>
                  <a:cubicBezTo>
                    <a:pt x="7340" y="7024"/>
                    <a:pt x="7392" y="7050"/>
                    <a:pt x="7446" y="7050"/>
                  </a:cubicBezTo>
                  <a:cubicBezTo>
                    <a:pt x="7481" y="7050"/>
                    <a:pt x="7517" y="7040"/>
                    <a:pt x="7549" y="7017"/>
                  </a:cubicBezTo>
                  <a:cubicBezTo>
                    <a:pt x="7645" y="6957"/>
                    <a:pt x="7657" y="6874"/>
                    <a:pt x="7609" y="6778"/>
                  </a:cubicBezTo>
                  <a:cubicBezTo>
                    <a:pt x="7597" y="6755"/>
                    <a:pt x="7299" y="6266"/>
                    <a:pt x="7585" y="5790"/>
                  </a:cubicBezTo>
                  <a:cubicBezTo>
                    <a:pt x="8145" y="5469"/>
                    <a:pt x="8681" y="5338"/>
                    <a:pt x="8931" y="5290"/>
                  </a:cubicBezTo>
                  <a:lnTo>
                    <a:pt x="8931" y="5290"/>
                  </a:lnTo>
                  <a:cubicBezTo>
                    <a:pt x="8484" y="7304"/>
                    <a:pt x="6730" y="8498"/>
                    <a:pt x="4932" y="8498"/>
                  </a:cubicBezTo>
                  <a:cubicBezTo>
                    <a:pt x="3806" y="8498"/>
                    <a:pt x="2663" y="8031"/>
                    <a:pt x="1811" y="7005"/>
                  </a:cubicBezTo>
                  <a:cubicBezTo>
                    <a:pt x="2061" y="6921"/>
                    <a:pt x="2287" y="6695"/>
                    <a:pt x="2466" y="6350"/>
                  </a:cubicBezTo>
                  <a:cubicBezTo>
                    <a:pt x="2525" y="6231"/>
                    <a:pt x="2430" y="6100"/>
                    <a:pt x="2311" y="6100"/>
                  </a:cubicBezTo>
                  <a:cubicBezTo>
                    <a:pt x="2239" y="6100"/>
                    <a:pt x="2180" y="6147"/>
                    <a:pt x="2144" y="6207"/>
                  </a:cubicBezTo>
                  <a:cubicBezTo>
                    <a:pt x="1965" y="6528"/>
                    <a:pt x="1763" y="6707"/>
                    <a:pt x="1549" y="6707"/>
                  </a:cubicBezTo>
                  <a:cubicBezTo>
                    <a:pt x="1275" y="6290"/>
                    <a:pt x="1132" y="5945"/>
                    <a:pt x="1001" y="5493"/>
                  </a:cubicBezTo>
                  <a:lnTo>
                    <a:pt x="1001" y="5493"/>
                  </a:lnTo>
                  <a:cubicBezTo>
                    <a:pt x="1037" y="5504"/>
                    <a:pt x="1061" y="5504"/>
                    <a:pt x="1108" y="5504"/>
                  </a:cubicBezTo>
                  <a:cubicBezTo>
                    <a:pt x="1418" y="5504"/>
                    <a:pt x="1668" y="5016"/>
                    <a:pt x="1668" y="4397"/>
                  </a:cubicBezTo>
                  <a:cubicBezTo>
                    <a:pt x="1668" y="3790"/>
                    <a:pt x="1418" y="3302"/>
                    <a:pt x="1108" y="3302"/>
                  </a:cubicBezTo>
                  <a:cubicBezTo>
                    <a:pt x="1072" y="3302"/>
                    <a:pt x="1037" y="3314"/>
                    <a:pt x="1001" y="3314"/>
                  </a:cubicBezTo>
                  <a:cubicBezTo>
                    <a:pt x="1156" y="2778"/>
                    <a:pt x="1311" y="2468"/>
                    <a:pt x="1573" y="2099"/>
                  </a:cubicBezTo>
                  <a:cubicBezTo>
                    <a:pt x="2025" y="2147"/>
                    <a:pt x="2537" y="3076"/>
                    <a:pt x="2537" y="4385"/>
                  </a:cubicBezTo>
                  <a:cubicBezTo>
                    <a:pt x="2537" y="4778"/>
                    <a:pt x="2489" y="5147"/>
                    <a:pt x="2406" y="5493"/>
                  </a:cubicBezTo>
                  <a:cubicBezTo>
                    <a:pt x="2370" y="5576"/>
                    <a:pt x="2430" y="5671"/>
                    <a:pt x="2525" y="5695"/>
                  </a:cubicBezTo>
                  <a:cubicBezTo>
                    <a:pt x="2542" y="5702"/>
                    <a:pt x="2559" y="5705"/>
                    <a:pt x="2576" y="5705"/>
                  </a:cubicBezTo>
                  <a:cubicBezTo>
                    <a:pt x="2644" y="5705"/>
                    <a:pt x="2708" y="5652"/>
                    <a:pt x="2727" y="5576"/>
                  </a:cubicBezTo>
                  <a:cubicBezTo>
                    <a:pt x="2823" y="5207"/>
                    <a:pt x="2858" y="4814"/>
                    <a:pt x="2858" y="4397"/>
                  </a:cubicBezTo>
                  <a:cubicBezTo>
                    <a:pt x="2858" y="3730"/>
                    <a:pt x="2739" y="3087"/>
                    <a:pt x="2501" y="2599"/>
                  </a:cubicBezTo>
                  <a:cubicBezTo>
                    <a:pt x="2311" y="2183"/>
                    <a:pt x="2061" y="1921"/>
                    <a:pt x="1775" y="1814"/>
                  </a:cubicBezTo>
                  <a:cubicBezTo>
                    <a:pt x="2299" y="1171"/>
                    <a:pt x="3013" y="682"/>
                    <a:pt x="3859" y="456"/>
                  </a:cubicBezTo>
                  <a:cubicBezTo>
                    <a:pt x="3954" y="432"/>
                    <a:pt x="4013" y="337"/>
                    <a:pt x="3978" y="254"/>
                  </a:cubicBezTo>
                  <a:cubicBezTo>
                    <a:pt x="3959" y="178"/>
                    <a:pt x="3894" y="124"/>
                    <a:pt x="3826" y="124"/>
                  </a:cubicBezTo>
                  <a:cubicBezTo>
                    <a:pt x="3809" y="124"/>
                    <a:pt x="3792" y="128"/>
                    <a:pt x="3775" y="135"/>
                  </a:cubicBezTo>
                  <a:cubicBezTo>
                    <a:pt x="2763" y="397"/>
                    <a:pt x="1930" y="1028"/>
                    <a:pt x="1346" y="1825"/>
                  </a:cubicBezTo>
                  <a:cubicBezTo>
                    <a:pt x="1346" y="1825"/>
                    <a:pt x="1334" y="1825"/>
                    <a:pt x="1311" y="1837"/>
                  </a:cubicBezTo>
                  <a:cubicBezTo>
                    <a:pt x="1239" y="1944"/>
                    <a:pt x="1180" y="2052"/>
                    <a:pt x="1120" y="2159"/>
                  </a:cubicBezTo>
                  <a:cubicBezTo>
                    <a:pt x="1049" y="2290"/>
                    <a:pt x="977" y="2361"/>
                    <a:pt x="799" y="2826"/>
                  </a:cubicBezTo>
                  <a:cubicBezTo>
                    <a:pt x="775" y="2837"/>
                    <a:pt x="775" y="2873"/>
                    <a:pt x="763" y="2885"/>
                  </a:cubicBezTo>
                  <a:cubicBezTo>
                    <a:pt x="1" y="3445"/>
                    <a:pt x="1" y="5350"/>
                    <a:pt x="763" y="5933"/>
                  </a:cubicBezTo>
                  <a:cubicBezTo>
                    <a:pt x="1418" y="7719"/>
                    <a:pt x="3120" y="8838"/>
                    <a:pt x="4918" y="8838"/>
                  </a:cubicBezTo>
                  <a:cubicBezTo>
                    <a:pt x="6668" y="8838"/>
                    <a:pt x="8181" y="7814"/>
                    <a:pt x="8907" y="6338"/>
                  </a:cubicBezTo>
                  <a:cubicBezTo>
                    <a:pt x="8919" y="6338"/>
                    <a:pt x="8931" y="6338"/>
                    <a:pt x="8954" y="6326"/>
                  </a:cubicBezTo>
                  <a:cubicBezTo>
                    <a:pt x="8965" y="6306"/>
                    <a:pt x="10054" y="5294"/>
                    <a:pt x="11047" y="5294"/>
                  </a:cubicBezTo>
                  <a:cubicBezTo>
                    <a:pt x="11211" y="5294"/>
                    <a:pt x="11373" y="5321"/>
                    <a:pt x="11526" y="5385"/>
                  </a:cubicBezTo>
                  <a:cubicBezTo>
                    <a:pt x="11546" y="5391"/>
                    <a:pt x="11567" y="5394"/>
                    <a:pt x="11588" y="5394"/>
                  </a:cubicBezTo>
                  <a:cubicBezTo>
                    <a:pt x="11656" y="5394"/>
                    <a:pt x="11725" y="5363"/>
                    <a:pt x="11752" y="5290"/>
                  </a:cubicBezTo>
                  <a:cubicBezTo>
                    <a:pt x="11824" y="5195"/>
                    <a:pt x="11776" y="5088"/>
                    <a:pt x="11693" y="5064"/>
                  </a:cubicBezTo>
                  <a:cubicBezTo>
                    <a:pt x="11501" y="4987"/>
                    <a:pt x="11302" y="4954"/>
                    <a:pt x="11103" y="4954"/>
                  </a:cubicBezTo>
                  <a:cubicBezTo>
                    <a:pt x="10376" y="4954"/>
                    <a:pt x="9641" y="5392"/>
                    <a:pt x="9193" y="5719"/>
                  </a:cubicBezTo>
                  <a:cubicBezTo>
                    <a:pt x="9454" y="4838"/>
                    <a:pt x="9443" y="3933"/>
                    <a:pt x="9193" y="3111"/>
                  </a:cubicBezTo>
                  <a:lnTo>
                    <a:pt x="9193" y="3111"/>
                  </a:lnTo>
                  <a:cubicBezTo>
                    <a:pt x="9741" y="3514"/>
                    <a:pt x="10437" y="3874"/>
                    <a:pt x="11103" y="3874"/>
                  </a:cubicBezTo>
                  <a:cubicBezTo>
                    <a:pt x="11304" y="3874"/>
                    <a:pt x="11502" y="3841"/>
                    <a:pt x="11693" y="3766"/>
                  </a:cubicBezTo>
                  <a:cubicBezTo>
                    <a:pt x="11776" y="3730"/>
                    <a:pt x="11824" y="3635"/>
                    <a:pt x="11776" y="3540"/>
                  </a:cubicBezTo>
                  <a:cubicBezTo>
                    <a:pt x="11758" y="3469"/>
                    <a:pt x="11695" y="3431"/>
                    <a:pt x="11624" y="3431"/>
                  </a:cubicBezTo>
                  <a:cubicBezTo>
                    <a:pt x="11599" y="3431"/>
                    <a:pt x="11574" y="3436"/>
                    <a:pt x="11550" y="3445"/>
                  </a:cubicBezTo>
                  <a:cubicBezTo>
                    <a:pt x="11396" y="3509"/>
                    <a:pt x="11235" y="3536"/>
                    <a:pt x="11071" y="3536"/>
                  </a:cubicBezTo>
                  <a:cubicBezTo>
                    <a:pt x="10077" y="3536"/>
                    <a:pt x="8988" y="2526"/>
                    <a:pt x="8978" y="2516"/>
                  </a:cubicBezTo>
                  <a:cubicBezTo>
                    <a:pt x="8966" y="2492"/>
                    <a:pt x="8954" y="2492"/>
                    <a:pt x="8943" y="2492"/>
                  </a:cubicBezTo>
                  <a:cubicBezTo>
                    <a:pt x="8219" y="1012"/>
                    <a:pt x="6706" y="1"/>
                    <a:pt x="49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6" name="Google Shape;10296;p63"/>
            <p:cNvSpPr/>
            <p:nvPr/>
          </p:nvSpPr>
          <p:spPr>
            <a:xfrm>
              <a:off x="5073332" y="2140402"/>
              <a:ext cx="44788" cy="20260"/>
            </a:xfrm>
            <a:custGeom>
              <a:rect b="b" l="l" r="r" t="t"/>
              <a:pathLst>
                <a:path extrusionOk="0" h="636" w="1406">
                  <a:moveTo>
                    <a:pt x="538" y="1"/>
                  </a:moveTo>
                  <a:cubicBezTo>
                    <a:pt x="389" y="1"/>
                    <a:pt x="234" y="42"/>
                    <a:pt x="84" y="147"/>
                  </a:cubicBezTo>
                  <a:cubicBezTo>
                    <a:pt x="12" y="206"/>
                    <a:pt x="1" y="302"/>
                    <a:pt x="36" y="385"/>
                  </a:cubicBezTo>
                  <a:cubicBezTo>
                    <a:pt x="72" y="428"/>
                    <a:pt x="125" y="449"/>
                    <a:pt x="179" y="449"/>
                  </a:cubicBezTo>
                  <a:cubicBezTo>
                    <a:pt x="216" y="449"/>
                    <a:pt x="253" y="440"/>
                    <a:pt x="286" y="421"/>
                  </a:cubicBezTo>
                  <a:cubicBezTo>
                    <a:pt x="370" y="362"/>
                    <a:pt x="456" y="339"/>
                    <a:pt x="539" y="339"/>
                  </a:cubicBezTo>
                  <a:cubicBezTo>
                    <a:pt x="809" y="339"/>
                    <a:pt x="1045" y="578"/>
                    <a:pt x="1072" y="587"/>
                  </a:cubicBezTo>
                  <a:cubicBezTo>
                    <a:pt x="1096" y="623"/>
                    <a:pt x="1144" y="635"/>
                    <a:pt x="1191" y="635"/>
                  </a:cubicBezTo>
                  <a:cubicBezTo>
                    <a:pt x="1334" y="635"/>
                    <a:pt x="1406" y="457"/>
                    <a:pt x="1310" y="349"/>
                  </a:cubicBezTo>
                  <a:cubicBezTo>
                    <a:pt x="1155" y="194"/>
                    <a:pt x="861" y="1"/>
                    <a:pt x="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7" name="Google Shape;10297;p63"/>
            <p:cNvSpPr/>
            <p:nvPr/>
          </p:nvSpPr>
          <p:spPr>
            <a:xfrm>
              <a:off x="5048294" y="2037988"/>
              <a:ext cx="73617" cy="43705"/>
            </a:xfrm>
            <a:custGeom>
              <a:rect b="b" l="l" r="r" t="t"/>
              <a:pathLst>
                <a:path extrusionOk="0" h="1372" w="2311">
                  <a:moveTo>
                    <a:pt x="197" y="1"/>
                  </a:moveTo>
                  <a:cubicBezTo>
                    <a:pt x="170" y="1"/>
                    <a:pt x="144" y="6"/>
                    <a:pt x="120" y="16"/>
                  </a:cubicBezTo>
                  <a:cubicBezTo>
                    <a:pt x="25" y="64"/>
                    <a:pt x="1" y="171"/>
                    <a:pt x="36" y="266"/>
                  </a:cubicBezTo>
                  <a:cubicBezTo>
                    <a:pt x="60" y="278"/>
                    <a:pt x="382" y="862"/>
                    <a:pt x="1108" y="897"/>
                  </a:cubicBezTo>
                  <a:cubicBezTo>
                    <a:pt x="1680" y="945"/>
                    <a:pt x="1977" y="1290"/>
                    <a:pt x="1989" y="1302"/>
                  </a:cubicBezTo>
                  <a:cubicBezTo>
                    <a:pt x="2025" y="1346"/>
                    <a:pt x="2080" y="1372"/>
                    <a:pt x="2132" y="1372"/>
                  </a:cubicBezTo>
                  <a:cubicBezTo>
                    <a:pt x="2166" y="1372"/>
                    <a:pt x="2199" y="1361"/>
                    <a:pt x="2227" y="1338"/>
                  </a:cubicBezTo>
                  <a:cubicBezTo>
                    <a:pt x="2299" y="1278"/>
                    <a:pt x="2311" y="1171"/>
                    <a:pt x="2263" y="1088"/>
                  </a:cubicBezTo>
                  <a:cubicBezTo>
                    <a:pt x="2239" y="1076"/>
                    <a:pt x="1858" y="612"/>
                    <a:pt x="1144" y="576"/>
                  </a:cubicBezTo>
                  <a:cubicBezTo>
                    <a:pt x="584" y="528"/>
                    <a:pt x="358" y="112"/>
                    <a:pt x="358" y="100"/>
                  </a:cubicBezTo>
                  <a:cubicBezTo>
                    <a:pt x="324" y="32"/>
                    <a:pt x="261"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298" name="Google Shape;10298;p63"/>
            <p:cNvSpPr/>
            <p:nvPr/>
          </p:nvSpPr>
          <p:spPr>
            <a:xfrm>
              <a:off x="5026314" y="2238484"/>
              <a:ext cx="59187" cy="30645"/>
            </a:xfrm>
            <a:custGeom>
              <a:rect b="b" l="l" r="r" t="t"/>
              <a:pathLst>
                <a:path extrusionOk="0" h="962" w="1858">
                  <a:moveTo>
                    <a:pt x="1677" y="0"/>
                  </a:moveTo>
                  <a:cubicBezTo>
                    <a:pt x="1609" y="0"/>
                    <a:pt x="1542" y="31"/>
                    <a:pt x="1524" y="104"/>
                  </a:cubicBezTo>
                  <a:cubicBezTo>
                    <a:pt x="1502" y="126"/>
                    <a:pt x="1291" y="611"/>
                    <a:pt x="378" y="611"/>
                  </a:cubicBezTo>
                  <a:cubicBezTo>
                    <a:pt x="319" y="611"/>
                    <a:pt x="256" y="608"/>
                    <a:pt x="191" y="604"/>
                  </a:cubicBezTo>
                  <a:cubicBezTo>
                    <a:pt x="84" y="616"/>
                    <a:pt x="0" y="699"/>
                    <a:pt x="0" y="783"/>
                  </a:cubicBezTo>
                  <a:cubicBezTo>
                    <a:pt x="0" y="878"/>
                    <a:pt x="60" y="961"/>
                    <a:pt x="167" y="961"/>
                  </a:cubicBezTo>
                  <a:lnTo>
                    <a:pt x="357" y="961"/>
                  </a:lnTo>
                  <a:cubicBezTo>
                    <a:pt x="1512" y="961"/>
                    <a:pt x="1810" y="259"/>
                    <a:pt x="1834" y="235"/>
                  </a:cubicBezTo>
                  <a:cubicBezTo>
                    <a:pt x="1858" y="140"/>
                    <a:pt x="1822" y="45"/>
                    <a:pt x="1739" y="9"/>
                  </a:cubicBezTo>
                  <a:cubicBezTo>
                    <a:pt x="1719" y="3"/>
                    <a:pt x="1698" y="0"/>
                    <a:pt x="16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299" name="Google Shape;10299;p63"/>
          <p:cNvGrpSpPr/>
          <p:nvPr/>
        </p:nvGrpSpPr>
        <p:grpSpPr>
          <a:xfrm>
            <a:off x="5306224" y="2012313"/>
            <a:ext cx="367925" cy="281694"/>
            <a:chOff x="5306224" y="2012313"/>
            <a:chExt cx="367925" cy="281694"/>
          </a:xfrm>
        </p:grpSpPr>
        <p:sp>
          <p:nvSpPr>
            <p:cNvPr id="10300" name="Google Shape;10300;p63"/>
            <p:cNvSpPr/>
            <p:nvPr/>
          </p:nvSpPr>
          <p:spPr>
            <a:xfrm>
              <a:off x="5483720" y="2123073"/>
              <a:ext cx="47814" cy="73617"/>
            </a:xfrm>
            <a:custGeom>
              <a:rect b="b" l="l" r="r" t="t"/>
              <a:pathLst>
                <a:path extrusionOk="0" h="2311" w="1501">
                  <a:moveTo>
                    <a:pt x="1179" y="334"/>
                  </a:moveTo>
                  <a:lnTo>
                    <a:pt x="1179" y="1965"/>
                  </a:lnTo>
                  <a:lnTo>
                    <a:pt x="345" y="1965"/>
                  </a:lnTo>
                  <a:lnTo>
                    <a:pt x="345" y="334"/>
                  </a:lnTo>
                  <a:close/>
                  <a:moveTo>
                    <a:pt x="167" y="0"/>
                  </a:moveTo>
                  <a:cubicBezTo>
                    <a:pt x="83" y="0"/>
                    <a:pt x="0" y="72"/>
                    <a:pt x="0" y="167"/>
                  </a:cubicBezTo>
                  <a:lnTo>
                    <a:pt x="0" y="2144"/>
                  </a:lnTo>
                  <a:cubicBezTo>
                    <a:pt x="0" y="2239"/>
                    <a:pt x="83" y="2310"/>
                    <a:pt x="167" y="2310"/>
                  </a:cubicBezTo>
                  <a:lnTo>
                    <a:pt x="1346" y="2310"/>
                  </a:lnTo>
                  <a:cubicBezTo>
                    <a:pt x="1429" y="2310"/>
                    <a:pt x="1500" y="2239"/>
                    <a:pt x="1500" y="2144"/>
                  </a:cubicBezTo>
                  <a:lnTo>
                    <a:pt x="1500" y="167"/>
                  </a:lnTo>
                  <a:cubicBezTo>
                    <a:pt x="1500" y="72"/>
                    <a:pt x="1429"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1" name="Google Shape;10301;p63"/>
            <p:cNvSpPr/>
            <p:nvPr/>
          </p:nvSpPr>
          <p:spPr>
            <a:xfrm>
              <a:off x="5306224" y="2012313"/>
              <a:ext cx="367925" cy="281694"/>
            </a:xfrm>
            <a:custGeom>
              <a:rect b="b" l="l" r="r" t="t"/>
              <a:pathLst>
                <a:path extrusionOk="0" h="8843" w="11550">
                  <a:moveTo>
                    <a:pt x="2084" y="394"/>
                  </a:moveTo>
                  <a:lnTo>
                    <a:pt x="5274" y="620"/>
                  </a:lnTo>
                  <a:lnTo>
                    <a:pt x="5274" y="906"/>
                  </a:lnTo>
                  <a:lnTo>
                    <a:pt x="2084" y="1144"/>
                  </a:lnTo>
                  <a:cubicBezTo>
                    <a:pt x="2074" y="1144"/>
                    <a:pt x="2065" y="1145"/>
                    <a:pt x="2056" y="1145"/>
                  </a:cubicBezTo>
                  <a:cubicBezTo>
                    <a:pt x="1728" y="1145"/>
                    <a:pt x="1555" y="733"/>
                    <a:pt x="1798" y="501"/>
                  </a:cubicBezTo>
                  <a:cubicBezTo>
                    <a:pt x="1869" y="429"/>
                    <a:pt x="1976" y="394"/>
                    <a:pt x="2084" y="394"/>
                  </a:cubicBezTo>
                  <a:close/>
                  <a:moveTo>
                    <a:pt x="5929" y="322"/>
                  </a:moveTo>
                  <a:cubicBezTo>
                    <a:pt x="6108" y="322"/>
                    <a:pt x="6239" y="453"/>
                    <a:pt x="6239" y="632"/>
                  </a:cubicBezTo>
                  <a:lnTo>
                    <a:pt x="6239" y="1370"/>
                  </a:lnTo>
                  <a:lnTo>
                    <a:pt x="5620" y="1370"/>
                  </a:lnTo>
                  <a:lnTo>
                    <a:pt x="5620" y="632"/>
                  </a:lnTo>
                  <a:cubicBezTo>
                    <a:pt x="5620" y="453"/>
                    <a:pt x="5751" y="322"/>
                    <a:pt x="5929" y="322"/>
                  </a:cubicBezTo>
                  <a:close/>
                  <a:moveTo>
                    <a:pt x="6441" y="1691"/>
                  </a:moveTo>
                  <a:lnTo>
                    <a:pt x="6441" y="1918"/>
                  </a:lnTo>
                  <a:lnTo>
                    <a:pt x="5417" y="1918"/>
                  </a:lnTo>
                  <a:lnTo>
                    <a:pt x="5417" y="1691"/>
                  </a:lnTo>
                  <a:close/>
                  <a:moveTo>
                    <a:pt x="6036" y="2263"/>
                  </a:moveTo>
                  <a:lnTo>
                    <a:pt x="6036" y="2465"/>
                  </a:lnTo>
                  <a:lnTo>
                    <a:pt x="5834" y="2465"/>
                  </a:lnTo>
                  <a:lnTo>
                    <a:pt x="5834" y="2263"/>
                  </a:lnTo>
                  <a:close/>
                  <a:moveTo>
                    <a:pt x="8596" y="3632"/>
                  </a:moveTo>
                  <a:cubicBezTo>
                    <a:pt x="8727" y="3632"/>
                    <a:pt x="8834" y="3727"/>
                    <a:pt x="8834" y="3870"/>
                  </a:cubicBezTo>
                  <a:lnTo>
                    <a:pt x="8834" y="4787"/>
                  </a:lnTo>
                  <a:cubicBezTo>
                    <a:pt x="8763" y="4775"/>
                    <a:pt x="8727" y="4739"/>
                    <a:pt x="8692" y="4716"/>
                  </a:cubicBezTo>
                  <a:cubicBezTo>
                    <a:pt x="8394" y="4537"/>
                    <a:pt x="8394" y="4501"/>
                    <a:pt x="8358" y="4466"/>
                  </a:cubicBezTo>
                  <a:lnTo>
                    <a:pt x="8358" y="3870"/>
                  </a:lnTo>
                  <a:cubicBezTo>
                    <a:pt x="8358" y="3727"/>
                    <a:pt x="8465" y="3632"/>
                    <a:pt x="8596" y="3632"/>
                  </a:cubicBezTo>
                  <a:close/>
                  <a:moveTo>
                    <a:pt x="7930" y="2977"/>
                  </a:moveTo>
                  <a:cubicBezTo>
                    <a:pt x="9477" y="2977"/>
                    <a:pt x="10739" y="4168"/>
                    <a:pt x="10870" y="5680"/>
                  </a:cubicBezTo>
                  <a:lnTo>
                    <a:pt x="9144" y="4954"/>
                  </a:lnTo>
                  <a:lnTo>
                    <a:pt x="9144" y="3882"/>
                  </a:lnTo>
                  <a:cubicBezTo>
                    <a:pt x="9144" y="3573"/>
                    <a:pt x="8894" y="3311"/>
                    <a:pt x="8584" y="3311"/>
                  </a:cubicBezTo>
                  <a:cubicBezTo>
                    <a:pt x="8275" y="3311"/>
                    <a:pt x="8013" y="3573"/>
                    <a:pt x="8013" y="3882"/>
                  </a:cubicBezTo>
                  <a:lnTo>
                    <a:pt x="8013" y="4001"/>
                  </a:lnTo>
                  <a:cubicBezTo>
                    <a:pt x="7763" y="3465"/>
                    <a:pt x="7834" y="3168"/>
                    <a:pt x="7822" y="2977"/>
                  </a:cubicBezTo>
                  <a:close/>
                  <a:moveTo>
                    <a:pt x="9168" y="7287"/>
                  </a:moveTo>
                  <a:lnTo>
                    <a:pt x="9537" y="7692"/>
                  </a:lnTo>
                  <a:cubicBezTo>
                    <a:pt x="9835" y="8002"/>
                    <a:pt x="9739" y="8347"/>
                    <a:pt x="9763" y="8466"/>
                  </a:cubicBezTo>
                  <a:lnTo>
                    <a:pt x="6513" y="8466"/>
                  </a:lnTo>
                  <a:cubicBezTo>
                    <a:pt x="6513" y="8347"/>
                    <a:pt x="6429" y="8002"/>
                    <a:pt x="6727" y="7692"/>
                  </a:cubicBezTo>
                  <a:lnTo>
                    <a:pt x="7096" y="7287"/>
                  </a:lnTo>
                  <a:close/>
                  <a:moveTo>
                    <a:pt x="5941" y="1"/>
                  </a:moveTo>
                  <a:cubicBezTo>
                    <a:pt x="5733" y="1"/>
                    <a:pt x="5525" y="108"/>
                    <a:pt x="5394" y="322"/>
                  </a:cubicBezTo>
                  <a:lnTo>
                    <a:pt x="2107" y="96"/>
                  </a:lnTo>
                  <a:cubicBezTo>
                    <a:pt x="2094" y="95"/>
                    <a:pt x="2080" y="95"/>
                    <a:pt x="2066" y="95"/>
                  </a:cubicBezTo>
                  <a:cubicBezTo>
                    <a:pt x="1890" y="95"/>
                    <a:pt x="1715" y="166"/>
                    <a:pt x="1572" y="298"/>
                  </a:cubicBezTo>
                  <a:cubicBezTo>
                    <a:pt x="1107" y="727"/>
                    <a:pt x="1429" y="1513"/>
                    <a:pt x="2060" y="1513"/>
                  </a:cubicBezTo>
                  <a:cubicBezTo>
                    <a:pt x="2064" y="1513"/>
                    <a:pt x="2066" y="1513"/>
                    <a:pt x="2069" y="1513"/>
                  </a:cubicBezTo>
                  <a:cubicBezTo>
                    <a:pt x="2100" y="1513"/>
                    <a:pt x="2213" y="1503"/>
                    <a:pt x="5298" y="1287"/>
                  </a:cubicBezTo>
                  <a:lnTo>
                    <a:pt x="5298" y="1394"/>
                  </a:lnTo>
                  <a:lnTo>
                    <a:pt x="5263" y="1394"/>
                  </a:lnTo>
                  <a:cubicBezTo>
                    <a:pt x="5179" y="1394"/>
                    <a:pt x="5096" y="1465"/>
                    <a:pt x="5096" y="1560"/>
                  </a:cubicBezTo>
                  <a:lnTo>
                    <a:pt x="5096" y="2108"/>
                  </a:lnTo>
                  <a:cubicBezTo>
                    <a:pt x="5096" y="2203"/>
                    <a:pt x="5179" y="2275"/>
                    <a:pt x="5263" y="2275"/>
                  </a:cubicBezTo>
                  <a:lnTo>
                    <a:pt x="5513" y="2275"/>
                  </a:lnTo>
                  <a:lnTo>
                    <a:pt x="5513" y="2477"/>
                  </a:lnTo>
                  <a:lnTo>
                    <a:pt x="1679" y="2477"/>
                  </a:lnTo>
                  <a:lnTo>
                    <a:pt x="1381" y="1608"/>
                  </a:lnTo>
                  <a:cubicBezTo>
                    <a:pt x="1345" y="1525"/>
                    <a:pt x="1286" y="1489"/>
                    <a:pt x="1214" y="1489"/>
                  </a:cubicBezTo>
                  <a:lnTo>
                    <a:pt x="179" y="1489"/>
                  </a:lnTo>
                  <a:cubicBezTo>
                    <a:pt x="71" y="1489"/>
                    <a:pt x="0" y="1572"/>
                    <a:pt x="12" y="1680"/>
                  </a:cubicBezTo>
                  <a:lnTo>
                    <a:pt x="298" y="4430"/>
                  </a:lnTo>
                  <a:cubicBezTo>
                    <a:pt x="310" y="4525"/>
                    <a:pt x="381" y="4585"/>
                    <a:pt x="452" y="4585"/>
                  </a:cubicBezTo>
                  <a:lnTo>
                    <a:pt x="1214" y="4585"/>
                  </a:lnTo>
                  <a:cubicBezTo>
                    <a:pt x="1286" y="4585"/>
                    <a:pt x="1334" y="4537"/>
                    <a:pt x="1369" y="4478"/>
                  </a:cubicBezTo>
                  <a:lnTo>
                    <a:pt x="1750" y="3656"/>
                  </a:lnTo>
                  <a:lnTo>
                    <a:pt x="4536" y="3656"/>
                  </a:lnTo>
                  <a:cubicBezTo>
                    <a:pt x="4655" y="3656"/>
                    <a:pt x="4739" y="3751"/>
                    <a:pt x="4739" y="3870"/>
                  </a:cubicBezTo>
                  <a:cubicBezTo>
                    <a:pt x="4763" y="5311"/>
                    <a:pt x="4715" y="5430"/>
                    <a:pt x="4786" y="5787"/>
                  </a:cubicBezTo>
                  <a:cubicBezTo>
                    <a:pt x="4797" y="5863"/>
                    <a:pt x="4888" y="5920"/>
                    <a:pt x="4976" y="5920"/>
                  </a:cubicBezTo>
                  <a:cubicBezTo>
                    <a:pt x="4984" y="5920"/>
                    <a:pt x="4992" y="5919"/>
                    <a:pt x="5001" y="5918"/>
                  </a:cubicBezTo>
                  <a:cubicBezTo>
                    <a:pt x="5084" y="5906"/>
                    <a:pt x="5144" y="5799"/>
                    <a:pt x="5132" y="5716"/>
                  </a:cubicBezTo>
                  <a:cubicBezTo>
                    <a:pt x="5072" y="5418"/>
                    <a:pt x="5096" y="5299"/>
                    <a:pt x="5084" y="3870"/>
                  </a:cubicBezTo>
                  <a:cubicBezTo>
                    <a:pt x="5084" y="3573"/>
                    <a:pt x="4834" y="3311"/>
                    <a:pt x="4536" y="3311"/>
                  </a:cubicBezTo>
                  <a:lnTo>
                    <a:pt x="1643" y="3311"/>
                  </a:lnTo>
                  <a:cubicBezTo>
                    <a:pt x="1572" y="3311"/>
                    <a:pt x="1524" y="3358"/>
                    <a:pt x="1500" y="3418"/>
                  </a:cubicBezTo>
                  <a:lnTo>
                    <a:pt x="1107" y="4239"/>
                  </a:lnTo>
                  <a:lnTo>
                    <a:pt x="607" y="4239"/>
                  </a:lnTo>
                  <a:lnTo>
                    <a:pt x="357" y="1822"/>
                  </a:lnTo>
                  <a:lnTo>
                    <a:pt x="1095" y="1822"/>
                  </a:lnTo>
                  <a:lnTo>
                    <a:pt x="1393" y="2703"/>
                  </a:lnTo>
                  <a:cubicBezTo>
                    <a:pt x="1429" y="2775"/>
                    <a:pt x="1488" y="2823"/>
                    <a:pt x="1560" y="2823"/>
                  </a:cubicBezTo>
                  <a:lnTo>
                    <a:pt x="7382" y="2823"/>
                  </a:lnTo>
                  <a:cubicBezTo>
                    <a:pt x="7453" y="2823"/>
                    <a:pt x="7525" y="2882"/>
                    <a:pt x="7525" y="2977"/>
                  </a:cubicBezTo>
                  <a:lnTo>
                    <a:pt x="7525" y="3287"/>
                  </a:lnTo>
                  <a:cubicBezTo>
                    <a:pt x="7525" y="4144"/>
                    <a:pt x="8061" y="4882"/>
                    <a:pt x="8787" y="5192"/>
                  </a:cubicBezTo>
                  <a:lnTo>
                    <a:pt x="11216" y="6216"/>
                  </a:lnTo>
                  <a:cubicBezTo>
                    <a:pt x="11156" y="6644"/>
                    <a:pt x="10787" y="6990"/>
                    <a:pt x="10335" y="6990"/>
                  </a:cubicBezTo>
                  <a:lnTo>
                    <a:pt x="6703" y="6990"/>
                  </a:lnTo>
                  <a:cubicBezTo>
                    <a:pt x="6215" y="6990"/>
                    <a:pt x="5751" y="6764"/>
                    <a:pt x="5453" y="6383"/>
                  </a:cubicBezTo>
                  <a:cubicBezTo>
                    <a:pt x="5417" y="6339"/>
                    <a:pt x="5367" y="6313"/>
                    <a:pt x="5315" y="6313"/>
                  </a:cubicBezTo>
                  <a:cubicBezTo>
                    <a:pt x="5282" y="6313"/>
                    <a:pt x="5247" y="6324"/>
                    <a:pt x="5215" y="6347"/>
                  </a:cubicBezTo>
                  <a:cubicBezTo>
                    <a:pt x="5144" y="6406"/>
                    <a:pt x="5132" y="6513"/>
                    <a:pt x="5191" y="6585"/>
                  </a:cubicBezTo>
                  <a:cubicBezTo>
                    <a:pt x="5560" y="7049"/>
                    <a:pt x="6096" y="7323"/>
                    <a:pt x="6679" y="7323"/>
                  </a:cubicBezTo>
                  <a:lnTo>
                    <a:pt x="6513" y="7502"/>
                  </a:lnTo>
                  <a:cubicBezTo>
                    <a:pt x="6132" y="7930"/>
                    <a:pt x="6215" y="8407"/>
                    <a:pt x="6203" y="8514"/>
                  </a:cubicBezTo>
                  <a:lnTo>
                    <a:pt x="5632" y="8514"/>
                  </a:lnTo>
                  <a:lnTo>
                    <a:pt x="5084" y="8002"/>
                  </a:lnTo>
                  <a:cubicBezTo>
                    <a:pt x="5050" y="7973"/>
                    <a:pt x="5008" y="7958"/>
                    <a:pt x="4966" y="7958"/>
                  </a:cubicBezTo>
                  <a:cubicBezTo>
                    <a:pt x="4921" y="7958"/>
                    <a:pt x="4877" y="7976"/>
                    <a:pt x="4846" y="8014"/>
                  </a:cubicBezTo>
                  <a:cubicBezTo>
                    <a:pt x="4786" y="8097"/>
                    <a:pt x="4786" y="8192"/>
                    <a:pt x="4858" y="8252"/>
                  </a:cubicBezTo>
                  <a:cubicBezTo>
                    <a:pt x="5453" y="8776"/>
                    <a:pt x="5453" y="8835"/>
                    <a:pt x="5572" y="8835"/>
                  </a:cubicBezTo>
                  <a:cubicBezTo>
                    <a:pt x="6112" y="8834"/>
                    <a:pt x="6596" y="8834"/>
                    <a:pt x="7031" y="8834"/>
                  </a:cubicBezTo>
                  <a:cubicBezTo>
                    <a:pt x="8939" y="8834"/>
                    <a:pt x="9885" y="8843"/>
                    <a:pt x="10363" y="8843"/>
                  </a:cubicBezTo>
                  <a:cubicBezTo>
                    <a:pt x="10878" y="8843"/>
                    <a:pt x="10850" y="8832"/>
                    <a:pt x="10894" y="8788"/>
                  </a:cubicBezTo>
                  <a:lnTo>
                    <a:pt x="11466" y="8276"/>
                  </a:lnTo>
                  <a:cubicBezTo>
                    <a:pt x="11549" y="8216"/>
                    <a:pt x="11549" y="8109"/>
                    <a:pt x="11490" y="8037"/>
                  </a:cubicBezTo>
                  <a:cubicBezTo>
                    <a:pt x="11421" y="7976"/>
                    <a:pt x="11357" y="7950"/>
                    <a:pt x="11301" y="7950"/>
                  </a:cubicBezTo>
                  <a:cubicBezTo>
                    <a:pt x="11259" y="7950"/>
                    <a:pt x="11222" y="7964"/>
                    <a:pt x="11192" y="7990"/>
                  </a:cubicBezTo>
                  <a:lnTo>
                    <a:pt x="10668" y="8466"/>
                  </a:lnTo>
                  <a:lnTo>
                    <a:pt x="10085" y="8466"/>
                  </a:lnTo>
                  <a:lnTo>
                    <a:pt x="10085" y="8240"/>
                  </a:lnTo>
                  <a:cubicBezTo>
                    <a:pt x="10085" y="7656"/>
                    <a:pt x="9680" y="7371"/>
                    <a:pt x="9620" y="7287"/>
                  </a:cubicBezTo>
                  <a:lnTo>
                    <a:pt x="10299" y="7287"/>
                  </a:lnTo>
                  <a:cubicBezTo>
                    <a:pt x="10966" y="7287"/>
                    <a:pt x="11513" y="6740"/>
                    <a:pt x="11513" y="6073"/>
                  </a:cubicBezTo>
                  <a:cubicBezTo>
                    <a:pt x="11513" y="5990"/>
                    <a:pt x="11466" y="5930"/>
                    <a:pt x="11406" y="5906"/>
                  </a:cubicBezTo>
                  <a:lnTo>
                    <a:pt x="11228" y="5835"/>
                  </a:lnTo>
                  <a:cubicBezTo>
                    <a:pt x="11168" y="4061"/>
                    <a:pt x="9716" y="2632"/>
                    <a:pt x="7930" y="2632"/>
                  </a:cubicBezTo>
                  <a:lnTo>
                    <a:pt x="7703" y="2632"/>
                  </a:lnTo>
                  <a:cubicBezTo>
                    <a:pt x="7620" y="2525"/>
                    <a:pt x="7477" y="2453"/>
                    <a:pt x="7346" y="2453"/>
                  </a:cubicBezTo>
                  <a:lnTo>
                    <a:pt x="6370" y="2453"/>
                  </a:lnTo>
                  <a:lnTo>
                    <a:pt x="6370" y="2239"/>
                  </a:lnTo>
                  <a:lnTo>
                    <a:pt x="6620" y="2239"/>
                  </a:lnTo>
                  <a:cubicBezTo>
                    <a:pt x="6703" y="2239"/>
                    <a:pt x="6775" y="2168"/>
                    <a:pt x="6775" y="2084"/>
                  </a:cubicBezTo>
                  <a:lnTo>
                    <a:pt x="6775" y="1525"/>
                  </a:lnTo>
                  <a:cubicBezTo>
                    <a:pt x="6775" y="1441"/>
                    <a:pt x="6703" y="1370"/>
                    <a:pt x="6620" y="1370"/>
                  </a:cubicBezTo>
                  <a:lnTo>
                    <a:pt x="6584" y="1370"/>
                  </a:lnTo>
                  <a:lnTo>
                    <a:pt x="6584" y="1263"/>
                  </a:lnTo>
                  <a:cubicBezTo>
                    <a:pt x="9701" y="1479"/>
                    <a:pt x="9808" y="1489"/>
                    <a:pt x="9837" y="1489"/>
                  </a:cubicBezTo>
                  <a:cubicBezTo>
                    <a:pt x="9840" y="1489"/>
                    <a:pt x="9842" y="1489"/>
                    <a:pt x="9846" y="1489"/>
                  </a:cubicBezTo>
                  <a:cubicBezTo>
                    <a:pt x="10489" y="1489"/>
                    <a:pt x="10799" y="691"/>
                    <a:pt x="10335" y="263"/>
                  </a:cubicBezTo>
                  <a:cubicBezTo>
                    <a:pt x="10202" y="141"/>
                    <a:pt x="10029" y="71"/>
                    <a:pt x="9842" y="71"/>
                  </a:cubicBezTo>
                  <a:cubicBezTo>
                    <a:pt x="9828" y="71"/>
                    <a:pt x="9813" y="71"/>
                    <a:pt x="9799" y="72"/>
                  </a:cubicBezTo>
                  <a:lnTo>
                    <a:pt x="8989" y="132"/>
                  </a:lnTo>
                  <a:cubicBezTo>
                    <a:pt x="8894" y="132"/>
                    <a:pt x="8823" y="215"/>
                    <a:pt x="8823" y="310"/>
                  </a:cubicBezTo>
                  <a:cubicBezTo>
                    <a:pt x="8823" y="394"/>
                    <a:pt x="8906" y="477"/>
                    <a:pt x="9001" y="477"/>
                  </a:cubicBezTo>
                  <a:lnTo>
                    <a:pt x="9823" y="417"/>
                  </a:lnTo>
                  <a:cubicBezTo>
                    <a:pt x="9836" y="416"/>
                    <a:pt x="9849" y="415"/>
                    <a:pt x="9861" y="415"/>
                  </a:cubicBezTo>
                  <a:cubicBezTo>
                    <a:pt x="10170" y="415"/>
                    <a:pt x="10325" y="820"/>
                    <a:pt x="10097" y="1049"/>
                  </a:cubicBezTo>
                  <a:cubicBezTo>
                    <a:pt x="10025" y="1132"/>
                    <a:pt x="9918" y="1156"/>
                    <a:pt x="9823" y="1156"/>
                  </a:cubicBezTo>
                  <a:lnTo>
                    <a:pt x="6620" y="929"/>
                  </a:lnTo>
                  <a:lnTo>
                    <a:pt x="6620" y="656"/>
                  </a:lnTo>
                  <a:lnTo>
                    <a:pt x="8132" y="548"/>
                  </a:lnTo>
                  <a:cubicBezTo>
                    <a:pt x="8227" y="548"/>
                    <a:pt x="8299" y="453"/>
                    <a:pt x="8299" y="370"/>
                  </a:cubicBezTo>
                  <a:cubicBezTo>
                    <a:pt x="8299" y="275"/>
                    <a:pt x="8215" y="203"/>
                    <a:pt x="8120" y="203"/>
                  </a:cubicBezTo>
                  <a:lnTo>
                    <a:pt x="6489" y="322"/>
                  </a:lnTo>
                  <a:cubicBezTo>
                    <a:pt x="6358" y="108"/>
                    <a:pt x="6150" y="1"/>
                    <a:pt x="5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02" name="Google Shape;10302;p63"/>
          <p:cNvSpPr/>
          <p:nvPr/>
        </p:nvSpPr>
        <p:spPr>
          <a:xfrm>
            <a:off x="5754137" y="2005815"/>
            <a:ext cx="370569" cy="293958"/>
          </a:xfrm>
          <a:custGeom>
            <a:rect b="b" l="l" r="r" t="t"/>
            <a:pathLst>
              <a:path extrusionOk="0" h="9228" w="11633">
                <a:moveTo>
                  <a:pt x="7227" y="2193"/>
                </a:moveTo>
                <a:cubicBezTo>
                  <a:pt x="7085" y="2384"/>
                  <a:pt x="6989" y="2622"/>
                  <a:pt x="6989" y="2896"/>
                </a:cubicBezTo>
                <a:lnTo>
                  <a:pt x="6989" y="5098"/>
                </a:lnTo>
                <a:cubicBezTo>
                  <a:pt x="6989" y="5241"/>
                  <a:pt x="7037" y="5360"/>
                  <a:pt x="7108" y="5479"/>
                </a:cubicBezTo>
                <a:cubicBezTo>
                  <a:pt x="6954" y="5539"/>
                  <a:pt x="6787" y="5622"/>
                  <a:pt x="6656" y="5717"/>
                </a:cubicBezTo>
                <a:cubicBezTo>
                  <a:pt x="6632" y="2312"/>
                  <a:pt x="6692" y="2443"/>
                  <a:pt x="6608" y="2193"/>
                </a:cubicBezTo>
                <a:close/>
                <a:moveTo>
                  <a:pt x="5680" y="1"/>
                </a:moveTo>
                <a:cubicBezTo>
                  <a:pt x="5672" y="1"/>
                  <a:pt x="5664" y="1"/>
                  <a:pt x="5656" y="2"/>
                </a:cubicBezTo>
                <a:cubicBezTo>
                  <a:pt x="5561" y="26"/>
                  <a:pt x="5501" y="110"/>
                  <a:pt x="5513" y="217"/>
                </a:cubicBezTo>
                <a:lnTo>
                  <a:pt x="5846" y="1729"/>
                </a:lnTo>
                <a:lnTo>
                  <a:pt x="5263" y="1729"/>
                </a:lnTo>
                <a:lnTo>
                  <a:pt x="4965" y="336"/>
                </a:lnTo>
                <a:cubicBezTo>
                  <a:pt x="4955" y="255"/>
                  <a:pt x="4885" y="200"/>
                  <a:pt x="4805" y="200"/>
                </a:cubicBezTo>
                <a:cubicBezTo>
                  <a:pt x="4791" y="200"/>
                  <a:pt x="4777" y="201"/>
                  <a:pt x="4763" y="205"/>
                </a:cubicBezTo>
                <a:cubicBezTo>
                  <a:pt x="4668" y="217"/>
                  <a:pt x="4608" y="300"/>
                  <a:pt x="4620" y="407"/>
                </a:cubicBezTo>
                <a:lnTo>
                  <a:pt x="4906" y="1753"/>
                </a:lnTo>
                <a:lnTo>
                  <a:pt x="2417" y="1753"/>
                </a:lnTo>
                <a:cubicBezTo>
                  <a:pt x="1084" y="1753"/>
                  <a:pt x="0" y="2836"/>
                  <a:pt x="0" y="4170"/>
                </a:cubicBezTo>
                <a:lnTo>
                  <a:pt x="0" y="6289"/>
                </a:lnTo>
                <a:cubicBezTo>
                  <a:pt x="0" y="7018"/>
                  <a:pt x="582" y="7579"/>
                  <a:pt x="1279" y="7579"/>
                </a:cubicBezTo>
                <a:cubicBezTo>
                  <a:pt x="1367" y="7579"/>
                  <a:pt x="1457" y="7570"/>
                  <a:pt x="1548" y="7551"/>
                </a:cubicBezTo>
                <a:lnTo>
                  <a:pt x="1762" y="7503"/>
                </a:lnTo>
                <a:cubicBezTo>
                  <a:pt x="1858" y="7491"/>
                  <a:pt x="1917" y="7408"/>
                  <a:pt x="1905" y="7301"/>
                </a:cubicBezTo>
                <a:cubicBezTo>
                  <a:pt x="1885" y="7220"/>
                  <a:pt x="1822" y="7165"/>
                  <a:pt x="1737" y="7165"/>
                </a:cubicBezTo>
                <a:cubicBezTo>
                  <a:pt x="1722" y="7165"/>
                  <a:pt x="1707" y="7166"/>
                  <a:pt x="1691" y="7170"/>
                </a:cubicBezTo>
                <a:lnTo>
                  <a:pt x="1465" y="7206"/>
                </a:lnTo>
                <a:cubicBezTo>
                  <a:pt x="1399" y="7219"/>
                  <a:pt x="1334" y="7225"/>
                  <a:pt x="1270" y="7225"/>
                </a:cubicBezTo>
                <a:cubicBezTo>
                  <a:pt x="755" y="7225"/>
                  <a:pt x="322" y="6817"/>
                  <a:pt x="322" y="6277"/>
                </a:cubicBezTo>
                <a:lnTo>
                  <a:pt x="322" y="4158"/>
                </a:lnTo>
                <a:cubicBezTo>
                  <a:pt x="322" y="3015"/>
                  <a:pt x="1262" y="2074"/>
                  <a:pt x="2405" y="2074"/>
                </a:cubicBezTo>
                <a:lnTo>
                  <a:pt x="5846" y="2074"/>
                </a:lnTo>
                <a:cubicBezTo>
                  <a:pt x="6049" y="2074"/>
                  <a:pt x="6215" y="2241"/>
                  <a:pt x="6215" y="2443"/>
                </a:cubicBezTo>
                <a:lnTo>
                  <a:pt x="6215" y="5825"/>
                </a:lnTo>
                <a:cubicBezTo>
                  <a:pt x="6215" y="5979"/>
                  <a:pt x="6144" y="6122"/>
                  <a:pt x="6025" y="6217"/>
                </a:cubicBezTo>
                <a:cubicBezTo>
                  <a:pt x="5858" y="6348"/>
                  <a:pt x="6227" y="6229"/>
                  <a:pt x="2560" y="6968"/>
                </a:cubicBezTo>
                <a:cubicBezTo>
                  <a:pt x="2465" y="6991"/>
                  <a:pt x="2405" y="7075"/>
                  <a:pt x="2417" y="7182"/>
                </a:cubicBezTo>
                <a:cubicBezTo>
                  <a:pt x="2439" y="7258"/>
                  <a:pt x="2511" y="7314"/>
                  <a:pt x="2595" y="7314"/>
                </a:cubicBezTo>
                <a:cubicBezTo>
                  <a:pt x="2603" y="7314"/>
                  <a:pt x="2611" y="7314"/>
                  <a:pt x="2620" y="7313"/>
                </a:cubicBezTo>
                <a:lnTo>
                  <a:pt x="5203" y="6789"/>
                </a:lnTo>
                <a:lnTo>
                  <a:pt x="5203" y="6789"/>
                </a:lnTo>
                <a:cubicBezTo>
                  <a:pt x="5251" y="7360"/>
                  <a:pt x="5203" y="8027"/>
                  <a:pt x="4918" y="8396"/>
                </a:cubicBezTo>
                <a:cubicBezTo>
                  <a:pt x="4858" y="8480"/>
                  <a:pt x="4882" y="8575"/>
                  <a:pt x="4953" y="8634"/>
                </a:cubicBezTo>
                <a:cubicBezTo>
                  <a:pt x="4984" y="8660"/>
                  <a:pt x="5022" y="8672"/>
                  <a:pt x="5059" y="8672"/>
                </a:cubicBezTo>
                <a:cubicBezTo>
                  <a:pt x="5108" y="8672"/>
                  <a:pt x="5158" y="8651"/>
                  <a:pt x="5191" y="8611"/>
                </a:cubicBezTo>
                <a:cubicBezTo>
                  <a:pt x="5596" y="8075"/>
                  <a:pt x="5572" y="7170"/>
                  <a:pt x="5549" y="6729"/>
                </a:cubicBezTo>
                <a:cubicBezTo>
                  <a:pt x="5834" y="6670"/>
                  <a:pt x="5930" y="6670"/>
                  <a:pt x="6096" y="6587"/>
                </a:cubicBezTo>
                <a:lnTo>
                  <a:pt x="6096" y="6587"/>
                </a:lnTo>
                <a:cubicBezTo>
                  <a:pt x="6168" y="7372"/>
                  <a:pt x="6108" y="8325"/>
                  <a:pt x="5632" y="8956"/>
                </a:cubicBezTo>
                <a:cubicBezTo>
                  <a:pt x="5572" y="9027"/>
                  <a:pt x="5596" y="9134"/>
                  <a:pt x="5668" y="9194"/>
                </a:cubicBezTo>
                <a:cubicBezTo>
                  <a:pt x="5696" y="9217"/>
                  <a:pt x="5729" y="9228"/>
                  <a:pt x="5763" y="9228"/>
                </a:cubicBezTo>
                <a:cubicBezTo>
                  <a:pt x="5815" y="9228"/>
                  <a:pt x="5869" y="9202"/>
                  <a:pt x="5906" y="9158"/>
                </a:cubicBezTo>
                <a:cubicBezTo>
                  <a:pt x="6489" y="8396"/>
                  <a:pt x="6549" y="7229"/>
                  <a:pt x="6394" y="6301"/>
                </a:cubicBezTo>
                <a:cubicBezTo>
                  <a:pt x="6632" y="6098"/>
                  <a:pt x="6930" y="5777"/>
                  <a:pt x="7406" y="5777"/>
                </a:cubicBezTo>
                <a:cubicBezTo>
                  <a:pt x="7418" y="5777"/>
                  <a:pt x="7513" y="5813"/>
                  <a:pt x="7561" y="5813"/>
                </a:cubicBezTo>
                <a:cubicBezTo>
                  <a:pt x="7680" y="5813"/>
                  <a:pt x="7799" y="5777"/>
                  <a:pt x="7894" y="5717"/>
                </a:cubicBezTo>
                <a:lnTo>
                  <a:pt x="10978" y="3908"/>
                </a:lnTo>
                <a:cubicBezTo>
                  <a:pt x="11323" y="3693"/>
                  <a:pt x="11549" y="3324"/>
                  <a:pt x="11549" y="2919"/>
                </a:cubicBezTo>
                <a:cubicBezTo>
                  <a:pt x="11633" y="2241"/>
                  <a:pt x="11121" y="1729"/>
                  <a:pt x="10490" y="1729"/>
                </a:cubicBezTo>
                <a:cubicBezTo>
                  <a:pt x="10406" y="1729"/>
                  <a:pt x="10323" y="1812"/>
                  <a:pt x="10323" y="1895"/>
                </a:cubicBezTo>
                <a:cubicBezTo>
                  <a:pt x="10323" y="1991"/>
                  <a:pt x="10406" y="2062"/>
                  <a:pt x="10490" y="2062"/>
                </a:cubicBezTo>
                <a:cubicBezTo>
                  <a:pt x="10942" y="2062"/>
                  <a:pt x="11299" y="2419"/>
                  <a:pt x="11299" y="2860"/>
                </a:cubicBezTo>
                <a:cubicBezTo>
                  <a:pt x="11299" y="3146"/>
                  <a:pt x="11145" y="3419"/>
                  <a:pt x="10895" y="3562"/>
                </a:cubicBezTo>
                <a:lnTo>
                  <a:pt x="7811" y="5384"/>
                </a:lnTo>
                <a:cubicBezTo>
                  <a:pt x="7756" y="5416"/>
                  <a:pt x="7698" y="5430"/>
                  <a:pt x="7642" y="5430"/>
                </a:cubicBezTo>
                <a:cubicBezTo>
                  <a:pt x="7463" y="5430"/>
                  <a:pt x="7299" y="5288"/>
                  <a:pt x="7299" y="5098"/>
                </a:cubicBezTo>
                <a:lnTo>
                  <a:pt x="7299" y="2896"/>
                </a:lnTo>
                <a:cubicBezTo>
                  <a:pt x="7299" y="2431"/>
                  <a:pt x="7680" y="2074"/>
                  <a:pt x="8120" y="2074"/>
                </a:cubicBezTo>
                <a:lnTo>
                  <a:pt x="9704" y="2074"/>
                </a:lnTo>
                <a:cubicBezTo>
                  <a:pt x="9787" y="2074"/>
                  <a:pt x="9859" y="2003"/>
                  <a:pt x="9859" y="1907"/>
                </a:cubicBezTo>
                <a:cubicBezTo>
                  <a:pt x="9859" y="1824"/>
                  <a:pt x="9787" y="1753"/>
                  <a:pt x="9704" y="1753"/>
                </a:cubicBezTo>
                <a:lnTo>
                  <a:pt x="9061" y="1753"/>
                </a:lnTo>
                <a:lnTo>
                  <a:pt x="9347" y="407"/>
                </a:lnTo>
                <a:cubicBezTo>
                  <a:pt x="9359" y="312"/>
                  <a:pt x="9299" y="229"/>
                  <a:pt x="9204" y="205"/>
                </a:cubicBezTo>
                <a:cubicBezTo>
                  <a:pt x="9191" y="201"/>
                  <a:pt x="9179" y="200"/>
                  <a:pt x="9166" y="200"/>
                </a:cubicBezTo>
                <a:cubicBezTo>
                  <a:pt x="9094" y="200"/>
                  <a:pt x="9022" y="255"/>
                  <a:pt x="9001" y="336"/>
                </a:cubicBezTo>
                <a:lnTo>
                  <a:pt x="8704" y="1729"/>
                </a:lnTo>
                <a:lnTo>
                  <a:pt x="8120" y="1729"/>
                </a:lnTo>
                <a:lnTo>
                  <a:pt x="8454" y="217"/>
                </a:lnTo>
                <a:cubicBezTo>
                  <a:pt x="8466" y="121"/>
                  <a:pt x="8406" y="38"/>
                  <a:pt x="8311" y="2"/>
                </a:cubicBezTo>
                <a:cubicBezTo>
                  <a:pt x="8304" y="1"/>
                  <a:pt x="8296" y="1"/>
                  <a:pt x="8289" y="1"/>
                </a:cubicBezTo>
                <a:cubicBezTo>
                  <a:pt x="8212" y="1"/>
                  <a:pt x="8130" y="57"/>
                  <a:pt x="8108" y="133"/>
                </a:cubicBezTo>
                <a:lnTo>
                  <a:pt x="7751" y="1788"/>
                </a:lnTo>
                <a:cubicBezTo>
                  <a:pt x="7692" y="1812"/>
                  <a:pt x="7632" y="1836"/>
                  <a:pt x="7585" y="1848"/>
                </a:cubicBezTo>
                <a:lnTo>
                  <a:pt x="6263" y="1848"/>
                </a:lnTo>
                <a:cubicBezTo>
                  <a:pt x="6251" y="1836"/>
                  <a:pt x="6227" y="1836"/>
                  <a:pt x="6215" y="1824"/>
                </a:cubicBezTo>
                <a:lnTo>
                  <a:pt x="5858" y="133"/>
                </a:lnTo>
                <a:cubicBezTo>
                  <a:pt x="5847" y="57"/>
                  <a:pt x="5767" y="1"/>
                  <a:pt x="5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03" name="Google Shape;10303;p63"/>
          <p:cNvGrpSpPr/>
          <p:nvPr/>
        </p:nvGrpSpPr>
        <p:grpSpPr>
          <a:xfrm>
            <a:off x="6195998" y="1983102"/>
            <a:ext cx="368308" cy="338746"/>
            <a:chOff x="6195998" y="1983102"/>
            <a:chExt cx="368308" cy="338746"/>
          </a:xfrm>
        </p:grpSpPr>
        <p:sp>
          <p:nvSpPr>
            <p:cNvPr id="10304" name="Google Shape;10304;p63"/>
            <p:cNvSpPr/>
            <p:nvPr/>
          </p:nvSpPr>
          <p:spPr>
            <a:xfrm>
              <a:off x="6267289" y="2161012"/>
              <a:ext cx="67533" cy="67150"/>
            </a:xfrm>
            <a:custGeom>
              <a:rect b="b" l="l" r="r" t="t"/>
              <a:pathLst>
                <a:path extrusionOk="0" h="2108" w="2120">
                  <a:moveTo>
                    <a:pt x="1060" y="0"/>
                  </a:moveTo>
                  <a:cubicBezTo>
                    <a:pt x="953" y="0"/>
                    <a:pt x="882" y="71"/>
                    <a:pt x="882" y="179"/>
                  </a:cubicBezTo>
                  <a:lnTo>
                    <a:pt x="882" y="881"/>
                  </a:lnTo>
                  <a:lnTo>
                    <a:pt x="179" y="881"/>
                  </a:lnTo>
                  <a:cubicBezTo>
                    <a:pt x="84" y="881"/>
                    <a:pt x="0" y="953"/>
                    <a:pt x="0" y="1060"/>
                  </a:cubicBezTo>
                  <a:cubicBezTo>
                    <a:pt x="0" y="1143"/>
                    <a:pt x="84" y="1238"/>
                    <a:pt x="179" y="1238"/>
                  </a:cubicBezTo>
                  <a:lnTo>
                    <a:pt x="882" y="1238"/>
                  </a:lnTo>
                  <a:lnTo>
                    <a:pt x="882" y="1941"/>
                  </a:lnTo>
                  <a:cubicBezTo>
                    <a:pt x="882" y="2024"/>
                    <a:pt x="953" y="2107"/>
                    <a:pt x="1060" y="2107"/>
                  </a:cubicBezTo>
                  <a:cubicBezTo>
                    <a:pt x="1155" y="2107"/>
                    <a:pt x="1239" y="2036"/>
                    <a:pt x="1239" y="1941"/>
                  </a:cubicBezTo>
                  <a:lnTo>
                    <a:pt x="1239" y="1238"/>
                  </a:lnTo>
                  <a:lnTo>
                    <a:pt x="1941" y="1238"/>
                  </a:lnTo>
                  <a:cubicBezTo>
                    <a:pt x="2048" y="1238"/>
                    <a:pt x="2120" y="1167"/>
                    <a:pt x="2120" y="1060"/>
                  </a:cubicBezTo>
                  <a:cubicBezTo>
                    <a:pt x="2120" y="953"/>
                    <a:pt x="2036" y="881"/>
                    <a:pt x="1941" y="881"/>
                  </a:cubicBezTo>
                  <a:lnTo>
                    <a:pt x="1239" y="881"/>
                  </a:lnTo>
                  <a:lnTo>
                    <a:pt x="1239" y="179"/>
                  </a:lnTo>
                  <a:cubicBezTo>
                    <a:pt x="1239" y="95"/>
                    <a:pt x="1167"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5" name="Google Shape;10305;p63"/>
            <p:cNvSpPr/>
            <p:nvPr/>
          </p:nvSpPr>
          <p:spPr>
            <a:xfrm>
              <a:off x="6235052" y="2128393"/>
              <a:ext cx="132007" cy="131625"/>
            </a:xfrm>
            <a:custGeom>
              <a:rect b="b" l="l" r="r" t="t"/>
              <a:pathLst>
                <a:path extrusionOk="0" h="4132" w="4144">
                  <a:moveTo>
                    <a:pt x="2072" y="357"/>
                  </a:moveTo>
                  <a:cubicBezTo>
                    <a:pt x="3013" y="357"/>
                    <a:pt x="3799" y="1131"/>
                    <a:pt x="3799" y="2084"/>
                  </a:cubicBezTo>
                  <a:cubicBezTo>
                    <a:pt x="3799" y="3024"/>
                    <a:pt x="3025" y="3798"/>
                    <a:pt x="2072" y="3798"/>
                  </a:cubicBezTo>
                  <a:cubicBezTo>
                    <a:pt x="1120" y="3798"/>
                    <a:pt x="370" y="3024"/>
                    <a:pt x="370" y="2084"/>
                  </a:cubicBezTo>
                  <a:cubicBezTo>
                    <a:pt x="370" y="1131"/>
                    <a:pt x="1143" y="357"/>
                    <a:pt x="2072" y="357"/>
                  </a:cubicBezTo>
                  <a:close/>
                  <a:moveTo>
                    <a:pt x="2072" y="0"/>
                  </a:moveTo>
                  <a:cubicBezTo>
                    <a:pt x="929" y="0"/>
                    <a:pt x="0" y="917"/>
                    <a:pt x="0" y="2072"/>
                  </a:cubicBezTo>
                  <a:cubicBezTo>
                    <a:pt x="0" y="3215"/>
                    <a:pt x="929" y="4132"/>
                    <a:pt x="2072" y="4132"/>
                  </a:cubicBezTo>
                  <a:cubicBezTo>
                    <a:pt x="3227" y="4132"/>
                    <a:pt x="4144" y="3215"/>
                    <a:pt x="4144" y="2072"/>
                  </a:cubicBezTo>
                  <a:cubicBezTo>
                    <a:pt x="4144" y="917"/>
                    <a:pt x="322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6" name="Google Shape;10306;p63"/>
            <p:cNvSpPr/>
            <p:nvPr/>
          </p:nvSpPr>
          <p:spPr>
            <a:xfrm>
              <a:off x="6195998" y="1983102"/>
              <a:ext cx="368308" cy="338746"/>
            </a:xfrm>
            <a:custGeom>
              <a:rect b="b" l="l" r="r" t="t"/>
              <a:pathLst>
                <a:path extrusionOk="0" h="10634" w="11562">
                  <a:moveTo>
                    <a:pt x="3143" y="382"/>
                  </a:moveTo>
                  <a:lnTo>
                    <a:pt x="3143" y="1989"/>
                  </a:lnTo>
                  <a:lnTo>
                    <a:pt x="2227" y="1989"/>
                  </a:lnTo>
                  <a:lnTo>
                    <a:pt x="2227" y="382"/>
                  </a:lnTo>
                  <a:close/>
                  <a:moveTo>
                    <a:pt x="4382" y="382"/>
                  </a:moveTo>
                  <a:lnTo>
                    <a:pt x="4382" y="1989"/>
                  </a:lnTo>
                  <a:lnTo>
                    <a:pt x="3477" y="1989"/>
                  </a:lnTo>
                  <a:lnTo>
                    <a:pt x="3477" y="382"/>
                  </a:lnTo>
                  <a:close/>
                  <a:moveTo>
                    <a:pt x="5584" y="382"/>
                  </a:moveTo>
                  <a:lnTo>
                    <a:pt x="5584" y="1989"/>
                  </a:lnTo>
                  <a:lnTo>
                    <a:pt x="4727" y="1989"/>
                  </a:lnTo>
                  <a:lnTo>
                    <a:pt x="4727" y="382"/>
                  </a:lnTo>
                  <a:close/>
                  <a:moveTo>
                    <a:pt x="4846" y="2323"/>
                  </a:moveTo>
                  <a:lnTo>
                    <a:pt x="4846" y="2656"/>
                  </a:lnTo>
                  <a:lnTo>
                    <a:pt x="1750" y="2656"/>
                  </a:lnTo>
                  <a:lnTo>
                    <a:pt x="1750" y="2323"/>
                  </a:lnTo>
                  <a:close/>
                  <a:moveTo>
                    <a:pt x="7918" y="6073"/>
                  </a:moveTo>
                  <a:cubicBezTo>
                    <a:pt x="8442" y="6073"/>
                    <a:pt x="8894" y="6276"/>
                    <a:pt x="9251" y="6585"/>
                  </a:cubicBezTo>
                  <a:lnTo>
                    <a:pt x="6322" y="9514"/>
                  </a:lnTo>
                  <a:cubicBezTo>
                    <a:pt x="5144" y="8121"/>
                    <a:pt x="6203" y="6073"/>
                    <a:pt x="7918" y="6073"/>
                  </a:cubicBezTo>
                  <a:close/>
                  <a:moveTo>
                    <a:pt x="11204" y="6585"/>
                  </a:moveTo>
                  <a:lnTo>
                    <a:pt x="11204" y="7990"/>
                  </a:lnTo>
                  <a:cubicBezTo>
                    <a:pt x="11204" y="8776"/>
                    <a:pt x="10656" y="9431"/>
                    <a:pt x="9906" y="9562"/>
                  </a:cubicBezTo>
                  <a:cubicBezTo>
                    <a:pt x="10168" y="9193"/>
                    <a:pt x="10347" y="8669"/>
                    <a:pt x="10347" y="8181"/>
                  </a:cubicBezTo>
                  <a:cubicBezTo>
                    <a:pt x="10347" y="7764"/>
                    <a:pt x="10251" y="7550"/>
                    <a:pt x="10251" y="7538"/>
                  </a:cubicBezTo>
                  <a:cubicBezTo>
                    <a:pt x="10168" y="7192"/>
                    <a:pt x="10144" y="7228"/>
                    <a:pt x="10073" y="7073"/>
                  </a:cubicBezTo>
                  <a:cubicBezTo>
                    <a:pt x="9966" y="6883"/>
                    <a:pt x="9954" y="6823"/>
                    <a:pt x="9751" y="6585"/>
                  </a:cubicBezTo>
                  <a:close/>
                  <a:moveTo>
                    <a:pt x="9513" y="6823"/>
                  </a:moveTo>
                  <a:lnTo>
                    <a:pt x="9513" y="6823"/>
                  </a:lnTo>
                  <a:cubicBezTo>
                    <a:pt x="10704" y="8216"/>
                    <a:pt x="9632" y="10240"/>
                    <a:pt x="7918" y="10240"/>
                  </a:cubicBezTo>
                  <a:cubicBezTo>
                    <a:pt x="7890" y="10242"/>
                    <a:pt x="7862" y="10242"/>
                    <a:pt x="7834" y="10242"/>
                  </a:cubicBezTo>
                  <a:cubicBezTo>
                    <a:pt x="7345" y="10242"/>
                    <a:pt x="6910" y="10045"/>
                    <a:pt x="6572" y="9752"/>
                  </a:cubicBezTo>
                  <a:lnTo>
                    <a:pt x="9513" y="6823"/>
                  </a:lnTo>
                  <a:close/>
                  <a:moveTo>
                    <a:pt x="881" y="1"/>
                  </a:moveTo>
                  <a:cubicBezTo>
                    <a:pt x="786" y="1"/>
                    <a:pt x="703" y="84"/>
                    <a:pt x="703" y="180"/>
                  </a:cubicBezTo>
                  <a:lnTo>
                    <a:pt x="703" y="525"/>
                  </a:lnTo>
                  <a:cubicBezTo>
                    <a:pt x="703" y="620"/>
                    <a:pt x="774" y="703"/>
                    <a:pt x="881" y="703"/>
                  </a:cubicBezTo>
                  <a:cubicBezTo>
                    <a:pt x="976" y="703"/>
                    <a:pt x="1060" y="632"/>
                    <a:pt x="1060" y="525"/>
                  </a:cubicBezTo>
                  <a:lnTo>
                    <a:pt x="1060" y="358"/>
                  </a:lnTo>
                  <a:lnTo>
                    <a:pt x="1905" y="358"/>
                  </a:lnTo>
                  <a:lnTo>
                    <a:pt x="1905" y="1966"/>
                  </a:lnTo>
                  <a:lnTo>
                    <a:pt x="1060" y="1966"/>
                  </a:lnTo>
                  <a:lnTo>
                    <a:pt x="1060" y="1418"/>
                  </a:lnTo>
                  <a:cubicBezTo>
                    <a:pt x="1060" y="1323"/>
                    <a:pt x="976" y="1239"/>
                    <a:pt x="881" y="1239"/>
                  </a:cubicBezTo>
                  <a:cubicBezTo>
                    <a:pt x="786" y="1239"/>
                    <a:pt x="703" y="1311"/>
                    <a:pt x="703" y="1418"/>
                  </a:cubicBezTo>
                  <a:lnTo>
                    <a:pt x="703" y="2144"/>
                  </a:lnTo>
                  <a:cubicBezTo>
                    <a:pt x="703" y="2239"/>
                    <a:pt x="774" y="2323"/>
                    <a:pt x="881" y="2323"/>
                  </a:cubicBezTo>
                  <a:lnTo>
                    <a:pt x="1429" y="2323"/>
                  </a:lnTo>
                  <a:lnTo>
                    <a:pt x="1429" y="2656"/>
                  </a:lnTo>
                  <a:lnTo>
                    <a:pt x="905" y="2656"/>
                  </a:lnTo>
                  <a:cubicBezTo>
                    <a:pt x="405" y="2656"/>
                    <a:pt x="0" y="3049"/>
                    <a:pt x="0" y="3561"/>
                  </a:cubicBezTo>
                  <a:lnTo>
                    <a:pt x="0" y="9693"/>
                  </a:lnTo>
                  <a:cubicBezTo>
                    <a:pt x="0" y="10193"/>
                    <a:pt x="405" y="10598"/>
                    <a:pt x="905" y="10598"/>
                  </a:cubicBezTo>
                  <a:lnTo>
                    <a:pt x="3774" y="10598"/>
                  </a:lnTo>
                  <a:cubicBezTo>
                    <a:pt x="3882" y="10598"/>
                    <a:pt x="3953" y="10526"/>
                    <a:pt x="3953" y="10419"/>
                  </a:cubicBezTo>
                  <a:cubicBezTo>
                    <a:pt x="3953" y="10336"/>
                    <a:pt x="3882" y="10240"/>
                    <a:pt x="3774" y="10240"/>
                  </a:cubicBezTo>
                  <a:lnTo>
                    <a:pt x="905" y="10240"/>
                  </a:lnTo>
                  <a:cubicBezTo>
                    <a:pt x="595" y="10240"/>
                    <a:pt x="357" y="9990"/>
                    <a:pt x="357" y="9693"/>
                  </a:cubicBezTo>
                  <a:lnTo>
                    <a:pt x="357" y="3561"/>
                  </a:lnTo>
                  <a:cubicBezTo>
                    <a:pt x="357" y="3251"/>
                    <a:pt x="607" y="3013"/>
                    <a:pt x="905" y="3013"/>
                  </a:cubicBezTo>
                  <a:lnTo>
                    <a:pt x="5739" y="3013"/>
                  </a:lnTo>
                  <a:cubicBezTo>
                    <a:pt x="6060" y="3013"/>
                    <a:pt x="6298" y="3263"/>
                    <a:pt x="6298" y="3561"/>
                  </a:cubicBezTo>
                  <a:lnTo>
                    <a:pt x="6298" y="6359"/>
                  </a:lnTo>
                  <a:lnTo>
                    <a:pt x="6251" y="6407"/>
                  </a:lnTo>
                  <a:cubicBezTo>
                    <a:pt x="6191" y="6466"/>
                    <a:pt x="6132" y="6538"/>
                    <a:pt x="6072" y="6609"/>
                  </a:cubicBezTo>
                  <a:cubicBezTo>
                    <a:pt x="5917" y="6788"/>
                    <a:pt x="5941" y="6752"/>
                    <a:pt x="5787" y="7026"/>
                  </a:cubicBezTo>
                  <a:cubicBezTo>
                    <a:pt x="5715" y="7180"/>
                    <a:pt x="5679" y="7169"/>
                    <a:pt x="5584" y="7538"/>
                  </a:cubicBezTo>
                  <a:cubicBezTo>
                    <a:pt x="5584" y="7550"/>
                    <a:pt x="5477" y="7776"/>
                    <a:pt x="5477" y="8181"/>
                  </a:cubicBezTo>
                  <a:cubicBezTo>
                    <a:pt x="5477" y="8502"/>
                    <a:pt x="5536" y="8835"/>
                    <a:pt x="5667" y="9133"/>
                  </a:cubicBezTo>
                  <a:cubicBezTo>
                    <a:pt x="5703" y="9181"/>
                    <a:pt x="5727" y="9228"/>
                    <a:pt x="5763" y="9288"/>
                  </a:cubicBezTo>
                  <a:cubicBezTo>
                    <a:pt x="5917" y="9621"/>
                    <a:pt x="5906" y="9562"/>
                    <a:pt x="6037" y="9728"/>
                  </a:cubicBezTo>
                  <a:cubicBezTo>
                    <a:pt x="6096" y="9776"/>
                    <a:pt x="6144" y="9859"/>
                    <a:pt x="6203" y="9919"/>
                  </a:cubicBezTo>
                  <a:lnTo>
                    <a:pt x="6239" y="9943"/>
                  </a:lnTo>
                  <a:cubicBezTo>
                    <a:pt x="6144" y="10145"/>
                    <a:pt x="5953" y="10276"/>
                    <a:pt x="5727" y="10276"/>
                  </a:cubicBezTo>
                  <a:lnTo>
                    <a:pt x="4548" y="10276"/>
                  </a:lnTo>
                  <a:cubicBezTo>
                    <a:pt x="4465" y="10276"/>
                    <a:pt x="4370" y="10347"/>
                    <a:pt x="4370" y="10455"/>
                  </a:cubicBezTo>
                  <a:cubicBezTo>
                    <a:pt x="4370" y="10538"/>
                    <a:pt x="4453" y="10633"/>
                    <a:pt x="4548" y="10633"/>
                  </a:cubicBezTo>
                  <a:lnTo>
                    <a:pt x="5727" y="10633"/>
                  </a:lnTo>
                  <a:cubicBezTo>
                    <a:pt x="6060" y="10633"/>
                    <a:pt x="6358" y="10455"/>
                    <a:pt x="6501" y="10169"/>
                  </a:cubicBezTo>
                  <a:cubicBezTo>
                    <a:pt x="6931" y="10472"/>
                    <a:pt x="7425" y="10620"/>
                    <a:pt x="7915" y="10620"/>
                  </a:cubicBezTo>
                  <a:cubicBezTo>
                    <a:pt x="8523" y="10620"/>
                    <a:pt x="9123" y="10391"/>
                    <a:pt x="9585" y="9943"/>
                  </a:cubicBezTo>
                  <a:cubicBezTo>
                    <a:pt x="9606" y="9943"/>
                    <a:pt x="9627" y="9944"/>
                    <a:pt x="9648" y="9944"/>
                  </a:cubicBezTo>
                  <a:cubicBezTo>
                    <a:pt x="10702" y="9944"/>
                    <a:pt x="11549" y="9076"/>
                    <a:pt x="11549" y="8026"/>
                  </a:cubicBezTo>
                  <a:lnTo>
                    <a:pt x="11549" y="4847"/>
                  </a:lnTo>
                  <a:cubicBezTo>
                    <a:pt x="11561" y="3966"/>
                    <a:pt x="10978" y="3192"/>
                    <a:pt x="10144" y="2966"/>
                  </a:cubicBezTo>
                  <a:cubicBezTo>
                    <a:pt x="10132" y="2962"/>
                    <a:pt x="10118" y="2960"/>
                    <a:pt x="10105" y="2960"/>
                  </a:cubicBezTo>
                  <a:cubicBezTo>
                    <a:pt x="10031" y="2960"/>
                    <a:pt x="9952" y="3014"/>
                    <a:pt x="9942" y="3085"/>
                  </a:cubicBezTo>
                  <a:cubicBezTo>
                    <a:pt x="9906" y="3180"/>
                    <a:pt x="9966" y="3275"/>
                    <a:pt x="10061" y="3299"/>
                  </a:cubicBezTo>
                  <a:cubicBezTo>
                    <a:pt x="10740" y="3490"/>
                    <a:pt x="11204" y="4109"/>
                    <a:pt x="11204" y="4811"/>
                  </a:cubicBezTo>
                  <a:lnTo>
                    <a:pt x="11204" y="6228"/>
                  </a:lnTo>
                  <a:lnTo>
                    <a:pt x="9394" y="6228"/>
                  </a:lnTo>
                  <a:cubicBezTo>
                    <a:pt x="9251" y="6121"/>
                    <a:pt x="9275" y="6133"/>
                    <a:pt x="9120" y="6061"/>
                  </a:cubicBezTo>
                  <a:cubicBezTo>
                    <a:pt x="8882" y="5930"/>
                    <a:pt x="8894" y="5942"/>
                    <a:pt x="8704" y="5871"/>
                  </a:cubicBezTo>
                  <a:cubicBezTo>
                    <a:pt x="8465" y="5776"/>
                    <a:pt x="8454" y="5776"/>
                    <a:pt x="8239" y="5752"/>
                  </a:cubicBezTo>
                  <a:cubicBezTo>
                    <a:pt x="8180" y="5728"/>
                    <a:pt x="8120" y="5716"/>
                    <a:pt x="8061" y="5716"/>
                  </a:cubicBezTo>
                  <a:lnTo>
                    <a:pt x="8061" y="4799"/>
                  </a:lnTo>
                  <a:cubicBezTo>
                    <a:pt x="8061" y="4037"/>
                    <a:pt x="8620" y="3382"/>
                    <a:pt x="9358" y="3251"/>
                  </a:cubicBezTo>
                  <a:cubicBezTo>
                    <a:pt x="9454" y="3228"/>
                    <a:pt x="9525" y="3144"/>
                    <a:pt x="9513" y="3037"/>
                  </a:cubicBezTo>
                  <a:cubicBezTo>
                    <a:pt x="9491" y="2960"/>
                    <a:pt x="9418" y="2893"/>
                    <a:pt x="9322" y="2893"/>
                  </a:cubicBezTo>
                  <a:cubicBezTo>
                    <a:pt x="9315" y="2893"/>
                    <a:pt x="9307" y="2893"/>
                    <a:pt x="9299" y="2894"/>
                  </a:cubicBezTo>
                  <a:cubicBezTo>
                    <a:pt x="8382" y="3061"/>
                    <a:pt x="7727" y="3847"/>
                    <a:pt x="7727" y="4787"/>
                  </a:cubicBezTo>
                  <a:lnTo>
                    <a:pt x="7727" y="5716"/>
                  </a:lnTo>
                  <a:cubicBezTo>
                    <a:pt x="7322" y="5752"/>
                    <a:pt x="6965" y="5871"/>
                    <a:pt x="6632" y="6073"/>
                  </a:cubicBezTo>
                  <a:lnTo>
                    <a:pt x="6632" y="3549"/>
                  </a:lnTo>
                  <a:cubicBezTo>
                    <a:pt x="6632" y="3037"/>
                    <a:pt x="6239" y="2632"/>
                    <a:pt x="5727" y="2632"/>
                  </a:cubicBezTo>
                  <a:lnTo>
                    <a:pt x="5203" y="2632"/>
                  </a:lnTo>
                  <a:lnTo>
                    <a:pt x="5203" y="2311"/>
                  </a:lnTo>
                  <a:lnTo>
                    <a:pt x="5763" y="2311"/>
                  </a:lnTo>
                  <a:cubicBezTo>
                    <a:pt x="5846" y="2311"/>
                    <a:pt x="5941" y="2239"/>
                    <a:pt x="5941" y="2132"/>
                  </a:cubicBezTo>
                  <a:lnTo>
                    <a:pt x="5941" y="180"/>
                  </a:lnTo>
                  <a:cubicBezTo>
                    <a:pt x="5941" y="96"/>
                    <a:pt x="5858" y="1"/>
                    <a:pt x="5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07" name="Google Shape;10307;p63"/>
          <p:cNvGrpSpPr/>
          <p:nvPr/>
        </p:nvGrpSpPr>
        <p:grpSpPr>
          <a:xfrm>
            <a:off x="7542031" y="2011835"/>
            <a:ext cx="369072" cy="280037"/>
            <a:chOff x="7542031" y="2011835"/>
            <a:chExt cx="369072" cy="280037"/>
          </a:xfrm>
        </p:grpSpPr>
        <p:sp>
          <p:nvSpPr>
            <p:cNvPr id="10308" name="Google Shape;10308;p63"/>
            <p:cNvSpPr/>
            <p:nvPr/>
          </p:nvSpPr>
          <p:spPr>
            <a:xfrm>
              <a:off x="7542413" y="2281615"/>
              <a:ext cx="368308" cy="10257"/>
            </a:xfrm>
            <a:custGeom>
              <a:rect b="b" l="l" r="r" t="t"/>
              <a:pathLst>
                <a:path extrusionOk="0" h="322" w="11562">
                  <a:moveTo>
                    <a:pt x="167" y="0"/>
                  </a:moveTo>
                  <a:cubicBezTo>
                    <a:pt x="72" y="0"/>
                    <a:pt x="0" y="72"/>
                    <a:pt x="0" y="155"/>
                  </a:cubicBezTo>
                  <a:cubicBezTo>
                    <a:pt x="0" y="250"/>
                    <a:pt x="72" y="322"/>
                    <a:pt x="167" y="322"/>
                  </a:cubicBezTo>
                  <a:lnTo>
                    <a:pt x="11395" y="322"/>
                  </a:lnTo>
                  <a:cubicBezTo>
                    <a:pt x="11490" y="322"/>
                    <a:pt x="11561" y="250"/>
                    <a:pt x="11561" y="155"/>
                  </a:cubicBezTo>
                  <a:cubicBezTo>
                    <a:pt x="11561" y="72"/>
                    <a:pt x="11490"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09" name="Google Shape;10309;p63"/>
            <p:cNvSpPr/>
            <p:nvPr/>
          </p:nvSpPr>
          <p:spPr>
            <a:xfrm>
              <a:off x="7542031" y="2117753"/>
              <a:ext cx="369072" cy="108753"/>
            </a:xfrm>
            <a:custGeom>
              <a:rect b="b" l="l" r="r" t="t"/>
              <a:pathLst>
                <a:path extrusionOk="0" h="3414" w="11586">
                  <a:moveTo>
                    <a:pt x="191" y="1"/>
                  </a:moveTo>
                  <a:cubicBezTo>
                    <a:pt x="96" y="1"/>
                    <a:pt x="24" y="72"/>
                    <a:pt x="24" y="167"/>
                  </a:cubicBezTo>
                  <a:cubicBezTo>
                    <a:pt x="24" y="263"/>
                    <a:pt x="96" y="334"/>
                    <a:pt x="191" y="334"/>
                  </a:cubicBezTo>
                  <a:lnTo>
                    <a:pt x="3298" y="334"/>
                  </a:lnTo>
                  <a:cubicBezTo>
                    <a:pt x="3501" y="334"/>
                    <a:pt x="3656" y="525"/>
                    <a:pt x="3608" y="715"/>
                  </a:cubicBezTo>
                  <a:cubicBezTo>
                    <a:pt x="3584" y="858"/>
                    <a:pt x="3560" y="1001"/>
                    <a:pt x="3560" y="1156"/>
                  </a:cubicBezTo>
                  <a:cubicBezTo>
                    <a:pt x="3417" y="953"/>
                    <a:pt x="3298" y="775"/>
                    <a:pt x="3013" y="775"/>
                  </a:cubicBezTo>
                  <a:cubicBezTo>
                    <a:pt x="2584" y="775"/>
                    <a:pt x="2524" y="1227"/>
                    <a:pt x="2298" y="1227"/>
                  </a:cubicBezTo>
                  <a:cubicBezTo>
                    <a:pt x="2084" y="1227"/>
                    <a:pt x="2036" y="775"/>
                    <a:pt x="1584" y="775"/>
                  </a:cubicBezTo>
                  <a:cubicBezTo>
                    <a:pt x="1143" y="775"/>
                    <a:pt x="1096" y="1227"/>
                    <a:pt x="870" y="1227"/>
                  </a:cubicBezTo>
                  <a:cubicBezTo>
                    <a:pt x="655" y="1227"/>
                    <a:pt x="608" y="775"/>
                    <a:pt x="155" y="775"/>
                  </a:cubicBezTo>
                  <a:cubicBezTo>
                    <a:pt x="72" y="775"/>
                    <a:pt x="0" y="858"/>
                    <a:pt x="0" y="941"/>
                  </a:cubicBezTo>
                  <a:cubicBezTo>
                    <a:pt x="0" y="1037"/>
                    <a:pt x="72" y="1108"/>
                    <a:pt x="155" y="1108"/>
                  </a:cubicBezTo>
                  <a:cubicBezTo>
                    <a:pt x="250" y="1108"/>
                    <a:pt x="298" y="1156"/>
                    <a:pt x="381" y="1275"/>
                  </a:cubicBezTo>
                  <a:cubicBezTo>
                    <a:pt x="489" y="1394"/>
                    <a:pt x="608" y="1572"/>
                    <a:pt x="870" y="1572"/>
                  </a:cubicBezTo>
                  <a:cubicBezTo>
                    <a:pt x="1310" y="1572"/>
                    <a:pt x="1370" y="1120"/>
                    <a:pt x="1584" y="1120"/>
                  </a:cubicBezTo>
                  <a:cubicBezTo>
                    <a:pt x="1810" y="1120"/>
                    <a:pt x="1858" y="1572"/>
                    <a:pt x="2298" y="1572"/>
                  </a:cubicBezTo>
                  <a:cubicBezTo>
                    <a:pt x="2751" y="1572"/>
                    <a:pt x="2798" y="1120"/>
                    <a:pt x="3013" y="1120"/>
                  </a:cubicBezTo>
                  <a:cubicBezTo>
                    <a:pt x="3227" y="1120"/>
                    <a:pt x="3251" y="1465"/>
                    <a:pt x="3596" y="1549"/>
                  </a:cubicBezTo>
                  <a:cubicBezTo>
                    <a:pt x="3788" y="2713"/>
                    <a:pt x="4782" y="3414"/>
                    <a:pt x="5807" y="3414"/>
                  </a:cubicBezTo>
                  <a:cubicBezTo>
                    <a:pt x="6375" y="3414"/>
                    <a:pt x="6952" y="3199"/>
                    <a:pt x="7406" y="2727"/>
                  </a:cubicBezTo>
                  <a:cubicBezTo>
                    <a:pt x="7739" y="2406"/>
                    <a:pt x="7930" y="1989"/>
                    <a:pt x="8001" y="1549"/>
                  </a:cubicBezTo>
                  <a:cubicBezTo>
                    <a:pt x="8335" y="1465"/>
                    <a:pt x="8370" y="1120"/>
                    <a:pt x="8573" y="1120"/>
                  </a:cubicBezTo>
                  <a:cubicBezTo>
                    <a:pt x="8787" y="1120"/>
                    <a:pt x="8835" y="1572"/>
                    <a:pt x="9287" y="1572"/>
                  </a:cubicBezTo>
                  <a:cubicBezTo>
                    <a:pt x="9728" y="1572"/>
                    <a:pt x="9775" y="1120"/>
                    <a:pt x="10002" y="1120"/>
                  </a:cubicBezTo>
                  <a:cubicBezTo>
                    <a:pt x="10216" y="1120"/>
                    <a:pt x="10264" y="1572"/>
                    <a:pt x="10716" y="1572"/>
                  </a:cubicBezTo>
                  <a:cubicBezTo>
                    <a:pt x="11157" y="1572"/>
                    <a:pt x="11204" y="1120"/>
                    <a:pt x="11430" y="1120"/>
                  </a:cubicBezTo>
                  <a:cubicBezTo>
                    <a:pt x="11514" y="1120"/>
                    <a:pt x="11585" y="1048"/>
                    <a:pt x="11585" y="953"/>
                  </a:cubicBezTo>
                  <a:cubicBezTo>
                    <a:pt x="11585" y="870"/>
                    <a:pt x="11514" y="798"/>
                    <a:pt x="11430" y="798"/>
                  </a:cubicBezTo>
                  <a:cubicBezTo>
                    <a:pt x="10990" y="798"/>
                    <a:pt x="10930" y="1239"/>
                    <a:pt x="10716" y="1239"/>
                  </a:cubicBezTo>
                  <a:cubicBezTo>
                    <a:pt x="10490" y="1239"/>
                    <a:pt x="10442" y="798"/>
                    <a:pt x="10002" y="798"/>
                  </a:cubicBezTo>
                  <a:cubicBezTo>
                    <a:pt x="9561" y="798"/>
                    <a:pt x="9502" y="1239"/>
                    <a:pt x="9287" y="1239"/>
                  </a:cubicBezTo>
                  <a:cubicBezTo>
                    <a:pt x="9061" y="1239"/>
                    <a:pt x="9013" y="798"/>
                    <a:pt x="8573" y="798"/>
                  </a:cubicBezTo>
                  <a:cubicBezTo>
                    <a:pt x="8287" y="798"/>
                    <a:pt x="8168" y="977"/>
                    <a:pt x="8037" y="1132"/>
                  </a:cubicBezTo>
                  <a:cubicBezTo>
                    <a:pt x="8037" y="1001"/>
                    <a:pt x="8013" y="858"/>
                    <a:pt x="7989" y="715"/>
                  </a:cubicBezTo>
                  <a:cubicBezTo>
                    <a:pt x="7942" y="525"/>
                    <a:pt x="8097" y="334"/>
                    <a:pt x="8299" y="334"/>
                  </a:cubicBezTo>
                  <a:lnTo>
                    <a:pt x="11407" y="334"/>
                  </a:lnTo>
                  <a:cubicBezTo>
                    <a:pt x="11502" y="334"/>
                    <a:pt x="11573" y="263"/>
                    <a:pt x="11573" y="167"/>
                  </a:cubicBezTo>
                  <a:cubicBezTo>
                    <a:pt x="11573" y="72"/>
                    <a:pt x="11502" y="1"/>
                    <a:pt x="11407" y="1"/>
                  </a:cubicBezTo>
                  <a:lnTo>
                    <a:pt x="8299" y="1"/>
                  </a:lnTo>
                  <a:cubicBezTo>
                    <a:pt x="8109" y="1"/>
                    <a:pt x="7918" y="96"/>
                    <a:pt x="7799" y="239"/>
                  </a:cubicBezTo>
                  <a:cubicBezTo>
                    <a:pt x="7680" y="394"/>
                    <a:pt x="7620" y="596"/>
                    <a:pt x="7656" y="787"/>
                  </a:cubicBezTo>
                  <a:cubicBezTo>
                    <a:pt x="7935" y="2081"/>
                    <a:pt x="6886" y="3086"/>
                    <a:pt x="5777" y="3086"/>
                  </a:cubicBezTo>
                  <a:cubicBezTo>
                    <a:pt x="5325" y="3086"/>
                    <a:pt x="4863" y="2919"/>
                    <a:pt x="4477" y="2537"/>
                  </a:cubicBezTo>
                  <a:cubicBezTo>
                    <a:pt x="4001" y="2060"/>
                    <a:pt x="3822" y="1406"/>
                    <a:pt x="3953" y="787"/>
                  </a:cubicBezTo>
                  <a:cubicBezTo>
                    <a:pt x="4037" y="394"/>
                    <a:pt x="3727" y="1"/>
                    <a:pt x="3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0" name="Google Shape;10310;p63"/>
            <p:cNvSpPr/>
            <p:nvPr/>
          </p:nvSpPr>
          <p:spPr>
            <a:xfrm>
              <a:off x="7636099" y="2216376"/>
              <a:ext cx="18986" cy="18986"/>
            </a:xfrm>
            <a:custGeom>
              <a:rect b="b" l="l" r="r" t="t"/>
              <a:pathLst>
                <a:path extrusionOk="0" h="596" w="596">
                  <a:moveTo>
                    <a:pt x="298" y="0"/>
                  </a:moveTo>
                  <a:cubicBezTo>
                    <a:pt x="143" y="0"/>
                    <a:pt x="0" y="143"/>
                    <a:pt x="0" y="298"/>
                  </a:cubicBezTo>
                  <a:cubicBezTo>
                    <a:pt x="0" y="465"/>
                    <a:pt x="143" y="596"/>
                    <a:pt x="298" y="596"/>
                  </a:cubicBezTo>
                  <a:cubicBezTo>
                    <a:pt x="464" y="596"/>
                    <a:pt x="595" y="465"/>
                    <a:pt x="595" y="298"/>
                  </a:cubicBezTo>
                  <a:cubicBezTo>
                    <a:pt x="595" y="143"/>
                    <a:pt x="464" y="24"/>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1" name="Google Shape;10311;p63"/>
            <p:cNvSpPr/>
            <p:nvPr/>
          </p:nvSpPr>
          <p:spPr>
            <a:xfrm>
              <a:off x="7559105" y="2240268"/>
              <a:ext cx="18986" cy="18986"/>
            </a:xfrm>
            <a:custGeom>
              <a:rect b="b" l="l" r="r" t="t"/>
              <a:pathLst>
                <a:path extrusionOk="0" h="596" w="596">
                  <a:moveTo>
                    <a:pt x="298" y="0"/>
                  </a:moveTo>
                  <a:cubicBezTo>
                    <a:pt x="131" y="0"/>
                    <a:pt x="0" y="131"/>
                    <a:pt x="0" y="298"/>
                  </a:cubicBezTo>
                  <a:cubicBezTo>
                    <a:pt x="0" y="465"/>
                    <a:pt x="131" y="596"/>
                    <a:pt x="298" y="596"/>
                  </a:cubicBezTo>
                  <a:cubicBezTo>
                    <a:pt x="453" y="596"/>
                    <a:pt x="595" y="465"/>
                    <a:pt x="595" y="298"/>
                  </a:cubicBezTo>
                  <a:cubicBezTo>
                    <a:pt x="595" y="143"/>
                    <a:pt x="453"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2" name="Google Shape;10312;p63"/>
            <p:cNvSpPr/>
            <p:nvPr/>
          </p:nvSpPr>
          <p:spPr>
            <a:xfrm>
              <a:off x="7582614" y="2194365"/>
              <a:ext cx="18986" cy="19017"/>
            </a:xfrm>
            <a:custGeom>
              <a:rect b="b" l="l" r="r" t="t"/>
              <a:pathLst>
                <a:path extrusionOk="0" h="597" w="596">
                  <a:moveTo>
                    <a:pt x="298" y="1"/>
                  </a:moveTo>
                  <a:cubicBezTo>
                    <a:pt x="131" y="1"/>
                    <a:pt x="0" y="132"/>
                    <a:pt x="0" y="298"/>
                  </a:cubicBezTo>
                  <a:cubicBezTo>
                    <a:pt x="0" y="453"/>
                    <a:pt x="131" y="596"/>
                    <a:pt x="298" y="596"/>
                  </a:cubicBezTo>
                  <a:cubicBezTo>
                    <a:pt x="465" y="596"/>
                    <a:pt x="596" y="453"/>
                    <a:pt x="596" y="298"/>
                  </a:cubicBezTo>
                  <a:cubicBezTo>
                    <a:pt x="596" y="132"/>
                    <a:pt x="465" y="13"/>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3" name="Google Shape;10313;p63"/>
            <p:cNvSpPr/>
            <p:nvPr/>
          </p:nvSpPr>
          <p:spPr>
            <a:xfrm>
              <a:off x="7798400" y="2216376"/>
              <a:ext cx="19017" cy="18986"/>
            </a:xfrm>
            <a:custGeom>
              <a:rect b="b" l="l" r="r" t="t"/>
              <a:pathLst>
                <a:path extrusionOk="0" h="596" w="597">
                  <a:moveTo>
                    <a:pt x="299" y="0"/>
                  </a:moveTo>
                  <a:cubicBezTo>
                    <a:pt x="132" y="0"/>
                    <a:pt x="1" y="143"/>
                    <a:pt x="1" y="298"/>
                  </a:cubicBezTo>
                  <a:cubicBezTo>
                    <a:pt x="1" y="465"/>
                    <a:pt x="132" y="596"/>
                    <a:pt x="299" y="596"/>
                  </a:cubicBezTo>
                  <a:cubicBezTo>
                    <a:pt x="465" y="596"/>
                    <a:pt x="596" y="465"/>
                    <a:pt x="596" y="298"/>
                  </a:cubicBezTo>
                  <a:cubicBezTo>
                    <a:pt x="596" y="143"/>
                    <a:pt x="465" y="24"/>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4" name="Google Shape;10314;p63"/>
            <p:cNvSpPr/>
            <p:nvPr/>
          </p:nvSpPr>
          <p:spPr>
            <a:xfrm>
              <a:off x="7875043" y="2240268"/>
              <a:ext cx="18986" cy="18986"/>
            </a:xfrm>
            <a:custGeom>
              <a:rect b="b" l="l" r="r" t="t"/>
              <a:pathLst>
                <a:path extrusionOk="0" h="596" w="596">
                  <a:moveTo>
                    <a:pt x="298" y="0"/>
                  </a:moveTo>
                  <a:cubicBezTo>
                    <a:pt x="143" y="0"/>
                    <a:pt x="0" y="131"/>
                    <a:pt x="0" y="298"/>
                  </a:cubicBezTo>
                  <a:cubicBezTo>
                    <a:pt x="0" y="465"/>
                    <a:pt x="143" y="596"/>
                    <a:pt x="298" y="596"/>
                  </a:cubicBezTo>
                  <a:cubicBezTo>
                    <a:pt x="464" y="596"/>
                    <a:pt x="595" y="465"/>
                    <a:pt x="595" y="298"/>
                  </a:cubicBezTo>
                  <a:cubicBezTo>
                    <a:pt x="595" y="143"/>
                    <a:pt x="464" y="12"/>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5" name="Google Shape;10315;p63"/>
            <p:cNvSpPr/>
            <p:nvPr/>
          </p:nvSpPr>
          <p:spPr>
            <a:xfrm>
              <a:off x="7851502" y="2194365"/>
              <a:ext cx="19017" cy="19017"/>
            </a:xfrm>
            <a:custGeom>
              <a:rect b="b" l="l" r="r" t="t"/>
              <a:pathLst>
                <a:path extrusionOk="0" h="597" w="597">
                  <a:moveTo>
                    <a:pt x="299" y="1"/>
                  </a:moveTo>
                  <a:cubicBezTo>
                    <a:pt x="132" y="1"/>
                    <a:pt x="1" y="132"/>
                    <a:pt x="1" y="298"/>
                  </a:cubicBezTo>
                  <a:cubicBezTo>
                    <a:pt x="1" y="453"/>
                    <a:pt x="132" y="596"/>
                    <a:pt x="299" y="596"/>
                  </a:cubicBezTo>
                  <a:cubicBezTo>
                    <a:pt x="465" y="596"/>
                    <a:pt x="596" y="453"/>
                    <a:pt x="596" y="298"/>
                  </a:cubicBezTo>
                  <a:cubicBezTo>
                    <a:pt x="596" y="132"/>
                    <a:pt x="465" y="13"/>
                    <a:pt x="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6" name="Google Shape;10316;p63"/>
            <p:cNvSpPr/>
            <p:nvPr/>
          </p:nvSpPr>
          <p:spPr>
            <a:xfrm>
              <a:off x="7680090" y="2011835"/>
              <a:ext cx="106205" cy="189028"/>
            </a:xfrm>
            <a:custGeom>
              <a:rect b="b" l="l" r="r" t="t"/>
              <a:pathLst>
                <a:path extrusionOk="0" h="5934" w="3334">
                  <a:moveTo>
                    <a:pt x="1448" y="1"/>
                  </a:moveTo>
                  <a:cubicBezTo>
                    <a:pt x="1340" y="1"/>
                    <a:pt x="1233" y="69"/>
                    <a:pt x="1215" y="206"/>
                  </a:cubicBezTo>
                  <a:lnTo>
                    <a:pt x="857" y="2421"/>
                  </a:lnTo>
                  <a:cubicBezTo>
                    <a:pt x="774" y="2838"/>
                    <a:pt x="596" y="3254"/>
                    <a:pt x="322" y="3611"/>
                  </a:cubicBezTo>
                  <a:cubicBezTo>
                    <a:pt x="107" y="3885"/>
                    <a:pt x="0" y="4207"/>
                    <a:pt x="24" y="4552"/>
                  </a:cubicBezTo>
                  <a:cubicBezTo>
                    <a:pt x="36" y="4921"/>
                    <a:pt x="179" y="5266"/>
                    <a:pt x="453" y="5516"/>
                  </a:cubicBezTo>
                  <a:cubicBezTo>
                    <a:pt x="738" y="5790"/>
                    <a:pt x="1096" y="5933"/>
                    <a:pt x="1465" y="5933"/>
                  </a:cubicBezTo>
                  <a:cubicBezTo>
                    <a:pt x="2655" y="5933"/>
                    <a:pt x="3334" y="4540"/>
                    <a:pt x="2584" y="3600"/>
                  </a:cubicBezTo>
                  <a:cubicBezTo>
                    <a:pt x="2370" y="3350"/>
                    <a:pt x="2227" y="3064"/>
                    <a:pt x="2131" y="2754"/>
                  </a:cubicBezTo>
                  <a:cubicBezTo>
                    <a:pt x="2112" y="2678"/>
                    <a:pt x="2048" y="2625"/>
                    <a:pt x="1980" y="2625"/>
                  </a:cubicBezTo>
                  <a:cubicBezTo>
                    <a:pt x="1963" y="2625"/>
                    <a:pt x="1946" y="2628"/>
                    <a:pt x="1929" y="2635"/>
                  </a:cubicBezTo>
                  <a:cubicBezTo>
                    <a:pt x="1834" y="2659"/>
                    <a:pt x="1786" y="2754"/>
                    <a:pt x="1810" y="2838"/>
                  </a:cubicBezTo>
                  <a:cubicBezTo>
                    <a:pt x="2096" y="3790"/>
                    <a:pt x="2548" y="3802"/>
                    <a:pt x="2548" y="4493"/>
                  </a:cubicBezTo>
                  <a:cubicBezTo>
                    <a:pt x="2548" y="5092"/>
                    <a:pt x="2072" y="5576"/>
                    <a:pt x="1463" y="5576"/>
                  </a:cubicBezTo>
                  <a:cubicBezTo>
                    <a:pt x="1456" y="5576"/>
                    <a:pt x="1448" y="5576"/>
                    <a:pt x="1441" y="5576"/>
                  </a:cubicBezTo>
                  <a:cubicBezTo>
                    <a:pt x="548" y="5564"/>
                    <a:pt x="36" y="4516"/>
                    <a:pt x="584" y="3802"/>
                  </a:cubicBezTo>
                  <a:cubicBezTo>
                    <a:pt x="893" y="3409"/>
                    <a:pt x="1108" y="2945"/>
                    <a:pt x="1179" y="2468"/>
                  </a:cubicBezTo>
                  <a:lnTo>
                    <a:pt x="1453" y="849"/>
                  </a:lnTo>
                  <a:lnTo>
                    <a:pt x="1631" y="1945"/>
                  </a:lnTo>
                  <a:cubicBezTo>
                    <a:pt x="1642" y="2033"/>
                    <a:pt x="1725" y="2101"/>
                    <a:pt x="1803" y="2101"/>
                  </a:cubicBezTo>
                  <a:cubicBezTo>
                    <a:pt x="1810" y="2101"/>
                    <a:pt x="1816" y="2100"/>
                    <a:pt x="1822" y="2099"/>
                  </a:cubicBezTo>
                  <a:cubicBezTo>
                    <a:pt x="1905" y="2076"/>
                    <a:pt x="1989" y="1992"/>
                    <a:pt x="1965" y="1897"/>
                  </a:cubicBezTo>
                  <a:lnTo>
                    <a:pt x="1691" y="206"/>
                  </a:lnTo>
                  <a:cubicBezTo>
                    <a:pt x="1667" y="69"/>
                    <a:pt x="1557" y="1"/>
                    <a:pt x="14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17" name="Google Shape;10317;p63"/>
          <p:cNvGrpSpPr/>
          <p:nvPr/>
        </p:nvGrpSpPr>
        <p:grpSpPr>
          <a:xfrm>
            <a:off x="8010427" y="3348503"/>
            <a:ext cx="278795" cy="351615"/>
            <a:chOff x="8010427" y="3348503"/>
            <a:chExt cx="278795" cy="351615"/>
          </a:xfrm>
        </p:grpSpPr>
        <p:sp>
          <p:nvSpPr>
            <p:cNvPr id="10318" name="Google Shape;10318;p63"/>
            <p:cNvSpPr/>
            <p:nvPr/>
          </p:nvSpPr>
          <p:spPr>
            <a:xfrm>
              <a:off x="8010427" y="3348503"/>
              <a:ext cx="278795" cy="351615"/>
            </a:xfrm>
            <a:custGeom>
              <a:rect b="b" l="l" r="r" t="t"/>
              <a:pathLst>
                <a:path extrusionOk="0" h="11038" w="8752">
                  <a:moveTo>
                    <a:pt x="6216" y="322"/>
                  </a:moveTo>
                  <a:cubicBezTo>
                    <a:pt x="6323" y="322"/>
                    <a:pt x="6406" y="405"/>
                    <a:pt x="6406" y="512"/>
                  </a:cubicBezTo>
                  <a:lnTo>
                    <a:pt x="6406" y="1215"/>
                  </a:lnTo>
                  <a:cubicBezTo>
                    <a:pt x="6406" y="1310"/>
                    <a:pt x="6323" y="1405"/>
                    <a:pt x="6216" y="1405"/>
                  </a:cubicBezTo>
                  <a:lnTo>
                    <a:pt x="5311" y="1405"/>
                  </a:lnTo>
                  <a:cubicBezTo>
                    <a:pt x="5216" y="1405"/>
                    <a:pt x="5144" y="1477"/>
                    <a:pt x="5144" y="1572"/>
                  </a:cubicBezTo>
                  <a:cubicBezTo>
                    <a:pt x="5144" y="1893"/>
                    <a:pt x="4882" y="2144"/>
                    <a:pt x="4561" y="2144"/>
                  </a:cubicBezTo>
                  <a:lnTo>
                    <a:pt x="4203" y="2144"/>
                  </a:lnTo>
                  <a:cubicBezTo>
                    <a:pt x="3882" y="2144"/>
                    <a:pt x="3632" y="1882"/>
                    <a:pt x="3632" y="1572"/>
                  </a:cubicBezTo>
                  <a:cubicBezTo>
                    <a:pt x="3632" y="1477"/>
                    <a:pt x="3549" y="1405"/>
                    <a:pt x="3465" y="1405"/>
                  </a:cubicBezTo>
                  <a:lnTo>
                    <a:pt x="2560" y="1405"/>
                  </a:lnTo>
                  <a:cubicBezTo>
                    <a:pt x="2453" y="1405"/>
                    <a:pt x="2358" y="1310"/>
                    <a:pt x="2358" y="1215"/>
                  </a:cubicBezTo>
                  <a:lnTo>
                    <a:pt x="2346" y="512"/>
                  </a:lnTo>
                  <a:cubicBezTo>
                    <a:pt x="2346" y="405"/>
                    <a:pt x="2441" y="322"/>
                    <a:pt x="2537" y="322"/>
                  </a:cubicBezTo>
                  <a:close/>
                  <a:moveTo>
                    <a:pt x="2525" y="0"/>
                  </a:moveTo>
                  <a:cubicBezTo>
                    <a:pt x="2239" y="0"/>
                    <a:pt x="2025" y="227"/>
                    <a:pt x="2025" y="512"/>
                  </a:cubicBezTo>
                  <a:lnTo>
                    <a:pt x="632" y="512"/>
                  </a:lnTo>
                  <a:cubicBezTo>
                    <a:pt x="274" y="512"/>
                    <a:pt x="1" y="798"/>
                    <a:pt x="1" y="1143"/>
                  </a:cubicBezTo>
                  <a:lnTo>
                    <a:pt x="1" y="7656"/>
                  </a:lnTo>
                  <a:cubicBezTo>
                    <a:pt x="1" y="7739"/>
                    <a:pt x="72" y="7823"/>
                    <a:pt x="155" y="7823"/>
                  </a:cubicBezTo>
                  <a:cubicBezTo>
                    <a:pt x="251" y="7823"/>
                    <a:pt x="322" y="7739"/>
                    <a:pt x="322" y="7656"/>
                  </a:cubicBezTo>
                  <a:lnTo>
                    <a:pt x="322" y="1143"/>
                  </a:lnTo>
                  <a:cubicBezTo>
                    <a:pt x="322" y="965"/>
                    <a:pt x="477" y="822"/>
                    <a:pt x="655" y="822"/>
                  </a:cubicBezTo>
                  <a:lnTo>
                    <a:pt x="1036" y="822"/>
                  </a:lnTo>
                  <a:lnTo>
                    <a:pt x="1036" y="9918"/>
                  </a:lnTo>
                  <a:cubicBezTo>
                    <a:pt x="1036" y="10002"/>
                    <a:pt x="1108" y="10085"/>
                    <a:pt x="1203" y="10085"/>
                  </a:cubicBezTo>
                  <a:lnTo>
                    <a:pt x="7573" y="10085"/>
                  </a:lnTo>
                  <a:cubicBezTo>
                    <a:pt x="7656" y="10085"/>
                    <a:pt x="7728" y="10002"/>
                    <a:pt x="7728" y="9918"/>
                  </a:cubicBezTo>
                  <a:lnTo>
                    <a:pt x="7728" y="822"/>
                  </a:lnTo>
                  <a:lnTo>
                    <a:pt x="8121" y="822"/>
                  </a:lnTo>
                  <a:cubicBezTo>
                    <a:pt x="8299" y="822"/>
                    <a:pt x="8442" y="965"/>
                    <a:pt x="8442" y="1143"/>
                  </a:cubicBezTo>
                  <a:lnTo>
                    <a:pt x="8442" y="10395"/>
                  </a:lnTo>
                  <a:cubicBezTo>
                    <a:pt x="8442" y="10573"/>
                    <a:pt x="8299" y="10716"/>
                    <a:pt x="8121" y="10716"/>
                  </a:cubicBezTo>
                  <a:lnTo>
                    <a:pt x="667" y="10716"/>
                  </a:lnTo>
                  <a:cubicBezTo>
                    <a:pt x="489" y="10716"/>
                    <a:pt x="334" y="10573"/>
                    <a:pt x="334" y="10395"/>
                  </a:cubicBezTo>
                  <a:lnTo>
                    <a:pt x="334" y="8418"/>
                  </a:lnTo>
                  <a:cubicBezTo>
                    <a:pt x="334" y="8323"/>
                    <a:pt x="263" y="8251"/>
                    <a:pt x="167" y="8251"/>
                  </a:cubicBezTo>
                  <a:cubicBezTo>
                    <a:pt x="84" y="8251"/>
                    <a:pt x="12" y="8323"/>
                    <a:pt x="12" y="8418"/>
                  </a:cubicBezTo>
                  <a:lnTo>
                    <a:pt x="12" y="10395"/>
                  </a:lnTo>
                  <a:cubicBezTo>
                    <a:pt x="12" y="10752"/>
                    <a:pt x="298" y="11037"/>
                    <a:pt x="644" y="11037"/>
                  </a:cubicBezTo>
                  <a:lnTo>
                    <a:pt x="8109" y="11037"/>
                  </a:lnTo>
                  <a:cubicBezTo>
                    <a:pt x="8466" y="11037"/>
                    <a:pt x="8740" y="10752"/>
                    <a:pt x="8740" y="10395"/>
                  </a:cubicBezTo>
                  <a:lnTo>
                    <a:pt x="8740" y="1143"/>
                  </a:lnTo>
                  <a:cubicBezTo>
                    <a:pt x="8752" y="810"/>
                    <a:pt x="8454" y="512"/>
                    <a:pt x="8109" y="512"/>
                  </a:cubicBezTo>
                  <a:lnTo>
                    <a:pt x="7299" y="512"/>
                  </a:lnTo>
                  <a:cubicBezTo>
                    <a:pt x="7216" y="512"/>
                    <a:pt x="7144" y="584"/>
                    <a:pt x="7144" y="679"/>
                  </a:cubicBezTo>
                  <a:cubicBezTo>
                    <a:pt x="7144" y="762"/>
                    <a:pt x="7216" y="834"/>
                    <a:pt x="7299" y="834"/>
                  </a:cubicBezTo>
                  <a:lnTo>
                    <a:pt x="7406" y="834"/>
                  </a:lnTo>
                  <a:lnTo>
                    <a:pt x="7406" y="9764"/>
                  </a:lnTo>
                  <a:lnTo>
                    <a:pt x="1370" y="9764"/>
                  </a:lnTo>
                  <a:lnTo>
                    <a:pt x="1370" y="834"/>
                  </a:lnTo>
                  <a:lnTo>
                    <a:pt x="2037" y="834"/>
                  </a:lnTo>
                  <a:lnTo>
                    <a:pt x="2037" y="1215"/>
                  </a:lnTo>
                  <a:cubicBezTo>
                    <a:pt x="2037" y="1489"/>
                    <a:pt x="2263" y="1715"/>
                    <a:pt x="2537" y="1715"/>
                  </a:cubicBezTo>
                  <a:lnTo>
                    <a:pt x="3299" y="1715"/>
                  </a:lnTo>
                  <a:cubicBezTo>
                    <a:pt x="3370" y="2132"/>
                    <a:pt x="3751" y="2465"/>
                    <a:pt x="4192" y="2465"/>
                  </a:cubicBezTo>
                  <a:lnTo>
                    <a:pt x="4549" y="2465"/>
                  </a:lnTo>
                  <a:cubicBezTo>
                    <a:pt x="5001" y="2465"/>
                    <a:pt x="5370" y="2132"/>
                    <a:pt x="5442" y="1715"/>
                  </a:cubicBezTo>
                  <a:lnTo>
                    <a:pt x="6204" y="1715"/>
                  </a:lnTo>
                  <a:cubicBezTo>
                    <a:pt x="6489" y="1715"/>
                    <a:pt x="6704" y="1489"/>
                    <a:pt x="6704" y="1215"/>
                  </a:cubicBezTo>
                  <a:lnTo>
                    <a:pt x="6704" y="512"/>
                  </a:lnTo>
                  <a:cubicBezTo>
                    <a:pt x="6704" y="227"/>
                    <a:pt x="6489" y="0"/>
                    <a:pt x="6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19" name="Google Shape;10319;p63"/>
            <p:cNvSpPr/>
            <p:nvPr/>
          </p:nvSpPr>
          <p:spPr>
            <a:xfrm>
              <a:off x="8078692" y="3438653"/>
              <a:ext cx="142264" cy="100216"/>
            </a:xfrm>
            <a:custGeom>
              <a:rect b="b" l="l" r="r" t="t"/>
              <a:pathLst>
                <a:path extrusionOk="0" h="3146" w="4466">
                  <a:moveTo>
                    <a:pt x="2742" y="1"/>
                  </a:moveTo>
                  <a:cubicBezTo>
                    <a:pt x="2676" y="1"/>
                    <a:pt x="2609" y="43"/>
                    <a:pt x="2584" y="123"/>
                  </a:cubicBezTo>
                  <a:lnTo>
                    <a:pt x="1989" y="2433"/>
                  </a:lnTo>
                  <a:lnTo>
                    <a:pt x="1429" y="778"/>
                  </a:lnTo>
                  <a:cubicBezTo>
                    <a:pt x="1403" y="705"/>
                    <a:pt x="1335" y="665"/>
                    <a:pt x="1268" y="665"/>
                  </a:cubicBezTo>
                  <a:cubicBezTo>
                    <a:pt x="1216" y="665"/>
                    <a:pt x="1163" y="690"/>
                    <a:pt x="1132" y="742"/>
                  </a:cubicBezTo>
                  <a:lnTo>
                    <a:pt x="656" y="1600"/>
                  </a:lnTo>
                  <a:lnTo>
                    <a:pt x="155" y="1600"/>
                  </a:lnTo>
                  <a:cubicBezTo>
                    <a:pt x="72" y="1600"/>
                    <a:pt x="1" y="1671"/>
                    <a:pt x="1" y="1754"/>
                  </a:cubicBezTo>
                  <a:cubicBezTo>
                    <a:pt x="1" y="1850"/>
                    <a:pt x="72" y="1921"/>
                    <a:pt x="155" y="1921"/>
                  </a:cubicBezTo>
                  <a:lnTo>
                    <a:pt x="739" y="1921"/>
                  </a:lnTo>
                  <a:cubicBezTo>
                    <a:pt x="798" y="1921"/>
                    <a:pt x="846" y="1897"/>
                    <a:pt x="894" y="1838"/>
                  </a:cubicBezTo>
                  <a:lnTo>
                    <a:pt x="1227" y="1219"/>
                  </a:lnTo>
                  <a:lnTo>
                    <a:pt x="1858" y="3040"/>
                  </a:lnTo>
                  <a:cubicBezTo>
                    <a:pt x="1887" y="3110"/>
                    <a:pt x="1951" y="3146"/>
                    <a:pt x="2013" y="3146"/>
                  </a:cubicBezTo>
                  <a:cubicBezTo>
                    <a:pt x="2079" y="3146"/>
                    <a:pt x="2143" y="3107"/>
                    <a:pt x="2168" y="3028"/>
                  </a:cubicBezTo>
                  <a:lnTo>
                    <a:pt x="2763" y="683"/>
                  </a:lnTo>
                  <a:lnTo>
                    <a:pt x="3168" y="1802"/>
                  </a:lnTo>
                  <a:cubicBezTo>
                    <a:pt x="3192" y="1861"/>
                    <a:pt x="3251" y="1909"/>
                    <a:pt x="3311" y="1909"/>
                  </a:cubicBezTo>
                  <a:lnTo>
                    <a:pt x="4287" y="1909"/>
                  </a:lnTo>
                  <a:cubicBezTo>
                    <a:pt x="4370" y="1909"/>
                    <a:pt x="4442" y="1838"/>
                    <a:pt x="4442" y="1742"/>
                  </a:cubicBezTo>
                  <a:cubicBezTo>
                    <a:pt x="4466" y="1671"/>
                    <a:pt x="4382" y="1600"/>
                    <a:pt x="4299" y="1600"/>
                  </a:cubicBezTo>
                  <a:lnTo>
                    <a:pt x="3454" y="1600"/>
                  </a:lnTo>
                  <a:lnTo>
                    <a:pt x="2894" y="111"/>
                  </a:lnTo>
                  <a:cubicBezTo>
                    <a:pt x="2865" y="37"/>
                    <a:pt x="2804" y="1"/>
                    <a:pt x="27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0" name="Google Shape;10320;p63"/>
            <p:cNvSpPr/>
            <p:nvPr/>
          </p:nvSpPr>
          <p:spPr>
            <a:xfrm>
              <a:off x="8079074" y="3574928"/>
              <a:ext cx="141882" cy="10257"/>
            </a:xfrm>
            <a:custGeom>
              <a:rect b="b" l="l" r="r" t="t"/>
              <a:pathLst>
                <a:path extrusionOk="0" h="322" w="4454">
                  <a:moveTo>
                    <a:pt x="167" y="0"/>
                  </a:moveTo>
                  <a:cubicBezTo>
                    <a:pt x="72" y="0"/>
                    <a:pt x="1" y="72"/>
                    <a:pt x="1" y="155"/>
                  </a:cubicBezTo>
                  <a:cubicBezTo>
                    <a:pt x="1" y="250"/>
                    <a:pt x="72" y="322"/>
                    <a:pt x="167" y="322"/>
                  </a:cubicBezTo>
                  <a:lnTo>
                    <a:pt x="4287" y="322"/>
                  </a:lnTo>
                  <a:cubicBezTo>
                    <a:pt x="4370" y="322"/>
                    <a:pt x="4454" y="250"/>
                    <a:pt x="4454" y="155"/>
                  </a:cubicBezTo>
                  <a:cubicBezTo>
                    <a:pt x="4454" y="72"/>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1" name="Google Shape;10321;p63"/>
            <p:cNvSpPr/>
            <p:nvPr/>
          </p:nvSpPr>
          <p:spPr>
            <a:xfrm>
              <a:off x="8079074" y="3619685"/>
              <a:ext cx="141882" cy="10640"/>
            </a:xfrm>
            <a:custGeom>
              <a:rect b="b" l="l" r="r" t="t"/>
              <a:pathLst>
                <a:path extrusionOk="0" h="334" w="4454">
                  <a:moveTo>
                    <a:pt x="167" y="0"/>
                  </a:moveTo>
                  <a:cubicBezTo>
                    <a:pt x="72" y="0"/>
                    <a:pt x="1" y="84"/>
                    <a:pt x="1" y="167"/>
                  </a:cubicBezTo>
                  <a:cubicBezTo>
                    <a:pt x="1" y="262"/>
                    <a:pt x="72" y="334"/>
                    <a:pt x="167" y="334"/>
                  </a:cubicBezTo>
                  <a:lnTo>
                    <a:pt x="4287" y="334"/>
                  </a:lnTo>
                  <a:cubicBezTo>
                    <a:pt x="4370" y="334"/>
                    <a:pt x="4454" y="262"/>
                    <a:pt x="4454" y="167"/>
                  </a:cubicBezTo>
                  <a:cubicBezTo>
                    <a:pt x="4454" y="84"/>
                    <a:pt x="4370"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22" name="Google Shape;10322;p63"/>
          <p:cNvSpPr/>
          <p:nvPr/>
        </p:nvSpPr>
        <p:spPr>
          <a:xfrm>
            <a:off x="7615138" y="3348917"/>
            <a:ext cx="223304" cy="351201"/>
          </a:xfrm>
          <a:custGeom>
            <a:rect b="b" l="l" r="r" t="t"/>
            <a:pathLst>
              <a:path extrusionOk="0" h="11025" w="7010">
                <a:moveTo>
                  <a:pt x="6315" y="319"/>
                </a:moveTo>
                <a:cubicBezTo>
                  <a:pt x="6422" y="319"/>
                  <a:pt x="6507" y="389"/>
                  <a:pt x="6540" y="499"/>
                </a:cubicBezTo>
                <a:cubicBezTo>
                  <a:pt x="6552" y="618"/>
                  <a:pt x="6480" y="726"/>
                  <a:pt x="6361" y="749"/>
                </a:cubicBezTo>
                <a:cubicBezTo>
                  <a:pt x="5944" y="821"/>
                  <a:pt x="5456" y="857"/>
                  <a:pt x="5040" y="880"/>
                </a:cubicBezTo>
                <a:cubicBezTo>
                  <a:pt x="5075" y="821"/>
                  <a:pt x="5123" y="761"/>
                  <a:pt x="5159" y="666"/>
                </a:cubicBezTo>
                <a:lnTo>
                  <a:pt x="5159" y="583"/>
                </a:lnTo>
                <a:cubicBezTo>
                  <a:pt x="5159" y="547"/>
                  <a:pt x="5171" y="499"/>
                  <a:pt x="5159" y="452"/>
                </a:cubicBezTo>
                <a:cubicBezTo>
                  <a:pt x="5528" y="428"/>
                  <a:pt x="5909" y="380"/>
                  <a:pt x="6290" y="321"/>
                </a:cubicBezTo>
                <a:cubicBezTo>
                  <a:pt x="6298" y="320"/>
                  <a:pt x="6307" y="319"/>
                  <a:pt x="6315" y="319"/>
                </a:cubicBezTo>
                <a:close/>
                <a:moveTo>
                  <a:pt x="4631" y="317"/>
                </a:moveTo>
                <a:cubicBezTo>
                  <a:pt x="4808" y="317"/>
                  <a:pt x="4912" y="511"/>
                  <a:pt x="4801" y="654"/>
                </a:cubicBezTo>
                <a:cubicBezTo>
                  <a:pt x="4766" y="702"/>
                  <a:pt x="4706" y="737"/>
                  <a:pt x="4671" y="749"/>
                </a:cubicBezTo>
                <a:cubicBezTo>
                  <a:pt x="4230" y="821"/>
                  <a:pt x="3254" y="928"/>
                  <a:pt x="2658" y="928"/>
                </a:cubicBezTo>
                <a:cubicBezTo>
                  <a:pt x="2015" y="928"/>
                  <a:pt x="1134" y="833"/>
                  <a:pt x="646" y="749"/>
                </a:cubicBezTo>
                <a:cubicBezTo>
                  <a:pt x="527" y="726"/>
                  <a:pt x="456" y="618"/>
                  <a:pt x="480" y="499"/>
                </a:cubicBezTo>
                <a:cubicBezTo>
                  <a:pt x="503" y="392"/>
                  <a:pt x="587" y="321"/>
                  <a:pt x="694" y="321"/>
                </a:cubicBezTo>
                <a:cubicBezTo>
                  <a:pt x="781" y="321"/>
                  <a:pt x="1514" y="490"/>
                  <a:pt x="2639" y="490"/>
                </a:cubicBezTo>
                <a:cubicBezTo>
                  <a:pt x="3201" y="490"/>
                  <a:pt x="3861" y="448"/>
                  <a:pt x="4587" y="321"/>
                </a:cubicBezTo>
                <a:cubicBezTo>
                  <a:pt x="4602" y="318"/>
                  <a:pt x="4617" y="317"/>
                  <a:pt x="4631" y="317"/>
                </a:cubicBezTo>
                <a:close/>
                <a:moveTo>
                  <a:pt x="1456" y="1178"/>
                </a:moveTo>
                <a:cubicBezTo>
                  <a:pt x="1962" y="1228"/>
                  <a:pt x="2377" y="1242"/>
                  <a:pt x="2698" y="1242"/>
                </a:cubicBezTo>
                <a:cubicBezTo>
                  <a:pt x="3149" y="1242"/>
                  <a:pt x="3415" y="1214"/>
                  <a:pt x="3492" y="1214"/>
                </a:cubicBezTo>
                <a:cubicBezTo>
                  <a:pt x="3551" y="1220"/>
                  <a:pt x="3611" y="1220"/>
                  <a:pt x="3670" y="1220"/>
                </a:cubicBezTo>
                <a:cubicBezTo>
                  <a:pt x="3730" y="1220"/>
                  <a:pt x="3789" y="1220"/>
                  <a:pt x="3849" y="1226"/>
                </a:cubicBezTo>
                <a:lnTo>
                  <a:pt x="3849" y="2226"/>
                </a:lnTo>
                <a:lnTo>
                  <a:pt x="1456" y="2226"/>
                </a:lnTo>
                <a:lnTo>
                  <a:pt x="1456" y="1178"/>
                </a:lnTo>
                <a:close/>
                <a:moveTo>
                  <a:pt x="5540" y="1178"/>
                </a:moveTo>
                <a:lnTo>
                  <a:pt x="5540" y="2226"/>
                </a:lnTo>
                <a:lnTo>
                  <a:pt x="4170" y="2226"/>
                </a:lnTo>
                <a:lnTo>
                  <a:pt x="4170" y="1238"/>
                </a:lnTo>
                <a:cubicBezTo>
                  <a:pt x="4270" y="1243"/>
                  <a:pt x="4373" y="1245"/>
                  <a:pt x="4479" y="1245"/>
                </a:cubicBezTo>
                <a:cubicBezTo>
                  <a:pt x="4854" y="1245"/>
                  <a:pt x="5251" y="1215"/>
                  <a:pt x="5540" y="1178"/>
                </a:cubicBezTo>
                <a:close/>
                <a:moveTo>
                  <a:pt x="3861" y="2547"/>
                </a:moveTo>
                <a:lnTo>
                  <a:pt x="3861" y="3083"/>
                </a:lnTo>
                <a:lnTo>
                  <a:pt x="1468" y="3083"/>
                </a:lnTo>
                <a:lnTo>
                  <a:pt x="1468" y="2547"/>
                </a:lnTo>
                <a:close/>
                <a:moveTo>
                  <a:pt x="5540" y="2547"/>
                </a:moveTo>
                <a:lnTo>
                  <a:pt x="5540" y="3083"/>
                </a:lnTo>
                <a:lnTo>
                  <a:pt x="4170" y="3083"/>
                </a:lnTo>
                <a:lnTo>
                  <a:pt x="4170" y="2547"/>
                </a:lnTo>
                <a:close/>
                <a:moveTo>
                  <a:pt x="5540" y="3404"/>
                </a:moveTo>
                <a:lnTo>
                  <a:pt x="5540" y="5214"/>
                </a:lnTo>
                <a:cubicBezTo>
                  <a:pt x="5540" y="5929"/>
                  <a:pt x="4956" y="6417"/>
                  <a:pt x="4335" y="6417"/>
                </a:cubicBezTo>
                <a:cubicBezTo>
                  <a:pt x="4139" y="6417"/>
                  <a:pt x="3940" y="6368"/>
                  <a:pt x="3754" y="6262"/>
                </a:cubicBezTo>
                <a:cubicBezTo>
                  <a:pt x="3992" y="6000"/>
                  <a:pt x="4170" y="5607"/>
                  <a:pt x="4170" y="5214"/>
                </a:cubicBezTo>
                <a:lnTo>
                  <a:pt x="4170" y="3404"/>
                </a:lnTo>
                <a:close/>
                <a:moveTo>
                  <a:pt x="2777" y="6738"/>
                </a:moveTo>
                <a:lnTo>
                  <a:pt x="2777" y="10096"/>
                </a:lnTo>
                <a:lnTo>
                  <a:pt x="2551" y="10096"/>
                </a:lnTo>
                <a:lnTo>
                  <a:pt x="2551" y="6738"/>
                </a:lnTo>
                <a:close/>
                <a:moveTo>
                  <a:pt x="2980" y="10429"/>
                </a:moveTo>
                <a:lnTo>
                  <a:pt x="3087" y="10703"/>
                </a:lnTo>
                <a:lnTo>
                  <a:pt x="2242" y="10703"/>
                </a:lnTo>
                <a:lnTo>
                  <a:pt x="2349" y="10429"/>
                </a:lnTo>
                <a:close/>
                <a:moveTo>
                  <a:pt x="4682" y="10429"/>
                </a:moveTo>
                <a:lnTo>
                  <a:pt x="4790" y="10703"/>
                </a:lnTo>
                <a:lnTo>
                  <a:pt x="3956" y="10703"/>
                </a:lnTo>
                <a:lnTo>
                  <a:pt x="4051" y="10429"/>
                </a:lnTo>
                <a:close/>
                <a:moveTo>
                  <a:pt x="6341" y="0"/>
                </a:moveTo>
                <a:cubicBezTo>
                  <a:pt x="6305" y="0"/>
                  <a:pt x="6268" y="4"/>
                  <a:pt x="6230" y="11"/>
                </a:cubicBezTo>
                <a:cubicBezTo>
                  <a:pt x="5814" y="83"/>
                  <a:pt x="5397" y="130"/>
                  <a:pt x="4980" y="154"/>
                </a:cubicBezTo>
                <a:cubicBezTo>
                  <a:pt x="4882" y="66"/>
                  <a:pt x="4752" y="2"/>
                  <a:pt x="4616" y="2"/>
                </a:cubicBezTo>
                <a:cubicBezTo>
                  <a:pt x="4587" y="2"/>
                  <a:pt x="4557" y="5"/>
                  <a:pt x="4528" y="11"/>
                </a:cubicBezTo>
                <a:cubicBezTo>
                  <a:pt x="3903" y="118"/>
                  <a:pt x="3277" y="172"/>
                  <a:pt x="2652" y="172"/>
                </a:cubicBezTo>
                <a:cubicBezTo>
                  <a:pt x="2027" y="172"/>
                  <a:pt x="1402" y="118"/>
                  <a:pt x="777" y="11"/>
                </a:cubicBezTo>
                <a:cubicBezTo>
                  <a:pt x="741" y="4"/>
                  <a:pt x="706" y="0"/>
                  <a:pt x="672" y="0"/>
                </a:cubicBezTo>
                <a:cubicBezTo>
                  <a:pt x="274" y="0"/>
                  <a:pt x="0" y="483"/>
                  <a:pt x="241" y="845"/>
                </a:cubicBezTo>
                <a:cubicBezTo>
                  <a:pt x="420" y="1095"/>
                  <a:pt x="658" y="1059"/>
                  <a:pt x="1134" y="1142"/>
                </a:cubicBezTo>
                <a:lnTo>
                  <a:pt x="1134" y="4024"/>
                </a:lnTo>
                <a:cubicBezTo>
                  <a:pt x="1134" y="4119"/>
                  <a:pt x="1218" y="4190"/>
                  <a:pt x="1301" y="4190"/>
                </a:cubicBezTo>
                <a:cubicBezTo>
                  <a:pt x="1396" y="4190"/>
                  <a:pt x="1468" y="4119"/>
                  <a:pt x="1468" y="4024"/>
                </a:cubicBezTo>
                <a:lnTo>
                  <a:pt x="1468" y="3416"/>
                </a:lnTo>
                <a:lnTo>
                  <a:pt x="3861" y="3416"/>
                </a:lnTo>
                <a:cubicBezTo>
                  <a:pt x="3849" y="5452"/>
                  <a:pt x="3885" y="5274"/>
                  <a:pt x="3801" y="5583"/>
                </a:cubicBezTo>
                <a:cubicBezTo>
                  <a:pt x="3620" y="6164"/>
                  <a:pt x="3154" y="6426"/>
                  <a:pt x="2686" y="6426"/>
                </a:cubicBezTo>
                <a:cubicBezTo>
                  <a:pt x="2079" y="6426"/>
                  <a:pt x="1468" y="5986"/>
                  <a:pt x="1468" y="5226"/>
                </a:cubicBezTo>
                <a:lnTo>
                  <a:pt x="1468" y="4893"/>
                </a:lnTo>
                <a:cubicBezTo>
                  <a:pt x="1468" y="4798"/>
                  <a:pt x="1384" y="4726"/>
                  <a:pt x="1301" y="4726"/>
                </a:cubicBezTo>
                <a:cubicBezTo>
                  <a:pt x="1206" y="4726"/>
                  <a:pt x="1134" y="4798"/>
                  <a:pt x="1134" y="4893"/>
                </a:cubicBezTo>
                <a:lnTo>
                  <a:pt x="1134" y="5214"/>
                </a:lnTo>
                <a:cubicBezTo>
                  <a:pt x="1134" y="5881"/>
                  <a:pt x="1575" y="6476"/>
                  <a:pt x="2218" y="6679"/>
                </a:cubicBezTo>
                <a:lnTo>
                  <a:pt x="2218" y="10096"/>
                </a:lnTo>
                <a:cubicBezTo>
                  <a:pt x="2146" y="10096"/>
                  <a:pt x="2087" y="10143"/>
                  <a:pt x="2075" y="10203"/>
                </a:cubicBezTo>
                <a:lnTo>
                  <a:pt x="1861" y="10810"/>
                </a:lnTo>
                <a:cubicBezTo>
                  <a:pt x="1837" y="10917"/>
                  <a:pt x="1908" y="11024"/>
                  <a:pt x="2015" y="11024"/>
                </a:cubicBezTo>
                <a:lnTo>
                  <a:pt x="3313" y="11024"/>
                </a:lnTo>
                <a:cubicBezTo>
                  <a:pt x="3408" y="11024"/>
                  <a:pt x="3504" y="10917"/>
                  <a:pt x="3456" y="10810"/>
                </a:cubicBezTo>
                <a:lnTo>
                  <a:pt x="3254" y="10203"/>
                </a:lnTo>
                <a:cubicBezTo>
                  <a:pt x="3230" y="10143"/>
                  <a:pt x="3158" y="10096"/>
                  <a:pt x="3099" y="10096"/>
                </a:cubicBezTo>
                <a:lnTo>
                  <a:pt x="3099" y="6679"/>
                </a:lnTo>
                <a:cubicBezTo>
                  <a:pt x="3254" y="6631"/>
                  <a:pt x="3385" y="6572"/>
                  <a:pt x="3516" y="6476"/>
                </a:cubicBezTo>
                <a:cubicBezTo>
                  <a:pt x="3647" y="6572"/>
                  <a:pt x="3789" y="6631"/>
                  <a:pt x="3932" y="6679"/>
                </a:cubicBezTo>
                <a:lnTo>
                  <a:pt x="3932" y="10096"/>
                </a:lnTo>
                <a:cubicBezTo>
                  <a:pt x="3861" y="10096"/>
                  <a:pt x="3801" y="10143"/>
                  <a:pt x="3789" y="10203"/>
                </a:cubicBezTo>
                <a:lnTo>
                  <a:pt x="3575" y="10810"/>
                </a:lnTo>
                <a:cubicBezTo>
                  <a:pt x="3528" y="10917"/>
                  <a:pt x="3623" y="11024"/>
                  <a:pt x="3730" y="11024"/>
                </a:cubicBezTo>
                <a:lnTo>
                  <a:pt x="5016" y="11024"/>
                </a:lnTo>
                <a:cubicBezTo>
                  <a:pt x="5123" y="11024"/>
                  <a:pt x="5218" y="10917"/>
                  <a:pt x="5171" y="10810"/>
                </a:cubicBezTo>
                <a:lnTo>
                  <a:pt x="4956" y="10203"/>
                </a:lnTo>
                <a:cubicBezTo>
                  <a:pt x="4921" y="10096"/>
                  <a:pt x="4813" y="10096"/>
                  <a:pt x="4813" y="10096"/>
                </a:cubicBezTo>
                <a:lnTo>
                  <a:pt x="4813" y="8429"/>
                </a:lnTo>
                <a:cubicBezTo>
                  <a:pt x="4813" y="8346"/>
                  <a:pt x="4742" y="8262"/>
                  <a:pt x="4647" y="8262"/>
                </a:cubicBezTo>
                <a:cubicBezTo>
                  <a:pt x="4563" y="8262"/>
                  <a:pt x="4480" y="8346"/>
                  <a:pt x="4480" y="8429"/>
                </a:cubicBezTo>
                <a:lnTo>
                  <a:pt x="4480" y="10096"/>
                </a:lnTo>
                <a:lnTo>
                  <a:pt x="4266" y="10096"/>
                </a:lnTo>
                <a:lnTo>
                  <a:pt x="4266" y="6738"/>
                </a:lnTo>
                <a:lnTo>
                  <a:pt x="4480" y="6738"/>
                </a:lnTo>
                <a:lnTo>
                  <a:pt x="4480" y="7643"/>
                </a:lnTo>
                <a:cubicBezTo>
                  <a:pt x="4480" y="7726"/>
                  <a:pt x="4563" y="7810"/>
                  <a:pt x="4647" y="7810"/>
                </a:cubicBezTo>
                <a:cubicBezTo>
                  <a:pt x="4742" y="7810"/>
                  <a:pt x="4813" y="7726"/>
                  <a:pt x="4813" y="7643"/>
                </a:cubicBezTo>
                <a:lnTo>
                  <a:pt x="4813" y="6679"/>
                </a:lnTo>
                <a:cubicBezTo>
                  <a:pt x="5456" y="6476"/>
                  <a:pt x="5897" y="5881"/>
                  <a:pt x="5897" y="5214"/>
                </a:cubicBezTo>
                <a:lnTo>
                  <a:pt x="5897" y="1118"/>
                </a:lnTo>
                <a:cubicBezTo>
                  <a:pt x="6373" y="1059"/>
                  <a:pt x="6611" y="1083"/>
                  <a:pt x="6790" y="821"/>
                </a:cubicBezTo>
                <a:cubicBezTo>
                  <a:pt x="7009" y="481"/>
                  <a:pt x="6754" y="0"/>
                  <a:pt x="63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23" name="Google Shape;10323;p63"/>
          <p:cNvGrpSpPr/>
          <p:nvPr/>
        </p:nvGrpSpPr>
        <p:grpSpPr>
          <a:xfrm>
            <a:off x="7141900" y="3349204"/>
            <a:ext cx="281057" cy="351010"/>
            <a:chOff x="7141900" y="3349204"/>
            <a:chExt cx="281057" cy="351010"/>
          </a:xfrm>
        </p:grpSpPr>
        <p:sp>
          <p:nvSpPr>
            <p:cNvPr id="10324" name="Google Shape;10324;p63"/>
            <p:cNvSpPr/>
            <p:nvPr/>
          </p:nvSpPr>
          <p:spPr>
            <a:xfrm>
              <a:off x="7191944" y="3636186"/>
              <a:ext cx="66418" cy="37111"/>
            </a:xfrm>
            <a:custGeom>
              <a:rect b="b" l="l" r="r" t="t"/>
              <a:pathLst>
                <a:path extrusionOk="0" h="1165" w="2085">
                  <a:moveTo>
                    <a:pt x="594" y="0"/>
                  </a:moveTo>
                  <a:cubicBezTo>
                    <a:pt x="326" y="0"/>
                    <a:pt x="141" y="66"/>
                    <a:pt x="132" y="66"/>
                  </a:cubicBezTo>
                  <a:cubicBezTo>
                    <a:pt x="49" y="90"/>
                    <a:pt x="1" y="185"/>
                    <a:pt x="25" y="268"/>
                  </a:cubicBezTo>
                  <a:cubicBezTo>
                    <a:pt x="52" y="342"/>
                    <a:pt x="116" y="387"/>
                    <a:pt x="182" y="387"/>
                  </a:cubicBezTo>
                  <a:cubicBezTo>
                    <a:pt x="201" y="387"/>
                    <a:pt x="220" y="383"/>
                    <a:pt x="239" y="375"/>
                  </a:cubicBezTo>
                  <a:cubicBezTo>
                    <a:pt x="253" y="371"/>
                    <a:pt x="394" y="325"/>
                    <a:pt x="594" y="325"/>
                  </a:cubicBezTo>
                  <a:cubicBezTo>
                    <a:pt x="924" y="325"/>
                    <a:pt x="1415" y="448"/>
                    <a:pt x="1763" y="1078"/>
                  </a:cubicBezTo>
                  <a:cubicBezTo>
                    <a:pt x="1778" y="1138"/>
                    <a:pt x="1826" y="1165"/>
                    <a:pt x="1880" y="1165"/>
                  </a:cubicBezTo>
                  <a:cubicBezTo>
                    <a:pt x="1912" y="1165"/>
                    <a:pt x="1946" y="1155"/>
                    <a:pt x="1977" y="1137"/>
                  </a:cubicBezTo>
                  <a:cubicBezTo>
                    <a:pt x="2049" y="1090"/>
                    <a:pt x="2084" y="994"/>
                    <a:pt x="2037" y="911"/>
                  </a:cubicBezTo>
                  <a:cubicBezTo>
                    <a:pt x="1680" y="280"/>
                    <a:pt x="1192" y="78"/>
                    <a:pt x="834" y="18"/>
                  </a:cubicBezTo>
                  <a:cubicBezTo>
                    <a:pt x="749" y="5"/>
                    <a:pt x="668"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5" name="Google Shape;10325;p63"/>
            <p:cNvSpPr/>
            <p:nvPr/>
          </p:nvSpPr>
          <p:spPr>
            <a:xfrm>
              <a:off x="7311432" y="3636886"/>
              <a:ext cx="66386" cy="36538"/>
            </a:xfrm>
            <a:custGeom>
              <a:rect b="b" l="l" r="r" t="t"/>
              <a:pathLst>
                <a:path extrusionOk="0" h="1147" w="2084">
                  <a:moveTo>
                    <a:pt x="1506" y="0"/>
                  </a:moveTo>
                  <a:cubicBezTo>
                    <a:pt x="1427" y="0"/>
                    <a:pt x="1341" y="6"/>
                    <a:pt x="1251" y="20"/>
                  </a:cubicBezTo>
                  <a:cubicBezTo>
                    <a:pt x="893" y="56"/>
                    <a:pt x="405" y="258"/>
                    <a:pt x="48" y="913"/>
                  </a:cubicBezTo>
                  <a:cubicBezTo>
                    <a:pt x="0" y="984"/>
                    <a:pt x="36" y="1092"/>
                    <a:pt x="108" y="1127"/>
                  </a:cubicBezTo>
                  <a:cubicBezTo>
                    <a:pt x="132" y="1140"/>
                    <a:pt x="161" y="1146"/>
                    <a:pt x="190" y="1146"/>
                  </a:cubicBezTo>
                  <a:cubicBezTo>
                    <a:pt x="244" y="1146"/>
                    <a:pt x="298" y="1122"/>
                    <a:pt x="322" y="1068"/>
                  </a:cubicBezTo>
                  <a:cubicBezTo>
                    <a:pt x="666" y="445"/>
                    <a:pt x="1145" y="318"/>
                    <a:pt x="1474" y="318"/>
                  </a:cubicBezTo>
                  <a:cubicBezTo>
                    <a:pt x="1680" y="318"/>
                    <a:pt x="1827" y="368"/>
                    <a:pt x="1846" y="377"/>
                  </a:cubicBezTo>
                  <a:cubicBezTo>
                    <a:pt x="1862" y="381"/>
                    <a:pt x="1879" y="383"/>
                    <a:pt x="1894" y="383"/>
                  </a:cubicBezTo>
                  <a:cubicBezTo>
                    <a:pt x="1969" y="383"/>
                    <a:pt x="2031" y="339"/>
                    <a:pt x="2060" y="270"/>
                  </a:cubicBezTo>
                  <a:cubicBezTo>
                    <a:pt x="2084" y="175"/>
                    <a:pt x="2036" y="91"/>
                    <a:pt x="1953" y="56"/>
                  </a:cubicBezTo>
                  <a:cubicBezTo>
                    <a:pt x="1935" y="56"/>
                    <a:pt x="1758" y="0"/>
                    <a:pt x="15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6" name="Google Shape;10326;p63"/>
            <p:cNvSpPr/>
            <p:nvPr/>
          </p:nvSpPr>
          <p:spPr>
            <a:xfrm>
              <a:off x="7141900" y="3349204"/>
              <a:ext cx="281057" cy="351010"/>
            </a:xfrm>
            <a:custGeom>
              <a:rect b="b" l="l" r="r" t="t"/>
              <a:pathLst>
                <a:path extrusionOk="0" h="11019" w="8823">
                  <a:moveTo>
                    <a:pt x="4492" y="1"/>
                  </a:moveTo>
                  <a:cubicBezTo>
                    <a:pt x="3595" y="1"/>
                    <a:pt x="2879" y="679"/>
                    <a:pt x="2774" y="1550"/>
                  </a:cubicBezTo>
                  <a:lnTo>
                    <a:pt x="2512" y="3955"/>
                  </a:lnTo>
                  <a:cubicBezTo>
                    <a:pt x="2512" y="4050"/>
                    <a:pt x="2572" y="4122"/>
                    <a:pt x="2655" y="4134"/>
                  </a:cubicBezTo>
                  <a:cubicBezTo>
                    <a:pt x="2751" y="4134"/>
                    <a:pt x="2822" y="4074"/>
                    <a:pt x="2834" y="3991"/>
                  </a:cubicBezTo>
                  <a:lnTo>
                    <a:pt x="3108" y="1574"/>
                  </a:lnTo>
                  <a:cubicBezTo>
                    <a:pt x="3179" y="859"/>
                    <a:pt x="3775" y="312"/>
                    <a:pt x="4489" y="312"/>
                  </a:cubicBezTo>
                  <a:cubicBezTo>
                    <a:pt x="5239" y="312"/>
                    <a:pt x="5811" y="871"/>
                    <a:pt x="5894" y="1574"/>
                  </a:cubicBezTo>
                  <a:lnTo>
                    <a:pt x="6382" y="5896"/>
                  </a:lnTo>
                  <a:cubicBezTo>
                    <a:pt x="6406" y="6170"/>
                    <a:pt x="6584" y="6396"/>
                    <a:pt x="6846" y="6503"/>
                  </a:cubicBezTo>
                  <a:cubicBezTo>
                    <a:pt x="7894" y="6908"/>
                    <a:pt x="8430" y="8170"/>
                    <a:pt x="7858" y="9134"/>
                  </a:cubicBezTo>
                  <a:cubicBezTo>
                    <a:pt x="7585" y="9587"/>
                    <a:pt x="7168" y="9837"/>
                    <a:pt x="6561" y="9908"/>
                  </a:cubicBezTo>
                  <a:cubicBezTo>
                    <a:pt x="6322" y="9944"/>
                    <a:pt x="6132" y="10027"/>
                    <a:pt x="5977" y="10194"/>
                  </a:cubicBezTo>
                  <a:cubicBezTo>
                    <a:pt x="5668" y="10521"/>
                    <a:pt x="5072" y="10685"/>
                    <a:pt x="4478" y="10685"/>
                  </a:cubicBezTo>
                  <a:cubicBezTo>
                    <a:pt x="3885" y="10685"/>
                    <a:pt x="3292" y="10521"/>
                    <a:pt x="2989" y="10194"/>
                  </a:cubicBezTo>
                  <a:cubicBezTo>
                    <a:pt x="2834" y="10039"/>
                    <a:pt x="2632" y="9944"/>
                    <a:pt x="2405" y="9908"/>
                  </a:cubicBezTo>
                  <a:cubicBezTo>
                    <a:pt x="1798" y="9837"/>
                    <a:pt x="1381" y="9587"/>
                    <a:pt x="1108" y="9134"/>
                  </a:cubicBezTo>
                  <a:cubicBezTo>
                    <a:pt x="548" y="8170"/>
                    <a:pt x="1072" y="6908"/>
                    <a:pt x="2120" y="6503"/>
                  </a:cubicBezTo>
                  <a:cubicBezTo>
                    <a:pt x="2382" y="6396"/>
                    <a:pt x="2560" y="6158"/>
                    <a:pt x="2584" y="5896"/>
                  </a:cubicBezTo>
                  <a:lnTo>
                    <a:pt x="2703" y="4824"/>
                  </a:lnTo>
                  <a:cubicBezTo>
                    <a:pt x="2703" y="4729"/>
                    <a:pt x="2643" y="4658"/>
                    <a:pt x="2560" y="4646"/>
                  </a:cubicBezTo>
                  <a:cubicBezTo>
                    <a:pt x="2465" y="4646"/>
                    <a:pt x="2393" y="4705"/>
                    <a:pt x="2382" y="4789"/>
                  </a:cubicBezTo>
                  <a:lnTo>
                    <a:pt x="2262" y="5860"/>
                  </a:lnTo>
                  <a:cubicBezTo>
                    <a:pt x="2239" y="6027"/>
                    <a:pt x="2155" y="6146"/>
                    <a:pt x="2001" y="6205"/>
                  </a:cubicBezTo>
                  <a:cubicBezTo>
                    <a:pt x="0" y="6979"/>
                    <a:pt x="60" y="9956"/>
                    <a:pt x="2382" y="10242"/>
                  </a:cubicBezTo>
                  <a:cubicBezTo>
                    <a:pt x="2524" y="10253"/>
                    <a:pt x="2655" y="10313"/>
                    <a:pt x="2751" y="10420"/>
                  </a:cubicBezTo>
                  <a:cubicBezTo>
                    <a:pt x="3120" y="10819"/>
                    <a:pt x="3801" y="11018"/>
                    <a:pt x="4483" y="11018"/>
                  </a:cubicBezTo>
                  <a:cubicBezTo>
                    <a:pt x="5165" y="11018"/>
                    <a:pt x="5846" y="10819"/>
                    <a:pt x="6215" y="10420"/>
                  </a:cubicBezTo>
                  <a:cubicBezTo>
                    <a:pt x="6311" y="10325"/>
                    <a:pt x="6442" y="10253"/>
                    <a:pt x="6584" y="10242"/>
                  </a:cubicBezTo>
                  <a:cubicBezTo>
                    <a:pt x="8287" y="10039"/>
                    <a:pt x="8823" y="8348"/>
                    <a:pt x="8097" y="7158"/>
                  </a:cubicBezTo>
                  <a:cubicBezTo>
                    <a:pt x="7811" y="6705"/>
                    <a:pt x="7442" y="6384"/>
                    <a:pt x="6965" y="6205"/>
                  </a:cubicBezTo>
                  <a:cubicBezTo>
                    <a:pt x="6823" y="6146"/>
                    <a:pt x="6727" y="6027"/>
                    <a:pt x="6703" y="5860"/>
                  </a:cubicBezTo>
                  <a:lnTo>
                    <a:pt x="6215" y="1550"/>
                  </a:lnTo>
                  <a:cubicBezTo>
                    <a:pt x="6108" y="693"/>
                    <a:pt x="5418" y="26"/>
                    <a:pt x="4560" y="2"/>
                  </a:cubicBezTo>
                  <a:cubicBezTo>
                    <a:pt x="4537" y="1"/>
                    <a:pt x="4514" y="1"/>
                    <a:pt x="44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27" name="Google Shape;10327;p63"/>
          <p:cNvGrpSpPr/>
          <p:nvPr/>
        </p:nvGrpSpPr>
        <p:grpSpPr>
          <a:xfrm>
            <a:off x="5314188" y="3350032"/>
            <a:ext cx="363752" cy="353113"/>
            <a:chOff x="5314188" y="3350032"/>
            <a:chExt cx="363752" cy="353113"/>
          </a:xfrm>
        </p:grpSpPr>
        <p:sp>
          <p:nvSpPr>
            <p:cNvPr id="10328" name="Google Shape;10328;p63"/>
            <p:cNvSpPr/>
            <p:nvPr/>
          </p:nvSpPr>
          <p:spPr>
            <a:xfrm>
              <a:off x="5314188" y="3350032"/>
              <a:ext cx="363752" cy="353113"/>
            </a:xfrm>
            <a:custGeom>
              <a:rect b="b" l="l" r="r" t="t"/>
              <a:pathLst>
                <a:path extrusionOk="0" h="11085" w="11419">
                  <a:moveTo>
                    <a:pt x="8334" y="2667"/>
                  </a:moveTo>
                  <a:cubicBezTo>
                    <a:pt x="8394" y="2667"/>
                    <a:pt x="8453" y="2727"/>
                    <a:pt x="8453" y="2786"/>
                  </a:cubicBezTo>
                  <a:lnTo>
                    <a:pt x="8453" y="2869"/>
                  </a:lnTo>
                  <a:cubicBezTo>
                    <a:pt x="8453" y="2929"/>
                    <a:pt x="8394" y="2988"/>
                    <a:pt x="8334" y="2988"/>
                  </a:cubicBezTo>
                  <a:lnTo>
                    <a:pt x="6846" y="2988"/>
                  </a:lnTo>
                  <a:cubicBezTo>
                    <a:pt x="6787" y="2988"/>
                    <a:pt x="6727" y="2953"/>
                    <a:pt x="6727" y="2869"/>
                  </a:cubicBezTo>
                  <a:lnTo>
                    <a:pt x="6727" y="2786"/>
                  </a:lnTo>
                  <a:cubicBezTo>
                    <a:pt x="6727" y="2727"/>
                    <a:pt x="6787" y="2667"/>
                    <a:pt x="6846" y="2667"/>
                  </a:cubicBezTo>
                  <a:close/>
                  <a:moveTo>
                    <a:pt x="9608" y="3810"/>
                  </a:moveTo>
                  <a:cubicBezTo>
                    <a:pt x="10501" y="3810"/>
                    <a:pt x="10990" y="4858"/>
                    <a:pt x="10442" y="5536"/>
                  </a:cubicBezTo>
                  <a:cubicBezTo>
                    <a:pt x="10406" y="5530"/>
                    <a:pt x="10394" y="5530"/>
                    <a:pt x="10202" y="5530"/>
                  </a:cubicBezTo>
                  <a:cubicBezTo>
                    <a:pt x="10010" y="5530"/>
                    <a:pt x="9638" y="5530"/>
                    <a:pt x="8882" y="5525"/>
                  </a:cubicBezTo>
                  <a:cubicBezTo>
                    <a:pt x="8846" y="5525"/>
                    <a:pt x="8823" y="5525"/>
                    <a:pt x="8799" y="5536"/>
                  </a:cubicBezTo>
                  <a:cubicBezTo>
                    <a:pt x="8239" y="4858"/>
                    <a:pt x="8715" y="3810"/>
                    <a:pt x="9608" y="3810"/>
                  </a:cubicBezTo>
                  <a:close/>
                  <a:moveTo>
                    <a:pt x="4370" y="441"/>
                  </a:moveTo>
                  <a:lnTo>
                    <a:pt x="4953" y="464"/>
                  </a:lnTo>
                  <a:cubicBezTo>
                    <a:pt x="5382" y="464"/>
                    <a:pt x="5739" y="822"/>
                    <a:pt x="5739" y="1250"/>
                  </a:cubicBezTo>
                  <a:lnTo>
                    <a:pt x="5739" y="4941"/>
                  </a:lnTo>
                  <a:cubicBezTo>
                    <a:pt x="5739" y="5370"/>
                    <a:pt x="5382" y="5727"/>
                    <a:pt x="4953" y="5727"/>
                  </a:cubicBezTo>
                  <a:lnTo>
                    <a:pt x="4370" y="5727"/>
                  </a:lnTo>
                  <a:cubicBezTo>
                    <a:pt x="4382" y="5667"/>
                    <a:pt x="4405" y="5620"/>
                    <a:pt x="4405" y="5560"/>
                  </a:cubicBezTo>
                  <a:cubicBezTo>
                    <a:pt x="4393" y="381"/>
                    <a:pt x="4417" y="607"/>
                    <a:pt x="4370" y="441"/>
                  </a:cubicBezTo>
                  <a:close/>
                  <a:moveTo>
                    <a:pt x="10358" y="5870"/>
                  </a:moveTo>
                  <a:cubicBezTo>
                    <a:pt x="10418" y="5870"/>
                    <a:pt x="10478" y="5929"/>
                    <a:pt x="10478" y="5989"/>
                  </a:cubicBezTo>
                  <a:lnTo>
                    <a:pt x="10478" y="6072"/>
                  </a:lnTo>
                  <a:cubicBezTo>
                    <a:pt x="10478" y="6132"/>
                    <a:pt x="10418" y="6191"/>
                    <a:pt x="10358" y="6191"/>
                  </a:cubicBezTo>
                  <a:lnTo>
                    <a:pt x="8870" y="6191"/>
                  </a:lnTo>
                  <a:cubicBezTo>
                    <a:pt x="8811" y="6191"/>
                    <a:pt x="8751" y="6132"/>
                    <a:pt x="8751" y="6072"/>
                  </a:cubicBezTo>
                  <a:lnTo>
                    <a:pt x="8751" y="5989"/>
                  </a:lnTo>
                  <a:cubicBezTo>
                    <a:pt x="8751" y="5929"/>
                    <a:pt x="8811" y="5870"/>
                    <a:pt x="8870" y="5870"/>
                  </a:cubicBezTo>
                  <a:close/>
                  <a:moveTo>
                    <a:pt x="7584" y="0"/>
                  </a:moveTo>
                  <a:cubicBezTo>
                    <a:pt x="6918" y="0"/>
                    <a:pt x="6370" y="643"/>
                    <a:pt x="6370" y="1441"/>
                  </a:cubicBezTo>
                  <a:cubicBezTo>
                    <a:pt x="6370" y="1715"/>
                    <a:pt x="6441" y="2143"/>
                    <a:pt x="6584" y="2441"/>
                  </a:cubicBezTo>
                  <a:cubicBezTo>
                    <a:pt x="6489" y="2512"/>
                    <a:pt x="6406" y="2643"/>
                    <a:pt x="6406" y="2786"/>
                  </a:cubicBezTo>
                  <a:lnTo>
                    <a:pt x="6406" y="2869"/>
                  </a:lnTo>
                  <a:cubicBezTo>
                    <a:pt x="6406" y="3108"/>
                    <a:pt x="6608" y="3322"/>
                    <a:pt x="6858" y="3322"/>
                  </a:cubicBezTo>
                  <a:lnTo>
                    <a:pt x="7441" y="3322"/>
                  </a:lnTo>
                  <a:lnTo>
                    <a:pt x="7441" y="7953"/>
                  </a:lnTo>
                  <a:cubicBezTo>
                    <a:pt x="7441" y="8465"/>
                    <a:pt x="7025" y="8882"/>
                    <a:pt x="6501" y="8882"/>
                  </a:cubicBezTo>
                  <a:lnTo>
                    <a:pt x="5656" y="8882"/>
                  </a:lnTo>
                  <a:cubicBezTo>
                    <a:pt x="5132" y="8882"/>
                    <a:pt x="4715" y="8465"/>
                    <a:pt x="4715" y="7953"/>
                  </a:cubicBezTo>
                  <a:lnTo>
                    <a:pt x="4715" y="6060"/>
                  </a:lnTo>
                  <a:lnTo>
                    <a:pt x="4977" y="6060"/>
                  </a:lnTo>
                  <a:cubicBezTo>
                    <a:pt x="5596" y="6060"/>
                    <a:pt x="6096" y="5548"/>
                    <a:pt x="6096" y="4941"/>
                  </a:cubicBezTo>
                  <a:lnTo>
                    <a:pt x="6096" y="1250"/>
                  </a:lnTo>
                  <a:cubicBezTo>
                    <a:pt x="6096" y="643"/>
                    <a:pt x="5596" y="131"/>
                    <a:pt x="4977" y="131"/>
                  </a:cubicBezTo>
                  <a:lnTo>
                    <a:pt x="4167" y="131"/>
                  </a:lnTo>
                  <a:cubicBezTo>
                    <a:pt x="4060" y="60"/>
                    <a:pt x="3953" y="12"/>
                    <a:pt x="3822" y="12"/>
                  </a:cubicBezTo>
                  <a:lnTo>
                    <a:pt x="2334" y="12"/>
                  </a:lnTo>
                  <a:cubicBezTo>
                    <a:pt x="2250" y="12"/>
                    <a:pt x="2167" y="95"/>
                    <a:pt x="2167" y="179"/>
                  </a:cubicBezTo>
                  <a:cubicBezTo>
                    <a:pt x="2167" y="274"/>
                    <a:pt x="2250" y="345"/>
                    <a:pt x="2334" y="345"/>
                  </a:cubicBezTo>
                  <a:lnTo>
                    <a:pt x="3822" y="345"/>
                  </a:lnTo>
                  <a:cubicBezTo>
                    <a:pt x="4001" y="345"/>
                    <a:pt x="4120" y="488"/>
                    <a:pt x="4120" y="643"/>
                  </a:cubicBezTo>
                  <a:cubicBezTo>
                    <a:pt x="4108" y="6108"/>
                    <a:pt x="4143" y="5596"/>
                    <a:pt x="4072" y="5715"/>
                  </a:cubicBezTo>
                  <a:cubicBezTo>
                    <a:pt x="4012" y="5822"/>
                    <a:pt x="3917" y="5882"/>
                    <a:pt x="3822" y="5882"/>
                  </a:cubicBezTo>
                  <a:lnTo>
                    <a:pt x="1107" y="5882"/>
                  </a:lnTo>
                  <a:cubicBezTo>
                    <a:pt x="679" y="5882"/>
                    <a:pt x="322" y="5525"/>
                    <a:pt x="322" y="5096"/>
                  </a:cubicBezTo>
                  <a:lnTo>
                    <a:pt x="322" y="1167"/>
                  </a:lnTo>
                  <a:cubicBezTo>
                    <a:pt x="322" y="726"/>
                    <a:pt x="679" y="369"/>
                    <a:pt x="1107" y="369"/>
                  </a:cubicBezTo>
                  <a:lnTo>
                    <a:pt x="1524" y="369"/>
                  </a:lnTo>
                  <a:cubicBezTo>
                    <a:pt x="1619" y="369"/>
                    <a:pt x="1691" y="298"/>
                    <a:pt x="1691" y="214"/>
                  </a:cubicBezTo>
                  <a:cubicBezTo>
                    <a:pt x="1691" y="119"/>
                    <a:pt x="1619" y="48"/>
                    <a:pt x="1524" y="48"/>
                  </a:cubicBezTo>
                  <a:lnTo>
                    <a:pt x="1107" y="48"/>
                  </a:lnTo>
                  <a:cubicBezTo>
                    <a:pt x="500" y="48"/>
                    <a:pt x="0" y="548"/>
                    <a:pt x="0" y="1167"/>
                  </a:cubicBezTo>
                  <a:lnTo>
                    <a:pt x="0" y="5108"/>
                  </a:lnTo>
                  <a:cubicBezTo>
                    <a:pt x="0" y="5715"/>
                    <a:pt x="500" y="6227"/>
                    <a:pt x="1107" y="6227"/>
                  </a:cubicBezTo>
                  <a:lnTo>
                    <a:pt x="2048" y="6227"/>
                  </a:lnTo>
                  <a:lnTo>
                    <a:pt x="2048" y="9275"/>
                  </a:lnTo>
                  <a:cubicBezTo>
                    <a:pt x="2048" y="10275"/>
                    <a:pt x="2869" y="11085"/>
                    <a:pt x="3870" y="11085"/>
                  </a:cubicBezTo>
                  <a:lnTo>
                    <a:pt x="7977" y="11085"/>
                  </a:lnTo>
                  <a:cubicBezTo>
                    <a:pt x="8965" y="11085"/>
                    <a:pt x="9787" y="10275"/>
                    <a:pt x="9787" y="9275"/>
                  </a:cubicBezTo>
                  <a:lnTo>
                    <a:pt x="9787" y="6548"/>
                  </a:lnTo>
                  <a:lnTo>
                    <a:pt x="10370" y="6548"/>
                  </a:lnTo>
                  <a:cubicBezTo>
                    <a:pt x="10609" y="6548"/>
                    <a:pt x="10811" y="6358"/>
                    <a:pt x="10811" y="6108"/>
                  </a:cubicBezTo>
                  <a:cubicBezTo>
                    <a:pt x="10811" y="6048"/>
                    <a:pt x="10847" y="5929"/>
                    <a:pt x="10728" y="5763"/>
                  </a:cubicBezTo>
                  <a:cubicBezTo>
                    <a:pt x="11418" y="4810"/>
                    <a:pt x="10763" y="3500"/>
                    <a:pt x="9608" y="3500"/>
                  </a:cubicBezTo>
                  <a:cubicBezTo>
                    <a:pt x="8465" y="3500"/>
                    <a:pt x="7811" y="4810"/>
                    <a:pt x="8525" y="5727"/>
                  </a:cubicBezTo>
                  <a:cubicBezTo>
                    <a:pt x="8406" y="5894"/>
                    <a:pt x="8442" y="6025"/>
                    <a:pt x="8442" y="6072"/>
                  </a:cubicBezTo>
                  <a:cubicBezTo>
                    <a:pt x="8442" y="6310"/>
                    <a:pt x="8632" y="6525"/>
                    <a:pt x="8882" y="6525"/>
                  </a:cubicBezTo>
                  <a:lnTo>
                    <a:pt x="9466" y="6525"/>
                  </a:lnTo>
                  <a:lnTo>
                    <a:pt x="9466" y="9239"/>
                  </a:lnTo>
                  <a:cubicBezTo>
                    <a:pt x="9466" y="10061"/>
                    <a:pt x="8799" y="10728"/>
                    <a:pt x="7977" y="10728"/>
                  </a:cubicBezTo>
                  <a:lnTo>
                    <a:pt x="3858" y="10728"/>
                  </a:lnTo>
                  <a:cubicBezTo>
                    <a:pt x="3036" y="10728"/>
                    <a:pt x="2369" y="10061"/>
                    <a:pt x="2369" y="9239"/>
                  </a:cubicBezTo>
                  <a:lnTo>
                    <a:pt x="2369" y="6191"/>
                  </a:lnTo>
                  <a:lnTo>
                    <a:pt x="3810" y="6191"/>
                  </a:lnTo>
                  <a:cubicBezTo>
                    <a:pt x="3941" y="6191"/>
                    <a:pt x="4060" y="6132"/>
                    <a:pt x="4155" y="6072"/>
                  </a:cubicBezTo>
                  <a:lnTo>
                    <a:pt x="4370" y="6072"/>
                  </a:lnTo>
                  <a:lnTo>
                    <a:pt x="4370" y="7965"/>
                  </a:lnTo>
                  <a:cubicBezTo>
                    <a:pt x="4370" y="8668"/>
                    <a:pt x="4941" y="9227"/>
                    <a:pt x="5644" y="9227"/>
                  </a:cubicBezTo>
                  <a:lnTo>
                    <a:pt x="6489" y="9227"/>
                  </a:lnTo>
                  <a:cubicBezTo>
                    <a:pt x="7191" y="9227"/>
                    <a:pt x="7751" y="8668"/>
                    <a:pt x="7751" y="7965"/>
                  </a:cubicBezTo>
                  <a:lnTo>
                    <a:pt x="7751" y="3334"/>
                  </a:lnTo>
                  <a:lnTo>
                    <a:pt x="8334" y="3334"/>
                  </a:lnTo>
                  <a:cubicBezTo>
                    <a:pt x="8573" y="3334"/>
                    <a:pt x="8775" y="3143"/>
                    <a:pt x="8775" y="2893"/>
                  </a:cubicBezTo>
                  <a:lnTo>
                    <a:pt x="8775" y="2798"/>
                  </a:lnTo>
                  <a:cubicBezTo>
                    <a:pt x="8775" y="2667"/>
                    <a:pt x="8704" y="2548"/>
                    <a:pt x="8596" y="2453"/>
                  </a:cubicBezTo>
                  <a:cubicBezTo>
                    <a:pt x="8692" y="2262"/>
                    <a:pt x="8751" y="2036"/>
                    <a:pt x="8763" y="1905"/>
                  </a:cubicBezTo>
                  <a:cubicBezTo>
                    <a:pt x="8775" y="1810"/>
                    <a:pt x="8715" y="1726"/>
                    <a:pt x="8632" y="1715"/>
                  </a:cubicBezTo>
                  <a:cubicBezTo>
                    <a:pt x="8622" y="1713"/>
                    <a:pt x="8613" y="1713"/>
                    <a:pt x="8604" y="1713"/>
                  </a:cubicBezTo>
                  <a:cubicBezTo>
                    <a:pt x="8521" y="1713"/>
                    <a:pt x="8452" y="1760"/>
                    <a:pt x="8442" y="1845"/>
                  </a:cubicBezTo>
                  <a:cubicBezTo>
                    <a:pt x="8394" y="2048"/>
                    <a:pt x="8346" y="2238"/>
                    <a:pt x="8275" y="2346"/>
                  </a:cubicBezTo>
                  <a:lnTo>
                    <a:pt x="6870" y="2346"/>
                  </a:lnTo>
                  <a:cubicBezTo>
                    <a:pt x="6751" y="2143"/>
                    <a:pt x="6679" y="1726"/>
                    <a:pt x="6679" y="1441"/>
                  </a:cubicBezTo>
                  <a:cubicBezTo>
                    <a:pt x="6679" y="833"/>
                    <a:pt x="7084" y="321"/>
                    <a:pt x="7584" y="321"/>
                  </a:cubicBezTo>
                  <a:cubicBezTo>
                    <a:pt x="7989" y="321"/>
                    <a:pt x="8346" y="655"/>
                    <a:pt x="8453" y="1131"/>
                  </a:cubicBezTo>
                  <a:cubicBezTo>
                    <a:pt x="8464" y="1202"/>
                    <a:pt x="8534" y="1255"/>
                    <a:pt x="8606" y="1255"/>
                  </a:cubicBezTo>
                  <a:cubicBezTo>
                    <a:pt x="8619" y="1255"/>
                    <a:pt x="8631" y="1254"/>
                    <a:pt x="8644" y="1250"/>
                  </a:cubicBezTo>
                  <a:cubicBezTo>
                    <a:pt x="8727" y="1238"/>
                    <a:pt x="8799" y="1143"/>
                    <a:pt x="8763" y="1060"/>
                  </a:cubicBezTo>
                  <a:cubicBezTo>
                    <a:pt x="8608" y="429"/>
                    <a:pt x="8132" y="0"/>
                    <a:pt x="7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29" name="Google Shape;10329;p63"/>
            <p:cNvSpPr/>
            <p:nvPr/>
          </p:nvSpPr>
          <p:spPr>
            <a:xfrm>
              <a:off x="5615313" y="3481243"/>
              <a:ext cx="10289" cy="26567"/>
            </a:xfrm>
            <a:custGeom>
              <a:rect b="b" l="l" r="r" t="t"/>
              <a:pathLst>
                <a:path extrusionOk="0" h="834" w="323">
                  <a:moveTo>
                    <a:pt x="155" y="1"/>
                  </a:moveTo>
                  <a:cubicBezTo>
                    <a:pt x="72" y="1"/>
                    <a:pt x="1" y="84"/>
                    <a:pt x="1" y="167"/>
                  </a:cubicBezTo>
                  <a:lnTo>
                    <a:pt x="1" y="679"/>
                  </a:lnTo>
                  <a:cubicBezTo>
                    <a:pt x="13" y="763"/>
                    <a:pt x="84" y="834"/>
                    <a:pt x="155" y="834"/>
                  </a:cubicBezTo>
                  <a:cubicBezTo>
                    <a:pt x="251" y="834"/>
                    <a:pt x="322" y="763"/>
                    <a:pt x="322" y="679"/>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0" name="Google Shape;10330;p63"/>
          <p:cNvGrpSpPr/>
          <p:nvPr/>
        </p:nvGrpSpPr>
        <p:grpSpPr>
          <a:xfrm>
            <a:off x="6203579" y="3348981"/>
            <a:ext cx="351615" cy="350373"/>
            <a:chOff x="6203579" y="3348981"/>
            <a:chExt cx="351615" cy="350373"/>
          </a:xfrm>
        </p:grpSpPr>
        <p:sp>
          <p:nvSpPr>
            <p:cNvPr id="10331" name="Google Shape;10331;p63"/>
            <p:cNvSpPr/>
            <p:nvPr/>
          </p:nvSpPr>
          <p:spPr>
            <a:xfrm>
              <a:off x="6377667" y="3404249"/>
              <a:ext cx="93686" cy="58072"/>
            </a:xfrm>
            <a:custGeom>
              <a:rect b="b" l="l" r="r" t="t"/>
              <a:pathLst>
                <a:path extrusionOk="0" h="1823" w="2941">
                  <a:moveTo>
                    <a:pt x="644" y="0"/>
                  </a:moveTo>
                  <a:cubicBezTo>
                    <a:pt x="467" y="0"/>
                    <a:pt x="288" y="39"/>
                    <a:pt x="119" y="120"/>
                  </a:cubicBezTo>
                  <a:cubicBezTo>
                    <a:pt x="36" y="155"/>
                    <a:pt x="0" y="251"/>
                    <a:pt x="36" y="322"/>
                  </a:cubicBezTo>
                  <a:cubicBezTo>
                    <a:pt x="70" y="374"/>
                    <a:pt x="129" y="413"/>
                    <a:pt x="186" y="413"/>
                  </a:cubicBezTo>
                  <a:cubicBezTo>
                    <a:pt x="208" y="413"/>
                    <a:pt x="230" y="407"/>
                    <a:pt x="250" y="394"/>
                  </a:cubicBezTo>
                  <a:cubicBezTo>
                    <a:pt x="370" y="337"/>
                    <a:pt x="498" y="310"/>
                    <a:pt x="625" y="310"/>
                  </a:cubicBezTo>
                  <a:cubicBezTo>
                    <a:pt x="950" y="310"/>
                    <a:pt x="1269" y="487"/>
                    <a:pt x="1441" y="786"/>
                  </a:cubicBezTo>
                  <a:cubicBezTo>
                    <a:pt x="1215" y="1036"/>
                    <a:pt x="1143" y="1406"/>
                    <a:pt x="1286" y="1739"/>
                  </a:cubicBezTo>
                  <a:cubicBezTo>
                    <a:pt x="1322" y="1798"/>
                    <a:pt x="1381" y="1822"/>
                    <a:pt x="1441" y="1822"/>
                  </a:cubicBezTo>
                  <a:cubicBezTo>
                    <a:pt x="1560" y="1822"/>
                    <a:pt x="1631" y="1703"/>
                    <a:pt x="1584" y="1608"/>
                  </a:cubicBezTo>
                  <a:cubicBezTo>
                    <a:pt x="1453" y="1322"/>
                    <a:pt x="1572" y="989"/>
                    <a:pt x="1858" y="858"/>
                  </a:cubicBezTo>
                  <a:cubicBezTo>
                    <a:pt x="1936" y="822"/>
                    <a:pt x="2017" y="805"/>
                    <a:pt x="2096" y="805"/>
                  </a:cubicBezTo>
                  <a:cubicBezTo>
                    <a:pt x="2305" y="805"/>
                    <a:pt x="2501" y="924"/>
                    <a:pt x="2596" y="1132"/>
                  </a:cubicBezTo>
                  <a:cubicBezTo>
                    <a:pt x="2631" y="1193"/>
                    <a:pt x="2699" y="1229"/>
                    <a:pt x="2760" y="1229"/>
                  </a:cubicBezTo>
                  <a:cubicBezTo>
                    <a:pt x="2782" y="1229"/>
                    <a:pt x="2803" y="1224"/>
                    <a:pt x="2822" y="1215"/>
                  </a:cubicBezTo>
                  <a:cubicBezTo>
                    <a:pt x="2893" y="1167"/>
                    <a:pt x="2941" y="1084"/>
                    <a:pt x="2893" y="1013"/>
                  </a:cubicBezTo>
                  <a:cubicBezTo>
                    <a:pt x="2757" y="696"/>
                    <a:pt x="2448" y="503"/>
                    <a:pt x="2108" y="503"/>
                  </a:cubicBezTo>
                  <a:cubicBezTo>
                    <a:pt x="1975" y="503"/>
                    <a:pt x="1837" y="532"/>
                    <a:pt x="1703" y="596"/>
                  </a:cubicBezTo>
                  <a:cubicBezTo>
                    <a:pt x="1476" y="218"/>
                    <a:pt x="1066" y="0"/>
                    <a:pt x="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2" name="Google Shape;10332;p63"/>
            <p:cNvSpPr/>
            <p:nvPr/>
          </p:nvSpPr>
          <p:spPr>
            <a:xfrm>
              <a:off x="6260090" y="3449611"/>
              <a:ext cx="76643" cy="44947"/>
            </a:xfrm>
            <a:custGeom>
              <a:rect b="b" l="l" r="r" t="t"/>
              <a:pathLst>
                <a:path extrusionOk="0" h="1411" w="2406">
                  <a:moveTo>
                    <a:pt x="1868" y="0"/>
                  </a:moveTo>
                  <a:cubicBezTo>
                    <a:pt x="1523" y="0"/>
                    <a:pt x="1190" y="178"/>
                    <a:pt x="1012" y="541"/>
                  </a:cubicBezTo>
                  <a:cubicBezTo>
                    <a:pt x="891" y="501"/>
                    <a:pt x="765" y="480"/>
                    <a:pt x="638" y="480"/>
                  </a:cubicBezTo>
                  <a:cubicBezTo>
                    <a:pt x="466" y="480"/>
                    <a:pt x="291" y="518"/>
                    <a:pt x="119" y="601"/>
                  </a:cubicBezTo>
                  <a:cubicBezTo>
                    <a:pt x="36" y="636"/>
                    <a:pt x="0" y="732"/>
                    <a:pt x="36" y="803"/>
                  </a:cubicBezTo>
                  <a:cubicBezTo>
                    <a:pt x="70" y="855"/>
                    <a:pt x="129" y="894"/>
                    <a:pt x="186" y="894"/>
                  </a:cubicBezTo>
                  <a:cubicBezTo>
                    <a:pt x="209" y="894"/>
                    <a:pt x="230" y="888"/>
                    <a:pt x="250" y="875"/>
                  </a:cubicBezTo>
                  <a:cubicBezTo>
                    <a:pt x="375" y="820"/>
                    <a:pt x="506" y="794"/>
                    <a:pt x="636" y="794"/>
                  </a:cubicBezTo>
                  <a:cubicBezTo>
                    <a:pt x="990" y="794"/>
                    <a:pt x="1332" y="987"/>
                    <a:pt x="1489" y="1327"/>
                  </a:cubicBezTo>
                  <a:cubicBezTo>
                    <a:pt x="1512" y="1386"/>
                    <a:pt x="1572" y="1410"/>
                    <a:pt x="1631" y="1410"/>
                  </a:cubicBezTo>
                  <a:cubicBezTo>
                    <a:pt x="1750" y="1410"/>
                    <a:pt x="1822" y="1291"/>
                    <a:pt x="1786" y="1196"/>
                  </a:cubicBezTo>
                  <a:cubicBezTo>
                    <a:pt x="1679" y="970"/>
                    <a:pt x="1500" y="779"/>
                    <a:pt x="1310" y="660"/>
                  </a:cubicBezTo>
                  <a:cubicBezTo>
                    <a:pt x="1435" y="426"/>
                    <a:pt x="1654" y="315"/>
                    <a:pt x="1877" y="315"/>
                  </a:cubicBezTo>
                  <a:cubicBezTo>
                    <a:pt x="1971" y="315"/>
                    <a:pt x="2067" y="335"/>
                    <a:pt x="2155" y="374"/>
                  </a:cubicBezTo>
                  <a:cubicBezTo>
                    <a:pt x="2175" y="388"/>
                    <a:pt x="2198" y="394"/>
                    <a:pt x="2221" y="394"/>
                  </a:cubicBezTo>
                  <a:cubicBezTo>
                    <a:pt x="2280" y="394"/>
                    <a:pt x="2341" y="355"/>
                    <a:pt x="2358" y="303"/>
                  </a:cubicBezTo>
                  <a:cubicBezTo>
                    <a:pt x="2405" y="220"/>
                    <a:pt x="2358" y="124"/>
                    <a:pt x="2286" y="89"/>
                  </a:cubicBezTo>
                  <a:cubicBezTo>
                    <a:pt x="2151" y="30"/>
                    <a:pt x="2009" y="0"/>
                    <a:pt x="18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3" name="Google Shape;10333;p63"/>
            <p:cNvSpPr/>
            <p:nvPr/>
          </p:nvSpPr>
          <p:spPr>
            <a:xfrm>
              <a:off x="6415574" y="3498349"/>
              <a:ext cx="49343" cy="21598"/>
            </a:xfrm>
            <a:custGeom>
              <a:rect b="b" l="l" r="r" t="t"/>
              <a:pathLst>
                <a:path extrusionOk="0" h="678" w="1549">
                  <a:moveTo>
                    <a:pt x="642" y="1"/>
                  </a:moveTo>
                  <a:cubicBezTo>
                    <a:pt x="446" y="1"/>
                    <a:pt x="250" y="58"/>
                    <a:pt x="84" y="178"/>
                  </a:cubicBezTo>
                  <a:cubicBezTo>
                    <a:pt x="13" y="237"/>
                    <a:pt x="1" y="333"/>
                    <a:pt x="37" y="404"/>
                  </a:cubicBezTo>
                  <a:cubicBezTo>
                    <a:pt x="75" y="450"/>
                    <a:pt x="128" y="477"/>
                    <a:pt x="180" y="477"/>
                  </a:cubicBezTo>
                  <a:cubicBezTo>
                    <a:pt x="209" y="477"/>
                    <a:pt x="237" y="469"/>
                    <a:pt x="263" y="452"/>
                  </a:cubicBezTo>
                  <a:cubicBezTo>
                    <a:pt x="382" y="366"/>
                    <a:pt x="521" y="324"/>
                    <a:pt x="659" y="324"/>
                  </a:cubicBezTo>
                  <a:cubicBezTo>
                    <a:pt x="865" y="324"/>
                    <a:pt x="1068" y="417"/>
                    <a:pt x="1203" y="595"/>
                  </a:cubicBezTo>
                  <a:cubicBezTo>
                    <a:pt x="1227" y="642"/>
                    <a:pt x="1275" y="678"/>
                    <a:pt x="1334" y="678"/>
                  </a:cubicBezTo>
                  <a:cubicBezTo>
                    <a:pt x="1465" y="678"/>
                    <a:pt x="1549" y="523"/>
                    <a:pt x="1465" y="416"/>
                  </a:cubicBezTo>
                  <a:cubicBezTo>
                    <a:pt x="1268" y="146"/>
                    <a:pt x="954" y="1"/>
                    <a:pt x="6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4" name="Google Shape;10334;p63"/>
            <p:cNvSpPr/>
            <p:nvPr/>
          </p:nvSpPr>
          <p:spPr>
            <a:xfrm>
              <a:off x="6344283" y="3473247"/>
              <a:ext cx="41380" cy="32301"/>
            </a:xfrm>
            <a:custGeom>
              <a:rect b="b" l="l" r="r" t="t"/>
              <a:pathLst>
                <a:path extrusionOk="0" h="1014" w="1299">
                  <a:moveTo>
                    <a:pt x="1122" y="0"/>
                  </a:moveTo>
                  <a:cubicBezTo>
                    <a:pt x="1048" y="0"/>
                    <a:pt x="986" y="56"/>
                    <a:pt x="953" y="133"/>
                  </a:cubicBezTo>
                  <a:cubicBezTo>
                    <a:pt x="899" y="455"/>
                    <a:pt x="612" y="701"/>
                    <a:pt x="293" y="701"/>
                  </a:cubicBezTo>
                  <a:cubicBezTo>
                    <a:pt x="259" y="701"/>
                    <a:pt x="225" y="698"/>
                    <a:pt x="191" y="692"/>
                  </a:cubicBezTo>
                  <a:cubicBezTo>
                    <a:pt x="178" y="689"/>
                    <a:pt x="166" y="687"/>
                    <a:pt x="155" y="687"/>
                  </a:cubicBezTo>
                  <a:cubicBezTo>
                    <a:pt x="87" y="687"/>
                    <a:pt x="33" y="742"/>
                    <a:pt x="12" y="823"/>
                  </a:cubicBezTo>
                  <a:cubicBezTo>
                    <a:pt x="0" y="906"/>
                    <a:pt x="60" y="990"/>
                    <a:pt x="155" y="1002"/>
                  </a:cubicBezTo>
                  <a:cubicBezTo>
                    <a:pt x="215" y="1014"/>
                    <a:pt x="250" y="1014"/>
                    <a:pt x="310" y="1014"/>
                  </a:cubicBezTo>
                  <a:cubicBezTo>
                    <a:pt x="774" y="1014"/>
                    <a:pt x="1203" y="668"/>
                    <a:pt x="1286" y="180"/>
                  </a:cubicBezTo>
                  <a:cubicBezTo>
                    <a:pt x="1298" y="97"/>
                    <a:pt x="1239" y="13"/>
                    <a:pt x="1143" y="2"/>
                  </a:cubicBezTo>
                  <a:cubicBezTo>
                    <a:pt x="1136" y="1"/>
                    <a:pt x="1129" y="0"/>
                    <a:pt x="11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5" name="Google Shape;10335;p63"/>
            <p:cNvSpPr/>
            <p:nvPr/>
          </p:nvSpPr>
          <p:spPr>
            <a:xfrm>
              <a:off x="6203579" y="3348981"/>
              <a:ext cx="351615" cy="350373"/>
            </a:xfrm>
            <a:custGeom>
              <a:rect b="b" l="l" r="r" t="t"/>
              <a:pathLst>
                <a:path extrusionOk="0" h="10999" w="11038">
                  <a:moveTo>
                    <a:pt x="4995" y="1"/>
                  </a:moveTo>
                  <a:cubicBezTo>
                    <a:pt x="4687" y="1"/>
                    <a:pt x="4370" y="111"/>
                    <a:pt x="4132" y="331"/>
                  </a:cubicBezTo>
                  <a:cubicBezTo>
                    <a:pt x="3987" y="258"/>
                    <a:pt x="3828" y="224"/>
                    <a:pt x="3666" y="224"/>
                  </a:cubicBezTo>
                  <a:cubicBezTo>
                    <a:pt x="3298" y="224"/>
                    <a:pt x="2919" y="402"/>
                    <a:pt x="2679" y="700"/>
                  </a:cubicBezTo>
                  <a:cubicBezTo>
                    <a:pt x="2642" y="695"/>
                    <a:pt x="2604" y="692"/>
                    <a:pt x="2566" y="692"/>
                  </a:cubicBezTo>
                  <a:cubicBezTo>
                    <a:pt x="2064" y="692"/>
                    <a:pt x="1551" y="1122"/>
                    <a:pt x="1429" y="1676"/>
                  </a:cubicBezTo>
                  <a:cubicBezTo>
                    <a:pt x="881" y="1795"/>
                    <a:pt x="488" y="2462"/>
                    <a:pt x="643" y="3081"/>
                  </a:cubicBezTo>
                  <a:cubicBezTo>
                    <a:pt x="84" y="3379"/>
                    <a:pt x="0" y="4248"/>
                    <a:pt x="441" y="4784"/>
                  </a:cubicBezTo>
                  <a:cubicBezTo>
                    <a:pt x="336" y="5477"/>
                    <a:pt x="852" y="6142"/>
                    <a:pt x="1432" y="6142"/>
                  </a:cubicBezTo>
                  <a:cubicBezTo>
                    <a:pt x="1510" y="6142"/>
                    <a:pt x="1589" y="6130"/>
                    <a:pt x="1667" y="6105"/>
                  </a:cubicBezTo>
                  <a:cubicBezTo>
                    <a:pt x="1827" y="6308"/>
                    <a:pt x="2150" y="6444"/>
                    <a:pt x="2456" y="6444"/>
                  </a:cubicBezTo>
                  <a:cubicBezTo>
                    <a:pt x="2491" y="6444"/>
                    <a:pt x="2526" y="6442"/>
                    <a:pt x="2560" y="6439"/>
                  </a:cubicBezTo>
                  <a:cubicBezTo>
                    <a:pt x="3002" y="7378"/>
                    <a:pt x="3681" y="7769"/>
                    <a:pt x="4568" y="7769"/>
                  </a:cubicBezTo>
                  <a:cubicBezTo>
                    <a:pt x="4805" y="7769"/>
                    <a:pt x="5056" y="7741"/>
                    <a:pt x="5322" y="7689"/>
                  </a:cubicBezTo>
                  <a:cubicBezTo>
                    <a:pt x="5429" y="8070"/>
                    <a:pt x="5715" y="8534"/>
                    <a:pt x="6382" y="8915"/>
                  </a:cubicBezTo>
                  <a:cubicBezTo>
                    <a:pt x="7454" y="9534"/>
                    <a:pt x="7965" y="10022"/>
                    <a:pt x="8037" y="10487"/>
                  </a:cubicBezTo>
                  <a:cubicBezTo>
                    <a:pt x="8085" y="10796"/>
                    <a:pt x="8346" y="10999"/>
                    <a:pt x="8644" y="10999"/>
                  </a:cubicBezTo>
                  <a:cubicBezTo>
                    <a:pt x="9049" y="10999"/>
                    <a:pt x="9323" y="10630"/>
                    <a:pt x="9251" y="10260"/>
                  </a:cubicBezTo>
                  <a:lnTo>
                    <a:pt x="8835" y="8355"/>
                  </a:lnTo>
                  <a:cubicBezTo>
                    <a:pt x="9275" y="8260"/>
                    <a:pt x="9573" y="7927"/>
                    <a:pt x="9620" y="7593"/>
                  </a:cubicBezTo>
                  <a:cubicBezTo>
                    <a:pt x="9656" y="7308"/>
                    <a:pt x="9763" y="7177"/>
                    <a:pt x="9644" y="6867"/>
                  </a:cubicBezTo>
                  <a:cubicBezTo>
                    <a:pt x="10299" y="6808"/>
                    <a:pt x="10752" y="6081"/>
                    <a:pt x="10609" y="5427"/>
                  </a:cubicBezTo>
                  <a:cubicBezTo>
                    <a:pt x="11025" y="5034"/>
                    <a:pt x="11037" y="4212"/>
                    <a:pt x="10585" y="3831"/>
                  </a:cubicBezTo>
                  <a:cubicBezTo>
                    <a:pt x="10656" y="3307"/>
                    <a:pt x="10323" y="2760"/>
                    <a:pt x="9823" y="2545"/>
                  </a:cubicBezTo>
                  <a:cubicBezTo>
                    <a:pt x="9835" y="2355"/>
                    <a:pt x="9787" y="2164"/>
                    <a:pt x="9704" y="1974"/>
                  </a:cubicBezTo>
                  <a:cubicBezTo>
                    <a:pt x="9673" y="1919"/>
                    <a:pt x="9616" y="1890"/>
                    <a:pt x="9560" y="1890"/>
                  </a:cubicBezTo>
                  <a:cubicBezTo>
                    <a:pt x="9531" y="1890"/>
                    <a:pt x="9502" y="1898"/>
                    <a:pt x="9478" y="1914"/>
                  </a:cubicBezTo>
                  <a:cubicBezTo>
                    <a:pt x="9406" y="1950"/>
                    <a:pt x="9370" y="2057"/>
                    <a:pt x="9418" y="2129"/>
                  </a:cubicBezTo>
                  <a:cubicBezTo>
                    <a:pt x="9513" y="2295"/>
                    <a:pt x="9537" y="2474"/>
                    <a:pt x="9489" y="2605"/>
                  </a:cubicBezTo>
                  <a:cubicBezTo>
                    <a:pt x="9466" y="2700"/>
                    <a:pt x="9525" y="2783"/>
                    <a:pt x="9609" y="2819"/>
                  </a:cubicBezTo>
                  <a:cubicBezTo>
                    <a:pt x="10061" y="2926"/>
                    <a:pt x="10371" y="3438"/>
                    <a:pt x="10251" y="3855"/>
                  </a:cubicBezTo>
                  <a:cubicBezTo>
                    <a:pt x="10240" y="3938"/>
                    <a:pt x="10263" y="4010"/>
                    <a:pt x="10323" y="4034"/>
                  </a:cubicBezTo>
                  <a:cubicBezTo>
                    <a:pt x="10609" y="4212"/>
                    <a:pt x="10716" y="4724"/>
                    <a:pt x="10490" y="5105"/>
                  </a:cubicBezTo>
                  <a:cubicBezTo>
                    <a:pt x="10418" y="4950"/>
                    <a:pt x="10299" y="4748"/>
                    <a:pt x="10085" y="4557"/>
                  </a:cubicBezTo>
                  <a:cubicBezTo>
                    <a:pt x="10051" y="4529"/>
                    <a:pt x="10014" y="4514"/>
                    <a:pt x="9978" y="4514"/>
                  </a:cubicBezTo>
                  <a:cubicBezTo>
                    <a:pt x="9939" y="4514"/>
                    <a:pt x="9902" y="4532"/>
                    <a:pt x="9870" y="4569"/>
                  </a:cubicBezTo>
                  <a:cubicBezTo>
                    <a:pt x="9799" y="4653"/>
                    <a:pt x="9799" y="4736"/>
                    <a:pt x="9882" y="4796"/>
                  </a:cubicBezTo>
                  <a:cubicBezTo>
                    <a:pt x="10085" y="4974"/>
                    <a:pt x="10216" y="5200"/>
                    <a:pt x="10287" y="5462"/>
                  </a:cubicBezTo>
                  <a:lnTo>
                    <a:pt x="10287" y="5498"/>
                  </a:lnTo>
                  <a:cubicBezTo>
                    <a:pt x="10463" y="6016"/>
                    <a:pt x="10035" y="6624"/>
                    <a:pt x="9592" y="6624"/>
                  </a:cubicBezTo>
                  <a:cubicBezTo>
                    <a:pt x="9526" y="6624"/>
                    <a:pt x="9459" y="6611"/>
                    <a:pt x="9394" y="6581"/>
                  </a:cubicBezTo>
                  <a:lnTo>
                    <a:pt x="9359" y="6581"/>
                  </a:lnTo>
                  <a:cubicBezTo>
                    <a:pt x="9251" y="6510"/>
                    <a:pt x="9120" y="6462"/>
                    <a:pt x="8989" y="6462"/>
                  </a:cubicBezTo>
                  <a:lnTo>
                    <a:pt x="8180" y="6462"/>
                  </a:lnTo>
                  <a:cubicBezTo>
                    <a:pt x="8096" y="6462"/>
                    <a:pt x="8013" y="6534"/>
                    <a:pt x="8013" y="6629"/>
                  </a:cubicBezTo>
                  <a:cubicBezTo>
                    <a:pt x="8013" y="6712"/>
                    <a:pt x="8096" y="6796"/>
                    <a:pt x="8180" y="6796"/>
                  </a:cubicBezTo>
                  <a:lnTo>
                    <a:pt x="8989" y="6796"/>
                  </a:lnTo>
                  <a:cubicBezTo>
                    <a:pt x="9251" y="6796"/>
                    <a:pt x="9442" y="7046"/>
                    <a:pt x="9370" y="7296"/>
                  </a:cubicBezTo>
                  <a:cubicBezTo>
                    <a:pt x="9370" y="7308"/>
                    <a:pt x="9359" y="7367"/>
                    <a:pt x="9311" y="7605"/>
                  </a:cubicBezTo>
                  <a:cubicBezTo>
                    <a:pt x="9228" y="7927"/>
                    <a:pt x="8942" y="8141"/>
                    <a:pt x="8632" y="8141"/>
                  </a:cubicBezTo>
                  <a:lnTo>
                    <a:pt x="7596" y="8141"/>
                  </a:lnTo>
                  <a:cubicBezTo>
                    <a:pt x="7275" y="8141"/>
                    <a:pt x="6989" y="7927"/>
                    <a:pt x="6918" y="7605"/>
                  </a:cubicBezTo>
                  <a:cubicBezTo>
                    <a:pt x="6870" y="7355"/>
                    <a:pt x="6858" y="7296"/>
                    <a:pt x="6858" y="7296"/>
                  </a:cubicBezTo>
                  <a:cubicBezTo>
                    <a:pt x="6799" y="7046"/>
                    <a:pt x="6977" y="6796"/>
                    <a:pt x="7239" y="6796"/>
                  </a:cubicBezTo>
                  <a:lnTo>
                    <a:pt x="7501" y="6796"/>
                  </a:lnTo>
                  <a:cubicBezTo>
                    <a:pt x="7584" y="6796"/>
                    <a:pt x="7656" y="6712"/>
                    <a:pt x="7656" y="6629"/>
                  </a:cubicBezTo>
                  <a:cubicBezTo>
                    <a:pt x="7656" y="6534"/>
                    <a:pt x="7584" y="6462"/>
                    <a:pt x="7501" y="6462"/>
                  </a:cubicBezTo>
                  <a:lnTo>
                    <a:pt x="7239" y="6462"/>
                  </a:lnTo>
                  <a:cubicBezTo>
                    <a:pt x="6763" y="6462"/>
                    <a:pt x="6430" y="6915"/>
                    <a:pt x="6549" y="7355"/>
                  </a:cubicBezTo>
                  <a:cubicBezTo>
                    <a:pt x="6584" y="7593"/>
                    <a:pt x="6608" y="7665"/>
                    <a:pt x="6608" y="7665"/>
                  </a:cubicBezTo>
                  <a:cubicBezTo>
                    <a:pt x="6727" y="8129"/>
                    <a:pt x="7144" y="8439"/>
                    <a:pt x="7596" y="8439"/>
                  </a:cubicBezTo>
                  <a:lnTo>
                    <a:pt x="8525" y="8439"/>
                  </a:lnTo>
                  <a:lnTo>
                    <a:pt x="8942" y="10380"/>
                  </a:lnTo>
                  <a:cubicBezTo>
                    <a:pt x="8954" y="10463"/>
                    <a:pt x="8942" y="10558"/>
                    <a:pt x="8882" y="10630"/>
                  </a:cubicBezTo>
                  <a:cubicBezTo>
                    <a:pt x="8818" y="10703"/>
                    <a:pt x="8733" y="10737"/>
                    <a:pt x="8650" y="10737"/>
                  </a:cubicBezTo>
                  <a:cubicBezTo>
                    <a:pt x="8517" y="10737"/>
                    <a:pt x="8388" y="10648"/>
                    <a:pt x="8358" y="10487"/>
                  </a:cubicBezTo>
                  <a:cubicBezTo>
                    <a:pt x="8275" y="9903"/>
                    <a:pt x="7739" y="9368"/>
                    <a:pt x="6561" y="8677"/>
                  </a:cubicBezTo>
                  <a:cubicBezTo>
                    <a:pt x="5751" y="8225"/>
                    <a:pt x="5513" y="7570"/>
                    <a:pt x="5620" y="6998"/>
                  </a:cubicBezTo>
                  <a:lnTo>
                    <a:pt x="5620" y="6998"/>
                  </a:lnTo>
                  <a:cubicBezTo>
                    <a:pt x="5918" y="7129"/>
                    <a:pt x="5870" y="7272"/>
                    <a:pt x="6025" y="7272"/>
                  </a:cubicBezTo>
                  <a:cubicBezTo>
                    <a:pt x="6156" y="7272"/>
                    <a:pt x="6227" y="7117"/>
                    <a:pt x="6156" y="7010"/>
                  </a:cubicBezTo>
                  <a:cubicBezTo>
                    <a:pt x="6025" y="6820"/>
                    <a:pt x="5834" y="6712"/>
                    <a:pt x="5620" y="6653"/>
                  </a:cubicBezTo>
                  <a:lnTo>
                    <a:pt x="5584" y="6617"/>
                  </a:lnTo>
                  <a:cubicBezTo>
                    <a:pt x="5560" y="6605"/>
                    <a:pt x="5537" y="6599"/>
                    <a:pt x="5516" y="6599"/>
                  </a:cubicBezTo>
                  <a:cubicBezTo>
                    <a:pt x="5495" y="6599"/>
                    <a:pt x="5477" y="6605"/>
                    <a:pt x="5465" y="6617"/>
                  </a:cubicBezTo>
                  <a:cubicBezTo>
                    <a:pt x="5422" y="6610"/>
                    <a:pt x="5377" y="6607"/>
                    <a:pt x="5333" y="6607"/>
                  </a:cubicBezTo>
                  <a:cubicBezTo>
                    <a:pt x="5145" y="6607"/>
                    <a:pt x="4950" y="6666"/>
                    <a:pt x="4787" y="6772"/>
                  </a:cubicBezTo>
                  <a:cubicBezTo>
                    <a:pt x="4715" y="6831"/>
                    <a:pt x="4703" y="6927"/>
                    <a:pt x="4751" y="6998"/>
                  </a:cubicBezTo>
                  <a:cubicBezTo>
                    <a:pt x="4789" y="7044"/>
                    <a:pt x="4838" y="7071"/>
                    <a:pt x="4886" y="7071"/>
                  </a:cubicBezTo>
                  <a:cubicBezTo>
                    <a:pt x="4913" y="7071"/>
                    <a:pt x="4940" y="7063"/>
                    <a:pt x="4965" y="7046"/>
                  </a:cubicBezTo>
                  <a:cubicBezTo>
                    <a:pt x="5072" y="6974"/>
                    <a:pt x="5191" y="6939"/>
                    <a:pt x="5310" y="6939"/>
                  </a:cubicBezTo>
                  <a:cubicBezTo>
                    <a:pt x="5298" y="7058"/>
                    <a:pt x="5287" y="7224"/>
                    <a:pt x="5298" y="7403"/>
                  </a:cubicBezTo>
                  <a:cubicBezTo>
                    <a:pt x="5049" y="7450"/>
                    <a:pt x="4820" y="7475"/>
                    <a:pt x="4609" y="7475"/>
                  </a:cubicBezTo>
                  <a:cubicBezTo>
                    <a:pt x="3761" y="7475"/>
                    <a:pt x="3208" y="7082"/>
                    <a:pt x="2846" y="6224"/>
                  </a:cubicBezTo>
                  <a:cubicBezTo>
                    <a:pt x="2798" y="6058"/>
                    <a:pt x="2762" y="5796"/>
                    <a:pt x="2798" y="5688"/>
                  </a:cubicBezTo>
                  <a:cubicBezTo>
                    <a:pt x="2822" y="5605"/>
                    <a:pt x="2786" y="5510"/>
                    <a:pt x="2691" y="5486"/>
                  </a:cubicBezTo>
                  <a:cubicBezTo>
                    <a:pt x="2672" y="5478"/>
                    <a:pt x="2652" y="5474"/>
                    <a:pt x="2633" y="5474"/>
                  </a:cubicBezTo>
                  <a:cubicBezTo>
                    <a:pt x="2568" y="5474"/>
                    <a:pt x="2507" y="5517"/>
                    <a:pt x="2489" y="5581"/>
                  </a:cubicBezTo>
                  <a:cubicBezTo>
                    <a:pt x="2429" y="5748"/>
                    <a:pt x="2453" y="5974"/>
                    <a:pt x="2489" y="6141"/>
                  </a:cubicBezTo>
                  <a:cubicBezTo>
                    <a:pt x="2469" y="6142"/>
                    <a:pt x="2450" y="6143"/>
                    <a:pt x="2431" y="6143"/>
                  </a:cubicBezTo>
                  <a:cubicBezTo>
                    <a:pt x="2141" y="6143"/>
                    <a:pt x="1950" y="5980"/>
                    <a:pt x="1905" y="5879"/>
                  </a:cubicBezTo>
                  <a:cubicBezTo>
                    <a:pt x="1893" y="5843"/>
                    <a:pt x="1858" y="5808"/>
                    <a:pt x="1810" y="5796"/>
                  </a:cubicBezTo>
                  <a:cubicBezTo>
                    <a:pt x="1789" y="5787"/>
                    <a:pt x="1771" y="5783"/>
                    <a:pt x="1753" y="5783"/>
                  </a:cubicBezTo>
                  <a:cubicBezTo>
                    <a:pt x="1701" y="5783"/>
                    <a:pt x="1658" y="5816"/>
                    <a:pt x="1596" y="5843"/>
                  </a:cubicBezTo>
                  <a:cubicBezTo>
                    <a:pt x="1552" y="5855"/>
                    <a:pt x="1509" y="5861"/>
                    <a:pt x="1466" y="5861"/>
                  </a:cubicBezTo>
                  <a:cubicBezTo>
                    <a:pt x="1050" y="5861"/>
                    <a:pt x="679" y="5315"/>
                    <a:pt x="798" y="4807"/>
                  </a:cubicBezTo>
                  <a:cubicBezTo>
                    <a:pt x="846" y="4653"/>
                    <a:pt x="643" y="4653"/>
                    <a:pt x="536" y="4260"/>
                  </a:cubicBezTo>
                  <a:cubicBezTo>
                    <a:pt x="417" y="3855"/>
                    <a:pt x="584" y="3462"/>
                    <a:pt x="893" y="3367"/>
                  </a:cubicBezTo>
                  <a:cubicBezTo>
                    <a:pt x="977" y="3343"/>
                    <a:pt x="1036" y="3248"/>
                    <a:pt x="1000" y="3164"/>
                  </a:cubicBezTo>
                  <a:cubicBezTo>
                    <a:pt x="798" y="2664"/>
                    <a:pt x="1131" y="2045"/>
                    <a:pt x="1596" y="2009"/>
                  </a:cubicBezTo>
                  <a:cubicBezTo>
                    <a:pt x="1667" y="2009"/>
                    <a:pt x="1739" y="1950"/>
                    <a:pt x="1739" y="1867"/>
                  </a:cubicBezTo>
                  <a:cubicBezTo>
                    <a:pt x="1781" y="1436"/>
                    <a:pt x="2175" y="1060"/>
                    <a:pt x="2570" y="1060"/>
                  </a:cubicBezTo>
                  <a:cubicBezTo>
                    <a:pt x="2623" y="1060"/>
                    <a:pt x="2675" y="1067"/>
                    <a:pt x="2727" y="1081"/>
                  </a:cubicBezTo>
                  <a:cubicBezTo>
                    <a:pt x="2736" y="1082"/>
                    <a:pt x="2745" y="1083"/>
                    <a:pt x="2754" y="1083"/>
                  </a:cubicBezTo>
                  <a:cubicBezTo>
                    <a:pt x="2816" y="1083"/>
                    <a:pt x="2874" y="1049"/>
                    <a:pt x="2905" y="997"/>
                  </a:cubicBezTo>
                  <a:cubicBezTo>
                    <a:pt x="3065" y="744"/>
                    <a:pt x="3387" y="579"/>
                    <a:pt x="3692" y="579"/>
                  </a:cubicBezTo>
                  <a:cubicBezTo>
                    <a:pt x="3773" y="579"/>
                    <a:pt x="3854" y="591"/>
                    <a:pt x="3929" y="616"/>
                  </a:cubicBezTo>
                  <a:cubicBezTo>
                    <a:pt x="3870" y="700"/>
                    <a:pt x="3810" y="819"/>
                    <a:pt x="3810" y="962"/>
                  </a:cubicBezTo>
                  <a:cubicBezTo>
                    <a:pt x="3774" y="962"/>
                    <a:pt x="3739" y="974"/>
                    <a:pt x="3703" y="974"/>
                  </a:cubicBezTo>
                  <a:cubicBezTo>
                    <a:pt x="3465" y="1045"/>
                    <a:pt x="3298" y="1212"/>
                    <a:pt x="3298" y="1212"/>
                  </a:cubicBezTo>
                  <a:cubicBezTo>
                    <a:pt x="3239" y="1271"/>
                    <a:pt x="3239" y="1378"/>
                    <a:pt x="3298" y="1438"/>
                  </a:cubicBezTo>
                  <a:cubicBezTo>
                    <a:pt x="3328" y="1468"/>
                    <a:pt x="3370" y="1483"/>
                    <a:pt x="3411" y="1483"/>
                  </a:cubicBezTo>
                  <a:cubicBezTo>
                    <a:pt x="3453" y="1483"/>
                    <a:pt x="3495" y="1468"/>
                    <a:pt x="3524" y="1438"/>
                  </a:cubicBezTo>
                  <a:cubicBezTo>
                    <a:pt x="3532" y="1422"/>
                    <a:pt x="3715" y="1247"/>
                    <a:pt x="3964" y="1247"/>
                  </a:cubicBezTo>
                  <a:cubicBezTo>
                    <a:pt x="4094" y="1247"/>
                    <a:pt x="4243" y="1295"/>
                    <a:pt x="4394" y="1438"/>
                  </a:cubicBezTo>
                  <a:cubicBezTo>
                    <a:pt x="4417" y="1462"/>
                    <a:pt x="4465" y="1474"/>
                    <a:pt x="4513" y="1474"/>
                  </a:cubicBezTo>
                  <a:cubicBezTo>
                    <a:pt x="4656" y="1474"/>
                    <a:pt x="4715" y="1295"/>
                    <a:pt x="4632" y="1200"/>
                  </a:cubicBezTo>
                  <a:cubicBezTo>
                    <a:pt x="4465" y="1033"/>
                    <a:pt x="4286" y="962"/>
                    <a:pt x="4132" y="926"/>
                  </a:cubicBezTo>
                  <a:cubicBezTo>
                    <a:pt x="4155" y="819"/>
                    <a:pt x="4251" y="688"/>
                    <a:pt x="4298" y="664"/>
                  </a:cubicBezTo>
                  <a:lnTo>
                    <a:pt x="4298" y="640"/>
                  </a:lnTo>
                  <a:cubicBezTo>
                    <a:pt x="4502" y="424"/>
                    <a:pt x="4770" y="329"/>
                    <a:pt x="5016" y="329"/>
                  </a:cubicBezTo>
                  <a:cubicBezTo>
                    <a:pt x="5257" y="329"/>
                    <a:pt x="5478" y="421"/>
                    <a:pt x="5596" y="581"/>
                  </a:cubicBezTo>
                  <a:cubicBezTo>
                    <a:pt x="5620" y="628"/>
                    <a:pt x="5668" y="640"/>
                    <a:pt x="5715" y="664"/>
                  </a:cubicBezTo>
                  <a:cubicBezTo>
                    <a:pt x="5763" y="664"/>
                    <a:pt x="5799" y="640"/>
                    <a:pt x="5834" y="616"/>
                  </a:cubicBezTo>
                  <a:cubicBezTo>
                    <a:pt x="5984" y="476"/>
                    <a:pt x="6190" y="411"/>
                    <a:pt x="6397" y="411"/>
                  </a:cubicBezTo>
                  <a:cubicBezTo>
                    <a:pt x="6700" y="411"/>
                    <a:pt x="7005" y="552"/>
                    <a:pt x="7132" y="807"/>
                  </a:cubicBezTo>
                  <a:cubicBezTo>
                    <a:pt x="7153" y="869"/>
                    <a:pt x="7210" y="904"/>
                    <a:pt x="7287" y="904"/>
                  </a:cubicBezTo>
                  <a:cubicBezTo>
                    <a:pt x="7299" y="904"/>
                    <a:pt x="7310" y="904"/>
                    <a:pt x="7323" y="902"/>
                  </a:cubicBezTo>
                  <a:cubicBezTo>
                    <a:pt x="7391" y="883"/>
                    <a:pt x="7462" y="874"/>
                    <a:pt x="7533" y="874"/>
                  </a:cubicBezTo>
                  <a:cubicBezTo>
                    <a:pt x="7908" y="874"/>
                    <a:pt x="8292" y="1123"/>
                    <a:pt x="8382" y="1474"/>
                  </a:cubicBezTo>
                  <a:cubicBezTo>
                    <a:pt x="8392" y="1544"/>
                    <a:pt x="8445" y="1598"/>
                    <a:pt x="8519" y="1598"/>
                  </a:cubicBezTo>
                  <a:cubicBezTo>
                    <a:pt x="8533" y="1598"/>
                    <a:pt x="8546" y="1596"/>
                    <a:pt x="8561" y="1593"/>
                  </a:cubicBezTo>
                  <a:cubicBezTo>
                    <a:pt x="8578" y="1591"/>
                    <a:pt x="8595" y="1590"/>
                    <a:pt x="8612" y="1590"/>
                  </a:cubicBezTo>
                  <a:cubicBezTo>
                    <a:pt x="8726" y="1590"/>
                    <a:pt x="8843" y="1624"/>
                    <a:pt x="8978" y="1676"/>
                  </a:cubicBezTo>
                  <a:cubicBezTo>
                    <a:pt x="8994" y="1682"/>
                    <a:pt x="9013" y="1685"/>
                    <a:pt x="9033" y="1685"/>
                  </a:cubicBezTo>
                  <a:cubicBezTo>
                    <a:pt x="9095" y="1685"/>
                    <a:pt x="9162" y="1654"/>
                    <a:pt x="9180" y="1581"/>
                  </a:cubicBezTo>
                  <a:cubicBezTo>
                    <a:pt x="9216" y="1497"/>
                    <a:pt x="9180" y="1402"/>
                    <a:pt x="9097" y="1378"/>
                  </a:cubicBezTo>
                  <a:cubicBezTo>
                    <a:pt x="8942" y="1319"/>
                    <a:pt x="8799" y="1271"/>
                    <a:pt x="8644" y="1271"/>
                  </a:cubicBezTo>
                  <a:cubicBezTo>
                    <a:pt x="8472" y="841"/>
                    <a:pt x="7989" y="547"/>
                    <a:pt x="7502" y="547"/>
                  </a:cubicBezTo>
                  <a:cubicBezTo>
                    <a:pt x="7450" y="547"/>
                    <a:pt x="7398" y="550"/>
                    <a:pt x="7346" y="557"/>
                  </a:cubicBezTo>
                  <a:cubicBezTo>
                    <a:pt x="7145" y="251"/>
                    <a:pt x="6767" y="81"/>
                    <a:pt x="6386" y="81"/>
                  </a:cubicBezTo>
                  <a:cubicBezTo>
                    <a:pt x="6159" y="81"/>
                    <a:pt x="5931" y="142"/>
                    <a:pt x="5739" y="271"/>
                  </a:cubicBezTo>
                  <a:cubicBezTo>
                    <a:pt x="5542" y="91"/>
                    <a:pt x="5272" y="1"/>
                    <a:pt x="49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36" name="Google Shape;10336;p63"/>
          <p:cNvGrpSpPr/>
          <p:nvPr/>
        </p:nvGrpSpPr>
        <p:grpSpPr>
          <a:xfrm>
            <a:off x="5829984" y="3350032"/>
            <a:ext cx="220755" cy="352348"/>
            <a:chOff x="5829984" y="3350032"/>
            <a:chExt cx="220755" cy="352348"/>
          </a:xfrm>
        </p:grpSpPr>
        <p:sp>
          <p:nvSpPr>
            <p:cNvPr id="10337" name="Google Shape;10337;p63"/>
            <p:cNvSpPr/>
            <p:nvPr/>
          </p:nvSpPr>
          <p:spPr>
            <a:xfrm>
              <a:off x="5829984" y="3350032"/>
              <a:ext cx="220755" cy="352348"/>
            </a:xfrm>
            <a:custGeom>
              <a:rect b="b" l="l" r="r" t="t"/>
              <a:pathLst>
                <a:path extrusionOk="0" h="11061" w="6930">
                  <a:moveTo>
                    <a:pt x="1989" y="333"/>
                  </a:moveTo>
                  <a:lnTo>
                    <a:pt x="1989" y="2060"/>
                  </a:lnTo>
                  <a:lnTo>
                    <a:pt x="1072" y="2060"/>
                  </a:lnTo>
                  <a:lnTo>
                    <a:pt x="1072" y="333"/>
                  </a:lnTo>
                  <a:close/>
                  <a:moveTo>
                    <a:pt x="3299" y="333"/>
                  </a:moveTo>
                  <a:lnTo>
                    <a:pt x="3299" y="2060"/>
                  </a:lnTo>
                  <a:lnTo>
                    <a:pt x="2322" y="2060"/>
                  </a:lnTo>
                  <a:lnTo>
                    <a:pt x="2322" y="333"/>
                  </a:lnTo>
                  <a:close/>
                  <a:moveTo>
                    <a:pt x="4608" y="333"/>
                  </a:moveTo>
                  <a:lnTo>
                    <a:pt x="4608" y="2060"/>
                  </a:lnTo>
                  <a:lnTo>
                    <a:pt x="3632" y="2060"/>
                  </a:lnTo>
                  <a:lnTo>
                    <a:pt x="3632" y="333"/>
                  </a:lnTo>
                  <a:close/>
                  <a:moveTo>
                    <a:pt x="5108" y="2381"/>
                  </a:moveTo>
                  <a:lnTo>
                    <a:pt x="5108" y="2774"/>
                  </a:lnTo>
                  <a:lnTo>
                    <a:pt x="1810" y="2774"/>
                  </a:lnTo>
                  <a:lnTo>
                    <a:pt x="1810" y="2381"/>
                  </a:lnTo>
                  <a:close/>
                  <a:moveTo>
                    <a:pt x="6085" y="3084"/>
                  </a:moveTo>
                  <a:cubicBezTo>
                    <a:pt x="6370" y="3084"/>
                    <a:pt x="6609" y="3322"/>
                    <a:pt x="6609" y="3608"/>
                  </a:cubicBezTo>
                  <a:lnTo>
                    <a:pt x="6609" y="10216"/>
                  </a:lnTo>
                  <a:cubicBezTo>
                    <a:pt x="6609" y="10489"/>
                    <a:pt x="6370" y="10728"/>
                    <a:pt x="6085" y="10728"/>
                  </a:cubicBezTo>
                  <a:lnTo>
                    <a:pt x="846" y="10728"/>
                  </a:lnTo>
                  <a:cubicBezTo>
                    <a:pt x="560" y="10728"/>
                    <a:pt x="322" y="10489"/>
                    <a:pt x="322" y="10216"/>
                  </a:cubicBezTo>
                  <a:lnTo>
                    <a:pt x="322" y="3608"/>
                  </a:lnTo>
                  <a:cubicBezTo>
                    <a:pt x="322" y="3322"/>
                    <a:pt x="560" y="3084"/>
                    <a:pt x="846" y="3084"/>
                  </a:cubicBezTo>
                  <a:close/>
                  <a:moveTo>
                    <a:pt x="905" y="0"/>
                  </a:moveTo>
                  <a:cubicBezTo>
                    <a:pt x="822" y="0"/>
                    <a:pt x="739" y="71"/>
                    <a:pt x="739" y="167"/>
                  </a:cubicBezTo>
                  <a:lnTo>
                    <a:pt x="739" y="2215"/>
                  </a:lnTo>
                  <a:cubicBezTo>
                    <a:pt x="739" y="2310"/>
                    <a:pt x="822" y="2381"/>
                    <a:pt x="905" y="2381"/>
                  </a:cubicBezTo>
                  <a:lnTo>
                    <a:pt x="1501" y="2381"/>
                  </a:lnTo>
                  <a:lnTo>
                    <a:pt x="1501" y="2762"/>
                  </a:lnTo>
                  <a:lnTo>
                    <a:pt x="846" y="2762"/>
                  </a:lnTo>
                  <a:cubicBezTo>
                    <a:pt x="382" y="2762"/>
                    <a:pt x="1" y="3143"/>
                    <a:pt x="1" y="3620"/>
                  </a:cubicBezTo>
                  <a:lnTo>
                    <a:pt x="1" y="10216"/>
                  </a:lnTo>
                  <a:cubicBezTo>
                    <a:pt x="1" y="10668"/>
                    <a:pt x="370" y="11061"/>
                    <a:pt x="846" y="11061"/>
                  </a:cubicBezTo>
                  <a:lnTo>
                    <a:pt x="6085" y="11061"/>
                  </a:lnTo>
                  <a:cubicBezTo>
                    <a:pt x="6549" y="11061"/>
                    <a:pt x="6930" y="10692"/>
                    <a:pt x="6930" y="10216"/>
                  </a:cubicBezTo>
                  <a:lnTo>
                    <a:pt x="6930" y="3608"/>
                  </a:lnTo>
                  <a:cubicBezTo>
                    <a:pt x="6930" y="3143"/>
                    <a:pt x="6549" y="2774"/>
                    <a:pt x="6085" y="2774"/>
                  </a:cubicBezTo>
                  <a:lnTo>
                    <a:pt x="5430" y="2774"/>
                  </a:lnTo>
                  <a:lnTo>
                    <a:pt x="5430" y="2381"/>
                  </a:lnTo>
                  <a:lnTo>
                    <a:pt x="6025" y="2381"/>
                  </a:lnTo>
                  <a:cubicBezTo>
                    <a:pt x="6108" y="2381"/>
                    <a:pt x="6192" y="2310"/>
                    <a:pt x="6192" y="2215"/>
                  </a:cubicBezTo>
                  <a:lnTo>
                    <a:pt x="6192" y="1191"/>
                  </a:lnTo>
                  <a:cubicBezTo>
                    <a:pt x="6192" y="1095"/>
                    <a:pt x="6108" y="1024"/>
                    <a:pt x="6025" y="1024"/>
                  </a:cubicBezTo>
                  <a:cubicBezTo>
                    <a:pt x="5942" y="1024"/>
                    <a:pt x="5858" y="1095"/>
                    <a:pt x="5858" y="1191"/>
                  </a:cubicBezTo>
                  <a:lnTo>
                    <a:pt x="5858" y="2048"/>
                  </a:lnTo>
                  <a:lnTo>
                    <a:pt x="4942" y="2048"/>
                  </a:lnTo>
                  <a:lnTo>
                    <a:pt x="4942" y="321"/>
                  </a:lnTo>
                  <a:lnTo>
                    <a:pt x="5858" y="321"/>
                  </a:lnTo>
                  <a:lnTo>
                    <a:pt x="5858" y="524"/>
                  </a:lnTo>
                  <a:cubicBezTo>
                    <a:pt x="5858" y="607"/>
                    <a:pt x="5942" y="679"/>
                    <a:pt x="6025" y="679"/>
                  </a:cubicBezTo>
                  <a:cubicBezTo>
                    <a:pt x="6108" y="679"/>
                    <a:pt x="6192" y="607"/>
                    <a:pt x="6192" y="524"/>
                  </a:cubicBezTo>
                  <a:lnTo>
                    <a:pt x="6192" y="167"/>
                  </a:lnTo>
                  <a:cubicBezTo>
                    <a:pt x="6192" y="71"/>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8" name="Google Shape;10338;p63"/>
            <p:cNvSpPr/>
            <p:nvPr/>
          </p:nvSpPr>
          <p:spPr>
            <a:xfrm>
              <a:off x="5912297" y="3541927"/>
              <a:ext cx="56160" cy="56160"/>
            </a:xfrm>
            <a:custGeom>
              <a:rect b="b" l="l" r="r" t="t"/>
              <a:pathLst>
                <a:path extrusionOk="0" h="1763" w="1763">
                  <a:moveTo>
                    <a:pt x="881" y="1"/>
                  </a:moveTo>
                  <a:cubicBezTo>
                    <a:pt x="798" y="1"/>
                    <a:pt x="715" y="72"/>
                    <a:pt x="715" y="167"/>
                  </a:cubicBezTo>
                  <a:lnTo>
                    <a:pt x="715" y="715"/>
                  </a:lnTo>
                  <a:lnTo>
                    <a:pt x="167" y="715"/>
                  </a:lnTo>
                  <a:cubicBezTo>
                    <a:pt x="84" y="715"/>
                    <a:pt x="0" y="798"/>
                    <a:pt x="0" y="882"/>
                  </a:cubicBezTo>
                  <a:cubicBezTo>
                    <a:pt x="0" y="977"/>
                    <a:pt x="84" y="1048"/>
                    <a:pt x="167" y="1048"/>
                  </a:cubicBezTo>
                  <a:lnTo>
                    <a:pt x="715" y="1048"/>
                  </a:lnTo>
                  <a:lnTo>
                    <a:pt x="715" y="1596"/>
                  </a:lnTo>
                  <a:cubicBezTo>
                    <a:pt x="715" y="1691"/>
                    <a:pt x="798" y="1763"/>
                    <a:pt x="881" y="1763"/>
                  </a:cubicBezTo>
                  <a:cubicBezTo>
                    <a:pt x="965" y="1763"/>
                    <a:pt x="1048" y="1691"/>
                    <a:pt x="1048" y="1596"/>
                  </a:cubicBezTo>
                  <a:lnTo>
                    <a:pt x="1048" y="1048"/>
                  </a:lnTo>
                  <a:lnTo>
                    <a:pt x="1596" y="1048"/>
                  </a:lnTo>
                  <a:cubicBezTo>
                    <a:pt x="1679" y="1048"/>
                    <a:pt x="1762" y="977"/>
                    <a:pt x="1762" y="882"/>
                  </a:cubicBezTo>
                  <a:cubicBezTo>
                    <a:pt x="1762" y="798"/>
                    <a:pt x="1679" y="715"/>
                    <a:pt x="1596" y="715"/>
                  </a:cubicBezTo>
                  <a:lnTo>
                    <a:pt x="1048" y="715"/>
                  </a:lnTo>
                  <a:lnTo>
                    <a:pt x="1048" y="167"/>
                  </a:lnTo>
                  <a:cubicBezTo>
                    <a:pt x="1048" y="72"/>
                    <a:pt x="965"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39" name="Google Shape;10339;p63"/>
            <p:cNvSpPr/>
            <p:nvPr/>
          </p:nvSpPr>
          <p:spPr>
            <a:xfrm>
              <a:off x="5885730" y="3515391"/>
              <a:ext cx="109263" cy="109263"/>
            </a:xfrm>
            <a:custGeom>
              <a:rect b="b" l="l" r="r" t="t"/>
              <a:pathLst>
                <a:path extrusionOk="0" h="3430" w="3430">
                  <a:moveTo>
                    <a:pt x="1715" y="345"/>
                  </a:moveTo>
                  <a:cubicBezTo>
                    <a:pt x="2477" y="345"/>
                    <a:pt x="3096" y="976"/>
                    <a:pt x="3096" y="1727"/>
                  </a:cubicBezTo>
                  <a:cubicBezTo>
                    <a:pt x="3096" y="2489"/>
                    <a:pt x="2477" y="3120"/>
                    <a:pt x="1715" y="3120"/>
                  </a:cubicBezTo>
                  <a:cubicBezTo>
                    <a:pt x="953" y="3120"/>
                    <a:pt x="334" y="2489"/>
                    <a:pt x="334" y="1727"/>
                  </a:cubicBezTo>
                  <a:cubicBezTo>
                    <a:pt x="334" y="976"/>
                    <a:pt x="953" y="345"/>
                    <a:pt x="1715" y="345"/>
                  </a:cubicBezTo>
                  <a:close/>
                  <a:moveTo>
                    <a:pt x="1715" y="0"/>
                  </a:moveTo>
                  <a:cubicBezTo>
                    <a:pt x="775" y="0"/>
                    <a:pt x="1" y="762"/>
                    <a:pt x="1" y="1715"/>
                  </a:cubicBezTo>
                  <a:cubicBezTo>
                    <a:pt x="1" y="2667"/>
                    <a:pt x="775" y="3429"/>
                    <a:pt x="1715" y="3429"/>
                  </a:cubicBezTo>
                  <a:cubicBezTo>
                    <a:pt x="2656" y="3429"/>
                    <a:pt x="3430" y="2667"/>
                    <a:pt x="3430" y="1715"/>
                  </a:cubicBezTo>
                  <a:cubicBezTo>
                    <a:pt x="3430" y="774"/>
                    <a:pt x="266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0" name="Google Shape;10340;p63"/>
            <p:cNvSpPr/>
            <p:nvPr/>
          </p:nvSpPr>
          <p:spPr>
            <a:xfrm>
              <a:off x="5862986" y="3476305"/>
              <a:ext cx="154783" cy="188167"/>
            </a:xfrm>
            <a:custGeom>
              <a:rect b="b" l="l" r="r" t="t"/>
              <a:pathLst>
                <a:path extrusionOk="0" h="5907" w="4859">
                  <a:moveTo>
                    <a:pt x="167" y="1"/>
                  </a:moveTo>
                  <a:cubicBezTo>
                    <a:pt x="84" y="1"/>
                    <a:pt x="0" y="72"/>
                    <a:pt x="0" y="156"/>
                  </a:cubicBezTo>
                  <a:lnTo>
                    <a:pt x="0" y="5740"/>
                  </a:lnTo>
                  <a:cubicBezTo>
                    <a:pt x="0" y="5835"/>
                    <a:pt x="84" y="5906"/>
                    <a:pt x="167" y="5906"/>
                  </a:cubicBezTo>
                  <a:lnTo>
                    <a:pt x="4691" y="5906"/>
                  </a:lnTo>
                  <a:cubicBezTo>
                    <a:pt x="4787" y="5906"/>
                    <a:pt x="4858" y="5835"/>
                    <a:pt x="4858" y="5740"/>
                  </a:cubicBezTo>
                  <a:lnTo>
                    <a:pt x="4858" y="156"/>
                  </a:lnTo>
                  <a:cubicBezTo>
                    <a:pt x="4858" y="72"/>
                    <a:pt x="4775" y="1"/>
                    <a:pt x="4691" y="1"/>
                  </a:cubicBezTo>
                  <a:lnTo>
                    <a:pt x="1715" y="1"/>
                  </a:lnTo>
                  <a:cubicBezTo>
                    <a:pt x="1632" y="1"/>
                    <a:pt x="1548" y="72"/>
                    <a:pt x="1548" y="156"/>
                  </a:cubicBezTo>
                  <a:cubicBezTo>
                    <a:pt x="1548" y="251"/>
                    <a:pt x="1632" y="322"/>
                    <a:pt x="1715" y="322"/>
                  </a:cubicBezTo>
                  <a:lnTo>
                    <a:pt x="4525" y="322"/>
                  </a:lnTo>
                  <a:lnTo>
                    <a:pt x="4525" y="5597"/>
                  </a:lnTo>
                  <a:lnTo>
                    <a:pt x="334" y="5597"/>
                  </a:lnTo>
                  <a:lnTo>
                    <a:pt x="334" y="322"/>
                  </a:lnTo>
                  <a:lnTo>
                    <a:pt x="881" y="322"/>
                  </a:lnTo>
                  <a:cubicBezTo>
                    <a:pt x="977" y="322"/>
                    <a:pt x="1048" y="251"/>
                    <a:pt x="1048" y="156"/>
                  </a:cubicBezTo>
                  <a:cubicBezTo>
                    <a:pt x="1048"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41" name="Google Shape;10341;p63"/>
          <p:cNvGrpSpPr/>
          <p:nvPr/>
        </p:nvGrpSpPr>
        <p:grpSpPr>
          <a:xfrm>
            <a:off x="4882170" y="3349841"/>
            <a:ext cx="358464" cy="352316"/>
            <a:chOff x="4882170" y="3349841"/>
            <a:chExt cx="358464" cy="352316"/>
          </a:xfrm>
        </p:grpSpPr>
        <p:sp>
          <p:nvSpPr>
            <p:cNvPr id="10342" name="Google Shape;10342;p63"/>
            <p:cNvSpPr/>
            <p:nvPr/>
          </p:nvSpPr>
          <p:spPr>
            <a:xfrm>
              <a:off x="5024403" y="3395521"/>
              <a:ext cx="174119" cy="166156"/>
            </a:xfrm>
            <a:custGeom>
              <a:rect b="b" l="l" r="r" t="t"/>
              <a:pathLst>
                <a:path extrusionOk="0" h="5216" w="5466">
                  <a:moveTo>
                    <a:pt x="4647" y="1"/>
                  </a:moveTo>
                  <a:cubicBezTo>
                    <a:pt x="4489" y="1"/>
                    <a:pt x="4335" y="60"/>
                    <a:pt x="4215" y="179"/>
                  </a:cubicBezTo>
                  <a:lnTo>
                    <a:pt x="239" y="4156"/>
                  </a:lnTo>
                  <a:cubicBezTo>
                    <a:pt x="1" y="4394"/>
                    <a:pt x="1" y="4799"/>
                    <a:pt x="239" y="5037"/>
                  </a:cubicBezTo>
                  <a:cubicBezTo>
                    <a:pt x="358" y="5156"/>
                    <a:pt x="519" y="5216"/>
                    <a:pt x="679" y="5216"/>
                  </a:cubicBezTo>
                  <a:cubicBezTo>
                    <a:pt x="840" y="5216"/>
                    <a:pt x="1001" y="5156"/>
                    <a:pt x="1120" y="5037"/>
                  </a:cubicBezTo>
                  <a:lnTo>
                    <a:pt x="4501" y="1656"/>
                  </a:lnTo>
                  <a:cubicBezTo>
                    <a:pt x="4561" y="1596"/>
                    <a:pt x="4561" y="1489"/>
                    <a:pt x="4501" y="1430"/>
                  </a:cubicBezTo>
                  <a:cubicBezTo>
                    <a:pt x="4471" y="1400"/>
                    <a:pt x="4430" y="1385"/>
                    <a:pt x="4388" y="1385"/>
                  </a:cubicBezTo>
                  <a:cubicBezTo>
                    <a:pt x="4346" y="1385"/>
                    <a:pt x="4305" y="1400"/>
                    <a:pt x="4275" y="1430"/>
                  </a:cubicBezTo>
                  <a:lnTo>
                    <a:pt x="894" y="4811"/>
                  </a:lnTo>
                  <a:cubicBezTo>
                    <a:pt x="834" y="4870"/>
                    <a:pt x="757" y="4900"/>
                    <a:pt x="681" y="4900"/>
                  </a:cubicBezTo>
                  <a:cubicBezTo>
                    <a:pt x="605" y="4900"/>
                    <a:pt x="530" y="4870"/>
                    <a:pt x="477" y="4811"/>
                  </a:cubicBezTo>
                  <a:cubicBezTo>
                    <a:pt x="358" y="4692"/>
                    <a:pt x="358" y="4501"/>
                    <a:pt x="477" y="4394"/>
                  </a:cubicBezTo>
                  <a:lnTo>
                    <a:pt x="4454" y="417"/>
                  </a:lnTo>
                  <a:cubicBezTo>
                    <a:pt x="4512" y="359"/>
                    <a:pt x="4585" y="333"/>
                    <a:pt x="4657" y="333"/>
                  </a:cubicBezTo>
                  <a:cubicBezTo>
                    <a:pt x="4807" y="333"/>
                    <a:pt x="4954" y="447"/>
                    <a:pt x="4954" y="632"/>
                  </a:cubicBezTo>
                  <a:cubicBezTo>
                    <a:pt x="4954" y="703"/>
                    <a:pt x="4930" y="775"/>
                    <a:pt x="4870" y="834"/>
                  </a:cubicBezTo>
                  <a:cubicBezTo>
                    <a:pt x="4811" y="894"/>
                    <a:pt x="4811" y="1001"/>
                    <a:pt x="4870" y="1060"/>
                  </a:cubicBezTo>
                  <a:cubicBezTo>
                    <a:pt x="4903" y="1094"/>
                    <a:pt x="4940" y="1108"/>
                    <a:pt x="4977" y="1108"/>
                  </a:cubicBezTo>
                  <a:cubicBezTo>
                    <a:pt x="5208" y="1108"/>
                    <a:pt x="5465" y="538"/>
                    <a:pt x="5097" y="179"/>
                  </a:cubicBezTo>
                  <a:cubicBezTo>
                    <a:pt x="4966" y="60"/>
                    <a:pt x="4805" y="1"/>
                    <a:pt x="46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3" name="Google Shape;10343;p63"/>
            <p:cNvSpPr/>
            <p:nvPr/>
          </p:nvSpPr>
          <p:spPr>
            <a:xfrm>
              <a:off x="4882170" y="3349841"/>
              <a:ext cx="358464" cy="352316"/>
            </a:xfrm>
            <a:custGeom>
              <a:rect b="b" l="l" r="r" t="t"/>
              <a:pathLst>
                <a:path extrusionOk="0" h="11060" w="11253">
                  <a:moveTo>
                    <a:pt x="8809" y="364"/>
                  </a:moveTo>
                  <a:cubicBezTo>
                    <a:pt x="8973" y="364"/>
                    <a:pt x="9138" y="421"/>
                    <a:pt x="9276" y="530"/>
                  </a:cubicBezTo>
                  <a:lnTo>
                    <a:pt x="10585" y="1840"/>
                  </a:lnTo>
                  <a:cubicBezTo>
                    <a:pt x="10895" y="2078"/>
                    <a:pt x="10895" y="2518"/>
                    <a:pt x="10633" y="2804"/>
                  </a:cubicBezTo>
                  <a:cubicBezTo>
                    <a:pt x="7276" y="6150"/>
                    <a:pt x="7395" y="6054"/>
                    <a:pt x="7192" y="6233"/>
                  </a:cubicBezTo>
                  <a:cubicBezTo>
                    <a:pt x="6609" y="6745"/>
                    <a:pt x="6002" y="7102"/>
                    <a:pt x="5287" y="7376"/>
                  </a:cubicBezTo>
                  <a:cubicBezTo>
                    <a:pt x="5144" y="7432"/>
                    <a:pt x="5001" y="7458"/>
                    <a:pt x="4863" y="7458"/>
                  </a:cubicBezTo>
                  <a:cubicBezTo>
                    <a:pt x="4096" y="7458"/>
                    <a:pt x="3484" y="6663"/>
                    <a:pt x="3787" y="5876"/>
                  </a:cubicBezTo>
                  <a:cubicBezTo>
                    <a:pt x="3799" y="5828"/>
                    <a:pt x="4061" y="5042"/>
                    <a:pt x="4704" y="4233"/>
                  </a:cubicBezTo>
                  <a:lnTo>
                    <a:pt x="4978" y="4507"/>
                  </a:lnTo>
                  <a:cubicBezTo>
                    <a:pt x="5007" y="4536"/>
                    <a:pt x="5046" y="4551"/>
                    <a:pt x="5085" y="4551"/>
                  </a:cubicBezTo>
                  <a:cubicBezTo>
                    <a:pt x="5123" y="4551"/>
                    <a:pt x="5162" y="4536"/>
                    <a:pt x="5192" y="4507"/>
                  </a:cubicBezTo>
                  <a:cubicBezTo>
                    <a:pt x="5251" y="4447"/>
                    <a:pt x="5251" y="4340"/>
                    <a:pt x="5192" y="4280"/>
                  </a:cubicBezTo>
                  <a:lnTo>
                    <a:pt x="4918" y="3995"/>
                  </a:lnTo>
                  <a:cubicBezTo>
                    <a:pt x="5073" y="3816"/>
                    <a:pt x="5180" y="3709"/>
                    <a:pt x="5287" y="3614"/>
                  </a:cubicBezTo>
                  <a:lnTo>
                    <a:pt x="5573" y="3887"/>
                  </a:lnTo>
                  <a:cubicBezTo>
                    <a:pt x="5603" y="3917"/>
                    <a:pt x="5641" y="3932"/>
                    <a:pt x="5680" y="3932"/>
                  </a:cubicBezTo>
                  <a:cubicBezTo>
                    <a:pt x="5719" y="3932"/>
                    <a:pt x="5757" y="3917"/>
                    <a:pt x="5787" y="3887"/>
                  </a:cubicBezTo>
                  <a:cubicBezTo>
                    <a:pt x="5847" y="3828"/>
                    <a:pt x="5847" y="3733"/>
                    <a:pt x="5787" y="3673"/>
                  </a:cubicBezTo>
                  <a:lnTo>
                    <a:pt x="5513" y="3387"/>
                  </a:lnTo>
                  <a:lnTo>
                    <a:pt x="5894" y="2994"/>
                  </a:lnTo>
                  <a:lnTo>
                    <a:pt x="6180" y="3280"/>
                  </a:lnTo>
                  <a:cubicBezTo>
                    <a:pt x="6210" y="3310"/>
                    <a:pt x="6252" y="3325"/>
                    <a:pt x="6293" y="3325"/>
                  </a:cubicBezTo>
                  <a:cubicBezTo>
                    <a:pt x="6335" y="3325"/>
                    <a:pt x="6377" y="3310"/>
                    <a:pt x="6406" y="3280"/>
                  </a:cubicBezTo>
                  <a:cubicBezTo>
                    <a:pt x="6466" y="3221"/>
                    <a:pt x="6466" y="3114"/>
                    <a:pt x="6406" y="3054"/>
                  </a:cubicBezTo>
                  <a:lnTo>
                    <a:pt x="6121" y="2780"/>
                  </a:lnTo>
                  <a:lnTo>
                    <a:pt x="6502" y="2387"/>
                  </a:lnTo>
                  <a:lnTo>
                    <a:pt x="6787" y="2673"/>
                  </a:lnTo>
                  <a:cubicBezTo>
                    <a:pt x="6817" y="2703"/>
                    <a:pt x="6859" y="2718"/>
                    <a:pt x="6900" y="2718"/>
                  </a:cubicBezTo>
                  <a:cubicBezTo>
                    <a:pt x="6942" y="2718"/>
                    <a:pt x="6984" y="2703"/>
                    <a:pt x="7014" y="2673"/>
                  </a:cubicBezTo>
                  <a:cubicBezTo>
                    <a:pt x="7073" y="2613"/>
                    <a:pt x="7073" y="2506"/>
                    <a:pt x="7014" y="2447"/>
                  </a:cubicBezTo>
                  <a:lnTo>
                    <a:pt x="6728" y="2161"/>
                  </a:lnTo>
                  <a:lnTo>
                    <a:pt x="7109" y="1780"/>
                  </a:lnTo>
                  <a:lnTo>
                    <a:pt x="7395" y="2054"/>
                  </a:lnTo>
                  <a:cubicBezTo>
                    <a:pt x="7424" y="2084"/>
                    <a:pt x="7466" y="2099"/>
                    <a:pt x="7508" y="2099"/>
                  </a:cubicBezTo>
                  <a:cubicBezTo>
                    <a:pt x="7549" y="2099"/>
                    <a:pt x="7591" y="2084"/>
                    <a:pt x="7621" y="2054"/>
                  </a:cubicBezTo>
                  <a:cubicBezTo>
                    <a:pt x="7680" y="1994"/>
                    <a:pt x="7680" y="1899"/>
                    <a:pt x="7621" y="1840"/>
                  </a:cubicBezTo>
                  <a:lnTo>
                    <a:pt x="7335" y="1554"/>
                  </a:lnTo>
                  <a:lnTo>
                    <a:pt x="7728" y="1161"/>
                  </a:lnTo>
                  <a:lnTo>
                    <a:pt x="8002" y="1447"/>
                  </a:lnTo>
                  <a:cubicBezTo>
                    <a:pt x="8038" y="1476"/>
                    <a:pt x="8079" y="1491"/>
                    <a:pt x="8119" y="1491"/>
                  </a:cubicBezTo>
                  <a:cubicBezTo>
                    <a:pt x="8160" y="1491"/>
                    <a:pt x="8198" y="1476"/>
                    <a:pt x="8228" y="1447"/>
                  </a:cubicBezTo>
                  <a:cubicBezTo>
                    <a:pt x="8288" y="1387"/>
                    <a:pt x="8288" y="1280"/>
                    <a:pt x="8228" y="1220"/>
                  </a:cubicBezTo>
                  <a:lnTo>
                    <a:pt x="7942" y="947"/>
                  </a:lnTo>
                  <a:lnTo>
                    <a:pt x="8323" y="566"/>
                  </a:lnTo>
                  <a:cubicBezTo>
                    <a:pt x="8459" y="430"/>
                    <a:pt x="8633" y="364"/>
                    <a:pt x="8809" y="364"/>
                  </a:cubicBezTo>
                  <a:close/>
                  <a:moveTo>
                    <a:pt x="1180" y="9245"/>
                  </a:moveTo>
                  <a:lnTo>
                    <a:pt x="1918" y="9995"/>
                  </a:lnTo>
                  <a:lnTo>
                    <a:pt x="1322" y="10591"/>
                  </a:lnTo>
                  <a:cubicBezTo>
                    <a:pt x="1227" y="10698"/>
                    <a:pt x="1108" y="10734"/>
                    <a:pt x="953" y="10734"/>
                  </a:cubicBezTo>
                  <a:cubicBezTo>
                    <a:pt x="477" y="10734"/>
                    <a:pt x="251" y="10174"/>
                    <a:pt x="584" y="9841"/>
                  </a:cubicBezTo>
                  <a:lnTo>
                    <a:pt x="1180" y="9245"/>
                  </a:lnTo>
                  <a:close/>
                  <a:moveTo>
                    <a:pt x="8855" y="0"/>
                  </a:moveTo>
                  <a:cubicBezTo>
                    <a:pt x="8591" y="0"/>
                    <a:pt x="8329" y="101"/>
                    <a:pt x="8133" y="304"/>
                  </a:cubicBezTo>
                  <a:cubicBezTo>
                    <a:pt x="4716" y="3709"/>
                    <a:pt x="4882" y="3530"/>
                    <a:pt x="4692" y="3756"/>
                  </a:cubicBezTo>
                  <a:cubicBezTo>
                    <a:pt x="3394" y="5185"/>
                    <a:pt x="3692" y="5876"/>
                    <a:pt x="2656" y="7221"/>
                  </a:cubicBezTo>
                  <a:cubicBezTo>
                    <a:pt x="2596" y="7305"/>
                    <a:pt x="2608" y="7400"/>
                    <a:pt x="2680" y="7447"/>
                  </a:cubicBezTo>
                  <a:cubicBezTo>
                    <a:pt x="2711" y="7473"/>
                    <a:pt x="2748" y="7486"/>
                    <a:pt x="2785" y="7486"/>
                  </a:cubicBezTo>
                  <a:cubicBezTo>
                    <a:pt x="2833" y="7486"/>
                    <a:pt x="2879" y="7464"/>
                    <a:pt x="2906" y="7424"/>
                  </a:cubicBezTo>
                  <a:cubicBezTo>
                    <a:pt x="3096" y="7162"/>
                    <a:pt x="3263" y="6912"/>
                    <a:pt x="3406" y="6638"/>
                  </a:cubicBezTo>
                  <a:cubicBezTo>
                    <a:pt x="3549" y="7174"/>
                    <a:pt x="3966" y="7614"/>
                    <a:pt x="4501" y="7733"/>
                  </a:cubicBezTo>
                  <a:cubicBezTo>
                    <a:pt x="3382" y="8352"/>
                    <a:pt x="2894" y="9043"/>
                    <a:pt x="2120" y="9757"/>
                  </a:cubicBezTo>
                  <a:lnTo>
                    <a:pt x="1370" y="9007"/>
                  </a:lnTo>
                  <a:lnTo>
                    <a:pt x="2334" y="8043"/>
                  </a:lnTo>
                  <a:cubicBezTo>
                    <a:pt x="2394" y="7983"/>
                    <a:pt x="2394" y="7876"/>
                    <a:pt x="2334" y="7817"/>
                  </a:cubicBezTo>
                  <a:cubicBezTo>
                    <a:pt x="2305" y="7787"/>
                    <a:pt x="2266" y="7772"/>
                    <a:pt x="2227" y="7772"/>
                  </a:cubicBezTo>
                  <a:cubicBezTo>
                    <a:pt x="2189" y="7772"/>
                    <a:pt x="2150" y="7787"/>
                    <a:pt x="2120" y="7817"/>
                  </a:cubicBezTo>
                  <a:lnTo>
                    <a:pt x="334" y="9602"/>
                  </a:lnTo>
                  <a:cubicBezTo>
                    <a:pt x="1" y="9936"/>
                    <a:pt x="1" y="10472"/>
                    <a:pt x="334" y="10805"/>
                  </a:cubicBezTo>
                  <a:cubicBezTo>
                    <a:pt x="494" y="10976"/>
                    <a:pt x="705" y="11059"/>
                    <a:pt x="921" y="11059"/>
                  </a:cubicBezTo>
                  <a:cubicBezTo>
                    <a:pt x="1140" y="11059"/>
                    <a:pt x="1363" y="10973"/>
                    <a:pt x="1537" y="10805"/>
                  </a:cubicBezTo>
                  <a:lnTo>
                    <a:pt x="3323" y="9019"/>
                  </a:lnTo>
                  <a:cubicBezTo>
                    <a:pt x="4335" y="8019"/>
                    <a:pt x="5287" y="7745"/>
                    <a:pt x="5716" y="7531"/>
                  </a:cubicBezTo>
                  <a:cubicBezTo>
                    <a:pt x="6430" y="7221"/>
                    <a:pt x="7061" y="6793"/>
                    <a:pt x="7621" y="6233"/>
                  </a:cubicBezTo>
                  <a:lnTo>
                    <a:pt x="10824" y="3030"/>
                  </a:lnTo>
                  <a:cubicBezTo>
                    <a:pt x="11252" y="2625"/>
                    <a:pt x="11252" y="1971"/>
                    <a:pt x="10847" y="1566"/>
                  </a:cubicBezTo>
                  <a:lnTo>
                    <a:pt x="9585" y="304"/>
                  </a:lnTo>
                  <a:cubicBezTo>
                    <a:pt x="9383" y="101"/>
                    <a:pt x="9118" y="0"/>
                    <a:pt x="88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44" name="Google Shape;10344;p63"/>
          <p:cNvSpPr/>
          <p:nvPr/>
        </p:nvSpPr>
        <p:spPr>
          <a:xfrm>
            <a:off x="3955221" y="2893008"/>
            <a:ext cx="358464" cy="356808"/>
          </a:xfrm>
          <a:custGeom>
            <a:rect b="b" l="l" r="r" t="t"/>
            <a:pathLst>
              <a:path extrusionOk="0" h="11201" w="11253">
                <a:moveTo>
                  <a:pt x="9133" y="0"/>
                </a:moveTo>
                <a:cubicBezTo>
                  <a:pt x="8990" y="0"/>
                  <a:pt x="8847" y="60"/>
                  <a:pt x="8740" y="167"/>
                </a:cubicBezTo>
                <a:lnTo>
                  <a:pt x="322" y="8584"/>
                </a:lnTo>
                <a:cubicBezTo>
                  <a:pt x="1" y="8894"/>
                  <a:pt x="1" y="9263"/>
                  <a:pt x="215" y="9465"/>
                </a:cubicBezTo>
                <a:lnTo>
                  <a:pt x="1787" y="11049"/>
                </a:lnTo>
                <a:cubicBezTo>
                  <a:pt x="1894" y="11150"/>
                  <a:pt x="2037" y="11201"/>
                  <a:pt x="2178" y="11201"/>
                </a:cubicBezTo>
                <a:cubicBezTo>
                  <a:pt x="2320" y="11201"/>
                  <a:pt x="2460" y="11150"/>
                  <a:pt x="2561" y="11049"/>
                </a:cubicBezTo>
                <a:lnTo>
                  <a:pt x="9371" y="4239"/>
                </a:lnTo>
                <a:cubicBezTo>
                  <a:pt x="9431" y="4179"/>
                  <a:pt x="9431" y="4084"/>
                  <a:pt x="9371" y="4001"/>
                </a:cubicBezTo>
                <a:cubicBezTo>
                  <a:pt x="9341" y="3971"/>
                  <a:pt x="9300" y="3956"/>
                  <a:pt x="9257" y="3956"/>
                </a:cubicBezTo>
                <a:cubicBezTo>
                  <a:pt x="9213" y="3956"/>
                  <a:pt x="9169" y="3971"/>
                  <a:pt x="9133" y="4001"/>
                </a:cubicBezTo>
                <a:lnTo>
                  <a:pt x="2323" y="10811"/>
                </a:lnTo>
                <a:cubicBezTo>
                  <a:pt x="2281" y="10853"/>
                  <a:pt x="2227" y="10873"/>
                  <a:pt x="2172" y="10873"/>
                </a:cubicBezTo>
                <a:cubicBezTo>
                  <a:pt x="2117" y="10873"/>
                  <a:pt x="2061" y="10853"/>
                  <a:pt x="2013" y="10811"/>
                </a:cubicBezTo>
                <a:lnTo>
                  <a:pt x="453" y="9227"/>
                </a:lnTo>
                <a:cubicBezTo>
                  <a:pt x="358" y="9144"/>
                  <a:pt x="358" y="9001"/>
                  <a:pt x="453" y="8918"/>
                </a:cubicBezTo>
                <a:lnTo>
                  <a:pt x="703" y="8656"/>
                </a:lnTo>
                <a:lnTo>
                  <a:pt x="1096" y="9049"/>
                </a:lnTo>
                <a:cubicBezTo>
                  <a:pt x="1126" y="9079"/>
                  <a:pt x="1165" y="9093"/>
                  <a:pt x="1206" y="9093"/>
                </a:cubicBezTo>
                <a:cubicBezTo>
                  <a:pt x="1248" y="9093"/>
                  <a:pt x="1293" y="9079"/>
                  <a:pt x="1334" y="9049"/>
                </a:cubicBezTo>
                <a:cubicBezTo>
                  <a:pt x="1394" y="8989"/>
                  <a:pt x="1394" y="8882"/>
                  <a:pt x="1334" y="8811"/>
                </a:cubicBezTo>
                <a:lnTo>
                  <a:pt x="942" y="8418"/>
                </a:lnTo>
                <a:lnTo>
                  <a:pt x="1477" y="7882"/>
                </a:lnTo>
                <a:lnTo>
                  <a:pt x="1870" y="8275"/>
                </a:lnTo>
                <a:cubicBezTo>
                  <a:pt x="1900" y="8305"/>
                  <a:pt x="1939" y="8319"/>
                  <a:pt x="1980" y="8319"/>
                </a:cubicBezTo>
                <a:cubicBezTo>
                  <a:pt x="2022" y="8319"/>
                  <a:pt x="2067" y="8305"/>
                  <a:pt x="2108" y="8275"/>
                </a:cubicBezTo>
                <a:cubicBezTo>
                  <a:pt x="2168" y="8215"/>
                  <a:pt x="2168" y="8108"/>
                  <a:pt x="2108" y="8037"/>
                </a:cubicBezTo>
                <a:lnTo>
                  <a:pt x="1715" y="7644"/>
                </a:lnTo>
                <a:lnTo>
                  <a:pt x="2251" y="7108"/>
                </a:lnTo>
                <a:lnTo>
                  <a:pt x="2858" y="7727"/>
                </a:lnTo>
                <a:cubicBezTo>
                  <a:pt x="2888" y="7757"/>
                  <a:pt x="2930" y="7772"/>
                  <a:pt x="2973" y="7772"/>
                </a:cubicBezTo>
                <a:cubicBezTo>
                  <a:pt x="3016" y="7772"/>
                  <a:pt x="3061" y="7757"/>
                  <a:pt x="3097" y="7727"/>
                </a:cubicBezTo>
                <a:cubicBezTo>
                  <a:pt x="3156" y="7668"/>
                  <a:pt x="3156" y="7560"/>
                  <a:pt x="3097" y="7489"/>
                </a:cubicBezTo>
                <a:lnTo>
                  <a:pt x="2489" y="6870"/>
                </a:lnTo>
                <a:lnTo>
                  <a:pt x="3025" y="6334"/>
                </a:lnTo>
                <a:lnTo>
                  <a:pt x="3418" y="6727"/>
                </a:lnTo>
                <a:cubicBezTo>
                  <a:pt x="3448" y="6757"/>
                  <a:pt x="3487" y="6772"/>
                  <a:pt x="3528" y="6772"/>
                </a:cubicBezTo>
                <a:cubicBezTo>
                  <a:pt x="3570" y="6772"/>
                  <a:pt x="3614" y="6757"/>
                  <a:pt x="3656" y="6727"/>
                </a:cubicBezTo>
                <a:cubicBezTo>
                  <a:pt x="3716" y="6668"/>
                  <a:pt x="3716" y="6560"/>
                  <a:pt x="3656" y="6489"/>
                </a:cubicBezTo>
                <a:lnTo>
                  <a:pt x="3263" y="6096"/>
                </a:lnTo>
                <a:lnTo>
                  <a:pt x="3799" y="5560"/>
                </a:lnTo>
                <a:lnTo>
                  <a:pt x="4192" y="5953"/>
                </a:lnTo>
                <a:cubicBezTo>
                  <a:pt x="4222" y="5983"/>
                  <a:pt x="4260" y="5998"/>
                  <a:pt x="4302" y="5998"/>
                </a:cubicBezTo>
                <a:cubicBezTo>
                  <a:pt x="4344" y="5998"/>
                  <a:pt x="4388" y="5983"/>
                  <a:pt x="4430" y="5953"/>
                </a:cubicBezTo>
                <a:cubicBezTo>
                  <a:pt x="4490" y="5894"/>
                  <a:pt x="4490" y="5786"/>
                  <a:pt x="4430" y="5715"/>
                </a:cubicBezTo>
                <a:lnTo>
                  <a:pt x="4037" y="5322"/>
                </a:lnTo>
                <a:lnTo>
                  <a:pt x="4573" y="4786"/>
                </a:lnTo>
                <a:lnTo>
                  <a:pt x="4966" y="5179"/>
                </a:lnTo>
                <a:cubicBezTo>
                  <a:pt x="4996" y="5209"/>
                  <a:pt x="5034" y="5224"/>
                  <a:pt x="5076" y="5224"/>
                </a:cubicBezTo>
                <a:cubicBezTo>
                  <a:pt x="5118" y="5224"/>
                  <a:pt x="5162" y="5209"/>
                  <a:pt x="5204" y="5179"/>
                </a:cubicBezTo>
                <a:cubicBezTo>
                  <a:pt x="5264" y="5120"/>
                  <a:pt x="5264" y="5013"/>
                  <a:pt x="5204" y="4941"/>
                </a:cubicBezTo>
                <a:lnTo>
                  <a:pt x="4811" y="4548"/>
                </a:lnTo>
                <a:lnTo>
                  <a:pt x="5347" y="4012"/>
                </a:lnTo>
                <a:lnTo>
                  <a:pt x="5954" y="4632"/>
                </a:lnTo>
                <a:cubicBezTo>
                  <a:pt x="5984" y="4661"/>
                  <a:pt x="6026" y="4676"/>
                  <a:pt x="6069" y="4676"/>
                </a:cubicBezTo>
                <a:cubicBezTo>
                  <a:pt x="6112" y="4676"/>
                  <a:pt x="6156" y="4661"/>
                  <a:pt x="6192" y="4632"/>
                </a:cubicBezTo>
                <a:cubicBezTo>
                  <a:pt x="6252" y="4572"/>
                  <a:pt x="6252" y="4465"/>
                  <a:pt x="6192" y="4393"/>
                </a:cubicBezTo>
                <a:lnTo>
                  <a:pt x="5585" y="3774"/>
                </a:lnTo>
                <a:lnTo>
                  <a:pt x="6121" y="3239"/>
                </a:lnTo>
                <a:lnTo>
                  <a:pt x="6514" y="3631"/>
                </a:lnTo>
                <a:cubicBezTo>
                  <a:pt x="6543" y="3661"/>
                  <a:pt x="6582" y="3676"/>
                  <a:pt x="6624" y="3676"/>
                </a:cubicBezTo>
                <a:cubicBezTo>
                  <a:pt x="6665" y="3676"/>
                  <a:pt x="6710" y="3661"/>
                  <a:pt x="6752" y="3631"/>
                </a:cubicBezTo>
                <a:cubicBezTo>
                  <a:pt x="6811" y="3572"/>
                  <a:pt x="6811" y="3465"/>
                  <a:pt x="6752" y="3393"/>
                </a:cubicBezTo>
                <a:lnTo>
                  <a:pt x="6359" y="3000"/>
                </a:lnTo>
                <a:lnTo>
                  <a:pt x="6895" y="2465"/>
                </a:lnTo>
                <a:lnTo>
                  <a:pt x="7288" y="2858"/>
                </a:lnTo>
                <a:cubicBezTo>
                  <a:pt x="7317" y="2887"/>
                  <a:pt x="7356" y="2902"/>
                  <a:pt x="7398" y="2902"/>
                </a:cubicBezTo>
                <a:cubicBezTo>
                  <a:pt x="7439" y="2902"/>
                  <a:pt x="7484" y="2887"/>
                  <a:pt x="7526" y="2858"/>
                </a:cubicBezTo>
                <a:cubicBezTo>
                  <a:pt x="7585" y="2798"/>
                  <a:pt x="7585" y="2691"/>
                  <a:pt x="7526" y="2619"/>
                </a:cubicBezTo>
                <a:lnTo>
                  <a:pt x="7133" y="2226"/>
                </a:lnTo>
                <a:lnTo>
                  <a:pt x="7669" y="1691"/>
                </a:lnTo>
                <a:lnTo>
                  <a:pt x="8061" y="2084"/>
                </a:lnTo>
                <a:cubicBezTo>
                  <a:pt x="8091" y="2113"/>
                  <a:pt x="8130" y="2128"/>
                  <a:pt x="8172" y="2128"/>
                </a:cubicBezTo>
                <a:cubicBezTo>
                  <a:pt x="8213" y="2128"/>
                  <a:pt x="8258" y="2113"/>
                  <a:pt x="8300" y="2084"/>
                </a:cubicBezTo>
                <a:cubicBezTo>
                  <a:pt x="8359" y="2024"/>
                  <a:pt x="8359" y="1917"/>
                  <a:pt x="8300" y="1845"/>
                </a:cubicBezTo>
                <a:lnTo>
                  <a:pt x="7907" y="1453"/>
                </a:lnTo>
                <a:lnTo>
                  <a:pt x="8442" y="917"/>
                </a:lnTo>
                <a:lnTo>
                  <a:pt x="9050" y="1536"/>
                </a:lnTo>
                <a:cubicBezTo>
                  <a:pt x="9079" y="1566"/>
                  <a:pt x="9121" y="1581"/>
                  <a:pt x="9164" y="1581"/>
                </a:cubicBezTo>
                <a:cubicBezTo>
                  <a:pt x="9207" y="1581"/>
                  <a:pt x="9252" y="1566"/>
                  <a:pt x="9288" y="1536"/>
                </a:cubicBezTo>
                <a:cubicBezTo>
                  <a:pt x="9371" y="1476"/>
                  <a:pt x="9347" y="1369"/>
                  <a:pt x="9288" y="1298"/>
                </a:cubicBezTo>
                <a:lnTo>
                  <a:pt x="8681" y="679"/>
                </a:lnTo>
                <a:lnTo>
                  <a:pt x="8966" y="405"/>
                </a:lnTo>
                <a:cubicBezTo>
                  <a:pt x="9008" y="357"/>
                  <a:pt x="9065" y="333"/>
                  <a:pt x="9121" y="333"/>
                </a:cubicBezTo>
                <a:cubicBezTo>
                  <a:pt x="9178" y="333"/>
                  <a:pt x="9234" y="357"/>
                  <a:pt x="9276" y="405"/>
                </a:cubicBezTo>
                <a:lnTo>
                  <a:pt x="10859" y="1976"/>
                </a:lnTo>
                <a:cubicBezTo>
                  <a:pt x="10895" y="2024"/>
                  <a:pt x="10919" y="2072"/>
                  <a:pt x="10919" y="2131"/>
                </a:cubicBezTo>
                <a:cubicBezTo>
                  <a:pt x="10919" y="2191"/>
                  <a:pt x="10883" y="2250"/>
                  <a:pt x="10859" y="2274"/>
                </a:cubicBezTo>
                <a:lnTo>
                  <a:pt x="9705" y="3417"/>
                </a:lnTo>
                <a:cubicBezTo>
                  <a:pt x="9645" y="3477"/>
                  <a:pt x="9645" y="3584"/>
                  <a:pt x="9705" y="3655"/>
                </a:cubicBezTo>
                <a:cubicBezTo>
                  <a:pt x="9734" y="3685"/>
                  <a:pt x="9776" y="3700"/>
                  <a:pt x="9819" y="3700"/>
                </a:cubicBezTo>
                <a:cubicBezTo>
                  <a:pt x="9862" y="3700"/>
                  <a:pt x="9907" y="3685"/>
                  <a:pt x="9943" y="3655"/>
                </a:cubicBezTo>
                <a:lnTo>
                  <a:pt x="11098" y="2512"/>
                </a:lnTo>
                <a:cubicBezTo>
                  <a:pt x="11193" y="2405"/>
                  <a:pt x="11252" y="2274"/>
                  <a:pt x="11252" y="2131"/>
                </a:cubicBezTo>
                <a:cubicBezTo>
                  <a:pt x="11252" y="1976"/>
                  <a:pt x="11193" y="1845"/>
                  <a:pt x="11098" y="1738"/>
                </a:cubicBezTo>
                <a:lnTo>
                  <a:pt x="9514" y="167"/>
                </a:lnTo>
                <a:cubicBezTo>
                  <a:pt x="9407" y="60"/>
                  <a:pt x="926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5" name="Google Shape;10345;p63"/>
          <p:cNvSpPr/>
          <p:nvPr/>
        </p:nvSpPr>
        <p:spPr>
          <a:xfrm>
            <a:off x="3499727" y="2442228"/>
            <a:ext cx="380444" cy="310077"/>
          </a:xfrm>
          <a:custGeom>
            <a:rect b="b" l="l" r="r" t="t"/>
            <a:pathLst>
              <a:path extrusionOk="0" h="9734" w="11943">
                <a:moveTo>
                  <a:pt x="11585" y="2638"/>
                </a:moveTo>
                <a:lnTo>
                  <a:pt x="11585" y="3066"/>
                </a:lnTo>
                <a:lnTo>
                  <a:pt x="9121" y="4007"/>
                </a:lnTo>
                <a:lnTo>
                  <a:pt x="9121" y="3566"/>
                </a:lnTo>
                <a:lnTo>
                  <a:pt x="11585" y="2638"/>
                </a:lnTo>
                <a:close/>
                <a:moveTo>
                  <a:pt x="370" y="2638"/>
                </a:moveTo>
                <a:lnTo>
                  <a:pt x="5787" y="4697"/>
                </a:lnTo>
                <a:lnTo>
                  <a:pt x="5787" y="5138"/>
                </a:lnTo>
                <a:lnTo>
                  <a:pt x="370" y="3066"/>
                </a:lnTo>
                <a:lnTo>
                  <a:pt x="370" y="2638"/>
                </a:lnTo>
                <a:close/>
                <a:moveTo>
                  <a:pt x="8764" y="3709"/>
                </a:moveTo>
                <a:lnTo>
                  <a:pt x="8764" y="4138"/>
                </a:lnTo>
                <a:lnTo>
                  <a:pt x="6144" y="5138"/>
                </a:lnTo>
                <a:lnTo>
                  <a:pt x="6144" y="4697"/>
                </a:lnTo>
                <a:lnTo>
                  <a:pt x="8764" y="3709"/>
                </a:lnTo>
                <a:close/>
                <a:moveTo>
                  <a:pt x="9657" y="4162"/>
                </a:moveTo>
                <a:lnTo>
                  <a:pt x="9657" y="6745"/>
                </a:lnTo>
                <a:cubicBezTo>
                  <a:pt x="9478" y="6876"/>
                  <a:pt x="9299" y="6995"/>
                  <a:pt x="9121" y="7114"/>
                </a:cubicBezTo>
                <a:lnTo>
                  <a:pt x="9121" y="4376"/>
                </a:lnTo>
                <a:lnTo>
                  <a:pt x="9657" y="4162"/>
                </a:lnTo>
                <a:close/>
                <a:moveTo>
                  <a:pt x="8961" y="8757"/>
                </a:moveTo>
                <a:cubicBezTo>
                  <a:pt x="9131" y="8757"/>
                  <a:pt x="9264" y="8907"/>
                  <a:pt x="9264" y="9079"/>
                </a:cubicBezTo>
                <a:cubicBezTo>
                  <a:pt x="9264" y="9258"/>
                  <a:pt x="9109" y="9389"/>
                  <a:pt x="8942" y="9389"/>
                </a:cubicBezTo>
                <a:cubicBezTo>
                  <a:pt x="8764" y="9389"/>
                  <a:pt x="8633" y="9246"/>
                  <a:pt x="8633" y="9079"/>
                </a:cubicBezTo>
                <a:cubicBezTo>
                  <a:pt x="8633" y="8900"/>
                  <a:pt x="8787" y="8757"/>
                  <a:pt x="8942" y="8757"/>
                </a:cubicBezTo>
                <a:cubicBezTo>
                  <a:pt x="8949" y="8757"/>
                  <a:pt x="8955" y="8757"/>
                  <a:pt x="8961" y="8757"/>
                </a:cubicBezTo>
                <a:close/>
                <a:moveTo>
                  <a:pt x="5949" y="0"/>
                </a:moveTo>
                <a:cubicBezTo>
                  <a:pt x="5930" y="0"/>
                  <a:pt x="5912" y="6"/>
                  <a:pt x="5894" y="18"/>
                </a:cubicBezTo>
                <a:lnTo>
                  <a:pt x="120" y="2221"/>
                </a:lnTo>
                <a:cubicBezTo>
                  <a:pt x="48" y="2245"/>
                  <a:pt x="1" y="2304"/>
                  <a:pt x="1" y="2376"/>
                </a:cubicBezTo>
                <a:lnTo>
                  <a:pt x="1" y="3185"/>
                </a:lnTo>
                <a:cubicBezTo>
                  <a:pt x="1" y="3257"/>
                  <a:pt x="48" y="3316"/>
                  <a:pt x="120" y="3352"/>
                </a:cubicBezTo>
                <a:lnTo>
                  <a:pt x="1917" y="4031"/>
                </a:lnTo>
                <a:lnTo>
                  <a:pt x="1917" y="4638"/>
                </a:lnTo>
                <a:cubicBezTo>
                  <a:pt x="1917" y="4745"/>
                  <a:pt x="2001" y="4817"/>
                  <a:pt x="2096" y="4817"/>
                </a:cubicBezTo>
                <a:cubicBezTo>
                  <a:pt x="2203" y="4817"/>
                  <a:pt x="2275" y="4745"/>
                  <a:pt x="2275" y="4638"/>
                </a:cubicBezTo>
                <a:lnTo>
                  <a:pt x="2275" y="4186"/>
                </a:lnTo>
                <a:lnTo>
                  <a:pt x="5894" y="5567"/>
                </a:lnTo>
                <a:cubicBezTo>
                  <a:pt x="5906" y="5579"/>
                  <a:pt x="5942" y="5579"/>
                  <a:pt x="5954" y="5579"/>
                </a:cubicBezTo>
                <a:cubicBezTo>
                  <a:pt x="5966" y="5579"/>
                  <a:pt x="6001" y="5579"/>
                  <a:pt x="6013" y="5567"/>
                </a:cubicBezTo>
                <a:lnTo>
                  <a:pt x="8740" y="4519"/>
                </a:lnTo>
                <a:lnTo>
                  <a:pt x="8740" y="7317"/>
                </a:lnTo>
                <a:cubicBezTo>
                  <a:pt x="7871" y="7769"/>
                  <a:pt x="6918" y="8007"/>
                  <a:pt x="5942" y="8007"/>
                </a:cubicBezTo>
                <a:cubicBezTo>
                  <a:pt x="4620" y="8007"/>
                  <a:pt x="3310" y="7555"/>
                  <a:pt x="2263" y="6745"/>
                </a:cubicBezTo>
                <a:lnTo>
                  <a:pt x="2263" y="5352"/>
                </a:lnTo>
                <a:cubicBezTo>
                  <a:pt x="2263" y="5257"/>
                  <a:pt x="2191" y="5174"/>
                  <a:pt x="2084" y="5174"/>
                </a:cubicBezTo>
                <a:cubicBezTo>
                  <a:pt x="1977" y="5174"/>
                  <a:pt x="1906" y="5257"/>
                  <a:pt x="1906" y="5352"/>
                </a:cubicBezTo>
                <a:lnTo>
                  <a:pt x="1906" y="6817"/>
                </a:lnTo>
                <a:cubicBezTo>
                  <a:pt x="1906" y="6876"/>
                  <a:pt x="1941" y="6924"/>
                  <a:pt x="1965" y="6948"/>
                </a:cubicBezTo>
                <a:cubicBezTo>
                  <a:pt x="3084" y="7841"/>
                  <a:pt x="4501" y="8353"/>
                  <a:pt x="5942" y="8353"/>
                </a:cubicBezTo>
                <a:cubicBezTo>
                  <a:pt x="6906" y="8353"/>
                  <a:pt x="7859" y="8126"/>
                  <a:pt x="8740" y="7698"/>
                </a:cubicBezTo>
                <a:lnTo>
                  <a:pt x="8740" y="8412"/>
                </a:lnTo>
                <a:cubicBezTo>
                  <a:pt x="8454" y="8484"/>
                  <a:pt x="8252" y="8746"/>
                  <a:pt x="8252" y="9067"/>
                </a:cubicBezTo>
                <a:cubicBezTo>
                  <a:pt x="8252" y="9436"/>
                  <a:pt x="8549" y="9734"/>
                  <a:pt x="8918" y="9734"/>
                </a:cubicBezTo>
                <a:cubicBezTo>
                  <a:pt x="9287" y="9734"/>
                  <a:pt x="9585" y="9436"/>
                  <a:pt x="9585" y="9067"/>
                </a:cubicBezTo>
                <a:cubicBezTo>
                  <a:pt x="9585" y="8746"/>
                  <a:pt x="9383" y="8496"/>
                  <a:pt x="9097" y="8412"/>
                </a:cubicBezTo>
                <a:lnTo>
                  <a:pt x="9097" y="7495"/>
                </a:lnTo>
                <a:cubicBezTo>
                  <a:pt x="9383" y="7341"/>
                  <a:pt x="9657" y="7138"/>
                  <a:pt x="9918" y="6936"/>
                </a:cubicBezTo>
                <a:cubicBezTo>
                  <a:pt x="9954" y="6900"/>
                  <a:pt x="9978" y="6841"/>
                  <a:pt x="9978" y="6805"/>
                </a:cubicBezTo>
                <a:lnTo>
                  <a:pt x="9978" y="4019"/>
                </a:lnTo>
                <a:lnTo>
                  <a:pt x="11776" y="3328"/>
                </a:lnTo>
                <a:cubicBezTo>
                  <a:pt x="11847" y="3304"/>
                  <a:pt x="11895" y="3245"/>
                  <a:pt x="11895" y="3173"/>
                </a:cubicBezTo>
                <a:lnTo>
                  <a:pt x="11895" y="2364"/>
                </a:lnTo>
                <a:cubicBezTo>
                  <a:pt x="11943" y="2304"/>
                  <a:pt x="11895" y="2245"/>
                  <a:pt x="11823" y="2221"/>
                </a:cubicBezTo>
                <a:lnTo>
                  <a:pt x="8049" y="792"/>
                </a:lnTo>
                <a:cubicBezTo>
                  <a:pt x="8030" y="784"/>
                  <a:pt x="8010" y="780"/>
                  <a:pt x="7989" y="780"/>
                </a:cubicBezTo>
                <a:cubicBezTo>
                  <a:pt x="7921" y="780"/>
                  <a:pt x="7853" y="823"/>
                  <a:pt x="7835" y="887"/>
                </a:cubicBezTo>
                <a:cubicBezTo>
                  <a:pt x="7799" y="983"/>
                  <a:pt x="7847" y="1090"/>
                  <a:pt x="7930" y="1114"/>
                </a:cubicBezTo>
                <a:lnTo>
                  <a:pt x="11264" y="2376"/>
                </a:lnTo>
                <a:lnTo>
                  <a:pt x="8966" y="3257"/>
                </a:lnTo>
                <a:lnTo>
                  <a:pt x="6061" y="1947"/>
                </a:lnTo>
                <a:cubicBezTo>
                  <a:pt x="6035" y="1934"/>
                  <a:pt x="6010" y="1928"/>
                  <a:pt x="5985" y="1928"/>
                </a:cubicBezTo>
                <a:cubicBezTo>
                  <a:pt x="5918" y="1928"/>
                  <a:pt x="5858" y="1973"/>
                  <a:pt x="5823" y="2042"/>
                </a:cubicBezTo>
                <a:cubicBezTo>
                  <a:pt x="5775" y="2126"/>
                  <a:pt x="5823" y="2233"/>
                  <a:pt x="5906" y="2281"/>
                </a:cubicBezTo>
                <a:lnTo>
                  <a:pt x="8490" y="3435"/>
                </a:lnTo>
                <a:lnTo>
                  <a:pt x="5966" y="4388"/>
                </a:lnTo>
                <a:lnTo>
                  <a:pt x="691" y="2376"/>
                </a:lnTo>
                <a:lnTo>
                  <a:pt x="5966" y="376"/>
                </a:lnTo>
                <a:lnTo>
                  <a:pt x="7263" y="864"/>
                </a:lnTo>
                <a:cubicBezTo>
                  <a:pt x="7282" y="868"/>
                  <a:pt x="7301" y="871"/>
                  <a:pt x="7320" y="871"/>
                </a:cubicBezTo>
                <a:cubicBezTo>
                  <a:pt x="7394" y="871"/>
                  <a:pt x="7461" y="833"/>
                  <a:pt x="7490" y="757"/>
                </a:cubicBezTo>
                <a:cubicBezTo>
                  <a:pt x="7513" y="673"/>
                  <a:pt x="7478" y="566"/>
                  <a:pt x="7382" y="530"/>
                </a:cubicBezTo>
                <a:lnTo>
                  <a:pt x="6013" y="18"/>
                </a:lnTo>
                <a:cubicBezTo>
                  <a:pt x="5989" y="6"/>
                  <a:pt x="5969" y="0"/>
                  <a:pt x="59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46" name="Google Shape;10346;p63"/>
          <p:cNvGrpSpPr/>
          <p:nvPr/>
        </p:nvGrpSpPr>
        <p:grpSpPr>
          <a:xfrm>
            <a:off x="3044965" y="2435220"/>
            <a:ext cx="400194" cy="324316"/>
            <a:chOff x="3044965" y="2435220"/>
            <a:chExt cx="400194" cy="324316"/>
          </a:xfrm>
        </p:grpSpPr>
        <p:sp>
          <p:nvSpPr>
            <p:cNvPr id="10347" name="Google Shape;10347;p63"/>
            <p:cNvSpPr/>
            <p:nvPr/>
          </p:nvSpPr>
          <p:spPr>
            <a:xfrm>
              <a:off x="3105649" y="2649413"/>
              <a:ext cx="68329" cy="66864"/>
            </a:xfrm>
            <a:custGeom>
              <a:rect b="b" l="l" r="r" t="t"/>
              <a:pathLst>
                <a:path extrusionOk="0" h="2099" w="2145">
                  <a:moveTo>
                    <a:pt x="1924" y="0"/>
                  </a:moveTo>
                  <a:cubicBezTo>
                    <a:pt x="1867" y="0"/>
                    <a:pt x="1811" y="21"/>
                    <a:pt x="1775" y="63"/>
                  </a:cubicBezTo>
                  <a:lnTo>
                    <a:pt x="84" y="1753"/>
                  </a:lnTo>
                  <a:cubicBezTo>
                    <a:pt x="1" y="1825"/>
                    <a:pt x="1" y="1956"/>
                    <a:pt x="84" y="2039"/>
                  </a:cubicBezTo>
                  <a:cubicBezTo>
                    <a:pt x="120" y="2087"/>
                    <a:pt x="168" y="2099"/>
                    <a:pt x="227" y="2099"/>
                  </a:cubicBezTo>
                  <a:cubicBezTo>
                    <a:pt x="275" y="2099"/>
                    <a:pt x="334" y="2075"/>
                    <a:pt x="382" y="2039"/>
                  </a:cubicBezTo>
                  <a:lnTo>
                    <a:pt x="2073" y="337"/>
                  </a:lnTo>
                  <a:cubicBezTo>
                    <a:pt x="2144" y="265"/>
                    <a:pt x="2144" y="134"/>
                    <a:pt x="2073" y="63"/>
                  </a:cubicBezTo>
                  <a:cubicBezTo>
                    <a:pt x="2037" y="21"/>
                    <a:pt x="1980" y="0"/>
                    <a:pt x="19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8" name="Google Shape;10348;p63"/>
            <p:cNvSpPr/>
            <p:nvPr/>
          </p:nvSpPr>
          <p:spPr>
            <a:xfrm>
              <a:off x="3297193" y="2649413"/>
              <a:ext cx="68297" cy="66864"/>
            </a:xfrm>
            <a:custGeom>
              <a:rect b="b" l="l" r="r" t="t"/>
              <a:pathLst>
                <a:path extrusionOk="0" h="2099" w="2144">
                  <a:moveTo>
                    <a:pt x="1919" y="0"/>
                  </a:moveTo>
                  <a:cubicBezTo>
                    <a:pt x="1864" y="0"/>
                    <a:pt x="1810" y="21"/>
                    <a:pt x="1775" y="63"/>
                  </a:cubicBezTo>
                  <a:lnTo>
                    <a:pt x="84" y="1753"/>
                  </a:lnTo>
                  <a:cubicBezTo>
                    <a:pt x="1" y="1825"/>
                    <a:pt x="1" y="1956"/>
                    <a:pt x="84" y="2039"/>
                  </a:cubicBezTo>
                  <a:cubicBezTo>
                    <a:pt x="120" y="2087"/>
                    <a:pt x="167" y="2099"/>
                    <a:pt x="227" y="2099"/>
                  </a:cubicBezTo>
                  <a:cubicBezTo>
                    <a:pt x="286" y="2099"/>
                    <a:pt x="334" y="2075"/>
                    <a:pt x="382" y="2039"/>
                  </a:cubicBezTo>
                  <a:lnTo>
                    <a:pt x="2072" y="337"/>
                  </a:lnTo>
                  <a:cubicBezTo>
                    <a:pt x="2144" y="265"/>
                    <a:pt x="2144" y="134"/>
                    <a:pt x="2072" y="63"/>
                  </a:cubicBezTo>
                  <a:cubicBezTo>
                    <a:pt x="2031" y="21"/>
                    <a:pt x="1974" y="0"/>
                    <a:pt x="19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49" name="Google Shape;10349;p63"/>
            <p:cNvSpPr/>
            <p:nvPr/>
          </p:nvSpPr>
          <p:spPr>
            <a:xfrm>
              <a:off x="3044965" y="2435220"/>
              <a:ext cx="400194" cy="324316"/>
            </a:xfrm>
            <a:custGeom>
              <a:rect b="b" l="l" r="r" t="t"/>
              <a:pathLst>
                <a:path extrusionOk="0" h="10181" w="12563">
                  <a:moveTo>
                    <a:pt x="822" y="7358"/>
                  </a:moveTo>
                  <a:cubicBezTo>
                    <a:pt x="787" y="7465"/>
                    <a:pt x="787" y="7573"/>
                    <a:pt x="787" y="7680"/>
                  </a:cubicBezTo>
                  <a:cubicBezTo>
                    <a:pt x="787" y="7751"/>
                    <a:pt x="787" y="7823"/>
                    <a:pt x="811" y="7918"/>
                  </a:cubicBezTo>
                  <a:lnTo>
                    <a:pt x="632" y="7918"/>
                  </a:lnTo>
                  <a:cubicBezTo>
                    <a:pt x="525" y="7918"/>
                    <a:pt x="418" y="7823"/>
                    <a:pt x="418" y="7704"/>
                  </a:cubicBezTo>
                  <a:lnTo>
                    <a:pt x="418" y="7573"/>
                  </a:lnTo>
                  <a:cubicBezTo>
                    <a:pt x="418" y="7465"/>
                    <a:pt x="513" y="7358"/>
                    <a:pt x="632" y="7358"/>
                  </a:cubicBezTo>
                  <a:close/>
                  <a:moveTo>
                    <a:pt x="11955" y="7358"/>
                  </a:moveTo>
                  <a:cubicBezTo>
                    <a:pt x="12062" y="7358"/>
                    <a:pt x="12157" y="7454"/>
                    <a:pt x="12157" y="7573"/>
                  </a:cubicBezTo>
                  <a:lnTo>
                    <a:pt x="12169" y="7704"/>
                  </a:lnTo>
                  <a:cubicBezTo>
                    <a:pt x="12169" y="7811"/>
                    <a:pt x="12074" y="7918"/>
                    <a:pt x="11955" y="7918"/>
                  </a:cubicBezTo>
                  <a:lnTo>
                    <a:pt x="11776" y="7918"/>
                  </a:lnTo>
                  <a:cubicBezTo>
                    <a:pt x="11776" y="7835"/>
                    <a:pt x="11788" y="7763"/>
                    <a:pt x="11788" y="7668"/>
                  </a:cubicBezTo>
                  <a:cubicBezTo>
                    <a:pt x="11788" y="7573"/>
                    <a:pt x="11776" y="7465"/>
                    <a:pt x="11764" y="7358"/>
                  </a:cubicBezTo>
                  <a:close/>
                  <a:moveTo>
                    <a:pt x="3299" y="6263"/>
                  </a:moveTo>
                  <a:cubicBezTo>
                    <a:pt x="3918" y="6263"/>
                    <a:pt x="4466" y="6441"/>
                    <a:pt x="4859" y="6739"/>
                  </a:cubicBezTo>
                  <a:lnTo>
                    <a:pt x="4442" y="7156"/>
                  </a:lnTo>
                  <a:cubicBezTo>
                    <a:pt x="4371" y="7227"/>
                    <a:pt x="4371" y="7358"/>
                    <a:pt x="4442" y="7442"/>
                  </a:cubicBezTo>
                  <a:cubicBezTo>
                    <a:pt x="4490" y="7477"/>
                    <a:pt x="4525" y="7501"/>
                    <a:pt x="4585" y="7501"/>
                  </a:cubicBezTo>
                  <a:cubicBezTo>
                    <a:pt x="4644" y="7501"/>
                    <a:pt x="4692" y="7477"/>
                    <a:pt x="4740" y="7442"/>
                  </a:cubicBezTo>
                  <a:lnTo>
                    <a:pt x="5156" y="7025"/>
                  </a:lnTo>
                  <a:cubicBezTo>
                    <a:pt x="5299" y="7215"/>
                    <a:pt x="5394" y="7442"/>
                    <a:pt x="5394" y="7692"/>
                  </a:cubicBezTo>
                  <a:cubicBezTo>
                    <a:pt x="5383" y="8835"/>
                    <a:pt x="4442" y="9775"/>
                    <a:pt x="3275" y="9775"/>
                  </a:cubicBezTo>
                  <a:cubicBezTo>
                    <a:pt x="3013" y="9775"/>
                    <a:pt x="2763" y="9728"/>
                    <a:pt x="2525" y="9620"/>
                  </a:cubicBezTo>
                  <a:lnTo>
                    <a:pt x="4156" y="7989"/>
                  </a:lnTo>
                  <a:cubicBezTo>
                    <a:pt x="4228" y="7918"/>
                    <a:pt x="4228" y="7775"/>
                    <a:pt x="4156" y="7704"/>
                  </a:cubicBezTo>
                  <a:cubicBezTo>
                    <a:pt x="4121" y="7668"/>
                    <a:pt x="4070" y="7650"/>
                    <a:pt x="4018" y="7650"/>
                  </a:cubicBezTo>
                  <a:cubicBezTo>
                    <a:pt x="3966" y="7650"/>
                    <a:pt x="3912" y="7668"/>
                    <a:pt x="3870" y="7704"/>
                  </a:cubicBezTo>
                  <a:lnTo>
                    <a:pt x="2144" y="9430"/>
                  </a:lnTo>
                  <a:cubicBezTo>
                    <a:pt x="1573" y="9061"/>
                    <a:pt x="1192" y="8406"/>
                    <a:pt x="1192" y="7680"/>
                  </a:cubicBezTo>
                  <a:cubicBezTo>
                    <a:pt x="1192" y="6882"/>
                    <a:pt x="2132" y="6263"/>
                    <a:pt x="3299" y="6263"/>
                  </a:cubicBezTo>
                  <a:close/>
                  <a:moveTo>
                    <a:pt x="9324" y="6275"/>
                  </a:moveTo>
                  <a:cubicBezTo>
                    <a:pt x="9943" y="6275"/>
                    <a:pt x="10502" y="6453"/>
                    <a:pt x="10883" y="6751"/>
                  </a:cubicBezTo>
                  <a:lnTo>
                    <a:pt x="10467" y="7168"/>
                  </a:lnTo>
                  <a:cubicBezTo>
                    <a:pt x="10395" y="7239"/>
                    <a:pt x="10395" y="7370"/>
                    <a:pt x="10467" y="7454"/>
                  </a:cubicBezTo>
                  <a:cubicBezTo>
                    <a:pt x="10514" y="7489"/>
                    <a:pt x="10562" y="7513"/>
                    <a:pt x="10621" y="7513"/>
                  </a:cubicBezTo>
                  <a:cubicBezTo>
                    <a:pt x="10657" y="7513"/>
                    <a:pt x="10717" y="7489"/>
                    <a:pt x="10764" y="7454"/>
                  </a:cubicBezTo>
                  <a:lnTo>
                    <a:pt x="11181" y="7037"/>
                  </a:lnTo>
                  <a:cubicBezTo>
                    <a:pt x="11336" y="7227"/>
                    <a:pt x="11419" y="7454"/>
                    <a:pt x="11419" y="7704"/>
                  </a:cubicBezTo>
                  <a:cubicBezTo>
                    <a:pt x="11407" y="8835"/>
                    <a:pt x="10467" y="9775"/>
                    <a:pt x="9312" y="9775"/>
                  </a:cubicBezTo>
                  <a:cubicBezTo>
                    <a:pt x="9038" y="9775"/>
                    <a:pt x="8788" y="9728"/>
                    <a:pt x="8550" y="9620"/>
                  </a:cubicBezTo>
                  <a:lnTo>
                    <a:pt x="10181" y="7989"/>
                  </a:lnTo>
                  <a:cubicBezTo>
                    <a:pt x="10264" y="7918"/>
                    <a:pt x="10264" y="7775"/>
                    <a:pt x="10181" y="7704"/>
                  </a:cubicBezTo>
                  <a:cubicBezTo>
                    <a:pt x="10145" y="7668"/>
                    <a:pt x="10094" y="7650"/>
                    <a:pt x="10044" y="7650"/>
                  </a:cubicBezTo>
                  <a:cubicBezTo>
                    <a:pt x="9993" y="7650"/>
                    <a:pt x="9943" y="7668"/>
                    <a:pt x="9907" y="7704"/>
                  </a:cubicBezTo>
                  <a:lnTo>
                    <a:pt x="8181" y="9442"/>
                  </a:lnTo>
                  <a:cubicBezTo>
                    <a:pt x="7597" y="9073"/>
                    <a:pt x="7228" y="8418"/>
                    <a:pt x="7228" y="7692"/>
                  </a:cubicBezTo>
                  <a:cubicBezTo>
                    <a:pt x="7228" y="6894"/>
                    <a:pt x="8157" y="6275"/>
                    <a:pt x="9324" y="6275"/>
                  </a:cubicBezTo>
                  <a:close/>
                  <a:moveTo>
                    <a:pt x="2751" y="0"/>
                  </a:moveTo>
                  <a:cubicBezTo>
                    <a:pt x="2239" y="0"/>
                    <a:pt x="1787" y="345"/>
                    <a:pt x="1656" y="857"/>
                  </a:cubicBezTo>
                  <a:lnTo>
                    <a:pt x="13" y="7418"/>
                  </a:lnTo>
                  <a:cubicBezTo>
                    <a:pt x="1" y="7465"/>
                    <a:pt x="1" y="7513"/>
                    <a:pt x="1" y="7573"/>
                  </a:cubicBezTo>
                  <a:lnTo>
                    <a:pt x="1" y="7704"/>
                  </a:lnTo>
                  <a:cubicBezTo>
                    <a:pt x="1" y="8037"/>
                    <a:pt x="275" y="8311"/>
                    <a:pt x="608" y="8311"/>
                  </a:cubicBezTo>
                  <a:lnTo>
                    <a:pt x="846" y="8311"/>
                  </a:lnTo>
                  <a:cubicBezTo>
                    <a:pt x="1037" y="8989"/>
                    <a:pt x="1465" y="9537"/>
                    <a:pt x="2037" y="9859"/>
                  </a:cubicBezTo>
                  <a:cubicBezTo>
                    <a:pt x="2061" y="9859"/>
                    <a:pt x="2061" y="9882"/>
                    <a:pt x="2073" y="9882"/>
                  </a:cubicBezTo>
                  <a:cubicBezTo>
                    <a:pt x="2430" y="10073"/>
                    <a:pt x="2835" y="10180"/>
                    <a:pt x="3263" y="10180"/>
                  </a:cubicBezTo>
                  <a:cubicBezTo>
                    <a:pt x="4609" y="10180"/>
                    <a:pt x="5704" y="9108"/>
                    <a:pt x="5764" y="7763"/>
                  </a:cubicBezTo>
                  <a:cubicBezTo>
                    <a:pt x="5918" y="7656"/>
                    <a:pt x="6097" y="7596"/>
                    <a:pt x="6287" y="7596"/>
                  </a:cubicBezTo>
                  <a:cubicBezTo>
                    <a:pt x="6478" y="7596"/>
                    <a:pt x="6657" y="7656"/>
                    <a:pt x="6811" y="7763"/>
                  </a:cubicBezTo>
                  <a:cubicBezTo>
                    <a:pt x="6835" y="8656"/>
                    <a:pt x="7347" y="9430"/>
                    <a:pt x="8085" y="9847"/>
                  </a:cubicBezTo>
                  <a:cubicBezTo>
                    <a:pt x="8097" y="9847"/>
                    <a:pt x="8097" y="9859"/>
                    <a:pt x="8121" y="9859"/>
                  </a:cubicBezTo>
                  <a:cubicBezTo>
                    <a:pt x="8478" y="10061"/>
                    <a:pt x="8871" y="10156"/>
                    <a:pt x="9312" y="10156"/>
                  </a:cubicBezTo>
                  <a:cubicBezTo>
                    <a:pt x="10467" y="10156"/>
                    <a:pt x="11455" y="9370"/>
                    <a:pt x="11717" y="8299"/>
                  </a:cubicBezTo>
                  <a:lnTo>
                    <a:pt x="11955" y="8299"/>
                  </a:lnTo>
                  <a:cubicBezTo>
                    <a:pt x="12288" y="8299"/>
                    <a:pt x="12562" y="8037"/>
                    <a:pt x="12562" y="7692"/>
                  </a:cubicBezTo>
                  <a:lnTo>
                    <a:pt x="12562" y="7561"/>
                  </a:lnTo>
                  <a:cubicBezTo>
                    <a:pt x="12562" y="7525"/>
                    <a:pt x="12562" y="7465"/>
                    <a:pt x="12550" y="7418"/>
                  </a:cubicBezTo>
                  <a:lnTo>
                    <a:pt x="10919" y="857"/>
                  </a:lnTo>
                  <a:cubicBezTo>
                    <a:pt x="10800" y="357"/>
                    <a:pt x="10336" y="0"/>
                    <a:pt x="9812" y="0"/>
                  </a:cubicBezTo>
                  <a:cubicBezTo>
                    <a:pt x="9705" y="0"/>
                    <a:pt x="9621" y="84"/>
                    <a:pt x="9621" y="191"/>
                  </a:cubicBezTo>
                  <a:cubicBezTo>
                    <a:pt x="9621" y="298"/>
                    <a:pt x="9705" y="381"/>
                    <a:pt x="9812" y="381"/>
                  </a:cubicBezTo>
                  <a:cubicBezTo>
                    <a:pt x="10157" y="381"/>
                    <a:pt x="10443" y="607"/>
                    <a:pt x="10526" y="929"/>
                  </a:cubicBezTo>
                  <a:lnTo>
                    <a:pt x="12014" y="6942"/>
                  </a:lnTo>
                  <a:lnTo>
                    <a:pt x="11598" y="6942"/>
                  </a:lnTo>
                  <a:cubicBezTo>
                    <a:pt x="11467" y="6727"/>
                    <a:pt x="11288" y="6525"/>
                    <a:pt x="11038" y="6346"/>
                  </a:cubicBezTo>
                  <a:cubicBezTo>
                    <a:pt x="10574" y="6025"/>
                    <a:pt x="9943" y="5846"/>
                    <a:pt x="9288" y="5846"/>
                  </a:cubicBezTo>
                  <a:cubicBezTo>
                    <a:pt x="8633" y="5846"/>
                    <a:pt x="8026" y="6025"/>
                    <a:pt x="7550" y="6346"/>
                  </a:cubicBezTo>
                  <a:cubicBezTo>
                    <a:pt x="7180" y="6620"/>
                    <a:pt x="6918" y="6942"/>
                    <a:pt x="6835" y="7299"/>
                  </a:cubicBezTo>
                  <a:cubicBezTo>
                    <a:pt x="6668" y="7215"/>
                    <a:pt x="6478" y="7168"/>
                    <a:pt x="6287" y="7168"/>
                  </a:cubicBezTo>
                  <a:cubicBezTo>
                    <a:pt x="6097" y="7168"/>
                    <a:pt x="5895" y="7215"/>
                    <a:pt x="5728" y="7299"/>
                  </a:cubicBezTo>
                  <a:cubicBezTo>
                    <a:pt x="5645" y="6942"/>
                    <a:pt x="5394" y="6596"/>
                    <a:pt x="5025" y="6346"/>
                  </a:cubicBezTo>
                  <a:cubicBezTo>
                    <a:pt x="4561" y="6025"/>
                    <a:pt x="3930" y="5846"/>
                    <a:pt x="3275" y="5846"/>
                  </a:cubicBezTo>
                  <a:cubicBezTo>
                    <a:pt x="2620" y="5846"/>
                    <a:pt x="2013" y="6025"/>
                    <a:pt x="1537" y="6346"/>
                  </a:cubicBezTo>
                  <a:cubicBezTo>
                    <a:pt x="1299" y="6525"/>
                    <a:pt x="1108" y="6727"/>
                    <a:pt x="965" y="6942"/>
                  </a:cubicBezTo>
                  <a:lnTo>
                    <a:pt x="549" y="6942"/>
                  </a:lnTo>
                  <a:lnTo>
                    <a:pt x="2037" y="929"/>
                  </a:lnTo>
                  <a:cubicBezTo>
                    <a:pt x="2120" y="607"/>
                    <a:pt x="2418" y="381"/>
                    <a:pt x="2751" y="381"/>
                  </a:cubicBezTo>
                  <a:cubicBezTo>
                    <a:pt x="2858" y="381"/>
                    <a:pt x="2954" y="298"/>
                    <a:pt x="2954" y="191"/>
                  </a:cubicBezTo>
                  <a:cubicBezTo>
                    <a:pt x="2954" y="84"/>
                    <a:pt x="2858"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0" name="Google Shape;10350;p63"/>
          <p:cNvGrpSpPr/>
          <p:nvPr/>
        </p:nvGrpSpPr>
        <p:grpSpPr>
          <a:xfrm>
            <a:off x="4878379" y="2473892"/>
            <a:ext cx="367161" cy="287523"/>
            <a:chOff x="4878379" y="2473892"/>
            <a:chExt cx="367161" cy="287523"/>
          </a:xfrm>
        </p:grpSpPr>
        <p:sp>
          <p:nvSpPr>
            <p:cNvPr id="10351" name="Google Shape;10351;p63"/>
            <p:cNvSpPr/>
            <p:nvPr/>
          </p:nvSpPr>
          <p:spPr>
            <a:xfrm>
              <a:off x="5110889" y="2554676"/>
              <a:ext cx="75496" cy="71355"/>
            </a:xfrm>
            <a:custGeom>
              <a:rect b="b" l="l" r="r" t="t"/>
              <a:pathLst>
                <a:path extrusionOk="0" h="2240" w="2370">
                  <a:moveTo>
                    <a:pt x="1250" y="322"/>
                  </a:moveTo>
                  <a:lnTo>
                    <a:pt x="2048" y="1263"/>
                  </a:lnTo>
                  <a:lnTo>
                    <a:pt x="2048" y="1918"/>
                  </a:lnTo>
                  <a:lnTo>
                    <a:pt x="322" y="1918"/>
                  </a:lnTo>
                  <a:lnTo>
                    <a:pt x="322" y="322"/>
                  </a:lnTo>
                  <a:close/>
                  <a:moveTo>
                    <a:pt x="155" y="1"/>
                  </a:moveTo>
                  <a:cubicBezTo>
                    <a:pt x="72" y="1"/>
                    <a:pt x="0" y="72"/>
                    <a:pt x="0" y="155"/>
                  </a:cubicBezTo>
                  <a:lnTo>
                    <a:pt x="0" y="2084"/>
                  </a:lnTo>
                  <a:cubicBezTo>
                    <a:pt x="0" y="2168"/>
                    <a:pt x="72" y="2239"/>
                    <a:pt x="155" y="2239"/>
                  </a:cubicBezTo>
                  <a:lnTo>
                    <a:pt x="2215" y="2239"/>
                  </a:lnTo>
                  <a:cubicBezTo>
                    <a:pt x="2298" y="2239"/>
                    <a:pt x="2370" y="2168"/>
                    <a:pt x="2370" y="2084"/>
                  </a:cubicBezTo>
                  <a:lnTo>
                    <a:pt x="2370" y="1191"/>
                  </a:lnTo>
                  <a:cubicBezTo>
                    <a:pt x="2370" y="1084"/>
                    <a:pt x="2358" y="1132"/>
                    <a:pt x="1441" y="36"/>
                  </a:cubicBezTo>
                  <a:cubicBezTo>
                    <a:pt x="1429" y="13"/>
                    <a:pt x="1381"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2" name="Google Shape;10352;p63"/>
            <p:cNvSpPr/>
            <p:nvPr/>
          </p:nvSpPr>
          <p:spPr>
            <a:xfrm>
              <a:off x="4958049" y="2691972"/>
              <a:ext cx="45521" cy="45553"/>
            </a:xfrm>
            <a:custGeom>
              <a:rect b="b" l="l" r="r" t="t"/>
              <a:pathLst>
                <a:path extrusionOk="0" h="1430" w="1429">
                  <a:moveTo>
                    <a:pt x="714" y="358"/>
                  </a:moveTo>
                  <a:cubicBezTo>
                    <a:pt x="929" y="358"/>
                    <a:pt x="1084" y="525"/>
                    <a:pt x="1084" y="727"/>
                  </a:cubicBezTo>
                  <a:cubicBezTo>
                    <a:pt x="1084" y="941"/>
                    <a:pt x="929" y="1108"/>
                    <a:pt x="714" y="1108"/>
                  </a:cubicBezTo>
                  <a:cubicBezTo>
                    <a:pt x="512" y="1108"/>
                    <a:pt x="345" y="941"/>
                    <a:pt x="345" y="727"/>
                  </a:cubicBezTo>
                  <a:cubicBezTo>
                    <a:pt x="345" y="525"/>
                    <a:pt x="512" y="358"/>
                    <a:pt x="714" y="358"/>
                  </a:cubicBezTo>
                  <a:close/>
                  <a:moveTo>
                    <a:pt x="714" y="1"/>
                  </a:moveTo>
                  <a:cubicBezTo>
                    <a:pt x="310" y="1"/>
                    <a:pt x="0" y="334"/>
                    <a:pt x="0" y="715"/>
                  </a:cubicBezTo>
                  <a:cubicBezTo>
                    <a:pt x="0" y="1108"/>
                    <a:pt x="333" y="1429"/>
                    <a:pt x="714" y="1429"/>
                  </a:cubicBezTo>
                  <a:cubicBezTo>
                    <a:pt x="1107" y="1429"/>
                    <a:pt x="1429" y="1108"/>
                    <a:pt x="1429" y="715"/>
                  </a:cubicBezTo>
                  <a:cubicBezTo>
                    <a:pt x="1429" y="334"/>
                    <a:pt x="111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3" name="Google Shape;10353;p63"/>
            <p:cNvSpPr/>
            <p:nvPr/>
          </p:nvSpPr>
          <p:spPr>
            <a:xfrm>
              <a:off x="5130225" y="2691972"/>
              <a:ext cx="45553" cy="45553"/>
            </a:xfrm>
            <a:custGeom>
              <a:rect b="b" l="l" r="r" t="t"/>
              <a:pathLst>
                <a:path extrusionOk="0" h="1430" w="1430">
                  <a:moveTo>
                    <a:pt x="715" y="358"/>
                  </a:moveTo>
                  <a:cubicBezTo>
                    <a:pt x="917" y="358"/>
                    <a:pt x="1084" y="525"/>
                    <a:pt x="1084" y="727"/>
                  </a:cubicBezTo>
                  <a:cubicBezTo>
                    <a:pt x="1084" y="929"/>
                    <a:pt x="917" y="1108"/>
                    <a:pt x="715" y="1108"/>
                  </a:cubicBezTo>
                  <a:cubicBezTo>
                    <a:pt x="501" y="1108"/>
                    <a:pt x="346" y="941"/>
                    <a:pt x="346" y="727"/>
                  </a:cubicBezTo>
                  <a:cubicBezTo>
                    <a:pt x="346" y="525"/>
                    <a:pt x="501" y="358"/>
                    <a:pt x="715" y="358"/>
                  </a:cubicBezTo>
                  <a:close/>
                  <a:moveTo>
                    <a:pt x="715" y="1"/>
                  </a:moveTo>
                  <a:cubicBezTo>
                    <a:pt x="310" y="1"/>
                    <a:pt x="1" y="334"/>
                    <a:pt x="1" y="715"/>
                  </a:cubicBezTo>
                  <a:cubicBezTo>
                    <a:pt x="1" y="1108"/>
                    <a:pt x="322" y="1429"/>
                    <a:pt x="715" y="1429"/>
                  </a:cubicBezTo>
                  <a:cubicBezTo>
                    <a:pt x="1096" y="1429"/>
                    <a:pt x="1429" y="1108"/>
                    <a:pt x="1429" y="715"/>
                  </a:cubicBezTo>
                  <a:cubicBezTo>
                    <a:pt x="1429" y="334"/>
                    <a:pt x="112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4" name="Google Shape;10354;p63"/>
            <p:cNvSpPr/>
            <p:nvPr/>
          </p:nvSpPr>
          <p:spPr>
            <a:xfrm>
              <a:off x="4930717" y="2523586"/>
              <a:ext cx="100917" cy="100534"/>
            </a:xfrm>
            <a:custGeom>
              <a:rect b="b" l="l" r="r" t="t"/>
              <a:pathLst>
                <a:path extrusionOk="0" h="3156" w="3168">
                  <a:moveTo>
                    <a:pt x="1763" y="346"/>
                  </a:moveTo>
                  <a:cubicBezTo>
                    <a:pt x="1811" y="346"/>
                    <a:pt x="1858" y="393"/>
                    <a:pt x="1858" y="441"/>
                  </a:cubicBezTo>
                  <a:lnTo>
                    <a:pt x="1858" y="1120"/>
                  </a:lnTo>
                  <a:cubicBezTo>
                    <a:pt x="1858" y="1215"/>
                    <a:pt x="1930" y="1286"/>
                    <a:pt x="2013" y="1286"/>
                  </a:cubicBezTo>
                  <a:lnTo>
                    <a:pt x="2704" y="1286"/>
                  </a:lnTo>
                  <a:cubicBezTo>
                    <a:pt x="2751" y="1286"/>
                    <a:pt x="2787" y="1334"/>
                    <a:pt x="2787" y="1370"/>
                  </a:cubicBezTo>
                  <a:lnTo>
                    <a:pt x="2787" y="1774"/>
                  </a:lnTo>
                  <a:cubicBezTo>
                    <a:pt x="2787" y="1822"/>
                    <a:pt x="2751" y="1870"/>
                    <a:pt x="2704" y="1870"/>
                  </a:cubicBezTo>
                  <a:lnTo>
                    <a:pt x="2013" y="1870"/>
                  </a:lnTo>
                  <a:cubicBezTo>
                    <a:pt x="1930" y="1870"/>
                    <a:pt x="1858" y="1941"/>
                    <a:pt x="1858" y="2024"/>
                  </a:cubicBezTo>
                  <a:lnTo>
                    <a:pt x="1858" y="2715"/>
                  </a:lnTo>
                  <a:cubicBezTo>
                    <a:pt x="1858" y="2763"/>
                    <a:pt x="1811" y="2798"/>
                    <a:pt x="1763" y="2798"/>
                  </a:cubicBezTo>
                  <a:lnTo>
                    <a:pt x="1358" y="2798"/>
                  </a:lnTo>
                  <a:cubicBezTo>
                    <a:pt x="1322" y="2798"/>
                    <a:pt x="1275" y="2763"/>
                    <a:pt x="1275" y="2715"/>
                  </a:cubicBezTo>
                  <a:lnTo>
                    <a:pt x="1275" y="2024"/>
                  </a:lnTo>
                  <a:cubicBezTo>
                    <a:pt x="1275" y="1941"/>
                    <a:pt x="1203" y="1870"/>
                    <a:pt x="1108" y="1870"/>
                  </a:cubicBezTo>
                  <a:lnTo>
                    <a:pt x="429" y="1870"/>
                  </a:lnTo>
                  <a:cubicBezTo>
                    <a:pt x="382" y="1870"/>
                    <a:pt x="334" y="1822"/>
                    <a:pt x="334" y="1774"/>
                  </a:cubicBezTo>
                  <a:lnTo>
                    <a:pt x="334" y="1370"/>
                  </a:lnTo>
                  <a:cubicBezTo>
                    <a:pt x="334" y="1334"/>
                    <a:pt x="382" y="1286"/>
                    <a:pt x="429" y="1286"/>
                  </a:cubicBezTo>
                  <a:lnTo>
                    <a:pt x="1108" y="1286"/>
                  </a:lnTo>
                  <a:cubicBezTo>
                    <a:pt x="1203" y="1286"/>
                    <a:pt x="1275" y="1215"/>
                    <a:pt x="1275" y="1120"/>
                  </a:cubicBezTo>
                  <a:lnTo>
                    <a:pt x="1275" y="441"/>
                  </a:lnTo>
                  <a:cubicBezTo>
                    <a:pt x="1275" y="393"/>
                    <a:pt x="1322" y="346"/>
                    <a:pt x="1358" y="346"/>
                  </a:cubicBezTo>
                  <a:close/>
                  <a:moveTo>
                    <a:pt x="1394" y="0"/>
                  </a:moveTo>
                  <a:cubicBezTo>
                    <a:pt x="1156" y="0"/>
                    <a:pt x="965" y="203"/>
                    <a:pt x="965" y="441"/>
                  </a:cubicBezTo>
                  <a:lnTo>
                    <a:pt x="965" y="953"/>
                  </a:lnTo>
                  <a:lnTo>
                    <a:pt x="441" y="953"/>
                  </a:lnTo>
                  <a:cubicBezTo>
                    <a:pt x="203" y="953"/>
                    <a:pt x="13" y="1155"/>
                    <a:pt x="13" y="1393"/>
                  </a:cubicBezTo>
                  <a:lnTo>
                    <a:pt x="13" y="1786"/>
                  </a:lnTo>
                  <a:cubicBezTo>
                    <a:pt x="1" y="2013"/>
                    <a:pt x="191" y="2203"/>
                    <a:pt x="429" y="2203"/>
                  </a:cubicBezTo>
                  <a:lnTo>
                    <a:pt x="953" y="2203"/>
                  </a:lnTo>
                  <a:lnTo>
                    <a:pt x="953" y="2727"/>
                  </a:lnTo>
                  <a:cubicBezTo>
                    <a:pt x="953" y="2965"/>
                    <a:pt x="1144" y="3156"/>
                    <a:pt x="1382" y="3156"/>
                  </a:cubicBezTo>
                  <a:lnTo>
                    <a:pt x="1787" y="3156"/>
                  </a:lnTo>
                  <a:cubicBezTo>
                    <a:pt x="2025" y="3156"/>
                    <a:pt x="2215" y="2965"/>
                    <a:pt x="2215" y="2727"/>
                  </a:cubicBezTo>
                  <a:lnTo>
                    <a:pt x="2215" y="2203"/>
                  </a:lnTo>
                  <a:lnTo>
                    <a:pt x="2739" y="2203"/>
                  </a:lnTo>
                  <a:cubicBezTo>
                    <a:pt x="2977" y="2203"/>
                    <a:pt x="3168" y="2013"/>
                    <a:pt x="3168" y="1774"/>
                  </a:cubicBezTo>
                  <a:lnTo>
                    <a:pt x="3168" y="1370"/>
                  </a:lnTo>
                  <a:cubicBezTo>
                    <a:pt x="3168" y="1131"/>
                    <a:pt x="2977" y="941"/>
                    <a:pt x="2739" y="941"/>
                  </a:cubicBezTo>
                  <a:lnTo>
                    <a:pt x="2227" y="941"/>
                  </a:lnTo>
                  <a:lnTo>
                    <a:pt x="2227" y="441"/>
                  </a:lnTo>
                  <a:cubicBezTo>
                    <a:pt x="2227" y="203"/>
                    <a:pt x="2037"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5" name="Google Shape;10355;p63"/>
            <p:cNvSpPr/>
            <p:nvPr/>
          </p:nvSpPr>
          <p:spPr>
            <a:xfrm>
              <a:off x="4878379" y="2473892"/>
              <a:ext cx="367161" cy="287523"/>
            </a:xfrm>
            <a:custGeom>
              <a:rect b="b" l="l" r="r" t="t"/>
              <a:pathLst>
                <a:path extrusionOk="0" h="9026" w="11526">
                  <a:moveTo>
                    <a:pt x="7966" y="346"/>
                  </a:moveTo>
                  <a:cubicBezTo>
                    <a:pt x="8228" y="346"/>
                    <a:pt x="8454" y="572"/>
                    <a:pt x="8454" y="834"/>
                  </a:cubicBezTo>
                  <a:lnTo>
                    <a:pt x="8454" y="1203"/>
                  </a:lnTo>
                  <a:lnTo>
                    <a:pt x="7478" y="1203"/>
                  </a:lnTo>
                  <a:lnTo>
                    <a:pt x="7478" y="834"/>
                  </a:lnTo>
                  <a:cubicBezTo>
                    <a:pt x="7478" y="572"/>
                    <a:pt x="7692" y="346"/>
                    <a:pt x="7966" y="346"/>
                  </a:cubicBezTo>
                  <a:close/>
                  <a:moveTo>
                    <a:pt x="8645" y="1548"/>
                  </a:moveTo>
                  <a:lnTo>
                    <a:pt x="8645" y="1703"/>
                  </a:lnTo>
                  <a:lnTo>
                    <a:pt x="7275" y="1703"/>
                  </a:lnTo>
                  <a:lnTo>
                    <a:pt x="7275" y="1548"/>
                  </a:lnTo>
                  <a:close/>
                  <a:moveTo>
                    <a:pt x="6132" y="5894"/>
                  </a:moveTo>
                  <a:lnTo>
                    <a:pt x="6132" y="7192"/>
                  </a:lnTo>
                  <a:lnTo>
                    <a:pt x="4644" y="7192"/>
                  </a:lnTo>
                  <a:cubicBezTo>
                    <a:pt x="4644" y="7180"/>
                    <a:pt x="4632" y="7156"/>
                    <a:pt x="4632" y="7144"/>
                  </a:cubicBezTo>
                  <a:cubicBezTo>
                    <a:pt x="4420" y="6454"/>
                    <a:pt x="3830" y="6114"/>
                    <a:pt x="3240" y="6114"/>
                  </a:cubicBezTo>
                  <a:cubicBezTo>
                    <a:pt x="2639" y="6114"/>
                    <a:pt x="2038" y="6466"/>
                    <a:pt x="1834" y="7156"/>
                  </a:cubicBezTo>
                  <a:cubicBezTo>
                    <a:pt x="1834" y="7180"/>
                    <a:pt x="1822" y="7192"/>
                    <a:pt x="1822" y="7204"/>
                  </a:cubicBezTo>
                  <a:lnTo>
                    <a:pt x="691" y="7204"/>
                  </a:lnTo>
                  <a:cubicBezTo>
                    <a:pt x="489" y="7204"/>
                    <a:pt x="334" y="7061"/>
                    <a:pt x="334" y="6847"/>
                  </a:cubicBezTo>
                  <a:lnTo>
                    <a:pt x="334" y="5894"/>
                  </a:lnTo>
                  <a:close/>
                  <a:moveTo>
                    <a:pt x="11181" y="5906"/>
                  </a:moveTo>
                  <a:lnTo>
                    <a:pt x="11181" y="6847"/>
                  </a:lnTo>
                  <a:cubicBezTo>
                    <a:pt x="11181" y="7037"/>
                    <a:pt x="11026" y="7204"/>
                    <a:pt x="10824" y="7204"/>
                  </a:cubicBezTo>
                  <a:lnTo>
                    <a:pt x="10038" y="7204"/>
                  </a:lnTo>
                  <a:cubicBezTo>
                    <a:pt x="10038" y="7192"/>
                    <a:pt x="10014" y="7180"/>
                    <a:pt x="10014" y="7156"/>
                  </a:cubicBezTo>
                  <a:cubicBezTo>
                    <a:pt x="9823" y="6525"/>
                    <a:pt x="9228" y="6109"/>
                    <a:pt x="8621" y="6109"/>
                  </a:cubicBezTo>
                  <a:cubicBezTo>
                    <a:pt x="8026" y="6109"/>
                    <a:pt x="7430" y="6490"/>
                    <a:pt x="7216" y="7156"/>
                  </a:cubicBezTo>
                  <a:cubicBezTo>
                    <a:pt x="7216" y="7180"/>
                    <a:pt x="7204" y="7192"/>
                    <a:pt x="7204" y="7204"/>
                  </a:cubicBezTo>
                  <a:lnTo>
                    <a:pt x="6466" y="7204"/>
                  </a:lnTo>
                  <a:lnTo>
                    <a:pt x="6466" y="5906"/>
                  </a:lnTo>
                  <a:close/>
                  <a:moveTo>
                    <a:pt x="3215" y="6466"/>
                  </a:moveTo>
                  <a:cubicBezTo>
                    <a:pt x="3823" y="6466"/>
                    <a:pt x="4335" y="6978"/>
                    <a:pt x="4335" y="7573"/>
                  </a:cubicBezTo>
                  <a:cubicBezTo>
                    <a:pt x="4335" y="8192"/>
                    <a:pt x="3835" y="8692"/>
                    <a:pt x="3215" y="8692"/>
                  </a:cubicBezTo>
                  <a:cubicBezTo>
                    <a:pt x="2596" y="8692"/>
                    <a:pt x="2096" y="8192"/>
                    <a:pt x="2096" y="7573"/>
                  </a:cubicBezTo>
                  <a:cubicBezTo>
                    <a:pt x="2096" y="6978"/>
                    <a:pt x="2608" y="6466"/>
                    <a:pt x="3215" y="6466"/>
                  </a:cubicBezTo>
                  <a:close/>
                  <a:moveTo>
                    <a:pt x="8621" y="6466"/>
                  </a:moveTo>
                  <a:cubicBezTo>
                    <a:pt x="9240" y="6466"/>
                    <a:pt x="9740" y="6978"/>
                    <a:pt x="9740" y="7573"/>
                  </a:cubicBezTo>
                  <a:cubicBezTo>
                    <a:pt x="9740" y="8192"/>
                    <a:pt x="9240" y="8692"/>
                    <a:pt x="8621" y="8692"/>
                  </a:cubicBezTo>
                  <a:cubicBezTo>
                    <a:pt x="7990" y="8692"/>
                    <a:pt x="7502" y="8192"/>
                    <a:pt x="7502" y="7573"/>
                  </a:cubicBezTo>
                  <a:cubicBezTo>
                    <a:pt x="7502" y="6966"/>
                    <a:pt x="8014" y="6466"/>
                    <a:pt x="8621" y="6466"/>
                  </a:cubicBezTo>
                  <a:close/>
                  <a:moveTo>
                    <a:pt x="7966" y="1"/>
                  </a:moveTo>
                  <a:cubicBezTo>
                    <a:pt x="7502" y="1"/>
                    <a:pt x="7133" y="370"/>
                    <a:pt x="7133" y="834"/>
                  </a:cubicBezTo>
                  <a:lnTo>
                    <a:pt x="7133" y="1203"/>
                  </a:lnTo>
                  <a:lnTo>
                    <a:pt x="7097" y="1203"/>
                  </a:lnTo>
                  <a:cubicBezTo>
                    <a:pt x="7014" y="1203"/>
                    <a:pt x="6942" y="1275"/>
                    <a:pt x="6942" y="1370"/>
                  </a:cubicBezTo>
                  <a:lnTo>
                    <a:pt x="6942" y="1679"/>
                  </a:lnTo>
                  <a:lnTo>
                    <a:pt x="6466" y="1679"/>
                  </a:lnTo>
                  <a:lnTo>
                    <a:pt x="6466" y="1072"/>
                  </a:lnTo>
                  <a:cubicBezTo>
                    <a:pt x="6466" y="703"/>
                    <a:pt x="6144" y="382"/>
                    <a:pt x="5775" y="382"/>
                  </a:cubicBezTo>
                  <a:lnTo>
                    <a:pt x="2311" y="382"/>
                  </a:lnTo>
                  <a:cubicBezTo>
                    <a:pt x="2215" y="382"/>
                    <a:pt x="2144" y="465"/>
                    <a:pt x="2144" y="548"/>
                  </a:cubicBezTo>
                  <a:cubicBezTo>
                    <a:pt x="2144" y="644"/>
                    <a:pt x="2215" y="715"/>
                    <a:pt x="2311" y="715"/>
                  </a:cubicBezTo>
                  <a:lnTo>
                    <a:pt x="5775" y="715"/>
                  </a:lnTo>
                  <a:cubicBezTo>
                    <a:pt x="5966" y="715"/>
                    <a:pt x="6132" y="870"/>
                    <a:pt x="6132" y="1072"/>
                  </a:cubicBezTo>
                  <a:lnTo>
                    <a:pt x="6132" y="5573"/>
                  </a:lnTo>
                  <a:lnTo>
                    <a:pt x="334" y="5573"/>
                  </a:lnTo>
                  <a:lnTo>
                    <a:pt x="334" y="1072"/>
                  </a:lnTo>
                  <a:cubicBezTo>
                    <a:pt x="334" y="882"/>
                    <a:pt x="477" y="715"/>
                    <a:pt x="691" y="715"/>
                  </a:cubicBezTo>
                  <a:lnTo>
                    <a:pt x="1477" y="715"/>
                  </a:lnTo>
                  <a:cubicBezTo>
                    <a:pt x="1560" y="715"/>
                    <a:pt x="1644" y="644"/>
                    <a:pt x="1644" y="548"/>
                  </a:cubicBezTo>
                  <a:cubicBezTo>
                    <a:pt x="1644" y="465"/>
                    <a:pt x="1560" y="394"/>
                    <a:pt x="1477" y="394"/>
                  </a:cubicBezTo>
                  <a:lnTo>
                    <a:pt x="691" y="394"/>
                  </a:lnTo>
                  <a:cubicBezTo>
                    <a:pt x="310" y="394"/>
                    <a:pt x="1" y="703"/>
                    <a:pt x="1" y="1072"/>
                  </a:cubicBezTo>
                  <a:lnTo>
                    <a:pt x="1" y="6847"/>
                  </a:lnTo>
                  <a:cubicBezTo>
                    <a:pt x="1" y="7216"/>
                    <a:pt x="310" y="7537"/>
                    <a:pt x="691" y="7537"/>
                  </a:cubicBezTo>
                  <a:lnTo>
                    <a:pt x="1775" y="7537"/>
                  </a:lnTo>
                  <a:cubicBezTo>
                    <a:pt x="1763" y="8371"/>
                    <a:pt x="2442" y="9026"/>
                    <a:pt x="3227" y="9026"/>
                  </a:cubicBezTo>
                  <a:cubicBezTo>
                    <a:pt x="4025" y="9026"/>
                    <a:pt x="4704" y="8383"/>
                    <a:pt x="4692" y="7537"/>
                  </a:cubicBezTo>
                  <a:lnTo>
                    <a:pt x="7180" y="7537"/>
                  </a:lnTo>
                  <a:cubicBezTo>
                    <a:pt x="7156" y="8371"/>
                    <a:pt x="7847" y="9026"/>
                    <a:pt x="8633" y="9026"/>
                  </a:cubicBezTo>
                  <a:cubicBezTo>
                    <a:pt x="9419" y="9026"/>
                    <a:pt x="10109" y="8383"/>
                    <a:pt x="10097" y="7537"/>
                  </a:cubicBezTo>
                  <a:lnTo>
                    <a:pt x="10835" y="7537"/>
                  </a:lnTo>
                  <a:cubicBezTo>
                    <a:pt x="11205" y="7537"/>
                    <a:pt x="11526" y="7216"/>
                    <a:pt x="11526" y="6847"/>
                  </a:cubicBezTo>
                  <a:lnTo>
                    <a:pt x="11502" y="4299"/>
                  </a:lnTo>
                  <a:cubicBezTo>
                    <a:pt x="11502" y="4084"/>
                    <a:pt x="11431" y="3870"/>
                    <a:pt x="11276" y="3692"/>
                  </a:cubicBezTo>
                  <a:lnTo>
                    <a:pt x="10657" y="2989"/>
                  </a:lnTo>
                  <a:cubicBezTo>
                    <a:pt x="10626" y="2952"/>
                    <a:pt x="10582" y="2934"/>
                    <a:pt x="10536" y="2934"/>
                  </a:cubicBezTo>
                  <a:cubicBezTo>
                    <a:pt x="10495" y="2934"/>
                    <a:pt x="10453" y="2949"/>
                    <a:pt x="10419" y="2977"/>
                  </a:cubicBezTo>
                  <a:cubicBezTo>
                    <a:pt x="10347" y="3037"/>
                    <a:pt x="10347" y="3144"/>
                    <a:pt x="10407" y="3215"/>
                  </a:cubicBezTo>
                  <a:lnTo>
                    <a:pt x="11026" y="3918"/>
                  </a:lnTo>
                  <a:cubicBezTo>
                    <a:pt x="11121" y="4025"/>
                    <a:pt x="11181" y="4156"/>
                    <a:pt x="11181" y="4287"/>
                  </a:cubicBezTo>
                  <a:lnTo>
                    <a:pt x="11181" y="5549"/>
                  </a:lnTo>
                  <a:lnTo>
                    <a:pt x="6466" y="5549"/>
                  </a:lnTo>
                  <a:lnTo>
                    <a:pt x="6466" y="2013"/>
                  </a:lnTo>
                  <a:lnTo>
                    <a:pt x="9097" y="2013"/>
                  </a:lnTo>
                  <a:cubicBezTo>
                    <a:pt x="9264" y="2013"/>
                    <a:pt x="9407" y="2084"/>
                    <a:pt x="9514" y="2203"/>
                  </a:cubicBezTo>
                  <a:lnTo>
                    <a:pt x="9812" y="2549"/>
                  </a:lnTo>
                  <a:cubicBezTo>
                    <a:pt x="9843" y="2586"/>
                    <a:pt x="9887" y="2604"/>
                    <a:pt x="9932" y="2604"/>
                  </a:cubicBezTo>
                  <a:cubicBezTo>
                    <a:pt x="9973" y="2604"/>
                    <a:pt x="10016" y="2589"/>
                    <a:pt x="10050" y="2560"/>
                  </a:cubicBezTo>
                  <a:cubicBezTo>
                    <a:pt x="10121" y="2501"/>
                    <a:pt x="10121" y="2394"/>
                    <a:pt x="10062" y="2322"/>
                  </a:cubicBezTo>
                  <a:lnTo>
                    <a:pt x="9764" y="1977"/>
                  </a:lnTo>
                  <a:cubicBezTo>
                    <a:pt x="9532" y="1709"/>
                    <a:pt x="9226" y="1676"/>
                    <a:pt x="9077" y="1676"/>
                  </a:cubicBezTo>
                  <a:cubicBezTo>
                    <a:pt x="9028" y="1676"/>
                    <a:pt x="8996" y="1679"/>
                    <a:pt x="8990" y="1679"/>
                  </a:cubicBezTo>
                  <a:lnTo>
                    <a:pt x="8990" y="1370"/>
                  </a:lnTo>
                  <a:cubicBezTo>
                    <a:pt x="8990" y="1275"/>
                    <a:pt x="8919" y="1203"/>
                    <a:pt x="8823" y="1203"/>
                  </a:cubicBezTo>
                  <a:lnTo>
                    <a:pt x="8799" y="1203"/>
                  </a:lnTo>
                  <a:lnTo>
                    <a:pt x="8799" y="834"/>
                  </a:lnTo>
                  <a:cubicBezTo>
                    <a:pt x="8799" y="370"/>
                    <a:pt x="8418" y="1"/>
                    <a:pt x="7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56" name="Google Shape;10356;p63"/>
          <p:cNvGrpSpPr/>
          <p:nvPr/>
        </p:nvGrpSpPr>
        <p:grpSpPr>
          <a:xfrm>
            <a:off x="1325719" y="2887689"/>
            <a:ext cx="290581" cy="372481"/>
            <a:chOff x="1325719" y="2887689"/>
            <a:chExt cx="290581" cy="372481"/>
          </a:xfrm>
        </p:grpSpPr>
        <p:sp>
          <p:nvSpPr>
            <p:cNvPr id="10357" name="Google Shape;10357;p63"/>
            <p:cNvSpPr/>
            <p:nvPr/>
          </p:nvSpPr>
          <p:spPr>
            <a:xfrm>
              <a:off x="1424724" y="3106533"/>
              <a:ext cx="37971" cy="37939"/>
            </a:xfrm>
            <a:custGeom>
              <a:rect b="b" l="l" r="r" t="t"/>
              <a:pathLst>
                <a:path extrusionOk="0" h="1191" w="1192">
                  <a:moveTo>
                    <a:pt x="596" y="334"/>
                  </a:moveTo>
                  <a:cubicBezTo>
                    <a:pt x="727" y="334"/>
                    <a:pt x="846" y="453"/>
                    <a:pt x="846" y="596"/>
                  </a:cubicBezTo>
                  <a:cubicBezTo>
                    <a:pt x="846" y="727"/>
                    <a:pt x="727" y="846"/>
                    <a:pt x="596" y="846"/>
                  </a:cubicBezTo>
                  <a:cubicBezTo>
                    <a:pt x="453" y="846"/>
                    <a:pt x="346" y="738"/>
                    <a:pt x="346" y="596"/>
                  </a:cubicBezTo>
                  <a:cubicBezTo>
                    <a:pt x="346" y="453"/>
                    <a:pt x="465" y="334"/>
                    <a:pt x="596" y="334"/>
                  </a:cubicBezTo>
                  <a:close/>
                  <a:moveTo>
                    <a:pt x="596" y="0"/>
                  </a:moveTo>
                  <a:cubicBezTo>
                    <a:pt x="262" y="0"/>
                    <a:pt x="0" y="262"/>
                    <a:pt x="0" y="596"/>
                  </a:cubicBezTo>
                  <a:cubicBezTo>
                    <a:pt x="0" y="917"/>
                    <a:pt x="262" y="1191"/>
                    <a:pt x="596" y="1191"/>
                  </a:cubicBezTo>
                  <a:cubicBezTo>
                    <a:pt x="917" y="1191"/>
                    <a:pt x="1191" y="917"/>
                    <a:pt x="1191" y="596"/>
                  </a:cubicBezTo>
                  <a:cubicBezTo>
                    <a:pt x="1191" y="262"/>
                    <a:pt x="917"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58" name="Google Shape;10358;p63"/>
            <p:cNvSpPr/>
            <p:nvPr/>
          </p:nvSpPr>
          <p:spPr>
            <a:xfrm>
              <a:off x="1325719" y="2887689"/>
              <a:ext cx="290581" cy="372481"/>
            </a:xfrm>
            <a:custGeom>
              <a:rect b="b" l="l" r="r" t="t"/>
              <a:pathLst>
                <a:path extrusionOk="0" h="11693" w="9122">
                  <a:moveTo>
                    <a:pt x="5037" y="3620"/>
                  </a:moveTo>
                  <a:cubicBezTo>
                    <a:pt x="5847" y="3656"/>
                    <a:pt x="6502" y="4310"/>
                    <a:pt x="6502" y="5120"/>
                  </a:cubicBezTo>
                  <a:lnTo>
                    <a:pt x="6502" y="11299"/>
                  </a:lnTo>
                  <a:lnTo>
                    <a:pt x="5037" y="11299"/>
                  </a:lnTo>
                  <a:lnTo>
                    <a:pt x="5037" y="3620"/>
                  </a:lnTo>
                  <a:close/>
                  <a:moveTo>
                    <a:pt x="930" y="0"/>
                  </a:moveTo>
                  <a:cubicBezTo>
                    <a:pt x="418" y="0"/>
                    <a:pt x="1" y="417"/>
                    <a:pt x="1" y="941"/>
                  </a:cubicBezTo>
                  <a:lnTo>
                    <a:pt x="1" y="2703"/>
                  </a:lnTo>
                  <a:cubicBezTo>
                    <a:pt x="1" y="3084"/>
                    <a:pt x="180" y="3441"/>
                    <a:pt x="489" y="3667"/>
                  </a:cubicBezTo>
                  <a:cubicBezTo>
                    <a:pt x="953" y="3989"/>
                    <a:pt x="1275" y="4941"/>
                    <a:pt x="1275" y="5989"/>
                  </a:cubicBezTo>
                  <a:cubicBezTo>
                    <a:pt x="1275" y="7025"/>
                    <a:pt x="953" y="7978"/>
                    <a:pt x="489" y="8311"/>
                  </a:cubicBezTo>
                  <a:cubicBezTo>
                    <a:pt x="180" y="8537"/>
                    <a:pt x="1" y="8894"/>
                    <a:pt x="1" y="9275"/>
                  </a:cubicBezTo>
                  <a:lnTo>
                    <a:pt x="1" y="10752"/>
                  </a:lnTo>
                  <a:cubicBezTo>
                    <a:pt x="1" y="11276"/>
                    <a:pt x="418" y="11692"/>
                    <a:pt x="930" y="11692"/>
                  </a:cubicBezTo>
                  <a:lnTo>
                    <a:pt x="8181" y="11692"/>
                  </a:lnTo>
                  <a:cubicBezTo>
                    <a:pt x="8704" y="11692"/>
                    <a:pt x="9121" y="11276"/>
                    <a:pt x="9121" y="10752"/>
                  </a:cubicBezTo>
                  <a:lnTo>
                    <a:pt x="9121" y="9275"/>
                  </a:lnTo>
                  <a:cubicBezTo>
                    <a:pt x="9121" y="8894"/>
                    <a:pt x="8943" y="8537"/>
                    <a:pt x="8633" y="8311"/>
                  </a:cubicBezTo>
                  <a:cubicBezTo>
                    <a:pt x="8169" y="7978"/>
                    <a:pt x="7835" y="7025"/>
                    <a:pt x="7835" y="5989"/>
                  </a:cubicBezTo>
                  <a:cubicBezTo>
                    <a:pt x="7835" y="4941"/>
                    <a:pt x="8169" y="3989"/>
                    <a:pt x="8633" y="3667"/>
                  </a:cubicBezTo>
                  <a:cubicBezTo>
                    <a:pt x="8943" y="3441"/>
                    <a:pt x="9121" y="3084"/>
                    <a:pt x="9121" y="2703"/>
                  </a:cubicBezTo>
                  <a:lnTo>
                    <a:pt x="9121" y="1786"/>
                  </a:lnTo>
                  <a:cubicBezTo>
                    <a:pt x="9121" y="1703"/>
                    <a:pt x="9050" y="1620"/>
                    <a:pt x="8954" y="1620"/>
                  </a:cubicBezTo>
                  <a:cubicBezTo>
                    <a:pt x="8871" y="1620"/>
                    <a:pt x="8788" y="1703"/>
                    <a:pt x="8788" y="1786"/>
                  </a:cubicBezTo>
                  <a:lnTo>
                    <a:pt x="8788" y="2703"/>
                  </a:lnTo>
                  <a:cubicBezTo>
                    <a:pt x="8788" y="2965"/>
                    <a:pt x="8657" y="3215"/>
                    <a:pt x="8431" y="3382"/>
                  </a:cubicBezTo>
                  <a:cubicBezTo>
                    <a:pt x="7204" y="4263"/>
                    <a:pt x="7204" y="7680"/>
                    <a:pt x="8431" y="8573"/>
                  </a:cubicBezTo>
                  <a:cubicBezTo>
                    <a:pt x="8657" y="8740"/>
                    <a:pt x="8788" y="8990"/>
                    <a:pt x="8788" y="9263"/>
                  </a:cubicBezTo>
                  <a:lnTo>
                    <a:pt x="8788" y="10740"/>
                  </a:lnTo>
                  <a:cubicBezTo>
                    <a:pt x="8788" y="11061"/>
                    <a:pt x="8526" y="11335"/>
                    <a:pt x="8192" y="11335"/>
                  </a:cubicBezTo>
                  <a:lnTo>
                    <a:pt x="6859" y="11335"/>
                  </a:lnTo>
                  <a:lnTo>
                    <a:pt x="6859" y="5156"/>
                  </a:lnTo>
                  <a:cubicBezTo>
                    <a:pt x="6859" y="4144"/>
                    <a:pt x="6025" y="3310"/>
                    <a:pt x="5013" y="3310"/>
                  </a:cubicBezTo>
                  <a:lnTo>
                    <a:pt x="3001" y="3310"/>
                  </a:lnTo>
                  <a:cubicBezTo>
                    <a:pt x="2596" y="3310"/>
                    <a:pt x="2275" y="3632"/>
                    <a:pt x="2275" y="4037"/>
                  </a:cubicBezTo>
                  <a:lnTo>
                    <a:pt x="2275" y="9918"/>
                  </a:lnTo>
                  <a:cubicBezTo>
                    <a:pt x="2275" y="10002"/>
                    <a:pt x="2346" y="10085"/>
                    <a:pt x="2442" y="10085"/>
                  </a:cubicBezTo>
                  <a:cubicBezTo>
                    <a:pt x="2525" y="10085"/>
                    <a:pt x="2596" y="10002"/>
                    <a:pt x="2596" y="9918"/>
                  </a:cubicBezTo>
                  <a:lnTo>
                    <a:pt x="2596" y="4037"/>
                  </a:lnTo>
                  <a:cubicBezTo>
                    <a:pt x="2596" y="3834"/>
                    <a:pt x="2775" y="3656"/>
                    <a:pt x="2989" y="3656"/>
                  </a:cubicBezTo>
                  <a:lnTo>
                    <a:pt x="4704" y="3656"/>
                  </a:lnTo>
                  <a:lnTo>
                    <a:pt x="4704" y="11335"/>
                  </a:lnTo>
                  <a:lnTo>
                    <a:pt x="2620" y="11335"/>
                  </a:lnTo>
                  <a:lnTo>
                    <a:pt x="2620" y="10549"/>
                  </a:lnTo>
                  <a:cubicBezTo>
                    <a:pt x="2620" y="10466"/>
                    <a:pt x="2537" y="10394"/>
                    <a:pt x="2454" y="10394"/>
                  </a:cubicBezTo>
                  <a:cubicBezTo>
                    <a:pt x="2358" y="10394"/>
                    <a:pt x="2287" y="10466"/>
                    <a:pt x="2287" y="10549"/>
                  </a:cubicBezTo>
                  <a:lnTo>
                    <a:pt x="2287" y="11335"/>
                  </a:lnTo>
                  <a:lnTo>
                    <a:pt x="942" y="11335"/>
                  </a:lnTo>
                  <a:cubicBezTo>
                    <a:pt x="620" y="11335"/>
                    <a:pt x="346" y="11061"/>
                    <a:pt x="346" y="10740"/>
                  </a:cubicBezTo>
                  <a:lnTo>
                    <a:pt x="346" y="9263"/>
                  </a:lnTo>
                  <a:cubicBezTo>
                    <a:pt x="346" y="8990"/>
                    <a:pt x="489" y="8740"/>
                    <a:pt x="703" y="8573"/>
                  </a:cubicBezTo>
                  <a:cubicBezTo>
                    <a:pt x="1942" y="7704"/>
                    <a:pt x="1942" y="4275"/>
                    <a:pt x="703" y="3382"/>
                  </a:cubicBezTo>
                  <a:cubicBezTo>
                    <a:pt x="489" y="3215"/>
                    <a:pt x="346" y="2965"/>
                    <a:pt x="346" y="2703"/>
                  </a:cubicBezTo>
                  <a:lnTo>
                    <a:pt x="346" y="941"/>
                  </a:lnTo>
                  <a:cubicBezTo>
                    <a:pt x="346" y="619"/>
                    <a:pt x="620" y="346"/>
                    <a:pt x="942" y="346"/>
                  </a:cubicBezTo>
                  <a:lnTo>
                    <a:pt x="8192" y="346"/>
                  </a:lnTo>
                  <a:cubicBezTo>
                    <a:pt x="8526" y="346"/>
                    <a:pt x="8788" y="619"/>
                    <a:pt x="8788" y="941"/>
                  </a:cubicBezTo>
                  <a:lnTo>
                    <a:pt x="8788" y="1131"/>
                  </a:lnTo>
                  <a:cubicBezTo>
                    <a:pt x="8776" y="1227"/>
                    <a:pt x="8847" y="1298"/>
                    <a:pt x="8954" y="1298"/>
                  </a:cubicBezTo>
                  <a:cubicBezTo>
                    <a:pt x="9050" y="1298"/>
                    <a:pt x="9121" y="1227"/>
                    <a:pt x="9121" y="1131"/>
                  </a:cubicBezTo>
                  <a:lnTo>
                    <a:pt x="9121" y="941"/>
                  </a:lnTo>
                  <a:cubicBezTo>
                    <a:pt x="9121" y="417"/>
                    <a:pt x="8704" y="0"/>
                    <a:pt x="8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59" name="Google Shape;10359;p63"/>
          <p:cNvSpPr/>
          <p:nvPr/>
        </p:nvSpPr>
        <p:spPr>
          <a:xfrm>
            <a:off x="1819153" y="2882369"/>
            <a:ext cx="191194" cy="382738"/>
          </a:xfrm>
          <a:custGeom>
            <a:rect b="b" l="l" r="r" t="t"/>
            <a:pathLst>
              <a:path extrusionOk="0" h="12015" w="6002">
                <a:moveTo>
                  <a:pt x="906" y="1"/>
                </a:moveTo>
                <a:cubicBezTo>
                  <a:pt x="406" y="1"/>
                  <a:pt x="1" y="405"/>
                  <a:pt x="1" y="917"/>
                </a:cubicBezTo>
                <a:lnTo>
                  <a:pt x="1" y="1251"/>
                </a:lnTo>
                <a:cubicBezTo>
                  <a:pt x="1" y="1763"/>
                  <a:pt x="394" y="2168"/>
                  <a:pt x="906" y="2168"/>
                </a:cubicBezTo>
                <a:lnTo>
                  <a:pt x="906" y="8633"/>
                </a:lnTo>
                <a:cubicBezTo>
                  <a:pt x="906" y="8728"/>
                  <a:pt x="977" y="8823"/>
                  <a:pt x="1084" y="8823"/>
                </a:cubicBezTo>
                <a:cubicBezTo>
                  <a:pt x="1192" y="8823"/>
                  <a:pt x="1263" y="8740"/>
                  <a:pt x="1263" y="8633"/>
                </a:cubicBezTo>
                <a:lnTo>
                  <a:pt x="1263" y="2168"/>
                </a:lnTo>
                <a:lnTo>
                  <a:pt x="4704" y="2168"/>
                </a:lnTo>
                <a:lnTo>
                  <a:pt x="4704" y="2668"/>
                </a:lnTo>
                <a:lnTo>
                  <a:pt x="3823" y="2668"/>
                </a:lnTo>
                <a:cubicBezTo>
                  <a:pt x="3740" y="2668"/>
                  <a:pt x="3644" y="2739"/>
                  <a:pt x="3644" y="2846"/>
                </a:cubicBezTo>
                <a:cubicBezTo>
                  <a:pt x="3644" y="2941"/>
                  <a:pt x="3716" y="3025"/>
                  <a:pt x="3823" y="3025"/>
                </a:cubicBezTo>
                <a:lnTo>
                  <a:pt x="4704" y="3025"/>
                </a:lnTo>
                <a:lnTo>
                  <a:pt x="4704" y="3906"/>
                </a:lnTo>
                <a:lnTo>
                  <a:pt x="3823" y="3906"/>
                </a:lnTo>
                <a:cubicBezTo>
                  <a:pt x="3740" y="3906"/>
                  <a:pt x="3644" y="3977"/>
                  <a:pt x="3644" y="4084"/>
                </a:cubicBezTo>
                <a:cubicBezTo>
                  <a:pt x="3644" y="4180"/>
                  <a:pt x="3716" y="4263"/>
                  <a:pt x="3823" y="4263"/>
                </a:cubicBezTo>
                <a:lnTo>
                  <a:pt x="4704" y="4263"/>
                </a:lnTo>
                <a:lnTo>
                  <a:pt x="4704" y="5144"/>
                </a:lnTo>
                <a:lnTo>
                  <a:pt x="3823" y="5144"/>
                </a:lnTo>
                <a:cubicBezTo>
                  <a:pt x="3740" y="5144"/>
                  <a:pt x="3644" y="5216"/>
                  <a:pt x="3644" y="5323"/>
                </a:cubicBezTo>
                <a:cubicBezTo>
                  <a:pt x="3644" y="5406"/>
                  <a:pt x="3716" y="5501"/>
                  <a:pt x="3823" y="5501"/>
                </a:cubicBezTo>
                <a:lnTo>
                  <a:pt x="4704" y="5501"/>
                </a:lnTo>
                <a:lnTo>
                  <a:pt x="4704" y="6382"/>
                </a:lnTo>
                <a:lnTo>
                  <a:pt x="3823" y="6382"/>
                </a:lnTo>
                <a:cubicBezTo>
                  <a:pt x="3740" y="6382"/>
                  <a:pt x="3644" y="6454"/>
                  <a:pt x="3644" y="6561"/>
                </a:cubicBezTo>
                <a:cubicBezTo>
                  <a:pt x="3644" y="6644"/>
                  <a:pt x="3716" y="6740"/>
                  <a:pt x="3823" y="6740"/>
                </a:cubicBezTo>
                <a:lnTo>
                  <a:pt x="4704" y="6740"/>
                </a:lnTo>
                <a:lnTo>
                  <a:pt x="4704" y="7609"/>
                </a:lnTo>
                <a:lnTo>
                  <a:pt x="3823" y="7609"/>
                </a:lnTo>
                <a:cubicBezTo>
                  <a:pt x="3740" y="7609"/>
                  <a:pt x="3644" y="7692"/>
                  <a:pt x="3644" y="7787"/>
                </a:cubicBezTo>
                <a:cubicBezTo>
                  <a:pt x="3644" y="7883"/>
                  <a:pt x="3716" y="7966"/>
                  <a:pt x="3823" y="7966"/>
                </a:cubicBezTo>
                <a:lnTo>
                  <a:pt x="4704" y="7966"/>
                </a:lnTo>
                <a:lnTo>
                  <a:pt x="4704" y="8847"/>
                </a:lnTo>
                <a:lnTo>
                  <a:pt x="3823" y="8847"/>
                </a:lnTo>
                <a:cubicBezTo>
                  <a:pt x="3740" y="8847"/>
                  <a:pt x="3644" y="8918"/>
                  <a:pt x="3644" y="9026"/>
                </a:cubicBezTo>
                <a:cubicBezTo>
                  <a:pt x="3644" y="9121"/>
                  <a:pt x="3716" y="9204"/>
                  <a:pt x="3823" y="9204"/>
                </a:cubicBezTo>
                <a:lnTo>
                  <a:pt x="4704" y="9204"/>
                </a:lnTo>
                <a:lnTo>
                  <a:pt x="4704" y="9954"/>
                </a:lnTo>
                <a:cubicBezTo>
                  <a:pt x="4704" y="10907"/>
                  <a:pt x="3930" y="11657"/>
                  <a:pt x="2989" y="11657"/>
                </a:cubicBezTo>
                <a:cubicBezTo>
                  <a:pt x="2037" y="11657"/>
                  <a:pt x="1275" y="10883"/>
                  <a:pt x="1275" y="9954"/>
                </a:cubicBezTo>
                <a:lnTo>
                  <a:pt x="1275" y="9371"/>
                </a:lnTo>
                <a:cubicBezTo>
                  <a:pt x="1275" y="9276"/>
                  <a:pt x="1203" y="9192"/>
                  <a:pt x="1096" y="9192"/>
                </a:cubicBezTo>
                <a:cubicBezTo>
                  <a:pt x="1001" y="9192"/>
                  <a:pt x="918" y="9264"/>
                  <a:pt x="918" y="9371"/>
                </a:cubicBezTo>
                <a:lnTo>
                  <a:pt x="918" y="9954"/>
                </a:lnTo>
                <a:cubicBezTo>
                  <a:pt x="918" y="11097"/>
                  <a:pt x="1846" y="12014"/>
                  <a:pt x="2989" y="12014"/>
                </a:cubicBezTo>
                <a:cubicBezTo>
                  <a:pt x="4132" y="12014"/>
                  <a:pt x="5061" y="11097"/>
                  <a:pt x="5061" y="9954"/>
                </a:cubicBezTo>
                <a:lnTo>
                  <a:pt x="5061" y="2227"/>
                </a:lnTo>
                <a:lnTo>
                  <a:pt x="5085" y="2227"/>
                </a:lnTo>
                <a:cubicBezTo>
                  <a:pt x="5597" y="2227"/>
                  <a:pt x="5990" y="1822"/>
                  <a:pt x="5990" y="1322"/>
                </a:cubicBezTo>
                <a:lnTo>
                  <a:pt x="5990" y="929"/>
                </a:lnTo>
                <a:cubicBezTo>
                  <a:pt x="6002" y="429"/>
                  <a:pt x="5597" y="24"/>
                  <a:pt x="5085" y="24"/>
                </a:cubicBezTo>
                <a:lnTo>
                  <a:pt x="4525" y="24"/>
                </a:lnTo>
                <a:cubicBezTo>
                  <a:pt x="4430" y="24"/>
                  <a:pt x="4347" y="96"/>
                  <a:pt x="4347" y="203"/>
                </a:cubicBezTo>
                <a:cubicBezTo>
                  <a:pt x="4347" y="286"/>
                  <a:pt x="4418" y="382"/>
                  <a:pt x="4525" y="382"/>
                </a:cubicBezTo>
                <a:lnTo>
                  <a:pt x="5085" y="382"/>
                </a:lnTo>
                <a:cubicBezTo>
                  <a:pt x="5406" y="382"/>
                  <a:pt x="5656" y="632"/>
                  <a:pt x="5656" y="941"/>
                </a:cubicBezTo>
                <a:lnTo>
                  <a:pt x="5656" y="1287"/>
                </a:lnTo>
                <a:cubicBezTo>
                  <a:pt x="5656" y="1596"/>
                  <a:pt x="5406" y="1846"/>
                  <a:pt x="5085" y="1846"/>
                </a:cubicBezTo>
                <a:lnTo>
                  <a:pt x="906" y="1846"/>
                </a:lnTo>
                <a:cubicBezTo>
                  <a:pt x="596" y="1846"/>
                  <a:pt x="334" y="1596"/>
                  <a:pt x="334" y="1287"/>
                </a:cubicBezTo>
                <a:lnTo>
                  <a:pt x="334" y="929"/>
                </a:lnTo>
                <a:cubicBezTo>
                  <a:pt x="334" y="620"/>
                  <a:pt x="596" y="370"/>
                  <a:pt x="906" y="370"/>
                </a:cubicBezTo>
                <a:lnTo>
                  <a:pt x="3870" y="370"/>
                </a:lnTo>
                <a:cubicBezTo>
                  <a:pt x="3954" y="370"/>
                  <a:pt x="4049" y="286"/>
                  <a:pt x="4049" y="191"/>
                </a:cubicBezTo>
                <a:cubicBezTo>
                  <a:pt x="4049" y="96"/>
                  <a:pt x="3966"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60" name="Google Shape;10360;p63"/>
          <p:cNvGrpSpPr/>
          <p:nvPr/>
        </p:nvGrpSpPr>
        <p:grpSpPr>
          <a:xfrm>
            <a:off x="3510335" y="2892499"/>
            <a:ext cx="360726" cy="361204"/>
            <a:chOff x="3510335" y="2892499"/>
            <a:chExt cx="360726" cy="361204"/>
          </a:xfrm>
        </p:grpSpPr>
        <p:sp>
          <p:nvSpPr>
            <p:cNvPr id="10361" name="Google Shape;10361;p63"/>
            <p:cNvSpPr/>
            <p:nvPr/>
          </p:nvSpPr>
          <p:spPr>
            <a:xfrm>
              <a:off x="3511864" y="2892499"/>
              <a:ext cx="359197" cy="358751"/>
            </a:xfrm>
            <a:custGeom>
              <a:rect b="b" l="l" r="r" t="t"/>
              <a:pathLst>
                <a:path extrusionOk="0" h="11262" w="11276">
                  <a:moveTo>
                    <a:pt x="2035" y="8898"/>
                  </a:moveTo>
                  <a:cubicBezTo>
                    <a:pt x="2132" y="8898"/>
                    <a:pt x="2227" y="8934"/>
                    <a:pt x="2298" y="9005"/>
                  </a:cubicBezTo>
                  <a:cubicBezTo>
                    <a:pt x="2453" y="9160"/>
                    <a:pt x="2453" y="9398"/>
                    <a:pt x="2298" y="9541"/>
                  </a:cubicBezTo>
                  <a:cubicBezTo>
                    <a:pt x="2227" y="9618"/>
                    <a:pt x="2132" y="9657"/>
                    <a:pt x="2035" y="9657"/>
                  </a:cubicBezTo>
                  <a:cubicBezTo>
                    <a:pt x="1938" y="9657"/>
                    <a:pt x="1840" y="9618"/>
                    <a:pt x="1763" y="9541"/>
                  </a:cubicBezTo>
                  <a:cubicBezTo>
                    <a:pt x="1620" y="9398"/>
                    <a:pt x="1620" y="9160"/>
                    <a:pt x="1763" y="9005"/>
                  </a:cubicBezTo>
                  <a:cubicBezTo>
                    <a:pt x="1840" y="8934"/>
                    <a:pt x="1938" y="8898"/>
                    <a:pt x="2035" y="8898"/>
                  </a:cubicBezTo>
                  <a:close/>
                  <a:moveTo>
                    <a:pt x="10477" y="1"/>
                  </a:moveTo>
                  <a:cubicBezTo>
                    <a:pt x="10261" y="1"/>
                    <a:pt x="10042" y="82"/>
                    <a:pt x="9871" y="254"/>
                  </a:cubicBezTo>
                  <a:lnTo>
                    <a:pt x="6882" y="3243"/>
                  </a:lnTo>
                  <a:cubicBezTo>
                    <a:pt x="6716" y="3196"/>
                    <a:pt x="6544" y="3172"/>
                    <a:pt x="6368" y="3172"/>
                  </a:cubicBezTo>
                  <a:cubicBezTo>
                    <a:pt x="6053" y="3172"/>
                    <a:pt x="5727" y="3249"/>
                    <a:pt x="5406" y="3409"/>
                  </a:cubicBezTo>
                  <a:cubicBezTo>
                    <a:pt x="5204" y="3516"/>
                    <a:pt x="4668" y="3766"/>
                    <a:pt x="4013" y="4040"/>
                  </a:cubicBezTo>
                  <a:cubicBezTo>
                    <a:pt x="3906" y="4076"/>
                    <a:pt x="3858" y="4195"/>
                    <a:pt x="3906" y="4290"/>
                  </a:cubicBezTo>
                  <a:cubicBezTo>
                    <a:pt x="3942" y="4371"/>
                    <a:pt x="4017" y="4411"/>
                    <a:pt x="4088" y="4411"/>
                  </a:cubicBezTo>
                  <a:cubicBezTo>
                    <a:pt x="4112" y="4411"/>
                    <a:pt x="4135" y="4406"/>
                    <a:pt x="4156" y="4398"/>
                  </a:cubicBezTo>
                  <a:cubicBezTo>
                    <a:pt x="4834" y="4124"/>
                    <a:pt x="5382" y="3862"/>
                    <a:pt x="5585" y="3755"/>
                  </a:cubicBezTo>
                  <a:cubicBezTo>
                    <a:pt x="5849" y="3621"/>
                    <a:pt x="6112" y="3561"/>
                    <a:pt x="6358" y="3561"/>
                  </a:cubicBezTo>
                  <a:cubicBezTo>
                    <a:pt x="7385" y="3561"/>
                    <a:pt x="8130" y="4607"/>
                    <a:pt x="7573" y="5731"/>
                  </a:cubicBezTo>
                  <a:cubicBezTo>
                    <a:pt x="7418" y="6029"/>
                    <a:pt x="6930" y="7053"/>
                    <a:pt x="6573" y="8100"/>
                  </a:cubicBezTo>
                  <a:cubicBezTo>
                    <a:pt x="6454" y="8469"/>
                    <a:pt x="6358" y="8803"/>
                    <a:pt x="6299" y="9100"/>
                  </a:cubicBezTo>
                  <a:lnTo>
                    <a:pt x="2227" y="5017"/>
                  </a:lnTo>
                  <a:cubicBezTo>
                    <a:pt x="2572" y="4945"/>
                    <a:pt x="2965" y="4838"/>
                    <a:pt x="3418" y="4671"/>
                  </a:cubicBezTo>
                  <a:cubicBezTo>
                    <a:pt x="3525" y="4648"/>
                    <a:pt x="3584" y="4528"/>
                    <a:pt x="3537" y="4421"/>
                  </a:cubicBezTo>
                  <a:cubicBezTo>
                    <a:pt x="3509" y="4340"/>
                    <a:pt x="3434" y="4286"/>
                    <a:pt x="3352" y="4286"/>
                  </a:cubicBezTo>
                  <a:cubicBezTo>
                    <a:pt x="3326" y="4286"/>
                    <a:pt x="3300" y="4291"/>
                    <a:pt x="3275" y="4302"/>
                  </a:cubicBezTo>
                  <a:cubicBezTo>
                    <a:pt x="2656" y="4517"/>
                    <a:pt x="2203" y="4636"/>
                    <a:pt x="1870" y="4671"/>
                  </a:cubicBezTo>
                  <a:lnTo>
                    <a:pt x="1453" y="4255"/>
                  </a:lnTo>
                  <a:cubicBezTo>
                    <a:pt x="1298" y="4100"/>
                    <a:pt x="1090" y="4022"/>
                    <a:pt x="880" y="4022"/>
                  </a:cubicBezTo>
                  <a:cubicBezTo>
                    <a:pt x="670" y="4022"/>
                    <a:pt x="459" y="4100"/>
                    <a:pt x="298" y="4255"/>
                  </a:cubicBezTo>
                  <a:cubicBezTo>
                    <a:pt x="84" y="4481"/>
                    <a:pt x="1" y="4826"/>
                    <a:pt x="120" y="5136"/>
                  </a:cubicBezTo>
                  <a:cubicBezTo>
                    <a:pt x="157" y="5219"/>
                    <a:pt x="230" y="5266"/>
                    <a:pt x="311" y="5266"/>
                  </a:cubicBezTo>
                  <a:cubicBezTo>
                    <a:pt x="334" y="5266"/>
                    <a:pt x="358" y="5263"/>
                    <a:pt x="382" y="5255"/>
                  </a:cubicBezTo>
                  <a:cubicBezTo>
                    <a:pt x="489" y="5207"/>
                    <a:pt x="524" y="5112"/>
                    <a:pt x="501" y="5005"/>
                  </a:cubicBezTo>
                  <a:cubicBezTo>
                    <a:pt x="379" y="4700"/>
                    <a:pt x="626" y="4433"/>
                    <a:pt x="894" y="4433"/>
                  </a:cubicBezTo>
                  <a:cubicBezTo>
                    <a:pt x="992" y="4433"/>
                    <a:pt x="1093" y="4469"/>
                    <a:pt x="1179" y="4552"/>
                  </a:cubicBezTo>
                  <a:lnTo>
                    <a:pt x="6799" y="10172"/>
                  </a:lnTo>
                  <a:cubicBezTo>
                    <a:pt x="6954" y="10327"/>
                    <a:pt x="6954" y="10601"/>
                    <a:pt x="6799" y="10744"/>
                  </a:cubicBezTo>
                  <a:cubicBezTo>
                    <a:pt x="6716" y="10827"/>
                    <a:pt x="6606" y="10869"/>
                    <a:pt x="6498" y="10869"/>
                  </a:cubicBezTo>
                  <a:cubicBezTo>
                    <a:pt x="6391" y="10869"/>
                    <a:pt x="6287" y="10827"/>
                    <a:pt x="6216" y="10744"/>
                  </a:cubicBezTo>
                  <a:lnTo>
                    <a:pt x="989" y="5529"/>
                  </a:lnTo>
                  <a:cubicBezTo>
                    <a:pt x="953" y="5487"/>
                    <a:pt x="902" y="5466"/>
                    <a:pt x="850" y="5466"/>
                  </a:cubicBezTo>
                  <a:cubicBezTo>
                    <a:pt x="798" y="5466"/>
                    <a:pt x="745" y="5487"/>
                    <a:pt x="703" y="5529"/>
                  </a:cubicBezTo>
                  <a:cubicBezTo>
                    <a:pt x="632" y="5600"/>
                    <a:pt x="632" y="5731"/>
                    <a:pt x="703" y="5802"/>
                  </a:cubicBezTo>
                  <a:lnTo>
                    <a:pt x="2977" y="8088"/>
                  </a:lnTo>
                  <a:lnTo>
                    <a:pt x="2441" y="8624"/>
                  </a:lnTo>
                  <a:cubicBezTo>
                    <a:pt x="2319" y="8551"/>
                    <a:pt x="2182" y="8513"/>
                    <a:pt x="2046" y="8513"/>
                  </a:cubicBezTo>
                  <a:cubicBezTo>
                    <a:pt x="1852" y="8513"/>
                    <a:pt x="1660" y="8589"/>
                    <a:pt x="1513" y="8743"/>
                  </a:cubicBezTo>
                  <a:cubicBezTo>
                    <a:pt x="1215" y="9041"/>
                    <a:pt x="1215" y="9541"/>
                    <a:pt x="1513" y="9839"/>
                  </a:cubicBezTo>
                  <a:cubicBezTo>
                    <a:pt x="1661" y="9987"/>
                    <a:pt x="1861" y="10062"/>
                    <a:pt x="2060" y="10062"/>
                  </a:cubicBezTo>
                  <a:cubicBezTo>
                    <a:pt x="2260" y="10062"/>
                    <a:pt x="2459" y="9987"/>
                    <a:pt x="2608" y="9839"/>
                  </a:cubicBezTo>
                  <a:cubicBezTo>
                    <a:pt x="2870" y="9589"/>
                    <a:pt x="2906" y="9196"/>
                    <a:pt x="2727" y="8898"/>
                  </a:cubicBezTo>
                  <a:lnTo>
                    <a:pt x="3263" y="8362"/>
                  </a:lnTo>
                  <a:lnTo>
                    <a:pt x="5930" y="11029"/>
                  </a:lnTo>
                  <a:cubicBezTo>
                    <a:pt x="6085" y="11184"/>
                    <a:pt x="6293" y="11261"/>
                    <a:pt x="6501" y="11261"/>
                  </a:cubicBezTo>
                  <a:cubicBezTo>
                    <a:pt x="6710" y="11261"/>
                    <a:pt x="6918" y="11184"/>
                    <a:pt x="7073" y="11029"/>
                  </a:cubicBezTo>
                  <a:cubicBezTo>
                    <a:pt x="7359" y="10696"/>
                    <a:pt x="7359" y="10184"/>
                    <a:pt x="7049" y="9874"/>
                  </a:cubicBezTo>
                  <a:lnTo>
                    <a:pt x="6632" y="9458"/>
                  </a:lnTo>
                  <a:cubicBezTo>
                    <a:pt x="6751" y="8529"/>
                    <a:pt x="7299" y="7136"/>
                    <a:pt x="7906" y="5910"/>
                  </a:cubicBezTo>
                  <a:cubicBezTo>
                    <a:pt x="8168" y="5421"/>
                    <a:pt x="8204" y="4898"/>
                    <a:pt x="8073" y="4433"/>
                  </a:cubicBezTo>
                  <a:lnTo>
                    <a:pt x="11109" y="1397"/>
                  </a:lnTo>
                  <a:cubicBezTo>
                    <a:pt x="11181" y="1314"/>
                    <a:pt x="11169" y="1195"/>
                    <a:pt x="11097" y="1123"/>
                  </a:cubicBezTo>
                  <a:cubicBezTo>
                    <a:pt x="11055" y="1086"/>
                    <a:pt x="11008" y="1070"/>
                    <a:pt x="10963" y="1070"/>
                  </a:cubicBezTo>
                  <a:cubicBezTo>
                    <a:pt x="10906" y="1070"/>
                    <a:pt x="10851" y="1095"/>
                    <a:pt x="10811" y="1135"/>
                  </a:cubicBezTo>
                  <a:cubicBezTo>
                    <a:pt x="10800" y="1147"/>
                    <a:pt x="10990" y="969"/>
                    <a:pt x="7906" y="4040"/>
                  </a:cubicBezTo>
                  <a:cubicBezTo>
                    <a:pt x="7763" y="3778"/>
                    <a:pt x="7537" y="3564"/>
                    <a:pt x="7275" y="3409"/>
                  </a:cubicBezTo>
                  <a:lnTo>
                    <a:pt x="10157" y="528"/>
                  </a:lnTo>
                  <a:cubicBezTo>
                    <a:pt x="10248" y="437"/>
                    <a:pt x="10365" y="393"/>
                    <a:pt x="10480" y="393"/>
                  </a:cubicBezTo>
                  <a:cubicBezTo>
                    <a:pt x="10636" y="393"/>
                    <a:pt x="10789" y="473"/>
                    <a:pt x="10871" y="623"/>
                  </a:cubicBezTo>
                  <a:cubicBezTo>
                    <a:pt x="10912" y="690"/>
                    <a:pt x="10983" y="733"/>
                    <a:pt x="11054" y="733"/>
                  </a:cubicBezTo>
                  <a:cubicBezTo>
                    <a:pt x="11085" y="733"/>
                    <a:pt x="11116" y="725"/>
                    <a:pt x="11145" y="707"/>
                  </a:cubicBezTo>
                  <a:cubicBezTo>
                    <a:pt x="11228" y="647"/>
                    <a:pt x="11276" y="528"/>
                    <a:pt x="11216" y="433"/>
                  </a:cubicBezTo>
                  <a:cubicBezTo>
                    <a:pt x="11058" y="152"/>
                    <a:pt x="10770" y="1"/>
                    <a:pt x="10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2" name="Google Shape;10362;p63"/>
            <p:cNvSpPr/>
            <p:nvPr/>
          </p:nvSpPr>
          <p:spPr>
            <a:xfrm>
              <a:off x="3510335" y="2959936"/>
              <a:ext cx="176413" cy="43291"/>
            </a:xfrm>
            <a:custGeom>
              <a:rect b="b" l="l" r="r" t="t"/>
              <a:pathLst>
                <a:path extrusionOk="0" h="1359" w="5538">
                  <a:moveTo>
                    <a:pt x="3439" y="0"/>
                  </a:moveTo>
                  <a:cubicBezTo>
                    <a:pt x="2239" y="0"/>
                    <a:pt x="999" y="350"/>
                    <a:pt x="96" y="995"/>
                  </a:cubicBezTo>
                  <a:cubicBezTo>
                    <a:pt x="13" y="1054"/>
                    <a:pt x="1" y="1185"/>
                    <a:pt x="60" y="1280"/>
                  </a:cubicBezTo>
                  <a:cubicBezTo>
                    <a:pt x="96" y="1330"/>
                    <a:pt x="156" y="1358"/>
                    <a:pt x="217" y="1358"/>
                  </a:cubicBezTo>
                  <a:cubicBezTo>
                    <a:pt x="259" y="1358"/>
                    <a:pt x="300" y="1345"/>
                    <a:pt x="334" y="1316"/>
                  </a:cubicBezTo>
                  <a:cubicBezTo>
                    <a:pt x="965" y="876"/>
                    <a:pt x="1787" y="578"/>
                    <a:pt x="2656" y="459"/>
                  </a:cubicBezTo>
                  <a:cubicBezTo>
                    <a:pt x="2927" y="424"/>
                    <a:pt x="3196" y="407"/>
                    <a:pt x="3459" y="407"/>
                  </a:cubicBezTo>
                  <a:cubicBezTo>
                    <a:pt x="4099" y="407"/>
                    <a:pt x="4708" y="510"/>
                    <a:pt x="5240" y="721"/>
                  </a:cubicBezTo>
                  <a:cubicBezTo>
                    <a:pt x="5258" y="729"/>
                    <a:pt x="5279" y="733"/>
                    <a:pt x="5300" y="733"/>
                  </a:cubicBezTo>
                  <a:cubicBezTo>
                    <a:pt x="5373" y="733"/>
                    <a:pt x="5453" y="687"/>
                    <a:pt x="5490" y="614"/>
                  </a:cubicBezTo>
                  <a:cubicBezTo>
                    <a:pt x="5537" y="506"/>
                    <a:pt x="5478" y="387"/>
                    <a:pt x="5383" y="352"/>
                  </a:cubicBezTo>
                  <a:cubicBezTo>
                    <a:pt x="4795" y="114"/>
                    <a:pt x="4123" y="0"/>
                    <a:pt x="34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3" name="Google Shape;10363;p63"/>
            <p:cNvSpPr/>
            <p:nvPr/>
          </p:nvSpPr>
          <p:spPr>
            <a:xfrm>
              <a:off x="3530435" y="2920213"/>
              <a:ext cx="133918" cy="35072"/>
            </a:xfrm>
            <a:custGeom>
              <a:rect b="b" l="l" r="r" t="t"/>
              <a:pathLst>
                <a:path extrusionOk="0" h="1101" w="4204">
                  <a:moveTo>
                    <a:pt x="2585" y="0"/>
                  </a:moveTo>
                  <a:cubicBezTo>
                    <a:pt x="1695" y="0"/>
                    <a:pt x="780" y="258"/>
                    <a:pt x="108" y="741"/>
                  </a:cubicBezTo>
                  <a:cubicBezTo>
                    <a:pt x="13" y="801"/>
                    <a:pt x="1" y="932"/>
                    <a:pt x="60" y="1027"/>
                  </a:cubicBezTo>
                  <a:cubicBezTo>
                    <a:pt x="95" y="1076"/>
                    <a:pt x="158" y="1100"/>
                    <a:pt x="221" y="1100"/>
                  </a:cubicBezTo>
                  <a:cubicBezTo>
                    <a:pt x="266" y="1100"/>
                    <a:pt x="311" y="1088"/>
                    <a:pt x="346" y="1063"/>
                  </a:cubicBezTo>
                  <a:cubicBezTo>
                    <a:pt x="955" y="637"/>
                    <a:pt x="1801" y="405"/>
                    <a:pt x="2613" y="405"/>
                  </a:cubicBezTo>
                  <a:cubicBezTo>
                    <a:pt x="3071" y="405"/>
                    <a:pt x="3519" y="479"/>
                    <a:pt x="3906" y="634"/>
                  </a:cubicBezTo>
                  <a:cubicBezTo>
                    <a:pt x="3925" y="642"/>
                    <a:pt x="3945" y="646"/>
                    <a:pt x="3966" y="646"/>
                  </a:cubicBezTo>
                  <a:cubicBezTo>
                    <a:pt x="4039" y="646"/>
                    <a:pt x="4119" y="599"/>
                    <a:pt x="4156" y="515"/>
                  </a:cubicBezTo>
                  <a:cubicBezTo>
                    <a:pt x="4204" y="408"/>
                    <a:pt x="4144" y="289"/>
                    <a:pt x="4049" y="265"/>
                  </a:cubicBezTo>
                  <a:cubicBezTo>
                    <a:pt x="3604" y="86"/>
                    <a:pt x="3099" y="0"/>
                    <a:pt x="2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4" name="Google Shape;10364;p63"/>
            <p:cNvSpPr/>
            <p:nvPr/>
          </p:nvSpPr>
          <p:spPr>
            <a:xfrm>
              <a:off x="3761416" y="3078787"/>
              <a:ext cx="53134" cy="174916"/>
            </a:xfrm>
            <a:custGeom>
              <a:rect b="b" l="l" r="r" t="t"/>
              <a:pathLst>
                <a:path extrusionOk="0" h="5491" w="1668">
                  <a:moveTo>
                    <a:pt x="830" y="1"/>
                  </a:moveTo>
                  <a:cubicBezTo>
                    <a:pt x="807" y="1"/>
                    <a:pt x="784" y="5"/>
                    <a:pt x="763" y="14"/>
                  </a:cubicBezTo>
                  <a:cubicBezTo>
                    <a:pt x="656" y="62"/>
                    <a:pt x="608" y="181"/>
                    <a:pt x="656" y="276"/>
                  </a:cubicBezTo>
                  <a:cubicBezTo>
                    <a:pt x="953" y="1002"/>
                    <a:pt x="1061" y="1919"/>
                    <a:pt x="918" y="2848"/>
                  </a:cubicBezTo>
                  <a:cubicBezTo>
                    <a:pt x="799" y="3717"/>
                    <a:pt x="501" y="4550"/>
                    <a:pt x="60" y="5169"/>
                  </a:cubicBezTo>
                  <a:cubicBezTo>
                    <a:pt x="1" y="5253"/>
                    <a:pt x="13" y="5372"/>
                    <a:pt x="108" y="5443"/>
                  </a:cubicBezTo>
                  <a:cubicBezTo>
                    <a:pt x="136" y="5476"/>
                    <a:pt x="174" y="5491"/>
                    <a:pt x="213" y="5491"/>
                  </a:cubicBezTo>
                  <a:cubicBezTo>
                    <a:pt x="272" y="5491"/>
                    <a:pt x="334" y="5458"/>
                    <a:pt x="370" y="5407"/>
                  </a:cubicBezTo>
                  <a:cubicBezTo>
                    <a:pt x="1370" y="3991"/>
                    <a:pt x="1668" y="1740"/>
                    <a:pt x="1013" y="121"/>
                  </a:cubicBezTo>
                  <a:cubicBezTo>
                    <a:pt x="977" y="41"/>
                    <a:pt x="901"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5" name="Google Shape;10365;p63"/>
            <p:cNvSpPr/>
            <p:nvPr/>
          </p:nvSpPr>
          <p:spPr>
            <a:xfrm>
              <a:off x="3809230" y="3100990"/>
              <a:ext cx="42877" cy="132326"/>
            </a:xfrm>
            <a:custGeom>
              <a:rect b="b" l="l" r="r" t="t"/>
              <a:pathLst>
                <a:path extrusionOk="0" h="4154" w="1346">
                  <a:moveTo>
                    <a:pt x="674" y="1"/>
                  </a:moveTo>
                  <a:cubicBezTo>
                    <a:pt x="647" y="1"/>
                    <a:pt x="620" y="7"/>
                    <a:pt x="595" y="19"/>
                  </a:cubicBezTo>
                  <a:cubicBezTo>
                    <a:pt x="488" y="67"/>
                    <a:pt x="452" y="186"/>
                    <a:pt x="488" y="269"/>
                  </a:cubicBezTo>
                  <a:cubicBezTo>
                    <a:pt x="929" y="1365"/>
                    <a:pt x="750" y="2877"/>
                    <a:pt x="60" y="3829"/>
                  </a:cubicBezTo>
                  <a:cubicBezTo>
                    <a:pt x="0" y="3925"/>
                    <a:pt x="24" y="4044"/>
                    <a:pt x="107" y="4115"/>
                  </a:cubicBezTo>
                  <a:cubicBezTo>
                    <a:pt x="134" y="4142"/>
                    <a:pt x="170" y="4153"/>
                    <a:pt x="209" y="4153"/>
                  </a:cubicBezTo>
                  <a:cubicBezTo>
                    <a:pt x="273" y="4153"/>
                    <a:pt x="344" y="4120"/>
                    <a:pt x="381" y="4068"/>
                  </a:cubicBezTo>
                  <a:cubicBezTo>
                    <a:pt x="1119" y="3008"/>
                    <a:pt x="1345" y="1341"/>
                    <a:pt x="857" y="127"/>
                  </a:cubicBezTo>
                  <a:cubicBezTo>
                    <a:pt x="822" y="48"/>
                    <a:pt x="748" y="1"/>
                    <a:pt x="6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66" name="Google Shape;10366;p63"/>
          <p:cNvGrpSpPr/>
          <p:nvPr/>
        </p:nvGrpSpPr>
        <p:grpSpPr>
          <a:xfrm>
            <a:off x="3086313" y="2877049"/>
            <a:ext cx="320143" cy="392581"/>
            <a:chOff x="3086313" y="2877049"/>
            <a:chExt cx="320143" cy="392581"/>
          </a:xfrm>
        </p:grpSpPr>
        <p:sp>
          <p:nvSpPr>
            <p:cNvPr id="10367" name="Google Shape;10367;p63"/>
            <p:cNvSpPr/>
            <p:nvPr/>
          </p:nvSpPr>
          <p:spPr>
            <a:xfrm>
              <a:off x="3125749" y="2915371"/>
              <a:ext cx="240505" cy="354259"/>
            </a:xfrm>
            <a:custGeom>
              <a:rect b="b" l="l" r="r" t="t"/>
              <a:pathLst>
                <a:path extrusionOk="0" h="11121" w="7550">
                  <a:moveTo>
                    <a:pt x="3775" y="2929"/>
                  </a:moveTo>
                  <a:lnTo>
                    <a:pt x="3918" y="3120"/>
                  </a:lnTo>
                  <a:cubicBezTo>
                    <a:pt x="3871" y="3144"/>
                    <a:pt x="3823" y="3144"/>
                    <a:pt x="3775" y="3144"/>
                  </a:cubicBezTo>
                  <a:cubicBezTo>
                    <a:pt x="3740" y="3132"/>
                    <a:pt x="3692" y="3120"/>
                    <a:pt x="3644" y="3120"/>
                  </a:cubicBezTo>
                  <a:lnTo>
                    <a:pt x="3775" y="2929"/>
                  </a:lnTo>
                  <a:close/>
                  <a:moveTo>
                    <a:pt x="4168" y="3501"/>
                  </a:moveTo>
                  <a:lnTo>
                    <a:pt x="4299" y="3703"/>
                  </a:lnTo>
                  <a:cubicBezTo>
                    <a:pt x="4126" y="3751"/>
                    <a:pt x="3948" y="3775"/>
                    <a:pt x="3769" y="3775"/>
                  </a:cubicBezTo>
                  <a:cubicBezTo>
                    <a:pt x="3591" y="3775"/>
                    <a:pt x="3412" y="3751"/>
                    <a:pt x="3239" y="3703"/>
                  </a:cubicBezTo>
                  <a:lnTo>
                    <a:pt x="3382" y="3501"/>
                  </a:lnTo>
                  <a:cubicBezTo>
                    <a:pt x="3513" y="3560"/>
                    <a:pt x="3644" y="3572"/>
                    <a:pt x="3775" y="3572"/>
                  </a:cubicBezTo>
                  <a:cubicBezTo>
                    <a:pt x="3918" y="3572"/>
                    <a:pt x="4049" y="3537"/>
                    <a:pt x="4168" y="3501"/>
                  </a:cubicBezTo>
                  <a:close/>
                  <a:moveTo>
                    <a:pt x="3120" y="4132"/>
                  </a:moveTo>
                  <a:cubicBezTo>
                    <a:pt x="3275" y="4180"/>
                    <a:pt x="3418" y="4191"/>
                    <a:pt x="3561" y="4215"/>
                  </a:cubicBezTo>
                  <a:lnTo>
                    <a:pt x="3561" y="8109"/>
                  </a:lnTo>
                  <a:lnTo>
                    <a:pt x="3120" y="8109"/>
                  </a:lnTo>
                  <a:lnTo>
                    <a:pt x="3120" y="4132"/>
                  </a:lnTo>
                  <a:close/>
                  <a:moveTo>
                    <a:pt x="4430" y="4132"/>
                  </a:moveTo>
                  <a:lnTo>
                    <a:pt x="4430" y="8109"/>
                  </a:lnTo>
                  <a:lnTo>
                    <a:pt x="4001" y="8109"/>
                  </a:lnTo>
                  <a:lnTo>
                    <a:pt x="4001" y="4215"/>
                  </a:lnTo>
                  <a:cubicBezTo>
                    <a:pt x="4156" y="4191"/>
                    <a:pt x="4287" y="4180"/>
                    <a:pt x="4430" y="4132"/>
                  </a:cubicBezTo>
                  <a:close/>
                  <a:moveTo>
                    <a:pt x="3799" y="441"/>
                  </a:moveTo>
                  <a:cubicBezTo>
                    <a:pt x="4668" y="441"/>
                    <a:pt x="5490" y="786"/>
                    <a:pt x="6121" y="1394"/>
                  </a:cubicBezTo>
                  <a:cubicBezTo>
                    <a:pt x="6752" y="2025"/>
                    <a:pt x="7097" y="2858"/>
                    <a:pt x="7097" y="3751"/>
                  </a:cubicBezTo>
                  <a:cubicBezTo>
                    <a:pt x="7097" y="4620"/>
                    <a:pt x="6752" y="5442"/>
                    <a:pt x="6157" y="6073"/>
                  </a:cubicBezTo>
                  <a:cubicBezTo>
                    <a:pt x="5609" y="6632"/>
                    <a:pt x="5299" y="7347"/>
                    <a:pt x="5240" y="8109"/>
                  </a:cubicBezTo>
                  <a:lnTo>
                    <a:pt x="4883" y="8109"/>
                  </a:lnTo>
                  <a:lnTo>
                    <a:pt x="4883" y="3822"/>
                  </a:lnTo>
                  <a:cubicBezTo>
                    <a:pt x="4883" y="3775"/>
                    <a:pt x="4871" y="3739"/>
                    <a:pt x="4835" y="3703"/>
                  </a:cubicBezTo>
                  <a:lnTo>
                    <a:pt x="3978" y="2406"/>
                  </a:lnTo>
                  <a:cubicBezTo>
                    <a:pt x="3930" y="2346"/>
                    <a:pt x="3871" y="2310"/>
                    <a:pt x="3799" y="2310"/>
                  </a:cubicBezTo>
                  <a:cubicBezTo>
                    <a:pt x="3716" y="2310"/>
                    <a:pt x="3644" y="2334"/>
                    <a:pt x="3620" y="2406"/>
                  </a:cubicBezTo>
                  <a:lnTo>
                    <a:pt x="2751" y="3703"/>
                  </a:lnTo>
                  <a:cubicBezTo>
                    <a:pt x="2728" y="3739"/>
                    <a:pt x="2704" y="3775"/>
                    <a:pt x="2704" y="3822"/>
                  </a:cubicBezTo>
                  <a:lnTo>
                    <a:pt x="2704" y="8109"/>
                  </a:lnTo>
                  <a:lnTo>
                    <a:pt x="2347" y="8109"/>
                  </a:lnTo>
                  <a:cubicBezTo>
                    <a:pt x="2287" y="7347"/>
                    <a:pt x="1977" y="6632"/>
                    <a:pt x="1430" y="6073"/>
                  </a:cubicBezTo>
                  <a:cubicBezTo>
                    <a:pt x="834" y="5465"/>
                    <a:pt x="501" y="4656"/>
                    <a:pt x="489" y="3810"/>
                  </a:cubicBezTo>
                  <a:cubicBezTo>
                    <a:pt x="477" y="2929"/>
                    <a:pt x="823" y="2096"/>
                    <a:pt x="1430" y="1453"/>
                  </a:cubicBezTo>
                  <a:cubicBezTo>
                    <a:pt x="2049" y="822"/>
                    <a:pt x="2870" y="453"/>
                    <a:pt x="3751" y="441"/>
                  </a:cubicBezTo>
                  <a:close/>
                  <a:moveTo>
                    <a:pt x="5228" y="8561"/>
                  </a:moveTo>
                  <a:lnTo>
                    <a:pt x="5228" y="8835"/>
                  </a:lnTo>
                  <a:lnTo>
                    <a:pt x="5228" y="8883"/>
                  </a:lnTo>
                  <a:lnTo>
                    <a:pt x="2335" y="8883"/>
                  </a:lnTo>
                  <a:lnTo>
                    <a:pt x="2335" y="8835"/>
                  </a:lnTo>
                  <a:lnTo>
                    <a:pt x="2335" y="8561"/>
                  </a:lnTo>
                  <a:close/>
                  <a:moveTo>
                    <a:pt x="5121" y="9311"/>
                  </a:moveTo>
                  <a:cubicBezTo>
                    <a:pt x="4942" y="9752"/>
                    <a:pt x="4525" y="10026"/>
                    <a:pt x="4037" y="10026"/>
                  </a:cubicBezTo>
                  <a:lnTo>
                    <a:pt x="3525" y="10026"/>
                  </a:lnTo>
                  <a:cubicBezTo>
                    <a:pt x="3037" y="10026"/>
                    <a:pt x="2620" y="9728"/>
                    <a:pt x="2442" y="9311"/>
                  </a:cubicBezTo>
                  <a:close/>
                  <a:moveTo>
                    <a:pt x="4049" y="10478"/>
                  </a:moveTo>
                  <a:cubicBezTo>
                    <a:pt x="4061" y="10478"/>
                    <a:pt x="4109" y="10478"/>
                    <a:pt x="4132" y="10490"/>
                  </a:cubicBezTo>
                  <a:cubicBezTo>
                    <a:pt x="4132" y="10597"/>
                    <a:pt x="4049" y="10668"/>
                    <a:pt x="3954" y="10668"/>
                  </a:cubicBezTo>
                  <a:lnTo>
                    <a:pt x="3620" y="10668"/>
                  </a:lnTo>
                  <a:cubicBezTo>
                    <a:pt x="3513" y="10668"/>
                    <a:pt x="3442" y="10585"/>
                    <a:pt x="3442" y="10490"/>
                  </a:cubicBezTo>
                  <a:lnTo>
                    <a:pt x="3442" y="10478"/>
                  </a:lnTo>
                  <a:close/>
                  <a:moveTo>
                    <a:pt x="3762" y="0"/>
                  </a:moveTo>
                  <a:cubicBezTo>
                    <a:pt x="3746" y="0"/>
                    <a:pt x="3731" y="0"/>
                    <a:pt x="3716" y="0"/>
                  </a:cubicBezTo>
                  <a:cubicBezTo>
                    <a:pt x="1656" y="24"/>
                    <a:pt x="1" y="1739"/>
                    <a:pt x="13" y="3810"/>
                  </a:cubicBezTo>
                  <a:cubicBezTo>
                    <a:pt x="25" y="4775"/>
                    <a:pt x="406" y="5680"/>
                    <a:pt x="1073" y="6370"/>
                  </a:cubicBezTo>
                  <a:cubicBezTo>
                    <a:pt x="1596" y="6906"/>
                    <a:pt x="1870" y="7609"/>
                    <a:pt x="1870" y="8335"/>
                  </a:cubicBezTo>
                  <a:lnTo>
                    <a:pt x="1870" y="8835"/>
                  </a:lnTo>
                  <a:cubicBezTo>
                    <a:pt x="1870" y="9549"/>
                    <a:pt x="2335" y="10168"/>
                    <a:pt x="2966" y="10383"/>
                  </a:cubicBezTo>
                  <a:lnTo>
                    <a:pt x="2966" y="10490"/>
                  </a:lnTo>
                  <a:cubicBezTo>
                    <a:pt x="2966" y="10835"/>
                    <a:pt x="3239" y="11121"/>
                    <a:pt x="3585" y="11121"/>
                  </a:cubicBezTo>
                  <a:lnTo>
                    <a:pt x="3930" y="11121"/>
                  </a:lnTo>
                  <a:cubicBezTo>
                    <a:pt x="4275" y="11121"/>
                    <a:pt x="4549" y="10835"/>
                    <a:pt x="4549" y="10490"/>
                  </a:cubicBezTo>
                  <a:lnTo>
                    <a:pt x="4549" y="10383"/>
                  </a:lnTo>
                  <a:cubicBezTo>
                    <a:pt x="5192" y="10168"/>
                    <a:pt x="5645" y="9549"/>
                    <a:pt x="5645" y="8835"/>
                  </a:cubicBezTo>
                  <a:lnTo>
                    <a:pt x="5645" y="8335"/>
                  </a:lnTo>
                  <a:cubicBezTo>
                    <a:pt x="5645" y="7609"/>
                    <a:pt x="5918" y="6918"/>
                    <a:pt x="6442" y="6382"/>
                  </a:cubicBezTo>
                  <a:cubicBezTo>
                    <a:pt x="7133" y="5680"/>
                    <a:pt x="7502" y="4751"/>
                    <a:pt x="7502" y="3763"/>
                  </a:cubicBezTo>
                  <a:cubicBezTo>
                    <a:pt x="7550" y="2751"/>
                    <a:pt x="7145" y="1798"/>
                    <a:pt x="6418" y="1084"/>
                  </a:cubicBezTo>
                  <a:cubicBezTo>
                    <a:pt x="5715" y="380"/>
                    <a:pt x="4757" y="0"/>
                    <a:pt x="3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8" name="Google Shape;10368;p63"/>
            <p:cNvSpPr/>
            <p:nvPr/>
          </p:nvSpPr>
          <p:spPr>
            <a:xfrm>
              <a:off x="3263076" y="2942511"/>
              <a:ext cx="79287" cy="99579"/>
            </a:xfrm>
            <a:custGeom>
              <a:rect b="b" l="l" r="r" t="t"/>
              <a:pathLst>
                <a:path extrusionOk="0" h="3126" w="2489">
                  <a:moveTo>
                    <a:pt x="246" y="1"/>
                  </a:moveTo>
                  <a:cubicBezTo>
                    <a:pt x="146" y="1"/>
                    <a:pt x="56" y="59"/>
                    <a:pt x="36" y="161"/>
                  </a:cubicBezTo>
                  <a:cubicBezTo>
                    <a:pt x="0" y="280"/>
                    <a:pt x="60" y="399"/>
                    <a:pt x="179" y="422"/>
                  </a:cubicBezTo>
                  <a:cubicBezTo>
                    <a:pt x="1286" y="744"/>
                    <a:pt x="2048" y="1768"/>
                    <a:pt x="2048" y="2899"/>
                  </a:cubicBezTo>
                  <a:cubicBezTo>
                    <a:pt x="2048" y="3018"/>
                    <a:pt x="2143" y="3125"/>
                    <a:pt x="2262" y="3125"/>
                  </a:cubicBezTo>
                  <a:cubicBezTo>
                    <a:pt x="2381" y="3125"/>
                    <a:pt x="2488" y="3018"/>
                    <a:pt x="2488" y="2899"/>
                  </a:cubicBezTo>
                  <a:cubicBezTo>
                    <a:pt x="2488" y="1577"/>
                    <a:pt x="1595" y="387"/>
                    <a:pt x="298" y="6"/>
                  </a:cubicBezTo>
                  <a:cubicBezTo>
                    <a:pt x="280" y="2"/>
                    <a:pt x="263" y="1"/>
                    <a:pt x="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69" name="Google Shape;10369;p63"/>
            <p:cNvSpPr/>
            <p:nvPr/>
          </p:nvSpPr>
          <p:spPr>
            <a:xfrm>
              <a:off x="3237656" y="2939262"/>
              <a:ext cx="20897" cy="14462"/>
            </a:xfrm>
            <a:custGeom>
              <a:rect b="b" l="l" r="r" t="t"/>
              <a:pathLst>
                <a:path extrusionOk="0" h="454" w="656">
                  <a:moveTo>
                    <a:pt x="227" y="1"/>
                  </a:moveTo>
                  <a:cubicBezTo>
                    <a:pt x="107" y="1"/>
                    <a:pt x="0" y="108"/>
                    <a:pt x="0" y="227"/>
                  </a:cubicBezTo>
                  <a:cubicBezTo>
                    <a:pt x="0" y="346"/>
                    <a:pt x="107" y="453"/>
                    <a:pt x="227" y="453"/>
                  </a:cubicBezTo>
                  <a:lnTo>
                    <a:pt x="417" y="453"/>
                  </a:lnTo>
                  <a:cubicBezTo>
                    <a:pt x="536" y="453"/>
                    <a:pt x="619" y="358"/>
                    <a:pt x="643" y="251"/>
                  </a:cubicBezTo>
                  <a:cubicBezTo>
                    <a:pt x="655" y="108"/>
                    <a:pt x="560" y="1"/>
                    <a:pt x="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0" name="Google Shape;10370;p63"/>
            <p:cNvSpPr/>
            <p:nvPr/>
          </p:nvSpPr>
          <p:spPr>
            <a:xfrm>
              <a:off x="3379888" y="3029539"/>
              <a:ext cx="26567" cy="14048"/>
            </a:xfrm>
            <a:custGeom>
              <a:rect b="b" l="l" r="r" t="t"/>
              <a:pathLst>
                <a:path extrusionOk="0" h="441" w="834">
                  <a:moveTo>
                    <a:pt x="226" y="0"/>
                  </a:moveTo>
                  <a:cubicBezTo>
                    <a:pt x="107" y="0"/>
                    <a:pt x="0" y="107"/>
                    <a:pt x="0" y="226"/>
                  </a:cubicBezTo>
                  <a:cubicBezTo>
                    <a:pt x="0" y="346"/>
                    <a:pt x="107" y="441"/>
                    <a:pt x="226" y="441"/>
                  </a:cubicBezTo>
                  <a:lnTo>
                    <a:pt x="607" y="441"/>
                  </a:lnTo>
                  <a:cubicBezTo>
                    <a:pt x="726" y="441"/>
                    <a:pt x="834" y="346"/>
                    <a:pt x="834" y="226"/>
                  </a:cubicBezTo>
                  <a:cubicBezTo>
                    <a:pt x="822" y="107"/>
                    <a:pt x="726"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1" name="Google Shape;10371;p63"/>
            <p:cNvSpPr/>
            <p:nvPr/>
          </p:nvSpPr>
          <p:spPr>
            <a:xfrm>
              <a:off x="3086313" y="3029539"/>
              <a:ext cx="26599" cy="14048"/>
            </a:xfrm>
            <a:custGeom>
              <a:rect b="b" l="l" r="r" t="t"/>
              <a:pathLst>
                <a:path extrusionOk="0" h="441" w="835">
                  <a:moveTo>
                    <a:pt x="227" y="0"/>
                  </a:moveTo>
                  <a:cubicBezTo>
                    <a:pt x="108" y="0"/>
                    <a:pt x="1" y="107"/>
                    <a:pt x="1" y="226"/>
                  </a:cubicBezTo>
                  <a:cubicBezTo>
                    <a:pt x="1" y="346"/>
                    <a:pt x="108" y="441"/>
                    <a:pt x="227" y="441"/>
                  </a:cubicBezTo>
                  <a:lnTo>
                    <a:pt x="608" y="441"/>
                  </a:lnTo>
                  <a:cubicBezTo>
                    <a:pt x="727" y="441"/>
                    <a:pt x="834" y="346"/>
                    <a:pt x="834" y="226"/>
                  </a:cubicBezTo>
                  <a:cubicBezTo>
                    <a:pt x="834" y="107"/>
                    <a:pt x="727"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2" name="Google Shape;10372;p63"/>
            <p:cNvSpPr/>
            <p:nvPr/>
          </p:nvSpPr>
          <p:spPr>
            <a:xfrm>
              <a:off x="3359788" y="2953469"/>
              <a:ext cx="26567" cy="20355"/>
            </a:xfrm>
            <a:custGeom>
              <a:rect b="b" l="l" r="r" t="t"/>
              <a:pathLst>
                <a:path extrusionOk="0" h="639" w="834">
                  <a:moveTo>
                    <a:pt x="594" y="0"/>
                  </a:moveTo>
                  <a:cubicBezTo>
                    <a:pt x="555" y="0"/>
                    <a:pt x="514" y="13"/>
                    <a:pt x="476" y="43"/>
                  </a:cubicBezTo>
                  <a:lnTo>
                    <a:pt x="155" y="233"/>
                  </a:lnTo>
                  <a:cubicBezTo>
                    <a:pt x="48" y="293"/>
                    <a:pt x="0" y="424"/>
                    <a:pt x="83" y="531"/>
                  </a:cubicBezTo>
                  <a:cubicBezTo>
                    <a:pt x="119" y="602"/>
                    <a:pt x="203" y="638"/>
                    <a:pt x="274" y="638"/>
                  </a:cubicBezTo>
                  <a:cubicBezTo>
                    <a:pt x="310" y="638"/>
                    <a:pt x="345" y="614"/>
                    <a:pt x="381" y="602"/>
                  </a:cubicBezTo>
                  <a:lnTo>
                    <a:pt x="703" y="412"/>
                  </a:lnTo>
                  <a:cubicBezTo>
                    <a:pt x="810" y="352"/>
                    <a:pt x="834" y="221"/>
                    <a:pt x="774" y="114"/>
                  </a:cubicBezTo>
                  <a:cubicBezTo>
                    <a:pt x="735" y="45"/>
                    <a:pt x="667" y="0"/>
                    <a:pt x="5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3" name="Google Shape;10373;p63"/>
            <p:cNvSpPr/>
            <p:nvPr/>
          </p:nvSpPr>
          <p:spPr>
            <a:xfrm>
              <a:off x="3106413" y="3100034"/>
              <a:ext cx="26599" cy="20164"/>
            </a:xfrm>
            <a:custGeom>
              <a:rect b="b" l="l" r="r" t="t"/>
              <a:pathLst>
                <a:path extrusionOk="0" h="633" w="835">
                  <a:moveTo>
                    <a:pt x="590" y="0"/>
                  </a:moveTo>
                  <a:cubicBezTo>
                    <a:pt x="550" y="0"/>
                    <a:pt x="511" y="12"/>
                    <a:pt x="477" y="38"/>
                  </a:cubicBezTo>
                  <a:lnTo>
                    <a:pt x="144" y="228"/>
                  </a:lnTo>
                  <a:cubicBezTo>
                    <a:pt x="36" y="288"/>
                    <a:pt x="1" y="419"/>
                    <a:pt x="72" y="526"/>
                  </a:cubicBezTo>
                  <a:cubicBezTo>
                    <a:pt x="108" y="597"/>
                    <a:pt x="191" y="633"/>
                    <a:pt x="263" y="633"/>
                  </a:cubicBezTo>
                  <a:cubicBezTo>
                    <a:pt x="310" y="633"/>
                    <a:pt x="334" y="609"/>
                    <a:pt x="370" y="597"/>
                  </a:cubicBezTo>
                  <a:lnTo>
                    <a:pt x="691" y="407"/>
                  </a:lnTo>
                  <a:cubicBezTo>
                    <a:pt x="787" y="347"/>
                    <a:pt x="834" y="216"/>
                    <a:pt x="775" y="109"/>
                  </a:cubicBezTo>
                  <a:cubicBezTo>
                    <a:pt x="736" y="40"/>
                    <a:pt x="663" y="0"/>
                    <a:pt x="5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4" name="Google Shape;10374;p63"/>
            <p:cNvSpPr/>
            <p:nvPr/>
          </p:nvSpPr>
          <p:spPr>
            <a:xfrm>
              <a:off x="3308565" y="2897277"/>
              <a:ext cx="22044" cy="24178"/>
            </a:xfrm>
            <a:custGeom>
              <a:rect b="b" l="l" r="r" t="t"/>
              <a:pathLst>
                <a:path extrusionOk="0" h="759" w="692">
                  <a:moveTo>
                    <a:pt x="441" y="1"/>
                  </a:moveTo>
                  <a:cubicBezTo>
                    <a:pt x="369" y="1"/>
                    <a:pt x="301" y="35"/>
                    <a:pt x="263" y="104"/>
                  </a:cubicBezTo>
                  <a:lnTo>
                    <a:pt x="60" y="438"/>
                  </a:lnTo>
                  <a:cubicBezTo>
                    <a:pt x="1" y="533"/>
                    <a:pt x="37" y="676"/>
                    <a:pt x="144" y="735"/>
                  </a:cubicBezTo>
                  <a:cubicBezTo>
                    <a:pt x="167" y="747"/>
                    <a:pt x="215" y="759"/>
                    <a:pt x="239" y="759"/>
                  </a:cubicBezTo>
                  <a:cubicBezTo>
                    <a:pt x="322" y="759"/>
                    <a:pt x="394" y="711"/>
                    <a:pt x="441" y="652"/>
                  </a:cubicBezTo>
                  <a:lnTo>
                    <a:pt x="632" y="330"/>
                  </a:lnTo>
                  <a:cubicBezTo>
                    <a:pt x="691" y="223"/>
                    <a:pt x="656" y="92"/>
                    <a:pt x="560" y="33"/>
                  </a:cubicBezTo>
                  <a:cubicBezTo>
                    <a:pt x="522" y="11"/>
                    <a:pt x="481"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5" name="Google Shape;10375;p63"/>
            <p:cNvSpPr/>
            <p:nvPr/>
          </p:nvSpPr>
          <p:spPr>
            <a:xfrm>
              <a:off x="3239153" y="2877049"/>
              <a:ext cx="14080" cy="26599"/>
            </a:xfrm>
            <a:custGeom>
              <a:rect b="b" l="l" r="r" t="t"/>
              <a:pathLst>
                <a:path extrusionOk="0" h="835" w="442">
                  <a:moveTo>
                    <a:pt x="215" y="1"/>
                  </a:moveTo>
                  <a:cubicBezTo>
                    <a:pt x="96" y="1"/>
                    <a:pt x="1" y="96"/>
                    <a:pt x="1" y="215"/>
                  </a:cubicBezTo>
                  <a:lnTo>
                    <a:pt x="1" y="608"/>
                  </a:lnTo>
                  <a:cubicBezTo>
                    <a:pt x="1" y="727"/>
                    <a:pt x="96" y="834"/>
                    <a:pt x="215" y="834"/>
                  </a:cubicBezTo>
                  <a:cubicBezTo>
                    <a:pt x="334" y="834"/>
                    <a:pt x="441" y="727"/>
                    <a:pt x="441" y="608"/>
                  </a:cubicBezTo>
                  <a:lnTo>
                    <a:pt x="441" y="215"/>
                  </a:lnTo>
                  <a:cubicBezTo>
                    <a:pt x="441" y="96"/>
                    <a:pt x="358"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6" name="Google Shape;10376;p63"/>
            <p:cNvSpPr/>
            <p:nvPr/>
          </p:nvSpPr>
          <p:spPr>
            <a:xfrm>
              <a:off x="3161809" y="2897500"/>
              <a:ext cx="22394" cy="24337"/>
            </a:xfrm>
            <a:custGeom>
              <a:rect b="b" l="l" r="r" t="t"/>
              <a:pathLst>
                <a:path extrusionOk="0" h="764" w="703">
                  <a:moveTo>
                    <a:pt x="262" y="0"/>
                  </a:moveTo>
                  <a:cubicBezTo>
                    <a:pt x="222" y="0"/>
                    <a:pt x="181" y="12"/>
                    <a:pt x="143" y="38"/>
                  </a:cubicBezTo>
                  <a:cubicBezTo>
                    <a:pt x="48" y="97"/>
                    <a:pt x="0" y="228"/>
                    <a:pt x="72" y="335"/>
                  </a:cubicBezTo>
                  <a:lnTo>
                    <a:pt x="262" y="669"/>
                  </a:lnTo>
                  <a:cubicBezTo>
                    <a:pt x="310" y="740"/>
                    <a:pt x="381" y="764"/>
                    <a:pt x="464" y="764"/>
                  </a:cubicBezTo>
                  <a:cubicBezTo>
                    <a:pt x="500" y="764"/>
                    <a:pt x="536" y="752"/>
                    <a:pt x="560" y="740"/>
                  </a:cubicBezTo>
                  <a:cubicBezTo>
                    <a:pt x="667" y="681"/>
                    <a:pt x="703" y="550"/>
                    <a:pt x="643" y="442"/>
                  </a:cubicBezTo>
                  <a:lnTo>
                    <a:pt x="441" y="109"/>
                  </a:lnTo>
                  <a:cubicBezTo>
                    <a:pt x="402" y="40"/>
                    <a:pt x="334" y="0"/>
                    <a:pt x="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7" name="Google Shape;10377;p63"/>
            <p:cNvSpPr/>
            <p:nvPr/>
          </p:nvSpPr>
          <p:spPr>
            <a:xfrm>
              <a:off x="3106413" y="2953151"/>
              <a:ext cx="26599" cy="19909"/>
            </a:xfrm>
            <a:custGeom>
              <a:rect b="b" l="l" r="r" t="t"/>
              <a:pathLst>
                <a:path extrusionOk="0" h="625" w="835">
                  <a:moveTo>
                    <a:pt x="246" y="0"/>
                  </a:moveTo>
                  <a:cubicBezTo>
                    <a:pt x="168" y="0"/>
                    <a:pt x="92" y="40"/>
                    <a:pt x="60" y="112"/>
                  </a:cubicBezTo>
                  <a:cubicBezTo>
                    <a:pt x="1" y="208"/>
                    <a:pt x="25" y="350"/>
                    <a:pt x="132" y="410"/>
                  </a:cubicBezTo>
                  <a:lnTo>
                    <a:pt x="453" y="600"/>
                  </a:lnTo>
                  <a:cubicBezTo>
                    <a:pt x="489" y="612"/>
                    <a:pt x="537" y="624"/>
                    <a:pt x="560" y="624"/>
                  </a:cubicBezTo>
                  <a:cubicBezTo>
                    <a:pt x="632" y="624"/>
                    <a:pt x="715" y="589"/>
                    <a:pt x="751" y="529"/>
                  </a:cubicBezTo>
                  <a:cubicBezTo>
                    <a:pt x="834" y="422"/>
                    <a:pt x="787" y="291"/>
                    <a:pt x="679" y="231"/>
                  </a:cubicBezTo>
                  <a:lnTo>
                    <a:pt x="358" y="29"/>
                  </a:lnTo>
                  <a:cubicBezTo>
                    <a:pt x="323" y="10"/>
                    <a:pt x="284" y="0"/>
                    <a:pt x="2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78" name="Google Shape;10378;p63"/>
            <p:cNvSpPr/>
            <p:nvPr/>
          </p:nvSpPr>
          <p:spPr>
            <a:xfrm>
              <a:off x="3360520" y="3099811"/>
              <a:ext cx="25834" cy="20005"/>
            </a:xfrm>
            <a:custGeom>
              <a:rect b="b" l="l" r="r" t="t"/>
              <a:pathLst>
                <a:path extrusionOk="0" h="628" w="811">
                  <a:moveTo>
                    <a:pt x="239" y="1"/>
                  </a:moveTo>
                  <a:cubicBezTo>
                    <a:pt x="167" y="1"/>
                    <a:pt x="99" y="35"/>
                    <a:pt x="60" y="104"/>
                  </a:cubicBezTo>
                  <a:cubicBezTo>
                    <a:pt x="1" y="211"/>
                    <a:pt x="25" y="342"/>
                    <a:pt x="132" y="402"/>
                  </a:cubicBezTo>
                  <a:lnTo>
                    <a:pt x="453" y="592"/>
                  </a:lnTo>
                  <a:cubicBezTo>
                    <a:pt x="489" y="604"/>
                    <a:pt x="537" y="628"/>
                    <a:pt x="561" y="628"/>
                  </a:cubicBezTo>
                  <a:cubicBezTo>
                    <a:pt x="632" y="628"/>
                    <a:pt x="715" y="580"/>
                    <a:pt x="751" y="521"/>
                  </a:cubicBezTo>
                  <a:cubicBezTo>
                    <a:pt x="811" y="426"/>
                    <a:pt x="787" y="283"/>
                    <a:pt x="680" y="223"/>
                  </a:cubicBezTo>
                  <a:lnTo>
                    <a:pt x="358" y="33"/>
                  </a:lnTo>
                  <a:cubicBezTo>
                    <a:pt x="320" y="11"/>
                    <a:pt x="279"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79" name="Google Shape;10379;p63"/>
          <p:cNvSpPr/>
          <p:nvPr/>
        </p:nvSpPr>
        <p:spPr>
          <a:xfrm>
            <a:off x="2253814" y="2894123"/>
            <a:ext cx="210530" cy="357700"/>
          </a:xfrm>
          <a:custGeom>
            <a:rect b="b" l="l" r="r" t="t"/>
            <a:pathLst>
              <a:path extrusionOk="0" h="11229" w="6609">
                <a:moveTo>
                  <a:pt x="3310" y="1941"/>
                </a:moveTo>
                <a:cubicBezTo>
                  <a:pt x="3632" y="1941"/>
                  <a:pt x="3918" y="2227"/>
                  <a:pt x="3918" y="2572"/>
                </a:cubicBezTo>
                <a:lnTo>
                  <a:pt x="3918" y="2882"/>
                </a:lnTo>
                <a:cubicBezTo>
                  <a:pt x="3918" y="3037"/>
                  <a:pt x="3799" y="3156"/>
                  <a:pt x="3644" y="3156"/>
                </a:cubicBezTo>
                <a:lnTo>
                  <a:pt x="2953" y="3156"/>
                </a:lnTo>
                <a:cubicBezTo>
                  <a:pt x="2798" y="3156"/>
                  <a:pt x="2679" y="3037"/>
                  <a:pt x="2679" y="2882"/>
                </a:cubicBezTo>
                <a:lnTo>
                  <a:pt x="2679" y="2572"/>
                </a:lnTo>
                <a:cubicBezTo>
                  <a:pt x="2679" y="2227"/>
                  <a:pt x="2965" y="1941"/>
                  <a:pt x="3310" y="1941"/>
                </a:cubicBezTo>
                <a:close/>
                <a:moveTo>
                  <a:pt x="3918" y="10371"/>
                </a:moveTo>
                <a:lnTo>
                  <a:pt x="3918" y="10633"/>
                </a:lnTo>
                <a:lnTo>
                  <a:pt x="3906" y="10633"/>
                </a:lnTo>
                <a:cubicBezTo>
                  <a:pt x="3906" y="10788"/>
                  <a:pt x="3787" y="10907"/>
                  <a:pt x="3632" y="10907"/>
                </a:cubicBezTo>
                <a:lnTo>
                  <a:pt x="2929" y="10907"/>
                </a:lnTo>
                <a:cubicBezTo>
                  <a:pt x="2787" y="10907"/>
                  <a:pt x="2668" y="10788"/>
                  <a:pt x="2668" y="10633"/>
                </a:cubicBezTo>
                <a:lnTo>
                  <a:pt x="2668" y="10371"/>
                </a:lnTo>
                <a:close/>
                <a:moveTo>
                  <a:pt x="2572" y="1"/>
                </a:moveTo>
                <a:cubicBezTo>
                  <a:pt x="1144" y="1"/>
                  <a:pt x="1" y="1156"/>
                  <a:pt x="1" y="2572"/>
                </a:cubicBezTo>
                <a:lnTo>
                  <a:pt x="1" y="2751"/>
                </a:lnTo>
                <a:cubicBezTo>
                  <a:pt x="1" y="2834"/>
                  <a:pt x="72" y="2918"/>
                  <a:pt x="167" y="2918"/>
                </a:cubicBezTo>
                <a:cubicBezTo>
                  <a:pt x="251" y="2918"/>
                  <a:pt x="334" y="2834"/>
                  <a:pt x="334" y="2751"/>
                </a:cubicBezTo>
                <a:lnTo>
                  <a:pt x="334" y="2572"/>
                </a:lnTo>
                <a:cubicBezTo>
                  <a:pt x="334" y="1334"/>
                  <a:pt x="1346" y="322"/>
                  <a:pt x="2572" y="322"/>
                </a:cubicBezTo>
                <a:lnTo>
                  <a:pt x="3132" y="322"/>
                </a:lnTo>
                <a:lnTo>
                  <a:pt x="3132" y="1632"/>
                </a:lnTo>
                <a:cubicBezTo>
                  <a:pt x="2679" y="1703"/>
                  <a:pt x="2334" y="2096"/>
                  <a:pt x="2334" y="2572"/>
                </a:cubicBezTo>
                <a:lnTo>
                  <a:pt x="2334" y="2882"/>
                </a:lnTo>
                <a:cubicBezTo>
                  <a:pt x="2334" y="3204"/>
                  <a:pt x="2608" y="3489"/>
                  <a:pt x="2953" y="3489"/>
                </a:cubicBezTo>
                <a:lnTo>
                  <a:pt x="3644" y="3489"/>
                </a:lnTo>
                <a:cubicBezTo>
                  <a:pt x="3977" y="3489"/>
                  <a:pt x="4263" y="3227"/>
                  <a:pt x="4263" y="2882"/>
                </a:cubicBezTo>
                <a:lnTo>
                  <a:pt x="4263" y="2572"/>
                </a:lnTo>
                <a:cubicBezTo>
                  <a:pt x="4263" y="2108"/>
                  <a:pt x="3918" y="1703"/>
                  <a:pt x="3465" y="1632"/>
                </a:cubicBezTo>
                <a:lnTo>
                  <a:pt x="3465" y="322"/>
                </a:lnTo>
                <a:lnTo>
                  <a:pt x="4025" y="322"/>
                </a:lnTo>
                <a:cubicBezTo>
                  <a:pt x="5251" y="322"/>
                  <a:pt x="6263" y="1334"/>
                  <a:pt x="6263" y="2572"/>
                </a:cubicBezTo>
                <a:lnTo>
                  <a:pt x="6263" y="3632"/>
                </a:lnTo>
                <a:lnTo>
                  <a:pt x="5882" y="3632"/>
                </a:lnTo>
                <a:cubicBezTo>
                  <a:pt x="5549" y="3632"/>
                  <a:pt x="5275" y="3894"/>
                  <a:pt x="5275" y="4239"/>
                </a:cubicBezTo>
                <a:lnTo>
                  <a:pt x="5275" y="4430"/>
                </a:lnTo>
                <a:cubicBezTo>
                  <a:pt x="5275" y="4525"/>
                  <a:pt x="5346" y="4597"/>
                  <a:pt x="5430" y="4597"/>
                </a:cubicBezTo>
                <a:cubicBezTo>
                  <a:pt x="5525" y="4597"/>
                  <a:pt x="5596" y="4525"/>
                  <a:pt x="5596" y="4430"/>
                </a:cubicBezTo>
                <a:lnTo>
                  <a:pt x="5596" y="4239"/>
                </a:lnTo>
                <a:cubicBezTo>
                  <a:pt x="5596" y="4085"/>
                  <a:pt x="5716" y="3966"/>
                  <a:pt x="5870" y="3966"/>
                </a:cubicBezTo>
                <a:lnTo>
                  <a:pt x="6251" y="3966"/>
                </a:lnTo>
                <a:lnTo>
                  <a:pt x="6251" y="7264"/>
                </a:lnTo>
                <a:lnTo>
                  <a:pt x="5870" y="7264"/>
                </a:lnTo>
                <a:cubicBezTo>
                  <a:pt x="5716" y="7264"/>
                  <a:pt x="5596" y="7144"/>
                  <a:pt x="5596" y="6990"/>
                </a:cubicBezTo>
                <a:lnTo>
                  <a:pt x="5596" y="5216"/>
                </a:lnTo>
                <a:cubicBezTo>
                  <a:pt x="5596" y="5132"/>
                  <a:pt x="5525" y="5061"/>
                  <a:pt x="5430" y="5061"/>
                </a:cubicBezTo>
                <a:cubicBezTo>
                  <a:pt x="5346" y="5061"/>
                  <a:pt x="5275" y="5132"/>
                  <a:pt x="5275" y="5216"/>
                </a:cubicBezTo>
                <a:lnTo>
                  <a:pt x="5275" y="6990"/>
                </a:lnTo>
                <a:cubicBezTo>
                  <a:pt x="5275" y="7323"/>
                  <a:pt x="5537" y="7597"/>
                  <a:pt x="5882" y="7597"/>
                </a:cubicBezTo>
                <a:lnTo>
                  <a:pt x="6263" y="7597"/>
                </a:lnTo>
                <a:lnTo>
                  <a:pt x="6263" y="8228"/>
                </a:lnTo>
                <a:cubicBezTo>
                  <a:pt x="6263" y="9228"/>
                  <a:pt x="5454" y="10038"/>
                  <a:pt x="4453" y="10038"/>
                </a:cubicBezTo>
                <a:lnTo>
                  <a:pt x="2144" y="10038"/>
                </a:lnTo>
                <a:cubicBezTo>
                  <a:pt x="1144" y="10038"/>
                  <a:pt x="334" y="9228"/>
                  <a:pt x="334" y="8228"/>
                </a:cubicBezTo>
                <a:lnTo>
                  <a:pt x="334" y="7597"/>
                </a:lnTo>
                <a:lnTo>
                  <a:pt x="715" y="7597"/>
                </a:lnTo>
                <a:cubicBezTo>
                  <a:pt x="1048" y="7597"/>
                  <a:pt x="1322" y="7335"/>
                  <a:pt x="1322" y="6990"/>
                </a:cubicBezTo>
                <a:lnTo>
                  <a:pt x="1322" y="6811"/>
                </a:lnTo>
                <a:cubicBezTo>
                  <a:pt x="1322" y="6728"/>
                  <a:pt x="1251" y="6644"/>
                  <a:pt x="1167" y="6644"/>
                </a:cubicBezTo>
                <a:cubicBezTo>
                  <a:pt x="1072" y="6644"/>
                  <a:pt x="1001" y="6728"/>
                  <a:pt x="1001" y="6811"/>
                </a:cubicBezTo>
                <a:lnTo>
                  <a:pt x="1001" y="6990"/>
                </a:lnTo>
                <a:cubicBezTo>
                  <a:pt x="1001" y="7144"/>
                  <a:pt x="882" y="7264"/>
                  <a:pt x="727" y="7264"/>
                </a:cubicBezTo>
                <a:lnTo>
                  <a:pt x="346" y="7264"/>
                </a:lnTo>
                <a:lnTo>
                  <a:pt x="346" y="3966"/>
                </a:lnTo>
                <a:lnTo>
                  <a:pt x="727" y="3966"/>
                </a:lnTo>
                <a:cubicBezTo>
                  <a:pt x="882" y="3966"/>
                  <a:pt x="1001" y="4085"/>
                  <a:pt x="1001" y="4239"/>
                </a:cubicBezTo>
                <a:lnTo>
                  <a:pt x="1001" y="6037"/>
                </a:lnTo>
                <a:cubicBezTo>
                  <a:pt x="1001" y="6132"/>
                  <a:pt x="1072" y="6204"/>
                  <a:pt x="1167" y="6204"/>
                </a:cubicBezTo>
                <a:cubicBezTo>
                  <a:pt x="1251" y="6204"/>
                  <a:pt x="1322" y="6132"/>
                  <a:pt x="1322" y="6037"/>
                </a:cubicBezTo>
                <a:lnTo>
                  <a:pt x="1322" y="4239"/>
                </a:lnTo>
                <a:cubicBezTo>
                  <a:pt x="1322" y="3906"/>
                  <a:pt x="1060" y="3620"/>
                  <a:pt x="715" y="3620"/>
                </a:cubicBezTo>
                <a:lnTo>
                  <a:pt x="334" y="3620"/>
                </a:lnTo>
                <a:lnTo>
                  <a:pt x="334" y="3501"/>
                </a:lnTo>
                <a:cubicBezTo>
                  <a:pt x="334" y="3418"/>
                  <a:pt x="251" y="3346"/>
                  <a:pt x="167" y="3346"/>
                </a:cubicBezTo>
                <a:cubicBezTo>
                  <a:pt x="72" y="3346"/>
                  <a:pt x="1" y="3418"/>
                  <a:pt x="1" y="3501"/>
                </a:cubicBezTo>
                <a:lnTo>
                  <a:pt x="1" y="8216"/>
                </a:lnTo>
                <a:cubicBezTo>
                  <a:pt x="1" y="9383"/>
                  <a:pt x="953" y="10347"/>
                  <a:pt x="2144" y="10347"/>
                </a:cubicBezTo>
                <a:lnTo>
                  <a:pt x="2334" y="10347"/>
                </a:lnTo>
                <a:lnTo>
                  <a:pt x="2334" y="10621"/>
                </a:lnTo>
                <a:cubicBezTo>
                  <a:pt x="2334" y="10943"/>
                  <a:pt x="2608" y="11228"/>
                  <a:pt x="2953" y="11228"/>
                </a:cubicBezTo>
                <a:lnTo>
                  <a:pt x="3644" y="11228"/>
                </a:lnTo>
                <a:cubicBezTo>
                  <a:pt x="3977" y="11228"/>
                  <a:pt x="4263" y="10966"/>
                  <a:pt x="4263" y="10621"/>
                </a:cubicBezTo>
                <a:lnTo>
                  <a:pt x="4263" y="10347"/>
                </a:lnTo>
                <a:lnTo>
                  <a:pt x="4465" y="10347"/>
                </a:lnTo>
                <a:cubicBezTo>
                  <a:pt x="5644" y="10347"/>
                  <a:pt x="6608" y="9407"/>
                  <a:pt x="6608" y="8216"/>
                </a:cubicBezTo>
                <a:lnTo>
                  <a:pt x="6608" y="2572"/>
                </a:lnTo>
                <a:cubicBezTo>
                  <a:pt x="6585" y="1156"/>
                  <a:pt x="5418" y="1"/>
                  <a:pt x="4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0" name="Google Shape;10380;p63"/>
          <p:cNvGrpSpPr/>
          <p:nvPr/>
        </p:nvGrpSpPr>
        <p:grpSpPr>
          <a:xfrm>
            <a:off x="861113" y="2885746"/>
            <a:ext cx="333809" cy="373277"/>
            <a:chOff x="861113" y="2885746"/>
            <a:chExt cx="333809" cy="373277"/>
          </a:xfrm>
        </p:grpSpPr>
        <p:sp>
          <p:nvSpPr>
            <p:cNvPr id="10381" name="Google Shape;10381;p63"/>
            <p:cNvSpPr/>
            <p:nvPr/>
          </p:nvSpPr>
          <p:spPr>
            <a:xfrm>
              <a:off x="861113" y="2981533"/>
              <a:ext cx="315970" cy="277489"/>
            </a:xfrm>
            <a:custGeom>
              <a:rect b="b" l="l" r="r" t="t"/>
              <a:pathLst>
                <a:path extrusionOk="0" h="8711" w="9919">
                  <a:moveTo>
                    <a:pt x="3015" y="0"/>
                  </a:moveTo>
                  <a:cubicBezTo>
                    <a:pt x="2777" y="0"/>
                    <a:pt x="2558" y="27"/>
                    <a:pt x="2358" y="79"/>
                  </a:cubicBezTo>
                  <a:cubicBezTo>
                    <a:pt x="1739" y="245"/>
                    <a:pt x="1156" y="638"/>
                    <a:pt x="739" y="1210"/>
                  </a:cubicBezTo>
                  <a:cubicBezTo>
                    <a:pt x="251" y="1864"/>
                    <a:pt x="1" y="2698"/>
                    <a:pt x="1" y="3615"/>
                  </a:cubicBezTo>
                  <a:cubicBezTo>
                    <a:pt x="1" y="4567"/>
                    <a:pt x="429" y="5841"/>
                    <a:pt x="1132" y="6889"/>
                  </a:cubicBezTo>
                  <a:cubicBezTo>
                    <a:pt x="1882" y="8056"/>
                    <a:pt x="2763" y="8711"/>
                    <a:pt x="3549" y="8711"/>
                  </a:cubicBezTo>
                  <a:cubicBezTo>
                    <a:pt x="3870" y="8711"/>
                    <a:pt x="4180" y="8663"/>
                    <a:pt x="4478" y="8580"/>
                  </a:cubicBezTo>
                  <a:cubicBezTo>
                    <a:pt x="4632" y="8532"/>
                    <a:pt x="4796" y="8508"/>
                    <a:pt x="4960" y="8508"/>
                  </a:cubicBezTo>
                  <a:cubicBezTo>
                    <a:pt x="5123" y="8508"/>
                    <a:pt x="5287" y="8532"/>
                    <a:pt x="5442" y="8580"/>
                  </a:cubicBezTo>
                  <a:cubicBezTo>
                    <a:pt x="5740" y="8663"/>
                    <a:pt x="6049" y="8711"/>
                    <a:pt x="6371" y="8711"/>
                  </a:cubicBezTo>
                  <a:cubicBezTo>
                    <a:pt x="7156" y="8711"/>
                    <a:pt x="8026" y="8044"/>
                    <a:pt x="8788" y="6889"/>
                  </a:cubicBezTo>
                  <a:cubicBezTo>
                    <a:pt x="9490" y="5841"/>
                    <a:pt x="9919" y="4567"/>
                    <a:pt x="9919" y="3615"/>
                  </a:cubicBezTo>
                  <a:cubicBezTo>
                    <a:pt x="9847" y="2948"/>
                    <a:pt x="9716" y="2317"/>
                    <a:pt x="9431" y="1757"/>
                  </a:cubicBezTo>
                  <a:cubicBezTo>
                    <a:pt x="9398" y="1685"/>
                    <a:pt x="9334" y="1651"/>
                    <a:pt x="9266" y="1651"/>
                  </a:cubicBezTo>
                  <a:cubicBezTo>
                    <a:pt x="9233" y="1651"/>
                    <a:pt x="9199" y="1658"/>
                    <a:pt x="9169" y="1674"/>
                  </a:cubicBezTo>
                  <a:cubicBezTo>
                    <a:pt x="9061" y="1710"/>
                    <a:pt x="9026" y="1841"/>
                    <a:pt x="9073" y="1936"/>
                  </a:cubicBezTo>
                  <a:cubicBezTo>
                    <a:pt x="9323" y="2448"/>
                    <a:pt x="9442" y="3007"/>
                    <a:pt x="9442" y="3638"/>
                  </a:cubicBezTo>
                  <a:cubicBezTo>
                    <a:pt x="9442" y="4508"/>
                    <a:pt x="9050" y="5686"/>
                    <a:pt x="8395" y="6698"/>
                  </a:cubicBezTo>
                  <a:cubicBezTo>
                    <a:pt x="7716" y="7722"/>
                    <a:pt x="6942" y="8341"/>
                    <a:pt x="6311" y="8341"/>
                  </a:cubicBezTo>
                  <a:cubicBezTo>
                    <a:pt x="6037" y="8341"/>
                    <a:pt x="5751" y="8294"/>
                    <a:pt x="5501" y="8222"/>
                  </a:cubicBezTo>
                  <a:cubicBezTo>
                    <a:pt x="5311" y="8163"/>
                    <a:pt x="5112" y="8133"/>
                    <a:pt x="4911" y="8133"/>
                  </a:cubicBezTo>
                  <a:cubicBezTo>
                    <a:pt x="4710" y="8133"/>
                    <a:pt x="4507" y="8163"/>
                    <a:pt x="4311" y="8222"/>
                  </a:cubicBezTo>
                  <a:cubicBezTo>
                    <a:pt x="4061" y="8294"/>
                    <a:pt x="3775" y="8341"/>
                    <a:pt x="3513" y="8341"/>
                  </a:cubicBezTo>
                  <a:cubicBezTo>
                    <a:pt x="2870" y="8341"/>
                    <a:pt x="2096" y="7722"/>
                    <a:pt x="1430" y="6698"/>
                  </a:cubicBezTo>
                  <a:cubicBezTo>
                    <a:pt x="775" y="5698"/>
                    <a:pt x="370" y="4531"/>
                    <a:pt x="370" y="3638"/>
                  </a:cubicBezTo>
                  <a:cubicBezTo>
                    <a:pt x="370" y="2805"/>
                    <a:pt x="608" y="2043"/>
                    <a:pt x="1037" y="1460"/>
                  </a:cubicBezTo>
                  <a:cubicBezTo>
                    <a:pt x="1406" y="971"/>
                    <a:pt x="1918" y="614"/>
                    <a:pt x="2453" y="460"/>
                  </a:cubicBezTo>
                  <a:cubicBezTo>
                    <a:pt x="2603" y="422"/>
                    <a:pt x="2774" y="403"/>
                    <a:pt x="2963" y="403"/>
                  </a:cubicBezTo>
                  <a:cubicBezTo>
                    <a:pt x="3256" y="403"/>
                    <a:pt x="3592" y="449"/>
                    <a:pt x="3954" y="543"/>
                  </a:cubicBezTo>
                  <a:cubicBezTo>
                    <a:pt x="4013" y="555"/>
                    <a:pt x="4085" y="567"/>
                    <a:pt x="4144" y="579"/>
                  </a:cubicBezTo>
                  <a:cubicBezTo>
                    <a:pt x="4160" y="582"/>
                    <a:pt x="4176" y="584"/>
                    <a:pt x="4191" y="584"/>
                  </a:cubicBezTo>
                  <a:cubicBezTo>
                    <a:pt x="4281" y="584"/>
                    <a:pt x="4362" y="527"/>
                    <a:pt x="4382" y="436"/>
                  </a:cubicBezTo>
                  <a:cubicBezTo>
                    <a:pt x="4406" y="329"/>
                    <a:pt x="4347" y="221"/>
                    <a:pt x="4239" y="198"/>
                  </a:cubicBezTo>
                  <a:lnTo>
                    <a:pt x="4061" y="150"/>
                  </a:lnTo>
                  <a:cubicBezTo>
                    <a:pt x="3680" y="48"/>
                    <a:pt x="3331" y="0"/>
                    <a:pt x="30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2" name="Google Shape;10382;p63"/>
            <p:cNvSpPr/>
            <p:nvPr/>
          </p:nvSpPr>
          <p:spPr>
            <a:xfrm>
              <a:off x="1024976" y="2981756"/>
              <a:ext cx="125572" cy="45903"/>
            </a:xfrm>
            <a:custGeom>
              <a:rect b="b" l="l" r="r" t="t"/>
              <a:pathLst>
                <a:path extrusionOk="0" h="1441" w="3942">
                  <a:moveTo>
                    <a:pt x="1709" y="1"/>
                  </a:moveTo>
                  <a:cubicBezTo>
                    <a:pt x="1383" y="1"/>
                    <a:pt x="1022" y="51"/>
                    <a:pt x="631" y="143"/>
                  </a:cubicBezTo>
                  <a:cubicBezTo>
                    <a:pt x="477" y="191"/>
                    <a:pt x="334" y="202"/>
                    <a:pt x="191" y="238"/>
                  </a:cubicBezTo>
                  <a:cubicBezTo>
                    <a:pt x="96" y="250"/>
                    <a:pt x="0" y="357"/>
                    <a:pt x="12" y="464"/>
                  </a:cubicBezTo>
                  <a:cubicBezTo>
                    <a:pt x="35" y="554"/>
                    <a:pt x="121" y="644"/>
                    <a:pt x="220" y="644"/>
                  </a:cubicBezTo>
                  <a:cubicBezTo>
                    <a:pt x="226" y="644"/>
                    <a:pt x="232" y="644"/>
                    <a:pt x="238" y="643"/>
                  </a:cubicBezTo>
                  <a:cubicBezTo>
                    <a:pt x="405" y="619"/>
                    <a:pt x="572" y="583"/>
                    <a:pt x="727" y="548"/>
                  </a:cubicBezTo>
                  <a:cubicBezTo>
                    <a:pt x="1087" y="461"/>
                    <a:pt x="1417" y="414"/>
                    <a:pt x="1711" y="414"/>
                  </a:cubicBezTo>
                  <a:cubicBezTo>
                    <a:pt x="1903" y="414"/>
                    <a:pt x="2079" y="434"/>
                    <a:pt x="2239" y="476"/>
                  </a:cubicBezTo>
                  <a:cubicBezTo>
                    <a:pt x="2727" y="607"/>
                    <a:pt x="3203" y="917"/>
                    <a:pt x="3572" y="1369"/>
                  </a:cubicBezTo>
                  <a:cubicBezTo>
                    <a:pt x="3620" y="1417"/>
                    <a:pt x="3679" y="1441"/>
                    <a:pt x="3727" y="1441"/>
                  </a:cubicBezTo>
                  <a:cubicBezTo>
                    <a:pt x="3763" y="1441"/>
                    <a:pt x="3810" y="1429"/>
                    <a:pt x="3846" y="1393"/>
                  </a:cubicBezTo>
                  <a:cubicBezTo>
                    <a:pt x="3929" y="1322"/>
                    <a:pt x="3941" y="1191"/>
                    <a:pt x="3870" y="1095"/>
                  </a:cubicBezTo>
                  <a:cubicBezTo>
                    <a:pt x="3453" y="595"/>
                    <a:pt x="2905" y="226"/>
                    <a:pt x="2322" y="72"/>
                  </a:cubicBezTo>
                  <a:cubicBezTo>
                    <a:pt x="2135" y="23"/>
                    <a:pt x="1930" y="1"/>
                    <a:pt x="17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3" name="Google Shape;10383;p63"/>
            <p:cNvSpPr/>
            <p:nvPr/>
          </p:nvSpPr>
          <p:spPr>
            <a:xfrm>
              <a:off x="979455" y="2885746"/>
              <a:ext cx="215467" cy="145705"/>
            </a:xfrm>
            <a:custGeom>
              <a:rect b="b" l="l" r="r" t="t"/>
              <a:pathLst>
                <a:path extrusionOk="0" h="4574" w="6764">
                  <a:moveTo>
                    <a:pt x="4097" y="0"/>
                  </a:moveTo>
                  <a:cubicBezTo>
                    <a:pt x="3959" y="0"/>
                    <a:pt x="3824" y="9"/>
                    <a:pt x="3691" y="26"/>
                  </a:cubicBezTo>
                  <a:cubicBezTo>
                    <a:pt x="3049" y="61"/>
                    <a:pt x="2489" y="419"/>
                    <a:pt x="2060" y="1014"/>
                  </a:cubicBezTo>
                  <a:cubicBezTo>
                    <a:pt x="1775" y="1407"/>
                    <a:pt x="1620" y="1776"/>
                    <a:pt x="1596" y="1883"/>
                  </a:cubicBezTo>
                  <a:lnTo>
                    <a:pt x="1072" y="2681"/>
                  </a:lnTo>
                  <a:cubicBezTo>
                    <a:pt x="929" y="2240"/>
                    <a:pt x="774" y="1954"/>
                    <a:pt x="763" y="1943"/>
                  </a:cubicBezTo>
                  <a:cubicBezTo>
                    <a:pt x="728" y="1866"/>
                    <a:pt x="652" y="1832"/>
                    <a:pt x="576" y="1832"/>
                  </a:cubicBezTo>
                  <a:cubicBezTo>
                    <a:pt x="546" y="1832"/>
                    <a:pt x="516" y="1837"/>
                    <a:pt x="489" y="1847"/>
                  </a:cubicBezTo>
                  <a:cubicBezTo>
                    <a:pt x="405" y="1895"/>
                    <a:pt x="358" y="2026"/>
                    <a:pt x="405" y="2121"/>
                  </a:cubicBezTo>
                  <a:cubicBezTo>
                    <a:pt x="405" y="2133"/>
                    <a:pt x="870" y="3014"/>
                    <a:pt x="965" y="4157"/>
                  </a:cubicBezTo>
                  <a:cubicBezTo>
                    <a:pt x="822" y="4145"/>
                    <a:pt x="667" y="4098"/>
                    <a:pt x="572" y="4050"/>
                  </a:cubicBezTo>
                  <a:cubicBezTo>
                    <a:pt x="429" y="3990"/>
                    <a:pt x="393" y="3931"/>
                    <a:pt x="393" y="3919"/>
                  </a:cubicBezTo>
                  <a:cubicBezTo>
                    <a:pt x="393" y="3812"/>
                    <a:pt x="298" y="3728"/>
                    <a:pt x="191" y="3728"/>
                  </a:cubicBezTo>
                  <a:cubicBezTo>
                    <a:pt x="96" y="3728"/>
                    <a:pt x="1" y="3812"/>
                    <a:pt x="1" y="3919"/>
                  </a:cubicBezTo>
                  <a:cubicBezTo>
                    <a:pt x="1" y="4038"/>
                    <a:pt x="60" y="4264"/>
                    <a:pt x="405" y="4419"/>
                  </a:cubicBezTo>
                  <a:cubicBezTo>
                    <a:pt x="608" y="4514"/>
                    <a:pt x="893" y="4574"/>
                    <a:pt x="1191" y="4574"/>
                  </a:cubicBezTo>
                  <a:cubicBezTo>
                    <a:pt x="1489" y="4574"/>
                    <a:pt x="1763" y="4514"/>
                    <a:pt x="1977" y="4419"/>
                  </a:cubicBezTo>
                  <a:cubicBezTo>
                    <a:pt x="2334" y="4264"/>
                    <a:pt x="2382" y="4038"/>
                    <a:pt x="2382" y="3919"/>
                  </a:cubicBezTo>
                  <a:cubicBezTo>
                    <a:pt x="2382" y="3812"/>
                    <a:pt x="2298" y="3728"/>
                    <a:pt x="2191" y="3728"/>
                  </a:cubicBezTo>
                  <a:cubicBezTo>
                    <a:pt x="2084" y="3728"/>
                    <a:pt x="2001" y="3812"/>
                    <a:pt x="2001" y="3919"/>
                  </a:cubicBezTo>
                  <a:cubicBezTo>
                    <a:pt x="2001" y="3931"/>
                    <a:pt x="1953" y="3990"/>
                    <a:pt x="1822" y="4050"/>
                  </a:cubicBezTo>
                  <a:cubicBezTo>
                    <a:pt x="1703" y="4109"/>
                    <a:pt x="1548" y="4145"/>
                    <a:pt x="1382" y="4157"/>
                  </a:cubicBezTo>
                  <a:cubicBezTo>
                    <a:pt x="1358" y="3800"/>
                    <a:pt x="1298" y="3467"/>
                    <a:pt x="1239" y="3169"/>
                  </a:cubicBezTo>
                  <a:lnTo>
                    <a:pt x="1917" y="2133"/>
                  </a:lnTo>
                  <a:cubicBezTo>
                    <a:pt x="1953" y="2133"/>
                    <a:pt x="1977" y="2145"/>
                    <a:pt x="2060" y="2169"/>
                  </a:cubicBezTo>
                  <a:cubicBezTo>
                    <a:pt x="2179" y="2204"/>
                    <a:pt x="2334" y="2300"/>
                    <a:pt x="2513" y="2407"/>
                  </a:cubicBezTo>
                  <a:cubicBezTo>
                    <a:pt x="2989" y="2669"/>
                    <a:pt x="3584" y="3014"/>
                    <a:pt x="4263" y="3014"/>
                  </a:cubicBezTo>
                  <a:cubicBezTo>
                    <a:pt x="4477" y="3014"/>
                    <a:pt x="4715" y="2966"/>
                    <a:pt x="4954" y="2883"/>
                  </a:cubicBezTo>
                  <a:cubicBezTo>
                    <a:pt x="6466" y="2300"/>
                    <a:pt x="6739" y="407"/>
                    <a:pt x="6763" y="323"/>
                  </a:cubicBezTo>
                  <a:cubicBezTo>
                    <a:pt x="6763" y="288"/>
                    <a:pt x="6716" y="216"/>
                    <a:pt x="6656" y="168"/>
                  </a:cubicBezTo>
                  <a:cubicBezTo>
                    <a:pt x="6626" y="145"/>
                    <a:pt x="6588" y="133"/>
                    <a:pt x="6547" y="133"/>
                  </a:cubicBezTo>
                  <a:cubicBezTo>
                    <a:pt x="6507" y="133"/>
                    <a:pt x="6466" y="145"/>
                    <a:pt x="6430" y="168"/>
                  </a:cubicBezTo>
                  <a:cubicBezTo>
                    <a:pt x="6301" y="255"/>
                    <a:pt x="6164" y="287"/>
                    <a:pt x="6009" y="287"/>
                  </a:cubicBezTo>
                  <a:cubicBezTo>
                    <a:pt x="5820" y="287"/>
                    <a:pt x="5602" y="239"/>
                    <a:pt x="5335" y="180"/>
                  </a:cubicBezTo>
                  <a:cubicBezTo>
                    <a:pt x="5287" y="168"/>
                    <a:pt x="5239" y="168"/>
                    <a:pt x="5192" y="157"/>
                  </a:cubicBezTo>
                  <a:cubicBezTo>
                    <a:pt x="5175" y="150"/>
                    <a:pt x="5158" y="147"/>
                    <a:pt x="5140" y="147"/>
                  </a:cubicBezTo>
                  <a:cubicBezTo>
                    <a:pt x="5061" y="147"/>
                    <a:pt x="4983" y="211"/>
                    <a:pt x="4954" y="299"/>
                  </a:cubicBezTo>
                  <a:cubicBezTo>
                    <a:pt x="4930" y="407"/>
                    <a:pt x="5001" y="514"/>
                    <a:pt x="5108" y="538"/>
                  </a:cubicBezTo>
                  <a:cubicBezTo>
                    <a:pt x="5156" y="561"/>
                    <a:pt x="5192" y="561"/>
                    <a:pt x="5239" y="573"/>
                  </a:cubicBezTo>
                  <a:cubicBezTo>
                    <a:pt x="5512" y="626"/>
                    <a:pt x="5765" y="679"/>
                    <a:pt x="6003" y="679"/>
                  </a:cubicBezTo>
                  <a:cubicBezTo>
                    <a:pt x="6088" y="679"/>
                    <a:pt x="6170" y="672"/>
                    <a:pt x="6251" y="657"/>
                  </a:cubicBezTo>
                  <a:lnTo>
                    <a:pt x="6251" y="657"/>
                  </a:lnTo>
                  <a:cubicBezTo>
                    <a:pt x="6108" y="1192"/>
                    <a:pt x="5704" y="2193"/>
                    <a:pt x="4799" y="2550"/>
                  </a:cubicBezTo>
                  <a:cubicBezTo>
                    <a:pt x="4613" y="2621"/>
                    <a:pt x="4429" y="2651"/>
                    <a:pt x="4249" y="2651"/>
                  </a:cubicBezTo>
                  <a:cubicBezTo>
                    <a:pt x="3679" y="2651"/>
                    <a:pt x="3144" y="2348"/>
                    <a:pt x="2691" y="2085"/>
                  </a:cubicBezTo>
                  <a:cubicBezTo>
                    <a:pt x="2453" y="1954"/>
                    <a:pt x="2251" y="1835"/>
                    <a:pt x="2072" y="1776"/>
                  </a:cubicBezTo>
                  <a:cubicBezTo>
                    <a:pt x="2275" y="1335"/>
                    <a:pt x="2798" y="502"/>
                    <a:pt x="3727" y="419"/>
                  </a:cubicBezTo>
                  <a:cubicBezTo>
                    <a:pt x="3823" y="414"/>
                    <a:pt x="3921" y="411"/>
                    <a:pt x="4019" y="411"/>
                  </a:cubicBezTo>
                  <a:cubicBezTo>
                    <a:pt x="4190" y="411"/>
                    <a:pt x="4363" y="420"/>
                    <a:pt x="4537" y="442"/>
                  </a:cubicBezTo>
                  <a:cubicBezTo>
                    <a:pt x="4545" y="443"/>
                    <a:pt x="4552" y="444"/>
                    <a:pt x="4560" y="444"/>
                  </a:cubicBezTo>
                  <a:cubicBezTo>
                    <a:pt x="4659" y="444"/>
                    <a:pt x="4752" y="374"/>
                    <a:pt x="4763" y="264"/>
                  </a:cubicBezTo>
                  <a:cubicBezTo>
                    <a:pt x="4775" y="157"/>
                    <a:pt x="4703" y="49"/>
                    <a:pt x="4584" y="38"/>
                  </a:cubicBezTo>
                  <a:cubicBezTo>
                    <a:pt x="4419" y="12"/>
                    <a:pt x="4256" y="0"/>
                    <a:pt x="40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84" name="Google Shape;10384;p63"/>
          <p:cNvSpPr/>
          <p:nvPr/>
        </p:nvSpPr>
        <p:spPr>
          <a:xfrm>
            <a:off x="2616005" y="2886542"/>
            <a:ext cx="371366" cy="372353"/>
          </a:xfrm>
          <a:custGeom>
            <a:rect b="b" l="l" r="r" t="t"/>
            <a:pathLst>
              <a:path extrusionOk="0" h="11689" w="11658">
                <a:moveTo>
                  <a:pt x="10514" y="382"/>
                </a:moveTo>
                <a:cubicBezTo>
                  <a:pt x="10657" y="382"/>
                  <a:pt x="10812" y="441"/>
                  <a:pt x="10907" y="548"/>
                </a:cubicBezTo>
                <a:lnTo>
                  <a:pt x="11181" y="810"/>
                </a:lnTo>
                <a:cubicBezTo>
                  <a:pt x="11288" y="917"/>
                  <a:pt x="11348" y="1072"/>
                  <a:pt x="11348" y="1215"/>
                </a:cubicBezTo>
                <a:cubicBezTo>
                  <a:pt x="11348" y="1370"/>
                  <a:pt x="11288" y="1513"/>
                  <a:pt x="11181" y="1620"/>
                </a:cubicBezTo>
                <a:lnTo>
                  <a:pt x="10240" y="2560"/>
                </a:lnTo>
                <a:lnTo>
                  <a:pt x="9169" y="1489"/>
                </a:lnTo>
                <a:lnTo>
                  <a:pt x="10109" y="548"/>
                </a:lnTo>
                <a:cubicBezTo>
                  <a:pt x="10217" y="441"/>
                  <a:pt x="10359" y="382"/>
                  <a:pt x="10514" y="382"/>
                </a:cubicBezTo>
                <a:close/>
                <a:moveTo>
                  <a:pt x="8919" y="1715"/>
                </a:moveTo>
                <a:lnTo>
                  <a:pt x="9990" y="2799"/>
                </a:lnTo>
                <a:lnTo>
                  <a:pt x="6954" y="5823"/>
                </a:lnTo>
                <a:lnTo>
                  <a:pt x="5883" y="4751"/>
                </a:lnTo>
                <a:lnTo>
                  <a:pt x="8919" y="1715"/>
                </a:lnTo>
                <a:close/>
                <a:moveTo>
                  <a:pt x="1966" y="8668"/>
                </a:moveTo>
                <a:lnTo>
                  <a:pt x="3037" y="9740"/>
                </a:lnTo>
                <a:lnTo>
                  <a:pt x="2370" y="10419"/>
                </a:lnTo>
                <a:cubicBezTo>
                  <a:pt x="2335" y="10454"/>
                  <a:pt x="2281" y="10472"/>
                  <a:pt x="2227" y="10472"/>
                </a:cubicBezTo>
                <a:cubicBezTo>
                  <a:pt x="2174" y="10472"/>
                  <a:pt x="2120" y="10454"/>
                  <a:pt x="2085" y="10419"/>
                </a:cubicBezTo>
                <a:lnTo>
                  <a:pt x="1299" y="9621"/>
                </a:lnTo>
                <a:cubicBezTo>
                  <a:pt x="1215" y="9549"/>
                  <a:pt x="1215" y="9418"/>
                  <a:pt x="1299" y="9347"/>
                </a:cubicBezTo>
                <a:lnTo>
                  <a:pt x="1966" y="8668"/>
                </a:lnTo>
                <a:close/>
                <a:moveTo>
                  <a:pt x="1311" y="10133"/>
                </a:moveTo>
                <a:lnTo>
                  <a:pt x="1596" y="10407"/>
                </a:lnTo>
                <a:lnTo>
                  <a:pt x="1061" y="10942"/>
                </a:lnTo>
                <a:cubicBezTo>
                  <a:pt x="1019" y="10984"/>
                  <a:pt x="965" y="11005"/>
                  <a:pt x="913" y="11005"/>
                </a:cubicBezTo>
                <a:cubicBezTo>
                  <a:pt x="861" y="11005"/>
                  <a:pt x="811" y="10984"/>
                  <a:pt x="775" y="10942"/>
                </a:cubicBezTo>
                <a:cubicBezTo>
                  <a:pt x="703" y="10859"/>
                  <a:pt x="703" y="10740"/>
                  <a:pt x="775" y="10669"/>
                </a:cubicBezTo>
                <a:lnTo>
                  <a:pt x="1311" y="10133"/>
                </a:lnTo>
                <a:close/>
                <a:moveTo>
                  <a:pt x="10467" y="1"/>
                </a:moveTo>
                <a:cubicBezTo>
                  <a:pt x="10228" y="1"/>
                  <a:pt x="9990" y="84"/>
                  <a:pt x="9812" y="263"/>
                </a:cubicBezTo>
                <a:lnTo>
                  <a:pt x="8871" y="1203"/>
                </a:lnTo>
                <a:lnTo>
                  <a:pt x="8728" y="1048"/>
                </a:lnTo>
                <a:cubicBezTo>
                  <a:pt x="8687" y="1013"/>
                  <a:pt x="8642" y="995"/>
                  <a:pt x="8597" y="995"/>
                </a:cubicBezTo>
                <a:cubicBezTo>
                  <a:pt x="8553" y="995"/>
                  <a:pt x="8508" y="1013"/>
                  <a:pt x="8466" y="1048"/>
                </a:cubicBezTo>
                <a:cubicBezTo>
                  <a:pt x="8395" y="1120"/>
                  <a:pt x="8395" y="1227"/>
                  <a:pt x="8466" y="1310"/>
                </a:cubicBezTo>
                <a:lnTo>
                  <a:pt x="8621" y="1453"/>
                </a:lnTo>
                <a:lnTo>
                  <a:pt x="5037" y="5037"/>
                </a:lnTo>
                <a:cubicBezTo>
                  <a:pt x="4954" y="5120"/>
                  <a:pt x="4954" y="5216"/>
                  <a:pt x="5037" y="5299"/>
                </a:cubicBezTo>
                <a:cubicBezTo>
                  <a:pt x="5073" y="5335"/>
                  <a:pt x="5118" y="5352"/>
                  <a:pt x="5162" y="5352"/>
                </a:cubicBezTo>
                <a:cubicBezTo>
                  <a:pt x="5207" y="5352"/>
                  <a:pt x="5252" y="5335"/>
                  <a:pt x="5287" y="5299"/>
                </a:cubicBezTo>
                <a:lnTo>
                  <a:pt x="5597" y="4977"/>
                </a:lnTo>
                <a:lnTo>
                  <a:pt x="6668" y="6049"/>
                </a:lnTo>
                <a:cubicBezTo>
                  <a:pt x="6299" y="6525"/>
                  <a:pt x="6073" y="6978"/>
                  <a:pt x="5883" y="7382"/>
                </a:cubicBezTo>
                <a:cubicBezTo>
                  <a:pt x="5430" y="8287"/>
                  <a:pt x="5097" y="9002"/>
                  <a:pt x="3275" y="9526"/>
                </a:cubicBezTo>
                <a:lnTo>
                  <a:pt x="2156" y="8406"/>
                </a:lnTo>
                <a:lnTo>
                  <a:pt x="4597" y="5966"/>
                </a:lnTo>
                <a:cubicBezTo>
                  <a:pt x="4680" y="5894"/>
                  <a:pt x="4680" y="5787"/>
                  <a:pt x="4597" y="5716"/>
                </a:cubicBezTo>
                <a:cubicBezTo>
                  <a:pt x="4561" y="5674"/>
                  <a:pt x="4516" y="5653"/>
                  <a:pt x="4472" y="5653"/>
                </a:cubicBezTo>
                <a:cubicBezTo>
                  <a:pt x="4427" y="5653"/>
                  <a:pt x="4382" y="5674"/>
                  <a:pt x="4347" y="5716"/>
                </a:cubicBezTo>
                <a:lnTo>
                  <a:pt x="989" y="9073"/>
                </a:lnTo>
                <a:cubicBezTo>
                  <a:pt x="775" y="9287"/>
                  <a:pt x="775" y="9645"/>
                  <a:pt x="989" y="9847"/>
                </a:cubicBezTo>
                <a:lnTo>
                  <a:pt x="1001" y="9859"/>
                </a:lnTo>
                <a:lnTo>
                  <a:pt x="465" y="10395"/>
                </a:lnTo>
                <a:cubicBezTo>
                  <a:pt x="299" y="10561"/>
                  <a:pt x="251" y="10811"/>
                  <a:pt x="358" y="11026"/>
                </a:cubicBezTo>
                <a:lnTo>
                  <a:pt x="1" y="11383"/>
                </a:lnTo>
                <a:cubicBezTo>
                  <a:pt x="1" y="11454"/>
                  <a:pt x="1" y="11562"/>
                  <a:pt x="61" y="11633"/>
                </a:cubicBezTo>
                <a:cubicBezTo>
                  <a:pt x="92" y="11670"/>
                  <a:pt x="139" y="11688"/>
                  <a:pt x="187" y="11688"/>
                </a:cubicBezTo>
                <a:cubicBezTo>
                  <a:pt x="232" y="11688"/>
                  <a:pt x="276" y="11673"/>
                  <a:pt x="311" y="11645"/>
                </a:cubicBezTo>
                <a:lnTo>
                  <a:pt x="668" y="11288"/>
                </a:lnTo>
                <a:cubicBezTo>
                  <a:pt x="745" y="11326"/>
                  <a:pt x="827" y="11345"/>
                  <a:pt x="908" y="11345"/>
                </a:cubicBezTo>
                <a:cubicBezTo>
                  <a:pt x="1052" y="11345"/>
                  <a:pt x="1192" y="11287"/>
                  <a:pt x="1299" y="11181"/>
                </a:cubicBezTo>
                <a:lnTo>
                  <a:pt x="1835" y="10645"/>
                </a:lnTo>
                <a:cubicBezTo>
                  <a:pt x="1942" y="10752"/>
                  <a:pt x="2073" y="10811"/>
                  <a:pt x="2204" y="10811"/>
                </a:cubicBezTo>
                <a:cubicBezTo>
                  <a:pt x="2358" y="10811"/>
                  <a:pt x="2501" y="10752"/>
                  <a:pt x="2608" y="10645"/>
                </a:cubicBezTo>
                <a:lnTo>
                  <a:pt x="3370" y="9895"/>
                </a:lnTo>
                <a:cubicBezTo>
                  <a:pt x="5371" y="9335"/>
                  <a:pt x="5776" y="8502"/>
                  <a:pt x="6240" y="7549"/>
                </a:cubicBezTo>
                <a:cubicBezTo>
                  <a:pt x="6442" y="7121"/>
                  <a:pt x="6668" y="6656"/>
                  <a:pt x="7073" y="6180"/>
                </a:cubicBezTo>
                <a:lnTo>
                  <a:pt x="10228" y="3025"/>
                </a:lnTo>
                <a:lnTo>
                  <a:pt x="10526" y="3322"/>
                </a:lnTo>
                <a:lnTo>
                  <a:pt x="8407" y="5442"/>
                </a:lnTo>
                <a:cubicBezTo>
                  <a:pt x="8347" y="5501"/>
                  <a:pt x="8335" y="5608"/>
                  <a:pt x="8395" y="5680"/>
                </a:cubicBezTo>
                <a:cubicBezTo>
                  <a:pt x="8426" y="5717"/>
                  <a:pt x="8473" y="5735"/>
                  <a:pt x="8522" y="5735"/>
                </a:cubicBezTo>
                <a:cubicBezTo>
                  <a:pt x="8566" y="5735"/>
                  <a:pt x="8611" y="5720"/>
                  <a:pt x="8645" y="5692"/>
                </a:cubicBezTo>
                <a:lnTo>
                  <a:pt x="10883" y="3465"/>
                </a:lnTo>
                <a:cubicBezTo>
                  <a:pt x="10955" y="3382"/>
                  <a:pt x="10955" y="3287"/>
                  <a:pt x="10883" y="3203"/>
                </a:cubicBezTo>
                <a:lnTo>
                  <a:pt x="10455" y="2775"/>
                </a:lnTo>
                <a:lnTo>
                  <a:pt x="11383" y="1834"/>
                </a:lnTo>
                <a:cubicBezTo>
                  <a:pt x="11562" y="1656"/>
                  <a:pt x="11657" y="1441"/>
                  <a:pt x="11657" y="1179"/>
                </a:cubicBezTo>
                <a:cubicBezTo>
                  <a:pt x="11657" y="929"/>
                  <a:pt x="11562" y="703"/>
                  <a:pt x="11383" y="524"/>
                </a:cubicBezTo>
                <a:lnTo>
                  <a:pt x="11121" y="263"/>
                </a:lnTo>
                <a:cubicBezTo>
                  <a:pt x="10943" y="84"/>
                  <a:pt x="10717" y="1"/>
                  <a:pt x="104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5" name="Google Shape;10385;p63"/>
          <p:cNvSpPr/>
          <p:nvPr/>
        </p:nvSpPr>
        <p:spPr>
          <a:xfrm>
            <a:off x="2160129" y="1516235"/>
            <a:ext cx="399780" cy="341740"/>
          </a:xfrm>
          <a:custGeom>
            <a:rect b="b" l="l" r="r" t="t"/>
            <a:pathLst>
              <a:path extrusionOk="0" h="10728" w="12550">
                <a:moveTo>
                  <a:pt x="6298" y="369"/>
                </a:moveTo>
                <a:cubicBezTo>
                  <a:pt x="6306" y="369"/>
                  <a:pt x="6315" y="369"/>
                  <a:pt x="6323" y="370"/>
                </a:cubicBezTo>
                <a:cubicBezTo>
                  <a:pt x="6442" y="393"/>
                  <a:pt x="6525" y="477"/>
                  <a:pt x="6525" y="596"/>
                </a:cubicBezTo>
                <a:cubicBezTo>
                  <a:pt x="6525" y="727"/>
                  <a:pt x="6430" y="834"/>
                  <a:pt x="6287" y="834"/>
                </a:cubicBezTo>
                <a:cubicBezTo>
                  <a:pt x="6156" y="834"/>
                  <a:pt x="6049" y="727"/>
                  <a:pt x="6049" y="596"/>
                </a:cubicBezTo>
                <a:cubicBezTo>
                  <a:pt x="6049" y="482"/>
                  <a:pt x="6136" y="369"/>
                  <a:pt x="6298" y="369"/>
                </a:cubicBezTo>
                <a:close/>
                <a:moveTo>
                  <a:pt x="6871" y="727"/>
                </a:moveTo>
                <a:lnTo>
                  <a:pt x="8668" y="2513"/>
                </a:lnTo>
                <a:lnTo>
                  <a:pt x="3906" y="2513"/>
                </a:lnTo>
                <a:lnTo>
                  <a:pt x="5716" y="727"/>
                </a:lnTo>
                <a:cubicBezTo>
                  <a:pt x="5775" y="1001"/>
                  <a:pt x="6013" y="1191"/>
                  <a:pt x="6287" y="1191"/>
                </a:cubicBezTo>
                <a:cubicBezTo>
                  <a:pt x="6573" y="1191"/>
                  <a:pt x="6811" y="1001"/>
                  <a:pt x="6871" y="727"/>
                </a:cubicBezTo>
                <a:close/>
                <a:moveTo>
                  <a:pt x="3573" y="8787"/>
                </a:moveTo>
                <a:cubicBezTo>
                  <a:pt x="5216" y="8787"/>
                  <a:pt x="5097" y="8787"/>
                  <a:pt x="5156" y="8799"/>
                </a:cubicBezTo>
                <a:cubicBezTo>
                  <a:pt x="5275" y="8823"/>
                  <a:pt x="5370" y="8942"/>
                  <a:pt x="5370" y="9061"/>
                </a:cubicBezTo>
                <a:lnTo>
                  <a:pt x="5370" y="9513"/>
                </a:lnTo>
                <a:lnTo>
                  <a:pt x="3287" y="9513"/>
                </a:lnTo>
                <a:cubicBezTo>
                  <a:pt x="3275" y="9049"/>
                  <a:pt x="3275" y="9049"/>
                  <a:pt x="3287" y="9002"/>
                </a:cubicBezTo>
                <a:cubicBezTo>
                  <a:pt x="3334" y="8859"/>
                  <a:pt x="3430" y="8787"/>
                  <a:pt x="3573" y="8787"/>
                </a:cubicBezTo>
                <a:close/>
                <a:moveTo>
                  <a:pt x="10651" y="2885"/>
                </a:moveTo>
                <a:cubicBezTo>
                  <a:pt x="11916" y="2885"/>
                  <a:pt x="11740" y="2894"/>
                  <a:pt x="11740" y="2929"/>
                </a:cubicBezTo>
                <a:cubicBezTo>
                  <a:pt x="11729" y="9255"/>
                  <a:pt x="11779" y="9516"/>
                  <a:pt x="11713" y="9516"/>
                </a:cubicBezTo>
                <a:cubicBezTo>
                  <a:pt x="11707" y="9516"/>
                  <a:pt x="11700" y="9513"/>
                  <a:pt x="11693" y="9513"/>
                </a:cubicBezTo>
                <a:lnTo>
                  <a:pt x="5739" y="9513"/>
                </a:lnTo>
                <a:lnTo>
                  <a:pt x="5739" y="9144"/>
                </a:lnTo>
                <a:lnTo>
                  <a:pt x="11193" y="9144"/>
                </a:lnTo>
                <a:cubicBezTo>
                  <a:pt x="11288" y="9144"/>
                  <a:pt x="11371" y="9049"/>
                  <a:pt x="11371" y="8966"/>
                </a:cubicBezTo>
                <a:lnTo>
                  <a:pt x="11371" y="3441"/>
                </a:lnTo>
                <a:cubicBezTo>
                  <a:pt x="11371" y="3334"/>
                  <a:pt x="11276" y="3263"/>
                  <a:pt x="11193" y="3263"/>
                </a:cubicBezTo>
                <a:lnTo>
                  <a:pt x="3346" y="3263"/>
                </a:lnTo>
                <a:cubicBezTo>
                  <a:pt x="3239" y="3263"/>
                  <a:pt x="3168" y="3346"/>
                  <a:pt x="3168" y="3441"/>
                </a:cubicBezTo>
                <a:cubicBezTo>
                  <a:pt x="3168" y="3537"/>
                  <a:pt x="3251" y="3620"/>
                  <a:pt x="3346" y="3620"/>
                </a:cubicBezTo>
                <a:lnTo>
                  <a:pt x="10990" y="3620"/>
                </a:lnTo>
                <a:lnTo>
                  <a:pt x="10990" y="8775"/>
                </a:lnTo>
                <a:lnTo>
                  <a:pt x="5656" y="8775"/>
                </a:lnTo>
                <a:cubicBezTo>
                  <a:pt x="5561" y="8585"/>
                  <a:pt x="5370" y="8454"/>
                  <a:pt x="5156" y="8430"/>
                </a:cubicBezTo>
                <a:cubicBezTo>
                  <a:pt x="5128" y="8422"/>
                  <a:pt x="4938" y="8419"/>
                  <a:pt x="4696" y="8419"/>
                </a:cubicBezTo>
                <a:cubicBezTo>
                  <a:pt x="4212" y="8419"/>
                  <a:pt x="3521" y="8430"/>
                  <a:pt x="3513" y="8430"/>
                </a:cubicBezTo>
                <a:cubicBezTo>
                  <a:pt x="3287" y="8442"/>
                  <a:pt x="3072" y="8573"/>
                  <a:pt x="2977" y="8775"/>
                </a:cubicBezTo>
                <a:lnTo>
                  <a:pt x="1608" y="8775"/>
                </a:lnTo>
                <a:lnTo>
                  <a:pt x="1608" y="3620"/>
                </a:lnTo>
                <a:lnTo>
                  <a:pt x="2656" y="3620"/>
                </a:lnTo>
                <a:cubicBezTo>
                  <a:pt x="2763" y="3620"/>
                  <a:pt x="2834" y="3525"/>
                  <a:pt x="2834" y="3441"/>
                </a:cubicBezTo>
                <a:cubicBezTo>
                  <a:pt x="2834" y="3334"/>
                  <a:pt x="2751" y="3263"/>
                  <a:pt x="2656" y="3263"/>
                </a:cubicBezTo>
                <a:lnTo>
                  <a:pt x="1429" y="3263"/>
                </a:lnTo>
                <a:cubicBezTo>
                  <a:pt x="1322" y="3263"/>
                  <a:pt x="1251" y="3346"/>
                  <a:pt x="1251" y="3441"/>
                </a:cubicBezTo>
                <a:lnTo>
                  <a:pt x="1251" y="8966"/>
                </a:lnTo>
                <a:cubicBezTo>
                  <a:pt x="1251" y="9061"/>
                  <a:pt x="1334" y="9144"/>
                  <a:pt x="1429" y="9144"/>
                </a:cubicBezTo>
                <a:lnTo>
                  <a:pt x="2918" y="9144"/>
                </a:lnTo>
                <a:lnTo>
                  <a:pt x="2918" y="9513"/>
                </a:lnTo>
                <a:lnTo>
                  <a:pt x="917" y="9513"/>
                </a:lnTo>
                <a:cubicBezTo>
                  <a:pt x="894" y="9513"/>
                  <a:pt x="870" y="9490"/>
                  <a:pt x="870" y="9466"/>
                </a:cubicBezTo>
                <a:cubicBezTo>
                  <a:pt x="892" y="3144"/>
                  <a:pt x="843" y="2892"/>
                  <a:pt x="900" y="2892"/>
                </a:cubicBezTo>
                <a:cubicBezTo>
                  <a:pt x="905" y="2892"/>
                  <a:pt x="911" y="2894"/>
                  <a:pt x="917" y="2894"/>
                </a:cubicBezTo>
                <a:cubicBezTo>
                  <a:pt x="6680" y="2894"/>
                  <a:pt x="9386" y="2885"/>
                  <a:pt x="10651" y="2885"/>
                </a:cubicBezTo>
                <a:close/>
                <a:moveTo>
                  <a:pt x="6277" y="0"/>
                </a:moveTo>
                <a:cubicBezTo>
                  <a:pt x="6049" y="0"/>
                  <a:pt x="5823" y="84"/>
                  <a:pt x="5656" y="250"/>
                </a:cubicBezTo>
                <a:lnTo>
                  <a:pt x="3370" y="2513"/>
                </a:lnTo>
                <a:lnTo>
                  <a:pt x="894" y="2513"/>
                </a:lnTo>
                <a:cubicBezTo>
                  <a:pt x="667" y="2513"/>
                  <a:pt x="477" y="2691"/>
                  <a:pt x="477" y="2929"/>
                </a:cubicBezTo>
                <a:lnTo>
                  <a:pt x="477" y="9513"/>
                </a:lnTo>
                <a:lnTo>
                  <a:pt x="417" y="9513"/>
                </a:lnTo>
                <a:cubicBezTo>
                  <a:pt x="191" y="9513"/>
                  <a:pt x="1" y="9692"/>
                  <a:pt x="1" y="9930"/>
                </a:cubicBezTo>
                <a:lnTo>
                  <a:pt x="1" y="10311"/>
                </a:lnTo>
                <a:cubicBezTo>
                  <a:pt x="1" y="10537"/>
                  <a:pt x="179" y="10728"/>
                  <a:pt x="417" y="10728"/>
                </a:cubicBezTo>
                <a:lnTo>
                  <a:pt x="7811" y="10728"/>
                </a:lnTo>
                <a:cubicBezTo>
                  <a:pt x="7918" y="10728"/>
                  <a:pt x="7990" y="10645"/>
                  <a:pt x="7990" y="10549"/>
                </a:cubicBezTo>
                <a:cubicBezTo>
                  <a:pt x="7990" y="10454"/>
                  <a:pt x="7895" y="10371"/>
                  <a:pt x="7811" y="10371"/>
                </a:cubicBezTo>
                <a:cubicBezTo>
                  <a:pt x="7049" y="10370"/>
                  <a:pt x="6364" y="10369"/>
                  <a:pt x="5749" y="10369"/>
                </a:cubicBezTo>
                <a:cubicBezTo>
                  <a:pt x="2782" y="10369"/>
                  <a:pt x="1447" y="10380"/>
                  <a:pt x="848" y="10380"/>
                </a:cubicBezTo>
                <a:cubicBezTo>
                  <a:pt x="301" y="10380"/>
                  <a:pt x="370" y="10371"/>
                  <a:pt x="370" y="10335"/>
                </a:cubicBezTo>
                <a:lnTo>
                  <a:pt x="370" y="9942"/>
                </a:lnTo>
                <a:cubicBezTo>
                  <a:pt x="370" y="9904"/>
                  <a:pt x="221" y="9896"/>
                  <a:pt x="1247" y="9896"/>
                </a:cubicBezTo>
                <a:cubicBezTo>
                  <a:pt x="2032" y="9896"/>
                  <a:pt x="3502" y="9901"/>
                  <a:pt x="6250" y="9901"/>
                </a:cubicBezTo>
                <a:cubicBezTo>
                  <a:pt x="7776" y="9901"/>
                  <a:pt x="9695" y="9899"/>
                  <a:pt x="12109" y="9894"/>
                </a:cubicBezTo>
                <a:cubicBezTo>
                  <a:pt x="12145" y="9894"/>
                  <a:pt x="12157" y="9918"/>
                  <a:pt x="12157" y="9942"/>
                </a:cubicBezTo>
                <a:lnTo>
                  <a:pt x="12157" y="10335"/>
                </a:lnTo>
                <a:cubicBezTo>
                  <a:pt x="12157" y="10359"/>
                  <a:pt x="12145" y="10371"/>
                  <a:pt x="12109" y="10371"/>
                </a:cubicBezTo>
                <a:lnTo>
                  <a:pt x="8478" y="10371"/>
                </a:lnTo>
                <a:cubicBezTo>
                  <a:pt x="8371" y="10371"/>
                  <a:pt x="8299" y="10466"/>
                  <a:pt x="8299" y="10549"/>
                </a:cubicBezTo>
                <a:cubicBezTo>
                  <a:pt x="8299" y="10656"/>
                  <a:pt x="8395" y="10728"/>
                  <a:pt x="8478" y="10728"/>
                </a:cubicBezTo>
                <a:lnTo>
                  <a:pt x="12145" y="10728"/>
                </a:lnTo>
                <a:cubicBezTo>
                  <a:pt x="12359" y="10728"/>
                  <a:pt x="12550" y="10549"/>
                  <a:pt x="12550" y="10311"/>
                </a:cubicBezTo>
                <a:lnTo>
                  <a:pt x="12550" y="9930"/>
                </a:lnTo>
                <a:cubicBezTo>
                  <a:pt x="12550" y="9704"/>
                  <a:pt x="12383" y="9513"/>
                  <a:pt x="12145" y="9513"/>
                </a:cubicBezTo>
                <a:lnTo>
                  <a:pt x="12086" y="9513"/>
                </a:lnTo>
                <a:lnTo>
                  <a:pt x="12086" y="2929"/>
                </a:lnTo>
                <a:cubicBezTo>
                  <a:pt x="12086" y="2715"/>
                  <a:pt x="11907" y="2513"/>
                  <a:pt x="11669" y="2513"/>
                </a:cubicBezTo>
                <a:lnTo>
                  <a:pt x="9180" y="2513"/>
                </a:lnTo>
                <a:lnTo>
                  <a:pt x="6906" y="250"/>
                </a:lnTo>
                <a:cubicBezTo>
                  <a:pt x="6734" y="84"/>
                  <a:pt x="6504" y="0"/>
                  <a:pt x="6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86" name="Google Shape;10386;p63"/>
          <p:cNvGrpSpPr/>
          <p:nvPr/>
        </p:nvGrpSpPr>
        <p:grpSpPr>
          <a:xfrm>
            <a:off x="1297654" y="1504481"/>
            <a:ext cx="349354" cy="362223"/>
            <a:chOff x="1297654" y="1504481"/>
            <a:chExt cx="349354" cy="362223"/>
          </a:xfrm>
        </p:grpSpPr>
        <p:sp>
          <p:nvSpPr>
            <p:cNvPr id="10387" name="Google Shape;10387;p63"/>
            <p:cNvSpPr/>
            <p:nvPr/>
          </p:nvSpPr>
          <p:spPr>
            <a:xfrm>
              <a:off x="1297654" y="1504481"/>
              <a:ext cx="349354" cy="362223"/>
            </a:xfrm>
            <a:custGeom>
              <a:rect b="b" l="l" r="r" t="t"/>
              <a:pathLst>
                <a:path extrusionOk="0" h="11371" w="10967">
                  <a:moveTo>
                    <a:pt x="6252" y="381"/>
                  </a:moveTo>
                  <a:cubicBezTo>
                    <a:pt x="6799" y="381"/>
                    <a:pt x="7335" y="679"/>
                    <a:pt x="7621" y="1155"/>
                  </a:cubicBezTo>
                  <a:cubicBezTo>
                    <a:pt x="7704" y="1274"/>
                    <a:pt x="7811" y="1655"/>
                    <a:pt x="8240" y="1786"/>
                  </a:cubicBezTo>
                  <a:cubicBezTo>
                    <a:pt x="8157" y="1858"/>
                    <a:pt x="7978" y="2036"/>
                    <a:pt x="7919" y="2108"/>
                  </a:cubicBezTo>
                  <a:cubicBezTo>
                    <a:pt x="7454" y="1870"/>
                    <a:pt x="7335" y="1501"/>
                    <a:pt x="7252" y="1381"/>
                  </a:cubicBezTo>
                  <a:cubicBezTo>
                    <a:pt x="7037" y="1036"/>
                    <a:pt x="6656" y="822"/>
                    <a:pt x="6252" y="822"/>
                  </a:cubicBezTo>
                  <a:lnTo>
                    <a:pt x="4644" y="822"/>
                  </a:lnTo>
                  <a:cubicBezTo>
                    <a:pt x="4239" y="822"/>
                    <a:pt x="3847" y="1036"/>
                    <a:pt x="3644" y="1381"/>
                  </a:cubicBezTo>
                  <a:cubicBezTo>
                    <a:pt x="3537" y="1512"/>
                    <a:pt x="3442" y="1846"/>
                    <a:pt x="3049" y="2072"/>
                  </a:cubicBezTo>
                  <a:lnTo>
                    <a:pt x="3025" y="2036"/>
                  </a:lnTo>
                  <a:lnTo>
                    <a:pt x="2870" y="1893"/>
                  </a:lnTo>
                  <a:cubicBezTo>
                    <a:pt x="2823" y="1846"/>
                    <a:pt x="2763" y="1798"/>
                    <a:pt x="2704" y="1751"/>
                  </a:cubicBezTo>
                  <a:cubicBezTo>
                    <a:pt x="3085" y="1608"/>
                    <a:pt x="3168" y="1310"/>
                    <a:pt x="3275" y="1155"/>
                  </a:cubicBezTo>
                  <a:cubicBezTo>
                    <a:pt x="3549" y="679"/>
                    <a:pt x="4073" y="381"/>
                    <a:pt x="4644" y="381"/>
                  </a:cubicBezTo>
                  <a:close/>
                  <a:moveTo>
                    <a:pt x="2620" y="3703"/>
                  </a:moveTo>
                  <a:lnTo>
                    <a:pt x="2823" y="3894"/>
                  </a:lnTo>
                  <a:cubicBezTo>
                    <a:pt x="2727" y="3989"/>
                    <a:pt x="2632" y="4096"/>
                    <a:pt x="2549" y="4191"/>
                  </a:cubicBezTo>
                  <a:lnTo>
                    <a:pt x="2334" y="3989"/>
                  </a:lnTo>
                  <a:lnTo>
                    <a:pt x="2620" y="3703"/>
                  </a:lnTo>
                  <a:close/>
                  <a:moveTo>
                    <a:pt x="8383" y="3703"/>
                  </a:moveTo>
                  <a:lnTo>
                    <a:pt x="8657" y="3989"/>
                  </a:lnTo>
                  <a:lnTo>
                    <a:pt x="8454" y="4191"/>
                  </a:lnTo>
                  <a:cubicBezTo>
                    <a:pt x="8383" y="4120"/>
                    <a:pt x="8276" y="4001"/>
                    <a:pt x="8169" y="3894"/>
                  </a:cubicBezTo>
                  <a:lnTo>
                    <a:pt x="8383" y="3703"/>
                  </a:lnTo>
                  <a:close/>
                  <a:moveTo>
                    <a:pt x="1727" y="1774"/>
                  </a:moveTo>
                  <a:cubicBezTo>
                    <a:pt x="2394" y="1774"/>
                    <a:pt x="2704" y="2251"/>
                    <a:pt x="2763" y="2286"/>
                  </a:cubicBezTo>
                  <a:cubicBezTo>
                    <a:pt x="2930" y="2453"/>
                    <a:pt x="2977" y="2691"/>
                    <a:pt x="2882" y="2905"/>
                  </a:cubicBezTo>
                  <a:cubicBezTo>
                    <a:pt x="2846" y="3013"/>
                    <a:pt x="2882" y="2965"/>
                    <a:pt x="1763" y="4072"/>
                  </a:cubicBezTo>
                  <a:cubicBezTo>
                    <a:pt x="1656" y="4185"/>
                    <a:pt x="1516" y="4242"/>
                    <a:pt x="1375" y="4242"/>
                  </a:cubicBezTo>
                  <a:cubicBezTo>
                    <a:pt x="1233" y="4242"/>
                    <a:pt x="1090" y="4185"/>
                    <a:pt x="977" y="4072"/>
                  </a:cubicBezTo>
                  <a:lnTo>
                    <a:pt x="834" y="3929"/>
                  </a:lnTo>
                  <a:cubicBezTo>
                    <a:pt x="37" y="3144"/>
                    <a:pt x="572" y="1774"/>
                    <a:pt x="1727" y="1774"/>
                  </a:cubicBezTo>
                  <a:close/>
                  <a:moveTo>
                    <a:pt x="6228" y="1155"/>
                  </a:moveTo>
                  <a:cubicBezTo>
                    <a:pt x="6514" y="1155"/>
                    <a:pt x="6799" y="1310"/>
                    <a:pt x="6930" y="1560"/>
                  </a:cubicBezTo>
                  <a:cubicBezTo>
                    <a:pt x="7026" y="1679"/>
                    <a:pt x="7180" y="2143"/>
                    <a:pt x="7740" y="2429"/>
                  </a:cubicBezTo>
                  <a:cubicBezTo>
                    <a:pt x="7645" y="2727"/>
                    <a:pt x="7716" y="3060"/>
                    <a:pt x="7954" y="3298"/>
                  </a:cubicBezTo>
                  <a:lnTo>
                    <a:pt x="8109" y="3453"/>
                  </a:lnTo>
                  <a:lnTo>
                    <a:pt x="7883" y="3679"/>
                  </a:lnTo>
                  <a:cubicBezTo>
                    <a:pt x="7190" y="3137"/>
                    <a:pt x="6339" y="2857"/>
                    <a:pt x="5480" y="2857"/>
                  </a:cubicBezTo>
                  <a:cubicBezTo>
                    <a:pt x="4980" y="2857"/>
                    <a:pt x="4478" y="2951"/>
                    <a:pt x="4001" y="3144"/>
                  </a:cubicBezTo>
                  <a:cubicBezTo>
                    <a:pt x="3906" y="3167"/>
                    <a:pt x="3870" y="3275"/>
                    <a:pt x="3906" y="3358"/>
                  </a:cubicBezTo>
                  <a:cubicBezTo>
                    <a:pt x="3933" y="3429"/>
                    <a:pt x="3999" y="3467"/>
                    <a:pt x="4065" y="3467"/>
                  </a:cubicBezTo>
                  <a:cubicBezTo>
                    <a:pt x="4088" y="3467"/>
                    <a:pt x="4111" y="3462"/>
                    <a:pt x="4132" y="3453"/>
                  </a:cubicBezTo>
                  <a:cubicBezTo>
                    <a:pt x="4579" y="3277"/>
                    <a:pt x="5034" y="3195"/>
                    <a:pt x="5479" y="3195"/>
                  </a:cubicBezTo>
                  <a:cubicBezTo>
                    <a:pt x="7404" y="3195"/>
                    <a:pt x="9133" y="4736"/>
                    <a:pt x="9133" y="6835"/>
                  </a:cubicBezTo>
                  <a:cubicBezTo>
                    <a:pt x="9133" y="8925"/>
                    <a:pt x="7411" y="10462"/>
                    <a:pt x="5498" y="10462"/>
                  </a:cubicBezTo>
                  <a:cubicBezTo>
                    <a:pt x="5047" y="10462"/>
                    <a:pt x="4585" y="10376"/>
                    <a:pt x="4132" y="10192"/>
                  </a:cubicBezTo>
                  <a:cubicBezTo>
                    <a:pt x="1442" y="9097"/>
                    <a:pt x="1049" y="5346"/>
                    <a:pt x="3585" y="3763"/>
                  </a:cubicBezTo>
                  <a:cubicBezTo>
                    <a:pt x="3656" y="3715"/>
                    <a:pt x="3692" y="3620"/>
                    <a:pt x="3644" y="3525"/>
                  </a:cubicBezTo>
                  <a:cubicBezTo>
                    <a:pt x="3611" y="3476"/>
                    <a:pt x="3551" y="3443"/>
                    <a:pt x="3489" y="3443"/>
                  </a:cubicBezTo>
                  <a:cubicBezTo>
                    <a:pt x="3461" y="3443"/>
                    <a:pt x="3432" y="3450"/>
                    <a:pt x="3406" y="3465"/>
                  </a:cubicBezTo>
                  <a:cubicBezTo>
                    <a:pt x="3299" y="3536"/>
                    <a:pt x="3192" y="3596"/>
                    <a:pt x="3096" y="3691"/>
                  </a:cubicBezTo>
                  <a:lnTo>
                    <a:pt x="2870" y="3465"/>
                  </a:lnTo>
                  <a:cubicBezTo>
                    <a:pt x="2942" y="3382"/>
                    <a:pt x="3287" y="3167"/>
                    <a:pt x="3287" y="2679"/>
                  </a:cubicBezTo>
                  <a:cubicBezTo>
                    <a:pt x="3287" y="2572"/>
                    <a:pt x="3275" y="2465"/>
                    <a:pt x="3227" y="2370"/>
                  </a:cubicBezTo>
                  <a:cubicBezTo>
                    <a:pt x="3704" y="2084"/>
                    <a:pt x="3835" y="1691"/>
                    <a:pt x="3930" y="1560"/>
                  </a:cubicBezTo>
                  <a:cubicBezTo>
                    <a:pt x="4073" y="1310"/>
                    <a:pt x="4347" y="1155"/>
                    <a:pt x="4620" y="1155"/>
                  </a:cubicBezTo>
                  <a:close/>
                  <a:moveTo>
                    <a:pt x="2811" y="9752"/>
                  </a:moveTo>
                  <a:cubicBezTo>
                    <a:pt x="3037" y="9954"/>
                    <a:pt x="3287" y="10133"/>
                    <a:pt x="3549" y="10287"/>
                  </a:cubicBezTo>
                  <a:lnTo>
                    <a:pt x="2906" y="10942"/>
                  </a:lnTo>
                  <a:cubicBezTo>
                    <a:pt x="2817" y="11031"/>
                    <a:pt x="2701" y="11076"/>
                    <a:pt x="2585" y="11076"/>
                  </a:cubicBezTo>
                  <a:cubicBezTo>
                    <a:pt x="2468" y="11076"/>
                    <a:pt x="2352" y="11031"/>
                    <a:pt x="2263" y="10942"/>
                  </a:cubicBezTo>
                  <a:cubicBezTo>
                    <a:pt x="2084" y="10764"/>
                    <a:pt x="2084" y="10478"/>
                    <a:pt x="2263" y="10299"/>
                  </a:cubicBezTo>
                  <a:lnTo>
                    <a:pt x="2811" y="9752"/>
                  </a:lnTo>
                  <a:close/>
                  <a:moveTo>
                    <a:pt x="8204" y="9752"/>
                  </a:moveTo>
                  <a:lnTo>
                    <a:pt x="8752" y="10299"/>
                  </a:lnTo>
                  <a:cubicBezTo>
                    <a:pt x="8931" y="10478"/>
                    <a:pt x="8931" y="10764"/>
                    <a:pt x="8752" y="10942"/>
                  </a:cubicBezTo>
                  <a:cubicBezTo>
                    <a:pt x="8663" y="11031"/>
                    <a:pt x="8547" y="11076"/>
                    <a:pt x="8430" y="11076"/>
                  </a:cubicBezTo>
                  <a:cubicBezTo>
                    <a:pt x="8314" y="11076"/>
                    <a:pt x="8198" y="11031"/>
                    <a:pt x="8109" y="10942"/>
                  </a:cubicBezTo>
                  <a:lnTo>
                    <a:pt x="7454" y="10287"/>
                  </a:lnTo>
                  <a:cubicBezTo>
                    <a:pt x="7740" y="10121"/>
                    <a:pt x="7978" y="9954"/>
                    <a:pt x="8204" y="9752"/>
                  </a:cubicBezTo>
                  <a:close/>
                  <a:moveTo>
                    <a:pt x="4644" y="0"/>
                  </a:moveTo>
                  <a:cubicBezTo>
                    <a:pt x="3978" y="0"/>
                    <a:pt x="3335" y="358"/>
                    <a:pt x="2989" y="929"/>
                  </a:cubicBezTo>
                  <a:lnTo>
                    <a:pt x="2858" y="1167"/>
                  </a:lnTo>
                  <a:cubicBezTo>
                    <a:pt x="2693" y="1433"/>
                    <a:pt x="2436" y="1452"/>
                    <a:pt x="2316" y="1452"/>
                  </a:cubicBezTo>
                  <a:cubicBezTo>
                    <a:pt x="2296" y="1452"/>
                    <a:pt x="2280" y="1451"/>
                    <a:pt x="2269" y="1451"/>
                  </a:cubicBezTo>
                  <a:cubicBezTo>
                    <a:pt x="2260" y="1451"/>
                    <a:pt x="2254" y="1452"/>
                    <a:pt x="2251" y="1453"/>
                  </a:cubicBezTo>
                  <a:cubicBezTo>
                    <a:pt x="2091" y="1402"/>
                    <a:pt x="1925" y="1376"/>
                    <a:pt x="1760" y="1376"/>
                  </a:cubicBezTo>
                  <a:cubicBezTo>
                    <a:pt x="1350" y="1376"/>
                    <a:pt x="943" y="1535"/>
                    <a:pt x="620" y="1858"/>
                  </a:cubicBezTo>
                  <a:cubicBezTo>
                    <a:pt x="1" y="2477"/>
                    <a:pt x="1" y="3489"/>
                    <a:pt x="620" y="4132"/>
                  </a:cubicBezTo>
                  <a:cubicBezTo>
                    <a:pt x="715" y="4191"/>
                    <a:pt x="918" y="4537"/>
                    <a:pt x="1394" y="4537"/>
                  </a:cubicBezTo>
                  <a:cubicBezTo>
                    <a:pt x="1846" y="4537"/>
                    <a:pt x="2073" y="4227"/>
                    <a:pt x="2108" y="4191"/>
                  </a:cubicBezTo>
                  <a:lnTo>
                    <a:pt x="2334" y="4418"/>
                  </a:lnTo>
                  <a:cubicBezTo>
                    <a:pt x="1144" y="6025"/>
                    <a:pt x="1370" y="8192"/>
                    <a:pt x="2585" y="9466"/>
                  </a:cubicBezTo>
                  <a:lnTo>
                    <a:pt x="2037" y="10013"/>
                  </a:lnTo>
                  <a:cubicBezTo>
                    <a:pt x="1549" y="10502"/>
                    <a:pt x="1894" y="11371"/>
                    <a:pt x="2608" y="11371"/>
                  </a:cubicBezTo>
                  <a:cubicBezTo>
                    <a:pt x="2811" y="11371"/>
                    <a:pt x="3001" y="11287"/>
                    <a:pt x="3168" y="11133"/>
                  </a:cubicBezTo>
                  <a:lnTo>
                    <a:pt x="3894" y="10394"/>
                  </a:lnTo>
                  <a:cubicBezTo>
                    <a:pt x="4403" y="10628"/>
                    <a:pt x="4958" y="10747"/>
                    <a:pt x="5518" y="10747"/>
                  </a:cubicBezTo>
                  <a:cubicBezTo>
                    <a:pt x="6071" y="10747"/>
                    <a:pt x="6630" y="10631"/>
                    <a:pt x="7157" y="10394"/>
                  </a:cubicBezTo>
                  <a:lnTo>
                    <a:pt x="7883" y="11133"/>
                  </a:lnTo>
                  <a:cubicBezTo>
                    <a:pt x="8038" y="11276"/>
                    <a:pt x="8240" y="11371"/>
                    <a:pt x="8454" y="11371"/>
                  </a:cubicBezTo>
                  <a:cubicBezTo>
                    <a:pt x="9157" y="11371"/>
                    <a:pt x="9514" y="10514"/>
                    <a:pt x="9014" y="10013"/>
                  </a:cubicBezTo>
                  <a:lnTo>
                    <a:pt x="8466" y="9466"/>
                  </a:lnTo>
                  <a:cubicBezTo>
                    <a:pt x="9752" y="8061"/>
                    <a:pt x="9871" y="5953"/>
                    <a:pt x="8716" y="4418"/>
                  </a:cubicBezTo>
                  <a:lnTo>
                    <a:pt x="8942" y="4191"/>
                  </a:lnTo>
                  <a:cubicBezTo>
                    <a:pt x="8990" y="4239"/>
                    <a:pt x="9192" y="4537"/>
                    <a:pt x="9657" y="4537"/>
                  </a:cubicBezTo>
                  <a:cubicBezTo>
                    <a:pt x="9895" y="4537"/>
                    <a:pt x="10121" y="4441"/>
                    <a:pt x="10288" y="4287"/>
                  </a:cubicBezTo>
                  <a:cubicBezTo>
                    <a:pt x="10300" y="4251"/>
                    <a:pt x="10967" y="3775"/>
                    <a:pt x="10859" y="2858"/>
                  </a:cubicBezTo>
                  <a:cubicBezTo>
                    <a:pt x="10848" y="2770"/>
                    <a:pt x="10786" y="2702"/>
                    <a:pt x="10701" y="2702"/>
                  </a:cubicBezTo>
                  <a:cubicBezTo>
                    <a:pt x="10695" y="2702"/>
                    <a:pt x="10688" y="2702"/>
                    <a:pt x="10681" y="2703"/>
                  </a:cubicBezTo>
                  <a:cubicBezTo>
                    <a:pt x="10597" y="2727"/>
                    <a:pt x="10526" y="2798"/>
                    <a:pt x="10538" y="2882"/>
                  </a:cubicBezTo>
                  <a:cubicBezTo>
                    <a:pt x="10609" y="3632"/>
                    <a:pt x="10074" y="4001"/>
                    <a:pt x="10026" y="4060"/>
                  </a:cubicBezTo>
                  <a:cubicBezTo>
                    <a:pt x="9922" y="4164"/>
                    <a:pt x="9777" y="4221"/>
                    <a:pt x="9630" y="4221"/>
                  </a:cubicBezTo>
                  <a:cubicBezTo>
                    <a:pt x="9491" y="4221"/>
                    <a:pt x="9350" y="4170"/>
                    <a:pt x="9240" y="4060"/>
                  </a:cubicBezTo>
                  <a:lnTo>
                    <a:pt x="8228" y="3048"/>
                  </a:lnTo>
                  <a:cubicBezTo>
                    <a:pt x="8002" y="2822"/>
                    <a:pt x="8026" y="2477"/>
                    <a:pt x="8228" y="2263"/>
                  </a:cubicBezTo>
                  <a:cubicBezTo>
                    <a:pt x="8300" y="2203"/>
                    <a:pt x="8621" y="1739"/>
                    <a:pt x="9276" y="1739"/>
                  </a:cubicBezTo>
                  <a:cubicBezTo>
                    <a:pt x="9716" y="1739"/>
                    <a:pt x="10109" y="1965"/>
                    <a:pt x="10324" y="2298"/>
                  </a:cubicBezTo>
                  <a:cubicBezTo>
                    <a:pt x="10353" y="2350"/>
                    <a:pt x="10406" y="2379"/>
                    <a:pt x="10462" y="2379"/>
                  </a:cubicBezTo>
                  <a:cubicBezTo>
                    <a:pt x="10495" y="2379"/>
                    <a:pt x="10530" y="2368"/>
                    <a:pt x="10562" y="2346"/>
                  </a:cubicBezTo>
                  <a:cubicBezTo>
                    <a:pt x="10645" y="2298"/>
                    <a:pt x="10669" y="2203"/>
                    <a:pt x="10609" y="2108"/>
                  </a:cubicBezTo>
                  <a:cubicBezTo>
                    <a:pt x="10297" y="1640"/>
                    <a:pt x="9787" y="1384"/>
                    <a:pt x="9254" y="1384"/>
                  </a:cubicBezTo>
                  <a:cubicBezTo>
                    <a:pt x="9095" y="1384"/>
                    <a:pt x="8934" y="1406"/>
                    <a:pt x="8776" y="1453"/>
                  </a:cubicBezTo>
                  <a:lnTo>
                    <a:pt x="8526" y="1453"/>
                  </a:lnTo>
                  <a:cubicBezTo>
                    <a:pt x="8335" y="1453"/>
                    <a:pt x="8145" y="1358"/>
                    <a:pt x="8038" y="1167"/>
                  </a:cubicBezTo>
                  <a:lnTo>
                    <a:pt x="7907" y="929"/>
                  </a:lnTo>
                  <a:cubicBezTo>
                    <a:pt x="7561" y="358"/>
                    <a:pt x="6918" y="0"/>
                    <a:pt x="6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8" name="Google Shape;10388;p63"/>
            <p:cNvSpPr/>
            <p:nvPr/>
          </p:nvSpPr>
          <p:spPr>
            <a:xfrm>
              <a:off x="1354930" y="1618713"/>
              <a:ext cx="224960" cy="206516"/>
            </a:xfrm>
            <a:custGeom>
              <a:rect b="b" l="l" r="r" t="t"/>
              <a:pathLst>
                <a:path extrusionOk="0" h="6483" w="7062">
                  <a:moveTo>
                    <a:pt x="3753" y="1"/>
                  </a:moveTo>
                  <a:cubicBezTo>
                    <a:pt x="2094" y="1"/>
                    <a:pt x="465" y="1260"/>
                    <a:pt x="465" y="3249"/>
                  </a:cubicBezTo>
                  <a:cubicBezTo>
                    <a:pt x="465" y="5198"/>
                    <a:pt x="2076" y="6483"/>
                    <a:pt x="3742" y="6483"/>
                  </a:cubicBezTo>
                  <a:cubicBezTo>
                    <a:pt x="4589" y="6483"/>
                    <a:pt x="5450" y="6150"/>
                    <a:pt x="6121" y="5404"/>
                  </a:cubicBezTo>
                  <a:cubicBezTo>
                    <a:pt x="6347" y="5165"/>
                    <a:pt x="6513" y="4880"/>
                    <a:pt x="6656" y="4582"/>
                  </a:cubicBezTo>
                  <a:cubicBezTo>
                    <a:pt x="6704" y="4487"/>
                    <a:pt x="6656" y="4403"/>
                    <a:pt x="6561" y="4356"/>
                  </a:cubicBezTo>
                  <a:cubicBezTo>
                    <a:pt x="6540" y="4347"/>
                    <a:pt x="6518" y="4342"/>
                    <a:pt x="6496" y="4342"/>
                  </a:cubicBezTo>
                  <a:cubicBezTo>
                    <a:pt x="6433" y="4342"/>
                    <a:pt x="6373" y="4380"/>
                    <a:pt x="6347" y="4451"/>
                  </a:cubicBezTo>
                  <a:cubicBezTo>
                    <a:pt x="5882" y="5463"/>
                    <a:pt x="4858" y="6142"/>
                    <a:pt x="3704" y="6142"/>
                  </a:cubicBezTo>
                  <a:cubicBezTo>
                    <a:pt x="1358" y="6142"/>
                    <a:pt x="1" y="3499"/>
                    <a:pt x="1322" y="1594"/>
                  </a:cubicBezTo>
                  <a:cubicBezTo>
                    <a:pt x="1903" y="762"/>
                    <a:pt x="2811" y="339"/>
                    <a:pt x="3721" y="339"/>
                  </a:cubicBezTo>
                  <a:cubicBezTo>
                    <a:pt x="4621" y="339"/>
                    <a:pt x="5522" y="753"/>
                    <a:pt x="6109" y="1594"/>
                  </a:cubicBezTo>
                  <a:cubicBezTo>
                    <a:pt x="6561" y="2260"/>
                    <a:pt x="6716" y="3082"/>
                    <a:pt x="6549" y="3844"/>
                  </a:cubicBezTo>
                  <a:cubicBezTo>
                    <a:pt x="6537" y="3927"/>
                    <a:pt x="6597" y="4022"/>
                    <a:pt x="6680" y="4034"/>
                  </a:cubicBezTo>
                  <a:cubicBezTo>
                    <a:pt x="6688" y="4035"/>
                    <a:pt x="6696" y="4036"/>
                    <a:pt x="6704" y="4036"/>
                  </a:cubicBezTo>
                  <a:cubicBezTo>
                    <a:pt x="6789" y="4036"/>
                    <a:pt x="6861" y="3980"/>
                    <a:pt x="6883" y="3903"/>
                  </a:cubicBezTo>
                  <a:cubicBezTo>
                    <a:pt x="7061" y="3046"/>
                    <a:pt x="6894" y="2141"/>
                    <a:pt x="6359" y="1379"/>
                  </a:cubicBezTo>
                  <a:cubicBezTo>
                    <a:pt x="5689" y="426"/>
                    <a:pt x="4716" y="1"/>
                    <a:pt x="37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89" name="Google Shape;10389;p63"/>
            <p:cNvSpPr/>
            <p:nvPr/>
          </p:nvSpPr>
          <p:spPr>
            <a:xfrm>
              <a:off x="1453553" y="1643305"/>
              <a:ext cx="73235" cy="141436"/>
            </a:xfrm>
            <a:custGeom>
              <a:rect b="b" l="l" r="r" t="t"/>
              <a:pathLst>
                <a:path extrusionOk="0" h="4440" w="2299">
                  <a:moveTo>
                    <a:pt x="572" y="345"/>
                  </a:moveTo>
                  <a:cubicBezTo>
                    <a:pt x="703" y="345"/>
                    <a:pt x="810" y="441"/>
                    <a:pt x="810" y="583"/>
                  </a:cubicBezTo>
                  <a:lnTo>
                    <a:pt x="810" y="2191"/>
                  </a:lnTo>
                  <a:cubicBezTo>
                    <a:pt x="727" y="2155"/>
                    <a:pt x="640" y="2137"/>
                    <a:pt x="555" y="2137"/>
                  </a:cubicBezTo>
                  <a:cubicBezTo>
                    <a:pt x="471" y="2137"/>
                    <a:pt x="387" y="2155"/>
                    <a:pt x="310" y="2191"/>
                  </a:cubicBezTo>
                  <a:lnTo>
                    <a:pt x="310" y="583"/>
                  </a:lnTo>
                  <a:lnTo>
                    <a:pt x="334" y="583"/>
                  </a:lnTo>
                  <a:cubicBezTo>
                    <a:pt x="334" y="452"/>
                    <a:pt x="429" y="345"/>
                    <a:pt x="572" y="345"/>
                  </a:cubicBezTo>
                  <a:close/>
                  <a:moveTo>
                    <a:pt x="610" y="2488"/>
                  </a:moveTo>
                  <a:cubicBezTo>
                    <a:pt x="726" y="2488"/>
                    <a:pt x="736" y="2510"/>
                    <a:pt x="1905" y="3703"/>
                  </a:cubicBezTo>
                  <a:cubicBezTo>
                    <a:pt x="1977" y="3798"/>
                    <a:pt x="1977" y="3941"/>
                    <a:pt x="1893" y="4036"/>
                  </a:cubicBezTo>
                  <a:cubicBezTo>
                    <a:pt x="1846" y="4078"/>
                    <a:pt x="1783" y="4099"/>
                    <a:pt x="1721" y="4099"/>
                  </a:cubicBezTo>
                  <a:cubicBezTo>
                    <a:pt x="1658" y="4099"/>
                    <a:pt x="1596" y="4078"/>
                    <a:pt x="1548" y="4036"/>
                  </a:cubicBezTo>
                  <a:lnTo>
                    <a:pt x="417" y="2905"/>
                  </a:lnTo>
                  <a:cubicBezTo>
                    <a:pt x="274" y="2750"/>
                    <a:pt x="369" y="2488"/>
                    <a:pt x="596" y="2488"/>
                  </a:cubicBezTo>
                  <a:cubicBezTo>
                    <a:pt x="600" y="2488"/>
                    <a:pt x="605" y="2488"/>
                    <a:pt x="610" y="2488"/>
                  </a:cubicBezTo>
                  <a:close/>
                  <a:moveTo>
                    <a:pt x="584" y="0"/>
                  </a:moveTo>
                  <a:cubicBezTo>
                    <a:pt x="250" y="0"/>
                    <a:pt x="0" y="274"/>
                    <a:pt x="0" y="583"/>
                  </a:cubicBezTo>
                  <a:lnTo>
                    <a:pt x="0" y="2715"/>
                  </a:lnTo>
                  <a:cubicBezTo>
                    <a:pt x="0" y="2858"/>
                    <a:pt x="60" y="3024"/>
                    <a:pt x="167" y="3131"/>
                  </a:cubicBezTo>
                  <a:cubicBezTo>
                    <a:pt x="1322" y="4262"/>
                    <a:pt x="1310" y="4334"/>
                    <a:pt x="1524" y="4405"/>
                  </a:cubicBezTo>
                  <a:cubicBezTo>
                    <a:pt x="1589" y="4428"/>
                    <a:pt x="1655" y="4439"/>
                    <a:pt x="1720" y="4439"/>
                  </a:cubicBezTo>
                  <a:cubicBezTo>
                    <a:pt x="2023" y="4439"/>
                    <a:pt x="2298" y="4201"/>
                    <a:pt x="2298" y="3858"/>
                  </a:cubicBezTo>
                  <a:cubicBezTo>
                    <a:pt x="2298" y="3703"/>
                    <a:pt x="2227" y="3572"/>
                    <a:pt x="2132" y="3453"/>
                  </a:cubicBezTo>
                  <a:lnTo>
                    <a:pt x="1167" y="2488"/>
                  </a:lnTo>
                  <a:lnTo>
                    <a:pt x="1167" y="583"/>
                  </a:lnTo>
                  <a:cubicBezTo>
                    <a:pt x="1167" y="250"/>
                    <a:pt x="893"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390" name="Google Shape;10390;p63"/>
          <p:cNvSpPr/>
          <p:nvPr/>
        </p:nvSpPr>
        <p:spPr>
          <a:xfrm>
            <a:off x="3945378" y="1530729"/>
            <a:ext cx="381209" cy="312466"/>
          </a:xfrm>
          <a:custGeom>
            <a:rect b="b" l="l" r="r" t="t"/>
            <a:pathLst>
              <a:path extrusionOk="0" h="9809" w="11967">
                <a:moveTo>
                  <a:pt x="8309" y="358"/>
                </a:moveTo>
                <a:cubicBezTo>
                  <a:pt x="8940" y="358"/>
                  <a:pt x="9663" y="469"/>
                  <a:pt x="10418" y="796"/>
                </a:cubicBezTo>
                <a:lnTo>
                  <a:pt x="10418" y="7796"/>
                </a:lnTo>
                <a:cubicBezTo>
                  <a:pt x="9723" y="7513"/>
                  <a:pt x="8997" y="7381"/>
                  <a:pt x="8289" y="7381"/>
                </a:cubicBezTo>
                <a:cubicBezTo>
                  <a:pt x="7542" y="7381"/>
                  <a:pt x="6816" y="7527"/>
                  <a:pt x="6168" y="7796"/>
                </a:cubicBezTo>
                <a:lnTo>
                  <a:pt x="6168" y="796"/>
                </a:lnTo>
                <a:cubicBezTo>
                  <a:pt x="6430" y="676"/>
                  <a:pt x="7238" y="358"/>
                  <a:pt x="8309" y="358"/>
                </a:cubicBezTo>
                <a:close/>
                <a:moveTo>
                  <a:pt x="3700" y="358"/>
                </a:moveTo>
                <a:cubicBezTo>
                  <a:pt x="4458" y="358"/>
                  <a:pt x="5191" y="513"/>
                  <a:pt x="5823" y="796"/>
                </a:cubicBezTo>
                <a:cubicBezTo>
                  <a:pt x="5811" y="1677"/>
                  <a:pt x="5811" y="6761"/>
                  <a:pt x="5811" y="7796"/>
                </a:cubicBezTo>
                <a:cubicBezTo>
                  <a:pt x="5418" y="7642"/>
                  <a:pt x="4656" y="7392"/>
                  <a:pt x="3668" y="7392"/>
                </a:cubicBezTo>
                <a:cubicBezTo>
                  <a:pt x="2929" y="7392"/>
                  <a:pt x="2215" y="7523"/>
                  <a:pt x="1548" y="7808"/>
                </a:cubicBezTo>
                <a:lnTo>
                  <a:pt x="1548" y="3867"/>
                </a:lnTo>
                <a:cubicBezTo>
                  <a:pt x="1548" y="3760"/>
                  <a:pt x="1477" y="3689"/>
                  <a:pt x="1370" y="3689"/>
                </a:cubicBezTo>
                <a:cubicBezTo>
                  <a:pt x="1262" y="3689"/>
                  <a:pt x="1191" y="3760"/>
                  <a:pt x="1191" y="3867"/>
                </a:cubicBezTo>
                <a:lnTo>
                  <a:pt x="1191" y="7987"/>
                </a:lnTo>
                <a:cubicBezTo>
                  <a:pt x="1191" y="8118"/>
                  <a:pt x="1298" y="8225"/>
                  <a:pt x="1429" y="8225"/>
                </a:cubicBezTo>
                <a:cubicBezTo>
                  <a:pt x="1465" y="8225"/>
                  <a:pt x="1489" y="8225"/>
                  <a:pt x="1524" y="8213"/>
                </a:cubicBezTo>
                <a:cubicBezTo>
                  <a:pt x="2203" y="7916"/>
                  <a:pt x="2917" y="7761"/>
                  <a:pt x="3656" y="7761"/>
                </a:cubicBezTo>
                <a:cubicBezTo>
                  <a:pt x="4715" y="7761"/>
                  <a:pt x="5537" y="8070"/>
                  <a:pt x="5799" y="8189"/>
                </a:cubicBezTo>
                <a:lnTo>
                  <a:pt x="5799" y="8606"/>
                </a:lnTo>
                <a:lnTo>
                  <a:pt x="417" y="8606"/>
                </a:lnTo>
                <a:cubicBezTo>
                  <a:pt x="381" y="8606"/>
                  <a:pt x="358" y="8582"/>
                  <a:pt x="358" y="8547"/>
                </a:cubicBezTo>
                <a:lnTo>
                  <a:pt x="358" y="1248"/>
                </a:lnTo>
                <a:cubicBezTo>
                  <a:pt x="358" y="1212"/>
                  <a:pt x="381" y="1188"/>
                  <a:pt x="417" y="1188"/>
                </a:cubicBezTo>
                <a:lnTo>
                  <a:pt x="1203" y="1188"/>
                </a:lnTo>
                <a:lnTo>
                  <a:pt x="1203" y="3153"/>
                </a:lnTo>
                <a:cubicBezTo>
                  <a:pt x="1203" y="3248"/>
                  <a:pt x="1274" y="3332"/>
                  <a:pt x="1382" y="3332"/>
                </a:cubicBezTo>
                <a:cubicBezTo>
                  <a:pt x="1489" y="3332"/>
                  <a:pt x="1560" y="3248"/>
                  <a:pt x="1560" y="3153"/>
                </a:cubicBezTo>
                <a:lnTo>
                  <a:pt x="1560" y="796"/>
                </a:lnTo>
                <a:cubicBezTo>
                  <a:pt x="2253" y="495"/>
                  <a:pt x="2987" y="358"/>
                  <a:pt x="3700" y="358"/>
                </a:cubicBezTo>
                <a:close/>
                <a:moveTo>
                  <a:pt x="6608" y="7987"/>
                </a:moveTo>
                <a:lnTo>
                  <a:pt x="6608" y="9249"/>
                </a:lnTo>
                <a:lnTo>
                  <a:pt x="6501" y="9166"/>
                </a:lnTo>
                <a:cubicBezTo>
                  <a:pt x="6471" y="9136"/>
                  <a:pt x="6430" y="9121"/>
                  <a:pt x="6390" y="9121"/>
                </a:cubicBezTo>
                <a:cubicBezTo>
                  <a:pt x="6349" y="9121"/>
                  <a:pt x="6311" y="9136"/>
                  <a:pt x="6287" y="9166"/>
                </a:cubicBezTo>
                <a:lnTo>
                  <a:pt x="6168" y="9261"/>
                </a:lnTo>
                <a:lnTo>
                  <a:pt x="6168" y="8166"/>
                </a:lnTo>
                <a:cubicBezTo>
                  <a:pt x="6251" y="8118"/>
                  <a:pt x="6418" y="8058"/>
                  <a:pt x="6608" y="7987"/>
                </a:cubicBezTo>
                <a:close/>
                <a:moveTo>
                  <a:pt x="8273" y="0"/>
                </a:moveTo>
                <a:cubicBezTo>
                  <a:pt x="7438" y="0"/>
                  <a:pt x="6643" y="178"/>
                  <a:pt x="5989" y="486"/>
                </a:cubicBezTo>
                <a:cubicBezTo>
                  <a:pt x="5715" y="367"/>
                  <a:pt x="4858" y="10"/>
                  <a:pt x="3668" y="10"/>
                </a:cubicBezTo>
                <a:cubicBezTo>
                  <a:pt x="2858" y="10"/>
                  <a:pt x="2072" y="176"/>
                  <a:pt x="1322" y="510"/>
                </a:cubicBezTo>
                <a:cubicBezTo>
                  <a:pt x="1143" y="593"/>
                  <a:pt x="1191" y="796"/>
                  <a:pt x="1191" y="843"/>
                </a:cubicBezTo>
                <a:lnTo>
                  <a:pt x="405" y="843"/>
                </a:lnTo>
                <a:cubicBezTo>
                  <a:pt x="179" y="843"/>
                  <a:pt x="0" y="1022"/>
                  <a:pt x="0" y="1248"/>
                </a:cubicBezTo>
                <a:lnTo>
                  <a:pt x="0" y="8535"/>
                </a:lnTo>
                <a:cubicBezTo>
                  <a:pt x="0" y="8761"/>
                  <a:pt x="179" y="8939"/>
                  <a:pt x="405" y="8939"/>
                </a:cubicBezTo>
                <a:lnTo>
                  <a:pt x="5811" y="8939"/>
                </a:lnTo>
                <a:lnTo>
                  <a:pt x="5811" y="9630"/>
                </a:lnTo>
                <a:cubicBezTo>
                  <a:pt x="5811" y="9740"/>
                  <a:pt x="5889" y="9808"/>
                  <a:pt x="5977" y="9808"/>
                </a:cubicBezTo>
                <a:cubicBezTo>
                  <a:pt x="6013" y="9808"/>
                  <a:pt x="6050" y="9797"/>
                  <a:pt x="6084" y="9773"/>
                </a:cubicBezTo>
                <a:lnTo>
                  <a:pt x="6382" y="9535"/>
                </a:lnTo>
                <a:cubicBezTo>
                  <a:pt x="6656" y="9737"/>
                  <a:pt x="6668" y="9809"/>
                  <a:pt x="6787" y="9809"/>
                </a:cubicBezTo>
                <a:cubicBezTo>
                  <a:pt x="6894" y="9809"/>
                  <a:pt x="6966" y="9737"/>
                  <a:pt x="6966" y="9630"/>
                </a:cubicBezTo>
                <a:lnTo>
                  <a:pt x="6966" y="8939"/>
                </a:lnTo>
                <a:lnTo>
                  <a:pt x="9335" y="8939"/>
                </a:lnTo>
                <a:cubicBezTo>
                  <a:pt x="9442" y="8939"/>
                  <a:pt x="9513" y="8856"/>
                  <a:pt x="9513" y="8761"/>
                </a:cubicBezTo>
                <a:cubicBezTo>
                  <a:pt x="9513" y="8654"/>
                  <a:pt x="9442" y="8582"/>
                  <a:pt x="9335" y="8582"/>
                </a:cubicBezTo>
                <a:lnTo>
                  <a:pt x="6966" y="8582"/>
                </a:lnTo>
                <a:lnTo>
                  <a:pt x="6966" y="7892"/>
                </a:lnTo>
                <a:cubicBezTo>
                  <a:pt x="7400" y="7783"/>
                  <a:pt x="7847" y="7728"/>
                  <a:pt x="8295" y="7728"/>
                </a:cubicBezTo>
                <a:cubicBezTo>
                  <a:pt x="9025" y="7728"/>
                  <a:pt x="9760" y="7875"/>
                  <a:pt x="10454" y="8177"/>
                </a:cubicBezTo>
                <a:cubicBezTo>
                  <a:pt x="10483" y="8192"/>
                  <a:pt x="10514" y="8199"/>
                  <a:pt x="10544" y="8199"/>
                </a:cubicBezTo>
                <a:cubicBezTo>
                  <a:pt x="10662" y="8199"/>
                  <a:pt x="10776" y="8096"/>
                  <a:pt x="10776" y="7963"/>
                </a:cubicBezTo>
                <a:lnTo>
                  <a:pt x="10776" y="1177"/>
                </a:lnTo>
                <a:lnTo>
                  <a:pt x="11561" y="1177"/>
                </a:lnTo>
                <a:cubicBezTo>
                  <a:pt x="11597" y="1177"/>
                  <a:pt x="11621" y="1212"/>
                  <a:pt x="11621" y="1236"/>
                </a:cubicBezTo>
                <a:lnTo>
                  <a:pt x="11621" y="8535"/>
                </a:lnTo>
                <a:cubicBezTo>
                  <a:pt x="11621" y="8570"/>
                  <a:pt x="11597" y="8594"/>
                  <a:pt x="11561" y="8594"/>
                </a:cubicBezTo>
                <a:lnTo>
                  <a:pt x="10049" y="8594"/>
                </a:lnTo>
                <a:cubicBezTo>
                  <a:pt x="9942" y="8594"/>
                  <a:pt x="9871" y="8666"/>
                  <a:pt x="9871" y="8773"/>
                </a:cubicBezTo>
                <a:cubicBezTo>
                  <a:pt x="9871" y="8880"/>
                  <a:pt x="9942" y="8951"/>
                  <a:pt x="10049" y="8951"/>
                </a:cubicBezTo>
                <a:lnTo>
                  <a:pt x="11561" y="8951"/>
                </a:lnTo>
                <a:cubicBezTo>
                  <a:pt x="11788" y="8951"/>
                  <a:pt x="11966" y="8773"/>
                  <a:pt x="11966" y="8547"/>
                </a:cubicBezTo>
                <a:lnTo>
                  <a:pt x="11966" y="1236"/>
                </a:lnTo>
                <a:cubicBezTo>
                  <a:pt x="11954" y="998"/>
                  <a:pt x="11776" y="831"/>
                  <a:pt x="11549" y="831"/>
                </a:cubicBezTo>
                <a:lnTo>
                  <a:pt x="10764" y="831"/>
                </a:lnTo>
                <a:cubicBezTo>
                  <a:pt x="10752" y="784"/>
                  <a:pt x="10811" y="581"/>
                  <a:pt x="10633" y="498"/>
                </a:cubicBezTo>
                <a:cubicBezTo>
                  <a:pt x="9864" y="154"/>
                  <a:pt x="9051" y="0"/>
                  <a:pt x="8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391" name="Google Shape;10391;p63"/>
          <p:cNvGrpSpPr/>
          <p:nvPr/>
        </p:nvGrpSpPr>
        <p:grpSpPr>
          <a:xfrm>
            <a:off x="852385" y="1510916"/>
            <a:ext cx="353145" cy="351998"/>
            <a:chOff x="852385" y="1510916"/>
            <a:chExt cx="353145" cy="351998"/>
          </a:xfrm>
        </p:grpSpPr>
        <p:sp>
          <p:nvSpPr>
            <p:cNvPr id="10392" name="Google Shape;10392;p63"/>
            <p:cNvSpPr/>
            <p:nvPr/>
          </p:nvSpPr>
          <p:spPr>
            <a:xfrm>
              <a:off x="852385" y="1510916"/>
              <a:ext cx="353145" cy="187785"/>
            </a:xfrm>
            <a:custGeom>
              <a:rect b="b" l="l" r="r" t="t"/>
              <a:pathLst>
                <a:path extrusionOk="0" h="5895" w="11086">
                  <a:moveTo>
                    <a:pt x="6145" y="334"/>
                  </a:moveTo>
                  <a:lnTo>
                    <a:pt x="6145" y="703"/>
                  </a:lnTo>
                  <a:lnTo>
                    <a:pt x="4942" y="703"/>
                  </a:lnTo>
                  <a:lnTo>
                    <a:pt x="4942" y="334"/>
                  </a:lnTo>
                  <a:close/>
                  <a:moveTo>
                    <a:pt x="10764" y="1025"/>
                  </a:moveTo>
                  <a:lnTo>
                    <a:pt x="10764" y="1596"/>
                  </a:lnTo>
                  <a:lnTo>
                    <a:pt x="346" y="1596"/>
                  </a:lnTo>
                  <a:lnTo>
                    <a:pt x="346" y="1025"/>
                  </a:lnTo>
                  <a:close/>
                  <a:moveTo>
                    <a:pt x="4775" y="1"/>
                  </a:moveTo>
                  <a:cubicBezTo>
                    <a:pt x="4692" y="1"/>
                    <a:pt x="4621" y="84"/>
                    <a:pt x="4621" y="167"/>
                  </a:cubicBezTo>
                  <a:lnTo>
                    <a:pt x="4621" y="703"/>
                  </a:lnTo>
                  <a:lnTo>
                    <a:pt x="168" y="703"/>
                  </a:lnTo>
                  <a:cubicBezTo>
                    <a:pt x="72" y="703"/>
                    <a:pt x="1" y="775"/>
                    <a:pt x="1" y="870"/>
                  </a:cubicBezTo>
                  <a:lnTo>
                    <a:pt x="1" y="1751"/>
                  </a:lnTo>
                  <a:cubicBezTo>
                    <a:pt x="1" y="1834"/>
                    <a:pt x="72" y="1906"/>
                    <a:pt x="168" y="1906"/>
                  </a:cubicBezTo>
                  <a:lnTo>
                    <a:pt x="656" y="1906"/>
                  </a:lnTo>
                  <a:lnTo>
                    <a:pt x="656" y="2620"/>
                  </a:lnTo>
                  <a:cubicBezTo>
                    <a:pt x="656" y="2715"/>
                    <a:pt x="727" y="2787"/>
                    <a:pt x="822" y="2787"/>
                  </a:cubicBezTo>
                  <a:cubicBezTo>
                    <a:pt x="906" y="2787"/>
                    <a:pt x="989" y="2715"/>
                    <a:pt x="989" y="2620"/>
                  </a:cubicBezTo>
                  <a:lnTo>
                    <a:pt x="989" y="1906"/>
                  </a:lnTo>
                  <a:lnTo>
                    <a:pt x="10109" y="1906"/>
                  </a:lnTo>
                  <a:lnTo>
                    <a:pt x="10109" y="5740"/>
                  </a:lnTo>
                  <a:cubicBezTo>
                    <a:pt x="10109" y="5823"/>
                    <a:pt x="10181" y="5894"/>
                    <a:pt x="10276" y="5894"/>
                  </a:cubicBezTo>
                  <a:cubicBezTo>
                    <a:pt x="10359" y="5894"/>
                    <a:pt x="10431" y="5823"/>
                    <a:pt x="10431" y="5740"/>
                  </a:cubicBezTo>
                  <a:lnTo>
                    <a:pt x="10431" y="1918"/>
                  </a:lnTo>
                  <a:lnTo>
                    <a:pt x="10931" y="1918"/>
                  </a:lnTo>
                  <a:cubicBezTo>
                    <a:pt x="11014" y="1918"/>
                    <a:pt x="11086" y="1846"/>
                    <a:pt x="11086" y="1763"/>
                  </a:cubicBezTo>
                  <a:lnTo>
                    <a:pt x="11086" y="882"/>
                  </a:lnTo>
                  <a:cubicBezTo>
                    <a:pt x="11086" y="775"/>
                    <a:pt x="11014" y="703"/>
                    <a:pt x="10931" y="703"/>
                  </a:cubicBezTo>
                  <a:lnTo>
                    <a:pt x="6478" y="703"/>
                  </a:lnTo>
                  <a:lnTo>
                    <a:pt x="6478" y="167"/>
                  </a:lnTo>
                  <a:cubicBezTo>
                    <a:pt x="6478" y="84"/>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3" name="Google Shape;10393;p63"/>
            <p:cNvSpPr/>
            <p:nvPr/>
          </p:nvSpPr>
          <p:spPr>
            <a:xfrm>
              <a:off x="852385" y="1609921"/>
              <a:ext cx="353145" cy="252992"/>
            </a:xfrm>
            <a:custGeom>
              <a:rect b="b" l="l" r="r" t="t"/>
              <a:pathLst>
                <a:path extrusionOk="0" h="7942" w="11086">
                  <a:moveTo>
                    <a:pt x="10764" y="4382"/>
                  </a:moveTo>
                  <a:lnTo>
                    <a:pt x="10764" y="4953"/>
                  </a:lnTo>
                  <a:lnTo>
                    <a:pt x="346" y="4953"/>
                  </a:lnTo>
                  <a:lnTo>
                    <a:pt x="346" y="4382"/>
                  </a:lnTo>
                  <a:close/>
                  <a:moveTo>
                    <a:pt x="6406" y="5275"/>
                  </a:moveTo>
                  <a:lnTo>
                    <a:pt x="6895" y="6168"/>
                  </a:lnTo>
                  <a:lnTo>
                    <a:pt x="4228" y="6168"/>
                  </a:lnTo>
                  <a:lnTo>
                    <a:pt x="4716" y="5275"/>
                  </a:lnTo>
                  <a:close/>
                  <a:moveTo>
                    <a:pt x="4335" y="5275"/>
                  </a:moveTo>
                  <a:lnTo>
                    <a:pt x="3049" y="7608"/>
                  </a:lnTo>
                  <a:lnTo>
                    <a:pt x="2573" y="7608"/>
                  </a:lnTo>
                  <a:lnTo>
                    <a:pt x="3859" y="5275"/>
                  </a:lnTo>
                  <a:close/>
                  <a:moveTo>
                    <a:pt x="7240" y="5275"/>
                  </a:moveTo>
                  <a:lnTo>
                    <a:pt x="8514" y="7608"/>
                  </a:lnTo>
                  <a:lnTo>
                    <a:pt x="8038" y="7608"/>
                  </a:lnTo>
                  <a:lnTo>
                    <a:pt x="6764" y="5275"/>
                  </a:lnTo>
                  <a:close/>
                  <a:moveTo>
                    <a:pt x="822" y="0"/>
                  </a:moveTo>
                  <a:cubicBezTo>
                    <a:pt x="727" y="0"/>
                    <a:pt x="656" y="84"/>
                    <a:pt x="656" y="167"/>
                  </a:cubicBezTo>
                  <a:lnTo>
                    <a:pt x="656" y="4072"/>
                  </a:lnTo>
                  <a:lnTo>
                    <a:pt x="168" y="4072"/>
                  </a:lnTo>
                  <a:cubicBezTo>
                    <a:pt x="72" y="4072"/>
                    <a:pt x="1" y="4144"/>
                    <a:pt x="1" y="4239"/>
                  </a:cubicBezTo>
                  <a:lnTo>
                    <a:pt x="1" y="5108"/>
                  </a:lnTo>
                  <a:cubicBezTo>
                    <a:pt x="1" y="5203"/>
                    <a:pt x="72" y="5275"/>
                    <a:pt x="168" y="5275"/>
                  </a:cubicBezTo>
                  <a:lnTo>
                    <a:pt x="3489" y="5275"/>
                  </a:lnTo>
                  <a:lnTo>
                    <a:pt x="2144" y="7704"/>
                  </a:lnTo>
                  <a:cubicBezTo>
                    <a:pt x="2120" y="7751"/>
                    <a:pt x="2120" y="7811"/>
                    <a:pt x="2144" y="7870"/>
                  </a:cubicBezTo>
                  <a:cubicBezTo>
                    <a:pt x="2180" y="7906"/>
                    <a:pt x="2239" y="7942"/>
                    <a:pt x="2275" y="7942"/>
                  </a:cubicBezTo>
                  <a:lnTo>
                    <a:pt x="3132" y="7942"/>
                  </a:lnTo>
                  <a:cubicBezTo>
                    <a:pt x="3192" y="7942"/>
                    <a:pt x="3251" y="7906"/>
                    <a:pt x="3275" y="7846"/>
                  </a:cubicBezTo>
                  <a:lnTo>
                    <a:pt x="3644" y="7168"/>
                  </a:lnTo>
                  <a:lnTo>
                    <a:pt x="4644" y="7168"/>
                  </a:lnTo>
                  <a:cubicBezTo>
                    <a:pt x="4728" y="7168"/>
                    <a:pt x="4811" y="7096"/>
                    <a:pt x="4811" y="7001"/>
                  </a:cubicBezTo>
                  <a:cubicBezTo>
                    <a:pt x="4811" y="6906"/>
                    <a:pt x="4728" y="6834"/>
                    <a:pt x="4644" y="6834"/>
                  </a:cubicBezTo>
                  <a:lnTo>
                    <a:pt x="3823" y="6834"/>
                  </a:lnTo>
                  <a:lnTo>
                    <a:pt x="4037" y="6465"/>
                  </a:lnTo>
                  <a:lnTo>
                    <a:pt x="7061" y="6465"/>
                  </a:lnTo>
                  <a:lnTo>
                    <a:pt x="7252" y="6834"/>
                  </a:lnTo>
                  <a:lnTo>
                    <a:pt x="5299" y="6834"/>
                  </a:lnTo>
                  <a:cubicBezTo>
                    <a:pt x="5216" y="6834"/>
                    <a:pt x="5133" y="6906"/>
                    <a:pt x="5133" y="7001"/>
                  </a:cubicBezTo>
                  <a:cubicBezTo>
                    <a:pt x="5133" y="7096"/>
                    <a:pt x="5216" y="7168"/>
                    <a:pt x="5299" y="7168"/>
                  </a:cubicBezTo>
                  <a:lnTo>
                    <a:pt x="7430" y="7168"/>
                  </a:lnTo>
                  <a:lnTo>
                    <a:pt x="7800" y="7846"/>
                  </a:lnTo>
                  <a:cubicBezTo>
                    <a:pt x="7835" y="7894"/>
                    <a:pt x="7895" y="7942"/>
                    <a:pt x="7954" y="7942"/>
                  </a:cubicBezTo>
                  <a:lnTo>
                    <a:pt x="8800" y="7942"/>
                  </a:lnTo>
                  <a:cubicBezTo>
                    <a:pt x="8859" y="7942"/>
                    <a:pt x="8907" y="7906"/>
                    <a:pt x="8931" y="7870"/>
                  </a:cubicBezTo>
                  <a:cubicBezTo>
                    <a:pt x="8966" y="7823"/>
                    <a:pt x="8966" y="7763"/>
                    <a:pt x="8931" y="7704"/>
                  </a:cubicBezTo>
                  <a:lnTo>
                    <a:pt x="7597" y="5275"/>
                  </a:lnTo>
                  <a:lnTo>
                    <a:pt x="10931" y="5275"/>
                  </a:lnTo>
                  <a:cubicBezTo>
                    <a:pt x="11014" y="5275"/>
                    <a:pt x="11086" y="5203"/>
                    <a:pt x="11086" y="5108"/>
                  </a:cubicBezTo>
                  <a:lnTo>
                    <a:pt x="11086" y="4239"/>
                  </a:lnTo>
                  <a:cubicBezTo>
                    <a:pt x="11086" y="4144"/>
                    <a:pt x="11014" y="4072"/>
                    <a:pt x="10931" y="4072"/>
                  </a:cubicBezTo>
                  <a:lnTo>
                    <a:pt x="10431" y="4072"/>
                  </a:lnTo>
                  <a:lnTo>
                    <a:pt x="10431" y="3263"/>
                  </a:lnTo>
                  <a:cubicBezTo>
                    <a:pt x="10431" y="3179"/>
                    <a:pt x="10359" y="3108"/>
                    <a:pt x="10276" y="3108"/>
                  </a:cubicBezTo>
                  <a:cubicBezTo>
                    <a:pt x="10181" y="3108"/>
                    <a:pt x="10109" y="3179"/>
                    <a:pt x="10109" y="3263"/>
                  </a:cubicBezTo>
                  <a:lnTo>
                    <a:pt x="10109" y="4072"/>
                  </a:lnTo>
                  <a:lnTo>
                    <a:pt x="989" y="4072"/>
                  </a:lnTo>
                  <a:lnTo>
                    <a:pt x="989" y="167"/>
                  </a:lnTo>
                  <a:cubicBezTo>
                    <a:pt x="989" y="84"/>
                    <a:pt x="906"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4" name="Google Shape;10394;p63"/>
            <p:cNvSpPr/>
            <p:nvPr/>
          </p:nvSpPr>
          <p:spPr>
            <a:xfrm>
              <a:off x="928264" y="1584501"/>
              <a:ext cx="198775" cy="140735"/>
            </a:xfrm>
            <a:custGeom>
              <a:rect b="b" l="l" r="r" t="t"/>
              <a:pathLst>
                <a:path extrusionOk="0" h="4418" w="6240">
                  <a:moveTo>
                    <a:pt x="5608" y="322"/>
                  </a:moveTo>
                  <a:cubicBezTo>
                    <a:pt x="5787" y="322"/>
                    <a:pt x="5929" y="465"/>
                    <a:pt x="5929" y="643"/>
                  </a:cubicBezTo>
                  <a:cubicBezTo>
                    <a:pt x="5929" y="798"/>
                    <a:pt x="5775" y="953"/>
                    <a:pt x="5608" y="953"/>
                  </a:cubicBezTo>
                  <a:cubicBezTo>
                    <a:pt x="5453" y="953"/>
                    <a:pt x="5298" y="822"/>
                    <a:pt x="5298" y="643"/>
                  </a:cubicBezTo>
                  <a:cubicBezTo>
                    <a:pt x="5298" y="477"/>
                    <a:pt x="5429" y="322"/>
                    <a:pt x="5608" y="322"/>
                  </a:cubicBezTo>
                  <a:close/>
                  <a:moveTo>
                    <a:pt x="2131" y="1334"/>
                  </a:moveTo>
                  <a:cubicBezTo>
                    <a:pt x="2310" y="1334"/>
                    <a:pt x="2441" y="1477"/>
                    <a:pt x="2441" y="1656"/>
                  </a:cubicBezTo>
                  <a:cubicBezTo>
                    <a:pt x="2441" y="1834"/>
                    <a:pt x="2310" y="1965"/>
                    <a:pt x="2131" y="1965"/>
                  </a:cubicBezTo>
                  <a:cubicBezTo>
                    <a:pt x="1965" y="1965"/>
                    <a:pt x="1822" y="1834"/>
                    <a:pt x="1822" y="1656"/>
                  </a:cubicBezTo>
                  <a:cubicBezTo>
                    <a:pt x="1822" y="1489"/>
                    <a:pt x="1953" y="1334"/>
                    <a:pt x="2131" y="1334"/>
                  </a:cubicBezTo>
                  <a:close/>
                  <a:moveTo>
                    <a:pt x="4036" y="2429"/>
                  </a:moveTo>
                  <a:cubicBezTo>
                    <a:pt x="4215" y="2429"/>
                    <a:pt x="4346" y="2560"/>
                    <a:pt x="4346" y="2739"/>
                  </a:cubicBezTo>
                  <a:cubicBezTo>
                    <a:pt x="4346" y="2918"/>
                    <a:pt x="4203" y="3049"/>
                    <a:pt x="4036" y="3049"/>
                  </a:cubicBezTo>
                  <a:cubicBezTo>
                    <a:pt x="3870" y="3049"/>
                    <a:pt x="3727" y="2918"/>
                    <a:pt x="3727" y="2739"/>
                  </a:cubicBezTo>
                  <a:cubicBezTo>
                    <a:pt x="3727" y="2572"/>
                    <a:pt x="3858" y="2429"/>
                    <a:pt x="4036" y="2429"/>
                  </a:cubicBezTo>
                  <a:close/>
                  <a:moveTo>
                    <a:pt x="595" y="3501"/>
                  </a:moveTo>
                  <a:cubicBezTo>
                    <a:pt x="774" y="3501"/>
                    <a:pt x="905" y="3632"/>
                    <a:pt x="905" y="3811"/>
                  </a:cubicBezTo>
                  <a:cubicBezTo>
                    <a:pt x="905" y="3989"/>
                    <a:pt x="762" y="4120"/>
                    <a:pt x="595" y="4120"/>
                  </a:cubicBezTo>
                  <a:cubicBezTo>
                    <a:pt x="429" y="4120"/>
                    <a:pt x="286" y="3989"/>
                    <a:pt x="286" y="3811"/>
                  </a:cubicBezTo>
                  <a:cubicBezTo>
                    <a:pt x="286" y="3644"/>
                    <a:pt x="417" y="3501"/>
                    <a:pt x="595" y="3501"/>
                  </a:cubicBezTo>
                  <a:close/>
                  <a:moveTo>
                    <a:pt x="5608" y="1"/>
                  </a:moveTo>
                  <a:cubicBezTo>
                    <a:pt x="5275" y="1"/>
                    <a:pt x="4989" y="286"/>
                    <a:pt x="4989" y="632"/>
                  </a:cubicBezTo>
                  <a:cubicBezTo>
                    <a:pt x="4989" y="786"/>
                    <a:pt x="5048" y="941"/>
                    <a:pt x="5156" y="1048"/>
                  </a:cubicBezTo>
                  <a:lnTo>
                    <a:pt x="4239" y="2132"/>
                  </a:lnTo>
                  <a:cubicBezTo>
                    <a:pt x="4179" y="2120"/>
                    <a:pt x="4108" y="2096"/>
                    <a:pt x="4048" y="2096"/>
                  </a:cubicBezTo>
                  <a:cubicBezTo>
                    <a:pt x="3858" y="2096"/>
                    <a:pt x="3679" y="2191"/>
                    <a:pt x="3560" y="2334"/>
                  </a:cubicBezTo>
                  <a:lnTo>
                    <a:pt x="2739" y="1882"/>
                  </a:lnTo>
                  <a:cubicBezTo>
                    <a:pt x="2774" y="1798"/>
                    <a:pt x="2786" y="1727"/>
                    <a:pt x="2786" y="1656"/>
                  </a:cubicBezTo>
                  <a:cubicBezTo>
                    <a:pt x="2786" y="1310"/>
                    <a:pt x="2500" y="1024"/>
                    <a:pt x="2155" y="1024"/>
                  </a:cubicBezTo>
                  <a:cubicBezTo>
                    <a:pt x="1822" y="1024"/>
                    <a:pt x="1536" y="1310"/>
                    <a:pt x="1536" y="1656"/>
                  </a:cubicBezTo>
                  <a:cubicBezTo>
                    <a:pt x="1536" y="1822"/>
                    <a:pt x="1596" y="1953"/>
                    <a:pt x="1703" y="2072"/>
                  </a:cubicBezTo>
                  <a:lnTo>
                    <a:pt x="834" y="3203"/>
                  </a:lnTo>
                  <a:cubicBezTo>
                    <a:pt x="774" y="3191"/>
                    <a:pt x="703" y="3168"/>
                    <a:pt x="631" y="3168"/>
                  </a:cubicBezTo>
                  <a:cubicBezTo>
                    <a:pt x="286" y="3168"/>
                    <a:pt x="0" y="3453"/>
                    <a:pt x="0" y="3799"/>
                  </a:cubicBezTo>
                  <a:cubicBezTo>
                    <a:pt x="0" y="4144"/>
                    <a:pt x="286" y="4418"/>
                    <a:pt x="631" y="4418"/>
                  </a:cubicBezTo>
                  <a:cubicBezTo>
                    <a:pt x="965" y="4418"/>
                    <a:pt x="1250" y="4144"/>
                    <a:pt x="1250" y="3799"/>
                  </a:cubicBezTo>
                  <a:cubicBezTo>
                    <a:pt x="1250" y="3632"/>
                    <a:pt x="1191" y="3501"/>
                    <a:pt x="1084" y="3382"/>
                  </a:cubicBezTo>
                  <a:lnTo>
                    <a:pt x="1953" y="2251"/>
                  </a:lnTo>
                  <a:cubicBezTo>
                    <a:pt x="2012" y="2263"/>
                    <a:pt x="2084" y="2275"/>
                    <a:pt x="2155" y="2275"/>
                  </a:cubicBezTo>
                  <a:cubicBezTo>
                    <a:pt x="2310" y="2275"/>
                    <a:pt x="2441" y="2215"/>
                    <a:pt x="2560" y="2144"/>
                  </a:cubicBezTo>
                  <a:lnTo>
                    <a:pt x="3441" y="2632"/>
                  </a:lnTo>
                  <a:cubicBezTo>
                    <a:pt x="3441" y="2668"/>
                    <a:pt x="3429" y="2691"/>
                    <a:pt x="3429" y="2739"/>
                  </a:cubicBezTo>
                  <a:cubicBezTo>
                    <a:pt x="3429" y="3084"/>
                    <a:pt x="3703" y="3370"/>
                    <a:pt x="4048" y="3370"/>
                  </a:cubicBezTo>
                  <a:cubicBezTo>
                    <a:pt x="4394" y="3370"/>
                    <a:pt x="4679" y="3084"/>
                    <a:pt x="4679" y="2739"/>
                  </a:cubicBezTo>
                  <a:cubicBezTo>
                    <a:pt x="4679" y="2572"/>
                    <a:pt x="4620" y="2429"/>
                    <a:pt x="4513" y="2322"/>
                  </a:cubicBezTo>
                  <a:lnTo>
                    <a:pt x="5418" y="1239"/>
                  </a:lnTo>
                  <a:cubicBezTo>
                    <a:pt x="5477" y="1251"/>
                    <a:pt x="5548" y="1263"/>
                    <a:pt x="5608" y="1263"/>
                  </a:cubicBezTo>
                  <a:cubicBezTo>
                    <a:pt x="5953" y="1263"/>
                    <a:pt x="6239" y="989"/>
                    <a:pt x="6239" y="643"/>
                  </a:cubicBezTo>
                  <a:cubicBezTo>
                    <a:pt x="6239" y="286"/>
                    <a:pt x="5953" y="1"/>
                    <a:pt x="5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395" name="Google Shape;10395;p63"/>
          <p:cNvGrpSpPr/>
          <p:nvPr/>
        </p:nvGrpSpPr>
        <p:grpSpPr>
          <a:xfrm>
            <a:off x="1745217" y="1515471"/>
            <a:ext cx="343269" cy="342505"/>
            <a:chOff x="1745217" y="1515471"/>
            <a:chExt cx="343269" cy="342505"/>
          </a:xfrm>
        </p:grpSpPr>
        <p:sp>
          <p:nvSpPr>
            <p:cNvPr id="10396" name="Google Shape;10396;p63"/>
            <p:cNvSpPr/>
            <p:nvPr/>
          </p:nvSpPr>
          <p:spPr>
            <a:xfrm>
              <a:off x="1854448" y="1647096"/>
              <a:ext cx="22012" cy="21630"/>
            </a:xfrm>
            <a:custGeom>
              <a:rect b="b" l="l" r="r" t="t"/>
              <a:pathLst>
                <a:path extrusionOk="0" h="679" w="691">
                  <a:moveTo>
                    <a:pt x="346" y="0"/>
                  </a:moveTo>
                  <a:cubicBezTo>
                    <a:pt x="155" y="0"/>
                    <a:pt x="0" y="155"/>
                    <a:pt x="0" y="345"/>
                  </a:cubicBezTo>
                  <a:cubicBezTo>
                    <a:pt x="0" y="536"/>
                    <a:pt x="155" y="679"/>
                    <a:pt x="346" y="679"/>
                  </a:cubicBezTo>
                  <a:cubicBezTo>
                    <a:pt x="536" y="679"/>
                    <a:pt x="691" y="536"/>
                    <a:pt x="691" y="345"/>
                  </a:cubicBezTo>
                  <a:cubicBezTo>
                    <a:pt x="691" y="155"/>
                    <a:pt x="536"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7" name="Google Shape;10397;p63"/>
            <p:cNvSpPr/>
            <p:nvPr/>
          </p:nvSpPr>
          <p:spPr>
            <a:xfrm>
              <a:off x="1906021" y="1647096"/>
              <a:ext cx="21661" cy="21630"/>
            </a:xfrm>
            <a:custGeom>
              <a:rect b="b" l="l" r="r" t="t"/>
              <a:pathLst>
                <a:path extrusionOk="0" h="679" w="680">
                  <a:moveTo>
                    <a:pt x="334" y="0"/>
                  </a:moveTo>
                  <a:cubicBezTo>
                    <a:pt x="143" y="0"/>
                    <a:pt x="0" y="155"/>
                    <a:pt x="0" y="345"/>
                  </a:cubicBezTo>
                  <a:cubicBezTo>
                    <a:pt x="0" y="536"/>
                    <a:pt x="143" y="679"/>
                    <a:pt x="334" y="679"/>
                  </a:cubicBezTo>
                  <a:cubicBezTo>
                    <a:pt x="524" y="679"/>
                    <a:pt x="679" y="536"/>
                    <a:pt x="679" y="345"/>
                  </a:cubicBezTo>
                  <a:cubicBezTo>
                    <a:pt x="679" y="155"/>
                    <a:pt x="524"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8" name="Google Shape;10398;p63"/>
            <p:cNvSpPr/>
            <p:nvPr/>
          </p:nvSpPr>
          <p:spPr>
            <a:xfrm>
              <a:off x="1956830" y="1647096"/>
              <a:ext cx="22044" cy="21630"/>
            </a:xfrm>
            <a:custGeom>
              <a:rect b="b" l="l" r="r" t="t"/>
              <a:pathLst>
                <a:path extrusionOk="0" h="679" w="692">
                  <a:moveTo>
                    <a:pt x="346" y="0"/>
                  </a:moveTo>
                  <a:cubicBezTo>
                    <a:pt x="156" y="0"/>
                    <a:pt x="1" y="155"/>
                    <a:pt x="1" y="345"/>
                  </a:cubicBezTo>
                  <a:cubicBezTo>
                    <a:pt x="1" y="536"/>
                    <a:pt x="156" y="679"/>
                    <a:pt x="346" y="679"/>
                  </a:cubicBezTo>
                  <a:cubicBezTo>
                    <a:pt x="537" y="679"/>
                    <a:pt x="691" y="536"/>
                    <a:pt x="691" y="345"/>
                  </a:cubicBezTo>
                  <a:cubicBezTo>
                    <a:pt x="691" y="155"/>
                    <a:pt x="537"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399" name="Google Shape;10399;p63"/>
            <p:cNvSpPr/>
            <p:nvPr/>
          </p:nvSpPr>
          <p:spPr>
            <a:xfrm>
              <a:off x="1745217" y="1515471"/>
              <a:ext cx="343269" cy="342505"/>
            </a:xfrm>
            <a:custGeom>
              <a:rect b="b" l="l" r="r" t="t"/>
              <a:pathLst>
                <a:path extrusionOk="0" h="10752" w="10776">
                  <a:moveTo>
                    <a:pt x="5382" y="1"/>
                  </a:moveTo>
                  <a:cubicBezTo>
                    <a:pt x="3953" y="1"/>
                    <a:pt x="2608" y="453"/>
                    <a:pt x="1596" y="1286"/>
                  </a:cubicBezTo>
                  <a:cubicBezTo>
                    <a:pt x="560" y="2144"/>
                    <a:pt x="0" y="3251"/>
                    <a:pt x="0" y="4465"/>
                  </a:cubicBezTo>
                  <a:cubicBezTo>
                    <a:pt x="0" y="5513"/>
                    <a:pt x="465" y="6561"/>
                    <a:pt x="1274" y="7359"/>
                  </a:cubicBezTo>
                  <a:cubicBezTo>
                    <a:pt x="2072" y="8121"/>
                    <a:pt x="3120" y="8645"/>
                    <a:pt x="4298" y="8835"/>
                  </a:cubicBezTo>
                  <a:cubicBezTo>
                    <a:pt x="4310" y="9442"/>
                    <a:pt x="4108" y="10014"/>
                    <a:pt x="3703" y="10478"/>
                  </a:cubicBezTo>
                  <a:cubicBezTo>
                    <a:pt x="3655" y="10514"/>
                    <a:pt x="3644" y="10597"/>
                    <a:pt x="3679" y="10657"/>
                  </a:cubicBezTo>
                  <a:cubicBezTo>
                    <a:pt x="3703" y="10704"/>
                    <a:pt x="3763" y="10752"/>
                    <a:pt x="3834" y="10752"/>
                  </a:cubicBezTo>
                  <a:cubicBezTo>
                    <a:pt x="5025" y="10752"/>
                    <a:pt x="6084" y="9966"/>
                    <a:pt x="6442" y="8835"/>
                  </a:cubicBezTo>
                  <a:cubicBezTo>
                    <a:pt x="7406" y="8668"/>
                    <a:pt x="8287" y="8299"/>
                    <a:pt x="9013" y="7752"/>
                  </a:cubicBezTo>
                  <a:cubicBezTo>
                    <a:pt x="9097" y="7692"/>
                    <a:pt x="9109" y="7585"/>
                    <a:pt x="9049" y="7513"/>
                  </a:cubicBezTo>
                  <a:cubicBezTo>
                    <a:pt x="9014" y="7465"/>
                    <a:pt x="8963" y="7441"/>
                    <a:pt x="8913" y="7441"/>
                  </a:cubicBezTo>
                  <a:cubicBezTo>
                    <a:pt x="8877" y="7441"/>
                    <a:pt x="8841" y="7453"/>
                    <a:pt x="8811" y="7478"/>
                  </a:cubicBezTo>
                  <a:cubicBezTo>
                    <a:pt x="8096" y="8014"/>
                    <a:pt x="7215" y="8371"/>
                    <a:pt x="6275" y="8502"/>
                  </a:cubicBezTo>
                  <a:cubicBezTo>
                    <a:pt x="6203" y="8525"/>
                    <a:pt x="6156" y="8561"/>
                    <a:pt x="6132" y="8621"/>
                  </a:cubicBezTo>
                  <a:cubicBezTo>
                    <a:pt x="5894" y="9549"/>
                    <a:pt x="5120" y="10216"/>
                    <a:pt x="4215" y="10371"/>
                  </a:cubicBezTo>
                  <a:cubicBezTo>
                    <a:pt x="4537" y="9859"/>
                    <a:pt x="4703" y="9264"/>
                    <a:pt x="4644" y="8656"/>
                  </a:cubicBezTo>
                  <a:cubicBezTo>
                    <a:pt x="4644" y="8585"/>
                    <a:pt x="4572" y="8502"/>
                    <a:pt x="4489" y="8490"/>
                  </a:cubicBezTo>
                  <a:cubicBezTo>
                    <a:pt x="2084" y="8144"/>
                    <a:pt x="346" y="6442"/>
                    <a:pt x="346" y="4430"/>
                  </a:cubicBezTo>
                  <a:cubicBezTo>
                    <a:pt x="346" y="2156"/>
                    <a:pt x="2608" y="310"/>
                    <a:pt x="5382" y="310"/>
                  </a:cubicBezTo>
                  <a:cubicBezTo>
                    <a:pt x="8168" y="310"/>
                    <a:pt x="10430" y="2156"/>
                    <a:pt x="10430" y="4430"/>
                  </a:cubicBezTo>
                  <a:cubicBezTo>
                    <a:pt x="10430" y="5370"/>
                    <a:pt x="10025" y="6287"/>
                    <a:pt x="9311" y="7013"/>
                  </a:cubicBezTo>
                  <a:cubicBezTo>
                    <a:pt x="9251" y="7097"/>
                    <a:pt x="9251" y="7192"/>
                    <a:pt x="9311" y="7252"/>
                  </a:cubicBezTo>
                  <a:cubicBezTo>
                    <a:pt x="9353" y="7281"/>
                    <a:pt x="9397" y="7296"/>
                    <a:pt x="9439" y="7296"/>
                  </a:cubicBezTo>
                  <a:cubicBezTo>
                    <a:pt x="9481" y="7296"/>
                    <a:pt x="9519" y="7281"/>
                    <a:pt x="9549" y="7252"/>
                  </a:cubicBezTo>
                  <a:cubicBezTo>
                    <a:pt x="10347" y="6466"/>
                    <a:pt x="10775" y="5454"/>
                    <a:pt x="10775" y="4430"/>
                  </a:cubicBezTo>
                  <a:cubicBezTo>
                    <a:pt x="10775" y="3263"/>
                    <a:pt x="10204" y="2144"/>
                    <a:pt x="9180" y="1286"/>
                  </a:cubicBezTo>
                  <a:cubicBezTo>
                    <a:pt x="8168" y="453"/>
                    <a:pt x="6811" y="1"/>
                    <a:pt x="5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00" name="Google Shape;10400;p63"/>
          <p:cNvSpPr/>
          <p:nvPr/>
        </p:nvSpPr>
        <p:spPr>
          <a:xfrm>
            <a:off x="3509220" y="1505437"/>
            <a:ext cx="365632" cy="363561"/>
          </a:xfrm>
          <a:custGeom>
            <a:rect b="b" l="l" r="r" t="t"/>
            <a:pathLst>
              <a:path extrusionOk="0" h="11413" w="11478">
                <a:moveTo>
                  <a:pt x="1401" y="515"/>
                </a:moveTo>
                <a:cubicBezTo>
                  <a:pt x="1616" y="515"/>
                  <a:pt x="1834" y="595"/>
                  <a:pt x="2000" y="756"/>
                </a:cubicBezTo>
                <a:lnTo>
                  <a:pt x="2548" y="1304"/>
                </a:lnTo>
                <a:lnTo>
                  <a:pt x="1358" y="2494"/>
                </a:lnTo>
                <a:lnTo>
                  <a:pt x="810" y="1947"/>
                </a:lnTo>
                <a:cubicBezTo>
                  <a:pt x="476" y="1625"/>
                  <a:pt x="476" y="1078"/>
                  <a:pt x="810" y="756"/>
                </a:cubicBezTo>
                <a:cubicBezTo>
                  <a:pt x="971" y="595"/>
                  <a:pt x="1185" y="515"/>
                  <a:pt x="1401" y="515"/>
                </a:cubicBezTo>
                <a:close/>
                <a:moveTo>
                  <a:pt x="2798" y="1566"/>
                </a:moveTo>
                <a:lnTo>
                  <a:pt x="3251" y="2006"/>
                </a:lnTo>
                <a:lnTo>
                  <a:pt x="2655" y="2602"/>
                </a:lnTo>
                <a:lnTo>
                  <a:pt x="2060" y="3197"/>
                </a:lnTo>
                <a:lnTo>
                  <a:pt x="1608" y="2756"/>
                </a:lnTo>
                <a:lnTo>
                  <a:pt x="2798" y="1566"/>
                </a:lnTo>
                <a:close/>
                <a:moveTo>
                  <a:pt x="10132" y="9031"/>
                </a:moveTo>
                <a:lnTo>
                  <a:pt x="10811" y="10757"/>
                </a:lnTo>
                <a:lnTo>
                  <a:pt x="9085" y="10091"/>
                </a:lnTo>
                <a:lnTo>
                  <a:pt x="10132" y="9031"/>
                </a:lnTo>
                <a:close/>
                <a:moveTo>
                  <a:pt x="4036" y="5685"/>
                </a:moveTo>
                <a:lnTo>
                  <a:pt x="5763" y="7412"/>
                </a:lnTo>
                <a:lnTo>
                  <a:pt x="5418" y="7757"/>
                </a:lnTo>
                <a:lnTo>
                  <a:pt x="5001" y="7340"/>
                </a:lnTo>
                <a:cubicBezTo>
                  <a:pt x="4965" y="7299"/>
                  <a:pt x="4920" y="7278"/>
                  <a:pt x="4876" y="7278"/>
                </a:cubicBezTo>
                <a:cubicBezTo>
                  <a:pt x="4831" y="7278"/>
                  <a:pt x="4787" y="7299"/>
                  <a:pt x="4751" y="7340"/>
                </a:cubicBezTo>
                <a:cubicBezTo>
                  <a:pt x="4679" y="7412"/>
                  <a:pt x="4679" y="7519"/>
                  <a:pt x="4751" y="7590"/>
                </a:cubicBezTo>
                <a:lnTo>
                  <a:pt x="5168" y="8007"/>
                </a:lnTo>
                <a:lnTo>
                  <a:pt x="4763" y="8412"/>
                </a:lnTo>
                <a:lnTo>
                  <a:pt x="3822" y="7471"/>
                </a:lnTo>
                <a:cubicBezTo>
                  <a:pt x="3786" y="7436"/>
                  <a:pt x="3742" y="7418"/>
                  <a:pt x="3697" y="7418"/>
                </a:cubicBezTo>
                <a:cubicBezTo>
                  <a:pt x="3652" y="7418"/>
                  <a:pt x="3608" y="7436"/>
                  <a:pt x="3572" y="7471"/>
                </a:cubicBezTo>
                <a:cubicBezTo>
                  <a:pt x="3501" y="7543"/>
                  <a:pt x="3501" y="7650"/>
                  <a:pt x="3572" y="7721"/>
                </a:cubicBezTo>
                <a:lnTo>
                  <a:pt x="4513" y="8662"/>
                </a:lnTo>
                <a:lnTo>
                  <a:pt x="4108" y="9067"/>
                </a:lnTo>
                <a:lnTo>
                  <a:pt x="3691" y="8638"/>
                </a:lnTo>
                <a:cubicBezTo>
                  <a:pt x="3655" y="8602"/>
                  <a:pt x="3611" y="8584"/>
                  <a:pt x="3566" y="8584"/>
                </a:cubicBezTo>
                <a:cubicBezTo>
                  <a:pt x="3521" y="8584"/>
                  <a:pt x="3477" y="8602"/>
                  <a:pt x="3441" y="8638"/>
                </a:cubicBezTo>
                <a:cubicBezTo>
                  <a:pt x="3358" y="8721"/>
                  <a:pt x="3358" y="8817"/>
                  <a:pt x="3441" y="8900"/>
                </a:cubicBezTo>
                <a:lnTo>
                  <a:pt x="3858" y="9317"/>
                </a:lnTo>
                <a:lnTo>
                  <a:pt x="3453" y="9710"/>
                </a:lnTo>
                <a:lnTo>
                  <a:pt x="3036" y="9293"/>
                </a:lnTo>
                <a:cubicBezTo>
                  <a:pt x="3001" y="9257"/>
                  <a:pt x="2956" y="9239"/>
                  <a:pt x="2911" y="9239"/>
                </a:cubicBezTo>
                <a:cubicBezTo>
                  <a:pt x="2867" y="9239"/>
                  <a:pt x="2822" y="9257"/>
                  <a:pt x="2786" y="9293"/>
                </a:cubicBezTo>
                <a:cubicBezTo>
                  <a:pt x="2703" y="9376"/>
                  <a:pt x="2703" y="9471"/>
                  <a:pt x="2786" y="9555"/>
                </a:cubicBezTo>
                <a:lnTo>
                  <a:pt x="3203" y="9972"/>
                </a:lnTo>
                <a:lnTo>
                  <a:pt x="2798" y="10364"/>
                </a:lnTo>
                <a:lnTo>
                  <a:pt x="1858" y="9436"/>
                </a:lnTo>
                <a:cubicBezTo>
                  <a:pt x="1822" y="9394"/>
                  <a:pt x="1777" y="9373"/>
                  <a:pt x="1733" y="9373"/>
                </a:cubicBezTo>
                <a:cubicBezTo>
                  <a:pt x="1688" y="9373"/>
                  <a:pt x="1643" y="9394"/>
                  <a:pt x="1608" y="9436"/>
                </a:cubicBezTo>
                <a:cubicBezTo>
                  <a:pt x="1536" y="9507"/>
                  <a:pt x="1536" y="9614"/>
                  <a:pt x="1608" y="9686"/>
                </a:cubicBezTo>
                <a:lnTo>
                  <a:pt x="2548" y="10626"/>
                </a:lnTo>
                <a:lnTo>
                  <a:pt x="2191" y="10984"/>
                </a:lnTo>
                <a:cubicBezTo>
                  <a:pt x="2155" y="11007"/>
                  <a:pt x="2096" y="11043"/>
                  <a:pt x="2048" y="11043"/>
                </a:cubicBezTo>
                <a:cubicBezTo>
                  <a:pt x="2012" y="11043"/>
                  <a:pt x="1953" y="11019"/>
                  <a:pt x="1917" y="10984"/>
                </a:cubicBezTo>
                <a:lnTo>
                  <a:pt x="465" y="9519"/>
                </a:lnTo>
                <a:cubicBezTo>
                  <a:pt x="381" y="9448"/>
                  <a:pt x="381" y="9329"/>
                  <a:pt x="465" y="9257"/>
                </a:cubicBezTo>
                <a:lnTo>
                  <a:pt x="4036" y="5685"/>
                </a:lnTo>
                <a:close/>
                <a:moveTo>
                  <a:pt x="9428" y="0"/>
                </a:moveTo>
                <a:cubicBezTo>
                  <a:pt x="9290" y="0"/>
                  <a:pt x="9150" y="54"/>
                  <a:pt x="9037" y="161"/>
                </a:cubicBezTo>
                <a:lnTo>
                  <a:pt x="6299" y="2899"/>
                </a:lnTo>
                <a:cubicBezTo>
                  <a:pt x="6227" y="2971"/>
                  <a:pt x="6227" y="3078"/>
                  <a:pt x="6299" y="3149"/>
                </a:cubicBezTo>
                <a:cubicBezTo>
                  <a:pt x="6334" y="3185"/>
                  <a:pt x="6379" y="3203"/>
                  <a:pt x="6424" y="3203"/>
                </a:cubicBezTo>
                <a:cubicBezTo>
                  <a:pt x="6468" y="3203"/>
                  <a:pt x="6513" y="3185"/>
                  <a:pt x="6549" y="3149"/>
                </a:cubicBezTo>
                <a:lnTo>
                  <a:pt x="9287" y="411"/>
                </a:lnTo>
                <a:cubicBezTo>
                  <a:pt x="9323" y="387"/>
                  <a:pt x="9382" y="351"/>
                  <a:pt x="9418" y="351"/>
                </a:cubicBezTo>
                <a:cubicBezTo>
                  <a:pt x="9466" y="351"/>
                  <a:pt x="9525" y="363"/>
                  <a:pt x="9561" y="411"/>
                </a:cubicBezTo>
                <a:lnTo>
                  <a:pt x="11013" y="1875"/>
                </a:lnTo>
                <a:cubicBezTo>
                  <a:pt x="11049" y="1899"/>
                  <a:pt x="11073" y="1959"/>
                  <a:pt x="11073" y="2006"/>
                </a:cubicBezTo>
                <a:cubicBezTo>
                  <a:pt x="11073" y="2054"/>
                  <a:pt x="11061" y="2113"/>
                  <a:pt x="11013" y="2137"/>
                </a:cubicBezTo>
                <a:lnTo>
                  <a:pt x="10656" y="2494"/>
                </a:lnTo>
                <a:lnTo>
                  <a:pt x="9716" y="1554"/>
                </a:lnTo>
                <a:cubicBezTo>
                  <a:pt x="9680" y="1518"/>
                  <a:pt x="9635" y="1500"/>
                  <a:pt x="9591" y="1500"/>
                </a:cubicBezTo>
                <a:cubicBezTo>
                  <a:pt x="9546" y="1500"/>
                  <a:pt x="9501" y="1518"/>
                  <a:pt x="9466" y="1554"/>
                </a:cubicBezTo>
                <a:cubicBezTo>
                  <a:pt x="9394" y="1637"/>
                  <a:pt x="9394" y="1732"/>
                  <a:pt x="9466" y="1816"/>
                </a:cubicBezTo>
                <a:lnTo>
                  <a:pt x="10406" y="2744"/>
                </a:lnTo>
                <a:lnTo>
                  <a:pt x="10001" y="3149"/>
                </a:lnTo>
                <a:lnTo>
                  <a:pt x="9585" y="2733"/>
                </a:lnTo>
                <a:cubicBezTo>
                  <a:pt x="9549" y="2697"/>
                  <a:pt x="9504" y="2679"/>
                  <a:pt x="9460" y="2679"/>
                </a:cubicBezTo>
                <a:cubicBezTo>
                  <a:pt x="9415" y="2679"/>
                  <a:pt x="9370" y="2697"/>
                  <a:pt x="9335" y="2733"/>
                </a:cubicBezTo>
                <a:cubicBezTo>
                  <a:pt x="9263" y="2804"/>
                  <a:pt x="9263" y="2911"/>
                  <a:pt x="9335" y="2983"/>
                </a:cubicBezTo>
                <a:lnTo>
                  <a:pt x="9751" y="3399"/>
                </a:lnTo>
                <a:lnTo>
                  <a:pt x="9347" y="3804"/>
                </a:lnTo>
                <a:lnTo>
                  <a:pt x="8930" y="3387"/>
                </a:lnTo>
                <a:cubicBezTo>
                  <a:pt x="8894" y="3352"/>
                  <a:pt x="8850" y="3334"/>
                  <a:pt x="8805" y="3334"/>
                </a:cubicBezTo>
                <a:cubicBezTo>
                  <a:pt x="8760" y="3334"/>
                  <a:pt x="8716" y="3352"/>
                  <a:pt x="8680" y="3387"/>
                </a:cubicBezTo>
                <a:cubicBezTo>
                  <a:pt x="8597" y="3459"/>
                  <a:pt x="8597" y="3566"/>
                  <a:pt x="8680" y="3637"/>
                </a:cubicBezTo>
                <a:lnTo>
                  <a:pt x="9097" y="4054"/>
                </a:lnTo>
                <a:lnTo>
                  <a:pt x="8692" y="4459"/>
                </a:lnTo>
                <a:lnTo>
                  <a:pt x="7751" y="3518"/>
                </a:lnTo>
                <a:cubicBezTo>
                  <a:pt x="7715" y="3483"/>
                  <a:pt x="7671" y="3465"/>
                  <a:pt x="7626" y="3465"/>
                </a:cubicBezTo>
                <a:cubicBezTo>
                  <a:pt x="7581" y="3465"/>
                  <a:pt x="7537" y="3483"/>
                  <a:pt x="7501" y="3518"/>
                </a:cubicBezTo>
                <a:cubicBezTo>
                  <a:pt x="7430" y="3602"/>
                  <a:pt x="7430" y="3697"/>
                  <a:pt x="7501" y="3780"/>
                </a:cubicBezTo>
                <a:lnTo>
                  <a:pt x="8442" y="4709"/>
                </a:lnTo>
                <a:lnTo>
                  <a:pt x="8037" y="5114"/>
                </a:lnTo>
                <a:lnTo>
                  <a:pt x="7620" y="4697"/>
                </a:lnTo>
                <a:cubicBezTo>
                  <a:pt x="7584" y="4661"/>
                  <a:pt x="7540" y="4644"/>
                  <a:pt x="7495" y="4644"/>
                </a:cubicBezTo>
                <a:cubicBezTo>
                  <a:pt x="7451" y="4644"/>
                  <a:pt x="7406" y="4661"/>
                  <a:pt x="7370" y="4697"/>
                </a:cubicBezTo>
                <a:cubicBezTo>
                  <a:pt x="7287" y="4769"/>
                  <a:pt x="7287" y="4876"/>
                  <a:pt x="7370" y="4947"/>
                </a:cubicBezTo>
                <a:lnTo>
                  <a:pt x="7787" y="5364"/>
                </a:lnTo>
                <a:lnTo>
                  <a:pt x="7442" y="5709"/>
                </a:lnTo>
                <a:lnTo>
                  <a:pt x="5715" y="3983"/>
                </a:lnTo>
                <a:lnTo>
                  <a:pt x="6037" y="3661"/>
                </a:lnTo>
                <a:cubicBezTo>
                  <a:pt x="6120" y="3578"/>
                  <a:pt x="6120" y="3483"/>
                  <a:pt x="6037" y="3399"/>
                </a:cubicBezTo>
                <a:cubicBezTo>
                  <a:pt x="6001" y="3364"/>
                  <a:pt x="5956" y="3346"/>
                  <a:pt x="5912" y="3346"/>
                </a:cubicBezTo>
                <a:cubicBezTo>
                  <a:pt x="5867" y="3346"/>
                  <a:pt x="5822" y="3364"/>
                  <a:pt x="5787" y="3399"/>
                </a:cubicBezTo>
                <a:lnTo>
                  <a:pt x="5465" y="3733"/>
                </a:lnTo>
                <a:lnTo>
                  <a:pt x="2239" y="506"/>
                </a:lnTo>
                <a:cubicBezTo>
                  <a:pt x="2012" y="280"/>
                  <a:pt x="1715" y="161"/>
                  <a:pt x="1381" y="161"/>
                </a:cubicBezTo>
                <a:cubicBezTo>
                  <a:pt x="1072" y="161"/>
                  <a:pt x="762" y="280"/>
                  <a:pt x="536" y="506"/>
                </a:cubicBezTo>
                <a:cubicBezTo>
                  <a:pt x="310" y="732"/>
                  <a:pt x="191" y="1030"/>
                  <a:pt x="191" y="1351"/>
                </a:cubicBezTo>
                <a:cubicBezTo>
                  <a:pt x="191" y="1661"/>
                  <a:pt x="310" y="1971"/>
                  <a:pt x="536" y="2197"/>
                </a:cubicBezTo>
                <a:lnTo>
                  <a:pt x="3774" y="5447"/>
                </a:lnTo>
                <a:lnTo>
                  <a:pt x="203" y="9019"/>
                </a:lnTo>
                <a:cubicBezTo>
                  <a:pt x="0" y="9221"/>
                  <a:pt x="0" y="9567"/>
                  <a:pt x="203" y="9793"/>
                </a:cubicBezTo>
                <a:lnTo>
                  <a:pt x="1667" y="11246"/>
                </a:lnTo>
                <a:cubicBezTo>
                  <a:pt x="1774" y="11353"/>
                  <a:pt x="1905" y="11412"/>
                  <a:pt x="2048" y="11412"/>
                </a:cubicBezTo>
                <a:cubicBezTo>
                  <a:pt x="2203" y="11412"/>
                  <a:pt x="2334" y="11353"/>
                  <a:pt x="2441" y="11246"/>
                </a:cubicBezTo>
                <a:lnTo>
                  <a:pt x="6013" y="7674"/>
                </a:lnTo>
                <a:lnTo>
                  <a:pt x="6263" y="7924"/>
                </a:lnTo>
                <a:cubicBezTo>
                  <a:pt x="6299" y="7965"/>
                  <a:pt x="6343" y="7986"/>
                  <a:pt x="6389" y="7986"/>
                </a:cubicBezTo>
                <a:cubicBezTo>
                  <a:pt x="6436" y="7986"/>
                  <a:pt x="6483" y="7965"/>
                  <a:pt x="6525" y="7924"/>
                </a:cubicBezTo>
                <a:cubicBezTo>
                  <a:pt x="6596" y="7852"/>
                  <a:pt x="6596" y="7745"/>
                  <a:pt x="6525" y="7674"/>
                </a:cubicBezTo>
                <a:lnTo>
                  <a:pt x="6168" y="7316"/>
                </a:lnTo>
                <a:cubicBezTo>
                  <a:pt x="6168" y="7305"/>
                  <a:pt x="6144" y="7305"/>
                  <a:pt x="6132" y="7293"/>
                </a:cubicBezTo>
                <a:lnTo>
                  <a:pt x="6096" y="7257"/>
                </a:lnTo>
                <a:lnTo>
                  <a:pt x="2310" y="3471"/>
                </a:lnTo>
                <a:lnTo>
                  <a:pt x="2786" y="2995"/>
                </a:lnTo>
                <a:lnTo>
                  <a:pt x="3084" y="3292"/>
                </a:lnTo>
                <a:cubicBezTo>
                  <a:pt x="3108" y="3316"/>
                  <a:pt x="3155" y="3328"/>
                  <a:pt x="3203" y="3328"/>
                </a:cubicBezTo>
                <a:cubicBezTo>
                  <a:pt x="3239" y="3328"/>
                  <a:pt x="3286" y="3316"/>
                  <a:pt x="3322" y="3292"/>
                </a:cubicBezTo>
                <a:cubicBezTo>
                  <a:pt x="3393" y="3209"/>
                  <a:pt x="3393" y="3114"/>
                  <a:pt x="3322" y="3030"/>
                </a:cubicBezTo>
                <a:lnTo>
                  <a:pt x="3024" y="2733"/>
                </a:lnTo>
                <a:lnTo>
                  <a:pt x="3501" y="2256"/>
                </a:lnTo>
                <a:lnTo>
                  <a:pt x="5358" y="4126"/>
                </a:lnTo>
                <a:lnTo>
                  <a:pt x="7311" y="6066"/>
                </a:lnTo>
                <a:lnTo>
                  <a:pt x="7323" y="6090"/>
                </a:lnTo>
                <a:lnTo>
                  <a:pt x="7334" y="6102"/>
                </a:lnTo>
                <a:lnTo>
                  <a:pt x="9942" y="8710"/>
                </a:lnTo>
                <a:lnTo>
                  <a:pt x="9466" y="9186"/>
                </a:lnTo>
                <a:lnTo>
                  <a:pt x="6846" y="6554"/>
                </a:lnTo>
                <a:lnTo>
                  <a:pt x="5810" y="5519"/>
                </a:lnTo>
                <a:lnTo>
                  <a:pt x="3965" y="3673"/>
                </a:lnTo>
                <a:cubicBezTo>
                  <a:pt x="3923" y="3637"/>
                  <a:pt x="3879" y="3620"/>
                  <a:pt x="3834" y="3620"/>
                </a:cubicBezTo>
                <a:cubicBezTo>
                  <a:pt x="3789" y="3620"/>
                  <a:pt x="3745" y="3637"/>
                  <a:pt x="3703" y="3673"/>
                </a:cubicBezTo>
                <a:cubicBezTo>
                  <a:pt x="3632" y="3745"/>
                  <a:pt x="3632" y="3852"/>
                  <a:pt x="3703" y="3923"/>
                </a:cubicBezTo>
                <a:lnTo>
                  <a:pt x="9239" y="9460"/>
                </a:lnTo>
                <a:lnTo>
                  <a:pt x="8763" y="9936"/>
                </a:lnTo>
                <a:lnTo>
                  <a:pt x="7096" y="8269"/>
                </a:lnTo>
                <a:cubicBezTo>
                  <a:pt x="7061" y="8233"/>
                  <a:pt x="7016" y="8215"/>
                  <a:pt x="6971" y="8215"/>
                </a:cubicBezTo>
                <a:cubicBezTo>
                  <a:pt x="6927" y="8215"/>
                  <a:pt x="6882" y="8233"/>
                  <a:pt x="6846" y="8269"/>
                </a:cubicBezTo>
                <a:cubicBezTo>
                  <a:pt x="6775" y="8340"/>
                  <a:pt x="6775" y="8448"/>
                  <a:pt x="6846" y="8519"/>
                </a:cubicBezTo>
                <a:lnTo>
                  <a:pt x="8632" y="10305"/>
                </a:lnTo>
                <a:cubicBezTo>
                  <a:pt x="8644" y="10329"/>
                  <a:pt x="8680" y="10341"/>
                  <a:pt x="8692" y="10353"/>
                </a:cubicBezTo>
                <a:lnTo>
                  <a:pt x="10799" y="11174"/>
                </a:lnTo>
                <a:cubicBezTo>
                  <a:pt x="10835" y="11186"/>
                  <a:pt x="10883" y="11186"/>
                  <a:pt x="10906" y="11186"/>
                </a:cubicBezTo>
                <a:cubicBezTo>
                  <a:pt x="10990" y="11186"/>
                  <a:pt x="11061" y="11162"/>
                  <a:pt x="11121" y="11103"/>
                </a:cubicBezTo>
                <a:cubicBezTo>
                  <a:pt x="11192" y="11019"/>
                  <a:pt x="11228" y="10900"/>
                  <a:pt x="11180" y="10805"/>
                </a:cubicBezTo>
                <a:lnTo>
                  <a:pt x="10359" y="8686"/>
                </a:lnTo>
                <a:cubicBezTo>
                  <a:pt x="10347" y="8662"/>
                  <a:pt x="10323" y="8638"/>
                  <a:pt x="10311" y="8626"/>
                </a:cubicBezTo>
                <a:lnTo>
                  <a:pt x="7692" y="6007"/>
                </a:lnTo>
                <a:lnTo>
                  <a:pt x="11264" y="2435"/>
                </a:lnTo>
                <a:cubicBezTo>
                  <a:pt x="11478" y="2185"/>
                  <a:pt x="11478" y="1840"/>
                  <a:pt x="11264" y="1625"/>
                </a:cubicBezTo>
                <a:lnTo>
                  <a:pt x="9811" y="161"/>
                </a:lnTo>
                <a:cubicBezTo>
                  <a:pt x="9704" y="54"/>
                  <a:pt x="9567" y="0"/>
                  <a:pt x="9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01" name="Google Shape;10401;p63"/>
          <p:cNvGrpSpPr/>
          <p:nvPr/>
        </p:nvGrpSpPr>
        <p:grpSpPr>
          <a:xfrm>
            <a:off x="3042703" y="1529137"/>
            <a:ext cx="411535" cy="315587"/>
            <a:chOff x="3042703" y="1529137"/>
            <a:chExt cx="411535" cy="315587"/>
          </a:xfrm>
        </p:grpSpPr>
        <p:sp>
          <p:nvSpPr>
            <p:cNvPr id="10402" name="Google Shape;10402;p63"/>
            <p:cNvSpPr/>
            <p:nvPr/>
          </p:nvSpPr>
          <p:spPr>
            <a:xfrm>
              <a:off x="3042703" y="1529137"/>
              <a:ext cx="411535" cy="315587"/>
            </a:xfrm>
            <a:custGeom>
              <a:rect b="b" l="l" r="r" t="t"/>
              <a:pathLst>
                <a:path extrusionOk="0" h="9907" w="12919">
                  <a:moveTo>
                    <a:pt x="191" y="0"/>
                  </a:moveTo>
                  <a:cubicBezTo>
                    <a:pt x="84" y="0"/>
                    <a:pt x="1" y="84"/>
                    <a:pt x="1" y="191"/>
                  </a:cubicBezTo>
                  <a:lnTo>
                    <a:pt x="1" y="9716"/>
                  </a:lnTo>
                  <a:cubicBezTo>
                    <a:pt x="1" y="9823"/>
                    <a:pt x="96" y="9906"/>
                    <a:pt x="191" y="9906"/>
                  </a:cubicBezTo>
                  <a:lnTo>
                    <a:pt x="2394" y="9906"/>
                  </a:lnTo>
                  <a:cubicBezTo>
                    <a:pt x="2501" y="9906"/>
                    <a:pt x="2584" y="9823"/>
                    <a:pt x="2584" y="9716"/>
                  </a:cubicBezTo>
                  <a:cubicBezTo>
                    <a:pt x="2584" y="9609"/>
                    <a:pt x="2501" y="9525"/>
                    <a:pt x="2394" y="9525"/>
                  </a:cubicBezTo>
                  <a:lnTo>
                    <a:pt x="382" y="9525"/>
                  </a:lnTo>
                  <a:lnTo>
                    <a:pt x="382" y="7989"/>
                  </a:lnTo>
                  <a:lnTo>
                    <a:pt x="8287" y="7989"/>
                  </a:lnTo>
                  <a:cubicBezTo>
                    <a:pt x="8394" y="7989"/>
                    <a:pt x="8478" y="7894"/>
                    <a:pt x="8478" y="7799"/>
                  </a:cubicBezTo>
                  <a:cubicBezTo>
                    <a:pt x="8478" y="7692"/>
                    <a:pt x="8394" y="7596"/>
                    <a:pt x="8287" y="7596"/>
                  </a:cubicBezTo>
                  <a:lnTo>
                    <a:pt x="382" y="7596"/>
                  </a:lnTo>
                  <a:lnTo>
                    <a:pt x="382" y="2167"/>
                  </a:lnTo>
                  <a:lnTo>
                    <a:pt x="12550" y="2167"/>
                  </a:lnTo>
                  <a:lnTo>
                    <a:pt x="12550" y="7596"/>
                  </a:lnTo>
                  <a:lnTo>
                    <a:pt x="9287" y="7596"/>
                  </a:lnTo>
                  <a:cubicBezTo>
                    <a:pt x="9180" y="7596"/>
                    <a:pt x="9097" y="7692"/>
                    <a:pt x="9097" y="7799"/>
                  </a:cubicBezTo>
                  <a:cubicBezTo>
                    <a:pt x="9097" y="7894"/>
                    <a:pt x="9180" y="7989"/>
                    <a:pt x="9287" y="7989"/>
                  </a:cubicBezTo>
                  <a:lnTo>
                    <a:pt x="12538" y="7989"/>
                  </a:lnTo>
                  <a:lnTo>
                    <a:pt x="12538" y="9525"/>
                  </a:lnTo>
                  <a:lnTo>
                    <a:pt x="3251" y="9525"/>
                  </a:lnTo>
                  <a:cubicBezTo>
                    <a:pt x="3144" y="9525"/>
                    <a:pt x="3049" y="9609"/>
                    <a:pt x="3049" y="9716"/>
                  </a:cubicBezTo>
                  <a:cubicBezTo>
                    <a:pt x="3049" y="9823"/>
                    <a:pt x="3144" y="9906"/>
                    <a:pt x="3251" y="9906"/>
                  </a:cubicBezTo>
                  <a:lnTo>
                    <a:pt x="12728" y="9906"/>
                  </a:lnTo>
                  <a:cubicBezTo>
                    <a:pt x="12835" y="9906"/>
                    <a:pt x="12919" y="9823"/>
                    <a:pt x="12919" y="9716"/>
                  </a:cubicBezTo>
                  <a:lnTo>
                    <a:pt x="12919" y="191"/>
                  </a:lnTo>
                  <a:cubicBezTo>
                    <a:pt x="12907" y="84"/>
                    <a:pt x="12835" y="0"/>
                    <a:pt x="12728" y="0"/>
                  </a:cubicBezTo>
                  <a:lnTo>
                    <a:pt x="6859" y="0"/>
                  </a:lnTo>
                  <a:cubicBezTo>
                    <a:pt x="6763" y="0"/>
                    <a:pt x="6668" y="84"/>
                    <a:pt x="6668" y="191"/>
                  </a:cubicBezTo>
                  <a:cubicBezTo>
                    <a:pt x="6668" y="298"/>
                    <a:pt x="6763" y="381"/>
                    <a:pt x="6859" y="381"/>
                  </a:cubicBezTo>
                  <a:lnTo>
                    <a:pt x="12538" y="381"/>
                  </a:lnTo>
                  <a:lnTo>
                    <a:pt x="12538" y="1810"/>
                  </a:lnTo>
                  <a:lnTo>
                    <a:pt x="370" y="1810"/>
                  </a:lnTo>
                  <a:lnTo>
                    <a:pt x="370" y="381"/>
                  </a:lnTo>
                  <a:lnTo>
                    <a:pt x="6001" y="381"/>
                  </a:lnTo>
                  <a:cubicBezTo>
                    <a:pt x="6108" y="381"/>
                    <a:pt x="6192" y="298"/>
                    <a:pt x="6192" y="191"/>
                  </a:cubicBezTo>
                  <a:cubicBezTo>
                    <a:pt x="6192" y="84"/>
                    <a:pt x="6097"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3" name="Google Shape;10403;p63"/>
            <p:cNvSpPr/>
            <p:nvPr/>
          </p:nvSpPr>
          <p:spPr>
            <a:xfrm>
              <a:off x="3077967" y="1557965"/>
              <a:ext cx="12169" cy="12551"/>
            </a:xfrm>
            <a:custGeom>
              <a:rect b="b" l="l" r="r" t="t"/>
              <a:pathLst>
                <a:path extrusionOk="0" h="394" w="382">
                  <a:moveTo>
                    <a:pt x="191" y="0"/>
                  </a:moveTo>
                  <a:cubicBezTo>
                    <a:pt x="84" y="0"/>
                    <a:pt x="1" y="95"/>
                    <a:pt x="1" y="191"/>
                  </a:cubicBezTo>
                  <a:cubicBezTo>
                    <a:pt x="1" y="298"/>
                    <a:pt x="84" y="393"/>
                    <a:pt x="191" y="393"/>
                  </a:cubicBezTo>
                  <a:cubicBezTo>
                    <a:pt x="298" y="393"/>
                    <a:pt x="382" y="298"/>
                    <a:pt x="382" y="191"/>
                  </a:cubicBezTo>
                  <a:cubicBezTo>
                    <a:pt x="382"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4" name="Google Shape;10404;p63"/>
            <p:cNvSpPr/>
            <p:nvPr/>
          </p:nvSpPr>
          <p:spPr>
            <a:xfrm>
              <a:off x="3099978" y="1557965"/>
              <a:ext cx="12551" cy="12551"/>
            </a:xfrm>
            <a:custGeom>
              <a:rect b="b" l="l" r="r" t="t"/>
              <a:pathLst>
                <a:path extrusionOk="0" h="394" w="394">
                  <a:moveTo>
                    <a:pt x="203" y="0"/>
                  </a:moveTo>
                  <a:cubicBezTo>
                    <a:pt x="96" y="0"/>
                    <a:pt x="0" y="95"/>
                    <a:pt x="0" y="191"/>
                  </a:cubicBezTo>
                  <a:cubicBezTo>
                    <a:pt x="0" y="298"/>
                    <a:pt x="96" y="393"/>
                    <a:pt x="203" y="393"/>
                  </a:cubicBezTo>
                  <a:cubicBezTo>
                    <a:pt x="298" y="393"/>
                    <a:pt x="393" y="298"/>
                    <a:pt x="393" y="191"/>
                  </a:cubicBezTo>
                  <a:cubicBezTo>
                    <a:pt x="393" y="95"/>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5" name="Google Shape;10405;p63"/>
            <p:cNvSpPr/>
            <p:nvPr/>
          </p:nvSpPr>
          <p:spPr>
            <a:xfrm>
              <a:off x="3122341" y="1557965"/>
              <a:ext cx="12551" cy="12551"/>
            </a:xfrm>
            <a:custGeom>
              <a:rect b="b" l="l" r="r" t="t"/>
              <a:pathLst>
                <a:path extrusionOk="0" h="394" w="394">
                  <a:moveTo>
                    <a:pt x="191" y="0"/>
                  </a:moveTo>
                  <a:cubicBezTo>
                    <a:pt x="96" y="0"/>
                    <a:pt x="1" y="95"/>
                    <a:pt x="1" y="191"/>
                  </a:cubicBezTo>
                  <a:cubicBezTo>
                    <a:pt x="1" y="298"/>
                    <a:pt x="96" y="393"/>
                    <a:pt x="191" y="393"/>
                  </a:cubicBezTo>
                  <a:cubicBezTo>
                    <a:pt x="298" y="393"/>
                    <a:pt x="394" y="298"/>
                    <a:pt x="394" y="191"/>
                  </a:cubicBezTo>
                  <a:cubicBezTo>
                    <a:pt x="394" y="95"/>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6" name="Google Shape;10406;p63"/>
            <p:cNvSpPr/>
            <p:nvPr/>
          </p:nvSpPr>
          <p:spPr>
            <a:xfrm>
              <a:off x="3342331" y="1557965"/>
              <a:ext cx="79669" cy="12551"/>
            </a:xfrm>
            <a:custGeom>
              <a:rect b="b" l="l" r="r" t="t"/>
              <a:pathLst>
                <a:path extrusionOk="0" h="394" w="2501">
                  <a:moveTo>
                    <a:pt x="191" y="0"/>
                  </a:moveTo>
                  <a:cubicBezTo>
                    <a:pt x="84" y="0"/>
                    <a:pt x="0" y="95"/>
                    <a:pt x="0" y="191"/>
                  </a:cubicBezTo>
                  <a:cubicBezTo>
                    <a:pt x="0" y="298"/>
                    <a:pt x="96" y="393"/>
                    <a:pt x="191" y="393"/>
                  </a:cubicBezTo>
                  <a:lnTo>
                    <a:pt x="2310" y="393"/>
                  </a:lnTo>
                  <a:cubicBezTo>
                    <a:pt x="2417" y="393"/>
                    <a:pt x="2501" y="298"/>
                    <a:pt x="2501" y="191"/>
                  </a:cubicBezTo>
                  <a:cubicBezTo>
                    <a:pt x="2501" y="95"/>
                    <a:pt x="2417"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7" name="Google Shape;10407;p63"/>
            <p:cNvSpPr/>
            <p:nvPr/>
          </p:nvSpPr>
          <p:spPr>
            <a:xfrm>
              <a:off x="3306303" y="1557965"/>
              <a:ext cx="26949" cy="12551"/>
            </a:xfrm>
            <a:custGeom>
              <a:rect b="b" l="l" r="r" t="t"/>
              <a:pathLst>
                <a:path extrusionOk="0" h="394" w="846">
                  <a:moveTo>
                    <a:pt x="191" y="0"/>
                  </a:moveTo>
                  <a:cubicBezTo>
                    <a:pt x="96" y="0"/>
                    <a:pt x="0" y="95"/>
                    <a:pt x="0" y="191"/>
                  </a:cubicBezTo>
                  <a:cubicBezTo>
                    <a:pt x="0" y="298"/>
                    <a:pt x="96" y="393"/>
                    <a:pt x="191" y="393"/>
                  </a:cubicBezTo>
                  <a:lnTo>
                    <a:pt x="655" y="393"/>
                  </a:lnTo>
                  <a:cubicBezTo>
                    <a:pt x="762" y="393"/>
                    <a:pt x="846" y="298"/>
                    <a:pt x="846" y="191"/>
                  </a:cubicBezTo>
                  <a:cubicBezTo>
                    <a:pt x="846" y="95"/>
                    <a:pt x="76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8" name="Google Shape;10408;p63"/>
            <p:cNvSpPr/>
            <p:nvPr/>
          </p:nvSpPr>
          <p:spPr>
            <a:xfrm>
              <a:off x="3165217" y="1622822"/>
              <a:ext cx="166888" cy="121750"/>
            </a:xfrm>
            <a:custGeom>
              <a:rect b="b" l="l" r="r" t="t"/>
              <a:pathLst>
                <a:path extrusionOk="0" h="3822" w="5239">
                  <a:moveTo>
                    <a:pt x="4048" y="381"/>
                  </a:moveTo>
                  <a:cubicBezTo>
                    <a:pt x="4489" y="381"/>
                    <a:pt x="4846" y="738"/>
                    <a:pt x="4846" y="1179"/>
                  </a:cubicBezTo>
                  <a:lnTo>
                    <a:pt x="4846" y="2655"/>
                  </a:lnTo>
                  <a:cubicBezTo>
                    <a:pt x="4846" y="3096"/>
                    <a:pt x="4489" y="3453"/>
                    <a:pt x="4048" y="3453"/>
                  </a:cubicBezTo>
                  <a:lnTo>
                    <a:pt x="1155" y="3453"/>
                  </a:lnTo>
                  <a:cubicBezTo>
                    <a:pt x="715" y="3453"/>
                    <a:pt x="357" y="3096"/>
                    <a:pt x="357" y="2655"/>
                  </a:cubicBezTo>
                  <a:lnTo>
                    <a:pt x="357" y="1179"/>
                  </a:lnTo>
                  <a:cubicBezTo>
                    <a:pt x="357" y="738"/>
                    <a:pt x="715" y="381"/>
                    <a:pt x="1155" y="381"/>
                  </a:cubicBezTo>
                  <a:close/>
                  <a:moveTo>
                    <a:pt x="1167" y="0"/>
                  </a:moveTo>
                  <a:cubicBezTo>
                    <a:pt x="512" y="0"/>
                    <a:pt x="0" y="536"/>
                    <a:pt x="0" y="1179"/>
                  </a:cubicBezTo>
                  <a:lnTo>
                    <a:pt x="0" y="2655"/>
                  </a:lnTo>
                  <a:cubicBezTo>
                    <a:pt x="0" y="3310"/>
                    <a:pt x="536" y="3822"/>
                    <a:pt x="1167" y="3822"/>
                  </a:cubicBezTo>
                  <a:lnTo>
                    <a:pt x="4060" y="3822"/>
                  </a:lnTo>
                  <a:cubicBezTo>
                    <a:pt x="4715" y="3822"/>
                    <a:pt x="5239" y="3286"/>
                    <a:pt x="5239" y="2655"/>
                  </a:cubicBezTo>
                  <a:lnTo>
                    <a:pt x="5239" y="1179"/>
                  </a:lnTo>
                  <a:cubicBezTo>
                    <a:pt x="5239" y="524"/>
                    <a:pt x="4703" y="0"/>
                    <a:pt x="4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09" name="Google Shape;10409;p63"/>
            <p:cNvSpPr/>
            <p:nvPr/>
          </p:nvSpPr>
          <p:spPr>
            <a:xfrm>
              <a:off x="3222843" y="1657226"/>
              <a:ext cx="54281" cy="53612"/>
            </a:xfrm>
            <a:custGeom>
              <a:rect b="b" l="l" r="r" t="t"/>
              <a:pathLst>
                <a:path extrusionOk="0" h="1683" w="1704">
                  <a:moveTo>
                    <a:pt x="394" y="396"/>
                  </a:moveTo>
                  <a:lnTo>
                    <a:pt x="1287" y="849"/>
                  </a:lnTo>
                  <a:lnTo>
                    <a:pt x="394" y="1278"/>
                  </a:lnTo>
                  <a:lnTo>
                    <a:pt x="394" y="396"/>
                  </a:lnTo>
                  <a:close/>
                  <a:moveTo>
                    <a:pt x="358" y="0"/>
                  </a:moveTo>
                  <a:cubicBezTo>
                    <a:pt x="293" y="0"/>
                    <a:pt x="227" y="18"/>
                    <a:pt x="168" y="51"/>
                  </a:cubicBezTo>
                  <a:cubicBezTo>
                    <a:pt x="61" y="111"/>
                    <a:pt x="1" y="230"/>
                    <a:pt x="1" y="349"/>
                  </a:cubicBezTo>
                  <a:lnTo>
                    <a:pt x="1" y="1325"/>
                  </a:lnTo>
                  <a:cubicBezTo>
                    <a:pt x="1" y="1444"/>
                    <a:pt x="61" y="1563"/>
                    <a:pt x="168" y="1623"/>
                  </a:cubicBezTo>
                  <a:cubicBezTo>
                    <a:pt x="227" y="1647"/>
                    <a:pt x="287" y="1682"/>
                    <a:pt x="358" y="1682"/>
                  </a:cubicBezTo>
                  <a:cubicBezTo>
                    <a:pt x="418" y="1682"/>
                    <a:pt x="465" y="1659"/>
                    <a:pt x="513" y="1647"/>
                  </a:cubicBezTo>
                  <a:lnTo>
                    <a:pt x="1489" y="1170"/>
                  </a:lnTo>
                  <a:cubicBezTo>
                    <a:pt x="1608" y="1111"/>
                    <a:pt x="1680" y="992"/>
                    <a:pt x="1680" y="861"/>
                  </a:cubicBezTo>
                  <a:cubicBezTo>
                    <a:pt x="1704" y="706"/>
                    <a:pt x="1620" y="575"/>
                    <a:pt x="1489" y="516"/>
                  </a:cubicBezTo>
                  <a:lnTo>
                    <a:pt x="513" y="39"/>
                  </a:lnTo>
                  <a:cubicBezTo>
                    <a:pt x="465" y="12"/>
                    <a:pt x="412"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0" name="Google Shape;10410;p63"/>
            <p:cNvSpPr/>
            <p:nvPr/>
          </p:nvSpPr>
          <p:spPr>
            <a:xfrm>
              <a:off x="3087459" y="1800700"/>
              <a:ext cx="160454" cy="12519"/>
            </a:xfrm>
            <a:custGeom>
              <a:rect b="b" l="l" r="r" t="t"/>
              <a:pathLst>
                <a:path extrusionOk="0" h="393" w="5037">
                  <a:moveTo>
                    <a:pt x="191" y="0"/>
                  </a:moveTo>
                  <a:cubicBezTo>
                    <a:pt x="84" y="0"/>
                    <a:pt x="0" y="95"/>
                    <a:pt x="0" y="191"/>
                  </a:cubicBezTo>
                  <a:cubicBezTo>
                    <a:pt x="0" y="298"/>
                    <a:pt x="84" y="393"/>
                    <a:pt x="191" y="393"/>
                  </a:cubicBezTo>
                  <a:lnTo>
                    <a:pt x="4846" y="393"/>
                  </a:lnTo>
                  <a:cubicBezTo>
                    <a:pt x="4953" y="393"/>
                    <a:pt x="5037" y="298"/>
                    <a:pt x="5037" y="191"/>
                  </a:cubicBezTo>
                  <a:cubicBezTo>
                    <a:pt x="5037" y="95"/>
                    <a:pt x="4953" y="0"/>
                    <a:pt x="4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1" name="Google Shape;10411;p63"/>
            <p:cNvSpPr/>
            <p:nvPr/>
          </p:nvSpPr>
          <p:spPr>
            <a:xfrm>
              <a:off x="3368866" y="1800318"/>
              <a:ext cx="43673" cy="12169"/>
            </a:xfrm>
            <a:custGeom>
              <a:rect b="b" l="l" r="r" t="t"/>
              <a:pathLst>
                <a:path extrusionOk="0" h="382" w="1371">
                  <a:moveTo>
                    <a:pt x="191" y="0"/>
                  </a:moveTo>
                  <a:cubicBezTo>
                    <a:pt x="84" y="0"/>
                    <a:pt x="1" y="84"/>
                    <a:pt x="1" y="191"/>
                  </a:cubicBezTo>
                  <a:cubicBezTo>
                    <a:pt x="1" y="298"/>
                    <a:pt x="96" y="381"/>
                    <a:pt x="191" y="381"/>
                  </a:cubicBezTo>
                  <a:lnTo>
                    <a:pt x="1180" y="381"/>
                  </a:lnTo>
                  <a:cubicBezTo>
                    <a:pt x="1287" y="381"/>
                    <a:pt x="1370" y="298"/>
                    <a:pt x="1370" y="191"/>
                  </a:cubicBezTo>
                  <a:cubicBezTo>
                    <a:pt x="1370" y="84"/>
                    <a:pt x="1287" y="0"/>
                    <a:pt x="1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2" name="Google Shape;10412;p63"/>
          <p:cNvGrpSpPr/>
          <p:nvPr/>
        </p:nvGrpSpPr>
        <p:grpSpPr>
          <a:xfrm>
            <a:off x="2629289" y="1544682"/>
            <a:ext cx="350501" cy="284497"/>
            <a:chOff x="2629289" y="1544682"/>
            <a:chExt cx="350501" cy="284497"/>
          </a:xfrm>
        </p:grpSpPr>
        <p:sp>
          <p:nvSpPr>
            <p:cNvPr id="10413" name="Google Shape;10413;p63"/>
            <p:cNvSpPr/>
            <p:nvPr/>
          </p:nvSpPr>
          <p:spPr>
            <a:xfrm>
              <a:off x="2835614" y="1818507"/>
              <a:ext cx="10289" cy="10671"/>
            </a:xfrm>
            <a:custGeom>
              <a:rect b="b" l="l" r="r" t="t"/>
              <a:pathLst>
                <a:path extrusionOk="0" h="335" w="323">
                  <a:moveTo>
                    <a:pt x="167" y="1"/>
                  </a:moveTo>
                  <a:cubicBezTo>
                    <a:pt x="72" y="1"/>
                    <a:pt x="1" y="84"/>
                    <a:pt x="1" y="167"/>
                  </a:cubicBezTo>
                  <a:cubicBezTo>
                    <a:pt x="1" y="263"/>
                    <a:pt x="72" y="334"/>
                    <a:pt x="167" y="334"/>
                  </a:cubicBezTo>
                  <a:cubicBezTo>
                    <a:pt x="251" y="334"/>
                    <a:pt x="322" y="263"/>
                    <a:pt x="322" y="167"/>
                  </a:cubicBezTo>
                  <a:cubicBezTo>
                    <a:pt x="322"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4" name="Google Shape;10414;p63"/>
            <p:cNvSpPr/>
            <p:nvPr/>
          </p:nvSpPr>
          <p:spPr>
            <a:xfrm>
              <a:off x="2629289" y="1544682"/>
              <a:ext cx="318614" cy="284497"/>
            </a:xfrm>
            <a:custGeom>
              <a:rect b="b" l="l" r="r" t="t"/>
              <a:pathLst>
                <a:path extrusionOk="0" h="8931" w="10002">
                  <a:moveTo>
                    <a:pt x="6978" y="334"/>
                  </a:moveTo>
                  <a:cubicBezTo>
                    <a:pt x="7049" y="334"/>
                    <a:pt x="7109" y="358"/>
                    <a:pt x="7168" y="405"/>
                  </a:cubicBezTo>
                  <a:cubicBezTo>
                    <a:pt x="7228" y="453"/>
                    <a:pt x="8085" y="1310"/>
                    <a:pt x="8764" y="2001"/>
                  </a:cubicBezTo>
                  <a:cubicBezTo>
                    <a:pt x="9216" y="2441"/>
                    <a:pt x="9597" y="2810"/>
                    <a:pt x="9621" y="2846"/>
                  </a:cubicBezTo>
                  <a:cubicBezTo>
                    <a:pt x="9657" y="2894"/>
                    <a:pt x="9692" y="2965"/>
                    <a:pt x="9692" y="3036"/>
                  </a:cubicBezTo>
                  <a:cubicBezTo>
                    <a:pt x="9692" y="3108"/>
                    <a:pt x="9657" y="3167"/>
                    <a:pt x="9621" y="3227"/>
                  </a:cubicBezTo>
                  <a:lnTo>
                    <a:pt x="6549" y="6299"/>
                  </a:lnTo>
                  <a:lnTo>
                    <a:pt x="3727" y="3489"/>
                  </a:lnTo>
                  <a:lnTo>
                    <a:pt x="6787" y="405"/>
                  </a:lnTo>
                  <a:cubicBezTo>
                    <a:pt x="6835" y="358"/>
                    <a:pt x="6906" y="334"/>
                    <a:pt x="6978" y="334"/>
                  </a:cubicBezTo>
                  <a:close/>
                  <a:moveTo>
                    <a:pt x="6978" y="0"/>
                  </a:moveTo>
                  <a:cubicBezTo>
                    <a:pt x="6906" y="0"/>
                    <a:pt x="6835" y="12"/>
                    <a:pt x="6752" y="48"/>
                  </a:cubicBezTo>
                  <a:cubicBezTo>
                    <a:pt x="6680" y="72"/>
                    <a:pt x="6621" y="119"/>
                    <a:pt x="6561" y="179"/>
                  </a:cubicBezTo>
                  <a:lnTo>
                    <a:pt x="3382" y="3358"/>
                  </a:lnTo>
                  <a:lnTo>
                    <a:pt x="179" y="6561"/>
                  </a:lnTo>
                  <a:cubicBezTo>
                    <a:pt x="120" y="6620"/>
                    <a:pt x="72" y="6680"/>
                    <a:pt x="48" y="6751"/>
                  </a:cubicBezTo>
                  <a:cubicBezTo>
                    <a:pt x="13" y="6835"/>
                    <a:pt x="1" y="6906"/>
                    <a:pt x="1" y="6977"/>
                  </a:cubicBezTo>
                  <a:cubicBezTo>
                    <a:pt x="1" y="7049"/>
                    <a:pt x="13" y="7132"/>
                    <a:pt x="48" y="7204"/>
                  </a:cubicBezTo>
                  <a:cubicBezTo>
                    <a:pt x="72" y="7275"/>
                    <a:pt x="120" y="7335"/>
                    <a:pt x="179" y="7394"/>
                  </a:cubicBezTo>
                  <a:lnTo>
                    <a:pt x="1477" y="8692"/>
                  </a:lnTo>
                  <a:cubicBezTo>
                    <a:pt x="1549" y="8763"/>
                    <a:pt x="1644" y="8823"/>
                    <a:pt x="1739" y="8871"/>
                  </a:cubicBezTo>
                  <a:cubicBezTo>
                    <a:pt x="1846" y="8918"/>
                    <a:pt x="1953" y="8930"/>
                    <a:pt x="2049" y="8930"/>
                  </a:cubicBezTo>
                  <a:lnTo>
                    <a:pt x="6013" y="8930"/>
                  </a:lnTo>
                  <a:cubicBezTo>
                    <a:pt x="6109" y="8930"/>
                    <a:pt x="6180" y="8859"/>
                    <a:pt x="6180" y="8763"/>
                  </a:cubicBezTo>
                  <a:cubicBezTo>
                    <a:pt x="6180" y="8680"/>
                    <a:pt x="6073" y="8597"/>
                    <a:pt x="6001" y="8597"/>
                  </a:cubicBezTo>
                  <a:lnTo>
                    <a:pt x="2025" y="8597"/>
                  </a:lnTo>
                  <a:cubicBezTo>
                    <a:pt x="1894" y="8597"/>
                    <a:pt x="1775" y="8561"/>
                    <a:pt x="1679" y="8454"/>
                  </a:cubicBezTo>
                  <a:lnTo>
                    <a:pt x="394" y="7156"/>
                  </a:lnTo>
                  <a:cubicBezTo>
                    <a:pt x="346" y="7108"/>
                    <a:pt x="310" y="7037"/>
                    <a:pt x="310" y="6966"/>
                  </a:cubicBezTo>
                  <a:cubicBezTo>
                    <a:pt x="310" y="6894"/>
                    <a:pt x="346" y="6835"/>
                    <a:pt x="394" y="6775"/>
                  </a:cubicBezTo>
                  <a:lnTo>
                    <a:pt x="3477" y="3679"/>
                  </a:lnTo>
                  <a:lnTo>
                    <a:pt x="6299" y="6489"/>
                  </a:lnTo>
                  <a:lnTo>
                    <a:pt x="4787" y="7989"/>
                  </a:lnTo>
                  <a:cubicBezTo>
                    <a:pt x="4763" y="8025"/>
                    <a:pt x="4751" y="8061"/>
                    <a:pt x="4751" y="8109"/>
                  </a:cubicBezTo>
                  <a:cubicBezTo>
                    <a:pt x="4751" y="8156"/>
                    <a:pt x="4763" y="8204"/>
                    <a:pt x="4787" y="8228"/>
                  </a:cubicBezTo>
                  <a:cubicBezTo>
                    <a:pt x="4823" y="8263"/>
                    <a:pt x="4870" y="8275"/>
                    <a:pt x="4906" y="8275"/>
                  </a:cubicBezTo>
                  <a:cubicBezTo>
                    <a:pt x="4954" y="8275"/>
                    <a:pt x="5001" y="8263"/>
                    <a:pt x="5025" y="8228"/>
                  </a:cubicBezTo>
                  <a:lnTo>
                    <a:pt x="9823" y="3441"/>
                  </a:lnTo>
                  <a:cubicBezTo>
                    <a:pt x="9883" y="3382"/>
                    <a:pt x="9931" y="3322"/>
                    <a:pt x="9954" y="3239"/>
                  </a:cubicBezTo>
                  <a:cubicBezTo>
                    <a:pt x="9990" y="3167"/>
                    <a:pt x="10002" y="3096"/>
                    <a:pt x="10002" y="3025"/>
                  </a:cubicBezTo>
                  <a:cubicBezTo>
                    <a:pt x="10002" y="2941"/>
                    <a:pt x="9990" y="2870"/>
                    <a:pt x="9954" y="2798"/>
                  </a:cubicBezTo>
                  <a:cubicBezTo>
                    <a:pt x="9931" y="2727"/>
                    <a:pt x="9883" y="2667"/>
                    <a:pt x="9823" y="2608"/>
                  </a:cubicBezTo>
                  <a:lnTo>
                    <a:pt x="8156" y="941"/>
                  </a:lnTo>
                  <a:lnTo>
                    <a:pt x="7394" y="179"/>
                  </a:lnTo>
                  <a:cubicBezTo>
                    <a:pt x="7335" y="119"/>
                    <a:pt x="7275" y="72"/>
                    <a:pt x="7204" y="48"/>
                  </a:cubicBezTo>
                  <a:cubicBezTo>
                    <a:pt x="7133" y="12"/>
                    <a:pt x="7049" y="0"/>
                    <a:pt x="6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5" name="Google Shape;10415;p63"/>
            <p:cNvSpPr/>
            <p:nvPr/>
          </p:nvSpPr>
          <p:spPr>
            <a:xfrm>
              <a:off x="2876962" y="1818507"/>
              <a:ext cx="30740" cy="10671"/>
            </a:xfrm>
            <a:custGeom>
              <a:rect b="b" l="l" r="r" t="t"/>
              <a:pathLst>
                <a:path extrusionOk="0" h="335" w="965">
                  <a:moveTo>
                    <a:pt x="155" y="1"/>
                  </a:moveTo>
                  <a:cubicBezTo>
                    <a:pt x="72" y="1"/>
                    <a:pt x="0" y="84"/>
                    <a:pt x="0" y="167"/>
                  </a:cubicBezTo>
                  <a:cubicBezTo>
                    <a:pt x="0" y="263"/>
                    <a:pt x="72" y="334"/>
                    <a:pt x="155" y="334"/>
                  </a:cubicBezTo>
                  <a:lnTo>
                    <a:pt x="798" y="334"/>
                  </a:lnTo>
                  <a:cubicBezTo>
                    <a:pt x="893" y="334"/>
                    <a:pt x="965" y="263"/>
                    <a:pt x="965" y="167"/>
                  </a:cubicBezTo>
                  <a:cubicBezTo>
                    <a:pt x="965" y="84"/>
                    <a:pt x="893"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6" name="Google Shape;10416;p63"/>
            <p:cNvSpPr/>
            <p:nvPr/>
          </p:nvSpPr>
          <p:spPr>
            <a:xfrm>
              <a:off x="2969118" y="1818507"/>
              <a:ext cx="10671" cy="10671"/>
            </a:xfrm>
            <a:custGeom>
              <a:rect b="b" l="l" r="r" t="t"/>
              <a:pathLst>
                <a:path extrusionOk="0" h="335" w="335">
                  <a:moveTo>
                    <a:pt x="167" y="1"/>
                  </a:moveTo>
                  <a:cubicBezTo>
                    <a:pt x="72" y="1"/>
                    <a:pt x="1" y="84"/>
                    <a:pt x="1" y="167"/>
                  </a:cubicBezTo>
                  <a:cubicBezTo>
                    <a:pt x="1" y="263"/>
                    <a:pt x="72" y="334"/>
                    <a:pt x="167" y="334"/>
                  </a:cubicBezTo>
                  <a:cubicBezTo>
                    <a:pt x="251" y="334"/>
                    <a:pt x="334" y="263"/>
                    <a:pt x="334" y="167"/>
                  </a:cubicBez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17" name="Google Shape;10417;p63"/>
            <p:cNvSpPr/>
            <p:nvPr/>
          </p:nvSpPr>
          <p:spPr>
            <a:xfrm>
              <a:off x="2916780" y="1818507"/>
              <a:ext cx="34563" cy="10671"/>
            </a:xfrm>
            <a:custGeom>
              <a:rect b="b" l="l" r="r" t="t"/>
              <a:pathLst>
                <a:path extrusionOk="0" h="335" w="1085">
                  <a:moveTo>
                    <a:pt x="155" y="1"/>
                  </a:moveTo>
                  <a:cubicBezTo>
                    <a:pt x="72" y="1"/>
                    <a:pt x="1" y="84"/>
                    <a:pt x="1" y="167"/>
                  </a:cubicBezTo>
                  <a:cubicBezTo>
                    <a:pt x="1" y="263"/>
                    <a:pt x="72" y="334"/>
                    <a:pt x="155" y="334"/>
                  </a:cubicBezTo>
                  <a:lnTo>
                    <a:pt x="917" y="334"/>
                  </a:lnTo>
                  <a:cubicBezTo>
                    <a:pt x="1013" y="334"/>
                    <a:pt x="1084" y="263"/>
                    <a:pt x="1084" y="167"/>
                  </a:cubicBezTo>
                  <a:cubicBezTo>
                    <a:pt x="1084" y="84"/>
                    <a:pt x="1001"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18" name="Google Shape;10418;p63"/>
          <p:cNvGrpSpPr/>
          <p:nvPr/>
        </p:nvGrpSpPr>
        <p:grpSpPr>
          <a:xfrm>
            <a:off x="5305077" y="1502633"/>
            <a:ext cx="367893" cy="365218"/>
            <a:chOff x="5305077" y="1502633"/>
            <a:chExt cx="367893" cy="365218"/>
          </a:xfrm>
        </p:grpSpPr>
        <p:sp>
          <p:nvSpPr>
            <p:cNvPr id="10419" name="Google Shape;10419;p63"/>
            <p:cNvSpPr/>
            <p:nvPr/>
          </p:nvSpPr>
          <p:spPr>
            <a:xfrm>
              <a:off x="5305077" y="1502633"/>
              <a:ext cx="261338" cy="365218"/>
            </a:xfrm>
            <a:custGeom>
              <a:rect b="b" l="l" r="r" t="t"/>
              <a:pathLst>
                <a:path extrusionOk="0" h="11465" w="8204">
                  <a:moveTo>
                    <a:pt x="8028" y="0"/>
                  </a:moveTo>
                  <a:cubicBezTo>
                    <a:pt x="8011" y="0"/>
                    <a:pt x="7994" y="4"/>
                    <a:pt x="7977" y="11"/>
                  </a:cubicBezTo>
                  <a:cubicBezTo>
                    <a:pt x="7096" y="213"/>
                    <a:pt x="6596" y="1106"/>
                    <a:pt x="6858" y="1975"/>
                  </a:cubicBezTo>
                  <a:cubicBezTo>
                    <a:pt x="6930" y="2201"/>
                    <a:pt x="6870" y="2451"/>
                    <a:pt x="6704" y="2630"/>
                  </a:cubicBezTo>
                  <a:lnTo>
                    <a:pt x="2667" y="6666"/>
                  </a:lnTo>
                  <a:cubicBezTo>
                    <a:pt x="2542" y="6791"/>
                    <a:pt x="2382" y="6858"/>
                    <a:pt x="2219" y="6858"/>
                  </a:cubicBezTo>
                  <a:cubicBezTo>
                    <a:pt x="2150" y="6858"/>
                    <a:pt x="2080" y="6846"/>
                    <a:pt x="2012" y="6821"/>
                  </a:cubicBezTo>
                  <a:cubicBezTo>
                    <a:pt x="1858" y="6772"/>
                    <a:pt x="1703" y="6748"/>
                    <a:pt x="1551" y="6748"/>
                  </a:cubicBezTo>
                  <a:cubicBezTo>
                    <a:pt x="750" y="6748"/>
                    <a:pt x="32" y="7393"/>
                    <a:pt x="12" y="8274"/>
                  </a:cubicBezTo>
                  <a:cubicBezTo>
                    <a:pt x="1" y="9165"/>
                    <a:pt x="724" y="9837"/>
                    <a:pt x="1551" y="9837"/>
                  </a:cubicBezTo>
                  <a:cubicBezTo>
                    <a:pt x="1585" y="9837"/>
                    <a:pt x="1620" y="9836"/>
                    <a:pt x="1655" y="9833"/>
                  </a:cubicBezTo>
                  <a:lnTo>
                    <a:pt x="1655" y="9833"/>
                  </a:lnTo>
                  <a:cubicBezTo>
                    <a:pt x="1596" y="10691"/>
                    <a:pt x="2262" y="11464"/>
                    <a:pt x="3179" y="11464"/>
                  </a:cubicBezTo>
                  <a:cubicBezTo>
                    <a:pt x="4251" y="11464"/>
                    <a:pt x="4965" y="10441"/>
                    <a:pt x="4656" y="9476"/>
                  </a:cubicBezTo>
                  <a:cubicBezTo>
                    <a:pt x="4584" y="9250"/>
                    <a:pt x="4644" y="9000"/>
                    <a:pt x="4822" y="8821"/>
                  </a:cubicBezTo>
                  <a:lnTo>
                    <a:pt x="5703" y="7940"/>
                  </a:lnTo>
                  <a:cubicBezTo>
                    <a:pt x="5763" y="7881"/>
                    <a:pt x="5763" y="7762"/>
                    <a:pt x="5703" y="7702"/>
                  </a:cubicBezTo>
                  <a:cubicBezTo>
                    <a:pt x="5671" y="7637"/>
                    <a:pt x="5624" y="7608"/>
                    <a:pt x="5577" y="7608"/>
                  </a:cubicBezTo>
                  <a:cubicBezTo>
                    <a:pt x="5538" y="7608"/>
                    <a:pt x="5498" y="7628"/>
                    <a:pt x="5465" y="7666"/>
                  </a:cubicBezTo>
                  <a:lnTo>
                    <a:pt x="4584" y="8536"/>
                  </a:lnTo>
                  <a:cubicBezTo>
                    <a:pt x="4322" y="8809"/>
                    <a:pt x="4227" y="9178"/>
                    <a:pt x="4346" y="9536"/>
                  </a:cubicBezTo>
                  <a:cubicBezTo>
                    <a:pt x="4584" y="10298"/>
                    <a:pt x="4048" y="11083"/>
                    <a:pt x="3215" y="11095"/>
                  </a:cubicBezTo>
                  <a:cubicBezTo>
                    <a:pt x="3209" y="11095"/>
                    <a:pt x="3202" y="11096"/>
                    <a:pt x="3196" y="11096"/>
                  </a:cubicBezTo>
                  <a:cubicBezTo>
                    <a:pt x="2408" y="11096"/>
                    <a:pt x="1859" y="10363"/>
                    <a:pt x="2024" y="9643"/>
                  </a:cubicBezTo>
                  <a:cubicBezTo>
                    <a:pt x="2057" y="9535"/>
                    <a:pt x="1972" y="9437"/>
                    <a:pt x="1867" y="9437"/>
                  </a:cubicBezTo>
                  <a:cubicBezTo>
                    <a:pt x="1856" y="9437"/>
                    <a:pt x="1845" y="9438"/>
                    <a:pt x="1834" y="9440"/>
                  </a:cubicBezTo>
                  <a:cubicBezTo>
                    <a:pt x="1743" y="9461"/>
                    <a:pt x="1652" y="9470"/>
                    <a:pt x="1563" y="9470"/>
                  </a:cubicBezTo>
                  <a:cubicBezTo>
                    <a:pt x="918" y="9470"/>
                    <a:pt x="357" y="8961"/>
                    <a:pt x="357" y="8250"/>
                  </a:cubicBezTo>
                  <a:cubicBezTo>
                    <a:pt x="367" y="7551"/>
                    <a:pt x="929" y="7062"/>
                    <a:pt x="1553" y="7062"/>
                  </a:cubicBezTo>
                  <a:cubicBezTo>
                    <a:pt x="1673" y="7062"/>
                    <a:pt x="1796" y="7080"/>
                    <a:pt x="1917" y="7119"/>
                  </a:cubicBezTo>
                  <a:cubicBezTo>
                    <a:pt x="2019" y="7149"/>
                    <a:pt x="2122" y="7164"/>
                    <a:pt x="2224" y="7164"/>
                  </a:cubicBezTo>
                  <a:cubicBezTo>
                    <a:pt x="2481" y="7164"/>
                    <a:pt x="2730" y="7068"/>
                    <a:pt x="2917" y="6881"/>
                  </a:cubicBezTo>
                  <a:lnTo>
                    <a:pt x="6954" y="2856"/>
                  </a:lnTo>
                  <a:cubicBezTo>
                    <a:pt x="7215" y="2582"/>
                    <a:pt x="7311" y="2213"/>
                    <a:pt x="7192" y="1856"/>
                  </a:cubicBezTo>
                  <a:cubicBezTo>
                    <a:pt x="6977" y="1201"/>
                    <a:pt x="7370" y="487"/>
                    <a:pt x="8049" y="320"/>
                  </a:cubicBezTo>
                  <a:cubicBezTo>
                    <a:pt x="8144" y="308"/>
                    <a:pt x="8204" y="213"/>
                    <a:pt x="8168" y="130"/>
                  </a:cubicBezTo>
                  <a:cubicBezTo>
                    <a:pt x="8158" y="54"/>
                    <a:pt x="8096" y="0"/>
                    <a:pt x="80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0" name="Google Shape;10420;p63"/>
            <p:cNvSpPr/>
            <p:nvPr/>
          </p:nvSpPr>
          <p:spPr>
            <a:xfrm>
              <a:off x="5495092" y="1503111"/>
              <a:ext cx="177878" cy="233147"/>
            </a:xfrm>
            <a:custGeom>
              <a:rect b="b" l="l" r="r" t="t"/>
              <a:pathLst>
                <a:path extrusionOk="0" h="7319" w="5584">
                  <a:moveTo>
                    <a:pt x="2913" y="0"/>
                  </a:moveTo>
                  <a:cubicBezTo>
                    <a:pt x="2845" y="0"/>
                    <a:pt x="2777" y="37"/>
                    <a:pt x="2739" y="103"/>
                  </a:cubicBezTo>
                  <a:cubicBezTo>
                    <a:pt x="2715" y="186"/>
                    <a:pt x="2751" y="281"/>
                    <a:pt x="2834" y="317"/>
                  </a:cubicBezTo>
                  <a:cubicBezTo>
                    <a:pt x="3370" y="531"/>
                    <a:pt x="3691" y="1115"/>
                    <a:pt x="3560" y="1710"/>
                  </a:cubicBezTo>
                  <a:cubicBezTo>
                    <a:pt x="3528" y="1817"/>
                    <a:pt x="3611" y="1904"/>
                    <a:pt x="3714" y="1904"/>
                  </a:cubicBezTo>
                  <a:cubicBezTo>
                    <a:pt x="3726" y="1904"/>
                    <a:pt x="3738" y="1903"/>
                    <a:pt x="3751" y="1901"/>
                  </a:cubicBezTo>
                  <a:cubicBezTo>
                    <a:pt x="3842" y="1879"/>
                    <a:pt x="3935" y="1869"/>
                    <a:pt x="4028" y="1869"/>
                  </a:cubicBezTo>
                  <a:cubicBezTo>
                    <a:pt x="4342" y="1869"/>
                    <a:pt x="4649" y="1992"/>
                    <a:pt x="4870" y="2222"/>
                  </a:cubicBezTo>
                  <a:cubicBezTo>
                    <a:pt x="5346" y="2698"/>
                    <a:pt x="5334" y="3496"/>
                    <a:pt x="4858" y="3949"/>
                  </a:cubicBezTo>
                  <a:cubicBezTo>
                    <a:pt x="4632" y="4166"/>
                    <a:pt x="4323" y="4282"/>
                    <a:pt x="4010" y="4282"/>
                  </a:cubicBezTo>
                  <a:cubicBezTo>
                    <a:pt x="3895" y="4282"/>
                    <a:pt x="3779" y="4266"/>
                    <a:pt x="3667" y="4234"/>
                  </a:cubicBezTo>
                  <a:cubicBezTo>
                    <a:pt x="3570" y="4205"/>
                    <a:pt x="3470" y="4191"/>
                    <a:pt x="3372" y="4191"/>
                  </a:cubicBezTo>
                  <a:cubicBezTo>
                    <a:pt x="3111" y="4191"/>
                    <a:pt x="2858" y="4291"/>
                    <a:pt x="2667" y="4472"/>
                  </a:cubicBezTo>
                  <a:lnTo>
                    <a:pt x="107" y="7032"/>
                  </a:lnTo>
                  <a:cubicBezTo>
                    <a:pt x="0" y="7139"/>
                    <a:pt x="72" y="7318"/>
                    <a:pt x="227" y="7318"/>
                  </a:cubicBezTo>
                  <a:cubicBezTo>
                    <a:pt x="229" y="7318"/>
                    <a:pt x="231" y="7318"/>
                    <a:pt x="233" y="7318"/>
                  </a:cubicBezTo>
                  <a:cubicBezTo>
                    <a:pt x="354" y="7318"/>
                    <a:pt x="274" y="7295"/>
                    <a:pt x="2905" y="4711"/>
                  </a:cubicBezTo>
                  <a:cubicBezTo>
                    <a:pt x="3035" y="4581"/>
                    <a:pt x="3201" y="4514"/>
                    <a:pt x="3369" y="4514"/>
                  </a:cubicBezTo>
                  <a:cubicBezTo>
                    <a:pt x="3434" y="4514"/>
                    <a:pt x="3498" y="4524"/>
                    <a:pt x="3560" y="4544"/>
                  </a:cubicBezTo>
                  <a:cubicBezTo>
                    <a:pt x="3719" y="4597"/>
                    <a:pt x="3879" y="4622"/>
                    <a:pt x="4035" y="4622"/>
                  </a:cubicBezTo>
                  <a:cubicBezTo>
                    <a:pt x="4831" y="4622"/>
                    <a:pt x="5541" y="3979"/>
                    <a:pt x="5561" y="3103"/>
                  </a:cubicBezTo>
                  <a:cubicBezTo>
                    <a:pt x="5583" y="2207"/>
                    <a:pt x="4872" y="1538"/>
                    <a:pt x="4053" y="1538"/>
                  </a:cubicBezTo>
                  <a:cubicBezTo>
                    <a:pt x="4012" y="1538"/>
                    <a:pt x="3971" y="1540"/>
                    <a:pt x="3929" y="1544"/>
                  </a:cubicBezTo>
                  <a:cubicBezTo>
                    <a:pt x="3977" y="877"/>
                    <a:pt x="3572" y="246"/>
                    <a:pt x="2965" y="8"/>
                  </a:cubicBezTo>
                  <a:cubicBezTo>
                    <a:pt x="2948" y="3"/>
                    <a:pt x="2930" y="0"/>
                    <a:pt x="29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21" name="Google Shape;10421;p63"/>
          <p:cNvGrpSpPr/>
          <p:nvPr/>
        </p:nvGrpSpPr>
        <p:grpSpPr>
          <a:xfrm>
            <a:off x="7100170" y="1500117"/>
            <a:ext cx="368308" cy="367033"/>
            <a:chOff x="7100170" y="1500117"/>
            <a:chExt cx="368308" cy="367033"/>
          </a:xfrm>
        </p:grpSpPr>
        <p:sp>
          <p:nvSpPr>
            <p:cNvPr id="10422" name="Google Shape;10422;p63"/>
            <p:cNvSpPr/>
            <p:nvPr/>
          </p:nvSpPr>
          <p:spPr>
            <a:xfrm>
              <a:off x="7328698" y="1501041"/>
              <a:ext cx="139780" cy="97126"/>
            </a:xfrm>
            <a:custGeom>
              <a:rect b="b" l="l" r="r" t="t"/>
              <a:pathLst>
                <a:path extrusionOk="0" h="3049" w="4388">
                  <a:moveTo>
                    <a:pt x="1894" y="0"/>
                  </a:moveTo>
                  <a:cubicBezTo>
                    <a:pt x="1861" y="0"/>
                    <a:pt x="1826" y="8"/>
                    <a:pt x="1792" y="25"/>
                  </a:cubicBezTo>
                  <a:cubicBezTo>
                    <a:pt x="1066" y="501"/>
                    <a:pt x="208" y="1728"/>
                    <a:pt x="30" y="2871"/>
                  </a:cubicBezTo>
                  <a:cubicBezTo>
                    <a:pt x="0" y="2960"/>
                    <a:pt x="86" y="3049"/>
                    <a:pt x="184" y="3049"/>
                  </a:cubicBezTo>
                  <a:cubicBezTo>
                    <a:pt x="204" y="3049"/>
                    <a:pt x="224" y="3045"/>
                    <a:pt x="244" y="3037"/>
                  </a:cubicBezTo>
                  <a:cubicBezTo>
                    <a:pt x="1459" y="2549"/>
                    <a:pt x="2768" y="2216"/>
                    <a:pt x="4114" y="2097"/>
                  </a:cubicBezTo>
                  <a:lnTo>
                    <a:pt x="4221" y="2097"/>
                  </a:lnTo>
                  <a:cubicBezTo>
                    <a:pt x="4316" y="2097"/>
                    <a:pt x="4388" y="2025"/>
                    <a:pt x="4388" y="1930"/>
                  </a:cubicBezTo>
                  <a:cubicBezTo>
                    <a:pt x="4388" y="1847"/>
                    <a:pt x="4316" y="1775"/>
                    <a:pt x="4221" y="1775"/>
                  </a:cubicBezTo>
                  <a:cubicBezTo>
                    <a:pt x="3506" y="1787"/>
                    <a:pt x="1875" y="2085"/>
                    <a:pt x="423" y="2632"/>
                  </a:cubicBezTo>
                  <a:cubicBezTo>
                    <a:pt x="709" y="1573"/>
                    <a:pt x="1494" y="656"/>
                    <a:pt x="1994" y="311"/>
                  </a:cubicBezTo>
                  <a:cubicBezTo>
                    <a:pt x="2066" y="263"/>
                    <a:pt x="2090" y="168"/>
                    <a:pt x="2030" y="73"/>
                  </a:cubicBezTo>
                  <a:cubicBezTo>
                    <a:pt x="2007" y="26"/>
                    <a:pt x="1954" y="0"/>
                    <a:pt x="1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3" name="Google Shape;10423;p63"/>
            <p:cNvSpPr/>
            <p:nvPr/>
          </p:nvSpPr>
          <p:spPr>
            <a:xfrm>
              <a:off x="7100170" y="1500117"/>
              <a:ext cx="192691" cy="307942"/>
            </a:xfrm>
            <a:custGeom>
              <a:rect b="b" l="l" r="r" t="t"/>
              <a:pathLst>
                <a:path extrusionOk="0" h="9667" w="6049">
                  <a:moveTo>
                    <a:pt x="4144" y="5007"/>
                  </a:moveTo>
                  <a:lnTo>
                    <a:pt x="4144" y="5007"/>
                  </a:lnTo>
                  <a:cubicBezTo>
                    <a:pt x="4025" y="5221"/>
                    <a:pt x="4001" y="5317"/>
                    <a:pt x="4013" y="5674"/>
                  </a:cubicBezTo>
                  <a:cubicBezTo>
                    <a:pt x="4025" y="5995"/>
                    <a:pt x="4013" y="6043"/>
                    <a:pt x="3727" y="6281"/>
                  </a:cubicBezTo>
                  <a:cubicBezTo>
                    <a:pt x="3513" y="6460"/>
                    <a:pt x="3453" y="6531"/>
                    <a:pt x="3299" y="6852"/>
                  </a:cubicBezTo>
                  <a:cubicBezTo>
                    <a:pt x="3168" y="7162"/>
                    <a:pt x="3132" y="7186"/>
                    <a:pt x="2763" y="7281"/>
                  </a:cubicBezTo>
                  <a:cubicBezTo>
                    <a:pt x="2477" y="7341"/>
                    <a:pt x="2382" y="7388"/>
                    <a:pt x="2096" y="7626"/>
                  </a:cubicBezTo>
                  <a:cubicBezTo>
                    <a:pt x="2001" y="7698"/>
                    <a:pt x="1917" y="7781"/>
                    <a:pt x="1846" y="7805"/>
                  </a:cubicBezTo>
                  <a:cubicBezTo>
                    <a:pt x="1757" y="7831"/>
                    <a:pt x="1702" y="7841"/>
                    <a:pt x="1660" y="7841"/>
                  </a:cubicBezTo>
                  <a:cubicBezTo>
                    <a:pt x="1607" y="7841"/>
                    <a:pt x="1573" y="7825"/>
                    <a:pt x="1513" y="7805"/>
                  </a:cubicBezTo>
                  <a:cubicBezTo>
                    <a:pt x="1751" y="7483"/>
                    <a:pt x="1977" y="7162"/>
                    <a:pt x="2227" y="6864"/>
                  </a:cubicBezTo>
                  <a:cubicBezTo>
                    <a:pt x="2822" y="6174"/>
                    <a:pt x="3465" y="5555"/>
                    <a:pt x="4144" y="5007"/>
                  </a:cubicBezTo>
                  <a:close/>
                  <a:moveTo>
                    <a:pt x="5864" y="0"/>
                  </a:moveTo>
                  <a:cubicBezTo>
                    <a:pt x="5808" y="0"/>
                    <a:pt x="5754" y="31"/>
                    <a:pt x="5716" y="78"/>
                  </a:cubicBezTo>
                  <a:cubicBezTo>
                    <a:pt x="4858" y="1257"/>
                    <a:pt x="4549" y="2697"/>
                    <a:pt x="4668" y="4174"/>
                  </a:cubicBezTo>
                  <a:cubicBezTo>
                    <a:pt x="2715" y="5543"/>
                    <a:pt x="1144" y="7400"/>
                    <a:pt x="36" y="9424"/>
                  </a:cubicBezTo>
                  <a:cubicBezTo>
                    <a:pt x="1" y="9496"/>
                    <a:pt x="24" y="9603"/>
                    <a:pt x="96" y="9650"/>
                  </a:cubicBezTo>
                  <a:cubicBezTo>
                    <a:pt x="122" y="9661"/>
                    <a:pt x="149" y="9667"/>
                    <a:pt x="175" y="9667"/>
                  </a:cubicBezTo>
                  <a:cubicBezTo>
                    <a:pt x="234" y="9667"/>
                    <a:pt x="289" y="9640"/>
                    <a:pt x="322" y="9591"/>
                  </a:cubicBezTo>
                  <a:cubicBezTo>
                    <a:pt x="608" y="9067"/>
                    <a:pt x="917" y="8579"/>
                    <a:pt x="1251" y="8103"/>
                  </a:cubicBezTo>
                  <a:cubicBezTo>
                    <a:pt x="1424" y="8111"/>
                    <a:pt x="1483" y="8176"/>
                    <a:pt x="1641" y="8176"/>
                  </a:cubicBezTo>
                  <a:cubicBezTo>
                    <a:pt x="1711" y="8176"/>
                    <a:pt x="1801" y="8163"/>
                    <a:pt x="1929" y="8126"/>
                  </a:cubicBezTo>
                  <a:cubicBezTo>
                    <a:pt x="2179" y="8055"/>
                    <a:pt x="2358" y="7805"/>
                    <a:pt x="2584" y="7686"/>
                  </a:cubicBezTo>
                  <a:cubicBezTo>
                    <a:pt x="2644" y="7650"/>
                    <a:pt x="2739" y="7626"/>
                    <a:pt x="2834" y="7603"/>
                  </a:cubicBezTo>
                  <a:cubicBezTo>
                    <a:pt x="3311" y="7507"/>
                    <a:pt x="3430" y="7388"/>
                    <a:pt x="3608" y="6983"/>
                  </a:cubicBezTo>
                  <a:cubicBezTo>
                    <a:pt x="3727" y="6710"/>
                    <a:pt x="3763" y="6698"/>
                    <a:pt x="3942" y="6531"/>
                  </a:cubicBezTo>
                  <a:cubicBezTo>
                    <a:pt x="4323" y="6221"/>
                    <a:pt x="4370" y="6079"/>
                    <a:pt x="4358" y="5662"/>
                  </a:cubicBezTo>
                  <a:cubicBezTo>
                    <a:pt x="4346" y="5364"/>
                    <a:pt x="4358" y="5317"/>
                    <a:pt x="4477" y="5090"/>
                  </a:cubicBezTo>
                  <a:cubicBezTo>
                    <a:pt x="4549" y="4959"/>
                    <a:pt x="4620" y="4793"/>
                    <a:pt x="4644" y="4614"/>
                  </a:cubicBezTo>
                  <a:lnTo>
                    <a:pt x="4954" y="4388"/>
                  </a:lnTo>
                  <a:cubicBezTo>
                    <a:pt x="5001" y="4364"/>
                    <a:pt x="5025" y="4305"/>
                    <a:pt x="5025" y="4245"/>
                  </a:cubicBezTo>
                  <a:cubicBezTo>
                    <a:pt x="4894" y="2840"/>
                    <a:pt x="5180" y="1435"/>
                    <a:pt x="5989" y="268"/>
                  </a:cubicBezTo>
                  <a:cubicBezTo>
                    <a:pt x="6049" y="197"/>
                    <a:pt x="6025" y="90"/>
                    <a:pt x="5954" y="30"/>
                  </a:cubicBezTo>
                  <a:cubicBezTo>
                    <a:pt x="5924" y="9"/>
                    <a:pt x="5894" y="0"/>
                    <a:pt x="58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4" name="Google Shape;10424;p63"/>
            <p:cNvSpPr/>
            <p:nvPr/>
          </p:nvSpPr>
          <p:spPr>
            <a:xfrm>
              <a:off x="7160089" y="1766170"/>
              <a:ext cx="19017" cy="18986"/>
            </a:xfrm>
            <a:custGeom>
              <a:rect b="b" l="l" r="r" t="t"/>
              <a:pathLst>
                <a:path extrusionOk="0" h="596" w="597">
                  <a:moveTo>
                    <a:pt x="298" y="1"/>
                  </a:moveTo>
                  <a:cubicBezTo>
                    <a:pt x="144" y="1"/>
                    <a:pt x="1" y="132"/>
                    <a:pt x="1" y="298"/>
                  </a:cubicBezTo>
                  <a:cubicBezTo>
                    <a:pt x="1" y="465"/>
                    <a:pt x="144" y="596"/>
                    <a:pt x="298" y="596"/>
                  </a:cubicBezTo>
                  <a:cubicBezTo>
                    <a:pt x="465" y="596"/>
                    <a:pt x="596" y="465"/>
                    <a:pt x="596" y="298"/>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5" name="Google Shape;10425;p63"/>
            <p:cNvSpPr/>
            <p:nvPr/>
          </p:nvSpPr>
          <p:spPr>
            <a:xfrm>
              <a:off x="7295505" y="1540031"/>
              <a:ext cx="18986" cy="19081"/>
            </a:xfrm>
            <a:custGeom>
              <a:rect b="b" l="l" r="r" t="t"/>
              <a:pathLst>
                <a:path extrusionOk="0" h="599" w="596">
                  <a:moveTo>
                    <a:pt x="332" y="1"/>
                  </a:moveTo>
                  <a:cubicBezTo>
                    <a:pt x="321" y="1"/>
                    <a:pt x="309" y="2"/>
                    <a:pt x="298" y="4"/>
                  </a:cubicBezTo>
                  <a:cubicBezTo>
                    <a:pt x="131" y="4"/>
                    <a:pt x="0" y="134"/>
                    <a:pt x="0" y="301"/>
                  </a:cubicBezTo>
                  <a:cubicBezTo>
                    <a:pt x="0" y="456"/>
                    <a:pt x="131" y="599"/>
                    <a:pt x="298" y="599"/>
                  </a:cubicBezTo>
                  <a:cubicBezTo>
                    <a:pt x="453" y="599"/>
                    <a:pt x="596" y="456"/>
                    <a:pt x="596" y="301"/>
                  </a:cubicBezTo>
                  <a:cubicBezTo>
                    <a:pt x="596" y="136"/>
                    <a:pt x="473" y="1"/>
                    <a:pt x="3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6" name="Google Shape;10426;p63"/>
            <p:cNvSpPr/>
            <p:nvPr/>
          </p:nvSpPr>
          <p:spPr>
            <a:xfrm>
              <a:off x="7337968" y="1631519"/>
              <a:ext cx="19017" cy="19017"/>
            </a:xfrm>
            <a:custGeom>
              <a:rect b="b" l="l" r="r" t="t"/>
              <a:pathLst>
                <a:path extrusionOk="0" h="597" w="597">
                  <a:moveTo>
                    <a:pt x="298" y="1"/>
                  </a:moveTo>
                  <a:cubicBezTo>
                    <a:pt x="132" y="1"/>
                    <a:pt x="1" y="132"/>
                    <a:pt x="1" y="299"/>
                  </a:cubicBezTo>
                  <a:cubicBezTo>
                    <a:pt x="1" y="465"/>
                    <a:pt x="132" y="596"/>
                    <a:pt x="298" y="596"/>
                  </a:cubicBezTo>
                  <a:cubicBezTo>
                    <a:pt x="465" y="596"/>
                    <a:pt x="596" y="465"/>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7" name="Google Shape;10427;p63"/>
            <p:cNvSpPr/>
            <p:nvPr/>
          </p:nvSpPr>
          <p:spPr>
            <a:xfrm>
              <a:off x="7275404" y="1612947"/>
              <a:ext cx="18986" cy="18986"/>
            </a:xfrm>
            <a:custGeom>
              <a:rect b="b" l="l" r="r" t="t"/>
              <a:pathLst>
                <a:path extrusionOk="0" h="596" w="596">
                  <a:moveTo>
                    <a:pt x="298" y="1"/>
                  </a:moveTo>
                  <a:cubicBezTo>
                    <a:pt x="131" y="1"/>
                    <a:pt x="0" y="131"/>
                    <a:pt x="0" y="298"/>
                  </a:cubicBezTo>
                  <a:cubicBezTo>
                    <a:pt x="0" y="465"/>
                    <a:pt x="131" y="596"/>
                    <a:pt x="298" y="596"/>
                  </a:cubicBezTo>
                  <a:cubicBezTo>
                    <a:pt x="465" y="596"/>
                    <a:pt x="596" y="465"/>
                    <a:pt x="596" y="298"/>
                  </a:cubicBezTo>
                  <a:cubicBezTo>
                    <a:pt x="596" y="131"/>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8" name="Google Shape;10428;p63"/>
            <p:cNvSpPr/>
            <p:nvPr/>
          </p:nvSpPr>
          <p:spPr>
            <a:xfrm>
              <a:off x="7248837" y="1688029"/>
              <a:ext cx="19017" cy="19017"/>
            </a:xfrm>
            <a:custGeom>
              <a:rect b="b" l="l" r="r" t="t"/>
              <a:pathLst>
                <a:path extrusionOk="0" h="597" w="597">
                  <a:moveTo>
                    <a:pt x="298" y="1"/>
                  </a:moveTo>
                  <a:cubicBezTo>
                    <a:pt x="132" y="1"/>
                    <a:pt x="1" y="132"/>
                    <a:pt x="1" y="299"/>
                  </a:cubicBezTo>
                  <a:cubicBezTo>
                    <a:pt x="1" y="453"/>
                    <a:pt x="132" y="596"/>
                    <a:pt x="298" y="596"/>
                  </a:cubicBezTo>
                  <a:cubicBezTo>
                    <a:pt x="465" y="596"/>
                    <a:pt x="596" y="453"/>
                    <a:pt x="596" y="299"/>
                  </a:cubicBezTo>
                  <a:cubicBezTo>
                    <a:pt x="596" y="132"/>
                    <a:pt x="465"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29" name="Google Shape;10429;p63"/>
            <p:cNvSpPr/>
            <p:nvPr/>
          </p:nvSpPr>
          <p:spPr>
            <a:xfrm>
              <a:off x="7413464" y="1587527"/>
              <a:ext cx="18986" cy="19017"/>
            </a:xfrm>
            <a:custGeom>
              <a:rect b="b" l="l" r="r" t="t"/>
              <a:pathLst>
                <a:path extrusionOk="0" h="597" w="596">
                  <a:moveTo>
                    <a:pt x="298" y="1"/>
                  </a:moveTo>
                  <a:cubicBezTo>
                    <a:pt x="131" y="1"/>
                    <a:pt x="0" y="132"/>
                    <a:pt x="0" y="298"/>
                  </a:cubicBezTo>
                  <a:cubicBezTo>
                    <a:pt x="0" y="453"/>
                    <a:pt x="131" y="596"/>
                    <a:pt x="298" y="596"/>
                  </a:cubicBezTo>
                  <a:cubicBezTo>
                    <a:pt x="464" y="596"/>
                    <a:pt x="595" y="453"/>
                    <a:pt x="595" y="298"/>
                  </a:cubicBezTo>
                  <a:cubicBezTo>
                    <a:pt x="595" y="132"/>
                    <a:pt x="464" y="1"/>
                    <a:pt x="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0" name="Google Shape;10430;p63"/>
            <p:cNvSpPr/>
            <p:nvPr/>
          </p:nvSpPr>
          <p:spPr>
            <a:xfrm>
              <a:off x="7114218" y="1832906"/>
              <a:ext cx="18986" cy="19017"/>
            </a:xfrm>
            <a:custGeom>
              <a:rect b="b" l="l" r="r" t="t"/>
              <a:pathLst>
                <a:path extrusionOk="0" h="597" w="596">
                  <a:moveTo>
                    <a:pt x="317" y="0"/>
                  </a:moveTo>
                  <a:cubicBezTo>
                    <a:pt x="311" y="0"/>
                    <a:pt x="304" y="1"/>
                    <a:pt x="298" y="1"/>
                  </a:cubicBezTo>
                  <a:cubicBezTo>
                    <a:pt x="131" y="1"/>
                    <a:pt x="0" y="132"/>
                    <a:pt x="0" y="299"/>
                  </a:cubicBezTo>
                  <a:cubicBezTo>
                    <a:pt x="0" y="465"/>
                    <a:pt x="131" y="596"/>
                    <a:pt x="298" y="596"/>
                  </a:cubicBezTo>
                  <a:cubicBezTo>
                    <a:pt x="464" y="596"/>
                    <a:pt x="595" y="465"/>
                    <a:pt x="595" y="299"/>
                  </a:cubicBezTo>
                  <a:cubicBezTo>
                    <a:pt x="595" y="139"/>
                    <a:pt x="474"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1" name="Google Shape;10431;p63"/>
            <p:cNvSpPr/>
            <p:nvPr/>
          </p:nvSpPr>
          <p:spPr>
            <a:xfrm>
              <a:off x="7128999" y="1785506"/>
              <a:ext cx="18986" cy="19017"/>
            </a:xfrm>
            <a:custGeom>
              <a:rect b="b" l="l" r="r" t="t"/>
              <a:pathLst>
                <a:path extrusionOk="0" h="597" w="596">
                  <a:moveTo>
                    <a:pt x="319" y="0"/>
                  </a:moveTo>
                  <a:cubicBezTo>
                    <a:pt x="312" y="0"/>
                    <a:pt x="305" y="0"/>
                    <a:pt x="298" y="1"/>
                  </a:cubicBezTo>
                  <a:cubicBezTo>
                    <a:pt x="131" y="1"/>
                    <a:pt x="0" y="132"/>
                    <a:pt x="0" y="298"/>
                  </a:cubicBezTo>
                  <a:cubicBezTo>
                    <a:pt x="0" y="465"/>
                    <a:pt x="131" y="596"/>
                    <a:pt x="298" y="596"/>
                  </a:cubicBezTo>
                  <a:cubicBezTo>
                    <a:pt x="465" y="596"/>
                    <a:pt x="596" y="465"/>
                    <a:pt x="596" y="298"/>
                  </a:cubicBezTo>
                  <a:cubicBezTo>
                    <a:pt x="596" y="127"/>
                    <a:pt x="476" y="0"/>
                    <a:pt x="3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2" name="Google Shape;10432;p63"/>
            <p:cNvSpPr/>
            <p:nvPr/>
          </p:nvSpPr>
          <p:spPr>
            <a:xfrm>
              <a:off x="7148335" y="1815481"/>
              <a:ext cx="18986" cy="18986"/>
            </a:xfrm>
            <a:custGeom>
              <a:rect b="b" l="l" r="r" t="t"/>
              <a:pathLst>
                <a:path extrusionOk="0" h="596" w="596">
                  <a:moveTo>
                    <a:pt x="298" y="0"/>
                  </a:moveTo>
                  <a:cubicBezTo>
                    <a:pt x="132" y="0"/>
                    <a:pt x="1" y="131"/>
                    <a:pt x="1" y="298"/>
                  </a:cubicBezTo>
                  <a:cubicBezTo>
                    <a:pt x="1" y="465"/>
                    <a:pt x="132" y="596"/>
                    <a:pt x="298" y="596"/>
                  </a:cubicBezTo>
                  <a:cubicBezTo>
                    <a:pt x="465" y="596"/>
                    <a:pt x="596" y="465"/>
                    <a:pt x="596" y="298"/>
                  </a:cubicBezTo>
                  <a:cubicBezTo>
                    <a:pt x="596" y="131"/>
                    <a:pt x="465"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3" name="Google Shape;10433;p63"/>
            <p:cNvSpPr/>
            <p:nvPr/>
          </p:nvSpPr>
          <p:spPr>
            <a:xfrm>
              <a:off x="7158592" y="1661494"/>
              <a:ext cx="208236" cy="205656"/>
            </a:xfrm>
            <a:custGeom>
              <a:rect b="b" l="l" r="r" t="t"/>
              <a:pathLst>
                <a:path extrusionOk="0" h="6456" w="6537">
                  <a:moveTo>
                    <a:pt x="2893" y="2275"/>
                  </a:moveTo>
                  <a:cubicBezTo>
                    <a:pt x="2131" y="3001"/>
                    <a:pt x="1512" y="3763"/>
                    <a:pt x="917" y="4703"/>
                  </a:cubicBezTo>
                  <a:cubicBezTo>
                    <a:pt x="905" y="4656"/>
                    <a:pt x="905" y="4596"/>
                    <a:pt x="929" y="4442"/>
                  </a:cubicBezTo>
                  <a:cubicBezTo>
                    <a:pt x="941" y="4370"/>
                    <a:pt x="1036" y="4287"/>
                    <a:pt x="1107" y="4191"/>
                  </a:cubicBezTo>
                  <a:cubicBezTo>
                    <a:pt x="1357" y="3906"/>
                    <a:pt x="1393" y="3822"/>
                    <a:pt x="1453" y="3525"/>
                  </a:cubicBezTo>
                  <a:cubicBezTo>
                    <a:pt x="1524" y="3168"/>
                    <a:pt x="1572" y="3120"/>
                    <a:pt x="1881" y="2989"/>
                  </a:cubicBezTo>
                  <a:cubicBezTo>
                    <a:pt x="2191" y="2858"/>
                    <a:pt x="2274" y="2775"/>
                    <a:pt x="2453" y="2560"/>
                  </a:cubicBezTo>
                  <a:cubicBezTo>
                    <a:pt x="2643" y="2322"/>
                    <a:pt x="2703" y="2275"/>
                    <a:pt x="2893" y="2275"/>
                  </a:cubicBezTo>
                  <a:close/>
                  <a:moveTo>
                    <a:pt x="6351" y="0"/>
                  </a:moveTo>
                  <a:cubicBezTo>
                    <a:pt x="6331" y="0"/>
                    <a:pt x="6309" y="4"/>
                    <a:pt x="6287" y="12"/>
                  </a:cubicBezTo>
                  <a:cubicBezTo>
                    <a:pt x="5144" y="453"/>
                    <a:pt x="4191" y="1072"/>
                    <a:pt x="3251" y="1917"/>
                  </a:cubicBezTo>
                  <a:cubicBezTo>
                    <a:pt x="3154" y="1917"/>
                    <a:pt x="3059" y="1911"/>
                    <a:pt x="2965" y="1911"/>
                  </a:cubicBezTo>
                  <a:cubicBezTo>
                    <a:pt x="2841" y="1911"/>
                    <a:pt x="2718" y="1923"/>
                    <a:pt x="2596" y="1977"/>
                  </a:cubicBezTo>
                  <a:cubicBezTo>
                    <a:pt x="2310" y="2108"/>
                    <a:pt x="2179" y="2406"/>
                    <a:pt x="2012" y="2525"/>
                  </a:cubicBezTo>
                  <a:cubicBezTo>
                    <a:pt x="1941" y="2584"/>
                    <a:pt x="1846" y="2620"/>
                    <a:pt x="1750" y="2656"/>
                  </a:cubicBezTo>
                  <a:cubicBezTo>
                    <a:pt x="1346" y="2834"/>
                    <a:pt x="1238" y="2941"/>
                    <a:pt x="1119" y="3430"/>
                  </a:cubicBezTo>
                  <a:cubicBezTo>
                    <a:pt x="1072" y="3668"/>
                    <a:pt x="1060" y="3715"/>
                    <a:pt x="857" y="3953"/>
                  </a:cubicBezTo>
                  <a:cubicBezTo>
                    <a:pt x="750" y="4072"/>
                    <a:pt x="643" y="4191"/>
                    <a:pt x="595" y="4334"/>
                  </a:cubicBezTo>
                  <a:cubicBezTo>
                    <a:pt x="464" y="4799"/>
                    <a:pt x="643" y="4775"/>
                    <a:pt x="631" y="5073"/>
                  </a:cubicBezTo>
                  <a:cubicBezTo>
                    <a:pt x="631" y="5084"/>
                    <a:pt x="643" y="5084"/>
                    <a:pt x="643" y="5096"/>
                  </a:cubicBezTo>
                  <a:cubicBezTo>
                    <a:pt x="381" y="5549"/>
                    <a:pt x="179" y="5942"/>
                    <a:pt x="48" y="6216"/>
                  </a:cubicBezTo>
                  <a:cubicBezTo>
                    <a:pt x="0" y="6299"/>
                    <a:pt x="48" y="6394"/>
                    <a:pt x="143" y="6442"/>
                  </a:cubicBezTo>
                  <a:cubicBezTo>
                    <a:pt x="164" y="6451"/>
                    <a:pt x="186" y="6455"/>
                    <a:pt x="208" y="6455"/>
                  </a:cubicBezTo>
                  <a:cubicBezTo>
                    <a:pt x="271" y="6455"/>
                    <a:pt x="331" y="6417"/>
                    <a:pt x="357" y="6347"/>
                  </a:cubicBezTo>
                  <a:cubicBezTo>
                    <a:pt x="643" y="5739"/>
                    <a:pt x="1274" y="4549"/>
                    <a:pt x="2322" y="3322"/>
                  </a:cubicBezTo>
                  <a:cubicBezTo>
                    <a:pt x="3620" y="1834"/>
                    <a:pt x="4846" y="929"/>
                    <a:pt x="6406" y="322"/>
                  </a:cubicBezTo>
                  <a:cubicBezTo>
                    <a:pt x="6489" y="286"/>
                    <a:pt x="6537" y="191"/>
                    <a:pt x="6489" y="96"/>
                  </a:cubicBezTo>
                  <a:cubicBezTo>
                    <a:pt x="6471" y="41"/>
                    <a:pt x="6418" y="0"/>
                    <a:pt x="63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4" name="Google Shape;10434;p63"/>
            <p:cNvSpPr/>
            <p:nvPr/>
          </p:nvSpPr>
          <p:spPr>
            <a:xfrm>
              <a:off x="7374696" y="1635660"/>
              <a:ext cx="93781" cy="28478"/>
            </a:xfrm>
            <a:custGeom>
              <a:rect b="b" l="l" r="r" t="t"/>
              <a:pathLst>
                <a:path extrusionOk="0" h="894" w="2944">
                  <a:moveTo>
                    <a:pt x="2772" y="1"/>
                  </a:moveTo>
                  <a:cubicBezTo>
                    <a:pt x="2765" y="1"/>
                    <a:pt x="2759" y="1"/>
                    <a:pt x="2753" y="2"/>
                  </a:cubicBezTo>
                  <a:cubicBezTo>
                    <a:pt x="1860" y="97"/>
                    <a:pt x="991" y="288"/>
                    <a:pt x="193" y="573"/>
                  </a:cubicBezTo>
                  <a:cubicBezTo>
                    <a:pt x="1" y="638"/>
                    <a:pt x="67" y="894"/>
                    <a:pt x="230" y="894"/>
                  </a:cubicBezTo>
                  <a:cubicBezTo>
                    <a:pt x="248" y="894"/>
                    <a:pt x="268" y="890"/>
                    <a:pt x="288" y="883"/>
                  </a:cubicBezTo>
                  <a:cubicBezTo>
                    <a:pt x="1086" y="609"/>
                    <a:pt x="1920" y="419"/>
                    <a:pt x="2777" y="335"/>
                  </a:cubicBezTo>
                  <a:cubicBezTo>
                    <a:pt x="2872" y="311"/>
                    <a:pt x="2944" y="240"/>
                    <a:pt x="2932" y="157"/>
                  </a:cubicBezTo>
                  <a:cubicBezTo>
                    <a:pt x="2932" y="68"/>
                    <a:pt x="2850" y="1"/>
                    <a:pt x="27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35" name="Google Shape;10435;p63"/>
          <p:cNvSpPr/>
          <p:nvPr/>
        </p:nvSpPr>
        <p:spPr>
          <a:xfrm>
            <a:off x="7539642" y="1500180"/>
            <a:ext cx="372958" cy="366747"/>
          </a:xfrm>
          <a:custGeom>
            <a:rect b="b" l="l" r="r" t="t"/>
            <a:pathLst>
              <a:path extrusionOk="0" h="11513" w="11708">
                <a:moveTo>
                  <a:pt x="5700" y="3058"/>
                </a:moveTo>
                <a:cubicBezTo>
                  <a:pt x="5722" y="3058"/>
                  <a:pt x="5743" y="3064"/>
                  <a:pt x="5755" y="3076"/>
                </a:cubicBezTo>
                <a:lnTo>
                  <a:pt x="8565" y="5898"/>
                </a:lnTo>
                <a:cubicBezTo>
                  <a:pt x="8612" y="5910"/>
                  <a:pt x="8612" y="5969"/>
                  <a:pt x="8588" y="6017"/>
                </a:cubicBezTo>
                <a:cubicBezTo>
                  <a:pt x="8207" y="6374"/>
                  <a:pt x="8231" y="6398"/>
                  <a:pt x="8172" y="6398"/>
                </a:cubicBezTo>
                <a:cubicBezTo>
                  <a:pt x="8112" y="6398"/>
                  <a:pt x="8112" y="6350"/>
                  <a:pt x="7850" y="6136"/>
                </a:cubicBezTo>
                <a:cubicBezTo>
                  <a:pt x="5112" y="3398"/>
                  <a:pt x="5255" y="3552"/>
                  <a:pt x="5255" y="3493"/>
                </a:cubicBezTo>
                <a:cubicBezTo>
                  <a:pt x="5255" y="3433"/>
                  <a:pt x="5278" y="3433"/>
                  <a:pt x="5636" y="3076"/>
                </a:cubicBezTo>
                <a:cubicBezTo>
                  <a:pt x="5653" y="3064"/>
                  <a:pt x="5677" y="3058"/>
                  <a:pt x="5700" y="3058"/>
                </a:cubicBezTo>
                <a:close/>
                <a:moveTo>
                  <a:pt x="10869" y="1"/>
                </a:moveTo>
                <a:cubicBezTo>
                  <a:pt x="10688" y="1"/>
                  <a:pt x="10504" y="64"/>
                  <a:pt x="10350" y="195"/>
                </a:cubicBezTo>
                <a:lnTo>
                  <a:pt x="9184" y="1219"/>
                </a:lnTo>
                <a:cubicBezTo>
                  <a:pt x="9100" y="1278"/>
                  <a:pt x="9100" y="1385"/>
                  <a:pt x="9160" y="1457"/>
                </a:cubicBezTo>
                <a:cubicBezTo>
                  <a:pt x="9191" y="1494"/>
                  <a:pt x="9235" y="1512"/>
                  <a:pt x="9280" y="1512"/>
                </a:cubicBezTo>
                <a:cubicBezTo>
                  <a:pt x="9322" y="1512"/>
                  <a:pt x="9364" y="1497"/>
                  <a:pt x="9398" y="1469"/>
                </a:cubicBezTo>
                <a:lnTo>
                  <a:pt x="10577" y="445"/>
                </a:lnTo>
                <a:cubicBezTo>
                  <a:pt x="10664" y="375"/>
                  <a:pt x="10769" y="339"/>
                  <a:pt x="10872" y="339"/>
                </a:cubicBezTo>
                <a:cubicBezTo>
                  <a:pt x="10980" y="339"/>
                  <a:pt x="11087" y="378"/>
                  <a:pt x="11172" y="457"/>
                </a:cubicBezTo>
                <a:cubicBezTo>
                  <a:pt x="11339" y="623"/>
                  <a:pt x="11339" y="874"/>
                  <a:pt x="11184" y="1052"/>
                </a:cubicBezTo>
                <a:lnTo>
                  <a:pt x="7933" y="4767"/>
                </a:lnTo>
                <a:lnTo>
                  <a:pt x="6874" y="3707"/>
                </a:lnTo>
                <a:lnTo>
                  <a:pt x="8767" y="2040"/>
                </a:lnTo>
                <a:cubicBezTo>
                  <a:pt x="8838" y="1981"/>
                  <a:pt x="8838" y="1874"/>
                  <a:pt x="8779" y="1802"/>
                </a:cubicBezTo>
                <a:cubicBezTo>
                  <a:pt x="8747" y="1757"/>
                  <a:pt x="8700" y="1736"/>
                  <a:pt x="8653" y="1736"/>
                </a:cubicBezTo>
                <a:cubicBezTo>
                  <a:pt x="8614" y="1736"/>
                  <a:pt x="8573" y="1751"/>
                  <a:pt x="8541" y="1778"/>
                </a:cubicBezTo>
                <a:lnTo>
                  <a:pt x="6636" y="3469"/>
                </a:lnTo>
                <a:lnTo>
                  <a:pt x="5993" y="2826"/>
                </a:lnTo>
                <a:cubicBezTo>
                  <a:pt x="5909" y="2743"/>
                  <a:pt x="5802" y="2701"/>
                  <a:pt x="5695" y="2701"/>
                </a:cubicBezTo>
                <a:cubicBezTo>
                  <a:pt x="5588" y="2701"/>
                  <a:pt x="5481" y="2743"/>
                  <a:pt x="5397" y="2826"/>
                </a:cubicBezTo>
                <a:lnTo>
                  <a:pt x="5040" y="3183"/>
                </a:lnTo>
                <a:cubicBezTo>
                  <a:pt x="4921" y="3302"/>
                  <a:pt x="4874" y="3481"/>
                  <a:pt x="4957" y="3660"/>
                </a:cubicBezTo>
                <a:cubicBezTo>
                  <a:pt x="4800" y="3641"/>
                  <a:pt x="4644" y="3631"/>
                  <a:pt x="4488" y="3631"/>
                </a:cubicBezTo>
                <a:cubicBezTo>
                  <a:pt x="2121" y="3631"/>
                  <a:pt x="1" y="5783"/>
                  <a:pt x="135" y="8208"/>
                </a:cubicBezTo>
                <a:cubicBezTo>
                  <a:pt x="147" y="8672"/>
                  <a:pt x="337" y="9101"/>
                  <a:pt x="671" y="9422"/>
                </a:cubicBezTo>
                <a:lnTo>
                  <a:pt x="2218" y="10970"/>
                </a:lnTo>
                <a:cubicBezTo>
                  <a:pt x="2620" y="11372"/>
                  <a:pt x="3076" y="11512"/>
                  <a:pt x="3595" y="11512"/>
                </a:cubicBezTo>
                <a:cubicBezTo>
                  <a:pt x="3768" y="11512"/>
                  <a:pt x="3948" y="11497"/>
                  <a:pt x="4135" y="11470"/>
                </a:cubicBezTo>
                <a:cubicBezTo>
                  <a:pt x="4219" y="11458"/>
                  <a:pt x="4278" y="11387"/>
                  <a:pt x="4278" y="11280"/>
                </a:cubicBezTo>
                <a:cubicBezTo>
                  <a:pt x="4266" y="11184"/>
                  <a:pt x="4195" y="11125"/>
                  <a:pt x="4088" y="11125"/>
                </a:cubicBezTo>
                <a:cubicBezTo>
                  <a:pt x="3923" y="11149"/>
                  <a:pt x="3764" y="11164"/>
                  <a:pt x="3613" y="11164"/>
                </a:cubicBezTo>
                <a:cubicBezTo>
                  <a:pt x="3175" y="11164"/>
                  <a:pt x="2793" y="11044"/>
                  <a:pt x="2457" y="10708"/>
                </a:cubicBezTo>
                <a:lnTo>
                  <a:pt x="909" y="9160"/>
                </a:lnTo>
                <a:cubicBezTo>
                  <a:pt x="635" y="8898"/>
                  <a:pt x="468" y="8541"/>
                  <a:pt x="456" y="8184"/>
                </a:cubicBezTo>
                <a:cubicBezTo>
                  <a:pt x="351" y="5941"/>
                  <a:pt x="2322" y="3959"/>
                  <a:pt x="4468" y="3959"/>
                </a:cubicBezTo>
                <a:cubicBezTo>
                  <a:pt x="4749" y="3959"/>
                  <a:pt x="5032" y="3993"/>
                  <a:pt x="5314" y="4064"/>
                </a:cubicBezTo>
                <a:lnTo>
                  <a:pt x="7576" y="6327"/>
                </a:lnTo>
                <a:cubicBezTo>
                  <a:pt x="8029" y="8196"/>
                  <a:pt x="6838" y="10220"/>
                  <a:pt x="4969" y="10934"/>
                </a:cubicBezTo>
                <a:cubicBezTo>
                  <a:pt x="4874" y="10970"/>
                  <a:pt x="4838" y="11065"/>
                  <a:pt x="4862" y="11160"/>
                </a:cubicBezTo>
                <a:cubicBezTo>
                  <a:pt x="4891" y="11229"/>
                  <a:pt x="4961" y="11274"/>
                  <a:pt x="5038" y="11274"/>
                </a:cubicBezTo>
                <a:cubicBezTo>
                  <a:pt x="5055" y="11274"/>
                  <a:pt x="5071" y="11272"/>
                  <a:pt x="5088" y="11268"/>
                </a:cubicBezTo>
                <a:cubicBezTo>
                  <a:pt x="6945" y="10553"/>
                  <a:pt x="8195" y="8624"/>
                  <a:pt x="7969" y="6696"/>
                </a:cubicBezTo>
                <a:lnTo>
                  <a:pt x="7969" y="6696"/>
                </a:lnTo>
                <a:cubicBezTo>
                  <a:pt x="8027" y="6722"/>
                  <a:pt x="8084" y="6735"/>
                  <a:pt x="8140" y="6735"/>
                </a:cubicBezTo>
                <a:cubicBezTo>
                  <a:pt x="8257" y="6735"/>
                  <a:pt x="8365" y="6681"/>
                  <a:pt x="8445" y="6600"/>
                </a:cubicBezTo>
                <a:lnTo>
                  <a:pt x="8803" y="6243"/>
                </a:lnTo>
                <a:cubicBezTo>
                  <a:pt x="8969" y="6088"/>
                  <a:pt x="8969" y="5815"/>
                  <a:pt x="8803" y="5648"/>
                </a:cubicBezTo>
                <a:lnTo>
                  <a:pt x="8172" y="5017"/>
                </a:lnTo>
                <a:lnTo>
                  <a:pt x="11446" y="1290"/>
                </a:lnTo>
                <a:cubicBezTo>
                  <a:pt x="11708" y="981"/>
                  <a:pt x="11696" y="516"/>
                  <a:pt x="11410" y="219"/>
                </a:cubicBezTo>
                <a:cubicBezTo>
                  <a:pt x="11261" y="76"/>
                  <a:pt x="11067" y="1"/>
                  <a:pt x="10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36" name="Google Shape;10436;p63"/>
          <p:cNvGrpSpPr/>
          <p:nvPr/>
        </p:nvGrpSpPr>
        <p:grpSpPr>
          <a:xfrm>
            <a:off x="6649231" y="1500021"/>
            <a:ext cx="390287" cy="367065"/>
            <a:chOff x="6649231" y="1500021"/>
            <a:chExt cx="390287" cy="367065"/>
          </a:xfrm>
        </p:grpSpPr>
        <p:sp>
          <p:nvSpPr>
            <p:cNvPr id="10437" name="Google Shape;10437;p63"/>
            <p:cNvSpPr/>
            <p:nvPr/>
          </p:nvSpPr>
          <p:spPr>
            <a:xfrm>
              <a:off x="6649231" y="1500021"/>
              <a:ext cx="390287" cy="367065"/>
            </a:xfrm>
            <a:custGeom>
              <a:rect b="b" l="l" r="r" t="t"/>
              <a:pathLst>
                <a:path extrusionOk="0" h="11523" w="12252">
                  <a:moveTo>
                    <a:pt x="2393" y="6022"/>
                  </a:moveTo>
                  <a:lnTo>
                    <a:pt x="5775" y="9391"/>
                  </a:lnTo>
                  <a:lnTo>
                    <a:pt x="4691" y="10487"/>
                  </a:lnTo>
                  <a:cubicBezTo>
                    <a:pt x="4221" y="10951"/>
                    <a:pt x="3611" y="11183"/>
                    <a:pt x="3000" y="11183"/>
                  </a:cubicBezTo>
                  <a:cubicBezTo>
                    <a:pt x="2390" y="11183"/>
                    <a:pt x="1780" y="10951"/>
                    <a:pt x="1310" y="10487"/>
                  </a:cubicBezTo>
                  <a:cubicBezTo>
                    <a:pt x="369" y="9546"/>
                    <a:pt x="369" y="8046"/>
                    <a:pt x="1310" y="7105"/>
                  </a:cubicBezTo>
                  <a:lnTo>
                    <a:pt x="2393" y="6022"/>
                  </a:lnTo>
                  <a:close/>
                  <a:moveTo>
                    <a:pt x="3000" y="331"/>
                  </a:moveTo>
                  <a:cubicBezTo>
                    <a:pt x="3608" y="331"/>
                    <a:pt x="4203" y="557"/>
                    <a:pt x="4667" y="1021"/>
                  </a:cubicBezTo>
                  <a:lnTo>
                    <a:pt x="10763" y="7105"/>
                  </a:lnTo>
                  <a:cubicBezTo>
                    <a:pt x="11680" y="8046"/>
                    <a:pt x="11680" y="9546"/>
                    <a:pt x="10763" y="10463"/>
                  </a:cubicBezTo>
                  <a:lnTo>
                    <a:pt x="10728" y="10499"/>
                  </a:lnTo>
                  <a:cubicBezTo>
                    <a:pt x="10263" y="10957"/>
                    <a:pt x="9656" y="11186"/>
                    <a:pt x="9050" y="11186"/>
                  </a:cubicBezTo>
                  <a:cubicBezTo>
                    <a:pt x="8445" y="11186"/>
                    <a:pt x="7840" y="10957"/>
                    <a:pt x="7382" y="10499"/>
                  </a:cubicBezTo>
                  <a:lnTo>
                    <a:pt x="1286" y="4415"/>
                  </a:lnTo>
                  <a:cubicBezTo>
                    <a:pt x="369" y="3486"/>
                    <a:pt x="369" y="1986"/>
                    <a:pt x="1286" y="1057"/>
                  </a:cubicBezTo>
                  <a:cubicBezTo>
                    <a:pt x="1310" y="1045"/>
                    <a:pt x="1929" y="331"/>
                    <a:pt x="3000" y="331"/>
                  </a:cubicBezTo>
                  <a:close/>
                  <a:moveTo>
                    <a:pt x="2999" y="0"/>
                  </a:moveTo>
                  <a:cubicBezTo>
                    <a:pt x="2307" y="0"/>
                    <a:pt x="1613" y="265"/>
                    <a:pt x="1084" y="795"/>
                  </a:cubicBezTo>
                  <a:lnTo>
                    <a:pt x="1060" y="819"/>
                  </a:lnTo>
                  <a:cubicBezTo>
                    <a:pt x="0" y="1879"/>
                    <a:pt x="0" y="3593"/>
                    <a:pt x="1060" y="4641"/>
                  </a:cubicBezTo>
                  <a:lnTo>
                    <a:pt x="2167" y="5760"/>
                  </a:lnTo>
                  <a:lnTo>
                    <a:pt x="1084" y="6855"/>
                  </a:lnTo>
                  <a:cubicBezTo>
                    <a:pt x="24" y="7903"/>
                    <a:pt x="24" y="9653"/>
                    <a:pt x="1084" y="10701"/>
                  </a:cubicBezTo>
                  <a:cubicBezTo>
                    <a:pt x="1613" y="11231"/>
                    <a:pt x="2313" y="11496"/>
                    <a:pt x="3012" y="11496"/>
                  </a:cubicBezTo>
                  <a:cubicBezTo>
                    <a:pt x="3712" y="11496"/>
                    <a:pt x="4411" y="11231"/>
                    <a:pt x="4941" y="10701"/>
                  </a:cubicBezTo>
                  <a:lnTo>
                    <a:pt x="6025" y="9618"/>
                  </a:lnTo>
                  <a:lnTo>
                    <a:pt x="7144" y="10737"/>
                  </a:lnTo>
                  <a:cubicBezTo>
                    <a:pt x="7674" y="11261"/>
                    <a:pt x="8364" y="11523"/>
                    <a:pt x="9055" y="11523"/>
                  </a:cubicBezTo>
                  <a:cubicBezTo>
                    <a:pt x="9745" y="11523"/>
                    <a:pt x="10436" y="11261"/>
                    <a:pt x="10966" y="10737"/>
                  </a:cubicBezTo>
                  <a:lnTo>
                    <a:pt x="11001" y="10701"/>
                  </a:lnTo>
                  <a:cubicBezTo>
                    <a:pt x="12037" y="9653"/>
                    <a:pt x="12037" y="7939"/>
                    <a:pt x="11001" y="6879"/>
                  </a:cubicBezTo>
                  <a:lnTo>
                    <a:pt x="6263" y="2141"/>
                  </a:lnTo>
                  <a:lnTo>
                    <a:pt x="7370" y="1045"/>
                  </a:lnTo>
                  <a:cubicBezTo>
                    <a:pt x="7811" y="593"/>
                    <a:pt x="8418" y="343"/>
                    <a:pt x="9049" y="343"/>
                  </a:cubicBezTo>
                  <a:cubicBezTo>
                    <a:pt x="11156" y="343"/>
                    <a:pt x="12252" y="2914"/>
                    <a:pt x="10728" y="4427"/>
                  </a:cubicBezTo>
                  <a:lnTo>
                    <a:pt x="9989" y="5165"/>
                  </a:lnTo>
                  <a:cubicBezTo>
                    <a:pt x="9882" y="5272"/>
                    <a:pt x="9954" y="5451"/>
                    <a:pt x="10108" y="5451"/>
                  </a:cubicBezTo>
                  <a:cubicBezTo>
                    <a:pt x="10228" y="5451"/>
                    <a:pt x="10204" y="5391"/>
                    <a:pt x="10966" y="4641"/>
                  </a:cubicBezTo>
                  <a:cubicBezTo>
                    <a:pt x="11490" y="4129"/>
                    <a:pt x="11775" y="3450"/>
                    <a:pt x="11775" y="2724"/>
                  </a:cubicBezTo>
                  <a:cubicBezTo>
                    <a:pt x="11775" y="1224"/>
                    <a:pt x="10549" y="9"/>
                    <a:pt x="9049" y="9"/>
                  </a:cubicBezTo>
                  <a:cubicBezTo>
                    <a:pt x="8323" y="9"/>
                    <a:pt x="7632" y="283"/>
                    <a:pt x="7132" y="807"/>
                  </a:cubicBezTo>
                  <a:lnTo>
                    <a:pt x="6025" y="1914"/>
                  </a:lnTo>
                  <a:lnTo>
                    <a:pt x="4905" y="795"/>
                  </a:lnTo>
                  <a:cubicBezTo>
                    <a:pt x="4382" y="265"/>
                    <a:pt x="3691" y="0"/>
                    <a:pt x="2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8" name="Google Shape;10438;p63"/>
            <p:cNvSpPr/>
            <p:nvPr/>
          </p:nvSpPr>
          <p:spPr>
            <a:xfrm>
              <a:off x="6759194" y="1602435"/>
              <a:ext cx="161983" cy="161409"/>
            </a:xfrm>
            <a:custGeom>
              <a:rect b="b" l="l" r="r" t="t"/>
              <a:pathLst>
                <a:path extrusionOk="0" h="5067" w="5085">
                  <a:moveTo>
                    <a:pt x="2192" y="0"/>
                  </a:moveTo>
                  <a:cubicBezTo>
                    <a:pt x="2147" y="0"/>
                    <a:pt x="2102" y="15"/>
                    <a:pt x="2073" y="45"/>
                  </a:cubicBezTo>
                  <a:lnTo>
                    <a:pt x="60" y="2057"/>
                  </a:lnTo>
                  <a:cubicBezTo>
                    <a:pt x="1" y="2116"/>
                    <a:pt x="1" y="2236"/>
                    <a:pt x="60" y="2295"/>
                  </a:cubicBezTo>
                  <a:lnTo>
                    <a:pt x="501" y="2747"/>
                  </a:lnTo>
                  <a:cubicBezTo>
                    <a:pt x="531" y="2771"/>
                    <a:pt x="575" y="2783"/>
                    <a:pt x="620" y="2783"/>
                  </a:cubicBezTo>
                  <a:cubicBezTo>
                    <a:pt x="665" y="2783"/>
                    <a:pt x="709" y="2771"/>
                    <a:pt x="739" y="2747"/>
                  </a:cubicBezTo>
                  <a:cubicBezTo>
                    <a:pt x="799" y="2688"/>
                    <a:pt x="799" y="2569"/>
                    <a:pt x="739" y="2497"/>
                  </a:cubicBezTo>
                  <a:lnTo>
                    <a:pt x="418" y="2176"/>
                  </a:lnTo>
                  <a:lnTo>
                    <a:pt x="2192" y="402"/>
                  </a:lnTo>
                  <a:lnTo>
                    <a:pt x="4668" y="2890"/>
                  </a:lnTo>
                  <a:lnTo>
                    <a:pt x="2906" y="4664"/>
                  </a:lnTo>
                  <a:lnTo>
                    <a:pt x="1322" y="3081"/>
                  </a:lnTo>
                  <a:cubicBezTo>
                    <a:pt x="1293" y="3051"/>
                    <a:pt x="1248" y="3036"/>
                    <a:pt x="1203" y="3036"/>
                  </a:cubicBezTo>
                  <a:cubicBezTo>
                    <a:pt x="1159" y="3036"/>
                    <a:pt x="1114" y="3051"/>
                    <a:pt x="1084" y="3081"/>
                  </a:cubicBezTo>
                  <a:cubicBezTo>
                    <a:pt x="1025" y="3140"/>
                    <a:pt x="1025" y="3259"/>
                    <a:pt x="1084" y="3319"/>
                  </a:cubicBezTo>
                  <a:lnTo>
                    <a:pt x="2787" y="5022"/>
                  </a:lnTo>
                  <a:cubicBezTo>
                    <a:pt x="2817" y="5051"/>
                    <a:pt x="2861" y="5066"/>
                    <a:pt x="2906" y="5066"/>
                  </a:cubicBezTo>
                  <a:cubicBezTo>
                    <a:pt x="2951" y="5066"/>
                    <a:pt x="2995" y="5051"/>
                    <a:pt x="3025" y="5022"/>
                  </a:cubicBezTo>
                  <a:lnTo>
                    <a:pt x="5025" y="3009"/>
                  </a:lnTo>
                  <a:cubicBezTo>
                    <a:pt x="5085" y="2938"/>
                    <a:pt x="5085" y="2831"/>
                    <a:pt x="5025" y="2771"/>
                  </a:cubicBezTo>
                  <a:lnTo>
                    <a:pt x="2311" y="45"/>
                  </a:lnTo>
                  <a:cubicBezTo>
                    <a:pt x="2281" y="15"/>
                    <a:pt x="2236" y="0"/>
                    <a:pt x="2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39" name="Google Shape;10439;p63"/>
            <p:cNvSpPr/>
            <p:nvPr/>
          </p:nvSpPr>
          <p:spPr>
            <a:xfrm>
              <a:off x="6718229" y="1625179"/>
              <a:ext cx="15227" cy="14239"/>
            </a:xfrm>
            <a:custGeom>
              <a:rect b="b" l="l" r="r" t="t"/>
              <a:pathLst>
                <a:path extrusionOk="0" h="447" w="478">
                  <a:moveTo>
                    <a:pt x="180" y="0"/>
                  </a:moveTo>
                  <a:cubicBezTo>
                    <a:pt x="135" y="0"/>
                    <a:pt x="90" y="15"/>
                    <a:pt x="61" y="45"/>
                  </a:cubicBezTo>
                  <a:cubicBezTo>
                    <a:pt x="1" y="105"/>
                    <a:pt x="1" y="224"/>
                    <a:pt x="61" y="283"/>
                  </a:cubicBezTo>
                  <a:lnTo>
                    <a:pt x="180" y="402"/>
                  </a:lnTo>
                  <a:cubicBezTo>
                    <a:pt x="209" y="432"/>
                    <a:pt x="254" y="447"/>
                    <a:pt x="299" y="447"/>
                  </a:cubicBezTo>
                  <a:cubicBezTo>
                    <a:pt x="343" y="447"/>
                    <a:pt x="388" y="432"/>
                    <a:pt x="418" y="402"/>
                  </a:cubicBezTo>
                  <a:cubicBezTo>
                    <a:pt x="477" y="343"/>
                    <a:pt x="477" y="224"/>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0" name="Google Shape;10440;p63"/>
            <p:cNvSpPr/>
            <p:nvPr/>
          </p:nvSpPr>
          <p:spPr>
            <a:xfrm>
              <a:off x="6712176" y="1588005"/>
              <a:ext cx="16533" cy="14048"/>
            </a:xfrm>
            <a:custGeom>
              <a:rect b="b" l="l" r="r" t="t"/>
              <a:pathLst>
                <a:path extrusionOk="0" h="441" w="519">
                  <a:moveTo>
                    <a:pt x="179" y="1"/>
                  </a:moveTo>
                  <a:cubicBezTo>
                    <a:pt x="134" y="1"/>
                    <a:pt x="90" y="16"/>
                    <a:pt x="60" y="45"/>
                  </a:cubicBezTo>
                  <a:cubicBezTo>
                    <a:pt x="0" y="93"/>
                    <a:pt x="0" y="224"/>
                    <a:pt x="60" y="283"/>
                  </a:cubicBezTo>
                  <a:cubicBezTo>
                    <a:pt x="155" y="355"/>
                    <a:pt x="191" y="438"/>
                    <a:pt x="298" y="438"/>
                  </a:cubicBezTo>
                  <a:cubicBezTo>
                    <a:pt x="307" y="440"/>
                    <a:pt x="315" y="440"/>
                    <a:pt x="323" y="440"/>
                  </a:cubicBezTo>
                  <a:cubicBezTo>
                    <a:pt x="460" y="440"/>
                    <a:pt x="518" y="254"/>
                    <a:pt x="417" y="164"/>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1" name="Google Shape;10441;p63"/>
            <p:cNvSpPr/>
            <p:nvPr/>
          </p:nvSpPr>
          <p:spPr>
            <a:xfrm>
              <a:off x="6744796" y="1555003"/>
              <a:ext cx="16628" cy="14367"/>
            </a:xfrm>
            <a:custGeom>
              <a:rect b="b" l="l" r="r" t="t"/>
              <a:pathLst>
                <a:path extrusionOk="0" h="451" w="522">
                  <a:moveTo>
                    <a:pt x="179" y="1"/>
                  </a:moveTo>
                  <a:cubicBezTo>
                    <a:pt x="134" y="1"/>
                    <a:pt x="90" y="16"/>
                    <a:pt x="60" y="45"/>
                  </a:cubicBezTo>
                  <a:cubicBezTo>
                    <a:pt x="0" y="105"/>
                    <a:pt x="0" y="224"/>
                    <a:pt x="60" y="284"/>
                  </a:cubicBezTo>
                  <a:cubicBezTo>
                    <a:pt x="155" y="367"/>
                    <a:pt x="203" y="450"/>
                    <a:pt x="298" y="450"/>
                  </a:cubicBezTo>
                  <a:cubicBezTo>
                    <a:pt x="303" y="451"/>
                    <a:pt x="307" y="451"/>
                    <a:pt x="312" y="451"/>
                  </a:cubicBezTo>
                  <a:cubicBezTo>
                    <a:pt x="457" y="451"/>
                    <a:pt x="521" y="268"/>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2" name="Google Shape;10442;p63"/>
            <p:cNvSpPr/>
            <p:nvPr/>
          </p:nvSpPr>
          <p:spPr>
            <a:xfrm>
              <a:off x="6750115" y="1593707"/>
              <a:ext cx="15577" cy="13952"/>
            </a:xfrm>
            <a:custGeom>
              <a:rect b="b" l="l" r="r" t="t"/>
              <a:pathLst>
                <a:path extrusionOk="0" h="438" w="489">
                  <a:moveTo>
                    <a:pt x="179" y="0"/>
                  </a:moveTo>
                  <a:cubicBezTo>
                    <a:pt x="134" y="0"/>
                    <a:pt x="89" y="15"/>
                    <a:pt x="60" y="45"/>
                  </a:cubicBezTo>
                  <a:cubicBezTo>
                    <a:pt x="0" y="93"/>
                    <a:pt x="0" y="212"/>
                    <a:pt x="60" y="283"/>
                  </a:cubicBezTo>
                  <a:cubicBezTo>
                    <a:pt x="155" y="354"/>
                    <a:pt x="191" y="438"/>
                    <a:pt x="298" y="438"/>
                  </a:cubicBezTo>
                  <a:cubicBezTo>
                    <a:pt x="345" y="438"/>
                    <a:pt x="393" y="426"/>
                    <a:pt x="417" y="402"/>
                  </a:cubicBezTo>
                  <a:cubicBezTo>
                    <a:pt x="488" y="319"/>
                    <a:pt x="488" y="212"/>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3" name="Google Shape;10443;p63"/>
            <p:cNvSpPr/>
            <p:nvPr/>
          </p:nvSpPr>
          <p:spPr>
            <a:xfrm>
              <a:off x="6782353" y="1561852"/>
              <a:ext cx="16692" cy="14335"/>
            </a:xfrm>
            <a:custGeom>
              <a:rect b="b" l="l" r="r" t="t"/>
              <a:pathLst>
                <a:path extrusionOk="0" h="450" w="524">
                  <a:moveTo>
                    <a:pt x="179" y="0"/>
                  </a:moveTo>
                  <a:cubicBezTo>
                    <a:pt x="134" y="0"/>
                    <a:pt x="89" y="15"/>
                    <a:pt x="60" y="45"/>
                  </a:cubicBezTo>
                  <a:cubicBezTo>
                    <a:pt x="0" y="104"/>
                    <a:pt x="0" y="223"/>
                    <a:pt x="60" y="283"/>
                  </a:cubicBezTo>
                  <a:cubicBezTo>
                    <a:pt x="155" y="354"/>
                    <a:pt x="179" y="450"/>
                    <a:pt x="298" y="450"/>
                  </a:cubicBezTo>
                  <a:cubicBezTo>
                    <a:pt x="453" y="450"/>
                    <a:pt x="524" y="271"/>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4" name="Google Shape;10444;p63"/>
            <p:cNvSpPr/>
            <p:nvPr/>
          </p:nvSpPr>
          <p:spPr>
            <a:xfrm>
              <a:off x="6884735" y="1791686"/>
              <a:ext cx="15227" cy="14239"/>
            </a:xfrm>
            <a:custGeom>
              <a:rect b="b" l="l" r="r" t="t"/>
              <a:pathLst>
                <a:path extrusionOk="0" h="447" w="478">
                  <a:moveTo>
                    <a:pt x="179" y="0"/>
                  </a:moveTo>
                  <a:cubicBezTo>
                    <a:pt x="135" y="0"/>
                    <a:pt x="90" y="15"/>
                    <a:pt x="60" y="45"/>
                  </a:cubicBezTo>
                  <a:cubicBezTo>
                    <a:pt x="1" y="104"/>
                    <a:pt x="1" y="224"/>
                    <a:pt x="60" y="283"/>
                  </a:cubicBezTo>
                  <a:lnTo>
                    <a:pt x="179" y="402"/>
                  </a:lnTo>
                  <a:cubicBezTo>
                    <a:pt x="209" y="432"/>
                    <a:pt x="254" y="447"/>
                    <a:pt x="298" y="447"/>
                  </a:cubicBezTo>
                  <a:cubicBezTo>
                    <a:pt x="343" y="447"/>
                    <a:pt x="388" y="432"/>
                    <a:pt x="418" y="402"/>
                  </a:cubicBezTo>
                  <a:cubicBezTo>
                    <a:pt x="477" y="343"/>
                    <a:pt x="477" y="224"/>
                    <a:pt x="418" y="164"/>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5" name="Google Shape;10445;p63"/>
            <p:cNvSpPr/>
            <p:nvPr/>
          </p:nvSpPr>
          <p:spPr>
            <a:xfrm>
              <a:off x="6922292" y="1797738"/>
              <a:ext cx="15195" cy="14271"/>
            </a:xfrm>
            <a:custGeom>
              <a:rect b="b" l="l" r="r" t="t"/>
              <a:pathLst>
                <a:path extrusionOk="0" h="448" w="477">
                  <a:moveTo>
                    <a:pt x="179" y="1"/>
                  </a:moveTo>
                  <a:cubicBezTo>
                    <a:pt x="134" y="1"/>
                    <a:pt x="90" y="16"/>
                    <a:pt x="60" y="45"/>
                  </a:cubicBezTo>
                  <a:cubicBezTo>
                    <a:pt x="1" y="105"/>
                    <a:pt x="1" y="224"/>
                    <a:pt x="60" y="284"/>
                  </a:cubicBezTo>
                  <a:lnTo>
                    <a:pt x="179" y="403"/>
                  </a:lnTo>
                  <a:cubicBezTo>
                    <a:pt x="209" y="432"/>
                    <a:pt x="254" y="447"/>
                    <a:pt x="298" y="447"/>
                  </a:cubicBezTo>
                  <a:cubicBezTo>
                    <a:pt x="343" y="447"/>
                    <a:pt x="387" y="432"/>
                    <a:pt x="417" y="403"/>
                  </a:cubicBezTo>
                  <a:cubicBezTo>
                    <a:pt x="477" y="343"/>
                    <a:pt x="477" y="224"/>
                    <a:pt x="417" y="165"/>
                  </a:cubicBezTo>
                  <a:lnTo>
                    <a:pt x="298" y="45"/>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6" name="Google Shape;10446;p63"/>
            <p:cNvSpPr/>
            <p:nvPr/>
          </p:nvSpPr>
          <p:spPr>
            <a:xfrm>
              <a:off x="6954911" y="1765118"/>
              <a:ext cx="15195" cy="14271"/>
            </a:xfrm>
            <a:custGeom>
              <a:rect b="b" l="l" r="r" t="t"/>
              <a:pathLst>
                <a:path extrusionOk="0" h="448" w="477">
                  <a:moveTo>
                    <a:pt x="179" y="1"/>
                  </a:moveTo>
                  <a:cubicBezTo>
                    <a:pt x="134" y="1"/>
                    <a:pt x="90" y="16"/>
                    <a:pt x="60" y="46"/>
                  </a:cubicBezTo>
                  <a:cubicBezTo>
                    <a:pt x="0" y="105"/>
                    <a:pt x="0" y="224"/>
                    <a:pt x="60" y="284"/>
                  </a:cubicBezTo>
                  <a:lnTo>
                    <a:pt x="179" y="403"/>
                  </a:lnTo>
                  <a:cubicBezTo>
                    <a:pt x="209" y="432"/>
                    <a:pt x="253" y="447"/>
                    <a:pt x="298" y="447"/>
                  </a:cubicBezTo>
                  <a:cubicBezTo>
                    <a:pt x="343" y="447"/>
                    <a:pt x="387" y="432"/>
                    <a:pt x="417" y="403"/>
                  </a:cubicBezTo>
                  <a:cubicBezTo>
                    <a:pt x="477" y="343"/>
                    <a:pt x="477" y="224"/>
                    <a:pt x="417" y="165"/>
                  </a:cubicBezTo>
                  <a:lnTo>
                    <a:pt x="298" y="46"/>
                  </a:lnTo>
                  <a:cubicBezTo>
                    <a:pt x="268" y="16"/>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7" name="Google Shape;10447;p63"/>
            <p:cNvSpPr/>
            <p:nvPr/>
          </p:nvSpPr>
          <p:spPr>
            <a:xfrm>
              <a:off x="6916590" y="1759831"/>
              <a:ext cx="16724" cy="14335"/>
            </a:xfrm>
            <a:custGeom>
              <a:rect b="b" l="l" r="r" t="t"/>
              <a:pathLst>
                <a:path extrusionOk="0" h="450" w="525">
                  <a:moveTo>
                    <a:pt x="180" y="0"/>
                  </a:moveTo>
                  <a:cubicBezTo>
                    <a:pt x="135" y="0"/>
                    <a:pt x="90" y="15"/>
                    <a:pt x="60" y="45"/>
                  </a:cubicBezTo>
                  <a:cubicBezTo>
                    <a:pt x="1" y="104"/>
                    <a:pt x="1" y="223"/>
                    <a:pt x="60" y="283"/>
                  </a:cubicBezTo>
                  <a:cubicBezTo>
                    <a:pt x="144" y="366"/>
                    <a:pt x="191" y="450"/>
                    <a:pt x="299" y="450"/>
                  </a:cubicBezTo>
                  <a:cubicBezTo>
                    <a:pt x="441" y="450"/>
                    <a:pt x="525" y="271"/>
                    <a:pt x="418" y="164"/>
                  </a:cubicBezTo>
                  <a:lnTo>
                    <a:pt x="299" y="45"/>
                  </a:ln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48" name="Google Shape;10448;p63"/>
            <p:cNvSpPr/>
            <p:nvPr/>
          </p:nvSpPr>
          <p:spPr>
            <a:xfrm>
              <a:off x="6948477" y="1727593"/>
              <a:ext cx="16979" cy="14367"/>
            </a:xfrm>
            <a:custGeom>
              <a:rect b="b" l="l" r="r" t="t"/>
              <a:pathLst>
                <a:path extrusionOk="0" h="451" w="533">
                  <a:moveTo>
                    <a:pt x="179" y="0"/>
                  </a:moveTo>
                  <a:cubicBezTo>
                    <a:pt x="134" y="0"/>
                    <a:pt x="89" y="15"/>
                    <a:pt x="60" y="45"/>
                  </a:cubicBezTo>
                  <a:cubicBezTo>
                    <a:pt x="0" y="104"/>
                    <a:pt x="0" y="223"/>
                    <a:pt x="60" y="283"/>
                  </a:cubicBezTo>
                  <a:cubicBezTo>
                    <a:pt x="143" y="366"/>
                    <a:pt x="191" y="450"/>
                    <a:pt x="298" y="450"/>
                  </a:cubicBezTo>
                  <a:cubicBezTo>
                    <a:pt x="302" y="450"/>
                    <a:pt x="306" y="450"/>
                    <a:pt x="310" y="450"/>
                  </a:cubicBezTo>
                  <a:cubicBezTo>
                    <a:pt x="446" y="450"/>
                    <a:pt x="532" y="268"/>
                    <a:pt x="417" y="164"/>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49" name="Google Shape;10449;p63"/>
          <p:cNvGrpSpPr/>
          <p:nvPr/>
        </p:nvGrpSpPr>
        <p:grpSpPr>
          <a:xfrm>
            <a:off x="5746938" y="1543503"/>
            <a:ext cx="387261" cy="280356"/>
            <a:chOff x="5746938" y="1543503"/>
            <a:chExt cx="387261" cy="280356"/>
          </a:xfrm>
        </p:grpSpPr>
        <p:sp>
          <p:nvSpPr>
            <p:cNvPr id="10450" name="Google Shape;10450;p63"/>
            <p:cNvSpPr/>
            <p:nvPr/>
          </p:nvSpPr>
          <p:spPr>
            <a:xfrm>
              <a:off x="5746938" y="1543503"/>
              <a:ext cx="186256" cy="279591"/>
            </a:xfrm>
            <a:custGeom>
              <a:rect b="b" l="l" r="r" t="t"/>
              <a:pathLst>
                <a:path extrusionOk="0" h="8777" w="5847">
                  <a:moveTo>
                    <a:pt x="2712" y="1"/>
                  </a:moveTo>
                  <a:cubicBezTo>
                    <a:pt x="2459" y="1"/>
                    <a:pt x="2198" y="57"/>
                    <a:pt x="1941" y="180"/>
                  </a:cubicBezTo>
                  <a:cubicBezTo>
                    <a:pt x="1846" y="228"/>
                    <a:pt x="1822" y="335"/>
                    <a:pt x="1857" y="406"/>
                  </a:cubicBezTo>
                  <a:cubicBezTo>
                    <a:pt x="1889" y="470"/>
                    <a:pt x="1947" y="502"/>
                    <a:pt x="2004" y="502"/>
                  </a:cubicBezTo>
                  <a:cubicBezTo>
                    <a:pt x="2032" y="502"/>
                    <a:pt x="2060" y="494"/>
                    <a:pt x="2084" y="478"/>
                  </a:cubicBezTo>
                  <a:cubicBezTo>
                    <a:pt x="2292" y="377"/>
                    <a:pt x="2506" y="331"/>
                    <a:pt x="2712" y="331"/>
                  </a:cubicBezTo>
                  <a:cubicBezTo>
                    <a:pt x="3746" y="331"/>
                    <a:pt x="4616" y="1478"/>
                    <a:pt x="3882" y="2609"/>
                  </a:cubicBezTo>
                  <a:cubicBezTo>
                    <a:pt x="3751" y="2823"/>
                    <a:pt x="3751" y="3085"/>
                    <a:pt x="3882" y="3312"/>
                  </a:cubicBezTo>
                  <a:cubicBezTo>
                    <a:pt x="3989" y="3490"/>
                    <a:pt x="3989" y="3728"/>
                    <a:pt x="3882" y="3907"/>
                  </a:cubicBezTo>
                  <a:cubicBezTo>
                    <a:pt x="3751" y="4109"/>
                    <a:pt x="3739" y="4383"/>
                    <a:pt x="3905" y="4633"/>
                  </a:cubicBezTo>
                  <a:cubicBezTo>
                    <a:pt x="4108" y="4967"/>
                    <a:pt x="4203" y="5359"/>
                    <a:pt x="4108" y="5752"/>
                  </a:cubicBezTo>
                  <a:cubicBezTo>
                    <a:pt x="3962" y="6482"/>
                    <a:pt x="3341" y="6887"/>
                    <a:pt x="2712" y="6887"/>
                  </a:cubicBezTo>
                  <a:cubicBezTo>
                    <a:pt x="2264" y="6887"/>
                    <a:pt x="1811" y="6682"/>
                    <a:pt x="1524" y="6241"/>
                  </a:cubicBezTo>
                  <a:cubicBezTo>
                    <a:pt x="393" y="4562"/>
                    <a:pt x="357" y="2704"/>
                    <a:pt x="1524" y="954"/>
                  </a:cubicBezTo>
                  <a:cubicBezTo>
                    <a:pt x="1560" y="883"/>
                    <a:pt x="1548" y="776"/>
                    <a:pt x="1476" y="716"/>
                  </a:cubicBezTo>
                  <a:cubicBezTo>
                    <a:pt x="1451" y="703"/>
                    <a:pt x="1421" y="697"/>
                    <a:pt x="1390" y="697"/>
                  </a:cubicBezTo>
                  <a:cubicBezTo>
                    <a:pt x="1334" y="697"/>
                    <a:pt x="1276" y="718"/>
                    <a:pt x="1238" y="764"/>
                  </a:cubicBezTo>
                  <a:cubicBezTo>
                    <a:pt x="48" y="2562"/>
                    <a:pt x="0" y="4562"/>
                    <a:pt x="1238" y="6419"/>
                  </a:cubicBezTo>
                  <a:cubicBezTo>
                    <a:pt x="1594" y="6958"/>
                    <a:pt x="2149" y="7209"/>
                    <a:pt x="2700" y="7209"/>
                  </a:cubicBezTo>
                  <a:cubicBezTo>
                    <a:pt x="3477" y="7209"/>
                    <a:pt x="4246" y="6710"/>
                    <a:pt x="4441" y="5812"/>
                  </a:cubicBezTo>
                  <a:cubicBezTo>
                    <a:pt x="4524" y="5348"/>
                    <a:pt x="4453" y="4871"/>
                    <a:pt x="4167" y="4407"/>
                  </a:cubicBezTo>
                  <a:cubicBezTo>
                    <a:pt x="4108" y="4312"/>
                    <a:pt x="4108" y="4169"/>
                    <a:pt x="4167" y="4074"/>
                  </a:cubicBezTo>
                  <a:cubicBezTo>
                    <a:pt x="4215" y="3990"/>
                    <a:pt x="4239" y="3919"/>
                    <a:pt x="4274" y="3847"/>
                  </a:cubicBezTo>
                  <a:lnTo>
                    <a:pt x="4477" y="3847"/>
                  </a:lnTo>
                  <a:cubicBezTo>
                    <a:pt x="5060" y="3847"/>
                    <a:pt x="5525" y="4312"/>
                    <a:pt x="5525" y="4883"/>
                  </a:cubicBezTo>
                  <a:lnTo>
                    <a:pt x="5525" y="8610"/>
                  </a:lnTo>
                  <a:cubicBezTo>
                    <a:pt x="5525" y="8693"/>
                    <a:pt x="5596" y="8777"/>
                    <a:pt x="5691" y="8777"/>
                  </a:cubicBezTo>
                  <a:cubicBezTo>
                    <a:pt x="5775" y="8777"/>
                    <a:pt x="5846" y="8693"/>
                    <a:pt x="5846" y="8610"/>
                  </a:cubicBezTo>
                  <a:lnTo>
                    <a:pt x="5846" y="4883"/>
                  </a:lnTo>
                  <a:cubicBezTo>
                    <a:pt x="5834" y="4240"/>
                    <a:pt x="5346" y="3681"/>
                    <a:pt x="4703" y="3550"/>
                  </a:cubicBezTo>
                  <a:cubicBezTo>
                    <a:pt x="5120" y="3419"/>
                    <a:pt x="5429" y="2966"/>
                    <a:pt x="5429" y="2454"/>
                  </a:cubicBezTo>
                  <a:lnTo>
                    <a:pt x="5429" y="2228"/>
                  </a:lnTo>
                  <a:cubicBezTo>
                    <a:pt x="5429" y="2133"/>
                    <a:pt x="5358" y="2061"/>
                    <a:pt x="5275" y="2061"/>
                  </a:cubicBezTo>
                  <a:cubicBezTo>
                    <a:pt x="5179" y="2061"/>
                    <a:pt x="5108" y="2133"/>
                    <a:pt x="5108" y="2228"/>
                  </a:cubicBezTo>
                  <a:lnTo>
                    <a:pt x="5108" y="2454"/>
                  </a:lnTo>
                  <a:cubicBezTo>
                    <a:pt x="5108" y="2895"/>
                    <a:pt x="4810" y="3264"/>
                    <a:pt x="4453" y="3264"/>
                  </a:cubicBezTo>
                  <a:lnTo>
                    <a:pt x="4215" y="3264"/>
                  </a:lnTo>
                  <a:cubicBezTo>
                    <a:pt x="4203" y="3228"/>
                    <a:pt x="4179" y="3181"/>
                    <a:pt x="4167" y="3145"/>
                  </a:cubicBezTo>
                  <a:cubicBezTo>
                    <a:pt x="4108" y="3050"/>
                    <a:pt x="4096" y="2907"/>
                    <a:pt x="4167" y="2812"/>
                  </a:cubicBezTo>
                  <a:cubicBezTo>
                    <a:pt x="5052" y="1439"/>
                    <a:pt x="3994" y="1"/>
                    <a:pt x="27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1" name="Google Shape;10451;p63"/>
            <p:cNvSpPr/>
            <p:nvPr/>
          </p:nvSpPr>
          <p:spPr>
            <a:xfrm>
              <a:off x="5949090" y="1543949"/>
              <a:ext cx="185109" cy="279910"/>
            </a:xfrm>
            <a:custGeom>
              <a:rect b="b" l="l" r="r" t="t"/>
              <a:pathLst>
                <a:path extrusionOk="0" h="8787" w="5811">
                  <a:moveTo>
                    <a:pt x="3104" y="0"/>
                  </a:moveTo>
                  <a:cubicBezTo>
                    <a:pt x="1830" y="0"/>
                    <a:pt x="786" y="1434"/>
                    <a:pt x="1667" y="2809"/>
                  </a:cubicBezTo>
                  <a:cubicBezTo>
                    <a:pt x="1727" y="2917"/>
                    <a:pt x="1727" y="3048"/>
                    <a:pt x="1667" y="3155"/>
                  </a:cubicBezTo>
                  <a:cubicBezTo>
                    <a:pt x="1643" y="3179"/>
                    <a:pt x="1631" y="3226"/>
                    <a:pt x="1619" y="3274"/>
                  </a:cubicBezTo>
                  <a:lnTo>
                    <a:pt x="1381" y="3274"/>
                  </a:lnTo>
                  <a:cubicBezTo>
                    <a:pt x="1024" y="3274"/>
                    <a:pt x="726" y="2893"/>
                    <a:pt x="726" y="2452"/>
                  </a:cubicBezTo>
                  <a:lnTo>
                    <a:pt x="726" y="2226"/>
                  </a:lnTo>
                  <a:cubicBezTo>
                    <a:pt x="726" y="2143"/>
                    <a:pt x="655" y="2059"/>
                    <a:pt x="560" y="2059"/>
                  </a:cubicBezTo>
                  <a:cubicBezTo>
                    <a:pt x="476" y="2059"/>
                    <a:pt x="393" y="2143"/>
                    <a:pt x="393" y="2226"/>
                  </a:cubicBezTo>
                  <a:lnTo>
                    <a:pt x="393" y="2452"/>
                  </a:lnTo>
                  <a:cubicBezTo>
                    <a:pt x="393" y="2976"/>
                    <a:pt x="714" y="3417"/>
                    <a:pt x="1131" y="3548"/>
                  </a:cubicBezTo>
                  <a:cubicBezTo>
                    <a:pt x="488" y="3667"/>
                    <a:pt x="0" y="4238"/>
                    <a:pt x="0" y="4905"/>
                  </a:cubicBezTo>
                  <a:lnTo>
                    <a:pt x="0" y="8632"/>
                  </a:lnTo>
                  <a:cubicBezTo>
                    <a:pt x="0" y="8715"/>
                    <a:pt x="72" y="8786"/>
                    <a:pt x="155" y="8786"/>
                  </a:cubicBezTo>
                  <a:cubicBezTo>
                    <a:pt x="250" y="8786"/>
                    <a:pt x="322" y="8715"/>
                    <a:pt x="322" y="8632"/>
                  </a:cubicBezTo>
                  <a:lnTo>
                    <a:pt x="322" y="4905"/>
                  </a:lnTo>
                  <a:cubicBezTo>
                    <a:pt x="322" y="4322"/>
                    <a:pt x="786" y="3869"/>
                    <a:pt x="1369" y="3869"/>
                  </a:cubicBezTo>
                  <a:lnTo>
                    <a:pt x="1572" y="3869"/>
                  </a:lnTo>
                  <a:cubicBezTo>
                    <a:pt x="1584" y="3941"/>
                    <a:pt x="1631" y="4024"/>
                    <a:pt x="1679" y="4083"/>
                  </a:cubicBezTo>
                  <a:cubicBezTo>
                    <a:pt x="1738" y="4191"/>
                    <a:pt x="1750" y="4322"/>
                    <a:pt x="1667" y="4464"/>
                  </a:cubicBezTo>
                  <a:cubicBezTo>
                    <a:pt x="893" y="5631"/>
                    <a:pt x="1679" y="7227"/>
                    <a:pt x="3120" y="7227"/>
                  </a:cubicBezTo>
                  <a:cubicBezTo>
                    <a:pt x="3715" y="7227"/>
                    <a:pt x="4263" y="6929"/>
                    <a:pt x="4596" y="6441"/>
                  </a:cubicBezTo>
                  <a:cubicBezTo>
                    <a:pt x="5787" y="4643"/>
                    <a:pt x="5810" y="2643"/>
                    <a:pt x="4584" y="785"/>
                  </a:cubicBezTo>
                  <a:cubicBezTo>
                    <a:pt x="4553" y="739"/>
                    <a:pt x="4497" y="708"/>
                    <a:pt x="4439" y="708"/>
                  </a:cubicBezTo>
                  <a:cubicBezTo>
                    <a:pt x="4407" y="708"/>
                    <a:pt x="4375" y="717"/>
                    <a:pt x="4346" y="738"/>
                  </a:cubicBezTo>
                  <a:cubicBezTo>
                    <a:pt x="4263" y="785"/>
                    <a:pt x="4239" y="881"/>
                    <a:pt x="4298" y="976"/>
                  </a:cubicBezTo>
                  <a:cubicBezTo>
                    <a:pt x="5429" y="2667"/>
                    <a:pt x="5441" y="4524"/>
                    <a:pt x="4298" y="6262"/>
                  </a:cubicBezTo>
                  <a:cubicBezTo>
                    <a:pt x="4024" y="6667"/>
                    <a:pt x="3584" y="6905"/>
                    <a:pt x="3108" y="6905"/>
                  </a:cubicBezTo>
                  <a:cubicBezTo>
                    <a:pt x="1988" y="6905"/>
                    <a:pt x="1274" y="5667"/>
                    <a:pt x="1941" y="4619"/>
                  </a:cubicBezTo>
                  <a:cubicBezTo>
                    <a:pt x="2084" y="4417"/>
                    <a:pt x="2084" y="4131"/>
                    <a:pt x="1941" y="3905"/>
                  </a:cubicBezTo>
                  <a:cubicBezTo>
                    <a:pt x="1846" y="3726"/>
                    <a:pt x="1846" y="3488"/>
                    <a:pt x="1941" y="3310"/>
                  </a:cubicBezTo>
                  <a:cubicBezTo>
                    <a:pt x="2084" y="3095"/>
                    <a:pt x="2084" y="2821"/>
                    <a:pt x="1941" y="2619"/>
                  </a:cubicBezTo>
                  <a:cubicBezTo>
                    <a:pt x="1229" y="1492"/>
                    <a:pt x="2069" y="332"/>
                    <a:pt x="3103" y="332"/>
                  </a:cubicBezTo>
                  <a:cubicBezTo>
                    <a:pt x="3315" y="332"/>
                    <a:pt x="3534" y="381"/>
                    <a:pt x="3751" y="488"/>
                  </a:cubicBezTo>
                  <a:cubicBezTo>
                    <a:pt x="3774" y="501"/>
                    <a:pt x="3798" y="507"/>
                    <a:pt x="3822" y="507"/>
                  </a:cubicBezTo>
                  <a:cubicBezTo>
                    <a:pt x="3882" y="507"/>
                    <a:pt x="3939" y="468"/>
                    <a:pt x="3965" y="416"/>
                  </a:cubicBezTo>
                  <a:cubicBezTo>
                    <a:pt x="4013" y="321"/>
                    <a:pt x="3965" y="238"/>
                    <a:pt x="3893" y="190"/>
                  </a:cubicBezTo>
                  <a:cubicBezTo>
                    <a:pt x="3630" y="59"/>
                    <a:pt x="3362" y="0"/>
                    <a:pt x="31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2" name="Google Shape;10452;p63"/>
          <p:cNvGrpSpPr/>
          <p:nvPr/>
        </p:nvGrpSpPr>
        <p:grpSpPr>
          <a:xfrm>
            <a:off x="6196730" y="1525346"/>
            <a:ext cx="369072" cy="317467"/>
            <a:chOff x="6196730" y="1525346"/>
            <a:chExt cx="369072" cy="317467"/>
          </a:xfrm>
        </p:grpSpPr>
        <p:sp>
          <p:nvSpPr>
            <p:cNvPr id="10453" name="Google Shape;10453;p63"/>
            <p:cNvSpPr/>
            <p:nvPr/>
          </p:nvSpPr>
          <p:spPr>
            <a:xfrm>
              <a:off x="6285478" y="1697140"/>
              <a:ext cx="193870" cy="145673"/>
            </a:xfrm>
            <a:custGeom>
              <a:rect b="b" l="l" r="r" t="t"/>
              <a:pathLst>
                <a:path extrusionOk="0" h="4573" w="6086">
                  <a:moveTo>
                    <a:pt x="2972" y="1"/>
                  </a:moveTo>
                  <a:cubicBezTo>
                    <a:pt x="2790" y="1"/>
                    <a:pt x="2608" y="72"/>
                    <a:pt x="2477" y="215"/>
                  </a:cubicBezTo>
                  <a:cubicBezTo>
                    <a:pt x="1580" y="1144"/>
                    <a:pt x="674" y="1192"/>
                    <a:pt x="471" y="1192"/>
                  </a:cubicBezTo>
                  <a:cubicBezTo>
                    <a:pt x="447" y="1192"/>
                    <a:pt x="433" y="1191"/>
                    <a:pt x="430" y="1191"/>
                  </a:cubicBezTo>
                  <a:cubicBezTo>
                    <a:pt x="346" y="1191"/>
                    <a:pt x="275" y="1275"/>
                    <a:pt x="275" y="1358"/>
                  </a:cubicBezTo>
                  <a:cubicBezTo>
                    <a:pt x="275" y="1453"/>
                    <a:pt x="346" y="1525"/>
                    <a:pt x="430" y="1525"/>
                  </a:cubicBezTo>
                  <a:cubicBezTo>
                    <a:pt x="430" y="1525"/>
                    <a:pt x="608" y="1525"/>
                    <a:pt x="846" y="1501"/>
                  </a:cubicBezTo>
                  <a:lnTo>
                    <a:pt x="846" y="1501"/>
                  </a:lnTo>
                  <a:cubicBezTo>
                    <a:pt x="822" y="1691"/>
                    <a:pt x="751" y="1953"/>
                    <a:pt x="465" y="2037"/>
                  </a:cubicBezTo>
                  <a:cubicBezTo>
                    <a:pt x="268" y="2070"/>
                    <a:pt x="303" y="2365"/>
                    <a:pt x="486" y="2365"/>
                  </a:cubicBezTo>
                  <a:cubicBezTo>
                    <a:pt x="502" y="2365"/>
                    <a:pt x="519" y="2363"/>
                    <a:pt x="537" y="2358"/>
                  </a:cubicBezTo>
                  <a:cubicBezTo>
                    <a:pt x="1025" y="2239"/>
                    <a:pt x="1180" y="1751"/>
                    <a:pt x="1203" y="1418"/>
                  </a:cubicBezTo>
                  <a:cubicBezTo>
                    <a:pt x="1346" y="1382"/>
                    <a:pt x="1489" y="1334"/>
                    <a:pt x="1620" y="1275"/>
                  </a:cubicBezTo>
                  <a:cubicBezTo>
                    <a:pt x="1620" y="1275"/>
                    <a:pt x="1906" y="1120"/>
                    <a:pt x="1954" y="1096"/>
                  </a:cubicBezTo>
                  <a:cubicBezTo>
                    <a:pt x="2044" y="2566"/>
                    <a:pt x="2059" y="2743"/>
                    <a:pt x="2061" y="2760"/>
                  </a:cubicBezTo>
                  <a:lnTo>
                    <a:pt x="2061" y="2760"/>
                  </a:lnTo>
                  <a:cubicBezTo>
                    <a:pt x="2061" y="2760"/>
                    <a:pt x="2061" y="2761"/>
                    <a:pt x="2061" y="2763"/>
                  </a:cubicBezTo>
                  <a:cubicBezTo>
                    <a:pt x="2120" y="3549"/>
                    <a:pt x="1501" y="4239"/>
                    <a:pt x="703" y="4239"/>
                  </a:cubicBezTo>
                  <a:lnTo>
                    <a:pt x="168" y="4239"/>
                  </a:lnTo>
                  <a:cubicBezTo>
                    <a:pt x="72" y="4239"/>
                    <a:pt x="1" y="4311"/>
                    <a:pt x="1" y="4394"/>
                  </a:cubicBezTo>
                  <a:cubicBezTo>
                    <a:pt x="1" y="4489"/>
                    <a:pt x="72" y="4561"/>
                    <a:pt x="168" y="4561"/>
                  </a:cubicBezTo>
                  <a:lnTo>
                    <a:pt x="703" y="4561"/>
                  </a:lnTo>
                  <a:cubicBezTo>
                    <a:pt x="1680" y="4561"/>
                    <a:pt x="2477" y="3715"/>
                    <a:pt x="2394" y="2727"/>
                  </a:cubicBezTo>
                  <a:lnTo>
                    <a:pt x="2275" y="858"/>
                  </a:lnTo>
                  <a:cubicBezTo>
                    <a:pt x="2442" y="739"/>
                    <a:pt x="2597" y="608"/>
                    <a:pt x="2739" y="441"/>
                  </a:cubicBezTo>
                  <a:cubicBezTo>
                    <a:pt x="2799" y="370"/>
                    <a:pt x="2906" y="334"/>
                    <a:pt x="2989" y="334"/>
                  </a:cubicBezTo>
                  <a:cubicBezTo>
                    <a:pt x="3228" y="334"/>
                    <a:pt x="3216" y="489"/>
                    <a:pt x="3740" y="882"/>
                  </a:cubicBezTo>
                  <a:lnTo>
                    <a:pt x="3620" y="2751"/>
                  </a:lnTo>
                  <a:cubicBezTo>
                    <a:pt x="3573" y="3215"/>
                    <a:pt x="3740" y="3680"/>
                    <a:pt x="4061" y="4025"/>
                  </a:cubicBezTo>
                  <a:cubicBezTo>
                    <a:pt x="4382" y="4370"/>
                    <a:pt x="4835" y="4573"/>
                    <a:pt x="5311" y="4573"/>
                  </a:cubicBezTo>
                  <a:lnTo>
                    <a:pt x="5930" y="4573"/>
                  </a:lnTo>
                  <a:cubicBezTo>
                    <a:pt x="6014" y="4573"/>
                    <a:pt x="6085" y="4501"/>
                    <a:pt x="6085" y="4406"/>
                  </a:cubicBezTo>
                  <a:cubicBezTo>
                    <a:pt x="6049" y="4311"/>
                    <a:pt x="5966" y="4239"/>
                    <a:pt x="5883" y="4239"/>
                  </a:cubicBezTo>
                  <a:lnTo>
                    <a:pt x="5275" y="4239"/>
                  </a:lnTo>
                  <a:cubicBezTo>
                    <a:pt x="4883" y="4239"/>
                    <a:pt x="4525" y="4085"/>
                    <a:pt x="4275" y="3799"/>
                  </a:cubicBezTo>
                  <a:cubicBezTo>
                    <a:pt x="4025" y="3537"/>
                    <a:pt x="3906" y="3192"/>
                    <a:pt x="3918" y="2763"/>
                  </a:cubicBezTo>
                  <a:lnTo>
                    <a:pt x="4025" y="1108"/>
                  </a:lnTo>
                  <a:lnTo>
                    <a:pt x="4204" y="1203"/>
                  </a:lnTo>
                  <a:cubicBezTo>
                    <a:pt x="4335" y="1275"/>
                    <a:pt x="4478" y="1346"/>
                    <a:pt x="4716" y="1406"/>
                  </a:cubicBezTo>
                  <a:cubicBezTo>
                    <a:pt x="4740" y="1727"/>
                    <a:pt x="4883" y="2239"/>
                    <a:pt x="5394" y="2346"/>
                  </a:cubicBezTo>
                  <a:cubicBezTo>
                    <a:pt x="5409" y="2349"/>
                    <a:pt x="5422" y="2351"/>
                    <a:pt x="5435" y="2351"/>
                  </a:cubicBezTo>
                  <a:cubicBezTo>
                    <a:pt x="5616" y="2351"/>
                    <a:pt x="5655" y="2057"/>
                    <a:pt x="5466" y="2013"/>
                  </a:cubicBezTo>
                  <a:cubicBezTo>
                    <a:pt x="5180" y="1953"/>
                    <a:pt x="5097" y="1679"/>
                    <a:pt x="5073" y="1477"/>
                  </a:cubicBezTo>
                  <a:lnTo>
                    <a:pt x="5073" y="1477"/>
                  </a:lnTo>
                  <a:cubicBezTo>
                    <a:pt x="5311" y="1525"/>
                    <a:pt x="5514" y="1525"/>
                    <a:pt x="5514" y="1525"/>
                  </a:cubicBezTo>
                  <a:cubicBezTo>
                    <a:pt x="5597" y="1525"/>
                    <a:pt x="5668" y="1453"/>
                    <a:pt x="5668" y="1358"/>
                  </a:cubicBezTo>
                  <a:cubicBezTo>
                    <a:pt x="5668" y="1275"/>
                    <a:pt x="5597" y="1191"/>
                    <a:pt x="5514" y="1191"/>
                  </a:cubicBezTo>
                  <a:cubicBezTo>
                    <a:pt x="4752" y="1179"/>
                    <a:pt x="4025" y="798"/>
                    <a:pt x="3466" y="215"/>
                  </a:cubicBezTo>
                  <a:cubicBezTo>
                    <a:pt x="3335" y="72"/>
                    <a:pt x="3153" y="1"/>
                    <a:pt x="29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4" name="Google Shape;10454;p63"/>
            <p:cNvSpPr/>
            <p:nvPr/>
          </p:nvSpPr>
          <p:spPr>
            <a:xfrm>
              <a:off x="6391301" y="1525346"/>
              <a:ext cx="174502" cy="317467"/>
            </a:xfrm>
            <a:custGeom>
              <a:rect b="b" l="l" r="r" t="t"/>
              <a:pathLst>
                <a:path extrusionOk="0" h="9966" w="5478">
                  <a:moveTo>
                    <a:pt x="156" y="0"/>
                  </a:moveTo>
                  <a:cubicBezTo>
                    <a:pt x="72" y="0"/>
                    <a:pt x="1" y="72"/>
                    <a:pt x="1" y="167"/>
                  </a:cubicBezTo>
                  <a:lnTo>
                    <a:pt x="1" y="3941"/>
                  </a:lnTo>
                  <a:cubicBezTo>
                    <a:pt x="1" y="4120"/>
                    <a:pt x="37" y="4310"/>
                    <a:pt x="144" y="4465"/>
                  </a:cubicBezTo>
                  <a:cubicBezTo>
                    <a:pt x="263" y="4656"/>
                    <a:pt x="441" y="4894"/>
                    <a:pt x="560" y="5025"/>
                  </a:cubicBezTo>
                  <a:cubicBezTo>
                    <a:pt x="822" y="5322"/>
                    <a:pt x="1072" y="5501"/>
                    <a:pt x="1322" y="5656"/>
                  </a:cubicBezTo>
                  <a:cubicBezTo>
                    <a:pt x="1334" y="5656"/>
                    <a:pt x="1334" y="5668"/>
                    <a:pt x="1346" y="5668"/>
                  </a:cubicBezTo>
                  <a:cubicBezTo>
                    <a:pt x="1346" y="5668"/>
                    <a:pt x="1394" y="5679"/>
                    <a:pt x="1418" y="5703"/>
                  </a:cubicBezTo>
                  <a:cubicBezTo>
                    <a:pt x="1644" y="5822"/>
                    <a:pt x="1965" y="5906"/>
                    <a:pt x="2227" y="5906"/>
                  </a:cubicBezTo>
                  <a:cubicBezTo>
                    <a:pt x="2263" y="5906"/>
                    <a:pt x="2275" y="5894"/>
                    <a:pt x="2287" y="5882"/>
                  </a:cubicBezTo>
                  <a:cubicBezTo>
                    <a:pt x="2311" y="5882"/>
                    <a:pt x="2334" y="5882"/>
                    <a:pt x="2346" y="5858"/>
                  </a:cubicBezTo>
                  <a:cubicBezTo>
                    <a:pt x="2453" y="5763"/>
                    <a:pt x="2382" y="5584"/>
                    <a:pt x="2227" y="5584"/>
                  </a:cubicBezTo>
                  <a:cubicBezTo>
                    <a:pt x="2156" y="5584"/>
                    <a:pt x="2072" y="5560"/>
                    <a:pt x="1989" y="5548"/>
                  </a:cubicBezTo>
                  <a:cubicBezTo>
                    <a:pt x="2144" y="5441"/>
                    <a:pt x="2311" y="5263"/>
                    <a:pt x="2382" y="4989"/>
                  </a:cubicBezTo>
                  <a:cubicBezTo>
                    <a:pt x="2406" y="4894"/>
                    <a:pt x="2346" y="4810"/>
                    <a:pt x="2263" y="4775"/>
                  </a:cubicBezTo>
                  <a:cubicBezTo>
                    <a:pt x="2249" y="4771"/>
                    <a:pt x="2234" y="4769"/>
                    <a:pt x="2221" y="4769"/>
                  </a:cubicBezTo>
                  <a:cubicBezTo>
                    <a:pt x="2144" y="4769"/>
                    <a:pt x="2079" y="4823"/>
                    <a:pt x="2049" y="4894"/>
                  </a:cubicBezTo>
                  <a:cubicBezTo>
                    <a:pt x="1953" y="5310"/>
                    <a:pt x="1608" y="5370"/>
                    <a:pt x="1513" y="5382"/>
                  </a:cubicBezTo>
                  <a:cubicBezTo>
                    <a:pt x="1275" y="5251"/>
                    <a:pt x="1060" y="5072"/>
                    <a:pt x="882" y="4882"/>
                  </a:cubicBezTo>
                  <a:lnTo>
                    <a:pt x="941" y="4072"/>
                  </a:lnTo>
                  <a:cubicBezTo>
                    <a:pt x="977" y="3584"/>
                    <a:pt x="1846" y="3167"/>
                    <a:pt x="2382" y="3167"/>
                  </a:cubicBezTo>
                  <a:cubicBezTo>
                    <a:pt x="2573" y="3167"/>
                    <a:pt x="2763" y="3227"/>
                    <a:pt x="2930" y="3334"/>
                  </a:cubicBezTo>
                  <a:cubicBezTo>
                    <a:pt x="4430" y="4334"/>
                    <a:pt x="4763" y="6739"/>
                    <a:pt x="5109" y="9299"/>
                  </a:cubicBezTo>
                  <a:lnTo>
                    <a:pt x="5109" y="9347"/>
                  </a:lnTo>
                  <a:cubicBezTo>
                    <a:pt x="5120" y="9418"/>
                    <a:pt x="5085" y="9489"/>
                    <a:pt x="5049" y="9549"/>
                  </a:cubicBezTo>
                  <a:cubicBezTo>
                    <a:pt x="5001" y="9608"/>
                    <a:pt x="4930" y="9644"/>
                    <a:pt x="4847" y="9644"/>
                  </a:cubicBezTo>
                  <a:lnTo>
                    <a:pt x="3346" y="9644"/>
                  </a:lnTo>
                  <a:cubicBezTo>
                    <a:pt x="3263" y="9644"/>
                    <a:pt x="3180" y="9716"/>
                    <a:pt x="3180" y="9811"/>
                  </a:cubicBezTo>
                  <a:cubicBezTo>
                    <a:pt x="3180" y="9894"/>
                    <a:pt x="3263" y="9966"/>
                    <a:pt x="3346" y="9966"/>
                  </a:cubicBezTo>
                  <a:lnTo>
                    <a:pt x="4847" y="9966"/>
                  </a:lnTo>
                  <a:cubicBezTo>
                    <a:pt x="5025" y="9966"/>
                    <a:pt x="5192" y="9894"/>
                    <a:pt x="5311" y="9763"/>
                  </a:cubicBezTo>
                  <a:cubicBezTo>
                    <a:pt x="5430" y="9632"/>
                    <a:pt x="5478" y="9454"/>
                    <a:pt x="5466" y="9287"/>
                  </a:cubicBezTo>
                  <a:lnTo>
                    <a:pt x="5382" y="9239"/>
                  </a:lnTo>
                  <a:cubicBezTo>
                    <a:pt x="5025" y="6608"/>
                    <a:pt x="4704" y="4120"/>
                    <a:pt x="3061" y="3036"/>
                  </a:cubicBezTo>
                  <a:cubicBezTo>
                    <a:pt x="2846" y="2881"/>
                    <a:pt x="2584" y="2810"/>
                    <a:pt x="2334" y="2810"/>
                  </a:cubicBezTo>
                  <a:cubicBezTo>
                    <a:pt x="1668" y="2810"/>
                    <a:pt x="620" y="3322"/>
                    <a:pt x="560" y="4036"/>
                  </a:cubicBezTo>
                  <a:lnTo>
                    <a:pt x="537" y="4477"/>
                  </a:lnTo>
                  <a:cubicBezTo>
                    <a:pt x="418" y="4298"/>
                    <a:pt x="322" y="4167"/>
                    <a:pt x="322" y="3953"/>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5" name="Google Shape;10455;p63"/>
            <p:cNvSpPr/>
            <p:nvPr/>
          </p:nvSpPr>
          <p:spPr>
            <a:xfrm>
              <a:off x="6196730" y="1525346"/>
              <a:ext cx="172622" cy="317467"/>
            </a:xfrm>
            <a:custGeom>
              <a:rect b="b" l="l" r="r" t="t"/>
              <a:pathLst>
                <a:path extrusionOk="0" h="9966" w="5419">
                  <a:moveTo>
                    <a:pt x="5252" y="0"/>
                  </a:moveTo>
                  <a:cubicBezTo>
                    <a:pt x="5168" y="0"/>
                    <a:pt x="5097" y="72"/>
                    <a:pt x="5097" y="155"/>
                  </a:cubicBezTo>
                  <a:lnTo>
                    <a:pt x="5097" y="3953"/>
                  </a:lnTo>
                  <a:cubicBezTo>
                    <a:pt x="5097" y="4227"/>
                    <a:pt x="4942" y="4370"/>
                    <a:pt x="4906" y="4429"/>
                  </a:cubicBezTo>
                  <a:lnTo>
                    <a:pt x="4871" y="4024"/>
                  </a:lnTo>
                  <a:cubicBezTo>
                    <a:pt x="4811" y="3310"/>
                    <a:pt x="3763" y="2810"/>
                    <a:pt x="3097" y="2810"/>
                  </a:cubicBezTo>
                  <a:cubicBezTo>
                    <a:pt x="2835" y="2810"/>
                    <a:pt x="2573" y="2881"/>
                    <a:pt x="2370" y="3036"/>
                  </a:cubicBezTo>
                  <a:cubicBezTo>
                    <a:pt x="632" y="4179"/>
                    <a:pt x="346" y="7037"/>
                    <a:pt x="49" y="9287"/>
                  </a:cubicBezTo>
                  <a:cubicBezTo>
                    <a:pt x="1" y="9644"/>
                    <a:pt x="287" y="9966"/>
                    <a:pt x="644" y="9966"/>
                  </a:cubicBezTo>
                  <a:lnTo>
                    <a:pt x="1977" y="9966"/>
                  </a:lnTo>
                  <a:cubicBezTo>
                    <a:pt x="2073" y="9966"/>
                    <a:pt x="2144" y="9894"/>
                    <a:pt x="2144" y="9799"/>
                  </a:cubicBezTo>
                  <a:cubicBezTo>
                    <a:pt x="2144" y="9716"/>
                    <a:pt x="2073" y="9644"/>
                    <a:pt x="1977" y="9644"/>
                  </a:cubicBezTo>
                  <a:lnTo>
                    <a:pt x="644" y="9644"/>
                  </a:lnTo>
                  <a:cubicBezTo>
                    <a:pt x="572" y="9644"/>
                    <a:pt x="489" y="9608"/>
                    <a:pt x="453" y="9549"/>
                  </a:cubicBezTo>
                  <a:cubicBezTo>
                    <a:pt x="346" y="9442"/>
                    <a:pt x="394" y="9311"/>
                    <a:pt x="394" y="9299"/>
                  </a:cubicBezTo>
                  <a:cubicBezTo>
                    <a:pt x="691" y="6727"/>
                    <a:pt x="1013" y="4310"/>
                    <a:pt x="2525" y="3322"/>
                  </a:cubicBezTo>
                  <a:cubicBezTo>
                    <a:pt x="2680" y="3215"/>
                    <a:pt x="2858" y="3155"/>
                    <a:pt x="3073" y="3155"/>
                  </a:cubicBezTo>
                  <a:cubicBezTo>
                    <a:pt x="3597" y="3155"/>
                    <a:pt x="4466" y="3572"/>
                    <a:pt x="4513" y="4060"/>
                  </a:cubicBezTo>
                  <a:lnTo>
                    <a:pt x="4573" y="4846"/>
                  </a:lnTo>
                  <a:lnTo>
                    <a:pt x="4394" y="5025"/>
                  </a:lnTo>
                  <a:cubicBezTo>
                    <a:pt x="4251" y="5167"/>
                    <a:pt x="4323" y="5132"/>
                    <a:pt x="4049" y="5310"/>
                  </a:cubicBezTo>
                  <a:lnTo>
                    <a:pt x="3918" y="5406"/>
                  </a:lnTo>
                  <a:cubicBezTo>
                    <a:pt x="3859" y="5406"/>
                    <a:pt x="3489" y="5346"/>
                    <a:pt x="3370" y="4906"/>
                  </a:cubicBezTo>
                  <a:cubicBezTo>
                    <a:pt x="3340" y="4835"/>
                    <a:pt x="3275" y="4781"/>
                    <a:pt x="3198" y="4781"/>
                  </a:cubicBezTo>
                  <a:cubicBezTo>
                    <a:pt x="3185" y="4781"/>
                    <a:pt x="3170" y="4783"/>
                    <a:pt x="3156" y="4786"/>
                  </a:cubicBezTo>
                  <a:cubicBezTo>
                    <a:pt x="3073" y="4822"/>
                    <a:pt x="3013" y="4906"/>
                    <a:pt x="3037" y="5001"/>
                  </a:cubicBezTo>
                  <a:cubicBezTo>
                    <a:pt x="3120" y="5275"/>
                    <a:pt x="3275" y="5465"/>
                    <a:pt x="3430" y="5560"/>
                  </a:cubicBezTo>
                  <a:cubicBezTo>
                    <a:pt x="3358" y="5584"/>
                    <a:pt x="3275" y="5596"/>
                    <a:pt x="3204" y="5596"/>
                  </a:cubicBezTo>
                  <a:cubicBezTo>
                    <a:pt x="3061" y="5596"/>
                    <a:pt x="2977" y="5775"/>
                    <a:pt x="3085" y="5870"/>
                  </a:cubicBezTo>
                  <a:cubicBezTo>
                    <a:pt x="3097" y="5894"/>
                    <a:pt x="3120" y="5894"/>
                    <a:pt x="3132" y="5894"/>
                  </a:cubicBezTo>
                  <a:cubicBezTo>
                    <a:pt x="3156" y="5906"/>
                    <a:pt x="3168" y="5918"/>
                    <a:pt x="3204" y="5918"/>
                  </a:cubicBezTo>
                  <a:cubicBezTo>
                    <a:pt x="3454" y="5918"/>
                    <a:pt x="3859" y="5799"/>
                    <a:pt x="4061" y="5691"/>
                  </a:cubicBezTo>
                  <a:cubicBezTo>
                    <a:pt x="4573" y="5429"/>
                    <a:pt x="5002" y="4917"/>
                    <a:pt x="5275" y="4477"/>
                  </a:cubicBezTo>
                  <a:cubicBezTo>
                    <a:pt x="5359" y="4322"/>
                    <a:pt x="5418" y="4132"/>
                    <a:pt x="5418" y="3953"/>
                  </a:cubicBezTo>
                  <a:lnTo>
                    <a:pt x="5418" y="155"/>
                  </a:lnTo>
                  <a:cubicBezTo>
                    <a:pt x="5418" y="72"/>
                    <a:pt x="5347" y="0"/>
                    <a:pt x="52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56" name="Google Shape;10456;p63"/>
          <p:cNvGrpSpPr/>
          <p:nvPr/>
        </p:nvGrpSpPr>
        <p:grpSpPr>
          <a:xfrm>
            <a:off x="4940592" y="1500690"/>
            <a:ext cx="246558" cy="367161"/>
            <a:chOff x="4940592" y="1500690"/>
            <a:chExt cx="246558" cy="367161"/>
          </a:xfrm>
        </p:grpSpPr>
        <p:sp>
          <p:nvSpPr>
            <p:cNvPr id="10457" name="Google Shape;10457;p63"/>
            <p:cNvSpPr/>
            <p:nvPr/>
          </p:nvSpPr>
          <p:spPr>
            <a:xfrm>
              <a:off x="4961075" y="1766934"/>
              <a:ext cx="44024" cy="74732"/>
            </a:xfrm>
            <a:custGeom>
              <a:rect b="b" l="l" r="r" t="t"/>
              <a:pathLst>
                <a:path extrusionOk="0" h="2346" w="1382">
                  <a:moveTo>
                    <a:pt x="679" y="334"/>
                  </a:moveTo>
                  <a:cubicBezTo>
                    <a:pt x="869" y="334"/>
                    <a:pt x="1036" y="501"/>
                    <a:pt x="1036" y="691"/>
                  </a:cubicBezTo>
                  <a:lnTo>
                    <a:pt x="1036" y="1655"/>
                  </a:lnTo>
                  <a:cubicBezTo>
                    <a:pt x="1036" y="1846"/>
                    <a:pt x="869" y="2013"/>
                    <a:pt x="679" y="2013"/>
                  </a:cubicBezTo>
                  <a:cubicBezTo>
                    <a:pt x="488" y="2013"/>
                    <a:pt x="322" y="1846"/>
                    <a:pt x="322" y="1655"/>
                  </a:cubicBezTo>
                  <a:lnTo>
                    <a:pt x="322" y="691"/>
                  </a:lnTo>
                  <a:cubicBezTo>
                    <a:pt x="322" y="501"/>
                    <a:pt x="488" y="334"/>
                    <a:pt x="679" y="334"/>
                  </a:cubicBezTo>
                  <a:close/>
                  <a:moveTo>
                    <a:pt x="679" y="0"/>
                  </a:moveTo>
                  <a:cubicBezTo>
                    <a:pt x="298" y="0"/>
                    <a:pt x="0" y="322"/>
                    <a:pt x="0" y="691"/>
                  </a:cubicBezTo>
                  <a:lnTo>
                    <a:pt x="0" y="1655"/>
                  </a:lnTo>
                  <a:cubicBezTo>
                    <a:pt x="0" y="2048"/>
                    <a:pt x="310" y="2346"/>
                    <a:pt x="679" y="2346"/>
                  </a:cubicBezTo>
                  <a:cubicBezTo>
                    <a:pt x="1048" y="2346"/>
                    <a:pt x="1358" y="2024"/>
                    <a:pt x="1358" y="1655"/>
                  </a:cubicBezTo>
                  <a:lnTo>
                    <a:pt x="1358" y="691"/>
                  </a:lnTo>
                  <a:cubicBezTo>
                    <a:pt x="1381" y="322"/>
                    <a:pt x="1072"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8" name="Google Shape;10458;p63"/>
            <p:cNvSpPr/>
            <p:nvPr/>
          </p:nvSpPr>
          <p:spPr>
            <a:xfrm>
              <a:off x="5009240" y="1623937"/>
              <a:ext cx="37207" cy="36824"/>
            </a:xfrm>
            <a:custGeom>
              <a:rect b="b" l="l" r="r" t="t"/>
              <a:pathLst>
                <a:path extrusionOk="0" h="1156" w="1168">
                  <a:moveTo>
                    <a:pt x="584" y="334"/>
                  </a:moveTo>
                  <a:cubicBezTo>
                    <a:pt x="715" y="334"/>
                    <a:pt x="822" y="441"/>
                    <a:pt x="822" y="584"/>
                  </a:cubicBezTo>
                  <a:cubicBezTo>
                    <a:pt x="822" y="715"/>
                    <a:pt x="715" y="822"/>
                    <a:pt x="584" y="822"/>
                  </a:cubicBezTo>
                  <a:cubicBezTo>
                    <a:pt x="441" y="822"/>
                    <a:pt x="346" y="715"/>
                    <a:pt x="346" y="584"/>
                  </a:cubicBezTo>
                  <a:cubicBezTo>
                    <a:pt x="346" y="441"/>
                    <a:pt x="453" y="334"/>
                    <a:pt x="584" y="334"/>
                  </a:cubicBezTo>
                  <a:close/>
                  <a:moveTo>
                    <a:pt x="584" y="1"/>
                  </a:moveTo>
                  <a:cubicBezTo>
                    <a:pt x="274" y="1"/>
                    <a:pt x="0" y="251"/>
                    <a:pt x="0" y="584"/>
                  </a:cubicBezTo>
                  <a:cubicBezTo>
                    <a:pt x="0" y="906"/>
                    <a:pt x="250" y="1156"/>
                    <a:pt x="584" y="1156"/>
                  </a:cubicBezTo>
                  <a:cubicBezTo>
                    <a:pt x="893" y="1156"/>
                    <a:pt x="1167" y="906"/>
                    <a:pt x="1167" y="584"/>
                  </a:cubicBezTo>
                  <a:cubicBezTo>
                    <a:pt x="1167" y="251"/>
                    <a:pt x="893"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59" name="Google Shape;10459;p63"/>
            <p:cNvSpPr/>
            <p:nvPr/>
          </p:nvSpPr>
          <p:spPr>
            <a:xfrm>
              <a:off x="5110125" y="1785123"/>
              <a:ext cx="50458" cy="50108"/>
            </a:xfrm>
            <a:custGeom>
              <a:rect b="b" l="l" r="r" t="t"/>
              <a:pathLst>
                <a:path extrusionOk="0" h="1573" w="1584">
                  <a:moveTo>
                    <a:pt x="798" y="322"/>
                  </a:moveTo>
                  <a:cubicBezTo>
                    <a:pt x="1048" y="322"/>
                    <a:pt x="1239" y="537"/>
                    <a:pt x="1239" y="775"/>
                  </a:cubicBezTo>
                  <a:cubicBezTo>
                    <a:pt x="1239" y="1025"/>
                    <a:pt x="1024" y="1215"/>
                    <a:pt x="798" y="1215"/>
                  </a:cubicBezTo>
                  <a:cubicBezTo>
                    <a:pt x="560" y="1215"/>
                    <a:pt x="346" y="1013"/>
                    <a:pt x="346" y="775"/>
                  </a:cubicBezTo>
                  <a:cubicBezTo>
                    <a:pt x="346" y="537"/>
                    <a:pt x="536" y="322"/>
                    <a:pt x="798" y="322"/>
                  </a:cubicBezTo>
                  <a:close/>
                  <a:moveTo>
                    <a:pt x="798" y="1"/>
                  </a:moveTo>
                  <a:cubicBezTo>
                    <a:pt x="358" y="1"/>
                    <a:pt x="0" y="358"/>
                    <a:pt x="0" y="787"/>
                  </a:cubicBezTo>
                  <a:cubicBezTo>
                    <a:pt x="0" y="1215"/>
                    <a:pt x="358" y="1573"/>
                    <a:pt x="798" y="1573"/>
                  </a:cubicBezTo>
                  <a:cubicBezTo>
                    <a:pt x="1227" y="1573"/>
                    <a:pt x="1584" y="1215"/>
                    <a:pt x="1584" y="787"/>
                  </a:cubicBezTo>
                  <a:cubicBezTo>
                    <a:pt x="1584" y="358"/>
                    <a:pt x="1227"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0" name="Google Shape;10460;p63"/>
            <p:cNvSpPr/>
            <p:nvPr/>
          </p:nvSpPr>
          <p:spPr>
            <a:xfrm>
              <a:off x="4940592" y="1500690"/>
              <a:ext cx="246558" cy="367161"/>
            </a:xfrm>
            <a:custGeom>
              <a:rect b="b" l="l" r="r" t="t"/>
              <a:pathLst>
                <a:path extrusionOk="0" h="11526" w="7740">
                  <a:moveTo>
                    <a:pt x="2441" y="322"/>
                  </a:moveTo>
                  <a:cubicBezTo>
                    <a:pt x="2703" y="322"/>
                    <a:pt x="2929" y="548"/>
                    <a:pt x="2929" y="822"/>
                  </a:cubicBezTo>
                  <a:lnTo>
                    <a:pt x="2929" y="3167"/>
                  </a:lnTo>
                  <a:cubicBezTo>
                    <a:pt x="2865" y="3156"/>
                    <a:pt x="2800" y="3151"/>
                    <a:pt x="2735" y="3151"/>
                  </a:cubicBezTo>
                  <a:cubicBezTo>
                    <a:pt x="2454" y="3151"/>
                    <a:pt x="2180" y="3251"/>
                    <a:pt x="1977" y="3405"/>
                  </a:cubicBezTo>
                  <a:cubicBezTo>
                    <a:pt x="1977" y="3405"/>
                    <a:pt x="1965" y="3405"/>
                    <a:pt x="1941" y="3417"/>
                  </a:cubicBezTo>
                  <a:lnTo>
                    <a:pt x="1941" y="822"/>
                  </a:lnTo>
                  <a:lnTo>
                    <a:pt x="1953" y="822"/>
                  </a:lnTo>
                  <a:cubicBezTo>
                    <a:pt x="1953" y="548"/>
                    <a:pt x="2167" y="322"/>
                    <a:pt x="2441" y="322"/>
                  </a:cubicBezTo>
                  <a:close/>
                  <a:moveTo>
                    <a:pt x="2477" y="0"/>
                  </a:moveTo>
                  <a:cubicBezTo>
                    <a:pt x="2024" y="0"/>
                    <a:pt x="1643" y="369"/>
                    <a:pt x="1643" y="834"/>
                  </a:cubicBezTo>
                  <a:lnTo>
                    <a:pt x="1643" y="3822"/>
                  </a:lnTo>
                  <a:cubicBezTo>
                    <a:pt x="1382" y="4287"/>
                    <a:pt x="1441" y="4822"/>
                    <a:pt x="1727" y="5203"/>
                  </a:cubicBezTo>
                  <a:lnTo>
                    <a:pt x="1727" y="7620"/>
                  </a:lnTo>
                  <a:cubicBezTo>
                    <a:pt x="1608" y="7585"/>
                    <a:pt x="1489" y="7573"/>
                    <a:pt x="1370" y="7573"/>
                  </a:cubicBezTo>
                  <a:cubicBezTo>
                    <a:pt x="608" y="7573"/>
                    <a:pt x="0" y="8180"/>
                    <a:pt x="0" y="8942"/>
                  </a:cubicBezTo>
                  <a:lnTo>
                    <a:pt x="0" y="10156"/>
                  </a:lnTo>
                  <a:cubicBezTo>
                    <a:pt x="0" y="10918"/>
                    <a:pt x="608" y="11525"/>
                    <a:pt x="1370" y="11525"/>
                  </a:cubicBezTo>
                  <a:cubicBezTo>
                    <a:pt x="2120" y="11525"/>
                    <a:pt x="2739" y="10918"/>
                    <a:pt x="2739" y="10156"/>
                  </a:cubicBezTo>
                  <a:lnTo>
                    <a:pt x="2739" y="5739"/>
                  </a:lnTo>
                  <a:cubicBezTo>
                    <a:pt x="2834" y="5739"/>
                    <a:pt x="2858" y="5727"/>
                    <a:pt x="2941" y="5715"/>
                  </a:cubicBezTo>
                  <a:lnTo>
                    <a:pt x="3572" y="7227"/>
                  </a:lnTo>
                  <a:cubicBezTo>
                    <a:pt x="3590" y="7298"/>
                    <a:pt x="3654" y="7336"/>
                    <a:pt x="3720" y="7336"/>
                  </a:cubicBezTo>
                  <a:cubicBezTo>
                    <a:pt x="3742" y="7336"/>
                    <a:pt x="3765" y="7332"/>
                    <a:pt x="3787" y="7323"/>
                  </a:cubicBezTo>
                  <a:cubicBezTo>
                    <a:pt x="3882" y="7287"/>
                    <a:pt x="3929" y="7180"/>
                    <a:pt x="3882" y="7096"/>
                  </a:cubicBezTo>
                  <a:lnTo>
                    <a:pt x="3287" y="5632"/>
                  </a:lnTo>
                  <a:cubicBezTo>
                    <a:pt x="3346" y="5608"/>
                    <a:pt x="3406" y="5560"/>
                    <a:pt x="3465" y="5537"/>
                  </a:cubicBezTo>
                  <a:cubicBezTo>
                    <a:pt x="3465" y="5537"/>
                    <a:pt x="3572" y="5477"/>
                    <a:pt x="3584" y="5477"/>
                  </a:cubicBezTo>
                  <a:lnTo>
                    <a:pt x="5001" y="8918"/>
                  </a:lnTo>
                  <a:cubicBezTo>
                    <a:pt x="5021" y="8984"/>
                    <a:pt x="5077" y="9017"/>
                    <a:pt x="5138" y="9017"/>
                  </a:cubicBezTo>
                  <a:cubicBezTo>
                    <a:pt x="5187" y="9017"/>
                    <a:pt x="5238" y="8996"/>
                    <a:pt x="5275" y="8954"/>
                  </a:cubicBezTo>
                  <a:cubicBezTo>
                    <a:pt x="5497" y="8710"/>
                    <a:pt x="5812" y="8558"/>
                    <a:pt x="6143" y="8558"/>
                  </a:cubicBezTo>
                  <a:cubicBezTo>
                    <a:pt x="6167" y="8558"/>
                    <a:pt x="6191" y="8559"/>
                    <a:pt x="6215" y="8561"/>
                  </a:cubicBezTo>
                  <a:cubicBezTo>
                    <a:pt x="7239" y="8585"/>
                    <a:pt x="7739" y="9835"/>
                    <a:pt x="7025" y="10561"/>
                  </a:cubicBezTo>
                  <a:cubicBezTo>
                    <a:pt x="6788" y="10803"/>
                    <a:pt x="6485" y="10915"/>
                    <a:pt x="6187" y="10915"/>
                  </a:cubicBezTo>
                  <a:cubicBezTo>
                    <a:pt x="5679" y="10915"/>
                    <a:pt x="5184" y="10588"/>
                    <a:pt x="5049" y="10025"/>
                  </a:cubicBezTo>
                  <a:cubicBezTo>
                    <a:pt x="4858" y="9359"/>
                    <a:pt x="4632" y="8859"/>
                    <a:pt x="4239" y="7930"/>
                  </a:cubicBezTo>
                  <a:cubicBezTo>
                    <a:pt x="4212" y="7859"/>
                    <a:pt x="4153" y="7821"/>
                    <a:pt x="4085" y="7821"/>
                  </a:cubicBezTo>
                  <a:cubicBezTo>
                    <a:pt x="4061" y="7821"/>
                    <a:pt x="4037" y="7825"/>
                    <a:pt x="4013" y="7835"/>
                  </a:cubicBezTo>
                  <a:cubicBezTo>
                    <a:pt x="3929" y="7870"/>
                    <a:pt x="3882" y="7977"/>
                    <a:pt x="3929" y="8061"/>
                  </a:cubicBezTo>
                  <a:cubicBezTo>
                    <a:pt x="4299" y="9001"/>
                    <a:pt x="4549" y="9490"/>
                    <a:pt x="4715" y="10121"/>
                  </a:cubicBezTo>
                  <a:cubicBezTo>
                    <a:pt x="4894" y="10787"/>
                    <a:pt x="5489" y="11252"/>
                    <a:pt x="6192" y="11252"/>
                  </a:cubicBezTo>
                  <a:cubicBezTo>
                    <a:pt x="7037" y="11252"/>
                    <a:pt x="7728" y="10549"/>
                    <a:pt x="7704" y="9704"/>
                  </a:cubicBezTo>
                  <a:cubicBezTo>
                    <a:pt x="7645" y="8808"/>
                    <a:pt x="6884" y="8194"/>
                    <a:pt x="6094" y="8194"/>
                  </a:cubicBezTo>
                  <a:cubicBezTo>
                    <a:pt x="5771" y="8194"/>
                    <a:pt x="5443" y="8297"/>
                    <a:pt x="5156" y="8525"/>
                  </a:cubicBezTo>
                  <a:lnTo>
                    <a:pt x="3787" y="5179"/>
                  </a:lnTo>
                  <a:cubicBezTo>
                    <a:pt x="3870" y="5072"/>
                    <a:pt x="3929" y="4953"/>
                    <a:pt x="3965" y="4822"/>
                  </a:cubicBezTo>
                  <a:lnTo>
                    <a:pt x="4834" y="3953"/>
                  </a:lnTo>
                  <a:cubicBezTo>
                    <a:pt x="4894" y="3894"/>
                    <a:pt x="4894" y="3775"/>
                    <a:pt x="4834" y="3715"/>
                  </a:cubicBezTo>
                  <a:cubicBezTo>
                    <a:pt x="4805" y="3685"/>
                    <a:pt x="4760" y="3670"/>
                    <a:pt x="4715" y="3670"/>
                  </a:cubicBezTo>
                  <a:cubicBezTo>
                    <a:pt x="4671" y="3670"/>
                    <a:pt x="4626" y="3685"/>
                    <a:pt x="4596" y="3715"/>
                  </a:cubicBezTo>
                  <a:cubicBezTo>
                    <a:pt x="3644" y="4668"/>
                    <a:pt x="3668" y="4608"/>
                    <a:pt x="3656" y="4703"/>
                  </a:cubicBezTo>
                  <a:cubicBezTo>
                    <a:pt x="3620" y="4882"/>
                    <a:pt x="3513" y="5013"/>
                    <a:pt x="3394" y="5132"/>
                  </a:cubicBezTo>
                  <a:cubicBezTo>
                    <a:pt x="3298" y="5227"/>
                    <a:pt x="3287" y="5239"/>
                    <a:pt x="3144" y="5310"/>
                  </a:cubicBezTo>
                  <a:cubicBezTo>
                    <a:pt x="3096" y="5322"/>
                    <a:pt x="3060" y="5358"/>
                    <a:pt x="3025" y="5370"/>
                  </a:cubicBezTo>
                  <a:cubicBezTo>
                    <a:pt x="2931" y="5399"/>
                    <a:pt x="2846" y="5415"/>
                    <a:pt x="2756" y="5415"/>
                  </a:cubicBezTo>
                  <a:cubicBezTo>
                    <a:pt x="2698" y="5415"/>
                    <a:pt x="2638" y="5408"/>
                    <a:pt x="2572" y="5394"/>
                  </a:cubicBezTo>
                  <a:cubicBezTo>
                    <a:pt x="2564" y="5393"/>
                    <a:pt x="2557" y="5392"/>
                    <a:pt x="2549" y="5392"/>
                  </a:cubicBezTo>
                  <a:cubicBezTo>
                    <a:pt x="2453" y="5392"/>
                    <a:pt x="2382" y="5461"/>
                    <a:pt x="2382" y="5560"/>
                  </a:cubicBezTo>
                  <a:lnTo>
                    <a:pt x="2382" y="10156"/>
                  </a:lnTo>
                  <a:cubicBezTo>
                    <a:pt x="2382" y="10728"/>
                    <a:pt x="1917" y="11192"/>
                    <a:pt x="1358" y="11192"/>
                  </a:cubicBezTo>
                  <a:cubicBezTo>
                    <a:pt x="786" y="11192"/>
                    <a:pt x="322" y="10728"/>
                    <a:pt x="322" y="10156"/>
                  </a:cubicBezTo>
                  <a:lnTo>
                    <a:pt x="322" y="8942"/>
                  </a:lnTo>
                  <a:cubicBezTo>
                    <a:pt x="322" y="8340"/>
                    <a:pt x="826" y="7902"/>
                    <a:pt x="1372" y="7902"/>
                  </a:cubicBezTo>
                  <a:cubicBezTo>
                    <a:pt x="1518" y="7902"/>
                    <a:pt x="1667" y="7933"/>
                    <a:pt x="1810" y="8001"/>
                  </a:cubicBezTo>
                  <a:cubicBezTo>
                    <a:pt x="1835" y="8015"/>
                    <a:pt x="1860" y="8021"/>
                    <a:pt x="1885" y="8021"/>
                  </a:cubicBezTo>
                  <a:cubicBezTo>
                    <a:pt x="1970" y="8021"/>
                    <a:pt x="2048" y="7950"/>
                    <a:pt x="2048" y="7858"/>
                  </a:cubicBezTo>
                  <a:cubicBezTo>
                    <a:pt x="2036" y="5049"/>
                    <a:pt x="2084" y="5132"/>
                    <a:pt x="2024" y="5049"/>
                  </a:cubicBezTo>
                  <a:cubicBezTo>
                    <a:pt x="1504" y="4390"/>
                    <a:pt x="2016" y="3495"/>
                    <a:pt x="2766" y="3495"/>
                  </a:cubicBezTo>
                  <a:cubicBezTo>
                    <a:pt x="2857" y="3495"/>
                    <a:pt x="2952" y="3508"/>
                    <a:pt x="3048" y="3536"/>
                  </a:cubicBezTo>
                  <a:cubicBezTo>
                    <a:pt x="3096" y="3560"/>
                    <a:pt x="3156" y="3572"/>
                    <a:pt x="3191" y="3596"/>
                  </a:cubicBezTo>
                  <a:cubicBezTo>
                    <a:pt x="3216" y="3608"/>
                    <a:pt x="3243" y="3614"/>
                    <a:pt x="3268" y="3614"/>
                  </a:cubicBezTo>
                  <a:cubicBezTo>
                    <a:pt x="3316" y="3614"/>
                    <a:pt x="3363" y="3595"/>
                    <a:pt x="3394" y="3572"/>
                  </a:cubicBezTo>
                  <a:lnTo>
                    <a:pt x="5370" y="1584"/>
                  </a:lnTo>
                  <a:cubicBezTo>
                    <a:pt x="5465" y="1489"/>
                    <a:pt x="5590" y="1441"/>
                    <a:pt x="5717" y="1441"/>
                  </a:cubicBezTo>
                  <a:cubicBezTo>
                    <a:pt x="5843" y="1441"/>
                    <a:pt x="5971" y="1489"/>
                    <a:pt x="6073" y="1584"/>
                  </a:cubicBezTo>
                  <a:cubicBezTo>
                    <a:pt x="6263" y="1786"/>
                    <a:pt x="6263" y="2096"/>
                    <a:pt x="6073" y="2286"/>
                  </a:cubicBezTo>
                  <a:lnTo>
                    <a:pt x="5156" y="3191"/>
                  </a:lnTo>
                  <a:cubicBezTo>
                    <a:pt x="5096" y="3251"/>
                    <a:pt x="5096" y="3370"/>
                    <a:pt x="5156" y="3429"/>
                  </a:cubicBezTo>
                  <a:cubicBezTo>
                    <a:pt x="5192" y="3459"/>
                    <a:pt x="5239" y="3474"/>
                    <a:pt x="5284" y="3474"/>
                  </a:cubicBezTo>
                  <a:cubicBezTo>
                    <a:pt x="5328" y="3474"/>
                    <a:pt x="5370" y="3459"/>
                    <a:pt x="5394" y="3429"/>
                  </a:cubicBezTo>
                  <a:lnTo>
                    <a:pt x="6311" y="2524"/>
                  </a:lnTo>
                  <a:cubicBezTo>
                    <a:pt x="6823" y="2001"/>
                    <a:pt x="6454" y="1108"/>
                    <a:pt x="5727" y="1108"/>
                  </a:cubicBezTo>
                  <a:cubicBezTo>
                    <a:pt x="5501" y="1108"/>
                    <a:pt x="5299" y="1203"/>
                    <a:pt x="5144" y="1346"/>
                  </a:cubicBezTo>
                  <a:lnTo>
                    <a:pt x="3310" y="3179"/>
                  </a:lnTo>
                  <a:lnTo>
                    <a:pt x="3310" y="834"/>
                  </a:lnTo>
                  <a:cubicBezTo>
                    <a:pt x="3310" y="369"/>
                    <a:pt x="2941" y="0"/>
                    <a:pt x="2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1" name="Google Shape;10461;p63"/>
          <p:cNvGrpSpPr/>
          <p:nvPr/>
        </p:nvGrpSpPr>
        <p:grpSpPr>
          <a:xfrm>
            <a:off x="7964906" y="1499894"/>
            <a:ext cx="380858" cy="367575"/>
            <a:chOff x="7964906" y="1499894"/>
            <a:chExt cx="380858" cy="367575"/>
          </a:xfrm>
        </p:grpSpPr>
        <p:sp>
          <p:nvSpPr>
            <p:cNvPr id="10462" name="Google Shape;10462;p63"/>
            <p:cNvSpPr/>
            <p:nvPr/>
          </p:nvSpPr>
          <p:spPr>
            <a:xfrm>
              <a:off x="7964906" y="1501359"/>
              <a:ext cx="377099" cy="365600"/>
            </a:xfrm>
            <a:custGeom>
              <a:rect b="b" l="l" r="r" t="t"/>
              <a:pathLst>
                <a:path extrusionOk="0" h="11477" w="11838">
                  <a:moveTo>
                    <a:pt x="6668" y="4170"/>
                  </a:moveTo>
                  <a:cubicBezTo>
                    <a:pt x="6859" y="4468"/>
                    <a:pt x="7085" y="4694"/>
                    <a:pt x="7359" y="4873"/>
                  </a:cubicBezTo>
                  <a:cubicBezTo>
                    <a:pt x="7383" y="4873"/>
                    <a:pt x="7383" y="4885"/>
                    <a:pt x="7395" y="4885"/>
                  </a:cubicBezTo>
                  <a:cubicBezTo>
                    <a:pt x="6978" y="5289"/>
                    <a:pt x="6990" y="5325"/>
                    <a:pt x="6930" y="5325"/>
                  </a:cubicBezTo>
                  <a:cubicBezTo>
                    <a:pt x="6871" y="5325"/>
                    <a:pt x="6906" y="5301"/>
                    <a:pt x="6252" y="4670"/>
                  </a:cubicBezTo>
                  <a:cubicBezTo>
                    <a:pt x="6228" y="4647"/>
                    <a:pt x="6228" y="4635"/>
                    <a:pt x="6228" y="4623"/>
                  </a:cubicBezTo>
                  <a:cubicBezTo>
                    <a:pt x="6228" y="4575"/>
                    <a:pt x="6264" y="4575"/>
                    <a:pt x="6668" y="4170"/>
                  </a:cubicBezTo>
                  <a:close/>
                  <a:moveTo>
                    <a:pt x="6144" y="5039"/>
                  </a:moveTo>
                  <a:lnTo>
                    <a:pt x="6514" y="5409"/>
                  </a:lnTo>
                  <a:cubicBezTo>
                    <a:pt x="6287" y="5611"/>
                    <a:pt x="5918" y="6075"/>
                    <a:pt x="5609" y="6968"/>
                  </a:cubicBezTo>
                  <a:cubicBezTo>
                    <a:pt x="5171" y="8200"/>
                    <a:pt x="4345" y="8864"/>
                    <a:pt x="3268" y="8864"/>
                  </a:cubicBezTo>
                  <a:cubicBezTo>
                    <a:pt x="3231" y="8864"/>
                    <a:pt x="3194" y="8863"/>
                    <a:pt x="3156" y="8861"/>
                  </a:cubicBezTo>
                  <a:cubicBezTo>
                    <a:pt x="3133" y="8860"/>
                    <a:pt x="3110" y="8860"/>
                    <a:pt x="3087" y="8860"/>
                  </a:cubicBezTo>
                  <a:cubicBezTo>
                    <a:pt x="1839" y="8860"/>
                    <a:pt x="1004" y="10112"/>
                    <a:pt x="549" y="10778"/>
                  </a:cubicBezTo>
                  <a:cubicBezTo>
                    <a:pt x="501" y="10850"/>
                    <a:pt x="453" y="10933"/>
                    <a:pt x="418" y="10993"/>
                  </a:cubicBezTo>
                  <a:cubicBezTo>
                    <a:pt x="489" y="10612"/>
                    <a:pt x="739" y="9814"/>
                    <a:pt x="1287" y="9171"/>
                  </a:cubicBezTo>
                  <a:cubicBezTo>
                    <a:pt x="1727" y="8671"/>
                    <a:pt x="2275" y="8349"/>
                    <a:pt x="2942" y="8349"/>
                  </a:cubicBezTo>
                  <a:cubicBezTo>
                    <a:pt x="4049" y="8349"/>
                    <a:pt x="4728" y="7861"/>
                    <a:pt x="5109" y="6790"/>
                  </a:cubicBezTo>
                  <a:cubicBezTo>
                    <a:pt x="5454" y="5825"/>
                    <a:pt x="5871" y="5301"/>
                    <a:pt x="6144" y="5039"/>
                  </a:cubicBezTo>
                  <a:close/>
                  <a:moveTo>
                    <a:pt x="10008" y="0"/>
                  </a:moveTo>
                  <a:cubicBezTo>
                    <a:pt x="9561" y="0"/>
                    <a:pt x="9041" y="122"/>
                    <a:pt x="8478" y="372"/>
                  </a:cubicBezTo>
                  <a:cubicBezTo>
                    <a:pt x="8395" y="420"/>
                    <a:pt x="8359" y="515"/>
                    <a:pt x="8395" y="598"/>
                  </a:cubicBezTo>
                  <a:cubicBezTo>
                    <a:pt x="8422" y="671"/>
                    <a:pt x="8484" y="702"/>
                    <a:pt x="8549" y="702"/>
                  </a:cubicBezTo>
                  <a:cubicBezTo>
                    <a:pt x="8569" y="702"/>
                    <a:pt x="8589" y="699"/>
                    <a:pt x="8609" y="694"/>
                  </a:cubicBezTo>
                  <a:cubicBezTo>
                    <a:pt x="9121" y="466"/>
                    <a:pt x="9607" y="352"/>
                    <a:pt x="10014" y="352"/>
                  </a:cubicBezTo>
                  <a:cubicBezTo>
                    <a:pt x="10394" y="352"/>
                    <a:pt x="10706" y="451"/>
                    <a:pt x="10907" y="646"/>
                  </a:cubicBezTo>
                  <a:cubicBezTo>
                    <a:pt x="11645" y="1384"/>
                    <a:pt x="10907" y="3325"/>
                    <a:pt x="10014" y="4206"/>
                  </a:cubicBezTo>
                  <a:cubicBezTo>
                    <a:pt x="9543" y="4677"/>
                    <a:pt x="9023" y="4874"/>
                    <a:pt x="8537" y="4874"/>
                  </a:cubicBezTo>
                  <a:cubicBezTo>
                    <a:pt x="6872" y="4874"/>
                    <a:pt x="5593" y="2566"/>
                    <a:pt x="7942" y="1027"/>
                  </a:cubicBezTo>
                  <a:cubicBezTo>
                    <a:pt x="8014" y="991"/>
                    <a:pt x="8049" y="884"/>
                    <a:pt x="7990" y="789"/>
                  </a:cubicBezTo>
                  <a:cubicBezTo>
                    <a:pt x="7961" y="745"/>
                    <a:pt x="7910" y="719"/>
                    <a:pt x="7855" y="719"/>
                  </a:cubicBezTo>
                  <a:cubicBezTo>
                    <a:pt x="7820" y="719"/>
                    <a:pt x="7784" y="730"/>
                    <a:pt x="7752" y="753"/>
                  </a:cubicBezTo>
                  <a:cubicBezTo>
                    <a:pt x="6335" y="1670"/>
                    <a:pt x="6073" y="2872"/>
                    <a:pt x="6490" y="3849"/>
                  </a:cubicBezTo>
                  <a:lnTo>
                    <a:pt x="5990" y="4337"/>
                  </a:lnTo>
                  <a:cubicBezTo>
                    <a:pt x="5894" y="4444"/>
                    <a:pt x="5847" y="4623"/>
                    <a:pt x="5918" y="4777"/>
                  </a:cubicBezTo>
                  <a:cubicBezTo>
                    <a:pt x="5621" y="5063"/>
                    <a:pt x="5156" y="5635"/>
                    <a:pt x="4787" y="6671"/>
                  </a:cubicBezTo>
                  <a:cubicBezTo>
                    <a:pt x="4430" y="7635"/>
                    <a:pt x="3847" y="7992"/>
                    <a:pt x="2930" y="8016"/>
                  </a:cubicBezTo>
                  <a:cubicBezTo>
                    <a:pt x="1370" y="8016"/>
                    <a:pt x="572" y="9504"/>
                    <a:pt x="310" y="10135"/>
                  </a:cubicBezTo>
                  <a:cubicBezTo>
                    <a:pt x="203" y="10397"/>
                    <a:pt x="132" y="10647"/>
                    <a:pt x="72" y="10873"/>
                  </a:cubicBezTo>
                  <a:cubicBezTo>
                    <a:pt x="1" y="11231"/>
                    <a:pt x="13" y="11326"/>
                    <a:pt x="215" y="11445"/>
                  </a:cubicBezTo>
                  <a:cubicBezTo>
                    <a:pt x="253" y="11467"/>
                    <a:pt x="289" y="11476"/>
                    <a:pt x="323" y="11476"/>
                  </a:cubicBezTo>
                  <a:cubicBezTo>
                    <a:pt x="419" y="11476"/>
                    <a:pt x="502" y="11402"/>
                    <a:pt x="572" y="11314"/>
                  </a:cubicBezTo>
                  <a:cubicBezTo>
                    <a:pt x="912" y="10893"/>
                    <a:pt x="1769" y="9205"/>
                    <a:pt x="3065" y="9205"/>
                  </a:cubicBezTo>
                  <a:cubicBezTo>
                    <a:pt x="3087" y="9205"/>
                    <a:pt x="3110" y="9206"/>
                    <a:pt x="3132" y="9207"/>
                  </a:cubicBezTo>
                  <a:cubicBezTo>
                    <a:pt x="3160" y="9207"/>
                    <a:pt x="3187" y="9208"/>
                    <a:pt x="3215" y="9208"/>
                  </a:cubicBezTo>
                  <a:cubicBezTo>
                    <a:pt x="4529" y="9208"/>
                    <a:pt x="5463" y="8371"/>
                    <a:pt x="5918" y="7099"/>
                  </a:cubicBezTo>
                  <a:cubicBezTo>
                    <a:pt x="6252" y="6194"/>
                    <a:pt x="6621" y="5778"/>
                    <a:pt x="6787" y="5635"/>
                  </a:cubicBezTo>
                  <a:cubicBezTo>
                    <a:pt x="6833" y="5652"/>
                    <a:pt x="6879" y="5661"/>
                    <a:pt x="6924" y="5661"/>
                  </a:cubicBezTo>
                  <a:cubicBezTo>
                    <a:pt x="7030" y="5661"/>
                    <a:pt x="7129" y="5615"/>
                    <a:pt x="7204" y="5539"/>
                  </a:cubicBezTo>
                  <a:lnTo>
                    <a:pt x="7692" y="5051"/>
                  </a:lnTo>
                  <a:cubicBezTo>
                    <a:pt x="7967" y="5171"/>
                    <a:pt x="8246" y="5226"/>
                    <a:pt x="8521" y="5226"/>
                  </a:cubicBezTo>
                  <a:cubicBezTo>
                    <a:pt x="9152" y="5226"/>
                    <a:pt x="9763" y="4933"/>
                    <a:pt x="10252" y="4444"/>
                  </a:cubicBezTo>
                  <a:cubicBezTo>
                    <a:pt x="10752" y="3932"/>
                    <a:pt x="11205" y="3146"/>
                    <a:pt x="11407" y="2396"/>
                  </a:cubicBezTo>
                  <a:cubicBezTo>
                    <a:pt x="11838" y="837"/>
                    <a:pt x="11177" y="0"/>
                    <a:pt x="100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3" name="Google Shape;10463;p63"/>
            <p:cNvSpPr/>
            <p:nvPr/>
          </p:nvSpPr>
          <p:spPr>
            <a:xfrm>
              <a:off x="7965288" y="1499894"/>
              <a:ext cx="202948" cy="193870"/>
            </a:xfrm>
            <a:custGeom>
              <a:rect b="b" l="l" r="r" t="t"/>
              <a:pathLst>
                <a:path extrusionOk="0" h="6086" w="6371">
                  <a:moveTo>
                    <a:pt x="5278" y="341"/>
                  </a:moveTo>
                  <a:cubicBezTo>
                    <a:pt x="5440" y="341"/>
                    <a:pt x="5578" y="379"/>
                    <a:pt x="5668" y="466"/>
                  </a:cubicBezTo>
                  <a:cubicBezTo>
                    <a:pt x="6073" y="871"/>
                    <a:pt x="5442" y="2514"/>
                    <a:pt x="4513" y="2526"/>
                  </a:cubicBezTo>
                  <a:cubicBezTo>
                    <a:pt x="4509" y="2526"/>
                    <a:pt x="4504" y="2526"/>
                    <a:pt x="4500" y="2526"/>
                  </a:cubicBezTo>
                  <a:cubicBezTo>
                    <a:pt x="3826" y="2526"/>
                    <a:pt x="3220" y="1652"/>
                    <a:pt x="3942" y="930"/>
                  </a:cubicBezTo>
                  <a:cubicBezTo>
                    <a:pt x="4276" y="595"/>
                    <a:pt x="4858" y="341"/>
                    <a:pt x="5278" y="341"/>
                  </a:cubicBezTo>
                  <a:close/>
                  <a:moveTo>
                    <a:pt x="3525" y="2359"/>
                  </a:moveTo>
                  <a:cubicBezTo>
                    <a:pt x="3596" y="2466"/>
                    <a:pt x="3692" y="2549"/>
                    <a:pt x="3775" y="2609"/>
                  </a:cubicBezTo>
                  <a:lnTo>
                    <a:pt x="3680" y="2716"/>
                  </a:lnTo>
                  <a:lnTo>
                    <a:pt x="3418" y="2466"/>
                  </a:lnTo>
                  <a:lnTo>
                    <a:pt x="3525" y="2359"/>
                  </a:lnTo>
                  <a:close/>
                  <a:moveTo>
                    <a:pt x="5223" y="1"/>
                  </a:moveTo>
                  <a:cubicBezTo>
                    <a:pt x="4679" y="1"/>
                    <a:pt x="4024" y="324"/>
                    <a:pt x="3656" y="692"/>
                  </a:cubicBezTo>
                  <a:cubicBezTo>
                    <a:pt x="3287" y="1061"/>
                    <a:pt x="3120" y="1561"/>
                    <a:pt x="3311" y="2049"/>
                  </a:cubicBezTo>
                  <a:cubicBezTo>
                    <a:pt x="3132" y="2240"/>
                    <a:pt x="2977" y="2299"/>
                    <a:pt x="3037" y="2537"/>
                  </a:cubicBezTo>
                  <a:cubicBezTo>
                    <a:pt x="2299" y="3288"/>
                    <a:pt x="2620" y="4133"/>
                    <a:pt x="1572" y="4145"/>
                  </a:cubicBezTo>
                  <a:cubicBezTo>
                    <a:pt x="715" y="4145"/>
                    <a:pt x="298" y="4954"/>
                    <a:pt x="144" y="5288"/>
                  </a:cubicBezTo>
                  <a:cubicBezTo>
                    <a:pt x="84" y="5431"/>
                    <a:pt x="36" y="5562"/>
                    <a:pt x="25" y="5681"/>
                  </a:cubicBezTo>
                  <a:cubicBezTo>
                    <a:pt x="1" y="5824"/>
                    <a:pt x="1" y="5931"/>
                    <a:pt x="60" y="6002"/>
                  </a:cubicBezTo>
                  <a:cubicBezTo>
                    <a:pt x="144" y="6050"/>
                    <a:pt x="203" y="6086"/>
                    <a:pt x="263" y="6086"/>
                  </a:cubicBezTo>
                  <a:cubicBezTo>
                    <a:pt x="406" y="6086"/>
                    <a:pt x="501" y="5919"/>
                    <a:pt x="584" y="5788"/>
                  </a:cubicBezTo>
                  <a:cubicBezTo>
                    <a:pt x="781" y="5476"/>
                    <a:pt x="1168" y="4905"/>
                    <a:pt x="1670" y="4905"/>
                  </a:cubicBezTo>
                  <a:cubicBezTo>
                    <a:pt x="1685" y="4905"/>
                    <a:pt x="1700" y="4906"/>
                    <a:pt x="1715" y="4907"/>
                  </a:cubicBezTo>
                  <a:cubicBezTo>
                    <a:pt x="1735" y="4908"/>
                    <a:pt x="1755" y="4908"/>
                    <a:pt x="1775" y="4908"/>
                  </a:cubicBezTo>
                  <a:cubicBezTo>
                    <a:pt x="2074" y="4908"/>
                    <a:pt x="2350" y="4824"/>
                    <a:pt x="2584" y="4657"/>
                  </a:cubicBezTo>
                  <a:cubicBezTo>
                    <a:pt x="2668" y="4597"/>
                    <a:pt x="2680" y="4490"/>
                    <a:pt x="2632" y="4419"/>
                  </a:cubicBezTo>
                  <a:cubicBezTo>
                    <a:pt x="2603" y="4367"/>
                    <a:pt x="2546" y="4343"/>
                    <a:pt x="2491" y="4343"/>
                  </a:cubicBezTo>
                  <a:cubicBezTo>
                    <a:pt x="2456" y="4343"/>
                    <a:pt x="2421" y="4353"/>
                    <a:pt x="2394" y="4371"/>
                  </a:cubicBezTo>
                  <a:cubicBezTo>
                    <a:pt x="2203" y="4502"/>
                    <a:pt x="1977" y="4562"/>
                    <a:pt x="1727" y="4562"/>
                  </a:cubicBezTo>
                  <a:cubicBezTo>
                    <a:pt x="1718" y="4561"/>
                    <a:pt x="1710" y="4561"/>
                    <a:pt x="1701" y="4561"/>
                  </a:cubicBezTo>
                  <a:cubicBezTo>
                    <a:pt x="1225" y="4561"/>
                    <a:pt x="853" y="4877"/>
                    <a:pt x="596" y="5204"/>
                  </a:cubicBezTo>
                  <a:cubicBezTo>
                    <a:pt x="792" y="4813"/>
                    <a:pt x="1132" y="4477"/>
                    <a:pt x="1564" y="4477"/>
                  </a:cubicBezTo>
                  <a:cubicBezTo>
                    <a:pt x="1579" y="4477"/>
                    <a:pt x="1593" y="4477"/>
                    <a:pt x="1608" y="4478"/>
                  </a:cubicBezTo>
                  <a:cubicBezTo>
                    <a:pt x="2203" y="4478"/>
                    <a:pt x="2584" y="4192"/>
                    <a:pt x="2799" y="3609"/>
                  </a:cubicBezTo>
                  <a:cubicBezTo>
                    <a:pt x="2942" y="3192"/>
                    <a:pt x="3120" y="2942"/>
                    <a:pt x="3263" y="2788"/>
                  </a:cubicBezTo>
                  <a:lnTo>
                    <a:pt x="3334" y="2871"/>
                  </a:lnTo>
                  <a:cubicBezTo>
                    <a:pt x="3001" y="3228"/>
                    <a:pt x="2930" y="3645"/>
                    <a:pt x="2787" y="3907"/>
                  </a:cubicBezTo>
                  <a:cubicBezTo>
                    <a:pt x="2739" y="3978"/>
                    <a:pt x="2763" y="4085"/>
                    <a:pt x="2846" y="4133"/>
                  </a:cubicBezTo>
                  <a:cubicBezTo>
                    <a:pt x="2869" y="4148"/>
                    <a:pt x="2895" y="4155"/>
                    <a:pt x="2921" y="4155"/>
                  </a:cubicBezTo>
                  <a:cubicBezTo>
                    <a:pt x="2978" y="4155"/>
                    <a:pt x="3036" y="4122"/>
                    <a:pt x="3061" y="4073"/>
                  </a:cubicBezTo>
                  <a:cubicBezTo>
                    <a:pt x="3227" y="3764"/>
                    <a:pt x="3299" y="3359"/>
                    <a:pt x="3596" y="3061"/>
                  </a:cubicBezTo>
                  <a:cubicBezTo>
                    <a:pt x="3608" y="3061"/>
                    <a:pt x="3608" y="3073"/>
                    <a:pt x="3632" y="3073"/>
                  </a:cubicBezTo>
                  <a:cubicBezTo>
                    <a:pt x="3811" y="3073"/>
                    <a:pt x="3870" y="2930"/>
                    <a:pt x="4049" y="2776"/>
                  </a:cubicBezTo>
                  <a:cubicBezTo>
                    <a:pt x="4183" y="2825"/>
                    <a:pt x="4318" y="2848"/>
                    <a:pt x="4450" y="2848"/>
                  </a:cubicBezTo>
                  <a:cubicBezTo>
                    <a:pt x="4797" y="2848"/>
                    <a:pt x="5127" y="2689"/>
                    <a:pt x="5394" y="2430"/>
                  </a:cubicBezTo>
                  <a:cubicBezTo>
                    <a:pt x="5930" y="1895"/>
                    <a:pt x="6371" y="752"/>
                    <a:pt x="5859" y="228"/>
                  </a:cubicBezTo>
                  <a:cubicBezTo>
                    <a:pt x="5695" y="68"/>
                    <a:pt x="5470" y="1"/>
                    <a:pt x="52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4" name="Google Shape;10464;p63"/>
            <p:cNvSpPr/>
            <p:nvPr/>
          </p:nvSpPr>
          <p:spPr>
            <a:xfrm>
              <a:off x="8137879" y="1673440"/>
              <a:ext cx="207886" cy="194029"/>
            </a:xfrm>
            <a:custGeom>
              <a:rect b="b" l="l" r="r" t="t"/>
              <a:pathLst>
                <a:path extrusionOk="0" h="6091" w="6526">
                  <a:moveTo>
                    <a:pt x="5242" y="346"/>
                  </a:moveTo>
                  <a:cubicBezTo>
                    <a:pt x="5404" y="346"/>
                    <a:pt x="5542" y="384"/>
                    <a:pt x="5632" y="471"/>
                  </a:cubicBezTo>
                  <a:cubicBezTo>
                    <a:pt x="5953" y="792"/>
                    <a:pt x="5656" y="1733"/>
                    <a:pt x="5179" y="2197"/>
                  </a:cubicBezTo>
                  <a:cubicBezTo>
                    <a:pt x="4947" y="2429"/>
                    <a:pt x="4696" y="2526"/>
                    <a:pt x="4464" y="2526"/>
                  </a:cubicBezTo>
                  <a:cubicBezTo>
                    <a:pt x="3754" y="2526"/>
                    <a:pt x="3218" y="1626"/>
                    <a:pt x="3917" y="935"/>
                  </a:cubicBezTo>
                  <a:cubicBezTo>
                    <a:pt x="4243" y="601"/>
                    <a:pt x="4823" y="346"/>
                    <a:pt x="5242" y="346"/>
                  </a:cubicBezTo>
                  <a:close/>
                  <a:moveTo>
                    <a:pt x="3512" y="2364"/>
                  </a:moveTo>
                  <a:cubicBezTo>
                    <a:pt x="3572" y="2447"/>
                    <a:pt x="3655" y="2543"/>
                    <a:pt x="3762" y="2614"/>
                  </a:cubicBezTo>
                  <a:lnTo>
                    <a:pt x="3655" y="2721"/>
                  </a:lnTo>
                  <a:lnTo>
                    <a:pt x="3405" y="2459"/>
                  </a:lnTo>
                  <a:lnTo>
                    <a:pt x="3512" y="2364"/>
                  </a:lnTo>
                  <a:close/>
                  <a:moveTo>
                    <a:pt x="5245" y="0"/>
                  </a:moveTo>
                  <a:cubicBezTo>
                    <a:pt x="4702" y="0"/>
                    <a:pt x="4047" y="329"/>
                    <a:pt x="3679" y="697"/>
                  </a:cubicBezTo>
                  <a:cubicBezTo>
                    <a:pt x="3298" y="1066"/>
                    <a:pt x="3143" y="1554"/>
                    <a:pt x="3334" y="2042"/>
                  </a:cubicBezTo>
                  <a:cubicBezTo>
                    <a:pt x="3155" y="2245"/>
                    <a:pt x="2989" y="2304"/>
                    <a:pt x="3048" y="2543"/>
                  </a:cubicBezTo>
                  <a:cubicBezTo>
                    <a:pt x="2322" y="3281"/>
                    <a:pt x="2631" y="4126"/>
                    <a:pt x="1596" y="4150"/>
                  </a:cubicBezTo>
                  <a:cubicBezTo>
                    <a:pt x="726" y="4150"/>
                    <a:pt x="310" y="4948"/>
                    <a:pt x="167" y="5293"/>
                  </a:cubicBezTo>
                  <a:cubicBezTo>
                    <a:pt x="107" y="5424"/>
                    <a:pt x="60" y="5555"/>
                    <a:pt x="48" y="5674"/>
                  </a:cubicBezTo>
                  <a:cubicBezTo>
                    <a:pt x="0" y="5852"/>
                    <a:pt x="0" y="5972"/>
                    <a:pt x="167" y="6067"/>
                  </a:cubicBezTo>
                  <a:cubicBezTo>
                    <a:pt x="193" y="6083"/>
                    <a:pt x="220" y="6091"/>
                    <a:pt x="248" y="6091"/>
                  </a:cubicBezTo>
                  <a:cubicBezTo>
                    <a:pt x="319" y="6091"/>
                    <a:pt x="389" y="6040"/>
                    <a:pt x="441" y="5972"/>
                  </a:cubicBezTo>
                  <a:cubicBezTo>
                    <a:pt x="616" y="5762"/>
                    <a:pt x="1054" y="4923"/>
                    <a:pt x="1654" y="4923"/>
                  </a:cubicBezTo>
                  <a:cubicBezTo>
                    <a:pt x="1666" y="4923"/>
                    <a:pt x="1678" y="4923"/>
                    <a:pt x="1691" y="4924"/>
                  </a:cubicBezTo>
                  <a:cubicBezTo>
                    <a:pt x="1709" y="4924"/>
                    <a:pt x="1728" y="4925"/>
                    <a:pt x="1746" y="4925"/>
                  </a:cubicBezTo>
                  <a:cubicBezTo>
                    <a:pt x="2059" y="4925"/>
                    <a:pt x="2348" y="4830"/>
                    <a:pt x="2584" y="4662"/>
                  </a:cubicBezTo>
                  <a:cubicBezTo>
                    <a:pt x="2667" y="4602"/>
                    <a:pt x="2679" y="4507"/>
                    <a:pt x="2631" y="4424"/>
                  </a:cubicBezTo>
                  <a:cubicBezTo>
                    <a:pt x="2596" y="4381"/>
                    <a:pt x="2543" y="4359"/>
                    <a:pt x="2491" y="4359"/>
                  </a:cubicBezTo>
                  <a:cubicBezTo>
                    <a:pt x="2456" y="4359"/>
                    <a:pt x="2422" y="4369"/>
                    <a:pt x="2393" y="4388"/>
                  </a:cubicBezTo>
                  <a:cubicBezTo>
                    <a:pt x="2216" y="4510"/>
                    <a:pt x="1999" y="4580"/>
                    <a:pt x="1769" y="4580"/>
                  </a:cubicBezTo>
                  <a:cubicBezTo>
                    <a:pt x="1751" y="4580"/>
                    <a:pt x="1733" y="4579"/>
                    <a:pt x="1715" y="4578"/>
                  </a:cubicBezTo>
                  <a:cubicBezTo>
                    <a:pt x="1706" y="4578"/>
                    <a:pt x="1697" y="4578"/>
                    <a:pt x="1688" y="4578"/>
                  </a:cubicBezTo>
                  <a:cubicBezTo>
                    <a:pt x="1201" y="4578"/>
                    <a:pt x="841" y="4894"/>
                    <a:pt x="583" y="5221"/>
                  </a:cubicBezTo>
                  <a:cubicBezTo>
                    <a:pt x="782" y="4823"/>
                    <a:pt x="1131" y="4483"/>
                    <a:pt x="1573" y="4483"/>
                  </a:cubicBezTo>
                  <a:cubicBezTo>
                    <a:pt x="1580" y="4483"/>
                    <a:pt x="1588" y="4483"/>
                    <a:pt x="1596" y="4483"/>
                  </a:cubicBezTo>
                  <a:cubicBezTo>
                    <a:pt x="2191" y="4483"/>
                    <a:pt x="2572" y="4209"/>
                    <a:pt x="2786" y="3626"/>
                  </a:cubicBezTo>
                  <a:cubicBezTo>
                    <a:pt x="2929" y="3209"/>
                    <a:pt x="3108" y="2959"/>
                    <a:pt x="3239" y="2804"/>
                  </a:cubicBezTo>
                  <a:lnTo>
                    <a:pt x="3322" y="2876"/>
                  </a:lnTo>
                  <a:cubicBezTo>
                    <a:pt x="2989" y="3257"/>
                    <a:pt x="2917" y="3650"/>
                    <a:pt x="2750" y="3947"/>
                  </a:cubicBezTo>
                  <a:cubicBezTo>
                    <a:pt x="2703" y="4031"/>
                    <a:pt x="2739" y="4126"/>
                    <a:pt x="2810" y="4174"/>
                  </a:cubicBezTo>
                  <a:cubicBezTo>
                    <a:pt x="2832" y="4189"/>
                    <a:pt x="2858" y="4195"/>
                    <a:pt x="2885" y="4195"/>
                  </a:cubicBezTo>
                  <a:cubicBezTo>
                    <a:pt x="2943" y="4195"/>
                    <a:pt x="3003" y="4163"/>
                    <a:pt x="3036" y="4114"/>
                  </a:cubicBezTo>
                  <a:cubicBezTo>
                    <a:pt x="3215" y="3793"/>
                    <a:pt x="3286" y="3376"/>
                    <a:pt x="3584" y="3078"/>
                  </a:cubicBezTo>
                  <a:cubicBezTo>
                    <a:pt x="3596" y="3078"/>
                    <a:pt x="3596" y="3090"/>
                    <a:pt x="3620" y="3090"/>
                  </a:cubicBezTo>
                  <a:cubicBezTo>
                    <a:pt x="3798" y="3090"/>
                    <a:pt x="3858" y="2935"/>
                    <a:pt x="4036" y="2793"/>
                  </a:cubicBezTo>
                  <a:cubicBezTo>
                    <a:pt x="4179" y="2844"/>
                    <a:pt x="4319" y="2868"/>
                    <a:pt x="4454" y="2868"/>
                  </a:cubicBezTo>
                  <a:cubicBezTo>
                    <a:pt x="5689" y="2868"/>
                    <a:pt x="6526" y="887"/>
                    <a:pt x="5882" y="233"/>
                  </a:cubicBezTo>
                  <a:cubicBezTo>
                    <a:pt x="5718" y="69"/>
                    <a:pt x="5493" y="0"/>
                    <a:pt x="52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65" name="Google Shape;10465;p63"/>
          <p:cNvSpPr/>
          <p:nvPr/>
        </p:nvSpPr>
        <p:spPr>
          <a:xfrm>
            <a:off x="5779557" y="2902087"/>
            <a:ext cx="322787" cy="355788"/>
          </a:xfrm>
          <a:custGeom>
            <a:rect b="b" l="l" r="r" t="t"/>
            <a:pathLst>
              <a:path extrusionOk="0" h="11169" w="10133">
                <a:moveTo>
                  <a:pt x="5513" y="358"/>
                </a:moveTo>
                <a:cubicBezTo>
                  <a:pt x="5632" y="358"/>
                  <a:pt x="5751" y="394"/>
                  <a:pt x="5822" y="489"/>
                </a:cubicBezTo>
                <a:cubicBezTo>
                  <a:pt x="5894" y="572"/>
                  <a:pt x="5941" y="691"/>
                  <a:pt x="5929" y="810"/>
                </a:cubicBezTo>
                <a:lnTo>
                  <a:pt x="5882" y="1215"/>
                </a:lnTo>
                <a:lnTo>
                  <a:pt x="2417" y="1215"/>
                </a:lnTo>
                <a:cubicBezTo>
                  <a:pt x="2322" y="1215"/>
                  <a:pt x="2250" y="1287"/>
                  <a:pt x="2250" y="1382"/>
                </a:cubicBezTo>
                <a:cubicBezTo>
                  <a:pt x="2250" y="1465"/>
                  <a:pt x="2322" y="1549"/>
                  <a:pt x="2417" y="1549"/>
                </a:cubicBezTo>
                <a:lnTo>
                  <a:pt x="5846" y="1549"/>
                </a:lnTo>
                <a:lnTo>
                  <a:pt x="5810" y="1989"/>
                </a:lnTo>
                <a:lnTo>
                  <a:pt x="5227" y="1989"/>
                </a:lnTo>
                <a:cubicBezTo>
                  <a:pt x="5132" y="1989"/>
                  <a:pt x="5060" y="2061"/>
                  <a:pt x="5060" y="2156"/>
                </a:cubicBezTo>
                <a:cubicBezTo>
                  <a:pt x="5060" y="2251"/>
                  <a:pt x="5132" y="2322"/>
                  <a:pt x="5227" y="2322"/>
                </a:cubicBezTo>
                <a:lnTo>
                  <a:pt x="5763" y="2322"/>
                </a:lnTo>
                <a:lnTo>
                  <a:pt x="5715" y="2763"/>
                </a:lnTo>
                <a:lnTo>
                  <a:pt x="4572" y="2763"/>
                </a:lnTo>
                <a:cubicBezTo>
                  <a:pt x="4477" y="2763"/>
                  <a:pt x="4405" y="2846"/>
                  <a:pt x="4405" y="2930"/>
                </a:cubicBezTo>
                <a:cubicBezTo>
                  <a:pt x="4405" y="3025"/>
                  <a:pt x="4477" y="3096"/>
                  <a:pt x="4572" y="3096"/>
                </a:cubicBezTo>
                <a:lnTo>
                  <a:pt x="5691" y="3096"/>
                </a:lnTo>
                <a:lnTo>
                  <a:pt x="5644" y="3537"/>
                </a:lnTo>
                <a:lnTo>
                  <a:pt x="5239" y="3537"/>
                </a:lnTo>
                <a:cubicBezTo>
                  <a:pt x="5155" y="3537"/>
                  <a:pt x="5072" y="3620"/>
                  <a:pt x="5072" y="3704"/>
                </a:cubicBezTo>
                <a:cubicBezTo>
                  <a:pt x="5072" y="3799"/>
                  <a:pt x="5155" y="3870"/>
                  <a:pt x="5239" y="3870"/>
                </a:cubicBezTo>
                <a:lnTo>
                  <a:pt x="5608" y="3870"/>
                </a:lnTo>
                <a:lnTo>
                  <a:pt x="5572" y="4311"/>
                </a:lnTo>
                <a:lnTo>
                  <a:pt x="4572" y="4311"/>
                </a:lnTo>
                <a:cubicBezTo>
                  <a:pt x="4477" y="4311"/>
                  <a:pt x="4405" y="4394"/>
                  <a:pt x="4405" y="4478"/>
                </a:cubicBezTo>
                <a:cubicBezTo>
                  <a:pt x="4405" y="4573"/>
                  <a:pt x="4477" y="4644"/>
                  <a:pt x="4572" y="4644"/>
                </a:cubicBezTo>
                <a:lnTo>
                  <a:pt x="5525" y="4644"/>
                </a:lnTo>
                <a:lnTo>
                  <a:pt x="5465" y="5311"/>
                </a:lnTo>
                <a:cubicBezTo>
                  <a:pt x="5429" y="5585"/>
                  <a:pt x="5298" y="5954"/>
                  <a:pt x="4441" y="5954"/>
                </a:cubicBezTo>
                <a:lnTo>
                  <a:pt x="1738" y="5954"/>
                </a:lnTo>
                <a:cubicBezTo>
                  <a:pt x="929" y="5930"/>
                  <a:pt x="798" y="5585"/>
                  <a:pt x="762" y="5299"/>
                </a:cubicBezTo>
                <a:lnTo>
                  <a:pt x="393" y="1549"/>
                </a:lnTo>
                <a:lnTo>
                  <a:pt x="1512" y="1549"/>
                </a:lnTo>
                <a:cubicBezTo>
                  <a:pt x="1595" y="1549"/>
                  <a:pt x="1667" y="1465"/>
                  <a:pt x="1667" y="1382"/>
                </a:cubicBezTo>
                <a:cubicBezTo>
                  <a:pt x="1667" y="1287"/>
                  <a:pt x="1595" y="1215"/>
                  <a:pt x="1512" y="1215"/>
                </a:cubicBezTo>
                <a:lnTo>
                  <a:pt x="357" y="1215"/>
                </a:lnTo>
                <a:lnTo>
                  <a:pt x="321" y="810"/>
                </a:lnTo>
                <a:cubicBezTo>
                  <a:pt x="298" y="691"/>
                  <a:pt x="345" y="572"/>
                  <a:pt x="417" y="489"/>
                </a:cubicBezTo>
                <a:cubicBezTo>
                  <a:pt x="500" y="394"/>
                  <a:pt x="619" y="358"/>
                  <a:pt x="738" y="358"/>
                </a:cubicBezTo>
                <a:close/>
                <a:moveTo>
                  <a:pt x="4370" y="6263"/>
                </a:moveTo>
                <a:lnTo>
                  <a:pt x="4370" y="6549"/>
                </a:lnTo>
                <a:cubicBezTo>
                  <a:pt x="4370" y="6716"/>
                  <a:pt x="4227" y="6859"/>
                  <a:pt x="4048" y="6859"/>
                </a:cubicBezTo>
                <a:lnTo>
                  <a:pt x="2203" y="6859"/>
                </a:lnTo>
                <a:cubicBezTo>
                  <a:pt x="2060" y="6859"/>
                  <a:pt x="1905" y="6716"/>
                  <a:pt x="1905" y="6549"/>
                </a:cubicBezTo>
                <a:lnTo>
                  <a:pt x="1905" y="6263"/>
                </a:lnTo>
                <a:close/>
                <a:moveTo>
                  <a:pt x="762" y="1"/>
                </a:moveTo>
                <a:cubicBezTo>
                  <a:pt x="548" y="1"/>
                  <a:pt x="345" y="84"/>
                  <a:pt x="214" y="251"/>
                </a:cubicBezTo>
                <a:cubicBezTo>
                  <a:pt x="60" y="417"/>
                  <a:pt x="0" y="620"/>
                  <a:pt x="24" y="834"/>
                </a:cubicBezTo>
                <a:lnTo>
                  <a:pt x="464" y="5311"/>
                </a:lnTo>
                <a:cubicBezTo>
                  <a:pt x="512" y="5716"/>
                  <a:pt x="738" y="6168"/>
                  <a:pt x="1607" y="6252"/>
                </a:cubicBezTo>
                <a:lnTo>
                  <a:pt x="1607" y="6525"/>
                </a:lnTo>
                <a:cubicBezTo>
                  <a:pt x="1607" y="6871"/>
                  <a:pt x="1893" y="7168"/>
                  <a:pt x="2250" y="7168"/>
                </a:cubicBezTo>
                <a:lnTo>
                  <a:pt x="3012" y="7168"/>
                </a:lnTo>
                <a:lnTo>
                  <a:pt x="3012" y="8966"/>
                </a:lnTo>
                <a:cubicBezTo>
                  <a:pt x="3012" y="10181"/>
                  <a:pt x="3989" y="11169"/>
                  <a:pt x="5215" y="11169"/>
                </a:cubicBezTo>
                <a:lnTo>
                  <a:pt x="7203" y="11169"/>
                </a:lnTo>
                <a:cubicBezTo>
                  <a:pt x="8406" y="11169"/>
                  <a:pt x="9406" y="10192"/>
                  <a:pt x="9406" y="8966"/>
                </a:cubicBezTo>
                <a:lnTo>
                  <a:pt x="9406" y="5668"/>
                </a:lnTo>
                <a:lnTo>
                  <a:pt x="9680" y="5668"/>
                </a:lnTo>
                <a:cubicBezTo>
                  <a:pt x="9930" y="5668"/>
                  <a:pt x="10132" y="5454"/>
                  <a:pt x="10132" y="5204"/>
                </a:cubicBezTo>
                <a:lnTo>
                  <a:pt x="10132" y="2894"/>
                </a:lnTo>
                <a:cubicBezTo>
                  <a:pt x="10073" y="2656"/>
                  <a:pt x="9882" y="2453"/>
                  <a:pt x="9632" y="2453"/>
                </a:cubicBezTo>
                <a:lnTo>
                  <a:pt x="9406" y="2453"/>
                </a:lnTo>
                <a:lnTo>
                  <a:pt x="9406" y="1763"/>
                </a:lnTo>
                <a:cubicBezTo>
                  <a:pt x="9406" y="1680"/>
                  <a:pt x="9335" y="1608"/>
                  <a:pt x="9251" y="1608"/>
                </a:cubicBezTo>
                <a:cubicBezTo>
                  <a:pt x="9156" y="1608"/>
                  <a:pt x="9084" y="1680"/>
                  <a:pt x="9084" y="1763"/>
                </a:cubicBezTo>
                <a:lnTo>
                  <a:pt x="9084" y="2453"/>
                </a:lnTo>
                <a:lnTo>
                  <a:pt x="8858" y="2453"/>
                </a:lnTo>
                <a:cubicBezTo>
                  <a:pt x="8608" y="2453"/>
                  <a:pt x="8394" y="2656"/>
                  <a:pt x="8394" y="2918"/>
                </a:cubicBezTo>
                <a:lnTo>
                  <a:pt x="8394" y="3549"/>
                </a:lnTo>
                <a:cubicBezTo>
                  <a:pt x="8394" y="3644"/>
                  <a:pt x="8477" y="3716"/>
                  <a:pt x="8561" y="3716"/>
                </a:cubicBezTo>
                <a:cubicBezTo>
                  <a:pt x="8656" y="3716"/>
                  <a:pt x="8727" y="3644"/>
                  <a:pt x="8727" y="3549"/>
                </a:cubicBezTo>
                <a:lnTo>
                  <a:pt x="8727" y="2918"/>
                </a:lnTo>
                <a:cubicBezTo>
                  <a:pt x="8727" y="2846"/>
                  <a:pt x="8787" y="2787"/>
                  <a:pt x="8858" y="2787"/>
                </a:cubicBezTo>
                <a:lnTo>
                  <a:pt x="9632" y="2787"/>
                </a:lnTo>
                <a:cubicBezTo>
                  <a:pt x="9704" y="2787"/>
                  <a:pt x="9763" y="2846"/>
                  <a:pt x="9763" y="2918"/>
                </a:cubicBezTo>
                <a:lnTo>
                  <a:pt x="9763" y="5228"/>
                </a:lnTo>
                <a:cubicBezTo>
                  <a:pt x="9763" y="5299"/>
                  <a:pt x="9704" y="5359"/>
                  <a:pt x="9632" y="5359"/>
                </a:cubicBezTo>
                <a:lnTo>
                  <a:pt x="8858" y="5359"/>
                </a:lnTo>
                <a:cubicBezTo>
                  <a:pt x="8787" y="5359"/>
                  <a:pt x="8727" y="5299"/>
                  <a:pt x="8727" y="5228"/>
                </a:cubicBezTo>
                <a:lnTo>
                  <a:pt x="8727" y="4251"/>
                </a:lnTo>
                <a:cubicBezTo>
                  <a:pt x="8727" y="4168"/>
                  <a:pt x="8656" y="4097"/>
                  <a:pt x="8561" y="4097"/>
                </a:cubicBezTo>
                <a:cubicBezTo>
                  <a:pt x="8477" y="4097"/>
                  <a:pt x="8394" y="4168"/>
                  <a:pt x="8394" y="4251"/>
                </a:cubicBezTo>
                <a:lnTo>
                  <a:pt x="8394" y="5228"/>
                </a:lnTo>
                <a:cubicBezTo>
                  <a:pt x="8394" y="5478"/>
                  <a:pt x="8608" y="5680"/>
                  <a:pt x="8858" y="5680"/>
                </a:cubicBezTo>
                <a:lnTo>
                  <a:pt x="9049" y="5680"/>
                </a:lnTo>
                <a:lnTo>
                  <a:pt x="9049" y="8990"/>
                </a:lnTo>
                <a:cubicBezTo>
                  <a:pt x="9049" y="10014"/>
                  <a:pt x="8215" y="10859"/>
                  <a:pt x="7179" y="10859"/>
                </a:cubicBezTo>
                <a:lnTo>
                  <a:pt x="5179" y="10859"/>
                </a:lnTo>
                <a:cubicBezTo>
                  <a:pt x="4155" y="10859"/>
                  <a:pt x="3310" y="10026"/>
                  <a:pt x="3310" y="8990"/>
                </a:cubicBezTo>
                <a:lnTo>
                  <a:pt x="3310" y="7192"/>
                </a:lnTo>
                <a:lnTo>
                  <a:pt x="4072" y="7192"/>
                </a:lnTo>
                <a:cubicBezTo>
                  <a:pt x="4405" y="7192"/>
                  <a:pt x="4703" y="6906"/>
                  <a:pt x="4703" y="6549"/>
                </a:cubicBezTo>
                <a:lnTo>
                  <a:pt x="4703" y="6263"/>
                </a:lnTo>
                <a:cubicBezTo>
                  <a:pt x="5572" y="6204"/>
                  <a:pt x="5810" y="5728"/>
                  <a:pt x="5858" y="5323"/>
                </a:cubicBezTo>
                <a:lnTo>
                  <a:pt x="5941" y="4478"/>
                </a:lnTo>
                <a:lnTo>
                  <a:pt x="6013" y="3704"/>
                </a:lnTo>
                <a:lnTo>
                  <a:pt x="6096" y="2930"/>
                </a:lnTo>
                <a:lnTo>
                  <a:pt x="6239" y="1382"/>
                </a:lnTo>
                <a:lnTo>
                  <a:pt x="6298" y="834"/>
                </a:lnTo>
                <a:cubicBezTo>
                  <a:pt x="6310" y="620"/>
                  <a:pt x="6251" y="417"/>
                  <a:pt x="6108" y="251"/>
                </a:cubicBezTo>
                <a:cubicBezTo>
                  <a:pt x="5953" y="84"/>
                  <a:pt x="5763"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66" name="Google Shape;10466;p63"/>
          <p:cNvGrpSpPr/>
          <p:nvPr/>
        </p:nvGrpSpPr>
        <p:grpSpPr>
          <a:xfrm>
            <a:off x="8007400" y="2902278"/>
            <a:ext cx="285230" cy="355597"/>
            <a:chOff x="8007400" y="2902278"/>
            <a:chExt cx="285230" cy="355597"/>
          </a:xfrm>
        </p:grpSpPr>
        <p:sp>
          <p:nvSpPr>
            <p:cNvPr id="10467" name="Google Shape;10467;p63"/>
            <p:cNvSpPr/>
            <p:nvPr/>
          </p:nvSpPr>
          <p:spPr>
            <a:xfrm>
              <a:off x="8134820" y="3165305"/>
              <a:ext cx="39851" cy="39851"/>
            </a:xfrm>
            <a:custGeom>
              <a:rect b="b" l="l" r="r" t="t"/>
              <a:pathLst>
                <a:path extrusionOk="0" h="1251" w="1251">
                  <a:moveTo>
                    <a:pt x="632" y="310"/>
                  </a:moveTo>
                  <a:cubicBezTo>
                    <a:pt x="799" y="310"/>
                    <a:pt x="930" y="441"/>
                    <a:pt x="930" y="608"/>
                  </a:cubicBezTo>
                  <a:cubicBezTo>
                    <a:pt x="930" y="775"/>
                    <a:pt x="799" y="906"/>
                    <a:pt x="632" y="906"/>
                  </a:cubicBezTo>
                  <a:cubicBezTo>
                    <a:pt x="465" y="906"/>
                    <a:pt x="334" y="775"/>
                    <a:pt x="334" y="608"/>
                  </a:cubicBezTo>
                  <a:cubicBezTo>
                    <a:pt x="334" y="441"/>
                    <a:pt x="465" y="310"/>
                    <a:pt x="632" y="310"/>
                  </a:cubicBezTo>
                  <a:close/>
                  <a:moveTo>
                    <a:pt x="632" y="1"/>
                  </a:moveTo>
                  <a:cubicBezTo>
                    <a:pt x="287" y="1"/>
                    <a:pt x="1" y="275"/>
                    <a:pt x="1" y="620"/>
                  </a:cubicBezTo>
                  <a:cubicBezTo>
                    <a:pt x="1" y="965"/>
                    <a:pt x="287" y="1251"/>
                    <a:pt x="632" y="1251"/>
                  </a:cubicBezTo>
                  <a:cubicBezTo>
                    <a:pt x="977" y="1251"/>
                    <a:pt x="1251" y="965"/>
                    <a:pt x="1251" y="620"/>
                  </a:cubicBezTo>
                  <a:cubicBezTo>
                    <a:pt x="1251" y="275"/>
                    <a:pt x="977"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68" name="Google Shape;10468;p63"/>
            <p:cNvSpPr/>
            <p:nvPr/>
          </p:nvSpPr>
          <p:spPr>
            <a:xfrm>
              <a:off x="8007400" y="2902278"/>
              <a:ext cx="285230" cy="355597"/>
            </a:xfrm>
            <a:custGeom>
              <a:rect b="b" l="l" r="r" t="t"/>
              <a:pathLst>
                <a:path extrusionOk="0" h="11163" w="8954">
                  <a:moveTo>
                    <a:pt x="6528" y="337"/>
                  </a:moveTo>
                  <a:cubicBezTo>
                    <a:pt x="6549" y="337"/>
                    <a:pt x="6573" y="346"/>
                    <a:pt x="6596" y="364"/>
                  </a:cubicBezTo>
                  <a:lnTo>
                    <a:pt x="7632" y="1412"/>
                  </a:lnTo>
                  <a:cubicBezTo>
                    <a:pt x="7668" y="1435"/>
                    <a:pt x="7668" y="1483"/>
                    <a:pt x="7632" y="1519"/>
                  </a:cubicBezTo>
                  <a:lnTo>
                    <a:pt x="7489" y="1674"/>
                  </a:lnTo>
                  <a:cubicBezTo>
                    <a:pt x="7472" y="1691"/>
                    <a:pt x="7454" y="1700"/>
                    <a:pt x="7434" y="1700"/>
                  </a:cubicBezTo>
                  <a:cubicBezTo>
                    <a:pt x="7415" y="1700"/>
                    <a:pt x="7394" y="1691"/>
                    <a:pt x="7370" y="1674"/>
                  </a:cubicBezTo>
                  <a:lnTo>
                    <a:pt x="6323" y="626"/>
                  </a:lnTo>
                  <a:cubicBezTo>
                    <a:pt x="6299" y="590"/>
                    <a:pt x="6299" y="542"/>
                    <a:pt x="6323" y="519"/>
                  </a:cubicBezTo>
                  <a:lnTo>
                    <a:pt x="6477" y="364"/>
                  </a:lnTo>
                  <a:cubicBezTo>
                    <a:pt x="6489" y="346"/>
                    <a:pt x="6507" y="337"/>
                    <a:pt x="6528" y="337"/>
                  </a:cubicBezTo>
                  <a:close/>
                  <a:moveTo>
                    <a:pt x="6299" y="1066"/>
                  </a:moveTo>
                  <a:lnTo>
                    <a:pt x="7001" y="1769"/>
                  </a:lnTo>
                  <a:lnTo>
                    <a:pt x="6346" y="2424"/>
                  </a:lnTo>
                  <a:lnTo>
                    <a:pt x="5644" y="1721"/>
                  </a:lnTo>
                  <a:lnTo>
                    <a:pt x="6299" y="1066"/>
                  </a:lnTo>
                  <a:close/>
                  <a:moveTo>
                    <a:pt x="2155" y="4698"/>
                  </a:moveTo>
                  <a:lnTo>
                    <a:pt x="2453" y="4995"/>
                  </a:lnTo>
                  <a:lnTo>
                    <a:pt x="2215" y="5198"/>
                  </a:lnTo>
                  <a:cubicBezTo>
                    <a:pt x="2203" y="5216"/>
                    <a:pt x="2182" y="5225"/>
                    <a:pt x="2160" y="5225"/>
                  </a:cubicBezTo>
                  <a:cubicBezTo>
                    <a:pt x="2137" y="5225"/>
                    <a:pt x="2114" y="5216"/>
                    <a:pt x="2096" y="5198"/>
                  </a:cubicBezTo>
                  <a:lnTo>
                    <a:pt x="1941" y="5031"/>
                  </a:lnTo>
                  <a:cubicBezTo>
                    <a:pt x="1905" y="5007"/>
                    <a:pt x="1905" y="4948"/>
                    <a:pt x="1941" y="4924"/>
                  </a:cubicBezTo>
                  <a:lnTo>
                    <a:pt x="2155" y="4698"/>
                  </a:lnTo>
                  <a:close/>
                  <a:moveTo>
                    <a:pt x="2408" y="3865"/>
                  </a:moveTo>
                  <a:cubicBezTo>
                    <a:pt x="2416" y="3865"/>
                    <a:pt x="2422" y="3869"/>
                    <a:pt x="2429" y="3876"/>
                  </a:cubicBezTo>
                  <a:lnTo>
                    <a:pt x="2572" y="4031"/>
                  </a:lnTo>
                  <a:cubicBezTo>
                    <a:pt x="4203" y="5662"/>
                    <a:pt x="4144" y="5579"/>
                    <a:pt x="4108" y="5603"/>
                  </a:cubicBezTo>
                  <a:lnTo>
                    <a:pt x="3846" y="5876"/>
                  </a:lnTo>
                  <a:cubicBezTo>
                    <a:pt x="3842" y="5879"/>
                    <a:pt x="3839" y="5883"/>
                    <a:pt x="3835" y="5883"/>
                  </a:cubicBezTo>
                  <a:cubicBezTo>
                    <a:pt x="3804" y="5883"/>
                    <a:pt x="3678" y="5722"/>
                    <a:pt x="2120" y="4174"/>
                  </a:cubicBezTo>
                  <a:cubicBezTo>
                    <a:pt x="2096" y="4162"/>
                    <a:pt x="2096" y="4138"/>
                    <a:pt x="2120" y="4138"/>
                  </a:cubicBezTo>
                  <a:cubicBezTo>
                    <a:pt x="2328" y="3930"/>
                    <a:pt x="2378" y="3865"/>
                    <a:pt x="2408" y="3865"/>
                  </a:cubicBezTo>
                  <a:close/>
                  <a:moveTo>
                    <a:pt x="3025" y="5579"/>
                  </a:moveTo>
                  <a:lnTo>
                    <a:pt x="3322" y="5876"/>
                  </a:lnTo>
                  <a:lnTo>
                    <a:pt x="3084" y="6079"/>
                  </a:lnTo>
                  <a:cubicBezTo>
                    <a:pt x="3066" y="6097"/>
                    <a:pt x="3042" y="6106"/>
                    <a:pt x="3020" y="6106"/>
                  </a:cubicBezTo>
                  <a:cubicBezTo>
                    <a:pt x="2998" y="6106"/>
                    <a:pt x="2977" y="6097"/>
                    <a:pt x="2965" y="6079"/>
                  </a:cubicBezTo>
                  <a:lnTo>
                    <a:pt x="2798" y="5912"/>
                  </a:lnTo>
                  <a:cubicBezTo>
                    <a:pt x="2774" y="5888"/>
                    <a:pt x="2774" y="5829"/>
                    <a:pt x="2798" y="5793"/>
                  </a:cubicBezTo>
                  <a:lnTo>
                    <a:pt x="3025" y="5579"/>
                  </a:lnTo>
                  <a:close/>
                  <a:moveTo>
                    <a:pt x="3025" y="6936"/>
                  </a:moveTo>
                  <a:cubicBezTo>
                    <a:pt x="3072" y="6936"/>
                    <a:pt x="3096" y="6972"/>
                    <a:pt x="3096" y="7019"/>
                  </a:cubicBezTo>
                  <a:lnTo>
                    <a:pt x="3096" y="7269"/>
                  </a:lnTo>
                  <a:cubicBezTo>
                    <a:pt x="3096" y="7317"/>
                    <a:pt x="3072" y="7341"/>
                    <a:pt x="3025" y="7341"/>
                  </a:cubicBezTo>
                  <a:lnTo>
                    <a:pt x="405" y="7341"/>
                  </a:lnTo>
                  <a:cubicBezTo>
                    <a:pt x="369" y="7341"/>
                    <a:pt x="334" y="7305"/>
                    <a:pt x="334" y="7269"/>
                  </a:cubicBezTo>
                  <a:lnTo>
                    <a:pt x="334" y="7019"/>
                  </a:lnTo>
                  <a:cubicBezTo>
                    <a:pt x="334" y="6972"/>
                    <a:pt x="358" y="6936"/>
                    <a:pt x="405" y="6936"/>
                  </a:cubicBezTo>
                  <a:close/>
                  <a:moveTo>
                    <a:pt x="1834" y="7674"/>
                  </a:moveTo>
                  <a:cubicBezTo>
                    <a:pt x="2060" y="7960"/>
                    <a:pt x="2322" y="8210"/>
                    <a:pt x="2632" y="8401"/>
                  </a:cubicBezTo>
                  <a:cubicBezTo>
                    <a:pt x="2608" y="8448"/>
                    <a:pt x="2572" y="8496"/>
                    <a:pt x="2548" y="8520"/>
                  </a:cubicBezTo>
                  <a:cubicBezTo>
                    <a:pt x="2489" y="8591"/>
                    <a:pt x="2441" y="8663"/>
                    <a:pt x="2393" y="8746"/>
                  </a:cubicBezTo>
                  <a:cubicBezTo>
                    <a:pt x="2382" y="8770"/>
                    <a:pt x="2334" y="8805"/>
                    <a:pt x="2322" y="8853"/>
                  </a:cubicBezTo>
                  <a:cubicBezTo>
                    <a:pt x="1846" y="8555"/>
                    <a:pt x="1465" y="8151"/>
                    <a:pt x="1167" y="7674"/>
                  </a:cubicBezTo>
                  <a:close/>
                  <a:moveTo>
                    <a:pt x="4632" y="7793"/>
                  </a:moveTo>
                  <a:cubicBezTo>
                    <a:pt x="5870" y="7793"/>
                    <a:pt x="6846" y="8793"/>
                    <a:pt x="6918" y="9936"/>
                  </a:cubicBezTo>
                  <a:lnTo>
                    <a:pt x="2334" y="9936"/>
                  </a:lnTo>
                  <a:cubicBezTo>
                    <a:pt x="2417" y="8770"/>
                    <a:pt x="3406" y="7793"/>
                    <a:pt x="4632" y="7793"/>
                  </a:cubicBezTo>
                  <a:close/>
                  <a:moveTo>
                    <a:pt x="6525" y="1"/>
                  </a:moveTo>
                  <a:cubicBezTo>
                    <a:pt x="6421" y="1"/>
                    <a:pt x="6317" y="42"/>
                    <a:pt x="6239" y="126"/>
                  </a:cubicBezTo>
                  <a:lnTo>
                    <a:pt x="6084" y="269"/>
                  </a:lnTo>
                  <a:cubicBezTo>
                    <a:pt x="5942" y="423"/>
                    <a:pt x="5942" y="662"/>
                    <a:pt x="6073" y="804"/>
                  </a:cubicBezTo>
                  <a:lnTo>
                    <a:pt x="5406" y="1483"/>
                  </a:lnTo>
                  <a:lnTo>
                    <a:pt x="5251" y="1328"/>
                  </a:lnTo>
                  <a:cubicBezTo>
                    <a:pt x="5221" y="1299"/>
                    <a:pt x="5180" y="1284"/>
                    <a:pt x="5136" y="1284"/>
                  </a:cubicBezTo>
                  <a:cubicBezTo>
                    <a:pt x="5093" y="1284"/>
                    <a:pt x="5049" y="1299"/>
                    <a:pt x="5013" y="1328"/>
                  </a:cubicBezTo>
                  <a:lnTo>
                    <a:pt x="3977" y="2376"/>
                  </a:lnTo>
                  <a:cubicBezTo>
                    <a:pt x="3917" y="2436"/>
                    <a:pt x="3917" y="2531"/>
                    <a:pt x="3977" y="2614"/>
                  </a:cubicBezTo>
                  <a:cubicBezTo>
                    <a:pt x="4007" y="2644"/>
                    <a:pt x="4045" y="2659"/>
                    <a:pt x="4087" y="2659"/>
                  </a:cubicBezTo>
                  <a:cubicBezTo>
                    <a:pt x="4129" y="2659"/>
                    <a:pt x="4173" y="2644"/>
                    <a:pt x="4215" y="2614"/>
                  </a:cubicBezTo>
                  <a:lnTo>
                    <a:pt x="5132" y="1685"/>
                  </a:lnTo>
                  <a:lnTo>
                    <a:pt x="6299" y="2852"/>
                  </a:lnTo>
                  <a:lnTo>
                    <a:pt x="4060" y="5079"/>
                  </a:lnTo>
                  <a:lnTo>
                    <a:pt x="2905" y="3924"/>
                  </a:lnTo>
                  <a:lnTo>
                    <a:pt x="3739" y="3090"/>
                  </a:lnTo>
                  <a:cubicBezTo>
                    <a:pt x="3798" y="3031"/>
                    <a:pt x="3798" y="2924"/>
                    <a:pt x="3739" y="2864"/>
                  </a:cubicBezTo>
                  <a:cubicBezTo>
                    <a:pt x="3709" y="2834"/>
                    <a:pt x="3667" y="2820"/>
                    <a:pt x="3624" y="2820"/>
                  </a:cubicBezTo>
                  <a:cubicBezTo>
                    <a:pt x="3581" y="2820"/>
                    <a:pt x="3536" y="2834"/>
                    <a:pt x="3501" y="2864"/>
                  </a:cubicBezTo>
                  <a:lnTo>
                    <a:pt x="2667" y="3698"/>
                  </a:lnTo>
                  <a:lnTo>
                    <a:pt x="2632" y="3662"/>
                  </a:lnTo>
                  <a:cubicBezTo>
                    <a:pt x="2566" y="3596"/>
                    <a:pt x="2477" y="3564"/>
                    <a:pt x="2388" y="3564"/>
                  </a:cubicBezTo>
                  <a:cubicBezTo>
                    <a:pt x="2298" y="3564"/>
                    <a:pt x="2209" y="3596"/>
                    <a:pt x="2143" y="3662"/>
                  </a:cubicBezTo>
                  <a:lnTo>
                    <a:pt x="1870" y="3936"/>
                  </a:lnTo>
                  <a:cubicBezTo>
                    <a:pt x="1739" y="4067"/>
                    <a:pt x="1739" y="4293"/>
                    <a:pt x="1870" y="4424"/>
                  </a:cubicBezTo>
                  <a:lnTo>
                    <a:pt x="1905" y="4460"/>
                  </a:lnTo>
                  <a:cubicBezTo>
                    <a:pt x="1751" y="4638"/>
                    <a:pt x="1548" y="4722"/>
                    <a:pt x="1548" y="4972"/>
                  </a:cubicBezTo>
                  <a:cubicBezTo>
                    <a:pt x="1548" y="5079"/>
                    <a:pt x="1596" y="5186"/>
                    <a:pt x="1667" y="5269"/>
                  </a:cubicBezTo>
                  <a:cubicBezTo>
                    <a:pt x="1786" y="5376"/>
                    <a:pt x="1870" y="5555"/>
                    <a:pt x="2132" y="5555"/>
                  </a:cubicBezTo>
                  <a:cubicBezTo>
                    <a:pt x="2382" y="5555"/>
                    <a:pt x="2465" y="5353"/>
                    <a:pt x="2644" y="5198"/>
                  </a:cubicBezTo>
                  <a:lnTo>
                    <a:pt x="2763" y="5317"/>
                  </a:lnTo>
                  <a:cubicBezTo>
                    <a:pt x="2620" y="5495"/>
                    <a:pt x="2405" y="5591"/>
                    <a:pt x="2405" y="5841"/>
                  </a:cubicBezTo>
                  <a:cubicBezTo>
                    <a:pt x="2405" y="6079"/>
                    <a:pt x="2608" y="6186"/>
                    <a:pt x="2691" y="6305"/>
                  </a:cubicBezTo>
                  <a:cubicBezTo>
                    <a:pt x="2763" y="6377"/>
                    <a:pt x="2870" y="6424"/>
                    <a:pt x="2989" y="6424"/>
                  </a:cubicBezTo>
                  <a:cubicBezTo>
                    <a:pt x="3239" y="6424"/>
                    <a:pt x="3334" y="6210"/>
                    <a:pt x="3513" y="6067"/>
                  </a:cubicBezTo>
                  <a:cubicBezTo>
                    <a:pt x="3525" y="6079"/>
                    <a:pt x="3620" y="6198"/>
                    <a:pt x="3798" y="6198"/>
                  </a:cubicBezTo>
                  <a:cubicBezTo>
                    <a:pt x="3882" y="6198"/>
                    <a:pt x="3977" y="6162"/>
                    <a:pt x="4048" y="6091"/>
                  </a:cubicBezTo>
                  <a:lnTo>
                    <a:pt x="4310" y="5829"/>
                  </a:lnTo>
                  <a:cubicBezTo>
                    <a:pt x="4453" y="5686"/>
                    <a:pt x="4453" y="5472"/>
                    <a:pt x="4310" y="5329"/>
                  </a:cubicBezTo>
                  <a:lnTo>
                    <a:pt x="4287" y="5305"/>
                  </a:lnTo>
                  <a:lnTo>
                    <a:pt x="6239" y="3352"/>
                  </a:lnTo>
                  <a:cubicBezTo>
                    <a:pt x="6930" y="3924"/>
                    <a:pt x="7335" y="4733"/>
                    <a:pt x="7335" y="5626"/>
                  </a:cubicBezTo>
                  <a:cubicBezTo>
                    <a:pt x="7335" y="6555"/>
                    <a:pt x="6906" y="7412"/>
                    <a:pt x="6156" y="7984"/>
                  </a:cubicBezTo>
                  <a:cubicBezTo>
                    <a:pt x="5690" y="7638"/>
                    <a:pt x="5153" y="7470"/>
                    <a:pt x="4619" y="7470"/>
                  </a:cubicBezTo>
                  <a:cubicBezTo>
                    <a:pt x="3993" y="7470"/>
                    <a:pt x="3371" y="7701"/>
                    <a:pt x="2870" y="8151"/>
                  </a:cubicBezTo>
                  <a:cubicBezTo>
                    <a:pt x="2644" y="8008"/>
                    <a:pt x="2453" y="7853"/>
                    <a:pt x="2274" y="7650"/>
                  </a:cubicBezTo>
                  <a:lnTo>
                    <a:pt x="3025" y="7650"/>
                  </a:lnTo>
                  <a:cubicBezTo>
                    <a:pt x="3239" y="7650"/>
                    <a:pt x="3417" y="7472"/>
                    <a:pt x="3417" y="7258"/>
                  </a:cubicBezTo>
                  <a:lnTo>
                    <a:pt x="3417" y="6996"/>
                  </a:lnTo>
                  <a:cubicBezTo>
                    <a:pt x="3417" y="6781"/>
                    <a:pt x="3239" y="6603"/>
                    <a:pt x="3025" y="6603"/>
                  </a:cubicBezTo>
                  <a:lnTo>
                    <a:pt x="405" y="6603"/>
                  </a:lnTo>
                  <a:cubicBezTo>
                    <a:pt x="179" y="6603"/>
                    <a:pt x="0" y="6781"/>
                    <a:pt x="0" y="6996"/>
                  </a:cubicBezTo>
                  <a:lnTo>
                    <a:pt x="0" y="7258"/>
                  </a:lnTo>
                  <a:cubicBezTo>
                    <a:pt x="0" y="7472"/>
                    <a:pt x="179" y="7650"/>
                    <a:pt x="405" y="7650"/>
                  </a:cubicBezTo>
                  <a:lnTo>
                    <a:pt x="774" y="7650"/>
                  </a:lnTo>
                  <a:cubicBezTo>
                    <a:pt x="1036" y="8162"/>
                    <a:pt x="1548" y="8722"/>
                    <a:pt x="2191" y="9127"/>
                  </a:cubicBezTo>
                  <a:cubicBezTo>
                    <a:pt x="2084" y="9377"/>
                    <a:pt x="2036" y="9651"/>
                    <a:pt x="2012" y="9936"/>
                  </a:cubicBezTo>
                  <a:lnTo>
                    <a:pt x="846" y="9936"/>
                  </a:lnTo>
                  <a:cubicBezTo>
                    <a:pt x="774" y="9936"/>
                    <a:pt x="715" y="9972"/>
                    <a:pt x="703" y="10032"/>
                  </a:cubicBezTo>
                  <a:lnTo>
                    <a:pt x="346" y="10948"/>
                  </a:lnTo>
                  <a:cubicBezTo>
                    <a:pt x="298" y="11044"/>
                    <a:pt x="381" y="11163"/>
                    <a:pt x="488" y="11163"/>
                  </a:cubicBezTo>
                  <a:lnTo>
                    <a:pt x="1393" y="11163"/>
                  </a:lnTo>
                  <a:cubicBezTo>
                    <a:pt x="1489" y="11163"/>
                    <a:pt x="1560" y="11091"/>
                    <a:pt x="1560" y="11008"/>
                  </a:cubicBezTo>
                  <a:cubicBezTo>
                    <a:pt x="1560" y="10913"/>
                    <a:pt x="1489" y="10841"/>
                    <a:pt x="1393" y="10841"/>
                  </a:cubicBezTo>
                  <a:lnTo>
                    <a:pt x="739" y="10841"/>
                  </a:lnTo>
                  <a:lnTo>
                    <a:pt x="965" y="10258"/>
                  </a:lnTo>
                  <a:lnTo>
                    <a:pt x="8299" y="10258"/>
                  </a:lnTo>
                  <a:lnTo>
                    <a:pt x="8525" y="10841"/>
                  </a:lnTo>
                  <a:lnTo>
                    <a:pt x="2167" y="10841"/>
                  </a:lnTo>
                  <a:cubicBezTo>
                    <a:pt x="2084" y="10841"/>
                    <a:pt x="2012" y="10913"/>
                    <a:pt x="2012" y="11008"/>
                  </a:cubicBezTo>
                  <a:cubicBezTo>
                    <a:pt x="2012" y="11091"/>
                    <a:pt x="2084" y="11163"/>
                    <a:pt x="2167" y="11163"/>
                  </a:cubicBezTo>
                  <a:lnTo>
                    <a:pt x="8763" y="11163"/>
                  </a:lnTo>
                  <a:cubicBezTo>
                    <a:pt x="8882" y="11163"/>
                    <a:pt x="8954" y="11044"/>
                    <a:pt x="8918" y="10948"/>
                  </a:cubicBezTo>
                  <a:lnTo>
                    <a:pt x="8561" y="10044"/>
                  </a:lnTo>
                  <a:cubicBezTo>
                    <a:pt x="8525" y="9984"/>
                    <a:pt x="8466" y="9936"/>
                    <a:pt x="8406" y="9936"/>
                  </a:cubicBezTo>
                  <a:lnTo>
                    <a:pt x="7251" y="9936"/>
                  </a:lnTo>
                  <a:cubicBezTo>
                    <a:pt x="7216" y="9555"/>
                    <a:pt x="7132" y="9198"/>
                    <a:pt x="6965" y="8889"/>
                  </a:cubicBezTo>
                  <a:cubicBezTo>
                    <a:pt x="7847" y="8210"/>
                    <a:pt x="8430" y="7174"/>
                    <a:pt x="8525" y="6067"/>
                  </a:cubicBezTo>
                  <a:cubicBezTo>
                    <a:pt x="8537" y="5972"/>
                    <a:pt x="8466" y="5900"/>
                    <a:pt x="8382" y="5888"/>
                  </a:cubicBezTo>
                  <a:cubicBezTo>
                    <a:pt x="8371" y="5886"/>
                    <a:pt x="8360" y="5884"/>
                    <a:pt x="8350" y="5884"/>
                  </a:cubicBezTo>
                  <a:cubicBezTo>
                    <a:pt x="8271" y="5884"/>
                    <a:pt x="8214" y="5958"/>
                    <a:pt x="8204" y="6031"/>
                  </a:cubicBezTo>
                  <a:cubicBezTo>
                    <a:pt x="8097" y="7043"/>
                    <a:pt x="7597" y="7972"/>
                    <a:pt x="6799" y="8603"/>
                  </a:cubicBezTo>
                  <a:cubicBezTo>
                    <a:pt x="6751" y="8543"/>
                    <a:pt x="6715" y="8508"/>
                    <a:pt x="6668" y="8460"/>
                  </a:cubicBezTo>
                  <a:cubicBezTo>
                    <a:pt x="6608" y="8389"/>
                    <a:pt x="6537" y="8293"/>
                    <a:pt x="6454" y="8222"/>
                  </a:cubicBezTo>
                  <a:lnTo>
                    <a:pt x="6430" y="8186"/>
                  </a:lnTo>
                  <a:cubicBezTo>
                    <a:pt x="8037" y="6912"/>
                    <a:pt x="8097" y="4460"/>
                    <a:pt x="6477" y="3114"/>
                  </a:cubicBezTo>
                  <a:lnTo>
                    <a:pt x="6632" y="2948"/>
                  </a:lnTo>
                  <a:cubicBezTo>
                    <a:pt x="6692" y="2888"/>
                    <a:pt x="6692" y="2793"/>
                    <a:pt x="6632" y="2733"/>
                  </a:cubicBezTo>
                  <a:lnTo>
                    <a:pt x="6561" y="2650"/>
                  </a:lnTo>
                  <a:lnTo>
                    <a:pt x="6656" y="2567"/>
                  </a:lnTo>
                  <a:cubicBezTo>
                    <a:pt x="7013" y="2793"/>
                    <a:pt x="7489" y="3305"/>
                    <a:pt x="7799" y="3900"/>
                  </a:cubicBezTo>
                  <a:cubicBezTo>
                    <a:pt x="8037" y="4352"/>
                    <a:pt x="8168" y="4876"/>
                    <a:pt x="8216" y="5376"/>
                  </a:cubicBezTo>
                  <a:cubicBezTo>
                    <a:pt x="8216" y="5465"/>
                    <a:pt x="8287" y="5532"/>
                    <a:pt x="8373" y="5532"/>
                  </a:cubicBezTo>
                  <a:cubicBezTo>
                    <a:pt x="8380" y="5532"/>
                    <a:pt x="8387" y="5532"/>
                    <a:pt x="8394" y="5531"/>
                  </a:cubicBezTo>
                  <a:cubicBezTo>
                    <a:pt x="8478" y="5531"/>
                    <a:pt x="8561" y="5436"/>
                    <a:pt x="8537" y="5353"/>
                  </a:cubicBezTo>
                  <a:cubicBezTo>
                    <a:pt x="8454" y="4138"/>
                    <a:pt x="7858" y="3055"/>
                    <a:pt x="6894" y="2328"/>
                  </a:cubicBezTo>
                  <a:lnTo>
                    <a:pt x="7251" y="1971"/>
                  </a:lnTo>
                  <a:cubicBezTo>
                    <a:pt x="7317" y="2002"/>
                    <a:pt x="7384" y="2017"/>
                    <a:pt x="7446" y="2017"/>
                  </a:cubicBezTo>
                  <a:cubicBezTo>
                    <a:pt x="7551" y="2017"/>
                    <a:pt x="7644" y="1975"/>
                    <a:pt x="7704" y="1900"/>
                  </a:cubicBezTo>
                  <a:lnTo>
                    <a:pt x="7858" y="1745"/>
                  </a:lnTo>
                  <a:cubicBezTo>
                    <a:pt x="8025" y="1578"/>
                    <a:pt x="8025" y="1328"/>
                    <a:pt x="7858" y="1162"/>
                  </a:cubicBezTo>
                  <a:lnTo>
                    <a:pt x="6811" y="126"/>
                  </a:lnTo>
                  <a:cubicBezTo>
                    <a:pt x="6733" y="42"/>
                    <a:pt x="6629" y="1"/>
                    <a:pt x="6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69" name="Google Shape;10469;p63"/>
          <p:cNvGrpSpPr/>
          <p:nvPr/>
        </p:nvGrpSpPr>
        <p:grpSpPr>
          <a:xfrm>
            <a:off x="6219124" y="2902788"/>
            <a:ext cx="318231" cy="355470"/>
            <a:chOff x="6219124" y="2902788"/>
            <a:chExt cx="318231" cy="355470"/>
          </a:xfrm>
        </p:grpSpPr>
        <p:sp>
          <p:nvSpPr>
            <p:cNvPr id="10470" name="Google Shape;10470;p63"/>
            <p:cNvSpPr/>
            <p:nvPr/>
          </p:nvSpPr>
          <p:spPr>
            <a:xfrm>
              <a:off x="6219124" y="2990994"/>
              <a:ext cx="140353" cy="267263"/>
            </a:xfrm>
            <a:custGeom>
              <a:rect b="b" l="l" r="r" t="t"/>
              <a:pathLst>
                <a:path extrusionOk="0" h="8390" w="4406">
                  <a:moveTo>
                    <a:pt x="1303" y="0"/>
                  </a:moveTo>
                  <a:cubicBezTo>
                    <a:pt x="1243" y="0"/>
                    <a:pt x="1178" y="40"/>
                    <a:pt x="1143" y="91"/>
                  </a:cubicBezTo>
                  <a:cubicBezTo>
                    <a:pt x="858" y="686"/>
                    <a:pt x="715" y="1329"/>
                    <a:pt x="715" y="1984"/>
                  </a:cubicBezTo>
                  <a:cubicBezTo>
                    <a:pt x="715" y="2222"/>
                    <a:pt x="774" y="2627"/>
                    <a:pt x="786" y="2758"/>
                  </a:cubicBezTo>
                  <a:lnTo>
                    <a:pt x="191" y="3806"/>
                  </a:lnTo>
                  <a:cubicBezTo>
                    <a:pt x="0" y="4127"/>
                    <a:pt x="143" y="4544"/>
                    <a:pt x="500" y="4699"/>
                  </a:cubicBezTo>
                  <a:lnTo>
                    <a:pt x="1143" y="4961"/>
                  </a:lnTo>
                  <a:lnTo>
                    <a:pt x="1143" y="6104"/>
                  </a:lnTo>
                  <a:cubicBezTo>
                    <a:pt x="1143" y="6628"/>
                    <a:pt x="1572" y="7056"/>
                    <a:pt x="2096" y="7056"/>
                  </a:cubicBezTo>
                  <a:lnTo>
                    <a:pt x="2965" y="7056"/>
                  </a:lnTo>
                  <a:lnTo>
                    <a:pt x="2965" y="8223"/>
                  </a:lnTo>
                  <a:cubicBezTo>
                    <a:pt x="2965" y="8306"/>
                    <a:pt x="3036" y="8390"/>
                    <a:pt x="3120" y="8390"/>
                  </a:cubicBezTo>
                  <a:cubicBezTo>
                    <a:pt x="3215" y="8390"/>
                    <a:pt x="3286" y="8306"/>
                    <a:pt x="3286" y="8223"/>
                  </a:cubicBezTo>
                  <a:lnTo>
                    <a:pt x="3286" y="7044"/>
                  </a:lnTo>
                  <a:cubicBezTo>
                    <a:pt x="3525" y="7032"/>
                    <a:pt x="4001" y="6937"/>
                    <a:pt x="4334" y="6663"/>
                  </a:cubicBezTo>
                  <a:cubicBezTo>
                    <a:pt x="4406" y="6604"/>
                    <a:pt x="4406" y="6497"/>
                    <a:pt x="4346" y="6437"/>
                  </a:cubicBezTo>
                  <a:cubicBezTo>
                    <a:pt x="4320" y="6398"/>
                    <a:pt x="4279" y="6380"/>
                    <a:pt x="4234" y="6380"/>
                  </a:cubicBezTo>
                  <a:cubicBezTo>
                    <a:pt x="4197" y="6380"/>
                    <a:pt x="4157" y="6392"/>
                    <a:pt x="4120" y="6413"/>
                  </a:cubicBezTo>
                  <a:cubicBezTo>
                    <a:pt x="3763" y="6735"/>
                    <a:pt x="3144" y="6735"/>
                    <a:pt x="3132" y="6735"/>
                  </a:cubicBezTo>
                  <a:lnTo>
                    <a:pt x="2096" y="6735"/>
                  </a:lnTo>
                  <a:cubicBezTo>
                    <a:pt x="1762" y="6735"/>
                    <a:pt x="1477" y="6449"/>
                    <a:pt x="1477" y="6104"/>
                  </a:cubicBezTo>
                  <a:lnTo>
                    <a:pt x="1477" y="4854"/>
                  </a:lnTo>
                  <a:cubicBezTo>
                    <a:pt x="1477" y="4782"/>
                    <a:pt x="1429" y="4723"/>
                    <a:pt x="1370" y="4711"/>
                  </a:cubicBezTo>
                  <a:lnTo>
                    <a:pt x="619" y="4389"/>
                  </a:lnTo>
                  <a:cubicBezTo>
                    <a:pt x="465" y="4318"/>
                    <a:pt x="381" y="4127"/>
                    <a:pt x="477" y="3961"/>
                  </a:cubicBezTo>
                  <a:cubicBezTo>
                    <a:pt x="1120" y="2818"/>
                    <a:pt x="1131" y="2865"/>
                    <a:pt x="1120" y="2770"/>
                  </a:cubicBezTo>
                  <a:cubicBezTo>
                    <a:pt x="1120" y="2770"/>
                    <a:pt x="1036" y="2246"/>
                    <a:pt x="1036" y="1984"/>
                  </a:cubicBezTo>
                  <a:cubicBezTo>
                    <a:pt x="1036" y="1377"/>
                    <a:pt x="1179" y="782"/>
                    <a:pt x="1441" y="246"/>
                  </a:cubicBezTo>
                  <a:cubicBezTo>
                    <a:pt x="1489" y="163"/>
                    <a:pt x="1441" y="67"/>
                    <a:pt x="1370" y="20"/>
                  </a:cubicBezTo>
                  <a:cubicBezTo>
                    <a:pt x="1350" y="6"/>
                    <a:pt x="1327" y="0"/>
                    <a:pt x="1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1" name="Google Shape;10471;p63"/>
            <p:cNvSpPr/>
            <p:nvPr/>
          </p:nvSpPr>
          <p:spPr>
            <a:xfrm>
              <a:off x="6268054" y="2902788"/>
              <a:ext cx="269302" cy="354705"/>
            </a:xfrm>
            <a:custGeom>
              <a:rect b="b" l="l" r="r" t="t"/>
              <a:pathLst>
                <a:path extrusionOk="0" h="11135" w="8454">
                  <a:moveTo>
                    <a:pt x="8246" y="1"/>
                  </a:moveTo>
                  <a:cubicBezTo>
                    <a:pt x="8218" y="1"/>
                    <a:pt x="8187" y="9"/>
                    <a:pt x="8156" y="26"/>
                  </a:cubicBezTo>
                  <a:lnTo>
                    <a:pt x="5930" y="1098"/>
                  </a:lnTo>
                  <a:cubicBezTo>
                    <a:pt x="5192" y="610"/>
                    <a:pt x="4366" y="377"/>
                    <a:pt x="3549" y="377"/>
                  </a:cubicBezTo>
                  <a:cubicBezTo>
                    <a:pt x="2216" y="377"/>
                    <a:pt x="909" y="997"/>
                    <a:pt x="60" y="2134"/>
                  </a:cubicBezTo>
                  <a:cubicBezTo>
                    <a:pt x="0" y="2205"/>
                    <a:pt x="12" y="2312"/>
                    <a:pt x="84" y="2360"/>
                  </a:cubicBezTo>
                  <a:cubicBezTo>
                    <a:pt x="113" y="2385"/>
                    <a:pt x="149" y="2397"/>
                    <a:pt x="185" y="2397"/>
                  </a:cubicBezTo>
                  <a:cubicBezTo>
                    <a:pt x="234" y="2397"/>
                    <a:pt x="282" y="2373"/>
                    <a:pt x="310" y="2324"/>
                  </a:cubicBezTo>
                  <a:cubicBezTo>
                    <a:pt x="1125" y="1233"/>
                    <a:pt x="2334" y="704"/>
                    <a:pt x="3540" y="704"/>
                  </a:cubicBezTo>
                  <a:cubicBezTo>
                    <a:pt x="4255" y="704"/>
                    <a:pt x="4967" y="890"/>
                    <a:pt x="5596" y="1253"/>
                  </a:cubicBezTo>
                  <a:lnTo>
                    <a:pt x="5596" y="1277"/>
                  </a:lnTo>
                  <a:cubicBezTo>
                    <a:pt x="5513" y="1336"/>
                    <a:pt x="5513" y="1396"/>
                    <a:pt x="5513" y="1396"/>
                  </a:cubicBezTo>
                  <a:cubicBezTo>
                    <a:pt x="5513" y="1396"/>
                    <a:pt x="5501" y="1479"/>
                    <a:pt x="5596" y="1538"/>
                  </a:cubicBezTo>
                  <a:lnTo>
                    <a:pt x="6370" y="2050"/>
                  </a:lnTo>
                  <a:lnTo>
                    <a:pt x="4989" y="3253"/>
                  </a:lnTo>
                  <a:cubicBezTo>
                    <a:pt x="4906" y="3324"/>
                    <a:pt x="4906" y="3455"/>
                    <a:pt x="5025" y="3515"/>
                  </a:cubicBezTo>
                  <a:cubicBezTo>
                    <a:pt x="5046" y="3524"/>
                    <a:pt x="5059" y="3531"/>
                    <a:pt x="5082" y="3531"/>
                  </a:cubicBezTo>
                  <a:cubicBezTo>
                    <a:pt x="5175" y="3531"/>
                    <a:pt x="5438" y="3414"/>
                    <a:pt x="7120" y="2860"/>
                  </a:cubicBezTo>
                  <a:lnTo>
                    <a:pt x="7120" y="2860"/>
                  </a:lnTo>
                  <a:cubicBezTo>
                    <a:pt x="7989" y="4515"/>
                    <a:pt x="7632" y="6611"/>
                    <a:pt x="6108" y="7849"/>
                  </a:cubicBezTo>
                  <a:cubicBezTo>
                    <a:pt x="5775" y="8135"/>
                    <a:pt x="5584" y="8551"/>
                    <a:pt x="5584" y="8992"/>
                  </a:cubicBezTo>
                  <a:lnTo>
                    <a:pt x="5584" y="10980"/>
                  </a:lnTo>
                  <a:cubicBezTo>
                    <a:pt x="5584" y="11063"/>
                    <a:pt x="5656" y="11135"/>
                    <a:pt x="5739" y="11135"/>
                  </a:cubicBezTo>
                  <a:cubicBezTo>
                    <a:pt x="5834" y="11135"/>
                    <a:pt x="5906" y="11063"/>
                    <a:pt x="5906" y="10980"/>
                  </a:cubicBezTo>
                  <a:lnTo>
                    <a:pt x="5906" y="8992"/>
                  </a:lnTo>
                  <a:cubicBezTo>
                    <a:pt x="5906" y="8635"/>
                    <a:pt x="6049" y="8313"/>
                    <a:pt x="6322" y="8099"/>
                  </a:cubicBezTo>
                  <a:cubicBezTo>
                    <a:pt x="7870" y="6825"/>
                    <a:pt x="8394" y="4634"/>
                    <a:pt x="7442" y="2765"/>
                  </a:cubicBezTo>
                  <a:lnTo>
                    <a:pt x="8347" y="2467"/>
                  </a:lnTo>
                  <a:cubicBezTo>
                    <a:pt x="8406" y="2443"/>
                    <a:pt x="8454" y="2384"/>
                    <a:pt x="8454" y="2324"/>
                  </a:cubicBezTo>
                  <a:cubicBezTo>
                    <a:pt x="8454" y="2265"/>
                    <a:pt x="8418" y="2205"/>
                    <a:pt x="8382" y="2181"/>
                  </a:cubicBezTo>
                  <a:lnTo>
                    <a:pt x="8085" y="1955"/>
                  </a:lnTo>
                  <a:cubicBezTo>
                    <a:pt x="8050" y="1930"/>
                    <a:pt x="8013" y="1918"/>
                    <a:pt x="7979" y="1918"/>
                  </a:cubicBezTo>
                  <a:cubicBezTo>
                    <a:pt x="7930" y="1918"/>
                    <a:pt x="7886" y="1942"/>
                    <a:pt x="7858" y="1991"/>
                  </a:cubicBezTo>
                  <a:cubicBezTo>
                    <a:pt x="7799" y="2062"/>
                    <a:pt x="7811" y="2170"/>
                    <a:pt x="7882" y="2205"/>
                  </a:cubicBezTo>
                  <a:lnTo>
                    <a:pt x="7930" y="2241"/>
                  </a:lnTo>
                  <a:lnTo>
                    <a:pt x="7144" y="2503"/>
                  </a:lnTo>
                  <a:lnTo>
                    <a:pt x="5822" y="2955"/>
                  </a:lnTo>
                  <a:lnTo>
                    <a:pt x="5822" y="2955"/>
                  </a:lnTo>
                  <a:lnTo>
                    <a:pt x="6751" y="2134"/>
                  </a:lnTo>
                  <a:cubicBezTo>
                    <a:pt x="6834" y="2062"/>
                    <a:pt x="6834" y="1931"/>
                    <a:pt x="6739" y="1872"/>
                  </a:cubicBezTo>
                  <a:lnTo>
                    <a:pt x="6025" y="1408"/>
                  </a:lnTo>
                  <a:lnTo>
                    <a:pt x="7692" y="598"/>
                  </a:lnTo>
                  <a:lnTo>
                    <a:pt x="7692" y="598"/>
                  </a:lnTo>
                  <a:cubicBezTo>
                    <a:pt x="7096" y="1419"/>
                    <a:pt x="7037" y="1408"/>
                    <a:pt x="7049" y="1527"/>
                  </a:cubicBezTo>
                  <a:cubicBezTo>
                    <a:pt x="7073" y="1634"/>
                    <a:pt x="7156" y="1658"/>
                    <a:pt x="7323" y="1777"/>
                  </a:cubicBezTo>
                  <a:cubicBezTo>
                    <a:pt x="7353" y="1802"/>
                    <a:pt x="7391" y="1815"/>
                    <a:pt x="7428" y="1815"/>
                  </a:cubicBezTo>
                  <a:cubicBezTo>
                    <a:pt x="7476" y="1815"/>
                    <a:pt x="7522" y="1793"/>
                    <a:pt x="7549" y="1753"/>
                  </a:cubicBezTo>
                  <a:cubicBezTo>
                    <a:pt x="7608" y="1669"/>
                    <a:pt x="7585" y="1574"/>
                    <a:pt x="7513" y="1527"/>
                  </a:cubicBezTo>
                  <a:lnTo>
                    <a:pt x="7454" y="1479"/>
                  </a:lnTo>
                  <a:lnTo>
                    <a:pt x="8358" y="265"/>
                  </a:lnTo>
                  <a:cubicBezTo>
                    <a:pt x="8446" y="148"/>
                    <a:pt x="8367" y="1"/>
                    <a:pt x="82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2" name="Google Shape;10472;p63"/>
            <p:cNvSpPr/>
            <p:nvPr/>
          </p:nvSpPr>
          <p:spPr>
            <a:xfrm>
              <a:off x="6407993" y="2995773"/>
              <a:ext cx="31505" cy="37207"/>
            </a:xfrm>
            <a:custGeom>
              <a:rect b="b" l="l" r="r" t="t"/>
              <a:pathLst>
                <a:path extrusionOk="0" h="1168" w="989">
                  <a:moveTo>
                    <a:pt x="179" y="1"/>
                  </a:moveTo>
                  <a:cubicBezTo>
                    <a:pt x="84" y="1"/>
                    <a:pt x="13" y="84"/>
                    <a:pt x="13" y="167"/>
                  </a:cubicBezTo>
                  <a:cubicBezTo>
                    <a:pt x="1" y="763"/>
                    <a:pt x="263" y="1120"/>
                    <a:pt x="798" y="1167"/>
                  </a:cubicBezTo>
                  <a:cubicBezTo>
                    <a:pt x="894" y="1167"/>
                    <a:pt x="965" y="1108"/>
                    <a:pt x="977" y="1013"/>
                  </a:cubicBezTo>
                  <a:cubicBezTo>
                    <a:pt x="989" y="905"/>
                    <a:pt x="917" y="822"/>
                    <a:pt x="834" y="822"/>
                  </a:cubicBezTo>
                  <a:cubicBezTo>
                    <a:pt x="596" y="810"/>
                    <a:pt x="322" y="703"/>
                    <a:pt x="334" y="167"/>
                  </a:cubicBezTo>
                  <a:cubicBezTo>
                    <a:pt x="334" y="84"/>
                    <a:pt x="26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73" name="Google Shape;10473;p63"/>
          <p:cNvGrpSpPr/>
          <p:nvPr/>
        </p:nvGrpSpPr>
        <p:grpSpPr>
          <a:xfrm>
            <a:off x="4969421" y="2902852"/>
            <a:ext cx="185109" cy="355406"/>
            <a:chOff x="4969421" y="2902852"/>
            <a:chExt cx="185109" cy="355406"/>
          </a:xfrm>
        </p:grpSpPr>
        <p:sp>
          <p:nvSpPr>
            <p:cNvPr id="10474" name="Google Shape;10474;p63"/>
            <p:cNvSpPr/>
            <p:nvPr/>
          </p:nvSpPr>
          <p:spPr>
            <a:xfrm>
              <a:off x="5022906" y="3084138"/>
              <a:ext cx="16310" cy="15959"/>
            </a:xfrm>
            <a:custGeom>
              <a:rect b="b" l="l" r="r" t="t"/>
              <a:pathLst>
                <a:path extrusionOk="0" h="501" w="512">
                  <a:moveTo>
                    <a:pt x="262" y="1"/>
                  </a:moveTo>
                  <a:cubicBezTo>
                    <a:pt x="119" y="1"/>
                    <a:pt x="0" y="120"/>
                    <a:pt x="0" y="251"/>
                  </a:cubicBezTo>
                  <a:cubicBezTo>
                    <a:pt x="0" y="406"/>
                    <a:pt x="119" y="501"/>
                    <a:pt x="262" y="501"/>
                  </a:cubicBezTo>
                  <a:cubicBezTo>
                    <a:pt x="393" y="501"/>
                    <a:pt x="512" y="382"/>
                    <a:pt x="512" y="251"/>
                  </a:cubicBezTo>
                  <a:cubicBezTo>
                    <a:pt x="512" y="120"/>
                    <a:pt x="405" y="13"/>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5" name="Google Shape;10475;p63"/>
            <p:cNvSpPr/>
            <p:nvPr/>
          </p:nvSpPr>
          <p:spPr>
            <a:xfrm>
              <a:off x="5086998" y="3107265"/>
              <a:ext cx="13284" cy="13315"/>
            </a:xfrm>
            <a:custGeom>
              <a:rect b="b" l="l" r="r" t="t"/>
              <a:pathLst>
                <a:path extrusionOk="0" h="418" w="417">
                  <a:moveTo>
                    <a:pt x="221" y="0"/>
                  </a:moveTo>
                  <a:cubicBezTo>
                    <a:pt x="215" y="0"/>
                    <a:pt x="209" y="0"/>
                    <a:pt x="203" y="1"/>
                  </a:cubicBezTo>
                  <a:cubicBezTo>
                    <a:pt x="84" y="1"/>
                    <a:pt x="0" y="96"/>
                    <a:pt x="0" y="215"/>
                  </a:cubicBezTo>
                  <a:cubicBezTo>
                    <a:pt x="0" y="334"/>
                    <a:pt x="84" y="418"/>
                    <a:pt x="203" y="418"/>
                  </a:cubicBezTo>
                  <a:cubicBezTo>
                    <a:pt x="334" y="418"/>
                    <a:pt x="417" y="334"/>
                    <a:pt x="417" y="215"/>
                  </a:cubicBezTo>
                  <a:cubicBezTo>
                    <a:pt x="417" y="92"/>
                    <a:pt x="322" y="0"/>
                    <a:pt x="2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6" name="Google Shape;10476;p63"/>
            <p:cNvSpPr/>
            <p:nvPr/>
          </p:nvSpPr>
          <p:spPr>
            <a:xfrm>
              <a:off x="5039566" y="3205092"/>
              <a:ext cx="13315" cy="13347"/>
            </a:xfrm>
            <a:custGeom>
              <a:rect b="b" l="l" r="r" t="t"/>
              <a:pathLst>
                <a:path extrusionOk="0" h="419" w="418">
                  <a:moveTo>
                    <a:pt x="225" y="1"/>
                  </a:moveTo>
                  <a:cubicBezTo>
                    <a:pt x="218" y="1"/>
                    <a:pt x="211" y="1"/>
                    <a:pt x="203" y="2"/>
                  </a:cubicBezTo>
                  <a:cubicBezTo>
                    <a:pt x="84" y="2"/>
                    <a:pt x="1" y="85"/>
                    <a:pt x="1" y="204"/>
                  </a:cubicBezTo>
                  <a:cubicBezTo>
                    <a:pt x="1" y="323"/>
                    <a:pt x="84" y="419"/>
                    <a:pt x="203" y="419"/>
                  </a:cubicBezTo>
                  <a:cubicBezTo>
                    <a:pt x="334" y="419"/>
                    <a:pt x="418" y="323"/>
                    <a:pt x="418" y="204"/>
                  </a:cubicBezTo>
                  <a:cubicBezTo>
                    <a:pt x="418" y="92"/>
                    <a:pt x="343" y="1"/>
                    <a:pt x="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7" name="Google Shape;10477;p63"/>
            <p:cNvSpPr/>
            <p:nvPr/>
          </p:nvSpPr>
          <p:spPr>
            <a:xfrm>
              <a:off x="5086998" y="3175530"/>
              <a:ext cx="13284" cy="13315"/>
            </a:xfrm>
            <a:custGeom>
              <a:rect b="b" l="l" r="r" t="t"/>
              <a:pathLst>
                <a:path extrusionOk="0" h="418" w="417">
                  <a:moveTo>
                    <a:pt x="219" y="0"/>
                  </a:moveTo>
                  <a:cubicBezTo>
                    <a:pt x="214" y="0"/>
                    <a:pt x="208" y="1"/>
                    <a:pt x="203" y="1"/>
                  </a:cubicBezTo>
                  <a:cubicBezTo>
                    <a:pt x="84" y="1"/>
                    <a:pt x="0" y="96"/>
                    <a:pt x="0" y="215"/>
                  </a:cubicBezTo>
                  <a:cubicBezTo>
                    <a:pt x="0" y="323"/>
                    <a:pt x="84" y="418"/>
                    <a:pt x="203" y="418"/>
                  </a:cubicBezTo>
                  <a:cubicBezTo>
                    <a:pt x="334" y="418"/>
                    <a:pt x="417" y="323"/>
                    <a:pt x="417" y="215"/>
                  </a:cubicBezTo>
                  <a:cubicBezTo>
                    <a:pt x="417" y="103"/>
                    <a:pt x="320" y="0"/>
                    <a:pt x="2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8" name="Google Shape;10478;p63"/>
            <p:cNvSpPr/>
            <p:nvPr/>
          </p:nvSpPr>
          <p:spPr>
            <a:xfrm>
              <a:off x="5033131" y="3137623"/>
              <a:ext cx="17106" cy="17106"/>
            </a:xfrm>
            <a:custGeom>
              <a:rect b="b" l="l" r="r" t="t"/>
              <a:pathLst>
                <a:path extrusionOk="0" h="537" w="537">
                  <a:moveTo>
                    <a:pt x="262" y="1"/>
                  </a:moveTo>
                  <a:cubicBezTo>
                    <a:pt x="120" y="1"/>
                    <a:pt x="1" y="120"/>
                    <a:pt x="1" y="274"/>
                  </a:cubicBezTo>
                  <a:cubicBezTo>
                    <a:pt x="1" y="417"/>
                    <a:pt x="120" y="536"/>
                    <a:pt x="262" y="536"/>
                  </a:cubicBezTo>
                  <a:cubicBezTo>
                    <a:pt x="417" y="536"/>
                    <a:pt x="536" y="417"/>
                    <a:pt x="536" y="274"/>
                  </a:cubicBezTo>
                  <a:cubicBezTo>
                    <a:pt x="536" y="120"/>
                    <a:pt x="417"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79" name="Google Shape;10479;p63"/>
            <p:cNvSpPr/>
            <p:nvPr/>
          </p:nvSpPr>
          <p:spPr>
            <a:xfrm>
              <a:off x="4969421" y="2902852"/>
              <a:ext cx="185109" cy="355406"/>
            </a:xfrm>
            <a:custGeom>
              <a:rect b="b" l="l" r="r" t="t"/>
              <a:pathLst>
                <a:path extrusionOk="0" h="11157" w="5811">
                  <a:moveTo>
                    <a:pt x="1916" y="4904"/>
                  </a:moveTo>
                  <a:cubicBezTo>
                    <a:pt x="2183" y="4904"/>
                    <a:pt x="2490" y="4967"/>
                    <a:pt x="2810" y="5156"/>
                  </a:cubicBezTo>
                  <a:cubicBezTo>
                    <a:pt x="3108" y="5335"/>
                    <a:pt x="3426" y="5421"/>
                    <a:pt x="3748" y="5421"/>
                  </a:cubicBezTo>
                  <a:cubicBezTo>
                    <a:pt x="4069" y="5421"/>
                    <a:pt x="4394" y="5335"/>
                    <a:pt x="4703" y="5168"/>
                  </a:cubicBezTo>
                  <a:lnTo>
                    <a:pt x="4703" y="9025"/>
                  </a:lnTo>
                  <a:cubicBezTo>
                    <a:pt x="4703" y="10026"/>
                    <a:pt x="3906" y="10823"/>
                    <a:pt x="2905" y="10823"/>
                  </a:cubicBezTo>
                  <a:cubicBezTo>
                    <a:pt x="1905" y="10823"/>
                    <a:pt x="1108" y="10026"/>
                    <a:pt x="1108" y="9025"/>
                  </a:cubicBezTo>
                  <a:lnTo>
                    <a:pt x="1108" y="5108"/>
                  </a:lnTo>
                  <a:cubicBezTo>
                    <a:pt x="1228" y="5038"/>
                    <a:pt x="1528" y="4904"/>
                    <a:pt x="1916" y="4904"/>
                  </a:cubicBezTo>
                  <a:close/>
                  <a:moveTo>
                    <a:pt x="512" y="1"/>
                  </a:moveTo>
                  <a:cubicBezTo>
                    <a:pt x="226" y="1"/>
                    <a:pt x="0" y="227"/>
                    <a:pt x="0" y="513"/>
                  </a:cubicBezTo>
                  <a:lnTo>
                    <a:pt x="0" y="834"/>
                  </a:lnTo>
                  <a:cubicBezTo>
                    <a:pt x="0" y="1120"/>
                    <a:pt x="226" y="1346"/>
                    <a:pt x="512" y="1346"/>
                  </a:cubicBezTo>
                  <a:lnTo>
                    <a:pt x="774" y="1346"/>
                  </a:lnTo>
                  <a:lnTo>
                    <a:pt x="774" y="9025"/>
                  </a:lnTo>
                  <a:cubicBezTo>
                    <a:pt x="774" y="10204"/>
                    <a:pt x="1727" y="11157"/>
                    <a:pt x="2905" y="11157"/>
                  </a:cubicBezTo>
                  <a:cubicBezTo>
                    <a:pt x="4084" y="11157"/>
                    <a:pt x="5037" y="10204"/>
                    <a:pt x="5037" y="9025"/>
                  </a:cubicBezTo>
                  <a:lnTo>
                    <a:pt x="5037" y="3441"/>
                  </a:lnTo>
                  <a:cubicBezTo>
                    <a:pt x="5037" y="3358"/>
                    <a:pt x="4953" y="3275"/>
                    <a:pt x="4870" y="3275"/>
                  </a:cubicBezTo>
                  <a:cubicBezTo>
                    <a:pt x="4775" y="3275"/>
                    <a:pt x="4703" y="3358"/>
                    <a:pt x="4703" y="3441"/>
                  </a:cubicBezTo>
                  <a:lnTo>
                    <a:pt x="4703" y="4787"/>
                  </a:lnTo>
                  <a:cubicBezTo>
                    <a:pt x="4571" y="4873"/>
                    <a:pt x="4209" y="5081"/>
                    <a:pt x="3757" y="5081"/>
                  </a:cubicBezTo>
                  <a:cubicBezTo>
                    <a:pt x="3519" y="5081"/>
                    <a:pt x="3256" y="5023"/>
                    <a:pt x="2989" y="4858"/>
                  </a:cubicBezTo>
                  <a:cubicBezTo>
                    <a:pt x="2617" y="4633"/>
                    <a:pt x="2259" y="4557"/>
                    <a:pt x="1945" y="4557"/>
                  </a:cubicBezTo>
                  <a:cubicBezTo>
                    <a:pt x="1596" y="4557"/>
                    <a:pt x="1302" y="4651"/>
                    <a:pt x="1108" y="4739"/>
                  </a:cubicBezTo>
                  <a:lnTo>
                    <a:pt x="1108" y="1334"/>
                  </a:lnTo>
                  <a:lnTo>
                    <a:pt x="4703" y="1334"/>
                  </a:lnTo>
                  <a:lnTo>
                    <a:pt x="4703" y="2560"/>
                  </a:lnTo>
                  <a:cubicBezTo>
                    <a:pt x="4703" y="2656"/>
                    <a:pt x="4775" y="2727"/>
                    <a:pt x="4870" y="2727"/>
                  </a:cubicBezTo>
                  <a:cubicBezTo>
                    <a:pt x="4953" y="2727"/>
                    <a:pt x="5037" y="2656"/>
                    <a:pt x="5037" y="2560"/>
                  </a:cubicBezTo>
                  <a:lnTo>
                    <a:pt x="5037" y="1334"/>
                  </a:lnTo>
                  <a:lnTo>
                    <a:pt x="5299" y="1334"/>
                  </a:lnTo>
                  <a:cubicBezTo>
                    <a:pt x="5584" y="1334"/>
                    <a:pt x="5811" y="1108"/>
                    <a:pt x="5811" y="822"/>
                  </a:cubicBezTo>
                  <a:lnTo>
                    <a:pt x="5811" y="501"/>
                  </a:lnTo>
                  <a:cubicBezTo>
                    <a:pt x="5787" y="227"/>
                    <a:pt x="5549" y="1"/>
                    <a:pt x="5287" y="1"/>
                  </a:cubicBezTo>
                  <a:lnTo>
                    <a:pt x="1822" y="1"/>
                  </a:lnTo>
                  <a:cubicBezTo>
                    <a:pt x="1727" y="1"/>
                    <a:pt x="1655" y="84"/>
                    <a:pt x="1655" y="167"/>
                  </a:cubicBezTo>
                  <a:cubicBezTo>
                    <a:pt x="1655" y="263"/>
                    <a:pt x="1727" y="334"/>
                    <a:pt x="1822" y="334"/>
                  </a:cubicBezTo>
                  <a:lnTo>
                    <a:pt x="5287" y="334"/>
                  </a:lnTo>
                  <a:cubicBezTo>
                    <a:pt x="5394" y="334"/>
                    <a:pt x="5465" y="405"/>
                    <a:pt x="5465" y="513"/>
                  </a:cubicBezTo>
                  <a:lnTo>
                    <a:pt x="5465" y="834"/>
                  </a:lnTo>
                  <a:cubicBezTo>
                    <a:pt x="5465" y="941"/>
                    <a:pt x="5394" y="1013"/>
                    <a:pt x="5287" y="1013"/>
                  </a:cubicBezTo>
                  <a:lnTo>
                    <a:pt x="512" y="1013"/>
                  </a:lnTo>
                  <a:cubicBezTo>
                    <a:pt x="405" y="1013"/>
                    <a:pt x="334" y="941"/>
                    <a:pt x="334" y="834"/>
                  </a:cubicBezTo>
                  <a:lnTo>
                    <a:pt x="334" y="513"/>
                  </a:lnTo>
                  <a:cubicBezTo>
                    <a:pt x="334" y="405"/>
                    <a:pt x="405" y="334"/>
                    <a:pt x="512" y="334"/>
                  </a:cubicBezTo>
                  <a:lnTo>
                    <a:pt x="941" y="334"/>
                  </a:lnTo>
                  <a:cubicBezTo>
                    <a:pt x="1024" y="334"/>
                    <a:pt x="1108" y="263"/>
                    <a:pt x="1108" y="167"/>
                  </a:cubicBezTo>
                  <a:cubicBezTo>
                    <a:pt x="1108" y="84"/>
                    <a:pt x="1024"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480" name="Google Shape;10480;p63"/>
          <p:cNvSpPr/>
          <p:nvPr/>
        </p:nvSpPr>
        <p:spPr>
          <a:xfrm>
            <a:off x="7574555" y="2903043"/>
            <a:ext cx="303387" cy="355597"/>
          </a:xfrm>
          <a:custGeom>
            <a:rect b="b" l="l" r="r" t="t"/>
            <a:pathLst>
              <a:path extrusionOk="0" h="11163" w="9524">
                <a:moveTo>
                  <a:pt x="4791" y="3888"/>
                </a:moveTo>
                <a:cubicBezTo>
                  <a:pt x="5165" y="3888"/>
                  <a:pt x="5540" y="3936"/>
                  <a:pt x="5909" y="4031"/>
                </a:cubicBezTo>
                <a:lnTo>
                  <a:pt x="5909" y="4543"/>
                </a:lnTo>
                <a:cubicBezTo>
                  <a:pt x="5540" y="4442"/>
                  <a:pt x="5168" y="4391"/>
                  <a:pt x="4796" y="4391"/>
                </a:cubicBezTo>
                <a:cubicBezTo>
                  <a:pt x="4423" y="4391"/>
                  <a:pt x="4051" y="4442"/>
                  <a:pt x="3682" y="4543"/>
                </a:cubicBezTo>
                <a:lnTo>
                  <a:pt x="3682" y="4031"/>
                </a:lnTo>
                <a:cubicBezTo>
                  <a:pt x="4045" y="3936"/>
                  <a:pt x="4418" y="3888"/>
                  <a:pt x="4791" y="3888"/>
                </a:cubicBezTo>
                <a:close/>
                <a:moveTo>
                  <a:pt x="4778" y="4724"/>
                </a:moveTo>
                <a:cubicBezTo>
                  <a:pt x="5150" y="4724"/>
                  <a:pt x="5522" y="4775"/>
                  <a:pt x="5897" y="4876"/>
                </a:cubicBezTo>
                <a:lnTo>
                  <a:pt x="5897" y="5305"/>
                </a:lnTo>
                <a:cubicBezTo>
                  <a:pt x="5522" y="5210"/>
                  <a:pt x="5150" y="5162"/>
                  <a:pt x="4778" y="5162"/>
                </a:cubicBezTo>
                <a:cubicBezTo>
                  <a:pt x="4406" y="5162"/>
                  <a:pt x="4034" y="5210"/>
                  <a:pt x="3659" y="5305"/>
                </a:cubicBezTo>
                <a:lnTo>
                  <a:pt x="3659" y="4876"/>
                </a:lnTo>
                <a:cubicBezTo>
                  <a:pt x="4034" y="4775"/>
                  <a:pt x="4406" y="4724"/>
                  <a:pt x="4778" y="4724"/>
                </a:cubicBezTo>
                <a:close/>
                <a:moveTo>
                  <a:pt x="4778" y="5492"/>
                </a:moveTo>
                <a:cubicBezTo>
                  <a:pt x="5132" y="5492"/>
                  <a:pt x="5486" y="5537"/>
                  <a:pt x="5837" y="5626"/>
                </a:cubicBezTo>
                <a:cubicBezTo>
                  <a:pt x="5778" y="5698"/>
                  <a:pt x="5706" y="5769"/>
                  <a:pt x="5611" y="5852"/>
                </a:cubicBezTo>
                <a:cubicBezTo>
                  <a:pt x="5325" y="6091"/>
                  <a:pt x="5052" y="6186"/>
                  <a:pt x="4778" y="6186"/>
                </a:cubicBezTo>
                <a:cubicBezTo>
                  <a:pt x="4516" y="6186"/>
                  <a:pt x="4230" y="6067"/>
                  <a:pt x="3944" y="5852"/>
                </a:cubicBezTo>
                <a:lnTo>
                  <a:pt x="3932" y="5829"/>
                </a:lnTo>
                <a:cubicBezTo>
                  <a:pt x="3861" y="5769"/>
                  <a:pt x="3801" y="5698"/>
                  <a:pt x="3718" y="5626"/>
                </a:cubicBezTo>
                <a:cubicBezTo>
                  <a:pt x="4069" y="5537"/>
                  <a:pt x="4423" y="5492"/>
                  <a:pt x="4778" y="5492"/>
                </a:cubicBezTo>
                <a:close/>
                <a:moveTo>
                  <a:pt x="4803" y="9277"/>
                </a:moveTo>
                <a:cubicBezTo>
                  <a:pt x="5172" y="9277"/>
                  <a:pt x="5538" y="9411"/>
                  <a:pt x="5909" y="9674"/>
                </a:cubicBezTo>
                <a:lnTo>
                  <a:pt x="5909" y="9901"/>
                </a:lnTo>
                <a:cubicBezTo>
                  <a:pt x="5540" y="9799"/>
                  <a:pt x="5168" y="9749"/>
                  <a:pt x="4796" y="9749"/>
                </a:cubicBezTo>
                <a:cubicBezTo>
                  <a:pt x="4423" y="9749"/>
                  <a:pt x="4051" y="9799"/>
                  <a:pt x="3682" y="9901"/>
                </a:cubicBezTo>
                <a:lnTo>
                  <a:pt x="3682" y="9674"/>
                </a:lnTo>
                <a:cubicBezTo>
                  <a:pt x="4067" y="9408"/>
                  <a:pt x="4437" y="9277"/>
                  <a:pt x="4803" y="9277"/>
                </a:cubicBezTo>
                <a:close/>
                <a:moveTo>
                  <a:pt x="4778" y="10070"/>
                </a:moveTo>
                <a:cubicBezTo>
                  <a:pt x="5150" y="10070"/>
                  <a:pt x="5522" y="10121"/>
                  <a:pt x="5897" y="10222"/>
                </a:cubicBezTo>
                <a:lnTo>
                  <a:pt x="5897" y="10329"/>
                </a:lnTo>
                <a:cubicBezTo>
                  <a:pt x="5909" y="10591"/>
                  <a:pt x="5683" y="10817"/>
                  <a:pt x="5409" y="10817"/>
                </a:cubicBezTo>
                <a:lnTo>
                  <a:pt x="4159" y="10817"/>
                </a:lnTo>
                <a:cubicBezTo>
                  <a:pt x="3885" y="10817"/>
                  <a:pt x="3659" y="10591"/>
                  <a:pt x="3659" y="10329"/>
                </a:cubicBezTo>
                <a:lnTo>
                  <a:pt x="3659" y="10222"/>
                </a:lnTo>
                <a:cubicBezTo>
                  <a:pt x="4034" y="10121"/>
                  <a:pt x="4406" y="10070"/>
                  <a:pt x="4778" y="10070"/>
                </a:cubicBezTo>
                <a:close/>
                <a:moveTo>
                  <a:pt x="6668" y="0"/>
                </a:moveTo>
                <a:cubicBezTo>
                  <a:pt x="6280" y="0"/>
                  <a:pt x="6026" y="240"/>
                  <a:pt x="5956" y="280"/>
                </a:cubicBezTo>
                <a:cubicBezTo>
                  <a:pt x="5599" y="513"/>
                  <a:pt x="5188" y="629"/>
                  <a:pt x="4778" y="629"/>
                </a:cubicBezTo>
                <a:cubicBezTo>
                  <a:pt x="4367" y="629"/>
                  <a:pt x="3956" y="513"/>
                  <a:pt x="3599" y="280"/>
                </a:cubicBezTo>
                <a:lnTo>
                  <a:pt x="3408" y="161"/>
                </a:lnTo>
                <a:cubicBezTo>
                  <a:pt x="3245" y="55"/>
                  <a:pt x="3064" y="5"/>
                  <a:pt x="2885" y="5"/>
                </a:cubicBezTo>
                <a:cubicBezTo>
                  <a:pt x="2545" y="5"/>
                  <a:pt x="2215" y="186"/>
                  <a:pt x="2027" y="507"/>
                </a:cubicBezTo>
                <a:lnTo>
                  <a:pt x="1599" y="1292"/>
                </a:lnTo>
                <a:cubicBezTo>
                  <a:pt x="1337" y="1769"/>
                  <a:pt x="1503" y="2352"/>
                  <a:pt x="1980" y="2602"/>
                </a:cubicBezTo>
                <a:lnTo>
                  <a:pt x="2944" y="3138"/>
                </a:lnTo>
                <a:cubicBezTo>
                  <a:pt x="3182" y="3269"/>
                  <a:pt x="3325" y="3507"/>
                  <a:pt x="3325" y="3781"/>
                </a:cubicBezTo>
                <a:lnTo>
                  <a:pt x="3325" y="5162"/>
                </a:lnTo>
                <a:cubicBezTo>
                  <a:pt x="3063" y="4805"/>
                  <a:pt x="2813" y="4376"/>
                  <a:pt x="2551" y="3840"/>
                </a:cubicBezTo>
                <a:cubicBezTo>
                  <a:pt x="2299" y="3327"/>
                  <a:pt x="1836" y="3098"/>
                  <a:pt x="1377" y="3098"/>
                </a:cubicBezTo>
                <a:cubicBezTo>
                  <a:pt x="685" y="3098"/>
                  <a:pt x="1" y="3616"/>
                  <a:pt x="51" y="4459"/>
                </a:cubicBezTo>
                <a:cubicBezTo>
                  <a:pt x="51" y="4507"/>
                  <a:pt x="51" y="4543"/>
                  <a:pt x="63" y="4578"/>
                </a:cubicBezTo>
                <a:cubicBezTo>
                  <a:pt x="134" y="5198"/>
                  <a:pt x="218" y="5817"/>
                  <a:pt x="325" y="6388"/>
                </a:cubicBezTo>
                <a:cubicBezTo>
                  <a:pt x="336" y="6464"/>
                  <a:pt x="416" y="6521"/>
                  <a:pt x="494" y="6521"/>
                </a:cubicBezTo>
                <a:cubicBezTo>
                  <a:pt x="501" y="6521"/>
                  <a:pt x="508" y="6520"/>
                  <a:pt x="515" y="6519"/>
                </a:cubicBezTo>
                <a:cubicBezTo>
                  <a:pt x="611" y="6495"/>
                  <a:pt x="670" y="6412"/>
                  <a:pt x="658" y="6329"/>
                </a:cubicBezTo>
                <a:cubicBezTo>
                  <a:pt x="551" y="5769"/>
                  <a:pt x="468" y="5150"/>
                  <a:pt x="384" y="4543"/>
                </a:cubicBezTo>
                <a:lnTo>
                  <a:pt x="384" y="4448"/>
                </a:lnTo>
                <a:cubicBezTo>
                  <a:pt x="349" y="3807"/>
                  <a:pt x="862" y="3421"/>
                  <a:pt x="1380" y="3421"/>
                </a:cubicBezTo>
                <a:cubicBezTo>
                  <a:pt x="1729" y="3421"/>
                  <a:pt x="2079" y="3595"/>
                  <a:pt x="2265" y="3983"/>
                </a:cubicBezTo>
                <a:cubicBezTo>
                  <a:pt x="3081" y="5674"/>
                  <a:pt x="3926" y="6519"/>
                  <a:pt x="4772" y="6519"/>
                </a:cubicBezTo>
                <a:cubicBezTo>
                  <a:pt x="5617" y="6519"/>
                  <a:pt x="6462" y="5674"/>
                  <a:pt x="7278" y="3983"/>
                </a:cubicBezTo>
                <a:cubicBezTo>
                  <a:pt x="7466" y="3603"/>
                  <a:pt x="7818" y="3428"/>
                  <a:pt x="8167" y="3428"/>
                </a:cubicBezTo>
                <a:cubicBezTo>
                  <a:pt x="8703" y="3428"/>
                  <a:pt x="9229" y="3841"/>
                  <a:pt x="9135" y="4555"/>
                </a:cubicBezTo>
                <a:cubicBezTo>
                  <a:pt x="9004" y="5757"/>
                  <a:pt x="8623" y="8198"/>
                  <a:pt x="8052" y="9258"/>
                </a:cubicBezTo>
                <a:cubicBezTo>
                  <a:pt x="7840" y="9638"/>
                  <a:pt x="7443" y="9848"/>
                  <a:pt x="7039" y="9848"/>
                </a:cubicBezTo>
                <a:cubicBezTo>
                  <a:pt x="6786" y="9848"/>
                  <a:pt x="6529" y="9765"/>
                  <a:pt x="6314" y="9591"/>
                </a:cubicBezTo>
                <a:cubicBezTo>
                  <a:pt x="6254" y="9555"/>
                  <a:pt x="5921" y="9329"/>
                  <a:pt x="5861" y="9281"/>
                </a:cubicBezTo>
                <a:cubicBezTo>
                  <a:pt x="5493" y="9072"/>
                  <a:pt x="5125" y="8962"/>
                  <a:pt x="4752" y="8962"/>
                </a:cubicBezTo>
                <a:cubicBezTo>
                  <a:pt x="4340" y="8962"/>
                  <a:pt x="3923" y="9096"/>
                  <a:pt x="3492" y="9377"/>
                </a:cubicBezTo>
                <a:cubicBezTo>
                  <a:pt x="3480" y="9389"/>
                  <a:pt x="3230" y="9567"/>
                  <a:pt x="3218" y="9579"/>
                </a:cubicBezTo>
                <a:cubicBezTo>
                  <a:pt x="2982" y="9768"/>
                  <a:pt x="2715" y="9875"/>
                  <a:pt x="2442" y="9875"/>
                </a:cubicBezTo>
                <a:cubicBezTo>
                  <a:pt x="2372" y="9875"/>
                  <a:pt x="2301" y="9868"/>
                  <a:pt x="2230" y="9853"/>
                </a:cubicBezTo>
                <a:cubicBezTo>
                  <a:pt x="1908" y="9793"/>
                  <a:pt x="1634" y="9579"/>
                  <a:pt x="1456" y="9258"/>
                </a:cubicBezTo>
                <a:cubicBezTo>
                  <a:pt x="1444" y="9222"/>
                  <a:pt x="1432" y="9198"/>
                  <a:pt x="1408" y="9174"/>
                </a:cubicBezTo>
                <a:cubicBezTo>
                  <a:pt x="1194" y="8686"/>
                  <a:pt x="980" y="8007"/>
                  <a:pt x="789" y="7174"/>
                </a:cubicBezTo>
                <a:cubicBezTo>
                  <a:pt x="780" y="7098"/>
                  <a:pt x="717" y="7044"/>
                  <a:pt x="649" y="7044"/>
                </a:cubicBezTo>
                <a:cubicBezTo>
                  <a:pt x="632" y="7044"/>
                  <a:pt x="615" y="7048"/>
                  <a:pt x="599" y="7055"/>
                </a:cubicBezTo>
                <a:cubicBezTo>
                  <a:pt x="503" y="7067"/>
                  <a:pt x="444" y="7150"/>
                  <a:pt x="480" y="7245"/>
                </a:cubicBezTo>
                <a:cubicBezTo>
                  <a:pt x="670" y="8127"/>
                  <a:pt x="884" y="8817"/>
                  <a:pt x="1134" y="9329"/>
                </a:cubicBezTo>
                <a:lnTo>
                  <a:pt x="1182" y="9412"/>
                </a:lnTo>
                <a:cubicBezTo>
                  <a:pt x="1396" y="9817"/>
                  <a:pt x="1742" y="10091"/>
                  <a:pt x="2170" y="10174"/>
                </a:cubicBezTo>
                <a:cubicBezTo>
                  <a:pt x="2265" y="10186"/>
                  <a:pt x="2349" y="10210"/>
                  <a:pt x="2444" y="10210"/>
                </a:cubicBezTo>
                <a:cubicBezTo>
                  <a:pt x="2742" y="10210"/>
                  <a:pt x="3039" y="10103"/>
                  <a:pt x="3301" y="9924"/>
                </a:cubicBezTo>
                <a:lnTo>
                  <a:pt x="3301" y="10341"/>
                </a:lnTo>
                <a:cubicBezTo>
                  <a:pt x="3301" y="10805"/>
                  <a:pt x="3670" y="11163"/>
                  <a:pt x="4123" y="11163"/>
                </a:cubicBezTo>
                <a:lnTo>
                  <a:pt x="5373" y="11163"/>
                </a:lnTo>
                <a:cubicBezTo>
                  <a:pt x="5837" y="11163"/>
                  <a:pt x="6195" y="10782"/>
                  <a:pt x="6195" y="10341"/>
                </a:cubicBezTo>
                <a:lnTo>
                  <a:pt x="6195" y="9924"/>
                </a:lnTo>
                <a:cubicBezTo>
                  <a:pt x="6454" y="10105"/>
                  <a:pt x="6745" y="10191"/>
                  <a:pt x="7032" y="10191"/>
                </a:cubicBezTo>
                <a:cubicBezTo>
                  <a:pt x="7576" y="10191"/>
                  <a:pt x="8104" y="9883"/>
                  <a:pt x="8361" y="9329"/>
                </a:cubicBezTo>
                <a:cubicBezTo>
                  <a:pt x="9016" y="7912"/>
                  <a:pt x="9421" y="5067"/>
                  <a:pt x="9445" y="4495"/>
                </a:cubicBezTo>
                <a:cubicBezTo>
                  <a:pt x="9524" y="3627"/>
                  <a:pt x="8846" y="3100"/>
                  <a:pt x="8157" y="3100"/>
                </a:cubicBezTo>
                <a:cubicBezTo>
                  <a:pt x="7702" y="3100"/>
                  <a:pt x="7243" y="3329"/>
                  <a:pt x="6992" y="3840"/>
                </a:cubicBezTo>
                <a:cubicBezTo>
                  <a:pt x="6742" y="4376"/>
                  <a:pt x="6480" y="4805"/>
                  <a:pt x="6218" y="5162"/>
                </a:cubicBezTo>
                <a:lnTo>
                  <a:pt x="6218" y="3781"/>
                </a:lnTo>
                <a:cubicBezTo>
                  <a:pt x="6218" y="3507"/>
                  <a:pt x="6373" y="3269"/>
                  <a:pt x="6599" y="3138"/>
                </a:cubicBezTo>
                <a:lnTo>
                  <a:pt x="7564" y="2602"/>
                </a:lnTo>
                <a:cubicBezTo>
                  <a:pt x="8040" y="2352"/>
                  <a:pt x="8207" y="1757"/>
                  <a:pt x="7945" y="1292"/>
                </a:cubicBezTo>
                <a:lnTo>
                  <a:pt x="7885" y="1173"/>
                </a:lnTo>
                <a:cubicBezTo>
                  <a:pt x="7853" y="1124"/>
                  <a:pt x="7797" y="1092"/>
                  <a:pt x="7739" y="1092"/>
                </a:cubicBezTo>
                <a:cubicBezTo>
                  <a:pt x="7712" y="1092"/>
                  <a:pt x="7685" y="1099"/>
                  <a:pt x="7659" y="1114"/>
                </a:cubicBezTo>
                <a:cubicBezTo>
                  <a:pt x="7588" y="1161"/>
                  <a:pt x="7564" y="1269"/>
                  <a:pt x="7599" y="1340"/>
                </a:cubicBezTo>
                <a:lnTo>
                  <a:pt x="7659" y="1459"/>
                </a:lnTo>
                <a:cubicBezTo>
                  <a:pt x="7826" y="1769"/>
                  <a:pt x="7730" y="2162"/>
                  <a:pt x="7409" y="2340"/>
                </a:cubicBezTo>
                <a:lnTo>
                  <a:pt x="6445" y="2876"/>
                </a:lnTo>
                <a:cubicBezTo>
                  <a:pt x="6135" y="3054"/>
                  <a:pt x="5933" y="3364"/>
                  <a:pt x="5909" y="3721"/>
                </a:cubicBezTo>
                <a:cubicBezTo>
                  <a:pt x="5534" y="3626"/>
                  <a:pt x="5159" y="3578"/>
                  <a:pt x="4782" y="3578"/>
                </a:cubicBezTo>
                <a:cubicBezTo>
                  <a:pt x="4406" y="3578"/>
                  <a:pt x="4028" y="3626"/>
                  <a:pt x="3647" y="3721"/>
                </a:cubicBezTo>
                <a:cubicBezTo>
                  <a:pt x="3611" y="3364"/>
                  <a:pt x="3420" y="3031"/>
                  <a:pt x="3111" y="2876"/>
                </a:cubicBezTo>
                <a:lnTo>
                  <a:pt x="2146" y="2340"/>
                </a:lnTo>
                <a:cubicBezTo>
                  <a:pt x="1837" y="2173"/>
                  <a:pt x="1706" y="1769"/>
                  <a:pt x="1884" y="1459"/>
                </a:cubicBezTo>
                <a:lnTo>
                  <a:pt x="2325" y="673"/>
                </a:lnTo>
                <a:cubicBezTo>
                  <a:pt x="2441" y="457"/>
                  <a:pt x="2657" y="336"/>
                  <a:pt x="2879" y="336"/>
                </a:cubicBezTo>
                <a:cubicBezTo>
                  <a:pt x="2999" y="336"/>
                  <a:pt x="3121" y="372"/>
                  <a:pt x="3230" y="447"/>
                </a:cubicBezTo>
                <a:cubicBezTo>
                  <a:pt x="3337" y="495"/>
                  <a:pt x="3873" y="971"/>
                  <a:pt x="4778" y="971"/>
                </a:cubicBezTo>
                <a:cubicBezTo>
                  <a:pt x="5683" y="971"/>
                  <a:pt x="6218" y="495"/>
                  <a:pt x="6326" y="447"/>
                </a:cubicBezTo>
                <a:cubicBezTo>
                  <a:pt x="6434" y="372"/>
                  <a:pt x="6556" y="336"/>
                  <a:pt x="6677" y="336"/>
                </a:cubicBezTo>
                <a:cubicBezTo>
                  <a:pt x="6899" y="336"/>
                  <a:pt x="7115" y="457"/>
                  <a:pt x="7230" y="673"/>
                </a:cubicBezTo>
                <a:cubicBezTo>
                  <a:pt x="7263" y="723"/>
                  <a:pt x="7325" y="749"/>
                  <a:pt x="7383" y="749"/>
                </a:cubicBezTo>
                <a:cubicBezTo>
                  <a:pt x="7409" y="749"/>
                  <a:pt x="7434" y="744"/>
                  <a:pt x="7457" y="733"/>
                </a:cubicBezTo>
                <a:cubicBezTo>
                  <a:pt x="7528" y="685"/>
                  <a:pt x="7564" y="578"/>
                  <a:pt x="7516" y="507"/>
                </a:cubicBezTo>
                <a:cubicBezTo>
                  <a:pt x="7385" y="268"/>
                  <a:pt x="7159" y="102"/>
                  <a:pt x="6909" y="30"/>
                </a:cubicBezTo>
                <a:cubicBezTo>
                  <a:pt x="6824" y="9"/>
                  <a:pt x="6744" y="0"/>
                  <a:pt x="6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1" name="Google Shape;10481;p63"/>
          <p:cNvSpPr/>
          <p:nvPr/>
        </p:nvSpPr>
        <p:spPr>
          <a:xfrm>
            <a:off x="7121800" y="2902852"/>
            <a:ext cx="318231" cy="354642"/>
          </a:xfrm>
          <a:custGeom>
            <a:rect b="b" l="l" r="r" t="t"/>
            <a:pathLst>
              <a:path extrusionOk="0" h="11133" w="9990">
                <a:moveTo>
                  <a:pt x="3096" y="1"/>
                </a:moveTo>
                <a:cubicBezTo>
                  <a:pt x="1358" y="36"/>
                  <a:pt x="0" y="1656"/>
                  <a:pt x="346" y="3418"/>
                </a:cubicBezTo>
                <a:cubicBezTo>
                  <a:pt x="356" y="3494"/>
                  <a:pt x="437" y="3550"/>
                  <a:pt x="514" y="3550"/>
                </a:cubicBezTo>
                <a:cubicBezTo>
                  <a:pt x="522" y="3550"/>
                  <a:pt x="529" y="3550"/>
                  <a:pt x="536" y="3549"/>
                </a:cubicBezTo>
                <a:cubicBezTo>
                  <a:pt x="631" y="3525"/>
                  <a:pt x="691" y="3441"/>
                  <a:pt x="667" y="3358"/>
                </a:cubicBezTo>
                <a:cubicBezTo>
                  <a:pt x="369" y="1810"/>
                  <a:pt x="1560" y="358"/>
                  <a:pt x="3108" y="334"/>
                </a:cubicBezTo>
                <a:cubicBezTo>
                  <a:pt x="3128" y="333"/>
                  <a:pt x="3148" y="333"/>
                  <a:pt x="3168" y="333"/>
                </a:cubicBezTo>
                <a:cubicBezTo>
                  <a:pt x="3671" y="333"/>
                  <a:pt x="4160" y="476"/>
                  <a:pt x="4572" y="763"/>
                </a:cubicBezTo>
                <a:cubicBezTo>
                  <a:pt x="4745" y="876"/>
                  <a:pt x="4935" y="932"/>
                  <a:pt x="5124" y="932"/>
                </a:cubicBezTo>
                <a:cubicBezTo>
                  <a:pt x="5313" y="932"/>
                  <a:pt x="5501" y="876"/>
                  <a:pt x="5668" y="763"/>
                </a:cubicBezTo>
                <a:cubicBezTo>
                  <a:pt x="6113" y="465"/>
                  <a:pt x="6597" y="331"/>
                  <a:pt x="7070" y="331"/>
                </a:cubicBezTo>
                <a:cubicBezTo>
                  <a:pt x="8393" y="331"/>
                  <a:pt x="9624" y="1384"/>
                  <a:pt x="9632" y="2858"/>
                </a:cubicBezTo>
                <a:cubicBezTo>
                  <a:pt x="9632" y="3477"/>
                  <a:pt x="9406" y="4073"/>
                  <a:pt x="9025" y="4525"/>
                </a:cubicBezTo>
                <a:cubicBezTo>
                  <a:pt x="8370" y="5287"/>
                  <a:pt x="8013" y="6228"/>
                  <a:pt x="8013" y="7192"/>
                </a:cubicBezTo>
                <a:lnTo>
                  <a:pt x="8013" y="8966"/>
                </a:lnTo>
                <a:cubicBezTo>
                  <a:pt x="8013" y="9930"/>
                  <a:pt x="7263" y="10716"/>
                  <a:pt x="6322" y="10811"/>
                </a:cubicBezTo>
                <a:lnTo>
                  <a:pt x="6322" y="8573"/>
                </a:lnTo>
                <a:cubicBezTo>
                  <a:pt x="6322" y="7918"/>
                  <a:pt x="5787" y="7382"/>
                  <a:pt x="5132" y="7382"/>
                </a:cubicBezTo>
                <a:cubicBezTo>
                  <a:pt x="4477" y="7382"/>
                  <a:pt x="3941" y="7918"/>
                  <a:pt x="3941" y="8573"/>
                </a:cubicBezTo>
                <a:lnTo>
                  <a:pt x="3941" y="10811"/>
                </a:lnTo>
                <a:cubicBezTo>
                  <a:pt x="3013" y="10716"/>
                  <a:pt x="2262" y="9930"/>
                  <a:pt x="2262" y="8966"/>
                </a:cubicBezTo>
                <a:lnTo>
                  <a:pt x="2262" y="7192"/>
                </a:lnTo>
                <a:cubicBezTo>
                  <a:pt x="2262" y="6228"/>
                  <a:pt x="1905" y="5275"/>
                  <a:pt x="1250" y="4525"/>
                </a:cubicBezTo>
                <a:cubicBezTo>
                  <a:pt x="1131" y="4394"/>
                  <a:pt x="1048" y="4263"/>
                  <a:pt x="953" y="4096"/>
                </a:cubicBezTo>
                <a:cubicBezTo>
                  <a:pt x="920" y="4047"/>
                  <a:pt x="865" y="4015"/>
                  <a:pt x="807" y="4015"/>
                </a:cubicBezTo>
                <a:cubicBezTo>
                  <a:pt x="780" y="4015"/>
                  <a:pt x="753" y="4022"/>
                  <a:pt x="727" y="4037"/>
                </a:cubicBezTo>
                <a:cubicBezTo>
                  <a:pt x="655" y="4084"/>
                  <a:pt x="631" y="4192"/>
                  <a:pt x="667" y="4263"/>
                </a:cubicBezTo>
                <a:cubicBezTo>
                  <a:pt x="762" y="4430"/>
                  <a:pt x="881" y="4584"/>
                  <a:pt x="1012" y="4739"/>
                </a:cubicBezTo>
                <a:cubicBezTo>
                  <a:pt x="1608" y="5442"/>
                  <a:pt x="1953" y="6299"/>
                  <a:pt x="1953" y="7192"/>
                </a:cubicBezTo>
                <a:lnTo>
                  <a:pt x="1953" y="8966"/>
                </a:lnTo>
                <a:cubicBezTo>
                  <a:pt x="1953" y="10168"/>
                  <a:pt x="2929" y="11133"/>
                  <a:pt x="4120" y="11133"/>
                </a:cubicBezTo>
                <a:cubicBezTo>
                  <a:pt x="4215" y="11133"/>
                  <a:pt x="4286" y="11061"/>
                  <a:pt x="4286" y="10978"/>
                </a:cubicBezTo>
                <a:lnTo>
                  <a:pt x="4286" y="8561"/>
                </a:lnTo>
                <a:cubicBezTo>
                  <a:pt x="4286" y="8085"/>
                  <a:pt x="4679" y="7704"/>
                  <a:pt x="5156" y="7704"/>
                </a:cubicBezTo>
                <a:cubicBezTo>
                  <a:pt x="5632" y="7704"/>
                  <a:pt x="6013" y="8085"/>
                  <a:pt x="6013" y="8561"/>
                </a:cubicBezTo>
                <a:lnTo>
                  <a:pt x="6013" y="10978"/>
                </a:lnTo>
                <a:cubicBezTo>
                  <a:pt x="6013" y="11061"/>
                  <a:pt x="6084" y="11133"/>
                  <a:pt x="6180" y="11133"/>
                </a:cubicBezTo>
                <a:cubicBezTo>
                  <a:pt x="7382" y="11133"/>
                  <a:pt x="8347" y="10157"/>
                  <a:pt x="8347" y="8966"/>
                </a:cubicBezTo>
                <a:lnTo>
                  <a:pt x="8347" y="7192"/>
                </a:lnTo>
                <a:cubicBezTo>
                  <a:pt x="8347" y="6299"/>
                  <a:pt x="8680" y="5442"/>
                  <a:pt x="9287" y="4739"/>
                </a:cubicBezTo>
                <a:cubicBezTo>
                  <a:pt x="9740" y="4215"/>
                  <a:pt x="9990" y="3549"/>
                  <a:pt x="9990" y="2858"/>
                </a:cubicBezTo>
                <a:cubicBezTo>
                  <a:pt x="9955" y="1194"/>
                  <a:pt x="8560" y="7"/>
                  <a:pt x="7072" y="7"/>
                </a:cubicBezTo>
                <a:cubicBezTo>
                  <a:pt x="6537" y="7"/>
                  <a:pt x="5990" y="161"/>
                  <a:pt x="5489" y="501"/>
                </a:cubicBezTo>
                <a:cubicBezTo>
                  <a:pt x="5382" y="572"/>
                  <a:pt x="5257" y="608"/>
                  <a:pt x="5129" y="608"/>
                </a:cubicBezTo>
                <a:cubicBezTo>
                  <a:pt x="5001" y="608"/>
                  <a:pt x="4870" y="572"/>
                  <a:pt x="4751" y="501"/>
                </a:cubicBezTo>
                <a:cubicBezTo>
                  <a:pt x="4263" y="167"/>
                  <a:pt x="3691" y="1"/>
                  <a:pt x="3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482" name="Google Shape;10482;p63"/>
          <p:cNvGrpSpPr/>
          <p:nvPr/>
        </p:nvGrpSpPr>
        <p:grpSpPr>
          <a:xfrm>
            <a:off x="6685259" y="2902852"/>
            <a:ext cx="311414" cy="355406"/>
            <a:chOff x="6685259" y="2902852"/>
            <a:chExt cx="311414" cy="355406"/>
          </a:xfrm>
        </p:grpSpPr>
        <p:sp>
          <p:nvSpPr>
            <p:cNvPr id="10483" name="Google Shape;10483;p63"/>
            <p:cNvSpPr/>
            <p:nvPr/>
          </p:nvSpPr>
          <p:spPr>
            <a:xfrm>
              <a:off x="6835805" y="3045466"/>
              <a:ext cx="10671" cy="155134"/>
            </a:xfrm>
            <a:custGeom>
              <a:rect b="b" l="l" r="r" t="t"/>
              <a:pathLst>
                <a:path extrusionOk="0" h="4870" w="335">
                  <a:moveTo>
                    <a:pt x="168" y="0"/>
                  </a:moveTo>
                  <a:cubicBezTo>
                    <a:pt x="84" y="0"/>
                    <a:pt x="1" y="84"/>
                    <a:pt x="1" y="167"/>
                  </a:cubicBezTo>
                  <a:lnTo>
                    <a:pt x="1" y="4703"/>
                  </a:lnTo>
                  <a:cubicBezTo>
                    <a:pt x="1" y="4799"/>
                    <a:pt x="84" y="4870"/>
                    <a:pt x="168" y="4870"/>
                  </a:cubicBezTo>
                  <a:cubicBezTo>
                    <a:pt x="263" y="4870"/>
                    <a:pt x="334" y="4799"/>
                    <a:pt x="334" y="4703"/>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4" name="Google Shape;10484;p63"/>
            <p:cNvSpPr/>
            <p:nvPr/>
          </p:nvSpPr>
          <p:spPr>
            <a:xfrm>
              <a:off x="6765661" y="2938497"/>
              <a:ext cx="149846" cy="63774"/>
            </a:xfrm>
            <a:custGeom>
              <a:rect b="b" l="l" r="r" t="t"/>
              <a:pathLst>
                <a:path extrusionOk="0" h="2002" w="4704">
                  <a:moveTo>
                    <a:pt x="572" y="1"/>
                  </a:moveTo>
                  <a:cubicBezTo>
                    <a:pt x="262" y="1"/>
                    <a:pt x="0" y="251"/>
                    <a:pt x="0" y="572"/>
                  </a:cubicBezTo>
                  <a:lnTo>
                    <a:pt x="0" y="1430"/>
                  </a:lnTo>
                  <a:cubicBezTo>
                    <a:pt x="0" y="1739"/>
                    <a:pt x="262" y="2001"/>
                    <a:pt x="572" y="2001"/>
                  </a:cubicBezTo>
                  <a:lnTo>
                    <a:pt x="2679" y="2001"/>
                  </a:lnTo>
                  <a:cubicBezTo>
                    <a:pt x="2774" y="2001"/>
                    <a:pt x="2846" y="1918"/>
                    <a:pt x="2846" y="1834"/>
                  </a:cubicBezTo>
                  <a:cubicBezTo>
                    <a:pt x="2846" y="1739"/>
                    <a:pt x="2774" y="1668"/>
                    <a:pt x="2679" y="1668"/>
                  </a:cubicBezTo>
                  <a:lnTo>
                    <a:pt x="572" y="1668"/>
                  </a:lnTo>
                  <a:cubicBezTo>
                    <a:pt x="441" y="1668"/>
                    <a:pt x="334" y="1560"/>
                    <a:pt x="334" y="1430"/>
                  </a:cubicBezTo>
                  <a:lnTo>
                    <a:pt x="334" y="572"/>
                  </a:lnTo>
                  <a:cubicBezTo>
                    <a:pt x="334" y="429"/>
                    <a:pt x="441" y="322"/>
                    <a:pt x="572" y="322"/>
                  </a:cubicBezTo>
                  <a:lnTo>
                    <a:pt x="4144" y="322"/>
                  </a:lnTo>
                  <a:cubicBezTo>
                    <a:pt x="4275" y="322"/>
                    <a:pt x="4382" y="429"/>
                    <a:pt x="4382" y="572"/>
                  </a:cubicBezTo>
                  <a:lnTo>
                    <a:pt x="4382" y="1430"/>
                  </a:lnTo>
                  <a:cubicBezTo>
                    <a:pt x="4394" y="1549"/>
                    <a:pt x="4275" y="1668"/>
                    <a:pt x="4144" y="1668"/>
                  </a:cubicBezTo>
                  <a:lnTo>
                    <a:pt x="3513" y="1668"/>
                  </a:lnTo>
                  <a:cubicBezTo>
                    <a:pt x="3429" y="1668"/>
                    <a:pt x="3358" y="1739"/>
                    <a:pt x="3358" y="1834"/>
                  </a:cubicBezTo>
                  <a:cubicBezTo>
                    <a:pt x="3358" y="1918"/>
                    <a:pt x="3429" y="2001"/>
                    <a:pt x="3513" y="2001"/>
                  </a:cubicBezTo>
                  <a:lnTo>
                    <a:pt x="4144" y="2001"/>
                  </a:lnTo>
                  <a:cubicBezTo>
                    <a:pt x="4453" y="2001"/>
                    <a:pt x="4703" y="1739"/>
                    <a:pt x="4703" y="1430"/>
                  </a:cubicBezTo>
                  <a:lnTo>
                    <a:pt x="4703" y="572"/>
                  </a:lnTo>
                  <a:cubicBezTo>
                    <a:pt x="4703" y="251"/>
                    <a:pt x="4453" y="1"/>
                    <a:pt x="4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5" name="Google Shape;10485;p63"/>
            <p:cNvSpPr/>
            <p:nvPr/>
          </p:nvSpPr>
          <p:spPr>
            <a:xfrm>
              <a:off x="6685259" y="2902852"/>
              <a:ext cx="311414" cy="355406"/>
            </a:xfrm>
            <a:custGeom>
              <a:rect b="b" l="l" r="r" t="t"/>
              <a:pathLst>
                <a:path extrusionOk="0" h="11157" w="9776">
                  <a:moveTo>
                    <a:pt x="3227" y="1"/>
                  </a:moveTo>
                  <a:cubicBezTo>
                    <a:pt x="2227" y="1"/>
                    <a:pt x="1810" y="774"/>
                    <a:pt x="1667" y="894"/>
                  </a:cubicBezTo>
                  <a:lnTo>
                    <a:pt x="822" y="894"/>
                  </a:lnTo>
                  <a:cubicBezTo>
                    <a:pt x="369" y="894"/>
                    <a:pt x="0" y="1275"/>
                    <a:pt x="0" y="1715"/>
                  </a:cubicBezTo>
                  <a:lnTo>
                    <a:pt x="0" y="4287"/>
                  </a:lnTo>
                  <a:cubicBezTo>
                    <a:pt x="0" y="4382"/>
                    <a:pt x="72" y="4454"/>
                    <a:pt x="155" y="4454"/>
                  </a:cubicBezTo>
                  <a:cubicBezTo>
                    <a:pt x="250" y="4454"/>
                    <a:pt x="322" y="4382"/>
                    <a:pt x="322" y="4287"/>
                  </a:cubicBezTo>
                  <a:lnTo>
                    <a:pt x="322" y="1715"/>
                  </a:lnTo>
                  <a:cubicBezTo>
                    <a:pt x="322" y="1453"/>
                    <a:pt x="548" y="1227"/>
                    <a:pt x="810" y="1227"/>
                  </a:cubicBezTo>
                  <a:lnTo>
                    <a:pt x="1738" y="1227"/>
                  </a:lnTo>
                  <a:cubicBezTo>
                    <a:pt x="1786" y="1227"/>
                    <a:pt x="1822" y="1215"/>
                    <a:pt x="1858" y="1167"/>
                  </a:cubicBezTo>
                  <a:lnTo>
                    <a:pt x="2167" y="810"/>
                  </a:lnTo>
                  <a:cubicBezTo>
                    <a:pt x="2441" y="513"/>
                    <a:pt x="2822" y="334"/>
                    <a:pt x="3227" y="334"/>
                  </a:cubicBezTo>
                  <a:lnTo>
                    <a:pt x="6525" y="334"/>
                  </a:lnTo>
                  <a:cubicBezTo>
                    <a:pt x="6930" y="334"/>
                    <a:pt x="7322" y="513"/>
                    <a:pt x="7584" y="810"/>
                  </a:cubicBezTo>
                  <a:lnTo>
                    <a:pt x="7894" y="1167"/>
                  </a:lnTo>
                  <a:cubicBezTo>
                    <a:pt x="7930" y="1191"/>
                    <a:pt x="7977" y="1227"/>
                    <a:pt x="8013" y="1227"/>
                  </a:cubicBezTo>
                  <a:lnTo>
                    <a:pt x="8942" y="1227"/>
                  </a:lnTo>
                  <a:cubicBezTo>
                    <a:pt x="9204" y="1227"/>
                    <a:pt x="9430" y="1453"/>
                    <a:pt x="9430" y="1715"/>
                  </a:cubicBezTo>
                  <a:lnTo>
                    <a:pt x="9430" y="10335"/>
                  </a:lnTo>
                  <a:cubicBezTo>
                    <a:pt x="9430" y="10597"/>
                    <a:pt x="9204" y="10823"/>
                    <a:pt x="8942" y="10823"/>
                  </a:cubicBezTo>
                  <a:lnTo>
                    <a:pt x="7632" y="10823"/>
                  </a:lnTo>
                  <a:lnTo>
                    <a:pt x="7632" y="9823"/>
                  </a:lnTo>
                  <a:cubicBezTo>
                    <a:pt x="7632" y="9740"/>
                    <a:pt x="7561" y="9657"/>
                    <a:pt x="7465" y="9657"/>
                  </a:cubicBezTo>
                  <a:cubicBezTo>
                    <a:pt x="7382" y="9657"/>
                    <a:pt x="7299" y="9740"/>
                    <a:pt x="7299" y="9823"/>
                  </a:cubicBezTo>
                  <a:lnTo>
                    <a:pt x="7299" y="10823"/>
                  </a:lnTo>
                  <a:lnTo>
                    <a:pt x="2453" y="10823"/>
                  </a:lnTo>
                  <a:lnTo>
                    <a:pt x="2453" y="9823"/>
                  </a:lnTo>
                  <a:cubicBezTo>
                    <a:pt x="2453" y="9740"/>
                    <a:pt x="2381" y="9657"/>
                    <a:pt x="2286" y="9657"/>
                  </a:cubicBezTo>
                  <a:cubicBezTo>
                    <a:pt x="2203" y="9657"/>
                    <a:pt x="2119" y="9740"/>
                    <a:pt x="2119" y="9823"/>
                  </a:cubicBezTo>
                  <a:lnTo>
                    <a:pt x="2119" y="10823"/>
                  </a:lnTo>
                  <a:lnTo>
                    <a:pt x="822" y="10823"/>
                  </a:lnTo>
                  <a:cubicBezTo>
                    <a:pt x="548" y="10823"/>
                    <a:pt x="322" y="10597"/>
                    <a:pt x="322" y="10335"/>
                  </a:cubicBezTo>
                  <a:lnTo>
                    <a:pt x="322" y="5227"/>
                  </a:lnTo>
                  <a:cubicBezTo>
                    <a:pt x="322" y="5144"/>
                    <a:pt x="250" y="5061"/>
                    <a:pt x="167" y="5061"/>
                  </a:cubicBezTo>
                  <a:cubicBezTo>
                    <a:pt x="72" y="5061"/>
                    <a:pt x="0" y="5144"/>
                    <a:pt x="0" y="5227"/>
                  </a:cubicBezTo>
                  <a:lnTo>
                    <a:pt x="0" y="10335"/>
                  </a:lnTo>
                  <a:cubicBezTo>
                    <a:pt x="0" y="10776"/>
                    <a:pt x="369" y="11157"/>
                    <a:pt x="822" y="11157"/>
                  </a:cubicBezTo>
                  <a:lnTo>
                    <a:pt x="8942" y="11157"/>
                  </a:lnTo>
                  <a:cubicBezTo>
                    <a:pt x="9394" y="11157"/>
                    <a:pt x="9763" y="10776"/>
                    <a:pt x="9763" y="10335"/>
                  </a:cubicBezTo>
                  <a:lnTo>
                    <a:pt x="9763" y="1715"/>
                  </a:lnTo>
                  <a:cubicBezTo>
                    <a:pt x="9775" y="1275"/>
                    <a:pt x="9406" y="894"/>
                    <a:pt x="8942" y="894"/>
                  </a:cubicBezTo>
                  <a:lnTo>
                    <a:pt x="8096" y="894"/>
                  </a:lnTo>
                  <a:cubicBezTo>
                    <a:pt x="7965" y="774"/>
                    <a:pt x="7525" y="1"/>
                    <a:pt x="6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86" name="Google Shape;10486;p63"/>
          <p:cNvGrpSpPr/>
          <p:nvPr/>
        </p:nvGrpSpPr>
        <p:grpSpPr>
          <a:xfrm>
            <a:off x="5309250" y="2903170"/>
            <a:ext cx="359579" cy="355852"/>
            <a:chOff x="5309250" y="2903170"/>
            <a:chExt cx="359579" cy="355852"/>
          </a:xfrm>
        </p:grpSpPr>
        <p:sp>
          <p:nvSpPr>
            <p:cNvPr id="10487" name="Google Shape;10487;p63"/>
            <p:cNvSpPr/>
            <p:nvPr/>
          </p:nvSpPr>
          <p:spPr>
            <a:xfrm>
              <a:off x="5410517" y="3006317"/>
              <a:ext cx="77854" cy="76452"/>
            </a:xfrm>
            <a:custGeom>
              <a:rect b="b" l="l" r="r" t="t"/>
              <a:pathLst>
                <a:path extrusionOk="0" h="2400" w="2444">
                  <a:moveTo>
                    <a:pt x="1345" y="315"/>
                  </a:moveTo>
                  <a:cubicBezTo>
                    <a:pt x="1450" y="315"/>
                    <a:pt x="1549" y="346"/>
                    <a:pt x="1631" y="420"/>
                  </a:cubicBezTo>
                  <a:cubicBezTo>
                    <a:pt x="1905" y="634"/>
                    <a:pt x="2060" y="1206"/>
                    <a:pt x="2096" y="1622"/>
                  </a:cubicBezTo>
                  <a:cubicBezTo>
                    <a:pt x="2104" y="1923"/>
                    <a:pt x="1755" y="2071"/>
                    <a:pt x="1406" y="2071"/>
                  </a:cubicBezTo>
                  <a:cubicBezTo>
                    <a:pt x="1257" y="2071"/>
                    <a:pt x="1109" y="2045"/>
                    <a:pt x="988" y="1991"/>
                  </a:cubicBezTo>
                  <a:cubicBezTo>
                    <a:pt x="560" y="1801"/>
                    <a:pt x="381" y="1313"/>
                    <a:pt x="560" y="872"/>
                  </a:cubicBezTo>
                  <a:cubicBezTo>
                    <a:pt x="693" y="580"/>
                    <a:pt x="1042" y="315"/>
                    <a:pt x="1345" y="315"/>
                  </a:cubicBezTo>
                  <a:close/>
                  <a:moveTo>
                    <a:pt x="1344" y="1"/>
                  </a:moveTo>
                  <a:cubicBezTo>
                    <a:pt x="906" y="1"/>
                    <a:pt x="447" y="320"/>
                    <a:pt x="262" y="741"/>
                  </a:cubicBezTo>
                  <a:cubicBezTo>
                    <a:pt x="0" y="1336"/>
                    <a:pt x="262" y="2027"/>
                    <a:pt x="857" y="2289"/>
                  </a:cubicBezTo>
                  <a:cubicBezTo>
                    <a:pt x="1022" y="2363"/>
                    <a:pt x="1214" y="2400"/>
                    <a:pt x="1407" y="2400"/>
                  </a:cubicBezTo>
                  <a:cubicBezTo>
                    <a:pt x="1925" y="2400"/>
                    <a:pt x="2443" y="2134"/>
                    <a:pt x="2417" y="1622"/>
                  </a:cubicBezTo>
                  <a:cubicBezTo>
                    <a:pt x="2405" y="1134"/>
                    <a:pt x="2203" y="479"/>
                    <a:pt x="1858" y="182"/>
                  </a:cubicBezTo>
                  <a:cubicBezTo>
                    <a:pt x="1704" y="56"/>
                    <a:pt x="1526" y="1"/>
                    <a:pt x="1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8" name="Google Shape;10488;p63"/>
            <p:cNvSpPr/>
            <p:nvPr/>
          </p:nvSpPr>
          <p:spPr>
            <a:xfrm>
              <a:off x="5309250" y="2903170"/>
              <a:ext cx="359579" cy="355852"/>
            </a:xfrm>
            <a:custGeom>
              <a:rect b="b" l="l" r="r" t="t"/>
              <a:pathLst>
                <a:path extrusionOk="0" h="11171" w="11288">
                  <a:moveTo>
                    <a:pt x="3691" y="336"/>
                  </a:moveTo>
                  <a:cubicBezTo>
                    <a:pt x="3775" y="336"/>
                    <a:pt x="3846" y="383"/>
                    <a:pt x="3870" y="455"/>
                  </a:cubicBezTo>
                  <a:lnTo>
                    <a:pt x="4084" y="991"/>
                  </a:lnTo>
                  <a:cubicBezTo>
                    <a:pt x="3953" y="1003"/>
                    <a:pt x="3846" y="1050"/>
                    <a:pt x="3739" y="1122"/>
                  </a:cubicBezTo>
                  <a:lnTo>
                    <a:pt x="3536" y="586"/>
                  </a:lnTo>
                  <a:cubicBezTo>
                    <a:pt x="3489" y="455"/>
                    <a:pt x="3572" y="336"/>
                    <a:pt x="3691" y="336"/>
                  </a:cubicBezTo>
                  <a:close/>
                  <a:moveTo>
                    <a:pt x="7834" y="436"/>
                  </a:moveTo>
                  <a:cubicBezTo>
                    <a:pt x="7859" y="436"/>
                    <a:pt x="7883" y="442"/>
                    <a:pt x="7906" y="455"/>
                  </a:cubicBezTo>
                  <a:cubicBezTo>
                    <a:pt x="7989" y="503"/>
                    <a:pt x="8037" y="598"/>
                    <a:pt x="7989" y="693"/>
                  </a:cubicBezTo>
                  <a:lnTo>
                    <a:pt x="7763" y="1217"/>
                  </a:lnTo>
                  <a:cubicBezTo>
                    <a:pt x="7668" y="1134"/>
                    <a:pt x="7561" y="1086"/>
                    <a:pt x="7418" y="1062"/>
                  </a:cubicBezTo>
                  <a:lnTo>
                    <a:pt x="7668" y="538"/>
                  </a:lnTo>
                  <a:cubicBezTo>
                    <a:pt x="7702" y="478"/>
                    <a:pt x="7769" y="436"/>
                    <a:pt x="7834" y="436"/>
                  </a:cubicBezTo>
                  <a:close/>
                  <a:moveTo>
                    <a:pt x="698" y="3177"/>
                  </a:moveTo>
                  <a:cubicBezTo>
                    <a:pt x="775" y="3177"/>
                    <a:pt x="883" y="3247"/>
                    <a:pt x="1298" y="3431"/>
                  </a:cubicBezTo>
                  <a:cubicBezTo>
                    <a:pt x="1250" y="3479"/>
                    <a:pt x="1227" y="3539"/>
                    <a:pt x="1191" y="3586"/>
                  </a:cubicBezTo>
                  <a:cubicBezTo>
                    <a:pt x="1191" y="3586"/>
                    <a:pt x="1167" y="3658"/>
                    <a:pt x="1155" y="3765"/>
                  </a:cubicBezTo>
                  <a:lnTo>
                    <a:pt x="631" y="3527"/>
                  </a:lnTo>
                  <a:cubicBezTo>
                    <a:pt x="477" y="3479"/>
                    <a:pt x="477" y="3253"/>
                    <a:pt x="631" y="3193"/>
                  </a:cubicBezTo>
                  <a:cubicBezTo>
                    <a:pt x="655" y="3183"/>
                    <a:pt x="675" y="3177"/>
                    <a:pt x="698" y="3177"/>
                  </a:cubicBezTo>
                  <a:close/>
                  <a:moveTo>
                    <a:pt x="10679" y="3437"/>
                  </a:moveTo>
                  <a:cubicBezTo>
                    <a:pt x="10755" y="3437"/>
                    <a:pt x="10841" y="3482"/>
                    <a:pt x="10871" y="3551"/>
                  </a:cubicBezTo>
                  <a:cubicBezTo>
                    <a:pt x="10906" y="3646"/>
                    <a:pt x="10847" y="3765"/>
                    <a:pt x="10764" y="3789"/>
                  </a:cubicBezTo>
                  <a:lnTo>
                    <a:pt x="10228" y="4003"/>
                  </a:lnTo>
                  <a:cubicBezTo>
                    <a:pt x="10216" y="3848"/>
                    <a:pt x="10168" y="3741"/>
                    <a:pt x="10097" y="3658"/>
                  </a:cubicBezTo>
                  <a:lnTo>
                    <a:pt x="10633" y="3443"/>
                  </a:lnTo>
                  <a:cubicBezTo>
                    <a:pt x="10647" y="3439"/>
                    <a:pt x="10663" y="3437"/>
                    <a:pt x="10679" y="3437"/>
                  </a:cubicBezTo>
                  <a:close/>
                  <a:moveTo>
                    <a:pt x="1060" y="7134"/>
                  </a:moveTo>
                  <a:cubicBezTo>
                    <a:pt x="1072" y="7265"/>
                    <a:pt x="1119" y="7372"/>
                    <a:pt x="1191" y="7480"/>
                  </a:cubicBezTo>
                  <a:lnTo>
                    <a:pt x="655" y="7682"/>
                  </a:lnTo>
                  <a:cubicBezTo>
                    <a:pt x="635" y="7694"/>
                    <a:pt x="612" y="7699"/>
                    <a:pt x="589" y="7699"/>
                  </a:cubicBezTo>
                  <a:cubicBezTo>
                    <a:pt x="518" y="7699"/>
                    <a:pt x="444" y="7650"/>
                    <a:pt x="417" y="7587"/>
                  </a:cubicBezTo>
                  <a:cubicBezTo>
                    <a:pt x="381" y="7492"/>
                    <a:pt x="429" y="7372"/>
                    <a:pt x="524" y="7349"/>
                  </a:cubicBezTo>
                  <a:lnTo>
                    <a:pt x="1060" y="7134"/>
                  </a:lnTo>
                  <a:close/>
                  <a:moveTo>
                    <a:pt x="10144" y="7361"/>
                  </a:moveTo>
                  <a:lnTo>
                    <a:pt x="10656" y="7599"/>
                  </a:lnTo>
                  <a:cubicBezTo>
                    <a:pt x="10811" y="7658"/>
                    <a:pt x="10811" y="7884"/>
                    <a:pt x="10656" y="7944"/>
                  </a:cubicBezTo>
                  <a:cubicBezTo>
                    <a:pt x="10637" y="7950"/>
                    <a:pt x="10619" y="7953"/>
                    <a:pt x="10601" y="7953"/>
                  </a:cubicBezTo>
                  <a:cubicBezTo>
                    <a:pt x="10506" y="7953"/>
                    <a:pt x="10398" y="7875"/>
                    <a:pt x="9990" y="7706"/>
                  </a:cubicBezTo>
                  <a:cubicBezTo>
                    <a:pt x="10061" y="7611"/>
                    <a:pt x="10121" y="7515"/>
                    <a:pt x="10144" y="7361"/>
                  </a:cubicBezTo>
                  <a:close/>
                  <a:moveTo>
                    <a:pt x="3536" y="9920"/>
                  </a:moveTo>
                  <a:cubicBezTo>
                    <a:pt x="3620" y="9992"/>
                    <a:pt x="3727" y="10051"/>
                    <a:pt x="3870" y="10063"/>
                  </a:cubicBezTo>
                  <a:lnTo>
                    <a:pt x="3620" y="10587"/>
                  </a:lnTo>
                  <a:cubicBezTo>
                    <a:pt x="3584" y="10658"/>
                    <a:pt x="3522" y="10696"/>
                    <a:pt x="3454" y="10696"/>
                  </a:cubicBezTo>
                  <a:cubicBezTo>
                    <a:pt x="3430" y="10696"/>
                    <a:pt x="3406" y="10691"/>
                    <a:pt x="3382" y="10682"/>
                  </a:cubicBezTo>
                  <a:cubicBezTo>
                    <a:pt x="3298" y="10635"/>
                    <a:pt x="3251" y="10528"/>
                    <a:pt x="3298" y="10444"/>
                  </a:cubicBezTo>
                  <a:lnTo>
                    <a:pt x="3536" y="9920"/>
                  </a:lnTo>
                  <a:close/>
                  <a:moveTo>
                    <a:pt x="7549" y="10016"/>
                  </a:moveTo>
                  <a:cubicBezTo>
                    <a:pt x="7727" y="10528"/>
                    <a:pt x="7799" y="10575"/>
                    <a:pt x="7763" y="10694"/>
                  </a:cubicBezTo>
                  <a:cubicBezTo>
                    <a:pt x="7728" y="10770"/>
                    <a:pt x="7659" y="10809"/>
                    <a:pt x="7590" y="10809"/>
                  </a:cubicBezTo>
                  <a:cubicBezTo>
                    <a:pt x="7519" y="10809"/>
                    <a:pt x="7448" y="10767"/>
                    <a:pt x="7418" y="10682"/>
                  </a:cubicBezTo>
                  <a:lnTo>
                    <a:pt x="7204" y="10147"/>
                  </a:lnTo>
                  <a:cubicBezTo>
                    <a:pt x="7346" y="10123"/>
                    <a:pt x="7442" y="10087"/>
                    <a:pt x="7549" y="10016"/>
                  </a:cubicBezTo>
                  <a:close/>
                  <a:moveTo>
                    <a:pt x="3696" y="1"/>
                  </a:moveTo>
                  <a:cubicBezTo>
                    <a:pt x="3631" y="1"/>
                    <a:pt x="3565" y="13"/>
                    <a:pt x="3501" y="38"/>
                  </a:cubicBezTo>
                  <a:cubicBezTo>
                    <a:pt x="3239" y="145"/>
                    <a:pt x="3096" y="443"/>
                    <a:pt x="3203" y="705"/>
                  </a:cubicBezTo>
                  <a:lnTo>
                    <a:pt x="3477" y="1407"/>
                  </a:lnTo>
                  <a:cubicBezTo>
                    <a:pt x="3239" y="1753"/>
                    <a:pt x="3203" y="1765"/>
                    <a:pt x="2846" y="1824"/>
                  </a:cubicBezTo>
                  <a:cubicBezTo>
                    <a:pt x="2655" y="1848"/>
                    <a:pt x="2429" y="1896"/>
                    <a:pt x="2286" y="2050"/>
                  </a:cubicBezTo>
                  <a:cubicBezTo>
                    <a:pt x="2012" y="2300"/>
                    <a:pt x="2060" y="2741"/>
                    <a:pt x="1929" y="2955"/>
                  </a:cubicBezTo>
                  <a:cubicBezTo>
                    <a:pt x="1870" y="3027"/>
                    <a:pt x="1762" y="3098"/>
                    <a:pt x="1643" y="3181"/>
                  </a:cubicBezTo>
                  <a:cubicBezTo>
                    <a:pt x="1631" y="3193"/>
                    <a:pt x="1608" y="3205"/>
                    <a:pt x="1584" y="3217"/>
                  </a:cubicBezTo>
                  <a:lnTo>
                    <a:pt x="893" y="2920"/>
                  </a:lnTo>
                  <a:cubicBezTo>
                    <a:pt x="830" y="2888"/>
                    <a:pt x="761" y="2873"/>
                    <a:pt x="692" y="2873"/>
                  </a:cubicBezTo>
                  <a:cubicBezTo>
                    <a:pt x="630" y="2873"/>
                    <a:pt x="568" y="2885"/>
                    <a:pt x="512" y="2908"/>
                  </a:cubicBezTo>
                  <a:cubicBezTo>
                    <a:pt x="84" y="3074"/>
                    <a:pt x="60" y="3670"/>
                    <a:pt x="477" y="3860"/>
                  </a:cubicBezTo>
                  <a:lnTo>
                    <a:pt x="1167" y="4158"/>
                  </a:lnTo>
                  <a:cubicBezTo>
                    <a:pt x="1239" y="4563"/>
                    <a:pt x="1239" y="4586"/>
                    <a:pt x="1012" y="4920"/>
                  </a:cubicBezTo>
                  <a:cubicBezTo>
                    <a:pt x="893" y="5086"/>
                    <a:pt x="774" y="5265"/>
                    <a:pt x="774" y="5467"/>
                  </a:cubicBezTo>
                  <a:cubicBezTo>
                    <a:pt x="762" y="5825"/>
                    <a:pt x="1119" y="6122"/>
                    <a:pt x="1167" y="6360"/>
                  </a:cubicBezTo>
                  <a:cubicBezTo>
                    <a:pt x="1179" y="6479"/>
                    <a:pt x="1155" y="6646"/>
                    <a:pt x="1108" y="6777"/>
                  </a:cubicBezTo>
                  <a:lnTo>
                    <a:pt x="405" y="7051"/>
                  </a:lnTo>
                  <a:cubicBezTo>
                    <a:pt x="143" y="7146"/>
                    <a:pt x="0" y="7444"/>
                    <a:pt x="107" y="7718"/>
                  </a:cubicBezTo>
                  <a:cubicBezTo>
                    <a:pt x="190" y="7920"/>
                    <a:pt x="386" y="8051"/>
                    <a:pt x="592" y="8051"/>
                  </a:cubicBezTo>
                  <a:cubicBezTo>
                    <a:pt x="653" y="8051"/>
                    <a:pt x="714" y="8040"/>
                    <a:pt x="774" y="8015"/>
                  </a:cubicBezTo>
                  <a:lnTo>
                    <a:pt x="1477" y="7742"/>
                  </a:lnTo>
                  <a:cubicBezTo>
                    <a:pt x="1822" y="7980"/>
                    <a:pt x="1834" y="8015"/>
                    <a:pt x="1893" y="8373"/>
                  </a:cubicBezTo>
                  <a:cubicBezTo>
                    <a:pt x="1989" y="8932"/>
                    <a:pt x="2131" y="9075"/>
                    <a:pt x="2667" y="9194"/>
                  </a:cubicBezTo>
                  <a:cubicBezTo>
                    <a:pt x="3036" y="9277"/>
                    <a:pt x="3060" y="9289"/>
                    <a:pt x="3274" y="9647"/>
                  </a:cubicBezTo>
                  <a:lnTo>
                    <a:pt x="2977" y="10337"/>
                  </a:lnTo>
                  <a:cubicBezTo>
                    <a:pt x="2815" y="10691"/>
                    <a:pt x="3091" y="11053"/>
                    <a:pt x="3439" y="11053"/>
                  </a:cubicBezTo>
                  <a:cubicBezTo>
                    <a:pt x="3502" y="11053"/>
                    <a:pt x="3567" y="11041"/>
                    <a:pt x="3632" y="11016"/>
                  </a:cubicBezTo>
                  <a:cubicBezTo>
                    <a:pt x="3775" y="10980"/>
                    <a:pt x="3858" y="10873"/>
                    <a:pt x="3917" y="10754"/>
                  </a:cubicBezTo>
                  <a:lnTo>
                    <a:pt x="4215" y="10063"/>
                  </a:lnTo>
                  <a:cubicBezTo>
                    <a:pt x="4361" y="10038"/>
                    <a:pt x="4457" y="10021"/>
                    <a:pt x="4536" y="10021"/>
                  </a:cubicBezTo>
                  <a:cubicBezTo>
                    <a:pt x="4677" y="10021"/>
                    <a:pt x="4764" y="10073"/>
                    <a:pt x="4977" y="10218"/>
                  </a:cubicBezTo>
                  <a:cubicBezTo>
                    <a:pt x="5204" y="10377"/>
                    <a:pt x="5367" y="10458"/>
                    <a:pt x="5538" y="10458"/>
                  </a:cubicBezTo>
                  <a:cubicBezTo>
                    <a:pt x="5699" y="10458"/>
                    <a:pt x="5865" y="10386"/>
                    <a:pt x="6096" y="10242"/>
                  </a:cubicBezTo>
                  <a:cubicBezTo>
                    <a:pt x="6280" y="10126"/>
                    <a:pt x="6363" y="10080"/>
                    <a:pt x="6476" y="10080"/>
                  </a:cubicBezTo>
                  <a:cubicBezTo>
                    <a:pt x="6560" y="10080"/>
                    <a:pt x="6661" y="10106"/>
                    <a:pt x="6834" y="10147"/>
                  </a:cubicBezTo>
                  <a:lnTo>
                    <a:pt x="7108" y="10837"/>
                  </a:lnTo>
                  <a:cubicBezTo>
                    <a:pt x="7180" y="11051"/>
                    <a:pt x="7370" y="11171"/>
                    <a:pt x="7585" y="11171"/>
                  </a:cubicBezTo>
                  <a:cubicBezTo>
                    <a:pt x="7942" y="11171"/>
                    <a:pt x="8192" y="10813"/>
                    <a:pt x="8061" y="10468"/>
                  </a:cubicBezTo>
                  <a:lnTo>
                    <a:pt x="7787" y="9766"/>
                  </a:lnTo>
                  <a:cubicBezTo>
                    <a:pt x="8025" y="9432"/>
                    <a:pt x="8061" y="9408"/>
                    <a:pt x="8418" y="9349"/>
                  </a:cubicBezTo>
                  <a:cubicBezTo>
                    <a:pt x="8978" y="9266"/>
                    <a:pt x="9109" y="9111"/>
                    <a:pt x="9228" y="8575"/>
                  </a:cubicBezTo>
                  <a:cubicBezTo>
                    <a:pt x="9323" y="8206"/>
                    <a:pt x="9335" y="8194"/>
                    <a:pt x="9692" y="7968"/>
                  </a:cubicBezTo>
                  <a:cubicBezTo>
                    <a:pt x="10198" y="8180"/>
                    <a:pt x="10406" y="8313"/>
                    <a:pt x="10595" y="8313"/>
                  </a:cubicBezTo>
                  <a:cubicBezTo>
                    <a:pt x="10650" y="8313"/>
                    <a:pt x="10704" y="8302"/>
                    <a:pt x="10764" y="8277"/>
                  </a:cubicBezTo>
                  <a:cubicBezTo>
                    <a:pt x="11192" y="8075"/>
                    <a:pt x="11216" y="7480"/>
                    <a:pt x="10799" y="7301"/>
                  </a:cubicBezTo>
                  <a:lnTo>
                    <a:pt x="10109" y="7003"/>
                  </a:lnTo>
                  <a:cubicBezTo>
                    <a:pt x="10037" y="6599"/>
                    <a:pt x="10037" y="6575"/>
                    <a:pt x="10263" y="6241"/>
                  </a:cubicBezTo>
                  <a:cubicBezTo>
                    <a:pt x="10573" y="5801"/>
                    <a:pt x="10597" y="5622"/>
                    <a:pt x="10287" y="5134"/>
                  </a:cubicBezTo>
                  <a:cubicBezTo>
                    <a:pt x="10085" y="4801"/>
                    <a:pt x="10097" y="4789"/>
                    <a:pt x="10180" y="4384"/>
                  </a:cubicBezTo>
                  <a:lnTo>
                    <a:pt x="10883" y="4122"/>
                  </a:lnTo>
                  <a:cubicBezTo>
                    <a:pt x="11156" y="4015"/>
                    <a:pt x="11287" y="3717"/>
                    <a:pt x="11180" y="3443"/>
                  </a:cubicBezTo>
                  <a:cubicBezTo>
                    <a:pt x="11097" y="3239"/>
                    <a:pt x="10898" y="3115"/>
                    <a:pt x="10690" y="3115"/>
                  </a:cubicBezTo>
                  <a:cubicBezTo>
                    <a:pt x="10631" y="3115"/>
                    <a:pt x="10571" y="3125"/>
                    <a:pt x="10513" y="3146"/>
                  </a:cubicBezTo>
                  <a:lnTo>
                    <a:pt x="9811" y="3420"/>
                  </a:lnTo>
                  <a:cubicBezTo>
                    <a:pt x="9466" y="3181"/>
                    <a:pt x="9454" y="3146"/>
                    <a:pt x="9394" y="2789"/>
                  </a:cubicBezTo>
                  <a:cubicBezTo>
                    <a:pt x="9311" y="2229"/>
                    <a:pt x="9156" y="2086"/>
                    <a:pt x="8620" y="1979"/>
                  </a:cubicBezTo>
                  <a:cubicBezTo>
                    <a:pt x="8251" y="1884"/>
                    <a:pt x="8239" y="1872"/>
                    <a:pt x="8013" y="1515"/>
                  </a:cubicBezTo>
                  <a:lnTo>
                    <a:pt x="8311" y="824"/>
                  </a:lnTo>
                  <a:cubicBezTo>
                    <a:pt x="8430" y="574"/>
                    <a:pt x="8311" y="264"/>
                    <a:pt x="8037" y="157"/>
                  </a:cubicBezTo>
                  <a:cubicBezTo>
                    <a:pt x="7971" y="126"/>
                    <a:pt x="7901" y="111"/>
                    <a:pt x="7831" y="111"/>
                  </a:cubicBezTo>
                  <a:cubicBezTo>
                    <a:pt x="7638" y="111"/>
                    <a:pt x="7449" y="226"/>
                    <a:pt x="7370" y="419"/>
                  </a:cubicBezTo>
                  <a:lnTo>
                    <a:pt x="7073" y="1110"/>
                  </a:lnTo>
                  <a:cubicBezTo>
                    <a:pt x="6927" y="1135"/>
                    <a:pt x="6831" y="1152"/>
                    <a:pt x="6751" y="1152"/>
                  </a:cubicBezTo>
                  <a:cubicBezTo>
                    <a:pt x="6611" y="1152"/>
                    <a:pt x="6524" y="1100"/>
                    <a:pt x="6311" y="955"/>
                  </a:cubicBezTo>
                  <a:lnTo>
                    <a:pt x="6180" y="872"/>
                  </a:lnTo>
                  <a:cubicBezTo>
                    <a:pt x="6152" y="853"/>
                    <a:pt x="6119" y="844"/>
                    <a:pt x="6087" y="844"/>
                  </a:cubicBezTo>
                  <a:cubicBezTo>
                    <a:pt x="6034" y="844"/>
                    <a:pt x="5983" y="868"/>
                    <a:pt x="5953" y="919"/>
                  </a:cubicBezTo>
                  <a:cubicBezTo>
                    <a:pt x="5918" y="991"/>
                    <a:pt x="5930" y="1098"/>
                    <a:pt x="6001" y="1134"/>
                  </a:cubicBezTo>
                  <a:lnTo>
                    <a:pt x="6132" y="1229"/>
                  </a:lnTo>
                  <a:cubicBezTo>
                    <a:pt x="6389" y="1406"/>
                    <a:pt x="6533" y="1474"/>
                    <a:pt x="6731" y="1474"/>
                  </a:cubicBezTo>
                  <a:cubicBezTo>
                    <a:pt x="6826" y="1474"/>
                    <a:pt x="6933" y="1458"/>
                    <a:pt x="7073" y="1431"/>
                  </a:cubicBezTo>
                  <a:cubicBezTo>
                    <a:pt x="7189" y="1411"/>
                    <a:pt x="7278" y="1397"/>
                    <a:pt x="7350" y="1397"/>
                  </a:cubicBezTo>
                  <a:cubicBezTo>
                    <a:pt x="7531" y="1397"/>
                    <a:pt x="7614" y="1481"/>
                    <a:pt x="7775" y="1753"/>
                  </a:cubicBezTo>
                  <a:cubicBezTo>
                    <a:pt x="8013" y="2122"/>
                    <a:pt x="8120" y="2193"/>
                    <a:pt x="8561" y="2300"/>
                  </a:cubicBezTo>
                  <a:cubicBezTo>
                    <a:pt x="8966" y="2384"/>
                    <a:pt x="9013" y="2419"/>
                    <a:pt x="9085" y="2848"/>
                  </a:cubicBezTo>
                  <a:cubicBezTo>
                    <a:pt x="9109" y="3015"/>
                    <a:pt x="9144" y="3181"/>
                    <a:pt x="9228" y="3324"/>
                  </a:cubicBezTo>
                  <a:cubicBezTo>
                    <a:pt x="9370" y="3551"/>
                    <a:pt x="9621" y="3658"/>
                    <a:pt x="9799" y="3812"/>
                  </a:cubicBezTo>
                  <a:cubicBezTo>
                    <a:pt x="9882" y="3908"/>
                    <a:pt x="9906" y="3932"/>
                    <a:pt x="9906" y="3955"/>
                  </a:cubicBezTo>
                  <a:cubicBezTo>
                    <a:pt x="9906" y="3955"/>
                    <a:pt x="9930" y="4015"/>
                    <a:pt x="9906" y="4193"/>
                  </a:cubicBezTo>
                  <a:cubicBezTo>
                    <a:pt x="9859" y="4444"/>
                    <a:pt x="9787" y="4634"/>
                    <a:pt x="9823" y="4860"/>
                  </a:cubicBezTo>
                  <a:cubicBezTo>
                    <a:pt x="9882" y="5194"/>
                    <a:pt x="10216" y="5467"/>
                    <a:pt x="10204" y="5694"/>
                  </a:cubicBezTo>
                  <a:cubicBezTo>
                    <a:pt x="10204" y="5920"/>
                    <a:pt x="9859" y="6170"/>
                    <a:pt x="9787" y="6515"/>
                  </a:cubicBezTo>
                  <a:cubicBezTo>
                    <a:pt x="9704" y="6813"/>
                    <a:pt x="9906" y="7241"/>
                    <a:pt x="9811" y="7420"/>
                  </a:cubicBezTo>
                  <a:cubicBezTo>
                    <a:pt x="9728" y="7611"/>
                    <a:pt x="9275" y="7777"/>
                    <a:pt x="9109" y="8015"/>
                  </a:cubicBezTo>
                  <a:cubicBezTo>
                    <a:pt x="8918" y="8277"/>
                    <a:pt x="8954" y="8718"/>
                    <a:pt x="8787" y="8873"/>
                  </a:cubicBezTo>
                  <a:cubicBezTo>
                    <a:pt x="8620" y="9027"/>
                    <a:pt x="8192" y="8980"/>
                    <a:pt x="7906" y="9158"/>
                  </a:cubicBezTo>
                  <a:cubicBezTo>
                    <a:pt x="7644" y="9325"/>
                    <a:pt x="7477" y="9754"/>
                    <a:pt x="7287" y="9825"/>
                  </a:cubicBezTo>
                  <a:cubicBezTo>
                    <a:pt x="7254" y="9840"/>
                    <a:pt x="7210" y="9846"/>
                    <a:pt x="7163" y="9846"/>
                  </a:cubicBezTo>
                  <a:cubicBezTo>
                    <a:pt x="7058" y="9846"/>
                    <a:pt x="6936" y="9818"/>
                    <a:pt x="6870" y="9801"/>
                  </a:cubicBezTo>
                  <a:cubicBezTo>
                    <a:pt x="6712" y="9764"/>
                    <a:pt x="6595" y="9744"/>
                    <a:pt x="6493" y="9744"/>
                  </a:cubicBezTo>
                  <a:cubicBezTo>
                    <a:pt x="6304" y="9744"/>
                    <a:pt x="6170" y="9813"/>
                    <a:pt x="5930" y="9968"/>
                  </a:cubicBezTo>
                  <a:cubicBezTo>
                    <a:pt x="5756" y="10072"/>
                    <a:pt x="5655" y="10126"/>
                    <a:pt x="5557" y="10126"/>
                  </a:cubicBezTo>
                  <a:cubicBezTo>
                    <a:pt x="5453" y="10126"/>
                    <a:pt x="5351" y="10066"/>
                    <a:pt x="5168" y="9944"/>
                  </a:cubicBezTo>
                  <a:cubicBezTo>
                    <a:pt x="4918" y="9767"/>
                    <a:pt x="4777" y="9704"/>
                    <a:pt x="4576" y="9704"/>
                  </a:cubicBezTo>
                  <a:cubicBezTo>
                    <a:pt x="4480" y="9704"/>
                    <a:pt x="4370" y="9719"/>
                    <a:pt x="4227" y="9742"/>
                  </a:cubicBezTo>
                  <a:cubicBezTo>
                    <a:pt x="4095" y="9764"/>
                    <a:pt x="4008" y="9771"/>
                    <a:pt x="3947" y="9771"/>
                  </a:cubicBezTo>
                  <a:cubicBezTo>
                    <a:pt x="3843" y="9771"/>
                    <a:pt x="3821" y="9749"/>
                    <a:pt x="3798" y="9742"/>
                  </a:cubicBezTo>
                  <a:cubicBezTo>
                    <a:pt x="3608" y="9647"/>
                    <a:pt x="3453" y="9218"/>
                    <a:pt x="3203" y="9039"/>
                  </a:cubicBezTo>
                  <a:cubicBezTo>
                    <a:pt x="2941" y="8849"/>
                    <a:pt x="2501" y="8873"/>
                    <a:pt x="2346" y="8718"/>
                  </a:cubicBezTo>
                  <a:cubicBezTo>
                    <a:pt x="2191" y="8551"/>
                    <a:pt x="2239" y="8123"/>
                    <a:pt x="2060" y="7837"/>
                  </a:cubicBezTo>
                  <a:cubicBezTo>
                    <a:pt x="1941" y="7646"/>
                    <a:pt x="1750" y="7551"/>
                    <a:pt x="1548" y="7384"/>
                  </a:cubicBezTo>
                  <a:cubicBezTo>
                    <a:pt x="1417" y="7265"/>
                    <a:pt x="1393" y="7206"/>
                    <a:pt x="1393" y="7206"/>
                  </a:cubicBezTo>
                  <a:cubicBezTo>
                    <a:pt x="1310" y="7015"/>
                    <a:pt x="1524" y="6599"/>
                    <a:pt x="1465" y="6301"/>
                  </a:cubicBezTo>
                  <a:cubicBezTo>
                    <a:pt x="1405" y="5979"/>
                    <a:pt x="1072" y="5694"/>
                    <a:pt x="1096" y="5467"/>
                  </a:cubicBezTo>
                  <a:cubicBezTo>
                    <a:pt x="1096" y="5241"/>
                    <a:pt x="1429" y="4991"/>
                    <a:pt x="1512" y="4646"/>
                  </a:cubicBezTo>
                  <a:cubicBezTo>
                    <a:pt x="1584" y="4336"/>
                    <a:pt x="1393" y="3932"/>
                    <a:pt x="1477" y="3741"/>
                  </a:cubicBezTo>
                  <a:cubicBezTo>
                    <a:pt x="1572" y="3551"/>
                    <a:pt x="2001" y="3396"/>
                    <a:pt x="2179" y="3146"/>
                  </a:cubicBezTo>
                  <a:cubicBezTo>
                    <a:pt x="2370" y="2884"/>
                    <a:pt x="2346" y="2443"/>
                    <a:pt x="2501" y="2288"/>
                  </a:cubicBezTo>
                  <a:cubicBezTo>
                    <a:pt x="2667" y="2134"/>
                    <a:pt x="3096" y="2181"/>
                    <a:pt x="3382" y="2003"/>
                  </a:cubicBezTo>
                  <a:cubicBezTo>
                    <a:pt x="3608" y="1872"/>
                    <a:pt x="3715" y="1610"/>
                    <a:pt x="3870" y="1431"/>
                  </a:cubicBezTo>
                  <a:cubicBezTo>
                    <a:pt x="3944" y="1357"/>
                    <a:pt x="3995" y="1320"/>
                    <a:pt x="4116" y="1320"/>
                  </a:cubicBezTo>
                  <a:cubicBezTo>
                    <a:pt x="4189" y="1320"/>
                    <a:pt x="4287" y="1333"/>
                    <a:pt x="4429" y="1360"/>
                  </a:cubicBezTo>
                  <a:cubicBezTo>
                    <a:pt x="4543" y="1395"/>
                    <a:pt x="4662" y="1417"/>
                    <a:pt x="4784" y="1417"/>
                  </a:cubicBezTo>
                  <a:cubicBezTo>
                    <a:pt x="4828" y="1417"/>
                    <a:pt x="4873" y="1414"/>
                    <a:pt x="4918" y="1407"/>
                  </a:cubicBezTo>
                  <a:cubicBezTo>
                    <a:pt x="5144" y="1360"/>
                    <a:pt x="5322" y="1217"/>
                    <a:pt x="5513" y="1110"/>
                  </a:cubicBezTo>
                  <a:cubicBezTo>
                    <a:pt x="5584" y="1062"/>
                    <a:pt x="5620" y="955"/>
                    <a:pt x="5572" y="884"/>
                  </a:cubicBezTo>
                  <a:cubicBezTo>
                    <a:pt x="5540" y="835"/>
                    <a:pt x="5479" y="802"/>
                    <a:pt x="5421" y="802"/>
                  </a:cubicBezTo>
                  <a:cubicBezTo>
                    <a:pt x="5395" y="802"/>
                    <a:pt x="5369" y="809"/>
                    <a:pt x="5346" y="824"/>
                  </a:cubicBezTo>
                  <a:cubicBezTo>
                    <a:pt x="5023" y="1010"/>
                    <a:pt x="4963" y="1086"/>
                    <a:pt x="4794" y="1086"/>
                  </a:cubicBezTo>
                  <a:cubicBezTo>
                    <a:pt x="4714" y="1086"/>
                    <a:pt x="4610" y="1069"/>
                    <a:pt x="4441" y="1038"/>
                  </a:cubicBezTo>
                  <a:lnTo>
                    <a:pt x="4167" y="336"/>
                  </a:lnTo>
                  <a:cubicBezTo>
                    <a:pt x="4095" y="127"/>
                    <a:pt x="3904"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89" name="Google Shape;10489;p63"/>
            <p:cNvSpPr/>
            <p:nvPr/>
          </p:nvSpPr>
          <p:spPr>
            <a:xfrm>
              <a:off x="5466263" y="3032979"/>
              <a:ext cx="127101" cy="146214"/>
            </a:xfrm>
            <a:custGeom>
              <a:rect b="b" l="l" r="r" t="t"/>
              <a:pathLst>
                <a:path extrusionOk="0" h="4590" w="3990">
                  <a:moveTo>
                    <a:pt x="2681" y="1"/>
                  </a:moveTo>
                  <a:cubicBezTo>
                    <a:pt x="2422" y="1"/>
                    <a:pt x="2181" y="137"/>
                    <a:pt x="2120" y="428"/>
                  </a:cubicBezTo>
                  <a:cubicBezTo>
                    <a:pt x="2036" y="773"/>
                    <a:pt x="1941" y="1095"/>
                    <a:pt x="1786" y="1392"/>
                  </a:cubicBezTo>
                  <a:cubicBezTo>
                    <a:pt x="1739" y="1476"/>
                    <a:pt x="1786" y="1571"/>
                    <a:pt x="1858" y="1619"/>
                  </a:cubicBezTo>
                  <a:cubicBezTo>
                    <a:pt x="1881" y="1632"/>
                    <a:pt x="1905" y="1638"/>
                    <a:pt x="1929" y="1638"/>
                  </a:cubicBezTo>
                  <a:cubicBezTo>
                    <a:pt x="1991" y="1638"/>
                    <a:pt x="2050" y="1599"/>
                    <a:pt x="2084" y="1547"/>
                  </a:cubicBezTo>
                  <a:cubicBezTo>
                    <a:pt x="2251" y="1214"/>
                    <a:pt x="2358" y="880"/>
                    <a:pt x="2441" y="499"/>
                  </a:cubicBezTo>
                  <a:cubicBezTo>
                    <a:pt x="2466" y="387"/>
                    <a:pt x="2563" y="336"/>
                    <a:pt x="2676" y="336"/>
                  </a:cubicBezTo>
                  <a:cubicBezTo>
                    <a:pt x="2836" y="336"/>
                    <a:pt x="3028" y="439"/>
                    <a:pt x="3084" y="607"/>
                  </a:cubicBezTo>
                  <a:cubicBezTo>
                    <a:pt x="3287" y="1214"/>
                    <a:pt x="3632" y="2214"/>
                    <a:pt x="3072" y="3095"/>
                  </a:cubicBezTo>
                  <a:cubicBezTo>
                    <a:pt x="2512" y="3947"/>
                    <a:pt x="1615" y="4265"/>
                    <a:pt x="1007" y="4265"/>
                  </a:cubicBezTo>
                  <a:cubicBezTo>
                    <a:pt x="672" y="4265"/>
                    <a:pt x="425" y="4168"/>
                    <a:pt x="370" y="4012"/>
                  </a:cubicBezTo>
                  <a:cubicBezTo>
                    <a:pt x="334" y="3881"/>
                    <a:pt x="417" y="3678"/>
                    <a:pt x="643" y="3440"/>
                  </a:cubicBezTo>
                  <a:cubicBezTo>
                    <a:pt x="1060" y="2964"/>
                    <a:pt x="1405" y="2583"/>
                    <a:pt x="1679" y="2190"/>
                  </a:cubicBezTo>
                  <a:cubicBezTo>
                    <a:pt x="1739" y="2107"/>
                    <a:pt x="1715" y="2012"/>
                    <a:pt x="1644" y="1964"/>
                  </a:cubicBezTo>
                  <a:cubicBezTo>
                    <a:pt x="1611" y="1946"/>
                    <a:pt x="1576" y="1936"/>
                    <a:pt x="1542" y="1936"/>
                  </a:cubicBezTo>
                  <a:cubicBezTo>
                    <a:pt x="1488" y="1936"/>
                    <a:pt x="1439" y="1960"/>
                    <a:pt x="1417" y="2012"/>
                  </a:cubicBezTo>
                  <a:cubicBezTo>
                    <a:pt x="1143" y="2393"/>
                    <a:pt x="810" y="2762"/>
                    <a:pt x="405" y="3202"/>
                  </a:cubicBezTo>
                  <a:cubicBezTo>
                    <a:pt x="0" y="3607"/>
                    <a:pt x="0" y="3928"/>
                    <a:pt x="60" y="4119"/>
                  </a:cubicBezTo>
                  <a:cubicBezTo>
                    <a:pt x="171" y="4424"/>
                    <a:pt x="546" y="4589"/>
                    <a:pt x="1019" y="4589"/>
                  </a:cubicBezTo>
                  <a:cubicBezTo>
                    <a:pt x="1763" y="4589"/>
                    <a:pt x="2752" y="4179"/>
                    <a:pt x="3334" y="3262"/>
                  </a:cubicBezTo>
                  <a:cubicBezTo>
                    <a:pt x="3989" y="2250"/>
                    <a:pt x="3608" y="1095"/>
                    <a:pt x="3394" y="488"/>
                  </a:cubicBezTo>
                  <a:cubicBezTo>
                    <a:pt x="3287" y="172"/>
                    <a:pt x="2973" y="1"/>
                    <a:pt x="2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0" name="Google Shape;10490;p63"/>
          <p:cNvGrpSpPr/>
          <p:nvPr/>
        </p:nvGrpSpPr>
        <p:grpSpPr>
          <a:xfrm>
            <a:off x="2199565" y="2421172"/>
            <a:ext cx="312179" cy="353431"/>
            <a:chOff x="2199565" y="2421172"/>
            <a:chExt cx="312179" cy="353431"/>
          </a:xfrm>
        </p:grpSpPr>
        <p:sp>
          <p:nvSpPr>
            <p:cNvPr id="10491" name="Google Shape;10491;p63"/>
            <p:cNvSpPr/>
            <p:nvPr/>
          </p:nvSpPr>
          <p:spPr>
            <a:xfrm>
              <a:off x="2199565" y="2421172"/>
              <a:ext cx="312179" cy="353431"/>
            </a:xfrm>
            <a:custGeom>
              <a:rect b="b" l="l" r="r" t="t"/>
              <a:pathLst>
                <a:path extrusionOk="0" h="11095" w="9800">
                  <a:moveTo>
                    <a:pt x="5156" y="322"/>
                  </a:moveTo>
                  <a:cubicBezTo>
                    <a:pt x="5228" y="322"/>
                    <a:pt x="5311" y="370"/>
                    <a:pt x="5311" y="465"/>
                  </a:cubicBezTo>
                  <a:lnTo>
                    <a:pt x="5311" y="858"/>
                  </a:lnTo>
                  <a:cubicBezTo>
                    <a:pt x="5202" y="822"/>
                    <a:pt x="5100" y="806"/>
                    <a:pt x="4999" y="806"/>
                  </a:cubicBezTo>
                  <a:cubicBezTo>
                    <a:pt x="4968" y="806"/>
                    <a:pt x="4937" y="807"/>
                    <a:pt x="4906" y="810"/>
                  </a:cubicBezTo>
                  <a:cubicBezTo>
                    <a:pt x="4775" y="810"/>
                    <a:pt x="4656" y="822"/>
                    <a:pt x="4549" y="858"/>
                  </a:cubicBezTo>
                  <a:lnTo>
                    <a:pt x="4549" y="465"/>
                  </a:lnTo>
                  <a:cubicBezTo>
                    <a:pt x="4549" y="394"/>
                    <a:pt x="4609" y="322"/>
                    <a:pt x="4692" y="322"/>
                  </a:cubicBezTo>
                  <a:close/>
                  <a:moveTo>
                    <a:pt x="4906" y="1132"/>
                  </a:moveTo>
                  <a:cubicBezTo>
                    <a:pt x="5502" y="1132"/>
                    <a:pt x="6002" y="1608"/>
                    <a:pt x="6002" y="2227"/>
                  </a:cubicBezTo>
                  <a:cubicBezTo>
                    <a:pt x="6002" y="2838"/>
                    <a:pt x="5504" y="3302"/>
                    <a:pt x="4927" y="3302"/>
                  </a:cubicBezTo>
                  <a:cubicBezTo>
                    <a:pt x="4807" y="3302"/>
                    <a:pt x="4684" y="3282"/>
                    <a:pt x="4561" y="3239"/>
                  </a:cubicBezTo>
                  <a:cubicBezTo>
                    <a:pt x="4144" y="3084"/>
                    <a:pt x="3847" y="2680"/>
                    <a:pt x="3847" y="2227"/>
                  </a:cubicBezTo>
                  <a:cubicBezTo>
                    <a:pt x="3835" y="1632"/>
                    <a:pt x="4311" y="1132"/>
                    <a:pt x="4906" y="1132"/>
                  </a:cubicBezTo>
                  <a:close/>
                  <a:moveTo>
                    <a:pt x="4978" y="3620"/>
                  </a:moveTo>
                  <a:lnTo>
                    <a:pt x="6061" y="6251"/>
                  </a:lnTo>
                  <a:lnTo>
                    <a:pt x="5621" y="6251"/>
                  </a:lnTo>
                  <a:cubicBezTo>
                    <a:pt x="5621" y="5918"/>
                    <a:pt x="5335" y="5644"/>
                    <a:pt x="4990" y="5644"/>
                  </a:cubicBezTo>
                  <a:lnTo>
                    <a:pt x="4847" y="5644"/>
                  </a:lnTo>
                  <a:cubicBezTo>
                    <a:pt x="4501" y="5644"/>
                    <a:pt x="4216" y="5918"/>
                    <a:pt x="4216" y="6251"/>
                  </a:cubicBezTo>
                  <a:lnTo>
                    <a:pt x="3775" y="6251"/>
                  </a:lnTo>
                  <a:lnTo>
                    <a:pt x="4859" y="3620"/>
                  </a:lnTo>
                  <a:close/>
                  <a:moveTo>
                    <a:pt x="1406" y="6573"/>
                  </a:moveTo>
                  <a:lnTo>
                    <a:pt x="1323" y="6740"/>
                  </a:lnTo>
                  <a:lnTo>
                    <a:pt x="430" y="6740"/>
                  </a:lnTo>
                  <a:cubicBezTo>
                    <a:pt x="423" y="6741"/>
                    <a:pt x="417" y="6742"/>
                    <a:pt x="411" y="6742"/>
                  </a:cubicBezTo>
                  <a:cubicBezTo>
                    <a:pt x="370" y="6742"/>
                    <a:pt x="334" y="6708"/>
                    <a:pt x="334" y="6656"/>
                  </a:cubicBezTo>
                  <a:cubicBezTo>
                    <a:pt x="334" y="6609"/>
                    <a:pt x="382" y="6573"/>
                    <a:pt x="430" y="6573"/>
                  </a:cubicBezTo>
                  <a:close/>
                  <a:moveTo>
                    <a:pt x="6204" y="6573"/>
                  </a:moveTo>
                  <a:lnTo>
                    <a:pt x="6276" y="6752"/>
                  </a:lnTo>
                  <a:lnTo>
                    <a:pt x="5621" y="6752"/>
                  </a:lnTo>
                  <a:lnTo>
                    <a:pt x="5621" y="6573"/>
                  </a:lnTo>
                  <a:close/>
                  <a:moveTo>
                    <a:pt x="9419" y="6573"/>
                  </a:moveTo>
                  <a:cubicBezTo>
                    <a:pt x="9454" y="6573"/>
                    <a:pt x="9502" y="6609"/>
                    <a:pt x="9502" y="6656"/>
                  </a:cubicBezTo>
                  <a:cubicBezTo>
                    <a:pt x="9502" y="6716"/>
                    <a:pt x="9454" y="6752"/>
                    <a:pt x="9419" y="6752"/>
                  </a:cubicBezTo>
                  <a:lnTo>
                    <a:pt x="8526" y="6752"/>
                  </a:lnTo>
                  <a:cubicBezTo>
                    <a:pt x="8526" y="6752"/>
                    <a:pt x="8451" y="6592"/>
                    <a:pt x="8434" y="6573"/>
                  </a:cubicBezTo>
                  <a:close/>
                  <a:moveTo>
                    <a:pt x="4216" y="6585"/>
                  </a:moveTo>
                  <a:lnTo>
                    <a:pt x="4216" y="6763"/>
                  </a:lnTo>
                  <a:lnTo>
                    <a:pt x="3573" y="6763"/>
                  </a:lnTo>
                  <a:lnTo>
                    <a:pt x="3644" y="6585"/>
                  </a:lnTo>
                  <a:close/>
                  <a:moveTo>
                    <a:pt x="4990" y="5954"/>
                  </a:moveTo>
                  <a:cubicBezTo>
                    <a:pt x="5156" y="5954"/>
                    <a:pt x="5287" y="6097"/>
                    <a:pt x="5287" y="6251"/>
                  </a:cubicBezTo>
                  <a:lnTo>
                    <a:pt x="5287" y="7061"/>
                  </a:lnTo>
                  <a:cubicBezTo>
                    <a:pt x="5287" y="7228"/>
                    <a:pt x="5156" y="7359"/>
                    <a:pt x="4990" y="7359"/>
                  </a:cubicBezTo>
                  <a:lnTo>
                    <a:pt x="4847" y="7359"/>
                  </a:lnTo>
                  <a:cubicBezTo>
                    <a:pt x="4680" y="7359"/>
                    <a:pt x="4549" y="7228"/>
                    <a:pt x="4549" y="7061"/>
                  </a:cubicBezTo>
                  <a:lnTo>
                    <a:pt x="4549" y="6251"/>
                  </a:lnTo>
                  <a:cubicBezTo>
                    <a:pt x="4549" y="6097"/>
                    <a:pt x="4680" y="5954"/>
                    <a:pt x="4847" y="5954"/>
                  </a:cubicBezTo>
                  <a:close/>
                  <a:moveTo>
                    <a:pt x="1299" y="10157"/>
                  </a:moveTo>
                  <a:lnTo>
                    <a:pt x="1477" y="10228"/>
                  </a:lnTo>
                  <a:lnTo>
                    <a:pt x="1287" y="10454"/>
                  </a:lnTo>
                  <a:lnTo>
                    <a:pt x="1299" y="10157"/>
                  </a:lnTo>
                  <a:close/>
                  <a:moveTo>
                    <a:pt x="8538" y="10157"/>
                  </a:moveTo>
                  <a:lnTo>
                    <a:pt x="8550" y="10454"/>
                  </a:lnTo>
                  <a:lnTo>
                    <a:pt x="8359" y="10228"/>
                  </a:lnTo>
                  <a:lnTo>
                    <a:pt x="8538" y="10157"/>
                  </a:lnTo>
                  <a:close/>
                  <a:moveTo>
                    <a:pt x="4680" y="1"/>
                  </a:moveTo>
                  <a:cubicBezTo>
                    <a:pt x="4430" y="1"/>
                    <a:pt x="4204" y="215"/>
                    <a:pt x="4204" y="477"/>
                  </a:cubicBezTo>
                  <a:lnTo>
                    <a:pt x="4204" y="1001"/>
                  </a:lnTo>
                  <a:cubicBezTo>
                    <a:pt x="3716" y="1287"/>
                    <a:pt x="3418" y="1870"/>
                    <a:pt x="3525" y="2441"/>
                  </a:cubicBezTo>
                  <a:lnTo>
                    <a:pt x="3108" y="3263"/>
                  </a:lnTo>
                  <a:cubicBezTo>
                    <a:pt x="3061" y="3334"/>
                    <a:pt x="3085" y="3442"/>
                    <a:pt x="3180" y="3489"/>
                  </a:cubicBezTo>
                  <a:cubicBezTo>
                    <a:pt x="3202" y="3504"/>
                    <a:pt x="3227" y="3511"/>
                    <a:pt x="3253" y="3511"/>
                  </a:cubicBezTo>
                  <a:cubicBezTo>
                    <a:pt x="3311" y="3511"/>
                    <a:pt x="3373" y="3476"/>
                    <a:pt x="3406" y="3418"/>
                  </a:cubicBezTo>
                  <a:lnTo>
                    <a:pt x="3680" y="2858"/>
                  </a:lnTo>
                  <a:cubicBezTo>
                    <a:pt x="3859" y="3203"/>
                    <a:pt x="4168" y="3453"/>
                    <a:pt x="4549" y="3561"/>
                  </a:cubicBezTo>
                  <a:cubicBezTo>
                    <a:pt x="4442" y="3811"/>
                    <a:pt x="2287" y="9073"/>
                    <a:pt x="1930" y="9919"/>
                  </a:cubicBezTo>
                  <a:cubicBezTo>
                    <a:pt x="1900" y="9968"/>
                    <a:pt x="1845" y="9993"/>
                    <a:pt x="1794" y="9993"/>
                  </a:cubicBezTo>
                  <a:cubicBezTo>
                    <a:pt x="1783" y="9993"/>
                    <a:pt x="1773" y="9992"/>
                    <a:pt x="1763" y="9990"/>
                  </a:cubicBezTo>
                  <a:lnTo>
                    <a:pt x="1168" y="9752"/>
                  </a:lnTo>
                  <a:cubicBezTo>
                    <a:pt x="1120" y="9740"/>
                    <a:pt x="1096" y="9692"/>
                    <a:pt x="1096" y="9645"/>
                  </a:cubicBezTo>
                  <a:cubicBezTo>
                    <a:pt x="882" y="7990"/>
                    <a:pt x="1632" y="6906"/>
                    <a:pt x="1692" y="6763"/>
                  </a:cubicBezTo>
                  <a:cubicBezTo>
                    <a:pt x="1846" y="6430"/>
                    <a:pt x="2847" y="4501"/>
                    <a:pt x="3120" y="3977"/>
                  </a:cubicBezTo>
                  <a:cubicBezTo>
                    <a:pt x="3156" y="3906"/>
                    <a:pt x="3132" y="3799"/>
                    <a:pt x="3037" y="3751"/>
                  </a:cubicBezTo>
                  <a:cubicBezTo>
                    <a:pt x="3016" y="3741"/>
                    <a:pt x="2992" y="3735"/>
                    <a:pt x="2968" y="3735"/>
                  </a:cubicBezTo>
                  <a:cubicBezTo>
                    <a:pt x="2909" y="3735"/>
                    <a:pt x="2848" y="3767"/>
                    <a:pt x="2823" y="3834"/>
                  </a:cubicBezTo>
                  <a:lnTo>
                    <a:pt x="1573" y="6251"/>
                  </a:lnTo>
                  <a:lnTo>
                    <a:pt x="430" y="6251"/>
                  </a:lnTo>
                  <a:cubicBezTo>
                    <a:pt x="203" y="6251"/>
                    <a:pt x="1" y="6430"/>
                    <a:pt x="1" y="6668"/>
                  </a:cubicBezTo>
                  <a:cubicBezTo>
                    <a:pt x="1" y="6894"/>
                    <a:pt x="180" y="7085"/>
                    <a:pt x="430" y="7085"/>
                  </a:cubicBezTo>
                  <a:lnTo>
                    <a:pt x="1156" y="7085"/>
                  </a:lnTo>
                  <a:cubicBezTo>
                    <a:pt x="775" y="7906"/>
                    <a:pt x="644" y="8799"/>
                    <a:pt x="751" y="9704"/>
                  </a:cubicBezTo>
                  <a:cubicBezTo>
                    <a:pt x="763" y="9847"/>
                    <a:pt x="858" y="9978"/>
                    <a:pt x="977" y="10038"/>
                  </a:cubicBezTo>
                  <a:lnTo>
                    <a:pt x="930" y="10919"/>
                  </a:lnTo>
                  <a:cubicBezTo>
                    <a:pt x="930" y="11017"/>
                    <a:pt x="1014" y="11081"/>
                    <a:pt x="1101" y="11081"/>
                  </a:cubicBezTo>
                  <a:cubicBezTo>
                    <a:pt x="1141" y="11081"/>
                    <a:pt x="1182" y="11068"/>
                    <a:pt x="1215" y="11038"/>
                  </a:cubicBezTo>
                  <a:lnTo>
                    <a:pt x="1823" y="10347"/>
                  </a:lnTo>
                  <a:cubicBezTo>
                    <a:pt x="1989" y="10335"/>
                    <a:pt x="2132" y="10228"/>
                    <a:pt x="2215" y="10061"/>
                  </a:cubicBezTo>
                  <a:lnTo>
                    <a:pt x="3430" y="7109"/>
                  </a:lnTo>
                  <a:lnTo>
                    <a:pt x="4204" y="7109"/>
                  </a:lnTo>
                  <a:cubicBezTo>
                    <a:pt x="4204" y="7442"/>
                    <a:pt x="4490" y="7716"/>
                    <a:pt x="4823" y="7716"/>
                  </a:cubicBezTo>
                  <a:lnTo>
                    <a:pt x="4978" y="7716"/>
                  </a:lnTo>
                  <a:cubicBezTo>
                    <a:pt x="5323" y="7716"/>
                    <a:pt x="5597" y="7442"/>
                    <a:pt x="5597" y="7109"/>
                  </a:cubicBezTo>
                  <a:lnTo>
                    <a:pt x="6371" y="7109"/>
                  </a:lnTo>
                  <a:lnTo>
                    <a:pt x="7014" y="8668"/>
                  </a:lnTo>
                  <a:cubicBezTo>
                    <a:pt x="7040" y="8730"/>
                    <a:pt x="7099" y="8766"/>
                    <a:pt x="7161" y="8766"/>
                  </a:cubicBezTo>
                  <a:cubicBezTo>
                    <a:pt x="7184" y="8766"/>
                    <a:pt x="7206" y="8761"/>
                    <a:pt x="7228" y="8752"/>
                  </a:cubicBezTo>
                  <a:cubicBezTo>
                    <a:pt x="7311" y="8728"/>
                    <a:pt x="7347" y="8621"/>
                    <a:pt x="7311" y="8549"/>
                  </a:cubicBezTo>
                  <a:cubicBezTo>
                    <a:pt x="7192" y="8252"/>
                    <a:pt x="5394" y="3870"/>
                    <a:pt x="5275" y="3608"/>
                  </a:cubicBezTo>
                  <a:cubicBezTo>
                    <a:pt x="5644" y="3501"/>
                    <a:pt x="5954" y="3251"/>
                    <a:pt x="6133" y="2906"/>
                  </a:cubicBezTo>
                  <a:cubicBezTo>
                    <a:pt x="6168" y="2953"/>
                    <a:pt x="8145" y="6811"/>
                    <a:pt x="8264" y="7061"/>
                  </a:cubicBezTo>
                  <a:cubicBezTo>
                    <a:pt x="8681" y="7859"/>
                    <a:pt x="8847" y="8776"/>
                    <a:pt x="8728" y="9680"/>
                  </a:cubicBezTo>
                  <a:cubicBezTo>
                    <a:pt x="8728" y="9728"/>
                    <a:pt x="8692" y="9764"/>
                    <a:pt x="8657" y="9788"/>
                  </a:cubicBezTo>
                  <a:lnTo>
                    <a:pt x="8061" y="10026"/>
                  </a:lnTo>
                  <a:cubicBezTo>
                    <a:pt x="8047" y="10031"/>
                    <a:pt x="8032" y="10034"/>
                    <a:pt x="8017" y="10034"/>
                  </a:cubicBezTo>
                  <a:cubicBezTo>
                    <a:pt x="7969" y="10034"/>
                    <a:pt x="7922" y="10005"/>
                    <a:pt x="7895" y="9942"/>
                  </a:cubicBezTo>
                  <a:lnTo>
                    <a:pt x="7573" y="9145"/>
                  </a:lnTo>
                  <a:cubicBezTo>
                    <a:pt x="7546" y="9072"/>
                    <a:pt x="7477" y="9041"/>
                    <a:pt x="7414" y="9041"/>
                  </a:cubicBezTo>
                  <a:cubicBezTo>
                    <a:pt x="7395" y="9041"/>
                    <a:pt x="7376" y="9044"/>
                    <a:pt x="7359" y="9049"/>
                  </a:cubicBezTo>
                  <a:cubicBezTo>
                    <a:pt x="7276" y="9085"/>
                    <a:pt x="7240" y="9192"/>
                    <a:pt x="7276" y="9264"/>
                  </a:cubicBezTo>
                  <a:lnTo>
                    <a:pt x="7597" y="10061"/>
                  </a:lnTo>
                  <a:cubicBezTo>
                    <a:pt x="7657" y="10228"/>
                    <a:pt x="7823" y="10335"/>
                    <a:pt x="7990" y="10347"/>
                  </a:cubicBezTo>
                  <a:lnTo>
                    <a:pt x="8597" y="11038"/>
                  </a:lnTo>
                  <a:cubicBezTo>
                    <a:pt x="8632" y="11077"/>
                    <a:pt x="8676" y="11094"/>
                    <a:pt x="8717" y="11094"/>
                  </a:cubicBezTo>
                  <a:cubicBezTo>
                    <a:pt x="8803" y="11094"/>
                    <a:pt x="8883" y="11023"/>
                    <a:pt x="8883" y="10919"/>
                  </a:cubicBezTo>
                  <a:lnTo>
                    <a:pt x="8835" y="10038"/>
                  </a:lnTo>
                  <a:cubicBezTo>
                    <a:pt x="8954" y="9966"/>
                    <a:pt x="9038" y="9847"/>
                    <a:pt x="9062" y="9704"/>
                  </a:cubicBezTo>
                  <a:cubicBezTo>
                    <a:pt x="9181" y="8811"/>
                    <a:pt x="9038" y="7906"/>
                    <a:pt x="8657" y="7085"/>
                  </a:cubicBezTo>
                  <a:lnTo>
                    <a:pt x="9383" y="7085"/>
                  </a:lnTo>
                  <a:cubicBezTo>
                    <a:pt x="9609" y="7085"/>
                    <a:pt x="9800" y="6906"/>
                    <a:pt x="9800" y="6668"/>
                  </a:cubicBezTo>
                  <a:cubicBezTo>
                    <a:pt x="9800" y="6430"/>
                    <a:pt x="9633" y="6251"/>
                    <a:pt x="9419" y="6251"/>
                  </a:cubicBezTo>
                  <a:lnTo>
                    <a:pt x="8264" y="6251"/>
                  </a:lnTo>
                  <a:lnTo>
                    <a:pt x="6299" y="2441"/>
                  </a:lnTo>
                  <a:cubicBezTo>
                    <a:pt x="6395" y="1846"/>
                    <a:pt x="6109" y="1287"/>
                    <a:pt x="5621" y="1001"/>
                  </a:cubicBezTo>
                  <a:lnTo>
                    <a:pt x="5621" y="477"/>
                  </a:lnTo>
                  <a:cubicBezTo>
                    <a:pt x="5621" y="227"/>
                    <a:pt x="5406" y="1"/>
                    <a:pt x="5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2" name="Google Shape;10492;p63"/>
            <p:cNvSpPr/>
            <p:nvPr/>
          </p:nvSpPr>
          <p:spPr>
            <a:xfrm>
              <a:off x="2335745" y="2471248"/>
              <a:ext cx="40997" cy="40615"/>
            </a:xfrm>
            <a:custGeom>
              <a:rect b="b" l="l" r="r" t="t"/>
              <a:pathLst>
                <a:path extrusionOk="0" h="1275" w="1287">
                  <a:moveTo>
                    <a:pt x="643" y="322"/>
                  </a:moveTo>
                  <a:cubicBezTo>
                    <a:pt x="822" y="322"/>
                    <a:pt x="953" y="477"/>
                    <a:pt x="953" y="631"/>
                  </a:cubicBezTo>
                  <a:cubicBezTo>
                    <a:pt x="953" y="798"/>
                    <a:pt x="810" y="953"/>
                    <a:pt x="643" y="953"/>
                  </a:cubicBezTo>
                  <a:cubicBezTo>
                    <a:pt x="477" y="953"/>
                    <a:pt x="334" y="798"/>
                    <a:pt x="334" y="631"/>
                  </a:cubicBezTo>
                  <a:cubicBezTo>
                    <a:pt x="334" y="477"/>
                    <a:pt x="465" y="322"/>
                    <a:pt x="643" y="322"/>
                  </a:cubicBezTo>
                  <a:close/>
                  <a:moveTo>
                    <a:pt x="643" y="0"/>
                  </a:moveTo>
                  <a:cubicBezTo>
                    <a:pt x="286" y="0"/>
                    <a:pt x="0" y="274"/>
                    <a:pt x="0" y="631"/>
                  </a:cubicBezTo>
                  <a:cubicBezTo>
                    <a:pt x="0" y="989"/>
                    <a:pt x="286" y="1274"/>
                    <a:pt x="643" y="1274"/>
                  </a:cubicBezTo>
                  <a:cubicBezTo>
                    <a:pt x="1000" y="1274"/>
                    <a:pt x="1286" y="989"/>
                    <a:pt x="1286" y="631"/>
                  </a:cubicBezTo>
                  <a:cubicBezTo>
                    <a:pt x="1286" y="274"/>
                    <a:pt x="1000"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3" name="Google Shape;10493;p63"/>
          <p:cNvGrpSpPr/>
          <p:nvPr/>
        </p:nvGrpSpPr>
        <p:grpSpPr>
          <a:xfrm>
            <a:off x="1750887" y="2425727"/>
            <a:ext cx="320143" cy="343269"/>
            <a:chOff x="1750887" y="2425727"/>
            <a:chExt cx="320143" cy="343269"/>
          </a:xfrm>
        </p:grpSpPr>
        <p:sp>
          <p:nvSpPr>
            <p:cNvPr id="10494" name="Google Shape;10494;p63"/>
            <p:cNvSpPr/>
            <p:nvPr/>
          </p:nvSpPr>
          <p:spPr>
            <a:xfrm>
              <a:off x="1750887" y="2425727"/>
              <a:ext cx="320143" cy="289052"/>
            </a:xfrm>
            <a:custGeom>
              <a:rect b="b" l="l" r="r" t="t"/>
              <a:pathLst>
                <a:path extrusionOk="0" h="9074" w="10050">
                  <a:moveTo>
                    <a:pt x="1668" y="322"/>
                  </a:moveTo>
                  <a:cubicBezTo>
                    <a:pt x="1834" y="322"/>
                    <a:pt x="1953" y="453"/>
                    <a:pt x="1953" y="608"/>
                  </a:cubicBezTo>
                  <a:lnTo>
                    <a:pt x="1953" y="1275"/>
                  </a:lnTo>
                  <a:cubicBezTo>
                    <a:pt x="1953" y="1441"/>
                    <a:pt x="1811" y="1560"/>
                    <a:pt x="1668" y="1560"/>
                  </a:cubicBezTo>
                  <a:cubicBezTo>
                    <a:pt x="1513" y="1560"/>
                    <a:pt x="1382" y="1429"/>
                    <a:pt x="1382" y="1275"/>
                  </a:cubicBezTo>
                  <a:lnTo>
                    <a:pt x="1382" y="929"/>
                  </a:lnTo>
                  <a:lnTo>
                    <a:pt x="1382" y="608"/>
                  </a:lnTo>
                  <a:cubicBezTo>
                    <a:pt x="1370" y="453"/>
                    <a:pt x="1501" y="322"/>
                    <a:pt x="1668" y="322"/>
                  </a:cubicBezTo>
                  <a:close/>
                  <a:moveTo>
                    <a:pt x="3918" y="322"/>
                  </a:moveTo>
                  <a:cubicBezTo>
                    <a:pt x="4061" y="322"/>
                    <a:pt x="4192" y="453"/>
                    <a:pt x="4192" y="608"/>
                  </a:cubicBezTo>
                  <a:lnTo>
                    <a:pt x="4192" y="1275"/>
                  </a:lnTo>
                  <a:cubicBezTo>
                    <a:pt x="4192" y="1441"/>
                    <a:pt x="4061" y="1560"/>
                    <a:pt x="3918" y="1560"/>
                  </a:cubicBezTo>
                  <a:cubicBezTo>
                    <a:pt x="3763" y="1560"/>
                    <a:pt x="3632" y="1429"/>
                    <a:pt x="3632" y="1275"/>
                  </a:cubicBezTo>
                  <a:lnTo>
                    <a:pt x="3632" y="608"/>
                  </a:lnTo>
                  <a:cubicBezTo>
                    <a:pt x="3632" y="441"/>
                    <a:pt x="3763" y="322"/>
                    <a:pt x="3918" y="322"/>
                  </a:cubicBezTo>
                  <a:close/>
                  <a:moveTo>
                    <a:pt x="6180" y="322"/>
                  </a:moveTo>
                  <a:cubicBezTo>
                    <a:pt x="6323" y="322"/>
                    <a:pt x="6454" y="453"/>
                    <a:pt x="6454" y="608"/>
                  </a:cubicBezTo>
                  <a:lnTo>
                    <a:pt x="6454" y="1275"/>
                  </a:lnTo>
                  <a:cubicBezTo>
                    <a:pt x="6454" y="1441"/>
                    <a:pt x="6323" y="1560"/>
                    <a:pt x="6180" y="1560"/>
                  </a:cubicBezTo>
                  <a:cubicBezTo>
                    <a:pt x="6025" y="1560"/>
                    <a:pt x="5894" y="1429"/>
                    <a:pt x="5894" y="1275"/>
                  </a:cubicBezTo>
                  <a:lnTo>
                    <a:pt x="5894" y="608"/>
                  </a:lnTo>
                  <a:cubicBezTo>
                    <a:pt x="5894" y="441"/>
                    <a:pt x="6025" y="322"/>
                    <a:pt x="6180" y="322"/>
                  </a:cubicBezTo>
                  <a:close/>
                  <a:moveTo>
                    <a:pt x="8419" y="322"/>
                  </a:moveTo>
                  <a:cubicBezTo>
                    <a:pt x="8573" y="322"/>
                    <a:pt x="8704" y="453"/>
                    <a:pt x="8704" y="608"/>
                  </a:cubicBezTo>
                  <a:lnTo>
                    <a:pt x="8704" y="929"/>
                  </a:lnTo>
                  <a:lnTo>
                    <a:pt x="8704" y="1275"/>
                  </a:lnTo>
                  <a:cubicBezTo>
                    <a:pt x="8704" y="1441"/>
                    <a:pt x="8573" y="1560"/>
                    <a:pt x="8419" y="1560"/>
                  </a:cubicBezTo>
                  <a:cubicBezTo>
                    <a:pt x="8276" y="1560"/>
                    <a:pt x="8145" y="1429"/>
                    <a:pt x="8145" y="1275"/>
                  </a:cubicBezTo>
                  <a:lnTo>
                    <a:pt x="8145" y="608"/>
                  </a:lnTo>
                  <a:cubicBezTo>
                    <a:pt x="8145" y="441"/>
                    <a:pt x="8276" y="322"/>
                    <a:pt x="8419" y="322"/>
                  </a:cubicBezTo>
                  <a:close/>
                  <a:moveTo>
                    <a:pt x="9526" y="1096"/>
                  </a:moveTo>
                  <a:cubicBezTo>
                    <a:pt x="9669" y="1096"/>
                    <a:pt x="9788" y="1215"/>
                    <a:pt x="9788" y="1370"/>
                  </a:cubicBezTo>
                  <a:lnTo>
                    <a:pt x="9788" y="2525"/>
                  </a:lnTo>
                  <a:lnTo>
                    <a:pt x="370" y="2525"/>
                  </a:lnTo>
                  <a:lnTo>
                    <a:pt x="370" y="1370"/>
                  </a:lnTo>
                  <a:cubicBezTo>
                    <a:pt x="370" y="1215"/>
                    <a:pt x="489" y="1096"/>
                    <a:pt x="644" y="1096"/>
                  </a:cubicBezTo>
                  <a:lnTo>
                    <a:pt x="1060" y="1096"/>
                  </a:lnTo>
                  <a:lnTo>
                    <a:pt x="1060" y="1275"/>
                  </a:lnTo>
                  <a:cubicBezTo>
                    <a:pt x="1060" y="1596"/>
                    <a:pt x="1322" y="1882"/>
                    <a:pt x="1668" y="1882"/>
                  </a:cubicBezTo>
                  <a:cubicBezTo>
                    <a:pt x="1989" y="1882"/>
                    <a:pt x="2275" y="1620"/>
                    <a:pt x="2275" y="1275"/>
                  </a:cubicBezTo>
                  <a:lnTo>
                    <a:pt x="2275" y="1096"/>
                  </a:lnTo>
                  <a:lnTo>
                    <a:pt x="3335" y="1096"/>
                  </a:lnTo>
                  <a:lnTo>
                    <a:pt x="3335" y="1275"/>
                  </a:lnTo>
                  <a:cubicBezTo>
                    <a:pt x="3335" y="1596"/>
                    <a:pt x="3597" y="1882"/>
                    <a:pt x="3942" y="1882"/>
                  </a:cubicBezTo>
                  <a:cubicBezTo>
                    <a:pt x="4287" y="1882"/>
                    <a:pt x="4549" y="1620"/>
                    <a:pt x="4549" y="1275"/>
                  </a:cubicBezTo>
                  <a:lnTo>
                    <a:pt x="4549" y="1096"/>
                  </a:lnTo>
                  <a:lnTo>
                    <a:pt x="5609" y="1096"/>
                  </a:lnTo>
                  <a:lnTo>
                    <a:pt x="5609" y="1275"/>
                  </a:lnTo>
                  <a:cubicBezTo>
                    <a:pt x="5609" y="1596"/>
                    <a:pt x="5883" y="1882"/>
                    <a:pt x="6216" y="1882"/>
                  </a:cubicBezTo>
                  <a:cubicBezTo>
                    <a:pt x="6561" y="1882"/>
                    <a:pt x="6835" y="1620"/>
                    <a:pt x="6835" y="1275"/>
                  </a:cubicBezTo>
                  <a:lnTo>
                    <a:pt x="6835" y="1096"/>
                  </a:lnTo>
                  <a:lnTo>
                    <a:pt x="7883" y="1096"/>
                  </a:lnTo>
                  <a:lnTo>
                    <a:pt x="7883" y="1275"/>
                  </a:lnTo>
                  <a:cubicBezTo>
                    <a:pt x="7883" y="1596"/>
                    <a:pt x="8157" y="1882"/>
                    <a:pt x="8502" y="1882"/>
                  </a:cubicBezTo>
                  <a:cubicBezTo>
                    <a:pt x="8823" y="1882"/>
                    <a:pt x="9109" y="1620"/>
                    <a:pt x="9109" y="1275"/>
                  </a:cubicBezTo>
                  <a:lnTo>
                    <a:pt x="9109" y="1096"/>
                  </a:lnTo>
                  <a:close/>
                  <a:moveTo>
                    <a:pt x="1608" y="1"/>
                  </a:moveTo>
                  <a:cubicBezTo>
                    <a:pt x="1275" y="1"/>
                    <a:pt x="989" y="262"/>
                    <a:pt x="989" y="608"/>
                  </a:cubicBezTo>
                  <a:lnTo>
                    <a:pt x="989" y="786"/>
                  </a:lnTo>
                  <a:lnTo>
                    <a:pt x="572" y="786"/>
                  </a:lnTo>
                  <a:cubicBezTo>
                    <a:pt x="251" y="786"/>
                    <a:pt x="1" y="1048"/>
                    <a:pt x="1" y="1370"/>
                  </a:cubicBezTo>
                  <a:lnTo>
                    <a:pt x="1" y="3584"/>
                  </a:lnTo>
                  <a:cubicBezTo>
                    <a:pt x="1" y="3668"/>
                    <a:pt x="72" y="3751"/>
                    <a:pt x="156" y="3751"/>
                  </a:cubicBezTo>
                  <a:cubicBezTo>
                    <a:pt x="251" y="3751"/>
                    <a:pt x="322" y="3668"/>
                    <a:pt x="322" y="3584"/>
                  </a:cubicBezTo>
                  <a:lnTo>
                    <a:pt x="322" y="2834"/>
                  </a:lnTo>
                  <a:lnTo>
                    <a:pt x="9681" y="2834"/>
                  </a:lnTo>
                  <a:lnTo>
                    <a:pt x="9681" y="8906"/>
                  </a:lnTo>
                  <a:cubicBezTo>
                    <a:pt x="9681" y="9002"/>
                    <a:pt x="9764" y="9073"/>
                    <a:pt x="9847" y="9073"/>
                  </a:cubicBezTo>
                  <a:cubicBezTo>
                    <a:pt x="9943" y="9073"/>
                    <a:pt x="10014" y="9002"/>
                    <a:pt x="10014" y="8906"/>
                  </a:cubicBezTo>
                  <a:lnTo>
                    <a:pt x="10014" y="1346"/>
                  </a:lnTo>
                  <a:cubicBezTo>
                    <a:pt x="10050" y="1036"/>
                    <a:pt x="9776" y="786"/>
                    <a:pt x="9466" y="786"/>
                  </a:cubicBezTo>
                  <a:lnTo>
                    <a:pt x="9050" y="786"/>
                  </a:lnTo>
                  <a:lnTo>
                    <a:pt x="9050" y="608"/>
                  </a:lnTo>
                  <a:cubicBezTo>
                    <a:pt x="9050" y="274"/>
                    <a:pt x="8776" y="1"/>
                    <a:pt x="8430" y="1"/>
                  </a:cubicBezTo>
                  <a:cubicBezTo>
                    <a:pt x="8109" y="1"/>
                    <a:pt x="7823" y="262"/>
                    <a:pt x="7823" y="608"/>
                  </a:cubicBezTo>
                  <a:lnTo>
                    <a:pt x="7823" y="786"/>
                  </a:lnTo>
                  <a:lnTo>
                    <a:pt x="6764" y="786"/>
                  </a:lnTo>
                  <a:lnTo>
                    <a:pt x="6764" y="608"/>
                  </a:lnTo>
                  <a:cubicBezTo>
                    <a:pt x="6764" y="274"/>
                    <a:pt x="6502" y="1"/>
                    <a:pt x="6156" y="1"/>
                  </a:cubicBezTo>
                  <a:cubicBezTo>
                    <a:pt x="5811" y="1"/>
                    <a:pt x="5549" y="262"/>
                    <a:pt x="5549" y="608"/>
                  </a:cubicBezTo>
                  <a:lnTo>
                    <a:pt x="5549" y="786"/>
                  </a:lnTo>
                  <a:lnTo>
                    <a:pt x="4489" y="786"/>
                  </a:lnTo>
                  <a:lnTo>
                    <a:pt x="4489" y="608"/>
                  </a:lnTo>
                  <a:cubicBezTo>
                    <a:pt x="4489" y="274"/>
                    <a:pt x="4228" y="1"/>
                    <a:pt x="3882" y="1"/>
                  </a:cubicBezTo>
                  <a:cubicBezTo>
                    <a:pt x="3549" y="1"/>
                    <a:pt x="3275" y="262"/>
                    <a:pt x="3275" y="608"/>
                  </a:cubicBezTo>
                  <a:lnTo>
                    <a:pt x="3275" y="786"/>
                  </a:lnTo>
                  <a:lnTo>
                    <a:pt x="2215" y="786"/>
                  </a:lnTo>
                  <a:lnTo>
                    <a:pt x="2215" y="608"/>
                  </a:lnTo>
                  <a:cubicBezTo>
                    <a:pt x="2215" y="274"/>
                    <a:pt x="1942"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5" name="Google Shape;10495;p63"/>
            <p:cNvSpPr/>
            <p:nvPr/>
          </p:nvSpPr>
          <p:spPr>
            <a:xfrm>
              <a:off x="1751652" y="2558467"/>
              <a:ext cx="319378" cy="210530"/>
            </a:xfrm>
            <a:custGeom>
              <a:rect b="b" l="l" r="r" t="t"/>
              <a:pathLst>
                <a:path extrusionOk="0" h="6609" w="10026">
                  <a:moveTo>
                    <a:pt x="167" y="1"/>
                  </a:moveTo>
                  <a:cubicBezTo>
                    <a:pt x="72" y="1"/>
                    <a:pt x="1" y="72"/>
                    <a:pt x="1" y="156"/>
                  </a:cubicBezTo>
                  <a:lnTo>
                    <a:pt x="1" y="6025"/>
                  </a:lnTo>
                  <a:cubicBezTo>
                    <a:pt x="1" y="6347"/>
                    <a:pt x="274" y="6609"/>
                    <a:pt x="584" y="6609"/>
                  </a:cubicBezTo>
                  <a:lnTo>
                    <a:pt x="9407" y="6609"/>
                  </a:lnTo>
                  <a:cubicBezTo>
                    <a:pt x="9740" y="6609"/>
                    <a:pt x="9990" y="6335"/>
                    <a:pt x="9990" y="6025"/>
                  </a:cubicBezTo>
                  <a:lnTo>
                    <a:pt x="9990" y="5501"/>
                  </a:lnTo>
                  <a:cubicBezTo>
                    <a:pt x="10026" y="5418"/>
                    <a:pt x="9942" y="5335"/>
                    <a:pt x="9859" y="5335"/>
                  </a:cubicBezTo>
                  <a:cubicBezTo>
                    <a:pt x="9764" y="5335"/>
                    <a:pt x="9692" y="5418"/>
                    <a:pt x="9692" y="5501"/>
                  </a:cubicBezTo>
                  <a:lnTo>
                    <a:pt x="9692" y="6025"/>
                  </a:lnTo>
                  <a:cubicBezTo>
                    <a:pt x="9692" y="6168"/>
                    <a:pt x="9573" y="6287"/>
                    <a:pt x="9430" y="6287"/>
                  </a:cubicBezTo>
                  <a:lnTo>
                    <a:pt x="596" y="6287"/>
                  </a:lnTo>
                  <a:cubicBezTo>
                    <a:pt x="453" y="6287"/>
                    <a:pt x="334" y="6168"/>
                    <a:pt x="334" y="6025"/>
                  </a:cubicBezTo>
                  <a:lnTo>
                    <a:pt x="334" y="156"/>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496" name="Google Shape;10496;p63"/>
          <p:cNvGrpSpPr/>
          <p:nvPr/>
        </p:nvGrpSpPr>
        <p:grpSpPr>
          <a:xfrm>
            <a:off x="1298037" y="2425727"/>
            <a:ext cx="338364" cy="342887"/>
            <a:chOff x="1298037" y="2425727"/>
            <a:chExt cx="338364" cy="342887"/>
          </a:xfrm>
        </p:grpSpPr>
        <p:sp>
          <p:nvSpPr>
            <p:cNvPr id="10497" name="Google Shape;10497;p63"/>
            <p:cNvSpPr/>
            <p:nvPr/>
          </p:nvSpPr>
          <p:spPr>
            <a:xfrm>
              <a:off x="1339384" y="2471631"/>
              <a:ext cx="256050" cy="136180"/>
            </a:xfrm>
            <a:custGeom>
              <a:rect b="b" l="l" r="r" t="t"/>
              <a:pathLst>
                <a:path extrusionOk="0" h="4275" w="8038">
                  <a:moveTo>
                    <a:pt x="7704" y="1477"/>
                  </a:moveTo>
                  <a:lnTo>
                    <a:pt x="7704" y="3501"/>
                  </a:lnTo>
                  <a:cubicBezTo>
                    <a:pt x="7704" y="3751"/>
                    <a:pt x="7513" y="3941"/>
                    <a:pt x="7263" y="3941"/>
                  </a:cubicBezTo>
                  <a:lnTo>
                    <a:pt x="774" y="3941"/>
                  </a:lnTo>
                  <a:cubicBezTo>
                    <a:pt x="524" y="3941"/>
                    <a:pt x="322" y="3751"/>
                    <a:pt x="322" y="3501"/>
                  </a:cubicBezTo>
                  <a:lnTo>
                    <a:pt x="322" y="1477"/>
                  </a:lnTo>
                  <a:close/>
                  <a:moveTo>
                    <a:pt x="774" y="0"/>
                  </a:moveTo>
                  <a:cubicBezTo>
                    <a:pt x="346" y="0"/>
                    <a:pt x="1" y="345"/>
                    <a:pt x="1" y="774"/>
                  </a:cubicBezTo>
                  <a:lnTo>
                    <a:pt x="1" y="3501"/>
                  </a:lnTo>
                  <a:cubicBezTo>
                    <a:pt x="1" y="3929"/>
                    <a:pt x="346" y="4275"/>
                    <a:pt x="774" y="4275"/>
                  </a:cubicBezTo>
                  <a:lnTo>
                    <a:pt x="7263" y="4275"/>
                  </a:lnTo>
                  <a:cubicBezTo>
                    <a:pt x="7692" y="4275"/>
                    <a:pt x="8037" y="3929"/>
                    <a:pt x="8037" y="3501"/>
                  </a:cubicBezTo>
                  <a:lnTo>
                    <a:pt x="8037" y="774"/>
                  </a:lnTo>
                  <a:cubicBezTo>
                    <a:pt x="8025" y="345"/>
                    <a:pt x="7680" y="0"/>
                    <a:pt x="7263" y="0"/>
                  </a:cubicBezTo>
                  <a:lnTo>
                    <a:pt x="5787" y="0"/>
                  </a:lnTo>
                  <a:cubicBezTo>
                    <a:pt x="5704" y="0"/>
                    <a:pt x="5620" y="72"/>
                    <a:pt x="5620" y="167"/>
                  </a:cubicBezTo>
                  <a:cubicBezTo>
                    <a:pt x="5620" y="250"/>
                    <a:pt x="5704" y="322"/>
                    <a:pt x="5787" y="322"/>
                  </a:cubicBezTo>
                  <a:lnTo>
                    <a:pt x="7263" y="322"/>
                  </a:lnTo>
                  <a:cubicBezTo>
                    <a:pt x="7513" y="322"/>
                    <a:pt x="7704" y="524"/>
                    <a:pt x="7704" y="774"/>
                  </a:cubicBezTo>
                  <a:lnTo>
                    <a:pt x="7704" y="1155"/>
                  </a:lnTo>
                  <a:lnTo>
                    <a:pt x="322" y="1155"/>
                  </a:lnTo>
                  <a:lnTo>
                    <a:pt x="322" y="774"/>
                  </a:lnTo>
                  <a:cubicBezTo>
                    <a:pt x="322" y="524"/>
                    <a:pt x="524" y="322"/>
                    <a:pt x="774" y="322"/>
                  </a:cubicBezTo>
                  <a:lnTo>
                    <a:pt x="5049" y="322"/>
                  </a:lnTo>
                  <a:cubicBezTo>
                    <a:pt x="5132" y="322"/>
                    <a:pt x="5204" y="250"/>
                    <a:pt x="5204" y="167"/>
                  </a:cubicBezTo>
                  <a:cubicBezTo>
                    <a:pt x="5204" y="72"/>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8" name="Google Shape;10498;p63"/>
            <p:cNvSpPr/>
            <p:nvPr/>
          </p:nvSpPr>
          <p:spPr>
            <a:xfrm>
              <a:off x="1341646" y="2618036"/>
              <a:ext cx="50490" cy="50458"/>
            </a:xfrm>
            <a:custGeom>
              <a:rect b="b" l="l" r="r" t="t"/>
              <a:pathLst>
                <a:path extrusionOk="0" h="1584" w="1585">
                  <a:moveTo>
                    <a:pt x="787" y="321"/>
                  </a:moveTo>
                  <a:cubicBezTo>
                    <a:pt x="1049" y="321"/>
                    <a:pt x="1251" y="536"/>
                    <a:pt x="1251" y="786"/>
                  </a:cubicBezTo>
                  <a:cubicBezTo>
                    <a:pt x="1251" y="1048"/>
                    <a:pt x="1049" y="1250"/>
                    <a:pt x="787" y="1250"/>
                  </a:cubicBezTo>
                  <a:cubicBezTo>
                    <a:pt x="537" y="1250"/>
                    <a:pt x="334" y="1048"/>
                    <a:pt x="334" y="786"/>
                  </a:cubicBezTo>
                  <a:cubicBezTo>
                    <a:pt x="334" y="536"/>
                    <a:pt x="537" y="321"/>
                    <a:pt x="787" y="321"/>
                  </a:cubicBezTo>
                  <a:close/>
                  <a:moveTo>
                    <a:pt x="787" y="0"/>
                  </a:moveTo>
                  <a:cubicBezTo>
                    <a:pt x="358" y="0"/>
                    <a:pt x="1" y="357"/>
                    <a:pt x="1" y="786"/>
                  </a:cubicBezTo>
                  <a:cubicBezTo>
                    <a:pt x="1" y="1226"/>
                    <a:pt x="358" y="1584"/>
                    <a:pt x="787" y="1584"/>
                  </a:cubicBezTo>
                  <a:cubicBezTo>
                    <a:pt x="1227" y="1584"/>
                    <a:pt x="1585" y="1226"/>
                    <a:pt x="1585" y="786"/>
                  </a:cubicBezTo>
                  <a:cubicBezTo>
                    <a:pt x="1585" y="357"/>
                    <a:pt x="1227"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499" name="Google Shape;10499;p63"/>
            <p:cNvSpPr/>
            <p:nvPr/>
          </p:nvSpPr>
          <p:spPr>
            <a:xfrm>
              <a:off x="1542301" y="2618036"/>
              <a:ext cx="50076" cy="50458"/>
            </a:xfrm>
            <a:custGeom>
              <a:rect b="b" l="l" r="r" t="t"/>
              <a:pathLst>
                <a:path extrusionOk="0" h="1584" w="1572">
                  <a:moveTo>
                    <a:pt x="786" y="321"/>
                  </a:moveTo>
                  <a:cubicBezTo>
                    <a:pt x="1036" y="321"/>
                    <a:pt x="1251" y="536"/>
                    <a:pt x="1251" y="786"/>
                  </a:cubicBezTo>
                  <a:cubicBezTo>
                    <a:pt x="1251" y="1048"/>
                    <a:pt x="1036" y="1250"/>
                    <a:pt x="786" y="1250"/>
                  </a:cubicBezTo>
                  <a:cubicBezTo>
                    <a:pt x="536" y="1250"/>
                    <a:pt x="322" y="1048"/>
                    <a:pt x="322" y="786"/>
                  </a:cubicBezTo>
                  <a:cubicBezTo>
                    <a:pt x="322" y="536"/>
                    <a:pt x="536" y="321"/>
                    <a:pt x="786" y="321"/>
                  </a:cubicBezTo>
                  <a:close/>
                  <a:moveTo>
                    <a:pt x="786" y="0"/>
                  </a:moveTo>
                  <a:cubicBezTo>
                    <a:pt x="358" y="0"/>
                    <a:pt x="0" y="357"/>
                    <a:pt x="0" y="786"/>
                  </a:cubicBezTo>
                  <a:cubicBezTo>
                    <a:pt x="0" y="1226"/>
                    <a:pt x="358" y="1584"/>
                    <a:pt x="786" y="1584"/>
                  </a:cubicBezTo>
                  <a:cubicBezTo>
                    <a:pt x="1215" y="1584"/>
                    <a:pt x="1572" y="1226"/>
                    <a:pt x="1572" y="786"/>
                  </a:cubicBezTo>
                  <a:cubicBezTo>
                    <a:pt x="1572" y="357"/>
                    <a:pt x="1215"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0" name="Google Shape;10500;p63"/>
            <p:cNvSpPr/>
            <p:nvPr/>
          </p:nvSpPr>
          <p:spPr>
            <a:xfrm>
              <a:off x="1298037" y="2425727"/>
              <a:ext cx="338364" cy="342887"/>
            </a:xfrm>
            <a:custGeom>
              <a:rect b="b" l="l" r="r" t="t"/>
              <a:pathLst>
                <a:path extrusionOk="0" h="10764" w="10622">
                  <a:moveTo>
                    <a:pt x="715" y="2525"/>
                  </a:moveTo>
                  <a:lnTo>
                    <a:pt x="715" y="4644"/>
                  </a:lnTo>
                  <a:lnTo>
                    <a:pt x="560" y="4644"/>
                  </a:lnTo>
                  <a:lnTo>
                    <a:pt x="560" y="4656"/>
                  </a:lnTo>
                  <a:cubicBezTo>
                    <a:pt x="429" y="4656"/>
                    <a:pt x="322" y="4549"/>
                    <a:pt x="322" y="4418"/>
                  </a:cubicBezTo>
                  <a:lnTo>
                    <a:pt x="322" y="2763"/>
                  </a:lnTo>
                  <a:cubicBezTo>
                    <a:pt x="322" y="2632"/>
                    <a:pt x="429" y="2525"/>
                    <a:pt x="560" y="2525"/>
                  </a:cubicBezTo>
                  <a:close/>
                  <a:moveTo>
                    <a:pt x="10050" y="2537"/>
                  </a:moveTo>
                  <a:cubicBezTo>
                    <a:pt x="10181" y="2537"/>
                    <a:pt x="10288" y="2644"/>
                    <a:pt x="10288" y="2775"/>
                  </a:cubicBezTo>
                  <a:lnTo>
                    <a:pt x="10288" y="4418"/>
                  </a:lnTo>
                  <a:cubicBezTo>
                    <a:pt x="10288" y="4549"/>
                    <a:pt x="10181" y="4656"/>
                    <a:pt x="10050" y="4656"/>
                  </a:cubicBezTo>
                  <a:lnTo>
                    <a:pt x="9895" y="4656"/>
                  </a:lnTo>
                  <a:lnTo>
                    <a:pt x="9895" y="2537"/>
                  </a:lnTo>
                  <a:close/>
                  <a:moveTo>
                    <a:pt x="6418" y="6263"/>
                  </a:moveTo>
                  <a:cubicBezTo>
                    <a:pt x="6680" y="6263"/>
                    <a:pt x="6906" y="6489"/>
                    <a:pt x="6906" y="6751"/>
                  </a:cubicBezTo>
                  <a:lnTo>
                    <a:pt x="6906" y="7930"/>
                  </a:lnTo>
                  <a:lnTo>
                    <a:pt x="3727" y="7930"/>
                  </a:lnTo>
                  <a:lnTo>
                    <a:pt x="3727" y="6751"/>
                  </a:lnTo>
                  <a:cubicBezTo>
                    <a:pt x="3727" y="6489"/>
                    <a:pt x="3942" y="6263"/>
                    <a:pt x="4216" y="6263"/>
                  </a:cubicBezTo>
                  <a:close/>
                  <a:moveTo>
                    <a:pt x="8347" y="334"/>
                  </a:moveTo>
                  <a:cubicBezTo>
                    <a:pt x="9026" y="334"/>
                    <a:pt x="9561" y="870"/>
                    <a:pt x="9561" y="1536"/>
                  </a:cubicBezTo>
                  <a:lnTo>
                    <a:pt x="9561" y="2382"/>
                  </a:lnTo>
                  <a:lnTo>
                    <a:pt x="9561" y="4811"/>
                  </a:lnTo>
                  <a:lnTo>
                    <a:pt x="9561" y="7930"/>
                  </a:lnTo>
                  <a:lnTo>
                    <a:pt x="7204" y="7930"/>
                  </a:lnTo>
                  <a:lnTo>
                    <a:pt x="7204" y="6751"/>
                  </a:lnTo>
                  <a:cubicBezTo>
                    <a:pt x="7204" y="6299"/>
                    <a:pt x="6847" y="5930"/>
                    <a:pt x="6383" y="5930"/>
                  </a:cubicBezTo>
                  <a:lnTo>
                    <a:pt x="4180" y="5930"/>
                  </a:lnTo>
                  <a:cubicBezTo>
                    <a:pt x="3739" y="5930"/>
                    <a:pt x="3370" y="6287"/>
                    <a:pt x="3370" y="6751"/>
                  </a:cubicBezTo>
                  <a:lnTo>
                    <a:pt x="3370" y="7930"/>
                  </a:lnTo>
                  <a:lnTo>
                    <a:pt x="3215" y="7930"/>
                  </a:lnTo>
                  <a:cubicBezTo>
                    <a:pt x="3120" y="7930"/>
                    <a:pt x="3049" y="8002"/>
                    <a:pt x="3049" y="8085"/>
                  </a:cubicBezTo>
                  <a:cubicBezTo>
                    <a:pt x="3049" y="8180"/>
                    <a:pt x="3120" y="8252"/>
                    <a:pt x="3215" y="8252"/>
                  </a:cubicBezTo>
                  <a:lnTo>
                    <a:pt x="9931" y="8252"/>
                  </a:lnTo>
                  <a:cubicBezTo>
                    <a:pt x="9990" y="8252"/>
                    <a:pt x="10050" y="8299"/>
                    <a:pt x="10050" y="8371"/>
                  </a:cubicBezTo>
                  <a:lnTo>
                    <a:pt x="10050" y="9323"/>
                  </a:lnTo>
                  <a:cubicBezTo>
                    <a:pt x="10050" y="9383"/>
                    <a:pt x="10002" y="9442"/>
                    <a:pt x="9931" y="9442"/>
                  </a:cubicBezTo>
                  <a:lnTo>
                    <a:pt x="763" y="9442"/>
                  </a:lnTo>
                  <a:cubicBezTo>
                    <a:pt x="703" y="9442"/>
                    <a:pt x="644" y="9406"/>
                    <a:pt x="644" y="9323"/>
                  </a:cubicBezTo>
                  <a:lnTo>
                    <a:pt x="644" y="8371"/>
                  </a:lnTo>
                  <a:cubicBezTo>
                    <a:pt x="644" y="8311"/>
                    <a:pt x="691" y="8252"/>
                    <a:pt x="763" y="8252"/>
                  </a:cubicBezTo>
                  <a:lnTo>
                    <a:pt x="2477" y="8252"/>
                  </a:lnTo>
                  <a:cubicBezTo>
                    <a:pt x="2561" y="8252"/>
                    <a:pt x="2632" y="8180"/>
                    <a:pt x="2632" y="8085"/>
                  </a:cubicBezTo>
                  <a:cubicBezTo>
                    <a:pt x="2632" y="8002"/>
                    <a:pt x="2561" y="7930"/>
                    <a:pt x="2477" y="7930"/>
                  </a:cubicBezTo>
                  <a:lnTo>
                    <a:pt x="1013" y="7930"/>
                  </a:lnTo>
                  <a:lnTo>
                    <a:pt x="1013" y="4811"/>
                  </a:lnTo>
                  <a:lnTo>
                    <a:pt x="1013" y="2382"/>
                  </a:lnTo>
                  <a:lnTo>
                    <a:pt x="1013" y="1536"/>
                  </a:lnTo>
                  <a:cubicBezTo>
                    <a:pt x="1013" y="870"/>
                    <a:pt x="1549" y="334"/>
                    <a:pt x="2215" y="334"/>
                  </a:cubicBezTo>
                  <a:close/>
                  <a:moveTo>
                    <a:pt x="6906" y="9740"/>
                  </a:moveTo>
                  <a:cubicBezTo>
                    <a:pt x="6859" y="9835"/>
                    <a:pt x="6775" y="9883"/>
                    <a:pt x="6668" y="9883"/>
                  </a:cubicBezTo>
                  <a:lnTo>
                    <a:pt x="3930" y="9883"/>
                  </a:lnTo>
                  <a:cubicBezTo>
                    <a:pt x="3823" y="9883"/>
                    <a:pt x="3739" y="9835"/>
                    <a:pt x="3692" y="9740"/>
                  </a:cubicBezTo>
                  <a:close/>
                  <a:moveTo>
                    <a:pt x="2751" y="9764"/>
                  </a:moveTo>
                  <a:lnTo>
                    <a:pt x="2751" y="10311"/>
                  </a:lnTo>
                  <a:cubicBezTo>
                    <a:pt x="2751" y="10383"/>
                    <a:pt x="2692" y="10454"/>
                    <a:pt x="2608" y="10454"/>
                  </a:cubicBezTo>
                  <a:lnTo>
                    <a:pt x="1430" y="10454"/>
                  </a:lnTo>
                  <a:cubicBezTo>
                    <a:pt x="1346" y="10454"/>
                    <a:pt x="1287" y="10383"/>
                    <a:pt x="1287" y="10311"/>
                  </a:cubicBezTo>
                  <a:lnTo>
                    <a:pt x="1287" y="9764"/>
                  </a:lnTo>
                  <a:close/>
                  <a:moveTo>
                    <a:pt x="9442" y="9764"/>
                  </a:moveTo>
                  <a:lnTo>
                    <a:pt x="9442" y="10311"/>
                  </a:lnTo>
                  <a:cubicBezTo>
                    <a:pt x="9442" y="10395"/>
                    <a:pt x="9359" y="10454"/>
                    <a:pt x="9288" y="10454"/>
                  </a:cubicBezTo>
                  <a:lnTo>
                    <a:pt x="8109" y="10454"/>
                  </a:lnTo>
                  <a:cubicBezTo>
                    <a:pt x="8026" y="10454"/>
                    <a:pt x="7966" y="10383"/>
                    <a:pt x="7966" y="10311"/>
                  </a:cubicBezTo>
                  <a:lnTo>
                    <a:pt x="7966" y="9764"/>
                  </a:lnTo>
                  <a:close/>
                  <a:moveTo>
                    <a:pt x="2239" y="1"/>
                  </a:moveTo>
                  <a:cubicBezTo>
                    <a:pt x="1382" y="1"/>
                    <a:pt x="703" y="679"/>
                    <a:pt x="703" y="1525"/>
                  </a:cubicBezTo>
                  <a:lnTo>
                    <a:pt x="703" y="2215"/>
                  </a:lnTo>
                  <a:lnTo>
                    <a:pt x="548" y="2215"/>
                  </a:lnTo>
                  <a:cubicBezTo>
                    <a:pt x="239" y="2215"/>
                    <a:pt x="1" y="2465"/>
                    <a:pt x="1" y="2763"/>
                  </a:cubicBezTo>
                  <a:lnTo>
                    <a:pt x="1" y="4418"/>
                  </a:lnTo>
                  <a:cubicBezTo>
                    <a:pt x="1" y="4727"/>
                    <a:pt x="251" y="4965"/>
                    <a:pt x="548" y="4965"/>
                  </a:cubicBezTo>
                  <a:lnTo>
                    <a:pt x="703" y="4965"/>
                  </a:lnTo>
                  <a:lnTo>
                    <a:pt x="703" y="7930"/>
                  </a:lnTo>
                  <a:cubicBezTo>
                    <a:pt x="489" y="7954"/>
                    <a:pt x="346" y="8133"/>
                    <a:pt x="346" y="8359"/>
                  </a:cubicBezTo>
                  <a:lnTo>
                    <a:pt x="346" y="9311"/>
                  </a:lnTo>
                  <a:cubicBezTo>
                    <a:pt x="346" y="9549"/>
                    <a:pt x="537" y="9740"/>
                    <a:pt x="775" y="9740"/>
                  </a:cubicBezTo>
                  <a:lnTo>
                    <a:pt x="953" y="9740"/>
                  </a:lnTo>
                  <a:lnTo>
                    <a:pt x="953" y="10288"/>
                  </a:lnTo>
                  <a:cubicBezTo>
                    <a:pt x="953" y="10549"/>
                    <a:pt x="1156" y="10764"/>
                    <a:pt x="1430" y="10764"/>
                  </a:cubicBezTo>
                  <a:lnTo>
                    <a:pt x="2608" y="10764"/>
                  </a:lnTo>
                  <a:cubicBezTo>
                    <a:pt x="2858" y="10764"/>
                    <a:pt x="3084" y="10561"/>
                    <a:pt x="3084" y="10299"/>
                  </a:cubicBezTo>
                  <a:lnTo>
                    <a:pt x="3084" y="9740"/>
                  </a:lnTo>
                  <a:lnTo>
                    <a:pt x="3346" y="9740"/>
                  </a:lnTo>
                  <a:cubicBezTo>
                    <a:pt x="3418" y="10002"/>
                    <a:pt x="3668" y="10192"/>
                    <a:pt x="3942" y="10192"/>
                  </a:cubicBezTo>
                  <a:lnTo>
                    <a:pt x="6680" y="10192"/>
                  </a:lnTo>
                  <a:cubicBezTo>
                    <a:pt x="6966" y="10192"/>
                    <a:pt x="7204" y="10002"/>
                    <a:pt x="7275" y="9740"/>
                  </a:cubicBezTo>
                  <a:lnTo>
                    <a:pt x="7645" y="9740"/>
                  </a:lnTo>
                  <a:lnTo>
                    <a:pt x="7645" y="10299"/>
                  </a:lnTo>
                  <a:cubicBezTo>
                    <a:pt x="7645" y="10549"/>
                    <a:pt x="7859" y="10764"/>
                    <a:pt x="8121" y="10764"/>
                  </a:cubicBezTo>
                  <a:lnTo>
                    <a:pt x="9300" y="10764"/>
                  </a:lnTo>
                  <a:cubicBezTo>
                    <a:pt x="9550" y="10764"/>
                    <a:pt x="9776" y="10561"/>
                    <a:pt x="9776" y="10299"/>
                  </a:cubicBezTo>
                  <a:lnTo>
                    <a:pt x="9776" y="9740"/>
                  </a:lnTo>
                  <a:lnTo>
                    <a:pt x="9954" y="9740"/>
                  </a:lnTo>
                  <a:cubicBezTo>
                    <a:pt x="10193" y="9740"/>
                    <a:pt x="10383" y="9549"/>
                    <a:pt x="10383" y="9311"/>
                  </a:cubicBezTo>
                  <a:lnTo>
                    <a:pt x="10383" y="8359"/>
                  </a:lnTo>
                  <a:cubicBezTo>
                    <a:pt x="10383" y="8121"/>
                    <a:pt x="10193" y="7930"/>
                    <a:pt x="9954" y="7930"/>
                  </a:cubicBezTo>
                  <a:lnTo>
                    <a:pt x="9931" y="7930"/>
                  </a:lnTo>
                  <a:lnTo>
                    <a:pt x="9931" y="4965"/>
                  </a:lnTo>
                  <a:lnTo>
                    <a:pt x="10073" y="4965"/>
                  </a:lnTo>
                  <a:cubicBezTo>
                    <a:pt x="10383" y="4965"/>
                    <a:pt x="10621" y="4715"/>
                    <a:pt x="10621" y="4418"/>
                  </a:cubicBezTo>
                  <a:lnTo>
                    <a:pt x="10621" y="2763"/>
                  </a:lnTo>
                  <a:cubicBezTo>
                    <a:pt x="10609" y="2465"/>
                    <a:pt x="10359" y="2215"/>
                    <a:pt x="10050" y="2215"/>
                  </a:cubicBezTo>
                  <a:lnTo>
                    <a:pt x="9895" y="2215"/>
                  </a:lnTo>
                  <a:lnTo>
                    <a:pt x="9895" y="1525"/>
                  </a:lnTo>
                  <a:cubicBezTo>
                    <a:pt x="9895" y="679"/>
                    <a:pt x="9216" y="1"/>
                    <a:pt x="83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01" name="Google Shape;10501;p63"/>
          <p:cNvSpPr/>
          <p:nvPr/>
        </p:nvSpPr>
        <p:spPr>
          <a:xfrm>
            <a:off x="848977" y="2418528"/>
            <a:ext cx="347060" cy="357286"/>
          </a:xfrm>
          <a:custGeom>
            <a:rect b="b" l="l" r="r" t="t"/>
            <a:pathLst>
              <a:path extrusionOk="0" h="11216" w="10895">
                <a:moveTo>
                  <a:pt x="5454" y="322"/>
                </a:moveTo>
                <a:cubicBezTo>
                  <a:pt x="5740" y="322"/>
                  <a:pt x="5954" y="548"/>
                  <a:pt x="5954" y="834"/>
                </a:cubicBezTo>
                <a:cubicBezTo>
                  <a:pt x="5954" y="1012"/>
                  <a:pt x="5871" y="1155"/>
                  <a:pt x="5716" y="1250"/>
                </a:cubicBezTo>
                <a:lnTo>
                  <a:pt x="5704" y="1262"/>
                </a:lnTo>
                <a:lnTo>
                  <a:pt x="5692" y="1262"/>
                </a:lnTo>
                <a:cubicBezTo>
                  <a:pt x="5680" y="1262"/>
                  <a:pt x="5680" y="1274"/>
                  <a:pt x="5656" y="1274"/>
                </a:cubicBezTo>
                <a:lnTo>
                  <a:pt x="5644" y="1274"/>
                </a:lnTo>
                <a:cubicBezTo>
                  <a:pt x="5644" y="1274"/>
                  <a:pt x="5632" y="1274"/>
                  <a:pt x="5632" y="1298"/>
                </a:cubicBezTo>
                <a:lnTo>
                  <a:pt x="5621" y="1298"/>
                </a:lnTo>
                <a:cubicBezTo>
                  <a:pt x="5597" y="1298"/>
                  <a:pt x="5597" y="1298"/>
                  <a:pt x="5585" y="1310"/>
                </a:cubicBezTo>
                <a:lnTo>
                  <a:pt x="5263" y="1310"/>
                </a:lnTo>
                <a:cubicBezTo>
                  <a:pt x="5240" y="1310"/>
                  <a:pt x="5240" y="1310"/>
                  <a:pt x="5228" y="1298"/>
                </a:cubicBezTo>
                <a:lnTo>
                  <a:pt x="5216" y="1298"/>
                </a:lnTo>
                <a:cubicBezTo>
                  <a:pt x="5216" y="1298"/>
                  <a:pt x="5204" y="1298"/>
                  <a:pt x="5204" y="1274"/>
                </a:cubicBezTo>
                <a:lnTo>
                  <a:pt x="5180" y="1274"/>
                </a:lnTo>
                <a:cubicBezTo>
                  <a:pt x="5168" y="1274"/>
                  <a:pt x="5168" y="1262"/>
                  <a:pt x="5156" y="1262"/>
                </a:cubicBezTo>
                <a:lnTo>
                  <a:pt x="5144" y="1262"/>
                </a:lnTo>
                <a:cubicBezTo>
                  <a:pt x="5144" y="1262"/>
                  <a:pt x="5120" y="1262"/>
                  <a:pt x="5120" y="1250"/>
                </a:cubicBezTo>
                <a:cubicBezTo>
                  <a:pt x="4989" y="1155"/>
                  <a:pt x="4882" y="1012"/>
                  <a:pt x="4882" y="834"/>
                </a:cubicBezTo>
                <a:cubicBezTo>
                  <a:pt x="4942" y="548"/>
                  <a:pt x="5168" y="322"/>
                  <a:pt x="5454" y="322"/>
                </a:cubicBezTo>
                <a:close/>
                <a:moveTo>
                  <a:pt x="5644" y="1631"/>
                </a:moveTo>
                <a:lnTo>
                  <a:pt x="5644" y="1834"/>
                </a:lnTo>
                <a:lnTo>
                  <a:pt x="5240" y="1834"/>
                </a:lnTo>
                <a:lnTo>
                  <a:pt x="5240" y="1631"/>
                </a:lnTo>
                <a:lnTo>
                  <a:pt x="5263" y="1631"/>
                </a:lnTo>
                <a:cubicBezTo>
                  <a:pt x="5275" y="1631"/>
                  <a:pt x="5287" y="1631"/>
                  <a:pt x="5287" y="1655"/>
                </a:cubicBezTo>
                <a:lnTo>
                  <a:pt x="5632" y="1655"/>
                </a:lnTo>
                <a:cubicBezTo>
                  <a:pt x="5621" y="1631"/>
                  <a:pt x="5632" y="1631"/>
                  <a:pt x="5644" y="1631"/>
                </a:cubicBezTo>
                <a:close/>
                <a:moveTo>
                  <a:pt x="7002" y="2143"/>
                </a:moveTo>
                <a:cubicBezTo>
                  <a:pt x="7418" y="2143"/>
                  <a:pt x="7799" y="2310"/>
                  <a:pt x="8085" y="2584"/>
                </a:cubicBezTo>
                <a:cubicBezTo>
                  <a:pt x="8335" y="2858"/>
                  <a:pt x="8680" y="3001"/>
                  <a:pt x="9050" y="3001"/>
                </a:cubicBezTo>
                <a:lnTo>
                  <a:pt x="10514" y="3001"/>
                </a:lnTo>
                <a:lnTo>
                  <a:pt x="10514" y="3334"/>
                </a:lnTo>
                <a:lnTo>
                  <a:pt x="9050" y="3334"/>
                </a:lnTo>
                <a:lnTo>
                  <a:pt x="9050" y="3346"/>
                </a:lnTo>
                <a:cubicBezTo>
                  <a:pt x="8597" y="3346"/>
                  <a:pt x="8180" y="3167"/>
                  <a:pt x="7859" y="2846"/>
                </a:cubicBezTo>
                <a:cubicBezTo>
                  <a:pt x="7645" y="2608"/>
                  <a:pt x="7323" y="2465"/>
                  <a:pt x="7002" y="2465"/>
                </a:cubicBezTo>
                <a:lnTo>
                  <a:pt x="3942" y="2465"/>
                </a:lnTo>
                <a:cubicBezTo>
                  <a:pt x="3573" y="2465"/>
                  <a:pt x="3227" y="2620"/>
                  <a:pt x="2977" y="2882"/>
                </a:cubicBezTo>
                <a:cubicBezTo>
                  <a:pt x="2715" y="3167"/>
                  <a:pt x="2311" y="3334"/>
                  <a:pt x="1894" y="3334"/>
                </a:cubicBezTo>
                <a:lnTo>
                  <a:pt x="370" y="3334"/>
                </a:lnTo>
                <a:lnTo>
                  <a:pt x="370" y="3001"/>
                </a:lnTo>
                <a:lnTo>
                  <a:pt x="1834" y="3001"/>
                </a:lnTo>
                <a:cubicBezTo>
                  <a:pt x="2203" y="3001"/>
                  <a:pt x="2549" y="2858"/>
                  <a:pt x="2799" y="2584"/>
                </a:cubicBezTo>
                <a:cubicBezTo>
                  <a:pt x="3073" y="2310"/>
                  <a:pt x="3477" y="2143"/>
                  <a:pt x="3894" y="2143"/>
                </a:cubicBezTo>
                <a:close/>
                <a:moveTo>
                  <a:pt x="1525" y="3894"/>
                </a:moveTo>
                <a:lnTo>
                  <a:pt x="2644" y="6382"/>
                </a:lnTo>
                <a:lnTo>
                  <a:pt x="406" y="6382"/>
                </a:lnTo>
                <a:lnTo>
                  <a:pt x="1525" y="3894"/>
                </a:lnTo>
                <a:close/>
                <a:moveTo>
                  <a:pt x="9371" y="3894"/>
                </a:moveTo>
                <a:lnTo>
                  <a:pt x="10478" y="6382"/>
                </a:lnTo>
                <a:lnTo>
                  <a:pt x="8252" y="6382"/>
                </a:lnTo>
                <a:lnTo>
                  <a:pt x="9371" y="3894"/>
                </a:lnTo>
                <a:close/>
                <a:moveTo>
                  <a:pt x="2739" y="6692"/>
                </a:moveTo>
                <a:cubicBezTo>
                  <a:pt x="2727" y="7335"/>
                  <a:pt x="2227" y="7847"/>
                  <a:pt x="1596" y="7847"/>
                </a:cubicBezTo>
                <a:lnTo>
                  <a:pt x="1477" y="7847"/>
                </a:lnTo>
                <a:cubicBezTo>
                  <a:pt x="858" y="7847"/>
                  <a:pt x="334" y="7335"/>
                  <a:pt x="334" y="6692"/>
                </a:cubicBezTo>
                <a:close/>
                <a:moveTo>
                  <a:pt x="10574" y="6692"/>
                </a:moveTo>
                <a:cubicBezTo>
                  <a:pt x="10574" y="7335"/>
                  <a:pt x="10050" y="7847"/>
                  <a:pt x="9431" y="7847"/>
                </a:cubicBezTo>
                <a:lnTo>
                  <a:pt x="9300" y="7847"/>
                </a:lnTo>
                <a:cubicBezTo>
                  <a:pt x="8680" y="7847"/>
                  <a:pt x="8157" y="7335"/>
                  <a:pt x="8157" y="6692"/>
                </a:cubicBezTo>
                <a:close/>
                <a:moveTo>
                  <a:pt x="7645" y="9585"/>
                </a:moveTo>
                <a:cubicBezTo>
                  <a:pt x="7728" y="9585"/>
                  <a:pt x="7811" y="9656"/>
                  <a:pt x="7811" y="9763"/>
                </a:cubicBezTo>
                <a:lnTo>
                  <a:pt x="7811" y="10049"/>
                </a:lnTo>
                <a:lnTo>
                  <a:pt x="4418" y="10049"/>
                </a:lnTo>
                <a:cubicBezTo>
                  <a:pt x="4335" y="10049"/>
                  <a:pt x="4263" y="10121"/>
                  <a:pt x="4263" y="10204"/>
                </a:cubicBezTo>
                <a:cubicBezTo>
                  <a:pt x="4263" y="10299"/>
                  <a:pt x="4335" y="10371"/>
                  <a:pt x="4418" y="10371"/>
                </a:cubicBezTo>
                <a:lnTo>
                  <a:pt x="8407" y="10371"/>
                </a:lnTo>
                <a:cubicBezTo>
                  <a:pt x="8514" y="10371"/>
                  <a:pt x="8585" y="10442"/>
                  <a:pt x="8585" y="10549"/>
                </a:cubicBezTo>
                <a:lnTo>
                  <a:pt x="8585" y="10906"/>
                </a:lnTo>
                <a:lnTo>
                  <a:pt x="2275" y="10906"/>
                </a:lnTo>
                <a:lnTo>
                  <a:pt x="2275" y="10549"/>
                </a:lnTo>
                <a:cubicBezTo>
                  <a:pt x="2275" y="10442"/>
                  <a:pt x="2358" y="10371"/>
                  <a:pt x="2453" y="10371"/>
                </a:cubicBezTo>
                <a:lnTo>
                  <a:pt x="3382" y="10371"/>
                </a:lnTo>
                <a:cubicBezTo>
                  <a:pt x="3465" y="10371"/>
                  <a:pt x="3549" y="10299"/>
                  <a:pt x="3549" y="10204"/>
                </a:cubicBezTo>
                <a:cubicBezTo>
                  <a:pt x="3549" y="10121"/>
                  <a:pt x="3465" y="10049"/>
                  <a:pt x="3382" y="10049"/>
                </a:cubicBezTo>
                <a:lnTo>
                  <a:pt x="3073" y="10049"/>
                </a:lnTo>
                <a:lnTo>
                  <a:pt x="3073" y="9763"/>
                </a:lnTo>
                <a:cubicBezTo>
                  <a:pt x="3073" y="9668"/>
                  <a:pt x="3144" y="9585"/>
                  <a:pt x="3251" y="9585"/>
                </a:cubicBezTo>
                <a:close/>
                <a:moveTo>
                  <a:pt x="5454" y="0"/>
                </a:moveTo>
                <a:cubicBezTo>
                  <a:pt x="4989" y="0"/>
                  <a:pt x="4632" y="369"/>
                  <a:pt x="4632" y="822"/>
                </a:cubicBezTo>
                <a:cubicBezTo>
                  <a:pt x="4632" y="1072"/>
                  <a:pt x="4751" y="1298"/>
                  <a:pt x="4930" y="1453"/>
                </a:cubicBezTo>
                <a:lnTo>
                  <a:pt x="4930" y="1810"/>
                </a:lnTo>
                <a:lnTo>
                  <a:pt x="3894" y="1810"/>
                </a:lnTo>
                <a:cubicBezTo>
                  <a:pt x="3382" y="1810"/>
                  <a:pt x="2906" y="2024"/>
                  <a:pt x="2584" y="2370"/>
                </a:cubicBezTo>
                <a:cubicBezTo>
                  <a:pt x="2382" y="2572"/>
                  <a:pt x="2120" y="2691"/>
                  <a:pt x="1834" y="2691"/>
                </a:cubicBezTo>
                <a:lnTo>
                  <a:pt x="346" y="2691"/>
                </a:lnTo>
                <a:cubicBezTo>
                  <a:pt x="179" y="2691"/>
                  <a:pt x="48" y="2822"/>
                  <a:pt x="48" y="2989"/>
                </a:cubicBezTo>
                <a:lnTo>
                  <a:pt x="48" y="3382"/>
                </a:lnTo>
                <a:cubicBezTo>
                  <a:pt x="48" y="3536"/>
                  <a:pt x="179" y="3679"/>
                  <a:pt x="346" y="3679"/>
                </a:cubicBezTo>
                <a:lnTo>
                  <a:pt x="1263" y="3679"/>
                </a:lnTo>
                <a:lnTo>
                  <a:pt x="1" y="6477"/>
                </a:lnTo>
                <a:lnTo>
                  <a:pt x="1" y="6489"/>
                </a:lnTo>
                <a:lnTo>
                  <a:pt x="1" y="6501"/>
                </a:lnTo>
                <a:lnTo>
                  <a:pt x="1" y="6513"/>
                </a:lnTo>
                <a:lnTo>
                  <a:pt x="1" y="6537"/>
                </a:lnTo>
                <a:lnTo>
                  <a:pt x="1" y="6692"/>
                </a:lnTo>
                <a:cubicBezTo>
                  <a:pt x="1" y="7501"/>
                  <a:pt x="656" y="8168"/>
                  <a:pt x="1477" y="8168"/>
                </a:cubicBezTo>
                <a:lnTo>
                  <a:pt x="1596" y="8168"/>
                </a:lnTo>
                <a:cubicBezTo>
                  <a:pt x="2406" y="8168"/>
                  <a:pt x="3073" y="7513"/>
                  <a:pt x="3073" y="6692"/>
                </a:cubicBezTo>
                <a:lnTo>
                  <a:pt x="3073" y="6537"/>
                </a:lnTo>
                <a:lnTo>
                  <a:pt x="3073" y="6513"/>
                </a:lnTo>
                <a:lnTo>
                  <a:pt x="3073" y="6501"/>
                </a:lnTo>
                <a:lnTo>
                  <a:pt x="3073" y="6489"/>
                </a:lnTo>
                <a:lnTo>
                  <a:pt x="3073" y="6477"/>
                </a:lnTo>
                <a:lnTo>
                  <a:pt x="1811" y="3679"/>
                </a:lnTo>
                <a:lnTo>
                  <a:pt x="1930" y="3679"/>
                </a:lnTo>
                <a:cubicBezTo>
                  <a:pt x="2430" y="3679"/>
                  <a:pt x="2906" y="3465"/>
                  <a:pt x="3239" y="3120"/>
                </a:cubicBezTo>
                <a:cubicBezTo>
                  <a:pt x="3430" y="2917"/>
                  <a:pt x="3692" y="2798"/>
                  <a:pt x="3977" y="2798"/>
                </a:cubicBezTo>
                <a:lnTo>
                  <a:pt x="4942" y="2798"/>
                </a:lnTo>
                <a:lnTo>
                  <a:pt x="4942" y="9251"/>
                </a:lnTo>
                <a:lnTo>
                  <a:pt x="3275" y="9251"/>
                </a:lnTo>
                <a:cubicBezTo>
                  <a:pt x="3013" y="9251"/>
                  <a:pt x="2787" y="9478"/>
                  <a:pt x="2787" y="9752"/>
                </a:cubicBezTo>
                <a:lnTo>
                  <a:pt x="2787" y="10025"/>
                </a:lnTo>
                <a:lnTo>
                  <a:pt x="2501" y="10025"/>
                </a:lnTo>
                <a:cubicBezTo>
                  <a:pt x="2227" y="10025"/>
                  <a:pt x="2001" y="10252"/>
                  <a:pt x="2001" y="10537"/>
                </a:cubicBezTo>
                <a:lnTo>
                  <a:pt x="2001" y="11061"/>
                </a:lnTo>
                <a:cubicBezTo>
                  <a:pt x="2001" y="11145"/>
                  <a:pt x="2072" y="11216"/>
                  <a:pt x="2168" y="11216"/>
                </a:cubicBezTo>
                <a:lnTo>
                  <a:pt x="8799" y="11216"/>
                </a:lnTo>
                <a:cubicBezTo>
                  <a:pt x="8895" y="11216"/>
                  <a:pt x="8966" y="11145"/>
                  <a:pt x="8966" y="11061"/>
                </a:cubicBezTo>
                <a:lnTo>
                  <a:pt x="8966" y="10537"/>
                </a:lnTo>
                <a:cubicBezTo>
                  <a:pt x="8966" y="10252"/>
                  <a:pt x="8740" y="10025"/>
                  <a:pt x="8454" y="10025"/>
                </a:cubicBezTo>
                <a:lnTo>
                  <a:pt x="8180" y="10025"/>
                </a:lnTo>
                <a:lnTo>
                  <a:pt x="8180" y="9752"/>
                </a:lnTo>
                <a:cubicBezTo>
                  <a:pt x="8180" y="9478"/>
                  <a:pt x="7954" y="9251"/>
                  <a:pt x="7680" y="9251"/>
                </a:cubicBezTo>
                <a:lnTo>
                  <a:pt x="5978" y="9251"/>
                </a:lnTo>
                <a:lnTo>
                  <a:pt x="5978" y="4572"/>
                </a:lnTo>
                <a:cubicBezTo>
                  <a:pt x="5978" y="4477"/>
                  <a:pt x="5894" y="4406"/>
                  <a:pt x="5811" y="4406"/>
                </a:cubicBezTo>
                <a:cubicBezTo>
                  <a:pt x="5716" y="4406"/>
                  <a:pt x="5644" y="4477"/>
                  <a:pt x="5644" y="4572"/>
                </a:cubicBezTo>
                <a:lnTo>
                  <a:pt x="5644" y="9251"/>
                </a:lnTo>
                <a:lnTo>
                  <a:pt x="5240" y="9251"/>
                </a:lnTo>
                <a:lnTo>
                  <a:pt x="5240" y="2798"/>
                </a:lnTo>
                <a:lnTo>
                  <a:pt x="5644" y="2798"/>
                </a:lnTo>
                <a:lnTo>
                  <a:pt x="5644" y="3536"/>
                </a:lnTo>
                <a:cubicBezTo>
                  <a:pt x="5644" y="3632"/>
                  <a:pt x="5716" y="3703"/>
                  <a:pt x="5811" y="3703"/>
                </a:cubicBezTo>
                <a:cubicBezTo>
                  <a:pt x="5894" y="3703"/>
                  <a:pt x="5978" y="3632"/>
                  <a:pt x="5978" y="3536"/>
                </a:cubicBezTo>
                <a:lnTo>
                  <a:pt x="5978" y="2798"/>
                </a:lnTo>
                <a:lnTo>
                  <a:pt x="7002" y="2798"/>
                </a:lnTo>
                <a:cubicBezTo>
                  <a:pt x="7240" y="2798"/>
                  <a:pt x="7466" y="2905"/>
                  <a:pt x="7621" y="3060"/>
                </a:cubicBezTo>
                <a:cubicBezTo>
                  <a:pt x="8002" y="3453"/>
                  <a:pt x="8502" y="3679"/>
                  <a:pt x="9050" y="3679"/>
                </a:cubicBezTo>
                <a:lnTo>
                  <a:pt x="9097" y="3679"/>
                </a:lnTo>
                <a:lnTo>
                  <a:pt x="7835" y="6477"/>
                </a:lnTo>
                <a:lnTo>
                  <a:pt x="7835" y="6489"/>
                </a:lnTo>
                <a:lnTo>
                  <a:pt x="7835" y="6501"/>
                </a:lnTo>
                <a:lnTo>
                  <a:pt x="7835" y="6513"/>
                </a:lnTo>
                <a:lnTo>
                  <a:pt x="7835" y="6537"/>
                </a:lnTo>
                <a:lnTo>
                  <a:pt x="7835" y="6692"/>
                </a:lnTo>
                <a:cubicBezTo>
                  <a:pt x="7835" y="7501"/>
                  <a:pt x="8490" y="8168"/>
                  <a:pt x="9311" y="8168"/>
                </a:cubicBezTo>
                <a:lnTo>
                  <a:pt x="9431" y="8168"/>
                </a:lnTo>
                <a:cubicBezTo>
                  <a:pt x="10228" y="8168"/>
                  <a:pt x="10895" y="7513"/>
                  <a:pt x="10895" y="6692"/>
                </a:cubicBezTo>
                <a:lnTo>
                  <a:pt x="10895" y="6537"/>
                </a:lnTo>
                <a:lnTo>
                  <a:pt x="10895" y="6513"/>
                </a:lnTo>
                <a:lnTo>
                  <a:pt x="10895" y="6501"/>
                </a:lnTo>
                <a:lnTo>
                  <a:pt x="10895" y="6489"/>
                </a:lnTo>
                <a:lnTo>
                  <a:pt x="10895" y="6465"/>
                </a:lnTo>
                <a:lnTo>
                  <a:pt x="9633" y="3667"/>
                </a:lnTo>
                <a:lnTo>
                  <a:pt x="10562" y="3667"/>
                </a:lnTo>
                <a:cubicBezTo>
                  <a:pt x="10716" y="3667"/>
                  <a:pt x="10859" y="3536"/>
                  <a:pt x="10859" y="3370"/>
                </a:cubicBezTo>
                <a:lnTo>
                  <a:pt x="10859" y="2989"/>
                </a:lnTo>
                <a:cubicBezTo>
                  <a:pt x="10859" y="2822"/>
                  <a:pt x="10716" y="2691"/>
                  <a:pt x="10562" y="2691"/>
                </a:cubicBezTo>
                <a:lnTo>
                  <a:pt x="9073" y="2691"/>
                </a:lnTo>
                <a:cubicBezTo>
                  <a:pt x="8788" y="2691"/>
                  <a:pt x="8514" y="2572"/>
                  <a:pt x="8323" y="2370"/>
                </a:cubicBezTo>
                <a:cubicBezTo>
                  <a:pt x="8002" y="2012"/>
                  <a:pt x="7502" y="1810"/>
                  <a:pt x="7014" y="1810"/>
                </a:cubicBezTo>
                <a:lnTo>
                  <a:pt x="5978" y="1810"/>
                </a:lnTo>
                <a:lnTo>
                  <a:pt x="5978" y="1453"/>
                </a:lnTo>
                <a:cubicBezTo>
                  <a:pt x="6156" y="1310"/>
                  <a:pt x="6275" y="1072"/>
                  <a:pt x="6275" y="822"/>
                </a:cubicBezTo>
                <a:cubicBezTo>
                  <a:pt x="6275" y="358"/>
                  <a:pt x="5894" y="0"/>
                  <a:pt x="5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02" name="Google Shape;10502;p63"/>
          <p:cNvGrpSpPr/>
          <p:nvPr/>
        </p:nvGrpSpPr>
        <p:grpSpPr>
          <a:xfrm>
            <a:off x="3974207" y="2429009"/>
            <a:ext cx="320143" cy="338491"/>
            <a:chOff x="3974207" y="2429009"/>
            <a:chExt cx="320143" cy="338491"/>
          </a:xfrm>
        </p:grpSpPr>
        <p:sp>
          <p:nvSpPr>
            <p:cNvPr id="10503" name="Google Shape;10503;p63"/>
            <p:cNvSpPr/>
            <p:nvPr/>
          </p:nvSpPr>
          <p:spPr>
            <a:xfrm>
              <a:off x="3974207" y="2429009"/>
              <a:ext cx="320143" cy="338491"/>
            </a:xfrm>
            <a:custGeom>
              <a:rect b="b" l="l" r="r" t="t"/>
              <a:pathLst>
                <a:path extrusionOk="0" h="10626" w="10050">
                  <a:moveTo>
                    <a:pt x="9390" y="0"/>
                  </a:moveTo>
                  <a:cubicBezTo>
                    <a:pt x="9344" y="0"/>
                    <a:pt x="9298" y="6"/>
                    <a:pt x="9251" y="17"/>
                  </a:cubicBezTo>
                  <a:lnTo>
                    <a:pt x="3132" y="1100"/>
                  </a:lnTo>
                  <a:cubicBezTo>
                    <a:pt x="2798" y="1160"/>
                    <a:pt x="2560" y="1445"/>
                    <a:pt x="2560" y="1779"/>
                  </a:cubicBezTo>
                  <a:lnTo>
                    <a:pt x="2560" y="6803"/>
                  </a:lnTo>
                  <a:cubicBezTo>
                    <a:pt x="2358" y="6744"/>
                    <a:pt x="2143" y="6708"/>
                    <a:pt x="1929" y="6708"/>
                  </a:cubicBezTo>
                  <a:cubicBezTo>
                    <a:pt x="1417" y="6720"/>
                    <a:pt x="941" y="6934"/>
                    <a:pt x="584" y="7291"/>
                  </a:cubicBezTo>
                  <a:cubicBezTo>
                    <a:pt x="226" y="7649"/>
                    <a:pt x="24" y="8125"/>
                    <a:pt x="24" y="8625"/>
                  </a:cubicBezTo>
                  <a:cubicBezTo>
                    <a:pt x="0" y="9161"/>
                    <a:pt x="215" y="9649"/>
                    <a:pt x="584" y="10042"/>
                  </a:cubicBezTo>
                  <a:cubicBezTo>
                    <a:pt x="953" y="10411"/>
                    <a:pt x="1453" y="10625"/>
                    <a:pt x="1965" y="10625"/>
                  </a:cubicBezTo>
                  <a:lnTo>
                    <a:pt x="2001" y="10625"/>
                  </a:lnTo>
                  <a:cubicBezTo>
                    <a:pt x="3060" y="10613"/>
                    <a:pt x="3917" y="9732"/>
                    <a:pt x="3917" y="8649"/>
                  </a:cubicBezTo>
                  <a:lnTo>
                    <a:pt x="3917" y="4684"/>
                  </a:lnTo>
                  <a:cubicBezTo>
                    <a:pt x="3917" y="4577"/>
                    <a:pt x="3834" y="4493"/>
                    <a:pt x="3727" y="4493"/>
                  </a:cubicBezTo>
                  <a:cubicBezTo>
                    <a:pt x="3620" y="4493"/>
                    <a:pt x="3536" y="4577"/>
                    <a:pt x="3536" y="4684"/>
                  </a:cubicBezTo>
                  <a:lnTo>
                    <a:pt x="3536" y="8613"/>
                  </a:lnTo>
                  <a:cubicBezTo>
                    <a:pt x="3536" y="9482"/>
                    <a:pt x="2834" y="10196"/>
                    <a:pt x="1989" y="10208"/>
                  </a:cubicBezTo>
                  <a:lnTo>
                    <a:pt x="1953" y="10208"/>
                  </a:lnTo>
                  <a:cubicBezTo>
                    <a:pt x="1536" y="10208"/>
                    <a:pt x="1131" y="10042"/>
                    <a:pt x="834" y="9744"/>
                  </a:cubicBezTo>
                  <a:cubicBezTo>
                    <a:pt x="536" y="9446"/>
                    <a:pt x="381" y="9030"/>
                    <a:pt x="381" y="8613"/>
                  </a:cubicBezTo>
                  <a:cubicBezTo>
                    <a:pt x="393" y="7779"/>
                    <a:pt x="1072" y="7089"/>
                    <a:pt x="1905" y="7065"/>
                  </a:cubicBezTo>
                  <a:cubicBezTo>
                    <a:pt x="2167" y="7065"/>
                    <a:pt x="2417" y="7113"/>
                    <a:pt x="2643" y="7232"/>
                  </a:cubicBezTo>
                  <a:cubicBezTo>
                    <a:pt x="2670" y="7242"/>
                    <a:pt x="2699" y="7248"/>
                    <a:pt x="2728" y="7248"/>
                  </a:cubicBezTo>
                  <a:cubicBezTo>
                    <a:pt x="2762" y="7248"/>
                    <a:pt x="2796" y="7240"/>
                    <a:pt x="2822" y="7220"/>
                  </a:cubicBezTo>
                  <a:cubicBezTo>
                    <a:pt x="2882" y="7184"/>
                    <a:pt x="2905" y="7125"/>
                    <a:pt x="2905" y="7053"/>
                  </a:cubicBezTo>
                  <a:lnTo>
                    <a:pt x="2905" y="1767"/>
                  </a:lnTo>
                  <a:cubicBezTo>
                    <a:pt x="2905" y="1624"/>
                    <a:pt x="3013" y="1481"/>
                    <a:pt x="3155" y="1457"/>
                  </a:cubicBezTo>
                  <a:lnTo>
                    <a:pt x="9275" y="374"/>
                  </a:lnTo>
                  <a:cubicBezTo>
                    <a:pt x="9296" y="369"/>
                    <a:pt x="9315" y="366"/>
                    <a:pt x="9335" y="366"/>
                  </a:cubicBezTo>
                  <a:cubicBezTo>
                    <a:pt x="9406" y="366"/>
                    <a:pt x="9469" y="398"/>
                    <a:pt x="9525" y="445"/>
                  </a:cubicBezTo>
                  <a:cubicBezTo>
                    <a:pt x="9609" y="505"/>
                    <a:pt x="9644" y="588"/>
                    <a:pt x="9644" y="683"/>
                  </a:cubicBezTo>
                  <a:lnTo>
                    <a:pt x="9644" y="2767"/>
                  </a:lnTo>
                  <a:cubicBezTo>
                    <a:pt x="9644" y="2874"/>
                    <a:pt x="9740" y="2957"/>
                    <a:pt x="9847" y="2957"/>
                  </a:cubicBezTo>
                  <a:cubicBezTo>
                    <a:pt x="9942" y="2957"/>
                    <a:pt x="10037" y="2874"/>
                    <a:pt x="10037" y="2767"/>
                  </a:cubicBezTo>
                  <a:lnTo>
                    <a:pt x="10037" y="683"/>
                  </a:lnTo>
                  <a:cubicBezTo>
                    <a:pt x="10049" y="469"/>
                    <a:pt x="9966" y="279"/>
                    <a:pt x="9811" y="159"/>
                  </a:cubicBezTo>
                  <a:cubicBezTo>
                    <a:pt x="9683" y="59"/>
                    <a:pt x="9541" y="0"/>
                    <a:pt x="93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4" name="Google Shape;10504;p63"/>
            <p:cNvSpPr/>
            <p:nvPr/>
          </p:nvSpPr>
          <p:spPr>
            <a:xfrm>
              <a:off x="4086846" y="2479977"/>
              <a:ext cx="207503" cy="245793"/>
            </a:xfrm>
            <a:custGeom>
              <a:rect b="b" l="l" r="r" t="t"/>
              <a:pathLst>
                <a:path extrusionOk="0" h="7716" w="6514">
                  <a:moveTo>
                    <a:pt x="5299" y="0"/>
                  </a:moveTo>
                  <a:lnTo>
                    <a:pt x="143" y="905"/>
                  </a:lnTo>
                  <a:cubicBezTo>
                    <a:pt x="60" y="929"/>
                    <a:pt x="0" y="1000"/>
                    <a:pt x="0" y="1084"/>
                  </a:cubicBezTo>
                  <a:lnTo>
                    <a:pt x="0" y="2131"/>
                  </a:lnTo>
                  <a:cubicBezTo>
                    <a:pt x="0" y="2239"/>
                    <a:pt x="84" y="2322"/>
                    <a:pt x="191" y="2322"/>
                  </a:cubicBezTo>
                  <a:cubicBezTo>
                    <a:pt x="298" y="2322"/>
                    <a:pt x="381" y="2239"/>
                    <a:pt x="381" y="2131"/>
                  </a:cubicBezTo>
                  <a:lnTo>
                    <a:pt x="381" y="1250"/>
                  </a:lnTo>
                  <a:lnTo>
                    <a:pt x="5156" y="405"/>
                  </a:lnTo>
                  <a:lnTo>
                    <a:pt x="5156" y="3882"/>
                  </a:lnTo>
                  <a:cubicBezTo>
                    <a:pt x="4953" y="3834"/>
                    <a:pt x="4739" y="3798"/>
                    <a:pt x="4525" y="3798"/>
                  </a:cubicBezTo>
                  <a:cubicBezTo>
                    <a:pt x="4013" y="3810"/>
                    <a:pt x="3537" y="4024"/>
                    <a:pt x="3179" y="4382"/>
                  </a:cubicBezTo>
                  <a:cubicBezTo>
                    <a:pt x="2822" y="4739"/>
                    <a:pt x="2620" y="5215"/>
                    <a:pt x="2620" y="5715"/>
                  </a:cubicBezTo>
                  <a:cubicBezTo>
                    <a:pt x="2596" y="6251"/>
                    <a:pt x="2810" y="6739"/>
                    <a:pt x="3179" y="7132"/>
                  </a:cubicBezTo>
                  <a:cubicBezTo>
                    <a:pt x="3548" y="7501"/>
                    <a:pt x="4037" y="7715"/>
                    <a:pt x="4561" y="7715"/>
                  </a:cubicBezTo>
                  <a:lnTo>
                    <a:pt x="4596" y="7715"/>
                  </a:lnTo>
                  <a:cubicBezTo>
                    <a:pt x="5656" y="7692"/>
                    <a:pt x="6513" y="6822"/>
                    <a:pt x="6513" y="5727"/>
                  </a:cubicBezTo>
                  <a:lnTo>
                    <a:pt x="6513" y="2024"/>
                  </a:lnTo>
                  <a:cubicBezTo>
                    <a:pt x="6513" y="1941"/>
                    <a:pt x="6442" y="1846"/>
                    <a:pt x="6335" y="1846"/>
                  </a:cubicBezTo>
                  <a:cubicBezTo>
                    <a:pt x="6227" y="1846"/>
                    <a:pt x="6144" y="1941"/>
                    <a:pt x="6144" y="2048"/>
                  </a:cubicBezTo>
                  <a:lnTo>
                    <a:pt x="6144" y="5751"/>
                  </a:lnTo>
                  <a:cubicBezTo>
                    <a:pt x="6144" y="6608"/>
                    <a:pt x="5442" y="7322"/>
                    <a:pt x="4596" y="7346"/>
                  </a:cubicBezTo>
                  <a:lnTo>
                    <a:pt x="4561" y="7346"/>
                  </a:lnTo>
                  <a:cubicBezTo>
                    <a:pt x="4144" y="7346"/>
                    <a:pt x="3751" y="7180"/>
                    <a:pt x="3453" y="6882"/>
                  </a:cubicBezTo>
                  <a:cubicBezTo>
                    <a:pt x="3156" y="6584"/>
                    <a:pt x="2989" y="6168"/>
                    <a:pt x="2989" y="5751"/>
                  </a:cubicBezTo>
                  <a:cubicBezTo>
                    <a:pt x="3001" y="4917"/>
                    <a:pt x="3691" y="4227"/>
                    <a:pt x="4525" y="4203"/>
                  </a:cubicBezTo>
                  <a:cubicBezTo>
                    <a:pt x="4775" y="4203"/>
                    <a:pt x="5025" y="4251"/>
                    <a:pt x="5251" y="4370"/>
                  </a:cubicBezTo>
                  <a:cubicBezTo>
                    <a:pt x="5276" y="4380"/>
                    <a:pt x="5302" y="4385"/>
                    <a:pt x="5329" y="4385"/>
                  </a:cubicBezTo>
                  <a:cubicBezTo>
                    <a:pt x="5366" y="4385"/>
                    <a:pt x="5402" y="4374"/>
                    <a:pt x="5430" y="4346"/>
                  </a:cubicBezTo>
                  <a:cubicBezTo>
                    <a:pt x="5489" y="4322"/>
                    <a:pt x="5513" y="4263"/>
                    <a:pt x="5513" y="4179"/>
                  </a:cubicBezTo>
                  <a:lnTo>
                    <a:pt x="5513" y="191"/>
                  </a:lnTo>
                  <a:cubicBezTo>
                    <a:pt x="5513" y="131"/>
                    <a:pt x="5489" y="95"/>
                    <a:pt x="5442" y="48"/>
                  </a:cubicBezTo>
                  <a:cubicBezTo>
                    <a:pt x="5394" y="12"/>
                    <a:pt x="5334"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05" name="Google Shape;10505;p63"/>
          <p:cNvGrpSpPr/>
          <p:nvPr/>
        </p:nvGrpSpPr>
        <p:grpSpPr>
          <a:xfrm>
            <a:off x="2623237" y="2431047"/>
            <a:ext cx="355024" cy="332630"/>
            <a:chOff x="2623237" y="2431047"/>
            <a:chExt cx="355024" cy="332630"/>
          </a:xfrm>
        </p:grpSpPr>
        <p:sp>
          <p:nvSpPr>
            <p:cNvPr id="10506" name="Google Shape;10506;p63"/>
            <p:cNvSpPr/>
            <p:nvPr/>
          </p:nvSpPr>
          <p:spPr>
            <a:xfrm>
              <a:off x="2655856" y="2604370"/>
              <a:ext cx="48579" cy="64506"/>
            </a:xfrm>
            <a:custGeom>
              <a:rect b="b" l="l" r="r" t="t"/>
              <a:pathLst>
                <a:path extrusionOk="0" h="2025" w="1525">
                  <a:moveTo>
                    <a:pt x="762" y="346"/>
                  </a:moveTo>
                  <a:cubicBezTo>
                    <a:pt x="1000" y="346"/>
                    <a:pt x="1191" y="536"/>
                    <a:pt x="1191" y="774"/>
                  </a:cubicBezTo>
                  <a:lnTo>
                    <a:pt x="1191" y="1715"/>
                  </a:lnTo>
                  <a:lnTo>
                    <a:pt x="345" y="1715"/>
                  </a:lnTo>
                  <a:lnTo>
                    <a:pt x="345" y="774"/>
                  </a:lnTo>
                  <a:lnTo>
                    <a:pt x="334" y="774"/>
                  </a:lnTo>
                  <a:cubicBezTo>
                    <a:pt x="334" y="536"/>
                    <a:pt x="524" y="346"/>
                    <a:pt x="762" y="346"/>
                  </a:cubicBezTo>
                  <a:close/>
                  <a:moveTo>
                    <a:pt x="762" y="0"/>
                  </a:moveTo>
                  <a:cubicBezTo>
                    <a:pt x="345" y="0"/>
                    <a:pt x="0" y="346"/>
                    <a:pt x="0" y="762"/>
                  </a:cubicBezTo>
                  <a:lnTo>
                    <a:pt x="0" y="1858"/>
                  </a:lnTo>
                  <a:cubicBezTo>
                    <a:pt x="0" y="1953"/>
                    <a:pt x="72" y="2024"/>
                    <a:pt x="167" y="2024"/>
                  </a:cubicBezTo>
                  <a:lnTo>
                    <a:pt x="1357" y="2024"/>
                  </a:lnTo>
                  <a:cubicBezTo>
                    <a:pt x="1441" y="2024"/>
                    <a:pt x="1524" y="1953"/>
                    <a:pt x="1524" y="1858"/>
                  </a:cubicBezTo>
                  <a:lnTo>
                    <a:pt x="1524" y="762"/>
                  </a:lnTo>
                  <a:cubicBezTo>
                    <a:pt x="1524" y="346"/>
                    <a:pt x="1179"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7" name="Google Shape;10507;p63"/>
            <p:cNvSpPr/>
            <p:nvPr/>
          </p:nvSpPr>
          <p:spPr>
            <a:xfrm>
              <a:off x="2623237" y="2431047"/>
              <a:ext cx="355024" cy="332630"/>
            </a:xfrm>
            <a:custGeom>
              <a:rect b="b" l="l" r="r" t="t"/>
              <a:pathLst>
                <a:path extrusionOk="0" h="10442" w="11145">
                  <a:moveTo>
                    <a:pt x="8692" y="2608"/>
                  </a:moveTo>
                  <a:cubicBezTo>
                    <a:pt x="8716" y="2608"/>
                    <a:pt x="8751" y="2643"/>
                    <a:pt x="8751" y="2667"/>
                  </a:cubicBezTo>
                  <a:lnTo>
                    <a:pt x="8751" y="3024"/>
                  </a:lnTo>
                  <a:cubicBezTo>
                    <a:pt x="8751" y="3060"/>
                    <a:pt x="8716" y="3084"/>
                    <a:pt x="8692" y="3084"/>
                  </a:cubicBezTo>
                  <a:lnTo>
                    <a:pt x="2453" y="3084"/>
                  </a:lnTo>
                  <a:cubicBezTo>
                    <a:pt x="2441" y="3084"/>
                    <a:pt x="2405" y="3060"/>
                    <a:pt x="2405" y="3024"/>
                  </a:cubicBezTo>
                  <a:lnTo>
                    <a:pt x="2405" y="2667"/>
                  </a:lnTo>
                  <a:cubicBezTo>
                    <a:pt x="2405" y="2643"/>
                    <a:pt x="2441" y="2608"/>
                    <a:pt x="2465" y="2608"/>
                  </a:cubicBezTo>
                  <a:close/>
                  <a:moveTo>
                    <a:pt x="8096" y="3405"/>
                  </a:moveTo>
                  <a:lnTo>
                    <a:pt x="8096" y="3834"/>
                  </a:lnTo>
                  <a:lnTo>
                    <a:pt x="7977" y="3953"/>
                  </a:lnTo>
                  <a:lnTo>
                    <a:pt x="7227" y="3953"/>
                  </a:lnTo>
                  <a:lnTo>
                    <a:pt x="7108" y="3834"/>
                  </a:lnTo>
                  <a:lnTo>
                    <a:pt x="7108" y="3405"/>
                  </a:lnTo>
                  <a:close/>
                  <a:moveTo>
                    <a:pt x="4048" y="3417"/>
                  </a:moveTo>
                  <a:lnTo>
                    <a:pt x="4048" y="3846"/>
                  </a:lnTo>
                  <a:lnTo>
                    <a:pt x="3929" y="3965"/>
                  </a:lnTo>
                  <a:lnTo>
                    <a:pt x="3179" y="3965"/>
                  </a:lnTo>
                  <a:lnTo>
                    <a:pt x="3060" y="3846"/>
                  </a:lnTo>
                  <a:lnTo>
                    <a:pt x="3060" y="3417"/>
                  </a:lnTo>
                  <a:close/>
                  <a:moveTo>
                    <a:pt x="2739" y="3417"/>
                  </a:moveTo>
                  <a:lnTo>
                    <a:pt x="2739" y="3905"/>
                  </a:lnTo>
                  <a:cubicBezTo>
                    <a:pt x="2739" y="3953"/>
                    <a:pt x="2751" y="4001"/>
                    <a:pt x="2774" y="4025"/>
                  </a:cubicBezTo>
                  <a:lnTo>
                    <a:pt x="2941" y="4191"/>
                  </a:lnTo>
                  <a:lnTo>
                    <a:pt x="2941" y="4667"/>
                  </a:lnTo>
                  <a:lnTo>
                    <a:pt x="357" y="4667"/>
                  </a:lnTo>
                  <a:lnTo>
                    <a:pt x="476" y="3453"/>
                  </a:lnTo>
                  <a:cubicBezTo>
                    <a:pt x="476" y="3429"/>
                    <a:pt x="500" y="3417"/>
                    <a:pt x="536" y="3417"/>
                  </a:cubicBezTo>
                  <a:close/>
                  <a:moveTo>
                    <a:pt x="10621" y="3417"/>
                  </a:moveTo>
                  <a:cubicBezTo>
                    <a:pt x="10656" y="3417"/>
                    <a:pt x="10668" y="3429"/>
                    <a:pt x="10680" y="3453"/>
                  </a:cubicBezTo>
                  <a:lnTo>
                    <a:pt x="10799" y="4667"/>
                  </a:lnTo>
                  <a:lnTo>
                    <a:pt x="8204" y="4667"/>
                  </a:lnTo>
                  <a:lnTo>
                    <a:pt x="8204" y="4191"/>
                  </a:lnTo>
                  <a:lnTo>
                    <a:pt x="8382" y="4025"/>
                  </a:lnTo>
                  <a:cubicBezTo>
                    <a:pt x="8406" y="4001"/>
                    <a:pt x="8418" y="3953"/>
                    <a:pt x="8418" y="3905"/>
                  </a:cubicBezTo>
                  <a:lnTo>
                    <a:pt x="8418" y="3417"/>
                  </a:lnTo>
                  <a:close/>
                  <a:moveTo>
                    <a:pt x="3834" y="4298"/>
                  </a:moveTo>
                  <a:lnTo>
                    <a:pt x="3834" y="7644"/>
                  </a:lnTo>
                  <a:lnTo>
                    <a:pt x="3286" y="7644"/>
                  </a:lnTo>
                  <a:lnTo>
                    <a:pt x="3286" y="4298"/>
                  </a:lnTo>
                  <a:close/>
                  <a:moveTo>
                    <a:pt x="7870" y="4298"/>
                  </a:moveTo>
                  <a:lnTo>
                    <a:pt x="7870" y="7644"/>
                  </a:lnTo>
                  <a:lnTo>
                    <a:pt x="7323" y="7644"/>
                  </a:lnTo>
                  <a:lnTo>
                    <a:pt x="7323" y="4298"/>
                  </a:lnTo>
                  <a:close/>
                  <a:moveTo>
                    <a:pt x="5563" y="6230"/>
                  </a:moveTo>
                  <a:cubicBezTo>
                    <a:pt x="5617" y="6230"/>
                    <a:pt x="5674" y="6245"/>
                    <a:pt x="5727" y="6275"/>
                  </a:cubicBezTo>
                  <a:lnTo>
                    <a:pt x="6013" y="6465"/>
                  </a:lnTo>
                  <a:cubicBezTo>
                    <a:pt x="6084" y="6513"/>
                    <a:pt x="6132" y="6596"/>
                    <a:pt x="6132" y="6692"/>
                  </a:cubicBezTo>
                  <a:lnTo>
                    <a:pt x="6132" y="8525"/>
                  </a:lnTo>
                  <a:lnTo>
                    <a:pt x="5013" y="8525"/>
                  </a:lnTo>
                  <a:lnTo>
                    <a:pt x="5013" y="6692"/>
                  </a:lnTo>
                  <a:cubicBezTo>
                    <a:pt x="5013" y="6596"/>
                    <a:pt x="5060" y="6513"/>
                    <a:pt x="5132" y="6465"/>
                  </a:cubicBezTo>
                  <a:lnTo>
                    <a:pt x="5418" y="6275"/>
                  </a:lnTo>
                  <a:cubicBezTo>
                    <a:pt x="5459" y="6245"/>
                    <a:pt x="5510" y="6230"/>
                    <a:pt x="5563" y="6230"/>
                  </a:cubicBezTo>
                  <a:close/>
                  <a:moveTo>
                    <a:pt x="3929" y="7989"/>
                  </a:moveTo>
                  <a:lnTo>
                    <a:pt x="4048" y="8108"/>
                  </a:lnTo>
                  <a:lnTo>
                    <a:pt x="4048" y="8537"/>
                  </a:lnTo>
                  <a:lnTo>
                    <a:pt x="3060" y="8537"/>
                  </a:lnTo>
                  <a:lnTo>
                    <a:pt x="3060" y="8108"/>
                  </a:lnTo>
                  <a:lnTo>
                    <a:pt x="3179" y="7989"/>
                  </a:lnTo>
                  <a:close/>
                  <a:moveTo>
                    <a:pt x="7954" y="7989"/>
                  </a:moveTo>
                  <a:lnTo>
                    <a:pt x="8073" y="8108"/>
                  </a:lnTo>
                  <a:lnTo>
                    <a:pt x="8073" y="8537"/>
                  </a:lnTo>
                  <a:lnTo>
                    <a:pt x="7096" y="8537"/>
                  </a:lnTo>
                  <a:lnTo>
                    <a:pt x="7096" y="8525"/>
                  </a:lnTo>
                  <a:lnTo>
                    <a:pt x="7096" y="8108"/>
                  </a:lnTo>
                  <a:lnTo>
                    <a:pt x="7215" y="7989"/>
                  </a:lnTo>
                  <a:close/>
                  <a:moveTo>
                    <a:pt x="6787" y="3429"/>
                  </a:moveTo>
                  <a:lnTo>
                    <a:pt x="6787" y="3917"/>
                  </a:lnTo>
                  <a:cubicBezTo>
                    <a:pt x="6787" y="3965"/>
                    <a:pt x="6799" y="4013"/>
                    <a:pt x="6834" y="4036"/>
                  </a:cubicBezTo>
                  <a:lnTo>
                    <a:pt x="7013" y="4215"/>
                  </a:lnTo>
                  <a:lnTo>
                    <a:pt x="7013" y="7763"/>
                  </a:lnTo>
                  <a:lnTo>
                    <a:pt x="6834" y="7942"/>
                  </a:lnTo>
                  <a:cubicBezTo>
                    <a:pt x="6799" y="7966"/>
                    <a:pt x="6787" y="8013"/>
                    <a:pt x="6787" y="8061"/>
                  </a:cubicBezTo>
                  <a:lnTo>
                    <a:pt x="6787" y="8549"/>
                  </a:lnTo>
                  <a:lnTo>
                    <a:pt x="6477" y="8525"/>
                  </a:lnTo>
                  <a:lnTo>
                    <a:pt x="6477" y="6692"/>
                  </a:lnTo>
                  <a:cubicBezTo>
                    <a:pt x="6477" y="6501"/>
                    <a:pt x="6370" y="6299"/>
                    <a:pt x="6203" y="6180"/>
                  </a:cubicBezTo>
                  <a:lnTo>
                    <a:pt x="5918" y="5989"/>
                  </a:lnTo>
                  <a:cubicBezTo>
                    <a:pt x="5816" y="5924"/>
                    <a:pt x="5703" y="5891"/>
                    <a:pt x="5589" y="5891"/>
                  </a:cubicBezTo>
                  <a:cubicBezTo>
                    <a:pt x="5474" y="5891"/>
                    <a:pt x="5358" y="5924"/>
                    <a:pt x="5251" y="5989"/>
                  </a:cubicBezTo>
                  <a:lnTo>
                    <a:pt x="4965" y="6180"/>
                  </a:lnTo>
                  <a:cubicBezTo>
                    <a:pt x="4810" y="6299"/>
                    <a:pt x="4703" y="6477"/>
                    <a:pt x="4703" y="6692"/>
                  </a:cubicBezTo>
                  <a:lnTo>
                    <a:pt x="4703" y="8525"/>
                  </a:lnTo>
                  <a:lnTo>
                    <a:pt x="4394" y="8525"/>
                  </a:lnTo>
                  <a:lnTo>
                    <a:pt x="4394" y="8025"/>
                  </a:lnTo>
                  <a:cubicBezTo>
                    <a:pt x="4394" y="7989"/>
                    <a:pt x="4370" y="7942"/>
                    <a:pt x="4346" y="7906"/>
                  </a:cubicBezTo>
                  <a:lnTo>
                    <a:pt x="4167" y="7751"/>
                  </a:lnTo>
                  <a:lnTo>
                    <a:pt x="4167" y="4203"/>
                  </a:lnTo>
                  <a:lnTo>
                    <a:pt x="4346" y="4036"/>
                  </a:lnTo>
                  <a:cubicBezTo>
                    <a:pt x="4370" y="4013"/>
                    <a:pt x="4394" y="3965"/>
                    <a:pt x="4394" y="3917"/>
                  </a:cubicBezTo>
                  <a:lnTo>
                    <a:pt x="4394" y="3429"/>
                  </a:lnTo>
                  <a:close/>
                  <a:moveTo>
                    <a:pt x="8525" y="8847"/>
                  </a:moveTo>
                  <a:lnTo>
                    <a:pt x="8525" y="9311"/>
                  </a:lnTo>
                  <a:lnTo>
                    <a:pt x="2631" y="9311"/>
                  </a:lnTo>
                  <a:lnTo>
                    <a:pt x="2631" y="8847"/>
                  </a:lnTo>
                  <a:close/>
                  <a:moveTo>
                    <a:pt x="1858" y="9632"/>
                  </a:moveTo>
                  <a:lnTo>
                    <a:pt x="1858" y="10097"/>
                  </a:lnTo>
                  <a:lnTo>
                    <a:pt x="607" y="10097"/>
                  </a:lnTo>
                  <a:lnTo>
                    <a:pt x="607" y="9632"/>
                  </a:lnTo>
                  <a:close/>
                  <a:moveTo>
                    <a:pt x="8978" y="9632"/>
                  </a:moveTo>
                  <a:lnTo>
                    <a:pt x="8978" y="10097"/>
                  </a:lnTo>
                  <a:lnTo>
                    <a:pt x="2203" y="10097"/>
                  </a:lnTo>
                  <a:lnTo>
                    <a:pt x="2203" y="9632"/>
                  </a:lnTo>
                  <a:close/>
                  <a:moveTo>
                    <a:pt x="10549" y="9632"/>
                  </a:moveTo>
                  <a:lnTo>
                    <a:pt x="10549" y="10097"/>
                  </a:lnTo>
                  <a:lnTo>
                    <a:pt x="9299" y="10097"/>
                  </a:lnTo>
                  <a:lnTo>
                    <a:pt x="9299" y="9632"/>
                  </a:lnTo>
                  <a:close/>
                  <a:moveTo>
                    <a:pt x="5566" y="0"/>
                  </a:moveTo>
                  <a:cubicBezTo>
                    <a:pt x="5531" y="0"/>
                    <a:pt x="5495" y="12"/>
                    <a:pt x="5465" y="36"/>
                  </a:cubicBezTo>
                  <a:lnTo>
                    <a:pt x="4417" y="857"/>
                  </a:lnTo>
                  <a:cubicBezTo>
                    <a:pt x="4346" y="917"/>
                    <a:pt x="4334" y="1024"/>
                    <a:pt x="4394" y="1096"/>
                  </a:cubicBezTo>
                  <a:cubicBezTo>
                    <a:pt x="4427" y="1136"/>
                    <a:pt x="4473" y="1158"/>
                    <a:pt x="4521" y="1158"/>
                  </a:cubicBezTo>
                  <a:cubicBezTo>
                    <a:pt x="4557" y="1158"/>
                    <a:pt x="4596" y="1145"/>
                    <a:pt x="4632" y="1119"/>
                  </a:cubicBezTo>
                  <a:lnTo>
                    <a:pt x="5560" y="393"/>
                  </a:lnTo>
                  <a:lnTo>
                    <a:pt x="8025" y="2298"/>
                  </a:lnTo>
                  <a:lnTo>
                    <a:pt x="3143" y="2298"/>
                  </a:lnTo>
                  <a:lnTo>
                    <a:pt x="4036" y="1596"/>
                  </a:lnTo>
                  <a:cubicBezTo>
                    <a:pt x="4108" y="1536"/>
                    <a:pt x="4120" y="1441"/>
                    <a:pt x="4060" y="1358"/>
                  </a:cubicBezTo>
                  <a:cubicBezTo>
                    <a:pt x="4026" y="1317"/>
                    <a:pt x="3977" y="1296"/>
                    <a:pt x="3928" y="1296"/>
                  </a:cubicBezTo>
                  <a:cubicBezTo>
                    <a:pt x="3891" y="1296"/>
                    <a:pt x="3853" y="1308"/>
                    <a:pt x="3822" y="1334"/>
                  </a:cubicBezTo>
                  <a:lnTo>
                    <a:pt x="2584" y="2298"/>
                  </a:lnTo>
                  <a:lnTo>
                    <a:pt x="2453" y="2298"/>
                  </a:lnTo>
                  <a:cubicBezTo>
                    <a:pt x="2250" y="2298"/>
                    <a:pt x="2072" y="2477"/>
                    <a:pt x="2072" y="2691"/>
                  </a:cubicBezTo>
                  <a:lnTo>
                    <a:pt x="2072" y="3048"/>
                  </a:lnTo>
                  <a:lnTo>
                    <a:pt x="2072" y="3108"/>
                  </a:lnTo>
                  <a:lnTo>
                    <a:pt x="524" y="3108"/>
                  </a:lnTo>
                  <a:cubicBezTo>
                    <a:pt x="322" y="3108"/>
                    <a:pt x="167" y="3251"/>
                    <a:pt x="131" y="3441"/>
                  </a:cubicBezTo>
                  <a:lnTo>
                    <a:pt x="0" y="4834"/>
                  </a:lnTo>
                  <a:cubicBezTo>
                    <a:pt x="0" y="4870"/>
                    <a:pt x="12" y="4918"/>
                    <a:pt x="48" y="4953"/>
                  </a:cubicBezTo>
                  <a:cubicBezTo>
                    <a:pt x="72" y="4977"/>
                    <a:pt x="119" y="5013"/>
                    <a:pt x="167" y="5013"/>
                  </a:cubicBezTo>
                  <a:lnTo>
                    <a:pt x="262" y="5013"/>
                  </a:lnTo>
                  <a:lnTo>
                    <a:pt x="262" y="5822"/>
                  </a:lnTo>
                  <a:cubicBezTo>
                    <a:pt x="262" y="5918"/>
                    <a:pt x="345" y="5989"/>
                    <a:pt x="429" y="5989"/>
                  </a:cubicBezTo>
                  <a:cubicBezTo>
                    <a:pt x="524" y="5989"/>
                    <a:pt x="596" y="5918"/>
                    <a:pt x="596" y="5822"/>
                  </a:cubicBezTo>
                  <a:lnTo>
                    <a:pt x="596" y="5013"/>
                  </a:lnTo>
                  <a:lnTo>
                    <a:pt x="2965" y="5013"/>
                  </a:lnTo>
                  <a:lnTo>
                    <a:pt x="2965" y="7763"/>
                  </a:lnTo>
                  <a:lnTo>
                    <a:pt x="2798" y="7930"/>
                  </a:lnTo>
                  <a:cubicBezTo>
                    <a:pt x="2762" y="7954"/>
                    <a:pt x="2751" y="8001"/>
                    <a:pt x="2751" y="8049"/>
                  </a:cubicBezTo>
                  <a:lnTo>
                    <a:pt x="2751" y="8537"/>
                  </a:lnTo>
                  <a:lnTo>
                    <a:pt x="2489" y="8537"/>
                  </a:lnTo>
                  <a:cubicBezTo>
                    <a:pt x="2393" y="8537"/>
                    <a:pt x="2322" y="8608"/>
                    <a:pt x="2322" y="8704"/>
                  </a:cubicBezTo>
                  <a:lnTo>
                    <a:pt x="2322" y="9323"/>
                  </a:lnTo>
                  <a:lnTo>
                    <a:pt x="643" y="9323"/>
                  </a:lnTo>
                  <a:lnTo>
                    <a:pt x="643" y="6584"/>
                  </a:lnTo>
                  <a:cubicBezTo>
                    <a:pt x="643" y="6501"/>
                    <a:pt x="560" y="6418"/>
                    <a:pt x="476" y="6418"/>
                  </a:cubicBezTo>
                  <a:cubicBezTo>
                    <a:pt x="381" y="6418"/>
                    <a:pt x="310" y="6501"/>
                    <a:pt x="310" y="6584"/>
                  </a:cubicBezTo>
                  <a:lnTo>
                    <a:pt x="310" y="10275"/>
                  </a:lnTo>
                  <a:cubicBezTo>
                    <a:pt x="310" y="10371"/>
                    <a:pt x="381" y="10442"/>
                    <a:pt x="476" y="10442"/>
                  </a:cubicBezTo>
                  <a:lnTo>
                    <a:pt x="10740" y="10442"/>
                  </a:lnTo>
                  <a:cubicBezTo>
                    <a:pt x="10835" y="10442"/>
                    <a:pt x="10906" y="10371"/>
                    <a:pt x="10906" y="10275"/>
                  </a:cubicBezTo>
                  <a:lnTo>
                    <a:pt x="10906" y="8347"/>
                  </a:lnTo>
                  <a:cubicBezTo>
                    <a:pt x="10906" y="8251"/>
                    <a:pt x="10835" y="8180"/>
                    <a:pt x="10740" y="8180"/>
                  </a:cubicBezTo>
                  <a:cubicBezTo>
                    <a:pt x="10656" y="8180"/>
                    <a:pt x="10585" y="8251"/>
                    <a:pt x="10585" y="8347"/>
                  </a:cubicBezTo>
                  <a:lnTo>
                    <a:pt x="10585" y="9323"/>
                  </a:lnTo>
                  <a:lnTo>
                    <a:pt x="8894" y="9323"/>
                  </a:lnTo>
                  <a:lnTo>
                    <a:pt x="8894" y="8704"/>
                  </a:lnTo>
                  <a:cubicBezTo>
                    <a:pt x="8894" y="8608"/>
                    <a:pt x="8823" y="8537"/>
                    <a:pt x="8739" y="8537"/>
                  </a:cubicBezTo>
                  <a:lnTo>
                    <a:pt x="8466" y="8537"/>
                  </a:lnTo>
                  <a:lnTo>
                    <a:pt x="8466" y="8049"/>
                  </a:lnTo>
                  <a:cubicBezTo>
                    <a:pt x="8466" y="8001"/>
                    <a:pt x="8454" y="7954"/>
                    <a:pt x="8418" y="7930"/>
                  </a:cubicBezTo>
                  <a:lnTo>
                    <a:pt x="8239" y="7763"/>
                  </a:lnTo>
                  <a:lnTo>
                    <a:pt x="8239" y="5013"/>
                  </a:lnTo>
                  <a:lnTo>
                    <a:pt x="10549" y="5013"/>
                  </a:lnTo>
                  <a:lnTo>
                    <a:pt x="10549" y="7585"/>
                  </a:lnTo>
                  <a:cubicBezTo>
                    <a:pt x="10549" y="7668"/>
                    <a:pt x="10621" y="7751"/>
                    <a:pt x="10716" y="7751"/>
                  </a:cubicBezTo>
                  <a:cubicBezTo>
                    <a:pt x="10799" y="7751"/>
                    <a:pt x="10883" y="7668"/>
                    <a:pt x="10883" y="7585"/>
                  </a:cubicBezTo>
                  <a:lnTo>
                    <a:pt x="10883" y="5013"/>
                  </a:lnTo>
                  <a:lnTo>
                    <a:pt x="10978" y="5013"/>
                  </a:lnTo>
                  <a:cubicBezTo>
                    <a:pt x="11025" y="5013"/>
                    <a:pt x="11073" y="4989"/>
                    <a:pt x="11097" y="4953"/>
                  </a:cubicBezTo>
                  <a:cubicBezTo>
                    <a:pt x="11133" y="4906"/>
                    <a:pt x="11144" y="4858"/>
                    <a:pt x="11133" y="4810"/>
                  </a:cubicBezTo>
                  <a:lnTo>
                    <a:pt x="11002" y="3429"/>
                  </a:lnTo>
                  <a:cubicBezTo>
                    <a:pt x="10978" y="3239"/>
                    <a:pt x="10811" y="3084"/>
                    <a:pt x="10609" y="3084"/>
                  </a:cubicBezTo>
                  <a:lnTo>
                    <a:pt x="9061" y="3084"/>
                  </a:lnTo>
                  <a:lnTo>
                    <a:pt x="9061" y="3024"/>
                  </a:lnTo>
                  <a:lnTo>
                    <a:pt x="9061" y="2667"/>
                  </a:lnTo>
                  <a:cubicBezTo>
                    <a:pt x="9061" y="2465"/>
                    <a:pt x="8882" y="2286"/>
                    <a:pt x="8680" y="2286"/>
                  </a:cubicBezTo>
                  <a:lnTo>
                    <a:pt x="8537" y="2286"/>
                  </a:lnTo>
                  <a:lnTo>
                    <a:pt x="5668" y="36"/>
                  </a:lnTo>
                  <a:cubicBezTo>
                    <a:pt x="5638" y="12"/>
                    <a:pt x="5602" y="0"/>
                    <a:pt x="55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8" name="Google Shape;10508;p63"/>
            <p:cNvSpPr/>
            <p:nvPr/>
          </p:nvSpPr>
          <p:spPr>
            <a:xfrm>
              <a:off x="2897827" y="2604753"/>
              <a:ext cx="48197" cy="64506"/>
            </a:xfrm>
            <a:custGeom>
              <a:rect b="b" l="l" r="r" t="t"/>
              <a:pathLst>
                <a:path extrusionOk="0" h="2025" w="1513">
                  <a:moveTo>
                    <a:pt x="762" y="334"/>
                  </a:moveTo>
                  <a:cubicBezTo>
                    <a:pt x="989" y="334"/>
                    <a:pt x="1191" y="524"/>
                    <a:pt x="1191" y="762"/>
                  </a:cubicBezTo>
                  <a:lnTo>
                    <a:pt x="1191" y="1703"/>
                  </a:lnTo>
                  <a:lnTo>
                    <a:pt x="334" y="1703"/>
                  </a:lnTo>
                  <a:lnTo>
                    <a:pt x="334" y="762"/>
                  </a:lnTo>
                  <a:cubicBezTo>
                    <a:pt x="334" y="524"/>
                    <a:pt x="524" y="334"/>
                    <a:pt x="762" y="334"/>
                  </a:cubicBezTo>
                  <a:close/>
                  <a:moveTo>
                    <a:pt x="750" y="0"/>
                  </a:moveTo>
                  <a:cubicBezTo>
                    <a:pt x="334" y="0"/>
                    <a:pt x="0" y="346"/>
                    <a:pt x="0" y="762"/>
                  </a:cubicBezTo>
                  <a:lnTo>
                    <a:pt x="0" y="1858"/>
                  </a:lnTo>
                  <a:cubicBezTo>
                    <a:pt x="0" y="1953"/>
                    <a:pt x="72" y="2024"/>
                    <a:pt x="155" y="2024"/>
                  </a:cubicBezTo>
                  <a:lnTo>
                    <a:pt x="1346" y="2024"/>
                  </a:lnTo>
                  <a:cubicBezTo>
                    <a:pt x="1441" y="2024"/>
                    <a:pt x="1512" y="1953"/>
                    <a:pt x="1512" y="1858"/>
                  </a:cubicBezTo>
                  <a:lnTo>
                    <a:pt x="1512" y="762"/>
                  </a:lnTo>
                  <a:cubicBezTo>
                    <a:pt x="1512" y="346"/>
                    <a:pt x="1167"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09" name="Google Shape;10509;p63"/>
            <p:cNvSpPr/>
            <p:nvPr/>
          </p:nvSpPr>
          <p:spPr>
            <a:xfrm>
              <a:off x="2775695" y="2551650"/>
              <a:ext cx="51223" cy="51223"/>
            </a:xfrm>
            <a:custGeom>
              <a:rect b="b" l="l" r="r" t="t"/>
              <a:pathLst>
                <a:path extrusionOk="0" h="1608" w="1608">
                  <a:moveTo>
                    <a:pt x="810" y="310"/>
                  </a:moveTo>
                  <a:cubicBezTo>
                    <a:pt x="1060" y="310"/>
                    <a:pt x="1286" y="524"/>
                    <a:pt x="1286" y="786"/>
                  </a:cubicBezTo>
                  <a:cubicBezTo>
                    <a:pt x="1263" y="1060"/>
                    <a:pt x="1060" y="1262"/>
                    <a:pt x="810" y="1262"/>
                  </a:cubicBezTo>
                  <a:cubicBezTo>
                    <a:pt x="560" y="1262"/>
                    <a:pt x="334" y="1060"/>
                    <a:pt x="334" y="786"/>
                  </a:cubicBezTo>
                  <a:cubicBezTo>
                    <a:pt x="334" y="536"/>
                    <a:pt x="536" y="310"/>
                    <a:pt x="810" y="310"/>
                  </a:cubicBezTo>
                  <a:close/>
                  <a:moveTo>
                    <a:pt x="810" y="0"/>
                  </a:moveTo>
                  <a:cubicBezTo>
                    <a:pt x="358" y="0"/>
                    <a:pt x="1" y="358"/>
                    <a:pt x="1" y="810"/>
                  </a:cubicBezTo>
                  <a:cubicBezTo>
                    <a:pt x="1" y="1251"/>
                    <a:pt x="358" y="1608"/>
                    <a:pt x="810" y="1608"/>
                  </a:cubicBezTo>
                  <a:cubicBezTo>
                    <a:pt x="1251" y="1608"/>
                    <a:pt x="1608" y="1251"/>
                    <a:pt x="1608" y="810"/>
                  </a:cubicBezTo>
                  <a:cubicBezTo>
                    <a:pt x="1596" y="358"/>
                    <a:pt x="1239"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0" name="Google Shape;10510;p63"/>
          <p:cNvGrpSpPr/>
          <p:nvPr/>
        </p:nvGrpSpPr>
        <p:grpSpPr>
          <a:xfrm>
            <a:off x="6657194" y="2434073"/>
            <a:ext cx="375507" cy="367925"/>
            <a:chOff x="6657194" y="2434073"/>
            <a:chExt cx="375507" cy="367925"/>
          </a:xfrm>
        </p:grpSpPr>
        <p:sp>
          <p:nvSpPr>
            <p:cNvPr id="10511" name="Google Shape;10511;p63"/>
            <p:cNvSpPr/>
            <p:nvPr/>
          </p:nvSpPr>
          <p:spPr>
            <a:xfrm>
              <a:off x="6657194" y="2434073"/>
              <a:ext cx="190780" cy="367925"/>
            </a:xfrm>
            <a:custGeom>
              <a:rect b="b" l="l" r="r" t="t"/>
              <a:pathLst>
                <a:path extrusionOk="0" h="11550" w="5989">
                  <a:moveTo>
                    <a:pt x="3024" y="346"/>
                  </a:moveTo>
                  <a:cubicBezTo>
                    <a:pt x="4465" y="346"/>
                    <a:pt x="5644" y="1524"/>
                    <a:pt x="5644" y="2965"/>
                  </a:cubicBezTo>
                  <a:lnTo>
                    <a:pt x="5644" y="5596"/>
                  </a:lnTo>
                  <a:lnTo>
                    <a:pt x="2977" y="5596"/>
                  </a:lnTo>
                  <a:cubicBezTo>
                    <a:pt x="2893" y="5596"/>
                    <a:pt x="2810" y="5668"/>
                    <a:pt x="2810" y="5763"/>
                  </a:cubicBezTo>
                  <a:cubicBezTo>
                    <a:pt x="2810" y="5846"/>
                    <a:pt x="2893" y="5930"/>
                    <a:pt x="2977" y="5930"/>
                  </a:cubicBezTo>
                  <a:lnTo>
                    <a:pt x="5644" y="5930"/>
                  </a:lnTo>
                  <a:lnTo>
                    <a:pt x="5644" y="8561"/>
                  </a:lnTo>
                  <a:cubicBezTo>
                    <a:pt x="5644" y="10002"/>
                    <a:pt x="4465" y="11180"/>
                    <a:pt x="3024" y="11180"/>
                  </a:cubicBezTo>
                  <a:lnTo>
                    <a:pt x="2965" y="11180"/>
                  </a:lnTo>
                  <a:cubicBezTo>
                    <a:pt x="1524" y="11180"/>
                    <a:pt x="345" y="10002"/>
                    <a:pt x="345" y="8561"/>
                  </a:cubicBezTo>
                  <a:lnTo>
                    <a:pt x="345" y="5930"/>
                  </a:lnTo>
                  <a:lnTo>
                    <a:pt x="2119" y="5930"/>
                  </a:lnTo>
                  <a:cubicBezTo>
                    <a:pt x="2203" y="5930"/>
                    <a:pt x="2274" y="5846"/>
                    <a:pt x="2274" y="5763"/>
                  </a:cubicBezTo>
                  <a:cubicBezTo>
                    <a:pt x="2274" y="5668"/>
                    <a:pt x="2203" y="5596"/>
                    <a:pt x="2119" y="5596"/>
                  </a:cubicBezTo>
                  <a:lnTo>
                    <a:pt x="345" y="5596"/>
                  </a:lnTo>
                  <a:lnTo>
                    <a:pt x="345" y="2965"/>
                  </a:lnTo>
                  <a:cubicBezTo>
                    <a:pt x="345" y="1524"/>
                    <a:pt x="1524" y="346"/>
                    <a:pt x="2965" y="346"/>
                  </a:cubicBezTo>
                  <a:close/>
                  <a:moveTo>
                    <a:pt x="2965" y="0"/>
                  </a:moveTo>
                  <a:cubicBezTo>
                    <a:pt x="1322" y="0"/>
                    <a:pt x="0" y="1322"/>
                    <a:pt x="0" y="2965"/>
                  </a:cubicBezTo>
                  <a:lnTo>
                    <a:pt x="0" y="8585"/>
                  </a:lnTo>
                  <a:cubicBezTo>
                    <a:pt x="0" y="10228"/>
                    <a:pt x="1322" y="11550"/>
                    <a:pt x="2965" y="11550"/>
                  </a:cubicBezTo>
                  <a:lnTo>
                    <a:pt x="3024" y="11550"/>
                  </a:lnTo>
                  <a:cubicBezTo>
                    <a:pt x="4655" y="11550"/>
                    <a:pt x="5989" y="10228"/>
                    <a:pt x="5989" y="8585"/>
                  </a:cubicBezTo>
                  <a:lnTo>
                    <a:pt x="5989" y="2953"/>
                  </a:lnTo>
                  <a:cubicBezTo>
                    <a:pt x="5965" y="1322"/>
                    <a:pt x="4644" y="0"/>
                    <a:pt x="3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2" name="Google Shape;10512;p63"/>
            <p:cNvSpPr/>
            <p:nvPr/>
          </p:nvSpPr>
          <p:spPr>
            <a:xfrm>
              <a:off x="6854409" y="2464399"/>
              <a:ext cx="178292" cy="162365"/>
            </a:xfrm>
            <a:custGeom>
              <a:rect b="b" l="l" r="r" t="t"/>
              <a:pathLst>
                <a:path extrusionOk="0" h="5097" w="5597">
                  <a:moveTo>
                    <a:pt x="2807" y="346"/>
                  </a:moveTo>
                  <a:cubicBezTo>
                    <a:pt x="3371" y="346"/>
                    <a:pt x="3933" y="564"/>
                    <a:pt x="4358" y="1001"/>
                  </a:cubicBezTo>
                  <a:cubicBezTo>
                    <a:pt x="5180" y="1835"/>
                    <a:pt x="5227" y="3132"/>
                    <a:pt x="4477" y="3990"/>
                  </a:cubicBezTo>
                  <a:lnTo>
                    <a:pt x="3441" y="2954"/>
                  </a:lnTo>
                  <a:cubicBezTo>
                    <a:pt x="3411" y="2924"/>
                    <a:pt x="3367" y="2909"/>
                    <a:pt x="3322" y="2909"/>
                  </a:cubicBezTo>
                  <a:cubicBezTo>
                    <a:pt x="3278" y="2909"/>
                    <a:pt x="3233" y="2924"/>
                    <a:pt x="3203" y="2954"/>
                  </a:cubicBezTo>
                  <a:cubicBezTo>
                    <a:pt x="3144" y="3013"/>
                    <a:pt x="3144" y="3132"/>
                    <a:pt x="3203" y="3192"/>
                  </a:cubicBezTo>
                  <a:lnTo>
                    <a:pt x="4239" y="4228"/>
                  </a:lnTo>
                  <a:cubicBezTo>
                    <a:pt x="3831" y="4584"/>
                    <a:pt x="3321" y="4763"/>
                    <a:pt x="2810" y="4763"/>
                  </a:cubicBezTo>
                  <a:cubicBezTo>
                    <a:pt x="2246" y="4763"/>
                    <a:pt x="1681" y="4546"/>
                    <a:pt x="1250" y="4109"/>
                  </a:cubicBezTo>
                  <a:cubicBezTo>
                    <a:pt x="417" y="3287"/>
                    <a:pt x="393" y="1977"/>
                    <a:pt x="1131" y="1120"/>
                  </a:cubicBezTo>
                  <a:lnTo>
                    <a:pt x="1131" y="1120"/>
                  </a:lnTo>
                  <a:lnTo>
                    <a:pt x="2679" y="2668"/>
                  </a:lnTo>
                  <a:cubicBezTo>
                    <a:pt x="2709" y="2698"/>
                    <a:pt x="2754" y="2713"/>
                    <a:pt x="2798" y="2713"/>
                  </a:cubicBezTo>
                  <a:cubicBezTo>
                    <a:pt x="2843" y="2713"/>
                    <a:pt x="2888" y="2698"/>
                    <a:pt x="2917" y="2668"/>
                  </a:cubicBezTo>
                  <a:cubicBezTo>
                    <a:pt x="2977" y="2608"/>
                    <a:pt x="2977" y="2489"/>
                    <a:pt x="2917" y="2430"/>
                  </a:cubicBezTo>
                  <a:lnTo>
                    <a:pt x="1370" y="882"/>
                  </a:lnTo>
                  <a:cubicBezTo>
                    <a:pt x="1783" y="525"/>
                    <a:pt x="2296" y="346"/>
                    <a:pt x="2807" y="346"/>
                  </a:cubicBezTo>
                  <a:close/>
                  <a:moveTo>
                    <a:pt x="2803" y="1"/>
                  </a:moveTo>
                  <a:cubicBezTo>
                    <a:pt x="2152" y="1"/>
                    <a:pt x="1501" y="251"/>
                    <a:pt x="1000" y="751"/>
                  </a:cubicBezTo>
                  <a:cubicBezTo>
                    <a:pt x="0" y="1739"/>
                    <a:pt x="0" y="3347"/>
                    <a:pt x="1000" y="4347"/>
                  </a:cubicBezTo>
                  <a:cubicBezTo>
                    <a:pt x="1501" y="4847"/>
                    <a:pt x="2152" y="5097"/>
                    <a:pt x="2803" y="5097"/>
                  </a:cubicBezTo>
                  <a:cubicBezTo>
                    <a:pt x="3453" y="5097"/>
                    <a:pt x="4102" y="4847"/>
                    <a:pt x="4596" y="4347"/>
                  </a:cubicBezTo>
                  <a:cubicBezTo>
                    <a:pt x="5596" y="3347"/>
                    <a:pt x="5596" y="1739"/>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3" name="Google Shape;10513;p63"/>
            <p:cNvSpPr/>
            <p:nvPr/>
          </p:nvSpPr>
          <p:spPr>
            <a:xfrm>
              <a:off x="6854409" y="2631288"/>
              <a:ext cx="177528" cy="162365"/>
            </a:xfrm>
            <a:custGeom>
              <a:rect b="b" l="l" r="r" t="t"/>
              <a:pathLst>
                <a:path extrusionOk="0" h="5097" w="5573">
                  <a:moveTo>
                    <a:pt x="2805" y="338"/>
                  </a:moveTo>
                  <a:cubicBezTo>
                    <a:pt x="3314" y="338"/>
                    <a:pt x="3821" y="515"/>
                    <a:pt x="4227" y="870"/>
                  </a:cubicBezTo>
                  <a:lnTo>
                    <a:pt x="1120" y="3977"/>
                  </a:lnTo>
                  <a:cubicBezTo>
                    <a:pt x="393" y="3108"/>
                    <a:pt x="417" y="1799"/>
                    <a:pt x="1239" y="989"/>
                  </a:cubicBezTo>
                  <a:cubicBezTo>
                    <a:pt x="1671" y="556"/>
                    <a:pt x="2239" y="338"/>
                    <a:pt x="2805" y="338"/>
                  </a:cubicBezTo>
                  <a:close/>
                  <a:moveTo>
                    <a:pt x="2803" y="1"/>
                  </a:moveTo>
                  <a:cubicBezTo>
                    <a:pt x="2152" y="1"/>
                    <a:pt x="1501" y="251"/>
                    <a:pt x="1000" y="751"/>
                  </a:cubicBezTo>
                  <a:cubicBezTo>
                    <a:pt x="0" y="1739"/>
                    <a:pt x="0" y="3346"/>
                    <a:pt x="1000" y="4346"/>
                  </a:cubicBezTo>
                  <a:cubicBezTo>
                    <a:pt x="1501" y="4847"/>
                    <a:pt x="2152" y="5097"/>
                    <a:pt x="2803" y="5097"/>
                  </a:cubicBezTo>
                  <a:cubicBezTo>
                    <a:pt x="3453" y="5097"/>
                    <a:pt x="4102" y="4847"/>
                    <a:pt x="4596" y="4346"/>
                  </a:cubicBezTo>
                  <a:cubicBezTo>
                    <a:pt x="4656" y="4287"/>
                    <a:pt x="4656" y="4168"/>
                    <a:pt x="4596" y="4108"/>
                  </a:cubicBezTo>
                  <a:cubicBezTo>
                    <a:pt x="4566" y="4079"/>
                    <a:pt x="4522" y="4064"/>
                    <a:pt x="4477" y="4064"/>
                  </a:cubicBezTo>
                  <a:cubicBezTo>
                    <a:pt x="4432" y="4064"/>
                    <a:pt x="4388" y="4079"/>
                    <a:pt x="4358" y="4108"/>
                  </a:cubicBezTo>
                  <a:cubicBezTo>
                    <a:pt x="3933" y="4540"/>
                    <a:pt x="3370" y="4754"/>
                    <a:pt x="2806" y="4754"/>
                  </a:cubicBezTo>
                  <a:cubicBezTo>
                    <a:pt x="2295" y="4754"/>
                    <a:pt x="1783" y="4578"/>
                    <a:pt x="1370" y="4227"/>
                  </a:cubicBezTo>
                  <a:lnTo>
                    <a:pt x="2417" y="3180"/>
                  </a:lnTo>
                  <a:lnTo>
                    <a:pt x="4477" y="1120"/>
                  </a:lnTo>
                  <a:cubicBezTo>
                    <a:pt x="5060" y="1799"/>
                    <a:pt x="5180" y="2775"/>
                    <a:pt x="4763" y="3573"/>
                  </a:cubicBezTo>
                  <a:cubicBezTo>
                    <a:pt x="4715" y="3668"/>
                    <a:pt x="4751" y="3751"/>
                    <a:pt x="4834" y="3799"/>
                  </a:cubicBezTo>
                  <a:cubicBezTo>
                    <a:pt x="4863" y="3813"/>
                    <a:pt x="4890" y="3820"/>
                    <a:pt x="4916" y="3820"/>
                  </a:cubicBezTo>
                  <a:cubicBezTo>
                    <a:pt x="4976" y="3820"/>
                    <a:pt x="5027" y="3782"/>
                    <a:pt x="5060" y="3715"/>
                  </a:cubicBezTo>
                  <a:cubicBezTo>
                    <a:pt x="5572" y="2739"/>
                    <a:pt x="5406" y="1537"/>
                    <a:pt x="4596" y="751"/>
                  </a:cubicBezTo>
                  <a:cubicBezTo>
                    <a:pt x="4102" y="251"/>
                    <a:pt x="3453" y="1"/>
                    <a:pt x="28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4" name="Google Shape;10514;p63"/>
          <p:cNvGrpSpPr/>
          <p:nvPr/>
        </p:nvGrpSpPr>
        <p:grpSpPr>
          <a:xfrm>
            <a:off x="7101317" y="2441655"/>
            <a:ext cx="367925" cy="352380"/>
            <a:chOff x="7101317" y="2441655"/>
            <a:chExt cx="367925" cy="352380"/>
          </a:xfrm>
        </p:grpSpPr>
        <p:sp>
          <p:nvSpPr>
            <p:cNvPr id="10515" name="Google Shape;10515;p63"/>
            <p:cNvSpPr/>
            <p:nvPr/>
          </p:nvSpPr>
          <p:spPr>
            <a:xfrm>
              <a:off x="7101317" y="2441655"/>
              <a:ext cx="367925" cy="352380"/>
            </a:xfrm>
            <a:custGeom>
              <a:rect b="b" l="l" r="r" t="t"/>
              <a:pathLst>
                <a:path extrusionOk="0" h="11062" w="11550">
                  <a:moveTo>
                    <a:pt x="7061" y="334"/>
                  </a:moveTo>
                  <a:cubicBezTo>
                    <a:pt x="7799" y="334"/>
                    <a:pt x="8406" y="941"/>
                    <a:pt x="8406" y="1679"/>
                  </a:cubicBezTo>
                  <a:lnTo>
                    <a:pt x="8406" y="3108"/>
                  </a:lnTo>
                  <a:lnTo>
                    <a:pt x="7906" y="3108"/>
                  </a:lnTo>
                  <a:lnTo>
                    <a:pt x="7906" y="1679"/>
                  </a:lnTo>
                  <a:cubicBezTo>
                    <a:pt x="7906" y="1227"/>
                    <a:pt x="7537" y="834"/>
                    <a:pt x="7061" y="834"/>
                  </a:cubicBezTo>
                  <a:lnTo>
                    <a:pt x="4465" y="834"/>
                  </a:lnTo>
                  <a:cubicBezTo>
                    <a:pt x="4001" y="834"/>
                    <a:pt x="3620" y="1203"/>
                    <a:pt x="3620" y="1679"/>
                  </a:cubicBezTo>
                  <a:lnTo>
                    <a:pt x="3620" y="2429"/>
                  </a:lnTo>
                  <a:cubicBezTo>
                    <a:pt x="3620" y="2513"/>
                    <a:pt x="3691" y="2596"/>
                    <a:pt x="3786" y="2596"/>
                  </a:cubicBezTo>
                  <a:cubicBezTo>
                    <a:pt x="3870" y="2596"/>
                    <a:pt x="3941" y="2513"/>
                    <a:pt x="3941" y="2429"/>
                  </a:cubicBezTo>
                  <a:lnTo>
                    <a:pt x="3941" y="1679"/>
                  </a:lnTo>
                  <a:cubicBezTo>
                    <a:pt x="3941" y="1406"/>
                    <a:pt x="4167" y="1179"/>
                    <a:pt x="4453" y="1179"/>
                  </a:cubicBezTo>
                  <a:lnTo>
                    <a:pt x="7037" y="1179"/>
                  </a:lnTo>
                  <a:cubicBezTo>
                    <a:pt x="7323" y="1179"/>
                    <a:pt x="7549" y="1406"/>
                    <a:pt x="7549" y="1679"/>
                  </a:cubicBezTo>
                  <a:lnTo>
                    <a:pt x="7549" y="3108"/>
                  </a:lnTo>
                  <a:lnTo>
                    <a:pt x="3108" y="3108"/>
                  </a:lnTo>
                  <a:lnTo>
                    <a:pt x="3120" y="1679"/>
                  </a:lnTo>
                  <a:cubicBezTo>
                    <a:pt x="3120" y="941"/>
                    <a:pt x="3727" y="334"/>
                    <a:pt x="4465" y="334"/>
                  </a:cubicBezTo>
                  <a:close/>
                  <a:moveTo>
                    <a:pt x="8382" y="3453"/>
                  </a:moveTo>
                  <a:cubicBezTo>
                    <a:pt x="9930" y="3453"/>
                    <a:pt x="11180" y="4704"/>
                    <a:pt x="11180" y="6251"/>
                  </a:cubicBezTo>
                  <a:lnTo>
                    <a:pt x="11180" y="9252"/>
                  </a:lnTo>
                  <a:lnTo>
                    <a:pt x="2905" y="9252"/>
                  </a:lnTo>
                  <a:cubicBezTo>
                    <a:pt x="2822" y="9252"/>
                    <a:pt x="2739" y="9335"/>
                    <a:pt x="2739" y="9418"/>
                  </a:cubicBezTo>
                  <a:cubicBezTo>
                    <a:pt x="2739" y="9514"/>
                    <a:pt x="2822" y="9585"/>
                    <a:pt x="2905" y="9585"/>
                  </a:cubicBezTo>
                  <a:lnTo>
                    <a:pt x="11180" y="9585"/>
                  </a:lnTo>
                  <a:lnTo>
                    <a:pt x="11180" y="10288"/>
                  </a:lnTo>
                  <a:cubicBezTo>
                    <a:pt x="11168" y="10538"/>
                    <a:pt x="10942" y="10728"/>
                    <a:pt x="10716" y="10728"/>
                  </a:cubicBezTo>
                  <a:cubicBezTo>
                    <a:pt x="10716" y="10716"/>
                    <a:pt x="822" y="10716"/>
                    <a:pt x="774" y="10716"/>
                  </a:cubicBezTo>
                  <a:cubicBezTo>
                    <a:pt x="536" y="10704"/>
                    <a:pt x="334" y="10490"/>
                    <a:pt x="334" y="10240"/>
                  </a:cubicBezTo>
                  <a:lnTo>
                    <a:pt x="334" y="9585"/>
                  </a:lnTo>
                  <a:lnTo>
                    <a:pt x="2072" y="9585"/>
                  </a:lnTo>
                  <a:cubicBezTo>
                    <a:pt x="2167" y="9585"/>
                    <a:pt x="2239" y="9514"/>
                    <a:pt x="2239" y="9418"/>
                  </a:cubicBezTo>
                  <a:cubicBezTo>
                    <a:pt x="2239" y="9335"/>
                    <a:pt x="2167" y="9252"/>
                    <a:pt x="2072" y="9252"/>
                  </a:cubicBezTo>
                  <a:lnTo>
                    <a:pt x="334" y="9252"/>
                  </a:lnTo>
                  <a:lnTo>
                    <a:pt x="334" y="6251"/>
                  </a:lnTo>
                  <a:cubicBezTo>
                    <a:pt x="334" y="4704"/>
                    <a:pt x="1584" y="3453"/>
                    <a:pt x="3132" y="3453"/>
                  </a:cubicBezTo>
                  <a:close/>
                  <a:moveTo>
                    <a:pt x="4465" y="1"/>
                  </a:moveTo>
                  <a:cubicBezTo>
                    <a:pt x="3536" y="1"/>
                    <a:pt x="2786" y="763"/>
                    <a:pt x="2786" y="1679"/>
                  </a:cubicBezTo>
                  <a:lnTo>
                    <a:pt x="2786" y="3132"/>
                  </a:lnTo>
                  <a:cubicBezTo>
                    <a:pt x="1227" y="3311"/>
                    <a:pt x="0" y="4632"/>
                    <a:pt x="0" y="6239"/>
                  </a:cubicBezTo>
                  <a:lnTo>
                    <a:pt x="0" y="10240"/>
                  </a:lnTo>
                  <a:cubicBezTo>
                    <a:pt x="0" y="10692"/>
                    <a:pt x="357" y="11061"/>
                    <a:pt x="822" y="11061"/>
                  </a:cubicBezTo>
                  <a:lnTo>
                    <a:pt x="10740" y="11061"/>
                  </a:lnTo>
                  <a:cubicBezTo>
                    <a:pt x="11180" y="11061"/>
                    <a:pt x="11549" y="10704"/>
                    <a:pt x="11549" y="10240"/>
                  </a:cubicBezTo>
                  <a:lnTo>
                    <a:pt x="11549" y="6239"/>
                  </a:lnTo>
                  <a:cubicBezTo>
                    <a:pt x="11526" y="4632"/>
                    <a:pt x="10299" y="3287"/>
                    <a:pt x="8739" y="3132"/>
                  </a:cubicBezTo>
                  <a:lnTo>
                    <a:pt x="8739" y="1679"/>
                  </a:lnTo>
                  <a:cubicBezTo>
                    <a:pt x="8739" y="751"/>
                    <a:pt x="7977" y="1"/>
                    <a:pt x="7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6" name="Google Shape;10516;p63"/>
            <p:cNvSpPr/>
            <p:nvPr/>
          </p:nvSpPr>
          <p:spPr>
            <a:xfrm>
              <a:off x="7222302" y="2588443"/>
              <a:ext cx="124426" cy="124043"/>
            </a:xfrm>
            <a:custGeom>
              <a:rect b="b" l="l" r="r" t="t"/>
              <a:pathLst>
                <a:path extrusionOk="0" h="3894" w="3906">
                  <a:moveTo>
                    <a:pt x="2441" y="334"/>
                  </a:moveTo>
                  <a:lnTo>
                    <a:pt x="2441" y="1286"/>
                  </a:lnTo>
                  <a:cubicBezTo>
                    <a:pt x="2441" y="1381"/>
                    <a:pt x="2513" y="1453"/>
                    <a:pt x="2608" y="1453"/>
                  </a:cubicBezTo>
                  <a:lnTo>
                    <a:pt x="3560" y="1453"/>
                  </a:lnTo>
                  <a:lnTo>
                    <a:pt x="3560" y="2429"/>
                  </a:lnTo>
                  <a:lnTo>
                    <a:pt x="2608" y="2429"/>
                  </a:lnTo>
                  <a:cubicBezTo>
                    <a:pt x="2513" y="2429"/>
                    <a:pt x="2441" y="2513"/>
                    <a:pt x="2441" y="2596"/>
                  </a:cubicBezTo>
                  <a:lnTo>
                    <a:pt x="2441" y="3548"/>
                  </a:lnTo>
                  <a:lnTo>
                    <a:pt x="1465" y="3548"/>
                  </a:lnTo>
                  <a:lnTo>
                    <a:pt x="1465" y="2596"/>
                  </a:lnTo>
                  <a:cubicBezTo>
                    <a:pt x="1465" y="2513"/>
                    <a:pt x="1382" y="2429"/>
                    <a:pt x="1298" y="2429"/>
                  </a:cubicBezTo>
                  <a:lnTo>
                    <a:pt x="346" y="2429"/>
                  </a:lnTo>
                  <a:lnTo>
                    <a:pt x="346" y="1453"/>
                  </a:lnTo>
                  <a:lnTo>
                    <a:pt x="1298" y="1453"/>
                  </a:lnTo>
                  <a:cubicBezTo>
                    <a:pt x="1382" y="1453"/>
                    <a:pt x="1465" y="1381"/>
                    <a:pt x="1465" y="1286"/>
                  </a:cubicBezTo>
                  <a:lnTo>
                    <a:pt x="1465" y="334"/>
                  </a:lnTo>
                  <a:close/>
                  <a:moveTo>
                    <a:pt x="1298" y="0"/>
                  </a:moveTo>
                  <a:cubicBezTo>
                    <a:pt x="1203" y="0"/>
                    <a:pt x="1131" y="84"/>
                    <a:pt x="1131" y="167"/>
                  </a:cubicBezTo>
                  <a:lnTo>
                    <a:pt x="1131" y="1120"/>
                  </a:lnTo>
                  <a:lnTo>
                    <a:pt x="179" y="1120"/>
                  </a:lnTo>
                  <a:cubicBezTo>
                    <a:pt x="96" y="1120"/>
                    <a:pt x="12" y="1191"/>
                    <a:pt x="12" y="1286"/>
                  </a:cubicBezTo>
                  <a:lnTo>
                    <a:pt x="12" y="2608"/>
                  </a:lnTo>
                  <a:cubicBezTo>
                    <a:pt x="0" y="2703"/>
                    <a:pt x="96" y="2774"/>
                    <a:pt x="179" y="2774"/>
                  </a:cubicBezTo>
                  <a:lnTo>
                    <a:pt x="1131" y="2774"/>
                  </a:lnTo>
                  <a:lnTo>
                    <a:pt x="1131" y="3727"/>
                  </a:lnTo>
                  <a:cubicBezTo>
                    <a:pt x="1131" y="3822"/>
                    <a:pt x="1203" y="3894"/>
                    <a:pt x="1298" y="3894"/>
                  </a:cubicBezTo>
                  <a:lnTo>
                    <a:pt x="2620" y="3894"/>
                  </a:lnTo>
                  <a:cubicBezTo>
                    <a:pt x="2715" y="3894"/>
                    <a:pt x="2786" y="3822"/>
                    <a:pt x="2786" y="3727"/>
                  </a:cubicBezTo>
                  <a:lnTo>
                    <a:pt x="2786" y="2774"/>
                  </a:lnTo>
                  <a:lnTo>
                    <a:pt x="3739" y="2774"/>
                  </a:lnTo>
                  <a:cubicBezTo>
                    <a:pt x="3822" y="2774"/>
                    <a:pt x="3906" y="2703"/>
                    <a:pt x="3906" y="2608"/>
                  </a:cubicBezTo>
                  <a:lnTo>
                    <a:pt x="3906" y="1286"/>
                  </a:lnTo>
                  <a:cubicBezTo>
                    <a:pt x="3906" y="1191"/>
                    <a:pt x="3822" y="1120"/>
                    <a:pt x="3739" y="1120"/>
                  </a:cubicBezTo>
                  <a:lnTo>
                    <a:pt x="2786" y="1120"/>
                  </a:lnTo>
                  <a:lnTo>
                    <a:pt x="2786" y="167"/>
                  </a:lnTo>
                  <a:cubicBezTo>
                    <a:pt x="2786" y="84"/>
                    <a:pt x="2715"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17" name="Google Shape;10517;p63"/>
          <p:cNvGrpSpPr/>
          <p:nvPr/>
        </p:nvGrpSpPr>
        <p:grpSpPr>
          <a:xfrm>
            <a:off x="5756399" y="2434456"/>
            <a:ext cx="367925" cy="367161"/>
            <a:chOff x="5756399" y="2434456"/>
            <a:chExt cx="367925" cy="367161"/>
          </a:xfrm>
        </p:grpSpPr>
        <p:sp>
          <p:nvSpPr>
            <p:cNvPr id="10518" name="Google Shape;10518;p63"/>
            <p:cNvSpPr/>
            <p:nvPr/>
          </p:nvSpPr>
          <p:spPr>
            <a:xfrm>
              <a:off x="5864865" y="2563023"/>
              <a:ext cx="39882" cy="68297"/>
            </a:xfrm>
            <a:custGeom>
              <a:rect b="b" l="l" r="r" t="t"/>
              <a:pathLst>
                <a:path extrusionOk="0" h="2144" w="1252">
                  <a:moveTo>
                    <a:pt x="918" y="334"/>
                  </a:moveTo>
                  <a:lnTo>
                    <a:pt x="918" y="1822"/>
                  </a:lnTo>
                  <a:lnTo>
                    <a:pt x="334" y="1822"/>
                  </a:lnTo>
                  <a:lnTo>
                    <a:pt x="334" y="334"/>
                  </a:lnTo>
                  <a:close/>
                  <a:moveTo>
                    <a:pt x="168" y="1"/>
                  </a:moveTo>
                  <a:cubicBezTo>
                    <a:pt x="84" y="1"/>
                    <a:pt x="1" y="72"/>
                    <a:pt x="1" y="167"/>
                  </a:cubicBezTo>
                  <a:lnTo>
                    <a:pt x="1" y="1977"/>
                  </a:lnTo>
                  <a:cubicBezTo>
                    <a:pt x="1" y="2072"/>
                    <a:pt x="84" y="2144"/>
                    <a:pt x="168" y="2144"/>
                  </a:cubicBezTo>
                  <a:lnTo>
                    <a:pt x="1096" y="2144"/>
                  </a:lnTo>
                  <a:cubicBezTo>
                    <a:pt x="1180" y="2144"/>
                    <a:pt x="1251" y="2072"/>
                    <a:pt x="1251" y="1977"/>
                  </a:cubicBezTo>
                  <a:lnTo>
                    <a:pt x="1251" y="167"/>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19" name="Google Shape;10519;p63"/>
            <p:cNvSpPr/>
            <p:nvPr/>
          </p:nvSpPr>
          <p:spPr>
            <a:xfrm>
              <a:off x="5920261" y="2563023"/>
              <a:ext cx="40233" cy="68297"/>
            </a:xfrm>
            <a:custGeom>
              <a:rect b="b" l="l" r="r" t="t"/>
              <a:pathLst>
                <a:path extrusionOk="0" h="2144" w="1263">
                  <a:moveTo>
                    <a:pt x="929" y="334"/>
                  </a:moveTo>
                  <a:lnTo>
                    <a:pt x="929" y="1822"/>
                  </a:lnTo>
                  <a:lnTo>
                    <a:pt x="346" y="1822"/>
                  </a:lnTo>
                  <a:lnTo>
                    <a:pt x="346" y="334"/>
                  </a:lnTo>
                  <a:close/>
                  <a:moveTo>
                    <a:pt x="167" y="1"/>
                  </a:moveTo>
                  <a:cubicBezTo>
                    <a:pt x="84" y="1"/>
                    <a:pt x="12" y="72"/>
                    <a:pt x="12" y="167"/>
                  </a:cubicBezTo>
                  <a:lnTo>
                    <a:pt x="12" y="1977"/>
                  </a:lnTo>
                  <a:cubicBezTo>
                    <a:pt x="0" y="2072"/>
                    <a:pt x="84" y="2144"/>
                    <a:pt x="167" y="2144"/>
                  </a:cubicBezTo>
                  <a:lnTo>
                    <a:pt x="1096" y="2144"/>
                  </a:lnTo>
                  <a:cubicBezTo>
                    <a:pt x="1179" y="2144"/>
                    <a:pt x="1262" y="2072"/>
                    <a:pt x="1262" y="1977"/>
                  </a:cubicBezTo>
                  <a:lnTo>
                    <a:pt x="1262" y="167"/>
                  </a:lnTo>
                  <a:cubicBezTo>
                    <a:pt x="1262" y="72"/>
                    <a:pt x="1179"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0" name="Google Shape;10520;p63"/>
            <p:cNvSpPr/>
            <p:nvPr/>
          </p:nvSpPr>
          <p:spPr>
            <a:xfrm>
              <a:off x="5790165" y="2646451"/>
              <a:ext cx="39851" cy="68329"/>
            </a:xfrm>
            <a:custGeom>
              <a:rect b="b" l="l" r="r" t="t"/>
              <a:pathLst>
                <a:path extrusionOk="0" h="2145" w="1251">
                  <a:moveTo>
                    <a:pt x="917" y="334"/>
                  </a:moveTo>
                  <a:lnTo>
                    <a:pt x="917" y="1823"/>
                  </a:lnTo>
                  <a:lnTo>
                    <a:pt x="346" y="1823"/>
                  </a:lnTo>
                  <a:lnTo>
                    <a:pt x="346" y="334"/>
                  </a:lnTo>
                  <a:close/>
                  <a:moveTo>
                    <a:pt x="167" y="1"/>
                  </a:moveTo>
                  <a:cubicBezTo>
                    <a:pt x="72" y="1"/>
                    <a:pt x="0" y="72"/>
                    <a:pt x="0" y="168"/>
                  </a:cubicBezTo>
                  <a:lnTo>
                    <a:pt x="0" y="1977"/>
                  </a:lnTo>
                  <a:cubicBezTo>
                    <a:pt x="0" y="2073"/>
                    <a:pt x="72" y="2144"/>
                    <a:pt x="167" y="2144"/>
                  </a:cubicBezTo>
                  <a:lnTo>
                    <a:pt x="1084" y="2144"/>
                  </a:lnTo>
                  <a:cubicBezTo>
                    <a:pt x="1179" y="2144"/>
                    <a:pt x="1251" y="2073"/>
                    <a:pt x="1251" y="1977"/>
                  </a:cubicBezTo>
                  <a:lnTo>
                    <a:pt x="1251" y="168"/>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1" name="Google Shape;10521;p63"/>
            <p:cNvSpPr/>
            <p:nvPr/>
          </p:nvSpPr>
          <p:spPr>
            <a:xfrm>
              <a:off x="6050707" y="2646451"/>
              <a:ext cx="39882" cy="68329"/>
            </a:xfrm>
            <a:custGeom>
              <a:rect b="b" l="l" r="r" t="t"/>
              <a:pathLst>
                <a:path extrusionOk="0" h="2145" w="1252">
                  <a:moveTo>
                    <a:pt x="930" y="334"/>
                  </a:moveTo>
                  <a:lnTo>
                    <a:pt x="930" y="1823"/>
                  </a:lnTo>
                  <a:lnTo>
                    <a:pt x="346" y="1823"/>
                  </a:lnTo>
                  <a:lnTo>
                    <a:pt x="346" y="334"/>
                  </a:lnTo>
                  <a:close/>
                  <a:moveTo>
                    <a:pt x="168" y="1"/>
                  </a:moveTo>
                  <a:cubicBezTo>
                    <a:pt x="84" y="1"/>
                    <a:pt x="1" y="72"/>
                    <a:pt x="1" y="168"/>
                  </a:cubicBezTo>
                  <a:lnTo>
                    <a:pt x="1" y="1977"/>
                  </a:lnTo>
                  <a:cubicBezTo>
                    <a:pt x="1" y="2073"/>
                    <a:pt x="72" y="2144"/>
                    <a:pt x="168" y="2144"/>
                  </a:cubicBezTo>
                  <a:lnTo>
                    <a:pt x="1096" y="2144"/>
                  </a:lnTo>
                  <a:cubicBezTo>
                    <a:pt x="1180" y="2144"/>
                    <a:pt x="1251" y="2073"/>
                    <a:pt x="1251" y="1977"/>
                  </a:cubicBezTo>
                  <a:lnTo>
                    <a:pt x="1251" y="168"/>
                  </a:lnTo>
                  <a:cubicBezTo>
                    <a:pt x="1251" y="72"/>
                    <a:pt x="1180"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2" name="Google Shape;10522;p63"/>
            <p:cNvSpPr/>
            <p:nvPr/>
          </p:nvSpPr>
          <p:spPr>
            <a:xfrm>
              <a:off x="5976007" y="2563023"/>
              <a:ext cx="39851" cy="68297"/>
            </a:xfrm>
            <a:custGeom>
              <a:rect b="b" l="l" r="r" t="t"/>
              <a:pathLst>
                <a:path extrusionOk="0" h="2144" w="1251">
                  <a:moveTo>
                    <a:pt x="917" y="334"/>
                  </a:moveTo>
                  <a:lnTo>
                    <a:pt x="917" y="1822"/>
                  </a:lnTo>
                  <a:lnTo>
                    <a:pt x="334" y="1822"/>
                  </a:lnTo>
                  <a:lnTo>
                    <a:pt x="334" y="334"/>
                  </a:lnTo>
                  <a:close/>
                  <a:moveTo>
                    <a:pt x="167" y="1"/>
                  </a:moveTo>
                  <a:cubicBezTo>
                    <a:pt x="72" y="1"/>
                    <a:pt x="0" y="72"/>
                    <a:pt x="0" y="167"/>
                  </a:cubicBezTo>
                  <a:lnTo>
                    <a:pt x="0" y="1977"/>
                  </a:lnTo>
                  <a:cubicBezTo>
                    <a:pt x="0" y="2072"/>
                    <a:pt x="72" y="2144"/>
                    <a:pt x="167" y="2144"/>
                  </a:cubicBezTo>
                  <a:lnTo>
                    <a:pt x="1084" y="2144"/>
                  </a:lnTo>
                  <a:cubicBezTo>
                    <a:pt x="1179" y="2144"/>
                    <a:pt x="1251" y="2072"/>
                    <a:pt x="1251" y="1977"/>
                  </a:cubicBezTo>
                  <a:lnTo>
                    <a:pt x="1251" y="167"/>
                  </a:lnTo>
                  <a:cubicBezTo>
                    <a:pt x="1251" y="72"/>
                    <a:pt x="11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3" name="Google Shape;10523;p63"/>
            <p:cNvSpPr/>
            <p:nvPr/>
          </p:nvSpPr>
          <p:spPr>
            <a:xfrm>
              <a:off x="5919114" y="2453027"/>
              <a:ext cx="42877" cy="43673"/>
            </a:xfrm>
            <a:custGeom>
              <a:rect b="b" l="l" r="r" t="t"/>
              <a:pathLst>
                <a:path extrusionOk="0" h="1371" w="1346">
                  <a:moveTo>
                    <a:pt x="679" y="1"/>
                  </a:moveTo>
                  <a:cubicBezTo>
                    <a:pt x="596" y="1"/>
                    <a:pt x="524" y="72"/>
                    <a:pt x="524" y="167"/>
                  </a:cubicBezTo>
                  <a:lnTo>
                    <a:pt x="524" y="525"/>
                  </a:lnTo>
                  <a:lnTo>
                    <a:pt x="167" y="525"/>
                  </a:lnTo>
                  <a:cubicBezTo>
                    <a:pt x="72" y="525"/>
                    <a:pt x="1" y="596"/>
                    <a:pt x="1" y="691"/>
                  </a:cubicBezTo>
                  <a:cubicBezTo>
                    <a:pt x="1" y="775"/>
                    <a:pt x="72" y="846"/>
                    <a:pt x="167" y="846"/>
                  </a:cubicBezTo>
                  <a:lnTo>
                    <a:pt x="524" y="846"/>
                  </a:lnTo>
                  <a:lnTo>
                    <a:pt x="501" y="1203"/>
                  </a:lnTo>
                  <a:cubicBezTo>
                    <a:pt x="501" y="1299"/>
                    <a:pt x="584" y="1370"/>
                    <a:pt x="667" y="1370"/>
                  </a:cubicBezTo>
                  <a:cubicBezTo>
                    <a:pt x="751" y="1370"/>
                    <a:pt x="834" y="1299"/>
                    <a:pt x="834" y="1203"/>
                  </a:cubicBezTo>
                  <a:lnTo>
                    <a:pt x="834" y="846"/>
                  </a:lnTo>
                  <a:lnTo>
                    <a:pt x="1191" y="846"/>
                  </a:lnTo>
                  <a:cubicBezTo>
                    <a:pt x="1274" y="846"/>
                    <a:pt x="1346" y="775"/>
                    <a:pt x="1346" y="691"/>
                  </a:cubicBezTo>
                  <a:cubicBezTo>
                    <a:pt x="1346" y="596"/>
                    <a:pt x="1274" y="525"/>
                    <a:pt x="1191" y="525"/>
                  </a:cubicBezTo>
                  <a:lnTo>
                    <a:pt x="846" y="525"/>
                  </a:lnTo>
                  <a:lnTo>
                    <a:pt x="846" y="167"/>
                  </a:ln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4" name="Google Shape;10524;p63"/>
            <p:cNvSpPr/>
            <p:nvPr/>
          </p:nvSpPr>
          <p:spPr>
            <a:xfrm>
              <a:off x="5756399" y="2434456"/>
              <a:ext cx="367925" cy="367161"/>
            </a:xfrm>
            <a:custGeom>
              <a:rect b="b" l="l" r="r" t="t"/>
              <a:pathLst>
                <a:path extrusionOk="0" h="11526" w="11550">
                  <a:moveTo>
                    <a:pt x="7192" y="334"/>
                  </a:moveTo>
                  <a:lnTo>
                    <a:pt x="7192" y="2215"/>
                  </a:lnTo>
                  <a:lnTo>
                    <a:pt x="6287" y="2215"/>
                  </a:lnTo>
                  <a:cubicBezTo>
                    <a:pt x="6192" y="2215"/>
                    <a:pt x="6121" y="2298"/>
                    <a:pt x="6121" y="2382"/>
                  </a:cubicBezTo>
                  <a:cubicBezTo>
                    <a:pt x="6121" y="2477"/>
                    <a:pt x="6192" y="2548"/>
                    <a:pt x="6287" y="2548"/>
                  </a:cubicBezTo>
                  <a:lnTo>
                    <a:pt x="8859" y="2548"/>
                  </a:lnTo>
                  <a:lnTo>
                    <a:pt x="8859" y="2822"/>
                  </a:lnTo>
                  <a:lnTo>
                    <a:pt x="2692" y="2822"/>
                  </a:lnTo>
                  <a:lnTo>
                    <a:pt x="2692" y="2548"/>
                  </a:lnTo>
                  <a:lnTo>
                    <a:pt x="5335" y="2548"/>
                  </a:lnTo>
                  <a:cubicBezTo>
                    <a:pt x="5418" y="2548"/>
                    <a:pt x="5490" y="2477"/>
                    <a:pt x="5490" y="2382"/>
                  </a:cubicBezTo>
                  <a:cubicBezTo>
                    <a:pt x="5490" y="2298"/>
                    <a:pt x="5418" y="2215"/>
                    <a:pt x="5335" y="2215"/>
                  </a:cubicBezTo>
                  <a:lnTo>
                    <a:pt x="4370" y="2215"/>
                  </a:lnTo>
                  <a:lnTo>
                    <a:pt x="4370" y="334"/>
                  </a:lnTo>
                  <a:close/>
                  <a:moveTo>
                    <a:pt x="2787" y="4287"/>
                  </a:moveTo>
                  <a:lnTo>
                    <a:pt x="2787" y="4560"/>
                  </a:lnTo>
                  <a:lnTo>
                    <a:pt x="346" y="4560"/>
                  </a:lnTo>
                  <a:lnTo>
                    <a:pt x="346" y="4287"/>
                  </a:lnTo>
                  <a:close/>
                  <a:moveTo>
                    <a:pt x="7133" y="8037"/>
                  </a:moveTo>
                  <a:lnTo>
                    <a:pt x="7133" y="10537"/>
                  </a:lnTo>
                  <a:lnTo>
                    <a:pt x="5954" y="10537"/>
                  </a:lnTo>
                  <a:lnTo>
                    <a:pt x="5954" y="8037"/>
                  </a:lnTo>
                  <a:close/>
                  <a:moveTo>
                    <a:pt x="8442" y="3156"/>
                  </a:moveTo>
                  <a:lnTo>
                    <a:pt x="8442" y="10537"/>
                  </a:lnTo>
                  <a:lnTo>
                    <a:pt x="7478" y="10537"/>
                  </a:lnTo>
                  <a:lnTo>
                    <a:pt x="7478" y="7859"/>
                  </a:lnTo>
                  <a:cubicBezTo>
                    <a:pt x="7478" y="7775"/>
                    <a:pt x="7395" y="7704"/>
                    <a:pt x="7311" y="7704"/>
                  </a:cubicBezTo>
                  <a:lnTo>
                    <a:pt x="4287" y="7704"/>
                  </a:lnTo>
                  <a:cubicBezTo>
                    <a:pt x="4204" y="7704"/>
                    <a:pt x="4120" y="7775"/>
                    <a:pt x="4120" y="7859"/>
                  </a:cubicBezTo>
                  <a:lnTo>
                    <a:pt x="4120" y="10537"/>
                  </a:lnTo>
                  <a:lnTo>
                    <a:pt x="3156" y="10537"/>
                  </a:lnTo>
                  <a:lnTo>
                    <a:pt x="3132" y="3156"/>
                  </a:lnTo>
                  <a:close/>
                  <a:moveTo>
                    <a:pt x="5609" y="8061"/>
                  </a:moveTo>
                  <a:lnTo>
                    <a:pt x="5609" y="10561"/>
                  </a:lnTo>
                  <a:lnTo>
                    <a:pt x="4442" y="10561"/>
                  </a:lnTo>
                  <a:lnTo>
                    <a:pt x="4442" y="8061"/>
                  </a:lnTo>
                  <a:close/>
                  <a:moveTo>
                    <a:pt x="10966" y="4906"/>
                  </a:moveTo>
                  <a:lnTo>
                    <a:pt x="10966" y="10561"/>
                  </a:lnTo>
                  <a:lnTo>
                    <a:pt x="8764" y="10561"/>
                  </a:lnTo>
                  <a:lnTo>
                    <a:pt x="8764" y="4906"/>
                  </a:lnTo>
                  <a:close/>
                  <a:moveTo>
                    <a:pt x="11205" y="10883"/>
                  </a:moveTo>
                  <a:lnTo>
                    <a:pt x="11205" y="11180"/>
                  </a:lnTo>
                  <a:lnTo>
                    <a:pt x="334" y="11180"/>
                  </a:lnTo>
                  <a:lnTo>
                    <a:pt x="334" y="10883"/>
                  </a:lnTo>
                  <a:close/>
                  <a:moveTo>
                    <a:pt x="4216" y="0"/>
                  </a:moveTo>
                  <a:cubicBezTo>
                    <a:pt x="4120" y="0"/>
                    <a:pt x="4049" y="72"/>
                    <a:pt x="4049" y="167"/>
                  </a:cubicBezTo>
                  <a:lnTo>
                    <a:pt x="4049" y="2239"/>
                  </a:lnTo>
                  <a:lnTo>
                    <a:pt x="2537" y="2239"/>
                  </a:lnTo>
                  <a:cubicBezTo>
                    <a:pt x="2442" y="2239"/>
                    <a:pt x="2370" y="2310"/>
                    <a:pt x="2370" y="2394"/>
                  </a:cubicBezTo>
                  <a:lnTo>
                    <a:pt x="2370" y="3013"/>
                  </a:lnTo>
                  <a:cubicBezTo>
                    <a:pt x="2370" y="3096"/>
                    <a:pt x="2442" y="3179"/>
                    <a:pt x="2537" y="3179"/>
                  </a:cubicBezTo>
                  <a:lnTo>
                    <a:pt x="2787" y="3179"/>
                  </a:lnTo>
                  <a:lnTo>
                    <a:pt x="2787" y="3965"/>
                  </a:lnTo>
                  <a:lnTo>
                    <a:pt x="167" y="3965"/>
                  </a:lnTo>
                  <a:cubicBezTo>
                    <a:pt x="72" y="3965"/>
                    <a:pt x="1" y="4037"/>
                    <a:pt x="1" y="4132"/>
                  </a:cubicBezTo>
                  <a:lnTo>
                    <a:pt x="1" y="4739"/>
                  </a:lnTo>
                  <a:cubicBezTo>
                    <a:pt x="1" y="4822"/>
                    <a:pt x="72" y="4906"/>
                    <a:pt x="167" y="4906"/>
                  </a:cubicBezTo>
                  <a:lnTo>
                    <a:pt x="239" y="4906"/>
                  </a:lnTo>
                  <a:lnTo>
                    <a:pt x="239" y="6013"/>
                  </a:lnTo>
                  <a:cubicBezTo>
                    <a:pt x="239" y="6108"/>
                    <a:pt x="310" y="6180"/>
                    <a:pt x="406" y="6180"/>
                  </a:cubicBezTo>
                  <a:cubicBezTo>
                    <a:pt x="489" y="6180"/>
                    <a:pt x="572" y="6108"/>
                    <a:pt x="572" y="6013"/>
                  </a:cubicBezTo>
                  <a:lnTo>
                    <a:pt x="572" y="4906"/>
                  </a:lnTo>
                  <a:lnTo>
                    <a:pt x="2763" y="4906"/>
                  </a:lnTo>
                  <a:lnTo>
                    <a:pt x="2763" y="10561"/>
                  </a:lnTo>
                  <a:lnTo>
                    <a:pt x="572" y="10561"/>
                  </a:lnTo>
                  <a:lnTo>
                    <a:pt x="572" y="6870"/>
                  </a:lnTo>
                  <a:cubicBezTo>
                    <a:pt x="572" y="6775"/>
                    <a:pt x="489" y="6704"/>
                    <a:pt x="406" y="6704"/>
                  </a:cubicBezTo>
                  <a:cubicBezTo>
                    <a:pt x="310" y="6704"/>
                    <a:pt x="239" y="6775"/>
                    <a:pt x="239" y="6870"/>
                  </a:cubicBezTo>
                  <a:lnTo>
                    <a:pt x="239" y="10561"/>
                  </a:lnTo>
                  <a:lnTo>
                    <a:pt x="167" y="10561"/>
                  </a:lnTo>
                  <a:cubicBezTo>
                    <a:pt x="72" y="10561"/>
                    <a:pt x="1" y="10633"/>
                    <a:pt x="1" y="10716"/>
                  </a:cubicBezTo>
                  <a:lnTo>
                    <a:pt x="1" y="11359"/>
                  </a:lnTo>
                  <a:cubicBezTo>
                    <a:pt x="1" y="11454"/>
                    <a:pt x="72" y="11526"/>
                    <a:pt x="167" y="11526"/>
                  </a:cubicBezTo>
                  <a:lnTo>
                    <a:pt x="11371" y="11526"/>
                  </a:lnTo>
                  <a:cubicBezTo>
                    <a:pt x="11466" y="11526"/>
                    <a:pt x="11538" y="11454"/>
                    <a:pt x="11538" y="11359"/>
                  </a:cubicBezTo>
                  <a:lnTo>
                    <a:pt x="11538" y="10716"/>
                  </a:lnTo>
                  <a:cubicBezTo>
                    <a:pt x="11538" y="10633"/>
                    <a:pt x="11466" y="10561"/>
                    <a:pt x="11371" y="10561"/>
                  </a:cubicBezTo>
                  <a:lnTo>
                    <a:pt x="11300" y="10561"/>
                  </a:lnTo>
                  <a:lnTo>
                    <a:pt x="11300" y="4906"/>
                  </a:lnTo>
                  <a:lnTo>
                    <a:pt x="11383" y="4906"/>
                  </a:lnTo>
                  <a:cubicBezTo>
                    <a:pt x="11478" y="4906"/>
                    <a:pt x="11550" y="4822"/>
                    <a:pt x="11550" y="4739"/>
                  </a:cubicBezTo>
                  <a:lnTo>
                    <a:pt x="11550" y="4132"/>
                  </a:lnTo>
                  <a:cubicBezTo>
                    <a:pt x="11550" y="4037"/>
                    <a:pt x="11478" y="3965"/>
                    <a:pt x="11383" y="3965"/>
                  </a:cubicBezTo>
                  <a:lnTo>
                    <a:pt x="10359" y="3965"/>
                  </a:lnTo>
                  <a:cubicBezTo>
                    <a:pt x="10276" y="3965"/>
                    <a:pt x="10192" y="4037"/>
                    <a:pt x="10192" y="4132"/>
                  </a:cubicBezTo>
                  <a:cubicBezTo>
                    <a:pt x="10192" y="4215"/>
                    <a:pt x="10276" y="4287"/>
                    <a:pt x="10359" y="4287"/>
                  </a:cubicBezTo>
                  <a:lnTo>
                    <a:pt x="11216" y="4287"/>
                  </a:lnTo>
                  <a:lnTo>
                    <a:pt x="11216" y="4560"/>
                  </a:lnTo>
                  <a:lnTo>
                    <a:pt x="8776" y="4560"/>
                  </a:lnTo>
                  <a:lnTo>
                    <a:pt x="8776" y="4287"/>
                  </a:lnTo>
                  <a:lnTo>
                    <a:pt x="9526" y="4287"/>
                  </a:lnTo>
                  <a:cubicBezTo>
                    <a:pt x="9609" y="4287"/>
                    <a:pt x="9692" y="4215"/>
                    <a:pt x="9692" y="4132"/>
                  </a:cubicBezTo>
                  <a:cubicBezTo>
                    <a:pt x="9692" y="4037"/>
                    <a:pt x="9609" y="3965"/>
                    <a:pt x="9526" y="3965"/>
                  </a:cubicBezTo>
                  <a:lnTo>
                    <a:pt x="8776" y="3965"/>
                  </a:lnTo>
                  <a:lnTo>
                    <a:pt x="8776" y="3179"/>
                  </a:lnTo>
                  <a:lnTo>
                    <a:pt x="9038" y="3179"/>
                  </a:lnTo>
                  <a:cubicBezTo>
                    <a:pt x="9121" y="3179"/>
                    <a:pt x="9192" y="3096"/>
                    <a:pt x="9192" y="3013"/>
                  </a:cubicBezTo>
                  <a:lnTo>
                    <a:pt x="9192" y="2394"/>
                  </a:lnTo>
                  <a:cubicBezTo>
                    <a:pt x="9192" y="2310"/>
                    <a:pt x="9121" y="2239"/>
                    <a:pt x="9038" y="2239"/>
                  </a:cubicBezTo>
                  <a:lnTo>
                    <a:pt x="7525" y="2239"/>
                  </a:lnTo>
                  <a:lnTo>
                    <a:pt x="7525" y="167"/>
                  </a:lnTo>
                  <a:cubicBezTo>
                    <a:pt x="7525" y="72"/>
                    <a:pt x="7454" y="0"/>
                    <a:pt x="73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525" name="Google Shape;10525;p63"/>
          <p:cNvSpPr/>
          <p:nvPr/>
        </p:nvSpPr>
        <p:spPr>
          <a:xfrm>
            <a:off x="5304695" y="2434551"/>
            <a:ext cx="368308" cy="366970"/>
          </a:xfrm>
          <a:custGeom>
            <a:rect b="b" l="l" r="r" t="t"/>
            <a:pathLst>
              <a:path extrusionOk="0" h="11520" w="11562">
                <a:moveTo>
                  <a:pt x="9204" y="402"/>
                </a:moveTo>
                <a:lnTo>
                  <a:pt x="11145" y="2343"/>
                </a:lnTo>
                <a:lnTo>
                  <a:pt x="11073" y="2414"/>
                </a:lnTo>
                <a:lnTo>
                  <a:pt x="9132" y="474"/>
                </a:lnTo>
                <a:lnTo>
                  <a:pt x="9204" y="402"/>
                </a:lnTo>
                <a:close/>
                <a:moveTo>
                  <a:pt x="7049" y="1712"/>
                </a:moveTo>
                <a:lnTo>
                  <a:pt x="9823" y="4486"/>
                </a:lnTo>
                <a:lnTo>
                  <a:pt x="9668" y="4629"/>
                </a:lnTo>
                <a:lnTo>
                  <a:pt x="6906" y="1855"/>
                </a:lnTo>
                <a:lnTo>
                  <a:pt x="7049" y="1712"/>
                </a:lnTo>
                <a:close/>
                <a:moveTo>
                  <a:pt x="5025" y="4927"/>
                </a:moveTo>
                <a:lnTo>
                  <a:pt x="5025" y="4927"/>
                </a:lnTo>
                <a:cubicBezTo>
                  <a:pt x="5192" y="5022"/>
                  <a:pt x="5465" y="5224"/>
                  <a:pt x="5703" y="5760"/>
                </a:cubicBezTo>
                <a:cubicBezTo>
                  <a:pt x="5965" y="6367"/>
                  <a:pt x="6323" y="6629"/>
                  <a:pt x="6596" y="6724"/>
                </a:cubicBezTo>
                <a:lnTo>
                  <a:pt x="5489" y="7832"/>
                </a:lnTo>
                <a:cubicBezTo>
                  <a:pt x="5048" y="8272"/>
                  <a:pt x="4462" y="8519"/>
                  <a:pt x="3836" y="8519"/>
                </a:cubicBezTo>
                <a:cubicBezTo>
                  <a:pt x="3768" y="8519"/>
                  <a:pt x="3700" y="8516"/>
                  <a:pt x="3632" y="8510"/>
                </a:cubicBezTo>
                <a:cubicBezTo>
                  <a:pt x="3298" y="8487"/>
                  <a:pt x="3048" y="8237"/>
                  <a:pt x="3025" y="7903"/>
                </a:cubicBezTo>
                <a:cubicBezTo>
                  <a:pt x="2977" y="7308"/>
                  <a:pt x="3156" y="6713"/>
                  <a:pt x="3525" y="6248"/>
                </a:cubicBezTo>
                <a:cubicBezTo>
                  <a:pt x="4358" y="7058"/>
                  <a:pt x="4334" y="7117"/>
                  <a:pt x="4465" y="7117"/>
                </a:cubicBezTo>
                <a:cubicBezTo>
                  <a:pt x="4608" y="7117"/>
                  <a:pt x="4691" y="6939"/>
                  <a:pt x="4584" y="6832"/>
                </a:cubicBezTo>
                <a:lnTo>
                  <a:pt x="3763" y="6010"/>
                </a:lnTo>
                <a:lnTo>
                  <a:pt x="4120" y="5653"/>
                </a:lnTo>
                <a:cubicBezTo>
                  <a:pt x="4477" y="5998"/>
                  <a:pt x="4489" y="6093"/>
                  <a:pt x="4608" y="6093"/>
                </a:cubicBezTo>
                <a:cubicBezTo>
                  <a:pt x="4763" y="6093"/>
                  <a:pt x="4834" y="5915"/>
                  <a:pt x="4727" y="5808"/>
                </a:cubicBezTo>
                <a:lnTo>
                  <a:pt x="4358" y="5439"/>
                </a:lnTo>
                <a:lnTo>
                  <a:pt x="4715" y="5081"/>
                </a:lnTo>
                <a:cubicBezTo>
                  <a:pt x="5072" y="5415"/>
                  <a:pt x="5084" y="5510"/>
                  <a:pt x="5203" y="5510"/>
                </a:cubicBezTo>
                <a:cubicBezTo>
                  <a:pt x="5358" y="5510"/>
                  <a:pt x="5430" y="5331"/>
                  <a:pt x="5322" y="5224"/>
                </a:cubicBezTo>
                <a:lnTo>
                  <a:pt x="5025" y="4927"/>
                </a:lnTo>
                <a:close/>
                <a:moveTo>
                  <a:pt x="2751" y="8248"/>
                </a:moveTo>
                <a:cubicBezTo>
                  <a:pt x="2858" y="8487"/>
                  <a:pt x="3048" y="8677"/>
                  <a:pt x="3287" y="8784"/>
                </a:cubicBezTo>
                <a:cubicBezTo>
                  <a:pt x="3036" y="9022"/>
                  <a:pt x="3001" y="9106"/>
                  <a:pt x="2882" y="9106"/>
                </a:cubicBezTo>
                <a:cubicBezTo>
                  <a:pt x="2763" y="9106"/>
                  <a:pt x="2727" y="9010"/>
                  <a:pt x="2477" y="8784"/>
                </a:cubicBezTo>
                <a:cubicBezTo>
                  <a:pt x="2405" y="8713"/>
                  <a:pt x="2405" y="8594"/>
                  <a:pt x="2477" y="8510"/>
                </a:cubicBezTo>
                <a:lnTo>
                  <a:pt x="2751" y="8248"/>
                </a:lnTo>
                <a:close/>
                <a:moveTo>
                  <a:pt x="9216" y="0"/>
                </a:moveTo>
                <a:cubicBezTo>
                  <a:pt x="9171" y="0"/>
                  <a:pt x="9127" y="15"/>
                  <a:pt x="9097" y="45"/>
                </a:cubicBezTo>
                <a:lnTo>
                  <a:pt x="8775" y="355"/>
                </a:lnTo>
                <a:cubicBezTo>
                  <a:pt x="8716" y="414"/>
                  <a:pt x="8716" y="533"/>
                  <a:pt x="8775" y="593"/>
                </a:cubicBezTo>
                <a:lnTo>
                  <a:pt x="9037" y="855"/>
                </a:lnTo>
                <a:lnTo>
                  <a:pt x="8775" y="1105"/>
                </a:lnTo>
                <a:cubicBezTo>
                  <a:pt x="8716" y="1164"/>
                  <a:pt x="8716" y="1283"/>
                  <a:pt x="8775" y="1343"/>
                </a:cubicBezTo>
                <a:cubicBezTo>
                  <a:pt x="8805" y="1373"/>
                  <a:pt x="8850" y="1387"/>
                  <a:pt x="8894" y="1387"/>
                </a:cubicBezTo>
                <a:cubicBezTo>
                  <a:pt x="8939" y="1387"/>
                  <a:pt x="8984" y="1373"/>
                  <a:pt x="9013" y="1343"/>
                </a:cubicBezTo>
                <a:lnTo>
                  <a:pt x="9275" y="1093"/>
                </a:lnTo>
                <a:lnTo>
                  <a:pt x="10466" y="2283"/>
                </a:lnTo>
                <a:lnTo>
                  <a:pt x="9275" y="3474"/>
                </a:lnTo>
                <a:lnTo>
                  <a:pt x="8085" y="2283"/>
                </a:lnTo>
                <a:lnTo>
                  <a:pt x="8406" y="1950"/>
                </a:lnTo>
                <a:cubicBezTo>
                  <a:pt x="8466" y="1890"/>
                  <a:pt x="8466" y="1771"/>
                  <a:pt x="8406" y="1712"/>
                </a:cubicBezTo>
                <a:cubicBezTo>
                  <a:pt x="8376" y="1682"/>
                  <a:pt x="8332" y="1667"/>
                  <a:pt x="8287" y="1667"/>
                </a:cubicBezTo>
                <a:cubicBezTo>
                  <a:pt x="8242" y="1667"/>
                  <a:pt x="8198" y="1682"/>
                  <a:pt x="8168" y="1712"/>
                </a:cubicBezTo>
                <a:lnTo>
                  <a:pt x="7847" y="2045"/>
                </a:lnTo>
                <a:cubicBezTo>
                  <a:pt x="7168" y="1390"/>
                  <a:pt x="7168" y="1331"/>
                  <a:pt x="7049" y="1331"/>
                </a:cubicBezTo>
                <a:cubicBezTo>
                  <a:pt x="6930" y="1331"/>
                  <a:pt x="6906" y="1414"/>
                  <a:pt x="6549" y="1760"/>
                </a:cubicBezTo>
                <a:cubicBezTo>
                  <a:pt x="6489" y="1819"/>
                  <a:pt x="6489" y="1938"/>
                  <a:pt x="6549" y="1998"/>
                </a:cubicBezTo>
                <a:lnTo>
                  <a:pt x="6918" y="2367"/>
                </a:lnTo>
                <a:lnTo>
                  <a:pt x="3346" y="5939"/>
                </a:lnTo>
                <a:cubicBezTo>
                  <a:pt x="2870" y="6462"/>
                  <a:pt x="2620" y="7165"/>
                  <a:pt x="2644" y="7879"/>
                </a:cubicBezTo>
                <a:lnTo>
                  <a:pt x="2215" y="8308"/>
                </a:lnTo>
                <a:cubicBezTo>
                  <a:pt x="2108" y="8403"/>
                  <a:pt x="2072" y="8534"/>
                  <a:pt x="2072" y="8677"/>
                </a:cubicBezTo>
                <a:cubicBezTo>
                  <a:pt x="2072" y="8915"/>
                  <a:pt x="2227" y="9070"/>
                  <a:pt x="2227" y="9070"/>
                </a:cubicBezTo>
                <a:lnTo>
                  <a:pt x="60" y="11237"/>
                </a:lnTo>
                <a:cubicBezTo>
                  <a:pt x="0" y="11296"/>
                  <a:pt x="0" y="11415"/>
                  <a:pt x="60" y="11475"/>
                </a:cubicBezTo>
                <a:cubicBezTo>
                  <a:pt x="90" y="11505"/>
                  <a:pt x="134" y="11520"/>
                  <a:pt x="179" y="11520"/>
                </a:cubicBezTo>
                <a:cubicBezTo>
                  <a:pt x="224" y="11520"/>
                  <a:pt x="268" y="11505"/>
                  <a:pt x="298" y="11475"/>
                </a:cubicBezTo>
                <a:lnTo>
                  <a:pt x="2465" y="9296"/>
                </a:lnTo>
                <a:lnTo>
                  <a:pt x="2477" y="9320"/>
                </a:lnTo>
                <a:cubicBezTo>
                  <a:pt x="2584" y="9421"/>
                  <a:pt x="2718" y="9472"/>
                  <a:pt x="2852" y="9472"/>
                </a:cubicBezTo>
                <a:cubicBezTo>
                  <a:pt x="2986" y="9472"/>
                  <a:pt x="3120" y="9421"/>
                  <a:pt x="3227" y="9320"/>
                </a:cubicBezTo>
                <a:lnTo>
                  <a:pt x="3656" y="8891"/>
                </a:lnTo>
                <a:cubicBezTo>
                  <a:pt x="3685" y="8892"/>
                  <a:pt x="3715" y="8893"/>
                  <a:pt x="3745" y="8893"/>
                </a:cubicBezTo>
                <a:cubicBezTo>
                  <a:pt x="4485" y="8893"/>
                  <a:pt x="5176" y="8609"/>
                  <a:pt x="5680" y="8094"/>
                </a:cubicBezTo>
                <a:lnTo>
                  <a:pt x="7835" y="5939"/>
                </a:lnTo>
                <a:cubicBezTo>
                  <a:pt x="7906" y="5879"/>
                  <a:pt x="7906" y="5760"/>
                  <a:pt x="7835" y="5700"/>
                </a:cubicBezTo>
                <a:cubicBezTo>
                  <a:pt x="7805" y="5671"/>
                  <a:pt x="7760" y="5656"/>
                  <a:pt x="7717" y="5656"/>
                </a:cubicBezTo>
                <a:cubicBezTo>
                  <a:pt x="7674" y="5656"/>
                  <a:pt x="7632" y="5671"/>
                  <a:pt x="7608" y="5700"/>
                </a:cubicBezTo>
                <a:lnTo>
                  <a:pt x="6811" y="6486"/>
                </a:lnTo>
                <a:cubicBezTo>
                  <a:pt x="6668" y="6462"/>
                  <a:pt x="6275" y="6343"/>
                  <a:pt x="5965" y="5641"/>
                </a:cubicBezTo>
                <a:cubicBezTo>
                  <a:pt x="5680" y="5022"/>
                  <a:pt x="5358" y="4748"/>
                  <a:pt x="5120" y="4629"/>
                </a:cubicBezTo>
                <a:lnTo>
                  <a:pt x="5251" y="4498"/>
                </a:lnTo>
                <a:lnTo>
                  <a:pt x="6073" y="5319"/>
                </a:lnTo>
                <a:cubicBezTo>
                  <a:pt x="6102" y="5349"/>
                  <a:pt x="6147" y="5364"/>
                  <a:pt x="6192" y="5364"/>
                </a:cubicBezTo>
                <a:cubicBezTo>
                  <a:pt x="6236" y="5364"/>
                  <a:pt x="6281" y="5349"/>
                  <a:pt x="6311" y="5319"/>
                </a:cubicBezTo>
                <a:cubicBezTo>
                  <a:pt x="6370" y="5260"/>
                  <a:pt x="6370" y="5141"/>
                  <a:pt x="6311" y="5081"/>
                </a:cubicBezTo>
                <a:lnTo>
                  <a:pt x="5489" y="4260"/>
                </a:lnTo>
                <a:lnTo>
                  <a:pt x="5846" y="3903"/>
                </a:lnTo>
                <a:lnTo>
                  <a:pt x="6215" y="4272"/>
                </a:lnTo>
                <a:cubicBezTo>
                  <a:pt x="6245" y="4301"/>
                  <a:pt x="6290" y="4316"/>
                  <a:pt x="6335" y="4316"/>
                </a:cubicBezTo>
                <a:cubicBezTo>
                  <a:pt x="6379" y="4316"/>
                  <a:pt x="6424" y="4301"/>
                  <a:pt x="6454" y="4272"/>
                </a:cubicBezTo>
                <a:cubicBezTo>
                  <a:pt x="6513" y="4212"/>
                  <a:pt x="6513" y="4093"/>
                  <a:pt x="6454" y="4034"/>
                </a:cubicBezTo>
                <a:lnTo>
                  <a:pt x="6084" y="3665"/>
                </a:lnTo>
                <a:lnTo>
                  <a:pt x="6442" y="3307"/>
                </a:lnTo>
                <a:lnTo>
                  <a:pt x="6811" y="3676"/>
                </a:lnTo>
                <a:cubicBezTo>
                  <a:pt x="6841" y="3706"/>
                  <a:pt x="6885" y="3721"/>
                  <a:pt x="6930" y="3721"/>
                </a:cubicBezTo>
                <a:cubicBezTo>
                  <a:pt x="6974" y="3721"/>
                  <a:pt x="7019" y="3706"/>
                  <a:pt x="7049" y="3676"/>
                </a:cubicBezTo>
                <a:cubicBezTo>
                  <a:pt x="7108" y="3617"/>
                  <a:pt x="7108" y="3498"/>
                  <a:pt x="7049" y="3438"/>
                </a:cubicBezTo>
                <a:lnTo>
                  <a:pt x="6680" y="3069"/>
                </a:lnTo>
                <a:lnTo>
                  <a:pt x="7144" y="2605"/>
                </a:lnTo>
                <a:lnTo>
                  <a:pt x="8906" y="4379"/>
                </a:lnTo>
                <a:lnTo>
                  <a:pt x="8287" y="4998"/>
                </a:lnTo>
                <a:cubicBezTo>
                  <a:pt x="8228" y="5058"/>
                  <a:pt x="8228" y="5177"/>
                  <a:pt x="8287" y="5236"/>
                </a:cubicBezTo>
                <a:cubicBezTo>
                  <a:pt x="8317" y="5266"/>
                  <a:pt x="8362" y="5281"/>
                  <a:pt x="8406" y="5281"/>
                </a:cubicBezTo>
                <a:cubicBezTo>
                  <a:pt x="8451" y="5281"/>
                  <a:pt x="8495" y="5266"/>
                  <a:pt x="8525" y="5236"/>
                </a:cubicBezTo>
                <a:lnTo>
                  <a:pt x="9144" y="4617"/>
                </a:lnTo>
                <a:cubicBezTo>
                  <a:pt x="9502" y="4962"/>
                  <a:pt x="9525" y="5034"/>
                  <a:pt x="9644" y="5034"/>
                </a:cubicBezTo>
                <a:cubicBezTo>
                  <a:pt x="9680" y="5034"/>
                  <a:pt x="9728" y="5010"/>
                  <a:pt x="9764" y="4986"/>
                </a:cubicBezTo>
                <a:cubicBezTo>
                  <a:pt x="10121" y="4617"/>
                  <a:pt x="10192" y="4593"/>
                  <a:pt x="10192" y="4486"/>
                </a:cubicBezTo>
                <a:cubicBezTo>
                  <a:pt x="10192" y="4367"/>
                  <a:pt x="10133" y="4379"/>
                  <a:pt x="9478" y="3688"/>
                </a:cubicBezTo>
                <a:lnTo>
                  <a:pt x="10668" y="2498"/>
                </a:lnTo>
                <a:cubicBezTo>
                  <a:pt x="10907" y="2724"/>
                  <a:pt x="10930" y="2819"/>
                  <a:pt x="11037" y="2819"/>
                </a:cubicBezTo>
                <a:cubicBezTo>
                  <a:pt x="11085" y="2819"/>
                  <a:pt x="11133" y="2795"/>
                  <a:pt x="11157" y="2772"/>
                </a:cubicBezTo>
                <a:lnTo>
                  <a:pt x="11502" y="2462"/>
                </a:lnTo>
                <a:cubicBezTo>
                  <a:pt x="11561" y="2402"/>
                  <a:pt x="11561" y="2283"/>
                  <a:pt x="11502" y="2224"/>
                </a:cubicBezTo>
                <a:lnTo>
                  <a:pt x="9335" y="45"/>
                </a:lnTo>
                <a:cubicBezTo>
                  <a:pt x="9305" y="15"/>
                  <a:pt x="9260" y="0"/>
                  <a:pt x="9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6" name="Google Shape;10526;p63"/>
          <p:cNvSpPr/>
          <p:nvPr/>
        </p:nvSpPr>
        <p:spPr>
          <a:xfrm>
            <a:off x="7542031" y="2445541"/>
            <a:ext cx="370187" cy="344034"/>
          </a:xfrm>
          <a:custGeom>
            <a:rect b="b" l="l" r="r" t="t"/>
            <a:pathLst>
              <a:path extrusionOk="0" h="10800" w="11621">
                <a:moveTo>
                  <a:pt x="9522" y="349"/>
                </a:moveTo>
                <a:cubicBezTo>
                  <a:pt x="9633" y="349"/>
                  <a:pt x="9746" y="391"/>
                  <a:pt x="9835" y="474"/>
                </a:cubicBezTo>
                <a:lnTo>
                  <a:pt x="11097" y="1736"/>
                </a:lnTo>
                <a:cubicBezTo>
                  <a:pt x="11252" y="1891"/>
                  <a:pt x="11252" y="2153"/>
                  <a:pt x="11085" y="2331"/>
                </a:cubicBezTo>
                <a:lnTo>
                  <a:pt x="10299" y="3129"/>
                </a:lnTo>
                <a:lnTo>
                  <a:pt x="8430" y="1260"/>
                </a:lnTo>
                <a:lnTo>
                  <a:pt x="9228" y="474"/>
                </a:lnTo>
                <a:cubicBezTo>
                  <a:pt x="9305" y="391"/>
                  <a:pt x="9412" y="349"/>
                  <a:pt x="9522" y="349"/>
                </a:cubicBezTo>
                <a:close/>
                <a:moveTo>
                  <a:pt x="8216" y="1486"/>
                </a:moveTo>
                <a:lnTo>
                  <a:pt x="10073" y="3343"/>
                </a:lnTo>
                <a:lnTo>
                  <a:pt x="9799" y="3617"/>
                </a:lnTo>
                <a:lnTo>
                  <a:pt x="7942" y="1760"/>
                </a:lnTo>
                <a:lnTo>
                  <a:pt x="8216" y="1486"/>
                </a:lnTo>
                <a:close/>
                <a:moveTo>
                  <a:pt x="9513" y="1"/>
                </a:moveTo>
                <a:cubicBezTo>
                  <a:pt x="9314" y="1"/>
                  <a:pt x="9115" y="75"/>
                  <a:pt x="8966" y="224"/>
                </a:cubicBezTo>
                <a:lnTo>
                  <a:pt x="6977" y="2200"/>
                </a:lnTo>
                <a:cubicBezTo>
                  <a:pt x="6918" y="2260"/>
                  <a:pt x="6918" y="2379"/>
                  <a:pt x="6977" y="2438"/>
                </a:cubicBezTo>
                <a:cubicBezTo>
                  <a:pt x="7007" y="2468"/>
                  <a:pt x="7052" y="2483"/>
                  <a:pt x="7096" y="2483"/>
                </a:cubicBezTo>
                <a:cubicBezTo>
                  <a:pt x="7141" y="2483"/>
                  <a:pt x="7186" y="2468"/>
                  <a:pt x="7216" y="2438"/>
                </a:cubicBezTo>
                <a:lnTo>
                  <a:pt x="7668" y="1974"/>
                </a:lnTo>
                <a:lnTo>
                  <a:pt x="9537" y="3843"/>
                </a:lnTo>
                <a:lnTo>
                  <a:pt x="7120" y="6260"/>
                </a:lnTo>
                <a:cubicBezTo>
                  <a:pt x="7043" y="6344"/>
                  <a:pt x="6933" y="6385"/>
                  <a:pt x="6821" y="6385"/>
                </a:cubicBezTo>
                <a:cubicBezTo>
                  <a:pt x="6710" y="6385"/>
                  <a:pt x="6596" y="6344"/>
                  <a:pt x="6513" y="6260"/>
                </a:cubicBezTo>
                <a:lnTo>
                  <a:pt x="5251" y="4998"/>
                </a:lnTo>
                <a:cubicBezTo>
                  <a:pt x="5084" y="4832"/>
                  <a:pt x="5084" y="4570"/>
                  <a:pt x="5251" y="4391"/>
                </a:cubicBezTo>
                <a:lnTo>
                  <a:pt x="6668" y="2974"/>
                </a:lnTo>
                <a:cubicBezTo>
                  <a:pt x="6727" y="2915"/>
                  <a:pt x="6727" y="2796"/>
                  <a:pt x="6668" y="2736"/>
                </a:cubicBezTo>
                <a:cubicBezTo>
                  <a:pt x="6632" y="2706"/>
                  <a:pt x="6585" y="2691"/>
                  <a:pt x="6540" y="2691"/>
                </a:cubicBezTo>
                <a:cubicBezTo>
                  <a:pt x="6495" y="2691"/>
                  <a:pt x="6454" y="2706"/>
                  <a:pt x="6430" y="2736"/>
                </a:cubicBezTo>
                <a:lnTo>
                  <a:pt x="5013" y="4153"/>
                </a:lnTo>
                <a:cubicBezTo>
                  <a:pt x="4727" y="4439"/>
                  <a:pt x="4715" y="4915"/>
                  <a:pt x="5001" y="5213"/>
                </a:cubicBezTo>
                <a:lnTo>
                  <a:pt x="1679" y="8523"/>
                </a:lnTo>
                <a:cubicBezTo>
                  <a:pt x="1620" y="8582"/>
                  <a:pt x="1620" y="8701"/>
                  <a:pt x="1679" y="8761"/>
                </a:cubicBezTo>
                <a:cubicBezTo>
                  <a:pt x="1709" y="8790"/>
                  <a:pt x="1754" y="8805"/>
                  <a:pt x="1798" y="8805"/>
                </a:cubicBezTo>
                <a:cubicBezTo>
                  <a:pt x="1843" y="8805"/>
                  <a:pt x="1887" y="8790"/>
                  <a:pt x="1917" y="8761"/>
                </a:cubicBezTo>
                <a:lnTo>
                  <a:pt x="5215" y="5463"/>
                </a:lnTo>
                <a:lnTo>
                  <a:pt x="5977" y="6225"/>
                </a:lnTo>
                <a:lnTo>
                  <a:pt x="4977" y="7213"/>
                </a:lnTo>
                <a:cubicBezTo>
                  <a:pt x="4787" y="7415"/>
                  <a:pt x="4680" y="7630"/>
                  <a:pt x="4668" y="7856"/>
                </a:cubicBezTo>
                <a:cubicBezTo>
                  <a:pt x="4581" y="9489"/>
                  <a:pt x="2148" y="10471"/>
                  <a:pt x="955" y="10471"/>
                </a:cubicBezTo>
                <a:cubicBezTo>
                  <a:pt x="678" y="10471"/>
                  <a:pt x="468" y="10418"/>
                  <a:pt x="369" y="10308"/>
                </a:cubicBezTo>
                <a:lnTo>
                  <a:pt x="1334" y="9344"/>
                </a:lnTo>
                <a:cubicBezTo>
                  <a:pt x="1393" y="9285"/>
                  <a:pt x="1393" y="9165"/>
                  <a:pt x="1334" y="9106"/>
                </a:cubicBezTo>
                <a:cubicBezTo>
                  <a:pt x="1304" y="9076"/>
                  <a:pt x="1259" y="9061"/>
                  <a:pt x="1215" y="9061"/>
                </a:cubicBezTo>
                <a:cubicBezTo>
                  <a:pt x="1170" y="9061"/>
                  <a:pt x="1125" y="9076"/>
                  <a:pt x="1096" y="9106"/>
                </a:cubicBezTo>
                <a:lnTo>
                  <a:pt x="60" y="10154"/>
                </a:lnTo>
                <a:cubicBezTo>
                  <a:pt x="12" y="10189"/>
                  <a:pt x="0" y="10249"/>
                  <a:pt x="12" y="10308"/>
                </a:cubicBezTo>
                <a:cubicBezTo>
                  <a:pt x="119" y="10695"/>
                  <a:pt x="578" y="10799"/>
                  <a:pt x="1021" y="10799"/>
                </a:cubicBezTo>
                <a:cubicBezTo>
                  <a:pt x="1124" y="10799"/>
                  <a:pt x="1226" y="10794"/>
                  <a:pt x="1322" y="10785"/>
                </a:cubicBezTo>
                <a:cubicBezTo>
                  <a:pt x="2858" y="10630"/>
                  <a:pt x="4941" y="9499"/>
                  <a:pt x="5013" y="7868"/>
                </a:cubicBezTo>
                <a:cubicBezTo>
                  <a:pt x="5025" y="7558"/>
                  <a:pt x="5299" y="7427"/>
                  <a:pt x="6215" y="6475"/>
                </a:cubicBezTo>
                <a:cubicBezTo>
                  <a:pt x="6227" y="6487"/>
                  <a:pt x="6430" y="6737"/>
                  <a:pt x="6799" y="6737"/>
                </a:cubicBezTo>
                <a:cubicBezTo>
                  <a:pt x="6989" y="6737"/>
                  <a:pt x="7180" y="6665"/>
                  <a:pt x="7335" y="6522"/>
                </a:cubicBezTo>
                <a:lnTo>
                  <a:pt x="11276" y="2569"/>
                </a:lnTo>
                <a:cubicBezTo>
                  <a:pt x="11621" y="2260"/>
                  <a:pt x="11621" y="1784"/>
                  <a:pt x="11323" y="1486"/>
                </a:cubicBezTo>
                <a:lnTo>
                  <a:pt x="10061" y="224"/>
                </a:lnTo>
                <a:cubicBezTo>
                  <a:pt x="9912" y="75"/>
                  <a:pt x="9713" y="1"/>
                  <a:pt x="9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527" name="Google Shape;10527;p63"/>
          <p:cNvGrpSpPr/>
          <p:nvPr/>
        </p:nvGrpSpPr>
        <p:grpSpPr>
          <a:xfrm>
            <a:off x="7964906" y="2434073"/>
            <a:ext cx="373627" cy="367925"/>
            <a:chOff x="7964906" y="2434073"/>
            <a:chExt cx="373627" cy="367925"/>
          </a:xfrm>
        </p:grpSpPr>
        <p:sp>
          <p:nvSpPr>
            <p:cNvPr id="10528" name="Google Shape;10528;p63"/>
            <p:cNvSpPr/>
            <p:nvPr/>
          </p:nvSpPr>
          <p:spPr>
            <a:xfrm>
              <a:off x="8252397" y="2622942"/>
              <a:ext cx="46699" cy="46317"/>
            </a:xfrm>
            <a:custGeom>
              <a:rect b="b" l="l" r="r" t="t"/>
              <a:pathLst>
                <a:path extrusionOk="0" h="1454" w="1466">
                  <a:moveTo>
                    <a:pt x="715" y="334"/>
                  </a:moveTo>
                  <a:cubicBezTo>
                    <a:pt x="941" y="358"/>
                    <a:pt x="1108" y="513"/>
                    <a:pt x="1108" y="727"/>
                  </a:cubicBezTo>
                  <a:cubicBezTo>
                    <a:pt x="1108" y="929"/>
                    <a:pt x="929" y="1108"/>
                    <a:pt x="715" y="1108"/>
                  </a:cubicBezTo>
                  <a:cubicBezTo>
                    <a:pt x="513" y="1108"/>
                    <a:pt x="334" y="929"/>
                    <a:pt x="334" y="727"/>
                  </a:cubicBezTo>
                  <a:cubicBezTo>
                    <a:pt x="334" y="513"/>
                    <a:pt x="513" y="334"/>
                    <a:pt x="715" y="334"/>
                  </a:cubicBezTo>
                  <a:close/>
                  <a:moveTo>
                    <a:pt x="739" y="1"/>
                  </a:moveTo>
                  <a:cubicBezTo>
                    <a:pt x="334" y="13"/>
                    <a:pt x="1" y="334"/>
                    <a:pt x="1" y="727"/>
                  </a:cubicBezTo>
                  <a:cubicBezTo>
                    <a:pt x="1" y="1132"/>
                    <a:pt x="334" y="1453"/>
                    <a:pt x="739" y="1453"/>
                  </a:cubicBezTo>
                  <a:cubicBezTo>
                    <a:pt x="1132" y="1453"/>
                    <a:pt x="1465" y="1132"/>
                    <a:pt x="1465" y="727"/>
                  </a:cubicBezTo>
                  <a:cubicBezTo>
                    <a:pt x="1465" y="322"/>
                    <a:pt x="113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29" name="Google Shape;10529;p63"/>
            <p:cNvSpPr/>
            <p:nvPr/>
          </p:nvSpPr>
          <p:spPr>
            <a:xfrm>
              <a:off x="7964906" y="2434073"/>
              <a:ext cx="373627" cy="367925"/>
            </a:xfrm>
            <a:custGeom>
              <a:rect b="b" l="l" r="r" t="t"/>
              <a:pathLst>
                <a:path extrusionOk="0" h="11550" w="11729">
                  <a:moveTo>
                    <a:pt x="2525" y="358"/>
                  </a:moveTo>
                  <a:cubicBezTo>
                    <a:pt x="2835" y="358"/>
                    <a:pt x="3096" y="608"/>
                    <a:pt x="3096" y="929"/>
                  </a:cubicBezTo>
                  <a:lnTo>
                    <a:pt x="3096" y="941"/>
                  </a:lnTo>
                  <a:cubicBezTo>
                    <a:pt x="3096" y="1251"/>
                    <a:pt x="2835" y="1501"/>
                    <a:pt x="2525" y="1501"/>
                  </a:cubicBezTo>
                  <a:lnTo>
                    <a:pt x="2299" y="1501"/>
                  </a:lnTo>
                  <a:cubicBezTo>
                    <a:pt x="2227" y="1501"/>
                    <a:pt x="2168" y="1441"/>
                    <a:pt x="2168" y="1370"/>
                  </a:cubicBezTo>
                  <a:lnTo>
                    <a:pt x="2168" y="489"/>
                  </a:lnTo>
                  <a:cubicBezTo>
                    <a:pt x="2168" y="417"/>
                    <a:pt x="2227" y="358"/>
                    <a:pt x="2299" y="358"/>
                  </a:cubicBezTo>
                  <a:close/>
                  <a:moveTo>
                    <a:pt x="5704" y="358"/>
                  </a:moveTo>
                  <a:cubicBezTo>
                    <a:pt x="5787" y="358"/>
                    <a:pt x="5847" y="417"/>
                    <a:pt x="5847" y="512"/>
                  </a:cubicBezTo>
                  <a:lnTo>
                    <a:pt x="5847" y="1358"/>
                  </a:lnTo>
                  <a:cubicBezTo>
                    <a:pt x="5847" y="1429"/>
                    <a:pt x="5787" y="1501"/>
                    <a:pt x="5704" y="1501"/>
                  </a:cubicBezTo>
                  <a:lnTo>
                    <a:pt x="5490" y="1501"/>
                  </a:lnTo>
                  <a:cubicBezTo>
                    <a:pt x="5180" y="1501"/>
                    <a:pt x="4918" y="1251"/>
                    <a:pt x="4918" y="941"/>
                  </a:cubicBezTo>
                  <a:lnTo>
                    <a:pt x="4918" y="929"/>
                  </a:lnTo>
                  <a:cubicBezTo>
                    <a:pt x="4918" y="608"/>
                    <a:pt x="5180" y="358"/>
                    <a:pt x="5490" y="358"/>
                  </a:cubicBezTo>
                  <a:close/>
                  <a:moveTo>
                    <a:pt x="5478" y="0"/>
                  </a:moveTo>
                  <a:cubicBezTo>
                    <a:pt x="4966" y="0"/>
                    <a:pt x="4561" y="405"/>
                    <a:pt x="4561" y="905"/>
                  </a:cubicBezTo>
                  <a:lnTo>
                    <a:pt x="4561" y="929"/>
                  </a:lnTo>
                  <a:cubicBezTo>
                    <a:pt x="4561" y="1429"/>
                    <a:pt x="4966" y="1834"/>
                    <a:pt x="5478" y="1834"/>
                  </a:cubicBezTo>
                  <a:lnTo>
                    <a:pt x="5692" y="1834"/>
                  </a:lnTo>
                  <a:cubicBezTo>
                    <a:pt x="5966" y="1834"/>
                    <a:pt x="6168" y="1620"/>
                    <a:pt x="6168" y="1358"/>
                  </a:cubicBezTo>
                  <a:lnTo>
                    <a:pt x="6168" y="1084"/>
                  </a:lnTo>
                  <a:lnTo>
                    <a:pt x="6561" y="1084"/>
                  </a:lnTo>
                  <a:cubicBezTo>
                    <a:pt x="6930" y="1084"/>
                    <a:pt x="7228" y="1382"/>
                    <a:pt x="7228" y="1763"/>
                  </a:cubicBezTo>
                  <a:lnTo>
                    <a:pt x="7228" y="2667"/>
                  </a:lnTo>
                  <a:cubicBezTo>
                    <a:pt x="6966" y="2715"/>
                    <a:pt x="6740" y="2918"/>
                    <a:pt x="6692" y="3215"/>
                  </a:cubicBezTo>
                  <a:lnTo>
                    <a:pt x="6466" y="4953"/>
                  </a:lnTo>
                  <a:cubicBezTo>
                    <a:pt x="6383" y="5668"/>
                    <a:pt x="5775" y="6204"/>
                    <a:pt x="5061" y="6204"/>
                  </a:cubicBezTo>
                  <a:lnTo>
                    <a:pt x="4323" y="6204"/>
                  </a:lnTo>
                  <a:cubicBezTo>
                    <a:pt x="4239" y="6204"/>
                    <a:pt x="4168" y="6287"/>
                    <a:pt x="4168" y="6370"/>
                  </a:cubicBezTo>
                  <a:cubicBezTo>
                    <a:pt x="4168" y="6466"/>
                    <a:pt x="4239" y="6537"/>
                    <a:pt x="4323" y="6537"/>
                  </a:cubicBezTo>
                  <a:lnTo>
                    <a:pt x="5061" y="6537"/>
                  </a:lnTo>
                  <a:cubicBezTo>
                    <a:pt x="5954" y="6537"/>
                    <a:pt x="6704" y="5870"/>
                    <a:pt x="6811" y="4989"/>
                  </a:cubicBezTo>
                  <a:lnTo>
                    <a:pt x="7037" y="3251"/>
                  </a:lnTo>
                  <a:cubicBezTo>
                    <a:pt x="7049" y="3093"/>
                    <a:pt x="7189" y="2988"/>
                    <a:pt x="7335" y="2988"/>
                  </a:cubicBezTo>
                  <a:cubicBezTo>
                    <a:pt x="7343" y="2988"/>
                    <a:pt x="7351" y="2988"/>
                    <a:pt x="7359" y="2989"/>
                  </a:cubicBezTo>
                  <a:cubicBezTo>
                    <a:pt x="7526" y="3013"/>
                    <a:pt x="7633" y="3156"/>
                    <a:pt x="7621" y="3322"/>
                  </a:cubicBezTo>
                  <a:lnTo>
                    <a:pt x="7395" y="5061"/>
                  </a:lnTo>
                  <a:cubicBezTo>
                    <a:pt x="7240" y="6239"/>
                    <a:pt x="6252" y="7120"/>
                    <a:pt x="5061" y="7120"/>
                  </a:cubicBezTo>
                  <a:lnTo>
                    <a:pt x="4442" y="7120"/>
                  </a:lnTo>
                  <a:cubicBezTo>
                    <a:pt x="4359" y="7120"/>
                    <a:pt x="4287" y="7192"/>
                    <a:pt x="4287" y="7275"/>
                  </a:cubicBezTo>
                  <a:lnTo>
                    <a:pt x="4287" y="8156"/>
                  </a:lnTo>
                  <a:cubicBezTo>
                    <a:pt x="4287" y="8323"/>
                    <a:pt x="4144" y="8454"/>
                    <a:pt x="3989" y="8454"/>
                  </a:cubicBezTo>
                  <a:cubicBezTo>
                    <a:pt x="3823" y="8454"/>
                    <a:pt x="3692" y="8323"/>
                    <a:pt x="3692" y="8156"/>
                  </a:cubicBezTo>
                  <a:lnTo>
                    <a:pt x="3692" y="7275"/>
                  </a:lnTo>
                  <a:cubicBezTo>
                    <a:pt x="3692" y="7192"/>
                    <a:pt x="3608" y="7120"/>
                    <a:pt x="3525" y="7120"/>
                  </a:cubicBezTo>
                  <a:lnTo>
                    <a:pt x="2918" y="7120"/>
                  </a:lnTo>
                  <a:cubicBezTo>
                    <a:pt x="1727" y="7120"/>
                    <a:pt x="727" y="6227"/>
                    <a:pt x="572" y="5061"/>
                  </a:cubicBezTo>
                  <a:lnTo>
                    <a:pt x="358" y="3322"/>
                  </a:lnTo>
                  <a:cubicBezTo>
                    <a:pt x="334" y="3156"/>
                    <a:pt x="441" y="3013"/>
                    <a:pt x="608" y="2989"/>
                  </a:cubicBezTo>
                  <a:cubicBezTo>
                    <a:pt x="616" y="2988"/>
                    <a:pt x="625" y="2988"/>
                    <a:pt x="633" y="2988"/>
                  </a:cubicBezTo>
                  <a:cubicBezTo>
                    <a:pt x="789" y="2988"/>
                    <a:pt x="918" y="3093"/>
                    <a:pt x="930" y="3251"/>
                  </a:cubicBezTo>
                  <a:lnTo>
                    <a:pt x="1156" y="4989"/>
                  </a:lnTo>
                  <a:cubicBezTo>
                    <a:pt x="1263" y="5882"/>
                    <a:pt x="2025" y="6537"/>
                    <a:pt x="2918" y="6537"/>
                  </a:cubicBezTo>
                  <a:lnTo>
                    <a:pt x="3644" y="6537"/>
                  </a:lnTo>
                  <a:cubicBezTo>
                    <a:pt x="3727" y="6537"/>
                    <a:pt x="3811" y="6466"/>
                    <a:pt x="3811" y="6370"/>
                  </a:cubicBezTo>
                  <a:cubicBezTo>
                    <a:pt x="3811" y="6287"/>
                    <a:pt x="3727" y="6204"/>
                    <a:pt x="3644" y="6204"/>
                  </a:cubicBezTo>
                  <a:lnTo>
                    <a:pt x="2918" y="6204"/>
                  </a:lnTo>
                  <a:cubicBezTo>
                    <a:pt x="2203" y="6204"/>
                    <a:pt x="1584" y="5668"/>
                    <a:pt x="1501" y="4953"/>
                  </a:cubicBezTo>
                  <a:lnTo>
                    <a:pt x="1275" y="3215"/>
                  </a:lnTo>
                  <a:cubicBezTo>
                    <a:pt x="1251" y="2929"/>
                    <a:pt x="1025" y="2727"/>
                    <a:pt x="775" y="2679"/>
                  </a:cubicBezTo>
                  <a:lnTo>
                    <a:pt x="775" y="1775"/>
                  </a:lnTo>
                  <a:cubicBezTo>
                    <a:pt x="775" y="1405"/>
                    <a:pt x="1072" y="1108"/>
                    <a:pt x="1441" y="1108"/>
                  </a:cubicBezTo>
                  <a:lnTo>
                    <a:pt x="1822" y="1108"/>
                  </a:lnTo>
                  <a:lnTo>
                    <a:pt x="1822" y="1370"/>
                  </a:lnTo>
                  <a:cubicBezTo>
                    <a:pt x="1822" y="1644"/>
                    <a:pt x="2037" y="1846"/>
                    <a:pt x="2299" y="1846"/>
                  </a:cubicBezTo>
                  <a:lnTo>
                    <a:pt x="2525" y="1846"/>
                  </a:lnTo>
                  <a:cubicBezTo>
                    <a:pt x="3037" y="1846"/>
                    <a:pt x="3430" y="1441"/>
                    <a:pt x="3430" y="941"/>
                  </a:cubicBezTo>
                  <a:lnTo>
                    <a:pt x="3430" y="929"/>
                  </a:lnTo>
                  <a:cubicBezTo>
                    <a:pt x="3430" y="417"/>
                    <a:pt x="3037" y="12"/>
                    <a:pt x="2525" y="12"/>
                  </a:cubicBezTo>
                  <a:lnTo>
                    <a:pt x="2299" y="12"/>
                  </a:lnTo>
                  <a:cubicBezTo>
                    <a:pt x="2037" y="12"/>
                    <a:pt x="1822" y="227"/>
                    <a:pt x="1822" y="489"/>
                  </a:cubicBezTo>
                  <a:lnTo>
                    <a:pt x="1822" y="762"/>
                  </a:lnTo>
                  <a:lnTo>
                    <a:pt x="1441" y="762"/>
                  </a:lnTo>
                  <a:cubicBezTo>
                    <a:pt x="870" y="762"/>
                    <a:pt x="429" y="1227"/>
                    <a:pt x="429" y="1775"/>
                  </a:cubicBezTo>
                  <a:lnTo>
                    <a:pt x="429" y="2715"/>
                  </a:lnTo>
                  <a:cubicBezTo>
                    <a:pt x="156" y="2810"/>
                    <a:pt x="1" y="3084"/>
                    <a:pt x="25" y="3382"/>
                  </a:cubicBezTo>
                  <a:lnTo>
                    <a:pt x="251" y="5120"/>
                  </a:lnTo>
                  <a:cubicBezTo>
                    <a:pt x="418" y="6466"/>
                    <a:pt x="1561" y="7478"/>
                    <a:pt x="2918" y="7478"/>
                  </a:cubicBezTo>
                  <a:lnTo>
                    <a:pt x="3358" y="7478"/>
                  </a:lnTo>
                  <a:lnTo>
                    <a:pt x="3358" y="8192"/>
                  </a:lnTo>
                  <a:cubicBezTo>
                    <a:pt x="3358" y="8466"/>
                    <a:pt x="3549" y="8728"/>
                    <a:pt x="3823" y="8799"/>
                  </a:cubicBezTo>
                  <a:lnTo>
                    <a:pt x="3823" y="9418"/>
                  </a:lnTo>
                  <a:cubicBezTo>
                    <a:pt x="3823" y="10597"/>
                    <a:pt x="4775" y="11550"/>
                    <a:pt x="5954" y="11550"/>
                  </a:cubicBezTo>
                  <a:lnTo>
                    <a:pt x="7799" y="11550"/>
                  </a:lnTo>
                  <a:cubicBezTo>
                    <a:pt x="8966" y="11550"/>
                    <a:pt x="9919" y="10597"/>
                    <a:pt x="9919" y="9418"/>
                  </a:cubicBezTo>
                  <a:lnTo>
                    <a:pt x="9919" y="8454"/>
                  </a:lnTo>
                  <a:cubicBezTo>
                    <a:pt x="10335" y="8430"/>
                    <a:pt x="10740" y="8252"/>
                    <a:pt x="11038" y="7930"/>
                  </a:cubicBezTo>
                  <a:cubicBezTo>
                    <a:pt x="11633" y="7335"/>
                    <a:pt x="11728" y="6382"/>
                    <a:pt x="11264" y="5668"/>
                  </a:cubicBezTo>
                  <a:cubicBezTo>
                    <a:pt x="11235" y="5624"/>
                    <a:pt x="11184" y="5598"/>
                    <a:pt x="11129" y="5598"/>
                  </a:cubicBezTo>
                  <a:cubicBezTo>
                    <a:pt x="11095" y="5598"/>
                    <a:pt x="11058" y="5609"/>
                    <a:pt x="11026" y="5632"/>
                  </a:cubicBezTo>
                  <a:cubicBezTo>
                    <a:pt x="10955" y="5668"/>
                    <a:pt x="10919" y="5775"/>
                    <a:pt x="10978" y="5870"/>
                  </a:cubicBezTo>
                  <a:cubicBezTo>
                    <a:pt x="11609" y="6799"/>
                    <a:pt x="10966" y="8109"/>
                    <a:pt x="9740" y="8109"/>
                  </a:cubicBezTo>
                  <a:cubicBezTo>
                    <a:pt x="8478" y="8109"/>
                    <a:pt x="7823" y="6549"/>
                    <a:pt x="8728" y="5632"/>
                  </a:cubicBezTo>
                  <a:cubicBezTo>
                    <a:pt x="9013" y="5347"/>
                    <a:pt x="9379" y="5201"/>
                    <a:pt x="9749" y="5201"/>
                  </a:cubicBezTo>
                  <a:cubicBezTo>
                    <a:pt x="10029" y="5201"/>
                    <a:pt x="10311" y="5285"/>
                    <a:pt x="10562" y="5454"/>
                  </a:cubicBezTo>
                  <a:cubicBezTo>
                    <a:pt x="10587" y="5466"/>
                    <a:pt x="10618" y="5473"/>
                    <a:pt x="10649" y="5473"/>
                  </a:cubicBezTo>
                  <a:cubicBezTo>
                    <a:pt x="10704" y="5473"/>
                    <a:pt x="10762" y="5452"/>
                    <a:pt x="10800" y="5406"/>
                  </a:cubicBezTo>
                  <a:cubicBezTo>
                    <a:pt x="10847" y="5334"/>
                    <a:pt x="10836" y="5227"/>
                    <a:pt x="10752" y="5168"/>
                  </a:cubicBezTo>
                  <a:cubicBezTo>
                    <a:pt x="10439" y="4961"/>
                    <a:pt x="10099" y="4867"/>
                    <a:pt x="9768" y="4867"/>
                  </a:cubicBezTo>
                  <a:cubicBezTo>
                    <a:pt x="8839" y="4867"/>
                    <a:pt x="7978" y="5606"/>
                    <a:pt x="7978" y="6668"/>
                  </a:cubicBezTo>
                  <a:cubicBezTo>
                    <a:pt x="7978" y="7609"/>
                    <a:pt x="8692" y="8371"/>
                    <a:pt x="9585" y="8454"/>
                  </a:cubicBezTo>
                  <a:lnTo>
                    <a:pt x="9585" y="9406"/>
                  </a:lnTo>
                  <a:cubicBezTo>
                    <a:pt x="9585" y="10395"/>
                    <a:pt x="8776" y="11192"/>
                    <a:pt x="7799" y="11192"/>
                  </a:cubicBezTo>
                  <a:lnTo>
                    <a:pt x="5954" y="11192"/>
                  </a:lnTo>
                  <a:cubicBezTo>
                    <a:pt x="4966" y="11192"/>
                    <a:pt x="4168" y="10395"/>
                    <a:pt x="4168" y="9406"/>
                  </a:cubicBezTo>
                  <a:lnTo>
                    <a:pt x="4168" y="8787"/>
                  </a:lnTo>
                  <a:cubicBezTo>
                    <a:pt x="4430" y="8704"/>
                    <a:pt x="4620" y="8466"/>
                    <a:pt x="4620" y="8168"/>
                  </a:cubicBezTo>
                  <a:lnTo>
                    <a:pt x="4620" y="7478"/>
                  </a:lnTo>
                  <a:lnTo>
                    <a:pt x="5073" y="7478"/>
                  </a:lnTo>
                  <a:cubicBezTo>
                    <a:pt x="6418" y="7478"/>
                    <a:pt x="7573" y="6466"/>
                    <a:pt x="7740" y="5120"/>
                  </a:cubicBezTo>
                  <a:lnTo>
                    <a:pt x="7954" y="3382"/>
                  </a:lnTo>
                  <a:cubicBezTo>
                    <a:pt x="7990" y="3096"/>
                    <a:pt x="7823" y="2834"/>
                    <a:pt x="7573" y="2727"/>
                  </a:cubicBezTo>
                  <a:lnTo>
                    <a:pt x="7573" y="1763"/>
                  </a:lnTo>
                  <a:cubicBezTo>
                    <a:pt x="7573" y="1191"/>
                    <a:pt x="7109" y="751"/>
                    <a:pt x="6561" y="751"/>
                  </a:cubicBezTo>
                  <a:lnTo>
                    <a:pt x="6168" y="751"/>
                  </a:lnTo>
                  <a:lnTo>
                    <a:pt x="6168" y="477"/>
                  </a:lnTo>
                  <a:cubicBezTo>
                    <a:pt x="6168" y="215"/>
                    <a:pt x="5966" y="0"/>
                    <a:pt x="56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30" name="Google Shape;10530;p63"/>
          <p:cNvGrpSpPr/>
          <p:nvPr/>
        </p:nvGrpSpPr>
        <p:grpSpPr>
          <a:xfrm>
            <a:off x="6194086" y="2437737"/>
            <a:ext cx="369837" cy="360471"/>
            <a:chOff x="6194086" y="2437737"/>
            <a:chExt cx="369837" cy="360471"/>
          </a:xfrm>
        </p:grpSpPr>
        <p:sp>
          <p:nvSpPr>
            <p:cNvPr id="10531" name="Google Shape;10531;p63"/>
            <p:cNvSpPr/>
            <p:nvPr/>
          </p:nvSpPr>
          <p:spPr>
            <a:xfrm>
              <a:off x="6194086" y="2437737"/>
              <a:ext cx="369837" cy="360471"/>
            </a:xfrm>
            <a:custGeom>
              <a:rect b="b" l="l" r="r" t="t"/>
              <a:pathLst>
                <a:path extrusionOk="0" h="11316" w="11610">
                  <a:moveTo>
                    <a:pt x="630" y="321"/>
                  </a:moveTo>
                  <a:cubicBezTo>
                    <a:pt x="672" y="321"/>
                    <a:pt x="714" y="334"/>
                    <a:pt x="751" y="362"/>
                  </a:cubicBezTo>
                  <a:lnTo>
                    <a:pt x="1286" y="731"/>
                  </a:lnTo>
                  <a:cubicBezTo>
                    <a:pt x="1251" y="790"/>
                    <a:pt x="1096" y="1028"/>
                    <a:pt x="1036" y="1112"/>
                  </a:cubicBezTo>
                  <a:cubicBezTo>
                    <a:pt x="573" y="774"/>
                    <a:pt x="509" y="732"/>
                    <a:pt x="505" y="732"/>
                  </a:cubicBezTo>
                  <a:lnTo>
                    <a:pt x="505" y="732"/>
                  </a:lnTo>
                  <a:cubicBezTo>
                    <a:pt x="503" y="732"/>
                    <a:pt x="509" y="736"/>
                    <a:pt x="508" y="736"/>
                  </a:cubicBezTo>
                  <a:cubicBezTo>
                    <a:pt x="508" y="736"/>
                    <a:pt x="506" y="735"/>
                    <a:pt x="501" y="731"/>
                  </a:cubicBezTo>
                  <a:cubicBezTo>
                    <a:pt x="405" y="659"/>
                    <a:pt x="370" y="528"/>
                    <a:pt x="441" y="421"/>
                  </a:cubicBezTo>
                  <a:cubicBezTo>
                    <a:pt x="492" y="355"/>
                    <a:pt x="562" y="321"/>
                    <a:pt x="630" y="321"/>
                  </a:cubicBezTo>
                  <a:close/>
                  <a:moveTo>
                    <a:pt x="9192" y="2493"/>
                  </a:moveTo>
                  <a:cubicBezTo>
                    <a:pt x="9347" y="2493"/>
                    <a:pt x="9466" y="2612"/>
                    <a:pt x="9466" y="2755"/>
                  </a:cubicBezTo>
                  <a:lnTo>
                    <a:pt x="9466" y="2779"/>
                  </a:lnTo>
                  <a:cubicBezTo>
                    <a:pt x="9466" y="2922"/>
                    <a:pt x="9347" y="3041"/>
                    <a:pt x="9192" y="3041"/>
                  </a:cubicBezTo>
                  <a:lnTo>
                    <a:pt x="7799" y="3041"/>
                  </a:lnTo>
                  <a:lnTo>
                    <a:pt x="7799" y="2493"/>
                  </a:lnTo>
                  <a:close/>
                  <a:moveTo>
                    <a:pt x="6513" y="2933"/>
                  </a:moveTo>
                  <a:lnTo>
                    <a:pt x="6513" y="3743"/>
                  </a:lnTo>
                  <a:lnTo>
                    <a:pt x="2084" y="3743"/>
                  </a:lnTo>
                  <a:lnTo>
                    <a:pt x="2084" y="2933"/>
                  </a:lnTo>
                  <a:close/>
                  <a:moveTo>
                    <a:pt x="3180" y="5422"/>
                  </a:moveTo>
                  <a:cubicBezTo>
                    <a:pt x="4727" y="5422"/>
                    <a:pt x="5966" y="6672"/>
                    <a:pt x="5966" y="8196"/>
                  </a:cubicBezTo>
                  <a:cubicBezTo>
                    <a:pt x="5954" y="9744"/>
                    <a:pt x="4715" y="10970"/>
                    <a:pt x="3180" y="10970"/>
                  </a:cubicBezTo>
                  <a:cubicBezTo>
                    <a:pt x="1656" y="10970"/>
                    <a:pt x="417" y="9720"/>
                    <a:pt x="417" y="8196"/>
                  </a:cubicBezTo>
                  <a:cubicBezTo>
                    <a:pt x="417" y="6660"/>
                    <a:pt x="1667" y="5422"/>
                    <a:pt x="3180" y="5422"/>
                  </a:cubicBezTo>
                  <a:close/>
                  <a:moveTo>
                    <a:pt x="9240" y="8827"/>
                  </a:moveTo>
                  <a:cubicBezTo>
                    <a:pt x="9823" y="8827"/>
                    <a:pt x="10311" y="9327"/>
                    <a:pt x="10311" y="9899"/>
                  </a:cubicBezTo>
                  <a:cubicBezTo>
                    <a:pt x="10311" y="10494"/>
                    <a:pt x="9835" y="10970"/>
                    <a:pt x="9240" y="10970"/>
                  </a:cubicBezTo>
                  <a:cubicBezTo>
                    <a:pt x="8644" y="10970"/>
                    <a:pt x="8168" y="10482"/>
                    <a:pt x="8168" y="9899"/>
                  </a:cubicBezTo>
                  <a:cubicBezTo>
                    <a:pt x="8168" y="9303"/>
                    <a:pt x="8656" y="8827"/>
                    <a:pt x="9240" y="8827"/>
                  </a:cubicBezTo>
                  <a:close/>
                  <a:moveTo>
                    <a:pt x="651" y="1"/>
                  </a:moveTo>
                  <a:cubicBezTo>
                    <a:pt x="471" y="1"/>
                    <a:pt x="290" y="87"/>
                    <a:pt x="179" y="243"/>
                  </a:cubicBezTo>
                  <a:cubicBezTo>
                    <a:pt x="1" y="493"/>
                    <a:pt x="72" y="850"/>
                    <a:pt x="322" y="1017"/>
                  </a:cubicBezTo>
                  <a:cubicBezTo>
                    <a:pt x="911" y="1399"/>
                    <a:pt x="989" y="1512"/>
                    <a:pt x="1077" y="1512"/>
                  </a:cubicBezTo>
                  <a:cubicBezTo>
                    <a:pt x="1090" y="1512"/>
                    <a:pt x="1104" y="1509"/>
                    <a:pt x="1120" y="1505"/>
                  </a:cubicBezTo>
                  <a:cubicBezTo>
                    <a:pt x="1215" y="1493"/>
                    <a:pt x="1239" y="1386"/>
                    <a:pt x="1322" y="1290"/>
                  </a:cubicBezTo>
                  <a:lnTo>
                    <a:pt x="1739" y="1564"/>
                  </a:lnTo>
                  <a:lnTo>
                    <a:pt x="1739" y="5458"/>
                  </a:lnTo>
                  <a:cubicBezTo>
                    <a:pt x="763" y="5970"/>
                    <a:pt x="72" y="7017"/>
                    <a:pt x="72" y="8208"/>
                  </a:cubicBezTo>
                  <a:cubicBezTo>
                    <a:pt x="72" y="9922"/>
                    <a:pt x="1477" y="11315"/>
                    <a:pt x="3180" y="11315"/>
                  </a:cubicBezTo>
                  <a:cubicBezTo>
                    <a:pt x="5049" y="11315"/>
                    <a:pt x="6501" y="9684"/>
                    <a:pt x="6275" y="7815"/>
                  </a:cubicBezTo>
                  <a:lnTo>
                    <a:pt x="9073" y="7815"/>
                  </a:lnTo>
                  <a:lnTo>
                    <a:pt x="9073" y="8506"/>
                  </a:lnTo>
                  <a:cubicBezTo>
                    <a:pt x="8383" y="8589"/>
                    <a:pt x="7823" y="9184"/>
                    <a:pt x="7823" y="9899"/>
                  </a:cubicBezTo>
                  <a:cubicBezTo>
                    <a:pt x="7823" y="10673"/>
                    <a:pt x="8466" y="11315"/>
                    <a:pt x="9240" y="11315"/>
                  </a:cubicBezTo>
                  <a:cubicBezTo>
                    <a:pt x="9966" y="11315"/>
                    <a:pt x="10561" y="10768"/>
                    <a:pt x="10645" y="10065"/>
                  </a:cubicBezTo>
                  <a:lnTo>
                    <a:pt x="11431" y="10065"/>
                  </a:lnTo>
                  <a:cubicBezTo>
                    <a:pt x="11514" y="10065"/>
                    <a:pt x="11597" y="9994"/>
                    <a:pt x="11597" y="9899"/>
                  </a:cubicBezTo>
                  <a:cubicBezTo>
                    <a:pt x="11609" y="9815"/>
                    <a:pt x="11538" y="9720"/>
                    <a:pt x="11431" y="9720"/>
                  </a:cubicBezTo>
                  <a:lnTo>
                    <a:pt x="10645" y="9720"/>
                  </a:lnTo>
                  <a:cubicBezTo>
                    <a:pt x="10561" y="9089"/>
                    <a:pt x="10049" y="8565"/>
                    <a:pt x="9406" y="8494"/>
                  </a:cubicBezTo>
                  <a:lnTo>
                    <a:pt x="9406" y="6922"/>
                  </a:lnTo>
                  <a:cubicBezTo>
                    <a:pt x="9406" y="6839"/>
                    <a:pt x="9335" y="6767"/>
                    <a:pt x="9240" y="6767"/>
                  </a:cubicBezTo>
                  <a:cubicBezTo>
                    <a:pt x="9156" y="6767"/>
                    <a:pt x="9073" y="6839"/>
                    <a:pt x="9073" y="6922"/>
                  </a:cubicBezTo>
                  <a:lnTo>
                    <a:pt x="9073" y="7482"/>
                  </a:lnTo>
                  <a:lnTo>
                    <a:pt x="6216" y="7482"/>
                  </a:lnTo>
                  <a:cubicBezTo>
                    <a:pt x="5875" y="6064"/>
                    <a:pt x="4598" y="5082"/>
                    <a:pt x="3192" y="5082"/>
                  </a:cubicBezTo>
                  <a:cubicBezTo>
                    <a:pt x="2827" y="5082"/>
                    <a:pt x="2453" y="5148"/>
                    <a:pt x="2084" y="5291"/>
                  </a:cubicBezTo>
                  <a:lnTo>
                    <a:pt x="2084" y="4088"/>
                  </a:lnTo>
                  <a:lnTo>
                    <a:pt x="6859" y="4088"/>
                  </a:lnTo>
                  <a:cubicBezTo>
                    <a:pt x="8037" y="4088"/>
                    <a:pt x="9002" y="5005"/>
                    <a:pt x="9073" y="6184"/>
                  </a:cubicBezTo>
                  <a:cubicBezTo>
                    <a:pt x="9073" y="6267"/>
                    <a:pt x="9168" y="6351"/>
                    <a:pt x="9252" y="6351"/>
                  </a:cubicBezTo>
                  <a:cubicBezTo>
                    <a:pt x="9347" y="6351"/>
                    <a:pt x="9418" y="6255"/>
                    <a:pt x="9418" y="6172"/>
                  </a:cubicBezTo>
                  <a:cubicBezTo>
                    <a:pt x="9347" y="4815"/>
                    <a:pt x="8228" y="3755"/>
                    <a:pt x="6870" y="3755"/>
                  </a:cubicBezTo>
                  <a:lnTo>
                    <a:pt x="6870" y="2957"/>
                  </a:lnTo>
                  <a:lnTo>
                    <a:pt x="7490" y="2957"/>
                  </a:lnTo>
                  <a:lnTo>
                    <a:pt x="7490" y="3231"/>
                  </a:lnTo>
                  <a:cubicBezTo>
                    <a:pt x="7490" y="3326"/>
                    <a:pt x="7561" y="3398"/>
                    <a:pt x="7644" y="3398"/>
                  </a:cubicBezTo>
                  <a:lnTo>
                    <a:pt x="9228" y="3398"/>
                  </a:lnTo>
                  <a:cubicBezTo>
                    <a:pt x="9573" y="3398"/>
                    <a:pt x="9835" y="3136"/>
                    <a:pt x="9835" y="2791"/>
                  </a:cubicBezTo>
                  <a:lnTo>
                    <a:pt x="9835" y="2779"/>
                  </a:lnTo>
                  <a:cubicBezTo>
                    <a:pt x="9835" y="2433"/>
                    <a:pt x="9573" y="2160"/>
                    <a:pt x="9228" y="2160"/>
                  </a:cubicBezTo>
                  <a:lnTo>
                    <a:pt x="7644" y="2160"/>
                  </a:lnTo>
                  <a:cubicBezTo>
                    <a:pt x="7561" y="2160"/>
                    <a:pt x="7490" y="2243"/>
                    <a:pt x="7490" y="2326"/>
                  </a:cubicBezTo>
                  <a:lnTo>
                    <a:pt x="7490" y="2612"/>
                  </a:lnTo>
                  <a:lnTo>
                    <a:pt x="2096" y="2612"/>
                  </a:lnTo>
                  <a:lnTo>
                    <a:pt x="2096" y="1481"/>
                  </a:lnTo>
                  <a:cubicBezTo>
                    <a:pt x="2096" y="1421"/>
                    <a:pt x="2072" y="1374"/>
                    <a:pt x="2025" y="1350"/>
                  </a:cubicBezTo>
                  <a:lnTo>
                    <a:pt x="1536" y="1028"/>
                  </a:lnTo>
                  <a:lnTo>
                    <a:pt x="1679" y="814"/>
                  </a:lnTo>
                  <a:cubicBezTo>
                    <a:pt x="1727" y="731"/>
                    <a:pt x="1715" y="636"/>
                    <a:pt x="1632" y="564"/>
                  </a:cubicBezTo>
                  <a:cubicBezTo>
                    <a:pt x="1050" y="153"/>
                    <a:pt x="969" y="96"/>
                    <a:pt x="966" y="96"/>
                  </a:cubicBezTo>
                  <a:lnTo>
                    <a:pt x="966" y="96"/>
                  </a:lnTo>
                  <a:cubicBezTo>
                    <a:pt x="965" y="96"/>
                    <a:pt x="976" y="104"/>
                    <a:pt x="974" y="104"/>
                  </a:cubicBezTo>
                  <a:cubicBezTo>
                    <a:pt x="973" y="104"/>
                    <a:pt x="971" y="103"/>
                    <a:pt x="965" y="100"/>
                  </a:cubicBezTo>
                  <a:cubicBezTo>
                    <a:pt x="871" y="32"/>
                    <a:pt x="761" y="1"/>
                    <a:pt x="6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32" name="Google Shape;10532;p63"/>
            <p:cNvSpPr/>
            <p:nvPr/>
          </p:nvSpPr>
          <p:spPr>
            <a:xfrm>
              <a:off x="6251362" y="2655721"/>
              <a:ext cx="89927" cy="88621"/>
            </a:xfrm>
            <a:custGeom>
              <a:rect b="b" l="l" r="r" t="t"/>
              <a:pathLst>
                <a:path extrusionOk="0" h="2782" w="2823">
                  <a:moveTo>
                    <a:pt x="1032" y="0"/>
                  </a:moveTo>
                  <a:cubicBezTo>
                    <a:pt x="1014" y="0"/>
                    <a:pt x="996" y="3"/>
                    <a:pt x="977" y="8"/>
                  </a:cubicBezTo>
                  <a:cubicBezTo>
                    <a:pt x="381" y="198"/>
                    <a:pt x="0" y="734"/>
                    <a:pt x="0" y="1365"/>
                  </a:cubicBezTo>
                  <a:cubicBezTo>
                    <a:pt x="0" y="2139"/>
                    <a:pt x="643" y="2782"/>
                    <a:pt x="1417" y="2782"/>
                  </a:cubicBezTo>
                  <a:cubicBezTo>
                    <a:pt x="2191" y="2782"/>
                    <a:pt x="2822" y="2139"/>
                    <a:pt x="2822" y="1365"/>
                  </a:cubicBezTo>
                  <a:cubicBezTo>
                    <a:pt x="2798" y="734"/>
                    <a:pt x="2417" y="198"/>
                    <a:pt x="1822" y="8"/>
                  </a:cubicBezTo>
                  <a:cubicBezTo>
                    <a:pt x="1803" y="3"/>
                    <a:pt x="1784" y="0"/>
                    <a:pt x="1767" y="0"/>
                  </a:cubicBezTo>
                  <a:cubicBezTo>
                    <a:pt x="1695" y="0"/>
                    <a:pt x="1636" y="39"/>
                    <a:pt x="1608" y="115"/>
                  </a:cubicBezTo>
                  <a:cubicBezTo>
                    <a:pt x="1572" y="198"/>
                    <a:pt x="1620" y="293"/>
                    <a:pt x="1715" y="317"/>
                  </a:cubicBezTo>
                  <a:cubicBezTo>
                    <a:pt x="2155" y="472"/>
                    <a:pt x="2465" y="865"/>
                    <a:pt x="2465" y="1341"/>
                  </a:cubicBezTo>
                  <a:cubicBezTo>
                    <a:pt x="2465" y="1936"/>
                    <a:pt x="1977" y="2413"/>
                    <a:pt x="1393" y="2413"/>
                  </a:cubicBezTo>
                  <a:cubicBezTo>
                    <a:pt x="822" y="2413"/>
                    <a:pt x="322" y="1925"/>
                    <a:pt x="322" y="1341"/>
                  </a:cubicBezTo>
                  <a:cubicBezTo>
                    <a:pt x="322" y="865"/>
                    <a:pt x="620" y="448"/>
                    <a:pt x="1084" y="317"/>
                  </a:cubicBezTo>
                  <a:cubicBezTo>
                    <a:pt x="1179" y="293"/>
                    <a:pt x="1215" y="198"/>
                    <a:pt x="1191" y="115"/>
                  </a:cubicBezTo>
                  <a:cubicBezTo>
                    <a:pt x="1162" y="39"/>
                    <a:pt x="1103" y="0"/>
                    <a:pt x="1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0536" name="Shape 10536"/>
        <p:cNvGrpSpPr/>
        <p:nvPr/>
      </p:nvGrpSpPr>
      <p:grpSpPr>
        <a:xfrm>
          <a:off x="0" y="0"/>
          <a:ext cx="0" cy="0"/>
          <a:chOff x="0" y="0"/>
          <a:chExt cx="0" cy="0"/>
        </a:xfrm>
      </p:grpSpPr>
      <p:sp>
        <p:nvSpPr>
          <p:cNvPr id="10537" name="Google Shape;10537;p64"/>
          <p:cNvSpPr txBox="1"/>
          <p:nvPr>
            <p:ph idx="4294967295" type="title"/>
          </p:nvPr>
        </p:nvSpPr>
        <p:spPr>
          <a:xfrm>
            <a:off x="849675"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Business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0538" name="Google Shape;10538;p64"/>
          <p:cNvSpPr txBox="1"/>
          <p:nvPr>
            <p:ph idx="4294967295" type="title"/>
          </p:nvPr>
        </p:nvSpPr>
        <p:spPr>
          <a:xfrm>
            <a:off x="4858400" y="943775"/>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Teamwork Icons</a:t>
            </a:r>
            <a:endParaRPr>
              <a:solidFill>
                <a:srgbClr val="FFFFFF"/>
              </a:solidFill>
              <a:latin typeface="Arial"/>
              <a:ea typeface="Arial"/>
              <a:cs typeface="Arial"/>
              <a:sym typeface="Arial"/>
            </a:endParaRPr>
          </a:p>
        </p:txBody>
      </p:sp>
      <p:grpSp>
        <p:nvGrpSpPr>
          <p:cNvPr id="10539" name="Google Shape;10539;p64"/>
          <p:cNvGrpSpPr/>
          <p:nvPr/>
        </p:nvGrpSpPr>
        <p:grpSpPr>
          <a:xfrm>
            <a:off x="3541011" y="1508594"/>
            <a:ext cx="350166" cy="349434"/>
            <a:chOff x="3541011" y="1508594"/>
            <a:chExt cx="350166" cy="349434"/>
          </a:xfrm>
        </p:grpSpPr>
        <p:sp>
          <p:nvSpPr>
            <p:cNvPr id="10540" name="Google Shape;10540;p64"/>
            <p:cNvSpPr/>
            <p:nvPr/>
          </p:nvSpPr>
          <p:spPr>
            <a:xfrm>
              <a:off x="3600879" y="1568270"/>
              <a:ext cx="230049" cy="289758"/>
            </a:xfrm>
            <a:custGeom>
              <a:rect b="b" l="l" r="r" t="t"/>
              <a:pathLst>
                <a:path extrusionOk="0" h="9104" w="7228">
                  <a:moveTo>
                    <a:pt x="3810" y="3781"/>
                  </a:moveTo>
                  <a:cubicBezTo>
                    <a:pt x="4001" y="3781"/>
                    <a:pt x="4156" y="3936"/>
                    <a:pt x="4156" y="4138"/>
                  </a:cubicBezTo>
                  <a:lnTo>
                    <a:pt x="4156" y="4472"/>
                  </a:lnTo>
                  <a:cubicBezTo>
                    <a:pt x="4144" y="4757"/>
                    <a:pt x="3906" y="4995"/>
                    <a:pt x="3632" y="4995"/>
                  </a:cubicBezTo>
                  <a:cubicBezTo>
                    <a:pt x="3334" y="4995"/>
                    <a:pt x="3108" y="4757"/>
                    <a:pt x="3108" y="4472"/>
                  </a:cubicBezTo>
                  <a:lnTo>
                    <a:pt x="3108" y="4138"/>
                  </a:lnTo>
                  <a:cubicBezTo>
                    <a:pt x="3108" y="3936"/>
                    <a:pt x="3275" y="3781"/>
                    <a:pt x="3465" y="3781"/>
                  </a:cubicBezTo>
                  <a:close/>
                  <a:moveTo>
                    <a:pt x="3787" y="5329"/>
                  </a:moveTo>
                  <a:lnTo>
                    <a:pt x="3787" y="5400"/>
                  </a:lnTo>
                  <a:cubicBezTo>
                    <a:pt x="3810" y="5460"/>
                    <a:pt x="3822" y="5519"/>
                    <a:pt x="3846" y="5567"/>
                  </a:cubicBezTo>
                  <a:lnTo>
                    <a:pt x="3632" y="5781"/>
                  </a:lnTo>
                  <a:lnTo>
                    <a:pt x="3596" y="5781"/>
                  </a:lnTo>
                  <a:lnTo>
                    <a:pt x="3370" y="5567"/>
                  </a:lnTo>
                  <a:cubicBezTo>
                    <a:pt x="3406" y="5519"/>
                    <a:pt x="3417" y="5460"/>
                    <a:pt x="3417" y="5400"/>
                  </a:cubicBezTo>
                  <a:lnTo>
                    <a:pt x="3417" y="5329"/>
                  </a:lnTo>
                  <a:close/>
                  <a:moveTo>
                    <a:pt x="3617" y="361"/>
                  </a:moveTo>
                  <a:cubicBezTo>
                    <a:pt x="4471" y="361"/>
                    <a:pt x="5286" y="670"/>
                    <a:pt x="5918" y="1257"/>
                  </a:cubicBezTo>
                  <a:cubicBezTo>
                    <a:pt x="6573" y="1888"/>
                    <a:pt x="6942" y="2733"/>
                    <a:pt x="6942" y="3638"/>
                  </a:cubicBezTo>
                  <a:cubicBezTo>
                    <a:pt x="6906" y="4281"/>
                    <a:pt x="6692" y="4936"/>
                    <a:pt x="6323" y="5484"/>
                  </a:cubicBezTo>
                  <a:cubicBezTo>
                    <a:pt x="5953" y="6019"/>
                    <a:pt x="5430" y="6436"/>
                    <a:pt x="4822" y="6674"/>
                  </a:cubicBezTo>
                  <a:cubicBezTo>
                    <a:pt x="4620" y="6758"/>
                    <a:pt x="4501" y="6948"/>
                    <a:pt x="4501" y="7139"/>
                  </a:cubicBezTo>
                  <a:lnTo>
                    <a:pt x="4501" y="7591"/>
                  </a:lnTo>
                  <a:cubicBezTo>
                    <a:pt x="4501" y="7662"/>
                    <a:pt x="4489" y="7722"/>
                    <a:pt x="4441" y="7781"/>
                  </a:cubicBezTo>
                  <a:lnTo>
                    <a:pt x="4287" y="8032"/>
                  </a:lnTo>
                  <a:cubicBezTo>
                    <a:pt x="4263" y="8043"/>
                    <a:pt x="4251" y="8079"/>
                    <a:pt x="4251" y="8091"/>
                  </a:cubicBezTo>
                  <a:lnTo>
                    <a:pt x="3025" y="8091"/>
                  </a:lnTo>
                  <a:cubicBezTo>
                    <a:pt x="3013" y="8079"/>
                    <a:pt x="3013" y="8043"/>
                    <a:pt x="3001" y="8032"/>
                  </a:cubicBezTo>
                  <a:lnTo>
                    <a:pt x="2834" y="7781"/>
                  </a:lnTo>
                  <a:cubicBezTo>
                    <a:pt x="2786" y="7722"/>
                    <a:pt x="2775" y="7651"/>
                    <a:pt x="2775" y="7591"/>
                  </a:cubicBezTo>
                  <a:lnTo>
                    <a:pt x="2775" y="6067"/>
                  </a:lnTo>
                  <a:cubicBezTo>
                    <a:pt x="2775" y="5996"/>
                    <a:pt x="2822" y="5936"/>
                    <a:pt x="2882" y="5900"/>
                  </a:cubicBezTo>
                  <a:lnTo>
                    <a:pt x="3167" y="5769"/>
                  </a:lnTo>
                  <a:lnTo>
                    <a:pt x="3417" y="6019"/>
                  </a:lnTo>
                  <a:cubicBezTo>
                    <a:pt x="3477" y="6079"/>
                    <a:pt x="3560" y="6127"/>
                    <a:pt x="3656" y="6127"/>
                  </a:cubicBezTo>
                  <a:cubicBezTo>
                    <a:pt x="3751" y="6127"/>
                    <a:pt x="3834" y="6103"/>
                    <a:pt x="3894" y="6019"/>
                  </a:cubicBezTo>
                  <a:lnTo>
                    <a:pt x="4144" y="5769"/>
                  </a:lnTo>
                  <a:lnTo>
                    <a:pt x="4429" y="5900"/>
                  </a:lnTo>
                  <a:cubicBezTo>
                    <a:pt x="4489" y="5936"/>
                    <a:pt x="4537" y="5996"/>
                    <a:pt x="4537" y="6067"/>
                  </a:cubicBezTo>
                  <a:lnTo>
                    <a:pt x="4537" y="6198"/>
                  </a:lnTo>
                  <a:cubicBezTo>
                    <a:pt x="4537" y="6293"/>
                    <a:pt x="4608" y="6365"/>
                    <a:pt x="4703" y="6365"/>
                  </a:cubicBezTo>
                  <a:cubicBezTo>
                    <a:pt x="4787" y="6365"/>
                    <a:pt x="4858" y="6293"/>
                    <a:pt x="4858" y="6198"/>
                  </a:cubicBezTo>
                  <a:lnTo>
                    <a:pt x="4858" y="6067"/>
                  </a:lnTo>
                  <a:cubicBezTo>
                    <a:pt x="4858" y="5877"/>
                    <a:pt x="4763" y="5698"/>
                    <a:pt x="4584" y="5626"/>
                  </a:cubicBezTo>
                  <a:lnTo>
                    <a:pt x="4179" y="5412"/>
                  </a:lnTo>
                  <a:lnTo>
                    <a:pt x="4179" y="5400"/>
                  </a:lnTo>
                  <a:lnTo>
                    <a:pt x="4179" y="5162"/>
                  </a:lnTo>
                  <a:cubicBezTo>
                    <a:pt x="4382" y="5007"/>
                    <a:pt x="4525" y="4757"/>
                    <a:pt x="4525" y="4472"/>
                  </a:cubicBezTo>
                  <a:lnTo>
                    <a:pt x="4525" y="4138"/>
                  </a:lnTo>
                  <a:cubicBezTo>
                    <a:pt x="4525" y="3757"/>
                    <a:pt x="4227" y="3448"/>
                    <a:pt x="3834" y="3448"/>
                  </a:cubicBezTo>
                  <a:lnTo>
                    <a:pt x="3489" y="3448"/>
                  </a:lnTo>
                  <a:cubicBezTo>
                    <a:pt x="3120" y="3448"/>
                    <a:pt x="2810" y="3745"/>
                    <a:pt x="2810" y="4138"/>
                  </a:cubicBezTo>
                  <a:lnTo>
                    <a:pt x="2810" y="4472"/>
                  </a:lnTo>
                  <a:cubicBezTo>
                    <a:pt x="2810" y="4757"/>
                    <a:pt x="2941" y="4995"/>
                    <a:pt x="3156" y="5162"/>
                  </a:cubicBezTo>
                  <a:lnTo>
                    <a:pt x="3156" y="5400"/>
                  </a:lnTo>
                  <a:lnTo>
                    <a:pt x="3156" y="5412"/>
                  </a:lnTo>
                  <a:lnTo>
                    <a:pt x="2751" y="5626"/>
                  </a:lnTo>
                  <a:cubicBezTo>
                    <a:pt x="2572" y="5710"/>
                    <a:pt x="2465" y="5877"/>
                    <a:pt x="2465" y="6067"/>
                  </a:cubicBezTo>
                  <a:lnTo>
                    <a:pt x="2465" y="6674"/>
                  </a:lnTo>
                  <a:cubicBezTo>
                    <a:pt x="1882" y="6460"/>
                    <a:pt x="1381" y="6055"/>
                    <a:pt x="1012" y="5567"/>
                  </a:cubicBezTo>
                  <a:cubicBezTo>
                    <a:pt x="572" y="4984"/>
                    <a:pt x="369" y="4281"/>
                    <a:pt x="381" y="3567"/>
                  </a:cubicBezTo>
                  <a:cubicBezTo>
                    <a:pt x="393" y="2745"/>
                    <a:pt x="727" y="1959"/>
                    <a:pt x="1310" y="1364"/>
                  </a:cubicBezTo>
                  <a:cubicBezTo>
                    <a:pt x="1882" y="769"/>
                    <a:pt x="2655" y="412"/>
                    <a:pt x="3477" y="364"/>
                  </a:cubicBezTo>
                  <a:cubicBezTo>
                    <a:pt x="3524" y="362"/>
                    <a:pt x="3571" y="361"/>
                    <a:pt x="3617" y="361"/>
                  </a:cubicBezTo>
                  <a:close/>
                  <a:moveTo>
                    <a:pt x="4144" y="8424"/>
                  </a:moveTo>
                  <a:lnTo>
                    <a:pt x="4144" y="8782"/>
                  </a:lnTo>
                  <a:lnTo>
                    <a:pt x="3108" y="8794"/>
                  </a:lnTo>
                  <a:cubicBezTo>
                    <a:pt x="3108" y="8794"/>
                    <a:pt x="3096" y="8794"/>
                    <a:pt x="3096" y="8782"/>
                  </a:cubicBezTo>
                  <a:lnTo>
                    <a:pt x="3096" y="8424"/>
                  </a:lnTo>
                  <a:close/>
                  <a:moveTo>
                    <a:pt x="3635" y="0"/>
                  </a:moveTo>
                  <a:cubicBezTo>
                    <a:pt x="3563" y="0"/>
                    <a:pt x="3490" y="2"/>
                    <a:pt x="3417" y="7"/>
                  </a:cubicBezTo>
                  <a:cubicBezTo>
                    <a:pt x="2513" y="54"/>
                    <a:pt x="1667" y="435"/>
                    <a:pt x="1024" y="1114"/>
                  </a:cubicBezTo>
                  <a:cubicBezTo>
                    <a:pt x="381" y="1769"/>
                    <a:pt x="24" y="2626"/>
                    <a:pt x="12" y="3531"/>
                  </a:cubicBezTo>
                  <a:cubicBezTo>
                    <a:pt x="0" y="4341"/>
                    <a:pt x="238" y="5103"/>
                    <a:pt x="691" y="5734"/>
                  </a:cubicBezTo>
                  <a:cubicBezTo>
                    <a:pt x="1131" y="6317"/>
                    <a:pt x="1739" y="6781"/>
                    <a:pt x="2405" y="7019"/>
                  </a:cubicBezTo>
                  <a:lnTo>
                    <a:pt x="2405" y="7603"/>
                  </a:lnTo>
                  <a:cubicBezTo>
                    <a:pt x="2405" y="7734"/>
                    <a:pt x="2453" y="7865"/>
                    <a:pt x="2524" y="7972"/>
                  </a:cubicBezTo>
                  <a:lnTo>
                    <a:pt x="2691" y="8222"/>
                  </a:lnTo>
                  <a:cubicBezTo>
                    <a:pt x="2739" y="8282"/>
                    <a:pt x="2751" y="8353"/>
                    <a:pt x="2751" y="8413"/>
                  </a:cubicBezTo>
                  <a:lnTo>
                    <a:pt x="2751" y="8770"/>
                  </a:lnTo>
                  <a:cubicBezTo>
                    <a:pt x="2751" y="8948"/>
                    <a:pt x="2894" y="9103"/>
                    <a:pt x="3072" y="9103"/>
                  </a:cubicBezTo>
                  <a:lnTo>
                    <a:pt x="4108" y="9103"/>
                  </a:lnTo>
                  <a:cubicBezTo>
                    <a:pt x="4287" y="9103"/>
                    <a:pt x="4429" y="8948"/>
                    <a:pt x="4429" y="8770"/>
                  </a:cubicBezTo>
                  <a:lnTo>
                    <a:pt x="4429" y="8413"/>
                  </a:lnTo>
                  <a:cubicBezTo>
                    <a:pt x="4429" y="8341"/>
                    <a:pt x="4441" y="8282"/>
                    <a:pt x="4489" y="8222"/>
                  </a:cubicBezTo>
                  <a:lnTo>
                    <a:pt x="4656" y="7972"/>
                  </a:lnTo>
                  <a:cubicBezTo>
                    <a:pt x="4727" y="7865"/>
                    <a:pt x="4775" y="7734"/>
                    <a:pt x="4775" y="7603"/>
                  </a:cubicBezTo>
                  <a:lnTo>
                    <a:pt x="4775" y="7150"/>
                  </a:lnTo>
                  <a:cubicBezTo>
                    <a:pt x="4775" y="7079"/>
                    <a:pt x="4822" y="7008"/>
                    <a:pt x="4894" y="6984"/>
                  </a:cubicBezTo>
                  <a:cubicBezTo>
                    <a:pt x="5561" y="6734"/>
                    <a:pt x="6132" y="6269"/>
                    <a:pt x="6549" y="5698"/>
                  </a:cubicBezTo>
                  <a:cubicBezTo>
                    <a:pt x="6966" y="5079"/>
                    <a:pt x="7180" y="4388"/>
                    <a:pt x="7180" y="3638"/>
                  </a:cubicBezTo>
                  <a:cubicBezTo>
                    <a:pt x="7227" y="2614"/>
                    <a:pt x="6823" y="1674"/>
                    <a:pt x="6096" y="995"/>
                  </a:cubicBezTo>
                  <a:cubicBezTo>
                    <a:pt x="5422" y="354"/>
                    <a:pt x="4564" y="0"/>
                    <a:pt x="36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1" name="Google Shape;10541;p64"/>
            <p:cNvSpPr/>
            <p:nvPr/>
          </p:nvSpPr>
          <p:spPr>
            <a:xfrm>
              <a:off x="3541011" y="1677980"/>
              <a:ext cx="48919" cy="10630"/>
            </a:xfrm>
            <a:custGeom>
              <a:rect b="b" l="l" r="r" t="t"/>
              <a:pathLst>
                <a:path extrusionOk="0" h="334" w="1537">
                  <a:moveTo>
                    <a:pt x="167" y="1"/>
                  </a:moveTo>
                  <a:cubicBezTo>
                    <a:pt x="72" y="1"/>
                    <a:pt x="0" y="72"/>
                    <a:pt x="0" y="167"/>
                  </a:cubicBezTo>
                  <a:cubicBezTo>
                    <a:pt x="0" y="251"/>
                    <a:pt x="72" y="334"/>
                    <a:pt x="167" y="334"/>
                  </a:cubicBezTo>
                  <a:lnTo>
                    <a:pt x="1369" y="334"/>
                  </a:lnTo>
                  <a:cubicBezTo>
                    <a:pt x="1465" y="334"/>
                    <a:pt x="1536" y="251"/>
                    <a:pt x="1536" y="167"/>
                  </a:cubicBezTo>
                  <a:cubicBezTo>
                    <a:pt x="1536" y="72"/>
                    <a:pt x="1465" y="1"/>
                    <a:pt x="13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2" name="Google Shape;10542;p64"/>
            <p:cNvSpPr/>
            <p:nvPr/>
          </p:nvSpPr>
          <p:spPr>
            <a:xfrm>
              <a:off x="3842259" y="1677980"/>
              <a:ext cx="48919" cy="10630"/>
            </a:xfrm>
            <a:custGeom>
              <a:rect b="b" l="l" r="r" t="t"/>
              <a:pathLst>
                <a:path extrusionOk="0" h="334" w="1537">
                  <a:moveTo>
                    <a:pt x="167" y="1"/>
                  </a:moveTo>
                  <a:cubicBezTo>
                    <a:pt x="72" y="1"/>
                    <a:pt x="1" y="72"/>
                    <a:pt x="1" y="167"/>
                  </a:cubicBezTo>
                  <a:cubicBezTo>
                    <a:pt x="1" y="251"/>
                    <a:pt x="72" y="334"/>
                    <a:pt x="167"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3" name="Google Shape;10543;p64"/>
            <p:cNvSpPr/>
            <p:nvPr/>
          </p:nvSpPr>
          <p:spPr>
            <a:xfrm>
              <a:off x="3711161" y="1508594"/>
              <a:ext cx="10248" cy="48537"/>
            </a:xfrm>
            <a:custGeom>
              <a:rect b="b" l="l" r="r" t="t"/>
              <a:pathLst>
                <a:path extrusionOk="0" h="1525" w="322">
                  <a:moveTo>
                    <a:pt x="167" y="1"/>
                  </a:moveTo>
                  <a:cubicBezTo>
                    <a:pt x="72" y="1"/>
                    <a:pt x="0" y="72"/>
                    <a:pt x="0" y="155"/>
                  </a:cubicBezTo>
                  <a:lnTo>
                    <a:pt x="0" y="1370"/>
                  </a:lnTo>
                  <a:cubicBezTo>
                    <a:pt x="0" y="1453"/>
                    <a:pt x="72" y="1525"/>
                    <a:pt x="167" y="1525"/>
                  </a:cubicBezTo>
                  <a:cubicBezTo>
                    <a:pt x="250" y="1525"/>
                    <a:pt x="322" y="1453"/>
                    <a:pt x="322" y="1370"/>
                  </a:cubicBezTo>
                  <a:lnTo>
                    <a:pt x="322" y="155"/>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4" name="Google Shape;10544;p64"/>
            <p:cNvSpPr/>
            <p:nvPr/>
          </p:nvSpPr>
          <p:spPr>
            <a:xfrm>
              <a:off x="3633470" y="1792018"/>
              <a:ext cx="22757" cy="29249"/>
            </a:xfrm>
            <a:custGeom>
              <a:rect b="b" l="l" r="r" t="t"/>
              <a:pathLst>
                <a:path extrusionOk="0" h="919" w="715">
                  <a:moveTo>
                    <a:pt x="525" y="1"/>
                  </a:moveTo>
                  <a:cubicBezTo>
                    <a:pt x="470" y="1"/>
                    <a:pt x="413" y="30"/>
                    <a:pt x="381" y="85"/>
                  </a:cubicBezTo>
                  <a:lnTo>
                    <a:pt x="48" y="680"/>
                  </a:lnTo>
                  <a:cubicBezTo>
                    <a:pt x="0" y="751"/>
                    <a:pt x="24" y="859"/>
                    <a:pt x="107" y="894"/>
                  </a:cubicBezTo>
                  <a:cubicBezTo>
                    <a:pt x="131" y="918"/>
                    <a:pt x="167" y="918"/>
                    <a:pt x="179" y="918"/>
                  </a:cubicBezTo>
                  <a:cubicBezTo>
                    <a:pt x="238" y="918"/>
                    <a:pt x="286" y="882"/>
                    <a:pt x="310" y="835"/>
                  </a:cubicBezTo>
                  <a:lnTo>
                    <a:pt x="655" y="240"/>
                  </a:lnTo>
                  <a:cubicBezTo>
                    <a:pt x="715" y="156"/>
                    <a:pt x="679"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5" name="Google Shape;10545;p64"/>
            <p:cNvSpPr/>
            <p:nvPr/>
          </p:nvSpPr>
          <p:spPr>
            <a:xfrm>
              <a:off x="3775962" y="1545195"/>
              <a:ext cx="22757" cy="28995"/>
            </a:xfrm>
            <a:custGeom>
              <a:rect b="b" l="l" r="r" t="t"/>
              <a:pathLst>
                <a:path extrusionOk="0" h="911" w="715">
                  <a:moveTo>
                    <a:pt x="534" y="1"/>
                  </a:moveTo>
                  <a:cubicBezTo>
                    <a:pt x="476" y="1"/>
                    <a:pt x="418" y="28"/>
                    <a:pt x="393" y="77"/>
                  </a:cubicBezTo>
                  <a:lnTo>
                    <a:pt x="48" y="672"/>
                  </a:lnTo>
                  <a:cubicBezTo>
                    <a:pt x="0" y="744"/>
                    <a:pt x="36" y="851"/>
                    <a:pt x="107" y="898"/>
                  </a:cubicBezTo>
                  <a:cubicBezTo>
                    <a:pt x="131" y="910"/>
                    <a:pt x="167" y="910"/>
                    <a:pt x="179" y="910"/>
                  </a:cubicBezTo>
                  <a:cubicBezTo>
                    <a:pt x="238" y="910"/>
                    <a:pt x="286" y="887"/>
                    <a:pt x="310" y="839"/>
                  </a:cubicBezTo>
                  <a:lnTo>
                    <a:pt x="655" y="244"/>
                  </a:lnTo>
                  <a:cubicBezTo>
                    <a:pt x="714" y="172"/>
                    <a:pt x="691" y="65"/>
                    <a:pt x="607" y="17"/>
                  </a:cubicBezTo>
                  <a:cubicBezTo>
                    <a:pt x="585" y="6"/>
                    <a:pt x="560"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6" name="Google Shape;10546;p64"/>
            <p:cNvSpPr/>
            <p:nvPr/>
          </p:nvSpPr>
          <p:spPr>
            <a:xfrm>
              <a:off x="3577390" y="1601498"/>
              <a:ext cx="31095" cy="21197"/>
            </a:xfrm>
            <a:custGeom>
              <a:rect b="b" l="l" r="r" t="t"/>
              <a:pathLst>
                <a:path extrusionOk="0" h="666" w="977">
                  <a:moveTo>
                    <a:pt x="199" y="1"/>
                  </a:moveTo>
                  <a:cubicBezTo>
                    <a:pt x="141" y="1"/>
                    <a:pt x="80" y="33"/>
                    <a:pt x="48" y="82"/>
                  </a:cubicBezTo>
                  <a:cubicBezTo>
                    <a:pt x="0" y="153"/>
                    <a:pt x="36" y="261"/>
                    <a:pt x="107" y="308"/>
                  </a:cubicBezTo>
                  <a:lnTo>
                    <a:pt x="703" y="642"/>
                  </a:lnTo>
                  <a:cubicBezTo>
                    <a:pt x="738" y="665"/>
                    <a:pt x="762" y="665"/>
                    <a:pt x="774" y="665"/>
                  </a:cubicBezTo>
                  <a:cubicBezTo>
                    <a:pt x="834" y="665"/>
                    <a:pt x="881" y="630"/>
                    <a:pt x="917" y="594"/>
                  </a:cubicBezTo>
                  <a:cubicBezTo>
                    <a:pt x="976" y="499"/>
                    <a:pt x="941"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7" name="Google Shape;10547;p64"/>
            <p:cNvSpPr/>
            <p:nvPr/>
          </p:nvSpPr>
          <p:spPr>
            <a:xfrm>
              <a:off x="3823703" y="1743608"/>
              <a:ext cx="31095" cy="21197"/>
            </a:xfrm>
            <a:custGeom>
              <a:rect b="b" l="l" r="r" t="t"/>
              <a:pathLst>
                <a:path extrusionOk="0" h="666" w="977">
                  <a:moveTo>
                    <a:pt x="199" y="1"/>
                  </a:moveTo>
                  <a:cubicBezTo>
                    <a:pt x="141" y="1"/>
                    <a:pt x="81" y="33"/>
                    <a:pt x="48" y="82"/>
                  </a:cubicBezTo>
                  <a:cubicBezTo>
                    <a:pt x="0" y="153"/>
                    <a:pt x="36" y="260"/>
                    <a:pt x="107" y="308"/>
                  </a:cubicBezTo>
                  <a:lnTo>
                    <a:pt x="703" y="641"/>
                  </a:lnTo>
                  <a:cubicBezTo>
                    <a:pt x="738" y="665"/>
                    <a:pt x="762" y="665"/>
                    <a:pt x="774" y="665"/>
                  </a:cubicBezTo>
                  <a:cubicBezTo>
                    <a:pt x="834" y="665"/>
                    <a:pt x="881" y="629"/>
                    <a:pt x="917" y="594"/>
                  </a:cubicBezTo>
                  <a:cubicBezTo>
                    <a:pt x="977" y="510"/>
                    <a:pt x="953" y="415"/>
                    <a:pt x="869" y="368"/>
                  </a:cubicBezTo>
                  <a:lnTo>
                    <a:pt x="274" y="22"/>
                  </a:lnTo>
                  <a:cubicBezTo>
                    <a:pt x="252" y="7"/>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8" name="Google Shape;10548;p64"/>
            <p:cNvSpPr/>
            <p:nvPr/>
          </p:nvSpPr>
          <p:spPr>
            <a:xfrm>
              <a:off x="3775962" y="1792018"/>
              <a:ext cx="22757" cy="29249"/>
            </a:xfrm>
            <a:custGeom>
              <a:rect b="b" l="l" r="r" t="t"/>
              <a:pathLst>
                <a:path extrusionOk="0" h="919" w="715">
                  <a:moveTo>
                    <a:pt x="190" y="1"/>
                  </a:moveTo>
                  <a:cubicBezTo>
                    <a:pt x="160" y="1"/>
                    <a:pt x="132" y="9"/>
                    <a:pt x="107" y="25"/>
                  </a:cubicBezTo>
                  <a:cubicBezTo>
                    <a:pt x="36" y="61"/>
                    <a:pt x="0" y="168"/>
                    <a:pt x="48" y="240"/>
                  </a:cubicBezTo>
                  <a:lnTo>
                    <a:pt x="393" y="835"/>
                  </a:lnTo>
                  <a:cubicBezTo>
                    <a:pt x="417" y="882"/>
                    <a:pt x="476" y="918"/>
                    <a:pt x="524" y="918"/>
                  </a:cubicBezTo>
                  <a:cubicBezTo>
                    <a:pt x="548" y="918"/>
                    <a:pt x="583" y="918"/>
                    <a:pt x="595" y="894"/>
                  </a:cubicBezTo>
                  <a:cubicBezTo>
                    <a:pt x="691" y="859"/>
                    <a:pt x="714" y="751"/>
                    <a:pt x="667" y="680"/>
                  </a:cubicBezTo>
                  <a:lnTo>
                    <a:pt x="333"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49" name="Google Shape;10549;p64"/>
            <p:cNvSpPr/>
            <p:nvPr/>
          </p:nvSpPr>
          <p:spPr>
            <a:xfrm>
              <a:off x="3633470" y="1545195"/>
              <a:ext cx="22757" cy="28995"/>
            </a:xfrm>
            <a:custGeom>
              <a:rect b="b" l="l" r="r" t="t"/>
              <a:pathLst>
                <a:path extrusionOk="0" h="911" w="715">
                  <a:moveTo>
                    <a:pt x="181" y="1"/>
                  </a:moveTo>
                  <a:cubicBezTo>
                    <a:pt x="155" y="1"/>
                    <a:pt x="130" y="6"/>
                    <a:pt x="107" y="17"/>
                  </a:cubicBezTo>
                  <a:cubicBezTo>
                    <a:pt x="24" y="65"/>
                    <a:pt x="0" y="172"/>
                    <a:pt x="48" y="244"/>
                  </a:cubicBezTo>
                  <a:lnTo>
                    <a:pt x="381" y="839"/>
                  </a:lnTo>
                  <a:cubicBezTo>
                    <a:pt x="417" y="887"/>
                    <a:pt x="477" y="910"/>
                    <a:pt x="524" y="910"/>
                  </a:cubicBezTo>
                  <a:cubicBezTo>
                    <a:pt x="548" y="910"/>
                    <a:pt x="584" y="910"/>
                    <a:pt x="596" y="898"/>
                  </a:cubicBezTo>
                  <a:cubicBezTo>
                    <a:pt x="679" y="851"/>
                    <a:pt x="715" y="744"/>
                    <a:pt x="667" y="672"/>
                  </a:cubicBezTo>
                  <a:lnTo>
                    <a:pt x="322" y="77"/>
                  </a:lnTo>
                  <a:cubicBezTo>
                    <a:pt x="297" y="28"/>
                    <a:pt x="23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0" name="Google Shape;10550;p64"/>
            <p:cNvSpPr/>
            <p:nvPr/>
          </p:nvSpPr>
          <p:spPr>
            <a:xfrm>
              <a:off x="3823703" y="1601498"/>
              <a:ext cx="31095" cy="21197"/>
            </a:xfrm>
            <a:custGeom>
              <a:rect b="b" l="l" r="r" t="t"/>
              <a:pathLst>
                <a:path extrusionOk="0" h="666" w="977">
                  <a:moveTo>
                    <a:pt x="778" y="1"/>
                  </a:moveTo>
                  <a:cubicBezTo>
                    <a:pt x="751" y="1"/>
                    <a:pt x="725" y="7"/>
                    <a:pt x="703" y="22"/>
                  </a:cubicBezTo>
                  <a:lnTo>
                    <a:pt x="107" y="368"/>
                  </a:lnTo>
                  <a:cubicBezTo>
                    <a:pt x="36" y="415"/>
                    <a:pt x="0" y="511"/>
                    <a:pt x="48" y="594"/>
                  </a:cubicBezTo>
                  <a:cubicBezTo>
                    <a:pt x="84" y="630"/>
                    <a:pt x="143" y="665"/>
                    <a:pt x="179" y="665"/>
                  </a:cubicBezTo>
                  <a:cubicBezTo>
                    <a:pt x="215" y="665"/>
                    <a:pt x="238" y="665"/>
                    <a:pt x="262" y="653"/>
                  </a:cubicBezTo>
                  <a:lnTo>
                    <a:pt x="857" y="308"/>
                  </a:lnTo>
                  <a:cubicBezTo>
                    <a:pt x="953" y="249"/>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1" name="Google Shape;10551;p64"/>
            <p:cNvSpPr/>
            <p:nvPr/>
          </p:nvSpPr>
          <p:spPr>
            <a:xfrm>
              <a:off x="3577390" y="1743608"/>
              <a:ext cx="31095" cy="21197"/>
            </a:xfrm>
            <a:custGeom>
              <a:rect b="b" l="l" r="r" t="t"/>
              <a:pathLst>
                <a:path extrusionOk="0" h="666" w="977">
                  <a:moveTo>
                    <a:pt x="778" y="1"/>
                  </a:moveTo>
                  <a:cubicBezTo>
                    <a:pt x="751" y="1"/>
                    <a:pt x="725" y="7"/>
                    <a:pt x="703" y="22"/>
                  </a:cubicBezTo>
                  <a:lnTo>
                    <a:pt x="107" y="368"/>
                  </a:lnTo>
                  <a:cubicBezTo>
                    <a:pt x="36" y="415"/>
                    <a:pt x="0" y="510"/>
                    <a:pt x="48" y="594"/>
                  </a:cubicBezTo>
                  <a:cubicBezTo>
                    <a:pt x="84" y="629"/>
                    <a:pt x="143" y="665"/>
                    <a:pt x="179" y="665"/>
                  </a:cubicBezTo>
                  <a:cubicBezTo>
                    <a:pt x="214" y="665"/>
                    <a:pt x="238" y="665"/>
                    <a:pt x="262" y="653"/>
                  </a:cubicBezTo>
                  <a:lnTo>
                    <a:pt x="857" y="308"/>
                  </a:lnTo>
                  <a:cubicBezTo>
                    <a:pt x="941" y="260"/>
                    <a:pt x="976" y="153"/>
                    <a:pt x="929" y="82"/>
                  </a:cubicBezTo>
                  <a:cubicBezTo>
                    <a:pt x="896" y="33"/>
                    <a:pt x="835"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2" name="Google Shape;10552;p64"/>
            <p:cNvSpPr/>
            <p:nvPr/>
          </p:nvSpPr>
          <p:spPr>
            <a:xfrm>
              <a:off x="3732358" y="1593032"/>
              <a:ext cx="71294" cy="62255"/>
            </a:xfrm>
            <a:custGeom>
              <a:rect b="b" l="l" r="r" t="t"/>
              <a:pathLst>
                <a:path extrusionOk="0" h="1956" w="2240">
                  <a:moveTo>
                    <a:pt x="186" y="1"/>
                  </a:moveTo>
                  <a:cubicBezTo>
                    <a:pt x="103" y="1"/>
                    <a:pt x="34" y="47"/>
                    <a:pt x="13" y="122"/>
                  </a:cubicBezTo>
                  <a:cubicBezTo>
                    <a:pt x="1" y="217"/>
                    <a:pt x="48" y="300"/>
                    <a:pt x="132" y="324"/>
                  </a:cubicBezTo>
                  <a:cubicBezTo>
                    <a:pt x="930" y="527"/>
                    <a:pt x="1584" y="1098"/>
                    <a:pt x="1894" y="1848"/>
                  </a:cubicBezTo>
                  <a:cubicBezTo>
                    <a:pt x="1918" y="1908"/>
                    <a:pt x="1977" y="1955"/>
                    <a:pt x="2037" y="1955"/>
                  </a:cubicBezTo>
                  <a:cubicBezTo>
                    <a:pt x="2061" y="1955"/>
                    <a:pt x="2084" y="1955"/>
                    <a:pt x="2096" y="1943"/>
                  </a:cubicBezTo>
                  <a:cubicBezTo>
                    <a:pt x="2192" y="1908"/>
                    <a:pt x="2239" y="1824"/>
                    <a:pt x="2192" y="1729"/>
                  </a:cubicBezTo>
                  <a:cubicBezTo>
                    <a:pt x="1846" y="884"/>
                    <a:pt x="1108" y="229"/>
                    <a:pt x="215" y="3"/>
                  </a:cubicBezTo>
                  <a:cubicBezTo>
                    <a:pt x="205"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3" name="Google Shape;10553;p64"/>
          <p:cNvGrpSpPr/>
          <p:nvPr/>
        </p:nvGrpSpPr>
        <p:grpSpPr>
          <a:xfrm>
            <a:off x="3122257" y="1508594"/>
            <a:ext cx="294850" cy="349434"/>
            <a:chOff x="3122257" y="1508594"/>
            <a:chExt cx="294850" cy="349434"/>
          </a:xfrm>
        </p:grpSpPr>
        <p:sp>
          <p:nvSpPr>
            <p:cNvPr id="10554" name="Google Shape;10554;p64"/>
            <p:cNvSpPr/>
            <p:nvPr/>
          </p:nvSpPr>
          <p:spPr>
            <a:xfrm>
              <a:off x="3226110" y="1659042"/>
              <a:ext cx="87557" cy="29568"/>
            </a:xfrm>
            <a:custGeom>
              <a:rect b="b" l="l" r="r" t="t"/>
              <a:pathLst>
                <a:path extrusionOk="0" h="929" w="2751">
                  <a:moveTo>
                    <a:pt x="1099" y="0"/>
                  </a:moveTo>
                  <a:cubicBezTo>
                    <a:pt x="771" y="0"/>
                    <a:pt x="476" y="33"/>
                    <a:pt x="286" y="60"/>
                  </a:cubicBezTo>
                  <a:cubicBezTo>
                    <a:pt x="119" y="96"/>
                    <a:pt x="0" y="227"/>
                    <a:pt x="0" y="393"/>
                  </a:cubicBezTo>
                  <a:lnTo>
                    <a:pt x="0" y="762"/>
                  </a:lnTo>
                  <a:cubicBezTo>
                    <a:pt x="0" y="846"/>
                    <a:pt x="72" y="929"/>
                    <a:pt x="167" y="929"/>
                  </a:cubicBezTo>
                  <a:cubicBezTo>
                    <a:pt x="250" y="929"/>
                    <a:pt x="322" y="846"/>
                    <a:pt x="322" y="762"/>
                  </a:cubicBezTo>
                  <a:lnTo>
                    <a:pt x="322" y="393"/>
                  </a:lnTo>
                  <a:cubicBezTo>
                    <a:pt x="322" y="393"/>
                    <a:pt x="322" y="369"/>
                    <a:pt x="345" y="369"/>
                  </a:cubicBezTo>
                  <a:cubicBezTo>
                    <a:pt x="509" y="350"/>
                    <a:pt x="813" y="315"/>
                    <a:pt x="1144" y="315"/>
                  </a:cubicBezTo>
                  <a:cubicBezTo>
                    <a:pt x="1222" y="315"/>
                    <a:pt x="1302" y="317"/>
                    <a:pt x="1381" y="322"/>
                  </a:cubicBezTo>
                  <a:cubicBezTo>
                    <a:pt x="1893" y="358"/>
                    <a:pt x="2250" y="488"/>
                    <a:pt x="2465" y="703"/>
                  </a:cubicBezTo>
                  <a:cubicBezTo>
                    <a:pt x="2494" y="733"/>
                    <a:pt x="2536" y="747"/>
                    <a:pt x="2578" y="747"/>
                  </a:cubicBezTo>
                  <a:cubicBezTo>
                    <a:pt x="2619" y="747"/>
                    <a:pt x="2661" y="733"/>
                    <a:pt x="2691" y="703"/>
                  </a:cubicBezTo>
                  <a:cubicBezTo>
                    <a:pt x="2750" y="643"/>
                    <a:pt x="2750" y="536"/>
                    <a:pt x="2679" y="477"/>
                  </a:cubicBezTo>
                  <a:cubicBezTo>
                    <a:pt x="2297" y="95"/>
                    <a:pt x="1652" y="0"/>
                    <a:pt x="10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5" name="Google Shape;10555;p64"/>
            <p:cNvSpPr/>
            <p:nvPr/>
          </p:nvSpPr>
          <p:spPr>
            <a:xfrm>
              <a:off x="3171144" y="1612033"/>
              <a:ext cx="196694" cy="245613"/>
            </a:xfrm>
            <a:custGeom>
              <a:rect b="b" l="l" r="r" t="t"/>
              <a:pathLst>
                <a:path extrusionOk="0" h="7717" w="6180">
                  <a:moveTo>
                    <a:pt x="4835" y="334"/>
                  </a:moveTo>
                  <a:lnTo>
                    <a:pt x="4835" y="1894"/>
                  </a:lnTo>
                  <a:cubicBezTo>
                    <a:pt x="4835" y="2132"/>
                    <a:pt x="4775" y="2358"/>
                    <a:pt x="4692" y="2561"/>
                  </a:cubicBezTo>
                  <a:cubicBezTo>
                    <a:pt x="4668" y="2585"/>
                    <a:pt x="4668" y="2608"/>
                    <a:pt x="4668" y="2644"/>
                  </a:cubicBezTo>
                  <a:lnTo>
                    <a:pt x="4668" y="3097"/>
                  </a:lnTo>
                  <a:cubicBezTo>
                    <a:pt x="4668" y="3537"/>
                    <a:pt x="4489" y="3930"/>
                    <a:pt x="4180" y="4228"/>
                  </a:cubicBezTo>
                  <a:cubicBezTo>
                    <a:pt x="3900" y="4497"/>
                    <a:pt x="3532" y="4649"/>
                    <a:pt x="3129" y="4649"/>
                  </a:cubicBezTo>
                  <a:cubicBezTo>
                    <a:pt x="3087" y="4649"/>
                    <a:pt x="3044" y="4648"/>
                    <a:pt x="3001" y="4644"/>
                  </a:cubicBezTo>
                  <a:cubicBezTo>
                    <a:pt x="2168" y="4597"/>
                    <a:pt x="1537" y="3894"/>
                    <a:pt x="1537" y="3037"/>
                  </a:cubicBezTo>
                  <a:lnTo>
                    <a:pt x="1537" y="2644"/>
                  </a:lnTo>
                  <a:cubicBezTo>
                    <a:pt x="1537" y="2608"/>
                    <a:pt x="1537" y="2597"/>
                    <a:pt x="1513" y="2561"/>
                  </a:cubicBezTo>
                  <a:cubicBezTo>
                    <a:pt x="1418" y="2358"/>
                    <a:pt x="1370" y="2120"/>
                    <a:pt x="1370" y="1894"/>
                  </a:cubicBezTo>
                  <a:lnTo>
                    <a:pt x="1370" y="1549"/>
                  </a:lnTo>
                  <a:cubicBezTo>
                    <a:pt x="1370" y="882"/>
                    <a:pt x="1918" y="334"/>
                    <a:pt x="2584" y="334"/>
                  </a:cubicBezTo>
                  <a:close/>
                  <a:moveTo>
                    <a:pt x="3954" y="4763"/>
                  </a:moveTo>
                  <a:lnTo>
                    <a:pt x="3954" y="5061"/>
                  </a:lnTo>
                  <a:lnTo>
                    <a:pt x="3096" y="5656"/>
                  </a:lnTo>
                  <a:lnTo>
                    <a:pt x="2215" y="5061"/>
                  </a:lnTo>
                  <a:lnTo>
                    <a:pt x="2215" y="4763"/>
                  </a:lnTo>
                  <a:cubicBezTo>
                    <a:pt x="2441" y="4883"/>
                    <a:pt x="2691" y="4966"/>
                    <a:pt x="2965" y="4978"/>
                  </a:cubicBezTo>
                  <a:lnTo>
                    <a:pt x="3096" y="4978"/>
                  </a:lnTo>
                  <a:cubicBezTo>
                    <a:pt x="3406" y="4978"/>
                    <a:pt x="3704" y="4894"/>
                    <a:pt x="3954" y="4763"/>
                  </a:cubicBezTo>
                  <a:close/>
                  <a:moveTo>
                    <a:pt x="2084" y="5359"/>
                  </a:moveTo>
                  <a:lnTo>
                    <a:pt x="2846" y="5883"/>
                  </a:lnTo>
                  <a:lnTo>
                    <a:pt x="2441" y="6276"/>
                  </a:lnTo>
                  <a:lnTo>
                    <a:pt x="2430" y="6276"/>
                  </a:lnTo>
                  <a:lnTo>
                    <a:pt x="1918" y="5525"/>
                  </a:lnTo>
                  <a:lnTo>
                    <a:pt x="2084" y="5359"/>
                  </a:lnTo>
                  <a:close/>
                  <a:moveTo>
                    <a:pt x="4108" y="5347"/>
                  </a:moveTo>
                  <a:lnTo>
                    <a:pt x="4275" y="5514"/>
                  </a:lnTo>
                  <a:lnTo>
                    <a:pt x="3763" y="6276"/>
                  </a:lnTo>
                  <a:lnTo>
                    <a:pt x="3751" y="6276"/>
                  </a:lnTo>
                  <a:lnTo>
                    <a:pt x="3346" y="5871"/>
                  </a:lnTo>
                  <a:lnTo>
                    <a:pt x="4108" y="5347"/>
                  </a:lnTo>
                  <a:close/>
                  <a:moveTo>
                    <a:pt x="2572" y="1"/>
                  </a:moveTo>
                  <a:cubicBezTo>
                    <a:pt x="1727" y="1"/>
                    <a:pt x="1037" y="692"/>
                    <a:pt x="1037" y="1537"/>
                  </a:cubicBezTo>
                  <a:lnTo>
                    <a:pt x="1037" y="1882"/>
                  </a:lnTo>
                  <a:cubicBezTo>
                    <a:pt x="1037" y="2144"/>
                    <a:pt x="1096" y="2418"/>
                    <a:pt x="1215" y="2668"/>
                  </a:cubicBezTo>
                  <a:lnTo>
                    <a:pt x="1215" y="3025"/>
                  </a:lnTo>
                  <a:cubicBezTo>
                    <a:pt x="1215" y="3620"/>
                    <a:pt x="1489" y="4168"/>
                    <a:pt x="1906" y="4525"/>
                  </a:cubicBezTo>
                  <a:lnTo>
                    <a:pt x="1906" y="5061"/>
                  </a:lnTo>
                  <a:lnTo>
                    <a:pt x="1608" y="5383"/>
                  </a:lnTo>
                  <a:cubicBezTo>
                    <a:pt x="1572" y="5406"/>
                    <a:pt x="1560" y="5454"/>
                    <a:pt x="1560" y="5502"/>
                  </a:cubicBezTo>
                  <a:lnTo>
                    <a:pt x="560" y="5859"/>
                  </a:lnTo>
                  <a:cubicBezTo>
                    <a:pt x="239" y="5978"/>
                    <a:pt x="1" y="6299"/>
                    <a:pt x="1" y="6657"/>
                  </a:cubicBezTo>
                  <a:lnTo>
                    <a:pt x="1" y="7549"/>
                  </a:lnTo>
                  <a:cubicBezTo>
                    <a:pt x="1" y="7645"/>
                    <a:pt x="72" y="7716"/>
                    <a:pt x="167" y="7716"/>
                  </a:cubicBezTo>
                  <a:cubicBezTo>
                    <a:pt x="251" y="7716"/>
                    <a:pt x="322" y="7645"/>
                    <a:pt x="322" y="7549"/>
                  </a:cubicBezTo>
                  <a:lnTo>
                    <a:pt x="322" y="6657"/>
                  </a:lnTo>
                  <a:cubicBezTo>
                    <a:pt x="322" y="6430"/>
                    <a:pt x="465" y="6240"/>
                    <a:pt x="667" y="6168"/>
                  </a:cubicBezTo>
                  <a:lnTo>
                    <a:pt x="1715" y="5775"/>
                  </a:lnTo>
                  <a:lnTo>
                    <a:pt x="2144" y="6430"/>
                  </a:lnTo>
                  <a:cubicBezTo>
                    <a:pt x="2203" y="6526"/>
                    <a:pt x="2287" y="6561"/>
                    <a:pt x="2382" y="6585"/>
                  </a:cubicBezTo>
                  <a:lnTo>
                    <a:pt x="2406" y="6585"/>
                  </a:lnTo>
                  <a:cubicBezTo>
                    <a:pt x="2501" y="6585"/>
                    <a:pt x="2584" y="6549"/>
                    <a:pt x="2644" y="6478"/>
                  </a:cubicBezTo>
                  <a:lnTo>
                    <a:pt x="2918" y="6204"/>
                  </a:lnTo>
                  <a:lnTo>
                    <a:pt x="2918" y="7549"/>
                  </a:lnTo>
                  <a:cubicBezTo>
                    <a:pt x="2918" y="7633"/>
                    <a:pt x="2989" y="7716"/>
                    <a:pt x="3084" y="7716"/>
                  </a:cubicBezTo>
                  <a:cubicBezTo>
                    <a:pt x="3168" y="7716"/>
                    <a:pt x="3239" y="7633"/>
                    <a:pt x="3239" y="7549"/>
                  </a:cubicBezTo>
                  <a:lnTo>
                    <a:pt x="3239" y="6204"/>
                  </a:lnTo>
                  <a:lnTo>
                    <a:pt x="3513" y="6478"/>
                  </a:lnTo>
                  <a:cubicBezTo>
                    <a:pt x="3573" y="6537"/>
                    <a:pt x="3656" y="6585"/>
                    <a:pt x="3751" y="6585"/>
                  </a:cubicBezTo>
                  <a:lnTo>
                    <a:pt x="3775" y="6585"/>
                  </a:lnTo>
                  <a:cubicBezTo>
                    <a:pt x="3882" y="6561"/>
                    <a:pt x="3977" y="6526"/>
                    <a:pt x="4013" y="6430"/>
                  </a:cubicBezTo>
                  <a:lnTo>
                    <a:pt x="4454" y="5775"/>
                  </a:lnTo>
                  <a:lnTo>
                    <a:pt x="5489" y="6168"/>
                  </a:lnTo>
                  <a:cubicBezTo>
                    <a:pt x="5704" y="6240"/>
                    <a:pt x="5835" y="6430"/>
                    <a:pt x="5835" y="6657"/>
                  </a:cubicBezTo>
                  <a:lnTo>
                    <a:pt x="5835" y="7549"/>
                  </a:lnTo>
                  <a:cubicBezTo>
                    <a:pt x="5835" y="7645"/>
                    <a:pt x="5906" y="7716"/>
                    <a:pt x="6001" y="7716"/>
                  </a:cubicBezTo>
                  <a:cubicBezTo>
                    <a:pt x="6085" y="7716"/>
                    <a:pt x="6156" y="7645"/>
                    <a:pt x="6156" y="7549"/>
                  </a:cubicBezTo>
                  <a:lnTo>
                    <a:pt x="6156" y="6657"/>
                  </a:lnTo>
                  <a:cubicBezTo>
                    <a:pt x="6180" y="6311"/>
                    <a:pt x="5954" y="6002"/>
                    <a:pt x="5620" y="5883"/>
                  </a:cubicBezTo>
                  <a:lnTo>
                    <a:pt x="4632" y="5525"/>
                  </a:lnTo>
                  <a:cubicBezTo>
                    <a:pt x="4632" y="5478"/>
                    <a:pt x="4608" y="5442"/>
                    <a:pt x="4585" y="5406"/>
                  </a:cubicBezTo>
                  <a:lnTo>
                    <a:pt x="4287" y="5097"/>
                  </a:lnTo>
                  <a:lnTo>
                    <a:pt x="4287" y="4549"/>
                  </a:lnTo>
                  <a:cubicBezTo>
                    <a:pt x="4311" y="4513"/>
                    <a:pt x="4346" y="4490"/>
                    <a:pt x="4370" y="4466"/>
                  </a:cubicBezTo>
                  <a:cubicBezTo>
                    <a:pt x="4751" y="4109"/>
                    <a:pt x="4966" y="3620"/>
                    <a:pt x="4966" y="3097"/>
                  </a:cubicBezTo>
                  <a:lnTo>
                    <a:pt x="4966" y="2680"/>
                  </a:lnTo>
                  <a:cubicBezTo>
                    <a:pt x="5085" y="2430"/>
                    <a:pt x="5144" y="2180"/>
                    <a:pt x="5144" y="1894"/>
                  </a:cubicBezTo>
                  <a:lnTo>
                    <a:pt x="5144" y="168"/>
                  </a:lnTo>
                  <a:cubicBezTo>
                    <a:pt x="5144" y="72"/>
                    <a:pt x="5073" y="1"/>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6" name="Google Shape;10556;p64"/>
            <p:cNvSpPr/>
            <p:nvPr/>
          </p:nvSpPr>
          <p:spPr>
            <a:xfrm>
              <a:off x="3204117" y="1836767"/>
              <a:ext cx="10630" cy="21261"/>
            </a:xfrm>
            <a:custGeom>
              <a:rect b="b" l="l" r="r" t="t"/>
              <a:pathLst>
                <a:path extrusionOk="0" h="668" w="334">
                  <a:moveTo>
                    <a:pt x="167" y="0"/>
                  </a:moveTo>
                  <a:cubicBezTo>
                    <a:pt x="84" y="0"/>
                    <a:pt x="1" y="72"/>
                    <a:pt x="1" y="167"/>
                  </a:cubicBezTo>
                  <a:lnTo>
                    <a:pt x="1" y="500"/>
                  </a:lnTo>
                  <a:cubicBezTo>
                    <a:pt x="1" y="596"/>
                    <a:pt x="84" y="667"/>
                    <a:pt x="167" y="667"/>
                  </a:cubicBezTo>
                  <a:cubicBezTo>
                    <a:pt x="262" y="667"/>
                    <a:pt x="334" y="596"/>
                    <a:pt x="334" y="500"/>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7" name="Google Shape;10557;p64"/>
            <p:cNvSpPr/>
            <p:nvPr/>
          </p:nvSpPr>
          <p:spPr>
            <a:xfrm>
              <a:off x="3324616" y="1836767"/>
              <a:ext cx="10280" cy="21261"/>
            </a:xfrm>
            <a:custGeom>
              <a:rect b="b" l="l" r="r" t="t"/>
              <a:pathLst>
                <a:path extrusionOk="0" h="668" w="323">
                  <a:moveTo>
                    <a:pt x="167" y="0"/>
                  </a:moveTo>
                  <a:cubicBezTo>
                    <a:pt x="72" y="0"/>
                    <a:pt x="1" y="72"/>
                    <a:pt x="1" y="167"/>
                  </a:cubicBezTo>
                  <a:lnTo>
                    <a:pt x="1" y="500"/>
                  </a:lnTo>
                  <a:cubicBezTo>
                    <a:pt x="1" y="596"/>
                    <a:pt x="72" y="667"/>
                    <a:pt x="167" y="667"/>
                  </a:cubicBezTo>
                  <a:cubicBezTo>
                    <a:pt x="251" y="667"/>
                    <a:pt x="322" y="596"/>
                    <a:pt x="322" y="500"/>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58" name="Google Shape;10558;p64"/>
            <p:cNvSpPr/>
            <p:nvPr/>
          </p:nvSpPr>
          <p:spPr>
            <a:xfrm>
              <a:off x="3122257" y="1508594"/>
              <a:ext cx="294850" cy="278554"/>
            </a:xfrm>
            <a:custGeom>
              <a:rect b="b" l="l" r="r" t="t"/>
              <a:pathLst>
                <a:path extrusionOk="0" h="8752" w="9264">
                  <a:moveTo>
                    <a:pt x="3096" y="584"/>
                  </a:moveTo>
                  <a:lnTo>
                    <a:pt x="3096" y="584"/>
                  </a:lnTo>
                  <a:cubicBezTo>
                    <a:pt x="2858" y="798"/>
                    <a:pt x="2620" y="1060"/>
                    <a:pt x="2430" y="1382"/>
                  </a:cubicBezTo>
                  <a:cubicBezTo>
                    <a:pt x="2299" y="1584"/>
                    <a:pt x="2156" y="1810"/>
                    <a:pt x="2061" y="2048"/>
                  </a:cubicBezTo>
                  <a:lnTo>
                    <a:pt x="1168" y="2048"/>
                  </a:lnTo>
                  <a:cubicBezTo>
                    <a:pt x="1656" y="1394"/>
                    <a:pt x="2322" y="882"/>
                    <a:pt x="3096" y="584"/>
                  </a:cubicBezTo>
                  <a:close/>
                  <a:moveTo>
                    <a:pt x="4466" y="310"/>
                  </a:moveTo>
                  <a:lnTo>
                    <a:pt x="4466" y="2048"/>
                  </a:lnTo>
                  <a:lnTo>
                    <a:pt x="2418" y="2048"/>
                  </a:lnTo>
                  <a:cubicBezTo>
                    <a:pt x="2894" y="1048"/>
                    <a:pt x="3632" y="382"/>
                    <a:pt x="4466" y="310"/>
                  </a:cubicBezTo>
                  <a:close/>
                  <a:moveTo>
                    <a:pt x="4799" y="310"/>
                  </a:moveTo>
                  <a:cubicBezTo>
                    <a:pt x="5644" y="382"/>
                    <a:pt x="6371" y="1048"/>
                    <a:pt x="6847" y="2048"/>
                  </a:cubicBezTo>
                  <a:lnTo>
                    <a:pt x="4799" y="2048"/>
                  </a:lnTo>
                  <a:lnTo>
                    <a:pt x="4799" y="310"/>
                  </a:lnTo>
                  <a:close/>
                  <a:moveTo>
                    <a:pt x="6168" y="608"/>
                  </a:moveTo>
                  <a:cubicBezTo>
                    <a:pt x="6942" y="905"/>
                    <a:pt x="7609" y="1405"/>
                    <a:pt x="8097" y="2060"/>
                  </a:cubicBezTo>
                  <a:lnTo>
                    <a:pt x="7204" y="2060"/>
                  </a:lnTo>
                  <a:cubicBezTo>
                    <a:pt x="7097" y="1810"/>
                    <a:pt x="6966" y="1584"/>
                    <a:pt x="6835" y="1382"/>
                  </a:cubicBezTo>
                  <a:cubicBezTo>
                    <a:pt x="6621" y="1072"/>
                    <a:pt x="6406" y="810"/>
                    <a:pt x="6168" y="608"/>
                  </a:cubicBezTo>
                  <a:close/>
                  <a:moveTo>
                    <a:pt x="1941" y="2382"/>
                  </a:moveTo>
                  <a:cubicBezTo>
                    <a:pt x="1703" y="3013"/>
                    <a:pt x="1560" y="3715"/>
                    <a:pt x="1549" y="4465"/>
                  </a:cubicBezTo>
                  <a:lnTo>
                    <a:pt x="322" y="4465"/>
                  </a:lnTo>
                  <a:cubicBezTo>
                    <a:pt x="358" y="3703"/>
                    <a:pt x="584" y="2989"/>
                    <a:pt x="953" y="2382"/>
                  </a:cubicBezTo>
                  <a:close/>
                  <a:moveTo>
                    <a:pt x="8323" y="2382"/>
                  </a:moveTo>
                  <a:cubicBezTo>
                    <a:pt x="8692" y="2989"/>
                    <a:pt x="8919" y="3703"/>
                    <a:pt x="8942" y="4465"/>
                  </a:cubicBezTo>
                  <a:lnTo>
                    <a:pt x="7728" y="4465"/>
                  </a:lnTo>
                  <a:cubicBezTo>
                    <a:pt x="7692" y="3715"/>
                    <a:pt x="7561" y="3013"/>
                    <a:pt x="7335" y="2382"/>
                  </a:cubicBezTo>
                  <a:close/>
                  <a:moveTo>
                    <a:pt x="1537" y="4787"/>
                  </a:moveTo>
                  <a:cubicBezTo>
                    <a:pt x="1560" y="5466"/>
                    <a:pt x="1668" y="6132"/>
                    <a:pt x="1882" y="6739"/>
                  </a:cubicBezTo>
                  <a:lnTo>
                    <a:pt x="1918" y="6870"/>
                  </a:lnTo>
                  <a:lnTo>
                    <a:pt x="941" y="6870"/>
                  </a:lnTo>
                  <a:cubicBezTo>
                    <a:pt x="572" y="6239"/>
                    <a:pt x="346" y="5525"/>
                    <a:pt x="310" y="4787"/>
                  </a:cubicBezTo>
                  <a:close/>
                  <a:moveTo>
                    <a:pt x="8919" y="4787"/>
                  </a:moveTo>
                  <a:cubicBezTo>
                    <a:pt x="8919" y="5501"/>
                    <a:pt x="8704" y="6204"/>
                    <a:pt x="8347" y="6811"/>
                  </a:cubicBezTo>
                  <a:cubicBezTo>
                    <a:pt x="8335" y="6823"/>
                    <a:pt x="8323" y="6859"/>
                    <a:pt x="8311" y="6870"/>
                  </a:cubicBezTo>
                  <a:lnTo>
                    <a:pt x="7323" y="6870"/>
                  </a:lnTo>
                  <a:lnTo>
                    <a:pt x="7371" y="6739"/>
                  </a:lnTo>
                  <a:cubicBezTo>
                    <a:pt x="7573" y="6120"/>
                    <a:pt x="7680" y="5466"/>
                    <a:pt x="7692" y="4787"/>
                  </a:cubicBezTo>
                  <a:close/>
                  <a:moveTo>
                    <a:pt x="4632" y="1"/>
                  </a:moveTo>
                  <a:cubicBezTo>
                    <a:pt x="3394" y="1"/>
                    <a:pt x="2239" y="477"/>
                    <a:pt x="1358" y="1346"/>
                  </a:cubicBezTo>
                  <a:cubicBezTo>
                    <a:pt x="477" y="2227"/>
                    <a:pt x="1" y="3382"/>
                    <a:pt x="1" y="4620"/>
                  </a:cubicBezTo>
                  <a:cubicBezTo>
                    <a:pt x="1" y="6358"/>
                    <a:pt x="953" y="7930"/>
                    <a:pt x="2501" y="8728"/>
                  </a:cubicBezTo>
                  <a:cubicBezTo>
                    <a:pt x="2537" y="8752"/>
                    <a:pt x="2549" y="8752"/>
                    <a:pt x="2573" y="8752"/>
                  </a:cubicBezTo>
                  <a:cubicBezTo>
                    <a:pt x="2632" y="8752"/>
                    <a:pt x="2692" y="8716"/>
                    <a:pt x="2727" y="8656"/>
                  </a:cubicBezTo>
                  <a:cubicBezTo>
                    <a:pt x="2775" y="8585"/>
                    <a:pt x="2739" y="8478"/>
                    <a:pt x="2656" y="8430"/>
                  </a:cubicBezTo>
                  <a:cubicBezTo>
                    <a:pt x="2061" y="8121"/>
                    <a:pt x="1560" y="7692"/>
                    <a:pt x="1179" y="7180"/>
                  </a:cubicBezTo>
                  <a:lnTo>
                    <a:pt x="2072" y="7180"/>
                  </a:lnTo>
                  <a:cubicBezTo>
                    <a:pt x="2263" y="7632"/>
                    <a:pt x="2513" y="8013"/>
                    <a:pt x="2799" y="8335"/>
                  </a:cubicBezTo>
                  <a:cubicBezTo>
                    <a:pt x="2831" y="8368"/>
                    <a:pt x="2879" y="8386"/>
                    <a:pt x="2924" y="8386"/>
                  </a:cubicBezTo>
                  <a:cubicBezTo>
                    <a:pt x="2962" y="8386"/>
                    <a:pt x="2998" y="8374"/>
                    <a:pt x="3025" y="8347"/>
                  </a:cubicBezTo>
                  <a:cubicBezTo>
                    <a:pt x="3084" y="8287"/>
                    <a:pt x="3096" y="8180"/>
                    <a:pt x="3037" y="8121"/>
                  </a:cubicBezTo>
                  <a:cubicBezTo>
                    <a:pt x="2799" y="7859"/>
                    <a:pt x="2596" y="7537"/>
                    <a:pt x="2430" y="7180"/>
                  </a:cubicBezTo>
                  <a:cubicBezTo>
                    <a:pt x="2501" y="7168"/>
                    <a:pt x="2561" y="7109"/>
                    <a:pt x="2561" y="7025"/>
                  </a:cubicBezTo>
                  <a:cubicBezTo>
                    <a:pt x="2561" y="6930"/>
                    <a:pt x="2489" y="6859"/>
                    <a:pt x="2394" y="6859"/>
                  </a:cubicBezTo>
                  <a:lnTo>
                    <a:pt x="2275" y="6859"/>
                  </a:lnTo>
                  <a:cubicBezTo>
                    <a:pt x="2025" y="6228"/>
                    <a:pt x="1894" y="5513"/>
                    <a:pt x="1882" y="4775"/>
                  </a:cubicBezTo>
                  <a:lnTo>
                    <a:pt x="2061" y="4775"/>
                  </a:lnTo>
                  <a:cubicBezTo>
                    <a:pt x="2144" y="4775"/>
                    <a:pt x="2215" y="4704"/>
                    <a:pt x="2215" y="4608"/>
                  </a:cubicBezTo>
                  <a:cubicBezTo>
                    <a:pt x="2215" y="4513"/>
                    <a:pt x="2144" y="4442"/>
                    <a:pt x="2061" y="4442"/>
                  </a:cubicBezTo>
                  <a:lnTo>
                    <a:pt x="1882" y="4442"/>
                  </a:lnTo>
                  <a:cubicBezTo>
                    <a:pt x="1894" y="3680"/>
                    <a:pt x="2037" y="2965"/>
                    <a:pt x="2275" y="2358"/>
                  </a:cubicBezTo>
                  <a:lnTo>
                    <a:pt x="4478" y="2358"/>
                  </a:lnTo>
                  <a:lnTo>
                    <a:pt x="4478" y="2715"/>
                  </a:lnTo>
                  <a:cubicBezTo>
                    <a:pt x="4478" y="2810"/>
                    <a:pt x="4561" y="2882"/>
                    <a:pt x="4644" y="2882"/>
                  </a:cubicBezTo>
                  <a:cubicBezTo>
                    <a:pt x="4739" y="2882"/>
                    <a:pt x="4811" y="2810"/>
                    <a:pt x="4811" y="2715"/>
                  </a:cubicBezTo>
                  <a:lnTo>
                    <a:pt x="4811" y="2358"/>
                  </a:lnTo>
                  <a:lnTo>
                    <a:pt x="7014" y="2358"/>
                  </a:lnTo>
                  <a:cubicBezTo>
                    <a:pt x="7252" y="2965"/>
                    <a:pt x="7395" y="3680"/>
                    <a:pt x="7418" y="4442"/>
                  </a:cubicBezTo>
                  <a:lnTo>
                    <a:pt x="7204" y="4442"/>
                  </a:lnTo>
                  <a:cubicBezTo>
                    <a:pt x="7121" y="4442"/>
                    <a:pt x="7037" y="4513"/>
                    <a:pt x="7037" y="4608"/>
                  </a:cubicBezTo>
                  <a:cubicBezTo>
                    <a:pt x="7037" y="4704"/>
                    <a:pt x="7121" y="4775"/>
                    <a:pt x="7204" y="4775"/>
                  </a:cubicBezTo>
                  <a:lnTo>
                    <a:pt x="7383" y="4775"/>
                  </a:lnTo>
                  <a:cubicBezTo>
                    <a:pt x="7371" y="5513"/>
                    <a:pt x="7216" y="6228"/>
                    <a:pt x="6978" y="6859"/>
                  </a:cubicBezTo>
                  <a:lnTo>
                    <a:pt x="6859" y="6859"/>
                  </a:lnTo>
                  <a:cubicBezTo>
                    <a:pt x="6775" y="6859"/>
                    <a:pt x="6704" y="6930"/>
                    <a:pt x="6704" y="7025"/>
                  </a:cubicBezTo>
                  <a:cubicBezTo>
                    <a:pt x="6704" y="7109"/>
                    <a:pt x="6764" y="7168"/>
                    <a:pt x="6835" y="7180"/>
                  </a:cubicBezTo>
                  <a:cubicBezTo>
                    <a:pt x="6668" y="7537"/>
                    <a:pt x="6466" y="7859"/>
                    <a:pt x="6228" y="8121"/>
                  </a:cubicBezTo>
                  <a:cubicBezTo>
                    <a:pt x="6168" y="8180"/>
                    <a:pt x="6168" y="8287"/>
                    <a:pt x="6240" y="8347"/>
                  </a:cubicBezTo>
                  <a:cubicBezTo>
                    <a:pt x="6263" y="8371"/>
                    <a:pt x="6311" y="8394"/>
                    <a:pt x="6347" y="8394"/>
                  </a:cubicBezTo>
                  <a:cubicBezTo>
                    <a:pt x="6383" y="8394"/>
                    <a:pt x="6430" y="8371"/>
                    <a:pt x="6466" y="8335"/>
                  </a:cubicBezTo>
                  <a:cubicBezTo>
                    <a:pt x="6740" y="8013"/>
                    <a:pt x="7002" y="7621"/>
                    <a:pt x="7192" y="7180"/>
                  </a:cubicBezTo>
                  <a:lnTo>
                    <a:pt x="8085" y="7180"/>
                  </a:lnTo>
                  <a:cubicBezTo>
                    <a:pt x="7728" y="7656"/>
                    <a:pt x="7299" y="8061"/>
                    <a:pt x="6775" y="8347"/>
                  </a:cubicBezTo>
                  <a:cubicBezTo>
                    <a:pt x="6704" y="8394"/>
                    <a:pt x="6668" y="8490"/>
                    <a:pt x="6716" y="8573"/>
                  </a:cubicBezTo>
                  <a:cubicBezTo>
                    <a:pt x="6749" y="8622"/>
                    <a:pt x="6804" y="8649"/>
                    <a:pt x="6863" y="8649"/>
                  </a:cubicBezTo>
                  <a:cubicBezTo>
                    <a:pt x="6889" y="8649"/>
                    <a:pt x="6916" y="8644"/>
                    <a:pt x="6942" y="8633"/>
                  </a:cubicBezTo>
                  <a:cubicBezTo>
                    <a:pt x="7621" y="8228"/>
                    <a:pt x="8204" y="7644"/>
                    <a:pt x="8621" y="6966"/>
                  </a:cubicBezTo>
                  <a:cubicBezTo>
                    <a:pt x="9038" y="6251"/>
                    <a:pt x="9264" y="5442"/>
                    <a:pt x="9264" y="4608"/>
                  </a:cubicBezTo>
                  <a:cubicBezTo>
                    <a:pt x="9264" y="3382"/>
                    <a:pt x="8788" y="2227"/>
                    <a:pt x="7907" y="1346"/>
                  </a:cubicBezTo>
                  <a:cubicBezTo>
                    <a:pt x="7025" y="477"/>
                    <a:pt x="5871" y="1"/>
                    <a:pt x="4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59" name="Google Shape;10559;p64"/>
          <p:cNvGrpSpPr/>
          <p:nvPr/>
        </p:nvGrpSpPr>
        <p:grpSpPr>
          <a:xfrm>
            <a:off x="910723" y="1508212"/>
            <a:ext cx="251660" cy="350166"/>
            <a:chOff x="910723" y="1508212"/>
            <a:chExt cx="251660" cy="350166"/>
          </a:xfrm>
        </p:grpSpPr>
        <p:sp>
          <p:nvSpPr>
            <p:cNvPr id="10560" name="Google Shape;10560;p64"/>
            <p:cNvSpPr/>
            <p:nvPr/>
          </p:nvSpPr>
          <p:spPr>
            <a:xfrm>
              <a:off x="910723" y="1508212"/>
              <a:ext cx="251660" cy="350166"/>
            </a:xfrm>
            <a:custGeom>
              <a:rect b="b" l="l" r="r" t="t"/>
              <a:pathLst>
                <a:path extrusionOk="0" h="11002" w="7907">
                  <a:moveTo>
                    <a:pt x="3942" y="334"/>
                  </a:moveTo>
                  <a:cubicBezTo>
                    <a:pt x="4132" y="334"/>
                    <a:pt x="4299" y="441"/>
                    <a:pt x="4394" y="608"/>
                  </a:cubicBezTo>
                  <a:cubicBezTo>
                    <a:pt x="4418" y="644"/>
                    <a:pt x="4466" y="679"/>
                    <a:pt x="4525" y="679"/>
                  </a:cubicBezTo>
                  <a:lnTo>
                    <a:pt x="5132" y="679"/>
                  </a:lnTo>
                  <a:cubicBezTo>
                    <a:pt x="5240" y="679"/>
                    <a:pt x="5311" y="763"/>
                    <a:pt x="5311" y="858"/>
                  </a:cubicBezTo>
                  <a:lnTo>
                    <a:pt x="5311" y="1382"/>
                  </a:lnTo>
                  <a:lnTo>
                    <a:pt x="2573" y="1382"/>
                  </a:lnTo>
                  <a:lnTo>
                    <a:pt x="2573" y="858"/>
                  </a:lnTo>
                  <a:cubicBezTo>
                    <a:pt x="2573" y="751"/>
                    <a:pt x="2668" y="679"/>
                    <a:pt x="2751" y="679"/>
                  </a:cubicBezTo>
                  <a:lnTo>
                    <a:pt x="3358" y="679"/>
                  </a:lnTo>
                  <a:cubicBezTo>
                    <a:pt x="3418" y="679"/>
                    <a:pt x="3466" y="644"/>
                    <a:pt x="3501" y="608"/>
                  </a:cubicBezTo>
                  <a:cubicBezTo>
                    <a:pt x="3585" y="441"/>
                    <a:pt x="3763" y="334"/>
                    <a:pt x="3942" y="334"/>
                  </a:cubicBezTo>
                  <a:close/>
                  <a:moveTo>
                    <a:pt x="7240" y="1013"/>
                  </a:moveTo>
                  <a:cubicBezTo>
                    <a:pt x="7442" y="1013"/>
                    <a:pt x="7609" y="1179"/>
                    <a:pt x="7609" y="1370"/>
                  </a:cubicBezTo>
                  <a:lnTo>
                    <a:pt x="7609" y="10323"/>
                  </a:lnTo>
                  <a:lnTo>
                    <a:pt x="7585" y="10323"/>
                  </a:lnTo>
                  <a:cubicBezTo>
                    <a:pt x="7585" y="10514"/>
                    <a:pt x="7430" y="10681"/>
                    <a:pt x="7228" y="10681"/>
                  </a:cubicBezTo>
                  <a:lnTo>
                    <a:pt x="691" y="10681"/>
                  </a:lnTo>
                  <a:cubicBezTo>
                    <a:pt x="501" y="10681"/>
                    <a:pt x="334" y="10514"/>
                    <a:pt x="334" y="10323"/>
                  </a:cubicBezTo>
                  <a:lnTo>
                    <a:pt x="334" y="1370"/>
                  </a:lnTo>
                  <a:cubicBezTo>
                    <a:pt x="334" y="1179"/>
                    <a:pt x="501" y="1013"/>
                    <a:pt x="691" y="1013"/>
                  </a:cubicBezTo>
                  <a:lnTo>
                    <a:pt x="2263" y="1013"/>
                  </a:lnTo>
                  <a:lnTo>
                    <a:pt x="2263" y="1537"/>
                  </a:lnTo>
                  <a:cubicBezTo>
                    <a:pt x="2263" y="1632"/>
                    <a:pt x="2335" y="1703"/>
                    <a:pt x="2418" y="1703"/>
                  </a:cubicBezTo>
                  <a:lnTo>
                    <a:pt x="5525" y="1703"/>
                  </a:lnTo>
                  <a:cubicBezTo>
                    <a:pt x="5609" y="1703"/>
                    <a:pt x="5680" y="1632"/>
                    <a:pt x="5680" y="1537"/>
                  </a:cubicBezTo>
                  <a:lnTo>
                    <a:pt x="5680" y="1013"/>
                  </a:lnTo>
                  <a:close/>
                  <a:moveTo>
                    <a:pt x="3954" y="1"/>
                  </a:moveTo>
                  <a:cubicBezTo>
                    <a:pt x="3692" y="1"/>
                    <a:pt x="3442" y="144"/>
                    <a:pt x="3275" y="346"/>
                  </a:cubicBezTo>
                  <a:lnTo>
                    <a:pt x="2751" y="346"/>
                  </a:lnTo>
                  <a:cubicBezTo>
                    <a:pt x="2525" y="346"/>
                    <a:pt x="2335" y="501"/>
                    <a:pt x="2275" y="691"/>
                  </a:cubicBezTo>
                  <a:lnTo>
                    <a:pt x="680" y="691"/>
                  </a:lnTo>
                  <a:cubicBezTo>
                    <a:pt x="310" y="691"/>
                    <a:pt x="1" y="989"/>
                    <a:pt x="1" y="1382"/>
                  </a:cubicBezTo>
                  <a:lnTo>
                    <a:pt x="1" y="10323"/>
                  </a:lnTo>
                  <a:cubicBezTo>
                    <a:pt x="1" y="10692"/>
                    <a:pt x="299" y="11002"/>
                    <a:pt x="680" y="11002"/>
                  </a:cubicBezTo>
                  <a:lnTo>
                    <a:pt x="7216" y="11002"/>
                  </a:lnTo>
                  <a:cubicBezTo>
                    <a:pt x="7585" y="11002"/>
                    <a:pt x="7907" y="10704"/>
                    <a:pt x="7907" y="10323"/>
                  </a:cubicBezTo>
                  <a:lnTo>
                    <a:pt x="7907" y="1382"/>
                  </a:lnTo>
                  <a:cubicBezTo>
                    <a:pt x="7907" y="989"/>
                    <a:pt x="7609" y="691"/>
                    <a:pt x="7228" y="691"/>
                  </a:cubicBezTo>
                  <a:lnTo>
                    <a:pt x="5644" y="691"/>
                  </a:lnTo>
                  <a:cubicBezTo>
                    <a:pt x="5561" y="501"/>
                    <a:pt x="5383" y="346"/>
                    <a:pt x="5168" y="346"/>
                  </a:cubicBezTo>
                  <a:lnTo>
                    <a:pt x="4644" y="346"/>
                  </a:lnTo>
                  <a:cubicBezTo>
                    <a:pt x="4478" y="144"/>
                    <a:pt x="4228" y="1"/>
                    <a:pt x="3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1" name="Google Shape;10561;p64"/>
            <p:cNvSpPr/>
            <p:nvPr/>
          </p:nvSpPr>
          <p:spPr>
            <a:xfrm>
              <a:off x="1031604" y="1530205"/>
              <a:ext cx="10280" cy="10248"/>
            </a:xfrm>
            <a:custGeom>
              <a:rect b="b" l="l" r="r" t="t"/>
              <a:pathLst>
                <a:path extrusionOk="0" h="322" w="323">
                  <a:moveTo>
                    <a:pt x="156" y="0"/>
                  </a:moveTo>
                  <a:cubicBezTo>
                    <a:pt x="72" y="0"/>
                    <a:pt x="1" y="72"/>
                    <a:pt x="1" y="167"/>
                  </a:cubicBezTo>
                  <a:cubicBezTo>
                    <a:pt x="1" y="250"/>
                    <a:pt x="72" y="322"/>
                    <a:pt x="156" y="322"/>
                  </a:cubicBezTo>
                  <a:cubicBezTo>
                    <a:pt x="251" y="322"/>
                    <a:pt x="322" y="250"/>
                    <a:pt x="322" y="167"/>
                  </a:cubicBez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2" name="Google Shape;10562;p64"/>
            <p:cNvSpPr/>
            <p:nvPr/>
          </p:nvSpPr>
          <p:spPr>
            <a:xfrm>
              <a:off x="932334" y="1551784"/>
              <a:ext cx="208088" cy="273653"/>
            </a:xfrm>
            <a:custGeom>
              <a:rect b="b" l="l" r="r" t="t"/>
              <a:pathLst>
                <a:path extrusionOk="0" h="8598" w="6538">
                  <a:moveTo>
                    <a:pt x="167" y="1"/>
                  </a:moveTo>
                  <a:cubicBezTo>
                    <a:pt x="72" y="1"/>
                    <a:pt x="1" y="84"/>
                    <a:pt x="1" y="168"/>
                  </a:cubicBezTo>
                  <a:lnTo>
                    <a:pt x="1" y="8430"/>
                  </a:lnTo>
                  <a:cubicBezTo>
                    <a:pt x="1" y="8526"/>
                    <a:pt x="72" y="8597"/>
                    <a:pt x="167" y="8597"/>
                  </a:cubicBezTo>
                  <a:lnTo>
                    <a:pt x="6358" y="8597"/>
                  </a:lnTo>
                  <a:cubicBezTo>
                    <a:pt x="6442" y="8597"/>
                    <a:pt x="6525" y="8526"/>
                    <a:pt x="6525" y="8430"/>
                  </a:cubicBezTo>
                  <a:lnTo>
                    <a:pt x="6525" y="168"/>
                  </a:lnTo>
                  <a:cubicBezTo>
                    <a:pt x="6537" y="84"/>
                    <a:pt x="6466" y="13"/>
                    <a:pt x="6370" y="13"/>
                  </a:cubicBezTo>
                  <a:lnTo>
                    <a:pt x="5513" y="13"/>
                  </a:lnTo>
                  <a:cubicBezTo>
                    <a:pt x="5418" y="13"/>
                    <a:pt x="5346" y="84"/>
                    <a:pt x="5346" y="168"/>
                  </a:cubicBezTo>
                  <a:cubicBezTo>
                    <a:pt x="5346" y="263"/>
                    <a:pt x="5418" y="334"/>
                    <a:pt x="5513" y="334"/>
                  </a:cubicBezTo>
                  <a:lnTo>
                    <a:pt x="6204" y="334"/>
                  </a:lnTo>
                  <a:lnTo>
                    <a:pt x="6204" y="8264"/>
                  </a:lnTo>
                  <a:lnTo>
                    <a:pt x="334" y="8264"/>
                  </a:lnTo>
                  <a:lnTo>
                    <a:pt x="334" y="334"/>
                  </a:lnTo>
                  <a:lnTo>
                    <a:pt x="1024" y="334"/>
                  </a:lnTo>
                  <a:cubicBezTo>
                    <a:pt x="1120" y="334"/>
                    <a:pt x="1191" y="263"/>
                    <a:pt x="1191" y="168"/>
                  </a:cubicBezTo>
                  <a:cubicBezTo>
                    <a:pt x="1191" y="84"/>
                    <a:pt x="1120" y="1"/>
                    <a:pt x="1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3" name="Google Shape;10563;p64"/>
            <p:cNvSpPr/>
            <p:nvPr/>
          </p:nvSpPr>
          <p:spPr>
            <a:xfrm>
              <a:off x="965689" y="1661302"/>
              <a:ext cx="32241" cy="32241"/>
            </a:xfrm>
            <a:custGeom>
              <a:rect b="b" l="l" r="r" t="t"/>
              <a:pathLst>
                <a:path extrusionOk="0" h="1013" w="1013">
                  <a:moveTo>
                    <a:pt x="500" y="346"/>
                  </a:moveTo>
                  <a:cubicBezTo>
                    <a:pt x="608" y="346"/>
                    <a:pt x="679" y="441"/>
                    <a:pt x="679" y="525"/>
                  </a:cubicBezTo>
                  <a:cubicBezTo>
                    <a:pt x="703" y="620"/>
                    <a:pt x="608" y="703"/>
                    <a:pt x="500" y="703"/>
                  </a:cubicBezTo>
                  <a:cubicBezTo>
                    <a:pt x="405" y="703"/>
                    <a:pt x="322" y="620"/>
                    <a:pt x="322" y="525"/>
                  </a:cubicBezTo>
                  <a:cubicBezTo>
                    <a:pt x="322" y="417"/>
                    <a:pt x="417" y="346"/>
                    <a:pt x="500" y="346"/>
                  </a:cubicBezTo>
                  <a:close/>
                  <a:moveTo>
                    <a:pt x="500" y="1"/>
                  </a:moveTo>
                  <a:cubicBezTo>
                    <a:pt x="227" y="1"/>
                    <a:pt x="0" y="227"/>
                    <a:pt x="0" y="513"/>
                  </a:cubicBezTo>
                  <a:cubicBezTo>
                    <a:pt x="0" y="787"/>
                    <a:pt x="227" y="1013"/>
                    <a:pt x="500" y="1013"/>
                  </a:cubicBezTo>
                  <a:cubicBezTo>
                    <a:pt x="786" y="1013"/>
                    <a:pt x="1012" y="787"/>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4" name="Google Shape;10564;p64"/>
            <p:cNvSpPr/>
            <p:nvPr/>
          </p:nvSpPr>
          <p:spPr>
            <a:xfrm>
              <a:off x="965689" y="1710571"/>
              <a:ext cx="32241" cy="32241"/>
            </a:xfrm>
            <a:custGeom>
              <a:rect b="b" l="l" r="r" t="t"/>
              <a:pathLst>
                <a:path extrusionOk="0" h="1013" w="1013">
                  <a:moveTo>
                    <a:pt x="500" y="346"/>
                  </a:moveTo>
                  <a:cubicBezTo>
                    <a:pt x="608" y="346"/>
                    <a:pt x="679" y="441"/>
                    <a:pt x="679" y="524"/>
                  </a:cubicBezTo>
                  <a:cubicBezTo>
                    <a:pt x="679" y="608"/>
                    <a:pt x="608" y="703"/>
                    <a:pt x="500" y="703"/>
                  </a:cubicBezTo>
                  <a:cubicBezTo>
                    <a:pt x="405" y="703"/>
                    <a:pt x="322" y="608"/>
                    <a:pt x="322" y="524"/>
                  </a:cubicBezTo>
                  <a:cubicBezTo>
                    <a:pt x="322" y="441"/>
                    <a:pt x="417" y="346"/>
                    <a:pt x="500" y="346"/>
                  </a:cubicBezTo>
                  <a:close/>
                  <a:moveTo>
                    <a:pt x="500" y="1"/>
                  </a:moveTo>
                  <a:cubicBezTo>
                    <a:pt x="227" y="1"/>
                    <a:pt x="0" y="227"/>
                    <a:pt x="0" y="513"/>
                  </a:cubicBezTo>
                  <a:cubicBezTo>
                    <a:pt x="0" y="786"/>
                    <a:pt x="227" y="1013"/>
                    <a:pt x="500" y="1013"/>
                  </a:cubicBezTo>
                  <a:cubicBezTo>
                    <a:pt x="786" y="1013"/>
                    <a:pt x="1012" y="786"/>
                    <a:pt x="1012" y="513"/>
                  </a:cubicBezTo>
                  <a:cubicBezTo>
                    <a:pt x="1012"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5" name="Google Shape;10565;p64"/>
            <p:cNvSpPr/>
            <p:nvPr/>
          </p:nvSpPr>
          <p:spPr>
            <a:xfrm>
              <a:off x="965689" y="1760604"/>
              <a:ext cx="32241" cy="31859"/>
            </a:xfrm>
            <a:custGeom>
              <a:rect b="b" l="l" r="r" t="t"/>
              <a:pathLst>
                <a:path extrusionOk="0" h="1001" w="1013">
                  <a:moveTo>
                    <a:pt x="500" y="322"/>
                  </a:moveTo>
                  <a:cubicBezTo>
                    <a:pt x="608" y="322"/>
                    <a:pt x="679" y="417"/>
                    <a:pt x="679" y="500"/>
                  </a:cubicBezTo>
                  <a:cubicBezTo>
                    <a:pt x="703" y="596"/>
                    <a:pt x="608" y="679"/>
                    <a:pt x="500" y="679"/>
                  </a:cubicBezTo>
                  <a:cubicBezTo>
                    <a:pt x="405" y="679"/>
                    <a:pt x="322" y="584"/>
                    <a:pt x="322" y="500"/>
                  </a:cubicBezTo>
                  <a:cubicBezTo>
                    <a:pt x="322" y="393"/>
                    <a:pt x="417" y="322"/>
                    <a:pt x="500" y="322"/>
                  </a:cubicBezTo>
                  <a:close/>
                  <a:moveTo>
                    <a:pt x="500" y="0"/>
                  </a:moveTo>
                  <a:cubicBezTo>
                    <a:pt x="227" y="0"/>
                    <a:pt x="0" y="215"/>
                    <a:pt x="0" y="500"/>
                  </a:cubicBezTo>
                  <a:cubicBezTo>
                    <a:pt x="0" y="786"/>
                    <a:pt x="227" y="1000"/>
                    <a:pt x="500" y="1000"/>
                  </a:cubicBezTo>
                  <a:cubicBezTo>
                    <a:pt x="786" y="1000"/>
                    <a:pt x="1012" y="786"/>
                    <a:pt x="1012" y="500"/>
                  </a:cubicBezTo>
                  <a:cubicBezTo>
                    <a:pt x="1012" y="215"/>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6" name="Google Shape;10566;p64"/>
            <p:cNvSpPr/>
            <p:nvPr/>
          </p:nvSpPr>
          <p:spPr>
            <a:xfrm>
              <a:off x="1009643" y="1661302"/>
              <a:ext cx="59899" cy="10662"/>
            </a:xfrm>
            <a:custGeom>
              <a:rect b="b" l="l" r="r" t="t"/>
              <a:pathLst>
                <a:path extrusionOk="0" h="335" w="1882">
                  <a:moveTo>
                    <a:pt x="167" y="1"/>
                  </a:moveTo>
                  <a:cubicBezTo>
                    <a:pt x="72" y="1"/>
                    <a:pt x="0" y="72"/>
                    <a:pt x="0" y="167"/>
                  </a:cubicBezTo>
                  <a:cubicBezTo>
                    <a:pt x="0" y="263"/>
                    <a:pt x="72" y="334"/>
                    <a:pt x="167" y="334"/>
                  </a:cubicBezTo>
                  <a:lnTo>
                    <a:pt x="1715" y="334"/>
                  </a:lnTo>
                  <a:cubicBezTo>
                    <a:pt x="1798" y="334"/>
                    <a:pt x="1882" y="263"/>
                    <a:pt x="1882" y="167"/>
                  </a:cubicBezTo>
                  <a:cubicBezTo>
                    <a:pt x="1882" y="72"/>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7" name="Google Shape;10567;p64"/>
            <p:cNvSpPr/>
            <p:nvPr/>
          </p:nvSpPr>
          <p:spPr>
            <a:xfrm>
              <a:off x="1009643" y="1683677"/>
              <a:ext cx="98188" cy="10630"/>
            </a:xfrm>
            <a:custGeom>
              <a:rect b="b" l="l" r="r" t="t"/>
              <a:pathLst>
                <a:path extrusionOk="0" h="334" w="3085">
                  <a:moveTo>
                    <a:pt x="167" y="0"/>
                  </a:moveTo>
                  <a:cubicBezTo>
                    <a:pt x="72" y="0"/>
                    <a:pt x="0" y="72"/>
                    <a:pt x="0" y="167"/>
                  </a:cubicBezTo>
                  <a:cubicBezTo>
                    <a:pt x="0" y="250"/>
                    <a:pt x="72" y="334"/>
                    <a:pt x="167" y="334"/>
                  </a:cubicBezTo>
                  <a:lnTo>
                    <a:pt x="2917" y="334"/>
                  </a:lnTo>
                  <a:cubicBezTo>
                    <a:pt x="3013" y="334"/>
                    <a:pt x="3084" y="250"/>
                    <a:pt x="3084" y="167"/>
                  </a:cubicBezTo>
                  <a:cubicBezTo>
                    <a:pt x="3084" y="72"/>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8" name="Google Shape;10568;p64"/>
            <p:cNvSpPr/>
            <p:nvPr/>
          </p:nvSpPr>
          <p:spPr>
            <a:xfrm>
              <a:off x="1009643" y="1710571"/>
              <a:ext cx="59899" cy="10630"/>
            </a:xfrm>
            <a:custGeom>
              <a:rect b="b" l="l" r="r" t="t"/>
              <a:pathLst>
                <a:path extrusionOk="0" h="334" w="1882">
                  <a:moveTo>
                    <a:pt x="167" y="1"/>
                  </a:moveTo>
                  <a:cubicBezTo>
                    <a:pt x="72" y="1"/>
                    <a:pt x="0" y="84"/>
                    <a:pt x="0" y="167"/>
                  </a:cubicBezTo>
                  <a:cubicBezTo>
                    <a:pt x="0" y="263"/>
                    <a:pt x="72" y="334"/>
                    <a:pt x="167" y="334"/>
                  </a:cubicBezTo>
                  <a:lnTo>
                    <a:pt x="1715" y="334"/>
                  </a:lnTo>
                  <a:cubicBezTo>
                    <a:pt x="1798" y="334"/>
                    <a:pt x="1882" y="263"/>
                    <a:pt x="1882" y="167"/>
                  </a:cubicBezTo>
                  <a:cubicBezTo>
                    <a:pt x="1882" y="84"/>
                    <a:pt x="1798"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69" name="Google Shape;10569;p64"/>
            <p:cNvSpPr/>
            <p:nvPr/>
          </p:nvSpPr>
          <p:spPr>
            <a:xfrm>
              <a:off x="1009643" y="1732946"/>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0" name="Google Shape;10570;p64"/>
            <p:cNvSpPr/>
            <p:nvPr/>
          </p:nvSpPr>
          <p:spPr>
            <a:xfrm>
              <a:off x="1009643" y="1760604"/>
              <a:ext cx="59899" cy="10248"/>
            </a:xfrm>
            <a:custGeom>
              <a:rect b="b" l="l" r="r" t="t"/>
              <a:pathLst>
                <a:path extrusionOk="0" h="322" w="1882">
                  <a:moveTo>
                    <a:pt x="167" y="0"/>
                  </a:moveTo>
                  <a:cubicBezTo>
                    <a:pt x="72" y="0"/>
                    <a:pt x="0" y="72"/>
                    <a:pt x="0" y="155"/>
                  </a:cubicBezTo>
                  <a:cubicBezTo>
                    <a:pt x="0" y="250"/>
                    <a:pt x="72" y="322"/>
                    <a:pt x="167" y="322"/>
                  </a:cubicBezTo>
                  <a:lnTo>
                    <a:pt x="1715" y="322"/>
                  </a:lnTo>
                  <a:cubicBezTo>
                    <a:pt x="1798" y="322"/>
                    <a:pt x="1882" y="250"/>
                    <a:pt x="1882" y="155"/>
                  </a:cubicBezTo>
                  <a:cubicBezTo>
                    <a:pt x="1882" y="72"/>
                    <a:pt x="1798" y="0"/>
                    <a:pt x="1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1" name="Google Shape;10571;p64"/>
            <p:cNvSpPr/>
            <p:nvPr/>
          </p:nvSpPr>
          <p:spPr>
            <a:xfrm>
              <a:off x="1009643" y="1782183"/>
              <a:ext cx="98188" cy="10662"/>
            </a:xfrm>
            <a:custGeom>
              <a:rect b="b" l="l" r="r" t="t"/>
              <a:pathLst>
                <a:path extrusionOk="0" h="335" w="3085">
                  <a:moveTo>
                    <a:pt x="167" y="1"/>
                  </a:moveTo>
                  <a:cubicBezTo>
                    <a:pt x="72" y="1"/>
                    <a:pt x="0" y="72"/>
                    <a:pt x="0" y="168"/>
                  </a:cubicBezTo>
                  <a:cubicBezTo>
                    <a:pt x="0" y="251"/>
                    <a:pt x="72" y="334"/>
                    <a:pt x="167" y="334"/>
                  </a:cubicBezTo>
                  <a:lnTo>
                    <a:pt x="2917" y="334"/>
                  </a:lnTo>
                  <a:cubicBezTo>
                    <a:pt x="3013" y="334"/>
                    <a:pt x="3084" y="251"/>
                    <a:pt x="3084" y="168"/>
                  </a:cubicBezTo>
                  <a:cubicBezTo>
                    <a:pt x="3084" y="72"/>
                    <a:pt x="3013" y="1"/>
                    <a:pt x="2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2" name="Google Shape;10572;p64"/>
            <p:cNvSpPr/>
            <p:nvPr/>
          </p:nvSpPr>
          <p:spPr>
            <a:xfrm>
              <a:off x="1009643" y="1579473"/>
              <a:ext cx="98188" cy="10630"/>
            </a:xfrm>
            <a:custGeom>
              <a:rect b="b" l="l" r="r" t="t"/>
              <a:pathLst>
                <a:path extrusionOk="0" h="334" w="3085">
                  <a:moveTo>
                    <a:pt x="167" y="0"/>
                  </a:moveTo>
                  <a:cubicBezTo>
                    <a:pt x="72" y="0"/>
                    <a:pt x="0" y="71"/>
                    <a:pt x="0" y="167"/>
                  </a:cubicBezTo>
                  <a:cubicBezTo>
                    <a:pt x="0" y="250"/>
                    <a:pt x="72" y="333"/>
                    <a:pt x="167" y="333"/>
                  </a:cubicBezTo>
                  <a:lnTo>
                    <a:pt x="2917" y="333"/>
                  </a:lnTo>
                  <a:cubicBezTo>
                    <a:pt x="3013" y="333"/>
                    <a:pt x="3084" y="250"/>
                    <a:pt x="3084" y="167"/>
                  </a:cubicBezTo>
                  <a:cubicBezTo>
                    <a:pt x="3084" y="71"/>
                    <a:pt x="3013" y="0"/>
                    <a:pt x="29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3" name="Google Shape;10573;p64"/>
            <p:cNvSpPr/>
            <p:nvPr/>
          </p:nvSpPr>
          <p:spPr>
            <a:xfrm>
              <a:off x="965689" y="1628711"/>
              <a:ext cx="142142" cy="10662"/>
            </a:xfrm>
            <a:custGeom>
              <a:rect b="b" l="l" r="r" t="t"/>
              <a:pathLst>
                <a:path extrusionOk="0" h="335" w="4466">
                  <a:moveTo>
                    <a:pt x="155" y="1"/>
                  </a:moveTo>
                  <a:cubicBezTo>
                    <a:pt x="72" y="1"/>
                    <a:pt x="0" y="72"/>
                    <a:pt x="0" y="168"/>
                  </a:cubicBezTo>
                  <a:cubicBezTo>
                    <a:pt x="0" y="251"/>
                    <a:pt x="72" y="334"/>
                    <a:pt x="155" y="334"/>
                  </a:cubicBezTo>
                  <a:lnTo>
                    <a:pt x="4298" y="334"/>
                  </a:lnTo>
                  <a:cubicBezTo>
                    <a:pt x="4394" y="334"/>
                    <a:pt x="4465" y="251"/>
                    <a:pt x="4465" y="168"/>
                  </a:cubicBezTo>
                  <a:cubicBezTo>
                    <a:pt x="4465" y="72"/>
                    <a:pt x="4394" y="1"/>
                    <a:pt x="4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4" name="Google Shape;10574;p64"/>
            <p:cNvSpPr/>
            <p:nvPr/>
          </p:nvSpPr>
          <p:spPr>
            <a:xfrm>
              <a:off x="1009643" y="1601434"/>
              <a:ext cx="26926" cy="10280"/>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6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5" name="Google Shape;10575;p64"/>
            <p:cNvSpPr/>
            <p:nvPr/>
          </p:nvSpPr>
          <p:spPr>
            <a:xfrm>
              <a:off x="1047550" y="1601434"/>
              <a:ext cx="26926" cy="10280"/>
            </a:xfrm>
            <a:custGeom>
              <a:rect b="b" l="l" r="r" t="t"/>
              <a:pathLst>
                <a:path extrusionOk="0" h="323" w="846">
                  <a:moveTo>
                    <a:pt x="167" y="1"/>
                  </a:moveTo>
                  <a:cubicBezTo>
                    <a:pt x="71" y="1"/>
                    <a:pt x="0" y="72"/>
                    <a:pt x="0" y="155"/>
                  </a:cubicBezTo>
                  <a:cubicBezTo>
                    <a:pt x="0" y="251"/>
                    <a:pt x="71" y="322"/>
                    <a:pt x="167" y="322"/>
                  </a:cubicBezTo>
                  <a:lnTo>
                    <a:pt x="691" y="322"/>
                  </a:lnTo>
                  <a:cubicBezTo>
                    <a:pt x="774" y="322"/>
                    <a:pt x="845" y="251"/>
                    <a:pt x="845" y="155"/>
                  </a:cubicBezTo>
                  <a:cubicBezTo>
                    <a:pt x="845" y="72"/>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6" name="Google Shape;10576;p64"/>
            <p:cNvSpPr/>
            <p:nvPr/>
          </p:nvSpPr>
          <p:spPr>
            <a:xfrm>
              <a:off x="966071" y="1579473"/>
              <a:ext cx="32241" cy="32241"/>
            </a:xfrm>
            <a:custGeom>
              <a:rect b="b" l="l" r="r" t="t"/>
              <a:pathLst>
                <a:path extrusionOk="0" h="1013" w="1013">
                  <a:moveTo>
                    <a:pt x="691" y="310"/>
                  </a:moveTo>
                  <a:lnTo>
                    <a:pt x="691" y="691"/>
                  </a:lnTo>
                  <a:lnTo>
                    <a:pt x="310" y="691"/>
                  </a:lnTo>
                  <a:lnTo>
                    <a:pt x="310" y="310"/>
                  </a:lnTo>
                  <a:close/>
                  <a:moveTo>
                    <a:pt x="167" y="0"/>
                  </a:moveTo>
                  <a:cubicBezTo>
                    <a:pt x="72" y="0"/>
                    <a:pt x="0" y="71"/>
                    <a:pt x="0" y="167"/>
                  </a:cubicBezTo>
                  <a:lnTo>
                    <a:pt x="0" y="845"/>
                  </a:lnTo>
                  <a:cubicBezTo>
                    <a:pt x="0" y="941"/>
                    <a:pt x="72" y="1012"/>
                    <a:pt x="167" y="1012"/>
                  </a:cubicBezTo>
                  <a:lnTo>
                    <a:pt x="846" y="1012"/>
                  </a:lnTo>
                  <a:cubicBezTo>
                    <a:pt x="941" y="1012"/>
                    <a:pt x="1012" y="941"/>
                    <a:pt x="1012" y="845"/>
                  </a:cubicBezTo>
                  <a:lnTo>
                    <a:pt x="1012" y="167"/>
                  </a:lnTo>
                  <a:cubicBezTo>
                    <a:pt x="1000" y="71"/>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77" name="Google Shape;10577;p64"/>
          <p:cNvGrpSpPr/>
          <p:nvPr/>
        </p:nvGrpSpPr>
        <p:grpSpPr>
          <a:xfrm>
            <a:off x="1308631" y="1507830"/>
            <a:ext cx="350166" cy="350198"/>
            <a:chOff x="1308631" y="1507830"/>
            <a:chExt cx="350166" cy="350198"/>
          </a:xfrm>
        </p:grpSpPr>
        <p:sp>
          <p:nvSpPr>
            <p:cNvPr id="10578" name="Google Shape;10578;p64"/>
            <p:cNvSpPr/>
            <p:nvPr/>
          </p:nvSpPr>
          <p:spPr>
            <a:xfrm>
              <a:off x="1308631" y="1507830"/>
              <a:ext cx="350166" cy="350198"/>
            </a:xfrm>
            <a:custGeom>
              <a:rect b="b" l="l" r="r" t="t"/>
              <a:pathLst>
                <a:path extrusionOk="0" h="11003" w="11002">
                  <a:moveTo>
                    <a:pt x="6192" y="310"/>
                  </a:moveTo>
                  <a:cubicBezTo>
                    <a:pt x="6192" y="310"/>
                    <a:pt x="6204" y="310"/>
                    <a:pt x="6204" y="334"/>
                  </a:cubicBezTo>
                  <a:lnTo>
                    <a:pt x="6204" y="787"/>
                  </a:lnTo>
                  <a:cubicBezTo>
                    <a:pt x="6204" y="953"/>
                    <a:pt x="6311" y="1084"/>
                    <a:pt x="6477" y="1120"/>
                  </a:cubicBezTo>
                  <a:cubicBezTo>
                    <a:pt x="6989" y="1239"/>
                    <a:pt x="7489" y="1429"/>
                    <a:pt x="7930" y="1715"/>
                  </a:cubicBezTo>
                  <a:cubicBezTo>
                    <a:pt x="7986" y="1751"/>
                    <a:pt x="8048" y="1769"/>
                    <a:pt x="8110" y="1769"/>
                  </a:cubicBezTo>
                  <a:cubicBezTo>
                    <a:pt x="8194" y="1769"/>
                    <a:pt x="8278" y="1736"/>
                    <a:pt x="8347" y="1668"/>
                  </a:cubicBezTo>
                  <a:lnTo>
                    <a:pt x="8680" y="1346"/>
                  </a:lnTo>
                  <a:lnTo>
                    <a:pt x="8692" y="1346"/>
                  </a:lnTo>
                  <a:lnTo>
                    <a:pt x="9656" y="2311"/>
                  </a:lnTo>
                  <a:lnTo>
                    <a:pt x="9656" y="2322"/>
                  </a:lnTo>
                  <a:lnTo>
                    <a:pt x="9335" y="2656"/>
                  </a:lnTo>
                  <a:cubicBezTo>
                    <a:pt x="9228" y="2751"/>
                    <a:pt x="9192" y="2930"/>
                    <a:pt x="9287" y="3073"/>
                  </a:cubicBezTo>
                  <a:cubicBezTo>
                    <a:pt x="9573" y="3513"/>
                    <a:pt x="9775" y="4001"/>
                    <a:pt x="9883" y="4525"/>
                  </a:cubicBezTo>
                  <a:cubicBezTo>
                    <a:pt x="9906" y="4680"/>
                    <a:pt x="10049" y="4799"/>
                    <a:pt x="10204" y="4799"/>
                  </a:cubicBezTo>
                  <a:lnTo>
                    <a:pt x="10668" y="4799"/>
                  </a:lnTo>
                  <a:cubicBezTo>
                    <a:pt x="10668" y="4799"/>
                    <a:pt x="10680" y="4799"/>
                    <a:pt x="10680" y="4811"/>
                  </a:cubicBezTo>
                  <a:lnTo>
                    <a:pt x="10657" y="6216"/>
                  </a:lnTo>
                  <a:lnTo>
                    <a:pt x="10192" y="6216"/>
                  </a:lnTo>
                  <a:cubicBezTo>
                    <a:pt x="10026" y="6216"/>
                    <a:pt x="9895" y="6311"/>
                    <a:pt x="9871" y="6478"/>
                  </a:cubicBezTo>
                  <a:cubicBezTo>
                    <a:pt x="9752" y="7002"/>
                    <a:pt x="9549" y="7490"/>
                    <a:pt x="9275" y="7942"/>
                  </a:cubicBezTo>
                  <a:cubicBezTo>
                    <a:pt x="9180" y="8073"/>
                    <a:pt x="9192" y="8240"/>
                    <a:pt x="9311" y="8359"/>
                  </a:cubicBezTo>
                  <a:lnTo>
                    <a:pt x="9645" y="8680"/>
                  </a:lnTo>
                  <a:lnTo>
                    <a:pt x="9645" y="8692"/>
                  </a:lnTo>
                  <a:lnTo>
                    <a:pt x="8680" y="9669"/>
                  </a:lnTo>
                  <a:lnTo>
                    <a:pt x="8656" y="9669"/>
                  </a:lnTo>
                  <a:lnTo>
                    <a:pt x="8335" y="9335"/>
                  </a:lnTo>
                  <a:cubicBezTo>
                    <a:pt x="8271" y="9272"/>
                    <a:pt x="8183" y="9237"/>
                    <a:pt x="8094" y="9237"/>
                  </a:cubicBezTo>
                  <a:cubicBezTo>
                    <a:pt x="8033" y="9237"/>
                    <a:pt x="7971" y="9254"/>
                    <a:pt x="7918" y="9288"/>
                  </a:cubicBezTo>
                  <a:cubicBezTo>
                    <a:pt x="7466" y="9573"/>
                    <a:pt x="6978" y="9788"/>
                    <a:pt x="6454" y="9883"/>
                  </a:cubicBezTo>
                  <a:cubicBezTo>
                    <a:pt x="6311" y="9919"/>
                    <a:pt x="6192" y="10050"/>
                    <a:pt x="6192" y="10216"/>
                  </a:cubicBezTo>
                  <a:lnTo>
                    <a:pt x="6192" y="10681"/>
                  </a:lnTo>
                  <a:cubicBezTo>
                    <a:pt x="6192" y="10681"/>
                    <a:pt x="6192" y="10693"/>
                    <a:pt x="6168" y="10693"/>
                  </a:cubicBezTo>
                  <a:lnTo>
                    <a:pt x="4811" y="10693"/>
                  </a:lnTo>
                  <a:cubicBezTo>
                    <a:pt x="4811" y="10693"/>
                    <a:pt x="4787" y="10693"/>
                    <a:pt x="4787" y="10681"/>
                  </a:cubicBezTo>
                  <a:lnTo>
                    <a:pt x="4787" y="10216"/>
                  </a:lnTo>
                  <a:cubicBezTo>
                    <a:pt x="4787" y="10050"/>
                    <a:pt x="4692" y="9919"/>
                    <a:pt x="4525" y="9883"/>
                  </a:cubicBezTo>
                  <a:cubicBezTo>
                    <a:pt x="4001" y="9764"/>
                    <a:pt x="3513" y="9573"/>
                    <a:pt x="3060" y="9288"/>
                  </a:cubicBezTo>
                  <a:cubicBezTo>
                    <a:pt x="3001" y="9264"/>
                    <a:pt x="2941" y="9228"/>
                    <a:pt x="2882" y="9228"/>
                  </a:cubicBezTo>
                  <a:cubicBezTo>
                    <a:pt x="2798" y="9228"/>
                    <a:pt x="2715" y="9264"/>
                    <a:pt x="2644" y="9335"/>
                  </a:cubicBezTo>
                  <a:lnTo>
                    <a:pt x="2322" y="9669"/>
                  </a:lnTo>
                  <a:lnTo>
                    <a:pt x="2298" y="9669"/>
                  </a:lnTo>
                  <a:lnTo>
                    <a:pt x="1334" y="8692"/>
                  </a:lnTo>
                  <a:lnTo>
                    <a:pt x="1334" y="8680"/>
                  </a:lnTo>
                  <a:lnTo>
                    <a:pt x="1667" y="8359"/>
                  </a:lnTo>
                  <a:cubicBezTo>
                    <a:pt x="1763" y="8252"/>
                    <a:pt x="1798" y="8073"/>
                    <a:pt x="1703" y="7942"/>
                  </a:cubicBezTo>
                  <a:cubicBezTo>
                    <a:pt x="1429" y="7490"/>
                    <a:pt x="1215" y="7002"/>
                    <a:pt x="1108" y="6478"/>
                  </a:cubicBezTo>
                  <a:cubicBezTo>
                    <a:pt x="1084" y="6335"/>
                    <a:pt x="953" y="6216"/>
                    <a:pt x="786" y="6216"/>
                  </a:cubicBezTo>
                  <a:lnTo>
                    <a:pt x="322" y="6216"/>
                  </a:lnTo>
                  <a:cubicBezTo>
                    <a:pt x="322" y="6216"/>
                    <a:pt x="310" y="6216"/>
                    <a:pt x="310" y="6192"/>
                  </a:cubicBezTo>
                  <a:lnTo>
                    <a:pt x="310" y="4811"/>
                  </a:lnTo>
                  <a:cubicBezTo>
                    <a:pt x="310" y="4811"/>
                    <a:pt x="310" y="4799"/>
                    <a:pt x="322" y="4799"/>
                  </a:cubicBezTo>
                  <a:lnTo>
                    <a:pt x="786" y="4799"/>
                  </a:lnTo>
                  <a:cubicBezTo>
                    <a:pt x="953" y="4799"/>
                    <a:pt x="1084" y="4692"/>
                    <a:pt x="1108" y="4525"/>
                  </a:cubicBezTo>
                  <a:cubicBezTo>
                    <a:pt x="1227" y="4001"/>
                    <a:pt x="1429" y="3513"/>
                    <a:pt x="1703" y="3073"/>
                  </a:cubicBezTo>
                  <a:cubicBezTo>
                    <a:pt x="1798" y="2930"/>
                    <a:pt x="1786" y="2775"/>
                    <a:pt x="1667" y="2656"/>
                  </a:cubicBezTo>
                  <a:lnTo>
                    <a:pt x="1334" y="2322"/>
                  </a:lnTo>
                  <a:lnTo>
                    <a:pt x="1334" y="2311"/>
                  </a:lnTo>
                  <a:lnTo>
                    <a:pt x="2298" y="1346"/>
                  </a:lnTo>
                  <a:lnTo>
                    <a:pt x="2322" y="1346"/>
                  </a:lnTo>
                  <a:lnTo>
                    <a:pt x="2644" y="1668"/>
                  </a:lnTo>
                  <a:cubicBezTo>
                    <a:pt x="2707" y="1731"/>
                    <a:pt x="2796" y="1765"/>
                    <a:pt x="2885" y="1765"/>
                  </a:cubicBezTo>
                  <a:cubicBezTo>
                    <a:pt x="2946" y="1765"/>
                    <a:pt x="3007" y="1749"/>
                    <a:pt x="3060" y="1715"/>
                  </a:cubicBezTo>
                  <a:cubicBezTo>
                    <a:pt x="3513" y="1429"/>
                    <a:pt x="4001" y="1227"/>
                    <a:pt x="4525" y="1120"/>
                  </a:cubicBezTo>
                  <a:cubicBezTo>
                    <a:pt x="4668" y="1084"/>
                    <a:pt x="4787" y="953"/>
                    <a:pt x="4787" y="787"/>
                  </a:cubicBezTo>
                  <a:lnTo>
                    <a:pt x="4787" y="334"/>
                  </a:lnTo>
                  <a:cubicBezTo>
                    <a:pt x="4787" y="334"/>
                    <a:pt x="4787" y="310"/>
                    <a:pt x="4811" y="310"/>
                  </a:cubicBezTo>
                  <a:close/>
                  <a:moveTo>
                    <a:pt x="4811" y="1"/>
                  </a:moveTo>
                  <a:cubicBezTo>
                    <a:pt x="4632" y="1"/>
                    <a:pt x="4477" y="156"/>
                    <a:pt x="4477" y="334"/>
                  </a:cubicBezTo>
                  <a:lnTo>
                    <a:pt x="4477" y="798"/>
                  </a:lnTo>
                  <a:cubicBezTo>
                    <a:pt x="4477" y="798"/>
                    <a:pt x="4477" y="810"/>
                    <a:pt x="4465" y="810"/>
                  </a:cubicBezTo>
                  <a:cubicBezTo>
                    <a:pt x="3918" y="929"/>
                    <a:pt x="3370" y="1156"/>
                    <a:pt x="2906" y="1453"/>
                  </a:cubicBezTo>
                  <a:lnTo>
                    <a:pt x="2882" y="1453"/>
                  </a:lnTo>
                  <a:lnTo>
                    <a:pt x="2560" y="1120"/>
                  </a:lnTo>
                  <a:cubicBezTo>
                    <a:pt x="2495" y="1054"/>
                    <a:pt x="2408" y="1022"/>
                    <a:pt x="2322" y="1022"/>
                  </a:cubicBezTo>
                  <a:cubicBezTo>
                    <a:pt x="2236" y="1022"/>
                    <a:pt x="2150" y="1054"/>
                    <a:pt x="2084" y="1120"/>
                  </a:cubicBezTo>
                  <a:lnTo>
                    <a:pt x="1120" y="2084"/>
                  </a:lnTo>
                  <a:cubicBezTo>
                    <a:pt x="977" y="2215"/>
                    <a:pt x="977" y="2430"/>
                    <a:pt x="1120" y="2561"/>
                  </a:cubicBezTo>
                  <a:lnTo>
                    <a:pt x="1441" y="2894"/>
                  </a:lnTo>
                  <a:lnTo>
                    <a:pt x="1441" y="2906"/>
                  </a:lnTo>
                  <a:cubicBezTo>
                    <a:pt x="1132" y="3382"/>
                    <a:pt x="917" y="3906"/>
                    <a:pt x="798" y="4466"/>
                  </a:cubicBezTo>
                  <a:cubicBezTo>
                    <a:pt x="798" y="4466"/>
                    <a:pt x="798" y="4489"/>
                    <a:pt x="786" y="4489"/>
                  </a:cubicBezTo>
                  <a:lnTo>
                    <a:pt x="322" y="4489"/>
                  </a:lnTo>
                  <a:cubicBezTo>
                    <a:pt x="143" y="4489"/>
                    <a:pt x="0" y="4632"/>
                    <a:pt x="0" y="4811"/>
                  </a:cubicBezTo>
                  <a:lnTo>
                    <a:pt x="0" y="6192"/>
                  </a:lnTo>
                  <a:cubicBezTo>
                    <a:pt x="0" y="6371"/>
                    <a:pt x="143" y="6525"/>
                    <a:pt x="322" y="6525"/>
                  </a:cubicBezTo>
                  <a:lnTo>
                    <a:pt x="786" y="6525"/>
                  </a:lnTo>
                  <a:cubicBezTo>
                    <a:pt x="786" y="6525"/>
                    <a:pt x="798" y="6525"/>
                    <a:pt x="798" y="6537"/>
                  </a:cubicBezTo>
                  <a:cubicBezTo>
                    <a:pt x="917" y="7085"/>
                    <a:pt x="1143" y="7621"/>
                    <a:pt x="1441" y="8097"/>
                  </a:cubicBezTo>
                  <a:lnTo>
                    <a:pt x="1441" y="8121"/>
                  </a:lnTo>
                  <a:lnTo>
                    <a:pt x="1120" y="8442"/>
                  </a:lnTo>
                  <a:cubicBezTo>
                    <a:pt x="977" y="8573"/>
                    <a:pt x="977" y="8788"/>
                    <a:pt x="1120" y="8918"/>
                  </a:cubicBezTo>
                  <a:lnTo>
                    <a:pt x="2084" y="9883"/>
                  </a:lnTo>
                  <a:cubicBezTo>
                    <a:pt x="2150" y="9954"/>
                    <a:pt x="2236" y="9990"/>
                    <a:pt x="2322" y="9990"/>
                  </a:cubicBezTo>
                  <a:cubicBezTo>
                    <a:pt x="2408" y="9990"/>
                    <a:pt x="2495" y="9954"/>
                    <a:pt x="2560" y="9883"/>
                  </a:cubicBezTo>
                  <a:lnTo>
                    <a:pt x="2882" y="9561"/>
                  </a:lnTo>
                  <a:lnTo>
                    <a:pt x="2906" y="9561"/>
                  </a:lnTo>
                  <a:cubicBezTo>
                    <a:pt x="3370" y="9871"/>
                    <a:pt x="3894" y="10085"/>
                    <a:pt x="4465" y="10204"/>
                  </a:cubicBezTo>
                  <a:cubicBezTo>
                    <a:pt x="4465" y="10204"/>
                    <a:pt x="4477" y="10204"/>
                    <a:pt x="4477" y="10216"/>
                  </a:cubicBezTo>
                  <a:lnTo>
                    <a:pt x="4477" y="10681"/>
                  </a:lnTo>
                  <a:cubicBezTo>
                    <a:pt x="4477" y="10859"/>
                    <a:pt x="4632" y="11002"/>
                    <a:pt x="4811" y="11002"/>
                  </a:cubicBezTo>
                  <a:lnTo>
                    <a:pt x="6192" y="11002"/>
                  </a:lnTo>
                  <a:cubicBezTo>
                    <a:pt x="6370" y="11002"/>
                    <a:pt x="6513" y="10859"/>
                    <a:pt x="6513" y="10681"/>
                  </a:cubicBezTo>
                  <a:lnTo>
                    <a:pt x="6513" y="10216"/>
                  </a:lnTo>
                  <a:cubicBezTo>
                    <a:pt x="6513" y="10216"/>
                    <a:pt x="6513" y="10204"/>
                    <a:pt x="6537" y="10204"/>
                  </a:cubicBezTo>
                  <a:cubicBezTo>
                    <a:pt x="7085" y="10085"/>
                    <a:pt x="7620" y="9859"/>
                    <a:pt x="8097" y="9561"/>
                  </a:cubicBezTo>
                  <a:lnTo>
                    <a:pt x="8109" y="9561"/>
                  </a:lnTo>
                  <a:lnTo>
                    <a:pt x="8442" y="9883"/>
                  </a:lnTo>
                  <a:cubicBezTo>
                    <a:pt x="8507" y="9954"/>
                    <a:pt x="8591" y="9990"/>
                    <a:pt x="8676" y="9990"/>
                  </a:cubicBezTo>
                  <a:cubicBezTo>
                    <a:pt x="8760" y="9990"/>
                    <a:pt x="8847" y="9954"/>
                    <a:pt x="8918" y="9883"/>
                  </a:cubicBezTo>
                  <a:lnTo>
                    <a:pt x="9883" y="8918"/>
                  </a:lnTo>
                  <a:cubicBezTo>
                    <a:pt x="10014" y="8788"/>
                    <a:pt x="10014" y="8573"/>
                    <a:pt x="9883" y="8442"/>
                  </a:cubicBezTo>
                  <a:lnTo>
                    <a:pt x="9549" y="8121"/>
                  </a:lnTo>
                  <a:lnTo>
                    <a:pt x="9549" y="8097"/>
                  </a:lnTo>
                  <a:cubicBezTo>
                    <a:pt x="9871" y="7621"/>
                    <a:pt x="10073" y="7109"/>
                    <a:pt x="10192" y="6537"/>
                  </a:cubicBezTo>
                  <a:cubicBezTo>
                    <a:pt x="10192" y="6537"/>
                    <a:pt x="10192" y="6525"/>
                    <a:pt x="10204" y="6525"/>
                  </a:cubicBezTo>
                  <a:lnTo>
                    <a:pt x="10668" y="6525"/>
                  </a:lnTo>
                  <a:cubicBezTo>
                    <a:pt x="10847" y="6525"/>
                    <a:pt x="11002" y="6371"/>
                    <a:pt x="11002" y="6192"/>
                  </a:cubicBezTo>
                  <a:lnTo>
                    <a:pt x="11002" y="4811"/>
                  </a:lnTo>
                  <a:cubicBezTo>
                    <a:pt x="10978" y="4632"/>
                    <a:pt x="10835" y="4489"/>
                    <a:pt x="10657" y="4489"/>
                  </a:cubicBezTo>
                  <a:lnTo>
                    <a:pt x="10192" y="4489"/>
                  </a:lnTo>
                  <a:cubicBezTo>
                    <a:pt x="10192" y="4489"/>
                    <a:pt x="10180" y="4489"/>
                    <a:pt x="10180" y="4466"/>
                  </a:cubicBezTo>
                  <a:cubicBezTo>
                    <a:pt x="10061" y="3918"/>
                    <a:pt x="9835" y="3382"/>
                    <a:pt x="9537" y="2906"/>
                  </a:cubicBezTo>
                  <a:lnTo>
                    <a:pt x="9537" y="2894"/>
                  </a:lnTo>
                  <a:lnTo>
                    <a:pt x="9859" y="2561"/>
                  </a:lnTo>
                  <a:cubicBezTo>
                    <a:pt x="10002" y="2430"/>
                    <a:pt x="10002" y="2215"/>
                    <a:pt x="9859" y="2084"/>
                  </a:cubicBezTo>
                  <a:lnTo>
                    <a:pt x="8894" y="1120"/>
                  </a:lnTo>
                  <a:cubicBezTo>
                    <a:pt x="8829" y="1054"/>
                    <a:pt x="8743" y="1022"/>
                    <a:pt x="8656" y="1022"/>
                  </a:cubicBezTo>
                  <a:cubicBezTo>
                    <a:pt x="8570" y="1022"/>
                    <a:pt x="8484" y="1054"/>
                    <a:pt x="8418" y="1120"/>
                  </a:cubicBezTo>
                  <a:lnTo>
                    <a:pt x="8097" y="1453"/>
                  </a:lnTo>
                  <a:lnTo>
                    <a:pt x="8073" y="1453"/>
                  </a:lnTo>
                  <a:cubicBezTo>
                    <a:pt x="7597" y="1132"/>
                    <a:pt x="7085" y="929"/>
                    <a:pt x="6513" y="810"/>
                  </a:cubicBezTo>
                  <a:cubicBezTo>
                    <a:pt x="6513" y="810"/>
                    <a:pt x="6501" y="810"/>
                    <a:pt x="6501" y="798"/>
                  </a:cubicBezTo>
                  <a:lnTo>
                    <a:pt x="6501" y="334"/>
                  </a:lnTo>
                  <a:cubicBezTo>
                    <a:pt x="6501" y="156"/>
                    <a:pt x="6346" y="1"/>
                    <a:pt x="6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79" name="Google Shape;10579;p64"/>
            <p:cNvSpPr/>
            <p:nvPr/>
          </p:nvSpPr>
          <p:spPr>
            <a:xfrm>
              <a:off x="1373049" y="1574063"/>
              <a:ext cx="181544" cy="179730"/>
            </a:xfrm>
            <a:custGeom>
              <a:rect b="b" l="l" r="r" t="t"/>
              <a:pathLst>
                <a:path extrusionOk="0" h="5647" w="5704">
                  <a:moveTo>
                    <a:pt x="3449" y="0"/>
                  </a:moveTo>
                  <a:cubicBezTo>
                    <a:pt x="3399" y="0"/>
                    <a:pt x="3349" y="1"/>
                    <a:pt x="3299" y="3"/>
                  </a:cubicBezTo>
                  <a:cubicBezTo>
                    <a:pt x="2453" y="51"/>
                    <a:pt x="1644" y="408"/>
                    <a:pt x="1036" y="1003"/>
                  </a:cubicBezTo>
                  <a:cubicBezTo>
                    <a:pt x="429" y="1611"/>
                    <a:pt x="84" y="2396"/>
                    <a:pt x="48" y="3266"/>
                  </a:cubicBezTo>
                  <a:cubicBezTo>
                    <a:pt x="1" y="4111"/>
                    <a:pt x="262" y="4933"/>
                    <a:pt x="798" y="5587"/>
                  </a:cubicBezTo>
                  <a:cubicBezTo>
                    <a:pt x="834" y="5635"/>
                    <a:pt x="882" y="5647"/>
                    <a:pt x="917" y="5647"/>
                  </a:cubicBezTo>
                  <a:cubicBezTo>
                    <a:pt x="953" y="5647"/>
                    <a:pt x="1001" y="5635"/>
                    <a:pt x="1024" y="5623"/>
                  </a:cubicBezTo>
                  <a:cubicBezTo>
                    <a:pt x="1096" y="5564"/>
                    <a:pt x="1096" y="5456"/>
                    <a:pt x="1060" y="5397"/>
                  </a:cubicBezTo>
                  <a:cubicBezTo>
                    <a:pt x="584" y="4802"/>
                    <a:pt x="322" y="4051"/>
                    <a:pt x="370" y="3278"/>
                  </a:cubicBezTo>
                  <a:cubicBezTo>
                    <a:pt x="417" y="2504"/>
                    <a:pt x="727" y="1777"/>
                    <a:pt x="1274" y="1242"/>
                  </a:cubicBezTo>
                  <a:cubicBezTo>
                    <a:pt x="1834" y="694"/>
                    <a:pt x="2560" y="384"/>
                    <a:pt x="3322" y="337"/>
                  </a:cubicBezTo>
                  <a:cubicBezTo>
                    <a:pt x="3385" y="333"/>
                    <a:pt x="3447" y="331"/>
                    <a:pt x="3509" y="331"/>
                  </a:cubicBezTo>
                  <a:cubicBezTo>
                    <a:pt x="4215" y="331"/>
                    <a:pt x="4883" y="578"/>
                    <a:pt x="5430" y="1015"/>
                  </a:cubicBezTo>
                  <a:cubicBezTo>
                    <a:pt x="5461" y="1041"/>
                    <a:pt x="5496" y="1053"/>
                    <a:pt x="5531" y="1053"/>
                  </a:cubicBezTo>
                  <a:cubicBezTo>
                    <a:pt x="5577" y="1053"/>
                    <a:pt x="5622" y="1032"/>
                    <a:pt x="5656" y="992"/>
                  </a:cubicBezTo>
                  <a:cubicBezTo>
                    <a:pt x="5704" y="920"/>
                    <a:pt x="5680" y="813"/>
                    <a:pt x="5620" y="765"/>
                  </a:cubicBezTo>
                  <a:cubicBezTo>
                    <a:pt x="5005" y="262"/>
                    <a:pt x="4232" y="0"/>
                    <a:pt x="3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0" name="Google Shape;10580;p64"/>
            <p:cNvSpPr/>
            <p:nvPr/>
          </p:nvSpPr>
          <p:spPr>
            <a:xfrm>
              <a:off x="1411338" y="1606368"/>
              <a:ext cx="182276" cy="186477"/>
            </a:xfrm>
            <a:custGeom>
              <a:rect b="b" l="l" r="r" t="t"/>
              <a:pathLst>
                <a:path extrusionOk="0" h="5859" w="5727">
                  <a:moveTo>
                    <a:pt x="3286" y="334"/>
                  </a:moveTo>
                  <a:lnTo>
                    <a:pt x="3286" y="1000"/>
                  </a:lnTo>
                  <a:cubicBezTo>
                    <a:pt x="3286" y="1108"/>
                    <a:pt x="3262" y="1227"/>
                    <a:pt x="3215" y="1310"/>
                  </a:cubicBezTo>
                  <a:lnTo>
                    <a:pt x="3143" y="1477"/>
                  </a:lnTo>
                  <a:cubicBezTo>
                    <a:pt x="3119" y="1501"/>
                    <a:pt x="3119" y="1524"/>
                    <a:pt x="3119" y="1548"/>
                  </a:cubicBezTo>
                  <a:lnTo>
                    <a:pt x="3119" y="1893"/>
                  </a:lnTo>
                  <a:cubicBezTo>
                    <a:pt x="3119" y="2132"/>
                    <a:pt x="3036" y="2358"/>
                    <a:pt x="2858" y="2524"/>
                  </a:cubicBezTo>
                  <a:cubicBezTo>
                    <a:pt x="2691" y="2679"/>
                    <a:pt x="2453" y="2775"/>
                    <a:pt x="2215" y="2775"/>
                  </a:cubicBezTo>
                  <a:cubicBezTo>
                    <a:pt x="1774" y="2763"/>
                    <a:pt x="1381" y="2346"/>
                    <a:pt x="1381" y="1846"/>
                  </a:cubicBezTo>
                  <a:lnTo>
                    <a:pt x="1381" y="1548"/>
                  </a:lnTo>
                  <a:cubicBezTo>
                    <a:pt x="1381" y="1524"/>
                    <a:pt x="1381" y="1501"/>
                    <a:pt x="1369" y="1477"/>
                  </a:cubicBezTo>
                  <a:lnTo>
                    <a:pt x="1262" y="1286"/>
                  </a:lnTo>
                  <a:cubicBezTo>
                    <a:pt x="1238" y="1203"/>
                    <a:pt x="1203" y="1131"/>
                    <a:pt x="1203" y="1048"/>
                  </a:cubicBezTo>
                  <a:lnTo>
                    <a:pt x="1203" y="1024"/>
                  </a:lnTo>
                  <a:cubicBezTo>
                    <a:pt x="1203" y="643"/>
                    <a:pt x="1524" y="334"/>
                    <a:pt x="1905" y="334"/>
                  </a:cubicBezTo>
                  <a:close/>
                  <a:moveTo>
                    <a:pt x="2608" y="3025"/>
                  </a:moveTo>
                  <a:cubicBezTo>
                    <a:pt x="2619" y="3084"/>
                    <a:pt x="2631" y="3132"/>
                    <a:pt x="2655" y="3179"/>
                  </a:cubicBezTo>
                  <a:lnTo>
                    <a:pt x="2512" y="3310"/>
                  </a:lnTo>
                  <a:cubicBezTo>
                    <a:pt x="2441" y="3382"/>
                    <a:pt x="2357" y="3417"/>
                    <a:pt x="2262" y="3417"/>
                  </a:cubicBezTo>
                  <a:cubicBezTo>
                    <a:pt x="2179" y="3417"/>
                    <a:pt x="2084" y="3382"/>
                    <a:pt x="2012" y="3310"/>
                  </a:cubicBezTo>
                  <a:lnTo>
                    <a:pt x="1881" y="3179"/>
                  </a:lnTo>
                  <a:cubicBezTo>
                    <a:pt x="1893" y="3132"/>
                    <a:pt x="1905" y="3084"/>
                    <a:pt x="1905" y="3025"/>
                  </a:cubicBezTo>
                  <a:cubicBezTo>
                    <a:pt x="2012" y="3060"/>
                    <a:pt x="2119" y="3084"/>
                    <a:pt x="2215" y="3084"/>
                  </a:cubicBezTo>
                  <a:lnTo>
                    <a:pt x="2250" y="3084"/>
                  </a:lnTo>
                  <a:cubicBezTo>
                    <a:pt x="2369" y="3084"/>
                    <a:pt x="2488" y="3072"/>
                    <a:pt x="2608" y="3025"/>
                  </a:cubicBezTo>
                  <a:close/>
                  <a:moveTo>
                    <a:pt x="2810" y="3441"/>
                  </a:moveTo>
                  <a:cubicBezTo>
                    <a:pt x="2858" y="3477"/>
                    <a:pt x="2905" y="3489"/>
                    <a:pt x="2941" y="3501"/>
                  </a:cubicBezTo>
                  <a:lnTo>
                    <a:pt x="3524" y="3667"/>
                  </a:lnTo>
                  <a:cubicBezTo>
                    <a:pt x="3679" y="3715"/>
                    <a:pt x="3774" y="3846"/>
                    <a:pt x="3774" y="4013"/>
                  </a:cubicBezTo>
                  <a:lnTo>
                    <a:pt x="3774" y="5108"/>
                  </a:lnTo>
                  <a:lnTo>
                    <a:pt x="3822" y="5108"/>
                  </a:lnTo>
                  <a:cubicBezTo>
                    <a:pt x="3703" y="5180"/>
                    <a:pt x="3584" y="5239"/>
                    <a:pt x="3453" y="5287"/>
                  </a:cubicBezTo>
                  <a:lnTo>
                    <a:pt x="3453" y="4310"/>
                  </a:lnTo>
                  <a:cubicBezTo>
                    <a:pt x="3453" y="4215"/>
                    <a:pt x="3381" y="4144"/>
                    <a:pt x="3286" y="4144"/>
                  </a:cubicBezTo>
                  <a:cubicBezTo>
                    <a:pt x="3203" y="4144"/>
                    <a:pt x="3119" y="4215"/>
                    <a:pt x="3119" y="4310"/>
                  </a:cubicBezTo>
                  <a:lnTo>
                    <a:pt x="3119" y="5394"/>
                  </a:lnTo>
                  <a:cubicBezTo>
                    <a:pt x="2881" y="5465"/>
                    <a:pt x="2655" y="5501"/>
                    <a:pt x="2405" y="5513"/>
                  </a:cubicBezTo>
                  <a:lnTo>
                    <a:pt x="2262" y="5513"/>
                  </a:lnTo>
                  <a:cubicBezTo>
                    <a:pt x="1965" y="5513"/>
                    <a:pt x="1667" y="5465"/>
                    <a:pt x="1381" y="5394"/>
                  </a:cubicBezTo>
                  <a:lnTo>
                    <a:pt x="1381" y="4310"/>
                  </a:lnTo>
                  <a:cubicBezTo>
                    <a:pt x="1381" y="4215"/>
                    <a:pt x="1310" y="4144"/>
                    <a:pt x="1214" y="4144"/>
                  </a:cubicBezTo>
                  <a:cubicBezTo>
                    <a:pt x="1131" y="4144"/>
                    <a:pt x="1060" y="4215"/>
                    <a:pt x="1060" y="4310"/>
                  </a:cubicBezTo>
                  <a:lnTo>
                    <a:pt x="1060" y="5287"/>
                  </a:lnTo>
                  <a:cubicBezTo>
                    <a:pt x="941" y="5227"/>
                    <a:pt x="798" y="5168"/>
                    <a:pt x="679" y="5108"/>
                  </a:cubicBezTo>
                  <a:lnTo>
                    <a:pt x="679" y="4013"/>
                  </a:lnTo>
                  <a:cubicBezTo>
                    <a:pt x="679" y="3846"/>
                    <a:pt x="786" y="3715"/>
                    <a:pt x="941" y="3667"/>
                  </a:cubicBezTo>
                  <a:lnTo>
                    <a:pt x="1512" y="3501"/>
                  </a:lnTo>
                  <a:cubicBezTo>
                    <a:pt x="1560" y="3489"/>
                    <a:pt x="1619" y="3477"/>
                    <a:pt x="1655" y="3441"/>
                  </a:cubicBezTo>
                  <a:lnTo>
                    <a:pt x="1750" y="3548"/>
                  </a:lnTo>
                  <a:cubicBezTo>
                    <a:pt x="1893" y="3679"/>
                    <a:pt x="2072" y="3739"/>
                    <a:pt x="2227" y="3739"/>
                  </a:cubicBezTo>
                  <a:cubicBezTo>
                    <a:pt x="2393" y="3739"/>
                    <a:pt x="2572" y="3679"/>
                    <a:pt x="2703" y="3548"/>
                  </a:cubicBezTo>
                  <a:lnTo>
                    <a:pt x="2810" y="3441"/>
                  </a:lnTo>
                  <a:close/>
                  <a:moveTo>
                    <a:pt x="1893" y="0"/>
                  </a:moveTo>
                  <a:cubicBezTo>
                    <a:pt x="1322" y="0"/>
                    <a:pt x="869" y="465"/>
                    <a:pt x="869" y="1024"/>
                  </a:cubicBezTo>
                  <a:lnTo>
                    <a:pt x="869" y="1048"/>
                  </a:lnTo>
                  <a:cubicBezTo>
                    <a:pt x="869" y="1179"/>
                    <a:pt x="893" y="1310"/>
                    <a:pt x="953" y="1429"/>
                  </a:cubicBezTo>
                  <a:lnTo>
                    <a:pt x="1048" y="1596"/>
                  </a:lnTo>
                  <a:lnTo>
                    <a:pt x="1048" y="1870"/>
                  </a:lnTo>
                  <a:cubicBezTo>
                    <a:pt x="1048" y="2286"/>
                    <a:pt x="1250" y="2655"/>
                    <a:pt x="1560" y="2882"/>
                  </a:cubicBezTo>
                  <a:lnTo>
                    <a:pt x="1560" y="3025"/>
                  </a:lnTo>
                  <a:cubicBezTo>
                    <a:pt x="1560" y="3096"/>
                    <a:pt x="1500" y="3179"/>
                    <a:pt x="1429" y="3203"/>
                  </a:cubicBezTo>
                  <a:lnTo>
                    <a:pt x="845" y="3370"/>
                  </a:lnTo>
                  <a:cubicBezTo>
                    <a:pt x="572" y="3453"/>
                    <a:pt x="357" y="3727"/>
                    <a:pt x="357" y="4025"/>
                  </a:cubicBezTo>
                  <a:lnTo>
                    <a:pt x="357" y="4906"/>
                  </a:lnTo>
                  <a:cubicBezTo>
                    <a:pt x="333" y="4882"/>
                    <a:pt x="310" y="4858"/>
                    <a:pt x="286" y="4846"/>
                  </a:cubicBezTo>
                  <a:cubicBezTo>
                    <a:pt x="255" y="4820"/>
                    <a:pt x="220" y="4808"/>
                    <a:pt x="185" y="4808"/>
                  </a:cubicBezTo>
                  <a:cubicBezTo>
                    <a:pt x="139" y="4808"/>
                    <a:pt x="93" y="4829"/>
                    <a:pt x="60" y="4870"/>
                  </a:cubicBezTo>
                  <a:cubicBezTo>
                    <a:pt x="0" y="4941"/>
                    <a:pt x="12" y="5037"/>
                    <a:pt x="95" y="5096"/>
                  </a:cubicBezTo>
                  <a:cubicBezTo>
                    <a:pt x="703" y="5584"/>
                    <a:pt x="1465" y="5858"/>
                    <a:pt x="2250" y="5858"/>
                  </a:cubicBezTo>
                  <a:lnTo>
                    <a:pt x="2417" y="5858"/>
                  </a:lnTo>
                  <a:cubicBezTo>
                    <a:pt x="3262" y="5811"/>
                    <a:pt x="4060" y="5453"/>
                    <a:pt x="4679" y="4858"/>
                  </a:cubicBezTo>
                  <a:cubicBezTo>
                    <a:pt x="5286" y="4251"/>
                    <a:pt x="5632" y="3453"/>
                    <a:pt x="5667" y="2596"/>
                  </a:cubicBezTo>
                  <a:cubicBezTo>
                    <a:pt x="5727" y="1727"/>
                    <a:pt x="5465" y="905"/>
                    <a:pt x="4929" y="262"/>
                  </a:cubicBezTo>
                  <a:cubicBezTo>
                    <a:pt x="4895" y="215"/>
                    <a:pt x="4846" y="194"/>
                    <a:pt x="4799" y="194"/>
                  </a:cubicBezTo>
                  <a:cubicBezTo>
                    <a:pt x="4763" y="194"/>
                    <a:pt x="4729" y="206"/>
                    <a:pt x="4703" y="227"/>
                  </a:cubicBezTo>
                  <a:cubicBezTo>
                    <a:pt x="4632" y="286"/>
                    <a:pt x="4632" y="393"/>
                    <a:pt x="4679" y="453"/>
                  </a:cubicBezTo>
                  <a:cubicBezTo>
                    <a:pt x="5155" y="1048"/>
                    <a:pt x="5405" y="1786"/>
                    <a:pt x="5358" y="2560"/>
                  </a:cubicBezTo>
                  <a:cubicBezTo>
                    <a:pt x="5310" y="3334"/>
                    <a:pt x="5001" y="4072"/>
                    <a:pt x="4453" y="4608"/>
                  </a:cubicBezTo>
                  <a:cubicBezTo>
                    <a:pt x="4346" y="4703"/>
                    <a:pt x="4239" y="4799"/>
                    <a:pt x="4143" y="4882"/>
                  </a:cubicBezTo>
                  <a:lnTo>
                    <a:pt x="4143" y="4013"/>
                  </a:lnTo>
                  <a:cubicBezTo>
                    <a:pt x="4143" y="3715"/>
                    <a:pt x="3929" y="3441"/>
                    <a:pt x="3643" y="3358"/>
                  </a:cubicBezTo>
                  <a:lnTo>
                    <a:pt x="3072" y="3191"/>
                  </a:lnTo>
                  <a:cubicBezTo>
                    <a:pt x="2989" y="3156"/>
                    <a:pt x="2929" y="3096"/>
                    <a:pt x="2929" y="3013"/>
                  </a:cubicBezTo>
                  <a:lnTo>
                    <a:pt x="2929" y="2882"/>
                  </a:lnTo>
                  <a:cubicBezTo>
                    <a:pt x="2989" y="2834"/>
                    <a:pt x="3036" y="2798"/>
                    <a:pt x="3084" y="2763"/>
                  </a:cubicBezTo>
                  <a:cubicBezTo>
                    <a:pt x="3322" y="2536"/>
                    <a:pt x="3441" y="2227"/>
                    <a:pt x="3441" y="1893"/>
                  </a:cubicBezTo>
                  <a:lnTo>
                    <a:pt x="3441" y="1596"/>
                  </a:lnTo>
                  <a:lnTo>
                    <a:pt x="3500" y="1465"/>
                  </a:lnTo>
                  <a:cubicBezTo>
                    <a:pt x="3572" y="1334"/>
                    <a:pt x="3596" y="1167"/>
                    <a:pt x="3596" y="1000"/>
                  </a:cubicBezTo>
                  <a:lnTo>
                    <a:pt x="3596" y="167"/>
                  </a:lnTo>
                  <a:cubicBezTo>
                    <a:pt x="3596" y="72"/>
                    <a:pt x="3524" y="0"/>
                    <a:pt x="3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1" name="Google Shape;10581;p64"/>
            <p:cNvSpPr/>
            <p:nvPr/>
          </p:nvSpPr>
          <p:spPr>
            <a:xfrm>
              <a:off x="1461721" y="1634026"/>
              <a:ext cx="43986" cy="15564"/>
            </a:xfrm>
            <a:custGeom>
              <a:rect b="b" l="l" r="r" t="t"/>
              <a:pathLst>
                <a:path extrusionOk="0" h="489" w="1382">
                  <a:moveTo>
                    <a:pt x="155" y="1"/>
                  </a:moveTo>
                  <a:cubicBezTo>
                    <a:pt x="72" y="1"/>
                    <a:pt x="1" y="72"/>
                    <a:pt x="1" y="167"/>
                  </a:cubicBezTo>
                  <a:cubicBezTo>
                    <a:pt x="1" y="251"/>
                    <a:pt x="72" y="322"/>
                    <a:pt x="155" y="322"/>
                  </a:cubicBezTo>
                  <a:cubicBezTo>
                    <a:pt x="334" y="322"/>
                    <a:pt x="858" y="358"/>
                    <a:pt x="1132" y="477"/>
                  </a:cubicBezTo>
                  <a:cubicBezTo>
                    <a:pt x="1155" y="489"/>
                    <a:pt x="1167" y="489"/>
                    <a:pt x="1203" y="489"/>
                  </a:cubicBezTo>
                  <a:cubicBezTo>
                    <a:pt x="1263" y="489"/>
                    <a:pt x="1322" y="465"/>
                    <a:pt x="1346" y="405"/>
                  </a:cubicBezTo>
                  <a:cubicBezTo>
                    <a:pt x="1382" y="322"/>
                    <a:pt x="1346" y="239"/>
                    <a:pt x="1263" y="191"/>
                  </a:cubicBezTo>
                  <a:cubicBezTo>
                    <a:pt x="894"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582" name="Google Shape;10582;p64"/>
          <p:cNvGrpSpPr/>
          <p:nvPr/>
        </p:nvGrpSpPr>
        <p:grpSpPr>
          <a:xfrm>
            <a:off x="1756921" y="1509739"/>
            <a:ext cx="345997" cy="345997"/>
            <a:chOff x="1756921" y="1509739"/>
            <a:chExt cx="345997" cy="345997"/>
          </a:xfrm>
        </p:grpSpPr>
        <p:sp>
          <p:nvSpPr>
            <p:cNvPr id="10583" name="Google Shape;10583;p64"/>
            <p:cNvSpPr/>
            <p:nvPr/>
          </p:nvSpPr>
          <p:spPr>
            <a:xfrm>
              <a:off x="1756921" y="1509739"/>
              <a:ext cx="345997" cy="345997"/>
            </a:xfrm>
            <a:custGeom>
              <a:rect b="b" l="l" r="r" t="t"/>
              <a:pathLst>
                <a:path extrusionOk="0" h="10871" w="10871">
                  <a:moveTo>
                    <a:pt x="5442" y="0"/>
                  </a:moveTo>
                  <a:cubicBezTo>
                    <a:pt x="3977" y="0"/>
                    <a:pt x="2620" y="572"/>
                    <a:pt x="1596" y="1596"/>
                  </a:cubicBezTo>
                  <a:cubicBezTo>
                    <a:pt x="572" y="2620"/>
                    <a:pt x="1" y="3989"/>
                    <a:pt x="1" y="5441"/>
                  </a:cubicBezTo>
                  <a:cubicBezTo>
                    <a:pt x="1" y="6882"/>
                    <a:pt x="572" y="8251"/>
                    <a:pt x="1596" y="9275"/>
                  </a:cubicBezTo>
                  <a:cubicBezTo>
                    <a:pt x="2620" y="10299"/>
                    <a:pt x="3989" y="10871"/>
                    <a:pt x="5442" y="10871"/>
                  </a:cubicBezTo>
                  <a:cubicBezTo>
                    <a:pt x="6882" y="10871"/>
                    <a:pt x="8252" y="10299"/>
                    <a:pt x="9276" y="9275"/>
                  </a:cubicBezTo>
                  <a:cubicBezTo>
                    <a:pt x="10299" y="8251"/>
                    <a:pt x="10871" y="6882"/>
                    <a:pt x="10871" y="5441"/>
                  </a:cubicBezTo>
                  <a:cubicBezTo>
                    <a:pt x="10871" y="5346"/>
                    <a:pt x="10871" y="5263"/>
                    <a:pt x="10859" y="5156"/>
                  </a:cubicBezTo>
                  <a:cubicBezTo>
                    <a:pt x="10859" y="5060"/>
                    <a:pt x="10788" y="5001"/>
                    <a:pt x="10692" y="5001"/>
                  </a:cubicBezTo>
                  <a:cubicBezTo>
                    <a:pt x="10609" y="5001"/>
                    <a:pt x="10549" y="5084"/>
                    <a:pt x="10549" y="5168"/>
                  </a:cubicBezTo>
                  <a:lnTo>
                    <a:pt x="10549" y="5441"/>
                  </a:lnTo>
                  <a:cubicBezTo>
                    <a:pt x="10549" y="6811"/>
                    <a:pt x="10014" y="8085"/>
                    <a:pt x="9037" y="9049"/>
                  </a:cubicBezTo>
                  <a:cubicBezTo>
                    <a:pt x="8073" y="10025"/>
                    <a:pt x="6787" y="10561"/>
                    <a:pt x="5418" y="10561"/>
                  </a:cubicBezTo>
                  <a:cubicBezTo>
                    <a:pt x="4061" y="10561"/>
                    <a:pt x="2775" y="10025"/>
                    <a:pt x="1810" y="9049"/>
                  </a:cubicBezTo>
                  <a:cubicBezTo>
                    <a:pt x="834" y="8085"/>
                    <a:pt x="298" y="6811"/>
                    <a:pt x="298" y="5441"/>
                  </a:cubicBezTo>
                  <a:cubicBezTo>
                    <a:pt x="298" y="4072"/>
                    <a:pt x="834" y="2786"/>
                    <a:pt x="1810" y="1822"/>
                  </a:cubicBezTo>
                  <a:cubicBezTo>
                    <a:pt x="2775" y="858"/>
                    <a:pt x="4061" y="322"/>
                    <a:pt x="5418" y="322"/>
                  </a:cubicBezTo>
                  <a:cubicBezTo>
                    <a:pt x="6632" y="322"/>
                    <a:pt x="7799" y="750"/>
                    <a:pt x="8728" y="1524"/>
                  </a:cubicBezTo>
                  <a:cubicBezTo>
                    <a:pt x="9633" y="2298"/>
                    <a:pt x="10264" y="3358"/>
                    <a:pt x="10466" y="4513"/>
                  </a:cubicBezTo>
                  <a:cubicBezTo>
                    <a:pt x="10476" y="4594"/>
                    <a:pt x="10547" y="4649"/>
                    <a:pt x="10612" y="4649"/>
                  </a:cubicBezTo>
                  <a:cubicBezTo>
                    <a:pt x="10623" y="4649"/>
                    <a:pt x="10634" y="4647"/>
                    <a:pt x="10645" y="4644"/>
                  </a:cubicBezTo>
                  <a:cubicBezTo>
                    <a:pt x="10740" y="4632"/>
                    <a:pt x="10800" y="4548"/>
                    <a:pt x="10776" y="4465"/>
                  </a:cubicBezTo>
                  <a:cubicBezTo>
                    <a:pt x="10561" y="3239"/>
                    <a:pt x="9907" y="2108"/>
                    <a:pt x="8930" y="1286"/>
                  </a:cubicBezTo>
                  <a:cubicBezTo>
                    <a:pt x="7954" y="465"/>
                    <a:pt x="6716" y="0"/>
                    <a:pt x="5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4" name="Google Shape;10584;p64"/>
            <p:cNvSpPr/>
            <p:nvPr/>
          </p:nvSpPr>
          <p:spPr>
            <a:xfrm>
              <a:off x="1781937" y="1535488"/>
              <a:ext cx="295614" cy="295614"/>
            </a:xfrm>
            <a:custGeom>
              <a:rect b="b" l="l" r="r" t="t"/>
              <a:pathLst>
                <a:path extrusionOk="0" h="9288" w="9288">
                  <a:moveTo>
                    <a:pt x="4644" y="1"/>
                  </a:moveTo>
                  <a:cubicBezTo>
                    <a:pt x="3989" y="1"/>
                    <a:pt x="3346" y="132"/>
                    <a:pt x="2751" y="406"/>
                  </a:cubicBezTo>
                  <a:cubicBezTo>
                    <a:pt x="2167" y="656"/>
                    <a:pt x="1667" y="1025"/>
                    <a:pt x="1227" y="1489"/>
                  </a:cubicBezTo>
                  <a:cubicBezTo>
                    <a:pt x="1167" y="1549"/>
                    <a:pt x="1167" y="1656"/>
                    <a:pt x="1251" y="1715"/>
                  </a:cubicBezTo>
                  <a:cubicBezTo>
                    <a:pt x="1278" y="1743"/>
                    <a:pt x="1313" y="1757"/>
                    <a:pt x="1348" y="1757"/>
                  </a:cubicBezTo>
                  <a:cubicBezTo>
                    <a:pt x="1390" y="1757"/>
                    <a:pt x="1433" y="1737"/>
                    <a:pt x="1465" y="1692"/>
                  </a:cubicBezTo>
                  <a:cubicBezTo>
                    <a:pt x="1870" y="1263"/>
                    <a:pt x="2346" y="918"/>
                    <a:pt x="2882" y="680"/>
                  </a:cubicBezTo>
                  <a:cubicBezTo>
                    <a:pt x="3429" y="430"/>
                    <a:pt x="4025" y="310"/>
                    <a:pt x="4644" y="310"/>
                  </a:cubicBezTo>
                  <a:cubicBezTo>
                    <a:pt x="7025" y="310"/>
                    <a:pt x="8966" y="2239"/>
                    <a:pt x="8966" y="4644"/>
                  </a:cubicBezTo>
                  <a:cubicBezTo>
                    <a:pt x="8966" y="7037"/>
                    <a:pt x="7037" y="8978"/>
                    <a:pt x="4644" y="8978"/>
                  </a:cubicBezTo>
                  <a:cubicBezTo>
                    <a:pt x="2263" y="8978"/>
                    <a:pt x="310" y="7037"/>
                    <a:pt x="310" y="4644"/>
                  </a:cubicBezTo>
                  <a:cubicBezTo>
                    <a:pt x="310" y="3799"/>
                    <a:pt x="560" y="2966"/>
                    <a:pt x="1024" y="2263"/>
                  </a:cubicBezTo>
                  <a:cubicBezTo>
                    <a:pt x="1084" y="2192"/>
                    <a:pt x="1072" y="2084"/>
                    <a:pt x="989" y="2037"/>
                  </a:cubicBezTo>
                  <a:cubicBezTo>
                    <a:pt x="963" y="2020"/>
                    <a:pt x="933" y="2012"/>
                    <a:pt x="904" y="2012"/>
                  </a:cubicBezTo>
                  <a:cubicBezTo>
                    <a:pt x="850" y="2012"/>
                    <a:pt x="797" y="2038"/>
                    <a:pt x="774" y="2084"/>
                  </a:cubicBezTo>
                  <a:cubicBezTo>
                    <a:pt x="262" y="2846"/>
                    <a:pt x="0" y="3716"/>
                    <a:pt x="0" y="4644"/>
                  </a:cubicBezTo>
                  <a:cubicBezTo>
                    <a:pt x="0" y="5883"/>
                    <a:pt x="477" y="7049"/>
                    <a:pt x="1346" y="7930"/>
                  </a:cubicBezTo>
                  <a:cubicBezTo>
                    <a:pt x="2227" y="8811"/>
                    <a:pt x="3394" y="9288"/>
                    <a:pt x="4644" y="9288"/>
                  </a:cubicBezTo>
                  <a:cubicBezTo>
                    <a:pt x="5894" y="9288"/>
                    <a:pt x="7049" y="8811"/>
                    <a:pt x="7930" y="7930"/>
                  </a:cubicBezTo>
                  <a:cubicBezTo>
                    <a:pt x="8811" y="7049"/>
                    <a:pt x="9287" y="5894"/>
                    <a:pt x="9287" y="4644"/>
                  </a:cubicBezTo>
                  <a:cubicBezTo>
                    <a:pt x="9287" y="3394"/>
                    <a:pt x="8811" y="2227"/>
                    <a:pt x="7930" y="1346"/>
                  </a:cubicBezTo>
                  <a:cubicBezTo>
                    <a:pt x="7049" y="477"/>
                    <a:pt x="5894"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5" name="Google Shape;10585;p64"/>
            <p:cNvSpPr/>
            <p:nvPr/>
          </p:nvSpPr>
          <p:spPr>
            <a:xfrm>
              <a:off x="1806954" y="1677980"/>
              <a:ext cx="17441" cy="10630"/>
            </a:xfrm>
            <a:custGeom>
              <a:rect b="b" l="l" r="r" t="t"/>
              <a:pathLst>
                <a:path extrusionOk="0" h="334" w="548">
                  <a:moveTo>
                    <a:pt x="167" y="1"/>
                  </a:moveTo>
                  <a:cubicBezTo>
                    <a:pt x="72" y="1"/>
                    <a:pt x="0" y="72"/>
                    <a:pt x="0" y="167"/>
                  </a:cubicBezTo>
                  <a:cubicBezTo>
                    <a:pt x="0" y="251"/>
                    <a:pt x="72" y="334"/>
                    <a:pt x="167" y="334"/>
                  </a:cubicBezTo>
                  <a:lnTo>
                    <a:pt x="381" y="334"/>
                  </a:lnTo>
                  <a:cubicBezTo>
                    <a:pt x="476" y="334"/>
                    <a:pt x="548" y="251"/>
                    <a:pt x="548" y="167"/>
                  </a:cubicBezTo>
                  <a:cubicBezTo>
                    <a:pt x="548" y="72"/>
                    <a:pt x="476" y="1"/>
                    <a:pt x="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6" name="Google Shape;10586;p64"/>
            <p:cNvSpPr/>
            <p:nvPr/>
          </p:nvSpPr>
          <p:spPr>
            <a:xfrm>
              <a:off x="1924429" y="1560122"/>
              <a:ext cx="128106" cy="128488"/>
            </a:xfrm>
            <a:custGeom>
              <a:rect b="b" l="l" r="r" t="t"/>
              <a:pathLst>
                <a:path extrusionOk="0" h="4037" w="4025">
                  <a:moveTo>
                    <a:pt x="155" y="1"/>
                  </a:moveTo>
                  <a:cubicBezTo>
                    <a:pt x="72" y="1"/>
                    <a:pt x="0" y="72"/>
                    <a:pt x="0" y="167"/>
                  </a:cubicBezTo>
                  <a:lnTo>
                    <a:pt x="0" y="3870"/>
                  </a:lnTo>
                  <a:cubicBezTo>
                    <a:pt x="0" y="3954"/>
                    <a:pt x="72" y="4037"/>
                    <a:pt x="155" y="4037"/>
                  </a:cubicBezTo>
                  <a:lnTo>
                    <a:pt x="3870" y="4037"/>
                  </a:lnTo>
                  <a:cubicBezTo>
                    <a:pt x="3953" y="4037"/>
                    <a:pt x="4024" y="3954"/>
                    <a:pt x="4024" y="3870"/>
                  </a:cubicBezTo>
                  <a:cubicBezTo>
                    <a:pt x="4024" y="3775"/>
                    <a:pt x="3953" y="3704"/>
                    <a:pt x="3870" y="3704"/>
                  </a:cubicBezTo>
                  <a:lnTo>
                    <a:pt x="322" y="3704"/>
                  </a:ln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7" name="Google Shape;10587;p64"/>
            <p:cNvSpPr/>
            <p:nvPr/>
          </p:nvSpPr>
          <p:spPr>
            <a:xfrm>
              <a:off x="1924811" y="1788644"/>
              <a:ext cx="10630" cy="17823"/>
            </a:xfrm>
            <a:custGeom>
              <a:rect b="b" l="l" r="r" t="t"/>
              <a:pathLst>
                <a:path extrusionOk="0" h="560" w="334">
                  <a:moveTo>
                    <a:pt x="167" y="0"/>
                  </a:moveTo>
                  <a:cubicBezTo>
                    <a:pt x="71" y="0"/>
                    <a:pt x="0" y="84"/>
                    <a:pt x="0" y="167"/>
                  </a:cubicBezTo>
                  <a:lnTo>
                    <a:pt x="0" y="393"/>
                  </a:lnTo>
                  <a:cubicBezTo>
                    <a:pt x="0" y="488"/>
                    <a:pt x="71" y="560"/>
                    <a:pt x="167" y="560"/>
                  </a:cubicBezTo>
                  <a:cubicBezTo>
                    <a:pt x="250" y="560"/>
                    <a:pt x="333" y="488"/>
                    <a:pt x="333" y="393"/>
                  </a:cubicBezTo>
                  <a:lnTo>
                    <a:pt x="333" y="167"/>
                  </a:lnTo>
                  <a:cubicBezTo>
                    <a:pt x="333"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8" name="Google Shape;10588;p64"/>
            <p:cNvSpPr/>
            <p:nvPr/>
          </p:nvSpPr>
          <p:spPr>
            <a:xfrm>
              <a:off x="1841423" y="1594719"/>
              <a:ext cx="16328" cy="15086"/>
            </a:xfrm>
            <a:custGeom>
              <a:rect b="b" l="l" r="r" t="t"/>
              <a:pathLst>
                <a:path extrusionOk="0" h="474" w="513">
                  <a:moveTo>
                    <a:pt x="173" y="0"/>
                  </a:moveTo>
                  <a:cubicBezTo>
                    <a:pt x="132" y="0"/>
                    <a:pt x="90" y="15"/>
                    <a:pt x="60" y="45"/>
                  </a:cubicBezTo>
                  <a:cubicBezTo>
                    <a:pt x="1" y="104"/>
                    <a:pt x="1" y="212"/>
                    <a:pt x="60" y="259"/>
                  </a:cubicBezTo>
                  <a:lnTo>
                    <a:pt x="215" y="426"/>
                  </a:lnTo>
                  <a:cubicBezTo>
                    <a:pt x="239" y="462"/>
                    <a:pt x="286" y="474"/>
                    <a:pt x="334" y="474"/>
                  </a:cubicBezTo>
                  <a:cubicBezTo>
                    <a:pt x="370" y="474"/>
                    <a:pt x="405" y="462"/>
                    <a:pt x="453" y="426"/>
                  </a:cubicBezTo>
                  <a:cubicBezTo>
                    <a:pt x="513" y="366"/>
                    <a:pt x="513" y="259"/>
                    <a:pt x="453" y="212"/>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89" name="Google Shape;10589;p64"/>
            <p:cNvSpPr/>
            <p:nvPr/>
          </p:nvSpPr>
          <p:spPr>
            <a:xfrm>
              <a:off x="2002470" y="1756243"/>
              <a:ext cx="16709" cy="15755"/>
            </a:xfrm>
            <a:custGeom>
              <a:rect b="b" l="l" r="r" t="t"/>
              <a:pathLst>
                <a:path extrusionOk="0" h="495" w="525">
                  <a:moveTo>
                    <a:pt x="175" y="0"/>
                  </a:moveTo>
                  <a:cubicBezTo>
                    <a:pt x="132" y="0"/>
                    <a:pt x="90" y="18"/>
                    <a:pt x="60" y="54"/>
                  </a:cubicBezTo>
                  <a:cubicBezTo>
                    <a:pt x="1" y="113"/>
                    <a:pt x="1" y="221"/>
                    <a:pt x="60" y="280"/>
                  </a:cubicBezTo>
                  <a:lnTo>
                    <a:pt x="227" y="447"/>
                  </a:lnTo>
                  <a:cubicBezTo>
                    <a:pt x="251" y="471"/>
                    <a:pt x="298" y="494"/>
                    <a:pt x="346" y="494"/>
                  </a:cubicBezTo>
                  <a:cubicBezTo>
                    <a:pt x="394" y="494"/>
                    <a:pt x="418" y="471"/>
                    <a:pt x="465" y="447"/>
                  </a:cubicBezTo>
                  <a:cubicBezTo>
                    <a:pt x="525" y="387"/>
                    <a:pt x="525" y="280"/>
                    <a:pt x="465" y="221"/>
                  </a:cubicBezTo>
                  <a:lnTo>
                    <a:pt x="298" y="54"/>
                  </a:lnTo>
                  <a:cubicBezTo>
                    <a:pt x="263" y="18"/>
                    <a:pt x="218"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0" name="Google Shape;10590;p64"/>
            <p:cNvSpPr/>
            <p:nvPr/>
          </p:nvSpPr>
          <p:spPr>
            <a:xfrm>
              <a:off x="2002470" y="1594719"/>
              <a:ext cx="16328" cy="15086"/>
            </a:xfrm>
            <a:custGeom>
              <a:rect b="b" l="l" r="r" t="t"/>
              <a:pathLst>
                <a:path extrusionOk="0" h="474" w="513">
                  <a:moveTo>
                    <a:pt x="340" y="0"/>
                  </a:moveTo>
                  <a:cubicBezTo>
                    <a:pt x="298" y="0"/>
                    <a:pt x="257" y="15"/>
                    <a:pt x="227" y="45"/>
                  </a:cubicBezTo>
                  <a:lnTo>
                    <a:pt x="60" y="212"/>
                  </a:lnTo>
                  <a:cubicBezTo>
                    <a:pt x="1" y="259"/>
                    <a:pt x="1" y="366"/>
                    <a:pt x="60" y="426"/>
                  </a:cubicBezTo>
                  <a:cubicBezTo>
                    <a:pt x="96" y="462"/>
                    <a:pt x="132" y="474"/>
                    <a:pt x="179" y="474"/>
                  </a:cubicBezTo>
                  <a:cubicBezTo>
                    <a:pt x="227" y="474"/>
                    <a:pt x="251" y="462"/>
                    <a:pt x="287" y="426"/>
                  </a:cubicBezTo>
                  <a:lnTo>
                    <a:pt x="453" y="259"/>
                  </a:lnTo>
                  <a:cubicBezTo>
                    <a:pt x="513" y="212"/>
                    <a:pt x="513" y="104"/>
                    <a:pt x="453" y="45"/>
                  </a:cubicBezTo>
                  <a:cubicBezTo>
                    <a:pt x="423" y="15"/>
                    <a:pt x="382"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1" name="Google Shape;10591;p64"/>
            <p:cNvSpPr/>
            <p:nvPr/>
          </p:nvSpPr>
          <p:spPr>
            <a:xfrm>
              <a:off x="1841041" y="1756530"/>
              <a:ext cx="16709" cy="15468"/>
            </a:xfrm>
            <a:custGeom>
              <a:rect b="b" l="l" r="r" t="t"/>
              <a:pathLst>
                <a:path extrusionOk="0" h="486" w="525">
                  <a:moveTo>
                    <a:pt x="352" y="0"/>
                  </a:moveTo>
                  <a:cubicBezTo>
                    <a:pt x="310" y="0"/>
                    <a:pt x="269" y="15"/>
                    <a:pt x="239" y="45"/>
                  </a:cubicBezTo>
                  <a:lnTo>
                    <a:pt x="72" y="212"/>
                  </a:lnTo>
                  <a:cubicBezTo>
                    <a:pt x="1" y="271"/>
                    <a:pt x="1" y="354"/>
                    <a:pt x="60" y="438"/>
                  </a:cubicBezTo>
                  <a:cubicBezTo>
                    <a:pt x="84" y="462"/>
                    <a:pt x="132" y="485"/>
                    <a:pt x="179" y="485"/>
                  </a:cubicBezTo>
                  <a:cubicBezTo>
                    <a:pt x="227" y="485"/>
                    <a:pt x="251" y="462"/>
                    <a:pt x="298" y="438"/>
                  </a:cubicBezTo>
                  <a:lnTo>
                    <a:pt x="465" y="271"/>
                  </a:lnTo>
                  <a:cubicBezTo>
                    <a:pt x="525" y="212"/>
                    <a:pt x="525" y="104"/>
                    <a:pt x="465" y="45"/>
                  </a:cubicBezTo>
                  <a:cubicBezTo>
                    <a:pt x="435" y="15"/>
                    <a:pt x="394"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2" name="Google Shape;10592;p64"/>
            <p:cNvSpPr/>
            <p:nvPr/>
          </p:nvSpPr>
          <p:spPr>
            <a:xfrm>
              <a:off x="1816025" y="1632084"/>
              <a:ext cx="17855" cy="13336"/>
            </a:xfrm>
            <a:custGeom>
              <a:rect b="b" l="l" r="r" t="t"/>
              <a:pathLst>
                <a:path extrusionOk="0" h="419" w="561">
                  <a:moveTo>
                    <a:pt x="173" y="0"/>
                  </a:moveTo>
                  <a:cubicBezTo>
                    <a:pt x="110" y="0"/>
                    <a:pt x="51" y="36"/>
                    <a:pt x="25" y="97"/>
                  </a:cubicBezTo>
                  <a:cubicBezTo>
                    <a:pt x="1" y="181"/>
                    <a:pt x="25" y="276"/>
                    <a:pt x="120" y="312"/>
                  </a:cubicBezTo>
                  <a:lnTo>
                    <a:pt x="322" y="395"/>
                  </a:lnTo>
                  <a:cubicBezTo>
                    <a:pt x="334" y="419"/>
                    <a:pt x="370" y="419"/>
                    <a:pt x="382" y="419"/>
                  </a:cubicBezTo>
                  <a:cubicBezTo>
                    <a:pt x="441" y="419"/>
                    <a:pt x="501" y="383"/>
                    <a:pt x="537" y="312"/>
                  </a:cubicBezTo>
                  <a:cubicBezTo>
                    <a:pt x="561" y="228"/>
                    <a:pt x="513" y="133"/>
                    <a:pt x="441" y="97"/>
                  </a:cubicBezTo>
                  <a:lnTo>
                    <a:pt x="239" y="14"/>
                  </a:lnTo>
                  <a:cubicBezTo>
                    <a:pt x="217" y="5"/>
                    <a:pt x="19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3" name="Google Shape;10593;p64"/>
            <p:cNvSpPr/>
            <p:nvPr/>
          </p:nvSpPr>
          <p:spPr>
            <a:xfrm>
              <a:off x="2026341" y="1721297"/>
              <a:ext cx="17855" cy="13177"/>
            </a:xfrm>
            <a:custGeom>
              <a:rect b="b" l="l" r="r" t="t"/>
              <a:pathLst>
                <a:path extrusionOk="0" h="414" w="561">
                  <a:moveTo>
                    <a:pt x="179" y="0"/>
                  </a:moveTo>
                  <a:cubicBezTo>
                    <a:pt x="114" y="0"/>
                    <a:pt x="52" y="31"/>
                    <a:pt x="25" y="104"/>
                  </a:cubicBezTo>
                  <a:cubicBezTo>
                    <a:pt x="1" y="176"/>
                    <a:pt x="25" y="283"/>
                    <a:pt x="120" y="307"/>
                  </a:cubicBezTo>
                  <a:lnTo>
                    <a:pt x="322" y="402"/>
                  </a:lnTo>
                  <a:cubicBezTo>
                    <a:pt x="334" y="414"/>
                    <a:pt x="370" y="414"/>
                    <a:pt x="382" y="414"/>
                  </a:cubicBezTo>
                  <a:cubicBezTo>
                    <a:pt x="441" y="414"/>
                    <a:pt x="501" y="378"/>
                    <a:pt x="537" y="307"/>
                  </a:cubicBezTo>
                  <a:cubicBezTo>
                    <a:pt x="560" y="235"/>
                    <a:pt x="537" y="128"/>
                    <a:pt x="441" y="104"/>
                  </a:cubicBezTo>
                  <a:lnTo>
                    <a:pt x="239" y="9"/>
                  </a:lnTo>
                  <a:cubicBezTo>
                    <a:pt x="219" y="3"/>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4" name="Google Shape;10594;p64"/>
            <p:cNvSpPr/>
            <p:nvPr/>
          </p:nvSpPr>
          <p:spPr>
            <a:xfrm>
              <a:off x="1967619" y="1569702"/>
              <a:ext cx="14036" cy="16996"/>
            </a:xfrm>
            <a:custGeom>
              <a:rect b="b" l="l" r="r" t="t"/>
              <a:pathLst>
                <a:path extrusionOk="0" h="534" w="441">
                  <a:moveTo>
                    <a:pt x="267" y="1"/>
                  </a:moveTo>
                  <a:cubicBezTo>
                    <a:pt x="204" y="1"/>
                    <a:pt x="138" y="32"/>
                    <a:pt x="119" y="105"/>
                  </a:cubicBezTo>
                  <a:lnTo>
                    <a:pt x="24" y="307"/>
                  </a:lnTo>
                  <a:cubicBezTo>
                    <a:pt x="0" y="378"/>
                    <a:pt x="24" y="486"/>
                    <a:pt x="119" y="521"/>
                  </a:cubicBezTo>
                  <a:cubicBezTo>
                    <a:pt x="131" y="521"/>
                    <a:pt x="155" y="533"/>
                    <a:pt x="179" y="533"/>
                  </a:cubicBezTo>
                  <a:cubicBezTo>
                    <a:pt x="239" y="533"/>
                    <a:pt x="298" y="498"/>
                    <a:pt x="322" y="426"/>
                  </a:cubicBezTo>
                  <a:lnTo>
                    <a:pt x="417" y="224"/>
                  </a:lnTo>
                  <a:cubicBezTo>
                    <a:pt x="441" y="140"/>
                    <a:pt x="417" y="45"/>
                    <a:pt x="322" y="9"/>
                  </a:cubicBezTo>
                  <a:cubicBezTo>
                    <a:pt x="305" y="4"/>
                    <a:pt x="286" y="1"/>
                    <a:pt x="2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5" name="Google Shape;10595;p64"/>
            <p:cNvSpPr/>
            <p:nvPr/>
          </p:nvSpPr>
          <p:spPr>
            <a:xfrm>
              <a:off x="1877802" y="1780019"/>
              <a:ext cx="14450" cy="16996"/>
            </a:xfrm>
            <a:custGeom>
              <a:rect b="b" l="l" r="r" t="t"/>
              <a:pathLst>
                <a:path extrusionOk="0" h="534" w="454">
                  <a:moveTo>
                    <a:pt x="279" y="1"/>
                  </a:moveTo>
                  <a:cubicBezTo>
                    <a:pt x="216" y="1"/>
                    <a:pt x="147" y="32"/>
                    <a:pt x="120" y="105"/>
                  </a:cubicBezTo>
                  <a:lnTo>
                    <a:pt x="36" y="307"/>
                  </a:lnTo>
                  <a:cubicBezTo>
                    <a:pt x="1" y="378"/>
                    <a:pt x="48" y="486"/>
                    <a:pt x="120" y="509"/>
                  </a:cubicBezTo>
                  <a:cubicBezTo>
                    <a:pt x="144" y="533"/>
                    <a:pt x="167" y="533"/>
                    <a:pt x="179" y="533"/>
                  </a:cubicBezTo>
                  <a:cubicBezTo>
                    <a:pt x="239" y="533"/>
                    <a:pt x="298" y="497"/>
                    <a:pt x="334" y="426"/>
                  </a:cubicBezTo>
                  <a:lnTo>
                    <a:pt x="417" y="224"/>
                  </a:lnTo>
                  <a:cubicBezTo>
                    <a:pt x="453" y="140"/>
                    <a:pt x="417" y="45"/>
                    <a:pt x="334" y="9"/>
                  </a:cubicBezTo>
                  <a:cubicBezTo>
                    <a:pt x="317" y="4"/>
                    <a:pt x="298" y="1"/>
                    <a:pt x="2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6" name="Google Shape;10596;p64"/>
            <p:cNvSpPr/>
            <p:nvPr/>
          </p:nvSpPr>
          <p:spPr>
            <a:xfrm>
              <a:off x="1879711" y="1568652"/>
              <a:ext cx="14418" cy="16900"/>
            </a:xfrm>
            <a:custGeom>
              <a:rect b="b" l="l" r="r" t="t"/>
              <a:pathLst>
                <a:path extrusionOk="0" h="531" w="453">
                  <a:moveTo>
                    <a:pt x="169" y="0"/>
                  </a:moveTo>
                  <a:cubicBezTo>
                    <a:pt x="153" y="0"/>
                    <a:pt x="136" y="2"/>
                    <a:pt x="119" y="7"/>
                  </a:cubicBezTo>
                  <a:cubicBezTo>
                    <a:pt x="48" y="42"/>
                    <a:pt x="0" y="138"/>
                    <a:pt x="36" y="221"/>
                  </a:cubicBezTo>
                  <a:lnTo>
                    <a:pt x="119" y="423"/>
                  </a:lnTo>
                  <a:cubicBezTo>
                    <a:pt x="155" y="495"/>
                    <a:pt x="214" y="531"/>
                    <a:pt x="274" y="531"/>
                  </a:cubicBezTo>
                  <a:cubicBezTo>
                    <a:pt x="286" y="531"/>
                    <a:pt x="322" y="531"/>
                    <a:pt x="334" y="519"/>
                  </a:cubicBezTo>
                  <a:cubicBezTo>
                    <a:pt x="405" y="483"/>
                    <a:pt x="453" y="400"/>
                    <a:pt x="417" y="304"/>
                  </a:cubicBezTo>
                  <a:lnTo>
                    <a:pt x="334" y="102"/>
                  </a:lnTo>
                  <a:cubicBezTo>
                    <a:pt x="304" y="43"/>
                    <a:pt x="243" y="0"/>
                    <a:pt x="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7" name="Google Shape;10597;p64"/>
            <p:cNvSpPr/>
            <p:nvPr/>
          </p:nvSpPr>
          <p:spPr>
            <a:xfrm>
              <a:off x="1965709" y="1780846"/>
              <a:ext cx="14068" cy="16900"/>
            </a:xfrm>
            <a:custGeom>
              <a:rect b="b" l="l" r="r" t="t"/>
              <a:pathLst>
                <a:path extrusionOk="0" h="531" w="442">
                  <a:moveTo>
                    <a:pt x="189" y="0"/>
                  </a:moveTo>
                  <a:cubicBezTo>
                    <a:pt x="166" y="0"/>
                    <a:pt x="143" y="6"/>
                    <a:pt x="120" y="19"/>
                  </a:cubicBezTo>
                  <a:cubicBezTo>
                    <a:pt x="37" y="43"/>
                    <a:pt x="1" y="138"/>
                    <a:pt x="25" y="221"/>
                  </a:cubicBezTo>
                  <a:lnTo>
                    <a:pt x="120" y="424"/>
                  </a:lnTo>
                  <a:cubicBezTo>
                    <a:pt x="144" y="483"/>
                    <a:pt x="203" y="531"/>
                    <a:pt x="263" y="531"/>
                  </a:cubicBezTo>
                  <a:cubicBezTo>
                    <a:pt x="275" y="531"/>
                    <a:pt x="310" y="531"/>
                    <a:pt x="322" y="519"/>
                  </a:cubicBezTo>
                  <a:cubicBezTo>
                    <a:pt x="394" y="483"/>
                    <a:pt x="441" y="400"/>
                    <a:pt x="418" y="305"/>
                  </a:cubicBezTo>
                  <a:lnTo>
                    <a:pt x="322" y="102"/>
                  </a:lnTo>
                  <a:cubicBezTo>
                    <a:pt x="305" y="42"/>
                    <a:pt x="250"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8" name="Google Shape;10598;p64"/>
            <p:cNvSpPr/>
            <p:nvPr/>
          </p:nvSpPr>
          <p:spPr>
            <a:xfrm>
              <a:off x="2026723" y="1633644"/>
              <a:ext cx="17855" cy="13304"/>
            </a:xfrm>
            <a:custGeom>
              <a:rect b="b" l="l" r="r" t="t"/>
              <a:pathLst>
                <a:path extrusionOk="0" h="418" w="561">
                  <a:moveTo>
                    <a:pt x="387" y="0"/>
                  </a:moveTo>
                  <a:cubicBezTo>
                    <a:pt x="366" y="0"/>
                    <a:pt x="345" y="4"/>
                    <a:pt x="322" y="13"/>
                  </a:cubicBezTo>
                  <a:lnTo>
                    <a:pt x="120" y="96"/>
                  </a:lnTo>
                  <a:cubicBezTo>
                    <a:pt x="48" y="132"/>
                    <a:pt x="1" y="215"/>
                    <a:pt x="25" y="310"/>
                  </a:cubicBezTo>
                  <a:cubicBezTo>
                    <a:pt x="60" y="382"/>
                    <a:pt x="120" y="417"/>
                    <a:pt x="179" y="417"/>
                  </a:cubicBezTo>
                  <a:cubicBezTo>
                    <a:pt x="191" y="417"/>
                    <a:pt x="227" y="417"/>
                    <a:pt x="239" y="394"/>
                  </a:cubicBezTo>
                  <a:lnTo>
                    <a:pt x="441" y="310"/>
                  </a:lnTo>
                  <a:cubicBezTo>
                    <a:pt x="513" y="274"/>
                    <a:pt x="560" y="191"/>
                    <a:pt x="537" y="96"/>
                  </a:cubicBezTo>
                  <a:cubicBezTo>
                    <a:pt x="509" y="41"/>
                    <a:pt x="454" y="0"/>
                    <a:pt x="3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599" name="Google Shape;10599;p64"/>
            <p:cNvSpPr/>
            <p:nvPr/>
          </p:nvSpPr>
          <p:spPr>
            <a:xfrm>
              <a:off x="1814911" y="1719419"/>
              <a:ext cx="18205" cy="13177"/>
            </a:xfrm>
            <a:custGeom>
              <a:rect b="b" l="l" r="r" t="t"/>
              <a:pathLst>
                <a:path extrusionOk="0" h="414" w="572">
                  <a:moveTo>
                    <a:pt x="382" y="1"/>
                  </a:moveTo>
                  <a:cubicBezTo>
                    <a:pt x="365" y="1"/>
                    <a:pt x="348" y="3"/>
                    <a:pt x="334" y="8"/>
                  </a:cubicBezTo>
                  <a:lnTo>
                    <a:pt x="119" y="104"/>
                  </a:lnTo>
                  <a:cubicBezTo>
                    <a:pt x="48" y="127"/>
                    <a:pt x="0" y="223"/>
                    <a:pt x="36" y="306"/>
                  </a:cubicBezTo>
                  <a:cubicBezTo>
                    <a:pt x="60" y="366"/>
                    <a:pt x="119" y="413"/>
                    <a:pt x="179" y="413"/>
                  </a:cubicBezTo>
                  <a:cubicBezTo>
                    <a:pt x="191" y="413"/>
                    <a:pt x="226" y="413"/>
                    <a:pt x="238" y="389"/>
                  </a:cubicBezTo>
                  <a:lnTo>
                    <a:pt x="453" y="306"/>
                  </a:lnTo>
                  <a:cubicBezTo>
                    <a:pt x="524" y="270"/>
                    <a:pt x="572" y="187"/>
                    <a:pt x="536" y="92"/>
                  </a:cubicBezTo>
                  <a:cubicBezTo>
                    <a:pt x="517" y="35"/>
                    <a:pt x="446" y="1"/>
                    <a:pt x="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0" name="Google Shape;10600;p64"/>
          <p:cNvGrpSpPr/>
          <p:nvPr/>
        </p:nvGrpSpPr>
        <p:grpSpPr>
          <a:xfrm>
            <a:off x="2216956" y="1510503"/>
            <a:ext cx="318721" cy="345615"/>
            <a:chOff x="2216956" y="1510503"/>
            <a:chExt cx="318721" cy="345615"/>
          </a:xfrm>
        </p:grpSpPr>
        <p:sp>
          <p:nvSpPr>
            <p:cNvPr id="10601" name="Google Shape;10601;p64"/>
            <p:cNvSpPr/>
            <p:nvPr/>
          </p:nvSpPr>
          <p:spPr>
            <a:xfrm>
              <a:off x="2386724" y="1510503"/>
              <a:ext cx="142524" cy="151594"/>
            </a:xfrm>
            <a:custGeom>
              <a:rect b="b" l="l" r="r" t="t"/>
              <a:pathLst>
                <a:path extrusionOk="0" h="4763" w="4478">
                  <a:moveTo>
                    <a:pt x="2315" y="1"/>
                  </a:moveTo>
                  <a:cubicBezTo>
                    <a:pt x="2179" y="1"/>
                    <a:pt x="2042" y="13"/>
                    <a:pt x="1906" y="36"/>
                  </a:cubicBezTo>
                  <a:cubicBezTo>
                    <a:pt x="1334" y="155"/>
                    <a:pt x="846" y="488"/>
                    <a:pt x="513" y="964"/>
                  </a:cubicBezTo>
                  <a:cubicBezTo>
                    <a:pt x="1" y="1738"/>
                    <a:pt x="25" y="2727"/>
                    <a:pt x="572" y="3465"/>
                  </a:cubicBezTo>
                  <a:lnTo>
                    <a:pt x="537" y="4596"/>
                  </a:lnTo>
                  <a:cubicBezTo>
                    <a:pt x="537" y="4655"/>
                    <a:pt x="560" y="4703"/>
                    <a:pt x="608" y="4727"/>
                  </a:cubicBezTo>
                  <a:cubicBezTo>
                    <a:pt x="632" y="4739"/>
                    <a:pt x="667" y="4763"/>
                    <a:pt x="691" y="4763"/>
                  </a:cubicBezTo>
                  <a:cubicBezTo>
                    <a:pt x="727" y="4763"/>
                    <a:pt x="739" y="4763"/>
                    <a:pt x="775" y="4739"/>
                  </a:cubicBezTo>
                  <a:lnTo>
                    <a:pt x="1799" y="4263"/>
                  </a:lnTo>
                  <a:cubicBezTo>
                    <a:pt x="1980" y="4308"/>
                    <a:pt x="2163" y="4331"/>
                    <a:pt x="2344" y="4331"/>
                  </a:cubicBezTo>
                  <a:cubicBezTo>
                    <a:pt x="3055" y="4331"/>
                    <a:pt x="3734" y="3986"/>
                    <a:pt x="4132" y="3370"/>
                  </a:cubicBezTo>
                  <a:cubicBezTo>
                    <a:pt x="4323" y="3096"/>
                    <a:pt x="4430" y="2774"/>
                    <a:pt x="4477" y="2453"/>
                  </a:cubicBezTo>
                  <a:cubicBezTo>
                    <a:pt x="4477" y="2358"/>
                    <a:pt x="4418" y="2274"/>
                    <a:pt x="4335" y="2262"/>
                  </a:cubicBezTo>
                  <a:cubicBezTo>
                    <a:pt x="4320" y="2259"/>
                    <a:pt x="4307" y="2257"/>
                    <a:pt x="4294" y="2257"/>
                  </a:cubicBezTo>
                  <a:cubicBezTo>
                    <a:pt x="4219" y="2257"/>
                    <a:pt x="4164" y="2312"/>
                    <a:pt x="4144" y="2393"/>
                  </a:cubicBezTo>
                  <a:cubicBezTo>
                    <a:pt x="4120" y="2667"/>
                    <a:pt x="4013" y="2941"/>
                    <a:pt x="3846" y="3179"/>
                  </a:cubicBezTo>
                  <a:cubicBezTo>
                    <a:pt x="3504" y="3697"/>
                    <a:pt x="2932" y="3992"/>
                    <a:pt x="2326" y="3992"/>
                  </a:cubicBezTo>
                  <a:cubicBezTo>
                    <a:pt x="2151" y="3992"/>
                    <a:pt x="1974" y="3968"/>
                    <a:pt x="1799" y="3917"/>
                  </a:cubicBezTo>
                  <a:cubicBezTo>
                    <a:pt x="1789" y="3914"/>
                    <a:pt x="1779" y="3913"/>
                    <a:pt x="1770" y="3913"/>
                  </a:cubicBezTo>
                  <a:cubicBezTo>
                    <a:pt x="1744" y="3913"/>
                    <a:pt x="1718" y="3924"/>
                    <a:pt x="1691" y="3941"/>
                  </a:cubicBezTo>
                  <a:lnTo>
                    <a:pt x="858" y="4322"/>
                  </a:lnTo>
                  <a:lnTo>
                    <a:pt x="906" y="3405"/>
                  </a:lnTo>
                  <a:cubicBezTo>
                    <a:pt x="906" y="3358"/>
                    <a:pt x="894" y="3334"/>
                    <a:pt x="870" y="3298"/>
                  </a:cubicBezTo>
                  <a:cubicBezTo>
                    <a:pt x="370" y="2679"/>
                    <a:pt x="334" y="1798"/>
                    <a:pt x="787" y="1131"/>
                  </a:cubicBezTo>
                  <a:cubicBezTo>
                    <a:pt x="1048" y="714"/>
                    <a:pt x="1489" y="441"/>
                    <a:pt x="1965" y="333"/>
                  </a:cubicBezTo>
                  <a:cubicBezTo>
                    <a:pt x="2084" y="313"/>
                    <a:pt x="2203" y="303"/>
                    <a:pt x="2321" y="303"/>
                  </a:cubicBezTo>
                  <a:cubicBezTo>
                    <a:pt x="2686" y="303"/>
                    <a:pt x="3040" y="403"/>
                    <a:pt x="3346" y="619"/>
                  </a:cubicBezTo>
                  <a:cubicBezTo>
                    <a:pt x="3763" y="905"/>
                    <a:pt x="4049" y="1322"/>
                    <a:pt x="4132" y="1822"/>
                  </a:cubicBezTo>
                  <a:cubicBezTo>
                    <a:pt x="4143" y="1909"/>
                    <a:pt x="4224" y="1966"/>
                    <a:pt x="4292" y="1966"/>
                  </a:cubicBezTo>
                  <a:cubicBezTo>
                    <a:pt x="4298" y="1966"/>
                    <a:pt x="4305" y="1966"/>
                    <a:pt x="4311" y="1965"/>
                  </a:cubicBezTo>
                  <a:cubicBezTo>
                    <a:pt x="4406" y="1941"/>
                    <a:pt x="4466" y="1857"/>
                    <a:pt x="4442" y="1786"/>
                  </a:cubicBezTo>
                  <a:cubicBezTo>
                    <a:pt x="4347" y="1203"/>
                    <a:pt x="4013" y="714"/>
                    <a:pt x="3525" y="369"/>
                  </a:cubicBezTo>
                  <a:cubicBezTo>
                    <a:pt x="3164" y="117"/>
                    <a:pt x="2742" y="1"/>
                    <a:pt x="23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2" name="Google Shape;10602;p64"/>
            <p:cNvSpPr/>
            <p:nvPr/>
          </p:nvSpPr>
          <p:spPr>
            <a:xfrm>
              <a:off x="2423102" y="1541185"/>
              <a:ext cx="77723" cy="77723"/>
            </a:xfrm>
            <a:custGeom>
              <a:rect b="b" l="l" r="r" t="t"/>
              <a:pathLst>
                <a:path extrusionOk="0" h="2442" w="2442">
                  <a:moveTo>
                    <a:pt x="1084" y="346"/>
                  </a:moveTo>
                  <a:lnTo>
                    <a:pt x="1084" y="1215"/>
                  </a:lnTo>
                  <a:cubicBezTo>
                    <a:pt x="1084" y="1310"/>
                    <a:pt x="1168" y="1382"/>
                    <a:pt x="1251" y="1382"/>
                  </a:cubicBezTo>
                  <a:lnTo>
                    <a:pt x="2132" y="1382"/>
                  </a:lnTo>
                  <a:cubicBezTo>
                    <a:pt x="2037" y="1786"/>
                    <a:pt x="1668" y="2108"/>
                    <a:pt x="1239" y="2108"/>
                  </a:cubicBezTo>
                  <a:cubicBezTo>
                    <a:pt x="751" y="2108"/>
                    <a:pt x="346" y="1715"/>
                    <a:pt x="346" y="1215"/>
                  </a:cubicBezTo>
                  <a:cubicBezTo>
                    <a:pt x="346" y="774"/>
                    <a:pt x="656" y="417"/>
                    <a:pt x="1084" y="346"/>
                  </a:cubicBezTo>
                  <a:close/>
                  <a:moveTo>
                    <a:pt x="1215" y="0"/>
                  </a:moveTo>
                  <a:cubicBezTo>
                    <a:pt x="548" y="0"/>
                    <a:pt x="1" y="548"/>
                    <a:pt x="1" y="1215"/>
                  </a:cubicBezTo>
                  <a:cubicBezTo>
                    <a:pt x="1" y="1894"/>
                    <a:pt x="548" y="2441"/>
                    <a:pt x="1215" y="2441"/>
                  </a:cubicBezTo>
                  <a:cubicBezTo>
                    <a:pt x="1894" y="2441"/>
                    <a:pt x="2442" y="1894"/>
                    <a:pt x="2442" y="1215"/>
                  </a:cubicBezTo>
                  <a:cubicBezTo>
                    <a:pt x="2442" y="1120"/>
                    <a:pt x="2370" y="1060"/>
                    <a:pt x="2275" y="1060"/>
                  </a:cubicBezTo>
                  <a:lnTo>
                    <a:pt x="1382" y="1060"/>
                  </a:lnTo>
                  <a:lnTo>
                    <a:pt x="1382" y="167"/>
                  </a:lnTo>
                  <a:cubicBezTo>
                    <a:pt x="1382"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3" name="Google Shape;10603;p64"/>
            <p:cNvSpPr/>
            <p:nvPr/>
          </p:nvSpPr>
          <p:spPr>
            <a:xfrm>
              <a:off x="2216956" y="1538543"/>
              <a:ext cx="318721" cy="317575"/>
            </a:xfrm>
            <a:custGeom>
              <a:rect b="b" l="l" r="r" t="t"/>
              <a:pathLst>
                <a:path extrusionOk="0" h="9978" w="10014">
                  <a:moveTo>
                    <a:pt x="3787" y="1191"/>
                  </a:moveTo>
                  <a:lnTo>
                    <a:pt x="4763" y="2179"/>
                  </a:lnTo>
                  <a:cubicBezTo>
                    <a:pt x="5347" y="2762"/>
                    <a:pt x="5466" y="3667"/>
                    <a:pt x="5037" y="4382"/>
                  </a:cubicBezTo>
                  <a:cubicBezTo>
                    <a:pt x="4989" y="4441"/>
                    <a:pt x="5001" y="4525"/>
                    <a:pt x="5061" y="4572"/>
                  </a:cubicBezTo>
                  <a:lnTo>
                    <a:pt x="5394" y="4906"/>
                  </a:lnTo>
                  <a:cubicBezTo>
                    <a:pt x="5423" y="4934"/>
                    <a:pt x="5465" y="4950"/>
                    <a:pt x="5507" y="4950"/>
                  </a:cubicBezTo>
                  <a:cubicBezTo>
                    <a:pt x="5534" y="4950"/>
                    <a:pt x="5561" y="4943"/>
                    <a:pt x="5585" y="4929"/>
                  </a:cubicBezTo>
                  <a:cubicBezTo>
                    <a:pt x="5873" y="4756"/>
                    <a:pt x="6191" y="4673"/>
                    <a:pt x="6506" y="4673"/>
                  </a:cubicBezTo>
                  <a:cubicBezTo>
                    <a:pt x="6972" y="4673"/>
                    <a:pt x="7432" y="4855"/>
                    <a:pt x="7787" y="5203"/>
                  </a:cubicBezTo>
                  <a:lnTo>
                    <a:pt x="8776" y="6179"/>
                  </a:lnTo>
                  <a:lnTo>
                    <a:pt x="6228" y="8727"/>
                  </a:lnTo>
                  <a:lnTo>
                    <a:pt x="5239" y="7751"/>
                  </a:lnTo>
                  <a:cubicBezTo>
                    <a:pt x="5025" y="7525"/>
                    <a:pt x="4870" y="7251"/>
                    <a:pt x="4787" y="6953"/>
                  </a:cubicBezTo>
                  <a:cubicBezTo>
                    <a:pt x="4644" y="6477"/>
                    <a:pt x="4728" y="5965"/>
                    <a:pt x="4978" y="5548"/>
                  </a:cubicBezTo>
                  <a:cubicBezTo>
                    <a:pt x="5025" y="5489"/>
                    <a:pt x="5001" y="5394"/>
                    <a:pt x="4942" y="5346"/>
                  </a:cubicBezTo>
                  <a:lnTo>
                    <a:pt x="4620" y="5025"/>
                  </a:lnTo>
                  <a:cubicBezTo>
                    <a:pt x="4589" y="4993"/>
                    <a:pt x="4541" y="4977"/>
                    <a:pt x="4495" y="4977"/>
                  </a:cubicBezTo>
                  <a:cubicBezTo>
                    <a:pt x="4472" y="4977"/>
                    <a:pt x="4450" y="4981"/>
                    <a:pt x="4430" y="4989"/>
                  </a:cubicBezTo>
                  <a:cubicBezTo>
                    <a:pt x="4137" y="5164"/>
                    <a:pt x="3815" y="5250"/>
                    <a:pt x="3496" y="5250"/>
                  </a:cubicBezTo>
                  <a:cubicBezTo>
                    <a:pt x="3034" y="5250"/>
                    <a:pt x="2579" y="5072"/>
                    <a:pt x="2227" y="4727"/>
                  </a:cubicBezTo>
                  <a:lnTo>
                    <a:pt x="1239" y="3739"/>
                  </a:lnTo>
                  <a:lnTo>
                    <a:pt x="3787" y="1191"/>
                  </a:lnTo>
                  <a:close/>
                  <a:moveTo>
                    <a:pt x="9288" y="6120"/>
                  </a:moveTo>
                  <a:lnTo>
                    <a:pt x="9633" y="6465"/>
                  </a:lnTo>
                  <a:lnTo>
                    <a:pt x="6513" y="9585"/>
                  </a:lnTo>
                  <a:lnTo>
                    <a:pt x="6168" y="9251"/>
                  </a:lnTo>
                  <a:lnTo>
                    <a:pt x="9109" y="6299"/>
                  </a:lnTo>
                  <a:lnTo>
                    <a:pt x="9288" y="6120"/>
                  </a:lnTo>
                  <a:close/>
                  <a:moveTo>
                    <a:pt x="3525" y="0"/>
                  </a:moveTo>
                  <a:cubicBezTo>
                    <a:pt x="3489" y="0"/>
                    <a:pt x="3442" y="24"/>
                    <a:pt x="3406" y="48"/>
                  </a:cubicBezTo>
                  <a:lnTo>
                    <a:pt x="2180" y="1286"/>
                  </a:lnTo>
                  <a:cubicBezTo>
                    <a:pt x="2120" y="1346"/>
                    <a:pt x="2120" y="1453"/>
                    <a:pt x="2180" y="1512"/>
                  </a:cubicBezTo>
                  <a:cubicBezTo>
                    <a:pt x="2209" y="1542"/>
                    <a:pt x="2248" y="1557"/>
                    <a:pt x="2287" y="1557"/>
                  </a:cubicBezTo>
                  <a:cubicBezTo>
                    <a:pt x="2325" y="1557"/>
                    <a:pt x="2364" y="1542"/>
                    <a:pt x="2394" y="1512"/>
                  </a:cubicBezTo>
                  <a:lnTo>
                    <a:pt x="3525" y="381"/>
                  </a:lnTo>
                  <a:lnTo>
                    <a:pt x="3870" y="715"/>
                  </a:lnTo>
                  <a:lnTo>
                    <a:pt x="3692" y="893"/>
                  </a:lnTo>
                  <a:lnTo>
                    <a:pt x="929" y="3667"/>
                  </a:lnTo>
                  <a:lnTo>
                    <a:pt x="751" y="3846"/>
                  </a:lnTo>
                  <a:lnTo>
                    <a:pt x="406" y="3501"/>
                  </a:lnTo>
                  <a:lnTo>
                    <a:pt x="1953" y="1953"/>
                  </a:lnTo>
                  <a:cubicBezTo>
                    <a:pt x="2013" y="1893"/>
                    <a:pt x="2013" y="1786"/>
                    <a:pt x="1953" y="1727"/>
                  </a:cubicBezTo>
                  <a:cubicBezTo>
                    <a:pt x="1924" y="1697"/>
                    <a:pt x="1882" y="1682"/>
                    <a:pt x="1840" y="1682"/>
                  </a:cubicBezTo>
                  <a:cubicBezTo>
                    <a:pt x="1799" y="1682"/>
                    <a:pt x="1757" y="1697"/>
                    <a:pt x="1727" y="1727"/>
                  </a:cubicBezTo>
                  <a:lnTo>
                    <a:pt x="60" y="3393"/>
                  </a:lnTo>
                  <a:cubicBezTo>
                    <a:pt x="1" y="3453"/>
                    <a:pt x="1" y="3560"/>
                    <a:pt x="60" y="3620"/>
                  </a:cubicBezTo>
                  <a:lnTo>
                    <a:pt x="632" y="4191"/>
                  </a:lnTo>
                  <a:cubicBezTo>
                    <a:pt x="656" y="4215"/>
                    <a:pt x="703" y="4227"/>
                    <a:pt x="751" y="4227"/>
                  </a:cubicBezTo>
                  <a:cubicBezTo>
                    <a:pt x="787" y="4227"/>
                    <a:pt x="834" y="4215"/>
                    <a:pt x="870" y="4191"/>
                  </a:cubicBezTo>
                  <a:lnTo>
                    <a:pt x="1048" y="4013"/>
                  </a:lnTo>
                  <a:lnTo>
                    <a:pt x="2025" y="4989"/>
                  </a:lnTo>
                  <a:cubicBezTo>
                    <a:pt x="2430" y="5394"/>
                    <a:pt x="2971" y="5607"/>
                    <a:pt x="3517" y="5607"/>
                  </a:cubicBezTo>
                  <a:cubicBezTo>
                    <a:pt x="3854" y="5607"/>
                    <a:pt x="4192" y="5526"/>
                    <a:pt x="4501" y="5358"/>
                  </a:cubicBezTo>
                  <a:lnTo>
                    <a:pt x="4644" y="5513"/>
                  </a:lnTo>
                  <a:cubicBezTo>
                    <a:pt x="4394" y="5989"/>
                    <a:pt x="4335" y="6537"/>
                    <a:pt x="4477" y="7061"/>
                  </a:cubicBezTo>
                  <a:cubicBezTo>
                    <a:pt x="4573" y="7406"/>
                    <a:pt x="4763" y="7727"/>
                    <a:pt x="5013" y="7977"/>
                  </a:cubicBezTo>
                  <a:lnTo>
                    <a:pt x="6001" y="8966"/>
                  </a:lnTo>
                  <a:lnTo>
                    <a:pt x="5823" y="9144"/>
                  </a:lnTo>
                  <a:cubicBezTo>
                    <a:pt x="5763" y="9204"/>
                    <a:pt x="5763" y="9311"/>
                    <a:pt x="5823" y="9370"/>
                  </a:cubicBezTo>
                  <a:lnTo>
                    <a:pt x="6394" y="9930"/>
                  </a:lnTo>
                  <a:cubicBezTo>
                    <a:pt x="6418" y="9966"/>
                    <a:pt x="6466" y="9978"/>
                    <a:pt x="6513" y="9978"/>
                  </a:cubicBezTo>
                  <a:cubicBezTo>
                    <a:pt x="6549" y="9978"/>
                    <a:pt x="6585" y="9966"/>
                    <a:pt x="6633" y="9930"/>
                  </a:cubicBezTo>
                  <a:lnTo>
                    <a:pt x="9978" y="6584"/>
                  </a:lnTo>
                  <a:cubicBezTo>
                    <a:pt x="10014" y="6525"/>
                    <a:pt x="10014" y="6418"/>
                    <a:pt x="9966" y="6358"/>
                  </a:cubicBezTo>
                  <a:lnTo>
                    <a:pt x="9395" y="5798"/>
                  </a:lnTo>
                  <a:cubicBezTo>
                    <a:pt x="9365" y="5769"/>
                    <a:pt x="9323" y="5754"/>
                    <a:pt x="9282" y="5754"/>
                  </a:cubicBezTo>
                  <a:cubicBezTo>
                    <a:pt x="9240" y="5754"/>
                    <a:pt x="9198" y="5769"/>
                    <a:pt x="9169" y="5798"/>
                  </a:cubicBezTo>
                  <a:lnTo>
                    <a:pt x="8990" y="5977"/>
                  </a:lnTo>
                  <a:lnTo>
                    <a:pt x="8014" y="4989"/>
                  </a:lnTo>
                  <a:cubicBezTo>
                    <a:pt x="7609" y="4585"/>
                    <a:pt x="7069" y="4375"/>
                    <a:pt x="6524" y="4375"/>
                  </a:cubicBezTo>
                  <a:cubicBezTo>
                    <a:pt x="6186" y="4375"/>
                    <a:pt x="5847" y="4456"/>
                    <a:pt x="5537" y="4620"/>
                  </a:cubicBezTo>
                  <a:lnTo>
                    <a:pt x="5394" y="4465"/>
                  </a:lnTo>
                  <a:cubicBezTo>
                    <a:pt x="5823" y="3655"/>
                    <a:pt x="5668" y="2655"/>
                    <a:pt x="5013" y="2000"/>
                  </a:cubicBezTo>
                  <a:lnTo>
                    <a:pt x="4037" y="1012"/>
                  </a:lnTo>
                  <a:lnTo>
                    <a:pt x="4216" y="834"/>
                  </a:lnTo>
                  <a:cubicBezTo>
                    <a:pt x="4275" y="774"/>
                    <a:pt x="4275" y="679"/>
                    <a:pt x="4216" y="619"/>
                  </a:cubicBezTo>
                  <a:lnTo>
                    <a:pt x="3644" y="48"/>
                  </a:lnTo>
                  <a:cubicBezTo>
                    <a:pt x="3620" y="24"/>
                    <a:pt x="3573" y="0"/>
                    <a:pt x="3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4" name="Google Shape;10604;p64"/>
            <p:cNvSpPr/>
            <p:nvPr/>
          </p:nvSpPr>
          <p:spPr>
            <a:xfrm>
              <a:off x="2275327" y="1662448"/>
              <a:ext cx="100066" cy="39434"/>
            </a:xfrm>
            <a:custGeom>
              <a:rect b="b" l="l" r="r" t="t"/>
              <a:pathLst>
                <a:path extrusionOk="0" h="1239" w="3144">
                  <a:moveTo>
                    <a:pt x="2632" y="310"/>
                  </a:moveTo>
                  <a:lnTo>
                    <a:pt x="2560" y="417"/>
                  </a:lnTo>
                  <a:cubicBezTo>
                    <a:pt x="2298" y="739"/>
                    <a:pt x="1953" y="917"/>
                    <a:pt x="1596" y="929"/>
                  </a:cubicBezTo>
                  <a:cubicBezTo>
                    <a:pt x="1239" y="929"/>
                    <a:pt x="905" y="774"/>
                    <a:pt x="643" y="477"/>
                  </a:cubicBezTo>
                  <a:cubicBezTo>
                    <a:pt x="643" y="477"/>
                    <a:pt x="584" y="393"/>
                    <a:pt x="512" y="310"/>
                  </a:cubicBezTo>
                  <a:close/>
                  <a:moveTo>
                    <a:pt x="179" y="0"/>
                  </a:moveTo>
                  <a:cubicBezTo>
                    <a:pt x="119" y="0"/>
                    <a:pt x="60" y="24"/>
                    <a:pt x="36" y="84"/>
                  </a:cubicBezTo>
                  <a:cubicBezTo>
                    <a:pt x="0" y="143"/>
                    <a:pt x="12" y="203"/>
                    <a:pt x="48" y="251"/>
                  </a:cubicBezTo>
                  <a:cubicBezTo>
                    <a:pt x="155" y="370"/>
                    <a:pt x="369" y="667"/>
                    <a:pt x="393" y="667"/>
                  </a:cubicBezTo>
                  <a:cubicBezTo>
                    <a:pt x="703" y="1036"/>
                    <a:pt x="1119" y="1239"/>
                    <a:pt x="1560" y="1239"/>
                  </a:cubicBezTo>
                  <a:lnTo>
                    <a:pt x="1596" y="1239"/>
                  </a:lnTo>
                  <a:cubicBezTo>
                    <a:pt x="2060" y="1215"/>
                    <a:pt x="2489" y="1001"/>
                    <a:pt x="2810" y="596"/>
                  </a:cubicBezTo>
                  <a:lnTo>
                    <a:pt x="3096" y="239"/>
                  </a:lnTo>
                  <a:cubicBezTo>
                    <a:pt x="3132" y="203"/>
                    <a:pt x="3144" y="143"/>
                    <a:pt x="3108" y="84"/>
                  </a:cubicBezTo>
                  <a:cubicBezTo>
                    <a:pt x="3084" y="24"/>
                    <a:pt x="3024"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5" name="Google Shape;10605;p64"/>
            <p:cNvSpPr/>
            <p:nvPr/>
          </p:nvSpPr>
          <p:spPr>
            <a:xfrm>
              <a:off x="2371192" y="1745422"/>
              <a:ext cx="101211" cy="60663"/>
            </a:xfrm>
            <a:custGeom>
              <a:rect b="b" l="l" r="r" t="t"/>
              <a:pathLst>
                <a:path extrusionOk="0" h="1906" w="3180">
                  <a:moveTo>
                    <a:pt x="155" y="1"/>
                  </a:moveTo>
                  <a:cubicBezTo>
                    <a:pt x="72" y="1"/>
                    <a:pt x="1" y="72"/>
                    <a:pt x="1" y="156"/>
                  </a:cubicBezTo>
                  <a:cubicBezTo>
                    <a:pt x="1" y="513"/>
                    <a:pt x="239" y="787"/>
                    <a:pt x="274" y="834"/>
                  </a:cubicBezTo>
                  <a:lnTo>
                    <a:pt x="1298" y="1858"/>
                  </a:lnTo>
                  <a:cubicBezTo>
                    <a:pt x="1334" y="1882"/>
                    <a:pt x="1382" y="1906"/>
                    <a:pt x="1429" y="1906"/>
                  </a:cubicBezTo>
                  <a:cubicBezTo>
                    <a:pt x="1465" y="1906"/>
                    <a:pt x="1501" y="1882"/>
                    <a:pt x="1548" y="1858"/>
                  </a:cubicBezTo>
                  <a:lnTo>
                    <a:pt x="3120" y="275"/>
                  </a:lnTo>
                  <a:cubicBezTo>
                    <a:pt x="3168" y="215"/>
                    <a:pt x="3180" y="156"/>
                    <a:pt x="3156" y="96"/>
                  </a:cubicBezTo>
                  <a:cubicBezTo>
                    <a:pt x="3120" y="37"/>
                    <a:pt x="3060" y="1"/>
                    <a:pt x="3001" y="1"/>
                  </a:cubicBezTo>
                  <a:lnTo>
                    <a:pt x="1584" y="1"/>
                  </a:lnTo>
                  <a:cubicBezTo>
                    <a:pt x="1501" y="1"/>
                    <a:pt x="1429" y="72"/>
                    <a:pt x="1429" y="156"/>
                  </a:cubicBezTo>
                  <a:cubicBezTo>
                    <a:pt x="1429" y="251"/>
                    <a:pt x="1501" y="322"/>
                    <a:pt x="1584" y="322"/>
                  </a:cubicBezTo>
                  <a:lnTo>
                    <a:pt x="2620" y="322"/>
                  </a:lnTo>
                  <a:lnTo>
                    <a:pt x="1429" y="1513"/>
                  </a:lnTo>
                  <a:lnTo>
                    <a:pt x="513" y="608"/>
                  </a:lnTo>
                  <a:cubicBezTo>
                    <a:pt x="501" y="596"/>
                    <a:pt x="393" y="489"/>
                    <a:pt x="358" y="322"/>
                  </a:cubicBezTo>
                  <a:lnTo>
                    <a:pt x="965" y="322"/>
                  </a:lnTo>
                  <a:cubicBezTo>
                    <a:pt x="1048" y="322"/>
                    <a:pt x="1132" y="251"/>
                    <a:pt x="1132" y="156"/>
                  </a:cubicBezTo>
                  <a:cubicBezTo>
                    <a:pt x="1132" y="72"/>
                    <a:pt x="1048"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06" name="Google Shape;10606;p64"/>
          <p:cNvGrpSpPr/>
          <p:nvPr/>
        </p:nvGrpSpPr>
        <p:grpSpPr>
          <a:xfrm>
            <a:off x="3988156" y="1568461"/>
            <a:ext cx="349052" cy="230049"/>
            <a:chOff x="3988156" y="1568461"/>
            <a:chExt cx="349052" cy="230049"/>
          </a:xfrm>
        </p:grpSpPr>
        <p:sp>
          <p:nvSpPr>
            <p:cNvPr id="10607" name="Google Shape;10607;p64"/>
            <p:cNvSpPr/>
            <p:nvPr/>
          </p:nvSpPr>
          <p:spPr>
            <a:xfrm>
              <a:off x="3988156" y="1571135"/>
              <a:ext cx="349052" cy="227376"/>
            </a:xfrm>
            <a:custGeom>
              <a:rect b="b" l="l" r="r" t="t"/>
              <a:pathLst>
                <a:path extrusionOk="0" h="7144" w="10967">
                  <a:moveTo>
                    <a:pt x="3203" y="322"/>
                  </a:moveTo>
                  <a:cubicBezTo>
                    <a:pt x="3489" y="322"/>
                    <a:pt x="3763" y="429"/>
                    <a:pt x="3977" y="631"/>
                  </a:cubicBezTo>
                  <a:lnTo>
                    <a:pt x="6168" y="2703"/>
                  </a:lnTo>
                  <a:lnTo>
                    <a:pt x="4930" y="2703"/>
                  </a:lnTo>
                  <a:lnTo>
                    <a:pt x="3072" y="322"/>
                  </a:lnTo>
                  <a:close/>
                  <a:moveTo>
                    <a:pt x="9240" y="3012"/>
                  </a:moveTo>
                  <a:cubicBezTo>
                    <a:pt x="9514" y="3036"/>
                    <a:pt x="9752" y="3143"/>
                    <a:pt x="9942" y="3346"/>
                  </a:cubicBezTo>
                  <a:lnTo>
                    <a:pt x="10049" y="3441"/>
                  </a:lnTo>
                  <a:lnTo>
                    <a:pt x="9406" y="3441"/>
                  </a:lnTo>
                  <a:lnTo>
                    <a:pt x="9406" y="3453"/>
                  </a:lnTo>
                  <a:cubicBezTo>
                    <a:pt x="9323" y="3453"/>
                    <a:pt x="9240" y="3370"/>
                    <a:pt x="9240" y="3286"/>
                  </a:cubicBezTo>
                  <a:lnTo>
                    <a:pt x="9240" y="3012"/>
                  </a:lnTo>
                  <a:close/>
                  <a:moveTo>
                    <a:pt x="6894" y="3715"/>
                  </a:moveTo>
                  <a:lnTo>
                    <a:pt x="3977" y="6477"/>
                  </a:lnTo>
                  <a:cubicBezTo>
                    <a:pt x="3763" y="6679"/>
                    <a:pt x="3501" y="6799"/>
                    <a:pt x="3203" y="6799"/>
                  </a:cubicBezTo>
                  <a:lnTo>
                    <a:pt x="3072" y="6799"/>
                  </a:lnTo>
                  <a:lnTo>
                    <a:pt x="5466" y="3715"/>
                  </a:lnTo>
                  <a:close/>
                  <a:moveTo>
                    <a:pt x="2953" y="0"/>
                  </a:moveTo>
                  <a:cubicBezTo>
                    <a:pt x="2846" y="0"/>
                    <a:pt x="2751" y="60"/>
                    <a:pt x="2703" y="143"/>
                  </a:cubicBezTo>
                  <a:cubicBezTo>
                    <a:pt x="2668" y="238"/>
                    <a:pt x="2679" y="333"/>
                    <a:pt x="2739" y="429"/>
                  </a:cubicBezTo>
                  <a:lnTo>
                    <a:pt x="4513" y="2703"/>
                  </a:lnTo>
                  <a:lnTo>
                    <a:pt x="2191" y="2703"/>
                  </a:lnTo>
                  <a:cubicBezTo>
                    <a:pt x="2096" y="2703"/>
                    <a:pt x="2013" y="2655"/>
                    <a:pt x="1953" y="2572"/>
                  </a:cubicBezTo>
                  <a:lnTo>
                    <a:pt x="1239" y="1334"/>
                  </a:lnTo>
                  <a:cubicBezTo>
                    <a:pt x="1132" y="1155"/>
                    <a:pt x="941" y="1048"/>
                    <a:pt x="727" y="1048"/>
                  </a:cubicBezTo>
                  <a:lnTo>
                    <a:pt x="274" y="1048"/>
                  </a:lnTo>
                  <a:cubicBezTo>
                    <a:pt x="120" y="1048"/>
                    <a:pt x="1" y="1167"/>
                    <a:pt x="1" y="1322"/>
                  </a:cubicBezTo>
                  <a:lnTo>
                    <a:pt x="1" y="3834"/>
                  </a:lnTo>
                  <a:cubicBezTo>
                    <a:pt x="1" y="4167"/>
                    <a:pt x="274" y="4429"/>
                    <a:pt x="596" y="4429"/>
                  </a:cubicBezTo>
                  <a:lnTo>
                    <a:pt x="1977" y="4429"/>
                  </a:lnTo>
                  <a:cubicBezTo>
                    <a:pt x="2072" y="4429"/>
                    <a:pt x="2144" y="4358"/>
                    <a:pt x="2144" y="4263"/>
                  </a:cubicBezTo>
                  <a:cubicBezTo>
                    <a:pt x="2144" y="4179"/>
                    <a:pt x="2072" y="4096"/>
                    <a:pt x="1977" y="4096"/>
                  </a:cubicBezTo>
                  <a:lnTo>
                    <a:pt x="596" y="4096"/>
                  </a:lnTo>
                  <a:cubicBezTo>
                    <a:pt x="453" y="4096"/>
                    <a:pt x="310" y="3977"/>
                    <a:pt x="310" y="3822"/>
                  </a:cubicBezTo>
                  <a:lnTo>
                    <a:pt x="310" y="1369"/>
                  </a:lnTo>
                  <a:lnTo>
                    <a:pt x="727" y="1369"/>
                  </a:lnTo>
                  <a:cubicBezTo>
                    <a:pt x="834" y="1369"/>
                    <a:pt x="905" y="1405"/>
                    <a:pt x="965" y="1500"/>
                  </a:cubicBezTo>
                  <a:lnTo>
                    <a:pt x="1679" y="2739"/>
                  </a:lnTo>
                  <a:cubicBezTo>
                    <a:pt x="1786" y="2905"/>
                    <a:pt x="1977" y="3036"/>
                    <a:pt x="2191" y="3036"/>
                  </a:cubicBezTo>
                  <a:lnTo>
                    <a:pt x="8895" y="3036"/>
                  </a:lnTo>
                  <a:lnTo>
                    <a:pt x="8895" y="3298"/>
                  </a:lnTo>
                  <a:cubicBezTo>
                    <a:pt x="8895" y="3572"/>
                    <a:pt x="9109" y="3774"/>
                    <a:pt x="9371" y="3774"/>
                  </a:cubicBezTo>
                  <a:lnTo>
                    <a:pt x="10323" y="3774"/>
                  </a:lnTo>
                  <a:lnTo>
                    <a:pt x="10538" y="3977"/>
                  </a:lnTo>
                  <a:cubicBezTo>
                    <a:pt x="10561" y="4012"/>
                    <a:pt x="10597" y="4060"/>
                    <a:pt x="10597" y="4096"/>
                  </a:cubicBezTo>
                  <a:lnTo>
                    <a:pt x="6930" y="4096"/>
                  </a:lnTo>
                  <a:lnTo>
                    <a:pt x="7382" y="3679"/>
                  </a:lnTo>
                  <a:cubicBezTo>
                    <a:pt x="7430" y="3643"/>
                    <a:pt x="7442" y="3560"/>
                    <a:pt x="7430" y="3501"/>
                  </a:cubicBezTo>
                  <a:cubicBezTo>
                    <a:pt x="7394" y="3453"/>
                    <a:pt x="7335" y="3405"/>
                    <a:pt x="7275" y="3405"/>
                  </a:cubicBezTo>
                  <a:lnTo>
                    <a:pt x="5454" y="3405"/>
                  </a:lnTo>
                  <a:cubicBezTo>
                    <a:pt x="5358" y="3405"/>
                    <a:pt x="5287" y="3453"/>
                    <a:pt x="5239" y="3501"/>
                  </a:cubicBezTo>
                  <a:lnTo>
                    <a:pt x="4775" y="4096"/>
                  </a:lnTo>
                  <a:lnTo>
                    <a:pt x="2739" y="4096"/>
                  </a:lnTo>
                  <a:cubicBezTo>
                    <a:pt x="2656" y="4096"/>
                    <a:pt x="2572" y="4179"/>
                    <a:pt x="2572" y="4263"/>
                  </a:cubicBezTo>
                  <a:cubicBezTo>
                    <a:pt x="2572" y="4358"/>
                    <a:pt x="2656" y="4429"/>
                    <a:pt x="2739" y="4429"/>
                  </a:cubicBezTo>
                  <a:lnTo>
                    <a:pt x="4525" y="4429"/>
                  </a:lnTo>
                  <a:lnTo>
                    <a:pt x="2751" y="6703"/>
                  </a:lnTo>
                  <a:cubicBezTo>
                    <a:pt x="2691" y="6787"/>
                    <a:pt x="2679" y="6906"/>
                    <a:pt x="2727" y="6989"/>
                  </a:cubicBezTo>
                  <a:cubicBezTo>
                    <a:pt x="2763" y="7084"/>
                    <a:pt x="2858" y="7144"/>
                    <a:pt x="2965" y="7144"/>
                  </a:cubicBezTo>
                  <a:lnTo>
                    <a:pt x="3203" y="7144"/>
                  </a:lnTo>
                  <a:cubicBezTo>
                    <a:pt x="3572" y="7144"/>
                    <a:pt x="3930" y="7001"/>
                    <a:pt x="4203" y="6739"/>
                  </a:cubicBezTo>
                  <a:lnTo>
                    <a:pt x="6644" y="4429"/>
                  </a:lnTo>
                  <a:lnTo>
                    <a:pt x="10716" y="4429"/>
                  </a:lnTo>
                  <a:cubicBezTo>
                    <a:pt x="10847" y="4429"/>
                    <a:pt x="10966" y="4322"/>
                    <a:pt x="10966" y="4179"/>
                  </a:cubicBezTo>
                  <a:cubicBezTo>
                    <a:pt x="10954" y="4001"/>
                    <a:pt x="10895" y="3846"/>
                    <a:pt x="10788" y="3751"/>
                  </a:cubicBezTo>
                  <a:lnTo>
                    <a:pt x="10168" y="3120"/>
                  </a:lnTo>
                  <a:cubicBezTo>
                    <a:pt x="9895" y="2858"/>
                    <a:pt x="9526" y="2703"/>
                    <a:pt x="9156" y="2703"/>
                  </a:cubicBezTo>
                  <a:lnTo>
                    <a:pt x="6620" y="2703"/>
                  </a:lnTo>
                  <a:lnTo>
                    <a:pt x="4180" y="393"/>
                  </a:lnTo>
                  <a:cubicBezTo>
                    <a:pt x="3918" y="143"/>
                    <a:pt x="3561" y="0"/>
                    <a:pt x="3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8" name="Google Shape;10608;p64"/>
            <p:cNvSpPr/>
            <p:nvPr/>
          </p:nvSpPr>
          <p:spPr>
            <a:xfrm>
              <a:off x="4188256" y="1568461"/>
              <a:ext cx="146661" cy="61809"/>
            </a:xfrm>
            <a:custGeom>
              <a:rect b="b" l="l" r="r" t="t"/>
              <a:pathLst>
                <a:path extrusionOk="0" h="1942" w="4608">
                  <a:moveTo>
                    <a:pt x="2274" y="1"/>
                  </a:moveTo>
                  <a:cubicBezTo>
                    <a:pt x="1726" y="1"/>
                    <a:pt x="1250" y="382"/>
                    <a:pt x="1095" y="882"/>
                  </a:cubicBezTo>
                  <a:cubicBezTo>
                    <a:pt x="1036" y="870"/>
                    <a:pt x="976" y="870"/>
                    <a:pt x="905" y="870"/>
                  </a:cubicBezTo>
                  <a:cubicBezTo>
                    <a:pt x="393" y="870"/>
                    <a:pt x="0" y="1263"/>
                    <a:pt x="0" y="1775"/>
                  </a:cubicBezTo>
                  <a:cubicBezTo>
                    <a:pt x="12" y="1882"/>
                    <a:pt x="83" y="1941"/>
                    <a:pt x="179" y="1941"/>
                  </a:cubicBezTo>
                  <a:lnTo>
                    <a:pt x="2929" y="1941"/>
                  </a:lnTo>
                  <a:cubicBezTo>
                    <a:pt x="3012" y="1941"/>
                    <a:pt x="3096" y="1870"/>
                    <a:pt x="3096" y="1775"/>
                  </a:cubicBezTo>
                  <a:cubicBezTo>
                    <a:pt x="3096" y="1680"/>
                    <a:pt x="3012" y="1608"/>
                    <a:pt x="2929" y="1608"/>
                  </a:cubicBezTo>
                  <a:lnTo>
                    <a:pt x="357" y="1608"/>
                  </a:lnTo>
                  <a:cubicBezTo>
                    <a:pt x="429" y="1358"/>
                    <a:pt x="655" y="1179"/>
                    <a:pt x="917" y="1179"/>
                  </a:cubicBezTo>
                  <a:cubicBezTo>
                    <a:pt x="1012" y="1179"/>
                    <a:pt x="1084" y="1191"/>
                    <a:pt x="1155" y="1239"/>
                  </a:cubicBezTo>
                  <a:cubicBezTo>
                    <a:pt x="1179" y="1245"/>
                    <a:pt x="1206" y="1248"/>
                    <a:pt x="1232" y="1248"/>
                  </a:cubicBezTo>
                  <a:cubicBezTo>
                    <a:pt x="1259" y="1248"/>
                    <a:pt x="1286" y="1245"/>
                    <a:pt x="1310" y="1239"/>
                  </a:cubicBezTo>
                  <a:cubicBezTo>
                    <a:pt x="1345" y="1203"/>
                    <a:pt x="1381" y="1168"/>
                    <a:pt x="1381" y="1120"/>
                  </a:cubicBezTo>
                  <a:cubicBezTo>
                    <a:pt x="1441" y="667"/>
                    <a:pt x="1822" y="334"/>
                    <a:pt x="2274" y="334"/>
                  </a:cubicBezTo>
                  <a:cubicBezTo>
                    <a:pt x="2691" y="334"/>
                    <a:pt x="3048" y="608"/>
                    <a:pt x="3155" y="1001"/>
                  </a:cubicBezTo>
                  <a:cubicBezTo>
                    <a:pt x="3167" y="1048"/>
                    <a:pt x="3191" y="1072"/>
                    <a:pt x="3227" y="1108"/>
                  </a:cubicBezTo>
                  <a:cubicBezTo>
                    <a:pt x="3241" y="1122"/>
                    <a:pt x="3267" y="1128"/>
                    <a:pt x="3296" y="1128"/>
                  </a:cubicBezTo>
                  <a:cubicBezTo>
                    <a:pt x="3316" y="1128"/>
                    <a:pt x="3338" y="1125"/>
                    <a:pt x="3358" y="1120"/>
                  </a:cubicBezTo>
                  <a:cubicBezTo>
                    <a:pt x="3429" y="1084"/>
                    <a:pt x="3512" y="1072"/>
                    <a:pt x="3584" y="1072"/>
                  </a:cubicBezTo>
                  <a:cubicBezTo>
                    <a:pt x="3905" y="1072"/>
                    <a:pt x="4191" y="1310"/>
                    <a:pt x="4262" y="1608"/>
                  </a:cubicBezTo>
                  <a:lnTo>
                    <a:pt x="3667" y="1608"/>
                  </a:lnTo>
                  <a:cubicBezTo>
                    <a:pt x="3584" y="1608"/>
                    <a:pt x="3512" y="1680"/>
                    <a:pt x="3512" y="1775"/>
                  </a:cubicBezTo>
                  <a:cubicBezTo>
                    <a:pt x="3512" y="1870"/>
                    <a:pt x="3584" y="1941"/>
                    <a:pt x="3667" y="1941"/>
                  </a:cubicBezTo>
                  <a:lnTo>
                    <a:pt x="4441" y="1941"/>
                  </a:lnTo>
                  <a:cubicBezTo>
                    <a:pt x="4536" y="1941"/>
                    <a:pt x="4608" y="1870"/>
                    <a:pt x="4608" y="1775"/>
                  </a:cubicBezTo>
                  <a:cubicBezTo>
                    <a:pt x="4608" y="1203"/>
                    <a:pt x="4143" y="751"/>
                    <a:pt x="3584" y="751"/>
                  </a:cubicBezTo>
                  <a:cubicBezTo>
                    <a:pt x="3524" y="751"/>
                    <a:pt x="3465" y="751"/>
                    <a:pt x="3405" y="763"/>
                  </a:cubicBezTo>
                  <a:cubicBezTo>
                    <a:pt x="3227" y="298"/>
                    <a:pt x="2774"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09" name="Google Shape;10609;p64"/>
            <p:cNvSpPr/>
            <p:nvPr/>
          </p:nvSpPr>
          <p:spPr>
            <a:xfrm>
              <a:off x="4123805" y="1677598"/>
              <a:ext cx="13304" cy="13304"/>
            </a:xfrm>
            <a:custGeom>
              <a:rect b="b" l="l" r="r" t="t"/>
              <a:pathLst>
                <a:path extrusionOk="0" h="418" w="418">
                  <a:moveTo>
                    <a:pt x="203" y="1"/>
                  </a:moveTo>
                  <a:cubicBezTo>
                    <a:pt x="84" y="1"/>
                    <a:pt x="1" y="84"/>
                    <a:pt x="1" y="203"/>
                  </a:cubicBezTo>
                  <a:cubicBezTo>
                    <a:pt x="1" y="322"/>
                    <a:pt x="84" y="417"/>
                    <a:pt x="203" y="417"/>
                  </a:cubicBezTo>
                  <a:cubicBezTo>
                    <a:pt x="311" y="417"/>
                    <a:pt x="418" y="322"/>
                    <a:pt x="418" y="203"/>
                  </a:cubicBezTo>
                  <a:cubicBezTo>
                    <a:pt x="418"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0" name="Google Shape;10610;p64"/>
            <p:cNvSpPr/>
            <p:nvPr/>
          </p:nvSpPr>
          <p:spPr>
            <a:xfrm>
              <a:off x="4096147" y="1677598"/>
              <a:ext cx="13304" cy="13304"/>
            </a:xfrm>
            <a:custGeom>
              <a:rect b="b" l="l" r="r" t="t"/>
              <a:pathLst>
                <a:path extrusionOk="0" h="418" w="418">
                  <a:moveTo>
                    <a:pt x="215" y="1"/>
                  </a:moveTo>
                  <a:cubicBezTo>
                    <a:pt x="96" y="1"/>
                    <a:pt x="1" y="84"/>
                    <a:pt x="1" y="203"/>
                  </a:cubicBezTo>
                  <a:cubicBezTo>
                    <a:pt x="1" y="322"/>
                    <a:pt x="96" y="417"/>
                    <a:pt x="215" y="417"/>
                  </a:cubicBezTo>
                  <a:cubicBezTo>
                    <a:pt x="334" y="417"/>
                    <a:pt x="418" y="322"/>
                    <a:pt x="418" y="203"/>
                  </a:cubicBezTo>
                  <a:cubicBezTo>
                    <a:pt x="418"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1" name="Google Shape;10611;p64"/>
            <p:cNvSpPr/>
            <p:nvPr/>
          </p:nvSpPr>
          <p:spPr>
            <a:xfrm>
              <a:off x="4068871" y="1677598"/>
              <a:ext cx="13686" cy="13304"/>
            </a:xfrm>
            <a:custGeom>
              <a:rect b="b" l="l" r="r" t="t"/>
              <a:pathLst>
                <a:path extrusionOk="0" h="418" w="430">
                  <a:moveTo>
                    <a:pt x="215" y="1"/>
                  </a:moveTo>
                  <a:cubicBezTo>
                    <a:pt x="96" y="1"/>
                    <a:pt x="12" y="84"/>
                    <a:pt x="12" y="203"/>
                  </a:cubicBezTo>
                  <a:cubicBezTo>
                    <a:pt x="1" y="322"/>
                    <a:pt x="96" y="417"/>
                    <a:pt x="215" y="417"/>
                  </a:cubicBezTo>
                  <a:cubicBezTo>
                    <a:pt x="334" y="417"/>
                    <a:pt x="429" y="322"/>
                    <a:pt x="429" y="203"/>
                  </a:cubicBezTo>
                  <a:cubicBezTo>
                    <a:pt x="429"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2" name="Google Shape;10612;p64"/>
            <p:cNvSpPr/>
            <p:nvPr/>
          </p:nvSpPr>
          <p:spPr>
            <a:xfrm>
              <a:off x="4041594" y="1677598"/>
              <a:ext cx="13304" cy="13304"/>
            </a:xfrm>
            <a:custGeom>
              <a:rect b="b" l="l" r="r" t="t"/>
              <a:pathLst>
                <a:path extrusionOk="0" h="418" w="418">
                  <a:moveTo>
                    <a:pt x="215" y="1"/>
                  </a:moveTo>
                  <a:cubicBezTo>
                    <a:pt x="96" y="1"/>
                    <a:pt x="0" y="84"/>
                    <a:pt x="0" y="203"/>
                  </a:cubicBezTo>
                  <a:cubicBezTo>
                    <a:pt x="0" y="322"/>
                    <a:pt x="96" y="417"/>
                    <a:pt x="215" y="417"/>
                  </a:cubicBezTo>
                  <a:cubicBezTo>
                    <a:pt x="334" y="417"/>
                    <a:pt x="417" y="322"/>
                    <a:pt x="417" y="203"/>
                  </a:cubicBezTo>
                  <a:cubicBezTo>
                    <a:pt x="417" y="84"/>
                    <a:pt x="334"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3" name="Google Shape;10613;p64"/>
            <p:cNvSpPr/>
            <p:nvPr/>
          </p:nvSpPr>
          <p:spPr>
            <a:xfrm>
              <a:off x="4239402" y="1677598"/>
              <a:ext cx="13304" cy="13304"/>
            </a:xfrm>
            <a:custGeom>
              <a:rect b="b" l="l" r="r" t="t"/>
              <a:pathLst>
                <a:path extrusionOk="0" h="418" w="418">
                  <a:moveTo>
                    <a:pt x="203" y="1"/>
                  </a:moveTo>
                  <a:cubicBezTo>
                    <a:pt x="84" y="1"/>
                    <a:pt x="0" y="84"/>
                    <a:pt x="0" y="203"/>
                  </a:cubicBezTo>
                  <a:cubicBezTo>
                    <a:pt x="0" y="322"/>
                    <a:pt x="84" y="417"/>
                    <a:pt x="203" y="417"/>
                  </a:cubicBezTo>
                  <a:cubicBezTo>
                    <a:pt x="322" y="417"/>
                    <a:pt x="417" y="322"/>
                    <a:pt x="417" y="203"/>
                  </a:cubicBezTo>
                  <a:cubicBezTo>
                    <a:pt x="417" y="84"/>
                    <a:pt x="322"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14" name="Google Shape;10614;p64"/>
          <p:cNvGrpSpPr/>
          <p:nvPr/>
        </p:nvGrpSpPr>
        <p:grpSpPr>
          <a:xfrm>
            <a:off x="2633037" y="1499873"/>
            <a:ext cx="379002" cy="366112"/>
            <a:chOff x="2633037" y="1499873"/>
            <a:chExt cx="379002" cy="366112"/>
          </a:xfrm>
        </p:grpSpPr>
        <p:sp>
          <p:nvSpPr>
            <p:cNvPr id="10615" name="Google Shape;10615;p64"/>
            <p:cNvSpPr/>
            <p:nvPr/>
          </p:nvSpPr>
          <p:spPr>
            <a:xfrm>
              <a:off x="2798635" y="1499873"/>
              <a:ext cx="20497" cy="106145"/>
            </a:xfrm>
            <a:custGeom>
              <a:rect b="b" l="l" r="r" t="t"/>
              <a:pathLst>
                <a:path extrusionOk="0" h="3335" w="644">
                  <a:moveTo>
                    <a:pt x="453" y="1"/>
                  </a:moveTo>
                  <a:cubicBezTo>
                    <a:pt x="346" y="1"/>
                    <a:pt x="263" y="96"/>
                    <a:pt x="263" y="191"/>
                  </a:cubicBezTo>
                  <a:cubicBezTo>
                    <a:pt x="263" y="394"/>
                    <a:pt x="215" y="477"/>
                    <a:pt x="156" y="596"/>
                  </a:cubicBezTo>
                  <a:cubicBezTo>
                    <a:pt x="72" y="727"/>
                    <a:pt x="1" y="882"/>
                    <a:pt x="1" y="1179"/>
                  </a:cubicBezTo>
                  <a:cubicBezTo>
                    <a:pt x="1" y="1465"/>
                    <a:pt x="72" y="1620"/>
                    <a:pt x="156" y="1763"/>
                  </a:cubicBezTo>
                  <a:cubicBezTo>
                    <a:pt x="215" y="1882"/>
                    <a:pt x="263" y="1965"/>
                    <a:pt x="263" y="2156"/>
                  </a:cubicBezTo>
                  <a:cubicBezTo>
                    <a:pt x="263" y="2358"/>
                    <a:pt x="215" y="2441"/>
                    <a:pt x="156" y="2561"/>
                  </a:cubicBezTo>
                  <a:cubicBezTo>
                    <a:pt x="72" y="2692"/>
                    <a:pt x="1" y="2846"/>
                    <a:pt x="1" y="3144"/>
                  </a:cubicBezTo>
                  <a:cubicBezTo>
                    <a:pt x="1" y="3239"/>
                    <a:pt x="96" y="3334"/>
                    <a:pt x="191" y="3334"/>
                  </a:cubicBezTo>
                  <a:cubicBezTo>
                    <a:pt x="298" y="3334"/>
                    <a:pt x="394" y="3239"/>
                    <a:pt x="394" y="3144"/>
                  </a:cubicBezTo>
                  <a:cubicBezTo>
                    <a:pt x="394" y="2942"/>
                    <a:pt x="429" y="2858"/>
                    <a:pt x="489" y="2739"/>
                  </a:cubicBezTo>
                  <a:cubicBezTo>
                    <a:pt x="572" y="2608"/>
                    <a:pt x="644" y="2453"/>
                    <a:pt x="644" y="2156"/>
                  </a:cubicBezTo>
                  <a:cubicBezTo>
                    <a:pt x="644" y="1882"/>
                    <a:pt x="572" y="1715"/>
                    <a:pt x="489" y="1584"/>
                  </a:cubicBezTo>
                  <a:cubicBezTo>
                    <a:pt x="429" y="1465"/>
                    <a:pt x="394" y="1370"/>
                    <a:pt x="394" y="1179"/>
                  </a:cubicBezTo>
                  <a:cubicBezTo>
                    <a:pt x="394" y="989"/>
                    <a:pt x="429" y="894"/>
                    <a:pt x="489" y="775"/>
                  </a:cubicBezTo>
                  <a:cubicBezTo>
                    <a:pt x="572" y="644"/>
                    <a:pt x="644" y="489"/>
                    <a:pt x="644" y="191"/>
                  </a:cubicBezTo>
                  <a:cubicBezTo>
                    <a:pt x="644" y="96"/>
                    <a:pt x="549"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6" name="Google Shape;10616;p64"/>
            <p:cNvSpPr/>
            <p:nvPr/>
          </p:nvSpPr>
          <p:spPr>
            <a:xfrm>
              <a:off x="2847140" y="1499873"/>
              <a:ext cx="20115" cy="106145"/>
            </a:xfrm>
            <a:custGeom>
              <a:rect b="b" l="l" r="r" t="t"/>
              <a:pathLst>
                <a:path extrusionOk="0" h="3335" w="632">
                  <a:moveTo>
                    <a:pt x="441" y="1"/>
                  </a:moveTo>
                  <a:cubicBezTo>
                    <a:pt x="334" y="1"/>
                    <a:pt x="251" y="96"/>
                    <a:pt x="251" y="191"/>
                  </a:cubicBezTo>
                  <a:cubicBezTo>
                    <a:pt x="251" y="394"/>
                    <a:pt x="203" y="477"/>
                    <a:pt x="144" y="596"/>
                  </a:cubicBezTo>
                  <a:cubicBezTo>
                    <a:pt x="72" y="727"/>
                    <a:pt x="1" y="882"/>
                    <a:pt x="1" y="1179"/>
                  </a:cubicBezTo>
                  <a:cubicBezTo>
                    <a:pt x="1" y="1465"/>
                    <a:pt x="72" y="1620"/>
                    <a:pt x="144" y="1763"/>
                  </a:cubicBezTo>
                  <a:cubicBezTo>
                    <a:pt x="203" y="1882"/>
                    <a:pt x="251" y="1965"/>
                    <a:pt x="251" y="2156"/>
                  </a:cubicBezTo>
                  <a:cubicBezTo>
                    <a:pt x="251" y="2358"/>
                    <a:pt x="203" y="2441"/>
                    <a:pt x="144" y="2561"/>
                  </a:cubicBezTo>
                  <a:cubicBezTo>
                    <a:pt x="84" y="2692"/>
                    <a:pt x="1" y="2846"/>
                    <a:pt x="1" y="3144"/>
                  </a:cubicBezTo>
                  <a:cubicBezTo>
                    <a:pt x="1" y="3239"/>
                    <a:pt x="84" y="3334"/>
                    <a:pt x="191" y="3334"/>
                  </a:cubicBezTo>
                  <a:cubicBezTo>
                    <a:pt x="298" y="3334"/>
                    <a:pt x="382" y="3239"/>
                    <a:pt x="382" y="3144"/>
                  </a:cubicBezTo>
                  <a:cubicBezTo>
                    <a:pt x="382" y="2942"/>
                    <a:pt x="429" y="2858"/>
                    <a:pt x="489" y="2739"/>
                  </a:cubicBezTo>
                  <a:cubicBezTo>
                    <a:pt x="560" y="2608"/>
                    <a:pt x="632" y="2453"/>
                    <a:pt x="632" y="2156"/>
                  </a:cubicBezTo>
                  <a:cubicBezTo>
                    <a:pt x="632" y="1882"/>
                    <a:pt x="560" y="1715"/>
                    <a:pt x="489" y="1584"/>
                  </a:cubicBezTo>
                  <a:cubicBezTo>
                    <a:pt x="429" y="1465"/>
                    <a:pt x="382" y="1370"/>
                    <a:pt x="382" y="1179"/>
                  </a:cubicBezTo>
                  <a:cubicBezTo>
                    <a:pt x="382" y="989"/>
                    <a:pt x="429" y="894"/>
                    <a:pt x="489" y="775"/>
                  </a:cubicBezTo>
                  <a:cubicBezTo>
                    <a:pt x="560" y="644"/>
                    <a:pt x="632" y="489"/>
                    <a:pt x="632" y="191"/>
                  </a:cubicBezTo>
                  <a:cubicBezTo>
                    <a:pt x="632" y="96"/>
                    <a:pt x="549"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7" name="Google Shape;10617;p64"/>
            <p:cNvSpPr/>
            <p:nvPr/>
          </p:nvSpPr>
          <p:spPr>
            <a:xfrm>
              <a:off x="2652738" y="1825405"/>
              <a:ext cx="359301" cy="40580"/>
            </a:xfrm>
            <a:custGeom>
              <a:rect b="b" l="l" r="r" t="t"/>
              <a:pathLst>
                <a:path extrusionOk="0" h="1275" w="11289">
                  <a:moveTo>
                    <a:pt x="10645" y="369"/>
                  </a:moveTo>
                  <a:lnTo>
                    <a:pt x="10538" y="655"/>
                  </a:lnTo>
                  <a:cubicBezTo>
                    <a:pt x="10514" y="774"/>
                    <a:pt x="10359" y="869"/>
                    <a:pt x="10240" y="869"/>
                  </a:cubicBezTo>
                  <a:lnTo>
                    <a:pt x="1108" y="869"/>
                  </a:lnTo>
                  <a:cubicBezTo>
                    <a:pt x="989" y="869"/>
                    <a:pt x="834" y="774"/>
                    <a:pt x="811" y="655"/>
                  </a:cubicBezTo>
                  <a:lnTo>
                    <a:pt x="739" y="369"/>
                  </a:lnTo>
                  <a:close/>
                  <a:moveTo>
                    <a:pt x="191" y="0"/>
                  </a:moveTo>
                  <a:cubicBezTo>
                    <a:pt x="96" y="0"/>
                    <a:pt x="1" y="83"/>
                    <a:pt x="1" y="191"/>
                  </a:cubicBezTo>
                  <a:cubicBezTo>
                    <a:pt x="1" y="298"/>
                    <a:pt x="96" y="381"/>
                    <a:pt x="191" y="381"/>
                  </a:cubicBezTo>
                  <a:lnTo>
                    <a:pt x="299" y="381"/>
                  </a:lnTo>
                  <a:lnTo>
                    <a:pt x="406" y="774"/>
                  </a:lnTo>
                  <a:cubicBezTo>
                    <a:pt x="477" y="1060"/>
                    <a:pt x="775" y="1274"/>
                    <a:pt x="1072" y="1274"/>
                  </a:cubicBezTo>
                  <a:lnTo>
                    <a:pt x="10216" y="1274"/>
                  </a:lnTo>
                  <a:cubicBezTo>
                    <a:pt x="10514" y="1274"/>
                    <a:pt x="10812" y="1060"/>
                    <a:pt x="10883" y="774"/>
                  </a:cubicBezTo>
                  <a:lnTo>
                    <a:pt x="10990" y="381"/>
                  </a:lnTo>
                  <a:lnTo>
                    <a:pt x="11098" y="381"/>
                  </a:lnTo>
                  <a:cubicBezTo>
                    <a:pt x="11193" y="381"/>
                    <a:pt x="11288" y="298"/>
                    <a:pt x="11288" y="191"/>
                  </a:cubicBezTo>
                  <a:cubicBezTo>
                    <a:pt x="11288" y="83"/>
                    <a:pt x="11229" y="0"/>
                    <a:pt x="111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8" name="Google Shape;10618;p64"/>
            <p:cNvSpPr/>
            <p:nvPr/>
          </p:nvSpPr>
          <p:spPr>
            <a:xfrm>
              <a:off x="2657289" y="1641983"/>
              <a:ext cx="64833" cy="73935"/>
            </a:xfrm>
            <a:custGeom>
              <a:rect b="b" l="l" r="r" t="t"/>
              <a:pathLst>
                <a:path extrusionOk="0" h="2323" w="2037">
                  <a:moveTo>
                    <a:pt x="1584" y="382"/>
                  </a:moveTo>
                  <a:lnTo>
                    <a:pt x="1584" y="1429"/>
                  </a:lnTo>
                  <a:cubicBezTo>
                    <a:pt x="1584" y="1596"/>
                    <a:pt x="1596" y="1751"/>
                    <a:pt x="1620" y="1929"/>
                  </a:cubicBezTo>
                  <a:lnTo>
                    <a:pt x="1596" y="1929"/>
                  </a:lnTo>
                  <a:cubicBezTo>
                    <a:pt x="929" y="1929"/>
                    <a:pt x="382" y="1382"/>
                    <a:pt x="382" y="715"/>
                  </a:cubicBezTo>
                  <a:cubicBezTo>
                    <a:pt x="382" y="596"/>
                    <a:pt x="394" y="489"/>
                    <a:pt x="429" y="382"/>
                  </a:cubicBezTo>
                  <a:close/>
                  <a:moveTo>
                    <a:pt x="298" y="1"/>
                  </a:moveTo>
                  <a:cubicBezTo>
                    <a:pt x="215" y="1"/>
                    <a:pt x="144" y="48"/>
                    <a:pt x="120" y="120"/>
                  </a:cubicBezTo>
                  <a:cubicBezTo>
                    <a:pt x="37" y="310"/>
                    <a:pt x="13" y="513"/>
                    <a:pt x="13" y="703"/>
                  </a:cubicBezTo>
                  <a:cubicBezTo>
                    <a:pt x="1" y="1596"/>
                    <a:pt x="727" y="2322"/>
                    <a:pt x="1608" y="2322"/>
                  </a:cubicBezTo>
                  <a:lnTo>
                    <a:pt x="1846" y="2322"/>
                  </a:lnTo>
                  <a:cubicBezTo>
                    <a:pt x="1906" y="2322"/>
                    <a:pt x="1942" y="2298"/>
                    <a:pt x="1989" y="2251"/>
                  </a:cubicBezTo>
                  <a:cubicBezTo>
                    <a:pt x="2025" y="2203"/>
                    <a:pt x="2037" y="2144"/>
                    <a:pt x="2037" y="2084"/>
                  </a:cubicBezTo>
                  <a:cubicBezTo>
                    <a:pt x="1989" y="1870"/>
                    <a:pt x="1977" y="1656"/>
                    <a:pt x="1977" y="1429"/>
                  </a:cubicBezTo>
                  <a:lnTo>
                    <a:pt x="1977" y="191"/>
                  </a:lnTo>
                  <a:cubicBezTo>
                    <a:pt x="1977" y="84"/>
                    <a:pt x="1882"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19" name="Google Shape;10619;p64"/>
            <p:cNvSpPr/>
            <p:nvPr/>
          </p:nvSpPr>
          <p:spPr>
            <a:xfrm>
              <a:off x="2633037" y="1617730"/>
              <a:ext cx="325945" cy="195198"/>
            </a:xfrm>
            <a:custGeom>
              <a:rect b="b" l="l" r="r" t="t"/>
              <a:pathLst>
                <a:path extrusionOk="0" h="6133" w="10241">
                  <a:moveTo>
                    <a:pt x="9847" y="393"/>
                  </a:moveTo>
                  <a:lnTo>
                    <a:pt x="9847" y="2203"/>
                  </a:lnTo>
                  <a:cubicBezTo>
                    <a:pt x="9847" y="4168"/>
                    <a:pt x="8252" y="5763"/>
                    <a:pt x="6287" y="5763"/>
                  </a:cubicBezTo>
                  <a:cubicBezTo>
                    <a:pt x="4859" y="5763"/>
                    <a:pt x="3573" y="4918"/>
                    <a:pt x="3013" y="3584"/>
                  </a:cubicBezTo>
                  <a:cubicBezTo>
                    <a:pt x="2989" y="3513"/>
                    <a:pt x="2918" y="3465"/>
                    <a:pt x="2834" y="3465"/>
                  </a:cubicBezTo>
                  <a:lnTo>
                    <a:pt x="2382" y="3465"/>
                  </a:lnTo>
                  <a:cubicBezTo>
                    <a:pt x="1287" y="3465"/>
                    <a:pt x="394" y="2572"/>
                    <a:pt x="394" y="1489"/>
                  </a:cubicBezTo>
                  <a:cubicBezTo>
                    <a:pt x="382" y="1096"/>
                    <a:pt x="489" y="715"/>
                    <a:pt x="703" y="393"/>
                  </a:cubicBezTo>
                  <a:lnTo>
                    <a:pt x="8823" y="393"/>
                  </a:lnTo>
                  <a:lnTo>
                    <a:pt x="8823" y="1215"/>
                  </a:lnTo>
                  <a:cubicBezTo>
                    <a:pt x="8823" y="1310"/>
                    <a:pt x="8919" y="1405"/>
                    <a:pt x="9014" y="1405"/>
                  </a:cubicBezTo>
                  <a:cubicBezTo>
                    <a:pt x="9121" y="1405"/>
                    <a:pt x="9204" y="1310"/>
                    <a:pt x="9204" y="1215"/>
                  </a:cubicBezTo>
                  <a:lnTo>
                    <a:pt x="9204" y="393"/>
                  </a:lnTo>
                  <a:close/>
                  <a:moveTo>
                    <a:pt x="620" y="1"/>
                  </a:moveTo>
                  <a:cubicBezTo>
                    <a:pt x="560" y="1"/>
                    <a:pt x="501" y="36"/>
                    <a:pt x="477" y="84"/>
                  </a:cubicBezTo>
                  <a:cubicBezTo>
                    <a:pt x="179" y="477"/>
                    <a:pt x="25" y="977"/>
                    <a:pt x="25" y="1465"/>
                  </a:cubicBezTo>
                  <a:cubicBezTo>
                    <a:pt x="1" y="2787"/>
                    <a:pt x="1060" y="3846"/>
                    <a:pt x="2370" y="3846"/>
                  </a:cubicBezTo>
                  <a:lnTo>
                    <a:pt x="2704" y="3846"/>
                  </a:lnTo>
                  <a:cubicBezTo>
                    <a:pt x="3346" y="5239"/>
                    <a:pt x="4751" y="6132"/>
                    <a:pt x="6299" y="6132"/>
                  </a:cubicBezTo>
                  <a:cubicBezTo>
                    <a:pt x="8466" y="6132"/>
                    <a:pt x="10240" y="4370"/>
                    <a:pt x="10240" y="2191"/>
                  </a:cubicBezTo>
                  <a:lnTo>
                    <a:pt x="10240" y="203"/>
                  </a:lnTo>
                  <a:cubicBezTo>
                    <a:pt x="10240" y="96"/>
                    <a:pt x="10145" y="1"/>
                    <a:pt x="100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0" name="Google Shape;10620;p64"/>
            <p:cNvSpPr/>
            <p:nvPr/>
          </p:nvSpPr>
          <p:spPr>
            <a:xfrm>
              <a:off x="2826293" y="1674574"/>
              <a:ext cx="99334" cy="106145"/>
            </a:xfrm>
            <a:custGeom>
              <a:rect b="b" l="l" r="r" t="t"/>
              <a:pathLst>
                <a:path extrusionOk="0" h="3335" w="3121">
                  <a:moveTo>
                    <a:pt x="2930" y="0"/>
                  </a:moveTo>
                  <a:cubicBezTo>
                    <a:pt x="2823" y="0"/>
                    <a:pt x="2739" y="96"/>
                    <a:pt x="2739" y="203"/>
                  </a:cubicBezTo>
                  <a:lnTo>
                    <a:pt x="2739" y="417"/>
                  </a:lnTo>
                  <a:cubicBezTo>
                    <a:pt x="2739" y="1822"/>
                    <a:pt x="1596" y="2965"/>
                    <a:pt x="191" y="2965"/>
                  </a:cubicBezTo>
                  <a:cubicBezTo>
                    <a:pt x="84" y="2965"/>
                    <a:pt x="1" y="3060"/>
                    <a:pt x="1" y="3156"/>
                  </a:cubicBezTo>
                  <a:cubicBezTo>
                    <a:pt x="1" y="3263"/>
                    <a:pt x="96" y="3334"/>
                    <a:pt x="203" y="3334"/>
                  </a:cubicBezTo>
                  <a:cubicBezTo>
                    <a:pt x="1811" y="3334"/>
                    <a:pt x="3120" y="2025"/>
                    <a:pt x="3120" y="417"/>
                  </a:cubicBezTo>
                  <a:lnTo>
                    <a:pt x="3120" y="203"/>
                  </a:lnTo>
                  <a:cubicBezTo>
                    <a:pt x="3120" y="96"/>
                    <a:pt x="3037"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21" name="Google Shape;10621;p64"/>
          <p:cNvGrpSpPr/>
          <p:nvPr/>
        </p:nvGrpSpPr>
        <p:grpSpPr>
          <a:xfrm>
            <a:off x="6675256" y="1516169"/>
            <a:ext cx="327823" cy="357009"/>
            <a:chOff x="6675256" y="1516169"/>
            <a:chExt cx="327823" cy="357009"/>
          </a:xfrm>
        </p:grpSpPr>
        <p:sp>
          <p:nvSpPr>
            <p:cNvPr id="10622" name="Google Shape;10622;p64"/>
            <p:cNvSpPr/>
            <p:nvPr/>
          </p:nvSpPr>
          <p:spPr>
            <a:xfrm>
              <a:off x="6675256" y="1516169"/>
              <a:ext cx="111078" cy="188737"/>
            </a:xfrm>
            <a:custGeom>
              <a:rect b="b" l="l" r="r" t="t"/>
              <a:pathLst>
                <a:path extrusionOk="0" h="5930" w="3490">
                  <a:moveTo>
                    <a:pt x="1703" y="334"/>
                  </a:moveTo>
                  <a:cubicBezTo>
                    <a:pt x="2001" y="334"/>
                    <a:pt x="2239" y="548"/>
                    <a:pt x="2239" y="786"/>
                  </a:cubicBezTo>
                  <a:lnTo>
                    <a:pt x="2239" y="810"/>
                  </a:lnTo>
                  <a:cubicBezTo>
                    <a:pt x="2072" y="739"/>
                    <a:pt x="1894" y="715"/>
                    <a:pt x="1703" y="715"/>
                  </a:cubicBezTo>
                  <a:cubicBezTo>
                    <a:pt x="1513" y="715"/>
                    <a:pt x="1334" y="751"/>
                    <a:pt x="1168" y="810"/>
                  </a:cubicBezTo>
                  <a:lnTo>
                    <a:pt x="1168" y="786"/>
                  </a:lnTo>
                  <a:cubicBezTo>
                    <a:pt x="1168" y="536"/>
                    <a:pt x="1406" y="334"/>
                    <a:pt x="1703" y="334"/>
                  </a:cubicBezTo>
                  <a:close/>
                  <a:moveTo>
                    <a:pt x="1680" y="1037"/>
                  </a:moveTo>
                  <a:cubicBezTo>
                    <a:pt x="2263" y="1037"/>
                    <a:pt x="2739" y="1513"/>
                    <a:pt x="2739" y="2096"/>
                  </a:cubicBezTo>
                  <a:cubicBezTo>
                    <a:pt x="2739" y="2215"/>
                    <a:pt x="2727" y="2322"/>
                    <a:pt x="2680" y="2418"/>
                  </a:cubicBezTo>
                  <a:cubicBezTo>
                    <a:pt x="2215" y="1941"/>
                    <a:pt x="1406" y="1763"/>
                    <a:pt x="1358" y="1751"/>
                  </a:cubicBezTo>
                  <a:cubicBezTo>
                    <a:pt x="1346" y="1748"/>
                    <a:pt x="1334" y="1746"/>
                    <a:pt x="1321" y="1746"/>
                  </a:cubicBezTo>
                  <a:cubicBezTo>
                    <a:pt x="1283" y="1746"/>
                    <a:pt x="1245" y="1760"/>
                    <a:pt x="1227" y="1787"/>
                  </a:cubicBezTo>
                  <a:cubicBezTo>
                    <a:pt x="1179" y="1810"/>
                    <a:pt x="1168" y="1858"/>
                    <a:pt x="1168" y="1918"/>
                  </a:cubicBezTo>
                  <a:cubicBezTo>
                    <a:pt x="1168" y="1929"/>
                    <a:pt x="1144" y="2037"/>
                    <a:pt x="1025" y="2156"/>
                  </a:cubicBezTo>
                  <a:cubicBezTo>
                    <a:pt x="965" y="2215"/>
                    <a:pt x="965" y="2322"/>
                    <a:pt x="1025" y="2394"/>
                  </a:cubicBezTo>
                  <a:cubicBezTo>
                    <a:pt x="1053" y="2428"/>
                    <a:pt x="1092" y="2443"/>
                    <a:pt x="1133" y="2443"/>
                  </a:cubicBezTo>
                  <a:cubicBezTo>
                    <a:pt x="1178" y="2443"/>
                    <a:pt x="1225" y="2425"/>
                    <a:pt x="1263" y="2394"/>
                  </a:cubicBezTo>
                  <a:cubicBezTo>
                    <a:pt x="1358" y="2299"/>
                    <a:pt x="1418" y="2215"/>
                    <a:pt x="1441" y="2120"/>
                  </a:cubicBezTo>
                  <a:cubicBezTo>
                    <a:pt x="1727" y="2215"/>
                    <a:pt x="2299" y="2406"/>
                    <a:pt x="2549" y="2775"/>
                  </a:cubicBezTo>
                  <a:cubicBezTo>
                    <a:pt x="2501" y="3192"/>
                    <a:pt x="2132" y="3513"/>
                    <a:pt x="1703" y="3513"/>
                  </a:cubicBezTo>
                  <a:cubicBezTo>
                    <a:pt x="1239" y="3513"/>
                    <a:pt x="870" y="3168"/>
                    <a:pt x="822" y="2715"/>
                  </a:cubicBezTo>
                  <a:cubicBezTo>
                    <a:pt x="822" y="2691"/>
                    <a:pt x="810" y="2680"/>
                    <a:pt x="787" y="2644"/>
                  </a:cubicBezTo>
                  <a:cubicBezTo>
                    <a:pt x="691" y="2477"/>
                    <a:pt x="632" y="2287"/>
                    <a:pt x="632" y="2096"/>
                  </a:cubicBezTo>
                  <a:cubicBezTo>
                    <a:pt x="632" y="1513"/>
                    <a:pt x="1108" y="1037"/>
                    <a:pt x="1680" y="1037"/>
                  </a:cubicBezTo>
                  <a:close/>
                  <a:moveTo>
                    <a:pt x="2061" y="3775"/>
                  </a:moveTo>
                  <a:lnTo>
                    <a:pt x="2061" y="3954"/>
                  </a:lnTo>
                  <a:cubicBezTo>
                    <a:pt x="2061" y="4013"/>
                    <a:pt x="2072" y="4073"/>
                    <a:pt x="2108" y="4120"/>
                  </a:cubicBezTo>
                  <a:lnTo>
                    <a:pt x="1703" y="4501"/>
                  </a:lnTo>
                  <a:lnTo>
                    <a:pt x="1299" y="4120"/>
                  </a:lnTo>
                  <a:cubicBezTo>
                    <a:pt x="1334" y="4073"/>
                    <a:pt x="1346" y="4013"/>
                    <a:pt x="1346" y="3954"/>
                  </a:cubicBezTo>
                  <a:lnTo>
                    <a:pt x="1346" y="3775"/>
                  </a:lnTo>
                  <a:cubicBezTo>
                    <a:pt x="1465" y="3799"/>
                    <a:pt x="1584" y="3834"/>
                    <a:pt x="1703" y="3834"/>
                  </a:cubicBezTo>
                  <a:cubicBezTo>
                    <a:pt x="1822" y="3834"/>
                    <a:pt x="1953" y="3823"/>
                    <a:pt x="2061" y="3775"/>
                  </a:cubicBezTo>
                  <a:close/>
                  <a:moveTo>
                    <a:pt x="1727" y="1"/>
                  </a:moveTo>
                  <a:cubicBezTo>
                    <a:pt x="1251" y="1"/>
                    <a:pt x="870" y="334"/>
                    <a:pt x="870" y="775"/>
                  </a:cubicBezTo>
                  <a:cubicBezTo>
                    <a:pt x="870" y="846"/>
                    <a:pt x="882" y="906"/>
                    <a:pt x="894" y="977"/>
                  </a:cubicBezTo>
                  <a:cubicBezTo>
                    <a:pt x="560" y="1227"/>
                    <a:pt x="346" y="1632"/>
                    <a:pt x="346" y="2096"/>
                  </a:cubicBezTo>
                  <a:cubicBezTo>
                    <a:pt x="346" y="2334"/>
                    <a:pt x="406" y="2572"/>
                    <a:pt x="537" y="2799"/>
                  </a:cubicBezTo>
                  <a:cubicBezTo>
                    <a:pt x="584" y="3132"/>
                    <a:pt x="775" y="3430"/>
                    <a:pt x="1060" y="3632"/>
                  </a:cubicBezTo>
                  <a:lnTo>
                    <a:pt x="1060" y="3954"/>
                  </a:lnTo>
                  <a:lnTo>
                    <a:pt x="1060" y="3965"/>
                  </a:lnTo>
                  <a:lnTo>
                    <a:pt x="394" y="4299"/>
                  </a:lnTo>
                  <a:cubicBezTo>
                    <a:pt x="156" y="4418"/>
                    <a:pt x="1" y="4656"/>
                    <a:pt x="1" y="4906"/>
                  </a:cubicBezTo>
                  <a:lnTo>
                    <a:pt x="1" y="5775"/>
                  </a:lnTo>
                  <a:cubicBezTo>
                    <a:pt x="1" y="5859"/>
                    <a:pt x="84" y="5930"/>
                    <a:pt x="167" y="5930"/>
                  </a:cubicBezTo>
                  <a:cubicBezTo>
                    <a:pt x="263" y="5930"/>
                    <a:pt x="334" y="5859"/>
                    <a:pt x="334" y="5775"/>
                  </a:cubicBezTo>
                  <a:lnTo>
                    <a:pt x="334" y="4906"/>
                  </a:lnTo>
                  <a:cubicBezTo>
                    <a:pt x="334" y="4775"/>
                    <a:pt x="406" y="4644"/>
                    <a:pt x="525" y="4585"/>
                  </a:cubicBezTo>
                  <a:lnTo>
                    <a:pt x="1072" y="4311"/>
                  </a:lnTo>
                  <a:lnTo>
                    <a:pt x="1584" y="4787"/>
                  </a:lnTo>
                  <a:lnTo>
                    <a:pt x="1584" y="5775"/>
                  </a:lnTo>
                  <a:cubicBezTo>
                    <a:pt x="1584" y="5859"/>
                    <a:pt x="1656" y="5930"/>
                    <a:pt x="1751" y="5930"/>
                  </a:cubicBezTo>
                  <a:cubicBezTo>
                    <a:pt x="1834" y="5930"/>
                    <a:pt x="1906" y="5859"/>
                    <a:pt x="1906" y="5775"/>
                  </a:cubicBezTo>
                  <a:lnTo>
                    <a:pt x="1906" y="4787"/>
                  </a:lnTo>
                  <a:lnTo>
                    <a:pt x="2418" y="4311"/>
                  </a:lnTo>
                  <a:lnTo>
                    <a:pt x="2965" y="4585"/>
                  </a:lnTo>
                  <a:cubicBezTo>
                    <a:pt x="3084" y="4644"/>
                    <a:pt x="3156" y="4763"/>
                    <a:pt x="3156" y="4906"/>
                  </a:cubicBezTo>
                  <a:lnTo>
                    <a:pt x="3156" y="5775"/>
                  </a:lnTo>
                  <a:cubicBezTo>
                    <a:pt x="3156" y="5859"/>
                    <a:pt x="3239" y="5930"/>
                    <a:pt x="3323" y="5930"/>
                  </a:cubicBezTo>
                  <a:cubicBezTo>
                    <a:pt x="3406" y="5930"/>
                    <a:pt x="3489" y="5859"/>
                    <a:pt x="3489" y="5775"/>
                  </a:cubicBezTo>
                  <a:lnTo>
                    <a:pt x="3489" y="4906"/>
                  </a:lnTo>
                  <a:cubicBezTo>
                    <a:pt x="3442" y="4656"/>
                    <a:pt x="3299" y="4418"/>
                    <a:pt x="3073" y="4299"/>
                  </a:cubicBezTo>
                  <a:lnTo>
                    <a:pt x="2406" y="3965"/>
                  </a:lnTo>
                  <a:lnTo>
                    <a:pt x="2406" y="3954"/>
                  </a:lnTo>
                  <a:lnTo>
                    <a:pt x="2406" y="3632"/>
                  </a:lnTo>
                  <a:cubicBezTo>
                    <a:pt x="2668" y="3430"/>
                    <a:pt x="2858" y="3132"/>
                    <a:pt x="2918" y="2799"/>
                  </a:cubicBezTo>
                  <a:cubicBezTo>
                    <a:pt x="3037" y="2584"/>
                    <a:pt x="3120" y="2346"/>
                    <a:pt x="3120" y="2096"/>
                  </a:cubicBezTo>
                  <a:cubicBezTo>
                    <a:pt x="3120" y="1632"/>
                    <a:pt x="2894" y="1227"/>
                    <a:pt x="2561" y="977"/>
                  </a:cubicBezTo>
                  <a:cubicBezTo>
                    <a:pt x="2573" y="917"/>
                    <a:pt x="2596" y="846"/>
                    <a:pt x="2596" y="775"/>
                  </a:cubicBezTo>
                  <a:cubicBezTo>
                    <a:pt x="2596" y="334"/>
                    <a:pt x="220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3" name="Google Shape;10623;p64"/>
            <p:cNvSpPr/>
            <p:nvPr/>
          </p:nvSpPr>
          <p:spPr>
            <a:xfrm>
              <a:off x="6696103" y="1679507"/>
              <a:ext cx="10630" cy="26162"/>
            </a:xfrm>
            <a:custGeom>
              <a:rect b="b" l="l" r="r" t="t"/>
              <a:pathLst>
                <a:path extrusionOk="0" h="822" w="334">
                  <a:moveTo>
                    <a:pt x="167" y="0"/>
                  </a:moveTo>
                  <a:cubicBezTo>
                    <a:pt x="84" y="0"/>
                    <a:pt x="1" y="72"/>
                    <a:pt x="1" y="167"/>
                  </a:cubicBezTo>
                  <a:lnTo>
                    <a:pt x="1" y="655"/>
                  </a:lnTo>
                  <a:cubicBezTo>
                    <a:pt x="1" y="738"/>
                    <a:pt x="84" y="822"/>
                    <a:pt x="167" y="822"/>
                  </a:cubicBezTo>
                  <a:cubicBezTo>
                    <a:pt x="263" y="822"/>
                    <a:pt x="334" y="738"/>
                    <a:pt x="334" y="65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4" name="Google Shape;10624;p64"/>
            <p:cNvSpPr/>
            <p:nvPr/>
          </p:nvSpPr>
          <p:spPr>
            <a:xfrm>
              <a:off x="6752183" y="1679507"/>
              <a:ext cx="10280" cy="26162"/>
            </a:xfrm>
            <a:custGeom>
              <a:rect b="b" l="l" r="r" t="t"/>
              <a:pathLst>
                <a:path extrusionOk="0" h="822" w="323">
                  <a:moveTo>
                    <a:pt x="167" y="0"/>
                  </a:moveTo>
                  <a:cubicBezTo>
                    <a:pt x="72" y="0"/>
                    <a:pt x="1" y="72"/>
                    <a:pt x="1" y="167"/>
                  </a:cubicBezTo>
                  <a:lnTo>
                    <a:pt x="1" y="655"/>
                  </a:lnTo>
                  <a:cubicBezTo>
                    <a:pt x="1" y="738"/>
                    <a:pt x="72" y="822"/>
                    <a:pt x="167" y="822"/>
                  </a:cubicBezTo>
                  <a:cubicBezTo>
                    <a:pt x="251" y="822"/>
                    <a:pt x="322" y="738"/>
                    <a:pt x="322" y="655"/>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5" name="Google Shape;10625;p64"/>
            <p:cNvSpPr/>
            <p:nvPr/>
          </p:nvSpPr>
          <p:spPr>
            <a:xfrm>
              <a:off x="6919310" y="1734060"/>
              <a:ext cx="45131" cy="15946"/>
            </a:xfrm>
            <a:custGeom>
              <a:rect b="b" l="l" r="r" t="t"/>
              <a:pathLst>
                <a:path extrusionOk="0" h="501" w="1418">
                  <a:moveTo>
                    <a:pt x="167" y="1"/>
                  </a:moveTo>
                  <a:cubicBezTo>
                    <a:pt x="72" y="1"/>
                    <a:pt x="0" y="72"/>
                    <a:pt x="0" y="156"/>
                  </a:cubicBezTo>
                  <a:cubicBezTo>
                    <a:pt x="0" y="251"/>
                    <a:pt x="72" y="322"/>
                    <a:pt x="167" y="322"/>
                  </a:cubicBezTo>
                  <a:cubicBezTo>
                    <a:pt x="346" y="322"/>
                    <a:pt x="881" y="358"/>
                    <a:pt x="1143" y="489"/>
                  </a:cubicBezTo>
                  <a:cubicBezTo>
                    <a:pt x="1179" y="501"/>
                    <a:pt x="1191" y="501"/>
                    <a:pt x="1227" y="501"/>
                  </a:cubicBezTo>
                  <a:cubicBezTo>
                    <a:pt x="1286" y="501"/>
                    <a:pt x="1346" y="477"/>
                    <a:pt x="1370" y="417"/>
                  </a:cubicBezTo>
                  <a:cubicBezTo>
                    <a:pt x="1417" y="334"/>
                    <a:pt x="1382" y="239"/>
                    <a:pt x="1298" y="191"/>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6" name="Google Shape;10626;p64"/>
            <p:cNvSpPr/>
            <p:nvPr/>
          </p:nvSpPr>
          <p:spPr>
            <a:xfrm>
              <a:off x="6879907" y="1706020"/>
              <a:ext cx="123172" cy="167158"/>
            </a:xfrm>
            <a:custGeom>
              <a:rect b="b" l="l" r="r" t="t"/>
              <a:pathLst>
                <a:path extrusionOk="0" h="5252" w="3870">
                  <a:moveTo>
                    <a:pt x="3001" y="310"/>
                  </a:moveTo>
                  <a:lnTo>
                    <a:pt x="3001" y="989"/>
                  </a:lnTo>
                  <a:cubicBezTo>
                    <a:pt x="3001" y="1096"/>
                    <a:pt x="2965" y="1215"/>
                    <a:pt x="2917" y="1310"/>
                  </a:cubicBezTo>
                  <a:lnTo>
                    <a:pt x="2834" y="1477"/>
                  </a:lnTo>
                  <a:cubicBezTo>
                    <a:pt x="2822" y="1501"/>
                    <a:pt x="2822" y="1513"/>
                    <a:pt x="2822" y="1549"/>
                  </a:cubicBezTo>
                  <a:lnTo>
                    <a:pt x="2822" y="1906"/>
                  </a:lnTo>
                  <a:cubicBezTo>
                    <a:pt x="2822" y="2144"/>
                    <a:pt x="2727" y="2370"/>
                    <a:pt x="2548" y="2537"/>
                  </a:cubicBezTo>
                  <a:cubicBezTo>
                    <a:pt x="2381" y="2727"/>
                    <a:pt x="2167" y="2811"/>
                    <a:pt x="1905" y="2811"/>
                  </a:cubicBezTo>
                  <a:cubicBezTo>
                    <a:pt x="1429" y="2799"/>
                    <a:pt x="1048" y="2382"/>
                    <a:pt x="1048" y="1870"/>
                  </a:cubicBezTo>
                  <a:lnTo>
                    <a:pt x="1048" y="1560"/>
                  </a:lnTo>
                  <a:cubicBezTo>
                    <a:pt x="1048" y="1525"/>
                    <a:pt x="1048" y="1513"/>
                    <a:pt x="1036" y="1489"/>
                  </a:cubicBezTo>
                  <a:lnTo>
                    <a:pt x="929" y="1275"/>
                  </a:lnTo>
                  <a:cubicBezTo>
                    <a:pt x="893" y="1203"/>
                    <a:pt x="869" y="1108"/>
                    <a:pt x="869" y="1037"/>
                  </a:cubicBezTo>
                  <a:lnTo>
                    <a:pt x="869" y="1025"/>
                  </a:lnTo>
                  <a:cubicBezTo>
                    <a:pt x="869" y="632"/>
                    <a:pt x="1179" y="310"/>
                    <a:pt x="1584" y="310"/>
                  </a:cubicBezTo>
                  <a:close/>
                  <a:moveTo>
                    <a:pt x="2310" y="3084"/>
                  </a:moveTo>
                  <a:cubicBezTo>
                    <a:pt x="2310" y="3120"/>
                    <a:pt x="2322" y="3180"/>
                    <a:pt x="2346" y="3227"/>
                  </a:cubicBezTo>
                  <a:lnTo>
                    <a:pt x="2191" y="3358"/>
                  </a:lnTo>
                  <a:cubicBezTo>
                    <a:pt x="2119" y="3430"/>
                    <a:pt x="2024" y="3465"/>
                    <a:pt x="1941" y="3465"/>
                  </a:cubicBezTo>
                  <a:cubicBezTo>
                    <a:pt x="1846" y="3465"/>
                    <a:pt x="1750" y="3418"/>
                    <a:pt x="1679" y="3358"/>
                  </a:cubicBezTo>
                  <a:lnTo>
                    <a:pt x="1548" y="3227"/>
                  </a:lnTo>
                  <a:cubicBezTo>
                    <a:pt x="1560" y="3180"/>
                    <a:pt x="1584" y="3120"/>
                    <a:pt x="1584" y="3084"/>
                  </a:cubicBezTo>
                  <a:cubicBezTo>
                    <a:pt x="1679" y="3108"/>
                    <a:pt x="1786" y="3132"/>
                    <a:pt x="1905" y="3132"/>
                  </a:cubicBezTo>
                  <a:lnTo>
                    <a:pt x="1953" y="3132"/>
                  </a:lnTo>
                  <a:cubicBezTo>
                    <a:pt x="2072" y="3132"/>
                    <a:pt x="2203" y="3120"/>
                    <a:pt x="2310" y="3084"/>
                  </a:cubicBezTo>
                  <a:close/>
                  <a:moveTo>
                    <a:pt x="1584" y="1"/>
                  </a:moveTo>
                  <a:cubicBezTo>
                    <a:pt x="1000" y="1"/>
                    <a:pt x="536" y="465"/>
                    <a:pt x="536" y="1037"/>
                  </a:cubicBezTo>
                  <a:lnTo>
                    <a:pt x="536" y="1060"/>
                  </a:lnTo>
                  <a:cubicBezTo>
                    <a:pt x="536" y="1191"/>
                    <a:pt x="572" y="1322"/>
                    <a:pt x="631" y="1441"/>
                  </a:cubicBezTo>
                  <a:lnTo>
                    <a:pt x="715" y="1608"/>
                  </a:lnTo>
                  <a:lnTo>
                    <a:pt x="715" y="1870"/>
                  </a:lnTo>
                  <a:cubicBezTo>
                    <a:pt x="715" y="2311"/>
                    <a:pt x="929" y="2680"/>
                    <a:pt x="1238" y="2918"/>
                  </a:cubicBezTo>
                  <a:lnTo>
                    <a:pt x="1238" y="3061"/>
                  </a:lnTo>
                  <a:cubicBezTo>
                    <a:pt x="1238" y="3156"/>
                    <a:pt x="1179" y="3227"/>
                    <a:pt x="1107" y="3239"/>
                  </a:cubicBezTo>
                  <a:lnTo>
                    <a:pt x="512" y="3406"/>
                  </a:lnTo>
                  <a:cubicBezTo>
                    <a:pt x="214" y="3501"/>
                    <a:pt x="0" y="3763"/>
                    <a:pt x="0" y="4073"/>
                  </a:cubicBezTo>
                  <a:lnTo>
                    <a:pt x="0" y="5085"/>
                  </a:lnTo>
                  <a:cubicBezTo>
                    <a:pt x="0" y="5180"/>
                    <a:pt x="83" y="5251"/>
                    <a:pt x="167" y="5251"/>
                  </a:cubicBezTo>
                  <a:cubicBezTo>
                    <a:pt x="250" y="5251"/>
                    <a:pt x="334" y="5180"/>
                    <a:pt x="334" y="5085"/>
                  </a:cubicBezTo>
                  <a:lnTo>
                    <a:pt x="334" y="4073"/>
                  </a:lnTo>
                  <a:cubicBezTo>
                    <a:pt x="334" y="3918"/>
                    <a:pt x="429" y="3775"/>
                    <a:pt x="595" y="3739"/>
                  </a:cubicBezTo>
                  <a:lnTo>
                    <a:pt x="1191" y="3573"/>
                  </a:lnTo>
                  <a:cubicBezTo>
                    <a:pt x="1238" y="3561"/>
                    <a:pt x="1298" y="3525"/>
                    <a:pt x="1346" y="3513"/>
                  </a:cubicBezTo>
                  <a:lnTo>
                    <a:pt x="1441" y="3620"/>
                  </a:lnTo>
                  <a:cubicBezTo>
                    <a:pt x="1584" y="3751"/>
                    <a:pt x="1738" y="3823"/>
                    <a:pt x="1941" y="3823"/>
                  </a:cubicBezTo>
                  <a:cubicBezTo>
                    <a:pt x="2131" y="3823"/>
                    <a:pt x="2298" y="3751"/>
                    <a:pt x="2429" y="3620"/>
                  </a:cubicBezTo>
                  <a:lnTo>
                    <a:pt x="2536" y="3513"/>
                  </a:lnTo>
                  <a:cubicBezTo>
                    <a:pt x="2572" y="3537"/>
                    <a:pt x="2620" y="3561"/>
                    <a:pt x="2679" y="3573"/>
                  </a:cubicBezTo>
                  <a:lnTo>
                    <a:pt x="3274" y="3739"/>
                  </a:lnTo>
                  <a:cubicBezTo>
                    <a:pt x="3429" y="3775"/>
                    <a:pt x="3548" y="3930"/>
                    <a:pt x="3548" y="4073"/>
                  </a:cubicBezTo>
                  <a:lnTo>
                    <a:pt x="3548" y="5085"/>
                  </a:lnTo>
                  <a:cubicBezTo>
                    <a:pt x="3548" y="5180"/>
                    <a:pt x="3620" y="5251"/>
                    <a:pt x="3703" y="5251"/>
                  </a:cubicBezTo>
                  <a:cubicBezTo>
                    <a:pt x="3798" y="5251"/>
                    <a:pt x="3870" y="5180"/>
                    <a:pt x="3870" y="5085"/>
                  </a:cubicBezTo>
                  <a:lnTo>
                    <a:pt x="3870" y="4073"/>
                  </a:lnTo>
                  <a:cubicBezTo>
                    <a:pt x="3858" y="3763"/>
                    <a:pt x="3655" y="3501"/>
                    <a:pt x="3358" y="3406"/>
                  </a:cubicBezTo>
                  <a:lnTo>
                    <a:pt x="2762" y="3239"/>
                  </a:lnTo>
                  <a:cubicBezTo>
                    <a:pt x="2679" y="3215"/>
                    <a:pt x="2620" y="3156"/>
                    <a:pt x="2620" y="3061"/>
                  </a:cubicBezTo>
                  <a:lnTo>
                    <a:pt x="2620" y="2930"/>
                  </a:lnTo>
                  <a:cubicBezTo>
                    <a:pt x="2679" y="2882"/>
                    <a:pt x="2727" y="2858"/>
                    <a:pt x="2786" y="2799"/>
                  </a:cubicBezTo>
                  <a:cubicBezTo>
                    <a:pt x="3024" y="2561"/>
                    <a:pt x="3155" y="2263"/>
                    <a:pt x="3155" y="1918"/>
                  </a:cubicBezTo>
                  <a:lnTo>
                    <a:pt x="3155" y="1608"/>
                  </a:lnTo>
                  <a:lnTo>
                    <a:pt x="3215" y="1477"/>
                  </a:lnTo>
                  <a:cubicBezTo>
                    <a:pt x="3298" y="1322"/>
                    <a:pt x="3322" y="1179"/>
                    <a:pt x="3322" y="1013"/>
                  </a:cubicBezTo>
                  <a:lnTo>
                    <a:pt x="3322" y="167"/>
                  </a:lnTo>
                  <a:cubicBezTo>
                    <a:pt x="3322" y="72"/>
                    <a:pt x="3251" y="1"/>
                    <a:pt x="3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7" name="Google Shape;10627;p64"/>
            <p:cNvSpPr/>
            <p:nvPr/>
          </p:nvSpPr>
          <p:spPr>
            <a:xfrm>
              <a:off x="6902632" y="1840173"/>
              <a:ext cx="10630" cy="32623"/>
            </a:xfrm>
            <a:custGeom>
              <a:rect b="b" l="l" r="r" t="t"/>
              <a:pathLst>
                <a:path extrusionOk="0" h="1025" w="334">
                  <a:moveTo>
                    <a:pt x="167" y="0"/>
                  </a:moveTo>
                  <a:cubicBezTo>
                    <a:pt x="84" y="0"/>
                    <a:pt x="1" y="72"/>
                    <a:pt x="1" y="155"/>
                  </a:cubicBezTo>
                  <a:lnTo>
                    <a:pt x="1" y="858"/>
                  </a:lnTo>
                  <a:cubicBezTo>
                    <a:pt x="1" y="953"/>
                    <a:pt x="84" y="1024"/>
                    <a:pt x="167" y="1024"/>
                  </a:cubicBezTo>
                  <a:cubicBezTo>
                    <a:pt x="262" y="1024"/>
                    <a:pt x="334" y="953"/>
                    <a:pt x="334" y="85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8" name="Google Shape;10628;p64"/>
            <p:cNvSpPr/>
            <p:nvPr/>
          </p:nvSpPr>
          <p:spPr>
            <a:xfrm>
              <a:off x="6970075" y="1840173"/>
              <a:ext cx="10280" cy="32623"/>
            </a:xfrm>
            <a:custGeom>
              <a:rect b="b" l="l" r="r" t="t"/>
              <a:pathLst>
                <a:path extrusionOk="0" h="1025" w="323">
                  <a:moveTo>
                    <a:pt x="168" y="0"/>
                  </a:moveTo>
                  <a:cubicBezTo>
                    <a:pt x="72" y="0"/>
                    <a:pt x="1" y="72"/>
                    <a:pt x="1" y="155"/>
                  </a:cubicBezTo>
                  <a:lnTo>
                    <a:pt x="1" y="858"/>
                  </a:lnTo>
                  <a:cubicBezTo>
                    <a:pt x="1" y="953"/>
                    <a:pt x="72" y="1024"/>
                    <a:pt x="168" y="1024"/>
                  </a:cubicBezTo>
                  <a:cubicBezTo>
                    <a:pt x="251" y="1024"/>
                    <a:pt x="322" y="953"/>
                    <a:pt x="322" y="858"/>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29" name="Google Shape;10629;p64"/>
            <p:cNvSpPr/>
            <p:nvPr/>
          </p:nvSpPr>
          <p:spPr>
            <a:xfrm>
              <a:off x="6772267" y="1594241"/>
              <a:ext cx="182690" cy="100830"/>
            </a:xfrm>
            <a:custGeom>
              <a:rect b="b" l="l" r="r" t="t"/>
              <a:pathLst>
                <a:path extrusionOk="0" h="3168" w="5740">
                  <a:moveTo>
                    <a:pt x="2001" y="0"/>
                  </a:moveTo>
                  <a:cubicBezTo>
                    <a:pt x="1334" y="0"/>
                    <a:pt x="679" y="191"/>
                    <a:pt x="108" y="548"/>
                  </a:cubicBezTo>
                  <a:cubicBezTo>
                    <a:pt x="36" y="596"/>
                    <a:pt x="1" y="691"/>
                    <a:pt x="72" y="774"/>
                  </a:cubicBezTo>
                  <a:cubicBezTo>
                    <a:pt x="95" y="820"/>
                    <a:pt x="148" y="847"/>
                    <a:pt x="202" y="847"/>
                  </a:cubicBezTo>
                  <a:cubicBezTo>
                    <a:pt x="231" y="847"/>
                    <a:pt x="261" y="839"/>
                    <a:pt x="287" y="822"/>
                  </a:cubicBezTo>
                  <a:cubicBezTo>
                    <a:pt x="798" y="489"/>
                    <a:pt x="1394" y="310"/>
                    <a:pt x="2001" y="310"/>
                  </a:cubicBezTo>
                  <a:cubicBezTo>
                    <a:pt x="2763" y="310"/>
                    <a:pt x="3489" y="584"/>
                    <a:pt x="4073" y="1084"/>
                  </a:cubicBezTo>
                  <a:cubicBezTo>
                    <a:pt x="4501" y="1453"/>
                    <a:pt x="4835" y="1953"/>
                    <a:pt x="5013" y="2477"/>
                  </a:cubicBezTo>
                  <a:lnTo>
                    <a:pt x="4739" y="2203"/>
                  </a:lnTo>
                  <a:cubicBezTo>
                    <a:pt x="4710" y="2173"/>
                    <a:pt x="4668" y="2158"/>
                    <a:pt x="4625" y="2158"/>
                  </a:cubicBezTo>
                  <a:cubicBezTo>
                    <a:pt x="4582" y="2158"/>
                    <a:pt x="4537" y="2173"/>
                    <a:pt x="4501" y="2203"/>
                  </a:cubicBezTo>
                  <a:cubicBezTo>
                    <a:pt x="4442" y="2263"/>
                    <a:pt x="4442" y="2370"/>
                    <a:pt x="4501" y="2441"/>
                  </a:cubicBezTo>
                  <a:lnTo>
                    <a:pt x="5168" y="3120"/>
                  </a:lnTo>
                  <a:cubicBezTo>
                    <a:pt x="5204" y="3156"/>
                    <a:pt x="5251" y="3167"/>
                    <a:pt x="5287" y="3167"/>
                  </a:cubicBezTo>
                  <a:lnTo>
                    <a:pt x="5335" y="3167"/>
                  </a:lnTo>
                  <a:cubicBezTo>
                    <a:pt x="5394" y="3156"/>
                    <a:pt x="5442" y="3108"/>
                    <a:pt x="5454" y="3048"/>
                  </a:cubicBezTo>
                  <a:lnTo>
                    <a:pt x="5740" y="2132"/>
                  </a:lnTo>
                  <a:cubicBezTo>
                    <a:pt x="5740" y="2072"/>
                    <a:pt x="5692" y="1977"/>
                    <a:pt x="5609" y="1953"/>
                  </a:cubicBezTo>
                  <a:cubicBezTo>
                    <a:pt x="5589" y="1946"/>
                    <a:pt x="5570" y="1942"/>
                    <a:pt x="5552" y="1942"/>
                  </a:cubicBezTo>
                  <a:cubicBezTo>
                    <a:pt x="5481" y="1942"/>
                    <a:pt x="5423" y="1992"/>
                    <a:pt x="5394" y="2048"/>
                  </a:cubicBezTo>
                  <a:lnTo>
                    <a:pt x="5311" y="2382"/>
                  </a:lnTo>
                  <a:cubicBezTo>
                    <a:pt x="5109" y="1798"/>
                    <a:pt x="4751" y="1262"/>
                    <a:pt x="4275" y="846"/>
                  </a:cubicBezTo>
                  <a:cubicBezTo>
                    <a:pt x="3644" y="298"/>
                    <a:pt x="2834" y="0"/>
                    <a:pt x="2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0" name="Google Shape;10630;p64"/>
            <p:cNvSpPr/>
            <p:nvPr/>
          </p:nvSpPr>
          <p:spPr>
            <a:xfrm>
              <a:off x="6716950" y="1716268"/>
              <a:ext cx="181926" cy="100448"/>
            </a:xfrm>
            <a:custGeom>
              <a:rect b="b" l="l" r="r" t="t"/>
              <a:pathLst>
                <a:path extrusionOk="0" h="3156" w="5716">
                  <a:moveTo>
                    <a:pt x="440" y="0"/>
                  </a:moveTo>
                  <a:cubicBezTo>
                    <a:pt x="421" y="0"/>
                    <a:pt x="401" y="4"/>
                    <a:pt x="381" y="12"/>
                  </a:cubicBezTo>
                  <a:cubicBezTo>
                    <a:pt x="322" y="36"/>
                    <a:pt x="274" y="72"/>
                    <a:pt x="262" y="131"/>
                  </a:cubicBezTo>
                  <a:lnTo>
                    <a:pt x="24" y="1060"/>
                  </a:lnTo>
                  <a:cubicBezTo>
                    <a:pt x="0" y="1155"/>
                    <a:pt x="48" y="1238"/>
                    <a:pt x="143" y="1250"/>
                  </a:cubicBezTo>
                  <a:lnTo>
                    <a:pt x="179" y="1250"/>
                  </a:lnTo>
                  <a:cubicBezTo>
                    <a:pt x="262" y="1250"/>
                    <a:pt x="322" y="1203"/>
                    <a:pt x="346" y="1131"/>
                  </a:cubicBezTo>
                  <a:lnTo>
                    <a:pt x="417" y="834"/>
                  </a:lnTo>
                  <a:cubicBezTo>
                    <a:pt x="631" y="1405"/>
                    <a:pt x="977" y="1905"/>
                    <a:pt x="1429" y="2310"/>
                  </a:cubicBezTo>
                  <a:cubicBezTo>
                    <a:pt x="2072" y="2858"/>
                    <a:pt x="2882" y="3155"/>
                    <a:pt x="3715" y="3155"/>
                  </a:cubicBezTo>
                  <a:cubicBezTo>
                    <a:pt x="4382" y="3155"/>
                    <a:pt x="5037" y="2965"/>
                    <a:pt x="5596" y="2608"/>
                  </a:cubicBezTo>
                  <a:cubicBezTo>
                    <a:pt x="5692" y="2560"/>
                    <a:pt x="5715" y="2465"/>
                    <a:pt x="5656" y="2381"/>
                  </a:cubicBezTo>
                  <a:cubicBezTo>
                    <a:pt x="5634" y="2338"/>
                    <a:pt x="5586" y="2312"/>
                    <a:pt x="5535" y="2312"/>
                  </a:cubicBezTo>
                  <a:cubicBezTo>
                    <a:pt x="5503" y="2312"/>
                    <a:pt x="5469" y="2322"/>
                    <a:pt x="5442" y="2346"/>
                  </a:cubicBezTo>
                  <a:cubicBezTo>
                    <a:pt x="4930" y="2667"/>
                    <a:pt x="4334" y="2846"/>
                    <a:pt x="3727" y="2846"/>
                  </a:cubicBezTo>
                  <a:cubicBezTo>
                    <a:pt x="2965" y="2846"/>
                    <a:pt x="2239" y="2572"/>
                    <a:pt x="1655" y="2072"/>
                  </a:cubicBezTo>
                  <a:cubicBezTo>
                    <a:pt x="1227" y="1703"/>
                    <a:pt x="893" y="1203"/>
                    <a:pt x="715" y="679"/>
                  </a:cubicBezTo>
                  <a:lnTo>
                    <a:pt x="715" y="679"/>
                  </a:lnTo>
                  <a:lnTo>
                    <a:pt x="1012" y="953"/>
                  </a:lnTo>
                  <a:cubicBezTo>
                    <a:pt x="1041" y="981"/>
                    <a:pt x="1080" y="996"/>
                    <a:pt x="1121" y="996"/>
                  </a:cubicBezTo>
                  <a:cubicBezTo>
                    <a:pt x="1166" y="996"/>
                    <a:pt x="1213" y="978"/>
                    <a:pt x="1251" y="941"/>
                  </a:cubicBezTo>
                  <a:cubicBezTo>
                    <a:pt x="1310" y="881"/>
                    <a:pt x="1310" y="774"/>
                    <a:pt x="1239" y="703"/>
                  </a:cubicBezTo>
                  <a:lnTo>
                    <a:pt x="536" y="48"/>
                  </a:lnTo>
                  <a:cubicBezTo>
                    <a:pt x="512" y="16"/>
                    <a:pt x="478" y="0"/>
                    <a:pt x="4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1" name="Google Shape;10631;p64"/>
          <p:cNvGrpSpPr/>
          <p:nvPr/>
        </p:nvGrpSpPr>
        <p:grpSpPr>
          <a:xfrm>
            <a:off x="8020159" y="1516551"/>
            <a:ext cx="300897" cy="356627"/>
            <a:chOff x="8020159" y="1516551"/>
            <a:chExt cx="300897" cy="356627"/>
          </a:xfrm>
        </p:grpSpPr>
        <p:sp>
          <p:nvSpPr>
            <p:cNvPr id="10632" name="Google Shape;10632;p64"/>
            <p:cNvSpPr/>
            <p:nvPr/>
          </p:nvSpPr>
          <p:spPr>
            <a:xfrm>
              <a:off x="8126240" y="1669482"/>
              <a:ext cx="88703" cy="30523"/>
            </a:xfrm>
            <a:custGeom>
              <a:rect b="b" l="l" r="r" t="t"/>
              <a:pathLst>
                <a:path extrusionOk="0" h="959" w="2787">
                  <a:moveTo>
                    <a:pt x="1144" y="1"/>
                  </a:moveTo>
                  <a:cubicBezTo>
                    <a:pt x="800" y="1"/>
                    <a:pt x="487" y="41"/>
                    <a:pt x="287" y="77"/>
                  </a:cubicBezTo>
                  <a:cubicBezTo>
                    <a:pt x="120" y="101"/>
                    <a:pt x="1" y="244"/>
                    <a:pt x="1" y="411"/>
                  </a:cubicBezTo>
                  <a:lnTo>
                    <a:pt x="1" y="792"/>
                  </a:lnTo>
                  <a:cubicBezTo>
                    <a:pt x="1" y="875"/>
                    <a:pt x="72" y="958"/>
                    <a:pt x="167" y="958"/>
                  </a:cubicBezTo>
                  <a:cubicBezTo>
                    <a:pt x="251" y="958"/>
                    <a:pt x="322" y="875"/>
                    <a:pt x="322" y="792"/>
                  </a:cubicBezTo>
                  <a:lnTo>
                    <a:pt x="322" y="411"/>
                  </a:lnTo>
                  <a:cubicBezTo>
                    <a:pt x="322" y="411"/>
                    <a:pt x="322" y="399"/>
                    <a:pt x="346" y="399"/>
                  </a:cubicBezTo>
                  <a:cubicBezTo>
                    <a:pt x="510" y="379"/>
                    <a:pt x="814" y="344"/>
                    <a:pt x="1164" y="344"/>
                  </a:cubicBezTo>
                  <a:cubicBezTo>
                    <a:pt x="1246" y="344"/>
                    <a:pt x="1331" y="346"/>
                    <a:pt x="1418" y="351"/>
                  </a:cubicBezTo>
                  <a:cubicBezTo>
                    <a:pt x="1918" y="387"/>
                    <a:pt x="2287" y="518"/>
                    <a:pt x="2513" y="744"/>
                  </a:cubicBezTo>
                  <a:cubicBezTo>
                    <a:pt x="2543" y="774"/>
                    <a:pt x="2584" y="789"/>
                    <a:pt x="2628" y="789"/>
                  </a:cubicBezTo>
                  <a:cubicBezTo>
                    <a:pt x="2671" y="789"/>
                    <a:pt x="2715" y="774"/>
                    <a:pt x="2751" y="744"/>
                  </a:cubicBezTo>
                  <a:cubicBezTo>
                    <a:pt x="2787" y="672"/>
                    <a:pt x="2787" y="565"/>
                    <a:pt x="2727" y="494"/>
                  </a:cubicBezTo>
                  <a:cubicBezTo>
                    <a:pt x="2338" y="104"/>
                    <a:pt x="1699" y="1"/>
                    <a:pt x="1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3" name="Google Shape;10633;p64"/>
            <p:cNvSpPr/>
            <p:nvPr/>
          </p:nvSpPr>
          <p:spPr>
            <a:xfrm>
              <a:off x="8069778" y="1621518"/>
              <a:ext cx="200513" cy="251278"/>
            </a:xfrm>
            <a:custGeom>
              <a:rect b="b" l="l" r="r" t="t"/>
              <a:pathLst>
                <a:path extrusionOk="0" h="7895" w="6300">
                  <a:moveTo>
                    <a:pt x="4918" y="358"/>
                  </a:moveTo>
                  <a:lnTo>
                    <a:pt x="4918" y="1953"/>
                  </a:lnTo>
                  <a:cubicBezTo>
                    <a:pt x="4918" y="2191"/>
                    <a:pt x="4859" y="2429"/>
                    <a:pt x="4751" y="2644"/>
                  </a:cubicBezTo>
                  <a:cubicBezTo>
                    <a:pt x="4739" y="2656"/>
                    <a:pt x="4739" y="2680"/>
                    <a:pt x="4739" y="2715"/>
                  </a:cubicBezTo>
                  <a:lnTo>
                    <a:pt x="4739" y="3180"/>
                  </a:lnTo>
                  <a:cubicBezTo>
                    <a:pt x="4739" y="3620"/>
                    <a:pt x="4561" y="4037"/>
                    <a:pt x="4227" y="4334"/>
                  </a:cubicBezTo>
                  <a:cubicBezTo>
                    <a:pt x="3935" y="4605"/>
                    <a:pt x="3563" y="4768"/>
                    <a:pt x="3158" y="4768"/>
                  </a:cubicBezTo>
                  <a:cubicBezTo>
                    <a:pt x="3118" y="4768"/>
                    <a:pt x="3077" y="4766"/>
                    <a:pt x="3037" y="4763"/>
                  </a:cubicBezTo>
                  <a:cubicBezTo>
                    <a:pt x="2227" y="4704"/>
                    <a:pt x="1572" y="3977"/>
                    <a:pt x="1572" y="3108"/>
                  </a:cubicBezTo>
                  <a:lnTo>
                    <a:pt x="1572" y="2715"/>
                  </a:lnTo>
                  <a:cubicBezTo>
                    <a:pt x="1572" y="2680"/>
                    <a:pt x="1572" y="2668"/>
                    <a:pt x="1549" y="2644"/>
                  </a:cubicBezTo>
                  <a:cubicBezTo>
                    <a:pt x="1453" y="2418"/>
                    <a:pt x="1394" y="2191"/>
                    <a:pt x="1394" y="1953"/>
                  </a:cubicBezTo>
                  <a:lnTo>
                    <a:pt x="1394" y="1596"/>
                  </a:lnTo>
                  <a:cubicBezTo>
                    <a:pt x="1394" y="905"/>
                    <a:pt x="1941" y="358"/>
                    <a:pt x="2620" y="358"/>
                  </a:cubicBezTo>
                  <a:close/>
                  <a:moveTo>
                    <a:pt x="4049" y="4858"/>
                  </a:moveTo>
                  <a:lnTo>
                    <a:pt x="4049" y="5156"/>
                  </a:lnTo>
                  <a:lnTo>
                    <a:pt x="3156" y="5775"/>
                  </a:lnTo>
                  <a:lnTo>
                    <a:pt x="2263" y="5168"/>
                  </a:lnTo>
                  <a:lnTo>
                    <a:pt x="2263" y="4858"/>
                  </a:lnTo>
                  <a:cubicBezTo>
                    <a:pt x="2489" y="4977"/>
                    <a:pt x="2763" y="5061"/>
                    <a:pt x="3025" y="5073"/>
                  </a:cubicBezTo>
                  <a:lnTo>
                    <a:pt x="3156" y="5073"/>
                  </a:lnTo>
                  <a:cubicBezTo>
                    <a:pt x="3477" y="5073"/>
                    <a:pt x="3775" y="5001"/>
                    <a:pt x="4049" y="4858"/>
                  </a:cubicBezTo>
                  <a:close/>
                  <a:moveTo>
                    <a:pt x="2132" y="5477"/>
                  </a:moveTo>
                  <a:lnTo>
                    <a:pt x="2906" y="6013"/>
                  </a:lnTo>
                  <a:lnTo>
                    <a:pt x="2489" y="6418"/>
                  </a:lnTo>
                  <a:lnTo>
                    <a:pt x="2477" y="6418"/>
                  </a:lnTo>
                  <a:lnTo>
                    <a:pt x="1965" y="5656"/>
                  </a:lnTo>
                  <a:lnTo>
                    <a:pt x="2132" y="5477"/>
                  </a:lnTo>
                  <a:close/>
                  <a:moveTo>
                    <a:pt x="4168" y="5466"/>
                  </a:moveTo>
                  <a:lnTo>
                    <a:pt x="4335" y="5644"/>
                  </a:lnTo>
                  <a:lnTo>
                    <a:pt x="3835" y="6418"/>
                  </a:lnTo>
                  <a:lnTo>
                    <a:pt x="3811" y="6418"/>
                  </a:lnTo>
                  <a:lnTo>
                    <a:pt x="3394" y="6001"/>
                  </a:lnTo>
                  <a:lnTo>
                    <a:pt x="4168" y="5466"/>
                  </a:lnTo>
                  <a:close/>
                  <a:moveTo>
                    <a:pt x="2620" y="1"/>
                  </a:moveTo>
                  <a:cubicBezTo>
                    <a:pt x="1763" y="1"/>
                    <a:pt x="1060" y="703"/>
                    <a:pt x="1060" y="1572"/>
                  </a:cubicBezTo>
                  <a:lnTo>
                    <a:pt x="1060" y="1918"/>
                  </a:lnTo>
                  <a:cubicBezTo>
                    <a:pt x="1060" y="2203"/>
                    <a:pt x="1120" y="2477"/>
                    <a:pt x="1239" y="2727"/>
                  </a:cubicBezTo>
                  <a:lnTo>
                    <a:pt x="1239" y="3096"/>
                  </a:lnTo>
                  <a:cubicBezTo>
                    <a:pt x="1239" y="3703"/>
                    <a:pt x="1513" y="4263"/>
                    <a:pt x="1941" y="4632"/>
                  </a:cubicBezTo>
                  <a:lnTo>
                    <a:pt x="1941" y="5180"/>
                  </a:lnTo>
                  <a:lnTo>
                    <a:pt x="1632" y="5513"/>
                  </a:lnTo>
                  <a:cubicBezTo>
                    <a:pt x="1596" y="5537"/>
                    <a:pt x="1584" y="5585"/>
                    <a:pt x="1584" y="5632"/>
                  </a:cubicBezTo>
                  <a:lnTo>
                    <a:pt x="572" y="6001"/>
                  </a:lnTo>
                  <a:cubicBezTo>
                    <a:pt x="227" y="6120"/>
                    <a:pt x="1" y="6442"/>
                    <a:pt x="1" y="6823"/>
                  </a:cubicBezTo>
                  <a:lnTo>
                    <a:pt x="1" y="7728"/>
                  </a:lnTo>
                  <a:cubicBezTo>
                    <a:pt x="1" y="7823"/>
                    <a:pt x="84" y="7894"/>
                    <a:pt x="167" y="7894"/>
                  </a:cubicBezTo>
                  <a:cubicBezTo>
                    <a:pt x="263" y="7894"/>
                    <a:pt x="334" y="7823"/>
                    <a:pt x="334" y="7728"/>
                  </a:cubicBezTo>
                  <a:lnTo>
                    <a:pt x="334" y="6823"/>
                  </a:lnTo>
                  <a:cubicBezTo>
                    <a:pt x="334" y="6597"/>
                    <a:pt x="477" y="6382"/>
                    <a:pt x="691" y="6311"/>
                  </a:cubicBezTo>
                  <a:lnTo>
                    <a:pt x="1751" y="5930"/>
                  </a:lnTo>
                  <a:lnTo>
                    <a:pt x="2192" y="6597"/>
                  </a:lnTo>
                  <a:cubicBezTo>
                    <a:pt x="2251" y="6680"/>
                    <a:pt x="2346" y="6728"/>
                    <a:pt x="2442" y="6740"/>
                  </a:cubicBezTo>
                  <a:lnTo>
                    <a:pt x="2477" y="6740"/>
                  </a:lnTo>
                  <a:cubicBezTo>
                    <a:pt x="2561" y="6740"/>
                    <a:pt x="2656" y="6716"/>
                    <a:pt x="2715" y="6644"/>
                  </a:cubicBezTo>
                  <a:lnTo>
                    <a:pt x="2977" y="6370"/>
                  </a:lnTo>
                  <a:lnTo>
                    <a:pt x="2977" y="7728"/>
                  </a:lnTo>
                  <a:cubicBezTo>
                    <a:pt x="2977" y="7823"/>
                    <a:pt x="3061" y="7894"/>
                    <a:pt x="3144" y="7894"/>
                  </a:cubicBezTo>
                  <a:cubicBezTo>
                    <a:pt x="3239" y="7894"/>
                    <a:pt x="3311" y="7823"/>
                    <a:pt x="3311" y="7728"/>
                  </a:cubicBezTo>
                  <a:lnTo>
                    <a:pt x="3311" y="6370"/>
                  </a:lnTo>
                  <a:lnTo>
                    <a:pt x="3573" y="6644"/>
                  </a:lnTo>
                  <a:cubicBezTo>
                    <a:pt x="3632" y="6704"/>
                    <a:pt x="3727" y="6740"/>
                    <a:pt x="3811" y="6740"/>
                  </a:cubicBezTo>
                  <a:lnTo>
                    <a:pt x="3846" y="6740"/>
                  </a:lnTo>
                  <a:cubicBezTo>
                    <a:pt x="3954" y="6728"/>
                    <a:pt x="4037" y="6680"/>
                    <a:pt x="4097" y="6597"/>
                  </a:cubicBezTo>
                  <a:lnTo>
                    <a:pt x="4549" y="5930"/>
                  </a:lnTo>
                  <a:lnTo>
                    <a:pt x="5597" y="6311"/>
                  </a:lnTo>
                  <a:cubicBezTo>
                    <a:pt x="5811" y="6382"/>
                    <a:pt x="5954" y="6597"/>
                    <a:pt x="5954" y="6823"/>
                  </a:cubicBezTo>
                  <a:lnTo>
                    <a:pt x="5954" y="7728"/>
                  </a:lnTo>
                  <a:cubicBezTo>
                    <a:pt x="5954" y="7823"/>
                    <a:pt x="6037" y="7894"/>
                    <a:pt x="6121" y="7894"/>
                  </a:cubicBezTo>
                  <a:cubicBezTo>
                    <a:pt x="6204" y="7894"/>
                    <a:pt x="6287" y="7823"/>
                    <a:pt x="6287" y="7728"/>
                  </a:cubicBezTo>
                  <a:lnTo>
                    <a:pt x="6287" y="6823"/>
                  </a:lnTo>
                  <a:cubicBezTo>
                    <a:pt x="6299" y="6466"/>
                    <a:pt x="6073" y="6132"/>
                    <a:pt x="5740" y="6001"/>
                  </a:cubicBezTo>
                  <a:lnTo>
                    <a:pt x="4728" y="5632"/>
                  </a:lnTo>
                  <a:cubicBezTo>
                    <a:pt x="4728" y="5585"/>
                    <a:pt x="4704" y="5537"/>
                    <a:pt x="4680" y="5513"/>
                  </a:cubicBezTo>
                  <a:lnTo>
                    <a:pt x="4370" y="5180"/>
                  </a:lnTo>
                  <a:lnTo>
                    <a:pt x="4370" y="4644"/>
                  </a:lnTo>
                  <a:lnTo>
                    <a:pt x="4454" y="4561"/>
                  </a:lnTo>
                  <a:cubicBezTo>
                    <a:pt x="4847" y="4204"/>
                    <a:pt x="5061" y="3680"/>
                    <a:pt x="5061" y="3156"/>
                  </a:cubicBezTo>
                  <a:lnTo>
                    <a:pt x="5061" y="2727"/>
                  </a:lnTo>
                  <a:cubicBezTo>
                    <a:pt x="5180" y="2477"/>
                    <a:pt x="5240" y="2203"/>
                    <a:pt x="5240" y="1929"/>
                  </a:cubicBezTo>
                  <a:lnTo>
                    <a:pt x="5240" y="167"/>
                  </a:lnTo>
                  <a:cubicBezTo>
                    <a:pt x="5240" y="84"/>
                    <a:pt x="5168" y="1"/>
                    <a:pt x="5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4" name="Google Shape;10634;p64"/>
            <p:cNvSpPr/>
            <p:nvPr/>
          </p:nvSpPr>
          <p:spPr>
            <a:xfrm>
              <a:off x="8103515" y="1851535"/>
              <a:ext cx="10630" cy="21643"/>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5" name="Google Shape;10635;p64"/>
            <p:cNvSpPr/>
            <p:nvPr/>
          </p:nvSpPr>
          <p:spPr>
            <a:xfrm>
              <a:off x="8226306" y="1851535"/>
              <a:ext cx="10248" cy="21643"/>
            </a:xfrm>
            <a:custGeom>
              <a:rect b="b" l="l" r="r" t="t"/>
              <a:pathLst>
                <a:path extrusionOk="0" h="680" w="322">
                  <a:moveTo>
                    <a:pt x="167" y="1"/>
                  </a:moveTo>
                  <a:cubicBezTo>
                    <a:pt x="71" y="1"/>
                    <a:pt x="0" y="72"/>
                    <a:pt x="0" y="155"/>
                  </a:cubicBezTo>
                  <a:lnTo>
                    <a:pt x="0" y="513"/>
                  </a:lnTo>
                  <a:cubicBezTo>
                    <a:pt x="0" y="608"/>
                    <a:pt x="71" y="679"/>
                    <a:pt x="167" y="679"/>
                  </a:cubicBezTo>
                  <a:cubicBezTo>
                    <a:pt x="250" y="679"/>
                    <a:pt x="322" y="608"/>
                    <a:pt x="322" y="513"/>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6" name="Google Shape;10636;p64"/>
            <p:cNvSpPr/>
            <p:nvPr/>
          </p:nvSpPr>
          <p:spPr>
            <a:xfrm>
              <a:off x="8020159" y="1516551"/>
              <a:ext cx="300897" cy="284251"/>
            </a:xfrm>
            <a:custGeom>
              <a:rect b="b" l="l" r="r" t="t"/>
              <a:pathLst>
                <a:path extrusionOk="0" h="8931" w="9454">
                  <a:moveTo>
                    <a:pt x="6263" y="596"/>
                  </a:moveTo>
                  <a:lnTo>
                    <a:pt x="6263" y="596"/>
                  </a:lnTo>
                  <a:cubicBezTo>
                    <a:pt x="7060" y="894"/>
                    <a:pt x="7739" y="1406"/>
                    <a:pt x="8227" y="2084"/>
                  </a:cubicBezTo>
                  <a:lnTo>
                    <a:pt x="7322" y="2084"/>
                  </a:lnTo>
                  <a:cubicBezTo>
                    <a:pt x="7215" y="1846"/>
                    <a:pt x="7096" y="1620"/>
                    <a:pt x="6953" y="1394"/>
                  </a:cubicBezTo>
                  <a:cubicBezTo>
                    <a:pt x="6739" y="1084"/>
                    <a:pt x="6525" y="822"/>
                    <a:pt x="6263" y="596"/>
                  </a:cubicBezTo>
                  <a:close/>
                  <a:moveTo>
                    <a:pt x="3143" y="608"/>
                  </a:moveTo>
                  <a:cubicBezTo>
                    <a:pt x="2893" y="822"/>
                    <a:pt x="2667" y="1084"/>
                    <a:pt x="2453" y="1406"/>
                  </a:cubicBezTo>
                  <a:cubicBezTo>
                    <a:pt x="2322" y="1620"/>
                    <a:pt x="2203" y="1846"/>
                    <a:pt x="2084" y="2096"/>
                  </a:cubicBezTo>
                  <a:lnTo>
                    <a:pt x="1179" y="2096"/>
                  </a:lnTo>
                  <a:cubicBezTo>
                    <a:pt x="1667" y="1429"/>
                    <a:pt x="2357" y="905"/>
                    <a:pt x="3143" y="608"/>
                  </a:cubicBezTo>
                  <a:close/>
                  <a:moveTo>
                    <a:pt x="4560" y="322"/>
                  </a:moveTo>
                  <a:lnTo>
                    <a:pt x="4560" y="2096"/>
                  </a:lnTo>
                  <a:lnTo>
                    <a:pt x="2453" y="2096"/>
                  </a:lnTo>
                  <a:cubicBezTo>
                    <a:pt x="2929" y="1084"/>
                    <a:pt x="3691" y="393"/>
                    <a:pt x="4560" y="322"/>
                  </a:cubicBezTo>
                  <a:close/>
                  <a:moveTo>
                    <a:pt x="4882" y="322"/>
                  </a:moveTo>
                  <a:cubicBezTo>
                    <a:pt x="5751" y="393"/>
                    <a:pt x="6489" y="1084"/>
                    <a:pt x="6977" y="2096"/>
                  </a:cubicBezTo>
                  <a:lnTo>
                    <a:pt x="4882" y="2096"/>
                  </a:lnTo>
                  <a:lnTo>
                    <a:pt x="4882" y="322"/>
                  </a:lnTo>
                  <a:close/>
                  <a:moveTo>
                    <a:pt x="1953" y="2418"/>
                  </a:moveTo>
                  <a:cubicBezTo>
                    <a:pt x="1715" y="3084"/>
                    <a:pt x="1584" y="3799"/>
                    <a:pt x="1560" y="4549"/>
                  </a:cubicBezTo>
                  <a:lnTo>
                    <a:pt x="310" y="4549"/>
                  </a:lnTo>
                  <a:cubicBezTo>
                    <a:pt x="345" y="3775"/>
                    <a:pt x="572" y="3049"/>
                    <a:pt x="953" y="2418"/>
                  </a:cubicBezTo>
                  <a:close/>
                  <a:moveTo>
                    <a:pt x="8465" y="2429"/>
                  </a:moveTo>
                  <a:cubicBezTo>
                    <a:pt x="8858" y="3049"/>
                    <a:pt x="9085" y="3775"/>
                    <a:pt x="9108" y="4549"/>
                  </a:cubicBezTo>
                  <a:lnTo>
                    <a:pt x="7858" y="4549"/>
                  </a:lnTo>
                  <a:cubicBezTo>
                    <a:pt x="7846" y="3799"/>
                    <a:pt x="7715" y="3084"/>
                    <a:pt x="7477" y="2429"/>
                  </a:cubicBezTo>
                  <a:close/>
                  <a:moveTo>
                    <a:pt x="1560" y="4882"/>
                  </a:moveTo>
                  <a:cubicBezTo>
                    <a:pt x="1584" y="5585"/>
                    <a:pt x="1703" y="6251"/>
                    <a:pt x="1905" y="6870"/>
                  </a:cubicBezTo>
                  <a:lnTo>
                    <a:pt x="1953" y="7001"/>
                  </a:lnTo>
                  <a:lnTo>
                    <a:pt x="953" y="7001"/>
                  </a:lnTo>
                  <a:cubicBezTo>
                    <a:pt x="572" y="6382"/>
                    <a:pt x="345" y="5656"/>
                    <a:pt x="310" y="4882"/>
                  </a:cubicBezTo>
                  <a:close/>
                  <a:moveTo>
                    <a:pt x="9096" y="4894"/>
                  </a:moveTo>
                  <a:cubicBezTo>
                    <a:pt x="9085" y="5608"/>
                    <a:pt x="8870" y="6323"/>
                    <a:pt x="8501" y="6954"/>
                  </a:cubicBezTo>
                  <a:cubicBezTo>
                    <a:pt x="8489" y="6966"/>
                    <a:pt x="8465" y="6990"/>
                    <a:pt x="8453" y="7001"/>
                  </a:cubicBezTo>
                  <a:lnTo>
                    <a:pt x="7453" y="7001"/>
                  </a:lnTo>
                  <a:lnTo>
                    <a:pt x="7501" y="6870"/>
                  </a:lnTo>
                  <a:cubicBezTo>
                    <a:pt x="7715" y="6251"/>
                    <a:pt x="7834" y="5585"/>
                    <a:pt x="7846" y="4894"/>
                  </a:cubicBezTo>
                  <a:close/>
                  <a:moveTo>
                    <a:pt x="4715" y="1"/>
                  </a:moveTo>
                  <a:cubicBezTo>
                    <a:pt x="3465" y="1"/>
                    <a:pt x="2262" y="489"/>
                    <a:pt x="1381" y="1382"/>
                  </a:cubicBezTo>
                  <a:cubicBezTo>
                    <a:pt x="488" y="2275"/>
                    <a:pt x="0" y="3465"/>
                    <a:pt x="0" y="4715"/>
                  </a:cubicBezTo>
                  <a:cubicBezTo>
                    <a:pt x="0" y="6489"/>
                    <a:pt x="976" y="8097"/>
                    <a:pt x="2548" y="8918"/>
                  </a:cubicBezTo>
                  <a:cubicBezTo>
                    <a:pt x="2572" y="8930"/>
                    <a:pt x="2584" y="8930"/>
                    <a:pt x="2619" y="8930"/>
                  </a:cubicBezTo>
                  <a:cubicBezTo>
                    <a:pt x="2679" y="8930"/>
                    <a:pt x="2738" y="8895"/>
                    <a:pt x="2762" y="8835"/>
                  </a:cubicBezTo>
                  <a:cubicBezTo>
                    <a:pt x="2810" y="8764"/>
                    <a:pt x="2786" y="8656"/>
                    <a:pt x="2691" y="8621"/>
                  </a:cubicBezTo>
                  <a:cubicBezTo>
                    <a:pt x="2084" y="8299"/>
                    <a:pt x="1572" y="7859"/>
                    <a:pt x="1191" y="7335"/>
                  </a:cubicBezTo>
                  <a:lnTo>
                    <a:pt x="2096" y="7335"/>
                  </a:lnTo>
                  <a:cubicBezTo>
                    <a:pt x="2286" y="7775"/>
                    <a:pt x="2548" y="8180"/>
                    <a:pt x="2846" y="8514"/>
                  </a:cubicBezTo>
                  <a:cubicBezTo>
                    <a:pt x="2877" y="8551"/>
                    <a:pt x="2918" y="8569"/>
                    <a:pt x="2961" y="8569"/>
                  </a:cubicBezTo>
                  <a:cubicBezTo>
                    <a:pt x="3002" y="8569"/>
                    <a:pt x="3044" y="8554"/>
                    <a:pt x="3084" y="8525"/>
                  </a:cubicBezTo>
                  <a:cubicBezTo>
                    <a:pt x="3155" y="8466"/>
                    <a:pt x="3155" y="8359"/>
                    <a:pt x="3096" y="8287"/>
                  </a:cubicBezTo>
                  <a:cubicBezTo>
                    <a:pt x="2858" y="8013"/>
                    <a:pt x="2643" y="7692"/>
                    <a:pt x="2465" y="7335"/>
                  </a:cubicBezTo>
                  <a:cubicBezTo>
                    <a:pt x="2548" y="7323"/>
                    <a:pt x="2619" y="7263"/>
                    <a:pt x="2619" y="7168"/>
                  </a:cubicBezTo>
                  <a:cubicBezTo>
                    <a:pt x="2619" y="7085"/>
                    <a:pt x="2548" y="7001"/>
                    <a:pt x="2453" y="7001"/>
                  </a:cubicBezTo>
                  <a:lnTo>
                    <a:pt x="2334" y="7001"/>
                  </a:lnTo>
                  <a:cubicBezTo>
                    <a:pt x="2084" y="6370"/>
                    <a:pt x="1929" y="5632"/>
                    <a:pt x="1917" y="4882"/>
                  </a:cubicBezTo>
                  <a:lnTo>
                    <a:pt x="2096" y="4882"/>
                  </a:lnTo>
                  <a:cubicBezTo>
                    <a:pt x="2191" y="4882"/>
                    <a:pt x="2262" y="4799"/>
                    <a:pt x="2262" y="4715"/>
                  </a:cubicBezTo>
                  <a:cubicBezTo>
                    <a:pt x="2262" y="4620"/>
                    <a:pt x="2191" y="4549"/>
                    <a:pt x="2096" y="4549"/>
                  </a:cubicBezTo>
                  <a:lnTo>
                    <a:pt x="1917" y="4549"/>
                  </a:lnTo>
                  <a:cubicBezTo>
                    <a:pt x="1929" y="3775"/>
                    <a:pt x="2084" y="3049"/>
                    <a:pt x="2334" y="2418"/>
                  </a:cubicBezTo>
                  <a:lnTo>
                    <a:pt x="4572" y="2418"/>
                  </a:lnTo>
                  <a:lnTo>
                    <a:pt x="4572" y="2775"/>
                  </a:lnTo>
                  <a:cubicBezTo>
                    <a:pt x="4572" y="2870"/>
                    <a:pt x="4643" y="2941"/>
                    <a:pt x="4727" y="2941"/>
                  </a:cubicBezTo>
                  <a:cubicBezTo>
                    <a:pt x="4822" y="2941"/>
                    <a:pt x="4894" y="2870"/>
                    <a:pt x="4894" y="2775"/>
                  </a:cubicBezTo>
                  <a:lnTo>
                    <a:pt x="4894" y="2418"/>
                  </a:lnTo>
                  <a:lnTo>
                    <a:pt x="7132" y="2418"/>
                  </a:lnTo>
                  <a:cubicBezTo>
                    <a:pt x="7370" y="3049"/>
                    <a:pt x="7513" y="3775"/>
                    <a:pt x="7549" y="4549"/>
                  </a:cubicBezTo>
                  <a:lnTo>
                    <a:pt x="7370" y="4549"/>
                  </a:lnTo>
                  <a:cubicBezTo>
                    <a:pt x="7275" y="4549"/>
                    <a:pt x="7203" y="4620"/>
                    <a:pt x="7203" y="4715"/>
                  </a:cubicBezTo>
                  <a:cubicBezTo>
                    <a:pt x="7203" y="4799"/>
                    <a:pt x="7275" y="4882"/>
                    <a:pt x="7370" y="4882"/>
                  </a:cubicBezTo>
                  <a:lnTo>
                    <a:pt x="7549" y="4882"/>
                  </a:lnTo>
                  <a:cubicBezTo>
                    <a:pt x="7525" y="5632"/>
                    <a:pt x="7382" y="6370"/>
                    <a:pt x="7132" y="7001"/>
                  </a:cubicBezTo>
                  <a:lnTo>
                    <a:pt x="7013" y="7001"/>
                  </a:lnTo>
                  <a:cubicBezTo>
                    <a:pt x="6918" y="7001"/>
                    <a:pt x="6846" y="7085"/>
                    <a:pt x="6846" y="7168"/>
                  </a:cubicBezTo>
                  <a:cubicBezTo>
                    <a:pt x="6846" y="7263"/>
                    <a:pt x="6906" y="7323"/>
                    <a:pt x="6989" y="7335"/>
                  </a:cubicBezTo>
                  <a:cubicBezTo>
                    <a:pt x="6810" y="7692"/>
                    <a:pt x="6608" y="8025"/>
                    <a:pt x="6370" y="8287"/>
                  </a:cubicBezTo>
                  <a:cubicBezTo>
                    <a:pt x="6310" y="8359"/>
                    <a:pt x="6310" y="8466"/>
                    <a:pt x="6382" y="8525"/>
                  </a:cubicBezTo>
                  <a:cubicBezTo>
                    <a:pt x="6418" y="8549"/>
                    <a:pt x="6453" y="8573"/>
                    <a:pt x="6489" y="8573"/>
                  </a:cubicBezTo>
                  <a:cubicBezTo>
                    <a:pt x="6537" y="8573"/>
                    <a:pt x="6572" y="8549"/>
                    <a:pt x="6608" y="8514"/>
                  </a:cubicBezTo>
                  <a:cubicBezTo>
                    <a:pt x="6894" y="8180"/>
                    <a:pt x="7144" y="7787"/>
                    <a:pt x="7346" y="7335"/>
                  </a:cubicBezTo>
                  <a:lnTo>
                    <a:pt x="8263" y="7335"/>
                  </a:lnTo>
                  <a:cubicBezTo>
                    <a:pt x="7906" y="7811"/>
                    <a:pt x="7441" y="8228"/>
                    <a:pt x="6918" y="8525"/>
                  </a:cubicBezTo>
                  <a:cubicBezTo>
                    <a:pt x="6846" y="8573"/>
                    <a:pt x="6810" y="8680"/>
                    <a:pt x="6858" y="8752"/>
                  </a:cubicBezTo>
                  <a:cubicBezTo>
                    <a:pt x="6891" y="8801"/>
                    <a:pt x="6951" y="8833"/>
                    <a:pt x="7009" y="8833"/>
                  </a:cubicBezTo>
                  <a:cubicBezTo>
                    <a:pt x="7036" y="8833"/>
                    <a:pt x="7062" y="8826"/>
                    <a:pt x="7084" y="8811"/>
                  </a:cubicBezTo>
                  <a:cubicBezTo>
                    <a:pt x="7787" y="8406"/>
                    <a:pt x="8382" y="7811"/>
                    <a:pt x="8799" y="7109"/>
                  </a:cubicBezTo>
                  <a:cubicBezTo>
                    <a:pt x="9227" y="6382"/>
                    <a:pt x="9454" y="5561"/>
                    <a:pt x="9454" y="4715"/>
                  </a:cubicBezTo>
                  <a:cubicBezTo>
                    <a:pt x="9442" y="3453"/>
                    <a:pt x="8942" y="2275"/>
                    <a:pt x="8049" y="1382"/>
                  </a:cubicBezTo>
                  <a:cubicBezTo>
                    <a:pt x="7156" y="489"/>
                    <a:pt x="5965"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37" name="Google Shape;10637;p64"/>
          <p:cNvGrpSpPr/>
          <p:nvPr/>
        </p:nvGrpSpPr>
        <p:grpSpPr>
          <a:xfrm>
            <a:off x="5377363" y="1516169"/>
            <a:ext cx="257357" cy="356627"/>
            <a:chOff x="5377363" y="1516169"/>
            <a:chExt cx="257357" cy="356627"/>
          </a:xfrm>
        </p:grpSpPr>
        <p:sp>
          <p:nvSpPr>
            <p:cNvPr id="10638" name="Google Shape;10638;p64"/>
            <p:cNvSpPr/>
            <p:nvPr/>
          </p:nvSpPr>
          <p:spPr>
            <a:xfrm>
              <a:off x="5377363" y="1516169"/>
              <a:ext cx="257357" cy="356627"/>
            </a:xfrm>
            <a:custGeom>
              <a:rect b="b" l="l" r="r" t="t"/>
              <a:pathLst>
                <a:path extrusionOk="0" h="11205" w="8086">
                  <a:moveTo>
                    <a:pt x="4073" y="334"/>
                  </a:moveTo>
                  <a:cubicBezTo>
                    <a:pt x="4263" y="334"/>
                    <a:pt x="4430" y="441"/>
                    <a:pt x="4525" y="608"/>
                  </a:cubicBezTo>
                  <a:cubicBezTo>
                    <a:pt x="4561" y="656"/>
                    <a:pt x="4620" y="679"/>
                    <a:pt x="4680" y="679"/>
                  </a:cubicBezTo>
                  <a:lnTo>
                    <a:pt x="5299" y="679"/>
                  </a:lnTo>
                  <a:cubicBezTo>
                    <a:pt x="5406" y="679"/>
                    <a:pt x="5490" y="775"/>
                    <a:pt x="5490" y="870"/>
                  </a:cubicBezTo>
                  <a:lnTo>
                    <a:pt x="5490" y="1406"/>
                  </a:lnTo>
                  <a:lnTo>
                    <a:pt x="2668" y="1406"/>
                  </a:lnTo>
                  <a:lnTo>
                    <a:pt x="2668" y="870"/>
                  </a:lnTo>
                  <a:lnTo>
                    <a:pt x="2644" y="870"/>
                  </a:lnTo>
                  <a:cubicBezTo>
                    <a:pt x="2644" y="775"/>
                    <a:pt x="2727" y="679"/>
                    <a:pt x="2835" y="679"/>
                  </a:cubicBezTo>
                  <a:lnTo>
                    <a:pt x="3454" y="679"/>
                  </a:lnTo>
                  <a:cubicBezTo>
                    <a:pt x="3513" y="679"/>
                    <a:pt x="3573" y="656"/>
                    <a:pt x="3608" y="608"/>
                  </a:cubicBezTo>
                  <a:cubicBezTo>
                    <a:pt x="3716" y="441"/>
                    <a:pt x="3870" y="334"/>
                    <a:pt x="4073" y="334"/>
                  </a:cubicBezTo>
                  <a:close/>
                  <a:moveTo>
                    <a:pt x="7395" y="1037"/>
                  </a:moveTo>
                  <a:cubicBezTo>
                    <a:pt x="7597" y="1037"/>
                    <a:pt x="7764" y="1203"/>
                    <a:pt x="7764" y="1394"/>
                  </a:cubicBezTo>
                  <a:lnTo>
                    <a:pt x="7764" y="10514"/>
                  </a:lnTo>
                  <a:cubicBezTo>
                    <a:pt x="7764" y="10716"/>
                    <a:pt x="7597" y="10871"/>
                    <a:pt x="7395" y="10871"/>
                  </a:cubicBezTo>
                  <a:lnTo>
                    <a:pt x="727" y="10871"/>
                  </a:lnTo>
                  <a:cubicBezTo>
                    <a:pt x="537" y="10871"/>
                    <a:pt x="370" y="10704"/>
                    <a:pt x="370" y="10514"/>
                  </a:cubicBezTo>
                  <a:lnTo>
                    <a:pt x="370" y="1394"/>
                  </a:lnTo>
                  <a:cubicBezTo>
                    <a:pt x="370" y="1203"/>
                    <a:pt x="537" y="1037"/>
                    <a:pt x="727" y="1037"/>
                  </a:cubicBezTo>
                  <a:lnTo>
                    <a:pt x="2323" y="1037"/>
                  </a:lnTo>
                  <a:lnTo>
                    <a:pt x="2323" y="1572"/>
                  </a:lnTo>
                  <a:cubicBezTo>
                    <a:pt x="2323" y="1668"/>
                    <a:pt x="2406" y="1739"/>
                    <a:pt x="2489" y="1739"/>
                  </a:cubicBezTo>
                  <a:lnTo>
                    <a:pt x="5644" y="1739"/>
                  </a:lnTo>
                  <a:cubicBezTo>
                    <a:pt x="5728" y="1739"/>
                    <a:pt x="5811" y="1668"/>
                    <a:pt x="5811" y="1572"/>
                  </a:cubicBezTo>
                  <a:lnTo>
                    <a:pt x="5811" y="1037"/>
                  </a:lnTo>
                  <a:close/>
                  <a:moveTo>
                    <a:pt x="4037" y="1"/>
                  </a:moveTo>
                  <a:cubicBezTo>
                    <a:pt x="3751" y="1"/>
                    <a:pt x="3501" y="132"/>
                    <a:pt x="3335" y="358"/>
                  </a:cubicBezTo>
                  <a:lnTo>
                    <a:pt x="2799" y="358"/>
                  </a:lnTo>
                  <a:cubicBezTo>
                    <a:pt x="2585" y="358"/>
                    <a:pt x="2382" y="501"/>
                    <a:pt x="2311" y="715"/>
                  </a:cubicBezTo>
                  <a:lnTo>
                    <a:pt x="691" y="715"/>
                  </a:lnTo>
                  <a:cubicBezTo>
                    <a:pt x="299" y="715"/>
                    <a:pt x="1" y="1025"/>
                    <a:pt x="1" y="1394"/>
                  </a:cubicBezTo>
                  <a:lnTo>
                    <a:pt x="1" y="10514"/>
                  </a:lnTo>
                  <a:cubicBezTo>
                    <a:pt x="1" y="10907"/>
                    <a:pt x="322" y="11204"/>
                    <a:pt x="691" y="11204"/>
                  </a:cubicBezTo>
                  <a:lnTo>
                    <a:pt x="7359" y="11204"/>
                  </a:lnTo>
                  <a:cubicBezTo>
                    <a:pt x="7740" y="11204"/>
                    <a:pt x="8038" y="10895"/>
                    <a:pt x="8038" y="10514"/>
                  </a:cubicBezTo>
                  <a:lnTo>
                    <a:pt x="8038" y="1394"/>
                  </a:lnTo>
                  <a:cubicBezTo>
                    <a:pt x="8085" y="1025"/>
                    <a:pt x="7776" y="715"/>
                    <a:pt x="7383" y="715"/>
                  </a:cubicBezTo>
                  <a:lnTo>
                    <a:pt x="5763" y="715"/>
                  </a:lnTo>
                  <a:cubicBezTo>
                    <a:pt x="5692" y="501"/>
                    <a:pt x="5490" y="358"/>
                    <a:pt x="5275" y="358"/>
                  </a:cubicBezTo>
                  <a:lnTo>
                    <a:pt x="4740" y="358"/>
                  </a:lnTo>
                  <a:cubicBezTo>
                    <a:pt x="4573" y="132"/>
                    <a:pt x="4323" y="1"/>
                    <a:pt x="4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39" name="Google Shape;10639;p64"/>
            <p:cNvSpPr/>
            <p:nvPr/>
          </p:nvSpPr>
          <p:spPr>
            <a:xfrm>
              <a:off x="5501681" y="1538925"/>
              <a:ext cx="10248" cy="10248"/>
            </a:xfrm>
            <a:custGeom>
              <a:rect b="b" l="l" r="r" t="t"/>
              <a:pathLst>
                <a:path extrusionOk="0" h="322" w="322">
                  <a:moveTo>
                    <a:pt x="167" y="0"/>
                  </a:moveTo>
                  <a:cubicBezTo>
                    <a:pt x="72" y="0"/>
                    <a:pt x="0" y="71"/>
                    <a:pt x="0" y="155"/>
                  </a:cubicBezTo>
                  <a:cubicBezTo>
                    <a:pt x="0" y="250"/>
                    <a:pt x="72" y="322"/>
                    <a:pt x="167" y="322"/>
                  </a:cubicBezTo>
                  <a:cubicBezTo>
                    <a:pt x="250" y="322"/>
                    <a:pt x="322" y="250"/>
                    <a:pt x="322" y="155"/>
                  </a:cubicBez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0" name="Google Shape;10640;p64"/>
            <p:cNvSpPr/>
            <p:nvPr/>
          </p:nvSpPr>
          <p:spPr>
            <a:xfrm>
              <a:off x="5401233" y="1560886"/>
              <a:ext cx="211112" cy="278554"/>
            </a:xfrm>
            <a:custGeom>
              <a:rect b="b" l="l" r="r" t="t"/>
              <a:pathLst>
                <a:path extrusionOk="0" h="8752" w="6633">
                  <a:moveTo>
                    <a:pt x="156" y="1"/>
                  </a:moveTo>
                  <a:cubicBezTo>
                    <a:pt x="72" y="1"/>
                    <a:pt x="1" y="84"/>
                    <a:pt x="1" y="167"/>
                  </a:cubicBezTo>
                  <a:lnTo>
                    <a:pt x="1" y="8597"/>
                  </a:lnTo>
                  <a:cubicBezTo>
                    <a:pt x="1" y="8680"/>
                    <a:pt x="72" y="8752"/>
                    <a:pt x="156" y="8752"/>
                  </a:cubicBezTo>
                  <a:lnTo>
                    <a:pt x="6466" y="8752"/>
                  </a:lnTo>
                  <a:cubicBezTo>
                    <a:pt x="6561" y="8752"/>
                    <a:pt x="6633" y="8680"/>
                    <a:pt x="6633" y="8597"/>
                  </a:cubicBezTo>
                  <a:lnTo>
                    <a:pt x="6633" y="167"/>
                  </a:lnTo>
                  <a:cubicBezTo>
                    <a:pt x="6633" y="84"/>
                    <a:pt x="6561" y="1"/>
                    <a:pt x="6478" y="1"/>
                  </a:cubicBezTo>
                  <a:lnTo>
                    <a:pt x="5597" y="1"/>
                  </a:lnTo>
                  <a:cubicBezTo>
                    <a:pt x="5502" y="1"/>
                    <a:pt x="5430" y="84"/>
                    <a:pt x="5430" y="167"/>
                  </a:cubicBezTo>
                  <a:cubicBezTo>
                    <a:pt x="5430" y="263"/>
                    <a:pt x="5502" y="334"/>
                    <a:pt x="5597" y="334"/>
                  </a:cubicBezTo>
                  <a:lnTo>
                    <a:pt x="6311" y="334"/>
                  </a:lnTo>
                  <a:lnTo>
                    <a:pt x="6311" y="8430"/>
                  </a:lnTo>
                  <a:lnTo>
                    <a:pt x="322" y="8430"/>
                  </a:lnTo>
                  <a:lnTo>
                    <a:pt x="322" y="334"/>
                  </a:lnTo>
                  <a:lnTo>
                    <a:pt x="1037" y="334"/>
                  </a:lnTo>
                  <a:cubicBezTo>
                    <a:pt x="1132" y="334"/>
                    <a:pt x="1203" y="263"/>
                    <a:pt x="1203" y="167"/>
                  </a:cubicBezTo>
                  <a:cubicBezTo>
                    <a:pt x="1203" y="84"/>
                    <a:pt x="1132"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1" name="Google Shape;10641;p64"/>
            <p:cNvSpPr/>
            <p:nvPr/>
          </p:nvSpPr>
          <p:spPr>
            <a:xfrm>
              <a:off x="5434207" y="1672664"/>
              <a:ext cx="33387" cy="33387"/>
            </a:xfrm>
            <a:custGeom>
              <a:rect b="b" l="l" r="r" t="t"/>
              <a:pathLst>
                <a:path extrusionOk="0" h="1049" w="1049">
                  <a:moveTo>
                    <a:pt x="525" y="311"/>
                  </a:moveTo>
                  <a:cubicBezTo>
                    <a:pt x="632" y="311"/>
                    <a:pt x="715" y="406"/>
                    <a:pt x="715" y="513"/>
                  </a:cubicBezTo>
                  <a:cubicBezTo>
                    <a:pt x="703" y="608"/>
                    <a:pt x="632" y="703"/>
                    <a:pt x="525" y="703"/>
                  </a:cubicBezTo>
                  <a:cubicBezTo>
                    <a:pt x="418" y="703"/>
                    <a:pt x="334" y="608"/>
                    <a:pt x="334" y="513"/>
                  </a:cubicBezTo>
                  <a:cubicBezTo>
                    <a:pt x="334" y="406"/>
                    <a:pt x="418" y="311"/>
                    <a:pt x="525" y="311"/>
                  </a:cubicBezTo>
                  <a:close/>
                  <a:moveTo>
                    <a:pt x="525" y="1"/>
                  </a:moveTo>
                  <a:cubicBezTo>
                    <a:pt x="239" y="1"/>
                    <a:pt x="1" y="239"/>
                    <a:pt x="1" y="525"/>
                  </a:cubicBezTo>
                  <a:cubicBezTo>
                    <a:pt x="1" y="811"/>
                    <a:pt x="239" y="1049"/>
                    <a:pt x="525" y="1049"/>
                  </a:cubicBezTo>
                  <a:cubicBezTo>
                    <a:pt x="810" y="1049"/>
                    <a:pt x="1049" y="811"/>
                    <a:pt x="1049" y="525"/>
                  </a:cubicBezTo>
                  <a:cubicBezTo>
                    <a:pt x="1049" y="239"/>
                    <a:pt x="81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2" name="Google Shape;10642;p64"/>
            <p:cNvSpPr/>
            <p:nvPr/>
          </p:nvSpPr>
          <p:spPr>
            <a:xfrm>
              <a:off x="5434207" y="1723079"/>
              <a:ext cx="33387" cy="33005"/>
            </a:xfrm>
            <a:custGeom>
              <a:rect b="b" l="l" r="r" t="t"/>
              <a:pathLst>
                <a:path extrusionOk="0" h="1037" w="1049">
                  <a:moveTo>
                    <a:pt x="525" y="310"/>
                  </a:moveTo>
                  <a:cubicBezTo>
                    <a:pt x="632" y="310"/>
                    <a:pt x="715" y="405"/>
                    <a:pt x="715" y="501"/>
                  </a:cubicBezTo>
                  <a:cubicBezTo>
                    <a:pt x="703" y="608"/>
                    <a:pt x="632" y="703"/>
                    <a:pt x="525" y="703"/>
                  </a:cubicBezTo>
                  <a:cubicBezTo>
                    <a:pt x="418" y="703"/>
                    <a:pt x="334" y="608"/>
                    <a:pt x="334" y="501"/>
                  </a:cubicBezTo>
                  <a:cubicBezTo>
                    <a:pt x="334" y="405"/>
                    <a:pt x="418" y="310"/>
                    <a:pt x="525" y="310"/>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3" name="Google Shape;10643;p64"/>
            <p:cNvSpPr/>
            <p:nvPr/>
          </p:nvSpPr>
          <p:spPr>
            <a:xfrm>
              <a:off x="5434207" y="1773112"/>
              <a:ext cx="33387" cy="33355"/>
            </a:xfrm>
            <a:custGeom>
              <a:rect b="b" l="l" r="r" t="t"/>
              <a:pathLst>
                <a:path extrusionOk="0" h="1048" w="1049">
                  <a:moveTo>
                    <a:pt x="525" y="310"/>
                  </a:moveTo>
                  <a:cubicBezTo>
                    <a:pt x="632" y="310"/>
                    <a:pt x="715" y="405"/>
                    <a:pt x="715" y="512"/>
                  </a:cubicBezTo>
                  <a:cubicBezTo>
                    <a:pt x="703" y="619"/>
                    <a:pt x="632" y="703"/>
                    <a:pt x="525" y="703"/>
                  </a:cubicBezTo>
                  <a:cubicBezTo>
                    <a:pt x="418" y="703"/>
                    <a:pt x="334" y="607"/>
                    <a:pt x="334" y="512"/>
                  </a:cubicBezTo>
                  <a:cubicBezTo>
                    <a:pt x="334" y="405"/>
                    <a:pt x="418" y="310"/>
                    <a:pt x="525" y="310"/>
                  </a:cubicBezTo>
                  <a:close/>
                  <a:moveTo>
                    <a:pt x="525" y="0"/>
                  </a:moveTo>
                  <a:cubicBezTo>
                    <a:pt x="239" y="0"/>
                    <a:pt x="1" y="238"/>
                    <a:pt x="1" y="524"/>
                  </a:cubicBezTo>
                  <a:cubicBezTo>
                    <a:pt x="1" y="810"/>
                    <a:pt x="239" y="1048"/>
                    <a:pt x="525" y="1048"/>
                  </a:cubicBezTo>
                  <a:cubicBezTo>
                    <a:pt x="810" y="1048"/>
                    <a:pt x="1049" y="810"/>
                    <a:pt x="1049" y="524"/>
                  </a:cubicBezTo>
                  <a:cubicBezTo>
                    <a:pt x="1025" y="226"/>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4" name="Google Shape;10644;p64"/>
            <p:cNvSpPr/>
            <p:nvPr/>
          </p:nvSpPr>
          <p:spPr>
            <a:xfrm>
              <a:off x="5478924" y="1672664"/>
              <a:ext cx="60663" cy="10662"/>
            </a:xfrm>
            <a:custGeom>
              <a:rect b="b" l="l" r="r" t="t"/>
              <a:pathLst>
                <a:path extrusionOk="0" h="335" w="1906">
                  <a:moveTo>
                    <a:pt x="167" y="1"/>
                  </a:moveTo>
                  <a:cubicBezTo>
                    <a:pt x="72" y="1"/>
                    <a:pt x="1" y="84"/>
                    <a:pt x="1" y="168"/>
                  </a:cubicBezTo>
                  <a:cubicBezTo>
                    <a:pt x="1" y="263"/>
                    <a:pt x="72" y="334"/>
                    <a:pt x="167" y="334"/>
                  </a:cubicBezTo>
                  <a:lnTo>
                    <a:pt x="1739" y="334"/>
                  </a:lnTo>
                  <a:cubicBezTo>
                    <a:pt x="1822" y="334"/>
                    <a:pt x="1906" y="263"/>
                    <a:pt x="1906" y="168"/>
                  </a:cubicBezTo>
                  <a:cubicBezTo>
                    <a:pt x="1906" y="84"/>
                    <a:pt x="1846"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5" name="Google Shape;10645;p64"/>
            <p:cNvSpPr/>
            <p:nvPr/>
          </p:nvSpPr>
          <p:spPr>
            <a:xfrm>
              <a:off x="5478924" y="1695039"/>
              <a:ext cx="99716" cy="10630"/>
            </a:xfrm>
            <a:custGeom>
              <a:rect b="b" l="l" r="r" t="t"/>
              <a:pathLst>
                <a:path extrusionOk="0" h="334" w="3133">
                  <a:moveTo>
                    <a:pt x="156" y="0"/>
                  </a:moveTo>
                  <a:cubicBezTo>
                    <a:pt x="72" y="0"/>
                    <a:pt x="1" y="72"/>
                    <a:pt x="1" y="167"/>
                  </a:cubicBezTo>
                  <a:cubicBezTo>
                    <a:pt x="1" y="250"/>
                    <a:pt x="72" y="334"/>
                    <a:pt x="156" y="334"/>
                  </a:cubicBezTo>
                  <a:lnTo>
                    <a:pt x="2977" y="334"/>
                  </a:lnTo>
                  <a:cubicBezTo>
                    <a:pt x="3061" y="334"/>
                    <a:pt x="3132" y="250"/>
                    <a:pt x="3132" y="167"/>
                  </a:cubicBezTo>
                  <a:cubicBezTo>
                    <a:pt x="3132" y="72"/>
                    <a:pt x="3061"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6" name="Google Shape;10646;p64"/>
            <p:cNvSpPr/>
            <p:nvPr/>
          </p:nvSpPr>
          <p:spPr>
            <a:xfrm>
              <a:off x="5478924" y="1723079"/>
              <a:ext cx="60663" cy="10248"/>
            </a:xfrm>
            <a:custGeom>
              <a:rect b="b" l="l" r="r" t="t"/>
              <a:pathLst>
                <a:path extrusionOk="0" h="322" w="1906">
                  <a:moveTo>
                    <a:pt x="167" y="0"/>
                  </a:moveTo>
                  <a:cubicBezTo>
                    <a:pt x="72" y="0"/>
                    <a:pt x="1" y="72"/>
                    <a:pt x="1" y="167"/>
                  </a:cubicBezTo>
                  <a:cubicBezTo>
                    <a:pt x="1" y="251"/>
                    <a:pt x="72" y="322"/>
                    <a:pt x="167" y="322"/>
                  </a:cubicBezTo>
                  <a:lnTo>
                    <a:pt x="1739" y="322"/>
                  </a:lnTo>
                  <a:cubicBezTo>
                    <a:pt x="1822" y="322"/>
                    <a:pt x="1906" y="251"/>
                    <a:pt x="1906" y="167"/>
                  </a:cubicBezTo>
                  <a:cubicBezTo>
                    <a:pt x="1906" y="72"/>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7" name="Google Shape;10647;p64"/>
            <p:cNvSpPr/>
            <p:nvPr/>
          </p:nvSpPr>
          <p:spPr>
            <a:xfrm>
              <a:off x="5478924" y="1745422"/>
              <a:ext cx="99716" cy="10280"/>
            </a:xfrm>
            <a:custGeom>
              <a:rect b="b" l="l" r="r" t="t"/>
              <a:pathLst>
                <a:path extrusionOk="0" h="323" w="3133">
                  <a:moveTo>
                    <a:pt x="156" y="1"/>
                  </a:moveTo>
                  <a:cubicBezTo>
                    <a:pt x="72" y="1"/>
                    <a:pt x="1" y="72"/>
                    <a:pt x="1" y="156"/>
                  </a:cubicBezTo>
                  <a:cubicBezTo>
                    <a:pt x="1" y="251"/>
                    <a:pt x="72" y="322"/>
                    <a:pt x="156" y="322"/>
                  </a:cubicBezTo>
                  <a:lnTo>
                    <a:pt x="2977" y="322"/>
                  </a:lnTo>
                  <a:cubicBezTo>
                    <a:pt x="3061" y="322"/>
                    <a:pt x="3132" y="251"/>
                    <a:pt x="3132" y="156"/>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8" name="Google Shape;10648;p64"/>
            <p:cNvSpPr/>
            <p:nvPr/>
          </p:nvSpPr>
          <p:spPr>
            <a:xfrm>
              <a:off x="5478924" y="1773112"/>
              <a:ext cx="60663" cy="10630"/>
            </a:xfrm>
            <a:custGeom>
              <a:rect b="b" l="l" r="r" t="t"/>
              <a:pathLst>
                <a:path extrusionOk="0" h="334" w="1906">
                  <a:moveTo>
                    <a:pt x="167" y="0"/>
                  </a:moveTo>
                  <a:cubicBezTo>
                    <a:pt x="72" y="0"/>
                    <a:pt x="1" y="83"/>
                    <a:pt x="1" y="167"/>
                  </a:cubicBezTo>
                  <a:cubicBezTo>
                    <a:pt x="1" y="262"/>
                    <a:pt x="72" y="333"/>
                    <a:pt x="167" y="333"/>
                  </a:cubicBezTo>
                  <a:lnTo>
                    <a:pt x="1739" y="333"/>
                  </a:lnTo>
                  <a:cubicBezTo>
                    <a:pt x="1822" y="333"/>
                    <a:pt x="1906" y="262"/>
                    <a:pt x="1906" y="167"/>
                  </a:cubicBezTo>
                  <a:cubicBezTo>
                    <a:pt x="1906" y="83"/>
                    <a:pt x="1846" y="0"/>
                    <a:pt x="1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49" name="Google Shape;10649;p64"/>
            <p:cNvSpPr/>
            <p:nvPr/>
          </p:nvSpPr>
          <p:spPr>
            <a:xfrm>
              <a:off x="5478924" y="1795455"/>
              <a:ext cx="99716" cy="10630"/>
            </a:xfrm>
            <a:custGeom>
              <a:rect b="b" l="l" r="r" t="t"/>
              <a:pathLst>
                <a:path extrusionOk="0" h="334"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0" name="Google Shape;10650;p64"/>
            <p:cNvSpPr/>
            <p:nvPr/>
          </p:nvSpPr>
          <p:spPr>
            <a:xfrm>
              <a:off x="5478924" y="1588926"/>
              <a:ext cx="99716" cy="10662"/>
            </a:xfrm>
            <a:custGeom>
              <a:rect b="b" l="l" r="r" t="t"/>
              <a:pathLst>
                <a:path extrusionOk="0" h="335" w="3133">
                  <a:moveTo>
                    <a:pt x="156" y="1"/>
                  </a:moveTo>
                  <a:cubicBezTo>
                    <a:pt x="72" y="1"/>
                    <a:pt x="1" y="72"/>
                    <a:pt x="1" y="167"/>
                  </a:cubicBezTo>
                  <a:cubicBezTo>
                    <a:pt x="1" y="251"/>
                    <a:pt x="72" y="334"/>
                    <a:pt x="156" y="334"/>
                  </a:cubicBezTo>
                  <a:lnTo>
                    <a:pt x="2977" y="334"/>
                  </a:lnTo>
                  <a:cubicBezTo>
                    <a:pt x="3061" y="334"/>
                    <a:pt x="3132" y="251"/>
                    <a:pt x="3132" y="167"/>
                  </a:cubicBezTo>
                  <a:cubicBezTo>
                    <a:pt x="3132" y="72"/>
                    <a:pt x="3061"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1" name="Google Shape;10651;p64"/>
            <p:cNvSpPr/>
            <p:nvPr/>
          </p:nvSpPr>
          <p:spPr>
            <a:xfrm>
              <a:off x="5434207" y="1639341"/>
              <a:ext cx="144783" cy="10248"/>
            </a:xfrm>
            <a:custGeom>
              <a:rect b="b" l="l" r="r" t="t"/>
              <a:pathLst>
                <a:path extrusionOk="0" h="322" w="4549">
                  <a:moveTo>
                    <a:pt x="167" y="0"/>
                  </a:moveTo>
                  <a:cubicBezTo>
                    <a:pt x="84" y="0"/>
                    <a:pt x="1" y="72"/>
                    <a:pt x="1" y="155"/>
                  </a:cubicBezTo>
                  <a:cubicBezTo>
                    <a:pt x="1" y="250"/>
                    <a:pt x="84" y="322"/>
                    <a:pt x="167" y="322"/>
                  </a:cubicBezTo>
                  <a:lnTo>
                    <a:pt x="4382" y="322"/>
                  </a:lnTo>
                  <a:cubicBezTo>
                    <a:pt x="4466" y="322"/>
                    <a:pt x="4537" y="250"/>
                    <a:pt x="4537" y="155"/>
                  </a:cubicBezTo>
                  <a:cubicBezTo>
                    <a:pt x="4549" y="72"/>
                    <a:pt x="4466"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2" name="Google Shape;10652;p64"/>
            <p:cNvSpPr/>
            <p:nvPr/>
          </p:nvSpPr>
          <p:spPr>
            <a:xfrm>
              <a:off x="5479306" y="1611301"/>
              <a:ext cx="26926" cy="10248"/>
            </a:xfrm>
            <a:custGeom>
              <a:rect b="b" l="l" r="r" t="t"/>
              <a:pathLst>
                <a:path extrusionOk="0" h="322" w="846">
                  <a:moveTo>
                    <a:pt x="167" y="0"/>
                  </a:moveTo>
                  <a:cubicBezTo>
                    <a:pt x="72" y="0"/>
                    <a:pt x="1" y="72"/>
                    <a:pt x="1" y="167"/>
                  </a:cubicBezTo>
                  <a:cubicBezTo>
                    <a:pt x="1" y="250"/>
                    <a:pt x="72" y="322"/>
                    <a:pt x="167" y="322"/>
                  </a:cubicBezTo>
                  <a:lnTo>
                    <a:pt x="691" y="322"/>
                  </a:lnTo>
                  <a:cubicBezTo>
                    <a:pt x="775" y="322"/>
                    <a:pt x="846" y="250"/>
                    <a:pt x="846" y="167"/>
                  </a:cubicBezTo>
                  <a:cubicBezTo>
                    <a:pt x="846" y="72"/>
                    <a:pt x="775"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3" name="Google Shape;10653;p64"/>
            <p:cNvSpPr/>
            <p:nvPr/>
          </p:nvSpPr>
          <p:spPr>
            <a:xfrm>
              <a:off x="5518327" y="1611301"/>
              <a:ext cx="26958" cy="10248"/>
            </a:xfrm>
            <a:custGeom>
              <a:rect b="b" l="l" r="r" t="t"/>
              <a:pathLst>
                <a:path extrusionOk="0" h="322" w="847">
                  <a:moveTo>
                    <a:pt x="156" y="0"/>
                  </a:moveTo>
                  <a:cubicBezTo>
                    <a:pt x="72" y="0"/>
                    <a:pt x="1" y="72"/>
                    <a:pt x="1" y="167"/>
                  </a:cubicBezTo>
                  <a:cubicBezTo>
                    <a:pt x="1" y="250"/>
                    <a:pt x="72" y="322"/>
                    <a:pt x="156" y="322"/>
                  </a:cubicBezTo>
                  <a:lnTo>
                    <a:pt x="680" y="322"/>
                  </a:lnTo>
                  <a:cubicBezTo>
                    <a:pt x="763" y="322"/>
                    <a:pt x="846" y="250"/>
                    <a:pt x="846" y="167"/>
                  </a:cubicBezTo>
                  <a:cubicBezTo>
                    <a:pt x="846" y="72"/>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4" name="Google Shape;10654;p64"/>
            <p:cNvSpPr/>
            <p:nvPr/>
          </p:nvSpPr>
          <p:spPr>
            <a:xfrm>
              <a:off x="5434207" y="1588926"/>
              <a:ext cx="32623" cy="32623"/>
            </a:xfrm>
            <a:custGeom>
              <a:rect b="b" l="l" r="r" t="t"/>
              <a:pathLst>
                <a:path extrusionOk="0" h="1025" w="1025">
                  <a:moveTo>
                    <a:pt x="703" y="334"/>
                  </a:moveTo>
                  <a:lnTo>
                    <a:pt x="703" y="703"/>
                  </a:lnTo>
                  <a:lnTo>
                    <a:pt x="334" y="703"/>
                  </a:lnTo>
                  <a:lnTo>
                    <a:pt x="334" y="334"/>
                  </a:lnTo>
                  <a:close/>
                  <a:moveTo>
                    <a:pt x="167" y="1"/>
                  </a:moveTo>
                  <a:cubicBezTo>
                    <a:pt x="84" y="1"/>
                    <a:pt x="1" y="72"/>
                    <a:pt x="1" y="167"/>
                  </a:cubicBezTo>
                  <a:lnTo>
                    <a:pt x="1" y="870"/>
                  </a:lnTo>
                  <a:cubicBezTo>
                    <a:pt x="1" y="953"/>
                    <a:pt x="84" y="1025"/>
                    <a:pt x="167" y="1025"/>
                  </a:cubicBezTo>
                  <a:lnTo>
                    <a:pt x="870" y="1025"/>
                  </a:lnTo>
                  <a:cubicBezTo>
                    <a:pt x="953" y="1025"/>
                    <a:pt x="1025" y="953"/>
                    <a:pt x="1025" y="870"/>
                  </a:cubicBezTo>
                  <a:lnTo>
                    <a:pt x="1025" y="167"/>
                  </a:lnTo>
                  <a:cubicBezTo>
                    <a:pt x="1025" y="72"/>
                    <a:pt x="953"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55" name="Google Shape;10655;p64"/>
          <p:cNvGrpSpPr/>
          <p:nvPr/>
        </p:nvGrpSpPr>
        <p:grpSpPr>
          <a:xfrm>
            <a:off x="4880567" y="1535870"/>
            <a:ext cx="356245" cy="317607"/>
            <a:chOff x="4880567" y="1535870"/>
            <a:chExt cx="356245" cy="317607"/>
          </a:xfrm>
        </p:grpSpPr>
        <p:sp>
          <p:nvSpPr>
            <p:cNvPr id="10656" name="Google Shape;10656;p64"/>
            <p:cNvSpPr/>
            <p:nvPr/>
          </p:nvSpPr>
          <p:spPr>
            <a:xfrm>
              <a:off x="5103774" y="1535870"/>
              <a:ext cx="100448" cy="128138"/>
            </a:xfrm>
            <a:custGeom>
              <a:rect b="b" l="l" r="r" t="t"/>
              <a:pathLst>
                <a:path extrusionOk="0" h="4026" w="3156">
                  <a:moveTo>
                    <a:pt x="1560" y="334"/>
                  </a:moveTo>
                  <a:cubicBezTo>
                    <a:pt x="2251" y="334"/>
                    <a:pt x="2799" y="882"/>
                    <a:pt x="2799" y="1561"/>
                  </a:cubicBezTo>
                  <a:cubicBezTo>
                    <a:pt x="2799" y="2120"/>
                    <a:pt x="2453" y="2573"/>
                    <a:pt x="1965" y="2739"/>
                  </a:cubicBezTo>
                  <a:lnTo>
                    <a:pt x="2251" y="1608"/>
                  </a:lnTo>
                  <a:cubicBezTo>
                    <a:pt x="2275" y="1513"/>
                    <a:pt x="2215" y="1430"/>
                    <a:pt x="2132" y="1418"/>
                  </a:cubicBezTo>
                  <a:cubicBezTo>
                    <a:pt x="2113" y="1410"/>
                    <a:pt x="2094" y="1407"/>
                    <a:pt x="2076" y="1407"/>
                  </a:cubicBezTo>
                  <a:cubicBezTo>
                    <a:pt x="2006" y="1407"/>
                    <a:pt x="1948" y="1461"/>
                    <a:pt x="1929" y="1537"/>
                  </a:cubicBezTo>
                  <a:lnTo>
                    <a:pt x="1917" y="1584"/>
                  </a:lnTo>
                  <a:lnTo>
                    <a:pt x="1215" y="1584"/>
                  </a:lnTo>
                  <a:lnTo>
                    <a:pt x="1203" y="1537"/>
                  </a:lnTo>
                  <a:cubicBezTo>
                    <a:pt x="1182" y="1453"/>
                    <a:pt x="1106" y="1415"/>
                    <a:pt x="1040" y="1415"/>
                  </a:cubicBezTo>
                  <a:cubicBezTo>
                    <a:pt x="1031" y="1415"/>
                    <a:pt x="1021" y="1416"/>
                    <a:pt x="1013" y="1418"/>
                  </a:cubicBezTo>
                  <a:cubicBezTo>
                    <a:pt x="917" y="1441"/>
                    <a:pt x="882" y="1537"/>
                    <a:pt x="894" y="1608"/>
                  </a:cubicBezTo>
                  <a:lnTo>
                    <a:pt x="1179" y="2739"/>
                  </a:lnTo>
                  <a:cubicBezTo>
                    <a:pt x="679" y="2573"/>
                    <a:pt x="322" y="2120"/>
                    <a:pt x="322" y="1561"/>
                  </a:cubicBezTo>
                  <a:cubicBezTo>
                    <a:pt x="322" y="882"/>
                    <a:pt x="882" y="334"/>
                    <a:pt x="1560" y="334"/>
                  </a:cubicBezTo>
                  <a:close/>
                  <a:moveTo>
                    <a:pt x="1822" y="1906"/>
                  </a:moveTo>
                  <a:lnTo>
                    <a:pt x="1608" y="2799"/>
                  </a:lnTo>
                  <a:lnTo>
                    <a:pt x="1513" y="2799"/>
                  </a:lnTo>
                  <a:lnTo>
                    <a:pt x="1286" y="1906"/>
                  </a:lnTo>
                  <a:close/>
                  <a:moveTo>
                    <a:pt x="1906" y="3096"/>
                  </a:moveTo>
                  <a:lnTo>
                    <a:pt x="1906" y="3501"/>
                  </a:lnTo>
                  <a:lnTo>
                    <a:pt x="1917" y="3501"/>
                  </a:lnTo>
                  <a:lnTo>
                    <a:pt x="1203" y="3513"/>
                  </a:lnTo>
                  <a:cubicBezTo>
                    <a:pt x="1203" y="3513"/>
                    <a:pt x="1191" y="3513"/>
                    <a:pt x="1191" y="3501"/>
                  </a:cubicBezTo>
                  <a:lnTo>
                    <a:pt x="1191" y="3096"/>
                  </a:lnTo>
                  <a:cubicBezTo>
                    <a:pt x="1310" y="3120"/>
                    <a:pt x="1429" y="3144"/>
                    <a:pt x="1548" y="3144"/>
                  </a:cubicBezTo>
                  <a:cubicBezTo>
                    <a:pt x="1667" y="3144"/>
                    <a:pt x="1798" y="3120"/>
                    <a:pt x="1906" y="3096"/>
                  </a:cubicBezTo>
                  <a:close/>
                  <a:moveTo>
                    <a:pt x="1560" y="1"/>
                  </a:moveTo>
                  <a:cubicBezTo>
                    <a:pt x="703" y="1"/>
                    <a:pt x="1" y="703"/>
                    <a:pt x="1" y="1561"/>
                  </a:cubicBezTo>
                  <a:cubicBezTo>
                    <a:pt x="1" y="2180"/>
                    <a:pt x="358" y="2704"/>
                    <a:pt x="882" y="2977"/>
                  </a:cubicBezTo>
                  <a:lnTo>
                    <a:pt x="882" y="3501"/>
                  </a:lnTo>
                  <a:cubicBezTo>
                    <a:pt x="882" y="3692"/>
                    <a:pt x="1024" y="3847"/>
                    <a:pt x="1215" y="3847"/>
                  </a:cubicBezTo>
                  <a:lnTo>
                    <a:pt x="1417" y="3847"/>
                  </a:lnTo>
                  <a:lnTo>
                    <a:pt x="1417" y="3858"/>
                  </a:lnTo>
                  <a:cubicBezTo>
                    <a:pt x="1417" y="3942"/>
                    <a:pt x="1489" y="4025"/>
                    <a:pt x="1572" y="4025"/>
                  </a:cubicBezTo>
                  <a:cubicBezTo>
                    <a:pt x="1667" y="4025"/>
                    <a:pt x="1739" y="3942"/>
                    <a:pt x="1739" y="3858"/>
                  </a:cubicBezTo>
                  <a:lnTo>
                    <a:pt x="1739" y="3847"/>
                  </a:lnTo>
                  <a:lnTo>
                    <a:pt x="1929" y="3847"/>
                  </a:lnTo>
                  <a:cubicBezTo>
                    <a:pt x="2120" y="3847"/>
                    <a:pt x="2275" y="3692"/>
                    <a:pt x="2275" y="3501"/>
                  </a:cubicBezTo>
                  <a:lnTo>
                    <a:pt x="2275" y="2977"/>
                  </a:lnTo>
                  <a:cubicBezTo>
                    <a:pt x="2799" y="2727"/>
                    <a:pt x="3156" y="2192"/>
                    <a:pt x="3156" y="1561"/>
                  </a:cubicBezTo>
                  <a:cubicBezTo>
                    <a:pt x="3120" y="703"/>
                    <a:pt x="2429"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7" name="Google Shape;10657;p64"/>
            <p:cNvSpPr/>
            <p:nvPr/>
          </p:nvSpPr>
          <p:spPr>
            <a:xfrm>
              <a:off x="4880567" y="1552929"/>
              <a:ext cx="200895" cy="300547"/>
            </a:xfrm>
            <a:custGeom>
              <a:rect b="b" l="l" r="r" t="t"/>
              <a:pathLst>
                <a:path extrusionOk="0" h="9443" w="6312">
                  <a:moveTo>
                    <a:pt x="3144" y="310"/>
                  </a:moveTo>
                  <a:cubicBezTo>
                    <a:pt x="3632" y="310"/>
                    <a:pt x="4037" y="632"/>
                    <a:pt x="4037" y="1025"/>
                  </a:cubicBezTo>
                  <a:cubicBezTo>
                    <a:pt x="3751" y="929"/>
                    <a:pt x="3454" y="870"/>
                    <a:pt x="3144" y="870"/>
                  </a:cubicBezTo>
                  <a:cubicBezTo>
                    <a:pt x="2834" y="870"/>
                    <a:pt x="2537" y="929"/>
                    <a:pt x="2251" y="1025"/>
                  </a:cubicBezTo>
                  <a:cubicBezTo>
                    <a:pt x="2251" y="644"/>
                    <a:pt x="2644" y="310"/>
                    <a:pt x="3144" y="310"/>
                  </a:cubicBezTo>
                  <a:close/>
                  <a:moveTo>
                    <a:pt x="3144" y="1191"/>
                  </a:moveTo>
                  <a:cubicBezTo>
                    <a:pt x="4299" y="1191"/>
                    <a:pt x="5251" y="2144"/>
                    <a:pt x="5251" y="3311"/>
                  </a:cubicBezTo>
                  <a:cubicBezTo>
                    <a:pt x="5251" y="3620"/>
                    <a:pt x="5180" y="3918"/>
                    <a:pt x="5061" y="4203"/>
                  </a:cubicBezTo>
                  <a:lnTo>
                    <a:pt x="5061" y="4049"/>
                  </a:lnTo>
                  <a:cubicBezTo>
                    <a:pt x="5061" y="3858"/>
                    <a:pt x="4978" y="3668"/>
                    <a:pt x="4823" y="3525"/>
                  </a:cubicBezTo>
                  <a:cubicBezTo>
                    <a:pt x="4501" y="3251"/>
                    <a:pt x="3751" y="2739"/>
                    <a:pt x="2453" y="2608"/>
                  </a:cubicBezTo>
                  <a:cubicBezTo>
                    <a:pt x="2447" y="2607"/>
                    <a:pt x="2441" y="2607"/>
                    <a:pt x="2435" y="2607"/>
                  </a:cubicBezTo>
                  <a:cubicBezTo>
                    <a:pt x="2360" y="2607"/>
                    <a:pt x="2297" y="2674"/>
                    <a:pt x="2275" y="2751"/>
                  </a:cubicBezTo>
                  <a:cubicBezTo>
                    <a:pt x="2263" y="2846"/>
                    <a:pt x="2334" y="2918"/>
                    <a:pt x="2430" y="2930"/>
                  </a:cubicBezTo>
                  <a:cubicBezTo>
                    <a:pt x="3632" y="3049"/>
                    <a:pt x="4323" y="3513"/>
                    <a:pt x="4620" y="3763"/>
                  </a:cubicBezTo>
                  <a:cubicBezTo>
                    <a:pt x="4692" y="3822"/>
                    <a:pt x="4728" y="3930"/>
                    <a:pt x="4728" y="4037"/>
                  </a:cubicBezTo>
                  <a:lnTo>
                    <a:pt x="4728" y="4346"/>
                  </a:lnTo>
                  <a:cubicBezTo>
                    <a:pt x="4728" y="5227"/>
                    <a:pt x="4025" y="5942"/>
                    <a:pt x="3144" y="5942"/>
                  </a:cubicBezTo>
                  <a:cubicBezTo>
                    <a:pt x="3137" y="5942"/>
                    <a:pt x="3130" y="5942"/>
                    <a:pt x="3122" y="5942"/>
                  </a:cubicBezTo>
                  <a:cubicBezTo>
                    <a:pt x="2251" y="5942"/>
                    <a:pt x="1549" y="5232"/>
                    <a:pt x="1549" y="4358"/>
                  </a:cubicBezTo>
                  <a:lnTo>
                    <a:pt x="1549" y="4227"/>
                  </a:lnTo>
                  <a:cubicBezTo>
                    <a:pt x="1549" y="4168"/>
                    <a:pt x="1584" y="4108"/>
                    <a:pt x="1644" y="4084"/>
                  </a:cubicBezTo>
                  <a:cubicBezTo>
                    <a:pt x="1846" y="3965"/>
                    <a:pt x="2120" y="3739"/>
                    <a:pt x="2239" y="3370"/>
                  </a:cubicBezTo>
                  <a:cubicBezTo>
                    <a:pt x="2263" y="3275"/>
                    <a:pt x="2215" y="3191"/>
                    <a:pt x="2132" y="3156"/>
                  </a:cubicBezTo>
                  <a:cubicBezTo>
                    <a:pt x="2113" y="3151"/>
                    <a:pt x="2094" y="3149"/>
                    <a:pt x="2077" y="3149"/>
                  </a:cubicBezTo>
                  <a:cubicBezTo>
                    <a:pt x="2005" y="3149"/>
                    <a:pt x="1946" y="3187"/>
                    <a:pt x="1918" y="3263"/>
                  </a:cubicBezTo>
                  <a:cubicBezTo>
                    <a:pt x="1834" y="3525"/>
                    <a:pt x="1620" y="3692"/>
                    <a:pt x="1477" y="3787"/>
                  </a:cubicBezTo>
                  <a:cubicBezTo>
                    <a:pt x="1322" y="3870"/>
                    <a:pt x="1215" y="4037"/>
                    <a:pt x="1215" y="4203"/>
                  </a:cubicBezTo>
                  <a:cubicBezTo>
                    <a:pt x="1084" y="3918"/>
                    <a:pt x="1025" y="3620"/>
                    <a:pt x="1025" y="3311"/>
                  </a:cubicBezTo>
                  <a:cubicBezTo>
                    <a:pt x="1025" y="2144"/>
                    <a:pt x="1977" y="1191"/>
                    <a:pt x="3144" y="1191"/>
                  </a:cubicBezTo>
                  <a:close/>
                  <a:moveTo>
                    <a:pt x="3858" y="6144"/>
                  </a:moveTo>
                  <a:lnTo>
                    <a:pt x="3858" y="6537"/>
                  </a:lnTo>
                  <a:cubicBezTo>
                    <a:pt x="3858" y="6740"/>
                    <a:pt x="3977" y="6918"/>
                    <a:pt x="4168" y="7013"/>
                  </a:cubicBezTo>
                  <a:lnTo>
                    <a:pt x="4406" y="7121"/>
                  </a:lnTo>
                  <a:cubicBezTo>
                    <a:pt x="4156" y="7597"/>
                    <a:pt x="3680" y="7894"/>
                    <a:pt x="3144" y="7894"/>
                  </a:cubicBezTo>
                  <a:cubicBezTo>
                    <a:pt x="2608" y="7894"/>
                    <a:pt x="2132" y="7597"/>
                    <a:pt x="1882" y="7121"/>
                  </a:cubicBezTo>
                  <a:lnTo>
                    <a:pt x="2120" y="7013"/>
                  </a:lnTo>
                  <a:cubicBezTo>
                    <a:pt x="2311" y="6918"/>
                    <a:pt x="2430" y="6740"/>
                    <a:pt x="2430" y="6537"/>
                  </a:cubicBezTo>
                  <a:lnTo>
                    <a:pt x="2430" y="6144"/>
                  </a:lnTo>
                  <a:cubicBezTo>
                    <a:pt x="2644" y="6239"/>
                    <a:pt x="2882" y="6287"/>
                    <a:pt x="3144" y="6287"/>
                  </a:cubicBezTo>
                  <a:cubicBezTo>
                    <a:pt x="3394" y="6287"/>
                    <a:pt x="3632" y="6239"/>
                    <a:pt x="3858" y="6144"/>
                  </a:cubicBezTo>
                  <a:close/>
                  <a:moveTo>
                    <a:pt x="3144" y="1"/>
                  </a:moveTo>
                  <a:cubicBezTo>
                    <a:pt x="2465" y="1"/>
                    <a:pt x="1918" y="465"/>
                    <a:pt x="1918" y="1048"/>
                  </a:cubicBezTo>
                  <a:cubicBezTo>
                    <a:pt x="1918" y="1084"/>
                    <a:pt x="1918" y="1144"/>
                    <a:pt x="1930" y="1191"/>
                  </a:cubicBezTo>
                  <a:cubicBezTo>
                    <a:pt x="1191" y="1608"/>
                    <a:pt x="703" y="2418"/>
                    <a:pt x="703" y="3322"/>
                  </a:cubicBezTo>
                  <a:cubicBezTo>
                    <a:pt x="703" y="3918"/>
                    <a:pt x="918" y="4501"/>
                    <a:pt x="1310" y="4942"/>
                  </a:cubicBezTo>
                  <a:cubicBezTo>
                    <a:pt x="1441" y="5370"/>
                    <a:pt x="1727" y="5739"/>
                    <a:pt x="2096" y="5989"/>
                  </a:cubicBezTo>
                  <a:lnTo>
                    <a:pt x="2096" y="6549"/>
                  </a:lnTo>
                  <a:cubicBezTo>
                    <a:pt x="2096" y="6620"/>
                    <a:pt x="2049" y="6680"/>
                    <a:pt x="1989" y="6716"/>
                  </a:cubicBezTo>
                  <a:lnTo>
                    <a:pt x="525" y="7371"/>
                  </a:lnTo>
                  <a:cubicBezTo>
                    <a:pt x="203" y="7501"/>
                    <a:pt x="1" y="7811"/>
                    <a:pt x="1" y="8156"/>
                  </a:cubicBezTo>
                  <a:lnTo>
                    <a:pt x="1" y="9276"/>
                  </a:lnTo>
                  <a:cubicBezTo>
                    <a:pt x="1" y="9359"/>
                    <a:pt x="72" y="9442"/>
                    <a:pt x="167" y="9442"/>
                  </a:cubicBezTo>
                  <a:cubicBezTo>
                    <a:pt x="251" y="9442"/>
                    <a:pt x="322" y="9359"/>
                    <a:pt x="322" y="9276"/>
                  </a:cubicBezTo>
                  <a:lnTo>
                    <a:pt x="322" y="8156"/>
                  </a:lnTo>
                  <a:cubicBezTo>
                    <a:pt x="322" y="7954"/>
                    <a:pt x="441" y="7752"/>
                    <a:pt x="656" y="7668"/>
                  </a:cubicBezTo>
                  <a:lnTo>
                    <a:pt x="1596" y="7251"/>
                  </a:lnTo>
                  <a:cubicBezTo>
                    <a:pt x="1894" y="7847"/>
                    <a:pt x="2489" y="8216"/>
                    <a:pt x="3156" y="8216"/>
                  </a:cubicBezTo>
                  <a:cubicBezTo>
                    <a:pt x="3823" y="8216"/>
                    <a:pt x="4418" y="7847"/>
                    <a:pt x="4716" y="7251"/>
                  </a:cubicBezTo>
                  <a:lnTo>
                    <a:pt x="5656" y="7668"/>
                  </a:lnTo>
                  <a:cubicBezTo>
                    <a:pt x="5847" y="7752"/>
                    <a:pt x="5978" y="7942"/>
                    <a:pt x="5978" y="8156"/>
                  </a:cubicBezTo>
                  <a:lnTo>
                    <a:pt x="5978" y="9276"/>
                  </a:lnTo>
                  <a:cubicBezTo>
                    <a:pt x="5978" y="9359"/>
                    <a:pt x="6061" y="9442"/>
                    <a:pt x="6144" y="9442"/>
                  </a:cubicBezTo>
                  <a:cubicBezTo>
                    <a:pt x="6240" y="9442"/>
                    <a:pt x="6311" y="9359"/>
                    <a:pt x="6311" y="9276"/>
                  </a:cubicBezTo>
                  <a:lnTo>
                    <a:pt x="6311" y="8156"/>
                  </a:lnTo>
                  <a:cubicBezTo>
                    <a:pt x="6287" y="7811"/>
                    <a:pt x="6073" y="7501"/>
                    <a:pt x="5763" y="7371"/>
                  </a:cubicBezTo>
                  <a:lnTo>
                    <a:pt x="4287" y="6716"/>
                  </a:lnTo>
                  <a:cubicBezTo>
                    <a:pt x="4216" y="6680"/>
                    <a:pt x="4180" y="6609"/>
                    <a:pt x="4180" y="6549"/>
                  </a:cubicBezTo>
                  <a:lnTo>
                    <a:pt x="4180" y="5989"/>
                  </a:lnTo>
                  <a:cubicBezTo>
                    <a:pt x="4549" y="5739"/>
                    <a:pt x="4835" y="5370"/>
                    <a:pt x="4966" y="4942"/>
                  </a:cubicBezTo>
                  <a:cubicBezTo>
                    <a:pt x="5359" y="4501"/>
                    <a:pt x="5585" y="3918"/>
                    <a:pt x="5585" y="3322"/>
                  </a:cubicBezTo>
                  <a:cubicBezTo>
                    <a:pt x="5585" y="2418"/>
                    <a:pt x="5073" y="1608"/>
                    <a:pt x="4347" y="1191"/>
                  </a:cubicBezTo>
                  <a:cubicBezTo>
                    <a:pt x="4358" y="1144"/>
                    <a:pt x="4358" y="1084"/>
                    <a:pt x="4358" y="1048"/>
                  </a:cubicBezTo>
                  <a:cubicBezTo>
                    <a:pt x="4358" y="465"/>
                    <a:pt x="3811" y="1"/>
                    <a:pt x="3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8" name="Google Shape;10658;p64"/>
            <p:cNvSpPr/>
            <p:nvPr/>
          </p:nvSpPr>
          <p:spPr>
            <a:xfrm>
              <a:off x="4919620"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59" name="Google Shape;10659;p64"/>
            <p:cNvSpPr/>
            <p:nvPr/>
          </p:nvSpPr>
          <p:spPr>
            <a:xfrm>
              <a:off x="5031398" y="1820471"/>
              <a:ext cx="10248" cy="33005"/>
            </a:xfrm>
            <a:custGeom>
              <a:rect b="b" l="l" r="r" t="t"/>
              <a:pathLst>
                <a:path extrusionOk="0" h="1037" w="322">
                  <a:moveTo>
                    <a:pt x="155" y="0"/>
                  </a:moveTo>
                  <a:cubicBezTo>
                    <a:pt x="72" y="0"/>
                    <a:pt x="0" y="84"/>
                    <a:pt x="0" y="167"/>
                  </a:cubicBezTo>
                  <a:lnTo>
                    <a:pt x="0" y="870"/>
                  </a:lnTo>
                  <a:cubicBezTo>
                    <a:pt x="0" y="953"/>
                    <a:pt x="72" y="1036"/>
                    <a:pt x="155" y="1036"/>
                  </a:cubicBezTo>
                  <a:cubicBezTo>
                    <a:pt x="250" y="1036"/>
                    <a:pt x="322" y="953"/>
                    <a:pt x="322" y="870"/>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0" name="Google Shape;10660;p64"/>
            <p:cNvSpPr/>
            <p:nvPr/>
          </p:nvSpPr>
          <p:spPr>
            <a:xfrm>
              <a:off x="5070418" y="1552547"/>
              <a:ext cx="166394" cy="173969"/>
            </a:xfrm>
            <a:custGeom>
              <a:rect b="b" l="l" r="r" t="t"/>
              <a:pathLst>
                <a:path extrusionOk="0" h="5466" w="5228">
                  <a:moveTo>
                    <a:pt x="691" y="1"/>
                  </a:moveTo>
                  <a:cubicBezTo>
                    <a:pt x="298" y="1"/>
                    <a:pt x="1" y="310"/>
                    <a:pt x="1" y="679"/>
                  </a:cubicBezTo>
                  <a:lnTo>
                    <a:pt x="1" y="3501"/>
                  </a:lnTo>
                  <a:cubicBezTo>
                    <a:pt x="1" y="3882"/>
                    <a:pt x="322" y="4180"/>
                    <a:pt x="691" y="4180"/>
                  </a:cubicBezTo>
                  <a:lnTo>
                    <a:pt x="1001" y="4180"/>
                  </a:lnTo>
                  <a:lnTo>
                    <a:pt x="763" y="5144"/>
                  </a:lnTo>
                  <a:cubicBezTo>
                    <a:pt x="739" y="5251"/>
                    <a:pt x="775" y="5358"/>
                    <a:pt x="870" y="5418"/>
                  </a:cubicBezTo>
                  <a:cubicBezTo>
                    <a:pt x="918" y="5442"/>
                    <a:pt x="953" y="5466"/>
                    <a:pt x="1001" y="5466"/>
                  </a:cubicBezTo>
                  <a:cubicBezTo>
                    <a:pt x="1049" y="5466"/>
                    <a:pt x="1108" y="5442"/>
                    <a:pt x="1156" y="5418"/>
                  </a:cubicBezTo>
                  <a:lnTo>
                    <a:pt x="2846" y="4180"/>
                  </a:lnTo>
                  <a:lnTo>
                    <a:pt x="4549" y="4180"/>
                  </a:lnTo>
                  <a:cubicBezTo>
                    <a:pt x="4930" y="4180"/>
                    <a:pt x="5228" y="3870"/>
                    <a:pt x="5228" y="3501"/>
                  </a:cubicBezTo>
                  <a:lnTo>
                    <a:pt x="5228" y="679"/>
                  </a:lnTo>
                  <a:cubicBezTo>
                    <a:pt x="5228" y="310"/>
                    <a:pt x="4918" y="1"/>
                    <a:pt x="4549" y="1"/>
                  </a:cubicBezTo>
                  <a:cubicBezTo>
                    <a:pt x="4454" y="1"/>
                    <a:pt x="4382" y="72"/>
                    <a:pt x="4382" y="167"/>
                  </a:cubicBezTo>
                  <a:cubicBezTo>
                    <a:pt x="4382" y="251"/>
                    <a:pt x="4454" y="322"/>
                    <a:pt x="4549" y="322"/>
                  </a:cubicBezTo>
                  <a:cubicBezTo>
                    <a:pt x="4739" y="322"/>
                    <a:pt x="4906" y="489"/>
                    <a:pt x="4906" y="679"/>
                  </a:cubicBezTo>
                  <a:lnTo>
                    <a:pt x="4906" y="3489"/>
                  </a:lnTo>
                  <a:cubicBezTo>
                    <a:pt x="4906" y="3692"/>
                    <a:pt x="4739" y="3846"/>
                    <a:pt x="4549" y="3846"/>
                  </a:cubicBezTo>
                  <a:lnTo>
                    <a:pt x="2787" y="3846"/>
                  </a:lnTo>
                  <a:cubicBezTo>
                    <a:pt x="2763" y="3846"/>
                    <a:pt x="2715" y="3870"/>
                    <a:pt x="2704" y="3882"/>
                  </a:cubicBezTo>
                  <a:lnTo>
                    <a:pt x="1132" y="5013"/>
                  </a:lnTo>
                  <a:lnTo>
                    <a:pt x="1370" y="4049"/>
                  </a:lnTo>
                  <a:cubicBezTo>
                    <a:pt x="1394" y="4001"/>
                    <a:pt x="1370" y="3942"/>
                    <a:pt x="1346" y="3918"/>
                  </a:cubicBezTo>
                  <a:cubicBezTo>
                    <a:pt x="1310" y="3870"/>
                    <a:pt x="1275" y="3858"/>
                    <a:pt x="1215" y="3858"/>
                  </a:cubicBezTo>
                  <a:lnTo>
                    <a:pt x="691" y="3858"/>
                  </a:lnTo>
                  <a:cubicBezTo>
                    <a:pt x="501" y="3858"/>
                    <a:pt x="334" y="3692"/>
                    <a:pt x="334" y="3501"/>
                  </a:cubicBezTo>
                  <a:lnTo>
                    <a:pt x="334" y="679"/>
                  </a:lnTo>
                  <a:cubicBezTo>
                    <a:pt x="334" y="489"/>
                    <a:pt x="489" y="322"/>
                    <a:pt x="691" y="322"/>
                  </a:cubicBezTo>
                  <a:cubicBezTo>
                    <a:pt x="775" y="322"/>
                    <a:pt x="846" y="251"/>
                    <a:pt x="846" y="167"/>
                  </a:cubicBezTo>
                  <a:cubicBezTo>
                    <a:pt x="846" y="72"/>
                    <a:pt x="775"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1" name="Google Shape;10661;p64"/>
          <p:cNvGrpSpPr/>
          <p:nvPr/>
        </p:nvGrpSpPr>
        <p:grpSpPr>
          <a:xfrm>
            <a:off x="5771483" y="1515787"/>
            <a:ext cx="357359" cy="357391"/>
            <a:chOff x="5771483" y="1515787"/>
            <a:chExt cx="357359" cy="357391"/>
          </a:xfrm>
        </p:grpSpPr>
        <p:sp>
          <p:nvSpPr>
            <p:cNvPr id="10662" name="Google Shape;10662;p64"/>
            <p:cNvSpPr/>
            <p:nvPr/>
          </p:nvSpPr>
          <p:spPr>
            <a:xfrm>
              <a:off x="5771483" y="1515787"/>
              <a:ext cx="357359" cy="357391"/>
            </a:xfrm>
            <a:custGeom>
              <a:rect b="b" l="l" r="r" t="t"/>
              <a:pathLst>
                <a:path extrusionOk="0" h="11229" w="11228">
                  <a:moveTo>
                    <a:pt x="6334" y="346"/>
                  </a:moveTo>
                  <a:cubicBezTo>
                    <a:pt x="6334" y="346"/>
                    <a:pt x="6346" y="346"/>
                    <a:pt x="6346" y="358"/>
                  </a:cubicBezTo>
                  <a:lnTo>
                    <a:pt x="6346" y="822"/>
                  </a:lnTo>
                  <a:cubicBezTo>
                    <a:pt x="6346" y="989"/>
                    <a:pt x="6454" y="1120"/>
                    <a:pt x="6608" y="1156"/>
                  </a:cubicBezTo>
                  <a:cubicBezTo>
                    <a:pt x="7132" y="1275"/>
                    <a:pt x="7644" y="1477"/>
                    <a:pt x="8097" y="1763"/>
                  </a:cubicBezTo>
                  <a:cubicBezTo>
                    <a:pt x="8157" y="1798"/>
                    <a:pt x="8225" y="1817"/>
                    <a:pt x="8290" y="1817"/>
                  </a:cubicBezTo>
                  <a:cubicBezTo>
                    <a:pt x="8377" y="1817"/>
                    <a:pt x="8459" y="1784"/>
                    <a:pt x="8513" y="1715"/>
                  </a:cubicBezTo>
                  <a:lnTo>
                    <a:pt x="8847" y="1394"/>
                  </a:lnTo>
                  <a:lnTo>
                    <a:pt x="8859" y="1394"/>
                  </a:lnTo>
                  <a:lnTo>
                    <a:pt x="9859" y="2382"/>
                  </a:lnTo>
                  <a:lnTo>
                    <a:pt x="9859" y="2406"/>
                  </a:lnTo>
                  <a:lnTo>
                    <a:pt x="9525" y="2727"/>
                  </a:lnTo>
                  <a:cubicBezTo>
                    <a:pt x="9406" y="2846"/>
                    <a:pt x="9394" y="3013"/>
                    <a:pt x="9490" y="3144"/>
                  </a:cubicBezTo>
                  <a:cubicBezTo>
                    <a:pt x="9787" y="3608"/>
                    <a:pt x="9978" y="4097"/>
                    <a:pt x="10097" y="4632"/>
                  </a:cubicBezTo>
                  <a:cubicBezTo>
                    <a:pt x="10121" y="4799"/>
                    <a:pt x="10264" y="4906"/>
                    <a:pt x="10418" y="4906"/>
                  </a:cubicBezTo>
                  <a:lnTo>
                    <a:pt x="10883" y="4906"/>
                  </a:lnTo>
                  <a:cubicBezTo>
                    <a:pt x="10883" y="4906"/>
                    <a:pt x="10895" y="4906"/>
                    <a:pt x="10895" y="4918"/>
                  </a:cubicBezTo>
                  <a:lnTo>
                    <a:pt x="10883" y="6335"/>
                  </a:lnTo>
                  <a:lnTo>
                    <a:pt x="10418" y="6335"/>
                  </a:lnTo>
                  <a:cubicBezTo>
                    <a:pt x="10264" y="6335"/>
                    <a:pt x="10121" y="6430"/>
                    <a:pt x="10097" y="6597"/>
                  </a:cubicBezTo>
                  <a:cubicBezTo>
                    <a:pt x="9978" y="7121"/>
                    <a:pt x="9763" y="7621"/>
                    <a:pt x="9490" y="8085"/>
                  </a:cubicBezTo>
                  <a:cubicBezTo>
                    <a:pt x="9394" y="8216"/>
                    <a:pt x="9406" y="8407"/>
                    <a:pt x="9525" y="8502"/>
                  </a:cubicBezTo>
                  <a:lnTo>
                    <a:pt x="9859" y="8835"/>
                  </a:lnTo>
                  <a:lnTo>
                    <a:pt x="9859" y="8847"/>
                  </a:lnTo>
                  <a:lnTo>
                    <a:pt x="8859" y="9847"/>
                  </a:lnTo>
                  <a:lnTo>
                    <a:pt x="8847" y="9847"/>
                  </a:lnTo>
                  <a:lnTo>
                    <a:pt x="8513" y="9514"/>
                  </a:lnTo>
                  <a:cubicBezTo>
                    <a:pt x="8447" y="9448"/>
                    <a:pt x="8370" y="9415"/>
                    <a:pt x="8290" y="9415"/>
                  </a:cubicBezTo>
                  <a:cubicBezTo>
                    <a:pt x="8226" y="9415"/>
                    <a:pt x="8160" y="9436"/>
                    <a:pt x="8097" y="9478"/>
                  </a:cubicBezTo>
                  <a:cubicBezTo>
                    <a:pt x="7644" y="9776"/>
                    <a:pt x="7144" y="9966"/>
                    <a:pt x="6608" y="10085"/>
                  </a:cubicBezTo>
                  <a:cubicBezTo>
                    <a:pt x="6454" y="10109"/>
                    <a:pt x="6346" y="10252"/>
                    <a:pt x="6346" y="10407"/>
                  </a:cubicBezTo>
                  <a:lnTo>
                    <a:pt x="6346" y="10871"/>
                  </a:lnTo>
                  <a:cubicBezTo>
                    <a:pt x="6346" y="10871"/>
                    <a:pt x="6346" y="10883"/>
                    <a:pt x="6334" y="10883"/>
                  </a:cubicBezTo>
                  <a:lnTo>
                    <a:pt x="4930" y="10883"/>
                  </a:lnTo>
                  <a:cubicBezTo>
                    <a:pt x="4930" y="10883"/>
                    <a:pt x="4918" y="10883"/>
                    <a:pt x="4918" y="10871"/>
                  </a:cubicBezTo>
                  <a:lnTo>
                    <a:pt x="4918" y="10407"/>
                  </a:lnTo>
                  <a:cubicBezTo>
                    <a:pt x="4918" y="10252"/>
                    <a:pt x="4810" y="10109"/>
                    <a:pt x="4644" y="10085"/>
                  </a:cubicBezTo>
                  <a:cubicBezTo>
                    <a:pt x="4132" y="9966"/>
                    <a:pt x="3620" y="9752"/>
                    <a:pt x="3156" y="9478"/>
                  </a:cubicBezTo>
                  <a:cubicBezTo>
                    <a:pt x="3096" y="9442"/>
                    <a:pt x="3036" y="9419"/>
                    <a:pt x="2977" y="9419"/>
                  </a:cubicBezTo>
                  <a:cubicBezTo>
                    <a:pt x="2894" y="9419"/>
                    <a:pt x="2798" y="9442"/>
                    <a:pt x="2739" y="9514"/>
                  </a:cubicBezTo>
                  <a:lnTo>
                    <a:pt x="2417" y="9847"/>
                  </a:lnTo>
                  <a:lnTo>
                    <a:pt x="2405" y="9847"/>
                  </a:lnTo>
                  <a:lnTo>
                    <a:pt x="1405" y="8847"/>
                  </a:lnTo>
                  <a:lnTo>
                    <a:pt x="1405" y="8835"/>
                  </a:lnTo>
                  <a:lnTo>
                    <a:pt x="1727" y="8502"/>
                  </a:lnTo>
                  <a:cubicBezTo>
                    <a:pt x="1846" y="8383"/>
                    <a:pt x="1870" y="8228"/>
                    <a:pt x="1774" y="8085"/>
                  </a:cubicBezTo>
                  <a:cubicBezTo>
                    <a:pt x="1477" y="7621"/>
                    <a:pt x="1286" y="7133"/>
                    <a:pt x="1167" y="6597"/>
                  </a:cubicBezTo>
                  <a:cubicBezTo>
                    <a:pt x="1131" y="6430"/>
                    <a:pt x="1000" y="6335"/>
                    <a:pt x="834" y="6335"/>
                  </a:cubicBezTo>
                  <a:lnTo>
                    <a:pt x="381" y="6335"/>
                  </a:lnTo>
                  <a:cubicBezTo>
                    <a:pt x="381" y="6335"/>
                    <a:pt x="358" y="6335"/>
                    <a:pt x="358" y="6311"/>
                  </a:cubicBezTo>
                  <a:lnTo>
                    <a:pt x="358" y="4918"/>
                  </a:lnTo>
                  <a:cubicBezTo>
                    <a:pt x="358" y="4918"/>
                    <a:pt x="358" y="4906"/>
                    <a:pt x="381" y="4906"/>
                  </a:cubicBezTo>
                  <a:lnTo>
                    <a:pt x="834" y="4906"/>
                  </a:lnTo>
                  <a:cubicBezTo>
                    <a:pt x="1000" y="4906"/>
                    <a:pt x="1131" y="4799"/>
                    <a:pt x="1167" y="4632"/>
                  </a:cubicBezTo>
                  <a:cubicBezTo>
                    <a:pt x="1286" y="4108"/>
                    <a:pt x="1489" y="3608"/>
                    <a:pt x="1774" y="3144"/>
                  </a:cubicBezTo>
                  <a:cubicBezTo>
                    <a:pt x="1870" y="3013"/>
                    <a:pt x="1846" y="2834"/>
                    <a:pt x="1727" y="2727"/>
                  </a:cubicBezTo>
                  <a:lnTo>
                    <a:pt x="1405" y="2406"/>
                  </a:lnTo>
                  <a:lnTo>
                    <a:pt x="1405" y="2382"/>
                  </a:lnTo>
                  <a:lnTo>
                    <a:pt x="2405" y="1394"/>
                  </a:lnTo>
                  <a:lnTo>
                    <a:pt x="2417" y="1394"/>
                  </a:lnTo>
                  <a:lnTo>
                    <a:pt x="2739" y="1715"/>
                  </a:lnTo>
                  <a:cubicBezTo>
                    <a:pt x="2807" y="1784"/>
                    <a:pt x="2891" y="1817"/>
                    <a:pt x="2975" y="1817"/>
                  </a:cubicBezTo>
                  <a:cubicBezTo>
                    <a:pt x="3037" y="1817"/>
                    <a:pt x="3100" y="1798"/>
                    <a:pt x="3156" y="1763"/>
                  </a:cubicBezTo>
                  <a:cubicBezTo>
                    <a:pt x="3620" y="1465"/>
                    <a:pt x="4108" y="1275"/>
                    <a:pt x="4644" y="1156"/>
                  </a:cubicBezTo>
                  <a:cubicBezTo>
                    <a:pt x="4810" y="1120"/>
                    <a:pt x="4918" y="989"/>
                    <a:pt x="4918" y="822"/>
                  </a:cubicBezTo>
                  <a:lnTo>
                    <a:pt x="4918" y="358"/>
                  </a:lnTo>
                  <a:cubicBezTo>
                    <a:pt x="4918" y="358"/>
                    <a:pt x="4918" y="346"/>
                    <a:pt x="4930" y="346"/>
                  </a:cubicBezTo>
                  <a:close/>
                  <a:moveTo>
                    <a:pt x="4918" y="1"/>
                  </a:moveTo>
                  <a:cubicBezTo>
                    <a:pt x="4727" y="1"/>
                    <a:pt x="4572" y="156"/>
                    <a:pt x="4572" y="346"/>
                  </a:cubicBezTo>
                  <a:lnTo>
                    <a:pt x="4572" y="810"/>
                  </a:lnTo>
                  <a:cubicBezTo>
                    <a:pt x="4572" y="810"/>
                    <a:pt x="4572" y="822"/>
                    <a:pt x="4560" y="822"/>
                  </a:cubicBezTo>
                  <a:cubicBezTo>
                    <a:pt x="3989" y="941"/>
                    <a:pt x="3453" y="1168"/>
                    <a:pt x="2965" y="1477"/>
                  </a:cubicBezTo>
                  <a:lnTo>
                    <a:pt x="2953" y="1477"/>
                  </a:lnTo>
                  <a:lnTo>
                    <a:pt x="2620" y="1156"/>
                  </a:lnTo>
                  <a:cubicBezTo>
                    <a:pt x="2554" y="1090"/>
                    <a:pt x="2471" y="1057"/>
                    <a:pt x="2386" y="1057"/>
                  </a:cubicBezTo>
                  <a:cubicBezTo>
                    <a:pt x="2301" y="1057"/>
                    <a:pt x="2215" y="1090"/>
                    <a:pt x="2143" y="1156"/>
                  </a:cubicBezTo>
                  <a:lnTo>
                    <a:pt x="1155" y="2144"/>
                  </a:lnTo>
                  <a:cubicBezTo>
                    <a:pt x="1012" y="2287"/>
                    <a:pt x="1012" y="2489"/>
                    <a:pt x="1155" y="2620"/>
                  </a:cubicBezTo>
                  <a:lnTo>
                    <a:pt x="1477" y="2954"/>
                  </a:lnTo>
                  <a:lnTo>
                    <a:pt x="1477" y="2965"/>
                  </a:lnTo>
                  <a:cubicBezTo>
                    <a:pt x="1167" y="3454"/>
                    <a:pt x="941" y="3989"/>
                    <a:pt x="822" y="4561"/>
                  </a:cubicBezTo>
                  <a:cubicBezTo>
                    <a:pt x="822" y="4561"/>
                    <a:pt x="822" y="4573"/>
                    <a:pt x="810" y="4573"/>
                  </a:cubicBezTo>
                  <a:lnTo>
                    <a:pt x="346" y="4573"/>
                  </a:lnTo>
                  <a:cubicBezTo>
                    <a:pt x="155" y="4573"/>
                    <a:pt x="0" y="4728"/>
                    <a:pt x="0" y="4918"/>
                  </a:cubicBezTo>
                  <a:lnTo>
                    <a:pt x="0" y="6311"/>
                  </a:lnTo>
                  <a:cubicBezTo>
                    <a:pt x="0" y="6513"/>
                    <a:pt x="155" y="6656"/>
                    <a:pt x="346" y="6656"/>
                  </a:cubicBezTo>
                  <a:lnTo>
                    <a:pt x="810" y="6656"/>
                  </a:lnTo>
                  <a:cubicBezTo>
                    <a:pt x="810" y="6656"/>
                    <a:pt x="822" y="6656"/>
                    <a:pt x="822" y="6680"/>
                  </a:cubicBezTo>
                  <a:cubicBezTo>
                    <a:pt x="941" y="7240"/>
                    <a:pt x="1167" y="7776"/>
                    <a:pt x="1477" y="8264"/>
                  </a:cubicBezTo>
                  <a:lnTo>
                    <a:pt x="1477" y="8288"/>
                  </a:lnTo>
                  <a:lnTo>
                    <a:pt x="1155" y="8609"/>
                  </a:lnTo>
                  <a:cubicBezTo>
                    <a:pt x="1012" y="8740"/>
                    <a:pt x="1012" y="8954"/>
                    <a:pt x="1155" y="9085"/>
                  </a:cubicBezTo>
                  <a:lnTo>
                    <a:pt x="2143" y="10085"/>
                  </a:lnTo>
                  <a:cubicBezTo>
                    <a:pt x="2215" y="10151"/>
                    <a:pt x="2301" y="10184"/>
                    <a:pt x="2386" y="10184"/>
                  </a:cubicBezTo>
                  <a:cubicBezTo>
                    <a:pt x="2471" y="10184"/>
                    <a:pt x="2554" y="10151"/>
                    <a:pt x="2620" y="10085"/>
                  </a:cubicBezTo>
                  <a:lnTo>
                    <a:pt x="2953" y="9752"/>
                  </a:lnTo>
                  <a:lnTo>
                    <a:pt x="2965" y="9752"/>
                  </a:lnTo>
                  <a:cubicBezTo>
                    <a:pt x="3453" y="10073"/>
                    <a:pt x="3989" y="10288"/>
                    <a:pt x="4560" y="10407"/>
                  </a:cubicBezTo>
                  <a:cubicBezTo>
                    <a:pt x="4560" y="10407"/>
                    <a:pt x="4572" y="10407"/>
                    <a:pt x="4572" y="10431"/>
                  </a:cubicBezTo>
                  <a:lnTo>
                    <a:pt x="4572" y="10883"/>
                  </a:lnTo>
                  <a:cubicBezTo>
                    <a:pt x="4572" y="11085"/>
                    <a:pt x="4727" y="11228"/>
                    <a:pt x="4918" y="11228"/>
                  </a:cubicBezTo>
                  <a:lnTo>
                    <a:pt x="6311" y="11228"/>
                  </a:lnTo>
                  <a:cubicBezTo>
                    <a:pt x="6513" y="11228"/>
                    <a:pt x="6656" y="11085"/>
                    <a:pt x="6656" y="10883"/>
                  </a:cubicBezTo>
                  <a:lnTo>
                    <a:pt x="6656" y="10431"/>
                  </a:lnTo>
                  <a:cubicBezTo>
                    <a:pt x="6656" y="10431"/>
                    <a:pt x="6656" y="10407"/>
                    <a:pt x="6668" y="10407"/>
                  </a:cubicBezTo>
                  <a:cubicBezTo>
                    <a:pt x="7239" y="10288"/>
                    <a:pt x="7775" y="10062"/>
                    <a:pt x="8263" y="9752"/>
                  </a:cubicBezTo>
                  <a:lnTo>
                    <a:pt x="8275" y="9752"/>
                  </a:lnTo>
                  <a:lnTo>
                    <a:pt x="8609" y="10085"/>
                  </a:lnTo>
                  <a:cubicBezTo>
                    <a:pt x="8674" y="10151"/>
                    <a:pt x="8760" y="10184"/>
                    <a:pt x="8847" y="10184"/>
                  </a:cubicBezTo>
                  <a:cubicBezTo>
                    <a:pt x="8933" y="10184"/>
                    <a:pt x="9019" y="10151"/>
                    <a:pt x="9085" y="10085"/>
                  </a:cubicBezTo>
                  <a:lnTo>
                    <a:pt x="10085" y="9085"/>
                  </a:lnTo>
                  <a:cubicBezTo>
                    <a:pt x="10216" y="8954"/>
                    <a:pt x="10216" y="8740"/>
                    <a:pt x="10085" y="8609"/>
                  </a:cubicBezTo>
                  <a:lnTo>
                    <a:pt x="9752" y="8288"/>
                  </a:lnTo>
                  <a:lnTo>
                    <a:pt x="9752" y="8264"/>
                  </a:lnTo>
                  <a:cubicBezTo>
                    <a:pt x="10061" y="7776"/>
                    <a:pt x="10287" y="7240"/>
                    <a:pt x="10406" y="6680"/>
                  </a:cubicBezTo>
                  <a:cubicBezTo>
                    <a:pt x="10406" y="6680"/>
                    <a:pt x="10406" y="6656"/>
                    <a:pt x="10418" y="6656"/>
                  </a:cubicBezTo>
                  <a:lnTo>
                    <a:pt x="10883" y="6656"/>
                  </a:lnTo>
                  <a:cubicBezTo>
                    <a:pt x="11073" y="6656"/>
                    <a:pt x="11228" y="6513"/>
                    <a:pt x="11228" y="6311"/>
                  </a:cubicBezTo>
                  <a:lnTo>
                    <a:pt x="11228" y="4918"/>
                  </a:lnTo>
                  <a:cubicBezTo>
                    <a:pt x="11228" y="4728"/>
                    <a:pt x="11073" y="4573"/>
                    <a:pt x="10883" y="4573"/>
                  </a:cubicBezTo>
                  <a:lnTo>
                    <a:pt x="10418" y="4573"/>
                  </a:lnTo>
                  <a:cubicBezTo>
                    <a:pt x="10418" y="4573"/>
                    <a:pt x="10406" y="4573"/>
                    <a:pt x="10406" y="4561"/>
                  </a:cubicBezTo>
                  <a:cubicBezTo>
                    <a:pt x="10287" y="3989"/>
                    <a:pt x="10061" y="3454"/>
                    <a:pt x="9752" y="2965"/>
                  </a:cubicBezTo>
                  <a:lnTo>
                    <a:pt x="9752" y="2954"/>
                  </a:lnTo>
                  <a:lnTo>
                    <a:pt x="10085" y="2620"/>
                  </a:lnTo>
                  <a:cubicBezTo>
                    <a:pt x="10216" y="2489"/>
                    <a:pt x="10216" y="2287"/>
                    <a:pt x="10085" y="2144"/>
                  </a:cubicBezTo>
                  <a:lnTo>
                    <a:pt x="9085" y="1156"/>
                  </a:lnTo>
                  <a:cubicBezTo>
                    <a:pt x="9019" y="1090"/>
                    <a:pt x="8933" y="1057"/>
                    <a:pt x="8847" y="1057"/>
                  </a:cubicBezTo>
                  <a:cubicBezTo>
                    <a:pt x="8760" y="1057"/>
                    <a:pt x="8674" y="1090"/>
                    <a:pt x="8609" y="1156"/>
                  </a:cubicBezTo>
                  <a:lnTo>
                    <a:pt x="8275" y="1477"/>
                  </a:lnTo>
                  <a:lnTo>
                    <a:pt x="8263" y="1477"/>
                  </a:lnTo>
                  <a:cubicBezTo>
                    <a:pt x="7775" y="1168"/>
                    <a:pt x="7239" y="941"/>
                    <a:pt x="6668" y="822"/>
                  </a:cubicBezTo>
                  <a:cubicBezTo>
                    <a:pt x="6668" y="822"/>
                    <a:pt x="6656" y="822"/>
                    <a:pt x="6656" y="810"/>
                  </a:cubicBezTo>
                  <a:lnTo>
                    <a:pt x="6656" y="346"/>
                  </a:lnTo>
                  <a:cubicBezTo>
                    <a:pt x="6656" y="156"/>
                    <a:pt x="6513"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3" name="Google Shape;10663;p64"/>
            <p:cNvSpPr/>
            <p:nvPr/>
          </p:nvSpPr>
          <p:spPr>
            <a:xfrm>
              <a:off x="5837429" y="1583070"/>
              <a:ext cx="185713" cy="183613"/>
            </a:xfrm>
            <a:custGeom>
              <a:rect b="b" l="l" r="r" t="t"/>
              <a:pathLst>
                <a:path extrusionOk="0" h="5769" w="5835">
                  <a:moveTo>
                    <a:pt x="3566" y="1"/>
                  </a:moveTo>
                  <a:cubicBezTo>
                    <a:pt x="3505" y="1"/>
                    <a:pt x="3443" y="3"/>
                    <a:pt x="3381" y="6"/>
                  </a:cubicBezTo>
                  <a:cubicBezTo>
                    <a:pt x="2512" y="54"/>
                    <a:pt x="1703" y="411"/>
                    <a:pt x="1072" y="1030"/>
                  </a:cubicBezTo>
                  <a:cubicBezTo>
                    <a:pt x="464" y="1649"/>
                    <a:pt x="95" y="2459"/>
                    <a:pt x="48" y="3340"/>
                  </a:cubicBezTo>
                  <a:cubicBezTo>
                    <a:pt x="0" y="4209"/>
                    <a:pt x="286" y="5054"/>
                    <a:pt x="822" y="5709"/>
                  </a:cubicBezTo>
                  <a:cubicBezTo>
                    <a:pt x="845" y="5757"/>
                    <a:pt x="893" y="5769"/>
                    <a:pt x="953" y="5769"/>
                  </a:cubicBezTo>
                  <a:cubicBezTo>
                    <a:pt x="988" y="5769"/>
                    <a:pt x="1024" y="5745"/>
                    <a:pt x="1060" y="5733"/>
                  </a:cubicBezTo>
                  <a:cubicBezTo>
                    <a:pt x="1131" y="5673"/>
                    <a:pt x="1131" y="5566"/>
                    <a:pt x="1084" y="5495"/>
                  </a:cubicBezTo>
                  <a:cubicBezTo>
                    <a:pt x="595" y="4888"/>
                    <a:pt x="345" y="4126"/>
                    <a:pt x="393" y="3352"/>
                  </a:cubicBezTo>
                  <a:cubicBezTo>
                    <a:pt x="429" y="2566"/>
                    <a:pt x="762" y="1816"/>
                    <a:pt x="1310" y="1268"/>
                  </a:cubicBezTo>
                  <a:cubicBezTo>
                    <a:pt x="1857" y="720"/>
                    <a:pt x="2608" y="399"/>
                    <a:pt x="3393" y="351"/>
                  </a:cubicBezTo>
                  <a:cubicBezTo>
                    <a:pt x="3456" y="348"/>
                    <a:pt x="3518" y="346"/>
                    <a:pt x="3580" y="346"/>
                  </a:cubicBezTo>
                  <a:cubicBezTo>
                    <a:pt x="4291" y="346"/>
                    <a:pt x="4989" y="593"/>
                    <a:pt x="5536" y="1042"/>
                  </a:cubicBezTo>
                  <a:cubicBezTo>
                    <a:pt x="5567" y="1068"/>
                    <a:pt x="5605" y="1080"/>
                    <a:pt x="5642" y="1080"/>
                  </a:cubicBezTo>
                  <a:cubicBezTo>
                    <a:pt x="5692" y="1080"/>
                    <a:pt x="5741" y="1059"/>
                    <a:pt x="5775" y="1018"/>
                  </a:cubicBezTo>
                  <a:cubicBezTo>
                    <a:pt x="5834" y="947"/>
                    <a:pt x="5822" y="840"/>
                    <a:pt x="5751" y="780"/>
                  </a:cubicBezTo>
                  <a:cubicBezTo>
                    <a:pt x="5121" y="283"/>
                    <a:pt x="4358" y="1"/>
                    <a:pt x="35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4" name="Google Shape;10664;p64"/>
            <p:cNvSpPr/>
            <p:nvPr/>
          </p:nvSpPr>
          <p:spPr>
            <a:xfrm>
              <a:off x="5876068" y="1616584"/>
              <a:ext cx="186859" cy="189501"/>
            </a:xfrm>
            <a:custGeom>
              <a:rect b="b" l="l" r="r" t="t"/>
              <a:pathLst>
                <a:path extrusionOk="0" h="5954" w="5871">
                  <a:moveTo>
                    <a:pt x="3406" y="322"/>
                  </a:moveTo>
                  <a:lnTo>
                    <a:pt x="3406" y="1013"/>
                  </a:lnTo>
                  <a:cubicBezTo>
                    <a:pt x="3406" y="1108"/>
                    <a:pt x="3370" y="1227"/>
                    <a:pt x="3322" y="1322"/>
                  </a:cubicBezTo>
                  <a:lnTo>
                    <a:pt x="3239" y="1489"/>
                  </a:lnTo>
                  <a:cubicBezTo>
                    <a:pt x="3227" y="1513"/>
                    <a:pt x="3227" y="1525"/>
                    <a:pt x="3227" y="1561"/>
                  </a:cubicBezTo>
                  <a:lnTo>
                    <a:pt x="3227" y="1918"/>
                  </a:lnTo>
                  <a:cubicBezTo>
                    <a:pt x="3227" y="2156"/>
                    <a:pt x="3132" y="2382"/>
                    <a:pt x="2953" y="2561"/>
                  </a:cubicBezTo>
                  <a:cubicBezTo>
                    <a:pt x="2775" y="2715"/>
                    <a:pt x="2548" y="2811"/>
                    <a:pt x="2310" y="2811"/>
                  </a:cubicBezTo>
                  <a:cubicBezTo>
                    <a:pt x="1834" y="2799"/>
                    <a:pt x="1453" y="2370"/>
                    <a:pt x="1453" y="1882"/>
                  </a:cubicBezTo>
                  <a:lnTo>
                    <a:pt x="1453" y="1572"/>
                  </a:lnTo>
                  <a:cubicBezTo>
                    <a:pt x="1453" y="1549"/>
                    <a:pt x="1453" y="1525"/>
                    <a:pt x="1441" y="1501"/>
                  </a:cubicBezTo>
                  <a:lnTo>
                    <a:pt x="1334" y="1287"/>
                  </a:lnTo>
                  <a:cubicBezTo>
                    <a:pt x="1298" y="1215"/>
                    <a:pt x="1274" y="1132"/>
                    <a:pt x="1274" y="1049"/>
                  </a:cubicBezTo>
                  <a:lnTo>
                    <a:pt x="1274" y="1037"/>
                  </a:lnTo>
                  <a:cubicBezTo>
                    <a:pt x="1274" y="644"/>
                    <a:pt x="1584" y="322"/>
                    <a:pt x="1989" y="322"/>
                  </a:cubicBezTo>
                  <a:close/>
                  <a:moveTo>
                    <a:pt x="1989" y="3073"/>
                  </a:moveTo>
                  <a:cubicBezTo>
                    <a:pt x="2084" y="3108"/>
                    <a:pt x="2191" y="3132"/>
                    <a:pt x="2310" y="3132"/>
                  </a:cubicBezTo>
                  <a:lnTo>
                    <a:pt x="2358" y="3132"/>
                  </a:lnTo>
                  <a:cubicBezTo>
                    <a:pt x="2477" y="3132"/>
                    <a:pt x="2608" y="3120"/>
                    <a:pt x="2715" y="3073"/>
                  </a:cubicBezTo>
                  <a:lnTo>
                    <a:pt x="2715" y="3073"/>
                  </a:lnTo>
                  <a:cubicBezTo>
                    <a:pt x="2703" y="3132"/>
                    <a:pt x="2715" y="3180"/>
                    <a:pt x="2727" y="3227"/>
                  </a:cubicBezTo>
                  <a:lnTo>
                    <a:pt x="2596" y="3358"/>
                  </a:lnTo>
                  <a:cubicBezTo>
                    <a:pt x="2525" y="3430"/>
                    <a:pt x="2429" y="3466"/>
                    <a:pt x="2346" y="3466"/>
                  </a:cubicBezTo>
                  <a:cubicBezTo>
                    <a:pt x="2251" y="3466"/>
                    <a:pt x="2144" y="3418"/>
                    <a:pt x="2084" y="3358"/>
                  </a:cubicBezTo>
                  <a:lnTo>
                    <a:pt x="1953" y="3227"/>
                  </a:lnTo>
                  <a:cubicBezTo>
                    <a:pt x="1965" y="3180"/>
                    <a:pt x="1989" y="3120"/>
                    <a:pt x="1989" y="3073"/>
                  </a:cubicBezTo>
                  <a:close/>
                  <a:moveTo>
                    <a:pt x="2953" y="3489"/>
                  </a:moveTo>
                  <a:cubicBezTo>
                    <a:pt x="3001" y="3525"/>
                    <a:pt x="3048" y="3537"/>
                    <a:pt x="3108" y="3549"/>
                  </a:cubicBezTo>
                  <a:lnTo>
                    <a:pt x="3703" y="3716"/>
                  </a:lnTo>
                  <a:cubicBezTo>
                    <a:pt x="3846" y="3763"/>
                    <a:pt x="3965" y="3906"/>
                    <a:pt x="3965" y="4061"/>
                  </a:cubicBezTo>
                  <a:lnTo>
                    <a:pt x="3965" y="5192"/>
                  </a:lnTo>
                  <a:lnTo>
                    <a:pt x="3941" y="5192"/>
                  </a:lnTo>
                  <a:cubicBezTo>
                    <a:pt x="3822" y="5263"/>
                    <a:pt x="3703" y="5323"/>
                    <a:pt x="3560" y="5371"/>
                  </a:cubicBezTo>
                  <a:lnTo>
                    <a:pt x="3560" y="4370"/>
                  </a:lnTo>
                  <a:cubicBezTo>
                    <a:pt x="3560" y="4287"/>
                    <a:pt x="3489" y="4204"/>
                    <a:pt x="3406" y="4204"/>
                  </a:cubicBezTo>
                  <a:cubicBezTo>
                    <a:pt x="3310" y="4204"/>
                    <a:pt x="3239" y="4287"/>
                    <a:pt x="3239" y="4370"/>
                  </a:cubicBezTo>
                  <a:lnTo>
                    <a:pt x="3239" y="5490"/>
                  </a:lnTo>
                  <a:cubicBezTo>
                    <a:pt x="3001" y="5561"/>
                    <a:pt x="2763" y="5597"/>
                    <a:pt x="2513" y="5609"/>
                  </a:cubicBezTo>
                  <a:lnTo>
                    <a:pt x="2346" y="5609"/>
                  </a:lnTo>
                  <a:cubicBezTo>
                    <a:pt x="2048" y="5609"/>
                    <a:pt x="1751" y="5561"/>
                    <a:pt x="1453" y="5478"/>
                  </a:cubicBezTo>
                  <a:lnTo>
                    <a:pt x="1453" y="4359"/>
                  </a:lnTo>
                  <a:cubicBezTo>
                    <a:pt x="1453" y="4263"/>
                    <a:pt x="1382" y="4192"/>
                    <a:pt x="1286" y="4192"/>
                  </a:cubicBezTo>
                  <a:cubicBezTo>
                    <a:pt x="1203" y="4192"/>
                    <a:pt x="1120" y="4263"/>
                    <a:pt x="1120" y="4359"/>
                  </a:cubicBezTo>
                  <a:lnTo>
                    <a:pt x="1120" y="5359"/>
                  </a:lnTo>
                  <a:cubicBezTo>
                    <a:pt x="989" y="5299"/>
                    <a:pt x="870" y="5240"/>
                    <a:pt x="751" y="5180"/>
                  </a:cubicBezTo>
                  <a:lnTo>
                    <a:pt x="751" y="4061"/>
                  </a:lnTo>
                  <a:cubicBezTo>
                    <a:pt x="751" y="3894"/>
                    <a:pt x="858" y="3763"/>
                    <a:pt x="1024" y="3716"/>
                  </a:cubicBezTo>
                  <a:lnTo>
                    <a:pt x="1620" y="3549"/>
                  </a:lnTo>
                  <a:cubicBezTo>
                    <a:pt x="1655" y="3537"/>
                    <a:pt x="1715" y="3513"/>
                    <a:pt x="1763" y="3489"/>
                  </a:cubicBezTo>
                  <a:lnTo>
                    <a:pt x="1870" y="3597"/>
                  </a:lnTo>
                  <a:cubicBezTo>
                    <a:pt x="2001" y="3727"/>
                    <a:pt x="2179" y="3811"/>
                    <a:pt x="2358" y="3811"/>
                  </a:cubicBezTo>
                  <a:cubicBezTo>
                    <a:pt x="2537" y="3811"/>
                    <a:pt x="2715" y="3727"/>
                    <a:pt x="2846" y="3597"/>
                  </a:cubicBezTo>
                  <a:lnTo>
                    <a:pt x="2953" y="3489"/>
                  </a:lnTo>
                  <a:close/>
                  <a:moveTo>
                    <a:pt x="1953" y="1"/>
                  </a:moveTo>
                  <a:cubicBezTo>
                    <a:pt x="1382" y="1"/>
                    <a:pt x="917" y="453"/>
                    <a:pt x="917" y="1037"/>
                  </a:cubicBezTo>
                  <a:lnTo>
                    <a:pt x="917" y="1049"/>
                  </a:lnTo>
                  <a:cubicBezTo>
                    <a:pt x="917" y="1191"/>
                    <a:pt x="941" y="1322"/>
                    <a:pt x="1001" y="1441"/>
                  </a:cubicBezTo>
                  <a:lnTo>
                    <a:pt x="1096" y="1608"/>
                  </a:lnTo>
                  <a:lnTo>
                    <a:pt x="1096" y="1870"/>
                  </a:lnTo>
                  <a:cubicBezTo>
                    <a:pt x="1096" y="2299"/>
                    <a:pt x="1298" y="2680"/>
                    <a:pt x="1620" y="2918"/>
                  </a:cubicBezTo>
                  <a:lnTo>
                    <a:pt x="1620" y="3061"/>
                  </a:lnTo>
                  <a:cubicBezTo>
                    <a:pt x="1620" y="3156"/>
                    <a:pt x="1548" y="3227"/>
                    <a:pt x="1477" y="3239"/>
                  </a:cubicBezTo>
                  <a:lnTo>
                    <a:pt x="882" y="3406"/>
                  </a:lnTo>
                  <a:cubicBezTo>
                    <a:pt x="584" y="3489"/>
                    <a:pt x="381" y="3763"/>
                    <a:pt x="381" y="4073"/>
                  </a:cubicBezTo>
                  <a:lnTo>
                    <a:pt x="381" y="4966"/>
                  </a:lnTo>
                  <a:cubicBezTo>
                    <a:pt x="346" y="4954"/>
                    <a:pt x="334" y="4918"/>
                    <a:pt x="298" y="4906"/>
                  </a:cubicBezTo>
                  <a:cubicBezTo>
                    <a:pt x="268" y="4881"/>
                    <a:pt x="232" y="4869"/>
                    <a:pt x="196" y="4869"/>
                  </a:cubicBezTo>
                  <a:cubicBezTo>
                    <a:pt x="146" y="4869"/>
                    <a:pt x="95" y="4893"/>
                    <a:pt x="60" y="4942"/>
                  </a:cubicBezTo>
                  <a:cubicBezTo>
                    <a:pt x="0" y="5013"/>
                    <a:pt x="24" y="5121"/>
                    <a:pt x="96" y="5180"/>
                  </a:cubicBezTo>
                  <a:cubicBezTo>
                    <a:pt x="727" y="5680"/>
                    <a:pt x="1501" y="5954"/>
                    <a:pt x="2298" y="5954"/>
                  </a:cubicBezTo>
                  <a:lnTo>
                    <a:pt x="2477" y="5954"/>
                  </a:lnTo>
                  <a:cubicBezTo>
                    <a:pt x="3334" y="5906"/>
                    <a:pt x="4156" y="5549"/>
                    <a:pt x="4787" y="4918"/>
                  </a:cubicBezTo>
                  <a:cubicBezTo>
                    <a:pt x="5394" y="4311"/>
                    <a:pt x="5763" y="3489"/>
                    <a:pt x="5811" y="2620"/>
                  </a:cubicBezTo>
                  <a:cubicBezTo>
                    <a:pt x="5870" y="1763"/>
                    <a:pt x="5596" y="918"/>
                    <a:pt x="5049" y="251"/>
                  </a:cubicBezTo>
                  <a:cubicBezTo>
                    <a:pt x="5014" y="209"/>
                    <a:pt x="4967" y="192"/>
                    <a:pt x="4917" y="192"/>
                  </a:cubicBezTo>
                  <a:cubicBezTo>
                    <a:pt x="4882" y="192"/>
                    <a:pt x="4845" y="200"/>
                    <a:pt x="4811" y="215"/>
                  </a:cubicBezTo>
                  <a:cubicBezTo>
                    <a:pt x="4739" y="275"/>
                    <a:pt x="4739" y="382"/>
                    <a:pt x="4787" y="453"/>
                  </a:cubicBezTo>
                  <a:cubicBezTo>
                    <a:pt x="5275" y="1072"/>
                    <a:pt x="5525" y="1822"/>
                    <a:pt x="5489" y="2596"/>
                  </a:cubicBezTo>
                  <a:cubicBezTo>
                    <a:pt x="5442" y="3394"/>
                    <a:pt x="5108" y="4132"/>
                    <a:pt x="4561" y="4680"/>
                  </a:cubicBezTo>
                  <a:cubicBezTo>
                    <a:pt x="4453" y="4787"/>
                    <a:pt x="4358" y="4882"/>
                    <a:pt x="4239" y="4966"/>
                  </a:cubicBezTo>
                  <a:lnTo>
                    <a:pt x="4239" y="4073"/>
                  </a:lnTo>
                  <a:cubicBezTo>
                    <a:pt x="4239" y="3763"/>
                    <a:pt x="4025" y="3489"/>
                    <a:pt x="3727" y="3406"/>
                  </a:cubicBezTo>
                  <a:lnTo>
                    <a:pt x="3132" y="3239"/>
                  </a:lnTo>
                  <a:cubicBezTo>
                    <a:pt x="3060" y="3216"/>
                    <a:pt x="3001" y="3144"/>
                    <a:pt x="3001" y="3061"/>
                  </a:cubicBezTo>
                  <a:lnTo>
                    <a:pt x="3001" y="2930"/>
                  </a:lnTo>
                  <a:cubicBezTo>
                    <a:pt x="3060" y="2882"/>
                    <a:pt x="3108" y="2858"/>
                    <a:pt x="3156" y="2799"/>
                  </a:cubicBezTo>
                  <a:cubicBezTo>
                    <a:pt x="3394" y="2561"/>
                    <a:pt x="3537" y="2263"/>
                    <a:pt x="3537" y="1918"/>
                  </a:cubicBezTo>
                  <a:lnTo>
                    <a:pt x="3537" y="1608"/>
                  </a:lnTo>
                  <a:lnTo>
                    <a:pt x="3596" y="1465"/>
                  </a:lnTo>
                  <a:cubicBezTo>
                    <a:pt x="3668" y="1322"/>
                    <a:pt x="3703" y="1168"/>
                    <a:pt x="3703" y="1013"/>
                  </a:cubicBezTo>
                  <a:lnTo>
                    <a:pt x="3703" y="156"/>
                  </a:lnTo>
                  <a:cubicBezTo>
                    <a:pt x="3703" y="72"/>
                    <a:pt x="3620" y="1"/>
                    <a:pt x="3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5" name="Google Shape;10665;p64"/>
            <p:cNvSpPr/>
            <p:nvPr/>
          </p:nvSpPr>
          <p:spPr>
            <a:xfrm>
              <a:off x="5928360" y="1644624"/>
              <a:ext cx="45131" cy="16328"/>
            </a:xfrm>
            <a:custGeom>
              <a:rect b="b" l="l" r="r" t="t"/>
              <a:pathLst>
                <a:path extrusionOk="0" h="513" w="1418">
                  <a:moveTo>
                    <a:pt x="167" y="1"/>
                  </a:moveTo>
                  <a:cubicBezTo>
                    <a:pt x="72" y="1"/>
                    <a:pt x="1" y="84"/>
                    <a:pt x="1" y="168"/>
                  </a:cubicBezTo>
                  <a:cubicBezTo>
                    <a:pt x="1" y="263"/>
                    <a:pt x="72" y="334"/>
                    <a:pt x="167" y="334"/>
                  </a:cubicBezTo>
                  <a:cubicBezTo>
                    <a:pt x="346" y="334"/>
                    <a:pt x="882" y="370"/>
                    <a:pt x="1144" y="501"/>
                  </a:cubicBezTo>
                  <a:cubicBezTo>
                    <a:pt x="1179" y="513"/>
                    <a:pt x="1191" y="513"/>
                    <a:pt x="1227" y="513"/>
                  </a:cubicBezTo>
                  <a:cubicBezTo>
                    <a:pt x="1286" y="513"/>
                    <a:pt x="1346" y="489"/>
                    <a:pt x="1370" y="430"/>
                  </a:cubicBezTo>
                  <a:cubicBezTo>
                    <a:pt x="1417" y="334"/>
                    <a:pt x="1370" y="227"/>
                    <a:pt x="1298" y="203"/>
                  </a:cubicBezTo>
                  <a:cubicBezTo>
                    <a:pt x="905" y="1"/>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66" name="Google Shape;10666;p64"/>
          <p:cNvGrpSpPr/>
          <p:nvPr/>
        </p:nvGrpSpPr>
        <p:grpSpPr>
          <a:xfrm>
            <a:off x="7121669" y="1533610"/>
            <a:ext cx="321362" cy="321362"/>
            <a:chOff x="7121669" y="1533610"/>
            <a:chExt cx="321362" cy="321362"/>
          </a:xfrm>
        </p:grpSpPr>
        <p:sp>
          <p:nvSpPr>
            <p:cNvPr id="10667" name="Google Shape;10667;p64"/>
            <p:cNvSpPr/>
            <p:nvPr/>
          </p:nvSpPr>
          <p:spPr>
            <a:xfrm>
              <a:off x="7121669" y="1600289"/>
              <a:ext cx="142142" cy="192556"/>
            </a:xfrm>
            <a:custGeom>
              <a:rect b="b" l="l" r="r" t="t"/>
              <a:pathLst>
                <a:path extrusionOk="0" h="6050" w="4466">
                  <a:moveTo>
                    <a:pt x="2346" y="275"/>
                  </a:moveTo>
                  <a:cubicBezTo>
                    <a:pt x="2929" y="275"/>
                    <a:pt x="3406" y="751"/>
                    <a:pt x="3406" y="1322"/>
                  </a:cubicBezTo>
                  <a:lnTo>
                    <a:pt x="3406" y="1608"/>
                  </a:lnTo>
                  <a:lnTo>
                    <a:pt x="3382" y="1608"/>
                  </a:lnTo>
                  <a:cubicBezTo>
                    <a:pt x="3048" y="1537"/>
                    <a:pt x="2941" y="1108"/>
                    <a:pt x="2941" y="1108"/>
                  </a:cubicBezTo>
                  <a:cubicBezTo>
                    <a:pt x="2929" y="1049"/>
                    <a:pt x="2882" y="1001"/>
                    <a:pt x="2822" y="989"/>
                  </a:cubicBezTo>
                  <a:cubicBezTo>
                    <a:pt x="2809" y="984"/>
                    <a:pt x="2796" y="981"/>
                    <a:pt x="2783" y="981"/>
                  </a:cubicBezTo>
                  <a:cubicBezTo>
                    <a:pt x="2738" y="981"/>
                    <a:pt x="2695" y="1011"/>
                    <a:pt x="2667" y="1049"/>
                  </a:cubicBezTo>
                  <a:cubicBezTo>
                    <a:pt x="2155" y="1608"/>
                    <a:pt x="1262" y="1608"/>
                    <a:pt x="1250" y="1608"/>
                  </a:cubicBezTo>
                  <a:lnTo>
                    <a:pt x="1191" y="1608"/>
                  </a:lnTo>
                  <a:lnTo>
                    <a:pt x="1191" y="1322"/>
                  </a:lnTo>
                  <a:cubicBezTo>
                    <a:pt x="1191" y="751"/>
                    <a:pt x="1667" y="275"/>
                    <a:pt x="2251" y="275"/>
                  </a:cubicBezTo>
                  <a:close/>
                  <a:moveTo>
                    <a:pt x="1096" y="2049"/>
                  </a:moveTo>
                  <a:lnTo>
                    <a:pt x="1096" y="2382"/>
                  </a:lnTo>
                  <a:cubicBezTo>
                    <a:pt x="1060" y="2358"/>
                    <a:pt x="1012" y="2287"/>
                    <a:pt x="1012" y="2215"/>
                  </a:cubicBezTo>
                  <a:cubicBezTo>
                    <a:pt x="1012" y="2144"/>
                    <a:pt x="1036" y="2084"/>
                    <a:pt x="1096" y="2049"/>
                  </a:cubicBezTo>
                  <a:close/>
                  <a:moveTo>
                    <a:pt x="3394" y="2061"/>
                  </a:moveTo>
                  <a:cubicBezTo>
                    <a:pt x="3441" y="2084"/>
                    <a:pt x="3477" y="2144"/>
                    <a:pt x="3477" y="2215"/>
                  </a:cubicBezTo>
                  <a:cubicBezTo>
                    <a:pt x="3477" y="2299"/>
                    <a:pt x="3453" y="2358"/>
                    <a:pt x="3394" y="2382"/>
                  </a:cubicBezTo>
                  <a:lnTo>
                    <a:pt x="3394" y="2061"/>
                  </a:lnTo>
                  <a:close/>
                  <a:moveTo>
                    <a:pt x="2632" y="1442"/>
                  </a:moveTo>
                  <a:cubicBezTo>
                    <a:pt x="2727" y="1608"/>
                    <a:pt x="2858" y="1787"/>
                    <a:pt x="3084" y="1894"/>
                  </a:cubicBezTo>
                  <a:lnTo>
                    <a:pt x="3084" y="2537"/>
                  </a:lnTo>
                  <a:cubicBezTo>
                    <a:pt x="3084" y="2930"/>
                    <a:pt x="2751" y="3263"/>
                    <a:pt x="2346" y="3263"/>
                  </a:cubicBezTo>
                  <a:lnTo>
                    <a:pt x="2155" y="3263"/>
                  </a:lnTo>
                  <a:cubicBezTo>
                    <a:pt x="1739" y="3263"/>
                    <a:pt x="1417" y="2930"/>
                    <a:pt x="1417" y="2537"/>
                  </a:cubicBezTo>
                  <a:lnTo>
                    <a:pt x="1417" y="1918"/>
                  </a:lnTo>
                  <a:cubicBezTo>
                    <a:pt x="1679" y="1894"/>
                    <a:pt x="2227" y="1799"/>
                    <a:pt x="2632" y="1442"/>
                  </a:cubicBezTo>
                  <a:close/>
                  <a:moveTo>
                    <a:pt x="2536" y="3573"/>
                  </a:moveTo>
                  <a:lnTo>
                    <a:pt x="2536" y="3775"/>
                  </a:lnTo>
                  <a:lnTo>
                    <a:pt x="2251" y="4073"/>
                  </a:lnTo>
                  <a:lnTo>
                    <a:pt x="1965" y="3811"/>
                  </a:lnTo>
                  <a:lnTo>
                    <a:pt x="1965" y="3632"/>
                  </a:lnTo>
                  <a:lnTo>
                    <a:pt x="1965" y="3573"/>
                  </a:lnTo>
                  <a:cubicBezTo>
                    <a:pt x="2024" y="3585"/>
                    <a:pt x="2084" y="3585"/>
                    <a:pt x="2155" y="3585"/>
                  </a:cubicBezTo>
                  <a:lnTo>
                    <a:pt x="2346" y="3585"/>
                  </a:lnTo>
                  <a:cubicBezTo>
                    <a:pt x="2405" y="3585"/>
                    <a:pt x="2465" y="3585"/>
                    <a:pt x="2536" y="3573"/>
                  </a:cubicBezTo>
                  <a:close/>
                  <a:moveTo>
                    <a:pt x="2846" y="3906"/>
                  </a:moveTo>
                  <a:lnTo>
                    <a:pt x="2941" y="3989"/>
                  </a:lnTo>
                  <a:lnTo>
                    <a:pt x="2727" y="4454"/>
                  </a:lnTo>
                  <a:lnTo>
                    <a:pt x="2667" y="4406"/>
                  </a:lnTo>
                  <a:lnTo>
                    <a:pt x="2489" y="4275"/>
                  </a:lnTo>
                  <a:lnTo>
                    <a:pt x="2810" y="3930"/>
                  </a:lnTo>
                  <a:lnTo>
                    <a:pt x="2846" y="3906"/>
                  </a:lnTo>
                  <a:close/>
                  <a:moveTo>
                    <a:pt x="1655" y="3918"/>
                  </a:moveTo>
                  <a:cubicBezTo>
                    <a:pt x="1655" y="3942"/>
                    <a:pt x="1667" y="3966"/>
                    <a:pt x="1691" y="3989"/>
                  </a:cubicBezTo>
                  <a:lnTo>
                    <a:pt x="2012" y="4287"/>
                  </a:lnTo>
                  <a:lnTo>
                    <a:pt x="1774" y="4466"/>
                  </a:lnTo>
                  <a:lnTo>
                    <a:pt x="1536" y="3989"/>
                  </a:lnTo>
                  <a:lnTo>
                    <a:pt x="1655" y="3918"/>
                  </a:lnTo>
                  <a:close/>
                  <a:moveTo>
                    <a:pt x="2227" y="4490"/>
                  </a:moveTo>
                  <a:lnTo>
                    <a:pt x="2370" y="4597"/>
                  </a:lnTo>
                  <a:lnTo>
                    <a:pt x="2322" y="4704"/>
                  </a:lnTo>
                  <a:lnTo>
                    <a:pt x="2155" y="4704"/>
                  </a:lnTo>
                  <a:lnTo>
                    <a:pt x="2108" y="4585"/>
                  </a:lnTo>
                  <a:lnTo>
                    <a:pt x="2227" y="4490"/>
                  </a:lnTo>
                  <a:close/>
                  <a:moveTo>
                    <a:pt x="1846" y="4799"/>
                  </a:moveTo>
                  <a:lnTo>
                    <a:pt x="1893" y="4894"/>
                  </a:lnTo>
                  <a:lnTo>
                    <a:pt x="1846" y="5156"/>
                  </a:lnTo>
                  <a:lnTo>
                    <a:pt x="1751" y="4835"/>
                  </a:lnTo>
                  <a:cubicBezTo>
                    <a:pt x="1774" y="4835"/>
                    <a:pt x="1786" y="4823"/>
                    <a:pt x="1798" y="4823"/>
                  </a:cubicBezTo>
                  <a:lnTo>
                    <a:pt x="1846" y="4799"/>
                  </a:lnTo>
                  <a:close/>
                  <a:moveTo>
                    <a:pt x="2632" y="4799"/>
                  </a:moveTo>
                  <a:lnTo>
                    <a:pt x="2679" y="4823"/>
                  </a:lnTo>
                  <a:cubicBezTo>
                    <a:pt x="2691" y="4835"/>
                    <a:pt x="2703" y="4835"/>
                    <a:pt x="2739" y="4847"/>
                  </a:cubicBezTo>
                  <a:lnTo>
                    <a:pt x="2644" y="5156"/>
                  </a:lnTo>
                  <a:lnTo>
                    <a:pt x="2608" y="4882"/>
                  </a:lnTo>
                  <a:lnTo>
                    <a:pt x="2632" y="4799"/>
                  </a:lnTo>
                  <a:close/>
                  <a:moveTo>
                    <a:pt x="2322" y="5037"/>
                  </a:moveTo>
                  <a:lnTo>
                    <a:pt x="2441" y="5728"/>
                  </a:lnTo>
                  <a:lnTo>
                    <a:pt x="2084" y="5728"/>
                  </a:lnTo>
                  <a:lnTo>
                    <a:pt x="2203" y="5037"/>
                  </a:lnTo>
                  <a:close/>
                  <a:moveTo>
                    <a:pt x="3263" y="4156"/>
                  </a:moveTo>
                  <a:lnTo>
                    <a:pt x="3620" y="4299"/>
                  </a:lnTo>
                  <a:lnTo>
                    <a:pt x="3632" y="4299"/>
                  </a:lnTo>
                  <a:cubicBezTo>
                    <a:pt x="3644" y="4323"/>
                    <a:pt x="4156" y="4501"/>
                    <a:pt x="4156" y="5121"/>
                  </a:cubicBezTo>
                  <a:lnTo>
                    <a:pt x="4156" y="5728"/>
                  </a:lnTo>
                  <a:lnTo>
                    <a:pt x="3739" y="5728"/>
                  </a:lnTo>
                  <a:lnTo>
                    <a:pt x="3739" y="5097"/>
                  </a:lnTo>
                  <a:cubicBezTo>
                    <a:pt x="3739" y="5001"/>
                    <a:pt x="3656" y="4930"/>
                    <a:pt x="3572" y="4930"/>
                  </a:cubicBezTo>
                  <a:cubicBezTo>
                    <a:pt x="3477" y="4930"/>
                    <a:pt x="3406" y="5001"/>
                    <a:pt x="3406" y="5097"/>
                  </a:cubicBezTo>
                  <a:lnTo>
                    <a:pt x="3406" y="5728"/>
                  </a:lnTo>
                  <a:lnTo>
                    <a:pt x="2810" y="5728"/>
                  </a:lnTo>
                  <a:lnTo>
                    <a:pt x="3263" y="4156"/>
                  </a:lnTo>
                  <a:close/>
                  <a:moveTo>
                    <a:pt x="2179" y="1"/>
                  </a:moveTo>
                  <a:cubicBezTo>
                    <a:pt x="1429" y="1"/>
                    <a:pt x="810" y="608"/>
                    <a:pt x="810" y="1370"/>
                  </a:cubicBezTo>
                  <a:lnTo>
                    <a:pt x="810" y="1870"/>
                  </a:lnTo>
                  <a:cubicBezTo>
                    <a:pt x="739" y="1965"/>
                    <a:pt x="679" y="2084"/>
                    <a:pt x="679" y="2215"/>
                  </a:cubicBezTo>
                  <a:cubicBezTo>
                    <a:pt x="679" y="2465"/>
                    <a:pt x="858" y="2680"/>
                    <a:pt x="1096" y="2727"/>
                  </a:cubicBezTo>
                  <a:cubicBezTo>
                    <a:pt x="1155" y="3037"/>
                    <a:pt x="1346" y="3299"/>
                    <a:pt x="1631" y="3454"/>
                  </a:cubicBezTo>
                  <a:lnTo>
                    <a:pt x="1631" y="3525"/>
                  </a:lnTo>
                  <a:lnTo>
                    <a:pt x="1274" y="3763"/>
                  </a:lnTo>
                  <a:lnTo>
                    <a:pt x="1262" y="3763"/>
                  </a:lnTo>
                  <a:lnTo>
                    <a:pt x="727" y="3989"/>
                  </a:lnTo>
                  <a:cubicBezTo>
                    <a:pt x="477" y="4073"/>
                    <a:pt x="0" y="4418"/>
                    <a:pt x="0" y="5109"/>
                  </a:cubicBezTo>
                  <a:lnTo>
                    <a:pt x="0" y="5859"/>
                  </a:lnTo>
                  <a:cubicBezTo>
                    <a:pt x="0" y="5954"/>
                    <a:pt x="72" y="6025"/>
                    <a:pt x="155" y="6025"/>
                  </a:cubicBezTo>
                  <a:lnTo>
                    <a:pt x="1203" y="6025"/>
                  </a:lnTo>
                  <a:cubicBezTo>
                    <a:pt x="1286" y="6025"/>
                    <a:pt x="1370" y="5954"/>
                    <a:pt x="1370" y="5859"/>
                  </a:cubicBezTo>
                  <a:cubicBezTo>
                    <a:pt x="1370" y="5775"/>
                    <a:pt x="1286" y="5704"/>
                    <a:pt x="1203" y="5704"/>
                  </a:cubicBezTo>
                  <a:lnTo>
                    <a:pt x="1048" y="5704"/>
                  </a:lnTo>
                  <a:lnTo>
                    <a:pt x="1048" y="5061"/>
                  </a:lnTo>
                  <a:cubicBezTo>
                    <a:pt x="1048" y="4966"/>
                    <a:pt x="977" y="4894"/>
                    <a:pt x="893" y="4894"/>
                  </a:cubicBezTo>
                  <a:cubicBezTo>
                    <a:pt x="798" y="4894"/>
                    <a:pt x="727" y="4966"/>
                    <a:pt x="727" y="5061"/>
                  </a:cubicBezTo>
                  <a:lnTo>
                    <a:pt x="727" y="5704"/>
                  </a:lnTo>
                  <a:lnTo>
                    <a:pt x="310" y="5704"/>
                  </a:lnTo>
                  <a:lnTo>
                    <a:pt x="310" y="5085"/>
                  </a:lnTo>
                  <a:cubicBezTo>
                    <a:pt x="310" y="4454"/>
                    <a:pt x="798" y="4275"/>
                    <a:pt x="834" y="4275"/>
                  </a:cubicBezTo>
                  <a:lnTo>
                    <a:pt x="846" y="4275"/>
                  </a:lnTo>
                  <a:lnTo>
                    <a:pt x="1227" y="4109"/>
                  </a:lnTo>
                  <a:lnTo>
                    <a:pt x="1679" y="5704"/>
                  </a:lnTo>
                  <a:cubicBezTo>
                    <a:pt x="1608" y="5716"/>
                    <a:pt x="1560" y="5775"/>
                    <a:pt x="1560" y="5847"/>
                  </a:cubicBezTo>
                  <a:cubicBezTo>
                    <a:pt x="1560" y="5942"/>
                    <a:pt x="1631" y="6013"/>
                    <a:pt x="1727" y="6013"/>
                  </a:cubicBezTo>
                  <a:lnTo>
                    <a:pt x="1893" y="6049"/>
                  </a:lnTo>
                  <a:lnTo>
                    <a:pt x="4298" y="6049"/>
                  </a:lnTo>
                  <a:cubicBezTo>
                    <a:pt x="4394" y="6049"/>
                    <a:pt x="4465" y="5966"/>
                    <a:pt x="4465" y="5883"/>
                  </a:cubicBezTo>
                  <a:lnTo>
                    <a:pt x="4465" y="5121"/>
                  </a:lnTo>
                  <a:cubicBezTo>
                    <a:pt x="4465" y="4430"/>
                    <a:pt x="3989" y="4097"/>
                    <a:pt x="3727" y="4001"/>
                  </a:cubicBezTo>
                  <a:lnTo>
                    <a:pt x="3203" y="3775"/>
                  </a:lnTo>
                  <a:lnTo>
                    <a:pt x="2834" y="3537"/>
                  </a:lnTo>
                  <a:lnTo>
                    <a:pt x="2834" y="3454"/>
                  </a:lnTo>
                  <a:cubicBezTo>
                    <a:pt x="3108" y="3299"/>
                    <a:pt x="3310" y="3037"/>
                    <a:pt x="3370" y="2727"/>
                  </a:cubicBezTo>
                  <a:cubicBezTo>
                    <a:pt x="3608" y="2680"/>
                    <a:pt x="3787" y="2465"/>
                    <a:pt x="3787" y="2215"/>
                  </a:cubicBezTo>
                  <a:cubicBezTo>
                    <a:pt x="3787" y="2084"/>
                    <a:pt x="3751" y="1965"/>
                    <a:pt x="3656" y="1870"/>
                  </a:cubicBezTo>
                  <a:lnTo>
                    <a:pt x="3656" y="1370"/>
                  </a:lnTo>
                  <a:cubicBezTo>
                    <a:pt x="3656" y="608"/>
                    <a:pt x="3048" y="1"/>
                    <a:pt x="2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8" name="Google Shape;10668;p64"/>
            <p:cNvSpPr/>
            <p:nvPr/>
          </p:nvSpPr>
          <p:spPr>
            <a:xfrm>
              <a:off x="7170938" y="1533610"/>
              <a:ext cx="223206" cy="53852"/>
            </a:xfrm>
            <a:custGeom>
              <a:rect b="b" l="l" r="r" t="t"/>
              <a:pathLst>
                <a:path extrusionOk="0" h="1692" w="7013">
                  <a:moveTo>
                    <a:pt x="3512" y="0"/>
                  </a:moveTo>
                  <a:cubicBezTo>
                    <a:pt x="2227" y="0"/>
                    <a:pt x="1000" y="477"/>
                    <a:pt x="72" y="1358"/>
                  </a:cubicBezTo>
                  <a:cubicBezTo>
                    <a:pt x="12" y="1405"/>
                    <a:pt x="0" y="1512"/>
                    <a:pt x="72" y="1572"/>
                  </a:cubicBezTo>
                  <a:cubicBezTo>
                    <a:pt x="92" y="1625"/>
                    <a:pt x="130" y="1649"/>
                    <a:pt x="171" y="1649"/>
                  </a:cubicBezTo>
                  <a:cubicBezTo>
                    <a:pt x="203" y="1649"/>
                    <a:pt x="236" y="1634"/>
                    <a:pt x="262" y="1608"/>
                  </a:cubicBezTo>
                  <a:cubicBezTo>
                    <a:pt x="1143" y="786"/>
                    <a:pt x="2286" y="322"/>
                    <a:pt x="3501" y="322"/>
                  </a:cubicBezTo>
                  <a:cubicBezTo>
                    <a:pt x="4584" y="322"/>
                    <a:pt x="5608" y="691"/>
                    <a:pt x="6453" y="1370"/>
                  </a:cubicBezTo>
                  <a:lnTo>
                    <a:pt x="6203" y="1370"/>
                  </a:lnTo>
                  <a:cubicBezTo>
                    <a:pt x="6120" y="1370"/>
                    <a:pt x="6037" y="1441"/>
                    <a:pt x="6037" y="1536"/>
                  </a:cubicBezTo>
                  <a:cubicBezTo>
                    <a:pt x="6037" y="1620"/>
                    <a:pt x="6120" y="1691"/>
                    <a:pt x="6203" y="1691"/>
                  </a:cubicBezTo>
                  <a:lnTo>
                    <a:pt x="6846" y="1691"/>
                  </a:lnTo>
                  <a:cubicBezTo>
                    <a:pt x="6930" y="1691"/>
                    <a:pt x="7013" y="1620"/>
                    <a:pt x="7013" y="1536"/>
                  </a:cubicBezTo>
                  <a:lnTo>
                    <a:pt x="7013" y="953"/>
                  </a:lnTo>
                  <a:cubicBezTo>
                    <a:pt x="7013" y="858"/>
                    <a:pt x="6930" y="786"/>
                    <a:pt x="6846" y="786"/>
                  </a:cubicBezTo>
                  <a:cubicBezTo>
                    <a:pt x="6751" y="786"/>
                    <a:pt x="6680" y="858"/>
                    <a:pt x="6680" y="953"/>
                  </a:cubicBezTo>
                  <a:lnTo>
                    <a:pt x="6680" y="1131"/>
                  </a:lnTo>
                  <a:cubicBezTo>
                    <a:pt x="5787" y="405"/>
                    <a:pt x="4667" y="0"/>
                    <a:pt x="3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69" name="Google Shape;10669;p64"/>
            <p:cNvSpPr/>
            <p:nvPr/>
          </p:nvSpPr>
          <p:spPr>
            <a:xfrm>
              <a:off x="7175107" y="1804558"/>
              <a:ext cx="215249" cy="50415"/>
            </a:xfrm>
            <a:custGeom>
              <a:rect b="b" l="l" r="r" t="t"/>
              <a:pathLst>
                <a:path extrusionOk="0" h="1584" w="6763">
                  <a:moveTo>
                    <a:pt x="167" y="0"/>
                  </a:moveTo>
                  <a:cubicBezTo>
                    <a:pt x="72" y="0"/>
                    <a:pt x="0" y="72"/>
                    <a:pt x="0" y="167"/>
                  </a:cubicBezTo>
                  <a:lnTo>
                    <a:pt x="0" y="738"/>
                  </a:lnTo>
                  <a:cubicBezTo>
                    <a:pt x="0" y="834"/>
                    <a:pt x="72" y="905"/>
                    <a:pt x="167" y="905"/>
                  </a:cubicBezTo>
                  <a:cubicBezTo>
                    <a:pt x="250" y="905"/>
                    <a:pt x="333" y="834"/>
                    <a:pt x="333" y="738"/>
                  </a:cubicBezTo>
                  <a:lnTo>
                    <a:pt x="333" y="560"/>
                  </a:lnTo>
                  <a:cubicBezTo>
                    <a:pt x="1203" y="1215"/>
                    <a:pt x="2262" y="1584"/>
                    <a:pt x="3381" y="1584"/>
                  </a:cubicBezTo>
                  <a:cubicBezTo>
                    <a:pt x="4596" y="1584"/>
                    <a:pt x="5775" y="1143"/>
                    <a:pt x="6680" y="357"/>
                  </a:cubicBezTo>
                  <a:cubicBezTo>
                    <a:pt x="6739" y="298"/>
                    <a:pt x="6763" y="191"/>
                    <a:pt x="6691" y="131"/>
                  </a:cubicBezTo>
                  <a:cubicBezTo>
                    <a:pt x="6652" y="92"/>
                    <a:pt x="6609" y="74"/>
                    <a:pt x="6567" y="74"/>
                  </a:cubicBezTo>
                  <a:cubicBezTo>
                    <a:pt x="6532" y="74"/>
                    <a:pt x="6497" y="86"/>
                    <a:pt x="6465" y="107"/>
                  </a:cubicBezTo>
                  <a:cubicBezTo>
                    <a:pt x="5596" y="846"/>
                    <a:pt x="4501" y="1262"/>
                    <a:pt x="3370" y="1262"/>
                  </a:cubicBezTo>
                  <a:cubicBezTo>
                    <a:pt x="2334" y="1262"/>
                    <a:pt x="1346" y="941"/>
                    <a:pt x="536" y="322"/>
                  </a:cubicBezTo>
                  <a:lnTo>
                    <a:pt x="810" y="322"/>
                  </a:lnTo>
                  <a:cubicBezTo>
                    <a:pt x="893" y="322"/>
                    <a:pt x="965" y="250"/>
                    <a:pt x="965" y="167"/>
                  </a:cubicBezTo>
                  <a:cubicBezTo>
                    <a:pt x="965"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0" name="Google Shape;10670;p64"/>
            <p:cNvSpPr/>
            <p:nvPr/>
          </p:nvSpPr>
          <p:spPr>
            <a:xfrm>
              <a:off x="7300539" y="1600289"/>
              <a:ext cx="142492" cy="191793"/>
            </a:xfrm>
            <a:custGeom>
              <a:rect b="b" l="l" r="r" t="t"/>
              <a:pathLst>
                <a:path extrusionOk="0" h="6026" w="4477">
                  <a:moveTo>
                    <a:pt x="2358" y="275"/>
                  </a:moveTo>
                  <a:cubicBezTo>
                    <a:pt x="2941" y="275"/>
                    <a:pt x="3417" y="751"/>
                    <a:pt x="3417" y="1322"/>
                  </a:cubicBezTo>
                  <a:lnTo>
                    <a:pt x="3417" y="1608"/>
                  </a:lnTo>
                  <a:lnTo>
                    <a:pt x="3381" y="1608"/>
                  </a:lnTo>
                  <a:cubicBezTo>
                    <a:pt x="3060" y="1537"/>
                    <a:pt x="2953" y="1108"/>
                    <a:pt x="2953" y="1108"/>
                  </a:cubicBezTo>
                  <a:cubicBezTo>
                    <a:pt x="2941" y="1049"/>
                    <a:pt x="2893" y="1001"/>
                    <a:pt x="2834" y="989"/>
                  </a:cubicBezTo>
                  <a:cubicBezTo>
                    <a:pt x="2821" y="984"/>
                    <a:pt x="2808" y="981"/>
                    <a:pt x="2795" y="981"/>
                  </a:cubicBezTo>
                  <a:cubicBezTo>
                    <a:pt x="2749" y="981"/>
                    <a:pt x="2704" y="1011"/>
                    <a:pt x="2667" y="1049"/>
                  </a:cubicBezTo>
                  <a:cubicBezTo>
                    <a:pt x="2167" y="1608"/>
                    <a:pt x="1274" y="1608"/>
                    <a:pt x="1250" y="1608"/>
                  </a:cubicBezTo>
                  <a:lnTo>
                    <a:pt x="1191" y="1608"/>
                  </a:lnTo>
                  <a:lnTo>
                    <a:pt x="1191" y="1322"/>
                  </a:lnTo>
                  <a:cubicBezTo>
                    <a:pt x="1191" y="751"/>
                    <a:pt x="1667" y="275"/>
                    <a:pt x="2250" y="275"/>
                  </a:cubicBezTo>
                  <a:close/>
                  <a:moveTo>
                    <a:pt x="1107" y="2049"/>
                  </a:moveTo>
                  <a:lnTo>
                    <a:pt x="1107" y="2382"/>
                  </a:lnTo>
                  <a:cubicBezTo>
                    <a:pt x="1060" y="2358"/>
                    <a:pt x="1012" y="2287"/>
                    <a:pt x="1012" y="2215"/>
                  </a:cubicBezTo>
                  <a:cubicBezTo>
                    <a:pt x="1012" y="2144"/>
                    <a:pt x="1048" y="2084"/>
                    <a:pt x="1107" y="2049"/>
                  </a:cubicBezTo>
                  <a:close/>
                  <a:moveTo>
                    <a:pt x="3393" y="2061"/>
                  </a:moveTo>
                  <a:cubicBezTo>
                    <a:pt x="3441" y="2084"/>
                    <a:pt x="3489" y="2144"/>
                    <a:pt x="3489" y="2215"/>
                  </a:cubicBezTo>
                  <a:cubicBezTo>
                    <a:pt x="3489" y="2299"/>
                    <a:pt x="3453" y="2358"/>
                    <a:pt x="3393" y="2382"/>
                  </a:cubicBezTo>
                  <a:lnTo>
                    <a:pt x="3393" y="2061"/>
                  </a:lnTo>
                  <a:close/>
                  <a:moveTo>
                    <a:pt x="2643" y="1442"/>
                  </a:moveTo>
                  <a:cubicBezTo>
                    <a:pt x="2727" y="1608"/>
                    <a:pt x="2858" y="1787"/>
                    <a:pt x="3084" y="1894"/>
                  </a:cubicBezTo>
                  <a:lnTo>
                    <a:pt x="3084" y="2537"/>
                  </a:lnTo>
                  <a:cubicBezTo>
                    <a:pt x="3084" y="2930"/>
                    <a:pt x="2762" y="3263"/>
                    <a:pt x="2358" y="3263"/>
                  </a:cubicBezTo>
                  <a:lnTo>
                    <a:pt x="2167" y="3263"/>
                  </a:lnTo>
                  <a:cubicBezTo>
                    <a:pt x="1750" y="3263"/>
                    <a:pt x="1417" y="2930"/>
                    <a:pt x="1417" y="2537"/>
                  </a:cubicBezTo>
                  <a:lnTo>
                    <a:pt x="1417" y="1918"/>
                  </a:lnTo>
                  <a:cubicBezTo>
                    <a:pt x="1691" y="1894"/>
                    <a:pt x="2238" y="1799"/>
                    <a:pt x="2643" y="1442"/>
                  </a:cubicBezTo>
                  <a:close/>
                  <a:moveTo>
                    <a:pt x="2548" y="3573"/>
                  </a:moveTo>
                  <a:lnTo>
                    <a:pt x="2548" y="3775"/>
                  </a:lnTo>
                  <a:lnTo>
                    <a:pt x="2250" y="4073"/>
                  </a:lnTo>
                  <a:lnTo>
                    <a:pt x="1965" y="3811"/>
                  </a:lnTo>
                  <a:lnTo>
                    <a:pt x="1965" y="3632"/>
                  </a:lnTo>
                  <a:lnTo>
                    <a:pt x="1965" y="3573"/>
                  </a:lnTo>
                  <a:cubicBezTo>
                    <a:pt x="2024" y="3585"/>
                    <a:pt x="2084" y="3585"/>
                    <a:pt x="2155" y="3585"/>
                  </a:cubicBezTo>
                  <a:lnTo>
                    <a:pt x="2358" y="3585"/>
                  </a:lnTo>
                  <a:cubicBezTo>
                    <a:pt x="2417" y="3585"/>
                    <a:pt x="2477" y="3585"/>
                    <a:pt x="2548" y="3573"/>
                  </a:cubicBezTo>
                  <a:close/>
                  <a:moveTo>
                    <a:pt x="1667" y="3918"/>
                  </a:moveTo>
                  <a:cubicBezTo>
                    <a:pt x="1667" y="3942"/>
                    <a:pt x="1679" y="3954"/>
                    <a:pt x="1715" y="3989"/>
                  </a:cubicBezTo>
                  <a:lnTo>
                    <a:pt x="2024" y="4287"/>
                  </a:lnTo>
                  <a:lnTo>
                    <a:pt x="1774" y="4454"/>
                  </a:lnTo>
                  <a:lnTo>
                    <a:pt x="1548" y="3989"/>
                  </a:lnTo>
                  <a:lnTo>
                    <a:pt x="1667" y="3918"/>
                  </a:lnTo>
                  <a:close/>
                  <a:moveTo>
                    <a:pt x="2834" y="3918"/>
                  </a:moveTo>
                  <a:lnTo>
                    <a:pt x="2941" y="3989"/>
                  </a:lnTo>
                  <a:lnTo>
                    <a:pt x="2715" y="4454"/>
                  </a:lnTo>
                  <a:lnTo>
                    <a:pt x="2655" y="4406"/>
                  </a:lnTo>
                  <a:lnTo>
                    <a:pt x="2477" y="4275"/>
                  </a:lnTo>
                  <a:lnTo>
                    <a:pt x="2798" y="3942"/>
                  </a:lnTo>
                  <a:lnTo>
                    <a:pt x="2834" y="3918"/>
                  </a:lnTo>
                  <a:close/>
                  <a:moveTo>
                    <a:pt x="2238" y="4501"/>
                  </a:moveTo>
                  <a:lnTo>
                    <a:pt x="2369" y="4585"/>
                  </a:lnTo>
                  <a:lnTo>
                    <a:pt x="2322" y="4692"/>
                  </a:lnTo>
                  <a:lnTo>
                    <a:pt x="2167" y="4692"/>
                  </a:lnTo>
                  <a:lnTo>
                    <a:pt x="2119" y="4585"/>
                  </a:lnTo>
                  <a:lnTo>
                    <a:pt x="2238" y="4501"/>
                  </a:lnTo>
                  <a:close/>
                  <a:moveTo>
                    <a:pt x="1846" y="4799"/>
                  </a:moveTo>
                  <a:lnTo>
                    <a:pt x="1893" y="4894"/>
                  </a:lnTo>
                  <a:lnTo>
                    <a:pt x="1846" y="5156"/>
                  </a:lnTo>
                  <a:lnTo>
                    <a:pt x="1762" y="4835"/>
                  </a:lnTo>
                  <a:cubicBezTo>
                    <a:pt x="1774" y="4835"/>
                    <a:pt x="1786" y="4823"/>
                    <a:pt x="1810" y="4823"/>
                  </a:cubicBezTo>
                  <a:lnTo>
                    <a:pt x="1846" y="4799"/>
                  </a:lnTo>
                  <a:close/>
                  <a:moveTo>
                    <a:pt x="2643" y="4799"/>
                  </a:moveTo>
                  <a:lnTo>
                    <a:pt x="2679" y="4823"/>
                  </a:lnTo>
                  <a:cubicBezTo>
                    <a:pt x="2703" y="4835"/>
                    <a:pt x="2715" y="4835"/>
                    <a:pt x="2739" y="4847"/>
                  </a:cubicBezTo>
                  <a:lnTo>
                    <a:pt x="2655" y="5156"/>
                  </a:lnTo>
                  <a:lnTo>
                    <a:pt x="2608" y="4882"/>
                  </a:lnTo>
                  <a:lnTo>
                    <a:pt x="2643" y="4799"/>
                  </a:lnTo>
                  <a:close/>
                  <a:moveTo>
                    <a:pt x="2322" y="5037"/>
                  </a:moveTo>
                  <a:lnTo>
                    <a:pt x="2441" y="5728"/>
                  </a:lnTo>
                  <a:lnTo>
                    <a:pt x="2084" y="5728"/>
                  </a:lnTo>
                  <a:lnTo>
                    <a:pt x="2203" y="5037"/>
                  </a:lnTo>
                  <a:close/>
                  <a:moveTo>
                    <a:pt x="3262" y="4156"/>
                  </a:moveTo>
                  <a:lnTo>
                    <a:pt x="3620" y="4299"/>
                  </a:lnTo>
                  <a:lnTo>
                    <a:pt x="3631" y="4299"/>
                  </a:lnTo>
                  <a:cubicBezTo>
                    <a:pt x="3655" y="4323"/>
                    <a:pt x="4155" y="4501"/>
                    <a:pt x="4155" y="5121"/>
                  </a:cubicBezTo>
                  <a:lnTo>
                    <a:pt x="4155" y="5728"/>
                  </a:lnTo>
                  <a:lnTo>
                    <a:pt x="3739" y="5728"/>
                  </a:lnTo>
                  <a:lnTo>
                    <a:pt x="3739" y="5097"/>
                  </a:lnTo>
                  <a:cubicBezTo>
                    <a:pt x="3739" y="5001"/>
                    <a:pt x="3667" y="4930"/>
                    <a:pt x="3572" y="4930"/>
                  </a:cubicBezTo>
                  <a:cubicBezTo>
                    <a:pt x="3489" y="4930"/>
                    <a:pt x="3417" y="5001"/>
                    <a:pt x="3417" y="5097"/>
                  </a:cubicBezTo>
                  <a:lnTo>
                    <a:pt x="3417" y="5728"/>
                  </a:lnTo>
                  <a:lnTo>
                    <a:pt x="2822" y="5728"/>
                  </a:lnTo>
                  <a:lnTo>
                    <a:pt x="3262" y="4156"/>
                  </a:lnTo>
                  <a:close/>
                  <a:moveTo>
                    <a:pt x="2191" y="1"/>
                  </a:moveTo>
                  <a:cubicBezTo>
                    <a:pt x="1429" y="1"/>
                    <a:pt x="822" y="608"/>
                    <a:pt x="822" y="1370"/>
                  </a:cubicBezTo>
                  <a:lnTo>
                    <a:pt x="822" y="1870"/>
                  </a:lnTo>
                  <a:cubicBezTo>
                    <a:pt x="750" y="1965"/>
                    <a:pt x="691" y="2084"/>
                    <a:pt x="691" y="2215"/>
                  </a:cubicBezTo>
                  <a:cubicBezTo>
                    <a:pt x="691" y="2465"/>
                    <a:pt x="869" y="2680"/>
                    <a:pt x="1107" y="2727"/>
                  </a:cubicBezTo>
                  <a:cubicBezTo>
                    <a:pt x="1167" y="3037"/>
                    <a:pt x="1357" y="3299"/>
                    <a:pt x="1643" y="3454"/>
                  </a:cubicBezTo>
                  <a:lnTo>
                    <a:pt x="1643" y="3525"/>
                  </a:lnTo>
                  <a:lnTo>
                    <a:pt x="1286" y="3763"/>
                  </a:lnTo>
                  <a:lnTo>
                    <a:pt x="1262" y="3763"/>
                  </a:lnTo>
                  <a:lnTo>
                    <a:pt x="726" y="3989"/>
                  </a:lnTo>
                  <a:cubicBezTo>
                    <a:pt x="476" y="4073"/>
                    <a:pt x="0" y="4418"/>
                    <a:pt x="0" y="5109"/>
                  </a:cubicBezTo>
                  <a:lnTo>
                    <a:pt x="0" y="5859"/>
                  </a:lnTo>
                  <a:cubicBezTo>
                    <a:pt x="0" y="5954"/>
                    <a:pt x="72" y="6025"/>
                    <a:pt x="167" y="6025"/>
                  </a:cubicBezTo>
                  <a:lnTo>
                    <a:pt x="1203" y="6025"/>
                  </a:lnTo>
                  <a:cubicBezTo>
                    <a:pt x="1298" y="6025"/>
                    <a:pt x="1369" y="5954"/>
                    <a:pt x="1369" y="5859"/>
                  </a:cubicBezTo>
                  <a:cubicBezTo>
                    <a:pt x="1369" y="5775"/>
                    <a:pt x="1298" y="5704"/>
                    <a:pt x="1203" y="5704"/>
                  </a:cubicBezTo>
                  <a:lnTo>
                    <a:pt x="1060" y="5704"/>
                  </a:lnTo>
                  <a:lnTo>
                    <a:pt x="1060" y="5061"/>
                  </a:lnTo>
                  <a:cubicBezTo>
                    <a:pt x="1060" y="4966"/>
                    <a:pt x="988" y="4894"/>
                    <a:pt x="893" y="4894"/>
                  </a:cubicBezTo>
                  <a:cubicBezTo>
                    <a:pt x="810" y="4894"/>
                    <a:pt x="726" y="4966"/>
                    <a:pt x="726" y="5061"/>
                  </a:cubicBezTo>
                  <a:lnTo>
                    <a:pt x="726" y="5704"/>
                  </a:lnTo>
                  <a:lnTo>
                    <a:pt x="310" y="5704"/>
                  </a:lnTo>
                  <a:lnTo>
                    <a:pt x="310" y="5085"/>
                  </a:lnTo>
                  <a:cubicBezTo>
                    <a:pt x="310" y="4454"/>
                    <a:pt x="810" y="4275"/>
                    <a:pt x="834" y="4275"/>
                  </a:cubicBezTo>
                  <a:lnTo>
                    <a:pt x="845" y="4275"/>
                  </a:lnTo>
                  <a:lnTo>
                    <a:pt x="1238" y="4109"/>
                  </a:lnTo>
                  <a:lnTo>
                    <a:pt x="1679" y="5704"/>
                  </a:lnTo>
                  <a:cubicBezTo>
                    <a:pt x="1607" y="5716"/>
                    <a:pt x="1560" y="5775"/>
                    <a:pt x="1560" y="5847"/>
                  </a:cubicBezTo>
                  <a:cubicBezTo>
                    <a:pt x="1560" y="5942"/>
                    <a:pt x="1643" y="6013"/>
                    <a:pt x="1726" y="6013"/>
                  </a:cubicBezTo>
                  <a:lnTo>
                    <a:pt x="4322" y="6013"/>
                  </a:lnTo>
                  <a:cubicBezTo>
                    <a:pt x="4405" y="6013"/>
                    <a:pt x="4477" y="5942"/>
                    <a:pt x="4477" y="5847"/>
                  </a:cubicBezTo>
                  <a:lnTo>
                    <a:pt x="4477" y="5085"/>
                  </a:lnTo>
                  <a:cubicBezTo>
                    <a:pt x="4465" y="4442"/>
                    <a:pt x="3989" y="4097"/>
                    <a:pt x="3739" y="4001"/>
                  </a:cubicBezTo>
                  <a:lnTo>
                    <a:pt x="3203" y="3775"/>
                  </a:lnTo>
                  <a:lnTo>
                    <a:pt x="2846" y="3537"/>
                  </a:lnTo>
                  <a:lnTo>
                    <a:pt x="2846" y="3454"/>
                  </a:lnTo>
                  <a:cubicBezTo>
                    <a:pt x="3120" y="3299"/>
                    <a:pt x="3322" y="3037"/>
                    <a:pt x="3381" y="2727"/>
                  </a:cubicBezTo>
                  <a:cubicBezTo>
                    <a:pt x="3620" y="2680"/>
                    <a:pt x="3798" y="2465"/>
                    <a:pt x="3798" y="2215"/>
                  </a:cubicBezTo>
                  <a:cubicBezTo>
                    <a:pt x="3798" y="2084"/>
                    <a:pt x="3751" y="1965"/>
                    <a:pt x="3667" y="1870"/>
                  </a:cubicBezTo>
                  <a:lnTo>
                    <a:pt x="3667" y="1370"/>
                  </a:lnTo>
                  <a:cubicBezTo>
                    <a:pt x="3667" y="608"/>
                    <a:pt x="3048" y="1"/>
                    <a:pt x="2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1" name="Google Shape;10671;p64"/>
          <p:cNvGrpSpPr/>
          <p:nvPr/>
        </p:nvGrpSpPr>
        <p:grpSpPr>
          <a:xfrm>
            <a:off x="7562766" y="1514864"/>
            <a:ext cx="327059" cy="360192"/>
            <a:chOff x="7562766" y="1514864"/>
            <a:chExt cx="327059" cy="360192"/>
          </a:xfrm>
        </p:grpSpPr>
        <p:sp>
          <p:nvSpPr>
            <p:cNvPr id="10672" name="Google Shape;10672;p64"/>
            <p:cNvSpPr/>
            <p:nvPr/>
          </p:nvSpPr>
          <p:spPr>
            <a:xfrm>
              <a:off x="7662418" y="1600289"/>
              <a:ext cx="127724" cy="165248"/>
            </a:xfrm>
            <a:custGeom>
              <a:rect b="b" l="l" r="r" t="t"/>
              <a:pathLst>
                <a:path extrusionOk="0" h="5192" w="4013">
                  <a:moveTo>
                    <a:pt x="2001" y="334"/>
                  </a:moveTo>
                  <a:cubicBezTo>
                    <a:pt x="2298" y="334"/>
                    <a:pt x="2548" y="513"/>
                    <a:pt x="2656" y="763"/>
                  </a:cubicBezTo>
                  <a:cubicBezTo>
                    <a:pt x="2679" y="846"/>
                    <a:pt x="2715" y="941"/>
                    <a:pt x="2715" y="1049"/>
                  </a:cubicBezTo>
                  <a:lnTo>
                    <a:pt x="2715" y="1227"/>
                  </a:lnTo>
                  <a:cubicBezTo>
                    <a:pt x="2441" y="1132"/>
                    <a:pt x="2322" y="846"/>
                    <a:pt x="2322" y="834"/>
                  </a:cubicBezTo>
                  <a:cubicBezTo>
                    <a:pt x="2298" y="775"/>
                    <a:pt x="2251" y="727"/>
                    <a:pt x="2179" y="727"/>
                  </a:cubicBezTo>
                  <a:cubicBezTo>
                    <a:pt x="2120" y="727"/>
                    <a:pt x="2060" y="763"/>
                    <a:pt x="2013" y="822"/>
                  </a:cubicBezTo>
                  <a:cubicBezTo>
                    <a:pt x="2013" y="822"/>
                    <a:pt x="1822" y="1180"/>
                    <a:pt x="1286" y="1239"/>
                  </a:cubicBezTo>
                  <a:lnTo>
                    <a:pt x="1286" y="1025"/>
                  </a:lnTo>
                  <a:cubicBezTo>
                    <a:pt x="1298" y="941"/>
                    <a:pt x="1310" y="846"/>
                    <a:pt x="1346" y="763"/>
                  </a:cubicBezTo>
                  <a:cubicBezTo>
                    <a:pt x="1453" y="513"/>
                    <a:pt x="1703" y="334"/>
                    <a:pt x="2001" y="334"/>
                  </a:cubicBezTo>
                  <a:close/>
                  <a:moveTo>
                    <a:pt x="2167" y="1180"/>
                  </a:moveTo>
                  <a:cubicBezTo>
                    <a:pt x="2263" y="1322"/>
                    <a:pt x="2465" y="1501"/>
                    <a:pt x="2727" y="1549"/>
                  </a:cubicBezTo>
                  <a:lnTo>
                    <a:pt x="2727" y="1775"/>
                  </a:lnTo>
                  <a:cubicBezTo>
                    <a:pt x="2727" y="2156"/>
                    <a:pt x="2429" y="2465"/>
                    <a:pt x="2048" y="2489"/>
                  </a:cubicBezTo>
                  <a:lnTo>
                    <a:pt x="1989" y="2489"/>
                  </a:lnTo>
                  <a:cubicBezTo>
                    <a:pt x="1596" y="2489"/>
                    <a:pt x="1298" y="2180"/>
                    <a:pt x="1298" y="1787"/>
                  </a:cubicBezTo>
                  <a:lnTo>
                    <a:pt x="1298" y="1561"/>
                  </a:lnTo>
                  <a:cubicBezTo>
                    <a:pt x="1727" y="1525"/>
                    <a:pt x="2001" y="1346"/>
                    <a:pt x="2167" y="1180"/>
                  </a:cubicBezTo>
                  <a:close/>
                  <a:moveTo>
                    <a:pt x="2215" y="2846"/>
                  </a:moveTo>
                  <a:lnTo>
                    <a:pt x="2132" y="3025"/>
                  </a:lnTo>
                  <a:lnTo>
                    <a:pt x="1906" y="3025"/>
                  </a:lnTo>
                  <a:lnTo>
                    <a:pt x="1810" y="2846"/>
                  </a:lnTo>
                  <a:close/>
                  <a:moveTo>
                    <a:pt x="2084" y="3347"/>
                  </a:moveTo>
                  <a:lnTo>
                    <a:pt x="2287" y="4180"/>
                  </a:lnTo>
                  <a:lnTo>
                    <a:pt x="2013" y="4442"/>
                  </a:lnTo>
                  <a:lnTo>
                    <a:pt x="1751" y="4180"/>
                  </a:lnTo>
                  <a:lnTo>
                    <a:pt x="1929" y="3347"/>
                  </a:lnTo>
                  <a:close/>
                  <a:moveTo>
                    <a:pt x="2572" y="2918"/>
                  </a:moveTo>
                  <a:cubicBezTo>
                    <a:pt x="2810" y="2989"/>
                    <a:pt x="3025" y="3120"/>
                    <a:pt x="3215" y="3311"/>
                  </a:cubicBezTo>
                  <a:cubicBezTo>
                    <a:pt x="3549" y="3620"/>
                    <a:pt x="3727" y="4025"/>
                    <a:pt x="3727" y="4442"/>
                  </a:cubicBezTo>
                  <a:lnTo>
                    <a:pt x="3668" y="4859"/>
                  </a:lnTo>
                  <a:lnTo>
                    <a:pt x="334" y="4859"/>
                  </a:lnTo>
                  <a:lnTo>
                    <a:pt x="334" y="4442"/>
                  </a:lnTo>
                  <a:cubicBezTo>
                    <a:pt x="334" y="4025"/>
                    <a:pt x="513" y="3620"/>
                    <a:pt x="834" y="3311"/>
                  </a:cubicBezTo>
                  <a:cubicBezTo>
                    <a:pt x="1013" y="3132"/>
                    <a:pt x="1239" y="2989"/>
                    <a:pt x="1477" y="2918"/>
                  </a:cubicBezTo>
                  <a:lnTo>
                    <a:pt x="1632" y="3204"/>
                  </a:lnTo>
                  <a:lnTo>
                    <a:pt x="1405" y="4192"/>
                  </a:lnTo>
                  <a:cubicBezTo>
                    <a:pt x="1394" y="4251"/>
                    <a:pt x="1405" y="4311"/>
                    <a:pt x="1453" y="4359"/>
                  </a:cubicBezTo>
                  <a:lnTo>
                    <a:pt x="1906" y="4775"/>
                  </a:lnTo>
                  <a:cubicBezTo>
                    <a:pt x="1941" y="4811"/>
                    <a:pt x="1989" y="4823"/>
                    <a:pt x="2025" y="4823"/>
                  </a:cubicBezTo>
                  <a:cubicBezTo>
                    <a:pt x="2072" y="4823"/>
                    <a:pt x="2096" y="4811"/>
                    <a:pt x="2144" y="4775"/>
                  </a:cubicBezTo>
                  <a:lnTo>
                    <a:pt x="2608" y="4359"/>
                  </a:lnTo>
                  <a:cubicBezTo>
                    <a:pt x="2656" y="4311"/>
                    <a:pt x="2668" y="4251"/>
                    <a:pt x="2656" y="4192"/>
                  </a:cubicBezTo>
                  <a:lnTo>
                    <a:pt x="2429" y="3204"/>
                  </a:lnTo>
                  <a:lnTo>
                    <a:pt x="2572" y="2918"/>
                  </a:lnTo>
                  <a:close/>
                  <a:moveTo>
                    <a:pt x="2001" y="1"/>
                  </a:moveTo>
                  <a:cubicBezTo>
                    <a:pt x="1417" y="1"/>
                    <a:pt x="953" y="465"/>
                    <a:pt x="953" y="1049"/>
                  </a:cubicBezTo>
                  <a:lnTo>
                    <a:pt x="953" y="1418"/>
                  </a:lnTo>
                  <a:lnTo>
                    <a:pt x="953" y="1787"/>
                  </a:lnTo>
                  <a:cubicBezTo>
                    <a:pt x="953" y="2120"/>
                    <a:pt x="1120" y="2418"/>
                    <a:pt x="1358" y="2608"/>
                  </a:cubicBezTo>
                  <a:cubicBezTo>
                    <a:pt x="572" y="2870"/>
                    <a:pt x="1" y="3608"/>
                    <a:pt x="1" y="4442"/>
                  </a:cubicBezTo>
                  <a:lnTo>
                    <a:pt x="1" y="5037"/>
                  </a:lnTo>
                  <a:cubicBezTo>
                    <a:pt x="1" y="5121"/>
                    <a:pt x="84" y="5192"/>
                    <a:pt x="167" y="5192"/>
                  </a:cubicBezTo>
                  <a:lnTo>
                    <a:pt x="3834" y="5192"/>
                  </a:lnTo>
                  <a:cubicBezTo>
                    <a:pt x="3918" y="5192"/>
                    <a:pt x="3989" y="5121"/>
                    <a:pt x="3989" y="5037"/>
                  </a:cubicBezTo>
                  <a:lnTo>
                    <a:pt x="3989" y="4442"/>
                  </a:lnTo>
                  <a:cubicBezTo>
                    <a:pt x="4013" y="3620"/>
                    <a:pt x="3430" y="2882"/>
                    <a:pt x="2644" y="2608"/>
                  </a:cubicBezTo>
                  <a:cubicBezTo>
                    <a:pt x="2882" y="2418"/>
                    <a:pt x="3037" y="2120"/>
                    <a:pt x="3037" y="1787"/>
                  </a:cubicBezTo>
                  <a:lnTo>
                    <a:pt x="3037" y="1418"/>
                  </a:lnTo>
                  <a:lnTo>
                    <a:pt x="3037" y="1049"/>
                  </a:lnTo>
                  <a:cubicBezTo>
                    <a:pt x="3037" y="465"/>
                    <a:pt x="2584"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3" name="Google Shape;10673;p64"/>
            <p:cNvSpPr/>
            <p:nvPr/>
          </p:nvSpPr>
          <p:spPr>
            <a:xfrm>
              <a:off x="7599527" y="1548951"/>
              <a:ext cx="258853" cy="154841"/>
            </a:xfrm>
            <a:custGeom>
              <a:rect b="b" l="l" r="r" t="t"/>
              <a:pathLst>
                <a:path extrusionOk="0" h="4865" w="8133">
                  <a:moveTo>
                    <a:pt x="3974" y="1"/>
                  </a:moveTo>
                  <a:cubicBezTo>
                    <a:pt x="3947" y="1"/>
                    <a:pt x="3923" y="7"/>
                    <a:pt x="3905" y="18"/>
                  </a:cubicBezTo>
                  <a:cubicBezTo>
                    <a:pt x="3882" y="42"/>
                    <a:pt x="1798" y="1269"/>
                    <a:pt x="238" y="1269"/>
                  </a:cubicBezTo>
                  <a:cubicBezTo>
                    <a:pt x="167" y="1269"/>
                    <a:pt x="95" y="1328"/>
                    <a:pt x="72" y="1411"/>
                  </a:cubicBezTo>
                  <a:cubicBezTo>
                    <a:pt x="72" y="1423"/>
                    <a:pt x="0" y="1912"/>
                    <a:pt x="0" y="2662"/>
                  </a:cubicBezTo>
                  <a:cubicBezTo>
                    <a:pt x="0" y="2745"/>
                    <a:pt x="72" y="2816"/>
                    <a:pt x="167" y="2816"/>
                  </a:cubicBezTo>
                  <a:cubicBezTo>
                    <a:pt x="250" y="2816"/>
                    <a:pt x="333" y="2745"/>
                    <a:pt x="333" y="2662"/>
                  </a:cubicBezTo>
                  <a:cubicBezTo>
                    <a:pt x="333" y="2162"/>
                    <a:pt x="357" y="1781"/>
                    <a:pt x="393" y="1590"/>
                  </a:cubicBezTo>
                  <a:cubicBezTo>
                    <a:pt x="1060" y="1554"/>
                    <a:pt x="1857" y="1352"/>
                    <a:pt x="2786" y="947"/>
                  </a:cubicBezTo>
                  <a:cubicBezTo>
                    <a:pt x="3346" y="697"/>
                    <a:pt x="3798" y="459"/>
                    <a:pt x="3977" y="352"/>
                  </a:cubicBezTo>
                  <a:cubicBezTo>
                    <a:pt x="4155" y="459"/>
                    <a:pt x="4596" y="697"/>
                    <a:pt x="5167" y="947"/>
                  </a:cubicBezTo>
                  <a:cubicBezTo>
                    <a:pt x="6084" y="1352"/>
                    <a:pt x="6894" y="1566"/>
                    <a:pt x="7561" y="1590"/>
                  </a:cubicBezTo>
                  <a:cubicBezTo>
                    <a:pt x="7608" y="2007"/>
                    <a:pt x="7715" y="3281"/>
                    <a:pt x="7394" y="4662"/>
                  </a:cubicBezTo>
                  <a:cubicBezTo>
                    <a:pt x="7382" y="4757"/>
                    <a:pt x="7430" y="4840"/>
                    <a:pt x="7513" y="4864"/>
                  </a:cubicBezTo>
                  <a:lnTo>
                    <a:pt x="7549" y="4864"/>
                  </a:lnTo>
                  <a:cubicBezTo>
                    <a:pt x="7620" y="4864"/>
                    <a:pt x="7692" y="4805"/>
                    <a:pt x="7715" y="4721"/>
                  </a:cubicBezTo>
                  <a:cubicBezTo>
                    <a:pt x="8132" y="3007"/>
                    <a:pt x="7894" y="1483"/>
                    <a:pt x="7894" y="1411"/>
                  </a:cubicBezTo>
                  <a:cubicBezTo>
                    <a:pt x="7870" y="1328"/>
                    <a:pt x="7799" y="1269"/>
                    <a:pt x="7727" y="1269"/>
                  </a:cubicBezTo>
                  <a:cubicBezTo>
                    <a:pt x="6168" y="1269"/>
                    <a:pt x="4096" y="42"/>
                    <a:pt x="4060" y="18"/>
                  </a:cubicBezTo>
                  <a:cubicBezTo>
                    <a:pt x="4030" y="7"/>
                    <a:pt x="4001" y="1"/>
                    <a:pt x="39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4" name="Google Shape;10674;p64"/>
            <p:cNvSpPr/>
            <p:nvPr/>
          </p:nvSpPr>
          <p:spPr>
            <a:xfrm>
              <a:off x="7599909" y="1648380"/>
              <a:ext cx="242175" cy="190679"/>
            </a:xfrm>
            <a:custGeom>
              <a:rect b="b" l="l" r="r" t="t"/>
              <a:pathLst>
                <a:path extrusionOk="0" h="5991" w="7609">
                  <a:moveTo>
                    <a:pt x="185" y="1"/>
                  </a:moveTo>
                  <a:cubicBezTo>
                    <a:pt x="179" y="1"/>
                    <a:pt x="173" y="1"/>
                    <a:pt x="167" y="2"/>
                  </a:cubicBezTo>
                  <a:cubicBezTo>
                    <a:pt x="71" y="2"/>
                    <a:pt x="0" y="97"/>
                    <a:pt x="12" y="181"/>
                  </a:cubicBezTo>
                  <a:cubicBezTo>
                    <a:pt x="95" y="1419"/>
                    <a:pt x="369" y="2502"/>
                    <a:pt x="869" y="3419"/>
                  </a:cubicBezTo>
                  <a:cubicBezTo>
                    <a:pt x="1536" y="4669"/>
                    <a:pt x="2560" y="5526"/>
                    <a:pt x="3929" y="5979"/>
                  </a:cubicBezTo>
                  <a:cubicBezTo>
                    <a:pt x="3941" y="5979"/>
                    <a:pt x="3965" y="5991"/>
                    <a:pt x="3989" y="5991"/>
                  </a:cubicBezTo>
                  <a:cubicBezTo>
                    <a:pt x="4001" y="5991"/>
                    <a:pt x="4024" y="5991"/>
                    <a:pt x="4048" y="5979"/>
                  </a:cubicBezTo>
                  <a:cubicBezTo>
                    <a:pt x="4941" y="5681"/>
                    <a:pt x="5691" y="5217"/>
                    <a:pt x="6287" y="4574"/>
                  </a:cubicBezTo>
                  <a:cubicBezTo>
                    <a:pt x="6882" y="3931"/>
                    <a:pt x="7322" y="3133"/>
                    <a:pt x="7608" y="2181"/>
                  </a:cubicBezTo>
                  <a:cubicBezTo>
                    <a:pt x="7608" y="2097"/>
                    <a:pt x="7560" y="2002"/>
                    <a:pt x="7477" y="1966"/>
                  </a:cubicBezTo>
                  <a:cubicBezTo>
                    <a:pt x="7463" y="1963"/>
                    <a:pt x="7448" y="1961"/>
                    <a:pt x="7434" y="1961"/>
                  </a:cubicBezTo>
                  <a:cubicBezTo>
                    <a:pt x="7358" y="1961"/>
                    <a:pt x="7293" y="2013"/>
                    <a:pt x="7263" y="2074"/>
                  </a:cubicBezTo>
                  <a:cubicBezTo>
                    <a:pt x="7001" y="2990"/>
                    <a:pt x="6560" y="3741"/>
                    <a:pt x="6013" y="4336"/>
                  </a:cubicBezTo>
                  <a:cubicBezTo>
                    <a:pt x="5465" y="4919"/>
                    <a:pt x="4774" y="5348"/>
                    <a:pt x="3977" y="5634"/>
                  </a:cubicBezTo>
                  <a:cubicBezTo>
                    <a:pt x="2727" y="5205"/>
                    <a:pt x="1774" y="4395"/>
                    <a:pt x="1143" y="3252"/>
                  </a:cubicBezTo>
                  <a:cubicBezTo>
                    <a:pt x="691" y="2383"/>
                    <a:pt x="417" y="1347"/>
                    <a:pt x="345" y="157"/>
                  </a:cubicBezTo>
                  <a:cubicBezTo>
                    <a:pt x="345" y="68"/>
                    <a:pt x="263"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5" name="Google Shape;10675;p64"/>
            <p:cNvSpPr/>
            <p:nvPr/>
          </p:nvSpPr>
          <p:spPr>
            <a:xfrm>
              <a:off x="7562766" y="1514864"/>
              <a:ext cx="327059" cy="360192"/>
            </a:xfrm>
            <a:custGeom>
              <a:rect b="b" l="l" r="r" t="t"/>
              <a:pathLst>
                <a:path extrusionOk="0" h="11317" w="10276">
                  <a:moveTo>
                    <a:pt x="5132" y="363"/>
                  </a:moveTo>
                  <a:cubicBezTo>
                    <a:pt x="5334" y="482"/>
                    <a:pt x="5906" y="792"/>
                    <a:pt x="6644" y="1125"/>
                  </a:cubicBezTo>
                  <a:cubicBezTo>
                    <a:pt x="7823" y="1625"/>
                    <a:pt x="8835" y="1899"/>
                    <a:pt x="9668" y="1923"/>
                  </a:cubicBezTo>
                  <a:cubicBezTo>
                    <a:pt x="9728" y="2375"/>
                    <a:pt x="9882" y="3947"/>
                    <a:pt x="9501" y="5673"/>
                  </a:cubicBezTo>
                  <a:cubicBezTo>
                    <a:pt x="9251" y="6888"/>
                    <a:pt x="8823" y="7912"/>
                    <a:pt x="8192" y="8757"/>
                  </a:cubicBezTo>
                  <a:cubicBezTo>
                    <a:pt x="7442" y="9781"/>
                    <a:pt x="6406" y="10531"/>
                    <a:pt x="5132" y="10972"/>
                  </a:cubicBezTo>
                  <a:cubicBezTo>
                    <a:pt x="3846" y="10543"/>
                    <a:pt x="2822" y="9805"/>
                    <a:pt x="2060" y="8769"/>
                  </a:cubicBezTo>
                  <a:cubicBezTo>
                    <a:pt x="1453" y="7936"/>
                    <a:pt x="1012" y="6900"/>
                    <a:pt x="750" y="5709"/>
                  </a:cubicBezTo>
                  <a:cubicBezTo>
                    <a:pt x="393" y="3983"/>
                    <a:pt x="536" y="2387"/>
                    <a:pt x="596" y="1923"/>
                  </a:cubicBezTo>
                  <a:cubicBezTo>
                    <a:pt x="1429" y="1899"/>
                    <a:pt x="2453" y="1625"/>
                    <a:pt x="3608" y="1125"/>
                  </a:cubicBezTo>
                  <a:cubicBezTo>
                    <a:pt x="4346" y="816"/>
                    <a:pt x="4917" y="482"/>
                    <a:pt x="5132" y="363"/>
                  </a:cubicBezTo>
                  <a:close/>
                  <a:moveTo>
                    <a:pt x="5129" y="0"/>
                  </a:moveTo>
                  <a:cubicBezTo>
                    <a:pt x="5102" y="0"/>
                    <a:pt x="5078" y="6"/>
                    <a:pt x="5060" y="18"/>
                  </a:cubicBezTo>
                  <a:cubicBezTo>
                    <a:pt x="5025" y="42"/>
                    <a:pt x="2417" y="1589"/>
                    <a:pt x="453" y="1589"/>
                  </a:cubicBezTo>
                  <a:cubicBezTo>
                    <a:pt x="381" y="1589"/>
                    <a:pt x="310" y="1649"/>
                    <a:pt x="298" y="1720"/>
                  </a:cubicBezTo>
                  <a:cubicBezTo>
                    <a:pt x="274" y="1792"/>
                    <a:pt x="0" y="3637"/>
                    <a:pt x="441" y="5757"/>
                  </a:cubicBezTo>
                  <a:cubicBezTo>
                    <a:pt x="691" y="7007"/>
                    <a:pt x="1155" y="8078"/>
                    <a:pt x="1810" y="8948"/>
                  </a:cubicBezTo>
                  <a:cubicBezTo>
                    <a:pt x="2620" y="10055"/>
                    <a:pt x="3727" y="10841"/>
                    <a:pt x="5096" y="11305"/>
                  </a:cubicBezTo>
                  <a:cubicBezTo>
                    <a:pt x="5120" y="11305"/>
                    <a:pt x="5132" y="11317"/>
                    <a:pt x="5156" y="11317"/>
                  </a:cubicBezTo>
                  <a:cubicBezTo>
                    <a:pt x="5179" y="11317"/>
                    <a:pt x="5191" y="11317"/>
                    <a:pt x="5215" y="11305"/>
                  </a:cubicBezTo>
                  <a:cubicBezTo>
                    <a:pt x="6584" y="10841"/>
                    <a:pt x="7692" y="10055"/>
                    <a:pt x="8513" y="8948"/>
                  </a:cubicBezTo>
                  <a:cubicBezTo>
                    <a:pt x="9144" y="8078"/>
                    <a:pt x="9609" y="6983"/>
                    <a:pt x="9882" y="5757"/>
                  </a:cubicBezTo>
                  <a:cubicBezTo>
                    <a:pt x="10275" y="3637"/>
                    <a:pt x="10001" y="1792"/>
                    <a:pt x="9978" y="1720"/>
                  </a:cubicBezTo>
                  <a:cubicBezTo>
                    <a:pt x="9966" y="1649"/>
                    <a:pt x="9894" y="1589"/>
                    <a:pt x="9823" y="1589"/>
                  </a:cubicBezTo>
                  <a:cubicBezTo>
                    <a:pt x="7858" y="1589"/>
                    <a:pt x="5251" y="42"/>
                    <a:pt x="5215" y="18"/>
                  </a:cubicBezTo>
                  <a:cubicBezTo>
                    <a:pt x="5185" y="6"/>
                    <a:pt x="5156" y="0"/>
                    <a:pt x="5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76" name="Google Shape;10676;p64"/>
          <p:cNvGrpSpPr/>
          <p:nvPr/>
        </p:nvGrpSpPr>
        <p:grpSpPr>
          <a:xfrm>
            <a:off x="6221229" y="1498673"/>
            <a:ext cx="361636" cy="362183"/>
            <a:chOff x="6259175" y="1559008"/>
            <a:chExt cx="271743" cy="272093"/>
          </a:xfrm>
        </p:grpSpPr>
        <p:sp>
          <p:nvSpPr>
            <p:cNvPr id="10677" name="Google Shape;10677;p64"/>
            <p:cNvSpPr/>
            <p:nvPr/>
          </p:nvSpPr>
          <p:spPr>
            <a:xfrm>
              <a:off x="6259175" y="1559008"/>
              <a:ext cx="271743" cy="272093"/>
            </a:xfrm>
            <a:custGeom>
              <a:rect b="b" l="l" r="r" t="t"/>
              <a:pathLst>
                <a:path extrusionOk="0" h="8549" w="8538">
                  <a:moveTo>
                    <a:pt x="4263" y="0"/>
                  </a:moveTo>
                  <a:cubicBezTo>
                    <a:pt x="3120" y="0"/>
                    <a:pt x="2049" y="453"/>
                    <a:pt x="1251" y="1250"/>
                  </a:cubicBezTo>
                  <a:cubicBezTo>
                    <a:pt x="441" y="2060"/>
                    <a:pt x="1" y="3131"/>
                    <a:pt x="1" y="4274"/>
                  </a:cubicBezTo>
                  <a:cubicBezTo>
                    <a:pt x="1" y="5417"/>
                    <a:pt x="441" y="6489"/>
                    <a:pt x="1251" y="7299"/>
                  </a:cubicBezTo>
                  <a:cubicBezTo>
                    <a:pt x="2049" y="8096"/>
                    <a:pt x="3120" y="8549"/>
                    <a:pt x="4263" y="8549"/>
                  </a:cubicBezTo>
                  <a:cubicBezTo>
                    <a:pt x="5418" y="8549"/>
                    <a:pt x="6490" y="8096"/>
                    <a:pt x="7287" y="7299"/>
                  </a:cubicBezTo>
                  <a:cubicBezTo>
                    <a:pt x="8097" y="6489"/>
                    <a:pt x="8537" y="5417"/>
                    <a:pt x="8537" y="4274"/>
                  </a:cubicBezTo>
                  <a:cubicBezTo>
                    <a:pt x="8526" y="4179"/>
                    <a:pt x="8526" y="4108"/>
                    <a:pt x="8526" y="4036"/>
                  </a:cubicBezTo>
                  <a:cubicBezTo>
                    <a:pt x="8526" y="3965"/>
                    <a:pt x="8466" y="3917"/>
                    <a:pt x="8383" y="3917"/>
                  </a:cubicBezTo>
                  <a:cubicBezTo>
                    <a:pt x="8311" y="3917"/>
                    <a:pt x="8276" y="3977"/>
                    <a:pt x="8276" y="4048"/>
                  </a:cubicBezTo>
                  <a:lnTo>
                    <a:pt x="8276" y="4274"/>
                  </a:lnTo>
                  <a:cubicBezTo>
                    <a:pt x="8276" y="5346"/>
                    <a:pt x="7859" y="6358"/>
                    <a:pt x="7097" y="7120"/>
                  </a:cubicBezTo>
                  <a:cubicBezTo>
                    <a:pt x="6335" y="7882"/>
                    <a:pt x="5323" y="8287"/>
                    <a:pt x="4251" y="8287"/>
                  </a:cubicBezTo>
                  <a:cubicBezTo>
                    <a:pt x="3180" y="8287"/>
                    <a:pt x="2168" y="7870"/>
                    <a:pt x="1406" y="7120"/>
                  </a:cubicBezTo>
                  <a:cubicBezTo>
                    <a:pt x="656" y="6358"/>
                    <a:pt x="239" y="5346"/>
                    <a:pt x="239" y="4274"/>
                  </a:cubicBezTo>
                  <a:cubicBezTo>
                    <a:pt x="239" y="3203"/>
                    <a:pt x="644" y="2191"/>
                    <a:pt x="1406" y="1429"/>
                  </a:cubicBezTo>
                  <a:cubicBezTo>
                    <a:pt x="2168" y="667"/>
                    <a:pt x="3180" y="250"/>
                    <a:pt x="4251" y="250"/>
                  </a:cubicBezTo>
                  <a:cubicBezTo>
                    <a:pt x="5204" y="250"/>
                    <a:pt x="6121" y="595"/>
                    <a:pt x="6847" y="1203"/>
                  </a:cubicBezTo>
                  <a:cubicBezTo>
                    <a:pt x="7561" y="1822"/>
                    <a:pt x="8049" y="2655"/>
                    <a:pt x="8216" y="3560"/>
                  </a:cubicBezTo>
                  <a:cubicBezTo>
                    <a:pt x="8227" y="3624"/>
                    <a:pt x="8276" y="3669"/>
                    <a:pt x="8337" y="3669"/>
                  </a:cubicBezTo>
                  <a:cubicBezTo>
                    <a:pt x="8344" y="3669"/>
                    <a:pt x="8352" y="3668"/>
                    <a:pt x="8359" y="3667"/>
                  </a:cubicBezTo>
                  <a:cubicBezTo>
                    <a:pt x="8430" y="3643"/>
                    <a:pt x="8478" y="3584"/>
                    <a:pt x="8466" y="3512"/>
                  </a:cubicBezTo>
                  <a:cubicBezTo>
                    <a:pt x="8287" y="2548"/>
                    <a:pt x="7775" y="1655"/>
                    <a:pt x="7025" y="1012"/>
                  </a:cubicBezTo>
                  <a:cubicBezTo>
                    <a:pt x="6251" y="357"/>
                    <a:pt x="5275" y="0"/>
                    <a:pt x="4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8" name="Google Shape;10678;p64"/>
            <p:cNvSpPr/>
            <p:nvPr/>
          </p:nvSpPr>
          <p:spPr>
            <a:xfrm>
              <a:off x="6278145" y="1577946"/>
              <a:ext cx="231927" cy="232309"/>
            </a:xfrm>
            <a:custGeom>
              <a:rect b="b" l="l" r="r" t="t"/>
              <a:pathLst>
                <a:path extrusionOk="0" h="7299" w="7287">
                  <a:moveTo>
                    <a:pt x="3643" y="0"/>
                  </a:moveTo>
                  <a:cubicBezTo>
                    <a:pt x="3119" y="0"/>
                    <a:pt x="2631" y="108"/>
                    <a:pt x="2155" y="322"/>
                  </a:cubicBezTo>
                  <a:cubicBezTo>
                    <a:pt x="1703" y="524"/>
                    <a:pt x="1310" y="810"/>
                    <a:pt x="964" y="1179"/>
                  </a:cubicBezTo>
                  <a:cubicBezTo>
                    <a:pt x="917" y="1227"/>
                    <a:pt x="917" y="1310"/>
                    <a:pt x="964" y="1358"/>
                  </a:cubicBezTo>
                  <a:cubicBezTo>
                    <a:pt x="988" y="1382"/>
                    <a:pt x="1021" y="1393"/>
                    <a:pt x="1054" y="1393"/>
                  </a:cubicBezTo>
                  <a:cubicBezTo>
                    <a:pt x="1086" y="1393"/>
                    <a:pt x="1119" y="1382"/>
                    <a:pt x="1143" y="1358"/>
                  </a:cubicBezTo>
                  <a:cubicBezTo>
                    <a:pt x="1453" y="1012"/>
                    <a:pt x="1822" y="750"/>
                    <a:pt x="2262" y="560"/>
                  </a:cubicBezTo>
                  <a:cubicBezTo>
                    <a:pt x="2691" y="358"/>
                    <a:pt x="3167" y="262"/>
                    <a:pt x="3643" y="262"/>
                  </a:cubicBezTo>
                  <a:cubicBezTo>
                    <a:pt x="5513" y="262"/>
                    <a:pt x="7037" y="1774"/>
                    <a:pt x="7037" y="3656"/>
                  </a:cubicBezTo>
                  <a:cubicBezTo>
                    <a:pt x="7037" y="5525"/>
                    <a:pt x="5513" y="7049"/>
                    <a:pt x="3643" y="7049"/>
                  </a:cubicBezTo>
                  <a:cubicBezTo>
                    <a:pt x="1762" y="7049"/>
                    <a:pt x="250" y="5525"/>
                    <a:pt x="250" y="3656"/>
                  </a:cubicBezTo>
                  <a:cubicBezTo>
                    <a:pt x="250" y="2977"/>
                    <a:pt x="441" y="2322"/>
                    <a:pt x="810" y="1774"/>
                  </a:cubicBezTo>
                  <a:cubicBezTo>
                    <a:pt x="857" y="1727"/>
                    <a:pt x="845" y="1655"/>
                    <a:pt x="786" y="1608"/>
                  </a:cubicBezTo>
                  <a:cubicBezTo>
                    <a:pt x="766" y="1596"/>
                    <a:pt x="743" y="1591"/>
                    <a:pt x="721" y="1591"/>
                  </a:cubicBezTo>
                  <a:cubicBezTo>
                    <a:pt x="676" y="1591"/>
                    <a:pt x="631" y="1612"/>
                    <a:pt x="607" y="1643"/>
                  </a:cubicBezTo>
                  <a:cubicBezTo>
                    <a:pt x="202" y="2239"/>
                    <a:pt x="0" y="2941"/>
                    <a:pt x="0" y="3656"/>
                  </a:cubicBezTo>
                  <a:cubicBezTo>
                    <a:pt x="0" y="4632"/>
                    <a:pt x="381" y="5537"/>
                    <a:pt x="1072" y="6227"/>
                  </a:cubicBezTo>
                  <a:cubicBezTo>
                    <a:pt x="1750" y="6906"/>
                    <a:pt x="2679" y="7299"/>
                    <a:pt x="3643" y="7299"/>
                  </a:cubicBezTo>
                  <a:cubicBezTo>
                    <a:pt x="4620" y="7299"/>
                    <a:pt x="5536" y="6906"/>
                    <a:pt x="6215" y="6227"/>
                  </a:cubicBezTo>
                  <a:cubicBezTo>
                    <a:pt x="6894" y="5537"/>
                    <a:pt x="7287" y="4620"/>
                    <a:pt x="7287" y="3656"/>
                  </a:cubicBezTo>
                  <a:cubicBezTo>
                    <a:pt x="7287" y="2679"/>
                    <a:pt x="6906" y="1763"/>
                    <a:pt x="6215" y="1072"/>
                  </a:cubicBezTo>
                  <a:cubicBezTo>
                    <a:pt x="5536" y="393"/>
                    <a:pt x="4608" y="0"/>
                    <a:pt x="3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79" name="Google Shape;10679;p64"/>
            <p:cNvSpPr/>
            <p:nvPr/>
          </p:nvSpPr>
          <p:spPr>
            <a:xfrm>
              <a:off x="6297846" y="1690870"/>
              <a:ext cx="13272" cy="7607"/>
            </a:xfrm>
            <a:custGeom>
              <a:rect b="b" l="l" r="r" t="t"/>
              <a:pathLst>
                <a:path extrusionOk="0" h="239" w="417">
                  <a:moveTo>
                    <a:pt x="119" y="0"/>
                  </a:moveTo>
                  <a:cubicBezTo>
                    <a:pt x="48" y="0"/>
                    <a:pt x="0" y="36"/>
                    <a:pt x="0" y="120"/>
                  </a:cubicBezTo>
                  <a:cubicBezTo>
                    <a:pt x="0" y="191"/>
                    <a:pt x="60" y="239"/>
                    <a:pt x="119" y="239"/>
                  </a:cubicBezTo>
                  <a:lnTo>
                    <a:pt x="298" y="239"/>
                  </a:lnTo>
                  <a:cubicBezTo>
                    <a:pt x="369" y="239"/>
                    <a:pt x="417" y="179"/>
                    <a:pt x="417" y="120"/>
                  </a:cubicBezTo>
                  <a:cubicBezTo>
                    <a:pt x="417" y="60"/>
                    <a:pt x="357" y="0"/>
                    <a:pt x="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0" name="Google Shape;10680;p64"/>
            <p:cNvSpPr/>
            <p:nvPr/>
          </p:nvSpPr>
          <p:spPr>
            <a:xfrm>
              <a:off x="6390687" y="1598029"/>
              <a:ext cx="100448" cy="100448"/>
            </a:xfrm>
            <a:custGeom>
              <a:rect b="b" l="l" r="r" t="t"/>
              <a:pathLst>
                <a:path extrusionOk="0" h="3156" w="3156">
                  <a:moveTo>
                    <a:pt x="119" y="0"/>
                  </a:moveTo>
                  <a:cubicBezTo>
                    <a:pt x="60" y="0"/>
                    <a:pt x="0" y="60"/>
                    <a:pt x="0" y="119"/>
                  </a:cubicBezTo>
                  <a:lnTo>
                    <a:pt x="0" y="3037"/>
                  </a:lnTo>
                  <a:cubicBezTo>
                    <a:pt x="0" y="3108"/>
                    <a:pt x="60" y="3156"/>
                    <a:pt x="119" y="3156"/>
                  </a:cubicBezTo>
                  <a:lnTo>
                    <a:pt x="3036" y="3156"/>
                  </a:lnTo>
                  <a:cubicBezTo>
                    <a:pt x="3108" y="3156"/>
                    <a:pt x="3155" y="3096"/>
                    <a:pt x="3155" y="3037"/>
                  </a:cubicBezTo>
                  <a:cubicBezTo>
                    <a:pt x="3155" y="2977"/>
                    <a:pt x="3096" y="2917"/>
                    <a:pt x="3036" y="2917"/>
                  </a:cubicBezTo>
                  <a:lnTo>
                    <a:pt x="250" y="2917"/>
                  </a:lnTo>
                  <a:lnTo>
                    <a:pt x="250" y="119"/>
                  </a:lnTo>
                  <a:lnTo>
                    <a:pt x="238" y="119"/>
                  </a:lnTo>
                  <a:cubicBezTo>
                    <a:pt x="238" y="48"/>
                    <a:pt x="179" y="0"/>
                    <a:pt x="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1" name="Google Shape;10681;p64"/>
            <p:cNvSpPr/>
            <p:nvPr/>
          </p:nvSpPr>
          <p:spPr>
            <a:xfrm>
              <a:off x="6390305" y="1778013"/>
              <a:ext cx="7607" cy="13304"/>
            </a:xfrm>
            <a:custGeom>
              <a:rect b="b" l="l" r="r" t="t"/>
              <a:pathLst>
                <a:path extrusionOk="0" h="418" w="239">
                  <a:moveTo>
                    <a:pt x="119" y="1"/>
                  </a:moveTo>
                  <a:cubicBezTo>
                    <a:pt x="60" y="1"/>
                    <a:pt x="0" y="60"/>
                    <a:pt x="0" y="120"/>
                  </a:cubicBezTo>
                  <a:lnTo>
                    <a:pt x="0" y="299"/>
                  </a:lnTo>
                  <a:cubicBezTo>
                    <a:pt x="0" y="370"/>
                    <a:pt x="60" y="418"/>
                    <a:pt x="119" y="418"/>
                  </a:cubicBezTo>
                  <a:cubicBezTo>
                    <a:pt x="179" y="418"/>
                    <a:pt x="238" y="358"/>
                    <a:pt x="238" y="299"/>
                  </a:cubicBezTo>
                  <a:lnTo>
                    <a:pt x="238" y="120"/>
                  </a:lnTo>
                  <a:cubicBezTo>
                    <a:pt x="238" y="49"/>
                    <a:pt x="179" y="1"/>
                    <a:pt x="1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2" name="Google Shape;10682;p64"/>
            <p:cNvSpPr/>
            <p:nvPr/>
          </p:nvSpPr>
          <p:spPr>
            <a:xfrm>
              <a:off x="6324358" y="1624923"/>
              <a:ext cx="12922" cy="11776"/>
            </a:xfrm>
            <a:custGeom>
              <a:rect b="b" l="l" r="r" t="t"/>
              <a:pathLst>
                <a:path extrusionOk="0" h="370" w="406">
                  <a:moveTo>
                    <a:pt x="133" y="1"/>
                  </a:moveTo>
                  <a:cubicBezTo>
                    <a:pt x="99" y="1"/>
                    <a:pt x="66" y="13"/>
                    <a:pt x="48" y="36"/>
                  </a:cubicBezTo>
                  <a:cubicBezTo>
                    <a:pt x="1" y="72"/>
                    <a:pt x="1" y="167"/>
                    <a:pt x="48" y="215"/>
                  </a:cubicBezTo>
                  <a:lnTo>
                    <a:pt x="179" y="346"/>
                  </a:lnTo>
                  <a:cubicBezTo>
                    <a:pt x="215" y="370"/>
                    <a:pt x="239" y="370"/>
                    <a:pt x="274" y="370"/>
                  </a:cubicBezTo>
                  <a:cubicBezTo>
                    <a:pt x="298" y="370"/>
                    <a:pt x="334" y="358"/>
                    <a:pt x="358" y="346"/>
                  </a:cubicBezTo>
                  <a:cubicBezTo>
                    <a:pt x="405" y="298"/>
                    <a:pt x="405" y="215"/>
                    <a:pt x="358" y="167"/>
                  </a:cubicBezTo>
                  <a:lnTo>
                    <a:pt x="227" y="36"/>
                  </a:lnTo>
                  <a:cubicBezTo>
                    <a:pt x="203" y="13"/>
                    <a:pt x="167" y="1"/>
                    <a:pt x="1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3" name="Google Shape;10683;p64"/>
            <p:cNvSpPr/>
            <p:nvPr/>
          </p:nvSpPr>
          <p:spPr>
            <a:xfrm>
              <a:off x="6451700" y="1752265"/>
              <a:ext cx="12890" cy="11776"/>
            </a:xfrm>
            <a:custGeom>
              <a:rect b="b" l="l" r="r" t="t"/>
              <a:pathLst>
                <a:path extrusionOk="0" h="370" w="405">
                  <a:moveTo>
                    <a:pt x="133" y="0"/>
                  </a:moveTo>
                  <a:cubicBezTo>
                    <a:pt x="101" y="0"/>
                    <a:pt x="72" y="12"/>
                    <a:pt x="48" y="36"/>
                  </a:cubicBezTo>
                  <a:cubicBezTo>
                    <a:pt x="0" y="84"/>
                    <a:pt x="0" y="167"/>
                    <a:pt x="48" y="215"/>
                  </a:cubicBezTo>
                  <a:lnTo>
                    <a:pt x="179" y="346"/>
                  </a:lnTo>
                  <a:cubicBezTo>
                    <a:pt x="214" y="369"/>
                    <a:pt x="238" y="369"/>
                    <a:pt x="274" y="369"/>
                  </a:cubicBezTo>
                  <a:cubicBezTo>
                    <a:pt x="298" y="369"/>
                    <a:pt x="333" y="357"/>
                    <a:pt x="357" y="346"/>
                  </a:cubicBezTo>
                  <a:cubicBezTo>
                    <a:pt x="405" y="298"/>
                    <a:pt x="405" y="215"/>
                    <a:pt x="357" y="167"/>
                  </a:cubicBezTo>
                  <a:lnTo>
                    <a:pt x="226" y="36"/>
                  </a:lnTo>
                  <a:cubicBezTo>
                    <a:pt x="197" y="12"/>
                    <a:pt x="164" y="0"/>
                    <a:pt x="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4" name="Google Shape;10684;p64"/>
            <p:cNvSpPr/>
            <p:nvPr/>
          </p:nvSpPr>
          <p:spPr>
            <a:xfrm>
              <a:off x="6451700" y="1624923"/>
              <a:ext cx="12890" cy="11776"/>
            </a:xfrm>
            <a:custGeom>
              <a:rect b="b" l="l" r="r" t="t"/>
              <a:pathLst>
                <a:path extrusionOk="0" h="370" w="405">
                  <a:moveTo>
                    <a:pt x="272" y="1"/>
                  </a:moveTo>
                  <a:cubicBezTo>
                    <a:pt x="238" y="1"/>
                    <a:pt x="202" y="13"/>
                    <a:pt x="179" y="36"/>
                  </a:cubicBezTo>
                  <a:lnTo>
                    <a:pt x="48" y="167"/>
                  </a:lnTo>
                  <a:cubicBezTo>
                    <a:pt x="0" y="215"/>
                    <a:pt x="0" y="298"/>
                    <a:pt x="48" y="346"/>
                  </a:cubicBezTo>
                  <a:cubicBezTo>
                    <a:pt x="83" y="370"/>
                    <a:pt x="107" y="370"/>
                    <a:pt x="143" y="370"/>
                  </a:cubicBezTo>
                  <a:cubicBezTo>
                    <a:pt x="167" y="370"/>
                    <a:pt x="202" y="370"/>
                    <a:pt x="226" y="346"/>
                  </a:cubicBezTo>
                  <a:lnTo>
                    <a:pt x="357" y="215"/>
                  </a:lnTo>
                  <a:cubicBezTo>
                    <a:pt x="405" y="167"/>
                    <a:pt x="405" y="72"/>
                    <a:pt x="357" y="36"/>
                  </a:cubicBezTo>
                  <a:cubicBezTo>
                    <a:pt x="339" y="13"/>
                    <a:pt x="307" y="1"/>
                    <a:pt x="2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5" name="Google Shape;10685;p64"/>
            <p:cNvSpPr/>
            <p:nvPr/>
          </p:nvSpPr>
          <p:spPr>
            <a:xfrm>
              <a:off x="6324358" y="1751883"/>
              <a:ext cx="12922" cy="11776"/>
            </a:xfrm>
            <a:custGeom>
              <a:rect b="b" l="l" r="r" t="t"/>
              <a:pathLst>
                <a:path extrusionOk="0" h="370" w="406">
                  <a:moveTo>
                    <a:pt x="268" y="0"/>
                  </a:moveTo>
                  <a:cubicBezTo>
                    <a:pt x="236" y="0"/>
                    <a:pt x="203" y="12"/>
                    <a:pt x="179" y="36"/>
                  </a:cubicBezTo>
                  <a:lnTo>
                    <a:pt x="48" y="167"/>
                  </a:lnTo>
                  <a:cubicBezTo>
                    <a:pt x="1" y="227"/>
                    <a:pt x="1" y="298"/>
                    <a:pt x="48" y="346"/>
                  </a:cubicBezTo>
                  <a:cubicBezTo>
                    <a:pt x="72" y="369"/>
                    <a:pt x="108" y="369"/>
                    <a:pt x="132" y="369"/>
                  </a:cubicBezTo>
                  <a:cubicBezTo>
                    <a:pt x="167" y="369"/>
                    <a:pt x="191" y="358"/>
                    <a:pt x="227" y="346"/>
                  </a:cubicBezTo>
                  <a:lnTo>
                    <a:pt x="358" y="215"/>
                  </a:lnTo>
                  <a:cubicBezTo>
                    <a:pt x="405" y="167"/>
                    <a:pt x="405" y="72"/>
                    <a:pt x="358" y="36"/>
                  </a:cubicBezTo>
                  <a:cubicBezTo>
                    <a:pt x="334" y="12"/>
                    <a:pt x="301" y="0"/>
                    <a:pt x="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6" name="Google Shape;10686;p64"/>
            <p:cNvSpPr/>
            <p:nvPr/>
          </p:nvSpPr>
          <p:spPr>
            <a:xfrm>
              <a:off x="6304657" y="1653823"/>
              <a:ext cx="14036" cy="10567"/>
            </a:xfrm>
            <a:custGeom>
              <a:rect b="b" l="l" r="r" t="t"/>
              <a:pathLst>
                <a:path extrusionOk="0" h="332" w="441">
                  <a:moveTo>
                    <a:pt x="143" y="0"/>
                  </a:moveTo>
                  <a:cubicBezTo>
                    <a:pt x="97" y="0"/>
                    <a:pt x="51" y="25"/>
                    <a:pt x="24" y="69"/>
                  </a:cubicBezTo>
                  <a:cubicBezTo>
                    <a:pt x="0" y="129"/>
                    <a:pt x="24" y="212"/>
                    <a:pt x="84" y="236"/>
                  </a:cubicBezTo>
                  <a:lnTo>
                    <a:pt x="250" y="307"/>
                  </a:lnTo>
                  <a:cubicBezTo>
                    <a:pt x="262" y="307"/>
                    <a:pt x="274" y="331"/>
                    <a:pt x="298" y="331"/>
                  </a:cubicBezTo>
                  <a:cubicBezTo>
                    <a:pt x="334" y="331"/>
                    <a:pt x="381" y="295"/>
                    <a:pt x="417" y="260"/>
                  </a:cubicBezTo>
                  <a:cubicBezTo>
                    <a:pt x="441" y="200"/>
                    <a:pt x="417" y="117"/>
                    <a:pt x="358" y="93"/>
                  </a:cubicBezTo>
                  <a:lnTo>
                    <a:pt x="191" y="10"/>
                  </a:lnTo>
                  <a:cubicBezTo>
                    <a:pt x="176" y="3"/>
                    <a:pt x="159"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7" name="Google Shape;10687;p64"/>
            <p:cNvSpPr/>
            <p:nvPr/>
          </p:nvSpPr>
          <p:spPr>
            <a:xfrm>
              <a:off x="6469874" y="1724511"/>
              <a:ext cx="14068" cy="10344"/>
            </a:xfrm>
            <a:custGeom>
              <a:rect b="b" l="l" r="r" t="t"/>
              <a:pathLst>
                <a:path extrusionOk="0" h="325" w="442">
                  <a:moveTo>
                    <a:pt x="140" y="1"/>
                  </a:moveTo>
                  <a:cubicBezTo>
                    <a:pt x="95" y="1"/>
                    <a:pt x="50" y="31"/>
                    <a:pt x="24" y="75"/>
                  </a:cubicBezTo>
                  <a:cubicBezTo>
                    <a:pt x="1" y="134"/>
                    <a:pt x="24" y="206"/>
                    <a:pt x="84" y="241"/>
                  </a:cubicBezTo>
                  <a:lnTo>
                    <a:pt x="251" y="313"/>
                  </a:lnTo>
                  <a:cubicBezTo>
                    <a:pt x="263" y="313"/>
                    <a:pt x="286" y="325"/>
                    <a:pt x="298" y="325"/>
                  </a:cubicBezTo>
                  <a:cubicBezTo>
                    <a:pt x="346" y="325"/>
                    <a:pt x="382" y="301"/>
                    <a:pt x="417" y="253"/>
                  </a:cubicBezTo>
                  <a:cubicBezTo>
                    <a:pt x="441" y="194"/>
                    <a:pt x="417" y="122"/>
                    <a:pt x="358" y="86"/>
                  </a:cubicBezTo>
                  <a:lnTo>
                    <a:pt x="191" y="15"/>
                  </a:lnTo>
                  <a:cubicBezTo>
                    <a:pt x="175" y="5"/>
                    <a:pt x="157" y="1"/>
                    <a:pt x="1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8" name="Google Shape;10688;p64"/>
            <p:cNvSpPr/>
            <p:nvPr/>
          </p:nvSpPr>
          <p:spPr>
            <a:xfrm>
              <a:off x="6424392" y="1605158"/>
              <a:ext cx="11394" cy="13368"/>
            </a:xfrm>
            <a:custGeom>
              <a:rect b="b" l="l" r="r" t="t"/>
              <a:pathLst>
                <a:path extrusionOk="0" h="420" w="358">
                  <a:moveTo>
                    <a:pt x="212" y="0"/>
                  </a:moveTo>
                  <a:cubicBezTo>
                    <a:pt x="168" y="0"/>
                    <a:pt x="125" y="31"/>
                    <a:pt x="108" y="74"/>
                  </a:cubicBezTo>
                  <a:lnTo>
                    <a:pt x="25" y="229"/>
                  </a:lnTo>
                  <a:cubicBezTo>
                    <a:pt x="1" y="288"/>
                    <a:pt x="25" y="372"/>
                    <a:pt x="84" y="396"/>
                  </a:cubicBezTo>
                  <a:cubicBezTo>
                    <a:pt x="108" y="419"/>
                    <a:pt x="120" y="419"/>
                    <a:pt x="132" y="419"/>
                  </a:cubicBezTo>
                  <a:cubicBezTo>
                    <a:pt x="179" y="419"/>
                    <a:pt x="215" y="384"/>
                    <a:pt x="251" y="336"/>
                  </a:cubicBezTo>
                  <a:lnTo>
                    <a:pt x="322" y="181"/>
                  </a:lnTo>
                  <a:cubicBezTo>
                    <a:pt x="358" y="122"/>
                    <a:pt x="322" y="38"/>
                    <a:pt x="263" y="15"/>
                  </a:cubicBezTo>
                  <a:cubicBezTo>
                    <a:pt x="246" y="5"/>
                    <a:pt x="229"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89" name="Google Shape;10689;p64"/>
            <p:cNvSpPr/>
            <p:nvPr/>
          </p:nvSpPr>
          <p:spPr>
            <a:xfrm>
              <a:off x="6353926" y="1770916"/>
              <a:ext cx="11394" cy="13208"/>
            </a:xfrm>
            <a:custGeom>
              <a:rect b="b" l="l" r="r" t="t"/>
              <a:pathLst>
                <a:path extrusionOk="0" h="415" w="358">
                  <a:moveTo>
                    <a:pt x="214" y="0"/>
                  </a:moveTo>
                  <a:cubicBezTo>
                    <a:pt x="168" y="0"/>
                    <a:pt x="122" y="25"/>
                    <a:pt x="96" y="69"/>
                  </a:cubicBezTo>
                  <a:lnTo>
                    <a:pt x="24" y="236"/>
                  </a:lnTo>
                  <a:cubicBezTo>
                    <a:pt x="0" y="295"/>
                    <a:pt x="24" y="367"/>
                    <a:pt x="84" y="402"/>
                  </a:cubicBezTo>
                  <a:cubicBezTo>
                    <a:pt x="96" y="402"/>
                    <a:pt x="119" y="414"/>
                    <a:pt x="131" y="414"/>
                  </a:cubicBezTo>
                  <a:cubicBezTo>
                    <a:pt x="179" y="414"/>
                    <a:pt x="215" y="391"/>
                    <a:pt x="250" y="343"/>
                  </a:cubicBezTo>
                  <a:lnTo>
                    <a:pt x="322" y="176"/>
                  </a:lnTo>
                  <a:cubicBezTo>
                    <a:pt x="357" y="117"/>
                    <a:pt x="322" y="45"/>
                    <a:pt x="262" y="10"/>
                  </a:cubicBezTo>
                  <a:cubicBezTo>
                    <a:pt x="247" y="3"/>
                    <a:pt x="231" y="0"/>
                    <a:pt x="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0" name="Google Shape;10690;p64"/>
            <p:cNvSpPr/>
            <p:nvPr/>
          </p:nvSpPr>
          <p:spPr>
            <a:xfrm>
              <a:off x="6355040" y="1604363"/>
              <a:ext cx="11044" cy="13399"/>
            </a:xfrm>
            <a:custGeom>
              <a:rect b="b" l="l" r="r" t="t"/>
              <a:pathLst>
                <a:path extrusionOk="0" h="421" w="347">
                  <a:moveTo>
                    <a:pt x="127" y="1"/>
                  </a:moveTo>
                  <a:cubicBezTo>
                    <a:pt x="116" y="1"/>
                    <a:pt x="106" y="2"/>
                    <a:pt x="96" y="4"/>
                  </a:cubicBezTo>
                  <a:cubicBezTo>
                    <a:pt x="37" y="40"/>
                    <a:pt x="1" y="111"/>
                    <a:pt x="25" y="171"/>
                  </a:cubicBezTo>
                  <a:lnTo>
                    <a:pt x="96" y="337"/>
                  </a:lnTo>
                  <a:cubicBezTo>
                    <a:pt x="120" y="397"/>
                    <a:pt x="168" y="421"/>
                    <a:pt x="215" y="421"/>
                  </a:cubicBezTo>
                  <a:cubicBezTo>
                    <a:pt x="227" y="421"/>
                    <a:pt x="239" y="421"/>
                    <a:pt x="263" y="409"/>
                  </a:cubicBezTo>
                  <a:cubicBezTo>
                    <a:pt x="322" y="373"/>
                    <a:pt x="346" y="301"/>
                    <a:pt x="334" y="242"/>
                  </a:cubicBezTo>
                  <a:lnTo>
                    <a:pt x="263" y="75"/>
                  </a:lnTo>
                  <a:cubicBezTo>
                    <a:pt x="233" y="26"/>
                    <a:pt x="179" y="1"/>
                    <a:pt x="1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1" name="Google Shape;10691;p64"/>
            <p:cNvSpPr/>
            <p:nvPr/>
          </p:nvSpPr>
          <p:spPr>
            <a:xfrm>
              <a:off x="6422514" y="1771489"/>
              <a:ext cx="11012" cy="13017"/>
            </a:xfrm>
            <a:custGeom>
              <a:rect b="b" l="l" r="r" t="t"/>
              <a:pathLst>
                <a:path extrusionOk="0" h="409" w="346">
                  <a:moveTo>
                    <a:pt x="151" y="1"/>
                  </a:moveTo>
                  <a:cubicBezTo>
                    <a:pt x="130" y="1"/>
                    <a:pt x="107" y="5"/>
                    <a:pt x="84" y="15"/>
                  </a:cubicBezTo>
                  <a:cubicBezTo>
                    <a:pt x="24" y="39"/>
                    <a:pt x="0" y="111"/>
                    <a:pt x="12" y="170"/>
                  </a:cubicBezTo>
                  <a:lnTo>
                    <a:pt x="84" y="337"/>
                  </a:lnTo>
                  <a:cubicBezTo>
                    <a:pt x="107" y="384"/>
                    <a:pt x="143" y="408"/>
                    <a:pt x="203" y="408"/>
                  </a:cubicBezTo>
                  <a:cubicBezTo>
                    <a:pt x="227" y="408"/>
                    <a:pt x="238" y="408"/>
                    <a:pt x="250" y="396"/>
                  </a:cubicBezTo>
                  <a:cubicBezTo>
                    <a:pt x="310" y="373"/>
                    <a:pt x="346" y="289"/>
                    <a:pt x="322" y="230"/>
                  </a:cubicBezTo>
                  <a:lnTo>
                    <a:pt x="250" y="63"/>
                  </a:lnTo>
                  <a:cubicBezTo>
                    <a:pt x="242" y="29"/>
                    <a:pt x="203" y="1"/>
                    <a:pt x="1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2" name="Google Shape;10692;p64"/>
            <p:cNvSpPr/>
            <p:nvPr/>
          </p:nvSpPr>
          <p:spPr>
            <a:xfrm>
              <a:off x="6470637" y="1655541"/>
              <a:ext cx="14036" cy="10726"/>
            </a:xfrm>
            <a:custGeom>
              <a:rect b="b" l="l" r="r" t="t"/>
              <a:pathLst>
                <a:path extrusionOk="0" h="337" w="441">
                  <a:moveTo>
                    <a:pt x="293" y="0"/>
                  </a:moveTo>
                  <a:cubicBezTo>
                    <a:pt x="282" y="0"/>
                    <a:pt x="272" y="1"/>
                    <a:pt x="262" y="3"/>
                  </a:cubicBezTo>
                  <a:lnTo>
                    <a:pt x="96" y="75"/>
                  </a:lnTo>
                  <a:cubicBezTo>
                    <a:pt x="36" y="110"/>
                    <a:pt x="0" y="182"/>
                    <a:pt x="24" y="241"/>
                  </a:cubicBezTo>
                  <a:cubicBezTo>
                    <a:pt x="48" y="301"/>
                    <a:pt x="96" y="337"/>
                    <a:pt x="143" y="337"/>
                  </a:cubicBezTo>
                  <a:cubicBezTo>
                    <a:pt x="155" y="337"/>
                    <a:pt x="167" y="337"/>
                    <a:pt x="179" y="313"/>
                  </a:cubicBezTo>
                  <a:lnTo>
                    <a:pt x="346" y="241"/>
                  </a:lnTo>
                  <a:cubicBezTo>
                    <a:pt x="405" y="217"/>
                    <a:pt x="441" y="134"/>
                    <a:pt x="417" y="75"/>
                  </a:cubicBezTo>
                  <a:cubicBezTo>
                    <a:pt x="397" y="25"/>
                    <a:pt x="344" y="0"/>
                    <a:pt x="2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3" name="Google Shape;10693;p64"/>
            <p:cNvSpPr/>
            <p:nvPr/>
          </p:nvSpPr>
          <p:spPr>
            <a:xfrm>
              <a:off x="6303893" y="1723175"/>
              <a:ext cx="13686" cy="10153"/>
            </a:xfrm>
            <a:custGeom>
              <a:rect b="b" l="l" r="r" t="t"/>
              <a:pathLst>
                <a:path extrusionOk="0" h="319" w="430">
                  <a:moveTo>
                    <a:pt x="317" y="0"/>
                  </a:moveTo>
                  <a:cubicBezTo>
                    <a:pt x="299" y="0"/>
                    <a:pt x="281" y="3"/>
                    <a:pt x="263" y="9"/>
                  </a:cubicBezTo>
                  <a:lnTo>
                    <a:pt x="96" y="81"/>
                  </a:lnTo>
                  <a:cubicBezTo>
                    <a:pt x="36" y="117"/>
                    <a:pt x="1" y="188"/>
                    <a:pt x="24" y="248"/>
                  </a:cubicBezTo>
                  <a:cubicBezTo>
                    <a:pt x="36" y="295"/>
                    <a:pt x="84" y="319"/>
                    <a:pt x="144" y="319"/>
                  </a:cubicBezTo>
                  <a:cubicBezTo>
                    <a:pt x="155" y="319"/>
                    <a:pt x="167" y="319"/>
                    <a:pt x="179" y="307"/>
                  </a:cubicBezTo>
                  <a:lnTo>
                    <a:pt x="346" y="236"/>
                  </a:lnTo>
                  <a:cubicBezTo>
                    <a:pt x="405" y="200"/>
                    <a:pt x="429" y="128"/>
                    <a:pt x="417" y="69"/>
                  </a:cubicBezTo>
                  <a:cubicBezTo>
                    <a:pt x="409" y="25"/>
                    <a:pt x="367" y="0"/>
                    <a:pt x="3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4" name="Google Shape;10694;p64"/>
          <p:cNvGrpSpPr/>
          <p:nvPr/>
        </p:nvGrpSpPr>
        <p:grpSpPr>
          <a:xfrm>
            <a:off x="2661459" y="2015001"/>
            <a:ext cx="322508" cy="273494"/>
            <a:chOff x="2661459" y="2015001"/>
            <a:chExt cx="322508" cy="273494"/>
          </a:xfrm>
        </p:grpSpPr>
        <p:sp>
          <p:nvSpPr>
            <p:cNvPr id="10695" name="Google Shape;10695;p64"/>
            <p:cNvSpPr/>
            <p:nvPr/>
          </p:nvSpPr>
          <p:spPr>
            <a:xfrm>
              <a:off x="2661459" y="2028878"/>
              <a:ext cx="322508" cy="259617"/>
            </a:xfrm>
            <a:custGeom>
              <a:rect b="b" l="l" r="r" t="t"/>
              <a:pathLst>
                <a:path extrusionOk="0" h="8157" w="10133">
                  <a:moveTo>
                    <a:pt x="6156" y="2227"/>
                  </a:moveTo>
                  <a:lnTo>
                    <a:pt x="6966" y="2489"/>
                  </a:lnTo>
                  <a:cubicBezTo>
                    <a:pt x="6975" y="2492"/>
                    <a:pt x="6987" y="2494"/>
                    <a:pt x="6999" y="2494"/>
                  </a:cubicBezTo>
                  <a:cubicBezTo>
                    <a:pt x="7032" y="2494"/>
                    <a:pt x="7071" y="2483"/>
                    <a:pt x="7097" y="2465"/>
                  </a:cubicBezTo>
                  <a:lnTo>
                    <a:pt x="7347" y="2263"/>
                  </a:lnTo>
                  <a:lnTo>
                    <a:pt x="9121" y="4585"/>
                  </a:lnTo>
                  <a:lnTo>
                    <a:pt x="8847" y="4799"/>
                  </a:lnTo>
                  <a:cubicBezTo>
                    <a:pt x="8835" y="4787"/>
                    <a:pt x="8811" y="4763"/>
                    <a:pt x="8799" y="4763"/>
                  </a:cubicBezTo>
                  <a:lnTo>
                    <a:pt x="5728" y="3096"/>
                  </a:lnTo>
                  <a:lnTo>
                    <a:pt x="5847" y="2918"/>
                  </a:lnTo>
                  <a:cubicBezTo>
                    <a:pt x="5894" y="2846"/>
                    <a:pt x="5859" y="2763"/>
                    <a:pt x="5799" y="2715"/>
                  </a:cubicBezTo>
                  <a:cubicBezTo>
                    <a:pt x="5776" y="2700"/>
                    <a:pt x="5750" y="2693"/>
                    <a:pt x="5725" y="2693"/>
                  </a:cubicBezTo>
                  <a:cubicBezTo>
                    <a:pt x="5672" y="2693"/>
                    <a:pt x="5621" y="2723"/>
                    <a:pt x="5597" y="2763"/>
                  </a:cubicBezTo>
                  <a:lnTo>
                    <a:pt x="5263" y="3263"/>
                  </a:lnTo>
                  <a:cubicBezTo>
                    <a:pt x="5251" y="3299"/>
                    <a:pt x="5240" y="3311"/>
                    <a:pt x="5240" y="3335"/>
                  </a:cubicBezTo>
                  <a:lnTo>
                    <a:pt x="5240" y="4609"/>
                  </a:lnTo>
                  <a:cubicBezTo>
                    <a:pt x="5240" y="4870"/>
                    <a:pt x="5013" y="5085"/>
                    <a:pt x="4763" y="5085"/>
                  </a:cubicBezTo>
                  <a:cubicBezTo>
                    <a:pt x="4489" y="5085"/>
                    <a:pt x="4287" y="4859"/>
                    <a:pt x="4287" y="4609"/>
                  </a:cubicBezTo>
                  <a:lnTo>
                    <a:pt x="4287" y="3358"/>
                  </a:lnTo>
                  <a:lnTo>
                    <a:pt x="4561" y="2227"/>
                  </a:lnTo>
                  <a:close/>
                  <a:moveTo>
                    <a:pt x="2620" y="1727"/>
                  </a:moveTo>
                  <a:lnTo>
                    <a:pt x="2858" y="1870"/>
                  </a:lnTo>
                  <a:lnTo>
                    <a:pt x="906" y="5228"/>
                  </a:lnTo>
                  <a:lnTo>
                    <a:pt x="668" y="5097"/>
                  </a:lnTo>
                  <a:lnTo>
                    <a:pt x="2620" y="1727"/>
                  </a:lnTo>
                  <a:close/>
                  <a:moveTo>
                    <a:pt x="3108" y="4656"/>
                  </a:moveTo>
                  <a:cubicBezTo>
                    <a:pt x="3215" y="4656"/>
                    <a:pt x="3299" y="4704"/>
                    <a:pt x="3358" y="4799"/>
                  </a:cubicBezTo>
                  <a:cubicBezTo>
                    <a:pt x="3465" y="4942"/>
                    <a:pt x="3442" y="5156"/>
                    <a:pt x="3287" y="5251"/>
                  </a:cubicBezTo>
                  <a:lnTo>
                    <a:pt x="2263" y="6013"/>
                  </a:lnTo>
                  <a:cubicBezTo>
                    <a:pt x="2200" y="6057"/>
                    <a:pt x="2130" y="6079"/>
                    <a:pt x="2062" y="6079"/>
                  </a:cubicBezTo>
                  <a:cubicBezTo>
                    <a:pt x="1964" y="6079"/>
                    <a:pt x="1869" y="6033"/>
                    <a:pt x="1799" y="5942"/>
                  </a:cubicBezTo>
                  <a:cubicBezTo>
                    <a:pt x="1691" y="5799"/>
                    <a:pt x="1727" y="5597"/>
                    <a:pt x="1870" y="5478"/>
                  </a:cubicBezTo>
                  <a:lnTo>
                    <a:pt x="2918" y="4716"/>
                  </a:lnTo>
                  <a:cubicBezTo>
                    <a:pt x="2977" y="4680"/>
                    <a:pt x="3037" y="4656"/>
                    <a:pt x="3108" y="4656"/>
                  </a:cubicBezTo>
                  <a:close/>
                  <a:moveTo>
                    <a:pt x="3739" y="5418"/>
                  </a:moveTo>
                  <a:cubicBezTo>
                    <a:pt x="3823" y="5418"/>
                    <a:pt x="3918" y="5478"/>
                    <a:pt x="3977" y="5549"/>
                  </a:cubicBezTo>
                  <a:cubicBezTo>
                    <a:pt x="4073" y="5704"/>
                    <a:pt x="4049" y="5906"/>
                    <a:pt x="3894" y="6013"/>
                  </a:cubicBezTo>
                  <a:lnTo>
                    <a:pt x="3084" y="6609"/>
                  </a:lnTo>
                  <a:cubicBezTo>
                    <a:pt x="3021" y="6653"/>
                    <a:pt x="2952" y="6675"/>
                    <a:pt x="2885" y="6675"/>
                  </a:cubicBezTo>
                  <a:cubicBezTo>
                    <a:pt x="2788" y="6675"/>
                    <a:pt x="2695" y="6629"/>
                    <a:pt x="2632" y="6537"/>
                  </a:cubicBezTo>
                  <a:cubicBezTo>
                    <a:pt x="2525" y="6394"/>
                    <a:pt x="2561" y="6180"/>
                    <a:pt x="2703" y="6073"/>
                  </a:cubicBezTo>
                  <a:lnTo>
                    <a:pt x="3489" y="5513"/>
                  </a:lnTo>
                  <a:cubicBezTo>
                    <a:pt x="3525" y="5490"/>
                    <a:pt x="3549" y="5466"/>
                    <a:pt x="3585" y="5454"/>
                  </a:cubicBezTo>
                  <a:cubicBezTo>
                    <a:pt x="3632" y="5430"/>
                    <a:pt x="3680" y="5418"/>
                    <a:pt x="3739" y="5418"/>
                  </a:cubicBezTo>
                  <a:close/>
                  <a:moveTo>
                    <a:pt x="4269" y="6177"/>
                  </a:moveTo>
                  <a:cubicBezTo>
                    <a:pt x="4367" y="6177"/>
                    <a:pt x="4461" y="6221"/>
                    <a:pt x="4525" y="6299"/>
                  </a:cubicBezTo>
                  <a:cubicBezTo>
                    <a:pt x="4632" y="6442"/>
                    <a:pt x="4597" y="6656"/>
                    <a:pt x="4454" y="6764"/>
                  </a:cubicBezTo>
                  <a:lnTo>
                    <a:pt x="3882" y="7192"/>
                  </a:lnTo>
                  <a:cubicBezTo>
                    <a:pt x="3823" y="7232"/>
                    <a:pt x="3747" y="7255"/>
                    <a:pt x="3683" y="7255"/>
                  </a:cubicBezTo>
                  <a:cubicBezTo>
                    <a:pt x="3669" y="7255"/>
                    <a:pt x="3656" y="7254"/>
                    <a:pt x="3644" y="7252"/>
                  </a:cubicBezTo>
                  <a:cubicBezTo>
                    <a:pt x="3549" y="7240"/>
                    <a:pt x="3477" y="7192"/>
                    <a:pt x="3442" y="7121"/>
                  </a:cubicBezTo>
                  <a:cubicBezTo>
                    <a:pt x="3335" y="6966"/>
                    <a:pt x="3358" y="6775"/>
                    <a:pt x="3513" y="6656"/>
                  </a:cubicBezTo>
                  <a:lnTo>
                    <a:pt x="4061" y="6252"/>
                  </a:lnTo>
                  <a:lnTo>
                    <a:pt x="4073" y="6240"/>
                  </a:lnTo>
                  <a:cubicBezTo>
                    <a:pt x="4135" y="6197"/>
                    <a:pt x="4203" y="6177"/>
                    <a:pt x="4269" y="6177"/>
                  </a:cubicBezTo>
                  <a:close/>
                  <a:moveTo>
                    <a:pt x="2799" y="2549"/>
                  </a:moveTo>
                  <a:lnTo>
                    <a:pt x="3061" y="2715"/>
                  </a:lnTo>
                  <a:cubicBezTo>
                    <a:pt x="3086" y="2724"/>
                    <a:pt x="3105" y="2732"/>
                    <a:pt x="3127" y="2732"/>
                  </a:cubicBezTo>
                  <a:cubicBezTo>
                    <a:pt x="3136" y="2732"/>
                    <a:pt x="3145" y="2731"/>
                    <a:pt x="3156" y="2727"/>
                  </a:cubicBezTo>
                  <a:lnTo>
                    <a:pt x="3858" y="2656"/>
                  </a:lnTo>
                  <a:lnTo>
                    <a:pt x="4108" y="2751"/>
                  </a:lnTo>
                  <a:lnTo>
                    <a:pt x="3954" y="3335"/>
                  </a:lnTo>
                  <a:lnTo>
                    <a:pt x="3954" y="3370"/>
                  </a:lnTo>
                  <a:lnTo>
                    <a:pt x="3954" y="4632"/>
                  </a:lnTo>
                  <a:cubicBezTo>
                    <a:pt x="3954" y="5061"/>
                    <a:pt x="4299" y="5406"/>
                    <a:pt x="4728" y="5406"/>
                  </a:cubicBezTo>
                  <a:cubicBezTo>
                    <a:pt x="5168" y="5406"/>
                    <a:pt x="5501" y="5061"/>
                    <a:pt x="5501" y="4632"/>
                  </a:cubicBezTo>
                  <a:lnTo>
                    <a:pt x="5501" y="3406"/>
                  </a:lnTo>
                  <a:lnTo>
                    <a:pt x="5537" y="3370"/>
                  </a:lnTo>
                  <a:lnTo>
                    <a:pt x="8621" y="5049"/>
                  </a:lnTo>
                  <a:cubicBezTo>
                    <a:pt x="8811" y="5109"/>
                    <a:pt x="8871" y="5299"/>
                    <a:pt x="8776" y="5466"/>
                  </a:cubicBezTo>
                  <a:cubicBezTo>
                    <a:pt x="8718" y="5573"/>
                    <a:pt x="8609" y="5634"/>
                    <a:pt x="8492" y="5634"/>
                  </a:cubicBezTo>
                  <a:cubicBezTo>
                    <a:pt x="8440" y="5634"/>
                    <a:pt x="8386" y="5622"/>
                    <a:pt x="8335" y="5597"/>
                  </a:cubicBezTo>
                  <a:lnTo>
                    <a:pt x="6621" y="4656"/>
                  </a:lnTo>
                  <a:cubicBezTo>
                    <a:pt x="6599" y="4645"/>
                    <a:pt x="6574" y="4640"/>
                    <a:pt x="6550" y="4640"/>
                  </a:cubicBezTo>
                  <a:cubicBezTo>
                    <a:pt x="6497" y="4640"/>
                    <a:pt x="6447" y="4666"/>
                    <a:pt x="6430" y="4716"/>
                  </a:cubicBezTo>
                  <a:cubicBezTo>
                    <a:pt x="6383" y="4799"/>
                    <a:pt x="6418" y="4882"/>
                    <a:pt x="6490" y="4918"/>
                  </a:cubicBezTo>
                  <a:lnTo>
                    <a:pt x="7918" y="5692"/>
                  </a:lnTo>
                  <a:cubicBezTo>
                    <a:pt x="8085" y="5775"/>
                    <a:pt x="8145" y="5966"/>
                    <a:pt x="8049" y="6133"/>
                  </a:cubicBezTo>
                  <a:cubicBezTo>
                    <a:pt x="7985" y="6245"/>
                    <a:pt x="7877" y="6309"/>
                    <a:pt x="7766" y="6309"/>
                  </a:cubicBezTo>
                  <a:cubicBezTo>
                    <a:pt x="7713" y="6309"/>
                    <a:pt x="7659" y="6294"/>
                    <a:pt x="7609" y="6263"/>
                  </a:cubicBezTo>
                  <a:lnTo>
                    <a:pt x="6144" y="5478"/>
                  </a:lnTo>
                  <a:cubicBezTo>
                    <a:pt x="6122" y="5463"/>
                    <a:pt x="6097" y="5456"/>
                    <a:pt x="6073" y="5456"/>
                  </a:cubicBezTo>
                  <a:cubicBezTo>
                    <a:pt x="6020" y="5456"/>
                    <a:pt x="5970" y="5488"/>
                    <a:pt x="5954" y="5537"/>
                  </a:cubicBezTo>
                  <a:cubicBezTo>
                    <a:pt x="5906" y="5609"/>
                    <a:pt x="5942" y="5704"/>
                    <a:pt x="6013" y="5728"/>
                  </a:cubicBezTo>
                  <a:lnTo>
                    <a:pt x="7192" y="6371"/>
                  </a:lnTo>
                  <a:cubicBezTo>
                    <a:pt x="7347" y="6466"/>
                    <a:pt x="7395" y="6656"/>
                    <a:pt x="7323" y="6823"/>
                  </a:cubicBezTo>
                  <a:cubicBezTo>
                    <a:pt x="7255" y="6925"/>
                    <a:pt x="7139" y="6984"/>
                    <a:pt x="7018" y="6984"/>
                  </a:cubicBezTo>
                  <a:cubicBezTo>
                    <a:pt x="6969" y="6984"/>
                    <a:pt x="6919" y="6975"/>
                    <a:pt x="6871" y="6954"/>
                  </a:cubicBezTo>
                  <a:lnTo>
                    <a:pt x="5644" y="6287"/>
                  </a:lnTo>
                  <a:cubicBezTo>
                    <a:pt x="5616" y="6271"/>
                    <a:pt x="5587" y="6263"/>
                    <a:pt x="5560" y="6263"/>
                  </a:cubicBezTo>
                  <a:cubicBezTo>
                    <a:pt x="5509" y="6263"/>
                    <a:pt x="5465" y="6292"/>
                    <a:pt x="5442" y="6347"/>
                  </a:cubicBezTo>
                  <a:cubicBezTo>
                    <a:pt x="5406" y="6418"/>
                    <a:pt x="5430" y="6502"/>
                    <a:pt x="5501" y="6537"/>
                  </a:cubicBezTo>
                  <a:lnTo>
                    <a:pt x="6454" y="7061"/>
                  </a:lnTo>
                  <a:cubicBezTo>
                    <a:pt x="6609" y="7145"/>
                    <a:pt x="6668" y="7335"/>
                    <a:pt x="6597" y="7502"/>
                  </a:cubicBezTo>
                  <a:cubicBezTo>
                    <a:pt x="6531" y="7609"/>
                    <a:pt x="6419" y="7670"/>
                    <a:pt x="6301" y="7670"/>
                  </a:cubicBezTo>
                  <a:cubicBezTo>
                    <a:pt x="6249" y="7670"/>
                    <a:pt x="6196" y="7658"/>
                    <a:pt x="6144" y="7633"/>
                  </a:cubicBezTo>
                  <a:lnTo>
                    <a:pt x="5478" y="7264"/>
                  </a:lnTo>
                  <a:cubicBezTo>
                    <a:pt x="5478" y="7133"/>
                    <a:pt x="5430" y="7002"/>
                    <a:pt x="5347" y="6883"/>
                  </a:cubicBezTo>
                  <a:cubicBezTo>
                    <a:pt x="5228" y="6728"/>
                    <a:pt x="5061" y="6644"/>
                    <a:pt x="4882" y="6644"/>
                  </a:cubicBezTo>
                  <a:lnTo>
                    <a:pt x="4882" y="6597"/>
                  </a:lnTo>
                  <a:cubicBezTo>
                    <a:pt x="4906" y="6430"/>
                    <a:pt x="4870" y="6263"/>
                    <a:pt x="4763" y="6133"/>
                  </a:cubicBezTo>
                  <a:cubicBezTo>
                    <a:pt x="4644" y="5990"/>
                    <a:pt x="4478" y="5894"/>
                    <a:pt x="4299" y="5894"/>
                  </a:cubicBezTo>
                  <a:lnTo>
                    <a:pt x="4299" y="5847"/>
                  </a:lnTo>
                  <a:cubicBezTo>
                    <a:pt x="4335" y="5692"/>
                    <a:pt x="4287" y="5525"/>
                    <a:pt x="4180" y="5394"/>
                  </a:cubicBezTo>
                  <a:cubicBezTo>
                    <a:pt x="4061" y="5240"/>
                    <a:pt x="3894" y="5156"/>
                    <a:pt x="3716" y="5156"/>
                  </a:cubicBezTo>
                  <a:lnTo>
                    <a:pt x="3716" y="5109"/>
                  </a:lnTo>
                  <a:cubicBezTo>
                    <a:pt x="3751" y="4942"/>
                    <a:pt x="3704" y="4775"/>
                    <a:pt x="3596" y="4644"/>
                  </a:cubicBezTo>
                  <a:cubicBezTo>
                    <a:pt x="3476" y="4488"/>
                    <a:pt x="3297" y="4404"/>
                    <a:pt x="3111" y="4404"/>
                  </a:cubicBezTo>
                  <a:cubicBezTo>
                    <a:pt x="2984" y="4404"/>
                    <a:pt x="2855" y="4443"/>
                    <a:pt x="2739" y="4525"/>
                  </a:cubicBezTo>
                  <a:lnTo>
                    <a:pt x="1715" y="5275"/>
                  </a:lnTo>
                  <a:lnTo>
                    <a:pt x="1334" y="5073"/>
                  </a:lnTo>
                  <a:lnTo>
                    <a:pt x="2799" y="2549"/>
                  </a:lnTo>
                  <a:close/>
                  <a:moveTo>
                    <a:pt x="4855" y="6920"/>
                  </a:moveTo>
                  <a:cubicBezTo>
                    <a:pt x="4953" y="6920"/>
                    <a:pt x="5045" y="6960"/>
                    <a:pt x="5109" y="7037"/>
                  </a:cubicBezTo>
                  <a:cubicBezTo>
                    <a:pt x="5168" y="7133"/>
                    <a:pt x="5192" y="7228"/>
                    <a:pt x="5180" y="7299"/>
                  </a:cubicBezTo>
                  <a:cubicBezTo>
                    <a:pt x="5168" y="7383"/>
                    <a:pt x="5120" y="7466"/>
                    <a:pt x="5049" y="7526"/>
                  </a:cubicBezTo>
                  <a:lnTo>
                    <a:pt x="4704" y="7776"/>
                  </a:lnTo>
                  <a:cubicBezTo>
                    <a:pt x="4643" y="7818"/>
                    <a:pt x="4574" y="7838"/>
                    <a:pt x="4507" y="7838"/>
                  </a:cubicBezTo>
                  <a:cubicBezTo>
                    <a:pt x="4404" y="7838"/>
                    <a:pt x="4304" y="7791"/>
                    <a:pt x="4239" y="7704"/>
                  </a:cubicBezTo>
                  <a:cubicBezTo>
                    <a:pt x="4132" y="7549"/>
                    <a:pt x="4168" y="7347"/>
                    <a:pt x="4311" y="7240"/>
                  </a:cubicBezTo>
                  <a:lnTo>
                    <a:pt x="4644" y="7002"/>
                  </a:lnTo>
                  <a:lnTo>
                    <a:pt x="4656" y="6978"/>
                  </a:lnTo>
                  <a:cubicBezTo>
                    <a:pt x="4719" y="6939"/>
                    <a:pt x="4788" y="6920"/>
                    <a:pt x="4855" y="6920"/>
                  </a:cubicBezTo>
                  <a:close/>
                  <a:moveTo>
                    <a:pt x="172" y="0"/>
                  </a:moveTo>
                  <a:cubicBezTo>
                    <a:pt x="121" y="0"/>
                    <a:pt x="72" y="29"/>
                    <a:pt x="48" y="84"/>
                  </a:cubicBezTo>
                  <a:cubicBezTo>
                    <a:pt x="1" y="156"/>
                    <a:pt x="25" y="239"/>
                    <a:pt x="108" y="287"/>
                  </a:cubicBezTo>
                  <a:lnTo>
                    <a:pt x="2346" y="1584"/>
                  </a:lnTo>
                  <a:lnTo>
                    <a:pt x="406" y="4942"/>
                  </a:lnTo>
                  <a:lnTo>
                    <a:pt x="251" y="4847"/>
                  </a:lnTo>
                  <a:cubicBezTo>
                    <a:pt x="226" y="4830"/>
                    <a:pt x="199" y="4822"/>
                    <a:pt x="172" y="4822"/>
                  </a:cubicBezTo>
                  <a:cubicBezTo>
                    <a:pt x="121" y="4822"/>
                    <a:pt x="72" y="4851"/>
                    <a:pt x="48" y="4906"/>
                  </a:cubicBezTo>
                  <a:cubicBezTo>
                    <a:pt x="1" y="4978"/>
                    <a:pt x="25" y="5061"/>
                    <a:pt x="108" y="5109"/>
                  </a:cubicBezTo>
                  <a:lnTo>
                    <a:pt x="894" y="5549"/>
                  </a:lnTo>
                  <a:cubicBezTo>
                    <a:pt x="919" y="5566"/>
                    <a:pt x="947" y="5574"/>
                    <a:pt x="975" y="5574"/>
                  </a:cubicBezTo>
                  <a:cubicBezTo>
                    <a:pt x="1025" y="5574"/>
                    <a:pt x="1073" y="5548"/>
                    <a:pt x="1096" y="5501"/>
                  </a:cubicBezTo>
                  <a:lnTo>
                    <a:pt x="1215" y="5299"/>
                  </a:lnTo>
                  <a:lnTo>
                    <a:pt x="1525" y="5466"/>
                  </a:lnTo>
                  <a:cubicBezTo>
                    <a:pt x="1430" y="5680"/>
                    <a:pt x="1441" y="5918"/>
                    <a:pt x="1572" y="6121"/>
                  </a:cubicBezTo>
                  <a:cubicBezTo>
                    <a:pt x="1691" y="6287"/>
                    <a:pt x="1882" y="6371"/>
                    <a:pt x="2084" y="6371"/>
                  </a:cubicBezTo>
                  <a:cubicBezTo>
                    <a:pt x="2144" y="6371"/>
                    <a:pt x="2215" y="6359"/>
                    <a:pt x="2275" y="6347"/>
                  </a:cubicBezTo>
                  <a:cubicBezTo>
                    <a:pt x="2275" y="6478"/>
                    <a:pt x="2322" y="6597"/>
                    <a:pt x="2394" y="6716"/>
                  </a:cubicBezTo>
                  <a:cubicBezTo>
                    <a:pt x="2513" y="6883"/>
                    <a:pt x="2703" y="6966"/>
                    <a:pt x="2882" y="6966"/>
                  </a:cubicBezTo>
                  <a:cubicBezTo>
                    <a:pt x="2942" y="6966"/>
                    <a:pt x="3013" y="6954"/>
                    <a:pt x="3073" y="6942"/>
                  </a:cubicBezTo>
                  <a:cubicBezTo>
                    <a:pt x="3073" y="7061"/>
                    <a:pt x="3120" y="7192"/>
                    <a:pt x="3192" y="7299"/>
                  </a:cubicBezTo>
                  <a:cubicBezTo>
                    <a:pt x="3299" y="7430"/>
                    <a:pt x="3430" y="7514"/>
                    <a:pt x="3596" y="7549"/>
                  </a:cubicBezTo>
                  <a:cubicBezTo>
                    <a:pt x="3632" y="7549"/>
                    <a:pt x="3656" y="7561"/>
                    <a:pt x="3704" y="7561"/>
                  </a:cubicBezTo>
                  <a:cubicBezTo>
                    <a:pt x="3763" y="7561"/>
                    <a:pt x="3835" y="7549"/>
                    <a:pt x="3894" y="7537"/>
                  </a:cubicBezTo>
                  <a:cubicBezTo>
                    <a:pt x="3894" y="7668"/>
                    <a:pt x="3942" y="7787"/>
                    <a:pt x="4013" y="7895"/>
                  </a:cubicBezTo>
                  <a:cubicBezTo>
                    <a:pt x="4120" y="8026"/>
                    <a:pt x="4251" y="8109"/>
                    <a:pt x="4418" y="8145"/>
                  </a:cubicBezTo>
                  <a:cubicBezTo>
                    <a:pt x="4442" y="8145"/>
                    <a:pt x="4478" y="8157"/>
                    <a:pt x="4525" y="8157"/>
                  </a:cubicBezTo>
                  <a:cubicBezTo>
                    <a:pt x="4656" y="8157"/>
                    <a:pt x="4775" y="8109"/>
                    <a:pt x="4882" y="8037"/>
                  </a:cubicBezTo>
                  <a:lnTo>
                    <a:pt x="5216" y="7787"/>
                  </a:lnTo>
                  <a:cubicBezTo>
                    <a:pt x="5299" y="7728"/>
                    <a:pt x="5359" y="7668"/>
                    <a:pt x="5394" y="7597"/>
                  </a:cubicBezTo>
                  <a:lnTo>
                    <a:pt x="6013" y="7918"/>
                  </a:lnTo>
                  <a:cubicBezTo>
                    <a:pt x="6097" y="7966"/>
                    <a:pt x="6204" y="7990"/>
                    <a:pt x="6311" y="7990"/>
                  </a:cubicBezTo>
                  <a:cubicBezTo>
                    <a:pt x="6371" y="7990"/>
                    <a:pt x="6430" y="7978"/>
                    <a:pt x="6490" y="7966"/>
                  </a:cubicBezTo>
                  <a:cubicBezTo>
                    <a:pt x="6644" y="7918"/>
                    <a:pt x="6787" y="7811"/>
                    <a:pt x="6859" y="7668"/>
                  </a:cubicBezTo>
                  <a:cubicBezTo>
                    <a:pt x="6918" y="7549"/>
                    <a:pt x="6942" y="7430"/>
                    <a:pt x="6930" y="7299"/>
                  </a:cubicBezTo>
                  <a:cubicBezTo>
                    <a:pt x="6966" y="7299"/>
                    <a:pt x="7002" y="7311"/>
                    <a:pt x="7049" y="7311"/>
                  </a:cubicBezTo>
                  <a:cubicBezTo>
                    <a:pt x="7275" y="7311"/>
                    <a:pt x="7478" y="7192"/>
                    <a:pt x="7597" y="6990"/>
                  </a:cubicBezTo>
                  <a:cubicBezTo>
                    <a:pt x="7656" y="6871"/>
                    <a:pt x="7692" y="6740"/>
                    <a:pt x="7680" y="6609"/>
                  </a:cubicBezTo>
                  <a:cubicBezTo>
                    <a:pt x="7716" y="6609"/>
                    <a:pt x="7752" y="6633"/>
                    <a:pt x="7799" y="6633"/>
                  </a:cubicBezTo>
                  <a:cubicBezTo>
                    <a:pt x="8014" y="6633"/>
                    <a:pt x="8228" y="6514"/>
                    <a:pt x="8347" y="6299"/>
                  </a:cubicBezTo>
                  <a:cubicBezTo>
                    <a:pt x="8407" y="6180"/>
                    <a:pt x="8430" y="6061"/>
                    <a:pt x="8418" y="5930"/>
                  </a:cubicBezTo>
                  <a:cubicBezTo>
                    <a:pt x="8454" y="5930"/>
                    <a:pt x="8490" y="5942"/>
                    <a:pt x="8538" y="5942"/>
                  </a:cubicBezTo>
                  <a:cubicBezTo>
                    <a:pt x="8597" y="5942"/>
                    <a:pt x="8657" y="5930"/>
                    <a:pt x="8716" y="5918"/>
                  </a:cubicBezTo>
                  <a:cubicBezTo>
                    <a:pt x="8883" y="5871"/>
                    <a:pt x="9014" y="5763"/>
                    <a:pt x="9085" y="5621"/>
                  </a:cubicBezTo>
                  <a:cubicBezTo>
                    <a:pt x="9169" y="5466"/>
                    <a:pt x="9192" y="5299"/>
                    <a:pt x="9133" y="5144"/>
                  </a:cubicBezTo>
                  <a:cubicBezTo>
                    <a:pt x="9121" y="5097"/>
                    <a:pt x="9109" y="5061"/>
                    <a:pt x="9085" y="5037"/>
                  </a:cubicBezTo>
                  <a:lnTo>
                    <a:pt x="9347" y="4859"/>
                  </a:lnTo>
                  <a:lnTo>
                    <a:pt x="9478" y="5037"/>
                  </a:lnTo>
                  <a:cubicBezTo>
                    <a:pt x="9506" y="5072"/>
                    <a:pt x="9550" y="5090"/>
                    <a:pt x="9593" y="5090"/>
                  </a:cubicBezTo>
                  <a:cubicBezTo>
                    <a:pt x="9625" y="5090"/>
                    <a:pt x="9656" y="5081"/>
                    <a:pt x="9681" y="5061"/>
                  </a:cubicBezTo>
                  <a:lnTo>
                    <a:pt x="10085" y="4739"/>
                  </a:lnTo>
                  <a:cubicBezTo>
                    <a:pt x="10121" y="4668"/>
                    <a:pt x="10133" y="4573"/>
                    <a:pt x="10085" y="4513"/>
                  </a:cubicBezTo>
                  <a:cubicBezTo>
                    <a:pt x="10065" y="4479"/>
                    <a:pt x="10019" y="4460"/>
                    <a:pt x="9974" y="4460"/>
                  </a:cubicBezTo>
                  <a:cubicBezTo>
                    <a:pt x="9941" y="4460"/>
                    <a:pt x="9908" y="4470"/>
                    <a:pt x="9883" y="4489"/>
                  </a:cubicBezTo>
                  <a:lnTo>
                    <a:pt x="9585" y="4704"/>
                  </a:lnTo>
                  <a:lnTo>
                    <a:pt x="7252" y="1644"/>
                  </a:lnTo>
                  <a:lnTo>
                    <a:pt x="8585" y="775"/>
                  </a:lnTo>
                  <a:cubicBezTo>
                    <a:pt x="8657" y="739"/>
                    <a:pt x="8680" y="644"/>
                    <a:pt x="8633" y="572"/>
                  </a:cubicBezTo>
                  <a:cubicBezTo>
                    <a:pt x="8602" y="526"/>
                    <a:pt x="8556" y="500"/>
                    <a:pt x="8505" y="500"/>
                  </a:cubicBezTo>
                  <a:cubicBezTo>
                    <a:pt x="8478" y="500"/>
                    <a:pt x="8448" y="508"/>
                    <a:pt x="8418" y="525"/>
                  </a:cubicBezTo>
                  <a:lnTo>
                    <a:pt x="6954" y="1477"/>
                  </a:lnTo>
                  <a:cubicBezTo>
                    <a:pt x="6871" y="1525"/>
                    <a:pt x="6859" y="1632"/>
                    <a:pt x="6906" y="1680"/>
                  </a:cubicBezTo>
                  <a:lnTo>
                    <a:pt x="7168" y="2037"/>
                  </a:lnTo>
                  <a:lnTo>
                    <a:pt x="6978" y="2192"/>
                  </a:lnTo>
                  <a:lnTo>
                    <a:pt x="6216" y="1942"/>
                  </a:lnTo>
                  <a:cubicBezTo>
                    <a:pt x="6204" y="1942"/>
                    <a:pt x="6192" y="1918"/>
                    <a:pt x="6180" y="1918"/>
                  </a:cubicBezTo>
                  <a:lnTo>
                    <a:pt x="4430" y="1918"/>
                  </a:lnTo>
                  <a:cubicBezTo>
                    <a:pt x="4358" y="1918"/>
                    <a:pt x="4299" y="1965"/>
                    <a:pt x="4287" y="2037"/>
                  </a:cubicBezTo>
                  <a:lnTo>
                    <a:pt x="4180" y="2430"/>
                  </a:lnTo>
                  <a:lnTo>
                    <a:pt x="3930" y="2323"/>
                  </a:lnTo>
                  <a:cubicBezTo>
                    <a:pt x="3894" y="2311"/>
                    <a:pt x="3882" y="2311"/>
                    <a:pt x="3846" y="2311"/>
                  </a:cubicBezTo>
                  <a:lnTo>
                    <a:pt x="3168" y="2382"/>
                  </a:lnTo>
                  <a:lnTo>
                    <a:pt x="2930" y="2251"/>
                  </a:lnTo>
                  <a:lnTo>
                    <a:pt x="3156" y="1858"/>
                  </a:lnTo>
                  <a:cubicBezTo>
                    <a:pt x="3192" y="1787"/>
                    <a:pt x="3168" y="1703"/>
                    <a:pt x="3096" y="1656"/>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6" name="Google Shape;10696;p64"/>
            <p:cNvSpPr/>
            <p:nvPr/>
          </p:nvSpPr>
          <p:spPr>
            <a:xfrm>
              <a:off x="2946442" y="2015001"/>
              <a:ext cx="37525" cy="26799"/>
            </a:xfrm>
            <a:custGeom>
              <a:rect b="b" l="l" r="r" t="t"/>
              <a:pathLst>
                <a:path extrusionOk="0" h="842" w="1179">
                  <a:moveTo>
                    <a:pt x="1011" y="1"/>
                  </a:moveTo>
                  <a:cubicBezTo>
                    <a:pt x="983" y="1"/>
                    <a:pt x="955" y="7"/>
                    <a:pt x="929" y="20"/>
                  </a:cubicBezTo>
                  <a:lnTo>
                    <a:pt x="96" y="556"/>
                  </a:lnTo>
                  <a:cubicBezTo>
                    <a:pt x="24" y="603"/>
                    <a:pt x="0" y="699"/>
                    <a:pt x="48" y="770"/>
                  </a:cubicBezTo>
                  <a:cubicBezTo>
                    <a:pt x="84" y="818"/>
                    <a:pt x="119" y="842"/>
                    <a:pt x="167" y="842"/>
                  </a:cubicBezTo>
                  <a:cubicBezTo>
                    <a:pt x="203" y="842"/>
                    <a:pt x="226" y="830"/>
                    <a:pt x="238" y="818"/>
                  </a:cubicBezTo>
                  <a:lnTo>
                    <a:pt x="1072" y="282"/>
                  </a:lnTo>
                  <a:cubicBezTo>
                    <a:pt x="1167" y="234"/>
                    <a:pt x="1179" y="127"/>
                    <a:pt x="1131" y="68"/>
                  </a:cubicBezTo>
                  <a:cubicBezTo>
                    <a:pt x="1108" y="22"/>
                    <a:pt x="1061" y="1"/>
                    <a:pt x="10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697" name="Google Shape;10697;p64"/>
          <p:cNvGrpSpPr/>
          <p:nvPr/>
        </p:nvGrpSpPr>
        <p:grpSpPr>
          <a:xfrm>
            <a:off x="6671087" y="2009304"/>
            <a:ext cx="332757" cy="281833"/>
            <a:chOff x="6671087" y="2009304"/>
            <a:chExt cx="332757" cy="281833"/>
          </a:xfrm>
        </p:grpSpPr>
        <p:sp>
          <p:nvSpPr>
            <p:cNvPr id="10698" name="Google Shape;10698;p64"/>
            <p:cNvSpPr/>
            <p:nvPr/>
          </p:nvSpPr>
          <p:spPr>
            <a:xfrm>
              <a:off x="6671087" y="2023658"/>
              <a:ext cx="331993" cy="267478"/>
            </a:xfrm>
            <a:custGeom>
              <a:rect b="b" l="l" r="r" t="t"/>
              <a:pathLst>
                <a:path extrusionOk="0" h="8404" w="10431">
                  <a:moveTo>
                    <a:pt x="6359" y="2272"/>
                  </a:moveTo>
                  <a:lnTo>
                    <a:pt x="7192" y="2546"/>
                  </a:lnTo>
                  <a:cubicBezTo>
                    <a:pt x="7203" y="2553"/>
                    <a:pt x="7215" y="2556"/>
                    <a:pt x="7228" y="2556"/>
                  </a:cubicBezTo>
                  <a:cubicBezTo>
                    <a:pt x="7261" y="2556"/>
                    <a:pt x="7298" y="2539"/>
                    <a:pt x="7323" y="2522"/>
                  </a:cubicBezTo>
                  <a:lnTo>
                    <a:pt x="7585" y="2332"/>
                  </a:lnTo>
                  <a:lnTo>
                    <a:pt x="9419" y="4725"/>
                  </a:lnTo>
                  <a:lnTo>
                    <a:pt x="9109" y="4951"/>
                  </a:lnTo>
                  <a:cubicBezTo>
                    <a:pt x="9097" y="4927"/>
                    <a:pt x="9061" y="4915"/>
                    <a:pt x="9050" y="4903"/>
                  </a:cubicBezTo>
                  <a:lnTo>
                    <a:pt x="5882" y="3177"/>
                  </a:lnTo>
                  <a:lnTo>
                    <a:pt x="6002" y="2987"/>
                  </a:lnTo>
                  <a:cubicBezTo>
                    <a:pt x="6049" y="2903"/>
                    <a:pt x="6025" y="2820"/>
                    <a:pt x="5954" y="2772"/>
                  </a:cubicBezTo>
                  <a:cubicBezTo>
                    <a:pt x="5929" y="2755"/>
                    <a:pt x="5900" y="2747"/>
                    <a:pt x="5873" y="2747"/>
                  </a:cubicBezTo>
                  <a:cubicBezTo>
                    <a:pt x="5822" y="2747"/>
                    <a:pt x="5775" y="2774"/>
                    <a:pt x="5752" y="2820"/>
                  </a:cubicBezTo>
                  <a:lnTo>
                    <a:pt x="5418" y="3356"/>
                  </a:lnTo>
                  <a:cubicBezTo>
                    <a:pt x="5406" y="3379"/>
                    <a:pt x="5382" y="3415"/>
                    <a:pt x="5382" y="3427"/>
                  </a:cubicBezTo>
                  <a:lnTo>
                    <a:pt x="5382" y="4725"/>
                  </a:lnTo>
                  <a:cubicBezTo>
                    <a:pt x="5382" y="4987"/>
                    <a:pt x="5168" y="5213"/>
                    <a:pt x="4894" y="5213"/>
                  </a:cubicBezTo>
                  <a:cubicBezTo>
                    <a:pt x="4632" y="5213"/>
                    <a:pt x="4406" y="4987"/>
                    <a:pt x="4406" y="4725"/>
                  </a:cubicBezTo>
                  <a:lnTo>
                    <a:pt x="4406" y="3439"/>
                  </a:lnTo>
                  <a:lnTo>
                    <a:pt x="4704" y="2272"/>
                  </a:lnTo>
                  <a:close/>
                  <a:moveTo>
                    <a:pt x="2692" y="1796"/>
                  </a:moveTo>
                  <a:lnTo>
                    <a:pt x="2930" y="1927"/>
                  </a:lnTo>
                  <a:lnTo>
                    <a:pt x="929" y="5392"/>
                  </a:lnTo>
                  <a:lnTo>
                    <a:pt x="691" y="5261"/>
                  </a:lnTo>
                  <a:lnTo>
                    <a:pt x="2692" y="1796"/>
                  </a:lnTo>
                  <a:close/>
                  <a:moveTo>
                    <a:pt x="3215" y="4844"/>
                  </a:moveTo>
                  <a:cubicBezTo>
                    <a:pt x="3323" y="4844"/>
                    <a:pt x="3406" y="4892"/>
                    <a:pt x="3489" y="4975"/>
                  </a:cubicBezTo>
                  <a:cubicBezTo>
                    <a:pt x="3608" y="5130"/>
                    <a:pt x="3561" y="5344"/>
                    <a:pt x="3406" y="5451"/>
                  </a:cubicBezTo>
                  <a:lnTo>
                    <a:pt x="2323" y="6213"/>
                  </a:lnTo>
                  <a:cubicBezTo>
                    <a:pt x="2266" y="6255"/>
                    <a:pt x="2199" y="6275"/>
                    <a:pt x="2131" y="6275"/>
                  </a:cubicBezTo>
                  <a:cubicBezTo>
                    <a:pt x="2027" y="6275"/>
                    <a:pt x="1923" y="6228"/>
                    <a:pt x="1858" y="6142"/>
                  </a:cubicBezTo>
                  <a:cubicBezTo>
                    <a:pt x="1763" y="5987"/>
                    <a:pt x="1787" y="5785"/>
                    <a:pt x="1942" y="5677"/>
                  </a:cubicBezTo>
                  <a:lnTo>
                    <a:pt x="3025" y="4903"/>
                  </a:lnTo>
                  <a:cubicBezTo>
                    <a:pt x="3085" y="4856"/>
                    <a:pt x="3156" y="4844"/>
                    <a:pt x="3215" y="4844"/>
                  </a:cubicBezTo>
                  <a:close/>
                  <a:moveTo>
                    <a:pt x="3811" y="5606"/>
                  </a:moveTo>
                  <a:cubicBezTo>
                    <a:pt x="3918" y="5606"/>
                    <a:pt x="4001" y="5665"/>
                    <a:pt x="4061" y="5737"/>
                  </a:cubicBezTo>
                  <a:cubicBezTo>
                    <a:pt x="4180" y="5880"/>
                    <a:pt x="4144" y="6106"/>
                    <a:pt x="3989" y="6213"/>
                  </a:cubicBezTo>
                  <a:lnTo>
                    <a:pt x="3156" y="6820"/>
                  </a:lnTo>
                  <a:cubicBezTo>
                    <a:pt x="3100" y="6863"/>
                    <a:pt x="3032" y="6883"/>
                    <a:pt x="2964" y="6883"/>
                  </a:cubicBezTo>
                  <a:cubicBezTo>
                    <a:pt x="2861" y="6883"/>
                    <a:pt x="2756" y="6835"/>
                    <a:pt x="2692" y="6749"/>
                  </a:cubicBezTo>
                  <a:cubicBezTo>
                    <a:pt x="2573" y="6594"/>
                    <a:pt x="2620" y="6380"/>
                    <a:pt x="2775" y="6273"/>
                  </a:cubicBezTo>
                  <a:lnTo>
                    <a:pt x="3573" y="5689"/>
                  </a:lnTo>
                  <a:cubicBezTo>
                    <a:pt x="3608" y="5677"/>
                    <a:pt x="3632" y="5642"/>
                    <a:pt x="3668" y="5630"/>
                  </a:cubicBezTo>
                  <a:cubicBezTo>
                    <a:pt x="3704" y="5618"/>
                    <a:pt x="3763" y="5606"/>
                    <a:pt x="3811" y="5606"/>
                  </a:cubicBezTo>
                  <a:close/>
                  <a:moveTo>
                    <a:pt x="4415" y="6386"/>
                  </a:moveTo>
                  <a:cubicBezTo>
                    <a:pt x="4516" y="6386"/>
                    <a:pt x="4617" y="6431"/>
                    <a:pt x="4680" y="6523"/>
                  </a:cubicBezTo>
                  <a:cubicBezTo>
                    <a:pt x="4799" y="6666"/>
                    <a:pt x="4751" y="6892"/>
                    <a:pt x="4597" y="6999"/>
                  </a:cubicBezTo>
                  <a:lnTo>
                    <a:pt x="4001" y="7416"/>
                  </a:lnTo>
                  <a:cubicBezTo>
                    <a:pt x="3946" y="7462"/>
                    <a:pt x="3883" y="7479"/>
                    <a:pt x="3814" y="7479"/>
                  </a:cubicBezTo>
                  <a:cubicBezTo>
                    <a:pt x="3793" y="7479"/>
                    <a:pt x="3773" y="7478"/>
                    <a:pt x="3751" y="7475"/>
                  </a:cubicBezTo>
                  <a:cubicBezTo>
                    <a:pt x="3668" y="7463"/>
                    <a:pt x="3585" y="7416"/>
                    <a:pt x="3525" y="7344"/>
                  </a:cubicBezTo>
                  <a:cubicBezTo>
                    <a:pt x="3430" y="7189"/>
                    <a:pt x="3454" y="6987"/>
                    <a:pt x="3608" y="6880"/>
                  </a:cubicBezTo>
                  <a:lnTo>
                    <a:pt x="4180" y="6463"/>
                  </a:lnTo>
                  <a:lnTo>
                    <a:pt x="4216" y="6451"/>
                  </a:lnTo>
                  <a:cubicBezTo>
                    <a:pt x="4274" y="6407"/>
                    <a:pt x="4344" y="6386"/>
                    <a:pt x="4415" y="6386"/>
                  </a:cubicBezTo>
                  <a:close/>
                  <a:moveTo>
                    <a:pt x="2894" y="2594"/>
                  </a:moveTo>
                  <a:lnTo>
                    <a:pt x="3168" y="2760"/>
                  </a:lnTo>
                  <a:cubicBezTo>
                    <a:pt x="3193" y="2769"/>
                    <a:pt x="3212" y="2777"/>
                    <a:pt x="3234" y="2777"/>
                  </a:cubicBezTo>
                  <a:cubicBezTo>
                    <a:pt x="3243" y="2777"/>
                    <a:pt x="3253" y="2776"/>
                    <a:pt x="3263" y="2772"/>
                  </a:cubicBezTo>
                  <a:lnTo>
                    <a:pt x="3977" y="2677"/>
                  </a:lnTo>
                  <a:lnTo>
                    <a:pt x="4239" y="2784"/>
                  </a:lnTo>
                  <a:lnTo>
                    <a:pt x="4097" y="3379"/>
                  </a:lnTo>
                  <a:lnTo>
                    <a:pt x="4097" y="3415"/>
                  </a:lnTo>
                  <a:lnTo>
                    <a:pt x="4097" y="4701"/>
                  </a:lnTo>
                  <a:cubicBezTo>
                    <a:pt x="4097" y="5154"/>
                    <a:pt x="4454" y="5511"/>
                    <a:pt x="4894" y="5511"/>
                  </a:cubicBezTo>
                  <a:cubicBezTo>
                    <a:pt x="5347" y="5511"/>
                    <a:pt x="5704" y="5154"/>
                    <a:pt x="5704" y="4701"/>
                  </a:cubicBezTo>
                  <a:lnTo>
                    <a:pt x="5704" y="3439"/>
                  </a:lnTo>
                  <a:lnTo>
                    <a:pt x="5728" y="3391"/>
                  </a:lnTo>
                  <a:lnTo>
                    <a:pt x="8919" y="5118"/>
                  </a:lnTo>
                  <a:cubicBezTo>
                    <a:pt x="9061" y="5261"/>
                    <a:pt x="9121" y="5463"/>
                    <a:pt x="9038" y="5630"/>
                  </a:cubicBezTo>
                  <a:cubicBezTo>
                    <a:pt x="8973" y="5742"/>
                    <a:pt x="8860" y="5806"/>
                    <a:pt x="8742" y="5806"/>
                  </a:cubicBezTo>
                  <a:cubicBezTo>
                    <a:pt x="8685" y="5806"/>
                    <a:pt x="8627" y="5792"/>
                    <a:pt x="8573" y="5761"/>
                  </a:cubicBezTo>
                  <a:lnTo>
                    <a:pt x="6799" y="4796"/>
                  </a:lnTo>
                  <a:cubicBezTo>
                    <a:pt x="6777" y="4781"/>
                    <a:pt x="6753" y="4775"/>
                    <a:pt x="6730" y="4775"/>
                  </a:cubicBezTo>
                  <a:cubicBezTo>
                    <a:pt x="6679" y="4775"/>
                    <a:pt x="6630" y="4807"/>
                    <a:pt x="6597" y="4856"/>
                  </a:cubicBezTo>
                  <a:cubicBezTo>
                    <a:pt x="6549" y="4927"/>
                    <a:pt x="6585" y="5023"/>
                    <a:pt x="6656" y="5058"/>
                  </a:cubicBezTo>
                  <a:lnTo>
                    <a:pt x="8133" y="5868"/>
                  </a:lnTo>
                  <a:cubicBezTo>
                    <a:pt x="8288" y="5951"/>
                    <a:pt x="8347" y="6166"/>
                    <a:pt x="8264" y="6332"/>
                  </a:cubicBezTo>
                  <a:cubicBezTo>
                    <a:pt x="8198" y="6439"/>
                    <a:pt x="8080" y="6501"/>
                    <a:pt x="7959" y="6501"/>
                  </a:cubicBezTo>
                  <a:cubicBezTo>
                    <a:pt x="7905" y="6501"/>
                    <a:pt x="7851" y="6489"/>
                    <a:pt x="7799" y="6463"/>
                  </a:cubicBezTo>
                  <a:lnTo>
                    <a:pt x="6299" y="5642"/>
                  </a:lnTo>
                  <a:cubicBezTo>
                    <a:pt x="6277" y="5627"/>
                    <a:pt x="6252" y="5620"/>
                    <a:pt x="6227" y="5620"/>
                  </a:cubicBezTo>
                  <a:cubicBezTo>
                    <a:pt x="6173" y="5620"/>
                    <a:pt x="6118" y="5652"/>
                    <a:pt x="6085" y="5701"/>
                  </a:cubicBezTo>
                  <a:cubicBezTo>
                    <a:pt x="6049" y="5773"/>
                    <a:pt x="6073" y="5868"/>
                    <a:pt x="6144" y="5916"/>
                  </a:cubicBezTo>
                  <a:lnTo>
                    <a:pt x="7371" y="6570"/>
                  </a:lnTo>
                  <a:cubicBezTo>
                    <a:pt x="7537" y="6654"/>
                    <a:pt x="7597" y="6868"/>
                    <a:pt x="7502" y="7023"/>
                  </a:cubicBezTo>
                  <a:cubicBezTo>
                    <a:pt x="7444" y="7139"/>
                    <a:pt x="7322" y="7203"/>
                    <a:pt x="7197" y="7203"/>
                  </a:cubicBezTo>
                  <a:cubicBezTo>
                    <a:pt x="7143" y="7203"/>
                    <a:pt x="7088" y="7191"/>
                    <a:pt x="7037" y="7166"/>
                  </a:cubicBezTo>
                  <a:lnTo>
                    <a:pt x="5775" y="6463"/>
                  </a:lnTo>
                  <a:cubicBezTo>
                    <a:pt x="5753" y="6448"/>
                    <a:pt x="5728" y="6442"/>
                    <a:pt x="5704" y="6442"/>
                  </a:cubicBezTo>
                  <a:cubicBezTo>
                    <a:pt x="5650" y="6442"/>
                    <a:pt x="5597" y="6474"/>
                    <a:pt x="5573" y="6523"/>
                  </a:cubicBezTo>
                  <a:cubicBezTo>
                    <a:pt x="5525" y="6594"/>
                    <a:pt x="5549" y="6689"/>
                    <a:pt x="5632" y="6725"/>
                  </a:cubicBezTo>
                  <a:lnTo>
                    <a:pt x="6609" y="7261"/>
                  </a:lnTo>
                  <a:cubicBezTo>
                    <a:pt x="6775" y="7356"/>
                    <a:pt x="6835" y="7559"/>
                    <a:pt x="6740" y="7725"/>
                  </a:cubicBezTo>
                  <a:cubicBezTo>
                    <a:pt x="6683" y="7838"/>
                    <a:pt x="6567" y="7902"/>
                    <a:pt x="6450" y="7902"/>
                  </a:cubicBezTo>
                  <a:cubicBezTo>
                    <a:pt x="6394" y="7902"/>
                    <a:pt x="6337" y="7887"/>
                    <a:pt x="6287" y="7856"/>
                  </a:cubicBezTo>
                  <a:lnTo>
                    <a:pt x="5597" y="7487"/>
                  </a:lnTo>
                  <a:cubicBezTo>
                    <a:pt x="5597" y="7344"/>
                    <a:pt x="5549" y="7201"/>
                    <a:pt x="5466" y="7082"/>
                  </a:cubicBezTo>
                  <a:cubicBezTo>
                    <a:pt x="5347" y="6939"/>
                    <a:pt x="5168" y="6844"/>
                    <a:pt x="4990" y="6832"/>
                  </a:cubicBezTo>
                  <a:cubicBezTo>
                    <a:pt x="4990" y="6820"/>
                    <a:pt x="4990" y="6808"/>
                    <a:pt x="5001" y="6785"/>
                  </a:cubicBezTo>
                  <a:cubicBezTo>
                    <a:pt x="5037" y="6606"/>
                    <a:pt x="4990" y="6451"/>
                    <a:pt x="4882" y="6308"/>
                  </a:cubicBezTo>
                  <a:cubicBezTo>
                    <a:pt x="4763" y="6166"/>
                    <a:pt x="4585" y="6070"/>
                    <a:pt x="4406" y="6058"/>
                  </a:cubicBezTo>
                  <a:cubicBezTo>
                    <a:pt x="4406" y="6046"/>
                    <a:pt x="4406" y="6035"/>
                    <a:pt x="4418" y="6011"/>
                  </a:cubicBezTo>
                  <a:cubicBezTo>
                    <a:pt x="4454" y="5832"/>
                    <a:pt x="4406" y="5677"/>
                    <a:pt x="4299" y="5535"/>
                  </a:cubicBezTo>
                  <a:cubicBezTo>
                    <a:pt x="4180" y="5392"/>
                    <a:pt x="4001" y="5296"/>
                    <a:pt x="3823" y="5284"/>
                  </a:cubicBezTo>
                  <a:cubicBezTo>
                    <a:pt x="3823" y="5273"/>
                    <a:pt x="3823" y="5261"/>
                    <a:pt x="3847" y="5237"/>
                  </a:cubicBezTo>
                  <a:cubicBezTo>
                    <a:pt x="3870" y="5058"/>
                    <a:pt x="3823" y="4903"/>
                    <a:pt x="3727" y="4761"/>
                  </a:cubicBezTo>
                  <a:cubicBezTo>
                    <a:pt x="3600" y="4597"/>
                    <a:pt x="3413" y="4515"/>
                    <a:pt x="3222" y="4515"/>
                  </a:cubicBezTo>
                  <a:cubicBezTo>
                    <a:pt x="3093" y="4515"/>
                    <a:pt x="2962" y="4553"/>
                    <a:pt x="2846" y="4630"/>
                  </a:cubicBezTo>
                  <a:lnTo>
                    <a:pt x="1775" y="5404"/>
                  </a:lnTo>
                  <a:lnTo>
                    <a:pt x="1382" y="5201"/>
                  </a:lnTo>
                  <a:lnTo>
                    <a:pt x="2894" y="2594"/>
                  </a:lnTo>
                  <a:close/>
                  <a:moveTo>
                    <a:pt x="5009" y="7159"/>
                  </a:moveTo>
                  <a:cubicBezTo>
                    <a:pt x="5109" y="7159"/>
                    <a:pt x="5207" y="7205"/>
                    <a:pt x="5263" y="7297"/>
                  </a:cubicBezTo>
                  <a:cubicBezTo>
                    <a:pt x="5311" y="7356"/>
                    <a:pt x="5347" y="7451"/>
                    <a:pt x="5335" y="7535"/>
                  </a:cubicBezTo>
                  <a:cubicBezTo>
                    <a:pt x="5311" y="7630"/>
                    <a:pt x="5263" y="7701"/>
                    <a:pt x="5192" y="7761"/>
                  </a:cubicBezTo>
                  <a:lnTo>
                    <a:pt x="4835" y="8011"/>
                  </a:lnTo>
                  <a:cubicBezTo>
                    <a:pt x="4778" y="8053"/>
                    <a:pt x="4711" y="8073"/>
                    <a:pt x="4643" y="8073"/>
                  </a:cubicBezTo>
                  <a:cubicBezTo>
                    <a:pt x="4539" y="8073"/>
                    <a:pt x="4435" y="8026"/>
                    <a:pt x="4370" y="7940"/>
                  </a:cubicBezTo>
                  <a:cubicBezTo>
                    <a:pt x="4275" y="7785"/>
                    <a:pt x="4299" y="7582"/>
                    <a:pt x="4454" y="7475"/>
                  </a:cubicBezTo>
                  <a:lnTo>
                    <a:pt x="4775" y="7237"/>
                  </a:lnTo>
                  <a:lnTo>
                    <a:pt x="4811" y="7225"/>
                  </a:lnTo>
                  <a:cubicBezTo>
                    <a:pt x="4869" y="7181"/>
                    <a:pt x="4940" y="7159"/>
                    <a:pt x="5009" y="7159"/>
                  </a:cubicBezTo>
                  <a:close/>
                  <a:moveTo>
                    <a:pt x="182" y="0"/>
                  </a:moveTo>
                  <a:cubicBezTo>
                    <a:pt x="131" y="0"/>
                    <a:pt x="81" y="32"/>
                    <a:pt x="48" y="81"/>
                  </a:cubicBezTo>
                  <a:cubicBezTo>
                    <a:pt x="1" y="153"/>
                    <a:pt x="25" y="248"/>
                    <a:pt x="108" y="284"/>
                  </a:cubicBezTo>
                  <a:lnTo>
                    <a:pt x="2430" y="1629"/>
                  </a:lnTo>
                  <a:lnTo>
                    <a:pt x="418" y="5094"/>
                  </a:lnTo>
                  <a:lnTo>
                    <a:pt x="251" y="5011"/>
                  </a:lnTo>
                  <a:cubicBezTo>
                    <a:pt x="226" y="4994"/>
                    <a:pt x="200" y="4986"/>
                    <a:pt x="175" y="4986"/>
                  </a:cubicBezTo>
                  <a:cubicBezTo>
                    <a:pt x="126" y="4986"/>
                    <a:pt x="80" y="5015"/>
                    <a:pt x="48" y="5070"/>
                  </a:cubicBezTo>
                  <a:cubicBezTo>
                    <a:pt x="1" y="5142"/>
                    <a:pt x="25" y="5225"/>
                    <a:pt x="108" y="5273"/>
                  </a:cubicBezTo>
                  <a:lnTo>
                    <a:pt x="906" y="5737"/>
                  </a:lnTo>
                  <a:cubicBezTo>
                    <a:pt x="932" y="5752"/>
                    <a:pt x="958" y="5759"/>
                    <a:pt x="983" y="5759"/>
                  </a:cubicBezTo>
                  <a:cubicBezTo>
                    <a:pt x="1038" y="5759"/>
                    <a:pt x="1087" y="5726"/>
                    <a:pt x="1120" y="5677"/>
                  </a:cubicBezTo>
                  <a:lnTo>
                    <a:pt x="1239" y="5463"/>
                  </a:lnTo>
                  <a:lnTo>
                    <a:pt x="1561" y="5642"/>
                  </a:lnTo>
                  <a:cubicBezTo>
                    <a:pt x="1465" y="5856"/>
                    <a:pt x="1465" y="6106"/>
                    <a:pt x="1608" y="6320"/>
                  </a:cubicBezTo>
                  <a:cubicBezTo>
                    <a:pt x="1727" y="6499"/>
                    <a:pt x="1942" y="6582"/>
                    <a:pt x="2132" y="6582"/>
                  </a:cubicBezTo>
                  <a:cubicBezTo>
                    <a:pt x="2192" y="6582"/>
                    <a:pt x="2263" y="6570"/>
                    <a:pt x="2323" y="6558"/>
                  </a:cubicBezTo>
                  <a:cubicBezTo>
                    <a:pt x="2323" y="6689"/>
                    <a:pt x="2370" y="6820"/>
                    <a:pt x="2442" y="6928"/>
                  </a:cubicBezTo>
                  <a:cubicBezTo>
                    <a:pt x="2561" y="7094"/>
                    <a:pt x="2751" y="7178"/>
                    <a:pt x="2965" y="7178"/>
                  </a:cubicBezTo>
                  <a:cubicBezTo>
                    <a:pt x="3025" y="7178"/>
                    <a:pt x="3096" y="7166"/>
                    <a:pt x="3156" y="7154"/>
                  </a:cubicBezTo>
                  <a:cubicBezTo>
                    <a:pt x="3156" y="7285"/>
                    <a:pt x="3204" y="7404"/>
                    <a:pt x="3275" y="7523"/>
                  </a:cubicBezTo>
                  <a:cubicBezTo>
                    <a:pt x="3382" y="7654"/>
                    <a:pt x="3525" y="7749"/>
                    <a:pt x="3692" y="7773"/>
                  </a:cubicBezTo>
                  <a:cubicBezTo>
                    <a:pt x="3716" y="7773"/>
                    <a:pt x="3763" y="7785"/>
                    <a:pt x="3799" y="7785"/>
                  </a:cubicBezTo>
                  <a:cubicBezTo>
                    <a:pt x="3858" y="7785"/>
                    <a:pt x="3930" y="7773"/>
                    <a:pt x="3989" y="7761"/>
                  </a:cubicBezTo>
                  <a:cubicBezTo>
                    <a:pt x="3989" y="7892"/>
                    <a:pt x="4037" y="8011"/>
                    <a:pt x="4108" y="8130"/>
                  </a:cubicBezTo>
                  <a:cubicBezTo>
                    <a:pt x="4216" y="8261"/>
                    <a:pt x="4358" y="8356"/>
                    <a:pt x="4525" y="8380"/>
                  </a:cubicBezTo>
                  <a:cubicBezTo>
                    <a:pt x="4549" y="8380"/>
                    <a:pt x="4597" y="8404"/>
                    <a:pt x="4632" y="8404"/>
                  </a:cubicBezTo>
                  <a:cubicBezTo>
                    <a:pt x="4763" y="8404"/>
                    <a:pt x="4894" y="8356"/>
                    <a:pt x="5001" y="8285"/>
                  </a:cubicBezTo>
                  <a:lnTo>
                    <a:pt x="5359" y="8023"/>
                  </a:lnTo>
                  <a:cubicBezTo>
                    <a:pt x="5430" y="7963"/>
                    <a:pt x="5490" y="7904"/>
                    <a:pt x="5537" y="7820"/>
                  </a:cubicBezTo>
                  <a:lnTo>
                    <a:pt x="6156" y="8166"/>
                  </a:lnTo>
                  <a:cubicBezTo>
                    <a:pt x="6252" y="8201"/>
                    <a:pt x="6359" y="8237"/>
                    <a:pt x="6478" y="8237"/>
                  </a:cubicBezTo>
                  <a:cubicBezTo>
                    <a:pt x="6537" y="8237"/>
                    <a:pt x="6597" y="8225"/>
                    <a:pt x="6656" y="8201"/>
                  </a:cubicBezTo>
                  <a:cubicBezTo>
                    <a:pt x="6811" y="8166"/>
                    <a:pt x="6954" y="8047"/>
                    <a:pt x="7037" y="7892"/>
                  </a:cubicBezTo>
                  <a:cubicBezTo>
                    <a:pt x="7097" y="7773"/>
                    <a:pt x="7133" y="7642"/>
                    <a:pt x="7109" y="7523"/>
                  </a:cubicBezTo>
                  <a:cubicBezTo>
                    <a:pt x="7156" y="7523"/>
                    <a:pt x="7192" y="7535"/>
                    <a:pt x="7228" y="7535"/>
                  </a:cubicBezTo>
                  <a:cubicBezTo>
                    <a:pt x="7454" y="7535"/>
                    <a:pt x="7680" y="7416"/>
                    <a:pt x="7799" y="7213"/>
                  </a:cubicBezTo>
                  <a:cubicBezTo>
                    <a:pt x="7859" y="7094"/>
                    <a:pt x="7883" y="6951"/>
                    <a:pt x="7871" y="6832"/>
                  </a:cubicBezTo>
                  <a:cubicBezTo>
                    <a:pt x="7918" y="6832"/>
                    <a:pt x="7942" y="6856"/>
                    <a:pt x="7990" y="6856"/>
                  </a:cubicBezTo>
                  <a:cubicBezTo>
                    <a:pt x="8216" y="6856"/>
                    <a:pt x="8442" y="6737"/>
                    <a:pt x="8561" y="6523"/>
                  </a:cubicBezTo>
                  <a:cubicBezTo>
                    <a:pt x="8621" y="6404"/>
                    <a:pt x="8645" y="6273"/>
                    <a:pt x="8633" y="6154"/>
                  </a:cubicBezTo>
                  <a:cubicBezTo>
                    <a:pt x="8680" y="6154"/>
                    <a:pt x="8704" y="6166"/>
                    <a:pt x="8752" y="6166"/>
                  </a:cubicBezTo>
                  <a:cubicBezTo>
                    <a:pt x="8811" y="6166"/>
                    <a:pt x="8871" y="6154"/>
                    <a:pt x="8930" y="6142"/>
                  </a:cubicBezTo>
                  <a:cubicBezTo>
                    <a:pt x="9097" y="6094"/>
                    <a:pt x="9228" y="5975"/>
                    <a:pt x="9311" y="5820"/>
                  </a:cubicBezTo>
                  <a:cubicBezTo>
                    <a:pt x="9407" y="5677"/>
                    <a:pt x="9419" y="5499"/>
                    <a:pt x="9359" y="5332"/>
                  </a:cubicBezTo>
                  <a:cubicBezTo>
                    <a:pt x="9347" y="5284"/>
                    <a:pt x="9335" y="5261"/>
                    <a:pt x="9311" y="5213"/>
                  </a:cubicBezTo>
                  <a:lnTo>
                    <a:pt x="9585" y="5023"/>
                  </a:lnTo>
                  <a:lnTo>
                    <a:pt x="9728" y="5201"/>
                  </a:lnTo>
                  <a:cubicBezTo>
                    <a:pt x="9756" y="5236"/>
                    <a:pt x="9804" y="5254"/>
                    <a:pt x="9853" y="5254"/>
                  </a:cubicBezTo>
                  <a:cubicBezTo>
                    <a:pt x="9889" y="5254"/>
                    <a:pt x="9925" y="5245"/>
                    <a:pt x="9954" y="5225"/>
                  </a:cubicBezTo>
                  <a:lnTo>
                    <a:pt x="10371" y="4903"/>
                  </a:lnTo>
                  <a:cubicBezTo>
                    <a:pt x="10431" y="4808"/>
                    <a:pt x="10431" y="4725"/>
                    <a:pt x="10395" y="4653"/>
                  </a:cubicBezTo>
                  <a:cubicBezTo>
                    <a:pt x="10350" y="4616"/>
                    <a:pt x="10300" y="4592"/>
                    <a:pt x="10254" y="4592"/>
                  </a:cubicBezTo>
                  <a:cubicBezTo>
                    <a:pt x="10228" y="4592"/>
                    <a:pt x="10202" y="4600"/>
                    <a:pt x="10181" y="4618"/>
                  </a:cubicBezTo>
                  <a:lnTo>
                    <a:pt x="9883" y="4856"/>
                  </a:lnTo>
                  <a:lnTo>
                    <a:pt x="7454" y="1689"/>
                  </a:lnTo>
                  <a:lnTo>
                    <a:pt x="8835" y="796"/>
                  </a:lnTo>
                  <a:cubicBezTo>
                    <a:pt x="8919" y="748"/>
                    <a:pt x="8930" y="665"/>
                    <a:pt x="8883" y="582"/>
                  </a:cubicBezTo>
                  <a:cubicBezTo>
                    <a:pt x="8854" y="539"/>
                    <a:pt x="8813" y="517"/>
                    <a:pt x="8769" y="517"/>
                  </a:cubicBezTo>
                  <a:cubicBezTo>
                    <a:pt x="8740" y="517"/>
                    <a:pt x="8709" y="527"/>
                    <a:pt x="8680" y="546"/>
                  </a:cubicBezTo>
                  <a:lnTo>
                    <a:pt x="7156" y="1522"/>
                  </a:lnTo>
                  <a:cubicBezTo>
                    <a:pt x="7085" y="1570"/>
                    <a:pt x="7073" y="1677"/>
                    <a:pt x="7109" y="1748"/>
                  </a:cubicBezTo>
                  <a:lnTo>
                    <a:pt x="7395" y="2106"/>
                  </a:lnTo>
                  <a:lnTo>
                    <a:pt x="7204" y="2248"/>
                  </a:lnTo>
                  <a:lnTo>
                    <a:pt x="6418" y="1998"/>
                  </a:lnTo>
                  <a:cubicBezTo>
                    <a:pt x="6406" y="1998"/>
                    <a:pt x="6383" y="1986"/>
                    <a:pt x="6371" y="1986"/>
                  </a:cubicBezTo>
                  <a:lnTo>
                    <a:pt x="4585" y="1986"/>
                  </a:lnTo>
                  <a:cubicBezTo>
                    <a:pt x="4513" y="1986"/>
                    <a:pt x="4454" y="2034"/>
                    <a:pt x="4442" y="2106"/>
                  </a:cubicBezTo>
                  <a:lnTo>
                    <a:pt x="4335" y="2510"/>
                  </a:lnTo>
                  <a:lnTo>
                    <a:pt x="4073" y="2403"/>
                  </a:lnTo>
                  <a:cubicBezTo>
                    <a:pt x="4049" y="2391"/>
                    <a:pt x="4037" y="2391"/>
                    <a:pt x="4001" y="2391"/>
                  </a:cubicBezTo>
                  <a:lnTo>
                    <a:pt x="3287" y="2475"/>
                  </a:lnTo>
                  <a:lnTo>
                    <a:pt x="3049" y="2344"/>
                  </a:lnTo>
                  <a:lnTo>
                    <a:pt x="3275" y="1939"/>
                  </a:lnTo>
                  <a:cubicBezTo>
                    <a:pt x="3323" y="1867"/>
                    <a:pt x="3287" y="1772"/>
                    <a:pt x="3215" y="1736"/>
                  </a:cubicBezTo>
                  <a:lnTo>
                    <a:pt x="251" y="22"/>
                  </a:lnTo>
                  <a:cubicBezTo>
                    <a:pt x="228" y="7"/>
                    <a:pt x="205"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699" name="Google Shape;10699;p64"/>
            <p:cNvSpPr/>
            <p:nvPr/>
          </p:nvSpPr>
          <p:spPr>
            <a:xfrm>
              <a:off x="6965173" y="2009304"/>
              <a:ext cx="38670" cy="27181"/>
            </a:xfrm>
            <a:custGeom>
              <a:rect b="b" l="l" r="r" t="t"/>
              <a:pathLst>
                <a:path extrusionOk="0" h="854" w="1215">
                  <a:moveTo>
                    <a:pt x="1023" y="1"/>
                  </a:moveTo>
                  <a:cubicBezTo>
                    <a:pt x="995" y="1"/>
                    <a:pt x="966" y="8"/>
                    <a:pt x="941" y="20"/>
                  </a:cubicBezTo>
                  <a:lnTo>
                    <a:pt x="95" y="580"/>
                  </a:lnTo>
                  <a:cubicBezTo>
                    <a:pt x="12" y="616"/>
                    <a:pt x="0" y="711"/>
                    <a:pt x="48" y="782"/>
                  </a:cubicBezTo>
                  <a:cubicBezTo>
                    <a:pt x="83" y="830"/>
                    <a:pt x="119" y="854"/>
                    <a:pt x="179" y="854"/>
                  </a:cubicBezTo>
                  <a:cubicBezTo>
                    <a:pt x="214" y="854"/>
                    <a:pt x="238" y="842"/>
                    <a:pt x="274" y="830"/>
                  </a:cubicBezTo>
                  <a:lnTo>
                    <a:pt x="1119" y="282"/>
                  </a:lnTo>
                  <a:cubicBezTo>
                    <a:pt x="1179" y="235"/>
                    <a:pt x="1214" y="140"/>
                    <a:pt x="1155" y="68"/>
                  </a:cubicBezTo>
                  <a:cubicBezTo>
                    <a:pt x="1124" y="22"/>
                    <a:pt x="1074" y="1"/>
                    <a:pt x="10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00" name="Google Shape;10700;p64"/>
          <p:cNvSpPr/>
          <p:nvPr/>
        </p:nvSpPr>
        <p:spPr>
          <a:xfrm>
            <a:off x="1745940" y="1967132"/>
            <a:ext cx="368371" cy="368340"/>
          </a:xfrm>
          <a:custGeom>
            <a:rect b="b" l="l" r="r" t="t"/>
            <a:pathLst>
              <a:path extrusionOk="0" h="11573" w="11574">
                <a:moveTo>
                  <a:pt x="10680" y="333"/>
                </a:moveTo>
                <a:cubicBezTo>
                  <a:pt x="10990" y="333"/>
                  <a:pt x="11228" y="583"/>
                  <a:pt x="11228" y="881"/>
                </a:cubicBezTo>
                <a:lnTo>
                  <a:pt x="11228" y="5620"/>
                </a:lnTo>
                <a:lnTo>
                  <a:pt x="11037" y="5620"/>
                </a:lnTo>
                <a:cubicBezTo>
                  <a:pt x="10954" y="5620"/>
                  <a:pt x="10871" y="5691"/>
                  <a:pt x="10871" y="5787"/>
                </a:cubicBezTo>
                <a:cubicBezTo>
                  <a:pt x="10871" y="5870"/>
                  <a:pt x="10954" y="5953"/>
                  <a:pt x="11037" y="5953"/>
                </a:cubicBezTo>
                <a:lnTo>
                  <a:pt x="11228" y="5953"/>
                </a:lnTo>
                <a:lnTo>
                  <a:pt x="11228" y="10680"/>
                </a:lnTo>
                <a:cubicBezTo>
                  <a:pt x="11228" y="10990"/>
                  <a:pt x="10978" y="11228"/>
                  <a:pt x="10680" y="11228"/>
                </a:cubicBezTo>
                <a:lnTo>
                  <a:pt x="5953" y="11228"/>
                </a:lnTo>
                <a:lnTo>
                  <a:pt x="5953" y="9406"/>
                </a:lnTo>
                <a:cubicBezTo>
                  <a:pt x="5953" y="9108"/>
                  <a:pt x="5715" y="8870"/>
                  <a:pt x="5418" y="8870"/>
                </a:cubicBezTo>
                <a:lnTo>
                  <a:pt x="5060" y="8870"/>
                </a:lnTo>
                <a:cubicBezTo>
                  <a:pt x="4834" y="8870"/>
                  <a:pt x="4644" y="8954"/>
                  <a:pt x="4525" y="9108"/>
                </a:cubicBezTo>
                <a:cubicBezTo>
                  <a:pt x="4358" y="9299"/>
                  <a:pt x="4132" y="9406"/>
                  <a:pt x="3882" y="9406"/>
                </a:cubicBezTo>
                <a:cubicBezTo>
                  <a:pt x="3632" y="9406"/>
                  <a:pt x="3382" y="9287"/>
                  <a:pt x="3239" y="9085"/>
                </a:cubicBezTo>
                <a:cubicBezTo>
                  <a:pt x="3072" y="8894"/>
                  <a:pt x="3013" y="8644"/>
                  <a:pt x="3072" y="8394"/>
                </a:cubicBezTo>
                <a:cubicBezTo>
                  <a:pt x="3132" y="8073"/>
                  <a:pt x="3405" y="7822"/>
                  <a:pt x="3727" y="7751"/>
                </a:cubicBezTo>
                <a:cubicBezTo>
                  <a:pt x="3781" y="7740"/>
                  <a:pt x="3835" y="7735"/>
                  <a:pt x="3889" y="7735"/>
                </a:cubicBezTo>
                <a:cubicBezTo>
                  <a:pt x="4129" y="7735"/>
                  <a:pt x="4357" y="7842"/>
                  <a:pt x="4513" y="8037"/>
                </a:cubicBezTo>
                <a:cubicBezTo>
                  <a:pt x="4656" y="8192"/>
                  <a:pt x="4846" y="8287"/>
                  <a:pt x="5049" y="8287"/>
                </a:cubicBezTo>
                <a:lnTo>
                  <a:pt x="5430" y="8287"/>
                </a:lnTo>
                <a:cubicBezTo>
                  <a:pt x="5727" y="8287"/>
                  <a:pt x="5965" y="8049"/>
                  <a:pt x="5965" y="7751"/>
                </a:cubicBezTo>
                <a:lnTo>
                  <a:pt x="5965" y="5917"/>
                </a:lnTo>
                <a:lnTo>
                  <a:pt x="7799" y="5917"/>
                </a:lnTo>
                <a:cubicBezTo>
                  <a:pt x="7894" y="5917"/>
                  <a:pt x="7989" y="6001"/>
                  <a:pt x="7989" y="6108"/>
                </a:cubicBezTo>
                <a:lnTo>
                  <a:pt x="7989" y="6477"/>
                </a:lnTo>
                <a:cubicBezTo>
                  <a:pt x="7989" y="6584"/>
                  <a:pt x="7942" y="6691"/>
                  <a:pt x="7858" y="6763"/>
                </a:cubicBezTo>
                <a:cubicBezTo>
                  <a:pt x="7525" y="7037"/>
                  <a:pt x="7382" y="7453"/>
                  <a:pt x="7454" y="7882"/>
                </a:cubicBezTo>
                <a:cubicBezTo>
                  <a:pt x="7537" y="8346"/>
                  <a:pt x="7894" y="8704"/>
                  <a:pt x="8347" y="8799"/>
                </a:cubicBezTo>
                <a:cubicBezTo>
                  <a:pt x="8430" y="8823"/>
                  <a:pt x="8513" y="8835"/>
                  <a:pt x="8597" y="8835"/>
                </a:cubicBezTo>
                <a:cubicBezTo>
                  <a:pt x="8870" y="8835"/>
                  <a:pt x="9120" y="8739"/>
                  <a:pt x="9347" y="8561"/>
                </a:cubicBezTo>
                <a:cubicBezTo>
                  <a:pt x="9609" y="8346"/>
                  <a:pt x="9775" y="8013"/>
                  <a:pt x="9775" y="7656"/>
                </a:cubicBezTo>
                <a:cubicBezTo>
                  <a:pt x="9775" y="7311"/>
                  <a:pt x="9621" y="6977"/>
                  <a:pt x="9347" y="6751"/>
                </a:cubicBezTo>
                <a:cubicBezTo>
                  <a:pt x="9263" y="6691"/>
                  <a:pt x="9228" y="6584"/>
                  <a:pt x="9228" y="6465"/>
                </a:cubicBezTo>
                <a:lnTo>
                  <a:pt x="9228" y="6108"/>
                </a:lnTo>
                <a:cubicBezTo>
                  <a:pt x="9228" y="6001"/>
                  <a:pt x="9311" y="5917"/>
                  <a:pt x="9418" y="5917"/>
                </a:cubicBezTo>
                <a:lnTo>
                  <a:pt x="10323" y="5917"/>
                </a:lnTo>
                <a:cubicBezTo>
                  <a:pt x="10418" y="5917"/>
                  <a:pt x="10490" y="5846"/>
                  <a:pt x="10490" y="5751"/>
                </a:cubicBezTo>
                <a:cubicBezTo>
                  <a:pt x="10490" y="5667"/>
                  <a:pt x="10418" y="5584"/>
                  <a:pt x="10323" y="5584"/>
                </a:cubicBezTo>
                <a:lnTo>
                  <a:pt x="9418" y="5584"/>
                </a:lnTo>
                <a:cubicBezTo>
                  <a:pt x="9120" y="5584"/>
                  <a:pt x="8882" y="5822"/>
                  <a:pt x="8882" y="6120"/>
                </a:cubicBezTo>
                <a:lnTo>
                  <a:pt x="8882" y="6477"/>
                </a:lnTo>
                <a:cubicBezTo>
                  <a:pt x="8882" y="6703"/>
                  <a:pt x="8966" y="6894"/>
                  <a:pt x="9120" y="7013"/>
                </a:cubicBezTo>
                <a:cubicBezTo>
                  <a:pt x="9311" y="7180"/>
                  <a:pt x="9418" y="7406"/>
                  <a:pt x="9418" y="7656"/>
                </a:cubicBezTo>
                <a:cubicBezTo>
                  <a:pt x="9418" y="7906"/>
                  <a:pt x="9299" y="8144"/>
                  <a:pt x="9109" y="8299"/>
                </a:cubicBezTo>
                <a:cubicBezTo>
                  <a:pt x="8957" y="8423"/>
                  <a:pt x="8780" y="8488"/>
                  <a:pt x="8595" y="8488"/>
                </a:cubicBezTo>
                <a:cubicBezTo>
                  <a:pt x="8533" y="8488"/>
                  <a:pt x="8469" y="8480"/>
                  <a:pt x="8406" y="8465"/>
                </a:cubicBezTo>
                <a:cubicBezTo>
                  <a:pt x="8097" y="8406"/>
                  <a:pt x="7835" y="8132"/>
                  <a:pt x="7763" y="7811"/>
                </a:cubicBezTo>
                <a:cubicBezTo>
                  <a:pt x="7704" y="7513"/>
                  <a:pt x="7811" y="7215"/>
                  <a:pt x="8049" y="7013"/>
                </a:cubicBezTo>
                <a:cubicBezTo>
                  <a:pt x="8216" y="6882"/>
                  <a:pt x="8299" y="6691"/>
                  <a:pt x="8299" y="6477"/>
                </a:cubicBezTo>
                <a:lnTo>
                  <a:pt x="8299" y="6108"/>
                </a:lnTo>
                <a:cubicBezTo>
                  <a:pt x="8299" y="5810"/>
                  <a:pt x="8061" y="5572"/>
                  <a:pt x="7763" y="5572"/>
                </a:cubicBezTo>
                <a:lnTo>
                  <a:pt x="5953" y="5572"/>
                </a:lnTo>
                <a:lnTo>
                  <a:pt x="5953" y="3739"/>
                </a:lnTo>
                <a:cubicBezTo>
                  <a:pt x="5953" y="3643"/>
                  <a:pt x="6037" y="3548"/>
                  <a:pt x="6144" y="3548"/>
                </a:cubicBezTo>
                <a:lnTo>
                  <a:pt x="6513" y="3548"/>
                </a:lnTo>
                <a:cubicBezTo>
                  <a:pt x="6620" y="3548"/>
                  <a:pt x="6727" y="3596"/>
                  <a:pt x="6799" y="3679"/>
                </a:cubicBezTo>
                <a:cubicBezTo>
                  <a:pt x="7017" y="3956"/>
                  <a:pt x="7342" y="4102"/>
                  <a:pt x="7698" y="4102"/>
                </a:cubicBezTo>
                <a:cubicBezTo>
                  <a:pt x="7770" y="4102"/>
                  <a:pt x="7844" y="4096"/>
                  <a:pt x="7918" y="4084"/>
                </a:cubicBezTo>
                <a:cubicBezTo>
                  <a:pt x="8370" y="4001"/>
                  <a:pt x="8728" y="3643"/>
                  <a:pt x="8835" y="3191"/>
                </a:cubicBezTo>
                <a:cubicBezTo>
                  <a:pt x="8906" y="2834"/>
                  <a:pt x="8823" y="2477"/>
                  <a:pt x="8597" y="2215"/>
                </a:cubicBezTo>
                <a:cubicBezTo>
                  <a:pt x="8370" y="1941"/>
                  <a:pt x="8049" y="1774"/>
                  <a:pt x="7692" y="1774"/>
                </a:cubicBezTo>
                <a:cubicBezTo>
                  <a:pt x="7346" y="1774"/>
                  <a:pt x="7001" y="1929"/>
                  <a:pt x="6775" y="2215"/>
                </a:cubicBezTo>
                <a:cubicBezTo>
                  <a:pt x="6715" y="2286"/>
                  <a:pt x="6620" y="2334"/>
                  <a:pt x="6501" y="2334"/>
                </a:cubicBezTo>
                <a:lnTo>
                  <a:pt x="6144" y="2334"/>
                </a:lnTo>
                <a:cubicBezTo>
                  <a:pt x="6037" y="2334"/>
                  <a:pt x="5941" y="2238"/>
                  <a:pt x="5941" y="2131"/>
                </a:cubicBezTo>
                <a:lnTo>
                  <a:pt x="5941" y="1226"/>
                </a:lnTo>
                <a:cubicBezTo>
                  <a:pt x="5941" y="1143"/>
                  <a:pt x="5870" y="1060"/>
                  <a:pt x="5787" y="1060"/>
                </a:cubicBezTo>
                <a:cubicBezTo>
                  <a:pt x="5691" y="1060"/>
                  <a:pt x="5620" y="1143"/>
                  <a:pt x="5620" y="1226"/>
                </a:cubicBezTo>
                <a:lnTo>
                  <a:pt x="5620" y="2131"/>
                </a:lnTo>
                <a:cubicBezTo>
                  <a:pt x="5620" y="2429"/>
                  <a:pt x="5858" y="2667"/>
                  <a:pt x="6156" y="2667"/>
                </a:cubicBezTo>
                <a:lnTo>
                  <a:pt x="6513" y="2667"/>
                </a:lnTo>
                <a:cubicBezTo>
                  <a:pt x="6739" y="2667"/>
                  <a:pt x="6930" y="2584"/>
                  <a:pt x="7049" y="2429"/>
                </a:cubicBezTo>
                <a:cubicBezTo>
                  <a:pt x="7215" y="2238"/>
                  <a:pt x="7430" y="2131"/>
                  <a:pt x="7692" y="2131"/>
                </a:cubicBezTo>
                <a:cubicBezTo>
                  <a:pt x="7942" y="2131"/>
                  <a:pt x="8180" y="2250"/>
                  <a:pt x="8323" y="2453"/>
                </a:cubicBezTo>
                <a:cubicBezTo>
                  <a:pt x="8489" y="2643"/>
                  <a:pt x="8549" y="2893"/>
                  <a:pt x="8489" y="3143"/>
                </a:cubicBezTo>
                <a:cubicBezTo>
                  <a:pt x="8430" y="3465"/>
                  <a:pt x="8168" y="3715"/>
                  <a:pt x="7835" y="3786"/>
                </a:cubicBezTo>
                <a:cubicBezTo>
                  <a:pt x="7780" y="3797"/>
                  <a:pt x="7726" y="3802"/>
                  <a:pt x="7673" y="3802"/>
                </a:cubicBezTo>
                <a:cubicBezTo>
                  <a:pt x="7432" y="3802"/>
                  <a:pt x="7205" y="3695"/>
                  <a:pt x="7049" y="3501"/>
                </a:cubicBezTo>
                <a:cubicBezTo>
                  <a:pt x="6918" y="3346"/>
                  <a:pt x="6727" y="3250"/>
                  <a:pt x="6513" y="3250"/>
                </a:cubicBezTo>
                <a:lnTo>
                  <a:pt x="6144" y="3250"/>
                </a:lnTo>
                <a:cubicBezTo>
                  <a:pt x="5846" y="3250"/>
                  <a:pt x="5608" y="3489"/>
                  <a:pt x="5608" y="3786"/>
                </a:cubicBezTo>
                <a:lnTo>
                  <a:pt x="5608" y="5620"/>
                </a:lnTo>
                <a:lnTo>
                  <a:pt x="3775" y="5620"/>
                </a:lnTo>
                <a:cubicBezTo>
                  <a:pt x="3667" y="5620"/>
                  <a:pt x="3584" y="5525"/>
                  <a:pt x="3584" y="5429"/>
                </a:cubicBezTo>
                <a:lnTo>
                  <a:pt x="3584" y="5048"/>
                </a:lnTo>
                <a:cubicBezTo>
                  <a:pt x="3584" y="4953"/>
                  <a:pt x="3620" y="4846"/>
                  <a:pt x="3715" y="4774"/>
                </a:cubicBezTo>
                <a:cubicBezTo>
                  <a:pt x="4036" y="4501"/>
                  <a:pt x="4191" y="4084"/>
                  <a:pt x="4120" y="3655"/>
                </a:cubicBezTo>
                <a:cubicBezTo>
                  <a:pt x="4025" y="3191"/>
                  <a:pt x="3667" y="2834"/>
                  <a:pt x="3227" y="2727"/>
                </a:cubicBezTo>
                <a:cubicBezTo>
                  <a:pt x="3148" y="2711"/>
                  <a:pt x="3069" y="2703"/>
                  <a:pt x="2991" y="2703"/>
                </a:cubicBezTo>
                <a:cubicBezTo>
                  <a:pt x="2716" y="2703"/>
                  <a:pt x="2452" y="2798"/>
                  <a:pt x="2239" y="2965"/>
                </a:cubicBezTo>
                <a:cubicBezTo>
                  <a:pt x="1977" y="3191"/>
                  <a:pt x="1810" y="3524"/>
                  <a:pt x="1810" y="3882"/>
                </a:cubicBezTo>
                <a:cubicBezTo>
                  <a:pt x="1810" y="4215"/>
                  <a:pt x="1953" y="4560"/>
                  <a:pt x="2239" y="4786"/>
                </a:cubicBezTo>
                <a:cubicBezTo>
                  <a:pt x="2310" y="4846"/>
                  <a:pt x="2358" y="4953"/>
                  <a:pt x="2358" y="5072"/>
                </a:cubicBezTo>
                <a:lnTo>
                  <a:pt x="2358" y="5429"/>
                </a:lnTo>
                <a:cubicBezTo>
                  <a:pt x="2358" y="5525"/>
                  <a:pt x="2274" y="5620"/>
                  <a:pt x="2167" y="5620"/>
                </a:cubicBezTo>
                <a:lnTo>
                  <a:pt x="334" y="5620"/>
                </a:lnTo>
                <a:lnTo>
                  <a:pt x="334" y="881"/>
                </a:lnTo>
                <a:cubicBezTo>
                  <a:pt x="334" y="572"/>
                  <a:pt x="584" y="333"/>
                  <a:pt x="881" y="333"/>
                </a:cubicBezTo>
                <a:lnTo>
                  <a:pt x="5620" y="333"/>
                </a:lnTo>
                <a:lnTo>
                  <a:pt x="5620" y="524"/>
                </a:lnTo>
                <a:cubicBezTo>
                  <a:pt x="5620" y="619"/>
                  <a:pt x="5691" y="691"/>
                  <a:pt x="5787" y="691"/>
                </a:cubicBezTo>
                <a:cubicBezTo>
                  <a:pt x="5870" y="691"/>
                  <a:pt x="5941" y="619"/>
                  <a:pt x="5941" y="524"/>
                </a:cubicBezTo>
                <a:lnTo>
                  <a:pt x="5941" y="333"/>
                </a:lnTo>
                <a:close/>
                <a:moveTo>
                  <a:pt x="2976" y="3061"/>
                </a:moveTo>
                <a:cubicBezTo>
                  <a:pt x="3040" y="3061"/>
                  <a:pt x="3104" y="3069"/>
                  <a:pt x="3167" y="3084"/>
                </a:cubicBezTo>
                <a:cubicBezTo>
                  <a:pt x="3477" y="3143"/>
                  <a:pt x="3727" y="3417"/>
                  <a:pt x="3810" y="3739"/>
                </a:cubicBezTo>
                <a:cubicBezTo>
                  <a:pt x="3870" y="4036"/>
                  <a:pt x="3763" y="4334"/>
                  <a:pt x="3525" y="4536"/>
                </a:cubicBezTo>
                <a:cubicBezTo>
                  <a:pt x="3358" y="4667"/>
                  <a:pt x="3274" y="4858"/>
                  <a:pt x="3274" y="5072"/>
                </a:cubicBezTo>
                <a:lnTo>
                  <a:pt x="3274" y="5441"/>
                </a:lnTo>
                <a:cubicBezTo>
                  <a:pt x="3274" y="5739"/>
                  <a:pt x="3513" y="5977"/>
                  <a:pt x="3810" y="5977"/>
                </a:cubicBezTo>
                <a:lnTo>
                  <a:pt x="5632" y="5977"/>
                </a:lnTo>
                <a:lnTo>
                  <a:pt x="5632" y="7811"/>
                </a:lnTo>
                <a:cubicBezTo>
                  <a:pt x="5632" y="7918"/>
                  <a:pt x="5549" y="8001"/>
                  <a:pt x="5441" y="8001"/>
                </a:cubicBezTo>
                <a:lnTo>
                  <a:pt x="5072" y="8001"/>
                </a:lnTo>
                <a:cubicBezTo>
                  <a:pt x="4965" y="8001"/>
                  <a:pt x="4858" y="7953"/>
                  <a:pt x="4787" y="7870"/>
                </a:cubicBezTo>
                <a:cubicBezTo>
                  <a:pt x="4569" y="7593"/>
                  <a:pt x="4244" y="7447"/>
                  <a:pt x="3887" y="7447"/>
                </a:cubicBezTo>
                <a:cubicBezTo>
                  <a:pt x="3815" y="7447"/>
                  <a:pt x="3741" y="7453"/>
                  <a:pt x="3667" y="7465"/>
                </a:cubicBezTo>
                <a:cubicBezTo>
                  <a:pt x="3215" y="7561"/>
                  <a:pt x="2858" y="7918"/>
                  <a:pt x="2751" y="8358"/>
                </a:cubicBezTo>
                <a:cubicBezTo>
                  <a:pt x="2679" y="8715"/>
                  <a:pt x="2763" y="9073"/>
                  <a:pt x="2989" y="9346"/>
                </a:cubicBezTo>
                <a:cubicBezTo>
                  <a:pt x="3215" y="9608"/>
                  <a:pt x="3536" y="9775"/>
                  <a:pt x="3894" y="9775"/>
                </a:cubicBezTo>
                <a:cubicBezTo>
                  <a:pt x="4239" y="9775"/>
                  <a:pt x="4584" y="9620"/>
                  <a:pt x="4798" y="9346"/>
                </a:cubicBezTo>
                <a:cubicBezTo>
                  <a:pt x="4858" y="9263"/>
                  <a:pt x="4965" y="9227"/>
                  <a:pt x="5084" y="9227"/>
                </a:cubicBezTo>
                <a:lnTo>
                  <a:pt x="5441" y="9227"/>
                </a:lnTo>
                <a:cubicBezTo>
                  <a:pt x="5549" y="9227"/>
                  <a:pt x="5632" y="9311"/>
                  <a:pt x="5632" y="9418"/>
                </a:cubicBezTo>
                <a:lnTo>
                  <a:pt x="5632" y="11251"/>
                </a:lnTo>
                <a:lnTo>
                  <a:pt x="869" y="11251"/>
                </a:lnTo>
                <a:cubicBezTo>
                  <a:pt x="560" y="11251"/>
                  <a:pt x="322" y="10990"/>
                  <a:pt x="322" y="10692"/>
                </a:cubicBezTo>
                <a:lnTo>
                  <a:pt x="322" y="5965"/>
                </a:lnTo>
                <a:lnTo>
                  <a:pt x="2155" y="5965"/>
                </a:lnTo>
                <a:cubicBezTo>
                  <a:pt x="2453" y="5965"/>
                  <a:pt x="2691" y="5727"/>
                  <a:pt x="2691" y="5429"/>
                </a:cubicBezTo>
                <a:lnTo>
                  <a:pt x="2691" y="5072"/>
                </a:lnTo>
                <a:cubicBezTo>
                  <a:pt x="2691" y="4846"/>
                  <a:pt x="2596" y="4655"/>
                  <a:pt x="2453" y="4536"/>
                </a:cubicBezTo>
                <a:cubicBezTo>
                  <a:pt x="2262" y="4370"/>
                  <a:pt x="2155" y="4143"/>
                  <a:pt x="2155" y="3893"/>
                </a:cubicBezTo>
                <a:cubicBezTo>
                  <a:pt x="2155" y="3643"/>
                  <a:pt x="2274" y="3405"/>
                  <a:pt x="2465" y="3250"/>
                </a:cubicBezTo>
                <a:cubicBezTo>
                  <a:pt x="2607" y="3126"/>
                  <a:pt x="2789" y="3061"/>
                  <a:pt x="2976" y="3061"/>
                </a:cubicBezTo>
                <a:close/>
                <a:moveTo>
                  <a:pt x="893" y="0"/>
                </a:moveTo>
                <a:cubicBezTo>
                  <a:pt x="393" y="0"/>
                  <a:pt x="0" y="393"/>
                  <a:pt x="0" y="893"/>
                </a:cubicBezTo>
                <a:lnTo>
                  <a:pt x="0" y="10680"/>
                </a:lnTo>
                <a:cubicBezTo>
                  <a:pt x="0" y="11168"/>
                  <a:pt x="393" y="11573"/>
                  <a:pt x="893" y="11573"/>
                </a:cubicBezTo>
                <a:lnTo>
                  <a:pt x="10680" y="11573"/>
                </a:lnTo>
                <a:cubicBezTo>
                  <a:pt x="11168" y="11573"/>
                  <a:pt x="11573" y="11168"/>
                  <a:pt x="11573" y="10680"/>
                </a:cubicBezTo>
                <a:lnTo>
                  <a:pt x="11573" y="893"/>
                </a:lnTo>
                <a:cubicBezTo>
                  <a:pt x="11573" y="393"/>
                  <a:pt x="11168" y="0"/>
                  <a:pt x="10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01" name="Google Shape;10701;p64"/>
          <p:cNvGrpSpPr/>
          <p:nvPr/>
        </p:nvGrpSpPr>
        <p:grpSpPr>
          <a:xfrm>
            <a:off x="2201806" y="1976585"/>
            <a:ext cx="349784" cy="349434"/>
            <a:chOff x="2201806" y="1976585"/>
            <a:chExt cx="349784" cy="349434"/>
          </a:xfrm>
        </p:grpSpPr>
        <p:sp>
          <p:nvSpPr>
            <p:cNvPr id="10702" name="Google Shape;10702;p64"/>
            <p:cNvSpPr/>
            <p:nvPr/>
          </p:nvSpPr>
          <p:spPr>
            <a:xfrm>
              <a:off x="2231755" y="2073373"/>
              <a:ext cx="319835" cy="252647"/>
            </a:xfrm>
            <a:custGeom>
              <a:rect b="b" l="l" r="r" t="t"/>
              <a:pathLst>
                <a:path extrusionOk="0" h="7938" w="10049">
                  <a:moveTo>
                    <a:pt x="9368" y="0"/>
                  </a:moveTo>
                  <a:cubicBezTo>
                    <a:pt x="9345" y="0"/>
                    <a:pt x="9322" y="6"/>
                    <a:pt x="9299" y="20"/>
                  </a:cubicBezTo>
                  <a:cubicBezTo>
                    <a:pt x="9227" y="67"/>
                    <a:pt x="9180" y="151"/>
                    <a:pt x="9227" y="234"/>
                  </a:cubicBezTo>
                  <a:cubicBezTo>
                    <a:pt x="9561" y="925"/>
                    <a:pt x="9716" y="1675"/>
                    <a:pt x="9716" y="2449"/>
                  </a:cubicBezTo>
                  <a:cubicBezTo>
                    <a:pt x="9716" y="3830"/>
                    <a:pt x="9180" y="5127"/>
                    <a:pt x="8203" y="6104"/>
                  </a:cubicBezTo>
                  <a:cubicBezTo>
                    <a:pt x="7215" y="7092"/>
                    <a:pt x="5917" y="7628"/>
                    <a:pt x="4536" y="7628"/>
                  </a:cubicBezTo>
                  <a:cubicBezTo>
                    <a:pt x="3715" y="7628"/>
                    <a:pt x="2929" y="7449"/>
                    <a:pt x="2203" y="7080"/>
                  </a:cubicBezTo>
                  <a:cubicBezTo>
                    <a:pt x="1596" y="6759"/>
                    <a:pt x="1060" y="6342"/>
                    <a:pt x="607" y="5830"/>
                  </a:cubicBezTo>
                  <a:lnTo>
                    <a:pt x="607" y="5830"/>
                  </a:lnTo>
                  <a:lnTo>
                    <a:pt x="1250" y="6032"/>
                  </a:lnTo>
                  <a:cubicBezTo>
                    <a:pt x="1272" y="6040"/>
                    <a:pt x="1293" y="6044"/>
                    <a:pt x="1312" y="6044"/>
                  </a:cubicBezTo>
                  <a:cubicBezTo>
                    <a:pt x="1380" y="6044"/>
                    <a:pt x="1434" y="5999"/>
                    <a:pt x="1453" y="5925"/>
                  </a:cubicBezTo>
                  <a:cubicBezTo>
                    <a:pt x="1488" y="5842"/>
                    <a:pt x="1441" y="5747"/>
                    <a:pt x="1357" y="5723"/>
                  </a:cubicBezTo>
                  <a:lnTo>
                    <a:pt x="202" y="5330"/>
                  </a:lnTo>
                  <a:cubicBezTo>
                    <a:pt x="191" y="5327"/>
                    <a:pt x="179" y="5325"/>
                    <a:pt x="167" y="5325"/>
                  </a:cubicBezTo>
                  <a:cubicBezTo>
                    <a:pt x="131" y="5325"/>
                    <a:pt x="95" y="5339"/>
                    <a:pt x="60" y="5366"/>
                  </a:cubicBezTo>
                  <a:cubicBezTo>
                    <a:pt x="12" y="5389"/>
                    <a:pt x="0" y="5449"/>
                    <a:pt x="0" y="5508"/>
                  </a:cubicBezTo>
                  <a:lnTo>
                    <a:pt x="191" y="6854"/>
                  </a:lnTo>
                  <a:cubicBezTo>
                    <a:pt x="214" y="6925"/>
                    <a:pt x="274" y="6985"/>
                    <a:pt x="357" y="6985"/>
                  </a:cubicBezTo>
                  <a:lnTo>
                    <a:pt x="393" y="6985"/>
                  </a:lnTo>
                  <a:cubicBezTo>
                    <a:pt x="476" y="6973"/>
                    <a:pt x="536" y="6890"/>
                    <a:pt x="524" y="6806"/>
                  </a:cubicBezTo>
                  <a:lnTo>
                    <a:pt x="417" y="6068"/>
                  </a:lnTo>
                  <a:lnTo>
                    <a:pt x="417" y="6068"/>
                  </a:lnTo>
                  <a:cubicBezTo>
                    <a:pt x="881" y="6604"/>
                    <a:pt x="1465" y="7044"/>
                    <a:pt x="2084" y="7354"/>
                  </a:cubicBezTo>
                  <a:cubicBezTo>
                    <a:pt x="2858" y="7747"/>
                    <a:pt x="3691" y="7937"/>
                    <a:pt x="4560" y="7937"/>
                  </a:cubicBezTo>
                  <a:cubicBezTo>
                    <a:pt x="6025" y="7937"/>
                    <a:pt x="7394" y="7366"/>
                    <a:pt x="8442" y="6330"/>
                  </a:cubicBezTo>
                  <a:cubicBezTo>
                    <a:pt x="9477" y="5282"/>
                    <a:pt x="10049" y="3913"/>
                    <a:pt x="10049" y="2449"/>
                  </a:cubicBezTo>
                  <a:cubicBezTo>
                    <a:pt x="10049" y="1627"/>
                    <a:pt x="9870" y="829"/>
                    <a:pt x="9513" y="91"/>
                  </a:cubicBezTo>
                  <a:cubicBezTo>
                    <a:pt x="9479" y="40"/>
                    <a:pt x="9426" y="0"/>
                    <a:pt x="93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3" name="Google Shape;10703;p64"/>
            <p:cNvSpPr/>
            <p:nvPr/>
          </p:nvSpPr>
          <p:spPr>
            <a:xfrm>
              <a:off x="2201806" y="1976585"/>
              <a:ext cx="319484" cy="252424"/>
            </a:xfrm>
            <a:custGeom>
              <a:rect b="b" l="l" r="r" t="t"/>
              <a:pathLst>
                <a:path extrusionOk="0" h="7931" w="10038">
                  <a:moveTo>
                    <a:pt x="5501" y="1"/>
                  </a:moveTo>
                  <a:cubicBezTo>
                    <a:pt x="4025" y="1"/>
                    <a:pt x="2656" y="560"/>
                    <a:pt x="1608" y="1608"/>
                  </a:cubicBezTo>
                  <a:cubicBezTo>
                    <a:pt x="572" y="2644"/>
                    <a:pt x="0" y="4013"/>
                    <a:pt x="0" y="5490"/>
                  </a:cubicBezTo>
                  <a:cubicBezTo>
                    <a:pt x="0" y="6311"/>
                    <a:pt x="179" y="7109"/>
                    <a:pt x="536" y="7835"/>
                  </a:cubicBezTo>
                  <a:cubicBezTo>
                    <a:pt x="572" y="7895"/>
                    <a:pt x="632" y="7930"/>
                    <a:pt x="691" y="7930"/>
                  </a:cubicBezTo>
                  <a:cubicBezTo>
                    <a:pt x="715" y="7930"/>
                    <a:pt x="739" y="7930"/>
                    <a:pt x="762" y="7918"/>
                  </a:cubicBezTo>
                  <a:cubicBezTo>
                    <a:pt x="834" y="7871"/>
                    <a:pt x="882" y="7776"/>
                    <a:pt x="834" y="7704"/>
                  </a:cubicBezTo>
                  <a:cubicBezTo>
                    <a:pt x="512" y="7002"/>
                    <a:pt x="346" y="6263"/>
                    <a:pt x="346" y="5490"/>
                  </a:cubicBezTo>
                  <a:cubicBezTo>
                    <a:pt x="346" y="4108"/>
                    <a:pt x="882" y="2811"/>
                    <a:pt x="1870" y="1822"/>
                  </a:cubicBezTo>
                  <a:cubicBezTo>
                    <a:pt x="2846" y="846"/>
                    <a:pt x="4144" y="310"/>
                    <a:pt x="5525" y="310"/>
                  </a:cubicBezTo>
                  <a:cubicBezTo>
                    <a:pt x="7049" y="310"/>
                    <a:pt x="8454" y="965"/>
                    <a:pt x="9454" y="2108"/>
                  </a:cubicBezTo>
                  <a:lnTo>
                    <a:pt x="8811" y="1906"/>
                  </a:lnTo>
                  <a:cubicBezTo>
                    <a:pt x="8792" y="1898"/>
                    <a:pt x="8772" y="1894"/>
                    <a:pt x="8753" y="1894"/>
                  </a:cubicBezTo>
                  <a:cubicBezTo>
                    <a:pt x="8688" y="1894"/>
                    <a:pt x="8627" y="1937"/>
                    <a:pt x="8609" y="2001"/>
                  </a:cubicBezTo>
                  <a:cubicBezTo>
                    <a:pt x="8573" y="2096"/>
                    <a:pt x="8621" y="2180"/>
                    <a:pt x="8716" y="2215"/>
                  </a:cubicBezTo>
                  <a:lnTo>
                    <a:pt x="9859" y="2596"/>
                  </a:lnTo>
                  <a:cubicBezTo>
                    <a:pt x="9871" y="2596"/>
                    <a:pt x="9883" y="2620"/>
                    <a:pt x="9906" y="2620"/>
                  </a:cubicBezTo>
                  <a:cubicBezTo>
                    <a:pt x="9930" y="2620"/>
                    <a:pt x="9978" y="2596"/>
                    <a:pt x="10002" y="2572"/>
                  </a:cubicBezTo>
                  <a:cubicBezTo>
                    <a:pt x="10026" y="2525"/>
                    <a:pt x="10037" y="2465"/>
                    <a:pt x="10037" y="2418"/>
                  </a:cubicBezTo>
                  <a:lnTo>
                    <a:pt x="9847" y="1084"/>
                  </a:lnTo>
                  <a:cubicBezTo>
                    <a:pt x="9827" y="1003"/>
                    <a:pt x="9772" y="948"/>
                    <a:pt x="9705" y="948"/>
                  </a:cubicBezTo>
                  <a:cubicBezTo>
                    <a:pt x="9693" y="948"/>
                    <a:pt x="9681" y="950"/>
                    <a:pt x="9668" y="953"/>
                  </a:cubicBezTo>
                  <a:cubicBezTo>
                    <a:pt x="9573" y="965"/>
                    <a:pt x="9514" y="1037"/>
                    <a:pt x="9525" y="1132"/>
                  </a:cubicBezTo>
                  <a:lnTo>
                    <a:pt x="9633" y="1870"/>
                  </a:lnTo>
                  <a:cubicBezTo>
                    <a:pt x="8597" y="667"/>
                    <a:pt x="7085"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4" name="Google Shape;10704;p64"/>
            <p:cNvSpPr/>
            <p:nvPr/>
          </p:nvSpPr>
          <p:spPr>
            <a:xfrm>
              <a:off x="2331789" y="2068662"/>
              <a:ext cx="16709" cy="27340"/>
            </a:xfrm>
            <a:custGeom>
              <a:rect b="b" l="l" r="r" t="t"/>
              <a:pathLst>
                <a:path extrusionOk="0" h="859" w="525">
                  <a:moveTo>
                    <a:pt x="358" y="1"/>
                  </a:moveTo>
                  <a:cubicBezTo>
                    <a:pt x="262" y="1"/>
                    <a:pt x="191" y="84"/>
                    <a:pt x="191" y="168"/>
                  </a:cubicBezTo>
                  <a:lnTo>
                    <a:pt x="191" y="465"/>
                  </a:lnTo>
                  <a:lnTo>
                    <a:pt x="72" y="584"/>
                  </a:lnTo>
                  <a:cubicBezTo>
                    <a:pt x="12" y="644"/>
                    <a:pt x="0" y="751"/>
                    <a:pt x="72" y="811"/>
                  </a:cubicBezTo>
                  <a:cubicBezTo>
                    <a:pt x="96" y="834"/>
                    <a:pt x="143" y="858"/>
                    <a:pt x="191" y="858"/>
                  </a:cubicBezTo>
                  <a:cubicBezTo>
                    <a:pt x="238" y="858"/>
                    <a:pt x="262" y="834"/>
                    <a:pt x="298" y="811"/>
                  </a:cubicBezTo>
                  <a:lnTo>
                    <a:pt x="453" y="644"/>
                  </a:lnTo>
                  <a:cubicBezTo>
                    <a:pt x="488" y="620"/>
                    <a:pt x="500" y="572"/>
                    <a:pt x="500" y="525"/>
                  </a:cubicBezTo>
                  <a:lnTo>
                    <a:pt x="524" y="168"/>
                  </a:lnTo>
                  <a:cubicBezTo>
                    <a:pt x="524" y="84"/>
                    <a:pt x="441"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5" name="Google Shape;10705;p64"/>
            <p:cNvSpPr/>
            <p:nvPr/>
          </p:nvSpPr>
          <p:spPr>
            <a:xfrm>
              <a:off x="2243118" y="2021653"/>
              <a:ext cx="265664" cy="261908"/>
            </a:xfrm>
            <a:custGeom>
              <a:rect b="b" l="l" r="r" t="t"/>
              <a:pathLst>
                <a:path extrusionOk="0" h="8229" w="8347">
                  <a:moveTo>
                    <a:pt x="2751" y="3109"/>
                  </a:moveTo>
                  <a:lnTo>
                    <a:pt x="2977" y="3133"/>
                  </a:lnTo>
                  <a:lnTo>
                    <a:pt x="3084" y="3133"/>
                  </a:lnTo>
                  <a:lnTo>
                    <a:pt x="2917" y="3502"/>
                  </a:lnTo>
                  <a:lnTo>
                    <a:pt x="2643" y="3431"/>
                  </a:lnTo>
                  <a:lnTo>
                    <a:pt x="2751" y="3109"/>
                  </a:lnTo>
                  <a:close/>
                  <a:moveTo>
                    <a:pt x="3834" y="3026"/>
                  </a:moveTo>
                  <a:lnTo>
                    <a:pt x="4156" y="3419"/>
                  </a:lnTo>
                  <a:lnTo>
                    <a:pt x="4120" y="3526"/>
                  </a:lnTo>
                  <a:cubicBezTo>
                    <a:pt x="4096" y="3609"/>
                    <a:pt x="4144" y="3704"/>
                    <a:pt x="4227" y="3728"/>
                  </a:cubicBezTo>
                  <a:cubicBezTo>
                    <a:pt x="4239" y="3728"/>
                    <a:pt x="4263" y="3740"/>
                    <a:pt x="4275" y="3740"/>
                  </a:cubicBezTo>
                  <a:cubicBezTo>
                    <a:pt x="4346" y="3740"/>
                    <a:pt x="4406" y="3704"/>
                    <a:pt x="4417" y="3645"/>
                  </a:cubicBezTo>
                  <a:lnTo>
                    <a:pt x="4465" y="3526"/>
                  </a:lnTo>
                  <a:cubicBezTo>
                    <a:pt x="4501" y="3419"/>
                    <a:pt x="4477" y="3312"/>
                    <a:pt x="4417" y="3240"/>
                  </a:cubicBezTo>
                  <a:lnTo>
                    <a:pt x="4334" y="3133"/>
                  </a:lnTo>
                  <a:lnTo>
                    <a:pt x="4608" y="3359"/>
                  </a:lnTo>
                  <a:cubicBezTo>
                    <a:pt x="4638" y="3374"/>
                    <a:pt x="4673" y="3389"/>
                    <a:pt x="4710" y="3389"/>
                  </a:cubicBezTo>
                  <a:cubicBezTo>
                    <a:pt x="4731" y="3389"/>
                    <a:pt x="4753" y="3384"/>
                    <a:pt x="4775" y="3371"/>
                  </a:cubicBezTo>
                  <a:lnTo>
                    <a:pt x="4989" y="3288"/>
                  </a:lnTo>
                  <a:lnTo>
                    <a:pt x="5108" y="3419"/>
                  </a:lnTo>
                  <a:cubicBezTo>
                    <a:pt x="5132" y="3466"/>
                    <a:pt x="5191" y="3478"/>
                    <a:pt x="5239" y="3478"/>
                  </a:cubicBezTo>
                  <a:lnTo>
                    <a:pt x="5644" y="3442"/>
                  </a:lnTo>
                  <a:lnTo>
                    <a:pt x="5656" y="3526"/>
                  </a:lnTo>
                  <a:cubicBezTo>
                    <a:pt x="5668" y="3562"/>
                    <a:pt x="5644" y="3597"/>
                    <a:pt x="5644" y="3609"/>
                  </a:cubicBezTo>
                  <a:cubicBezTo>
                    <a:pt x="5620" y="3621"/>
                    <a:pt x="5608" y="3657"/>
                    <a:pt x="5560" y="3657"/>
                  </a:cubicBezTo>
                  <a:lnTo>
                    <a:pt x="4882" y="3716"/>
                  </a:lnTo>
                  <a:cubicBezTo>
                    <a:pt x="4787" y="3716"/>
                    <a:pt x="4715" y="3764"/>
                    <a:pt x="4668" y="3835"/>
                  </a:cubicBezTo>
                  <a:cubicBezTo>
                    <a:pt x="4644" y="3895"/>
                    <a:pt x="4608" y="3954"/>
                    <a:pt x="4632" y="4014"/>
                  </a:cubicBezTo>
                  <a:lnTo>
                    <a:pt x="4167" y="3859"/>
                  </a:lnTo>
                  <a:cubicBezTo>
                    <a:pt x="4156" y="3859"/>
                    <a:pt x="4156" y="3847"/>
                    <a:pt x="4156" y="3835"/>
                  </a:cubicBezTo>
                  <a:cubicBezTo>
                    <a:pt x="4120" y="3657"/>
                    <a:pt x="3977" y="3538"/>
                    <a:pt x="3798" y="3538"/>
                  </a:cubicBezTo>
                  <a:lnTo>
                    <a:pt x="3775" y="3538"/>
                  </a:lnTo>
                  <a:lnTo>
                    <a:pt x="3286" y="3550"/>
                  </a:lnTo>
                  <a:lnTo>
                    <a:pt x="3405" y="3204"/>
                  </a:lnTo>
                  <a:cubicBezTo>
                    <a:pt x="3429" y="3181"/>
                    <a:pt x="3453" y="3169"/>
                    <a:pt x="3489" y="3145"/>
                  </a:cubicBezTo>
                  <a:lnTo>
                    <a:pt x="3834" y="3026"/>
                  </a:lnTo>
                  <a:close/>
                  <a:moveTo>
                    <a:pt x="7561" y="3562"/>
                  </a:moveTo>
                  <a:cubicBezTo>
                    <a:pt x="7573" y="3562"/>
                    <a:pt x="7620" y="3562"/>
                    <a:pt x="7656" y="3597"/>
                  </a:cubicBezTo>
                  <a:lnTo>
                    <a:pt x="7977" y="3907"/>
                  </a:lnTo>
                  <a:cubicBezTo>
                    <a:pt x="7989" y="4026"/>
                    <a:pt x="7989" y="4133"/>
                    <a:pt x="7977" y="4216"/>
                  </a:cubicBezTo>
                  <a:cubicBezTo>
                    <a:pt x="7930" y="5169"/>
                    <a:pt x="7549" y="6086"/>
                    <a:pt x="6858" y="6752"/>
                  </a:cubicBezTo>
                  <a:cubicBezTo>
                    <a:pt x="6763" y="6860"/>
                    <a:pt x="6656" y="6943"/>
                    <a:pt x="6537" y="7050"/>
                  </a:cubicBezTo>
                  <a:cubicBezTo>
                    <a:pt x="6596" y="6955"/>
                    <a:pt x="6644" y="6871"/>
                    <a:pt x="6680" y="6776"/>
                  </a:cubicBezTo>
                  <a:lnTo>
                    <a:pt x="7430" y="5074"/>
                  </a:lnTo>
                  <a:cubicBezTo>
                    <a:pt x="7454" y="5026"/>
                    <a:pt x="7442" y="4966"/>
                    <a:pt x="7418" y="4907"/>
                  </a:cubicBezTo>
                  <a:cubicBezTo>
                    <a:pt x="7382" y="4859"/>
                    <a:pt x="7323" y="4836"/>
                    <a:pt x="7263" y="4836"/>
                  </a:cubicBezTo>
                  <a:lnTo>
                    <a:pt x="7192" y="4836"/>
                  </a:lnTo>
                  <a:lnTo>
                    <a:pt x="7596" y="4026"/>
                  </a:lnTo>
                  <a:cubicBezTo>
                    <a:pt x="7656" y="3895"/>
                    <a:pt x="7620" y="3728"/>
                    <a:pt x="7501" y="3657"/>
                  </a:cubicBezTo>
                  <a:lnTo>
                    <a:pt x="7477" y="3621"/>
                  </a:lnTo>
                  <a:lnTo>
                    <a:pt x="7489" y="3609"/>
                  </a:lnTo>
                  <a:cubicBezTo>
                    <a:pt x="7513" y="3562"/>
                    <a:pt x="7549" y="3562"/>
                    <a:pt x="7561" y="3562"/>
                  </a:cubicBezTo>
                  <a:close/>
                  <a:moveTo>
                    <a:pt x="4088" y="0"/>
                  </a:moveTo>
                  <a:cubicBezTo>
                    <a:pt x="4055" y="0"/>
                    <a:pt x="4022" y="1"/>
                    <a:pt x="3989" y="2"/>
                  </a:cubicBezTo>
                  <a:cubicBezTo>
                    <a:pt x="2953" y="49"/>
                    <a:pt x="1977" y="478"/>
                    <a:pt x="1250" y="1216"/>
                  </a:cubicBezTo>
                  <a:cubicBezTo>
                    <a:pt x="524" y="1942"/>
                    <a:pt x="96" y="2919"/>
                    <a:pt x="48" y="3954"/>
                  </a:cubicBezTo>
                  <a:cubicBezTo>
                    <a:pt x="0" y="4978"/>
                    <a:pt x="346" y="5979"/>
                    <a:pt x="1012" y="6764"/>
                  </a:cubicBezTo>
                  <a:cubicBezTo>
                    <a:pt x="1048" y="6812"/>
                    <a:pt x="1084" y="6824"/>
                    <a:pt x="1131" y="6824"/>
                  </a:cubicBezTo>
                  <a:cubicBezTo>
                    <a:pt x="1167" y="6824"/>
                    <a:pt x="1203" y="6812"/>
                    <a:pt x="1239" y="6776"/>
                  </a:cubicBezTo>
                  <a:cubicBezTo>
                    <a:pt x="1310" y="6717"/>
                    <a:pt x="1310" y="6610"/>
                    <a:pt x="1250" y="6550"/>
                  </a:cubicBezTo>
                  <a:cubicBezTo>
                    <a:pt x="643" y="5824"/>
                    <a:pt x="334" y="4907"/>
                    <a:pt x="369" y="3966"/>
                  </a:cubicBezTo>
                  <a:cubicBezTo>
                    <a:pt x="417" y="3014"/>
                    <a:pt x="810" y="2109"/>
                    <a:pt x="1489" y="1430"/>
                  </a:cubicBezTo>
                  <a:cubicBezTo>
                    <a:pt x="2155" y="764"/>
                    <a:pt x="3072" y="359"/>
                    <a:pt x="4025" y="323"/>
                  </a:cubicBezTo>
                  <a:cubicBezTo>
                    <a:pt x="4087" y="316"/>
                    <a:pt x="4150" y="313"/>
                    <a:pt x="4213" y="313"/>
                  </a:cubicBezTo>
                  <a:cubicBezTo>
                    <a:pt x="4363" y="313"/>
                    <a:pt x="4512" y="330"/>
                    <a:pt x="4656" y="347"/>
                  </a:cubicBezTo>
                  <a:lnTo>
                    <a:pt x="4882" y="621"/>
                  </a:lnTo>
                  <a:lnTo>
                    <a:pt x="4798" y="823"/>
                  </a:lnTo>
                  <a:lnTo>
                    <a:pt x="4656" y="585"/>
                  </a:lnTo>
                  <a:cubicBezTo>
                    <a:pt x="4632" y="537"/>
                    <a:pt x="4572" y="502"/>
                    <a:pt x="4525" y="502"/>
                  </a:cubicBezTo>
                  <a:lnTo>
                    <a:pt x="4025" y="502"/>
                  </a:lnTo>
                  <a:cubicBezTo>
                    <a:pt x="3965" y="502"/>
                    <a:pt x="3906" y="525"/>
                    <a:pt x="3870" y="585"/>
                  </a:cubicBezTo>
                  <a:lnTo>
                    <a:pt x="3513" y="1276"/>
                  </a:lnTo>
                  <a:cubicBezTo>
                    <a:pt x="3465" y="1359"/>
                    <a:pt x="3465" y="1478"/>
                    <a:pt x="3513" y="1573"/>
                  </a:cubicBezTo>
                  <a:cubicBezTo>
                    <a:pt x="3560" y="1657"/>
                    <a:pt x="3667" y="1716"/>
                    <a:pt x="3763" y="1728"/>
                  </a:cubicBezTo>
                  <a:lnTo>
                    <a:pt x="4048" y="1764"/>
                  </a:lnTo>
                  <a:cubicBezTo>
                    <a:pt x="4108" y="1764"/>
                    <a:pt x="4167" y="1752"/>
                    <a:pt x="4203" y="1692"/>
                  </a:cubicBezTo>
                  <a:lnTo>
                    <a:pt x="4298" y="1537"/>
                  </a:lnTo>
                  <a:lnTo>
                    <a:pt x="4358" y="1609"/>
                  </a:lnTo>
                  <a:lnTo>
                    <a:pt x="4310" y="1895"/>
                  </a:lnTo>
                  <a:lnTo>
                    <a:pt x="3822" y="1966"/>
                  </a:lnTo>
                  <a:cubicBezTo>
                    <a:pt x="3798" y="1966"/>
                    <a:pt x="3775" y="1990"/>
                    <a:pt x="3751" y="2002"/>
                  </a:cubicBezTo>
                  <a:lnTo>
                    <a:pt x="3108" y="2466"/>
                  </a:lnTo>
                  <a:cubicBezTo>
                    <a:pt x="3084" y="2490"/>
                    <a:pt x="3048" y="2526"/>
                    <a:pt x="3048" y="2550"/>
                  </a:cubicBezTo>
                  <a:lnTo>
                    <a:pt x="2977" y="2847"/>
                  </a:lnTo>
                  <a:lnTo>
                    <a:pt x="2751" y="2823"/>
                  </a:lnTo>
                  <a:cubicBezTo>
                    <a:pt x="2736" y="2821"/>
                    <a:pt x="2721" y="2819"/>
                    <a:pt x="2706" y="2819"/>
                  </a:cubicBezTo>
                  <a:cubicBezTo>
                    <a:pt x="2591" y="2819"/>
                    <a:pt x="2483" y="2898"/>
                    <a:pt x="2441" y="3014"/>
                  </a:cubicBezTo>
                  <a:lnTo>
                    <a:pt x="2310" y="3371"/>
                  </a:lnTo>
                  <a:cubicBezTo>
                    <a:pt x="2274" y="3442"/>
                    <a:pt x="2274" y="3538"/>
                    <a:pt x="2322" y="3609"/>
                  </a:cubicBezTo>
                  <a:cubicBezTo>
                    <a:pt x="2370" y="3681"/>
                    <a:pt x="2429" y="3740"/>
                    <a:pt x="2501" y="3752"/>
                  </a:cubicBezTo>
                  <a:cubicBezTo>
                    <a:pt x="2346" y="3812"/>
                    <a:pt x="2251" y="3978"/>
                    <a:pt x="2251" y="4145"/>
                  </a:cubicBezTo>
                  <a:lnTo>
                    <a:pt x="2251" y="4216"/>
                  </a:lnTo>
                  <a:lnTo>
                    <a:pt x="1798" y="4740"/>
                  </a:lnTo>
                  <a:cubicBezTo>
                    <a:pt x="1727" y="4812"/>
                    <a:pt x="1703" y="4919"/>
                    <a:pt x="1703" y="5026"/>
                  </a:cubicBezTo>
                  <a:lnTo>
                    <a:pt x="1703" y="5621"/>
                  </a:lnTo>
                  <a:cubicBezTo>
                    <a:pt x="1703" y="5764"/>
                    <a:pt x="1750" y="5919"/>
                    <a:pt x="1881" y="6038"/>
                  </a:cubicBezTo>
                  <a:lnTo>
                    <a:pt x="2310" y="6455"/>
                  </a:lnTo>
                  <a:cubicBezTo>
                    <a:pt x="2393" y="6538"/>
                    <a:pt x="2524" y="6598"/>
                    <a:pt x="2643" y="6610"/>
                  </a:cubicBezTo>
                  <a:lnTo>
                    <a:pt x="3917" y="6717"/>
                  </a:lnTo>
                  <a:lnTo>
                    <a:pt x="3917" y="6764"/>
                  </a:lnTo>
                  <a:cubicBezTo>
                    <a:pt x="3894" y="6907"/>
                    <a:pt x="3965" y="7074"/>
                    <a:pt x="4096" y="7169"/>
                  </a:cubicBezTo>
                  <a:lnTo>
                    <a:pt x="4310" y="7324"/>
                  </a:lnTo>
                  <a:lnTo>
                    <a:pt x="4298" y="7372"/>
                  </a:lnTo>
                  <a:cubicBezTo>
                    <a:pt x="4251" y="7538"/>
                    <a:pt x="4298" y="7717"/>
                    <a:pt x="4429" y="7836"/>
                  </a:cubicBezTo>
                  <a:lnTo>
                    <a:pt x="4489" y="7895"/>
                  </a:lnTo>
                  <a:cubicBezTo>
                    <a:pt x="4429" y="7895"/>
                    <a:pt x="4394" y="7907"/>
                    <a:pt x="4334" y="7907"/>
                  </a:cubicBezTo>
                  <a:cubicBezTo>
                    <a:pt x="4272" y="7910"/>
                    <a:pt x="4211" y="7912"/>
                    <a:pt x="4149" y="7912"/>
                  </a:cubicBezTo>
                  <a:cubicBezTo>
                    <a:pt x="3262" y="7912"/>
                    <a:pt x="2407" y="7593"/>
                    <a:pt x="1739" y="7014"/>
                  </a:cubicBezTo>
                  <a:cubicBezTo>
                    <a:pt x="1708" y="6989"/>
                    <a:pt x="1672" y="6976"/>
                    <a:pt x="1637" y="6976"/>
                  </a:cubicBezTo>
                  <a:cubicBezTo>
                    <a:pt x="1591" y="6976"/>
                    <a:pt x="1546" y="6998"/>
                    <a:pt x="1512" y="7038"/>
                  </a:cubicBezTo>
                  <a:cubicBezTo>
                    <a:pt x="1453" y="7110"/>
                    <a:pt x="1477" y="7193"/>
                    <a:pt x="1536" y="7252"/>
                  </a:cubicBezTo>
                  <a:cubicBezTo>
                    <a:pt x="2274" y="7883"/>
                    <a:pt x="3215" y="8229"/>
                    <a:pt x="4179" y="8229"/>
                  </a:cubicBezTo>
                  <a:lnTo>
                    <a:pt x="4346" y="8229"/>
                  </a:lnTo>
                  <a:cubicBezTo>
                    <a:pt x="5382" y="8181"/>
                    <a:pt x="6358" y="7753"/>
                    <a:pt x="7084" y="7014"/>
                  </a:cubicBezTo>
                  <a:cubicBezTo>
                    <a:pt x="7811" y="6288"/>
                    <a:pt x="8239" y="5312"/>
                    <a:pt x="8287" y="4276"/>
                  </a:cubicBezTo>
                  <a:cubicBezTo>
                    <a:pt x="8347" y="3204"/>
                    <a:pt x="8001" y="2216"/>
                    <a:pt x="7335" y="1418"/>
                  </a:cubicBezTo>
                  <a:cubicBezTo>
                    <a:pt x="7303" y="1381"/>
                    <a:pt x="7259" y="1363"/>
                    <a:pt x="7216" y="1363"/>
                  </a:cubicBezTo>
                  <a:cubicBezTo>
                    <a:pt x="7176" y="1363"/>
                    <a:pt x="7137" y="1378"/>
                    <a:pt x="7108" y="1407"/>
                  </a:cubicBezTo>
                  <a:cubicBezTo>
                    <a:pt x="7037" y="1466"/>
                    <a:pt x="7037" y="1573"/>
                    <a:pt x="7096" y="1633"/>
                  </a:cubicBezTo>
                  <a:cubicBezTo>
                    <a:pt x="7525" y="2157"/>
                    <a:pt x="7823" y="2776"/>
                    <a:pt x="7930" y="3431"/>
                  </a:cubicBezTo>
                  <a:lnTo>
                    <a:pt x="7894" y="3383"/>
                  </a:lnTo>
                  <a:cubicBezTo>
                    <a:pt x="7809" y="3308"/>
                    <a:pt x="7694" y="3262"/>
                    <a:pt x="7577" y="3262"/>
                  </a:cubicBezTo>
                  <a:cubicBezTo>
                    <a:pt x="7564" y="3262"/>
                    <a:pt x="7550" y="3263"/>
                    <a:pt x="7537" y="3264"/>
                  </a:cubicBezTo>
                  <a:cubicBezTo>
                    <a:pt x="7394" y="3288"/>
                    <a:pt x="7275" y="3359"/>
                    <a:pt x="7215" y="3466"/>
                  </a:cubicBezTo>
                  <a:lnTo>
                    <a:pt x="7192" y="3502"/>
                  </a:lnTo>
                  <a:cubicBezTo>
                    <a:pt x="7108" y="3502"/>
                    <a:pt x="7037" y="3538"/>
                    <a:pt x="6977" y="3585"/>
                  </a:cubicBezTo>
                  <a:lnTo>
                    <a:pt x="6775" y="3323"/>
                  </a:lnTo>
                  <a:cubicBezTo>
                    <a:pt x="6744" y="3286"/>
                    <a:pt x="6700" y="3268"/>
                    <a:pt x="6656" y="3268"/>
                  </a:cubicBezTo>
                  <a:cubicBezTo>
                    <a:pt x="6616" y="3268"/>
                    <a:pt x="6577" y="3283"/>
                    <a:pt x="6549" y="3312"/>
                  </a:cubicBezTo>
                  <a:cubicBezTo>
                    <a:pt x="6477" y="3371"/>
                    <a:pt x="6477" y="3478"/>
                    <a:pt x="6537" y="3538"/>
                  </a:cubicBezTo>
                  <a:lnTo>
                    <a:pt x="6858" y="3919"/>
                  </a:lnTo>
                  <a:cubicBezTo>
                    <a:pt x="6894" y="3954"/>
                    <a:pt x="6942" y="3978"/>
                    <a:pt x="6977" y="3978"/>
                  </a:cubicBezTo>
                  <a:cubicBezTo>
                    <a:pt x="7025" y="3978"/>
                    <a:pt x="7073" y="3966"/>
                    <a:pt x="7096" y="3943"/>
                  </a:cubicBezTo>
                  <a:lnTo>
                    <a:pt x="7204" y="3835"/>
                  </a:lnTo>
                  <a:lnTo>
                    <a:pt x="7335" y="3919"/>
                  </a:lnTo>
                  <a:lnTo>
                    <a:pt x="6858" y="4871"/>
                  </a:lnTo>
                  <a:lnTo>
                    <a:pt x="6834" y="4871"/>
                  </a:lnTo>
                  <a:cubicBezTo>
                    <a:pt x="6799" y="4871"/>
                    <a:pt x="6763" y="4859"/>
                    <a:pt x="6739" y="4836"/>
                  </a:cubicBezTo>
                  <a:lnTo>
                    <a:pt x="6096" y="4062"/>
                  </a:lnTo>
                  <a:cubicBezTo>
                    <a:pt x="6069" y="4014"/>
                    <a:pt x="6023" y="3994"/>
                    <a:pt x="5977" y="3994"/>
                  </a:cubicBezTo>
                  <a:cubicBezTo>
                    <a:pt x="5942" y="3994"/>
                    <a:pt x="5908" y="4005"/>
                    <a:pt x="5882" y="4026"/>
                  </a:cubicBezTo>
                  <a:cubicBezTo>
                    <a:pt x="5799" y="4085"/>
                    <a:pt x="5799" y="4193"/>
                    <a:pt x="5846" y="4252"/>
                  </a:cubicBezTo>
                  <a:lnTo>
                    <a:pt x="6489" y="5026"/>
                  </a:lnTo>
                  <a:cubicBezTo>
                    <a:pt x="6584" y="5133"/>
                    <a:pt x="6715" y="5193"/>
                    <a:pt x="6858" y="5193"/>
                  </a:cubicBezTo>
                  <a:lnTo>
                    <a:pt x="7073" y="5169"/>
                  </a:lnTo>
                  <a:lnTo>
                    <a:pt x="6430" y="6645"/>
                  </a:lnTo>
                  <a:cubicBezTo>
                    <a:pt x="6382" y="6752"/>
                    <a:pt x="6322" y="6848"/>
                    <a:pt x="6251" y="6943"/>
                  </a:cubicBezTo>
                  <a:lnTo>
                    <a:pt x="5751" y="7550"/>
                  </a:lnTo>
                  <a:cubicBezTo>
                    <a:pt x="5489" y="7657"/>
                    <a:pt x="5227" y="7753"/>
                    <a:pt x="4953" y="7812"/>
                  </a:cubicBezTo>
                  <a:lnTo>
                    <a:pt x="4679" y="7562"/>
                  </a:lnTo>
                  <a:cubicBezTo>
                    <a:pt x="4644" y="7538"/>
                    <a:pt x="4632" y="7491"/>
                    <a:pt x="4644" y="7443"/>
                  </a:cubicBezTo>
                  <a:lnTo>
                    <a:pt x="4691" y="7288"/>
                  </a:lnTo>
                  <a:cubicBezTo>
                    <a:pt x="4703" y="7229"/>
                    <a:pt x="4691" y="7145"/>
                    <a:pt x="4632" y="7110"/>
                  </a:cubicBezTo>
                  <a:lnTo>
                    <a:pt x="4322" y="6871"/>
                  </a:lnTo>
                  <a:cubicBezTo>
                    <a:pt x="4287" y="6836"/>
                    <a:pt x="4275" y="6812"/>
                    <a:pt x="4275" y="6764"/>
                  </a:cubicBezTo>
                  <a:lnTo>
                    <a:pt x="4298" y="6550"/>
                  </a:lnTo>
                  <a:cubicBezTo>
                    <a:pt x="4298" y="6514"/>
                    <a:pt x="4298" y="6467"/>
                    <a:pt x="4275" y="6431"/>
                  </a:cubicBezTo>
                  <a:cubicBezTo>
                    <a:pt x="4239" y="6407"/>
                    <a:pt x="4203" y="6371"/>
                    <a:pt x="4167" y="6371"/>
                  </a:cubicBezTo>
                  <a:lnTo>
                    <a:pt x="2679" y="6264"/>
                  </a:lnTo>
                  <a:cubicBezTo>
                    <a:pt x="2620" y="6264"/>
                    <a:pt x="2572" y="6229"/>
                    <a:pt x="2536" y="6181"/>
                  </a:cubicBezTo>
                  <a:lnTo>
                    <a:pt x="2096" y="5764"/>
                  </a:lnTo>
                  <a:cubicBezTo>
                    <a:pt x="2060" y="5728"/>
                    <a:pt x="2024" y="5645"/>
                    <a:pt x="2024" y="5586"/>
                  </a:cubicBezTo>
                  <a:lnTo>
                    <a:pt x="2024" y="4990"/>
                  </a:lnTo>
                  <a:cubicBezTo>
                    <a:pt x="2024" y="4966"/>
                    <a:pt x="2036" y="4931"/>
                    <a:pt x="2060" y="4919"/>
                  </a:cubicBezTo>
                  <a:lnTo>
                    <a:pt x="2548" y="4359"/>
                  </a:lnTo>
                  <a:cubicBezTo>
                    <a:pt x="2572" y="4324"/>
                    <a:pt x="2596" y="4300"/>
                    <a:pt x="2596" y="4252"/>
                  </a:cubicBezTo>
                  <a:lnTo>
                    <a:pt x="2596" y="4121"/>
                  </a:lnTo>
                  <a:cubicBezTo>
                    <a:pt x="2596" y="4074"/>
                    <a:pt x="2620" y="4038"/>
                    <a:pt x="2655" y="4014"/>
                  </a:cubicBezTo>
                  <a:lnTo>
                    <a:pt x="3036" y="3847"/>
                  </a:lnTo>
                  <a:lnTo>
                    <a:pt x="3751" y="3835"/>
                  </a:lnTo>
                  <a:cubicBezTo>
                    <a:pt x="3763" y="3835"/>
                    <a:pt x="3786" y="3847"/>
                    <a:pt x="3786" y="3859"/>
                  </a:cubicBezTo>
                  <a:cubicBezTo>
                    <a:pt x="3798" y="3990"/>
                    <a:pt x="3906" y="4097"/>
                    <a:pt x="4025" y="4145"/>
                  </a:cubicBezTo>
                  <a:lnTo>
                    <a:pt x="4537" y="4324"/>
                  </a:lnTo>
                  <a:cubicBezTo>
                    <a:pt x="4569" y="4331"/>
                    <a:pt x="4601" y="4335"/>
                    <a:pt x="4633" y="4335"/>
                  </a:cubicBezTo>
                  <a:cubicBezTo>
                    <a:pt x="4705" y="4335"/>
                    <a:pt x="4772" y="4314"/>
                    <a:pt x="4822" y="4264"/>
                  </a:cubicBezTo>
                  <a:cubicBezTo>
                    <a:pt x="4882" y="4204"/>
                    <a:pt x="4918" y="4121"/>
                    <a:pt x="4918" y="4026"/>
                  </a:cubicBezTo>
                  <a:lnTo>
                    <a:pt x="5549" y="3978"/>
                  </a:lnTo>
                  <a:cubicBezTo>
                    <a:pt x="5668" y="3966"/>
                    <a:pt x="5787" y="3907"/>
                    <a:pt x="5870" y="3812"/>
                  </a:cubicBezTo>
                  <a:cubicBezTo>
                    <a:pt x="5941" y="3728"/>
                    <a:pt x="5965" y="3597"/>
                    <a:pt x="5941" y="3478"/>
                  </a:cubicBezTo>
                  <a:lnTo>
                    <a:pt x="5930" y="3383"/>
                  </a:lnTo>
                  <a:cubicBezTo>
                    <a:pt x="5896" y="3247"/>
                    <a:pt x="5776" y="3144"/>
                    <a:pt x="5632" y="3144"/>
                  </a:cubicBezTo>
                  <a:cubicBezTo>
                    <a:pt x="5624" y="3144"/>
                    <a:pt x="5616" y="3144"/>
                    <a:pt x="5608" y="3145"/>
                  </a:cubicBezTo>
                  <a:lnTo>
                    <a:pt x="5275" y="3181"/>
                  </a:lnTo>
                  <a:lnTo>
                    <a:pt x="5227" y="3121"/>
                  </a:lnTo>
                  <a:lnTo>
                    <a:pt x="5668" y="2669"/>
                  </a:lnTo>
                  <a:cubicBezTo>
                    <a:pt x="5727" y="2609"/>
                    <a:pt x="5727" y="2502"/>
                    <a:pt x="5668" y="2442"/>
                  </a:cubicBezTo>
                  <a:cubicBezTo>
                    <a:pt x="5638" y="2413"/>
                    <a:pt x="5599" y="2398"/>
                    <a:pt x="5560" y="2398"/>
                  </a:cubicBezTo>
                  <a:cubicBezTo>
                    <a:pt x="5522" y="2398"/>
                    <a:pt x="5483" y="2413"/>
                    <a:pt x="5453" y="2442"/>
                  </a:cubicBezTo>
                  <a:lnTo>
                    <a:pt x="4918" y="2978"/>
                  </a:lnTo>
                  <a:lnTo>
                    <a:pt x="4739" y="3061"/>
                  </a:lnTo>
                  <a:lnTo>
                    <a:pt x="4227" y="2669"/>
                  </a:lnTo>
                  <a:cubicBezTo>
                    <a:pt x="4193" y="2652"/>
                    <a:pt x="4166" y="2635"/>
                    <a:pt x="4131" y="2635"/>
                  </a:cubicBezTo>
                  <a:cubicBezTo>
                    <a:pt x="4117" y="2635"/>
                    <a:pt x="4102" y="2638"/>
                    <a:pt x="4084" y="2645"/>
                  </a:cubicBezTo>
                  <a:lnTo>
                    <a:pt x="3382" y="2859"/>
                  </a:lnTo>
                  <a:cubicBezTo>
                    <a:pt x="3370" y="2859"/>
                    <a:pt x="3334" y="2883"/>
                    <a:pt x="3322" y="2895"/>
                  </a:cubicBezTo>
                  <a:lnTo>
                    <a:pt x="3370" y="2680"/>
                  </a:lnTo>
                  <a:lnTo>
                    <a:pt x="3917" y="2288"/>
                  </a:lnTo>
                  <a:lnTo>
                    <a:pt x="4501" y="2192"/>
                  </a:lnTo>
                  <a:cubicBezTo>
                    <a:pt x="4572" y="2180"/>
                    <a:pt x="4620" y="2133"/>
                    <a:pt x="4632" y="2061"/>
                  </a:cubicBezTo>
                  <a:lnTo>
                    <a:pt x="4691" y="1597"/>
                  </a:lnTo>
                  <a:cubicBezTo>
                    <a:pt x="4691" y="1549"/>
                    <a:pt x="4691" y="1514"/>
                    <a:pt x="4656" y="1478"/>
                  </a:cubicBezTo>
                  <a:lnTo>
                    <a:pt x="4417" y="1180"/>
                  </a:lnTo>
                  <a:cubicBezTo>
                    <a:pt x="4394" y="1133"/>
                    <a:pt x="4346" y="1121"/>
                    <a:pt x="4287" y="1121"/>
                  </a:cubicBezTo>
                  <a:cubicBezTo>
                    <a:pt x="4239" y="1121"/>
                    <a:pt x="4179" y="1156"/>
                    <a:pt x="4156" y="1192"/>
                  </a:cubicBezTo>
                  <a:lnTo>
                    <a:pt x="3977" y="1454"/>
                  </a:lnTo>
                  <a:lnTo>
                    <a:pt x="3786" y="1430"/>
                  </a:lnTo>
                  <a:lnTo>
                    <a:pt x="4096" y="835"/>
                  </a:lnTo>
                  <a:lnTo>
                    <a:pt x="4417" y="835"/>
                  </a:lnTo>
                  <a:lnTo>
                    <a:pt x="4656" y="1287"/>
                  </a:lnTo>
                  <a:cubicBezTo>
                    <a:pt x="4691" y="1347"/>
                    <a:pt x="4751" y="1371"/>
                    <a:pt x="4810" y="1371"/>
                  </a:cubicBezTo>
                  <a:cubicBezTo>
                    <a:pt x="4870" y="1371"/>
                    <a:pt x="4929" y="1335"/>
                    <a:pt x="4941" y="1276"/>
                  </a:cubicBezTo>
                  <a:lnTo>
                    <a:pt x="5168" y="740"/>
                  </a:lnTo>
                  <a:cubicBezTo>
                    <a:pt x="5215" y="645"/>
                    <a:pt x="5191" y="525"/>
                    <a:pt x="5132" y="454"/>
                  </a:cubicBezTo>
                  <a:lnTo>
                    <a:pt x="5132" y="454"/>
                  </a:lnTo>
                  <a:cubicBezTo>
                    <a:pt x="5668" y="597"/>
                    <a:pt x="6168" y="859"/>
                    <a:pt x="6596" y="1216"/>
                  </a:cubicBezTo>
                  <a:cubicBezTo>
                    <a:pt x="6625" y="1240"/>
                    <a:pt x="6658" y="1250"/>
                    <a:pt x="6691" y="1250"/>
                  </a:cubicBezTo>
                  <a:cubicBezTo>
                    <a:pt x="6739" y="1250"/>
                    <a:pt x="6787" y="1228"/>
                    <a:pt x="6823" y="1192"/>
                  </a:cubicBezTo>
                  <a:cubicBezTo>
                    <a:pt x="6882" y="1121"/>
                    <a:pt x="6858" y="1037"/>
                    <a:pt x="6799" y="978"/>
                  </a:cubicBezTo>
                  <a:cubicBezTo>
                    <a:pt x="6038" y="344"/>
                    <a:pt x="5077" y="0"/>
                    <a:pt x="40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06" name="Google Shape;10706;p64"/>
          <p:cNvGrpSpPr/>
          <p:nvPr/>
        </p:nvGrpSpPr>
        <p:grpSpPr>
          <a:xfrm>
            <a:off x="3094217" y="1976585"/>
            <a:ext cx="350198" cy="350548"/>
            <a:chOff x="3094217" y="1976585"/>
            <a:chExt cx="350198" cy="350548"/>
          </a:xfrm>
        </p:grpSpPr>
        <p:sp>
          <p:nvSpPr>
            <p:cNvPr id="10707" name="Google Shape;10707;p64"/>
            <p:cNvSpPr/>
            <p:nvPr/>
          </p:nvSpPr>
          <p:spPr>
            <a:xfrm>
              <a:off x="3094217" y="2129039"/>
              <a:ext cx="131543" cy="197362"/>
            </a:xfrm>
            <a:custGeom>
              <a:rect b="b" l="l" r="r" t="t"/>
              <a:pathLst>
                <a:path extrusionOk="0" h="6201" w="4133">
                  <a:moveTo>
                    <a:pt x="2072" y="345"/>
                  </a:moveTo>
                  <a:cubicBezTo>
                    <a:pt x="2117" y="345"/>
                    <a:pt x="2162" y="348"/>
                    <a:pt x="2203" y="354"/>
                  </a:cubicBezTo>
                  <a:cubicBezTo>
                    <a:pt x="2906" y="414"/>
                    <a:pt x="3454" y="1045"/>
                    <a:pt x="3454" y="1759"/>
                  </a:cubicBezTo>
                  <a:cubicBezTo>
                    <a:pt x="3454" y="2438"/>
                    <a:pt x="3620" y="3069"/>
                    <a:pt x="3751" y="3402"/>
                  </a:cubicBezTo>
                  <a:lnTo>
                    <a:pt x="3751" y="3426"/>
                  </a:lnTo>
                  <a:cubicBezTo>
                    <a:pt x="3608" y="3509"/>
                    <a:pt x="3299" y="3688"/>
                    <a:pt x="2763" y="3807"/>
                  </a:cubicBezTo>
                  <a:lnTo>
                    <a:pt x="2763" y="3759"/>
                  </a:lnTo>
                  <a:lnTo>
                    <a:pt x="2763" y="3438"/>
                  </a:lnTo>
                  <a:cubicBezTo>
                    <a:pt x="2965" y="3319"/>
                    <a:pt x="3144" y="3140"/>
                    <a:pt x="3263" y="2926"/>
                  </a:cubicBezTo>
                  <a:cubicBezTo>
                    <a:pt x="3489" y="2533"/>
                    <a:pt x="3418" y="2021"/>
                    <a:pt x="3073" y="1712"/>
                  </a:cubicBezTo>
                  <a:cubicBezTo>
                    <a:pt x="2834" y="1485"/>
                    <a:pt x="2418" y="1235"/>
                    <a:pt x="1727" y="1235"/>
                  </a:cubicBezTo>
                  <a:cubicBezTo>
                    <a:pt x="1691" y="1235"/>
                    <a:pt x="1644" y="1247"/>
                    <a:pt x="1608" y="1283"/>
                  </a:cubicBezTo>
                  <a:lnTo>
                    <a:pt x="1275" y="1616"/>
                  </a:lnTo>
                  <a:cubicBezTo>
                    <a:pt x="1215" y="1676"/>
                    <a:pt x="1215" y="1783"/>
                    <a:pt x="1275" y="1843"/>
                  </a:cubicBezTo>
                  <a:cubicBezTo>
                    <a:pt x="1304" y="1872"/>
                    <a:pt x="1343" y="1887"/>
                    <a:pt x="1382" y="1887"/>
                  </a:cubicBezTo>
                  <a:cubicBezTo>
                    <a:pt x="1421" y="1887"/>
                    <a:pt x="1459" y="1872"/>
                    <a:pt x="1489" y="1843"/>
                  </a:cubicBezTo>
                  <a:lnTo>
                    <a:pt x="1787" y="1545"/>
                  </a:lnTo>
                  <a:cubicBezTo>
                    <a:pt x="2227" y="1557"/>
                    <a:pt x="2584" y="1700"/>
                    <a:pt x="2846" y="1938"/>
                  </a:cubicBezTo>
                  <a:cubicBezTo>
                    <a:pt x="3073" y="2140"/>
                    <a:pt x="3132" y="2485"/>
                    <a:pt x="2977" y="2747"/>
                  </a:cubicBezTo>
                  <a:cubicBezTo>
                    <a:pt x="2799" y="3081"/>
                    <a:pt x="2441" y="3283"/>
                    <a:pt x="2072" y="3283"/>
                  </a:cubicBezTo>
                  <a:cubicBezTo>
                    <a:pt x="1489" y="3283"/>
                    <a:pt x="1037" y="2831"/>
                    <a:pt x="1037" y="2247"/>
                  </a:cubicBezTo>
                  <a:cubicBezTo>
                    <a:pt x="1037" y="2152"/>
                    <a:pt x="953" y="2081"/>
                    <a:pt x="870" y="2081"/>
                  </a:cubicBezTo>
                  <a:cubicBezTo>
                    <a:pt x="775" y="2081"/>
                    <a:pt x="703" y="2152"/>
                    <a:pt x="703" y="2247"/>
                  </a:cubicBezTo>
                  <a:cubicBezTo>
                    <a:pt x="703" y="2747"/>
                    <a:pt x="989" y="3200"/>
                    <a:pt x="1394" y="3438"/>
                  </a:cubicBezTo>
                  <a:lnTo>
                    <a:pt x="1394" y="3759"/>
                  </a:lnTo>
                  <a:lnTo>
                    <a:pt x="1394" y="3807"/>
                  </a:lnTo>
                  <a:cubicBezTo>
                    <a:pt x="858" y="3688"/>
                    <a:pt x="525" y="3509"/>
                    <a:pt x="394" y="3426"/>
                  </a:cubicBezTo>
                  <a:cubicBezTo>
                    <a:pt x="394" y="3426"/>
                    <a:pt x="382" y="3426"/>
                    <a:pt x="394" y="3402"/>
                  </a:cubicBezTo>
                  <a:cubicBezTo>
                    <a:pt x="525" y="3081"/>
                    <a:pt x="691" y="2438"/>
                    <a:pt x="691" y="1759"/>
                  </a:cubicBezTo>
                  <a:cubicBezTo>
                    <a:pt x="691" y="1045"/>
                    <a:pt x="1239" y="414"/>
                    <a:pt x="1941" y="354"/>
                  </a:cubicBezTo>
                  <a:cubicBezTo>
                    <a:pt x="1983" y="348"/>
                    <a:pt x="2028" y="345"/>
                    <a:pt x="2072" y="345"/>
                  </a:cubicBezTo>
                  <a:close/>
                  <a:moveTo>
                    <a:pt x="2430" y="3581"/>
                  </a:moveTo>
                  <a:lnTo>
                    <a:pt x="2430" y="3783"/>
                  </a:lnTo>
                  <a:cubicBezTo>
                    <a:pt x="2430" y="3974"/>
                    <a:pt x="2537" y="4152"/>
                    <a:pt x="2715" y="4224"/>
                  </a:cubicBezTo>
                  <a:lnTo>
                    <a:pt x="2822" y="4271"/>
                  </a:lnTo>
                  <a:cubicBezTo>
                    <a:pt x="2656" y="4509"/>
                    <a:pt x="2370" y="4676"/>
                    <a:pt x="2072" y="4676"/>
                  </a:cubicBezTo>
                  <a:cubicBezTo>
                    <a:pt x="1775" y="4676"/>
                    <a:pt x="1489" y="4509"/>
                    <a:pt x="1334" y="4271"/>
                  </a:cubicBezTo>
                  <a:lnTo>
                    <a:pt x="1429" y="4224"/>
                  </a:lnTo>
                  <a:cubicBezTo>
                    <a:pt x="1608" y="4140"/>
                    <a:pt x="1715" y="3974"/>
                    <a:pt x="1715" y="3783"/>
                  </a:cubicBezTo>
                  <a:lnTo>
                    <a:pt x="1715" y="3581"/>
                  </a:lnTo>
                  <a:cubicBezTo>
                    <a:pt x="1834" y="3617"/>
                    <a:pt x="1953" y="3628"/>
                    <a:pt x="2072" y="3628"/>
                  </a:cubicBezTo>
                  <a:cubicBezTo>
                    <a:pt x="2191" y="3628"/>
                    <a:pt x="2311" y="3617"/>
                    <a:pt x="2430" y="3581"/>
                  </a:cubicBezTo>
                  <a:close/>
                  <a:moveTo>
                    <a:pt x="2065" y="0"/>
                  </a:moveTo>
                  <a:cubicBezTo>
                    <a:pt x="2010" y="0"/>
                    <a:pt x="1953" y="3"/>
                    <a:pt x="1894" y="9"/>
                  </a:cubicBezTo>
                  <a:cubicBezTo>
                    <a:pt x="1037" y="92"/>
                    <a:pt x="346" y="842"/>
                    <a:pt x="346" y="1735"/>
                  </a:cubicBezTo>
                  <a:cubicBezTo>
                    <a:pt x="346" y="2378"/>
                    <a:pt x="203" y="2962"/>
                    <a:pt x="60" y="3271"/>
                  </a:cubicBezTo>
                  <a:cubicBezTo>
                    <a:pt x="1" y="3426"/>
                    <a:pt x="48" y="3581"/>
                    <a:pt x="179" y="3676"/>
                  </a:cubicBezTo>
                  <a:cubicBezTo>
                    <a:pt x="310" y="3759"/>
                    <a:pt x="584" y="3926"/>
                    <a:pt x="1013" y="4045"/>
                  </a:cubicBezTo>
                  <a:lnTo>
                    <a:pt x="382" y="4379"/>
                  </a:lnTo>
                  <a:cubicBezTo>
                    <a:pt x="144" y="4498"/>
                    <a:pt x="1" y="4712"/>
                    <a:pt x="1" y="4986"/>
                  </a:cubicBezTo>
                  <a:lnTo>
                    <a:pt x="1" y="6045"/>
                  </a:lnTo>
                  <a:cubicBezTo>
                    <a:pt x="1" y="6129"/>
                    <a:pt x="84" y="6200"/>
                    <a:pt x="167" y="6200"/>
                  </a:cubicBezTo>
                  <a:cubicBezTo>
                    <a:pt x="263" y="6200"/>
                    <a:pt x="334" y="6129"/>
                    <a:pt x="334" y="6045"/>
                  </a:cubicBezTo>
                  <a:lnTo>
                    <a:pt x="334" y="4974"/>
                  </a:lnTo>
                  <a:cubicBezTo>
                    <a:pt x="334" y="4831"/>
                    <a:pt x="406" y="4712"/>
                    <a:pt x="525" y="4652"/>
                  </a:cubicBezTo>
                  <a:lnTo>
                    <a:pt x="1037" y="4402"/>
                  </a:lnTo>
                  <a:cubicBezTo>
                    <a:pt x="1239" y="4760"/>
                    <a:pt x="1644" y="4986"/>
                    <a:pt x="2060" y="4986"/>
                  </a:cubicBezTo>
                  <a:cubicBezTo>
                    <a:pt x="2489" y="4986"/>
                    <a:pt x="2882" y="4760"/>
                    <a:pt x="3084" y="4402"/>
                  </a:cubicBezTo>
                  <a:lnTo>
                    <a:pt x="3596" y="4652"/>
                  </a:lnTo>
                  <a:cubicBezTo>
                    <a:pt x="3704" y="4712"/>
                    <a:pt x="3787" y="4831"/>
                    <a:pt x="3787" y="4974"/>
                  </a:cubicBezTo>
                  <a:lnTo>
                    <a:pt x="3787" y="6022"/>
                  </a:lnTo>
                  <a:cubicBezTo>
                    <a:pt x="3787" y="6117"/>
                    <a:pt x="3858" y="6188"/>
                    <a:pt x="3954" y="6188"/>
                  </a:cubicBezTo>
                  <a:cubicBezTo>
                    <a:pt x="4037" y="6188"/>
                    <a:pt x="4108" y="6117"/>
                    <a:pt x="4108" y="6022"/>
                  </a:cubicBezTo>
                  <a:lnTo>
                    <a:pt x="4108" y="4974"/>
                  </a:lnTo>
                  <a:cubicBezTo>
                    <a:pt x="4132" y="4712"/>
                    <a:pt x="3977" y="4474"/>
                    <a:pt x="3739" y="4379"/>
                  </a:cubicBezTo>
                  <a:lnTo>
                    <a:pt x="3096" y="4045"/>
                  </a:lnTo>
                  <a:cubicBezTo>
                    <a:pt x="3537" y="3926"/>
                    <a:pt x="3799" y="3759"/>
                    <a:pt x="3930" y="3676"/>
                  </a:cubicBezTo>
                  <a:cubicBezTo>
                    <a:pt x="4073" y="3581"/>
                    <a:pt x="4108" y="3426"/>
                    <a:pt x="4049" y="3271"/>
                  </a:cubicBezTo>
                  <a:cubicBezTo>
                    <a:pt x="3918" y="2962"/>
                    <a:pt x="3775" y="2378"/>
                    <a:pt x="3775" y="1735"/>
                  </a:cubicBezTo>
                  <a:cubicBezTo>
                    <a:pt x="3775" y="866"/>
                    <a:pt x="3084" y="104"/>
                    <a:pt x="2227" y="9"/>
                  </a:cubicBezTo>
                  <a:cubicBezTo>
                    <a:pt x="2174" y="3"/>
                    <a:pt x="2120" y="0"/>
                    <a:pt x="20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8" name="Google Shape;10708;p64"/>
            <p:cNvSpPr/>
            <p:nvPr/>
          </p:nvSpPr>
          <p:spPr>
            <a:xfrm>
              <a:off x="3116592" y="2293778"/>
              <a:ext cx="10630" cy="32241"/>
            </a:xfrm>
            <a:custGeom>
              <a:rect b="b" l="l" r="r" t="t"/>
              <a:pathLst>
                <a:path extrusionOk="0" h="1013" w="334">
                  <a:moveTo>
                    <a:pt x="167" y="0"/>
                  </a:moveTo>
                  <a:cubicBezTo>
                    <a:pt x="72" y="0"/>
                    <a:pt x="0" y="72"/>
                    <a:pt x="0" y="167"/>
                  </a:cubicBezTo>
                  <a:lnTo>
                    <a:pt x="0" y="846"/>
                  </a:lnTo>
                  <a:cubicBezTo>
                    <a:pt x="0" y="941"/>
                    <a:pt x="72" y="1012"/>
                    <a:pt x="167" y="1012"/>
                  </a:cubicBezTo>
                  <a:cubicBezTo>
                    <a:pt x="250" y="1012"/>
                    <a:pt x="334" y="941"/>
                    <a:pt x="334" y="846"/>
                  </a:cubicBezTo>
                  <a:lnTo>
                    <a:pt x="334" y="167"/>
                  </a:lnTo>
                  <a:cubicBezTo>
                    <a:pt x="310"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09" name="Google Shape;10709;p64"/>
            <p:cNvSpPr/>
            <p:nvPr/>
          </p:nvSpPr>
          <p:spPr>
            <a:xfrm>
              <a:off x="3193519" y="2293778"/>
              <a:ext cx="10248" cy="32241"/>
            </a:xfrm>
            <a:custGeom>
              <a:rect b="b" l="l" r="r" t="t"/>
              <a:pathLst>
                <a:path extrusionOk="0" h="1013" w="322">
                  <a:moveTo>
                    <a:pt x="155" y="0"/>
                  </a:moveTo>
                  <a:cubicBezTo>
                    <a:pt x="72" y="0"/>
                    <a:pt x="0" y="72"/>
                    <a:pt x="0" y="167"/>
                  </a:cubicBezTo>
                  <a:lnTo>
                    <a:pt x="0" y="846"/>
                  </a:lnTo>
                  <a:cubicBezTo>
                    <a:pt x="0" y="941"/>
                    <a:pt x="72" y="1012"/>
                    <a:pt x="155" y="1012"/>
                  </a:cubicBezTo>
                  <a:cubicBezTo>
                    <a:pt x="250" y="1012"/>
                    <a:pt x="322" y="941"/>
                    <a:pt x="322" y="846"/>
                  </a:cubicBezTo>
                  <a:lnTo>
                    <a:pt x="322" y="167"/>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0" name="Google Shape;10710;p64"/>
            <p:cNvSpPr/>
            <p:nvPr/>
          </p:nvSpPr>
          <p:spPr>
            <a:xfrm>
              <a:off x="3346227" y="2166755"/>
              <a:ext cx="54966" cy="18301"/>
            </a:xfrm>
            <a:custGeom>
              <a:rect b="b" l="l" r="r" t="t"/>
              <a:pathLst>
                <a:path extrusionOk="0" h="575" w="1727">
                  <a:moveTo>
                    <a:pt x="646" y="0"/>
                  </a:moveTo>
                  <a:cubicBezTo>
                    <a:pt x="494" y="0"/>
                    <a:pt x="326" y="15"/>
                    <a:pt x="143" y="50"/>
                  </a:cubicBezTo>
                  <a:cubicBezTo>
                    <a:pt x="60" y="62"/>
                    <a:pt x="0" y="122"/>
                    <a:pt x="0" y="217"/>
                  </a:cubicBezTo>
                  <a:lnTo>
                    <a:pt x="0" y="396"/>
                  </a:lnTo>
                  <a:cubicBezTo>
                    <a:pt x="0" y="479"/>
                    <a:pt x="84" y="550"/>
                    <a:pt x="167" y="550"/>
                  </a:cubicBezTo>
                  <a:cubicBezTo>
                    <a:pt x="262" y="550"/>
                    <a:pt x="334" y="479"/>
                    <a:pt x="334" y="396"/>
                  </a:cubicBezTo>
                  <a:lnTo>
                    <a:pt x="334" y="360"/>
                  </a:lnTo>
                  <a:cubicBezTo>
                    <a:pt x="445" y="344"/>
                    <a:pt x="549" y="338"/>
                    <a:pt x="645" y="338"/>
                  </a:cubicBezTo>
                  <a:cubicBezTo>
                    <a:pt x="845" y="338"/>
                    <a:pt x="1007" y="367"/>
                    <a:pt x="1120" y="407"/>
                  </a:cubicBezTo>
                  <a:cubicBezTo>
                    <a:pt x="1334" y="467"/>
                    <a:pt x="1453" y="538"/>
                    <a:pt x="1453" y="538"/>
                  </a:cubicBezTo>
                  <a:cubicBezTo>
                    <a:pt x="1477" y="550"/>
                    <a:pt x="1512" y="574"/>
                    <a:pt x="1536" y="574"/>
                  </a:cubicBezTo>
                  <a:cubicBezTo>
                    <a:pt x="1584" y="574"/>
                    <a:pt x="1643" y="538"/>
                    <a:pt x="1667" y="491"/>
                  </a:cubicBezTo>
                  <a:cubicBezTo>
                    <a:pt x="1727" y="396"/>
                    <a:pt x="1715" y="288"/>
                    <a:pt x="1643" y="241"/>
                  </a:cubicBezTo>
                  <a:cubicBezTo>
                    <a:pt x="1615" y="231"/>
                    <a:pt x="1258"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1" name="Google Shape;10711;p64"/>
            <p:cNvSpPr/>
            <p:nvPr/>
          </p:nvSpPr>
          <p:spPr>
            <a:xfrm>
              <a:off x="3302655" y="2134991"/>
              <a:ext cx="141760" cy="192143"/>
            </a:xfrm>
            <a:custGeom>
              <a:rect b="b" l="l" r="r" t="t"/>
              <a:pathLst>
                <a:path extrusionOk="0" h="6037" w="4454">
                  <a:moveTo>
                    <a:pt x="3453" y="334"/>
                  </a:moveTo>
                  <a:lnTo>
                    <a:pt x="3453" y="1132"/>
                  </a:lnTo>
                  <a:cubicBezTo>
                    <a:pt x="3453" y="1263"/>
                    <a:pt x="3429" y="1405"/>
                    <a:pt x="3370" y="1525"/>
                  </a:cubicBezTo>
                  <a:lnTo>
                    <a:pt x="3310" y="1644"/>
                  </a:lnTo>
                  <a:cubicBezTo>
                    <a:pt x="3298" y="1667"/>
                    <a:pt x="3298" y="1691"/>
                    <a:pt x="3298" y="1715"/>
                  </a:cubicBezTo>
                  <a:lnTo>
                    <a:pt x="3298" y="2060"/>
                  </a:lnTo>
                  <a:cubicBezTo>
                    <a:pt x="3274" y="2346"/>
                    <a:pt x="3155" y="2608"/>
                    <a:pt x="2953" y="2799"/>
                  </a:cubicBezTo>
                  <a:cubicBezTo>
                    <a:pt x="2739" y="3001"/>
                    <a:pt x="2477" y="3096"/>
                    <a:pt x="2191" y="3096"/>
                  </a:cubicBezTo>
                  <a:cubicBezTo>
                    <a:pt x="1643" y="3084"/>
                    <a:pt x="1179" y="2596"/>
                    <a:pt x="1179" y="2013"/>
                  </a:cubicBezTo>
                  <a:lnTo>
                    <a:pt x="1179" y="1715"/>
                  </a:lnTo>
                  <a:cubicBezTo>
                    <a:pt x="1179" y="1691"/>
                    <a:pt x="1179" y="1667"/>
                    <a:pt x="1167" y="1644"/>
                  </a:cubicBezTo>
                  <a:lnTo>
                    <a:pt x="1107" y="1525"/>
                  </a:lnTo>
                  <a:cubicBezTo>
                    <a:pt x="1048" y="1405"/>
                    <a:pt x="1012" y="1275"/>
                    <a:pt x="1012" y="1132"/>
                  </a:cubicBezTo>
                  <a:cubicBezTo>
                    <a:pt x="1012" y="691"/>
                    <a:pt x="1369" y="334"/>
                    <a:pt x="1822" y="334"/>
                  </a:cubicBezTo>
                  <a:close/>
                  <a:moveTo>
                    <a:pt x="2762" y="3310"/>
                  </a:moveTo>
                  <a:lnTo>
                    <a:pt x="2762" y="3537"/>
                  </a:lnTo>
                  <a:cubicBezTo>
                    <a:pt x="2762" y="3572"/>
                    <a:pt x="2774" y="3620"/>
                    <a:pt x="2774" y="3680"/>
                  </a:cubicBezTo>
                  <a:lnTo>
                    <a:pt x="2239" y="4096"/>
                  </a:lnTo>
                  <a:lnTo>
                    <a:pt x="1691" y="3680"/>
                  </a:lnTo>
                  <a:cubicBezTo>
                    <a:pt x="1703" y="3632"/>
                    <a:pt x="1703" y="3584"/>
                    <a:pt x="1703" y="3537"/>
                  </a:cubicBezTo>
                  <a:lnTo>
                    <a:pt x="1703" y="3310"/>
                  </a:lnTo>
                  <a:cubicBezTo>
                    <a:pt x="1846" y="3370"/>
                    <a:pt x="2012" y="3406"/>
                    <a:pt x="2191" y="3406"/>
                  </a:cubicBezTo>
                  <a:lnTo>
                    <a:pt x="2239" y="3406"/>
                  </a:lnTo>
                  <a:cubicBezTo>
                    <a:pt x="2417" y="3406"/>
                    <a:pt x="2596" y="3382"/>
                    <a:pt x="2762" y="3310"/>
                  </a:cubicBezTo>
                  <a:close/>
                  <a:moveTo>
                    <a:pt x="1822" y="1"/>
                  </a:moveTo>
                  <a:cubicBezTo>
                    <a:pt x="1191" y="1"/>
                    <a:pt x="703" y="513"/>
                    <a:pt x="703" y="1120"/>
                  </a:cubicBezTo>
                  <a:cubicBezTo>
                    <a:pt x="703" y="1298"/>
                    <a:pt x="750" y="1489"/>
                    <a:pt x="822" y="1656"/>
                  </a:cubicBezTo>
                  <a:lnTo>
                    <a:pt x="869" y="1751"/>
                  </a:lnTo>
                  <a:lnTo>
                    <a:pt x="869" y="2001"/>
                  </a:lnTo>
                  <a:cubicBezTo>
                    <a:pt x="869" y="2441"/>
                    <a:pt x="1072" y="2846"/>
                    <a:pt x="1381" y="3096"/>
                  </a:cubicBezTo>
                  <a:lnTo>
                    <a:pt x="1381" y="3537"/>
                  </a:lnTo>
                  <a:cubicBezTo>
                    <a:pt x="1381" y="3608"/>
                    <a:pt x="1346" y="3680"/>
                    <a:pt x="1274" y="3703"/>
                  </a:cubicBezTo>
                  <a:lnTo>
                    <a:pt x="453" y="4025"/>
                  </a:lnTo>
                  <a:cubicBezTo>
                    <a:pt x="179" y="4132"/>
                    <a:pt x="0" y="4382"/>
                    <a:pt x="0" y="4668"/>
                  </a:cubicBezTo>
                  <a:lnTo>
                    <a:pt x="0" y="5858"/>
                  </a:lnTo>
                  <a:cubicBezTo>
                    <a:pt x="0" y="5942"/>
                    <a:pt x="83" y="6013"/>
                    <a:pt x="167" y="6013"/>
                  </a:cubicBezTo>
                  <a:cubicBezTo>
                    <a:pt x="262" y="6013"/>
                    <a:pt x="334" y="5942"/>
                    <a:pt x="334" y="5858"/>
                  </a:cubicBezTo>
                  <a:lnTo>
                    <a:pt x="334" y="4668"/>
                  </a:lnTo>
                  <a:cubicBezTo>
                    <a:pt x="334" y="4513"/>
                    <a:pt x="417" y="4382"/>
                    <a:pt x="560" y="4334"/>
                  </a:cubicBezTo>
                  <a:lnTo>
                    <a:pt x="1369" y="4025"/>
                  </a:lnTo>
                  <a:cubicBezTo>
                    <a:pt x="1417" y="4001"/>
                    <a:pt x="1465" y="3977"/>
                    <a:pt x="1488" y="3965"/>
                  </a:cubicBezTo>
                  <a:lnTo>
                    <a:pt x="2060" y="4394"/>
                  </a:lnTo>
                  <a:lnTo>
                    <a:pt x="2060" y="5870"/>
                  </a:lnTo>
                  <a:cubicBezTo>
                    <a:pt x="2060" y="5954"/>
                    <a:pt x="2131" y="6037"/>
                    <a:pt x="2215" y="6037"/>
                  </a:cubicBezTo>
                  <a:cubicBezTo>
                    <a:pt x="2310" y="6037"/>
                    <a:pt x="2381" y="5954"/>
                    <a:pt x="2381" y="5870"/>
                  </a:cubicBezTo>
                  <a:lnTo>
                    <a:pt x="2381" y="4394"/>
                  </a:lnTo>
                  <a:lnTo>
                    <a:pt x="2953" y="3965"/>
                  </a:lnTo>
                  <a:cubicBezTo>
                    <a:pt x="2977" y="3989"/>
                    <a:pt x="3024" y="4013"/>
                    <a:pt x="3072" y="4025"/>
                  </a:cubicBezTo>
                  <a:lnTo>
                    <a:pt x="3882" y="4334"/>
                  </a:lnTo>
                  <a:cubicBezTo>
                    <a:pt x="4024" y="4382"/>
                    <a:pt x="4108" y="4513"/>
                    <a:pt x="4108" y="4668"/>
                  </a:cubicBezTo>
                  <a:lnTo>
                    <a:pt x="4108" y="5858"/>
                  </a:lnTo>
                  <a:cubicBezTo>
                    <a:pt x="4108" y="5942"/>
                    <a:pt x="4179" y="6013"/>
                    <a:pt x="4274" y="6013"/>
                  </a:cubicBezTo>
                  <a:cubicBezTo>
                    <a:pt x="4358" y="6013"/>
                    <a:pt x="4441" y="5942"/>
                    <a:pt x="4441" y="5858"/>
                  </a:cubicBezTo>
                  <a:lnTo>
                    <a:pt x="4441" y="4668"/>
                  </a:lnTo>
                  <a:cubicBezTo>
                    <a:pt x="4453" y="4382"/>
                    <a:pt x="4274" y="4108"/>
                    <a:pt x="4024" y="4025"/>
                  </a:cubicBezTo>
                  <a:lnTo>
                    <a:pt x="3203" y="3703"/>
                  </a:lnTo>
                  <a:cubicBezTo>
                    <a:pt x="3131" y="3680"/>
                    <a:pt x="3084" y="3620"/>
                    <a:pt x="3084" y="3537"/>
                  </a:cubicBezTo>
                  <a:lnTo>
                    <a:pt x="3084" y="3108"/>
                  </a:lnTo>
                  <a:cubicBezTo>
                    <a:pt x="3120" y="3084"/>
                    <a:pt x="3155" y="3060"/>
                    <a:pt x="3191" y="3025"/>
                  </a:cubicBezTo>
                  <a:cubicBezTo>
                    <a:pt x="3453" y="2775"/>
                    <a:pt x="3608" y="2418"/>
                    <a:pt x="3608" y="2037"/>
                  </a:cubicBezTo>
                  <a:lnTo>
                    <a:pt x="3608" y="1727"/>
                  </a:lnTo>
                  <a:lnTo>
                    <a:pt x="3655" y="1644"/>
                  </a:lnTo>
                  <a:cubicBezTo>
                    <a:pt x="3739" y="1477"/>
                    <a:pt x="3774" y="1298"/>
                    <a:pt x="3774" y="1108"/>
                  </a:cubicBezTo>
                  <a:lnTo>
                    <a:pt x="3774" y="167"/>
                  </a:lnTo>
                  <a:cubicBezTo>
                    <a:pt x="3774" y="84"/>
                    <a:pt x="3691"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2" name="Google Shape;10712;p64"/>
            <p:cNvSpPr/>
            <p:nvPr/>
          </p:nvSpPr>
          <p:spPr>
            <a:xfrm>
              <a:off x="3330313" y="2288463"/>
              <a:ext cx="10248" cy="37938"/>
            </a:xfrm>
            <a:custGeom>
              <a:rect b="b" l="l" r="r" t="t"/>
              <a:pathLst>
                <a:path extrusionOk="0" h="1192" w="322">
                  <a:moveTo>
                    <a:pt x="167" y="1"/>
                  </a:moveTo>
                  <a:cubicBezTo>
                    <a:pt x="72" y="1"/>
                    <a:pt x="0" y="84"/>
                    <a:pt x="0" y="167"/>
                  </a:cubicBezTo>
                  <a:lnTo>
                    <a:pt x="0" y="1036"/>
                  </a:lnTo>
                  <a:cubicBezTo>
                    <a:pt x="0" y="1120"/>
                    <a:pt x="72" y="1191"/>
                    <a:pt x="167" y="1191"/>
                  </a:cubicBezTo>
                  <a:cubicBezTo>
                    <a:pt x="250" y="1191"/>
                    <a:pt x="322" y="1120"/>
                    <a:pt x="322" y="1036"/>
                  </a:cubicBezTo>
                  <a:lnTo>
                    <a:pt x="322" y="167"/>
                  </a:lnTo>
                  <a:cubicBezTo>
                    <a:pt x="310"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3" name="Google Shape;10713;p64"/>
            <p:cNvSpPr/>
            <p:nvPr/>
          </p:nvSpPr>
          <p:spPr>
            <a:xfrm>
              <a:off x="3406859" y="2288463"/>
              <a:ext cx="10630" cy="37938"/>
            </a:xfrm>
            <a:custGeom>
              <a:rect b="b" l="l" r="r" t="t"/>
              <a:pathLst>
                <a:path extrusionOk="0" h="1192" w="334">
                  <a:moveTo>
                    <a:pt x="167" y="1"/>
                  </a:moveTo>
                  <a:cubicBezTo>
                    <a:pt x="84" y="1"/>
                    <a:pt x="0" y="84"/>
                    <a:pt x="0" y="167"/>
                  </a:cubicBezTo>
                  <a:lnTo>
                    <a:pt x="0" y="1036"/>
                  </a:lnTo>
                  <a:cubicBezTo>
                    <a:pt x="0" y="1120"/>
                    <a:pt x="84" y="1191"/>
                    <a:pt x="167" y="1191"/>
                  </a:cubicBezTo>
                  <a:cubicBezTo>
                    <a:pt x="262" y="1191"/>
                    <a:pt x="334" y="1120"/>
                    <a:pt x="334" y="1036"/>
                  </a:cubicBezTo>
                  <a:lnTo>
                    <a:pt x="334" y="167"/>
                  </a:lnTo>
                  <a:cubicBezTo>
                    <a:pt x="322"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4" name="Google Shape;10714;p64"/>
            <p:cNvSpPr/>
            <p:nvPr/>
          </p:nvSpPr>
          <p:spPr>
            <a:xfrm>
              <a:off x="3149183" y="1976585"/>
              <a:ext cx="219419" cy="183072"/>
            </a:xfrm>
            <a:custGeom>
              <a:rect b="b" l="l" r="r" t="t"/>
              <a:pathLst>
                <a:path extrusionOk="0" h="5752" w="6894">
                  <a:moveTo>
                    <a:pt x="2369" y="4108"/>
                  </a:moveTo>
                  <a:lnTo>
                    <a:pt x="2286" y="4466"/>
                  </a:lnTo>
                  <a:lnTo>
                    <a:pt x="2060" y="4466"/>
                  </a:lnTo>
                  <a:cubicBezTo>
                    <a:pt x="1869" y="4466"/>
                    <a:pt x="1703" y="4299"/>
                    <a:pt x="1703" y="4108"/>
                  </a:cubicBezTo>
                  <a:close/>
                  <a:moveTo>
                    <a:pt x="5513" y="310"/>
                  </a:moveTo>
                  <a:cubicBezTo>
                    <a:pt x="5703" y="310"/>
                    <a:pt x="5870" y="477"/>
                    <a:pt x="5870" y="667"/>
                  </a:cubicBezTo>
                  <a:lnTo>
                    <a:pt x="5870" y="3418"/>
                  </a:lnTo>
                  <a:cubicBezTo>
                    <a:pt x="5870" y="3608"/>
                    <a:pt x="5703" y="3775"/>
                    <a:pt x="5513" y="3775"/>
                  </a:cubicBezTo>
                  <a:lnTo>
                    <a:pt x="4132" y="3775"/>
                  </a:lnTo>
                  <a:cubicBezTo>
                    <a:pt x="4096" y="3775"/>
                    <a:pt x="4048" y="3787"/>
                    <a:pt x="4036" y="3811"/>
                  </a:cubicBezTo>
                  <a:lnTo>
                    <a:pt x="2500" y="4918"/>
                  </a:lnTo>
                  <a:lnTo>
                    <a:pt x="2739" y="3966"/>
                  </a:lnTo>
                  <a:cubicBezTo>
                    <a:pt x="2762" y="3930"/>
                    <a:pt x="2739" y="3870"/>
                    <a:pt x="2715" y="3835"/>
                  </a:cubicBezTo>
                  <a:cubicBezTo>
                    <a:pt x="2679" y="3787"/>
                    <a:pt x="2643" y="3775"/>
                    <a:pt x="2584" y="3775"/>
                  </a:cubicBezTo>
                  <a:lnTo>
                    <a:pt x="691" y="3775"/>
                  </a:lnTo>
                  <a:cubicBezTo>
                    <a:pt x="500" y="3775"/>
                    <a:pt x="333" y="3608"/>
                    <a:pt x="333" y="3418"/>
                  </a:cubicBezTo>
                  <a:lnTo>
                    <a:pt x="333" y="667"/>
                  </a:lnTo>
                  <a:cubicBezTo>
                    <a:pt x="333" y="477"/>
                    <a:pt x="500" y="310"/>
                    <a:pt x="691" y="310"/>
                  </a:cubicBezTo>
                  <a:close/>
                  <a:moveTo>
                    <a:pt x="6215" y="989"/>
                  </a:moveTo>
                  <a:cubicBezTo>
                    <a:pt x="6406" y="989"/>
                    <a:pt x="6572" y="1156"/>
                    <a:pt x="6572" y="1346"/>
                  </a:cubicBezTo>
                  <a:lnTo>
                    <a:pt x="6572" y="4108"/>
                  </a:lnTo>
                  <a:lnTo>
                    <a:pt x="6549" y="4108"/>
                  </a:lnTo>
                  <a:cubicBezTo>
                    <a:pt x="6549" y="4299"/>
                    <a:pt x="6394" y="4466"/>
                    <a:pt x="6191" y="4466"/>
                  </a:cubicBezTo>
                  <a:lnTo>
                    <a:pt x="4810" y="4466"/>
                  </a:lnTo>
                  <a:cubicBezTo>
                    <a:pt x="4763" y="4466"/>
                    <a:pt x="4727" y="4477"/>
                    <a:pt x="4691" y="4513"/>
                  </a:cubicBezTo>
                  <a:cubicBezTo>
                    <a:pt x="4667" y="4549"/>
                    <a:pt x="4644" y="4608"/>
                    <a:pt x="4667" y="4656"/>
                  </a:cubicBezTo>
                  <a:lnTo>
                    <a:pt x="4763" y="5323"/>
                  </a:lnTo>
                  <a:lnTo>
                    <a:pt x="3596" y="4537"/>
                  </a:lnTo>
                  <a:lnTo>
                    <a:pt x="4191" y="4096"/>
                  </a:lnTo>
                  <a:lnTo>
                    <a:pt x="5513" y="4096"/>
                  </a:lnTo>
                  <a:cubicBezTo>
                    <a:pt x="5882" y="4096"/>
                    <a:pt x="6191" y="3799"/>
                    <a:pt x="6191" y="3418"/>
                  </a:cubicBezTo>
                  <a:lnTo>
                    <a:pt x="6191" y="989"/>
                  </a:lnTo>
                  <a:close/>
                  <a:moveTo>
                    <a:pt x="691" y="1"/>
                  </a:moveTo>
                  <a:cubicBezTo>
                    <a:pt x="322" y="1"/>
                    <a:pt x="0" y="298"/>
                    <a:pt x="0" y="679"/>
                  </a:cubicBezTo>
                  <a:lnTo>
                    <a:pt x="0" y="3430"/>
                  </a:lnTo>
                  <a:cubicBezTo>
                    <a:pt x="0" y="3811"/>
                    <a:pt x="298" y="4120"/>
                    <a:pt x="691" y="4120"/>
                  </a:cubicBezTo>
                  <a:lnTo>
                    <a:pt x="1393" y="4120"/>
                  </a:lnTo>
                  <a:lnTo>
                    <a:pt x="1393" y="4132"/>
                  </a:lnTo>
                  <a:cubicBezTo>
                    <a:pt x="1393" y="4501"/>
                    <a:pt x="1691" y="4823"/>
                    <a:pt x="2072" y="4823"/>
                  </a:cubicBezTo>
                  <a:lnTo>
                    <a:pt x="2203" y="4823"/>
                  </a:lnTo>
                  <a:lnTo>
                    <a:pt x="2143" y="5073"/>
                  </a:lnTo>
                  <a:cubicBezTo>
                    <a:pt x="2119" y="5180"/>
                    <a:pt x="2167" y="5275"/>
                    <a:pt x="2250" y="5335"/>
                  </a:cubicBezTo>
                  <a:cubicBezTo>
                    <a:pt x="2298" y="5370"/>
                    <a:pt x="2346" y="5382"/>
                    <a:pt x="2381" y="5382"/>
                  </a:cubicBezTo>
                  <a:cubicBezTo>
                    <a:pt x="2429" y="5382"/>
                    <a:pt x="2489" y="5370"/>
                    <a:pt x="2536" y="5335"/>
                  </a:cubicBezTo>
                  <a:lnTo>
                    <a:pt x="3251" y="4823"/>
                  </a:lnTo>
                  <a:lnTo>
                    <a:pt x="3417" y="4823"/>
                  </a:lnTo>
                  <a:lnTo>
                    <a:pt x="4751" y="5716"/>
                  </a:lnTo>
                  <a:cubicBezTo>
                    <a:pt x="4798" y="5740"/>
                    <a:pt x="4846" y="5751"/>
                    <a:pt x="4882" y="5751"/>
                  </a:cubicBezTo>
                  <a:cubicBezTo>
                    <a:pt x="4929" y="5751"/>
                    <a:pt x="4977" y="5740"/>
                    <a:pt x="5025" y="5716"/>
                  </a:cubicBezTo>
                  <a:cubicBezTo>
                    <a:pt x="5108" y="5656"/>
                    <a:pt x="5144" y="5561"/>
                    <a:pt x="5120" y="5454"/>
                  </a:cubicBezTo>
                  <a:lnTo>
                    <a:pt x="5025" y="4799"/>
                  </a:lnTo>
                  <a:lnTo>
                    <a:pt x="6215" y="4799"/>
                  </a:lnTo>
                  <a:cubicBezTo>
                    <a:pt x="6584" y="4799"/>
                    <a:pt x="6894" y="4501"/>
                    <a:pt x="6894" y="4120"/>
                  </a:cubicBezTo>
                  <a:lnTo>
                    <a:pt x="6894" y="1370"/>
                  </a:lnTo>
                  <a:cubicBezTo>
                    <a:pt x="6870" y="977"/>
                    <a:pt x="6572" y="679"/>
                    <a:pt x="6191" y="679"/>
                  </a:cubicBezTo>
                  <a:cubicBezTo>
                    <a:pt x="6179" y="298"/>
                    <a:pt x="5882" y="1"/>
                    <a:pt x="5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5" name="Google Shape;10715;p64"/>
            <p:cNvSpPr/>
            <p:nvPr/>
          </p:nvSpPr>
          <p:spPr>
            <a:xfrm>
              <a:off x="3187822" y="2009177"/>
              <a:ext cx="26926" cy="10280"/>
            </a:xfrm>
            <a:custGeom>
              <a:rect b="b" l="l" r="r" t="t"/>
              <a:pathLst>
                <a:path extrusionOk="0" h="323" w="846">
                  <a:moveTo>
                    <a:pt x="155" y="1"/>
                  </a:moveTo>
                  <a:cubicBezTo>
                    <a:pt x="72" y="1"/>
                    <a:pt x="1" y="72"/>
                    <a:pt x="1" y="167"/>
                  </a:cubicBezTo>
                  <a:cubicBezTo>
                    <a:pt x="1" y="251"/>
                    <a:pt x="72" y="322"/>
                    <a:pt x="155" y="322"/>
                  </a:cubicBezTo>
                  <a:lnTo>
                    <a:pt x="679" y="322"/>
                  </a:lnTo>
                  <a:cubicBezTo>
                    <a:pt x="774" y="322"/>
                    <a:pt x="846" y="251"/>
                    <a:pt x="846" y="167"/>
                  </a:cubicBezTo>
                  <a:cubicBezTo>
                    <a:pt x="846"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6" name="Google Shape;10716;p64"/>
            <p:cNvSpPr/>
            <p:nvPr/>
          </p:nvSpPr>
          <p:spPr>
            <a:xfrm>
              <a:off x="3226110" y="2009177"/>
              <a:ext cx="81478" cy="10280"/>
            </a:xfrm>
            <a:custGeom>
              <a:rect b="b" l="l" r="r" t="t"/>
              <a:pathLst>
                <a:path extrusionOk="0" h="323" w="2560">
                  <a:moveTo>
                    <a:pt x="167" y="1"/>
                  </a:moveTo>
                  <a:cubicBezTo>
                    <a:pt x="72" y="1"/>
                    <a:pt x="0" y="72"/>
                    <a:pt x="0" y="167"/>
                  </a:cubicBezTo>
                  <a:cubicBezTo>
                    <a:pt x="0" y="251"/>
                    <a:pt x="72" y="322"/>
                    <a:pt x="167" y="322"/>
                  </a:cubicBezTo>
                  <a:lnTo>
                    <a:pt x="2393" y="322"/>
                  </a:lnTo>
                  <a:cubicBezTo>
                    <a:pt x="2488" y="322"/>
                    <a:pt x="2560" y="251"/>
                    <a:pt x="2560" y="167"/>
                  </a:cubicBezTo>
                  <a:cubicBezTo>
                    <a:pt x="2560" y="72"/>
                    <a:pt x="2488" y="1"/>
                    <a:pt x="23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7" name="Google Shape;10717;p64"/>
            <p:cNvSpPr/>
            <p:nvPr/>
          </p:nvSpPr>
          <p:spPr>
            <a:xfrm>
              <a:off x="3187822" y="2036453"/>
              <a:ext cx="119767" cy="10662"/>
            </a:xfrm>
            <a:custGeom>
              <a:rect b="b" l="l" r="r" t="t"/>
              <a:pathLst>
                <a:path extrusionOk="0" h="335" w="3763">
                  <a:moveTo>
                    <a:pt x="155" y="1"/>
                  </a:moveTo>
                  <a:cubicBezTo>
                    <a:pt x="72" y="1"/>
                    <a:pt x="1" y="84"/>
                    <a:pt x="1" y="168"/>
                  </a:cubicBezTo>
                  <a:cubicBezTo>
                    <a:pt x="1" y="263"/>
                    <a:pt x="72" y="334"/>
                    <a:pt x="155" y="334"/>
                  </a:cubicBezTo>
                  <a:lnTo>
                    <a:pt x="3596" y="334"/>
                  </a:lnTo>
                  <a:cubicBezTo>
                    <a:pt x="3691" y="334"/>
                    <a:pt x="3763" y="263"/>
                    <a:pt x="3763" y="168"/>
                  </a:cubicBezTo>
                  <a:cubicBezTo>
                    <a:pt x="3763" y="84"/>
                    <a:pt x="3691"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8" name="Google Shape;10718;p64"/>
            <p:cNvSpPr/>
            <p:nvPr/>
          </p:nvSpPr>
          <p:spPr>
            <a:xfrm>
              <a:off x="3187822" y="2064143"/>
              <a:ext cx="81510" cy="10248"/>
            </a:xfrm>
            <a:custGeom>
              <a:rect b="b" l="l" r="r" t="t"/>
              <a:pathLst>
                <a:path extrusionOk="0" h="322" w="2561">
                  <a:moveTo>
                    <a:pt x="155" y="0"/>
                  </a:moveTo>
                  <a:cubicBezTo>
                    <a:pt x="72" y="0"/>
                    <a:pt x="1" y="72"/>
                    <a:pt x="1" y="167"/>
                  </a:cubicBezTo>
                  <a:cubicBezTo>
                    <a:pt x="1" y="250"/>
                    <a:pt x="72" y="322"/>
                    <a:pt x="155" y="322"/>
                  </a:cubicBezTo>
                  <a:lnTo>
                    <a:pt x="2394" y="322"/>
                  </a:lnTo>
                  <a:cubicBezTo>
                    <a:pt x="2477" y="322"/>
                    <a:pt x="2560" y="250"/>
                    <a:pt x="2560" y="167"/>
                  </a:cubicBezTo>
                  <a:cubicBezTo>
                    <a:pt x="2560" y="72"/>
                    <a:pt x="2477"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19" name="Google Shape;10719;p64"/>
            <p:cNvSpPr/>
            <p:nvPr/>
          </p:nvSpPr>
          <p:spPr>
            <a:xfrm>
              <a:off x="3280663" y="2064143"/>
              <a:ext cx="26926" cy="10248"/>
            </a:xfrm>
            <a:custGeom>
              <a:rect b="b" l="l" r="r" t="t"/>
              <a:pathLst>
                <a:path extrusionOk="0" h="322" w="846">
                  <a:moveTo>
                    <a:pt x="155" y="0"/>
                  </a:moveTo>
                  <a:cubicBezTo>
                    <a:pt x="72" y="0"/>
                    <a:pt x="1" y="72"/>
                    <a:pt x="1" y="167"/>
                  </a:cubicBezTo>
                  <a:cubicBezTo>
                    <a:pt x="1" y="250"/>
                    <a:pt x="72" y="322"/>
                    <a:pt x="155"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20" name="Google Shape;10720;p64"/>
          <p:cNvGrpSpPr/>
          <p:nvPr/>
        </p:nvGrpSpPr>
        <p:grpSpPr>
          <a:xfrm>
            <a:off x="870939" y="1975821"/>
            <a:ext cx="332375" cy="350071"/>
            <a:chOff x="870939" y="1975821"/>
            <a:chExt cx="332375" cy="350071"/>
          </a:xfrm>
        </p:grpSpPr>
        <p:sp>
          <p:nvSpPr>
            <p:cNvPr id="10721" name="Google Shape;10721;p64"/>
            <p:cNvSpPr/>
            <p:nvPr/>
          </p:nvSpPr>
          <p:spPr>
            <a:xfrm>
              <a:off x="870939" y="1975821"/>
              <a:ext cx="332375" cy="350071"/>
            </a:xfrm>
            <a:custGeom>
              <a:rect b="b" l="l" r="r" t="t"/>
              <a:pathLst>
                <a:path extrusionOk="0" h="10999" w="10443">
                  <a:moveTo>
                    <a:pt x="8049" y="334"/>
                  </a:moveTo>
                  <a:lnTo>
                    <a:pt x="5728" y="3573"/>
                  </a:lnTo>
                  <a:lnTo>
                    <a:pt x="5406" y="3120"/>
                  </a:lnTo>
                  <a:lnTo>
                    <a:pt x="7395" y="334"/>
                  </a:lnTo>
                  <a:close/>
                  <a:moveTo>
                    <a:pt x="9109" y="334"/>
                  </a:moveTo>
                  <a:lnTo>
                    <a:pt x="6263" y="4311"/>
                  </a:lnTo>
                  <a:lnTo>
                    <a:pt x="5942" y="3847"/>
                  </a:lnTo>
                  <a:lnTo>
                    <a:pt x="8454" y="334"/>
                  </a:lnTo>
                  <a:close/>
                  <a:moveTo>
                    <a:pt x="3025" y="334"/>
                  </a:moveTo>
                  <a:lnTo>
                    <a:pt x="6025" y="4525"/>
                  </a:lnTo>
                  <a:cubicBezTo>
                    <a:pt x="5998" y="4533"/>
                    <a:pt x="5970" y="4537"/>
                    <a:pt x="5942" y="4537"/>
                  </a:cubicBezTo>
                  <a:cubicBezTo>
                    <a:pt x="5849" y="4537"/>
                    <a:pt x="5759" y="4494"/>
                    <a:pt x="5704" y="4430"/>
                  </a:cubicBezTo>
                  <a:cubicBezTo>
                    <a:pt x="5561" y="4287"/>
                    <a:pt x="5382" y="4228"/>
                    <a:pt x="5228" y="4228"/>
                  </a:cubicBezTo>
                  <a:lnTo>
                    <a:pt x="2430" y="334"/>
                  </a:lnTo>
                  <a:close/>
                  <a:moveTo>
                    <a:pt x="2025" y="334"/>
                  </a:moveTo>
                  <a:lnTo>
                    <a:pt x="4882" y="4323"/>
                  </a:lnTo>
                  <a:cubicBezTo>
                    <a:pt x="4823" y="4347"/>
                    <a:pt x="4775" y="4394"/>
                    <a:pt x="4728" y="4442"/>
                  </a:cubicBezTo>
                  <a:cubicBezTo>
                    <a:pt x="4667" y="4503"/>
                    <a:pt x="4569" y="4544"/>
                    <a:pt x="4474" y="4544"/>
                  </a:cubicBezTo>
                  <a:cubicBezTo>
                    <a:pt x="4438" y="4544"/>
                    <a:pt x="4403" y="4538"/>
                    <a:pt x="4370" y="4525"/>
                  </a:cubicBezTo>
                  <a:lnTo>
                    <a:pt x="1370" y="334"/>
                  </a:lnTo>
                  <a:close/>
                  <a:moveTo>
                    <a:pt x="965" y="334"/>
                  </a:moveTo>
                  <a:lnTo>
                    <a:pt x="3942" y="4490"/>
                  </a:lnTo>
                  <a:cubicBezTo>
                    <a:pt x="3775" y="4525"/>
                    <a:pt x="3632" y="4621"/>
                    <a:pt x="3525" y="4763"/>
                  </a:cubicBezTo>
                  <a:lnTo>
                    <a:pt x="358" y="334"/>
                  </a:lnTo>
                  <a:close/>
                  <a:moveTo>
                    <a:pt x="10062" y="334"/>
                  </a:moveTo>
                  <a:lnTo>
                    <a:pt x="6894" y="4763"/>
                  </a:lnTo>
                  <a:cubicBezTo>
                    <a:pt x="6799" y="4632"/>
                    <a:pt x="6668" y="4549"/>
                    <a:pt x="6513" y="4501"/>
                  </a:cubicBezTo>
                  <a:lnTo>
                    <a:pt x="9514" y="334"/>
                  </a:lnTo>
                  <a:close/>
                  <a:moveTo>
                    <a:pt x="5192" y="4582"/>
                  </a:moveTo>
                  <a:cubicBezTo>
                    <a:pt x="5284" y="4582"/>
                    <a:pt x="5376" y="4615"/>
                    <a:pt x="5442" y="4680"/>
                  </a:cubicBezTo>
                  <a:cubicBezTo>
                    <a:pt x="5577" y="4807"/>
                    <a:pt x="5744" y="4876"/>
                    <a:pt x="5917" y="4876"/>
                  </a:cubicBezTo>
                  <a:cubicBezTo>
                    <a:pt x="6004" y="4876"/>
                    <a:pt x="6093" y="4859"/>
                    <a:pt x="6180" y="4823"/>
                  </a:cubicBezTo>
                  <a:cubicBezTo>
                    <a:pt x="6216" y="4808"/>
                    <a:pt x="6254" y="4801"/>
                    <a:pt x="6293" y="4801"/>
                  </a:cubicBezTo>
                  <a:cubicBezTo>
                    <a:pt x="6436" y="4801"/>
                    <a:pt x="6586" y="4897"/>
                    <a:pt x="6633" y="5037"/>
                  </a:cubicBezTo>
                  <a:cubicBezTo>
                    <a:pt x="6633" y="5049"/>
                    <a:pt x="6644" y="5061"/>
                    <a:pt x="6644" y="5061"/>
                  </a:cubicBezTo>
                  <a:cubicBezTo>
                    <a:pt x="6728" y="5263"/>
                    <a:pt x="6859" y="5335"/>
                    <a:pt x="6859" y="5335"/>
                  </a:cubicBezTo>
                  <a:cubicBezTo>
                    <a:pt x="6990" y="5406"/>
                    <a:pt x="7133" y="5454"/>
                    <a:pt x="7264" y="5466"/>
                  </a:cubicBezTo>
                  <a:cubicBezTo>
                    <a:pt x="7454" y="5478"/>
                    <a:pt x="7621" y="5644"/>
                    <a:pt x="7609" y="5859"/>
                  </a:cubicBezTo>
                  <a:cubicBezTo>
                    <a:pt x="7585" y="6121"/>
                    <a:pt x="7740" y="6371"/>
                    <a:pt x="7978" y="6490"/>
                  </a:cubicBezTo>
                  <a:cubicBezTo>
                    <a:pt x="8157" y="6585"/>
                    <a:pt x="8228" y="6811"/>
                    <a:pt x="8145" y="6990"/>
                  </a:cubicBezTo>
                  <a:cubicBezTo>
                    <a:pt x="8026" y="7228"/>
                    <a:pt x="8049" y="7526"/>
                    <a:pt x="8216" y="7728"/>
                  </a:cubicBezTo>
                  <a:cubicBezTo>
                    <a:pt x="8335" y="7883"/>
                    <a:pt x="8323" y="8121"/>
                    <a:pt x="8157" y="8240"/>
                  </a:cubicBezTo>
                  <a:cubicBezTo>
                    <a:pt x="7942" y="8395"/>
                    <a:pt x="7859" y="8681"/>
                    <a:pt x="7930" y="8931"/>
                  </a:cubicBezTo>
                  <a:cubicBezTo>
                    <a:pt x="7978" y="9133"/>
                    <a:pt x="7871" y="9323"/>
                    <a:pt x="7680" y="9383"/>
                  </a:cubicBezTo>
                  <a:cubicBezTo>
                    <a:pt x="7430" y="9454"/>
                    <a:pt x="7228" y="9669"/>
                    <a:pt x="7192" y="9931"/>
                  </a:cubicBezTo>
                  <a:cubicBezTo>
                    <a:pt x="7160" y="10101"/>
                    <a:pt x="7004" y="10234"/>
                    <a:pt x="6835" y="10234"/>
                  </a:cubicBezTo>
                  <a:cubicBezTo>
                    <a:pt x="6815" y="10234"/>
                    <a:pt x="6795" y="10232"/>
                    <a:pt x="6775" y="10228"/>
                  </a:cubicBezTo>
                  <a:cubicBezTo>
                    <a:pt x="6735" y="10221"/>
                    <a:pt x="6695" y="10218"/>
                    <a:pt x="6656" y="10218"/>
                  </a:cubicBezTo>
                  <a:cubicBezTo>
                    <a:pt x="6427" y="10218"/>
                    <a:pt x="6217" y="10333"/>
                    <a:pt x="6085" y="10526"/>
                  </a:cubicBezTo>
                  <a:cubicBezTo>
                    <a:pt x="6016" y="10633"/>
                    <a:pt x="5904" y="10690"/>
                    <a:pt x="5786" y="10690"/>
                  </a:cubicBezTo>
                  <a:cubicBezTo>
                    <a:pt x="5718" y="10690"/>
                    <a:pt x="5649" y="10672"/>
                    <a:pt x="5585" y="10633"/>
                  </a:cubicBezTo>
                  <a:cubicBezTo>
                    <a:pt x="5454" y="10562"/>
                    <a:pt x="5347" y="10526"/>
                    <a:pt x="5204" y="10526"/>
                  </a:cubicBezTo>
                  <a:cubicBezTo>
                    <a:pt x="5073" y="10526"/>
                    <a:pt x="4954" y="10562"/>
                    <a:pt x="4835" y="10633"/>
                  </a:cubicBezTo>
                  <a:cubicBezTo>
                    <a:pt x="4774" y="10672"/>
                    <a:pt x="4708" y="10690"/>
                    <a:pt x="4642" y="10690"/>
                  </a:cubicBezTo>
                  <a:cubicBezTo>
                    <a:pt x="4524" y="10690"/>
                    <a:pt x="4406" y="10633"/>
                    <a:pt x="4323" y="10526"/>
                  </a:cubicBezTo>
                  <a:cubicBezTo>
                    <a:pt x="4201" y="10333"/>
                    <a:pt x="3983" y="10218"/>
                    <a:pt x="3760" y="10218"/>
                  </a:cubicBezTo>
                  <a:cubicBezTo>
                    <a:pt x="3721" y="10218"/>
                    <a:pt x="3682" y="10221"/>
                    <a:pt x="3644" y="10228"/>
                  </a:cubicBezTo>
                  <a:cubicBezTo>
                    <a:pt x="3624" y="10232"/>
                    <a:pt x="3604" y="10234"/>
                    <a:pt x="3585" y="10234"/>
                  </a:cubicBezTo>
                  <a:cubicBezTo>
                    <a:pt x="3416" y="10234"/>
                    <a:pt x="3259" y="10101"/>
                    <a:pt x="3227" y="9931"/>
                  </a:cubicBezTo>
                  <a:cubicBezTo>
                    <a:pt x="3180" y="9669"/>
                    <a:pt x="2989" y="9454"/>
                    <a:pt x="2739" y="9383"/>
                  </a:cubicBezTo>
                  <a:cubicBezTo>
                    <a:pt x="2537" y="9323"/>
                    <a:pt x="2418" y="9133"/>
                    <a:pt x="2477" y="8931"/>
                  </a:cubicBezTo>
                  <a:cubicBezTo>
                    <a:pt x="2561" y="8681"/>
                    <a:pt x="2465" y="8395"/>
                    <a:pt x="2263" y="8240"/>
                  </a:cubicBezTo>
                  <a:cubicBezTo>
                    <a:pt x="2108" y="8121"/>
                    <a:pt x="2084" y="7883"/>
                    <a:pt x="2203" y="7728"/>
                  </a:cubicBezTo>
                  <a:cubicBezTo>
                    <a:pt x="2358" y="7526"/>
                    <a:pt x="2394" y="7228"/>
                    <a:pt x="2275" y="6990"/>
                  </a:cubicBezTo>
                  <a:cubicBezTo>
                    <a:pt x="2180" y="6811"/>
                    <a:pt x="2263" y="6585"/>
                    <a:pt x="2442" y="6490"/>
                  </a:cubicBezTo>
                  <a:cubicBezTo>
                    <a:pt x="2680" y="6371"/>
                    <a:pt x="2823" y="6121"/>
                    <a:pt x="2811" y="5859"/>
                  </a:cubicBezTo>
                  <a:cubicBezTo>
                    <a:pt x="2799" y="5656"/>
                    <a:pt x="2953" y="5478"/>
                    <a:pt x="3156" y="5466"/>
                  </a:cubicBezTo>
                  <a:cubicBezTo>
                    <a:pt x="3358" y="5454"/>
                    <a:pt x="3549" y="5347"/>
                    <a:pt x="3668" y="5180"/>
                  </a:cubicBezTo>
                  <a:lnTo>
                    <a:pt x="3668" y="5168"/>
                  </a:lnTo>
                  <a:cubicBezTo>
                    <a:pt x="3704" y="5121"/>
                    <a:pt x="3727" y="5085"/>
                    <a:pt x="3751" y="5037"/>
                  </a:cubicBezTo>
                  <a:cubicBezTo>
                    <a:pt x="3807" y="4897"/>
                    <a:pt x="3945" y="4801"/>
                    <a:pt x="4087" y="4801"/>
                  </a:cubicBezTo>
                  <a:cubicBezTo>
                    <a:pt x="4126" y="4801"/>
                    <a:pt x="4165" y="4808"/>
                    <a:pt x="4204" y="4823"/>
                  </a:cubicBezTo>
                  <a:cubicBezTo>
                    <a:pt x="4287" y="4853"/>
                    <a:pt x="4372" y="4868"/>
                    <a:pt x="4456" y="4868"/>
                  </a:cubicBezTo>
                  <a:cubicBezTo>
                    <a:pt x="4633" y="4868"/>
                    <a:pt x="4804" y="4802"/>
                    <a:pt x="4942" y="4680"/>
                  </a:cubicBezTo>
                  <a:cubicBezTo>
                    <a:pt x="5007" y="4615"/>
                    <a:pt x="5100" y="4582"/>
                    <a:pt x="5192" y="4582"/>
                  </a:cubicBezTo>
                  <a:close/>
                  <a:moveTo>
                    <a:pt x="286" y="1"/>
                  </a:moveTo>
                  <a:cubicBezTo>
                    <a:pt x="179" y="1"/>
                    <a:pt x="84" y="60"/>
                    <a:pt x="48" y="156"/>
                  </a:cubicBezTo>
                  <a:cubicBezTo>
                    <a:pt x="1" y="239"/>
                    <a:pt x="1" y="346"/>
                    <a:pt x="60" y="441"/>
                  </a:cubicBezTo>
                  <a:lnTo>
                    <a:pt x="3358" y="5049"/>
                  </a:lnTo>
                  <a:cubicBezTo>
                    <a:pt x="3299" y="5097"/>
                    <a:pt x="3227" y="5121"/>
                    <a:pt x="3156" y="5121"/>
                  </a:cubicBezTo>
                  <a:cubicBezTo>
                    <a:pt x="2787" y="5144"/>
                    <a:pt x="2489" y="5466"/>
                    <a:pt x="2513" y="5835"/>
                  </a:cubicBezTo>
                  <a:cubicBezTo>
                    <a:pt x="2513" y="5990"/>
                    <a:pt x="2442" y="6121"/>
                    <a:pt x="2322" y="6180"/>
                  </a:cubicBezTo>
                  <a:cubicBezTo>
                    <a:pt x="1989" y="6359"/>
                    <a:pt x="1858" y="6764"/>
                    <a:pt x="2025" y="7109"/>
                  </a:cubicBezTo>
                  <a:cubicBezTo>
                    <a:pt x="2084" y="7240"/>
                    <a:pt x="2072" y="7383"/>
                    <a:pt x="1977" y="7490"/>
                  </a:cubicBezTo>
                  <a:cubicBezTo>
                    <a:pt x="1739" y="7788"/>
                    <a:pt x="1787" y="8216"/>
                    <a:pt x="2084" y="8454"/>
                  </a:cubicBezTo>
                  <a:cubicBezTo>
                    <a:pt x="2180" y="8550"/>
                    <a:pt x="2239" y="8692"/>
                    <a:pt x="2203" y="8835"/>
                  </a:cubicBezTo>
                  <a:cubicBezTo>
                    <a:pt x="2108" y="9193"/>
                    <a:pt x="2322" y="9574"/>
                    <a:pt x="2680" y="9669"/>
                  </a:cubicBezTo>
                  <a:cubicBezTo>
                    <a:pt x="2811" y="9704"/>
                    <a:pt x="2918" y="9812"/>
                    <a:pt x="2942" y="9966"/>
                  </a:cubicBezTo>
                  <a:cubicBezTo>
                    <a:pt x="2995" y="10299"/>
                    <a:pt x="3290" y="10535"/>
                    <a:pt x="3609" y="10535"/>
                  </a:cubicBezTo>
                  <a:cubicBezTo>
                    <a:pt x="3645" y="10535"/>
                    <a:pt x="3680" y="10532"/>
                    <a:pt x="3715" y="10526"/>
                  </a:cubicBezTo>
                  <a:cubicBezTo>
                    <a:pt x="3726" y="10525"/>
                    <a:pt x="3738" y="10525"/>
                    <a:pt x="3749" y="10525"/>
                  </a:cubicBezTo>
                  <a:cubicBezTo>
                    <a:pt x="3872" y="10525"/>
                    <a:pt x="4007" y="10584"/>
                    <a:pt x="4073" y="10693"/>
                  </a:cubicBezTo>
                  <a:cubicBezTo>
                    <a:pt x="4208" y="10889"/>
                    <a:pt x="4425" y="10999"/>
                    <a:pt x="4645" y="10999"/>
                  </a:cubicBezTo>
                  <a:cubicBezTo>
                    <a:pt x="4772" y="10999"/>
                    <a:pt x="4900" y="10962"/>
                    <a:pt x="5013" y="10883"/>
                  </a:cubicBezTo>
                  <a:cubicBezTo>
                    <a:pt x="5073" y="10847"/>
                    <a:pt x="5141" y="10830"/>
                    <a:pt x="5208" y="10830"/>
                  </a:cubicBezTo>
                  <a:cubicBezTo>
                    <a:pt x="5275" y="10830"/>
                    <a:pt x="5341" y="10847"/>
                    <a:pt x="5394" y="10883"/>
                  </a:cubicBezTo>
                  <a:cubicBezTo>
                    <a:pt x="5513" y="10955"/>
                    <a:pt x="5632" y="10990"/>
                    <a:pt x="5775" y="10990"/>
                  </a:cubicBezTo>
                  <a:cubicBezTo>
                    <a:pt x="5990" y="10990"/>
                    <a:pt x="6216" y="10883"/>
                    <a:pt x="6347" y="10681"/>
                  </a:cubicBezTo>
                  <a:cubicBezTo>
                    <a:pt x="6423" y="10572"/>
                    <a:pt x="6549" y="10513"/>
                    <a:pt x="6671" y="10513"/>
                  </a:cubicBezTo>
                  <a:cubicBezTo>
                    <a:pt x="6682" y="10513"/>
                    <a:pt x="6693" y="10513"/>
                    <a:pt x="6704" y="10514"/>
                  </a:cubicBezTo>
                  <a:cubicBezTo>
                    <a:pt x="6742" y="10520"/>
                    <a:pt x="6779" y="10523"/>
                    <a:pt x="6816" y="10523"/>
                  </a:cubicBezTo>
                  <a:cubicBezTo>
                    <a:pt x="7150" y="10523"/>
                    <a:pt x="7435" y="10286"/>
                    <a:pt x="7478" y="9943"/>
                  </a:cubicBezTo>
                  <a:cubicBezTo>
                    <a:pt x="7514" y="9812"/>
                    <a:pt x="7597" y="9693"/>
                    <a:pt x="7752" y="9645"/>
                  </a:cubicBezTo>
                  <a:cubicBezTo>
                    <a:pt x="8109" y="9550"/>
                    <a:pt x="8335" y="9169"/>
                    <a:pt x="8228" y="8812"/>
                  </a:cubicBezTo>
                  <a:cubicBezTo>
                    <a:pt x="8192" y="8681"/>
                    <a:pt x="8240" y="8538"/>
                    <a:pt x="8347" y="8442"/>
                  </a:cubicBezTo>
                  <a:cubicBezTo>
                    <a:pt x="8645" y="8204"/>
                    <a:pt x="8692" y="7776"/>
                    <a:pt x="8454" y="7478"/>
                  </a:cubicBezTo>
                  <a:cubicBezTo>
                    <a:pt x="8359" y="7371"/>
                    <a:pt x="8347" y="7204"/>
                    <a:pt x="8407" y="7085"/>
                  </a:cubicBezTo>
                  <a:cubicBezTo>
                    <a:pt x="8573" y="6764"/>
                    <a:pt x="8430" y="6347"/>
                    <a:pt x="8109" y="6168"/>
                  </a:cubicBezTo>
                  <a:cubicBezTo>
                    <a:pt x="7990" y="6109"/>
                    <a:pt x="7895" y="5978"/>
                    <a:pt x="7918" y="5823"/>
                  </a:cubicBezTo>
                  <a:cubicBezTo>
                    <a:pt x="7930" y="5454"/>
                    <a:pt x="7645" y="5121"/>
                    <a:pt x="7275" y="5109"/>
                  </a:cubicBezTo>
                  <a:cubicBezTo>
                    <a:pt x="7204" y="5109"/>
                    <a:pt x="7121" y="5085"/>
                    <a:pt x="7061" y="5037"/>
                  </a:cubicBezTo>
                  <a:lnTo>
                    <a:pt x="10371" y="418"/>
                  </a:lnTo>
                  <a:cubicBezTo>
                    <a:pt x="10431" y="358"/>
                    <a:pt x="10443" y="263"/>
                    <a:pt x="10407" y="156"/>
                  </a:cubicBezTo>
                  <a:cubicBezTo>
                    <a:pt x="10359" y="60"/>
                    <a:pt x="10264" y="1"/>
                    <a:pt x="10169" y="1"/>
                  </a:cubicBezTo>
                  <a:lnTo>
                    <a:pt x="7383" y="1"/>
                  </a:lnTo>
                  <a:cubicBezTo>
                    <a:pt x="7287" y="1"/>
                    <a:pt x="7216" y="49"/>
                    <a:pt x="7156" y="120"/>
                  </a:cubicBezTo>
                  <a:lnTo>
                    <a:pt x="5228" y="2835"/>
                  </a:lnTo>
                  <a:lnTo>
                    <a:pt x="3287" y="120"/>
                  </a:lnTo>
                  <a:cubicBezTo>
                    <a:pt x="3239" y="49"/>
                    <a:pt x="3156" y="1"/>
                    <a:pt x="3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2" name="Google Shape;10722;p64"/>
            <p:cNvSpPr/>
            <p:nvPr/>
          </p:nvSpPr>
          <p:spPr>
            <a:xfrm>
              <a:off x="955059" y="2135755"/>
              <a:ext cx="164134" cy="75877"/>
            </a:xfrm>
            <a:custGeom>
              <a:rect b="b" l="l" r="r" t="t"/>
              <a:pathLst>
                <a:path extrusionOk="0" h="2384" w="5157">
                  <a:moveTo>
                    <a:pt x="2573" y="0"/>
                  </a:moveTo>
                  <a:cubicBezTo>
                    <a:pt x="1954" y="0"/>
                    <a:pt x="1346" y="215"/>
                    <a:pt x="882" y="631"/>
                  </a:cubicBezTo>
                  <a:cubicBezTo>
                    <a:pt x="418" y="1036"/>
                    <a:pt x="108" y="1608"/>
                    <a:pt x="13" y="2203"/>
                  </a:cubicBezTo>
                  <a:cubicBezTo>
                    <a:pt x="1" y="2286"/>
                    <a:pt x="60" y="2358"/>
                    <a:pt x="156" y="2382"/>
                  </a:cubicBezTo>
                  <a:lnTo>
                    <a:pt x="180" y="2382"/>
                  </a:lnTo>
                  <a:cubicBezTo>
                    <a:pt x="251" y="2382"/>
                    <a:pt x="334" y="2322"/>
                    <a:pt x="346" y="2239"/>
                  </a:cubicBezTo>
                  <a:cubicBezTo>
                    <a:pt x="418" y="1703"/>
                    <a:pt x="703" y="1215"/>
                    <a:pt x="1108" y="870"/>
                  </a:cubicBezTo>
                  <a:cubicBezTo>
                    <a:pt x="1525" y="512"/>
                    <a:pt x="2037" y="322"/>
                    <a:pt x="2596" y="322"/>
                  </a:cubicBezTo>
                  <a:cubicBezTo>
                    <a:pt x="3144" y="322"/>
                    <a:pt x="3668" y="512"/>
                    <a:pt x="4085" y="870"/>
                  </a:cubicBezTo>
                  <a:cubicBezTo>
                    <a:pt x="4478" y="1227"/>
                    <a:pt x="4763" y="1727"/>
                    <a:pt x="4835" y="2239"/>
                  </a:cubicBezTo>
                  <a:cubicBezTo>
                    <a:pt x="4857" y="2326"/>
                    <a:pt x="4918" y="2383"/>
                    <a:pt x="4992" y="2383"/>
                  </a:cubicBezTo>
                  <a:cubicBezTo>
                    <a:pt x="4999" y="2383"/>
                    <a:pt x="5006" y="2383"/>
                    <a:pt x="5013" y="2382"/>
                  </a:cubicBezTo>
                  <a:cubicBezTo>
                    <a:pt x="5085" y="2382"/>
                    <a:pt x="5156" y="2286"/>
                    <a:pt x="5144" y="2203"/>
                  </a:cubicBezTo>
                  <a:cubicBezTo>
                    <a:pt x="5049" y="1584"/>
                    <a:pt x="4740" y="1036"/>
                    <a:pt x="4275" y="631"/>
                  </a:cubicBezTo>
                  <a:cubicBezTo>
                    <a:pt x="3799" y="238"/>
                    <a:pt x="3204" y="0"/>
                    <a:pt x="2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3" name="Google Shape;10723;p64"/>
            <p:cNvSpPr/>
            <p:nvPr/>
          </p:nvSpPr>
          <p:spPr>
            <a:xfrm>
              <a:off x="955059" y="2224999"/>
              <a:ext cx="164134" cy="75240"/>
            </a:xfrm>
            <a:custGeom>
              <a:rect b="b" l="l" r="r" t="t"/>
              <a:pathLst>
                <a:path extrusionOk="0" h="2364" w="5157">
                  <a:moveTo>
                    <a:pt x="193" y="1"/>
                  </a:moveTo>
                  <a:cubicBezTo>
                    <a:pt x="181" y="1"/>
                    <a:pt x="168" y="3"/>
                    <a:pt x="156" y="6"/>
                  </a:cubicBezTo>
                  <a:cubicBezTo>
                    <a:pt x="60" y="18"/>
                    <a:pt x="1" y="90"/>
                    <a:pt x="25" y="185"/>
                  </a:cubicBezTo>
                  <a:cubicBezTo>
                    <a:pt x="108" y="792"/>
                    <a:pt x="418" y="1340"/>
                    <a:pt x="882" y="1745"/>
                  </a:cubicBezTo>
                  <a:cubicBezTo>
                    <a:pt x="1358" y="2149"/>
                    <a:pt x="1954" y="2364"/>
                    <a:pt x="2585" y="2364"/>
                  </a:cubicBezTo>
                  <a:cubicBezTo>
                    <a:pt x="3204" y="2364"/>
                    <a:pt x="3811" y="2149"/>
                    <a:pt x="4275" y="1733"/>
                  </a:cubicBezTo>
                  <a:cubicBezTo>
                    <a:pt x="4740" y="1328"/>
                    <a:pt x="5049" y="756"/>
                    <a:pt x="5144" y="161"/>
                  </a:cubicBezTo>
                  <a:cubicBezTo>
                    <a:pt x="5156" y="90"/>
                    <a:pt x="5085" y="18"/>
                    <a:pt x="5002" y="6"/>
                  </a:cubicBezTo>
                  <a:cubicBezTo>
                    <a:pt x="4990" y="3"/>
                    <a:pt x="4980" y="2"/>
                    <a:pt x="4969" y="2"/>
                  </a:cubicBezTo>
                  <a:cubicBezTo>
                    <a:pt x="4900" y="2"/>
                    <a:pt x="4844" y="65"/>
                    <a:pt x="4823" y="137"/>
                  </a:cubicBezTo>
                  <a:cubicBezTo>
                    <a:pt x="4752" y="673"/>
                    <a:pt x="4466" y="1161"/>
                    <a:pt x="4073" y="1506"/>
                  </a:cubicBezTo>
                  <a:cubicBezTo>
                    <a:pt x="3656" y="1864"/>
                    <a:pt x="3132" y="2054"/>
                    <a:pt x="2585" y="2054"/>
                  </a:cubicBezTo>
                  <a:cubicBezTo>
                    <a:pt x="2025" y="2054"/>
                    <a:pt x="1513" y="1864"/>
                    <a:pt x="1096" y="1506"/>
                  </a:cubicBezTo>
                  <a:cubicBezTo>
                    <a:pt x="691" y="1149"/>
                    <a:pt x="406" y="673"/>
                    <a:pt x="334" y="137"/>
                  </a:cubicBezTo>
                  <a:cubicBezTo>
                    <a:pt x="324" y="56"/>
                    <a:pt x="262"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4" name="Google Shape;10724;p64"/>
            <p:cNvSpPr/>
            <p:nvPr/>
          </p:nvSpPr>
          <p:spPr>
            <a:xfrm>
              <a:off x="1021387" y="2183496"/>
              <a:ext cx="18969" cy="69766"/>
            </a:xfrm>
            <a:custGeom>
              <a:rect b="b" l="l" r="r" t="t"/>
              <a:pathLst>
                <a:path extrusionOk="0" h="2192" w="596">
                  <a:moveTo>
                    <a:pt x="453" y="1"/>
                  </a:moveTo>
                  <a:cubicBezTo>
                    <a:pt x="417" y="1"/>
                    <a:pt x="393" y="12"/>
                    <a:pt x="382" y="24"/>
                  </a:cubicBezTo>
                  <a:lnTo>
                    <a:pt x="60" y="322"/>
                  </a:lnTo>
                  <a:cubicBezTo>
                    <a:pt x="24" y="358"/>
                    <a:pt x="1" y="405"/>
                    <a:pt x="1" y="441"/>
                  </a:cubicBezTo>
                  <a:cubicBezTo>
                    <a:pt x="1" y="501"/>
                    <a:pt x="48" y="584"/>
                    <a:pt x="108" y="584"/>
                  </a:cubicBezTo>
                  <a:cubicBezTo>
                    <a:pt x="120" y="584"/>
                    <a:pt x="155" y="560"/>
                    <a:pt x="167" y="548"/>
                  </a:cubicBezTo>
                  <a:lnTo>
                    <a:pt x="274" y="417"/>
                  </a:lnTo>
                  <a:lnTo>
                    <a:pt x="274" y="2084"/>
                  </a:lnTo>
                  <a:cubicBezTo>
                    <a:pt x="274" y="2156"/>
                    <a:pt x="346" y="2191"/>
                    <a:pt x="429" y="2191"/>
                  </a:cubicBezTo>
                  <a:cubicBezTo>
                    <a:pt x="512" y="2191"/>
                    <a:pt x="596" y="2156"/>
                    <a:pt x="596" y="2084"/>
                  </a:cubicBezTo>
                  <a:lnTo>
                    <a:pt x="596" y="108"/>
                  </a:lnTo>
                  <a:cubicBezTo>
                    <a:pt x="596" y="48"/>
                    <a:pt x="524"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25" name="Google Shape;10725;p64"/>
          <p:cNvSpPr/>
          <p:nvPr/>
        </p:nvSpPr>
        <p:spPr>
          <a:xfrm>
            <a:off x="1276039" y="1961817"/>
            <a:ext cx="414967" cy="378970"/>
          </a:xfrm>
          <a:custGeom>
            <a:rect b="b" l="l" r="r" t="t"/>
            <a:pathLst>
              <a:path extrusionOk="0" h="11907" w="13038">
                <a:moveTo>
                  <a:pt x="6632" y="369"/>
                </a:moveTo>
                <a:cubicBezTo>
                  <a:pt x="6680" y="369"/>
                  <a:pt x="6704" y="405"/>
                  <a:pt x="6704" y="441"/>
                </a:cubicBezTo>
                <a:lnTo>
                  <a:pt x="6704" y="881"/>
                </a:lnTo>
                <a:cubicBezTo>
                  <a:pt x="6644" y="864"/>
                  <a:pt x="6582" y="855"/>
                  <a:pt x="6519" y="855"/>
                </a:cubicBezTo>
                <a:cubicBezTo>
                  <a:pt x="6457" y="855"/>
                  <a:pt x="6394" y="864"/>
                  <a:pt x="6335" y="881"/>
                </a:cubicBezTo>
                <a:lnTo>
                  <a:pt x="6335" y="441"/>
                </a:lnTo>
                <a:lnTo>
                  <a:pt x="6323" y="441"/>
                </a:lnTo>
                <a:cubicBezTo>
                  <a:pt x="6323" y="405"/>
                  <a:pt x="6347" y="369"/>
                  <a:pt x="6394" y="369"/>
                </a:cubicBezTo>
                <a:close/>
                <a:moveTo>
                  <a:pt x="6501" y="1251"/>
                </a:moveTo>
                <a:cubicBezTo>
                  <a:pt x="7061" y="1251"/>
                  <a:pt x="7275" y="2013"/>
                  <a:pt x="6763" y="2286"/>
                </a:cubicBezTo>
                <a:cubicBezTo>
                  <a:pt x="6692" y="2322"/>
                  <a:pt x="6585" y="2346"/>
                  <a:pt x="6501" y="2346"/>
                </a:cubicBezTo>
                <a:cubicBezTo>
                  <a:pt x="6204" y="2346"/>
                  <a:pt x="5954" y="2096"/>
                  <a:pt x="5954" y="1798"/>
                </a:cubicBezTo>
                <a:cubicBezTo>
                  <a:pt x="5954" y="1489"/>
                  <a:pt x="6204" y="1251"/>
                  <a:pt x="6501" y="1251"/>
                </a:cubicBezTo>
                <a:close/>
                <a:moveTo>
                  <a:pt x="2382" y="2429"/>
                </a:moveTo>
                <a:cubicBezTo>
                  <a:pt x="2560" y="2429"/>
                  <a:pt x="2703" y="2572"/>
                  <a:pt x="2703" y="2751"/>
                </a:cubicBezTo>
                <a:cubicBezTo>
                  <a:pt x="2703" y="2929"/>
                  <a:pt x="2560" y="3084"/>
                  <a:pt x="2382" y="3084"/>
                </a:cubicBezTo>
                <a:cubicBezTo>
                  <a:pt x="2215" y="3084"/>
                  <a:pt x="2048" y="2941"/>
                  <a:pt x="2048" y="2751"/>
                </a:cubicBezTo>
                <a:cubicBezTo>
                  <a:pt x="2048" y="2560"/>
                  <a:pt x="2203" y="2429"/>
                  <a:pt x="2382" y="2429"/>
                </a:cubicBezTo>
                <a:close/>
                <a:moveTo>
                  <a:pt x="10657" y="2429"/>
                </a:moveTo>
                <a:cubicBezTo>
                  <a:pt x="10835" y="2429"/>
                  <a:pt x="10978" y="2572"/>
                  <a:pt x="10978" y="2751"/>
                </a:cubicBezTo>
                <a:cubicBezTo>
                  <a:pt x="10978" y="2929"/>
                  <a:pt x="10835" y="3084"/>
                  <a:pt x="10657" y="3084"/>
                </a:cubicBezTo>
                <a:cubicBezTo>
                  <a:pt x="10478" y="3084"/>
                  <a:pt x="10323" y="2941"/>
                  <a:pt x="10323" y="2751"/>
                </a:cubicBezTo>
                <a:cubicBezTo>
                  <a:pt x="10323" y="2560"/>
                  <a:pt x="10478" y="2429"/>
                  <a:pt x="10657" y="2429"/>
                </a:cubicBezTo>
                <a:close/>
                <a:moveTo>
                  <a:pt x="2477" y="3441"/>
                </a:moveTo>
                <a:lnTo>
                  <a:pt x="3715" y="6025"/>
                </a:lnTo>
                <a:lnTo>
                  <a:pt x="1024" y="6025"/>
                </a:lnTo>
                <a:lnTo>
                  <a:pt x="2239" y="3441"/>
                </a:lnTo>
                <a:cubicBezTo>
                  <a:pt x="2275" y="3447"/>
                  <a:pt x="2316" y="3450"/>
                  <a:pt x="2358" y="3450"/>
                </a:cubicBezTo>
                <a:cubicBezTo>
                  <a:pt x="2400" y="3450"/>
                  <a:pt x="2441" y="3447"/>
                  <a:pt x="2477" y="3441"/>
                </a:cubicBezTo>
                <a:close/>
                <a:moveTo>
                  <a:pt x="10776" y="3441"/>
                </a:moveTo>
                <a:lnTo>
                  <a:pt x="11990" y="6025"/>
                </a:lnTo>
                <a:lnTo>
                  <a:pt x="9299" y="6025"/>
                </a:lnTo>
                <a:lnTo>
                  <a:pt x="10538" y="3441"/>
                </a:lnTo>
                <a:cubicBezTo>
                  <a:pt x="10573" y="3447"/>
                  <a:pt x="10612" y="3450"/>
                  <a:pt x="10652" y="3450"/>
                </a:cubicBezTo>
                <a:cubicBezTo>
                  <a:pt x="10692" y="3450"/>
                  <a:pt x="10734" y="3447"/>
                  <a:pt x="10776" y="3441"/>
                </a:cubicBezTo>
                <a:close/>
                <a:moveTo>
                  <a:pt x="4251" y="6418"/>
                </a:moveTo>
                <a:cubicBezTo>
                  <a:pt x="4322" y="6418"/>
                  <a:pt x="4382" y="6477"/>
                  <a:pt x="4382" y="6549"/>
                </a:cubicBezTo>
                <a:lnTo>
                  <a:pt x="4382" y="6668"/>
                </a:lnTo>
                <a:cubicBezTo>
                  <a:pt x="4382" y="6739"/>
                  <a:pt x="4322" y="6799"/>
                  <a:pt x="4251" y="6799"/>
                </a:cubicBezTo>
                <a:lnTo>
                  <a:pt x="501" y="6799"/>
                </a:lnTo>
                <a:cubicBezTo>
                  <a:pt x="429" y="6799"/>
                  <a:pt x="370" y="6739"/>
                  <a:pt x="370" y="6668"/>
                </a:cubicBezTo>
                <a:lnTo>
                  <a:pt x="370" y="6549"/>
                </a:lnTo>
                <a:cubicBezTo>
                  <a:pt x="370" y="6477"/>
                  <a:pt x="429" y="6418"/>
                  <a:pt x="501" y="6418"/>
                </a:cubicBezTo>
                <a:close/>
                <a:moveTo>
                  <a:pt x="12526" y="6418"/>
                </a:moveTo>
                <a:cubicBezTo>
                  <a:pt x="12597" y="6418"/>
                  <a:pt x="12657" y="6477"/>
                  <a:pt x="12657" y="6549"/>
                </a:cubicBezTo>
                <a:lnTo>
                  <a:pt x="12657" y="6668"/>
                </a:lnTo>
                <a:cubicBezTo>
                  <a:pt x="12657" y="6739"/>
                  <a:pt x="12597" y="6799"/>
                  <a:pt x="12526" y="6799"/>
                </a:cubicBezTo>
                <a:lnTo>
                  <a:pt x="8775" y="6799"/>
                </a:lnTo>
                <a:cubicBezTo>
                  <a:pt x="8704" y="6799"/>
                  <a:pt x="8644" y="6739"/>
                  <a:pt x="8644" y="6668"/>
                </a:cubicBezTo>
                <a:lnTo>
                  <a:pt x="8644" y="6549"/>
                </a:lnTo>
                <a:cubicBezTo>
                  <a:pt x="8644" y="6477"/>
                  <a:pt x="8704" y="6418"/>
                  <a:pt x="8775" y="6418"/>
                </a:cubicBezTo>
                <a:close/>
                <a:moveTo>
                  <a:pt x="3715" y="7168"/>
                </a:moveTo>
                <a:cubicBezTo>
                  <a:pt x="3525" y="7787"/>
                  <a:pt x="2953" y="8228"/>
                  <a:pt x="2298" y="8228"/>
                </a:cubicBezTo>
                <a:cubicBezTo>
                  <a:pt x="1644" y="8228"/>
                  <a:pt x="1084" y="7799"/>
                  <a:pt x="905" y="7168"/>
                </a:cubicBezTo>
                <a:close/>
                <a:moveTo>
                  <a:pt x="12145" y="7168"/>
                </a:moveTo>
                <a:cubicBezTo>
                  <a:pt x="11942" y="7787"/>
                  <a:pt x="11383" y="8228"/>
                  <a:pt x="10728" y="8228"/>
                </a:cubicBezTo>
                <a:cubicBezTo>
                  <a:pt x="10073" y="8228"/>
                  <a:pt x="9502" y="7799"/>
                  <a:pt x="9323" y="7168"/>
                </a:cubicBezTo>
                <a:close/>
                <a:moveTo>
                  <a:pt x="7942" y="10371"/>
                </a:moveTo>
                <a:cubicBezTo>
                  <a:pt x="8013" y="10371"/>
                  <a:pt x="8073" y="10430"/>
                  <a:pt x="8073" y="10502"/>
                </a:cubicBezTo>
                <a:lnTo>
                  <a:pt x="8073" y="10764"/>
                </a:lnTo>
                <a:lnTo>
                  <a:pt x="4918" y="10764"/>
                </a:lnTo>
                <a:lnTo>
                  <a:pt x="4918" y="10502"/>
                </a:lnTo>
                <a:cubicBezTo>
                  <a:pt x="4918" y="10430"/>
                  <a:pt x="4977" y="10371"/>
                  <a:pt x="5049" y="10371"/>
                </a:cubicBezTo>
                <a:close/>
                <a:moveTo>
                  <a:pt x="6382" y="0"/>
                </a:moveTo>
                <a:cubicBezTo>
                  <a:pt x="6132" y="0"/>
                  <a:pt x="5930" y="203"/>
                  <a:pt x="5930" y="441"/>
                </a:cubicBezTo>
                <a:lnTo>
                  <a:pt x="5930" y="1060"/>
                </a:lnTo>
                <a:cubicBezTo>
                  <a:pt x="5692" y="1251"/>
                  <a:pt x="5549" y="1536"/>
                  <a:pt x="5561" y="1858"/>
                </a:cubicBezTo>
                <a:lnTo>
                  <a:pt x="3703" y="2370"/>
                </a:lnTo>
                <a:cubicBezTo>
                  <a:pt x="3477" y="2429"/>
                  <a:pt x="3251" y="2465"/>
                  <a:pt x="3037" y="2501"/>
                </a:cubicBezTo>
                <a:cubicBezTo>
                  <a:pt x="2929" y="2227"/>
                  <a:pt x="2679" y="2036"/>
                  <a:pt x="2382" y="2036"/>
                </a:cubicBezTo>
                <a:cubicBezTo>
                  <a:pt x="1989" y="2036"/>
                  <a:pt x="1679" y="2346"/>
                  <a:pt x="1679" y="2739"/>
                </a:cubicBezTo>
                <a:cubicBezTo>
                  <a:pt x="1679" y="2941"/>
                  <a:pt x="1763" y="3132"/>
                  <a:pt x="1917" y="3275"/>
                </a:cubicBezTo>
                <a:lnTo>
                  <a:pt x="608" y="6025"/>
                </a:lnTo>
                <a:lnTo>
                  <a:pt x="501" y="6025"/>
                </a:lnTo>
                <a:cubicBezTo>
                  <a:pt x="215" y="6025"/>
                  <a:pt x="1" y="6251"/>
                  <a:pt x="1" y="6525"/>
                </a:cubicBezTo>
                <a:lnTo>
                  <a:pt x="1" y="6644"/>
                </a:lnTo>
                <a:cubicBezTo>
                  <a:pt x="1" y="6930"/>
                  <a:pt x="215" y="7156"/>
                  <a:pt x="501" y="7156"/>
                </a:cubicBezTo>
                <a:cubicBezTo>
                  <a:pt x="691" y="7989"/>
                  <a:pt x="1441" y="8585"/>
                  <a:pt x="2298" y="8585"/>
                </a:cubicBezTo>
                <a:cubicBezTo>
                  <a:pt x="3168" y="8585"/>
                  <a:pt x="3906" y="7978"/>
                  <a:pt x="4108" y="7156"/>
                </a:cubicBezTo>
                <a:lnTo>
                  <a:pt x="4251" y="7156"/>
                </a:lnTo>
                <a:cubicBezTo>
                  <a:pt x="4537" y="7156"/>
                  <a:pt x="4763" y="6930"/>
                  <a:pt x="4763" y="6644"/>
                </a:cubicBezTo>
                <a:lnTo>
                  <a:pt x="4763" y="6525"/>
                </a:lnTo>
                <a:cubicBezTo>
                  <a:pt x="4763" y="6251"/>
                  <a:pt x="4537" y="6025"/>
                  <a:pt x="4251" y="6025"/>
                </a:cubicBezTo>
                <a:lnTo>
                  <a:pt x="4144" y="6025"/>
                </a:lnTo>
                <a:lnTo>
                  <a:pt x="2834" y="3275"/>
                </a:lnTo>
                <a:cubicBezTo>
                  <a:pt x="2953" y="3167"/>
                  <a:pt x="3037" y="3036"/>
                  <a:pt x="3060" y="2870"/>
                </a:cubicBezTo>
                <a:cubicBezTo>
                  <a:pt x="3310" y="2846"/>
                  <a:pt x="3549" y="2798"/>
                  <a:pt x="3787" y="2727"/>
                </a:cubicBezTo>
                <a:lnTo>
                  <a:pt x="5656" y="2215"/>
                </a:lnTo>
                <a:cubicBezTo>
                  <a:pt x="5716" y="2346"/>
                  <a:pt x="5811" y="2453"/>
                  <a:pt x="5918" y="2548"/>
                </a:cubicBezTo>
                <a:lnTo>
                  <a:pt x="5918" y="10002"/>
                </a:lnTo>
                <a:lnTo>
                  <a:pt x="5037" y="10002"/>
                </a:lnTo>
                <a:cubicBezTo>
                  <a:pt x="4763" y="10002"/>
                  <a:pt x="4537" y="10228"/>
                  <a:pt x="4537" y="10502"/>
                </a:cubicBezTo>
                <a:lnTo>
                  <a:pt x="4537" y="10776"/>
                </a:lnTo>
                <a:cubicBezTo>
                  <a:pt x="4299" y="10823"/>
                  <a:pt x="4120" y="11026"/>
                  <a:pt x="4120" y="11276"/>
                </a:cubicBezTo>
                <a:lnTo>
                  <a:pt x="4120" y="11395"/>
                </a:lnTo>
                <a:cubicBezTo>
                  <a:pt x="4120" y="11680"/>
                  <a:pt x="4346" y="11907"/>
                  <a:pt x="4620" y="11907"/>
                </a:cubicBezTo>
                <a:lnTo>
                  <a:pt x="6049" y="11907"/>
                </a:lnTo>
                <a:cubicBezTo>
                  <a:pt x="6156" y="11907"/>
                  <a:pt x="6251" y="11811"/>
                  <a:pt x="6251" y="11704"/>
                </a:cubicBezTo>
                <a:cubicBezTo>
                  <a:pt x="6251" y="11609"/>
                  <a:pt x="6156" y="11514"/>
                  <a:pt x="6049" y="11514"/>
                </a:cubicBezTo>
                <a:lnTo>
                  <a:pt x="4620" y="11514"/>
                </a:lnTo>
                <a:cubicBezTo>
                  <a:pt x="4549" y="11514"/>
                  <a:pt x="4489" y="11454"/>
                  <a:pt x="4489" y="11383"/>
                </a:cubicBezTo>
                <a:lnTo>
                  <a:pt x="4489" y="11264"/>
                </a:lnTo>
                <a:cubicBezTo>
                  <a:pt x="4489" y="11192"/>
                  <a:pt x="4549" y="11133"/>
                  <a:pt x="4620" y="11133"/>
                </a:cubicBezTo>
                <a:lnTo>
                  <a:pt x="8371" y="11133"/>
                </a:lnTo>
                <a:cubicBezTo>
                  <a:pt x="8454" y="11133"/>
                  <a:pt x="8513" y="11192"/>
                  <a:pt x="8513" y="11264"/>
                </a:cubicBezTo>
                <a:lnTo>
                  <a:pt x="8513" y="11383"/>
                </a:lnTo>
                <a:cubicBezTo>
                  <a:pt x="8513" y="11454"/>
                  <a:pt x="8454" y="11514"/>
                  <a:pt x="8371" y="11514"/>
                </a:cubicBezTo>
                <a:lnTo>
                  <a:pt x="6930" y="11514"/>
                </a:lnTo>
                <a:cubicBezTo>
                  <a:pt x="6823" y="11514"/>
                  <a:pt x="6739" y="11609"/>
                  <a:pt x="6739" y="11704"/>
                </a:cubicBezTo>
                <a:cubicBezTo>
                  <a:pt x="6739" y="11811"/>
                  <a:pt x="6823" y="11907"/>
                  <a:pt x="6930" y="11907"/>
                </a:cubicBezTo>
                <a:lnTo>
                  <a:pt x="8371" y="11907"/>
                </a:lnTo>
                <a:cubicBezTo>
                  <a:pt x="8656" y="11907"/>
                  <a:pt x="8883" y="11680"/>
                  <a:pt x="8883" y="11395"/>
                </a:cubicBezTo>
                <a:lnTo>
                  <a:pt x="8883" y="11276"/>
                </a:lnTo>
                <a:cubicBezTo>
                  <a:pt x="8883" y="11026"/>
                  <a:pt x="8692" y="10799"/>
                  <a:pt x="8454" y="10776"/>
                </a:cubicBezTo>
                <a:lnTo>
                  <a:pt x="8454" y="10502"/>
                </a:lnTo>
                <a:cubicBezTo>
                  <a:pt x="8454" y="10228"/>
                  <a:pt x="8228" y="10002"/>
                  <a:pt x="7942" y="10002"/>
                </a:cubicBezTo>
                <a:lnTo>
                  <a:pt x="7061" y="10002"/>
                </a:lnTo>
                <a:lnTo>
                  <a:pt x="7061" y="7049"/>
                </a:lnTo>
                <a:cubicBezTo>
                  <a:pt x="7061" y="6954"/>
                  <a:pt x="6978" y="6858"/>
                  <a:pt x="6870" y="6858"/>
                </a:cubicBezTo>
                <a:cubicBezTo>
                  <a:pt x="6763" y="6858"/>
                  <a:pt x="6680" y="6954"/>
                  <a:pt x="6680" y="7049"/>
                </a:cubicBezTo>
                <a:lnTo>
                  <a:pt x="6680" y="10002"/>
                </a:lnTo>
                <a:lnTo>
                  <a:pt x="6311" y="10002"/>
                </a:lnTo>
                <a:lnTo>
                  <a:pt x="6311" y="2727"/>
                </a:lnTo>
                <a:cubicBezTo>
                  <a:pt x="6370" y="2739"/>
                  <a:pt x="6430" y="2745"/>
                  <a:pt x="6491" y="2745"/>
                </a:cubicBezTo>
                <a:cubicBezTo>
                  <a:pt x="6552" y="2745"/>
                  <a:pt x="6614" y="2739"/>
                  <a:pt x="6680" y="2727"/>
                </a:cubicBezTo>
                <a:lnTo>
                  <a:pt x="6680" y="6156"/>
                </a:lnTo>
                <a:cubicBezTo>
                  <a:pt x="6680" y="6263"/>
                  <a:pt x="6763" y="6358"/>
                  <a:pt x="6870" y="6358"/>
                </a:cubicBezTo>
                <a:cubicBezTo>
                  <a:pt x="6978" y="6358"/>
                  <a:pt x="7061" y="6263"/>
                  <a:pt x="7061" y="6156"/>
                </a:cubicBezTo>
                <a:lnTo>
                  <a:pt x="7061" y="2548"/>
                </a:lnTo>
                <a:cubicBezTo>
                  <a:pt x="7180" y="2453"/>
                  <a:pt x="7275" y="2346"/>
                  <a:pt x="7335" y="2215"/>
                </a:cubicBezTo>
                <a:lnTo>
                  <a:pt x="9228" y="2739"/>
                </a:lnTo>
                <a:cubicBezTo>
                  <a:pt x="9466" y="2798"/>
                  <a:pt x="9716" y="2858"/>
                  <a:pt x="9954" y="2882"/>
                </a:cubicBezTo>
                <a:cubicBezTo>
                  <a:pt x="9978" y="3048"/>
                  <a:pt x="10073" y="3179"/>
                  <a:pt x="10180" y="3287"/>
                </a:cubicBezTo>
                <a:lnTo>
                  <a:pt x="8871" y="6037"/>
                </a:lnTo>
                <a:lnTo>
                  <a:pt x="8764" y="6037"/>
                </a:lnTo>
                <a:cubicBezTo>
                  <a:pt x="8478" y="6037"/>
                  <a:pt x="8252" y="6263"/>
                  <a:pt x="8252" y="6549"/>
                </a:cubicBezTo>
                <a:lnTo>
                  <a:pt x="8252" y="6668"/>
                </a:lnTo>
                <a:cubicBezTo>
                  <a:pt x="8252" y="6954"/>
                  <a:pt x="8478" y="7168"/>
                  <a:pt x="8764" y="7168"/>
                </a:cubicBezTo>
                <a:lnTo>
                  <a:pt x="8906" y="7168"/>
                </a:lnTo>
                <a:cubicBezTo>
                  <a:pt x="9109" y="8001"/>
                  <a:pt x="9847" y="8597"/>
                  <a:pt x="10716" y="8597"/>
                </a:cubicBezTo>
                <a:cubicBezTo>
                  <a:pt x="11573" y="8597"/>
                  <a:pt x="12323" y="7989"/>
                  <a:pt x="12514" y="7168"/>
                </a:cubicBezTo>
                <a:cubicBezTo>
                  <a:pt x="12800" y="7168"/>
                  <a:pt x="13014" y="6954"/>
                  <a:pt x="13014" y="6668"/>
                </a:cubicBezTo>
                <a:lnTo>
                  <a:pt x="13014" y="6549"/>
                </a:lnTo>
                <a:cubicBezTo>
                  <a:pt x="13038" y="6263"/>
                  <a:pt x="12812" y="6025"/>
                  <a:pt x="12526" y="6025"/>
                </a:cubicBezTo>
                <a:lnTo>
                  <a:pt x="12419" y="6025"/>
                </a:lnTo>
                <a:lnTo>
                  <a:pt x="11109" y="3275"/>
                </a:lnTo>
                <a:cubicBezTo>
                  <a:pt x="11264" y="3144"/>
                  <a:pt x="11347" y="2965"/>
                  <a:pt x="11347" y="2739"/>
                </a:cubicBezTo>
                <a:cubicBezTo>
                  <a:pt x="11347" y="2346"/>
                  <a:pt x="11038" y="2036"/>
                  <a:pt x="10657" y="2036"/>
                </a:cubicBezTo>
                <a:cubicBezTo>
                  <a:pt x="10359" y="2036"/>
                  <a:pt x="10097" y="2227"/>
                  <a:pt x="10002" y="2501"/>
                </a:cubicBezTo>
                <a:cubicBezTo>
                  <a:pt x="9776" y="2465"/>
                  <a:pt x="9549" y="2429"/>
                  <a:pt x="9323" y="2370"/>
                </a:cubicBezTo>
                <a:lnTo>
                  <a:pt x="7442" y="1846"/>
                </a:lnTo>
                <a:cubicBezTo>
                  <a:pt x="7454" y="1536"/>
                  <a:pt x="7323" y="1239"/>
                  <a:pt x="7061" y="1060"/>
                </a:cubicBezTo>
                <a:lnTo>
                  <a:pt x="7061" y="441"/>
                </a:lnTo>
                <a:cubicBezTo>
                  <a:pt x="7061" y="191"/>
                  <a:pt x="6859" y="0"/>
                  <a:pt x="6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26" name="Google Shape;10726;p64"/>
          <p:cNvGrpSpPr/>
          <p:nvPr/>
        </p:nvGrpSpPr>
        <p:grpSpPr>
          <a:xfrm>
            <a:off x="3979435" y="1976585"/>
            <a:ext cx="345265" cy="349848"/>
            <a:chOff x="3979435" y="1976585"/>
            <a:chExt cx="345265" cy="349848"/>
          </a:xfrm>
        </p:grpSpPr>
        <p:sp>
          <p:nvSpPr>
            <p:cNvPr id="10727" name="Google Shape;10727;p64"/>
            <p:cNvSpPr/>
            <p:nvPr/>
          </p:nvSpPr>
          <p:spPr>
            <a:xfrm>
              <a:off x="3979435" y="1976585"/>
              <a:ext cx="345265" cy="349848"/>
            </a:xfrm>
            <a:custGeom>
              <a:rect b="b" l="l" r="r" t="t"/>
              <a:pathLst>
                <a:path extrusionOk="0" h="10992" w="10848">
                  <a:moveTo>
                    <a:pt x="6632" y="322"/>
                  </a:moveTo>
                  <a:cubicBezTo>
                    <a:pt x="6859" y="322"/>
                    <a:pt x="7013" y="501"/>
                    <a:pt x="7013" y="715"/>
                  </a:cubicBezTo>
                  <a:cubicBezTo>
                    <a:pt x="7013" y="929"/>
                    <a:pt x="6835" y="1096"/>
                    <a:pt x="6632" y="1096"/>
                  </a:cubicBezTo>
                  <a:lnTo>
                    <a:pt x="4906" y="1096"/>
                  </a:lnTo>
                  <a:cubicBezTo>
                    <a:pt x="4680" y="1096"/>
                    <a:pt x="4513" y="918"/>
                    <a:pt x="4513" y="715"/>
                  </a:cubicBezTo>
                  <a:cubicBezTo>
                    <a:pt x="4513" y="489"/>
                    <a:pt x="4692" y="322"/>
                    <a:pt x="4906" y="322"/>
                  </a:cubicBezTo>
                  <a:close/>
                  <a:moveTo>
                    <a:pt x="5966" y="1429"/>
                  </a:moveTo>
                  <a:lnTo>
                    <a:pt x="5966" y="1965"/>
                  </a:lnTo>
                  <a:lnTo>
                    <a:pt x="5561" y="1965"/>
                  </a:lnTo>
                  <a:lnTo>
                    <a:pt x="5561" y="1429"/>
                  </a:lnTo>
                  <a:close/>
                  <a:moveTo>
                    <a:pt x="5775" y="2289"/>
                  </a:moveTo>
                  <a:cubicBezTo>
                    <a:pt x="6988" y="2289"/>
                    <a:pt x="8193" y="2825"/>
                    <a:pt x="9026" y="3835"/>
                  </a:cubicBezTo>
                  <a:cubicBezTo>
                    <a:pt x="10466" y="5620"/>
                    <a:pt x="10204" y="8276"/>
                    <a:pt x="8407" y="9728"/>
                  </a:cubicBezTo>
                  <a:cubicBezTo>
                    <a:pt x="7623" y="10362"/>
                    <a:pt x="6686" y="10670"/>
                    <a:pt x="5757" y="10670"/>
                  </a:cubicBezTo>
                  <a:cubicBezTo>
                    <a:pt x="4540" y="10670"/>
                    <a:pt x="3337" y="10141"/>
                    <a:pt x="2513" y="9121"/>
                  </a:cubicBezTo>
                  <a:cubicBezTo>
                    <a:pt x="429" y="6561"/>
                    <a:pt x="2001" y="2715"/>
                    <a:pt x="5251" y="2322"/>
                  </a:cubicBezTo>
                  <a:cubicBezTo>
                    <a:pt x="5425" y="2300"/>
                    <a:pt x="5601" y="2289"/>
                    <a:pt x="5775" y="2289"/>
                  </a:cubicBezTo>
                  <a:close/>
                  <a:moveTo>
                    <a:pt x="4906" y="1"/>
                  </a:moveTo>
                  <a:cubicBezTo>
                    <a:pt x="4501" y="1"/>
                    <a:pt x="4192" y="322"/>
                    <a:pt x="4192" y="715"/>
                  </a:cubicBezTo>
                  <a:cubicBezTo>
                    <a:pt x="4192" y="1108"/>
                    <a:pt x="4513" y="1429"/>
                    <a:pt x="4906" y="1429"/>
                  </a:cubicBezTo>
                  <a:lnTo>
                    <a:pt x="5239" y="1429"/>
                  </a:lnTo>
                  <a:lnTo>
                    <a:pt x="5239" y="1989"/>
                  </a:lnTo>
                  <a:cubicBezTo>
                    <a:pt x="1727" y="2394"/>
                    <a:pt x="1" y="6561"/>
                    <a:pt x="2263" y="9323"/>
                  </a:cubicBezTo>
                  <a:cubicBezTo>
                    <a:pt x="3160" y="10423"/>
                    <a:pt x="4463" y="10991"/>
                    <a:pt x="5774" y="10991"/>
                  </a:cubicBezTo>
                  <a:cubicBezTo>
                    <a:pt x="6777" y="10991"/>
                    <a:pt x="7785" y="10659"/>
                    <a:pt x="8621" y="9978"/>
                  </a:cubicBezTo>
                  <a:cubicBezTo>
                    <a:pt x="10550" y="8407"/>
                    <a:pt x="10847" y="5549"/>
                    <a:pt x="9264" y="3632"/>
                  </a:cubicBezTo>
                  <a:cubicBezTo>
                    <a:pt x="8490" y="2680"/>
                    <a:pt x="7406" y="2120"/>
                    <a:pt x="6287" y="1989"/>
                  </a:cubicBezTo>
                  <a:lnTo>
                    <a:pt x="6287" y="1429"/>
                  </a:lnTo>
                  <a:lnTo>
                    <a:pt x="6632" y="1429"/>
                  </a:lnTo>
                  <a:cubicBezTo>
                    <a:pt x="7037" y="1429"/>
                    <a:pt x="7347" y="1096"/>
                    <a:pt x="7347" y="715"/>
                  </a:cubicBezTo>
                  <a:cubicBezTo>
                    <a:pt x="7347" y="310"/>
                    <a:pt x="7013" y="1"/>
                    <a:pt x="6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8" name="Google Shape;10728;p64"/>
            <p:cNvSpPr/>
            <p:nvPr/>
          </p:nvSpPr>
          <p:spPr>
            <a:xfrm>
              <a:off x="4044236" y="2176685"/>
              <a:ext cx="144783" cy="123077"/>
            </a:xfrm>
            <a:custGeom>
              <a:rect b="b" l="l" r="r" t="t"/>
              <a:pathLst>
                <a:path extrusionOk="0" h="3867" w="4549">
                  <a:moveTo>
                    <a:pt x="203" y="0"/>
                  </a:moveTo>
                  <a:cubicBezTo>
                    <a:pt x="108" y="0"/>
                    <a:pt x="36" y="84"/>
                    <a:pt x="36" y="167"/>
                  </a:cubicBezTo>
                  <a:cubicBezTo>
                    <a:pt x="36" y="215"/>
                    <a:pt x="1" y="977"/>
                    <a:pt x="405" y="1822"/>
                  </a:cubicBezTo>
                  <a:cubicBezTo>
                    <a:pt x="667" y="2346"/>
                    <a:pt x="1048" y="2798"/>
                    <a:pt x="1525" y="3143"/>
                  </a:cubicBezTo>
                  <a:cubicBezTo>
                    <a:pt x="2186" y="3633"/>
                    <a:pt x="2944" y="3867"/>
                    <a:pt x="3694" y="3867"/>
                  </a:cubicBezTo>
                  <a:cubicBezTo>
                    <a:pt x="3929" y="3867"/>
                    <a:pt x="4164" y="3844"/>
                    <a:pt x="4394" y="3798"/>
                  </a:cubicBezTo>
                  <a:cubicBezTo>
                    <a:pt x="4489" y="3786"/>
                    <a:pt x="4549" y="3691"/>
                    <a:pt x="4537" y="3608"/>
                  </a:cubicBezTo>
                  <a:cubicBezTo>
                    <a:pt x="4526" y="3543"/>
                    <a:pt x="4446" y="3487"/>
                    <a:pt x="4368" y="3487"/>
                  </a:cubicBezTo>
                  <a:cubicBezTo>
                    <a:pt x="4361" y="3487"/>
                    <a:pt x="4354" y="3488"/>
                    <a:pt x="4346" y="3489"/>
                  </a:cubicBezTo>
                  <a:cubicBezTo>
                    <a:pt x="4139" y="3526"/>
                    <a:pt x="3932" y="3545"/>
                    <a:pt x="3725" y="3545"/>
                  </a:cubicBezTo>
                  <a:cubicBezTo>
                    <a:pt x="3018" y="3545"/>
                    <a:pt x="2326" y="3324"/>
                    <a:pt x="1727" y="2882"/>
                  </a:cubicBezTo>
                  <a:cubicBezTo>
                    <a:pt x="275" y="1810"/>
                    <a:pt x="370" y="167"/>
                    <a:pt x="370" y="167"/>
                  </a:cubicBezTo>
                  <a:cubicBezTo>
                    <a:pt x="370" y="84"/>
                    <a:pt x="298"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29" name="Google Shape;10729;p64"/>
            <p:cNvSpPr/>
            <p:nvPr/>
          </p:nvSpPr>
          <p:spPr>
            <a:xfrm>
              <a:off x="4046910" y="2065957"/>
              <a:ext cx="204269" cy="100893"/>
            </a:xfrm>
            <a:custGeom>
              <a:rect b="b" l="l" r="r" t="t"/>
              <a:pathLst>
                <a:path extrusionOk="0" h="3170" w="6418">
                  <a:moveTo>
                    <a:pt x="3655" y="1"/>
                  </a:moveTo>
                  <a:cubicBezTo>
                    <a:pt x="1971" y="1"/>
                    <a:pt x="367" y="1170"/>
                    <a:pt x="12" y="3003"/>
                  </a:cubicBezTo>
                  <a:cubicBezTo>
                    <a:pt x="0" y="3086"/>
                    <a:pt x="71" y="3170"/>
                    <a:pt x="179" y="3170"/>
                  </a:cubicBezTo>
                  <a:cubicBezTo>
                    <a:pt x="250" y="3170"/>
                    <a:pt x="333" y="3110"/>
                    <a:pt x="345" y="3039"/>
                  </a:cubicBezTo>
                  <a:cubicBezTo>
                    <a:pt x="667" y="1358"/>
                    <a:pt x="2122" y="299"/>
                    <a:pt x="3652" y="299"/>
                  </a:cubicBezTo>
                  <a:cubicBezTo>
                    <a:pt x="4332" y="299"/>
                    <a:pt x="5027" y="509"/>
                    <a:pt x="5644" y="967"/>
                  </a:cubicBezTo>
                  <a:cubicBezTo>
                    <a:pt x="5822" y="1098"/>
                    <a:pt x="5965" y="1241"/>
                    <a:pt x="6120" y="1396"/>
                  </a:cubicBezTo>
                  <a:cubicBezTo>
                    <a:pt x="6155" y="1431"/>
                    <a:pt x="6208" y="1454"/>
                    <a:pt x="6257" y="1454"/>
                  </a:cubicBezTo>
                  <a:cubicBezTo>
                    <a:pt x="6290" y="1454"/>
                    <a:pt x="6322" y="1443"/>
                    <a:pt x="6346" y="1419"/>
                  </a:cubicBezTo>
                  <a:cubicBezTo>
                    <a:pt x="6406" y="1360"/>
                    <a:pt x="6417" y="1253"/>
                    <a:pt x="6358" y="1193"/>
                  </a:cubicBezTo>
                  <a:cubicBezTo>
                    <a:pt x="6191" y="1027"/>
                    <a:pt x="6025" y="860"/>
                    <a:pt x="5834" y="729"/>
                  </a:cubicBezTo>
                  <a:cubicBezTo>
                    <a:pt x="5159" y="229"/>
                    <a:pt x="4399" y="1"/>
                    <a:pt x="3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0" name="Google Shape;10730;p64"/>
            <p:cNvSpPr/>
            <p:nvPr/>
          </p:nvSpPr>
          <p:spPr>
            <a:xfrm>
              <a:off x="4195735" y="2118027"/>
              <a:ext cx="84247" cy="174224"/>
            </a:xfrm>
            <a:custGeom>
              <a:rect b="b" l="l" r="r" t="t"/>
              <a:pathLst>
                <a:path extrusionOk="0" h="5474" w="2647">
                  <a:moveTo>
                    <a:pt x="1952" y="0"/>
                  </a:moveTo>
                  <a:cubicBezTo>
                    <a:pt x="1920" y="0"/>
                    <a:pt x="1888" y="11"/>
                    <a:pt x="1861" y="33"/>
                  </a:cubicBezTo>
                  <a:cubicBezTo>
                    <a:pt x="1789" y="81"/>
                    <a:pt x="1753" y="176"/>
                    <a:pt x="1813" y="260"/>
                  </a:cubicBezTo>
                  <a:cubicBezTo>
                    <a:pt x="2158" y="795"/>
                    <a:pt x="2325" y="1403"/>
                    <a:pt x="2325" y="2046"/>
                  </a:cubicBezTo>
                  <a:cubicBezTo>
                    <a:pt x="2325" y="3451"/>
                    <a:pt x="1432" y="4689"/>
                    <a:pt x="182" y="5165"/>
                  </a:cubicBezTo>
                  <a:cubicBezTo>
                    <a:pt x="1" y="5229"/>
                    <a:pt x="67" y="5474"/>
                    <a:pt x="237" y="5474"/>
                  </a:cubicBezTo>
                  <a:cubicBezTo>
                    <a:pt x="257" y="5474"/>
                    <a:pt x="278" y="5470"/>
                    <a:pt x="301" y="5463"/>
                  </a:cubicBezTo>
                  <a:cubicBezTo>
                    <a:pt x="1682" y="4927"/>
                    <a:pt x="2646" y="3593"/>
                    <a:pt x="2646" y="2022"/>
                  </a:cubicBezTo>
                  <a:cubicBezTo>
                    <a:pt x="2646" y="1343"/>
                    <a:pt x="2456" y="653"/>
                    <a:pt x="2087" y="81"/>
                  </a:cubicBezTo>
                  <a:cubicBezTo>
                    <a:pt x="2057" y="29"/>
                    <a:pt x="2004" y="0"/>
                    <a:pt x="19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1" name="Google Shape;10731;p64"/>
            <p:cNvSpPr/>
            <p:nvPr/>
          </p:nvSpPr>
          <p:spPr>
            <a:xfrm>
              <a:off x="4109037" y="2161153"/>
              <a:ext cx="81510" cy="55348"/>
            </a:xfrm>
            <a:custGeom>
              <a:rect b="b" l="l" r="r" t="t"/>
              <a:pathLst>
                <a:path extrusionOk="0" h="1739" w="2561">
                  <a:moveTo>
                    <a:pt x="1691" y="333"/>
                  </a:moveTo>
                  <a:cubicBezTo>
                    <a:pt x="1965" y="333"/>
                    <a:pt x="2144" y="655"/>
                    <a:pt x="1965" y="881"/>
                  </a:cubicBezTo>
                  <a:cubicBezTo>
                    <a:pt x="1900" y="968"/>
                    <a:pt x="1790" y="1020"/>
                    <a:pt x="1682" y="1020"/>
                  </a:cubicBezTo>
                  <a:cubicBezTo>
                    <a:pt x="1613" y="1020"/>
                    <a:pt x="1545" y="999"/>
                    <a:pt x="1489" y="953"/>
                  </a:cubicBezTo>
                  <a:cubicBezTo>
                    <a:pt x="1215" y="762"/>
                    <a:pt x="1370" y="333"/>
                    <a:pt x="1691" y="333"/>
                  </a:cubicBezTo>
                  <a:close/>
                  <a:moveTo>
                    <a:pt x="1691" y="0"/>
                  </a:moveTo>
                  <a:cubicBezTo>
                    <a:pt x="1584" y="0"/>
                    <a:pt x="1334" y="36"/>
                    <a:pt x="1156" y="274"/>
                  </a:cubicBezTo>
                  <a:cubicBezTo>
                    <a:pt x="1025" y="453"/>
                    <a:pt x="989" y="655"/>
                    <a:pt x="1048" y="845"/>
                  </a:cubicBezTo>
                  <a:lnTo>
                    <a:pt x="132" y="1441"/>
                  </a:lnTo>
                  <a:cubicBezTo>
                    <a:pt x="1" y="1536"/>
                    <a:pt x="60" y="1738"/>
                    <a:pt x="215" y="1738"/>
                  </a:cubicBezTo>
                  <a:cubicBezTo>
                    <a:pt x="310" y="1738"/>
                    <a:pt x="263" y="1726"/>
                    <a:pt x="1215" y="1131"/>
                  </a:cubicBezTo>
                  <a:cubicBezTo>
                    <a:pt x="1347" y="1275"/>
                    <a:pt x="1521" y="1344"/>
                    <a:pt x="1693" y="1344"/>
                  </a:cubicBezTo>
                  <a:cubicBezTo>
                    <a:pt x="1893" y="1344"/>
                    <a:pt x="2093" y="1251"/>
                    <a:pt x="2227" y="1072"/>
                  </a:cubicBezTo>
                  <a:cubicBezTo>
                    <a:pt x="2560" y="631"/>
                    <a:pt x="2251"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2" name="Google Shape;10732;p64"/>
            <p:cNvSpPr/>
            <p:nvPr/>
          </p:nvSpPr>
          <p:spPr>
            <a:xfrm>
              <a:off x="4157160" y="2083080"/>
              <a:ext cx="10662" cy="29218"/>
            </a:xfrm>
            <a:custGeom>
              <a:rect b="b" l="l" r="r" t="t"/>
              <a:pathLst>
                <a:path extrusionOk="0" h="918" w="335">
                  <a:moveTo>
                    <a:pt x="167" y="0"/>
                  </a:moveTo>
                  <a:cubicBezTo>
                    <a:pt x="72" y="0"/>
                    <a:pt x="1" y="72"/>
                    <a:pt x="1" y="167"/>
                  </a:cubicBezTo>
                  <a:lnTo>
                    <a:pt x="1" y="762"/>
                  </a:lnTo>
                  <a:cubicBezTo>
                    <a:pt x="1" y="846"/>
                    <a:pt x="72" y="917"/>
                    <a:pt x="167" y="917"/>
                  </a:cubicBezTo>
                  <a:cubicBezTo>
                    <a:pt x="275" y="917"/>
                    <a:pt x="334" y="846"/>
                    <a:pt x="334" y="762"/>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3" name="Google Shape;10733;p64"/>
            <p:cNvSpPr/>
            <p:nvPr/>
          </p:nvSpPr>
          <p:spPr>
            <a:xfrm>
              <a:off x="4109419" y="2096034"/>
              <a:ext cx="21261" cy="26862"/>
            </a:xfrm>
            <a:custGeom>
              <a:rect b="b" l="l" r="r" t="t"/>
              <a:pathLst>
                <a:path extrusionOk="0" h="844" w="668">
                  <a:moveTo>
                    <a:pt x="183" y="0"/>
                  </a:moveTo>
                  <a:cubicBezTo>
                    <a:pt x="156" y="0"/>
                    <a:pt x="130" y="7"/>
                    <a:pt x="108" y="22"/>
                  </a:cubicBezTo>
                  <a:cubicBezTo>
                    <a:pt x="36" y="70"/>
                    <a:pt x="1" y="177"/>
                    <a:pt x="48" y="248"/>
                  </a:cubicBezTo>
                  <a:lnTo>
                    <a:pt x="346" y="772"/>
                  </a:lnTo>
                  <a:cubicBezTo>
                    <a:pt x="393" y="808"/>
                    <a:pt x="429" y="844"/>
                    <a:pt x="489" y="844"/>
                  </a:cubicBezTo>
                  <a:cubicBezTo>
                    <a:pt x="524" y="844"/>
                    <a:pt x="548" y="844"/>
                    <a:pt x="572" y="832"/>
                  </a:cubicBezTo>
                  <a:cubicBezTo>
                    <a:pt x="643" y="784"/>
                    <a:pt x="667" y="677"/>
                    <a:pt x="632" y="605"/>
                  </a:cubicBezTo>
                  <a:lnTo>
                    <a:pt x="334" y="82"/>
                  </a:lnTo>
                  <a:cubicBezTo>
                    <a:pt x="301" y="33"/>
                    <a:pt x="241"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4" name="Google Shape;10734;p64"/>
            <p:cNvSpPr/>
            <p:nvPr/>
          </p:nvSpPr>
          <p:spPr>
            <a:xfrm>
              <a:off x="4074950" y="2130121"/>
              <a:ext cx="28454" cy="19669"/>
            </a:xfrm>
            <a:custGeom>
              <a:rect b="b" l="l" r="r" t="t"/>
              <a:pathLst>
                <a:path extrusionOk="0" h="618" w="894">
                  <a:moveTo>
                    <a:pt x="188" y="1"/>
                  </a:moveTo>
                  <a:cubicBezTo>
                    <a:pt x="130" y="1"/>
                    <a:pt x="72" y="33"/>
                    <a:pt x="48" y="82"/>
                  </a:cubicBezTo>
                  <a:cubicBezTo>
                    <a:pt x="0" y="154"/>
                    <a:pt x="24" y="261"/>
                    <a:pt x="107" y="308"/>
                  </a:cubicBezTo>
                  <a:lnTo>
                    <a:pt x="619" y="606"/>
                  </a:lnTo>
                  <a:cubicBezTo>
                    <a:pt x="655" y="618"/>
                    <a:pt x="679" y="618"/>
                    <a:pt x="703" y="618"/>
                  </a:cubicBezTo>
                  <a:cubicBezTo>
                    <a:pt x="762" y="618"/>
                    <a:pt x="798" y="594"/>
                    <a:pt x="834" y="546"/>
                  </a:cubicBezTo>
                  <a:cubicBezTo>
                    <a:pt x="893" y="475"/>
                    <a:pt x="881" y="368"/>
                    <a:pt x="786" y="320"/>
                  </a:cubicBezTo>
                  <a:lnTo>
                    <a:pt x="262" y="23"/>
                  </a:ln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5" name="Google Shape;10735;p64"/>
            <p:cNvSpPr/>
            <p:nvPr/>
          </p:nvSpPr>
          <p:spPr>
            <a:xfrm>
              <a:off x="4063555" y="2177067"/>
              <a:ext cx="29218" cy="10630"/>
            </a:xfrm>
            <a:custGeom>
              <a:rect b="b" l="l" r="r" t="t"/>
              <a:pathLst>
                <a:path extrusionOk="0" h="334" w="918">
                  <a:moveTo>
                    <a:pt x="168" y="0"/>
                  </a:moveTo>
                  <a:cubicBezTo>
                    <a:pt x="72" y="0"/>
                    <a:pt x="1" y="83"/>
                    <a:pt x="1" y="167"/>
                  </a:cubicBezTo>
                  <a:cubicBezTo>
                    <a:pt x="1" y="262"/>
                    <a:pt x="72" y="334"/>
                    <a:pt x="168" y="334"/>
                  </a:cubicBezTo>
                  <a:lnTo>
                    <a:pt x="763" y="334"/>
                  </a:lnTo>
                  <a:cubicBezTo>
                    <a:pt x="846" y="334"/>
                    <a:pt x="918" y="262"/>
                    <a:pt x="918" y="167"/>
                  </a:cubicBezTo>
                  <a:cubicBezTo>
                    <a:pt x="918"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6" name="Google Shape;10736;p64"/>
            <p:cNvSpPr/>
            <p:nvPr/>
          </p:nvSpPr>
          <p:spPr>
            <a:xfrm>
              <a:off x="4073804" y="2215005"/>
              <a:ext cx="29600" cy="20051"/>
            </a:xfrm>
            <a:custGeom>
              <a:rect b="b" l="l" r="r" t="t"/>
              <a:pathLst>
                <a:path extrusionOk="0" h="630" w="930">
                  <a:moveTo>
                    <a:pt x="735" y="1"/>
                  </a:moveTo>
                  <a:cubicBezTo>
                    <a:pt x="709" y="1"/>
                    <a:pt x="681" y="8"/>
                    <a:pt x="655" y="23"/>
                  </a:cubicBezTo>
                  <a:lnTo>
                    <a:pt x="143" y="320"/>
                  </a:lnTo>
                  <a:cubicBezTo>
                    <a:pt x="0" y="404"/>
                    <a:pt x="60" y="630"/>
                    <a:pt x="227" y="630"/>
                  </a:cubicBezTo>
                  <a:cubicBezTo>
                    <a:pt x="298" y="630"/>
                    <a:pt x="298" y="606"/>
                    <a:pt x="822" y="308"/>
                  </a:cubicBezTo>
                  <a:cubicBezTo>
                    <a:pt x="893" y="261"/>
                    <a:pt x="929" y="154"/>
                    <a:pt x="881" y="82"/>
                  </a:cubicBezTo>
                  <a:cubicBezTo>
                    <a:pt x="849" y="33"/>
                    <a:pt x="794" y="1"/>
                    <a:pt x="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7" name="Google Shape;10737;p64"/>
            <p:cNvSpPr/>
            <p:nvPr/>
          </p:nvSpPr>
          <p:spPr>
            <a:xfrm>
              <a:off x="4109419" y="2242472"/>
              <a:ext cx="21261" cy="26703"/>
            </a:xfrm>
            <a:custGeom>
              <a:rect b="b" l="l" r="r" t="t"/>
              <a:pathLst>
                <a:path extrusionOk="0" h="839" w="668">
                  <a:moveTo>
                    <a:pt x="496" y="0"/>
                  </a:moveTo>
                  <a:cubicBezTo>
                    <a:pt x="441" y="0"/>
                    <a:pt x="391" y="27"/>
                    <a:pt x="358" y="76"/>
                  </a:cubicBezTo>
                  <a:lnTo>
                    <a:pt x="60" y="600"/>
                  </a:lnTo>
                  <a:cubicBezTo>
                    <a:pt x="1" y="707"/>
                    <a:pt x="72" y="838"/>
                    <a:pt x="191" y="838"/>
                  </a:cubicBezTo>
                  <a:cubicBezTo>
                    <a:pt x="251" y="838"/>
                    <a:pt x="298" y="815"/>
                    <a:pt x="334" y="767"/>
                  </a:cubicBezTo>
                  <a:lnTo>
                    <a:pt x="632" y="243"/>
                  </a:lnTo>
                  <a:cubicBezTo>
                    <a:pt x="667" y="172"/>
                    <a:pt x="643" y="64"/>
                    <a:pt x="572" y="17"/>
                  </a:cubicBezTo>
                  <a:cubicBezTo>
                    <a:pt x="546" y="6"/>
                    <a:pt x="520" y="0"/>
                    <a:pt x="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8" name="Google Shape;10738;p64"/>
            <p:cNvSpPr/>
            <p:nvPr/>
          </p:nvSpPr>
          <p:spPr>
            <a:xfrm>
              <a:off x="4157924" y="2252466"/>
              <a:ext cx="10248" cy="29600"/>
            </a:xfrm>
            <a:custGeom>
              <a:rect b="b" l="l" r="r" t="t"/>
              <a:pathLst>
                <a:path extrusionOk="0" h="930" w="322">
                  <a:moveTo>
                    <a:pt x="155" y="0"/>
                  </a:moveTo>
                  <a:cubicBezTo>
                    <a:pt x="72" y="0"/>
                    <a:pt x="1" y="84"/>
                    <a:pt x="1" y="167"/>
                  </a:cubicBezTo>
                  <a:lnTo>
                    <a:pt x="1" y="762"/>
                  </a:lnTo>
                  <a:cubicBezTo>
                    <a:pt x="1" y="858"/>
                    <a:pt x="72" y="929"/>
                    <a:pt x="155" y="929"/>
                  </a:cubicBezTo>
                  <a:cubicBezTo>
                    <a:pt x="251" y="929"/>
                    <a:pt x="322" y="858"/>
                    <a:pt x="322" y="762"/>
                  </a:cubicBezTo>
                  <a:lnTo>
                    <a:pt x="322" y="167"/>
                  </a:lnTo>
                  <a:cubicBezTo>
                    <a:pt x="322" y="84"/>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39" name="Google Shape;10739;p64"/>
            <p:cNvSpPr/>
            <p:nvPr/>
          </p:nvSpPr>
          <p:spPr>
            <a:xfrm>
              <a:off x="4194685" y="2242472"/>
              <a:ext cx="21261" cy="27022"/>
            </a:xfrm>
            <a:custGeom>
              <a:rect b="b" l="l" r="r" t="t"/>
              <a:pathLst>
                <a:path extrusionOk="0" h="849" w="668">
                  <a:moveTo>
                    <a:pt x="181" y="0"/>
                  </a:moveTo>
                  <a:cubicBezTo>
                    <a:pt x="155" y="0"/>
                    <a:pt x="130" y="6"/>
                    <a:pt x="108" y="17"/>
                  </a:cubicBezTo>
                  <a:cubicBezTo>
                    <a:pt x="36" y="64"/>
                    <a:pt x="0" y="172"/>
                    <a:pt x="48" y="243"/>
                  </a:cubicBezTo>
                  <a:lnTo>
                    <a:pt x="346" y="767"/>
                  </a:lnTo>
                  <a:cubicBezTo>
                    <a:pt x="378" y="816"/>
                    <a:pt x="428" y="848"/>
                    <a:pt x="487" y="848"/>
                  </a:cubicBezTo>
                  <a:cubicBezTo>
                    <a:pt x="513" y="848"/>
                    <a:pt x="542" y="841"/>
                    <a:pt x="572" y="826"/>
                  </a:cubicBezTo>
                  <a:cubicBezTo>
                    <a:pt x="643" y="779"/>
                    <a:pt x="667" y="672"/>
                    <a:pt x="631" y="600"/>
                  </a:cubicBezTo>
                  <a:lnTo>
                    <a:pt x="334" y="76"/>
                  </a:lnTo>
                  <a:cubicBezTo>
                    <a:pt x="301" y="27"/>
                    <a:pt x="24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0" name="Google Shape;10740;p64"/>
            <p:cNvSpPr/>
            <p:nvPr/>
          </p:nvSpPr>
          <p:spPr>
            <a:xfrm>
              <a:off x="4222343" y="2215387"/>
              <a:ext cx="27690" cy="19669"/>
            </a:xfrm>
            <a:custGeom>
              <a:rect b="b" l="l" r="r" t="t"/>
              <a:pathLst>
                <a:path extrusionOk="0" h="618" w="870">
                  <a:moveTo>
                    <a:pt x="176" y="1"/>
                  </a:moveTo>
                  <a:cubicBezTo>
                    <a:pt x="118" y="1"/>
                    <a:pt x="57" y="33"/>
                    <a:pt x="24" y="82"/>
                  </a:cubicBezTo>
                  <a:cubicBezTo>
                    <a:pt x="1" y="142"/>
                    <a:pt x="13" y="249"/>
                    <a:pt x="96" y="296"/>
                  </a:cubicBezTo>
                  <a:cubicBezTo>
                    <a:pt x="632" y="594"/>
                    <a:pt x="620" y="618"/>
                    <a:pt x="691" y="618"/>
                  </a:cubicBezTo>
                  <a:cubicBezTo>
                    <a:pt x="751" y="618"/>
                    <a:pt x="798" y="594"/>
                    <a:pt x="834" y="546"/>
                  </a:cubicBezTo>
                  <a:cubicBezTo>
                    <a:pt x="870" y="475"/>
                    <a:pt x="846" y="368"/>
                    <a:pt x="775" y="320"/>
                  </a:cubicBezTo>
                  <a:lnTo>
                    <a:pt x="251" y="22"/>
                  </a:lnTo>
                  <a:cubicBezTo>
                    <a:pt x="228" y="8"/>
                    <a:pt x="202"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1" name="Google Shape;10741;p64"/>
            <p:cNvSpPr/>
            <p:nvPr/>
          </p:nvSpPr>
          <p:spPr>
            <a:xfrm>
              <a:off x="4232941" y="2177067"/>
              <a:ext cx="29600" cy="10630"/>
            </a:xfrm>
            <a:custGeom>
              <a:rect b="b" l="l" r="r" t="t"/>
              <a:pathLst>
                <a:path extrusionOk="0" h="334" w="930">
                  <a:moveTo>
                    <a:pt x="168" y="0"/>
                  </a:moveTo>
                  <a:cubicBezTo>
                    <a:pt x="72" y="0"/>
                    <a:pt x="1" y="83"/>
                    <a:pt x="1" y="167"/>
                  </a:cubicBezTo>
                  <a:cubicBezTo>
                    <a:pt x="1" y="262"/>
                    <a:pt x="72" y="334"/>
                    <a:pt x="168" y="334"/>
                  </a:cubicBezTo>
                  <a:lnTo>
                    <a:pt x="763" y="334"/>
                  </a:lnTo>
                  <a:cubicBezTo>
                    <a:pt x="858" y="334"/>
                    <a:pt x="930" y="262"/>
                    <a:pt x="930" y="167"/>
                  </a:cubicBezTo>
                  <a:cubicBezTo>
                    <a:pt x="930" y="83"/>
                    <a:pt x="85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2" name="Google Shape;10742;p64"/>
            <p:cNvSpPr/>
            <p:nvPr/>
          </p:nvSpPr>
          <p:spPr>
            <a:xfrm>
              <a:off x="4221579" y="2130694"/>
              <a:ext cx="28454" cy="19478"/>
            </a:xfrm>
            <a:custGeom>
              <a:rect b="b" l="l" r="r" t="t"/>
              <a:pathLst>
                <a:path extrusionOk="0" h="612" w="894">
                  <a:moveTo>
                    <a:pt x="706" y="0"/>
                  </a:moveTo>
                  <a:cubicBezTo>
                    <a:pt x="679" y="0"/>
                    <a:pt x="654" y="5"/>
                    <a:pt x="632" y="16"/>
                  </a:cubicBezTo>
                  <a:lnTo>
                    <a:pt x="108" y="314"/>
                  </a:lnTo>
                  <a:cubicBezTo>
                    <a:pt x="37" y="362"/>
                    <a:pt x="1" y="469"/>
                    <a:pt x="48" y="540"/>
                  </a:cubicBezTo>
                  <a:cubicBezTo>
                    <a:pt x="96" y="588"/>
                    <a:pt x="144" y="612"/>
                    <a:pt x="203" y="612"/>
                  </a:cubicBezTo>
                  <a:cubicBezTo>
                    <a:pt x="227" y="612"/>
                    <a:pt x="263" y="612"/>
                    <a:pt x="275" y="600"/>
                  </a:cubicBezTo>
                  <a:lnTo>
                    <a:pt x="799" y="302"/>
                  </a:lnTo>
                  <a:cubicBezTo>
                    <a:pt x="870" y="255"/>
                    <a:pt x="894" y="159"/>
                    <a:pt x="858" y="76"/>
                  </a:cubicBezTo>
                  <a:cubicBezTo>
                    <a:pt x="825" y="27"/>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3" name="Google Shape;10743;p64"/>
            <p:cNvSpPr/>
            <p:nvPr/>
          </p:nvSpPr>
          <p:spPr>
            <a:xfrm>
              <a:off x="4194685" y="2095652"/>
              <a:ext cx="20879" cy="26862"/>
            </a:xfrm>
            <a:custGeom>
              <a:rect b="b" l="l" r="r" t="t"/>
              <a:pathLst>
                <a:path extrusionOk="0" h="844" w="656">
                  <a:moveTo>
                    <a:pt x="479" y="0"/>
                  </a:moveTo>
                  <a:cubicBezTo>
                    <a:pt x="428" y="0"/>
                    <a:pt x="378" y="33"/>
                    <a:pt x="346" y="82"/>
                  </a:cubicBezTo>
                  <a:lnTo>
                    <a:pt x="48" y="606"/>
                  </a:lnTo>
                  <a:cubicBezTo>
                    <a:pt x="0" y="677"/>
                    <a:pt x="36" y="784"/>
                    <a:pt x="108" y="820"/>
                  </a:cubicBezTo>
                  <a:cubicBezTo>
                    <a:pt x="131" y="844"/>
                    <a:pt x="167" y="844"/>
                    <a:pt x="179" y="844"/>
                  </a:cubicBezTo>
                  <a:cubicBezTo>
                    <a:pt x="239" y="844"/>
                    <a:pt x="286" y="808"/>
                    <a:pt x="310" y="760"/>
                  </a:cubicBezTo>
                  <a:lnTo>
                    <a:pt x="608" y="248"/>
                  </a:lnTo>
                  <a:cubicBezTo>
                    <a:pt x="655" y="165"/>
                    <a:pt x="631" y="70"/>
                    <a:pt x="548" y="22"/>
                  </a:cubicBezTo>
                  <a:cubicBezTo>
                    <a:pt x="526" y="7"/>
                    <a:pt x="502" y="0"/>
                    <a:pt x="4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4" name="Google Shape;10744;p64"/>
          <p:cNvGrpSpPr/>
          <p:nvPr/>
        </p:nvGrpSpPr>
        <p:grpSpPr>
          <a:xfrm>
            <a:off x="3576626" y="1975821"/>
            <a:ext cx="284251" cy="351694"/>
            <a:chOff x="3576626" y="1975821"/>
            <a:chExt cx="284251" cy="351694"/>
          </a:xfrm>
        </p:grpSpPr>
        <p:sp>
          <p:nvSpPr>
            <p:cNvPr id="10745" name="Google Shape;10745;p64"/>
            <p:cNvSpPr/>
            <p:nvPr/>
          </p:nvSpPr>
          <p:spPr>
            <a:xfrm>
              <a:off x="3576626" y="2145971"/>
              <a:ext cx="284251" cy="181544"/>
            </a:xfrm>
            <a:custGeom>
              <a:rect b="b" l="l" r="r" t="t"/>
              <a:pathLst>
                <a:path extrusionOk="0" h="5704" w="8931">
                  <a:moveTo>
                    <a:pt x="3001" y="346"/>
                  </a:moveTo>
                  <a:cubicBezTo>
                    <a:pt x="3096" y="346"/>
                    <a:pt x="3179" y="370"/>
                    <a:pt x="3263" y="453"/>
                  </a:cubicBezTo>
                  <a:cubicBezTo>
                    <a:pt x="3334" y="525"/>
                    <a:pt x="3358" y="608"/>
                    <a:pt x="3358" y="703"/>
                  </a:cubicBezTo>
                  <a:lnTo>
                    <a:pt x="3358" y="1132"/>
                  </a:lnTo>
                  <a:cubicBezTo>
                    <a:pt x="3358" y="1311"/>
                    <a:pt x="3263" y="1477"/>
                    <a:pt x="3096" y="1584"/>
                  </a:cubicBezTo>
                  <a:cubicBezTo>
                    <a:pt x="3048" y="1608"/>
                    <a:pt x="3025" y="1656"/>
                    <a:pt x="3025" y="1715"/>
                  </a:cubicBezTo>
                  <a:lnTo>
                    <a:pt x="3025" y="1894"/>
                  </a:lnTo>
                  <a:lnTo>
                    <a:pt x="2644" y="1894"/>
                  </a:lnTo>
                  <a:lnTo>
                    <a:pt x="2644" y="1715"/>
                  </a:lnTo>
                  <a:cubicBezTo>
                    <a:pt x="2644" y="1656"/>
                    <a:pt x="2620" y="1608"/>
                    <a:pt x="2572" y="1584"/>
                  </a:cubicBezTo>
                  <a:cubicBezTo>
                    <a:pt x="2405" y="1489"/>
                    <a:pt x="2310" y="1311"/>
                    <a:pt x="2310" y="1132"/>
                  </a:cubicBezTo>
                  <a:lnTo>
                    <a:pt x="2310" y="703"/>
                  </a:lnTo>
                  <a:cubicBezTo>
                    <a:pt x="2310" y="513"/>
                    <a:pt x="2465" y="346"/>
                    <a:pt x="2667" y="346"/>
                  </a:cubicBezTo>
                  <a:close/>
                  <a:moveTo>
                    <a:pt x="6096" y="346"/>
                  </a:moveTo>
                  <a:cubicBezTo>
                    <a:pt x="6192" y="346"/>
                    <a:pt x="6275" y="370"/>
                    <a:pt x="6358" y="453"/>
                  </a:cubicBezTo>
                  <a:cubicBezTo>
                    <a:pt x="6430" y="525"/>
                    <a:pt x="6454" y="608"/>
                    <a:pt x="6454" y="703"/>
                  </a:cubicBezTo>
                  <a:lnTo>
                    <a:pt x="6454" y="1132"/>
                  </a:lnTo>
                  <a:cubicBezTo>
                    <a:pt x="6454" y="1311"/>
                    <a:pt x="6370" y="1477"/>
                    <a:pt x="6192" y="1584"/>
                  </a:cubicBezTo>
                  <a:cubicBezTo>
                    <a:pt x="6144" y="1608"/>
                    <a:pt x="6120" y="1656"/>
                    <a:pt x="6120" y="1715"/>
                  </a:cubicBezTo>
                  <a:lnTo>
                    <a:pt x="6120" y="1894"/>
                  </a:lnTo>
                  <a:lnTo>
                    <a:pt x="5739" y="1894"/>
                  </a:lnTo>
                  <a:lnTo>
                    <a:pt x="5739" y="1715"/>
                  </a:lnTo>
                  <a:cubicBezTo>
                    <a:pt x="5739" y="1656"/>
                    <a:pt x="5715" y="1608"/>
                    <a:pt x="5668" y="1584"/>
                  </a:cubicBezTo>
                  <a:cubicBezTo>
                    <a:pt x="5501" y="1489"/>
                    <a:pt x="5406" y="1311"/>
                    <a:pt x="5406" y="1132"/>
                  </a:cubicBezTo>
                  <a:lnTo>
                    <a:pt x="5406" y="703"/>
                  </a:lnTo>
                  <a:cubicBezTo>
                    <a:pt x="5406" y="513"/>
                    <a:pt x="5561" y="346"/>
                    <a:pt x="5763" y="346"/>
                  </a:cubicBezTo>
                  <a:close/>
                  <a:moveTo>
                    <a:pt x="1453" y="2061"/>
                  </a:moveTo>
                  <a:cubicBezTo>
                    <a:pt x="1548" y="2061"/>
                    <a:pt x="1632" y="2084"/>
                    <a:pt x="1715" y="2156"/>
                  </a:cubicBezTo>
                  <a:cubicBezTo>
                    <a:pt x="1786" y="2239"/>
                    <a:pt x="1810" y="2323"/>
                    <a:pt x="1810" y="2418"/>
                  </a:cubicBezTo>
                  <a:lnTo>
                    <a:pt x="1810" y="2846"/>
                  </a:lnTo>
                  <a:cubicBezTo>
                    <a:pt x="1810" y="3037"/>
                    <a:pt x="1715" y="3204"/>
                    <a:pt x="1548" y="3287"/>
                  </a:cubicBezTo>
                  <a:cubicBezTo>
                    <a:pt x="1501" y="3323"/>
                    <a:pt x="1477" y="3370"/>
                    <a:pt x="1477" y="3430"/>
                  </a:cubicBezTo>
                  <a:lnTo>
                    <a:pt x="1477" y="3608"/>
                  </a:lnTo>
                  <a:lnTo>
                    <a:pt x="1096" y="3608"/>
                  </a:lnTo>
                  <a:lnTo>
                    <a:pt x="1096" y="3430"/>
                  </a:lnTo>
                  <a:cubicBezTo>
                    <a:pt x="1096" y="3370"/>
                    <a:pt x="1072" y="3323"/>
                    <a:pt x="1024" y="3287"/>
                  </a:cubicBezTo>
                  <a:cubicBezTo>
                    <a:pt x="858" y="3204"/>
                    <a:pt x="762" y="3025"/>
                    <a:pt x="762" y="2846"/>
                  </a:cubicBezTo>
                  <a:lnTo>
                    <a:pt x="762" y="2418"/>
                  </a:lnTo>
                  <a:cubicBezTo>
                    <a:pt x="762" y="2215"/>
                    <a:pt x="917" y="2061"/>
                    <a:pt x="1120" y="2061"/>
                  </a:cubicBezTo>
                  <a:close/>
                  <a:moveTo>
                    <a:pt x="4549" y="2061"/>
                  </a:moveTo>
                  <a:cubicBezTo>
                    <a:pt x="4644" y="2061"/>
                    <a:pt x="4727" y="2084"/>
                    <a:pt x="4810" y="2156"/>
                  </a:cubicBezTo>
                  <a:cubicBezTo>
                    <a:pt x="4882" y="2239"/>
                    <a:pt x="4906" y="2323"/>
                    <a:pt x="4906" y="2418"/>
                  </a:cubicBezTo>
                  <a:lnTo>
                    <a:pt x="4906" y="2846"/>
                  </a:lnTo>
                  <a:cubicBezTo>
                    <a:pt x="4906" y="3025"/>
                    <a:pt x="4810" y="3204"/>
                    <a:pt x="4644" y="3287"/>
                  </a:cubicBezTo>
                  <a:cubicBezTo>
                    <a:pt x="4596" y="3323"/>
                    <a:pt x="4572" y="3370"/>
                    <a:pt x="4572" y="3430"/>
                  </a:cubicBezTo>
                  <a:lnTo>
                    <a:pt x="4572" y="3608"/>
                  </a:lnTo>
                  <a:lnTo>
                    <a:pt x="4191" y="3608"/>
                  </a:lnTo>
                  <a:lnTo>
                    <a:pt x="4191" y="3430"/>
                  </a:lnTo>
                  <a:cubicBezTo>
                    <a:pt x="4191" y="3370"/>
                    <a:pt x="4168" y="3323"/>
                    <a:pt x="4120" y="3287"/>
                  </a:cubicBezTo>
                  <a:cubicBezTo>
                    <a:pt x="3953" y="3204"/>
                    <a:pt x="3858" y="3025"/>
                    <a:pt x="3858" y="2846"/>
                  </a:cubicBezTo>
                  <a:lnTo>
                    <a:pt x="3858" y="2418"/>
                  </a:lnTo>
                  <a:cubicBezTo>
                    <a:pt x="3858" y="2215"/>
                    <a:pt x="4013" y="2061"/>
                    <a:pt x="4215" y="2061"/>
                  </a:cubicBezTo>
                  <a:close/>
                  <a:moveTo>
                    <a:pt x="7668" y="2061"/>
                  </a:moveTo>
                  <a:cubicBezTo>
                    <a:pt x="7751" y="2061"/>
                    <a:pt x="7847" y="2084"/>
                    <a:pt x="7918" y="2156"/>
                  </a:cubicBezTo>
                  <a:cubicBezTo>
                    <a:pt x="7989" y="2239"/>
                    <a:pt x="8025" y="2323"/>
                    <a:pt x="8025" y="2418"/>
                  </a:cubicBezTo>
                  <a:lnTo>
                    <a:pt x="8025" y="2846"/>
                  </a:lnTo>
                  <a:cubicBezTo>
                    <a:pt x="8001" y="3025"/>
                    <a:pt x="7918" y="3204"/>
                    <a:pt x="7751" y="3287"/>
                  </a:cubicBezTo>
                  <a:cubicBezTo>
                    <a:pt x="7704" y="3323"/>
                    <a:pt x="7680" y="3370"/>
                    <a:pt x="7680" y="3430"/>
                  </a:cubicBezTo>
                  <a:lnTo>
                    <a:pt x="7680" y="3608"/>
                  </a:lnTo>
                  <a:lnTo>
                    <a:pt x="7311" y="3608"/>
                  </a:lnTo>
                  <a:lnTo>
                    <a:pt x="7311" y="3430"/>
                  </a:lnTo>
                  <a:cubicBezTo>
                    <a:pt x="7311" y="3370"/>
                    <a:pt x="7275" y="3323"/>
                    <a:pt x="7227" y="3287"/>
                  </a:cubicBezTo>
                  <a:cubicBezTo>
                    <a:pt x="7073" y="3204"/>
                    <a:pt x="6966" y="3025"/>
                    <a:pt x="6966" y="2846"/>
                  </a:cubicBezTo>
                  <a:lnTo>
                    <a:pt x="6966" y="2418"/>
                  </a:lnTo>
                  <a:cubicBezTo>
                    <a:pt x="6966" y="2215"/>
                    <a:pt x="7132" y="2061"/>
                    <a:pt x="7323" y="2061"/>
                  </a:cubicBezTo>
                  <a:close/>
                  <a:moveTo>
                    <a:pt x="5787" y="1"/>
                  </a:moveTo>
                  <a:cubicBezTo>
                    <a:pt x="5418" y="1"/>
                    <a:pt x="5120" y="310"/>
                    <a:pt x="5120" y="691"/>
                  </a:cubicBezTo>
                  <a:lnTo>
                    <a:pt x="5120" y="1120"/>
                  </a:lnTo>
                  <a:cubicBezTo>
                    <a:pt x="5120" y="1382"/>
                    <a:pt x="5251" y="1644"/>
                    <a:pt x="5465" y="1799"/>
                  </a:cubicBezTo>
                  <a:lnTo>
                    <a:pt x="5465" y="1953"/>
                  </a:lnTo>
                  <a:lnTo>
                    <a:pt x="5180" y="2073"/>
                  </a:lnTo>
                  <a:cubicBezTo>
                    <a:pt x="5144" y="2025"/>
                    <a:pt x="5120" y="1977"/>
                    <a:pt x="5072" y="1942"/>
                  </a:cubicBezTo>
                  <a:cubicBezTo>
                    <a:pt x="4941" y="1799"/>
                    <a:pt x="4775" y="1739"/>
                    <a:pt x="4596" y="1739"/>
                  </a:cubicBezTo>
                  <a:lnTo>
                    <a:pt x="4251" y="1739"/>
                  </a:lnTo>
                  <a:cubicBezTo>
                    <a:pt x="4001" y="1739"/>
                    <a:pt x="3798" y="1882"/>
                    <a:pt x="3679" y="2073"/>
                  </a:cubicBezTo>
                  <a:lnTo>
                    <a:pt x="3394" y="1953"/>
                  </a:lnTo>
                  <a:lnTo>
                    <a:pt x="3394" y="1799"/>
                  </a:lnTo>
                  <a:cubicBezTo>
                    <a:pt x="3596" y="1644"/>
                    <a:pt x="3739" y="1382"/>
                    <a:pt x="3739" y="1120"/>
                  </a:cubicBezTo>
                  <a:lnTo>
                    <a:pt x="3739" y="691"/>
                  </a:lnTo>
                  <a:cubicBezTo>
                    <a:pt x="3739" y="513"/>
                    <a:pt x="3656" y="334"/>
                    <a:pt x="3537" y="215"/>
                  </a:cubicBezTo>
                  <a:cubicBezTo>
                    <a:pt x="3406" y="72"/>
                    <a:pt x="3239" y="13"/>
                    <a:pt x="3060" y="13"/>
                  </a:cubicBezTo>
                  <a:lnTo>
                    <a:pt x="2727" y="13"/>
                  </a:lnTo>
                  <a:cubicBezTo>
                    <a:pt x="2346" y="13"/>
                    <a:pt x="2048" y="334"/>
                    <a:pt x="2048" y="703"/>
                  </a:cubicBezTo>
                  <a:lnTo>
                    <a:pt x="2048" y="1132"/>
                  </a:lnTo>
                  <a:cubicBezTo>
                    <a:pt x="2048" y="1406"/>
                    <a:pt x="2191" y="1656"/>
                    <a:pt x="2394" y="1822"/>
                  </a:cubicBezTo>
                  <a:lnTo>
                    <a:pt x="2394" y="1965"/>
                  </a:lnTo>
                  <a:lnTo>
                    <a:pt x="2108" y="2084"/>
                  </a:lnTo>
                  <a:cubicBezTo>
                    <a:pt x="2084" y="2037"/>
                    <a:pt x="2048" y="2001"/>
                    <a:pt x="2013" y="1953"/>
                  </a:cubicBezTo>
                  <a:cubicBezTo>
                    <a:pt x="1870" y="1822"/>
                    <a:pt x="1715" y="1763"/>
                    <a:pt x="1536" y="1763"/>
                  </a:cubicBezTo>
                  <a:lnTo>
                    <a:pt x="1191" y="1763"/>
                  </a:lnTo>
                  <a:cubicBezTo>
                    <a:pt x="822" y="1763"/>
                    <a:pt x="524" y="2073"/>
                    <a:pt x="524" y="2442"/>
                  </a:cubicBezTo>
                  <a:lnTo>
                    <a:pt x="524" y="2870"/>
                  </a:lnTo>
                  <a:cubicBezTo>
                    <a:pt x="524" y="3144"/>
                    <a:pt x="655" y="3394"/>
                    <a:pt x="858" y="3561"/>
                  </a:cubicBezTo>
                  <a:lnTo>
                    <a:pt x="858" y="3704"/>
                  </a:lnTo>
                  <a:lnTo>
                    <a:pt x="429" y="3882"/>
                  </a:lnTo>
                  <a:cubicBezTo>
                    <a:pt x="179" y="3989"/>
                    <a:pt x="0" y="4239"/>
                    <a:pt x="0" y="4513"/>
                  </a:cubicBezTo>
                  <a:lnTo>
                    <a:pt x="0" y="5537"/>
                  </a:lnTo>
                  <a:cubicBezTo>
                    <a:pt x="0" y="5632"/>
                    <a:pt x="72" y="5704"/>
                    <a:pt x="167" y="5704"/>
                  </a:cubicBezTo>
                  <a:cubicBezTo>
                    <a:pt x="250" y="5704"/>
                    <a:pt x="322" y="5632"/>
                    <a:pt x="322" y="5537"/>
                  </a:cubicBezTo>
                  <a:lnTo>
                    <a:pt x="322" y="4513"/>
                  </a:lnTo>
                  <a:cubicBezTo>
                    <a:pt x="322" y="4358"/>
                    <a:pt x="417" y="4228"/>
                    <a:pt x="548" y="4180"/>
                  </a:cubicBezTo>
                  <a:lnTo>
                    <a:pt x="1060" y="3977"/>
                  </a:lnTo>
                  <a:lnTo>
                    <a:pt x="1679" y="3977"/>
                  </a:lnTo>
                  <a:lnTo>
                    <a:pt x="2191" y="4180"/>
                  </a:lnTo>
                  <a:cubicBezTo>
                    <a:pt x="2322" y="4239"/>
                    <a:pt x="2405" y="4358"/>
                    <a:pt x="2405" y="4513"/>
                  </a:cubicBezTo>
                  <a:lnTo>
                    <a:pt x="2405" y="5537"/>
                  </a:lnTo>
                  <a:cubicBezTo>
                    <a:pt x="2405" y="5632"/>
                    <a:pt x="2489" y="5704"/>
                    <a:pt x="2572" y="5704"/>
                  </a:cubicBezTo>
                  <a:cubicBezTo>
                    <a:pt x="2667" y="5704"/>
                    <a:pt x="2739" y="5632"/>
                    <a:pt x="2739" y="5537"/>
                  </a:cubicBezTo>
                  <a:lnTo>
                    <a:pt x="2739" y="4513"/>
                  </a:lnTo>
                  <a:cubicBezTo>
                    <a:pt x="2739" y="4228"/>
                    <a:pt x="2572" y="3989"/>
                    <a:pt x="2310" y="3882"/>
                  </a:cubicBezTo>
                  <a:lnTo>
                    <a:pt x="1870" y="3704"/>
                  </a:lnTo>
                  <a:lnTo>
                    <a:pt x="1870" y="3561"/>
                  </a:lnTo>
                  <a:cubicBezTo>
                    <a:pt x="2084" y="3394"/>
                    <a:pt x="2215" y="3144"/>
                    <a:pt x="2215" y="2870"/>
                  </a:cubicBezTo>
                  <a:lnTo>
                    <a:pt x="2215" y="2442"/>
                  </a:lnTo>
                  <a:lnTo>
                    <a:pt x="2215" y="2418"/>
                  </a:lnTo>
                  <a:lnTo>
                    <a:pt x="2608" y="2263"/>
                  </a:lnTo>
                  <a:lnTo>
                    <a:pt x="3227" y="2263"/>
                  </a:lnTo>
                  <a:lnTo>
                    <a:pt x="3620" y="2418"/>
                  </a:lnTo>
                  <a:lnTo>
                    <a:pt x="3620" y="2442"/>
                  </a:lnTo>
                  <a:lnTo>
                    <a:pt x="3620" y="2870"/>
                  </a:lnTo>
                  <a:cubicBezTo>
                    <a:pt x="3620" y="3144"/>
                    <a:pt x="3751" y="3394"/>
                    <a:pt x="3953" y="3561"/>
                  </a:cubicBezTo>
                  <a:lnTo>
                    <a:pt x="3953" y="3704"/>
                  </a:lnTo>
                  <a:lnTo>
                    <a:pt x="3525" y="3882"/>
                  </a:lnTo>
                  <a:cubicBezTo>
                    <a:pt x="3275" y="3989"/>
                    <a:pt x="3096" y="4239"/>
                    <a:pt x="3096" y="4513"/>
                  </a:cubicBezTo>
                  <a:lnTo>
                    <a:pt x="3096" y="5537"/>
                  </a:lnTo>
                  <a:cubicBezTo>
                    <a:pt x="3096" y="5632"/>
                    <a:pt x="3167" y="5704"/>
                    <a:pt x="3263" y="5704"/>
                  </a:cubicBezTo>
                  <a:cubicBezTo>
                    <a:pt x="3346" y="5704"/>
                    <a:pt x="3417" y="5632"/>
                    <a:pt x="3417" y="5537"/>
                  </a:cubicBezTo>
                  <a:lnTo>
                    <a:pt x="3417" y="4513"/>
                  </a:lnTo>
                  <a:cubicBezTo>
                    <a:pt x="3417" y="4358"/>
                    <a:pt x="3513" y="4228"/>
                    <a:pt x="3644" y="4180"/>
                  </a:cubicBezTo>
                  <a:lnTo>
                    <a:pt x="4156" y="3977"/>
                  </a:lnTo>
                  <a:lnTo>
                    <a:pt x="4775" y="3977"/>
                  </a:lnTo>
                  <a:lnTo>
                    <a:pt x="5287" y="4180"/>
                  </a:lnTo>
                  <a:cubicBezTo>
                    <a:pt x="5418" y="4239"/>
                    <a:pt x="5501" y="4358"/>
                    <a:pt x="5501" y="4513"/>
                  </a:cubicBezTo>
                  <a:lnTo>
                    <a:pt x="5501" y="5537"/>
                  </a:lnTo>
                  <a:cubicBezTo>
                    <a:pt x="5501" y="5632"/>
                    <a:pt x="5584" y="5704"/>
                    <a:pt x="5668" y="5704"/>
                  </a:cubicBezTo>
                  <a:cubicBezTo>
                    <a:pt x="5763" y="5704"/>
                    <a:pt x="5834" y="5632"/>
                    <a:pt x="5834" y="5537"/>
                  </a:cubicBezTo>
                  <a:lnTo>
                    <a:pt x="5834" y="4513"/>
                  </a:lnTo>
                  <a:cubicBezTo>
                    <a:pt x="5834" y="4228"/>
                    <a:pt x="5668" y="3989"/>
                    <a:pt x="5406" y="3882"/>
                  </a:cubicBezTo>
                  <a:lnTo>
                    <a:pt x="4965" y="3704"/>
                  </a:lnTo>
                  <a:lnTo>
                    <a:pt x="4965" y="3561"/>
                  </a:lnTo>
                  <a:cubicBezTo>
                    <a:pt x="5180" y="3394"/>
                    <a:pt x="5311" y="3144"/>
                    <a:pt x="5311" y="2870"/>
                  </a:cubicBezTo>
                  <a:lnTo>
                    <a:pt x="5311" y="2442"/>
                  </a:lnTo>
                  <a:lnTo>
                    <a:pt x="5311" y="2418"/>
                  </a:lnTo>
                  <a:lnTo>
                    <a:pt x="5703" y="2263"/>
                  </a:lnTo>
                  <a:lnTo>
                    <a:pt x="6323" y="2263"/>
                  </a:lnTo>
                  <a:lnTo>
                    <a:pt x="6715" y="2418"/>
                  </a:lnTo>
                  <a:lnTo>
                    <a:pt x="6715" y="2442"/>
                  </a:lnTo>
                  <a:lnTo>
                    <a:pt x="6715" y="2870"/>
                  </a:lnTo>
                  <a:cubicBezTo>
                    <a:pt x="6715" y="3144"/>
                    <a:pt x="6846" y="3394"/>
                    <a:pt x="7049" y="3561"/>
                  </a:cubicBezTo>
                  <a:lnTo>
                    <a:pt x="7049" y="3704"/>
                  </a:lnTo>
                  <a:lnTo>
                    <a:pt x="6620" y="3882"/>
                  </a:lnTo>
                  <a:cubicBezTo>
                    <a:pt x="6370" y="3989"/>
                    <a:pt x="6192" y="4239"/>
                    <a:pt x="6192" y="4513"/>
                  </a:cubicBezTo>
                  <a:lnTo>
                    <a:pt x="6192" y="5537"/>
                  </a:lnTo>
                  <a:cubicBezTo>
                    <a:pt x="6192" y="5632"/>
                    <a:pt x="6263" y="5704"/>
                    <a:pt x="6358" y="5704"/>
                  </a:cubicBezTo>
                  <a:cubicBezTo>
                    <a:pt x="6442" y="5704"/>
                    <a:pt x="6513" y="5632"/>
                    <a:pt x="6513" y="5537"/>
                  </a:cubicBezTo>
                  <a:lnTo>
                    <a:pt x="6513" y="4513"/>
                  </a:lnTo>
                  <a:cubicBezTo>
                    <a:pt x="6513" y="4358"/>
                    <a:pt x="6608" y="4228"/>
                    <a:pt x="6739" y="4180"/>
                  </a:cubicBezTo>
                  <a:lnTo>
                    <a:pt x="7251" y="3977"/>
                  </a:lnTo>
                  <a:lnTo>
                    <a:pt x="7870" y="3977"/>
                  </a:lnTo>
                  <a:lnTo>
                    <a:pt x="8382" y="4180"/>
                  </a:lnTo>
                  <a:cubicBezTo>
                    <a:pt x="8513" y="4239"/>
                    <a:pt x="8597" y="4358"/>
                    <a:pt x="8597" y="4513"/>
                  </a:cubicBezTo>
                  <a:lnTo>
                    <a:pt x="8597" y="5537"/>
                  </a:lnTo>
                  <a:cubicBezTo>
                    <a:pt x="8597" y="5632"/>
                    <a:pt x="8680" y="5704"/>
                    <a:pt x="8763" y="5704"/>
                  </a:cubicBezTo>
                  <a:cubicBezTo>
                    <a:pt x="8859" y="5704"/>
                    <a:pt x="8930" y="5632"/>
                    <a:pt x="8930" y="5537"/>
                  </a:cubicBezTo>
                  <a:lnTo>
                    <a:pt x="8930" y="4513"/>
                  </a:lnTo>
                  <a:cubicBezTo>
                    <a:pt x="8859" y="4204"/>
                    <a:pt x="8680" y="3942"/>
                    <a:pt x="8418" y="3847"/>
                  </a:cubicBezTo>
                  <a:lnTo>
                    <a:pt x="7989" y="3668"/>
                  </a:lnTo>
                  <a:lnTo>
                    <a:pt x="7989" y="3513"/>
                  </a:lnTo>
                  <a:cubicBezTo>
                    <a:pt x="8204" y="3346"/>
                    <a:pt x="8335" y="3096"/>
                    <a:pt x="8335" y="2835"/>
                  </a:cubicBezTo>
                  <a:lnTo>
                    <a:pt x="8335" y="2394"/>
                  </a:lnTo>
                  <a:cubicBezTo>
                    <a:pt x="8335" y="2215"/>
                    <a:pt x="8263" y="2037"/>
                    <a:pt x="8144" y="1918"/>
                  </a:cubicBezTo>
                  <a:cubicBezTo>
                    <a:pt x="8001" y="1787"/>
                    <a:pt x="7847" y="1727"/>
                    <a:pt x="7668" y="1727"/>
                  </a:cubicBezTo>
                  <a:lnTo>
                    <a:pt x="7323" y="1727"/>
                  </a:lnTo>
                  <a:cubicBezTo>
                    <a:pt x="7073" y="1727"/>
                    <a:pt x="6858" y="1858"/>
                    <a:pt x="6739" y="2061"/>
                  </a:cubicBezTo>
                  <a:lnTo>
                    <a:pt x="6454" y="1942"/>
                  </a:lnTo>
                  <a:lnTo>
                    <a:pt x="6454" y="1787"/>
                  </a:lnTo>
                  <a:cubicBezTo>
                    <a:pt x="6668" y="1620"/>
                    <a:pt x="6799" y="1370"/>
                    <a:pt x="6799" y="1108"/>
                  </a:cubicBezTo>
                  <a:lnTo>
                    <a:pt x="6799" y="668"/>
                  </a:lnTo>
                  <a:cubicBezTo>
                    <a:pt x="6799" y="489"/>
                    <a:pt x="6727" y="310"/>
                    <a:pt x="6608" y="191"/>
                  </a:cubicBezTo>
                  <a:cubicBezTo>
                    <a:pt x="6477" y="60"/>
                    <a:pt x="6311" y="1"/>
                    <a:pt x="6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6" name="Google Shape;10746;p64"/>
            <p:cNvSpPr/>
            <p:nvPr/>
          </p:nvSpPr>
          <p:spPr>
            <a:xfrm>
              <a:off x="3656195" y="1975821"/>
              <a:ext cx="120149" cy="164134"/>
            </a:xfrm>
            <a:custGeom>
              <a:rect b="b" l="l" r="r" t="t"/>
              <a:pathLst>
                <a:path extrusionOk="0" h="5157" w="3775">
                  <a:moveTo>
                    <a:pt x="2049" y="334"/>
                  </a:moveTo>
                  <a:cubicBezTo>
                    <a:pt x="2239" y="334"/>
                    <a:pt x="2406" y="501"/>
                    <a:pt x="2406" y="691"/>
                  </a:cubicBezTo>
                  <a:lnTo>
                    <a:pt x="2406" y="1037"/>
                  </a:lnTo>
                  <a:cubicBezTo>
                    <a:pt x="2406" y="1334"/>
                    <a:pt x="2168" y="1549"/>
                    <a:pt x="1882" y="1549"/>
                  </a:cubicBezTo>
                  <a:cubicBezTo>
                    <a:pt x="1869" y="1550"/>
                    <a:pt x="1855" y="1550"/>
                    <a:pt x="1842" y="1550"/>
                  </a:cubicBezTo>
                  <a:cubicBezTo>
                    <a:pt x="1575" y="1550"/>
                    <a:pt x="1358" y="1321"/>
                    <a:pt x="1358" y="1037"/>
                  </a:cubicBezTo>
                  <a:lnTo>
                    <a:pt x="1358" y="691"/>
                  </a:lnTo>
                  <a:cubicBezTo>
                    <a:pt x="1358" y="501"/>
                    <a:pt x="1513" y="334"/>
                    <a:pt x="1715" y="334"/>
                  </a:cubicBezTo>
                  <a:close/>
                  <a:moveTo>
                    <a:pt x="2049" y="1870"/>
                  </a:moveTo>
                  <a:lnTo>
                    <a:pt x="2049" y="1965"/>
                  </a:lnTo>
                  <a:cubicBezTo>
                    <a:pt x="2072" y="2025"/>
                    <a:pt x="2084" y="2073"/>
                    <a:pt x="2108" y="2132"/>
                  </a:cubicBezTo>
                  <a:lnTo>
                    <a:pt x="1894" y="2358"/>
                  </a:lnTo>
                  <a:lnTo>
                    <a:pt x="1870" y="2358"/>
                  </a:lnTo>
                  <a:lnTo>
                    <a:pt x="1656" y="2132"/>
                  </a:lnTo>
                  <a:cubicBezTo>
                    <a:pt x="1679" y="2085"/>
                    <a:pt x="1691" y="2025"/>
                    <a:pt x="1691" y="1965"/>
                  </a:cubicBezTo>
                  <a:lnTo>
                    <a:pt x="1691" y="1870"/>
                  </a:lnTo>
                  <a:cubicBezTo>
                    <a:pt x="1751" y="1882"/>
                    <a:pt x="1810" y="1882"/>
                    <a:pt x="1870" y="1882"/>
                  </a:cubicBezTo>
                  <a:cubicBezTo>
                    <a:pt x="1929" y="1882"/>
                    <a:pt x="1989" y="1882"/>
                    <a:pt x="2049" y="1870"/>
                  </a:cubicBezTo>
                  <a:close/>
                  <a:moveTo>
                    <a:pt x="2382" y="2323"/>
                  </a:moveTo>
                  <a:lnTo>
                    <a:pt x="2668" y="2454"/>
                  </a:lnTo>
                  <a:cubicBezTo>
                    <a:pt x="2727" y="2489"/>
                    <a:pt x="2763" y="2549"/>
                    <a:pt x="2763" y="2620"/>
                  </a:cubicBezTo>
                  <a:lnTo>
                    <a:pt x="2763" y="2942"/>
                  </a:lnTo>
                  <a:lnTo>
                    <a:pt x="1025" y="2942"/>
                  </a:lnTo>
                  <a:lnTo>
                    <a:pt x="1025" y="2620"/>
                  </a:lnTo>
                  <a:lnTo>
                    <a:pt x="1013" y="2620"/>
                  </a:lnTo>
                  <a:cubicBezTo>
                    <a:pt x="1013" y="2549"/>
                    <a:pt x="1060" y="2489"/>
                    <a:pt x="1120" y="2454"/>
                  </a:cubicBezTo>
                  <a:lnTo>
                    <a:pt x="1394" y="2323"/>
                  </a:lnTo>
                  <a:lnTo>
                    <a:pt x="1656" y="2585"/>
                  </a:lnTo>
                  <a:cubicBezTo>
                    <a:pt x="1715" y="2632"/>
                    <a:pt x="1799" y="2680"/>
                    <a:pt x="1894" y="2680"/>
                  </a:cubicBezTo>
                  <a:cubicBezTo>
                    <a:pt x="1977" y="2680"/>
                    <a:pt x="2049" y="2656"/>
                    <a:pt x="2132" y="2585"/>
                  </a:cubicBezTo>
                  <a:lnTo>
                    <a:pt x="2382" y="2323"/>
                  </a:lnTo>
                  <a:close/>
                  <a:moveTo>
                    <a:pt x="3334" y="3263"/>
                  </a:moveTo>
                  <a:lnTo>
                    <a:pt x="3156" y="3632"/>
                  </a:lnTo>
                  <a:lnTo>
                    <a:pt x="596" y="3632"/>
                  </a:lnTo>
                  <a:lnTo>
                    <a:pt x="417" y="3263"/>
                  </a:lnTo>
                  <a:close/>
                  <a:moveTo>
                    <a:pt x="1715" y="1"/>
                  </a:moveTo>
                  <a:cubicBezTo>
                    <a:pt x="1334" y="1"/>
                    <a:pt x="1025" y="299"/>
                    <a:pt x="1025" y="691"/>
                  </a:cubicBezTo>
                  <a:lnTo>
                    <a:pt x="1025" y="1025"/>
                  </a:lnTo>
                  <a:cubicBezTo>
                    <a:pt x="1025" y="1311"/>
                    <a:pt x="1156" y="1549"/>
                    <a:pt x="1370" y="1715"/>
                  </a:cubicBezTo>
                  <a:lnTo>
                    <a:pt x="1370" y="1954"/>
                  </a:lnTo>
                  <a:lnTo>
                    <a:pt x="1370" y="1965"/>
                  </a:lnTo>
                  <a:lnTo>
                    <a:pt x="965" y="2180"/>
                  </a:lnTo>
                  <a:cubicBezTo>
                    <a:pt x="786" y="2263"/>
                    <a:pt x="679" y="2430"/>
                    <a:pt x="679" y="2620"/>
                  </a:cubicBezTo>
                  <a:lnTo>
                    <a:pt x="679" y="2942"/>
                  </a:lnTo>
                  <a:lnTo>
                    <a:pt x="155" y="2942"/>
                  </a:lnTo>
                  <a:cubicBezTo>
                    <a:pt x="96" y="2942"/>
                    <a:pt x="60" y="2966"/>
                    <a:pt x="24" y="3013"/>
                  </a:cubicBezTo>
                  <a:cubicBezTo>
                    <a:pt x="1" y="3061"/>
                    <a:pt x="1" y="3120"/>
                    <a:pt x="24" y="3180"/>
                  </a:cubicBezTo>
                  <a:lnTo>
                    <a:pt x="370" y="3859"/>
                  </a:lnTo>
                  <a:cubicBezTo>
                    <a:pt x="394" y="3918"/>
                    <a:pt x="453" y="3954"/>
                    <a:pt x="513" y="3954"/>
                  </a:cubicBezTo>
                  <a:lnTo>
                    <a:pt x="691" y="3954"/>
                  </a:lnTo>
                  <a:lnTo>
                    <a:pt x="691" y="4990"/>
                  </a:lnTo>
                  <a:cubicBezTo>
                    <a:pt x="691" y="5085"/>
                    <a:pt x="775" y="5156"/>
                    <a:pt x="858" y="5156"/>
                  </a:cubicBezTo>
                  <a:cubicBezTo>
                    <a:pt x="953" y="5156"/>
                    <a:pt x="1025" y="5085"/>
                    <a:pt x="1025" y="4990"/>
                  </a:cubicBezTo>
                  <a:lnTo>
                    <a:pt x="1025" y="3954"/>
                  </a:lnTo>
                  <a:lnTo>
                    <a:pt x="2763" y="3954"/>
                  </a:lnTo>
                  <a:lnTo>
                    <a:pt x="2763" y="4990"/>
                  </a:lnTo>
                  <a:cubicBezTo>
                    <a:pt x="2763" y="5085"/>
                    <a:pt x="2846" y="5156"/>
                    <a:pt x="2930" y="5156"/>
                  </a:cubicBezTo>
                  <a:cubicBezTo>
                    <a:pt x="3025" y="5156"/>
                    <a:pt x="3096" y="5085"/>
                    <a:pt x="3096" y="4990"/>
                  </a:cubicBezTo>
                  <a:lnTo>
                    <a:pt x="3096" y="3954"/>
                  </a:lnTo>
                  <a:lnTo>
                    <a:pt x="3275" y="3954"/>
                  </a:lnTo>
                  <a:cubicBezTo>
                    <a:pt x="3334" y="3954"/>
                    <a:pt x="3394" y="3918"/>
                    <a:pt x="3418" y="3859"/>
                  </a:cubicBezTo>
                  <a:lnTo>
                    <a:pt x="3763" y="3180"/>
                  </a:lnTo>
                  <a:cubicBezTo>
                    <a:pt x="3775" y="3132"/>
                    <a:pt x="3763" y="3073"/>
                    <a:pt x="3751" y="3013"/>
                  </a:cubicBezTo>
                  <a:cubicBezTo>
                    <a:pt x="3715" y="2966"/>
                    <a:pt x="3680" y="2942"/>
                    <a:pt x="3620" y="2942"/>
                  </a:cubicBezTo>
                  <a:lnTo>
                    <a:pt x="3084" y="2942"/>
                  </a:lnTo>
                  <a:lnTo>
                    <a:pt x="3084" y="2620"/>
                  </a:lnTo>
                  <a:cubicBezTo>
                    <a:pt x="3084" y="2430"/>
                    <a:pt x="2977" y="2251"/>
                    <a:pt x="2799" y="2180"/>
                  </a:cubicBezTo>
                  <a:lnTo>
                    <a:pt x="2394" y="1965"/>
                  </a:lnTo>
                  <a:lnTo>
                    <a:pt x="2394" y="1954"/>
                  </a:lnTo>
                  <a:lnTo>
                    <a:pt x="2394" y="1715"/>
                  </a:lnTo>
                  <a:cubicBezTo>
                    <a:pt x="2608" y="1561"/>
                    <a:pt x="2739" y="1311"/>
                    <a:pt x="2739" y="1025"/>
                  </a:cubicBezTo>
                  <a:lnTo>
                    <a:pt x="2739" y="691"/>
                  </a:lnTo>
                  <a:cubicBezTo>
                    <a:pt x="2739" y="310"/>
                    <a:pt x="2441" y="1"/>
                    <a:pt x="2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47" name="Google Shape;10747;p64"/>
            <p:cNvSpPr/>
            <p:nvPr/>
          </p:nvSpPr>
          <p:spPr>
            <a:xfrm>
              <a:off x="3700149" y="2113380"/>
              <a:ext cx="32241" cy="10280"/>
            </a:xfrm>
            <a:custGeom>
              <a:rect b="b" l="l" r="r" t="t"/>
              <a:pathLst>
                <a:path extrusionOk="0" h="323" w="1013">
                  <a:moveTo>
                    <a:pt x="167" y="1"/>
                  </a:moveTo>
                  <a:cubicBezTo>
                    <a:pt x="72" y="1"/>
                    <a:pt x="1" y="72"/>
                    <a:pt x="1" y="168"/>
                  </a:cubicBezTo>
                  <a:cubicBezTo>
                    <a:pt x="1" y="251"/>
                    <a:pt x="72" y="322"/>
                    <a:pt x="167" y="322"/>
                  </a:cubicBezTo>
                  <a:lnTo>
                    <a:pt x="846" y="322"/>
                  </a:lnTo>
                  <a:cubicBezTo>
                    <a:pt x="941" y="322"/>
                    <a:pt x="1013" y="251"/>
                    <a:pt x="1013" y="168"/>
                  </a:cubicBezTo>
                  <a:cubicBezTo>
                    <a:pt x="1013" y="72"/>
                    <a:pt x="941"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48" name="Google Shape;10748;p64"/>
          <p:cNvGrpSpPr/>
          <p:nvPr/>
        </p:nvGrpSpPr>
        <p:grpSpPr>
          <a:xfrm>
            <a:off x="2722090" y="2890162"/>
            <a:ext cx="238770" cy="371841"/>
            <a:chOff x="2722090" y="2890162"/>
            <a:chExt cx="238770" cy="371841"/>
          </a:xfrm>
        </p:grpSpPr>
        <p:sp>
          <p:nvSpPr>
            <p:cNvPr id="10749" name="Google Shape;10749;p64"/>
            <p:cNvSpPr/>
            <p:nvPr/>
          </p:nvSpPr>
          <p:spPr>
            <a:xfrm>
              <a:off x="2722090" y="2890162"/>
              <a:ext cx="238770" cy="371841"/>
            </a:xfrm>
            <a:custGeom>
              <a:rect b="b" l="l" r="r" t="t"/>
              <a:pathLst>
                <a:path extrusionOk="0" h="11683" w="7502">
                  <a:moveTo>
                    <a:pt x="3835" y="372"/>
                  </a:moveTo>
                  <a:lnTo>
                    <a:pt x="3966" y="419"/>
                  </a:lnTo>
                  <a:cubicBezTo>
                    <a:pt x="4132" y="491"/>
                    <a:pt x="4251" y="634"/>
                    <a:pt x="4347" y="848"/>
                  </a:cubicBezTo>
                  <a:cubicBezTo>
                    <a:pt x="4168" y="812"/>
                    <a:pt x="4001" y="788"/>
                    <a:pt x="3835" y="777"/>
                  </a:cubicBezTo>
                  <a:lnTo>
                    <a:pt x="3835" y="372"/>
                  </a:lnTo>
                  <a:close/>
                  <a:moveTo>
                    <a:pt x="6609" y="9135"/>
                  </a:moveTo>
                  <a:cubicBezTo>
                    <a:pt x="6716" y="9135"/>
                    <a:pt x="6799" y="9230"/>
                    <a:pt x="6799" y="9337"/>
                  </a:cubicBezTo>
                  <a:lnTo>
                    <a:pt x="6799" y="9528"/>
                  </a:lnTo>
                  <a:lnTo>
                    <a:pt x="6609" y="9528"/>
                  </a:lnTo>
                  <a:cubicBezTo>
                    <a:pt x="6513" y="9528"/>
                    <a:pt x="6442" y="9599"/>
                    <a:pt x="6442" y="9694"/>
                  </a:cubicBezTo>
                  <a:cubicBezTo>
                    <a:pt x="6442" y="9778"/>
                    <a:pt x="6513" y="9849"/>
                    <a:pt x="6609" y="9849"/>
                  </a:cubicBezTo>
                  <a:lnTo>
                    <a:pt x="6978" y="9849"/>
                  </a:lnTo>
                  <a:cubicBezTo>
                    <a:pt x="7085" y="9849"/>
                    <a:pt x="7168" y="9944"/>
                    <a:pt x="7168" y="10040"/>
                  </a:cubicBezTo>
                  <a:lnTo>
                    <a:pt x="7168" y="11147"/>
                  </a:lnTo>
                  <a:cubicBezTo>
                    <a:pt x="7156" y="11266"/>
                    <a:pt x="7073" y="11361"/>
                    <a:pt x="6966" y="11361"/>
                  </a:cubicBezTo>
                  <a:lnTo>
                    <a:pt x="1477" y="11361"/>
                  </a:lnTo>
                  <a:cubicBezTo>
                    <a:pt x="1370" y="11361"/>
                    <a:pt x="1275" y="11266"/>
                    <a:pt x="1275" y="11159"/>
                  </a:cubicBezTo>
                  <a:lnTo>
                    <a:pt x="1275" y="10063"/>
                  </a:lnTo>
                  <a:cubicBezTo>
                    <a:pt x="1275" y="9956"/>
                    <a:pt x="1370" y="9873"/>
                    <a:pt x="1477" y="9873"/>
                  </a:cubicBezTo>
                  <a:lnTo>
                    <a:pt x="5859" y="9873"/>
                  </a:lnTo>
                  <a:cubicBezTo>
                    <a:pt x="5954" y="9873"/>
                    <a:pt x="6025" y="9790"/>
                    <a:pt x="6025" y="9706"/>
                  </a:cubicBezTo>
                  <a:cubicBezTo>
                    <a:pt x="6025" y="9611"/>
                    <a:pt x="5954" y="9540"/>
                    <a:pt x="5859" y="9540"/>
                  </a:cubicBezTo>
                  <a:lnTo>
                    <a:pt x="1656" y="9540"/>
                  </a:lnTo>
                  <a:lnTo>
                    <a:pt x="1656" y="9337"/>
                  </a:lnTo>
                  <a:cubicBezTo>
                    <a:pt x="1656" y="9230"/>
                    <a:pt x="1739" y="9135"/>
                    <a:pt x="1846" y="9135"/>
                  </a:cubicBezTo>
                  <a:close/>
                  <a:moveTo>
                    <a:pt x="3739" y="1"/>
                  </a:moveTo>
                  <a:cubicBezTo>
                    <a:pt x="3703" y="1"/>
                    <a:pt x="3678" y="3"/>
                    <a:pt x="3668" y="3"/>
                  </a:cubicBezTo>
                  <a:cubicBezTo>
                    <a:pt x="3585" y="15"/>
                    <a:pt x="3513" y="74"/>
                    <a:pt x="3513" y="157"/>
                  </a:cubicBezTo>
                  <a:lnTo>
                    <a:pt x="3513" y="729"/>
                  </a:lnTo>
                  <a:cubicBezTo>
                    <a:pt x="3438" y="725"/>
                    <a:pt x="3373" y="724"/>
                    <a:pt x="3319" y="724"/>
                  </a:cubicBezTo>
                  <a:cubicBezTo>
                    <a:pt x="3210" y="724"/>
                    <a:pt x="3144" y="729"/>
                    <a:pt x="3120" y="729"/>
                  </a:cubicBezTo>
                  <a:cubicBezTo>
                    <a:pt x="3037" y="729"/>
                    <a:pt x="2954" y="812"/>
                    <a:pt x="2954" y="908"/>
                  </a:cubicBezTo>
                  <a:cubicBezTo>
                    <a:pt x="2954" y="991"/>
                    <a:pt x="3049" y="1074"/>
                    <a:pt x="3132" y="1074"/>
                  </a:cubicBezTo>
                  <a:cubicBezTo>
                    <a:pt x="3135" y="1074"/>
                    <a:pt x="3172" y="1073"/>
                    <a:pt x="3236" y="1073"/>
                  </a:cubicBezTo>
                  <a:cubicBezTo>
                    <a:pt x="3649" y="1073"/>
                    <a:pt x="5188" y="1135"/>
                    <a:pt x="6156" y="2062"/>
                  </a:cubicBezTo>
                  <a:cubicBezTo>
                    <a:pt x="6704" y="2586"/>
                    <a:pt x="6978" y="3301"/>
                    <a:pt x="6978" y="4194"/>
                  </a:cubicBezTo>
                  <a:cubicBezTo>
                    <a:pt x="6978" y="5158"/>
                    <a:pt x="6764" y="5753"/>
                    <a:pt x="6549" y="6408"/>
                  </a:cubicBezTo>
                  <a:cubicBezTo>
                    <a:pt x="6323" y="7063"/>
                    <a:pt x="6085" y="7742"/>
                    <a:pt x="6073" y="8778"/>
                  </a:cubicBezTo>
                  <a:lnTo>
                    <a:pt x="2120" y="8778"/>
                  </a:lnTo>
                  <a:cubicBezTo>
                    <a:pt x="2084" y="8694"/>
                    <a:pt x="2025" y="8492"/>
                    <a:pt x="2025" y="8218"/>
                  </a:cubicBezTo>
                  <a:cubicBezTo>
                    <a:pt x="2025" y="7766"/>
                    <a:pt x="2299" y="6730"/>
                    <a:pt x="4168" y="4860"/>
                  </a:cubicBezTo>
                  <a:cubicBezTo>
                    <a:pt x="4227" y="4801"/>
                    <a:pt x="4227" y="4729"/>
                    <a:pt x="4192" y="4658"/>
                  </a:cubicBezTo>
                  <a:cubicBezTo>
                    <a:pt x="4157" y="4606"/>
                    <a:pt x="4109" y="4573"/>
                    <a:pt x="4058" y="4573"/>
                  </a:cubicBezTo>
                  <a:cubicBezTo>
                    <a:pt x="4040" y="4573"/>
                    <a:pt x="4020" y="4577"/>
                    <a:pt x="4001" y="4587"/>
                  </a:cubicBezTo>
                  <a:cubicBezTo>
                    <a:pt x="4001" y="4587"/>
                    <a:pt x="3902" y="4611"/>
                    <a:pt x="3741" y="4611"/>
                  </a:cubicBezTo>
                  <a:cubicBezTo>
                    <a:pt x="3530" y="4611"/>
                    <a:pt x="3214" y="4569"/>
                    <a:pt x="2882" y="4372"/>
                  </a:cubicBezTo>
                  <a:cubicBezTo>
                    <a:pt x="2803" y="4328"/>
                    <a:pt x="2715" y="4306"/>
                    <a:pt x="2627" y="4306"/>
                  </a:cubicBezTo>
                  <a:cubicBezTo>
                    <a:pt x="2503" y="4306"/>
                    <a:pt x="2379" y="4348"/>
                    <a:pt x="2275" y="4432"/>
                  </a:cubicBezTo>
                  <a:cubicBezTo>
                    <a:pt x="2058" y="4611"/>
                    <a:pt x="1655" y="4842"/>
                    <a:pt x="1053" y="4842"/>
                  </a:cubicBezTo>
                  <a:cubicBezTo>
                    <a:pt x="895" y="4842"/>
                    <a:pt x="723" y="4826"/>
                    <a:pt x="537" y="4789"/>
                  </a:cubicBezTo>
                  <a:lnTo>
                    <a:pt x="382" y="4075"/>
                  </a:lnTo>
                  <a:lnTo>
                    <a:pt x="2156" y="2301"/>
                  </a:lnTo>
                  <a:cubicBezTo>
                    <a:pt x="2180" y="2277"/>
                    <a:pt x="2203" y="2229"/>
                    <a:pt x="2203" y="2193"/>
                  </a:cubicBezTo>
                  <a:lnTo>
                    <a:pt x="2203" y="1967"/>
                  </a:lnTo>
                  <a:cubicBezTo>
                    <a:pt x="2203" y="1860"/>
                    <a:pt x="2275" y="1789"/>
                    <a:pt x="2382" y="1777"/>
                  </a:cubicBezTo>
                  <a:cubicBezTo>
                    <a:pt x="2501" y="1764"/>
                    <a:pt x="2692" y="1750"/>
                    <a:pt x="2929" y="1750"/>
                  </a:cubicBezTo>
                  <a:cubicBezTo>
                    <a:pt x="3355" y="1750"/>
                    <a:pt x="3928" y="1796"/>
                    <a:pt x="4501" y="1979"/>
                  </a:cubicBezTo>
                  <a:cubicBezTo>
                    <a:pt x="4522" y="1987"/>
                    <a:pt x="4544" y="1991"/>
                    <a:pt x="4565" y="1991"/>
                  </a:cubicBezTo>
                  <a:cubicBezTo>
                    <a:pt x="4639" y="1991"/>
                    <a:pt x="4706" y="1943"/>
                    <a:pt x="4716" y="1860"/>
                  </a:cubicBezTo>
                  <a:cubicBezTo>
                    <a:pt x="4739" y="1777"/>
                    <a:pt x="4704" y="1670"/>
                    <a:pt x="4597" y="1658"/>
                  </a:cubicBezTo>
                  <a:cubicBezTo>
                    <a:pt x="3956" y="1457"/>
                    <a:pt x="3315" y="1408"/>
                    <a:pt x="2856" y="1408"/>
                  </a:cubicBezTo>
                  <a:cubicBezTo>
                    <a:pt x="2632" y="1408"/>
                    <a:pt x="2451" y="1420"/>
                    <a:pt x="2334" y="1431"/>
                  </a:cubicBezTo>
                  <a:cubicBezTo>
                    <a:pt x="2049" y="1455"/>
                    <a:pt x="1846" y="1681"/>
                    <a:pt x="1846" y="1967"/>
                  </a:cubicBezTo>
                  <a:lnTo>
                    <a:pt x="1846" y="2110"/>
                  </a:lnTo>
                  <a:lnTo>
                    <a:pt x="60" y="3896"/>
                  </a:lnTo>
                  <a:cubicBezTo>
                    <a:pt x="13" y="3944"/>
                    <a:pt x="1" y="4003"/>
                    <a:pt x="13" y="4051"/>
                  </a:cubicBezTo>
                  <a:lnTo>
                    <a:pt x="191" y="4956"/>
                  </a:lnTo>
                  <a:cubicBezTo>
                    <a:pt x="203" y="5015"/>
                    <a:pt x="251" y="5075"/>
                    <a:pt x="310" y="5087"/>
                  </a:cubicBezTo>
                  <a:cubicBezTo>
                    <a:pt x="569" y="5151"/>
                    <a:pt x="806" y="5178"/>
                    <a:pt x="1022" y="5178"/>
                  </a:cubicBezTo>
                  <a:cubicBezTo>
                    <a:pt x="1722" y="5178"/>
                    <a:pt x="2199" y="4897"/>
                    <a:pt x="2453" y="4706"/>
                  </a:cubicBezTo>
                  <a:cubicBezTo>
                    <a:pt x="2497" y="4669"/>
                    <a:pt x="2550" y="4655"/>
                    <a:pt x="2598" y="4655"/>
                  </a:cubicBezTo>
                  <a:cubicBezTo>
                    <a:pt x="2628" y="4655"/>
                    <a:pt x="2657" y="4661"/>
                    <a:pt x="2680" y="4670"/>
                  </a:cubicBezTo>
                  <a:cubicBezTo>
                    <a:pt x="3001" y="4872"/>
                    <a:pt x="3335" y="4932"/>
                    <a:pt x="3573" y="4944"/>
                  </a:cubicBezTo>
                  <a:cubicBezTo>
                    <a:pt x="1977" y="6611"/>
                    <a:pt x="1632" y="7635"/>
                    <a:pt x="1632" y="8218"/>
                  </a:cubicBezTo>
                  <a:cubicBezTo>
                    <a:pt x="1632" y="8456"/>
                    <a:pt x="1680" y="8647"/>
                    <a:pt x="1727" y="8778"/>
                  </a:cubicBezTo>
                  <a:cubicBezTo>
                    <a:pt x="1465" y="8825"/>
                    <a:pt x="1275" y="9051"/>
                    <a:pt x="1275" y="9313"/>
                  </a:cubicBezTo>
                  <a:lnTo>
                    <a:pt x="1275" y="9540"/>
                  </a:lnTo>
                  <a:cubicBezTo>
                    <a:pt x="1072" y="9611"/>
                    <a:pt x="906" y="9801"/>
                    <a:pt x="906" y="10040"/>
                  </a:cubicBezTo>
                  <a:lnTo>
                    <a:pt x="906" y="11147"/>
                  </a:lnTo>
                  <a:cubicBezTo>
                    <a:pt x="906" y="11445"/>
                    <a:pt x="1144" y="11683"/>
                    <a:pt x="1441" y="11683"/>
                  </a:cubicBezTo>
                  <a:lnTo>
                    <a:pt x="6930" y="11683"/>
                  </a:lnTo>
                  <a:cubicBezTo>
                    <a:pt x="7228" y="11683"/>
                    <a:pt x="7466" y="11445"/>
                    <a:pt x="7466" y="11147"/>
                  </a:cubicBezTo>
                  <a:lnTo>
                    <a:pt x="7466" y="10040"/>
                  </a:lnTo>
                  <a:cubicBezTo>
                    <a:pt x="7502" y="9825"/>
                    <a:pt x="7347" y="9611"/>
                    <a:pt x="7145" y="9551"/>
                  </a:cubicBezTo>
                  <a:lnTo>
                    <a:pt x="7145" y="9337"/>
                  </a:lnTo>
                  <a:cubicBezTo>
                    <a:pt x="7145" y="9039"/>
                    <a:pt x="6906" y="8801"/>
                    <a:pt x="6609" y="8801"/>
                  </a:cubicBezTo>
                  <a:lnTo>
                    <a:pt x="6418" y="8801"/>
                  </a:lnTo>
                  <a:cubicBezTo>
                    <a:pt x="6442" y="7801"/>
                    <a:pt x="6656" y="7158"/>
                    <a:pt x="6871" y="6527"/>
                  </a:cubicBezTo>
                  <a:cubicBezTo>
                    <a:pt x="7097" y="5896"/>
                    <a:pt x="7323" y="5229"/>
                    <a:pt x="7323" y="4206"/>
                  </a:cubicBezTo>
                  <a:cubicBezTo>
                    <a:pt x="7323" y="3229"/>
                    <a:pt x="7014" y="2420"/>
                    <a:pt x="6394" y="1824"/>
                  </a:cubicBezTo>
                  <a:cubicBezTo>
                    <a:pt x="5906" y="1372"/>
                    <a:pt x="5299" y="1098"/>
                    <a:pt x="4751" y="931"/>
                  </a:cubicBezTo>
                  <a:cubicBezTo>
                    <a:pt x="4632" y="431"/>
                    <a:pt x="4358" y="205"/>
                    <a:pt x="4156" y="98"/>
                  </a:cubicBezTo>
                  <a:cubicBezTo>
                    <a:pt x="3986" y="13"/>
                    <a:pt x="3828" y="1"/>
                    <a:pt x="3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0" name="Google Shape;10750;p64"/>
            <p:cNvSpPr/>
            <p:nvPr/>
          </p:nvSpPr>
          <p:spPr>
            <a:xfrm>
              <a:off x="2882023" y="2951111"/>
              <a:ext cx="21993" cy="16837"/>
            </a:xfrm>
            <a:custGeom>
              <a:rect b="b" l="l" r="r" t="t"/>
              <a:pathLst>
                <a:path extrusionOk="0" h="529" w="691">
                  <a:moveTo>
                    <a:pt x="202" y="0"/>
                  </a:moveTo>
                  <a:cubicBezTo>
                    <a:pt x="138" y="0"/>
                    <a:pt x="81" y="30"/>
                    <a:pt x="48" y="88"/>
                  </a:cubicBezTo>
                  <a:cubicBezTo>
                    <a:pt x="0" y="183"/>
                    <a:pt x="36" y="290"/>
                    <a:pt x="119" y="338"/>
                  </a:cubicBezTo>
                  <a:cubicBezTo>
                    <a:pt x="215" y="374"/>
                    <a:pt x="298" y="433"/>
                    <a:pt x="393" y="493"/>
                  </a:cubicBezTo>
                  <a:cubicBezTo>
                    <a:pt x="417" y="517"/>
                    <a:pt x="453" y="528"/>
                    <a:pt x="476" y="528"/>
                  </a:cubicBezTo>
                  <a:cubicBezTo>
                    <a:pt x="536" y="528"/>
                    <a:pt x="584" y="493"/>
                    <a:pt x="631" y="457"/>
                  </a:cubicBezTo>
                  <a:cubicBezTo>
                    <a:pt x="691" y="362"/>
                    <a:pt x="655" y="255"/>
                    <a:pt x="584" y="195"/>
                  </a:cubicBezTo>
                  <a:cubicBezTo>
                    <a:pt x="488" y="136"/>
                    <a:pt x="393" y="76"/>
                    <a:pt x="286" y="16"/>
                  </a:cubicBezTo>
                  <a:cubicBezTo>
                    <a:pt x="257" y="6"/>
                    <a:pt x="229"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1" name="Google Shape;10751;p64"/>
            <p:cNvSpPr/>
            <p:nvPr/>
          </p:nvSpPr>
          <p:spPr>
            <a:xfrm>
              <a:off x="2804332" y="2960341"/>
              <a:ext cx="11012" cy="15946"/>
            </a:xfrm>
            <a:custGeom>
              <a:rect b="b" l="l" r="r" t="t"/>
              <a:pathLst>
                <a:path extrusionOk="0" h="501" w="346">
                  <a:moveTo>
                    <a:pt x="167" y="0"/>
                  </a:moveTo>
                  <a:cubicBezTo>
                    <a:pt x="84" y="0"/>
                    <a:pt x="0" y="72"/>
                    <a:pt x="0" y="167"/>
                  </a:cubicBezTo>
                  <a:lnTo>
                    <a:pt x="0" y="346"/>
                  </a:lnTo>
                  <a:cubicBezTo>
                    <a:pt x="0" y="429"/>
                    <a:pt x="84" y="500"/>
                    <a:pt x="167" y="500"/>
                  </a:cubicBezTo>
                  <a:cubicBezTo>
                    <a:pt x="262" y="500"/>
                    <a:pt x="334" y="429"/>
                    <a:pt x="334" y="346"/>
                  </a:cubicBezTo>
                  <a:lnTo>
                    <a:pt x="334" y="167"/>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52" name="Google Shape;10752;p64"/>
          <p:cNvSpPr/>
          <p:nvPr/>
        </p:nvSpPr>
        <p:spPr>
          <a:xfrm>
            <a:off x="5775652" y="1969392"/>
            <a:ext cx="361147" cy="360797"/>
          </a:xfrm>
          <a:custGeom>
            <a:rect b="b" l="l" r="r" t="t"/>
            <a:pathLst>
              <a:path extrusionOk="0" h="11336" w="11347">
                <a:moveTo>
                  <a:pt x="2948" y="2991"/>
                </a:moveTo>
                <a:cubicBezTo>
                  <a:pt x="2993" y="2991"/>
                  <a:pt x="3039" y="2994"/>
                  <a:pt x="3084" y="3001"/>
                </a:cubicBezTo>
                <a:cubicBezTo>
                  <a:pt x="3394" y="3060"/>
                  <a:pt x="3656" y="3334"/>
                  <a:pt x="3715" y="3644"/>
                </a:cubicBezTo>
                <a:cubicBezTo>
                  <a:pt x="3775" y="3941"/>
                  <a:pt x="3667" y="4227"/>
                  <a:pt x="3441" y="4418"/>
                </a:cubicBezTo>
                <a:cubicBezTo>
                  <a:pt x="3298" y="4549"/>
                  <a:pt x="3203" y="4739"/>
                  <a:pt x="3203" y="4954"/>
                </a:cubicBezTo>
                <a:lnTo>
                  <a:pt x="3203" y="5311"/>
                </a:lnTo>
                <a:cubicBezTo>
                  <a:pt x="3203" y="5596"/>
                  <a:pt x="3441" y="5835"/>
                  <a:pt x="3727" y="5835"/>
                </a:cubicBezTo>
                <a:lnTo>
                  <a:pt x="5513" y="5835"/>
                </a:lnTo>
                <a:lnTo>
                  <a:pt x="5513" y="7621"/>
                </a:lnTo>
                <a:cubicBezTo>
                  <a:pt x="5513" y="7716"/>
                  <a:pt x="5430" y="7811"/>
                  <a:pt x="5322" y="7811"/>
                </a:cubicBezTo>
                <a:lnTo>
                  <a:pt x="4965" y="7811"/>
                </a:lnTo>
                <a:cubicBezTo>
                  <a:pt x="4858" y="7811"/>
                  <a:pt x="4751" y="7763"/>
                  <a:pt x="4691" y="7692"/>
                </a:cubicBezTo>
                <a:cubicBezTo>
                  <a:pt x="4472" y="7433"/>
                  <a:pt x="4152" y="7282"/>
                  <a:pt x="3809" y="7282"/>
                </a:cubicBezTo>
                <a:cubicBezTo>
                  <a:pt x="3743" y="7282"/>
                  <a:pt x="3675" y="7287"/>
                  <a:pt x="3608" y="7299"/>
                </a:cubicBezTo>
                <a:cubicBezTo>
                  <a:pt x="3167" y="7394"/>
                  <a:pt x="2810" y="7740"/>
                  <a:pt x="2715" y="8180"/>
                </a:cubicBezTo>
                <a:cubicBezTo>
                  <a:pt x="2644" y="8525"/>
                  <a:pt x="2727" y="8883"/>
                  <a:pt x="2941" y="9144"/>
                </a:cubicBezTo>
                <a:cubicBezTo>
                  <a:pt x="3167" y="9418"/>
                  <a:pt x="3477" y="9561"/>
                  <a:pt x="3834" y="9561"/>
                </a:cubicBezTo>
                <a:cubicBezTo>
                  <a:pt x="4179" y="9561"/>
                  <a:pt x="4501" y="9418"/>
                  <a:pt x="4715" y="9144"/>
                </a:cubicBezTo>
                <a:cubicBezTo>
                  <a:pt x="4775" y="9073"/>
                  <a:pt x="4870" y="9025"/>
                  <a:pt x="4977" y="9025"/>
                </a:cubicBezTo>
                <a:lnTo>
                  <a:pt x="5334" y="9025"/>
                </a:lnTo>
                <a:cubicBezTo>
                  <a:pt x="5441" y="9025"/>
                  <a:pt x="5525" y="9121"/>
                  <a:pt x="5525" y="9228"/>
                </a:cubicBezTo>
                <a:lnTo>
                  <a:pt x="5525" y="11014"/>
                </a:lnTo>
                <a:lnTo>
                  <a:pt x="881" y="11014"/>
                </a:lnTo>
                <a:cubicBezTo>
                  <a:pt x="584" y="11014"/>
                  <a:pt x="334" y="10776"/>
                  <a:pt x="334" y="10466"/>
                </a:cubicBezTo>
                <a:lnTo>
                  <a:pt x="334" y="5835"/>
                </a:lnTo>
                <a:lnTo>
                  <a:pt x="2120" y="5835"/>
                </a:lnTo>
                <a:cubicBezTo>
                  <a:pt x="2405" y="5835"/>
                  <a:pt x="2644" y="5596"/>
                  <a:pt x="2644" y="5311"/>
                </a:cubicBezTo>
                <a:lnTo>
                  <a:pt x="2644" y="4954"/>
                </a:lnTo>
                <a:cubicBezTo>
                  <a:pt x="2644" y="4751"/>
                  <a:pt x="2548" y="4549"/>
                  <a:pt x="2405" y="4418"/>
                </a:cubicBezTo>
                <a:cubicBezTo>
                  <a:pt x="2215" y="4275"/>
                  <a:pt x="2108" y="4025"/>
                  <a:pt x="2108" y="3799"/>
                </a:cubicBezTo>
                <a:cubicBezTo>
                  <a:pt x="2108" y="3549"/>
                  <a:pt x="2215" y="3322"/>
                  <a:pt x="2405" y="3168"/>
                </a:cubicBezTo>
                <a:cubicBezTo>
                  <a:pt x="2560" y="3052"/>
                  <a:pt x="2753" y="2991"/>
                  <a:pt x="2948" y="2991"/>
                </a:cubicBezTo>
                <a:close/>
                <a:moveTo>
                  <a:pt x="10418" y="322"/>
                </a:moveTo>
                <a:cubicBezTo>
                  <a:pt x="10716" y="322"/>
                  <a:pt x="10978" y="560"/>
                  <a:pt x="10978" y="882"/>
                </a:cubicBezTo>
                <a:lnTo>
                  <a:pt x="10978" y="5501"/>
                </a:lnTo>
                <a:lnTo>
                  <a:pt x="10811" y="5501"/>
                </a:lnTo>
                <a:cubicBezTo>
                  <a:pt x="10728" y="5501"/>
                  <a:pt x="10645" y="5585"/>
                  <a:pt x="10645" y="5668"/>
                </a:cubicBezTo>
                <a:cubicBezTo>
                  <a:pt x="10645" y="5763"/>
                  <a:pt x="10728" y="5835"/>
                  <a:pt x="10811" y="5835"/>
                </a:cubicBezTo>
                <a:lnTo>
                  <a:pt x="11002" y="5835"/>
                </a:lnTo>
                <a:lnTo>
                  <a:pt x="11002" y="10466"/>
                </a:lnTo>
                <a:cubicBezTo>
                  <a:pt x="11002" y="10764"/>
                  <a:pt x="10764" y="11014"/>
                  <a:pt x="10454" y="11014"/>
                </a:cubicBezTo>
                <a:lnTo>
                  <a:pt x="5846" y="11014"/>
                </a:lnTo>
                <a:lnTo>
                  <a:pt x="5846" y="9228"/>
                </a:lnTo>
                <a:cubicBezTo>
                  <a:pt x="5846" y="8942"/>
                  <a:pt x="5608" y="8704"/>
                  <a:pt x="5322" y="8704"/>
                </a:cubicBezTo>
                <a:lnTo>
                  <a:pt x="4965" y="8704"/>
                </a:lnTo>
                <a:cubicBezTo>
                  <a:pt x="4751" y="8704"/>
                  <a:pt x="4560" y="8799"/>
                  <a:pt x="4429" y="8942"/>
                </a:cubicBezTo>
                <a:cubicBezTo>
                  <a:pt x="4275" y="9133"/>
                  <a:pt x="4037" y="9240"/>
                  <a:pt x="3798" y="9240"/>
                </a:cubicBezTo>
                <a:cubicBezTo>
                  <a:pt x="3560" y="9240"/>
                  <a:pt x="3322" y="9133"/>
                  <a:pt x="3179" y="8942"/>
                </a:cubicBezTo>
                <a:cubicBezTo>
                  <a:pt x="3025" y="8752"/>
                  <a:pt x="2965" y="8502"/>
                  <a:pt x="3013" y="8263"/>
                </a:cubicBezTo>
                <a:cubicBezTo>
                  <a:pt x="3072" y="7942"/>
                  <a:pt x="3346" y="7692"/>
                  <a:pt x="3656" y="7632"/>
                </a:cubicBezTo>
                <a:cubicBezTo>
                  <a:pt x="3710" y="7621"/>
                  <a:pt x="3764" y="7616"/>
                  <a:pt x="3818" y="7616"/>
                </a:cubicBezTo>
                <a:cubicBezTo>
                  <a:pt x="4055" y="7616"/>
                  <a:pt x="4274" y="7722"/>
                  <a:pt x="4429" y="7906"/>
                </a:cubicBezTo>
                <a:cubicBezTo>
                  <a:pt x="4560" y="8049"/>
                  <a:pt x="4751" y="8144"/>
                  <a:pt x="4953" y="8144"/>
                </a:cubicBezTo>
                <a:lnTo>
                  <a:pt x="5311" y="8144"/>
                </a:lnTo>
                <a:cubicBezTo>
                  <a:pt x="5584" y="8144"/>
                  <a:pt x="5822" y="7906"/>
                  <a:pt x="5822" y="7621"/>
                </a:cubicBezTo>
                <a:lnTo>
                  <a:pt x="5822" y="5835"/>
                </a:lnTo>
                <a:lnTo>
                  <a:pt x="7608" y="5835"/>
                </a:lnTo>
                <a:cubicBezTo>
                  <a:pt x="7716" y="5835"/>
                  <a:pt x="7811" y="5918"/>
                  <a:pt x="7811" y="6025"/>
                </a:cubicBezTo>
                <a:lnTo>
                  <a:pt x="7811" y="6382"/>
                </a:lnTo>
                <a:cubicBezTo>
                  <a:pt x="7811" y="6489"/>
                  <a:pt x="7763" y="6597"/>
                  <a:pt x="7692" y="6656"/>
                </a:cubicBezTo>
                <a:cubicBezTo>
                  <a:pt x="7370" y="6918"/>
                  <a:pt x="7227" y="7323"/>
                  <a:pt x="7299" y="7740"/>
                </a:cubicBezTo>
                <a:cubicBezTo>
                  <a:pt x="7394" y="8180"/>
                  <a:pt x="7727" y="8537"/>
                  <a:pt x="8180" y="8633"/>
                </a:cubicBezTo>
                <a:cubicBezTo>
                  <a:pt x="8251" y="8644"/>
                  <a:pt x="8347" y="8656"/>
                  <a:pt x="8418" y="8656"/>
                </a:cubicBezTo>
                <a:cubicBezTo>
                  <a:pt x="8680" y="8656"/>
                  <a:pt x="8942" y="8573"/>
                  <a:pt x="9132" y="8406"/>
                </a:cubicBezTo>
                <a:cubicBezTo>
                  <a:pt x="9394" y="8180"/>
                  <a:pt x="9549" y="7871"/>
                  <a:pt x="9549" y="7513"/>
                </a:cubicBezTo>
                <a:cubicBezTo>
                  <a:pt x="9549" y="7168"/>
                  <a:pt x="9394" y="6847"/>
                  <a:pt x="9132" y="6632"/>
                </a:cubicBezTo>
                <a:cubicBezTo>
                  <a:pt x="9061" y="6573"/>
                  <a:pt x="9013" y="6478"/>
                  <a:pt x="9013" y="6370"/>
                </a:cubicBezTo>
                <a:lnTo>
                  <a:pt x="9013" y="6013"/>
                </a:lnTo>
                <a:cubicBezTo>
                  <a:pt x="9013" y="5906"/>
                  <a:pt x="9097" y="5823"/>
                  <a:pt x="9204" y="5823"/>
                </a:cubicBezTo>
                <a:lnTo>
                  <a:pt x="10097" y="5823"/>
                </a:lnTo>
                <a:cubicBezTo>
                  <a:pt x="10192" y="5823"/>
                  <a:pt x="10264" y="5739"/>
                  <a:pt x="10264" y="5656"/>
                </a:cubicBezTo>
                <a:cubicBezTo>
                  <a:pt x="10264" y="5561"/>
                  <a:pt x="10192" y="5489"/>
                  <a:pt x="10097" y="5489"/>
                </a:cubicBezTo>
                <a:lnTo>
                  <a:pt x="9204" y="5489"/>
                </a:lnTo>
                <a:cubicBezTo>
                  <a:pt x="8918" y="5489"/>
                  <a:pt x="8680" y="5727"/>
                  <a:pt x="8680" y="6013"/>
                </a:cubicBezTo>
                <a:lnTo>
                  <a:pt x="8680" y="6370"/>
                </a:lnTo>
                <a:cubicBezTo>
                  <a:pt x="8680" y="6573"/>
                  <a:pt x="8775" y="6775"/>
                  <a:pt x="8918" y="6906"/>
                </a:cubicBezTo>
                <a:cubicBezTo>
                  <a:pt x="9121" y="7049"/>
                  <a:pt x="9216" y="7287"/>
                  <a:pt x="9216" y="7525"/>
                </a:cubicBezTo>
                <a:cubicBezTo>
                  <a:pt x="9216" y="7763"/>
                  <a:pt x="9121" y="8002"/>
                  <a:pt x="8918" y="8156"/>
                </a:cubicBezTo>
                <a:cubicBezTo>
                  <a:pt x="8764" y="8272"/>
                  <a:pt x="8570" y="8333"/>
                  <a:pt x="8376" y="8333"/>
                </a:cubicBezTo>
                <a:cubicBezTo>
                  <a:pt x="8330" y="8333"/>
                  <a:pt x="8285" y="8330"/>
                  <a:pt x="8239" y="8323"/>
                </a:cubicBezTo>
                <a:cubicBezTo>
                  <a:pt x="7930" y="8263"/>
                  <a:pt x="7668" y="7990"/>
                  <a:pt x="7608" y="7680"/>
                </a:cubicBezTo>
                <a:cubicBezTo>
                  <a:pt x="7549" y="7382"/>
                  <a:pt x="7656" y="7097"/>
                  <a:pt x="7882" y="6906"/>
                </a:cubicBezTo>
                <a:cubicBezTo>
                  <a:pt x="8025" y="6775"/>
                  <a:pt x="8120" y="6573"/>
                  <a:pt x="8120" y="6370"/>
                </a:cubicBezTo>
                <a:lnTo>
                  <a:pt x="8120" y="6013"/>
                </a:lnTo>
                <a:cubicBezTo>
                  <a:pt x="8120" y="5727"/>
                  <a:pt x="7882" y="5489"/>
                  <a:pt x="7597" y="5489"/>
                </a:cubicBezTo>
                <a:lnTo>
                  <a:pt x="5811" y="5489"/>
                </a:lnTo>
                <a:lnTo>
                  <a:pt x="5811" y="3703"/>
                </a:lnTo>
                <a:cubicBezTo>
                  <a:pt x="5811" y="3596"/>
                  <a:pt x="5894" y="3513"/>
                  <a:pt x="6001" y="3513"/>
                </a:cubicBezTo>
                <a:lnTo>
                  <a:pt x="6358" y="3513"/>
                </a:lnTo>
                <a:cubicBezTo>
                  <a:pt x="6465" y="3513"/>
                  <a:pt x="6573" y="3560"/>
                  <a:pt x="6632" y="3632"/>
                </a:cubicBezTo>
                <a:cubicBezTo>
                  <a:pt x="6847" y="3886"/>
                  <a:pt x="7157" y="4035"/>
                  <a:pt x="7492" y="4035"/>
                </a:cubicBezTo>
                <a:cubicBezTo>
                  <a:pt x="7565" y="4035"/>
                  <a:pt x="7640" y="4028"/>
                  <a:pt x="7716" y="4013"/>
                </a:cubicBezTo>
                <a:cubicBezTo>
                  <a:pt x="8156" y="3930"/>
                  <a:pt x="8525" y="3584"/>
                  <a:pt x="8609" y="3144"/>
                </a:cubicBezTo>
                <a:cubicBezTo>
                  <a:pt x="8680" y="2798"/>
                  <a:pt x="8597" y="2441"/>
                  <a:pt x="8382" y="2167"/>
                </a:cubicBezTo>
                <a:cubicBezTo>
                  <a:pt x="8156" y="1906"/>
                  <a:pt x="7847" y="1751"/>
                  <a:pt x="7489" y="1751"/>
                </a:cubicBezTo>
                <a:cubicBezTo>
                  <a:pt x="7156" y="1751"/>
                  <a:pt x="6823" y="1906"/>
                  <a:pt x="6608" y="2167"/>
                </a:cubicBezTo>
                <a:cubicBezTo>
                  <a:pt x="6549" y="2251"/>
                  <a:pt x="6454" y="2287"/>
                  <a:pt x="6346" y="2287"/>
                </a:cubicBezTo>
                <a:lnTo>
                  <a:pt x="5989" y="2287"/>
                </a:lnTo>
                <a:cubicBezTo>
                  <a:pt x="5882" y="2287"/>
                  <a:pt x="5799" y="2203"/>
                  <a:pt x="5799" y="2096"/>
                </a:cubicBezTo>
                <a:lnTo>
                  <a:pt x="5799" y="1203"/>
                </a:lnTo>
                <a:cubicBezTo>
                  <a:pt x="5799" y="1120"/>
                  <a:pt x="5715" y="1036"/>
                  <a:pt x="5632" y="1036"/>
                </a:cubicBezTo>
                <a:cubicBezTo>
                  <a:pt x="5549" y="1036"/>
                  <a:pt x="5465" y="1120"/>
                  <a:pt x="5465" y="1203"/>
                </a:cubicBezTo>
                <a:lnTo>
                  <a:pt x="5465" y="2096"/>
                </a:lnTo>
                <a:cubicBezTo>
                  <a:pt x="5465" y="2382"/>
                  <a:pt x="5703" y="2620"/>
                  <a:pt x="5989" y="2620"/>
                </a:cubicBezTo>
                <a:lnTo>
                  <a:pt x="6346" y="2620"/>
                </a:lnTo>
                <a:cubicBezTo>
                  <a:pt x="6561" y="2620"/>
                  <a:pt x="6751" y="2525"/>
                  <a:pt x="6882" y="2382"/>
                </a:cubicBezTo>
                <a:cubicBezTo>
                  <a:pt x="7037" y="2191"/>
                  <a:pt x="7263" y="2084"/>
                  <a:pt x="7513" y="2084"/>
                </a:cubicBezTo>
                <a:cubicBezTo>
                  <a:pt x="7751" y="2084"/>
                  <a:pt x="7989" y="2191"/>
                  <a:pt x="8132" y="2382"/>
                </a:cubicBezTo>
                <a:cubicBezTo>
                  <a:pt x="8287" y="2572"/>
                  <a:pt x="8347" y="2822"/>
                  <a:pt x="8299" y="3060"/>
                </a:cubicBezTo>
                <a:cubicBezTo>
                  <a:pt x="8239" y="3382"/>
                  <a:pt x="7966" y="3632"/>
                  <a:pt x="7656" y="3691"/>
                </a:cubicBezTo>
                <a:cubicBezTo>
                  <a:pt x="7601" y="3702"/>
                  <a:pt x="7547" y="3708"/>
                  <a:pt x="7494" y="3708"/>
                </a:cubicBezTo>
                <a:cubicBezTo>
                  <a:pt x="7257" y="3708"/>
                  <a:pt x="7038" y="3602"/>
                  <a:pt x="6882" y="3418"/>
                </a:cubicBezTo>
                <a:cubicBezTo>
                  <a:pt x="6751" y="3275"/>
                  <a:pt x="6561" y="3179"/>
                  <a:pt x="6346" y="3179"/>
                </a:cubicBezTo>
                <a:lnTo>
                  <a:pt x="5989" y="3179"/>
                </a:lnTo>
                <a:cubicBezTo>
                  <a:pt x="5703" y="3179"/>
                  <a:pt x="5465" y="3418"/>
                  <a:pt x="5465" y="3703"/>
                </a:cubicBezTo>
                <a:lnTo>
                  <a:pt x="5465" y="5489"/>
                </a:lnTo>
                <a:lnTo>
                  <a:pt x="3679" y="5489"/>
                </a:lnTo>
                <a:cubicBezTo>
                  <a:pt x="3584" y="5489"/>
                  <a:pt x="3489" y="5406"/>
                  <a:pt x="3489" y="5299"/>
                </a:cubicBezTo>
                <a:lnTo>
                  <a:pt x="3489" y="4942"/>
                </a:lnTo>
                <a:cubicBezTo>
                  <a:pt x="3489" y="4834"/>
                  <a:pt x="3536" y="4727"/>
                  <a:pt x="3608" y="4668"/>
                </a:cubicBezTo>
                <a:cubicBezTo>
                  <a:pt x="3917" y="4406"/>
                  <a:pt x="4072" y="4001"/>
                  <a:pt x="3989" y="3584"/>
                </a:cubicBezTo>
                <a:cubicBezTo>
                  <a:pt x="3906" y="3144"/>
                  <a:pt x="3560" y="2787"/>
                  <a:pt x="3120" y="2691"/>
                </a:cubicBezTo>
                <a:cubicBezTo>
                  <a:pt x="3039" y="2675"/>
                  <a:pt x="2957" y="2666"/>
                  <a:pt x="2876" y="2666"/>
                </a:cubicBezTo>
                <a:cubicBezTo>
                  <a:pt x="2611" y="2666"/>
                  <a:pt x="2353" y="2754"/>
                  <a:pt x="2143" y="2918"/>
                </a:cubicBezTo>
                <a:cubicBezTo>
                  <a:pt x="1882" y="3144"/>
                  <a:pt x="1727" y="3453"/>
                  <a:pt x="1727" y="3811"/>
                </a:cubicBezTo>
                <a:cubicBezTo>
                  <a:pt x="1727" y="4156"/>
                  <a:pt x="1882" y="4477"/>
                  <a:pt x="2143" y="4692"/>
                </a:cubicBezTo>
                <a:cubicBezTo>
                  <a:pt x="2227" y="4751"/>
                  <a:pt x="2263" y="4846"/>
                  <a:pt x="2263" y="4954"/>
                </a:cubicBezTo>
                <a:lnTo>
                  <a:pt x="2263" y="5311"/>
                </a:lnTo>
                <a:cubicBezTo>
                  <a:pt x="2263" y="5418"/>
                  <a:pt x="2179" y="5501"/>
                  <a:pt x="2072" y="5501"/>
                </a:cubicBezTo>
                <a:lnTo>
                  <a:pt x="286" y="5501"/>
                </a:lnTo>
                <a:lnTo>
                  <a:pt x="286" y="882"/>
                </a:lnTo>
                <a:cubicBezTo>
                  <a:pt x="286" y="584"/>
                  <a:pt x="524" y="322"/>
                  <a:pt x="834" y="322"/>
                </a:cubicBezTo>
                <a:lnTo>
                  <a:pt x="5465" y="322"/>
                </a:lnTo>
                <a:lnTo>
                  <a:pt x="5465" y="524"/>
                </a:lnTo>
                <a:cubicBezTo>
                  <a:pt x="5465" y="608"/>
                  <a:pt x="5537" y="679"/>
                  <a:pt x="5632" y="679"/>
                </a:cubicBezTo>
                <a:cubicBezTo>
                  <a:pt x="5715" y="679"/>
                  <a:pt x="5799" y="608"/>
                  <a:pt x="5799" y="524"/>
                </a:cubicBezTo>
                <a:lnTo>
                  <a:pt x="5799" y="322"/>
                </a:lnTo>
                <a:close/>
                <a:moveTo>
                  <a:pt x="881" y="1"/>
                </a:moveTo>
                <a:cubicBezTo>
                  <a:pt x="405" y="1"/>
                  <a:pt x="0" y="382"/>
                  <a:pt x="0" y="870"/>
                </a:cubicBezTo>
                <a:lnTo>
                  <a:pt x="0" y="10454"/>
                </a:lnTo>
                <a:cubicBezTo>
                  <a:pt x="0" y="10930"/>
                  <a:pt x="393" y="11335"/>
                  <a:pt x="881" y="11335"/>
                </a:cubicBezTo>
                <a:lnTo>
                  <a:pt x="10466" y="11335"/>
                </a:lnTo>
                <a:cubicBezTo>
                  <a:pt x="10942" y="11335"/>
                  <a:pt x="11347" y="10954"/>
                  <a:pt x="11347" y="10454"/>
                </a:cubicBezTo>
                <a:lnTo>
                  <a:pt x="11347" y="870"/>
                </a:lnTo>
                <a:cubicBezTo>
                  <a:pt x="11347" y="405"/>
                  <a:pt x="10942" y="1"/>
                  <a:pt x="10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53" name="Google Shape;10753;p64"/>
          <p:cNvGrpSpPr/>
          <p:nvPr/>
        </p:nvGrpSpPr>
        <p:grpSpPr>
          <a:xfrm>
            <a:off x="6216367" y="1970156"/>
            <a:ext cx="361147" cy="361147"/>
            <a:chOff x="6216367" y="1970156"/>
            <a:chExt cx="361147" cy="361147"/>
          </a:xfrm>
        </p:grpSpPr>
        <p:sp>
          <p:nvSpPr>
            <p:cNvPr id="10754" name="Google Shape;10754;p64"/>
            <p:cNvSpPr/>
            <p:nvPr/>
          </p:nvSpPr>
          <p:spPr>
            <a:xfrm>
              <a:off x="6247813" y="2069522"/>
              <a:ext cx="329701" cy="261781"/>
            </a:xfrm>
            <a:custGeom>
              <a:rect b="b" l="l" r="r" t="t"/>
              <a:pathLst>
                <a:path extrusionOk="0" h="8225" w="10359">
                  <a:moveTo>
                    <a:pt x="9663" y="0"/>
                  </a:moveTo>
                  <a:cubicBezTo>
                    <a:pt x="9637" y="0"/>
                    <a:pt x="9611" y="7"/>
                    <a:pt x="9585" y="22"/>
                  </a:cubicBezTo>
                  <a:cubicBezTo>
                    <a:pt x="9490" y="69"/>
                    <a:pt x="9466" y="153"/>
                    <a:pt x="9502" y="248"/>
                  </a:cubicBezTo>
                  <a:cubicBezTo>
                    <a:pt x="9847" y="962"/>
                    <a:pt x="10026" y="1736"/>
                    <a:pt x="10026" y="2534"/>
                  </a:cubicBezTo>
                  <a:cubicBezTo>
                    <a:pt x="10026" y="3963"/>
                    <a:pt x="9478" y="5308"/>
                    <a:pt x="8466" y="6320"/>
                  </a:cubicBezTo>
                  <a:cubicBezTo>
                    <a:pt x="7454" y="7332"/>
                    <a:pt x="6108" y="7880"/>
                    <a:pt x="4680" y="7880"/>
                  </a:cubicBezTo>
                  <a:cubicBezTo>
                    <a:pt x="3834" y="7880"/>
                    <a:pt x="3037" y="7689"/>
                    <a:pt x="2287" y="7308"/>
                  </a:cubicBezTo>
                  <a:cubicBezTo>
                    <a:pt x="1667" y="6999"/>
                    <a:pt x="1096" y="6558"/>
                    <a:pt x="632" y="6022"/>
                  </a:cubicBezTo>
                  <a:lnTo>
                    <a:pt x="632" y="6022"/>
                  </a:lnTo>
                  <a:lnTo>
                    <a:pt x="1286" y="6237"/>
                  </a:lnTo>
                  <a:cubicBezTo>
                    <a:pt x="1308" y="6245"/>
                    <a:pt x="1329" y="6249"/>
                    <a:pt x="1350" y="6249"/>
                  </a:cubicBezTo>
                  <a:cubicBezTo>
                    <a:pt x="1417" y="6249"/>
                    <a:pt x="1473" y="6206"/>
                    <a:pt x="1501" y="6141"/>
                  </a:cubicBezTo>
                  <a:cubicBezTo>
                    <a:pt x="1525" y="6046"/>
                    <a:pt x="1489" y="5963"/>
                    <a:pt x="1394" y="5927"/>
                  </a:cubicBezTo>
                  <a:lnTo>
                    <a:pt x="215" y="5546"/>
                  </a:lnTo>
                  <a:cubicBezTo>
                    <a:pt x="197" y="5539"/>
                    <a:pt x="180" y="5536"/>
                    <a:pt x="163" y="5536"/>
                  </a:cubicBezTo>
                  <a:cubicBezTo>
                    <a:pt x="122" y="5536"/>
                    <a:pt x="85" y="5553"/>
                    <a:pt x="60" y="5570"/>
                  </a:cubicBezTo>
                  <a:cubicBezTo>
                    <a:pt x="12" y="5606"/>
                    <a:pt x="1" y="5665"/>
                    <a:pt x="1" y="5725"/>
                  </a:cubicBezTo>
                  <a:lnTo>
                    <a:pt x="191" y="7094"/>
                  </a:lnTo>
                  <a:cubicBezTo>
                    <a:pt x="203" y="7177"/>
                    <a:pt x="274" y="7237"/>
                    <a:pt x="358" y="7237"/>
                  </a:cubicBezTo>
                  <a:lnTo>
                    <a:pt x="382" y="7237"/>
                  </a:lnTo>
                  <a:cubicBezTo>
                    <a:pt x="477" y="7225"/>
                    <a:pt x="536" y="7130"/>
                    <a:pt x="512" y="7046"/>
                  </a:cubicBezTo>
                  <a:lnTo>
                    <a:pt x="417" y="6272"/>
                  </a:lnTo>
                  <a:lnTo>
                    <a:pt x="417" y="6272"/>
                  </a:lnTo>
                  <a:cubicBezTo>
                    <a:pt x="893" y="6820"/>
                    <a:pt x="1489" y="7284"/>
                    <a:pt x="2120" y="7606"/>
                  </a:cubicBezTo>
                  <a:cubicBezTo>
                    <a:pt x="2918" y="8011"/>
                    <a:pt x="3775" y="8225"/>
                    <a:pt x="4680" y="8225"/>
                  </a:cubicBezTo>
                  <a:cubicBezTo>
                    <a:pt x="6204" y="8225"/>
                    <a:pt x="7621" y="7630"/>
                    <a:pt x="8692" y="6558"/>
                  </a:cubicBezTo>
                  <a:cubicBezTo>
                    <a:pt x="9764" y="5487"/>
                    <a:pt x="10359" y="4058"/>
                    <a:pt x="10359" y="2558"/>
                  </a:cubicBezTo>
                  <a:cubicBezTo>
                    <a:pt x="10359" y="1677"/>
                    <a:pt x="10157" y="855"/>
                    <a:pt x="9799" y="93"/>
                  </a:cubicBezTo>
                  <a:cubicBezTo>
                    <a:pt x="9775" y="35"/>
                    <a:pt x="9721" y="0"/>
                    <a:pt x="96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5" name="Google Shape;10755;p64"/>
            <p:cNvSpPr/>
            <p:nvPr/>
          </p:nvSpPr>
          <p:spPr>
            <a:xfrm>
              <a:off x="6216367" y="1970156"/>
              <a:ext cx="329701" cy="260731"/>
            </a:xfrm>
            <a:custGeom>
              <a:rect b="b" l="l" r="r" t="t"/>
              <a:pathLst>
                <a:path extrusionOk="0" h="8192" w="10359">
                  <a:moveTo>
                    <a:pt x="5668" y="0"/>
                  </a:moveTo>
                  <a:cubicBezTo>
                    <a:pt x="4156" y="0"/>
                    <a:pt x="2739" y="596"/>
                    <a:pt x="1667" y="1667"/>
                  </a:cubicBezTo>
                  <a:cubicBezTo>
                    <a:pt x="596" y="2739"/>
                    <a:pt x="0" y="4168"/>
                    <a:pt x="0" y="5680"/>
                  </a:cubicBezTo>
                  <a:cubicBezTo>
                    <a:pt x="0" y="6525"/>
                    <a:pt x="179" y="7346"/>
                    <a:pt x="548" y="8097"/>
                  </a:cubicBezTo>
                  <a:cubicBezTo>
                    <a:pt x="584" y="8156"/>
                    <a:pt x="643" y="8192"/>
                    <a:pt x="703" y="8192"/>
                  </a:cubicBezTo>
                  <a:cubicBezTo>
                    <a:pt x="727" y="8192"/>
                    <a:pt x="750" y="8192"/>
                    <a:pt x="774" y="8180"/>
                  </a:cubicBezTo>
                  <a:cubicBezTo>
                    <a:pt x="858" y="8132"/>
                    <a:pt x="893" y="8037"/>
                    <a:pt x="846" y="7954"/>
                  </a:cubicBezTo>
                  <a:cubicBezTo>
                    <a:pt x="512" y="7239"/>
                    <a:pt x="334" y="6465"/>
                    <a:pt x="334" y="5656"/>
                  </a:cubicBezTo>
                  <a:cubicBezTo>
                    <a:pt x="334" y="4227"/>
                    <a:pt x="881" y="2894"/>
                    <a:pt x="1893" y="1882"/>
                  </a:cubicBezTo>
                  <a:cubicBezTo>
                    <a:pt x="2905" y="869"/>
                    <a:pt x="4239" y="322"/>
                    <a:pt x="5668" y="322"/>
                  </a:cubicBezTo>
                  <a:cubicBezTo>
                    <a:pt x="7239" y="322"/>
                    <a:pt x="8704" y="989"/>
                    <a:pt x="9716" y="2179"/>
                  </a:cubicBezTo>
                  <a:lnTo>
                    <a:pt x="9061" y="1953"/>
                  </a:lnTo>
                  <a:cubicBezTo>
                    <a:pt x="9044" y="1948"/>
                    <a:pt x="9027" y="1946"/>
                    <a:pt x="9010" y="1946"/>
                  </a:cubicBezTo>
                  <a:cubicBezTo>
                    <a:pt x="8942" y="1946"/>
                    <a:pt x="8878" y="1984"/>
                    <a:pt x="8859" y="2060"/>
                  </a:cubicBezTo>
                  <a:cubicBezTo>
                    <a:pt x="8823" y="2143"/>
                    <a:pt x="8870" y="2239"/>
                    <a:pt x="8966" y="2263"/>
                  </a:cubicBezTo>
                  <a:lnTo>
                    <a:pt x="10133" y="2655"/>
                  </a:lnTo>
                  <a:cubicBezTo>
                    <a:pt x="10156" y="2655"/>
                    <a:pt x="10168" y="2667"/>
                    <a:pt x="10192" y="2667"/>
                  </a:cubicBezTo>
                  <a:cubicBezTo>
                    <a:pt x="10240" y="2667"/>
                    <a:pt x="10275" y="2655"/>
                    <a:pt x="10299" y="2620"/>
                  </a:cubicBezTo>
                  <a:cubicBezTo>
                    <a:pt x="10347" y="2596"/>
                    <a:pt x="10359" y="2536"/>
                    <a:pt x="10359" y="2477"/>
                  </a:cubicBezTo>
                  <a:lnTo>
                    <a:pt x="10168" y="1108"/>
                  </a:lnTo>
                  <a:cubicBezTo>
                    <a:pt x="10158" y="1027"/>
                    <a:pt x="10088" y="971"/>
                    <a:pt x="10016" y="971"/>
                  </a:cubicBezTo>
                  <a:cubicBezTo>
                    <a:pt x="10003" y="971"/>
                    <a:pt x="9990" y="973"/>
                    <a:pt x="9978" y="977"/>
                  </a:cubicBezTo>
                  <a:cubicBezTo>
                    <a:pt x="9882" y="989"/>
                    <a:pt x="9823" y="1072"/>
                    <a:pt x="9835" y="1167"/>
                  </a:cubicBezTo>
                  <a:lnTo>
                    <a:pt x="9942" y="1941"/>
                  </a:lnTo>
                  <a:cubicBezTo>
                    <a:pt x="8870" y="703"/>
                    <a:pt x="7323" y="0"/>
                    <a:pt x="5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6" name="Google Shape;10756;p64"/>
            <p:cNvSpPr/>
            <p:nvPr/>
          </p:nvSpPr>
          <p:spPr>
            <a:xfrm>
              <a:off x="6351252" y="2064875"/>
              <a:ext cx="17855" cy="28072"/>
            </a:xfrm>
            <a:custGeom>
              <a:rect b="b" l="l" r="r" t="t"/>
              <a:pathLst>
                <a:path extrusionOk="0" h="882" w="561">
                  <a:moveTo>
                    <a:pt x="358" y="1"/>
                  </a:moveTo>
                  <a:cubicBezTo>
                    <a:pt x="275" y="1"/>
                    <a:pt x="203" y="84"/>
                    <a:pt x="203" y="168"/>
                  </a:cubicBezTo>
                  <a:lnTo>
                    <a:pt x="203" y="477"/>
                  </a:lnTo>
                  <a:lnTo>
                    <a:pt x="84" y="596"/>
                  </a:lnTo>
                  <a:cubicBezTo>
                    <a:pt x="25" y="656"/>
                    <a:pt x="1" y="763"/>
                    <a:pt x="84" y="834"/>
                  </a:cubicBezTo>
                  <a:cubicBezTo>
                    <a:pt x="108" y="870"/>
                    <a:pt x="156" y="882"/>
                    <a:pt x="203" y="882"/>
                  </a:cubicBezTo>
                  <a:cubicBezTo>
                    <a:pt x="239" y="882"/>
                    <a:pt x="287" y="870"/>
                    <a:pt x="322" y="834"/>
                  </a:cubicBezTo>
                  <a:lnTo>
                    <a:pt x="501" y="680"/>
                  </a:lnTo>
                  <a:cubicBezTo>
                    <a:pt x="525" y="644"/>
                    <a:pt x="561" y="596"/>
                    <a:pt x="537" y="560"/>
                  </a:cubicBezTo>
                  <a:lnTo>
                    <a:pt x="525" y="168"/>
                  </a:lnTo>
                  <a:cubicBezTo>
                    <a:pt x="525" y="84"/>
                    <a:pt x="453" y="1"/>
                    <a:pt x="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57" name="Google Shape;10757;p64"/>
            <p:cNvSpPr/>
            <p:nvPr/>
          </p:nvSpPr>
          <p:spPr>
            <a:xfrm>
              <a:off x="6260321" y="2016688"/>
              <a:ext cx="272857" cy="269929"/>
            </a:xfrm>
            <a:custGeom>
              <a:rect b="b" l="l" r="r" t="t"/>
              <a:pathLst>
                <a:path extrusionOk="0" h="8481" w="8573">
                  <a:moveTo>
                    <a:pt x="2822" y="3182"/>
                  </a:moveTo>
                  <a:lnTo>
                    <a:pt x="3037" y="3217"/>
                  </a:lnTo>
                  <a:lnTo>
                    <a:pt x="3144" y="3217"/>
                  </a:lnTo>
                  <a:lnTo>
                    <a:pt x="2965" y="3598"/>
                  </a:lnTo>
                  <a:lnTo>
                    <a:pt x="2679" y="3527"/>
                  </a:lnTo>
                  <a:lnTo>
                    <a:pt x="2822" y="3182"/>
                  </a:lnTo>
                  <a:close/>
                  <a:moveTo>
                    <a:pt x="3918" y="3110"/>
                  </a:moveTo>
                  <a:lnTo>
                    <a:pt x="4251" y="3515"/>
                  </a:lnTo>
                  <a:lnTo>
                    <a:pt x="4203" y="3634"/>
                  </a:lnTo>
                  <a:cubicBezTo>
                    <a:pt x="4168" y="3718"/>
                    <a:pt x="4215" y="3813"/>
                    <a:pt x="4310" y="3837"/>
                  </a:cubicBezTo>
                  <a:cubicBezTo>
                    <a:pt x="4322" y="3837"/>
                    <a:pt x="4334" y="3860"/>
                    <a:pt x="4370" y="3860"/>
                  </a:cubicBezTo>
                  <a:cubicBezTo>
                    <a:pt x="4441" y="3860"/>
                    <a:pt x="4501" y="3813"/>
                    <a:pt x="4525" y="3741"/>
                  </a:cubicBezTo>
                  <a:lnTo>
                    <a:pt x="4572" y="3622"/>
                  </a:lnTo>
                  <a:cubicBezTo>
                    <a:pt x="4608" y="3515"/>
                    <a:pt x="4584" y="3408"/>
                    <a:pt x="4513" y="3325"/>
                  </a:cubicBezTo>
                  <a:lnTo>
                    <a:pt x="4430" y="3217"/>
                  </a:lnTo>
                  <a:lnTo>
                    <a:pt x="4727" y="3444"/>
                  </a:lnTo>
                  <a:cubicBezTo>
                    <a:pt x="4749" y="3458"/>
                    <a:pt x="4780" y="3469"/>
                    <a:pt x="4815" y="3469"/>
                  </a:cubicBezTo>
                  <a:cubicBezTo>
                    <a:pt x="4836" y="3469"/>
                    <a:pt x="4859" y="3465"/>
                    <a:pt x="4882" y="3456"/>
                  </a:cubicBezTo>
                  <a:lnTo>
                    <a:pt x="5096" y="3360"/>
                  </a:lnTo>
                  <a:lnTo>
                    <a:pt x="5227" y="3515"/>
                  </a:lnTo>
                  <a:cubicBezTo>
                    <a:pt x="5263" y="3563"/>
                    <a:pt x="5323" y="3575"/>
                    <a:pt x="5358" y="3575"/>
                  </a:cubicBezTo>
                  <a:lnTo>
                    <a:pt x="5775" y="3539"/>
                  </a:lnTo>
                  <a:lnTo>
                    <a:pt x="5799" y="3622"/>
                  </a:lnTo>
                  <a:cubicBezTo>
                    <a:pt x="5811" y="3658"/>
                    <a:pt x="5775" y="3694"/>
                    <a:pt x="5775" y="3706"/>
                  </a:cubicBezTo>
                  <a:cubicBezTo>
                    <a:pt x="5763" y="3718"/>
                    <a:pt x="5739" y="3753"/>
                    <a:pt x="5692" y="3753"/>
                  </a:cubicBezTo>
                  <a:lnTo>
                    <a:pt x="4977" y="3813"/>
                  </a:lnTo>
                  <a:cubicBezTo>
                    <a:pt x="4882" y="3813"/>
                    <a:pt x="4811" y="3872"/>
                    <a:pt x="4751" y="3944"/>
                  </a:cubicBezTo>
                  <a:cubicBezTo>
                    <a:pt x="4727" y="4003"/>
                    <a:pt x="4691" y="4063"/>
                    <a:pt x="4703" y="4122"/>
                  </a:cubicBezTo>
                  <a:lnTo>
                    <a:pt x="4227" y="3956"/>
                  </a:lnTo>
                  <a:cubicBezTo>
                    <a:pt x="4215" y="3956"/>
                    <a:pt x="4215" y="3944"/>
                    <a:pt x="4203" y="3932"/>
                  </a:cubicBezTo>
                  <a:cubicBezTo>
                    <a:pt x="4168" y="3753"/>
                    <a:pt x="4025" y="3610"/>
                    <a:pt x="3846" y="3610"/>
                  </a:cubicBezTo>
                  <a:lnTo>
                    <a:pt x="3834" y="3610"/>
                  </a:lnTo>
                  <a:lnTo>
                    <a:pt x="3322" y="3634"/>
                  </a:lnTo>
                  <a:lnTo>
                    <a:pt x="3477" y="3289"/>
                  </a:lnTo>
                  <a:cubicBezTo>
                    <a:pt x="3489" y="3265"/>
                    <a:pt x="3513" y="3229"/>
                    <a:pt x="3548" y="3229"/>
                  </a:cubicBezTo>
                  <a:lnTo>
                    <a:pt x="3918" y="3110"/>
                  </a:lnTo>
                  <a:close/>
                  <a:moveTo>
                    <a:pt x="7775" y="3646"/>
                  </a:moveTo>
                  <a:cubicBezTo>
                    <a:pt x="7787" y="3646"/>
                    <a:pt x="7835" y="3646"/>
                    <a:pt x="7859" y="3682"/>
                  </a:cubicBezTo>
                  <a:lnTo>
                    <a:pt x="8204" y="4003"/>
                  </a:lnTo>
                  <a:lnTo>
                    <a:pt x="8204" y="4349"/>
                  </a:lnTo>
                  <a:cubicBezTo>
                    <a:pt x="8156" y="5325"/>
                    <a:pt x="7763" y="6254"/>
                    <a:pt x="7061" y="6956"/>
                  </a:cubicBezTo>
                  <a:cubicBezTo>
                    <a:pt x="6954" y="7051"/>
                    <a:pt x="6835" y="7158"/>
                    <a:pt x="6716" y="7254"/>
                  </a:cubicBezTo>
                  <a:cubicBezTo>
                    <a:pt x="6775" y="7158"/>
                    <a:pt x="6835" y="7075"/>
                    <a:pt x="6870" y="6968"/>
                  </a:cubicBezTo>
                  <a:lnTo>
                    <a:pt x="7620" y="5194"/>
                  </a:lnTo>
                  <a:cubicBezTo>
                    <a:pt x="7656" y="5134"/>
                    <a:pt x="7644" y="5075"/>
                    <a:pt x="7609" y="5027"/>
                  </a:cubicBezTo>
                  <a:cubicBezTo>
                    <a:pt x="7585" y="4992"/>
                    <a:pt x="7525" y="4956"/>
                    <a:pt x="7466" y="4956"/>
                  </a:cubicBezTo>
                  <a:lnTo>
                    <a:pt x="7382" y="4956"/>
                  </a:lnTo>
                  <a:lnTo>
                    <a:pt x="7799" y="4134"/>
                  </a:lnTo>
                  <a:cubicBezTo>
                    <a:pt x="7882" y="4003"/>
                    <a:pt x="7835" y="3837"/>
                    <a:pt x="7704" y="3753"/>
                  </a:cubicBezTo>
                  <a:lnTo>
                    <a:pt x="7668" y="3718"/>
                  </a:lnTo>
                  <a:lnTo>
                    <a:pt x="7680" y="3706"/>
                  </a:lnTo>
                  <a:cubicBezTo>
                    <a:pt x="7716" y="3658"/>
                    <a:pt x="7739" y="3658"/>
                    <a:pt x="7775" y="3646"/>
                  </a:cubicBezTo>
                  <a:close/>
                  <a:moveTo>
                    <a:pt x="4257" y="0"/>
                  </a:moveTo>
                  <a:cubicBezTo>
                    <a:pt x="4208" y="0"/>
                    <a:pt x="4158" y="1"/>
                    <a:pt x="4108" y="3"/>
                  </a:cubicBezTo>
                  <a:cubicBezTo>
                    <a:pt x="3037" y="50"/>
                    <a:pt x="2048" y="491"/>
                    <a:pt x="1286" y="1241"/>
                  </a:cubicBezTo>
                  <a:cubicBezTo>
                    <a:pt x="524" y="1991"/>
                    <a:pt x="96" y="2991"/>
                    <a:pt x="48" y="4063"/>
                  </a:cubicBezTo>
                  <a:cubicBezTo>
                    <a:pt x="0" y="5122"/>
                    <a:pt x="358" y="6158"/>
                    <a:pt x="1048" y="6968"/>
                  </a:cubicBezTo>
                  <a:cubicBezTo>
                    <a:pt x="1072" y="7016"/>
                    <a:pt x="1120" y="7027"/>
                    <a:pt x="1179" y="7027"/>
                  </a:cubicBezTo>
                  <a:cubicBezTo>
                    <a:pt x="1227" y="7027"/>
                    <a:pt x="1251" y="7016"/>
                    <a:pt x="1286" y="6980"/>
                  </a:cubicBezTo>
                  <a:cubicBezTo>
                    <a:pt x="1358" y="6920"/>
                    <a:pt x="1358" y="6813"/>
                    <a:pt x="1298" y="6742"/>
                  </a:cubicBezTo>
                  <a:cubicBezTo>
                    <a:pt x="679" y="6004"/>
                    <a:pt x="346" y="5051"/>
                    <a:pt x="393" y="4063"/>
                  </a:cubicBezTo>
                  <a:cubicBezTo>
                    <a:pt x="441" y="3087"/>
                    <a:pt x="834" y="2158"/>
                    <a:pt x="1536" y="1455"/>
                  </a:cubicBezTo>
                  <a:cubicBezTo>
                    <a:pt x="2239" y="765"/>
                    <a:pt x="3156" y="360"/>
                    <a:pt x="4144" y="312"/>
                  </a:cubicBezTo>
                  <a:cubicBezTo>
                    <a:pt x="4200" y="309"/>
                    <a:pt x="4256" y="308"/>
                    <a:pt x="4312" y="308"/>
                  </a:cubicBezTo>
                  <a:cubicBezTo>
                    <a:pt x="4478" y="308"/>
                    <a:pt x="4641" y="321"/>
                    <a:pt x="4811" y="348"/>
                  </a:cubicBezTo>
                  <a:lnTo>
                    <a:pt x="5037" y="622"/>
                  </a:lnTo>
                  <a:lnTo>
                    <a:pt x="4942" y="848"/>
                  </a:lnTo>
                  <a:lnTo>
                    <a:pt x="4811" y="610"/>
                  </a:lnTo>
                  <a:cubicBezTo>
                    <a:pt x="4787" y="550"/>
                    <a:pt x="4727" y="527"/>
                    <a:pt x="4668" y="527"/>
                  </a:cubicBezTo>
                  <a:lnTo>
                    <a:pt x="4132" y="527"/>
                  </a:lnTo>
                  <a:cubicBezTo>
                    <a:pt x="4072" y="527"/>
                    <a:pt x="4013" y="550"/>
                    <a:pt x="3977" y="610"/>
                  </a:cubicBezTo>
                  <a:lnTo>
                    <a:pt x="3608" y="1324"/>
                  </a:lnTo>
                  <a:cubicBezTo>
                    <a:pt x="3560" y="1432"/>
                    <a:pt x="3560" y="1539"/>
                    <a:pt x="3608" y="1634"/>
                  </a:cubicBezTo>
                  <a:cubicBezTo>
                    <a:pt x="3668" y="1729"/>
                    <a:pt x="3751" y="1801"/>
                    <a:pt x="3858" y="1801"/>
                  </a:cubicBezTo>
                  <a:lnTo>
                    <a:pt x="4156" y="1836"/>
                  </a:lnTo>
                  <a:cubicBezTo>
                    <a:pt x="4215" y="1836"/>
                    <a:pt x="4275" y="1813"/>
                    <a:pt x="4310" y="1753"/>
                  </a:cubicBezTo>
                  <a:lnTo>
                    <a:pt x="4430" y="1598"/>
                  </a:lnTo>
                  <a:lnTo>
                    <a:pt x="4489" y="1670"/>
                  </a:lnTo>
                  <a:lnTo>
                    <a:pt x="4441" y="1955"/>
                  </a:lnTo>
                  <a:lnTo>
                    <a:pt x="3929" y="2027"/>
                  </a:lnTo>
                  <a:cubicBezTo>
                    <a:pt x="3906" y="2027"/>
                    <a:pt x="3894" y="2039"/>
                    <a:pt x="3858" y="2051"/>
                  </a:cubicBezTo>
                  <a:lnTo>
                    <a:pt x="3203" y="2527"/>
                  </a:lnTo>
                  <a:cubicBezTo>
                    <a:pt x="3179" y="2563"/>
                    <a:pt x="3144" y="2586"/>
                    <a:pt x="3144" y="2622"/>
                  </a:cubicBezTo>
                  <a:lnTo>
                    <a:pt x="3072" y="2920"/>
                  </a:lnTo>
                  <a:lnTo>
                    <a:pt x="2846" y="2884"/>
                  </a:lnTo>
                  <a:cubicBezTo>
                    <a:pt x="2836" y="2883"/>
                    <a:pt x="2826" y="2883"/>
                    <a:pt x="2816" y="2883"/>
                  </a:cubicBezTo>
                  <a:cubicBezTo>
                    <a:pt x="2686" y="2883"/>
                    <a:pt x="2580" y="2954"/>
                    <a:pt x="2525" y="3087"/>
                  </a:cubicBezTo>
                  <a:lnTo>
                    <a:pt x="2382" y="3456"/>
                  </a:lnTo>
                  <a:cubicBezTo>
                    <a:pt x="2358" y="3527"/>
                    <a:pt x="2358" y="3622"/>
                    <a:pt x="2405" y="3694"/>
                  </a:cubicBezTo>
                  <a:cubicBezTo>
                    <a:pt x="2441" y="3765"/>
                    <a:pt x="2501" y="3825"/>
                    <a:pt x="2596" y="3860"/>
                  </a:cubicBezTo>
                  <a:cubicBezTo>
                    <a:pt x="2441" y="3932"/>
                    <a:pt x="2322" y="4075"/>
                    <a:pt x="2322" y="4241"/>
                  </a:cubicBezTo>
                  <a:lnTo>
                    <a:pt x="2322" y="4313"/>
                  </a:lnTo>
                  <a:lnTo>
                    <a:pt x="1870" y="4849"/>
                  </a:lnTo>
                  <a:cubicBezTo>
                    <a:pt x="1786" y="4932"/>
                    <a:pt x="1763" y="5051"/>
                    <a:pt x="1763" y="5146"/>
                  </a:cubicBezTo>
                  <a:lnTo>
                    <a:pt x="1763" y="5777"/>
                  </a:lnTo>
                  <a:cubicBezTo>
                    <a:pt x="1763" y="5944"/>
                    <a:pt x="1822" y="6087"/>
                    <a:pt x="1941" y="6194"/>
                  </a:cubicBezTo>
                  <a:lnTo>
                    <a:pt x="2382" y="6623"/>
                  </a:lnTo>
                  <a:cubicBezTo>
                    <a:pt x="2489" y="6718"/>
                    <a:pt x="2608" y="6777"/>
                    <a:pt x="2739" y="6789"/>
                  </a:cubicBezTo>
                  <a:lnTo>
                    <a:pt x="4049" y="6908"/>
                  </a:lnTo>
                  <a:lnTo>
                    <a:pt x="4049" y="6956"/>
                  </a:lnTo>
                  <a:cubicBezTo>
                    <a:pt x="4037" y="7111"/>
                    <a:pt x="4096" y="7266"/>
                    <a:pt x="4227" y="7373"/>
                  </a:cubicBezTo>
                  <a:lnTo>
                    <a:pt x="4465" y="7551"/>
                  </a:lnTo>
                  <a:lnTo>
                    <a:pt x="4453" y="7587"/>
                  </a:lnTo>
                  <a:cubicBezTo>
                    <a:pt x="4394" y="7766"/>
                    <a:pt x="4453" y="7944"/>
                    <a:pt x="4584" y="8063"/>
                  </a:cubicBezTo>
                  <a:lnTo>
                    <a:pt x="4668" y="8123"/>
                  </a:lnTo>
                  <a:cubicBezTo>
                    <a:pt x="4608" y="8123"/>
                    <a:pt x="4561" y="8147"/>
                    <a:pt x="4501" y="8147"/>
                  </a:cubicBezTo>
                  <a:cubicBezTo>
                    <a:pt x="4451" y="8148"/>
                    <a:pt x="4402" y="8149"/>
                    <a:pt x="4353" y="8149"/>
                  </a:cubicBezTo>
                  <a:cubicBezTo>
                    <a:pt x="3418" y="8149"/>
                    <a:pt x="2523" y="7829"/>
                    <a:pt x="1822" y="7230"/>
                  </a:cubicBezTo>
                  <a:cubicBezTo>
                    <a:pt x="1793" y="7206"/>
                    <a:pt x="1759" y="7195"/>
                    <a:pt x="1724" y="7195"/>
                  </a:cubicBezTo>
                  <a:cubicBezTo>
                    <a:pt x="1672" y="7195"/>
                    <a:pt x="1619" y="7218"/>
                    <a:pt x="1584" y="7254"/>
                  </a:cubicBezTo>
                  <a:cubicBezTo>
                    <a:pt x="1524" y="7325"/>
                    <a:pt x="1536" y="7432"/>
                    <a:pt x="1596" y="7492"/>
                  </a:cubicBezTo>
                  <a:cubicBezTo>
                    <a:pt x="2358" y="8123"/>
                    <a:pt x="3322" y="8480"/>
                    <a:pt x="4322" y="8480"/>
                  </a:cubicBezTo>
                  <a:lnTo>
                    <a:pt x="4501" y="8480"/>
                  </a:lnTo>
                  <a:cubicBezTo>
                    <a:pt x="5573" y="8444"/>
                    <a:pt x="6573" y="7992"/>
                    <a:pt x="7323" y="7254"/>
                  </a:cubicBezTo>
                  <a:cubicBezTo>
                    <a:pt x="8085" y="6492"/>
                    <a:pt x="8513" y="5492"/>
                    <a:pt x="8561" y="4420"/>
                  </a:cubicBezTo>
                  <a:cubicBezTo>
                    <a:pt x="8573" y="3289"/>
                    <a:pt x="8216" y="2265"/>
                    <a:pt x="7537" y="1455"/>
                  </a:cubicBezTo>
                  <a:cubicBezTo>
                    <a:pt x="7506" y="1418"/>
                    <a:pt x="7462" y="1400"/>
                    <a:pt x="7417" y="1400"/>
                  </a:cubicBezTo>
                  <a:cubicBezTo>
                    <a:pt x="7375" y="1400"/>
                    <a:pt x="7333" y="1415"/>
                    <a:pt x="7299" y="1443"/>
                  </a:cubicBezTo>
                  <a:cubicBezTo>
                    <a:pt x="7228" y="1503"/>
                    <a:pt x="7228" y="1610"/>
                    <a:pt x="7287" y="1682"/>
                  </a:cubicBezTo>
                  <a:cubicBezTo>
                    <a:pt x="7728" y="2217"/>
                    <a:pt x="8025" y="2860"/>
                    <a:pt x="8144" y="3539"/>
                  </a:cubicBezTo>
                  <a:lnTo>
                    <a:pt x="8097" y="3503"/>
                  </a:lnTo>
                  <a:cubicBezTo>
                    <a:pt x="8018" y="3424"/>
                    <a:pt x="7923" y="3378"/>
                    <a:pt x="7804" y="3378"/>
                  </a:cubicBezTo>
                  <a:cubicBezTo>
                    <a:pt x="7780" y="3378"/>
                    <a:pt x="7754" y="3380"/>
                    <a:pt x="7728" y="3384"/>
                  </a:cubicBezTo>
                  <a:cubicBezTo>
                    <a:pt x="7597" y="3396"/>
                    <a:pt x="7478" y="3468"/>
                    <a:pt x="7406" y="3587"/>
                  </a:cubicBezTo>
                  <a:lnTo>
                    <a:pt x="7370" y="3634"/>
                  </a:lnTo>
                  <a:cubicBezTo>
                    <a:pt x="7299" y="3634"/>
                    <a:pt x="7228" y="3658"/>
                    <a:pt x="7168" y="3718"/>
                  </a:cubicBezTo>
                  <a:lnTo>
                    <a:pt x="6942" y="3468"/>
                  </a:lnTo>
                  <a:cubicBezTo>
                    <a:pt x="6911" y="3430"/>
                    <a:pt x="6866" y="3412"/>
                    <a:pt x="6821" y="3412"/>
                  </a:cubicBezTo>
                  <a:cubicBezTo>
                    <a:pt x="6780" y="3412"/>
                    <a:pt x="6738" y="3427"/>
                    <a:pt x="6704" y="3456"/>
                  </a:cubicBezTo>
                  <a:cubicBezTo>
                    <a:pt x="6632" y="3515"/>
                    <a:pt x="6632" y="3622"/>
                    <a:pt x="6692" y="3694"/>
                  </a:cubicBezTo>
                  <a:lnTo>
                    <a:pt x="7013" y="4099"/>
                  </a:lnTo>
                  <a:cubicBezTo>
                    <a:pt x="7049" y="4122"/>
                    <a:pt x="7085" y="4146"/>
                    <a:pt x="7132" y="4146"/>
                  </a:cubicBezTo>
                  <a:cubicBezTo>
                    <a:pt x="7180" y="4146"/>
                    <a:pt x="7228" y="4134"/>
                    <a:pt x="7251" y="4110"/>
                  </a:cubicBezTo>
                  <a:lnTo>
                    <a:pt x="7358" y="4003"/>
                  </a:lnTo>
                  <a:lnTo>
                    <a:pt x="7489" y="4099"/>
                  </a:lnTo>
                  <a:lnTo>
                    <a:pt x="7001" y="5075"/>
                  </a:lnTo>
                  <a:lnTo>
                    <a:pt x="6966" y="5075"/>
                  </a:lnTo>
                  <a:cubicBezTo>
                    <a:pt x="6930" y="5075"/>
                    <a:pt x="6894" y="5063"/>
                    <a:pt x="6870" y="5027"/>
                  </a:cubicBezTo>
                  <a:lnTo>
                    <a:pt x="6215" y="4230"/>
                  </a:lnTo>
                  <a:cubicBezTo>
                    <a:pt x="6181" y="4188"/>
                    <a:pt x="6129" y="4170"/>
                    <a:pt x="6079" y="4170"/>
                  </a:cubicBezTo>
                  <a:cubicBezTo>
                    <a:pt x="6043" y="4170"/>
                    <a:pt x="6007" y="4179"/>
                    <a:pt x="5977" y="4194"/>
                  </a:cubicBezTo>
                  <a:cubicBezTo>
                    <a:pt x="5894" y="4253"/>
                    <a:pt x="5894" y="4360"/>
                    <a:pt x="5942" y="4432"/>
                  </a:cubicBezTo>
                  <a:lnTo>
                    <a:pt x="6596" y="5242"/>
                  </a:lnTo>
                  <a:cubicBezTo>
                    <a:pt x="6684" y="5351"/>
                    <a:pt x="6811" y="5410"/>
                    <a:pt x="6932" y="5410"/>
                  </a:cubicBezTo>
                  <a:cubicBezTo>
                    <a:pt x="6944" y="5410"/>
                    <a:pt x="6955" y="5409"/>
                    <a:pt x="6966" y="5408"/>
                  </a:cubicBezTo>
                  <a:lnTo>
                    <a:pt x="7180" y="5384"/>
                  </a:lnTo>
                  <a:lnTo>
                    <a:pt x="6525" y="6908"/>
                  </a:lnTo>
                  <a:cubicBezTo>
                    <a:pt x="6477" y="7016"/>
                    <a:pt x="6418" y="7111"/>
                    <a:pt x="6335" y="7206"/>
                  </a:cubicBezTo>
                  <a:lnTo>
                    <a:pt x="5811" y="7825"/>
                  </a:lnTo>
                  <a:cubicBezTo>
                    <a:pt x="5537" y="7944"/>
                    <a:pt x="5275" y="8028"/>
                    <a:pt x="4989" y="8087"/>
                  </a:cubicBezTo>
                  <a:lnTo>
                    <a:pt x="4703" y="7825"/>
                  </a:lnTo>
                  <a:cubicBezTo>
                    <a:pt x="4680" y="7801"/>
                    <a:pt x="4668" y="7754"/>
                    <a:pt x="4680" y="7706"/>
                  </a:cubicBezTo>
                  <a:lnTo>
                    <a:pt x="4727" y="7551"/>
                  </a:lnTo>
                  <a:cubicBezTo>
                    <a:pt x="4739" y="7468"/>
                    <a:pt x="4727" y="7408"/>
                    <a:pt x="4668" y="7373"/>
                  </a:cubicBezTo>
                  <a:lnTo>
                    <a:pt x="4334" y="7123"/>
                  </a:lnTo>
                  <a:cubicBezTo>
                    <a:pt x="4310" y="7099"/>
                    <a:pt x="4287" y="7075"/>
                    <a:pt x="4287" y="7027"/>
                  </a:cubicBezTo>
                  <a:lnTo>
                    <a:pt x="4322" y="6813"/>
                  </a:lnTo>
                  <a:cubicBezTo>
                    <a:pt x="4322" y="6777"/>
                    <a:pt x="4322" y="6730"/>
                    <a:pt x="4287" y="6694"/>
                  </a:cubicBezTo>
                  <a:cubicBezTo>
                    <a:pt x="4263" y="6670"/>
                    <a:pt x="4215" y="6635"/>
                    <a:pt x="4168" y="6635"/>
                  </a:cubicBezTo>
                  <a:lnTo>
                    <a:pt x="2679" y="6504"/>
                  </a:lnTo>
                  <a:cubicBezTo>
                    <a:pt x="2620" y="6504"/>
                    <a:pt x="2560" y="6480"/>
                    <a:pt x="2536" y="6432"/>
                  </a:cubicBezTo>
                  <a:lnTo>
                    <a:pt x="2084" y="6004"/>
                  </a:lnTo>
                  <a:cubicBezTo>
                    <a:pt x="2048" y="5956"/>
                    <a:pt x="2013" y="5884"/>
                    <a:pt x="2013" y="5825"/>
                  </a:cubicBezTo>
                  <a:lnTo>
                    <a:pt x="2013" y="5194"/>
                  </a:lnTo>
                  <a:cubicBezTo>
                    <a:pt x="2013" y="5170"/>
                    <a:pt x="2024" y="5134"/>
                    <a:pt x="2048" y="5122"/>
                  </a:cubicBezTo>
                  <a:lnTo>
                    <a:pt x="2548" y="4539"/>
                  </a:lnTo>
                  <a:cubicBezTo>
                    <a:pt x="2584" y="4515"/>
                    <a:pt x="2596" y="4480"/>
                    <a:pt x="2596" y="4432"/>
                  </a:cubicBezTo>
                  <a:lnTo>
                    <a:pt x="2596" y="4301"/>
                  </a:lnTo>
                  <a:cubicBezTo>
                    <a:pt x="2596" y="4253"/>
                    <a:pt x="2620" y="4218"/>
                    <a:pt x="2667" y="4194"/>
                  </a:cubicBezTo>
                  <a:lnTo>
                    <a:pt x="3072" y="4015"/>
                  </a:lnTo>
                  <a:lnTo>
                    <a:pt x="3810" y="4003"/>
                  </a:lnTo>
                  <a:cubicBezTo>
                    <a:pt x="3834" y="4003"/>
                    <a:pt x="3846" y="4015"/>
                    <a:pt x="3846" y="4039"/>
                  </a:cubicBezTo>
                  <a:cubicBezTo>
                    <a:pt x="3858" y="4170"/>
                    <a:pt x="3965" y="4289"/>
                    <a:pt x="4096" y="4313"/>
                  </a:cubicBezTo>
                  <a:lnTo>
                    <a:pt x="4632" y="4491"/>
                  </a:lnTo>
                  <a:cubicBezTo>
                    <a:pt x="4668" y="4503"/>
                    <a:pt x="4705" y="4510"/>
                    <a:pt x="4741" y="4510"/>
                  </a:cubicBezTo>
                  <a:cubicBezTo>
                    <a:pt x="4813" y="4510"/>
                    <a:pt x="4882" y="4484"/>
                    <a:pt x="4930" y="4420"/>
                  </a:cubicBezTo>
                  <a:cubicBezTo>
                    <a:pt x="5001" y="4360"/>
                    <a:pt x="5037" y="4253"/>
                    <a:pt x="5025" y="4170"/>
                  </a:cubicBezTo>
                  <a:lnTo>
                    <a:pt x="5692" y="4110"/>
                  </a:lnTo>
                  <a:cubicBezTo>
                    <a:pt x="5823" y="4099"/>
                    <a:pt x="5930" y="4039"/>
                    <a:pt x="6013" y="3932"/>
                  </a:cubicBezTo>
                  <a:cubicBezTo>
                    <a:pt x="6096" y="3825"/>
                    <a:pt x="6120" y="3694"/>
                    <a:pt x="6096" y="3575"/>
                  </a:cubicBezTo>
                  <a:lnTo>
                    <a:pt x="6073" y="3479"/>
                  </a:lnTo>
                  <a:cubicBezTo>
                    <a:pt x="6050" y="3344"/>
                    <a:pt x="5931" y="3240"/>
                    <a:pt x="5776" y="3240"/>
                  </a:cubicBezTo>
                  <a:cubicBezTo>
                    <a:pt x="5768" y="3240"/>
                    <a:pt x="5760" y="3241"/>
                    <a:pt x="5751" y="3241"/>
                  </a:cubicBezTo>
                  <a:lnTo>
                    <a:pt x="5406" y="3277"/>
                  </a:lnTo>
                  <a:lnTo>
                    <a:pt x="5346" y="3217"/>
                  </a:lnTo>
                  <a:lnTo>
                    <a:pt x="5811" y="2753"/>
                  </a:lnTo>
                  <a:cubicBezTo>
                    <a:pt x="5870" y="2694"/>
                    <a:pt x="5870" y="2586"/>
                    <a:pt x="5811" y="2515"/>
                  </a:cubicBezTo>
                  <a:cubicBezTo>
                    <a:pt x="5781" y="2485"/>
                    <a:pt x="5739" y="2470"/>
                    <a:pt x="5696" y="2470"/>
                  </a:cubicBezTo>
                  <a:cubicBezTo>
                    <a:pt x="5653" y="2470"/>
                    <a:pt x="5608" y="2485"/>
                    <a:pt x="5573" y="2515"/>
                  </a:cubicBezTo>
                  <a:lnTo>
                    <a:pt x="5001" y="3063"/>
                  </a:lnTo>
                  <a:lnTo>
                    <a:pt x="4811" y="3146"/>
                  </a:lnTo>
                  <a:lnTo>
                    <a:pt x="4287" y="2741"/>
                  </a:lnTo>
                  <a:cubicBezTo>
                    <a:pt x="4260" y="2714"/>
                    <a:pt x="4220" y="2701"/>
                    <a:pt x="4181" y="2701"/>
                  </a:cubicBezTo>
                  <a:cubicBezTo>
                    <a:pt x="4168" y="2701"/>
                    <a:pt x="4156" y="2703"/>
                    <a:pt x="4144" y="2706"/>
                  </a:cubicBezTo>
                  <a:lnTo>
                    <a:pt x="3418" y="2944"/>
                  </a:lnTo>
                  <a:cubicBezTo>
                    <a:pt x="3394" y="2944"/>
                    <a:pt x="3370" y="2967"/>
                    <a:pt x="3358" y="2979"/>
                  </a:cubicBezTo>
                  <a:lnTo>
                    <a:pt x="3394" y="2753"/>
                  </a:lnTo>
                  <a:lnTo>
                    <a:pt x="3977" y="2336"/>
                  </a:lnTo>
                  <a:lnTo>
                    <a:pt x="4572" y="2253"/>
                  </a:lnTo>
                  <a:cubicBezTo>
                    <a:pt x="4644" y="2229"/>
                    <a:pt x="4703" y="2170"/>
                    <a:pt x="4703" y="2110"/>
                  </a:cubicBezTo>
                  <a:lnTo>
                    <a:pt x="4787" y="1634"/>
                  </a:lnTo>
                  <a:cubicBezTo>
                    <a:pt x="4787" y="1598"/>
                    <a:pt x="4787" y="1551"/>
                    <a:pt x="4751" y="1515"/>
                  </a:cubicBezTo>
                  <a:lnTo>
                    <a:pt x="4513" y="1205"/>
                  </a:lnTo>
                  <a:cubicBezTo>
                    <a:pt x="4489" y="1158"/>
                    <a:pt x="4430" y="1146"/>
                    <a:pt x="4382" y="1146"/>
                  </a:cubicBezTo>
                  <a:cubicBezTo>
                    <a:pt x="4322" y="1146"/>
                    <a:pt x="4275" y="1182"/>
                    <a:pt x="4251" y="1217"/>
                  </a:cubicBezTo>
                  <a:lnTo>
                    <a:pt x="4072" y="1491"/>
                  </a:lnTo>
                  <a:lnTo>
                    <a:pt x="3870" y="1479"/>
                  </a:lnTo>
                  <a:lnTo>
                    <a:pt x="4203" y="860"/>
                  </a:lnTo>
                  <a:lnTo>
                    <a:pt x="4525" y="860"/>
                  </a:lnTo>
                  <a:lnTo>
                    <a:pt x="4787" y="1324"/>
                  </a:lnTo>
                  <a:cubicBezTo>
                    <a:pt x="4811" y="1384"/>
                    <a:pt x="4870" y="1420"/>
                    <a:pt x="4930" y="1420"/>
                  </a:cubicBezTo>
                  <a:cubicBezTo>
                    <a:pt x="4989" y="1420"/>
                    <a:pt x="5049" y="1372"/>
                    <a:pt x="5084" y="1312"/>
                  </a:cubicBezTo>
                  <a:lnTo>
                    <a:pt x="5323" y="765"/>
                  </a:lnTo>
                  <a:cubicBezTo>
                    <a:pt x="5358" y="658"/>
                    <a:pt x="5346" y="550"/>
                    <a:pt x="5287" y="467"/>
                  </a:cubicBezTo>
                  <a:lnTo>
                    <a:pt x="5287" y="467"/>
                  </a:lnTo>
                  <a:cubicBezTo>
                    <a:pt x="5834" y="610"/>
                    <a:pt x="6346" y="884"/>
                    <a:pt x="6787" y="1253"/>
                  </a:cubicBezTo>
                  <a:cubicBezTo>
                    <a:pt x="6825" y="1280"/>
                    <a:pt x="6864" y="1292"/>
                    <a:pt x="6903" y="1292"/>
                  </a:cubicBezTo>
                  <a:cubicBezTo>
                    <a:pt x="6949" y="1292"/>
                    <a:pt x="6992" y="1274"/>
                    <a:pt x="7025" y="1241"/>
                  </a:cubicBezTo>
                  <a:cubicBezTo>
                    <a:pt x="7085" y="1158"/>
                    <a:pt x="7073" y="1062"/>
                    <a:pt x="7013" y="1003"/>
                  </a:cubicBezTo>
                  <a:cubicBezTo>
                    <a:pt x="6253" y="345"/>
                    <a:pt x="5266" y="0"/>
                    <a:pt x="42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58" name="Google Shape;10758;p64"/>
          <p:cNvGrpSpPr/>
          <p:nvPr/>
        </p:nvGrpSpPr>
        <p:grpSpPr>
          <a:xfrm>
            <a:off x="1289311" y="2926222"/>
            <a:ext cx="408156" cy="299783"/>
            <a:chOff x="1289311" y="2926222"/>
            <a:chExt cx="408156" cy="299783"/>
          </a:xfrm>
        </p:grpSpPr>
        <p:sp>
          <p:nvSpPr>
            <p:cNvPr id="10759" name="Google Shape;10759;p64"/>
            <p:cNvSpPr/>
            <p:nvPr/>
          </p:nvSpPr>
          <p:spPr>
            <a:xfrm>
              <a:off x="1334029" y="2952385"/>
              <a:ext cx="318339" cy="216395"/>
            </a:xfrm>
            <a:custGeom>
              <a:rect b="b" l="l" r="r" t="t"/>
              <a:pathLst>
                <a:path extrusionOk="0" h="6799" w="10002">
                  <a:moveTo>
                    <a:pt x="3203" y="1369"/>
                  </a:moveTo>
                  <a:cubicBezTo>
                    <a:pt x="3429" y="1369"/>
                    <a:pt x="3620" y="1548"/>
                    <a:pt x="3620" y="1786"/>
                  </a:cubicBezTo>
                  <a:lnTo>
                    <a:pt x="3620" y="2179"/>
                  </a:lnTo>
                  <a:cubicBezTo>
                    <a:pt x="3620" y="2524"/>
                    <a:pt x="3334" y="2798"/>
                    <a:pt x="3012" y="2798"/>
                  </a:cubicBezTo>
                  <a:cubicBezTo>
                    <a:pt x="2679" y="2798"/>
                    <a:pt x="2381" y="2524"/>
                    <a:pt x="2381" y="2179"/>
                  </a:cubicBezTo>
                  <a:lnTo>
                    <a:pt x="2381" y="1786"/>
                  </a:lnTo>
                  <a:cubicBezTo>
                    <a:pt x="2381" y="1560"/>
                    <a:pt x="2560" y="1369"/>
                    <a:pt x="2798" y="1369"/>
                  </a:cubicBezTo>
                  <a:close/>
                  <a:moveTo>
                    <a:pt x="8013" y="1191"/>
                  </a:moveTo>
                  <a:cubicBezTo>
                    <a:pt x="8132" y="1191"/>
                    <a:pt x="8215" y="1274"/>
                    <a:pt x="8215" y="1393"/>
                  </a:cubicBezTo>
                  <a:lnTo>
                    <a:pt x="8215" y="1989"/>
                  </a:lnTo>
                  <a:cubicBezTo>
                    <a:pt x="8215" y="2060"/>
                    <a:pt x="8168" y="2131"/>
                    <a:pt x="8108" y="2167"/>
                  </a:cubicBezTo>
                  <a:cubicBezTo>
                    <a:pt x="8061" y="2203"/>
                    <a:pt x="8025" y="2262"/>
                    <a:pt x="8025" y="2334"/>
                  </a:cubicBezTo>
                  <a:lnTo>
                    <a:pt x="8025" y="2632"/>
                  </a:lnTo>
                  <a:cubicBezTo>
                    <a:pt x="8025" y="2715"/>
                    <a:pt x="8085" y="2798"/>
                    <a:pt x="8168" y="2810"/>
                  </a:cubicBezTo>
                  <a:lnTo>
                    <a:pt x="8680" y="2929"/>
                  </a:lnTo>
                  <a:cubicBezTo>
                    <a:pt x="8763" y="2953"/>
                    <a:pt x="8847" y="3036"/>
                    <a:pt x="8847" y="3132"/>
                  </a:cubicBezTo>
                  <a:lnTo>
                    <a:pt x="8847" y="3191"/>
                  </a:lnTo>
                  <a:lnTo>
                    <a:pt x="6799" y="3191"/>
                  </a:lnTo>
                  <a:lnTo>
                    <a:pt x="6799" y="3132"/>
                  </a:lnTo>
                  <a:cubicBezTo>
                    <a:pt x="6799" y="3024"/>
                    <a:pt x="6858" y="2953"/>
                    <a:pt x="6965" y="2929"/>
                  </a:cubicBezTo>
                  <a:lnTo>
                    <a:pt x="7477" y="2810"/>
                  </a:lnTo>
                  <a:cubicBezTo>
                    <a:pt x="7561" y="2798"/>
                    <a:pt x="7620" y="2715"/>
                    <a:pt x="7620" y="2632"/>
                  </a:cubicBezTo>
                  <a:lnTo>
                    <a:pt x="7620" y="2334"/>
                  </a:lnTo>
                  <a:cubicBezTo>
                    <a:pt x="7596" y="2274"/>
                    <a:pt x="7561" y="2215"/>
                    <a:pt x="7501" y="2167"/>
                  </a:cubicBezTo>
                  <a:cubicBezTo>
                    <a:pt x="7430" y="2120"/>
                    <a:pt x="7406" y="2060"/>
                    <a:pt x="7406" y="1989"/>
                  </a:cubicBezTo>
                  <a:lnTo>
                    <a:pt x="7406" y="1393"/>
                  </a:lnTo>
                  <a:cubicBezTo>
                    <a:pt x="7406" y="1274"/>
                    <a:pt x="7489" y="1191"/>
                    <a:pt x="7608" y="1191"/>
                  </a:cubicBezTo>
                  <a:close/>
                  <a:moveTo>
                    <a:pt x="9620" y="369"/>
                  </a:moveTo>
                  <a:lnTo>
                    <a:pt x="9620" y="3191"/>
                  </a:lnTo>
                  <a:lnTo>
                    <a:pt x="9192" y="3191"/>
                  </a:lnTo>
                  <a:lnTo>
                    <a:pt x="9192" y="3132"/>
                  </a:lnTo>
                  <a:cubicBezTo>
                    <a:pt x="9192" y="2870"/>
                    <a:pt x="9013" y="2632"/>
                    <a:pt x="8739" y="2572"/>
                  </a:cubicBezTo>
                  <a:lnTo>
                    <a:pt x="8382" y="2477"/>
                  </a:lnTo>
                  <a:lnTo>
                    <a:pt x="8382" y="2417"/>
                  </a:lnTo>
                  <a:cubicBezTo>
                    <a:pt x="8501" y="2322"/>
                    <a:pt x="8573" y="2155"/>
                    <a:pt x="8573" y="1977"/>
                  </a:cubicBezTo>
                  <a:lnTo>
                    <a:pt x="8573" y="1381"/>
                  </a:lnTo>
                  <a:cubicBezTo>
                    <a:pt x="8573" y="1048"/>
                    <a:pt x="8311" y="786"/>
                    <a:pt x="7977" y="786"/>
                  </a:cubicBezTo>
                  <a:lnTo>
                    <a:pt x="7584" y="786"/>
                  </a:lnTo>
                  <a:cubicBezTo>
                    <a:pt x="7251" y="786"/>
                    <a:pt x="6989" y="1048"/>
                    <a:pt x="6989" y="1381"/>
                  </a:cubicBezTo>
                  <a:lnTo>
                    <a:pt x="6989" y="1977"/>
                  </a:lnTo>
                  <a:cubicBezTo>
                    <a:pt x="6989" y="2143"/>
                    <a:pt x="7061" y="2298"/>
                    <a:pt x="7180" y="2417"/>
                  </a:cubicBezTo>
                  <a:lnTo>
                    <a:pt x="7180" y="2477"/>
                  </a:lnTo>
                  <a:lnTo>
                    <a:pt x="6822" y="2572"/>
                  </a:lnTo>
                  <a:cubicBezTo>
                    <a:pt x="6549" y="2632"/>
                    <a:pt x="6370" y="2870"/>
                    <a:pt x="6370" y="3132"/>
                  </a:cubicBezTo>
                  <a:lnTo>
                    <a:pt x="6370" y="3191"/>
                  </a:lnTo>
                  <a:lnTo>
                    <a:pt x="5941" y="3191"/>
                  </a:lnTo>
                  <a:lnTo>
                    <a:pt x="5941" y="369"/>
                  </a:lnTo>
                  <a:close/>
                  <a:moveTo>
                    <a:pt x="3227" y="3179"/>
                  </a:moveTo>
                  <a:lnTo>
                    <a:pt x="3227" y="3274"/>
                  </a:lnTo>
                  <a:cubicBezTo>
                    <a:pt x="3203" y="3346"/>
                    <a:pt x="3239" y="3405"/>
                    <a:pt x="3262" y="3465"/>
                  </a:cubicBezTo>
                  <a:lnTo>
                    <a:pt x="3012" y="3715"/>
                  </a:lnTo>
                  <a:lnTo>
                    <a:pt x="3001" y="3715"/>
                  </a:lnTo>
                  <a:lnTo>
                    <a:pt x="2739" y="3465"/>
                  </a:lnTo>
                  <a:cubicBezTo>
                    <a:pt x="2774" y="3405"/>
                    <a:pt x="2798" y="3346"/>
                    <a:pt x="2798" y="3274"/>
                  </a:cubicBezTo>
                  <a:lnTo>
                    <a:pt x="2798" y="3179"/>
                  </a:lnTo>
                  <a:close/>
                  <a:moveTo>
                    <a:pt x="3572" y="3667"/>
                  </a:moveTo>
                  <a:lnTo>
                    <a:pt x="3953" y="3822"/>
                  </a:lnTo>
                  <a:cubicBezTo>
                    <a:pt x="4108" y="3882"/>
                    <a:pt x="4215" y="4048"/>
                    <a:pt x="4215" y="4203"/>
                  </a:cubicBezTo>
                  <a:lnTo>
                    <a:pt x="4215" y="5394"/>
                  </a:lnTo>
                  <a:cubicBezTo>
                    <a:pt x="4215" y="5513"/>
                    <a:pt x="4132" y="5608"/>
                    <a:pt x="4013" y="5608"/>
                  </a:cubicBezTo>
                  <a:lnTo>
                    <a:pt x="3191" y="5608"/>
                  </a:lnTo>
                  <a:lnTo>
                    <a:pt x="3191" y="5382"/>
                  </a:lnTo>
                  <a:lnTo>
                    <a:pt x="3608" y="5382"/>
                  </a:lnTo>
                  <a:cubicBezTo>
                    <a:pt x="3715" y="5382"/>
                    <a:pt x="3798" y="5299"/>
                    <a:pt x="3798" y="5191"/>
                  </a:cubicBezTo>
                  <a:lnTo>
                    <a:pt x="3798" y="4596"/>
                  </a:lnTo>
                  <a:cubicBezTo>
                    <a:pt x="3798" y="4489"/>
                    <a:pt x="3715" y="4406"/>
                    <a:pt x="3608" y="4406"/>
                  </a:cubicBezTo>
                  <a:cubicBezTo>
                    <a:pt x="3501" y="4406"/>
                    <a:pt x="3417" y="4489"/>
                    <a:pt x="3417" y="4596"/>
                  </a:cubicBezTo>
                  <a:lnTo>
                    <a:pt x="3417" y="5013"/>
                  </a:lnTo>
                  <a:lnTo>
                    <a:pt x="2584" y="5013"/>
                  </a:lnTo>
                  <a:lnTo>
                    <a:pt x="2584" y="4596"/>
                  </a:lnTo>
                  <a:cubicBezTo>
                    <a:pt x="2584" y="4489"/>
                    <a:pt x="2489" y="4406"/>
                    <a:pt x="2381" y="4406"/>
                  </a:cubicBezTo>
                  <a:cubicBezTo>
                    <a:pt x="2286" y="4406"/>
                    <a:pt x="2191" y="4489"/>
                    <a:pt x="2191" y="4596"/>
                  </a:cubicBezTo>
                  <a:lnTo>
                    <a:pt x="2191" y="5191"/>
                  </a:lnTo>
                  <a:cubicBezTo>
                    <a:pt x="2191" y="5299"/>
                    <a:pt x="2286" y="5382"/>
                    <a:pt x="2381" y="5382"/>
                  </a:cubicBezTo>
                  <a:lnTo>
                    <a:pt x="2798" y="5382"/>
                  </a:lnTo>
                  <a:lnTo>
                    <a:pt x="2798" y="5608"/>
                  </a:lnTo>
                  <a:lnTo>
                    <a:pt x="1989" y="5608"/>
                  </a:lnTo>
                  <a:cubicBezTo>
                    <a:pt x="1869" y="5608"/>
                    <a:pt x="1774" y="5513"/>
                    <a:pt x="1774" y="5394"/>
                  </a:cubicBezTo>
                  <a:lnTo>
                    <a:pt x="1774" y="4203"/>
                  </a:lnTo>
                  <a:cubicBezTo>
                    <a:pt x="1774" y="4048"/>
                    <a:pt x="1881" y="3882"/>
                    <a:pt x="2048" y="3822"/>
                  </a:cubicBezTo>
                  <a:lnTo>
                    <a:pt x="2417" y="3667"/>
                  </a:lnTo>
                  <a:lnTo>
                    <a:pt x="2727" y="3989"/>
                  </a:lnTo>
                  <a:cubicBezTo>
                    <a:pt x="2798" y="4060"/>
                    <a:pt x="2905" y="4108"/>
                    <a:pt x="3001" y="4108"/>
                  </a:cubicBezTo>
                  <a:cubicBezTo>
                    <a:pt x="3096" y="4108"/>
                    <a:pt x="3191" y="4060"/>
                    <a:pt x="3262" y="3989"/>
                  </a:cubicBezTo>
                  <a:lnTo>
                    <a:pt x="3572" y="3667"/>
                  </a:lnTo>
                  <a:close/>
                  <a:moveTo>
                    <a:pt x="5632" y="5596"/>
                  </a:moveTo>
                  <a:lnTo>
                    <a:pt x="5632" y="6406"/>
                  </a:lnTo>
                  <a:lnTo>
                    <a:pt x="381" y="6406"/>
                  </a:lnTo>
                  <a:lnTo>
                    <a:pt x="381" y="5596"/>
                  </a:lnTo>
                  <a:lnTo>
                    <a:pt x="1429" y="5596"/>
                  </a:lnTo>
                  <a:cubicBezTo>
                    <a:pt x="1512" y="5834"/>
                    <a:pt x="1727" y="5989"/>
                    <a:pt x="2000" y="5989"/>
                  </a:cubicBezTo>
                  <a:lnTo>
                    <a:pt x="4013" y="5989"/>
                  </a:lnTo>
                  <a:cubicBezTo>
                    <a:pt x="4263" y="5989"/>
                    <a:pt x="4489" y="5834"/>
                    <a:pt x="4572" y="5596"/>
                  </a:cubicBezTo>
                  <a:close/>
                  <a:moveTo>
                    <a:pt x="8025" y="4406"/>
                  </a:moveTo>
                  <a:cubicBezTo>
                    <a:pt x="8144" y="4406"/>
                    <a:pt x="8227" y="4489"/>
                    <a:pt x="8227" y="4608"/>
                  </a:cubicBezTo>
                  <a:lnTo>
                    <a:pt x="8227" y="5203"/>
                  </a:lnTo>
                  <a:cubicBezTo>
                    <a:pt x="8227" y="5275"/>
                    <a:pt x="8192" y="5358"/>
                    <a:pt x="8132" y="5382"/>
                  </a:cubicBezTo>
                  <a:cubicBezTo>
                    <a:pt x="8073" y="5418"/>
                    <a:pt x="8037" y="5477"/>
                    <a:pt x="8037" y="5549"/>
                  </a:cubicBezTo>
                  <a:lnTo>
                    <a:pt x="8037" y="5846"/>
                  </a:lnTo>
                  <a:cubicBezTo>
                    <a:pt x="8037" y="5930"/>
                    <a:pt x="8096" y="6013"/>
                    <a:pt x="8192" y="6025"/>
                  </a:cubicBezTo>
                  <a:lnTo>
                    <a:pt x="8692" y="6144"/>
                  </a:lnTo>
                  <a:cubicBezTo>
                    <a:pt x="8787" y="6168"/>
                    <a:pt x="8858" y="6251"/>
                    <a:pt x="8858" y="6346"/>
                  </a:cubicBezTo>
                  <a:lnTo>
                    <a:pt x="8858" y="6406"/>
                  </a:lnTo>
                  <a:lnTo>
                    <a:pt x="6787" y="6406"/>
                  </a:lnTo>
                  <a:lnTo>
                    <a:pt x="6787" y="6346"/>
                  </a:lnTo>
                  <a:cubicBezTo>
                    <a:pt x="6787" y="6251"/>
                    <a:pt x="6846" y="6168"/>
                    <a:pt x="6953" y="6144"/>
                  </a:cubicBezTo>
                  <a:lnTo>
                    <a:pt x="7465" y="6025"/>
                  </a:lnTo>
                  <a:cubicBezTo>
                    <a:pt x="7549" y="6013"/>
                    <a:pt x="7608" y="5930"/>
                    <a:pt x="7608" y="5846"/>
                  </a:cubicBezTo>
                  <a:lnTo>
                    <a:pt x="7608" y="5549"/>
                  </a:lnTo>
                  <a:cubicBezTo>
                    <a:pt x="7608" y="5489"/>
                    <a:pt x="7584" y="5418"/>
                    <a:pt x="7513" y="5382"/>
                  </a:cubicBezTo>
                  <a:cubicBezTo>
                    <a:pt x="7442" y="5334"/>
                    <a:pt x="7418" y="5275"/>
                    <a:pt x="7418" y="5203"/>
                  </a:cubicBezTo>
                  <a:lnTo>
                    <a:pt x="7418" y="4608"/>
                  </a:lnTo>
                  <a:cubicBezTo>
                    <a:pt x="7418" y="4489"/>
                    <a:pt x="7501" y="4406"/>
                    <a:pt x="7620" y="4406"/>
                  </a:cubicBezTo>
                  <a:close/>
                  <a:moveTo>
                    <a:pt x="9585" y="3584"/>
                  </a:moveTo>
                  <a:lnTo>
                    <a:pt x="9585" y="6406"/>
                  </a:lnTo>
                  <a:lnTo>
                    <a:pt x="9204" y="6406"/>
                  </a:lnTo>
                  <a:lnTo>
                    <a:pt x="9204" y="6346"/>
                  </a:lnTo>
                  <a:cubicBezTo>
                    <a:pt x="9204" y="6084"/>
                    <a:pt x="9025" y="5846"/>
                    <a:pt x="8751" y="5787"/>
                  </a:cubicBezTo>
                  <a:lnTo>
                    <a:pt x="8394" y="5691"/>
                  </a:lnTo>
                  <a:lnTo>
                    <a:pt x="8394" y="5632"/>
                  </a:lnTo>
                  <a:cubicBezTo>
                    <a:pt x="8513" y="5537"/>
                    <a:pt x="8596" y="5370"/>
                    <a:pt x="8596" y="5191"/>
                  </a:cubicBezTo>
                  <a:lnTo>
                    <a:pt x="8596" y="4596"/>
                  </a:lnTo>
                  <a:cubicBezTo>
                    <a:pt x="8596" y="4263"/>
                    <a:pt x="8323" y="4001"/>
                    <a:pt x="8001" y="4001"/>
                  </a:cubicBezTo>
                  <a:lnTo>
                    <a:pt x="7596" y="4001"/>
                  </a:lnTo>
                  <a:cubicBezTo>
                    <a:pt x="7263" y="4001"/>
                    <a:pt x="7001" y="4263"/>
                    <a:pt x="7001" y="4596"/>
                  </a:cubicBezTo>
                  <a:lnTo>
                    <a:pt x="7001" y="5191"/>
                  </a:lnTo>
                  <a:cubicBezTo>
                    <a:pt x="7001" y="5358"/>
                    <a:pt x="7072" y="5513"/>
                    <a:pt x="7192" y="5632"/>
                  </a:cubicBezTo>
                  <a:lnTo>
                    <a:pt x="7192" y="5691"/>
                  </a:lnTo>
                  <a:lnTo>
                    <a:pt x="6834" y="5787"/>
                  </a:lnTo>
                  <a:cubicBezTo>
                    <a:pt x="6572" y="5846"/>
                    <a:pt x="6394" y="6084"/>
                    <a:pt x="6394" y="6346"/>
                  </a:cubicBezTo>
                  <a:lnTo>
                    <a:pt x="6394" y="6406"/>
                  </a:lnTo>
                  <a:lnTo>
                    <a:pt x="5953" y="6406"/>
                  </a:lnTo>
                  <a:lnTo>
                    <a:pt x="5953" y="3584"/>
                  </a:lnTo>
                  <a:close/>
                  <a:moveTo>
                    <a:pt x="203" y="0"/>
                  </a:moveTo>
                  <a:cubicBezTo>
                    <a:pt x="95" y="0"/>
                    <a:pt x="0" y="84"/>
                    <a:pt x="0" y="191"/>
                  </a:cubicBezTo>
                  <a:lnTo>
                    <a:pt x="0" y="6596"/>
                  </a:lnTo>
                  <a:cubicBezTo>
                    <a:pt x="0" y="6703"/>
                    <a:pt x="95" y="6799"/>
                    <a:pt x="203" y="6799"/>
                  </a:cubicBezTo>
                  <a:lnTo>
                    <a:pt x="9811" y="6799"/>
                  </a:lnTo>
                  <a:cubicBezTo>
                    <a:pt x="9918" y="6799"/>
                    <a:pt x="10001" y="6703"/>
                    <a:pt x="10001" y="6596"/>
                  </a:cubicBezTo>
                  <a:lnTo>
                    <a:pt x="10001" y="191"/>
                  </a:lnTo>
                  <a:cubicBezTo>
                    <a:pt x="10001" y="84"/>
                    <a:pt x="9918" y="0"/>
                    <a:pt x="9811" y="0"/>
                  </a:cubicBezTo>
                  <a:lnTo>
                    <a:pt x="1584" y="0"/>
                  </a:lnTo>
                  <a:cubicBezTo>
                    <a:pt x="1477" y="0"/>
                    <a:pt x="1381" y="84"/>
                    <a:pt x="1381" y="191"/>
                  </a:cubicBezTo>
                  <a:cubicBezTo>
                    <a:pt x="1381" y="286"/>
                    <a:pt x="1477" y="381"/>
                    <a:pt x="1584" y="381"/>
                  </a:cubicBezTo>
                  <a:lnTo>
                    <a:pt x="5596" y="381"/>
                  </a:lnTo>
                  <a:lnTo>
                    <a:pt x="5596" y="5215"/>
                  </a:lnTo>
                  <a:lnTo>
                    <a:pt x="4572" y="5215"/>
                  </a:lnTo>
                  <a:lnTo>
                    <a:pt x="4572" y="4203"/>
                  </a:lnTo>
                  <a:cubicBezTo>
                    <a:pt x="4572" y="3882"/>
                    <a:pt x="4370" y="3584"/>
                    <a:pt x="4072" y="3477"/>
                  </a:cubicBezTo>
                  <a:lnTo>
                    <a:pt x="3572" y="3286"/>
                  </a:lnTo>
                  <a:lnTo>
                    <a:pt x="3572" y="3274"/>
                  </a:lnTo>
                  <a:lnTo>
                    <a:pt x="3572" y="2989"/>
                  </a:lnTo>
                  <a:cubicBezTo>
                    <a:pt x="3810" y="2810"/>
                    <a:pt x="3977" y="2512"/>
                    <a:pt x="3977" y="2203"/>
                  </a:cubicBezTo>
                  <a:lnTo>
                    <a:pt x="3977" y="1798"/>
                  </a:lnTo>
                  <a:cubicBezTo>
                    <a:pt x="3977" y="1369"/>
                    <a:pt x="3620" y="1012"/>
                    <a:pt x="3191" y="1012"/>
                  </a:cubicBezTo>
                  <a:lnTo>
                    <a:pt x="2786" y="1012"/>
                  </a:lnTo>
                  <a:cubicBezTo>
                    <a:pt x="2358" y="1012"/>
                    <a:pt x="2000" y="1369"/>
                    <a:pt x="2000" y="1798"/>
                  </a:cubicBezTo>
                  <a:lnTo>
                    <a:pt x="2000" y="2203"/>
                  </a:lnTo>
                  <a:cubicBezTo>
                    <a:pt x="2000" y="2524"/>
                    <a:pt x="2167" y="2810"/>
                    <a:pt x="2405" y="2989"/>
                  </a:cubicBezTo>
                  <a:lnTo>
                    <a:pt x="2405" y="3274"/>
                  </a:lnTo>
                  <a:lnTo>
                    <a:pt x="2405" y="3286"/>
                  </a:lnTo>
                  <a:lnTo>
                    <a:pt x="1905" y="3477"/>
                  </a:lnTo>
                  <a:cubicBezTo>
                    <a:pt x="1608" y="3596"/>
                    <a:pt x="1405" y="3894"/>
                    <a:pt x="1405" y="4203"/>
                  </a:cubicBezTo>
                  <a:lnTo>
                    <a:pt x="1405" y="5215"/>
                  </a:lnTo>
                  <a:lnTo>
                    <a:pt x="381" y="5215"/>
                  </a:lnTo>
                  <a:lnTo>
                    <a:pt x="381" y="381"/>
                  </a:lnTo>
                  <a:lnTo>
                    <a:pt x="798" y="381"/>
                  </a:lnTo>
                  <a:cubicBezTo>
                    <a:pt x="893" y="381"/>
                    <a:pt x="988" y="286"/>
                    <a:pt x="988" y="191"/>
                  </a:cubicBezTo>
                  <a:cubicBezTo>
                    <a:pt x="988" y="84"/>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0" name="Google Shape;10760;p64"/>
            <p:cNvSpPr/>
            <p:nvPr/>
          </p:nvSpPr>
          <p:spPr>
            <a:xfrm>
              <a:off x="1289311" y="2926222"/>
              <a:ext cx="408156" cy="299783"/>
            </a:xfrm>
            <a:custGeom>
              <a:rect b="b" l="l" r="r" t="t"/>
              <a:pathLst>
                <a:path extrusionOk="0" h="9419" w="12824">
                  <a:moveTo>
                    <a:pt x="11621" y="382"/>
                  </a:moveTo>
                  <a:cubicBezTo>
                    <a:pt x="11740" y="382"/>
                    <a:pt x="11823" y="477"/>
                    <a:pt x="11823" y="596"/>
                  </a:cubicBezTo>
                  <a:lnTo>
                    <a:pt x="11823" y="8037"/>
                  </a:lnTo>
                  <a:lnTo>
                    <a:pt x="11406" y="8037"/>
                  </a:lnTo>
                  <a:cubicBezTo>
                    <a:pt x="11299" y="8037"/>
                    <a:pt x="11216" y="8121"/>
                    <a:pt x="11216" y="8228"/>
                  </a:cubicBezTo>
                  <a:cubicBezTo>
                    <a:pt x="11216" y="8335"/>
                    <a:pt x="11299" y="8418"/>
                    <a:pt x="11406" y="8418"/>
                  </a:cubicBezTo>
                  <a:lnTo>
                    <a:pt x="12407" y="8418"/>
                  </a:lnTo>
                  <a:cubicBezTo>
                    <a:pt x="12407" y="8418"/>
                    <a:pt x="12418" y="8418"/>
                    <a:pt x="12418" y="8442"/>
                  </a:cubicBezTo>
                  <a:lnTo>
                    <a:pt x="12418" y="8835"/>
                  </a:lnTo>
                  <a:cubicBezTo>
                    <a:pt x="12442" y="8942"/>
                    <a:pt x="12347" y="9049"/>
                    <a:pt x="12228" y="9049"/>
                  </a:cubicBezTo>
                  <a:lnTo>
                    <a:pt x="596" y="9049"/>
                  </a:lnTo>
                  <a:cubicBezTo>
                    <a:pt x="476" y="9049"/>
                    <a:pt x="381" y="8954"/>
                    <a:pt x="381" y="8835"/>
                  </a:cubicBezTo>
                  <a:lnTo>
                    <a:pt x="381" y="8442"/>
                  </a:lnTo>
                  <a:cubicBezTo>
                    <a:pt x="381" y="8442"/>
                    <a:pt x="381" y="8418"/>
                    <a:pt x="393" y="8418"/>
                  </a:cubicBezTo>
                  <a:lnTo>
                    <a:pt x="10621" y="8418"/>
                  </a:lnTo>
                  <a:cubicBezTo>
                    <a:pt x="10728" y="8418"/>
                    <a:pt x="10811" y="8335"/>
                    <a:pt x="10811" y="8228"/>
                  </a:cubicBezTo>
                  <a:cubicBezTo>
                    <a:pt x="10811" y="8121"/>
                    <a:pt x="10728" y="8037"/>
                    <a:pt x="10621" y="8037"/>
                  </a:cubicBezTo>
                  <a:lnTo>
                    <a:pt x="977" y="8037"/>
                  </a:lnTo>
                  <a:lnTo>
                    <a:pt x="977" y="596"/>
                  </a:lnTo>
                  <a:cubicBezTo>
                    <a:pt x="977" y="477"/>
                    <a:pt x="1072" y="382"/>
                    <a:pt x="1179" y="382"/>
                  </a:cubicBezTo>
                  <a:close/>
                  <a:moveTo>
                    <a:pt x="1191" y="1"/>
                  </a:moveTo>
                  <a:cubicBezTo>
                    <a:pt x="857" y="1"/>
                    <a:pt x="596" y="263"/>
                    <a:pt x="596" y="596"/>
                  </a:cubicBezTo>
                  <a:lnTo>
                    <a:pt x="596" y="8037"/>
                  </a:lnTo>
                  <a:lnTo>
                    <a:pt x="381" y="8037"/>
                  </a:lnTo>
                  <a:cubicBezTo>
                    <a:pt x="179" y="8037"/>
                    <a:pt x="0" y="8216"/>
                    <a:pt x="0" y="8418"/>
                  </a:cubicBezTo>
                  <a:lnTo>
                    <a:pt x="0" y="8823"/>
                  </a:lnTo>
                  <a:cubicBezTo>
                    <a:pt x="0" y="9157"/>
                    <a:pt x="262" y="9419"/>
                    <a:pt x="596" y="9419"/>
                  </a:cubicBezTo>
                  <a:lnTo>
                    <a:pt x="12228" y="9419"/>
                  </a:lnTo>
                  <a:cubicBezTo>
                    <a:pt x="12561" y="9419"/>
                    <a:pt x="12823" y="9157"/>
                    <a:pt x="12823" y="8823"/>
                  </a:cubicBezTo>
                  <a:lnTo>
                    <a:pt x="12823" y="8418"/>
                  </a:lnTo>
                  <a:cubicBezTo>
                    <a:pt x="12811" y="8216"/>
                    <a:pt x="12645" y="8037"/>
                    <a:pt x="12418" y="8037"/>
                  </a:cubicBezTo>
                  <a:lnTo>
                    <a:pt x="12216" y="8037"/>
                  </a:lnTo>
                  <a:lnTo>
                    <a:pt x="12216" y="596"/>
                  </a:lnTo>
                  <a:cubicBezTo>
                    <a:pt x="12216" y="263"/>
                    <a:pt x="11942" y="1"/>
                    <a:pt x="1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61" name="Google Shape;10761;p64"/>
          <p:cNvGrpSpPr/>
          <p:nvPr/>
        </p:nvGrpSpPr>
        <p:grpSpPr>
          <a:xfrm>
            <a:off x="7978465" y="1969392"/>
            <a:ext cx="361147" cy="360797"/>
            <a:chOff x="7978465" y="1969392"/>
            <a:chExt cx="361147" cy="360797"/>
          </a:xfrm>
        </p:grpSpPr>
        <p:sp>
          <p:nvSpPr>
            <p:cNvPr id="10762" name="Google Shape;10762;p64"/>
            <p:cNvSpPr/>
            <p:nvPr/>
          </p:nvSpPr>
          <p:spPr>
            <a:xfrm>
              <a:off x="8136871" y="2285821"/>
              <a:ext cx="44368" cy="44368"/>
            </a:xfrm>
            <a:custGeom>
              <a:rect b="b" l="l" r="r" t="t"/>
              <a:pathLst>
                <a:path extrusionOk="0" h="1394" w="1394">
                  <a:moveTo>
                    <a:pt x="691" y="322"/>
                  </a:moveTo>
                  <a:cubicBezTo>
                    <a:pt x="905" y="322"/>
                    <a:pt x="1072" y="488"/>
                    <a:pt x="1072" y="703"/>
                  </a:cubicBezTo>
                  <a:cubicBezTo>
                    <a:pt x="1072" y="905"/>
                    <a:pt x="893" y="1072"/>
                    <a:pt x="691" y="1072"/>
                  </a:cubicBezTo>
                  <a:cubicBezTo>
                    <a:pt x="488" y="1072"/>
                    <a:pt x="322" y="905"/>
                    <a:pt x="322" y="703"/>
                  </a:cubicBezTo>
                  <a:cubicBezTo>
                    <a:pt x="322" y="488"/>
                    <a:pt x="488" y="322"/>
                    <a:pt x="691" y="322"/>
                  </a:cubicBezTo>
                  <a:close/>
                  <a:moveTo>
                    <a:pt x="691" y="0"/>
                  </a:moveTo>
                  <a:cubicBezTo>
                    <a:pt x="310" y="0"/>
                    <a:pt x="0" y="310"/>
                    <a:pt x="0" y="703"/>
                  </a:cubicBezTo>
                  <a:cubicBezTo>
                    <a:pt x="0" y="1084"/>
                    <a:pt x="310" y="1393"/>
                    <a:pt x="691" y="1393"/>
                  </a:cubicBezTo>
                  <a:cubicBezTo>
                    <a:pt x="1084" y="1393"/>
                    <a:pt x="1393" y="1084"/>
                    <a:pt x="1393" y="703"/>
                  </a:cubicBezTo>
                  <a:cubicBezTo>
                    <a:pt x="1393" y="310"/>
                    <a:pt x="108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3" name="Google Shape;10763;p64"/>
            <p:cNvSpPr/>
            <p:nvPr/>
          </p:nvSpPr>
          <p:spPr>
            <a:xfrm>
              <a:off x="8210010" y="2121719"/>
              <a:ext cx="56112" cy="56112"/>
            </a:xfrm>
            <a:custGeom>
              <a:rect b="b" l="l" r="r" t="t"/>
              <a:pathLst>
                <a:path extrusionOk="0" h="1763" w="1763">
                  <a:moveTo>
                    <a:pt x="881" y="334"/>
                  </a:moveTo>
                  <a:cubicBezTo>
                    <a:pt x="1191" y="334"/>
                    <a:pt x="1429" y="572"/>
                    <a:pt x="1429" y="882"/>
                  </a:cubicBezTo>
                  <a:cubicBezTo>
                    <a:pt x="1417" y="1180"/>
                    <a:pt x="1179" y="1430"/>
                    <a:pt x="881" y="1430"/>
                  </a:cubicBezTo>
                  <a:cubicBezTo>
                    <a:pt x="583" y="1430"/>
                    <a:pt x="333" y="1191"/>
                    <a:pt x="333" y="882"/>
                  </a:cubicBezTo>
                  <a:cubicBezTo>
                    <a:pt x="333" y="584"/>
                    <a:pt x="572" y="334"/>
                    <a:pt x="881" y="334"/>
                  </a:cubicBezTo>
                  <a:close/>
                  <a:moveTo>
                    <a:pt x="881" y="1"/>
                  </a:moveTo>
                  <a:cubicBezTo>
                    <a:pt x="405" y="1"/>
                    <a:pt x="0" y="394"/>
                    <a:pt x="0" y="882"/>
                  </a:cubicBezTo>
                  <a:cubicBezTo>
                    <a:pt x="0" y="1358"/>
                    <a:pt x="393" y="1763"/>
                    <a:pt x="881" y="1763"/>
                  </a:cubicBezTo>
                  <a:cubicBezTo>
                    <a:pt x="1357" y="1763"/>
                    <a:pt x="1762" y="1370"/>
                    <a:pt x="1762" y="882"/>
                  </a:cubicBezTo>
                  <a:cubicBezTo>
                    <a:pt x="1762"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4" name="Google Shape;10764;p64"/>
            <p:cNvSpPr/>
            <p:nvPr/>
          </p:nvSpPr>
          <p:spPr>
            <a:xfrm>
              <a:off x="8051987" y="2121719"/>
              <a:ext cx="55730" cy="56112"/>
            </a:xfrm>
            <a:custGeom>
              <a:rect b="b" l="l" r="r" t="t"/>
              <a:pathLst>
                <a:path extrusionOk="0" h="1763" w="1751">
                  <a:moveTo>
                    <a:pt x="881" y="334"/>
                  </a:moveTo>
                  <a:cubicBezTo>
                    <a:pt x="1179" y="334"/>
                    <a:pt x="1429" y="572"/>
                    <a:pt x="1429" y="882"/>
                  </a:cubicBezTo>
                  <a:cubicBezTo>
                    <a:pt x="1417" y="1180"/>
                    <a:pt x="1179" y="1430"/>
                    <a:pt x="881" y="1430"/>
                  </a:cubicBezTo>
                  <a:cubicBezTo>
                    <a:pt x="584" y="1430"/>
                    <a:pt x="322" y="1191"/>
                    <a:pt x="322" y="882"/>
                  </a:cubicBezTo>
                  <a:cubicBezTo>
                    <a:pt x="322" y="572"/>
                    <a:pt x="560" y="334"/>
                    <a:pt x="881" y="334"/>
                  </a:cubicBezTo>
                  <a:close/>
                  <a:moveTo>
                    <a:pt x="881" y="1"/>
                  </a:moveTo>
                  <a:cubicBezTo>
                    <a:pt x="405" y="1"/>
                    <a:pt x="0" y="394"/>
                    <a:pt x="0" y="882"/>
                  </a:cubicBezTo>
                  <a:cubicBezTo>
                    <a:pt x="0" y="1358"/>
                    <a:pt x="381" y="1763"/>
                    <a:pt x="881" y="1763"/>
                  </a:cubicBezTo>
                  <a:cubicBezTo>
                    <a:pt x="1357" y="1763"/>
                    <a:pt x="1750" y="1370"/>
                    <a:pt x="1750" y="882"/>
                  </a:cubicBezTo>
                  <a:cubicBezTo>
                    <a:pt x="1750" y="406"/>
                    <a:pt x="135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5" name="Google Shape;10765;p64"/>
            <p:cNvSpPr/>
            <p:nvPr/>
          </p:nvSpPr>
          <p:spPr>
            <a:xfrm>
              <a:off x="7978465" y="2285821"/>
              <a:ext cx="44749" cy="44368"/>
            </a:xfrm>
            <a:custGeom>
              <a:rect b="b" l="l" r="r" t="t"/>
              <a:pathLst>
                <a:path extrusionOk="0" h="1394" w="1406">
                  <a:moveTo>
                    <a:pt x="703" y="322"/>
                  </a:moveTo>
                  <a:cubicBezTo>
                    <a:pt x="905" y="322"/>
                    <a:pt x="1072" y="488"/>
                    <a:pt x="1072" y="703"/>
                  </a:cubicBezTo>
                  <a:cubicBezTo>
                    <a:pt x="1072" y="905"/>
                    <a:pt x="893" y="1072"/>
                    <a:pt x="703" y="1072"/>
                  </a:cubicBezTo>
                  <a:cubicBezTo>
                    <a:pt x="489" y="1072"/>
                    <a:pt x="334" y="905"/>
                    <a:pt x="334" y="703"/>
                  </a:cubicBezTo>
                  <a:cubicBezTo>
                    <a:pt x="334" y="488"/>
                    <a:pt x="489"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6" name="Google Shape;10766;p64"/>
            <p:cNvSpPr/>
            <p:nvPr/>
          </p:nvSpPr>
          <p:spPr>
            <a:xfrm>
              <a:off x="8294894" y="2285821"/>
              <a:ext cx="44718" cy="44368"/>
            </a:xfrm>
            <a:custGeom>
              <a:rect b="b" l="l" r="r" t="t"/>
              <a:pathLst>
                <a:path extrusionOk="0" h="1394" w="1405">
                  <a:moveTo>
                    <a:pt x="703" y="322"/>
                  </a:moveTo>
                  <a:cubicBezTo>
                    <a:pt x="905" y="322"/>
                    <a:pt x="1072" y="488"/>
                    <a:pt x="1072" y="703"/>
                  </a:cubicBezTo>
                  <a:cubicBezTo>
                    <a:pt x="1072" y="905"/>
                    <a:pt x="893" y="1072"/>
                    <a:pt x="703" y="1072"/>
                  </a:cubicBezTo>
                  <a:cubicBezTo>
                    <a:pt x="488" y="1072"/>
                    <a:pt x="333" y="905"/>
                    <a:pt x="333" y="703"/>
                  </a:cubicBezTo>
                  <a:cubicBezTo>
                    <a:pt x="333" y="488"/>
                    <a:pt x="488" y="322"/>
                    <a:pt x="703" y="322"/>
                  </a:cubicBezTo>
                  <a:close/>
                  <a:moveTo>
                    <a:pt x="703" y="0"/>
                  </a:moveTo>
                  <a:cubicBezTo>
                    <a:pt x="310" y="0"/>
                    <a:pt x="0" y="310"/>
                    <a:pt x="0" y="703"/>
                  </a:cubicBezTo>
                  <a:cubicBezTo>
                    <a:pt x="0" y="1084"/>
                    <a:pt x="310" y="1393"/>
                    <a:pt x="703" y="1393"/>
                  </a:cubicBezTo>
                  <a:cubicBezTo>
                    <a:pt x="1084" y="1393"/>
                    <a:pt x="1405" y="1084"/>
                    <a:pt x="1405" y="703"/>
                  </a:cubicBezTo>
                  <a:cubicBezTo>
                    <a:pt x="1405" y="310"/>
                    <a:pt x="1084"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7" name="Google Shape;10767;p64"/>
            <p:cNvSpPr/>
            <p:nvPr/>
          </p:nvSpPr>
          <p:spPr>
            <a:xfrm>
              <a:off x="8119811" y="1969392"/>
              <a:ext cx="78455" cy="78487"/>
            </a:xfrm>
            <a:custGeom>
              <a:rect b="b" l="l" r="r" t="t"/>
              <a:pathLst>
                <a:path extrusionOk="0" h="2466" w="2465">
                  <a:moveTo>
                    <a:pt x="1227" y="346"/>
                  </a:moveTo>
                  <a:cubicBezTo>
                    <a:pt x="1727" y="346"/>
                    <a:pt x="2120" y="739"/>
                    <a:pt x="2120" y="1239"/>
                  </a:cubicBezTo>
                  <a:cubicBezTo>
                    <a:pt x="2120" y="1727"/>
                    <a:pt x="1727" y="2132"/>
                    <a:pt x="1227" y="2132"/>
                  </a:cubicBezTo>
                  <a:cubicBezTo>
                    <a:pt x="739" y="2132"/>
                    <a:pt x="334" y="1727"/>
                    <a:pt x="334" y="1239"/>
                  </a:cubicBezTo>
                  <a:cubicBezTo>
                    <a:pt x="334" y="739"/>
                    <a:pt x="739" y="346"/>
                    <a:pt x="1227" y="346"/>
                  </a:cubicBezTo>
                  <a:close/>
                  <a:moveTo>
                    <a:pt x="1227" y="1"/>
                  </a:moveTo>
                  <a:cubicBezTo>
                    <a:pt x="548" y="1"/>
                    <a:pt x="0" y="548"/>
                    <a:pt x="0" y="1239"/>
                  </a:cubicBezTo>
                  <a:cubicBezTo>
                    <a:pt x="0" y="1917"/>
                    <a:pt x="548" y="2465"/>
                    <a:pt x="1227" y="2465"/>
                  </a:cubicBezTo>
                  <a:cubicBezTo>
                    <a:pt x="1917" y="2465"/>
                    <a:pt x="2465" y="1917"/>
                    <a:pt x="2465" y="1239"/>
                  </a:cubicBezTo>
                  <a:cubicBezTo>
                    <a:pt x="2465" y="548"/>
                    <a:pt x="1905"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8" name="Google Shape;10768;p64"/>
            <p:cNvSpPr/>
            <p:nvPr/>
          </p:nvSpPr>
          <p:spPr>
            <a:xfrm>
              <a:off x="8012202" y="2189575"/>
              <a:ext cx="134917" cy="89690"/>
            </a:xfrm>
            <a:custGeom>
              <a:rect b="b" l="l" r="r" t="t"/>
              <a:pathLst>
                <a:path extrusionOk="0" h="2818" w="4239">
                  <a:moveTo>
                    <a:pt x="2107" y="0"/>
                  </a:moveTo>
                  <a:cubicBezTo>
                    <a:pt x="2024" y="0"/>
                    <a:pt x="1953" y="71"/>
                    <a:pt x="1953" y="167"/>
                  </a:cubicBezTo>
                  <a:lnTo>
                    <a:pt x="1953" y="1417"/>
                  </a:lnTo>
                  <a:lnTo>
                    <a:pt x="1072" y="1417"/>
                  </a:lnTo>
                  <a:cubicBezTo>
                    <a:pt x="822" y="1417"/>
                    <a:pt x="583" y="1560"/>
                    <a:pt x="464" y="1786"/>
                  </a:cubicBezTo>
                  <a:lnTo>
                    <a:pt x="48" y="2560"/>
                  </a:lnTo>
                  <a:cubicBezTo>
                    <a:pt x="0" y="2631"/>
                    <a:pt x="24" y="2738"/>
                    <a:pt x="119" y="2786"/>
                  </a:cubicBezTo>
                  <a:cubicBezTo>
                    <a:pt x="143" y="2798"/>
                    <a:pt x="167" y="2798"/>
                    <a:pt x="191" y="2798"/>
                  </a:cubicBezTo>
                  <a:cubicBezTo>
                    <a:pt x="250" y="2798"/>
                    <a:pt x="310" y="2774"/>
                    <a:pt x="345" y="2715"/>
                  </a:cubicBezTo>
                  <a:lnTo>
                    <a:pt x="762" y="1941"/>
                  </a:lnTo>
                  <a:cubicBezTo>
                    <a:pt x="822" y="1822"/>
                    <a:pt x="953" y="1738"/>
                    <a:pt x="1083" y="1738"/>
                  </a:cubicBezTo>
                  <a:lnTo>
                    <a:pt x="3167" y="1738"/>
                  </a:lnTo>
                  <a:cubicBezTo>
                    <a:pt x="3298" y="1738"/>
                    <a:pt x="3417" y="1822"/>
                    <a:pt x="3500" y="1941"/>
                  </a:cubicBezTo>
                  <a:lnTo>
                    <a:pt x="3917" y="2727"/>
                  </a:lnTo>
                  <a:cubicBezTo>
                    <a:pt x="3943" y="2778"/>
                    <a:pt x="4006" y="2817"/>
                    <a:pt x="4066" y="2817"/>
                  </a:cubicBezTo>
                  <a:cubicBezTo>
                    <a:pt x="4089" y="2817"/>
                    <a:pt x="4112" y="2811"/>
                    <a:pt x="4131" y="2798"/>
                  </a:cubicBezTo>
                  <a:cubicBezTo>
                    <a:pt x="4215" y="2774"/>
                    <a:pt x="4239" y="2667"/>
                    <a:pt x="4191" y="2572"/>
                  </a:cubicBezTo>
                  <a:lnTo>
                    <a:pt x="3774" y="1786"/>
                  </a:lnTo>
                  <a:cubicBezTo>
                    <a:pt x="3655" y="1560"/>
                    <a:pt x="3417" y="1417"/>
                    <a:pt x="3155" y="1417"/>
                  </a:cubicBezTo>
                  <a:lnTo>
                    <a:pt x="2274" y="1417"/>
                  </a:lnTo>
                  <a:lnTo>
                    <a:pt x="2274" y="167"/>
                  </a:lnTo>
                  <a:cubicBezTo>
                    <a:pt x="2274" y="71"/>
                    <a:pt x="2203" y="0"/>
                    <a:pt x="2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69" name="Google Shape;10769;p64"/>
            <p:cNvSpPr/>
            <p:nvPr/>
          </p:nvSpPr>
          <p:spPr>
            <a:xfrm>
              <a:off x="8099346" y="2059973"/>
              <a:ext cx="119385" cy="56016"/>
            </a:xfrm>
            <a:custGeom>
              <a:rect b="b" l="l" r="r" t="t"/>
              <a:pathLst>
                <a:path extrusionOk="0" h="1760" w="3751">
                  <a:moveTo>
                    <a:pt x="1870" y="0"/>
                  </a:moveTo>
                  <a:cubicBezTo>
                    <a:pt x="1786" y="0"/>
                    <a:pt x="1715" y="72"/>
                    <a:pt x="1715" y="155"/>
                  </a:cubicBezTo>
                  <a:lnTo>
                    <a:pt x="1715" y="714"/>
                  </a:lnTo>
                  <a:lnTo>
                    <a:pt x="774" y="714"/>
                  </a:lnTo>
                  <a:cubicBezTo>
                    <a:pt x="584" y="714"/>
                    <a:pt x="405" y="810"/>
                    <a:pt x="310" y="988"/>
                  </a:cubicBezTo>
                  <a:lnTo>
                    <a:pt x="48" y="1512"/>
                  </a:lnTo>
                  <a:cubicBezTo>
                    <a:pt x="0" y="1584"/>
                    <a:pt x="24" y="1691"/>
                    <a:pt x="120" y="1738"/>
                  </a:cubicBezTo>
                  <a:cubicBezTo>
                    <a:pt x="141" y="1753"/>
                    <a:pt x="167" y="1760"/>
                    <a:pt x="192" y="1760"/>
                  </a:cubicBezTo>
                  <a:cubicBezTo>
                    <a:pt x="251" y="1760"/>
                    <a:pt x="313" y="1725"/>
                    <a:pt x="346" y="1667"/>
                  </a:cubicBezTo>
                  <a:lnTo>
                    <a:pt x="608" y="1143"/>
                  </a:lnTo>
                  <a:cubicBezTo>
                    <a:pt x="643" y="1084"/>
                    <a:pt x="715" y="1036"/>
                    <a:pt x="774" y="1036"/>
                  </a:cubicBezTo>
                  <a:lnTo>
                    <a:pt x="2977" y="1036"/>
                  </a:lnTo>
                  <a:cubicBezTo>
                    <a:pt x="3048" y="1036"/>
                    <a:pt x="3108" y="1084"/>
                    <a:pt x="3144" y="1143"/>
                  </a:cubicBezTo>
                  <a:lnTo>
                    <a:pt x="3406" y="1667"/>
                  </a:lnTo>
                  <a:cubicBezTo>
                    <a:pt x="3441" y="1727"/>
                    <a:pt x="3501" y="1750"/>
                    <a:pt x="3560" y="1750"/>
                  </a:cubicBezTo>
                  <a:cubicBezTo>
                    <a:pt x="3584" y="1750"/>
                    <a:pt x="3620" y="1750"/>
                    <a:pt x="3632" y="1738"/>
                  </a:cubicBezTo>
                  <a:cubicBezTo>
                    <a:pt x="3715" y="1691"/>
                    <a:pt x="3751" y="1584"/>
                    <a:pt x="3703" y="1512"/>
                  </a:cubicBezTo>
                  <a:lnTo>
                    <a:pt x="3441" y="988"/>
                  </a:lnTo>
                  <a:cubicBezTo>
                    <a:pt x="3346" y="810"/>
                    <a:pt x="3168" y="714"/>
                    <a:pt x="2977" y="714"/>
                  </a:cubicBezTo>
                  <a:lnTo>
                    <a:pt x="2036" y="714"/>
                  </a:lnTo>
                  <a:lnTo>
                    <a:pt x="2036" y="155"/>
                  </a:lnTo>
                  <a:cubicBezTo>
                    <a:pt x="2036" y="72"/>
                    <a:pt x="1965"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0" name="Google Shape;10770;p64"/>
            <p:cNvSpPr/>
            <p:nvPr/>
          </p:nvSpPr>
          <p:spPr>
            <a:xfrm>
              <a:off x="8170194" y="2189925"/>
              <a:ext cx="135331" cy="89849"/>
            </a:xfrm>
            <a:custGeom>
              <a:rect b="b" l="l" r="r" t="t"/>
              <a:pathLst>
                <a:path extrusionOk="0" h="2823" w="4252">
                  <a:moveTo>
                    <a:pt x="2132" y="1"/>
                  </a:moveTo>
                  <a:cubicBezTo>
                    <a:pt x="2049" y="1"/>
                    <a:pt x="1965" y="84"/>
                    <a:pt x="1965" y="168"/>
                  </a:cubicBezTo>
                  <a:lnTo>
                    <a:pt x="1965" y="1418"/>
                  </a:lnTo>
                  <a:lnTo>
                    <a:pt x="1096" y="1418"/>
                  </a:lnTo>
                  <a:cubicBezTo>
                    <a:pt x="834" y="1418"/>
                    <a:pt x="596" y="1573"/>
                    <a:pt x="465" y="1787"/>
                  </a:cubicBezTo>
                  <a:lnTo>
                    <a:pt x="49" y="2585"/>
                  </a:lnTo>
                  <a:cubicBezTo>
                    <a:pt x="1" y="2656"/>
                    <a:pt x="37" y="2763"/>
                    <a:pt x="120" y="2799"/>
                  </a:cubicBezTo>
                  <a:cubicBezTo>
                    <a:pt x="148" y="2815"/>
                    <a:pt x="177" y="2823"/>
                    <a:pt x="205" y="2823"/>
                  </a:cubicBezTo>
                  <a:cubicBezTo>
                    <a:pt x="262" y="2823"/>
                    <a:pt x="314" y="2791"/>
                    <a:pt x="346" y="2727"/>
                  </a:cubicBezTo>
                  <a:lnTo>
                    <a:pt x="763" y="1942"/>
                  </a:lnTo>
                  <a:cubicBezTo>
                    <a:pt x="822" y="1823"/>
                    <a:pt x="953" y="1751"/>
                    <a:pt x="1096" y="1751"/>
                  </a:cubicBezTo>
                  <a:lnTo>
                    <a:pt x="3180" y="1751"/>
                  </a:lnTo>
                  <a:cubicBezTo>
                    <a:pt x="3311" y="1751"/>
                    <a:pt x="3430" y="1823"/>
                    <a:pt x="3501" y="1942"/>
                  </a:cubicBezTo>
                  <a:lnTo>
                    <a:pt x="3918" y="2716"/>
                  </a:lnTo>
                  <a:cubicBezTo>
                    <a:pt x="3954" y="2775"/>
                    <a:pt x="4013" y="2799"/>
                    <a:pt x="4073" y="2799"/>
                  </a:cubicBezTo>
                  <a:cubicBezTo>
                    <a:pt x="4097" y="2799"/>
                    <a:pt x="4132" y="2799"/>
                    <a:pt x="4144" y="2787"/>
                  </a:cubicBezTo>
                  <a:cubicBezTo>
                    <a:pt x="4216" y="2763"/>
                    <a:pt x="4251" y="2656"/>
                    <a:pt x="4204" y="2561"/>
                  </a:cubicBezTo>
                  <a:lnTo>
                    <a:pt x="3787" y="1787"/>
                  </a:lnTo>
                  <a:cubicBezTo>
                    <a:pt x="3668" y="1573"/>
                    <a:pt x="3430" y="1418"/>
                    <a:pt x="3180" y="1418"/>
                  </a:cubicBezTo>
                  <a:lnTo>
                    <a:pt x="2299" y="1418"/>
                  </a:lnTo>
                  <a:lnTo>
                    <a:pt x="2299" y="168"/>
                  </a:lnTo>
                  <a:cubicBezTo>
                    <a:pt x="2299" y="84"/>
                    <a:pt x="2227" y="1"/>
                    <a:pt x="2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771" name="Google Shape;10771;p64"/>
          <p:cNvSpPr/>
          <p:nvPr/>
        </p:nvSpPr>
        <p:spPr>
          <a:xfrm>
            <a:off x="2206357" y="2890607"/>
            <a:ext cx="372159" cy="372159"/>
          </a:xfrm>
          <a:custGeom>
            <a:rect b="b" l="l" r="r" t="t"/>
            <a:pathLst>
              <a:path extrusionOk="0" h="11693" w="11693">
                <a:moveTo>
                  <a:pt x="10252" y="584"/>
                </a:moveTo>
                <a:lnTo>
                  <a:pt x="10252" y="1263"/>
                </a:lnTo>
                <a:cubicBezTo>
                  <a:pt x="10252" y="1358"/>
                  <a:pt x="10323" y="1429"/>
                  <a:pt x="10406" y="1429"/>
                </a:cubicBezTo>
                <a:lnTo>
                  <a:pt x="11097" y="1429"/>
                </a:lnTo>
                <a:lnTo>
                  <a:pt x="9609" y="2918"/>
                </a:lnTo>
                <a:lnTo>
                  <a:pt x="9001" y="2918"/>
                </a:lnTo>
                <a:lnTo>
                  <a:pt x="9978" y="1941"/>
                </a:lnTo>
                <a:cubicBezTo>
                  <a:pt x="10037" y="1882"/>
                  <a:pt x="10037" y="1751"/>
                  <a:pt x="9978" y="1691"/>
                </a:cubicBezTo>
                <a:cubicBezTo>
                  <a:pt x="9948" y="1667"/>
                  <a:pt x="9903" y="1656"/>
                  <a:pt x="9859" y="1656"/>
                </a:cubicBezTo>
                <a:cubicBezTo>
                  <a:pt x="9814" y="1656"/>
                  <a:pt x="9769" y="1667"/>
                  <a:pt x="9740" y="1691"/>
                </a:cubicBezTo>
                <a:lnTo>
                  <a:pt x="8763" y="2679"/>
                </a:lnTo>
                <a:lnTo>
                  <a:pt x="8763" y="2072"/>
                </a:lnTo>
                <a:lnTo>
                  <a:pt x="10252" y="584"/>
                </a:lnTo>
                <a:close/>
                <a:moveTo>
                  <a:pt x="4739" y="2537"/>
                </a:moveTo>
                <a:cubicBezTo>
                  <a:pt x="5894" y="2537"/>
                  <a:pt x="6942" y="2977"/>
                  <a:pt x="7739" y="3703"/>
                </a:cubicBezTo>
                <a:lnTo>
                  <a:pt x="4620" y="6811"/>
                </a:lnTo>
                <a:cubicBezTo>
                  <a:pt x="4560" y="6870"/>
                  <a:pt x="4560" y="7001"/>
                  <a:pt x="4620" y="7049"/>
                </a:cubicBezTo>
                <a:cubicBezTo>
                  <a:pt x="4656" y="7085"/>
                  <a:pt x="4703" y="7097"/>
                  <a:pt x="4739" y="7097"/>
                </a:cubicBezTo>
                <a:cubicBezTo>
                  <a:pt x="4787" y="7097"/>
                  <a:pt x="4834" y="7085"/>
                  <a:pt x="4858" y="7049"/>
                </a:cubicBezTo>
                <a:lnTo>
                  <a:pt x="5632" y="6275"/>
                </a:lnTo>
                <a:cubicBezTo>
                  <a:pt x="5775" y="6478"/>
                  <a:pt x="5846" y="6692"/>
                  <a:pt x="5846" y="6930"/>
                </a:cubicBezTo>
                <a:cubicBezTo>
                  <a:pt x="5846" y="7549"/>
                  <a:pt x="5358" y="8037"/>
                  <a:pt x="4739" y="8037"/>
                </a:cubicBezTo>
                <a:cubicBezTo>
                  <a:pt x="4132" y="8037"/>
                  <a:pt x="3644" y="7549"/>
                  <a:pt x="3644" y="6930"/>
                </a:cubicBezTo>
                <a:cubicBezTo>
                  <a:pt x="3644" y="6323"/>
                  <a:pt x="4132" y="5835"/>
                  <a:pt x="4739" y="5835"/>
                </a:cubicBezTo>
                <a:cubicBezTo>
                  <a:pt x="4822" y="5835"/>
                  <a:pt x="4882" y="5835"/>
                  <a:pt x="4953" y="5847"/>
                </a:cubicBezTo>
                <a:cubicBezTo>
                  <a:pt x="4962" y="5848"/>
                  <a:pt x="4970" y="5848"/>
                  <a:pt x="4979" y="5848"/>
                </a:cubicBezTo>
                <a:cubicBezTo>
                  <a:pt x="5055" y="5848"/>
                  <a:pt x="5133" y="5801"/>
                  <a:pt x="5144" y="5716"/>
                </a:cubicBezTo>
                <a:cubicBezTo>
                  <a:pt x="5156" y="5620"/>
                  <a:pt x="5096" y="5537"/>
                  <a:pt x="5013" y="5525"/>
                </a:cubicBezTo>
                <a:cubicBezTo>
                  <a:pt x="4918" y="5513"/>
                  <a:pt x="4834" y="5489"/>
                  <a:pt x="4739" y="5489"/>
                </a:cubicBezTo>
                <a:cubicBezTo>
                  <a:pt x="3941" y="5489"/>
                  <a:pt x="3298" y="6144"/>
                  <a:pt x="3298" y="6942"/>
                </a:cubicBezTo>
                <a:cubicBezTo>
                  <a:pt x="3298" y="7740"/>
                  <a:pt x="3953" y="8383"/>
                  <a:pt x="4739" y="8383"/>
                </a:cubicBezTo>
                <a:cubicBezTo>
                  <a:pt x="5549" y="8383"/>
                  <a:pt x="6192" y="7728"/>
                  <a:pt x="6192" y="6942"/>
                </a:cubicBezTo>
                <a:cubicBezTo>
                  <a:pt x="6192" y="6609"/>
                  <a:pt x="6084" y="6299"/>
                  <a:pt x="5870" y="6049"/>
                </a:cubicBezTo>
                <a:lnTo>
                  <a:pt x="6406" y="5513"/>
                </a:lnTo>
                <a:cubicBezTo>
                  <a:pt x="6751" y="5906"/>
                  <a:pt x="6942" y="6418"/>
                  <a:pt x="6942" y="6942"/>
                </a:cubicBezTo>
                <a:cubicBezTo>
                  <a:pt x="6942" y="8156"/>
                  <a:pt x="5965" y="9133"/>
                  <a:pt x="4739" y="9133"/>
                </a:cubicBezTo>
                <a:cubicBezTo>
                  <a:pt x="3525" y="9133"/>
                  <a:pt x="2536" y="8156"/>
                  <a:pt x="2536" y="6942"/>
                </a:cubicBezTo>
                <a:cubicBezTo>
                  <a:pt x="2536" y="5716"/>
                  <a:pt x="3525" y="4739"/>
                  <a:pt x="4739" y="4739"/>
                </a:cubicBezTo>
                <a:cubicBezTo>
                  <a:pt x="5120" y="4739"/>
                  <a:pt x="5477" y="4823"/>
                  <a:pt x="5787" y="5001"/>
                </a:cubicBezTo>
                <a:cubicBezTo>
                  <a:pt x="5812" y="5016"/>
                  <a:pt x="5840" y="5022"/>
                  <a:pt x="5868" y="5022"/>
                </a:cubicBezTo>
                <a:cubicBezTo>
                  <a:pt x="5930" y="5022"/>
                  <a:pt x="5992" y="4988"/>
                  <a:pt x="6025" y="4930"/>
                </a:cubicBezTo>
                <a:cubicBezTo>
                  <a:pt x="6073" y="4834"/>
                  <a:pt x="6037" y="4739"/>
                  <a:pt x="5953" y="4692"/>
                </a:cubicBezTo>
                <a:cubicBezTo>
                  <a:pt x="5572" y="4501"/>
                  <a:pt x="5156" y="4370"/>
                  <a:pt x="4739" y="4370"/>
                </a:cubicBezTo>
                <a:cubicBezTo>
                  <a:pt x="3346" y="4370"/>
                  <a:pt x="2203" y="5525"/>
                  <a:pt x="2203" y="6918"/>
                </a:cubicBezTo>
                <a:cubicBezTo>
                  <a:pt x="2203" y="8323"/>
                  <a:pt x="3346" y="9466"/>
                  <a:pt x="4739" y="9466"/>
                </a:cubicBezTo>
                <a:cubicBezTo>
                  <a:pt x="6144" y="9466"/>
                  <a:pt x="7287" y="8323"/>
                  <a:pt x="7287" y="6918"/>
                </a:cubicBezTo>
                <a:cubicBezTo>
                  <a:pt x="7287" y="6299"/>
                  <a:pt x="7061" y="5716"/>
                  <a:pt x="6668" y="5239"/>
                </a:cubicBezTo>
                <a:lnTo>
                  <a:pt x="7204" y="4704"/>
                </a:lnTo>
                <a:cubicBezTo>
                  <a:pt x="7751" y="5311"/>
                  <a:pt x="8049" y="6085"/>
                  <a:pt x="8049" y="6918"/>
                </a:cubicBezTo>
                <a:cubicBezTo>
                  <a:pt x="8049" y="8740"/>
                  <a:pt x="6561" y="10228"/>
                  <a:pt x="4739" y="10228"/>
                </a:cubicBezTo>
                <a:cubicBezTo>
                  <a:pt x="2929" y="10228"/>
                  <a:pt x="1441" y="8740"/>
                  <a:pt x="1441" y="6918"/>
                </a:cubicBezTo>
                <a:cubicBezTo>
                  <a:pt x="1441" y="5108"/>
                  <a:pt x="2929" y="3620"/>
                  <a:pt x="4739" y="3620"/>
                </a:cubicBezTo>
                <a:cubicBezTo>
                  <a:pt x="5382" y="3620"/>
                  <a:pt x="5989" y="3799"/>
                  <a:pt x="6525" y="4132"/>
                </a:cubicBezTo>
                <a:cubicBezTo>
                  <a:pt x="6558" y="4151"/>
                  <a:pt x="6594" y="4161"/>
                  <a:pt x="6628" y="4161"/>
                </a:cubicBezTo>
                <a:cubicBezTo>
                  <a:pt x="6679" y="4161"/>
                  <a:pt x="6727" y="4139"/>
                  <a:pt x="6763" y="4096"/>
                </a:cubicBezTo>
                <a:cubicBezTo>
                  <a:pt x="6811" y="4025"/>
                  <a:pt x="6799" y="3918"/>
                  <a:pt x="6727" y="3858"/>
                </a:cubicBezTo>
                <a:cubicBezTo>
                  <a:pt x="6144" y="3477"/>
                  <a:pt x="5453" y="3275"/>
                  <a:pt x="4763" y="3275"/>
                </a:cubicBezTo>
                <a:cubicBezTo>
                  <a:pt x="2751" y="3275"/>
                  <a:pt x="1108" y="4918"/>
                  <a:pt x="1108" y="6918"/>
                </a:cubicBezTo>
                <a:cubicBezTo>
                  <a:pt x="1108" y="8930"/>
                  <a:pt x="2751" y="10573"/>
                  <a:pt x="4763" y="10573"/>
                </a:cubicBezTo>
                <a:cubicBezTo>
                  <a:pt x="6763" y="10573"/>
                  <a:pt x="8406" y="8930"/>
                  <a:pt x="8406" y="6918"/>
                </a:cubicBezTo>
                <a:cubicBezTo>
                  <a:pt x="8406" y="6013"/>
                  <a:pt x="8061" y="5132"/>
                  <a:pt x="7454" y="4465"/>
                </a:cubicBezTo>
                <a:lnTo>
                  <a:pt x="7989" y="3930"/>
                </a:lnTo>
                <a:cubicBezTo>
                  <a:pt x="8704" y="4739"/>
                  <a:pt x="9144" y="5775"/>
                  <a:pt x="9144" y="6942"/>
                </a:cubicBezTo>
                <a:cubicBezTo>
                  <a:pt x="9144" y="9359"/>
                  <a:pt x="7168" y="11347"/>
                  <a:pt x="4739" y="11347"/>
                </a:cubicBezTo>
                <a:cubicBezTo>
                  <a:pt x="2322" y="11347"/>
                  <a:pt x="334" y="9359"/>
                  <a:pt x="334" y="6942"/>
                </a:cubicBezTo>
                <a:cubicBezTo>
                  <a:pt x="334" y="4513"/>
                  <a:pt x="2322" y="2537"/>
                  <a:pt x="4739" y="2537"/>
                </a:cubicBezTo>
                <a:close/>
                <a:moveTo>
                  <a:pt x="10403" y="1"/>
                </a:moveTo>
                <a:cubicBezTo>
                  <a:pt x="10360" y="1"/>
                  <a:pt x="10315" y="16"/>
                  <a:pt x="10275" y="48"/>
                </a:cubicBezTo>
                <a:lnTo>
                  <a:pt x="8466" y="1882"/>
                </a:lnTo>
                <a:cubicBezTo>
                  <a:pt x="8430" y="1906"/>
                  <a:pt x="8418" y="1953"/>
                  <a:pt x="8418" y="1989"/>
                </a:cubicBezTo>
                <a:lnTo>
                  <a:pt x="8418" y="3025"/>
                </a:lnTo>
                <a:lnTo>
                  <a:pt x="7978" y="3465"/>
                </a:lnTo>
                <a:cubicBezTo>
                  <a:pt x="7120" y="2679"/>
                  <a:pt x="5989" y="2203"/>
                  <a:pt x="4739" y="2203"/>
                </a:cubicBezTo>
                <a:cubicBezTo>
                  <a:pt x="2120" y="2203"/>
                  <a:pt x="0" y="4334"/>
                  <a:pt x="0" y="6954"/>
                </a:cubicBezTo>
                <a:cubicBezTo>
                  <a:pt x="0" y="9573"/>
                  <a:pt x="2120" y="11692"/>
                  <a:pt x="4739" y="11692"/>
                </a:cubicBezTo>
                <a:cubicBezTo>
                  <a:pt x="7358" y="11692"/>
                  <a:pt x="9490" y="9573"/>
                  <a:pt x="9490" y="6954"/>
                </a:cubicBezTo>
                <a:cubicBezTo>
                  <a:pt x="9490" y="5704"/>
                  <a:pt x="9013" y="4573"/>
                  <a:pt x="8228" y="3715"/>
                </a:cubicBezTo>
                <a:lnTo>
                  <a:pt x="8668" y="3275"/>
                </a:lnTo>
                <a:lnTo>
                  <a:pt x="9704" y="3275"/>
                </a:lnTo>
                <a:cubicBezTo>
                  <a:pt x="9740" y="3275"/>
                  <a:pt x="9787" y="3263"/>
                  <a:pt x="9823" y="3227"/>
                </a:cubicBezTo>
                <a:lnTo>
                  <a:pt x="11645" y="1394"/>
                </a:lnTo>
                <a:cubicBezTo>
                  <a:pt x="11680" y="1346"/>
                  <a:pt x="11692" y="1263"/>
                  <a:pt x="11668" y="1203"/>
                </a:cubicBezTo>
                <a:cubicBezTo>
                  <a:pt x="11633" y="1144"/>
                  <a:pt x="11573" y="1096"/>
                  <a:pt x="11502" y="1096"/>
                </a:cubicBezTo>
                <a:lnTo>
                  <a:pt x="10573" y="1096"/>
                </a:lnTo>
                <a:lnTo>
                  <a:pt x="10573" y="179"/>
                </a:lnTo>
                <a:cubicBezTo>
                  <a:pt x="10573" y="108"/>
                  <a:pt x="10537" y="48"/>
                  <a:pt x="10466" y="12"/>
                </a:cubicBezTo>
                <a:cubicBezTo>
                  <a:pt x="10446" y="5"/>
                  <a:pt x="10425" y="1"/>
                  <a:pt x="104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772" name="Google Shape;10772;p64"/>
          <p:cNvGrpSpPr/>
          <p:nvPr/>
        </p:nvGrpSpPr>
        <p:grpSpPr>
          <a:xfrm>
            <a:off x="854261" y="2908813"/>
            <a:ext cx="377474" cy="335748"/>
            <a:chOff x="854261" y="2908813"/>
            <a:chExt cx="377474" cy="335748"/>
          </a:xfrm>
        </p:grpSpPr>
        <p:sp>
          <p:nvSpPr>
            <p:cNvPr id="10773" name="Google Shape;10773;p64"/>
            <p:cNvSpPr/>
            <p:nvPr/>
          </p:nvSpPr>
          <p:spPr>
            <a:xfrm>
              <a:off x="896337" y="3079695"/>
              <a:ext cx="47391" cy="17091"/>
            </a:xfrm>
            <a:custGeom>
              <a:rect b="b" l="l" r="r" t="t"/>
              <a:pathLst>
                <a:path extrusionOk="0" h="537" w="1489">
                  <a:moveTo>
                    <a:pt x="179" y="1"/>
                  </a:moveTo>
                  <a:cubicBezTo>
                    <a:pt x="96" y="1"/>
                    <a:pt x="0" y="72"/>
                    <a:pt x="0" y="179"/>
                  </a:cubicBezTo>
                  <a:cubicBezTo>
                    <a:pt x="0" y="263"/>
                    <a:pt x="84" y="358"/>
                    <a:pt x="179" y="358"/>
                  </a:cubicBezTo>
                  <a:cubicBezTo>
                    <a:pt x="381" y="358"/>
                    <a:pt x="941" y="382"/>
                    <a:pt x="1227" y="525"/>
                  </a:cubicBezTo>
                  <a:cubicBezTo>
                    <a:pt x="1251" y="537"/>
                    <a:pt x="1274" y="537"/>
                    <a:pt x="1298" y="537"/>
                  </a:cubicBezTo>
                  <a:cubicBezTo>
                    <a:pt x="1358" y="537"/>
                    <a:pt x="1417" y="501"/>
                    <a:pt x="1453" y="441"/>
                  </a:cubicBezTo>
                  <a:cubicBezTo>
                    <a:pt x="1489" y="358"/>
                    <a:pt x="1465" y="251"/>
                    <a:pt x="1370" y="203"/>
                  </a:cubicBezTo>
                  <a:cubicBezTo>
                    <a:pt x="977" y="1"/>
                    <a:pt x="21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4" name="Google Shape;10774;p64"/>
            <p:cNvSpPr/>
            <p:nvPr/>
          </p:nvSpPr>
          <p:spPr>
            <a:xfrm>
              <a:off x="878514" y="3191855"/>
              <a:ext cx="11426" cy="52706"/>
            </a:xfrm>
            <a:custGeom>
              <a:rect b="b" l="l" r="r" t="t"/>
              <a:pathLst>
                <a:path extrusionOk="0" h="1656" w="359">
                  <a:moveTo>
                    <a:pt x="179" y="1"/>
                  </a:moveTo>
                  <a:cubicBezTo>
                    <a:pt x="84" y="1"/>
                    <a:pt x="1" y="72"/>
                    <a:pt x="1" y="180"/>
                  </a:cubicBezTo>
                  <a:lnTo>
                    <a:pt x="1" y="1477"/>
                  </a:lnTo>
                  <a:cubicBezTo>
                    <a:pt x="1" y="1561"/>
                    <a:pt x="72" y="1656"/>
                    <a:pt x="179" y="1656"/>
                  </a:cubicBezTo>
                  <a:cubicBezTo>
                    <a:pt x="287" y="1656"/>
                    <a:pt x="358" y="1585"/>
                    <a:pt x="358" y="1477"/>
                  </a:cubicBezTo>
                  <a:lnTo>
                    <a:pt x="358" y="180"/>
                  </a:lnTo>
                  <a:cubicBezTo>
                    <a:pt x="358" y="72"/>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5" name="Google Shape;10775;p64"/>
            <p:cNvSpPr/>
            <p:nvPr/>
          </p:nvSpPr>
          <p:spPr>
            <a:xfrm>
              <a:off x="854261" y="3050159"/>
              <a:ext cx="219451" cy="194052"/>
            </a:xfrm>
            <a:custGeom>
              <a:rect b="b" l="l" r="r" t="t"/>
              <a:pathLst>
                <a:path extrusionOk="0" h="6097" w="6895">
                  <a:moveTo>
                    <a:pt x="6406" y="679"/>
                  </a:moveTo>
                  <a:lnTo>
                    <a:pt x="6466" y="929"/>
                  </a:lnTo>
                  <a:cubicBezTo>
                    <a:pt x="6490" y="1000"/>
                    <a:pt x="6478" y="1072"/>
                    <a:pt x="6418" y="1119"/>
                  </a:cubicBezTo>
                  <a:lnTo>
                    <a:pt x="6311" y="1226"/>
                  </a:lnTo>
                  <a:lnTo>
                    <a:pt x="6073" y="988"/>
                  </a:lnTo>
                  <a:lnTo>
                    <a:pt x="6406" y="679"/>
                  </a:lnTo>
                  <a:close/>
                  <a:moveTo>
                    <a:pt x="3192" y="345"/>
                  </a:moveTo>
                  <a:lnTo>
                    <a:pt x="3192" y="1060"/>
                  </a:lnTo>
                  <a:cubicBezTo>
                    <a:pt x="3192" y="1179"/>
                    <a:pt x="3156" y="1298"/>
                    <a:pt x="3108" y="1405"/>
                  </a:cubicBezTo>
                  <a:lnTo>
                    <a:pt x="3025" y="1584"/>
                  </a:lnTo>
                  <a:cubicBezTo>
                    <a:pt x="3013" y="1607"/>
                    <a:pt x="3013" y="1619"/>
                    <a:pt x="3013" y="1655"/>
                  </a:cubicBezTo>
                  <a:lnTo>
                    <a:pt x="3013" y="2024"/>
                  </a:lnTo>
                  <a:cubicBezTo>
                    <a:pt x="2989" y="2286"/>
                    <a:pt x="2894" y="2524"/>
                    <a:pt x="2715" y="2703"/>
                  </a:cubicBezTo>
                  <a:cubicBezTo>
                    <a:pt x="2537" y="2881"/>
                    <a:pt x="2275" y="2965"/>
                    <a:pt x="2025" y="2965"/>
                  </a:cubicBezTo>
                  <a:cubicBezTo>
                    <a:pt x="1525" y="2953"/>
                    <a:pt x="1120" y="2500"/>
                    <a:pt x="1120" y="1988"/>
                  </a:cubicBezTo>
                  <a:lnTo>
                    <a:pt x="1120" y="1655"/>
                  </a:lnTo>
                  <a:cubicBezTo>
                    <a:pt x="1120" y="1619"/>
                    <a:pt x="1120" y="1596"/>
                    <a:pt x="1108" y="1584"/>
                  </a:cubicBezTo>
                  <a:lnTo>
                    <a:pt x="1001" y="1369"/>
                  </a:lnTo>
                  <a:cubicBezTo>
                    <a:pt x="953" y="1298"/>
                    <a:pt x="941" y="1203"/>
                    <a:pt x="941" y="1119"/>
                  </a:cubicBezTo>
                  <a:lnTo>
                    <a:pt x="941" y="1107"/>
                  </a:lnTo>
                  <a:cubicBezTo>
                    <a:pt x="941" y="691"/>
                    <a:pt x="1287" y="345"/>
                    <a:pt x="1703" y="345"/>
                  </a:cubicBezTo>
                  <a:close/>
                  <a:moveTo>
                    <a:pt x="2442" y="3227"/>
                  </a:moveTo>
                  <a:cubicBezTo>
                    <a:pt x="2454" y="3298"/>
                    <a:pt x="2477" y="3334"/>
                    <a:pt x="2489" y="3381"/>
                  </a:cubicBezTo>
                  <a:lnTo>
                    <a:pt x="2323" y="3548"/>
                  </a:lnTo>
                  <a:cubicBezTo>
                    <a:pt x="2251" y="3620"/>
                    <a:pt x="2156" y="3655"/>
                    <a:pt x="2059" y="3655"/>
                  </a:cubicBezTo>
                  <a:cubicBezTo>
                    <a:pt x="1962" y="3655"/>
                    <a:pt x="1864" y="3620"/>
                    <a:pt x="1787" y="3548"/>
                  </a:cubicBezTo>
                  <a:lnTo>
                    <a:pt x="1644" y="3393"/>
                  </a:lnTo>
                  <a:cubicBezTo>
                    <a:pt x="1656" y="3358"/>
                    <a:pt x="1668" y="3286"/>
                    <a:pt x="1668" y="3227"/>
                  </a:cubicBezTo>
                  <a:cubicBezTo>
                    <a:pt x="1775" y="3262"/>
                    <a:pt x="1894" y="3286"/>
                    <a:pt x="2013" y="3286"/>
                  </a:cubicBezTo>
                  <a:lnTo>
                    <a:pt x="2061" y="3286"/>
                  </a:lnTo>
                  <a:cubicBezTo>
                    <a:pt x="2192" y="3286"/>
                    <a:pt x="2323" y="3274"/>
                    <a:pt x="2442" y="3227"/>
                  </a:cubicBezTo>
                  <a:close/>
                  <a:moveTo>
                    <a:pt x="1680" y="0"/>
                  </a:moveTo>
                  <a:cubicBezTo>
                    <a:pt x="1072" y="0"/>
                    <a:pt x="584" y="500"/>
                    <a:pt x="584" y="1107"/>
                  </a:cubicBezTo>
                  <a:lnTo>
                    <a:pt x="584" y="1119"/>
                  </a:lnTo>
                  <a:cubicBezTo>
                    <a:pt x="584" y="1250"/>
                    <a:pt x="608" y="1405"/>
                    <a:pt x="668" y="1524"/>
                  </a:cubicBezTo>
                  <a:lnTo>
                    <a:pt x="763" y="1703"/>
                  </a:lnTo>
                  <a:lnTo>
                    <a:pt x="763" y="1988"/>
                  </a:lnTo>
                  <a:cubicBezTo>
                    <a:pt x="763" y="2429"/>
                    <a:pt x="977" y="2834"/>
                    <a:pt x="1311" y="3072"/>
                  </a:cubicBezTo>
                  <a:lnTo>
                    <a:pt x="1311" y="3215"/>
                  </a:lnTo>
                  <a:cubicBezTo>
                    <a:pt x="1311" y="3310"/>
                    <a:pt x="1251" y="3381"/>
                    <a:pt x="1156" y="3417"/>
                  </a:cubicBezTo>
                  <a:lnTo>
                    <a:pt x="537" y="3596"/>
                  </a:lnTo>
                  <a:cubicBezTo>
                    <a:pt x="227" y="3679"/>
                    <a:pt x="1" y="3965"/>
                    <a:pt x="1" y="4286"/>
                  </a:cubicBezTo>
                  <a:lnTo>
                    <a:pt x="1" y="5917"/>
                  </a:lnTo>
                  <a:cubicBezTo>
                    <a:pt x="1" y="6001"/>
                    <a:pt x="72" y="6096"/>
                    <a:pt x="179" y="6096"/>
                  </a:cubicBezTo>
                  <a:cubicBezTo>
                    <a:pt x="287" y="6096"/>
                    <a:pt x="358" y="6013"/>
                    <a:pt x="358" y="5917"/>
                  </a:cubicBezTo>
                  <a:lnTo>
                    <a:pt x="358" y="4310"/>
                  </a:lnTo>
                  <a:cubicBezTo>
                    <a:pt x="358" y="4143"/>
                    <a:pt x="477" y="3977"/>
                    <a:pt x="644" y="3929"/>
                  </a:cubicBezTo>
                  <a:lnTo>
                    <a:pt x="1263" y="3751"/>
                  </a:lnTo>
                  <a:cubicBezTo>
                    <a:pt x="1322" y="3739"/>
                    <a:pt x="1370" y="3715"/>
                    <a:pt x="1418" y="3679"/>
                  </a:cubicBezTo>
                  <a:lnTo>
                    <a:pt x="1513" y="3786"/>
                  </a:lnTo>
                  <a:cubicBezTo>
                    <a:pt x="1668" y="3929"/>
                    <a:pt x="1846" y="3989"/>
                    <a:pt x="2037" y="3989"/>
                  </a:cubicBezTo>
                  <a:cubicBezTo>
                    <a:pt x="2227" y="3989"/>
                    <a:pt x="2406" y="3917"/>
                    <a:pt x="2561" y="3786"/>
                  </a:cubicBezTo>
                  <a:lnTo>
                    <a:pt x="2727" y="3620"/>
                  </a:lnTo>
                  <a:cubicBezTo>
                    <a:pt x="2799" y="3655"/>
                    <a:pt x="2870" y="3679"/>
                    <a:pt x="2966" y="3679"/>
                  </a:cubicBezTo>
                  <a:lnTo>
                    <a:pt x="3001" y="3679"/>
                  </a:lnTo>
                  <a:cubicBezTo>
                    <a:pt x="3144" y="3679"/>
                    <a:pt x="3275" y="3620"/>
                    <a:pt x="3382" y="3524"/>
                  </a:cubicBezTo>
                  <a:lnTo>
                    <a:pt x="5823" y="1226"/>
                  </a:lnTo>
                  <a:lnTo>
                    <a:pt x="6061" y="1465"/>
                  </a:lnTo>
                  <a:lnTo>
                    <a:pt x="3239" y="4274"/>
                  </a:lnTo>
                  <a:cubicBezTo>
                    <a:pt x="3061" y="4453"/>
                    <a:pt x="2977" y="4679"/>
                    <a:pt x="2977" y="4917"/>
                  </a:cubicBezTo>
                  <a:lnTo>
                    <a:pt x="2977" y="5906"/>
                  </a:lnTo>
                  <a:cubicBezTo>
                    <a:pt x="2977" y="6001"/>
                    <a:pt x="3049" y="6096"/>
                    <a:pt x="3156" y="6096"/>
                  </a:cubicBezTo>
                  <a:cubicBezTo>
                    <a:pt x="3239" y="6096"/>
                    <a:pt x="3335" y="6013"/>
                    <a:pt x="3335" y="5906"/>
                  </a:cubicBezTo>
                  <a:lnTo>
                    <a:pt x="3335" y="4917"/>
                  </a:lnTo>
                  <a:cubicBezTo>
                    <a:pt x="3335" y="4763"/>
                    <a:pt x="3394" y="4620"/>
                    <a:pt x="3501" y="4513"/>
                  </a:cubicBezTo>
                  <a:lnTo>
                    <a:pt x="6656" y="1357"/>
                  </a:lnTo>
                  <a:cubicBezTo>
                    <a:pt x="6787" y="1226"/>
                    <a:pt x="6847" y="1024"/>
                    <a:pt x="6799" y="834"/>
                  </a:cubicBezTo>
                  <a:lnTo>
                    <a:pt x="6704" y="405"/>
                  </a:lnTo>
                  <a:lnTo>
                    <a:pt x="6823" y="298"/>
                  </a:lnTo>
                  <a:cubicBezTo>
                    <a:pt x="6895" y="238"/>
                    <a:pt x="6895" y="119"/>
                    <a:pt x="6823" y="60"/>
                  </a:cubicBezTo>
                  <a:cubicBezTo>
                    <a:pt x="6793" y="24"/>
                    <a:pt x="6749" y="6"/>
                    <a:pt x="6704" y="6"/>
                  </a:cubicBezTo>
                  <a:cubicBezTo>
                    <a:pt x="6659" y="6"/>
                    <a:pt x="6615" y="24"/>
                    <a:pt x="6585" y="60"/>
                  </a:cubicBezTo>
                  <a:lnTo>
                    <a:pt x="3156" y="3274"/>
                  </a:lnTo>
                  <a:cubicBezTo>
                    <a:pt x="3132" y="3310"/>
                    <a:pt x="3073" y="3334"/>
                    <a:pt x="3025" y="3334"/>
                  </a:cubicBezTo>
                  <a:lnTo>
                    <a:pt x="2977" y="3334"/>
                  </a:lnTo>
                  <a:cubicBezTo>
                    <a:pt x="2870" y="3334"/>
                    <a:pt x="2787" y="3250"/>
                    <a:pt x="2787" y="3143"/>
                  </a:cubicBezTo>
                  <a:lnTo>
                    <a:pt x="2787" y="3084"/>
                  </a:lnTo>
                  <a:cubicBezTo>
                    <a:pt x="2846" y="3036"/>
                    <a:pt x="2906" y="3000"/>
                    <a:pt x="2942" y="2953"/>
                  </a:cubicBezTo>
                  <a:cubicBezTo>
                    <a:pt x="3204" y="2715"/>
                    <a:pt x="3335" y="2381"/>
                    <a:pt x="3335" y="2024"/>
                  </a:cubicBezTo>
                  <a:lnTo>
                    <a:pt x="3335" y="1703"/>
                  </a:lnTo>
                  <a:lnTo>
                    <a:pt x="3406" y="1572"/>
                  </a:lnTo>
                  <a:cubicBezTo>
                    <a:pt x="3477" y="1417"/>
                    <a:pt x="3525" y="1238"/>
                    <a:pt x="3525" y="1072"/>
                  </a:cubicBezTo>
                  <a:lnTo>
                    <a:pt x="3525" y="179"/>
                  </a:lnTo>
                  <a:cubicBezTo>
                    <a:pt x="3525" y="95"/>
                    <a:pt x="3454"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6" name="Google Shape;10776;p64"/>
            <p:cNvSpPr/>
            <p:nvPr/>
          </p:nvSpPr>
          <p:spPr>
            <a:xfrm>
              <a:off x="1008115" y="2908813"/>
              <a:ext cx="223620" cy="188355"/>
            </a:xfrm>
            <a:custGeom>
              <a:rect b="b" l="l" r="r" t="t"/>
              <a:pathLst>
                <a:path extrusionOk="0" h="5918" w="7026">
                  <a:moveTo>
                    <a:pt x="560" y="0"/>
                  </a:moveTo>
                  <a:cubicBezTo>
                    <a:pt x="263" y="0"/>
                    <a:pt x="1" y="238"/>
                    <a:pt x="1" y="548"/>
                  </a:cubicBezTo>
                  <a:lnTo>
                    <a:pt x="1" y="5251"/>
                  </a:lnTo>
                  <a:cubicBezTo>
                    <a:pt x="1" y="5334"/>
                    <a:pt x="84" y="5429"/>
                    <a:pt x="179" y="5429"/>
                  </a:cubicBezTo>
                  <a:cubicBezTo>
                    <a:pt x="287" y="5429"/>
                    <a:pt x="358" y="5358"/>
                    <a:pt x="358" y="5251"/>
                  </a:cubicBezTo>
                  <a:lnTo>
                    <a:pt x="358" y="548"/>
                  </a:lnTo>
                  <a:cubicBezTo>
                    <a:pt x="358" y="441"/>
                    <a:pt x="453" y="357"/>
                    <a:pt x="560" y="357"/>
                  </a:cubicBezTo>
                  <a:lnTo>
                    <a:pt x="6478" y="357"/>
                  </a:lnTo>
                  <a:cubicBezTo>
                    <a:pt x="6585" y="357"/>
                    <a:pt x="6668" y="441"/>
                    <a:pt x="6668" y="548"/>
                  </a:cubicBezTo>
                  <a:lnTo>
                    <a:pt x="6668" y="5370"/>
                  </a:lnTo>
                  <a:cubicBezTo>
                    <a:pt x="6668" y="5477"/>
                    <a:pt x="6585" y="5560"/>
                    <a:pt x="6478" y="5560"/>
                  </a:cubicBezTo>
                  <a:lnTo>
                    <a:pt x="2525" y="5560"/>
                  </a:lnTo>
                  <a:cubicBezTo>
                    <a:pt x="2430" y="5560"/>
                    <a:pt x="2346" y="5632"/>
                    <a:pt x="2346" y="5739"/>
                  </a:cubicBezTo>
                  <a:cubicBezTo>
                    <a:pt x="2346" y="5846"/>
                    <a:pt x="2418" y="5917"/>
                    <a:pt x="2525" y="5917"/>
                  </a:cubicBezTo>
                  <a:lnTo>
                    <a:pt x="6478" y="5917"/>
                  </a:lnTo>
                  <a:cubicBezTo>
                    <a:pt x="6775" y="5917"/>
                    <a:pt x="7025" y="5679"/>
                    <a:pt x="7025" y="5370"/>
                  </a:cubicBezTo>
                  <a:lnTo>
                    <a:pt x="7025" y="548"/>
                  </a:lnTo>
                  <a:cubicBezTo>
                    <a:pt x="7025" y="226"/>
                    <a:pt x="6787" y="0"/>
                    <a:pt x="6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77" name="Google Shape;10777;p64"/>
            <p:cNvSpPr/>
            <p:nvPr/>
          </p:nvSpPr>
          <p:spPr>
            <a:xfrm>
              <a:off x="1037301" y="2944046"/>
              <a:ext cx="165248" cy="105763"/>
            </a:xfrm>
            <a:custGeom>
              <a:rect b="b" l="l" r="r" t="t"/>
              <a:pathLst>
                <a:path extrusionOk="0" h="3323" w="5192">
                  <a:moveTo>
                    <a:pt x="4084" y="0"/>
                  </a:moveTo>
                  <a:cubicBezTo>
                    <a:pt x="4001" y="0"/>
                    <a:pt x="3906" y="84"/>
                    <a:pt x="3906" y="179"/>
                  </a:cubicBezTo>
                  <a:cubicBezTo>
                    <a:pt x="3906" y="286"/>
                    <a:pt x="3989" y="358"/>
                    <a:pt x="4084" y="358"/>
                  </a:cubicBezTo>
                  <a:lnTo>
                    <a:pt x="4596" y="358"/>
                  </a:lnTo>
                  <a:lnTo>
                    <a:pt x="2691" y="2263"/>
                  </a:lnTo>
                  <a:lnTo>
                    <a:pt x="1882" y="1465"/>
                  </a:lnTo>
                  <a:cubicBezTo>
                    <a:pt x="1846" y="1429"/>
                    <a:pt x="1801" y="1411"/>
                    <a:pt x="1758" y="1411"/>
                  </a:cubicBezTo>
                  <a:cubicBezTo>
                    <a:pt x="1715" y="1411"/>
                    <a:pt x="1673" y="1429"/>
                    <a:pt x="1644" y="1465"/>
                  </a:cubicBezTo>
                  <a:lnTo>
                    <a:pt x="72" y="3036"/>
                  </a:lnTo>
                  <a:cubicBezTo>
                    <a:pt x="1" y="3120"/>
                    <a:pt x="1" y="3215"/>
                    <a:pt x="72" y="3275"/>
                  </a:cubicBezTo>
                  <a:cubicBezTo>
                    <a:pt x="96" y="3310"/>
                    <a:pt x="143" y="3322"/>
                    <a:pt x="191" y="3322"/>
                  </a:cubicBezTo>
                  <a:cubicBezTo>
                    <a:pt x="239" y="3322"/>
                    <a:pt x="274" y="3310"/>
                    <a:pt x="310" y="3275"/>
                  </a:cubicBezTo>
                  <a:lnTo>
                    <a:pt x="1763" y="1822"/>
                  </a:lnTo>
                  <a:lnTo>
                    <a:pt x="2572" y="2620"/>
                  </a:lnTo>
                  <a:cubicBezTo>
                    <a:pt x="2608" y="2661"/>
                    <a:pt x="2653" y="2682"/>
                    <a:pt x="2696" y="2682"/>
                  </a:cubicBezTo>
                  <a:cubicBezTo>
                    <a:pt x="2739" y="2682"/>
                    <a:pt x="2781" y="2661"/>
                    <a:pt x="2810" y="2620"/>
                  </a:cubicBezTo>
                  <a:lnTo>
                    <a:pt x="4835" y="596"/>
                  </a:lnTo>
                  <a:lnTo>
                    <a:pt x="4835" y="1108"/>
                  </a:lnTo>
                  <a:cubicBezTo>
                    <a:pt x="4835" y="1191"/>
                    <a:pt x="4906" y="1286"/>
                    <a:pt x="5013" y="1286"/>
                  </a:cubicBezTo>
                  <a:cubicBezTo>
                    <a:pt x="5120" y="1286"/>
                    <a:pt x="5192" y="1215"/>
                    <a:pt x="5192" y="1108"/>
                  </a:cubicBezTo>
                  <a:lnTo>
                    <a:pt x="5192" y="179"/>
                  </a:lnTo>
                  <a:cubicBezTo>
                    <a:pt x="5192" y="84"/>
                    <a:pt x="5120" y="0"/>
                    <a:pt x="5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78" name="Google Shape;10778;p64"/>
          <p:cNvGrpSpPr/>
          <p:nvPr/>
        </p:nvGrpSpPr>
        <p:grpSpPr>
          <a:xfrm>
            <a:off x="1749728" y="2894777"/>
            <a:ext cx="386927" cy="363438"/>
            <a:chOff x="1749728" y="2894777"/>
            <a:chExt cx="386927" cy="363438"/>
          </a:xfrm>
        </p:grpSpPr>
        <p:sp>
          <p:nvSpPr>
            <p:cNvPr id="10779" name="Google Shape;10779;p64"/>
            <p:cNvSpPr/>
            <p:nvPr/>
          </p:nvSpPr>
          <p:spPr>
            <a:xfrm>
              <a:off x="1809595" y="3025333"/>
              <a:ext cx="97424" cy="32432"/>
            </a:xfrm>
            <a:custGeom>
              <a:rect b="b" l="l" r="r" t="t"/>
              <a:pathLst>
                <a:path extrusionOk="0" h="1019" w="3061">
                  <a:moveTo>
                    <a:pt x="1208" y="0"/>
                  </a:moveTo>
                  <a:cubicBezTo>
                    <a:pt x="852" y="0"/>
                    <a:pt x="531" y="35"/>
                    <a:pt x="322" y="66"/>
                  </a:cubicBezTo>
                  <a:cubicBezTo>
                    <a:pt x="143" y="101"/>
                    <a:pt x="1" y="244"/>
                    <a:pt x="1" y="423"/>
                  </a:cubicBezTo>
                  <a:lnTo>
                    <a:pt x="1" y="840"/>
                  </a:lnTo>
                  <a:cubicBezTo>
                    <a:pt x="1" y="947"/>
                    <a:pt x="84" y="1018"/>
                    <a:pt x="179" y="1018"/>
                  </a:cubicBezTo>
                  <a:cubicBezTo>
                    <a:pt x="286" y="1018"/>
                    <a:pt x="358" y="947"/>
                    <a:pt x="358" y="840"/>
                  </a:cubicBezTo>
                  <a:lnTo>
                    <a:pt x="358" y="423"/>
                  </a:lnTo>
                  <a:cubicBezTo>
                    <a:pt x="358" y="423"/>
                    <a:pt x="358" y="411"/>
                    <a:pt x="382" y="411"/>
                  </a:cubicBezTo>
                  <a:cubicBezTo>
                    <a:pt x="549" y="383"/>
                    <a:pt x="870" y="340"/>
                    <a:pt x="1231" y="340"/>
                  </a:cubicBezTo>
                  <a:cubicBezTo>
                    <a:pt x="1330" y="340"/>
                    <a:pt x="1433" y="344"/>
                    <a:pt x="1536" y="351"/>
                  </a:cubicBezTo>
                  <a:cubicBezTo>
                    <a:pt x="2084" y="387"/>
                    <a:pt x="2489" y="530"/>
                    <a:pt x="2727" y="768"/>
                  </a:cubicBezTo>
                  <a:cubicBezTo>
                    <a:pt x="2763" y="804"/>
                    <a:pt x="2807" y="822"/>
                    <a:pt x="2852" y="822"/>
                  </a:cubicBezTo>
                  <a:cubicBezTo>
                    <a:pt x="2897" y="822"/>
                    <a:pt x="2941" y="804"/>
                    <a:pt x="2977" y="768"/>
                  </a:cubicBezTo>
                  <a:cubicBezTo>
                    <a:pt x="3060" y="709"/>
                    <a:pt x="3060" y="590"/>
                    <a:pt x="2977" y="530"/>
                  </a:cubicBezTo>
                  <a:cubicBezTo>
                    <a:pt x="2554" y="107"/>
                    <a:pt x="1828" y="0"/>
                    <a:pt x="1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0" name="Google Shape;10780;p64"/>
            <p:cNvSpPr/>
            <p:nvPr/>
          </p:nvSpPr>
          <p:spPr>
            <a:xfrm>
              <a:off x="1749728" y="2974346"/>
              <a:ext cx="216777" cy="283869"/>
            </a:xfrm>
            <a:custGeom>
              <a:rect b="b" l="l" r="r" t="t"/>
              <a:pathLst>
                <a:path extrusionOk="0" h="8919" w="6811">
                  <a:moveTo>
                    <a:pt x="5311" y="334"/>
                  </a:moveTo>
                  <a:lnTo>
                    <a:pt x="5311" y="2061"/>
                  </a:lnTo>
                  <a:cubicBezTo>
                    <a:pt x="5311" y="2311"/>
                    <a:pt x="5251" y="2561"/>
                    <a:pt x="5132" y="2799"/>
                  </a:cubicBezTo>
                  <a:cubicBezTo>
                    <a:pt x="5120" y="2835"/>
                    <a:pt x="5120" y="2846"/>
                    <a:pt x="5120" y="2882"/>
                  </a:cubicBezTo>
                  <a:lnTo>
                    <a:pt x="5120" y="3382"/>
                  </a:lnTo>
                  <a:cubicBezTo>
                    <a:pt x="5120" y="3858"/>
                    <a:pt x="4918" y="4311"/>
                    <a:pt x="4560" y="4644"/>
                  </a:cubicBezTo>
                  <a:cubicBezTo>
                    <a:pt x="4227" y="4955"/>
                    <a:pt x="3811" y="5111"/>
                    <a:pt x="3369" y="5111"/>
                  </a:cubicBezTo>
                  <a:cubicBezTo>
                    <a:pt x="3338" y="5111"/>
                    <a:pt x="3306" y="5110"/>
                    <a:pt x="3275" y="5109"/>
                  </a:cubicBezTo>
                  <a:cubicBezTo>
                    <a:pt x="2382" y="5061"/>
                    <a:pt x="1679" y="4275"/>
                    <a:pt x="1679" y="3323"/>
                  </a:cubicBezTo>
                  <a:lnTo>
                    <a:pt x="1679" y="2882"/>
                  </a:lnTo>
                  <a:cubicBezTo>
                    <a:pt x="1679" y="2846"/>
                    <a:pt x="1679" y="2823"/>
                    <a:pt x="1667" y="2799"/>
                  </a:cubicBezTo>
                  <a:cubicBezTo>
                    <a:pt x="1548" y="2561"/>
                    <a:pt x="1489" y="2311"/>
                    <a:pt x="1489" y="2061"/>
                  </a:cubicBezTo>
                  <a:lnTo>
                    <a:pt x="1489" y="1668"/>
                  </a:lnTo>
                  <a:cubicBezTo>
                    <a:pt x="1489" y="930"/>
                    <a:pt x="2096" y="334"/>
                    <a:pt x="2822" y="334"/>
                  </a:cubicBezTo>
                  <a:close/>
                  <a:moveTo>
                    <a:pt x="4358" y="5240"/>
                  </a:moveTo>
                  <a:lnTo>
                    <a:pt x="4358" y="5573"/>
                  </a:lnTo>
                  <a:lnTo>
                    <a:pt x="3406" y="6228"/>
                  </a:lnTo>
                  <a:lnTo>
                    <a:pt x="2441" y="5573"/>
                  </a:lnTo>
                  <a:lnTo>
                    <a:pt x="2441" y="5240"/>
                  </a:lnTo>
                  <a:cubicBezTo>
                    <a:pt x="2691" y="5371"/>
                    <a:pt x="2977" y="5466"/>
                    <a:pt x="3251" y="5478"/>
                  </a:cubicBezTo>
                  <a:lnTo>
                    <a:pt x="3394" y="5478"/>
                  </a:lnTo>
                  <a:cubicBezTo>
                    <a:pt x="3727" y="5478"/>
                    <a:pt x="4060" y="5406"/>
                    <a:pt x="4358" y="5240"/>
                  </a:cubicBezTo>
                  <a:close/>
                  <a:moveTo>
                    <a:pt x="2286" y="5883"/>
                  </a:moveTo>
                  <a:lnTo>
                    <a:pt x="3120" y="6466"/>
                  </a:lnTo>
                  <a:lnTo>
                    <a:pt x="2679" y="6906"/>
                  </a:lnTo>
                  <a:lnTo>
                    <a:pt x="2655" y="6906"/>
                  </a:lnTo>
                  <a:lnTo>
                    <a:pt x="2108" y="6073"/>
                  </a:lnTo>
                  <a:lnTo>
                    <a:pt x="2286" y="5883"/>
                  </a:lnTo>
                  <a:close/>
                  <a:moveTo>
                    <a:pt x="4525" y="5883"/>
                  </a:moveTo>
                  <a:lnTo>
                    <a:pt x="4703" y="6073"/>
                  </a:lnTo>
                  <a:lnTo>
                    <a:pt x="4144" y="6906"/>
                  </a:lnTo>
                  <a:lnTo>
                    <a:pt x="4132" y="6906"/>
                  </a:lnTo>
                  <a:lnTo>
                    <a:pt x="3691" y="6466"/>
                  </a:lnTo>
                  <a:lnTo>
                    <a:pt x="4525" y="5883"/>
                  </a:lnTo>
                  <a:close/>
                  <a:moveTo>
                    <a:pt x="2834" y="1"/>
                  </a:moveTo>
                  <a:cubicBezTo>
                    <a:pt x="1905" y="1"/>
                    <a:pt x="1143" y="763"/>
                    <a:pt x="1143" y="1703"/>
                  </a:cubicBezTo>
                  <a:lnTo>
                    <a:pt x="1143" y="2084"/>
                  </a:lnTo>
                  <a:cubicBezTo>
                    <a:pt x="1143" y="2382"/>
                    <a:pt x="1203" y="2680"/>
                    <a:pt x="1334" y="2954"/>
                  </a:cubicBezTo>
                  <a:lnTo>
                    <a:pt x="1334" y="3358"/>
                  </a:lnTo>
                  <a:cubicBezTo>
                    <a:pt x="1334" y="4025"/>
                    <a:pt x="1631" y="4620"/>
                    <a:pt x="2096" y="5025"/>
                  </a:cubicBezTo>
                  <a:lnTo>
                    <a:pt x="2096" y="5621"/>
                  </a:lnTo>
                  <a:lnTo>
                    <a:pt x="1762" y="5954"/>
                  </a:lnTo>
                  <a:cubicBezTo>
                    <a:pt x="1739" y="6002"/>
                    <a:pt x="1703" y="6049"/>
                    <a:pt x="1727" y="6097"/>
                  </a:cubicBezTo>
                  <a:lnTo>
                    <a:pt x="619" y="6490"/>
                  </a:lnTo>
                  <a:cubicBezTo>
                    <a:pt x="250" y="6633"/>
                    <a:pt x="0" y="6990"/>
                    <a:pt x="0" y="7371"/>
                  </a:cubicBezTo>
                  <a:lnTo>
                    <a:pt x="0" y="8740"/>
                  </a:lnTo>
                  <a:cubicBezTo>
                    <a:pt x="0" y="8847"/>
                    <a:pt x="72" y="8919"/>
                    <a:pt x="179" y="8919"/>
                  </a:cubicBezTo>
                  <a:cubicBezTo>
                    <a:pt x="274" y="8919"/>
                    <a:pt x="358" y="8847"/>
                    <a:pt x="358" y="8740"/>
                  </a:cubicBezTo>
                  <a:lnTo>
                    <a:pt x="358" y="7371"/>
                  </a:lnTo>
                  <a:cubicBezTo>
                    <a:pt x="358" y="7133"/>
                    <a:pt x="500" y="6906"/>
                    <a:pt x="739" y="6823"/>
                  </a:cubicBezTo>
                  <a:lnTo>
                    <a:pt x="1905" y="6406"/>
                  </a:lnTo>
                  <a:lnTo>
                    <a:pt x="2382" y="7121"/>
                  </a:lnTo>
                  <a:cubicBezTo>
                    <a:pt x="2441" y="7204"/>
                    <a:pt x="2536" y="7264"/>
                    <a:pt x="2644" y="7287"/>
                  </a:cubicBezTo>
                  <a:lnTo>
                    <a:pt x="2679" y="7287"/>
                  </a:lnTo>
                  <a:cubicBezTo>
                    <a:pt x="2774" y="7287"/>
                    <a:pt x="2870" y="7240"/>
                    <a:pt x="2929" y="7180"/>
                  </a:cubicBezTo>
                  <a:lnTo>
                    <a:pt x="3227" y="6883"/>
                  </a:lnTo>
                  <a:lnTo>
                    <a:pt x="3227" y="8740"/>
                  </a:lnTo>
                  <a:cubicBezTo>
                    <a:pt x="3227" y="8847"/>
                    <a:pt x="3298" y="8919"/>
                    <a:pt x="3406" y="8919"/>
                  </a:cubicBezTo>
                  <a:cubicBezTo>
                    <a:pt x="3513" y="8919"/>
                    <a:pt x="3584" y="8847"/>
                    <a:pt x="3584" y="8740"/>
                  </a:cubicBezTo>
                  <a:lnTo>
                    <a:pt x="3584" y="6883"/>
                  </a:lnTo>
                  <a:lnTo>
                    <a:pt x="3882" y="7180"/>
                  </a:lnTo>
                  <a:cubicBezTo>
                    <a:pt x="3953" y="7252"/>
                    <a:pt x="4048" y="7287"/>
                    <a:pt x="4132" y="7287"/>
                  </a:cubicBezTo>
                  <a:lnTo>
                    <a:pt x="4168" y="7287"/>
                  </a:lnTo>
                  <a:cubicBezTo>
                    <a:pt x="4263" y="7264"/>
                    <a:pt x="4370" y="7204"/>
                    <a:pt x="4429" y="7121"/>
                  </a:cubicBezTo>
                  <a:lnTo>
                    <a:pt x="4906" y="6406"/>
                  </a:lnTo>
                  <a:lnTo>
                    <a:pt x="6073" y="6823"/>
                  </a:lnTo>
                  <a:cubicBezTo>
                    <a:pt x="6287" y="6906"/>
                    <a:pt x="6454" y="7121"/>
                    <a:pt x="6454" y="7371"/>
                  </a:cubicBezTo>
                  <a:lnTo>
                    <a:pt x="6454" y="8740"/>
                  </a:lnTo>
                  <a:cubicBezTo>
                    <a:pt x="6454" y="8847"/>
                    <a:pt x="6525" y="8919"/>
                    <a:pt x="6632" y="8919"/>
                  </a:cubicBezTo>
                  <a:cubicBezTo>
                    <a:pt x="6739" y="8919"/>
                    <a:pt x="6811" y="8847"/>
                    <a:pt x="6811" y="8740"/>
                  </a:cubicBezTo>
                  <a:lnTo>
                    <a:pt x="6811" y="7371"/>
                  </a:lnTo>
                  <a:cubicBezTo>
                    <a:pt x="6811" y="6954"/>
                    <a:pt x="6573" y="6609"/>
                    <a:pt x="6203" y="6478"/>
                  </a:cubicBezTo>
                  <a:lnTo>
                    <a:pt x="5096" y="6073"/>
                  </a:lnTo>
                  <a:cubicBezTo>
                    <a:pt x="5096" y="6037"/>
                    <a:pt x="5084" y="5966"/>
                    <a:pt x="5060" y="5942"/>
                  </a:cubicBezTo>
                  <a:lnTo>
                    <a:pt x="4727" y="5597"/>
                  </a:lnTo>
                  <a:lnTo>
                    <a:pt x="4727" y="5025"/>
                  </a:lnTo>
                  <a:cubicBezTo>
                    <a:pt x="4763" y="4990"/>
                    <a:pt x="4799" y="4966"/>
                    <a:pt x="4834" y="4930"/>
                  </a:cubicBezTo>
                  <a:cubicBezTo>
                    <a:pt x="5251" y="4549"/>
                    <a:pt x="5489" y="3978"/>
                    <a:pt x="5489" y="3418"/>
                  </a:cubicBezTo>
                  <a:lnTo>
                    <a:pt x="5489" y="2954"/>
                  </a:lnTo>
                  <a:cubicBezTo>
                    <a:pt x="5608" y="2680"/>
                    <a:pt x="5680" y="2382"/>
                    <a:pt x="5680" y="2084"/>
                  </a:cubicBezTo>
                  <a:lnTo>
                    <a:pt x="5680" y="179"/>
                  </a:lnTo>
                  <a:cubicBezTo>
                    <a:pt x="5680" y="84"/>
                    <a:pt x="5608"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1" name="Google Shape;10781;p64"/>
            <p:cNvSpPr/>
            <p:nvPr/>
          </p:nvSpPr>
          <p:spPr>
            <a:xfrm>
              <a:off x="1785725"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74"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2" name="Google Shape;10782;p64"/>
            <p:cNvSpPr/>
            <p:nvPr/>
          </p:nvSpPr>
          <p:spPr>
            <a:xfrm>
              <a:off x="1919114" y="3222186"/>
              <a:ext cx="11394" cy="35647"/>
            </a:xfrm>
            <a:custGeom>
              <a:rect b="b" l="l" r="r" t="t"/>
              <a:pathLst>
                <a:path extrusionOk="0" h="1120" w="358">
                  <a:moveTo>
                    <a:pt x="179" y="0"/>
                  </a:moveTo>
                  <a:cubicBezTo>
                    <a:pt x="72" y="0"/>
                    <a:pt x="0" y="72"/>
                    <a:pt x="0" y="179"/>
                  </a:cubicBezTo>
                  <a:lnTo>
                    <a:pt x="0" y="941"/>
                  </a:lnTo>
                  <a:cubicBezTo>
                    <a:pt x="0" y="1048"/>
                    <a:pt x="72" y="1120"/>
                    <a:pt x="179" y="1120"/>
                  </a:cubicBezTo>
                  <a:cubicBezTo>
                    <a:pt x="286" y="1120"/>
                    <a:pt x="358" y="1048"/>
                    <a:pt x="358" y="941"/>
                  </a:cubicBezTo>
                  <a:lnTo>
                    <a:pt x="358" y="179"/>
                  </a:lnTo>
                  <a:cubicBezTo>
                    <a:pt x="358"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3" name="Google Shape;10783;p64"/>
            <p:cNvSpPr/>
            <p:nvPr/>
          </p:nvSpPr>
          <p:spPr>
            <a:xfrm>
              <a:off x="1956257" y="2931156"/>
              <a:ext cx="180398" cy="188737"/>
            </a:xfrm>
            <a:custGeom>
              <a:rect b="b" l="l" r="r" t="t"/>
              <a:pathLst>
                <a:path extrusionOk="0" h="5930" w="5668">
                  <a:moveTo>
                    <a:pt x="738" y="1"/>
                  </a:moveTo>
                  <a:cubicBezTo>
                    <a:pt x="322" y="1"/>
                    <a:pt x="0" y="346"/>
                    <a:pt x="0" y="751"/>
                  </a:cubicBezTo>
                  <a:lnTo>
                    <a:pt x="0" y="3799"/>
                  </a:lnTo>
                  <a:cubicBezTo>
                    <a:pt x="0" y="4215"/>
                    <a:pt x="334" y="4549"/>
                    <a:pt x="738" y="4549"/>
                  </a:cubicBezTo>
                  <a:lnTo>
                    <a:pt x="1084" y="4549"/>
                  </a:lnTo>
                  <a:lnTo>
                    <a:pt x="810" y="5585"/>
                  </a:lnTo>
                  <a:cubicBezTo>
                    <a:pt x="786" y="5704"/>
                    <a:pt x="834" y="5811"/>
                    <a:pt x="929" y="5882"/>
                  </a:cubicBezTo>
                  <a:cubicBezTo>
                    <a:pt x="977" y="5918"/>
                    <a:pt x="1036" y="5930"/>
                    <a:pt x="1084" y="5930"/>
                  </a:cubicBezTo>
                  <a:cubicBezTo>
                    <a:pt x="1143" y="5930"/>
                    <a:pt x="1203" y="5918"/>
                    <a:pt x="1250" y="5870"/>
                  </a:cubicBezTo>
                  <a:lnTo>
                    <a:pt x="3072" y="4525"/>
                  </a:lnTo>
                  <a:lnTo>
                    <a:pt x="4918" y="4525"/>
                  </a:lnTo>
                  <a:cubicBezTo>
                    <a:pt x="5334" y="4525"/>
                    <a:pt x="5668" y="4192"/>
                    <a:pt x="5668" y="3787"/>
                  </a:cubicBezTo>
                  <a:lnTo>
                    <a:pt x="5668" y="751"/>
                  </a:lnTo>
                  <a:cubicBezTo>
                    <a:pt x="5656" y="334"/>
                    <a:pt x="5322" y="12"/>
                    <a:pt x="4906" y="12"/>
                  </a:cubicBezTo>
                  <a:lnTo>
                    <a:pt x="3953" y="12"/>
                  </a:lnTo>
                  <a:cubicBezTo>
                    <a:pt x="3846" y="12"/>
                    <a:pt x="3775" y="84"/>
                    <a:pt x="3775" y="191"/>
                  </a:cubicBezTo>
                  <a:cubicBezTo>
                    <a:pt x="3775" y="286"/>
                    <a:pt x="3846" y="370"/>
                    <a:pt x="3953" y="370"/>
                  </a:cubicBezTo>
                  <a:lnTo>
                    <a:pt x="4906" y="370"/>
                  </a:lnTo>
                  <a:cubicBezTo>
                    <a:pt x="5132" y="370"/>
                    <a:pt x="5299" y="548"/>
                    <a:pt x="5299" y="751"/>
                  </a:cubicBezTo>
                  <a:lnTo>
                    <a:pt x="5299" y="3799"/>
                  </a:lnTo>
                  <a:cubicBezTo>
                    <a:pt x="5299" y="4025"/>
                    <a:pt x="5120" y="4192"/>
                    <a:pt x="4906" y="4192"/>
                  </a:cubicBezTo>
                  <a:lnTo>
                    <a:pt x="3001" y="4192"/>
                  </a:lnTo>
                  <a:cubicBezTo>
                    <a:pt x="2953" y="4192"/>
                    <a:pt x="2929" y="4203"/>
                    <a:pt x="2893" y="4215"/>
                  </a:cubicBezTo>
                  <a:lnTo>
                    <a:pt x="1203" y="5454"/>
                  </a:lnTo>
                  <a:lnTo>
                    <a:pt x="1203" y="5454"/>
                  </a:lnTo>
                  <a:lnTo>
                    <a:pt x="1465" y="4418"/>
                  </a:lnTo>
                  <a:cubicBezTo>
                    <a:pt x="1489" y="4358"/>
                    <a:pt x="1465" y="4311"/>
                    <a:pt x="1441" y="4263"/>
                  </a:cubicBezTo>
                  <a:cubicBezTo>
                    <a:pt x="1405" y="4215"/>
                    <a:pt x="1346" y="4192"/>
                    <a:pt x="1310" y="4192"/>
                  </a:cubicBezTo>
                  <a:lnTo>
                    <a:pt x="738" y="4192"/>
                  </a:lnTo>
                  <a:cubicBezTo>
                    <a:pt x="512" y="4192"/>
                    <a:pt x="357" y="4013"/>
                    <a:pt x="357" y="3799"/>
                  </a:cubicBezTo>
                  <a:lnTo>
                    <a:pt x="357" y="751"/>
                  </a:lnTo>
                  <a:cubicBezTo>
                    <a:pt x="357" y="524"/>
                    <a:pt x="536" y="370"/>
                    <a:pt x="738" y="370"/>
                  </a:cubicBezTo>
                  <a:lnTo>
                    <a:pt x="1691" y="370"/>
                  </a:lnTo>
                  <a:cubicBezTo>
                    <a:pt x="1798" y="370"/>
                    <a:pt x="1870" y="286"/>
                    <a:pt x="1870" y="179"/>
                  </a:cubicBezTo>
                  <a:cubicBezTo>
                    <a:pt x="1870" y="84"/>
                    <a:pt x="179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4" name="Google Shape;10784;p64"/>
            <p:cNvSpPr/>
            <p:nvPr/>
          </p:nvSpPr>
          <p:spPr>
            <a:xfrm>
              <a:off x="2027487" y="2894777"/>
              <a:ext cx="36029" cy="108786"/>
            </a:xfrm>
            <a:custGeom>
              <a:rect b="b" l="l" r="r" t="t"/>
              <a:pathLst>
                <a:path extrusionOk="0" h="3418" w="1132">
                  <a:moveTo>
                    <a:pt x="775" y="358"/>
                  </a:moveTo>
                  <a:lnTo>
                    <a:pt x="596" y="3049"/>
                  </a:lnTo>
                  <a:lnTo>
                    <a:pt x="560" y="3049"/>
                  </a:lnTo>
                  <a:lnTo>
                    <a:pt x="394" y="358"/>
                  </a:lnTo>
                  <a:close/>
                  <a:moveTo>
                    <a:pt x="179" y="1"/>
                  </a:moveTo>
                  <a:cubicBezTo>
                    <a:pt x="143" y="1"/>
                    <a:pt x="96" y="24"/>
                    <a:pt x="48" y="60"/>
                  </a:cubicBezTo>
                  <a:cubicBezTo>
                    <a:pt x="24" y="96"/>
                    <a:pt x="1" y="155"/>
                    <a:pt x="1" y="203"/>
                  </a:cubicBezTo>
                  <a:lnTo>
                    <a:pt x="203" y="3251"/>
                  </a:lnTo>
                  <a:cubicBezTo>
                    <a:pt x="203" y="3334"/>
                    <a:pt x="286" y="3418"/>
                    <a:pt x="382" y="3418"/>
                  </a:cubicBezTo>
                  <a:lnTo>
                    <a:pt x="763" y="3418"/>
                  </a:lnTo>
                  <a:cubicBezTo>
                    <a:pt x="858" y="3418"/>
                    <a:pt x="941" y="3334"/>
                    <a:pt x="941" y="3251"/>
                  </a:cubicBezTo>
                  <a:lnTo>
                    <a:pt x="1132" y="203"/>
                  </a:lnTo>
                  <a:cubicBezTo>
                    <a:pt x="1132" y="155"/>
                    <a:pt x="1120" y="96"/>
                    <a:pt x="1072" y="60"/>
                  </a:cubicBezTo>
                  <a:cubicBezTo>
                    <a:pt x="1048" y="36"/>
                    <a:pt x="1001" y="1"/>
                    <a:pt x="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5" name="Google Shape;10785;p64"/>
            <p:cNvSpPr/>
            <p:nvPr/>
          </p:nvSpPr>
          <p:spPr>
            <a:xfrm>
              <a:off x="2027487" y="3009992"/>
              <a:ext cx="36029" cy="36029"/>
            </a:xfrm>
            <a:custGeom>
              <a:rect b="b" l="l" r="r" t="t"/>
              <a:pathLst>
                <a:path extrusionOk="0" h="1132" w="1132">
                  <a:moveTo>
                    <a:pt x="572" y="345"/>
                  </a:moveTo>
                  <a:cubicBezTo>
                    <a:pt x="691" y="345"/>
                    <a:pt x="775" y="429"/>
                    <a:pt x="775" y="548"/>
                  </a:cubicBezTo>
                  <a:cubicBezTo>
                    <a:pt x="775" y="667"/>
                    <a:pt x="691" y="762"/>
                    <a:pt x="572" y="762"/>
                  </a:cubicBezTo>
                  <a:cubicBezTo>
                    <a:pt x="453" y="762"/>
                    <a:pt x="358" y="667"/>
                    <a:pt x="358" y="548"/>
                  </a:cubicBezTo>
                  <a:cubicBezTo>
                    <a:pt x="358" y="429"/>
                    <a:pt x="453" y="345"/>
                    <a:pt x="572" y="345"/>
                  </a:cubicBezTo>
                  <a:close/>
                  <a:moveTo>
                    <a:pt x="572" y="0"/>
                  </a:moveTo>
                  <a:cubicBezTo>
                    <a:pt x="263" y="0"/>
                    <a:pt x="1" y="250"/>
                    <a:pt x="1" y="572"/>
                  </a:cubicBezTo>
                  <a:cubicBezTo>
                    <a:pt x="1" y="881"/>
                    <a:pt x="263" y="1131"/>
                    <a:pt x="572" y="1131"/>
                  </a:cubicBezTo>
                  <a:cubicBezTo>
                    <a:pt x="882" y="1131"/>
                    <a:pt x="1132" y="881"/>
                    <a:pt x="1132" y="572"/>
                  </a:cubicBezTo>
                  <a:cubicBezTo>
                    <a:pt x="1132" y="250"/>
                    <a:pt x="882"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786" name="Google Shape;10786;p64"/>
          <p:cNvGrpSpPr/>
          <p:nvPr/>
        </p:nvGrpSpPr>
        <p:grpSpPr>
          <a:xfrm>
            <a:off x="7098912" y="1969392"/>
            <a:ext cx="359651" cy="361560"/>
            <a:chOff x="7098912" y="1969392"/>
            <a:chExt cx="359651" cy="361560"/>
          </a:xfrm>
        </p:grpSpPr>
        <p:sp>
          <p:nvSpPr>
            <p:cNvPr id="10787" name="Google Shape;10787;p64"/>
            <p:cNvSpPr/>
            <p:nvPr/>
          </p:nvSpPr>
          <p:spPr>
            <a:xfrm>
              <a:off x="7098912" y="2127607"/>
              <a:ext cx="134567" cy="202582"/>
            </a:xfrm>
            <a:custGeom>
              <a:rect b="b" l="l" r="r" t="t"/>
              <a:pathLst>
                <a:path extrusionOk="0" h="6365" w="4228">
                  <a:moveTo>
                    <a:pt x="2108" y="331"/>
                  </a:moveTo>
                  <a:cubicBezTo>
                    <a:pt x="2153" y="331"/>
                    <a:pt x="2198" y="334"/>
                    <a:pt x="2239" y="340"/>
                  </a:cubicBezTo>
                  <a:cubicBezTo>
                    <a:pt x="2978" y="399"/>
                    <a:pt x="3537" y="1042"/>
                    <a:pt x="3537" y="1780"/>
                  </a:cubicBezTo>
                  <a:cubicBezTo>
                    <a:pt x="3537" y="2483"/>
                    <a:pt x="3704" y="3138"/>
                    <a:pt x="3847" y="3483"/>
                  </a:cubicBezTo>
                  <a:lnTo>
                    <a:pt x="3847" y="3495"/>
                  </a:lnTo>
                  <a:cubicBezTo>
                    <a:pt x="3656" y="3602"/>
                    <a:pt x="3335" y="3793"/>
                    <a:pt x="2787" y="3912"/>
                  </a:cubicBezTo>
                  <a:lnTo>
                    <a:pt x="2787" y="3864"/>
                  </a:lnTo>
                  <a:lnTo>
                    <a:pt x="2787" y="3531"/>
                  </a:lnTo>
                  <a:cubicBezTo>
                    <a:pt x="3001" y="3412"/>
                    <a:pt x="3180" y="3233"/>
                    <a:pt x="3299" y="3007"/>
                  </a:cubicBezTo>
                  <a:cubicBezTo>
                    <a:pt x="3537" y="2590"/>
                    <a:pt x="3454" y="2066"/>
                    <a:pt x="3108" y="1745"/>
                  </a:cubicBezTo>
                  <a:cubicBezTo>
                    <a:pt x="2870" y="1518"/>
                    <a:pt x="2430" y="1245"/>
                    <a:pt x="1727" y="1245"/>
                  </a:cubicBezTo>
                  <a:cubicBezTo>
                    <a:pt x="1680" y="1245"/>
                    <a:pt x="1632" y="1268"/>
                    <a:pt x="1608" y="1292"/>
                  </a:cubicBezTo>
                  <a:lnTo>
                    <a:pt x="1251" y="1649"/>
                  </a:lnTo>
                  <a:cubicBezTo>
                    <a:pt x="1192" y="1709"/>
                    <a:pt x="1192" y="1816"/>
                    <a:pt x="1251" y="1888"/>
                  </a:cubicBezTo>
                  <a:cubicBezTo>
                    <a:pt x="1281" y="1917"/>
                    <a:pt x="1323" y="1932"/>
                    <a:pt x="1366" y="1932"/>
                  </a:cubicBezTo>
                  <a:cubicBezTo>
                    <a:pt x="1409" y="1932"/>
                    <a:pt x="1454" y="1917"/>
                    <a:pt x="1489" y="1888"/>
                  </a:cubicBezTo>
                  <a:lnTo>
                    <a:pt x="1799" y="1578"/>
                  </a:lnTo>
                  <a:cubicBezTo>
                    <a:pt x="2239" y="1590"/>
                    <a:pt x="2608" y="1721"/>
                    <a:pt x="2882" y="1983"/>
                  </a:cubicBezTo>
                  <a:cubicBezTo>
                    <a:pt x="3120" y="2185"/>
                    <a:pt x="3180" y="2542"/>
                    <a:pt x="3025" y="2828"/>
                  </a:cubicBezTo>
                  <a:cubicBezTo>
                    <a:pt x="2823" y="3173"/>
                    <a:pt x="2466" y="3376"/>
                    <a:pt x="2085" y="3376"/>
                  </a:cubicBezTo>
                  <a:cubicBezTo>
                    <a:pt x="1489" y="3376"/>
                    <a:pt x="1013" y="2900"/>
                    <a:pt x="1013" y="2304"/>
                  </a:cubicBezTo>
                  <a:cubicBezTo>
                    <a:pt x="1013" y="2209"/>
                    <a:pt x="942" y="2138"/>
                    <a:pt x="846" y="2138"/>
                  </a:cubicBezTo>
                  <a:cubicBezTo>
                    <a:pt x="763" y="2138"/>
                    <a:pt x="680" y="2209"/>
                    <a:pt x="680" y="2304"/>
                  </a:cubicBezTo>
                  <a:cubicBezTo>
                    <a:pt x="680" y="2828"/>
                    <a:pt x="965" y="3292"/>
                    <a:pt x="1394" y="3519"/>
                  </a:cubicBezTo>
                  <a:lnTo>
                    <a:pt x="1394" y="3852"/>
                  </a:lnTo>
                  <a:lnTo>
                    <a:pt x="1394" y="3900"/>
                  </a:lnTo>
                  <a:cubicBezTo>
                    <a:pt x="834" y="3781"/>
                    <a:pt x="501" y="3602"/>
                    <a:pt x="370" y="3495"/>
                  </a:cubicBezTo>
                  <a:cubicBezTo>
                    <a:pt x="370" y="3495"/>
                    <a:pt x="358" y="3495"/>
                    <a:pt x="370" y="3483"/>
                  </a:cubicBezTo>
                  <a:cubicBezTo>
                    <a:pt x="525" y="3138"/>
                    <a:pt x="680" y="2483"/>
                    <a:pt x="680" y="1780"/>
                  </a:cubicBezTo>
                  <a:cubicBezTo>
                    <a:pt x="680" y="1042"/>
                    <a:pt x="1251" y="399"/>
                    <a:pt x="1977" y="340"/>
                  </a:cubicBezTo>
                  <a:cubicBezTo>
                    <a:pt x="2019" y="334"/>
                    <a:pt x="2064" y="331"/>
                    <a:pt x="2108" y="331"/>
                  </a:cubicBezTo>
                  <a:close/>
                  <a:moveTo>
                    <a:pt x="2442" y="3662"/>
                  </a:moveTo>
                  <a:lnTo>
                    <a:pt x="2442" y="3852"/>
                  </a:lnTo>
                  <a:cubicBezTo>
                    <a:pt x="2442" y="4043"/>
                    <a:pt x="2549" y="4221"/>
                    <a:pt x="2727" y="4316"/>
                  </a:cubicBezTo>
                  <a:lnTo>
                    <a:pt x="2823" y="4376"/>
                  </a:lnTo>
                  <a:cubicBezTo>
                    <a:pt x="2680" y="4626"/>
                    <a:pt x="2382" y="4793"/>
                    <a:pt x="2073" y="4793"/>
                  </a:cubicBezTo>
                  <a:cubicBezTo>
                    <a:pt x="1751" y="4793"/>
                    <a:pt x="1477" y="4626"/>
                    <a:pt x="1311" y="4376"/>
                  </a:cubicBezTo>
                  <a:lnTo>
                    <a:pt x="1418" y="4316"/>
                  </a:lnTo>
                  <a:cubicBezTo>
                    <a:pt x="1596" y="4221"/>
                    <a:pt x="1692" y="4043"/>
                    <a:pt x="1692" y="3852"/>
                  </a:cubicBezTo>
                  <a:lnTo>
                    <a:pt x="1692" y="3662"/>
                  </a:lnTo>
                  <a:cubicBezTo>
                    <a:pt x="1811" y="3685"/>
                    <a:pt x="1930" y="3709"/>
                    <a:pt x="2073" y="3709"/>
                  </a:cubicBezTo>
                  <a:cubicBezTo>
                    <a:pt x="2192" y="3709"/>
                    <a:pt x="2323" y="3685"/>
                    <a:pt x="2442" y="3662"/>
                  </a:cubicBezTo>
                  <a:close/>
                  <a:moveTo>
                    <a:pt x="2096" y="0"/>
                  </a:moveTo>
                  <a:cubicBezTo>
                    <a:pt x="2040" y="0"/>
                    <a:pt x="1983" y="6"/>
                    <a:pt x="1930" y="18"/>
                  </a:cubicBezTo>
                  <a:cubicBezTo>
                    <a:pt x="1037" y="102"/>
                    <a:pt x="334" y="875"/>
                    <a:pt x="334" y="1780"/>
                  </a:cubicBezTo>
                  <a:cubicBezTo>
                    <a:pt x="334" y="2435"/>
                    <a:pt x="180" y="3042"/>
                    <a:pt x="60" y="3364"/>
                  </a:cubicBezTo>
                  <a:cubicBezTo>
                    <a:pt x="1" y="3507"/>
                    <a:pt x="37" y="3673"/>
                    <a:pt x="180" y="3781"/>
                  </a:cubicBezTo>
                  <a:cubicBezTo>
                    <a:pt x="311" y="3888"/>
                    <a:pt x="596" y="4043"/>
                    <a:pt x="1037" y="4162"/>
                  </a:cubicBezTo>
                  <a:lnTo>
                    <a:pt x="382" y="4495"/>
                  </a:lnTo>
                  <a:cubicBezTo>
                    <a:pt x="144" y="4614"/>
                    <a:pt x="1" y="4852"/>
                    <a:pt x="1" y="5114"/>
                  </a:cubicBezTo>
                  <a:lnTo>
                    <a:pt x="1" y="6209"/>
                  </a:lnTo>
                  <a:cubicBezTo>
                    <a:pt x="1" y="6293"/>
                    <a:pt x="72" y="6364"/>
                    <a:pt x="156" y="6364"/>
                  </a:cubicBezTo>
                  <a:cubicBezTo>
                    <a:pt x="251" y="6364"/>
                    <a:pt x="322" y="6293"/>
                    <a:pt x="322" y="6209"/>
                  </a:cubicBezTo>
                  <a:lnTo>
                    <a:pt x="322" y="5114"/>
                  </a:lnTo>
                  <a:cubicBezTo>
                    <a:pt x="322" y="4983"/>
                    <a:pt x="394" y="4852"/>
                    <a:pt x="537" y="4793"/>
                  </a:cubicBezTo>
                  <a:lnTo>
                    <a:pt x="1049" y="4519"/>
                  </a:lnTo>
                  <a:cubicBezTo>
                    <a:pt x="1275" y="4900"/>
                    <a:pt x="1680" y="5138"/>
                    <a:pt x="2108" y="5138"/>
                  </a:cubicBezTo>
                  <a:cubicBezTo>
                    <a:pt x="2561" y="5138"/>
                    <a:pt x="2942" y="4900"/>
                    <a:pt x="3168" y="4519"/>
                  </a:cubicBezTo>
                  <a:lnTo>
                    <a:pt x="3692" y="4793"/>
                  </a:lnTo>
                  <a:cubicBezTo>
                    <a:pt x="3811" y="4852"/>
                    <a:pt x="3894" y="4983"/>
                    <a:pt x="3894" y="5114"/>
                  </a:cubicBezTo>
                  <a:lnTo>
                    <a:pt x="3894" y="6209"/>
                  </a:lnTo>
                  <a:cubicBezTo>
                    <a:pt x="3894" y="6293"/>
                    <a:pt x="3966" y="6364"/>
                    <a:pt x="4061" y="6364"/>
                  </a:cubicBezTo>
                  <a:cubicBezTo>
                    <a:pt x="4144" y="6364"/>
                    <a:pt x="4228" y="6293"/>
                    <a:pt x="4228" y="6209"/>
                  </a:cubicBezTo>
                  <a:lnTo>
                    <a:pt x="4228" y="5114"/>
                  </a:lnTo>
                  <a:cubicBezTo>
                    <a:pt x="4192" y="4852"/>
                    <a:pt x="4049" y="4614"/>
                    <a:pt x="3811" y="4495"/>
                  </a:cubicBezTo>
                  <a:lnTo>
                    <a:pt x="3156" y="4162"/>
                  </a:lnTo>
                  <a:cubicBezTo>
                    <a:pt x="3597" y="4043"/>
                    <a:pt x="3870" y="3888"/>
                    <a:pt x="4013" y="3781"/>
                  </a:cubicBezTo>
                  <a:cubicBezTo>
                    <a:pt x="4156" y="3685"/>
                    <a:pt x="4192" y="3507"/>
                    <a:pt x="4132" y="3364"/>
                  </a:cubicBezTo>
                  <a:cubicBezTo>
                    <a:pt x="4001" y="3042"/>
                    <a:pt x="3847" y="2435"/>
                    <a:pt x="3847" y="1780"/>
                  </a:cubicBezTo>
                  <a:cubicBezTo>
                    <a:pt x="3847" y="875"/>
                    <a:pt x="3156" y="90"/>
                    <a:pt x="2263" y="18"/>
                  </a:cubicBezTo>
                  <a:cubicBezTo>
                    <a:pt x="2210" y="6"/>
                    <a:pt x="2153" y="0"/>
                    <a:pt x="2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8" name="Google Shape;10788;p64"/>
            <p:cNvSpPr/>
            <p:nvPr/>
          </p:nvSpPr>
          <p:spPr>
            <a:xfrm>
              <a:off x="7120141" y="2297184"/>
              <a:ext cx="10662" cy="33005"/>
            </a:xfrm>
            <a:custGeom>
              <a:rect b="b" l="l" r="r" t="t"/>
              <a:pathLst>
                <a:path extrusionOk="0" h="1037" w="335">
                  <a:moveTo>
                    <a:pt x="167" y="0"/>
                  </a:moveTo>
                  <a:cubicBezTo>
                    <a:pt x="72" y="0"/>
                    <a:pt x="1" y="72"/>
                    <a:pt x="1" y="167"/>
                  </a:cubicBezTo>
                  <a:lnTo>
                    <a:pt x="1" y="881"/>
                  </a:lnTo>
                  <a:cubicBezTo>
                    <a:pt x="1" y="965"/>
                    <a:pt x="72" y="1036"/>
                    <a:pt x="167" y="1036"/>
                  </a:cubicBezTo>
                  <a:cubicBezTo>
                    <a:pt x="251" y="1036"/>
                    <a:pt x="334" y="965"/>
                    <a:pt x="334" y="881"/>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89" name="Google Shape;10789;p64"/>
            <p:cNvSpPr/>
            <p:nvPr/>
          </p:nvSpPr>
          <p:spPr>
            <a:xfrm>
              <a:off x="7199360" y="2297184"/>
              <a:ext cx="10248" cy="33005"/>
            </a:xfrm>
            <a:custGeom>
              <a:rect b="b" l="l" r="r" t="t"/>
              <a:pathLst>
                <a:path extrusionOk="0" h="1037" w="322">
                  <a:moveTo>
                    <a:pt x="167" y="0"/>
                  </a:moveTo>
                  <a:cubicBezTo>
                    <a:pt x="72" y="0"/>
                    <a:pt x="0" y="72"/>
                    <a:pt x="0" y="167"/>
                  </a:cubicBezTo>
                  <a:lnTo>
                    <a:pt x="0" y="881"/>
                  </a:lnTo>
                  <a:cubicBezTo>
                    <a:pt x="0" y="965"/>
                    <a:pt x="72" y="1036"/>
                    <a:pt x="167" y="1036"/>
                  </a:cubicBezTo>
                  <a:cubicBezTo>
                    <a:pt x="250" y="1036"/>
                    <a:pt x="322" y="965"/>
                    <a:pt x="322" y="881"/>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0" name="Google Shape;10790;p64"/>
            <p:cNvSpPr/>
            <p:nvPr/>
          </p:nvSpPr>
          <p:spPr>
            <a:xfrm>
              <a:off x="7357001" y="2165704"/>
              <a:ext cx="56876" cy="17823"/>
            </a:xfrm>
            <a:custGeom>
              <a:rect b="b" l="l" r="r" t="t"/>
              <a:pathLst>
                <a:path extrusionOk="0" h="560" w="1787">
                  <a:moveTo>
                    <a:pt x="630" y="0"/>
                  </a:moveTo>
                  <a:cubicBezTo>
                    <a:pt x="478" y="0"/>
                    <a:pt x="311" y="14"/>
                    <a:pt x="131" y="48"/>
                  </a:cubicBezTo>
                  <a:cubicBezTo>
                    <a:pt x="60" y="71"/>
                    <a:pt x="0" y="143"/>
                    <a:pt x="0" y="214"/>
                  </a:cubicBezTo>
                  <a:lnTo>
                    <a:pt x="0" y="393"/>
                  </a:lnTo>
                  <a:cubicBezTo>
                    <a:pt x="0" y="488"/>
                    <a:pt x="72" y="560"/>
                    <a:pt x="167" y="560"/>
                  </a:cubicBezTo>
                  <a:cubicBezTo>
                    <a:pt x="250" y="560"/>
                    <a:pt x="322" y="488"/>
                    <a:pt x="322" y="393"/>
                  </a:cubicBezTo>
                  <a:lnTo>
                    <a:pt x="322" y="345"/>
                  </a:lnTo>
                  <a:cubicBezTo>
                    <a:pt x="436" y="334"/>
                    <a:pt x="543" y="328"/>
                    <a:pt x="642" y="328"/>
                  </a:cubicBezTo>
                  <a:cubicBezTo>
                    <a:pt x="851" y="328"/>
                    <a:pt x="1022" y="352"/>
                    <a:pt x="1143" y="393"/>
                  </a:cubicBezTo>
                  <a:cubicBezTo>
                    <a:pt x="1369" y="452"/>
                    <a:pt x="1488" y="524"/>
                    <a:pt x="1488" y="524"/>
                  </a:cubicBezTo>
                  <a:cubicBezTo>
                    <a:pt x="1512" y="548"/>
                    <a:pt x="1548" y="560"/>
                    <a:pt x="1572" y="560"/>
                  </a:cubicBezTo>
                  <a:cubicBezTo>
                    <a:pt x="1631" y="560"/>
                    <a:pt x="1679" y="524"/>
                    <a:pt x="1715" y="488"/>
                  </a:cubicBezTo>
                  <a:cubicBezTo>
                    <a:pt x="1786" y="405"/>
                    <a:pt x="1762" y="310"/>
                    <a:pt x="1679" y="262"/>
                  </a:cubicBezTo>
                  <a:cubicBezTo>
                    <a:pt x="1660" y="252"/>
                    <a:pt x="1280" y="0"/>
                    <a:pt x="6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1" name="Google Shape;10791;p64"/>
            <p:cNvSpPr/>
            <p:nvPr/>
          </p:nvSpPr>
          <p:spPr>
            <a:xfrm>
              <a:off x="7312666" y="2133113"/>
              <a:ext cx="145897" cy="197840"/>
            </a:xfrm>
            <a:custGeom>
              <a:rect b="b" l="l" r="r" t="t"/>
              <a:pathLst>
                <a:path extrusionOk="0" h="6216" w="4584">
                  <a:moveTo>
                    <a:pt x="3536" y="345"/>
                  </a:moveTo>
                  <a:lnTo>
                    <a:pt x="3536" y="1167"/>
                  </a:lnTo>
                  <a:cubicBezTo>
                    <a:pt x="3536" y="1298"/>
                    <a:pt x="3512" y="1453"/>
                    <a:pt x="3453" y="1572"/>
                  </a:cubicBezTo>
                  <a:lnTo>
                    <a:pt x="3393" y="1703"/>
                  </a:lnTo>
                  <a:cubicBezTo>
                    <a:pt x="3370" y="1726"/>
                    <a:pt x="3370" y="1750"/>
                    <a:pt x="3370" y="1774"/>
                  </a:cubicBezTo>
                  <a:lnTo>
                    <a:pt x="3370" y="2131"/>
                  </a:lnTo>
                  <a:cubicBezTo>
                    <a:pt x="3358" y="2417"/>
                    <a:pt x="3239" y="2703"/>
                    <a:pt x="3036" y="2905"/>
                  </a:cubicBezTo>
                  <a:cubicBezTo>
                    <a:pt x="2834" y="3108"/>
                    <a:pt x="2568" y="3204"/>
                    <a:pt x="2288" y="3204"/>
                  </a:cubicBezTo>
                  <a:cubicBezTo>
                    <a:pt x="2271" y="3204"/>
                    <a:pt x="2255" y="3203"/>
                    <a:pt x="2238" y="3203"/>
                  </a:cubicBezTo>
                  <a:cubicBezTo>
                    <a:pt x="1667" y="3191"/>
                    <a:pt x="1203" y="2679"/>
                    <a:pt x="1203" y="2072"/>
                  </a:cubicBezTo>
                  <a:lnTo>
                    <a:pt x="1203" y="1774"/>
                  </a:lnTo>
                  <a:cubicBezTo>
                    <a:pt x="1203" y="1750"/>
                    <a:pt x="1203" y="1726"/>
                    <a:pt x="1191" y="1703"/>
                  </a:cubicBezTo>
                  <a:lnTo>
                    <a:pt x="1131" y="1572"/>
                  </a:lnTo>
                  <a:cubicBezTo>
                    <a:pt x="1072" y="1453"/>
                    <a:pt x="1036" y="1298"/>
                    <a:pt x="1036" y="1167"/>
                  </a:cubicBezTo>
                  <a:cubicBezTo>
                    <a:pt x="1036" y="702"/>
                    <a:pt x="1405" y="345"/>
                    <a:pt x="1857" y="345"/>
                  </a:cubicBezTo>
                  <a:close/>
                  <a:moveTo>
                    <a:pt x="1726" y="3417"/>
                  </a:moveTo>
                  <a:cubicBezTo>
                    <a:pt x="1869" y="3489"/>
                    <a:pt x="2048" y="3512"/>
                    <a:pt x="2227" y="3536"/>
                  </a:cubicBezTo>
                  <a:lnTo>
                    <a:pt x="2274" y="3536"/>
                  </a:lnTo>
                  <a:cubicBezTo>
                    <a:pt x="2465" y="3536"/>
                    <a:pt x="2643" y="3489"/>
                    <a:pt x="2822" y="3429"/>
                  </a:cubicBezTo>
                  <a:lnTo>
                    <a:pt x="2822" y="3655"/>
                  </a:lnTo>
                  <a:cubicBezTo>
                    <a:pt x="2822" y="3691"/>
                    <a:pt x="2834" y="3750"/>
                    <a:pt x="2834" y="3798"/>
                  </a:cubicBezTo>
                  <a:lnTo>
                    <a:pt x="2274" y="4227"/>
                  </a:lnTo>
                  <a:lnTo>
                    <a:pt x="1703" y="3798"/>
                  </a:lnTo>
                  <a:cubicBezTo>
                    <a:pt x="1726" y="3750"/>
                    <a:pt x="1726" y="3715"/>
                    <a:pt x="1726" y="3655"/>
                  </a:cubicBezTo>
                  <a:lnTo>
                    <a:pt x="1726" y="3417"/>
                  </a:lnTo>
                  <a:close/>
                  <a:moveTo>
                    <a:pt x="1857" y="0"/>
                  </a:moveTo>
                  <a:cubicBezTo>
                    <a:pt x="1215" y="0"/>
                    <a:pt x="691" y="524"/>
                    <a:pt x="691" y="1167"/>
                  </a:cubicBezTo>
                  <a:cubicBezTo>
                    <a:pt x="691" y="1357"/>
                    <a:pt x="738" y="1548"/>
                    <a:pt x="834" y="1715"/>
                  </a:cubicBezTo>
                  <a:lnTo>
                    <a:pt x="869" y="1810"/>
                  </a:lnTo>
                  <a:lnTo>
                    <a:pt x="869" y="2072"/>
                  </a:lnTo>
                  <a:cubicBezTo>
                    <a:pt x="869" y="2536"/>
                    <a:pt x="1084" y="2941"/>
                    <a:pt x="1405" y="3215"/>
                  </a:cubicBezTo>
                  <a:lnTo>
                    <a:pt x="1405" y="3667"/>
                  </a:lnTo>
                  <a:cubicBezTo>
                    <a:pt x="1405" y="3739"/>
                    <a:pt x="1369" y="3810"/>
                    <a:pt x="1286" y="3846"/>
                  </a:cubicBezTo>
                  <a:lnTo>
                    <a:pt x="441" y="4155"/>
                  </a:lnTo>
                  <a:cubicBezTo>
                    <a:pt x="179" y="4262"/>
                    <a:pt x="0" y="4512"/>
                    <a:pt x="0" y="4810"/>
                  </a:cubicBezTo>
                  <a:lnTo>
                    <a:pt x="0" y="6048"/>
                  </a:lnTo>
                  <a:cubicBezTo>
                    <a:pt x="0" y="6132"/>
                    <a:pt x="72" y="6215"/>
                    <a:pt x="155" y="6215"/>
                  </a:cubicBezTo>
                  <a:cubicBezTo>
                    <a:pt x="250" y="6215"/>
                    <a:pt x="322" y="6132"/>
                    <a:pt x="322" y="6048"/>
                  </a:cubicBezTo>
                  <a:lnTo>
                    <a:pt x="322" y="4810"/>
                  </a:lnTo>
                  <a:cubicBezTo>
                    <a:pt x="322" y="4655"/>
                    <a:pt x="417" y="4524"/>
                    <a:pt x="560" y="4465"/>
                  </a:cubicBezTo>
                  <a:lnTo>
                    <a:pt x="1405" y="4155"/>
                  </a:lnTo>
                  <a:cubicBezTo>
                    <a:pt x="1453" y="4143"/>
                    <a:pt x="1500" y="4108"/>
                    <a:pt x="1524" y="4084"/>
                  </a:cubicBezTo>
                  <a:lnTo>
                    <a:pt x="2119" y="4524"/>
                  </a:lnTo>
                  <a:lnTo>
                    <a:pt x="2119" y="6036"/>
                  </a:lnTo>
                  <a:cubicBezTo>
                    <a:pt x="2119" y="6120"/>
                    <a:pt x="2203" y="6191"/>
                    <a:pt x="2286" y="6191"/>
                  </a:cubicBezTo>
                  <a:cubicBezTo>
                    <a:pt x="2369" y="6191"/>
                    <a:pt x="2453" y="6120"/>
                    <a:pt x="2453" y="6036"/>
                  </a:cubicBezTo>
                  <a:lnTo>
                    <a:pt x="2453" y="4512"/>
                  </a:lnTo>
                  <a:lnTo>
                    <a:pt x="3048" y="4072"/>
                  </a:lnTo>
                  <a:cubicBezTo>
                    <a:pt x="3084" y="4096"/>
                    <a:pt x="3120" y="4108"/>
                    <a:pt x="3167" y="4143"/>
                  </a:cubicBezTo>
                  <a:lnTo>
                    <a:pt x="4012" y="4453"/>
                  </a:lnTo>
                  <a:cubicBezTo>
                    <a:pt x="4155" y="4512"/>
                    <a:pt x="4251" y="4643"/>
                    <a:pt x="4251" y="4798"/>
                  </a:cubicBezTo>
                  <a:lnTo>
                    <a:pt x="4251" y="6036"/>
                  </a:lnTo>
                  <a:cubicBezTo>
                    <a:pt x="4251" y="6120"/>
                    <a:pt x="4322" y="6191"/>
                    <a:pt x="4417" y="6191"/>
                  </a:cubicBezTo>
                  <a:cubicBezTo>
                    <a:pt x="4501" y="6191"/>
                    <a:pt x="4572" y="6120"/>
                    <a:pt x="4572" y="6036"/>
                  </a:cubicBezTo>
                  <a:lnTo>
                    <a:pt x="4572" y="4798"/>
                  </a:lnTo>
                  <a:cubicBezTo>
                    <a:pt x="4584" y="4512"/>
                    <a:pt x="4382" y="4251"/>
                    <a:pt x="4120" y="4143"/>
                  </a:cubicBezTo>
                  <a:lnTo>
                    <a:pt x="3274" y="3834"/>
                  </a:lnTo>
                  <a:cubicBezTo>
                    <a:pt x="3191" y="3798"/>
                    <a:pt x="3155" y="3727"/>
                    <a:pt x="3155" y="3655"/>
                  </a:cubicBezTo>
                  <a:lnTo>
                    <a:pt x="3155" y="3215"/>
                  </a:lnTo>
                  <a:cubicBezTo>
                    <a:pt x="3179" y="3191"/>
                    <a:pt x="3227" y="3155"/>
                    <a:pt x="3250" y="3131"/>
                  </a:cubicBezTo>
                  <a:cubicBezTo>
                    <a:pt x="3536" y="2858"/>
                    <a:pt x="3691" y="2500"/>
                    <a:pt x="3691" y="2119"/>
                  </a:cubicBezTo>
                  <a:lnTo>
                    <a:pt x="3691" y="1810"/>
                  </a:lnTo>
                  <a:lnTo>
                    <a:pt x="3727" y="1715"/>
                  </a:lnTo>
                  <a:cubicBezTo>
                    <a:pt x="3822" y="1548"/>
                    <a:pt x="3870" y="1357"/>
                    <a:pt x="3870" y="1167"/>
                  </a:cubicBezTo>
                  <a:lnTo>
                    <a:pt x="3870" y="167"/>
                  </a:lnTo>
                  <a:cubicBezTo>
                    <a:pt x="3870" y="71"/>
                    <a:pt x="378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2" name="Google Shape;10792;p64"/>
            <p:cNvSpPr/>
            <p:nvPr/>
          </p:nvSpPr>
          <p:spPr>
            <a:xfrm>
              <a:off x="7340324" y="2291486"/>
              <a:ext cx="10630" cy="38702"/>
            </a:xfrm>
            <a:custGeom>
              <a:rect b="b" l="l" r="r" t="t"/>
              <a:pathLst>
                <a:path extrusionOk="0" h="1216" w="334">
                  <a:moveTo>
                    <a:pt x="167" y="1"/>
                  </a:moveTo>
                  <a:cubicBezTo>
                    <a:pt x="84" y="1"/>
                    <a:pt x="0" y="72"/>
                    <a:pt x="0" y="167"/>
                  </a:cubicBezTo>
                  <a:lnTo>
                    <a:pt x="0" y="1060"/>
                  </a:lnTo>
                  <a:cubicBezTo>
                    <a:pt x="0" y="1144"/>
                    <a:pt x="84" y="1215"/>
                    <a:pt x="167" y="1215"/>
                  </a:cubicBezTo>
                  <a:cubicBezTo>
                    <a:pt x="262" y="1215"/>
                    <a:pt x="334" y="1144"/>
                    <a:pt x="334" y="1060"/>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3" name="Google Shape;10793;p64"/>
            <p:cNvSpPr/>
            <p:nvPr/>
          </p:nvSpPr>
          <p:spPr>
            <a:xfrm>
              <a:off x="7419511" y="2291486"/>
              <a:ext cx="10630" cy="38702"/>
            </a:xfrm>
            <a:custGeom>
              <a:rect b="b" l="l" r="r" t="t"/>
              <a:pathLst>
                <a:path extrusionOk="0" h="1216" w="334">
                  <a:moveTo>
                    <a:pt x="167" y="1"/>
                  </a:moveTo>
                  <a:cubicBezTo>
                    <a:pt x="72" y="1"/>
                    <a:pt x="1" y="72"/>
                    <a:pt x="1" y="167"/>
                  </a:cubicBezTo>
                  <a:lnTo>
                    <a:pt x="1" y="1060"/>
                  </a:lnTo>
                  <a:cubicBezTo>
                    <a:pt x="1" y="1144"/>
                    <a:pt x="72" y="1215"/>
                    <a:pt x="167" y="1215"/>
                  </a:cubicBezTo>
                  <a:cubicBezTo>
                    <a:pt x="251" y="1215"/>
                    <a:pt x="334" y="1144"/>
                    <a:pt x="334" y="1060"/>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4" name="Google Shape;10794;p64"/>
            <p:cNvSpPr/>
            <p:nvPr/>
          </p:nvSpPr>
          <p:spPr>
            <a:xfrm>
              <a:off x="7153878" y="1969392"/>
              <a:ext cx="225498" cy="188355"/>
            </a:xfrm>
            <a:custGeom>
              <a:rect b="b" l="l" r="r" t="t"/>
              <a:pathLst>
                <a:path extrusionOk="0" h="5918" w="7085">
                  <a:moveTo>
                    <a:pt x="2441" y="4227"/>
                  </a:moveTo>
                  <a:lnTo>
                    <a:pt x="2346" y="4608"/>
                  </a:lnTo>
                  <a:lnTo>
                    <a:pt x="2132" y="4608"/>
                  </a:lnTo>
                  <a:cubicBezTo>
                    <a:pt x="1917" y="4608"/>
                    <a:pt x="1751" y="4442"/>
                    <a:pt x="1751" y="4239"/>
                  </a:cubicBezTo>
                  <a:lnTo>
                    <a:pt x="1751" y="4227"/>
                  </a:lnTo>
                  <a:close/>
                  <a:moveTo>
                    <a:pt x="5668" y="310"/>
                  </a:moveTo>
                  <a:cubicBezTo>
                    <a:pt x="5882" y="310"/>
                    <a:pt x="6037" y="477"/>
                    <a:pt x="6037" y="679"/>
                  </a:cubicBezTo>
                  <a:lnTo>
                    <a:pt x="6037" y="3525"/>
                  </a:lnTo>
                  <a:cubicBezTo>
                    <a:pt x="6037" y="3739"/>
                    <a:pt x="5882" y="3894"/>
                    <a:pt x="5668" y="3894"/>
                  </a:cubicBezTo>
                  <a:lnTo>
                    <a:pt x="4251" y="3894"/>
                  </a:lnTo>
                  <a:cubicBezTo>
                    <a:pt x="4227" y="3894"/>
                    <a:pt x="4179" y="3918"/>
                    <a:pt x="4156" y="3930"/>
                  </a:cubicBezTo>
                  <a:lnTo>
                    <a:pt x="2572" y="5084"/>
                  </a:lnTo>
                  <a:lnTo>
                    <a:pt x="2810" y="4108"/>
                  </a:lnTo>
                  <a:cubicBezTo>
                    <a:pt x="2822" y="4061"/>
                    <a:pt x="2810" y="4001"/>
                    <a:pt x="2786" y="3953"/>
                  </a:cubicBezTo>
                  <a:cubicBezTo>
                    <a:pt x="2751" y="3918"/>
                    <a:pt x="2703" y="3894"/>
                    <a:pt x="2644" y="3894"/>
                  </a:cubicBezTo>
                  <a:lnTo>
                    <a:pt x="703" y="3894"/>
                  </a:lnTo>
                  <a:cubicBezTo>
                    <a:pt x="489" y="3894"/>
                    <a:pt x="322" y="3739"/>
                    <a:pt x="322" y="3525"/>
                  </a:cubicBezTo>
                  <a:lnTo>
                    <a:pt x="322" y="679"/>
                  </a:lnTo>
                  <a:cubicBezTo>
                    <a:pt x="322" y="477"/>
                    <a:pt x="489" y="310"/>
                    <a:pt x="703" y="310"/>
                  </a:cubicBezTo>
                  <a:close/>
                  <a:moveTo>
                    <a:pt x="6382" y="1036"/>
                  </a:moveTo>
                  <a:cubicBezTo>
                    <a:pt x="6585" y="1036"/>
                    <a:pt x="6751" y="1203"/>
                    <a:pt x="6751" y="1417"/>
                  </a:cubicBezTo>
                  <a:lnTo>
                    <a:pt x="6751" y="4251"/>
                  </a:lnTo>
                  <a:lnTo>
                    <a:pt x="6739" y="4251"/>
                  </a:lnTo>
                  <a:cubicBezTo>
                    <a:pt x="6739" y="4465"/>
                    <a:pt x="6573" y="4632"/>
                    <a:pt x="6370" y="4632"/>
                  </a:cubicBezTo>
                  <a:lnTo>
                    <a:pt x="4953" y="4632"/>
                  </a:lnTo>
                  <a:cubicBezTo>
                    <a:pt x="4906" y="4632"/>
                    <a:pt x="4870" y="4644"/>
                    <a:pt x="4822" y="4692"/>
                  </a:cubicBezTo>
                  <a:cubicBezTo>
                    <a:pt x="4787" y="4727"/>
                    <a:pt x="4775" y="4775"/>
                    <a:pt x="4787" y="4823"/>
                  </a:cubicBezTo>
                  <a:lnTo>
                    <a:pt x="4906" y="5501"/>
                  </a:lnTo>
                  <a:lnTo>
                    <a:pt x="3691" y="4692"/>
                  </a:lnTo>
                  <a:lnTo>
                    <a:pt x="4299" y="4239"/>
                  </a:lnTo>
                  <a:lnTo>
                    <a:pt x="5668" y="4239"/>
                  </a:lnTo>
                  <a:cubicBezTo>
                    <a:pt x="6049" y="4239"/>
                    <a:pt x="6370" y="3930"/>
                    <a:pt x="6370" y="3537"/>
                  </a:cubicBezTo>
                  <a:lnTo>
                    <a:pt x="6370" y="1036"/>
                  </a:lnTo>
                  <a:close/>
                  <a:moveTo>
                    <a:pt x="703" y="1"/>
                  </a:moveTo>
                  <a:cubicBezTo>
                    <a:pt x="310" y="1"/>
                    <a:pt x="0" y="310"/>
                    <a:pt x="0" y="703"/>
                  </a:cubicBezTo>
                  <a:lnTo>
                    <a:pt x="0" y="3537"/>
                  </a:lnTo>
                  <a:cubicBezTo>
                    <a:pt x="0" y="3930"/>
                    <a:pt x="310" y="4239"/>
                    <a:pt x="703" y="4239"/>
                  </a:cubicBezTo>
                  <a:lnTo>
                    <a:pt x="1405" y="4239"/>
                  </a:lnTo>
                  <a:lnTo>
                    <a:pt x="1405" y="4251"/>
                  </a:lnTo>
                  <a:cubicBezTo>
                    <a:pt x="1405" y="4644"/>
                    <a:pt x="1727" y="4954"/>
                    <a:pt x="2108" y="4954"/>
                  </a:cubicBezTo>
                  <a:lnTo>
                    <a:pt x="2263" y="4954"/>
                  </a:lnTo>
                  <a:lnTo>
                    <a:pt x="2203" y="5227"/>
                  </a:lnTo>
                  <a:cubicBezTo>
                    <a:pt x="2167" y="5323"/>
                    <a:pt x="2215" y="5430"/>
                    <a:pt x="2298" y="5489"/>
                  </a:cubicBezTo>
                  <a:cubicBezTo>
                    <a:pt x="2346" y="5525"/>
                    <a:pt x="2394" y="5537"/>
                    <a:pt x="2453" y="5537"/>
                  </a:cubicBezTo>
                  <a:cubicBezTo>
                    <a:pt x="2513" y="5537"/>
                    <a:pt x="2560" y="5525"/>
                    <a:pt x="2596" y="5489"/>
                  </a:cubicBezTo>
                  <a:lnTo>
                    <a:pt x="3334" y="4954"/>
                  </a:lnTo>
                  <a:lnTo>
                    <a:pt x="3489" y="4954"/>
                  </a:lnTo>
                  <a:lnTo>
                    <a:pt x="4882" y="5882"/>
                  </a:lnTo>
                  <a:cubicBezTo>
                    <a:pt x="4918" y="5906"/>
                    <a:pt x="4965" y="5918"/>
                    <a:pt x="5013" y="5918"/>
                  </a:cubicBezTo>
                  <a:cubicBezTo>
                    <a:pt x="5061" y="5918"/>
                    <a:pt x="5096" y="5906"/>
                    <a:pt x="5144" y="5882"/>
                  </a:cubicBezTo>
                  <a:cubicBezTo>
                    <a:pt x="5239" y="5823"/>
                    <a:pt x="5287" y="5727"/>
                    <a:pt x="5263" y="5620"/>
                  </a:cubicBezTo>
                  <a:lnTo>
                    <a:pt x="5168" y="4954"/>
                  </a:lnTo>
                  <a:lnTo>
                    <a:pt x="6382" y="4954"/>
                  </a:lnTo>
                  <a:cubicBezTo>
                    <a:pt x="6763" y="4954"/>
                    <a:pt x="7085" y="4644"/>
                    <a:pt x="7085" y="4251"/>
                  </a:cubicBezTo>
                  <a:lnTo>
                    <a:pt x="7085" y="1417"/>
                  </a:lnTo>
                  <a:cubicBezTo>
                    <a:pt x="7085" y="1024"/>
                    <a:pt x="6775" y="715"/>
                    <a:pt x="6382" y="715"/>
                  </a:cubicBezTo>
                  <a:cubicBezTo>
                    <a:pt x="6370" y="310"/>
                    <a:pt x="6061"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5" name="Google Shape;10795;p64"/>
            <p:cNvSpPr/>
            <p:nvPr/>
          </p:nvSpPr>
          <p:spPr>
            <a:xfrm>
              <a:off x="7193663" y="2003511"/>
              <a:ext cx="27308" cy="10248"/>
            </a:xfrm>
            <a:custGeom>
              <a:rect b="b" l="l" r="r" t="t"/>
              <a:pathLst>
                <a:path extrusionOk="0" h="322" w="858">
                  <a:moveTo>
                    <a:pt x="167" y="0"/>
                  </a:moveTo>
                  <a:cubicBezTo>
                    <a:pt x="72" y="0"/>
                    <a:pt x="1" y="72"/>
                    <a:pt x="1" y="167"/>
                  </a:cubicBezTo>
                  <a:cubicBezTo>
                    <a:pt x="1" y="250"/>
                    <a:pt x="72" y="322"/>
                    <a:pt x="167" y="322"/>
                  </a:cubicBezTo>
                  <a:lnTo>
                    <a:pt x="703" y="322"/>
                  </a:lnTo>
                  <a:cubicBezTo>
                    <a:pt x="786" y="322"/>
                    <a:pt x="858" y="250"/>
                    <a:pt x="858" y="167"/>
                  </a:cubicBezTo>
                  <a:cubicBezTo>
                    <a:pt x="858" y="72"/>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6" name="Google Shape;10796;p64"/>
            <p:cNvSpPr/>
            <p:nvPr/>
          </p:nvSpPr>
          <p:spPr>
            <a:xfrm>
              <a:off x="7233065" y="2003511"/>
              <a:ext cx="83802" cy="10248"/>
            </a:xfrm>
            <a:custGeom>
              <a:rect b="b" l="l" r="r" t="t"/>
              <a:pathLst>
                <a:path extrusionOk="0" h="322" w="2633">
                  <a:moveTo>
                    <a:pt x="156" y="0"/>
                  </a:moveTo>
                  <a:cubicBezTo>
                    <a:pt x="72" y="0"/>
                    <a:pt x="1" y="72"/>
                    <a:pt x="1" y="167"/>
                  </a:cubicBezTo>
                  <a:cubicBezTo>
                    <a:pt x="1" y="250"/>
                    <a:pt x="72" y="322"/>
                    <a:pt x="156" y="322"/>
                  </a:cubicBezTo>
                  <a:lnTo>
                    <a:pt x="2465" y="322"/>
                  </a:lnTo>
                  <a:cubicBezTo>
                    <a:pt x="2561" y="322"/>
                    <a:pt x="2632" y="250"/>
                    <a:pt x="2632" y="167"/>
                  </a:cubicBezTo>
                  <a:cubicBezTo>
                    <a:pt x="2632" y="72"/>
                    <a:pt x="2573"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7" name="Google Shape;10797;p64"/>
            <p:cNvSpPr/>
            <p:nvPr/>
          </p:nvSpPr>
          <p:spPr>
            <a:xfrm>
              <a:off x="7193281" y="2031933"/>
              <a:ext cx="123936" cy="10248"/>
            </a:xfrm>
            <a:custGeom>
              <a:rect b="b" l="l" r="r" t="t"/>
              <a:pathLst>
                <a:path extrusionOk="0" h="322" w="3894">
                  <a:moveTo>
                    <a:pt x="155" y="0"/>
                  </a:moveTo>
                  <a:cubicBezTo>
                    <a:pt x="72" y="0"/>
                    <a:pt x="1" y="71"/>
                    <a:pt x="1" y="167"/>
                  </a:cubicBezTo>
                  <a:cubicBezTo>
                    <a:pt x="1" y="250"/>
                    <a:pt x="72" y="322"/>
                    <a:pt x="155" y="322"/>
                  </a:cubicBezTo>
                  <a:lnTo>
                    <a:pt x="3715" y="322"/>
                  </a:lnTo>
                  <a:cubicBezTo>
                    <a:pt x="3811" y="322"/>
                    <a:pt x="3882" y="250"/>
                    <a:pt x="3882" y="167"/>
                  </a:cubicBezTo>
                  <a:cubicBezTo>
                    <a:pt x="3894" y="71"/>
                    <a:pt x="3823" y="0"/>
                    <a:pt x="3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8" name="Google Shape;10798;p64"/>
            <p:cNvSpPr/>
            <p:nvPr/>
          </p:nvSpPr>
          <p:spPr>
            <a:xfrm>
              <a:off x="7193663" y="2059973"/>
              <a:ext cx="83770" cy="10248"/>
            </a:xfrm>
            <a:custGeom>
              <a:rect b="b" l="l" r="r" t="t"/>
              <a:pathLst>
                <a:path extrusionOk="0" h="322" w="2632">
                  <a:moveTo>
                    <a:pt x="167" y="0"/>
                  </a:moveTo>
                  <a:cubicBezTo>
                    <a:pt x="72" y="0"/>
                    <a:pt x="1" y="72"/>
                    <a:pt x="1" y="155"/>
                  </a:cubicBezTo>
                  <a:cubicBezTo>
                    <a:pt x="1" y="250"/>
                    <a:pt x="72" y="322"/>
                    <a:pt x="167" y="322"/>
                  </a:cubicBezTo>
                  <a:lnTo>
                    <a:pt x="2465" y="322"/>
                  </a:lnTo>
                  <a:cubicBezTo>
                    <a:pt x="2560" y="322"/>
                    <a:pt x="2632" y="250"/>
                    <a:pt x="2632" y="155"/>
                  </a:cubicBezTo>
                  <a:cubicBezTo>
                    <a:pt x="2632" y="72"/>
                    <a:pt x="2560" y="0"/>
                    <a:pt x="2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799" name="Google Shape;10799;p64"/>
            <p:cNvSpPr/>
            <p:nvPr/>
          </p:nvSpPr>
          <p:spPr>
            <a:xfrm>
              <a:off x="7289145" y="2059973"/>
              <a:ext cx="27722" cy="10248"/>
            </a:xfrm>
            <a:custGeom>
              <a:rect b="b" l="l" r="r" t="t"/>
              <a:pathLst>
                <a:path extrusionOk="0" h="322" w="871">
                  <a:moveTo>
                    <a:pt x="168" y="0"/>
                  </a:moveTo>
                  <a:cubicBezTo>
                    <a:pt x="84" y="0"/>
                    <a:pt x="1" y="72"/>
                    <a:pt x="1" y="155"/>
                  </a:cubicBezTo>
                  <a:cubicBezTo>
                    <a:pt x="1" y="250"/>
                    <a:pt x="84" y="322"/>
                    <a:pt x="168" y="322"/>
                  </a:cubicBezTo>
                  <a:lnTo>
                    <a:pt x="703" y="322"/>
                  </a:lnTo>
                  <a:cubicBezTo>
                    <a:pt x="799" y="322"/>
                    <a:pt x="870" y="250"/>
                    <a:pt x="870" y="155"/>
                  </a:cubicBezTo>
                  <a:cubicBezTo>
                    <a:pt x="870" y="72"/>
                    <a:pt x="811"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800" name="Google Shape;10800;p64"/>
          <p:cNvSpPr/>
          <p:nvPr/>
        </p:nvSpPr>
        <p:spPr>
          <a:xfrm>
            <a:off x="3094217" y="2895159"/>
            <a:ext cx="394152" cy="361529"/>
          </a:xfrm>
          <a:custGeom>
            <a:rect b="b" l="l" r="r" t="t"/>
            <a:pathLst>
              <a:path extrusionOk="0" h="11359" w="12384">
                <a:moveTo>
                  <a:pt x="2775" y="1024"/>
                </a:moveTo>
                <a:cubicBezTo>
                  <a:pt x="3346" y="1024"/>
                  <a:pt x="3811" y="1501"/>
                  <a:pt x="3811" y="2060"/>
                </a:cubicBezTo>
                <a:cubicBezTo>
                  <a:pt x="3811" y="2298"/>
                  <a:pt x="3727" y="2536"/>
                  <a:pt x="3573" y="2727"/>
                </a:cubicBezTo>
                <a:cubicBezTo>
                  <a:pt x="3525" y="2786"/>
                  <a:pt x="3513" y="2870"/>
                  <a:pt x="3549" y="2941"/>
                </a:cubicBezTo>
                <a:cubicBezTo>
                  <a:pt x="3573" y="3013"/>
                  <a:pt x="3644" y="3060"/>
                  <a:pt x="3727" y="3060"/>
                </a:cubicBezTo>
                <a:lnTo>
                  <a:pt x="4096" y="3060"/>
                </a:lnTo>
                <a:cubicBezTo>
                  <a:pt x="4120" y="3060"/>
                  <a:pt x="4156" y="3084"/>
                  <a:pt x="4156" y="3120"/>
                </a:cubicBezTo>
                <a:lnTo>
                  <a:pt x="4156" y="3370"/>
                </a:lnTo>
                <a:cubicBezTo>
                  <a:pt x="4156" y="3406"/>
                  <a:pt x="4120" y="3429"/>
                  <a:pt x="4096" y="3429"/>
                </a:cubicBezTo>
                <a:lnTo>
                  <a:pt x="1846" y="3429"/>
                </a:lnTo>
                <a:lnTo>
                  <a:pt x="1453" y="3418"/>
                </a:lnTo>
                <a:cubicBezTo>
                  <a:pt x="1418" y="3418"/>
                  <a:pt x="1394" y="3382"/>
                  <a:pt x="1394" y="3358"/>
                </a:cubicBezTo>
                <a:lnTo>
                  <a:pt x="1394" y="3096"/>
                </a:lnTo>
                <a:cubicBezTo>
                  <a:pt x="1394" y="3072"/>
                  <a:pt x="1418" y="3037"/>
                  <a:pt x="1453" y="3037"/>
                </a:cubicBezTo>
                <a:lnTo>
                  <a:pt x="3132" y="3037"/>
                </a:lnTo>
                <a:cubicBezTo>
                  <a:pt x="3239" y="3037"/>
                  <a:pt x="3323" y="2953"/>
                  <a:pt x="3323" y="2846"/>
                </a:cubicBezTo>
                <a:cubicBezTo>
                  <a:pt x="3323" y="2739"/>
                  <a:pt x="3227" y="2656"/>
                  <a:pt x="3132" y="2656"/>
                </a:cubicBezTo>
                <a:lnTo>
                  <a:pt x="1906" y="2656"/>
                </a:lnTo>
                <a:cubicBezTo>
                  <a:pt x="1787" y="2477"/>
                  <a:pt x="1727" y="2275"/>
                  <a:pt x="1727" y="2060"/>
                </a:cubicBezTo>
                <a:cubicBezTo>
                  <a:pt x="1727" y="1477"/>
                  <a:pt x="2203" y="1024"/>
                  <a:pt x="2775" y="1024"/>
                </a:cubicBezTo>
                <a:close/>
                <a:moveTo>
                  <a:pt x="9597" y="1024"/>
                </a:moveTo>
                <a:cubicBezTo>
                  <a:pt x="10169" y="1024"/>
                  <a:pt x="10645" y="1501"/>
                  <a:pt x="10645" y="2060"/>
                </a:cubicBezTo>
                <a:cubicBezTo>
                  <a:pt x="10645" y="2298"/>
                  <a:pt x="10550" y="2536"/>
                  <a:pt x="10407" y="2727"/>
                </a:cubicBezTo>
                <a:cubicBezTo>
                  <a:pt x="10359" y="2786"/>
                  <a:pt x="10347" y="2870"/>
                  <a:pt x="10371" y="2941"/>
                </a:cubicBezTo>
                <a:cubicBezTo>
                  <a:pt x="10407" y="3013"/>
                  <a:pt x="10478" y="3060"/>
                  <a:pt x="10550" y="3060"/>
                </a:cubicBezTo>
                <a:lnTo>
                  <a:pt x="10931" y="3060"/>
                </a:lnTo>
                <a:cubicBezTo>
                  <a:pt x="10954" y="3060"/>
                  <a:pt x="10990" y="3084"/>
                  <a:pt x="10990" y="3120"/>
                </a:cubicBezTo>
                <a:lnTo>
                  <a:pt x="10990" y="3370"/>
                </a:lnTo>
                <a:cubicBezTo>
                  <a:pt x="10990" y="3406"/>
                  <a:pt x="10954" y="3429"/>
                  <a:pt x="10931" y="3429"/>
                </a:cubicBezTo>
                <a:lnTo>
                  <a:pt x="8276" y="3429"/>
                </a:lnTo>
                <a:lnTo>
                  <a:pt x="8276" y="3418"/>
                </a:lnTo>
                <a:cubicBezTo>
                  <a:pt x="8252" y="3418"/>
                  <a:pt x="8216" y="3382"/>
                  <a:pt x="8216" y="3358"/>
                </a:cubicBezTo>
                <a:lnTo>
                  <a:pt x="8216" y="3096"/>
                </a:lnTo>
                <a:cubicBezTo>
                  <a:pt x="8216" y="3072"/>
                  <a:pt x="8252" y="3037"/>
                  <a:pt x="8276" y="3037"/>
                </a:cubicBezTo>
                <a:lnTo>
                  <a:pt x="9954" y="3037"/>
                </a:lnTo>
                <a:cubicBezTo>
                  <a:pt x="10061" y="3037"/>
                  <a:pt x="10157" y="2953"/>
                  <a:pt x="10157" y="2846"/>
                </a:cubicBezTo>
                <a:cubicBezTo>
                  <a:pt x="10157" y="2739"/>
                  <a:pt x="10061" y="2656"/>
                  <a:pt x="9954" y="2656"/>
                </a:cubicBezTo>
                <a:lnTo>
                  <a:pt x="8740" y="2656"/>
                </a:lnTo>
                <a:cubicBezTo>
                  <a:pt x="8621" y="2477"/>
                  <a:pt x="8561" y="2275"/>
                  <a:pt x="8561" y="2060"/>
                </a:cubicBezTo>
                <a:cubicBezTo>
                  <a:pt x="8561" y="1477"/>
                  <a:pt x="9038" y="1024"/>
                  <a:pt x="9597" y="1024"/>
                </a:cubicBezTo>
                <a:close/>
                <a:moveTo>
                  <a:pt x="6192" y="2691"/>
                </a:moveTo>
                <a:cubicBezTo>
                  <a:pt x="6763" y="2691"/>
                  <a:pt x="7240" y="3167"/>
                  <a:pt x="7240" y="3727"/>
                </a:cubicBezTo>
                <a:cubicBezTo>
                  <a:pt x="7240" y="3965"/>
                  <a:pt x="7144" y="4203"/>
                  <a:pt x="7002" y="4394"/>
                </a:cubicBezTo>
                <a:cubicBezTo>
                  <a:pt x="6954" y="4453"/>
                  <a:pt x="6942" y="4537"/>
                  <a:pt x="6966" y="4608"/>
                </a:cubicBezTo>
                <a:cubicBezTo>
                  <a:pt x="7002" y="4680"/>
                  <a:pt x="7073" y="4727"/>
                  <a:pt x="7144" y="4727"/>
                </a:cubicBezTo>
                <a:lnTo>
                  <a:pt x="7514" y="4727"/>
                </a:lnTo>
                <a:cubicBezTo>
                  <a:pt x="7549" y="4727"/>
                  <a:pt x="7573" y="4751"/>
                  <a:pt x="7573" y="4787"/>
                </a:cubicBezTo>
                <a:lnTo>
                  <a:pt x="7573" y="5037"/>
                </a:lnTo>
                <a:cubicBezTo>
                  <a:pt x="7573" y="5072"/>
                  <a:pt x="7549" y="5096"/>
                  <a:pt x="7514" y="5096"/>
                </a:cubicBezTo>
                <a:lnTo>
                  <a:pt x="4870" y="5096"/>
                </a:lnTo>
                <a:lnTo>
                  <a:pt x="4870" y="5084"/>
                </a:lnTo>
                <a:cubicBezTo>
                  <a:pt x="4847" y="5084"/>
                  <a:pt x="4811" y="5049"/>
                  <a:pt x="4811" y="5025"/>
                </a:cubicBezTo>
                <a:lnTo>
                  <a:pt x="4811" y="4775"/>
                </a:lnTo>
                <a:cubicBezTo>
                  <a:pt x="4811" y="4739"/>
                  <a:pt x="4847" y="4715"/>
                  <a:pt x="4870" y="4715"/>
                </a:cubicBezTo>
                <a:lnTo>
                  <a:pt x="6549" y="4715"/>
                </a:lnTo>
                <a:cubicBezTo>
                  <a:pt x="6656" y="4715"/>
                  <a:pt x="6740" y="4620"/>
                  <a:pt x="6740" y="4513"/>
                </a:cubicBezTo>
                <a:cubicBezTo>
                  <a:pt x="6740" y="4418"/>
                  <a:pt x="6656" y="4322"/>
                  <a:pt x="6549" y="4322"/>
                </a:cubicBezTo>
                <a:lnTo>
                  <a:pt x="5335" y="4322"/>
                </a:lnTo>
                <a:cubicBezTo>
                  <a:pt x="5216" y="4144"/>
                  <a:pt x="5156" y="3941"/>
                  <a:pt x="5156" y="3727"/>
                </a:cubicBezTo>
                <a:cubicBezTo>
                  <a:pt x="5156" y="3144"/>
                  <a:pt x="5632" y="2691"/>
                  <a:pt x="6192" y="2691"/>
                </a:cubicBezTo>
                <a:close/>
                <a:moveTo>
                  <a:pt x="3477" y="3799"/>
                </a:moveTo>
                <a:cubicBezTo>
                  <a:pt x="3442" y="4203"/>
                  <a:pt x="3442" y="5072"/>
                  <a:pt x="3870" y="6335"/>
                </a:cubicBezTo>
                <a:lnTo>
                  <a:pt x="1703" y="6335"/>
                </a:lnTo>
                <a:cubicBezTo>
                  <a:pt x="2132" y="5072"/>
                  <a:pt x="2132" y="4203"/>
                  <a:pt x="2108" y="3799"/>
                </a:cubicBezTo>
                <a:close/>
                <a:moveTo>
                  <a:pt x="10288" y="3799"/>
                </a:moveTo>
                <a:cubicBezTo>
                  <a:pt x="10264" y="4203"/>
                  <a:pt x="10264" y="5072"/>
                  <a:pt x="10693" y="6335"/>
                </a:cubicBezTo>
                <a:lnTo>
                  <a:pt x="8514" y="6335"/>
                </a:lnTo>
                <a:cubicBezTo>
                  <a:pt x="8954" y="5072"/>
                  <a:pt x="8966" y="4203"/>
                  <a:pt x="8918" y="3799"/>
                </a:cubicBezTo>
                <a:close/>
                <a:moveTo>
                  <a:pt x="4037" y="6739"/>
                </a:moveTo>
                <a:lnTo>
                  <a:pt x="4096" y="7097"/>
                </a:lnTo>
                <a:lnTo>
                  <a:pt x="1489" y="7097"/>
                </a:lnTo>
                <a:lnTo>
                  <a:pt x="1549" y="6739"/>
                </a:lnTo>
                <a:close/>
                <a:moveTo>
                  <a:pt x="10859" y="6739"/>
                </a:moveTo>
                <a:lnTo>
                  <a:pt x="10919" y="7097"/>
                </a:lnTo>
                <a:lnTo>
                  <a:pt x="8311" y="7097"/>
                </a:lnTo>
                <a:lnTo>
                  <a:pt x="8371" y="6739"/>
                </a:lnTo>
                <a:close/>
                <a:moveTo>
                  <a:pt x="6883" y="5465"/>
                </a:moveTo>
                <a:cubicBezTo>
                  <a:pt x="6847" y="5870"/>
                  <a:pt x="6847" y="6739"/>
                  <a:pt x="7287" y="8001"/>
                </a:cubicBezTo>
                <a:lnTo>
                  <a:pt x="5108" y="8001"/>
                </a:lnTo>
                <a:cubicBezTo>
                  <a:pt x="5537" y="6751"/>
                  <a:pt x="5537" y="5870"/>
                  <a:pt x="5513" y="5465"/>
                </a:cubicBezTo>
                <a:close/>
                <a:moveTo>
                  <a:pt x="4513" y="7478"/>
                </a:moveTo>
                <a:lnTo>
                  <a:pt x="4668" y="8049"/>
                </a:lnTo>
                <a:lnTo>
                  <a:pt x="4668" y="8061"/>
                </a:lnTo>
                <a:cubicBezTo>
                  <a:pt x="4632" y="8085"/>
                  <a:pt x="4608" y="8132"/>
                  <a:pt x="4608" y="8180"/>
                </a:cubicBezTo>
                <a:lnTo>
                  <a:pt x="4525" y="8561"/>
                </a:lnTo>
                <a:lnTo>
                  <a:pt x="775" y="8561"/>
                </a:lnTo>
                <a:lnTo>
                  <a:pt x="1072" y="7478"/>
                </a:lnTo>
                <a:close/>
                <a:moveTo>
                  <a:pt x="11335" y="7478"/>
                </a:moveTo>
                <a:lnTo>
                  <a:pt x="11633" y="8561"/>
                </a:lnTo>
                <a:lnTo>
                  <a:pt x="7883" y="8561"/>
                </a:lnTo>
                <a:lnTo>
                  <a:pt x="7799" y="8180"/>
                </a:lnTo>
                <a:cubicBezTo>
                  <a:pt x="7787" y="8120"/>
                  <a:pt x="7764" y="8085"/>
                  <a:pt x="7740" y="8049"/>
                </a:cubicBezTo>
                <a:lnTo>
                  <a:pt x="7895" y="7478"/>
                </a:lnTo>
                <a:close/>
                <a:moveTo>
                  <a:pt x="7442" y="8394"/>
                </a:moveTo>
                <a:lnTo>
                  <a:pt x="7502" y="8752"/>
                </a:lnTo>
                <a:lnTo>
                  <a:pt x="4906" y="8752"/>
                </a:lnTo>
                <a:lnTo>
                  <a:pt x="4966" y="8394"/>
                </a:lnTo>
                <a:close/>
                <a:moveTo>
                  <a:pt x="4132" y="8954"/>
                </a:moveTo>
                <a:lnTo>
                  <a:pt x="4037" y="9311"/>
                </a:lnTo>
                <a:lnTo>
                  <a:pt x="406" y="9311"/>
                </a:lnTo>
                <a:lnTo>
                  <a:pt x="406" y="8954"/>
                </a:lnTo>
                <a:close/>
                <a:moveTo>
                  <a:pt x="12002" y="8954"/>
                </a:moveTo>
                <a:lnTo>
                  <a:pt x="12002" y="9311"/>
                </a:lnTo>
                <a:lnTo>
                  <a:pt x="8371" y="9311"/>
                </a:lnTo>
                <a:lnTo>
                  <a:pt x="8276" y="8954"/>
                </a:lnTo>
                <a:close/>
                <a:moveTo>
                  <a:pt x="7906" y="9144"/>
                </a:moveTo>
                <a:lnTo>
                  <a:pt x="8204" y="10228"/>
                </a:lnTo>
                <a:lnTo>
                  <a:pt x="4192" y="10228"/>
                </a:lnTo>
                <a:lnTo>
                  <a:pt x="4489" y="9144"/>
                </a:lnTo>
                <a:close/>
                <a:moveTo>
                  <a:pt x="8573" y="10621"/>
                </a:moveTo>
                <a:lnTo>
                  <a:pt x="8573" y="10978"/>
                </a:lnTo>
                <a:lnTo>
                  <a:pt x="3799" y="10978"/>
                </a:lnTo>
                <a:lnTo>
                  <a:pt x="3799" y="10621"/>
                </a:lnTo>
                <a:close/>
                <a:moveTo>
                  <a:pt x="9621" y="0"/>
                </a:moveTo>
                <a:cubicBezTo>
                  <a:pt x="9514" y="0"/>
                  <a:pt x="9430" y="96"/>
                  <a:pt x="9430" y="203"/>
                </a:cubicBezTo>
                <a:lnTo>
                  <a:pt x="9430" y="596"/>
                </a:lnTo>
                <a:cubicBezTo>
                  <a:pt x="8728" y="691"/>
                  <a:pt x="8180" y="1298"/>
                  <a:pt x="8180" y="2024"/>
                </a:cubicBezTo>
                <a:cubicBezTo>
                  <a:pt x="8180" y="2239"/>
                  <a:pt x="8216" y="2441"/>
                  <a:pt x="8311" y="2620"/>
                </a:cubicBezTo>
                <a:lnTo>
                  <a:pt x="8299" y="2620"/>
                </a:lnTo>
                <a:cubicBezTo>
                  <a:pt x="8037" y="2620"/>
                  <a:pt x="7835" y="2834"/>
                  <a:pt x="7835" y="3084"/>
                </a:cubicBezTo>
                <a:lnTo>
                  <a:pt x="7835" y="3334"/>
                </a:lnTo>
                <a:cubicBezTo>
                  <a:pt x="7835" y="3596"/>
                  <a:pt x="8037" y="3799"/>
                  <a:pt x="8299" y="3799"/>
                </a:cubicBezTo>
                <a:lnTo>
                  <a:pt x="8549" y="3799"/>
                </a:lnTo>
                <a:cubicBezTo>
                  <a:pt x="8573" y="4144"/>
                  <a:pt x="8597" y="5037"/>
                  <a:pt x="8121" y="6358"/>
                </a:cubicBezTo>
                <a:cubicBezTo>
                  <a:pt x="8073" y="6394"/>
                  <a:pt x="8037" y="6442"/>
                  <a:pt x="8026" y="6501"/>
                </a:cubicBezTo>
                <a:lnTo>
                  <a:pt x="7918" y="7073"/>
                </a:lnTo>
                <a:lnTo>
                  <a:pt x="7764" y="7073"/>
                </a:lnTo>
                <a:cubicBezTo>
                  <a:pt x="7668" y="7073"/>
                  <a:pt x="7597" y="7132"/>
                  <a:pt x="7561" y="7228"/>
                </a:cubicBezTo>
                <a:lnTo>
                  <a:pt x="7525" y="7394"/>
                </a:lnTo>
                <a:cubicBezTo>
                  <a:pt x="7252" y="6418"/>
                  <a:pt x="7264" y="5751"/>
                  <a:pt x="7299" y="5465"/>
                </a:cubicBezTo>
                <a:lnTo>
                  <a:pt x="7549" y="5465"/>
                </a:lnTo>
                <a:cubicBezTo>
                  <a:pt x="7799" y="5465"/>
                  <a:pt x="8014" y="5263"/>
                  <a:pt x="8014" y="5013"/>
                </a:cubicBezTo>
                <a:lnTo>
                  <a:pt x="8014" y="4751"/>
                </a:lnTo>
                <a:cubicBezTo>
                  <a:pt x="8014" y="4501"/>
                  <a:pt x="7799" y="4287"/>
                  <a:pt x="7549" y="4287"/>
                </a:cubicBezTo>
                <a:lnTo>
                  <a:pt x="7537" y="4287"/>
                </a:lnTo>
                <a:cubicBezTo>
                  <a:pt x="7621" y="4108"/>
                  <a:pt x="7668" y="3906"/>
                  <a:pt x="7668" y="3691"/>
                </a:cubicBezTo>
                <a:cubicBezTo>
                  <a:pt x="7668" y="2965"/>
                  <a:pt x="7121" y="2358"/>
                  <a:pt x="6418" y="2263"/>
                </a:cubicBezTo>
                <a:lnTo>
                  <a:pt x="6418" y="1882"/>
                </a:lnTo>
                <a:cubicBezTo>
                  <a:pt x="6418" y="1774"/>
                  <a:pt x="6335" y="1691"/>
                  <a:pt x="6228" y="1691"/>
                </a:cubicBezTo>
                <a:cubicBezTo>
                  <a:pt x="6121" y="1691"/>
                  <a:pt x="6037" y="1774"/>
                  <a:pt x="6037" y="1882"/>
                </a:cubicBezTo>
                <a:lnTo>
                  <a:pt x="6037" y="2286"/>
                </a:lnTo>
                <a:cubicBezTo>
                  <a:pt x="5335" y="2370"/>
                  <a:pt x="4787" y="2989"/>
                  <a:pt x="4787" y="3715"/>
                </a:cubicBezTo>
                <a:cubicBezTo>
                  <a:pt x="4787" y="3918"/>
                  <a:pt x="4823" y="4132"/>
                  <a:pt x="4918" y="4310"/>
                </a:cubicBezTo>
                <a:lnTo>
                  <a:pt x="4906" y="4310"/>
                </a:lnTo>
                <a:cubicBezTo>
                  <a:pt x="4644" y="4310"/>
                  <a:pt x="4442" y="4513"/>
                  <a:pt x="4442" y="4775"/>
                </a:cubicBezTo>
                <a:lnTo>
                  <a:pt x="4442" y="5025"/>
                </a:lnTo>
                <a:cubicBezTo>
                  <a:pt x="4442" y="5275"/>
                  <a:pt x="4644" y="5489"/>
                  <a:pt x="4906" y="5489"/>
                </a:cubicBezTo>
                <a:lnTo>
                  <a:pt x="5156" y="5489"/>
                </a:lnTo>
                <a:cubicBezTo>
                  <a:pt x="5180" y="5763"/>
                  <a:pt x="5180" y="6442"/>
                  <a:pt x="4930" y="7406"/>
                </a:cubicBezTo>
                <a:lnTo>
                  <a:pt x="4882" y="7239"/>
                </a:lnTo>
                <a:cubicBezTo>
                  <a:pt x="4858" y="7156"/>
                  <a:pt x="4787" y="7097"/>
                  <a:pt x="4692" y="7097"/>
                </a:cubicBezTo>
                <a:lnTo>
                  <a:pt x="4525" y="7097"/>
                </a:lnTo>
                <a:lnTo>
                  <a:pt x="4430" y="6513"/>
                </a:lnTo>
                <a:cubicBezTo>
                  <a:pt x="4406" y="6454"/>
                  <a:pt x="4382" y="6406"/>
                  <a:pt x="4335" y="6382"/>
                </a:cubicBezTo>
                <a:cubicBezTo>
                  <a:pt x="3858" y="5049"/>
                  <a:pt x="3870" y="4156"/>
                  <a:pt x="3906" y="3822"/>
                </a:cubicBezTo>
                <a:lnTo>
                  <a:pt x="4156" y="3822"/>
                </a:lnTo>
                <a:cubicBezTo>
                  <a:pt x="4406" y="3822"/>
                  <a:pt x="4620" y="3608"/>
                  <a:pt x="4620" y="3358"/>
                </a:cubicBezTo>
                <a:lnTo>
                  <a:pt x="4620" y="3108"/>
                </a:lnTo>
                <a:cubicBezTo>
                  <a:pt x="4620" y="2846"/>
                  <a:pt x="4406" y="2644"/>
                  <a:pt x="4156" y="2644"/>
                </a:cubicBezTo>
                <a:lnTo>
                  <a:pt x="4144" y="2644"/>
                </a:lnTo>
                <a:cubicBezTo>
                  <a:pt x="4227" y="2465"/>
                  <a:pt x="4275" y="2251"/>
                  <a:pt x="4275" y="2048"/>
                </a:cubicBezTo>
                <a:cubicBezTo>
                  <a:pt x="4275" y="1322"/>
                  <a:pt x="3727" y="703"/>
                  <a:pt x="3025" y="620"/>
                </a:cubicBezTo>
                <a:lnTo>
                  <a:pt x="3025" y="215"/>
                </a:lnTo>
                <a:cubicBezTo>
                  <a:pt x="3025" y="108"/>
                  <a:pt x="2942" y="24"/>
                  <a:pt x="2834" y="24"/>
                </a:cubicBezTo>
                <a:cubicBezTo>
                  <a:pt x="2727" y="24"/>
                  <a:pt x="2644" y="108"/>
                  <a:pt x="2644" y="215"/>
                </a:cubicBezTo>
                <a:lnTo>
                  <a:pt x="2644" y="620"/>
                </a:lnTo>
                <a:cubicBezTo>
                  <a:pt x="1941" y="703"/>
                  <a:pt x="1394" y="1322"/>
                  <a:pt x="1394" y="2048"/>
                </a:cubicBezTo>
                <a:cubicBezTo>
                  <a:pt x="1394" y="2251"/>
                  <a:pt x="1429" y="2465"/>
                  <a:pt x="1525" y="2644"/>
                </a:cubicBezTo>
                <a:lnTo>
                  <a:pt x="1513" y="2644"/>
                </a:lnTo>
                <a:cubicBezTo>
                  <a:pt x="1251" y="2644"/>
                  <a:pt x="1048" y="2846"/>
                  <a:pt x="1048" y="3108"/>
                </a:cubicBezTo>
                <a:lnTo>
                  <a:pt x="1048" y="3358"/>
                </a:lnTo>
                <a:cubicBezTo>
                  <a:pt x="1048" y="3608"/>
                  <a:pt x="1251" y="3822"/>
                  <a:pt x="1513" y="3822"/>
                </a:cubicBezTo>
                <a:lnTo>
                  <a:pt x="1763" y="3822"/>
                </a:lnTo>
                <a:cubicBezTo>
                  <a:pt x="1787" y="4156"/>
                  <a:pt x="1810" y="5049"/>
                  <a:pt x="1334" y="6382"/>
                </a:cubicBezTo>
                <a:cubicBezTo>
                  <a:pt x="1287" y="6406"/>
                  <a:pt x="1251" y="6454"/>
                  <a:pt x="1239" y="6513"/>
                </a:cubicBezTo>
                <a:lnTo>
                  <a:pt x="1132" y="7097"/>
                </a:lnTo>
                <a:lnTo>
                  <a:pt x="977" y="7097"/>
                </a:lnTo>
                <a:cubicBezTo>
                  <a:pt x="882" y="7097"/>
                  <a:pt x="810" y="7156"/>
                  <a:pt x="775" y="7239"/>
                </a:cubicBezTo>
                <a:lnTo>
                  <a:pt x="417" y="8561"/>
                </a:lnTo>
                <a:lnTo>
                  <a:pt x="203" y="8561"/>
                </a:lnTo>
                <a:cubicBezTo>
                  <a:pt x="96" y="8561"/>
                  <a:pt x="1" y="8656"/>
                  <a:pt x="1" y="8763"/>
                </a:cubicBezTo>
                <a:lnTo>
                  <a:pt x="1" y="9502"/>
                </a:lnTo>
                <a:cubicBezTo>
                  <a:pt x="1" y="9609"/>
                  <a:pt x="96" y="9692"/>
                  <a:pt x="203" y="9692"/>
                </a:cubicBezTo>
                <a:lnTo>
                  <a:pt x="3918" y="9692"/>
                </a:lnTo>
                <a:lnTo>
                  <a:pt x="3775" y="10228"/>
                </a:lnTo>
                <a:lnTo>
                  <a:pt x="3620" y="10228"/>
                </a:lnTo>
                <a:cubicBezTo>
                  <a:pt x="3513" y="10228"/>
                  <a:pt x="3430" y="10323"/>
                  <a:pt x="3430" y="10430"/>
                </a:cubicBezTo>
                <a:lnTo>
                  <a:pt x="3430" y="11168"/>
                </a:lnTo>
                <a:cubicBezTo>
                  <a:pt x="3430" y="11276"/>
                  <a:pt x="3513" y="11359"/>
                  <a:pt x="3620" y="11359"/>
                </a:cubicBezTo>
                <a:lnTo>
                  <a:pt x="8788" y="11359"/>
                </a:lnTo>
                <a:cubicBezTo>
                  <a:pt x="8895" y="11359"/>
                  <a:pt x="8978" y="11276"/>
                  <a:pt x="8978" y="11168"/>
                </a:cubicBezTo>
                <a:lnTo>
                  <a:pt x="8978" y="10430"/>
                </a:lnTo>
                <a:cubicBezTo>
                  <a:pt x="8978" y="10323"/>
                  <a:pt x="8895" y="10228"/>
                  <a:pt x="8788" y="10228"/>
                </a:cubicBezTo>
                <a:lnTo>
                  <a:pt x="8621" y="10228"/>
                </a:lnTo>
                <a:lnTo>
                  <a:pt x="8478" y="9692"/>
                </a:lnTo>
                <a:lnTo>
                  <a:pt x="12193" y="9692"/>
                </a:lnTo>
                <a:cubicBezTo>
                  <a:pt x="12300" y="9692"/>
                  <a:pt x="12383" y="9609"/>
                  <a:pt x="12383" y="9502"/>
                </a:cubicBezTo>
                <a:lnTo>
                  <a:pt x="12383" y="8763"/>
                </a:lnTo>
                <a:cubicBezTo>
                  <a:pt x="12383" y="8656"/>
                  <a:pt x="12300" y="8561"/>
                  <a:pt x="12193" y="8561"/>
                </a:cubicBezTo>
                <a:lnTo>
                  <a:pt x="12026" y="8561"/>
                </a:lnTo>
                <a:lnTo>
                  <a:pt x="11669" y="7239"/>
                </a:lnTo>
                <a:cubicBezTo>
                  <a:pt x="11645" y="7156"/>
                  <a:pt x="11574" y="7097"/>
                  <a:pt x="11478" y="7097"/>
                </a:cubicBezTo>
                <a:lnTo>
                  <a:pt x="11312" y="7097"/>
                </a:lnTo>
                <a:lnTo>
                  <a:pt x="11216" y="6501"/>
                </a:lnTo>
                <a:cubicBezTo>
                  <a:pt x="11193" y="6442"/>
                  <a:pt x="11169" y="6394"/>
                  <a:pt x="11121" y="6358"/>
                </a:cubicBezTo>
                <a:cubicBezTo>
                  <a:pt x="10645" y="5037"/>
                  <a:pt x="10657" y="4144"/>
                  <a:pt x="10693" y="3799"/>
                </a:cubicBezTo>
                <a:lnTo>
                  <a:pt x="10943" y="3799"/>
                </a:lnTo>
                <a:cubicBezTo>
                  <a:pt x="11193" y="3799"/>
                  <a:pt x="11407" y="3596"/>
                  <a:pt x="11407" y="3334"/>
                </a:cubicBezTo>
                <a:lnTo>
                  <a:pt x="11407" y="3084"/>
                </a:lnTo>
                <a:cubicBezTo>
                  <a:pt x="11407" y="2834"/>
                  <a:pt x="11193" y="2620"/>
                  <a:pt x="10943" y="2620"/>
                </a:cubicBezTo>
                <a:lnTo>
                  <a:pt x="10931" y="2620"/>
                </a:lnTo>
                <a:cubicBezTo>
                  <a:pt x="11014" y="2441"/>
                  <a:pt x="11062" y="2239"/>
                  <a:pt x="11062" y="2024"/>
                </a:cubicBezTo>
                <a:cubicBezTo>
                  <a:pt x="11062" y="1298"/>
                  <a:pt x="10514" y="691"/>
                  <a:pt x="9811" y="596"/>
                </a:cubicBezTo>
                <a:lnTo>
                  <a:pt x="9811" y="203"/>
                </a:lnTo>
                <a:cubicBezTo>
                  <a:pt x="9811" y="96"/>
                  <a:pt x="9728" y="0"/>
                  <a:pt x="9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801" name="Google Shape;10801;p64"/>
          <p:cNvGrpSpPr/>
          <p:nvPr/>
        </p:nvGrpSpPr>
        <p:grpSpPr>
          <a:xfrm>
            <a:off x="5352728" y="1990239"/>
            <a:ext cx="327091" cy="322508"/>
            <a:chOff x="5352728" y="1990239"/>
            <a:chExt cx="327091" cy="322508"/>
          </a:xfrm>
        </p:grpSpPr>
        <p:sp>
          <p:nvSpPr>
            <p:cNvPr id="10802" name="Google Shape;10802;p64"/>
            <p:cNvSpPr/>
            <p:nvPr/>
          </p:nvSpPr>
          <p:spPr>
            <a:xfrm>
              <a:off x="5575935" y="2093297"/>
              <a:ext cx="103885" cy="217923"/>
            </a:xfrm>
            <a:custGeom>
              <a:rect b="b" l="l" r="r" t="t"/>
              <a:pathLst>
                <a:path extrusionOk="0" h="6847" w="3264">
                  <a:moveTo>
                    <a:pt x="1084" y="322"/>
                  </a:moveTo>
                  <a:cubicBezTo>
                    <a:pt x="1144" y="322"/>
                    <a:pt x="1203" y="358"/>
                    <a:pt x="1203" y="441"/>
                  </a:cubicBezTo>
                  <a:lnTo>
                    <a:pt x="1203" y="513"/>
                  </a:lnTo>
                  <a:lnTo>
                    <a:pt x="1203" y="1061"/>
                  </a:lnTo>
                  <a:cubicBezTo>
                    <a:pt x="1203" y="1156"/>
                    <a:pt x="1275" y="1227"/>
                    <a:pt x="1370" y="1227"/>
                  </a:cubicBezTo>
                  <a:cubicBezTo>
                    <a:pt x="1453" y="1227"/>
                    <a:pt x="1537" y="1156"/>
                    <a:pt x="1537" y="1061"/>
                  </a:cubicBezTo>
                  <a:lnTo>
                    <a:pt x="1537" y="537"/>
                  </a:lnTo>
                  <a:cubicBezTo>
                    <a:pt x="1549" y="513"/>
                    <a:pt x="1596" y="477"/>
                    <a:pt x="1632" y="477"/>
                  </a:cubicBezTo>
                  <a:lnTo>
                    <a:pt x="1656" y="477"/>
                  </a:lnTo>
                  <a:cubicBezTo>
                    <a:pt x="1715" y="477"/>
                    <a:pt x="1775" y="525"/>
                    <a:pt x="1775" y="596"/>
                  </a:cubicBezTo>
                  <a:lnTo>
                    <a:pt x="1775" y="632"/>
                  </a:lnTo>
                  <a:lnTo>
                    <a:pt x="1775" y="1061"/>
                  </a:lnTo>
                  <a:cubicBezTo>
                    <a:pt x="1775" y="1156"/>
                    <a:pt x="1846" y="1227"/>
                    <a:pt x="1930" y="1227"/>
                  </a:cubicBezTo>
                  <a:cubicBezTo>
                    <a:pt x="2025" y="1227"/>
                    <a:pt x="2096" y="1156"/>
                    <a:pt x="2096" y="1061"/>
                  </a:cubicBezTo>
                  <a:lnTo>
                    <a:pt x="2096" y="656"/>
                  </a:lnTo>
                  <a:cubicBezTo>
                    <a:pt x="2108" y="620"/>
                    <a:pt x="2156" y="596"/>
                    <a:pt x="2203" y="596"/>
                  </a:cubicBezTo>
                  <a:lnTo>
                    <a:pt x="2215" y="596"/>
                  </a:lnTo>
                  <a:cubicBezTo>
                    <a:pt x="2275" y="596"/>
                    <a:pt x="2334" y="644"/>
                    <a:pt x="2334" y="715"/>
                  </a:cubicBezTo>
                  <a:lnTo>
                    <a:pt x="2334" y="822"/>
                  </a:lnTo>
                  <a:lnTo>
                    <a:pt x="2334" y="1156"/>
                  </a:lnTo>
                  <a:cubicBezTo>
                    <a:pt x="2334" y="1239"/>
                    <a:pt x="2406" y="1311"/>
                    <a:pt x="2501" y="1311"/>
                  </a:cubicBezTo>
                  <a:cubicBezTo>
                    <a:pt x="2584" y="1311"/>
                    <a:pt x="2668" y="1239"/>
                    <a:pt x="2668" y="1156"/>
                  </a:cubicBezTo>
                  <a:lnTo>
                    <a:pt x="2668" y="822"/>
                  </a:lnTo>
                  <a:cubicBezTo>
                    <a:pt x="2668" y="763"/>
                    <a:pt x="2703" y="703"/>
                    <a:pt x="2787" y="703"/>
                  </a:cubicBezTo>
                  <a:lnTo>
                    <a:pt x="2799" y="703"/>
                  </a:lnTo>
                  <a:cubicBezTo>
                    <a:pt x="2858" y="703"/>
                    <a:pt x="2918" y="751"/>
                    <a:pt x="2918" y="822"/>
                  </a:cubicBezTo>
                  <a:lnTo>
                    <a:pt x="2918" y="1584"/>
                  </a:lnTo>
                  <a:lnTo>
                    <a:pt x="2918" y="1596"/>
                  </a:lnTo>
                  <a:cubicBezTo>
                    <a:pt x="2930" y="1787"/>
                    <a:pt x="2918" y="2346"/>
                    <a:pt x="2632" y="2596"/>
                  </a:cubicBezTo>
                  <a:cubicBezTo>
                    <a:pt x="2608" y="2620"/>
                    <a:pt x="2572" y="2668"/>
                    <a:pt x="2572" y="2715"/>
                  </a:cubicBezTo>
                  <a:lnTo>
                    <a:pt x="2572" y="3216"/>
                  </a:lnTo>
                  <a:lnTo>
                    <a:pt x="1025" y="3216"/>
                  </a:lnTo>
                  <a:lnTo>
                    <a:pt x="1025" y="2858"/>
                  </a:lnTo>
                  <a:cubicBezTo>
                    <a:pt x="1025" y="2823"/>
                    <a:pt x="1001" y="2763"/>
                    <a:pt x="965" y="2727"/>
                  </a:cubicBezTo>
                  <a:cubicBezTo>
                    <a:pt x="929" y="2727"/>
                    <a:pt x="394" y="2311"/>
                    <a:pt x="358" y="1870"/>
                  </a:cubicBezTo>
                  <a:cubicBezTo>
                    <a:pt x="346" y="1608"/>
                    <a:pt x="334" y="1287"/>
                    <a:pt x="417" y="1215"/>
                  </a:cubicBezTo>
                  <a:cubicBezTo>
                    <a:pt x="453" y="1189"/>
                    <a:pt x="496" y="1175"/>
                    <a:pt x="560" y="1175"/>
                  </a:cubicBezTo>
                  <a:cubicBezTo>
                    <a:pt x="581" y="1175"/>
                    <a:pt x="605" y="1177"/>
                    <a:pt x="632" y="1180"/>
                  </a:cubicBezTo>
                  <a:lnTo>
                    <a:pt x="632" y="1406"/>
                  </a:lnTo>
                  <a:cubicBezTo>
                    <a:pt x="632" y="1489"/>
                    <a:pt x="703" y="1572"/>
                    <a:pt x="787" y="1572"/>
                  </a:cubicBezTo>
                  <a:cubicBezTo>
                    <a:pt x="882" y="1572"/>
                    <a:pt x="953" y="1489"/>
                    <a:pt x="953" y="1406"/>
                  </a:cubicBezTo>
                  <a:lnTo>
                    <a:pt x="953" y="441"/>
                  </a:lnTo>
                  <a:cubicBezTo>
                    <a:pt x="953" y="382"/>
                    <a:pt x="1001" y="322"/>
                    <a:pt x="1072" y="322"/>
                  </a:cubicBezTo>
                  <a:close/>
                  <a:moveTo>
                    <a:pt x="2799" y="3537"/>
                  </a:moveTo>
                  <a:lnTo>
                    <a:pt x="2799" y="4037"/>
                  </a:lnTo>
                  <a:lnTo>
                    <a:pt x="751" y="4037"/>
                  </a:lnTo>
                  <a:lnTo>
                    <a:pt x="751" y="3537"/>
                  </a:lnTo>
                  <a:close/>
                  <a:moveTo>
                    <a:pt x="2799" y="4370"/>
                  </a:moveTo>
                  <a:lnTo>
                    <a:pt x="2799" y="6525"/>
                  </a:lnTo>
                  <a:lnTo>
                    <a:pt x="751" y="6525"/>
                  </a:lnTo>
                  <a:lnTo>
                    <a:pt x="751" y="4370"/>
                  </a:lnTo>
                  <a:close/>
                  <a:moveTo>
                    <a:pt x="1072" y="1"/>
                  </a:moveTo>
                  <a:cubicBezTo>
                    <a:pt x="834" y="1"/>
                    <a:pt x="644" y="203"/>
                    <a:pt x="644" y="429"/>
                  </a:cubicBezTo>
                  <a:lnTo>
                    <a:pt x="644" y="846"/>
                  </a:lnTo>
                  <a:cubicBezTo>
                    <a:pt x="621" y="845"/>
                    <a:pt x="600" y="844"/>
                    <a:pt x="579" y="844"/>
                  </a:cubicBezTo>
                  <a:cubicBezTo>
                    <a:pt x="433" y="844"/>
                    <a:pt x="321" y="880"/>
                    <a:pt x="227" y="953"/>
                  </a:cubicBezTo>
                  <a:cubicBezTo>
                    <a:pt x="1" y="1144"/>
                    <a:pt x="13" y="1525"/>
                    <a:pt x="48" y="1882"/>
                  </a:cubicBezTo>
                  <a:cubicBezTo>
                    <a:pt x="72" y="2370"/>
                    <a:pt x="525" y="2787"/>
                    <a:pt x="679" y="2930"/>
                  </a:cubicBezTo>
                  <a:lnTo>
                    <a:pt x="679" y="3216"/>
                  </a:lnTo>
                  <a:lnTo>
                    <a:pt x="596" y="3216"/>
                  </a:lnTo>
                  <a:cubicBezTo>
                    <a:pt x="513" y="3216"/>
                    <a:pt x="429" y="3287"/>
                    <a:pt x="429" y="3382"/>
                  </a:cubicBezTo>
                  <a:lnTo>
                    <a:pt x="429" y="4216"/>
                  </a:lnTo>
                  <a:lnTo>
                    <a:pt x="429" y="6692"/>
                  </a:lnTo>
                  <a:cubicBezTo>
                    <a:pt x="429" y="6775"/>
                    <a:pt x="513" y="6847"/>
                    <a:pt x="596" y="6847"/>
                  </a:cubicBezTo>
                  <a:lnTo>
                    <a:pt x="2977" y="6847"/>
                  </a:lnTo>
                  <a:cubicBezTo>
                    <a:pt x="3061" y="6847"/>
                    <a:pt x="3144" y="6775"/>
                    <a:pt x="3144" y="6692"/>
                  </a:cubicBezTo>
                  <a:lnTo>
                    <a:pt x="3144" y="4204"/>
                  </a:lnTo>
                  <a:lnTo>
                    <a:pt x="3144" y="3370"/>
                  </a:lnTo>
                  <a:cubicBezTo>
                    <a:pt x="3120" y="3275"/>
                    <a:pt x="3049" y="3204"/>
                    <a:pt x="2965" y="3204"/>
                  </a:cubicBezTo>
                  <a:lnTo>
                    <a:pt x="2858" y="3204"/>
                  </a:lnTo>
                  <a:lnTo>
                    <a:pt x="2858" y="2763"/>
                  </a:lnTo>
                  <a:cubicBezTo>
                    <a:pt x="3263" y="2358"/>
                    <a:pt x="3215" y="1644"/>
                    <a:pt x="3204" y="1549"/>
                  </a:cubicBezTo>
                  <a:lnTo>
                    <a:pt x="3204" y="810"/>
                  </a:lnTo>
                  <a:cubicBezTo>
                    <a:pt x="3204" y="572"/>
                    <a:pt x="3013" y="382"/>
                    <a:pt x="2763" y="382"/>
                  </a:cubicBezTo>
                  <a:lnTo>
                    <a:pt x="2751" y="382"/>
                  </a:lnTo>
                  <a:cubicBezTo>
                    <a:pt x="2680" y="382"/>
                    <a:pt x="2608" y="394"/>
                    <a:pt x="2549" y="441"/>
                  </a:cubicBezTo>
                  <a:cubicBezTo>
                    <a:pt x="2465" y="334"/>
                    <a:pt x="2334" y="275"/>
                    <a:pt x="2203" y="275"/>
                  </a:cubicBezTo>
                  <a:lnTo>
                    <a:pt x="2191" y="275"/>
                  </a:lnTo>
                  <a:cubicBezTo>
                    <a:pt x="2120" y="275"/>
                    <a:pt x="2037" y="287"/>
                    <a:pt x="1977" y="322"/>
                  </a:cubicBezTo>
                  <a:cubicBezTo>
                    <a:pt x="1906" y="227"/>
                    <a:pt x="1787" y="168"/>
                    <a:pt x="1656" y="168"/>
                  </a:cubicBezTo>
                  <a:lnTo>
                    <a:pt x="1632" y="168"/>
                  </a:lnTo>
                  <a:cubicBezTo>
                    <a:pt x="1572" y="168"/>
                    <a:pt x="1525" y="179"/>
                    <a:pt x="1453" y="203"/>
                  </a:cubicBezTo>
                  <a:cubicBezTo>
                    <a:pt x="1382" y="84"/>
                    <a:pt x="1251"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3" name="Google Shape;10803;p64"/>
            <p:cNvSpPr/>
            <p:nvPr/>
          </p:nvSpPr>
          <p:spPr>
            <a:xfrm>
              <a:off x="5426250" y="1990239"/>
              <a:ext cx="191029" cy="322508"/>
            </a:xfrm>
            <a:custGeom>
              <a:rect b="b" l="l" r="r" t="t"/>
              <a:pathLst>
                <a:path extrusionOk="0" h="10133" w="6002">
                  <a:moveTo>
                    <a:pt x="584" y="298"/>
                  </a:moveTo>
                  <a:lnTo>
                    <a:pt x="977" y="322"/>
                  </a:lnTo>
                  <a:lnTo>
                    <a:pt x="870" y="584"/>
                  </a:lnTo>
                  <a:lnTo>
                    <a:pt x="584" y="298"/>
                  </a:lnTo>
                  <a:close/>
                  <a:moveTo>
                    <a:pt x="1299" y="381"/>
                  </a:moveTo>
                  <a:lnTo>
                    <a:pt x="2322" y="810"/>
                  </a:lnTo>
                  <a:lnTo>
                    <a:pt x="2203" y="1239"/>
                  </a:lnTo>
                  <a:lnTo>
                    <a:pt x="1120" y="774"/>
                  </a:lnTo>
                  <a:lnTo>
                    <a:pt x="1299" y="381"/>
                  </a:lnTo>
                  <a:close/>
                  <a:moveTo>
                    <a:pt x="4739" y="1834"/>
                  </a:moveTo>
                  <a:lnTo>
                    <a:pt x="5097" y="1977"/>
                  </a:lnTo>
                  <a:lnTo>
                    <a:pt x="4918" y="2382"/>
                  </a:lnTo>
                  <a:lnTo>
                    <a:pt x="4620" y="2263"/>
                  </a:lnTo>
                  <a:cubicBezTo>
                    <a:pt x="4632" y="2251"/>
                    <a:pt x="4632" y="2227"/>
                    <a:pt x="4632" y="2227"/>
                  </a:cubicBezTo>
                  <a:lnTo>
                    <a:pt x="4739" y="1834"/>
                  </a:lnTo>
                  <a:close/>
                  <a:moveTo>
                    <a:pt x="5406" y="2108"/>
                  </a:moveTo>
                  <a:lnTo>
                    <a:pt x="5585" y="2191"/>
                  </a:lnTo>
                  <a:cubicBezTo>
                    <a:pt x="5609" y="2203"/>
                    <a:pt x="5632" y="2215"/>
                    <a:pt x="5644" y="2251"/>
                  </a:cubicBezTo>
                  <a:cubicBezTo>
                    <a:pt x="5656" y="2274"/>
                    <a:pt x="5656" y="2298"/>
                    <a:pt x="5644" y="2322"/>
                  </a:cubicBezTo>
                  <a:lnTo>
                    <a:pt x="5549" y="2524"/>
                  </a:lnTo>
                  <a:cubicBezTo>
                    <a:pt x="5537" y="2560"/>
                    <a:pt x="5525" y="2572"/>
                    <a:pt x="5490" y="2584"/>
                  </a:cubicBezTo>
                  <a:cubicBezTo>
                    <a:pt x="5478" y="2590"/>
                    <a:pt x="5463" y="2593"/>
                    <a:pt x="5449" y="2593"/>
                  </a:cubicBezTo>
                  <a:cubicBezTo>
                    <a:pt x="5436" y="2593"/>
                    <a:pt x="5424" y="2590"/>
                    <a:pt x="5418" y="2584"/>
                  </a:cubicBezTo>
                  <a:lnTo>
                    <a:pt x="5228" y="2513"/>
                  </a:lnTo>
                  <a:lnTo>
                    <a:pt x="5406" y="2108"/>
                  </a:lnTo>
                  <a:close/>
                  <a:moveTo>
                    <a:pt x="2906" y="405"/>
                  </a:moveTo>
                  <a:cubicBezTo>
                    <a:pt x="2930" y="405"/>
                    <a:pt x="2965" y="429"/>
                    <a:pt x="2977" y="441"/>
                  </a:cubicBezTo>
                  <a:cubicBezTo>
                    <a:pt x="2989" y="477"/>
                    <a:pt x="2989" y="500"/>
                    <a:pt x="2989" y="536"/>
                  </a:cubicBezTo>
                  <a:lnTo>
                    <a:pt x="2977" y="608"/>
                  </a:lnTo>
                  <a:lnTo>
                    <a:pt x="2787" y="1262"/>
                  </a:lnTo>
                  <a:cubicBezTo>
                    <a:pt x="2751" y="1358"/>
                    <a:pt x="2811" y="1441"/>
                    <a:pt x="2882" y="1453"/>
                  </a:cubicBezTo>
                  <a:lnTo>
                    <a:pt x="2930" y="1453"/>
                  </a:lnTo>
                  <a:cubicBezTo>
                    <a:pt x="3001" y="1453"/>
                    <a:pt x="3061" y="1417"/>
                    <a:pt x="3084" y="1334"/>
                  </a:cubicBezTo>
                  <a:lnTo>
                    <a:pt x="3263" y="703"/>
                  </a:lnTo>
                  <a:cubicBezTo>
                    <a:pt x="3287" y="667"/>
                    <a:pt x="3335" y="655"/>
                    <a:pt x="3382" y="655"/>
                  </a:cubicBezTo>
                  <a:lnTo>
                    <a:pt x="3394" y="655"/>
                  </a:lnTo>
                  <a:cubicBezTo>
                    <a:pt x="3418" y="655"/>
                    <a:pt x="3454" y="679"/>
                    <a:pt x="3465" y="703"/>
                  </a:cubicBezTo>
                  <a:cubicBezTo>
                    <a:pt x="3477" y="727"/>
                    <a:pt x="3477" y="762"/>
                    <a:pt x="3477" y="786"/>
                  </a:cubicBezTo>
                  <a:lnTo>
                    <a:pt x="3323" y="1358"/>
                  </a:lnTo>
                  <a:cubicBezTo>
                    <a:pt x="3287" y="1441"/>
                    <a:pt x="3346" y="1536"/>
                    <a:pt x="3418" y="1548"/>
                  </a:cubicBezTo>
                  <a:lnTo>
                    <a:pt x="3465" y="1548"/>
                  </a:lnTo>
                  <a:cubicBezTo>
                    <a:pt x="3537" y="1548"/>
                    <a:pt x="3596" y="1501"/>
                    <a:pt x="3620" y="1429"/>
                  </a:cubicBezTo>
                  <a:lnTo>
                    <a:pt x="3763" y="905"/>
                  </a:lnTo>
                  <a:cubicBezTo>
                    <a:pt x="3794" y="885"/>
                    <a:pt x="3825" y="855"/>
                    <a:pt x="3863" y="855"/>
                  </a:cubicBezTo>
                  <a:cubicBezTo>
                    <a:pt x="3869" y="855"/>
                    <a:pt x="3876" y="856"/>
                    <a:pt x="3882" y="858"/>
                  </a:cubicBezTo>
                  <a:lnTo>
                    <a:pt x="3894" y="858"/>
                  </a:lnTo>
                  <a:cubicBezTo>
                    <a:pt x="3954" y="881"/>
                    <a:pt x="4001" y="941"/>
                    <a:pt x="3989" y="1000"/>
                  </a:cubicBezTo>
                  <a:lnTo>
                    <a:pt x="3954" y="1096"/>
                  </a:lnTo>
                  <a:lnTo>
                    <a:pt x="3823" y="1536"/>
                  </a:lnTo>
                  <a:cubicBezTo>
                    <a:pt x="3799" y="1620"/>
                    <a:pt x="3835" y="1703"/>
                    <a:pt x="3930" y="1739"/>
                  </a:cubicBezTo>
                  <a:lnTo>
                    <a:pt x="3977" y="1739"/>
                  </a:lnTo>
                  <a:cubicBezTo>
                    <a:pt x="4049" y="1739"/>
                    <a:pt x="4108" y="1691"/>
                    <a:pt x="4120" y="1620"/>
                  </a:cubicBezTo>
                  <a:lnTo>
                    <a:pt x="4251" y="1167"/>
                  </a:lnTo>
                  <a:cubicBezTo>
                    <a:pt x="4272" y="1115"/>
                    <a:pt x="4320" y="1082"/>
                    <a:pt x="4371" y="1082"/>
                  </a:cubicBezTo>
                  <a:cubicBezTo>
                    <a:pt x="4379" y="1082"/>
                    <a:pt x="4386" y="1082"/>
                    <a:pt x="4394" y="1084"/>
                  </a:cubicBezTo>
                  <a:lnTo>
                    <a:pt x="4406" y="1084"/>
                  </a:lnTo>
                  <a:cubicBezTo>
                    <a:pt x="4466" y="1096"/>
                    <a:pt x="4513" y="1155"/>
                    <a:pt x="4489" y="1215"/>
                  </a:cubicBezTo>
                  <a:lnTo>
                    <a:pt x="4251" y="2084"/>
                  </a:lnTo>
                  <a:lnTo>
                    <a:pt x="4251" y="2096"/>
                  </a:lnTo>
                  <a:cubicBezTo>
                    <a:pt x="4323" y="2191"/>
                    <a:pt x="4216" y="2870"/>
                    <a:pt x="3811" y="3084"/>
                  </a:cubicBezTo>
                  <a:cubicBezTo>
                    <a:pt x="3751" y="3108"/>
                    <a:pt x="3727" y="3167"/>
                    <a:pt x="3727" y="3227"/>
                  </a:cubicBezTo>
                  <a:lnTo>
                    <a:pt x="3727" y="3715"/>
                  </a:lnTo>
                  <a:lnTo>
                    <a:pt x="2192" y="3715"/>
                  </a:lnTo>
                  <a:lnTo>
                    <a:pt x="2192" y="2941"/>
                  </a:lnTo>
                  <a:cubicBezTo>
                    <a:pt x="2192" y="2905"/>
                    <a:pt x="2180" y="2870"/>
                    <a:pt x="2144" y="2846"/>
                  </a:cubicBezTo>
                  <a:cubicBezTo>
                    <a:pt x="2144" y="2846"/>
                    <a:pt x="1715" y="2310"/>
                    <a:pt x="1787" y="1870"/>
                  </a:cubicBezTo>
                  <a:cubicBezTo>
                    <a:pt x="1822" y="1739"/>
                    <a:pt x="1834" y="1572"/>
                    <a:pt x="1870" y="1453"/>
                  </a:cubicBezTo>
                  <a:lnTo>
                    <a:pt x="2168" y="1572"/>
                  </a:lnTo>
                  <a:cubicBezTo>
                    <a:pt x="2192" y="1620"/>
                    <a:pt x="2239" y="1667"/>
                    <a:pt x="2275" y="1679"/>
                  </a:cubicBezTo>
                  <a:cubicBezTo>
                    <a:pt x="2294" y="1686"/>
                    <a:pt x="2312" y="1690"/>
                    <a:pt x="2330" y="1690"/>
                  </a:cubicBezTo>
                  <a:cubicBezTo>
                    <a:pt x="2401" y="1690"/>
                    <a:pt x="2456" y="1636"/>
                    <a:pt x="2465" y="1560"/>
                  </a:cubicBezTo>
                  <a:lnTo>
                    <a:pt x="2751" y="489"/>
                  </a:lnTo>
                  <a:cubicBezTo>
                    <a:pt x="2751" y="465"/>
                    <a:pt x="2787" y="429"/>
                    <a:pt x="2799" y="417"/>
                  </a:cubicBezTo>
                  <a:cubicBezTo>
                    <a:pt x="2834" y="405"/>
                    <a:pt x="2858" y="405"/>
                    <a:pt x="2882" y="405"/>
                  </a:cubicBezTo>
                  <a:close/>
                  <a:moveTo>
                    <a:pt x="3942" y="4048"/>
                  </a:moveTo>
                  <a:lnTo>
                    <a:pt x="3942" y="4549"/>
                  </a:lnTo>
                  <a:lnTo>
                    <a:pt x="1894" y="4549"/>
                  </a:lnTo>
                  <a:lnTo>
                    <a:pt x="1894" y="4048"/>
                  </a:lnTo>
                  <a:close/>
                  <a:moveTo>
                    <a:pt x="191" y="0"/>
                  </a:moveTo>
                  <a:cubicBezTo>
                    <a:pt x="120" y="0"/>
                    <a:pt x="60" y="24"/>
                    <a:pt x="36" y="84"/>
                  </a:cubicBezTo>
                  <a:cubicBezTo>
                    <a:pt x="1" y="143"/>
                    <a:pt x="13" y="227"/>
                    <a:pt x="60" y="262"/>
                  </a:cubicBezTo>
                  <a:lnTo>
                    <a:pt x="822" y="1012"/>
                  </a:lnTo>
                  <a:lnTo>
                    <a:pt x="834" y="1024"/>
                  </a:lnTo>
                  <a:lnTo>
                    <a:pt x="846" y="1024"/>
                  </a:lnTo>
                  <a:cubicBezTo>
                    <a:pt x="870" y="1036"/>
                    <a:pt x="894" y="1060"/>
                    <a:pt x="906" y="1060"/>
                  </a:cubicBezTo>
                  <a:lnTo>
                    <a:pt x="1596" y="1358"/>
                  </a:lnTo>
                  <a:cubicBezTo>
                    <a:pt x="1549" y="1501"/>
                    <a:pt x="1501" y="1679"/>
                    <a:pt x="1489" y="1846"/>
                  </a:cubicBezTo>
                  <a:cubicBezTo>
                    <a:pt x="1406" y="2346"/>
                    <a:pt x="1763" y="2870"/>
                    <a:pt x="1870" y="3036"/>
                  </a:cubicBezTo>
                  <a:lnTo>
                    <a:pt x="1870" y="3763"/>
                  </a:lnTo>
                  <a:lnTo>
                    <a:pt x="1739" y="3763"/>
                  </a:lnTo>
                  <a:cubicBezTo>
                    <a:pt x="1656" y="3763"/>
                    <a:pt x="1572" y="3834"/>
                    <a:pt x="1572" y="3929"/>
                  </a:cubicBezTo>
                  <a:lnTo>
                    <a:pt x="1572" y="4763"/>
                  </a:lnTo>
                  <a:lnTo>
                    <a:pt x="1572" y="9966"/>
                  </a:lnTo>
                  <a:cubicBezTo>
                    <a:pt x="1572" y="10061"/>
                    <a:pt x="1656" y="10133"/>
                    <a:pt x="1739" y="10133"/>
                  </a:cubicBezTo>
                  <a:lnTo>
                    <a:pt x="4120" y="10133"/>
                  </a:lnTo>
                  <a:cubicBezTo>
                    <a:pt x="4216" y="10133"/>
                    <a:pt x="4287" y="10061"/>
                    <a:pt x="4287" y="9966"/>
                  </a:cubicBezTo>
                  <a:lnTo>
                    <a:pt x="4287" y="5942"/>
                  </a:lnTo>
                  <a:cubicBezTo>
                    <a:pt x="4287" y="5846"/>
                    <a:pt x="4216" y="5775"/>
                    <a:pt x="4120" y="5775"/>
                  </a:cubicBezTo>
                  <a:cubicBezTo>
                    <a:pt x="4037" y="5775"/>
                    <a:pt x="3954" y="5846"/>
                    <a:pt x="3954" y="5942"/>
                  </a:cubicBezTo>
                  <a:lnTo>
                    <a:pt x="3954" y="9811"/>
                  </a:lnTo>
                  <a:lnTo>
                    <a:pt x="1906" y="9811"/>
                  </a:lnTo>
                  <a:lnTo>
                    <a:pt x="1906" y="4930"/>
                  </a:lnTo>
                  <a:lnTo>
                    <a:pt x="3954" y="4930"/>
                  </a:lnTo>
                  <a:lnTo>
                    <a:pt x="3954" y="5191"/>
                  </a:lnTo>
                  <a:lnTo>
                    <a:pt x="3954" y="5370"/>
                  </a:lnTo>
                  <a:cubicBezTo>
                    <a:pt x="3954" y="5465"/>
                    <a:pt x="4037" y="5537"/>
                    <a:pt x="4120" y="5537"/>
                  </a:cubicBezTo>
                  <a:cubicBezTo>
                    <a:pt x="4216" y="5537"/>
                    <a:pt x="4287" y="5465"/>
                    <a:pt x="4287" y="5370"/>
                  </a:cubicBezTo>
                  <a:lnTo>
                    <a:pt x="4287" y="5191"/>
                  </a:lnTo>
                  <a:lnTo>
                    <a:pt x="4287" y="4715"/>
                  </a:lnTo>
                  <a:lnTo>
                    <a:pt x="4287" y="3882"/>
                  </a:lnTo>
                  <a:cubicBezTo>
                    <a:pt x="4287" y="3787"/>
                    <a:pt x="4216" y="3715"/>
                    <a:pt x="4120" y="3715"/>
                  </a:cubicBezTo>
                  <a:lnTo>
                    <a:pt x="4049" y="3715"/>
                  </a:lnTo>
                  <a:lnTo>
                    <a:pt x="4049" y="3298"/>
                  </a:lnTo>
                  <a:cubicBezTo>
                    <a:pt x="4323" y="3120"/>
                    <a:pt x="4466" y="2810"/>
                    <a:pt x="4549" y="2572"/>
                  </a:cubicBezTo>
                  <a:lnTo>
                    <a:pt x="5299" y="2882"/>
                  </a:lnTo>
                  <a:cubicBezTo>
                    <a:pt x="5359" y="2917"/>
                    <a:pt x="5406" y="2917"/>
                    <a:pt x="5466" y="2917"/>
                  </a:cubicBezTo>
                  <a:cubicBezTo>
                    <a:pt x="5525" y="2917"/>
                    <a:pt x="5561" y="2905"/>
                    <a:pt x="5621" y="2882"/>
                  </a:cubicBezTo>
                  <a:cubicBezTo>
                    <a:pt x="5728" y="2846"/>
                    <a:pt x="5823" y="2763"/>
                    <a:pt x="5859" y="2667"/>
                  </a:cubicBezTo>
                  <a:lnTo>
                    <a:pt x="5954" y="2453"/>
                  </a:lnTo>
                  <a:cubicBezTo>
                    <a:pt x="6002" y="2346"/>
                    <a:pt x="6002" y="2227"/>
                    <a:pt x="5954" y="2132"/>
                  </a:cubicBezTo>
                  <a:cubicBezTo>
                    <a:pt x="5906" y="2024"/>
                    <a:pt x="5835" y="1929"/>
                    <a:pt x="5728" y="1893"/>
                  </a:cubicBezTo>
                  <a:lnTo>
                    <a:pt x="4847" y="1512"/>
                  </a:lnTo>
                  <a:lnTo>
                    <a:pt x="4894" y="1370"/>
                  </a:lnTo>
                  <a:cubicBezTo>
                    <a:pt x="4930" y="1251"/>
                    <a:pt x="4906" y="1131"/>
                    <a:pt x="4835" y="1036"/>
                  </a:cubicBezTo>
                  <a:cubicBezTo>
                    <a:pt x="4775" y="941"/>
                    <a:pt x="4668" y="881"/>
                    <a:pt x="4573" y="846"/>
                  </a:cubicBezTo>
                  <a:lnTo>
                    <a:pt x="4549" y="846"/>
                  </a:lnTo>
                  <a:cubicBezTo>
                    <a:pt x="4513" y="840"/>
                    <a:pt x="4478" y="837"/>
                    <a:pt x="4442" y="837"/>
                  </a:cubicBezTo>
                  <a:cubicBezTo>
                    <a:pt x="4406" y="837"/>
                    <a:pt x="4370" y="840"/>
                    <a:pt x="4335" y="846"/>
                  </a:cubicBezTo>
                  <a:cubicBezTo>
                    <a:pt x="4275" y="727"/>
                    <a:pt x="4168" y="643"/>
                    <a:pt x="4037" y="608"/>
                  </a:cubicBezTo>
                  <a:lnTo>
                    <a:pt x="4013" y="608"/>
                  </a:lnTo>
                  <a:cubicBezTo>
                    <a:pt x="3977" y="602"/>
                    <a:pt x="3942" y="599"/>
                    <a:pt x="3907" y="599"/>
                  </a:cubicBezTo>
                  <a:cubicBezTo>
                    <a:pt x="3873" y="599"/>
                    <a:pt x="3841" y="602"/>
                    <a:pt x="3811" y="608"/>
                  </a:cubicBezTo>
                  <a:cubicBezTo>
                    <a:pt x="3811" y="596"/>
                    <a:pt x="3799" y="596"/>
                    <a:pt x="3799" y="584"/>
                  </a:cubicBezTo>
                  <a:cubicBezTo>
                    <a:pt x="3739" y="477"/>
                    <a:pt x="3632" y="417"/>
                    <a:pt x="3525" y="381"/>
                  </a:cubicBezTo>
                  <a:lnTo>
                    <a:pt x="3513" y="381"/>
                  </a:lnTo>
                  <a:cubicBezTo>
                    <a:pt x="3483" y="375"/>
                    <a:pt x="3454" y="372"/>
                    <a:pt x="3424" y="372"/>
                  </a:cubicBezTo>
                  <a:cubicBezTo>
                    <a:pt x="3394" y="372"/>
                    <a:pt x="3364" y="375"/>
                    <a:pt x="3335" y="381"/>
                  </a:cubicBezTo>
                  <a:cubicBezTo>
                    <a:pt x="3323" y="358"/>
                    <a:pt x="3299" y="322"/>
                    <a:pt x="3287" y="310"/>
                  </a:cubicBezTo>
                  <a:cubicBezTo>
                    <a:pt x="3227" y="203"/>
                    <a:pt x="3120" y="143"/>
                    <a:pt x="3025" y="119"/>
                  </a:cubicBezTo>
                  <a:lnTo>
                    <a:pt x="3001" y="119"/>
                  </a:lnTo>
                  <a:cubicBezTo>
                    <a:pt x="2964" y="108"/>
                    <a:pt x="2927" y="103"/>
                    <a:pt x="2892" y="103"/>
                  </a:cubicBezTo>
                  <a:cubicBezTo>
                    <a:pt x="2812" y="103"/>
                    <a:pt x="2737" y="130"/>
                    <a:pt x="2680" y="179"/>
                  </a:cubicBezTo>
                  <a:cubicBezTo>
                    <a:pt x="2573" y="238"/>
                    <a:pt x="2513" y="346"/>
                    <a:pt x="2489" y="441"/>
                  </a:cubicBezTo>
                  <a:lnTo>
                    <a:pt x="2453" y="548"/>
                  </a:lnTo>
                  <a:lnTo>
                    <a:pt x="1322" y="72"/>
                  </a:lnTo>
                  <a:lnTo>
                    <a:pt x="1263" y="72"/>
                  </a:lnTo>
                  <a:lnTo>
                    <a:pt x="19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4" name="Google Shape;10804;p64"/>
            <p:cNvSpPr/>
            <p:nvPr/>
          </p:nvSpPr>
          <p:spPr>
            <a:xfrm>
              <a:off x="5352728" y="2121719"/>
              <a:ext cx="103503" cy="189501"/>
            </a:xfrm>
            <a:custGeom>
              <a:rect b="b" l="l" r="r" t="t"/>
              <a:pathLst>
                <a:path extrusionOk="0" h="5954" w="3252">
                  <a:moveTo>
                    <a:pt x="1073" y="322"/>
                  </a:moveTo>
                  <a:cubicBezTo>
                    <a:pt x="1132" y="322"/>
                    <a:pt x="1192" y="358"/>
                    <a:pt x="1192" y="441"/>
                  </a:cubicBezTo>
                  <a:lnTo>
                    <a:pt x="1192" y="513"/>
                  </a:lnTo>
                  <a:lnTo>
                    <a:pt x="1192" y="1060"/>
                  </a:lnTo>
                  <a:cubicBezTo>
                    <a:pt x="1192" y="1156"/>
                    <a:pt x="1263" y="1227"/>
                    <a:pt x="1358" y="1227"/>
                  </a:cubicBezTo>
                  <a:cubicBezTo>
                    <a:pt x="1442" y="1227"/>
                    <a:pt x="1525" y="1156"/>
                    <a:pt x="1525" y="1060"/>
                  </a:cubicBezTo>
                  <a:lnTo>
                    <a:pt x="1525" y="537"/>
                  </a:lnTo>
                  <a:cubicBezTo>
                    <a:pt x="1537" y="513"/>
                    <a:pt x="1584" y="477"/>
                    <a:pt x="1620" y="477"/>
                  </a:cubicBezTo>
                  <a:lnTo>
                    <a:pt x="1644" y="477"/>
                  </a:lnTo>
                  <a:cubicBezTo>
                    <a:pt x="1704" y="477"/>
                    <a:pt x="1763" y="525"/>
                    <a:pt x="1763" y="596"/>
                  </a:cubicBezTo>
                  <a:lnTo>
                    <a:pt x="1763" y="632"/>
                  </a:lnTo>
                  <a:lnTo>
                    <a:pt x="1763" y="1060"/>
                  </a:lnTo>
                  <a:cubicBezTo>
                    <a:pt x="1763" y="1156"/>
                    <a:pt x="1835" y="1227"/>
                    <a:pt x="1918" y="1227"/>
                  </a:cubicBezTo>
                  <a:cubicBezTo>
                    <a:pt x="2013" y="1227"/>
                    <a:pt x="2085" y="1156"/>
                    <a:pt x="2085" y="1060"/>
                  </a:cubicBezTo>
                  <a:lnTo>
                    <a:pt x="2085" y="656"/>
                  </a:lnTo>
                  <a:cubicBezTo>
                    <a:pt x="2096" y="620"/>
                    <a:pt x="2144" y="596"/>
                    <a:pt x="2192" y="596"/>
                  </a:cubicBezTo>
                  <a:lnTo>
                    <a:pt x="2204" y="596"/>
                  </a:lnTo>
                  <a:cubicBezTo>
                    <a:pt x="2263" y="596"/>
                    <a:pt x="2323" y="644"/>
                    <a:pt x="2323" y="715"/>
                  </a:cubicBezTo>
                  <a:lnTo>
                    <a:pt x="2323" y="822"/>
                  </a:lnTo>
                  <a:lnTo>
                    <a:pt x="2323" y="1156"/>
                  </a:lnTo>
                  <a:cubicBezTo>
                    <a:pt x="2323" y="1239"/>
                    <a:pt x="2394" y="1311"/>
                    <a:pt x="2489" y="1311"/>
                  </a:cubicBezTo>
                  <a:cubicBezTo>
                    <a:pt x="2573" y="1311"/>
                    <a:pt x="2656" y="1239"/>
                    <a:pt x="2656" y="1156"/>
                  </a:cubicBezTo>
                  <a:lnTo>
                    <a:pt x="2656" y="822"/>
                  </a:lnTo>
                  <a:cubicBezTo>
                    <a:pt x="2656" y="763"/>
                    <a:pt x="2692" y="703"/>
                    <a:pt x="2775" y="703"/>
                  </a:cubicBezTo>
                  <a:lnTo>
                    <a:pt x="2787" y="703"/>
                  </a:lnTo>
                  <a:cubicBezTo>
                    <a:pt x="2847" y="703"/>
                    <a:pt x="2906" y="751"/>
                    <a:pt x="2906" y="822"/>
                  </a:cubicBezTo>
                  <a:lnTo>
                    <a:pt x="2906" y="1584"/>
                  </a:lnTo>
                  <a:lnTo>
                    <a:pt x="2906" y="1596"/>
                  </a:lnTo>
                  <a:cubicBezTo>
                    <a:pt x="2894" y="1775"/>
                    <a:pt x="2882" y="2323"/>
                    <a:pt x="2597" y="2584"/>
                  </a:cubicBezTo>
                  <a:cubicBezTo>
                    <a:pt x="2561" y="2608"/>
                    <a:pt x="2537" y="2656"/>
                    <a:pt x="2537" y="2704"/>
                  </a:cubicBezTo>
                  <a:lnTo>
                    <a:pt x="2537" y="3204"/>
                  </a:lnTo>
                  <a:lnTo>
                    <a:pt x="989" y="3204"/>
                  </a:lnTo>
                  <a:lnTo>
                    <a:pt x="989" y="2846"/>
                  </a:lnTo>
                  <a:cubicBezTo>
                    <a:pt x="989" y="2799"/>
                    <a:pt x="953" y="2739"/>
                    <a:pt x="930" y="2715"/>
                  </a:cubicBezTo>
                  <a:cubicBezTo>
                    <a:pt x="775" y="2596"/>
                    <a:pt x="370" y="2227"/>
                    <a:pt x="346" y="1846"/>
                  </a:cubicBezTo>
                  <a:cubicBezTo>
                    <a:pt x="334" y="1596"/>
                    <a:pt x="311" y="1275"/>
                    <a:pt x="406" y="1191"/>
                  </a:cubicBezTo>
                  <a:cubicBezTo>
                    <a:pt x="441" y="1174"/>
                    <a:pt x="482" y="1163"/>
                    <a:pt x="539" y="1163"/>
                  </a:cubicBezTo>
                  <a:cubicBezTo>
                    <a:pt x="560" y="1163"/>
                    <a:pt x="583" y="1164"/>
                    <a:pt x="608" y="1168"/>
                  </a:cubicBezTo>
                  <a:lnTo>
                    <a:pt x="608" y="1394"/>
                  </a:lnTo>
                  <a:cubicBezTo>
                    <a:pt x="608" y="1477"/>
                    <a:pt x="692" y="1549"/>
                    <a:pt x="775" y="1549"/>
                  </a:cubicBezTo>
                  <a:cubicBezTo>
                    <a:pt x="870" y="1549"/>
                    <a:pt x="942" y="1477"/>
                    <a:pt x="942" y="1394"/>
                  </a:cubicBezTo>
                  <a:lnTo>
                    <a:pt x="942" y="441"/>
                  </a:lnTo>
                  <a:cubicBezTo>
                    <a:pt x="942" y="382"/>
                    <a:pt x="989" y="322"/>
                    <a:pt x="1061" y="322"/>
                  </a:cubicBezTo>
                  <a:close/>
                  <a:moveTo>
                    <a:pt x="2799" y="3537"/>
                  </a:moveTo>
                  <a:lnTo>
                    <a:pt x="2799" y="4037"/>
                  </a:lnTo>
                  <a:lnTo>
                    <a:pt x="751" y="4037"/>
                  </a:lnTo>
                  <a:lnTo>
                    <a:pt x="751" y="3537"/>
                  </a:lnTo>
                  <a:close/>
                  <a:moveTo>
                    <a:pt x="2799" y="4347"/>
                  </a:moveTo>
                  <a:lnTo>
                    <a:pt x="2799" y="5632"/>
                  </a:lnTo>
                  <a:lnTo>
                    <a:pt x="751" y="5632"/>
                  </a:lnTo>
                  <a:lnTo>
                    <a:pt x="751" y="4347"/>
                  </a:lnTo>
                  <a:close/>
                  <a:moveTo>
                    <a:pt x="1073" y="1"/>
                  </a:moveTo>
                  <a:cubicBezTo>
                    <a:pt x="834" y="1"/>
                    <a:pt x="644" y="203"/>
                    <a:pt x="644" y="429"/>
                  </a:cubicBezTo>
                  <a:lnTo>
                    <a:pt x="644" y="846"/>
                  </a:lnTo>
                  <a:cubicBezTo>
                    <a:pt x="622" y="845"/>
                    <a:pt x="600" y="844"/>
                    <a:pt x="579" y="844"/>
                  </a:cubicBezTo>
                  <a:cubicBezTo>
                    <a:pt x="433" y="844"/>
                    <a:pt x="321" y="880"/>
                    <a:pt x="227" y="953"/>
                  </a:cubicBezTo>
                  <a:cubicBezTo>
                    <a:pt x="1" y="1144"/>
                    <a:pt x="13" y="1525"/>
                    <a:pt x="49" y="1882"/>
                  </a:cubicBezTo>
                  <a:cubicBezTo>
                    <a:pt x="84" y="2370"/>
                    <a:pt x="525" y="2787"/>
                    <a:pt x="692" y="2930"/>
                  </a:cubicBezTo>
                  <a:lnTo>
                    <a:pt x="692" y="3216"/>
                  </a:lnTo>
                  <a:lnTo>
                    <a:pt x="596" y="3216"/>
                  </a:lnTo>
                  <a:cubicBezTo>
                    <a:pt x="513" y="3216"/>
                    <a:pt x="441" y="3287"/>
                    <a:pt x="441" y="3382"/>
                  </a:cubicBezTo>
                  <a:lnTo>
                    <a:pt x="441" y="4216"/>
                  </a:lnTo>
                  <a:lnTo>
                    <a:pt x="441" y="5799"/>
                  </a:lnTo>
                  <a:cubicBezTo>
                    <a:pt x="441" y="5882"/>
                    <a:pt x="513" y="5954"/>
                    <a:pt x="596" y="5954"/>
                  </a:cubicBezTo>
                  <a:lnTo>
                    <a:pt x="2978" y="5954"/>
                  </a:lnTo>
                  <a:cubicBezTo>
                    <a:pt x="3073" y="5954"/>
                    <a:pt x="3144" y="5882"/>
                    <a:pt x="3144" y="5799"/>
                  </a:cubicBezTo>
                  <a:lnTo>
                    <a:pt x="3144" y="4204"/>
                  </a:lnTo>
                  <a:lnTo>
                    <a:pt x="3144" y="3370"/>
                  </a:lnTo>
                  <a:cubicBezTo>
                    <a:pt x="3144" y="3275"/>
                    <a:pt x="3073" y="3204"/>
                    <a:pt x="2978" y="3204"/>
                  </a:cubicBezTo>
                  <a:lnTo>
                    <a:pt x="2882" y="3204"/>
                  </a:lnTo>
                  <a:lnTo>
                    <a:pt x="2882" y="2763"/>
                  </a:lnTo>
                  <a:cubicBezTo>
                    <a:pt x="3251" y="2370"/>
                    <a:pt x="3204" y="1644"/>
                    <a:pt x="3204" y="1549"/>
                  </a:cubicBezTo>
                  <a:lnTo>
                    <a:pt x="3204" y="810"/>
                  </a:lnTo>
                  <a:cubicBezTo>
                    <a:pt x="3204" y="572"/>
                    <a:pt x="3013" y="382"/>
                    <a:pt x="2775" y="382"/>
                  </a:cubicBezTo>
                  <a:lnTo>
                    <a:pt x="2763" y="382"/>
                  </a:lnTo>
                  <a:cubicBezTo>
                    <a:pt x="2680" y="382"/>
                    <a:pt x="2608" y="394"/>
                    <a:pt x="2549" y="441"/>
                  </a:cubicBezTo>
                  <a:cubicBezTo>
                    <a:pt x="2477" y="334"/>
                    <a:pt x="2335" y="275"/>
                    <a:pt x="2204" y="275"/>
                  </a:cubicBezTo>
                  <a:lnTo>
                    <a:pt x="2192" y="275"/>
                  </a:lnTo>
                  <a:cubicBezTo>
                    <a:pt x="2120" y="275"/>
                    <a:pt x="2049" y="287"/>
                    <a:pt x="1989" y="322"/>
                  </a:cubicBezTo>
                  <a:cubicBezTo>
                    <a:pt x="1906" y="227"/>
                    <a:pt x="1787" y="168"/>
                    <a:pt x="1656" y="168"/>
                  </a:cubicBezTo>
                  <a:lnTo>
                    <a:pt x="1644" y="168"/>
                  </a:lnTo>
                  <a:cubicBezTo>
                    <a:pt x="1584" y="168"/>
                    <a:pt x="1525" y="179"/>
                    <a:pt x="1465" y="203"/>
                  </a:cubicBezTo>
                  <a:cubicBezTo>
                    <a:pt x="1394" y="84"/>
                    <a:pt x="1251"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05" name="Google Shape;10805;p64"/>
          <p:cNvGrpSpPr/>
          <p:nvPr/>
        </p:nvGrpSpPr>
        <p:grpSpPr>
          <a:xfrm>
            <a:off x="7538896" y="1970156"/>
            <a:ext cx="361147" cy="361529"/>
            <a:chOff x="7538896" y="1970156"/>
            <a:chExt cx="361147" cy="361529"/>
          </a:xfrm>
        </p:grpSpPr>
        <p:sp>
          <p:nvSpPr>
            <p:cNvPr id="10806" name="Google Shape;10806;p64"/>
            <p:cNvSpPr/>
            <p:nvPr/>
          </p:nvSpPr>
          <p:spPr>
            <a:xfrm>
              <a:off x="7538896" y="1970156"/>
              <a:ext cx="361147" cy="361529"/>
            </a:xfrm>
            <a:custGeom>
              <a:rect b="b" l="l" r="r" t="t"/>
              <a:pathLst>
                <a:path extrusionOk="0" h="11359" w="11347">
                  <a:moveTo>
                    <a:pt x="8918" y="584"/>
                  </a:moveTo>
                  <a:lnTo>
                    <a:pt x="9477" y="1155"/>
                  </a:lnTo>
                  <a:lnTo>
                    <a:pt x="9632" y="1298"/>
                  </a:lnTo>
                  <a:lnTo>
                    <a:pt x="10239" y="1905"/>
                  </a:lnTo>
                  <a:lnTo>
                    <a:pt x="10704" y="2370"/>
                  </a:lnTo>
                  <a:lnTo>
                    <a:pt x="8918" y="2370"/>
                  </a:lnTo>
                  <a:lnTo>
                    <a:pt x="8918" y="584"/>
                  </a:lnTo>
                  <a:close/>
                  <a:moveTo>
                    <a:pt x="2631" y="4644"/>
                  </a:moveTo>
                  <a:cubicBezTo>
                    <a:pt x="3322" y="4644"/>
                    <a:pt x="3882" y="5215"/>
                    <a:pt x="3882" y="5894"/>
                  </a:cubicBezTo>
                  <a:lnTo>
                    <a:pt x="3882" y="6192"/>
                  </a:lnTo>
                  <a:lnTo>
                    <a:pt x="3810" y="6192"/>
                  </a:lnTo>
                  <a:cubicBezTo>
                    <a:pt x="3429" y="6108"/>
                    <a:pt x="3310" y="5596"/>
                    <a:pt x="3286" y="5596"/>
                  </a:cubicBezTo>
                  <a:cubicBezTo>
                    <a:pt x="3274" y="5525"/>
                    <a:pt x="3215" y="5477"/>
                    <a:pt x="3155" y="5465"/>
                  </a:cubicBezTo>
                  <a:cubicBezTo>
                    <a:pt x="3143" y="5463"/>
                    <a:pt x="3132" y="5462"/>
                    <a:pt x="3121" y="5462"/>
                  </a:cubicBezTo>
                  <a:cubicBezTo>
                    <a:pt x="3064" y="5462"/>
                    <a:pt x="3016" y="5487"/>
                    <a:pt x="2977" y="5537"/>
                  </a:cubicBezTo>
                  <a:cubicBezTo>
                    <a:pt x="2477" y="6156"/>
                    <a:pt x="1429" y="6156"/>
                    <a:pt x="1417" y="6156"/>
                  </a:cubicBezTo>
                  <a:lnTo>
                    <a:pt x="1298" y="6156"/>
                  </a:lnTo>
                  <a:lnTo>
                    <a:pt x="1286" y="6168"/>
                  </a:lnTo>
                  <a:lnTo>
                    <a:pt x="1262" y="6180"/>
                  </a:lnTo>
                  <a:lnTo>
                    <a:pt x="1262" y="5894"/>
                  </a:lnTo>
                  <a:cubicBezTo>
                    <a:pt x="1262" y="5215"/>
                    <a:pt x="1834" y="4644"/>
                    <a:pt x="2512" y="4644"/>
                  </a:cubicBezTo>
                  <a:close/>
                  <a:moveTo>
                    <a:pt x="1238" y="6644"/>
                  </a:moveTo>
                  <a:lnTo>
                    <a:pt x="1238" y="7192"/>
                  </a:lnTo>
                  <a:cubicBezTo>
                    <a:pt x="1107" y="7180"/>
                    <a:pt x="1000" y="7061"/>
                    <a:pt x="1000" y="6930"/>
                  </a:cubicBezTo>
                  <a:cubicBezTo>
                    <a:pt x="1000" y="6846"/>
                    <a:pt x="1024" y="6775"/>
                    <a:pt x="1084" y="6715"/>
                  </a:cubicBezTo>
                  <a:cubicBezTo>
                    <a:pt x="1143" y="6715"/>
                    <a:pt x="1191" y="6692"/>
                    <a:pt x="1226" y="6644"/>
                  </a:cubicBezTo>
                  <a:close/>
                  <a:moveTo>
                    <a:pt x="3929" y="6656"/>
                  </a:moveTo>
                  <a:cubicBezTo>
                    <a:pt x="3965" y="6680"/>
                    <a:pt x="4001" y="6715"/>
                    <a:pt x="4048" y="6715"/>
                  </a:cubicBezTo>
                  <a:cubicBezTo>
                    <a:pt x="4108" y="6763"/>
                    <a:pt x="4132" y="6835"/>
                    <a:pt x="4132" y="6918"/>
                  </a:cubicBezTo>
                  <a:cubicBezTo>
                    <a:pt x="4155" y="7061"/>
                    <a:pt x="4048" y="7180"/>
                    <a:pt x="3917" y="7192"/>
                  </a:cubicBezTo>
                  <a:lnTo>
                    <a:pt x="3917" y="6656"/>
                  </a:lnTo>
                  <a:close/>
                  <a:moveTo>
                    <a:pt x="3036" y="5942"/>
                  </a:moveTo>
                  <a:cubicBezTo>
                    <a:pt x="3120" y="6132"/>
                    <a:pt x="3286" y="6358"/>
                    <a:pt x="3572" y="6465"/>
                  </a:cubicBezTo>
                  <a:lnTo>
                    <a:pt x="3572" y="7227"/>
                  </a:lnTo>
                  <a:cubicBezTo>
                    <a:pt x="3560" y="7704"/>
                    <a:pt x="3167" y="8085"/>
                    <a:pt x="2691" y="8085"/>
                  </a:cubicBezTo>
                  <a:lnTo>
                    <a:pt x="2477" y="8085"/>
                  </a:lnTo>
                  <a:cubicBezTo>
                    <a:pt x="2000" y="8085"/>
                    <a:pt x="1607" y="7692"/>
                    <a:pt x="1607" y="7227"/>
                  </a:cubicBezTo>
                  <a:lnTo>
                    <a:pt x="1607" y="6501"/>
                  </a:lnTo>
                  <a:cubicBezTo>
                    <a:pt x="1917" y="6477"/>
                    <a:pt x="2572" y="6370"/>
                    <a:pt x="3036" y="5942"/>
                  </a:cubicBezTo>
                  <a:close/>
                  <a:moveTo>
                    <a:pt x="2917" y="8418"/>
                  </a:moveTo>
                  <a:lnTo>
                    <a:pt x="2917" y="8656"/>
                  </a:lnTo>
                  <a:lnTo>
                    <a:pt x="2917" y="8668"/>
                  </a:lnTo>
                  <a:lnTo>
                    <a:pt x="2572" y="9025"/>
                  </a:lnTo>
                  <a:lnTo>
                    <a:pt x="2250" y="8692"/>
                  </a:lnTo>
                  <a:lnTo>
                    <a:pt x="2250" y="8418"/>
                  </a:lnTo>
                  <a:cubicBezTo>
                    <a:pt x="2322" y="8430"/>
                    <a:pt x="2393" y="8430"/>
                    <a:pt x="2477" y="8430"/>
                  </a:cubicBezTo>
                  <a:lnTo>
                    <a:pt x="2691" y="8430"/>
                  </a:lnTo>
                  <a:cubicBezTo>
                    <a:pt x="2774" y="8430"/>
                    <a:pt x="2846" y="8418"/>
                    <a:pt x="2917" y="8418"/>
                  </a:cubicBezTo>
                  <a:close/>
                  <a:moveTo>
                    <a:pt x="8561" y="346"/>
                  </a:moveTo>
                  <a:lnTo>
                    <a:pt x="8561" y="2560"/>
                  </a:lnTo>
                  <a:cubicBezTo>
                    <a:pt x="8561" y="2667"/>
                    <a:pt x="8632" y="2739"/>
                    <a:pt x="8739" y="2739"/>
                  </a:cubicBezTo>
                  <a:lnTo>
                    <a:pt x="10954" y="2739"/>
                  </a:lnTo>
                  <a:lnTo>
                    <a:pt x="10954" y="10954"/>
                  </a:lnTo>
                  <a:lnTo>
                    <a:pt x="5167" y="10954"/>
                  </a:lnTo>
                  <a:lnTo>
                    <a:pt x="5167" y="10263"/>
                  </a:lnTo>
                  <a:cubicBezTo>
                    <a:pt x="5167" y="9454"/>
                    <a:pt x="4608" y="9049"/>
                    <a:pt x="4310" y="8954"/>
                  </a:cubicBezTo>
                  <a:lnTo>
                    <a:pt x="3274" y="8537"/>
                  </a:lnTo>
                  <a:lnTo>
                    <a:pt x="3274" y="8311"/>
                  </a:lnTo>
                  <a:cubicBezTo>
                    <a:pt x="3560" y="8156"/>
                    <a:pt x="3786" y="7894"/>
                    <a:pt x="3870" y="7561"/>
                  </a:cubicBezTo>
                  <a:cubicBezTo>
                    <a:pt x="4215" y="7561"/>
                    <a:pt x="4489" y="7287"/>
                    <a:pt x="4489" y="6930"/>
                  </a:cubicBezTo>
                  <a:cubicBezTo>
                    <a:pt x="4489" y="6715"/>
                    <a:pt x="4394" y="6525"/>
                    <a:pt x="4239" y="6418"/>
                  </a:cubicBezTo>
                  <a:lnTo>
                    <a:pt x="4239" y="5942"/>
                  </a:lnTo>
                  <a:cubicBezTo>
                    <a:pt x="4239" y="5108"/>
                    <a:pt x="3620" y="4429"/>
                    <a:pt x="2810" y="4346"/>
                  </a:cubicBezTo>
                  <a:lnTo>
                    <a:pt x="2810" y="346"/>
                  </a:lnTo>
                  <a:close/>
                  <a:moveTo>
                    <a:pt x="2679" y="0"/>
                  </a:moveTo>
                  <a:cubicBezTo>
                    <a:pt x="2572" y="0"/>
                    <a:pt x="2500" y="72"/>
                    <a:pt x="2500" y="179"/>
                  </a:cubicBezTo>
                  <a:lnTo>
                    <a:pt x="2500" y="4358"/>
                  </a:lnTo>
                  <a:cubicBezTo>
                    <a:pt x="1643" y="4394"/>
                    <a:pt x="953" y="5108"/>
                    <a:pt x="953" y="5965"/>
                  </a:cubicBezTo>
                  <a:lnTo>
                    <a:pt x="953" y="6442"/>
                  </a:lnTo>
                  <a:cubicBezTo>
                    <a:pt x="786" y="6561"/>
                    <a:pt x="691" y="6739"/>
                    <a:pt x="691" y="6954"/>
                  </a:cubicBezTo>
                  <a:cubicBezTo>
                    <a:pt x="691" y="7299"/>
                    <a:pt x="965" y="7597"/>
                    <a:pt x="1322" y="7597"/>
                  </a:cubicBezTo>
                  <a:cubicBezTo>
                    <a:pt x="1417" y="7918"/>
                    <a:pt x="1643" y="8192"/>
                    <a:pt x="1917" y="8335"/>
                  </a:cubicBezTo>
                  <a:lnTo>
                    <a:pt x="1917" y="8561"/>
                  </a:lnTo>
                  <a:lnTo>
                    <a:pt x="845" y="8978"/>
                  </a:lnTo>
                  <a:cubicBezTo>
                    <a:pt x="548" y="9085"/>
                    <a:pt x="0" y="9478"/>
                    <a:pt x="0" y="10287"/>
                  </a:cubicBezTo>
                  <a:lnTo>
                    <a:pt x="0" y="11180"/>
                  </a:lnTo>
                  <a:cubicBezTo>
                    <a:pt x="0" y="11287"/>
                    <a:pt x="72" y="11359"/>
                    <a:pt x="179" y="11359"/>
                  </a:cubicBezTo>
                  <a:lnTo>
                    <a:pt x="965" y="11359"/>
                  </a:lnTo>
                  <a:cubicBezTo>
                    <a:pt x="1072" y="11359"/>
                    <a:pt x="1143" y="11287"/>
                    <a:pt x="1143" y="11180"/>
                  </a:cubicBezTo>
                  <a:cubicBezTo>
                    <a:pt x="1143" y="11073"/>
                    <a:pt x="1072" y="11002"/>
                    <a:pt x="965" y="11002"/>
                  </a:cubicBezTo>
                  <a:lnTo>
                    <a:pt x="357" y="11002"/>
                  </a:lnTo>
                  <a:lnTo>
                    <a:pt x="357" y="10263"/>
                  </a:lnTo>
                  <a:cubicBezTo>
                    <a:pt x="357" y="9513"/>
                    <a:pt x="941" y="9287"/>
                    <a:pt x="965" y="9287"/>
                  </a:cubicBezTo>
                  <a:lnTo>
                    <a:pt x="988" y="9287"/>
                  </a:lnTo>
                  <a:lnTo>
                    <a:pt x="1965" y="8906"/>
                  </a:lnTo>
                  <a:lnTo>
                    <a:pt x="1977" y="8918"/>
                  </a:lnTo>
                  <a:lnTo>
                    <a:pt x="2500" y="9430"/>
                  </a:lnTo>
                  <a:cubicBezTo>
                    <a:pt x="2536" y="9454"/>
                    <a:pt x="2572" y="9466"/>
                    <a:pt x="2619" y="9466"/>
                  </a:cubicBezTo>
                  <a:cubicBezTo>
                    <a:pt x="2667" y="9466"/>
                    <a:pt x="2715" y="9454"/>
                    <a:pt x="2739" y="9406"/>
                  </a:cubicBezTo>
                  <a:lnTo>
                    <a:pt x="3251" y="8894"/>
                  </a:lnTo>
                  <a:lnTo>
                    <a:pt x="4227" y="9275"/>
                  </a:lnTo>
                  <a:lnTo>
                    <a:pt x="4239" y="9275"/>
                  </a:lnTo>
                  <a:cubicBezTo>
                    <a:pt x="4239" y="9275"/>
                    <a:pt x="4858" y="9490"/>
                    <a:pt x="4858" y="10240"/>
                  </a:cubicBezTo>
                  <a:lnTo>
                    <a:pt x="4858" y="10954"/>
                  </a:lnTo>
                  <a:lnTo>
                    <a:pt x="1607" y="10954"/>
                  </a:lnTo>
                  <a:cubicBezTo>
                    <a:pt x="1500" y="10954"/>
                    <a:pt x="1429" y="11037"/>
                    <a:pt x="1429" y="11133"/>
                  </a:cubicBezTo>
                  <a:cubicBezTo>
                    <a:pt x="1429" y="11240"/>
                    <a:pt x="1500" y="11311"/>
                    <a:pt x="1607" y="11311"/>
                  </a:cubicBezTo>
                  <a:lnTo>
                    <a:pt x="11168" y="11311"/>
                  </a:lnTo>
                  <a:cubicBezTo>
                    <a:pt x="11263" y="11311"/>
                    <a:pt x="11347" y="11240"/>
                    <a:pt x="11347" y="11133"/>
                  </a:cubicBezTo>
                  <a:lnTo>
                    <a:pt x="11311" y="2536"/>
                  </a:lnTo>
                  <a:lnTo>
                    <a:pt x="11311" y="2501"/>
                  </a:lnTo>
                  <a:lnTo>
                    <a:pt x="11311" y="2489"/>
                  </a:lnTo>
                  <a:cubicBezTo>
                    <a:pt x="11311" y="2489"/>
                    <a:pt x="11311" y="2477"/>
                    <a:pt x="11299" y="2477"/>
                  </a:cubicBezTo>
                  <a:lnTo>
                    <a:pt x="11287" y="2465"/>
                  </a:lnTo>
                  <a:lnTo>
                    <a:pt x="11263" y="2441"/>
                  </a:lnTo>
                  <a:lnTo>
                    <a:pt x="9882" y="1060"/>
                  </a:lnTo>
                  <a:lnTo>
                    <a:pt x="8870" y="48"/>
                  </a:lnTo>
                  <a:lnTo>
                    <a:pt x="8858" y="36"/>
                  </a:lnTo>
                  <a:lnTo>
                    <a:pt x="8846" y="12"/>
                  </a:lnTo>
                  <a:cubicBezTo>
                    <a:pt x="8846" y="12"/>
                    <a:pt x="8823" y="12"/>
                    <a:pt x="8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7" name="Google Shape;10807;p64"/>
            <p:cNvSpPr/>
            <p:nvPr/>
          </p:nvSpPr>
          <p:spPr>
            <a:xfrm>
              <a:off x="7685907" y="2066784"/>
              <a:ext cx="101211" cy="11394"/>
            </a:xfrm>
            <a:custGeom>
              <a:rect b="b" l="l" r="r" t="t"/>
              <a:pathLst>
                <a:path extrusionOk="0" h="358" w="3180">
                  <a:moveTo>
                    <a:pt x="179" y="0"/>
                  </a:moveTo>
                  <a:cubicBezTo>
                    <a:pt x="72" y="0"/>
                    <a:pt x="1" y="84"/>
                    <a:pt x="1" y="179"/>
                  </a:cubicBezTo>
                  <a:cubicBezTo>
                    <a:pt x="1" y="286"/>
                    <a:pt x="72" y="358"/>
                    <a:pt x="179" y="358"/>
                  </a:cubicBezTo>
                  <a:lnTo>
                    <a:pt x="3001" y="358"/>
                  </a:lnTo>
                  <a:cubicBezTo>
                    <a:pt x="3108" y="358"/>
                    <a:pt x="3180" y="286"/>
                    <a:pt x="3180" y="179"/>
                  </a:cubicBezTo>
                  <a:cubicBezTo>
                    <a:pt x="3180" y="84"/>
                    <a:pt x="3108" y="0"/>
                    <a:pt x="3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8" name="Google Shape;10808;p64"/>
            <p:cNvSpPr/>
            <p:nvPr/>
          </p:nvSpPr>
          <p:spPr>
            <a:xfrm>
              <a:off x="7685907" y="2106187"/>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72"/>
                    <a:pt x="4549"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09" name="Google Shape;10809;p64"/>
            <p:cNvSpPr/>
            <p:nvPr/>
          </p:nvSpPr>
          <p:spPr>
            <a:xfrm>
              <a:off x="7685907" y="2145239"/>
              <a:ext cx="147075" cy="11394"/>
            </a:xfrm>
            <a:custGeom>
              <a:rect b="b" l="l" r="r" t="t"/>
              <a:pathLst>
                <a:path extrusionOk="0" h="358" w="4621">
                  <a:moveTo>
                    <a:pt x="179" y="0"/>
                  </a:moveTo>
                  <a:cubicBezTo>
                    <a:pt x="72" y="0"/>
                    <a:pt x="1" y="71"/>
                    <a:pt x="1" y="179"/>
                  </a:cubicBezTo>
                  <a:cubicBezTo>
                    <a:pt x="1" y="274"/>
                    <a:pt x="72" y="357"/>
                    <a:pt x="179" y="357"/>
                  </a:cubicBezTo>
                  <a:lnTo>
                    <a:pt x="4442" y="357"/>
                  </a:lnTo>
                  <a:cubicBezTo>
                    <a:pt x="4549" y="357"/>
                    <a:pt x="4620" y="274"/>
                    <a:pt x="4620" y="179"/>
                  </a:cubicBezTo>
                  <a:cubicBezTo>
                    <a:pt x="4620" y="83"/>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0" name="Google Shape;10810;p64"/>
            <p:cNvSpPr/>
            <p:nvPr/>
          </p:nvSpPr>
          <p:spPr>
            <a:xfrm>
              <a:off x="7685907" y="2184260"/>
              <a:ext cx="147075" cy="11394"/>
            </a:xfrm>
            <a:custGeom>
              <a:rect b="b" l="l" r="r" t="t"/>
              <a:pathLst>
                <a:path extrusionOk="0" h="358" w="4621">
                  <a:moveTo>
                    <a:pt x="179" y="0"/>
                  </a:moveTo>
                  <a:cubicBezTo>
                    <a:pt x="72" y="0"/>
                    <a:pt x="1" y="84"/>
                    <a:pt x="1" y="179"/>
                  </a:cubicBezTo>
                  <a:cubicBezTo>
                    <a:pt x="1" y="286"/>
                    <a:pt x="72" y="358"/>
                    <a:pt x="179" y="358"/>
                  </a:cubicBezTo>
                  <a:lnTo>
                    <a:pt x="4442" y="358"/>
                  </a:lnTo>
                  <a:cubicBezTo>
                    <a:pt x="4549" y="358"/>
                    <a:pt x="4620" y="286"/>
                    <a:pt x="4620" y="179"/>
                  </a:cubicBezTo>
                  <a:cubicBezTo>
                    <a:pt x="4620" y="84"/>
                    <a:pt x="4537"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1" name="Google Shape;10811;p64"/>
            <p:cNvSpPr/>
            <p:nvPr/>
          </p:nvSpPr>
          <p:spPr>
            <a:xfrm>
              <a:off x="7685907" y="2223280"/>
              <a:ext cx="147075" cy="11394"/>
            </a:xfrm>
            <a:custGeom>
              <a:rect b="b" l="l" r="r" t="t"/>
              <a:pathLst>
                <a:path extrusionOk="0" h="358" w="4621">
                  <a:moveTo>
                    <a:pt x="179" y="1"/>
                  </a:moveTo>
                  <a:cubicBezTo>
                    <a:pt x="72" y="1"/>
                    <a:pt x="1" y="72"/>
                    <a:pt x="1" y="179"/>
                  </a:cubicBezTo>
                  <a:cubicBezTo>
                    <a:pt x="1" y="286"/>
                    <a:pt x="72" y="358"/>
                    <a:pt x="179" y="358"/>
                  </a:cubicBezTo>
                  <a:lnTo>
                    <a:pt x="4442" y="358"/>
                  </a:lnTo>
                  <a:cubicBezTo>
                    <a:pt x="4549" y="358"/>
                    <a:pt x="4620" y="286"/>
                    <a:pt x="4620" y="179"/>
                  </a:cubicBezTo>
                  <a:cubicBezTo>
                    <a:pt x="4620" y="84"/>
                    <a:pt x="4537"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2" name="Google Shape;10812;p64"/>
          <p:cNvGrpSpPr/>
          <p:nvPr/>
        </p:nvGrpSpPr>
        <p:grpSpPr>
          <a:xfrm>
            <a:off x="4896099" y="1970920"/>
            <a:ext cx="358155" cy="358123"/>
            <a:chOff x="4896099" y="1970920"/>
            <a:chExt cx="358155" cy="358123"/>
          </a:xfrm>
        </p:grpSpPr>
        <p:sp>
          <p:nvSpPr>
            <p:cNvPr id="10813" name="Google Shape;10813;p64"/>
            <p:cNvSpPr/>
            <p:nvPr/>
          </p:nvSpPr>
          <p:spPr>
            <a:xfrm>
              <a:off x="4896099" y="1970920"/>
              <a:ext cx="358155" cy="358123"/>
            </a:xfrm>
            <a:custGeom>
              <a:rect b="b" l="l" r="r" t="t"/>
              <a:pathLst>
                <a:path extrusionOk="0" h="11252" w="11253">
                  <a:moveTo>
                    <a:pt x="5621" y="0"/>
                  </a:moveTo>
                  <a:cubicBezTo>
                    <a:pt x="4109" y="0"/>
                    <a:pt x="2704" y="595"/>
                    <a:pt x="1644" y="1643"/>
                  </a:cubicBezTo>
                  <a:cubicBezTo>
                    <a:pt x="584" y="2715"/>
                    <a:pt x="1" y="4132"/>
                    <a:pt x="1" y="5632"/>
                  </a:cubicBezTo>
                  <a:cubicBezTo>
                    <a:pt x="1" y="6930"/>
                    <a:pt x="465" y="8192"/>
                    <a:pt x="1263" y="9192"/>
                  </a:cubicBezTo>
                  <a:cubicBezTo>
                    <a:pt x="1300" y="9235"/>
                    <a:pt x="1343" y="9252"/>
                    <a:pt x="1386" y="9252"/>
                  </a:cubicBezTo>
                  <a:cubicBezTo>
                    <a:pt x="1509" y="9252"/>
                    <a:pt x="1622" y="9104"/>
                    <a:pt x="1525" y="8989"/>
                  </a:cubicBezTo>
                  <a:cubicBezTo>
                    <a:pt x="751" y="8049"/>
                    <a:pt x="334" y="6858"/>
                    <a:pt x="334" y="5632"/>
                  </a:cubicBezTo>
                  <a:cubicBezTo>
                    <a:pt x="334" y="4227"/>
                    <a:pt x="882" y="2881"/>
                    <a:pt x="1882" y="1881"/>
                  </a:cubicBezTo>
                  <a:cubicBezTo>
                    <a:pt x="2882" y="893"/>
                    <a:pt x="4204" y="322"/>
                    <a:pt x="5621" y="322"/>
                  </a:cubicBezTo>
                  <a:cubicBezTo>
                    <a:pt x="7026" y="322"/>
                    <a:pt x="8371" y="869"/>
                    <a:pt x="9371" y="1869"/>
                  </a:cubicBezTo>
                  <a:cubicBezTo>
                    <a:pt x="10359" y="2870"/>
                    <a:pt x="10931" y="4191"/>
                    <a:pt x="10931" y="5608"/>
                  </a:cubicBezTo>
                  <a:cubicBezTo>
                    <a:pt x="10931" y="7025"/>
                    <a:pt x="10383" y="8358"/>
                    <a:pt x="9383" y="9358"/>
                  </a:cubicBezTo>
                  <a:cubicBezTo>
                    <a:pt x="8383" y="10359"/>
                    <a:pt x="7061" y="10918"/>
                    <a:pt x="5644" y="10918"/>
                  </a:cubicBezTo>
                  <a:cubicBezTo>
                    <a:pt x="4323" y="10918"/>
                    <a:pt x="3037" y="10430"/>
                    <a:pt x="2061" y="9537"/>
                  </a:cubicBezTo>
                  <a:cubicBezTo>
                    <a:pt x="2025" y="9504"/>
                    <a:pt x="1987" y="9490"/>
                    <a:pt x="1951" y="9490"/>
                  </a:cubicBezTo>
                  <a:cubicBezTo>
                    <a:pt x="1823" y="9490"/>
                    <a:pt x="1723" y="9673"/>
                    <a:pt x="1834" y="9775"/>
                  </a:cubicBezTo>
                  <a:cubicBezTo>
                    <a:pt x="2882" y="10728"/>
                    <a:pt x="4228" y="11252"/>
                    <a:pt x="5644" y="11252"/>
                  </a:cubicBezTo>
                  <a:cubicBezTo>
                    <a:pt x="7145" y="11252"/>
                    <a:pt x="8562" y="10656"/>
                    <a:pt x="9621" y="9597"/>
                  </a:cubicBezTo>
                  <a:cubicBezTo>
                    <a:pt x="10681" y="8525"/>
                    <a:pt x="11252" y="7108"/>
                    <a:pt x="11252" y="5608"/>
                  </a:cubicBezTo>
                  <a:cubicBezTo>
                    <a:pt x="11252" y="4120"/>
                    <a:pt x="10657" y="2703"/>
                    <a:pt x="9597" y="1631"/>
                  </a:cubicBezTo>
                  <a:cubicBezTo>
                    <a:pt x="8526"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4" name="Google Shape;10814;p64"/>
            <p:cNvSpPr/>
            <p:nvPr/>
          </p:nvSpPr>
          <p:spPr>
            <a:xfrm>
              <a:off x="4991454" y="2067835"/>
              <a:ext cx="166999" cy="164325"/>
            </a:xfrm>
            <a:custGeom>
              <a:rect b="b" l="l" r="r" t="t"/>
              <a:pathLst>
                <a:path extrusionOk="0" h="5163" w="5247">
                  <a:moveTo>
                    <a:pt x="4506" y="706"/>
                  </a:moveTo>
                  <a:lnTo>
                    <a:pt x="3160" y="2861"/>
                  </a:lnTo>
                  <a:lnTo>
                    <a:pt x="2351" y="2075"/>
                  </a:lnTo>
                  <a:lnTo>
                    <a:pt x="4506" y="706"/>
                  </a:lnTo>
                  <a:close/>
                  <a:moveTo>
                    <a:pt x="2113" y="2289"/>
                  </a:moveTo>
                  <a:lnTo>
                    <a:pt x="2922" y="3099"/>
                  </a:lnTo>
                  <a:lnTo>
                    <a:pt x="755" y="4468"/>
                  </a:lnTo>
                  <a:lnTo>
                    <a:pt x="755" y="4468"/>
                  </a:lnTo>
                  <a:lnTo>
                    <a:pt x="2113" y="2289"/>
                  </a:lnTo>
                  <a:close/>
                  <a:moveTo>
                    <a:pt x="5032" y="0"/>
                  </a:moveTo>
                  <a:cubicBezTo>
                    <a:pt x="5004" y="0"/>
                    <a:pt x="4974" y="8"/>
                    <a:pt x="4946" y="27"/>
                  </a:cubicBezTo>
                  <a:lnTo>
                    <a:pt x="2006" y="1896"/>
                  </a:lnTo>
                  <a:cubicBezTo>
                    <a:pt x="1970" y="1908"/>
                    <a:pt x="1934" y="1932"/>
                    <a:pt x="1922" y="1980"/>
                  </a:cubicBezTo>
                  <a:lnTo>
                    <a:pt x="77" y="4909"/>
                  </a:lnTo>
                  <a:cubicBezTo>
                    <a:pt x="1" y="5032"/>
                    <a:pt x="99" y="5163"/>
                    <a:pt x="214" y="5163"/>
                  </a:cubicBezTo>
                  <a:cubicBezTo>
                    <a:pt x="243" y="5163"/>
                    <a:pt x="274" y="5154"/>
                    <a:pt x="303" y="5135"/>
                  </a:cubicBezTo>
                  <a:lnTo>
                    <a:pt x="3232" y="3277"/>
                  </a:lnTo>
                  <a:cubicBezTo>
                    <a:pt x="3280" y="3265"/>
                    <a:pt x="3303" y="3230"/>
                    <a:pt x="3315" y="3182"/>
                  </a:cubicBezTo>
                  <a:lnTo>
                    <a:pt x="5161" y="253"/>
                  </a:lnTo>
                  <a:cubicBezTo>
                    <a:pt x="5247" y="138"/>
                    <a:pt x="5148" y="0"/>
                    <a:pt x="50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5" name="Google Shape;10815;p64"/>
            <p:cNvSpPr/>
            <p:nvPr/>
          </p:nvSpPr>
          <p:spPr>
            <a:xfrm>
              <a:off x="4923789" y="1998578"/>
              <a:ext cx="302043" cy="302425"/>
            </a:xfrm>
            <a:custGeom>
              <a:rect b="b" l="l" r="r" t="t"/>
              <a:pathLst>
                <a:path extrusionOk="0" h="9502" w="9490">
                  <a:moveTo>
                    <a:pt x="4727" y="0"/>
                  </a:moveTo>
                  <a:cubicBezTo>
                    <a:pt x="3465" y="0"/>
                    <a:pt x="2274" y="500"/>
                    <a:pt x="1381" y="1405"/>
                  </a:cubicBezTo>
                  <a:cubicBezTo>
                    <a:pt x="488" y="2298"/>
                    <a:pt x="0" y="3489"/>
                    <a:pt x="0" y="4763"/>
                  </a:cubicBezTo>
                  <a:cubicBezTo>
                    <a:pt x="0" y="6049"/>
                    <a:pt x="488" y="7227"/>
                    <a:pt x="1393" y="8120"/>
                  </a:cubicBezTo>
                  <a:cubicBezTo>
                    <a:pt x="2286" y="9013"/>
                    <a:pt x="3477" y="9501"/>
                    <a:pt x="4763" y="9501"/>
                  </a:cubicBezTo>
                  <a:cubicBezTo>
                    <a:pt x="6025" y="9501"/>
                    <a:pt x="7215" y="9013"/>
                    <a:pt x="8108" y="8097"/>
                  </a:cubicBezTo>
                  <a:cubicBezTo>
                    <a:pt x="9001" y="7204"/>
                    <a:pt x="9489" y="6013"/>
                    <a:pt x="9489" y="4739"/>
                  </a:cubicBezTo>
                  <a:cubicBezTo>
                    <a:pt x="9489" y="3620"/>
                    <a:pt x="9096" y="2524"/>
                    <a:pt x="8358" y="1667"/>
                  </a:cubicBezTo>
                  <a:cubicBezTo>
                    <a:pt x="8325" y="1625"/>
                    <a:pt x="8284" y="1607"/>
                    <a:pt x="8243" y="1607"/>
                  </a:cubicBezTo>
                  <a:cubicBezTo>
                    <a:pt x="8124" y="1607"/>
                    <a:pt x="8011" y="1757"/>
                    <a:pt x="8108" y="1881"/>
                  </a:cubicBezTo>
                  <a:cubicBezTo>
                    <a:pt x="8751" y="2620"/>
                    <a:pt x="9108" y="3560"/>
                    <a:pt x="9156" y="4537"/>
                  </a:cubicBezTo>
                  <a:lnTo>
                    <a:pt x="8477" y="4537"/>
                  </a:lnTo>
                  <a:cubicBezTo>
                    <a:pt x="8275" y="4537"/>
                    <a:pt x="8275" y="4870"/>
                    <a:pt x="8477" y="4870"/>
                  </a:cubicBezTo>
                  <a:lnTo>
                    <a:pt x="9156" y="4870"/>
                  </a:lnTo>
                  <a:cubicBezTo>
                    <a:pt x="9120" y="6001"/>
                    <a:pt x="8656" y="7037"/>
                    <a:pt x="7870" y="7847"/>
                  </a:cubicBezTo>
                  <a:cubicBezTo>
                    <a:pt x="7084" y="8632"/>
                    <a:pt x="6037" y="9097"/>
                    <a:pt x="4929" y="9144"/>
                  </a:cubicBezTo>
                  <a:lnTo>
                    <a:pt x="4929" y="8466"/>
                  </a:lnTo>
                  <a:cubicBezTo>
                    <a:pt x="4929" y="8364"/>
                    <a:pt x="4846" y="8314"/>
                    <a:pt x="4763" y="8314"/>
                  </a:cubicBezTo>
                  <a:cubicBezTo>
                    <a:pt x="4679" y="8314"/>
                    <a:pt x="4596" y="8364"/>
                    <a:pt x="4596" y="8466"/>
                  </a:cubicBezTo>
                  <a:lnTo>
                    <a:pt x="4596" y="9144"/>
                  </a:lnTo>
                  <a:cubicBezTo>
                    <a:pt x="3477" y="9097"/>
                    <a:pt x="2441" y="8644"/>
                    <a:pt x="1631" y="7858"/>
                  </a:cubicBezTo>
                  <a:cubicBezTo>
                    <a:pt x="834" y="7061"/>
                    <a:pt x="369" y="6013"/>
                    <a:pt x="345" y="4882"/>
                  </a:cubicBezTo>
                  <a:lnTo>
                    <a:pt x="1012" y="4882"/>
                  </a:lnTo>
                  <a:cubicBezTo>
                    <a:pt x="1215" y="4882"/>
                    <a:pt x="1215" y="4560"/>
                    <a:pt x="1012" y="4560"/>
                  </a:cubicBezTo>
                  <a:lnTo>
                    <a:pt x="345" y="4560"/>
                  </a:lnTo>
                  <a:cubicBezTo>
                    <a:pt x="381" y="3441"/>
                    <a:pt x="834" y="2417"/>
                    <a:pt x="1619" y="1620"/>
                  </a:cubicBezTo>
                  <a:cubicBezTo>
                    <a:pt x="2405" y="834"/>
                    <a:pt x="3453" y="369"/>
                    <a:pt x="4560" y="334"/>
                  </a:cubicBezTo>
                  <a:lnTo>
                    <a:pt x="4560" y="1000"/>
                  </a:lnTo>
                  <a:cubicBezTo>
                    <a:pt x="4560" y="1102"/>
                    <a:pt x="4644" y="1152"/>
                    <a:pt x="4727" y="1152"/>
                  </a:cubicBezTo>
                  <a:cubicBezTo>
                    <a:pt x="4810" y="1152"/>
                    <a:pt x="4894" y="1102"/>
                    <a:pt x="4894" y="1000"/>
                  </a:cubicBezTo>
                  <a:lnTo>
                    <a:pt x="4894" y="334"/>
                  </a:lnTo>
                  <a:cubicBezTo>
                    <a:pt x="5834" y="357"/>
                    <a:pt x="6727" y="691"/>
                    <a:pt x="7465" y="1262"/>
                  </a:cubicBezTo>
                  <a:cubicBezTo>
                    <a:pt x="7510" y="1301"/>
                    <a:pt x="7556" y="1319"/>
                    <a:pt x="7597" y="1319"/>
                  </a:cubicBezTo>
                  <a:cubicBezTo>
                    <a:pt x="7645" y="1319"/>
                    <a:pt x="7684" y="1295"/>
                    <a:pt x="7703" y="1250"/>
                  </a:cubicBezTo>
                  <a:cubicBezTo>
                    <a:pt x="7763" y="1179"/>
                    <a:pt x="7751" y="1072"/>
                    <a:pt x="7680" y="1012"/>
                  </a:cubicBezTo>
                  <a:cubicBezTo>
                    <a:pt x="6834" y="346"/>
                    <a:pt x="5822"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16" name="Google Shape;10816;p64"/>
          <p:cNvGrpSpPr/>
          <p:nvPr/>
        </p:nvGrpSpPr>
        <p:grpSpPr>
          <a:xfrm>
            <a:off x="4048787" y="2977019"/>
            <a:ext cx="283488" cy="198604"/>
            <a:chOff x="4048787" y="2977019"/>
            <a:chExt cx="283488" cy="198604"/>
          </a:xfrm>
        </p:grpSpPr>
        <p:sp>
          <p:nvSpPr>
            <p:cNvPr id="10817" name="Google Shape;10817;p64"/>
            <p:cNvSpPr/>
            <p:nvPr/>
          </p:nvSpPr>
          <p:spPr>
            <a:xfrm>
              <a:off x="4277659" y="3015880"/>
              <a:ext cx="25048" cy="19128"/>
            </a:xfrm>
            <a:custGeom>
              <a:rect b="b" l="l" r="r" t="t"/>
              <a:pathLst>
                <a:path extrusionOk="0" h="601" w="787">
                  <a:moveTo>
                    <a:pt x="157" y="1"/>
                  </a:moveTo>
                  <a:cubicBezTo>
                    <a:pt x="113" y="1"/>
                    <a:pt x="70" y="22"/>
                    <a:pt x="49" y="65"/>
                  </a:cubicBezTo>
                  <a:cubicBezTo>
                    <a:pt x="1" y="125"/>
                    <a:pt x="13" y="220"/>
                    <a:pt x="84" y="256"/>
                  </a:cubicBezTo>
                  <a:cubicBezTo>
                    <a:pt x="239" y="363"/>
                    <a:pt x="382" y="470"/>
                    <a:pt x="549" y="577"/>
                  </a:cubicBezTo>
                  <a:cubicBezTo>
                    <a:pt x="584" y="589"/>
                    <a:pt x="608" y="601"/>
                    <a:pt x="620" y="601"/>
                  </a:cubicBezTo>
                  <a:cubicBezTo>
                    <a:pt x="668" y="601"/>
                    <a:pt x="715" y="589"/>
                    <a:pt x="739" y="541"/>
                  </a:cubicBezTo>
                  <a:cubicBezTo>
                    <a:pt x="787" y="482"/>
                    <a:pt x="775" y="398"/>
                    <a:pt x="703" y="351"/>
                  </a:cubicBezTo>
                  <a:cubicBezTo>
                    <a:pt x="537" y="232"/>
                    <a:pt x="382" y="125"/>
                    <a:pt x="239" y="29"/>
                  </a:cubicBezTo>
                  <a:cubicBezTo>
                    <a:pt x="215" y="10"/>
                    <a:pt x="186" y="1"/>
                    <a:pt x="1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8" name="Google Shape;10818;p64"/>
            <p:cNvSpPr/>
            <p:nvPr/>
          </p:nvSpPr>
          <p:spPr>
            <a:xfrm>
              <a:off x="4101462" y="2977019"/>
              <a:ext cx="165630" cy="42458"/>
            </a:xfrm>
            <a:custGeom>
              <a:rect b="b" l="l" r="r" t="t"/>
              <a:pathLst>
                <a:path extrusionOk="0" h="1334" w="5204">
                  <a:moveTo>
                    <a:pt x="2810" y="0"/>
                  </a:moveTo>
                  <a:cubicBezTo>
                    <a:pt x="2132" y="0"/>
                    <a:pt x="1239" y="357"/>
                    <a:pt x="84" y="1084"/>
                  </a:cubicBezTo>
                  <a:cubicBezTo>
                    <a:pt x="24" y="1119"/>
                    <a:pt x="1" y="1215"/>
                    <a:pt x="48" y="1274"/>
                  </a:cubicBezTo>
                  <a:cubicBezTo>
                    <a:pt x="72" y="1322"/>
                    <a:pt x="120" y="1334"/>
                    <a:pt x="167" y="1334"/>
                  </a:cubicBezTo>
                  <a:cubicBezTo>
                    <a:pt x="191" y="1334"/>
                    <a:pt x="203" y="1334"/>
                    <a:pt x="239" y="1322"/>
                  </a:cubicBezTo>
                  <a:cubicBezTo>
                    <a:pt x="1334" y="619"/>
                    <a:pt x="2167" y="274"/>
                    <a:pt x="2798" y="274"/>
                  </a:cubicBezTo>
                  <a:cubicBezTo>
                    <a:pt x="3346" y="274"/>
                    <a:pt x="4061" y="524"/>
                    <a:pt x="4965" y="1060"/>
                  </a:cubicBezTo>
                  <a:cubicBezTo>
                    <a:pt x="4987" y="1077"/>
                    <a:pt x="5014" y="1085"/>
                    <a:pt x="5041" y="1085"/>
                  </a:cubicBezTo>
                  <a:cubicBezTo>
                    <a:pt x="5088" y="1085"/>
                    <a:pt x="5138" y="1062"/>
                    <a:pt x="5168" y="1024"/>
                  </a:cubicBezTo>
                  <a:cubicBezTo>
                    <a:pt x="5204" y="953"/>
                    <a:pt x="5180" y="869"/>
                    <a:pt x="5120" y="834"/>
                  </a:cubicBezTo>
                  <a:cubicBezTo>
                    <a:pt x="4168" y="262"/>
                    <a:pt x="3406"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19" name="Google Shape;10819;p64"/>
            <p:cNvSpPr/>
            <p:nvPr/>
          </p:nvSpPr>
          <p:spPr>
            <a:xfrm>
              <a:off x="4048787" y="3000508"/>
              <a:ext cx="283488" cy="175115"/>
            </a:xfrm>
            <a:custGeom>
              <a:rect b="b" l="l" r="r" t="t"/>
              <a:pathLst>
                <a:path extrusionOk="0" h="5502" w="8907">
                  <a:moveTo>
                    <a:pt x="4453" y="286"/>
                  </a:moveTo>
                  <a:cubicBezTo>
                    <a:pt x="5596" y="286"/>
                    <a:pt x="7894" y="2072"/>
                    <a:pt x="8561" y="2620"/>
                  </a:cubicBezTo>
                  <a:cubicBezTo>
                    <a:pt x="8609" y="2655"/>
                    <a:pt x="8621" y="2691"/>
                    <a:pt x="8621" y="2751"/>
                  </a:cubicBezTo>
                  <a:cubicBezTo>
                    <a:pt x="8621" y="2810"/>
                    <a:pt x="8609" y="2858"/>
                    <a:pt x="8561" y="2894"/>
                  </a:cubicBezTo>
                  <a:cubicBezTo>
                    <a:pt x="7894" y="3441"/>
                    <a:pt x="5596" y="5227"/>
                    <a:pt x="4453" y="5227"/>
                  </a:cubicBezTo>
                  <a:cubicBezTo>
                    <a:pt x="3310" y="5227"/>
                    <a:pt x="1013" y="3441"/>
                    <a:pt x="346" y="2894"/>
                  </a:cubicBezTo>
                  <a:cubicBezTo>
                    <a:pt x="298" y="2858"/>
                    <a:pt x="286" y="2810"/>
                    <a:pt x="286" y="2751"/>
                  </a:cubicBezTo>
                  <a:cubicBezTo>
                    <a:pt x="286" y="2691"/>
                    <a:pt x="310" y="2655"/>
                    <a:pt x="346" y="2620"/>
                  </a:cubicBezTo>
                  <a:cubicBezTo>
                    <a:pt x="1013" y="2072"/>
                    <a:pt x="3310" y="286"/>
                    <a:pt x="4453" y="286"/>
                  </a:cubicBezTo>
                  <a:close/>
                  <a:moveTo>
                    <a:pt x="4453" y="0"/>
                  </a:moveTo>
                  <a:cubicBezTo>
                    <a:pt x="3251" y="0"/>
                    <a:pt x="1060" y="1679"/>
                    <a:pt x="167" y="2405"/>
                  </a:cubicBezTo>
                  <a:cubicBezTo>
                    <a:pt x="60" y="2501"/>
                    <a:pt x="1" y="2620"/>
                    <a:pt x="1" y="2751"/>
                  </a:cubicBezTo>
                  <a:cubicBezTo>
                    <a:pt x="1" y="2882"/>
                    <a:pt x="60" y="3025"/>
                    <a:pt x="167" y="3096"/>
                  </a:cubicBezTo>
                  <a:cubicBezTo>
                    <a:pt x="1060" y="3822"/>
                    <a:pt x="3251" y="5501"/>
                    <a:pt x="4453" y="5501"/>
                  </a:cubicBezTo>
                  <a:cubicBezTo>
                    <a:pt x="5656" y="5501"/>
                    <a:pt x="7847" y="3822"/>
                    <a:pt x="8740" y="3096"/>
                  </a:cubicBezTo>
                  <a:cubicBezTo>
                    <a:pt x="8847" y="3001"/>
                    <a:pt x="8906" y="2882"/>
                    <a:pt x="8906" y="2751"/>
                  </a:cubicBezTo>
                  <a:cubicBezTo>
                    <a:pt x="8906" y="2620"/>
                    <a:pt x="8847" y="2501"/>
                    <a:pt x="8740" y="2405"/>
                  </a:cubicBezTo>
                  <a:cubicBezTo>
                    <a:pt x="7847" y="1679"/>
                    <a:pt x="5656" y="0"/>
                    <a:pt x="4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0" name="Google Shape;10820;p64"/>
            <p:cNvSpPr/>
            <p:nvPr/>
          </p:nvSpPr>
          <p:spPr>
            <a:xfrm>
              <a:off x="4126478" y="3024347"/>
              <a:ext cx="129220" cy="127437"/>
            </a:xfrm>
            <a:custGeom>
              <a:rect b="b" l="l" r="r" t="t"/>
              <a:pathLst>
                <a:path extrusionOk="0" h="4004" w="4060">
                  <a:moveTo>
                    <a:pt x="2016" y="0"/>
                  </a:moveTo>
                  <a:cubicBezTo>
                    <a:pt x="1995" y="0"/>
                    <a:pt x="1974" y="1"/>
                    <a:pt x="1953" y="1"/>
                  </a:cubicBezTo>
                  <a:cubicBezTo>
                    <a:pt x="893" y="25"/>
                    <a:pt x="48" y="894"/>
                    <a:pt x="12" y="1930"/>
                  </a:cubicBezTo>
                  <a:cubicBezTo>
                    <a:pt x="0" y="2454"/>
                    <a:pt x="179" y="2942"/>
                    <a:pt x="512" y="3299"/>
                  </a:cubicBezTo>
                  <a:cubicBezTo>
                    <a:pt x="542" y="3329"/>
                    <a:pt x="578" y="3344"/>
                    <a:pt x="613" y="3344"/>
                  </a:cubicBezTo>
                  <a:cubicBezTo>
                    <a:pt x="649" y="3344"/>
                    <a:pt x="685" y="3329"/>
                    <a:pt x="715" y="3299"/>
                  </a:cubicBezTo>
                  <a:cubicBezTo>
                    <a:pt x="762" y="3252"/>
                    <a:pt x="774" y="3169"/>
                    <a:pt x="715" y="3109"/>
                  </a:cubicBezTo>
                  <a:cubicBezTo>
                    <a:pt x="429" y="2776"/>
                    <a:pt x="286" y="2359"/>
                    <a:pt x="298" y="1906"/>
                  </a:cubicBezTo>
                  <a:cubicBezTo>
                    <a:pt x="346" y="1025"/>
                    <a:pt x="1060" y="299"/>
                    <a:pt x="1941" y="263"/>
                  </a:cubicBezTo>
                  <a:cubicBezTo>
                    <a:pt x="1969" y="262"/>
                    <a:pt x="1996" y="261"/>
                    <a:pt x="2024" y="261"/>
                  </a:cubicBezTo>
                  <a:cubicBezTo>
                    <a:pt x="2975" y="261"/>
                    <a:pt x="3762" y="1053"/>
                    <a:pt x="3739" y="2026"/>
                  </a:cubicBezTo>
                  <a:cubicBezTo>
                    <a:pt x="3727" y="2930"/>
                    <a:pt x="2977" y="3692"/>
                    <a:pt x="2072" y="3716"/>
                  </a:cubicBezTo>
                  <a:cubicBezTo>
                    <a:pt x="2050" y="3717"/>
                    <a:pt x="2027" y="3717"/>
                    <a:pt x="2005" y="3717"/>
                  </a:cubicBezTo>
                  <a:cubicBezTo>
                    <a:pt x="1717" y="3717"/>
                    <a:pt x="1423" y="3646"/>
                    <a:pt x="1191" y="3514"/>
                  </a:cubicBezTo>
                  <a:cubicBezTo>
                    <a:pt x="1167" y="3500"/>
                    <a:pt x="1144" y="3493"/>
                    <a:pt x="1121" y="3493"/>
                  </a:cubicBezTo>
                  <a:cubicBezTo>
                    <a:pt x="1086" y="3493"/>
                    <a:pt x="1053" y="3509"/>
                    <a:pt x="1024" y="3538"/>
                  </a:cubicBezTo>
                  <a:cubicBezTo>
                    <a:pt x="965" y="3597"/>
                    <a:pt x="989" y="3716"/>
                    <a:pt x="1060" y="3764"/>
                  </a:cubicBezTo>
                  <a:cubicBezTo>
                    <a:pt x="1339" y="3920"/>
                    <a:pt x="1660" y="4003"/>
                    <a:pt x="1993" y="4003"/>
                  </a:cubicBezTo>
                  <a:cubicBezTo>
                    <a:pt x="2015" y="4003"/>
                    <a:pt x="2038" y="4003"/>
                    <a:pt x="2060" y="4002"/>
                  </a:cubicBezTo>
                  <a:cubicBezTo>
                    <a:pt x="3108" y="3966"/>
                    <a:pt x="3989" y="3121"/>
                    <a:pt x="4025" y="2061"/>
                  </a:cubicBezTo>
                  <a:cubicBezTo>
                    <a:pt x="4060" y="939"/>
                    <a:pt x="3142" y="0"/>
                    <a:pt x="2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1" name="Google Shape;10821;p64"/>
            <p:cNvSpPr/>
            <p:nvPr/>
          </p:nvSpPr>
          <p:spPr>
            <a:xfrm>
              <a:off x="4156778" y="3054678"/>
              <a:ext cx="68238" cy="68270"/>
            </a:xfrm>
            <a:custGeom>
              <a:rect b="b" l="l" r="r" t="t"/>
              <a:pathLst>
                <a:path extrusionOk="0" h="2145" w="2144">
                  <a:moveTo>
                    <a:pt x="1072" y="1"/>
                  </a:moveTo>
                  <a:cubicBezTo>
                    <a:pt x="477" y="1"/>
                    <a:pt x="1" y="477"/>
                    <a:pt x="1" y="1073"/>
                  </a:cubicBezTo>
                  <a:cubicBezTo>
                    <a:pt x="1" y="1668"/>
                    <a:pt x="477" y="2144"/>
                    <a:pt x="1072" y="2144"/>
                  </a:cubicBezTo>
                  <a:cubicBezTo>
                    <a:pt x="1668" y="2144"/>
                    <a:pt x="2144" y="1668"/>
                    <a:pt x="2144" y="1073"/>
                  </a:cubicBezTo>
                  <a:cubicBezTo>
                    <a:pt x="2132" y="977"/>
                    <a:pt x="2073" y="918"/>
                    <a:pt x="2001" y="918"/>
                  </a:cubicBezTo>
                  <a:cubicBezTo>
                    <a:pt x="1918" y="918"/>
                    <a:pt x="1858" y="977"/>
                    <a:pt x="1858" y="1049"/>
                  </a:cubicBezTo>
                  <a:cubicBezTo>
                    <a:pt x="1858" y="1489"/>
                    <a:pt x="1501" y="1846"/>
                    <a:pt x="1072" y="1846"/>
                  </a:cubicBezTo>
                  <a:cubicBezTo>
                    <a:pt x="644" y="1846"/>
                    <a:pt x="287" y="1489"/>
                    <a:pt x="287" y="1049"/>
                  </a:cubicBezTo>
                  <a:cubicBezTo>
                    <a:pt x="287" y="620"/>
                    <a:pt x="644" y="263"/>
                    <a:pt x="1072" y="263"/>
                  </a:cubicBezTo>
                  <a:cubicBezTo>
                    <a:pt x="1144" y="263"/>
                    <a:pt x="1203" y="203"/>
                    <a:pt x="1203" y="132"/>
                  </a:cubicBezTo>
                  <a:cubicBezTo>
                    <a:pt x="1203" y="60"/>
                    <a:pt x="1144"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2" name="Google Shape;10822;p64"/>
            <p:cNvSpPr/>
            <p:nvPr/>
          </p:nvSpPr>
          <p:spPr>
            <a:xfrm>
              <a:off x="4198090" y="3060375"/>
              <a:ext cx="20879" cy="20879"/>
            </a:xfrm>
            <a:custGeom>
              <a:rect b="b" l="l" r="r" t="t"/>
              <a:pathLst>
                <a:path extrusionOk="0" h="656" w="656">
                  <a:moveTo>
                    <a:pt x="322" y="1"/>
                  </a:moveTo>
                  <a:cubicBezTo>
                    <a:pt x="143" y="1"/>
                    <a:pt x="1" y="143"/>
                    <a:pt x="1" y="322"/>
                  </a:cubicBezTo>
                  <a:cubicBezTo>
                    <a:pt x="1" y="501"/>
                    <a:pt x="143" y="655"/>
                    <a:pt x="322" y="655"/>
                  </a:cubicBezTo>
                  <a:cubicBezTo>
                    <a:pt x="501" y="655"/>
                    <a:pt x="655" y="501"/>
                    <a:pt x="655" y="322"/>
                  </a:cubicBezTo>
                  <a:cubicBezTo>
                    <a:pt x="655" y="143"/>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3" name="Google Shape;10823;p64"/>
          <p:cNvGrpSpPr/>
          <p:nvPr/>
        </p:nvGrpSpPr>
        <p:grpSpPr>
          <a:xfrm>
            <a:off x="4054103" y="2430191"/>
            <a:ext cx="218687" cy="349052"/>
            <a:chOff x="4054103" y="2430191"/>
            <a:chExt cx="218687" cy="349052"/>
          </a:xfrm>
        </p:grpSpPr>
        <p:sp>
          <p:nvSpPr>
            <p:cNvPr id="10824" name="Google Shape;10824;p64"/>
            <p:cNvSpPr/>
            <p:nvPr/>
          </p:nvSpPr>
          <p:spPr>
            <a:xfrm>
              <a:off x="4054103" y="2430191"/>
              <a:ext cx="218687" cy="349052"/>
            </a:xfrm>
            <a:custGeom>
              <a:rect b="b" l="l" r="r" t="t"/>
              <a:pathLst>
                <a:path extrusionOk="0" h="10967" w="6871">
                  <a:moveTo>
                    <a:pt x="6513" y="846"/>
                  </a:moveTo>
                  <a:cubicBezTo>
                    <a:pt x="6513" y="846"/>
                    <a:pt x="6537" y="846"/>
                    <a:pt x="6537" y="870"/>
                  </a:cubicBezTo>
                  <a:lnTo>
                    <a:pt x="6537" y="1203"/>
                  </a:lnTo>
                  <a:lnTo>
                    <a:pt x="6513" y="1203"/>
                  </a:lnTo>
                  <a:lnTo>
                    <a:pt x="6001" y="1227"/>
                  </a:lnTo>
                  <a:cubicBezTo>
                    <a:pt x="5906" y="1227"/>
                    <a:pt x="5834" y="1298"/>
                    <a:pt x="5834" y="1382"/>
                  </a:cubicBezTo>
                  <a:cubicBezTo>
                    <a:pt x="5834" y="1477"/>
                    <a:pt x="5906" y="1548"/>
                    <a:pt x="6001" y="1548"/>
                  </a:cubicBezTo>
                  <a:lnTo>
                    <a:pt x="6180" y="1548"/>
                  </a:lnTo>
                  <a:lnTo>
                    <a:pt x="6180" y="7239"/>
                  </a:lnTo>
                  <a:cubicBezTo>
                    <a:pt x="6180" y="7239"/>
                    <a:pt x="6180" y="7251"/>
                    <a:pt x="6156" y="7251"/>
                  </a:cubicBezTo>
                  <a:lnTo>
                    <a:pt x="655" y="7251"/>
                  </a:lnTo>
                  <a:cubicBezTo>
                    <a:pt x="655" y="7251"/>
                    <a:pt x="643" y="7251"/>
                    <a:pt x="643" y="7239"/>
                  </a:cubicBezTo>
                  <a:lnTo>
                    <a:pt x="643" y="1548"/>
                  </a:lnTo>
                  <a:lnTo>
                    <a:pt x="5310" y="1548"/>
                  </a:lnTo>
                  <a:cubicBezTo>
                    <a:pt x="5406" y="1548"/>
                    <a:pt x="5477" y="1477"/>
                    <a:pt x="5477" y="1382"/>
                  </a:cubicBezTo>
                  <a:cubicBezTo>
                    <a:pt x="5477" y="1298"/>
                    <a:pt x="5406" y="1227"/>
                    <a:pt x="5310" y="1227"/>
                  </a:cubicBezTo>
                  <a:lnTo>
                    <a:pt x="322" y="1227"/>
                  </a:lnTo>
                  <a:cubicBezTo>
                    <a:pt x="322" y="1227"/>
                    <a:pt x="310" y="1227"/>
                    <a:pt x="310" y="1203"/>
                  </a:cubicBezTo>
                  <a:lnTo>
                    <a:pt x="310" y="870"/>
                  </a:lnTo>
                  <a:cubicBezTo>
                    <a:pt x="310" y="870"/>
                    <a:pt x="310" y="846"/>
                    <a:pt x="322" y="846"/>
                  </a:cubicBezTo>
                  <a:close/>
                  <a:moveTo>
                    <a:pt x="5179" y="7561"/>
                  </a:moveTo>
                  <a:lnTo>
                    <a:pt x="5656" y="9990"/>
                  </a:lnTo>
                  <a:lnTo>
                    <a:pt x="3572" y="9990"/>
                  </a:lnTo>
                  <a:lnTo>
                    <a:pt x="3572" y="8085"/>
                  </a:lnTo>
                  <a:cubicBezTo>
                    <a:pt x="3572" y="7990"/>
                    <a:pt x="3501" y="7918"/>
                    <a:pt x="3405" y="7918"/>
                  </a:cubicBezTo>
                  <a:cubicBezTo>
                    <a:pt x="3310" y="7918"/>
                    <a:pt x="3239" y="7990"/>
                    <a:pt x="3239" y="8085"/>
                  </a:cubicBezTo>
                  <a:lnTo>
                    <a:pt x="3239" y="9990"/>
                  </a:lnTo>
                  <a:lnTo>
                    <a:pt x="1155" y="9990"/>
                  </a:lnTo>
                  <a:lnTo>
                    <a:pt x="1643" y="7561"/>
                  </a:lnTo>
                  <a:close/>
                  <a:moveTo>
                    <a:pt x="3417" y="0"/>
                  </a:moveTo>
                  <a:cubicBezTo>
                    <a:pt x="3334" y="0"/>
                    <a:pt x="3263" y="72"/>
                    <a:pt x="3263" y="167"/>
                  </a:cubicBezTo>
                  <a:lnTo>
                    <a:pt x="3263" y="524"/>
                  </a:lnTo>
                  <a:lnTo>
                    <a:pt x="322" y="524"/>
                  </a:lnTo>
                  <a:cubicBezTo>
                    <a:pt x="143" y="524"/>
                    <a:pt x="0" y="667"/>
                    <a:pt x="0" y="846"/>
                  </a:cubicBezTo>
                  <a:lnTo>
                    <a:pt x="0" y="1191"/>
                  </a:lnTo>
                  <a:cubicBezTo>
                    <a:pt x="0" y="1370"/>
                    <a:pt x="143" y="1524"/>
                    <a:pt x="322" y="1524"/>
                  </a:cubicBezTo>
                  <a:lnTo>
                    <a:pt x="334" y="1524"/>
                  </a:lnTo>
                  <a:lnTo>
                    <a:pt x="334" y="7204"/>
                  </a:lnTo>
                  <a:cubicBezTo>
                    <a:pt x="334" y="7382"/>
                    <a:pt x="488" y="7525"/>
                    <a:pt x="667" y="7525"/>
                  </a:cubicBezTo>
                  <a:lnTo>
                    <a:pt x="1334" y="7525"/>
                  </a:lnTo>
                  <a:lnTo>
                    <a:pt x="679" y="10776"/>
                  </a:lnTo>
                  <a:cubicBezTo>
                    <a:pt x="667" y="10859"/>
                    <a:pt x="727" y="10954"/>
                    <a:pt x="798" y="10966"/>
                  </a:cubicBezTo>
                  <a:lnTo>
                    <a:pt x="834" y="10966"/>
                  </a:lnTo>
                  <a:cubicBezTo>
                    <a:pt x="905" y="10966"/>
                    <a:pt x="977" y="10907"/>
                    <a:pt x="1000" y="10835"/>
                  </a:cubicBezTo>
                  <a:lnTo>
                    <a:pt x="1119" y="10264"/>
                  </a:lnTo>
                  <a:lnTo>
                    <a:pt x="3274" y="10264"/>
                  </a:lnTo>
                  <a:lnTo>
                    <a:pt x="3274" y="10788"/>
                  </a:lnTo>
                  <a:cubicBezTo>
                    <a:pt x="3274" y="10883"/>
                    <a:pt x="3346" y="10954"/>
                    <a:pt x="3441" y="10954"/>
                  </a:cubicBezTo>
                  <a:cubicBezTo>
                    <a:pt x="3524" y="10954"/>
                    <a:pt x="3596" y="10883"/>
                    <a:pt x="3596" y="10788"/>
                  </a:cubicBezTo>
                  <a:lnTo>
                    <a:pt x="3596" y="10264"/>
                  </a:lnTo>
                  <a:lnTo>
                    <a:pt x="5763" y="10264"/>
                  </a:lnTo>
                  <a:lnTo>
                    <a:pt x="5882" y="10835"/>
                  </a:lnTo>
                  <a:cubicBezTo>
                    <a:pt x="5894" y="10907"/>
                    <a:pt x="5965" y="10966"/>
                    <a:pt x="6037" y="10966"/>
                  </a:cubicBezTo>
                  <a:lnTo>
                    <a:pt x="6072" y="10966"/>
                  </a:lnTo>
                  <a:cubicBezTo>
                    <a:pt x="6156" y="10954"/>
                    <a:pt x="6215" y="10859"/>
                    <a:pt x="6191" y="10776"/>
                  </a:cubicBezTo>
                  <a:lnTo>
                    <a:pt x="5537" y="7525"/>
                  </a:lnTo>
                  <a:lnTo>
                    <a:pt x="6203" y="7525"/>
                  </a:lnTo>
                  <a:cubicBezTo>
                    <a:pt x="6382" y="7525"/>
                    <a:pt x="6537" y="7382"/>
                    <a:pt x="6537" y="7204"/>
                  </a:cubicBezTo>
                  <a:lnTo>
                    <a:pt x="6537" y="1513"/>
                  </a:lnTo>
                  <a:lnTo>
                    <a:pt x="6549" y="1513"/>
                  </a:lnTo>
                  <a:cubicBezTo>
                    <a:pt x="6727" y="1513"/>
                    <a:pt x="6870" y="1370"/>
                    <a:pt x="6870" y="1191"/>
                  </a:cubicBezTo>
                  <a:lnTo>
                    <a:pt x="6870" y="870"/>
                  </a:lnTo>
                  <a:cubicBezTo>
                    <a:pt x="6846" y="667"/>
                    <a:pt x="6692" y="524"/>
                    <a:pt x="6513" y="524"/>
                  </a:cubicBezTo>
                  <a:lnTo>
                    <a:pt x="3584" y="524"/>
                  </a:lnTo>
                  <a:lnTo>
                    <a:pt x="3584" y="167"/>
                  </a:lnTo>
                  <a:cubicBezTo>
                    <a:pt x="3584" y="72"/>
                    <a:pt x="3513" y="0"/>
                    <a:pt x="3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5" name="Google Shape;10825;p64"/>
            <p:cNvSpPr/>
            <p:nvPr/>
          </p:nvSpPr>
          <p:spPr>
            <a:xfrm>
              <a:off x="4091595" y="2517716"/>
              <a:ext cx="142524" cy="103503"/>
            </a:xfrm>
            <a:custGeom>
              <a:rect b="b" l="l" r="r" t="t"/>
              <a:pathLst>
                <a:path extrusionOk="0" h="3252" w="4478">
                  <a:moveTo>
                    <a:pt x="3430" y="1"/>
                  </a:moveTo>
                  <a:cubicBezTo>
                    <a:pt x="3347" y="1"/>
                    <a:pt x="3275" y="84"/>
                    <a:pt x="3275" y="168"/>
                  </a:cubicBezTo>
                  <a:cubicBezTo>
                    <a:pt x="3275" y="263"/>
                    <a:pt x="3347" y="334"/>
                    <a:pt x="3430" y="334"/>
                  </a:cubicBezTo>
                  <a:lnTo>
                    <a:pt x="3906" y="334"/>
                  </a:lnTo>
                  <a:lnTo>
                    <a:pt x="2335" y="1906"/>
                  </a:lnTo>
                  <a:lnTo>
                    <a:pt x="2323" y="1906"/>
                  </a:lnTo>
                  <a:lnTo>
                    <a:pt x="1965" y="1549"/>
                  </a:lnTo>
                  <a:cubicBezTo>
                    <a:pt x="1894" y="1483"/>
                    <a:pt x="1808" y="1450"/>
                    <a:pt x="1723" y="1450"/>
                  </a:cubicBezTo>
                  <a:cubicBezTo>
                    <a:pt x="1638" y="1450"/>
                    <a:pt x="1555" y="1483"/>
                    <a:pt x="1489" y="1549"/>
                  </a:cubicBezTo>
                  <a:lnTo>
                    <a:pt x="60" y="2977"/>
                  </a:lnTo>
                  <a:cubicBezTo>
                    <a:pt x="1" y="3037"/>
                    <a:pt x="1" y="3144"/>
                    <a:pt x="60" y="3204"/>
                  </a:cubicBezTo>
                  <a:cubicBezTo>
                    <a:pt x="84" y="3239"/>
                    <a:pt x="132" y="3251"/>
                    <a:pt x="180" y="3251"/>
                  </a:cubicBezTo>
                  <a:cubicBezTo>
                    <a:pt x="215" y="3251"/>
                    <a:pt x="263" y="3239"/>
                    <a:pt x="299" y="3204"/>
                  </a:cubicBezTo>
                  <a:lnTo>
                    <a:pt x="1727" y="1775"/>
                  </a:lnTo>
                  <a:lnTo>
                    <a:pt x="1739" y="1775"/>
                  </a:lnTo>
                  <a:lnTo>
                    <a:pt x="2096" y="2132"/>
                  </a:lnTo>
                  <a:cubicBezTo>
                    <a:pt x="2156" y="2192"/>
                    <a:pt x="2239" y="2239"/>
                    <a:pt x="2335" y="2239"/>
                  </a:cubicBezTo>
                  <a:cubicBezTo>
                    <a:pt x="2418" y="2239"/>
                    <a:pt x="2513" y="2203"/>
                    <a:pt x="2573" y="2132"/>
                  </a:cubicBezTo>
                  <a:lnTo>
                    <a:pt x="4144" y="560"/>
                  </a:lnTo>
                  <a:lnTo>
                    <a:pt x="4144" y="1037"/>
                  </a:lnTo>
                  <a:cubicBezTo>
                    <a:pt x="4144" y="1120"/>
                    <a:pt x="4228" y="1191"/>
                    <a:pt x="4311" y="1191"/>
                  </a:cubicBezTo>
                  <a:cubicBezTo>
                    <a:pt x="4406" y="1191"/>
                    <a:pt x="4478" y="1120"/>
                    <a:pt x="4478" y="1037"/>
                  </a:cubicBezTo>
                  <a:lnTo>
                    <a:pt x="4478" y="168"/>
                  </a:lnTo>
                  <a:cubicBezTo>
                    <a:pt x="4466" y="84"/>
                    <a:pt x="4382"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26" name="Google Shape;10826;p64"/>
          <p:cNvGrpSpPr/>
          <p:nvPr/>
        </p:nvGrpSpPr>
        <p:grpSpPr>
          <a:xfrm>
            <a:off x="2185128" y="2427549"/>
            <a:ext cx="382758" cy="356595"/>
            <a:chOff x="2185128" y="2427549"/>
            <a:chExt cx="382758" cy="356595"/>
          </a:xfrm>
        </p:grpSpPr>
        <p:sp>
          <p:nvSpPr>
            <p:cNvPr id="10827" name="Google Shape;10827;p64"/>
            <p:cNvSpPr/>
            <p:nvPr/>
          </p:nvSpPr>
          <p:spPr>
            <a:xfrm>
              <a:off x="2313584" y="2612467"/>
              <a:ext cx="119417" cy="103853"/>
            </a:xfrm>
            <a:custGeom>
              <a:rect b="b" l="l" r="r" t="t"/>
              <a:pathLst>
                <a:path extrusionOk="0" h="3263" w="3752">
                  <a:moveTo>
                    <a:pt x="1882" y="0"/>
                  </a:moveTo>
                  <a:cubicBezTo>
                    <a:pt x="1775" y="0"/>
                    <a:pt x="1692" y="96"/>
                    <a:pt x="1692" y="203"/>
                  </a:cubicBezTo>
                  <a:lnTo>
                    <a:pt x="1692" y="2013"/>
                  </a:lnTo>
                  <a:lnTo>
                    <a:pt x="120" y="2917"/>
                  </a:lnTo>
                  <a:cubicBezTo>
                    <a:pt x="37" y="2977"/>
                    <a:pt x="1" y="3084"/>
                    <a:pt x="48" y="3179"/>
                  </a:cubicBezTo>
                  <a:cubicBezTo>
                    <a:pt x="84" y="3239"/>
                    <a:pt x="156" y="3263"/>
                    <a:pt x="215" y="3263"/>
                  </a:cubicBezTo>
                  <a:cubicBezTo>
                    <a:pt x="239" y="3263"/>
                    <a:pt x="275" y="3251"/>
                    <a:pt x="298" y="3239"/>
                  </a:cubicBezTo>
                  <a:lnTo>
                    <a:pt x="1870" y="2322"/>
                  </a:lnTo>
                  <a:lnTo>
                    <a:pt x="3430" y="3239"/>
                  </a:lnTo>
                  <a:cubicBezTo>
                    <a:pt x="3454" y="3251"/>
                    <a:pt x="3489" y="3263"/>
                    <a:pt x="3513" y="3263"/>
                  </a:cubicBezTo>
                  <a:cubicBezTo>
                    <a:pt x="3573" y="3263"/>
                    <a:pt x="3656" y="3239"/>
                    <a:pt x="3680" y="3179"/>
                  </a:cubicBezTo>
                  <a:cubicBezTo>
                    <a:pt x="3751" y="3072"/>
                    <a:pt x="3727" y="2965"/>
                    <a:pt x="3632" y="2906"/>
                  </a:cubicBezTo>
                  <a:lnTo>
                    <a:pt x="2073" y="2001"/>
                  </a:lnTo>
                  <a:lnTo>
                    <a:pt x="2073" y="203"/>
                  </a:lnTo>
                  <a:cubicBezTo>
                    <a:pt x="2073" y="96"/>
                    <a:pt x="1989"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8" name="Google Shape;10828;p64"/>
            <p:cNvSpPr/>
            <p:nvPr/>
          </p:nvSpPr>
          <p:spPr>
            <a:xfrm>
              <a:off x="2311706" y="2427549"/>
              <a:ext cx="129633" cy="171327"/>
            </a:xfrm>
            <a:custGeom>
              <a:rect b="b" l="l" r="r" t="t"/>
              <a:pathLst>
                <a:path extrusionOk="0" h="5383" w="4073">
                  <a:moveTo>
                    <a:pt x="2084" y="369"/>
                  </a:moveTo>
                  <a:cubicBezTo>
                    <a:pt x="2584" y="369"/>
                    <a:pt x="2977" y="774"/>
                    <a:pt x="2977" y="1262"/>
                  </a:cubicBezTo>
                  <a:lnTo>
                    <a:pt x="2977" y="1381"/>
                  </a:lnTo>
                  <a:lnTo>
                    <a:pt x="2965" y="1381"/>
                  </a:lnTo>
                  <a:cubicBezTo>
                    <a:pt x="2703" y="1322"/>
                    <a:pt x="2620" y="965"/>
                    <a:pt x="2620" y="965"/>
                  </a:cubicBezTo>
                  <a:cubicBezTo>
                    <a:pt x="2608" y="893"/>
                    <a:pt x="2548" y="834"/>
                    <a:pt x="2477" y="810"/>
                  </a:cubicBezTo>
                  <a:cubicBezTo>
                    <a:pt x="2468" y="808"/>
                    <a:pt x="2458" y="807"/>
                    <a:pt x="2449" y="807"/>
                  </a:cubicBezTo>
                  <a:cubicBezTo>
                    <a:pt x="2385" y="807"/>
                    <a:pt x="2317" y="841"/>
                    <a:pt x="2286" y="893"/>
                  </a:cubicBezTo>
                  <a:cubicBezTo>
                    <a:pt x="1941" y="1369"/>
                    <a:pt x="1179" y="1369"/>
                    <a:pt x="1167" y="1369"/>
                  </a:cubicBezTo>
                  <a:cubicBezTo>
                    <a:pt x="1155" y="1369"/>
                    <a:pt x="1119" y="1369"/>
                    <a:pt x="1108" y="1381"/>
                  </a:cubicBezTo>
                  <a:lnTo>
                    <a:pt x="1108" y="1262"/>
                  </a:lnTo>
                  <a:cubicBezTo>
                    <a:pt x="1108" y="774"/>
                    <a:pt x="1512" y="369"/>
                    <a:pt x="2001" y="369"/>
                  </a:cubicBezTo>
                  <a:close/>
                  <a:moveTo>
                    <a:pt x="3132" y="1905"/>
                  </a:moveTo>
                  <a:cubicBezTo>
                    <a:pt x="3155" y="1929"/>
                    <a:pt x="3179" y="1953"/>
                    <a:pt x="3179" y="2000"/>
                  </a:cubicBezTo>
                  <a:cubicBezTo>
                    <a:pt x="3179" y="2048"/>
                    <a:pt x="3144" y="2096"/>
                    <a:pt x="3120" y="2119"/>
                  </a:cubicBezTo>
                  <a:lnTo>
                    <a:pt x="3120" y="1905"/>
                  </a:lnTo>
                  <a:close/>
                  <a:moveTo>
                    <a:pt x="977" y="1881"/>
                  </a:moveTo>
                  <a:lnTo>
                    <a:pt x="977" y="2143"/>
                  </a:lnTo>
                  <a:cubicBezTo>
                    <a:pt x="929" y="2108"/>
                    <a:pt x="893" y="2060"/>
                    <a:pt x="893" y="2000"/>
                  </a:cubicBezTo>
                  <a:cubicBezTo>
                    <a:pt x="893" y="1965"/>
                    <a:pt x="917" y="1929"/>
                    <a:pt x="941" y="1905"/>
                  </a:cubicBezTo>
                  <a:cubicBezTo>
                    <a:pt x="953" y="1905"/>
                    <a:pt x="953" y="1905"/>
                    <a:pt x="977" y="1881"/>
                  </a:cubicBezTo>
                  <a:close/>
                  <a:moveTo>
                    <a:pt x="2358" y="1346"/>
                  </a:moveTo>
                  <a:cubicBezTo>
                    <a:pt x="2429" y="1477"/>
                    <a:pt x="2548" y="1619"/>
                    <a:pt x="2715" y="1691"/>
                  </a:cubicBezTo>
                  <a:lnTo>
                    <a:pt x="2715" y="2227"/>
                  </a:lnTo>
                  <a:cubicBezTo>
                    <a:pt x="2739" y="2572"/>
                    <a:pt x="2465" y="2834"/>
                    <a:pt x="2132" y="2834"/>
                  </a:cubicBezTo>
                  <a:lnTo>
                    <a:pt x="1953" y="2834"/>
                  </a:lnTo>
                  <a:cubicBezTo>
                    <a:pt x="1631" y="2834"/>
                    <a:pt x="1346" y="2572"/>
                    <a:pt x="1346" y="2227"/>
                  </a:cubicBezTo>
                  <a:lnTo>
                    <a:pt x="1346" y="1738"/>
                  </a:lnTo>
                  <a:cubicBezTo>
                    <a:pt x="1596" y="1703"/>
                    <a:pt x="2024" y="1619"/>
                    <a:pt x="2358" y="1346"/>
                  </a:cubicBezTo>
                  <a:close/>
                  <a:moveTo>
                    <a:pt x="2262" y="3215"/>
                  </a:moveTo>
                  <a:lnTo>
                    <a:pt x="2262" y="3310"/>
                  </a:lnTo>
                  <a:lnTo>
                    <a:pt x="2251" y="3310"/>
                  </a:lnTo>
                  <a:lnTo>
                    <a:pt x="2048" y="3536"/>
                  </a:lnTo>
                  <a:lnTo>
                    <a:pt x="1846" y="3346"/>
                  </a:lnTo>
                  <a:lnTo>
                    <a:pt x="1846" y="3215"/>
                  </a:lnTo>
                  <a:close/>
                  <a:moveTo>
                    <a:pt x="2001" y="0"/>
                  </a:moveTo>
                  <a:cubicBezTo>
                    <a:pt x="1298" y="0"/>
                    <a:pt x="727" y="560"/>
                    <a:pt x="727" y="1262"/>
                  </a:cubicBezTo>
                  <a:lnTo>
                    <a:pt x="727" y="1584"/>
                  </a:lnTo>
                  <a:cubicBezTo>
                    <a:pt x="608" y="1691"/>
                    <a:pt x="536" y="1846"/>
                    <a:pt x="536" y="2000"/>
                  </a:cubicBezTo>
                  <a:cubicBezTo>
                    <a:pt x="536" y="2286"/>
                    <a:pt x="762" y="2524"/>
                    <a:pt x="1024" y="2536"/>
                  </a:cubicBezTo>
                  <a:cubicBezTo>
                    <a:pt x="1108" y="2762"/>
                    <a:pt x="1262" y="2953"/>
                    <a:pt x="1465" y="3072"/>
                  </a:cubicBezTo>
                  <a:lnTo>
                    <a:pt x="1465" y="3179"/>
                  </a:lnTo>
                  <a:lnTo>
                    <a:pt x="691" y="3477"/>
                  </a:lnTo>
                  <a:cubicBezTo>
                    <a:pt x="608" y="3512"/>
                    <a:pt x="0" y="3751"/>
                    <a:pt x="0" y="4525"/>
                  </a:cubicBezTo>
                  <a:lnTo>
                    <a:pt x="0" y="5191"/>
                  </a:lnTo>
                  <a:cubicBezTo>
                    <a:pt x="0" y="5298"/>
                    <a:pt x="96" y="5382"/>
                    <a:pt x="191" y="5382"/>
                  </a:cubicBezTo>
                  <a:lnTo>
                    <a:pt x="667" y="5382"/>
                  </a:lnTo>
                  <a:cubicBezTo>
                    <a:pt x="774" y="5382"/>
                    <a:pt x="869" y="5298"/>
                    <a:pt x="869" y="5191"/>
                  </a:cubicBezTo>
                  <a:cubicBezTo>
                    <a:pt x="869" y="5084"/>
                    <a:pt x="774" y="5001"/>
                    <a:pt x="667" y="5001"/>
                  </a:cubicBezTo>
                  <a:lnTo>
                    <a:pt x="369" y="5001"/>
                  </a:lnTo>
                  <a:lnTo>
                    <a:pt x="369" y="4501"/>
                  </a:lnTo>
                  <a:cubicBezTo>
                    <a:pt x="369" y="3989"/>
                    <a:pt x="786" y="3834"/>
                    <a:pt x="810" y="3822"/>
                  </a:cubicBezTo>
                  <a:lnTo>
                    <a:pt x="822" y="3822"/>
                  </a:lnTo>
                  <a:lnTo>
                    <a:pt x="1536" y="3536"/>
                  </a:lnTo>
                  <a:lnTo>
                    <a:pt x="1905" y="3905"/>
                  </a:lnTo>
                  <a:cubicBezTo>
                    <a:pt x="1941" y="3941"/>
                    <a:pt x="2001" y="3965"/>
                    <a:pt x="2036" y="3965"/>
                  </a:cubicBezTo>
                  <a:cubicBezTo>
                    <a:pt x="2084" y="3965"/>
                    <a:pt x="2143" y="3953"/>
                    <a:pt x="2179" y="3905"/>
                  </a:cubicBezTo>
                  <a:lnTo>
                    <a:pt x="2536" y="3536"/>
                  </a:lnTo>
                  <a:lnTo>
                    <a:pt x="3251" y="3822"/>
                  </a:lnTo>
                  <a:lnTo>
                    <a:pt x="3263" y="3822"/>
                  </a:lnTo>
                  <a:cubicBezTo>
                    <a:pt x="3275" y="3822"/>
                    <a:pt x="3691" y="3989"/>
                    <a:pt x="3691" y="4501"/>
                  </a:cubicBezTo>
                  <a:lnTo>
                    <a:pt x="3691" y="5001"/>
                  </a:lnTo>
                  <a:lnTo>
                    <a:pt x="1310" y="5001"/>
                  </a:lnTo>
                  <a:cubicBezTo>
                    <a:pt x="1203" y="5001"/>
                    <a:pt x="1119" y="5084"/>
                    <a:pt x="1119" y="5191"/>
                  </a:cubicBezTo>
                  <a:cubicBezTo>
                    <a:pt x="1119" y="5298"/>
                    <a:pt x="1203" y="5382"/>
                    <a:pt x="1310" y="5382"/>
                  </a:cubicBezTo>
                  <a:lnTo>
                    <a:pt x="3882" y="5382"/>
                  </a:lnTo>
                  <a:cubicBezTo>
                    <a:pt x="3888" y="5383"/>
                    <a:pt x="3894" y="5383"/>
                    <a:pt x="3900" y="5383"/>
                  </a:cubicBezTo>
                  <a:cubicBezTo>
                    <a:pt x="3989" y="5383"/>
                    <a:pt x="4072" y="5303"/>
                    <a:pt x="4072" y="5203"/>
                  </a:cubicBezTo>
                  <a:lnTo>
                    <a:pt x="4072" y="4536"/>
                  </a:lnTo>
                  <a:cubicBezTo>
                    <a:pt x="4072" y="3763"/>
                    <a:pt x="3477" y="3524"/>
                    <a:pt x="3382" y="3489"/>
                  </a:cubicBezTo>
                  <a:lnTo>
                    <a:pt x="2620" y="3191"/>
                  </a:lnTo>
                  <a:lnTo>
                    <a:pt x="2620" y="3096"/>
                  </a:lnTo>
                  <a:cubicBezTo>
                    <a:pt x="2834" y="2977"/>
                    <a:pt x="2977" y="2774"/>
                    <a:pt x="3048" y="2536"/>
                  </a:cubicBezTo>
                  <a:cubicBezTo>
                    <a:pt x="3322" y="2524"/>
                    <a:pt x="3548" y="2286"/>
                    <a:pt x="3548" y="2000"/>
                  </a:cubicBezTo>
                  <a:cubicBezTo>
                    <a:pt x="3548" y="1846"/>
                    <a:pt x="3465" y="1691"/>
                    <a:pt x="3346" y="1584"/>
                  </a:cubicBezTo>
                  <a:lnTo>
                    <a:pt x="3346" y="1262"/>
                  </a:lnTo>
                  <a:cubicBezTo>
                    <a:pt x="3346" y="560"/>
                    <a:pt x="2786"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29" name="Google Shape;10829;p64"/>
            <p:cNvSpPr/>
            <p:nvPr/>
          </p:nvSpPr>
          <p:spPr>
            <a:xfrm>
              <a:off x="2438252" y="2611703"/>
              <a:ext cx="129633" cy="172441"/>
            </a:xfrm>
            <a:custGeom>
              <a:rect b="b" l="l" r="r" t="t"/>
              <a:pathLst>
                <a:path extrusionOk="0" h="5418" w="4073">
                  <a:moveTo>
                    <a:pt x="2085" y="370"/>
                  </a:moveTo>
                  <a:cubicBezTo>
                    <a:pt x="2573" y="370"/>
                    <a:pt x="2978" y="774"/>
                    <a:pt x="2978" y="1263"/>
                  </a:cubicBezTo>
                  <a:lnTo>
                    <a:pt x="2978" y="1382"/>
                  </a:lnTo>
                  <a:lnTo>
                    <a:pt x="2966" y="1382"/>
                  </a:lnTo>
                  <a:cubicBezTo>
                    <a:pt x="2692" y="1322"/>
                    <a:pt x="2620" y="965"/>
                    <a:pt x="2620" y="965"/>
                  </a:cubicBezTo>
                  <a:cubicBezTo>
                    <a:pt x="2608" y="894"/>
                    <a:pt x="2549" y="834"/>
                    <a:pt x="2466" y="822"/>
                  </a:cubicBezTo>
                  <a:cubicBezTo>
                    <a:pt x="2450" y="817"/>
                    <a:pt x="2435" y="815"/>
                    <a:pt x="2420" y="815"/>
                  </a:cubicBezTo>
                  <a:cubicBezTo>
                    <a:pt x="2365" y="815"/>
                    <a:pt x="2313" y="847"/>
                    <a:pt x="2275" y="894"/>
                  </a:cubicBezTo>
                  <a:cubicBezTo>
                    <a:pt x="1942" y="1370"/>
                    <a:pt x="1180" y="1382"/>
                    <a:pt x="1168" y="1382"/>
                  </a:cubicBezTo>
                  <a:lnTo>
                    <a:pt x="1096" y="1382"/>
                  </a:lnTo>
                  <a:lnTo>
                    <a:pt x="1096" y="1263"/>
                  </a:lnTo>
                  <a:cubicBezTo>
                    <a:pt x="1096" y="774"/>
                    <a:pt x="1501" y="370"/>
                    <a:pt x="1989" y="370"/>
                  </a:cubicBezTo>
                  <a:close/>
                  <a:moveTo>
                    <a:pt x="3132" y="1906"/>
                  </a:moveTo>
                  <a:cubicBezTo>
                    <a:pt x="3156" y="1929"/>
                    <a:pt x="3168" y="1965"/>
                    <a:pt x="3168" y="2013"/>
                  </a:cubicBezTo>
                  <a:cubicBezTo>
                    <a:pt x="3168" y="2048"/>
                    <a:pt x="3144" y="2096"/>
                    <a:pt x="3109" y="2132"/>
                  </a:cubicBezTo>
                  <a:lnTo>
                    <a:pt x="3109" y="1906"/>
                  </a:lnTo>
                  <a:close/>
                  <a:moveTo>
                    <a:pt x="965" y="1894"/>
                  </a:moveTo>
                  <a:lnTo>
                    <a:pt x="965" y="2144"/>
                  </a:lnTo>
                  <a:cubicBezTo>
                    <a:pt x="930" y="2108"/>
                    <a:pt x="894" y="2072"/>
                    <a:pt x="894" y="2013"/>
                  </a:cubicBezTo>
                  <a:cubicBezTo>
                    <a:pt x="894" y="1965"/>
                    <a:pt x="906" y="1929"/>
                    <a:pt x="942" y="1906"/>
                  </a:cubicBezTo>
                  <a:cubicBezTo>
                    <a:pt x="953" y="1906"/>
                    <a:pt x="953" y="1906"/>
                    <a:pt x="965" y="1894"/>
                  </a:cubicBezTo>
                  <a:close/>
                  <a:moveTo>
                    <a:pt x="2347" y="1358"/>
                  </a:moveTo>
                  <a:cubicBezTo>
                    <a:pt x="2430" y="1489"/>
                    <a:pt x="2549" y="1620"/>
                    <a:pt x="2704" y="1691"/>
                  </a:cubicBezTo>
                  <a:lnTo>
                    <a:pt x="2704" y="2227"/>
                  </a:lnTo>
                  <a:cubicBezTo>
                    <a:pt x="2739" y="2572"/>
                    <a:pt x="2454" y="2846"/>
                    <a:pt x="2132" y="2846"/>
                  </a:cubicBezTo>
                  <a:lnTo>
                    <a:pt x="1954" y="2846"/>
                  </a:lnTo>
                  <a:cubicBezTo>
                    <a:pt x="1620" y="2846"/>
                    <a:pt x="1334" y="2572"/>
                    <a:pt x="1334" y="2227"/>
                  </a:cubicBezTo>
                  <a:lnTo>
                    <a:pt x="1334" y="1739"/>
                  </a:lnTo>
                  <a:cubicBezTo>
                    <a:pt x="1596" y="1715"/>
                    <a:pt x="2025" y="1620"/>
                    <a:pt x="2347" y="1358"/>
                  </a:cubicBezTo>
                  <a:close/>
                  <a:moveTo>
                    <a:pt x="2263" y="3215"/>
                  </a:moveTo>
                  <a:lnTo>
                    <a:pt x="2251" y="3322"/>
                  </a:lnTo>
                  <a:lnTo>
                    <a:pt x="2037" y="3537"/>
                  </a:lnTo>
                  <a:lnTo>
                    <a:pt x="1846" y="3346"/>
                  </a:lnTo>
                  <a:lnTo>
                    <a:pt x="1846" y="3215"/>
                  </a:lnTo>
                  <a:close/>
                  <a:moveTo>
                    <a:pt x="1989" y="1"/>
                  </a:moveTo>
                  <a:cubicBezTo>
                    <a:pt x="1299" y="1"/>
                    <a:pt x="727" y="560"/>
                    <a:pt x="727" y="1263"/>
                  </a:cubicBezTo>
                  <a:lnTo>
                    <a:pt x="727" y="1596"/>
                  </a:lnTo>
                  <a:cubicBezTo>
                    <a:pt x="608" y="1691"/>
                    <a:pt x="537" y="1846"/>
                    <a:pt x="537" y="2013"/>
                  </a:cubicBezTo>
                  <a:cubicBezTo>
                    <a:pt x="537" y="2287"/>
                    <a:pt x="763" y="2525"/>
                    <a:pt x="1025" y="2549"/>
                  </a:cubicBezTo>
                  <a:cubicBezTo>
                    <a:pt x="1096" y="2763"/>
                    <a:pt x="1263" y="2965"/>
                    <a:pt x="1454" y="3084"/>
                  </a:cubicBezTo>
                  <a:lnTo>
                    <a:pt x="1454" y="3180"/>
                  </a:lnTo>
                  <a:lnTo>
                    <a:pt x="680" y="3477"/>
                  </a:lnTo>
                  <a:cubicBezTo>
                    <a:pt x="608" y="3513"/>
                    <a:pt x="1" y="3751"/>
                    <a:pt x="1" y="4525"/>
                  </a:cubicBezTo>
                  <a:lnTo>
                    <a:pt x="1" y="5192"/>
                  </a:lnTo>
                  <a:cubicBezTo>
                    <a:pt x="1" y="5299"/>
                    <a:pt x="84" y="5382"/>
                    <a:pt x="191" y="5382"/>
                  </a:cubicBezTo>
                  <a:lnTo>
                    <a:pt x="668" y="5382"/>
                  </a:lnTo>
                  <a:cubicBezTo>
                    <a:pt x="775" y="5382"/>
                    <a:pt x="858" y="5299"/>
                    <a:pt x="858" y="5192"/>
                  </a:cubicBezTo>
                  <a:cubicBezTo>
                    <a:pt x="858" y="5085"/>
                    <a:pt x="775" y="5001"/>
                    <a:pt x="668" y="5001"/>
                  </a:cubicBezTo>
                  <a:lnTo>
                    <a:pt x="370" y="5001"/>
                  </a:lnTo>
                  <a:lnTo>
                    <a:pt x="370" y="4537"/>
                  </a:lnTo>
                  <a:cubicBezTo>
                    <a:pt x="370" y="4013"/>
                    <a:pt x="787" y="3870"/>
                    <a:pt x="799" y="3858"/>
                  </a:cubicBezTo>
                  <a:lnTo>
                    <a:pt x="823" y="3858"/>
                  </a:lnTo>
                  <a:lnTo>
                    <a:pt x="1537" y="3572"/>
                  </a:lnTo>
                  <a:lnTo>
                    <a:pt x="1906" y="3942"/>
                  </a:lnTo>
                  <a:cubicBezTo>
                    <a:pt x="1930" y="3977"/>
                    <a:pt x="1989" y="4001"/>
                    <a:pt x="2037" y="4001"/>
                  </a:cubicBezTo>
                  <a:cubicBezTo>
                    <a:pt x="2085" y="4001"/>
                    <a:pt x="2144" y="3989"/>
                    <a:pt x="2168" y="3942"/>
                  </a:cubicBezTo>
                  <a:lnTo>
                    <a:pt x="2525" y="3572"/>
                  </a:lnTo>
                  <a:lnTo>
                    <a:pt x="3239" y="3858"/>
                  </a:lnTo>
                  <a:lnTo>
                    <a:pt x="3263" y="3858"/>
                  </a:lnTo>
                  <a:cubicBezTo>
                    <a:pt x="3275" y="3858"/>
                    <a:pt x="3692" y="4013"/>
                    <a:pt x="3692" y="4537"/>
                  </a:cubicBezTo>
                  <a:lnTo>
                    <a:pt x="3692" y="5025"/>
                  </a:lnTo>
                  <a:lnTo>
                    <a:pt x="1311" y="5025"/>
                  </a:lnTo>
                  <a:cubicBezTo>
                    <a:pt x="1204" y="5025"/>
                    <a:pt x="1120" y="5120"/>
                    <a:pt x="1120" y="5215"/>
                  </a:cubicBezTo>
                  <a:cubicBezTo>
                    <a:pt x="1120" y="5323"/>
                    <a:pt x="1204" y="5418"/>
                    <a:pt x="1311" y="5418"/>
                  </a:cubicBezTo>
                  <a:lnTo>
                    <a:pt x="3882" y="5418"/>
                  </a:lnTo>
                  <a:cubicBezTo>
                    <a:pt x="3990" y="5418"/>
                    <a:pt x="4073" y="5323"/>
                    <a:pt x="4073" y="5215"/>
                  </a:cubicBezTo>
                  <a:lnTo>
                    <a:pt x="4073" y="4537"/>
                  </a:lnTo>
                  <a:cubicBezTo>
                    <a:pt x="4061" y="3763"/>
                    <a:pt x="3454" y="3525"/>
                    <a:pt x="3382" y="3501"/>
                  </a:cubicBezTo>
                  <a:lnTo>
                    <a:pt x="2620" y="3203"/>
                  </a:lnTo>
                  <a:lnTo>
                    <a:pt x="2620" y="3096"/>
                  </a:lnTo>
                  <a:cubicBezTo>
                    <a:pt x="2823" y="2977"/>
                    <a:pt x="2978" y="2787"/>
                    <a:pt x="3049" y="2560"/>
                  </a:cubicBezTo>
                  <a:cubicBezTo>
                    <a:pt x="3323" y="2549"/>
                    <a:pt x="3537" y="2310"/>
                    <a:pt x="3537" y="2025"/>
                  </a:cubicBezTo>
                  <a:cubicBezTo>
                    <a:pt x="3537" y="1858"/>
                    <a:pt x="3466" y="1703"/>
                    <a:pt x="3347" y="1608"/>
                  </a:cubicBezTo>
                  <a:lnTo>
                    <a:pt x="3347" y="1263"/>
                  </a:lnTo>
                  <a:cubicBezTo>
                    <a:pt x="3347" y="560"/>
                    <a:pt x="2787" y="1"/>
                    <a:pt x="2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0" name="Google Shape;10830;p64"/>
            <p:cNvSpPr/>
            <p:nvPr/>
          </p:nvSpPr>
          <p:spPr>
            <a:xfrm>
              <a:off x="2185128" y="2611703"/>
              <a:ext cx="130015" cy="172441"/>
            </a:xfrm>
            <a:custGeom>
              <a:rect b="b" l="l" r="r" t="t"/>
              <a:pathLst>
                <a:path extrusionOk="0" h="5418" w="4085">
                  <a:moveTo>
                    <a:pt x="2084" y="370"/>
                  </a:moveTo>
                  <a:cubicBezTo>
                    <a:pt x="2584" y="370"/>
                    <a:pt x="2977" y="774"/>
                    <a:pt x="2977" y="1263"/>
                  </a:cubicBezTo>
                  <a:lnTo>
                    <a:pt x="2977" y="1382"/>
                  </a:lnTo>
                  <a:lnTo>
                    <a:pt x="2965" y="1382"/>
                  </a:lnTo>
                  <a:cubicBezTo>
                    <a:pt x="2703" y="1322"/>
                    <a:pt x="2620" y="965"/>
                    <a:pt x="2620" y="965"/>
                  </a:cubicBezTo>
                  <a:cubicBezTo>
                    <a:pt x="2608" y="894"/>
                    <a:pt x="2549" y="834"/>
                    <a:pt x="2477" y="822"/>
                  </a:cubicBezTo>
                  <a:cubicBezTo>
                    <a:pt x="2462" y="817"/>
                    <a:pt x="2446" y="815"/>
                    <a:pt x="2430" y="815"/>
                  </a:cubicBezTo>
                  <a:cubicBezTo>
                    <a:pt x="2372" y="815"/>
                    <a:pt x="2315" y="847"/>
                    <a:pt x="2287" y="894"/>
                  </a:cubicBezTo>
                  <a:cubicBezTo>
                    <a:pt x="1941" y="1370"/>
                    <a:pt x="1179" y="1382"/>
                    <a:pt x="1167" y="1382"/>
                  </a:cubicBezTo>
                  <a:lnTo>
                    <a:pt x="1108" y="1382"/>
                  </a:lnTo>
                  <a:lnTo>
                    <a:pt x="1108" y="1263"/>
                  </a:lnTo>
                  <a:cubicBezTo>
                    <a:pt x="1108" y="774"/>
                    <a:pt x="1513" y="370"/>
                    <a:pt x="2001" y="370"/>
                  </a:cubicBezTo>
                  <a:close/>
                  <a:moveTo>
                    <a:pt x="3132" y="1906"/>
                  </a:moveTo>
                  <a:cubicBezTo>
                    <a:pt x="3168" y="1929"/>
                    <a:pt x="3180" y="1965"/>
                    <a:pt x="3180" y="2013"/>
                  </a:cubicBezTo>
                  <a:cubicBezTo>
                    <a:pt x="3180" y="2048"/>
                    <a:pt x="3144" y="2096"/>
                    <a:pt x="3120" y="2132"/>
                  </a:cubicBezTo>
                  <a:lnTo>
                    <a:pt x="3120" y="1906"/>
                  </a:lnTo>
                  <a:close/>
                  <a:moveTo>
                    <a:pt x="977" y="1894"/>
                  </a:moveTo>
                  <a:lnTo>
                    <a:pt x="977" y="2144"/>
                  </a:lnTo>
                  <a:cubicBezTo>
                    <a:pt x="929" y="2108"/>
                    <a:pt x="905" y="2072"/>
                    <a:pt x="905" y="2013"/>
                  </a:cubicBezTo>
                  <a:cubicBezTo>
                    <a:pt x="905" y="1965"/>
                    <a:pt x="917" y="1929"/>
                    <a:pt x="941" y="1906"/>
                  </a:cubicBezTo>
                  <a:cubicBezTo>
                    <a:pt x="965" y="1906"/>
                    <a:pt x="965" y="1906"/>
                    <a:pt x="977" y="1894"/>
                  </a:cubicBezTo>
                  <a:close/>
                  <a:moveTo>
                    <a:pt x="2358" y="1358"/>
                  </a:moveTo>
                  <a:cubicBezTo>
                    <a:pt x="2429" y="1489"/>
                    <a:pt x="2549" y="1620"/>
                    <a:pt x="2715" y="1691"/>
                  </a:cubicBezTo>
                  <a:lnTo>
                    <a:pt x="2715" y="2227"/>
                  </a:lnTo>
                  <a:cubicBezTo>
                    <a:pt x="2727" y="2572"/>
                    <a:pt x="2465" y="2846"/>
                    <a:pt x="2132" y="2846"/>
                  </a:cubicBezTo>
                  <a:lnTo>
                    <a:pt x="1953" y="2846"/>
                  </a:lnTo>
                  <a:cubicBezTo>
                    <a:pt x="1632" y="2846"/>
                    <a:pt x="1346" y="2572"/>
                    <a:pt x="1346" y="2227"/>
                  </a:cubicBezTo>
                  <a:lnTo>
                    <a:pt x="1346" y="1739"/>
                  </a:lnTo>
                  <a:cubicBezTo>
                    <a:pt x="1596" y="1715"/>
                    <a:pt x="2037" y="1620"/>
                    <a:pt x="2358" y="1358"/>
                  </a:cubicBezTo>
                  <a:close/>
                  <a:moveTo>
                    <a:pt x="2275" y="3215"/>
                  </a:moveTo>
                  <a:lnTo>
                    <a:pt x="2251" y="3322"/>
                  </a:lnTo>
                  <a:lnTo>
                    <a:pt x="2048" y="3537"/>
                  </a:lnTo>
                  <a:lnTo>
                    <a:pt x="1858" y="3346"/>
                  </a:lnTo>
                  <a:lnTo>
                    <a:pt x="1858" y="3215"/>
                  </a:lnTo>
                  <a:close/>
                  <a:moveTo>
                    <a:pt x="2001" y="1"/>
                  </a:moveTo>
                  <a:cubicBezTo>
                    <a:pt x="1298" y="1"/>
                    <a:pt x="739" y="560"/>
                    <a:pt x="739" y="1263"/>
                  </a:cubicBezTo>
                  <a:lnTo>
                    <a:pt x="739" y="1596"/>
                  </a:lnTo>
                  <a:cubicBezTo>
                    <a:pt x="620" y="1691"/>
                    <a:pt x="536" y="1846"/>
                    <a:pt x="536" y="2013"/>
                  </a:cubicBezTo>
                  <a:cubicBezTo>
                    <a:pt x="536" y="2287"/>
                    <a:pt x="763" y="2525"/>
                    <a:pt x="1036" y="2549"/>
                  </a:cubicBezTo>
                  <a:cubicBezTo>
                    <a:pt x="1108" y="2763"/>
                    <a:pt x="1275" y="2965"/>
                    <a:pt x="1465" y="3084"/>
                  </a:cubicBezTo>
                  <a:lnTo>
                    <a:pt x="1465" y="3180"/>
                  </a:lnTo>
                  <a:lnTo>
                    <a:pt x="691" y="3477"/>
                  </a:lnTo>
                  <a:cubicBezTo>
                    <a:pt x="620" y="3513"/>
                    <a:pt x="1" y="3751"/>
                    <a:pt x="1" y="4525"/>
                  </a:cubicBezTo>
                  <a:lnTo>
                    <a:pt x="1" y="5192"/>
                  </a:lnTo>
                  <a:cubicBezTo>
                    <a:pt x="1" y="5299"/>
                    <a:pt x="96" y="5382"/>
                    <a:pt x="203" y="5382"/>
                  </a:cubicBezTo>
                  <a:lnTo>
                    <a:pt x="679" y="5382"/>
                  </a:lnTo>
                  <a:cubicBezTo>
                    <a:pt x="775" y="5382"/>
                    <a:pt x="870" y="5299"/>
                    <a:pt x="870" y="5192"/>
                  </a:cubicBezTo>
                  <a:cubicBezTo>
                    <a:pt x="870" y="5085"/>
                    <a:pt x="775" y="5001"/>
                    <a:pt x="679" y="5001"/>
                  </a:cubicBezTo>
                  <a:lnTo>
                    <a:pt x="382" y="5001"/>
                  </a:lnTo>
                  <a:lnTo>
                    <a:pt x="382" y="4537"/>
                  </a:lnTo>
                  <a:cubicBezTo>
                    <a:pt x="382" y="4013"/>
                    <a:pt x="798" y="3870"/>
                    <a:pt x="810" y="3858"/>
                  </a:cubicBezTo>
                  <a:lnTo>
                    <a:pt x="822" y="3858"/>
                  </a:lnTo>
                  <a:lnTo>
                    <a:pt x="1537" y="3572"/>
                  </a:lnTo>
                  <a:lnTo>
                    <a:pt x="1906" y="3942"/>
                  </a:lnTo>
                  <a:cubicBezTo>
                    <a:pt x="1941" y="3977"/>
                    <a:pt x="2001" y="4001"/>
                    <a:pt x="2048" y="4001"/>
                  </a:cubicBezTo>
                  <a:cubicBezTo>
                    <a:pt x="2084" y="4001"/>
                    <a:pt x="2144" y="3989"/>
                    <a:pt x="2179" y="3942"/>
                  </a:cubicBezTo>
                  <a:lnTo>
                    <a:pt x="2537" y="3572"/>
                  </a:lnTo>
                  <a:lnTo>
                    <a:pt x="3251" y="3858"/>
                  </a:lnTo>
                  <a:lnTo>
                    <a:pt x="3263" y="3858"/>
                  </a:lnTo>
                  <a:cubicBezTo>
                    <a:pt x="3275" y="3858"/>
                    <a:pt x="3692" y="4013"/>
                    <a:pt x="3692" y="4537"/>
                  </a:cubicBezTo>
                  <a:lnTo>
                    <a:pt x="3692" y="5025"/>
                  </a:lnTo>
                  <a:lnTo>
                    <a:pt x="1310" y="5025"/>
                  </a:lnTo>
                  <a:cubicBezTo>
                    <a:pt x="1215" y="5025"/>
                    <a:pt x="1120" y="5120"/>
                    <a:pt x="1120" y="5215"/>
                  </a:cubicBezTo>
                  <a:cubicBezTo>
                    <a:pt x="1120" y="5323"/>
                    <a:pt x="1215" y="5418"/>
                    <a:pt x="1310" y="5418"/>
                  </a:cubicBezTo>
                  <a:lnTo>
                    <a:pt x="3894" y="5418"/>
                  </a:lnTo>
                  <a:cubicBezTo>
                    <a:pt x="3989" y="5418"/>
                    <a:pt x="4084" y="5323"/>
                    <a:pt x="4084" y="5215"/>
                  </a:cubicBezTo>
                  <a:lnTo>
                    <a:pt x="4084" y="4537"/>
                  </a:lnTo>
                  <a:cubicBezTo>
                    <a:pt x="4061" y="3763"/>
                    <a:pt x="3465" y="3525"/>
                    <a:pt x="3382" y="3501"/>
                  </a:cubicBezTo>
                  <a:lnTo>
                    <a:pt x="2632" y="3203"/>
                  </a:lnTo>
                  <a:lnTo>
                    <a:pt x="2632" y="3096"/>
                  </a:lnTo>
                  <a:cubicBezTo>
                    <a:pt x="2834" y="2977"/>
                    <a:pt x="2977" y="2787"/>
                    <a:pt x="3061" y="2560"/>
                  </a:cubicBezTo>
                  <a:cubicBezTo>
                    <a:pt x="3322" y="2549"/>
                    <a:pt x="3549" y="2310"/>
                    <a:pt x="3549" y="2025"/>
                  </a:cubicBezTo>
                  <a:cubicBezTo>
                    <a:pt x="3549" y="1858"/>
                    <a:pt x="3477" y="1703"/>
                    <a:pt x="3358" y="1608"/>
                  </a:cubicBezTo>
                  <a:lnTo>
                    <a:pt x="3358" y="1263"/>
                  </a:lnTo>
                  <a:cubicBezTo>
                    <a:pt x="3358" y="560"/>
                    <a:pt x="2787" y="1"/>
                    <a:pt x="2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1" name="Google Shape;10831;p64"/>
          <p:cNvGrpSpPr/>
          <p:nvPr/>
        </p:nvGrpSpPr>
        <p:grpSpPr>
          <a:xfrm>
            <a:off x="3539102" y="2427549"/>
            <a:ext cx="355099" cy="355481"/>
            <a:chOff x="3539102" y="2427549"/>
            <a:chExt cx="355099" cy="355481"/>
          </a:xfrm>
        </p:grpSpPr>
        <p:sp>
          <p:nvSpPr>
            <p:cNvPr id="10832" name="Google Shape;10832;p64"/>
            <p:cNvSpPr/>
            <p:nvPr/>
          </p:nvSpPr>
          <p:spPr>
            <a:xfrm>
              <a:off x="3539102" y="2561320"/>
              <a:ext cx="355099" cy="221710"/>
            </a:xfrm>
            <a:custGeom>
              <a:rect b="b" l="l" r="r" t="t"/>
              <a:pathLst>
                <a:path extrusionOk="0" h="6966" w="11157">
                  <a:moveTo>
                    <a:pt x="2953" y="3131"/>
                  </a:moveTo>
                  <a:lnTo>
                    <a:pt x="2953" y="6644"/>
                  </a:lnTo>
                  <a:lnTo>
                    <a:pt x="1537" y="6644"/>
                  </a:lnTo>
                  <a:lnTo>
                    <a:pt x="1537" y="3131"/>
                  </a:lnTo>
                  <a:close/>
                  <a:moveTo>
                    <a:pt x="6263" y="2250"/>
                  </a:moveTo>
                  <a:lnTo>
                    <a:pt x="6263" y="6644"/>
                  </a:lnTo>
                  <a:lnTo>
                    <a:pt x="4858" y="6644"/>
                  </a:lnTo>
                  <a:lnTo>
                    <a:pt x="4858" y="2250"/>
                  </a:lnTo>
                  <a:close/>
                  <a:moveTo>
                    <a:pt x="9585" y="333"/>
                  </a:moveTo>
                  <a:lnTo>
                    <a:pt x="9585" y="6644"/>
                  </a:lnTo>
                  <a:lnTo>
                    <a:pt x="8168" y="6644"/>
                  </a:lnTo>
                  <a:lnTo>
                    <a:pt x="8168" y="333"/>
                  </a:lnTo>
                  <a:close/>
                  <a:moveTo>
                    <a:pt x="8025" y="0"/>
                  </a:moveTo>
                  <a:cubicBezTo>
                    <a:pt x="7930" y="0"/>
                    <a:pt x="7859" y="83"/>
                    <a:pt x="7859" y="167"/>
                  </a:cubicBezTo>
                  <a:lnTo>
                    <a:pt x="7859" y="6644"/>
                  </a:lnTo>
                  <a:lnTo>
                    <a:pt x="6609" y="6644"/>
                  </a:lnTo>
                  <a:lnTo>
                    <a:pt x="6609" y="2084"/>
                  </a:lnTo>
                  <a:cubicBezTo>
                    <a:pt x="6609" y="2000"/>
                    <a:pt x="6537" y="1917"/>
                    <a:pt x="6442" y="1917"/>
                  </a:cubicBezTo>
                  <a:lnTo>
                    <a:pt x="4704" y="1917"/>
                  </a:lnTo>
                  <a:cubicBezTo>
                    <a:pt x="4608" y="1917"/>
                    <a:pt x="4537" y="2000"/>
                    <a:pt x="4537" y="2084"/>
                  </a:cubicBezTo>
                  <a:lnTo>
                    <a:pt x="4537" y="6644"/>
                  </a:lnTo>
                  <a:lnTo>
                    <a:pt x="3287" y="6644"/>
                  </a:lnTo>
                  <a:lnTo>
                    <a:pt x="3287" y="2965"/>
                  </a:lnTo>
                  <a:cubicBezTo>
                    <a:pt x="3287" y="2881"/>
                    <a:pt x="3215" y="2798"/>
                    <a:pt x="3120" y="2798"/>
                  </a:cubicBezTo>
                  <a:lnTo>
                    <a:pt x="1382" y="2798"/>
                  </a:lnTo>
                  <a:cubicBezTo>
                    <a:pt x="1298" y="2798"/>
                    <a:pt x="1215" y="2881"/>
                    <a:pt x="1215" y="2965"/>
                  </a:cubicBezTo>
                  <a:lnTo>
                    <a:pt x="1215" y="6644"/>
                  </a:lnTo>
                  <a:lnTo>
                    <a:pt x="167" y="6644"/>
                  </a:lnTo>
                  <a:cubicBezTo>
                    <a:pt x="72" y="6644"/>
                    <a:pt x="1" y="6715"/>
                    <a:pt x="1" y="6810"/>
                  </a:cubicBezTo>
                  <a:cubicBezTo>
                    <a:pt x="1" y="6894"/>
                    <a:pt x="72" y="6965"/>
                    <a:pt x="167" y="6965"/>
                  </a:cubicBezTo>
                  <a:lnTo>
                    <a:pt x="11002" y="6965"/>
                  </a:lnTo>
                  <a:cubicBezTo>
                    <a:pt x="11085" y="6965"/>
                    <a:pt x="11157" y="6894"/>
                    <a:pt x="11157" y="6810"/>
                  </a:cubicBezTo>
                  <a:cubicBezTo>
                    <a:pt x="11145" y="6715"/>
                    <a:pt x="11073" y="6644"/>
                    <a:pt x="10990" y="6644"/>
                  </a:cubicBezTo>
                  <a:lnTo>
                    <a:pt x="9930" y="6644"/>
                  </a:lnTo>
                  <a:lnTo>
                    <a:pt x="9930" y="167"/>
                  </a:lnTo>
                  <a:cubicBezTo>
                    <a:pt x="9930" y="83"/>
                    <a:pt x="9859" y="0"/>
                    <a:pt x="97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3" name="Google Shape;10833;p64"/>
            <p:cNvSpPr/>
            <p:nvPr/>
          </p:nvSpPr>
          <p:spPr>
            <a:xfrm>
              <a:off x="3544417" y="2427549"/>
              <a:ext cx="339568" cy="205415"/>
            </a:xfrm>
            <a:custGeom>
              <a:rect b="b" l="l" r="r" t="t"/>
              <a:pathLst>
                <a:path extrusionOk="0" h="6454" w="10669">
                  <a:moveTo>
                    <a:pt x="10157" y="0"/>
                  </a:moveTo>
                  <a:cubicBezTo>
                    <a:pt x="10125" y="0"/>
                    <a:pt x="10093" y="4"/>
                    <a:pt x="10061" y="12"/>
                  </a:cubicBezTo>
                  <a:lnTo>
                    <a:pt x="8656" y="191"/>
                  </a:lnTo>
                  <a:cubicBezTo>
                    <a:pt x="8382" y="214"/>
                    <a:pt x="8180" y="488"/>
                    <a:pt x="8216" y="762"/>
                  </a:cubicBezTo>
                  <a:cubicBezTo>
                    <a:pt x="8238" y="1032"/>
                    <a:pt x="8483" y="1217"/>
                    <a:pt x="8751" y="1217"/>
                  </a:cubicBezTo>
                  <a:cubicBezTo>
                    <a:pt x="8767" y="1217"/>
                    <a:pt x="8783" y="1216"/>
                    <a:pt x="8799" y="1215"/>
                  </a:cubicBezTo>
                  <a:lnTo>
                    <a:pt x="8906" y="1203"/>
                  </a:lnTo>
                  <a:lnTo>
                    <a:pt x="8906" y="1203"/>
                  </a:lnTo>
                  <a:cubicBezTo>
                    <a:pt x="7204" y="3191"/>
                    <a:pt x="5156" y="4215"/>
                    <a:pt x="3715" y="4727"/>
                  </a:cubicBezTo>
                  <a:cubicBezTo>
                    <a:pt x="1917" y="5370"/>
                    <a:pt x="524" y="5429"/>
                    <a:pt x="500" y="5429"/>
                  </a:cubicBezTo>
                  <a:cubicBezTo>
                    <a:pt x="227" y="5441"/>
                    <a:pt x="0" y="5679"/>
                    <a:pt x="12" y="5965"/>
                  </a:cubicBezTo>
                  <a:cubicBezTo>
                    <a:pt x="24" y="6239"/>
                    <a:pt x="250" y="6453"/>
                    <a:pt x="524" y="6453"/>
                  </a:cubicBezTo>
                  <a:lnTo>
                    <a:pt x="536" y="6453"/>
                  </a:lnTo>
                  <a:cubicBezTo>
                    <a:pt x="596" y="6453"/>
                    <a:pt x="2084" y="6394"/>
                    <a:pt x="4037" y="5703"/>
                  </a:cubicBezTo>
                  <a:cubicBezTo>
                    <a:pt x="5132" y="5322"/>
                    <a:pt x="6156" y="4798"/>
                    <a:pt x="7096" y="4167"/>
                  </a:cubicBezTo>
                  <a:cubicBezTo>
                    <a:pt x="7168" y="4120"/>
                    <a:pt x="7192" y="4013"/>
                    <a:pt x="7144" y="3941"/>
                  </a:cubicBezTo>
                  <a:cubicBezTo>
                    <a:pt x="7113" y="3895"/>
                    <a:pt x="7058" y="3869"/>
                    <a:pt x="7003" y="3869"/>
                  </a:cubicBezTo>
                  <a:cubicBezTo>
                    <a:pt x="6973" y="3869"/>
                    <a:pt x="6943" y="3877"/>
                    <a:pt x="6918" y="3893"/>
                  </a:cubicBezTo>
                  <a:cubicBezTo>
                    <a:pt x="5989" y="4513"/>
                    <a:pt x="5001" y="5025"/>
                    <a:pt x="3929" y="5394"/>
                  </a:cubicBezTo>
                  <a:cubicBezTo>
                    <a:pt x="2024" y="6084"/>
                    <a:pt x="596" y="6120"/>
                    <a:pt x="536" y="6120"/>
                  </a:cubicBezTo>
                  <a:cubicBezTo>
                    <a:pt x="429" y="6120"/>
                    <a:pt x="358" y="6049"/>
                    <a:pt x="358" y="5953"/>
                  </a:cubicBezTo>
                  <a:cubicBezTo>
                    <a:pt x="358" y="5846"/>
                    <a:pt x="429" y="5751"/>
                    <a:pt x="536" y="5751"/>
                  </a:cubicBezTo>
                  <a:cubicBezTo>
                    <a:pt x="548" y="5751"/>
                    <a:pt x="1989" y="5691"/>
                    <a:pt x="3834" y="5036"/>
                  </a:cubicBezTo>
                  <a:cubicBezTo>
                    <a:pt x="5406" y="4489"/>
                    <a:pt x="7632" y="3346"/>
                    <a:pt x="9454" y="1084"/>
                  </a:cubicBezTo>
                  <a:cubicBezTo>
                    <a:pt x="9534" y="969"/>
                    <a:pt x="9459" y="809"/>
                    <a:pt x="9315" y="809"/>
                  </a:cubicBezTo>
                  <a:cubicBezTo>
                    <a:pt x="9310" y="809"/>
                    <a:pt x="9304" y="809"/>
                    <a:pt x="9299" y="810"/>
                  </a:cubicBezTo>
                  <a:lnTo>
                    <a:pt x="8775" y="869"/>
                  </a:lnTo>
                  <a:cubicBezTo>
                    <a:pt x="8768" y="870"/>
                    <a:pt x="8761" y="871"/>
                    <a:pt x="8754" y="871"/>
                  </a:cubicBezTo>
                  <a:cubicBezTo>
                    <a:pt x="8676" y="871"/>
                    <a:pt x="8595" y="815"/>
                    <a:pt x="8573" y="738"/>
                  </a:cubicBezTo>
                  <a:cubicBezTo>
                    <a:pt x="8537" y="631"/>
                    <a:pt x="8620" y="512"/>
                    <a:pt x="8740" y="500"/>
                  </a:cubicBezTo>
                  <a:lnTo>
                    <a:pt x="10133" y="322"/>
                  </a:lnTo>
                  <a:cubicBezTo>
                    <a:pt x="10139" y="321"/>
                    <a:pt x="10146" y="320"/>
                    <a:pt x="10153" y="320"/>
                  </a:cubicBezTo>
                  <a:cubicBezTo>
                    <a:pt x="10253" y="320"/>
                    <a:pt x="10347" y="400"/>
                    <a:pt x="10347" y="500"/>
                  </a:cubicBezTo>
                  <a:lnTo>
                    <a:pt x="10347" y="1893"/>
                  </a:lnTo>
                  <a:cubicBezTo>
                    <a:pt x="10347" y="2000"/>
                    <a:pt x="10252" y="2072"/>
                    <a:pt x="10168" y="2072"/>
                  </a:cubicBezTo>
                  <a:cubicBezTo>
                    <a:pt x="10073" y="2072"/>
                    <a:pt x="9990" y="1988"/>
                    <a:pt x="9990" y="1893"/>
                  </a:cubicBezTo>
                  <a:lnTo>
                    <a:pt x="9990" y="1477"/>
                  </a:lnTo>
                  <a:cubicBezTo>
                    <a:pt x="9990" y="1417"/>
                    <a:pt x="9942" y="1346"/>
                    <a:pt x="9883" y="1334"/>
                  </a:cubicBezTo>
                  <a:cubicBezTo>
                    <a:pt x="9866" y="1324"/>
                    <a:pt x="9848" y="1319"/>
                    <a:pt x="9830" y="1319"/>
                  </a:cubicBezTo>
                  <a:cubicBezTo>
                    <a:pt x="9784" y="1319"/>
                    <a:pt x="9738" y="1347"/>
                    <a:pt x="9704" y="1381"/>
                  </a:cubicBezTo>
                  <a:cubicBezTo>
                    <a:pt x="9085" y="2119"/>
                    <a:pt x="8394" y="2810"/>
                    <a:pt x="7632" y="3382"/>
                  </a:cubicBezTo>
                  <a:cubicBezTo>
                    <a:pt x="7561" y="3441"/>
                    <a:pt x="7537" y="3548"/>
                    <a:pt x="7597" y="3608"/>
                  </a:cubicBezTo>
                  <a:cubicBezTo>
                    <a:pt x="7635" y="3646"/>
                    <a:pt x="7692" y="3674"/>
                    <a:pt x="7744" y="3674"/>
                  </a:cubicBezTo>
                  <a:cubicBezTo>
                    <a:pt x="7773" y="3674"/>
                    <a:pt x="7801" y="3665"/>
                    <a:pt x="7823" y="3643"/>
                  </a:cubicBezTo>
                  <a:cubicBezTo>
                    <a:pt x="8489" y="3131"/>
                    <a:pt x="9109" y="2548"/>
                    <a:pt x="9656" y="1917"/>
                  </a:cubicBezTo>
                  <a:cubicBezTo>
                    <a:pt x="9668" y="2179"/>
                    <a:pt x="9894" y="2405"/>
                    <a:pt x="10156" y="2405"/>
                  </a:cubicBezTo>
                  <a:cubicBezTo>
                    <a:pt x="10442" y="2405"/>
                    <a:pt x="10668" y="2179"/>
                    <a:pt x="10668" y="1893"/>
                  </a:cubicBezTo>
                  <a:lnTo>
                    <a:pt x="10668" y="500"/>
                  </a:lnTo>
                  <a:cubicBezTo>
                    <a:pt x="10621" y="369"/>
                    <a:pt x="10561" y="238"/>
                    <a:pt x="10466" y="131"/>
                  </a:cubicBezTo>
                  <a:cubicBezTo>
                    <a:pt x="10382" y="48"/>
                    <a:pt x="10270" y="0"/>
                    <a:pt x="10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34" name="Google Shape;10834;p64"/>
          <p:cNvGrpSpPr/>
          <p:nvPr/>
        </p:nvGrpSpPr>
        <p:grpSpPr>
          <a:xfrm>
            <a:off x="2656907" y="2439293"/>
            <a:ext cx="332757" cy="332343"/>
            <a:chOff x="2656907" y="2439293"/>
            <a:chExt cx="332757" cy="332343"/>
          </a:xfrm>
        </p:grpSpPr>
        <p:sp>
          <p:nvSpPr>
            <p:cNvPr id="10835" name="Google Shape;10835;p64"/>
            <p:cNvSpPr/>
            <p:nvPr/>
          </p:nvSpPr>
          <p:spPr>
            <a:xfrm>
              <a:off x="2868751" y="2547666"/>
              <a:ext cx="53088" cy="53088"/>
            </a:xfrm>
            <a:custGeom>
              <a:rect b="b" l="l" r="r" t="t"/>
              <a:pathLst>
                <a:path extrusionOk="0" h="1668" w="1668">
                  <a:moveTo>
                    <a:pt x="834" y="334"/>
                  </a:moveTo>
                  <a:cubicBezTo>
                    <a:pt x="1120" y="334"/>
                    <a:pt x="1346" y="548"/>
                    <a:pt x="1346" y="834"/>
                  </a:cubicBezTo>
                  <a:cubicBezTo>
                    <a:pt x="1346" y="1120"/>
                    <a:pt x="1120" y="1334"/>
                    <a:pt x="834" y="1334"/>
                  </a:cubicBezTo>
                  <a:cubicBezTo>
                    <a:pt x="560" y="1334"/>
                    <a:pt x="334" y="1120"/>
                    <a:pt x="334" y="834"/>
                  </a:cubicBezTo>
                  <a:cubicBezTo>
                    <a:pt x="334" y="548"/>
                    <a:pt x="572" y="334"/>
                    <a:pt x="834" y="334"/>
                  </a:cubicBezTo>
                  <a:close/>
                  <a:moveTo>
                    <a:pt x="834" y="0"/>
                  </a:moveTo>
                  <a:cubicBezTo>
                    <a:pt x="381" y="0"/>
                    <a:pt x="0" y="370"/>
                    <a:pt x="0" y="834"/>
                  </a:cubicBezTo>
                  <a:cubicBezTo>
                    <a:pt x="0" y="1298"/>
                    <a:pt x="381"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6" name="Google Shape;10836;p64"/>
            <p:cNvSpPr/>
            <p:nvPr/>
          </p:nvSpPr>
          <p:spPr>
            <a:xfrm>
              <a:off x="2870661" y="2611703"/>
              <a:ext cx="68970" cy="49301"/>
            </a:xfrm>
            <a:custGeom>
              <a:rect b="b" l="l" r="r" t="t"/>
              <a:pathLst>
                <a:path extrusionOk="0" h="1549" w="2167">
                  <a:moveTo>
                    <a:pt x="774" y="1"/>
                  </a:moveTo>
                  <a:cubicBezTo>
                    <a:pt x="560" y="1"/>
                    <a:pt x="333" y="60"/>
                    <a:pt x="119" y="167"/>
                  </a:cubicBezTo>
                  <a:cubicBezTo>
                    <a:pt x="48" y="203"/>
                    <a:pt x="0" y="310"/>
                    <a:pt x="48" y="382"/>
                  </a:cubicBezTo>
                  <a:cubicBezTo>
                    <a:pt x="83" y="443"/>
                    <a:pt x="150" y="479"/>
                    <a:pt x="212" y="479"/>
                  </a:cubicBezTo>
                  <a:cubicBezTo>
                    <a:pt x="234" y="479"/>
                    <a:pt x="255" y="474"/>
                    <a:pt x="274" y="465"/>
                  </a:cubicBezTo>
                  <a:cubicBezTo>
                    <a:pt x="417" y="382"/>
                    <a:pt x="595" y="346"/>
                    <a:pt x="762" y="346"/>
                  </a:cubicBezTo>
                  <a:cubicBezTo>
                    <a:pt x="1286" y="346"/>
                    <a:pt x="1715" y="727"/>
                    <a:pt x="1786" y="1215"/>
                  </a:cubicBezTo>
                  <a:lnTo>
                    <a:pt x="762" y="1215"/>
                  </a:lnTo>
                  <a:cubicBezTo>
                    <a:pt x="679" y="1215"/>
                    <a:pt x="595" y="1298"/>
                    <a:pt x="595" y="1382"/>
                  </a:cubicBezTo>
                  <a:cubicBezTo>
                    <a:pt x="595" y="1477"/>
                    <a:pt x="679" y="1548"/>
                    <a:pt x="762" y="1548"/>
                  </a:cubicBezTo>
                  <a:lnTo>
                    <a:pt x="1988" y="1548"/>
                  </a:lnTo>
                  <a:cubicBezTo>
                    <a:pt x="2072" y="1548"/>
                    <a:pt x="2143" y="1477"/>
                    <a:pt x="2143" y="1382"/>
                  </a:cubicBezTo>
                  <a:cubicBezTo>
                    <a:pt x="2167" y="608"/>
                    <a:pt x="1536"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7" name="Google Shape;10837;p64"/>
            <p:cNvSpPr/>
            <p:nvPr/>
          </p:nvSpPr>
          <p:spPr>
            <a:xfrm>
              <a:off x="2705794" y="2611321"/>
              <a:ext cx="68620" cy="49301"/>
            </a:xfrm>
            <a:custGeom>
              <a:rect b="b" l="l" r="r" t="t"/>
              <a:pathLst>
                <a:path extrusionOk="0" h="1549" w="2156">
                  <a:moveTo>
                    <a:pt x="1394" y="1"/>
                  </a:moveTo>
                  <a:cubicBezTo>
                    <a:pt x="632" y="1"/>
                    <a:pt x="1" y="620"/>
                    <a:pt x="1" y="1382"/>
                  </a:cubicBezTo>
                  <a:cubicBezTo>
                    <a:pt x="1" y="1465"/>
                    <a:pt x="84" y="1548"/>
                    <a:pt x="167" y="1548"/>
                  </a:cubicBezTo>
                  <a:lnTo>
                    <a:pt x="1406" y="1548"/>
                  </a:lnTo>
                  <a:cubicBezTo>
                    <a:pt x="1489" y="1548"/>
                    <a:pt x="1572" y="1465"/>
                    <a:pt x="1572" y="1382"/>
                  </a:cubicBezTo>
                  <a:cubicBezTo>
                    <a:pt x="1572" y="1287"/>
                    <a:pt x="1501" y="1215"/>
                    <a:pt x="1418" y="1215"/>
                  </a:cubicBezTo>
                  <a:lnTo>
                    <a:pt x="382" y="1215"/>
                  </a:lnTo>
                  <a:cubicBezTo>
                    <a:pt x="453" y="727"/>
                    <a:pt x="882" y="334"/>
                    <a:pt x="1406" y="334"/>
                  </a:cubicBezTo>
                  <a:cubicBezTo>
                    <a:pt x="1584" y="334"/>
                    <a:pt x="1751" y="382"/>
                    <a:pt x="1894" y="453"/>
                  </a:cubicBezTo>
                  <a:cubicBezTo>
                    <a:pt x="1918" y="469"/>
                    <a:pt x="1945" y="477"/>
                    <a:pt x="1974" y="477"/>
                  </a:cubicBezTo>
                  <a:cubicBezTo>
                    <a:pt x="2030" y="477"/>
                    <a:pt x="2088" y="445"/>
                    <a:pt x="2120" y="382"/>
                  </a:cubicBezTo>
                  <a:cubicBezTo>
                    <a:pt x="2156" y="310"/>
                    <a:pt x="2132" y="203"/>
                    <a:pt x="2049" y="155"/>
                  </a:cubicBezTo>
                  <a:cubicBezTo>
                    <a:pt x="1846" y="60"/>
                    <a:pt x="1632" y="1"/>
                    <a:pt x="1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8" name="Google Shape;10838;p64"/>
            <p:cNvSpPr/>
            <p:nvPr/>
          </p:nvSpPr>
          <p:spPr>
            <a:xfrm>
              <a:off x="2724000" y="2547666"/>
              <a:ext cx="53088" cy="53088"/>
            </a:xfrm>
            <a:custGeom>
              <a:rect b="b" l="l" r="r" t="t"/>
              <a:pathLst>
                <a:path extrusionOk="0" h="1668" w="1668">
                  <a:moveTo>
                    <a:pt x="834" y="334"/>
                  </a:moveTo>
                  <a:cubicBezTo>
                    <a:pt x="1119" y="334"/>
                    <a:pt x="1334" y="548"/>
                    <a:pt x="1334" y="834"/>
                  </a:cubicBezTo>
                  <a:cubicBezTo>
                    <a:pt x="1334" y="1120"/>
                    <a:pt x="1119" y="1334"/>
                    <a:pt x="834" y="1334"/>
                  </a:cubicBezTo>
                  <a:cubicBezTo>
                    <a:pt x="548" y="1334"/>
                    <a:pt x="322" y="1120"/>
                    <a:pt x="322" y="834"/>
                  </a:cubicBezTo>
                  <a:cubicBezTo>
                    <a:pt x="322" y="548"/>
                    <a:pt x="548" y="334"/>
                    <a:pt x="834" y="334"/>
                  </a:cubicBezTo>
                  <a:close/>
                  <a:moveTo>
                    <a:pt x="834" y="0"/>
                  </a:moveTo>
                  <a:cubicBezTo>
                    <a:pt x="369" y="0"/>
                    <a:pt x="0" y="370"/>
                    <a:pt x="0" y="834"/>
                  </a:cubicBezTo>
                  <a:cubicBezTo>
                    <a:pt x="0" y="1298"/>
                    <a:pt x="369" y="1667"/>
                    <a:pt x="834" y="1667"/>
                  </a:cubicBezTo>
                  <a:cubicBezTo>
                    <a:pt x="1298" y="1667"/>
                    <a:pt x="1667" y="1298"/>
                    <a:pt x="1667" y="834"/>
                  </a:cubicBezTo>
                  <a:cubicBezTo>
                    <a:pt x="1667" y="370"/>
                    <a:pt x="1298"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39" name="Google Shape;10839;p64"/>
            <p:cNvSpPr/>
            <p:nvPr/>
          </p:nvSpPr>
          <p:spPr>
            <a:xfrm>
              <a:off x="2788800" y="2534394"/>
              <a:ext cx="68238" cy="68238"/>
            </a:xfrm>
            <a:custGeom>
              <a:rect b="b" l="l" r="r" t="t"/>
              <a:pathLst>
                <a:path extrusionOk="0" h="2144" w="2144">
                  <a:moveTo>
                    <a:pt x="1072" y="334"/>
                  </a:moveTo>
                  <a:cubicBezTo>
                    <a:pt x="1489" y="334"/>
                    <a:pt x="1822" y="656"/>
                    <a:pt x="1822" y="1072"/>
                  </a:cubicBezTo>
                  <a:cubicBezTo>
                    <a:pt x="1822" y="1489"/>
                    <a:pt x="1489" y="1822"/>
                    <a:pt x="1072" y="1822"/>
                  </a:cubicBezTo>
                  <a:cubicBezTo>
                    <a:pt x="655" y="1822"/>
                    <a:pt x="334" y="1489"/>
                    <a:pt x="334" y="1072"/>
                  </a:cubicBezTo>
                  <a:cubicBezTo>
                    <a:pt x="334" y="656"/>
                    <a:pt x="667" y="334"/>
                    <a:pt x="1072" y="334"/>
                  </a:cubicBezTo>
                  <a:close/>
                  <a:moveTo>
                    <a:pt x="1072" y="1"/>
                  </a:moveTo>
                  <a:cubicBezTo>
                    <a:pt x="477" y="1"/>
                    <a:pt x="0" y="477"/>
                    <a:pt x="0" y="1072"/>
                  </a:cubicBezTo>
                  <a:cubicBezTo>
                    <a:pt x="0" y="1668"/>
                    <a:pt x="477" y="2144"/>
                    <a:pt x="1072" y="2144"/>
                  </a:cubicBezTo>
                  <a:cubicBezTo>
                    <a:pt x="1667" y="2144"/>
                    <a:pt x="2143" y="1668"/>
                    <a:pt x="2143" y="1072"/>
                  </a:cubicBezTo>
                  <a:cubicBezTo>
                    <a:pt x="2143"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0" name="Google Shape;10840;p64"/>
            <p:cNvSpPr/>
            <p:nvPr/>
          </p:nvSpPr>
          <p:spPr>
            <a:xfrm>
              <a:off x="2764930" y="2613613"/>
              <a:ext cx="115979" cy="62923"/>
            </a:xfrm>
            <a:custGeom>
              <a:rect b="b" l="l" r="r" t="t"/>
              <a:pathLst>
                <a:path extrusionOk="0" h="1977" w="3644">
                  <a:moveTo>
                    <a:pt x="1822" y="345"/>
                  </a:moveTo>
                  <a:cubicBezTo>
                    <a:pt x="2584" y="345"/>
                    <a:pt x="3203" y="917"/>
                    <a:pt x="3298" y="1655"/>
                  </a:cubicBezTo>
                  <a:lnTo>
                    <a:pt x="345" y="1655"/>
                  </a:lnTo>
                  <a:cubicBezTo>
                    <a:pt x="441" y="905"/>
                    <a:pt x="1060" y="345"/>
                    <a:pt x="1822" y="345"/>
                  </a:cubicBezTo>
                  <a:close/>
                  <a:moveTo>
                    <a:pt x="1822" y="0"/>
                  </a:moveTo>
                  <a:cubicBezTo>
                    <a:pt x="822" y="0"/>
                    <a:pt x="0" y="822"/>
                    <a:pt x="0" y="1810"/>
                  </a:cubicBezTo>
                  <a:cubicBezTo>
                    <a:pt x="0" y="1905"/>
                    <a:pt x="84" y="1977"/>
                    <a:pt x="167" y="1977"/>
                  </a:cubicBezTo>
                  <a:lnTo>
                    <a:pt x="3477" y="1977"/>
                  </a:lnTo>
                  <a:cubicBezTo>
                    <a:pt x="3560" y="1977"/>
                    <a:pt x="3643" y="1905"/>
                    <a:pt x="3643" y="1810"/>
                  </a:cubicBezTo>
                  <a:cubicBezTo>
                    <a:pt x="3643" y="798"/>
                    <a:pt x="282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1" name="Google Shape;10841;p64"/>
            <p:cNvSpPr/>
            <p:nvPr/>
          </p:nvSpPr>
          <p:spPr>
            <a:xfrm>
              <a:off x="2656907" y="2439293"/>
              <a:ext cx="332757" cy="332343"/>
            </a:xfrm>
            <a:custGeom>
              <a:rect b="b" l="l" r="r" t="t"/>
              <a:pathLst>
                <a:path extrusionOk="0" h="10442" w="10455">
                  <a:moveTo>
                    <a:pt x="5383" y="893"/>
                  </a:moveTo>
                  <a:cubicBezTo>
                    <a:pt x="7645" y="977"/>
                    <a:pt x="9454" y="2798"/>
                    <a:pt x="9550" y="5060"/>
                  </a:cubicBezTo>
                  <a:lnTo>
                    <a:pt x="9145" y="5060"/>
                  </a:lnTo>
                  <a:cubicBezTo>
                    <a:pt x="9050" y="5060"/>
                    <a:pt x="8978" y="5132"/>
                    <a:pt x="8978" y="5227"/>
                  </a:cubicBezTo>
                  <a:cubicBezTo>
                    <a:pt x="8978" y="5310"/>
                    <a:pt x="9050" y="5382"/>
                    <a:pt x="9145" y="5382"/>
                  </a:cubicBezTo>
                  <a:lnTo>
                    <a:pt x="9550" y="5382"/>
                  </a:lnTo>
                  <a:cubicBezTo>
                    <a:pt x="9454" y="7644"/>
                    <a:pt x="7645" y="9466"/>
                    <a:pt x="5383" y="9549"/>
                  </a:cubicBezTo>
                  <a:lnTo>
                    <a:pt x="5383" y="9156"/>
                  </a:lnTo>
                  <a:cubicBezTo>
                    <a:pt x="5383" y="9061"/>
                    <a:pt x="5311" y="8989"/>
                    <a:pt x="5216" y="8989"/>
                  </a:cubicBezTo>
                  <a:cubicBezTo>
                    <a:pt x="5121" y="8989"/>
                    <a:pt x="5049" y="9061"/>
                    <a:pt x="5049" y="9156"/>
                  </a:cubicBezTo>
                  <a:lnTo>
                    <a:pt x="5049" y="9549"/>
                  </a:lnTo>
                  <a:cubicBezTo>
                    <a:pt x="2787" y="9466"/>
                    <a:pt x="977" y="7644"/>
                    <a:pt x="882" y="5382"/>
                  </a:cubicBezTo>
                  <a:lnTo>
                    <a:pt x="1287" y="5382"/>
                  </a:lnTo>
                  <a:cubicBezTo>
                    <a:pt x="1382" y="5382"/>
                    <a:pt x="1453" y="5310"/>
                    <a:pt x="1453" y="5227"/>
                  </a:cubicBezTo>
                  <a:cubicBezTo>
                    <a:pt x="1453" y="5132"/>
                    <a:pt x="1382" y="5060"/>
                    <a:pt x="1287" y="5060"/>
                  </a:cubicBezTo>
                  <a:lnTo>
                    <a:pt x="882" y="5060"/>
                  </a:lnTo>
                  <a:cubicBezTo>
                    <a:pt x="977" y="2798"/>
                    <a:pt x="2787" y="977"/>
                    <a:pt x="5049" y="893"/>
                  </a:cubicBezTo>
                  <a:lnTo>
                    <a:pt x="5049" y="1286"/>
                  </a:lnTo>
                  <a:cubicBezTo>
                    <a:pt x="5049" y="1381"/>
                    <a:pt x="5121" y="1453"/>
                    <a:pt x="5216" y="1453"/>
                  </a:cubicBezTo>
                  <a:cubicBezTo>
                    <a:pt x="5311" y="1453"/>
                    <a:pt x="5383" y="1381"/>
                    <a:pt x="5383" y="1286"/>
                  </a:cubicBezTo>
                  <a:lnTo>
                    <a:pt x="5383" y="893"/>
                  </a:lnTo>
                  <a:close/>
                  <a:moveTo>
                    <a:pt x="5228" y="0"/>
                  </a:moveTo>
                  <a:cubicBezTo>
                    <a:pt x="5144" y="0"/>
                    <a:pt x="5061" y="72"/>
                    <a:pt x="5061" y="167"/>
                  </a:cubicBezTo>
                  <a:lnTo>
                    <a:pt x="5061" y="560"/>
                  </a:lnTo>
                  <a:cubicBezTo>
                    <a:pt x="2620" y="655"/>
                    <a:pt x="656" y="2620"/>
                    <a:pt x="572" y="5060"/>
                  </a:cubicBezTo>
                  <a:lnTo>
                    <a:pt x="168" y="5060"/>
                  </a:lnTo>
                  <a:cubicBezTo>
                    <a:pt x="84" y="5060"/>
                    <a:pt x="1" y="5132"/>
                    <a:pt x="1" y="5227"/>
                  </a:cubicBezTo>
                  <a:cubicBezTo>
                    <a:pt x="1" y="5310"/>
                    <a:pt x="84" y="5382"/>
                    <a:pt x="168" y="5382"/>
                  </a:cubicBezTo>
                  <a:lnTo>
                    <a:pt x="572" y="5382"/>
                  </a:lnTo>
                  <a:cubicBezTo>
                    <a:pt x="656" y="7823"/>
                    <a:pt x="2620" y="9787"/>
                    <a:pt x="5061" y="9882"/>
                  </a:cubicBezTo>
                  <a:lnTo>
                    <a:pt x="5061" y="10287"/>
                  </a:lnTo>
                  <a:cubicBezTo>
                    <a:pt x="5061" y="10371"/>
                    <a:pt x="5144" y="10442"/>
                    <a:pt x="5228" y="10442"/>
                  </a:cubicBezTo>
                  <a:cubicBezTo>
                    <a:pt x="5323" y="10442"/>
                    <a:pt x="5394" y="10371"/>
                    <a:pt x="5394" y="10287"/>
                  </a:cubicBezTo>
                  <a:lnTo>
                    <a:pt x="5394" y="9882"/>
                  </a:lnTo>
                  <a:cubicBezTo>
                    <a:pt x="7835" y="9787"/>
                    <a:pt x="9800" y="7823"/>
                    <a:pt x="9883" y="5382"/>
                  </a:cubicBezTo>
                  <a:lnTo>
                    <a:pt x="10288" y="5382"/>
                  </a:lnTo>
                  <a:cubicBezTo>
                    <a:pt x="10383" y="5382"/>
                    <a:pt x="10455" y="5310"/>
                    <a:pt x="10455" y="5227"/>
                  </a:cubicBezTo>
                  <a:cubicBezTo>
                    <a:pt x="10455" y="5132"/>
                    <a:pt x="10383" y="5060"/>
                    <a:pt x="10288" y="5060"/>
                  </a:cubicBezTo>
                  <a:lnTo>
                    <a:pt x="9883" y="5060"/>
                  </a:lnTo>
                  <a:cubicBezTo>
                    <a:pt x="9800" y="2620"/>
                    <a:pt x="7835" y="655"/>
                    <a:pt x="5394" y="560"/>
                  </a:cubicBezTo>
                  <a:lnTo>
                    <a:pt x="5394" y="167"/>
                  </a:lnTo>
                  <a:cubicBezTo>
                    <a:pt x="5394" y="72"/>
                    <a:pt x="5323" y="0"/>
                    <a:pt x="5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2" name="Google Shape;10842;p64"/>
          <p:cNvGrpSpPr/>
          <p:nvPr/>
        </p:nvGrpSpPr>
        <p:grpSpPr>
          <a:xfrm>
            <a:off x="1731523" y="2422616"/>
            <a:ext cx="399435" cy="365698"/>
            <a:chOff x="1731523" y="2422616"/>
            <a:chExt cx="399435" cy="365698"/>
          </a:xfrm>
        </p:grpSpPr>
        <p:sp>
          <p:nvSpPr>
            <p:cNvPr id="10843" name="Google Shape;10843;p64"/>
            <p:cNvSpPr/>
            <p:nvPr/>
          </p:nvSpPr>
          <p:spPr>
            <a:xfrm>
              <a:off x="1865294" y="2725009"/>
              <a:ext cx="43604" cy="43604"/>
            </a:xfrm>
            <a:custGeom>
              <a:rect b="b" l="l" r="r" t="t"/>
              <a:pathLst>
                <a:path extrusionOk="0" h="1370" w="1370">
                  <a:moveTo>
                    <a:pt x="679" y="370"/>
                  </a:moveTo>
                  <a:cubicBezTo>
                    <a:pt x="858" y="370"/>
                    <a:pt x="1013" y="512"/>
                    <a:pt x="1013" y="691"/>
                  </a:cubicBezTo>
                  <a:cubicBezTo>
                    <a:pt x="1013" y="870"/>
                    <a:pt x="858" y="1024"/>
                    <a:pt x="679" y="1024"/>
                  </a:cubicBezTo>
                  <a:cubicBezTo>
                    <a:pt x="501" y="1024"/>
                    <a:pt x="358" y="870"/>
                    <a:pt x="358" y="691"/>
                  </a:cubicBezTo>
                  <a:cubicBezTo>
                    <a:pt x="370" y="501"/>
                    <a:pt x="501" y="370"/>
                    <a:pt x="679" y="370"/>
                  </a:cubicBezTo>
                  <a:close/>
                  <a:moveTo>
                    <a:pt x="679" y="1"/>
                  </a:moveTo>
                  <a:cubicBezTo>
                    <a:pt x="310" y="1"/>
                    <a:pt x="1" y="310"/>
                    <a:pt x="1" y="679"/>
                  </a:cubicBezTo>
                  <a:cubicBezTo>
                    <a:pt x="1" y="1072"/>
                    <a:pt x="310" y="1370"/>
                    <a:pt x="679" y="1370"/>
                  </a:cubicBezTo>
                  <a:cubicBezTo>
                    <a:pt x="1048" y="1370"/>
                    <a:pt x="1370" y="1048"/>
                    <a:pt x="1370" y="679"/>
                  </a:cubicBezTo>
                  <a:cubicBezTo>
                    <a:pt x="1370" y="310"/>
                    <a:pt x="104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4" name="Google Shape;10844;p64"/>
            <p:cNvSpPr/>
            <p:nvPr/>
          </p:nvSpPr>
          <p:spPr>
            <a:xfrm>
              <a:off x="2005876" y="2725009"/>
              <a:ext cx="43636" cy="43604"/>
            </a:xfrm>
            <a:custGeom>
              <a:rect b="b" l="l" r="r" t="t"/>
              <a:pathLst>
                <a:path extrusionOk="0" h="1370" w="1371">
                  <a:moveTo>
                    <a:pt x="680" y="370"/>
                  </a:moveTo>
                  <a:cubicBezTo>
                    <a:pt x="858" y="370"/>
                    <a:pt x="1013" y="512"/>
                    <a:pt x="1013" y="691"/>
                  </a:cubicBezTo>
                  <a:cubicBezTo>
                    <a:pt x="1013" y="870"/>
                    <a:pt x="858" y="1024"/>
                    <a:pt x="680" y="1024"/>
                  </a:cubicBezTo>
                  <a:cubicBezTo>
                    <a:pt x="501" y="1024"/>
                    <a:pt x="358" y="870"/>
                    <a:pt x="358" y="691"/>
                  </a:cubicBezTo>
                  <a:cubicBezTo>
                    <a:pt x="370" y="501"/>
                    <a:pt x="501" y="370"/>
                    <a:pt x="680" y="370"/>
                  </a:cubicBezTo>
                  <a:close/>
                  <a:moveTo>
                    <a:pt x="680" y="1"/>
                  </a:moveTo>
                  <a:cubicBezTo>
                    <a:pt x="311" y="1"/>
                    <a:pt x="1" y="310"/>
                    <a:pt x="1" y="679"/>
                  </a:cubicBezTo>
                  <a:cubicBezTo>
                    <a:pt x="1" y="1072"/>
                    <a:pt x="311" y="1370"/>
                    <a:pt x="680" y="1370"/>
                  </a:cubicBezTo>
                  <a:cubicBezTo>
                    <a:pt x="1061" y="1370"/>
                    <a:pt x="1370" y="1048"/>
                    <a:pt x="1370" y="679"/>
                  </a:cubicBezTo>
                  <a:cubicBezTo>
                    <a:pt x="1370" y="310"/>
                    <a:pt x="1061"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5" name="Google Shape;10845;p64"/>
            <p:cNvSpPr/>
            <p:nvPr/>
          </p:nvSpPr>
          <p:spPr>
            <a:xfrm>
              <a:off x="1731523" y="2422616"/>
              <a:ext cx="399435" cy="365698"/>
            </a:xfrm>
            <a:custGeom>
              <a:rect b="b" l="l" r="r" t="t"/>
              <a:pathLst>
                <a:path extrusionOk="0" h="11490" w="12550">
                  <a:moveTo>
                    <a:pt x="4323" y="2143"/>
                  </a:moveTo>
                  <a:lnTo>
                    <a:pt x="4323" y="3215"/>
                  </a:lnTo>
                  <a:lnTo>
                    <a:pt x="3585" y="3215"/>
                  </a:lnTo>
                  <a:lnTo>
                    <a:pt x="3216" y="2143"/>
                  </a:lnTo>
                  <a:close/>
                  <a:moveTo>
                    <a:pt x="5787" y="2143"/>
                  </a:moveTo>
                  <a:lnTo>
                    <a:pt x="5787" y="3215"/>
                  </a:lnTo>
                  <a:lnTo>
                    <a:pt x="4692" y="3215"/>
                  </a:lnTo>
                  <a:lnTo>
                    <a:pt x="4692" y="2143"/>
                  </a:lnTo>
                  <a:close/>
                  <a:moveTo>
                    <a:pt x="7252" y="2143"/>
                  </a:moveTo>
                  <a:lnTo>
                    <a:pt x="7252" y="3215"/>
                  </a:lnTo>
                  <a:lnTo>
                    <a:pt x="6144" y="3215"/>
                  </a:lnTo>
                  <a:lnTo>
                    <a:pt x="6144" y="2143"/>
                  </a:lnTo>
                  <a:close/>
                  <a:moveTo>
                    <a:pt x="8704" y="2143"/>
                  </a:moveTo>
                  <a:lnTo>
                    <a:pt x="8704" y="3215"/>
                  </a:lnTo>
                  <a:lnTo>
                    <a:pt x="7609" y="3215"/>
                  </a:lnTo>
                  <a:lnTo>
                    <a:pt x="7609" y="2143"/>
                  </a:lnTo>
                  <a:close/>
                  <a:moveTo>
                    <a:pt x="10169" y="2143"/>
                  </a:moveTo>
                  <a:lnTo>
                    <a:pt x="10169" y="3215"/>
                  </a:lnTo>
                  <a:lnTo>
                    <a:pt x="9061" y="3215"/>
                  </a:lnTo>
                  <a:lnTo>
                    <a:pt x="9061" y="2143"/>
                  </a:lnTo>
                  <a:close/>
                  <a:moveTo>
                    <a:pt x="11050" y="2143"/>
                  </a:moveTo>
                  <a:lnTo>
                    <a:pt x="10788" y="3215"/>
                  </a:lnTo>
                  <a:lnTo>
                    <a:pt x="10538" y="3215"/>
                  </a:lnTo>
                  <a:lnTo>
                    <a:pt x="10538" y="2143"/>
                  </a:lnTo>
                  <a:close/>
                  <a:moveTo>
                    <a:pt x="10716" y="3572"/>
                  </a:moveTo>
                  <a:lnTo>
                    <a:pt x="10538" y="4334"/>
                  </a:lnTo>
                  <a:lnTo>
                    <a:pt x="10538" y="3572"/>
                  </a:lnTo>
                  <a:close/>
                  <a:moveTo>
                    <a:pt x="4323" y="3572"/>
                  </a:moveTo>
                  <a:lnTo>
                    <a:pt x="4323" y="4680"/>
                  </a:lnTo>
                  <a:lnTo>
                    <a:pt x="4108" y="4680"/>
                  </a:lnTo>
                  <a:lnTo>
                    <a:pt x="3727" y="3572"/>
                  </a:lnTo>
                  <a:close/>
                  <a:moveTo>
                    <a:pt x="5787" y="3572"/>
                  </a:moveTo>
                  <a:lnTo>
                    <a:pt x="5787" y="4680"/>
                  </a:lnTo>
                  <a:lnTo>
                    <a:pt x="4692" y="4680"/>
                  </a:lnTo>
                  <a:lnTo>
                    <a:pt x="4692" y="3572"/>
                  </a:lnTo>
                  <a:close/>
                  <a:moveTo>
                    <a:pt x="7252" y="3572"/>
                  </a:moveTo>
                  <a:lnTo>
                    <a:pt x="7252" y="4680"/>
                  </a:lnTo>
                  <a:lnTo>
                    <a:pt x="6144" y="4680"/>
                  </a:lnTo>
                  <a:lnTo>
                    <a:pt x="6144" y="3572"/>
                  </a:lnTo>
                  <a:close/>
                  <a:moveTo>
                    <a:pt x="8704" y="3572"/>
                  </a:moveTo>
                  <a:lnTo>
                    <a:pt x="8704" y="4680"/>
                  </a:lnTo>
                  <a:lnTo>
                    <a:pt x="7609" y="4680"/>
                  </a:lnTo>
                  <a:lnTo>
                    <a:pt x="7609" y="3572"/>
                  </a:lnTo>
                  <a:close/>
                  <a:moveTo>
                    <a:pt x="10169" y="3572"/>
                  </a:moveTo>
                  <a:lnTo>
                    <a:pt x="10169" y="4680"/>
                  </a:lnTo>
                  <a:lnTo>
                    <a:pt x="9061" y="4680"/>
                  </a:lnTo>
                  <a:lnTo>
                    <a:pt x="9061" y="3572"/>
                  </a:lnTo>
                  <a:close/>
                  <a:moveTo>
                    <a:pt x="4335" y="5037"/>
                  </a:moveTo>
                  <a:lnTo>
                    <a:pt x="4335" y="5275"/>
                  </a:lnTo>
                  <a:lnTo>
                    <a:pt x="4239" y="5037"/>
                  </a:lnTo>
                  <a:close/>
                  <a:moveTo>
                    <a:pt x="5787" y="5037"/>
                  </a:moveTo>
                  <a:lnTo>
                    <a:pt x="5787" y="5894"/>
                  </a:lnTo>
                  <a:cubicBezTo>
                    <a:pt x="5706" y="5890"/>
                    <a:pt x="5631" y="5889"/>
                    <a:pt x="5561" y="5889"/>
                  </a:cubicBezTo>
                  <a:cubicBezTo>
                    <a:pt x="5443" y="5889"/>
                    <a:pt x="5341" y="5892"/>
                    <a:pt x="5248" y="5892"/>
                  </a:cubicBezTo>
                  <a:cubicBezTo>
                    <a:pt x="5036" y="5892"/>
                    <a:pt x="4874" y="5875"/>
                    <a:pt x="4692" y="5763"/>
                  </a:cubicBezTo>
                  <a:lnTo>
                    <a:pt x="4692" y="5037"/>
                  </a:lnTo>
                  <a:close/>
                  <a:moveTo>
                    <a:pt x="7252" y="5037"/>
                  </a:moveTo>
                  <a:lnTo>
                    <a:pt x="7252" y="5894"/>
                  </a:lnTo>
                  <a:lnTo>
                    <a:pt x="6144" y="5894"/>
                  </a:lnTo>
                  <a:lnTo>
                    <a:pt x="6144" y="5037"/>
                  </a:lnTo>
                  <a:close/>
                  <a:moveTo>
                    <a:pt x="8704" y="5037"/>
                  </a:moveTo>
                  <a:lnTo>
                    <a:pt x="8704" y="5894"/>
                  </a:lnTo>
                  <a:lnTo>
                    <a:pt x="7609" y="5894"/>
                  </a:lnTo>
                  <a:lnTo>
                    <a:pt x="7609" y="5037"/>
                  </a:lnTo>
                  <a:close/>
                  <a:moveTo>
                    <a:pt x="10169" y="5037"/>
                  </a:moveTo>
                  <a:lnTo>
                    <a:pt x="10169" y="5894"/>
                  </a:lnTo>
                  <a:lnTo>
                    <a:pt x="9061" y="5894"/>
                  </a:lnTo>
                  <a:lnTo>
                    <a:pt x="9061" y="5037"/>
                  </a:lnTo>
                  <a:close/>
                  <a:moveTo>
                    <a:pt x="4882" y="9240"/>
                  </a:moveTo>
                  <a:cubicBezTo>
                    <a:pt x="5406" y="9240"/>
                    <a:pt x="5823" y="9680"/>
                    <a:pt x="5823" y="10180"/>
                  </a:cubicBezTo>
                  <a:cubicBezTo>
                    <a:pt x="5823" y="10704"/>
                    <a:pt x="5406" y="11121"/>
                    <a:pt x="4882" y="11121"/>
                  </a:cubicBezTo>
                  <a:cubicBezTo>
                    <a:pt x="4359" y="11121"/>
                    <a:pt x="3942" y="10704"/>
                    <a:pt x="3942" y="10180"/>
                  </a:cubicBezTo>
                  <a:cubicBezTo>
                    <a:pt x="3942" y="9656"/>
                    <a:pt x="4359" y="9240"/>
                    <a:pt x="4882" y="9240"/>
                  </a:cubicBezTo>
                  <a:close/>
                  <a:moveTo>
                    <a:pt x="9300" y="9240"/>
                  </a:moveTo>
                  <a:cubicBezTo>
                    <a:pt x="9823" y="9263"/>
                    <a:pt x="10240" y="9680"/>
                    <a:pt x="10240" y="10180"/>
                  </a:cubicBezTo>
                  <a:cubicBezTo>
                    <a:pt x="10240" y="10704"/>
                    <a:pt x="9823" y="11121"/>
                    <a:pt x="9300" y="11121"/>
                  </a:cubicBezTo>
                  <a:cubicBezTo>
                    <a:pt x="8788" y="11121"/>
                    <a:pt x="8371" y="10704"/>
                    <a:pt x="8371" y="10180"/>
                  </a:cubicBezTo>
                  <a:cubicBezTo>
                    <a:pt x="8371" y="9656"/>
                    <a:pt x="8788" y="9240"/>
                    <a:pt x="9300" y="9240"/>
                  </a:cubicBezTo>
                  <a:close/>
                  <a:moveTo>
                    <a:pt x="668" y="0"/>
                  </a:moveTo>
                  <a:cubicBezTo>
                    <a:pt x="298" y="0"/>
                    <a:pt x="1" y="298"/>
                    <a:pt x="1" y="667"/>
                  </a:cubicBezTo>
                  <a:cubicBezTo>
                    <a:pt x="1" y="1048"/>
                    <a:pt x="298" y="1346"/>
                    <a:pt x="668" y="1346"/>
                  </a:cubicBezTo>
                  <a:lnTo>
                    <a:pt x="1489" y="1346"/>
                  </a:lnTo>
                  <a:lnTo>
                    <a:pt x="2513" y="4227"/>
                  </a:lnTo>
                  <a:cubicBezTo>
                    <a:pt x="2540" y="4299"/>
                    <a:pt x="2608" y="4351"/>
                    <a:pt x="2681" y="4351"/>
                  </a:cubicBezTo>
                  <a:cubicBezTo>
                    <a:pt x="2704" y="4351"/>
                    <a:pt x="2728" y="4346"/>
                    <a:pt x="2751" y="4334"/>
                  </a:cubicBezTo>
                  <a:cubicBezTo>
                    <a:pt x="2846" y="4299"/>
                    <a:pt x="2906" y="4203"/>
                    <a:pt x="2858" y="4096"/>
                  </a:cubicBezTo>
                  <a:cubicBezTo>
                    <a:pt x="1858" y="1262"/>
                    <a:pt x="1822" y="1143"/>
                    <a:pt x="1822" y="1143"/>
                  </a:cubicBezTo>
                  <a:cubicBezTo>
                    <a:pt x="1775" y="1048"/>
                    <a:pt x="1668" y="965"/>
                    <a:pt x="1549" y="965"/>
                  </a:cubicBezTo>
                  <a:lnTo>
                    <a:pt x="668" y="965"/>
                  </a:lnTo>
                  <a:cubicBezTo>
                    <a:pt x="513" y="965"/>
                    <a:pt x="370" y="834"/>
                    <a:pt x="370" y="667"/>
                  </a:cubicBezTo>
                  <a:cubicBezTo>
                    <a:pt x="370" y="500"/>
                    <a:pt x="513" y="369"/>
                    <a:pt x="668" y="369"/>
                  </a:cubicBezTo>
                  <a:lnTo>
                    <a:pt x="1549" y="369"/>
                  </a:lnTo>
                  <a:cubicBezTo>
                    <a:pt x="1906" y="369"/>
                    <a:pt x="2215" y="584"/>
                    <a:pt x="2370" y="905"/>
                  </a:cubicBezTo>
                  <a:cubicBezTo>
                    <a:pt x="2596" y="1524"/>
                    <a:pt x="3811" y="5001"/>
                    <a:pt x="4001" y="5525"/>
                  </a:cubicBezTo>
                  <a:cubicBezTo>
                    <a:pt x="4144" y="5894"/>
                    <a:pt x="4573" y="6251"/>
                    <a:pt x="5109" y="6251"/>
                  </a:cubicBezTo>
                  <a:lnTo>
                    <a:pt x="11717" y="6251"/>
                  </a:lnTo>
                  <a:cubicBezTo>
                    <a:pt x="11883" y="6251"/>
                    <a:pt x="12014" y="6382"/>
                    <a:pt x="12014" y="6549"/>
                  </a:cubicBezTo>
                  <a:cubicBezTo>
                    <a:pt x="12014" y="6715"/>
                    <a:pt x="11883" y="6846"/>
                    <a:pt x="11717" y="6846"/>
                  </a:cubicBezTo>
                  <a:lnTo>
                    <a:pt x="5109" y="6846"/>
                  </a:lnTo>
                  <a:cubicBezTo>
                    <a:pt x="4394" y="6846"/>
                    <a:pt x="3739" y="6418"/>
                    <a:pt x="3466" y="5763"/>
                  </a:cubicBezTo>
                  <a:lnTo>
                    <a:pt x="3096" y="4715"/>
                  </a:lnTo>
                  <a:cubicBezTo>
                    <a:pt x="3078" y="4652"/>
                    <a:pt x="3013" y="4603"/>
                    <a:pt x="2936" y="4603"/>
                  </a:cubicBezTo>
                  <a:cubicBezTo>
                    <a:pt x="2911" y="4603"/>
                    <a:pt x="2885" y="4608"/>
                    <a:pt x="2858" y="4620"/>
                  </a:cubicBezTo>
                  <a:cubicBezTo>
                    <a:pt x="2751" y="4656"/>
                    <a:pt x="2715" y="4751"/>
                    <a:pt x="2751" y="4858"/>
                  </a:cubicBezTo>
                  <a:cubicBezTo>
                    <a:pt x="3049" y="5596"/>
                    <a:pt x="3073" y="5942"/>
                    <a:pt x="3406" y="6406"/>
                  </a:cubicBezTo>
                  <a:lnTo>
                    <a:pt x="3013" y="7001"/>
                  </a:lnTo>
                  <a:cubicBezTo>
                    <a:pt x="2394" y="7894"/>
                    <a:pt x="2930" y="9097"/>
                    <a:pt x="3989" y="9240"/>
                  </a:cubicBezTo>
                  <a:cubicBezTo>
                    <a:pt x="3144" y="10049"/>
                    <a:pt x="3692" y="11490"/>
                    <a:pt x="4870" y="11490"/>
                  </a:cubicBezTo>
                  <a:cubicBezTo>
                    <a:pt x="6025" y="11490"/>
                    <a:pt x="6597" y="10061"/>
                    <a:pt x="5763" y="9251"/>
                  </a:cubicBezTo>
                  <a:lnTo>
                    <a:pt x="8383" y="9251"/>
                  </a:lnTo>
                  <a:cubicBezTo>
                    <a:pt x="7549" y="10061"/>
                    <a:pt x="8109" y="11490"/>
                    <a:pt x="9276" y="11490"/>
                  </a:cubicBezTo>
                  <a:cubicBezTo>
                    <a:pt x="10431" y="11490"/>
                    <a:pt x="11002" y="10061"/>
                    <a:pt x="10169" y="9251"/>
                  </a:cubicBezTo>
                  <a:lnTo>
                    <a:pt x="10407" y="9251"/>
                  </a:lnTo>
                  <a:cubicBezTo>
                    <a:pt x="10776" y="9251"/>
                    <a:pt x="11074" y="8954"/>
                    <a:pt x="11074" y="8585"/>
                  </a:cubicBezTo>
                  <a:cubicBezTo>
                    <a:pt x="11074" y="8216"/>
                    <a:pt x="10776" y="7918"/>
                    <a:pt x="10407" y="7918"/>
                  </a:cubicBezTo>
                  <a:lnTo>
                    <a:pt x="8788" y="7918"/>
                  </a:lnTo>
                  <a:cubicBezTo>
                    <a:pt x="8680" y="7918"/>
                    <a:pt x="8609" y="7989"/>
                    <a:pt x="8609" y="8097"/>
                  </a:cubicBezTo>
                  <a:cubicBezTo>
                    <a:pt x="8609" y="8204"/>
                    <a:pt x="8680" y="8275"/>
                    <a:pt x="8788" y="8275"/>
                  </a:cubicBezTo>
                  <a:lnTo>
                    <a:pt x="10431" y="8275"/>
                  </a:lnTo>
                  <a:cubicBezTo>
                    <a:pt x="10597" y="8275"/>
                    <a:pt x="10728" y="8406"/>
                    <a:pt x="10728" y="8573"/>
                  </a:cubicBezTo>
                  <a:cubicBezTo>
                    <a:pt x="10728" y="8740"/>
                    <a:pt x="10597" y="8871"/>
                    <a:pt x="10431" y="8871"/>
                  </a:cubicBezTo>
                  <a:lnTo>
                    <a:pt x="4204" y="8871"/>
                  </a:lnTo>
                  <a:cubicBezTo>
                    <a:pt x="3323" y="8871"/>
                    <a:pt x="2811" y="7882"/>
                    <a:pt x="3311" y="7168"/>
                  </a:cubicBezTo>
                  <a:lnTo>
                    <a:pt x="3668" y="6656"/>
                  </a:lnTo>
                  <a:cubicBezTo>
                    <a:pt x="3811" y="6787"/>
                    <a:pt x="3978" y="6906"/>
                    <a:pt x="4168" y="7001"/>
                  </a:cubicBezTo>
                  <a:lnTo>
                    <a:pt x="3799" y="7537"/>
                  </a:lnTo>
                  <a:cubicBezTo>
                    <a:pt x="3573" y="7847"/>
                    <a:pt x="3799" y="8275"/>
                    <a:pt x="4180" y="8275"/>
                  </a:cubicBezTo>
                  <a:lnTo>
                    <a:pt x="8085" y="8275"/>
                  </a:lnTo>
                  <a:cubicBezTo>
                    <a:pt x="8192" y="8275"/>
                    <a:pt x="8264" y="8204"/>
                    <a:pt x="8264" y="8097"/>
                  </a:cubicBezTo>
                  <a:cubicBezTo>
                    <a:pt x="8264" y="7989"/>
                    <a:pt x="8192" y="7918"/>
                    <a:pt x="8085" y="7918"/>
                  </a:cubicBezTo>
                  <a:lnTo>
                    <a:pt x="4180" y="7918"/>
                  </a:lnTo>
                  <a:cubicBezTo>
                    <a:pt x="4097" y="7918"/>
                    <a:pt x="4037" y="7811"/>
                    <a:pt x="4097" y="7739"/>
                  </a:cubicBezTo>
                  <a:lnTo>
                    <a:pt x="4513" y="7132"/>
                  </a:lnTo>
                  <a:cubicBezTo>
                    <a:pt x="4753" y="7201"/>
                    <a:pt x="4820" y="7217"/>
                    <a:pt x="5587" y="7217"/>
                  </a:cubicBezTo>
                  <a:cubicBezTo>
                    <a:pt x="6309" y="7217"/>
                    <a:pt x="7651" y="7202"/>
                    <a:pt x="10341" y="7202"/>
                  </a:cubicBezTo>
                  <a:cubicBezTo>
                    <a:pt x="10765" y="7202"/>
                    <a:pt x="11223" y="7203"/>
                    <a:pt x="11717" y="7204"/>
                  </a:cubicBezTo>
                  <a:cubicBezTo>
                    <a:pt x="12086" y="7204"/>
                    <a:pt x="12383" y="6906"/>
                    <a:pt x="12383" y="6537"/>
                  </a:cubicBezTo>
                  <a:cubicBezTo>
                    <a:pt x="12383" y="6168"/>
                    <a:pt x="12098" y="5894"/>
                    <a:pt x="11728" y="5894"/>
                  </a:cubicBezTo>
                  <a:lnTo>
                    <a:pt x="11538" y="5894"/>
                  </a:lnTo>
                  <a:lnTo>
                    <a:pt x="12383" y="2191"/>
                  </a:lnTo>
                  <a:cubicBezTo>
                    <a:pt x="12550" y="1489"/>
                    <a:pt x="12014" y="822"/>
                    <a:pt x="11300" y="822"/>
                  </a:cubicBezTo>
                  <a:lnTo>
                    <a:pt x="7752" y="822"/>
                  </a:lnTo>
                  <a:cubicBezTo>
                    <a:pt x="7657" y="822"/>
                    <a:pt x="7573" y="893"/>
                    <a:pt x="7573" y="1000"/>
                  </a:cubicBezTo>
                  <a:cubicBezTo>
                    <a:pt x="7573" y="1108"/>
                    <a:pt x="7657" y="1179"/>
                    <a:pt x="7752" y="1179"/>
                  </a:cubicBezTo>
                  <a:lnTo>
                    <a:pt x="11300" y="1179"/>
                  </a:lnTo>
                  <a:cubicBezTo>
                    <a:pt x="11788" y="1179"/>
                    <a:pt x="12145" y="1620"/>
                    <a:pt x="12026" y="2096"/>
                  </a:cubicBezTo>
                  <a:lnTo>
                    <a:pt x="11145" y="5894"/>
                  </a:lnTo>
                  <a:lnTo>
                    <a:pt x="10526" y="5894"/>
                  </a:lnTo>
                  <a:cubicBezTo>
                    <a:pt x="10609" y="5489"/>
                    <a:pt x="11300" y="2548"/>
                    <a:pt x="11419" y="2001"/>
                  </a:cubicBezTo>
                  <a:cubicBezTo>
                    <a:pt x="11443" y="1882"/>
                    <a:pt x="11359" y="1774"/>
                    <a:pt x="11240" y="1774"/>
                  </a:cubicBezTo>
                  <a:lnTo>
                    <a:pt x="3073" y="1774"/>
                  </a:lnTo>
                  <a:lnTo>
                    <a:pt x="2858" y="1167"/>
                  </a:lnTo>
                  <a:lnTo>
                    <a:pt x="7073" y="1167"/>
                  </a:lnTo>
                  <a:cubicBezTo>
                    <a:pt x="7180" y="1167"/>
                    <a:pt x="7252" y="1084"/>
                    <a:pt x="7252" y="989"/>
                  </a:cubicBezTo>
                  <a:cubicBezTo>
                    <a:pt x="7252" y="881"/>
                    <a:pt x="7180" y="810"/>
                    <a:pt x="7073" y="810"/>
                  </a:cubicBezTo>
                  <a:lnTo>
                    <a:pt x="2727" y="810"/>
                  </a:lnTo>
                  <a:cubicBezTo>
                    <a:pt x="2561" y="346"/>
                    <a:pt x="2096" y="0"/>
                    <a:pt x="1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46" name="Google Shape;10846;p64"/>
          <p:cNvGrpSpPr/>
          <p:nvPr/>
        </p:nvGrpSpPr>
        <p:grpSpPr>
          <a:xfrm>
            <a:off x="3097241" y="2433564"/>
            <a:ext cx="344883" cy="343387"/>
            <a:chOff x="3097241" y="2433564"/>
            <a:chExt cx="344883" cy="343387"/>
          </a:xfrm>
        </p:grpSpPr>
        <p:sp>
          <p:nvSpPr>
            <p:cNvPr id="10847" name="Google Shape;10847;p64"/>
            <p:cNvSpPr/>
            <p:nvPr/>
          </p:nvSpPr>
          <p:spPr>
            <a:xfrm>
              <a:off x="3151825" y="2465806"/>
              <a:ext cx="235746" cy="311146"/>
            </a:xfrm>
            <a:custGeom>
              <a:rect b="b" l="l" r="r" t="t"/>
              <a:pathLst>
                <a:path extrusionOk="0" h="9776" w="7407">
                  <a:moveTo>
                    <a:pt x="3703" y="322"/>
                  </a:moveTo>
                  <a:cubicBezTo>
                    <a:pt x="5573" y="322"/>
                    <a:pt x="7097" y="1846"/>
                    <a:pt x="7097" y="3715"/>
                  </a:cubicBezTo>
                  <a:cubicBezTo>
                    <a:pt x="7097" y="5239"/>
                    <a:pt x="6144" y="6728"/>
                    <a:pt x="5358" y="7704"/>
                  </a:cubicBezTo>
                  <a:cubicBezTo>
                    <a:pt x="4656" y="8573"/>
                    <a:pt x="3953" y="9192"/>
                    <a:pt x="3703" y="9418"/>
                  </a:cubicBezTo>
                  <a:cubicBezTo>
                    <a:pt x="3441" y="9192"/>
                    <a:pt x="2751" y="8573"/>
                    <a:pt x="2048" y="7704"/>
                  </a:cubicBezTo>
                  <a:cubicBezTo>
                    <a:pt x="1263" y="6728"/>
                    <a:pt x="310" y="5239"/>
                    <a:pt x="310" y="3715"/>
                  </a:cubicBezTo>
                  <a:cubicBezTo>
                    <a:pt x="310" y="1846"/>
                    <a:pt x="1822" y="322"/>
                    <a:pt x="3703" y="322"/>
                  </a:cubicBezTo>
                  <a:close/>
                  <a:moveTo>
                    <a:pt x="3703" y="1"/>
                  </a:moveTo>
                  <a:cubicBezTo>
                    <a:pt x="1667" y="1"/>
                    <a:pt x="0" y="1668"/>
                    <a:pt x="0" y="3704"/>
                  </a:cubicBezTo>
                  <a:cubicBezTo>
                    <a:pt x="0" y="4418"/>
                    <a:pt x="191" y="5192"/>
                    <a:pt x="560" y="5978"/>
                  </a:cubicBezTo>
                  <a:cubicBezTo>
                    <a:pt x="858" y="6609"/>
                    <a:pt x="1274" y="7263"/>
                    <a:pt x="1798" y="7894"/>
                  </a:cubicBezTo>
                  <a:cubicBezTo>
                    <a:pt x="2691" y="9002"/>
                    <a:pt x="3549" y="9716"/>
                    <a:pt x="3596" y="9740"/>
                  </a:cubicBezTo>
                  <a:cubicBezTo>
                    <a:pt x="3626" y="9764"/>
                    <a:pt x="3665" y="9776"/>
                    <a:pt x="3700" y="9776"/>
                  </a:cubicBezTo>
                  <a:cubicBezTo>
                    <a:pt x="3736" y="9776"/>
                    <a:pt x="3769" y="9764"/>
                    <a:pt x="3787" y="9740"/>
                  </a:cubicBezTo>
                  <a:cubicBezTo>
                    <a:pt x="3822" y="9716"/>
                    <a:pt x="4703" y="9002"/>
                    <a:pt x="5596" y="7894"/>
                  </a:cubicBezTo>
                  <a:cubicBezTo>
                    <a:pt x="6108" y="7252"/>
                    <a:pt x="6525" y="6609"/>
                    <a:pt x="6823" y="5978"/>
                  </a:cubicBezTo>
                  <a:cubicBezTo>
                    <a:pt x="7204" y="5192"/>
                    <a:pt x="7394" y="4418"/>
                    <a:pt x="7394" y="3704"/>
                  </a:cubicBezTo>
                  <a:cubicBezTo>
                    <a:pt x="7406" y="1668"/>
                    <a:pt x="5739" y="1"/>
                    <a:pt x="3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8" name="Google Shape;10848;p64"/>
            <p:cNvSpPr/>
            <p:nvPr/>
          </p:nvSpPr>
          <p:spPr>
            <a:xfrm>
              <a:off x="3179483" y="2492732"/>
              <a:ext cx="181926" cy="181894"/>
            </a:xfrm>
            <a:custGeom>
              <a:rect b="b" l="l" r="r" t="t"/>
              <a:pathLst>
                <a:path extrusionOk="0" h="5715" w="5716">
                  <a:moveTo>
                    <a:pt x="2858" y="0"/>
                  </a:moveTo>
                  <a:cubicBezTo>
                    <a:pt x="1286" y="0"/>
                    <a:pt x="1" y="1286"/>
                    <a:pt x="1" y="2858"/>
                  </a:cubicBezTo>
                  <a:cubicBezTo>
                    <a:pt x="1" y="4441"/>
                    <a:pt x="1286" y="5715"/>
                    <a:pt x="2858" y="5715"/>
                  </a:cubicBezTo>
                  <a:cubicBezTo>
                    <a:pt x="4442" y="5715"/>
                    <a:pt x="5716" y="4429"/>
                    <a:pt x="5716" y="2858"/>
                  </a:cubicBezTo>
                  <a:cubicBezTo>
                    <a:pt x="5692" y="2131"/>
                    <a:pt x="5418" y="1429"/>
                    <a:pt x="4918" y="893"/>
                  </a:cubicBezTo>
                  <a:cubicBezTo>
                    <a:pt x="4888" y="863"/>
                    <a:pt x="4846" y="848"/>
                    <a:pt x="4805" y="848"/>
                  </a:cubicBezTo>
                  <a:cubicBezTo>
                    <a:pt x="4763" y="848"/>
                    <a:pt x="4721" y="863"/>
                    <a:pt x="4692" y="893"/>
                  </a:cubicBezTo>
                  <a:cubicBezTo>
                    <a:pt x="4632" y="953"/>
                    <a:pt x="4632" y="1060"/>
                    <a:pt x="4692" y="1119"/>
                  </a:cubicBezTo>
                  <a:cubicBezTo>
                    <a:pt x="5144" y="1595"/>
                    <a:pt x="5394" y="2215"/>
                    <a:pt x="5394" y="2869"/>
                  </a:cubicBezTo>
                  <a:cubicBezTo>
                    <a:pt x="5394" y="4274"/>
                    <a:pt x="4251" y="5417"/>
                    <a:pt x="2846" y="5417"/>
                  </a:cubicBezTo>
                  <a:cubicBezTo>
                    <a:pt x="1453" y="5417"/>
                    <a:pt x="298" y="4274"/>
                    <a:pt x="298" y="2869"/>
                  </a:cubicBezTo>
                  <a:cubicBezTo>
                    <a:pt x="298" y="1476"/>
                    <a:pt x="1453" y="333"/>
                    <a:pt x="2846" y="333"/>
                  </a:cubicBezTo>
                  <a:cubicBezTo>
                    <a:pt x="3299" y="333"/>
                    <a:pt x="3739" y="452"/>
                    <a:pt x="4132" y="667"/>
                  </a:cubicBezTo>
                  <a:cubicBezTo>
                    <a:pt x="4157" y="683"/>
                    <a:pt x="4185" y="691"/>
                    <a:pt x="4214" y="691"/>
                  </a:cubicBezTo>
                  <a:cubicBezTo>
                    <a:pt x="4269" y="691"/>
                    <a:pt x="4323" y="662"/>
                    <a:pt x="4346" y="607"/>
                  </a:cubicBezTo>
                  <a:cubicBezTo>
                    <a:pt x="4394" y="536"/>
                    <a:pt x="4370" y="429"/>
                    <a:pt x="4287" y="393"/>
                  </a:cubicBezTo>
                  <a:cubicBezTo>
                    <a:pt x="3858" y="131"/>
                    <a:pt x="3370" y="0"/>
                    <a:pt x="2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49" name="Google Shape;10849;p64"/>
            <p:cNvSpPr/>
            <p:nvPr/>
          </p:nvSpPr>
          <p:spPr>
            <a:xfrm>
              <a:off x="3242024" y="2524941"/>
              <a:ext cx="54202" cy="117857"/>
            </a:xfrm>
            <a:custGeom>
              <a:rect b="b" l="l" r="r" t="t"/>
              <a:pathLst>
                <a:path extrusionOk="0" h="3703" w="1703">
                  <a:moveTo>
                    <a:pt x="857" y="0"/>
                  </a:moveTo>
                  <a:cubicBezTo>
                    <a:pt x="762" y="0"/>
                    <a:pt x="691" y="71"/>
                    <a:pt x="691" y="167"/>
                  </a:cubicBezTo>
                  <a:lnTo>
                    <a:pt x="691" y="524"/>
                  </a:lnTo>
                  <a:cubicBezTo>
                    <a:pt x="322" y="560"/>
                    <a:pt x="24" y="881"/>
                    <a:pt x="24" y="1262"/>
                  </a:cubicBezTo>
                  <a:cubicBezTo>
                    <a:pt x="24" y="1679"/>
                    <a:pt x="357" y="2012"/>
                    <a:pt x="762" y="2012"/>
                  </a:cubicBezTo>
                  <a:lnTo>
                    <a:pt x="929" y="2012"/>
                  </a:lnTo>
                  <a:cubicBezTo>
                    <a:pt x="1167" y="2012"/>
                    <a:pt x="1357" y="2203"/>
                    <a:pt x="1357" y="2441"/>
                  </a:cubicBezTo>
                  <a:cubicBezTo>
                    <a:pt x="1357" y="2679"/>
                    <a:pt x="1167" y="2869"/>
                    <a:pt x="929" y="2869"/>
                  </a:cubicBezTo>
                  <a:lnTo>
                    <a:pt x="679" y="2869"/>
                  </a:lnTo>
                  <a:cubicBezTo>
                    <a:pt x="476" y="2869"/>
                    <a:pt x="334" y="2703"/>
                    <a:pt x="334" y="2524"/>
                  </a:cubicBezTo>
                  <a:cubicBezTo>
                    <a:pt x="334" y="2441"/>
                    <a:pt x="262" y="2369"/>
                    <a:pt x="167" y="2369"/>
                  </a:cubicBezTo>
                  <a:cubicBezTo>
                    <a:pt x="83" y="2369"/>
                    <a:pt x="0" y="2441"/>
                    <a:pt x="0" y="2524"/>
                  </a:cubicBezTo>
                  <a:cubicBezTo>
                    <a:pt x="0" y="2905"/>
                    <a:pt x="298" y="3203"/>
                    <a:pt x="679" y="3203"/>
                  </a:cubicBezTo>
                  <a:lnTo>
                    <a:pt x="691" y="3203"/>
                  </a:lnTo>
                  <a:lnTo>
                    <a:pt x="691" y="3536"/>
                  </a:lnTo>
                  <a:cubicBezTo>
                    <a:pt x="691" y="3631"/>
                    <a:pt x="762" y="3703"/>
                    <a:pt x="857" y="3703"/>
                  </a:cubicBezTo>
                  <a:cubicBezTo>
                    <a:pt x="941" y="3703"/>
                    <a:pt x="1012" y="3631"/>
                    <a:pt x="1012" y="3536"/>
                  </a:cubicBezTo>
                  <a:lnTo>
                    <a:pt x="1012" y="3179"/>
                  </a:lnTo>
                  <a:cubicBezTo>
                    <a:pt x="1393" y="3143"/>
                    <a:pt x="1691" y="2822"/>
                    <a:pt x="1691" y="2441"/>
                  </a:cubicBezTo>
                  <a:cubicBezTo>
                    <a:pt x="1691" y="2024"/>
                    <a:pt x="1346" y="1691"/>
                    <a:pt x="941" y="1691"/>
                  </a:cubicBezTo>
                  <a:lnTo>
                    <a:pt x="774" y="1691"/>
                  </a:lnTo>
                  <a:cubicBezTo>
                    <a:pt x="536" y="1691"/>
                    <a:pt x="345" y="1500"/>
                    <a:pt x="345" y="1262"/>
                  </a:cubicBezTo>
                  <a:cubicBezTo>
                    <a:pt x="345" y="1024"/>
                    <a:pt x="536" y="833"/>
                    <a:pt x="774" y="833"/>
                  </a:cubicBezTo>
                  <a:lnTo>
                    <a:pt x="1036" y="833"/>
                  </a:lnTo>
                  <a:cubicBezTo>
                    <a:pt x="1226" y="833"/>
                    <a:pt x="1369" y="1000"/>
                    <a:pt x="1369" y="1179"/>
                  </a:cubicBezTo>
                  <a:lnTo>
                    <a:pt x="1369" y="1345"/>
                  </a:lnTo>
                  <a:cubicBezTo>
                    <a:pt x="1393" y="1429"/>
                    <a:pt x="1453" y="1500"/>
                    <a:pt x="1536" y="1500"/>
                  </a:cubicBezTo>
                  <a:cubicBezTo>
                    <a:pt x="1631" y="1500"/>
                    <a:pt x="1703" y="1429"/>
                    <a:pt x="1703" y="1345"/>
                  </a:cubicBezTo>
                  <a:lnTo>
                    <a:pt x="1703" y="1179"/>
                  </a:lnTo>
                  <a:cubicBezTo>
                    <a:pt x="1703" y="810"/>
                    <a:pt x="1405" y="512"/>
                    <a:pt x="1036" y="512"/>
                  </a:cubicBezTo>
                  <a:lnTo>
                    <a:pt x="1012" y="512"/>
                  </a:lnTo>
                  <a:lnTo>
                    <a:pt x="1012" y="167"/>
                  </a:lnTo>
                  <a:cubicBezTo>
                    <a:pt x="1012" y="71"/>
                    <a:pt x="941"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0" name="Google Shape;10850;p64"/>
            <p:cNvSpPr/>
            <p:nvPr/>
          </p:nvSpPr>
          <p:spPr>
            <a:xfrm>
              <a:off x="3390945" y="2433724"/>
              <a:ext cx="51179" cy="85934"/>
            </a:xfrm>
            <a:custGeom>
              <a:rect b="b" l="l" r="r" t="t"/>
              <a:pathLst>
                <a:path extrusionOk="0" h="2700" w="1608">
                  <a:moveTo>
                    <a:pt x="182" y="1"/>
                  </a:moveTo>
                  <a:cubicBezTo>
                    <a:pt x="134" y="1"/>
                    <a:pt x="86" y="22"/>
                    <a:pt x="48" y="68"/>
                  </a:cubicBezTo>
                  <a:cubicBezTo>
                    <a:pt x="0" y="140"/>
                    <a:pt x="12" y="235"/>
                    <a:pt x="84" y="294"/>
                  </a:cubicBezTo>
                  <a:cubicBezTo>
                    <a:pt x="834" y="794"/>
                    <a:pt x="1274" y="1628"/>
                    <a:pt x="1274" y="2545"/>
                  </a:cubicBezTo>
                  <a:cubicBezTo>
                    <a:pt x="1274" y="2628"/>
                    <a:pt x="1358" y="2699"/>
                    <a:pt x="1441" y="2699"/>
                  </a:cubicBezTo>
                  <a:cubicBezTo>
                    <a:pt x="1536" y="2699"/>
                    <a:pt x="1608" y="2628"/>
                    <a:pt x="1608" y="2545"/>
                  </a:cubicBezTo>
                  <a:cubicBezTo>
                    <a:pt x="1596" y="1533"/>
                    <a:pt x="1096" y="592"/>
                    <a:pt x="262" y="20"/>
                  </a:cubicBezTo>
                  <a:cubicBezTo>
                    <a:pt x="237" y="8"/>
                    <a:pt x="20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1" name="Google Shape;10851;p64"/>
            <p:cNvSpPr/>
            <p:nvPr/>
          </p:nvSpPr>
          <p:spPr>
            <a:xfrm>
              <a:off x="3360613" y="2478187"/>
              <a:ext cx="27340" cy="41471"/>
            </a:xfrm>
            <a:custGeom>
              <a:rect b="b" l="l" r="r" t="t"/>
              <a:pathLst>
                <a:path extrusionOk="0" h="1303" w="859">
                  <a:moveTo>
                    <a:pt x="177" y="1"/>
                  </a:moveTo>
                  <a:cubicBezTo>
                    <a:pt x="131" y="1"/>
                    <a:pt x="85" y="25"/>
                    <a:pt x="48" y="76"/>
                  </a:cubicBezTo>
                  <a:cubicBezTo>
                    <a:pt x="1" y="147"/>
                    <a:pt x="13" y="231"/>
                    <a:pt x="84" y="290"/>
                  </a:cubicBezTo>
                  <a:cubicBezTo>
                    <a:pt x="370" y="493"/>
                    <a:pt x="537" y="802"/>
                    <a:pt x="537" y="1148"/>
                  </a:cubicBezTo>
                  <a:cubicBezTo>
                    <a:pt x="537" y="1231"/>
                    <a:pt x="608" y="1302"/>
                    <a:pt x="703" y="1302"/>
                  </a:cubicBezTo>
                  <a:cubicBezTo>
                    <a:pt x="787" y="1302"/>
                    <a:pt x="858" y="1231"/>
                    <a:pt x="858" y="1148"/>
                  </a:cubicBezTo>
                  <a:cubicBezTo>
                    <a:pt x="858" y="683"/>
                    <a:pt x="644" y="278"/>
                    <a:pt x="263" y="28"/>
                  </a:cubicBezTo>
                  <a:cubicBezTo>
                    <a:pt x="235" y="10"/>
                    <a:pt x="206"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2" name="Google Shape;10852;p64"/>
            <p:cNvSpPr/>
            <p:nvPr/>
          </p:nvSpPr>
          <p:spPr>
            <a:xfrm>
              <a:off x="3375795" y="2455939"/>
              <a:ext cx="39434" cy="63719"/>
            </a:xfrm>
            <a:custGeom>
              <a:rect b="b" l="l" r="r" t="t"/>
              <a:pathLst>
                <a:path extrusionOk="0" h="2002" w="1239">
                  <a:moveTo>
                    <a:pt x="183" y="0"/>
                  </a:moveTo>
                  <a:cubicBezTo>
                    <a:pt x="134" y="0"/>
                    <a:pt x="86" y="26"/>
                    <a:pt x="48" y="73"/>
                  </a:cubicBezTo>
                  <a:cubicBezTo>
                    <a:pt x="0" y="144"/>
                    <a:pt x="12" y="239"/>
                    <a:pt x="83" y="299"/>
                  </a:cubicBezTo>
                  <a:cubicBezTo>
                    <a:pt x="595" y="632"/>
                    <a:pt x="905" y="1216"/>
                    <a:pt x="905" y="1847"/>
                  </a:cubicBezTo>
                  <a:cubicBezTo>
                    <a:pt x="905" y="1930"/>
                    <a:pt x="976" y="2001"/>
                    <a:pt x="1072" y="2001"/>
                  </a:cubicBezTo>
                  <a:cubicBezTo>
                    <a:pt x="1155" y="2001"/>
                    <a:pt x="1238" y="1930"/>
                    <a:pt x="1238" y="1847"/>
                  </a:cubicBezTo>
                  <a:cubicBezTo>
                    <a:pt x="1238" y="1108"/>
                    <a:pt x="881" y="430"/>
                    <a:pt x="262" y="25"/>
                  </a:cubicBezTo>
                  <a:cubicBezTo>
                    <a:pt x="237" y="8"/>
                    <a:pt x="210"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3" name="Google Shape;10853;p64"/>
            <p:cNvSpPr/>
            <p:nvPr/>
          </p:nvSpPr>
          <p:spPr>
            <a:xfrm>
              <a:off x="3097241" y="2433564"/>
              <a:ext cx="50829" cy="85711"/>
            </a:xfrm>
            <a:custGeom>
              <a:rect b="b" l="l" r="r" t="t"/>
              <a:pathLst>
                <a:path extrusionOk="0" h="2693" w="1597">
                  <a:moveTo>
                    <a:pt x="1408" y="1"/>
                  </a:moveTo>
                  <a:cubicBezTo>
                    <a:pt x="1378" y="1"/>
                    <a:pt x="1348" y="9"/>
                    <a:pt x="1323" y="25"/>
                  </a:cubicBezTo>
                  <a:cubicBezTo>
                    <a:pt x="489" y="597"/>
                    <a:pt x="1" y="1538"/>
                    <a:pt x="1" y="2526"/>
                  </a:cubicBezTo>
                  <a:cubicBezTo>
                    <a:pt x="1" y="2621"/>
                    <a:pt x="72" y="2692"/>
                    <a:pt x="168" y="2692"/>
                  </a:cubicBezTo>
                  <a:cubicBezTo>
                    <a:pt x="251" y="2692"/>
                    <a:pt x="322" y="2621"/>
                    <a:pt x="322" y="2526"/>
                  </a:cubicBezTo>
                  <a:cubicBezTo>
                    <a:pt x="322" y="1633"/>
                    <a:pt x="775" y="787"/>
                    <a:pt x="1513" y="275"/>
                  </a:cubicBezTo>
                  <a:cubicBezTo>
                    <a:pt x="1573" y="240"/>
                    <a:pt x="1596" y="133"/>
                    <a:pt x="1549" y="73"/>
                  </a:cubicBezTo>
                  <a:cubicBezTo>
                    <a:pt x="1518" y="27"/>
                    <a:pt x="1462" y="1"/>
                    <a:pt x="14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4" name="Google Shape;10854;p64"/>
            <p:cNvSpPr/>
            <p:nvPr/>
          </p:nvSpPr>
          <p:spPr>
            <a:xfrm>
              <a:off x="3151061" y="2477773"/>
              <a:ext cx="27690" cy="41503"/>
            </a:xfrm>
            <a:custGeom>
              <a:rect b="b" l="l" r="r" t="t"/>
              <a:pathLst>
                <a:path extrusionOk="0" h="1304" w="870">
                  <a:moveTo>
                    <a:pt x="681" y="1"/>
                  </a:moveTo>
                  <a:cubicBezTo>
                    <a:pt x="647" y="1"/>
                    <a:pt x="613" y="10"/>
                    <a:pt x="584" y="29"/>
                  </a:cubicBezTo>
                  <a:cubicBezTo>
                    <a:pt x="215" y="280"/>
                    <a:pt x="1" y="696"/>
                    <a:pt x="1" y="1137"/>
                  </a:cubicBezTo>
                  <a:cubicBezTo>
                    <a:pt x="1" y="1232"/>
                    <a:pt x="84" y="1303"/>
                    <a:pt x="167" y="1303"/>
                  </a:cubicBezTo>
                  <a:cubicBezTo>
                    <a:pt x="263" y="1303"/>
                    <a:pt x="334" y="1232"/>
                    <a:pt x="334" y="1137"/>
                  </a:cubicBezTo>
                  <a:cubicBezTo>
                    <a:pt x="334" y="803"/>
                    <a:pt x="501" y="482"/>
                    <a:pt x="775" y="291"/>
                  </a:cubicBezTo>
                  <a:cubicBezTo>
                    <a:pt x="834" y="244"/>
                    <a:pt x="870" y="149"/>
                    <a:pt x="810" y="65"/>
                  </a:cubicBezTo>
                  <a:cubicBezTo>
                    <a:pt x="782" y="22"/>
                    <a:pt x="732" y="1"/>
                    <a:pt x="6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5" name="Google Shape;10855;p64"/>
            <p:cNvSpPr/>
            <p:nvPr/>
          </p:nvSpPr>
          <p:spPr>
            <a:xfrm>
              <a:off x="3124167" y="2455939"/>
              <a:ext cx="39434" cy="63337"/>
            </a:xfrm>
            <a:custGeom>
              <a:rect b="b" l="l" r="r" t="t"/>
              <a:pathLst>
                <a:path extrusionOk="0" h="1990" w="1239">
                  <a:moveTo>
                    <a:pt x="1038" y="0"/>
                  </a:moveTo>
                  <a:cubicBezTo>
                    <a:pt x="1008" y="0"/>
                    <a:pt x="978" y="8"/>
                    <a:pt x="953" y="25"/>
                  </a:cubicBezTo>
                  <a:cubicBezTo>
                    <a:pt x="357" y="430"/>
                    <a:pt x="0" y="1108"/>
                    <a:pt x="0" y="1823"/>
                  </a:cubicBezTo>
                  <a:cubicBezTo>
                    <a:pt x="0" y="1918"/>
                    <a:pt x="72" y="1989"/>
                    <a:pt x="167" y="1989"/>
                  </a:cubicBezTo>
                  <a:cubicBezTo>
                    <a:pt x="250" y="1989"/>
                    <a:pt x="334" y="1918"/>
                    <a:pt x="334" y="1823"/>
                  </a:cubicBezTo>
                  <a:cubicBezTo>
                    <a:pt x="334" y="1204"/>
                    <a:pt x="643" y="632"/>
                    <a:pt x="1143" y="275"/>
                  </a:cubicBezTo>
                  <a:cubicBezTo>
                    <a:pt x="1203" y="239"/>
                    <a:pt x="1239" y="132"/>
                    <a:pt x="1179" y="73"/>
                  </a:cubicBezTo>
                  <a:cubicBezTo>
                    <a:pt x="1148" y="26"/>
                    <a:pt x="1093" y="0"/>
                    <a:pt x="10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56" name="Google Shape;10856;p64"/>
          <p:cNvGrpSpPr/>
          <p:nvPr/>
        </p:nvGrpSpPr>
        <p:grpSpPr>
          <a:xfrm>
            <a:off x="1278299" y="2439293"/>
            <a:ext cx="410829" cy="332343"/>
            <a:chOff x="1278299" y="2439293"/>
            <a:chExt cx="410829" cy="332343"/>
          </a:xfrm>
        </p:grpSpPr>
        <p:sp>
          <p:nvSpPr>
            <p:cNvPr id="10857" name="Google Shape;10857;p64"/>
            <p:cNvSpPr/>
            <p:nvPr/>
          </p:nvSpPr>
          <p:spPr>
            <a:xfrm>
              <a:off x="1360159" y="2510141"/>
              <a:ext cx="245963" cy="12540"/>
            </a:xfrm>
            <a:custGeom>
              <a:rect b="b" l="l" r="r" t="t"/>
              <a:pathLst>
                <a:path extrusionOk="0" h="394" w="7728">
                  <a:moveTo>
                    <a:pt x="191" y="1"/>
                  </a:moveTo>
                  <a:cubicBezTo>
                    <a:pt x="96" y="1"/>
                    <a:pt x="1" y="96"/>
                    <a:pt x="1" y="203"/>
                  </a:cubicBezTo>
                  <a:cubicBezTo>
                    <a:pt x="1" y="298"/>
                    <a:pt x="96" y="394"/>
                    <a:pt x="191" y="394"/>
                  </a:cubicBezTo>
                  <a:lnTo>
                    <a:pt x="7537" y="394"/>
                  </a:lnTo>
                  <a:cubicBezTo>
                    <a:pt x="7633" y="394"/>
                    <a:pt x="7728" y="298"/>
                    <a:pt x="7728" y="203"/>
                  </a:cubicBezTo>
                  <a:cubicBezTo>
                    <a:pt x="7728" y="96"/>
                    <a:pt x="7633" y="1"/>
                    <a:pt x="7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8" name="Google Shape;10858;p64"/>
            <p:cNvSpPr/>
            <p:nvPr/>
          </p:nvSpPr>
          <p:spPr>
            <a:xfrm>
              <a:off x="1360159" y="2575706"/>
              <a:ext cx="245963" cy="12158"/>
            </a:xfrm>
            <a:custGeom>
              <a:rect b="b" l="l" r="r" t="t"/>
              <a:pathLst>
                <a:path extrusionOk="0" h="382" w="7728">
                  <a:moveTo>
                    <a:pt x="191" y="0"/>
                  </a:moveTo>
                  <a:cubicBezTo>
                    <a:pt x="96" y="0"/>
                    <a:pt x="1" y="84"/>
                    <a:pt x="1" y="191"/>
                  </a:cubicBezTo>
                  <a:cubicBezTo>
                    <a:pt x="1" y="298"/>
                    <a:pt x="96" y="381"/>
                    <a:pt x="191" y="381"/>
                  </a:cubicBezTo>
                  <a:lnTo>
                    <a:pt x="7537" y="381"/>
                  </a:lnTo>
                  <a:cubicBezTo>
                    <a:pt x="7633" y="381"/>
                    <a:pt x="7728" y="298"/>
                    <a:pt x="7728" y="191"/>
                  </a:cubicBezTo>
                  <a:cubicBezTo>
                    <a:pt x="7728" y="84"/>
                    <a:pt x="7633" y="0"/>
                    <a:pt x="7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59" name="Google Shape;10859;p64"/>
            <p:cNvSpPr/>
            <p:nvPr/>
          </p:nvSpPr>
          <p:spPr>
            <a:xfrm>
              <a:off x="1437086" y="2618132"/>
              <a:ext cx="92873" cy="12540"/>
            </a:xfrm>
            <a:custGeom>
              <a:rect b="b" l="l" r="r" t="t"/>
              <a:pathLst>
                <a:path extrusionOk="0" h="394" w="2918">
                  <a:moveTo>
                    <a:pt x="191" y="1"/>
                  </a:moveTo>
                  <a:cubicBezTo>
                    <a:pt x="84" y="1"/>
                    <a:pt x="1" y="96"/>
                    <a:pt x="1" y="203"/>
                  </a:cubicBezTo>
                  <a:cubicBezTo>
                    <a:pt x="1" y="299"/>
                    <a:pt x="84" y="394"/>
                    <a:pt x="191" y="394"/>
                  </a:cubicBezTo>
                  <a:lnTo>
                    <a:pt x="2715" y="394"/>
                  </a:lnTo>
                  <a:cubicBezTo>
                    <a:pt x="2822" y="394"/>
                    <a:pt x="2918" y="299"/>
                    <a:pt x="2918" y="203"/>
                  </a:cubicBezTo>
                  <a:cubicBezTo>
                    <a:pt x="2918" y="96"/>
                    <a:pt x="2822" y="1"/>
                    <a:pt x="2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0" name="Google Shape;10860;p64"/>
            <p:cNvSpPr/>
            <p:nvPr/>
          </p:nvSpPr>
          <p:spPr>
            <a:xfrm>
              <a:off x="1419295" y="2543115"/>
              <a:ext cx="186827" cy="12158"/>
            </a:xfrm>
            <a:custGeom>
              <a:rect b="b" l="l" r="r" t="t"/>
              <a:pathLst>
                <a:path extrusionOk="0" h="382" w="5870">
                  <a:moveTo>
                    <a:pt x="191" y="1"/>
                  </a:moveTo>
                  <a:cubicBezTo>
                    <a:pt x="95" y="1"/>
                    <a:pt x="0" y="84"/>
                    <a:pt x="0" y="191"/>
                  </a:cubicBezTo>
                  <a:cubicBezTo>
                    <a:pt x="0" y="298"/>
                    <a:pt x="95" y="382"/>
                    <a:pt x="191" y="382"/>
                  </a:cubicBezTo>
                  <a:lnTo>
                    <a:pt x="5679" y="382"/>
                  </a:lnTo>
                  <a:cubicBezTo>
                    <a:pt x="5775" y="382"/>
                    <a:pt x="5870" y="298"/>
                    <a:pt x="5870" y="191"/>
                  </a:cubicBezTo>
                  <a:cubicBezTo>
                    <a:pt x="5870" y="84"/>
                    <a:pt x="5775" y="1"/>
                    <a:pt x="5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1" name="Google Shape;10861;p64"/>
            <p:cNvSpPr/>
            <p:nvPr/>
          </p:nvSpPr>
          <p:spPr>
            <a:xfrm>
              <a:off x="1360541" y="2543115"/>
              <a:ext cx="43604" cy="12158"/>
            </a:xfrm>
            <a:custGeom>
              <a:rect b="b" l="l" r="r" t="t"/>
              <a:pathLst>
                <a:path extrusionOk="0" h="382" w="1370">
                  <a:moveTo>
                    <a:pt x="203" y="1"/>
                  </a:moveTo>
                  <a:cubicBezTo>
                    <a:pt x="96" y="1"/>
                    <a:pt x="1" y="84"/>
                    <a:pt x="1" y="191"/>
                  </a:cubicBezTo>
                  <a:cubicBezTo>
                    <a:pt x="1" y="298"/>
                    <a:pt x="96" y="382"/>
                    <a:pt x="203" y="382"/>
                  </a:cubicBezTo>
                  <a:lnTo>
                    <a:pt x="1179" y="382"/>
                  </a:lnTo>
                  <a:cubicBezTo>
                    <a:pt x="1286" y="382"/>
                    <a:pt x="1370" y="298"/>
                    <a:pt x="1370" y="191"/>
                  </a:cubicBezTo>
                  <a:cubicBezTo>
                    <a:pt x="1358" y="72"/>
                    <a:pt x="1286"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2" name="Google Shape;10862;p64"/>
            <p:cNvSpPr/>
            <p:nvPr/>
          </p:nvSpPr>
          <p:spPr>
            <a:xfrm>
              <a:off x="1306721" y="2469211"/>
              <a:ext cx="353222" cy="228171"/>
            </a:xfrm>
            <a:custGeom>
              <a:rect b="b" l="l" r="r" t="t"/>
              <a:pathLst>
                <a:path extrusionOk="0" h="7169" w="11098">
                  <a:moveTo>
                    <a:pt x="1144" y="1"/>
                  </a:moveTo>
                  <a:cubicBezTo>
                    <a:pt x="1025" y="1"/>
                    <a:pt x="918" y="96"/>
                    <a:pt x="906" y="215"/>
                  </a:cubicBezTo>
                  <a:cubicBezTo>
                    <a:pt x="894" y="596"/>
                    <a:pt x="596" y="894"/>
                    <a:pt x="215" y="906"/>
                  </a:cubicBezTo>
                  <a:cubicBezTo>
                    <a:pt x="96" y="906"/>
                    <a:pt x="1" y="1013"/>
                    <a:pt x="1" y="1144"/>
                  </a:cubicBezTo>
                  <a:lnTo>
                    <a:pt x="1" y="6025"/>
                  </a:lnTo>
                  <a:cubicBezTo>
                    <a:pt x="1" y="6144"/>
                    <a:pt x="96" y="6252"/>
                    <a:pt x="215" y="6264"/>
                  </a:cubicBezTo>
                  <a:cubicBezTo>
                    <a:pt x="596" y="6275"/>
                    <a:pt x="894" y="6573"/>
                    <a:pt x="906" y="6942"/>
                  </a:cubicBezTo>
                  <a:cubicBezTo>
                    <a:pt x="906" y="7061"/>
                    <a:pt x="1013" y="7168"/>
                    <a:pt x="1144" y="7168"/>
                  </a:cubicBezTo>
                  <a:lnTo>
                    <a:pt x="6728" y="7168"/>
                  </a:lnTo>
                  <a:cubicBezTo>
                    <a:pt x="6835" y="7168"/>
                    <a:pt x="6918" y="7085"/>
                    <a:pt x="6918" y="6978"/>
                  </a:cubicBezTo>
                  <a:cubicBezTo>
                    <a:pt x="6918" y="6871"/>
                    <a:pt x="6835" y="6787"/>
                    <a:pt x="6728" y="6787"/>
                  </a:cubicBezTo>
                  <a:lnTo>
                    <a:pt x="1275" y="6787"/>
                  </a:lnTo>
                  <a:cubicBezTo>
                    <a:pt x="1203" y="6323"/>
                    <a:pt x="846" y="5978"/>
                    <a:pt x="382" y="5894"/>
                  </a:cubicBezTo>
                  <a:lnTo>
                    <a:pt x="382" y="1263"/>
                  </a:lnTo>
                  <a:cubicBezTo>
                    <a:pt x="846" y="1191"/>
                    <a:pt x="1192" y="834"/>
                    <a:pt x="1275" y="370"/>
                  </a:cubicBezTo>
                  <a:lnTo>
                    <a:pt x="9776" y="370"/>
                  </a:lnTo>
                  <a:cubicBezTo>
                    <a:pt x="9847" y="846"/>
                    <a:pt x="10240" y="1203"/>
                    <a:pt x="10717" y="1263"/>
                  </a:cubicBezTo>
                  <a:lnTo>
                    <a:pt x="10717" y="4466"/>
                  </a:lnTo>
                  <a:cubicBezTo>
                    <a:pt x="10717" y="4561"/>
                    <a:pt x="10800" y="4656"/>
                    <a:pt x="10907" y="4656"/>
                  </a:cubicBezTo>
                  <a:cubicBezTo>
                    <a:pt x="11014" y="4656"/>
                    <a:pt x="11098" y="4561"/>
                    <a:pt x="11098" y="4466"/>
                  </a:cubicBezTo>
                  <a:lnTo>
                    <a:pt x="11098" y="1108"/>
                  </a:lnTo>
                  <a:cubicBezTo>
                    <a:pt x="11086" y="1072"/>
                    <a:pt x="11062" y="1013"/>
                    <a:pt x="11014" y="965"/>
                  </a:cubicBezTo>
                  <a:cubicBezTo>
                    <a:pt x="10967" y="918"/>
                    <a:pt x="10907" y="906"/>
                    <a:pt x="10848" y="906"/>
                  </a:cubicBezTo>
                  <a:cubicBezTo>
                    <a:pt x="10467" y="906"/>
                    <a:pt x="10145" y="608"/>
                    <a:pt x="10133" y="215"/>
                  </a:cubicBezTo>
                  <a:cubicBezTo>
                    <a:pt x="10133" y="96"/>
                    <a:pt x="10026" y="1"/>
                    <a:pt x="9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3" name="Google Shape;10863;p64"/>
            <p:cNvSpPr/>
            <p:nvPr/>
          </p:nvSpPr>
          <p:spPr>
            <a:xfrm>
              <a:off x="1278299" y="2439293"/>
              <a:ext cx="410829" cy="332343"/>
            </a:xfrm>
            <a:custGeom>
              <a:rect b="b" l="l" r="r" t="t"/>
              <a:pathLst>
                <a:path extrusionOk="0" h="10442" w="12908">
                  <a:moveTo>
                    <a:pt x="12348" y="369"/>
                  </a:moveTo>
                  <a:cubicBezTo>
                    <a:pt x="12431" y="369"/>
                    <a:pt x="12503" y="429"/>
                    <a:pt x="12503" y="524"/>
                  </a:cubicBezTo>
                  <a:lnTo>
                    <a:pt x="12503" y="8513"/>
                  </a:lnTo>
                  <a:cubicBezTo>
                    <a:pt x="12503" y="8585"/>
                    <a:pt x="12443" y="8656"/>
                    <a:pt x="12348" y="8656"/>
                  </a:cubicBezTo>
                  <a:lnTo>
                    <a:pt x="11610" y="8656"/>
                  </a:lnTo>
                  <a:lnTo>
                    <a:pt x="11502" y="8454"/>
                  </a:lnTo>
                  <a:cubicBezTo>
                    <a:pt x="11502" y="8454"/>
                    <a:pt x="11514" y="8454"/>
                    <a:pt x="11514" y="8442"/>
                  </a:cubicBezTo>
                  <a:cubicBezTo>
                    <a:pt x="11776" y="8323"/>
                    <a:pt x="11931" y="8049"/>
                    <a:pt x="11907" y="7763"/>
                  </a:cubicBezTo>
                  <a:cubicBezTo>
                    <a:pt x="11907" y="7692"/>
                    <a:pt x="11919" y="7632"/>
                    <a:pt x="11967" y="7573"/>
                  </a:cubicBezTo>
                  <a:cubicBezTo>
                    <a:pt x="12133" y="7334"/>
                    <a:pt x="12133" y="7025"/>
                    <a:pt x="11967" y="6799"/>
                  </a:cubicBezTo>
                  <a:cubicBezTo>
                    <a:pt x="11919" y="6739"/>
                    <a:pt x="11907" y="6668"/>
                    <a:pt x="11907" y="6608"/>
                  </a:cubicBezTo>
                  <a:cubicBezTo>
                    <a:pt x="11931" y="6322"/>
                    <a:pt x="11776" y="6061"/>
                    <a:pt x="11514" y="5941"/>
                  </a:cubicBezTo>
                  <a:cubicBezTo>
                    <a:pt x="11455" y="5906"/>
                    <a:pt x="11395" y="5858"/>
                    <a:pt x="11371" y="5787"/>
                  </a:cubicBezTo>
                  <a:cubicBezTo>
                    <a:pt x="11263" y="5559"/>
                    <a:pt x="11027" y="5401"/>
                    <a:pt x="10779" y="5401"/>
                  </a:cubicBezTo>
                  <a:cubicBezTo>
                    <a:pt x="10754" y="5401"/>
                    <a:pt x="10729" y="5402"/>
                    <a:pt x="10705" y="5406"/>
                  </a:cubicBezTo>
                  <a:cubicBezTo>
                    <a:pt x="10621" y="5406"/>
                    <a:pt x="10562" y="5382"/>
                    <a:pt x="10502" y="5346"/>
                  </a:cubicBezTo>
                  <a:cubicBezTo>
                    <a:pt x="10383" y="5263"/>
                    <a:pt x="10246" y="5221"/>
                    <a:pt x="10111" y="5221"/>
                  </a:cubicBezTo>
                  <a:cubicBezTo>
                    <a:pt x="9975" y="5221"/>
                    <a:pt x="9841" y="5263"/>
                    <a:pt x="9728" y="5346"/>
                  </a:cubicBezTo>
                  <a:cubicBezTo>
                    <a:pt x="9669" y="5382"/>
                    <a:pt x="9597" y="5406"/>
                    <a:pt x="9538" y="5406"/>
                  </a:cubicBezTo>
                  <a:cubicBezTo>
                    <a:pt x="9512" y="5402"/>
                    <a:pt x="9486" y="5401"/>
                    <a:pt x="9461" y="5401"/>
                  </a:cubicBezTo>
                  <a:cubicBezTo>
                    <a:pt x="9206" y="5401"/>
                    <a:pt x="8979" y="5559"/>
                    <a:pt x="8871" y="5787"/>
                  </a:cubicBezTo>
                  <a:cubicBezTo>
                    <a:pt x="8835" y="5846"/>
                    <a:pt x="8800" y="5906"/>
                    <a:pt x="8716" y="5941"/>
                  </a:cubicBezTo>
                  <a:cubicBezTo>
                    <a:pt x="8466" y="6061"/>
                    <a:pt x="8300" y="6322"/>
                    <a:pt x="8335" y="6608"/>
                  </a:cubicBezTo>
                  <a:cubicBezTo>
                    <a:pt x="8335" y="6680"/>
                    <a:pt x="8323" y="6739"/>
                    <a:pt x="8276" y="6799"/>
                  </a:cubicBezTo>
                  <a:cubicBezTo>
                    <a:pt x="8109" y="7037"/>
                    <a:pt x="8109" y="7346"/>
                    <a:pt x="8276" y="7573"/>
                  </a:cubicBezTo>
                  <a:cubicBezTo>
                    <a:pt x="8323" y="7632"/>
                    <a:pt x="8335" y="7704"/>
                    <a:pt x="8335" y="7763"/>
                  </a:cubicBezTo>
                  <a:cubicBezTo>
                    <a:pt x="8300" y="8049"/>
                    <a:pt x="8466" y="8323"/>
                    <a:pt x="8716" y="8442"/>
                  </a:cubicBezTo>
                  <a:cubicBezTo>
                    <a:pt x="8716" y="8442"/>
                    <a:pt x="8740" y="8442"/>
                    <a:pt x="8740" y="8454"/>
                  </a:cubicBezTo>
                  <a:lnTo>
                    <a:pt x="8633" y="8656"/>
                  </a:lnTo>
                  <a:lnTo>
                    <a:pt x="525" y="8656"/>
                  </a:lnTo>
                  <a:cubicBezTo>
                    <a:pt x="441" y="8656"/>
                    <a:pt x="370" y="8597"/>
                    <a:pt x="370" y="8513"/>
                  </a:cubicBezTo>
                  <a:lnTo>
                    <a:pt x="370" y="524"/>
                  </a:lnTo>
                  <a:cubicBezTo>
                    <a:pt x="370" y="441"/>
                    <a:pt x="430" y="369"/>
                    <a:pt x="525" y="369"/>
                  </a:cubicBezTo>
                  <a:close/>
                  <a:moveTo>
                    <a:pt x="10139" y="5638"/>
                  </a:moveTo>
                  <a:cubicBezTo>
                    <a:pt x="10199" y="5638"/>
                    <a:pt x="10258" y="5656"/>
                    <a:pt x="10312" y="5691"/>
                  </a:cubicBezTo>
                  <a:cubicBezTo>
                    <a:pt x="10420" y="5770"/>
                    <a:pt x="10553" y="5817"/>
                    <a:pt x="10684" y="5817"/>
                  </a:cubicBezTo>
                  <a:cubicBezTo>
                    <a:pt x="10711" y="5817"/>
                    <a:pt x="10738" y="5815"/>
                    <a:pt x="10764" y="5810"/>
                  </a:cubicBezTo>
                  <a:cubicBezTo>
                    <a:pt x="10773" y="5810"/>
                    <a:pt x="10782" y="5809"/>
                    <a:pt x="10790" y="5809"/>
                  </a:cubicBezTo>
                  <a:cubicBezTo>
                    <a:pt x="10900" y="5809"/>
                    <a:pt x="11007" y="5878"/>
                    <a:pt x="11062" y="5977"/>
                  </a:cubicBezTo>
                  <a:cubicBezTo>
                    <a:pt x="11133" y="6132"/>
                    <a:pt x="11229" y="6251"/>
                    <a:pt x="11383" y="6311"/>
                  </a:cubicBezTo>
                  <a:cubicBezTo>
                    <a:pt x="11502" y="6370"/>
                    <a:pt x="11562" y="6477"/>
                    <a:pt x="11550" y="6608"/>
                  </a:cubicBezTo>
                  <a:cubicBezTo>
                    <a:pt x="11526" y="6775"/>
                    <a:pt x="11574" y="6930"/>
                    <a:pt x="11669" y="7049"/>
                  </a:cubicBezTo>
                  <a:cubicBezTo>
                    <a:pt x="11741" y="7156"/>
                    <a:pt x="11741" y="7287"/>
                    <a:pt x="11669" y="7394"/>
                  </a:cubicBezTo>
                  <a:cubicBezTo>
                    <a:pt x="11574" y="7525"/>
                    <a:pt x="11538" y="7692"/>
                    <a:pt x="11550" y="7835"/>
                  </a:cubicBezTo>
                  <a:cubicBezTo>
                    <a:pt x="11562" y="7966"/>
                    <a:pt x="11490" y="8085"/>
                    <a:pt x="11383" y="8132"/>
                  </a:cubicBezTo>
                  <a:cubicBezTo>
                    <a:pt x="11288" y="8180"/>
                    <a:pt x="11217" y="8239"/>
                    <a:pt x="11157" y="8299"/>
                  </a:cubicBezTo>
                  <a:lnTo>
                    <a:pt x="11145" y="8323"/>
                  </a:lnTo>
                  <a:lnTo>
                    <a:pt x="11050" y="8454"/>
                  </a:lnTo>
                  <a:cubicBezTo>
                    <a:pt x="10995" y="8563"/>
                    <a:pt x="10911" y="8622"/>
                    <a:pt x="10787" y="8622"/>
                  </a:cubicBezTo>
                  <a:cubicBezTo>
                    <a:pt x="10776" y="8622"/>
                    <a:pt x="10764" y="8621"/>
                    <a:pt x="10752" y="8620"/>
                  </a:cubicBezTo>
                  <a:cubicBezTo>
                    <a:pt x="10726" y="8616"/>
                    <a:pt x="10699" y="8614"/>
                    <a:pt x="10672" y="8614"/>
                  </a:cubicBezTo>
                  <a:cubicBezTo>
                    <a:pt x="10542" y="8614"/>
                    <a:pt x="10410" y="8660"/>
                    <a:pt x="10312" y="8739"/>
                  </a:cubicBezTo>
                  <a:cubicBezTo>
                    <a:pt x="10252" y="8751"/>
                    <a:pt x="10205" y="8763"/>
                    <a:pt x="10169" y="8775"/>
                  </a:cubicBezTo>
                  <a:lnTo>
                    <a:pt x="10074" y="8775"/>
                  </a:lnTo>
                  <a:cubicBezTo>
                    <a:pt x="10026" y="8775"/>
                    <a:pt x="9978" y="8751"/>
                    <a:pt x="9955" y="8739"/>
                  </a:cubicBezTo>
                  <a:cubicBezTo>
                    <a:pt x="9836" y="8656"/>
                    <a:pt x="9705" y="8620"/>
                    <a:pt x="9562" y="8620"/>
                  </a:cubicBezTo>
                  <a:lnTo>
                    <a:pt x="9514" y="8620"/>
                  </a:lnTo>
                  <a:cubicBezTo>
                    <a:pt x="9504" y="8621"/>
                    <a:pt x="9495" y="8622"/>
                    <a:pt x="9486" y="8622"/>
                  </a:cubicBezTo>
                  <a:cubicBezTo>
                    <a:pt x="9366" y="8622"/>
                    <a:pt x="9261" y="8553"/>
                    <a:pt x="9216" y="8454"/>
                  </a:cubicBezTo>
                  <a:cubicBezTo>
                    <a:pt x="9181" y="8406"/>
                    <a:pt x="9157" y="8347"/>
                    <a:pt x="9121" y="8323"/>
                  </a:cubicBezTo>
                  <a:lnTo>
                    <a:pt x="9121" y="8299"/>
                  </a:lnTo>
                  <a:cubicBezTo>
                    <a:pt x="9062" y="8227"/>
                    <a:pt x="8990" y="8168"/>
                    <a:pt x="8895" y="8132"/>
                  </a:cubicBezTo>
                  <a:cubicBezTo>
                    <a:pt x="8776" y="8085"/>
                    <a:pt x="8716" y="7977"/>
                    <a:pt x="8728" y="7835"/>
                  </a:cubicBezTo>
                  <a:cubicBezTo>
                    <a:pt x="8752" y="7680"/>
                    <a:pt x="8704" y="7513"/>
                    <a:pt x="8609" y="7394"/>
                  </a:cubicBezTo>
                  <a:cubicBezTo>
                    <a:pt x="8538" y="7287"/>
                    <a:pt x="8538" y="7156"/>
                    <a:pt x="8609" y="7049"/>
                  </a:cubicBezTo>
                  <a:cubicBezTo>
                    <a:pt x="8704" y="6918"/>
                    <a:pt x="8752" y="6751"/>
                    <a:pt x="8728" y="6608"/>
                  </a:cubicBezTo>
                  <a:cubicBezTo>
                    <a:pt x="8716" y="6489"/>
                    <a:pt x="8788" y="6370"/>
                    <a:pt x="8895" y="6311"/>
                  </a:cubicBezTo>
                  <a:cubicBezTo>
                    <a:pt x="9050" y="6227"/>
                    <a:pt x="9169" y="6132"/>
                    <a:pt x="9228" y="5977"/>
                  </a:cubicBezTo>
                  <a:cubicBezTo>
                    <a:pt x="9283" y="5868"/>
                    <a:pt x="9387" y="5809"/>
                    <a:pt x="9496" y="5809"/>
                  </a:cubicBezTo>
                  <a:cubicBezTo>
                    <a:pt x="9506" y="5809"/>
                    <a:pt x="9516" y="5809"/>
                    <a:pt x="9526" y="5810"/>
                  </a:cubicBezTo>
                  <a:cubicBezTo>
                    <a:pt x="9552" y="5815"/>
                    <a:pt x="9579" y="5817"/>
                    <a:pt x="9606" y="5817"/>
                  </a:cubicBezTo>
                  <a:cubicBezTo>
                    <a:pt x="9737" y="5817"/>
                    <a:pt x="9868" y="5770"/>
                    <a:pt x="9966" y="5691"/>
                  </a:cubicBezTo>
                  <a:cubicBezTo>
                    <a:pt x="10020" y="5656"/>
                    <a:pt x="10080" y="5638"/>
                    <a:pt x="10139" y="5638"/>
                  </a:cubicBezTo>
                  <a:close/>
                  <a:moveTo>
                    <a:pt x="8990" y="8775"/>
                  </a:moveTo>
                  <a:cubicBezTo>
                    <a:pt x="9105" y="8910"/>
                    <a:pt x="9274" y="8982"/>
                    <a:pt x="9458" y="8982"/>
                  </a:cubicBezTo>
                  <a:cubicBezTo>
                    <a:pt x="9484" y="8982"/>
                    <a:pt x="9511" y="8981"/>
                    <a:pt x="9538" y="8978"/>
                  </a:cubicBezTo>
                  <a:cubicBezTo>
                    <a:pt x="9609" y="8978"/>
                    <a:pt x="9669" y="8989"/>
                    <a:pt x="9728" y="9037"/>
                  </a:cubicBezTo>
                  <a:cubicBezTo>
                    <a:pt x="9740" y="9049"/>
                    <a:pt x="9776" y="9061"/>
                    <a:pt x="9788" y="9061"/>
                  </a:cubicBezTo>
                  <a:lnTo>
                    <a:pt x="9383" y="9894"/>
                  </a:lnTo>
                  <a:lnTo>
                    <a:pt x="9193" y="9573"/>
                  </a:lnTo>
                  <a:cubicBezTo>
                    <a:pt x="9151" y="9500"/>
                    <a:pt x="9082" y="9463"/>
                    <a:pt x="9001" y="9463"/>
                  </a:cubicBezTo>
                  <a:cubicBezTo>
                    <a:pt x="8990" y="9463"/>
                    <a:pt x="8978" y="9464"/>
                    <a:pt x="8966" y="9466"/>
                  </a:cubicBezTo>
                  <a:lnTo>
                    <a:pt x="8633" y="9525"/>
                  </a:lnTo>
                  <a:lnTo>
                    <a:pt x="8990" y="8775"/>
                  </a:lnTo>
                  <a:close/>
                  <a:moveTo>
                    <a:pt x="11264" y="8775"/>
                  </a:moveTo>
                  <a:lnTo>
                    <a:pt x="11621" y="9525"/>
                  </a:lnTo>
                  <a:lnTo>
                    <a:pt x="11264" y="9466"/>
                  </a:lnTo>
                  <a:cubicBezTo>
                    <a:pt x="11254" y="9464"/>
                    <a:pt x="11243" y="9463"/>
                    <a:pt x="11233" y="9463"/>
                  </a:cubicBezTo>
                  <a:cubicBezTo>
                    <a:pt x="11158" y="9463"/>
                    <a:pt x="11080" y="9500"/>
                    <a:pt x="11038" y="9573"/>
                  </a:cubicBezTo>
                  <a:lnTo>
                    <a:pt x="10848" y="9894"/>
                  </a:lnTo>
                  <a:lnTo>
                    <a:pt x="10467" y="9061"/>
                  </a:lnTo>
                  <a:cubicBezTo>
                    <a:pt x="10478" y="9049"/>
                    <a:pt x="10502" y="9025"/>
                    <a:pt x="10514" y="9025"/>
                  </a:cubicBezTo>
                  <a:cubicBezTo>
                    <a:pt x="10574" y="8989"/>
                    <a:pt x="10657" y="8978"/>
                    <a:pt x="10717" y="8978"/>
                  </a:cubicBezTo>
                  <a:cubicBezTo>
                    <a:pt x="10731" y="8978"/>
                    <a:pt x="10746" y="8979"/>
                    <a:pt x="10760" y="8979"/>
                  </a:cubicBezTo>
                  <a:cubicBezTo>
                    <a:pt x="10946" y="8979"/>
                    <a:pt x="11121" y="8908"/>
                    <a:pt x="11264" y="8775"/>
                  </a:cubicBezTo>
                  <a:close/>
                  <a:moveTo>
                    <a:pt x="525" y="0"/>
                  </a:moveTo>
                  <a:cubicBezTo>
                    <a:pt x="239" y="0"/>
                    <a:pt x="1" y="238"/>
                    <a:pt x="1" y="524"/>
                  </a:cubicBezTo>
                  <a:lnTo>
                    <a:pt x="1" y="8513"/>
                  </a:lnTo>
                  <a:cubicBezTo>
                    <a:pt x="1" y="8799"/>
                    <a:pt x="239" y="9037"/>
                    <a:pt x="525" y="9037"/>
                  </a:cubicBezTo>
                  <a:lnTo>
                    <a:pt x="8454" y="9037"/>
                  </a:lnTo>
                  <a:lnTo>
                    <a:pt x="8169" y="9632"/>
                  </a:lnTo>
                  <a:cubicBezTo>
                    <a:pt x="8145" y="9704"/>
                    <a:pt x="8145" y="9787"/>
                    <a:pt x="8204" y="9870"/>
                  </a:cubicBezTo>
                  <a:cubicBezTo>
                    <a:pt x="8234" y="9930"/>
                    <a:pt x="8306" y="9957"/>
                    <a:pt x="8370" y="9957"/>
                  </a:cubicBezTo>
                  <a:cubicBezTo>
                    <a:pt x="8383" y="9957"/>
                    <a:pt x="8395" y="9956"/>
                    <a:pt x="8407" y="9954"/>
                  </a:cubicBezTo>
                  <a:lnTo>
                    <a:pt x="8931" y="9870"/>
                  </a:lnTo>
                  <a:lnTo>
                    <a:pt x="9228" y="10347"/>
                  </a:lnTo>
                  <a:cubicBezTo>
                    <a:pt x="9276" y="10418"/>
                    <a:pt x="9347" y="10442"/>
                    <a:pt x="9419" y="10442"/>
                  </a:cubicBezTo>
                  <a:lnTo>
                    <a:pt x="9431" y="10442"/>
                  </a:lnTo>
                  <a:cubicBezTo>
                    <a:pt x="9526" y="10442"/>
                    <a:pt x="9585" y="10382"/>
                    <a:pt x="9633" y="10311"/>
                  </a:cubicBezTo>
                  <a:lnTo>
                    <a:pt x="10133" y="9251"/>
                  </a:lnTo>
                  <a:lnTo>
                    <a:pt x="10645" y="10311"/>
                  </a:lnTo>
                  <a:cubicBezTo>
                    <a:pt x="10669" y="10382"/>
                    <a:pt x="10740" y="10430"/>
                    <a:pt x="10836" y="10442"/>
                  </a:cubicBezTo>
                  <a:lnTo>
                    <a:pt x="10848" y="10442"/>
                  </a:lnTo>
                  <a:cubicBezTo>
                    <a:pt x="10919" y="10442"/>
                    <a:pt x="11002" y="10406"/>
                    <a:pt x="11038" y="10347"/>
                  </a:cubicBezTo>
                  <a:lnTo>
                    <a:pt x="11336" y="9870"/>
                  </a:lnTo>
                  <a:lnTo>
                    <a:pt x="11860" y="9954"/>
                  </a:lnTo>
                  <a:cubicBezTo>
                    <a:pt x="11875" y="9956"/>
                    <a:pt x="11890" y="9957"/>
                    <a:pt x="11904" y="9957"/>
                  </a:cubicBezTo>
                  <a:cubicBezTo>
                    <a:pt x="11977" y="9957"/>
                    <a:pt x="12034" y="9930"/>
                    <a:pt x="12074" y="9870"/>
                  </a:cubicBezTo>
                  <a:cubicBezTo>
                    <a:pt x="12110" y="9787"/>
                    <a:pt x="12133" y="9716"/>
                    <a:pt x="12098" y="9620"/>
                  </a:cubicBezTo>
                  <a:lnTo>
                    <a:pt x="11812" y="9025"/>
                  </a:lnTo>
                  <a:lnTo>
                    <a:pt x="12383" y="9025"/>
                  </a:lnTo>
                  <a:cubicBezTo>
                    <a:pt x="12669" y="9025"/>
                    <a:pt x="12907" y="8787"/>
                    <a:pt x="12907" y="8513"/>
                  </a:cubicBezTo>
                  <a:lnTo>
                    <a:pt x="12907" y="524"/>
                  </a:lnTo>
                  <a:cubicBezTo>
                    <a:pt x="12884" y="238"/>
                    <a:pt x="12645" y="0"/>
                    <a:pt x="12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4" name="Google Shape;10864;p64"/>
            <p:cNvSpPr/>
            <p:nvPr/>
          </p:nvSpPr>
          <p:spPr>
            <a:xfrm>
              <a:off x="1562519" y="2630640"/>
              <a:ext cx="74699" cy="74699"/>
            </a:xfrm>
            <a:custGeom>
              <a:rect b="b" l="l" r="r" t="t"/>
              <a:pathLst>
                <a:path extrusionOk="0" h="2347" w="2347">
                  <a:moveTo>
                    <a:pt x="1179" y="382"/>
                  </a:moveTo>
                  <a:cubicBezTo>
                    <a:pt x="1608" y="382"/>
                    <a:pt x="1965" y="739"/>
                    <a:pt x="1965" y="1180"/>
                  </a:cubicBezTo>
                  <a:cubicBezTo>
                    <a:pt x="1977" y="1608"/>
                    <a:pt x="1620" y="1965"/>
                    <a:pt x="1179" y="1965"/>
                  </a:cubicBezTo>
                  <a:cubicBezTo>
                    <a:pt x="739" y="1965"/>
                    <a:pt x="382" y="1608"/>
                    <a:pt x="382" y="1180"/>
                  </a:cubicBezTo>
                  <a:cubicBezTo>
                    <a:pt x="382" y="739"/>
                    <a:pt x="739" y="382"/>
                    <a:pt x="1179" y="382"/>
                  </a:cubicBezTo>
                  <a:close/>
                  <a:moveTo>
                    <a:pt x="1179" y="1"/>
                  </a:moveTo>
                  <a:cubicBezTo>
                    <a:pt x="536" y="1"/>
                    <a:pt x="1" y="525"/>
                    <a:pt x="1" y="1180"/>
                  </a:cubicBezTo>
                  <a:cubicBezTo>
                    <a:pt x="1" y="1811"/>
                    <a:pt x="525" y="2346"/>
                    <a:pt x="1179" y="2346"/>
                  </a:cubicBezTo>
                  <a:cubicBezTo>
                    <a:pt x="1834" y="2346"/>
                    <a:pt x="2346" y="1823"/>
                    <a:pt x="2346" y="1180"/>
                  </a:cubicBezTo>
                  <a:cubicBezTo>
                    <a:pt x="2346" y="525"/>
                    <a:pt x="183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65" name="Google Shape;10865;p64"/>
          <p:cNvGrpSpPr/>
          <p:nvPr/>
        </p:nvGrpSpPr>
        <p:grpSpPr>
          <a:xfrm>
            <a:off x="870939" y="2439293"/>
            <a:ext cx="331993" cy="331993"/>
            <a:chOff x="870939" y="2439293"/>
            <a:chExt cx="331993" cy="331993"/>
          </a:xfrm>
        </p:grpSpPr>
        <p:sp>
          <p:nvSpPr>
            <p:cNvPr id="10866" name="Google Shape;10866;p64"/>
            <p:cNvSpPr/>
            <p:nvPr/>
          </p:nvSpPr>
          <p:spPr>
            <a:xfrm>
              <a:off x="870939" y="2439293"/>
              <a:ext cx="331993" cy="331993"/>
            </a:xfrm>
            <a:custGeom>
              <a:rect b="b" l="l" r="r" t="t"/>
              <a:pathLst>
                <a:path extrusionOk="0" h="10431" w="10431">
                  <a:moveTo>
                    <a:pt x="9490" y="298"/>
                  </a:moveTo>
                  <a:cubicBezTo>
                    <a:pt x="9835" y="298"/>
                    <a:pt x="10121" y="584"/>
                    <a:pt x="10121" y="917"/>
                  </a:cubicBezTo>
                  <a:lnTo>
                    <a:pt x="10121" y="9513"/>
                  </a:lnTo>
                  <a:cubicBezTo>
                    <a:pt x="10121" y="9847"/>
                    <a:pt x="9835" y="10132"/>
                    <a:pt x="9490" y="10132"/>
                  </a:cubicBezTo>
                  <a:lnTo>
                    <a:pt x="7037" y="10132"/>
                  </a:lnTo>
                  <a:lnTo>
                    <a:pt x="7037" y="9156"/>
                  </a:lnTo>
                  <a:cubicBezTo>
                    <a:pt x="7037" y="9055"/>
                    <a:pt x="6960" y="9004"/>
                    <a:pt x="6883" y="9004"/>
                  </a:cubicBezTo>
                  <a:cubicBezTo>
                    <a:pt x="6805" y="9004"/>
                    <a:pt x="6728" y="9055"/>
                    <a:pt x="6728" y="9156"/>
                  </a:cubicBezTo>
                  <a:lnTo>
                    <a:pt x="6728" y="10132"/>
                  </a:lnTo>
                  <a:lnTo>
                    <a:pt x="3644" y="10132"/>
                  </a:lnTo>
                  <a:lnTo>
                    <a:pt x="3644" y="298"/>
                  </a:lnTo>
                  <a:lnTo>
                    <a:pt x="6728" y="298"/>
                  </a:lnTo>
                  <a:lnTo>
                    <a:pt x="6728" y="8347"/>
                  </a:lnTo>
                  <a:cubicBezTo>
                    <a:pt x="6728" y="8442"/>
                    <a:pt x="6805" y="8489"/>
                    <a:pt x="6883" y="8489"/>
                  </a:cubicBezTo>
                  <a:cubicBezTo>
                    <a:pt x="6960" y="8489"/>
                    <a:pt x="7037" y="8442"/>
                    <a:pt x="7037" y="8347"/>
                  </a:cubicBezTo>
                  <a:lnTo>
                    <a:pt x="7037" y="298"/>
                  </a:lnTo>
                  <a:close/>
                  <a:moveTo>
                    <a:pt x="918" y="0"/>
                  </a:moveTo>
                  <a:cubicBezTo>
                    <a:pt x="417" y="0"/>
                    <a:pt x="1" y="417"/>
                    <a:pt x="1" y="917"/>
                  </a:cubicBezTo>
                  <a:lnTo>
                    <a:pt x="1" y="2096"/>
                  </a:lnTo>
                  <a:cubicBezTo>
                    <a:pt x="1" y="2191"/>
                    <a:pt x="78" y="2239"/>
                    <a:pt x="156" y="2239"/>
                  </a:cubicBezTo>
                  <a:cubicBezTo>
                    <a:pt x="233" y="2239"/>
                    <a:pt x="310" y="2191"/>
                    <a:pt x="310" y="2096"/>
                  </a:cubicBezTo>
                  <a:lnTo>
                    <a:pt x="310" y="917"/>
                  </a:lnTo>
                  <a:cubicBezTo>
                    <a:pt x="310" y="584"/>
                    <a:pt x="596" y="298"/>
                    <a:pt x="941" y="298"/>
                  </a:cubicBezTo>
                  <a:lnTo>
                    <a:pt x="3394" y="298"/>
                  </a:lnTo>
                  <a:lnTo>
                    <a:pt x="3394" y="10132"/>
                  </a:lnTo>
                  <a:lnTo>
                    <a:pt x="941" y="10132"/>
                  </a:lnTo>
                  <a:cubicBezTo>
                    <a:pt x="596" y="10132"/>
                    <a:pt x="310" y="9847"/>
                    <a:pt x="310" y="9513"/>
                  </a:cubicBezTo>
                  <a:lnTo>
                    <a:pt x="310" y="2965"/>
                  </a:lnTo>
                  <a:cubicBezTo>
                    <a:pt x="310" y="2864"/>
                    <a:pt x="233" y="2813"/>
                    <a:pt x="156" y="2813"/>
                  </a:cubicBezTo>
                  <a:cubicBezTo>
                    <a:pt x="78" y="2813"/>
                    <a:pt x="1" y="2864"/>
                    <a:pt x="1" y="2965"/>
                  </a:cubicBezTo>
                  <a:lnTo>
                    <a:pt x="1" y="9513"/>
                  </a:lnTo>
                  <a:cubicBezTo>
                    <a:pt x="1" y="10013"/>
                    <a:pt x="417" y="10430"/>
                    <a:pt x="918" y="10430"/>
                  </a:cubicBezTo>
                  <a:lnTo>
                    <a:pt x="9514" y="10430"/>
                  </a:lnTo>
                  <a:cubicBezTo>
                    <a:pt x="10014" y="10430"/>
                    <a:pt x="10431" y="10013"/>
                    <a:pt x="10431" y="9513"/>
                  </a:cubicBezTo>
                  <a:lnTo>
                    <a:pt x="10431" y="917"/>
                  </a:lnTo>
                  <a:cubicBezTo>
                    <a:pt x="10431" y="417"/>
                    <a:pt x="10014" y="0"/>
                    <a:pt x="9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7" name="Google Shape;10867;p64"/>
            <p:cNvSpPr/>
            <p:nvPr/>
          </p:nvSpPr>
          <p:spPr>
            <a:xfrm>
              <a:off x="908463" y="2696969"/>
              <a:ext cx="41726" cy="41726"/>
            </a:xfrm>
            <a:custGeom>
              <a:rect b="b" l="l" r="r" t="t"/>
              <a:pathLst>
                <a:path extrusionOk="0" h="1311" w="1311">
                  <a:moveTo>
                    <a:pt x="673" y="309"/>
                  </a:moveTo>
                  <a:cubicBezTo>
                    <a:pt x="844" y="309"/>
                    <a:pt x="989" y="471"/>
                    <a:pt x="989" y="655"/>
                  </a:cubicBezTo>
                  <a:cubicBezTo>
                    <a:pt x="989" y="846"/>
                    <a:pt x="846" y="1001"/>
                    <a:pt x="655" y="1001"/>
                  </a:cubicBezTo>
                  <a:cubicBezTo>
                    <a:pt x="453" y="1001"/>
                    <a:pt x="310" y="846"/>
                    <a:pt x="310" y="655"/>
                  </a:cubicBezTo>
                  <a:cubicBezTo>
                    <a:pt x="310" y="465"/>
                    <a:pt x="453" y="310"/>
                    <a:pt x="655" y="310"/>
                  </a:cubicBezTo>
                  <a:cubicBezTo>
                    <a:pt x="661" y="310"/>
                    <a:pt x="667" y="309"/>
                    <a:pt x="673" y="309"/>
                  </a:cubicBezTo>
                  <a:close/>
                  <a:moveTo>
                    <a:pt x="655" y="0"/>
                  </a:moveTo>
                  <a:cubicBezTo>
                    <a:pt x="274" y="0"/>
                    <a:pt x="0" y="286"/>
                    <a:pt x="0" y="655"/>
                  </a:cubicBezTo>
                  <a:cubicBezTo>
                    <a:pt x="0" y="1012"/>
                    <a:pt x="298" y="1310"/>
                    <a:pt x="655" y="1310"/>
                  </a:cubicBezTo>
                  <a:cubicBezTo>
                    <a:pt x="1012" y="1310"/>
                    <a:pt x="1310" y="1012"/>
                    <a:pt x="1310" y="655"/>
                  </a:cubicBezTo>
                  <a:cubicBezTo>
                    <a:pt x="1310" y="298"/>
                    <a:pt x="1012"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8" name="Google Shape;10868;p64"/>
            <p:cNvSpPr/>
            <p:nvPr/>
          </p:nvSpPr>
          <p:spPr>
            <a:xfrm>
              <a:off x="1015690" y="2696969"/>
              <a:ext cx="41726" cy="41726"/>
            </a:xfrm>
            <a:custGeom>
              <a:rect b="b" l="l" r="r" t="t"/>
              <a:pathLst>
                <a:path extrusionOk="0" h="1311" w="1311">
                  <a:moveTo>
                    <a:pt x="656" y="310"/>
                  </a:moveTo>
                  <a:cubicBezTo>
                    <a:pt x="858" y="310"/>
                    <a:pt x="1001" y="465"/>
                    <a:pt x="1001" y="655"/>
                  </a:cubicBezTo>
                  <a:cubicBezTo>
                    <a:pt x="1001" y="846"/>
                    <a:pt x="858" y="1001"/>
                    <a:pt x="656" y="1001"/>
                  </a:cubicBezTo>
                  <a:cubicBezTo>
                    <a:pt x="465" y="1001"/>
                    <a:pt x="322" y="846"/>
                    <a:pt x="322" y="655"/>
                  </a:cubicBezTo>
                  <a:cubicBezTo>
                    <a:pt x="322" y="465"/>
                    <a:pt x="465" y="310"/>
                    <a:pt x="656" y="310"/>
                  </a:cubicBezTo>
                  <a:close/>
                  <a:moveTo>
                    <a:pt x="656" y="0"/>
                  </a:moveTo>
                  <a:cubicBezTo>
                    <a:pt x="299" y="0"/>
                    <a:pt x="1" y="298"/>
                    <a:pt x="1" y="655"/>
                  </a:cubicBezTo>
                  <a:cubicBezTo>
                    <a:pt x="1" y="1012"/>
                    <a:pt x="299" y="1310"/>
                    <a:pt x="656" y="1310"/>
                  </a:cubicBezTo>
                  <a:cubicBezTo>
                    <a:pt x="1013" y="1310"/>
                    <a:pt x="1311" y="1012"/>
                    <a:pt x="1311" y="655"/>
                  </a:cubicBezTo>
                  <a:cubicBezTo>
                    <a:pt x="1311" y="298"/>
                    <a:pt x="1013"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69" name="Google Shape;10869;p64"/>
            <p:cNvSpPr/>
            <p:nvPr/>
          </p:nvSpPr>
          <p:spPr>
            <a:xfrm>
              <a:off x="1122567" y="2696969"/>
              <a:ext cx="41726" cy="41726"/>
            </a:xfrm>
            <a:custGeom>
              <a:rect b="b" l="l" r="r" t="t"/>
              <a:pathLst>
                <a:path extrusionOk="0" h="1311" w="1311">
                  <a:moveTo>
                    <a:pt x="655" y="310"/>
                  </a:moveTo>
                  <a:cubicBezTo>
                    <a:pt x="846" y="310"/>
                    <a:pt x="989" y="465"/>
                    <a:pt x="989" y="655"/>
                  </a:cubicBezTo>
                  <a:cubicBezTo>
                    <a:pt x="989" y="846"/>
                    <a:pt x="846" y="1001"/>
                    <a:pt x="655" y="1001"/>
                  </a:cubicBezTo>
                  <a:cubicBezTo>
                    <a:pt x="453" y="1001"/>
                    <a:pt x="310" y="846"/>
                    <a:pt x="310" y="655"/>
                  </a:cubicBezTo>
                  <a:cubicBezTo>
                    <a:pt x="310" y="465"/>
                    <a:pt x="453" y="310"/>
                    <a:pt x="655" y="310"/>
                  </a:cubicBezTo>
                  <a:close/>
                  <a:moveTo>
                    <a:pt x="655" y="0"/>
                  </a:moveTo>
                  <a:cubicBezTo>
                    <a:pt x="298" y="0"/>
                    <a:pt x="0" y="298"/>
                    <a:pt x="0" y="655"/>
                  </a:cubicBezTo>
                  <a:cubicBezTo>
                    <a:pt x="0"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0" name="Google Shape;10870;p64"/>
            <p:cNvSpPr/>
            <p:nvPr/>
          </p:nvSpPr>
          <p:spPr>
            <a:xfrm>
              <a:off x="913015"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1" name="Google Shape;10871;p64"/>
            <p:cNvSpPr/>
            <p:nvPr/>
          </p:nvSpPr>
          <p:spPr>
            <a:xfrm>
              <a:off x="913015"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2" name="Google Shape;10872;p64"/>
            <p:cNvSpPr/>
            <p:nvPr/>
          </p:nvSpPr>
          <p:spPr>
            <a:xfrm>
              <a:off x="913015"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3" name="Google Shape;10873;p64"/>
            <p:cNvSpPr/>
            <p:nvPr/>
          </p:nvSpPr>
          <p:spPr>
            <a:xfrm>
              <a:off x="894428" y="2474908"/>
              <a:ext cx="69384" cy="167508"/>
            </a:xfrm>
            <a:custGeom>
              <a:rect b="b" l="l" r="r" t="t"/>
              <a:pathLst>
                <a:path extrusionOk="0" h="5263" w="2180">
                  <a:moveTo>
                    <a:pt x="1870" y="298"/>
                  </a:moveTo>
                  <a:lnTo>
                    <a:pt x="1870" y="3703"/>
                  </a:lnTo>
                  <a:lnTo>
                    <a:pt x="287" y="3703"/>
                  </a:lnTo>
                  <a:lnTo>
                    <a:pt x="287" y="298"/>
                  </a:lnTo>
                  <a:close/>
                  <a:moveTo>
                    <a:pt x="1882" y="4001"/>
                  </a:moveTo>
                  <a:lnTo>
                    <a:pt x="1882" y="4953"/>
                  </a:lnTo>
                  <a:lnTo>
                    <a:pt x="299" y="4953"/>
                  </a:lnTo>
                  <a:lnTo>
                    <a:pt x="299" y="4001"/>
                  </a:lnTo>
                  <a:close/>
                  <a:moveTo>
                    <a:pt x="156" y="0"/>
                  </a:moveTo>
                  <a:cubicBezTo>
                    <a:pt x="60" y="0"/>
                    <a:pt x="1" y="72"/>
                    <a:pt x="1" y="143"/>
                  </a:cubicBezTo>
                  <a:lnTo>
                    <a:pt x="1" y="5120"/>
                  </a:lnTo>
                  <a:cubicBezTo>
                    <a:pt x="1" y="5203"/>
                    <a:pt x="84" y="5263"/>
                    <a:pt x="156" y="5263"/>
                  </a:cubicBezTo>
                  <a:lnTo>
                    <a:pt x="2025" y="5263"/>
                  </a:lnTo>
                  <a:cubicBezTo>
                    <a:pt x="2108" y="5263"/>
                    <a:pt x="2180" y="5192"/>
                    <a:pt x="2180" y="5120"/>
                  </a:cubicBezTo>
                  <a:lnTo>
                    <a:pt x="2180" y="143"/>
                  </a:lnTo>
                  <a:cubicBezTo>
                    <a:pt x="2180" y="60"/>
                    <a:pt x="2108"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4" name="Google Shape;10874;p64"/>
            <p:cNvSpPr/>
            <p:nvPr/>
          </p:nvSpPr>
          <p:spPr>
            <a:xfrm>
              <a:off x="1002068" y="2474145"/>
              <a:ext cx="69384" cy="168272"/>
            </a:xfrm>
            <a:custGeom>
              <a:rect b="b" l="l" r="r" t="t"/>
              <a:pathLst>
                <a:path extrusionOk="0" h="5287" w="2180">
                  <a:moveTo>
                    <a:pt x="1881" y="322"/>
                  </a:moveTo>
                  <a:lnTo>
                    <a:pt x="1881" y="3727"/>
                  </a:lnTo>
                  <a:lnTo>
                    <a:pt x="298" y="3727"/>
                  </a:lnTo>
                  <a:lnTo>
                    <a:pt x="298" y="322"/>
                  </a:lnTo>
                  <a:close/>
                  <a:moveTo>
                    <a:pt x="1881" y="4025"/>
                  </a:moveTo>
                  <a:lnTo>
                    <a:pt x="1881" y="4977"/>
                  </a:lnTo>
                  <a:lnTo>
                    <a:pt x="298" y="4977"/>
                  </a:lnTo>
                  <a:lnTo>
                    <a:pt x="298" y="4025"/>
                  </a:lnTo>
                  <a:close/>
                  <a:moveTo>
                    <a:pt x="155" y="1"/>
                  </a:moveTo>
                  <a:cubicBezTo>
                    <a:pt x="60" y="1"/>
                    <a:pt x="0" y="84"/>
                    <a:pt x="0" y="155"/>
                  </a:cubicBezTo>
                  <a:lnTo>
                    <a:pt x="0" y="5144"/>
                  </a:lnTo>
                  <a:cubicBezTo>
                    <a:pt x="0" y="5227"/>
                    <a:pt x="72" y="5287"/>
                    <a:pt x="155" y="5287"/>
                  </a:cubicBezTo>
                  <a:lnTo>
                    <a:pt x="2024" y="5287"/>
                  </a:lnTo>
                  <a:cubicBezTo>
                    <a:pt x="2120" y="5287"/>
                    <a:pt x="2179" y="5216"/>
                    <a:pt x="2179" y="5144"/>
                  </a:cubicBezTo>
                  <a:lnTo>
                    <a:pt x="2179" y="167"/>
                  </a:lnTo>
                  <a:cubicBezTo>
                    <a:pt x="2179" y="84"/>
                    <a:pt x="2120" y="1"/>
                    <a:pt x="20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5" name="Google Shape;10875;p64"/>
            <p:cNvSpPr/>
            <p:nvPr/>
          </p:nvSpPr>
          <p:spPr>
            <a:xfrm>
              <a:off x="1108531" y="2474145"/>
              <a:ext cx="69384" cy="168272"/>
            </a:xfrm>
            <a:custGeom>
              <a:rect b="b" l="l" r="r" t="t"/>
              <a:pathLst>
                <a:path extrusionOk="0" h="5287" w="2180">
                  <a:moveTo>
                    <a:pt x="1882" y="322"/>
                  </a:moveTo>
                  <a:lnTo>
                    <a:pt x="1882" y="3727"/>
                  </a:lnTo>
                  <a:lnTo>
                    <a:pt x="299" y="3727"/>
                  </a:lnTo>
                  <a:lnTo>
                    <a:pt x="299" y="322"/>
                  </a:lnTo>
                  <a:close/>
                  <a:moveTo>
                    <a:pt x="1882" y="4025"/>
                  </a:moveTo>
                  <a:lnTo>
                    <a:pt x="1882" y="4977"/>
                  </a:lnTo>
                  <a:lnTo>
                    <a:pt x="299" y="4977"/>
                  </a:lnTo>
                  <a:lnTo>
                    <a:pt x="299" y="4025"/>
                  </a:lnTo>
                  <a:close/>
                  <a:moveTo>
                    <a:pt x="156" y="1"/>
                  </a:moveTo>
                  <a:cubicBezTo>
                    <a:pt x="60" y="1"/>
                    <a:pt x="1" y="84"/>
                    <a:pt x="1" y="155"/>
                  </a:cubicBezTo>
                  <a:lnTo>
                    <a:pt x="1" y="5144"/>
                  </a:lnTo>
                  <a:cubicBezTo>
                    <a:pt x="1" y="5227"/>
                    <a:pt x="84" y="5287"/>
                    <a:pt x="156" y="5287"/>
                  </a:cubicBezTo>
                  <a:lnTo>
                    <a:pt x="2025" y="5287"/>
                  </a:lnTo>
                  <a:cubicBezTo>
                    <a:pt x="2120" y="5287"/>
                    <a:pt x="2180" y="5216"/>
                    <a:pt x="2180" y="5144"/>
                  </a:cubicBezTo>
                  <a:lnTo>
                    <a:pt x="2180" y="167"/>
                  </a:lnTo>
                  <a:cubicBezTo>
                    <a:pt x="2180"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6" name="Google Shape;10876;p64"/>
            <p:cNvSpPr/>
            <p:nvPr/>
          </p:nvSpPr>
          <p:spPr>
            <a:xfrm>
              <a:off x="1127118" y="2504094"/>
              <a:ext cx="31859" cy="9867"/>
            </a:xfrm>
            <a:custGeom>
              <a:rect b="b" l="l" r="r" t="t"/>
              <a:pathLst>
                <a:path extrusionOk="0" h="310" w="1001">
                  <a:moveTo>
                    <a:pt x="191" y="0"/>
                  </a:moveTo>
                  <a:cubicBezTo>
                    <a:pt x="0" y="12"/>
                    <a:pt x="0" y="310"/>
                    <a:pt x="191" y="310"/>
                  </a:cubicBezTo>
                  <a:lnTo>
                    <a:pt x="810" y="310"/>
                  </a:lnTo>
                  <a:cubicBezTo>
                    <a:pt x="1000" y="310"/>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7" name="Google Shape;10877;p64"/>
            <p:cNvSpPr/>
            <p:nvPr/>
          </p:nvSpPr>
          <p:spPr>
            <a:xfrm>
              <a:off x="1127118" y="2532898"/>
              <a:ext cx="31859" cy="10248"/>
            </a:xfrm>
            <a:custGeom>
              <a:rect b="b" l="l" r="r" t="t"/>
              <a:pathLst>
                <a:path extrusionOk="0" h="322" w="1001">
                  <a:moveTo>
                    <a:pt x="191" y="0"/>
                  </a:moveTo>
                  <a:cubicBezTo>
                    <a:pt x="0" y="24"/>
                    <a:pt x="0" y="322"/>
                    <a:pt x="191" y="322"/>
                  </a:cubicBezTo>
                  <a:lnTo>
                    <a:pt x="810" y="322"/>
                  </a:lnTo>
                  <a:cubicBezTo>
                    <a:pt x="1000" y="322"/>
                    <a:pt x="1000"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8" name="Google Shape;10878;p64"/>
            <p:cNvSpPr/>
            <p:nvPr/>
          </p:nvSpPr>
          <p:spPr>
            <a:xfrm>
              <a:off x="1127118" y="2562052"/>
              <a:ext cx="31859" cy="9898"/>
            </a:xfrm>
            <a:custGeom>
              <a:rect b="b" l="l" r="r" t="t"/>
              <a:pathLst>
                <a:path extrusionOk="0" h="311" w="1001">
                  <a:moveTo>
                    <a:pt x="191" y="1"/>
                  </a:moveTo>
                  <a:cubicBezTo>
                    <a:pt x="0" y="13"/>
                    <a:pt x="0" y="310"/>
                    <a:pt x="191" y="310"/>
                  </a:cubicBezTo>
                  <a:lnTo>
                    <a:pt x="810" y="310"/>
                  </a:lnTo>
                  <a:cubicBezTo>
                    <a:pt x="1000" y="310"/>
                    <a:pt x="1000"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79" name="Google Shape;10879;p64"/>
            <p:cNvSpPr/>
            <p:nvPr/>
          </p:nvSpPr>
          <p:spPr>
            <a:xfrm>
              <a:off x="1020624" y="2504094"/>
              <a:ext cx="32241" cy="9867"/>
            </a:xfrm>
            <a:custGeom>
              <a:rect b="b" l="l" r="r" t="t"/>
              <a:pathLst>
                <a:path extrusionOk="0" h="310" w="1013">
                  <a:moveTo>
                    <a:pt x="203" y="0"/>
                  </a:moveTo>
                  <a:cubicBezTo>
                    <a:pt x="1" y="12"/>
                    <a:pt x="1" y="310"/>
                    <a:pt x="203" y="310"/>
                  </a:cubicBezTo>
                  <a:lnTo>
                    <a:pt x="822" y="310"/>
                  </a:lnTo>
                  <a:cubicBezTo>
                    <a:pt x="1013" y="310"/>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0" name="Google Shape;10880;p64"/>
            <p:cNvSpPr/>
            <p:nvPr/>
          </p:nvSpPr>
          <p:spPr>
            <a:xfrm>
              <a:off x="1020624" y="2532898"/>
              <a:ext cx="32241" cy="10248"/>
            </a:xfrm>
            <a:custGeom>
              <a:rect b="b" l="l" r="r" t="t"/>
              <a:pathLst>
                <a:path extrusionOk="0" h="322" w="1013">
                  <a:moveTo>
                    <a:pt x="203" y="0"/>
                  </a:moveTo>
                  <a:cubicBezTo>
                    <a:pt x="1" y="24"/>
                    <a:pt x="1" y="322"/>
                    <a:pt x="203" y="322"/>
                  </a:cubicBezTo>
                  <a:lnTo>
                    <a:pt x="822" y="322"/>
                  </a:lnTo>
                  <a:cubicBezTo>
                    <a:pt x="1013" y="322"/>
                    <a:pt x="101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1" name="Google Shape;10881;p64"/>
            <p:cNvSpPr/>
            <p:nvPr/>
          </p:nvSpPr>
          <p:spPr>
            <a:xfrm>
              <a:off x="1020624" y="2562052"/>
              <a:ext cx="32241" cy="9898"/>
            </a:xfrm>
            <a:custGeom>
              <a:rect b="b" l="l" r="r" t="t"/>
              <a:pathLst>
                <a:path extrusionOk="0" h="311" w="1013">
                  <a:moveTo>
                    <a:pt x="203" y="1"/>
                  </a:moveTo>
                  <a:cubicBezTo>
                    <a:pt x="1" y="13"/>
                    <a:pt x="1" y="310"/>
                    <a:pt x="203" y="310"/>
                  </a:cubicBezTo>
                  <a:lnTo>
                    <a:pt x="822" y="310"/>
                  </a:lnTo>
                  <a:cubicBezTo>
                    <a:pt x="1013" y="310"/>
                    <a:pt x="101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2" name="Google Shape;10882;p64"/>
          <p:cNvGrpSpPr/>
          <p:nvPr/>
        </p:nvGrpSpPr>
        <p:grpSpPr>
          <a:xfrm>
            <a:off x="6644957" y="2456353"/>
            <a:ext cx="371395" cy="278904"/>
            <a:chOff x="6644957" y="2456353"/>
            <a:chExt cx="371395" cy="278904"/>
          </a:xfrm>
        </p:grpSpPr>
        <p:sp>
          <p:nvSpPr>
            <p:cNvPr id="10883" name="Google Shape;10883;p64"/>
            <p:cNvSpPr/>
            <p:nvPr/>
          </p:nvSpPr>
          <p:spPr>
            <a:xfrm>
              <a:off x="6644957" y="2456353"/>
              <a:ext cx="371395" cy="203123"/>
            </a:xfrm>
            <a:custGeom>
              <a:rect b="b" l="l" r="r" t="t"/>
              <a:pathLst>
                <a:path extrusionOk="0" h="6382" w="11669">
                  <a:moveTo>
                    <a:pt x="4763" y="0"/>
                  </a:moveTo>
                  <a:cubicBezTo>
                    <a:pt x="4167" y="0"/>
                    <a:pt x="3596" y="191"/>
                    <a:pt x="3120" y="548"/>
                  </a:cubicBezTo>
                  <a:cubicBezTo>
                    <a:pt x="2679" y="881"/>
                    <a:pt x="2358" y="1322"/>
                    <a:pt x="2179" y="1834"/>
                  </a:cubicBezTo>
                  <a:cubicBezTo>
                    <a:pt x="977" y="1893"/>
                    <a:pt x="0" y="2881"/>
                    <a:pt x="0" y="4108"/>
                  </a:cubicBezTo>
                  <a:cubicBezTo>
                    <a:pt x="0" y="5358"/>
                    <a:pt x="1036" y="6382"/>
                    <a:pt x="2286" y="6382"/>
                  </a:cubicBezTo>
                  <a:lnTo>
                    <a:pt x="3096" y="6382"/>
                  </a:lnTo>
                  <a:cubicBezTo>
                    <a:pt x="3191" y="6382"/>
                    <a:pt x="3274" y="6310"/>
                    <a:pt x="3274" y="6203"/>
                  </a:cubicBezTo>
                  <a:cubicBezTo>
                    <a:pt x="3274" y="6120"/>
                    <a:pt x="3203" y="6025"/>
                    <a:pt x="3096" y="6025"/>
                  </a:cubicBezTo>
                  <a:lnTo>
                    <a:pt x="2286" y="6025"/>
                  </a:lnTo>
                  <a:cubicBezTo>
                    <a:pt x="1215" y="6025"/>
                    <a:pt x="346" y="5167"/>
                    <a:pt x="346" y="4096"/>
                  </a:cubicBezTo>
                  <a:cubicBezTo>
                    <a:pt x="346" y="3024"/>
                    <a:pt x="1215" y="2155"/>
                    <a:pt x="2286" y="2155"/>
                  </a:cubicBezTo>
                  <a:lnTo>
                    <a:pt x="2298" y="2155"/>
                  </a:lnTo>
                  <a:cubicBezTo>
                    <a:pt x="2370" y="2155"/>
                    <a:pt x="2441" y="2107"/>
                    <a:pt x="2465" y="2036"/>
                  </a:cubicBezTo>
                  <a:cubicBezTo>
                    <a:pt x="2608" y="1548"/>
                    <a:pt x="2905" y="1119"/>
                    <a:pt x="3310" y="822"/>
                  </a:cubicBezTo>
                  <a:cubicBezTo>
                    <a:pt x="3727" y="500"/>
                    <a:pt x="4227" y="321"/>
                    <a:pt x="4751" y="321"/>
                  </a:cubicBezTo>
                  <a:cubicBezTo>
                    <a:pt x="5584" y="321"/>
                    <a:pt x="6346" y="738"/>
                    <a:pt x="6775" y="1453"/>
                  </a:cubicBezTo>
                  <a:cubicBezTo>
                    <a:pt x="6811" y="1516"/>
                    <a:pt x="6861" y="1545"/>
                    <a:pt x="6914" y="1545"/>
                  </a:cubicBezTo>
                  <a:cubicBezTo>
                    <a:pt x="6931" y="1545"/>
                    <a:pt x="6948" y="1542"/>
                    <a:pt x="6965" y="1536"/>
                  </a:cubicBezTo>
                  <a:cubicBezTo>
                    <a:pt x="7168" y="1476"/>
                    <a:pt x="7370" y="1429"/>
                    <a:pt x="7585" y="1429"/>
                  </a:cubicBezTo>
                  <a:cubicBezTo>
                    <a:pt x="8430" y="1429"/>
                    <a:pt x="9168" y="1976"/>
                    <a:pt x="9430" y="2786"/>
                  </a:cubicBezTo>
                  <a:cubicBezTo>
                    <a:pt x="9452" y="2851"/>
                    <a:pt x="9513" y="2907"/>
                    <a:pt x="9587" y="2907"/>
                  </a:cubicBezTo>
                  <a:cubicBezTo>
                    <a:pt x="9594" y="2907"/>
                    <a:pt x="9601" y="2906"/>
                    <a:pt x="9609" y="2905"/>
                  </a:cubicBezTo>
                  <a:cubicBezTo>
                    <a:pt x="9668" y="2905"/>
                    <a:pt x="9728" y="2881"/>
                    <a:pt x="9763" y="2881"/>
                  </a:cubicBezTo>
                  <a:cubicBezTo>
                    <a:pt x="10633" y="2881"/>
                    <a:pt x="11335" y="3584"/>
                    <a:pt x="11335" y="4453"/>
                  </a:cubicBezTo>
                  <a:cubicBezTo>
                    <a:pt x="11335" y="5310"/>
                    <a:pt x="10633" y="6013"/>
                    <a:pt x="9763" y="6013"/>
                  </a:cubicBezTo>
                  <a:lnTo>
                    <a:pt x="8573" y="6013"/>
                  </a:lnTo>
                  <a:cubicBezTo>
                    <a:pt x="8489" y="6013"/>
                    <a:pt x="8394" y="6084"/>
                    <a:pt x="8394" y="6191"/>
                  </a:cubicBezTo>
                  <a:cubicBezTo>
                    <a:pt x="8394" y="6298"/>
                    <a:pt x="8478" y="6370"/>
                    <a:pt x="8573" y="6370"/>
                  </a:cubicBezTo>
                  <a:lnTo>
                    <a:pt x="9763" y="6370"/>
                  </a:lnTo>
                  <a:cubicBezTo>
                    <a:pt x="10823" y="6370"/>
                    <a:pt x="11668" y="5501"/>
                    <a:pt x="11668" y="4465"/>
                  </a:cubicBezTo>
                  <a:cubicBezTo>
                    <a:pt x="11668" y="3417"/>
                    <a:pt x="10859" y="2560"/>
                    <a:pt x="9811" y="2560"/>
                  </a:cubicBezTo>
                  <a:lnTo>
                    <a:pt x="9740" y="2560"/>
                  </a:lnTo>
                  <a:cubicBezTo>
                    <a:pt x="9585" y="2155"/>
                    <a:pt x="9323" y="1798"/>
                    <a:pt x="8966" y="1548"/>
                  </a:cubicBezTo>
                  <a:cubicBezTo>
                    <a:pt x="8561" y="1250"/>
                    <a:pt x="8097" y="1095"/>
                    <a:pt x="7608" y="1095"/>
                  </a:cubicBezTo>
                  <a:cubicBezTo>
                    <a:pt x="7418" y="1095"/>
                    <a:pt x="7204" y="1131"/>
                    <a:pt x="7013" y="1179"/>
                  </a:cubicBezTo>
                  <a:cubicBezTo>
                    <a:pt x="6513" y="429"/>
                    <a:pt x="5680"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4" name="Google Shape;10884;p64"/>
            <p:cNvSpPr/>
            <p:nvPr/>
          </p:nvSpPr>
          <p:spPr>
            <a:xfrm>
              <a:off x="6761668" y="2549194"/>
              <a:ext cx="139850" cy="186064"/>
            </a:xfrm>
            <a:custGeom>
              <a:rect b="b" l="l" r="r" t="t"/>
              <a:pathLst>
                <a:path extrusionOk="0" h="5846" w="4394">
                  <a:moveTo>
                    <a:pt x="2584" y="357"/>
                  </a:moveTo>
                  <a:lnTo>
                    <a:pt x="2584" y="1476"/>
                  </a:lnTo>
                  <a:cubicBezTo>
                    <a:pt x="2584" y="1667"/>
                    <a:pt x="2751" y="1834"/>
                    <a:pt x="2941" y="1834"/>
                  </a:cubicBezTo>
                  <a:lnTo>
                    <a:pt x="3501" y="1834"/>
                  </a:lnTo>
                  <a:cubicBezTo>
                    <a:pt x="3584" y="1834"/>
                    <a:pt x="3679" y="1750"/>
                    <a:pt x="3679" y="1655"/>
                  </a:cubicBezTo>
                  <a:cubicBezTo>
                    <a:pt x="3679" y="1548"/>
                    <a:pt x="3596" y="1476"/>
                    <a:pt x="3501" y="1476"/>
                  </a:cubicBezTo>
                  <a:lnTo>
                    <a:pt x="2941" y="1476"/>
                  </a:lnTo>
                  <a:cubicBezTo>
                    <a:pt x="2941" y="1476"/>
                    <a:pt x="2929" y="1476"/>
                    <a:pt x="2929" y="1453"/>
                  </a:cubicBezTo>
                  <a:lnTo>
                    <a:pt x="2929" y="393"/>
                  </a:lnTo>
                  <a:lnTo>
                    <a:pt x="4001" y="1465"/>
                  </a:lnTo>
                  <a:cubicBezTo>
                    <a:pt x="4037" y="1500"/>
                    <a:pt x="4060" y="1560"/>
                    <a:pt x="4060" y="1607"/>
                  </a:cubicBezTo>
                  <a:lnTo>
                    <a:pt x="4060" y="5501"/>
                  </a:lnTo>
                  <a:lnTo>
                    <a:pt x="4049" y="5501"/>
                  </a:lnTo>
                  <a:lnTo>
                    <a:pt x="369" y="5525"/>
                  </a:lnTo>
                  <a:cubicBezTo>
                    <a:pt x="369" y="5525"/>
                    <a:pt x="358" y="5525"/>
                    <a:pt x="358" y="5501"/>
                  </a:cubicBezTo>
                  <a:lnTo>
                    <a:pt x="358" y="369"/>
                  </a:lnTo>
                  <a:cubicBezTo>
                    <a:pt x="358" y="369"/>
                    <a:pt x="358" y="357"/>
                    <a:pt x="369" y="357"/>
                  </a:cubicBezTo>
                  <a:close/>
                  <a:moveTo>
                    <a:pt x="358" y="0"/>
                  </a:moveTo>
                  <a:cubicBezTo>
                    <a:pt x="167" y="0"/>
                    <a:pt x="0" y="167"/>
                    <a:pt x="0" y="357"/>
                  </a:cubicBezTo>
                  <a:lnTo>
                    <a:pt x="0" y="5489"/>
                  </a:lnTo>
                  <a:cubicBezTo>
                    <a:pt x="0" y="5679"/>
                    <a:pt x="155" y="5846"/>
                    <a:pt x="358" y="5846"/>
                  </a:cubicBezTo>
                  <a:lnTo>
                    <a:pt x="4013" y="5846"/>
                  </a:lnTo>
                  <a:cubicBezTo>
                    <a:pt x="4203" y="5846"/>
                    <a:pt x="4370" y="5679"/>
                    <a:pt x="4370" y="5489"/>
                  </a:cubicBezTo>
                  <a:lnTo>
                    <a:pt x="4370" y="1607"/>
                  </a:lnTo>
                  <a:cubicBezTo>
                    <a:pt x="4394" y="1476"/>
                    <a:pt x="4334" y="1334"/>
                    <a:pt x="4227" y="1238"/>
                  </a:cubicBezTo>
                  <a:lnTo>
                    <a:pt x="3156" y="167"/>
                  </a:lnTo>
                  <a:cubicBezTo>
                    <a:pt x="3048" y="60"/>
                    <a:pt x="2917" y="0"/>
                    <a:pt x="2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5" name="Google Shape;10885;p64"/>
            <p:cNvSpPr/>
            <p:nvPr/>
          </p:nvSpPr>
          <p:spPr>
            <a:xfrm>
              <a:off x="6802216" y="2625357"/>
              <a:ext cx="58754" cy="75431"/>
            </a:xfrm>
            <a:custGeom>
              <a:rect b="b" l="l" r="r" t="t"/>
              <a:pathLst>
                <a:path extrusionOk="0" h="2370" w="1846">
                  <a:moveTo>
                    <a:pt x="929" y="0"/>
                  </a:moveTo>
                  <a:cubicBezTo>
                    <a:pt x="881" y="0"/>
                    <a:pt x="822" y="36"/>
                    <a:pt x="786" y="60"/>
                  </a:cubicBezTo>
                  <a:lnTo>
                    <a:pt x="60" y="988"/>
                  </a:lnTo>
                  <a:cubicBezTo>
                    <a:pt x="0" y="1060"/>
                    <a:pt x="12" y="1167"/>
                    <a:pt x="96" y="1227"/>
                  </a:cubicBezTo>
                  <a:cubicBezTo>
                    <a:pt x="123" y="1250"/>
                    <a:pt x="157" y="1260"/>
                    <a:pt x="190" y="1260"/>
                  </a:cubicBezTo>
                  <a:cubicBezTo>
                    <a:pt x="243" y="1260"/>
                    <a:pt x="297" y="1234"/>
                    <a:pt x="334" y="1191"/>
                  </a:cubicBezTo>
                  <a:lnTo>
                    <a:pt x="762" y="655"/>
                  </a:lnTo>
                  <a:lnTo>
                    <a:pt x="762" y="2191"/>
                  </a:lnTo>
                  <a:cubicBezTo>
                    <a:pt x="762" y="2274"/>
                    <a:pt x="834" y="2370"/>
                    <a:pt x="941" y="2370"/>
                  </a:cubicBezTo>
                  <a:cubicBezTo>
                    <a:pt x="1024" y="2370"/>
                    <a:pt x="1120" y="2298"/>
                    <a:pt x="1120" y="2191"/>
                  </a:cubicBezTo>
                  <a:lnTo>
                    <a:pt x="1120" y="655"/>
                  </a:lnTo>
                  <a:lnTo>
                    <a:pt x="1548" y="1191"/>
                  </a:lnTo>
                  <a:cubicBezTo>
                    <a:pt x="1584" y="1238"/>
                    <a:pt x="1643" y="1250"/>
                    <a:pt x="1691" y="1250"/>
                  </a:cubicBezTo>
                  <a:cubicBezTo>
                    <a:pt x="1727" y="1250"/>
                    <a:pt x="1762" y="1238"/>
                    <a:pt x="1786" y="1203"/>
                  </a:cubicBezTo>
                  <a:cubicBezTo>
                    <a:pt x="1834" y="1167"/>
                    <a:pt x="1846" y="1060"/>
                    <a:pt x="1786" y="988"/>
                  </a:cubicBezTo>
                  <a:lnTo>
                    <a:pt x="1060" y="60"/>
                  </a:lnTo>
                  <a:cubicBezTo>
                    <a:pt x="1036" y="12"/>
                    <a:pt x="989"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6" name="Google Shape;10886;p64"/>
            <p:cNvSpPr/>
            <p:nvPr/>
          </p:nvSpPr>
          <p:spPr>
            <a:xfrm>
              <a:off x="6802216" y="2480828"/>
              <a:ext cx="47009" cy="33132"/>
            </a:xfrm>
            <a:custGeom>
              <a:rect b="b" l="l" r="r" t="t"/>
              <a:pathLst>
                <a:path extrusionOk="0" h="1041" w="1477">
                  <a:moveTo>
                    <a:pt x="193" y="0"/>
                  </a:moveTo>
                  <a:cubicBezTo>
                    <a:pt x="119" y="0"/>
                    <a:pt x="45" y="64"/>
                    <a:pt x="24" y="136"/>
                  </a:cubicBezTo>
                  <a:cubicBezTo>
                    <a:pt x="0" y="231"/>
                    <a:pt x="60" y="314"/>
                    <a:pt x="155" y="338"/>
                  </a:cubicBezTo>
                  <a:cubicBezTo>
                    <a:pt x="560" y="422"/>
                    <a:pt x="917" y="636"/>
                    <a:pt x="1155" y="969"/>
                  </a:cubicBezTo>
                  <a:cubicBezTo>
                    <a:pt x="1179" y="1017"/>
                    <a:pt x="1239" y="1041"/>
                    <a:pt x="1286" y="1041"/>
                  </a:cubicBezTo>
                  <a:cubicBezTo>
                    <a:pt x="1310" y="1041"/>
                    <a:pt x="1358" y="1029"/>
                    <a:pt x="1393" y="1017"/>
                  </a:cubicBezTo>
                  <a:cubicBezTo>
                    <a:pt x="1465" y="946"/>
                    <a:pt x="1477" y="838"/>
                    <a:pt x="1429" y="767"/>
                  </a:cubicBezTo>
                  <a:cubicBezTo>
                    <a:pt x="1131" y="374"/>
                    <a:pt x="703" y="88"/>
                    <a:pt x="227" y="5"/>
                  </a:cubicBezTo>
                  <a:cubicBezTo>
                    <a:pt x="216" y="2"/>
                    <a:pt x="204" y="0"/>
                    <a:pt x="1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87" name="Google Shape;10887;p64"/>
            <p:cNvSpPr/>
            <p:nvPr/>
          </p:nvSpPr>
          <p:spPr>
            <a:xfrm>
              <a:off x="6895439" y="2517112"/>
              <a:ext cx="36793" cy="32114"/>
            </a:xfrm>
            <a:custGeom>
              <a:rect b="b" l="l" r="r" t="t"/>
              <a:pathLst>
                <a:path extrusionOk="0" h="1009" w="1156">
                  <a:moveTo>
                    <a:pt x="206" y="1"/>
                  </a:moveTo>
                  <a:cubicBezTo>
                    <a:pt x="131" y="1"/>
                    <a:pt x="65" y="39"/>
                    <a:pt x="36" y="115"/>
                  </a:cubicBezTo>
                  <a:cubicBezTo>
                    <a:pt x="0" y="198"/>
                    <a:pt x="48" y="306"/>
                    <a:pt x="143" y="341"/>
                  </a:cubicBezTo>
                  <a:cubicBezTo>
                    <a:pt x="429" y="437"/>
                    <a:pt x="667" y="639"/>
                    <a:pt x="810" y="913"/>
                  </a:cubicBezTo>
                  <a:cubicBezTo>
                    <a:pt x="846" y="972"/>
                    <a:pt x="893" y="1008"/>
                    <a:pt x="965" y="1008"/>
                  </a:cubicBezTo>
                  <a:cubicBezTo>
                    <a:pt x="989" y="1008"/>
                    <a:pt x="1024" y="1008"/>
                    <a:pt x="1036" y="996"/>
                  </a:cubicBezTo>
                  <a:cubicBezTo>
                    <a:pt x="1108" y="937"/>
                    <a:pt x="1155" y="829"/>
                    <a:pt x="1108" y="734"/>
                  </a:cubicBezTo>
                  <a:cubicBezTo>
                    <a:pt x="929" y="401"/>
                    <a:pt x="619" y="127"/>
                    <a:pt x="262" y="8"/>
                  </a:cubicBezTo>
                  <a:cubicBezTo>
                    <a:pt x="243" y="3"/>
                    <a:pt x="224" y="1"/>
                    <a:pt x="2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888" name="Google Shape;10888;p64"/>
          <p:cNvGrpSpPr/>
          <p:nvPr/>
        </p:nvGrpSpPr>
        <p:grpSpPr>
          <a:xfrm>
            <a:off x="5388757" y="2414659"/>
            <a:ext cx="260349" cy="362292"/>
            <a:chOff x="5388757" y="2414659"/>
            <a:chExt cx="260349" cy="362292"/>
          </a:xfrm>
        </p:grpSpPr>
        <p:sp>
          <p:nvSpPr>
            <p:cNvPr id="10889" name="Google Shape;10889;p64"/>
            <p:cNvSpPr/>
            <p:nvPr/>
          </p:nvSpPr>
          <p:spPr>
            <a:xfrm>
              <a:off x="5388757" y="2414659"/>
              <a:ext cx="260349" cy="362292"/>
            </a:xfrm>
            <a:custGeom>
              <a:rect b="b" l="l" r="r" t="t"/>
              <a:pathLst>
                <a:path extrusionOk="0" h="11383" w="8180">
                  <a:moveTo>
                    <a:pt x="4096" y="322"/>
                  </a:moveTo>
                  <a:cubicBezTo>
                    <a:pt x="4286" y="322"/>
                    <a:pt x="4465" y="429"/>
                    <a:pt x="4572" y="596"/>
                  </a:cubicBezTo>
                  <a:cubicBezTo>
                    <a:pt x="4608" y="643"/>
                    <a:pt x="4655" y="679"/>
                    <a:pt x="4727" y="679"/>
                  </a:cubicBezTo>
                  <a:lnTo>
                    <a:pt x="5358" y="679"/>
                  </a:lnTo>
                  <a:cubicBezTo>
                    <a:pt x="5465" y="679"/>
                    <a:pt x="5548" y="774"/>
                    <a:pt x="5548" y="881"/>
                  </a:cubicBezTo>
                  <a:lnTo>
                    <a:pt x="5548" y="1429"/>
                  </a:lnTo>
                  <a:lnTo>
                    <a:pt x="2679" y="1429"/>
                  </a:lnTo>
                  <a:lnTo>
                    <a:pt x="2679" y="881"/>
                  </a:lnTo>
                  <a:lnTo>
                    <a:pt x="2643" y="881"/>
                  </a:lnTo>
                  <a:cubicBezTo>
                    <a:pt x="2643" y="774"/>
                    <a:pt x="2727" y="679"/>
                    <a:pt x="2834" y="679"/>
                  </a:cubicBezTo>
                  <a:lnTo>
                    <a:pt x="3465" y="679"/>
                  </a:lnTo>
                  <a:cubicBezTo>
                    <a:pt x="3536" y="679"/>
                    <a:pt x="3584" y="655"/>
                    <a:pt x="3620" y="596"/>
                  </a:cubicBezTo>
                  <a:cubicBezTo>
                    <a:pt x="3727" y="417"/>
                    <a:pt x="3905" y="322"/>
                    <a:pt x="4096" y="322"/>
                  </a:cubicBezTo>
                  <a:close/>
                  <a:moveTo>
                    <a:pt x="7477" y="1036"/>
                  </a:moveTo>
                  <a:cubicBezTo>
                    <a:pt x="7680" y="1036"/>
                    <a:pt x="7846" y="1203"/>
                    <a:pt x="7846" y="1417"/>
                  </a:cubicBezTo>
                  <a:lnTo>
                    <a:pt x="7846" y="10680"/>
                  </a:lnTo>
                  <a:lnTo>
                    <a:pt x="7834" y="10680"/>
                  </a:lnTo>
                  <a:cubicBezTo>
                    <a:pt x="7834" y="10895"/>
                    <a:pt x="7668" y="11061"/>
                    <a:pt x="7465" y="11061"/>
                  </a:cubicBezTo>
                  <a:lnTo>
                    <a:pt x="691" y="11061"/>
                  </a:lnTo>
                  <a:cubicBezTo>
                    <a:pt x="476" y="11061"/>
                    <a:pt x="322" y="10895"/>
                    <a:pt x="322" y="10680"/>
                  </a:cubicBezTo>
                  <a:lnTo>
                    <a:pt x="322" y="1417"/>
                  </a:lnTo>
                  <a:cubicBezTo>
                    <a:pt x="322" y="1203"/>
                    <a:pt x="476" y="1036"/>
                    <a:pt x="691" y="1036"/>
                  </a:cubicBezTo>
                  <a:lnTo>
                    <a:pt x="2310" y="1036"/>
                  </a:lnTo>
                  <a:lnTo>
                    <a:pt x="2310" y="1596"/>
                  </a:lnTo>
                  <a:cubicBezTo>
                    <a:pt x="2310" y="1679"/>
                    <a:pt x="2381" y="1751"/>
                    <a:pt x="2477" y="1751"/>
                  </a:cubicBezTo>
                  <a:lnTo>
                    <a:pt x="5691" y="1751"/>
                  </a:lnTo>
                  <a:cubicBezTo>
                    <a:pt x="5775" y="1751"/>
                    <a:pt x="5846" y="1679"/>
                    <a:pt x="5846" y="1596"/>
                  </a:cubicBezTo>
                  <a:lnTo>
                    <a:pt x="5846" y="1036"/>
                  </a:lnTo>
                  <a:close/>
                  <a:moveTo>
                    <a:pt x="4084" y="0"/>
                  </a:moveTo>
                  <a:cubicBezTo>
                    <a:pt x="3798" y="0"/>
                    <a:pt x="3548" y="131"/>
                    <a:pt x="3381" y="358"/>
                  </a:cubicBezTo>
                  <a:lnTo>
                    <a:pt x="2834" y="358"/>
                  </a:lnTo>
                  <a:cubicBezTo>
                    <a:pt x="2608" y="358"/>
                    <a:pt x="2393" y="500"/>
                    <a:pt x="2346" y="715"/>
                  </a:cubicBezTo>
                  <a:lnTo>
                    <a:pt x="703" y="715"/>
                  </a:lnTo>
                  <a:cubicBezTo>
                    <a:pt x="322" y="715"/>
                    <a:pt x="0" y="1024"/>
                    <a:pt x="0" y="1417"/>
                  </a:cubicBezTo>
                  <a:lnTo>
                    <a:pt x="0" y="10680"/>
                  </a:lnTo>
                  <a:cubicBezTo>
                    <a:pt x="0" y="11073"/>
                    <a:pt x="310" y="11383"/>
                    <a:pt x="703" y="11383"/>
                  </a:cubicBezTo>
                  <a:lnTo>
                    <a:pt x="7477" y="11383"/>
                  </a:lnTo>
                  <a:cubicBezTo>
                    <a:pt x="7858" y="11383"/>
                    <a:pt x="8180" y="11073"/>
                    <a:pt x="8180" y="10680"/>
                  </a:cubicBezTo>
                  <a:lnTo>
                    <a:pt x="8180" y="1417"/>
                  </a:lnTo>
                  <a:cubicBezTo>
                    <a:pt x="8156" y="1024"/>
                    <a:pt x="7846" y="715"/>
                    <a:pt x="7465" y="715"/>
                  </a:cubicBezTo>
                  <a:lnTo>
                    <a:pt x="5822" y="715"/>
                  </a:lnTo>
                  <a:cubicBezTo>
                    <a:pt x="5751" y="500"/>
                    <a:pt x="5560" y="358"/>
                    <a:pt x="5334" y="358"/>
                  </a:cubicBezTo>
                  <a:lnTo>
                    <a:pt x="4786" y="358"/>
                  </a:lnTo>
                  <a:cubicBezTo>
                    <a:pt x="4620" y="131"/>
                    <a:pt x="4346"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0" name="Google Shape;10890;p64"/>
            <p:cNvSpPr/>
            <p:nvPr/>
          </p:nvSpPr>
          <p:spPr>
            <a:xfrm>
              <a:off x="5513425" y="2437384"/>
              <a:ext cx="10248" cy="10280"/>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1" name="Google Shape;10891;p64"/>
            <p:cNvSpPr/>
            <p:nvPr/>
          </p:nvSpPr>
          <p:spPr>
            <a:xfrm>
              <a:off x="5411100" y="2460140"/>
              <a:ext cx="214517" cy="283106"/>
            </a:xfrm>
            <a:custGeom>
              <a:rect b="b" l="l" r="r" t="t"/>
              <a:pathLst>
                <a:path extrusionOk="0" h="8895" w="6740">
                  <a:moveTo>
                    <a:pt x="5692" y="0"/>
                  </a:moveTo>
                  <a:cubicBezTo>
                    <a:pt x="5596" y="0"/>
                    <a:pt x="5525" y="72"/>
                    <a:pt x="5525" y="167"/>
                  </a:cubicBezTo>
                  <a:cubicBezTo>
                    <a:pt x="5525" y="250"/>
                    <a:pt x="5596" y="322"/>
                    <a:pt x="5692" y="322"/>
                  </a:cubicBezTo>
                  <a:lnTo>
                    <a:pt x="6418" y="322"/>
                  </a:lnTo>
                  <a:lnTo>
                    <a:pt x="6418" y="8561"/>
                  </a:lnTo>
                  <a:lnTo>
                    <a:pt x="334" y="8561"/>
                  </a:lnTo>
                  <a:lnTo>
                    <a:pt x="334" y="345"/>
                  </a:lnTo>
                  <a:lnTo>
                    <a:pt x="1060" y="345"/>
                  </a:lnTo>
                  <a:cubicBezTo>
                    <a:pt x="1144" y="345"/>
                    <a:pt x="1227" y="262"/>
                    <a:pt x="1227" y="179"/>
                  </a:cubicBezTo>
                  <a:cubicBezTo>
                    <a:pt x="1227" y="83"/>
                    <a:pt x="1144" y="12"/>
                    <a:pt x="1060" y="12"/>
                  </a:cubicBezTo>
                  <a:lnTo>
                    <a:pt x="167" y="12"/>
                  </a:lnTo>
                  <a:cubicBezTo>
                    <a:pt x="72" y="12"/>
                    <a:pt x="1" y="83"/>
                    <a:pt x="1" y="179"/>
                  </a:cubicBezTo>
                  <a:lnTo>
                    <a:pt x="1" y="8739"/>
                  </a:lnTo>
                  <a:cubicBezTo>
                    <a:pt x="1" y="8823"/>
                    <a:pt x="72" y="8894"/>
                    <a:pt x="167" y="8894"/>
                  </a:cubicBezTo>
                  <a:lnTo>
                    <a:pt x="6585" y="8894"/>
                  </a:lnTo>
                  <a:cubicBezTo>
                    <a:pt x="6668" y="8894"/>
                    <a:pt x="6739" y="8823"/>
                    <a:pt x="6739" y="8739"/>
                  </a:cubicBezTo>
                  <a:lnTo>
                    <a:pt x="6739" y="179"/>
                  </a:lnTo>
                  <a:cubicBezTo>
                    <a:pt x="6739" y="72"/>
                    <a:pt x="6668" y="0"/>
                    <a:pt x="6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2" name="Google Shape;10892;p64"/>
            <p:cNvSpPr/>
            <p:nvPr/>
          </p:nvSpPr>
          <p:spPr>
            <a:xfrm>
              <a:off x="5439904" y="2488562"/>
              <a:ext cx="78837" cy="106495"/>
            </a:xfrm>
            <a:custGeom>
              <a:rect b="b" l="l" r="r" t="t"/>
              <a:pathLst>
                <a:path extrusionOk="0" h="3346" w="2477">
                  <a:moveTo>
                    <a:pt x="1405" y="322"/>
                  </a:moveTo>
                  <a:cubicBezTo>
                    <a:pt x="1608" y="322"/>
                    <a:pt x="1774" y="488"/>
                    <a:pt x="1774" y="703"/>
                  </a:cubicBezTo>
                  <a:lnTo>
                    <a:pt x="1774" y="1060"/>
                  </a:lnTo>
                  <a:cubicBezTo>
                    <a:pt x="1774" y="1357"/>
                    <a:pt x="1536" y="1607"/>
                    <a:pt x="1227" y="1607"/>
                  </a:cubicBezTo>
                  <a:cubicBezTo>
                    <a:pt x="929" y="1607"/>
                    <a:pt x="679" y="1357"/>
                    <a:pt x="679" y="1060"/>
                  </a:cubicBezTo>
                  <a:lnTo>
                    <a:pt x="679" y="703"/>
                  </a:lnTo>
                  <a:cubicBezTo>
                    <a:pt x="679" y="488"/>
                    <a:pt x="834" y="322"/>
                    <a:pt x="1048" y="322"/>
                  </a:cubicBezTo>
                  <a:close/>
                  <a:moveTo>
                    <a:pt x="1417" y="1905"/>
                  </a:moveTo>
                  <a:lnTo>
                    <a:pt x="1417" y="2012"/>
                  </a:lnTo>
                  <a:cubicBezTo>
                    <a:pt x="1417" y="2084"/>
                    <a:pt x="1429" y="2143"/>
                    <a:pt x="1465" y="2191"/>
                  </a:cubicBezTo>
                  <a:lnTo>
                    <a:pt x="1239" y="2405"/>
                  </a:lnTo>
                  <a:lnTo>
                    <a:pt x="1215" y="2405"/>
                  </a:lnTo>
                  <a:lnTo>
                    <a:pt x="989" y="2191"/>
                  </a:lnTo>
                  <a:cubicBezTo>
                    <a:pt x="1012" y="2143"/>
                    <a:pt x="1036" y="2084"/>
                    <a:pt x="1036" y="2012"/>
                  </a:cubicBezTo>
                  <a:lnTo>
                    <a:pt x="1036" y="1905"/>
                  </a:lnTo>
                  <a:cubicBezTo>
                    <a:pt x="1096" y="1917"/>
                    <a:pt x="1155" y="1917"/>
                    <a:pt x="1227" y="1917"/>
                  </a:cubicBezTo>
                  <a:cubicBezTo>
                    <a:pt x="1286" y="1917"/>
                    <a:pt x="1358" y="1917"/>
                    <a:pt x="1417" y="1905"/>
                  </a:cubicBezTo>
                  <a:close/>
                  <a:moveTo>
                    <a:pt x="1703" y="2393"/>
                  </a:moveTo>
                  <a:lnTo>
                    <a:pt x="1989" y="2548"/>
                  </a:lnTo>
                  <a:cubicBezTo>
                    <a:pt x="2048" y="2572"/>
                    <a:pt x="2084" y="2643"/>
                    <a:pt x="2084" y="2703"/>
                  </a:cubicBezTo>
                  <a:lnTo>
                    <a:pt x="2084" y="3024"/>
                  </a:lnTo>
                  <a:lnTo>
                    <a:pt x="2120" y="3024"/>
                  </a:lnTo>
                  <a:lnTo>
                    <a:pt x="322" y="3036"/>
                  </a:lnTo>
                  <a:cubicBezTo>
                    <a:pt x="322" y="3036"/>
                    <a:pt x="298" y="3036"/>
                    <a:pt x="298" y="3024"/>
                  </a:cubicBezTo>
                  <a:lnTo>
                    <a:pt x="298" y="2703"/>
                  </a:lnTo>
                  <a:cubicBezTo>
                    <a:pt x="298" y="2631"/>
                    <a:pt x="346" y="2572"/>
                    <a:pt x="405" y="2548"/>
                  </a:cubicBezTo>
                  <a:lnTo>
                    <a:pt x="691" y="2393"/>
                  </a:lnTo>
                  <a:lnTo>
                    <a:pt x="953" y="2667"/>
                  </a:lnTo>
                  <a:cubicBezTo>
                    <a:pt x="1012" y="2715"/>
                    <a:pt x="1108" y="2762"/>
                    <a:pt x="1191" y="2762"/>
                  </a:cubicBezTo>
                  <a:cubicBezTo>
                    <a:pt x="1286" y="2762"/>
                    <a:pt x="1370" y="2738"/>
                    <a:pt x="1429" y="2667"/>
                  </a:cubicBezTo>
                  <a:lnTo>
                    <a:pt x="1703" y="2393"/>
                  </a:lnTo>
                  <a:close/>
                  <a:moveTo>
                    <a:pt x="1048" y="0"/>
                  </a:moveTo>
                  <a:cubicBezTo>
                    <a:pt x="655" y="0"/>
                    <a:pt x="346" y="310"/>
                    <a:pt x="346" y="703"/>
                  </a:cubicBezTo>
                  <a:lnTo>
                    <a:pt x="346" y="1060"/>
                  </a:lnTo>
                  <a:cubicBezTo>
                    <a:pt x="346" y="1334"/>
                    <a:pt x="477" y="1607"/>
                    <a:pt x="703" y="1750"/>
                  </a:cubicBezTo>
                  <a:lnTo>
                    <a:pt x="703" y="2012"/>
                  </a:lnTo>
                  <a:lnTo>
                    <a:pt x="703" y="2024"/>
                  </a:lnTo>
                  <a:lnTo>
                    <a:pt x="286" y="2227"/>
                  </a:lnTo>
                  <a:cubicBezTo>
                    <a:pt x="108" y="2322"/>
                    <a:pt x="0" y="2500"/>
                    <a:pt x="0" y="2691"/>
                  </a:cubicBezTo>
                  <a:lnTo>
                    <a:pt x="0" y="3000"/>
                  </a:lnTo>
                  <a:cubicBezTo>
                    <a:pt x="0" y="3203"/>
                    <a:pt x="155" y="3346"/>
                    <a:pt x="346" y="3346"/>
                  </a:cubicBezTo>
                  <a:lnTo>
                    <a:pt x="2132" y="3346"/>
                  </a:lnTo>
                  <a:cubicBezTo>
                    <a:pt x="2322" y="3346"/>
                    <a:pt x="2477" y="3203"/>
                    <a:pt x="2477" y="3000"/>
                  </a:cubicBezTo>
                  <a:lnTo>
                    <a:pt x="2477" y="2691"/>
                  </a:lnTo>
                  <a:cubicBezTo>
                    <a:pt x="2465" y="2500"/>
                    <a:pt x="2334" y="2322"/>
                    <a:pt x="2167" y="2227"/>
                  </a:cubicBezTo>
                  <a:lnTo>
                    <a:pt x="1751" y="2024"/>
                  </a:lnTo>
                  <a:lnTo>
                    <a:pt x="1751" y="2012"/>
                  </a:lnTo>
                  <a:lnTo>
                    <a:pt x="1751" y="1750"/>
                  </a:lnTo>
                  <a:cubicBezTo>
                    <a:pt x="1965" y="1595"/>
                    <a:pt x="2108" y="1334"/>
                    <a:pt x="2108" y="1060"/>
                  </a:cubicBezTo>
                  <a:lnTo>
                    <a:pt x="2108" y="703"/>
                  </a:lnTo>
                  <a:cubicBezTo>
                    <a:pt x="2108" y="310"/>
                    <a:pt x="1786" y="0"/>
                    <a:pt x="14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3" name="Google Shape;10893;p64"/>
            <p:cNvSpPr/>
            <p:nvPr/>
          </p:nvSpPr>
          <p:spPr>
            <a:xfrm>
              <a:off x="5530103" y="2494228"/>
              <a:ext cx="67856" cy="33005"/>
            </a:xfrm>
            <a:custGeom>
              <a:rect b="b" l="l" r="r" t="t"/>
              <a:pathLst>
                <a:path extrusionOk="0" h="1037" w="2132">
                  <a:moveTo>
                    <a:pt x="1786" y="346"/>
                  </a:moveTo>
                  <a:lnTo>
                    <a:pt x="1786" y="715"/>
                  </a:lnTo>
                  <a:lnTo>
                    <a:pt x="345" y="715"/>
                  </a:lnTo>
                  <a:lnTo>
                    <a:pt x="345" y="346"/>
                  </a:lnTo>
                  <a:close/>
                  <a:moveTo>
                    <a:pt x="167" y="1"/>
                  </a:moveTo>
                  <a:cubicBezTo>
                    <a:pt x="72" y="1"/>
                    <a:pt x="0" y="72"/>
                    <a:pt x="0" y="167"/>
                  </a:cubicBezTo>
                  <a:lnTo>
                    <a:pt x="0" y="882"/>
                  </a:lnTo>
                  <a:cubicBezTo>
                    <a:pt x="0" y="965"/>
                    <a:pt x="72" y="1036"/>
                    <a:pt x="167" y="1036"/>
                  </a:cubicBezTo>
                  <a:lnTo>
                    <a:pt x="1953" y="1036"/>
                  </a:lnTo>
                  <a:cubicBezTo>
                    <a:pt x="2036" y="1036"/>
                    <a:pt x="2107" y="965"/>
                    <a:pt x="2107" y="882"/>
                  </a:cubicBezTo>
                  <a:lnTo>
                    <a:pt x="2107" y="167"/>
                  </a:lnTo>
                  <a:cubicBezTo>
                    <a:pt x="2131" y="72"/>
                    <a:pt x="2048"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4" name="Google Shape;10894;p64"/>
            <p:cNvSpPr/>
            <p:nvPr/>
          </p:nvSpPr>
          <p:spPr>
            <a:xfrm>
              <a:off x="5530103" y="2539709"/>
              <a:ext cx="67092" cy="10248"/>
            </a:xfrm>
            <a:custGeom>
              <a:rect b="b" l="l" r="r" t="t"/>
              <a:pathLst>
                <a:path extrusionOk="0" h="322" w="2108">
                  <a:moveTo>
                    <a:pt x="167" y="0"/>
                  </a:moveTo>
                  <a:cubicBezTo>
                    <a:pt x="72" y="0"/>
                    <a:pt x="0" y="72"/>
                    <a:pt x="0" y="167"/>
                  </a:cubicBezTo>
                  <a:cubicBezTo>
                    <a:pt x="0" y="250"/>
                    <a:pt x="72" y="322"/>
                    <a:pt x="167" y="322"/>
                  </a:cubicBezTo>
                  <a:lnTo>
                    <a:pt x="1953" y="322"/>
                  </a:lnTo>
                  <a:cubicBezTo>
                    <a:pt x="2036" y="322"/>
                    <a:pt x="2107" y="250"/>
                    <a:pt x="2107" y="167"/>
                  </a:cubicBezTo>
                  <a:cubicBezTo>
                    <a:pt x="2107" y="72"/>
                    <a:pt x="2048"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5" name="Google Shape;10895;p64"/>
            <p:cNvSpPr/>
            <p:nvPr/>
          </p:nvSpPr>
          <p:spPr>
            <a:xfrm>
              <a:off x="5530103" y="2562434"/>
              <a:ext cx="32973" cy="10280"/>
            </a:xfrm>
            <a:custGeom>
              <a:rect b="b" l="l" r="r" t="t"/>
              <a:pathLst>
                <a:path extrusionOk="0" h="323" w="1036">
                  <a:moveTo>
                    <a:pt x="167" y="1"/>
                  </a:moveTo>
                  <a:cubicBezTo>
                    <a:pt x="72" y="1"/>
                    <a:pt x="0" y="72"/>
                    <a:pt x="0" y="167"/>
                  </a:cubicBezTo>
                  <a:cubicBezTo>
                    <a:pt x="0" y="251"/>
                    <a:pt x="72" y="322"/>
                    <a:pt x="167" y="322"/>
                  </a:cubicBezTo>
                  <a:lnTo>
                    <a:pt x="881" y="322"/>
                  </a:lnTo>
                  <a:cubicBezTo>
                    <a:pt x="964" y="322"/>
                    <a:pt x="1036" y="251"/>
                    <a:pt x="1036" y="167"/>
                  </a:cubicBezTo>
                  <a:cubicBezTo>
                    <a:pt x="1036" y="72"/>
                    <a:pt x="976"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6" name="Google Shape;10896;p64"/>
            <p:cNvSpPr/>
            <p:nvPr/>
          </p:nvSpPr>
          <p:spPr>
            <a:xfrm>
              <a:off x="5439522" y="2607534"/>
              <a:ext cx="158437" cy="10280"/>
            </a:xfrm>
            <a:custGeom>
              <a:rect b="b" l="l" r="r" t="t"/>
              <a:pathLst>
                <a:path extrusionOk="0" h="323" w="4978">
                  <a:moveTo>
                    <a:pt x="167" y="1"/>
                  </a:moveTo>
                  <a:cubicBezTo>
                    <a:pt x="72" y="1"/>
                    <a:pt x="0" y="72"/>
                    <a:pt x="0" y="155"/>
                  </a:cubicBezTo>
                  <a:cubicBezTo>
                    <a:pt x="0" y="251"/>
                    <a:pt x="72" y="322"/>
                    <a:pt x="167" y="322"/>
                  </a:cubicBezTo>
                  <a:lnTo>
                    <a:pt x="4799" y="322"/>
                  </a:lnTo>
                  <a:cubicBezTo>
                    <a:pt x="4882" y="322"/>
                    <a:pt x="4953" y="251"/>
                    <a:pt x="4953" y="155"/>
                  </a:cubicBezTo>
                  <a:cubicBezTo>
                    <a:pt x="4977" y="72"/>
                    <a:pt x="4894" y="1"/>
                    <a:pt x="4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7" name="Google Shape;10897;p64"/>
            <p:cNvSpPr/>
            <p:nvPr/>
          </p:nvSpPr>
          <p:spPr>
            <a:xfrm>
              <a:off x="5439522" y="2630258"/>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8" name="Google Shape;10898;p64"/>
            <p:cNvSpPr/>
            <p:nvPr/>
          </p:nvSpPr>
          <p:spPr>
            <a:xfrm>
              <a:off x="5439522" y="2698497"/>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899" name="Google Shape;10899;p64"/>
            <p:cNvSpPr/>
            <p:nvPr/>
          </p:nvSpPr>
          <p:spPr>
            <a:xfrm>
              <a:off x="5439522" y="2675740"/>
              <a:ext cx="22025" cy="10280"/>
            </a:xfrm>
            <a:custGeom>
              <a:rect b="b" l="l" r="r" t="t"/>
              <a:pathLst>
                <a:path extrusionOk="0" h="323" w="692">
                  <a:moveTo>
                    <a:pt x="167" y="1"/>
                  </a:moveTo>
                  <a:cubicBezTo>
                    <a:pt x="72" y="1"/>
                    <a:pt x="0" y="72"/>
                    <a:pt x="0" y="156"/>
                  </a:cubicBezTo>
                  <a:cubicBezTo>
                    <a:pt x="0" y="251"/>
                    <a:pt x="72" y="322"/>
                    <a:pt x="167" y="322"/>
                  </a:cubicBezTo>
                  <a:lnTo>
                    <a:pt x="524" y="322"/>
                  </a:lnTo>
                  <a:cubicBezTo>
                    <a:pt x="608" y="322"/>
                    <a:pt x="679" y="251"/>
                    <a:pt x="679" y="156"/>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0" name="Google Shape;10900;p64"/>
            <p:cNvSpPr/>
            <p:nvPr/>
          </p:nvSpPr>
          <p:spPr>
            <a:xfrm>
              <a:off x="5439522" y="2653015"/>
              <a:ext cx="22025" cy="10248"/>
            </a:xfrm>
            <a:custGeom>
              <a:rect b="b" l="l" r="r" t="t"/>
              <a:pathLst>
                <a:path extrusionOk="0" h="322" w="692">
                  <a:moveTo>
                    <a:pt x="167" y="0"/>
                  </a:moveTo>
                  <a:cubicBezTo>
                    <a:pt x="72" y="0"/>
                    <a:pt x="0" y="72"/>
                    <a:pt x="0" y="155"/>
                  </a:cubicBezTo>
                  <a:cubicBezTo>
                    <a:pt x="0" y="250"/>
                    <a:pt x="72" y="322"/>
                    <a:pt x="167" y="322"/>
                  </a:cubicBezTo>
                  <a:lnTo>
                    <a:pt x="524" y="322"/>
                  </a:lnTo>
                  <a:cubicBezTo>
                    <a:pt x="608" y="322"/>
                    <a:pt x="679" y="250"/>
                    <a:pt x="679" y="155"/>
                  </a:cubicBezTo>
                  <a:cubicBezTo>
                    <a:pt x="691" y="72"/>
                    <a:pt x="60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1" name="Google Shape;10901;p64"/>
            <p:cNvSpPr/>
            <p:nvPr/>
          </p:nvSpPr>
          <p:spPr>
            <a:xfrm>
              <a:off x="5473641" y="2630258"/>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2" name="Google Shape;10902;p64"/>
            <p:cNvSpPr/>
            <p:nvPr/>
          </p:nvSpPr>
          <p:spPr>
            <a:xfrm>
              <a:off x="5473641" y="2698497"/>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3" name="Google Shape;10903;p64"/>
            <p:cNvSpPr/>
            <p:nvPr/>
          </p:nvSpPr>
          <p:spPr>
            <a:xfrm>
              <a:off x="5473641" y="2675740"/>
              <a:ext cx="44718" cy="10280"/>
            </a:xfrm>
            <a:custGeom>
              <a:rect b="b" l="l" r="r" t="t"/>
              <a:pathLst>
                <a:path extrusionOk="0" h="323" w="1405">
                  <a:moveTo>
                    <a:pt x="167" y="1"/>
                  </a:moveTo>
                  <a:cubicBezTo>
                    <a:pt x="71" y="1"/>
                    <a:pt x="0" y="72"/>
                    <a:pt x="0" y="156"/>
                  </a:cubicBezTo>
                  <a:cubicBezTo>
                    <a:pt x="0" y="251"/>
                    <a:pt x="71" y="322"/>
                    <a:pt x="167" y="322"/>
                  </a:cubicBezTo>
                  <a:lnTo>
                    <a:pt x="1238" y="322"/>
                  </a:lnTo>
                  <a:cubicBezTo>
                    <a:pt x="1322" y="322"/>
                    <a:pt x="1393" y="251"/>
                    <a:pt x="1393" y="156"/>
                  </a:cubicBezTo>
                  <a:cubicBezTo>
                    <a:pt x="1405" y="72"/>
                    <a:pt x="1322" y="1"/>
                    <a:pt x="1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4" name="Google Shape;10904;p64"/>
            <p:cNvSpPr/>
            <p:nvPr/>
          </p:nvSpPr>
          <p:spPr>
            <a:xfrm>
              <a:off x="5473641" y="2653015"/>
              <a:ext cx="67474" cy="10248"/>
            </a:xfrm>
            <a:custGeom>
              <a:rect b="b" l="l" r="r" t="t"/>
              <a:pathLst>
                <a:path extrusionOk="0" h="322" w="2120">
                  <a:moveTo>
                    <a:pt x="167" y="0"/>
                  </a:moveTo>
                  <a:cubicBezTo>
                    <a:pt x="71" y="0"/>
                    <a:pt x="0" y="72"/>
                    <a:pt x="0" y="155"/>
                  </a:cubicBezTo>
                  <a:cubicBezTo>
                    <a:pt x="0" y="250"/>
                    <a:pt x="71" y="322"/>
                    <a:pt x="167" y="322"/>
                  </a:cubicBezTo>
                  <a:lnTo>
                    <a:pt x="1953" y="322"/>
                  </a:lnTo>
                  <a:cubicBezTo>
                    <a:pt x="2036" y="322"/>
                    <a:pt x="2107" y="250"/>
                    <a:pt x="2107" y="155"/>
                  </a:cubicBezTo>
                  <a:cubicBezTo>
                    <a:pt x="2119" y="72"/>
                    <a:pt x="2036" y="0"/>
                    <a:pt x="1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5" name="Google Shape;10905;p64"/>
            <p:cNvSpPr/>
            <p:nvPr/>
          </p:nvSpPr>
          <p:spPr>
            <a:xfrm>
              <a:off x="5558525" y="2653015"/>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6" name="Google Shape;10906;p64"/>
            <p:cNvSpPr/>
            <p:nvPr/>
          </p:nvSpPr>
          <p:spPr>
            <a:xfrm>
              <a:off x="5558525" y="2630258"/>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7" name="Google Shape;10907;p64"/>
            <p:cNvSpPr/>
            <p:nvPr/>
          </p:nvSpPr>
          <p:spPr>
            <a:xfrm>
              <a:off x="5558525" y="2675740"/>
              <a:ext cx="39434" cy="10280"/>
            </a:xfrm>
            <a:custGeom>
              <a:rect b="b" l="l" r="r" t="t"/>
              <a:pathLst>
                <a:path extrusionOk="0" h="323" w="1239">
                  <a:moveTo>
                    <a:pt x="167" y="1"/>
                  </a:moveTo>
                  <a:cubicBezTo>
                    <a:pt x="71" y="1"/>
                    <a:pt x="0" y="72"/>
                    <a:pt x="0" y="156"/>
                  </a:cubicBezTo>
                  <a:cubicBezTo>
                    <a:pt x="0" y="251"/>
                    <a:pt x="71" y="322"/>
                    <a:pt x="167" y="322"/>
                  </a:cubicBezTo>
                  <a:lnTo>
                    <a:pt x="1060" y="322"/>
                  </a:lnTo>
                  <a:cubicBezTo>
                    <a:pt x="1143" y="322"/>
                    <a:pt x="1214" y="251"/>
                    <a:pt x="1214" y="156"/>
                  </a:cubicBezTo>
                  <a:cubicBezTo>
                    <a:pt x="1238" y="72"/>
                    <a:pt x="1155"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08" name="Google Shape;10908;p64"/>
            <p:cNvSpPr/>
            <p:nvPr/>
          </p:nvSpPr>
          <p:spPr>
            <a:xfrm>
              <a:off x="5558525" y="2698497"/>
              <a:ext cx="39434" cy="10248"/>
            </a:xfrm>
            <a:custGeom>
              <a:rect b="b" l="l" r="r" t="t"/>
              <a:pathLst>
                <a:path extrusionOk="0" h="322" w="1239">
                  <a:moveTo>
                    <a:pt x="167" y="0"/>
                  </a:moveTo>
                  <a:cubicBezTo>
                    <a:pt x="71" y="0"/>
                    <a:pt x="0" y="72"/>
                    <a:pt x="0" y="155"/>
                  </a:cubicBezTo>
                  <a:cubicBezTo>
                    <a:pt x="0" y="250"/>
                    <a:pt x="71" y="322"/>
                    <a:pt x="167" y="322"/>
                  </a:cubicBezTo>
                  <a:lnTo>
                    <a:pt x="1060" y="322"/>
                  </a:lnTo>
                  <a:cubicBezTo>
                    <a:pt x="1143" y="322"/>
                    <a:pt x="1214" y="250"/>
                    <a:pt x="1214" y="155"/>
                  </a:cubicBezTo>
                  <a:cubicBezTo>
                    <a:pt x="1238"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09" name="Google Shape;10909;p64"/>
          <p:cNvGrpSpPr/>
          <p:nvPr/>
        </p:nvGrpSpPr>
        <p:grpSpPr>
          <a:xfrm>
            <a:off x="3567142" y="2905757"/>
            <a:ext cx="348288" cy="340331"/>
            <a:chOff x="3567142" y="2905757"/>
            <a:chExt cx="348288" cy="340331"/>
          </a:xfrm>
        </p:grpSpPr>
        <p:sp>
          <p:nvSpPr>
            <p:cNvPr id="10910" name="Google Shape;10910;p64"/>
            <p:cNvSpPr/>
            <p:nvPr/>
          </p:nvSpPr>
          <p:spPr>
            <a:xfrm>
              <a:off x="3567142" y="2905757"/>
              <a:ext cx="348288" cy="340331"/>
            </a:xfrm>
            <a:custGeom>
              <a:rect b="b" l="l" r="r" t="t"/>
              <a:pathLst>
                <a:path extrusionOk="0" h="10693" w="10943">
                  <a:moveTo>
                    <a:pt x="2799" y="608"/>
                  </a:moveTo>
                  <a:lnTo>
                    <a:pt x="6811" y="620"/>
                  </a:lnTo>
                  <a:cubicBezTo>
                    <a:pt x="7013" y="620"/>
                    <a:pt x="7156" y="763"/>
                    <a:pt x="7204" y="941"/>
                  </a:cubicBezTo>
                  <a:cubicBezTo>
                    <a:pt x="7204" y="965"/>
                    <a:pt x="7216" y="1001"/>
                    <a:pt x="7216" y="1013"/>
                  </a:cubicBezTo>
                  <a:lnTo>
                    <a:pt x="7216" y="1715"/>
                  </a:lnTo>
                  <a:lnTo>
                    <a:pt x="3144" y="1703"/>
                  </a:lnTo>
                  <a:lnTo>
                    <a:pt x="3144" y="1596"/>
                  </a:lnTo>
                  <a:cubicBezTo>
                    <a:pt x="3144" y="1215"/>
                    <a:pt x="3001" y="882"/>
                    <a:pt x="2799" y="608"/>
                  </a:cubicBezTo>
                  <a:close/>
                  <a:moveTo>
                    <a:pt x="1560" y="346"/>
                  </a:moveTo>
                  <a:cubicBezTo>
                    <a:pt x="2251" y="346"/>
                    <a:pt x="2811" y="906"/>
                    <a:pt x="2811" y="1596"/>
                  </a:cubicBezTo>
                  <a:cubicBezTo>
                    <a:pt x="2811" y="2275"/>
                    <a:pt x="2263" y="2846"/>
                    <a:pt x="1560" y="2846"/>
                  </a:cubicBezTo>
                  <a:cubicBezTo>
                    <a:pt x="882" y="2846"/>
                    <a:pt x="310" y="2275"/>
                    <a:pt x="310" y="1596"/>
                  </a:cubicBezTo>
                  <a:cubicBezTo>
                    <a:pt x="310" y="906"/>
                    <a:pt x="882" y="346"/>
                    <a:pt x="1560" y="346"/>
                  </a:cubicBezTo>
                  <a:close/>
                  <a:moveTo>
                    <a:pt x="1799" y="9252"/>
                  </a:moveTo>
                  <a:lnTo>
                    <a:pt x="7168" y="9288"/>
                  </a:lnTo>
                  <a:lnTo>
                    <a:pt x="7168" y="9990"/>
                  </a:lnTo>
                  <a:cubicBezTo>
                    <a:pt x="7168" y="10014"/>
                    <a:pt x="7168" y="10050"/>
                    <a:pt x="7156" y="10062"/>
                  </a:cubicBezTo>
                  <a:cubicBezTo>
                    <a:pt x="7109" y="10240"/>
                    <a:pt x="6966" y="10371"/>
                    <a:pt x="6775" y="10371"/>
                  </a:cubicBezTo>
                  <a:lnTo>
                    <a:pt x="2191" y="10359"/>
                  </a:lnTo>
                  <a:cubicBezTo>
                    <a:pt x="1965" y="10359"/>
                    <a:pt x="1799" y="10181"/>
                    <a:pt x="1799" y="9954"/>
                  </a:cubicBezTo>
                  <a:lnTo>
                    <a:pt x="1799" y="9252"/>
                  </a:lnTo>
                  <a:close/>
                  <a:moveTo>
                    <a:pt x="1572" y="1"/>
                  </a:moveTo>
                  <a:cubicBezTo>
                    <a:pt x="715" y="1"/>
                    <a:pt x="1" y="703"/>
                    <a:pt x="1" y="1561"/>
                  </a:cubicBezTo>
                  <a:cubicBezTo>
                    <a:pt x="1" y="2418"/>
                    <a:pt x="667" y="3108"/>
                    <a:pt x="1501" y="3144"/>
                  </a:cubicBezTo>
                  <a:lnTo>
                    <a:pt x="1501" y="4644"/>
                  </a:lnTo>
                  <a:cubicBezTo>
                    <a:pt x="1501" y="4739"/>
                    <a:pt x="1572" y="4811"/>
                    <a:pt x="1668" y="4811"/>
                  </a:cubicBezTo>
                  <a:cubicBezTo>
                    <a:pt x="1751" y="4811"/>
                    <a:pt x="1834" y="4739"/>
                    <a:pt x="1834" y="4644"/>
                  </a:cubicBezTo>
                  <a:lnTo>
                    <a:pt x="1834" y="3132"/>
                  </a:lnTo>
                  <a:cubicBezTo>
                    <a:pt x="2441" y="3025"/>
                    <a:pt x="2918" y="2596"/>
                    <a:pt x="3096" y="2013"/>
                  </a:cubicBezTo>
                  <a:lnTo>
                    <a:pt x="7216" y="2025"/>
                  </a:lnTo>
                  <a:lnTo>
                    <a:pt x="7216" y="3323"/>
                  </a:lnTo>
                  <a:lnTo>
                    <a:pt x="4704" y="3311"/>
                  </a:lnTo>
                  <a:lnTo>
                    <a:pt x="4668" y="3311"/>
                  </a:lnTo>
                  <a:lnTo>
                    <a:pt x="4668" y="2751"/>
                  </a:lnTo>
                  <a:cubicBezTo>
                    <a:pt x="4668" y="2668"/>
                    <a:pt x="4597" y="2596"/>
                    <a:pt x="4513" y="2596"/>
                  </a:cubicBezTo>
                  <a:cubicBezTo>
                    <a:pt x="4418" y="2596"/>
                    <a:pt x="4346" y="2668"/>
                    <a:pt x="4346" y="2751"/>
                  </a:cubicBezTo>
                  <a:lnTo>
                    <a:pt x="4346" y="3668"/>
                  </a:lnTo>
                  <a:lnTo>
                    <a:pt x="4335" y="7276"/>
                  </a:lnTo>
                  <a:lnTo>
                    <a:pt x="4335" y="8204"/>
                  </a:lnTo>
                  <a:cubicBezTo>
                    <a:pt x="4335" y="8288"/>
                    <a:pt x="4406" y="8371"/>
                    <a:pt x="4489" y="8371"/>
                  </a:cubicBezTo>
                  <a:cubicBezTo>
                    <a:pt x="4585" y="8371"/>
                    <a:pt x="4656" y="8288"/>
                    <a:pt x="4656" y="8204"/>
                  </a:cubicBezTo>
                  <a:lnTo>
                    <a:pt x="4656" y="7633"/>
                  </a:lnTo>
                  <a:lnTo>
                    <a:pt x="4692" y="7633"/>
                  </a:lnTo>
                  <a:lnTo>
                    <a:pt x="7204" y="7657"/>
                  </a:lnTo>
                  <a:lnTo>
                    <a:pt x="7204" y="8966"/>
                  </a:lnTo>
                  <a:lnTo>
                    <a:pt x="1834" y="8930"/>
                  </a:lnTo>
                  <a:lnTo>
                    <a:pt x="1846" y="5335"/>
                  </a:lnTo>
                  <a:cubicBezTo>
                    <a:pt x="1846" y="5240"/>
                    <a:pt x="1775" y="5168"/>
                    <a:pt x="1679" y="5168"/>
                  </a:cubicBezTo>
                  <a:cubicBezTo>
                    <a:pt x="1596" y="5168"/>
                    <a:pt x="1513" y="5240"/>
                    <a:pt x="1513" y="5335"/>
                  </a:cubicBezTo>
                  <a:lnTo>
                    <a:pt x="1501" y="9097"/>
                  </a:lnTo>
                  <a:lnTo>
                    <a:pt x="1501" y="9954"/>
                  </a:lnTo>
                  <a:cubicBezTo>
                    <a:pt x="1501" y="10347"/>
                    <a:pt x="1810" y="10669"/>
                    <a:pt x="2215" y="10669"/>
                  </a:cubicBezTo>
                  <a:lnTo>
                    <a:pt x="6799" y="10693"/>
                  </a:lnTo>
                  <a:cubicBezTo>
                    <a:pt x="7168" y="10693"/>
                    <a:pt x="7466" y="10407"/>
                    <a:pt x="7514" y="10050"/>
                  </a:cubicBezTo>
                  <a:lnTo>
                    <a:pt x="7514" y="9978"/>
                  </a:lnTo>
                  <a:lnTo>
                    <a:pt x="7514" y="9109"/>
                  </a:lnTo>
                  <a:lnTo>
                    <a:pt x="7514" y="7633"/>
                  </a:lnTo>
                  <a:lnTo>
                    <a:pt x="8478" y="7633"/>
                  </a:lnTo>
                  <a:cubicBezTo>
                    <a:pt x="8573" y="7633"/>
                    <a:pt x="8645" y="7561"/>
                    <a:pt x="8645" y="7478"/>
                  </a:cubicBezTo>
                  <a:cubicBezTo>
                    <a:pt x="8645" y="7383"/>
                    <a:pt x="8573" y="7311"/>
                    <a:pt x="8478" y="7311"/>
                  </a:cubicBezTo>
                  <a:lnTo>
                    <a:pt x="4668" y="7299"/>
                  </a:lnTo>
                  <a:cubicBezTo>
                    <a:pt x="4656" y="7299"/>
                    <a:pt x="4644" y="7276"/>
                    <a:pt x="4644" y="7264"/>
                  </a:cubicBezTo>
                  <a:lnTo>
                    <a:pt x="4656" y="3644"/>
                  </a:lnTo>
                  <a:cubicBezTo>
                    <a:pt x="4656" y="3632"/>
                    <a:pt x="4668" y="3620"/>
                    <a:pt x="4692" y="3620"/>
                  </a:cubicBezTo>
                  <a:lnTo>
                    <a:pt x="10585" y="3644"/>
                  </a:lnTo>
                  <a:cubicBezTo>
                    <a:pt x="10597" y="3644"/>
                    <a:pt x="10609" y="3668"/>
                    <a:pt x="10609" y="3680"/>
                  </a:cubicBezTo>
                  <a:lnTo>
                    <a:pt x="10597" y="7299"/>
                  </a:lnTo>
                  <a:cubicBezTo>
                    <a:pt x="10597" y="7311"/>
                    <a:pt x="10585" y="7323"/>
                    <a:pt x="10562" y="7323"/>
                  </a:cubicBezTo>
                  <a:lnTo>
                    <a:pt x="9192" y="7323"/>
                  </a:lnTo>
                  <a:cubicBezTo>
                    <a:pt x="9109" y="7323"/>
                    <a:pt x="9038" y="7395"/>
                    <a:pt x="9038" y="7490"/>
                  </a:cubicBezTo>
                  <a:cubicBezTo>
                    <a:pt x="9038" y="7573"/>
                    <a:pt x="9109" y="7657"/>
                    <a:pt x="9192" y="7657"/>
                  </a:cubicBezTo>
                  <a:lnTo>
                    <a:pt x="10562" y="7657"/>
                  </a:lnTo>
                  <a:cubicBezTo>
                    <a:pt x="10764" y="7657"/>
                    <a:pt x="10919" y="7490"/>
                    <a:pt x="10919" y="7299"/>
                  </a:cubicBezTo>
                  <a:lnTo>
                    <a:pt x="10943" y="3680"/>
                  </a:lnTo>
                  <a:cubicBezTo>
                    <a:pt x="10919" y="3513"/>
                    <a:pt x="10776" y="3346"/>
                    <a:pt x="10562" y="3346"/>
                  </a:cubicBezTo>
                  <a:lnTo>
                    <a:pt x="7514" y="3335"/>
                  </a:lnTo>
                  <a:lnTo>
                    <a:pt x="7514" y="1882"/>
                  </a:lnTo>
                  <a:lnTo>
                    <a:pt x="7514" y="1013"/>
                  </a:lnTo>
                  <a:lnTo>
                    <a:pt x="7514" y="941"/>
                  </a:lnTo>
                  <a:cubicBezTo>
                    <a:pt x="7490" y="584"/>
                    <a:pt x="7168" y="298"/>
                    <a:pt x="6799" y="298"/>
                  </a:cubicBezTo>
                  <a:lnTo>
                    <a:pt x="2501" y="287"/>
                  </a:lnTo>
                  <a:lnTo>
                    <a:pt x="2453" y="287"/>
                  </a:lnTo>
                  <a:cubicBezTo>
                    <a:pt x="2203" y="108"/>
                    <a:pt x="1906" y="1"/>
                    <a:pt x="1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1" name="Google Shape;10911;p64"/>
            <p:cNvSpPr/>
            <p:nvPr/>
          </p:nvSpPr>
          <p:spPr>
            <a:xfrm>
              <a:off x="3819534" y="3034977"/>
              <a:ext cx="73903" cy="48919"/>
            </a:xfrm>
            <a:custGeom>
              <a:rect b="b" l="l" r="r" t="t"/>
              <a:pathLst>
                <a:path extrusionOk="0" h="1537" w="2322">
                  <a:moveTo>
                    <a:pt x="1560" y="322"/>
                  </a:moveTo>
                  <a:cubicBezTo>
                    <a:pt x="1798" y="334"/>
                    <a:pt x="2001" y="525"/>
                    <a:pt x="2001" y="763"/>
                  </a:cubicBezTo>
                  <a:cubicBezTo>
                    <a:pt x="2001" y="1001"/>
                    <a:pt x="1798" y="1191"/>
                    <a:pt x="1548" y="1191"/>
                  </a:cubicBezTo>
                  <a:cubicBezTo>
                    <a:pt x="1310" y="1191"/>
                    <a:pt x="1119" y="1001"/>
                    <a:pt x="1119" y="751"/>
                  </a:cubicBezTo>
                  <a:cubicBezTo>
                    <a:pt x="1119" y="513"/>
                    <a:pt x="1310" y="322"/>
                    <a:pt x="1560" y="322"/>
                  </a:cubicBezTo>
                  <a:close/>
                  <a:moveTo>
                    <a:pt x="774" y="334"/>
                  </a:moveTo>
                  <a:cubicBezTo>
                    <a:pt x="834" y="334"/>
                    <a:pt x="881" y="346"/>
                    <a:pt x="929" y="358"/>
                  </a:cubicBezTo>
                  <a:cubicBezTo>
                    <a:pt x="846" y="477"/>
                    <a:pt x="810" y="620"/>
                    <a:pt x="810" y="775"/>
                  </a:cubicBezTo>
                  <a:cubicBezTo>
                    <a:pt x="810" y="930"/>
                    <a:pt x="846" y="1072"/>
                    <a:pt x="929" y="1191"/>
                  </a:cubicBezTo>
                  <a:cubicBezTo>
                    <a:pt x="881" y="1215"/>
                    <a:pt x="822" y="1227"/>
                    <a:pt x="774" y="1227"/>
                  </a:cubicBezTo>
                  <a:cubicBezTo>
                    <a:pt x="524" y="1191"/>
                    <a:pt x="334" y="1001"/>
                    <a:pt x="334" y="763"/>
                  </a:cubicBezTo>
                  <a:cubicBezTo>
                    <a:pt x="334" y="525"/>
                    <a:pt x="524" y="334"/>
                    <a:pt x="774" y="334"/>
                  </a:cubicBezTo>
                  <a:close/>
                  <a:moveTo>
                    <a:pt x="762" y="1"/>
                  </a:moveTo>
                  <a:cubicBezTo>
                    <a:pt x="346" y="1"/>
                    <a:pt x="0" y="346"/>
                    <a:pt x="0" y="763"/>
                  </a:cubicBezTo>
                  <a:cubicBezTo>
                    <a:pt x="0" y="1180"/>
                    <a:pt x="346" y="1525"/>
                    <a:pt x="762" y="1525"/>
                  </a:cubicBezTo>
                  <a:cubicBezTo>
                    <a:pt x="905" y="1525"/>
                    <a:pt x="1048" y="1489"/>
                    <a:pt x="1167" y="1418"/>
                  </a:cubicBezTo>
                  <a:cubicBezTo>
                    <a:pt x="1286" y="1489"/>
                    <a:pt x="1417" y="1537"/>
                    <a:pt x="1560" y="1537"/>
                  </a:cubicBezTo>
                  <a:cubicBezTo>
                    <a:pt x="1977" y="1537"/>
                    <a:pt x="2322" y="1191"/>
                    <a:pt x="2322" y="775"/>
                  </a:cubicBezTo>
                  <a:cubicBezTo>
                    <a:pt x="2322" y="358"/>
                    <a:pt x="1977" y="13"/>
                    <a:pt x="1560" y="13"/>
                  </a:cubicBezTo>
                  <a:cubicBezTo>
                    <a:pt x="1417" y="13"/>
                    <a:pt x="1286" y="60"/>
                    <a:pt x="1167" y="120"/>
                  </a:cubicBezTo>
                  <a:cubicBezTo>
                    <a:pt x="1048" y="48"/>
                    <a:pt x="905"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2" name="Google Shape;10912;p64"/>
            <p:cNvSpPr/>
            <p:nvPr/>
          </p:nvSpPr>
          <p:spPr>
            <a:xfrm>
              <a:off x="3728571" y="3036123"/>
              <a:ext cx="67506" cy="45895"/>
            </a:xfrm>
            <a:custGeom>
              <a:rect b="b" l="l" r="r" t="t"/>
              <a:pathLst>
                <a:path extrusionOk="0" h="1442" w="2121">
                  <a:moveTo>
                    <a:pt x="1739" y="310"/>
                  </a:moveTo>
                  <a:cubicBezTo>
                    <a:pt x="1763" y="310"/>
                    <a:pt x="1775" y="322"/>
                    <a:pt x="1775" y="346"/>
                  </a:cubicBezTo>
                  <a:lnTo>
                    <a:pt x="1775" y="1072"/>
                  </a:lnTo>
                  <a:cubicBezTo>
                    <a:pt x="1775" y="1084"/>
                    <a:pt x="1763" y="1096"/>
                    <a:pt x="1739" y="1096"/>
                  </a:cubicBezTo>
                  <a:lnTo>
                    <a:pt x="346" y="1096"/>
                  </a:lnTo>
                  <a:cubicBezTo>
                    <a:pt x="343" y="1103"/>
                    <a:pt x="338" y="1106"/>
                    <a:pt x="333" y="1106"/>
                  </a:cubicBezTo>
                  <a:cubicBezTo>
                    <a:pt x="322" y="1106"/>
                    <a:pt x="310" y="1089"/>
                    <a:pt x="310" y="1072"/>
                  </a:cubicBezTo>
                  <a:lnTo>
                    <a:pt x="310" y="346"/>
                  </a:lnTo>
                  <a:cubicBezTo>
                    <a:pt x="310" y="322"/>
                    <a:pt x="334" y="310"/>
                    <a:pt x="346" y="310"/>
                  </a:cubicBezTo>
                  <a:close/>
                  <a:moveTo>
                    <a:pt x="358" y="1"/>
                  </a:moveTo>
                  <a:cubicBezTo>
                    <a:pt x="167" y="1"/>
                    <a:pt x="1" y="167"/>
                    <a:pt x="1" y="358"/>
                  </a:cubicBezTo>
                  <a:lnTo>
                    <a:pt x="1" y="1084"/>
                  </a:lnTo>
                  <a:cubicBezTo>
                    <a:pt x="1" y="1275"/>
                    <a:pt x="167" y="1441"/>
                    <a:pt x="358" y="1441"/>
                  </a:cubicBezTo>
                  <a:lnTo>
                    <a:pt x="1763" y="1441"/>
                  </a:lnTo>
                  <a:cubicBezTo>
                    <a:pt x="1953" y="1441"/>
                    <a:pt x="2120" y="1275"/>
                    <a:pt x="2120" y="1084"/>
                  </a:cubicBezTo>
                  <a:lnTo>
                    <a:pt x="2120" y="358"/>
                  </a:lnTo>
                  <a:cubicBezTo>
                    <a:pt x="2120" y="167"/>
                    <a:pt x="1953" y="1"/>
                    <a:pt x="1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3" name="Google Shape;10913;p64"/>
            <p:cNvSpPr/>
            <p:nvPr/>
          </p:nvSpPr>
          <p:spPr>
            <a:xfrm>
              <a:off x="3724783" y="3091439"/>
              <a:ext cx="170946" cy="30745"/>
            </a:xfrm>
            <a:custGeom>
              <a:rect b="b" l="l" r="r" t="t"/>
              <a:pathLst>
                <a:path extrusionOk="0" h="966" w="5371">
                  <a:moveTo>
                    <a:pt x="358" y="346"/>
                  </a:moveTo>
                  <a:lnTo>
                    <a:pt x="5013" y="358"/>
                  </a:lnTo>
                  <a:cubicBezTo>
                    <a:pt x="5037" y="358"/>
                    <a:pt x="5049" y="370"/>
                    <a:pt x="5049" y="394"/>
                  </a:cubicBezTo>
                  <a:lnTo>
                    <a:pt x="5049" y="632"/>
                  </a:lnTo>
                  <a:cubicBezTo>
                    <a:pt x="5049" y="644"/>
                    <a:pt x="5037" y="656"/>
                    <a:pt x="5013" y="656"/>
                  </a:cubicBezTo>
                  <a:lnTo>
                    <a:pt x="358" y="644"/>
                  </a:lnTo>
                  <a:cubicBezTo>
                    <a:pt x="346" y="644"/>
                    <a:pt x="334" y="632"/>
                    <a:pt x="334" y="608"/>
                  </a:cubicBezTo>
                  <a:lnTo>
                    <a:pt x="334" y="370"/>
                  </a:lnTo>
                  <a:cubicBezTo>
                    <a:pt x="334" y="358"/>
                    <a:pt x="346" y="346"/>
                    <a:pt x="358" y="346"/>
                  </a:cubicBezTo>
                  <a:close/>
                  <a:moveTo>
                    <a:pt x="358" y="1"/>
                  </a:moveTo>
                  <a:cubicBezTo>
                    <a:pt x="167" y="13"/>
                    <a:pt x="1" y="168"/>
                    <a:pt x="1" y="358"/>
                  </a:cubicBezTo>
                  <a:lnTo>
                    <a:pt x="1" y="596"/>
                  </a:lnTo>
                  <a:cubicBezTo>
                    <a:pt x="1" y="787"/>
                    <a:pt x="167" y="953"/>
                    <a:pt x="358" y="953"/>
                  </a:cubicBezTo>
                  <a:lnTo>
                    <a:pt x="5013" y="965"/>
                  </a:lnTo>
                  <a:cubicBezTo>
                    <a:pt x="5204" y="965"/>
                    <a:pt x="5370" y="810"/>
                    <a:pt x="5370" y="608"/>
                  </a:cubicBezTo>
                  <a:lnTo>
                    <a:pt x="5370" y="370"/>
                  </a:lnTo>
                  <a:cubicBezTo>
                    <a:pt x="5370" y="179"/>
                    <a:pt x="5204" y="13"/>
                    <a:pt x="5013" y="13"/>
                  </a:cubicBezTo>
                  <a:lnTo>
                    <a:pt x="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4" name="Google Shape;10914;p64"/>
            <p:cNvSpPr/>
            <p:nvPr/>
          </p:nvSpPr>
          <p:spPr>
            <a:xfrm>
              <a:off x="3597092" y="2940799"/>
              <a:ext cx="40580" cy="30936"/>
            </a:xfrm>
            <a:custGeom>
              <a:rect b="b" l="l" r="r" t="t"/>
              <a:pathLst>
                <a:path extrusionOk="0" h="972" w="1275">
                  <a:moveTo>
                    <a:pt x="1100" y="1"/>
                  </a:moveTo>
                  <a:cubicBezTo>
                    <a:pt x="1055" y="1"/>
                    <a:pt x="1009" y="21"/>
                    <a:pt x="977" y="67"/>
                  </a:cubicBezTo>
                  <a:lnTo>
                    <a:pt x="500" y="567"/>
                  </a:lnTo>
                  <a:lnTo>
                    <a:pt x="298" y="305"/>
                  </a:lnTo>
                  <a:cubicBezTo>
                    <a:pt x="264" y="257"/>
                    <a:pt x="215" y="237"/>
                    <a:pt x="167" y="237"/>
                  </a:cubicBezTo>
                  <a:cubicBezTo>
                    <a:pt x="132" y="237"/>
                    <a:pt x="97" y="249"/>
                    <a:pt x="72" y="269"/>
                  </a:cubicBezTo>
                  <a:cubicBezTo>
                    <a:pt x="0" y="329"/>
                    <a:pt x="0" y="436"/>
                    <a:pt x="36" y="495"/>
                  </a:cubicBezTo>
                  <a:lnTo>
                    <a:pt x="369" y="912"/>
                  </a:lnTo>
                  <a:cubicBezTo>
                    <a:pt x="393" y="936"/>
                    <a:pt x="441" y="971"/>
                    <a:pt x="488" y="971"/>
                  </a:cubicBezTo>
                  <a:cubicBezTo>
                    <a:pt x="524" y="971"/>
                    <a:pt x="572" y="948"/>
                    <a:pt x="608" y="924"/>
                  </a:cubicBezTo>
                  <a:lnTo>
                    <a:pt x="1215" y="269"/>
                  </a:lnTo>
                  <a:cubicBezTo>
                    <a:pt x="1274" y="209"/>
                    <a:pt x="1274" y="102"/>
                    <a:pt x="1203" y="43"/>
                  </a:cubicBezTo>
                  <a:cubicBezTo>
                    <a:pt x="1176" y="16"/>
                    <a:pt x="1138" y="1"/>
                    <a:pt x="11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15" name="Google Shape;10915;p64"/>
          <p:cNvGrpSpPr/>
          <p:nvPr/>
        </p:nvGrpSpPr>
        <p:grpSpPr>
          <a:xfrm>
            <a:off x="7967103" y="2415041"/>
            <a:ext cx="355863" cy="361911"/>
            <a:chOff x="7967103" y="2415041"/>
            <a:chExt cx="355863" cy="361911"/>
          </a:xfrm>
        </p:grpSpPr>
        <p:sp>
          <p:nvSpPr>
            <p:cNvPr id="10916" name="Google Shape;10916;p64"/>
            <p:cNvSpPr/>
            <p:nvPr/>
          </p:nvSpPr>
          <p:spPr>
            <a:xfrm>
              <a:off x="7967103" y="2584427"/>
              <a:ext cx="111810" cy="192525"/>
            </a:xfrm>
            <a:custGeom>
              <a:rect b="b" l="l" r="r" t="t"/>
              <a:pathLst>
                <a:path extrusionOk="0" h="6049" w="3513">
                  <a:moveTo>
                    <a:pt x="1738" y="346"/>
                  </a:moveTo>
                  <a:cubicBezTo>
                    <a:pt x="2036" y="346"/>
                    <a:pt x="2298" y="560"/>
                    <a:pt x="2298" y="810"/>
                  </a:cubicBezTo>
                  <a:lnTo>
                    <a:pt x="2298" y="846"/>
                  </a:lnTo>
                  <a:cubicBezTo>
                    <a:pt x="2131" y="762"/>
                    <a:pt x="1941" y="739"/>
                    <a:pt x="1738" y="739"/>
                  </a:cubicBezTo>
                  <a:cubicBezTo>
                    <a:pt x="1548" y="739"/>
                    <a:pt x="1369" y="786"/>
                    <a:pt x="1191" y="846"/>
                  </a:cubicBezTo>
                  <a:lnTo>
                    <a:pt x="1191" y="810"/>
                  </a:lnTo>
                  <a:cubicBezTo>
                    <a:pt x="1203" y="560"/>
                    <a:pt x="1441" y="346"/>
                    <a:pt x="1738" y="346"/>
                  </a:cubicBezTo>
                  <a:close/>
                  <a:moveTo>
                    <a:pt x="1738" y="1048"/>
                  </a:moveTo>
                  <a:cubicBezTo>
                    <a:pt x="2334" y="1048"/>
                    <a:pt x="2834" y="1536"/>
                    <a:pt x="2834" y="2132"/>
                  </a:cubicBezTo>
                  <a:cubicBezTo>
                    <a:pt x="2834"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17" y="2346"/>
                    <a:pt x="1477" y="2239"/>
                    <a:pt x="1500" y="2167"/>
                  </a:cubicBezTo>
                  <a:cubicBezTo>
                    <a:pt x="1786" y="2251"/>
                    <a:pt x="2370" y="2465"/>
                    <a:pt x="2631" y="2834"/>
                  </a:cubicBezTo>
                  <a:cubicBezTo>
                    <a:pt x="2560" y="3263"/>
                    <a:pt x="2191" y="3584"/>
                    <a:pt x="1738" y="3584"/>
                  </a:cubicBezTo>
                  <a:cubicBezTo>
                    <a:pt x="1286" y="3584"/>
                    <a:pt x="893" y="3239"/>
                    <a:pt x="846" y="2774"/>
                  </a:cubicBezTo>
                  <a:cubicBezTo>
                    <a:pt x="846" y="2751"/>
                    <a:pt x="834" y="2727"/>
                    <a:pt x="822" y="2703"/>
                  </a:cubicBezTo>
                  <a:cubicBezTo>
                    <a:pt x="715" y="2536"/>
                    <a:pt x="655" y="2334"/>
                    <a:pt x="655" y="2132"/>
                  </a:cubicBezTo>
                  <a:cubicBezTo>
                    <a:pt x="655" y="1536"/>
                    <a:pt x="1143" y="1048"/>
                    <a:pt x="1738" y="1048"/>
                  </a:cubicBezTo>
                  <a:close/>
                  <a:moveTo>
                    <a:pt x="2131" y="3858"/>
                  </a:moveTo>
                  <a:lnTo>
                    <a:pt x="2131" y="4037"/>
                  </a:lnTo>
                  <a:cubicBezTo>
                    <a:pt x="2131" y="4096"/>
                    <a:pt x="2143" y="4156"/>
                    <a:pt x="2167" y="4203"/>
                  </a:cubicBezTo>
                  <a:lnTo>
                    <a:pt x="1738" y="4596"/>
                  </a:lnTo>
                  <a:lnTo>
                    <a:pt x="1346" y="4203"/>
                  </a:lnTo>
                  <a:cubicBezTo>
                    <a:pt x="1369" y="4156"/>
                    <a:pt x="1381" y="4096"/>
                    <a:pt x="1381" y="4037"/>
                  </a:cubicBezTo>
                  <a:lnTo>
                    <a:pt x="1381" y="3858"/>
                  </a:lnTo>
                  <a:cubicBezTo>
                    <a:pt x="1500" y="3894"/>
                    <a:pt x="1619" y="3917"/>
                    <a:pt x="1750" y="3917"/>
                  </a:cubicBezTo>
                  <a:cubicBezTo>
                    <a:pt x="1893" y="3917"/>
                    <a:pt x="2012" y="3906"/>
                    <a:pt x="2131" y="3858"/>
                  </a:cubicBezTo>
                  <a:close/>
                  <a:moveTo>
                    <a:pt x="1762" y="0"/>
                  </a:moveTo>
                  <a:cubicBezTo>
                    <a:pt x="1286" y="0"/>
                    <a:pt x="881" y="358"/>
                    <a:pt x="881" y="798"/>
                  </a:cubicBezTo>
                  <a:cubicBezTo>
                    <a:pt x="881" y="869"/>
                    <a:pt x="893" y="929"/>
                    <a:pt x="905" y="1000"/>
                  </a:cubicBezTo>
                  <a:cubicBezTo>
                    <a:pt x="572" y="1250"/>
                    <a:pt x="345" y="1667"/>
                    <a:pt x="345" y="2132"/>
                  </a:cubicBezTo>
                  <a:cubicBezTo>
                    <a:pt x="345" y="2382"/>
                    <a:pt x="405" y="2632"/>
                    <a:pt x="536" y="2834"/>
                  </a:cubicBezTo>
                  <a:cubicBezTo>
                    <a:pt x="584" y="3191"/>
                    <a:pt x="774" y="3489"/>
                    <a:pt x="1060" y="3679"/>
                  </a:cubicBezTo>
                  <a:lnTo>
                    <a:pt x="1060" y="4025"/>
                  </a:lnTo>
                  <a:lnTo>
                    <a:pt x="1060" y="4037"/>
                  </a:lnTo>
                  <a:lnTo>
                    <a:pt x="393" y="4382"/>
                  </a:lnTo>
                  <a:cubicBezTo>
                    <a:pt x="155" y="4501"/>
                    <a:pt x="0" y="4739"/>
                    <a:pt x="0" y="5013"/>
                  </a:cubicBezTo>
                  <a:lnTo>
                    <a:pt x="0" y="5882"/>
                  </a:lnTo>
                  <a:cubicBezTo>
                    <a:pt x="0" y="5977"/>
                    <a:pt x="72" y="6049"/>
                    <a:pt x="167" y="6049"/>
                  </a:cubicBezTo>
                  <a:cubicBezTo>
                    <a:pt x="250" y="6049"/>
                    <a:pt x="334" y="5977"/>
                    <a:pt x="334" y="5882"/>
                  </a:cubicBezTo>
                  <a:lnTo>
                    <a:pt x="334" y="5013"/>
                  </a:lnTo>
                  <a:cubicBezTo>
                    <a:pt x="334" y="4870"/>
                    <a:pt x="405" y="4739"/>
                    <a:pt x="536" y="4679"/>
                  </a:cubicBezTo>
                  <a:lnTo>
                    <a:pt x="1084" y="4394"/>
                  </a:lnTo>
                  <a:lnTo>
                    <a:pt x="1596" y="4894"/>
                  </a:lnTo>
                  <a:lnTo>
                    <a:pt x="1596" y="5882"/>
                  </a:lnTo>
                  <a:cubicBezTo>
                    <a:pt x="1596" y="5977"/>
                    <a:pt x="1667" y="6049"/>
                    <a:pt x="1762" y="6049"/>
                  </a:cubicBezTo>
                  <a:cubicBezTo>
                    <a:pt x="1846" y="6049"/>
                    <a:pt x="1917" y="5977"/>
                    <a:pt x="1917" y="5882"/>
                  </a:cubicBezTo>
                  <a:lnTo>
                    <a:pt x="1917" y="4894"/>
                  </a:lnTo>
                  <a:lnTo>
                    <a:pt x="2429" y="4394"/>
                  </a:lnTo>
                  <a:lnTo>
                    <a:pt x="2977" y="4679"/>
                  </a:lnTo>
                  <a:cubicBezTo>
                    <a:pt x="3096" y="4739"/>
                    <a:pt x="3191" y="4870"/>
                    <a:pt x="3191" y="5013"/>
                  </a:cubicBezTo>
                  <a:lnTo>
                    <a:pt x="3191" y="5882"/>
                  </a:lnTo>
                  <a:cubicBezTo>
                    <a:pt x="3191" y="5977"/>
                    <a:pt x="3262" y="6049"/>
                    <a:pt x="3346" y="6049"/>
                  </a:cubicBezTo>
                  <a:cubicBezTo>
                    <a:pt x="3441" y="6049"/>
                    <a:pt x="3513" y="5977"/>
                    <a:pt x="3513" y="5882"/>
                  </a:cubicBezTo>
                  <a:lnTo>
                    <a:pt x="3513" y="5013"/>
                  </a:lnTo>
                  <a:cubicBezTo>
                    <a:pt x="3513" y="4739"/>
                    <a:pt x="3370" y="4501"/>
                    <a:pt x="3132"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53" y="1262"/>
                    <a:pt x="2608" y="1000"/>
                  </a:cubicBezTo>
                  <a:cubicBezTo>
                    <a:pt x="2620" y="941"/>
                    <a:pt x="2631" y="869"/>
                    <a:pt x="2631" y="798"/>
                  </a:cubicBezTo>
                  <a:cubicBezTo>
                    <a:pt x="2631" y="369"/>
                    <a:pt x="2239" y="0"/>
                    <a:pt x="1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7" name="Google Shape;10917;p64"/>
            <p:cNvSpPr/>
            <p:nvPr/>
          </p:nvSpPr>
          <p:spPr>
            <a:xfrm>
              <a:off x="7989446" y="2750789"/>
              <a:ext cx="10280" cy="26162"/>
            </a:xfrm>
            <a:custGeom>
              <a:rect b="b" l="l" r="r" t="t"/>
              <a:pathLst>
                <a:path extrusionOk="0" h="822" w="323">
                  <a:moveTo>
                    <a:pt x="167" y="0"/>
                  </a:moveTo>
                  <a:cubicBezTo>
                    <a:pt x="72" y="0"/>
                    <a:pt x="1" y="83"/>
                    <a:pt x="1" y="167"/>
                  </a:cubicBezTo>
                  <a:lnTo>
                    <a:pt x="1" y="655"/>
                  </a:lnTo>
                  <a:cubicBezTo>
                    <a:pt x="1" y="750"/>
                    <a:pt x="72" y="822"/>
                    <a:pt x="167" y="822"/>
                  </a:cubicBezTo>
                  <a:cubicBezTo>
                    <a:pt x="251" y="822"/>
                    <a:pt x="322" y="750"/>
                    <a:pt x="322" y="655"/>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8" name="Google Shape;10918;p64"/>
            <p:cNvSpPr/>
            <p:nvPr/>
          </p:nvSpPr>
          <p:spPr>
            <a:xfrm>
              <a:off x="8045908" y="2750789"/>
              <a:ext cx="10662" cy="26162"/>
            </a:xfrm>
            <a:custGeom>
              <a:rect b="b" l="l" r="r" t="t"/>
              <a:pathLst>
                <a:path extrusionOk="0" h="822" w="335">
                  <a:moveTo>
                    <a:pt x="155" y="0"/>
                  </a:moveTo>
                  <a:cubicBezTo>
                    <a:pt x="72" y="0"/>
                    <a:pt x="1" y="83"/>
                    <a:pt x="1" y="167"/>
                  </a:cubicBezTo>
                  <a:lnTo>
                    <a:pt x="1" y="655"/>
                  </a:lnTo>
                  <a:cubicBezTo>
                    <a:pt x="1" y="750"/>
                    <a:pt x="72" y="822"/>
                    <a:pt x="155" y="822"/>
                  </a:cubicBezTo>
                  <a:cubicBezTo>
                    <a:pt x="251" y="822"/>
                    <a:pt x="322" y="750"/>
                    <a:pt x="322" y="655"/>
                  </a:cubicBezTo>
                  <a:lnTo>
                    <a:pt x="322" y="167"/>
                  </a:lnTo>
                  <a:cubicBezTo>
                    <a:pt x="334" y="83"/>
                    <a:pt x="263"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19" name="Google Shape;10919;p64"/>
            <p:cNvSpPr/>
            <p:nvPr/>
          </p:nvSpPr>
          <p:spPr>
            <a:xfrm>
              <a:off x="8073184" y="2595789"/>
              <a:ext cx="136858" cy="112956"/>
            </a:xfrm>
            <a:custGeom>
              <a:rect b="b" l="l" r="r" t="t"/>
              <a:pathLst>
                <a:path extrusionOk="0" h="3549" w="4300">
                  <a:moveTo>
                    <a:pt x="2156" y="1"/>
                  </a:moveTo>
                  <a:cubicBezTo>
                    <a:pt x="2073" y="1"/>
                    <a:pt x="2001" y="84"/>
                    <a:pt x="2001" y="167"/>
                  </a:cubicBezTo>
                  <a:lnTo>
                    <a:pt x="2001" y="2048"/>
                  </a:lnTo>
                  <a:lnTo>
                    <a:pt x="108" y="3251"/>
                  </a:lnTo>
                  <a:cubicBezTo>
                    <a:pt x="37" y="3299"/>
                    <a:pt x="1" y="3406"/>
                    <a:pt x="60" y="3477"/>
                  </a:cubicBezTo>
                  <a:cubicBezTo>
                    <a:pt x="96" y="3525"/>
                    <a:pt x="156" y="3549"/>
                    <a:pt x="191" y="3549"/>
                  </a:cubicBezTo>
                  <a:cubicBezTo>
                    <a:pt x="227" y="3549"/>
                    <a:pt x="251" y="3537"/>
                    <a:pt x="287" y="3525"/>
                  </a:cubicBezTo>
                  <a:lnTo>
                    <a:pt x="2156" y="2334"/>
                  </a:lnTo>
                  <a:lnTo>
                    <a:pt x="4037" y="3525"/>
                  </a:lnTo>
                  <a:cubicBezTo>
                    <a:pt x="4063" y="3538"/>
                    <a:pt x="4093" y="3544"/>
                    <a:pt x="4123" y="3544"/>
                  </a:cubicBezTo>
                  <a:cubicBezTo>
                    <a:pt x="4178" y="3544"/>
                    <a:pt x="4233" y="3523"/>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0" name="Google Shape;10920;p64"/>
            <p:cNvSpPr/>
            <p:nvPr/>
          </p:nvSpPr>
          <p:spPr>
            <a:xfrm>
              <a:off x="8085310" y="2415041"/>
              <a:ext cx="112956" cy="169036"/>
            </a:xfrm>
            <a:custGeom>
              <a:rect b="b" l="l" r="r" t="t"/>
              <a:pathLst>
                <a:path extrusionOk="0" h="5311" w="3549">
                  <a:moveTo>
                    <a:pt x="1775" y="334"/>
                  </a:moveTo>
                  <a:cubicBezTo>
                    <a:pt x="2061" y="334"/>
                    <a:pt x="2335" y="453"/>
                    <a:pt x="2525" y="643"/>
                  </a:cubicBezTo>
                  <a:cubicBezTo>
                    <a:pt x="2716" y="846"/>
                    <a:pt x="2835" y="1119"/>
                    <a:pt x="2870" y="1417"/>
                  </a:cubicBezTo>
                  <a:cubicBezTo>
                    <a:pt x="2882" y="1524"/>
                    <a:pt x="2894" y="1655"/>
                    <a:pt x="2906" y="1822"/>
                  </a:cubicBezTo>
                  <a:cubicBezTo>
                    <a:pt x="2727" y="1500"/>
                    <a:pt x="2430" y="1286"/>
                    <a:pt x="2061" y="1167"/>
                  </a:cubicBezTo>
                  <a:cubicBezTo>
                    <a:pt x="1727" y="1060"/>
                    <a:pt x="1430" y="1060"/>
                    <a:pt x="1418" y="1060"/>
                  </a:cubicBezTo>
                  <a:cubicBezTo>
                    <a:pt x="1382" y="1060"/>
                    <a:pt x="1334" y="1072"/>
                    <a:pt x="1299" y="1108"/>
                  </a:cubicBezTo>
                  <a:lnTo>
                    <a:pt x="1001" y="1417"/>
                  </a:lnTo>
                  <a:cubicBezTo>
                    <a:pt x="942" y="1477"/>
                    <a:pt x="942" y="1596"/>
                    <a:pt x="1001" y="1655"/>
                  </a:cubicBezTo>
                  <a:cubicBezTo>
                    <a:pt x="1031" y="1685"/>
                    <a:pt x="1075" y="1700"/>
                    <a:pt x="1120" y="1700"/>
                  </a:cubicBezTo>
                  <a:cubicBezTo>
                    <a:pt x="1165" y="1700"/>
                    <a:pt x="1209" y="1685"/>
                    <a:pt x="1239" y="1655"/>
                  </a:cubicBezTo>
                  <a:lnTo>
                    <a:pt x="1501" y="1405"/>
                  </a:lnTo>
                  <a:cubicBezTo>
                    <a:pt x="1584" y="1405"/>
                    <a:pt x="1763" y="1417"/>
                    <a:pt x="1954" y="1489"/>
                  </a:cubicBezTo>
                  <a:cubicBezTo>
                    <a:pt x="2299" y="1608"/>
                    <a:pt x="2537" y="1798"/>
                    <a:pt x="2668" y="2084"/>
                  </a:cubicBezTo>
                  <a:cubicBezTo>
                    <a:pt x="2596" y="2512"/>
                    <a:pt x="2227" y="2846"/>
                    <a:pt x="1775" y="2846"/>
                  </a:cubicBezTo>
                  <a:cubicBezTo>
                    <a:pt x="1287" y="2846"/>
                    <a:pt x="870" y="2441"/>
                    <a:pt x="870" y="1941"/>
                  </a:cubicBezTo>
                  <a:cubicBezTo>
                    <a:pt x="870" y="1846"/>
                    <a:pt x="799" y="1774"/>
                    <a:pt x="703" y="1774"/>
                  </a:cubicBezTo>
                  <a:cubicBezTo>
                    <a:pt x="691" y="1774"/>
                    <a:pt x="680" y="1774"/>
                    <a:pt x="644" y="1786"/>
                  </a:cubicBezTo>
                  <a:cubicBezTo>
                    <a:pt x="668" y="1655"/>
                    <a:pt x="680" y="1524"/>
                    <a:pt x="691" y="1417"/>
                  </a:cubicBezTo>
                  <a:cubicBezTo>
                    <a:pt x="703" y="1119"/>
                    <a:pt x="822" y="834"/>
                    <a:pt x="1037" y="643"/>
                  </a:cubicBezTo>
                  <a:cubicBezTo>
                    <a:pt x="1227" y="429"/>
                    <a:pt x="1501" y="334"/>
                    <a:pt x="1775" y="334"/>
                  </a:cubicBezTo>
                  <a:close/>
                  <a:moveTo>
                    <a:pt x="572" y="2239"/>
                  </a:moveTo>
                  <a:cubicBezTo>
                    <a:pt x="644" y="2536"/>
                    <a:pt x="822" y="2786"/>
                    <a:pt x="1084" y="2965"/>
                  </a:cubicBezTo>
                  <a:lnTo>
                    <a:pt x="1084" y="3143"/>
                  </a:lnTo>
                  <a:cubicBezTo>
                    <a:pt x="763" y="3084"/>
                    <a:pt x="549" y="3013"/>
                    <a:pt x="394" y="2929"/>
                  </a:cubicBezTo>
                  <a:cubicBezTo>
                    <a:pt x="382" y="2929"/>
                    <a:pt x="394" y="2917"/>
                    <a:pt x="394" y="2917"/>
                  </a:cubicBezTo>
                  <a:cubicBezTo>
                    <a:pt x="465" y="2727"/>
                    <a:pt x="525" y="2477"/>
                    <a:pt x="572" y="2239"/>
                  </a:cubicBezTo>
                  <a:close/>
                  <a:moveTo>
                    <a:pt x="2989" y="2239"/>
                  </a:moveTo>
                  <a:cubicBezTo>
                    <a:pt x="3025" y="2489"/>
                    <a:pt x="3108" y="2727"/>
                    <a:pt x="3168" y="2917"/>
                  </a:cubicBezTo>
                  <a:lnTo>
                    <a:pt x="3168" y="2929"/>
                  </a:lnTo>
                  <a:cubicBezTo>
                    <a:pt x="3025" y="2989"/>
                    <a:pt x="2811" y="3084"/>
                    <a:pt x="2477" y="3143"/>
                  </a:cubicBezTo>
                  <a:lnTo>
                    <a:pt x="2477" y="2965"/>
                  </a:lnTo>
                  <a:cubicBezTo>
                    <a:pt x="2716" y="2798"/>
                    <a:pt x="2906" y="2536"/>
                    <a:pt x="2989" y="2239"/>
                  </a:cubicBezTo>
                  <a:close/>
                  <a:moveTo>
                    <a:pt x="2168" y="3108"/>
                  </a:moveTo>
                  <a:lnTo>
                    <a:pt x="2168" y="3286"/>
                  </a:lnTo>
                  <a:cubicBezTo>
                    <a:pt x="2168" y="3346"/>
                    <a:pt x="2180" y="3405"/>
                    <a:pt x="2204" y="3453"/>
                  </a:cubicBezTo>
                  <a:lnTo>
                    <a:pt x="2037" y="3608"/>
                  </a:lnTo>
                  <a:cubicBezTo>
                    <a:pt x="1960" y="3673"/>
                    <a:pt x="1864" y="3706"/>
                    <a:pt x="1772" y="3706"/>
                  </a:cubicBezTo>
                  <a:cubicBezTo>
                    <a:pt x="1680" y="3706"/>
                    <a:pt x="1590" y="3673"/>
                    <a:pt x="1525" y="3608"/>
                  </a:cubicBezTo>
                  <a:lnTo>
                    <a:pt x="1382" y="3453"/>
                  </a:lnTo>
                  <a:cubicBezTo>
                    <a:pt x="1406" y="3405"/>
                    <a:pt x="1418" y="3346"/>
                    <a:pt x="1418" y="3286"/>
                  </a:cubicBezTo>
                  <a:lnTo>
                    <a:pt x="1418" y="3108"/>
                  </a:lnTo>
                  <a:cubicBezTo>
                    <a:pt x="1537" y="3143"/>
                    <a:pt x="1656" y="3167"/>
                    <a:pt x="1799" y="3167"/>
                  </a:cubicBezTo>
                  <a:cubicBezTo>
                    <a:pt x="1930" y="3167"/>
                    <a:pt x="2049" y="3155"/>
                    <a:pt x="2168" y="3108"/>
                  </a:cubicBezTo>
                  <a:close/>
                  <a:moveTo>
                    <a:pt x="1775" y="0"/>
                  </a:moveTo>
                  <a:cubicBezTo>
                    <a:pt x="1037" y="0"/>
                    <a:pt x="418" y="607"/>
                    <a:pt x="358" y="1405"/>
                  </a:cubicBezTo>
                  <a:cubicBezTo>
                    <a:pt x="334" y="1727"/>
                    <a:pt x="227" y="2417"/>
                    <a:pt x="84" y="2810"/>
                  </a:cubicBezTo>
                  <a:cubicBezTo>
                    <a:pt x="25" y="2989"/>
                    <a:pt x="96" y="3167"/>
                    <a:pt x="263" y="3251"/>
                  </a:cubicBezTo>
                  <a:cubicBezTo>
                    <a:pt x="382" y="3310"/>
                    <a:pt x="572" y="3382"/>
                    <a:pt x="822" y="3441"/>
                  </a:cubicBezTo>
                  <a:lnTo>
                    <a:pt x="394" y="3644"/>
                  </a:lnTo>
                  <a:cubicBezTo>
                    <a:pt x="156" y="3763"/>
                    <a:pt x="1" y="4001"/>
                    <a:pt x="1" y="4275"/>
                  </a:cubicBezTo>
                  <a:lnTo>
                    <a:pt x="1" y="5156"/>
                  </a:lnTo>
                  <a:cubicBezTo>
                    <a:pt x="1" y="5239"/>
                    <a:pt x="84" y="5310"/>
                    <a:pt x="168" y="5310"/>
                  </a:cubicBezTo>
                  <a:cubicBezTo>
                    <a:pt x="263" y="5310"/>
                    <a:pt x="334" y="5239"/>
                    <a:pt x="334" y="5156"/>
                  </a:cubicBezTo>
                  <a:lnTo>
                    <a:pt x="334" y="4275"/>
                  </a:lnTo>
                  <a:cubicBezTo>
                    <a:pt x="334" y="4144"/>
                    <a:pt x="406" y="4001"/>
                    <a:pt x="537" y="3941"/>
                  </a:cubicBezTo>
                  <a:lnTo>
                    <a:pt x="1096" y="3667"/>
                  </a:lnTo>
                  <a:lnTo>
                    <a:pt x="1287" y="3846"/>
                  </a:lnTo>
                  <a:cubicBezTo>
                    <a:pt x="1418" y="3977"/>
                    <a:pt x="1596" y="4036"/>
                    <a:pt x="1763" y="4036"/>
                  </a:cubicBezTo>
                  <a:cubicBezTo>
                    <a:pt x="1942" y="4036"/>
                    <a:pt x="2108" y="3977"/>
                    <a:pt x="2239" y="3846"/>
                  </a:cubicBezTo>
                  <a:lnTo>
                    <a:pt x="2430" y="3667"/>
                  </a:lnTo>
                  <a:lnTo>
                    <a:pt x="2977" y="3941"/>
                  </a:lnTo>
                  <a:cubicBezTo>
                    <a:pt x="3097" y="4001"/>
                    <a:pt x="3192" y="4144"/>
                    <a:pt x="3192" y="4275"/>
                  </a:cubicBezTo>
                  <a:lnTo>
                    <a:pt x="3192" y="5156"/>
                  </a:lnTo>
                  <a:cubicBezTo>
                    <a:pt x="3192" y="5239"/>
                    <a:pt x="3263" y="5310"/>
                    <a:pt x="3358" y="5310"/>
                  </a:cubicBezTo>
                  <a:cubicBezTo>
                    <a:pt x="3442" y="5310"/>
                    <a:pt x="3513" y="5239"/>
                    <a:pt x="3513" y="5156"/>
                  </a:cubicBezTo>
                  <a:lnTo>
                    <a:pt x="3513" y="4275"/>
                  </a:lnTo>
                  <a:cubicBezTo>
                    <a:pt x="3549" y="4001"/>
                    <a:pt x="3406" y="3763"/>
                    <a:pt x="3168" y="3644"/>
                  </a:cubicBezTo>
                  <a:lnTo>
                    <a:pt x="2727" y="3441"/>
                  </a:lnTo>
                  <a:cubicBezTo>
                    <a:pt x="2989" y="3382"/>
                    <a:pt x="3180" y="3310"/>
                    <a:pt x="3299" y="3251"/>
                  </a:cubicBezTo>
                  <a:cubicBezTo>
                    <a:pt x="3454" y="3167"/>
                    <a:pt x="3537" y="2977"/>
                    <a:pt x="3478" y="2810"/>
                  </a:cubicBezTo>
                  <a:cubicBezTo>
                    <a:pt x="3323" y="2417"/>
                    <a:pt x="3204" y="1727"/>
                    <a:pt x="3192" y="1405"/>
                  </a:cubicBezTo>
                  <a:cubicBezTo>
                    <a:pt x="3132" y="596"/>
                    <a:pt x="252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1" name="Google Shape;10921;p64"/>
            <p:cNvSpPr/>
            <p:nvPr/>
          </p:nvSpPr>
          <p:spPr>
            <a:xfrm>
              <a:off x="8108449"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2" name="Google Shape;10922;p64"/>
            <p:cNvSpPr/>
            <p:nvPr/>
          </p:nvSpPr>
          <p:spPr>
            <a:xfrm>
              <a:off x="8165293" y="2557501"/>
              <a:ext cx="10248" cy="26194"/>
            </a:xfrm>
            <a:custGeom>
              <a:rect b="b" l="l" r="r" t="t"/>
              <a:pathLst>
                <a:path extrusionOk="0" h="823" w="322">
                  <a:moveTo>
                    <a:pt x="155" y="1"/>
                  </a:moveTo>
                  <a:cubicBezTo>
                    <a:pt x="72" y="1"/>
                    <a:pt x="0" y="84"/>
                    <a:pt x="0" y="168"/>
                  </a:cubicBezTo>
                  <a:lnTo>
                    <a:pt x="0" y="656"/>
                  </a:lnTo>
                  <a:cubicBezTo>
                    <a:pt x="0" y="751"/>
                    <a:pt x="72" y="823"/>
                    <a:pt x="155" y="823"/>
                  </a:cubicBezTo>
                  <a:cubicBezTo>
                    <a:pt x="250" y="823"/>
                    <a:pt x="322" y="751"/>
                    <a:pt x="322" y="656"/>
                  </a:cubicBezTo>
                  <a:lnTo>
                    <a:pt x="322" y="168"/>
                  </a:ln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3" name="Google Shape;10923;p64"/>
            <p:cNvSpPr/>
            <p:nvPr/>
          </p:nvSpPr>
          <p:spPr>
            <a:xfrm>
              <a:off x="8238432" y="2635956"/>
              <a:ext cx="45481" cy="15946"/>
            </a:xfrm>
            <a:custGeom>
              <a:rect b="b" l="l" r="r" t="t"/>
              <a:pathLst>
                <a:path extrusionOk="0" h="501" w="1429">
                  <a:moveTo>
                    <a:pt x="167" y="1"/>
                  </a:moveTo>
                  <a:cubicBezTo>
                    <a:pt x="83" y="1"/>
                    <a:pt x="0" y="72"/>
                    <a:pt x="0" y="155"/>
                  </a:cubicBezTo>
                  <a:cubicBezTo>
                    <a:pt x="0" y="251"/>
                    <a:pt x="83" y="322"/>
                    <a:pt x="167" y="322"/>
                  </a:cubicBezTo>
                  <a:cubicBezTo>
                    <a:pt x="357" y="322"/>
                    <a:pt x="893" y="358"/>
                    <a:pt x="1167" y="489"/>
                  </a:cubicBezTo>
                  <a:cubicBezTo>
                    <a:pt x="1191" y="501"/>
                    <a:pt x="1214" y="501"/>
                    <a:pt x="1238" y="501"/>
                  </a:cubicBezTo>
                  <a:cubicBezTo>
                    <a:pt x="1298" y="501"/>
                    <a:pt x="1357" y="477"/>
                    <a:pt x="1393" y="417"/>
                  </a:cubicBezTo>
                  <a:cubicBezTo>
                    <a:pt x="1429" y="334"/>
                    <a:pt x="1405" y="239"/>
                    <a:pt x="1310" y="191"/>
                  </a:cubicBezTo>
                  <a:cubicBezTo>
                    <a:pt x="929" y="1"/>
                    <a:pt x="20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4" name="Google Shape;10924;p64"/>
            <p:cNvSpPr/>
            <p:nvPr/>
          </p:nvSpPr>
          <p:spPr>
            <a:xfrm>
              <a:off x="8198998" y="2607534"/>
              <a:ext cx="123968" cy="169036"/>
            </a:xfrm>
            <a:custGeom>
              <a:rect b="b" l="l" r="r" t="t"/>
              <a:pathLst>
                <a:path extrusionOk="0" h="5311" w="3895">
                  <a:moveTo>
                    <a:pt x="3049" y="322"/>
                  </a:moveTo>
                  <a:lnTo>
                    <a:pt x="3049" y="1025"/>
                  </a:lnTo>
                  <a:cubicBezTo>
                    <a:pt x="3049" y="1144"/>
                    <a:pt x="3013" y="1251"/>
                    <a:pt x="2965" y="1346"/>
                  </a:cubicBezTo>
                  <a:lnTo>
                    <a:pt x="2882" y="1513"/>
                  </a:lnTo>
                  <a:cubicBezTo>
                    <a:pt x="2870" y="1548"/>
                    <a:pt x="2870" y="1560"/>
                    <a:pt x="2870" y="1584"/>
                  </a:cubicBezTo>
                  <a:lnTo>
                    <a:pt x="2870" y="1941"/>
                  </a:lnTo>
                  <a:cubicBezTo>
                    <a:pt x="2870" y="2203"/>
                    <a:pt x="2763" y="2418"/>
                    <a:pt x="2596" y="2596"/>
                  </a:cubicBezTo>
                  <a:cubicBezTo>
                    <a:pt x="2406" y="2763"/>
                    <a:pt x="2168" y="2858"/>
                    <a:pt x="1930" y="2858"/>
                  </a:cubicBezTo>
                  <a:cubicBezTo>
                    <a:pt x="1453" y="2834"/>
                    <a:pt x="1049" y="2406"/>
                    <a:pt x="1049" y="1906"/>
                  </a:cubicBezTo>
                  <a:lnTo>
                    <a:pt x="1049" y="1584"/>
                  </a:lnTo>
                  <a:cubicBezTo>
                    <a:pt x="1049" y="1560"/>
                    <a:pt x="1049" y="1548"/>
                    <a:pt x="1037" y="1513"/>
                  </a:cubicBezTo>
                  <a:lnTo>
                    <a:pt x="929" y="1310"/>
                  </a:lnTo>
                  <a:cubicBezTo>
                    <a:pt x="882" y="1227"/>
                    <a:pt x="870" y="1144"/>
                    <a:pt x="870" y="1072"/>
                  </a:cubicBezTo>
                  <a:lnTo>
                    <a:pt x="870" y="1048"/>
                  </a:lnTo>
                  <a:cubicBezTo>
                    <a:pt x="870" y="655"/>
                    <a:pt x="1203" y="322"/>
                    <a:pt x="1596" y="322"/>
                  </a:cubicBezTo>
                  <a:close/>
                  <a:moveTo>
                    <a:pt x="2334" y="3132"/>
                  </a:moveTo>
                  <a:cubicBezTo>
                    <a:pt x="2334" y="3180"/>
                    <a:pt x="2346" y="3239"/>
                    <a:pt x="2358" y="3287"/>
                  </a:cubicBezTo>
                  <a:lnTo>
                    <a:pt x="2215" y="3418"/>
                  </a:lnTo>
                  <a:cubicBezTo>
                    <a:pt x="2138" y="3495"/>
                    <a:pt x="2043" y="3534"/>
                    <a:pt x="1949" y="3534"/>
                  </a:cubicBezTo>
                  <a:cubicBezTo>
                    <a:pt x="1855" y="3534"/>
                    <a:pt x="1763" y="3495"/>
                    <a:pt x="1691" y="3418"/>
                  </a:cubicBezTo>
                  <a:lnTo>
                    <a:pt x="1561" y="3287"/>
                  </a:lnTo>
                  <a:cubicBezTo>
                    <a:pt x="1572" y="3239"/>
                    <a:pt x="1584" y="3180"/>
                    <a:pt x="1584" y="3132"/>
                  </a:cubicBezTo>
                  <a:cubicBezTo>
                    <a:pt x="1691" y="3168"/>
                    <a:pt x="1811" y="3191"/>
                    <a:pt x="1918" y="3191"/>
                  </a:cubicBezTo>
                  <a:lnTo>
                    <a:pt x="1953" y="3191"/>
                  </a:lnTo>
                  <a:cubicBezTo>
                    <a:pt x="2096" y="3191"/>
                    <a:pt x="2215" y="3180"/>
                    <a:pt x="2334" y="3132"/>
                  </a:cubicBezTo>
                  <a:close/>
                  <a:moveTo>
                    <a:pt x="1584" y="1"/>
                  </a:moveTo>
                  <a:cubicBezTo>
                    <a:pt x="1001" y="1"/>
                    <a:pt x="525" y="477"/>
                    <a:pt x="525" y="1048"/>
                  </a:cubicBezTo>
                  <a:lnTo>
                    <a:pt x="525" y="1072"/>
                  </a:lnTo>
                  <a:cubicBezTo>
                    <a:pt x="525" y="1203"/>
                    <a:pt x="560" y="1334"/>
                    <a:pt x="620" y="1453"/>
                  </a:cubicBezTo>
                  <a:lnTo>
                    <a:pt x="703" y="1620"/>
                  </a:lnTo>
                  <a:lnTo>
                    <a:pt x="703" y="1882"/>
                  </a:lnTo>
                  <a:cubicBezTo>
                    <a:pt x="703" y="2322"/>
                    <a:pt x="918" y="2703"/>
                    <a:pt x="1239" y="2941"/>
                  </a:cubicBezTo>
                  <a:lnTo>
                    <a:pt x="1239" y="3096"/>
                  </a:lnTo>
                  <a:cubicBezTo>
                    <a:pt x="1239" y="3180"/>
                    <a:pt x="1180" y="3251"/>
                    <a:pt x="1108" y="3275"/>
                  </a:cubicBezTo>
                  <a:lnTo>
                    <a:pt x="513" y="3453"/>
                  </a:lnTo>
                  <a:cubicBezTo>
                    <a:pt x="215" y="3537"/>
                    <a:pt x="1" y="3811"/>
                    <a:pt x="1" y="4120"/>
                  </a:cubicBezTo>
                  <a:lnTo>
                    <a:pt x="1" y="5144"/>
                  </a:lnTo>
                  <a:cubicBezTo>
                    <a:pt x="1" y="5239"/>
                    <a:pt x="84" y="5311"/>
                    <a:pt x="167" y="5311"/>
                  </a:cubicBezTo>
                  <a:cubicBezTo>
                    <a:pt x="263" y="5311"/>
                    <a:pt x="334" y="5239"/>
                    <a:pt x="334" y="5144"/>
                  </a:cubicBezTo>
                  <a:lnTo>
                    <a:pt x="334" y="4120"/>
                  </a:lnTo>
                  <a:cubicBezTo>
                    <a:pt x="334" y="3953"/>
                    <a:pt x="441" y="3811"/>
                    <a:pt x="596" y="3763"/>
                  </a:cubicBezTo>
                  <a:lnTo>
                    <a:pt x="1191" y="3584"/>
                  </a:lnTo>
                  <a:cubicBezTo>
                    <a:pt x="1251" y="3572"/>
                    <a:pt x="1299" y="3537"/>
                    <a:pt x="1346" y="3525"/>
                  </a:cubicBezTo>
                  <a:lnTo>
                    <a:pt x="1453" y="3632"/>
                  </a:lnTo>
                  <a:cubicBezTo>
                    <a:pt x="1584" y="3763"/>
                    <a:pt x="1763" y="3834"/>
                    <a:pt x="1942" y="3834"/>
                  </a:cubicBezTo>
                  <a:cubicBezTo>
                    <a:pt x="2120" y="3834"/>
                    <a:pt x="2299" y="3763"/>
                    <a:pt x="2430" y="3632"/>
                  </a:cubicBezTo>
                  <a:lnTo>
                    <a:pt x="2537" y="3525"/>
                  </a:lnTo>
                  <a:cubicBezTo>
                    <a:pt x="2584" y="3549"/>
                    <a:pt x="2620" y="3572"/>
                    <a:pt x="2680" y="3584"/>
                  </a:cubicBezTo>
                  <a:lnTo>
                    <a:pt x="3275" y="3763"/>
                  </a:lnTo>
                  <a:cubicBezTo>
                    <a:pt x="3442" y="3811"/>
                    <a:pt x="3549" y="3953"/>
                    <a:pt x="3549" y="4120"/>
                  </a:cubicBezTo>
                  <a:lnTo>
                    <a:pt x="3549" y="5144"/>
                  </a:lnTo>
                  <a:cubicBezTo>
                    <a:pt x="3549" y="5239"/>
                    <a:pt x="3620" y="5311"/>
                    <a:pt x="3716" y="5311"/>
                  </a:cubicBezTo>
                  <a:cubicBezTo>
                    <a:pt x="3799" y="5311"/>
                    <a:pt x="3870" y="5239"/>
                    <a:pt x="3870" y="5144"/>
                  </a:cubicBezTo>
                  <a:lnTo>
                    <a:pt x="3870" y="4120"/>
                  </a:lnTo>
                  <a:cubicBezTo>
                    <a:pt x="3894" y="3822"/>
                    <a:pt x="3680" y="3549"/>
                    <a:pt x="3382" y="3465"/>
                  </a:cubicBezTo>
                  <a:lnTo>
                    <a:pt x="2787" y="3287"/>
                  </a:lnTo>
                  <a:cubicBezTo>
                    <a:pt x="2715" y="3251"/>
                    <a:pt x="2656" y="3180"/>
                    <a:pt x="2656" y="3108"/>
                  </a:cubicBezTo>
                  <a:lnTo>
                    <a:pt x="2656" y="2977"/>
                  </a:lnTo>
                  <a:cubicBezTo>
                    <a:pt x="2715" y="2930"/>
                    <a:pt x="2763" y="2882"/>
                    <a:pt x="2823" y="2834"/>
                  </a:cubicBezTo>
                  <a:cubicBezTo>
                    <a:pt x="3061" y="2596"/>
                    <a:pt x="3192" y="2287"/>
                    <a:pt x="3192" y="1941"/>
                  </a:cubicBezTo>
                  <a:lnTo>
                    <a:pt x="3192" y="1632"/>
                  </a:lnTo>
                  <a:lnTo>
                    <a:pt x="3251" y="1501"/>
                  </a:lnTo>
                  <a:cubicBezTo>
                    <a:pt x="3323" y="1346"/>
                    <a:pt x="3370" y="1191"/>
                    <a:pt x="3370" y="1025"/>
                  </a:cubicBezTo>
                  <a:lnTo>
                    <a:pt x="3370" y="155"/>
                  </a:lnTo>
                  <a:cubicBezTo>
                    <a:pt x="3370" y="72"/>
                    <a:pt x="3299" y="1"/>
                    <a:pt x="3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5" name="Google Shape;10925;p64"/>
            <p:cNvSpPr/>
            <p:nvPr/>
          </p:nvSpPr>
          <p:spPr>
            <a:xfrm>
              <a:off x="8222137"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6" name="Google Shape;10926;p64"/>
            <p:cNvSpPr/>
            <p:nvPr/>
          </p:nvSpPr>
          <p:spPr>
            <a:xfrm>
              <a:off x="8289579" y="2743946"/>
              <a:ext cx="10630" cy="33005"/>
            </a:xfrm>
            <a:custGeom>
              <a:rect b="b" l="l" r="r" t="t"/>
              <a:pathLst>
                <a:path extrusionOk="0" h="1037" w="334">
                  <a:moveTo>
                    <a:pt x="167" y="1"/>
                  </a:moveTo>
                  <a:cubicBezTo>
                    <a:pt x="84" y="1"/>
                    <a:pt x="0" y="72"/>
                    <a:pt x="0" y="156"/>
                  </a:cubicBezTo>
                  <a:lnTo>
                    <a:pt x="0" y="870"/>
                  </a:lnTo>
                  <a:cubicBezTo>
                    <a:pt x="0" y="965"/>
                    <a:pt x="84" y="1037"/>
                    <a:pt x="167" y="1037"/>
                  </a:cubicBezTo>
                  <a:cubicBezTo>
                    <a:pt x="250" y="1037"/>
                    <a:pt x="334" y="965"/>
                    <a:pt x="334" y="870"/>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27" name="Google Shape;10927;p64"/>
          <p:cNvGrpSpPr/>
          <p:nvPr/>
        </p:nvGrpSpPr>
        <p:grpSpPr>
          <a:xfrm>
            <a:off x="7529411" y="2414659"/>
            <a:ext cx="355863" cy="362292"/>
            <a:chOff x="7529411" y="2414659"/>
            <a:chExt cx="355863" cy="362292"/>
          </a:xfrm>
        </p:grpSpPr>
        <p:sp>
          <p:nvSpPr>
            <p:cNvPr id="10928" name="Google Shape;10928;p64"/>
            <p:cNvSpPr/>
            <p:nvPr/>
          </p:nvSpPr>
          <p:spPr>
            <a:xfrm>
              <a:off x="7687816" y="2443081"/>
              <a:ext cx="45481" cy="15946"/>
            </a:xfrm>
            <a:custGeom>
              <a:rect b="b" l="l" r="r" t="t"/>
              <a:pathLst>
                <a:path extrusionOk="0" h="501" w="1429">
                  <a:moveTo>
                    <a:pt x="155" y="0"/>
                  </a:moveTo>
                  <a:cubicBezTo>
                    <a:pt x="72" y="0"/>
                    <a:pt x="0" y="72"/>
                    <a:pt x="0" y="167"/>
                  </a:cubicBezTo>
                  <a:cubicBezTo>
                    <a:pt x="0" y="250"/>
                    <a:pt x="72" y="322"/>
                    <a:pt x="155" y="322"/>
                  </a:cubicBezTo>
                  <a:cubicBezTo>
                    <a:pt x="357" y="322"/>
                    <a:pt x="893" y="357"/>
                    <a:pt x="1155" y="488"/>
                  </a:cubicBezTo>
                  <a:cubicBezTo>
                    <a:pt x="1191" y="500"/>
                    <a:pt x="1203" y="500"/>
                    <a:pt x="1227" y="500"/>
                  </a:cubicBezTo>
                  <a:cubicBezTo>
                    <a:pt x="1286" y="500"/>
                    <a:pt x="1346" y="477"/>
                    <a:pt x="1381" y="417"/>
                  </a:cubicBezTo>
                  <a:cubicBezTo>
                    <a:pt x="1429" y="346"/>
                    <a:pt x="1381" y="238"/>
                    <a:pt x="1310" y="191"/>
                  </a:cubicBezTo>
                  <a:cubicBezTo>
                    <a:pt x="917" y="0"/>
                    <a:pt x="19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29" name="Google Shape;10929;p64"/>
            <p:cNvSpPr/>
            <p:nvPr/>
          </p:nvSpPr>
          <p:spPr>
            <a:xfrm>
              <a:off x="7648764" y="2414659"/>
              <a:ext cx="123204" cy="168654"/>
            </a:xfrm>
            <a:custGeom>
              <a:rect b="b" l="l" r="r" t="t"/>
              <a:pathLst>
                <a:path extrusionOk="0" h="5299" w="3871">
                  <a:moveTo>
                    <a:pt x="3013" y="322"/>
                  </a:moveTo>
                  <a:lnTo>
                    <a:pt x="3013" y="1024"/>
                  </a:lnTo>
                  <a:cubicBezTo>
                    <a:pt x="3013" y="1143"/>
                    <a:pt x="2977" y="1250"/>
                    <a:pt x="2930" y="1358"/>
                  </a:cubicBezTo>
                  <a:lnTo>
                    <a:pt x="2847" y="1512"/>
                  </a:lnTo>
                  <a:cubicBezTo>
                    <a:pt x="2835" y="1548"/>
                    <a:pt x="2835" y="1560"/>
                    <a:pt x="2835" y="1596"/>
                  </a:cubicBezTo>
                  <a:lnTo>
                    <a:pt x="2835" y="1953"/>
                  </a:lnTo>
                  <a:cubicBezTo>
                    <a:pt x="2835" y="2203"/>
                    <a:pt x="2727" y="2429"/>
                    <a:pt x="2561" y="2608"/>
                  </a:cubicBezTo>
                  <a:cubicBezTo>
                    <a:pt x="2370" y="2763"/>
                    <a:pt x="2144" y="2858"/>
                    <a:pt x="1894" y="2858"/>
                  </a:cubicBezTo>
                  <a:cubicBezTo>
                    <a:pt x="1418" y="2846"/>
                    <a:pt x="1013" y="2405"/>
                    <a:pt x="1013" y="1905"/>
                  </a:cubicBezTo>
                  <a:lnTo>
                    <a:pt x="1013" y="1596"/>
                  </a:lnTo>
                  <a:cubicBezTo>
                    <a:pt x="1013" y="1560"/>
                    <a:pt x="1013" y="1548"/>
                    <a:pt x="1001" y="1512"/>
                  </a:cubicBezTo>
                  <a:lnTo>
                    <a:pt x="894" y="1310"/>
                  </a:lnTo>
                  <a:cubicBezTo>
                    <a:pt x="846" y="1239"/>
                    <a:pt x="834" y="1143"/>
                    <a:pt x="834" y="1072"/>
                  </a:cubicBezTo>
                  <a:lnTo>
                    <a:pt x="834" y="1060"/>
                  </a:lnTo>
                  <a:cubicBezTo>
                    <a:pt x="834" y="655"/>
                    <a:pt x="1168" y="322"/>
                    <a:pt x="1561" y="322"/>
                  </a:cubicBezTo>
                  <a:close/>
                  <a:moveTo>
                    <a:pt x="2299" y="3108"/>
                  </a:moveTo>
                  <a:cubicBezTo>
                    <a:pt x="2299" y="3155"/>
                    <a:pt x="2311" y="3215"/>
                    <a:pt x="2323" y="3263"/>
                  </a:cubicBezTo>
                  <a:lnTo>
                    <a:pt x="1918" y="3679"/>
                  </a:lnTo>
                  <a:lnTo>
                    <a:pt x="1537" y="3286"/>
                  </a:lnTo>
                  <a:cubicBezTo>
                    <a:pt x="1549" y="3263"/>
                    <a:pt x="1549" y="3227"/>
                    <a:pt x="1549" y="3179"/>
                  </a:cubicBezTo>
                  <a:lnTo>
                    <a:pt x="1549" y="3108"/>
                  </a:lnTo>
                  <a:cubicBezTo>
                    <a:pt x="1656" y="3144"/>
                    <a:pt x="1763" y="3167"/>
                    <a:pt x="1882" y="3167"/>
                  </a:cubicBezTo>
                  <a:lnTo>
                    <a:pt x="1918" y="3167"/>
                  </a:lnTo>
                  <a:cubicBezTo>
                    <a:pt x="2061" y="3167"/>
                    <a:pt x="2180" y="3155"/>
                    <a:pt x="2299" y="3108"/>
                  </a:cubicBezTo>
                  <a:close/>
                  <a:moveTo>
                    <a:pt x="1584" y="0"/>
                  </a:moveTo>
                  <a:cubicBezTo>
                    <a:pt x="1001" y="0"/>
                    <a:pt x="525" y="477"/>
                    <a:pt x="525" y="1060"/>
                  </a:cubicBezTo>
                  <a:lnTo>
                    <a:pt x="525" y="1072"/>
                  </a:lnTo>
                  <a:cubicBezTo>
                    <a:pt x="525" y="1203"/>
                    <a:pt x="549" y="1334"/>
                    <a:pt x="608" y="1453"/>
                  </a:cubicBezTo>
                  <a:lnTo>
                    <a:pt x="703" y="1620"/>
                  </a:lnTo>
                  <a:lnTo>
                    <a:pt x="703" y="1893"/>
                  </a:lnTo>
                  <a:cubicBezTo>
                    <a:pt x="703" y="2322"/>
                    <a:pt x="906" y="2703"/>
                    <a:pt x="1239" y="2941"/>
                  </a:cubicBezTo>
                  <a:lnTo>
                    <a:pt x="1239" y="3179"/>
                  </a:lnTo>
                  <a:cubicBezTo>
                    <a:pt x="1239" y="3215"/>
                    <a:pt x="1227" y="3239"/>
                    <a:pt x="1192" y="3239"/>
                  </a:cubicBezTo>
                  <a:lnTo>
                    <a:pt x="513" y="3441"/>
                  </a:lnTo>
                  <a:cubicBezTo>
                    <a:pt x="215" y="3525"/>
                    <a:pt x="1" y="3798"/>
                    <a:pt x="1" y="4108"/>
                  </a:cubicBezTo>
                  <a:lnTo>
                    <a:pt x="1" y="5132"/>
                  </a:lnTo>
                  <a:cubicBezTo>
                    <a:pt x="1" y="5227"/>
                    <a:pt x="72" y="5299"/>
                    <a:pt x="168" y="5299"/>
                  </a:cubicBezTo>
                  <a:cubicBezTo>
                    <a:pt x="251" y="5299"/>
                    <a:pt x="322" y="5227"/>
                    <a:pt x="322" y="5132"/>
                  </a:cubicBezTo>
                  <a:lnTo>
                    <a:pt x="322" y="4108"/>
                  </a:lnTo>
                  <a:cubicBezTo>
                    <a:pt x="322" y="3941"/>
                    <a:pt x="430" y="3798"/>
                    <a:pt x="596" y="3751"/>
                  </a:cubicBezTo>
                  <a:lnTo>
                    <a:pt x="1275" y="3560"/>
                  </a:lnTo>
                  <a:cubicBezTo>
                    <a:pt x="1311" y="3560"/>
                    <a:pt x="1323" y="3536"/>
                    <a:pt x="1358" y="3525"/>
                  </a:cubicBezTo>
                  <a:lnTo>
                    <a:pt x="1775" y="3941"/>
                  </a:lnTo>
                  <a:lnTo>
                    <a:pt x="1775" y="5120"/>
                  </a:lnTo>
                  <a:cubicBezTo>
                    <a:pt x="1775" y="5203"/>
                    <a:pt x="1846" y="5287"/>
                    <a:pt x="1930" y="5287"/>
                  </a:cubicBezTo>
                  <a:cubicBezTo>
                    <a:pt x="2025" y="5287"/>
                    <a:pt x="2096" y="5203"/>
                    <a:pt x="2096" y="5120"/>
                  </a:cubicBezTo>
                  <a:lnTo>
                    <a:pt x="2096" y="3941"/>
                  </a:lnTo>
                  <a:lnTo>
                    <a:pt x="2525" y="3513"/>
                  </a:lnTo>
                  <a:cubicBezTo>
                    <a:pt x="2573" y="3536"/>
                    <a:pt x="2620" y="3560"/>
                    <a:pt x="2680" y="3572"/>
                  </a:cubicBezTo>
                  <a:lnTo>
                    <a:pt x="3275" y="3751"/>
                  </a:lnTo>
                  <a:cubicBezTo>
                    <a:pt x="3442" y="3798"/>
                    <a:pt x="3537" y="3941"/>
                    <a:pt x="3537" y="4108"/>
                  </a:cubicBezTo>
                  <a:lnTo>
                    <a:pt x="3537" y="5132"/>
                  </a:lnTo>
                  <a:cubicBezTo>
                    <a:pt x="3537" y="5227"/>
                    <a:pt x="3620" y="5299"/>
                    <a:pt x="3704" y="5299"/>
                  </a:cubicBezTo>
                  <a:cubicBezTo>
                    <a:pt x="3799" y="5299"/>
                    <a:pt x="3870" y="5227"/>
                    <a:pt x="3870" y="5132"/>
                  </a:cubicBezTo>
                  <a:lnTo>
                    <a:pt x="3870" y="4108"/>
                  </a:lnTo>
                  <a:cubicBezTo>
                    <a:pt x="3870" y="3822"/>
                    <a:pt x="3668" y="3536"/>
                    <a:pt x="3370" y="3465"/>
                  </a:cubicBezTo>
                  <a:lnTo>
                    <a:pt x="2775" y="3286"/>
                  </a:lnTo>
                  <a:cubicBezTo>
                    <a:pt x="2692" y="3263"/>
                    <a:pt x="2632" y="3179"/>
                    <a:pt x="2632" y="3108"/>
                  </a:cubicBezTo>
                  <a:lnTo>
                    <a:pt x="2632" y="2977"/>
                  </a:lnTo>
                  <a:cubicBezTo>
                    <a:pt x="2692" y="2929"/>
                    <a:pt x="2739" y="2882"/>
                    <a:pt x="2799" y="2846"/>
                  </a:cubicBezTo>
                  <a:cubicBezTo>
                    <a:pt x="3037" y="2608"/>
                    <a:pt x="3168" y="2286"/>
                    <a:pt x="3168" y="1953"/>
                  </a:cubicBezTo>
                  <a:lnTo>
                    <a:pt x="3168" y="1631"/>
                  </a:lnTo>
                  <a:lnTo>
                    <a:pt x="3228" y="1501"/>
                  </a:lnTo>
                  <a:cubicBezTo>
                    <a:pt x="3311" y="1358"/>
                    <a:pt x="3347" y="1191"/>
                    <a:pt x="3347" y="1024"/>
                  </a:cubicBezTo>
                  <a:lnTo>
                    <a:pt x="3347" y="167"/>
                  </a:lnTo>
                  <a:cubicBezTo>
                    <a:pt x="3347" y="72"/>
                    <a:pt x="3275" y="0"/>
                    <a:pt x="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0" name="Google Shape;10930;p64"/>
            <p:cNvSpPr/>
            <p:nvPr/>
          </p:nvSpPr>
          <p:spPr>
            <a:xfrm>
              <a:off x="7670757" y="2551072"/>
              <a:ext cx="10248" cy="33005"/>
            </a:xfrm>
            <a:custGeom>
              <a:rect b="b" l="l" r="r" t="t"/>
              <a:pathLst>
                <a:path extrusionOk="0" h="1037" w="322">
                  <a:moveTo>
                    <a:pt x="155" y="1"/>
                  </a:moveTo>
                  <a:cubicBezTo>
                    <a:pt x="72" y="1"/>
                    <a:pt x="0" y="72"/>
                    <a:pt x="0" y="167"/>
                  </a:cubicBezTo>
                  <a:lnTo>
                    <a:pt x="0" y="882"/>
                  </a:lnTo>
                  <a:cubicBezTo>
                    <a:pt x="0"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1" name="Google Shape;10931;p64"/>
            <p:cNvSpPr/>
            <p:nvPr/>
          </p:nvSpPr>
          <p:spPr>
            <a:xfrm>
              <a:off x="7738963" y="2551072"/>
              <a:ext cx="10280" cy="33005"/>
            </a:xfrm>
            <a:custGeom>
              <a:rect b="b" l="l" r="r" t="t"/>
              <a:pathLst>
                <a:path extrusionOk="0" h="1037" w="323">
                  <a:moveTo>
                    <a:pt x="155" y="1"/>
                  </a:moveTo>
                  <a:cubicBezTo>
                    <a:pt x="72" y="1"/>
                    <a:pt x="1" y="72"/>
                    <a:pt x="1" y="167"/>
                  </a:cubicBezTo>
                  <a:lnTo>
                    <a:pt x="1" y="882"/>
                  </a:lnTo>
                  <a:cubicBezTo>
                    <a:pt x="1" y="965"/>
                    <a:pt x="72" y="1036"/>
                    <a:pt x="155" y="1036"/>
                  </a:cubicBezTo>
                  <a:cubicBezTo>
                    <a:pt x="251" y="1036"/>
                    <a:pt x="322" y="965"/>
                    <a:pt x="322" y="882"/>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2" name="Google Shape;10932;p64"/>
            <p:cNvSpPr/>
            <p:nvPr/>
          </p:nvSpPr>
          <p:spPr>
            <a:xfrm>
              <a:off x="7568432" y="2635956"/>
              <a:ext cx="45513" cy="15946"/>
            </a:xfrm>
            <a:custGeom>
              <a:rect b="b" l="l" r="r" t="t"/>
              <a:pathLst>
                <a:path extrusionOk="0" h="501" w="1430">
                  <a:moveTo>
                    <a:pt x="156" y="1"/>
                  </a:moveTo>
                  <a:cubicBezTo>
                    <a:pt x="72" y="1"/>
                    <a:pt x="1" y="72"/>
                    <a:pt x="1" y="155"/>
                  </a:cubicBezTo>
                  <a:cubicBezTo>
                    <a:pt x="1" y="251"/>
                    <a:pt x="72" y="322"/>
                    <a:pt x="156" y="322"/>
                  </a:cubicBezTo>
                  <a:cubicBezTo>
                    <a:pt x="358" y="322"/>
                    <a:pt x="894" y="358"/>
                    <a:pt x="1156" y="489"/>
                  </a:cubicBezTo>
                  <a:cubicBezTo>
                    <a:pt x="1191" y="501"/>
                    <a:pt x="1203" y="501"/>
                    <a:pt x="1227" y="501"/>
                  </a:cubicBezTo>
                  <a:cubicBezTo>
                    <a:pt x="1287" y="501"/>
                    <a:pt x="1346" y="477"/>
                    <a:pt x="1382" y="417"/>
                  </a:cubicBezTo>
                  <a:cubicBezTo>
                    <a:pt x="1430" y="334"/>
                    <a:pt x="1394" y="239"/>
                    <a:pt x="1310" y="191"/>
                  </a:cubicBezTo>
                  <a:cubicBezTo>
                    <a:pt x="918" y="1"/>
                    <a:pt x="19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3" name="Google Shape;10933;p64"/>
            <p:cNvSpPr/>
            <p:nvPr/>
          </p:nvSpPr>
          <p:spPr>
            <a:xfrm>
              <a:off x="7529411" y="2607916"/>
              <a:ext cx="123172" cy="168654"/>
            </a:xfrm>
            <a:custGeom>
              <a:rect b="b" l="l" r="r" t="t"/>
              <a:pathLst>
                <a:path extrusionOk="0" h="5299" w="3870">
                  <a:moveTo>
                    <a:pt x="3025" y="310"/>
                  </a:moveTo>
                  <a:lnTo>
                    <a:pt x="3025" y="1013"/>
                  </a:lnTo>
                  <a:cubicBezTo>
                    <a:pt x="3025" y="1132"/>
                    <a:pt x="2989" y="1239"/>
                    <a:pt x="2953" y="1334"/>
                  </a:cubicBezTo>
                  <a:lnTo>
                    <a:pt x="2858" y="1501"/>
                  </a:lnTo>
                  <a:cubicBezTo>
                    <a:pt x="2846" y="1536"/>
                    <a:pt x="2846" y="1548"/>
                    <a:pt x="2846" y="1572"/>
                  </a:cubicBezTo>
                  <a:lnTo>
                    <a:pt x="2846" y="1929"/>
                  </a:lnTo>
                  <a:cubicBezTo>
                    <a:pt x="2834" y="2191"/>
                    <a:pt x="2727" y="2406"/>
                    <a:pt x="2560" y="2584"/>
                  </a:cubicBezTo>
                  <a:cubicBezTo>
                    <a:pt x="2392" y="2753"/>
                    <a:pt x="2170" y="2847"/>
                    <a:pt x="1945" y="2847"/>
                  </a:cubicBezTo>
                  <a:cubicBezTo>
                    <a:pt x="1932" y="2847"/>
                    <a:pt x="1919" y="2847"/>
                    <a:pt x="1905" y="2846"/>
                  </a:cubicBezTo>
                  <a:cubicBezTo>
                    <a:pt x="1429" y="2822"/>
                    <a:pt x="1024" y="2394"/>
                    <a:pt x="1024" y="1894"/>
                  </a:cubicBezTo>
                  <a:lnTo>
                    <a:pt x="1024" y="1572"/>
                  </a:lnTo>
                  <a:cubicBezTo>
                    <a:pt x="1024" y="1548"/>
                    <a:pt x="1024" y="1536"/>
                    <a:pt x="1012" y="1501"/>
                  </a:cubicBezTo>
                  <a:lnTo>
                    <a:pt x="905" y="1298"/>
                  </a:lnTo>
                  <a:cubicBezTo>
                    <a:pt x="870" y="1215"/>
                    <a:pt x="846" y="1132"/>
                    <a:pt x="846" y="1060"/>
                  </a:cubicBezTo>
                  <a:lnTo>
                    <a:pt x="846" y="1036"/>
                  </a:lnTo>
                  <a:cubicBezTo>
                    <a:pt x="846" y="643"/>
                    <a:pt x="1179" y="310"/>
                    <a:pt x="1584" y="310"/>
                  </a:cubicBezTo>
                  <a:close/>
                  <a:moveTo>
                    <a:pt x="2298" y="3096"/>
                  </a:moveTo>
                  <a:lnTo>
                    <a:pt x="2298" y="3156"/>
                  </a:lnTo>
                  <a:cubicBezTo>
                    <a:pt x="2298" y="3179"/>
                    <a:pt x="2298" y="3215"/>
                    <a:pt x="2310" y="3263"/>
                  </a:cubicBezTo>
                  <a:lnTo>
                    <a:pt x="1917" y="3656"/>
                  </a:lnTo>
                  <a:lnTo>
                    <a:pt x="1536" y="3275"/>
                  </a:lnTo>
                  <a:cubicBezTo>
                    <a:pt x="1548" y="3239"/>
                    <a:pt x="1548" y="3215"/>
                    <a:pt x="1548" y="3168"/>
                  </a:cubicBezTo>
                  <a:lnTo>
                    <a:pt x="1548" y="3096"/>
                  </a:lnTo>
                  <a:cubicBezTo>
                    <a:pt x="1655" y="3120"/>
                    <a:pt x="1763" y="3156"/>
                    <a:pt x="1882" y="3156"/>
                  </a:cubicBezTo>
                  <a:lnTo>
                    <a:pt x="1917" y="3156"/>
                  </a:lnTo>
                  <a:cubicBezTo>
                    <a:pt x="2036" y="3156"/>
                    <a:pt x="2179" y="3132"/>
                    <a:pt x="2298" y="3096"/>
                  </a:cubicBezTo>
                  <a:close/>
                  <a:moveTo>
                    <a:pt x="1584" y="1"/>
                  </a:moveTo>
                  <a:cubicBezTo>
                    <a:pt x="1001" y="1"/>
                    <a:pt x="524" y="477"/>
                    <a:pt x="524" y="1060"/>
                  </a:cubicBezTo>
                  <a:lnTo>
                    <a:pt x="524" y="1072"/>
                  </a:lnTo>
                  <a:cubicBezTo>
                    <a:pt x="524" y="1203"/>
                    <a:pt x="548" y="1334"/>
                    <a:pt x="608" y="1453"/>
                  </a:cubicBezTo>
                  <a:lnTo>
                    <a:pt x="703" y="1620"/>
                  </a:lnTo>
                  <a:lnTo>
                    <a:pt x="703" y="1894"/>
                  </a:lnTo>
                  <a:cubicBezTo>
                    <a:pt x="703" y="2322"/>
                    <a:pt x="905" y="2703"/>
                    <a:pt x="1239" y="2941"/>
                  </a:cubicBezTo>
                  <a:lnTo>
                    <a:pt x="1239" y="3179"/>
                  </a:lnTo>
                  <a:cubicBezTo>
                    <a:pt x="1239" y="3215"/>
                    <a:pt x="1227" y="3239"/>
                    <a:pt x="1191" y="3239"/>
                  </a:cubicBezTo>
                  <a:lnTo>
                    <a:pt x="512" y="3441"/>
                  </a:lnTo>
                  <a:cubicBezTo>
                    <a:pt x="215" y="3525"/>
                    <a:pt x="0" y="3799"/>
                    <a:pt x="0" y="4108"/>
                  </a:cubicBezTo>
                  <a:lnTo>
                    <a:pt x="0" y="5132"/>
                  </a:lnTo>
                  <a:cubicBezTo>
                    <a:pt x="0" y="5227"/>
                    <a:pt x="72" y="5299"/>
                    <a:pt x="167" y="5299"/>
                  </a:cubicBezTo>
                  <a:cubicBezTo>
                    <a:pt x="250" y="5299"/>
                    <a:pt x="322" y="5227"/>
                    <a:pt x="322" y="5132"/>
                  </a:cubicBezTo>
                  <a:lnTo>
                    <a:pt x="322" y="4108"/>
                  </a:lnTo>
                  <a:cubicBezTo>
                    <a:pt x="322" y="3941"/>
                    <a:pt x="429" y="3799"/>
                    <a:pt x="596" y="3751"/>
                  </a:cubicBezTo>
                  <a:lnTo>
                    <a:pt x="1274" y="3560"/>
                  </a:lnTo>
                  <a:cubicBezTo>
                    <a:pt x="1310" y="3560"/>
                    <a:pt x="1322" y="3537"/>
                    <a:pt x="1358" y="3525"/>
                  </a:cubicBezTo>
                  <a:lnTo>
                    <a:pt x="1774" y="3941"/>
                  </a:lnTo>
                  <a:lnTo>
                    <a:pt x="1774" y="5120"/>
                  </a:lnTo>
                  <a:cubicBezTo>
                    <a:pt x="1774" y="5204"/>
                    <a:pt x="1846" y="5287"/>
                    <a:pt x="1929" y="5287"/>
                  </a:cubicBezTo>
                  <a:cubicBezTo>
                    <a:pt x="2025" y="5287"/>
                    <a:pt x="2096" y="5204"/>
                    <a:pt x="2096" y="5120"/>
                  </a:cubicBezTo>
                  <a:lnTo>
                    <a:pt x="2096" y="3941"/>
                  </a:lnTo>
                  <a:lnTo>
                    <a:pt x="2513" y="3525"/>
                  </a:lnTo>
                  <a:cubicBezTo>
                    <a:pt x="2548" y="3537"/>
                    <a:pt x="2560" y="3537"/>
                    <a:pt x="2584" y="3560"/>
                  </a:cubicBezTo>
                  <a:lnTo>
                    <a:pt x="3275" y="3751"/>
                  </a:lnTo>
                  <a:cubicBezTo>
                    <a:pt x="3441" y="3799"/>
                    <a:pt x="3537" y="3941"/>
                    <a:pt x="3537" y="4108"/>
                  </a:cubicBezTo>
                  <a:lnTo>
                    <a:pt x="3537" y="5132"/>
                  </a:lnTo>
                  <a:cubicBezTo>
                    <a:pt x="3537" y="5227"/>
                    <a:pt x="3620" y="5299"/>
                    <a:pt x="3703" y="5299"/>
                  </a:cubicBezTo>
                  <a:cubicBezTo>
                    <a:pt x="3799" y="5299"/>
                    <a:pt x="3870" y="5227"/>
                    <a:pt x="3870" y="5132"/>
                  </a:cubicBezTo>
                  <a:lnTo>
                    <a:pt x="3870" y="4108"/>
                  </a:lnTo>
                  <a:cubicBezTo>
                    <a:pt x="3870" y="3810"/>
                    <a:pt x="3668" y="3537"/>
                    <a:pt x="3370" y="3453"/>
                  </a:cubicBezTo>
                  <a:lnTo>
                    <a:pt x="2679" y="3263"/>
                  </a:lnTo>
                  <a:cubicBezTo>
                    <a:pt x="2656" y="3239"/>
                    <a:pt x="2632" y="3227"/>
                    <a:pt x="2632" y="3203"/>
                  </a:cubicBezTo>
                  <a:lnTo>
                    <a:pt x="2632" y="2977"/>
                  </a:lnTo>
                  <a:cubicBezTo>
                    <a:pt x="2691" y="2929"/>
                    <a:pt x="2739" y="2882"/>
                    <a:pt x="2798" y="2846"/>
                  </a:cubicBezTo>
                  <a:cubicBezTo>
                    <a:pt x="3037" y="2608"/>
                    <a:pt x="3168" y="2287"/>
                    <a:pt x="3168" y="1953"/>
                  </a:cubicBezTo>
                  <a:lnTo>
                    <a:pt x="3168" y="1632"/>
                  </a:lnTo>
                  <a:lnTo>
                    <a:pt x="3227" y="1501"/>
                  </a:lnTo>
                  <a:cubicBezTo>
                    <a:pt x="3310" y="1358"/>
                    <a:pt x="3346" y="1191"/>
                    <a:pt x="3346" y="1024"/>
                  </a:cubicBezTo>
                  <a:lnTo>
                    <a:pt x="3346" y="167"/>
                  </a:lnTo>
                  <a:cubicBezTo>
                    <a:pt x="3346" y="72"/>
                    <a:pt x="3275"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4" name="Google Shape;10934;p64"/>
            <p:cNvSpPr/>
            <p:nvPr/>
          </p:nvSpPr>
          <p:spPr>
            <a:xfrm>
              <a:off x="7551754" y="2743946"/>
              <a:ext cx="10280" cy="33005"/>
            </a:xfrm>
            <a:custGeom>
              <a:rect b="b" l="l" r="r" t="t"/>
              <a:pathLst>
                <a:path extrusionOk="0" h="1037" w="323">
                  <a:moveTo>
                    <a:pt x="168" y="1"/>
                  </a:moveTo>
                  <a:cubicBezTo>
                    <a:pt x="72" y="1"/>
                    <a:pt x="1" y="72"/>
                    <a:pt x="1" y="156"/>
                  </a:cubicBezTo>
                  <a:lnTo>
                    <a:pt x="1" y="870"/>
                  </a:lnTo>
                  <a:cubicBezTo>
                    <a:pt x="1" y="965"/>
                    <a:pt x="72" y="1037"/>
                    <a:pt x="168" y="1037"/>
                  </a:cubicBezTo>
                  <a:cubicBezTo>
                    <a:pt x="251" y="1037"/>
                    <a:pt x="322" y="965"/>
                    <a:pt x="322" y="870"/>
                  </a:cubicBezTo>
                  <a:lnTo>
                    <a:pt x="322" y="156"/>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5" name="Google Shape;10935;p64"/>
            <p:cNvSpPr/>
            <p:nvPr/>
          </p:nvSpPr>
          <p:spPr>
            <a:xfrm>
              <a:off x="7619610" y="2743946"/>
              <a:ext cx="10248" cy="33005"/>
            </a:xfrm>
            <a:custGeom>
              <a:rect b="b" l="l" r="r" t="t"/>
              <a:pathLst>
                <a:path extrusionOk="0" h="1037" w="322">
                  <a:moveTo>
                    <a:pt x="155" y="1"/>
                  </a:moveTo>
                  <a:cubicBezTo>
                    <a:pt x="72" y="1"/>
                    <a:pt x="0" y="72"/>
                    <a:pt x="0" y="156"/>
                  </a:cubicBezTo>
                  <a:lnTo>
                    <a:pt x="0" y="870"/>
                  </a:lnTo>
                  <a:cubicBezTo>
                    <a:pt x="0" y="965"/>
                    <a:pt x="72" y="1037"/>
                    <a:pt x="155" y="1037"/>
                  </a:cubicBezTo>
                  <a:cubicBezTo>
                    <a:pt x="250" y="1037"/>
                    <a:pt x="322" y="965"/>
                    <a:pt x="322" y="870"/>
                  </a:cubicBezTo>
                  <a:lnTo>
                    <a:pt x="322" y="156"/>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6" name="Google Shape;10936;p64"/>
            <p:cNvSpPr/>
            <p:nvPr/>
          </p:nvSpPr>
          <p:spPr>
            <a:xfrm>
              <a:off x="7773464" y="2584427"/>
              <a:ext cx="111810" cy="192525"/>
            </a:xfrm>
            <a:custGeom>
              <a:rect b="b" l="l" r="r" t="t"/>
              <a:pathLst>
                <a:path extrusionOk="0" h="6049" w="3513">
                  <a:moveTo>
                    <a:pt x="1738" y="346"/>
                  </a:moveTo>
                  <a:cubicBezTo>
                    <a:pt x="2036" y="346"/>
                    <a:pt x="2286" y="560"/>
                    <a:pt x="2286" y="810"/>
                  </a:cubicBezTo>
                  <a:lnTo>
                    <a:pt x="2286" y="846"/>
                  </a:lnTo>
                  <a:cubicBezTo>
                    <a:pt x="2131" y="762"/>
                    <a:pt x="1929" y="739"/>
                    <a:pt x="1738" y="739"/>
                  </a:cubicBezTo>
                  <a:cubicBezTo>
                    <a:pt x="1548" y="739"/>
                    <a:pt x="1369" y="786"/>
                    <a:pt x="1191" y="846"/>
                  </a:cubicBezTo>
                  <a:lnTo>
                    <a:pt x="1191" y="810"/>
                  </a:lnTo>
                  <a:cubicBezTo>
                    <a:pt x="1203" y="560"/>
                    <a:pt x="1441" y="346"/>
                    <a:pt x="1738" y="346"/>
                  </a:cubicBezTo>
                  <a:close/>
                  <a:moveTo>
                    <a:pt x="1738" y="1048"/>
                  </a:moveTo>
                  <a:cubicBezTo>
                    <a:pt x="2334" y="1048"/>
                    <a:pt x="2822" y="1536"/>
                    <a:pt x="2822" y="2132"/>
                  </a:cubicBezTo>
                  <a:cubicBezTo>
                    <a:pt x="2822" y="2251"/>
                    <a:pt x="2810" y="2358"/>
                    <a:pt x="2762" y="2477"/>
                  </a:cubicBezTo>
                  <a:cubicBezTo>
                    <a:pt x="2286" y="2001"/>
                    <a:pt x="1453" y="1810"/>
                    <a:pt x="1429" y="1798"/>
                  </a:cubicBezTo>
                  <a:cubicBezTo>
                    <a:pt x="1415" y="1791"/>
                    <a:pt x="1400" y="1788"/>
                    <a:pt x="1385" y="1788"/>
                  </a:cubicBezTo>
                  <a:cubicBezTo>
                    <a:pt x="1347" y="1788"/>
                    <a:pt x="1308" y="1805"/>
                    <a:pt x="1274" y="1822"/>
                  </a:cubicBezTo>
                  <a:cubicBezTo>
                    <a:pt x="1238" y="1858"/>
                    <a:pt x="1215" y="1893"/>
                    <a:pt x="1215" y="1953"/>
                  </a:cubicBezTo>
                  <a:cubicBezTo>
                    <a:pt x="1215" y="1977"/>
                    <a:pt x="1203" y="2072"/>
                    <a:pt x="1084" y="2191"/>
                  </a:cubicBezTo>
                  <a:cubicBezTo>
                    <a:pt x="1024" y="2251"/>
                    <a:pt x="1024" y="2358"/>
                    <a:pt x="1084" y="2429"/>
                  </a:cubicBezTo>
                  <a:cubicBezTo>
                    <a:pt x="1111" y="2467"/>
                    <a:pt x="1148" y="2483"/>
                    <a:pt x="1188" y="2483"/>
                  </a:cubicBezTo>
                  <a:cubicBezTo>
                    <a:pt x="1234" y="2483"/>
                    <a:pt x="1283" y="2461"/>
                    <a:pt x="1322" y="2429"/>
                  </a:cubicBezTo>
                  <a:cubicBezTo>
                    <a:pt x="1405" y="2346"/>
                    <a:pt x="1465" y="2239"/>
                    <a:pt x="1500" y="2167"/>
                  </a:cubicBezTo>
                  <a:cubicBezTo>
                    <a:pt x="1786" y="2251"/>
                    <a:pt x="2358" y="2465"/>
                    <a:pt x="2631" y="2834"/>
                  </a:cubicBezTo>
                  <a:cubicBezTo>
                    <a:pt x="2560" y="3263"/>
                    <a:pt x="2191" y="3584"/>
                    <a:pt x="1738" y="3584"/>
                  </a:cubicBezTo>
                  <a:cubicBezTo>
                    <a:pt x="1274" y="3584"/>
                    <a:pt x="893" y="3239"/>
                    <a:pt x="845" y="2774"/>
                  </a:cubicBezTo>
                  <a:cubicBezTo>
                    <a:pt x="845" y="2751"/>
                    <a:pt x="834" y="2727"/>
                    <a:pt x="822" y="2703"/>
                  </a:cubicBezTo>
                  <a:cubicBezTo>
                    <a:pt x="714" y="2536"/>
                    <a:pt x="655" y="2334"/>
                    <a:pt x="655" y="2132"/>
                  </a:cubicBezTo>
                  <a:cubicBezTo>
                    <a:pt x="655" y="1536"/>
                    <a:pt x="1143" y="1048"/>
                    <a:pt x="1738" y="1048"/>
                  </a:cubicBezTo>
                  <a:close/>
                  <a:moveTo>
                    <a:pt x="2131" y="3846"/>
                  </a:moveTo>
                  <a:lnTo>
                    <a:pt x="2131" y="4025"/>
                  </a:lnTo>
                  <a:cubicBezTo>
                    <a:pt x="2131" y="4084"/>
                    <a:pt x="2143" y="4144"/>
                    <a:pt x="2167" y="4191"/>
                  </a:cubicBezTo>
                  <a:lnTo>
                    <a:pt x="1988" y="4334"/>
                  </a:lnTo>
                  <a:cubicBezTo>
                    <a:pt x="1917" y="4400"/>
                    <a:pt x="1825" y="4432"/>
                    <a:pt x="1734" y="4432"/>
                  </a:cubicBezTo>
                  <a:cubicBezTo>
                    <a:pt x="1643" y="4432"/>
                    <a:pt x="1554" y="4400"/>
                    <a:pt x="1488" y="4334"/>
                  </a:cubicBezTo>
                  <a:lnTo>
                    <a:pt x="1334" y="4191"/>
                  </a:lnTo>
                  <a:cubicBezTo>
                    <a:pt x="1369" y="4144"/>
                    <a:pt x="1381" y="4084"/>
                    <a:pt x="1381" y="4025"/>
                  </a:cubicBezTo>
                  <a:lnTo>
                    <a:pt x="1381" y="3846"/>
                  </a:lnTo>
                  <a:cubicBezTo>
                    <a:pt x="1500" y="3870"/>
                    <a:pt x="1619" y="3906"/>
                    <a:pt x="1750" y="3906"/>
                  </a:cubicBezTo>
                  <a:cubicBezTo>
                    <a:pt x="1893" y="3906"/>
                    <a:pt x="2012" y="3894"/>
                    <a:pt x="2131" y="3846"/>
                  </a:cubicBezTo>
                  <a:close/>
                  <a:moveTo>
                    <a:pt x="1750" y="0"/>
                  </a:moveTo>
                  <a:cubicBezTo>
                    <a:pt x="1274" y="0"/>
                    <a:pt x="881" y="358"/>
                    <a:pt x="881" y="798"/>
                  </a:cubicBezTo>
                  <a:cubicBezTo>
                    <a:pt x="881" y="869"/>
                    <a:pt x="893" y="929"/>
                    <a:pt x="905" y="1000"/>
                  </a:cubicBezTo>
                  <a:cubicBezTo>
                    <a:pt x="560" y="1250"/>
                    <a:pt x="345" y="1667"/>
                    <a:pt x="345" y="2132"/>
                  </a:cubicBezTo>
                  <a:cubicBezTo>
                    <a:pt x="345" y="2382"/>
                    <a:pt x="405" y="2632"/>
                    <a:pt x="536" y="2834"/>
                  </a:cubicBezTo>
                  <a:cubicBezTo>
                    <a:pt x="583" y="3191"/>
                    <a:pt x="774" y="3489"/>
                    <a:pt x="1060" y="3679"/>
                  </a:cubicBezTo>
                  <a:lnTo>
                    <a:pt x="1060" y="4025"/>
                  </a:lnTo>
                  <a:lnTo>
                    <a:pt x="1060" y="4037"/>
                  </a:lnTo>
                  <a:lnTo>
                    <a:pt x="381" y="4382"/>
                  </a:lnTo>
                  <a:cubicBezTo>
                    <a:pt x="143" y="4501"/>
                    <a:pt x="0" y="4739"/>
                    <a:pt x="0" y="5013"/>
                  </a:cubicBezTo>
                  <a:lnTo>
                    <a:pt x="0" y="5882"/>
                  </a:lnTo>
                  <a:cubicBezTo>
                    <a:pt x="0" y="5977"/>
                    <a:pt x="72" y="6049"/>
                    <a:pt x="167" y="6049"/>
                  </a:cubicBezTo>
                  <a:cubicBezTo>
                    <a:pt x="250" y="6049"/>
                    <a:pt x="322" y="5977"/>
                    <a:pt x="322" y="5882"/>
                  </a:cubicBezTo>
                  <a:lnTo>
                    <a:pt x="322" y="5013"/>
                  </a:lnTo>
                  <a:cubicBezTo>
                    <a:pt x="322" y="4870"/>
                    <a:pt x="393" y="4739"/>
                    <a:pt x="536" y="4679"/>
                  </a:cubicBezTo>
                  <a:lnTo>
                    <a:pt x="1084" y="4394"/>
                  </a:lnTo>
                  <a:lnTo>
                    <a:pt x="1274" y="4572"/>
                  </a:lnTo>
                  <a:cubicBezTo>
                    <a:pt x="1417" y="4715"/>
                    <a:pt x="1584" y="4775"/>
                    <a:pt x="1750" y="4775"/>
                  </a:cubicBezTo>
                  <a:cubicBezTo>
                    <a:pt x="1929" y="4775"/>
                    <a:pt x="2096" y="4715"/>
                    <a:pt x="2227" y="4572"/>
                  </a:cubicBezTo>
                  <a:lnTo>
                    <a:pt x="2429" y="4394"/>
                  </a:lnTo>
                  <a:lnTo>
                    <a:pt x="2977" y="4679"/>
                  </a:lnTo>
                  <a:cubicBezTo>
                    <a:pt x="3096" y="4739"/>
                    <a:pt x="3179" y="4870"/>
                    <a:pt x="3179" y="5013"/>
                  </a:cubicBezTo>
                  <a:lnTo>
                    <a:pt x="3179" y="5882"/>
                  </a:lnTo>
                  <a:cubicBezTo>
                    <a:pt x="3179" y="5977"/>
                    <a:pt x="3262" y="6049"/>
                    <a:pt x="3346" y="6049"/>
                  </a:cubicBezTo>
                  <a:cubicBezTo>
                    <a:pt x="3441" y="6049"/>
                    <a:pt x="3512" y="5977"/>
                    <a:pt x="3512" y="5882"/>
                  </a:cubicBezTo>
                  <a:lnTo>
                    <a:pt x="3512" y="5013"/>
                  </a:lnTo>
                  <a:cubicBezTo>
                    <a:pt x="3512" y="4739"/>
                    <a:pt x="3358" y="4501"/>
                    <a:pt x="3120" y="4382"/>
                  </a:cubicBezTo>
                  <a:lnTo>
                    <a:pt x="2453" y="4037"/>
                  </a:lnTo>
                  <a:lnTo>
                    <a:pt x="2453" y="4025"/>
                  </a:lnTo>
                  <a:lnTo>
                    <a:pt x="2453" y="3679"/>
                  </a:lnTo>
                  <a:cubicBezTo>
                    <a:pt x="2739" y="3489"/>
                    <a:pt x="2929" y="3191"/>
                    <a:pt x="2977" y="2834"/>
                  </a:cubicBezTo>
                  <a:cubicBezTo>
                    <a:pt x="3096" y="2632"/>
                    <a:pt x="3167" y="2370"/>
                    <a:pt x="3167" y="2132"/>
                  </a:cubicBezTo>
                  <a:cubicBezTo>
                    <a:pt x="3167" y="1667"/>
                    <a:pt x="2941" y="1262"/>
                    <a:pt x="2608" y="1000"/>
                  </a:cubicBezTo>
                  <a:cubicBezTo>
                    <a:pt x="2619" y="941"/>
                    <a:pt x="2631" y="869"/>
                    <a:pt x="2631" y="798"/>
                  </a:cubicBezTo>
                  <a:cubicBezTo>
                    <a:pt x="2631" y="369"/>
                    <a:pt x="2227" y="0"/>
                    <a:pt x="1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7" name="Google Shape;10937;p64"/>
            <p:cNvSpPr/>
            <p:nvPr/>
          </p:nvSpPr>
          <p:spPr>
            <a:xfrm>
              <a:off x="7795043" y="2750789"/>
              <a:ext cx="11012" cy="26162"/>
            </a:xfrm>
            <a:custGeom>
              <a:rect b="b" l="l" r="r" t="t"/>
              <a:pathLst>
                <a:path extrusionOk="0" h="822" w="346">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46" y="83"/>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8" name="Google Shape;10938;p64"/>
            <p:cNvSpPr/>
            <p:nvPr/>
          </p:nvSpPr>
          <p:spPr>
            <a:xfrm>
              <a:off x="7851887" y="2750789"/>
              <a:ext cx="10662" cy="26162"/>
            </a:xfrm>
            <a:custGeom>
              <a:rect b="b" l="l" r="r" t="t"/>
              <a:pathLst>
                <a:path extrusionOk="0" h="822" w="335">
                  <a:moveTo>
                    <a:pt x="167" y="0"/>
                  </a:moveTo>
                  <a:cubicBezTo>
                    <a:pt x="84" y="0"/>
                    <a:pt x="1" y="83"/>
                    <a:pt x="1" y="167"/>
                  </a:cubicBezTo>
                  <a:lnTo>
                    <a:pt x="1" y="655"/>
                  </a:lnTo>
                  <a:cubicBezTo>
                    <a:pt x="1" y="750"/>
                    <a:pt x="84" y="822"/>
                    <a:pt x="167" y="822"/>
                  </a:cubicBezTo>
                  <a:cubicBezTo>
                    <a:pt x="263" y="822"/>
                    <a:pt x="334" y="750"/>
                    <a:pt x="334" y="655"/>
                  </a:cubicBezTo>
                  <a:lnTo>
                    <a:pt x="334" y="167"/>
                  </a:lnTo>
                  <a:cubicBezTo>
                    <a:pt x="334" y="83"/>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39" name="Google Shape;10939;p64"/>
            <p:cNvSpPr/>
            <p:nvPr/>
          </p:nvSpPr>
          <p:spPr>
            <a:xfrm>
              <a:off x="7641189" y="2595789"/>
              <a:ext cx="136826" cy="113147"/>
            </a:xfrm>
            <a:custGeom>
              <a:rect b="b" l="l" r="r" t="t"/>
              <a:pathLst>
                <a:path extrusionOk="0" h="3555" w="4299">
                  <a:moveTo>
                    <a:pt x="2156" y="1"/>
                  </a:moveTo>
                  <a:cubicBezTo>
                    <a:pt x="2072" y="1"/>
                    <a:pt x="2001" y="84"/>
                    <a:pt x="2001" y="167"/>
                  </a:cubicBezTo>
                  <a:lnTo>
                    <a:pt x="2001" y="2048"/>
                  </a:lnTo>
                  <a:lnTo>
                    <a:pt x="108" y="3251"/>
                  </a:lnTo>
                  <a:cubicBezTo>
                    <a:pt x="37" y="3299"/>
                    <a:pt x="1" y="3406"/>
                    <a:pt x="60" y="3477"/>
                  </a:cubicBezTo>
                  <a:cubicBezTo>
                    <a:pt x="91" y="3523"/>
                    <a:pt x="147" y="3555"/>
                    <a:pt x="202" y="3555"/>
                  </a:cubicBezTo>
                  <a:cubicBezTo>
                    <a:pt x="232" y="3555"/>
                    <a:pt x="261" y="3546"/>
                    <a:pt x="287" y="3525"/>
                  </a:cubicBezTo>
                  <a:lnTo>
                    <a:pt x="2156" y="2334"/>
                  </a:lnTo>
                  <a:lnTo>
                    <a:pt x="4037" y="3525"/>
                  </a:lnTo>
                  <a:cubicBezTo>
                    <a:pt x="4061" y="3537"/>
                    <a:pt x="4097" y="3549"/>
                    <a:pt x="4120" y="3549"/>
                  </a:cubicBezTo>
                  <a:cubicBezTo>
                    <a:pt x="4180" y="3549"/>
                    <a:pt x="4228" y="3525"/>
                    <a:pt x="4263" y="3477"/>
                  </a:cubicBezTo>
                  <a:cubicBezTo>
                    <a:pt x="4299" y="3406"/>
                    <a:pt x="4287" y="3299"/>
                    <a:pt x="4216" y="3251"/>
                  </a:cubicBezTo>
                  <a:lnTo>
                    <a:pt x="2323" y="2048"/>
                  </a:lnTo>
                  <a:lnTo>
                    <a:pt x="2323" y="167"/>
                  </a:lnTo>
                  <a:cubicBezTo>
                    <a:pt x="2323" y="84"/>
                    <a:pt x="2251" y="1"/>
                    <a:pt x="2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0" name="Google Shape;10940;p64"/>
          <p:cNvGrpSpPr/>
          <p:nvPr/>
        </p:nvGrpSpPr>
        <p:grpSpPr>
          <a:xfrm>
            <a:off x="5733194" y="2431718"/>
            <a:ext cx="446826" cy="327059"/>
            <a:chOff x="5733194" y="2431718"/>
            <a:chExt cx="446826" cy="327059"/>
          </a:xfrm>
        </p:grpSpPr>
        <p:sp>
          <p:nvSpPr>
            <p:cNvPr id="10941" name="Google Shape;10941;p64"/>
            <p:cNvSpPr/>
            <p:nvPr/>
          </p:nvSpPr>
          <p:spPr>
            <a:xfrm>
              <a:off x="6032946" y="2474145"/>
              <a:ext cx="56112" cy="20115"/>
            </a:xfrm>
            <a:custGeom>
              <a:rect b="b" l="l" r="r" t="t"/>
              <a:pathLst>
                <a:path extrusionOk="0" h="632" w="1763">
                  <a:moveTo>
                    <a:pt x="215" y="1"/>
                  </a:moveTo>
                  <a:cubicBezTo>
                    <a:pt x="96" y="1"/>
                    <a:pt x="1" y="96"/>
                    <a:pt x="1" y="215"/>
                  </a:cubicBezTo>
                  <a:cubicBezTo>
                    <a:pt x="1" y="334"/>
                    <a:pt x="96" y="417"/>
                    <a:pt x="215" y="417"/>
                  </a:cubicBezTo>
                  <a:cubicBezTo>
                    <a:pt x="441" y="417"/>
                    <a:pt x="1108" y="453"/>
                    <a:pt x="1429" y="620"/>
                  </a:cubicBezTo>
                  <a:cubicBezTo>
                    <a:pt x="1465" y="632"/>
                    <a:pt x="1489" y="632"/>
                    <a:pt x="1525" y="632"/>
                  </a:cubicBezTo>
                  <a:cubicBezTo>
                    <a:pt x="1596" y="632"/>
                    <a:pt x="1668" y="584"/>
                    <a:pt x="1703" y="513"/>
                  </a:cubicBezTo>
                  <a:cubicBezTo>
                    <a:pt x="1763" y="417"/>
                    <a:pt x="1727" y="298"/>
                    <a:pt x="1632" y="239"/>
                  </a:cubicBezTo>
                  <a:cubicBezTo>
                    <a:pt x="1156" y="1"/>
                    <a:pt x="263" y="1"/>
                    <a:pt x="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2" name="Google Shape;10942;p64"/>
            <p:cNvSpPr/>
            <p:nvPr/>
          </p:nvSpPr>
          <p:spPr>
            <a:xfrm>
              <a:off x="5733194" y="2431718"/>
              <a:ext cx="446826" cy="327059"/>
            </a:xfrm>
            <a:custGeom>
              <a:rect b="b" l="l" r="r" t="t"/>
              <a:pathLst>
                <a:path extrusionOk="0" h="10276" w="14039">
                  <a:moveTo>
                    <a:pt x="11621" y="655"/>
                  </a:moveTo>
                  <a:lnTo>
                    <a:pt x="11621" y="1500"/>
                  </a:lnTo>
                  <a:cubicBezTo>
                    <a:pt x="11621" y="1631"/>
                    <a:pt x="11598" y="1762"/>
                    <a:pt x="11538" y="1905"/>
                  </a:cubicBezTo>
                  <a:lnTo>
                    <a:pt x="11431" y="2108"/>
                  </a:lnTo>
                  <a:cubicBezTo>
                    <a:pt x="11419" y="2143"/>
                    <a:pt x="11419" y="2167"/>
                    <a:pt x="11419" y="2203"/>
                  </a:cubicBezTo>
                  <a:lnTo>
                    <a:pt x="11419" y="2631"/>
                  </a:lnTo>
                  <a:cubicBezTo>
                    <a:pt x="11419" y="2929"/>
                    <a:pt x="11300" y="3215"/>
                    <a:pt x="11074" y="3429"/>
                  </a:cubicBezTo>
                  <a:cubicBezTo>
                    <a:pt x="10858" y="3634"/>
                    <a:pt x="10599" y="3751"/>
                    <a:pt x="10317" y="3751"/>
                  </a:cubicBezTo>
                  <a:cubicBezTo>
                    <a:pt x="10303" y="3751"/>
                    <a:pt x="10290" y="3751"/>
                    <a:pt x="10276" y="3751"/>
                  </a:cubicBezTo>
                  <a:cubicBezTo>
                    <a:pt x="9657" y="3739"/>
                    <a:pt x="9181" y="3215"/>
                    <a:pt x="9181" y="2584"/>
                  </a:cubicBezTo>
                  <a:lnTo>
                    <a:pt x="9181" y="2203"/>
                  </a:lnTo>
                  <a:cubicBezTo>
                    <a:pt x="9181" y="2167"/>
                    <a:pt x="9181" y="2143"/>
                    <a:pt x="9169" y="2108"/>
                  </a:cubicBezTo>
                  <a:lnTo>
                    <a:pt x="9038" y="1857"/>
                  </a:lnTo>
                  <a:cubicBezTo>
                    <a:pt x="8990" y="1762"/>
                    <a:pt x="8966" y="1667"/>
                    <a:pt x="8966" y="1560"/>
                  </a:cubicBezTo>
                  <a:lnTo>
                    <a:pt x="8966" y="1548"/>
                  </a:lnTo>
                  <a:cubicBezTo>
                    <a:pt x="8966" y="1048"/>
                    <a:pt x="9359" y="655"/>
                    <a:pt x="9859" y="655"/>
                  </a:cubicBezTo>
                  <a:close/>
                  <a:moveTo>
                    <a:pt x="4156" y="429"/>
                  </a:moveTo>
                  <a:cubicBezTo>
                    <a:pt x="4513" y="429"/>
                    <a:pt x="4823" y="560"/>
                    <a:pt x="5061" y="822"/>
                  </a:cubicBezTo>
                  <a:cubicBezTo>
                    <a:pt x="5299" y="1072"/>
                    <a:pt x="5442" y="1417"/>
                    <a:pt x="5478" y="1786"/>
                  </a:cubicBezTo>
                  <a:cubicBezTo>
                    <a:pt x="5513" y="2215"/>
                    <a:pt x="5656" y="3108"/>
                    <a:pt x="5847" y="3643"/>
                  </a:cubicBezTo>
                  <a:lnTo>
                    <a:pt x="5835" y="3643"/>
                  </a:lnTo>
                  <a:cubicBezTo>
                    <a:pt x="5525" y="3762"/>
                    <a:pt x="4882" y="3941"/>
                    <a:pt x="4132" y="3941"/>
                  </a:cubicBezTo>
                  <a:cubicBezTo>
                    <a:pt x="4077" y="3944"/>
                    <a:pt x="4021" y="3945"/>
                    <a:pt x="3967" y="3945"/>
                  </a:cubicBezTo>
                  <a:cubicBezTo>
                    <a:pt x="3330" y="3945"/>
                    <a:pt x="2762" y="3765"/>
                    <a:pt x="2477" y="3655"/>
                  </a:cubicBezTo>
                  <a:cubicBezTo>
                    <a:pt x="2656" y="3108"/>
                    <a:pt x="2799" y="2215"/>
                    <a:pt x="2835" y="1786"/>
                  </a:cubicBezTo>
                  <a:cubicBezTo>
                    <a:pt x="2858" y="1417"/>
                    <a:pt x="3013" y="1072"/>
                    <a:pt x="3251" y="822"/>
                  </a:cubicBezTo>
                  <a:cubicBezTo>
                    <a:pt x="3501" y="560"/>
                    <a:pt x="3811" y="429"/>
                    <a:pt x="4156" y="429"/>
                  </a:cubicBezTo>
                  <a:close/>
                  <a:moveTo>
                    <a:pt x="10752" y="4096"/>
                  </a:moveTo>
                  <a:cubicBezTo>
                    <a:pt x="10752" y="4155"/>
                    <a:pt x="10764" y="4215"/>
                    <a:pt x="10776" y="4274"/>
                  </a:cubicBezTo>
                  <a:lnTo>
                    <a:pt x="10609" y="4429"/>
                  </a:lnTo>
                  <a:cubicBezTo>
                    <a:pt x="10526" y="4524"/>
                    <a:pt x="10419" y="4572"/>
                    <a:pt x="10300" y="4572"/>
                  </a:cubicBezTo>
                  <a:cubicBezTo>
                    <a:pt x="10181" y="4572"/>
                    <a:pt x="10062" y="4524"/>
                    <a:pt x="9990" y="4429"/>
                  </a:cubicBezTo>
                  <a:lnTo>
                    <a:pt x="9823" y="4274"/>
                  </a:lnTo>
                  <a:cubicBezTo>
                    <a:pt x="9835" y="4215"/>
                    <a:pt x="9859" y="4155"/>
                    <a:pt x="9859" y="4096"/>
                  </a:cubicBezTo>
                  <a:cubicBezTo>
                    <a:pt x="9990" y="4132"/>
                    <a:pt x="10121" y="4167"/>
                    <a:pt x="10252" y="4167"/>
                  </a:cubicBezTo>
                  <a:lnTo>
                    <a:pt x="10300" y="4167"/>
                  </a:lnTo>
                  <a:cubicBezTo>
                    <a:pt x="10455" y="4167"/>
                    <a:pt x="10609" y="4132"/>
                    <a:pt x="10752" y="4096"/>
                  </a:cubicBezTo>
                  <a:close/>
                  <a:moveTo>
                    <a:pt x="4692" y="4358"/>
                  </a:moveTo>
                  <a:cubicBezTo>
                    <a:pt x="4763" y="4524"/>
                    <a:pt x="4918" y="4644"/>
                    <a:pt x="5097" y="4691"/>
                  </a:cubicBezTo>
                  <a:lnTo>
                    <a:pt x="5835" y="4894"/>
                  </a:lnTo>
                  <a:cubicBezTo>
                    <a:pt x="6025" y="4953"/>
                    <a:pt x="6168" y="5132"/>
                    <a:pt x="6168" y="5322"/>
                  </a:cubicBezTo>
                  <a:lnTo>
                    <a:pt x="6168" y="7251"/>
                  </a:lnTo>
                  <a:cubicBezTo>
                    <a:pt x="6168" y="7501"/>
                    <a:pt x="5954" y="7692"/>
                    <a:pt x="5716" y="7692"/>
                  </a:cubicBezTo>
                  <a:lnTo>
                    <a:pt x="5704" y="7692"/>
                  </a:lnTo>
                  <a:lnTo>
                    <a:pt x="5704" y="6144"/>
                  </a:lnTo>
                  <a:cubicBezTo>
                    <a:pt x="5668" y="5787"/>
                    <a:pt x="5394" y="5501"/>
                    <a:pt x="5025" y="5501"/>
                  </a:cubicBezTo>
                  <a:lnTo>
                    <a:pt x="3275" y="5501"/>
                  </a:lnTo>
                  <a:cubicBezTo>
                    <a:pt x="2918" y="5501"/>
                    <a:pt x="2632" y="5787"/>
                    <a:pt x="2632" y="6144"/>
                  </a:cubicBezTo>
                  <a:lnTo>
                    <a:pt x="2632" y="7692"/>
                  </a:lnTo>
                  <a:lnTo>
                    <a:pt x="2620" y="7692"/>
                  </a:lnTo>
                  <a:cubicBezTo>
                    <a:pt x="2370" y="7692"/>
                    <a:pt x="2180" y="7489"/>
                    <a:pt x="2180" y="7251"/>
                  </a:cubicBezTo>
                  <a:lnTo>
                    <a:pt x="2180" y="5322"/>
                  </a:lnTo>
                  <a:cubicBezTo>
                    <a:pt x="2180" y="5132"/>
                    <a:pt x="2311" y="4941"/>
                    <a:pt x="2501" y="4894"/>
                  </a:cubicBezTo>
                  <a:lnTo>
                    <a:pt x="3251" y="4691"/>
                  </a:lnTo>
                  <a:cubicBezTo>
                    <a:pt x="3430" y="4644"/>
                    <a:pt x="3561" y="4524"/>
                    <a:pt x="3644" y="4358"/>
                  </a:cubicBezTo>
                  <a:cubicBezTo>
                    <a:pt x="3811" y="4370"/>
                    <a:pt x="3989" y="4394"/>
                    <a:pt x="4168" y="4394"/>
                  </a:cubicBezTo>
                  <a:cubicBezTo>
                    <a:pt x="4347" y="4394"/>
                    <a:pt x="4525" y="4370"/>
                    <a:pt x="4692" y="4358"/>
                  </a:cubicBezTo>
                  <a:close/>
                  <a:moveTo>
                    <a:pt x="10526" y="5906"/>
                  </a:moveTo>
                  <a:cubicBezTo>
                    <a:pt x="10538" y="5906"/>
                    <a:pt x="10538" y="5906"/>
                    <a:pt x="10538" y="5918"/>
                  </a:cubicBezTo>
                  <a:lnTo>
                    <a:pt x="10538" y="7680"/>
                  </a:lnTo>
                  <a:cubicBezTo>
                    <a:pt x="10538" y="7692"/>
                    <a:pt x="10538" y="7692"/>
                    <a:pt x="10526" y="7692"/>
                  </a:cubicBezTo>
                  <a:lnTo>
                    <a:pt x="7895" y="7692"/>
                  </a:lnTo>
                  <a:cubicBezTo>
                    <a:pt x="7871" y="7692"/>
                    <a:pt x="7871" y="7692"/>
                    <a:pt x="7871" y="7680"/>
                  </a:cubicBezTo>
                  <a:lnTo>
                    <a:pt x="7871" y="5918"/>
                  </a:lnTo>
                  <a:lnTo>
                    <a:pt x="10526" y="5906"/>
                  </a:lnTo>
                  <a:close/>
                  <a:moveTo>
                    <a:pt x="11050" y="4596"/>
                  </a:moveTo>
                  <a:lnTo>
                    <a:pt x="11228" y="4691"/>
                  </a:lnTo>
                  <a:lnTo>
                    <a:pt x="11967" y="4894"/>
                  </a:lnTo>
                  <a:cubicBezTo>
                    <a:pt x="12157" y="4953"/>
                    <a:pt x="12300" y="5132"/>
                    <a:pt x="12300" y="5322"/>
                  </a:cubicBezTo>
                  <a:lnTo>
                    <a:pt x="12300" y="7251"/>
                  </a:lnTo>
                  <a:cubicBezTo>
                    <a:pt x="12300" y="7501"/>
                    <a:pt x="12086" y="7692"/>
                    <a:pt x="11848" y="7692"/>
                  </a:cubicBezTo>
                  <a:lnTo>
                    <a:pt x="10955" y="7692"/>
                  </a:lnTo>
                  <a:lnTo>
                    <a:pt x="10955" y="7680"/>
                  </a:lnTo>
                  <a:lnTo>
                    <a:pt x="10955" y="7227"/>
                  </a:lnTo>
                  <a:lnTo>
                    <a:pt x="11621" y="7227"/>
                  </a:lnTo>
                  <a:cubicBezTo>
                    <a:pt x="11740" y="7227"/>
                    <a:pt x="11836" y="7144"/>
                    <a:pt x="11836" y="7025"/>
                  </a:cubicBezTo>
                  <a:lnTo>
                    <a:pt x="11836" y="5715"/>
                  </a:lnTo>
                  <a:cubicBezTo>
                    <a:pt x="11836" y="5596"/>
                    <a:pt x="11740" y="5501"/>
                    <a:pt x="11621" y="5501"/>
                  </a:cubicBezTo>
                  <a:cubicBezTo>
                    <a:pt x="11502" y="5501"/>
                    <a:pt x="11419" y="5596"/>
                    <a:pt x="11419" y="5715"/>
                  </a:cubicBezTo>
                  <a:lnTo>
                    <a:pt x="11419" y="6834"/>
                  </a:lnTo>
                  <a:lnTo>
                    <a:pt x="10955" y="6834"/>
                  </a:lnTo>
                  <a:lnTo>
                    <a:pt x="10955" y="5941"/>
                  </a:lnTo>
                  <a:cubicBezTo>
                    <a:pt x="10955" y="5691"/>
                    <a:pt x="10764" y="5525"/>
                    <a:pt x="10538" y="5525"/>
                  </a:cubicBezTo>
                  <a:lnTo>
                    <a:pt x="8335" y="5525"/>
                  </a:lnTo>
                  <a:lnTo>
                    <a:pt x="8335" y="5322"/>
                  </a:lnTo>
                  <a:lnTo>
                    <a:pt x="8299" y="5322"/>
                  </a:lnTo>
                  <a:cubicBezTo>
                    <a:pt x="8299" y="5132"/>
                    <a:pt x="8442" y="4941"/>
                    <a:pt x="8633" y="4894"/>
                  </a:cubicBezTo>
                  <a:lnTo>
                    <a:pt x="9383" y="4691"/>
                  </a:lnTo>
                  <a:cubicBezTo>
                    <a:pt x="9442" y="4667"/>
                    <a:pt x="9490" y="4644"/>
                    <a:pt x="9562" y="4596"/>
                  </a:cubicBezTo>
                  <a:lnTo>
                    <a:pt x="9693" y="4727"/>
                  </a:lnTo>
                  <a:cubicBezTo>
                    <a:pt x="9859" y="4894"/>
                    <a:pt x="10062" y="4989"/>
                    <a:pt x="10300" y="4989"/>
                  </a:cubicBezTo>
                  <a:cubicBezTo>
                    <a:pt x="10526" y="4989"/>
                    <a:pt x="10752" y="4894"/>
                    <a:pt x="10907" y="4727"/>
                  </a:cubicBezTo>
                  <a:lnTo>
                    <a:pt x="11050" y="4596"/>
                  </a:lnTo>
                  <a:close/>
                  <a:moveTo>
                    <a:pt x="2632" y="8108"/>
                  </a:moveTo>
                  <a:lnTo>
                    <a:pt x="2632" y="8573"/>
                  </a:lnTo>
                  <a:lnTo>
                    <a:pt x="846" y="8573"/>
                  </a:lnTo>
                  <a:lnTo>
                    <a:pt x="846" y="8108"/>
                  </a:lnTo>
                  <a:close/>
                  <a:moveTo>
                    <a:pt x="13157" y="8108"/>
                  </a:moveTo>
                  <a:lnTo>
                    <a:pt x="13157" y="8573"/>
                  </a:lnTo>
                  <a:lnTo>
                    <a:pt x="5668" y="8573"/>
                  </a:lnTo>
                  <a:lnTo>
                    <a:pt x="5668" y="8108"/>
                  </a:lnTo>
                  <a:close/>
                  <a:moveTo>
                    <a:pt x="5049" y="5906"/>
                  </a:moveTo>
                  <a:cubicBezTo>
                    <a:pt x="5180" y="5906"/>
                    <a:pt x="5287" y="6013"/>
                    <a:pt x="5287" y="6144"/>
                  </a:cubicBezTo>
                  <a:lnTo>
                    <a:pt x="5287" y="9001"/>
                  </a:lnTo>
                  <a:lnTo>
                    <a:pt x="3049" y="9001"/>
                  </a:lnTo>
                  <a:lnTo>
                    <a:pt x="3049" y="6144"/>
                  </a:lnTo>
                  <a:cubicBezTo>
                    <a:pt x="3049" y="6013"/>
                    <a:pt x="3156" y="5906"/>
                    <a:pt x="3287" y="5906"/>
                  </a:cubicBezTo>
                  <a:close/>
                  <a:moveTo>
                    <a:pt x="4168" y="0"/>
                  </a:moveTo>
                  <a:cubicBezTo>
                    <a:pt x="3239" y="0"/>
                    <a:pt x="2501" y="738"/>
                    <a:pt x="2430" y="1738"/>
                  </a:cubicBezTo>
                  <a:cubicBezTo>
                    <a:pt x="2394" y="2155"/>
                    <a:pt x="2263" y="2989"/>
                    <a:pt x="2084" y="3477"/>
                  </a:cubicBezTo>
                  <a:cubicBezTo>
                    <a:pt x="2037" y="3584"/>
                    <a:pt x="2049" y="3703"/>
                    <a:pt x="2096" y="3810"/>
                  </a:cubicBezTo>
                  <a:cubicBezTo>
                    <a:pt x="2144" y="3905"/>
                    <a:pt x="2239" y="3989"/>
                    <a:pt x="2334" y="4024"/>
                  </a:cubicBezTo>
                  <a:cubicBezTo>
                    <a:pt x="2513" y="4084"/>
                    <a:pt x="2811" y="4179"/>
                    <a:pt x="3156" y="4251"/>
                  </a:cubicBezTo>
                  <a:cubicBezTo>
                    <a:pt x="3144" y="4251"/>
                    <a:pt x="3144" y="4251"/>
                    <a:pt x="3120" y="4263"/>
                  </a:cubicBezTo>
                  <a:lnTo>
                    <a:pt x="2382" y="4477"/>
                  </a:lnTo>
                  <a:cubicBezTo>
                    <a:pt x="2013" y="4584"/>
                    <a:pt x="1751" y="4917"/>
                    <a:pt x="1751" y="5310"/>
                  </a:cubicBezTo>
                  <a:lnTo>
                    <a:pt x="1751" y="7227"/>
                  </a:lnTo>
                  <a:cubicBezTo>
                    <a:pt x="1751" y="7394"/>
                    <a:pt x="1799" y="7561"/>
                    <a:pt x="1894" y="7680"/>
                  </a:cubicBezTo>
                  <a:lnTo>
                    <a:pt x="203" y="7680"/>
                  </a:lnTo>
                  <a:cubicBezTo>
                    <a:pt x="84" y="7680"/>
                    <a:pt x="1" y="7763"/>
                    <a:pt x="1" y="7882"/>
                  </a:cubicBezTo>
                  <a:cubicBezTo>
                    <a:pt x="1" y="8001"/>
                    <a:pt x="84" y="8096"/>
                    <a:pt x="203" y="8096"/>
                  </a:cubicBezTo>
                  <a:lnTo>
                    <a:pt x="441" y="8096"/>
                  </a:lnTo>
                  <a:lnTo>
                    <a:pt x="441" y="10073"/>
                  </a:lnTo>
                  <a:cubicBezTo>
                    <a:pt x="441" y="10192"/>
                    <a:pt x="537" y="10275"/>
                    <a:pt x="656" y="10275"/>
                  </a:cubicBezTo>
                  <a:cubicBezTo>
                    <a:pt x="775" y="10275"/>
                    <a:pt x="858" y="10192"/>
                    <a:pt x="858" y="10073"/>
                  </a:cubicBezTo>
                  <a:lnTo>
                    <a:pt x="858" y="8954"/>
                  </a:lnTo>
                  <a:lnTo>
                    <a:pt x="2644" y="8954"/>
                  </a:lnTo>
                  <a:lnTo>
                    <a:pt x="2644" y="10073"/>
                  </a:lnTo>
                  <a:cubicBezTo>
                    <a:pt x="2644" y="10192"/>
                    <a:pt x="2739" y="10275"/>
                    <a:pt x="2858" y="10275"/>
                  </a:cubicBezTo>
                  <a:cubicBezTo>
                    <a:pt x="2977" y="10275"/>
                    <a:pt x="3073" y="10192"/>
                    <a:pt x="3073" y="10073"/>
                  </a:cubicBezTo>
                  <a:lnTo>
                    <a:pt x="3073" y="9406"/>
                  </a:lnTo>
                  <a:lnTo>
                    <a:pt x="5287" y="9406"/>
                  </a:lnTo>
                  <a:lnTo>
                    <a:pt x="5287" y="10073"/>
                  </a:lnTo>
                  <a:cubicBezTo>
                    <a:pt x="5287" y="10192"/>
                    <a:pt x="5371" y="10275"/>
                    <a:pt x="5490" y="10275"/>
                  </a:cubicBezTo>
                  <a:cubicBezTo>
                    <a:pt x="5609" y="10275"/>
                    <a:pt x="5704" y="10192"/>
                    <a:pt x="5704" y="10073"/>
                  </a:cubicBezTo>
                  <a:lnTo>
                    <a:pt x="5704" y="8954"/>
                  </a:lnTo>
                  <a:lnTo>
                    <a:pt x="13169" y="8954"/>
                  </a:lnTo>
                  <a:lnTo>
                    <a:pt x="13169" y="10073"/>
                  </a:lnTo>
                  <a:cubicBezTo>
                    <a:pt x="13169" y="10192"/>
                    <a:pt x="13264" y="10275"/>
                    <a:pt x="13383" y="10275"/>
                  </a:cubicBezTo>
                  <a:cubicBezTo>
                    <a:pt x="13503" y="10275"/>
                    <a:pt x="13586" y="10192"/>
                    <a:pt x="13586" y="10073"/>
                  </a:cubicBezTo>
                  <a:lnTo>
                    <a:pt x="13586" y="8096"/>
                  </a:lnTo>
                  <a:lnTo>
                    <a:pt x="13824" y="8096"/>
                  </a:lnTo>
                  <a:cubicBezTo>
                    <a:pt x="13943" y="8096"/>
                    <a:pt x="14038" y="8001"/>
                    <a:pt x="14038" y="7882"/>
                  </a:cubicBezTo>
                  <a:cubicBezTo>
                    <a:pt x="14003" y="7787"/>
                    <a:pt x="13919" y="7692"/>
                    <a:pt x="13800" y="7692"/>
                  </a:cubicBezTo>
                  <a:lnTo>
                    <a:pt x="12562" y="7692"/>
                  </a:lnTo>
                  <a:cubicBezTo>
                    <a:pt x="12633" y="7561"/>
                    <a:pt x="12693" y="7406"/>
                    <a:pt x="12693" y="7251"/>
                  </a:cubicBezTo>
                  <a:lnTo>
                    <a:pt x="12693" y="5322"/>
                  </a:lnTo>
                  <a:cubicBezTo>
                    <a:pt x="12693" y="4941"/>
                    <a:pt x="12443" y="4596"/>
                    <a:pt x="12074" y="4489"/>
                  </a:cubicBezTo>
                  <a:lnTo>
                    <a:pt x="11324" y="4286"/>
                  </a:lnTo>
                  <a:cubicBezTo>
                    <a:pt x="11228" y="4251"/>
                    <a:pt x="11169" y="4167"/>
                    <a:pt x="11169" y="4060"/>
                  </a:cubicBezTo>
                  <a:lnTo>
                    <a:pt x="11169" y="3893"/>
                  </a:lnTo>
                  <a:cubicBezTo>
                    <a:pt x="11240" y="3858"/>
                    <a:pt x="11300" y="3798"/>
                    <a:pt x="11359" y="3739"/>
                  </a:cubicBezTo>
                  <a:cubicBezTo>
                    <a:pt x="11657" y="3453"/>
                    <a:pt x="11824" y="3060"/>
                    <a:pt x="11824" y="2643"/>
                  </a:cubicBezTo>
                  <a:lnTo>
                    <a:pt x="11824" y="2262"/>
                  </a:lnTo>
                  <a:lnTo>
                    <a:pt x="11895" y="2096"/>
                  </a:lnTo>
                  <a:cubicBezTo>
                    <a:pt x="11979" y="1917"/>
                    <a:pt x="12026" y="1703"/>
                    <a:pt x="12026" y="1512"/>
                  </a:cubicBezTo>
                  <a:lnTo>
                    <a:pt x="12026" y="453"/>
                  </a:lnTo>
                  <a:cubicBezTo>
                    <a:pt x="12026" y="333"/>
                    <a:pt x="11943" y="250"/>
                    <a:pt x="11824" y="250"/>
                  </a:cubicBezTo>
                  <a:lnTo>
                    <a:pt x="9859" y="250"/>
                  </a:lnTo>
                  <a:cubicBezTo>
                    <a:pt x="9145" y="250"/>
                    <a:pt x="8561" y="834"/>
                    <a:pt x="8561" y="1548"/>
                  </a:cubicBezTo>
                  <a:lnTo>
                    <a:pt x="8561" y="1560"/>
                  </a:lnTo>
                  <a:cubicBezTo>
                    <a:pt x="8561" y="1727"/>
                    <a:pt x="8597" y="1881"/>
                    <a:pt x="8680" y="2036"/>
                  </a:cubicBezTo>
                  <a:lnTo>
                    <a:pt x="8788" y="2238"/>
                  </a:lnTo>
                  <a:lnTo>
                    <a:pt x="8788" y="2572"/>
                  </a:lnTo>
                  <a:cubicBezTo>
                    <a:pt x="8788" y="3108"/>
                    <a:pt x="9050" y="3584"/>
                    <a:pt x="9442" y="3870"/>
                  </a:cubicBezTo>
                  <a:lnTo>
                    <a:pt x="9442" y="4048"/>
                  </a:lnTo>
                  <a:cubicBezTo>
                    <a:pt x="9442" y="4143"/>
                    <a:pt x="9359" y="4239"/>
                    <a:pt x="9276" y="4263"/>
                  </a:cubicBezTo>
                  <a:lnTo>
                    <a:pt x="8526" y="4477"/>
                  </a:lnTo>
                  <a:cubicBezTo>
                    <a:pt x="8157" y="4584"/>
                    <a:pt x="7907" y="4917"/>
                    <a:pt x="7907" y="5310"/>
                  </a:cubicBezTo>
                  <a:lnTo>
                    <a:pt x="7907" y="5489"/>
                  </a:lnTo>
                  <a:lnTo>
                    <a:pt x="7895" y="5489"/>
                  </a:lnTo>
                  <a:cubicBezTo>
                    <a:pt x="7657" y="5489"/>
                    <a:pt x="7478" y="5679"/>
                    <a:pt x="7478" y="5906"/>
                  </a:cubicBezTo>
                  <a:lnTo>
                    <a:pt x="7478" y="7656"/>
                  </a:lnTo>
                  <a:lnTo>
                    <a:pt x="7478" y="7680"/>
                  </a:lnTo>
                  <a:lnTo>
                    <a:pt x="6442" y="7680"/>
                  </a:lnTo>
                  <a:cubicBezTo>
                    <a:pt x="6525" y="7537"/>
                    <a:pt x="6585" y="7394"/>
                    <a:pt x="6585" y="7227"/>
                  </a:cubicBezTo>
                  <a:lnTo>
                    <a:pt x="6585" y="5310"/>
                  </a:lnTo>
                  <a:cubicBezTo>
                    <a:pt x="6585" y="4917"/>
                    <a:pt x="6323" y="4584"/>
                    <a:pt x="5954" y="4477"/>
                  </a:cubicBezTo>
                  <a:lnTo>
                    <a:pt x="5216" y="4263"/>
                  </a:lnTo>
                  <a:cubicBezTo>
                    <a:pt x="5192" y="4263"/>
                    <a:pt x="5192" y="4263"/>
                    <a:pt x="5180" y="4251"/>
                  </a:cubicBezTo>
                  <a:cubicBezTo>
                    <a:pt x="5537" y="4179"/>
                    <a:pt x="5823" y="4084"/>
                    <a:pt x="6002" y="4024"/>
                  </a:cubicBezTo>
                  <a:cubicBezTo>
                    <a:pt x="6109" y="3989"/>
                    <a:pt x="6192" y="3905"/>
                    <a:pt x="6240" y="3810"/>
                  </a:cubicBezTo>
                  <a:cubicBezTo>
                    <a:pt x="6287" y="3703"/>
                    <a:pt x="6299" y="3596"/>
                    <a:pt x="6252" y="3477"/>
                  </a:cubicBezTo>
                  <a:cubicBezTo>
                    <a:pt x="6073" y="2977"/>
                    <a:pt x="5942" y="2143"/>
                    <a:pt x="5906" y="1738"/>
                  </a:cubicBezTo>
                  <a:cubicBezTo>
                    <a:pt x="5835" y="738"/>
                    <a:pt x="5097"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3" name="Google Shape;10943;p64"/>
            <p:cNvSpPr/>
            <p:nvPr/>
          </p:nvSpPr>
          <p:spPr>
            <a:xfrm>
              <a:off x="6019323" y="2641653"/>
              <a:ext cx="13272" cy="13272"/>
            </a:xfrm>
            <a:custGeom>
              <a:rect b="b" l="l" r="r" t="t"/>
              <a:pathLst>
                <a:path extrusionOk="0" h="417" w="417">
                  <a:moveTo>
                    <a:pt x="202" y="0"/>
                  </a:moveTo>
                  <a:cubicBezTo>
                    <a:pt x="95" y="0"/>
                    <a:pt x="0" y="84"/>
                    <a:pt x="0" y="203"/>
                  </a:cubicBezTo>
                  <a:cubicBezTo>
                    <a:pt x="0" y="322"/>
                    <a:pt x="95" y="417"/>
                    <a:pt x="202" y="417"/>
                  </a:cubicBezTo>
                  <a:cubicBezTo>
                    <a:pt x="322" y="417"/>
                    <a:pt x="417" y="322"/>
                    <a:pt x="417" y="203"/>
                  </a:cubicBezTo>
                  <a:cubicBezTo>
                    <a:pt x="417" y="84"/>
                    <a:pt x="322" y="0"/>
                    <a:pt x="2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44" name="Google Shape;10944;p64"/>
          <p:cNvGrpSpPr/>
          <p:nvPr/>
        </p:nvGrpSpPr>
        <p:grpSpPr>
          <a:xfrm>
            <a:off x="4876780" y="2418064"/>
            <a:ext cx="407774" cy="356627"/>
            <a:chOff x="4876780" y="2418064"/>
            <a:chExt cx="407774" cy="356627"/>
          </a:xfrm>
        </p:grpSpPr>
        <p:sp>
          <p:nvSpPr>
            <p:cNvPr id="10945" name="Google Shape;10945;p64"/>
            <p:cNvSpPr/>
            <p:nvPr/>
          </p:nvSpPr>
          <p:spPr>
            <a:xfrm>
              <a:off x="4876780" y="2455589"/>
              <a:ext cx="407774" cy="319103"/>
            </a:xfrm>
            <a:custGeom>
              <a:rect b="b" l="l" r="r" t="t"/>
              <a:pathLst>
                <a:path extrusionOk="0" h="10026" w="12812">
                  <a:moveTo>
                    <a:pt x="3608" y="393"/>
                  </a:moveTo>
                  <a:cubicBezTo>
                    <a:pt x="3942" y="393"/>
                    <a:pt x="4216" y="619"/>
                    <a:pt x="4216" y="905"/>
                  </a:cubicBezTo>
                  <a:lnTo>
                    <a:pt x="4216" y="929"/>
                  </a:lnTo>
                  <a:cubicBezTo>
                    <a:pt x="4025" y="857"/>
                    <a:pt x="3811" y="810"/>
                    <a:pt x="3608" y="810"/>
                  </a:cubicBezTo>
                  <a:cubicBezTo>
                    <a:pt x="3382" y="810"/>
                    <a:pt x="3192" y="857"/>
                    <a:pt x="2989" y="929"/>
                  </a:cubicBezTo>
                  <a:lnTo>
                    <a:pt x="2989" y="905"/>
                  </a:lnTo>
                  <a:cubicBezTo>
                    <a:pt x="2989" y="619"/>
                    <a:pt x="3275" y="393"/>
                    <a:pt x="3608" y="393"/>
                  </a:cubicBezTo>
                  <a:close/>
                  <a:moveTo>
                    <a:pt x="3620" y="1179"/>
                  </a:moveTo>
                  <a:cubicBezTo>
                    <a:pt x="4287" y="1179"/>
                    <a:pt x="4835" y="1739"/>
                    <a:pt x="4835" y="2405"/>
                  </a:cubicBezTo>
                  <a:cubicBezTo>
                    <a:pt x="4835" y="2536"/>
                    <a:pt x="4823" y="2655"/>
                    <a:pt x="4775" y="2774"/>
                  </a:cubicBezTo>
                  <a:cubicBezTo>
                    <a:pt x="4239" y="2239"/>
                    <a:pt x="3299" y="2012"/>
                    <a:pt x="3263" y="2012"/>
                  </a:cubicBezTo>
                  <a:cubicBezTo>
                    <a:pt x="3248" y="2009"/>
                    <a:pt x="3233" y="2008"/>
                    <a:pt x="3219" y="2008"/>
                  </a:cubicBezTo>
                  <a:cubicBezTo>
                    <a:pt x="3174" y="2008"/>
                    <a:pt x="3132" y="2021"/>
                    <a:pt x="3096" y="2048"/>
                  </a:cubicBezTo>
                  <a:cubicBezTo>
                    <a:pt x="3049" y="2072"/>
                    <a:pt x="3025" y="2131"/>
                    <a:pt x="3037" y="2191"/>
                  </a:cubicBezTo>
                  <a:cubicBezTo>
                    <a:pt x="3037" y="2215"/>
                    <a:pt x="3025" y="2322"/>
                    <a:pt x="2882" y="2465"/>
                  </a:cubicBezTo>
                  <a:cubicBezTo>
                    <a:pt x="2811" y="2536"/>
                    <a:pt x="2811" y="2655"/>
                    <a:pt x="2882" y="2727"/>
                  </a:cubicBezTo>
                  <a:cubicBezTo>
                    <a:pt x="2924" y="2768"/>
                    <a:pt x="2974" y="2789"/>
                    <a:pt x="3023" y="2789"/>
                  </a:cubicBezTo>
                  <a:cubicBezTo>
                    <a:pt x="3073" y="2789"/>
                    <a:pt x="3120" y="2768"/>
                    <a:pt x="3156" y="2727"/>
                  </a:cubicBezTo>
                  <a:cubicBezTo>
                    <a:pt x="3263" y="2631"/>
                    <a:pt x="3323" y="2524"/>
                    <a:pt x="3358" y="2429"/>
                  </a:cubicBezTo>
                  <a:cubicBezTo>
                    <a:pt x="3680" y="2524"/>
                    <a:pt x="4335" y="2762"/>
                    <a:pt x="4632" y="3179"/>
                  </a:cubicBezTo>
                  <a:cubicBezTo>
                    <a:pt x="4537" y="3655"/>
                    <a:pt x="4120" y="4013"/>
                    <a:pt x="3632" y="4013"/>
                  </a:cubicBezTo>
                  <a:cubicBezTo>
                    <a:pt x="3624" y="4013"/>
                    <a:pt x="3616" y="4013"/>
                    <a:pt x="3608" y="4013"/>
                  </a:cubicBezTo>
                  <a:cubicBezTo>
                    <a:pt x="3083" y="4013"/>
                    <a:pt x="2655" y="3636"/>
                    <a:pt x="2608" y="3120"/>
                  </a:cubicBezTo>
                  <a:cubicBezTo>
                    <a:pt x="2608" y="3084"/>
                    <a:pt x="2596" y="3060"/>
                    <a:pt x="2572" y="3048"/>
                  </a:cubicBezTo>
                  <a:cubicBezTo>
                    <a:pt x="2453" y="2846"/>
                    <a:pt x="2394" y="2631"/>
                    <a:pt x="2394" y="2405"/>
                  </a:cubicBezTo>
                  <a:cubicBezTo>
                    <a:pt x="2394" y="1739"/>
                    <a:pt x="2953" y="1179"/>
                    <a:pt x="3620" y="1179"/>
                  </a:cubicBezTo>
                  <a:close/>
                  <a:moveTo>
                    <a:pt x="4013" y="4334"/>
                  </a:moveTo>
                  <a:lnTo>
                    <a:pt x="4013" y="4536"/>
                  </a:lnTo>
                  <a:cubicBezTo>
                    <a:pt x="4025" y="4596"/>
                    <a:pt x="4037" y="4667"/>
                    <a:pt x="4061" y="4715"/>
                  </a:cubicBezTo>
                  <a:lnTo>
                    <a:pt x="3882" y="4870"/>
                  </a:lnTo>
                  <a:cubicBezTo>
                    <a:pt x="3805" y="4947"/>
                    <a:pt x="3701" y="4986"/>
                    <a:pt x="3598" y="4986"/>
                  </a:cubicBezTo>
                  <a:cubicBezTo>
                    <a:pt x="3495" y="4986"/>
                    <a:pt x="3394" y="4947"/>
                    <a:pt x="3323" y="4870"/>
                  </a:cubicBezTo>
                  <a:lnTo>
                    <a:pt x="3144" y="4715"/>
                  </a:lnTo>
                  <a:cubicBezTo>
                    <a:pt x="3168" y="4656"/>
                    <a:pt x="3180" y="4596"/>
                    <a:pt x="3180" y="4536"/>
                  </a:cubicBezTo>
                  <a:lnTo>
                    <a:pt x="3180" y="4334"/>
                  </a:lnTo>
                  <a:cubicBezTo>
                    <a:pt x="3323" y="4382"/>
                    <a:pt x="3454" y="4394"/>
                    <a:pt x="3596" y="4394"/>
                  </a:cubicBezTo>
                  <a:cubicBezTo>
                    <a:pt x="3751" y="4394"/>
                    <a:pt x="3882" y="4382"/>
                    <a:pt x="4013" y="4334"/>
                  </a:cubicBezTo>
                  <a:close/>
                  <a:moveTo>
                    <a:pt x="6013" y="5977"/>
                  </a:moveTo>
                  <a:lnTo>
                    <a:pt x="6013" y="5989"/>
                  </a:lnTo>
                  <a:lnTo>
                    <a:pt x="6025" y="7596"/>
                  </a:lnTo>
                  <a:cubicBezTo>
                    <a:pt x="6025" y="7596"/>
                    <a:pt x="6025" y="7608"/>
                    <a:pt x="6013" y="7608"/>
                  </a:cubicBezTo>
                  <a:lnTo>
                    <a:pt x="3620" y="7608"/>
                  </a:lnTo>
                  <a:cubicBezTo>
                    <a:pt x="3620" y="7608"/>
                    <a:pt x="3608" y="7608"/>
                    <a:pt x="3608" y="7596"/>
                  </a:cubicBezTo>
                  <a:lnTo>
                    <a:pt x="3608" y="5989"/>
                  </a:lnTo>
                  <a:cubicBezTo>
                    <a:pt x="3608" y="5989"/>
                    <a:pt x="3608" y="5977"/>
                    <a:pt x="3620" y="5977"/>
                  </a:cubicBezTo>
                  <a:close/>
                  <a:moveTo>
                    <a:pt x="4358" y="4941"/>
                  </a:moveTo>
                  <a:lnTo>
                    <a:pt x="4989" y="5263"/>
                  </a:lnTo>
                  <a:cubicBezTo>
                    <a:pt x="5120" y="5334"/>
                    <a:pt x="5216" y="5465"/>
                    <a:pt x="5216" y="5620"/>
                  </a:cubicBezTo>
                  <a:lnTo>
                    <a:pt x="3608" y="5620"/>
                  </a:lnTo>
                  <a:cubicBezTo>
                    <a:pt x="3394" y="5620"/>
                    <a:pt x="3215" y="5799"/>
                    <a:pt x="3215" y="6001"/>
                  </a:cubicBezTo>
                  <a:lnTo>
                    <a:pt x="3215" y="6822"/>
                  </a:lnTo>
                  <a:lnTo>
                    <a:pt x="2787" y="6822"/>
                  </a:lnTo>
                  <a:lnTo>
                    <a:pt x="2787" y="6060"/>
                  </a:lnTo>
                  <a:cubicBezTo>
                    <a:pt x="2787" y="5965"/>
                    <a:pt x="2692" y="5870"/>
                    <a:pt x="2596" y="5870"/>
                  </a:cubicBezTo>
                  <a:cubicBezTo>
                    <a:pt x="2489" y="5870"/>
                    <a:pt x="2394" y="5965"/>
                    <a:pt x="2394" y="6060"/>
                  </a:cubicBezTo>
                  <a:lnTo>
                    <a:pt x="2394" y="7013"/>
                  </a:lnTo>
                  <a:cubicBezTo>
                    <a:pt x="2394" y="7120"/>
                    <a:pt x="2489" y="7203"/>
                    <a:pt x="2596" y="7203"/>
                  </a:cubicBezTo>
                  <a:lnTo>
                    <a:pt x="3203" y="7203"/>
                  </a:lnTo>
                  <a:lnTo>
                    <a:pt x="3203" y="7620"/>
                  </a:lnTo>
                  <a:lnTo>
                    <a:pt x="3203" y="7644"/>
                  </a:lnTo>
                  <a:lnTo>
                    <a:pt x="2382" y="7644"/>
                  </a:lnTo>
                  <a:cubicBezTo>
                    <a:pt x="2156" y="7644"/>
                    <a:pt x="1965" y="7465"/>
                    <a:pt x="1965" y="7227"/>
                  </a:cubicBezTo>
                  <a:lnTo>
                    <a:pt x="1965" y="5632"/>
                  </a:lnTo>
                  <a:lnTo>
                    <a:pt x="2001" y="5632"/>
                  </a:lnTo>
                  <a:cubicBezTo>
                    <a:pt x="2001" y="5465"/>
                    <a:pt x="2084" y="5334"/>
                    <a:pt x="2215" y="5263"/>
                  </a:cubicBezTo>
                  <a:lnTo>
                    <a:pt x="2846" y="4941"/>
                  </a:lnTo>
                  <a:lnTo>
                    <a:pt x="3073" y="5156"/>
                  </a:lnTo>
                  <a:cubicBezTo>
                    <a:pt x="3215" y="5298"/>
                    <a:pt x="3406" y="5382"/>
                    <a:pt x="3608" y="5382"/>
                  </a:cubicBezTo>
                  <a:cubicBezTo>
                    <a:pt x="3799" y="5382"/>
                    <a:pt x="3989" y="5298"/>
                    <a:pt x="4144" y="5156"/>
                  </a:cubicBezTo>
                  <a:lnTo>
                    <a:pt x="4358" y="4941"/>
                  </a:lnTo>
                  <a:close/>
                  <a:moveTo>
                    <a:pt x="12026" y="7989"/>
                  </a:moveTo>
                  <a:lnTo>
                    <a:pt x="12026" y="8418"/>
                  </a:lnTo>
                  <a:lnTo>
                    <a:pt x="787" y="8418"/>
                  </a:lnTo>
                  <a:lnTo>
                    <a:pt x="787" y="7989"/>
                  </a:lnTo>
                  <a:close/>
                  <a:moveTo>
                    <a:pt x="3608" y="0"/>
                  </a:moveTo>
                  <a:cubicBezTo>
                    <a:pt x="3049" y="0"/>
                    <a:pt x="2620" y="405"/>
                    <a:pt x="2620" y="893"/>
                  </a:cubicBezTo>
                  <a:cubicBezTo>
                    <a:pt x="2620" y="977"/>
                    <a:pt x="2632" y="1060"/>
                    <a:pt x="2656" y="1131"/>
                  </a:cubicBezTo>
                  <a:cubicBezTo>
                    <a:pt x="2263" y="1417"/>
                    <a:pt x="2013" y="1881"/>
                    <a:pt x="2013" y="2405"/>
                  </a:cubicBezTo>
                  <a:cubicBezTo>
                    <a:pt x="2013" y="2679"/>
                    <a:pt x="2084" y="2953"/>
                    <a:pt x="2215" y="3191"/>
                  </a:cubicBezTo>
                  <a:cubicBezTo>
                    <a:pt x="2275" y="3596"/>
                    <a:pt x="2501" y="3917"/>
                    <a:pt x="2799" y="4144"/>
                  </a:cubicBezTo>
                  <a:lnTo>
                    <a:pt x="2799" y="4525"/>
                  </a:lnTo>
                  <a:lnTo>
                    <a:pt x="2799" y="4548"/>
                  </a:lnTo>
                  <a:lnTo>
                    <a:pt x="2037" y="4917"/>
                  </a:lnTo>
                  <a:cubicBezTo>
                    <a:pt x="1775" y="5048"/>
                    <a:pt x="1608" y="5322"/>
                    <a:pt x="1608" y="5620"/>
                  </a:cubicBezTo>
                  <a:lnTo>
                    <a:pt x="1608" y="7215"/>
                  </a:lnTo>
                  <a:cubicBezTo>
                    <a:pt x="1608" y="7358"/>
                    <a:pt x="1656" y="7513"/>
                    <a:pt x="1727" y="7632"/>
                  </a:cubicBezTo>
                  <a:lnTo>
                    <a:pt x="191" y="7632"/>
                  </a:lnTo>
                  <a:cubicBezTo>
                    <a:pt x="96" y="7632"/>
                    <a:pt x="1" y="7715"/>
                    <a:pt x="1" y="7823"/>
                  </a:cubicBezTo>
                  <a:cubicBezTo>
                    <a:pt x="1" y="7930"/>
                    <a:pt x="96" y="8013"/>
                    <a:pt x="191" y="8013"/>
                  </a:cubicBezTo>
                  <a:lnTo>
                    <a:pt x="406" y="8013"/>
                  </a:lnTo>
                  <a:lnTo>
                    <a:pt x="406" y="9835"/>
                  </a:lnTo>
                  <a:cubicBezTo>
                    <a:pt x="406" y="9930"/>
                    <a:pt x="489" y="10025"/>
                    <a:pt x="596" y="10025"/>
                  </a:cubicBezTo>
                  <a:cubicBezTo>
                    <a:pt x="703" y="10025"/>
                    <a:pt x="787" y="9930"/>
                    <a:pt x="787" y="9835"/>
                  </a:cubicBezTo>
                  <a:lnTo>
                    <a:pt x="787" y="8823"/>
                  </a:lnTo>
                  <a:lnTo>
                    <a:pt x="12026" y="8823"/>
                  </a:lnTo>
                  <a:lnTo>
                    <a:pt x="12026" y="9835"/>
                  </a:lnTo>
                  <a:cubicBezTo>
                    <a:pt x="12026" y="9930"/>
                    <a:pt x="12121" y="10025"/>
                    <a:pt x="12217" y="10025"/>
                  </a:cubicBezTo>
                  <a:cubicBezTo>
                    <a:pt x="12324" y="10025"/>
                    <a:pt x="12419" y="9930"/>
                    <a:pt x="12419" y="9835"/>
                  </a:cubicBezTo>
                  <a:lnTo>
                    <a:pt x="12419" y="8013"/>
                  </a:lnTo>
                  <a:lnTo>
                    <a:pt x="12621" y="8013"/>
                  </a:lnTo>
                  <a:cubicBezTo>
                    <a:pt x="12728" y="8013"/>
                    <a:pt x="12812" y="7930"/>
                    <a:pt x="12812" y="7823"/>
                  </a:cubicBezTo>
                  <a:cubicBezTo>
                    <a:pt x="12800" y="7704"/>
                    <a:pt x="12717" y="7632"/>
                    <a:pt x="12609" y="7632"/>
                  </a:cubicBezTo>
                  <a:lnTo>
                    <a:pt x="6406" y="7632"/>
                  </a:lnTo>
                  <a:lnTo>
                    <a:pt x="6406" y="7608"/>
                  </a:lnTo>
                  <a:lnTo>
                    <a:pt x="6406" y="6001"/>
                  </a:lnTo>
                  <a:cubicBezTo>
                    <a:pt x="6406" y="5799"/>
                    <a:pt x="6228" y="5620"/>
                    <a:pt x="6013" y="5620"/>
                  </a:cubicBezTo>
                  <a:lnTo>
                    <a:pt x="5597" y="5620"/>
                  </a:lnTo>
                  <a:cubicBezTo>
                    <a:pt x="5597" y="5322"/>
                    <a:pt x="5430" y="5048"/>
                    <a:pt x="5168" y="4917"/>
                  </a:cubicBezTo>
                  <a:lnTo>
                    <a:pt x="4406" y="4548"/>
                  </a:lnTo>
                  <a:lnTo>
                    <a:pt x="4406" y="4525"/>
                  </a:lnTo>
                  <a:lnTo>
                    <a:pt x="4406" y="4144"/>
                  </a:lnTo>
                  <a:cubicBezTo>
                    <a:pt x="4716" y="3929"/>
                    <a:pt x="4942" y="3596"/>
                    <a:pt x="4989" y="3191"/>
                  </a:cubicBezTo>
                  <a:cubicBezTo>
                    <a:pt x="5120" y="2953"/>
                    <a:pt x="5192" y="2667"/>
                    <a:pt x="5192" y="2405"/>
                  </a:cubicBezTo>
                  <a:cubicBezTo>
                    <a:pt x="5192" y="1881"/>
                    <a:pt x="4942" y="1417"/>
                    <a:pt x="4561" y="1131"/>
                  </a:cubicBezTo>
                  <a:cubicBezTo>
                    <a:pt x="4585" y="1060"/>
                    <a:pt x="4585" y="988"/>
                    <a:pt x="4585" y="893"/>
                  </a:cubicBezTo>
                  <a:cubicBezTo>
                    <a:pt x="4585" y="405"/>
                    <a:pt x="4144" y="0"/>
                    <a:pt x="3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6" name="Google Shape;10946;p64"/>
            <p:cNvSpPr/>
            <p:nvPr/>
          </p:nvSpPr>
          <p:spPr>
            <a:xfrm>
              <a:off x="5017012" y="2666287"/>
              <a:ext cx="25016" cy="12158"/>
            </a:xfrm>
            <a:custGeom>
              <a:rect b="b" l="l" r="r" t="t"/>
              <a:pathLst>
                <a:path extrusionOk="0" h="382" w="786">
                  <a:moveTo>
                    <a:pt x="191" y="0"/>
                  </a:moveTo>
                  <a:cubicBezTo>
                    <a:pt x="83" y="0"/>
                    <a:pt x="0" y="83"/>
                    <a:pt x="0" y="191"/>
                  </a:cubicBezTo>
                  <a:cubicBezTo>
                    <a:pt x="0" y="298"/>
                    <a:pt x="83" y="381"/>
                    <a:pt x="191" y="381"/>
                  </a:cubicBezTo>
                  <a:lnTo>
                    <a:pt x="595" y="381"/>
                  </a:lnTo>
                  <a:cubicBezTo>
                    <a:pt x="702" y="381"/>
                    <a:pt x="786" y="298"/>
                    <a:pt x="786" y="191"/>
                  </a:cubicBezTo>
                  <a:cubicBezTo>
                    <a:pt x="786" y="83"/>
                    <a:pt x="702"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7" name="Google Shape;10947;p64"/>
            <p:cNvSpPr/>
            <p:nvPr/>
          </p:nvSpPr>
          <p:spPr>
            <a:xfrm>
              <a:off x="5068159" y="2418064"/>
              <a:ext cx="203155" cy="198222"/>
            </a:xfrm>
            <a:custGeom>
              <a:rect b="b" l="l" r="r" t="t"/>
              <a:pathLst>
                <a:path extrusionOk="0" h="6228" w="6383">
                  <a:moveTo>
                    <a:pt x="5608" y="346"/>
                  </a:moveTo>
                  <a:cubicBezTo>
                    <a:pt x="5834" y="346"/>
                    <a:pt x="6025" y="524"/>
                    <a:pt x="6025" y="762"/>
                  </a:cubicBezTo>
                  <a:lnTo>
                    <a:pt x="6025" y="3989"/>
                  </a:lnTo>
                  <a:lnTo>
                    <a:pt x="6013" y="3989"/>
                  </a:lnTo>
                  <a:cubicBezTo>
                    <a:pt x="6013" y="4203"/>
                    <a:pt x="5834" y="4406"/>
                    <a:pt x="5596" y="4406"/>
                  </a:cubicBezTo>
                  <a:lnTo>
                    <a:pt x="3203" y="4406"/>
                  </a:lnTo>
                  <a:cubicBezTo>
                    <a:pt x="3156" y="4406"/>
                    <a:pt x="3132" y="4418"/>
                    <a:pt x="3096" y="4430"/>
                  </a:cubicBezTo>
                  <a:lnTo>
                    <a:pt x="1310" y="5727"/>
                  </a:lnTo>
                  <a:lnTo>
                    <a:pt x="1584" y="4620"/>
                  </a:lnTo>
                  <a:cubicBezTo>
                    <a:pt x="1596" y="4561"/>
                    <a:pt x="1584" y="4501"/>
                    <a:pt x="1548" y="4465"/>
                  </a:cubicBezTo>
                  <a:cubicBezTo>
                    <a:pt x="1512" y="4418"/>
                    <a:pt x="1465" y="4382"/>
                    <a:pt x="1405" y="4382"/>
                  </a:cubicBezTo>
                  <a:lnTo>
                    <a:pt x="810" y="4382"/>
                  </a:lnTo>
                  <a:cubicBezTo>
                    <a:pt x="584" y="4382"/>
                    <a:pt x="393" y="4203"/>
                    <a:pt x="393" y="3965"/>
                  </a:cubicBezTo>
                  <a:lnTo>
                    <a:pt x="393" y="762"/>
                  </a:lnTo>
                  <a:cubicBezTo>
                    <a:pt x="393" y="548"/>
                    <a:pt x="572" y="346"/>
                    <a:pt x="810" y="346"/>
                  </a:cubicBezTo>
                  <a:close/>
                  <a:moveTo>
                    <a:pt x="786" y="0"/>
                  </a:moveTo>
                  <a:cubicBezTo>
                    <a:pt x="358" y="0"/>
                    <a:pt x="0" y="358"/>
                    <a:pt x="0" y="786"/>
                  </a:cubicBezTo>
                  <a:lnTo>
                    <a:pt x="0" y="3989"/>
                  </a:lnTo>
                  <a:cubicBezTo>
                    <a:pt x="0" y="4418"/>
                    <a:pt x="358" y="4775"/>
                    <a:pt x="786" y="4775"/>
                  </a:cubicBezTo>
                  <a:lnTo>
                    <a:pt x="1143" y="4775"/>
                  </a:lnTo>
                  <a:lnTo>
                    <a:pt x="881" y="5870"/>
                  </a:lnTo>
                  <a:cubicBezTo>
                    <a:pt x="846" y="5989"/>
                    <a:pt x="893" y="6108"/>
                    <a:pt x="1000" y="6192"/>
                  </a:cubicBezTo>
                  <a:cubicBezTo>
                    <a:pt x="1048" y="6216"/>
                    <a:pt x="1108" y="6227"/>
                    <a:pt x="1167" y="6227"/>
                  </a:cubicBezTo>
                  <a:cubicBezTo>
                    <a:pt x="1227" y="6227"/>
                    <a:pt x="1286" y="6216"/>
                    <a:pt x="1322" y="6168"/>
                  </a:cubicBezTo>
                  <a:lnTo>
                    <a:pt x="3263" y="4775"/>
                  </a:lnTo>
                  <a:lnTo>
                    <a:pt x="5596" y="4775"/>
                  </a:lnTo>
                  <a:cubicBezTo>
                    <a:pt x="6025" y="4775"/>
                    <a:pt x="6382" y="4418"/>
                    <a:pt x="6382" y="3989"/>
                  </a:cubicBezTo>
                  <a:lnTo>
                    <a:pt x="6382" y="786"/>
                  </a:lnTo>
                  <a:cubicBezTo>
                    <a:pt x="6382" y="358"/>
                    <a:pt x="6025" y="0"/>
                    <a:pt x="5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8" name="Google Shape;10948;p64"/>
            <p:cNvSpPr/>
            <p:nvPr/>
          </p:nvSpPr>
          <p:spPr>
            <a:xfrm>
              <a:off x="5106415" y="2456353"/>
              <a:ext cx="31509" cy="12158"/>
            </a:xfrm>
            <a:custGeom>
              <a:rect b="b" l="l" r="r" t="t"/>
              <a:pathLst>
                <a:path extrusionOk="0" h="382" w="990">
                  <a:moveTo>
                    <a:pt x="203" y="0"/>
                  </a:moveTo>
                  <a:cubicBezTo>
                    <a:pt x="96" y="0"/>
                    <a:pt x="1" y="83"/>
                    <a:pt x="1" y="191"/>
                  </a:cubicBezTo>
                  <a:cubicBezTo>
                    <a:pt x="1" y="298"/>
                    <a:pt x="96" y="381"/>
                    <a:pt x="203" y="381"/>
                  </a:cubicBezTo>
                  <a:lnTo>
                    <a:pt x="799" y="381"/>
                  </a:lnTo>
                  <a:cubicBezTo>
                    <a:pt x="894" y="381"/>
                    <a:pt x="989" y="298"/>
                    <a:pt x="989" y="191"/>
                  </a:cubicBezTo>
                  <a:cubicBezTo>
                    <a:pt x="989" y="83"/>
                    <a:pt x="894" y="0"/>
                    <a:pt x="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49" name="Google Shape;10949;p64"/>
            <p:cNvSpPr/>
            <p:nvPr/>
          </p:nvSpPr>
          <p:spPr>
            <a:xfrm>
              <a:off x="5151133" y="2456353"/>
              <a:ext cx="82274" cy="12158"/>
            </a:xfrm>
            <a:custGeom>
              <a:rect b="b" l="l" r="r" t="t"/>
              <a:pathLst>
                <a:path extrusionOk="0" h="382" w="2585">
                  <a:moveTo>
                    <a:pt x="191" y="0"/>
                  </a:moveTo>
                  <a:cubicBezTo>
                    <a:pt x="84" y="0"/>
                    <a:pt x="1" y="83"/>
                    <a:pt x="1" y="191"/>
                  </a:cubicBezTo>
                  <a:cubicBezTo>
                    <a:pt x="1" y="298"/>
                    <a:pt x="84" y="381"/>
                    <a:pt x="191" y="381"/>
                  </a:cubicBezTo>
                  <a:lnTo>
                    <a:pt x="2394" y="381"/>
                  </a:lnTo>
                  <a:cubicBezTo>
                    <a:pt x="2501" y="381"/>
                    <a:pt x="2584" y="298"/>
                    <a:pt x="2584" y="191"/>
                  </a:cubicBezTo>
                  <a:cubicBezTo>
                    <a:pt x="2584" y="83"/>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0" name="Google Shape;10950;p64"/>
            <p:cNvSpPr/>
            <p:nvPr/>
          </p:nvSpPr>
          <p:spPr>
            <a:xfrm>
              <a:off x="5106415" y="2488180"/>
              <a:ext cx="126992" cy="12158"/>
            </a:xfrm>
            <a:custGeom>
              <a:rect b="b" l="l" r="r" t="t"/>
              <a:pathLst>
                <a:path extrusionOk="0" h="382" w="3990">
                  <a:moveTo>
                    <a:pt x="203" y="0"/>
                  </a:moveTo>
                  <a:cubicBezTo>
                    <a:pt x="96" y="0"/>
                    <a:pt x="1" y="83"/>
                    <a:pt x="1" y="191"/>
                  </a:cubicBezTo>
                  <a:cubicBezTo>
                    <a:pt x="1" y="298"/>
                    <a:pt x="96" y="381"/>
                    <a:pt x="203" y="381"/>
                  </a:cubicBezTo>
                  <a:lnTo>
                    <a:pt x="3799" y="381"/>
                  </a:lnTo>
                  <a:cubicBezTo>
                    <a:pt x="3906" y="381"/>
                    <a:pt x="3989" y="298"/>
                    <a:pt x="3989" y="191"/>
                  </a:cubicBezTo>
                  <a:cubicBezTo>
                    <a:pt x="3978" y="83"/>
                    <a:pt x="3906" y="0"/>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1" name="Google Shape;10951;p64"/>
            <p:cNvSpPr/>
            <p:nvPr/>
          </p:nvSpPr>
          <p:spPr>
            <a:xfrm>
              <a:off x="5106415" y="2519626"/>
              <a:ext cx="82656" cy="12540"/>
            </a:xfrm>
            <a:custGeom>
              <a:rect b="b" l="l" r="r" t="t"/>
              <a:pathLst>
                <a:path extrusionOk="0" h="394" w="2597">
                  <a:moveTo>
                    <a:pt x="203" y="0"/>
                  </a:moveTo>
                  <a:cubicBezTo>
                    <a:pt x="96" y="0"/>
                    <a:pt x="1" y="96"/>
                    <a:pt x="1" y="203"/>
                  </a:cubicBezTo>
                  <a:cubicBezTo>
                    <a:pt x="1" y="298"/>
                    <a:pt x="96" y="393"/>
                    <a:pt x="203" y="393"/>
                  </a:cubicBezTo>
                  <a:lnTo>
                    <a:pt x="2394" y="393"/>
                  </a:lnTo>
                  <a:cubicBezTo>
                    <a:pt x="2501" y="393"/>
                    <a:pt x="2596" y="298"/>
                    <a:pt x="2596" y="203"/>
                  </a:cubicBezTo>
                  <a:cubicBezTo>
                    <a:pt x="2585" y="96"/>
                    <a:pt x="2501" y="0"/>
                    <a:pt x="2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2" name="Google Shape;10952;p64"/>
            <p:cNvSpPr/>
            <p:nvPr/>
          </p:nvSpPr>
          <p:spPr>
            <a:xfrm>
              <a:off x="5202312" y="2519626"/>
              <a:ext cx="31095" cy="12540"/>
            </a:xfrm>
            <a:custGeom>
              <a:rect b="b" l="l" r="r" t="t"/>
              <a:pathLst>
                <a:path extrusionOk="0" h="394" w="977">
                  <a:moveTo>
                    <a:pt x="191" y="0"/>
                  </a:moveTo>
                  <a:cubicBezTo>
                    <a:pt x="84" y="0"/>
                    <a:pt x="0" y="96"/>
                    <a:pt x="0" y="203"/>
                  </a:cubicBezTo>
                  <a:cubicBezTo>
                    <a:pt x="0" y="298"/>
                    <a:pt x="84" y="393"/>
                    <a:pt x="191" y="393"/>
                  </a:cubicBezTo>
                  <a:lnTo>
                    <a:pt x="786" y="393"/>
                  </a:lnTo>
                  <a:cubicBezTo>
                    <a:pt x="893" y="393"/>
                    <a:pt x="976" y="298"/>
                    <a:pt x="976" y="203"/>
                  </a:cubicBezTo>
                  <a:cubicBezTo>
                    <a:pt x="965" y="96"/>
                    <a:pt x="893" y="0"/>
                    <a:pt x="7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53" name="Google Shape;10953;p64"/>
          <p:cNvGrpSpPr/>
          <p:nvPr/>
        </p:nvGrpSpPr>
        <p:grpSpPr>
          <a:xfrm>
            <a:off x="7070872" y="2410871"/>
            <a:ext cx="398321" cy="371013"/>
            <a:chOff x="7070872" y="2410871"/>
            <a:chExt cx="398321" cy="371013"/>
          </a:xfrm>
        </p:grpSpPr>
        <p:sp>
          <p:nvSpPr>
            <p:cNvPr id="10954" name="Google Shape;10954;p64"/>
            <p:cNvSpPr/>
            <p:nvPr/>
          </p:nvSpPr>
          <p:spPr>
            <a:xfrm>
              <a:off x="7204643" y="2603364"/>
              <a:ext cx="123586" cy="107641"/>
            </a:xfrm>
            <a:custGeom>
              <a:rect b="b" l="l" r="r" t="t"/>
              <a:pathLst>
                <a:path extrusionOk="0" h="3382" w="3883">
                  <a:moveTo>
                    <a:pt x="1942" y="1"/>
                  </a:moveTo>
                  <a:cubicBezTo>
                    <a:pt x="1846" y="1"/>
                    <a:pt x="1751" y="96"/>
                    <a:pt x="1751" y="203"/>
                  </a:cubicBezTo>
                  <a:lnTo>
                    <a:pt x="1751" y="2072"/>
                  </a:lnTo>
                  <a:lnTo>
                    <a:pt x="132" y="3013"/>
                  </a:lnTo>
                  <a:cubicBezTo>
                    <a:pt x="37" y="3072"/>
                    <a:pt x="1" y="3192"/>
                    <a:pt x="60" y="3287"/>
                  </a:cubicBezTo>
                  <a:cubicBezTo>
                    <a:pt x="84" y="3346"/>
                    <a:pt x="156" y="3382"/>
                    <a:pt x="215" y="3382"/>
                  </a:cubicBezTo>
                  <a:cubicBezTo>
                    <a:pt x="251" y="3382"/>
                    <a:pt x="298" y="3370"/>
                    <a:pt x="322" y="3358"/>
                  </a:cubicBezTo>
                  <a:lnTo>
                    <a:pt x="1942" y="2418"/>
                  </a:lnTo>
                  <a:lnTo>
                    <a:pt x="3573" y="3358"/>
                  </a:lnTo>
                  <a:cubicBezTo>
                    <a:pt x="3596" y="3370"/>
                    <a:pt x="3632" y="3382"/>
                    <a:pt x="3668" y="3382"/>
                  </a:cubicBezTo>
                  <a:cubicBezTo>
                    <a:pt x="3751" y="3382"/>
                    <a:pt x="3811" y="3358"/>
                    <a:pt x="3835" y="3287"/>
                  </a:cubicBezTo>
                  <a:cubicBezTo>
                    <a:pt x="3882" y="3192"/>
                    <a:pt x="3847" y="3072"/>
                    <a:pt x="3763" y="3013"/>
                  </a:cubicBezTo>
                  <a:lnTo>
                    <a:pt x="2144" y="2072"/>
                  </a:lnTo>
                  <a:lnTo>
                    <a:pt x="2144" y="203"/>
                  </a:lnTo>
                  <a:cubicBezTo>
                    <a:pt x="2144" y="96"/>
                    <a:pt x="2049"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5" name="Google Shape;10955;p64"/>
            <p:cNvSpPr/>
            <p:nvPr/>
          </p:nvSpPr>
          <p:spPr>
            <a:xfrm>
              <a:off x="7203147" y="2410871"/>
              <a:ext cx="133421" cy="178902"/>
            </a:xfrm>
            <a:custGeom>
              <a:rect b="b" l="l" r="r" t="t"/>
              <a:pathLst>
                <a:path extrusionOk="0" h="5621" w="4192">
                  <a:moveTo>
                    <a:pt x="2131" y="405"/>
                  </a:moveTo>
                  <a:cubicBezTo>
                    <a:pt x="2631" y="405"/>
                    <a:pt x="3048" y="822"/>
                    <a:pt x="3048" y="1322"/>
                  </a:cubicBezTo>
                  <a:lnTo>
                    <a:pt x="3048" y="1441"/>
                  </a:lnTo>
                  <a:lnTo>
                    <a:pt x="3036" y="1441"/>
                  </a:lnTo>
                  <a:cubicBezTo>
                    <a:pt x="2762" y="1381"/>
                    <a:pt x="2679" y="1012"/>
                    <a:pt x="2679" y="1012"/>
                  </a:cubicBezTo>
                  <a:cubicBezTo>
                    <a:pt x="2667" y="941"/>
                    <a:pt x="2608" y="881"/>
                    <a:pt x="2524" y="858"/>
                  </a:cubicBezTo>
                  <a:cubicBezTo>
                    <a:pt x="2515" y="856"/>
                    <a:pt x="2506" y="855"/>
                    <a:pt x="2497" y="855"/>
                  </a:cubicBezTo>
                  <a:cubicBezTo>
                    <a:pt x="2435" y="855"/>
                    <a:pt x="2375" y="889"/>
                    <a:pt x="2334" y="941"/>
                  </a:cubicBezTo>
                  <a:cubicBezTo>
                    <a:pt x="1977" y="1417"/>
                    <a:pt x="1191" y="1429"/>
                    <a:pt x="1179" y="1429"/>
                  </a:cubicBezTo>
                  <a:cubicBezTo>
                    <a:pt x="1143" y="1429"/>
                    <a:pt x="1131" y="1429"/>
                    <a:pt x="1119" y="1441"/>
                  </a:cubicBezTo>
                  <a:lnTo>
                    <a:pt x="1119" y="1322"/>
                  </a:lnTo>
                  <a:cubicBezTo>
                    <a:pt x="1119" y="822"/>
                    <a:pt x="1536" y="405"/>
                    <a:pt x="2036" y="405"/>
                  </a:cubicBezTo>
                  <a:close/>
                  <a:moveTo>
                    <a:pt x="976" y="1965"/>
                  </a:moveTo>
                  <a:lnTo>
                    <a:pt x="976" y="2215"/>
                  </a:lnTo>
                  <a:cubicBezTo>
                    <a:pt x="941" y="2191"/>
                    <a:pt x="905" y="2143"/>
                    <a:pt x="905" y="2084"/>
                  </a:cubicBezTo>
                  <a:cubicBezTo>
                    <a:pt x="905" y="2036"/>
                    <a:pt x="917" y="2012"/>
                    <a:pt x="953" y="1977"/>
                  </a:cubicBezTo>
                  <a:cubicBezTo>
                    <a:pt x="965" y="1977"/>
                    <a:pt x="965" y="1977"/>
                    <a:pt x="976" y="1965"/>
                  </a:cubicBezTo>
                  <a:close/>
                  <a:moveTo>
                    <a:pt x="3215" y="1977"/>
                  </a:moveTo>
                  <a:cubicBezTo>
                    <a:pt x="3239" y="2012"/>
                    <a:pt x="3251" y="2048"/>
                    <a:pt x="3251" y="2084"/>
                  </a:cubicBezTo>
                  <a:cubicBezTo>
                    <a:pt x="3251" y="2143"/>
                    <a:pt x="3227" y="2179"/>
                    <a:pt x="3191" y="2215"/>
                  </a:cubicBezTo>
                  <a:lnTo>
                    <a:pt x="3191" y="1977"/>
                  </a:lnTo>
                  <a:close/>
                  <a:moveTo>
                    <a:pt x="2441" y="1393"/>
                  </a:moveTo>
                  <a:cubicBezTo>
                    <a:pt x="2512" y="1536"/>
                    <a:pt x="2631" y="1679"/>
                    <a:pt x="2810" y="1750"/>
                  </a:cubicBezTo>
                  <a:lnTo>
                    <a:pt x="2810" y="2322"/>
                  </a:lnTo>
                  <a:cubicBezTo>
                    <a:pt x="2810" y="2679"/>
                    <a:pt x="2524" y="2941"/>
                    <a:pt x="2191" y="2941"/>
                  </a:cubicBezTo>
                  <a:lnTo>
                    <a:pt x="2012" y="2941"/>
                  </a:lnTo>
                  <a:cubicBezTo>
                    <a:pt x="1667" y="2941"/>
                    <a:pt x="1381" y="2667"/>
                    <a:pt x="1381" y="2322"/>
                  </a:cubicBezTo>
                  <a:lnTo>
                    <a:pt x="1381" y="1798"/>
                  </a:lnTo>
                  <a:cubicBezTo>
                    <a:pt x="1631" y="1774"/>
                    <a:pt x="2096" y="1679"/>
                    <a:pt x="2441" y="1393"/>
                  </a:cubicBezTo>
                  <a:close/>
                  <a:moveTo>
                    <a:pt x="2286" y="3346"/>
                  </a:moveTo>
                  <a:lnTo>
                    <a:pt x="2286" y="3453"/>
                  </a:lnTo>
                  <a:lnTo>
                    <a:pt x="2310" y="3453"/>
                  </a:lnTo>
                  <a:lnTo>
                    <a:pt x="2084" y="3679"/>
                  </a:lnTo>
                  <a:lnTo>
                    <a:pt x="1869" y="3477"/>
                  </a:lnTo>
                  <a:lnTo>
                    <a:pt x="1869" y="3346"/>
                  </a:lnTo>
                  <a:close/>
                  <a:moveTo>
                    <a:pt x="2048" y="0"/>
                  </a:moveTo>
                  <a:cubicBezTo>
                    <a:pt x="1322" y="0"/>
                    <a:pt x="726" y="596"/>
                    <a:pt x="726" y="1322"/>
                  </a:cubicBezTo>
                  <a:lnTo>
                    <a:pt x="726" y="1667"/>
                  </a:lnTo>
                  <a:cubicBezTo>
                    <a:pt x="607" y="1774"/>
                    <a:pt x="512" y="1917"/>
                    <a:pt x="512" y="2096"/>
                  </a:cubicBezTo>
                  <a:cubicBezTo>
                    <a:pt x="512" y="2393"/>
                    <a:pt x="738" y="2632"/>
                    <a:pt x="1036" y="2643"/>
                  </a:cubicBezTo>
                  <a:cubicBezTo>
                    <a:pt x="1107" y="2882"/>
                    <a:pt x="1274" y="3096"/>
                    <a:pt x="1500" y="3215"/>
                  </a:cubicBezTo>
                  <a:lnTo>
                    <a:pt x="1500" y="3322"/>
                  </a:lnTo>
                  <a:lnTo>
                    <a:pt x="691" y="3632"/>
                  </a:lnTo>
                  <a:cubicBezTo>
                    <a:pt x="619" y="3655"/>
                    <a:pt x="0" y="3917"/>
                    <a:pt x="0" y="4715"/>
                  </a:cubicBezTo>
                  <a:lnTo>
                    <a:pt x="0" y="5418"/>
                  </a:lnTo>
                  <a:cubicBezTo>
                    <a:pt x="0" y="5525"/>
                    <a:pt x="84" y="5608"/>
                    <a:pt x="191" y="5608"/>
                  </a:cubicBezTo>
                  <a:lnTo>
                    <a:pt x="691" y="5608"/>
                  </a:lnTo>
                  <a:cubicBezTo>
                    <a:pt x="798" y="5608"/>
                    <a:pt x="893" y="5525"/>
                    <a:pt x="893" y="5418"/>
                  </a:cubicBezTo>
                  <a:cubicBezTo>
                    <a:pt x="893" y="5310"/>
                    <a:pt x="798" y="5227"/>
                    <a:pt x="691" y="5227"/>
                  </a:cubicBezTo>
                  <a:lnTo>
                    <a:pt x="393" y="5227"/>
                  </a:lnTo>
                  <a:lnTo>
                    <a:pt x="393" y="4715"/>
                  </a:lnTo>
                  <a:cubicBezTo>
                    <a:pt x="393" y="4167"/>
                    <a:pt x="834" y="4013"/>
                    <a:pt x="846" y="4001"/>
                  </a:cubicBezTo>
                  <a:lnTo>
                    <a:pt x="857" y="4001"/>
                  </a:lnTo>
                  <a:lnTo>
                    <a:pt x="1608" y="3715"/>
                  </a:lnTo>
                  <a:lnTo>
                    <a:pt x="1989" y="4108"/>
                  </a:lnTo>
                  <a:cubicBezTo>
                    <a:pt x="2024" y="4132"/>
                    <a:pt x="2084" y="4167"/>
                    <a:pt x="2119" y="4167"/>
                  </a:cubicBezTo>
                  <a:cubicBezTo>
                    <a:pt x="2179" y="4167"/>
                    <a:pt x="2227" y="4132"/>
                    <a:pt x="2262" y="4108"/>
                  </a:cubicBezTo>
                  <a:lnTo>
                    <a:pt x="2631" y="3715"/>
                  </a:lnTo>
                  <a:lnTo>
                    <a:pt x="3370" y="4013"/>
                  </a:lnTo>
                  <a:lnTo>
                    <a:pt x="3393" y="4013"/>
                  </a:lnTo>
                  <a:cubicBezTo>
                    <a:pt x="3405" y="4013"/>
                    <a:pt x="3834" y="4179"/>
                    <a:pt x="3834" y="4727"/>
                  </a:cubicBezTo>
                  <a:lnTo>
                    <a:pt x="3834" y="5239"/>
                  </a:lnTo>
                  <a:lnTo>
                    <a:pt x="1334" y="5239"/>
                  </a:lnTo>
                  <a:cubicBezTo>
                    <a:pt x="1227" y="5239"/>
                    <a:pt x="1143" y="5322"/>
                    <a:pt x="1143" y="5430"/>
                  </a:cubicBezTo>
                  <a:cubicBezTo>
                    <a:pt x="1143" y="5537"/>
                    <a:pt x="1227" y="5620"/>
                    <a:pt x="1334" y="5620"/>
                  </a:cubicBezTo>
                  <a:lnTo>
                    <a:pt x="4048" y="5620"/>
                  </a:lnTo>
                  <a:cubicBezTo>
                    <a:pt x="4108" y="5608"/>
                    <a:pt x="4191" y="5525"/>
                    <a:pt x="4191" y="5418"/>
                  </a:cubicBezTo>
                  <a:lnTo>
                    <a:pt x="4191" y="4715"/>
                  </a:lnTo>
                  <a:cubicBezTo>
                    <a:pt x="4191" y="3917"/>
                    <a:pt x="3572" y="3655"/>
                    <a:pt x="3501" y="3632"/>
                  </a:cubicBezTo>
                  <a:lnTo>
                    <a:pt x="2703" y="3322"/>
                  </a:lnTo>
                  <a:lnTo>
                    <a:pt x="2703" y="3215"/>
                  </a:lnTo>
                  <a:cubicBezTo>
                    <a:pt x="2917" y="3096"/>
                    <a:pt x="3084" y="2882"/>
                    <a:pt x="3167" y="2643"/>
                  </a:cubicBezTo>
                  <a:cubicBezTo>
                    <a:pt x="3453" y="2620"/>
                    <a:pt x="3679" y="2382"/>
                    <a:pt x="3679" y="2096"/>
                  </a:cubicBezTo>
                  <a:cubicBezTo>
                    <a:pt x="3679" y="1917"/>
                    <a:pt x="3596" y="1774"/>
                    <a:pt x="3465" y="1667"/>
                  </a:cubicBezTo>
                  <a:lnTo>
                    <a:pt x="3465" y="1322"/>
                  </a:lnTo>
                  <a:cubicBezTo>
                    <a:pt x="3465" y="596"/>
                    <a:pt x="2870" y="0"/>
                    <a:pt x="2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6" name="Google Shape;10956;p64"/>
            <p:cNvSpPr/>
            <p:nvPr/>
          </p:nvSpPr>
          <p:spPr>
            <a:xfrm>
              <a:off x="7334245"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39" y="845"/>
                    <a:pt x="2530" y="844"/>
                    <a:pt x="2521" y="844"/>
                  </a:cubicBezTo>
                  <a:cubicBezTo>
                    <a:pt x="2456" y="844"/>
                    <a:pt x="2389" y="878"/>
                    <a:pt x="2358" y="930"/>
                  </a:cubicBezTo>
                  <a:cubicBezTo>
                    <a:pt x="2001" y="1418"/>
                    <a:pt x="1203" y="1430"/>
                    <a:pt x="1191"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51" y="2180"/>
                    <a:pt x="3215" y="2203"/>
                  </a:cubicBezTo>
                  <a:lnTo>
                    <a:pt x="3215" y="1965"/>
                  </a:lnTo>
                  <a:close/>
                  <a:moveTo>
                    <a:pt x="1001" y="1965"/>
                  </a:moveTo>
                  <a:lnTo>
                    <a:pt x="1001" y="2215"/>
                  </a:lnTo>
                  <a:cubicBezTo>
                    <a:pt x="953" y="2192"/>
                    <a:pt x="929" y="2144"/>
                    <a:pt x="929" y="2084"/>
                  </a:cubicBezTo>
                  <a:cubicBezTo>
                    <a:pt x="929" y="2037"/>
                    <a:pt x="941" y="2013"/>
                    <a:pt x="965" y="1977"/>
                  </a:cubicBezTo>
                  <a:cubicBezTo>
                    <a:pt x="989" y="1977"/>
                    <a:pt x="989" y="1977"/>
                    <a:pt x="1001" y="1965"/>
                  </a:cubicBezTo>
                  <a:close/>
                  <a:moveTo>
                    <a:pt x="2442" y="1406"/>
                  </a:moveTo>
                  <a:cubicBezTo>
                    <a:pt x="2513" y="1537"/>
                    <a:pt x="2632" y="1680"/>
                    <a:pt x="2811" y="1763"/>
                  </a:cubicBezTo>
                  <a:lnTo>
                    <a:pt x="2811" y="2323"/>
                  </a:lnTo>
                  <a:cubicBezTo>
                    <a:pt x="2834" y="2668"/>
                    <a:pt x="2549" y="2954"/>
                    <a:pt x="2191" y="2954"/>
                  </a:cubicBezTo>
                  <a:lnTo>
                    <a:pt x="2013" y="2954"/>
                  </a:lnTo>
                  <a:cubicBezTo>
                    <a:pt x="1668" y="2954"/>
                    <a:pt x="1382" y="2668"/>
                    <a:pt x="1382" y="2323"/>
                  </a:cubicBezTo>
                  <a:lnTo>
                    <a:pt x="1382" y="1799"/>
                  </a:lnTo>
                  <a:cubicBezTo>
                    <a:pt x="1644" y="1775"/>
                    <a:pt x="2084" y="1680"/>
                    <a:pt x="2442" y="1406"/>
                  </a:cubicBezTo>
                  <a:close/>
                  <a:moveTo>
                    <a:pt x="2311" y="3335"/>
                  </a:moveTo>
                  <a:lnTo>
                    <a:pt x="2322"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8" y="5609"/>
                    <a:pt x="894" y="5525"/>
                    <a:pt x="894" y="5418"/>
                  </a:cubicBezTo>
                  <a:cubicBezTo>
                    <a:pt x="894" y="5311"/>
                    <a:pt x="798"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1"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39" y="5537"/>
                    <a:pt x="4239" y="5430"/>
                  </a:cubicBezTo>
                  <a:lnTo>
                    <a:pt x="4239" y="4739"/>
                  </a:lnTo>
                  <a:cubicBezTo>
                    <a:pt x="4204" y="3918"/>
                    <a:pt x="3573" y="3668"/>
                    <a:pt x="3501" y="3632"/>
                  </a:cubicBezTo>
                  <a:lnTo>
                    <a:pt x="2715" y="3323"/>
                  </a:lnTo>
                  <a:lnTo>
                    <a:pt x="2715" y="3216"/>
                  </a:lnTo>
                  <a:cubicBezTo>
                    <a:pt x="2918" y="3096"/>
                    <a:pt x="3084" y="2894"/>
                    <a:pt x="3168" y="2656"/>
                  </a:cubicBezTo>
                  <a:cubicBezTo>
                    <a:pt x="3454" y="2620"/>
                    <a:pt x="3680" y="2382"/>
                    <a:pt x="3680" y="2096"/>
                  </a:cubicBezTo>
                  <a:cubicBezTo>
                    <a:pt x="3680" y="1918"/>
                    <a:pt x="3608" y="1775"/>
                    <a:pt x="3465" y="1668"/>
                  </a:cubicBezTo>
                  <a:lnTo>
                    <a:pt x="3465" y="1322"/>
                  </a:lnTo>
                  <a:cubicBezTo>
                    <a:pt x="3465"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57" name="Google Shape;10957;p64"/>
            <p:cNvSpPr/>
            <p:nvPr/>
          </p:nvSpPr>
          <p:spPr>
            <a:xfrm>
              <a:off x="7070872" y="2602600"/>
              <a:ext cx="134949" cy="179284"/>
            </a:xfrm>
            <a:custGeom>
              <a:rect b="b" l="l" r="r" t="t"/>
              <a:pathLst>
                <a:path extrusionOk="0" h="5633" w="4240">
                  <a:moveTo>
                    <a:pt x="2144" y="394"/>
                  </a:moveTo>
                  <a:cubicBezTo>
                    <a:pt x="2656" y="394"/>
                    <a:pt x="3073" y="810"/>
                    <a:pt x="3073" y="1311"/>
                  </a:cubicBezTo>
                  <a:lnTo>
                    <a:pt x="3073" y="1430"/>
                  </a:lnTo>
                  <a:lnTo>
                    <a:pt x="3049" y="1430"/>
                  </a:lnTo>
                  <a:cubicBezTo>
                    <a:pt x="2787" y="1370"/>
                    <a:pt x="2692" y="1001"/>
                    <a:pt x="2692" y="1001"/>
                  </a:cubicBezTo>
                  <a:cubicBezTo>
                    <a:pt x="2680" y="930"/>
                    <a:pt x="2620" y="870"/>
                    <a:pt x="2549" y="846"/>
                  </a:cubicBezTo>
                  <a:cubicBezTo>
                    <a:pt x="2540" y="845"/>
                    <a:pt x="2530" y="844"/>
                    <a:pt x="2521" y="844"/>
                  </a:cubicBezTo>
                  <a:cubicBezTo>
                    <a:pt x="2457" y="844"/>
                    <a:pt x="2389" y="878"/>
                    <a:pt x="2358" y="930"/>
                  </a:cubicBezTo>
                  <a:cubicBezTo>
                    <a:pt x="2001" y="1418"/>
                    <a:pt x="1203" y="1430"/>
                    <a:pt x="1192" y="1430"/>
                  </a:cubicBezTo>
                  <a:lnTo>
                    <a:pt x="1132" y="1430"/>
                  </a:lnTo>
                  <a:lnTo>
                    <a:pt x="1132" y="1311"/>
                  </a:lnTo>
                  <a:cubicBezTo>
                    <a:pt x="1132" y="810"/>
                    <a:pt x="1549" y="394"/>
                    <a:pt x="2061" y="394"/>
                  </a:cubicBezTo>
                  <a:close/>
                  <a:moveTo>
                    <a:pt x="3227" y="1965"/>
                  </a:moveTo>
                  <a:cubicBezTo>
                    <a:pt x="3263" y="2001"/>
                    <a:pt x="3275" y="2037"/>
                    <a:pt x="3275" y="2073"/>
                  </a:cubicBezTo>
                  <a:cubicBezTo>
                    <a:pt x="3275" y="2132"/>
                    <a:pt x="3239" y="2180"/>
                    <a:pt x="3216" y="2203"/>
                  </a:cubicBezTo>
                  <a:lnTo>
                    <a:pt x="3216" y="1965"/>
                  </a:lnTo>
                  <a:close/>
                  <a:moveTo>
                    <a:pt x="1001" y="1965"/>
                  </a:moveTo>
                  <a:lnTo>
                    <a:pt x="1001" y="2215"/>
                  </a:lnTo>
                  <a:cubicBezTo>
                    <a:pt x="953" y="2192"/>
                    <a:pt x="930" y="2144"/>
                    <a:pt x="930" y="2084"/>
                  </a:cubicBezTo>
                  <a:cubicBezTo>
                    <a:pt x="930" y="2037"/>
                    <a:pt x="941" y="2013"/>
                    <a:pt x="965" y="1977"/>
                  </a:cubicBezTo>
                  <a:cubicBezTo>
                    <a:pt x="989" y="1977"/>
                    <a:pt x="989" y="1977"/>
                    <a:pt x="1001" y="1965"/>
                  </a:cubicBezTo>
                  <a:close/>
                  <a:moveTo>
                    <a:pt x="2454" y="1406"/>
                  </a:moveTo>
                  <a:cubicBezTo>
                    <a:pt x="2525" y="1537"/>
                    <a:pt x="2644" y="1680"/>
                    <a:pt x="2823" y="1763"/>
                  </a:cubicBezTo>
                  <a:lnTo>
                    <a:pt x="2823" y="2323"/>
                  </a:lnTo>
                  <a:cubicBezTo>
                    <a:pt x="2835" y="2668"/>
                    <a:pt x="2549" y="2954"/>
                    <a:pt x="2204" y="2954"/>
                  </a:cubicBezTo>
                  <a:lnTo>
                    <a:pt x="2025" y="2954"/>
                  </a:lnTo>
                  <a:cubicBezTo>
                    <a:pt x="1680" y="2954"/>
                    <a:pt x="1406" y="2668"/>
                    <a:pt x="1406" y="2323"/>
                  </a:cubicBezTo>
                  <a:lnTo>
                    <a:pt x="1406" y="1799"/>
                  </a:lnTo>
                  <a:cubicBezTo>
                    <a:pt x="1656" y="1775"/>
                    <a:pt x="2120" y="1680"/>
                    <a:pt x="2454" y="1406"/>
                  </a:cubicBezTo>
                  <a:close/>
                  <a:moveTo>
                    <a:pt x="2311" y="3335"/>
                  </a:moveTo>
                  <a:lnTo>
                    <a:pt x="2323" y="3442"/>
                  </a:lnTo>
                  <a:lnTo>
                    <a:pt x="2096" y="3668"/>
                  </a:lnTo>
                  <a:lnTo>
                    <a:pt x="1894" y="3466"/>
                  </a:lnTo>
                  <a:lnTo>
                    <a:pt x="1894" y="3335"/>
                  </a:lnTo>
                  <a:close/>
                  <a:moveTo>
                    <a:pt x="2061" y="1"/>
                  </a:moveTo>
                  <a:cubicBezTo>
                    <a:pt x="1322" y="1"/>
                    <a:pt x="727" y="596"/>
                    <a:pt x="727" y="1322"/>
                  </a:cubicBezTo>
                  <a:lnTo>
                    <a:pt x="727" y="1668"/>
                  </a:lnTo>
                  <a:cubicBezTo>
                    <a:pt x="608" y="1775"/>
                    <a:pt x="525" y="1918"/>
                    <a:pt x="525" y="2096"/>
                  </a:cubicBezTo>
                  <a:cubicBezTo>
                    <a:pt x="525" y="2394"/>
                    <a:pt x="739" y="2632"/>
                    <a:pt x="1037" y="2656"/>
                  </a:cubicBezTo>
                  <a:cubicBezTo>
                    <a:pt x="1120" y="2894"/>
                    <a:pt x="1275" y="3096"/>
                    <a:pt x="1501" y="3216"/>
                  </a:cubicBezTo>
                  <a:lnTo>
                    <a:pt x="1501" y="3323"/>
                  </a:lnTo>
                  <a:lnTo>
                    <a:pt x="703" y="3632"/>
                  </a:lnTo>
                  <a:cubicBezTo>
                    <a:pt x="620" y="3668"/>
                    <a:pt x="1" y="3918"/>
                    <a:pt x="1" y="4716"/>
                  </a:cubicBezTo>
                  <a:lnTo>
                    <a:pt x="1" y="5418"/>
                  </a:lnTo>
                  <a:cubicBezTo>
                    <a:pt x="1" y="5525"/>
                    <a:pt x="84" y="5609"/>
                    <a:pt x="191" y="5609"/>
                  </a:cubicBezTo>
                  <a:lnTo>
                    <a:pt x="703" y="5609"/>
                  </a:lnTo>
                  <a:cubicBezTo>
                    <a:pt x="799" y="5609"/>
                    <a:pt x="894" y="5525"/>
                    <a:pt x="894" y="5418"/>
                  </a:cubicBezTo>
                  <a:cubicBezTo>
                    <a:pt x="894" y="5311"/>
                    <a:pt x="799" y="5228"/>
                    <a:pt x="703" y="5228"/>
                  </a:cubicBezTo>
                  <a:lnTo>
                    <a:pt x="406" y="5228"/>
                  </a:lnTo>
                  <a:lnTo>
                    <a:pt x="406" y="4716"/>
                  </a:lnTo>
                  <a:cubicBezTo>
                    <a:pt x="406" y="4168"/>
                    <a:pt x="834" y="4025"/>
                    <a:pt x="846" y="4001"/>
                  </a:cubicBezTo>
                  <a:lnTo>
                    <a:pt x="858" y="4001"/>
                  </a:lnTo>
                  <a:lnTo>
                    <a:pt x="1608" y="3727"/>
                  </a:lnTo>
                  <a:lnTo>
                    <a:pt x="1989" y="4108"/>
                  </a:lnTo>
                  <a:cubicBezTo>
                    <a:pt x="2025" y="4144"/>
                    <a:pt x="2084" y="4168"/>
                    <a:pt x="2132" y="4168"/>
                  </a:cubicBezTo>
                  <a:cubicBezTo>
                    <a:pt x="2192" y="4168"/>
                    <a:pt x="2227" y="4144"/>
                    <a:pt x="2263" y="4108"/>
                  </a:cubicBezTo>
                  <a:lnTo>
                    <a:pt x="2632" y="3727"/>
                  </a:lnTo>
                  <a:lnTo>
                    <a:pt x="3382" y="4025"/>
                  </a:lnTo>
                  <a:lnTo>
                    <a:pt x="3394" y="4025"/>
                  </a:lnTo>
                  <a:cubicBezTo>
                    <a:pt x="3406" y="4025"/>
                    <a:pt x="3835" y="4180"/>
                    <a:pt x="3835" y="4739"/>
                  </a:cubicBezTo>
                  <a:lnTo>
                    <a:pt x="3835" y="5240"/>
                  </a:lnTo>
                  <a:lnTo>
                    <a:pt x="1334" y="5240"/>
                  </a:lnTo>
                  <a:cubicBezTo>
                    <a:pt x="1239" y="5240"/>
                    <a:pt x="1144" y="5335"/>
                    <a:pt x="1144" y="5430"/>
                  </a:cubicBezTo>
                  <a:cubicBezTo>
                    <a:pt x="1144" y="5537"/>
                    <a:pt x="1239" y="5632"/>
                    <a:pt x="1334" y="5632"/>
                  </a:cubicBezTo>
                  <a:lnTo>
                    <a:pt x="4049" y="5632"/>
                  </a:lnTo>
                  <a:cubicBezTo>
                    <a:pt x="4156" y="5632"/>
                    <a:pt x="4240" y="5537"/>
                    <a:pt x="4240" y="5430"/>
                  </a:cubicBezTo>
                  <a:lnTo>
                    <a:pt x="4240" y="4739"/>
                  </a:lnTo>
                  <a:cubicBezTo>
                    <a:pt x="4216" y="3918"/>
                    <a:pt x="3573" y="3668"/>
                    <a:pt x="3501" y="3632"/>
                  </a:cubicBezTo>
                  <a:lnTo>
                    <a:pt x="2716" y="3323"/>
                  </a:lnTo>
                  <a:lnTo>
                    <a:pt x="2716" y="3216"/>
                  </a:lnTo>
                  <a:cubicBezTo>
                    <a:pt x="2918" y="3096"/>
                    <a:pt x="3085" y="2894"/>
                    <a:pt x="3168" y="2656"/>
                  </a:cubicBezTo>
                  <a:cubicBezTo>
                    <a:pt x="3454" y="2620"/>
                    <a:pt x="3680" y="2382"/>
                    <a:pt x="3680" y="2096"/>
                  </a:cubicBezTo>
                  <a:cubicBezTo>
                    <a:pt x="3680" y="1918"/>
                    <a:pt x="3608" y="1775"/>
                    <a:pt x="3466" y="1668"/>
                  </a:cubicBezTo>
                  <a:lnTo>
                    <a:pt x="3466" y="1322"/>
                  </a:lnTo>
                  <a:cubicBezTo>
                    <a:pt x="3466" y="596"/>
                    <a:pt x="2870"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0958" name="Google Shape;10958;p64"/>
          <p:cNvSpPr/>
          <p:nvPr/>
        </p:nvSpPr>
        <p:spPr>
          <a:xfrm>
            <a:off x="6238328" y="2433596"/>
            <a:ext cx="316461" cy="324036"/>
          </a:xfrm>
          <a:custGeom>
            <a:rect b="b" l="l" r="r" t="t"/>
            <a:pathLst>
              <a:path extrusionOk="0" h="10181" w="9943">
                <a:moveTo>
                  <a:pt x="7883" y="536"/>
                </a:moveTo>
                <a:lnTo>
                  <a:pt x="9264" y="1918"/>
                </a:lnTo>
                <a:lnTo>
                  <a:pt x="7883" y="1918"/>
                </a:lnTo>
                <a:lnTo>
                  <a:pt x="7883" y="536"/>
                </a:lnTo>
                <a:close/>
                <a:moveTo>
                  <a:pt x="6442" y="1537"/>
                </a:moveTo>
                <a:lnTo>
                  <a:pt x="7823" y="2918"/>
                </a:lnTo>
                <a:lnTo>
                  <a:pt x="6442" y="2918"/>
                </a:lnTo>
                <a:lnTo>
                  <a:pt x="6442" y="1537"/>
                </a:lnTo>
                <a:close/>
                <a:moveTo>
                  <a:pt x="2954" y="5323"/>
                </a:moveTo>
                <a:cubicBezTo>
                  <a:pt x="3489" y="5323"/>
                  <a:pt x="3918" y="5799"/>
                  <a:pt x="3918" y="6394"/>
                </a:cubicBezTo>
                <a:lnTo>
                  <a:pt x="3930" y="6478"/>
                </a:lnTo>
                <a:cubicBezTo>
                  <a:pt x="3906" y="6478"/>
                  <a:pt x="3906" y="6478"/>
                  <a:pt x="3894" y="6490"/>
                </a:cubicBezTo>
                <a:cubicBezTo>
                  <a:pt x="3585" y="6418"/>
                  <a:pt x="3489" y="5966"/>
                  <a:pt x="3489" y="5966"/>
                </a:cubicBezTo>
                <a:cubicBezTo>
                  <a:pt x="3477" y="5906"/>
                  <a:pt x="3430" y="5847"/>
                  <a:pt x="3358" y="5835"/>
                </a:cubicBezTo>
                <a:cubicBezTo>
                  <a:pt x="3348" y="5833"/>
                  <a:pt x="3338" y="5832"/>
                  <a:pt x="3328" y="5832"/>
                </a:cubicBezTo>
                <a:cubicBezTo>
                  <a:pt x="3276" y="5832"/>
                  <a:pt x="3221" y="5857"/>
                  <a:pt x="3192" y="5906"/>
                </a:cubicBezTo>
                <a:cubicBezTo>
                  <a:pt x="2823" y="6478"/>
                  <a:pt x="1989" y="6490"/>
                  <a:pt x="1977" y="6490"/>
                </a:cubicBezTo>
                <a:lnTo>
                  <a:pt x="1930" y="6490"/>
                </a:lnTo>
                <a:cubicBezTo>
                  <a:pt x="1918" y="6490"/>
                  <a:pt x="1894" y="6490"/>
                  <a:pt x="1894" y="6478"/>
                </a:cubicBezTo>
                <a:lnTo>
                  <a:pt x="1894" y="6394"/>
                </a:lnTo>
                <a:cubicBezTo>
                  <a:pt x="1894" y="5799"/>
                  <a:pt x="2334" y="5323"/>
                  <a:pt x="2870" y="5323"/>
                </a:cubicBezTo>
                <a:close/>
                <a:moveTo>
                  <a:pt x="1668" y="6906"/>
                </a:moveTo>
                <a:cubicBezTo>
                  <a:pt x="1680" y="6906"/>
                  <a:pt x="1692" y="6918"/>
                  <a:pt x="1703" y="6918"/>
                </a:cubicBezTo>
                <a:lnTo>
                  <a:pt x="1703" y="7097"/>
                </a:lnTo>
                <a:cubicBezTo>
                  <a:pt x="1727" y="7132"/>
                  <a:pt x="1727" y="7192"/>
                  <a:pt x="1727" y="7228"/>
                </a:cubicBezTo>
                <a:cubicBezTo>
                  <a:pt x="1644" y="7216"/>
                  <a:pt x="1584" y="7144"/>
                  <a:pt x="1584" y="7049"/>
                </a:cubicBezTo>
                <a:cubicBezTo>
                  <a:pt x="1584" y="6990"/>
                  <a:pt x="1620" y="6930"/>
                  <a:pt x="1668" y="6906"/>
                </a:cubicBezTo>
                <a:close/>
                <a:moveTo>
                  <a:pt x="4168" y="6894"/>
                </a:moveTo>
                <a:cubicBezTo>
                  <a:pt x="4204" y="6918"/>
                  <a:pt x="4239" y="6978"/>
                  <a:pt x="4239" y="7037"/>
                </a:cubicBezTo>
                <a:cubicBezTo>
                  <a:pt x="4228" y="7144"/>
                  <a:pt x="4180" y="7216"/>
                  <a:pt x="4109" y="7228"/>
                </a:cubicBezTo>
                <a:cubicBezTo>
                  <a:pt x="4109" y="7192"/>
                  <a:pt x="4120" y="7132"/>
                  <a:pt x="4120" y="7085"/>
                </a:cubicBezTo>
                <a:lnTo>
                  <a:pt x="4120" y="6906"/>
                </a:lnTo>
                <a:cubicBezTo>
                  <a:pt x="4132" y="6906"/>
                  <a:pt x="4144" y="6906"/>
                  <a:pt x="4168" y="6894"/>
                </a:cubicBezTo>
                <a:close/>
                <a:moveTo>
                  <a:pt x="3251" y="6311"/>
                </a:moveTo>
                <a:cubicBezTo>
                  <a:pt x="3347" y="6490"/>
                  <a:pt x="3513" y="6716"/>
                  <a:pt x="3775" y="6787"/>
                </a:cubicBezTo>
                <a:lnTo>
                  <a:pt x="3775" y="7085"/>
                </a:lnTo>
                <a:cubicBezTo>
                  <a:pt x="3775" y="7561"/>
                  <a:pt x="3430" y="7942"/>
                  <a:pt x="3001" y="7942"/>
                </a:cubicBezTo>
                <a:lnTo>
                  <a:pt x="2787" y="7942"/>
                </a:lnTo>
                <a:cubicBezTo>
                  <a:pt x="2358" y="7942"/>
                  <a:pt x="2013" y="7561"/>
                  <a:pt x="2013" y="7085"/>
                </a:cubicBezTo>
                <a:lnTo>
                  <a:pt x="2013" y="6799"/>
                </a:lnTo>
                <a:lnTo>
                  <a:pt x="2037" y="6799"/>
                </a:lnTo>
                <a:cubicBezTo>
                  <a:pt x="2227" y="6787"/>
                  <a:pt x="2835" y="6728"/>
                  <a:pt x="3251" y="6311"/>
                </a:cubicBezTo>
                <a:close/>
                <a:moveTo>
                  <a:pt x="3013" y="8240"/>
                </a:moveTo>
                <a:cubicBezTo>
                  <a:pt x="3061" y="8264"/>
                  <a:pt x="3108" y="8264"/>
                  <a:pt x="3156" y="8264"/>
                </a:cubicBezTo>
                <a:lnTo>
                  <a:pt x="3156" y="8418"/>
                </a:lnTo>
                <a:lnTo>
                  <a:pt x="2918" y="8656"/>
                </a:lnTo>
                <a:lnTo>
                  <a:pt x="2692" y="8442"/>
                </a:lnTo>
                <a:lnTo>
                  <a:pt x="2692" y="8240"/>
                </a:lnTo>
                <a:close/>
                <a:moveTo>
                  <a:pt x="7597" y="334"/>
                </a:moveTo>
                <a:lnTo>
                  <a:pt x="7597" y="2108"/>
                </a:lnTo>
                <a:cubicBezTo>
                  <a:pt x="7597" y="2203"/>
                  <a:pt x="7680" y="2275"/>
                  <a:pt x="7764" y="2275"/>
                </a:cubicBezTo>
                <a:lnTo>
                  <a:pt x="9538" y="2275"/>
                </a:lnTo>
                <a:lnTo>
                  <a:pt x="9538" y="8871"/>
                </a:lnTo>
                <a:lnTo>
                  <a:pt x="8359" y="8871"/>
                </a:lnTo>
                <a:lnTo>
                  <a:pt x="8359" y="3084"/>
                </a:lnTo>
                <a:lnTo>
                  <a:pt x="8359" y="3061"/>
                </a:lnTo>
                <a:lnTo>
                  <a:pt x="8359" y="3049"/>
                </a:lnTo>
                <a:cubicBezTo>
                  <a:pt x="8359" y="3049"/>
                  <a:pt x="8359" y="3037"/>
                  <a:pt x="8347" y="3037"/>
                </a:cubicBezTo>
                <a:cubicBezTo>
                  <a:pt x="8347" y="3037"/>
                  <a:pt x="8347" y="3013"/>
                  <a:pt x="8335" y="3013"/>
                </a:cubicBezTo>
                <a:lnTo>
                  <a:pt x="8311" y="3001"/>
                </a:lnTo>
                <a:lnTo>
                  <a:pt x="6383" y="1072"/>
                </a:lnTo>
                <a:lnTo>
                  <a:pt x="6371" y="1048"/>
                </a:lnTo>
                <a:lnTo>
                  <a:pt x="6347" y="1036"/>
                </a:lnTo>
                <a:cubicBezTo>
                  <a:pt x="6347" y="1036"/>
                  <a:pt x="6335" y="1036"/>
                  <a:pt x="6335" y="1025"/>
                </a:cubicBezTo>
                <a:lnTo>
                  <a:pt x="3882" y="1025"/>
                </a:lnTo>
                <a:lnTo>
                  <a:pt x="3882" y="334"/>
                </a:lnTo>
                <a:close/>
                <a:moveTo>
                  <a:pt x="6085" y="1334"/>
                </a:moveTo>
                <a:lnTo>
                  <a:pt x="6085" y="3108"/>
                </a:lnTo>
                <a:cubicBezTo>
                  <a:pt x="6085" y="3192"/>
                  <a:pt x="6156" y="3275"/>
                  <a:pt x="6240" y="3275"/>
                </a:cubicBezTo>
                <a:lnTo>
                  <a:pt x="8014" y="3275"/>
                </a:lnTo>
                <a:lnTo>
                  <a:pt x="8049" y="9883"/>
                </a:lnTo>
                <a:lnTo>
                  <a:pt x="4311" y="9883"/>
                </a:lnTo>
                <a:cubicBezTo>
                  <a:pt x="5192" y="9407"/>
                  <a:pt x="5811" y="8502"/>
                  <a:pt x="5871" y="7430"/>
                </a:cubicBezTo>
                <a:lnTo>
                  <a:pt x="5871" y="7406"/>
                </a:lnTo>
                <a:lnTo>
                  <a:pt x="5871" y="7347"/>
                </a:lnTo>
                <a:lnTo>
                  <a:pt x="5871" y="7323"/>
                </a:lnTo>
                <a:lnTo>
                  <a:pt x="5871" y="7311"/>
                </a:lnTo>
                <a:lnTo>
                  <a:pt x="5871" y="7263"/>
                </a:lnTo>
                <a:lnTo>
                  <a:pt x="5871" y="7228"/>
                </a:lnTo>
                <a:lnTo>
                  <a:pt x="5871" y="7216"/>
                </a:lnTo>
                <a:lnTo>
                  <a:pt x="5871" y="7168"/>
                </a:lnTo>
                <a:lnTo>
                  <a:pt x="5871" y="7144"/>
                </a:lnTo>
                <a:lnTo>
                  <a:pt x="5871" y="7121"/>
                </a:lnTo>
                <a:lnTo>
                  <a:pt x="5871" y="7085"/>
                </a:lnTo>
                <a:lnTo>
                  <a:pt x="5871" y="7049"/>
                </a:lnTo>
                <a:lnTo>
                  <a:pt x="5871" y="7002"/>
                </a:lnTo>
                <a:lnTo>
                  <a:pt x="5871" y="6978"/>
                </a:lnTo>
                <a:lnTo>
                  <a:pt x="5871" y="6930"/>
                </a:lnTo>
                <a:lnTo>
                  <a:pt x="5871" y="6906"/>
                </a:lnTo>
                <a:lnTo>
                  <a:pt x="5871" y="6859"/>
                </a:lnTo>
                <a:lnTo>
                  <a:pt x="5871" y="6847"/>
                </a:lnTo>
                <a:lnTo>
                  <a:pt x="5871" y="6823"/>
                </a:lnTo>
                <a:lnTo>
                  <a:pt x="5871" y="6787"/>
                </a:lnTo>
                <a:lnTo>
                  <a:pt x="5871" y="6751"/>
                </a:lnTo>
                <a:cubicBezTo>
                  <a:pt x="5871" y="6728"/>
                  <a:pt x="5859" y="6704"/>
                  <a:pt x="5859" y="6680"/>
                </a:cubicBezTo>
                <a:cubicBezTo>
                  <a:pt x="5859" y="6644"/>
                  <a:pt x="5847" y="6632"/>
                  <a:pt x="5847" y="6609"/>
                </a:cubicBezTo>
                <a:lnTo>
                  <a:pt x="5847" y="6573"/>
                </a:lnTo>
                <a:cubicBezTo>
                  <a:pt x="5847" y="6561"/>
                  <a:pt x="5835" y="6549"/>
                  <a:pt x="5835" y="6525"/>
                </a:cubicBezTo>
                <a:lnTo>
                  <a:pt x="5835" y="6513"/>
                </a:lnTo>
                <a:lnTo>
                  <a:pt x="5835" y="6501"/>
                </a:lnTo>
                <a:cubicBezTo>
                  <a:pt x="5835" y="6490"/>
                  <a:pt x="5811" y="6466"/>
                  <a:pt x="5811" y="6454"/>
                </a:cubicBezTo>
                <a:cubicBezTo>
                  <a:pt x="5811" y="6442"/>
                  <a:pt x="5811" y="6442"/>
                  <a:pt x="5799" y="6430"/>
                </a:cubicBezTo>
                <a:cubicBezTo>
                  <a:pt x="5799" y="6406"/>
                  <a:pt x="5787" y="6394"/>
                  <a:pt x="5787" y="6382"/>
                </a:cubicBezTo>
                <a:lnTo>
                  <a:pt x="5775" y="6347"/>
                </a:lnTo>
                <a:cubicBezTo>
                  <a:pt x="5775" y="6335"/>
                  <a:pt x="5752" y="6323"/>
                  <a:pt x="5752" y="6311"/>
                </a:cubicBezTo>
                <a:cubicBezTo>
                  <a:pt x="5752" y="6287"/>
                  <a:pt x="5752" y="6287"/>
                  <a:pt x="5740" y="6275"/>
                </a:cubicBezTo>
                <a:cubicBezTo>
                  <a:pt x="5740" y="6263"/>
                  <a:pt x="5728" y="6251"/>
                  <a:pt x="5728" y="6228"/>
                </a:cubicBezTo>
                <a:lnTo>
                  <a:pt x="5716" y="6204"/>
                </a:lnTo>
                <a:cubicBezTo>
                  <a:pt x="5716" y="6192"/>
                  <a:pt x="5692" y="6168"/>
                  <a:pt x="5692" y="6156"/>
                </a:cubicBezTo>
                <a:lnTo>
                  <a:pt x="5692" y="6144"/>
                </a:lnTo>
                <a:cubicBezTo>
                  <a:pt x="5656" y="6037"/>
                  <a:pt x="5597" y="5930"/>
                  <a:pt x="5549" y="5835"/>
                </a:cubicBezTo>
                <a:cubicBezTo>
                  <a:pt x="5518" y="5780"/>
                  <a:pt x="5461" y="5751"/>
                  <a:pt x="5405" y="5751"/>
                </a:cubicBezTo>
                <a:cubicBezTo>
                  <a:pt x="5376" y="5751"/>
                  <a:pt x="5347" y="5759"/>
                  <a:pt x="5323" y="5775"/>
                </a:cubicBezTo>
                <a:cubicBezTo>
                  <a:pt x="5252" y="5811"/>
                  <a:pt x="5216" y="5918"/>
                  <a:pt x="5263" y="5989"/>
                </a:cubicBezTo>
                <a:cubicBezTo>
                  <a:pt x="5311" y="6085"/>
                  <a:pt x="5371" y="6192"/>
                  <a:pt x="5394" y="6275"/>
                </a:cubicBezTo>
                <a:lnTo>
                  <a:pt x="5394" y="6287"/>
                </a:lnTo>
                <a:cubicBezTo>
                  <a:pt x="5394" y="6311"/>
                  <a:pt x="5418" y="6323"/>
                  <a:pt x="5418" y="6335"/>
                </a:cubicBezTo>
                <a:lnTo>
                  <a:pt x="5430" y="6370"/>
                </a:lnTo>
                <a:cubicBezTo>
                  <a:pt x="5430" y="6382"/>
                  <a:pt x="5442" y="6394"/>
                  <a:pt x="5442" y="6406"/>
                </a:cubicBezTo>
                <a:cubicBezTo>
                  <a:pt x="5442" y="6430"/>
                  <a:pt x="5442" y="6430"/>
                  <a:pt x="5454" y="6442"/>
                </a:cubicBezTo>
                <a:cubicBezTo>
                  <a:pt x="5454" y="6454"/>
                  <a:pt x="5478" y="6466"/>
                  <a:pt x="5478" y="6490"/>
                </a:cubicBezTo>
                <a:lnTo>
                  <a:pt x="5490" y="6513"/>
                </a:lnTo>
                <a:cubicBezTo>
                  <a:pt x="5490" y="6525"/>
                  <a:pt x="5502" y="6549"/>
                  <a:pt x="5502" y="6561"/>
                </a:cubicBezTo>
                <a:lnTo>
                  <a:pt x="5502" y="6585"/>
                </a:lnTo>
                <a:cubicBezTo>
                  <a:pt x="5502" y="6609"/>
                  <a:pt x="5513" y="6621"/>
                  <a:pt x="5513" y="6632"/>
                </a:cubicBezTo>
                <a:lnTo>
                  <a:pt x="5513" y="6668"/>
                </a:lnTo>
                <a:cubicBezTo>
                  <a:pt x="5513" y="6680"/>
                  <a:pt x="5513" y="6692"/>
                  <a:pt x="5537" y="6704"/>
                </a:cubicBezTo>
                <a:lnTo>
                  <a:pt x="5537" y="6740"/>
                </a:lnTo>
                <a:cubicBezTo>
                  <a:pt x="5537" y="6751"/>
                  <a:pt x="5549" y="6787"/>
                  <a:pt x="5549" y="6799"/>
                </a:cubicBezTo>
                <a:cubicBezTo>
                  <a:pt x="5549" y="6811"/>
                  <a:pt x="5561" y="6847"/>
                  <a:pt x="5561" y="6859"/>
                </a:cubicBezTo>
                <a:lnTo>
                  <a:pt x="5561" y="6882"/>
                </a:lnTo>
                <a:lnTo>
                  <a:pt x="5561" y="6930"/>
                </a:lnTo>
                <a:lnTo>
                  <a:pt x="5561" y="6942"/>
                </a:lnTo>
                <a:lnTo>
                  <a:pt x="5561" y="6966"/>
                </a:lnTo>
                <a:lnTo>
                  <a:pt x="5561" y="7002"/>
                </a:lnTo>
                <a:lnTo>
                  <a:pt x="5561" y="7037"/>
                </a:lnTo>
                <a:lnTo>
                  <a:pt x="5561" y="7085"/>
                </a:lnTo>
                <a:lnTo>
                  <a:pt x="5561" y="7109"/>
                </a:lnTo>
                <a:lnTo>
                  <a:pt x="5561" y="7156"/>
                </a:lnTo>
                <a:lnTo>
                  <a:pt x="5561" y="7180"/>
                </a:lnTo>
                <a:lnTo>
                  <a:pt x="5561" y="7216"/>
                </a:lnTo>
                <a:lnTo>
                  <a:pt x="5561" y="7240"/>
                </a:lnTo>
                <a:lnTo>
                  <a:pt x="5561" y="7287"/>
                </a:lnTo>
                <a:lnTo>
                  <a:pt x="5561" y="7299"/>
                </a:lnTo>
                <a:lnTo>
                  <a:pt x="5561" y="7335"/>
                </a:lnTo>
                <a:lnTo>
                  <a:pt x="5561" y="7359"/>
                </a:lnTo>
                <a:lnTo>
                  <a:pt x="5561" y="7383"/>
                </a:lnTo>
                <a:lnTo>
                  <a:pt x="5561" y="7394"/>
                </a:lnTo>
                <a:lnTo>
                  <a:pt x="5561" y="7454"/>
                </a:lnTo>
                <a:lnTo>
                  <a:pt x="5561" y="7466"/>
                </a:lnTo>
                <a:cubicBezTo>
                  <a:pt x="5537" y="8133"/>
                  <a:pt x="5252" y="8728"/>
                  <a:pt x="4823" y="9180"/>
                </a:cubicBezTo>
                <a:cubicBezTo>
                  <a:pt x="4644" y="8835"/>
                  <a:pt x="4323" y="8704"/>
                  <a:pt x="4287" y="8692"/>
                </a:cubicBezTo>
                <a:lnTo>
                  <a:pt x="3513" y="8371"/>
                </a:lnTo>
                <a:lnTo>
                  <a:pt x="3513" y="8228"/>
                </a:lnTo>
                <a:cubicBezTo>
                  <a:pt x="3751" y="8109"/>
                  <a:pt x="3942" y="7894"/>
                  <a:pt x="4049" y="7633"/>
                </a:cubicBezTo>
                <a:lnTo>
                  <a:pt x="4085" y="7633"/>
                </a:lnTo>
                <a:cubicBezTo>
                  <a:pt x="4359" y="7633"/>
                  <a:pt x="4585" y="7406"/>
                  <a:pt x="4585" y="7109"/>
                </a:cubicBezTo>
                <a:cubicBezTo>
                  <a:pt x="4585" y="6906"/>
                  <a:pt x="4466" y="6704"/>
                  <a:pt x="4287" y="6632"/>
                </a:cubicBezTo>
                <a:lnTo>
                  <a:pt x="4287" y="6454"/>
                </a:lnTo>
                <a:cubicBezTo>
                  <a:pt x="4287" y="5680"/>
                  <a:pt x="3704" y="5061"/>
                  <a:pt x="2989" y="5061"/>
                </a:cubicBezTo>
                <a:lnTo>
                  <a:pt x="2894" y="5061"/>
                </a:lnTo>
                <a:cubicBezTo>
                  <a:pt x="2180" y="5061"/>
                  <a:pt x="1608" y="5680"/>
                  <a:pt x="1608" y="6454"/>
                </a:cubicBezTo>
                <a:lnTo>
                  <a:pt x="1608" y="6632"/>
                </a:lnTo>
                <a:cubicBezTo>
                  <a:pt x="1430" y="6704"/>
                  <a:pt x="1311" y="6906"/>
                  <a:pt x="1311" y="7109"/>
                </a:cubicBezTo>
                <a:cubicBezTo>
                  <a:pt x="1311" y="7394"/>
                  <a:pt x="1525" y="7633"/>
                  <a:pt x="1799" y="7633"/>
                </a:cubicBezTo>
                <a:cubicBezTo>
                  <a:pt x="1811" y="7633"/>
                  <a:pt x="1823" y="7633"/>
                  <a:pt x="1846" y="7621"/>
                </a:cubicBezTo>
                <a:cubicBezTo>
                  <a:pt x="1942" y="7883"/>
                  <a:pt x="2156" y="8109"/>
                  <a:pt x="2406" y="8228"/>
                </a:cubicBezTo>
                <a:lnTo>
                  <a:pt x="2406" y="8371"/>
                </a:lnTo>
                <a:lnTo>
                  <a:pt x="1620" y="8692"/>
                </a:lnTo>
                <a:cubicBezTo>
                  <a:pt x="1572" y="8704"/>
                  <a:pt x="1251" y="8835"/>
                  <a:pt x="1084" y="9180"/>
                </a:cubicBezTo>
                <a:cubicBezTo>
                  <a:pt x="596" y="8668"/>
                  <a:pt x="299" y="7978"/>
                  <a:pt x="334" y="7216"/>
                </a:cubicBezTo>
                <a:lnTo>
                  <a:pt x="334" y="7204"/>
                </a:lnTo>
                <a:lnTo>
                  <a:pt x="334" y="7156"/>
                </a:lnTo>
                <a:lnTo>
                  <a:pt x="334" y="7144"/>
                </a:lnTo>
                <a:lnTo>
                  <a:pt x="334" y="7121"/>
                </a:lnTo>
                <a:lnTo>
                  <a:pt x="334" y="7097"/>
                </a:lnTo>
                <a:lnTo>
                  <a:pt x="334" y="7085"/>
                </a:lnTo>
                <a:lnTo>
                  <a:pt x="334" y="7061"/>
                </a:lnTo>
                <a:lnTo>
                  <a:pt x="334" y="7025"/>
                </a:lnTo>
                <a:lnTo>
                  <a:pt x="334" y="7002"/>
                </a:lnTo>
                <a:lnTo>
                  <a:pt x="334" y="6990"/>
                </a:lnTo>
                <a:lnTo>
                  <a:pt x="334" y="6942"/>
                </a:lnTo>
                <a:lnTo>
                  <a:pt x="334" y="6918"/>
                </a:lnTo>
                <a:lnTo>
                  <a:pt x="334" y="6871"/>
                </a:lnTo>
                <a:lnTo>
                  <a:pt x="334" y="6847"/>
                </a:lnTo>
                <a:cubicBezTo>
                  <a:pt x="334" y="6823"/>
                  <a:pt x="334" y="6811"/>
                  <a:pt x="358" y="6799"/>
                </a:cubicBezTo>
                <a:lnTo>
                  <a:pt x="358" y="6763"/>
                </a:lnTo>
                <a:cubicBezTo>
                  <a:pt x="358" y="6751"/>
                  <a:pt x="358" y="6740"/>
                  <a:pt x="370" y="6740"/>
                </a:cubicBezTo>
                <a:lnTo>
                  <a:pt x="370" y="6728"/>
                </a:lnTo>
                <a:lnTo>
                  <a:pt x="370" y="6704"/>
                </a:lnTo>
                <a:cubicBezTo>
                  <a:pt x="370" y="6692"/>
                  <a:pt x="370" y="6680"/>
                  <a:pt x="382" y="6668"/>
                </a:cubicBezTo>
                <a:lnTo>
                  <a:pt x="382" y="6644"/>
                </a:lnTo>
                <a:lnTo>
                  <a:pt x="382" y="6632"/>
                </a:lnTo>
                <a:cubicBezTo>
                  <a:pt x="382" y="6621"/>
                  <a:pt x="394" y="6585"/>
                  <a:pt x="394" y="6573"/>
                </a:cubicBezTo>
                <a:cubicBezTo>
                  <a:pt x="394" y="6561"/>
                  <a:pt x="406" y="6525"/>
                  <a:pt x="406" y="6513"/>
                </a:cubicBezTo>
                <a:lnTo>
                  <a:pt x="406" y="6501"/>
                </a:lnTo>
                <a:cubicBezTo>
                  <a:pt x="406" y="6490"/>
                  <a:pt x="429" y="6466"/>
                  <a:pt x="429" y="6454"/>
                </a:cubicBezTo>
                <a:cubicBezTo>
                  <a:pt x="429" y="6442"/>
                  <a:pt x="429" y="6442"/>
                  <a:pt x="441" y="6430"/>
                </a:cubicBezTo>
                <a:cubicBezTo>
                  <a:pt x="441" y="6406"/>
                  <a:pt x="453" y="6394"/>
                  <a:pt x="453" y="6382"/>
                </a:cubicBezTo>
                <a:cubicBezTo>
                  <a:pt x="453" y="6370"/>
                  <a:pt x="453" y="6370"/>
                  <a:pt x="465" y="6347"/>
                </a:cubicBezTo>
                <a:cubicBezTo>
                  <a:pt x="465" y="6335"/>
                  <a:pt x="489" y="6323"/>
                  <a:pt x="489" y="6311"/>
                </a:cubicBezTo>
                <a:cubicBezTo>
                  <a:pt x="489" y="6311"/>
                  <a:pt x="489" y="6287"/>
                  <a:pt x="501" y="6275"/>
                </a:cubicBezTo>
                <a:cubicBezTo>
                  <a:pt x="501" y="6263"/>
                  <a:pt x="513" y="6251"/>
                  <a:pt x="513" y="6228"/>
                </a:cubicBezTo>
                <a:cubicBezTo>
                  <a:pt x="513" y="6216"/>
                  <a:pt x="513" y="6216"/>
                  <a:pt x="525" y="6204"/>
                </a:cubicBezTo>
                <a:cubicBezTo>
                  <a:pt x="525" y="6192"/>
                  <a:pt x="549" y="6168"/>
                  <a:pt x="549" y="6156"/>
                </a:cubicBezTo>
                <a:lnTo>
                  <a:pt x="560" y="6144"/>
                </a:lnTo>
                <a:cubicBezTo>
                  <a:pt x="560" y="6132"/>
                  <a:pt x="572" y="6109"/>
                  <a:pt x="572" y="6097"/>
                </a:cubicBezTo>
                <a:lnTo>
                  <a:pt x="572" y="6085"/>
                </a:lnTo>
                <a:cubicBezTo>
                  <a:pt x="691" y="5859"/>
                  <a:pt x="858" y="5656"/>
                  <a:pt x="1037" y="5454"/>
                </a:cubicBezTo>
                <a:lnTo>
                  <a:pt x="1049" y="5442"/>
                </a:lnTo>
                <a:lnTo>
                  <a:pt x="1061" y="5430"/>
                </a:lnTo>
                <a:lnTo>
                  <a:pt x="1084" y="5418"/>
                </a:lnTo>
                <a:lnTo>
                  <a:pt x="1096" y="5394"/>
                </a:lnTo>
                <a:lnTo>
                  <a:pt x="1108" y="5382"/>
                </a:lnTo>
                <a:lnTo>
                  <a:pt x="1120" y="5370"/>
                </a:lnTo>
                <a:lnTo>
                  <a:pt x="1144" y="5358"/>
                </a:lnTo>
                <a:cubicBezTo>
                  <a:pt x="1156" y="5358"/>
                  <a:pt x="1156" y="5335"/>
                  <a:pt x="1168" y="5335"/>
                </a:cubicBezTo>
                <a:lnTo>
                  <a:pt x="1180" y="5323"/>
                </a:lnTo>
                <a:cubicBezTo>
                  <a:pt x="1203" y="5323"/>
                  <a:pt x="1203" y="5311"/>
                  <a:pt x="1215" y="5311"/>
                </a:cubicBezTo>
                <a:cubicBezTo>
                  <a:pt x="1227" y="5311"/>
                  <a:pt x="1227" y="5299"/>
                  <a:pt x="1239" y="5299"/>
                </a:cubicBezTo>
                <a:cubicBezTo>
                  <a:pt x="1263" y="5299"/>
                  <a:pt x="1263" y="5275"/>
                  <a:pt x="1275" y="5275"/>
                </a:cubicBezTo>
                <a:cubicBezTo>
                  <a:pt x="1287" y="5275"/>
                  <a:pt x="1287" y="5263"/>
                  <a:pt x="1299" y="5263"/>
                </a:cubicBezTo>
                <a:cubicBezTo>
                  <a:pt x="1322" y="5263"/>
                  <a:pt x="1322" y="5251"/>
                  <a:pt x="1334" y="5251"/>
                </a:cubicBezTo>
                <a:cubicBezTo>
                  <a:pt x="1346" y="5251"/>
                  <a:pt x="1346" y="5239"/>
                  <a:pt x="1358" y="5239"/>
                </a:cubicBezTo>
                <a:cubicBezTo>
                  <a:pt x="1382" y="5239"/>
                  <a:pt x="1382" y="5216"/>
                  <a:pt x="1394" y="5216"/>
                </a:cubicBezTo>
                <a:cubicBezTo>
                  <a:pt x="1406" y="5216"/>
                  <a:pt x="1406" y="5204"/>
                  <a:pt x="1418" y="5204"/>
                </a:cubicBezTo>
                <a:cubicBezTo>
                  <a:pt x="1442" y="5204"/>
                  <a:pt x="1442" y="5192"/>
                  <a:pt x="1453" y="5192"/>
                </a:cubicBezTo>
                <a:cubicBezTo>
                  <a:pt x="1465" y="5192"/>
                  <a:pt x="1465" y="5180"/>
                  <a:pt x="1477" y="5180"/>
                </a:cubicBezTo>
                <a:cubicBezTo>
                  <a:pt x="1501" y="5180"/>
                  <a:pt x="1501" y="5156"/>
                  <a:pt x="1513" y="5156"/>
                </a:cubicBezTo>
                <a:cubicBezTo>
                  <a:pt x="1525" y="5156"/>
                  <a:pt x="1525" y="5144"/>
                  <a:pt x="1537" y="5144"/>
                </a:cubicBezTo>
                <a:cubicBezTo>
                  <a:pt x="1561" y="5144"/>
                  <a:pt x="1561" y="5132"/>
                  <a:pt x="1572" y="5132"/>
                </a:cubicBezTo>
                <a:cubicBezTo>
                  <a:pt x="1584" y="5132"/>
                  <a:pt x="1584" y="5120"/>
                  <a:pt x="1596" y="5120"/>
                </a:cubicBezTo>
                <a:cubicBezTo>
                  <a:pt x="1620" y="5120"/>
                  <a:pt x="1620" y="5097"/>
                  <a:pt x="1632" y="5097"/>
                </a:cubicBezTo>
                <a:cubicBezTo>
                  <a:pt x="1644" y="5097"/>
                  <a:pt x="1644" y="5085"/>
                  <a:pt x="1656" y="5085"/>
                </a:cubicBezTo>
                <a:cubicBezTo>
                  <a:pt x="1680" y="5085"/>
                  <a:pt x="1680" y="5073"/>
                  <a:pt x="1692" y="5073"/>
                </a:cubicBezTo>
                <a:lnTo>
                  <a:pt x="1703" y="5073"/>
                </a:lnTo>
                <a:cubicBezTo>
                  <a:pt x="1715" y="5073"/>
                  <a:pt x="1715" y="5061"/>
                  <a:pt x="1739" y="5061"/>
                </a:cubicBezTo>
                <a:cubicBezTo>
                  <a:pt x="1739" y="5061"/>
                  <a:pt x="1751" y="5061"/>
                  <a:pt x="1751" y="5037"/>
                </a:cubicBezTo>
                <a:lnTo>
                  <a:pt x="1763" y="5025"/>
                </a:lnTo>
                <a:cubicBezTo>
                  <a:pt x="1763" y="5025"/>
                  <a:pt x="1775" y="5025"/>
                  <a:pt x="1775" y="5013"/>
                </a:cubicBezTo>
                <a:cubicBezTo>
                  <a:pt x="1799" y="5013"/>
                  <a:pt x="1799" y="5013"/>
                  <a:pt x="1811" y="5001"/>
                </a:cubicBezTo>
                <a:lnTo>
                  <a:pt x="1823" y="5001"/>
                </a:lnTo>
                <a:cubicBezTo>
                  <a:pt x="1823" y="5001"/>
                  <a:pt x="1834" y="5001"/>
                  <a:pt x="1834" y="4977"/>
                </a:cubicBezTo>
                <a:cubicBezTo>
                  <a:pt x="1858" y="4977"/>
                  <a:pt x="1858" y="4966"/>
                  <a:pt x="1870" y="4966"/>
                </a:cubicBezTo>
                <a:cubicBezTo>
                  <a:pt x="1882" y="4966"/>
                  <a:pt x="1894" y="4954"/>
                  <a:pt x="1918" y="4954"/>
                </a:cubicBezTo>
                <a:cubicBezTo>
                  <a:pt x="1930" y="4954"/>
                  <a:pt x="1942" y="4942"/>
                  <a:pt x="1953" y="4942"/>
                </a:cubicBezTo>
                <a:lnTo>
                  <a:pt x="1977" y="4942"/>
                </a:lnTo>
                <a:lnTo>
                  <a:pt x="1989" y="4918"/>
                </a:lnTo>
                <a:cubicBezTo>
                  <a:pt x="2001" y="4918"/>
                  <a:pt x="2001" y="4918"/>
                  <a:pt x="2013" y="4906"/>
                </a:cubicBezTo>
                <a:cubicBezTo>
                  <a:pt x="2013" y="4906"/>
                  <a:pt x="2037" y="4906"/>
                  <a:pt x="2037" y="4894"/>
                </a:cubicBezTo>
                <a:lnTo>
                  <a:pt x="2049" y="4894"/>
                </a:lnTo>
                <a:cubicBezTo>
                  <a:pt x="2061" y="4894"/>
                  <a:pt x="2061" y="4894"/>
                  <a:pt x="2073" y="4882"/>
                </a:cubicBezTo>
                <a:lnTo>
                  <a:pt x="2108" y="4882"/>
                </a:lnTo>
                <a:cubicBezTo>
                  <a:pt x="2120" y="4882"/>
                  <a:pt x="2120" y="4882"/>
                  <a:pt x="2132" y="4858"/>
                </a:cubicBezTo>
                <a:lnTo>
                  <a:pt x="2168" y="4846"/>
                </a:lnTo>
                <a:cubicBezTo>
                  <a:pt x="2180" y="4858"/>
                  <a:pt x="2215" y="4858"/>
                  <a:pt x="2227" y="4858"/>
                </a:cubicBezTo>
                <a:cubicBezTo>
                  <a:pt x="2275" y="4858"/>
                  <a:pt x="2311" y="4835"/>
                  <a:pt x="2346" y="4799"/>
                </a:cubicBezTo>
                <a:lnTo>
                  <a:pt x="3442" y="4799"/>
                </a:lnTo>
                <a:cubicBezTo>
                  <a:pt x="3466" y="4799"/>
                  <a:pt x="3477" y="4799"/>
                  <a:pt x="3477" y="4823"/>
                </a:cubicBezTo>
                <a:cubicBezTo>
                  <a:pt x="3489" y="4823"/>
                  <a:pt x="3489" y="4823"/>
                  <a:pt x="3501" y="4835"/>
                </a:cubicBezTo>
                <a:cubicBezTo>
                  <a:pt x="3525" y="4835"/>
                  <a:pt x="3537" y="4835"/>
                  <a:pt x="3537" y="4846"/>
                </a:cubicBezTo>
                <a:cubicBezTo>
                  <a:pt x="3549" y="4846"/>
                  <a:pt x="3549" y="4846"/>
                  <a:pt x="3561" y="4858"/>
                </a:cubicBezTo>
                <a:cubicBezTo>
                  <a:pt x="3585" y="4858"/>
                  <a:pt x="3597" y="4858"/>
                  <a:pt x="3597" y="4882"/>
                </a:cubicBezTo>
                <a:cubicBezTo>
                  <a:pt x="3608" y="4882"/>
                  <a:pt x="3608" y="4882"/>
                  <a:pt x="3620" y="4894"/>
                </a:cubicBezTo>
                <a:cubicBezTo>
                  <a:pt x="3644" y="4894"/>
                  <a:pt x="3644" y="4894"/>
                  <a:pt x="3656" y="4906"/>
                </a:cubicBezTo>
                <a:cubicBezTo>
                  <a:pt x="3668" y="4906"/>
                  <a:pt x="3668" y="4906"/>
                  <a:pt x="3680" y="4918"/>
                </a:cubicBezTo>
                <a:cubicBezTo>
                  <a:pt x="3704" y="4918"/>
                  <a:pt x="3704" y="4942"/>
                  <a:pt x="3716" y="4942"/>
                </a:cubicBezTo>
                <a:cubicBezTo>
                  <a:pt x="3728" y="4942"/>
                  <a:pt x="3728" y="4942"/>
                  <a:pt x="3739" y="4954"/>
                </a:cubicBezTo>
                <a:cubicBezTo>
                  <a:pt x="3763" y="4954"/>
                  <a:pt x="3763" y="4966"/>
                  <a:pt x="3775" y="4966"/>
                </a:cubicBezTo>
                <a:lnTo>
                  <a:pt x="3787" y="4966"/>
                </a:lnTo>
                <a:cubicBezTo>
                  <a:pt x="3787" y="4966"/>
                  <a:pt x="3799" y="4966"/>
                  <a:pt x="3799" y="4977"/>
                </a:cubicBezTo>
                <a:cubicBezTo>
                  <a:pt x="3823" y="4977"/>
                  <a:pt x="3823" y="4977"/>
                  <a:pt x="3835" y="5001"/>
                </a:cubicBezTo>
                <a:lnTo>
                  <a:pt x="3847" y="5013"/>
                </a:lnTo>
                <a:cubicBezTo>
                  <a:pt x="3847" y="5013"/>
                  <a:pt x="3858" y="5013"/>
                  <a:pt x="3858" y="5025"/>
                </a:cubicBezTo>
                <a:cubicBezTo>
                  <a:pt x="3882" y="5025"/>
                  <a:pt x="3882" y="5037"/>
                  <a:pt x="3894" y="5037"/>
                </a:cubicBezTo>
                <a:lnTo>
                  <a:pt x="3906" y="5037"/>
                </a:lnTo>
                <a:cubicBezTo>
                  <a:pt x="3906" y="5037"/>
                  <a:pt x="3918" y="5037"/>
                  <a:pt x="3918" y="5061"/>
                </a:cubicBezTo>
                <a:cubicBezTo>
                  <a:pt x="3942" y="5061"/>
                  <a:pt x="3942" y="5073"/>
                  <a:pt x="3954" y="5073"/>
                </a:cubicBezTo>
                <a:lnTo>
                  <a:pt x="3966" y="5085"/>
                </a:lnTo>
                <a:cubicBezTo>
                  <a:pt x="3966" y="5085"/>
                  <a:pt x="3978" y="5085"/>
                  <a:pt x="3978" y="5097"/>
                </a:cubicBezTo>
                <a:cubicBezTo>
                  <a:pt x="4001" y="5097"/>
                  <a:pt x="4001" y="5120"/>
                  <a:pt x="4013" y="5120"/>
                </a:cubicBezTo>
                <a:lnTo>
                  <a:pt x="4025" y="5132"/>
                </a:lnTo>
                <a:cubicBezTo>
                  <a:pt x="4025" y="5132"/>
                  <a:pt x="4037" y="5132"/>
                  <a:pt x="4037" y="5144"/>
                </a:cubicBezTo>
                <a:cubicBezTo>
                  <a:pt x="4061" y="5144"/>
                  <a:pt x="4073" y="5156"/>
                  <a:pt x="4085" y="5156"/>
                </a:cubicBezTo>
                <a:cubicBezTo>
                  <a:pt x="4097" y="5156"/>
                  <a:pt x="4120" y="5180"/>
                  <a:pt x="4132" y="5180"/>
                </a:cubicBezTo>
                <a:cubicBezTo>
                  <a:pt x="4144" y="5180"/>
                  <a:pt x="4144" y="5192"/>
                  <a:pt x="4156" y="5192"/>
                </a:cubicBezTo>
                <a:lnTo>
                  <a:pt x="4180" y="5204"/>
                </a:lnTo>
                <a:lnTo>
                  <a:pt x="4192" y="5216"/>
                </a:lnTo>
                <a:lnTo>
                  <a:pt x="4204" y="5239"/>
                </a:lnTo>
                <a:lnTo>
                  <a:pt x="4216" y="5251"/>
                </a:lnTo>
                <a:lnTo>
                  <a:pt x="4239" y="5263"/>
                </a:lnTo>
                <a:lnTo>
                  <a:pt x="4251" y="5275"/>
                </a:lnTo>
                <a:cubicBezTo>
                  <a:pt x="4263" y="5275"/>
                  <a:pt x="4263" y="5299"/>
                  <a:pt x="4275" y="5299"/>
                </a:cubicBezTo>
                <a:cubicBezTo>
                  <a:pt x="4299" y="5299"/>
                  <a:pt x="4299" y="5311"/>
                  <a:pt x="4311" y="5311"/>
                </a:cubicBezTo>
                <a:cubicBezTo>
                  <a:pt x="4323" y="5311"/>
                  <a:pt x="4323" y="5323"/>
                  <a:pt x="4335" y="5323"/>
                </a:cubicBezTo>
                <a:lnTo>
                  <a:pt x="4359" y="5323"/>
                </a:lnTo>
                <a:lnTo>
                  <a:pt x="4370" y="5335"/>
                </a:lnTo>
                <a:cubicBezTo>
                  <a:pt x="4382" y="5335"/>
                  <a:pt x="4382" y="5358"/>
                  <a:pt x="4394" y="5358"/>
                </a:cubicBezTo>
                <a:cubicBezTo>
                  <a:pt x="4418" y="5358"/>
                  <a:pt x="4418" y="5370"/>
                  <a:pt x="4430" y="5370"/>
                </a:cubicBezTo>
                <a:cubicBezTo>
                  <a:pt x="4442" y="5370"/>
                  <a:pt x="4442" y="5382"/>
                  <a:pt x="4454" y="5382"/>
                </a:cubicBezTo>
                <a:cubicBezTo>
                  <a:pt x="4478" y="5382"/>
                  <a:pt x="4478" y="5394"/>
                  <a:pt x="4490" y="5394"/>
                </a:cubicBezTo>
                <a:cubicBezTo>
                  <a:pt x="4501" y="5394"/>
                  <a:pt x="4501" y="5418"/>
                  <a:pt x="4513" y="5418"/>
                </a:cubicBezTo>
                <a:cubicBezTo>
                  <a:pt x="4537" y="5418"/>
                  <a:pt x="4537" y="5430"/>
                  <a:pt x="4549" y="5430"/>
                </a:cubicBezTo>
                <a:cubicBezTo>
                  <a:pt x="4561" y="5430"/>
                  <a:pt x="4561" y="5442"/>
                  <a:pt x="4573" y="5442"/>
                </a:cubicBezTo>
                <a:cubicBezTo>
                  <a:pt x="4597" y="5442"/>
                  <a:pt x="4597" y="5454"/>
                  <a:pt x="4609" y="5454"/>
                </a:cubicBezTo>
                <a:cubicBezTo>
                  <a:pt x="4620" y="5454"/>
                  <a:pt x="4620" y="5478"/>
                  <a:pt x="4632" y="5478"/>
                </a:cubicBezTo>
                <a:cubicBezTo>
                  <a:pt x="4656" y="5478"/>
                  <a:pt x="4656" y="5489"/>
                  <a:pt x="4668" y="5489"/>
                </a:cubicBezTo>
                <a:lnTo>
                  <a:pt x="4680" y="5501"/>
                </a:lnTo>
                <a:cubicBezTo>
                  <a:pt x="4692" y="5501"/>
                  <a:pt x="4692" y="5513"/>
                  <a:pt x="4716" y="5513"/>
                </a:cubicBezTo>
                <a:lnTo>
                  <a:pt x="4728" y="5537"/>
                </a:lnTo>
                <a:lnTo>
                  <a:pt x="4751" y="5561"/>
                </a:lnTo>
                <a:lnTo>
                  <a:pt x="4787" y="5597"/>
                </a:lnTo>
                <a:lnTo>
                  <a:pt x="4799" y="5608"/>
                </a:lnTo>
                <a:cubicBezTo>
                  <a:pt x="4832" y="5641"/>
                  <a:pt x="4879" y="5660"/>
                  <a:pt x="4925" y="5660"/>
                </a:cubicBezTo>
                <a:cubicBezTo>
                  <a:pt x="4962" y="5660"/>
                  <a:pt x="4998" y="5647"/>
                  <a:pt x="5025" y="5620"/>
                </a:cubicBezTo>
                <a:cubicBezTo>
                  <a:pt x="5085" y="5561"/>
                  <a:pt x="5097" y="5454"/>
                  <a:pt x="5037" y="5394"/>
                </a:cubicBezTo>
                <a:lnTo>
                  <a:pt x="5025" y="5382"/>
                </a:lnTo>
                <a:lnTo>
                  <a:pt x="4990" y="5358"/>
                </a:lnTo>
                <a:lnTo>
                  <a:pt x="4966" y="5323"/>
                </a:lnTo>
                <a:lnTo>
                  <a:pt x="4954" y="5311"/>
                </a:lnTo>
                <a:lnTo>
                  <a:pt x="4918" y="5275"/>
                </a:lnTo>
                <a:lnTo>
                  <a:pt x="4894" y="5251"/>
                </a:lnTo>
                <a:lnTo>
                  <a:pt x="4859" y="5216"/>
                </a:lnTo>
                <a:lnTo>
                  <a:pt x="4835" y="5192"/>
                </a:lnTo>
                <a:lnTo>
                  <a:pt x="4799" y="5156"/>
                </a:lnTo>
                <a:lnTo>
                  <a:pt x="4775" y="5132"/>
                </a:lnTo>
                <a:lnTo>
                  <a:pt x="4740" y="5097"/>
                </a:lnTo>
                <a:lnTo>
                  <a:pt x="4716" y="5073"/>
                </a:lnTo>
                <a:lnTo>
                  <a:pt x="4680" y="5037"/>
                </a:lnTo>
                <a:lnTo>
                  <a:pt x="4656" y="5013"/>
                </a:lnTo>
                <a:cubicBezTo>
                  <a:pt x="4632" y="5013"/>
                  <a:pt x="4632" y="5001"/>
                  <a:pt x="4620" y="5001"/>
                </a:cubicBezTo>
                <a:cubicBezTo>
                  <a:pt x="4609" y="5001"/>
                  <a:pt x="4609" y="4977"/>
                  <a:pt x="4597" y="4977"/>
                </a:cubicBezTo>
                <a:cubicBezTo>
                  <a:pt x="4573" y="4977"/>
                  <a:pt x="4573" y="4966"/>
                  <a:pt x="4561" y="4966"/>
                </a:cubicBezTo>
                <a:lnTo>
                  <a:pt x="4549" y="4966"/>
                </a:lnTo>
                <a:cubicBezTo>
                  <a:pt x="4537" y="4966"/>
                  <a:pt x="4537" y="4954"/>
                  <a:pt x="4513" y="4954"/>
                </a:cubicBezTo>
                <a:cubicBezTo>
                  <a:pt x="4501" y="4954"/>
                  <a:pt x="4501" y="4942"/>
                  <a:pt x="4490" y="4942"/>
                </a:cubicBezTo>
                <a:cubicBezTo>
                  <a:pt x="4478" y="4942"/>
                  <a:pt x="4478" y="4918"/>
                  <a:pt x="4454" y="4918"/>
                </a:cubicBezTo>
                <a:cubicBezTo>
                  <a:pt x="4442" y="4918"/>
                  <a:pt x="4442" y="4906"/>
                  <a:pt x="4430" y="4906"/>
                </a:cubicBezTo>
                <a:lnTo>
                  <a:pt x="4418" y="4894"/>
                </a:lnTo>
                <a:cubicBezTo>
                  <a:pt x="4394" y="4894"/>
                  <a:pt x="4394" y="4882"/>
                  <a:pt x="4382" y="4882"/>
                </a:cubicBezTo>
                <a:cubicBezTo>
                  <a:pt x="4370" y="4882"/>
                  <a:pt x="4370" y="4858"/>
                  <a:pt x="4359" y="4858"/>
                </a:cubicBezTo>
                <a:lnTo>
                  <a:pt x="4335" y="4846"/>
                </a:lnTo>
                <a:cubicBezTo>
                  <a:pt x="4323" y="4846"/>
                  <a:pt x="4323" y="4835"/>
                  <a:pt x="4311" y="4835"/>
                </a:cubicBezTo>
                <a:cubicBezTo>
                  <a:pt x="4299" y="4835"/>
                  <a:pt x="4299" y="4823"/>
                  <a:pt x="4275" y="4823"/>
                </a:cubicBezTo>
                <a:cubicBezTo>
                  <a:pt x="4263" y="4799"/>
                  <a:pt x="4251" y="4799"/>
                  <a:pt x="4239" y="4787"/>
                </a:cubicBezTo>
                <a:cubicBezTo>
                  <a:pt x="4216" y="4775"/>
                  <a:pt x="4204" y="4775"/>
                  <a:pt x="4192" y="4763"/>
                </a:cubicBezTo>
                <a:cubicBezTo>
                  <a:pt x="4192" y="4763"/>
                  <a:pt x="4180" y="4763"/>
                  <a:pt x="4180" y="4739"/>
                </a:cubicBezTo>
                <a:lnTo>
                  <a:pt x="4156" y="4727"/>
                </a:lnTo>
                <a:cubicBezTo>
                  <a:pt x="4144" y="4727"/>
                  <a:pt x="4144" y="4716"/>
                  <a:pt x="4132" y="4716"/>
                </a:cubicBezTo>
                <a:cubicBezTo>
                  <a:pt x="4132" y="4716"/>
                  <a:pt x="4120" y="4716"/>
                  <a:pt x="4120" y="4704"/>
                </a:cubicBezTo>
                <a:lnTo>
                  <a:pt x="4097" y="4680"/>
                </a:lnTo>
                <a:cubicBezTo>
                  <a:pt x="4085" y="4680"/>
                  <a:pt x="4085" y="4668"/>
                  <a:pt x="4073" y="4668"/>
                </a:cubicBezTo>
                <a:cubicBezTo>
                  <a:pt x="4061" y="4668"/>
                  <a:pt x="4061" y="4668"/>
                  <a:pt x="4037" y="4656"/>
                </a:cubicBezTo>
                <a:lnTo>
                  <a:pt x="4025" y="4656"/>
                </a:lnTo>
                <a:cubicBezTo>
                  <a:pt x="4013" y="4656"/>
                  <a:pt x="4013" y="4644"/>
                  <a:pt x="4001" y="4644"/>
                </a:cubicBezTo>
                <a:cubicBezTo>
                  <a:pt x="3978" y="4644"/>
                  <a:pt x="3978" y="4644"/>
                  <a:pt x="3966" y="4620"/>
                </a:cubicBezTo>
                <a:lnTo>
                  <a:pt x="3954" y="4608"/>
                </a:lnTo>
                <a:cubicBezTo>
                  <a:pt x="3942" y="4608"/>
                  <a:pt x="3942" y="4608"/>
                  <a:pt x="3918" y="4596"/>
                </a:cubicBezTo>
                <a:cubicBezTo>
                  <a:pt x="3906" y="4596"/>
                  <a:pt x="3906" y="4596"/>
                  <a:pt x="3894" y="4585"/>
                </a:cubicBezTo>
                <a:lnTo>
                  <a:pt x="3882" y="4585"/>
                </a:lnTo>
                <a:cubicBezTo>
                  <a:pt x="3858" y="4585"/>
                  <a:pt x="3847" y="4561"/>
                  <a:pt x="3847" y="4561"/>
                </a:cubicBezTo>
                <a:cubicBezTo>
                  <a:pt x="3835" y="4561"/>
                  <a:pt x="3823" y="4549"/>
                  <a:pt x="3823" y="4549"/>
                </a:cubicBezTo>
                <a:cubicBezTo>
                  <a:pt x="3799" y="4549"/>
                  <a:pt x="3787" y="4537"/>
                  <a:pt x="3787" y="4537"/>
                </a:cubicBezTo>
                <a:cubicBezTo>
                  <a:pt x="3775" y="4537"/>
                  <a:pt x="3763" y="4537"/>
                  <a:pt x="3763" y="4525"/>
                </a:cubicBezTo>
                <a:cubicBezTo>
                  <a:pt x="3739" y="4525"/>
                  <a:pt x="3728" y="4501"/>
                  <a:pt x="3716" y="4501"/>
                </a:cubicBezTo>
                <a:cubicBezTo>
                  <a:pt x="3704" y="4501"/>
                  <a:pt x="3680" y="4501"/>
                  <a:pt x="3680" y="4489"/>
                </a:cubicBezTo>
                <a:cubicBezTo>
                  <a:pt x="3668" y="4489"/>
                  <a:pt x="3656" y="4489"/>
                  <a:pt x="3644" y="4477"/>
                </a:cubicBezTo>
                <a:cubicBezTo>
                  <a:pt x="3620" y="4477"/>
                  <a:pt x="3608" y="4477"/>
                  <a:pt x="3608" y="4465"/>
                </a:cubicBezTo>
                <a:cubicBezTo>
                  <a:pt x="3597" y="4465"/>
                  <a:pt x="3585" y="4465"/>
                  <a:pt x="3561" y="4442"/>
                </a:cubicBezTo>
                <a:cubicBezTo>
                  <a:pt x="3549" y="4442"/>
                  <a:pt x="3549" y="4442"/>
                  <a:pt x="3537" y="4430"/>
                </a:cubicBezTo>
                <a:cubicBezTo>
                  <a:pt x="3525" y="4430"/>
                  <a:pt x="3501" y="4430"/>
                  <a:pt x="3489" y="4418"/>
                </a:cubicBezTo>
                <a:cubicBezTo>
                  <a:pt x="3477" y="4418"/>
                  <a:pt x="3466" y="4418"/>
                  <a:pt x="3466" y="4406"/>
                </a:cubicBezTo>
                <a:cubicBezTo>
                  <a:pt x="3442" y="4406"/>
                  <a:pt x="3430" y="4406"/>
                  <a:pt x="3418" y="4382"/>
                </a:cubicBezTo>
                <a:lnTo>
                  <a:pt x="2358" y="4382"/>
                </a:lnTo>
                <a:lnTo>
                  <a:pt x="2358" y="1334"/>
                </a:lnTo>
                <a:close/>
                <a:moveTo>
                  <a:pt x="3418" y="8621"/>
                </a:moveTo>
                <a:lnTo>
                  <a:pt x="4144" y="8918"/>
                </a:lnTo>
                <a:lnTo>
                  <a:pt x="4168" y="8918"/>
                </a:lnTo>
                <a:cubicBezTo>
                  <a:pt x="4180" y="8918"/>
                  <a:pt x="4442" y="9014"/>
                  <a:pt x="4561" y="9335"/>
                </a:cubicBezTo>
                <a:cubicBezTo>
                  <a:pt x="4180" y="9609"/>
                  <a:pt x="3751" y="9811"/>
                  <a:pt x="3275" y="9883"/>
                </a:cubicBezTo>
                <a:lnTo>
                  <a:pt x="2811" y="9883"/>
                </a:lnTo>
                <a:cubicBezTo>
                  <a:pt x="2775" y="9883"/>
                  <a:pt x="2751" y="9883"/>
                  <a:pt x="2739" y="9895"/>
                </a:cubicBezTo>
                <a:cubicBezTo>
                  <a:pt x="2180" y="9871"/>
                  <a:pt x="1680" y="9657"/>
                  <a:pt x="1275" y="9335"/>
                </a:cubicBezTo>
                <a:cubicBezTo>
                  <a:pt x="1275" y="9311"/>
                  <a:pt x="1287" y="9311"/>
                  <a:pt x="1287" y="9299"/>
                </a:cubicBezTo>
                <a:cubicBezTo>
                  <a:pt x="1406" y="9002"/>
                  <a:pt x="1668" y="8918"/>
                  <a:pt x="1680" y="8918"/>
                </a:cubicBezTo>
                <a:lnTo>
                  <a:pt x="1692" y="8918"/>
                </a:lnTo>
                <a:lnTo>
                  <a:pt x="2418" y="8633"/>
                </a:lnTo>
                <a:lnTo>
                  <a:pt x="2811" y="9002"/>
                </a:lnTo>
                <a:cubicBezTo>
                  <a:pt x="2835" y="9037"/>
                  <a:pt x="2882" y="9049"/>
                  <a:pt x="2930" y="9049"/>
                </a:cubicBezTo>
                <a:cubicBezTo>
                  <a:pt x="2977" y="9049"/>
                  <a:pt x="3013" y="9037"/>
                  <a:pt x="3049" y="9002"/>
                </a:cubicBezTo>
                <a:lnTo>
                  <a:pt x="3418" y="8621"/>
                </a:lnTo>
                <a:close/>
                <a:moveTo>
                  <a:pt x="3728" y="1"/>
                </a:moveTo>
                <a:cubicBezTo>
                  <a:pt x="3692" y="1"/>
                  <a:pt x="3644" y="13"/>
                  <a:pt x="3608" y="36"/>
                </a:cubicBezTo>
                <a:cubicBezTo>
                  <a:pt x="3585" y="72"/>
                  <a:pt x="3573" y="120"/>
                  <a:pt x="3573" y="155"/>
                </a:cubicBezTo>
                <a:lnTo>
                  <a:pt x="3573" y="1013"/>
                </a:lnTo>
                <a:lnTo>
                  <a:pt x="2275" y="1013"/>
                </a:lnTo>
                <a:cubicBezTo>
                  <a:pt x="2227" y="1013"/>
                  <a:pt x="2180" y="1025"/>
                  <a:pt x="2156" y="1048"/>
                </a:cubicBezTo>
                <a:cubicBezTo>
                  <a:pt x="2120" y="1084"/>
                  <a:pt x="2108" y="1132"/>
                  <a:pt x="2108" y="1167"/>
                </a:cubicBezTo>
                <a:lnTo>
                  <a:pt x="2120" y="4465"/>
                </a:lnTo>
                <a:lnTo>
                  <a:pt x="2084" y="4465"/>
                </a:lnTo>
                <a:cubicBezTo>
                  <a:pt x="2061" y="4465"/>
                  <a:pt x="2061" y="4465"/>
                  <a:pt x="2049" y="4477"/>
                </a:cubicBezTo>
                <a:lnTo>
                  <a:pt x="2001" y="4477"/>
                </a:lnTo>
                <a:cubicBezTo>
                  <a:pt x="1989" y="4477"/>
                  <a:pt x="1989" y="4477"/>
                  <a:pt x="1977" y="4489"/>
                </a:cubicBezTo>
                <a:lnTo>
                  <a:pt x="1965" y="4489"/>
                </a:lnTo>
                <a:cubicBezTo>
                  <a:pt x="1942" y="4489"/>
                  <a:pt x="1942" y="4489"/>
                  <a:pt x="1930" y="4513"/>
                </a:cubicBezTo>
                <a:cubicBezTo>
                  <a:pt x="1918" y="4513"/>
                  <a:pt x="1918" y="4513"/>
                  <a:pt x="1906" y="4525"/>
                </a:cubicBezTo>
                <a:lnTo>
                  <a:pt x="1882" y="4537"/>
                </a:lnTo>
                <a:cubicBezTo>
                  <a:pt x="1882" y="4537"/>
                  <a:pt x="1870" y="4537"/>
                  <a:pt x="1870" y="4549"/>
                </a:cubicBezTo>
                <a:cubicBezTo>
                  <a:pt x="1858" y="4549"/>
                  <a:pt x="1846" y="4573"/>
                  <a:pt x="1823" y="4573"/>
                </a:cubicBezTo>
                <a:cubicBezTo>
                  <a:pt x="1811" y="4573"/>
                  <a:pt x="1799" y="4585"/>
                  <a:pt x="1787" y="4585"/>
                </a:cubicBezTo>
                <a:cubicBezTo>
                  <a:pt x="1763" y="4585"/>
                  <a:pt x="1751" y="4596"/>
                  <a:pt x="1751" y="4596"/>
                </a:cubicBezTo>
                <a:cubicBezTo>
                  <a:pt x="1739" y="4596"/>
                  <a:pt x="1739" y="4608"/>
                  <a:pt x="1727" y="4608"/>
                </a:cubicBezTo>
                <a:lnTo>
                  <a:pt x="1703" y="4608"/>
                </a:lnTo>
                <a:cubicBezTo>
                  <a:pt x="1692" y="4608"/>
                  <a:pt x="1692" y="4632"/>
                  <a:pt x="1680" y="4632"/>
                </a:cubicBezTo>
                <a:cubicBezTo>
                  <a:pt x="1668" y="4632"/>
                  <a:pt x="1668" y="4644"/>
                  <a:pt x="1644" y="4644"/>
                </a:cubicBezTo>
                <a:lnTo>
                  <a:pt x="1632" y="4656"/>
                </a:lnTo>
                <a:cubicBezTo>
                  <a:pt x="1620" y="4656"/>
                  <a:pt x="1620" y="4668"/>
                  <a:pt x="1608" y="4668"/>
                </a:cubicBezTo>
                <a:cubicBezTo>
                  <a:pt x="1584" y="4668"/>
                  <a:pt x="1584" y="4692"/>
                  <a:pt x="1572" y="4692"/>
                </a:cubicBezTo>
                <a:cubicBezTo>
                  <a:pt x="1561" y="4692"/>
                  <a:pt x="1561" y="4704"/>
                  <a:pt x="1549" y="4704"/>
                </a:cubicBezTo>
                <a:cubicBezTo>
                  <a:pt x="1525" y="4704"/>
                  <a:pt x="1525" y="4716"/>
                  <a:pt x="1513" y="4716"/>
                </a:cubicBezTo>
                <a:cubicBezTo>
                  <a:pt x="1501" y="4716"/>
                  <a:pt x="1501" y="4727"/>
                  <a:pt x="1489" y="4727"/>
                </a:cubicBezTo>
                <a:cubicBezTo>
                  <a:pt x="1465" y="4727"/>
                  <a:pt x="1465" y="4751"/>
                  <a:pt x="1453" y="4751"/>
                </a:cubicBezTo>
                <a:cubicBezTo>
                  <a:pt x="1442" y="4751"/>
                  <a:pt x="1442" y="4763"/>
                  <a:pt x="1430" y="4763"/>
                </a:cubicBezTo>
                <a:cubicBezTo>
                  <a:pt x="1406" y="4763"/>
                  <a:pt x="1406" y="4775"/>
                  <a:pt x="1394" y="4775"/>
                </a:cubicBezTo>
                <a:cubicBezTo>
                  <a:pt x="1382" y="4775"/>
                  <a:pt x="1382" y="4787"/>
                  <a:pt x="1370" y="4787"/>
                </a:cubicBezTo>
                <a:cubicBezTo>
                  <a:pt x="1346" y="4787"/>
                  <a:pt x="1346" y="4811"/>
                  <a:pt x="1334" y="4811"/>
                </a:cubicBezTo>
                <a:cubicBezTo>
                  <a:pt x="1322" y="4811"/>
                  <a:pt x="1322" y="4823"/>
                  <a:pt x="1311" y="4823"/>
                </a:cubicBezTo>
                <a:cubicBezTo>
                  <a:pt x="1287" y="4823"/>
                  <a:pt x="1287" y="4835"/>
                  <a:pt x="1275" y="4835"/>
                </a:cubicBezTo>
                <a:cubicBezTo>
                  <a:pt x="1263" y="4835"/>
                  <a:pt x="1263" y="4846"/>
                  <a:pt x="1251" y="4846"/>
                </a:cubicBezTo>
                <a:cubicBezTo>
                  <a:pt x="1227" y="4846"/>
                  <a:pt x="1227" y="4870"/>
                  <a:pt x="1215" y="4870"/>
                </a:cubicBezTo>
                <a:cubicBezTo>
                  <a:pt x="1203" y="4870"/>
                  <a:pt x="1203" y="4882"/>
                  <a:pt x="1191" y="4882"/>
                </a:cubicBezTo>
                <a:cubicBezTo>
                  <a:pt x="1168" y="4882"/>
                  <a:pt x="1168" y="4894"/>
                  <a:pt x="1156" y="4894"/>
                </a:cubicBezTo>
                <a:lnTo>
                  <a:pt x="1132" y="4930"/>
                </a:lnTo>
                <a:lnTo>
                  <a:pt x="1096" y="4954"/>
                </a:lnTo>
                <a:lnTo>
                  <a:pt x="1072" y="4989"/>
                </a:lnTo>
                <a:lnTo>
                  <a:pt x="1049" y="5001"/>
                </a:lnTo>
                <a:lnTo>
                  <a:pt x="1025" y="5025"/>
                </a:lnTo>
                <a:lnTo>
                  <a:pt x="1013" y="5049"/>
                </a:lnTo>
                <a:cubicBezTo>
                  <a:pt x="989" y="5049"/>
                  <a:pt x="989" y="5061"/>
                  <a:pt x="977" y="5061"/>
                </a:cubicBezTo>
                <a:lnTo>
                  <a:pt x="965" y="5073"/>
                </a:lnTo>
                <a:lnTo>
                  <a:pt x="953" y="5085"/>
                </a:lnTo>
                <a:lnTo>
                  <a:pt x="918" y="5120"/>
                </a:lnTo>
                <a:lnTo>
                  <a:pt x="906" y="5132"/>
                </a:lnTo>
                <a:cubicBezTo>
                  <a:pt x="691" y="5347"/>
                  <a:pt x="513" y="5561"/>
                  <a:pt x="382" y="5823"/>
                </a:cubicBezTo>
                <a:lnTo>
                  <a:pt x="382" y="5835"/>
                </a:lnTo>
                <a:cubicBezTo>
                  <a:pt x="370" y="5847"/>
                  <a:pt x="370" y="5859"/>
                  <a:pt x="358" y="5882"/>
                </a:cubicBezTo>
                <a:lnTo>
                  <a:pt x="334" y="5906"/>
                </a:lnTo>
                <a:cubicBezTo>
                  <a:pt x="334" y="5918"/>
                  <a:pt x="322" y="5942"/>
                  <a:pt x="322" y="5954"/>
                </a:cubicBezTo>
                <a:cubicBezTo>
                  <a:pt x="322" y="5966"/>
                  <a:pt x="310" y="5966"/>
                  <a:pt x="310" y="5978"/>
                </a:cubicBezTo>
                <a:cubicBezTo>
                  <a:pt x="310" y="6001"/>
                  <a:pt x="299" y="6013"/>
                  <a:pt x="299" y="6025"/>
                </a:cubicBezTo>
                <a:cubicBezTo>
                  <a:pt x="299" y="6037"/>
                  <a:pt x="275" y="6037"/>
                  <a:pt x="275" y="6061"/>
                </a:cubicBezTo>
                <a:cubicBezTo>
                  <a:pt x="275" y="6073"/>
                  <a:pt x="263" y="6085"/>
                  <a:pt x="263" y="6097"/>
                </a:cubicBezTo>
                <a:cubicBezTo>
                  <a:pt x="263" y="6120"/>
                  <a:pt x="251" y="6120"/>
                  <a:pt x="251" y="6132"/>
                </a:cubicBezTo>
                <a:cubicBezTo>
                  <a:pt x="251" y="6144"/>
                  <a:pt x="239" y="6156"/>
                  <a:pt x="239" y="6180"/>
                </a:cubicBezTo>
                <a:cubicBezTo>
                  <a:pt x="239" y="6192"/>
                  <a:pt x="239" y="6192"/>
                  <a:pt x="215" y="6204"/>
                </a:cubicBezTo>
                <a:cubicBezTo>
                  <a:pt x="215" y="6216"/>
                  <a:pt x="203" y="6240"/>
                  <a:pt x="203" y="6251"/>
                </a:cubicBezTo>
                <a:lnTo>
                  <a:pt x="191" y="6275"/>
                </a:lnTo>
                <a:cubicBezTo>
                  <a:pt x="179" y="6311"/>
                  <a:pt x="179" y="6323"/>
                  <a:pt x="156" y="6359"/>
                </a:cubicBezTo>
                <a:cubicBezTo>
                  <a:pt x="156" y="6382"/>
                  <a:pt x="144" y="6394"/>
                  <a:pt x="144" y="6430"/>
                </a:cubicBezTo>
                <a:lnTo>
                  <a:pt x="144" y="6442"/>
                </a:lnTo>
                <a:lnTo>
                  <a:pt x="144" y="6454"/>
                </a:lnTo>
                <a:cubicBezTo>
                  <a:pt x="144" y="6478"/>
                  <a:pt x="132" y="6490"/>
                  <a:pt x="132" y="6501"/>
                </a:cubicBezTo>
                <a:lnTo>
                  <a:pt x="132" y="6513"/>
                </a:lnTo>
                <a:lnTo>
                  <a:pt x="132" y="6537"/>
                </a:lnTo>
                <a:cubicBezTo>
                  <a:pt x="132" y="6549"/>
                  <a:pt x="132" y="6561"/>
                  <a:pt x="120" y="6573"/>
                </a:cubicBezTo>
                <a:lnTo>
                  <a:pt x="120" y="6609"/>
                </a:lnTo>
                <a:cubicBezTo>
                  <a:pt x="120" y="6621"/>
                  <a:pt x="120" y="6632"/>
                  <a:pt x="96" y="6656"/>
                </a:cubicBezTo>
                <a:lnTo>
                  <a:pt x="96" y="6680"/>
                </a:lnTo>
                <a:cubicBezTo>
                  <a:pt x="96" y="6692"/>
                  <a:pt x="96" y="6716"/>
                  <a:pt x="84" y="6728"/>
                </a:cubicBezTo>
                <a:lnTo>
                  <a:pt x="84" y="6751"/>
                </a:lnTo>
                <a:lnTo>
                  <a:pt x="84" y="6799"/>
                </a:lnTo>
                <a:lnTo>
                  <a:pt x="84" y="6811"/>
                </a:lnTo>
                <a:lnTo>
                  <a:pt x="84" y="6847"/>
                </a:lnTo>
                <a:lnTo>
                  <a:pt x="84" y="6894"/>
                </a:lnTo>
                <a:lnTo>
                  <a:pt x="84" y="6906"/>
                </a:lnTo>
                <a:lnTo>
                  <a:pt x="84" y="6930"/>
                </a:lnTo>
                <a:lnTo>
                  <a:pt x="84" y="6966"/>
                </a:lnTo>
                <a:lnTo>
                  <a:pt x="84" y="6978"/>
                </a:lnTo>
                <a:lnTo>
                  <a:pt x="84" y="6990"/>
                </a:lnTo>
                <a:lnTo>
                  <a:pt x="84" y="7049"/>
                </a:lnTo>
                <a:lnTo>
                  <a:pt x="84" y="7073"/>
                </a:lnTo>
                <a:lnTo>
                  <a:pt x="84" y="7085"/>
                </a:lnTo>
                <a:cubicBezTo>
                  <a:pt x="1" y="8704"/>
                  <a:pt x="1263" y="10109"/>
                  <a:pt x="2882" y="10180"/>
                </a:cubicBezTo>
                <a:lnTo>
                  <a:pt x="3037" y="10180"/>
                </a:lnTo>
                <a:cubicBezTo>
                  <a:pt x="3168" y="10180"/>
                  <a:pt x="3287" y="10169"/>
                  <a:pt x="3418" y="10145"/>
                </a:cubicBezTo>
                <a:lnTo>
                  <a:pt x="8335" y="10145"/>
                </a:lnTo>
                <a:cubicBezTo>
                  <a:pt x="8419" y="10145"/>
                  <a:pt x="8490" y="10073"/>
                  <a:pt x="8490" y="9990"/>
                </a:cubicBezTo>
                <a:lnTo>
                  <a:pt x="8490" y="9133"/>
                </a:lnTo>
                <a:lnTo>
                  <a:pt x="9776" y="9133"/>
                </a:lnTo>
                <a:cubicBezTo>
                  <a:pt x="9859" y="9133"/>
                  <a:pt x="9943" y="9061"/>
                  <a:pt x="9943" y="8978"/>
                </a:cubicBezTo>
                <a:lnTo>
                  <a:pt x="9824" y="2072"/>
                </a:lnTo>
                <a:lnTo>
                  <a:pt x="9824" y="2037"/>
                </a:lnTo>
                <a:lnTo>
                  <a:pt x="9824" y="2025"/>
                </a:lnTo>
                <a:cubicBezTo>
                  <a:pt x="9824" y="2025"/>
                  <a:pt x="9824" y="2013"/>
                  <a:pt x="9800" y="2013"/>
                </a:cubicBezTo>
                <a:cubicBezTo>
                  <a:pt x="9800" y="2013"/>
                  <a:pt x="9800" y="1989"/>
                  <a:pt x="9788" y="1989"/>
                </a:cubicBezTo>
                <a:lnTo>
                  <a:pt x="9776" y="1977"/>
                </a:lnTo>
                <a:lnTo>
                  <a:pt x="7835" y="36"/>
                </a:lnTo>
                <a:lnTo>
                  <a:pt x="7823" y="24"/>
                </a:lnTo>
                <a:lnTo>
                  <a:pt x="7811" y="13"/>
                </a:lnTo>
                <a:cubicBezTo>
                  <a:pt x="7811" y="13"/>
                  <a:pt x="7799" y="13"/>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0959" name="Google Shape;10959;p64"/>
          <p:cNvGrpSpPr/>
          <p:nvPr/>
        </p:nvGrpSpPr>
        <p:grpSpPr>
          <a:xfrm>
            <a:off x="5318259" y="2982111"/>
            <a:ext cx="371013" cy="220787"/>
            <a:chOff x="5318259" y="2982111"/>
            <a:chExt cx="371013" cy="220787"/>
          </a:xfrm>
        </p:grpSpPr>
        <p:sp>
          <p:nvSpPr>
            <p:cNvPr id="10960" name="Google Shape;10960;p64"/>
            <p:cNvSpPr/>
            <p:nvPr/>
          </p:nvSpPr>
          <p:spPr>
            <a:xfrm>
              <a:off x="5364123" y="3021546"/>
              <a:ext cx="58372" cy="18396"/>
            </a:xfrm>
            <a:custGeom>
              <a:rect b="b" l="l" r="r" t="t"/>
              <a:pathLst>
                <a:path extrusionOk="0" h="578" w="1834">
                  <a:moveTo>
                    <a:pt x="674" y="0"/>
                  </a:moveTo>
                  <a:cubicBezTo>
                    <a:pt x="513" y="0"/>
                    <a:pt x="335" y="16"/>
                    <a:pt x="143" y="54"/>
                  </a:cubicBezTo>
                  <a:cubicBezTo>
                    <a:pt x="60" y="66"/>
                    <a:pt x="0" y="149"/>
                    <a:pt x="0" y="220"/>
                  </a:cubicBezTo>
                  <a:lnTo>
                    <a:pt x="0" y="399"/>
                  </a:lnTo>
                  <a:cubicBezTo>
                    <a:pt x="0" y="482"/>
                    <a:pt x="72" y="566"/>
                    <a:pt x="167" y="566"/>
                  </a:cubicBezTo>
                  <a:cubicBezTo>
                    <a:pt x="250" y="566"/>
                    <a:pt x="334" y="482"/>
                    <a:pt x="334" y="399"/>
                  </a:cubicBezTo>
                  <a:lnTo>
                    <a:pt x="334" y="351"/>
                  </a:lnTo>
                  <a:cubicBezTo>
                    <a:pt x="453" y="332"/>
                    <a:pt x="564" y="324"/>
                    <a:pt x="666" y="324"/>
                  </a:cubicBezTo>
                  <a:cubicBezTo>
                    <a:pt x="878" y="324"/>
                    <a:pt x="1050" y="359"/>
                    <a:pt x="1179" y="399"/>
                  </a:cubicBezTo>
                  <a:cubicBezTo>
                    <a:pt x="1405" y="459"/>
                    <a:pt x="1536" y="530"/>
                    <a:pt x="1536" y="542"/>
                  </a:cubicBezTo>
                  <a:cubicBezTo>
                    <a:pt x="1560" y="566"/>
                    <a:pt x="1596" y="578"/>
                    <a:pt x="1619" y="578"/>
                  </a:cubicBezTo>
                  <a:cubicBezTo>
                    <a:pt x="1679" y="578"/>
                    <a:pt x="1727" y="542"/>
                    <a:pt x="1774" y="506"/>
                  </a:cubicBezTo>
                  <a:cubicBezTo>
                    <a:pt x="1834" y="423"/>
                    <a:pt x="1810" y="328"/>
                    <a:pt x="1727" y="256"/>
                  </a:cubicBezTo>
                  <a:cubicBezTo>
                    <a:pt x="1707" y="247"/>
                    <a:pt x="1322" y="0"/>
                    <a:pt x="6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1" name="Google Shape;10961;p64"/>
            <p:cNvSpPr/>
            <p:nvPr/>
          </p:nvSpPr>
          <p:spPr>
            <a:xfrm>
              <a:off x="5346681" y="3151338"/>
              <a:ext cx="11012" cy="39052"/>
            </a:xfrm>
            <a:custGeom>
              <a:rect b="b" l="l" r="r" t="t"/>
              <a:pathLst>
                <a:path extrusionOk="0" h="1227" w="346">
                  <a:moveTo>
                    <a:pt x="167" y="0"/>
                  </a:moveTo>
                  <a:cubicBezTo>
                    <a:pt x="72" y="0"/>
                    <a:pt x="0" y="71"/>
                    <a:pt x="0" y="155"/>
                  </a:cubicBezTo>
                  <a:lnTo>
                    <a:pt x="0" y="1072"/>
                  </a:lnTo>
                  <a:cubicBezTo>
                    <a:pt x="0" y="1155"/>
                    <a:pt x="72" y="1226"/>
                    <a:pt x="167" y="1226"/>
                  </a:cubicBezTo>
                  <a:cubicBezTo>
                    <a:pt x="250" y="1226"/>
                    <a:pt x="322" y="1155"/>
                    <a:pt x="322" y="1072"/>
                  </a:cubicBezTo>
                  <a:lnTo>
                    <a:pt x="322" y="155"/>
                  </a:lnTo>
                  <a:cubicBezTo>
                    <a:pt x="346" y="71"/>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2" name="Google Shape;10962;p64"/>
            <p:cNvSpPr/>
            <p:nvPr/>
          </p:nvSpPr>
          <p:spPr>
            <a:xfrm>
              <a:off x="5318259" y="2988763"/>
              <a:ext cx="149717" cy="202773"/>
            </a:xfrm>
            <a:custGeom>
              <a:rect b="b" l="l" r="r" t="t"/>
              <a:pathLst>
                <a:path extrusionOk="0" h="6371" w="4704">
                  <a:moveTo>
                    <a:pt x="3620" y="322"/>
                  </a:moveTo>
                  <a:lnTo>
                    <a:pt x="3620" y="1179"/>
                  </a:lnTo>
                  <a:cubicBezTo>
                    <a:pt x="3620" y="1322"/>
                    <a:pt x="3584" y="1453"/>
                    <a:pt x="3513" y="1596"/>
                  </a:cubicBezTo>
                  <a:lnTo>
                    <a:pt x="3441" y="1727"/>
                  </a:lnTo>
                  <a:cubicBezTo>
                    <a:pt x="3418" y="1750"/>
                    <a:pt x="3418" y="1774"/>
                    <a:pt x="3418" y="1798"/>
                  </a:cubicBezTo>
                  <a:lnTo>
                    <a:pt x="3418" y="2167"/>
                  </a:lnTo>
                  <a:cubicBezTo>
                    <a:pt x="3453" y="2465"/>
                    <a:pt x="3334" y="2751"/>
                    <a:pt x="3108" y="2965"/>
                  </a:cubicBezTo>
                  <a:cubicBezTo>
                    <a:pt x="2892" y="3158"/>
                    <a:pt x="2633" y="3275"/>
                    <a:pt x="2351" y="3275"/>
                  </a:cubicBezTo>
                  <a:cubicBezTo>
                    <a:pt x="2338" y="3275"/>
                    <a:pt x="2324" y="3275"/>
                    <a:pt x="2310" y="3274"/>
                  </a:cubicBezTo>
                  <a:cubicBezTo>
                    <a:pt x="1715" y="3263"/>
                    <a:pt x="1239" y="2739"/>
                    <a:pt x="1239" y="2108"/>
                  </a:cubicBezTo>
                  <a:lnTo>
                    <a:pt x="1239" y="1798"/>
                  </a:lnTo>
                  <a:cubicBezTo>
                    <a:pt x="1239" y="1774"/>
                    <a:pt x="1239" y="1739"/>
                    <a:pt x="1215" y="1727"/>
                  </a:cubicBezTo>
                  <a:lnTo>
                    <a:pt x="1143" y="1596"/>
                  </a:lnTo>
                  <a:cubicBezTo>
                    <a:pt x="1084" y="1453"/>
                    <a:pt x="1036" y="1322"/>
                    <a:pt x="1036" y="1179"/>
                  </a:cubicBezTo>
                  <a:cubicBezTo>
                    <a:pt x="1036" y="715"/>
                    <a:pt x="1429" y="322"/>
                    <a:pt x="1894" y="322"/>
                  </a:cubicBezTo>
                  <a:close/>
                  <a:moveTo>
                    <a:pt x="2906" y="3513"/>
                  </a:moveTo>
                  <a:lnTo>
                    <a:pt x="2906" y="3751"/>
                  </a:lnTo>
                  <a:cubicBezTo>
                    <a:pt x="2906" y="3798"/>
                    <a:pt x="2918" y="3858"/>
                    <a:pt x="2918" y="3894"/>
                  </a:cubicBezTo>
                  <a:lnTo>
                    <a:pt x="2334" y="4334"/>
                  </a:lnTo>
                  <a:lnTo>
                    <a:pt x="1763" y="3894"/>
                  </a:lnTo>
                  <a:cubicBezTo>
                    <a:pt x="1775" y="3858"/>
                    <a:pt x="1775" y="3798"/>
                    <a:pt x="1775" y="3751"/>
                  </a:cubicBezTo>
                  <a:lnTo>
                    <a:pt x="1775" y="3513"/>
                  </a:lnTo>
                  <a:cubicBezTo>
                    <a:pt x="1929" y="3584"/>
                    <a:pt x="2096" y="3632"/>
                    <a:pt x="2286" y="3632"/>
                  </a:cubicBezTo>
                  <a:lnTo>
                    <a:pt x="2334" y="3632"/>
                  </a:lnTo>
                  <a:cubicBezTo>
                    <a:pt x="2525" y="3632"/>
                    <a:pt x="2727" y="3584"/>
                    <a:pt x="2906" y="3513"/>
                  </a:cubicBezTo>
                  <a:close/>
                  <a:moveTo>
                    <a:pt x="1905" y="0"/>
                  </a:moveTo>
                  <a:cubicBezTo>
                    <a:pt x="1251" y="0"/>
                    <a:pt x="715" y="536"/>
                    <a:pt x="715" y="1191"/>
                  </a:cubicBezTo>
                  <a:cubicBezTo>
                    <a:pt x="715" y="1381"/>
                    <a:pt x="762" y="1572"/>
                    <a:pt x="846" y="1750"/>
                  </a:cubicBezTo>
                  <a:lnTo>
                    <a:pt x="893" y="1858"/>
                  </a:lnTo>
                  <a:lnTo>
                    <a:pt x="893" y="2120"/>
                  </a:lnTo>
                  <a:cubicBezTo>
                    <a:pt x="893" y="2596"/>
                    <a:pt x="1108" y="3013"/>
                    <a:pt x="1441" y="3298"/>
                  </a:cubicBezTo>
                  <a:lnTo>
                    <a:pt x="1441" y="3763"/>
                  </a:lnTo>
                  <a:cubicBezTo>
                    <a:pt x="1441" y="3834"/>
                    <a:pt x="1405" y="3906"/>
                    <a:pt x="1322" y="3941"/>
                  </a:cubicBezTo>
                  <a:lnTo>
                    <a:pt x="465" y="4263"/>
                  </a:lnTo>
                  <a:cubicBezTo>
                    <a:pt x="179" y="4370"/>
                    <a:pt x="0" y="4644"/>
                    <a:pt x="0" y="4941"/>
                  </a:cubicBezTo>
                  <a:lnTo>
                    <a:pt x="0" y="6203"/>
                  </a:lnTo>
                  <a:cubicBezTo>
                    <a:pt x="0" y="6299"/>
                    <a:pt x="72" y="6370"/>
                    <a:pt x="167" y="6370"/>
                  </a:cubicBezTo>
                  <a:cubicBezTo>
                    <a:pt x="251" y="6370"/>
                    <a:pt x="334" y="6299"/>
                    <a:pt x="334" y="6203"/>
                  </a:cubicBezTo>
                  <a:lnTo>
                    <a:pt x="334" y="4941"/>
                  </a:lnTo>
                  <a:cubicBezTo>
                    <a:pt x="334" y="4775"/>
                    <a:pt x="429" y="4644"/>
                    <a:pt x="572" y="4584"/>
                  </a:cubicBezTo>
                  <a:lnTo>
                    <a:pt x="1429" y="4251"/>
                  </a:lnTo>
                  <a:cubicBezTo>
                    <a:pt x="1477" y="4239"/>
                    <a:pt x="1513" y="4215"/>
                    <a:pt x="1560" y="4179"/>
                  </a:cubicBezTo>
                  <a:lnTo>
                    <a:pt x="2179" y="4644"/>
                  </a:lnTo>
                  <a:lnTo>
                    <a:pt x="2179" y="6203"/>
                  </a:lnTo>
                  <a:cubicBezTo>
                    <a:pt x="2179" y="6299"/>
                    <a:pt x="2251" y="6370"/>
                    <a:pt x="2334" y="6370"/>
                  </a:cubicBezTo>
                  <a:cubicBezTo>
                    <a:pt x="2429" y="6370"/>
                    <a:pt x="2501" y="6299"/>
                    <a:pt x="2501" y="6203"/>
                  </a:cubicBezTo>
                  <a:lnTo>
                    <a:pt x="2501" y="4644"/>
                  </a:lnTo>
                  <a:lnTo>
                    <a:pt x="3108" y="4179"/>
                  </a:lnTo>
                  <a:cubicBezTo>
                    <a:pt x="3156" y="4215"/>
                    <a:pt x="3203" y="4239"/>
                    <a:pt x="3239" y="4251"/>
                  </a:cubicBezTo>
                  <a:lnTo>
                    <a:pt x="4108" y="4584"/>
                  </a:lnTo>
                  <a:cubicBezTo>
                    <a:pt x="4251" y="4644"/>
                    <a:pt x="4346" y="4775"/>
                    <a:pt x="4346" y="4941"/>
                  </a:cubicBezTo>
                  <a:cubicBezTo>
                    <a:pt x="4346" y="5025"/>
                    <a:pt x="4418" y="5108"/>
                    <a:pt x="4513" y="5108"/>
                  </a:cubicBezTo>
                  <a:cubicBezTo>
                    <a:pt x="4596" y="5108"/>
                    <a:pt x="4668" y="5025"/>
                    <a:pt x="4668" y="4941"/>
                  </a:cubicBezTo>
                  <a:cubicBezTo>
                    <a:pt x="4703" y="4632"/>
                    <a:pt x="4525" y="4358"/>
                    <a:pt x="4239" y="4251"/>
                  </a:cubicBezTo>
                  <a:lnTo>
                    <a:pt x="3382" y="3929"/>
                  </a:lnTo>
                  <a:cubicBezTo>
                    <a:pt x="3310" y="3894"/>
                    <a:pt x="3263" y="3822"/>
                    <a:pt x="3263" y="3751"/>
                  </a:cubicBezTo>
                  <a:lnTo>
                    <a:pt x="3263" y="3322"/>
                  </a:lnTo>
                  <a:cubicBezTo>
                    <a:pt x="3310" y="3286"/>
                    <a:pt x="3334" y="3263"/>
                    <a:pt x="3370" y="3227"/>
                  </a:cubicBezTo>
                  <a:cubicBezTo>
                    <a:pt x="3644" y="2941"/>
                    <a:pt x="3810" y="2584"/>
                    <a:pt x="3810" y="2179"/>
                  </a:cubicBezTo>
                  <a:lnTo>
                    <a:pt x="3810" y="1858"/>
                  </a:lnTo>
                  <a:lnTo>
                    <a:pt x="3858" y="1750"/>
                  </a:lnTo>
                  <a:cubicBezTo>
                    <a:pt x="3941" y="1572"/>
                    <a:pt x="3989" y="1381"/>
                    <a:pt x="3989" y="1191"/>
                  </a:cubicBezTo>
                  <a:lnTo>
                    <a:pt x="3989" y="155"/>
                  </a:lnTo>
                  <a:cubicBezTo>
                    <a:pt x="3989" y="72"/>
                    <a:pt x="3918" y="0"/>
                    <a:pt x="3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3" name="Google Shape;10963;p64"/>
            <p:cNvSpPr/>
            <p:nvPr/>
          </p:nvSpPr>
          <p:spPr>
            <a:xfrm>
              <a:off x="5548658" y="2982111"/>
              <a:ext cx="140614" cy="208279"/>
            </a:xfrm>
            <a:custGeom>
              <a:rect b="b" l="l" r="r" t="t"/>
              <a:pathLst>
                <a:path extrusionOk="0" h="6544" w="4418">
                  <a:moveTo>
                    <a:pt x="2246" y="370"/>
                  </a:moveTo>
                  <a:cubicBezTo>
                    <a:pt x="2295" y="370"/>
                    <a:pt x="2346" y="376"/>
                    <a:pt x="2394" y="388"/>
                  </a:cubicBezTo>
                  <a:cubicBezTo>
                    <a:pt x="3132" y="459"/>
                    <a:pt x="3715" y="1102"/>
                    <a:pt x="3727" y="1876"/>
                  </a:cubicBezTo>
                  <a:cubicBezTo>
                    <a:pt x="3727" y="2602"/>
                    <a:pt x="3906" y="3269"/>
                    <a:pt x="4061" y="3626"/>
                  </a:cubicBezTo>
                  <a:lnTo>
                    <a:pt x="4061" y="3638"/>
                  </a:lnTo>
                  <a:cubicBezTo>
                    <a:pt x="3882" y="3722"/>
                    <a:pt x="3537" y="3912"/>
                    <a:pt x="2953" y="4031"/>
                  </a:cubicBezTo>
                  <a:lnTo>
                    <a:pt x="2953" y="3972"/>
                  </a:lnTo>
                  <a:lnTo>
                    <a:pt x="2953" y="3626"/>
                  </a:lnTo>
                  <a:cubicBezTo>
                    <a:pt x="3179" y="3495"/>
                    <a:pt x="3370" y="3317"/>
                    <a:pt x="3489" y="3091"/>
                  </a:cubicBezTo>
                  <a:cubicBezTo>
                    <a:pt x="3727" y="2674"/>
                    <a:pt x="3644" y="2126"/>
                    <a:pt x="3287" y="1793"/>
                  </a:cubicBezTo>
                  <a:cubicBezTo>
                    <a:pt x="3025" y="1578"/>
                    <a:pt x="2584" y="1293"/>
                    <a:pt x="1870" y="1293"/>
                  </a:cubicBezTo>
                  <a:cubicBezTo>
                    <a:pt x="1822" y="1293"/>
                    <a:pt x="1786" y="1305"/>
                    <a:pt x="1751" y="1340"/>
                  </a:cubicBezTo>
                  <a:lnTo>
                    <a:pt x="1382" y="1709"/>
                  </a:lnTo>
                  <a:cubicBezTo>
                    <a:pt x="1322" y="1769"/>
                    <a:pt x="1322" y="1888"/>
                    <a:pt x="1382" y="1948"/>
                  </a:cubicBezTo>
                  <a:cubicBezTo>
                    <a:pt x="1411" y="1977"/>
                    <a:pt x="1456" y="1992"/>
                    <a:pt x="1501" y="1992"/>
                  </a:cubicBezTo>
                  <a:cubicBezTo>
                    <a:pt x="1545" y="1992"/>
                    <a:pt x="1590" y="1977"/>
                    <a:pt x="1620" y="1948"/>
                  </a:cubicBezTo>
                  <a:lnTo>
                    <a:pt x="1929" y="1638"/>
                  </a:lnTo>
                  <a:cubicBezTo>
                    <a:pt x="2394" y="1650"/>
                    <a:pt x="2763" y="1781"/>
                    <a:pt x="3048" y="2055"/>
                  </a:cubicBezTo>
                  <a:cubicBezTo>
                    <a:pt x="3287" y="2269"/>
                    <a:pt x="3346" y="2650"/>
                    <a:pt x="3179" y="2924"/>
                  </a:cubicBezTo>
                  <a:cubicBezTo>
                    <a:pt x="2989" y="3269"/>
                    <a:pt x="2608" y="3495"/>
                    <a:pt x="2215" y="3495"/>
                  </a:cubicBezTo>
                  <a:cubicBezTo>
                    <a:pt x="1596" y="3495"/>
                    <a:pt x="1108" y="3007"/>
                    <a:pt x="1108" y="2388"/>
                  </a:cubicBezTo>
                  <a:cubicBezTo>
                    <a:pt x="1108" y="2305"/>
                    <a:pt x="1036" y="2233"/>
                    <a:pt x="941" y="2233"/>
                  </a:cubicBezTo>
                  <a:cubicBezTo>
                    <a:pt x="858" y="2233"/>
                    <a:pt x="786" y="2305"/>
                    <a:pt x="786" y="2388"/>
                  </a:cubicBezTo>
                  <a:cubicBezTo>
                    <a:pt x="786" y="2924"/>
                    <a:pt x="1084" y="3400"/>
                    <a:pt x="1513" y="3662"/>
                  </a:cubicBezTo>
                  <a:lnTo>
                    <a:pt x="1513" y="3995"/>
                  </a:lnTo>
                  <a:lnTo>
                    <a:pt x="1513" y="4055"/>
                  </a:lnTo>
                  <a:cubicBezTo>
                    <a:pt x="929" y="3936"/>
                    <a:pt x="608" y="3745"/>
                    <a:pt x="441" y="3638"/>
                  </a:cubicBezTo>
                  <a:cubicBezTo>
                    <a:pt x="441" y="3638"/>
                    <a:pt x="429" y="3638"/>
                    <a:pt x="441" y="3626"/>
                  </a:cubicBezTo>
                  <a:cubicBezTo>
                    <a:pt x="596" y="3269"/>
                    <a:pt x="774" y="2602"/>
                    <a:pt x="774" y="1876"/>
                  </a:cubicBezTo>
                  <a:cubicBezTo>
                    <a:pt x="774" y="1114"/>
                    <a:pt x="1370" y="459"/>
                    <a:pt x="2108" y="388"/>
                  </a:cubicBezTo>
                  <a:cubicBezTo>
                    <a:pt x="2150" y="376"/>
                    <a:pt x="2197" y="370"/>
                    <a:pt x="2246" y="370"/>
                  </a:cubicBezTo>
                  <a:close/>
                  <a:moveTo>
                    <a:pt x="2584" y="3769"/>
                  </a:moveTo>
                  <a:lnTo>
                    <a:pt x="2584" y="3972"/>
                  </a:lnTo>
                  <a:cubicBezTo>
                    <a:pt x="2584" y="4174"/>
                    <a:pt x="2703" y="4365"/>
                    <a:pt x="2882" y="4448"/>
                  </a:cubicBezTo>
                  <a:lnTo>
                    <a:pt x="2989" y="4507"/>
                  </a:lnTo>
                  <a:cubicBezTo>
                    <a:pt x="2858" y="4769"/>
                    <a:pt x="2560" y="4936"/>
                    <a:pt x="2227" y="4936"/>
                  </a:cubicBezTo>
                  <a:cubicBezTo>
                    <a:pt x="1917" y="4936"/>
                    <a:pt x="1620" y="4769"/>
                    <a:pt x="1441" y="4507"/>
                  </a:cubicBezTo>
                  <a:lnTo>
                    <a:pt x="1548" y="4448"/>
                  </a:lnTo>
                  <a:cubicBezTo>
                    <a:pt x="1727" y="4365"/>
                    <a:pt x="1846" y="4162"/>
                    <a:pt x="1846" y="3972"/>
                  </a:cubicBezTo>
                  <a:lnTo>
                    <a:pt x="1846" y="3769"/>
                  </a:lnTo>
                  <a:cubicBezTo>
                    <a:pt x="1965" y="3793"/>
                    <a:pt x="2096" y="3805"/>
                    <a:pt x="2215" y="3805"/>
                  </a:cubicBezTo>
                  <a:cubicBezTo>
                    <a:pt x="2346" y="3805"/>
                    <a:pt x="2465" y="3793"/>
                    <a:pt x="2584" y="3769"/>
                  </a:cubicBezTo>
                  <a:close/>
                  <a:moveTo>
                    <a:pt x="2209" y="1"/>
                  </a:moveTo>
                  <a:cubicBezTo>
                    <a:pt x="2153" y="1"/>
                    <a:pt x="2096" y="7"/>
                    <a:pt x="2036" y="19"/>
                  </a:cubicBezTo>
                  <a:cubicBezTo>
                    <a:pt x="1108" y="102"/>
                    <a:pt x="393" y="912"/>
                    <a:pt x="381" y="1840"/>
                  </a:cubicBezTo>
                  <a:cubicBezTo>
                    <a:pt x="381" y="2519"/>
                    <a:pt x="215" y="3138"/>
                    <a:pt x="84" y="3472"/>
                  </a:cubicBezTo>
                  <a:cubicBezTo>
                    <a:pt x="24" y="3614"/>
                    <a:pt x="72" y="3793"/>
                    <a:pt x="203" y="3876"/>
                  </a:cubicBezTo>
                  <a:cubicBezTo>
                    <a:pt x="358" y="3984"/>
                    <a:pt x="632" y="4150"/>
                    <a:pt x="1084" y="4281"/>
                  </a:cubicBezTo>
                  <a:lnTo>
                    <a:pt x="393" y="4626"/>
                  </a:lnTo>
                  <a:cubicBezTo>
                    <a:pt x="215" y="4722"/>
                    <a:pt x="84" y="4877"/>
                    <a:pt x="24" y="5055"/>
                  </a:cubicBezTo>
                  <a:cubicBezTo>
                    <a:pt x="0" y="5150"/>
                    <a:pt x="60" y="5234"/>
                    <a:pt x="143" y="5269"/>
                  </a:cubicBezTo>
                  <a:lnTo>
                    <a:pt x="191" y="5269"/>
                  </a:lnTo>
                  <a:cubicBezTo>
                    <a:pt x="262" y="5269"/>
                    <a:pt x="334" y="5222"/>
                    <a:pt x="358" y="5150"/>
                  </a:cubicBezTo>
                  <a:cubicBezTo>
                    <a:pt x="381" y="5043"/>
                    <a:pt x="453" y="4972"/>
                    <a:pt x="548" y="4924"/>
                  </a:cubicBezTo>
                  <a:lnTo>
                    <a:pt x="1084" y="4662"/>
                  </a:lnTo>
                  <a:cubicBezTo>
                    <a:pt x="1310" y="5043"/>
                    <a:pt x="1727" y="5281"/>
                    <a:pt x="2167" y="5281"/>
                  </a:cubicBezTo>
                  <a:cubicBezTo>
                    <a:pt x="2620" y="5281"/>
                    <a:pt x="3037" y="5043"/>
                    <a:pt x="3251" y="4662"/>
                  </a:cubicBezTo>
                  <a:lnTo>
                    <a:pt x="3787" y="4924"/>
                  </a:lnTo>
                  <a:cubicBezTo>
                    <a:pt x="3930" y="4984"/>
                    <a:pt x="4001" y="5115"/>
                    <a:pt x="4001" y="5269"/>
                  </a:cubicBezTo>
                  <a:lnTo>
                    <a:pt x="4001" y="6377"/>
                  </a:lnTo>
                  <a:cubicBezTo>
                    <a:pt x="4001" y="6472"/>
                    <a:pt x="4072" y="6543"/>
                    <a:pt x="4168" y="6543"/>
                  </a:cubicBezTo>
                  <a:cubicBezTo>
                    <a:pt x="4251" y="6543"/>
                    <a:pt x="4322" y="6472"/>
                    <a:pt x="4322" y="6377"/>
                  </a:cubicBezTo>
                  <a:lnTo>
                    <a:pt x="4322" y="5269"/>
                  </a:lnTo>
                  <a:cubicBezTo>
                    <a:pt x="4418" y="4996"/>
                    <a:pt x="4263" y="4746"/>
                    <a:pt x="4013" y="4626"/>
                  </a:cubicBezTo>
                  <a:lnTo>
                    <a:pt x="3334" y="4281"/>
                  </a:lnTo>
                  <a:cubicBezTo>
                    <a:pt x="3787" y="4150"/>
                    <a:pt x="4072" y="3984"/>
                    <a:pt x="4203" y="3876"/>
                  </a:cubicBezTo>
                  <a:cubicBezTo>
                    <a:pt x="4346" y="3793"/>
                    <a:pt x="4406" y="3614"/>
                    <a:pt x="4322" y="3472"/>
                  </a:cubicBezTo>
                  <a:cubicBezTo>
                    <a:pt x="4191" y="3138"/>
                    <a:pt x="4025" y="2519"/>
                    <a:pt x="4025" y="1840"/>
                  </a:cubicBezTo>
                  <a:cubicBezTo>
                    <a:pt x="4025" y="912"/>
                    <a:pt x="3299" y="102"/>
                    <a:pt x="2382" y="19"/>
                  </a:cubicBezTo>
                  <a:cubicBezTo>
                    <a:pt x="2322" y="7"/>
                    <a:pt x="2266" y="1"/>
                    <a:pt x="22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4" name="Google Shape;10964;p64"/>
            <p:cNvSpPr/>
            <p:nvPr/>
          </p:nvSpPr>
          <p:spPr>
            <a:xfrm>
              <a:off x="5655153" y="3157004"/>
              <a:ext cx="10630" cy="33387"/>
            </a:xfrm>
            <a:custGeom>
              <a:rect b="b" l="l" r="r" t="t"/>
              <a:pathLst>
                <a:path extrusionOk="0" h="1049" w="334">
                  <a:moveTo>
                    <a:pt x="167" y="1"/>
                  </a:moveTo>
                  <a:cubicBezTo>
                    <a:pt x="72" y="1"/>
                    <a:pt x="0" y="72"/>
                    <a:pt x="0" y="155"/>
                  </a:cubicBezTo>
                  <a:lnTo>
                    <a:pt x="0" y="894"/>
                  </a:lnTo>
                  <a:cubicBezTo>
                    <a:pt x="0" y="977"/>
                    <a:pt x="72" y="1048"/>
                    <a:pt x="167" y="1048"/>
                  </a:cubicBezTo>
                  <a:cubicBezTo>
                    <a:pt x="250" y="1048"/>
                    <a:pt x="322" y="977"/>
                    <a:pt x="322" y="894"/>
                  </a:cubicBezTo>
                  <a:lnTo>
                    <a:pt x="322" y="155"/>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5" name="Google Shape;10965;p64"/>
            <p:cNvSpPr/>
            <p:nvPr/>
          </p:nvSpPr>
          <p:spPr>
            <a:xfrm>
              <a:off x="5497893" y="3174445"/>
              <a:ext cx="11012" cy="10248"/>
            </a:xfrm>
            <a:custGeom>
              <a:rect b="b" l="l" r="r" t="t"/>
              <a:pathLst>
                <a:path extrusionOk="0" h="322" w="346">
                  <a:moveTo>
                    <a:pt x="179" y="0"/>
                  </a:moveTo>
                  <a:cubicBezTo>
                    <a:pt x="83" y="0"/>
                    <a:pt x="0" y="72"/>
                    <a:pt x="0" y="167"/>
                  </a:cubicBezTo>
                  <a:cubicBezTo>
                    <a:pt x="0" y="250"/>
                    <a:pt x="71" y="322"/>
                    <a:pt x="179" y="322"/>
                  </a:cubicBezTo>
                  <a:cubicBezTo>
                    <a:pt x="262" y="322"/>
                    <a:pt x="333" y="250"/>
                    <a:pt x="333" y="167"/>
                  </a:cubicBezTo>
                  <a:cubicBezTo>
                    <a:pt x="345"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6" name="Google Shape;10966;p64"/>
            <p:cNvSpPr/>
            <p:nvPr/>
          </p:nvSpPr>
          <p:spPr>
            <a:xfrm>
              <a:off x="5410718" y="3156972"/>
              <a:ext cx="74699" cy="45927"/>
            </a:xfrm>
            <a:custGeom>
              <a:rect b="b" l="l" r="r" t="t"/>
              <a:pathLst>
                <a:path extrusionOk="0" h="1443" w="2347">
                  <a:moveTo>
                    <a:pt x="905" y="0"/>
                  </a:moveTo>
                  <a:cubicBezTo>
                    <a:pt x="870" y="0"/>
                    <a:pt x="833" y="13"/>
                    <a:pt x="798" y="37"/>
                  </a:cubicBezTo>
                  <a:lnTo>
                    <a:pt x="72" y="585"/>
                  </a:lnTo>
                  <a:cubicBezTo>
                    <a:pt x="24" y="621"/>
                    <a:pt x="1" y="680"/>
                    <a:pt x="1" y="728"/>
                  </a:cubicBezTo>
                  <a:cubicBezTo>
                    <a:pt x="1" y="764"/>
                    <a:pt x="24" y="823"/>
                    <a:pt x="72" y="859"/>
                  </a:cubicBezTo>
                  <a:lnTo>
                    <a:pt x="798" y="1407"/>
                  </a:lnTo>
                  <a:cubicBezTo>
                    <a:pt x="834" y="1442"/>
                    <a:pt x="858" y="1442"/>
                    <a:pt x="905" y="1442"/>
                  </a:cubicBezTo>
                  <a:cubicBezTo>
                    <a:pt x="953" y="1442"/>
                    <a:pt x="1013" y="1407"/>
                    <a:pt x="1036" y="1359"/>
                  </a:cubicBezTo>
                  <a:cubicBezTo>
                    <a:pt x="1096" y="1287"/>
                    <a:pt x="1084" y="1180"/>
                    <a:pt x="1013" y="1121"/>
                  </a:cubicBezTo>
                  <a:lnTo>
                    <a:pt x="679" y="883"/>
                  </a:lnTo>
                  <a:lnTo>
                    <a:pt x="2191" y="883"/>
                  </a:lnTo>
                  <a:cubicBezTo>
                    <a:pt x="2275" y="883"/>
                    <a:pt x="2346" y="811"/>
                    <a:pt x="2346" y="728"/>
                  </a:cubicBezTo>
                  <a:cubicBezTo>
                    <a:pt x="2346" y="621"/>
                    <a:pt x="2275" y="549"/>
                    <a:pt x="2191" y="549"/>
                  </a:cubicBezTo>
                  <a:lnTo>
                    <a:pt x="679" y="549"/>
                  </a:lnTo>
                  <a:lnTo>
                    <a:pt x="1013" y="311"/>
                  </a:lnTo>
                  <a:cubicBezTo>
                    <a:pt x="1084" y="252"/>
                    <a:pt x="1096" y="145"/>
                    <a:pt x="1036" y="73"/>
                  </a:cubicBezTo>
                  <a:cubicBezTo>
                    <a:pt x="1002" y="24"/>
                    <a:pt x="955" y="0"/>
                    <a:pt x="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67" name="Google Shape;10967;p64"/>
            <p:cNvSpPr/>
            <p:nvPr/>
          </p:nvSpPr>
          <p:spPr>
            <a:xfrm>
              <a:off x="5521382" y="3156590"/>
              <a:ext cx="75049" cy="45163"/>
            </a:xfrm>
            <a:custGeom>
              <a:rect b="b" l="l" r="r" t="t"/>
              <a:pathLst>
                <a:path extrusionOk="0" h="1419" w="2358">
                  <a:moveTo>
                    <a:pt x="1446" y="0"/>
                  </a:moveTo>
                  <a:cubicBezTo>
                    <a:pt x="1396" y="0"/>
                    <a:pt x="1345" y="25"/>
                    <a:pt x="1310" y="73"/>
                  </a:cubicBezTo>
                  <a:cubicBezTo>
                    <a:pt x="1250" y="145"/>
                    <a:pt x="1274" y="252"/>
                    <a:pt x="1346" y="311"/>
                  </a:cubicBezTo>
                  <a:lnTo>
                    <a:pt x="1667" y="549"/>
                  </a:lnTo>
                  <a:lnTo>
                    <a:pt x="167" y="549"/>
                  </a:lnTo>
                  <a:cubicBezTo>
                    <a:pt x="84" y="549"/>
                    <a:pt x="0" y="621"/>
                    <a:pt x="0" y="704"/>
                  </a:cubicBezTo>
                  <a:cubicBezTo>
                    <a:pt x="0" y="799"/>
                    <a:pt x="84" y="871"/>
                    <a:pt x="167" y="871"/>
                  </a:cubicBezTo>
                  <a:lnTo>
                    <a:pt x="1667" y="871"/>
                  </a:lnTo>
                  <a:lnTo>
                    <a:pt x="1346" y="1109"/>
                  </a:lnTo>
                  <a:cubicBezTo>
                    <a:pt x="1274" y="1169"/>
                    <a:pt x="1250" y="1276"/>
                    <a:pt x="1310" y="1347"/>
                  </a:cubicBezTo>
                  <a:cubicBezTo>
                    <a:pt x="1346" y="1395"/>
                    <a:pt x="1405" y="1419"/>
                    <a:pt x="1453" y="1419"/>
                  </a:cubicBezTo>
                  <a:cubicBezTo>
                    <a:pt x="1477" y="1419"/>
                    <a:pt x="1524" y="1407"/>
                    <a:pt x="1548" y="1395"/>
                  </a:cubicBezTo>
                  <a:lnTo>
                    <a:pt x="2286" y="847"/>
                  </a:lnTo>
                  <a:cubicBezTo>
                    <a:pt x="2322" y="811"/>
                    <a:pt x="2358" y="752"/>
                    <a:pt x="2358" y="704"/>
                  </a:cubicBezTo>
                  <a:cubicBezTo>
                    <a:pt x="2358" y="668"/>
                    <a:pt x="2322" y="633"/>
                    <a:pt x="2286" y="585"/>
                  </a:cubicBezTo>
                  <a:lnTo>
                    <a:pt x="1548" y="37"/>
                  </a:lnTo>
                  <a:cubicBezTo>
                    <a:pt x="1518" y="13"/>
                    <a:pt x="1482" y="0"/>
                    <a:pt x="14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68" name="Google Shape;10968;p64"/>
          <p:cNvGrpSpPr/>
          <p:nvPr/>
        </p:nvGrpSpPr>
        <p:grpSpPr>
          <a:xfrm>
            <a:off x="7073928" y="2905757"/>
            <a:ext cx="371395" cy="371809"/>
            <a:chOff x="7073928" y="2905757"/>
            <a:chExt cx="371395" cy="371809"/>
          </a:xfrm>
        </p:grpSpPr>
        <p:sp>
          <p:nvSpPr>
            <p:cNvPr id="10969" name="Google Shape;10969;p64"/>
            <p:cNvSpPr/>
            <p:nvPr/>
          </p:nvSpPr>
          <p:spPr>
            <a:xfrm>
              <a:off x="7073928" y="2905757"/>
              <a:ext cx="371395" cy="371809"/>
            </a:xfrm>
            <a:custGeom>
              <a:rect b="b" l="l" r="r" t="t"/>
              <a:pathLst>
                <a:path extrusionOk="0" h="11682" w="11669">
                  <a:moveTo>
                    <a:pt x="3608" y="1811"/>
                  </a:moveTo>
                  <a:cubicBezTo>
                    <a:pt x="3822" y="1811"/>
                    <a:pt x="3989" y="1977"/>
                    <a:pt x="3989" y="2192"/>
                  </a:cubicBezTo>
                  <a:lnTo>
                    <a:pt x="3989" y="2561"/>
                  </a:lnTo>
                  <a:cubicBezTo>
                    <a:pt x="3989" y="2870"/>
                    <a:pt x="3727" y="3120"/>
                    <a:pt x="3417" y="3120"/>
                  </a:cubicBezTo>
                  <a:cubicBezTo>
                    <a:pt x="3411" y="3120"/>
                    <a:pt x="3404" y="3121"/>
                    <a:pt x="3398" y="3121"/>
                  </a:cubicBezTo>
                  <a:cubicBezTo>
                    <a:pt x="3109" y="3121"/>
                    <a:pt x="2870" y="2863"/>
                    <a:pt x="2870" y="2561"/>
                  </a:cubicBezTo>
                  <a:lnTo>
                    <a:pt x="2870" y="2192"/>
                  </a:lnTo>
                  <a:cubicBezTo>
                    <a:pt x="2870" y="1977"/>
                    <a:pt x="3024" y="1811"/>
                    <a:pt x="3239" y="1811"/>
                  </a:cubicBezTo>
                  <a:close/>
                  <a:moveTo>
                    <a:pt x="3596" y="3454"/>
                  </a:moveTo>
                  <a:lnTo>
                    <a:pt x="3596" y="3466"/>
                  </a:lnTo>
                  <a:cubicBezTo>
                    <a:pt x="3632" y="3561"/>
                    <a:pt x="3643" y="3644"/>
                    <a:pt x="3667" y="3704"/>
                  </a:cubicBezTo>
                  <a:lnTo>
                    <a:pt x="3429" y="3942"/>
                  </a:lnTo>
                  <a:lnTo>
                    <a:pt x="3405" y="3942"/>
                  </a:lnTo>
                  <a:lnTo>
                    <a:pt x="3167" y="3704"/>
                  </a:lnTo>
                  <a:cubicBezTo>
                    <a:pt x="3191" y="3644"/>
                    <a:pt x="3215" y="3585"/>
                    <a:pt x="3215" y="3525"/>
                  </a:cubicBezTo>
                  <a:lnTo>
                    <a:pt x="3215" y="3454"/>
                  </a:lnTo>
                  <a:close/>
                  <a:moveTo>
                    <a:pt x="5632" y="5204"/>
                  </a:moveTo>
                  <a:lnTo>
                    <a:pt x="5632" y="7418"/>
                  </a:lnTo>
                  <a:lnTo>
                    <a:pt x="4525" y="8204"/>
                  </a:lnTo>
                  <a:lnTo>
                    <a:pt x="4525" y="5466"/>
                  </a:lnTo>
                  <a:cubicBezTo>
                    <a:pt x="4608" y="5525"/>
                    <a:pt x="4727" y="5573"/>
                    <a:pt x="4846" y="5585"/>
                  </a:cubicBezTo>
                  <a:lnTo>
                    <a:pt x="4977" y="5585"/>
                  </a:lnTo>
                  <a:cubicBezTo>
                    <a:pt x="5120" y="5561"/>
                    <a:pt x="5263" y="5525"/>
                    <a:pt x="5370" y="5418"/>
                  </a:cubicBezTo>
                  <a:lnTo>
                    <a:pt x="5632" y="5204"/>
                  </a:lnTo>
                  <a:close/>
                  <a:moveTo>
                    <a:pt x="2893" y="3930"/>
                  </a:moveTo>
                  <a:lnTo>
                    <a:pt x="3167" y="4204"/>
                  </a:lnTo>
                  <a:cubicBezTo>
                    <a:pt x="3227" y="4263"/>
                    <a:pt x="3310" y="4299"/>
                    <a:pt x="3417" y="4299"/>
                  </a:cubicBezTo>
                  <a:cubicBezTo>
                    <a:pt x="3524" y="4299"/>
                    <a:pt x="3596" y="4275"/>
                    <a:pt x="3667" y="4204"/>
                  </a:cubicBezTo>
                  <a:lnTo>
                    <a:pt x="3905" y="3966"/>
                  </a:lnTo>
                  <a:cubicBezTo>
                    <a:pt x="3989" y="3989"/>
                    <a:pt x="4060" y="4025"/>
                    <a:pt x="4144" y="4025"/>
                  </a:cubicBezTo>
                  <a:cubicBezTo>
                    <a:pt x="4203" y="4025"/>
                    <a:pt x="4263" y="4049"/>
                    <a:pt x="4298" y="4097"/>
                  </a:cubicBezTo>
                  <a:lnTo>
                    <a:pt x="4798" y="4716"/>
                  </a:lnTo>
                  <a:cubicBezTo>
                    <a:pt x="4833" y="4764"/>
                    <a:pt x="4884" y="4789"/>
                    <a:pt x="4935" y="4789"/>
                  </a:cubicBezTo>
                  <a:cubicBezTo>
                    <a:pt x="4971" y="4789"/>
                    <a:pt x="5007" y="4776"/>
                    <a:pt x="5036" y="4751"/>
                  </a:cubicBezTo>
                  <a:lnTo>
                    <a:pt x="5656" y="4263"/>
                  </a:lnTo>
                  <a:cubicBezTo>
                    <a:pt x="5694" y="4231"/>
                    <a:pt x="5747" y="4209"/>
                    <a:pt x="5798" y="4209"/>
                  </a:cubicBezTo>
                  <a:cubicBezTo>
                    <a:pt x="5842" y="4209"/>
                    <a:pt x="5885" y="4225"/>
                    <a:pt x="5918" y="4263"/>
                  </a:cubicBezTo>
                  <a:cubicBezTo>
                    <a:pt x="5965" y="4299"/>
                    <a:pt x="5989" y="4347"/>
                    <a:pt x="5977" y="4406"/>
                  </a:cubicBezTo>
                  <a:cubicBezTo>
                    <a:pt x="5989" y="4454"/>
                    <a:pt x="5965" y="4513"/>
                    <a:pt x="5918" y="4537"/>
                  </a:cubicBezTo>
                  <a:lnTo>
                    <a:pt x="5144" y="5156"/>
                  </a:lnTo>
                  <a:cubicBezTo>
                    <a:pt x="5084" y="5192"/>
                    <a:pt x="5013" y="5228"/>
                    <a:pt x="4929" y="5240"/>
                  </a:cubicBezTo>
                  <a:lnTo>
                    <a:pt x="4858" y="5240"/>
                  </a:lnTo>
                  <a:cubicBezTo>
                    <a:pt x="4751" y="5228"/>
                    <a:pt x="4667" y="5180"/>
                    <a:pt x="4608" y="5109"/>
                  </a:cubicBezTo>
                  <a:lnTo>
                    <a:pt x="4453" y="4930"/>
                  </a:lnTo>
                  <a:cubicBezTo>
                    <a:pt x="4425" y="4884"/>
                    <a:pt x="4369" y="4866"/>
                    <a:pt x="4312" y="4866"/>
                  </a:cubicBezTo>
                  <a:cubicBezTo>
                    <a:pt x="4295" y="4866"/>
                    <a:pt x="4279" y="4868"/>
                    <a:pt x="4263" y="4870"/>
                  </a:cubicBezTo>
                  <a:cubicBezTo>
                    <a:pt x="4191" y="4894"/>
                    <a:pt x="4144" y="4954"/>
                    <a:pt x="4144" y="5037"/>
                  </a:cubicBezTo>
                  <a:lnTo>
                    <a:pt x="4144" y="8454"/>
                  </a:lnTo>
                  <a:lnTo>
                    <a:pt x="3763" y="8740"/>
                  </a:lnTo>
                  <a:lnTo>
                    <a:pt x="3763" y="7145"/>
                  </a:lnTo>
                  <a:cubicBezTo>
                    <a:pt x="3763" y="7061"/>
                    <a:pt x="3691" y="6978"/>
                    <a:pt x="3596" y="6978"/>
                  </a:cubicBezTo>
                  <a:cubicBezTo>
                    <a:pt x="3512" y="6978"/>
                    <a:pt x="3429" y="7061"/>
                    <a:pt x="3429" y="7145"/>
                  </a:cubicBezTo>
                  <a:lnTo>
                    <a:pt x="3429" y="8978"/>
                  </a:lnTo>
                  <a:lnTo>
                    <a:pt x="2870" y="9383"/>
                  </a:lnTo>
                  <a:lnTo>
                    <a:pt x="2870" y="7180"/>
                  </a:lnTo>
                  <a:cubicBezTo>
                    <a:pt x="2870" y="7014"/>
                    <a:pt x="2822" y="6835"/>
                    <a:pt x="2750" y="6680"/>
                  </a:cubicBezTo>
                  <a:lnTo>
                    <a:pt x="2572" y="6347"/>
                  </a:lnTo>
                  <a:cubicBezTo>
                    <a:pt x="2524" y="6240"/>
                    <a:pt x="2500" y="6121"/>
                    <a:pt x="2500" y="6013"/>
                  </a:cubicBezTo>
                  <a:lnTo>
                    <a:pt x="2500" y="4263"/>
                  </a:lnTo>
                  <a:cubicBezTo>
                    <a:pt x="2500" y="4180"/>
                    <a:pt x="2536" y="4120"/>
                    <a:pt x="2596" y="4085"/>
                  </a:cubicBezTo>
                  <a:lnTo>
                    <a:pt x="2893" y="3930"/>
                  </a:lnTo>
                  <a:close/>
                  <a:moveTo>
                    <a:pt x="5810" y="1"/>
                  </a:moveTo>
                  <a:cubicBezTo>
                    <a:pt x="5727" y="1"/>
                    <a:pt x="5656" y="72"/>
                    <a:pt x="5656" y="167"/>
                  </a:cubicBezTo>
                  <a:lnTo>
                    <a:pt x="5656" y="3870"/>
                  </a:lnTo>
                  <a:cubicBezTo>
                    <a:pt x="5596" y="3882"/>
                    <a:pt x="5537" y="3930"/>
                    <a:pt x="5477" y="3977"/>
                  </a:cubicBezTo>
                  <a:lnTo>
                    <a:pt x="5001" y="4358"/>
                  </a:lnTo>
                  <a:lnTo>
                    <a:pt x="4596" y="3870"/>
                  </a:lnTo>
                  <a:cubicBezTo>
                    <a:pt x="4489" y="3739"/>
                    <a:pt x="4346" y="3668"/>
                    <a:pt x="4179" y="3668"/>
                  </a:cubicBezTo>
                  <a:cubicBezTo>
                    <a:pt x="4072" y="3668"/>
                    <a:pt x="3989" y="3573"/>
                    <a:pt x="3989" y="3466"/>
                  </a:cubicBezTo>
                  <a:lnTo>
                    <a:pt x="3989" y="3275"/>
                  </a:lnTo>
                  <a:cubicBezTo>
                    <a:pt x="4203" y="3108"/>
                    <a:pt x="4358" y="2846"/>
                    <a:pt x="4358" y="2549"/>
                  </a:cubicBezTo>
                  <a:lnTo>
                    <a:pt x="4358" y="2180"/>
                  </a:lnTo>
                  <a:cubicBezTo>
                    <a:pt x="4358" y="1775"/>
                    <a:pt x="4024" y="1465"/>
                    <a:pt x="3643" y="1465"/>
                  </a:cubicBezTo>
                  <a:lnTo>
                    <a:pt x="3274" y="1465"/>
                  </a:lnTo>
                  <a:cubicBezTo>
                    <a:pt x="2870" y="1465"/>
                    <a:pt x="2560" y="1787"/>
                    <a:pt x="2560" y="2180"/>
                  </a:cubicBezTo>
                  <a:lnTo>
                    <a:pt x="2560" y="2549"/>
                  </a:lnTo>
                  <a:cubicBezTo>
                    <a:pt x="2560" y="2846"/>
                    <a:pt x="2703" y="3108"/>
                    <a:pt x="2929" y="3275"/>
                  </a:cubicBezTo>
                  <a:lnTo>
                    <a:pt x="2929" y="3525"/>
                  </a:lnTo>
                  <a:lnTo>
                    <a:pt x="2929" y="3549"/>
                  </a:lnTo>
                  <a:lnTo>
                    <a:pt x="2500" y="3751"/>
                  </a:lnTo>
                  <a:cubicBezTo>
                    <a:pt x="2322" y="3847"/>
                    <a:pt x="2203" y="4037"/>
                    <a:pt x="2203" y="4228"/>
                  </a:cubicBezTo>
                  <a:lnTo>
                    <a:pt x="2203" y="5990"/>
                  </a:lnTo>
                  <a:cubicBezTo>
                    <a:pt x="2203" y="6144"/>
                    <a:pt x="2239" y="6323"/>
                    <a:pt x="2322" y="6478"/>
                  </a:cubicBezTo>
                  <a:lnTo>
                    <a:pt x="2500" y="6823"/>
                  </a:lnTo>
                  <a:cubicBezTo>
                    <a:pt x="2536" y="6918"/>
                    <a:pt x="2572" y="7037"/>
                    <a:pt x="2572" y="7145"/>
                  </a:cubicBezTo>
                  <a:lnTo>
                    <a:pt x="2572" y="9597"/>
                  </a:lnTo>
                  <a:lnTo>
                    <a:pt x="83" y="11371"/>
                  </a:lnTo>
                  <a:cubicBezTo>
                    <a:pt x="12" y="11431"/>
                    <a:pt x="0" y="11538"/>
                    <a:pt x="36" y="11609"/>
                  </a:cubicBezTo>
                  <a:cubicBezTo>
                    <a:pt x="74" y="11655"/>
                    <a:pt x="133" y="11682"/>
                    <a:pt x="188" y="11682"/>
                  </a:cubicBezTo>
                  <a:cubicBezTo>
                    <a:pt x="219" y="11682"/>
                    <a:pt x="249" y="11674"/>
                    <a:pt x="274" y="11657"/>
                  </a:cubicBezTo>
                  <a:lnTo>
                    <a:pt x="5846" y="7716"/>
                  </a:lnTo>
                  <a:lnTo>
                    <a:pt x="11406" y="11657"/>
                  </a:lnTo>
                  <a:cubicBezTo>
                    <a:pt x="11442" y="11669"/>
                    <a:pt x="11466" y="11681"/>
                    <a:pt x="11513" y="11681"/>
                  </a:cubicBezTo>
                  <a:cubicBezTo>
                    <a:pt x="11573" y="11681"/>
                    <a:pt x="11621" y="11657"/>
                    <a:pt x="11644" y="11609"/>
                  </a:cubicBezTo>
                  <a:cubicBezTo>
                    <a:pt x="11668" y="11538"/>
                    <a:pt x="11644" y="11431"/>
                    <a:pt x="11573" y="11371"/>
                  </a:cubicBezTo>
                  <a:lnTo>
                    <a:pt x="5977" y="7395"/>
                  </a:lnTo>
                  <a:lnTo>
                    <a:pt x="5977" y="4930"/>
                  </a:lnTo>
                  <a:lnTo>
                    <a:pt x="6144" y="4787"/>
                  </a:lnTo>
                  <a:cubicBezTo>
                    <a:pt x="6263" y="4692"/>
                    <a:pt x="6334" y="4549"/>
                    <a:pt x="6346" y="4394"/>
                  </a:cubicBezTo>
                  <a:cubicBezTo>
                    <a:pt x="6346" y="4228"/>
                    <a:pt x="6287" y="4073"/>
                    <a:pt x="6168" y="3977"/>
                  </a:cubicBezTo>
                  <a:cubicBezTo>
                    <a:pt x="6108" y="3930"/>
                    <a:pt x="6049" y="3882"/>
                    <a:pt x="5977" y="3870"/>
                  </a:cubicBezTo>
                  <a:lnTo>
                    <a:pt x="5977" y="715"/>
                  </a:lnTo>
                  <a:lnTo>
                    <a:pt x="8275" y="715"/>
                  </a:lnTo>
                  <a:lnTo>
                    <a:pt x="8037" y="1191"/>
                  </a:lnTo>
                  <a:cubicBezTo>
                    <a:pt x="8001" y="1239"/>
                    <a:pt x="8001" y="1299"/>
                    <a:pt x="8037" y="1334"/>
                  </a:cubicBezTo>
                  <a:lnTo>
                    <a:pt x="8275" y="1811"/>
                  </a:lnTo>
                  <a:lnTo>
                    <a:pt x="6549" y="1811"/>
                  </a:lnTo>
                  <a:cubicBezTo>
                    <a:pt x="6453" y="1811"/>
                    <a:pt x="6382" y="1894"/>
                    <a:pt x="6382" y="1977"/>
                  </a:cubicBezTo>
                  <a:cubicBezTo>
                    <a:pt x="6382" y="2072"/>
                    <a:pt x="6453" y="2144"/>
                    <a:pt x="6549" y="2144"/>
                  </a:cubicBezTo>
                  <a:lnTo>
                    <a:pt x="8549" y="2144"/>
                  </a:lnTo>
                  <a:cubicBezTo>
                    <a:pt x="8608" y="2144"/>
                    <a:pt x="8668" y="2108"/>
                    <a:pt x="8704" y="2072"/>
                  </a:cubicBezTo>
                  <a:cubicBezTo>
                    <a:pt x="8727" y="2025"/>
                    <a:pt x="8727" y="1953"/>
                    <a:pt x="8716" y="1906"/>
                  </a:cubicBezTo>
                  <a:lnTo>
                    <a:pt x="8394" y="1251"/>
                  </a:lnTo>
                  <a:lnTo>
                    <a:pt x="8716" y="596"/>
                  </a:lnTo>
                  <a:cubicBezTo>
                    <a:pt x="8751" y="537"/>
                    <a:pt x="8751" y="477"/>
                    <a:pt x="8704" y="429"/>
                  </a:cubicBezTo>
                  <a:cubicBezTo>
                    <a:pt x="8668" y="394"/>
                    <a:pt x="8608" y="358"/>
                    <a:pt x="8549" y="358"/>
                  </a:cubicBezTo>
                  <a:lnTo>
                    <a:pt x="5977" y="358"/>
                  </a:lnTo>
                  <a:lnTo>
                    <a:pt x="5977" y="167"/>
                  </a:lnTo>
                  <a:cubicBezTo>
                    <a:pt x="5977" y="72"/>
                    <a:pt x="5906" y="1"/>
                    <a:pt x="5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0" name="Google Shape;10970;p64"/>
            <p:cNvSpPr/>
            <p:nvPr/>
          </p:nvSpPr>
          <p:spPr>
            <a:xfrm>
              <a:off x="7281188" y="3188513"/>
              <a:ext cx="65596" cy="48473"/>
            </a:xfrm>
            <a:custGeom>
              <a:rect b="b" l="l" r="r" t="t"/>
              <a:pathLst>
                <a:path extrusionOk="0" h="1523" w="2061">
                  <a:moveTo>
                    <a:pt x="204" y="1"/>
                  </a:moveTo>
                  <a:cubicBezTo>
                    <a:pt x="151" y="1"/>
                    <a:pt x="97" y="27"/>
                    <a:pt x="60" y="70"/>
                  </a:cubicBezTo>
                  <a:cubicBezTo>
                    <a:pt x="1" y="154"/>
                    <a:pt x="37" y="261"/>
                    <a:pt x="108" y="320"/>
                  </a:cubicBezTo>
                  <a:lnTo>
                    <a:pt x="1775" y="1487"/>
                  </a:lnTo>
                  <a:cubicBezTo>
                    <a:pt x="1799" y="1511"/>
                    <a:pt x="1834" y="1523"/>
                    <a:pt x="1882" y="1523"/>
                  </a:cubicBezTo>
                  <a:cubicBezTo>
                    <a:pt x="1942" y="1523"/>
                    <a:pt x="1977" y="1487"/>
                    <a:pt x="2013" y="1451"/>
                  </a:cubicBezTo>
                  <a:cubicBezTo>
                    <a:pt x="2061" y="1368"/>
                    <a:pt x="2037" y="1261"/>
                    <a:pt x="1965" y="1213"/>
                  </a:cubicBezTo>
                  <a:lnTo>
                    <a:pt x="299" y="35"/>
                  </a:lnTo>
                  <a:cubicBezTo>
                    <a:pt x="271" y="11"/>
                    <a:pt x="237" y="1"/>
                    <a:pt x="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1" name="Google Shape;10971;p64"/>
            <p:cNvSpPr/>
            <p:nvPr/>
          </p:nvSpPr>
          <p:spPr>
            <a:xfrm>
              <a:off x="7252034" y="3168080"/>
              <a:ext cx="24634" cy="19287"/>
            </a:xfrm>
            <a:custGeom>
              <a:rect b="b" l="l" r="r" t="t"/>
              <a:pathLst>
                <a:path extrusionOk="0" h="606" w="774">
                  <a:moveTo>
                    <a:pt x="201" y="1"/>
                  </a:moveTo>
                  <a:cubicBezTo>
                    <a:pt x="148" y="1"/>
                    <a:pt x="97" y="29"/>
                    <a:pt x="60" y="81"/>
                  </a:cubicBezTo>
                  <a:cubicBezTo>
                    <a:pt x="0" y="153"/>
                    <a:pt x="24" y="260"/>
                    <a:pt x="95" y="319"/>
                  </a:cubicBezTo>
                  <a:lnTo>
                    <a:pt x="476" y="569"/>
                  </a:lnTo>
                  <a:cubicBezTo>
                    <a:pt x="500" y="581"/>
                    <a:pt x="536" y="605"/>
                    <a:pt x="572" y="605"/>
                  </a:cubicBezTo>
                  <a:cubicBezTo>
                    <a:pt x="631" y="605"/>
                    <a:pt x="679" y="569"/>
                    <a:pt x="714" y="522"/>
                  </a:cubicBezTo>
                  <a:cubicBezTo>
                    <a:pt x="774" y="450"/>
                    <a:pt x="750" y="343"/>
                    <a:pt x="667" y="284"/>
                  </a:cubicBezTo>
                  <a:lnTo>
                    <a:pt x="298" y="34"/>
                  </a:lnTo>
                  <a:cubicBezTo>
                    <a:pt x="266" y="11"/>
                    <a:pt x="233"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2" name="Google Shape;10972;p64"/>
          <p:cNvGrpSpPr/>
          <p:nvPr/>
        </p:nvGrpSpPr>
        <p:grpSpPr>
          <a:xfrm>
            <a:off x="6188327" y="2955408"/>
            <a:ext cx="371395" cy="272857"/>
            <a:chOff x="6188327" y="2955408"/>
            <a:chExt cx="371395" cy="272857"/>
          </a:xfrm>
        </p:grpSpPr>
        <p:sp>
          <p:nvSpPr>
            <p:cNvPr id="10973" name="Google Shape;10973;p64"/>
            <p:cNvSpPr/>
            <p:nvPr/>
          </p:nvSpPr>
          <p:spPr>
            <a:xfrm>
              <a:off x="6229990" y="2978897"/>
              <a:ext cx="289567" cy="197840"/>
            </a:xfrm>
            <a:custGeom>
              <a:rect b="b" l="l" r="r" t="t"/>
              <a:pathLst>
                <a:path extrusionOk="0" h="6216" w="9098">
                  <a:moveTo>
                    <a:pt x="2894" y="1263"/>
                  </a:moveTo>
                  <a:cubicBezTo>
                    <a:pt x="3097" y="1263"/>
                    <a:pt x="3263" y="1429"/>
                    <a:pt x="3263" y="1632"/>
                  </a:cubicBezTo>
                  <a:lnTo>
                    <a:pt x="3263" y="2001"/>
                  </a:lnTo>
                  <a:cubicBezTo>
                    <a:pt x="3263" y="2322"/>
                    <a:pt x="3013" y="2572"/>
                    <a:pt x="2704" y="2572"/>
                  </a:cubicBezTo>
                  <a:cubicBezTo>
                    <a:pt x="2406" y="2561"/>
                    <a:pt x="2144" y="2299"/>
                    <a:pt x="2144" y="2001"/>
                  </a:cubicBezTo>
                  <a:lnTo>
                    <a:pt x="2144" y="1632"/>
                  </a:lnTo>
                  <a:cubicBezTo>
                    <a:pt x="2144" y="1429"/>
                    <a:pt x="2311" y="1263"/>
                    <a:pt x="2525" y="1263"/>
                  </a:cubicBezTo>
                  <a:close/>
                  <a:moveTo>
                    <a:pt x="7264" y="1084"/>
                  </a:moveTo>
                  <a:cubicBezTo>
                    <a:pt x="7371" y="1084"/>
                    <a:pt x="7466" y="1168"/>
                    <a:pt x="7466" y="1275"/>
                  </a:cubicBezTo>
                  <a:lnTo>
                    <a:pt x="7466" y="1822"/>
                  </a:lnTo>
                  <a:cubicBezTo>
                    <a:pt x="7466" y="1894"/>
                    <a:pt x="7430" y="1953"/>
                    <a:pt x="7359" y="1989"/>
                  </a:cubicBezTo>
                  <a:cubicBezTo>
                    <a:pt x="7299" y="2025"/>
                    <a:pt x="7264" y="2084"/>
                    <a:pt x="7264" y="2144"/>
                  </a:cubicBezTo>
                  <a:lnTo>
                    <a:pt x="7264" y="2406"/>
                  </a:lnTo>
                  <a:cubicBezTo>
                    <a:pt x="7264" y="2477"/>
                    <a:pt x="7323" y="2549"/>
                    <a:pt x="7407" y="2572"/>
                  </a:cubicBezTo>
                  <a:lnTo>
                    <a:pt x="7859" y="2692"/>
                  </a:lnTo>
                  <a:cubicBezTo>
                    <a:pt x="7954" y="2703"/>
                    <a:pt x="8014" y="2787"/>
                    <a:pt x="8014" y="2882"/>
                  </a:cubicBezTo>
                  <a:lnTo>
                    <a:pt x="8014" y="2930"/>
                  </a:lnTo>
                  <a:lnTo>
                    <a:pt x="6168" y="2930"/>
                  </a:lnTo>
                  <a:lnTo>
                    <a:pt x="6168" y="2882"/>
                  </a:lnTo>
                  <a:cubicBezTo>
                    <a:pt x="6168" y="2787"/>
                    <a:pt x="6228" y="2715"/>
                    <a:pt x="6311" y="2692"/>
                  </a:cubicBezTo>
                  <a:lnTo>
                    <a:pt x="6776" y="2572"/>
                  </a:lnTo>
                  <a:cubicBezTo>
                    <a:pt x="6847" y="2549"/>
                    <a:pt x="6907" y="2477"/>
                    <a:pt x="6907" y="2406"/>
                  </a:cubicBezTo>
                  <a:lnTo>
                    <a:pt x="6907" y="2144"/>
                  </a:lnTo>
                  <a:cubicBezTo>
                    <a:pt x="6895" y="2060"/>
                    <a:pt x="6871" y="2025"/>
                    <a:pt x="6811" y="1989"/>
                  </a:cubicBezTo>
                  <a:cubicBezTo>
                    <a:pt x="6752" y="1953"/>
                    <a:pt x="6704" y="1882"/>
                    <a:pt x="6704" y="1822"/>
                  </a:cubicBezTo>
                  <a:lnTo>
                    <a:pt x="6704" y="1275"/>
                  </a:lnTo>
                  <a:cubicBezTo>
                    <a:pt x="6704" y="1168"/>
                    <a:pt x="6787" y="1084"/>
                    <a:pt x="6895" y="1084"/>
                  </a:cubicBezTo>
                  <a:close/>
                  <a:moveTo>
                    <a:pt x="8752" y="334"/>
                  </a:moveTo>
                  <a:lnTo>
                    <a:pt x="8752" y="2930"/>
                  </a:lnTo>
                  <a:lnTo>
                    <a:pt x="8371" y="2930"/>
                  </a:lnTo>
                  <a:lnTo>
                    <a:pt x="8371" y="2882"/>
                  </a:lnTo>
                  <a:cubicBezTo>
                    <a:pt x="8371" y="2632"/>
                    <a:pt x="8204" y="2418"/>
                    <a:pt x="7966" y="2358"/>
                  </a:cubicBezTo>
                  <a:lnTo>
                    <a:pt x="7645" y="2287"/>
                  </a:lnTo>
                  <a:lnTo>
                    <a:pt x="7645" y="2227"/>
                  </a:lnTo>
                  <a:cubicBezTo>
                    <a:pt x="7764" y="2120"/>
                    <a:pt x="7823" y="1977"/>
                    <a:pt x="7823" y="1822"/>
                  </a:cubicBezTo>
                  <a:lnTo>
                    <a:pt x="7823" y="1275"/>
                  </a:lnTo>
                  <a:cubicBezTo>
                    <a:pt x="7823" y="977"/>
                    <a:pt x="7585" y="739"/>
                    <a:pt x="7288" y="739"/>
                  </a:cubicBezTo>
                  <a:lnTo>
                    <a:pt x="6907" y="739"/>
                  </a:lnTo>
                  <a:cubicBezTo>
                    <a:pt x="6609" y="739"/>
                    <a:pt x="6371" y="977"/>
                    <a:pt x="6371" y="1275"/>
                  </a:cubicBezTo>
                  <a:lnTo>
                    <a:pt x="6371" y="1822"/>
                  </a:lnTo>
                  <a:cubicBezTo>
                    <a:pt x="6371" y="1977"/>
                    <a:pt x="6454" y="2120"/>
                    <a:pt x="6549" y="2227"/>
                  </a:cubicBezTo>
                  <a:lnTo>
                    <a:pt x="6549" y="2287"/>
                  </a:lnTo>
                  <a:lnTo>
                    <a:pt x="6228" y="2358"/>
                  </a:lnTo>
                  <a:cubicBezTo>
                    <a:pt x="5990" y="2418"/>
                    <a:pt x="5823" y="2632"/>
                    <a:pt x="5823" y="2882"/>
                  </a:cubicBezTo>
                  <a:lnTo>
                    <a:pt x="5823" y="2930"/>
                  </a:lnTo>
                  <a:lnTo>
                    <a:pt x="5442" y="2930"/>
                  </a:lnTo>
                  <a:lnTo>
                    <a:pt x="5442" y="334"/>
                  </a:lnTo>
                  <a:close/>
                  <a:moveTo>
                    <a:pt x="2894" y="2906"/>
                  </a:moveTo>
                  <a:lnTo>
                    <a:pt x="2894" y="2989"/>
                  </a:lnTo>
                  <a:cubicBezTo>
                    <a:pt x="2894" y="3049"/>
                    <a:pt x="2906" y="3108"/>
                    <a:pt x="2954" y="3168"/>
                  </a:cubicBezTo>
                  <a:lnTo>
                    <a:pt x="2716" y="3406"/>
                  </a:lnTo>
                  <a:lnTo>
                    <a:pt x="2704" y="3406"/>
                  </a:lnTo>
                  <a:lnTo>
                    <a:pt x="2466" y="3168"/>
                  </a:lnTo>
                  <a:cubicBezTo>
                    <a:pt x="2489" y="3108"/>
                    <a:pt x="2501" y="3049"/>
                    <a:pt x="2501" y="2989"/>
                  </a:cubicBezTo>
                  <a:lnTo>
                    <a:pt x="2501" y="2906"/>
                  </a:lnTo>
                  <a:close/>
                  <a:moveTo>
                    <a:pt x="3251" y="3346"/>
                  </a:moveTo>
                  <a:lnTo>
                    <a:pt x="3597" y="3477"/>
                  </a:lnTo>
                  <a:cubicBezTo>
                    <a:pt x="3739" y="3537"/>
                    <a:pt x="3835" y="3668"/>
                    <a:pt x="3835" y="3835"/>
                  </a:cubicBezTo>
                  <a:lnTo>
                    <a:pt x="3835" y="4918"/>
                  </a:lnTo>
                  <a:cubicBezTo>
                    <a:pt x="3835" y="5025"/>
                    <a:pt x="3739" y="5108"/>
                    <a:pt x="3632" y="5108"/>
                  </a:cubicBezTo>
                  <a:lnTo>
                    <a:pt x="2894" y="5108"/>
                  </a:lnTo>
                  <a:lnTo>
                    <a:pt x="2894" y="4906"/>
                  </a:lnTo>
                  <a:lnTo>
                    <a:pt x="3263" y="4906"/>
                  </a:lnTo>
                  <a:cubicBezTo>
                    <a:pt x="3358" y="4906"/>
                    <a:pt x="3430" y="4835"/>
                    <a:pt x="3430" y="4739"/>
                  </a:cubicBezTo>
                  <a:lnTo>
                    <a:pt x="3430" y="4192"/>
                  </a:lnTo>
                  <a:cubicBezTo>
                    <a:pt x="3430" y="4096"/>
                    <a:pt x="3358" y="4025"/>
                    <a:pt x="3263" y="4025"/>
                  </a:cubicBezTo>
                  <a:cubicBezTo>
                    <a:pt x="3180" y="4025"/>
                    <a:pt x="3097" y="4096"/>
                    <a:pt x="3097" y="4192"/>
                  </a:cubicBezTo>
                  <a:lnTo>
                    <a:pt x="3097" y="4561"/>
                  </a:lnTo>
                  <a:lnTo>
                    <a:pt x="2346" y="4561"/>
                  </a:lnTo>
                  <a:lnTo>
                    <a:pt x="2346" y="4192"/>
                  </a:lnTo>
                  <a:cubicBezTo>
                    <a:pt x="2346" y="4096"/>
                    <a:pt x="2263" y="4025"/>
                    <a:pt x="2180" y="4025"/>
                  </a:cubicBezTo>
                  <a:cubicBezTo>
                    <a:pt x="2085" y="4025"/>
                    <a:pt x="2013" y="4096"/>
                    <a:pt x="2013" y="4192"/>
                  </a:cubicBezTo>
                  <a:lnTo>
                    <a:pt x="2013" y="4739"/>
                  </a:lnTo>
                  <a:cubicBezTo>
                    <a:pt x="2013" y="4835"/>
                    <a:pt x="2085" y="4906"/>
                    <a:pt x="2180" y="4906"/>
                  </a:cubicBezTo>
                  <a:lnTo>
                    <a:pt x="2549" y="4906"/>
                  </a:lnTo>
                  <a:lnTo>
                    <a:pt x="2549" y="5120"/>
                  </a:lnTo>
                  <a:lnTo>
                    <a:pt x="1811" y="5120"/>
                  </a:lnTo>
                  <a:cubicBezTo>
                    <a:pt x="1704" y="5120"/>
                    <a:pt x="1608" y="5025"/>
                    <a:pt x="1608" y="4918"/>
                  </a:cubicBezTo>
                  <a:lnTo>
                    <a:pt x="1608" y="3835"/>
                  </a:lnTo>
                  <a:lnTo>
                    <a:pt x="1596" y="3835"/>
                  </a:lnTo>
                  <a:cubicBezTo>
                    <a:pt x="1596" y="3680"/>
                    <a:pt x="1704" y="3537"/>
                    <a:pt x="1834" y="3477"/>
                  </a:cubicBezTo>
                  <a:lnTo>
                    <a:pt x="2180" y="3346"/>
                  </a:lnTo>
                  <a:lnTo>
                    <a:pt x="2466" y="3632"/>
                  </a:lnTo>
                  <a:cubicBezTo>
                    <a:pt x="2537" y="3704"/>
                    <a:pt x="2620" y="3727"/>
                    <a:pt x="2716" y="3727"/>
                  </a:cubicBezTo>
                  <a:cubicBezTo>
                    <a:pt x="2799" y="3727"/>
                    <a:pt x="2894" y="3704"/>
                    <a:pt x="2966" y="3632"/>
                  </a:cubicBezTo>
                  <a:lnTo>
                    <a:pt x="3251" y="3346"/>
                  </a:lnTo>
                  <a:close/>
                  <a:moveTo>
                    <a:pt x="5097" y="5085"/>
                  </a:moveTo>
                  <a:lnTo>
                    <a:pt x="5097" y="5847"/>
                  </a:lnTo>
                  <a:lnTo>
                    <a:pt x="322" y="5847"/>
                  </a:lnTo>
                  <a:lnTo>
                    <a:pt x="322" y="5085"/>
                  </a:lnTo>
                  <a:lnTo>
                    <a:pt x="1287" y="5085"/>
                  </a:lnTo>
                  <a:cubicBezTo>
                    <a:pt x="1358" y="5287"/>
                    <a:pt x="1549" y="5454"/>
                    <a:pt x="1787" y="5454"/>
                  </a:cubicBezTo>
                  <a:lnTo>
                    <a:pt x="3620" y="5454"/>
                  </a:lnTo>
                  <a:cubicBezTo>
                    <a:pt x="3859" y="5454"/>
                    <a:pt x="4049" y="5311"/>
                    <a:pt x="4132" y="5085"/>
                  </a:cubicBezTo>
                  <a:close/>
                  <a:moveTo>
                    <a:pt x="7288" y="4001"/>
                  </a:moveTo>
                  <a:cubicBezTo>
                    <a:pt x="7383" y="4001"/>
                    <a:pt x="7478" y="4085"/>
                    <a:pt x="7478" y="4192"/>
                  </a:cubicBezTo>
                  <a:lnTo>
                    <a:pt x="7478" y="4739"/>
                  </a:lnTo>
                  <a:cubicBezTo>
                    <a:pt x="7478" y="4823"/>
                    <a:pt x="7442" y="4870"/>
                    <a:pt x="7371" y="4906"/>
                  </a:cubicBezTo>
                  <a:cubicBezTo>
                    <a:pt x="7311" y="4942"/>
                    <a:pt x="7288" y="5001"/>
                    <a:pt x="7288" y="5061"/>
                  </a:cubicBezTo>
                  <a:lnTo>
                    <a:pt x="7288" y="5323"/>
                  </a:lnTo>
                  <a:cubicBezTo>
                    <a:pt x="7288" y="5394"/>
                    <a:pt x="7347" y="5466"/>
                    <a:pt x="7419" y="5489"/>
                  </a:cubicBezTo>
                  <a:lnTo>
                    <a:pt x="7883" y="5609"/>
                  </a:lnTo>
                  <a:cubicBezTo>
                    <a:pt x="7966" y="5620"/>
                    <a:pt x="8026" y="5716"/>
                    <a:pt x="8026" y="5799"/>
                  </a:cubicBezTo>
                  <a:lnTo>
                    <a:pt x="8026" y="5847"/>
                  </a:lnTo>
                  <a:lnTo>
                    <a:pt x="6168" y="5847"/>
                  </a:lnTo>
                  <a:lnTo>
                    <a:pt x="6168" y="5799"/>
                  </a:lnTo>
                  <a:cubicBezTo>
                    <a:pt x="6168" y="5716"/>
                    <a:pt x="6228" y="5632"/>
                    <a:pt x="6311" y="5609"/>
                  </a:cubicBezTo>
                  <a:lnTo>
                    <a:pt x="6776" y="5489"/>
                  </a:lnTo>
                  <a:cubicBezTo>
                    <a:pt x="6847" y="5478"/>
                    <a:pt x="6907" y="5394"/>
                    <a:pt x="6907" y="5323"/>
                  </a:cubicBezTo>
                  <a:lnTo>
                    <a:pt x="6907" y="5061"/>
                  </a:lnTo>
                  <a:cubicBezTo>
                    <a:pt x="6907" y="5001"/>
                    <a:pt x="6883" y="4942"/>
                    <a:pt x="6823" y="4906"/>
                  </a:cubicBezTo>
                  <a:cubicBezTo>
                    <a:pt x="6764" y="4870"/>
                    <a:pt x="6716" y="4799"/>
                    <a:pt x="6716" y="4739"/>
                  </a:cubicBezTo>
                  <a:lnTo>
                    <a:pt x="6716" y="4192"/>
                  </a:lnTo>
                  <a:cubicBezTo>
                    <a:pt x="6716" y="4085"/>
                    <a:pt x="6811" y="4001"/>
                    <a:pt x="6907" y="4001"/>
                  </a:cubicBezTo>
                  <a:close/>
                  <a:moveTo>
                    <a:pt x="8740" y="3275"/>
                  </a:moveTo>
                  <a:lnTo>
                    <a:pt x="8740" y="5847"/>
                  </a:lnTo>
                  <a:lnTo>
                    <a:pt x="8359" y="5847"/>
                  </a:lnTo>
                  <a:lnTo>
                    <a:pt x="8359" y="5799"/>
                  </a:lnTo>
                  <a:cubicBezTo>
                    <a:pt x="8359" y="5549"/>
                    <a:pt x="8192" y="5335"/>
                    <a:pt x="7954" y="5275"/>
                  </a:cubicBezTo>
                  <a:lnTo>
                    <a:pt x="7621" y="5204"/>
                  </a:lnTo>
                  <a:lnTo>
                    <a:pt x="7621" y="5144"/>
                  </a:lnTo>
                  <a:cubicBezTo>
                    <a:pt x="7740" y="5037"/>
                    <a:pt x="7800" y="4894"/>
                    <a:pt x="7800" y="4739"/>
                  </a:cubicBezTo>
                  <a:lnTo>
                    <a:pt x="7800" y="4192"/>
                  </a:lnTo>
                  <a:cubicBezTo>
                    <a:pt x="7800" y="3894"/>
                    <a:pt x="7561" y="3656"/>
                    <a:pt x="7264" y="3656"/>
                  </a:cubicBezTo>
                  <a:lnTo>
                    <a:pt x="6895" y="3656"/>
                  </a:lnTo>
                  <a:cubicBezTo>
                    <a:pt x="6597" y="3656"/>
                    <a:pt x="6359" y="3894"/>
                    <a:pt x="6359" y="4192"/>
                  </a:cubicBezTo>
                  <a:lnTo>
                    <a:pt x="6359" y="4739"/>
                  </a:lnTo>
                  <a:cubicBezTo>
                    <a:pt x="6359" y="4894"/>
                    <a:pt x="6430" y="5037"/>
                    <a:pt x="6537" y="5144"/>
                  </a:cubicBezTo>
                  <a:lnTo>
                    <a:pt x="6537" y="5204"/>
                  </a:lnTo>
                  <a:lnTo>
                    <a:pt x="6216" y="5275"/>
                  </a:lnTo>
                  <a:cubicBezTo>
                    <a:pt x="5978" y="5335"/>
                    <a:pt x="5811" y="5549"/>
                    <a:pt x="5811" y="5799"/>
                  </a:cubicBezTo>
                  <a:lnTo>
                    <a:pt x="5811" y="5847"/>
                  </a:lnTo>
                  <a:lnTo>
                    <a:pt x="5418" y="5847"/>
                  </a:lnTo>
                  <a:lnTo>
                    <a:pt x="5418" y="3275"/>
                  </a:lnTo>
                  <a:close/>
                  <a:moveTo>
                    <a:pt x="1430" y="1"/>
                  </a:moveTo>
                  <a:cubicBezTo>
                    <a:pt x="1346" y="1"/>
                    <a:pt x="1275" y="72"/>
                    <a:pt x="1275" y="155"/>
                  </a:cubicBezTo>
                  <a:cubicBezTo>
                    <a:pt x="1275" y="251"/>
                    <a:pt x="1346" y="322"/>
                    <a:pt x="1430" y="322"/>
                  </a:cubicBezTo>
                  <a:lnTo>
                    <a:pt x="5097" y="322"/>
                  </a:lnTo>
                  <a:lnTo>
                    <a:pt x="5097" y="4763"/>
                  </a:lnTo>
                  <a:lnTo>
                    <a:pt x="4156" y="4763"/>
                  </a:lnTo>
                  <a:lnTo>
                    <a:pt x="4156" y="3835"/>
                  </a:lnTo>
                  <a:cubicBezTo>
                    <a:pt x="4156" y="3537"/>
                    <a:pt x="3978" y="3275"/>
                    <a:pt x="3692" y="3168"/>
                  </a:cubicBezTo>
                  <a:lnTo>
                    <a:pt x="3251" y="2989"/>
                  </a:lnTo>
                  <a:lnTo>
                    <a:pt x="3251" y="2965"/>
                  </a:lnTo>
                  <a:lnTo>
                    <a:pt x="3251" y="2715"/>
                  </a:lnTo>
                  <a:cubicBezTo>
                    <a:pt x="3478" y="2549"/>
                    <a:pt x="3620" y="2287"/>
                    <a:pt x="3620" y="1989"/>
                  </a:cubicBezTo>
                  <a:lnTo>
                    <a:pt x="3620" y="1632"/>
                  </a:lnTo>
                  <a:cubicBezTo>
                    <a:pt x="3620" y="1227"/>
                    <a:pt x="3299" y="917"/>
                    <a:pt x="2906" y="917"/>
                  </a:cubicBezTo>
                  <a:lnTo>
                    <a:pt x="2537" y="917"/>
                  </a:lnTo>
                  <a:cubicBezTo>
                    <a:pt x="2132" y="917"/>
                    <a:pt x="1823" y="1251"/>
                    <a:pt x="1823" y="1632"/>
                  </a:cubicBezTo>
                  <a:lnTo>
                    <a:pt x="1823" y="2001"/>
                  </a:lnTo>
                  <a:cubicBezTo>
                    <a:pt x="1823" y="2299"/>
                    <a:pt x="1965" y="2572"/>
                    <a:pt x="2192" y="2739"/>
                  </a:cubicBezTo>
                  <a:lnTo>
                    <a:pt x="2192" y="2989"/>
                  </a:lnTo>
                  <a:lnTo>
                    <a:pt x="2192" y="3001"/>
                  </a:lnTo>
                  <a:lnTo>
                    <a:pt x="1751" y="3180"/>
                  </a:lnTo>
                  <a:cubicBezTo>
                    <a:pt x="1477" y="3287"/>
                    <a:pt x="1287" y="3549"/>
                    <a:pt x="1287" y="3846"/>
                  </a:cubicBezTo>
                  <a:lnTo>
                    <a:pt x="1287" y="4775"/>
                  </a:lnTo>
                  <a:lnTo>
                    <a:pt x="346" y="4775"/>
                  </a:lnTo>
                  <a:lnTo>
                    <a:pt x="346" y="370"/>
                  </a:lnTo>
                  <a:lnTo>
                    <a:pt x="715" y="370"/>
                  </a:lnTo>
                  <a:cubicBezTo>
                    <a:pt x="811" y="370"/>
                    <a:pt x="882" y="298"/>
                    <a:pt x="882" y="203"/>
                  </a:cubicBezTo>
                  <a:cubicBezTo>
                    <a:pt x="882" y="120"/>
                    <a:pt x="811" y="36"/>
                    <a:pt x="715" y="36"/>
                  </a:cubicBezTo>
                  <a:lnTo>
                    <a:pt x="168" y="36"/>
                  </a:lnTo>
                  <a:cubicBezTo>
                    <a:pt x="84" y="36"/>
                    <a:pt x="1" y="120"/>
                    <a:pt x="1" y="203"/>
                  </a:cubicBezTo>
                  <a:lnTo>
                    <a:pt x="1" y="6049"/>
                  </a:lnTo>
                  <a:cubicBezTo>
                    <a:pt x="1" y="6144"/>
                    <a:pt x="84" y="6216"/>
                    <a:pt x="168" y="6216"/>
                  </a:cubicBezTo>
                  <a:lnTo>
                    <a:pt x="8931" y="6216"/>
                  </a:lnTo>
                  <a:cubicBezTo>
                    <a:pt x="9026" y="6216"/>
                    <a:pt x="9097" y="6144"/>
                    <a:pt x="9097" y="6049"/>
                  </a:cubicBezTo>
                  <a:lnTo>
                    <a:pt x="9097" y="203"/>
                  </a:lnTo>
                  <a:cubicBezTo>
                    <a:pt x="9085" y="84"/>
                    <a:pt x="9014" y="1"/>
                    <a:pt x="89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4" name="Google Shape;10974;p64"/>
            <p:cNvSpPr/>
            <p:nvPr/>
          </p:nvSpPr>
          <p:spPr>
            <a:xfrm>
              <a:off x="6188327" y="2955408"/>
              <a:ext cx="371395" cy="272857"/>
            </a:xfrm>
            <a:custGeom>
              <a:rect b="b" l="l" r="r" t="t"/>
              <a:pathLst>
                <a:path extrusionOk="0" h="8573" w="11669">
                  <a:moveTo>
                    <a:pt x="10597" y="358"/>
                  </a:moveTo>
                  <a:cubicBezTo>
                    <a:pt x="10704" y="358"/>
                    <a:pt x="10799" y="453"/>
                    <a:pt x="10799" y="548"/>
                  </a:cubicBezTo>
                  <a:lnTo>
                    <a:pt x="10799" y="7323"/>
                  </a:lnTo>
                  <a:lnTo>
                    <a:pt x="10418" y="7323"/>
                  </a:lnTo>
                  <a:cubicBezTo>
                    <a:pt x="10335" y="7323"/>
                    <a:pt x="10263" y="7394"/>
                    <a:pt x="10263" y="7490"/>
                  </a:cubicBezTo>
                  <a:cubicBezTo>
                    <a:pt x="10263" y="7585"/>
                    <a:pt x="10335" y="7656"/>
                    <a:pt x="10418" y="7656"/>
                  </a:cubicBezTo>
                  <a:lnTo>
                    <a:pt x="11323" y="7656"/>
                  </a:lnTo>
                  <a:cubicBezTo>
                    <a:pt x="11323" y="7656"/>
                    <a:pt x="11347" y="7656"/>
                    <a:pt x="11347" y="7668"/>
                  </a:cubicBezTo>
                  <a:lnTo>
                    <a:pt x="11347" y="8037"/>
                  </a:lnTo>
                  <a:cubicBezTo>
                    <a:pt x="11335" y="8144"/>
                    <a:pt x="11240" y="8240"/>
                    <a:pt x="11133" y="8240"/>
                  </a:cubicBezTo>
                  <a:lnTo>
                    <a:pt x="536" y="8240"/>
                  </a:lnTo>
                  <a:cubicBezTo>
                    <a:pt x="441" y="8240"/>
                    <a:pt x="346" y="8144"/>
                    <a:pt x="346" y="8037"/>
                  </a:cubicBezTo>
                  <a:lnTo>
                    <a:pt x="346" y="7668"/>
                  </a:lnTo>
                  <a:cubicBezTo>
                    <a:pt x="346" y="7668"/>
                    <a:pt x="346" y="7656"/>
                    <a:pt x="357" y="7656"/>
                  </a:cubicBezTo>
                  <a:lnTo>
                    <a:pt x="9680" y="7656"/>
                  </a:lnTo>
                  <a:cubicBezTo>
                    <a:pt x="9763" y="7656"/>
                    <a:pt x="9835" y="7585"/>
                    <a:pt x="9835" y="7490"/>
                  </a:cubicBezTo>
                  <a:cubicBezTo>
                    <a:pt x="9835" y="7394"/>
                    <a:pt x="9763" y="7323"/>
                    <a:pt x="9680" y="7323"/>
                  </a:cubicBezTo>
                  <a:lnTo>
                    <a:pt x="893" y="7323"/>
                  </a:lnTo>
                  <a:lnTo>
                    <a:pt x="893" y="548"/>
                  </a:lnTo>
                  <a:cubicBezTo>
                    <a:pt x="893" y="453"/>
                    <a:pt x="988" y="358"/>
                    <a:pt x="1084" y="358"/>
                  </a:cubicBezTo>
                  <a:close/>
                  <a:moveTo>
                    <a:pt x="1096" y="1"/>
                  </a:moveTo>
                  <a:cubicBezTo>
                    <a:pt x="798" y="1"/>
                    <a:pt x="560" y="239"/>
                    <a:pt x="560" y="536"/>
                  </a:cubicBezTo>
                  <a:lnTo>
                    <a:pt x="560" y="7311"/>
                  </a:lnTo>
                  <a:lnTo>
                    <a:pt x="357" y="7311"/>
                  </a:lnTo>
                  <a:cubicBezTo>
                    <a:pt x="167" y="7311"/>
                    <a:pt x="0" y="7478"/>
                    <a:pt x="0" y="7668"/>
                  </a:cubicBezTo>
                  <a:lnTo>
                    <a:pt x="0" y="8037"/>
                  </a:lnTo>
                  <a:cubicBezTo>
                    <a:pt x="0" y="8335"/>
                    <a:pt x="238" y="8573"/>
                    <a:pt x="536" y="8573"/>
                  </a:cubicBezTo>
                  <a:lnTo>
                    <a:pt x="11133" y="8573"/>
                  </a:lnTo>
                  <a:cubicBezTo>
                    <a:pt x="11430" y="8573"/>
                    <a:pt x="11668" y="8335"/>
                    <a:pt x="11668" y="8037"/>
                  </a:cubicBezTo>
                  <a:lnTo>
                    <a:pt x="11668" y="7668"/>
                  </a:lnTo>
                  <a:cubicBezTo>
                    <a:pt x="11668" y="7478"/>
                    <a:pt x="11525" y="7311"/>
                    <a:pt x="11335" y="7311"/>
                  </a:cubicBezTo>
                  <a:lnTo>
                    <a:pt x="11133" y="7311"/>
                  </a:lnTo>
                  <a:lnTo>
                    <a:pt x="11133" y="536"/>
                  </a:lnTo>
                  <a:cubicBezTo>
                    <a:pt x="11133" y="239"/>
                    <a:pt x="10894" y="1"/>
                    <a:pt x="10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75" name="Google Shape;10975;p64"/>
          <p:cNvGrpSpPr/>
          <p:nvPr/>
        </p:nvGrpSpPr>
        <p:grpSpPr>
          <a:xfrm>
            <a:off x="7521454" y="2906139"/>
            <a:ext cx="359651" cy="371013"/>
            <a:chOff x="7521454" y="2906139"/>
            <a:chExt cx="359651" cy="371013"/>
          </a:xfrm>
        </p:grpSpPr>
        <p:sp>
          <p:nvSpPr>
            <p:cNvPr id="10976" name="Google Shape;10976;p64"/>
            <p:cNvSpPr/>
            <p:nvPr/>
          </p:nvSpPr>
          <p:spPr>
            <a:xfrm>
              <a:off x="7614677" y="3138830"/>
              <a:ext cx="79983" cy="138322"/>
            </a:xfrm>
            <a:custGeom>
              <a:rect b="b" l="l" r="r" t="t"/>
              <a:pathLst>
                <a:path extrusionOk="0" h="4346" w="2513">
                  <a:moveTo>
                    <a:pt x="1429" y="345"/>
                  </a:moveTo>
                  <a:cubicBezTo>
                    <a:pt x="1643" y="345"/>
                    <a:pt x="1798" y="512"/>
                    <a:pt x="1798" y="715"/>
                  </a:cubicBezTo>
                  <a:lnTo>
                    <a:pt x="1798" y="1084"/>
                  </a:lnTo>
                  <a:cubicBezTo>
                    <a:pt x="1798" y="1405"/>
                    <a:pt x="1548" y="1655"/>
                    <a:pt x="1251" y="1655"/>
                  </a:cubicBezTo>
                  <a:cubicBezTo>
                    <a:pt x="941" y="1655"/>
                    <a:pt x="691" y="1393"/>
                    <a:pt x="691" y="1084"/>
                  </a:cubicBezTo>
                  <a:lnTo>
                    <a:pt x="691" y="715"/>
                  </a:lnTo>
                  <a:cubicBezTo>
                    <a:pt x="691" y="512"/>
                    <a:pt x="846" y="345"/>
                    <a:pt x="1060" y="345"/>
                  </a:cubicBezTo>
                  <a:close/>
                  <a:moveTo>
                    <a:pt x="1429" y="1988"/>
                  </a:moveTo>
                  <a:lnTo>
                    <a:pt x="1429" y="2072"/>
                  </a:lnTo>
                  <a:cubicBezTo>
                    <a:pt x="1429" y="2131"/>
                    <a:pt x="1441" y="2191"/>
                    <a:pt x="1477" y="2250"/>
                  </a:cubicBezTo>
                  <a:lnTo>
                    <a:pt x="1251" y="2489"/>
                  </a:lnTo>
                  <a:lnTo>
                    <a:pt x="1239" y="2489"/>
                  </a:lnTo>
                  <a:lnTo>
                    <a:pt x="1000" y="2250"/>
                  </a:lnTo>
                  <a:cubicBezTo>
                    <a:pt x="1024" y="2191"/>
                    <a:pt x="1048" y="2131"/>
                    <a:pt x="1048" y="2072"/>
                  </a:cubicBezTo>
                  <a:lnTo>
                    <a:pt x="1048"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0" y="2715"/>
                  </a:lnTo>
                  <a:cubicBezTo>
                    <a:pt x="1072" y="2786"/>
                    <a:pt x="1155" y="2810"/>
                    <a:pt x="1251" y="2810"/>
                  </a:cubicBezTo>
                  <a:cubicBezTo>
                    <a:pt x="1334" y="2810"/>
                    <a:pt x="1429" y="2786"/>
                    <a:pt x="1501"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13" y="2572"/>
                    <a:pt x="2394"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7" name="Google Shape;10977;p64"/>
            <p:cNvSpPr/>
            <p:nvPr/>
          </p:nvSpPr>
          <p:spPr>
            <a:xfrm>
              <a:off x="7707518" y="3138830"/>
              <a:ext cx="79983" cy="138322"/>
            </a:xfrm>
            <a:custGeom>
              <a:rect b="b" l="l" r="r" t="t"/>
              <a:pathLst>
                <a:path extrusionOk="0" h="4346" w="2513">
                  <a:moveTo>
                    <a:pt x="1429" y="345"/>
                  </a:moveTo>
                  <a:cubicBezTo>
                    <a:pt x="1643" y="345"/>
                    <a:pt x="1798" y="512"/>
                    <a:pt x="1798" y="715"/>
                  </a:cubicBezTo>
                  <a:lnTo>
                    <a:pt x="1798" y="1084"/>
                  </a:lnTo>
                  <a:cubicBezTo>
                    <a:pt x="1822" y="1405"/>
                    <a:pt x="1560" y="1655"/>
                    <a:pt x="1251" y="1655"/>
                  </a:cubicBezTo>
                  <a:cubicBezTo>
                    <a:pt x="941" y="1655"/>
                    <a:pt x="691" y="1393"/>
                    <a:pt x="691" y="1084"/>
                  </a:cubicBezTo>
                  <a:lnTo>
                    <a:pt x="691" y="715"/>
                  </a:lnTo>
                  <a:cubicBezTo>
                    <a:pt x="691" y="512"/>
                    <a:pt x="846" y="345"/>
                    <a:pt x="1060" y="345"/>
                  </a:cubicBezTo>
                  <a:close/>
                  <a:moveTo>
                    <a:pt x="1441" y="1988"/>
                  </a:moveTo>
                  <a:lnTo>
                    <a:pt x="1441" y="2072"/>
                  </a:lnTo>
                  <a:cubicBezTo>
                    <a:pt x="1441" y="2131"/>
                    <a:pt x="1465" y="2191"/>
                    <a:pt x="1489" y="2250"/>
                  </a:cubicBezTo>
                  <a:lnTo>
                    <a:pt x="1262" y="2489"/>
                  </a:lnTo>
                  <a:lnTo>
                    <a:pt x="1251" y="2489"/>
                  </a:lnTo>
                  <a:lnTo>
                    <a:pt x="1012" y="2250"/>
                  </a:lnTo>
                  <a:cubicBezTo>
                    <a:pt x="1048" y="2191"/>
                    <a:pt x="1060" y="2131"/>
                    <a:pt x="1060" y="2072"/>
                  </a:cubicBezTo>
                  <a:lnTo>
                    <a:pt x="1060" y="1988"/>
                  </a:lnTo>
                  <a:close/>
                  <a:moveTo>
                    <a:pt x="1072" y="0"/>
                  </a:moveTo>
                  <a:cubicBezTo>
                    <a:pt x="667" y="0"/>
                    <a:pt x="358" y="334"/>
                    <a:pt x="358" y="715"/>
                  </a:cubicBezTo>
                  <a:lnTo>
                    <a:pt x="358" y="1084"/>
                  </a:lnTo>
                  <a:cubicBezTo>
                    <a:pt x="358" y="1381"/>
                    <a:pt x="512"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69" y="2631"/>
                    <a:pt x="429" y="2596"/>
                  </a:cubicBezTo>
                  <a:lnTo>
                    <a:pt x="727" y="2441"/>
                  </a:lnTo>
                  <a:lnTo>
                    <a:pt x="1001" y="2715"/>
                  </a:lnTo>
                  <a:cubicBezTo>
                    <a:pt x="1072" y="2786"/>
                    <a:pt x="1155" y="2810"/>
                    <a:pt x="1251" y="2810"/>
                  </a:cubicBezTo>
                  <a:cubicBezTo>
                    <a:pt x="1346" y="2810"/>
                    <a:pt x="1429" y="2786"/>
                    <a:pt x="1501" y="2715"/>
                  </a:cubicBezTo>
                  <a:lnTo>
                    <a:pt x="1774" y="2441"/>
                  </a:lnTo>
                  <a:lnTo>
                    <a:pt x="2072" y="2596"/>
                  </a:lnTo>
                  <a:cubicBezTo>
                    <a:pt x="2132" y="2619"/>
                    <a:pt x="2167" y="2691"/>
                    <a:pt x="2167" y="2774"/>
                  </a:cubicBezTo>
                  <a:lnTo>
                    <a:pt x="2167" y="4179"/>
                  </a:lnTo>
                  <a:cubicBezTo>
                    <a:pt x="2167" y="4274"/>
                    <a:pt x="2251" y="4346"/>
                    <a:pt x="2334" y="4346"/>
                  </a:cubicBezTo>
                  <a:cubicBezTo>
                    <a:pt x="2429" y="4346"/>
                    <a:pt x="2501" y="4274"/>
                    <a:pt x="2501" y="4179"/>
                  </a:cubicBezTo>
                  <a:lnTo>
                    <a:pt x="2501" y="2774"/>
                  </a:lnTo>
                  <a:cubicBezTo>
                    <a:pt x="2513" y="2572"/>
                    <a:pt x="2417"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8" name="Google Shape;10978;p64"/>
            <p:cNvSpPr/>
            <p:nvPr/>
          </p:nvSpPr>
          <p:spPr>
            <a:xfrm>
              <a:off x="7800740" y="3138830"/>
              <a:ext cx="80364" cy="138322"/>
            </a:xfrm>
            <a:custGeom>
              <a:rect b="b" l="l" r="r" t="t"/>
              <a:pathLst>
                <a:path extrusionOk="0" h="4346" w="2525">
                  <a:moveTo>
                    <a:pt x="1429" y="345"/>
                  </a:moveTo>
                  <a:cubicBezTo>
                    <a:pt x="1643" y="345"/>
                    <a:pt x="1810" y="512"/>
                    <a:pt x="1810" y="715"/>
                  </a:cubicBezTo>
                  <a:lnTo>
                    <a:pt x="1810" y="1084"/>
                  </a:lnTo>
                  <a:cubicBezTo>
                    <a:pt x="1810" y="1405"/>
                    <a:pt x="1548" y="1655"/>
                    <a:pt x="1250" y="1655"/>
                  </a:cubicBezTo>
                  <a:cubicBezTo>
                    <a:pt x="941" y="1655"/>
                    <a:pt x="691" y="1393"/>
                    <a:pt x="691" y="1084"/>
                  </a:cubicBezTo>
                  <a:lnTo>
                    <a:pt x="691" y="715"/>
                  </a:lnTo>
                  <a:cubicBezTo>
                    <a:pt x="691" y="512"/>
                    <a:pt x="858" y="345"/>
                    <a:pt x="1060" y="345"/>
                  </a:cubicBezTo>
                  <a:close/>
                  <a:moveTo>
                    <a:pt x="1429" y="1988"/>
                  </a:moveTo>
                  <a:lnTo>
                    <a:pt x="1429" y="2072"/>
                  </a:lnTo>
                  <a:cubicBezTo>
                    <a:pt x="1429" y="2131"/>
                    <a:pt x="1453" y="2191"/>
                    <a:pt x="1477" y="2250"/>
                  </a:cubicBezTo>
                  <a:lnTo>
                    <a:pt x="1250" y="2489"/>
                  </a:lnTo>
                  <a:lnTo>
                    <a:pt x="1239" y="2489"/>
                  </a:lnTo>
                  <a:lnTo>
                    <a:pt x="1000" y="2250"/>
                  </a:lnTo>
                  <a:cubicBezTo>
                    <a:pt x="1036" y="2191"/>
                    <a:pt x="1048" y="2131"/>
                    <a:pt x="1048" y="2072"/>
                  </a:cubicBezTo>
                  <a:lnTo>
                    <a:pt x="1048" y="1988"/>
                  </a:lnTo>
                  <a:close/>
                  <a:moveTo>
                    <a:pt x="1072" y="0"/>
                  </a:moveTo>
                  <a:cubicBezTo>
                    <a:pt x="679" y="0"/>
                    <a:pt x="358" y="334"/>
                    <a:pt x="358" y="715"/>
                  </a:cubicBezTo>
                  <a:lnTo>
                    <a:pt x="358" y="1084"/>
                  </a:lnTo>
                  <a:cubicBezTo>
                    <a:pt x="358" y="1381"/>
                    <a:pt x="512" y="1655"/>
                    <a:pt x="739" y="1822"/>
                  </a:cubicBezTo>
                  <a:lnTo>
                    <a:pt x="739" y="2072"/>
                  </a:lnTo>
                  <a:lnTo>
                    <a:pt x="739" y="2084"/>
                  </a:lnTo>
                  <a:lnTo>
                    <a:pt x="298" y="2298"/>
                  </a:lnTo>
                  <a:cubicBezTo>
                    <a:pt x="119" y="2381"/>
                    <a:pt x="0" y="2572"/>
                    <a:pt x="0" y="2774"/>
                  </a:cubicBezTo>
                  <a:lnTo>
                    <a:pt x="0" y="4179"/>
                  </a:lnTo>
                  <a:cubicBezTo>
                    <a:pt x="0" y="4274"/>
                    <a:pt x="84" y="4346"/>
                    <a:pt x="167" y="4346"/>
                  </a:cubicBezTo>
                  <a:cubicBezTo>
                    <a:pt x="250" y="4346"/>
                    <a:pt x="334" y="4274"/>
                    <a:pt x="334" y="4179"/>
                  </a:cubicBezTo>
                  <a:lnTo>
                    <a:pt x="334" y="2774"/>
                  </a:lnTo>
                  <a:cubicBezTo>
                    <a:pt x="334" y="2691"/>
                    <a:pt x="369" y="2631"/>
                    <a:pt x="429" y="2596"/>
                  </a:cubicBezTo>
                  <a:lnTo>
                    <a:pt x="727" y="2441"/>
                  </a:lnTo>
                  <a:lnTo>
                    <a:pt x="1000" y="2715"/>
                  </a:lnTo>
                  <a:cubicBezTo>
                    <a:pt x="1072" y="2786"/>
                    <a:pt x="1167" y="2810"/>
                    <a:pt x="1250" y="2810"/>
                  </a:cubicBezTo>
                  <a:cubicBezTo>
                    <a:pt x="1346" y="2810"/>
                    <a:pt x="1429" y="2786"/>
                    <a:pt x="1512" y="2715"/>
                  </a:cubicBezTo>
                  <a:lnTo>
                    <a:pt x="1774" y="2441"/>
                  </a:lnTo>
                  <a:lnTo>
                    <a:pt x="2072" y="2596"/>
                  </a:lnTo>
                  <a:cubicBezTo>
                    <a:pt x="2132" y="2619"/>
                    <a:pt x="2179" y="2691"/>
                    <a:pt x="2179" y="2774"/>
                  </a:cubicBezTo>
                  <a:lnTo>
                    <a:pt x="2179" y="4179"/>
                  </a:lnTo>
                  <a:cubicBezTo>
                    <a:pt x="2179" y="4274"/>
                    <a:pt x="2251" y="4346"/>
                    <a:pt x="2334" y="4346"/>
                  </a:cubicBezTo>
                  <a:cubicBezTo>
                    <a:pt x="2429" y="4346"/>
                    <a:pt x="2501" y="4274"/>
                    <a:pt x="2501" y="4179"/>
                  </a:cubicBezTo>
                  <a:lnTo>
                    <a:pt x="2501" y="2774"/>
                  </a:lnTo>
                  <a:cubicBezTo>
                    <a:pt x="2524" y="2572"/>
                    <a:pt x="2405" y="2381"/>
                    <a:pt x="2227" y="2298"/>
                  </a:cubicBezTo>
                  <a:lnTo>
                    <a:pt x="1786" y="2084"/>
                  </a:lnTo>
                  <a:lnTo>
                    <a:pt x="1786" y="2072"/>
                  </a:lnTo>
                  <a:lnTo>
                    <a:pt x="1786" y="1822"/>
                  </a:lnTo>
                  <a:cubicBezTo>
                    <a:pt x="2012" y="1655"/>
                    <a:pt x="2167" y="1381"/>
                    <a:pt x="2167" y="1084"/>
                  </a:cubicBezTo>
                  <a:lnTo>
                    <a:pt x="2167" y="715"/>
                  </a:lnTo>
                  <a:cubicBezTo>
                    <a:pt x="2167" y="310"/>
                    <a:pt x="1834" y="0"/>
                    <a:pt x="1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79" name="Google Shape;10979;p64"/>
            <p:cNvSpPr/>
            <p:nvPr/>
          </p:nvSpPr>
          <p:spPr>
            <a:xfrm>
              <a:off x="7521454" y="3138830"/>
              <a:ext cx="79983" cy="138322"/>
            </a:xfrm>
            <a:custGeom>
              <a:rect b="b" l="l" r="r" t="t"/>
              <a:pathLst>
                <a:path extrusionOk="0" h="4346" w="2513">
                  <a:moveTo>
                    <a:pt x="1429" y="345"/>
                  </a:moveTo>
                  <a:cubicBezTo>
                    <a:pt x="1632" y="345"/>
                    <a:pt x="1798" y="512"/>
                    <a:pt x="1798" y="715"/>
                  </a:cubicBezTo>
                  <a:lnTo>
                    <a:pt x="1798" y="1084"/>
                  </a:lnTo>
                  <a:cubicBezTo>
                    <a:pt x="1810" y="1405"/>
                    <a:pt x="1560" y="1655"/>
                    <a:pt x="1251" y="1655"/>
                  </a:cubicBezTo>
                  <a:cubicBezTo>
                    <a:pt x="941" y="1655"/>
                    <a:pt x="679" y="1393"/>
                    <a:pt x="679" y="1084"/>
                  </a:cubicBezTo>
                  <a:lnTo>
                    <a:pt x="679" y="715"/>
                  </a:lnTo>
                  <a:cubicBezTo>
                    <a:pt x="679" y="512"/>
                    <a:pt x="846" y="345"/>
                    <a:pt x="1060" y="345"/>
                  </a:cubicBezTo>
                  <a:close/>
                  <a:moveTo>
                    <a:pt x="1441" y="1988"/>
                  </a:moveTo>
                  <a:lnTo>
                    <a:pt x="1441" y="2072"/>
                  </a:lnTo>
                  <a:cubicBezTo>
                    <a:pt x="1441" y="2131"/>
                    <a:pt x="1453" y="2191"/>
                    <a:pt x="1489" y="2250"/>
                  </a:cubicBezTo>
                  <a:lnTo>
                    <a:pt x="1262" y="2489"/>
                  </a:lnTo>
                  <a:lnTo>
                    <a:pt x="1251" y="2489"/>
                  </a:lnTo>
                  <a:lnTo>
                    <a:pt x="1012" y="2250"/>
                  </a:lnTo>
                  <a:cubicBezTo>
                    <a:pt x="1036" y="2191"/>
                    <a:pt x="1060" y="2131"/>
                    <a:pt x="1060" y="2072"/>
                  </a:cubicBezTo>
                  <a:lnTo>
                    <a:pt x="1060" y="1988"/>
                  </a:lnTo>
                  <a:close/>
                  <a:moveTo>
                    <a:pt x="1072" y="0"/>
                  </a:moveTo>
                  <a:cubicBezTo>
                    <a:pt x="667" y="0"/>
                    <a:pt x="358" y="334"/>
                    <a:pt x="358" y="715"/>
                  </a:cubicBezTo>
                  <a:lnTo>
                    <a:pt x="358" y="1084"/>
                  </a:lnTo>
                  <a:cubicBezTo>
                    <a:pt x="358" y="1381"/>
                    <a:pt x="500" y="1655"/>
                    <a:pt x="727" y="1822"/>
                  </a:cubicBezTo>
                  <a:lnTo>
                    <a:pt x="727" y="2072"/>
                  </a:lnTo>
                  <a:lnTo>
                    <a:pt x="727" y="2084"/>
                  </a:lnTo>
                  <a:lnTo>
                    <a:pt x="298" y="2298"/>
                  </a:lnTo>
                  <a:cubicBezTo>
                    <a:pt x="119" y="2381"/>
                    <a:pt x="0" y="2572"/>
                    <a:pt x="0" y="2774"/>
                  </a:cubicBezTo>
                  <a:lnTo>
                    <a:pt x="0" y="4179"/>
                  </a:lnTo>
                  <a:cubicBezTo>
                    <a:pt x="0" y="4274"/>
                    <a:pt x="72" y="4346"/>
                    <a:pt x="167" y="4346"/>
                  </a:cubicBezTo>
                  <a:cubicBezTo>
                    <a:pt x="250" y="4346"/>
                    <a:pt x="322" y="4274"/>
                    <a:pt x="322" y="4179"/>
                  </a:cubicBezTo>
                  <a:lnTo>
                    <a:pt x="322" y="2774"/>
                  </a:lnTo>
                  <a:cubicBezTo>
                    <a:pt x="322" y="2691"/>
                    <a:pt x="370" y="2631"/>
                    <a:pt x="429" y="2596"/>
                  </a:cubicBezTo>
                  <a:lnTo>
                    <a:pt x="727" y="2441"/>
                  </a:lnTo>
                  <a:lnTo>
                    <a:pt x="989" y="2715"/>
                  </a:lnTo>
                  <a:cubicBezTo>
                    <a:pt x="1072" y="2786"/>
                    <a:pt x="1155" y="2810"/>
                    <a:pt x="1251" y="2810"/>
                  </a:cubicBezTo>
                  <a:cubicBezTo>
                    <a:pt x="1334" y="2810"/>
                    <a:pt x="1429" y="2786"/>
                    <a:pt x="1501" y="2715"/>
                  </a:cubicBezTo>
                  <a:lnTo>
                    <a:pt x="1763" y="2441"/>
                  </a:lnTo>
                  <a:lnTo>
                    <a:pt x="2060" y="2596"/>
                  </a:lnTo>
                  <a:cubicBezTo>
                    <a:pt x="2132" y="2619"/>
                    <a:pt x="2167" y="2691"/>
                    <a:pt x="2167" y="2774"/>
                  </a:cubicBezTo>
                  <a:lnTo>
                    <a:pt x="2167" y="4179"/>
                  </a:lnTo>
                  <a:cubicBezTo>
                    <a:pt x="2167" y="4274"/>
                    <a:pt x="2251" y="4346"/>
                    <a:pt x="2334" y="4346"/>
                  </a:cubicBezTo>
                  <a:cubicBezTo>
                    <a:pt x="2417" y="4346"/>
                    <a:pt x="2501" y="4274"/>
                    <a:pt x="2501" y="4179"/>
                  </a:cubicBezTo>
                  <a:lnTo>
                    <a:pt x="2501" y="2774"/>
                  </a:lnTo>
                  <a:cubicBezTo>
                    <a:pt x="2513" y="2572"/>
                    <a:pt x="2405" y="2381"/>
                    <a:pt x="2215" y="2298"/>
                  </a:cubicBezTo>
                  <a:lnTo>
                    <a:pt x="1786" y="2084"/>
                  </a:lnTo>
                  <a:lnTo>
                    <a:pt x="1786" y="2072"/>
                  </a:lnTo>
                  <a:lnTo>
                    <a:pt x="1786" y="1822"/>
                  </a:lnTo>
                  <a:cubicBezTo>
                    <a:pt x="2013" y="1655"/>
                    <a:pt x="2155" y="1381"/>
                    <a:pt x="2155" y="1084"/>
                  </a:cubicBezTo>
                  <a:lnTo>
                    <a:pt x="2155" y="715"/>
                  </a:lnTo>
                  <a:cubicBezTo>
                    <a:pt x="2155" y="310"/>
                    <a:pt x="1834"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0" name="Google Shape;10980;p64"/>
            <p:cNvSpPr/>
            <p:nvPr/>
          </p:nvSpPr>
          <p:spPr>
            <a:xfrm>
              <a:off x="7555923" y="2906139"/>
              <a:ext cx="289949" cy="219833"/>
            </a:xfrm>
            <a:custGeom>
              <a:rect b="b" l="l" r="r" t="t"/>
              <a:pathLst>
                <a:path extrusionOk="0" h="6907" w="9110">
                  <a:moveTo>
                    <a:pt x="4561" y="1"/>
                  </a:moveTo>
                  <a:cubicBezTo>
                    <a:pt x="4501" y="1"/>
                    <a:pt x="4442" y="36"/>
                    <a:pt x="4406" y="96"/>
                  </a:cubicBezTo>
                  <a:lnTo>
                    <a:pt x="3859" y="1191"/>
                  </a:lnTo>
                  <a:cubicBezTo>
                    <a:pt x="3811" y="1287"/>
                    <a:pt x="3847" y="1382"/>
                    <a:pt x="3930" y="1418"/>
                  </a:cubicBezTo>
                  <a:cubicBezTo>
                    <a:pt x="3959" y="1432"/>
                    <a:pt x="3988" y="1439"/>
                    <a:pt x="4016" y="1439"/>
                  </a:cubicBezTo>
                  <a:cubicBezTo>
                    <a:pt x="4078" y="1439"/>
                    <a:pt x="4131" y="1404"/>
                    <a:pt x="4156" y="1346"/>
                  </a:cubicBezTo>
                  <a:lnTo>
                    <a:pt x="4382" y="894"/>
                  </a:lnTo>
                  <a:lnTo>
                    <a:pt x="4382" y="4204"/>
                  </a:lnTo>
                  <a:lnTo>
                    <a:pt x="715" y="4204"/>
                  </a:lnTo>
                  <a:cubicBezTo>
                    <a:pt x="310" y="4204"/>
                    <a:pt x="1" y="4525"/>
                    <a:pt x="1" y="4918"/>
                  </a:cubicBezTo>
                  <a:lnTo>
                    <a:pt x="1" y="6752"/>
                  </a:lnTo>
                  <a:cubicBezTo>
                    <a:pt x="1" y="6835"/>
                    <a:pt x="72" y="6906"/>
                    <a:pt x="168" y="6906"/>
                  </a:cubicBezTo>
                  <a:cubicBezTo>
                    <a:pt x="251" y="6906"/>
                    <a:pt x="334" y="6835"/>
                    <a:pt x="334" y="6752"/>
                  </a:cubicBezTo>
                  <a:lnTo>
                    <a:pt x="334" y="4918"/>
                  </a:lnTo>
                  <a:cubicBezTo>
                    <a:pt x="334" y="4704"/>
                    <a:pt x="489" y="4549"/>
                    <a:pt x="703" y="4549"/>
                  </a:cubicBezTo>
                  <a:lnTo>
                    <a:pt x="2906" y="4549"/>
                  </a:lnTo>
                  <a:lnTo>
                    <a:pt x="2906" y="6752"/>
                  </a:lnTo>
                  <a:cubicBezTo>
                    <a:pt x="2906" y="6835"/>
                    <a:pt x="2977" y="6906"/>
                    <a:pt x="3061" y="6906"/>
                  </a:cubicBezTo>
                  <a:cubicBezTo>
                    <a:pt x="3156" y="6906"/>
                    <a:pt x="3227" y="6835"/>
                    <a:pt x="3227" y="6752"/>
                  </a:cubicBezTo>
                  <a:lnTo>
                    <a:pt x="3227" y="4549"/>
                  </a:lnTo>
                  <a:lnTo>
                    <a:pt x="5823" y="4549"/>
                  </a:lnTo>
                  <a:lnTo>
                    <a:pt x="5823" y="6752"/>
                  </a:lnTo>
                  <a:cubicBezTo>
                    <a:pt x="5823" y="6835"/>
                    <a:pt x="5894" y="6906"/>
                    <a:pt x="5978" y="6906"/>
                  </a:cubicBezTo>
                  <a:cubicBezTo>
                    <a:pt x="6073" y="6906"/>
                    <a:pt x="6145" y="6835"/>
                    <a:pt x="6145" y="6752"/>
                  </a:cubicBezTo>
                  <a:lnTo>
                    <a:pt x="6145" y="4549"/>
                  </a:lnTo>
                  <a:lnTo>
                    <a:pt x="8347" y="4549"/>
                  </a:lnTo>
                  <a:cubicBezTo>
                    <a:pt x="8561" y="4549"/>
                    <a:pt x="8716" y="4704"/>
                    <a:pt x="8716" y="4918"/>
                  </a:cubicBezTo>
                  <a:lnTo>
                    <a:pt x="8716" y="6752"/>
                  </a:lnTo>
                  <a:cubicBezTo>
                    <a:pt x="8716" y="6835"/>
                    <a:pt x="8800" y="6906"/>
                    <a:pt x="8883" y="6906"/>
                  </a:cubicBezTo>
                  <a:cubicBezTo>
                    <a:pt x="8978" y="6906"/>
                    <a:pt x="9050" y="6835"/>
                    <a:pt x="9050" y="6752"/>
                  </a:cubicBezTo>
                  <a:lnTo>
                    <a:pt x="9050" y="4918"/>
                  </a:lnTo>
                  <a:cubicBezTo>
                    <a:pt x="9109" y="4525"/>
                    <a:pt x="8788" y="4204"/>
                    <a:pt x="8395" y="4204"/>
                  </a:cubicBezTo>
                  <a:lnTo>
                    <a:pt x="4740" y="4204"/>
                  </a:lnTo>
                  <a:lnTo>
                    <a:pt x="4740" y="894"/>
                  </a:lnTo>
                  <a:lnTo>
                    <a:pt x="4954" y="1346"/>
                  </a:lnTo>
                  <a:cubicBezTo>
                    <a:pt x="4990" y="1406"/>
                    <a:pt x="5049" y="1429"/>
                    <a:pt x="5109" y="1429"/>
                  </a:cubicBezTo>
                  <a:cubicBezTo>
                    <a:pt x="5132" y="1429"/>
                    <a:pt x="5156" y="1429"/>
                    <a:pt x="5180" y="1418"/>
                  </a:cubicBezTo>
                  <a:cubicBezTo>
                    <a:pt x="5275" y="1370"/>
                    <a:pt x="5299" y="1263"/>
                    <a:pt x="5252" y="1191"/>
                  </a:cubicBezTo>
                  <a:lnTo>
                    <a:pt x="4704" y="96"/>
                  </a:lnTo>
                  <a:cubicBezTo>
                    <a:pt x="4680" y="36"/>
                    <a:pt x="4621"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1" name="Google Shape;10981;p64"/>
          <p:cNvGrpSpPr/>
          <p:nvPr/>
        </p:nvGrpSpPr>
        <p:grpSpPr>
          <a:xfrm>
            <a:off x="5782845" y="2906521"/>
            <a:ext cx="301661" cy="371013"/>
            <a:chOff x="5782845" y="2906521"/>
            <a:chExt cx="301661" cy="371013"/>
          </a:xfrm>
        </p:grpSpPr>
        <p:sp>
          <p:nvSpPr>
            <p:cNvPr id="10982" name="Google Shape;10982;p64"/>
            <p:cNvSpPr/>
            <p:nvPr/>
          </p:nvSpPr>
          <p:spPr>
            <a:xfrm>
              <a:off x="5782845" y="3087651"/>
              <a:ext cx="301661" cy="189883"/>
            </a:xfrm>
            <a:custGeom>
              <a:rect b="b" l="l" r="r" t="t"/>
              <a:pathLst>
                <a:path extrusionOk="0" h="5966" w="9478">
                  <a:moveTo>
                    <a:pt x="3215" y="322"/>
                  </a:moveTo>
                  <a:cubicBezTo>
                    <a:pt x="3322" y="322"/>
                    <a:pt x="3418" y="370"/>
                    <a:pt x="3489" y="429"/>
                  </a:cubicBezTo>
                  <a:cubicBezTo>
                    <a:pt x="3561" y="513"/>
                    <a:pt x="3596" y="596"/>
                    <a:pt x="3596" y="703"/>
                  </a:cubicBezTo>
                  <a:lnTo>
                    <a:pt x="3596" y="1156"/>
                  </a:lnTo>
                  <a:cubicBezTo>
                    <a:pt x="3608" y="1358"/>
                    <a:pt x="3501" y="1537"/>
                    <a:pt x="3322" y="1644"/>
                  </a:cubicBezTo>
                  <a:cubicBezTo>
                    <a:pt x="3263" y="1668"/>
                    <a:pt x="3239" y="1727"/>
                    <a:pt x="3239" y="1787"/>
                  </a:cubicBezTo>
                  <a:lnTo>
                    <a:pt x="3239" y="1977"/>
                  </a:lnTo>
                  <a:lnTo>
                    <a:pt x="2846" y="1977"/>
                  </a:lnTo>
                  <a:lnTo>
                    <a:pt x="2846" y="1787"/>
                  </a:lnTo>
                  <a:cubicBezTo>
                    <a:pt x="2846" y="1727"/>
                    <a:pt x="2822" y="1668"/>
                    <a:pt x="2763" y="1644"/>
                  </a:cubicBezTo>
                  <a:cubicBezTo>
                    <a:pt x="2584" y="1537"/>
                    <a:pt x="2477" y="1358"/>
                    <a:pt x="2477" y="1156"/>
                  </a:cubicBezTo>
                  <a:lnTo>
                    <a:pt x="2477" y="703"/>
                  </a:lnTo>
                  <a:cubicBezTo>
                    <a:pt x="2477" y="489"/>
                    <a:pt x="2644" y="322"/>
                    <a:pt x="2846" y="322"/>
                  </a:cubicBezTo>
                  <a:close/>
                  <a:moveTo>
                    <a:pt x="6513" y="322"/>
                  </a:moveTo>
                  <a:cubicBezTo>
                    <a:pt x="6609" y="322"/>
                    <a:pt x="6704" y="370"/>
                    <a:pt x="6775" y="429"/>
                  </a:cubicBezTo>
                  <a:cubicBezTo>
                    <a:pt x="6847" y="513"/>
                    <a:pt x="6882" y="596"/>
                    <a:pt x="6882" y="703"/>
                  </a:cubicBezTo>
                  <a:lnTo>
                    <a:pt x="6882" y="1156"/>
                  </a:lnTo>
                  <a:cubicBezTo>
                    <a:pt x="6894" y="1358"/>
                    <a:pt x="6787" y="1537"/>
                    <a:pt x="6609" y="1644"/>
                  </a:cubicBezTo>
                  <a:cubicBezTo>
                    <a:pt x="6549" y="1668"/>
                    <a:pt x="6525" y="1727"/>
                    <a:pt x="6525" y="1787"/>
                  </a:cubicBezTo>
                  <a:lnTo>
                    <a:pt x="6525" y="1977"/>
                  </a:lnTo>
                  <a:lnTo>
                    <a:pt x="6132" y="1977"/>
                  </a:lnTo>
                  <a:lnTo>
                    <a:pt x="6132" y="1787"/>
                  </a:lnTo>
                  <a:cubicBezTo>
                    <a:pt x="6132" y="1727"/>
                    <a:pt x="6108" y="1668"/>
                    <a:pt x="6049" y="1644"/>
                  </a:cubicBezTo>
                  <a:cubicBezTo>
                    <a:pt x="5870" y="1537"/>
                    <a:pt x="5763" y="1358"/>
                    <a:pt x="5763" y="1156"/>
                  </a:cubicBezTo>
                  <a:lnTo>
                    <a:pt x="5763" y="703"/>
                  </a:lnTo>
                  <a:cubicBezTo>
                    <a:pt x="5763" y="489"/>
                    <a:pt x="5930" y="322"/>
                    <a:pt x="6132" y="322"/>
                  </a:cubicBezTo>
                  <a:close/>
                  <a:moveTo>
                    <a:pt x="1572" y="2144"/>
                  </a:moveTo>
                  <a:cubicBezTo>
                    <a:pt x="1667" y="2144"/>
                    <a:pt x="1763" y="2192"/>
                    <a:pt x="1834" y="2251"/>
                  </a:cubicBezTo>
                  <a:cubicBezTo>
                    <a:pt x="1906" y="2323"/>
                    <a:pt x="1941" y="2418"/>
                    <a:pt x="1941" y="2513"/>
                  </a:cubicBezTo>
                  <a:lnTo>
                    <a:pt x="1941" y="2977"/>
                  </a:lnTo>
                  <a:lnTo>
                    <a:pt x="1953" y="2977"/>
                  </a:lnTo>
                  <a:cubicBezTo>
                    <a:pt x="1953" y="3168"/>
                    <a:pt x="1846" y="3370"/>
                    <a:pt x="1667" y="3454"/>
                  </a:cubicBezTo>
                  <a:cubicBezTo>
                    <a:pt x="1608" y="3489"/>
                    <a:pt x="1584" y="3549"/>
                    <a:pt x="1584" y="3608"/>
                  </a:cubicBezTo>
                  <a:lnTo>
                    <a:pt x="1584" y="3799"/>
                  </a:lnTo>
                  <a:lnTo>
                    <a:pt x="1191" y="3799"/>
                  </a:lnTo>
                  <a:lnTo>
                    <a:pt x="1191" y="3608"/>
                  </a:lnTo>
                  <a:cubicBezTo>
                    <a:pt x="1191" y="3549"/>
                    <a:pt x="1167" y="3489"/>
                    <a:pt x="1108" y="3454"/>
                  </a:cubicBezTo>
                  <a:cubicBezTo>
                    <a:pt x="929" y="3346"/>
                    <a:pt x="822" y="3168"/>
                    <a:pt x="822" y="2977"/>
                  </a:cubicBezTo>
                  <a:lnTo>
                    <a:pt x="822" y="2513"/>
                  </a:lnTo>
                  <a:cubicBezTo>
                    <a:pt x="822" y="2311"/>
                    <a:pt x="989" y="2144"/>
                    <a:pt x="1191" y="2144"/>
                  </a:cubicBezTo>
                  <a:close/>
                  <a:moveTo>
                    <a:pt x="4858" y="2144"/>
                  </a:moveTo>
                  <a:cubicBezTo>
                    <a:pt x="4965" y="2144"/>
                    <a:pt x="5049" y="2192"/>
                    <a:pt x="5120" y="2251"/>
                  </a:cubicBezTo>
                  <a:cubicBezTo>
                    <a:pt x="5204" y="2323"/>
                    <a:pt x="5227" y="2418"/>
                    <a:pt x="5227" y="2513"/>
                  </a:cubicBezTo>
                  <a:lnTo>
                    <a:pt x="5227" y="2977"/>
                  </a:lnTo>
                  <a:cubicBezTo>
                    <a:pt x="5239" y="3168"/>
                    <a:pt x="5144" y="3370"/>
                    <a:pt x="4954" y="3454"/>
                  </a:cubicBezTo>
                  <a:cubicBezTo>
                    <a:pt x="4894" y="3489"/>
                    <a:pt x="4870" y="3549"/>
                    <a:pt x="4870" y="3608"/>
                  </a:cubicBezTo>
                  <a:lnTo>
                    <a:pt x="4870" y="3799"/>
                  </a:lnTo>
                  <a:lnTo>
                    <a:pt x="4489" y="3799"/>
                  </a:lnTo>
                  <a:lnTo>
                    <a:pt x="4489" y="3608"/>
                  </a:lnTo>
                  <a:cubicBezTo>
                    <a:pt x="4489" y="3549"/>
                    <a:pt x="4453" y="3489"/>
                    <a:pt x="4394" y="3454"/>
                  </a:cubicBezTo>
                  <a:cubicBezTo>
                    <a:pt x="4215" y="3346"/>
                    <a:pt x="4108" y="3168"/>
                    <a:pt x="4108" y="2977"/>
                  </a:cubicBezTo>
                  <a:lnTo>
                    <a:pt x="4108" y="2513"/>
                  </a:lnTo>
                  <a:cubicBezTo>
                    <a:pt x="4108" y="2311"/>
                    <a:pt x="4275" y="2144"/>
                    <a:pt x="4489" y="2144"/>
                  </a:cubicBezTo>
                  <a:close/>
                  <a:moveTo>
                    <a:pt x="8144" y="2144"/>
                  </a:moveTo>
                  <a:cubicBezTo>
                    <a:pt x="8252" y="2144"/>
                    <a:pt x="8335" y="2192"/>
                    <a:pt x="8418" y="2251"/>
                  </a:cubicBezTo>
                  <a:cubicBezTo>
                    <a:pt x="8490" y="2323"/>
                    <a:pt x="8514" y="2418"/>
                    <a:pt x="8514" y="2513"/>
                  </a:cubicBezTo>
                  <a:lnTo>
                    <a:pt x="8514" y="2977"/>
                  </a:lnTo>
                  <a:cubicBezTo>
                    <a:pt x="8525" y="3168"/>
                    <a:pt x="8430" y="3370"/>
                    <a:pt x="8252" y="3454"/>
                  </a:cubicBezTo>
                  <a:cubicBezTo>
                    <a:pt x="8192" y="3489"/>
                    <a:pt x="8156" y="3549"/>
                    <a:pt x="8156" y="3608"/>
                  </a:cubicBezTo>
                  <a:lnTo>
                    <a:pt x="8156" y="3799"/>
                  </a:lnTo>
                  <a:lnTo>
                    <a:pt x="7775" y="3799"/>
                  </a:lnTo>
                  <a:lnTo>
                    <a:pt x="7775" y="3608"/>
                  </a:lnTo>
                  <a:cubicBezTo>
                    <a:pt x="7775" y="3549"/>
                    <a:pt x="7740" y="3489"/>
                    <a:pt x="7680" y="3454"/>
                  </a:cubicBezTo>
                  <a:cubicBezTo>
                    <a:pt x="7501" y="3346"/>
                    <a:pt x="7406" y="3168"/>
                    <a:pt x="7406" y="2977"/>
                  </a:cubicBezTo>
                  <a:lnTo>
                    <a:pt x="7406" y="2513"/>
                  </a:lnTo>
                  <a:cubicBezTo>
                    <a:pt x="7406" y="2311"/>
                    <a:pt x="7561" y="2144"/>
                    <a:pt x="7775" y="2144"/>
                  </a:cubicBezTo>
                  <a:close/>
                  <a:moveTo>
                    <a:pt x="2894" y="1"/>
                  </a:moveTo>
                  <a:cubicBezTo>
                    <a:pt x="2489" y="1"/>
                    <a:pt x="2179" y="334"/>
                    <a:pt x="2179" y="715"/>
                  </a:cubicBezTo>
                  <a:lnTo>
                    <a:pt x="2179" y="1180"/>
                  </a:lnTo>
                  <a:cubicBezTo>
                    <a:pt x="2179" y="1465"/>
                    <a:pt x="2310" y="1727"/>
                    <a:pt x="2548" y="1894"/>
                  </a:cubicBezTo>
                  <a:lnTo>
                    <a:pt x="2548" y="2061"/>
                  </a:lnTo>
                  <a:lnTo>
                    <a:pt x="2251" y="2180"/>
                  </a:lnTo>
                  <a:cubicBezTo>
                    <a:pt x="2215" y="2120"/>
                    <a:pt x="2179" y="2072"/>
                    <a:pt x="2132" y="2025"/>
                  </a:cubicBezTo>
                  <a:cubicBezTo>
                    <a:pt x="2001" y="1894"/>
                    <a:pt x="1822" y="1822"/>
                    <a:pt x="1620" y="1822"/>
                  </a:cubicBezTo>
                  <a:lnTo>
                    <a:pt x="1251" y="1822"/>
                  </a:lnTo>
                  <a:cubicBezTo>
                    <a:pt x="846" y="1822"/>
                    <a:pt x="536" y="2144"/>
                    <a:pt x="536" y="2537"/>
                  </a:cubicBezTo>
                  <a:lnTo>
                    <a:pt x="536" y="2989"/>
                  </a:lnTo>
                  <a:cubicBezTo>
                    <a:pt x="536" y="3275"/>
                    <a:pt x="679" y="3549"/>
                    <a:pt x="905" y="3704"/>
                  </a:cubicBezTo>
                  <a:lnTo>
                    <a:pt x="905" y="3870"/>
                  </a:lnTo>
                  <a:lnTo>
                    <a:pt x="453" y="4049"/>
                  </a:lnTo>
                  <a:cubicBezTo>
                    <a:pt x="179" y="4156"/>
                    <a:pt x="1" y="4418"/>
                    <a:pt x="1" y="4716"/>
                  </a:cubicBezTo>
                  <a:lnTo>
                    <a:pt x="1" y="5811"/>
                  </a:lnTo>
                  <a:cubicBezTo>
                    <a:pt x="1" y="5894"/>
                    <a:pt x="84" y="5966"/>
                    <a:pt x="167" y="5966"/>
                  </a:cubicBezTo>
                  <a:cubicBezTo>
                    <a:pt x="251" y="5966"/>
                    <a:pt x="334" y="5894"/>
                    <a:pt x="334" y="5811"/>
                  </a:cubicBezTo>
                  <a:lnTo>
                    <a:pt x="334" y="4716"/>
                  </a:lnTo>
                  <a:cubicBezTo>
                    <a:pt x="334" y="4573"/>
                    <a:pt x="417" y="4418"/>
                    <a:pt x="572" y="4358"/>
                  </a:cubicBezTo>
                  <a:lnTo>
                    <a:pt x="1108" y="4156"/>
                  </a:lnTo>
                  <a:lnTo>
                    <a:pt x="1775" y="4156"/>
                  </a:lnTo>
                  <a:lnTo>
                    <a:pt x="2310" y="4358"/>
                  </a:lnTo>
                  <a:cubicBezTo>
                    <a:pt x="2453" y="4418"/>
                    <a:pt x="2548" y="4561"/>
                    <a:pt x="2548" y="4716"/>
                  </a:cubicBezTo>
                  <a:lnTo>
                    <a:pt x="2548" y="5811"/>
                  </a:lnTo>
                  <a:cubicBezTo>
                    <a:pt x="2548" y="5894"/>
                    <a:pt x="2620" y="5966"/>
                    <a:pt x="2715" y="5966"/>
                  </a:cubicBezTo>
                  <a:cubicBezTo>
                    <a:pt x="2799" y="5966"/>
                    <a:pt x="2870" y="5894"/>
                    <a:pt x="2870" y="5811"/>
                  </a:cubicBezTo>
                  <a:lnTo>
                    <a:pt x="2870" y="4716"/>
                  </a:lnTo>
                  <a:cubicBezTo>
                    <a:pt x="2870" y="4418"/>
                    <a:pt x="2691" y="4168"/>
                    <a:pt x="2429" y="4049"/>
                  </a:cubicBezTo>
                  <a:lnTo>
                    <a:pt x="1965" y="3870"/>
                  </a:lnTo>
                  <a:lnTo>
                    <a:pt x="1965" y="3704"/>
                  </a:lnTo>
                  <a:cubicBezTo>
                    <a:pt x="2191" y="3537"/>
                    <a:pt x="2334" y="3275"/>
                    <a:pt x="2334" y="2989"/>
                  </a:cubicBezTo>
                  <a:lnTo>
                    <a:pt x="2334" y="2537"/>
                  </a:lnTo>
                  <a:lnTo>
                    <a:pt x="2334" y="2501"/>
                  </a:lnTo>
                  <a:lnTo>
                    <a:pt x="2751" y="2334"/>
                  </a:lnTo>
                  <a:lnTo>
                    <a:pt x="3430" y="2334"/>
                  </a:lnTo>
                  <a:lnTo>
                    <a:pt x="3846" y="2501"/>
                  </a:lnTo>
                  <a:lnTo>
                    <a:pt x="3846" y="2537"/>
                  </a:lnTo>
                  <a:lnTo>
                    <a:pt x="3846" y="2989"/>
                  </a:lnTo>
                  <a:cubicBezTo>
                    <a:pt x="3846" y="3275"/>
                    <a:pt x="3977" y="3549"/>
                    <a:pt x="4215" y="3704"/>
                  </a:cubicBezTo>
                  <a:lnTo>
                    <a:pt x="4215" y="3870"/>
                  </a:lnTo>
                  <a:lnTo>
                    <a:pt x="3751" y="4049"/>
                  </a:lnTo>
                  <a:cubicBezTo>
                    <a:pt x="3489" y="4156"/>
                    <a:pt x="3310" y="4418"/>
                    <a:pt x="3310" y="4716"/>
                  </a:cubicBezTo>
                  <a:lnTo>
                    <a:pt x="3310" y="5811"/>
                  </a:lnTo>
                  <a:cubicBezTo>
                    <a:pt x="3310" y="5894"/>
                    <a:pt x="3382" y="5966"/>
                    <a:pt x="3465" y="5966"/>
                  </a:cubicBezTo>
                  <a:cubicBezTo>
                    <a:pt x="3561" y="5966"/>
                    <a:pt x="3632" y="5894"/>
                    <a:pt x="3632" y="5811"/>
                  </a:cubicBezTo>
                  <a:lnTo>
                    <a:pt x="3632" y="4716"/>
                  </a:lnTo>
                  <a:cubicBezTo>
                    <a:pt x="3632" y="4573"/>
                    <a:pt x="3727" y="4418"/>
                    <a:pt x="3870" y="4358"/>
                  </a:cubicBezTo>
                  <a:lnTo>
                    <a:pt x="4406" y="4156"/>
                  </a:lnTo>
                  <a:lnTo>
                    <a:pt x="5073" y="4156"/>
                  </a:lnTo>
                  <a:lnTo>
                    <a:pt x="5608" y="4358"/>
                  </a:lnTo>
                  <a:cubicBezTo>
                    <a:pt x="5763" y="4418"/>
                    <a:pt x="5847" y="4561"/>
                    <a:pt x="5847" y="4716"/>
                  </a:cubicBezTo>
                  <a:lnTo>
                    <a:pt x="5847" y="5811"/>
                  </a:lnTo>
                  <a:cubicBezTo>
                    <a:pt x="5847" y="5894"/>
                    <a:pt x="5930" y="5966"/>
                    <a:pt x="6013" y="5966"/>
                  </a:cubicBezTo>
                  <a:cubicBezTo>
                    <a:pt x="6108" y="5966"/>
                    <a:pt x="6180" y="5894"/>
                    <a:pt x="6180" y="5811"/>
                  </a:cubicBezTo>
                  <a:lnTo>
                    <a:pt x="6180" y="4716"/>
                  </a:lnTo>
                  <a:cubicBezTo>
                    <a:pt x="6180" y="4418"/>
                    <a:pt x="6001" y="4168"/>
                    <a:pt x="5727" y="4049"/>
                  </a:cubicBezTo>
                  <a:lnTo>
                    <a:pt x="5275" y="3870"/>
                  </a:lnTo>
                  <a:lnTo>
                    <a:pt x="5275" y="3704"/>
                  </a:lnTo>
                  <a:cubicBezTo>
                    <a:pt x="5489" y="3537"/>
                    <a:pt x="5644" y="3275"/>
                    <a:pt x="5644" y="2989"/>
                  </a:cubicBezTo>
                  <a:lnTo>
                    <a:pt x="5644" y="2537"/>
                  </a:lnTo>
                  <a:lnTo>
                    <a:pt x="5644" y="2501"/>
                  </a:lnTo>
                  <a:lnTo>
                    <a:pt x="6061" y="2334"/>
                  </a:lnTo>
                  <a:lnTo>
                    <a:pt x="6728" y="2334"/>
                  </a:lnTo>
                  <a:lnTo>
                    <a:pt x="7144" y="2501"/>
                  </a:lnTo>
                  <a:lnTo>
                    <a:pt x="7144" y="2537"/>
                  </a:lnTo>
                  <a:lnTo>
                    <a:pt x="7144" y="2989"/>
                  </a:lnTo>
                  <a:cubicBezTo>
                    <a:pt x="7144" y="3275"/>
                    <a:pt x="7275" y="3549"/>
                    <a:pt x="7513" y="3704"/>
                  </a:cubicBezTo>
                  <a:lnTo>
                    <a:pt x="7513" y="3870"/>
                  </a:lnTo>
                  <a:lnTo>
                    <a:pt x="7061" y="4049"/>
                  </a:lnTo>
                  <a:cubicBezTo>
                    <a:pt x="6787" y="4156"/>
                    <a:pt x="6609" y="4418"/>
                    <a:pt x="6609" y="4716"/>
                  </a:cubicBezTo>
                  <a:lnTo>
                    <a:pt x="6609" y="5811"/>
                  </a:lnTo>
                  <a:cubicBezTo>
                    <a:pt x="6609" y="5894"/>
                    <a:pt x="6680" y="5966"/>
                    <a:pt x="6775" y="5966"/>
                  </a:cubicBezTo>
                  <a:cubicBezTo>
                    <a:pt x="6859" y="5966"/>
                    <a:pt x="6942" y="5894"/>
                    <a:pt x="6942" y="5811"/>
                  </a:cubicBezTo>
                  <a:lnTo>
                    <a:pt x="6942" y="4716"/>
                  </a:lnTo>
                  <a:cubicBezTo>
                    <a:pt x="6942" y="4573"/>
                    <a:pt x="7025" y="4418"/>
                    <a:pt x="7180" y="4358"/>
                  </a:cubicBezTo>
                  <a:lnTo>
                    <a:pt x="7716" y="4156"/>
                  </a:lnTo>
                  <a:lnTo>
                    <a:pt x="8383" y="4156"/>
                  </a:lnTo>
                  <a:lnTo>
                    <a:pt x="8918" y="4358"/>
                  </a:lnTo>
                  <a:cubicBezTo>
                    <a:pt x="9061" y="4418"/>
                    <a:pt x="9156" y="4561"/>
                    <a:pt x="9156" y="4716"/>
                  </a:cubicBezTo>
                  <a:lnTo>
                    <a:pt x="9156" y="5811"/>
                  </a:lnTo>
                  <a:cubicBezTo>
                    <a:pt x="9156" y="5894"/>
                    <a:pt x="9228" y="5966"/>
                    <a:pt x="9323" y="5966"/>
                  </a:cubicBezTo>
                  <a:cubicBezTo>
                    <a:pt x="9406" y="5966"/>
                    <a:pt x="9478" y="5894"/>
                    <a:pt x="9478" y="5811"/>
                  </a:cubicBezTo>
                  <a:lnTo>
                    <a:pt x="9478" y="4716"/>
                  </a:lnTo>
                  <a:cubicBezTo>
                    <a:pt x="9418" y="4418"/>
                    <a:pt x="9252" y="4156"/>
                    <a:pt x="8978" y="4049"/>
                  </a:cubicBezTo>
                  <a:lnTo>
                    <a:pt x="8514" y="3870"/>
                  </a:lnTo>
                  <a:lnTo>
                    <a:pt x="8514" y="3704"/>
                  </a:lnTo>
                  <a:cubicBezTo>
                    <a:pt x="8740" y="3537"/>
                    <a:pt x="8895" y="3275"/>
                    <a:pt x="8895" y="2989"/>
                  </a:cubicBezTo>
                  <a:lnTo>
                    <a:pt x="8895" y="2537"/>
                  </a:lnTo>
                  <a:cubicBezTo>
                    <a:pt x="8895" y="2334"/>
                    <a:pt x="8811" y="2156"/>
                    <a:pt x="8680" y="2025"/>
                  </a:cubicBezTo>
                  <a:cubicBezTo>
                    <a:pt x="8549" y="1894"/>
                    <a:pt x="8371" y="1822"/>
                    <a:pt x="8168" y="1822"/>
                  </a:cubicBezTo>
                  <a:lnTo>
                    <a:pt x="7799" y="1822"/>
                  </a:lnTo>
                  <a:cubicBezTo>
                    <a:pt x="7537" y="1822"/>
                    <a:pt x="7311" y="1965"/>
                    <a:pt x="7192" y="2180"/>
                  </a:cubicBezTo>
                  <a:lnTo>
                    <a:pt x="6882" y="2061"/>
                  </a:lnTo>
                  <a:lnTo>
                    <a:pt x="6882" y="1894"/>
                  </a:lnTo>
                  <a:cubicBezTo>
                    <a:pt x="7109" y="1727"/>
                    <a:pt x="7251" y="1465"/>
                    <a:pt x="7251" y="1180"/>
                  </a:cubicBezTo>
                  <a:lnTo>
                    <a:pt x="7251" y="715"/>
                  </a:lnTo>
                  <a:cubicBezTo>
                    <a:pt x="7251" y="525"/>
                    <a:pt x="7180" y="346"/>
                    <a:pt x="7037" y="215"/>
                  </a:cubicBezTo>
                  <a:cubicBezTo>
                    <a:pt x="6906" y="72"/>
                    <a:pt x="6728" y="1"/>
                    <a:pt x="6537" y="1"/>
                  </a:cubicBezTo>
                  <a:lnTo>
                    <a:pt x="6168" y="1"/>
                  </a:lnTo>
                  <a:cubicBezTo>
                    <a:pt x="5763" y="1"/>
                    <a:pt x="5454" y="334"/>
                    <a:pt x="5454" y="715"/>
                  </a:cubicBezTo>
                  <a:lnTo>
                    <a:pt x="5454" y="1180"/>
                  </a:lnTo>
                  <a:cubicBezTo>
                    <a:pt x="5454" y="1465"/>
                    <a:pt x="5585" y="1727"/>
                    <a:pt x="5823" y="1894"/>
                  </a:cubicBezTo>
                  <a:lnTo>
                    <a:pt x="5823" y="2061"/>
                  </a:lnTo>
                  <a:lnTo>
                    <a:pt x="5525" y="2180"/>
                  </a:lnTo>
                  <a:cubicBezTo>
                    <a:pt x="5489" y="2120"/>
                    <a:pt x="5454" y="2072"/>
                    <a:pt x="5406" y="2025"/>
                  </a:cubicBezTo>
                  <a:cubicBezTo>
                    <a:pt x="5275" y="1894"/>
                    <a:pt x="5096" y="1822"/>
                    <a:pt x="4894" y="1822"/>
                  </a:cubicBezTo>
                  <a:lnTo>
                    <a:pt x="4525" y="1822"/>
                  </a:lnTo>
                  <a:cubicBezTo>
                    <a:pt x="4263" y="1822"/>
                    <a:pt x="4037" y="1965"/>
                    <a:pt x="3918" y="2180"/>
                  </a:cubicBezTo>
                  <a:lnTo>
                    <a:pt x="3608" y="2061"/>
                  </a:lnTo>
                  <a:lnTo>
                    <a:pt x="3608" y="1894"/>
                  </a:lnTo>
                  <a:cubicBezTo>
                    <a:pt x="3834" y="1727"/>
                    <a:pt x="3977" y="1465"/>
                    <a:pt x="3977" y="1180"/>
                  </a:cubicBezTo>
                  <a:lnTo>
                    <a:pt x="3977" y="715"/>
                  </a:lnTo>
                  <a:cubicBezTo>
                    <a:pt x="3977" y="525"/>
                    <a:pt x="3906" y="346"/>
                    <a:pt x="3763" y="215"/>
                  </a:cubicBezTo>
                  <a:cubicBezTo>
                    <a:pt x="3632" y="72"/>
                    <a:pt x="3453"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3" name="Google Shape;10983;p64"/>
            <p:cNvSpPr/>
            <p:nvPr/>
          </p:nvSpPr>
          <p:spPr>
            <a:xfrm>
              <a:off x="5868111" y="2906521"/>
              <a:ext cx="127724" cy="172823"/>
            </a:xfrm>
            <a:custGeom>
              <a:rect b="b" l="l" r="r" t="t"/>
              <a:pathLst>
                <a:path extrusionOk="0" h="5430" w="4013">
                  <a:moveTo>
                    <a:pt x="2191" y="334"/>
                  </a:moveTo>
                  <a:cubicBezTo>
                    <a:pt x="2406" y="334"/>
                    <a:pt x="2560" y="501"/>
                    <a:pt x="2560" y="703"/>
                  </a:cubicBezTo>
                  <a:lnTo>
                    <a:pt x="2560" y="1084"/>
                  </a:lnTo>
                  <a:cubicBezTo>
                    <a:pt x="2560" y="1394"/>
                    <a:pt x="2310" y="1644"/>
                    <a:pt x="2001" y="1644"/>
                  </a:cubicBezTo>
                  <a:cubicBezTo>
                    <a:pt x="1691" y="1644"/>
                    <a:pt x="1453" y="1394"/>
                    <a:pt x="1453" y="1084"/>
                  </a:cubicBezTo>
                  <a:lnTo>
                    <a:pt x="1453" y="703"/>
                  </a:lnTo>
                  <a:cubicBezTo>
                    <a:pt x="1453" y="501"/>
                    <a:pt x="1608" y="334"/>
                    <a:pt x="1822" y="334"/>
                  </a:cubicBezTo>
                  <a:close/>
                  <a:moveTo>
                    <a:pt x="2191" y="1953"/>
                  </a:moveTo>
                  <a:lnTo>
                    <a:pt x="2191" y="2060"/>
                  </a:lnTo>
                  <a:cubicBezTo>
                    <a:pt x="2203" y="2120"/>
                    <a:pt x="2227" y="2179"/>
                    <a:pt x="2251" y="2239"/>
                  </a:cubicBezTo>
                  <a:lnTo>
                    <a:pt x="2013" y="2477"/>
                  </a:lnTo>
                  <a:lnTo>
                    <a:pt x="2001" y="2477"/>
                  </a:lnTo>
                  <a:lnTo>
                    <a:pt x="1763" y="2239"/>
                  </a:lnTo>
                  <a:cubicBezTo>
                    <a:pt x="1786" y="2179"/>
                    <a:pt x="1810" y="2120"/>
                    <a:pt x="1810" y="2060"/>
                  </a:cubicBezTo>
                  <a:lnTo>
                    <a:pt x="1810" y="1953"/>
                  </a:lnTo>
                  <a:cubicBezTo>
                    <a:pt x="1870" y="1965"/>
                    <a:pt x="1941" y="1965"/>
                    <a:pt x="2001" y="1965"/>
                  </a:cubicBezTo>
                  <a:cubicBezTo>
                    <a:pt x="2060" y="1965"/>
                    <a:pt x="2132" y="1953"/>
                    <a:pt x="2191" y="1953"/>
                  </a:cubicBezTo>
                  <a:close/>
                  <a:moveTo>
                    <a:pt x="2525" y="2429"/>
                  </a:moveTo>
                  <a:lnTo>
                    <a:pt x="2822" y="2584"/>
                  </a:lnTo>
                  <a:cubicBezTo>
                    <a:pt x="2882" y="2608"/>
                    <a:pt x="2917" y="2680"/>
                    <a:pt x="2917" y="2763"/>
                  </a:cubicBezTo>
                  <a:lnTo>
                    <a:pt x="2917" y="3084"/>
                  </a:lnTo>
                  <a:lnTo>
                    <a:pt x="1072" y="3084"/>
                  </a:lnTo>
                  <a:lnTo>
                    <a:pt x="1072" y="2763"/>
                  </a:lnTo>
                  <a:cubicBezTo>
                    <a:pt x="1072" y="2680"/>
                    <a:pt x="1120" y="2632"/>
                    <a:pt x="1179" y="2584"/>
                  </a:cubicBezTo>
                  <a:lnTo>
                    <a:pt x="1477" y="2429"/>
                  </a:lnTo>
                  <a:lnTo>
                    <a:pt x="1751" y="2703"/>
                  </a:lnTo>
                  <a:cubicBezTo>
                    <a:pt x="1822" y="2775"/>
                    <a:pt x="1905" y="2799"/>
                    <a:pt x="2001" y="2799"/>
                  </a:cubicBezTo>
                  <a:cubicBezTo>
                    <a:pt x="2084" y="2799"/>
                    <a:pt x="2179" y="2775"/>
                    <a:pt x="2251" y="2703"/>
                  </a:cubicBezTo>
                  <a:lnTo>
                    <a:pt x="2525" y="2429"/>
                  </a:lnTo>
                  <a:close/>
                  <a:moveTo>
                    <a:pt x="3560" y="3442"/>
                  </a:moveTo>
                  <a:lnTo>
                    <a:pt x="3370" y="3834"/>
                  </a:lnTo>
                  <a:lnTo>
                    <a:pt x="655" y="3834"/>
                  </a:lnTo>
                  <a:lnTo>
                    <a:pt x="465" y="3442"/>
                  </a:lnTo>
                  <a:close/>
                  <a:moveTo>
                    <a:pt x="1822" y="1"/>
                  </a:moveTo>
                  <a:cubicBezTo>
                    <a:pt x="1417" y="1"/>
                    <a:pt x="1108" y="334"/>
                    <a:pt x="1108" y="715"/>
                  </a:cubicBezTo>
                  <a:lnTo>
                    <a:pt x="1108" y="1096"/>
                  </a:lnTo>
                  <a:cubicBezTo>
                    <a:pt x="1108" y="1394"/>
                    <a:pt x="1251" y="1656"/>
                    <a:pt x="1477" y="1822"/>
                  </a:cubicBezTo>
                  <a:lnTo>
                    <a:pt x="1477" y="2072"/>
                  </a:lnTo>
                  <a:lnTo>
                    <a:pt x="1477" y="2084"/>
                  </a:lnTo>
                  <a:lnTo>
                    <a:pt x="1048" y="2299"/>
                  </a:lnTo>
                  <a:cubicBezTo>
                    <a:pt x="870" y="2382"/>
                    <a:pt x="751" y="2584"/>
                    <a:pt x="751" y="2775"/>
                  </a:cubicBezTo>
                  <a:lnTo>
                    <a:pt x="751" y="3108"/>
                  </a:lnTo>
                  <a:lnTo>
                    <a:pt x="179" y="3108"/>
                  </a:lnTo>
                  <a:cubicBezTo>
                    <a:pt x="120" y="3108"/>
                    <a:pt x="60" y="3132"/>
                    <a:pt x="36" y="3180"/>
                  </a:cubicBezTo>
                  <a:cubicBezTo>
                    <a:pt x="0" y="3227"/>
                    <a:pt x="0" y="3299"/>
                    <a:pt x="24" y="3346"/>
                  </a:cubicBezTo>
                  <a:lnTo>
                    <a:pt x="393" y="4073"/>
                  </a:lnTo>
                  <a:cubicBezTo>
                    <a:pt x="417" y="4132"/>
                    <a:pt x="477" y="4156"/>
                    <a:pt x="536" y="4156"/>
                  </a:cubicBezTo>
                  <a:lnTo>
                    <a:pt x="739" y="4156"/>
                  </a:lnTo>
                  <a:lnTo>
                    <a:pt x="739" y="5263"/>
                  </a:lnTo>
                  <a:cubicBezTo>
                    <a:pt x="739" y="5347"/>
                    <a:pt x="810" y="5430"/>
                    <a:pt x="893" y="5430"/>
                  </a:cubicBezTo>
                  <a:cubicBezTo>
                    <a:pt x="989" y="5430"/>
                    <a:pt x="1060" y="5347"/>
                    <a:pt x="1060" y="5263"/>
                  </a:cubicBezTo>
                  <a:lnTo>
                    <a:pt x="1060" y="4156"/>
                  </a:lnTo>
                  <a:lnTo>
                    <a:pt x="2906" y="4156"/>
                  </a:lnTo>
                  <a:lnTo>
                    <a:pt x="2906" y="5263"/>
                  </a:lnTo>
                  <a:cubicBezTo>
                    <a:pt x="2906" y="5347"/>
                    <a:pt x="2977" y="5430"/>
                    <a:pt x="3072" y="5430"/>
                  </a:cubicBezTo>
                  <a:cubicBezTo>
                    <a:pt x="3156" y="5430"/>
                    <a:pt x="3227" y="5347"/>
                    <a:pt x="3227" y="5263"/>
                  </a:cubicBezTo>
                  <a:lnTo>
                    <a:pt x="3227" y="4156"/>
                  </a:lnTo>
                  <a:lnTo>
                    <a:pt x="3429" y="4156"/>
                  </a:lnTo>
                  <a:cubicBezTo>
                    <a:pt x="3489" y="4156"/>
                    <a:pt x="3549" y="4132"/>
                    <a:pt x="3572" y="4073"/>
                  </a:cubicBezTo>
                  <a:lnTo>
                    <a:pt x="3941" y="3346"/>
                  </a:lnTo>
                  <a:cubicBezTo>
                    <a:pt x="4013" y="3299"/>
                    <a:pt x="4013" y="3227"/>
                    <a:pt x="3977" y="3180"/>
                  </a:cubicBezTo>
                  <a:cubicBezTo>
                    <a:pt x="3953" y="3132"/>
                    <a:pt x="3894" y="3108"/>
                    <a:pt x="3834" y="3108"/>
                  </a:cubicBezTo>
                  <a:lnTo>
                    <a:pt x="3263" y="3108"/>
                  </a:lnTo>
                  <a:lnTo>
                    <a:pt x="3263" y="2775"/>
                  </a:lnTo>
                  <a:cubicBezTo>
                    <a:pt x="3263" y="2572"/>
                    <a:pt x="3144" y="2382"/>
                    <a:pt x="2965" y="2299"/>
                  </a:cubicBezTo>
                  <a:lnTo>
                    <a:pt x="2536" y="2084"/>
                  </a:lnTo>
                  <a:lnTo>
                    <a:pt x="2536" y="2072"/>
                  </a:lnTo>
                  <a:lnTo>
                    <a:pt x="2536" y="1822"/>
                  </a:lnTo>
                  <a:cubicBezTo>
                    <a:pt x="2763" y="1656"/>
                    <a:pt x="2906" y="1394"/>
                    <a:pt x="2906" y="1096"/>
                  </a:cubicBezTo>
                  <a:lnTo>
                    <a:pt x="2906" y="715"/>
                  </a:lnTo>
                  <a:cubicBezTo>
                    <a:pt x="2906" y="322"/>
                    <a:pt x="2572"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4" name="Google Shape;10984;p64"/>
            <p:cNvSpPr/>
            <p:nvPr/>
          </p:nvSpPr>
          <p:spPr>
            <a:xfrm>
              <a:off x="5915088" y="3051655"/>
              <a:ext cx="34151" cy="10662"/>
            </a:xfrm>
            <a:custGeom>
              <a:rect b="b" l="l" r="r" t="t"/>
              <a:pathLst>
                <a:path extrusionOk="0" h="335" w="1073">
                  <a:moveTo>
                    <a:pt x="168" y="1"/>
                  </a:moveTo>
                  <a:cubicBezTo>
                    <a:pt x="72" y="1"/>
                    <a:pt x="1" y="72"/>
                    <a:pt x="1" y="167"/>
                  </a:cubicBezTo>
                  <a:cubicBezTo>
                    <a:pt x="1" y="251"/>
                    <a:pt x="72" y="334"/>
                    <a:pt x="168" y="334"/>
                  </a:cubicBezTo>
                  <a:lnTo>
                    <a:pt x="894" y="334"/>
                  </a:lnTo>
                  <a:cubicBezTo>
                    <a:pt x="989" y="334"/>
                    <a:pt x="1060" y="251"/>
                    <a:pt x="1060" y="167"/>
                  </a:cubicBezTo>
                  <a:cubicBezTo>
                    <a:pt x="1072" y="72"/>
                    <a:pt x="989"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85" name="Google Shape;10985;p64"/>
          <p:cNvGrpSpPr/>
          <p:nvPr/>
        </p:nvGrpSpPr>
        <p:grpSpPr>
          <a:xfrm>
            <a:off x="6630539" y="2917502"/>
            <a:ext cx="371777" cy="349434"/>
            <a:chOff x="6630539" y="2917502"/>
            <a:chExt cx="371777" cy="349434"/>
          </a:xfrm>
        </p:grpSpPr>
        <p:sp>
          <p:nvSpPr>
            <p:cNvPr id="10986" name="Google Shape;10986;p64"/>
            <p:cNvSpPr/>
            <p:nvPr/>
          </p:nvSpPr>
          <p:spPr>
            <a:xfrm>
              <a:off x="6689292" y="3043093"/>
              <a:ext cx="92109" cy="30586"/>
            </a:xfrm>
            <a:custGeom>
              <a:rect b="b" l="l" r="r" t="t"/>
              <a:pathLst>
                <a:path extrusionOk="0" h="961" w="2894">
                  <a:moveTo>
                    <a:pt x="1164" y="1"/>
                  </a:moveTo>
                  <a:cubicBezTo>
                    <a:pt x="816" y="1"/>
                    <a:pt x="501" y="36"/>
                    <a:pt x="298" y="67"/>
                  </a:cubicBezTo>
                  <a:cubicBezTo>
                    <a:pt x="119" y="91"/>
                    <a:pt x="0" y="246"/>
                    <a:pt x="0" y="401"/>
                  </a:cubicBezTo>
                  <a:lnTo>
                    <a:pt x="0" y="794"/>
                  </a:lnTo>
                  <a:cubicBezTo>
                    <a:pt x="0" y="877"/>
                    <a:pt x="72" y="960"/>
                    <a:pt x="155" y="960"/>
                  </a:cubicBezTo>
                  <a:cubicBezTo>
                    <a:pt x="250" y="960"/>
                    <a:pt x="322" y="877"/>
                    <a:pt x="322" y="794"/>
                  </a:cubicBezTo>
                  <a:lnTo>
                    <a:pt x="322" y="401"/>
                  </a:lnTo>
                  <a:cubicBezTo>
                    <a:pt x="322" y="401"/>
                    <a:pt x="322" y="389"/>
                    <a:pt x="334" y="389"/>
                  </a:cubicBezTo>
                  <a:cubicBezTo>
                    <a:pt x="511" y="361"/>
                    <a:pt x="812" y="318"/>
                    <a:pt x="1157" y="318"/>
                  </a:cubicBezTo>
                  <a:cubicBezTo>
                    <a:pt x="1253" y="318"/>
                    <a:pt x="1352" y="321"/>
                    <a:pt x="1453" y="329"/>
                  </a:cubicBezTo>
                  <a:cubicBezTo>
                    <a:pt x="1989" y="365"/>
                    <a:pt x="2382" y="496"/>
                    <a:pt x="2596" y="734"/>
                  </a:cubicBezTo>
                  <a:cubicBezTo>
                    <a:pt x="2626" y="764"/>
                    <a:pt x="2670" y="779"/>
                    <a:pt x="2715" y="779"/>
                  </a:cubicBezTo>
                  <a:cubicBezTo>
                    <a:pt x="2760" y="779"/>
                    <a:pt x="2804" y="764"/>
                    <a:pt x="2834" y="734"/>
                  </a:cubicBezTo>
                  <a:cubicBezTo>
                    <a:pt x="2894" y="675"/>
                    <a:pt x="2894" y="567"/>
                    <a:pt x="2834" y="508"/>
                  </a:cubicBezTo>
                  <a:cubicBezTo>
                    <a:pt x="2437" y="103"/>
                    <a:pt x="1753" y="1"/>
                    <a:pt x="1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7" name="Google Shape;10987;p64"/>
            <p:cNvSpPr/>
            <p:nvPr/>
          </p:nvSpPr>
          <p:spPr>
            <a:xfrm>
              <a:off x="6630539" y="2993315"/>
              <a:ext cx="208852" cy="273621"/>
            </a:xfrm>
            <a:custGeom>
              <a:rect b="b" l="l" r="r" t="t"/>
              <a:pathLst>
                <a:path extrusionOk="0" h="8597" w="6562">
                  <a:moveTo>
                    <a:pt x="5132" y="334"/>
                  </a:moveTo>
                  <a:lnTo>
                    <a:pt x="5132" y="1988"/>
                  </a:lnTo>
                  <a:cubicBezTo>
                    <a:pt x="5132" y="2239"/>
                    <a:pt x="5073" y="2477"/>
                    <a:pt x="4966" y="2703"/>
                  </a:cubicBezTo>
                  <a:cubicBezTo>
                    <a:pt x="4954" y="2727"/>
                    <a:pt x="4954" y="2739"/>
                    <a:pt x="4954" y="2774"/>
                  </a:cubicBezTo>
                  <a:lnTo>
                    <a:pt x="4954" y="3262"/>
                  </a:lnTo>
                  <a:cubicBezTo>
                    <a:pt x="4954" y="3727"/>
                    <a:pt x="4763" y="4155"/>
                    <a:pt x="4430" y="4465"/>
                  </a:cubicBezTo>
                  <a:cubicBezTo>
                    <a:pt x="4108" y="4765"/>
                    <a:pt x="3713" y="4920"/>
                    <a:pt x="3275" y="4920"/>
                  </a:cubicBezTo>
                  <a:cubicBezTo>
                    <a:pt x="3243" y="4920"/>
                    <a:pt x="3212" y="4919"/>
                    <a:pt x="3180" y="4917"/>
                  </a:cubicBezTo>
                  <a:cubicBezTo>
                    <a:pt x="2299" y="4882"/>
                    <a:pt x="1620" y="4120"/>
                    <a:pt x="1620" y="3215"/>
                  </a:cubicBezTo>
                  <a:lnTo>
                    <a:pt x="1620" y="2786"/>
                  </a:lnTo>
                  <a:cubicBezTo>
                    <a:pt x="1620" y="2762"/>
                    <a:pt x="1620" y="2739"/>
                    <a:pt x="1608" y="2715"/>
                  </a:cubicBezTo>
                  <a:cubicBezTo>
                    <a:pt x="1501" y="2489"/>
                    <a:pt x="1441" y="2239"/>
                    <a:pt x="1441" y="2000"/>
                  </a:cubicBezTo>
                  <a:lnTo>
                    <a:pt x="1441" y="1631"/>
                  </a:lnTo>
                  <a:cubicBezTo>
                    <a:pt x="1441" y="917"/>
                    <a:pt x="2025" y="334"/>
                    <a:pt x="2739" y="334"/>
                  </a:cubicBezTo>
                  <a:close/>
                  <a:moveTo>
                    <a:pt x="4204" y="5048"/>
                  </a:moveTo>
                  <a:lnTo>
                    <a:pt x="4204" y="5358"/>
                  </a:lnTo>
                  <a:lnTo>
                    <a:pt x="3287" y="6001"/>
                  </a:lnTo>
                  <a:lnTo>
                    <a:pt x="2358" y="5358"/>
                  </a:lnTo>
                  <a:lnTo>
                    <a:pt x="2358" y="5048"/>
                  </a:lnTo>
                  <a:cubicBezTo>
                    <a:pt x="2596" y="5179"/>
                    <a:pt x="2870" y="5263"/>
                    <a:pt x="3156" y="5275"/>
                  </a:cubicBezTo>
                  <a:lnTo>
                    <a:pt x="3287" y="5275"/>
                  </a:lnTo>
                  <a:cubicBezTo>
                    <a:pt x="3608" y="5275"/>
                    <a:pt x="3930" y="5203"/>
                    <a:pt x="4204" y="5048"/>
                  </a:cubicBezTo>
                  <a:close/>
                  <a:moveTo>
                    <a:pt x="2203" y="5668"/>
                  </a:moveTo>
                  <a:lnTo>
                    <a:pt x="3001" y="6227"/>
                  </a:lnTo>
                  <a:lnTo>
                    <a:pt x="2584" y="6656"/>
                  </a:lnTo>
                  <a:lnTo>
                    <a:pt x="2573" y="6656"/>
                  </a:lnTo>
                  <a:lnTo>
                    <a:pt x="2037" y="5858"/>
                  </a:lnTo>
                  <a:lnTo>
                    <a:pt x="2203" y="5668"/>
                  </a:lnTo>
                  <a:close/>
                  <a:moveTo>
                    <a:pt x="4359" y="5668"/>
                  </a:moveTo>
                  <a:lnTo>
                    <a:pt x="4525" y="5858"/>
                  </a:lnTo>
                  <a:lnTo>
                    <a:pt x="4001" y="6656"/>
                  </a:lnTo>
                  <a:lnTo>
                    <a:pt x="3989" y="6656"/>
                  </a:lnTo>
                  <a:lnTo>
                    <a:pt x="3549" y="6227"/>
                  </a:lnTo>
                  <a:lnTo>
                    <a:pt x="4359" y="5668"/>
                  </a:lnTo>
                  <a:close/>
                  <a:moveTo>
                    <a:pt x="2739" y="0"/>
                  </a:moveTo>
                  <a:cubicBezTo>
                    <a:pt x="1822" y="0"/>
                    <a:pt x="1096" y="738"/>
                    <a:pt x="1096" y="1643"/>
                  </a:cubicBezTo>
                  <a:lnTo>
                    <a:pt x="1096" y="2012"/>
                  </a:lnTo>
                  <a:cubicBezTo>
                    <a:pt x="1096" y="2298"/>
                    <a:pt x="1156" y="2584"/>
                    <a:pt x="1275" y="2846"/>
                  </a:cubicBezTo>
                  <a:lnTo>
                    <a:pt x="1275" y="3239"/>
                  </a:lnTo>
                  <a:cubicBezTo>
                    <a:pt x="1275" y="3870"/>
                    <a:pt x="1561" y="4453"/>
                    <a:pt x="2001" y="4822"/>
                  </a:cubicBezTo>
                  <a:lnTo>
                    <a:pt x="2001" y="5406"/>
                  </a:lnTo>
                  <a:lnTo>
                    <a:pt x="1692" y="5739"/>
                  </a:lnTo>
                  <a:cubicBezTo>
                    <a:pt x="1668" y="5763"/>
                    <a:pt x="1644" y="5822"/>
                    <a:pt x="1644" y="5870"/>
                  </a:cubicBezTo>
                  <a:lnTo>
                    <a:pt x="596" y="6251"/>
                  </a:lnTo>
                  <a:cubicBezTo>
                    <a:pt x="239" y="6394"/>
                    <a:pt x="1" y="6727"/>
                    <a:pt x="1" y="7108"/>
                  </a:cubicBezTo>
                  <a:lnTo>
                    <a:pt x="1" y="8418"/>
                  </a:lnTo>
                  <a:cubicBezTo>
                    <a:pt x="1" y="8501"/>
                    <a:pt x="72" y="8573"/>
                    <a:pt x="156" y="8573"/>
                  </a:cubicBezTo>
                  <a:cubicBezTo>
                    <a:pt x="251" y="8573"/>
                    <a:pt x="322" y="8501"/>
                    <a:pt x="322" y="8418"/>
                  </a:cubicBezTo>
                  <a:lnTo>
                    <a:pt x="322" y="7108"/>
                  </a:lnTo>
                  <a:cubicBezTo>
                    <a:pt x="322" y="6870"/>
                    <a:pt x="477" y="6656"/>
                    <a:pt x="691" y="6584"/>
                  </a:cubicBezTo>
                  <a:lnTo>
                    <a:pt x="1811" y="6179"/>
                  </a:lnTo>
                  <a:lnTo>
                    <a:pt x="2275" y="6882"/>
                  </a:lnTo>
                  <a:cubicBezTo>
                    <a:pt x="2334" y="6965"/>
                    <a:pt x="2418" y="7025"/>
                    <a:pt x="2525" y="7025"/>
                  </a:cubicBezTo>
                  <a:lnTo>
                    <a:pt x="2561" y="7025"/>
                  </a:lnTo>
                  <a:cubicBezTo>
                    <a:pt x="2644" y="7025"/>
                    <a:pt x="2739" y="7001"/>
                    <a:pt x="2811" y="6930"/>
                  </a:cubicBezTo>
                  <a:lnTo>
                    <a:pt x="3096" y="6644"/>
                  </a:lnTo>
                  <a:lnTo>
                    <a:pt x="3096" y="8430"/>
                  </a:lnTo>
                  <a:cubicBezTo>
                    <a:pt x="3096" y="8513"/>
                    <a:pt x="3168" y="8596"/>
                    <a:pt x="3251" y="8596"/>
                  </a:cubicBezTo>
                  <a:cubicBezTo>
                    <a:pt x="3346" y="8596"/>
                    <a:pt x="3418" y="8513"/>
                    <a:pt x="3418" y="8430"/>
                  </a:cubicBezTo>
                  <a:lnTo>
                    <a:pt x="3418" y="6644"/>
                  </a:lnTo>
                  <a:lnTo>
                    <a:pt x="3704" y="6930"/>
                  </a:lnTo>
                  <a:cubicBezTo>
                    <a:pt x="3763" y="6989"/>
                    <a:pt x="3870" y="7025"/>
                    <a:pt x="3954" y="7025"/>
                  </a:cubicBezTo>
                  <a:lnTo>
                    <a:pt x="3989" y="7025"/>
                  </a:lnTo>
                  <a:cubicBezTo>
                    <a:pt x="4085" y="7013"/>
                    <a:pt x="4180" y="6953"/>
                    <a:pt x="4239" y="6882"/>
                  </a:cubicBezTo>
                  <a:lnTo>
                    <a:pt x="4704" y="6179"/>
                  </a:lnTo>
                  <a:lnTo>
                    <a:pt x="5811" y="6584"/>
                  </a:lnTo>
                  <a:cubicBezTo>
                    <a:pt x="6037" y="6656"/>
                    <a:pt x="6192" y="6882"/>
                    <a:pt x="6192" y="7108"/>
                  </a:cubicBezTo>
                  <a:lnTo>
                    <a:pt x="6192" y="8418"/>
                  </a:lnTo>
                  <a:cubicBezTo>
                    <a:pt x="6192" y="8501"/>
                    <a:pt x="6264" y="8573"/>
                    <a:pt x="6347" y="8573"/>
                  </a:cubicBezTo>
                  <a:cubicBezTo>
                    <a:pt x="6442" y="8573"/>
                    <a:pt x="6514" y="8501"/>
                    <a:pt x="6514" y="8418"/>
                  </a:cubicBezTo>
                  <a:lnTo>
                    <a:pt x="6514" y="7108"/>
                  </a:lnTo>
                  <a:cubicBezTo>
                    <a:pt x="6561" y="6703"/>
                    <a:pt x="6323" y="6370"/>
                    <a:pt x="5966" y="6239"/>
                  </a:cubicBezTo>
                  <a:lnTo>
                    <a:pt x="4906" y="5858"/>
                  </a:lnTo>
                  <a:cubicBezTo>
                    <a:pt x="4906" y="5810"/>
                    <a:pt x="4894" y="5763"/>
                    <a:pt x="4859" y="5715"/>
                  </a:cubicBezTo>
                  <a:lnTo>
                    <a:pt x="4549" y="5394"/>
                  </a:lnTo>
                  <a:lnTo>
                    <a:pt x="4549" y="4822"/>
                  </a:lnTo>
                  <a:cubicBezTo>
                    <a:pt x="4585" y="4798"/>
                    <a:pt x="4609" y="4763"/>
                    <a:pt x="4656" y="4739"/>
                  </a:cubicBezTo>
                  <a:cubicBezTo>
                    <a:pt x="5061" y="4370"/>
                    <a:pt x="5275" y="3822"/>
                    <a:pt x="5275" y="3274"/>
                  </a:cubicBezTo>
                  <a:lnTo>
                    <a:pt x="5275" y="2834"/>
                  </a:lnTo>
                  <a:cubicBezTo>
                    <a:pt x="5394" y="2560"/>
                    <a:pt x="5454" y="2286"/>
                    <a:pt x="5454" y="2000"/>
                  </a:cubicBezTo>
                  <a:lnTo>
                    <a:pt x="5454" y="167"/>
                  </a:lnTo>
                  <a:cubicBezTo>
                    <a:pt x="5454" y="83"/>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8" name="Google Shape;10988;p64"/>
            <p:cNvSpPr/>
            <p:nvPr/>
          </p:nvSpPr>
          <p:spPr>
            <a:xfrm>
              <a:off x="6665804" y="3232053"/>
              <a:ext cx="10630" cy="33737"/>
            </a:xfrm>
            <a:custGeom>
              <a:rect b="b" l="l" r="r" t="t"/>
              <a:pathLst>
                <a:path extrusionOk="0" h="1060" w="334">
                  <a:moveTo>
                    <a:pt x="167" y="0"/>
                  </a:moveTo>
                  <a:cubicBezTo>
                    <a:pt x="83" y="0"/>
                    <a:pt x="0" y="83"/>
                    <a:pt x="0" y="167"/>
                  </a:cubicBezTo>
                  <a:lnTo>
                    <a:pt x="0" y="893"/>
                  </a:lnTo>
                  <a:cubicBezTo>
                    <a:pt x="0" y="988"/>
                    <a:pt x="83" y="1060"/>
                    <a:pt x="167" y="1060"/>
                  </a:cubicBezTo>
                  <a:cubicBezTo>
                    <a:pt x="262" y="1060"/>
                    <a:pt x="333" y="988"/>
                    <a:pt x="333" y="893"/>
                  </a:cubicBezTo>
                  <a:lnTo>
                    <a:pt x="333" y="167"/>
                  </a:lnTo>
                  <a:cubicBezTo>
                    <a:pt x="333" y="83"/>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89" name="Google Shape;10989;p64"/>
            <p:cNvSpPr/>
            <p:nvPr/>
          </p:nvSpPr>
          <p:spPr>
            <a:xfrm>
              <a:off x="6793877" y="3232053"/>
              <a:ext cx="10248" cy="33737"/>
            </a:xfrm>
            <a:custGeom>
              <a:rect b="b" l="l" r="r" t="t"/>
              <a:pathLst>
                <a:path extrusionOk="0" h="1060" w="322">
                  <a:moveTo>
                    <a:pt x="167" y="0"/>
                  </a:moveTo>
                  <a:cubicBezTo>
                    <a:pt x="72" y="0"/>
                    <a:pt x="0" y="83"/>
                    <a:pt x="0" y="167"/>
                  </a:cubicBezTo>
                  <a:lnTo>
                    <a:pt x="0" y="893"/>
                  </a:lnTo>
                  <a:cubicBezTo>
                    <a:pt x="0" y="988"/>
                    <a:pt x="72" y="1060"/>
                    <a:pt x="167" y="1060"/>
                  </a:cubicBezTo>
                  <a:cubicBezTo>
                    <a:pt x="250" y="1060"/>
                    <a:pt x="322" y="988"/>
                    <a:pt x="322" y="893"/>
                  </a:cubicBezTo>
                  <a:lnTo>
                    <a:pt x="322" y="167"/>
                  </a:ln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0" name="Google Shape;10990;p64"/>
            <p:cNvSpPr/>
            <p:nvPr/>
          </p:nvSpPr>
          <p:spPr>
            <a:xfrm>
              <a:off x="6828347" y="2952766"/>
              <a:ext cx="173969" cy="181162"/>
            </a:xfrm>
            <a:custGeom>
              <a:rect b="b" l="l" r="r" t="t"/>
              <a:pathLst>
                <a:path extrusionOk="0" h="5692" w="5466">
                  <a:moveTo>
                    <a:pt x="3847" y="0"/>
                  </a:moveTo>
                  <a:cubicBezTo>
                    <a:pt x="3751" y="0"/>
                    <a:pt x="3680" y="72"/>
                    <a:pt x="3680" y="167"/>
                  </a:cubicBezTo>
                  <a:cubicBezTo>
                    <a:pt x="3680" y="250"/>
                    <a:pt x="3751" y="322"/>
                    <a:pt x="3847" y="322"/>
                  </a:cubicBezTo>
                  <a:lnTo>
                    <a:pt x="4751" y="322"/>
                  </a:lnTo>
                  <a:cubicBezTo>
                    <a:pt x="4954" y="322"/>
                    <a:pt x="5121" y="488"/>
                    <a:pt x="5121" y="703"/>
                  </a:cubicBezTo>
                  <a:lnTo>
                    <a:pt x="5121" y="3643"/>
                  </a:lnTo>
                  <a:cubicBezTo>
                    <a:pt x="5121" y="3858"/>
                    <a:pt x="4954" y="4013"/>
                    <a:pt x="4751" y="4013"/>
                  </a:cubicBezTo>
                  <a:lnTo>
                    <a:pt x="2918" y="4013"/>
                  </a:lnTo>
                  <a:cubicBezTo>
                    <a:pt x="2894" y="4013"/>
                    <a:pt x="2846" y="4036"/>
                    <a:pt x="2811" y="4048"/>
                  </a:cubicBezTo>
                  <a:lnTo>
                    <a:pt x="1180" y="5239"/>
                  </a:lnTo>
                  <a:lnTo>
                    <a:pt x="1180" y="5239"/>
                  </a:lnTo>
                  <a:lnTo>
                    <a:pt x="1430" y="4227"/>
                  </a:lnTo>
                  <a:cubicBezTo>
                    <a:pt x="1442" y="4179"/>
                    <a:pt x="1430" y="4120"/>
                    <a:pt x="1406" y="4072"/>
                  </a:cubicBezTo>
                  <a:cubicBezTo>
                    <a:pt x="1370" y="4036"/>
                    <a:pt x="1311" y="4013"/>
                    <a:pt x="1263" y="4013"/>
                  </a:cubicBezTo>
                  <a:lnTo>
                    <a:pt x="715" y="4013"/>
                  </a:lnTo>
                  <a:cubicBezTo>
                    <a:pt x="513" y="4013"/>
                    <a:pt x="346" y="3858"/>
                    <a:pt x="346" y="3643"/>
                  </a:cubicBezTo>
                  <a:lnTo>
                    <a:pt x="346" y="715"/>
                  </a:lnTo>
                  <a:cubicBezTo>
                    <a:pt x="346" y="500"/>
                    <a:pt x="513" y="345"/>
                    <a:pt x="715" y="345"/>
                  </a:cubicBezTo>
                  <a:lnTo>
                    <a:pt x="1620" y="345"/>
                  </a:lnTo>
                  <a:cubicBezTo>
                    <a:pt x="1715" y="345"/>
                    <a:pt x="1787" y="262"/>
                    <a:pt x="1787" y="179"/>
                  </a:cubicBezTo>
                  <a:cubicBezTo>
                    <a:pt x="1787" y="84"/>
                    <a:pt x="1715" y="12"/>
                    <a:pt x="1620" y="12"/>
                  </a:cubicBezTo>
                  <a:lnTo>
                    <a:pt x="715" y="12"/>
                  </a:lnTo>
                  <a:cubicBezTo>
                    <a:pt x="310" y="12"/>
                    <a:pt x="1" y="345"/>
                    <a:pt x="1" y="726"/>
                  </a:cubicBezTo>
                  <a:lnTo>
                    <a:pt x="1" y="3643"/>
                  </a:lnTo>
                  <a:cubicBezTo>
                    <a:pt x="1" y="4048"/>
                    <a:pt x="334" y="4358"/>
                    <a:pt x="715" y="4358"/>
                  </a:cubicBezTo>
                  <a:lnTo>
                    <a:pt x="1049" y="4358"/>
                  </a:lnTo>
                  <a:lnTo>
                    <a:pt x="787" y="5370"/>
                  </a:lnTo>
                  <a:cubicBezTo>
                    <a:pt x="763" y="5477"/>
                    <a:pt x="811" y="5596"/>
                    <a:pt x="894" y="5656"/>
                  </a:cubicBezTo>
                  <a:cubicBezTo>
                    <a:pt x="941" y="5679"/>
                    <a:pt x="989" y="5691"/>
                    <a:pt x="1049" y="5691"/>
                  </a:cubicBezTo>
                  <a:cubicBezTo>
                    <a:pt x="1108" y="5691"/>
                    <a:pt x="1144" y="5679"/>
                    <a:pt x="1192" y="5656"/>
                  </a:cubicBezTo>
                  <a:lnTo>
                    <a:pt x="2954" y="4370"/>
                  </a:lnTo>
                  <a:lnTo>
                    <a:pt x="4716" y="4370"/>
                  </a:lnTo>
                  <a:cubicBezTo>
                    <a:pt x="5121" y="4370"/>
                    <a:pt x="5430" y="4048"/>
                    <a:pt x="5430" y="3655"/>
                  </a:cubicBezTo>
                  <a:lnTo>
                    <a:pt x="5430" y="726"/>
                  </a:lnTo>
                  <a:cubicBezTo>
                    <a:pt x="5466" y="322"/>
                    <a:pt x="5132" y="0"/>
                    <a:pt x="4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1" name="Google Shape;10991;p64"/>
            <p:cNvSpPr/>
            <p:nvPr/>
          </p:nvSpPr>
          <p:spPr>
            <a:xfrm>
              <a:off x="6898463" y="2917502"/>
              <a:ext cx="34151" cy="104999"/>
            </a:xfrm>
            <a:custGeom>
              <a:rect b="b" l="l" r="r" t="t"/>
              <a:pathLst>
                <a:path extrusionOk="0" h="3299" w="1073">
                  <a:moveTo>
                    <a:pt x="715" y="346"/>
                  </a:moveTo>
                  <a:lnTo>
                    <a:pt x="548" y="2930"/>
                  </a:lnTo>
                  <a:lnTo>
                    <a:pt x="513" y="2930"/>
                  </a:lnTo>
                  <a:lnTo>
                    <a:pt x="346" y="346"/>
                  </a:lnTo>
                  <a:close/>
                  <a:moveTo>
                    <a:pt x="167" y="1"/>
                  </a:moveTo>
                  <a:cubicBezTo>
                    <a:pt x="120" y="1"/>
                    <a:pt x="72" y="25"/>
                    <a:pt x="48" y="60"/>
                  </a:cubicBezTo>
                  <a:cubicBezTo>
                    <a:pt x="12" y="96"/>
                    <a:pt x="1" y="144"/>
                    <a:pt x="1" y="203"/>
                  </a:cubicBezTo>
                  <a:lnTo>
                    <a:pt x="179" y="3132"/>
                  </a:lnTo>
                  <a:cubicBezTo>
                    <a:pt x="179" y="3216"/>
                    <a:pt x="251" y="3299"/>
                    <a:pt x="346" y="3299"/>
                  </a:cubicBezTo>
                  <a:lnTo>
                    <a:pt x="715" y="3299"/>
                  </a:lnTo>
                  <a:cubicBezTo>
                    <a:pt x="798" y="3299"/>
                    <a:pt x="882" y="3216"/>
                    <a:pt x="882" y="3132"/>
                  </a:cubicBezTo>
                  <a:lnTo>
                    <a:pt x="1060" y="203"/>
                  </a:lnTo>
                  <a:cubicBezTo>
                    <a:pt x="1072" y="144"/>
                    <a:pt x="1048" y="96"/>
                    <a:pt x="1013" y="60"/>
                  </a:cubicBezTo>
                  <a:cubicBezTo>
                    <a:pt x="989" y="37"/>
                    <a:pt x="941" y="1"/>
                    <a:pt x="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2" name="Google Shape;10992;p64"/>
            <p:cNvSpPr/>
            <p:nvPr/>
          </p:nvSpPr>
          <p:spPr>
            <a:xfrm>
              <a:off x="6898081" y="3028548"/>
              <a:ext cx="34151" cy="34119"/>
            </a:xfrm>
            <a:custGeom>
              <a:rect b="b" l="l" r="r" t="t"/>
              <a:pathLst>
                <a:path extrusionOk="0" h="1072" w="1073">
                  <a:moveTo>
                    <a:pt x="536" y="346"/>
                  </a:moveTo>
                  <a:cubicBezTo>
                    <a:pt x="644" y="346"/>
                    <a:pt x="727" y="429"/>
                    <a:pt x="727" y="536"/>
                  </a:cubicBezTo>
                  <a:cubicBezTo>
                    <a:pt x="727" y="631"/>
                    <a:pt x="655" y="727"/>
                    <a:pt x="536" y="727"/>
                  </a:cubicBezTo>
                  <a:cubicBezTo>
                    <a:pt x="429" y="727"/>
                    <a:pt x="346" y="631"/>
                    <a:pt x="346" y="536"/>
                  </a:cubicBezTo>
                  <a:cubicBezTo>
                    <a:pt x="346" y="429"/>
                    <a:pt x="429" y="346"/>
                    <a:pt x="536" y="346"/>
                  </a:cubicBezTo>
                  <a:close/>
                  <a:moveTo>
                    <a:pt x="536" y="0"/>
                  </a:moveTo>
                  <a:cubicBezTo>
                    <a:pt x="239" y="0"/>
                    <a:pt x="1" y="239"/>
                    <a:pt x="1" y="536"/>
                  </a:cubicBezTo>
                  <a:cubicBezTo>
                    <a:pt x="1" y="834"/>
                    <a:pt x="239" y="1072"/>
                    <a:pt x="536" y="1072"/>
                  </a:cubicBezTo>
                  <a:cubicBezTo>
                    <a:pt x="834" y="1072"/>
                    <a:pt x="1072" y="834"/>
                    <a:pt x="1072" y="536"/>
                  </a:cubicBezTo>
                  <a:cubicBezTo>
                    <a:pt x="1072" y="239"/>
                    <a:pt x="834" y="0"/>
                    <a:pt x="5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3" name="Google Shape;10993;p64"/>
          <p:cNvGrpSpPr/>
          <p:nvPr/>
        </p:nvGrpSpPr>
        <p:grpSpPr>
          <a:xfrm>
            <a:off x="2171474" y="3369229"/>
            <a:ext cx="408156" cy="343737"/>
            <a:chOff x="2171474" y="3369229"/>
            <a:chExt cx="408156" cy="343737"/>
          </a:xfrm>
        </p:grpSpPr>
        <p:sp>
          <p:nvSpPr>
            <p:cNvPr id="10994" name="Google Shape;10994;p64"/>
            <p:cNvSpPr/>
            <p:nvPr/>
          </p:nvSpPr>
          <p:spPr>
            <a:xfrm>
              <a:off x="2171474" y="3369229"/>
              <a:ext cx="408156" cy="343737"/>
            </a:xfrm>
            <a:custGeom>
              <a:rect b="b" l="l" r="r" t="t"/>
              <a:pathLst>
                <a:path extrusionOk="0" h="10800" w="12824">
                  <a:moveTo>
                    <a:pt x="5395" y="345"/>
                  </a:moveTo>
                  <a:cubicBezTo>
                    <a:pt x="5561" y="345"/>
                    <a:pt x="5704" y="405"/>
                    <a:pt x="5823" y="536"/>
                  </a:cubicBezTo>
                  <a:lnTo>
                    <a:pt x="6478" y="1191"/>
                  </a:lnTo>
                  <a:lnTo>
                    <a:pt x="5645" y="1191"/>
                  </a:lnTo>
                  <a:cubicBezTo>
                    <a:pt x="5537" y="1191"/>
                    <a:pt x="5442" y="1143"/>
                    <a:pt x="5347" y="1072"/>
                  </a:cubicBezTo>
                  <a:lnTo>
                    <a:pt x="4633" y="357"/>
                  </a:lnTo>
                  <a:lnTo>
                    <a:pt x="5395" y="357"/>
                  </a:lnTo>
                  <a:lnTo>
                    <a:pt x="5395" y="345"/>
                  </a:lnTo>
                  <a:close/>
                  <a:moveTo>
                    <a:pt x="6883" y="357"/>
                  </a:moveTo>
                  <a:cubicBezTo>
                    <a:pt x="7049" y="357"/>
                    <a:pt x="7192" y="417"/>
                    <a:pt x="7311" y="536"/>
                  </a:cubicBezTo>
                  <a:lnTo>
                    <a:pt x="7966" y="1191"/>
                  </a:lnTo>
                  <a:lnTo>
                    <a:pt x="7823" y="1191"/>
                  </a:lnTo>
                  <a:cubicBezTo>
                    <a:pt x="7716" y="1191"/>
                    <a:pt x="7621" y="1274"/>
                    <a:pt x="7621" y="1381"/>
                  </a:cubicBezTo>
                  <a:cubicBezTo>
                    <a:pt x="7621" y="1488"/>
                    <a:pt x="7716" y="1572"/>
                    <a:pt x="7823" y="1572"/>
                  </a:cubicBezTo>
                  <a:lnTo>
                    <a:pt x="12026" y="1572"/>
                  </a:lnTo>
                  <a:cubicBezTo>
                    <a:pt x="12253" y="1572"/>
                    <a:pt x="12443" y="1750"/>
                    <a:pt x="12443" y="1988"/>
                  </a:cubicBezTo>
                  <a:lnTo>
                    <a:pt x="12431" y="10001"/>
                  </a:lnTo>
                  <a:cubicBezTo>
                    <a:pt x="12431" y="10216"/>
                    <a:pt x="12253" y="10418"/>
                    <a:pt x="12014" y="10418"/>
                  </a:cubicBezTo>
                  <a:lnTo>
                    <a:pt x="775" y="10418"/>
                  </a:lnTo>
                  <a:cubicBezTo>
                    <a:pt x="561" y="10418"/>
                    <a:pt x="358" y="10239"/>
                    <a:pt x="358" y="10001"/>
                  </a:cubicBezTo>
                  <a:lnTo>
                    <a:pt x="358" y="774"/>
                  </a:lnTo>
                  <a:cubicBezTo>
                    <a:pt x="358" y="548"/>
                    <a:pt x="537" y="357"/>
                    <a:pt x="775" y="357"/>
                  </a:cubicBezTo>
                  <a:lnTo>
                    <a:pt x="3859" y="357"/>
                  </a:lnTo>
                  <a:cubicBezTo>
                    <a:pt x="4025" y="357"/>
                    <a:pt x="4168" y="417"/>
                    <a:pt x="4287" y="536"/>
                  </a:cubicBezTo>
                  <a:lnTo>
                    <a:pt x="5085" y="1322"/>
                  </a:lnTo>
                  <a:cubicBezTo>
                    <a:pt x="5228" y="1465"/>
                    <a:pt x="5418" y="1560"/>
                    <a:pt x="5645" y="1560"/>
                  </a:cubicBezTo>
                  <a:lnTo>
                    <a:pt x="6942" y="1560"/>
                  </a:lnTo>
                  <a:cubicBezTo>
                    <a:pt x="7014" y="1560"/>
                    <a:pt x="7085" y="1512"/>
                    <a:pt x="7121" y="1441"/>
                  </a:cubicBezTo>
                  <a:cubicBezTo>
                    <a:pt x="7145" y="1369"/>
                    <a:pt x="7133" y="1286"/>
                    <a:pt x="7073" y="1226"/>
                  </a:cubicBezTo>
                  <a:lnTo>
                    <a:pt x="6192" y="357"/>
                  </a:lnTo>
                  <a:close/>
                  <a:moveTo>
                    <a:pt x="799" y="0"/>
                  </a:moveTo>
                  <a:cubicBezTo>
                    <a:pt x="358" y="0"/>
                    <a:pt x="1" y="345"/>
                    <a:pt x="1" y="786"/>
                  </a:cubicBezTo>
                  <a:lnTo>
                    <a:pt x="1" y="10013"/>
                  </a:lnTo>
                  <a:cubicBezTo>
                    <a:pt x="1" y="10442"/>
                    <a:pt x="358" y="10799"/>
                    <a:pt x="799" y="10799"/>
                  </a:cubicBezTo>
                  <a:lnTo>
                    <a:pt x="12026" y="10799"/>
                  </a:lnTo>
                  <a:cubicBezTo>
                    <a:pt x="12467" y="10799"/>
                    <a:pt x="12824" y="10442"/>
                    <a:pt x="12824" y="10013"/>
                  </a:cubicBezTo>
                  <a:lnTo>
                    <a:pt x="12824" y="1988"/>
                  </a:lnTo>
                  <a:cubicBezTo>
                    <a:pt x="12824" y="1524"/>
                    <a:pt x="12467" y="1191"/>
                    <a:pt x="12026" y="1191"/>
                  </a:cubicBezTo>
                  <a:lnTo>
                    <a:pt x="8490" y="1191"/>
                  </a:lnTo>
                  <a:lnTo>
                    <a:pt x="7585" y="274"/>
                  </a:lnTo>
                  <a:cubicBezTo>
                    <a:pt x="7383" y="83"/>
                    <a:pt x="7145" y="0"/>
                    <a:pt x="6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5" name="Google Shape;10995;p64"/>
            <p:cNvSpPr/>
            <p:nvPr/>
          </p:nvSpPr>
          <p:spPr>
            <a:xfrm>
              <a:off x="2292737" y="3477220"/>
              <a:ext cx="164898" cy="164866"/>
            </a:xfrm>
            <a:custGeom>
              <a:rect b="b" l="l" r="r" t="t"/>
              <a:pathLst>
                <a:path extrusionOk="0" h="5180" w="5181">
                  <a:moveTo>
                    <a:pt x="2799" y="1382"/>
                  </a:moveTo>
                  <a:cubicBezTo>
                    <a:pt x="3025" y="1382"/>
                    <a:pt x="3216" y="1560"/>
                    <a:pt x="3216" y="1798"/>
                  </a:cubicBezTo>
                  <a:lnTo>
                    <a:pt x="3216" y="2203"/>
                  </a:lnTo>
                  <a:cubicBezTo>
                    <a:pt x="3204" y="2525"/>
                    <a:pt x="2942" y="2810"/>
                    <a:pt x="2597" y="2810"/>
                  </a:cubicBezTo>
                  <a:cubicBezTo>
                    <a:pt x="2251" y="2810"/>
                    <a:pt x="1977" y="2525"/>
                    <a:pt x="1977" y="2203"/>
                  </a:cubicBezTo>
                  <a:lnTo>
                    <a:pt x="1977" y="1798"/>
                  </a:lnTo>
                  <a:cubicBezTo>
                    <a:pt x="1977" y="1572"/>
                    <a:pt x="2156" y="1382"/>
                    <a:pt x="2406" y="1382"/>
                  </a:cubicBezTo>
                  <a:close/>
                  <a:moveTo>
                    <a:pt x="2799" y="3156"/>
                  </a:moveTo>
                  <a:lnTo>
                    <a:pt x="2799" y="3275"/>
                  </a:lnTo>
                  <a:cubicBezTo>
                    <a:pt x="2799" y="3346"/>
                    <a:pt x="2835" y="3406"/>
                    <a:pt x="2858" y="3465"/>
                  </a:cubicBezTo>
                  <a:lnTo>
                    <a:pt x="2608" y="3715"/>
                  </a:lnTo>
                  <a:lnTo>
                    <a:pt x="2573" y="3715"/>
                  </a:lnTo>
                  <a:lnTo>
                    <a:pt x="2323" y="3465"/>
                  </a:lnTo>
                  <a:cubicBezTo>
                    <a:pt x="2358" y="3406"/>
                    <a:pt x="2382" y="3346"/>
                    <a:pt x="2382" y="3275"/>
                  </a:cubicBezTo>
                  <a:lnTo>
                    <a:pt x="2382" y="3156"/>
                  </a:lnTo>
                  <a:cubicBezTo>
                    <a:pt x="2454" y="3167"/>
                    <a:pt x="2513" y="3179"/>
                    <a:pt x="2597" y="3179"/>
                  </a:cubicBezTo>
                  <a:cubicBezTo>
                    <a:pt x="2668" y="3179"/>
                    <a:pt x="2739" y="3167"/>
                    <a:pt x="2799" y="3156"/>
                  </a:cubicBezTo>
                  <a:close/>
                  <a:moveTo>
                    <a:pt x="2573" y="381"/>
                  </a:moveTo>
                  <a:cubicBezTo>
                    <a:pt x="3799" y="381"/>
                    <a:pt x="4799" y="1382"/>
                    <a:pt x="4799" y="2596"/>
                  </a:cubicBezTo>
                  <a:cubicBezTo>
                    <a:pt x="4811" y="3287"/>
                    <a:pt x="4490" y="3906"/>
                    <a:pt x="3978" y="4322"/>
                  </a:cubicBezTo>
                  <a:lnTo>
                    <a:pt x="3978" y="4049"/>
                  </a:lnTo>
                  <a:cubicBezTo>
                    <a:pt x="3978" y="3822"/>
                    <a:pt x="3859" y="3608"/>
                    <a:pt x="3656" y="3525"/>
                  </a:cubicBezTo>
                  <a:lnTo>
                    <a:pt x="3180" y="3287"/>
                  </a:lnTo>
                  <a:lnTo>
                    <a:pt x="3180" y="3275"/>
                  </a:lnTo>
                  <a:lnTo>
                    <a:pt x="3180" y="2989"/>
                  </a:lnTo>
                  <a:cubicBezTo>
                    <a:pt x="3418" y="2810"/>
                    <a:pt x="3573" y="2513"/>
                    <a:pt x="3573" y="2203"/>
                  </a:cubicBezTo>
                  <a:lnTo>
                    <a:pt x="3573" y="1798"/>
                  </a:lnTo>
                  <a:cubicBezTo>
                    <a:pt x="3573" y="1370"/>
                    <a:pt x="3216" y="1012"/>
                    <a:pt x="2787" y="1012"/>
                  </a:cubicBezTo>
                  <a:lnTo>
                    <a:pt x="2382" y="1012"/>
                  </a:lnTo>
                  <a:cubicBezTo>
                    <a:pt x="1954" y="1012"/>
                    <a:pt x="1596" y="1370"/>
                    <a:pt x="1596" y="1798"/>
                  </a:cubicBezTo>
                  <a:lnTo>
                    <a:pt x="1596" y="2203"/>
                  </a:lnTo>
                  <a:cubicBezTo>
                    <a:pt x="1596" y="2525"/>
                    <a:pt x="1763" y="2810"/>
                    <a:pt x="2001" y="2989"/>
                  </a:cubicBezTo>
                  <a:lnTo>
                    <a:pt x="2001" y="3275"/>
                  </a:lnTo>
                  <a:lnTo>
                    <a:pt x="2001" y="3287"/>
                  </a:lnTo>
                  <a:lnTo>
                    <a:pt x="1525" y="3525"/>
                  </a:lnTo>
                  <a:cubicBezTo>
                    <a:pt x="1334" y="3632"/>
                    <a:pt x="1192" y="3822"/>
                    <a:pt x="1192" y="4049"/>
                  </a:cubicBezTo>
                  <a:lnTo>
                    <a:pt x="1192" y="4322"/>
                  </a:lnTo>
                  <a:cubicBezTo>
                    <a:pt x="692" y="3918"/>
                    <a:pt x="358" y="3298"/>
                    <a:pt x="358" y="2596"/>
                  </a:cubicBezTo>
                  <a:cubicBezTo>
                    <a:pt x="358" y="1382"/>
                    <a:pt x="1358" y="381"/>
                    <a:pt x="2573" y="381"/>
                  </a:cubicBezTo>
                  <a:close/>
                  <a:moveTo>
                    <a:pt x="3156" y="3691"/>
                  </a:moveTo>
                  <a:lnTo>
                    <a:pt x="3490" y="3846"/>
                  </a:lnTo>
                  <a:cubicBezTo>
                    <a:pt x="3561" y="3882"/>
                    <a:pt x="3609" y="3953"/>
                    <a:pt x="3609" y="4049"/>
                  </a:cubicBezTo>
                  <a:lnTo>
                    <a:pt x="3609" y="4560"/>
                  </a:lnTo>
                  <a:cubicBezTo>
                    <a:pt x="3311" y="4727"/>
                    <a:pt x="2954" y="4822"/>
                    <a:pt x="2597" y="4822"/>
                  </a:cubicBezTo>
                  <a:cubicBezTo>
                    <a:pt x="2227" y="4822"/>
                    <a:pt x="1882" y="4727"/>
                    <a:pt x="1585" y="4560"/>
                  </a:cubicBezTo>
                  <a:lnTo>
                    <a:pt x="1585" y="4049"/>
                  </a:lnTo>
                  <a:cubicBezTo>
                    <a:pt x="1585" y="3965"/>
                    <a:pt x="1632" y="3894"/>
                    <a:pt x="1704" y="3846"/>
                  </a:cubicBezTo>
                  <a:lnTo>
                    <a:pt x="2025" y="3691"/>
                  </a:lnTo>
                  <a:lnTo>
                    <a:pt x="2323" y="3989"/>
                  </a:lnTo>
                  <a:cubicBezTo>
                    <a:pt x="2406" y="4060"/>
                    <a:pt x="2489" y="4108"/>
                    <a:pt x="2597" y="4108"/>
                  </a:cubicBezTo>
                  <a:cubicBezTo>
                    <a:pt x="2704" y="4108"/>
                    <a:pt x="2799" y="4060"/>
                    <a:pt x="2858" y="3989"/>
                  </a:cubicBezTo>
                  <a:lnTo>
                    <a:pt x="3156" y="3691"/>
                  </a:lnTo>
                  <a:close/>
                  <a:moveTo>
                    <a:pt x="2597" y="0"/>
                  </a:moveTo>
                  <a:cubicBezTo>
                    <a:pt x="1168" y="0"/>
                    <a:pt x="1" y="1155"/>
                    <a:pt x="1" y="2584"/>
                  </a:cubicBezTo>
                  <a:cubicBezTo>
                    <a:pt x="1" y="4013"/>
                    <a:pt x="1168" y="5180"/>
                    <a:pt x="2597" y="5180"/>
                  </a:cubicBezTo>
                  <a:cubicBezTo>
                    <a:pt x="4025" y="5180"/>
                    <a:pt x="5180" y="4013"/>
                    <a:pt x="5180" y="2584"/>
                  </a:cubicBezTo>
                  <a:cubicBezTo>
                    <a:pt x="5180" y="1155"/>
                    <a:pt x="4025" y="0"/>
                    <a:pt x="2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6" name="Google Shape;10996;p64"/>
            <p:cNvSpPr/>
            <p:nvPr/>
          </p:nvSpPr>
          <p:spPr>
            <a:xfrm>
              <a:off x="2256358" y="3451503"/>
              <a:ext cx="188769" cy="177311"/>
            </a:xfrm>
            <a:custGeom>
              <a:rect b="b" l="l" r="r" t="t"/>
              <a:pathLst>
                <a:path extrusionOk="0" h="5571" w="5931">
                  <a:moveTo>
                    <a:pt x="3751" y="0"/>
                  </a:moveTo>
                  <a:cubicBezTo>
                    <a:pt x="2872" y="0"/>
                    <a:pt x="1994" y="341"/>
                    <a:pt x="1323" y="999"/>
                  </a:cubicBezTo>
                  <a:cubicBezTo>
                    <a:pt x="120" y="2201"/>
                    <a:pt x="1" y="4142"/>
                    <a:pt x="1049" y="5488"/>
                  </a:cubicBezTo>
                  <a:cubicBezTo>
                    <a:pt x="1073" y="5535"/>
                    <a:pt x="1132" y="5571"/>
                    <a:pt x="1192" y="5571"/>
                  </a:cubicBezTo>
                  <a:cubicBezTo>
                    <a:pt x="1239" y="5571"/>
                    <a:pt x="1263" y="5547"/>
                    <a:pt x="1311" y="5523"/>
                  </a:cubicBezTo>
                  <a:cubicBezTo>
                    <a:pt x="1382" y="5464"/>
                    <a:pt x="1406" y="5345"/>
                    <a:pt x="1346" y="5249"/>
                  </a:cubicBezTo>
                  <a:cubicBezTo>
                    <a:pt x="406" y="4047"/>
                    <a:pt x="525" y="2332"/>
                    <a:pt x="1596" y="1261"/>
                  </a:cubicBezTo>
                  <a:cubicBezTo>
                    <a:pt x="2181" y="676"/>
                    <a:pt x="2961" y="375"/>
                    <a:pt x="3742" y="375"/>
                  </a:cubicBezTo>
                  <a:cubicBezTo>
                    <a:pt x="4393" y="375"/>
                    <a:pt x="5044" y="584"/>
                    <a:pt x="5585" y="1011"/>
                  </a:cubicBezTo>
                  <a:cubicBezTo>
                    <a:pt x="5616" y="1037"/>
                    <a:pt x="5656" y="1049"/>
                    <a:pt x="5697" y="1049"/>
                  </a:cubicBezTo>
                  <a:cubicBezTo>
                    <a:pt x="5750" y="1049"/>
                    <a:pt x="5806" y="1028"/>
                    <a:pt x="5847" y="987"/>
                  </a:cubicBezTo>
                  <a:cubicBezTo>
                    <a:pt x="5930" y="904"/>
                    <a:pt x="5895" y="773"/>
                    <a:pt x="5823" y="713"/>
                  </a:cubicBezTo>
                  <a:cubicBezTo>
                    <a:pt x="5209" y="233"/>
                    <a:pt x="4479"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0997" name="Google Shape;10997;p64"/>
            <p:cNvSpPr/>
            <p:nvPr/>
          </p:nvSpPr>
          <p:spPr>
            <a:xfrm>
              <a:off x="2305245" y="3491160"/>
              <a:ext cx="189151" cy="176706"/>
            </a:xfrm>
            <a:custGeom>
              <a:rect b="b" l="l" r="r" t="t"/>
              <a:pathLst>
                <a:path extrusionOk="0" h="5552" w="5943">
                  <a:moveTo>
                    <a:pt x="4739" y="1"/>
                  </a:moveTo>
                  <a:cubicBezTo>
                    <a:pt x="4695" y="1"/>
                    <a:pt x="4650" y="13"/>
                    <a:pt x="4609" y="39"/>
                  </a:cubicBezTo>
                  <a:cubicBezTo>
                    <a:pt x="4537" y="98"/>
                    <a:pt x="4525" y="217"/>
                    <a:pt x="4585" y="301"/>
                  </a:cubicBezTo>
                  <a:cubicBezTo>
                    <a:pt x="5513" y="1503"/>
                    <a:pt x="5406" y="3218"/>
                    <a:pt x="4335" y="4289"/>
                  </a:cubicBezTo>
                  <a:cubicBezTo>
                    <a:pt x="3750" y="4874"/>
                    <a:pt x="2970" y="5175"/>
                    <a:pt x="2189" y="5175"/>
                  </a:cubicBezTo>
                  <a:cubicBezTo>
                    <a:pt x="1538" y="5175"/>
                    <a:pt x="887" y="4966"/>
                    <a:pt x="346" y="4539"/>
                  </a:cubicBezTo>
                  <a:cubicBezTo>
                    <a:pt x="314" y="4516"/>
                    <a:pt x="276" y="4505"/>
                    <a:pt x="237" y="4505"/>
                  </a:cubicBezTo>
                  <a:cubicBezTo>
                    <a:pt x="177" y="4505"/>
                    <a:pt x="116" y="4531"/>
                    <a:pt x="72" y="4575"/>
                  </a:cubicBezTo>
                  <a:cubicBezTo>
                    <a:pt x="1" y="4646"/>
                    <a:pt x="25" y="4765"/>
                    <a:pt x="96" y="4837"/>
                  </a:cubicBezTo>
                  <a:cubicBezTo>
                    <a:pt x="715" y="5313"/>
                    <a:pt x="1453" y="5551"/>
                    <a:pt x="2180" y="5551"/>
                  </a:cubicBezTo>
                  <a:cubicBezTo>
                    <a:pt x="3061" y="5551"/>
                    <a:pt x="3930" y="5218"/>
                    <a:pt x="4597" y="4551"/>
                  </a:cubicBezTo>
                  <a:cubicBezTo>
                    <a:pt x="5823" y="3349"/>
                    <a:pt x="5942" y="1420"/>
                    <a:pt x="4882" y="62"/>
                  </a:cubicBezTo>
                  <a:cubicBezTo>
                    <a:pt x="4849" y="22"/>
                    <a:pt x="4796" y="1"/>
                    <a:pt x="4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0998" name="Google Shape;10998;p64"/>
          <p:cNvGrpSpPr/>
          <p:nvPr/>
        </p:nvGrpSpPr>
        <p:grpSpPr>
          <a:xfrm>
            <a:off x="4891198" y="2925108"/>
            <a:ext cx="334634" cy="334634"/>
            <a:chOff x="4891198" y="2925108"/>
            <a:chExt cx="334634" cy="334634"/>
          </a:xfrm>
        </p:grpSpPr>
        <p:sp>
          <p:nvSpPr>
            <p:cNvPr id="10999" name="Google Shape;10999;p64"/>
            <p:cNvSpPr/>
            <p:nvPr/>
          </p:nvSpPr>
          <p:spPr>
            <a:xfrm>
              <a:off x="5001830" y="2925108"/>
              <a:ext cx="113338" cy="150831"/>
            </a:xfrm>
            <a:custGeom>
              <a:rect b="b" l="l" r="r" t="t"/>
              <a:pathLst>
                <a:path extrusionOk="0" h="4739" w="3561">
                  <a:moveTo>
                    <a:pt x="1822" y="333"/>
                  </a:moveTo>
                  <a:cubicBezTo>
                    <a:pt x="2251" y="333"/>
                    <a:pt x="2596" y="691"/>
                    <a:pt x="2596" y="1107"/>
                  </a:cubicBezTo>
                  <a:lnTo>
                    <a:pt x="2596" y="1214"/>
                  </a:lnTo>
                  <a:lnTo>
                    <a:pt x="2573" y="1214"/>
                  </a:lnTo>
                  <a:cubicBezTo>
                    <a:pt x="2358" y="1155"/>
                    <a:pt x="2275" y="857"/>
                    <a:pt x="2263" y="857"/>
                  </a:cubicBezTo>
                  <a:cubicBezTo>
                    <a:pt x="2251" y="798"/>
                    <a:pt x="2203" y="738"/>
                    <a:pt x="2132" y="738"/>
                  </a:cubicBezTo>
                  <a:cubicBezTo>
                    <a:pt x="2119" y="733"/>
                    <a:pt x="2105" y="731"/>
                    <a:pt x="2092" y="731"/>
                  </a:cubicBezTo>
                  <a:cubicBezTo>
                    <a:pt x="2043" y="731"/>
                    <a:pt x="1993" y="761"/>
                    <a:pt x="1965" y="798"/>
                  </a:cubicBezTo>
                  <a:cubicBezTo>
                    <a:pt x="1668" y="1214"/>
                    <a:pt x="1001" y="1214"/>
                    <a:pt x="1001" y="1214"/>
                  </a:cubicBezTo>
                  <a:lnTo>
                    <a:pt x="953" y="1214"/>
                  </a:lnTo>
                  <a:lnTo>
                    <a:pt x="965" y="1107"/>
                  </a:lnTo>
                  <a:cubicBezTo>
                    <a:pt x="965" y="679"/>
                    <a:pt x="1322" y="333"/>
                    <a:pt x="1739" y="333"/>
                  </a:cubicBezTo>
                  <a:close/>
                  <a:moveTo>
                    <a:pt x="2739" y="1655"/>
                  </a:moveTo>
                  <a:cubicBezTo>
                    <a:pt x="2775" y="1691"/>
                    <a:pt x="2775" y="1715"/>
                    <a:pt x="2775" y="1750"/>
                  </a:cubicBezTo>
                  <a:cubicBezTo>
                    <a:pt x="2775" y="1786"/>
                    <a:pt x="2751" y="1834"/>
                    <a:pt x="2703" y="1845"/>
                  </a:cubicBezTo>
                  <a:lnTo>
                    <a:pt x="2703" y="1655"/>
                  </a:lnTo>
                  <a:close/>
                  <a:moveTo>
                    <a:pt x="846" y="1667"/>
                  </a:moveTo>
                  <a:lnTo>
                    <a:pt x="846" y="1881"/>
                  </a:lnTo>
                  <a:cubicBezTo>
                    <a:pt x="822" y="1845"/>
                    <a:pt x="787" y="1822"/>
                    <a:pt x="787" y="1762"/>
                  </a:cubicBezTo>
                  <a:cubicBezTo>
                    <a:pt x="787" y="1715"/>
                    <a:pt x="810" y="1691"/>
                    <a:pt x="822" y="1667"/>
                  </a:cubicBezTo>
                  <a:close/>
                  <a:moveTo>
                    <a:pt x="2084" y="1179"/>
                  </a:moveTo>
                  <a:cubicBezTo>
                    <a:pt x="2144" y="1298"/>
                    <a:pt x="2251" y="1417"/>
                    <a:pt x="2394" y="1476"/>
                  </a:cubicBezTo>
                  <a:lnTo>
                    <a:pt x="2382" y="1953"/>
                  </a:lnTo>
                  <a:cubicBezTo>
                    <a:pt x="2382" y="2250"/>
                    <a:pt x="2144" y="2477"/>
                    <a:pt x="1858" y="2477"/>
                  </a:cubicBezTo>
                  <a:lnTo>
                    <a:pt x="1715" y="2477"/>
                  </a:lnTo>
                  <a:cubicBezTo>
                    <a:pt x="1418" y="2477"/>
                    <a:pt x="1191" y="2238"/>
                    <a:pt x="1191" y="1953"/>
                  </a:cubicBezTo>
                  <a:lnTo>
                    <a:pt x="1191" y="1524"/>
                  </a:lnTo>
                  <a:cubicBezTo>
                    <a:pt x="1406" y="1488"/>
                    <a:pt x="1787" y="1417"/>
                    <a:pt x="2084" y="1179"/>
                  </a:cubicBezTo>
                  <a:close/>
                  <a:moveTo>
                    <a:pt x="1965" y="2798"/>
                  </a:moveTo>
                  <a:lnTo>
                    <a:pt x="1965" y="2893"/>
                  </a:lnTo>
                  <a:lnTo>
                    <a:pt x="1787" y="3084"/>
                  </a:lnTo>
                  <a:lnTo>
                    <a:pt x="1608" y="2917"/>
                  </a:lnTo>
                  <a:lnTo>
                    <a:pt x="1608" y="2798"/>
                  </a:lnTo>
                  <a:close/>
                  <a:moveTo>
                    <a:pt x="1751" y="0"/>
                  </a:moveTo>
                  <a:cubicBezTo>
                    <a:pt x="1144" y="0"/>
                    <a:pt x="644" y="512"/>
                    <a:pt x="644" y="1119"/>
                  </a:cubicBezTo>
                  <a:lnTo>
                    <a:pt x="644" y="1417"/>
                  </a:lnTo>
                  <a:cubicBezTo>
                    <a:pt x="537" y="1512"/>
                    <a:pt x="465" y="1643"/>
                    <a:pt x="465" y="1774"/>
                  </a:cubicBezTo>
                  <a:cubicBezTo>
                    <a:pt x="465" y="2000"/>
                    <a:pt x="656" y="2203"/>
                    <a:pt x="894" y="2226"/>
                  </a:cubicBezTo>
                  <a:cubicBezTo>
                    <a:pt x="953" y="2429"/>
                    <a:pt x="1108" y="2596"/>
                    <a:pt x="1287" y="2703"/>
                  </a:cubicBezTo>
                  <a:lnTo>
                    <a:pt x="1287" y="2786"/>
                  </a:lnTo>
                  <a:lnTo>
                    <a:pt x="596" y="3060"/>
                  </a:lnTo>
                  <a:cubicBezTo>
                    <a:pt x="537" y="3084"/>
                    <a:pt x="1" y="3298"/>
                    <a:pt x="1" y="3965"/>
                  </a:cubicBezTo>
                  <a:lnTo>
                    <a:pt x="1" y="4560"/>
                  </a:lnTo>
                  <a:cubicBezTo>
                    <a:pt x="1" y="4643"/>
                    <a:pt x="72" y="4727"/>
                    <a:pt x="167" y="4727"/>
                  </a:cubicBezTo>
                  <a:lnTo>
                    <a:pt x="584" y="4727"/>
                  </a:lnTo>
                  <a:cubicBezTo>
                    <a:pt x="668" y="4727"/>
                    <a:pt x="739" y="4643"/>
                    <a:pt x="739" y="4560"/>
                  </a:cubicBezTo>
                  <a:cubicBezTo>
                    <a:pt x="739" y="4465"/>
                    <a:pt x="668" y="4393"/>
                    <a:pt x="584" y="4393"/>
                  </a:cubicBezTo>
                  <a:lnTo>
                    <a:pt x="322" y="4393"/>
                  </a:lnTo>
                  <a:lnTo>
                    <a:pt x="322" y="3965"/>
                  </a:lnTo>
                  <a:cubicBezTo>
                    <a:pt x="322" y="3500"/>
                    <a:pt x="691" y="3369"/>
                    <a:pt x="703" y="3369"/>
                  </a:cubicBezTo>
                  <a:lnTo>
                    <a:pt x="715" y="3369"/>
                  </a:lnTo>
                  <a:lnTo>
                    <a:pt x="1334" y="3131"/>
                  </a:lnTo>
                  <a:lnTo>
                    <a:pt x="1668" y="3453"/>
                  </a:lnTo>
                  <a:cubicBezTo>
                    <a:pt x="1703" y="3489"/>
                    <a:pt x="1739" y="3500"/>
                    <a:pt x="1787" y="3500"/>
                  </a:cubicBezTo>
                  <a:cubicBezTo>
                    <a:pt x="1834" y="3500"/>
                    <a:pt x="1870" y="3489"/>
                    <a:pt x="1906" y="3453"/>
                  </a:cubicBezTo>
                  <a:lnTo>
                    <a:pt x="2215" y="3131"/>
                  </a:lnTo>
                  <a:lnTo>
                    <a:pt x="2846" y="3381"/>
                  </a:lnTo>
                  <a:lnTo>
                    <a:pt x="2858" y="3381"/>
                  </a:lnTo>
                  <a:cubicBezTo>
                    <a:pt x="2858" y="3381"/>
                    <a:pt x="3227" y="3512"/>
                    <a:pt x="3227" y="3977"/>
                  </a:cubicBezTo>
                  <a:lnTo>
                    <a:pt x="3227" y="4405"/>
                  </a:lnTo>
                  <a:lnTo>
                    <a:pt x="1120" y="4405"/>
                  </a:lnTo>
                  <a:cubicBezTo>
                    <a:pt x="1025" y="4405"/>
                    <a:pt x="953" y="4489"/>
                    <a:pt x="953" y="4572"/>
                  </a:cubicBezTo>
                  <a:cubicBezTo>
                    <a:pt x="953" y="4667"/>
                    <a:pt x="1025" y="4739"/>
                    <a:pt x="1120" y="4739"/>
                  </a:cubicBezTo>
                  <a:lnTo>
                    <a:pt x="3394" y="4739"/>
                  </a:lnTo>
                  <a:cubicBezTo>
                    <a:pt x="3477" y="4739"/>
                    <a:pt x="3561" y="4667"/>
                    <a:pt x="3561" y="4572"/>
                  </a:cubicBezTo>
                  <a:lnTo>
                    <a:pt x="3561" y="3977"/>
                  </a:lnTo>
                  <a:cubicBezTo>
                    <a:pt x="3561" y="3310"/>
                    <a:pt x="3037" y="3084"/>
                    <a:pt x="2965" y="3072"/>
                  </a:cubicBezTo>
                  <a:lnTo>
                    <a:pt x="2311" y="2798"/>
                  </a:lnTo>
                  <a:lnTo>
                    <a:pt x="2311" y="2715"/>
                  </a:lnTo>
                  <a:cubicBezTo>
                    <a:pt x="2489" y="2607"/>
                    <a:pt x="2620" y="2441"/>
                    <a:pt x="2692" y="2238"/>
                  </a:cubicBezTo>
                  <a:cubicBezTo>
                    <a:pt x="2930" y="2226"/>
                    <a:pt x="3120" y="2012"/>
                    <a:pt x="3120" y="1774"/>
                  </a:cubicBezTo>
                  <a:cubicBezTo>
                    <a:pt x="3120" y="1631"/>
                    <a:pt x="3049" y="1488"/>
                    <a:pt x="2942" y="1417"/>
                  </a:cubicBezTo>
                  <a:lnTo>
                    <a:pt x="2942" y="1119"/>
                  </a:lnTo>
                  <a:cubicBezTo>
                    <a:pt x="2942" y="512"/>
                    <a:pt x="2442"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0" name="Google Shape;11000;p64"/>
            <p:cNvSpPr/>
            <p:nvPr/>
          </p:nvSpPr>
          <p:spPr>
            <a:xfrm>
              <a:off x="5102628" y="2933033"/>
              <a:ext cx="98188" cy="76991"/>
            </a:xfrm>
            <a:custGeom>
              <a:rect b="b" l="l" r="r" t="t"/>
              <a:pathLst>
                <a:path extrusionOk="0" h="2419" w="3085">
                  <a:moveTo>
                    <a:pt x="181" y="1"/>
                  </a:moveTo>
                  <a:cubicBezTo>
                    <a:pt x="116" y="1"/>
                    <a:pt x="55" y="44"/>
                    <a:pt x="37" y="108"/>
                  </a:cubicBezTo>
                  <a:cubicBezTo>
                    <a:pt x="1" y="192"/>
                    <a:pt x="48" y="287"/>
                    <a:pt x="132" y="323"/>
                  </a:cubicBezTo>
                  <a:cubicBezTo>
                    <a:pt x="1215" y="680"/>
                    <a:pt x="2132" y="1394"/>
                    <a:pt x="2751" y="2347"/>
                  </a:cubicBezTo>
                  <a:cubicBezTo>
                    <a:pt x="2787" y="2394"/>
                    <a:pt x="2846" y="2418"/>
                    <a:pt x="2894" y="2418"/>
                  </a:cubicBezTo>
                  <a:cubicBezTo>
                    <a:pt x="2918" y="2418"/>
                    <a:pt x="2954" y="2406"/>
                    <a:pt x="2977" y="2394"/>
                  </a:cubicBezTo>
                  <a:cubicBezTo>
                    <a:pt x="3049" y="2347"/>
                    <a:pt x="3085" y="2239"/>
                    <a:pt x="3025" y="2168"/>
                  </a:cubicBezTo>
                  <a:cubicBezTo>
                    <a:pt x="2370" y="1156"/>
                    <a:pt x="1382" y="382"/>
                    <a:pt x="239" y="13"/>
                  </a:cubicBezTo>
                  <a:cubicBezTo>
                    <a:pt x="220" y="5"/>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1" name="Google Shape;11001;p64"/>
            <p:cNvSpPr/>
            <p:nvPr/>
          </p:nvSpPr>
          <p:spPr>
            <a:xfrm>
              <a:off x="4915832" y="2932492"/>
              <a:ext cx="98920" cy="77532"/>
            </a:xfrm>
            <a:custGeom>
              <a:rect b="b" l="l" r="r" t="t"/>
              <a:pathLst>
                <a:path extrusionOk="0" h="2436" w="3108">
                  <a:moveTo>
                    <a:pt x="2914" y="0"/>
                  </a:moveTo>
                  <a:cubicBezTo>
                    <a:pt x="2899" y="0"/>
                    <a:pt x="2884" y="2"/>
                    <a:pt x="2869" y="6"/>
                  </a:cubicBezTo>
                  <a:cubicBezTo>
                    <a:pt x="1703" y="375"/>
                    <a:pt x="714" y="1161"/>
                    <a:pt x="36" y="2185"/>
                  </a:cubicBezTo>
                  <a:cubicBezTo>
                    <a:pt x="0" y="2256"/>
                    <a:pt x="24" y="2364"/>
                    <a:pt x="95" y="2411"/>
                  </a:cubicBezTo>
                  <a:cubicBezTo>
                    <a:pt x="131" y="2423"/>
                    <a:pt x="155" y="2435"/>
                    <a:pt x="191" y="2435"/>
                  </a:cubicBezTo>
                  <a:cubicBezTo>
                    <a:pt x="250" y="2435"/>
                    <a:pt x="298" y="2411"/>
                    <a:pt x="322" y="2364"/>
                  </a:cubicBezTo>
                  <a:cubicBezTo>
                    <a:pt x="953" y="1399"/>
                    <a:pt x="1881" y="685"/>
                    <a:pt x="2977" y="328"/>
                  </a:cubicBezTo>
                  <a:cubicBezTo>
                    <a:pt x="3060" y="292"/>
                    <a:pt x="3108" y="209"/>
                    <a:pt x="3072" y="113"/>
                  </a:cubicBezTo>
                  <a:cubicBezTo>
                    <a:pt x="3052" y="44"/>
                    <a:pt x="2984" y="0"/>
                    <a:pt x="29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2" name="Google Shape;11002;p64"/>
            <p:cNvSpPr/>
            <p:nvPr/>
          </p:nvSpPr>
          <p:spPr>
            <a:xfrm>
              <a:off x="4915832" y="3174254"/>
              <a:ext cx="80746" cy="70689"/>
            </a:xfrm>
            <a:custGeom>
              <a:rect b="b" l="l" r="r" t="t"/>
              <a:pathLst>
                <a:path extrusionOk="0" h="2221" w="2537">
                  <a:moveTo>
                    <a:pt x="185" y="0"/>
                  </a:moveTo>
                  <a:cubicBezTo>
                    <a:pt x="155" y="0"/>
                    <a:pt x="125" y="9"/>
                    <a:pt x="95" y="30"/>
                  </a:cubicBezTo>
                  <a:cubicBezTo>
                    <a:pt x="24" y="78"/>
                    <a:pt x="0" y="185"/>
                    <a:pt x="60" y="256"/>
                  </a:cubicBezTo>
                  <a:cubicBezTo>
                    <a:pt x="607" y="1102"/>
                    <a:pt x="1381" y="1780"/>
                    <a:pt x="2286" y="2209"/>
                  </a:cubicBezTo>
                  <a:cubicBezTo>
                    <a:pt x="2322" y="2221"/>
                    <a:pt x="2334" y="2221"/>
                    <a:pt x="2357" y="2221"/>
                  </a:cubicBezTo>
                  <a:cubicBezTo>
                    <a:pt x="2417" y="2221"/>
                    <a:pt x="2477" y="2197"/>
                    <a:pt x="2512" y="2138"/>
                  </a:cubicBezTo>
                  <a:cubicBezTo>
                    <a:pt x="2536" y="2030"/>
                    <a:pt x="2512" y="1923"/>
                    <a:pt x="2417" y="1899"/>
                  </a:cubicBezTo>
                  <a:cubicBezTo>
                    <a:pt x="1560" y="1495"/>
                    <a:pt x="845" y="864"/>
                    <a:pt x="322" y="78"/>
                  </a:cubicBezTo>
                  <a:cubicBezTo>
                    <a:pt x="291" y="31"/>
                    <a:pt x="240"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3" name="Google Shape;11003;p64"/>
            <p:cNvSpPr/>
            <p:nvPr/>
          </p:nvSpPr>
          <p:spPr>
            <a:xfrm>
              <a:off x="5121215" y="3173936"/>
              <a:ext cx="79601" cy="69511"/>
            </a:xfrm>
            <a:custGeom>
              <a:rect b="b" l="l" r="r" t="t"/>
              <a:pathLst>
                <a:path extrusionOk="0" h="2184" w="2501">
                  <a:moveTo>
                    <a:pt x="2301" y="0"/>
                  </a:moveTo>
                  <a:cubicBezTo>
                    <a:pt x="2250" y="0"/>
                    <a:pt x="2201" y="25"/>
                    <a:pt x="2179" y="76"/>
                  </a:cubicBezTo>
                  <a:cubicBezTo>
                    <a:pt x="1667" y="862"/>
                    <a:pt x="953" y="1481"/>
                    <a:pt x="119" y="1874"/>
                  </a:cubicBezTo>
                  <a:cubicBezTo>
                    <a:pt x="36" y="1921"/>
                    <a:pt x="0" y="2005"/>
                    <a:pt x="48" y="2100"/>
                  </a:cubicBezTo>
                  <a:cubicBezTo>
                    <a:pt x="72" y="2159"/>
                    <a:pt x="131" y="2183"/>
                    <a:pt x="191" y="2183"/>
                  </a:cubicBezTo>
                  <a:cubicBezTo>
                    <a:pt x="226" y="2183"/>
                    <a:pt x="238" y="2183"/>
                    <a:pt x="274" y="2171"/>
                  </a:cubicBezTo>
                  <a:cubicBezTo>
                    <a:pt x="1167" y="1755"/>
                    <a:pt x="1941" y="1088"/>
                    <a:pt x="2477" y="231"/>
                  </a:cubicBezTo>
                  <a:cubicBezTo>
                    <a:pt x="2501" y="183"/>
                    <a:pt x="2489" y="76"/>
                    <a:pt x="2393" y="28"/>
                  </a:cubicBezTo>
                  <a:cubicBezTo>
                    <a:pt x="2366" y="10"/>
                    <a:pt x="2333" y="0"/>
                    <a:pt x="23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4" name="Google Shape;11004;p64"/>
            <p:cNvSpPr/>
            <p:nvPr/>
          </p:nvSpPr>
          <p:spPr>
            <a:xfrm>
              <a:off x="4891198"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6" y="1203"/>
                  </a:lnTo>
                  <a:lnTo>
                    <a:pt x="976" y="1096"/>
                  </a:lnTo>
                  <a:cubicBezTo>
                    <a:pt x="976" y="667"/>
                    <a:pt x="1334" y="322"/>
                    <a:pt x="1750" y="322"/>
                  </a:cubicBezTo>
                  <a:close/>
                  <a:moveTo>
                    <a:pt x="2727" y="1667"/>
                  </a:moveTo>
                  <a:cubicBezTo>
                    <a:pt x="2762" y="1691"/>
                    <a:pt x="2762" y="1727"/>
                    <a:pt x="2762" y="1751"/>
                  </a:cubicBezTo>
                  <a:cubicBezTo>
                    <a:pt x="2762" y="1798"/>
                    <a:pt x="2750" y="1846"/>
                    <a:pt x="2703" y="1858"/>
                  </a:cubicBezTo>
                  <a:lnTo>
                    <a:pt x="2703" y="1667"/>
                  </a:lnTo>
                  <a:close/>
                  <a:moveTo>
                    <a:pt x="845" y="1667"/>
                  </a:moveTo>
                  <a:lnTo>
                    <a:pt x="845" y="1870"/>
                  </a:lnTo>
                  <a:cubicBezTo>
                    <a:pt x="810" y="1846"/>
                    <a:pt x="786" y="1810"/>
                    <a:pt x="786" y="1751"/>
                  </a:cubicBezTo>
                  <a:cubicBezTo>
                    <a:pt x="786" y="1727"/>
                    <a:pt x="798" y="1691"/>
                    <a:pt x="810"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607" y="2941"/>
                  </a:lnTo>
                  <a:lnTo>
                    <a:pt x="1607" y="2822"/>
                  </a:lnTo>
                  <a:close/>
                  <a:moveTo>
                    <a:pt x="1750"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5"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8" y="3513"/>
                    <a:pt x="1774" y="3513"/>
                  </a:cubicBezTo>
                  <a:cubicBezTo>
                    <a:pt x="1822" y="3513"/>
                    <a:pt x="1869" y="3489"/>
                    <a:pt x="1893" y="3465"/>
                  </a:cubicBezTo>
                  <a:lnTo>
                    <a:pt x="2215" y="3132"/>
                  </a:lnTo>
                  <a:lnTo>
                    <a:pt x="2834" y="3394"/>
                  </a:lnTo>
                  <a:lnTo>
                    <a:pt x="2846" y="3394"/>
                  </a:lnTo>
                  <a:cubicBezTo>
                    <a:pt x="2870" y="3394"/>
                    <a:pt x="3227" y="3525"/>
                    <a:pt x="3227" y="3989"/>
                  </a:cubicBezTo>
                  <a:lnTo>
                    <a:pt x="3227" y="4418"/>
                  </a:lnTo>
                  <a:lnTo>
                    <a:pt x="1107" y="4418"/>
                  </a:lnTo>
                  <a:cubicBezTo>
                    <a:pt x="1024" y="4418"/>
                    <a:pt x="941" y="4489"/>
                    <a:pt x="941" y="4584"/>
                  </a:cubicBezTo>
                  <a:cubicBezTo>
                    <a:pt x="941" y="4668"/>
                    <a:pt x="1024" y="4739"/>
                    <a:pt x="1107" y="4739"/>
                  </a:cubicBezTo>
                  <a:lnTo>
                    <a:pt x="3382" y="4739"/>
                  </a:lnTo>
                  <a:cubicBezTo>
                    <a:pt x="3477" y="4727"/>
                    <a:pt x="3548" y="4656"/>
                    <a:pt x="3548" y="4560"/>
                  </a:cubicBezTo>
                  <a:lnTo>
                    <a:pt x="3548" y="3965"/>
                  </a:lnTo>
                  <a:cubicBezTo>
                    <a:pt x="3548" y="3298"/>
                    <a:pt x="3036" y="3072"/>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5" name="Google Shape;11005;p64"/>
            <p:cNvSpPr/>
            <p:nvPr/>
          </p:nvSpPr>
          <p:spPr>
            <a:xfrm>
              <a:off x="5112876" y="3016803"/>
              <a:ext cx="112956" cy="150831"/>
            </a:xfrm>
            <a:custGeom>
              <a:rect b="b" l="l" r="r" t="t"/>
              <a:pathLst>
                <a:path extrusionOk="0" h="4739" w="3549">
                  <a:moveTo>
                    <a:pt x="1822" y="322"/>
                  </a:moveTo>
                  <a:cubicBezTo>
                    <a:pt x="2262" y="322"/>
                    <a:pt x="2596" y="679"/>
                    <a:pt x="2596" y="1096"/>
                  </a:cubicBezTo>
                  <a:lnTo>
                    <a:pt x="2596" y="1203"/>
                  </a:lnTo>
                  <a:lnTo>
                    <a:pt x="2584" y="1203"/>
                  </a:lnTo>
                  <a:cubicBezTo>
                    <a:pt x="2358" y="1143"/>
                    <a:pt x="2286" y="846"/>
                    <a:pt x="2274" y="846"/>
                  </a:cubicBezTo>
                  <a:cubicBezTo>
                    <a:pt x="2262" y="786"/>
                    <a:pt x="2215" y="727"/>
                    <a:pt x="2143" y="727"/>
                  </a:cubicBezTo>
                  <a:cubicBezTo>
                    <a:pt x="2133" y="725"/>
                    <a:pt x="2122" y="724"/>
                    <a:pt x="2111" y="724"/>
                  </a:cubicBezTo>
                  <a:cubicBezTo>
                    <a:pt x="2057" y="724"/>
                    <a:pt x="1996" y="747"/>
                    <a:pt x="1977" y="786"/>
                  </a:cubicBezTo>
                  <a:cubicBezTo>
                    <a:pt x="1691" y="1203"/>
                    <a:pt x="1024" y="1203"/>
                    <a:pt x="1024" y="1203"/>
                  </a:cubicBezTo>
                  <a:lnTo>
                    <a:pt x="977" y="1203"/>
                  </a:lnTo>
                  <a:lnTo>
                    <a:pt x="977" y="1096"/>
                  </a:lnTo>
                  <a:cubicBezTo>
                    <a:pt x="977" y="667"/>
                    <a:pt x="1334" y="322"/>
                    <a:pt x="1751" y="322"/>
                  </a:cubicBezTo>
                  <a:close/>
                  <a:moveTo>
                    <a:pt x="2727" y="1667"/>
                  </a:moveTo>
                  <a:cubicBezTo>
                    <a:pt x="2763" y="1691"/>
                    <a:pt x="2763" y="1727"/>
                    <a:pt x="2763" y="1751"/>
                  </a:cubicBezTo>
                  <a:cubicBezTo>
                    <a:pt x="2763" y="1798"/>
                    <a:pt x="2751" y="1846"/>
                    <a:pt x="2703" y="1858"/>
                  </a:cubicBezTo>
                  <a:lnTo>
                    <a:pt x="2703" y="1667"/>
                  </a:lnTo>
                  <a:close/>
                  <a:moveTo>
                    <a:pt x="858" y="1667"/>
                  </a:moveTo>
                  <a:lnTo>
                    <a:pt x="858" y="1870"/>
                  </a:lnTo>
                  <a:cubicBezTo>
                    <a:pt x="822" y="1846"/>
                    <a:pt x="798" y="1810"/>
                    <a:pt x="798" y="1751"/>
                  </a:cubicBezTo>
                  <a:cubicBezTo>
                    <a:pt x="798" y="1727"/>
                    <a:pt x="810" y="1691"/>
                    <a:pt x="822" y="1667"/>
                  </a:cubicBezTo>
                  <a:close/>
                  <a:moveTo>
                    <a:pt x="2084" y="1203"/>
                  </a:moveTo>
                  <a:cubicBezTo>
                    <a:pt x="2143" y="1322"/>
                    <a:pt x="2239" y="1441"/>
                    <a:pt x="2393" y="1501"/>
                  </a:cubicBezTo>
                  <a:lnTo>
                    <a:pt x="2393" y="1977"/>
                  </a:lnTo>
                  <a:cubicBezTo>
                    <a:pt x="2393" y="2263"/>
                    <a:pt x="2155" y="2489"/>
                    <a:pt x="1858" y="2489"/>
                  </a:cubicBezTo>
                  <a:lnTo>
                    <a:pt x="1703" y="2489"/>
                  </a:lnTo>
                  <a:cubicBezTo>
                    <a:pt x="1405" y="2489"/>
                    <a:pt x="1191" y="2251"/>
                    <a:pt x="1191" y="1977"/>
                  </a:cubicBezTo>
                  <a:lnTo>
                    <a:pt x="1191" y="1548"/>
                  </a:lnTo>
                  <a:cubicBezTo>
                    <a:pt x="1393" y="1512"/>
                    <a:pt x="1786" y="1441"/>
                    <a:pt x="2084" y="1203"/>
                  </a:cubicBezTo>
                  <a:close/>
                  <a:moveTo>
                    <a:pt x="1965" y="2822"/>
                  </a:moveTo>
                  <a:lnTo>
                    <a:pt x="1965" y="2917"/>
                  </a:lnTo>
                  <a:lnTo>
                    <a:pt x="1786" y="3108"/>
                  </a:lnTo>
                  <a:lnTo>
                    <a:pt x="1596" y="2941"/>
                  </a:lnTo>
                  <a:lnTo>
                    <a:pt x="1596" y="2822"/>
                  </a:lnTo>
                  <a:close/>
                  <a:moveTo>
                    <a:pt x="1751" y="0"/>
                  </a:moveTo>
                  <a:cubicBezTo>
                    <a:pt x="1143" y="0"/>
                    <a:pt x="631" y="500"/>
                    <a:pt x="631" y="1108"/>
                  </a:cubicBezTo>
                  <a:lnTo>
                    <a:pt x="631" y="1405"/>
                  </a:lnTo>
                  <a:cubicBezTo>
                    <a:pt x="524" y="1501"/>
                    <a:pt x="453" y="1631"/>
                    <a:pt x="453" y="1762"/>
                  </a:cubicBezTo>
                  <a:cubicBezTo>
                    <a:pt x="453" y="2024"/>
                    <a:pt x="643" y="2215"/>
                    <a:pt x="893" y="2227"/>
                  </a:cubicBezTo>
                  <a:cubicBezTo>
                    <a:pt x="953" y="2441"/>
                    <a:pt x="1096" y="2596"/>
                    <a:pt x="1274" y="2703"/>
                  </a:cubicBezTo>
                  <a:lnTo>
                    <a:pt x="1274" y="2798"/>
                  </a:lnTo>
                  <a:lnTo>
                    <a:pt x="596" y="3060"/>
                  </a:lnTo>
                  <a:cubicBezTo>
                    <a:pt x="524" y="3096"/>
                    <a:pt x="0" y="3298"/>
                    <a:pt x="0" y="3965"/>
                  </a:cubicBezTo>
                  <a:lnTo>
                    <a:pt x="0" y="4560"/>
                  </a:lnTo>
                  <a:cubicBezTo>
                    <a:pt x="0" y="4656"/>
                    <a:pt x="72" y="4727"/>
                    <a:pt x="155" y="4727"/>
                  </a:cubicBezTo>
                  <a:lnTo>
                    <a:pt x="572" y="4727"/>
                  </a:lnTo>
                  <a:cubicBezTo>
                    <a:pt x="667" y="4727"/>
                    <a:pt x="738" y="4656"/>
                    <a:pt x="738" y="4560"/>
                  </a:cubicBezTo>
                  <a:cubicBezTo>
                    <a:pt x="738" y="4477"/>
                    <a:pt x="667" y="4406"/>
                    <a:pt x="572" y="4406"/>
                  </a:cubicBezTo>
                  <a:lnTo>
                    <a:pt x="322" y="4406"/>
                  </a:lnTo>
                  <a:lnTo>
                    <a:pt x="322" y="3965"/>
                  </a:lnTo>
                  <a:cubicBezTo>
                    <a:pt x="322" y="3513"/>
                    <a:pt x="679" y="3370"/>
                    <a:pt x="691" y="3370"/>
                  </a:cubicBezTo>
                  <a:lnTo>
                    <a:pt x="703" y="3370"/>
                  </a:lnTo>
                  <a:lnTo>
                    <a:pt x="1334" y="3132"/>
                  </a:lnTo>
                  <a:lnTo>
                    <a:pt x="1655" y="3465"/>
                  </a:lnTo>
                  <a:cubicBezTo>
                    <a:pt x="1691" y="3489"/>
                    <a:pt x="1739" y="3513"/>
                    <a:pt x="1774" y="3513"/>
                  </a:cubicBezTo>
                  <a:cubicBezTo>
                    <a:pt x="1822" y="3513"/>
                    <a:pt x="1870" y="3489"/>
                    <a:pt x="1893" y="3465"/>
                  </a:cubicBezTo>
                  <a:lnTo>
                    <a:pt x="2215" y="3132"/>
                  </a:lnTo>
                  <a:lnTo>
                    <a:pt x="2834" y="3394"/>
                  </a:lnTo>
                  <a:lnTo>
                    <a:pt x="2846" y="3394"/>
                  </a:lnTo>
                  <a:cubicBezTo>
                    <a:pt x="2870" y="3394"/>
                    <a:pt x="3227" y="3525"/>
                    <a:pt x="3227" y="3989"/>
                  </a:cubicBezTo>
                  <a:lnTo>
                    <a:pt x="3227" y="4418"/>
                  </a:lnTo>
                  <a:lnTo>
                    <a:pt x="1108" y="4418"/>
                  </a:lnTo>
                  <a:cubicBezTo>
                    <a:pt x="1024" y="4418"/>
                    <a:pt x="941" y="4489"/>
                    <a:pt x="941" y="4584"/>
                  </a:cubicBezTo>
                  <a:cubicBezTo>
                    <a:pt x="941" y="4668"/>
                    <a:pt x="1024" y="4739"/>
                    <a:pt x="1108" y="4739"/>
                  </a:cubicBezTo>
                  <a:lnTo>
                    <a:pt x="3382" y="4739"/>
                  </a:lnTo>
                  <a:cubicBezTo>
                    <a:pt x="3477" y="4739"/>
                    <a:pt x="3548" y="4668"/>
                    <a:pt x="3548" y="4584"/>
                  </a:cubicBezTo>
                  <a:lnTo>
                    <a:pt x="3548" y="3989"/>
                  </a:lnTo>
                  <a:cubicBezTo>
                    <a:pt x="3548" y="3298"/>
                    <a:pt x="3013" y="3084"/>
                    <a:pt x="2953" y="3060"/>
                  </a:cubicBezTo>
                  <a:lnTo>
                    <a:pt x="2298" y="2798"/>
                  </a:lnTo>
                  <a:lnTo>
                    <a:pt x="2298" y="2703"/>
                  </a:lnTo>
                  <a:cubicBezTo>
                    <a:pt x="2477" y="2596"/>
                    <a:pt x="2608" y="2441"/>
                    <a:pt x="2691" y="2227"/>
                  </a:cubicBezTo>
                  <a:cubicBezTo>
                    <a:pt x="2929" y="2215"/>
                    <a:pt x="3120" y="2001"/>
                    <a:pt x="3120" y="1762"/>
                  </a:cubicBezTo>
                  <a:cubicBezTo>
                    <a:pt x="3120" y="1620"/>
                    <a:pt x="3048" y="1489"/>
                    <a:pt x="2941" y="1405"/>
                  </a:cubicBezTo>
                  <a:lnTo>
                    <a:pt x="2941" y="1108"/>
                  </a:lnTo>
                  <a:cubicBezTo>
                    <a:pt x="2941" y="500"/>
                    <a:pt x="242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6" name="Google Shape;11006;p64"/>
            <p:cNvSpPr/>
            <p:nvPr/>
          </p:nvSpPr>
          <p:spPr>
            <a:xfrm>
              <a:off x="5001448" y="3108498"/>
              <a:ext cx="113338" cy="151244"/>
            </a:xfrm>
            <a:custGeom>
              <a:rect b="b" l="l" r="r" t="t"/>
              <a:pathLst>
                <a:path extrusionOk="0" h="4752" w="3561">
                  <a:moveTo>
                    <a:pt x="1811" y="322"/>
                  </a:moveTo>
                  <a:cubicBezTo>
                    <a:pt x="2251" y="322"/>
                    <a:pt x="2585" y="679"/>
                    <a:pt x="2585" y="1096"/>
                  </a:cubicBezTo>
                  <a:lnTo>
                    <a:pt x="2585" y="1203"/>
                  </a:lnTo>
                  <a:lnTo>
                    <a:pt x="2573" y="1203"/>
                  </a:lnTo>
                  <a:cubicBezTo>
                    <a:pt x="2346" y="1144"/>
                    <a:pt x="2275" y="846"/>
                    <a:pt x="2263" y="846"/>
                  </a:cubicBezTo>
                  <a:cubicBezTo>
                    <a:pt x="2251" y="786"/>
                    <a:pt x="2204" y="727"/>
                    <a:pt x="2132" y="727"/>
                  </a:cubicBezTo>
                  <a:cubicBezTo>
                    <a:pt x="2124" y="725"/>
                    <a:pt x="2116" y="725"/>
                    <a:pt x="2107" y="725"/>
                  </a:cubicBezTo>
                  <a:cubicBezTo>
                    <a:pt x="2051" y="725"/>
                    <a:pt x="1986" y="756"/>
                    <a:pt x="1965" y="786"/>
                  </a:cubicBezTo>
                  <a:cubicBezTo>
                    <a:pt x="1692" y="1203"/>
                    <a:pt x="1037" y="1203"/>
                    <a:pt x="1025" y="1203"/>
                  </a:cubicBezTo>
                  <a:lnTo>
                    <a:pt x="965" y="1203"/>
                  </a:lnTo>
                  <a:lnTo>
                    <a:pt x="965" y="1096"/>
                  </a:lnTo>
                  <a:cubicBezTo>
                    <a:pt x="965" y="667"/>
                    <a:pt x="1322" y="322"/>
                    <a:pt x="1739" y="322"/>
                  </a:cubicBezTo>
                  <a:close/>
                  <a:moveTo>
                    <a:pt x="2751" y="1668"/>
                  </a:moveTo>
                  <a:cubicBezTo>
                    <a:pt x="2787" y="1703"/>
                    <a:pt x="2787" y="1727"/>
                    <a:pt x="2787" y="1763"/>
                  </a:cubicBezTo>
                  <a:cubicBezTo>
                    <a:pt x="2787" y="1798"/>
                    <a:pt x="2763" y="1846"/>
                    <a:pt x="2715" y="1858"/>
                  </a:cubicBezTo>
                  <a:lnTo>
                    <a:pt x="2715" y="1668"/>
                  </a:lnTo>
                  <a:close/>
                  <a:moveTo>
                    <a:pt x="858" y="1679"/>
                  </a:moveTo>
                  <a:lnTo>
                    <a:pt x="858" y="1894"/>
                  </a:lnTo>
                  <a:cubicBezTo>
                    <a:pt x="834" y="1858"/>
                    <a:pt x="799" y="1834"/>
                    <a:pt x="799" y="1775"/>
                  </a:cubicBezTo>
                  <a:cubicBezTo>
                    <a:pt x="799" y="1739"/>
                    <a:pt x="810" y="1715"/>
                    <a:pt x="834" y="1679"/>
                  </a:cubicBezTo>
                  <a:close/>
                  <a:moveTo>
                    <a:pt x="2096" y="1203"/>
                  </a:moveTo>
                  <a:cubicBezTo>
                    <a:pt x="2156" y="1322"/>
                    <a:pt x="2263" y="1441"/>
                    <a:pt x="2406" y="1501"/>
                  </a:cubicBezTo>
                  <a:lnTo>
                    <a:pt x="2406" y="1977"/>
                  </a:lnTo>
                  <a:cubicBezTo>
                    <a:pt x="2394" y="2263"/>
                    <a:pt x="2156" y="2501"/>
                    <a:pt x="1870" y="2501"/>
                  </a:cubicBezTo>
                  <a:lnTo>
                    <a:pt x="1727" y="2501"/>
                  </a:lnTo>
                  <a:cubicBezTo>
                    <a:pt x="1430" y="2501"/>
                    <a:pt x="1203" y="2263"/>
                    <a:pt x="1203" y="1977"/>
                  </a:cubicBezTo>
                  <a:lnTo>
                    <a:pt x="1203" y="1548"/>
                  </a:lnTo>
                  <a:cubicBezTo>
                    <a:pt x="1418" y="1525"/>
                    <a:pt x="1799" y="1441"/>
                    <a:pt x="2096" y="1203"/>
                  </a:cubicBezTo>
                  <a:close/>
                  <a:moveTo>
                    <a:pt x="1977" y="2834"/>
                  </a:moveTo>
                  <a:lnTo>
                    <a:pt x="1977" y="2918"/>
                  </a:lnTo>
                  <a:lnTo>
                    <a:pt x="1799" y="3108"/>
                  </a:lnTo>
                  <a:lnTo>
                    <a:pt x="1620" y="2941"/>
                  </a:lnTo>
                  <a:lnTo>
                    <a:pt x="1620" y="2834"/>
                  </a:lnTo>
                  <a:close/>
                  <a:moveTo>
                    <a:pt x="1751" y="1"/>
                  </a:moveTo>
                  <a:cubicBezTo>
                    <a:pt x="1144" y="1"/>
                    <a:pt x="632" y="501"/>
                    <a:pt x="632" y="1120"/>
                  </a:cubicBezTo>
                  <a:lnTo>
                    <a:pt x="632" y="1417"/>
                  </a:lnTo>
                  <a:cubicBezTo>
                    <a:pt x="537" y="1501"/>
                    <a:pt x="453" y="1644"/>
                    <a:pt x="453" y="1775"/>
                  </a:cubicBezTo>
                  <a:cubicBezTo>
                    <a:pt x="453" y="2025"/>
                    <a:pt x="656" y="2215"/>
                    <a:pt x="894" y="2239"/>
                  </a:cubicBezTo>
                  <a:cubicBezTo>
                    <a:pt x="953" y="2441"/>
                    <a:pt x="1096" y="2608"/>
                    <a:pt x="1275" y="2715"/>
                  </a:cubicBezTo>
                  <a:lnTo>
                    <a:pt x="1275" y="2799"/>
                  </a:lnTo>
                  <a:lnTo>
                    <a:pt x="596" y="3072"/>
                  </a:lnTo>
                  <a:cubicBezTo>
                    <a:pt x="537" y="3096"/>
                    <a:pt x="1" y="3311"/>
                    <a:pt x="1" y="3977"/>
                  </a:cubicBezTo>
                  <a:lnTo>
                    <a:pt x="1" y="4573"/>
                  </a:lnTo>
                  <a:cubicBezTo>
                    <a:pt x="1" y="4656"/>
                    <a:pt x="72" y="4739"/>
                    <a:pt x="156" y="4739"/>
                  </a:cubicBezTo>
                  <a:lnTo>
                    <a:pt x="572" y="4739"/>
                  </a:lnTo>
                  <a:cubicBezTo>
                    <a:pt x="668" y="4739"/>
                    <a:pt x="739" y="4656"/>
                    <a:pt x="739" y="4573"/>
                  </a:cubicBezTo>
                  <a:cubicBezTo>
                    <a:pt x="739" y="4477"/>
                    <a:pt x="668" y="4406"/>
                    <a:pt x="572" y="4406"/>
                  </a:cubicBezTo>
                  <a:lnTo>
                    <a:pt x="322" y="4406"/>
                  </a:lnTo>
                  <a:lnTo>
                    <a:pt x="322" y="3977"/>
                  </a:lnTo>
                  <a:cubicBezTo>
                    <a:pt x="322" y="3513"/>
                    <a:pt x="680" y="3382"/>
                    <a:pt x="691" y="3382"/>
                  </a:cubicBezTo>
                  <a:lnTo>
                    <a:pt x="715" y="3382"/>
                  </a:lnTo>
                  <a:lnTo>
                    <a:pt x="1334" y="3144"/>
                  </a:lnTo>
                  <a:lnTo>
                    <a:pt x="1668" y="3465"/>
                  </a:lnTo>
                  <a:cubicBezTo>
                    <a:pt x="1692" y="3501"/>
                    <a:pt x="1739" y="3513"/>
                    <a:pt x="1787" y="3513"/>
                  </a:cubicBezTo>
                  <a:cubicBezTo>
                    <a:pt x="1823" y="3513"/>
                    <a:pt x="1870" y="3501"/>
                    <a:pt x="1906" y="3465"/>
                  </a:cubicBezTo>
                  <a:lnTo>
                    <a:pt x="2215" y="3144"/>
                  </a:lnTo>
                  <a:lnTo>
                    <a:pt x="2835" y="3394"/>
                  </a:lnTo>
                  <a:lnTo>
                    <a:pt x="2858" y="3394"/>
                  </a:lnTo>
                  <a:cubicBezTo>
                    <a:pt x="2870" y="3394"/>
                    <a:pt x="3227" y="3525"/>
                    <a:pt x="3227" y="3989"/>
                  </a:cubicBezTo>
                  <a:lnTo>
                    <a:pt x="3227" y="4418"/>
                  </a:lnTo>
                  <a:lnTo>
                    <a:pt x="1108" y="4418"/>
                  </a:lnTo>
                  <a:cubicBezTo>
                    <a:pt x="1025" y="4418"/>
                    <a:pt x="953" y="4501"/>
                    <a:pt x="953" y="4585"/>
                  </a:cubicBezTo>
                  <a:cubicBezTo>
                    <a:pt x="953" y="4680"/>
                    <a:pt x="1025" y="4751"/>
                    <a:pt x="1108" y="4751"/>
                  </a:cubicBezTo>
                  <a:lnTo>
                    <a:pt x="3394" y="4751"/>
                  </a:lnTo>
                  <a:cubicBezTo>
                    <a:pt x="3477" y="4751"/>
                    <a:pt x="3549" y="4680"/>
                    <a:pt x="3549" y="4585"/>
                  </a:cubicBezTo>
                  <a:lnTo>
                    <a:pt x="3549" y="3989"/>
                  </a:lnTo>
                  <a:cubicBezTo>
                    <a:pt x="3561" y="3311"/>
                    <a:pt x="3037" y="3096"/>
                    <a:pt x="2966" y="3072"/>
                  </a:cubicBezTo>
                  <a:lnTo>
                    <a:pt x="2311" y="2799"/>
                  </a:lnTo>
                  <a:lnTo>
                    <a:pt x="2311" y="2715"/>
                  </a:lnTo>
                  <a:cubicBezTo>
                    <a:pt x="2489" y="2608"/>
                    <a:pt x="2620" y="2441"/>
                    <a:pt x="2692" y="2239"/>
                  </a:cubicBezTo>
                  <a:cubicBezTo>
                    <a:pt x="2930" y="2215"/>
                    <a:pt x="3120" y="2013"/>
                    <a:pt x="3120" y="1775"/>
                  </a:cubicBezTo>
                  <a:cubicBezTo>
                    <a:pt x="3120" y="1620"/>
                    <a:pt x="3049" y="1489"/>
                    <a:pt x="2942" y="1417"/>
                  </a:cubicBezTo>
                  <a:lnTo>
                    <a:pt x="2942" y="1120"/>
                  </a:lnTo>
                  <a:cubicBezTo>
                    <a:pt x="2942" y="501"/>
                    <a:pt x="2442"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07" name="Google Shape;11007;p64"/>
          <p:cNvGrpSpPr/>
          <p:nvPr/>
        </p:nvGrpSpPr>
        <p:grpSpPr>
          <a:xfrm>
            <a:off x="7976174" y="2925108"/>
            <a:ext cx="334666" cy="334634"/>
            <a:chOff x="7976174" y="2925108"/>
            <a:chExt cx="334666" cy="334634"/>
          </a:xfrm>
        </p:grpSpPr>
        <p:sp>
          <p:nvSpPr>
            <p:cNvPr id="11008" name="Google Shape;11008;p64"/>
            <p:cNvSpPr/>
            <p:nvPr/>
          </p:nvSpPr>
          <p:spPr>
            <a:xfrm>
              <a:off x="8003100" y="3064545"/>
              <a:ext cx="10630" cy="14068"/>
            </a:xfrm>
            <a:custGeom>
              <a:rect b="b" l="l" r="r" t="t"/>
              <a:pathLst>
                <a:path extrusionOk="0" h="442" w="334">
                  <a:moveTo>
                    <a:pt x="167" y="1"/>
                  </a:moveTo>
                  <a:cubicBezTo>
                    <a:pt x="72" y="1"/>
                    <a:pt x="0" y="72"/>
                    <a:pt x="0" y="167"/>
                  </a:cubicBezTo>
                  <a:lnTo>
                    <a:pt x="0" y="286"/>
                  </a:lnTo>
                  <a:cubicBezTo>
                    <a:pt x="0" y="370"/>
                    <a:pt x="72" y="441"/>
                    <a:pt x="167" y="441"/>
                  </a:cubicBezTo>
                  <a:cubicBezTo>
                    <a:pt x="250" y="441"/>
                    <a:pt x="322" y="370"/>
                    <a:pt x="322" y="286"/>
                  </a:cubicBezTo>
                  <a:lnTo>
                    <a:pt x="322"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09" name="Google Shape;11009;p64"/>
            <p:cNvSpPr/>
            <p:nvPr/>
          </p:nvSpPr>
          <p:spPr>
            <a:xfrm>
              <a:off x="8003100" y="3046371"/>
              <a:ext cx="10630" cy="14418"/>
            </a:xfrm>
            <a:custGeom>
              <a:rect b="b" l="l" r="r" t="t"/>
              <a:pathLst>
                <a:path extrusionOk="0" h="453" w="334">
                  <a:moveTo>
                    <a:pt x="167" y="0"/>
                  </a:moveTo>
                  <a:cubicBezTo>
                    <a:pt x="72" y="0"/>
                    <a:pt x="0" y="71"/>
                    <a:pt x="0" y="167"/>
                  </a:cubicBezTo>
                  <a:lnTo>
                    <a:pt x="0" y="286"/>
                  </a:lnTo>
                  <a:cubicBezTo>
                    <a:pt x="0" y="369"/>
                    <a:pt x="72" y="452"/>
                    <a:pt x="167" y="452"/>
                  </a:cubicBezTo>
                  <a:cubicBezTo>
                    <a:pt x="250" y="452"/>
                    <a:pt x="322" y="369"/>
                    <a:pt x="322" y="286"/>
                  </a:cubicBezTo>
                  <a:lnTo>
                    <a:pt x="322"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0" name="Google Shape;11010;p64"/>
            <p:cNvSpPr/>
            <p:nvPr/>
          </p:nvSpPr>
          <p:spPr>
            <a:xfrm>
              <a:off x="8272519" y="3105093"/>
              <a:ext cx="10630" cy="14418"/>
            </a:xfrm>
            <a:custGeom>
              <a:rect b="b" l="l" r="r" t="t"/>
              <a:pathLst>
                <a:path extrusionOk="0" h="453" w="334">
                  <a:moveTo>
                    <a:pt x="167" y="0"/>
                  </a:moveTo>
                  <a:cubicBezTo>
                    <a:pt x="84" y="0"/>
                    <a:pt x="1" y="72"/>
                    <a:pt x="1" y="167"/>
                  </a:cubicBezTo>
                  <a:lnTo>
                    <a:pt x="1" y="286"/>
                  </a:lnTo>
                  <a:cubicBezTo>
                    <a:pt x="1" y="370"/>
                    <a:pt x="84" y="453"/>
                    <a:pt x="167" y="453"/>
                  </a:cubicBezTo>
                  <a:cubicBezTo>
                    <a:pt x="263" y="453"/>
                    <a:pt x="334" y="370"/>
                    <a:pt x="334" y="28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1" name="Google Shape;11011;p64"/>
            <p:cNvSpPr/>
            <p:nvPr/>
          </p:nvSpPr>
          <p:spPr>
            <a:xfrm>
              <a:off x="8272519" y="3123266"/>
              <a:ext cx="10630" cy="14068"/>
            </a:xfrm>
            <a:custGeom>
              <a:rect b="b" l="l" r="r" t="t"/>
              <a:pathLst>
                <a:path extrusionOk="0" h="442" w="334">
                  <a:moveTo>
                    <a:pt x="167" y="1"/>
                  </a:moveTo>
                  <a:cubicBezTo>
                    <a:pt x="84" y="1"/>
                    <a:pt x="1" y="72"/>
                    <a:pt x="1" y="168"/>
                  </a:cubicBezTo>
                  <a:lnTo>
                    <a:pt x="1" y="287"/>
                  </a:lnTo>
                  <a:cubicBezTo>
                    <a:pt x="1" y="370"/>
                    <a:pt x="84" y="442"/>
                    <a:pt x="167" y="442"/>
                  </a:cubicBezTo>
                  <a:cubicBezTo>
                    <a:pt x="263" y="442"/>
                    <a:pt x="334" y="370"/>
                    <a:pt x="334" y="287"/>
                  </a:cubicBezTo>
                  <a:lnTo>
                    <a:pt x="334" y="168"/>
                  </a:lnTo>
                  <a:cubicBezTo>
                    <a:pt x="334" y="72"/>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2" name="Google Shape;11012;p64"/>
            <p:cNvSpPr/>
            <p:nvPr/>
          </p:nvSpPr>
          <p:spPr>
            <a:xfrm>
              <a:off x="7976174" y="2925108"/>
              <a:ext cx="334666" cy="334634"/>
            </a:xfrm>
            <a:custGeom>
              <a:rect b="b" l="l" r="r" t="t"/>
              <a:pathLst>
                <a:path extrusionOk="0" h="10514" w="10515">
                  <a:moveTo>
                    <a:pt x="5109" y="655"/>
                  </a:moveTo>
                  <a:lnTo>
                    <a:pt x="5109" y="2762"/>
                  </a:lnTo>
                  <a:lnTo>
                    <a:pt x="4704" y="2762"/>
                  </a:lnTo>
                  <a:lnTo>
                    <a:pt x="4704" y="655"/>
                  </a:lnTo>
                  <a:close/>
                  <a:moveTo>
                    <a:pt x="7549" y="655"/>
                  </a:moveTo>
                  <a:lnTo>
                    <a:pt x="7549" y="738"/>
                  </a:lnTo>
                  <a:lnTo>
                    <a:pt x="7549" y="750"/>
                  </a:lnTo>
                  <a:lnTo>
                    <a:pt x="7549" y="1584"/>
                  </a:lnTo>
                  <a:lnTo>
                    <a:pt x="7549" y="1774"/>
                  </a:lnTo>
                  <a:cubicBezTo>
                    <a:pt x="7442" y="1667"/>
                    <a:pt x="7311" y="1572"/>
                    <a:pt x="7157" y="1536"/>
                  </a:cubicBezTo>
                  <a:cubicBezTo>
                    <a:pt x="7122" y="1527"/>
                    <a:pt x="7085" y="1523"/>
                    <a:pt x="7048" y="1523"/>
                  </a:cubicBezTo>
                  <a:cubicBezTo>
                    <a:pt x="6935" y="1523"/>
                    <a:pt x="6818" y="1565"/>
                    <a:pt x="6728" y="1655"/>
                  </a:cubicBezTo>
                  <a:cubicBezTo>
                    <a:pt x="6716" y="1667"/>
                    <a:pt x="6371" y="1965"/>
                    <a:pt x="6811" y="2584"/>
                  </a:cubicBezTo>
                  <a:cubicBezTo>
                    <a:pt x="6859" y="2643"/>
                    <a:pt x="6907" y="2691"/>
                    <a:pt x="6918" y="2762"/>
                  </a:cubicBezTo>
                  <a:lnTo>
                    <a:pt x="5430" y="2762"/>
                  </a:lnTo>
                  <a:lnTo>
                    <a:pt x="5430" y="655"/>
                  </a:lnTo>
                  <a:close/>
                  <a:moveTo>
                    <a:pt x="2359" y="523"/>
                  </a:moveTo>
                  <a:cubicBezTo>
                    <a:pt x="2823" y="523"/>
                    <a:pt x="3485" y="630"/>
                    <a:pt x="3620" y="833"/>
                  </a:cubicBezTo>
                  <a:cubicBezTo>
                    <a:pt x="3644" y="881"/>
                    <a:pt x="3704" y="917"/>
                    <a:pt x="3763" y="917"/>
                  </a:cubicBezTo>
                  <a:lnTo>
                    <a:pt x="4359" y="917"/>
                  </a:lnTo>
                  <a:lnTo>
                    <a:pt x="4359" y="2500"/>
                  </a:lnTo>
                  <a:lnTo>
                    <a:pt x="3954" y="2500"/>
                  </a:lnTo>
                  <a:cubicBezTo>
                    <a:pt x="3894" y="2500"/>
                    <a:pt x="3847" y="2536"/>
                    <a:pt x="3823" y="2560"/>
                  </a:cubicBezTo>
                  <a:cubicBezTo>
                    <a:pt x="3466" y="3024"/>
                    <a:pt x="3275" y="3072"/>
                    <a:pt x="3037" y="3119"/>
                  </a:cubicBezTo>
                  <a:cubicBezTo>
                    <a:pt x="2858" y="3143"/>
                    <a:pt x="2644" y="3191"/>
                    <a:pt x="2358" y="3381"/>
                  </a:cubicBezTo>
                  <a:cubicBezTo>
                    <a:pt x="2174" y="3515"/>
                    <a:pt x="2037" y="3549"/>
                    <a:pt x="1955" y="3549"/>
                  </a:cubicBezTo>
                  <a:cubicBezTo>
                    <a:pt x="1921" y="3549"/>
                    <a:pt x="1896" y="3543"/>
                    <a:pt x="1882" y="3536"/>
                  </a:cubicBezTo>
                  <a:cubicBezTo>
                    <a:pt x="1846" y="3477"/>
                    <a:pt x="1846" y="3417"/>
                    <a:pt x="1846" y="3381"/>
                  </a:cubicBezTo>
                  <a:cubicBezTo>
                    <a:pt x="1882" y="3203"/>
                    <a:pt x="2168" y="3000"/>
                    <a:pt x="2346" y="2905"/>
                  </a:cubicBezTo>
                  <a:cubicBezTo>
                    <a:pt x="2442" y="2858"/>
                    <a:pt x="2466" y="2762"/>
                    <a:pt x="2430" y="2679"/>
                  </a:cubicBezTo>
                  <a:cubicBezTo>
                    <a:pt x="2394" y="2619"/>
                    <a:pt x="2335" y="2596"/>
                    <a:pt x="2263" y="2596"/>
                  </a:cubicBezTo>
                  <a:lnTo>
                    <a:pt x="715" y="2596"/>
                  </a:lnTo>
                  <a:cubicBezTo>
                    <a:pt x="644" y="2596"/>
                    <a:pt x="584" y="2536"/>
                    <a:pt x="584" y="2465"/>
                  </a:cubicBezTo>
                  <a:lnTo>
                    <a:pt x="584" y="2441"/>
                  </a:lnTo>
                  <a:cubicBezTo>
                    <a:pt x="584" y="2369"/>
                    <a:pt x="644" y="2310"/>
                    <a:pt x="715" y="2310"/>
                  </a:cubicBezTo>
                  <a:lnTo>
                    <a:pt x="2132" y="2310"/>
                  </a:lnTo>
                  <a:cubicBezTo>
                    <a:pt x="2215" y="2310"/>
                    <a:pt x="2287" y="2238"/>
                    <a:pt x="2287" y="2143"/>
                  </a:cubicBezTo>
                  <a:cubicBezTo>
                    <a:pt x="2287" y="2060"/>
                    <a:pt x="2215" y="1988"/>
                    <a:pt x="2132" y="1988"/>
                  </a:cubicBezTo>
                  <a:lnTo>
                    <a:pt x="715" y="1988"/>
                  </a:lnTo>
                  <a:lnTo>
                    <a:pt x="441" y="2012"/>
                  </a:lnTo>
                  <a:cubicBezTo>
                    <a:pt x="370" y="2012"/>
                    <a:pt x="310" y="1953"/>
                    <a:pt x="310" y="1881"/>
                  </a:cubicBezTo>
                  <a:lnTo>
                    <a:pt x="310" y="1869"/>
                  </a:lnTo>
                  <a:cubicBezTo>
                    <a:pt x="310" y="1786"/>
                    <a:pt x="370" y="1726"/>
                    <a:pt x="441" y="1726"/>
                  </a:cubicBezTo>
                  <a:lnTo>
                    <a:pt x="2156" y="1726"/>
                  </a:lnTo>
                  <a:cubicBezTo>
                    <a:pt x="2251" y="1726"/>
                    <a:pt x="2323" y="1655"/>
                    <a:pt x="2323" y="1572"/>
                  </a:cubicBezTo>
                  <a:cubicBezTo>
                    <a:pt x="2323" y="1476"/>
                    <a:pt x="2251" y="1405"/>
                    <a:pt x="2156" y="1405"/>
                  </a:cubicBezTo>
                  <a:lnTo>
                    <a:pt x="691" y="1405"/>
                  </a:lnTo>
                  <a:cubicBezTo>
                    <a:pt x="632" y="1393"/>
                    <a:pt x="596" y="1345"/>
                    <a:pt x="596" y="1286"/>
                  </a:cubicBezTo>
                  <a:lnTo>
                    <a:pt x="596" y="1274"/>
                  </a:lnTo>
                  <a:cubicBezTo>
                    <a:pt x="596" y="1191"/>
                    <a:pt x="656" y="1131"/>
                    <a:pt x="727" y="1131"/>
                  </a:cubicBezTo>
                  <a:lnTo>
                    <a:pt x="2156" y="1131"/>
                  </a:lnTo>
                  <a:cubicBezTo>
                    <a:pt x="2239" y="1131"/>
                    <a:pt x="2323" y="1060"/>
                    <a:pt x="2323" y="976"/>
                  </a:cubicBezTo>
                  <a:cubicBezTo>
                    <a:pt x="2323" y="881"/>
                    <a:pt x="2239" y="810"/>
                    <a:pt x="2156" y="810"/>
                  </a:cubicBezTo>
                  <a:lnTo>
                    <a:pt x="1442" y="810"/>
                  </a:lnTo>
                  <a:cubicBezTo>
                    <a:pt x="1370" y="810"/>
                    <a:pt x="1311" y="750"/>
                    <a:pt x="1311" y="679"/>
                  </a:cubicBezTo>
                  <a:lnTo>
                    <a:pt x="1311" y="655"/>
                  </a:lnTo>
                  <a:cubicBezTo>
                    <a:pt x="1311" y="583"/>
                    <a:pt x="1370" y="524"/>
                    <a:pt x="1442" y="524"/>
                  </a:cubicBezTo>
                  <a:lnTo>
                    <a:pt x="2287" y="524"/>
                  </a:lnTo>
                  <a:cubicBezTo>
                    <a:pt x="2310" y="523"/>
                    <a:pt x="2334" y="523"/>
                    <a:pt x="2359" y="523"/>
                  </a:cubicBezTo>
                  <a:close/>
                  <a:moveTo>
                    <a:pt x="8633" y="310"/>
                  </a:moveTo>
                  <a:cubicBezTo>
                    <a:pt x="8704" y="310"/>
                    <a:pt x="8764" y="369"/>
                    <a:pt x="8764" y="452"/>
                  </a:cubicBezTo>
                  <a:lnTo>
                    <a:pt x="8764" y="691"/>
                  </a:lnTo>
                  <a:lnTo>
                    <a:pt x="8764" y="726"/>
                  </a:lnTo>
                  <a:lnTo>
                    <a:pt x="8764" y="1107"/>
                  </a:lnTo>
                  <a:lnTo>
                    <a:pt x="8764" y="1131"/>
                  </a:lnTo>
                  <a:lnTo>
                    <a:pt x="8764" y="2155"/>
                  </a:lnTo>
                  <a:cubicBezTo>
                    <a:pt x="8764" y="2250"/>
                    <a:pt x="8835" y="2322"/>
                    <a:pt x="8931" y="2322"/>
                  </a:cubicBezTo>
                  <a:cubicBezTo>
                    <a:pt x="9014" y="2322"/>
                    <a:pt x="9085" y="2250"/>
                    <a:pt x="9085" y="2155"/>
                  </a:cubicBezTo>
                  <a:lnTo>
                    <a:pt x="9085" y="1012"/>
                  </a:lnTo>
                  <a:lnTo>
                    <a:pt x="9085" y="988"/>
                  </a:lnTo>
                  <a:lnTo>
                    <a:pt x="9085" y="953"/>
                  </a:lnTo>
                  <a:lnTo>
                    <a:pt x="9085" y="702"/>
                  </a:lnTo>
                  <a:cubicBezTo>
                    <a:pt x="9109" y="643"/>
                    <a:pt x="9145" y="595"/>
                    <a:pt x="9204" y="595"/>
                  </a:cubicBezTo>
                  <a:lnTo>
                    <a:pt x="9228" y="595"/>
                  </a:lnTo>
                  <a:cubicBezTo>
                    <a:pt x="9300" y="595"/>
                    <a:pt x="9359" y="655"/>
                    <a:pt x="9359" y="726"/>
                  </a:cubicBezTo>
                  <a:lnTo>
                    <a:pt x="9359" y="1322"/>
                  </a:lnTo>
                  <a:lnTo>
                    <a:pt x="9359" y="1441"/>
                  </a:lnTo>
                  <a:lnTo>
                    <a:pt x="9359" y="2155"/>
                  </a:lnTo>
                  <a:cubicBezTo>
                    <a:pt x="9359" y="2250"/>
                    <a:pt x="9431" y="2322"/>
                    <a:pt x="9526" y="2322"/>
                  </a:cubicBezTo>
                  <a:cubicBezTo>
                    <a:pt x="9609" y="2322"/>
                    <a:pt x="9681" y="2250"/>
                    <a:pt x="9681" y="2155"/>
                  </a:cubicBezTo>
                  <a:lnTo>
                    <a:pt x="9681" y="1441"/>
                  </a:lnTo>
                  <a:cubicBezTo>
                    <a:pt x="9681" y="1369"/>
                    <a:pt x="9740" y="1310"/>
                    <a:pt x="9824" y="1310"/>
                  </a:cubicBezTo>
                  <a:lnTo>
                    <a:pt x="9835" y="1310"/>
                  </a:lnTo>
                  <a:cubicBezTo>
                    <a:pt x="9907" y="1310"/>
                    <a:pt x="9966" y="1369"/>
                    <a:pt x="9966" y="1441"/>
                  </a:cubicBezTo>
                  <a:lnTo>
                    <a:pt x="9966" y="2298"/>
                  </a:lnTo>
                  <a:cubicBezTo>
                    <a:pt x="9978" y="2750"/>
                    <a:pt x="9883" y="3489"/>
                    <a:pt x="9657" y="3620"/>
                  </a:cubicBezTo>
                  <a:cubicBezTo>
                    <a:pt x="9609" y="3643"/>
                    <a:pt x="9585" y="3703"/>
                    <a:pt x="9585" y="3762"/>
                  </a:cubicBezTo>
                  <a:lnTo>
                    <a:pt x="9585" y="4358"/>
                  </a:lnTo>
                  <a:lnTo>
                    <a:pt x="7990" y="4358"/>
                  </a:lnTo>
                  <a:lnTo>
                    <a:pt x="7990" y="3965"/>
                  </a:lnTo>
                  <a:cubicBezTo>
                    <a:pt x="7990" y="3905"/>
                    <a:pt x="7954" y="3858"/>
                    <a:pt x="7930" y="3822"/>
                  </a:cubicBezTo>
                  <a:cubicBezTo>
                    <a:pt x="7466" y="3465"/>
                    <a:pt x="7419" y="3274"/>
                    <a:pt x="7383" y="3036"/>
                  </a:cubicBezTo>
                  <a:cubicBezTo>
                    <a:pt x="7347" y="2858"/>
                    <a:pt x="7299" y="2655"/>
                    <a:pt x="7109" y="2369"/>
                  </a:cubicBezTo>
                  <a:cubicBezTo>
                    <a:pt x="6918" y="2096"/>
                    <a:pt x="6930" y="1941"/>
                    <a:pt x="6966" y="1893"/>
                  </a:cubicBezTo>
                  <a:cubicBezTo>
                    <a:pt x="7026" y="1845"/>
                    <a:pt x="7085" y="1845"/>
                    <a:pt x="7109" y="1845"/>
                  </a:cubicBezTo>
                  <a:cubicBezTo>
                    <a:pt x="7288" y="1893"/>
                    <a:pt x="7502" y="2179"/>
                    <a:pt x="7585" y="2357"/>
                  </a:cubicBezTo>
                  <a:cubicBezTo>
                    <a:pt x="7603" y="2418"/>
                    <a:pt x="7658" y="2460"/>
                    <a:pt x="7718" y="2460"/>
                  </a:cubicBezTo>
                  <a:cubicBezTo>
                    <a:pt x="7741" y="2460"/>
                    <a:pt x="7765" y="2454"/>
                    <a:pt x="7788" y="2441"/>
                  </a:cubicBezTo>
                  <a:cubicBezTo>
                    <a:pt x="7847" y="2417"/>
                    <a:pt x="7871" y="2357"/>
                    <a:pt x="7871" y="2286"/>
                  </a:cubicBezTo>
                  <a:lnTo>
                    <a:pt x="7871" y="2262"/>
                  </a:lnTo>
                  <a:lnTo>
                    <a:pt x="7871" y="1584"/>
                  </a:lnTo>
                  <a:lnTo>
                    <a:pt x="7871" y="750"/>
                  </a:lnTo>
                  <a:lnTo>
                    <a:pt x="7871" y="726"/>
                  </a:lnTo>
                  <a:cubicBezTo>
                    <a:pt x="7871" y="655"/>
                    <a:pt x="7930" y="595"/>
                    <a:pt x="8002" y="595"/>
                  </a:cubicBezTo>
                  <a:lnTo>
                    <a:pt x="8014" y="595"/>
                  </a:lnTo>
                  <a:cubicBezTo>
                    <a:pt x="8097" y="595"/>
                    <a:pt x="8157" y="655"/>
                    <a:pt x="8157" y="726"/>
                  </a:cubicBezTo>
                  <a:lnTo>
                    <a:pt x="8157" y="2143"/>
                  </a:lnTo>
                  <a:cubicBezTo>
                    <a:pt x="8157" y="2238"/>
                    <a:pt x="8228" y="2310"/>
                    <a:pt x="8311" y="2310"/>
                  </a:cubicBezTo>
                  <a:cubicBezTo>
                    <a:pt x="8407" y="2310"/>
                    <a:pt x="8478" y="2238"/>
                    <a:pt x="8478" y="2143"/>
                  </a:cubicBezTo>
                  <a:lnTo>
                    <a:pt x="8478" y="726"/>
                  </a:lnTo>
                  <a:lnTo>
                    <a:pt x="8478" y="452"/>
                  </a:lnTo>
                  <a:cubicBezTo>
                    <a:pt x="8478" y="369"/>
                    <a:pt x="8538" y="310"/>
                    <a:pt x="8609" y="310"/>
                  </a:cubicBezTo>
                  <a:close/>
                  <a:moveTo>
                    <a:pt x="1763" y="2941"/>
                  </a:moveTo>
                  <a:cubicBezTo>
                    <a:pt x="1668" y="3036"/>
                    <a:pt x="1561" y="3179"/>
                    <a:pt x="1537" y="3322"/>
                  </a:cubicBezTo>
                  <a:cubicBezTo>
                    <a:pt x="1501" y="3477"/>
                    <a:pt x="1537" y="3631"/>
                    <a:pt x="1656" y="3750"/>
                  </a:cubicBezTo>
                  <a:cubicBezTo>
                    <a:pt x="1668" y="3774"/>
                    <a:pt x="1763" y="3881"/>
                    <a:pt x="1989" y="3881"/>
                  </a:cubicBezTo>
                  <a:cubicBezTo>
                    <a:pt x="2144" y="3881"/>
                    <a:pt x="2335" y="3834"/>
                    <a:pt x="2573" y="3667"/>
                  </a:cubicBezTo>
                  <a:cubicBezTo>
                    <a:pt x="2632" y="3620"/>
                    <a:pt x="2692" y="3572"/>
                    <a:pt x="2751" y="3560"/>
                  </a:cubicBezTo>
                  <a:lnTo>
                    <a:pt x="2751" y="5048"/>
                  </a:lnTo>
                  <a:lnTo>
                    <a:pt x="656" y="5048"/>
                  </a:lnTo>
                  <a:lnTo>
                    <a:pt x="656" y="2941"/>
                  </a:lnTo>
                  <a:close/>
                  <a:moveTo>
                    <a:pt x="9824" y="4703"/>
                  </a:moveTo>
                  <a:lnTo>
                    <a:pt x="9824" y="5108"/>
                  </a:lnTo>
                  <a:lnTo>
                    <a:pt x="7728" y="5108"/>
                  </a:lnTo>
                  <a:lnTo>
                    <a:pt x="7728" y="4703"/>
                  </a:lnTo>
                  <a:close/>
                  <a:moveTo>
                    <a:pt x="2751" y="5370"/>
                  </a:moveTo>
                  <a:lnTo>
                    <a:pt x="2751" y="5775"/>
                  </a:lnTo>
                  <a:lnTo>
                    <a:pt x="656" y="5775"/>
                  </a:lnTo>
                  <a:lnTo>
                    <a:pt x="656" y="5370"/>
                  </a:lnTo>
                  <a:close/>
                  <a:moveTo>
                    <a:pt x="4359" y="2858"/>
                  </a:moveTo>
                  <a:lnTo>
                    <a:pt x="4359" y="2917"/>
                  </a:lnTo>
                  <a:cubicBezTo>
                    <a:pt x="4359" y="3012"/>
                    <a:pt x="4430" y="3084"/>
                    <a:pt x="4525" y="3084"/>
                  </a:cubicBezTo>
                  <a:lnTo>
                    <a:pt x="7014" y="3084"/>
                  </a:lnTo>
                  <a:lnTo>
                    <a:pt x="7014" y="3096"/>
                  </a:lnTo>
                  <a:cubicBezTo>
                    <a:pt x="7049" y="3369"/>
                    <a:pt x="7109" y="3655"/>
                    <a:pt x="7621" y="4048"/>
                  </a:cubicBezTo>
                  <a:lnTo>
                    <a:pt x="7621" y="4370"/>
                  </a:lnTo>
                  <a:lnTo>
                    <a:pt x="7561" y="4370"/>
                  </a:lnTo>
                  <a:cubicBezTo>
                    <a:pt x="7466" y="4370"/>
                    <a:pt x="7395" y="4441"/>
                    <a:pt x="7395" y="4524"/>
                  </a:cubicBezTo>
                  <a:lnTo>
                    <a:pt x="7395" y="7013"/>
                  </a:lnTo>
                  <a:lnTo>
                    <a:pt x="7383" y="7013"/>
                  </a:lnTo>
                  <a:cubicBezTo>
                    <a:pt x="7109" y="7060"/>
                    <a:pt x="6823" y="7120"/>
                    <a:pt x="6430" y="7620"/>
                  </a:cubicBezTo>
                  <a:lnTo>
                    <a:pt x="6121" y="7620"/>
                  </a:lnTo>
                  <a:lnTo>
                    <a:pt x="6121" y="7560"/>
                  </a:lnTo>
                  <a:cubicBezTo>
                    <a:pt x="6121" y="7477"/>
                    <a:pt x="6037" y="7406"/>
                    <a:pt x="5954" y="7406"/>
                  </a:cubicBezTo>
                  <a:lnTo>
                    <a:pt x="3466" y="7406"/>
                  </a:lnTo>
                  <a:lnTo>
                    <a:pt x="3466" y="7382"/>
                  </a:lnTo>
                  <a:cubicBezTo>
                    <a:pt x="3418" y="7120"/>
                    <a:pt x="3358" y="6834"/>
                    <a:pt x="2858" y="6429"/>
                  </a:cubicBezTo>
                  <a:lnTo>
                    <a:pt x="2858" y="6120"/>
                  </a:lnTo>
                  <a:lnTo>
                    <a:pt x="2918" y="6120"/>
                  </a:lnTo>
                  <a:cubicBezTo>
                    <a:pt x="3001" y="6120"/>
                    <a:pt x="3085" y="6048"/>
                    <a:pt x="3085" y="5953"/>
                  </a:cubicBezTo>
                  <a:lnTo>
                    <a:pt x="3085" y="3477"/>
                  </a:lnTo>
                  <a:lnTo>
                    <a:pt x="3097" y="3477"/>
                  </a:lnTo>
                  <a:cubicBezTo>
                    <a:pt x="3358" y="3429"/>
                    <a:pt x="3644" y="3369"/>
                    <a:pt x="4049" y="2858"/>
                  </a:cubicBezTo>
                  <a:close/>
                  <a:moveTo>
                    <a:pt x="5787" y="7727"/>
                  </a:moveTo>
                  <a:lnTo>
                    <a:pt x="5787" y="9823"/>
                  </a:lnTo>
                  <a:lnTo>
                    <a:pt x="5383" y="9823"/>
                  </a:lnTo>
                  <a:lnTo>
                    <a:pt x="5383" y="7727"/>
                  </a:lnTo>
                  <a:close/>
                  <a:moveTo>
                    <a:pt x="8490" y="6933"/>
                  </a:moveTo>
                  <a:cubicBezTo>
                    <a:pt x="8530" y="6933"/>
                    <a:pt x="8558" y="6942"/>
                    <a:pt x="8573" y="6953"/>
                  </a:cubicBezTo>
                  <a:cubicBezTo>
                    <a:pt x="8621" y="7013"/>
                    <a:pt x="8621" y="7072"/>
                    <a:pt x="8621" y="7108"/>
                  </a:cubicBezTo>
                  <a:cubicBezTo>
                    <a:pt x="8573" y="7287"/>
                    <a:pt x="8288" y="7489"/>
                    <a:pt x="8109" y="7584"/>
                  </a:cubicBezTo>
                  <a:cubicBezTo>
                    <a:pt x="8026" y="7620"/>
                    <a:pt x="7990" y="7727"/>
                    <a:pt x="8038" y="7799"/>
                  </a:cubicBezTo>
                  <a:cubicBezTo>
                    <a:pt x="8061" y="7858"/>
                    <a:pt x="8121" y="7894"/>
                    <a:pt x="8204" y="7894"/>
                  </a:cubicBezTo>
                  <a:lnTo>
                    <a:pt x="9740" y="7894"/>
                  </a:lnTo>
                  <a:cubicBezTo>
                    <a:pt x="9824" y="7894"/>
                    <a:pt x="9883" y="7953"/>
                    <a:pt x="9883" y="8025"/>
                  </a:cubicBezTo>
                  <a:lnTo>
                    <a:pt x="9883" y="8037"/>
                  </a:lnTo>
                  <a:cubicBezTo>
                    <a:pt x="9883" y="8120"/>
                    <a:pt x="9824" y="8180"/>
                    <a:pt x="9740" y="8180"/>
                  </a:cubicBezTo>
                  <a:lnTo>
                    <a:pt x="8335" y="8180"/>
                  </a:lnTo>
                  <a:cubicBezTo>
                    <a:pt x="8240" y="8180"/>
                    <a:pt x="8169" y="8251"/>
                    <a:pt x="8169" y="8334"/>
                  </a:cubicBezTo>
                  <a:cubicBezTo>
                    <a:pt x="8169" y="8430"/>
                    <a:pt x="8240" y="8501"/>
                    <a:pt x="8335" y="8501"/>
                  </a:cubicBezTo>
                  <a:lnTo>
                    <a:pt x="10026" y="8501"/>
                  </a:lnTo>
                  <a:cubicBezTo>
                    <a:pt x="10034" y="8500"/>
                    <a:pt x="10043" y="8499"/>
                    <a:pt x="10051" y="8499"/>
                  </a:cubicBezTo>
                  <a:cubicBezTo>
                    <a:pt x="10121" y="8499"/>
                    <a:pt x="10169" y="8545"/>
                    <a:pt x="10169" y="8620"/>
                  </a:cubicBezTo>
                  <a:cubicBezTo>
                    <a:pt x="10169" y="8692"/>
                    <a:pt x="10097" y="8751"/>
                    <a:pt x="10026" y="8751"/>
                  </a:cubicBezTo>
                  <a:lnTo>
                    <a:pt x="8311" y="8751"/>
                  </a:lnTo>
                  <a:cubicBezTo>
                    <a:pt x="8228" y="8751"/>
                    <a:pt x="8157" y="8834"/>
                    <a:pt x="8157" y="8918"/>
                  </a:cubicBezTo>
                  <a:cubicBezTo>
                    <a:pt x="8157" y="9013"/>
                    <a:pt x="8228" y="9084"/>
                    <a:pt x="8311" y="9084"/>
                  </a:cubicBezTo>
                  <a:lnTo>
                    <a:pt x="9776" y="9084"/>
                  </a:lnTo>
                  <a:cubicBezTo>
                    <a:pt x="9835" y="9096"/>
                    <a:pt x="9883" y="9144"/>
                    <a:pt x="9883" y="9204"/>
                  </a:cubicBezTo>
                  <a:lnTo>
                    <a:pt x="9883" y="9215"/>
                  </a:lnTo>
                  <a:cubicBezTo>
                    <a:pt x="9883" y="9287"/>
                    <a:pt x="9824" y="9346"/>
                    <a:pt x="9752" y="9346"/>
                  </a:cubicBezTo>
                  <a:lnTo>
                    <a:pt x="8323" y="9346"/>
                  </a:lnTo>
                  <a:cubicBezTo>
                    <a:pt x="8228" y="9346"/>
                    <a:pt x="8157" y="9430"/>
                    <a:pt x="8157" y="9513"/>
                  </a:cubicBezTo>
                  <a:cubicBezTo>
                    <a:pt x="8157" y="9608"/>
                    <a:pt x="8228" y="9680"/>
                    <a:pt x="8323" y="9680"/>
                  </a:cubicBezTo>
                  <a:lnTo>
                    <a:pt x="9038" y="9680"/>
                  </a:lnTo>
                  <a:cubicBezTo>
                    <a:pt x="9109" y="9680"/>
                    <a:pt x="9169" y="9739"/>
                    <a:pt x="9169" y="9811"/>
                  </a:cubicBezTo>
                  <a:lnTo>
                    <a:pt x="9169" y="9823"/>
                  </a:lnTo>
                  <a:cubicBezTo>
                    <a:pt x="9169" y="9906"/>
                    <a:pt x="9109" y="9966"/>
                    <a:pt x="9038" y="9966"/>
                  </a:cubicBezTo>
                  <a:lnTo>
                    <a:pt x="8181" y="9966"/>
                  </a:lnTo>
                  <a:cubicBezTo>
                    <a:pt x="8151" y="9967"/>
                    <a:pt x="8120" y="9967"/>
                    <a:pt x="8088" y="9967"/>
                  </a:cubicBezTo>
                  <a:cubicBezTo>
                    <a:pt x="7740" y="9967"/>
                    <a:pt x="7288" y="9907"/>
                    <a:pt x="7026" y="9787"/>
                  </a:cubicBezTo>
                  <a:lnTo>
                    <a:pt x="7014" y="9763"/>
                  </a:lnTo>
                  <a:cubicBezTo>
                    <a:pt x="6978" y="9727"/>
                    <a:pt x="6930" y="9704"/>
                    <a:pt x="6895" y="9704"/>
                  </a:cubicBezTo>
                  <a:cubicBezTo>
                    <a:pt x="6871" y="9692"/>
                    <a:pt x="6859" y="9680"/>
                    <a:pt x="6847" y="9644"/>
                  </a:cubicBezTo>
                  <a:cubicBezTo>
                    <a:pt x="6811" y="9608"/>
                    <a:pt x="6752" y="9573"/>
                    <a:pt x="6692" y="9573"/>
                  </a:cubicBezTo>
                  <a:lnTo>
                    <a:pt x="6097" y="9573"/>
                  </a:lnTo>
                  <a:lnTo>
                    <a:pt x="6097" y="7977"/>
                  </a:lnTo>
                  <a:lnTo>
                    <a:pt x="6502" y="7977"/>
                  </a:lnTo>
                  <a:cubicBezTo>
                    <a:pt x="6561" y="7977"/>
                    <a:pt x="6609" y="7953"/>
                    <a:pt x="6633" y="7918"/>
                  </a:cubicBezTo>
                  <a:cubicBezTo>
                    <a:pt x="6990" y="7453"/>
                    <a:pt x="7192" y="7418"/>
                    <a:pt x="7430" y="7370"/>
                  </a:cubicBezTo>
                  <a:cubicBezTo>
                    <a:pt x="7609" y="7334"/>
                    <a:pt x="7811" y="7299"/>
                    <a:pt x="8097" y="7108"/>
                  </a:cubicBezTo>
                  <a:cubicBezTo>
                    <a:pt x="8274" y="6972"/>
                    <a:pt x="8407" y="6933"/>
                    <a:pt x="8490" y="6933"/>
                  </a:cubicBezTo>
                  <a:close/>
                  <a:moveTo>
                    <a:pt x="2501" y="6132"/>
                  </a:moveTo>
                  <a:lnTo>
                    <a:pt x="2501" y="6537"/>
                  </a:lnTo>
                  <a:cubicBezTo>
                    <a:pt x="2501" y="6596"/>
                    <a:pt x="2525" y="6644"/>
                    <a:pt x="2561" y="6668"/>
                  </a:cubicBezTo>
                  <a:cubicBezTo>
                    <a:pt x="3025" y="7025"/>
                    <a:pt x="3061" y="7227"/>
                    <a:pt x="3108" y="7465"/>
                  </a:cubicBezTo>
                  <a:cubicBezTo>
                    <a:pt x="3120" y="7501"/>
                    <a:pt x="3120" y="7560"/>
                    <a:pt x="3144" y="7608"/>
                  </a:cubicBezTo>
                  <a:cubicBezTo>
                    <a:pt x="3168" y="7763"/>
                    <a:pt x="3228" y="7918"/>
                    <a:pt x="3382" y="8120"/>
                  </a:cubicBezTo>
                  <a:cubicBezTo>
                    <a:pt x="3597" y="8382"/>
                    <a:pt x="3585" y="8537"/>
                    <a:pt x="3561" y="8596"/>
                  </a:cubicBezTo>
                  <a:cubicBezTo>
                    <a:pt x="3501" y="8632"/>
                    <a:pt x="3442" y="8632"/>
                    <a:pt x="3406" y="8632"/>
                  </a:cubicBezTo>
                  <a:cubicBezTo>
                    <a:pt x="3228" y="8596"/>
                    <a:pt x="3025" y="8311"/>
                    <a:pt x="2930" y="8132"/>
                  </a:cubicBezTo>
                  <a:cubicBezTo>
                    <a:pt x="2896" y="8064"/>
                    <a:pt x="2838" y="8033"/>
                    <a:pt x="2778" y="8033"/>
                  </a:cubicBezTo>
                  <a:cubicBezTo>
                    <a:pt x="2753" y="8033"/>
                    <a:pt x="2728" y="8038"/>
                    <a:pt x="2704" y="8049"/>
                  </a:cubicBezTo>
                  <a:cubicBezTo>
                    <a:pt x="2644" y="8084"/>
                    <a:pt x="2620" y="8144"/>
                    <a:pt x="2620" y="8215"/>
                  </a:cubicBezTo>
                  <a:lnTo>
                    <a:pt x="2620" y="8239"/>
                  </a:lnTo>
                  <a:lnTo>
                    <a:pt x="2620" y="8918"/>
                  </a:lnTo>
                  <a:lnTo>
                    <a:pt x="2620" y="9751"/>
                  </a:lnTo>
                  <a:lnTo>
                    <a:pt x="2620" y="9763"/>
                  </a:lnTo>
                  <a:cubicBezTo>
                    <a:pt x="2620" y="9846"/>
                    <a:pt x="2561" y="9906"/>
                    <a:pt x="2489" y="9906"/>
                  </a:cubicBezTo>
                  <a:lnTo>
                    <a:pt x="2466" y="9906"/>
                  </a:lnTo>
                  <a:cubicBezTo>
                    <a:pt x="2394" y="9906"/>
                    <a:pt x="2335" y="9846"/>
                    <a:pt x="2335" y="9763"/>
                  </a:cubicBezTo>
                  <a:lnTo>
                    <a:pt x="2335" y="8358"/>
                  </a:lnTo>
                  <a:cubicBezTo>
                    <a:pt x="2335" y="8263"/>
                    <a:pt x="2263" y="8191"/>
                    <a:pt x="2168" y="8191"/>
                  </a:cubicBezTo>
                  <a:cubicBezTo>
                    <a:pt x="2085" y="8191"/>
                    <a:pt x="2013" y="8263"/>
                    <a:pt x="2013" y="8358"/>
                  </a:cubicBezTo>
                  <a:lnTo>
                    <a:pt x="2013" y="9763"/>
                  </a:lnTo>
                  <a:lnTo>
                    <a:pt x="2013" y="10049"/>
                  </a:lnTo>
                  <a:cubicBezTo>
                    <a:pt x="2013" y="10120"/>
                    <a:pt x="1954" y="10180"/>
                    <a:pt x="1870" y="10180"/>
                  </a:cubicBezTo>
                  <a:lnTo>
                    <a:pt x="1858" y="10180"/>
                  </a:lnTo>
                  <a:cubicBezTo>
                    <a:pt x="1787" y="10180"/>
                    <a:pt x="1727" y="10120"/>
                    <a:pt x="1727" y="10049"/>
                  </a:cubicBezTo>
                  <a:lnTo>
                    <a:pt x="1727" y="9811"/>
                  </a:lnTo>
                  <a:lnTo>
                    <a:pt x="1727" y="9763"/>
                  </a:lnTo>
                  <a:lnTo>
                    <a:pt x="1727" y="9394"/>
                  </a:lnTo>
                  <a:lnTo>
                    <a:pt x="1727" y="9370"/>
                  </a:lnTo>
                  <a:lnTo>
                    <a:pt x="1727" y="8334"/>
                  </a:lnTo>
                  <a:cubicBezTo>
                    <a:pt x="1727" y="8251"/>
                    <a:pt x="1656" y="8180"/>
                    <a:pt x="1561" y="8180"/>
                  </a:cubicBezTo>
                  <a:cubicBezTo>
                    <a:pt x="1477" y="8180"/>
                    <a:pt x="1394" y="8251"/>
                    <a:pt x="1394" y="8334"/>
                  </a:cubicBezTo>
                  <a:lnTo>
                    <a:pt x="1394" y="9489"/>
                  </a:lnTo>
                  <a:lnTo>
                    <a:pt x="1394" y="9513"/>
                  </a:lnTo>
                  <a:lnTo>
                    <a:pt x="1394" y="9549"/>
                  </a:lnTo>
                  <a:lnTo>
                    <a:pt x="1394" y="9799"/>
                  </a:lnTo>
                  <a:cubicBezTo>
                    <a:pt x="1382" y="9858"/>
                    <a:pt x="1334" y="9906"/>
                    <a:pt x="1275" y="9906"/>
                  </a:cubicBezTo>
                  <a:lnTo>
                    <a:pt x="1263" y="9906"/>
                  </a:lnTo>
                  <a:cubicBezTo>
                    <a:pt x="1192" y="9906"/>
                    <a:pt x="1132" y="9846"/>
                    <a:pt x="1132" y="9763"/>
                  </a:cubicBezTo>
                  <a:lnTo>
                    <a:pt x="1132" y="9168"/>
                  </a:lnTo>
                  <a:lnTo>
                    <a:pt x="1132" y="9049"/>
                  </a:lnTo>
                  <a:lnTo>
                    <a:pt x="1132" y="8334"/>
                  </a:lnTo>
                  <a:cubicBezTo>
                    <a:pt x="1132" y="8251"/>
                    <a:pt x="1061" y="8180"/>
                    <a:pt x="965" y="8180"/>
                  </a:cubicBezTo>
                  <a:cubicBezTo>
                    <a:pt x="882" y="8180"/>
                    <a:pt x="799" y="8251"/>
                    <a:pt x="799" y="8334"/>
                  </a:cubicBezTo>
                  <a:lnTo>
                    <a:pt x="799" y="9049"/>
                  </a:lnTo>
                  <a:cubicBezTo>
                    <a:pt x="799" y="9132"/>
                    <a:pt x="739" y="9192"/>
                    <a:pt x="668" y="9192"/>
                  </a:cubicBezTo>
                  <a:lnTo>
                    <a:pt x="656" y="9192"/>
                  </a:lnTo>
                  <a:cubicBezTo>
                    <a:pt x="584" y="9192"/>
                    <a:pt x="525" y="9132"/>
                    <a:pt x="525" y="9049"/>
                  </a:cubicBezTo>
                  <a:lnTo>
                    <a:pt x="525" y="8203"/>
                  </a:lnTo>
                  <a:cubicBezTo>
                    <a:pt x="501" y="7739"/>
                    <a:pt x="608" y="7013"/>
                    <a:pt x="834" y="6882"/>
                  </a:cubicBezTo>
                  <a:cubicBezTo>
                    <a:pt x="882" y="6846"/>
                    <a:pt x="906" y="6787"/>
                    <a:pt x="906" y="6727"/>
                  </a:cubicBezTo>
                  <a:lnTo>
                    <a:pt x="906" y="6132"/>
                  </a:lnTo>
                  <a:close/>
                  <a:moveTo>
                    <a:pt x="8621" y="0"/>
                  </a:moveTo>
                  <a:cubicBezTo>
                    <a:pt x="8407" y="0"/>
                    <a:pt x="8240" y="143"/>
                    <a:pt x="8181" y="321"/>
                  </a:cubicBezTo>
                  <a:cubicBezTo>
                    <a:pt x="8145" y="298"/>
                    <a:pt x="8085" y="286"/>
                    <a:pt x="8038" y="286"/>
                  </a:cubicBezTo>
                  <a:lnTo>
                    <a:pt x="8026" y="286"/>
                  </a:lnTo>
                  <a:cubicBezTo>
                    <a:pt x="7942" y="286"/>
                    <a:pt x="7859" y="298"/>
                    <a:pt x="7800" y="345"/>
                  </a:cubicBezTo>
                  <a:lnTo>
                    <a:pt x="4549" y="345"/>
                  </a:lnTo>
                  <a:cubicBezTo>
                    <a:pt x="4466" y="345"/>
                    <a:pt x="4394" y="417"/>
                    <a:pt x="4394" y="512"/>
                  </a:cubicBezTo>
                  <a:lnTo>
                    <a:pt x="4394" y="619"/>
                  </a:lnTo>
                  <a:lnTo>
                    <a:pt x="3870" y="619"/>
                  </a:lnTo>
                  <a:cubicBezTo>
                    <a:pt x="3704" y="441"/>
                    <a:pt x="3418" y="321"/>
                    <a:pt x="2977" y="262"/>
                  </a:cubicBezTo>
                  <a:cubicBezTo>
                    <a:pt x="2632" y="214"/>
                    <a:pt x="2335" y="214"/>
                    <a:pt x="2311" y="214"/>
                  </a:cubicBezTo>
                  <a:lnTo>
                    <a:pt x="1453" y="214"/>
                  </a:lnTo>
                  <a:cubicBezTo>
                    <a:pt x="1203" y="214"/>
                    <a:pt x="1001" y="417"/>
                    <a:pt x="1001" y="679"/>
                  </a:cubicBezTo>
                  <a:lnTo>
                    <a:pt x="1001" y="691"/>
                  </a:lnTo>
                  <a:cubicBezTo>
                    <a:pt x="1001" y="738"/>
                    <a:pt x="1001" y="774"/>
                    <a:pt x="1013" y="822"/>
                  </a:cubicBezTo>
                  <a:lnTo>
                    <a:pt x="739" y="822"/>
                  </a:lnTo>
                  <a:cubicBezTo>
                    <a:pt x="489" y="822"/>
                    <a:pt x="287" y="1036"/>
                    <a:pt x="287" y="1286"/>
                  </a:cubicBezTo>
                  <a:lnTo>
                    <a:pt x="287" y="1298"/>
                  </a:lnTo>
                  <a:cubicBezTo>
                    <a:pt x="287" y="1357"/>
                    <a:pt x="299" y="1405"/>
                    <a:pt x="310" y="1453"/>
                  </a:cubicBezTo>
                  <a:cubicBezTo>
                    <a:pt x="132" y="1512"/>
                    <a:pt x="1" y="1691"/>
                    <a:pt x="1" y="1881"/>
                  </a:cubicBezTo>
                  <a:lnTo>
                    <a:pt x="1" y="1893"/>
                  </a:lnTo>
                  <a:cubicBezTo>
                    <a:pt x="1" y="2107"/>
                    <a:pt x="132" y="2262"/>
                    <a:pt x="310" y="2322"/>
                  </a:cubicBezTo>
                  <a:cubicBezTo>
                    <a:pt x="299" y="2369"/>
                    <a:pt x="287" y="2429"/>
                    <a:pt x="287" y="2477"/>
                  </a:cubicBezTo>
                  <a:lnTo>
                    <a:pt x="287" y="2488"/>
                  </a:lnTo>
                  <a:cubicBezTo>
                    <a:pt x="287" y="2560"/>
                    <a:pt x="299" y="2655"/>
                    <a:pt x="346" y="2715"/>
                  </a:cubicBezTo>
                  <a:lnTo>
                    <a:pt x="346" y="5953"/>
                  </a:lnTo>
                  <a:cubicBezTo>
                    <a:pt x="346" y="6048"/>
                    <a:pt x="418" y="6120"/>
                    <a:pt x="501" y="6120"/>
                  </a:cubicBezTo>
                  <a:lnTo>
                    <a:pt x="608" y="6120"/>
                  </a:lnTo>
                  <a:lnTo>
                    <a:pt x="608" y="6644"/>
                  </a:lnTo>
                  <a:cubicBezTo>
                    <a:pt x="430" y="6810"/>
                    <a:pt x="310" y="7084"/>
                    <a:pt x="251" y="7537"/>
                  </a:cubicBezTo>
                  <a:cubicBezTo>
                    <a:pt x="203" y="7882"/>
                    <a:pt x="203" y="8180"/>
                    <a:pt x="203" y="8203"/>
                  </a:cubicBezTo>
                  <a:lnTo>
                    <a:pt x="203" y="9049"/>
                  </a:lnTo>
                  <a:cubicBezTo>
                    <a:pt x="203" y="9311"/>
                    <a:pt x="418" y="9513"/>
                    <a:pt x="668" y="9513"/>
                  </a:cubicBezTo>
                  <a:lnTo>
                    <a:pt x="680" y="9513"/>
                  </a:lnTo>
                  <a:cubicBezTo>
                    <a:pt x="727" y="9513"/>
                    <a:pt x="775" y="9513"/>
                    <a:pt x="822" y="9501"/>
                  </a:cubicBezTo>
                  <a:lnTo>
                    <a:pt x="822" y="9763"/>
                  </a:lnTo>
                  <a:cubicBezTo>
                    <a:pt x="822" y="10025"/>
                    <a:pt x="1025" y="10227"/>
                    <a:pt x="1275" y="10227"/>
                  </a:cubicBezTo>
                  <a:lnTo>
                    <a:pt x="1299" y="10227"/>
                  </a:lnTo>
                  <a:cubicBezTo>
                    <a:pt x="1358" y="10227"/>
                    <a:pt x="1394" y="10216"/>
                    <a:pt x="1442" y="10204"/>
                  </a:cubicBezTo>
                  <a:cubicBezTo>
                    <a:pt x="1501" y="10382"/>
                    <a:pt x="1680" y="10513"/>
                    <a:pt x="1870" y="10513"/>
                  </a:cubicBezTo>
                  <a:lnTo>
                    <a:pt x="1894" y="10513"/>
                  </a:lnTo>
                  <a:cubicBezTo>
                    <a:pt x="2096" y="10513"/>
                    <a:pt x="2263" y="10382"/>
                    <a:pt x="2323" y="10204"/>
                  </a:cubicBezTo>
                  <a:cubicBezTo>
                    <a:pt x="2370" y="10216"/>
                    <a:pt x="2430" y="10227"/>
                    <a:pt x="2466" y="10227"/>
                  </a:cubicBezTo>
                  <a:lnTo>
                    <a:pt x="2489" y="10227"/>
                  </a:lnTo>
                  <a:cubicBezTo>
                    <a:pt x="2561" y="10227"/>
                    <a:pt x="2644" y="10216"/>
                    <a:pt x="2704" y="10168"/>
                  </a:cubicBezTo>
                  <a:lnTo>
                    <a:pt x="3323" y="10168"/>
                  </a:lnTo>
                  <a:cubicBezTo>
                    <a:pt x="3406" y="10168"/>
                    <a:pt x="3478" y="10096"/>
                    <a:pt x="3478" y="10001"/>
                  </a:cubicBezTo>
                  <a:cubicBezTo>
                    <a:pt x="3478" y="9918"/>
                    <a:pt x="3406" y="9846"/>
                    <a:pt x="3323" y="9846"/>
                  </a:cubicBezTo>
                  <a:lnTo>
                    <a:pt x="2942" y="9846"/>
                  </a:lnTo>
                  <a:lnTo>
                    <a:pt x="2942" y="9763"/>
                  </a:lnTo>
                  <a:lnTo>
                    <a:pt x="2942" y="9751"/>
                  </a:lnTo>
                  <a:lnTo>
                    <a:pt x="2942" y="8918"/>
                  </a:lnTo>
                  <a:lnTo>
                    <a:pt x="2942" y="8727"/>
                  </a:lnTo>
                  <a:cubicBezTo>
                    <a:pt x="3049" y="8834"/>
                    <a:pt x="3180" y="8930"/>
                    <a:pt x="3335" y="8965"/>
                  </a:cubicBezTo>
                  <a:cubicBezTo>
                    <a:pt x="3358" y="8977"/>
                    <a:pt x="3406" y="8977"/>
                    <a:pt x="3442" y="8977"/>
                  </a:cubicBezTo>
                  <a:cubicBezTo>
                    <a:pt x="3561" y="8977"/>
                    <a:pt x="3656" y="8930"/>
                    <a:pt x="3763" y="8858"/>
                  </a:cubicBezTo>
                  <a:cubicBezTo>
                    <a:pt x="3775" y="8846"/>
                    <a:pt x="4120" y="8549"/>
                    <a:pt x="3680" y="7941"/>
                  </a:cubicBezTo>
                  <a:cubicBezTo>
                    <a:pt x="3632" y="7882"/>
                    <a:pt x="3585" y="7822"/>
                    <a:pt x="3573" y="7763"/>
                  </a:cubicBezTo>
                  <a:lnTo>
                    <a:pt x="5061" y="7763"/>
                  </a:lnTo>
                  <a:lnTo>
                    <a:pt x="5061" y="9858"/>
                  </a:lnTo>
                  <a:lnTo>
                    <a:pt x="3835" y="9858"/>
                  </a:lnTo>
                  <a:cubicBezTo>
                    <a:pt x="3751" y="9858"/>
                    <a:pt x="3680" y="9930"/>
                    <a:pt x="3680" y="10025"/>
                  </a:cubicBezTo>
                  <a:cubicBezTo>
                    <a:pt x="3680" y="10108"/>
                    <a:pt x="3751" y="10180"/>
                    <a:pt x="3835" y="10180"/>
                  </a:cubicBezTo>
                  <a:lnTo>
                    <a:pt x="5966" y="10180"/>
                  </a:lnTo>
                  <a:cubicBezTo>
                    <a:pt x="6061" y="10180"/>
                    <a:pt x="6133" y="10108"/>
                    <a:pt x="6133" y="10025"/>
                  </a:cubicBezTo>
                  <a:lnTo>
                    <a:pt x="6133" y="9918"/>
                  </a:lnTo>
                  <a:lnTo>
                    <a:pt x="6657" y="9918"/>
                  </a:lnTo>
                  <a:cubicBezTo>
                    <a:pt x="6811" y="10096"/>
                    <a:pt x="7097" y="10216"/>
                    <a:pt x="7549" y="10275"/>
                  </a:cubicBezTo>
                  <a:cubicBezTo>
                    <a:pt x="7811" y="10323"/>
                    <a:pt x="8061" y="10323"/>
                    <a:pt x="8169" y="10323"/>
                  </a:cubicBezTo>
                  <a:lnTo>
                    <a:pt x="9062" y="10323"/>
                  </a:lnTo>
                  <a:cubicBezTo>
                    <a:pt x="9312" y="10323"/>
                    <a:pt x="9526" y="10108"/>
                    <a:pt x="9526" y="9858"/>
                  </a:cubicBezTo>
                  <a:lnTo>
                    <a:pt x="9526" y="9846"/>
                  </a:lnTo>
                  <a:cubicBezTo>
                    <a:pt x="9526" y="9799"/>
                    <a:pt x="9526" y="9751"/>
                    <a:pt x="9514" y="9704"/>
                  </a:cubicBezTo>
                  <a:lnTo>
                    <a:pt x="9776" y="9704"/>
                  </a:lnTo>
                  <a:cubicBezTo>
                    <a:pt x="10026" y="9704"/>
                    <a:pt x="10240" y="9501"/>
                    <a:pt x="10240" y="9251"/>
                  </a:cubicBezTo>
                  <a:lnTo>
                    <a:pt x="10240" y="9227"/>
                  </a:lnTo>
                  <a:cubicBezTo>
                    <a:pt x="10240" y="9168"/>
                    <a:pt x="10228" y="9132"/>
                    <a:pt x="10205" y="9084"/>
                  </a:cubicBezTo>
                  <a:cubicBezTo>
                    <a:pt x="10383" y="9025"/>
                    <a:pt x="10514" y="8846"/>
                    <a:pt x="10514" y="8656"/>
                  </a:cubicBezTo>
                  <a:lnTo>
                    <a:pt x="10514" y="8632"/>
                  </a:lnTo>
                  <a:cubicBezTo>
                    <a:pt x="10502" y="8418"/>
                    <a:pt x="10371" y="8239"/>
                    <a:pt x="10193" y="8180"/>
                  </a:cubicBezTo>
                  <a:cubicBezTo>
                    <a:pt x="10205" y="8132"/>
                    <a:pt x="10228" y="8072"/>
                    <a:pt x="10228" y="8025"/>
                  </a:cubicBezTo>
                  <a:lnTo>
                    <a:pt x="10228" y="8013"/>
                  </a:lnTo>
                  <a:cubicBezTo>
                    <a:pt x="10228" y="7941"/>
                    <a:pt x="10205" y="7846"/>
                    <a:pt x="10169" y="7787"/>
                  </a:cubicBezTo>
                  <a:lnTo>
                    <a:pt x="10169" y="6263"/>
                  </a:lnTo>
                  <a:cubicBezTo>
                    <a:pt x="10169" y="6179"/>
                    <a:pt x="10086" y="6108"/>
                    <a:pt x="10002" y="6108"/>
                  </a:cubicBezTo>
                  <a:cubicBezTo>
                    <a:pt x="9907" y="6108"/>
                    <a:pt x="9835" y="6179"/>
                    <a:pt x="9835" y="6263"/>
                  </a:cubicBezTo>
                  <a:lnTo>
                    <a:pt x="9835" y="7560"/>
                  </a:lnTo>
                  <a:lnTo>
                    <a:pt x="8716" y="7560"/>
                  </a:lnTo>
                  <a:cubicBezTo>
                    <a:pt x="8823" y="7453"/>
                    <a:pt x="8931" y="7322"/>
                    <a:pt x="8954" y="7179"/>
                  </a:cubicBezTo>
                  <a:cubicBezTo>
                    <a:pt x="8990" y="7025"/>
                    <a:pt x="8954" y="6858"/>
                    <a:pt x="8835" y="6751"/>
                  </a:cubicBezTo>
                  <a:cubicBezTo>
                    <a:pt x="8828" y="6736"/>
                    <a:pt x="8715" y="6608"/>
                    <a:pt x="8492" y="6608"/>
                  </a:cubicBezTo>
                  <a:cubicBezTo>
                    <a:pt x="8347" y="6608"/>
                    <a:pt x="8157" y="6661"/>
                    <a:pt x="7919" y="6834"/>
                  </a:cubicBezTo>
                  <a:cubicBezTo>
                    <a:pt x="7859" y="6882"/>
                    <a:pt x="7800" y="6929"/>
                    <a:pt x="7740" y="6941"/>
                  </a:cubicBezTo>
                  <a:lnTo>
                    <a:pt x="7740" y="5453"/>
                  </a:lnTo>
                  <a:lnTo>
                    <a:pt x="9835" y="5453"/>
                  </a:lnTo>
                  <a:lnTo>
                    <a:pt x="9835" y="5703"/>
                  </a:lnTo>
                  <a:cubicBezTo>
                    <a:pt x="9835" y="5798"/>
                    <a:pt x="9907" y="5870"/>
                    <a:pt x="10002" y="5870"/>
                  </a:cubicBezTo>
                  <a:cubicBezTo>
                    <a:pt x="10086" y="5870"/>
                    <a:pt x="10169" y="5798"/>
                    <a:pt x="10169" y="5703"/>
                  </a:cubicBezTo>
                  <a:lnTo>
                    <a:pt x="10169" y="4560"/>
                  </a:lnTo>
                  <a:cubicBezTo>
                    <a:pt x="10169" y="4465"/>
                    <a:pt x="10086" y="4393"/>
                    <a:pt x="10002" y="4393"/>
                  </a:cubicBezTo>
                  <a:lnTo>
                    <a:pt x="9895" y="4393"/>
                  </a:lnTo>
                  <a:lnTo>
                    <a:pt x="9895" y="3870"/>
                  </a:lnTo>
                  <a:cubicBezTo>
                    <a:pt x="10074" y="3715"/>
                    <a:pt x="10193" y="3429"/>
                    <a:pt x="10252" y="2977"/>
                  </a:cubicBezTo>
                  <a:cubicBezTo>
                    <a:pt x="10300" y="2643"/>
                    <a:pt x="10300" y="2346"/>
                    <a:pt x="10300" y="2310"/>
                  </a:cubicBezTo>
                  <a:lnTo>
                    <a:pt x="10300" y="1464"/>
                  </a:lnTo>
                  <a:cubicBezTo>
                    <a:pt x="10300" y="1203"/>
                    <a:pt x="10086" y="1000"/>
                    <a:pt x="9835" y="1000"/>
                  </a:cubicBezTo>
                  <a:lnTo>
                    <a:pt x="9824" y="1000"/>
                  </a:lnTo>
                  <a:cubicBezTo>
                    <a:pt x="9776" y="1000"/>
                    <a:pt x="9728" y="1000"/>
                    <a:pt x="9693" y="1012"/>
                  </a:cubicBezTo>
                  <a:lnTo>
                    <a:pt x="9693" y="750"/>
                  </a:lnTo>
                  <a:cubicBezTo>
                    <a:pt x="9693" y="500"/>
                    <a:pt x="9478" y="286"/>
                    <a:pt x="9228" y="286"/>
                  </a:cubicBezTo>
                  <a:lnTo>
                    <a:pt x="9216" y="286"/>
                  </a:lnTo>
                  <a:cubicBezTo>
                    <a:pt x="9157" y="286"/>
                    <a:pt x="9109" y="298"/>
                    <a:pt x="9062" y="321"/>
                  </a:cubicBezTo>
                  <a:cubicBezTo>
                    <a:pt x="9002" y="143"/>
                    <a:pt x="8823" y="0"/>
                    <a:pt x="86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3" name="Google Shape;11013;p64"/>
            <p:cNvSpPr/>
            <p:nvPr/>
          </p:nvSpPr>
          <p:spPr>
            <a:xfrm>
              <a:off x="8116024" y="3221804"/>
              <a:ext cx="14036" cy="10280"/>
            </a:xfrm>
            <a:custGeom>
              <a:rect b="b" l="l" r="r" t="t"/>
              <a:pathLst>
                <a:path extrusionOk="0" h="323" w="441">
                  <a:moveTo>
                    <a:pt x="155" y="1"/>
                  </a:moveTo>
                  <a:cubicBezTo>
                    <a:pt x="72" y="1"/>
                    <a:pt x="0" y="72"/>
                    <a:pt x="0" y="167"/>
                  </a:cubicBezTo>
                  <a:cubicBezTo>
                    <a:pt x="0" y="251"/>
                    <a:pt x="72" y="322"/>
                    <a:pt x="155" y="322"/>
                  </a:cubicBezTo>
                  <a:lnTo>
                    <a:pt x="274" y="322"/>
                  </a:lnTo>
                  <a:cubicBezTo>
                    <a:pt x="369" y="322"/>
                    <a:pt x="441" y="251"/>
                    <a:pt x="441" y="167"/>
                  </a:cubicBezTo>
                  <a:cubicBezTo>
                    <a:pt x="441" y="72"/>
                    <a:pt x="369"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4" name="Google Shape;11014;p64"/>
            <p:cNvSpPr/>
            <p:nvPr/>
          </p:nvSpPr>
          <p:spPr>
            <a:xfrm>
              <a:off x="8097818" y="3221804"/>
              <a:ext cx="14068" cy="10280"/>
            </a:xfrm>
            <a:custGeom>
              <a:rect b="b" l="l" r="r" t="t"/>
              <a:pathLst>
                <a:path extrusionOk="0" h="323" w="442">
                  <a:moveTo>
                    <a:pt x="168" y="1"/>
                  </a:moveTo>
                  <a:cubicBezTo>
                    <a:pt x="72" y="1"/>
                    <a:pt x="1" y="72"/>
                    <a:pt x="1" y="167"/>
                  </a:cubicBezTo>
                  <a:cubicBezTo>
                    <a:pt x="1" y="251"/>
                    <a:pt x="72" y="322"/>
                    <a:pt x="168" y="322"/>
                  </a:cubicBezTo>
                  <a:lnTo>
                    <a:pt x="287" y="322"/>
                  </a:lnTo>
                  <a:cubicBezTo>
                    <a:pt x="370" y="322"/>
                    <a:pt x="441" y="251"/>
                    <a:pt x="441" y="167"/>
                  </a:cubicBezTo>
                  <a:cubicBezTo>
                    <a:pt x="441" y="72"/>
                    <a:pt x="370" y="1"/>
                    <a:pt x="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5" name="Google Shape;11015;p64"/>
            <p:cNvSpPr/>
            <p:nvPr/>
          </p:nvSpPr>
          <p:spPr>
            <a:xfrm>
              <a:off x="8156190" y="2951621"/>
              <a:ext cx="14036" cy="10630"/>
            </a:xfrm>
            <a:custGeom>
              <a:rect b="b" l="l" r="r" t="t"/>
              <a:pathLst>
                <a:path extrusionOk="0" h="334" w="441">
                  <a:moveTo>
                    <a:pt x="167" y="0"/>
                  </a:moveTo>
                  <a:cubicBezTo>
                    <a:pt x="72" y="0"/>
                    <a:pt x="0" y="72"/>
                    <a:pt x="0" y="167"/>
                  </a:cubicBezTo>
                  <a:cubicBezTo>
                    <a:pt x="0" y="262"/>
                    <a:pt x="72" y="334"/>
                    <a:pt x="167" y="334"/>
                  </a:cubicBezTo>
                  <a:lnTo>
                    <a:pt x="286" y="334"/>
                  </a:lnTo>
                  <a:cubicBezTo>
                    <a:pt x="369" y="334"/>
                    <a:pt x="441" y="262"/>
                    <a:pt x="441" y="167"/>
                  </a:cubicBezTo>
                  <a:cubicBezTo>
                    <a:pt x="441" y="72"/>
                    <a:pt x="369" y="0"/>
                    <a:pt x="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6" name="Google Shape;11016;p64"/>
            <p:cNvSpPr/>
            <p:nvPr/>
          </p:nvSpPr>
          <p:spPr>
            <a:xfrm>
              <a:off x="8173982" y="2952385"/>
              <a:ext cx="14450" cy="10248"/>
            </a:xfrm>
            <a:custGeom>
              <a:rect b="b" l="l" r="r" t="t"/>
              <a:pathLst>
                <a:path extrusionOk="0" h="322" w="454">
                  <a:moveTo>
                    <a:pt x="168" y="0"/>
                  </a:moveTo>
                  <a:cubicBezTo>
                    <a:pt x="84" y="0"/>
                    <a:pt x="1" y="72"/>
                    <a:pt x="1" y="155"/>
                  </a:cubicBezTo>
                  <a:cubicBezTo>
                    <a:pt x="1" y="250"/>
                    <a:pt x="84" y="322"/>
                    <a:pt x="168" y="322"/>
                  </a:cubicBezTo>
                  <a:lnTo>
                    <a:pt x="287" y="322"/>
                  </a:lnTo>
                  <a:cubicBezTo>
                    <a:pt x="382" y="322"/>
                    <a:pt x="453" y="250"/>
                    <a:pt x="453" y="155"/>
                  </a:cubicBezTo>
                  <a:cubicBezTo>
                    <a:pt x="453" y="72"/>
                    <a:pt x="382" y="0"/>
                    <a:pt x="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17" name="Google Shape;11017;p64"/>
          <p:cNvGrpSpPr/>
          <p:nvPr/>
        </p:nvGrpSpPr>
        <p:grpSpPr>
          <a:xfrm>
            <a:off x="3091957" y="3374131"/>
            <a:ext cx="354717" cy="332757"/>
            <a:chOff x="3091957" y="3374131"/>
            <a:chExt cx="354717" cy="332757"/>
          </a:xfrm>
        </p:grpSpPr>
        <p:sp>
          <p:nvSpPr>
            <p:cNvPr id="11018" name="Google Shape;11018;p64"/>
            <p:cNvSpPr/>
            <p:nvPr/>
          </p:nvSpPr>
          <p:spPr>
            <a:xfrm>
              <a:off x="3091957" y="3374131"/>
              <a:ext cx="354717" cy="332757"/>
            </a:xfrm>
            <a:custGeom>
              <a:rect b="b" l="l" r="r" t="t"/>
              <a:pathLst>
                <a:path extrusionOk="0" h="10455" w="11145">
                  <a:moveTo>
                    <a:pt x="5882" y="358"/>
                  </a:moveTo>
                  <a:cubicBezTo>
                    <a:pt x="6251" y="358"/>
                    <a:pt x="6549" y="656"/>
                    <a:pt x="6549" y="1037"/>
                  </a:cubicBezTo>
                  <a:lnTo>
                    <a:pt x="6549" y="1430"/>
                  </a:lnTo>
                  <a:cubicBezTo>
                    <a:pt x="6549" y="1751"/>
                    <a:pt x="6799" y="2001"/>
                    <a:pt x="7108" y="2001"/>
                  </a:cubicBezTo>
                  <a:lnTo>
                    <a:pt x="7275" y="2001"/>
                  </a:lnTo>
                  <a:cubicBezTo>
                    <a:pt x="7394" y="2001"/>
                    <a:pt x="7489" y="2084"/>
                    <a:pt x="7489" y="2204"/>
                  </a:cubicBezTo>
                  <a:lnTo>
                    <a:pt x="7489" y="3311"/>
                  </a:lnTo>
                  <a:cubicBezTo>
                    <a:pt x="7489" y="3430"/>
                    <a:pt x="7394" y="3513"/>
                    <a:pt x="7275" y="3513"/>
                  </a:cubicBezTo>
                  <a:lnTo>
                    <a:pt x="3846" y="3513"/>
                  </a:lnTo>
                  <a:cubicBezTo>
                    <a:pt x="3727" y="3513"/>
                    <a:pt x="3632" y="3430"/>
                    <a:pt x="3632" y="3311"/>
                  </a:cubicBezTo>
                  <a:lnTo>
                    <a:pt x="3632" y="2204"/>
                  </a:lnTo>
                  <a:cubicBezTo>
                    <a:pt x="3632" y="2084"/>
                    <a:pt x="3727" y="2001"/>
                    <a:pt x="3846" y="2001"/>
                  </a:cubicBezTo>
                  <a:lnTo>
                    <a:pt x="4001" y="2001"/>
                  </a:lnTo>
                  <a:cubicBezTo>
                    <a:pt x="4322" y="2001"/>
                    <a:pt x="4572" y="1739"/>
                    <a:pt x="4572" y="1430"/>
                  </a:cubicBezTo>
                  <a:lnTo>
                    <a:pt x="4572" y="1037"/>
                  </a:lnTo>
                  <a:cubicBezTo>
                    <a:pt x="4572" y="656"/>
                    <a:pt x="4870" y="358"/>
                    <a:pt x="5239" y="358"/>
                  </a:cubicBezTo>
                  <a:close/>
                  <a:moveTo>
                    <a:pt x="10132" y="2477"/>
                  </a:moveTo>
                  <a:cubicBezTo>
                    <a:pt x="10478" y="2477"/>
                    <a:pt x="10764" y="2763"/>
                    <a:pt x="10764" y="3097"/>
                  </a:cubicBezTo>
                  <a:lnTo>
                    <a:pt x="10764" y="9466"/>
                  </a:lnTo>
                  <a:lnTo>
                    <a:pt x="10775" y="9466"/>
                  </a:lnTo>
                  <a:cubicBezTo>
                    <a:pt x="10775" y="9812"/>
                    <a:pt x="10490" y="10097"/>
                    <a:pt x="10156" y="10097"/>
                  </a:cubicBezTo>
                  <a:lnTo>
                    <a:pt x="965" y="10097"/>
                  </a:lnTo>
                  <a:cubicBezTo>
                    <a:pt x="631" y="10097"/>
                    <a:pt x="346" y="9812"/>
                    <a:pt x="346" y="9466"/>
                  </a:cubicBezTo>
                  <a:lnTo>
                    <a:pt x="346" y="3097"/>
                  </a:lnTo>
                  <a:cubicBezTo>
                    <a:pt x="346" y="2763"/>
                    <a:pt x="619" y="2477"/>
                    <a:pt x="965" y="2477"/>
                  </a:cubicBezTo>
                  <a:lnTo>
                    <a:pt x="3274" y="2477"/>
                  </a:lnTo>
                  <a:lnTo>
                    <a:pt x="3274" y="3061"/>
                  </a:lnTo>
                  <a:lnTo>
                    <a:pt x="1096" y="3061"/>
                  </a:lnTo>
                  <a:cubicBezTo>
                    <a:pt x="1000" y="3061"/>
                    <a:pt x="917" y="3132"/>
                    <a:pt x="917" y="3239"/>
                  </a:cubicBezTo>
                  <a:lnTo>
                    <a:pt x="917" y="9335"/>
                  </a:lnTo>
                  <a:cubicBezTo>
                    <a:pt x="917" y="9443"/>
                    <a:pt x="1000" y="9514"/>
                    <a:pt x="1096" y="9514"/>
                  </a:cubicBezTo>
                  <a:lnTo>
                    <a:pt x="7037" y="9514"/>
                  </a:lnTo>
                  <a:cubicBezTo>
                    <a:pt x="7144" y="9514"/>
                    <a:pt x="7215" y="9443"/>
                    <a:pt x="7215" y="9335"/>
                  </a:cubicBezTo>
                  <a:cubicBezTo>
                    <a:pt x="7215" y="9228"/>
                    <a:pt x="7144" y="9157"/>
                    <a:pt x="7037" y="9157"/>
                  </a:cubicBezTo>
                  <a:lnTo>
                    <a:pt x="1274" y="9157"/>
                  </a:lnTo>
                  <a:lnTo>
                    <a:pt x="1274" y="3418"/>
                  </a:lnTo>
                  <a:lnTo>
                    <a:pt x="3274" y="3418"/>
                  </a:lnTo>
                  <a:cubicBezTo>
                    <a:pt x="3322" y="3680"/>
                    <a:pt x="3560" y="3894"/>
                    <a:pt x="3822" y="3894"/>
                  </a:cubicBezTo>
                  <a:lnTo>
                    <a:pt x="7275" y="3894"/>
                  </a:lnTo>
                  <a:cubicBezTo>
                    <a:pt x="7561" y="3894"/>
                    <a:pt x="7787" y="3680"/>
                    <a:pt x="7835" y="3418"/>
                  </a:cubicBezTo>
                  <a:lnTo>
                    <a:pt x="9823" y="3418"/>
                  </a:lnTo>
                  <a:lnTo>
                    <a:pt x="9823" y="9157"/>
                  </a:lnTo>
                  <a:lnTo>
                    <a:pt x="7894" y="9157"/>
                  </a:lnTo>
                  <a:cubicBezTo>
                    <a:pt x="7787" y="9157"/>
                    <a:pt x="7704" y="9228"/>
                    <a:pt x="7704" y="9335"/>
                  </a:cubicBezTo>
                  <a:cubicBezTo>
                    <a:pt x="7704" y="9443"/>
                    <a:pt x="7787" y="9514"/>
                    <a:pt x="7894" y="9514"/>
                  </a:cubicBezTo>
                  <a:lnTo>
                    <a:pt x="10002" y="9514"/>
                  </a:lnTo>
                  <a:cubicBezTo>
                    <a:pt x="10109" y="9514"/>
                    <a:pt x="10180" y="9443"/>
                    <a:pt x="10180" y="9335"/>
                  </a:cubicBezTo>
                  <a:lnTo>
                    <a:pt x="10180" y="3239"/>
                  </a:lnTo>
                  <a:cubicBezTo>
                    <a:pt x="10180" y="3132"/>
                    <a:pt x="10109" y="3061"/>
                    <a:pt x="10002" y="3061"/>
                  </a:cubicBezTo>
                  <a:lnTo>
                    <a:pt x="7835" y="3061"/>
                  </a:lnTo>
                  <a:lnTo>
                    <a:pt x="7835" y="2477"/>
                  </a:lnTo>
                  <a:close/>
                  <a:moveTo>
                    <a:pt x="5239" y="1"/>
                  </a:moveTo>
                  <a:cubicBezTo>
                    <a:pt x="4679" y="1"/>
                    <a:pt x="4215" y="465"/>
                    <a:pt x="4215" y="1037"/>
                  </a:cubicBezTo>
                  <a:lnTo>
                    <a:pt x="4215" y="1430"/>
                  </a:lnTo>
                  <a:cubicBezTo>
                    <a:pt x="4215" y="1549"/>
                    <a:pt x="4120" y="1644"/>
                    <a:pt x="4001" y="1644"/>
                  </a:cubicBezTo>
                  <a:lnTo>
                    <a:pt x="3846" y="1644"/>
                  </a:lnTo>
                  <a:cubicBezTo>
                    <a:pt x="3560" y="1644"/>
                    <a:pt x="3334" y="1846"/>
                    <a:pt x="3286" y="2120"/>
                  </a:cubicBezTo>
                  <a:lnTo>
                    <a:pt x="977" y="2120"/>
                  </a:lnTo>
                  <a:cubicBezTo>
                    <a:pt x="441" y="2120"/>
                    <a:pt x="0" y="2561"/>
                    <a:pt x="0" y="3097"/>
                  </a:cubicBezTo>
                  <a:lnTo>
                    <a:pt x="0" y="9466"/>
                  </a:lnTo>
                  <a:cubicBezTo>
                    <a:pt x="0" y="10002"/>
                    <a:pt x="441" y="10455"/>
                    <a:pt x="977" y="10455"/>
                  </a:cubicBezTo>
                  <a:lnTo>
                    <a:pt x="10168" y="10455"/>
                  </a:lnTo>
                  <a:cubicBezTo>
                    <a:pt x="10704" y="10455"/>
                    <a:pt x="11145" y="10002"/>
                    <a:pt x="11145" y="9466"/>
                  </a:cubicBezTo>
                  <a:lnTo>
                    <a:pt x="11145" y="3097"/>
                  </a:lnTo>
                  <a:cubicBezTo>
                    <a:pt x="11133" y="2561"/>
                    <a:pt x="10692" y="2120"/>
                    <a:pt x="10156" y="2120"/>
                  </a:cubicBezTo>
                  <a:lnTo>
                    <a:pt x="7846" y="2120"/>
                  </a:lnTo>
                  <a:cubicBezTo>
                    <a:pt x="7799" y="1846"/>
                    <a:pt x="7561" y="1644"/>
                    <a:pt x="7299" y="1644"/>
                  </a:cubicBezTo>
                  <a:lnTo>
                    <a:pt x="7120" y="1644"/>
                  </a:lnTo>
                  <a:cubicBezTo>
                    <a:pt x="7001" y="1644"/>
                    <a:pt x="6906" y="1549"/>
                    <a:pt x="6906" y="1430"/>
                  </a:cubicBezTo>
                  <a:lnTo>
                    <a:pt x="6906" y="1037"/>
                  </a:lnTo>
                  <a:cubicBezTo>
                    <a:pt x="6906" y="465"/>
                    <a:pt x="644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19" name="Google Shape;11019;p64"/>
            <p:cNvSpPr/>
            <p:nvPr/>
          </p:nvSpPr>
          <p:spPr>
            <a:xfrm>
              <a:off x="3248835" y="3434380"/>
              <a:ext cx="40580" cy="40962"/>
            </a:xfrm>
            <a:custGeom>
              <a:rect b="b" l="l" r="r" t="t"/>
              <a:pathLst>
                <a:path extrusionOk="0" h="1287" w="1275">
                  <a:moveTo>
                    <a:pt x="643" y="346"/>
                  </a:moveTo>
                  <a:cubicBezTo>
                    <a:pt x="798" y="346"/>
                    <a:pt x="941" y="477"/>
                    <a:pt x="941" y="644"/>
                  </a:cubicBezTo>
                  <a:cubicBezTo>
                    <a:pt x="941" y="811"/>
                    <a:pt x="798" y="942"/>
                    <a:pt x="643" y="942"/>
                  </a:cubicBezTo>
                  <a:cubicBezTo>
                    <a:pt x="477" y="942"/>
                    <a:pt x="346" y="811"/>
                    <a:pt x="346" y="644"/>
                  </a:cubicBezTo>
                  <a:cubicBezTo>
                    <a:pt x="346" y="477"/>
                    <a:pt x="477" y="346"/>
                    <a:pt x="643" y="346"/>
                  </a:cubicBezTo>
                  <a:close/>
                  <a:moveTo>
                    <a:pt x="643" y="1"/>
                  </a:moveTo>
                  <a:cubicBezTo>
                    <a:pt x="286" y="1"/>
                    <a:pt x="0" y="287"/>
                    <a:pt x="0" y="644"/>
                  </a:cubicBezTo>
                  <a:cubicBezTo>
                    <a:pt x="0" y="1001"/>
                    <a:pt x="286" y="1287"/>
                    <a:pt x="643" y="1287"/>
                  </a:cubicBezTo>
                  <a:cubicBezTo>
                    <a:pt x="1001" y="1287"/>
                    <a:pt x="1274" y="1001"/>
                    <a:pt x="1274" y="644"/>
                  </a:cubicBezTo>
                  <a:cubicBezTo>
                    <a:pt x="1274" y="287"/>
                    <a:pt x="1001" y="1"/>
                    <a:pt x="6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0" name="Google Shape;11020;p64"/>
            <p:cNvSpPr/>
            <p:nvPr/>
          </p:nvSpPr>
          <p:spPr>
            <a:xfrm>
              <a:off x="3183270" y="3524197"/>
              <a:ext cx="181544" cy="115629"/>
            </a:xfrm>
            <a:custGeom>
              <a:rect b="b" l="l" r="r" t="t"/>
              <a:pathLst>
                <a:path extrusionOk="0" h="3633" w="5704">
                  <a:moveTo>
                    <a:pt x="822" y="2227"/>
                  </a:moveTo>
                  <a:cubicBezTo>
                    <a:pt x="1108" y="2227"/>
                    <a:pt x="1346" y="2465"/>
                    <a:pt x="1346" y="2751"/>
                  </a:cubicBezTo>
                  <a:cubicBezTo>
                    <a:pt x="1346" y="3025"/>
                    <a:pt x="1108" y="3263"/>
                    <a:pt x="822" y="3263"/>
                  </a:cubicBezTo>
                  <a:cubicBezTo>
                    <a:pt x="525" y="3263"/>
                    <a:pt x="298" y="3025"/>
                    <a:pt x="298" y="2751"/>
                  </a:cubicBezTo>
                  <a:cubicBezTo>
                    <a:pt x="298" y="2453"/>
                    <a:pt x="536" y="2227"/>
                    <a:pt x="822" y="2227"/>
                  </a:cubicBezTo>
                  <a:close/>
                  <a:moveTo>
                    <a:pt x="5275" y="1"/>
                  </a:moveTo>
                  <a:cubicBezTo>
                    <a:pt x="5275" y="1"/>
                    <a:pt x="5251" y="1"/>
                    <a:pt x="5251" y="25"/>
                  </a:cubicBezTo>
                  <a:lnTo>
                    <a:pt x="4775" y="263"/>
                  </a:lnTo>
                  <a:cubicBezTo>
                    <a:pt x="4692" y="298"/>
                    <a:pt x="4656" y="406"/>
                    <a:pt x="4704" y="501"/>
                  </a:cubicBezTo>
                  <a:cubicBezTo>
                    <a:pt x="4737" y="559"/>
                    <a:pt x="4798" y="594"/>
                    <a:pt x="4861" y="594"/>
                  </a:cubicBezTo>
                  <a:cubicBezTo>
                    <a:pt x="4889" y="594"/>
                    <a:pt x="4916" y="587"/>
                    <a:pt x="4942" y="572"/>
                  </a:cubicBezTo>
                  <a:lnTo>
                    <a:pt x="5061" y="513"/>
                  </a:lnTo>
                  <a:lnTo>
                    <a:pt x="5061" y="513"/>
                  </a:lnTo>
                  <a:cubicBezTo>
                    <a:pt x="4835" y="1287"/>
                    <a:pt x="4442" y="1846"/>
                    <a:pt x="3870" y="2203"/>
                  </a:cubicBezTo>
                  <a:cubicBezTo>
                    <a:pt x="3312" y="2563"/>
                    <a:pt x="2694" y="2644"/>
                    <a:pt x="2247" y="2644"/>
                  </a:cubicBezTo>
                  <a:cubicBezTo>
                    <a:pt x="2027" y="2644"/>
                    <a:pt x="1849" y="2624"/>
                    <a:pt x="1739" y="2608"/>
                  </a:cubicBezTo>
                  <a:cubicBezTo>
                    <a:pt x="1668" y="2192"/>
                    <a:pt x="1310" y="1882"/>
                    <a:pt x="882" y="1882"/>
                  </a:cubicBezTo>
                  <a:cubicBezTo>
                    <a:pt x="394" y="1882"/>
                    <a:pt x="1" y="2287"/>
                    <a:pt x="1" y="2763"/>
                  </a:cubicBezTo>
                  <a:cubicBezTo>
                    <a:pt x="1" y="3239"/>
                    <a:pt x="405" y="3632"/>
                    <a:pt x="882" y="3632"/>
                  </a:cubicBezTo>
                  <a:cubicBezTo>
                    <a:pt x="1298" y="3632"/>
                    <a:pt x="1644" y="3358"/>
                    <a:pt x="1727" y="2965"/>
                  </a:cubicBezTo>
                  <a:cubicBezTo>
                    <a:pt x="1858" y="2989"/>
                    <a:pt x="2037" y="3001"/>
                    <a:pt x="2263" y="3001"/>
                  </a:cubicBezTo>
                  <a:cubicBezTo>
                    <a:pt x="2751" y="3001"/>
                    <a:pt x="3442" y="2906"/>
                    <a:pt x="4061" y="2513"/>
                  </a:cubicBezTo>
                  <a:cubicBezTo>
                    <a:pt x="4692" y="2108"/>
                    <a:pt x="5120" y="1501"/>
                    <a:pt x="5394" y="679"/>
                  </a:cubicBezTo>
                  <a:lnTo>
                    <a:pt x="5418" y="727"/>
                  </a:lnTo>
                  <a:cubicBezTo>
                    <a:pt x="5454" y="787"/>
                    <a:pt x="5513" y="822"/>
                    <a:pt x="5585" y="822"/>
                  </a:cubicBezTo>
                  <a:cubicBezTo>
                    <a:pt x="5620" y="822"/>
                    <a:pt x="5644" y="822"/>
                    <a:pt x="5656" y="810"/>
                  </a:cubicBezTo>
                  <a:cubicBezTo>
                    <a:pt x="5680" y="751"/>
                    <a:pt x="5704" y="632"/>
                    <a:pt x="5656" y="560"/>
                  </a:cubicBezTo>
                  <a:lnTo>
                    <a:pt x="5418" y="84"/>
                  </a:lnTo>
                  <a:cubicBezTo>
                    <a:pt x="5418" y="84"/>
                    <a:pt x="5418" y="60"/>
                    <a:pt x="5406" y="60"/>
                  </a:cubicBezTo>
                  <a:cubicBezTo>
                    <a:pt x="5394" y="48"/>
                    <a:pt x="5394" y="36"/>
                    <a:pt x="5370" y="36"/>
                  </a:cubicBezTo>
                  <a:lnTo>
                    <a:pt x="5358" y="25"/>
                  </a:lnTo>
                  <a:cubicBezTo>
                    <a:pt x="5358" y="25"/>
                    <a:pt x="5347" y="25"/>
                    <a:pt x="5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1" name="Google Shape;11021;p64"/>
            <p:cNvSpPr/>
            <p:nvPr/>
          </p:nvSpPr>
          <p:spPr>
            <a:xfrm>
              <a:off x="3157872" y="3516050"/>
              <a:ext cx="34915" cy="33578"/>
            </a:xfrm>
            <a:custGeom>
              <a:rect b="b" l="l" r="r" t="t"/>
              <a:pathLst>
                <a:path extrusionOk="0" h="1055" w="1097">
                  <a:moveTo>
                    <a:pt x="197" y="1"/>
                  </a:moveTo>
                  <a:cubicBezTo>
                    <a:pt x="153" y="1"/>
                    <a:pt x="108" y="19"/>
                    <a:pt x="72" y="54"/>
                  </a:cubicBezTo>
                  <a:cubicBezTo>
                    <a:pt x="1" y="126"/>
                    <a:pt x="1" y="233"/>
                    <a:pt x="72" y="304"/>
                  </a:cubicBezTo>
                  <a:lnTo>
                    <a:pt x="299" y="531"/>
                  </a:lnTo>
                  <a:lnTo>
                    <a:pt x="72" y="757"/>
                  </a:lnTo>
                  <a:cubicBezTo>
                    <a:pt x="1" y="828"/>
                    <a:pt x="1" y="935"/>
                    <a:pt x="72" y="1007"/>
                  </a:cubicBezTo>
                  <a:cubicBezTo>
                    <a:pt x="108" y="1043"/>
                    <a:pt x="144" y="1054"/>
                    <a:pt x="191" y="1054"/>
                  </a:cubicBezTo>
                  <a:cubicBezTo>
                    <a:pt x="239" y="1054"/>
                    <a:pt x="275" y="1043"/>
                    <a:pt x="311" y="1007"/>
                  </a:cubicBezTo>
                  <a:lnTo>
                    <a:pt x="537" y="781"/>
                  </a:lnTo>
                  <a:lnTo>
                    <a:pt x="751" y="1007"/>
                  </a:lnTo>
                  <a:cubicBezTo>
                    <a:pt x="787" y="1043"/>
                    <a:pt x="834" y="1054"/>
                    <a:pt x="870" y="1054"/>
                  </a:cubicBezTo>
                  <a:cubicBezTo>
                    <a:pt x="918" y="1054"/>
                    <a:pt x="965" y="1043"/>
                    <a:pt x="989" y="1007"/>
                  </a:cubicBezTo>
                  <a:cubicBezTo>
                    <a:pt x="1073" y="935"/>
                    <a:pt x="1073" y="828"/>
                    <a:pt x="989" y="757"/>
                  </a:cubicBezTo>
                  <a:lnTo>
                    <a:pt x="799" y="531"/>
                  </a:lnTo>
                  <a:lnTo>
                    <a:pt x="1025" y="304"/>
                  </a:lnTo>
                  <a:cubicBezTo>
                    <a:pt x="1096" y="233"/>
                    <a:pt x="1096" y="126"/>
                    <a:pt x="1025" y="54"/>
                  </a:cubicBezTo>
                  <a:cubicBezTo>
                    <a:pt x="989" y="19"/>
                    <a:pt x="945" y="1"/>
                    <a:pt x="900" y="1"/>
                  </a:cubicBezTo>
                  <a:cubicBezTo>
                    <a:pt x="855" y="1"/>
                    <a:pt x="811" y="19"/>
                    <a:pt x="775" y="54"/>
                  </a:cubicBezTo>
                  <a:lnTo>
                    <a:pt x="549" y="281"/>
                  </a:lnTo>
                  <a:lnTo>
                    <a:pt x="322" y="54"/>
                  </a:lnTo>
                  <a:cubicBezTo>
                    <a:pt x="287" y="19"/>
                    <a:pt x="242" y="1"/>
                    <a:pt x="1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2" name="Google Shape;11022;p64"/>
            <p:cNvSpPr/>
            <p:nvPr/>
          </p:nvSpPr>
          <p:spPr>
            <a:xfrm>
              <a:off x="3351892" y="3605485"/>
              <a:ext cx="35297" cy="33578"/>
            </a:xfrm>
            <a:custGeom>
              <a:rect b="b" l="l" r="r" t="t"/>
              <a:pathLst>
                <a:path extrusionOk="0" h="1055" w="1109">
                  <a:moveTo>
                    <a:pt x="208" y="1"/>
                  </a:moveTo>
                  <a:cubicBezTo>
                    <a:pt x="162" y="1"/>
                    <a:pt x="114" y="19"/>
                    <a:pt x="72" y="54"/>
                  </a:cubicBezTo>
                  <a:cubicBezTo>
                    <a:pt x="1" y="138"/>
                    <a:pt x="1" y="233"/>
                    <a:pt x="72" y="316"/>
                  </a:cubicBezTo>
                  <a:lnTo>
                    <a:pt x="299" y="530"/>
                  </a:lnTo>
                  <a:lnTo>
                    <a:pt x="72" y="757"/>
                  </a:lnTo>
                  <a:cubicBezTo>
                    <a:pt x="1" y="828"/>
                    <a:pt x="1" y="935"/>
                    <a:pt x="72" y="1007"/>
                  </a:cubicBezTo>
                  <a:cubicBezTo>
                    <a:pt x="108" y="1042"/>
                    <a:pt x="156" y="1054"/>
                    <a:pt x="191" y="1054"/>
                  </a:cubicBezTo>
                  <a:cubicBezTo>
                    <a:pt x="239" y="1054"/>
                    <a:pt x="287" y="1042"/>
                    <a:pt x="311" y="1007"/>
                  </a:cubicBezTo>
                  <a:lnTo>
                    <a:pt x="537" y="792"/>
                  </a:lnTo>
                  <a:lnTo>
                    <a:pt x="763" y="1007"/>
                  </a:lnTo>
                  <a:cubicBezTo>
                    <a:pt x="787" y="1042"/>
                    <a:pt x="834" y="1054"/>
                    <a:pt x="882" y="1054"/>
                  </a:cubicBezTo>
                  <a:cubicBezTo>
                    <a:pt x="930" y="1054"/>
                    <a:pt x="965" y="1042"/>
                    <a:pt x="1001" y="1007"/>
                  </a:cubicBezTo>
                  <a:cubicBezTo>
                    <a:pt x="1073" y="935"/>
                    <a:pt x="1073" y="828"/>
                    <a:pt x="1001" y="757"/>
                  </a:cubicBezTo>
                  <a:lnTo>
                    <a:pt x="811" y="530"/>
                  </a:lnTo>
                  <a:lnTo>
                    <a:pt x="1037" y="316"/>
                  </a:lnTo>
                  <a:cubicBezTo>
                    <a:pt x="1108" y="233"/>
                    <a:pt x="1108" y="138"/>
                    <a:pt x="1037" y="54"/>
                  </a:cubicBezTo>
                  <a:cubicBezTo>
                    <a:pt x="995" y="19"/>
                    <a:pt x="950" y="1"/>
                    <a:pt x="906" y="1"/>
                  </a:cubicBezTo>
                  <a:cubicBezTo>
                    <a:pt x="861" y="1"/>
                    <a:pt x="817" y="19"/>
                    <a:pt x="775" y="54"/>
                  </a:cubicBezTo>
                  <a:lnTo>
                    <a:pt x="561" y="280"/>
                  </a:lnTo>
                  <a:lnTo>
                    <a:pt x="334" y="54"/>
                  </a:lnTo>
                  <a:cubicBezTo>
                    <a:pt x="299" y="19"/>
                    <a:pt x="254"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3" name="Google Shape;11023;p64"/>
            <p:cNvSpPr/>
            <p:nvPr/>
          </p:nvSpPr>
          <p:spPr>
            <a:xfrm>
              <a:off x="3254882" y="3531231"/>
              <a:ext cx="35297" cy="33546"/>
            </a:xfrm>
            <a:custGeom>
              <a:rect b="b" l="l" r="r" t="t"/>
              <a:pathLst>
                <a:path extrusionOk="0" h="1054" w="1109">
                  <a:moveTo>
                    <a:pt x="199" y="0"/>
                  </a:moveTo>
                  <a:cubicBezTo>
                    <a:pt x="153" y="0"/>
                    <a:pt x="108" y="18"/>
                    <a:pt x="72" y="54"/>
                  </a:cubicBezTo>
                  <a:cubicBezTo>
                    <a:pt x="1" y="125"/>
                    <a:pt x="1" y="232"/>
                    <a:pt x="72" y="304"/>
                  </a:cubicBezTo>
                  <a:lnTo>
                    <a:pt x="299" y="530"/>
                  </a:lnTo>
                  <a:lnTo>
                    <a:pt x="72" y="756"/>
                  </a:lnTo>
                  <a:cubicBezTo>
                    <a:pt x="1" y="828"/>
                    <a:pt x="1" y="935"/>
                    <a:pt x="72" y="1006"/>
                  </a:cubicBezTo>
                  <a:cubicBezTo>
                    <a:pt x="108" y="1042"/>
                    <a:pt x="144" y="1054"/>
                    <a:pt x="191" y="1054"/>
                  </a:cubicBezTo>
                  <a:cubicBezTo>
                    <a:pt x="239" y="1054"/>
                    <a:pt x="287" y="1042"/>
                    <a:pt x="311" y="1006"/>
                  </a:cubicBezTo>
                  <a:lnTo>
                    <a:pt x="537" y="780"/>
                  </a:lnTo>
                  <a:lnTo>
                    <a:pt x="763" y="1006"/>
                  </a:lnTo>
                  <a:cubicBezTo>
                    <a:pt x="787" y="1042"/>
                    <a:pt x="834" y="1054"/>
                    <a:pt x="882" y="1054"/>
                  </a:cubicBezTo>
                  <a:cubicBezTo>
                    <a:pt x="918" y="1054"/>
                    <a:pt x="965" y="1042"/>
                    <a:pt x="1001" y="1006"/>
                  </a:cubicBezTo>
                  <a:cubicBezTo>
                    <a:pt x="1073" y="935"/>
                    <a:pt x="1073" y="828"/>
                    <a:pt x="1001" y="756"/>
                  </a:cubicBezTo>
                  <a:lnTo>
                    <a:pt x="811" y="530"/>
                  </a:lnTo>
                  <a:lnTo>
                    <a:pt x="1025" y="304"/>
                  </a:lnTo>
                  <a:cubicBezTo>
                    <a:pt x="1108" y="232"/>
                    <a:pt x="1108" y="125"/>
                    <a:pt x="1025" y="54"/>
                  </a:cubicBezTo>
                  <a:cubicBezTo>
                    <a:pt x="989" y="18"/>
                    <a:pt x="945" y="0"/>
                    <a:pt x="900" y="0"/>
                  </a:cubicBezTo>
                  <a:cubicBezTo>
                    <a:pt x="855" y="0"/>
                    <a:pt x="811" y="18"/>
                    <a:pt x="775" y="54"/>
                  </a:cubicBezTo>
                  <a:lnTo>
                    <a:pt x="549" y="280"/>
                  </a:lnTo>
                  <a:lnTo>
                    <a:pt x="334" y="54"/>
                  </a:lnTo>
                  <a:cubicBezTo>
                    <a:pt x="293" y="18"/>
                    <a:pt x="245"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24" name="Google Shape;11024;p64"/>
          <p:cNvGrpSpPr/>
          <p:nvPr/>
        </p:nvGrpSpPr>
        <p:grpSpPr>
          <a:xfrm>
            <a:off x="3988156" y="3380210"/>
            <a:ext cx="353954" cy="318880"/>
            <a:chOff x="3988156" y="3380210"/>
            <a:chExt cx="353954" cy="318880"/>
          </a:xfrm>
        </p:grpSpPr>
        <p:sp>
          <p:nvSpPr>
            <p:cNvPr id="11025" name="Google Shape;11025;p64"/>
            <p:cNvSpPr/>
            <p:nvPr/>
          </p:nvSpPr>
          <p:spPr>
            <a:xfrm>
              <a:off x="4134053" y="3446156"/>
              <a:ext cx="28454" cy="49269"/>
            </a:xfrm>
            <a:custGeom>
              <a:rect b="b" l="l" r="r" t="t"/>
              <a:pathLst>
                <a:path extrusionOk="0" h="1548" w="894">
                  <a:moveTo>
                    <a:pt x="417" y="286"/>
                  </a:moveTo>
                  <a:lnTo>
                    <a:pt x="417" y="572"/>
                  </a:lnTo>
                  <a:cubicBezTo>
                    <a:pt x="298" y="524"/>
                    <a:pt x="274" y="500"/>
                    <a:pt x="274" y="417"/>
                  </a:cubicBezTo>
                  <a:cubicBezTo>
                    <a:pt x="274" y="345"/>
                    <a:pt x="346" y="298"/>
                    <a:pt x="417" y="286"/>
                  </a:cubicBezTo>
                  <a:close/>
                  <a:moveTo>
                    <a:pt x="524" y="869"/>
                  </a:moveTo>
                  <a:cubicBezTo>
                    <a:pt x="643" y="917"/>
                    <a:pt x="655" y="976"/>
                    <a:pt x="655" y="1048"/>
                  </a:cubicBezTo>
                  <a:cubicBezTo>
                    <a:pt x="655" y="1119"/>
                    <a:pt x="596" y="1179"/>
                    <a:pt x="524" y="1191"/>
                  </a:cubicBezTo>
                  <a:lnTo>
                    <a:pt x="524" y="869"/>
                  </a:lnTo>
                  <a:close/>
                  <a:moveTo>
                    <a:pt x="477" y="0"/>
                  </a:moveTo>
                  <a:cubicBezTo>
                    <a:pt x="453" y="0"/>
                    <a:pt x="417" y="24"/>
                    <a:pt x="417" y="48"/>
                  </a:cubicBezTo>
                  <a:lnTo>
                    <a:pt x="417" y="107"/>
                  </a:lnTo>
                  <a:cubicBezTo>
                    <a:pt x="191" y="131"/>
                    <a:pt x="60" y="250"/>
                    <a:pt x="60" y="476"/>
                  </a:cubicBezTo>
                  <a:cubicBezTo>
                    <a:pt x="60" y="703"/>
                    <a:pt x="227" y="774"/>
                    <a:pt x="417" y="845"/>
                  </a:cubicBezTo>
                  <a:lnTo>
                    <a:pt x="417" y="1226"/>
                  </a:lnTo>
                  <a:cubicBezTo>
                    <a:pt x="310" y="1203"/>
                    <a:pt x="274" y="1179"/>
                    <a:pt x="179" y="1107"/>
                  </a:cubicBezTo>
                  <a:cubicBezTo>
                    <a:pt x="160" y="1093"/>
                    <a:pt x="143" y="1087"/>
                    <a:pt x="127" y="1087"/>
                  </a:cubicBezTo>
                  <a:cubicBezTo>
                    <a:pt x="101" y="1087"/>
                    <a:pt x="77" y="1102"/>
                    <a:pt x="48" y="1131"/>
                  </a:cubicBezTo>
                  <a:cubicBezTo>
                    <a:pt x="0" y="1191"/>
                    <a:pt x="0" y="1250"/>
                    <a:pt x="48" y="1298"/>
                  </a:cubicBezTo>
                  <a:cubicBezTo>
                    <a:pt x="120" y="1405"/>
                    <a:pt x="274" y="1453"/>
                    <a:pt x="417" y="1453"/>
                  </a:cubicBezTo>
                  <a:lnTo>
                    <a:pt x="417" y="1512"/>
                  </a:lnTo>
                  <a:cubicBezTo>
                    <a:pt x="417" y="1536"/>
                    <a:pt x="453" y="1548"/>
                    <a:pt x="477" y="1548"/>
                  </a:cubicBezTo>
                  <a:cubicBezTo>
                    <a:pt x="512" y="1548"/>
                    <a:pt x="536" y="1536"/>
                    <a:pt x="536" y="1512"/>
                  </a:cubicBezTo>
                  <a:lnTo>
                    <a:pt x="536" y="1453"/>
                  </a:lnTo>
                  <a:cubicBezTo>
                    <a:pt x="727" y="1417"/>
                    <a:pt x="893" y="1298"/>
                    <a:pt x="893" y="1048"/>
                  </a:cubicBezTo>
                  <a:cubicBezTo>
                    <a:pt x="893" y="798"/>
                    <a:pt x="751" y="691"/>
                    <a:pt x="536" y="619"/>
                  </a:cubicBezTo>
                  <a:lnTo>
                    <a:pt x="536" y="286"/>
                  </a:lnTo>
                  <a:cubicBezTo>
                    <a:pt x="584" y="286"/>
                    <a:pt x="631" y="298"/>
                    <a:pt x="667" y="333"/>
                  </a:cubicBezTo>
                  <a:cubicBezTo>
                    <a:pt x="694" y="340"/>
                    <a:pt x="726" y="363"/>
                    <a:pt x="759" y="363"/>
                  </a:cubicBezTo>
                  <a:cubicBezTo>
                    <a:pt x="783" y="363"/>
                    <a:pt x="808" y="350"/>
                    <a:pt x="834" y="310"/>
                  </a:cubicBezTo>
                  <a:cubicBezTo>
                    <a:pt x="870" y="274"/>
                    <a:pt x="882" y="214"/>
                    <a:pt x="822" y="167"/>
                  </a:cubicBezTo>
                  <a:cubicBezTo>
                    <a:pt x="751" y="107"/>
                    <a:pt x="631" y="95"/>
                    <a:pt x="536" y="95"/>
                  </a:cubicBezTo>
                  <a:lnTo>
                    <a:pt x="536" y="48"/>
                  </a:lnTo>
                  <a:cubicBezTo>
                    <a:pt x="536" y="12"/>
                    <a:pt x="501"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6" name="Google Shape;11026;p64"/>
            <p:cNvSpPr/>
            <p:nvPr/>
          </p:nvSpPr>
          <p:spPr>
            <a:xfrm>
              <a:off x="4188988" y="3398001"/>
              <a:ext cx="81510" cy="81510"/>
            </a:xfrm>
            <a:custGeom>
              <a:rect b="b" l="l" r="r" t="t"/>
              <a:pathLst>
                <a:path extrusionOk="0" h="2561" w="2561">
                  <a:moveTo>
                    <a:pt x="1287" y="311"/>
                  </a:moveTo>
                  <a:cubicBezTo>
                    <a:pt x="1823" y="311"/>
                    <a:pt x="2251" y="739"/>
                    <a:pt x="2251" y="1275"/>
                  </a:cubicBezTo>
                  <a:cubicBezTo>
                    <a:pt x="2251" y="1811"/>
                    <a:pt x="1823" y="2251"/>
                    <a:pt x="1287" y="2251"/>
                  </a:cubicBezTo>
                  <a:cubicBezTo>
                    <a:pt x="751" y="2251"/>
                    <a:pt x="310" y="1811"/>
                    <a:pt x="310" y="1275"/>
                  </a:cubicBezTo>
                  <a:cubicBezTo>
                    <a:pt x="310" y="739"/>
                    <a:pt x="751" y="311"/>
                    <a:pt x="1287" y="311"/>
                  </a:cubicBezTo>
                  <a:close/>
                  <a:moveTo>
                    <a:pt x="1287" y="1"/>
                  </a:moveTo>
                  <a:cubicBezTo>
                    <a:pt x="572" y="1"/>
                    <a:pt x="1" y="584"/>
                    <a:pt x="1" y="1275"/>
                  </a:cubicBezTo>
                  <a:cubicBezTo>
                    <a:pt x="1" y="1989"/>
                    <a:pt x="584" y="2561"/>
                    <a:pt x="1287" y="2561"/>
                  </a:cubicBezTo>
                  <a:cubicBezTo>
                    <a:pt x="2001" y="2561"/>
                    <a:pt x="2561" y="1977"/>
                    <a:pt x="2561" y="1275"/>
                  </a:cubicBezTo>
                  <a:cubicBezTo>
                    <a:pt x="2561"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7" name="Google Shape;11027;p64"/>
            <p:cNvSpPr/>
            <p:nvPr/>
          </p:nvSpPr>
          <p:spPr>
            <a:xfrm>
              <a:off x="4090863" y="3380210"/>
              <a:ext cx="195930" cy="146311"/>
            </a:xfrm>
            <a:custGeom>
              <a:rect b="b" l="l" r="r" t="t"/>
              <a:pathLst>
                <a:path extrusionOk="0" h="4597" w="6156">
                  <a:moveTo>
                    <a:pt x="1810" y="1834"/>
                  </a:moveTo>
                  <a:cubicBezTo>
                    <a:pt x="2131" y="1834"/>
                    <a:pt x="2429" y="2001"/>
                    <a:pt x="2608" y="2274"/>
                  </a:cubicBezTo>
                  <a:cubicBezTo>
                    <a:pt x="2643" y="2405"/>
                    <a:pt x="2703" y="2536"/>
                    <a:pt x="2762" y="2667"/>
                  </a:cubicBezTo>
                  <a:cubicBezTo>
                    <a:pt x="2762" y="2715"/>
                    <a:pt x="2774" y="2763"/>
                    <a:pt x="2774" y="2810"/>
                  </a:cubicBezTo>
                  <a:cubicBezTo>
                    <a:pt x="2774" y="3346"/>
                    <a:pt x="2346" y="3775"/>
                    <a:pt x="1810" y="3775"/>
                  </a:cubicBezTo>
                  <a:cubicBezTo>
                    <a:pt x="1274" y="3775"/>
                    <a:pt x="834" y="3346"/>
                    <a:pt x="834" y="2810"/>
                  </a:cubicBezTo>
                  <a:cubicBezTo>
                    <a:pt x="834" y="2274"/>
                    <a:pt x="1274" y="1834"/>
                    <a:pt x="1810" y="1834"/>
                  </a:cubicBezTo>
                  <a:close/>
                  <a:moveTo>
                    <a:pt x="1810" y="1322"/>
                  </a:moveTo>
                  <a:cubicBezTo>
                    <a:pt x="2084" y="1322"/>
                    <a:pt x="2346" y="1393"/>
                    <a:pt x="2584" y="1536"/>
                  </a:cubicBezTo>
                  <a:cubicBezTo>
                    <a:pt x="2560" y="1620"/>
                    <a:pt x="2560" y="1703"/>
                    <a:pt x="2548" y="1774"/>
                  </a:cubicBezTo>
                  <a:cubicBezTo>
                    <a:pt x="2346" y="1632"/>
                    <a:pt x="2072" y="1536"/>
                    <a:pt x="1810" y="1536"/>
                  </a:cubicBezTo>
                  <a:cubicBezTo>
                    <a:pt x="1096" y="1536"/>
                    <a:pt x="524" y="2120"/>
                    <a:pt x="524" y="2822"/>
                  </a:cubicBezTo>
                  <a:cubicBezTo>
                    <a:pt x="524" y="3537"/>
                    <a:pt x="1107" y="4096"/>
                    <a:pt x="1810" y="4096"/>
                  </a:cubicBezTo>
                  <a:cubicBezTo>
                    <a:pt x="2417" y="4096"/>
                    <a:pt x="2917" y="3668"/>
                    <a:pt x="3060" y="3108"/>
                  </a:cubicBezTo>
                  <a:cubicBezTo>
                    <a:pt x="3120" y="3167"/>
                    <a:pt x="3155" y="3203"/>
                    <a:pt x="3239" y="3263"/>
                  </a:cubicBezTo>
                  <a:cubicBezTo>
                    <a:pt x="3036" y="3882"/>
                    <a:pt x="2477" y="4299"/>
                    <a:pt x="1810" y="4299"/>
                  </a:cubicBezTo>
                  <a:cubicBezTo>
                    <a:pt x="988" y="4299"/>
                    <a:pt x="322" y="3620"/>
                    <a:pt x="322" y="2810"/>
                  </a:cubicBezTo>
                  <a:cubicBezTo>
                    <a:pt x="322" y="1989"/>
                    <a:pt x="988" y="1322"/>
                    <a:pt x="1810" y="1322"/>
                  </a:cubicBezTo>
                  <a:close/>
                  <a:moveTo>
                    <a:pt x="4382" y="0"/>
                  </a:moveTo>
                  <a:cubicBezTo>
                    <a:pt x="3608" y="0"/>
                    <a:pt x="2929" y="500"/>
                    <a:pt x="2679" y="1179"/>
                  </a:cubicBezTo>
                  <a:cubicBezTo>
                    <a:pt x="2417" y="1036"/>
                    <a:pt x="2131" y="953"/>
                    <a:pt x="1822" y="953"/>
                  </a:cubicBezTo>
                  <a:cubicBezTo>
                    <a:pt x="822" y="953"/>
                    <a:pt x="0" y="1774"/>
                    <a:pt x="0" y="2775"/>
                  </a:cubicBezTo>
                  <a:cubicBezTo>
                    <a:pt x="0" y="3775"/>
                    <a:pt x="822" y="4596"/>
                    <a:pt x="1822" y="4596"/>
                  </a:cubicBezTo>
                  <a:cubicBezTo>
                    <a:pt x="2596" y="4596"/>
                    <a:pt x="3262" y="4120"/>
                    <a:pt x="3512" y="3417"/>
                  </a:cubicBezTo>
                  <a:cubicBezTo>
                    <a:pt x="3763" y="3548"/>
                    <a:pt x="4060" y="3644"/>
                    <a:pt x="4382" y="3644"/>
                  </a:cubicBezTo>
                  <a:cubicBezTo>
                    <a:pt x="4798" y="3644"/>
                    <a:pt x="5191" y="3489"/>
                    <a:pt x="5513" y="3239"/>
                  </a:cubicBezTo>
                  <a:cubicBezTo>
                    <a:pt x="5822" y="2989"/>
                    <a:pt x="6049" y="2632"/>
                    <a:pt x="6132" y="2239"/>
                  </a:cubicBezTo>
                  <a:cubicBezTo>
                    <a:pt x="6156" y="2167"/>
                    <a:pt x="6096" y="2072"/>
                    <a:pt x="6013" y="2060"/>
                  </a:cubicBezTo>
                  <a:cubicBezTo>
                    <a:pt x="6004" y="2059"/>
                    <a:pt x="5996" y="2058"/>
                    <a:pt x="5987" y="2058"/>
                  </a:cubicBezTo>
                  <a:cubicBezTo>
                    <a:pt x="5911" y="2058"/>
                    <a:pt x="5833" y="2104"/>
                    <a:pt x="5822" y="2179"/>
                  </a:cubicBezTo>
                  <a:cubicBezTo>
                    <a:pt x="5656" y="2870"/>
                    <a:pt x="5060" y="3322"/>
                    <a:pt x="4370" y="3322"/>
                  </a:cubicBezTo>
                  <a:cubicBezTo>
                    <a:pt x="3834" y="3322"/>
                    <a:pt x="3334" y="3048"/>
                    <a:pt x="3072" y="2572"/>
                  </a:cubicBezTo>
                  <a:cubicBezTo>
                    <a:pt x="3036" y="2417"/>
                    <a:pt x="2977" y="2274"/>
                    <a:pt x="2905" y="2132"/>
                  </a:cubicBezTo>
                  <a:cubicBezTo>
                    <a:pt x="2715" y="1215"/>
                    <a:pt x="3429" y="334"/>
                    <a:pt x="4370" y="334"/>
                  </a:cubicBezTo>
                  <a:cubicBezTo>
                    <a:pt x="5060" y="334"/>
                    <a:pt x="5656" y="810"/>
                    <a:pt x="5822" y="1477"/>
                  </a:cubicBezTo>
                  <a:cubicBezTo>
                    <a:pt x="5832" y="1556"/>
                    <a:pt x="5899" y="1602"/>
                    <a:pt x="5969" y="1602"/>
                  </a:cubicBezTo>
                  <a:cubicBezTo>
                    <a:pt x="5984" y="1602"/>
                    <a:pt x="5998" y="1600"/>
                    <a:pt x="6013" y="1596"/>
                  </a:cubicBezTo>
                  <a:cubicBezTo>
                    <a:pt x="6108" y="1584"/>
                    <a:pt x="6144" y="1489"/>
                    <a:pt x="6132" y="1405"/>
                  </a:cubicBezTo>
                  <a:cubicBezTo>
                    <a:pt x="6049" y="1024"/>
                    <a:pt x="5822" y="667"/>
                    <a:pt x="5513" y="405"/>
                  </a:cubicBezTo>
                  <a:cubicBezTo>
                    <a:pt x="5191" y="155"/>
                    <a:pt x="4775" y="0"/>
                    <a:pt x="4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8" name="Google Shape;11028;p64"/>
            <p:cNvSpPr/>
            <p:nvPr/>
          </p:nvSpPr>
          <p:spPr>
            <a:xfrm>
              <a:off x="4215914" y="3415061"/>
              <a:ext cx="28072" cy="49301"/>
            </a:xfrm>
            <a:custGeom>
              <a:rect b="b" l="l" r="r" t="t"/>
              <a:pathLst>
                <a:path extrusionOk="0" h="1549" w="882">
                  <a:moveTo>
                    <a:pt x="405" y="298"/>
                  </a:moveTo>
                  <a:lnTo>
                    <a:pt x="405" y="584"/>
                  </a:lnTo>
                  <a:cubicBezTo>
                    <a:pt x="286" y="537"/>
                    <a:pt x="262" y="501"/>
                    <a:pt x="262" y="429"/>
                  </a:cubicBezTo>
                  <a:cubicBezTo>
                    <a:pt x="262" y="358"/>
                    <a:pt x="334" y="310"/>
                    <a:pt x="405" y="298"/>
                  </a:cubicBezTo>
                  <a:close/>
                  <a:moveTo>
                    <a:pt x="512" y="882"/>
                  </a:moveTo>
                  <a:cubicBezTo>
                    <a:pt x="631" y="918"/>
                    <a:pt x="643" y="977"/>
                    <a:pt x="643" y="1060"/>
                  </a:cubicBezTo>
                  <a:cubicBezTo>
                    <a:pt x="643" y="1144"/>
                    <a:pt x="584" y="1191"/>
                    <a:pt x="512" y="1203"/>
                  </a:cubicBezTo>
                  <a:lnTo>
                    <a:pt x="512" y="882"/>
                  </a:lnTo>
                  <a:close/>
                  <a:moveTo>
                    <a:pt x="465" y="1"/>
                  </a:moveTo>
                  <a:cubicBezTo>
                    <a:pt x="441" y="1"/>
                    <a:pt x="405" y="13"/>
                    <a:pt x="405" y="48"/>
                  </a:cubicBezTo>
                  <a:lnTo>
                    <a:pt x="405" y="96"/>
                  </a:lnTo>
                  <a:cubicBezTo>
                    <a:pt x="179" y="132"/>
                    <a:pt x="48" y="251"/>
                    <a:pt x="48" y="477"/>
                  </a:cubicBezTo>
                  <a:cubicBezTo>
                    <a:pt x="48" y="715"/>
                    <a:pt x="226" y="787"/>
                    <a:pt x="405" y="846"/>
                  </a:cubicBezTo>
                  <a:lnTo>
                    <a:pt x="405" y="1215"/>
                  </a:lnTo>
                  <a:cubicBezTo>
                    <a:pt x="298" y="1203"/>
                    <a:pt x="262" y="1156"/>
                    <a:pt x="167" y="1096"/>
                  </a:cubicBezTo>
                  <a:cubicBezTo>
                    <a:pt x="150" y="1084"/>
                    <a:pt x="133" y="1079"/>
                    <a:pt x="117" y="1079"/>
                  </a:cubicBezTo>
                  <a:cubicBezTo>
                    <a:pt x="53" y="1079"/>
                    <a:pt x="0" y="1158"/>
                    <a:pt x="0" y="1215"/>
                  </a:cubicBezTo>
                  <a:cubicBezTo>
                    <a:pt x="0" y="1251"/>
                    <a:pt x="24" y="1275"/>
                    <a:pt x="36" y="1299"/>
                  </a:cubicBezTo>
                  <a:cubicBezTo>
                    <a:pt x="107" y="1394"/>
                    <a:pt x="274" y="1441"/>
                    <a:pt x="405" y="1441"/>
                  </a:cubicBezTo>
                  <a:lnTo>
                    <a:pt x="405" y="1501"/>
                  </a:lnTo>
                  <a:cubicBezTo>
                    <a:pt x="405" y="1537"/>
                    <a:pt x="441" y="1549"/>
                    <a:pt x="465" y="1549"/>
                  </a:cubicBezTo>
                  <a:cubicBezTo>
                    <a:pt x="500" y="1549"/>
                    <a:pt x="524" y="1525"/>
                    <a:pt x="524" y="1501"/>
                  </a:cubicBezTo>
                  <a:lnTo>
                    <a:pt x="524" y="1441"/>
                  </a:lnTo>
                  <a:cubicBezTo>
                    <a:pt x="715" y="1406"/>
                    <a:pt x="881" y="1299"/>
                    <a:pt x="881" y="1037"/>
                  </a:cubicBezTo>
                  <a:cubicBezTo>
                    <a:pt x="881" y="787"/>
                    <a:pt x="715" y="703"/>
                    <a:pt x="524" y="620"/>
                  </a:cubicBezTo>
                  <a:lnTo>
                    <a:pt x="524" y="298"/>
                  </a:lnTo>
                  <a:cubicBezTo>
                    <a:pt x="596" y="298"/>
                    <a:pt x="631" y="310"/>
                    <a:pt x="703" y="358"/>
                  </a:cubicBezTo>
                  <a:cubicBezTo>
                    <a:pt x="717" y="362"/>
                    <a:pt x="732" y="364"/>
                    <a:pt x="746" y="364"/>
                  </a:cubicBezTo>
                  <a:cubicBezTo>
                    <a:pt x="777" y="364"/>
                    <a:pt x="805" y="351"/>
                    <a:pt x="822" y="310"/>
                  </a:cubicBezTo>
                  <a:cubicBezTo>
                    <a:pt x="857" y="263"/>
                    <a:pt x="869" y="203"/>
                    <a:pt x="810" y="156"/>
                  </a:cubicBezTo>
                  <a:cubicBezTo>
                    <a:pt x="738" y="96"/>
                    <a:pt x="619" y="84"/>
                    <a:pt x="524" y="84"/>
                  </a:cubicBezTo>
                  <a:lnTo>
                    <a:pt x="524" y="48"/>
                  </a:lnTo>
                  <a:cubicBezTo>
                    <a:pt x="524" y="13"/>
                    <a:pt x="500"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29" name="Google Shape;11029;p64"/>
            <p:cNvSpPr/>
            <p:nvPr/>
          </p:nvSpPr>
          <p:spPr>
            <a:xfrm>
              <a:off x="3988156" y="3495935"/>
              <a:ext cx="353954" cy="203155"/>
            </a:xfrm>
            <a:custGeom>
              <a:rect b="b" l="l" r="r" t="t"/>
              <a:pathLst>
                <a:path extrusionOk="0" h="6383" w="11121">
                  <a:moveTo>
                    <a:pt x="3525" y="1884"/>
                  </a:moveTo>
                  <a:cubicBezTo>
                    <a:pt x="3540" y="1884"/>
                    <a:pt x="3561" y="1898"/>
                    <a:pt x="3561" y="1925"/>
                  </a:cubicBezTo>
                  <a:cubicBezTo>
                    <a:pt x="3632" y="2103"/>
                    <a:pt x="4632" y="4770"/>
                    <a:pt x="4680" y="4854"/>
                  </a:cubicBezTo>
                  <a:cubicBezTo>
                    <a:pt x="4692" y="4865"/>
                    <a:pt x="4680" y="4901"/>
                    <a:pt x="4644" y="4901"/>
                  </a:cubicBezTo>
                  <a:lnTo>
                    <a:pt x="3930" y="5163"/>
                  </a:lnTo>
                  <a:cubicBezTo>
                    <a:pt x="3882" y="5032"/>
                    <a:pt x="2870" y="2341"/>
                    <a:pt x="2799" y="2163"/>
                  </a:cubicBezTo>
                  <a:lnTo>
                    <a:pt x="3513" y="1889"/>
                  </a:lnTo>
                  <a:cubicBezTo>
                    <a:pt x="3516" y="1886"/>
                    <a:pt x="3520" y="1884"/>
                    <a:pt x="3525" y="1884"/>
                  </a:cubicBezTo>
                  <a:close/>
                  <a:moveTo>
                    <a:pt x="2501" y="2294"/>
                  </a:moveTo>
                  <a:lnTo>
                    <a:pt x="3632" y="5306"/>
                  </a:lnTo>
                  <a:cubicBezTo>
                    <a:pt x="3096" y="5496"/>
                    <a:pt x="1763" y="5997"/>
                    <a:pt x="1536" y="6092"/>
                  </a:cubicBezTo>
                  <a:cubicBezTo>
                    <a:pt x="1528" y="6095"/>
                    <a:pt x="1520" y="6096"/>
                    <a:pt x="1511" y="6096"/>
                  </a:cubicBezTo>
                  <a:cubicBezTo>
                    <a:pt x="1485" y="6096"/>
                    <a:pt x="1459" y="6081"/>
                    <a:pt x="1441" y="6044"/>
                  </a:cubicBezTo>
                  <a:lnTo>
                    <a:pt x="358" y="3175"/>
                  </a:lnTo>
                  <a:cubicBezTo>
                    <a:pt x="346" y="3139"/>
                    <a:pt x="358" y="3103"/>
                    <a:pt x="405" y="3080"/>
                  </a:cubicBezTo>
                  <a:cubicBezTo>
                    <a:pt x="1084" y="2829"/>
                    <a:pt x="2025" y="2472"/>
                    <a:pt x="2501" y="2294"/>
                  </a:cubicBezTo>
                  <a:close/>
                  <a:moveTo>
                    <a:pt x="10195" y="0"/>
                  </a:moveTo>
                  <a:cubicBezTo>
                    <a:pt x="9949" y="0"/>
                    <a:pt x="9714" y="126"/>
                    <a:pt x="9537" y="282"/>
                  </a:cubicBezTo>
                  <a:lnTo>
                    <a:pt x="7835" y="1698"/>
                  </a:lnTo>
                  <a:cubicBezTo>
                    <a:pt x="7740" y="1496"/>
                    <a:pt x="7537" y="1282"/>
                    <a:pt x="7144" y="1282"/>
                  </a:cubicBezTo>
                  <a:cubicBezTo>
                    <a:pt x="6745" y="1282"/>
                    <a:pt x="6434" y="1280"/>
                    <a:pt x="6185" y="1280"/>
                  </a:cubicBezTo>
                  <a:cubicBezTo>
                    <a:pt x="5437" y="1280"/>
                    <a:pt x="5254" y="1294"/>
                    <a:pt x="4977" y="1401"/>
                  </a:cubicBezTo>
                  <a:lnTo>
                    <a:pt x="3882" y="1853"/>
                  </a:lnTo>
                  <a:lnTo>
                    <a:pt x="3870" y="1806"/>
                  </a:lnTo>
                  <a:cubicBezTo>
                    <a:pt x="3814" y="1665"/>
                    <a:pt x="3669" y="1569"/>
                    <a:pt x="3523" y="1569"/>
                  </a:cubicBezTo>
                  <a:cubicBezTo>
                    <a:pt x="3484" y="1569"/>
                    <a:pt x="3444" y="1576"/>
                    <a:pt x="3406" y="1591"/>
                  </a:cubicBezTo>
                  <a:lnTo>
                    <a:pt x="2596" y="1913"/>
                  </a:lnTo>
                  <a:cubicBezTo>
                    <a:pt x="2239" y="2044"/>
                    <a:pt x="1084" y="2472"/>
                    <a:pt x="298" y="2770"/>
                  </a:cubicBezTo>
                  <a:cubicBezTo>
                    <a:pt x="108" y="2841"/>
                    <a:pt x="1" y="3068"/>
                    <a:pt x="72" y="3258"/>
                  </a:cubicBezTo>
                  <a:lnTo>
                    <a:pt x="1167" y="6139"/>
                  </a:lnTo>
                  <a:cubicBezTo>
                    <a:pt x="1222" y="6285"/>
                    <a:pt x="1368" y="6382"/>
                    <a:pt x="1518" y="6382"/>
                  </a:cubicBezTo>
                  <a:cubicBezTo>
                    <a:pt x="1564" y="6382"/>
                    <a:pt x="1611" y="6373"/>
                    <a:pt x="1656" y="6354"/>
                  </a:cubicBezTo>
                  <a:cubicBezTo>
                    <a:pt x="1906" y="6270"/>
                    <a:pt x="3549" y="5639"/>
                    <a:pt x="3894" y="5508"/>
                  </a:cubicBezTo>
                  <a:lnTo>
                    <a:pt x="4763" y="5175"/>
                  </a:lnTo>
                  <a:cubicBezTo>
                    <a:pt x="4942" y="5104"/>
                    <a:pt x="5049" y="4901"/>
                    <a:pt x="4965" y="4723"/>
                  </a:cubicBezTo>
                  <a:lnTo>
                    <a:pt x="4954" y="4675"/>
                  </a:lnTo>
                  <a:cubicBezTo>
                    <a:pt x="5525" y="4437"/>
                    <a:pt x="5537" y="4413"/>
                    <a:pt x="6120" y="4413"/>
                  </a:cubicBezTo>
                  <a:cubicBezTo>
                    <a:pt x="6204" y="4413"/>
                    <a:pt x="6275" y="4330"/>
                    <a:pt x="6275" y="4246"/>
                  </a:cubicBezTo>
                  <a:cubicBezTo>
                    <a:pt x="6275" y="4151"/>
                    <a:pt x="6204" y="4080"/>
                    <a:pt x="6120" y="4080"/>
                  </a:cubicBezTo>
                  <a:cubicBezTo>
                    <a:pt x="5477" y="4080"/>
                    <a:pt x="5418" y="4127"/>
                    <a:pt x="4834" y="4377"/>
                  </a:cubicBezTo>
                  <a:lnTo>
                    <a:pt x="3989" y="2127"/>
                  </a:lnTo>
                  <a:lnTo>
                    <a:pt x="5073" y="1686"/>
                  </a:lnTo>
                  <a:cubicBezTo>
                    <a:pt x="5294" y="1601"/>
                    <a:pt x="5460" y="1589"/>
                    <a:pt x="6106" y="1589"/>
                  </a:cubicBezTo>
                  <a:cubicBezTo>
                    <a:pt x="6364" y="1589"/>
                    <a:pt x="6699" y="1591"/>
                    <a:pt x="7144" y="1591"/>
                  </a:cubicBezTo>
                  <a:cubicBezTo>
                    <a:pt x="7323" y="1591"/>
                    <a:pt x="7442" y="1651"/>
                    <a:pt x="7513" y="1770"/>
                  </a:cubicBezTo>
                  <a:cubicBezTo>
                    <a:pt x="7573" y="1865"/>
                    <a:pt x="7573" y="1948"/>
                    <a:pt x="7585" y="1984"/>
                  </a:cubicBezTo>
                  <a:cubicBezTo>
                    <a:pt x="7585" y="2044"/>
                    <a:pt x="7549" y="2341"/>
                    <a:pt x="7263" y="2389"/>
                  </a:cubicBezTo>
                  <a:cubicBezTo>
                    <a:pt x="6835" y="2460"/>
                    <a:pt x="5882" y="2591"/>
                    <a:pt x="5882" y="2591"/>
                  </a:cubicBezTo>
                  <a:cubicBezTo>
                    <a:pt x="5787" y="2603"/>
                    <a:pt x="5727" y="2687"/>
                    <a:pt x="5739" y="2770"/>
                  </a:cubicBezTo>
                  <a:cubicBezTo>
                    <a:pt x="5763" y="2841"/>
                    <a:pt x="5823" y="2901"/>
                    <a:pt x="5906" y="2901"/>
                  </a:cubicBezTo>
                  <a:lnTo>
                    <a:pt x="5942" y="2901"/>
                  </a:lnTo>
                  <a:cubicBezTo>
                    <a:pt x="5954" y="2901"/>
                    <a:pt x="6894" y="2770"/>
                    <a:pt x="7335" y="2699"/>
                  </a:cubicBezTo>
                  <a:cubicBezTo>
                    <a:pt x="7740" y="2627"/>
                    <a:pt x="7882" y="2282"/>
                    <a:pt x="7918" y="2056"/>
                  </a:cubicBezTo>
                  <a:lnTo>
                    <a:pt x="9764" y="520"/>
                  </a:lnTo>
                  <a:cubicBezTo>
                    <a:pt x="9875" y="408"/>
                    <a:pt x="10028" y="311"/>
                    <a:pt x="10188" y="311"/>
                  </a:cubicBezTo>
                  <a:cubicBezTo>
                    <a:pt x="10285" y="311"/>
                    <a:pt x="10384" y="347"/>
                    <a:pt x="10478" y="436"/>
                  </a:cubicBezTo>
                  <a:cubicBezTo>
                    <a:pt x="10776" y="734"/>
                    <a:pt x="10502" y="1091"/>
                    <a:pt x="10430" y="1151"/>
                  </a:cubicBezTo>
                  <a:cubicBezTo>
                    <a:pt x="10359" y="1222"/>
                    <a:pt x="8097" y="3651"/>
                    <a:pt x="8097" y="3651"/>
                  </a:cubicBezTo>
                  <a:cubicBezTo>
                    <a:pt x="7763" y="4020"/>
                    <a:pt x="7323" y="4080"/>
                    <a:pt x="7144" y="4092"/>
                  </a:cubicBezTo>
                  <a:lnTo>
                    <a:pt x="6847" y="4092"/>
                  </a:lnTo>
                  <a:cubicBezTo>
                    <a:pt x="6751" y="4092"/>
                    <a:pt x="6680" y="4175"/>
                    <a:pt x="6680" y="4258"/>
                  </a:cubicBezTo>
                  <a:cubicBezTo>
                    <a:pt x="6680" y="4353"/>
                    <a:pt x="6751" y="4425"/>
                    <a:pt x="6847" y="4425"/>
                  </a:cubicBezTo>
                  <a:lnTo>
                    <a:pt x="7156" y="4425"/>
                  </a:lnTo>
                  <a:cubicBezTo>
                    <a:pt x="7382" y="4413"/>
                    <a:pt x="7918" y="4330"/>
                    <a:pt x="8335" y="3877"/>
                  </a:cubicBezTo>
                  <a:cubicBezTo>
                    <a:pt x="10669" y="1377"/>
                    <a:pt x="10669" y="1377"/>
                    <a:pt x="10669" y="1353"/>
                  </a:cubicBezTo>
                  <a:cubicBezTo>
                    <a:pt x="10883" y="1151"/>
                    <a:pt x="11121" y="627"/>
                    <a:pt x="10704" y="210"/>
                  </a:cubicBezTo>
                  <a:cubicBezTo>
                    <a:pt x="10539" y="60"/>
                    <a:pt x="10365" y="0"/>
                    <a:pt x="10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0" name="Google Shape;11030;p64"/>
          <p:cNvGrpSpPr/>
          <p:nvPr/>
        </p:nvGrpSpPr>
        <p:grpSpPr>
          <a:xfrm>
            <a:off x="3541011" y="3367320"/>
            <a:ext cx="348257" cy="346188"/>
            <a:chOff x="3541011" y="3367320"/>
            <a:chExt cx="348257" cy="346188"/>
          </a:xfrm>
        </p:grpSpPr>
        <p:sp>
          <p:nvSpPr>
            <p:cNvPr id="11031" name="Google Shape;11031;p64"/>
            <p:cNvSpPr/>
            <p:nvPr/>
          </p:nvSpPr>
          <p:spPr>
            <a:xfrm>
              <a:off x="3541011" y="3367320"/>
              <a:ext cx="347906" cy="346188"/>
            </a:xfrm>
            <a:custGeom>
              <a:rect b="b" l="l" r="r" t="t"/>
              <a:pathLst>
                <a:path extrusionOk="0" h="10877" w="10931">
                  <a:moveTo>
                    <a:pt x="4203" y="6323"/>
                  </a:moveTo>
                  <a:cubicBezTo>
                    <a:pt x="4322" y="6454"/>
                    <a:pt x="4465" y="6609"/>
                    <a:pt x="4620" y="6740"/>
                  </a:cubicBezTo>
                  <a:lnTo>
                    <a:pt x="4024" y="7335"/>
                  </a:lnTo>
                  <a:lnTo>
                    <a:pt x="3977" y="7287"/>
                  </a:lnTo>
                  <a:lnTo>
                    <a:pt x="3632" y="6942"/>
                  </a:lnTo>
                  <a:lnTo>
                    <a:pt x="3584" y="6906"/>
                  </a:lnTo>
                  <a:lnTo>
                    <a:pt x="4203" y="6323"/>
                  </a:lnTo>
                  <a:close/>
                  <a:moveTo>
                    <a:pt x="3239" y="7123"/>
                  </a:moveTo>
                  <a:cubicBezTo>
                    <a:pt x="3307" y="7123"/>
                    <a:pt x="3376" y="7150"/>
                    <a:pt x="3429" y="7204"/>
                  </a:cubicBezTo>
                  <a:lnTo>
                    <a:pt x="3763" y="7537"/>
                  </a:lnTo>
                  <a:cubicBezTo>
                    <a:pt x="3858" y="7632"/>
                    <a:pt x="3858" y="7799"/>
                    <a:pt x="3751" y="7894"/>
                  </a:cubicBezTo>
                  <a:lnTo>
                    <a:pt x="3560" y="8097"/>
                  </a:lnTo>
                  <a:lnTo>
                    <a:pt x="2858" y="7394"/>
                  </a:lnTo>
                  <a:lnTo>
                    <a:pt x="3048" y="7204"/>
                  </a:lnTo>
                  <a:cubicBezTo>
                    <a:pt x="3102" y="7150"/>
                    <a:pt x="3170" y="7123"/>
                    <a:pt x="3239" y="7123"/>
                  </a:cubicBezTo>
                  <a:close/>
                  <a:moveTo>
                    <a:pt x="2631" y="7597"/>
                  </a:moveTo>
                  <a:lnTo>
                    <a:pt x="3334" y="8299"/>
                  </a:lnTo>
                  <a:lnTo>
                    <a:pt x="1167" y="10478"/>
                  </a:lnTo>
                  <a:cubicBezTo>
                    <a:pt x="1113" y="10526"/>
                    <a:pt x="1045" y="10550"/>
                    <a:pt x="976" y="10550"/>
                  </a:cubicBezTo>
                  <a:cubicBezTo>
                    <a:pt x="908" y="10550"/>
                    <a:pt x="840" y="10526"/>
                    <a:pt x="786" y="10478"/>
                  </a:cubicBezTo>
                  <a:lnTo>
                    <a:pt x="453" y="10133"/>
                  </a:lnTo>
                  <a:cubicBezTo>
                    <a:pt x="357" y="10038"/>
                    <a:pt x="357" y="9883"/>
                    <a:pt x="465" y="9776"/>
                  </a:cubicBezTo>
                  <a:lnTo>
                    <a:pt x="2631" y="7597"/>
                  </a:lnTo>
                  <a:close/>
                  <a:moveTo>
                    <a:pt x="7120" y="1"/>
                  </a:moveTo>
                  <a:cubicBezTo>
                    <a:pt x="3989" y="1"/>
                    <a:pt x="2191" y="3537"/>
                    <a:pt x="4001" y="6073"/>
                  </a:cubicBezTo>
                  <a:lnTo>
                    <a:pt x="3274" y="6799"/>
                  </a:lnTo>
                  <a:cubicBezTo>
                    <a:pt x="3249" y="6796"/>
                    <a:pt x="3223" y="6794"/>
                    <a:pt x="3198" y="6794"/>
                  </a:cubicBezTo>
                  <a:cubicBezTo>
                    <a:pt x="3049" y="6794"/>
                    <a:pt x="2912" y="6854"/>
                    <a:pt x="2810" y="6966"/>
                  </a:cubicBezTo>
                  <a:lnTo>
                    <a:pt x="226" y="9549"/>
                  </a:lnTo>
                  <a:cubicBezTo>
                    <a:pt x="0" y="9776"/>
                    <a:pt x="0" y="10145"/>
                    <a:pt x="226" y="10371"/>
                  </a:cubicBezTo>
                  <a:lnTo>
                    <a:pt x="572" y="10716"/>
                  </a:lnTo>
                  <a:cubicBezTo>
                    <a:pt x="679" y="10823"/>
                    <a:pt x="828" y="10877"/>
                    <a:pt x="976" y="10877"/>
                  </a:cubicBezTo>
                  <a:cubicBezTo>
                    <a:pt x="1125" y="10877"/>
                    <a:pt x="1274" y="10823"/>
                    <a:pt x="1381" y="10716"/>
                  </a:cubicBezTo>
                  <a:lnTo>
                    <a:pt x="3655" y="8430"/>
                  </a:lnTo>
                  <a:lnTo>
                    <a:pt x="3977" y="8121"/>
                  </a:lnTo>
                  <a:cubicBezTo>
                    <a:pt x="4096" y="8002"/>
                    <a:pt x="4155" y="7835"/>
                    <a:pt x="4144" y="7656"/>
                  </a:cubicBezTo>
                  <a:lnTo>
                    <a:pt x="4870" y="6930"/>
                  </a:lnTo>
                  <a:cubicBezTo>
                    <a:pt x="5406" y="7323"/>
                    <a:pt x="6037" y="7573"/>
                    <a:pt x="6715" y="7632"/>
                  </a:cubicBezTo>
                  <a:lnTo>
                    <a:pt x="6727" y="7632"/>
                  </a:lnTo>
                  <a:cubicBezTo>
                    <a:pt x="6799" y="7632"/>
                    <a:pt x="6882" y="7573"/>
                    <a:pt x="6894" y="7478"/>
                  </a:cubicBezTo>
                  <a:cubicBezTo>
                    <a:pt x="6906" y="7394"/>
                    <a:pt x="6834" y="7323"/>
                    <a:pt x="6739" y="7299"/>
                  </a:cubicBezTo>
                  <a:cubicBezTo>
                    <a:pt x="6037" y="7228"/>
                    <a:pt x="5406" y="6966"/>
                    <a:pt x="4882" y="6549"/>
                  </a:cubicBezTo>
                  <a:cubicBezTo>
                    <a:pt x="2298" y="4465"/>
                    <a:pt x="3822" y="310"/>
                    <a:pt x="7096" y="310"/>
                  </a:cubicBezTo>
                  <a:cubicBezTo>
                    <a:pt x="8942" y="310"/>
                    <a:pt x="10418" y="1703"/>
                    <a:pt x="10597" y="3465"/>
                  </a:cubicBezTo>
                  <a:cubicBezTo>
                    <a:pt x="10609" y="3549"/>
                    <a:pt x="10692" y="3608"/>
                    <a:pt x="10775" y="3608"/>
                  </a:cubicBezTo>
                  <a:cubicBezTo>
                    <a:pt x="10871" y="3596"/>
                    <a:pt x="10930" y="3525"/>
                    <a:pt x="10930" y="3430"/>
                  </a:cubicBezTo>
                  <a:cubicBezTo>
                    <a:pt x="10728" y="1525"/>
                    <a:pt x="9120" y="1"/>
                    <a:pt x="7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2" name="Google Shape;11032;p64"/>
            <p:cNvSpPr/>
            <p:nvPr/>
          </p:nvSpPr>
          <p:spPr>
            <a:xfrm>
              <a:off x="3658105" y="3389599"/>
              <a:ext cx="208820" cy="199431"/>
            </a:xfrm>
            <a:custGeom>
              <a:rect b="b" l="l" r="r" t="t"/>
              <a:pathLst>
                <a:path extrusionOk="0" h="6266" w="6561">
                  <a:moveTo>
                    <a:pt x="3441" y="336"/>
                  </a:moveTo>
                  <a:cubicBezTo>
                    <a:pt x="4989" y="336"/>
                    <a:pt x="6251" y="1587"/>
                    <a:pt x="6251" y="3146"/>
                  </a:cubicBezTo>
                  <a:cubicBezTo>
                    <a:pt x="6251" y="4694"/>
                    <a:pt x="4989" y="5944"/>
                    <a:pt x="3441" y="5944"/>
                  </a:cubicBezTo>
                  <a:cubicBezTo>
                    <a:pt x="2727" y="5944"/>
                    <a:pt x="1989" y="5682"/>
                    <a:pt x="1441" y="5135"/>
                  </a:cubicBezTo>
                  <a:cubicBezTo>
                    <a:pt x="345" y="4027"/>
                    <a:pt x="345" y="2241"/>
                    <a:pt x="1441" y="1158"/>
                  </a:cubicBezTo>
                  <a:cubicBezTo>
                    <a:pt x="1989" y="598"/>
                    <a:pt x="2703" y="336"/>
                    <a:pt x="3441" y="336"/>
                  </a:cubicBezTo>
                  <a:close/>
                  <a:moveTo>
                    <a:pt x="3428" y="0"/>
                  </a:moveTo>
                  <a:cubicBezTo>
                    <a:pt x="2628" y="0"/>
                    <a:pt x="1828" y="307"/>
                    <a:pt x="1215" y="920"/>
                  </a:cubicBezTo>
                  <a:cubicBezTo>
                    <a:pt x="0" y="2134"/>
                    <a:pt x="0" y="4123"/>
                    <a:pt x="1215" y="5337"/>
                  </a:cubicBezTo>
                  <a:cubicBezTo>
                    <a:pt x="1822" y="5944"/>
                    <a:pt x="2631" y="6266"/>
                    <a:pt x="3429" y="6266"/>
                  </a:cubicBezTo>
                  <a:cubicBezTo>
                    <a:pt x="5144" y="6266"/>
                    <a:pt x="6561" y="4873"/>
                    <a:pt x="6561" y="3134"/>
                  </a:cubicBezTo>
                  <a:cubicBezTo>
                    <a:pt x="6561" y="2301"/>
                    <a:pt x="6227" y="1515"/>
                    <a:pt x="5632" y="920"/>
                  </a:cubicBezTo>
                  <a:cubicBezTo>
                    <a:pt x="5025" y="307"/>
                    <a:pt x="4227" y="0"/>
                    <a:pt x="34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3" name="Google Shape;11033;p64"/>
            <p:cNvSpPr/>
            <p:nvPr/>
          </p:nvSpPr>
          <p:spPr>
            <a:xfrm>
              <a:off x="3720614" y="3426805"/>
              <a:ext cx="95164" cy="116011"/>
            </a:xfrm>
            <a:custGeom>
              <a:rect b="b" l="l" r="r" t="t"/>
              <a:pathLst>
                <a:path extrusionOk="0" h="3645" w="2990">
                  <a:moveTo>
                    <a:pt x="1477" y="334"/>
                  </a:moveTo>
                  <a:cubicBezTo>
                    <a:pt x="1834" y="334"/>
                    <a:pt x="2132" y="632"/>
                    <a:pt x="2132" y="989"/>
                  </a:cubicBezTo>
                  <a:cubicBezTo>
                    <a:pt x="2132" y="1334"/>
                    <a:pt x="1834" y="1632"/>
                    <a:pt x="1477" y="1632"/>
                  </a:cubicBezTo>
                  <a:cubicBezTo>
                    <a:pt x="1120" y="1632"/>
                    <a:pt x="822" y="1334"/>
                    <a:pt x="822" y="989"/>
                  </a:cubicBezTo>
                  <a:cubicBezTo>
                    <a:pt x="822" y="608"/>
                    <a:pt x="1120" y="334"/>
                    <a:pt x="1477" y="334"/>
                  </a:cubicBezTo>
                  <a:close/>
                  <a:moveTo>
                    <a:pt x="1906" y="1953"/>
                  </a:moveTo>
                  <a:cubicBezTo>
                    <a:pt x="2287" y="1953"/>
                    <a:pt x="2620" y="2263"/>
                    <a:pt x="2620" y="2668"/>
                  </a:cubicBezTo>
                  <a:lnTo>
                    <a:pt x="2620" y="3335"/>
                  </a:lnTo>
                  <a:lnTo>
                    <a:pt x="2275" y="3335"/>
                  </a:lnTo>
                  <a:lnTo>
                    <a:pt x="2275" y="2632"/>
                  </a:lnTo>
                  <a:cubicBezTo>
                    <a:pt x="2275" y="2549"/>
                    <a:pt x="2203" y="2477"/>
                    <a:pt x="2108" y="2477"/>
                  </a:cubicBezTo>
                  <a:cubicBezTo>
                    <a:pt x="2025" y="2477"/>
                    <a:pt x="1953" y="2549"/>
                    <a:pt x="1953" y="2632"/>
                  </a:cubicBezTo>
                  <a:lnTo>
                    <a:pt x="1953" y="3335"/>
                  </a:lnTo>
                  <a:lnTo>
                    <a:pt x="953" y="3335"/>
                  </a:lnTo>
                  <a:lnTo>
                    <a:pt x="953" y="2632"/>
                  </a:lnTo>
                  <a:cubicBezTo>
                    <a:pt x="953" y="2549"/>
                    <a:pt x="882" y="2477"/>
                    <a:pt x="787" y="2477"/>
                  </a:cubicBezTo>
                  <a:cubicBezTo>
                    <a:pt x="691" y="2477"/>
                    <a:pt x="620" y="2549"/>
                    <a:pt x="620" y="2632"/>
                  </a:cubicBezTo>
                  <a:lnTo>
                    <a:pt x="620" y="3335"/>
                  </a:lnTo>
                  <a:lnTo>
                    <a:pt x="263" y="3335"/>
                  </a:lnTo>
                  <a:lnTo>
                    <a:pt x="263" y="2668"/>
                  </a:lnTo>
                  <a:cubicBezTo>
                    <a:pt x="263" y="2275"/>
                    <a:pt x="584" y="1953"/>
                    <a:pt x="977" y="1953"/>
                  </a:cubicBezTo>
                  <a:close/>
                  <a:moveTo>
                    <a:pt x="1477" y="1"/>
                  </a:moveTo>
                  <a:cubicBezTo>
                    <a:pt x="941" y="1"/>
                    <a:pt x="501" y="429"/>
                    <a:pt x="501" y="965"/>
                  </a:cubicBezTo>
                  <a:cubicBezTo>
                    <a:pt x="501" y="1239"/>
                    <a:pt x="608" y="1477"/>
                    <a:pt x="787" y="1656"/>
                  </a:cubicBezTo>
                  <a:cubicBezTo>
                    <a:pt x="322" y="1763"/>
                    <a:pt x="1" y="2180"/>
                    <a:pt x="1" y="2656"/>
                  </a:cubicBezTo>
                  <a:lnTo>
                    <a:pt x="1" y="3335"/>
                  </a:lnTo>
                  <a:cubicBezTo>
                    <a:pt x="1" y="3501"/>
                    <a:pt x="132" y="3644"/>
                    <a:pt x="310" y="3644"/>
                  </a:cubicBezTo>
                  <a:lnTo>
                    <a:pt x="2680" y="3644"/>
                  </a:lnTo>
                  <a:cubicBezTo>
                    <a:pt x="2846" y="3644"/>
                    <a:pt x="2989" y="3513"/>
                    <a:pt x="2989" y="3335"/>
                  </a:cubicBezTo>
                  <a:lnTo>
                    <a:pt x="2989" y="2656"/>
                  </a:lnTo>
                  <a:cubicBezTo>
                    <a:pt x="2965" y="2180"/>
                    <a:pt x="2620" y="1763"/>
                    <a:pt x="2156" y="1656"/>
                  </a:cubicBezTo>
                  <a:cubicBezTo>
                    <a:pt x="2334" y="1477"/>
                    <a:pt x="2442" y="1239"/>
                    <a:pt x="2442" y="965"/>
                  </a:cubicBezTo>
                  <a:cubicBezTo>
                    <a:pt x="2442" y="429"/>
                    <a:pt x="2013"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4" name="Google Shape;11034;p64"/>
            <p:cNvSpPr/>
            <p:nvPr/>
          </p:nvSpPr>
          <p:spPr>
            <a:xfrm>
              <a:off x="3773671" y="3496030"/>
              <a:ext cx="115597" cy="114993"/>
            </a:xfrm>
            <a:custGeom>
              <a:rect b="b" l="l" r="r" t="t"/>
              <a:pathLst>
                <a:path extrusionOk="0" h="3613" w="3632">
                  <a:moveTo>
                    <a:pt x="3433" y="0"/>
                  </a:moveTo>
                  <a:cubicBezTo>
                    <a:pt x="3361" y="0"/>
                    <a:pt x="3297" y="65"/>
                    <a:pt x="3287" y="148"/>
                  </a:cubicBezTo>
                  <a:cubicBezTo>
                    <a:pt x="3120" y="1803"/>
                    <a:pt x="1810" y="3112"/>
                    <a:pt x="143" y="3291"/>
                  </a:cubicBezTo>
                  <a:cubicBezTo>
                    <a:pt x="60" y="3303"/>
                    <a:pt x="1" y="3374"/>
                    <a:pt x="1" y="3469"/>
                  </a:cubicBezTo>
                  <a:cubicBezTo>
                    <a:pt x="13" y="3553"/>
                    <a:pt x="72" y="3612"/>
                    <a:pt x="167" y="3612"/>
                  </a:cubicBezTo>
                  <a:lnTo>
                    <a:pt x="179" y="3612"/>
                  </a:lnTo>
                  <a:cubicBezTo>
                    <a:pt x="1989" y="3422"/>
                    <a:pt x="3442" y="1993"/>
                    <a:pt x="3620" y="183"/>
                  </a:cubicBezTo>
                  <a:cubicBezTo>
                    <a:pt x="3632" y="88"/>
                    <a:pt x="3561" y="17"/>
                    <a:pt x="3465" y="5"/>
                  </a:cubicBezTo>
                  <a:cubicBezTo>
                    <a:pt x="3454" y="2"/>
                    <a:pt x="3443" y="0"/>
                    <a:pt x="34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35" name="Google Shape;11035;p64"/>
          <p:cNvGrpSpPr/>
          <p:nvPr/>
        </p:nvGrpSpPr>
        <p:grpSpPr>
          <a:xfrm>
            <a:off x="850092" y="3352934"/>
            <a:ext cx="369517" cy="375660"/>
            <a:chOff x="850092" y="3352934"/>
            <a:chExt cx="369517" cy="375660"/>
          </a:xfrm>
        </p:grpSpPr>
        <p:sp>
          <p:nvSpPr>
            <p:cNvPr id="11036" name="Google Shape;11036;p64"/>
            <p:cNvSpPr/>
            <p:nvPr/>
          </p:nvSpPr>
          <p:spPr>
            <a:xfrm>
              <a:off x="969859" y="3475692"/>
              <a:ext cx="53088" cy="53088"/>
            </a:xfrm>
            <a:custGeom>
              <a:rect b="b" l="l" r="r" t="t"/>
              <a:pathLst>
                <a:path extrusionOk="0" h="1668" w="1668">
                  <a:moveTo>
                    <a:pt x="834" y="346"/>
                  </a:moveTo>
                  <a:cubicBezTo>
                    <a:pt x="1108" y="346"/>
                    <a:pt x="1322" y="560"/>
                    <a:pt x="1322" y="834"/>
                  </a:cubicBezTo>
                  <a:cubicBezTo>
                    <a:pt x="1322" y="1096"/>
                    <a:pt x="1108" y="1322"/>
                    <a:pt x="834" y="1322"/>
                  </a:cubicBezTo>
                  <a:cubicBezTo>
                    <a:pt x="548" y="1322"/>
                    <a:pt x="346" y="1096"/>
                    <a:pt x="346" y="834"/>
                  </a:cubicBezTo>
                  <a:cubicBezTo>
                    <a:pt x="346" y="560"/>
                    <a:pt x="572" y="346"/>
                    <a:pt x="834" y="346"/>
                  </a:cubicBezTo>
                  <a:close/>
                  <a:moveTo>
                    <a:pt x="834" y="1"/>
                  </a:moveTo>
                  <a:cubicBezTo>
                    <a:pt x="369" y="1"/>
                    <a:pt x="0" y="370"/>
                    <a:pt x="0" y="834"/>
                  </a:cubicBezTo>
                  <a:cubicBezTo>
                    <a:pt x="0" y="1299"/>
                    <a:pt x="369" y="1668"/>
                    <a:pt x="834" y="1668"/>
                  </a:cubicBezTo>
                  <a:cubicBezTo>
                    <a:pt x="1298" y="1668"/>
                    <a:pt x="1667" y="1299"/>
                    <a:pt x="1667" y="834"/>
                  </a:cubicBezTo>
                  <a:cubicBezTo>
                    <a:pt x="1667" y="370"/>
                    <a:pt x="1298"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7" name="Google Shape;11037;p64"/>
            <p:cNvSpPr/>
            <p:nvPr/>
          </p:nvSpPr>
          <p:spPr>
            <a:xfrm>
              <a:off x="1046786" y="3552237"/>
              <a:ext cx="53088" cy="53088"/>
            </a:xfrm>
            <a:custGeom>
              <a:rect b="b" l="l" r="r" t="t"/>
              <a:pathLst>
                <a:path extrusionOk="0" h="1668" w="1668">
                  <a:moveTo>
                    <a:pt x="834" y="346"/>
                  </a:moveTo>
                  <a:cubicBezTo>
                    <a:pt x="1096" y="346"/>
                    <a:pt x="1322" y="572"/>
                    <a:pt x="1322" y="834"/>
                  </a:cubicBezTo>
                  <a:cubicBezTo>
                    <a:pt x="1322" y="1108"/>
                    <a:pt x="1096" y="1334"/>
                    <a:pt x="834" y="1334"/>
                  </a:cubicBezTo>
                  <a:cubicBezTo>
                    <a:pt x="560" y="1334"/>
                    <a:pt x="334" y="1108"/>
                    <a:pt x="334" y="834"/>
                  </a:cubicBezTo>
                  <a:cubicBezTo>
                    <a:pt x="334" y="572"/>
                    <a:pt x="560" y="346"/>
                    <a:pt x="834" y="346"/>
                  </a:cubicBezTo>
                  <a:close/>
                  <a:moveTo>
                    <a:pt x="834" y="1"/>
                  </a:moveTo>
                  <a:cubicBezTo>
                    <a:pt x="369" y="1"/>
                    <a:pt x="0" y="382"/>
                    <a:pt x="0" y="834"/>
                  </a:cubicBezTo>
                  <a:cubicBezTo>
                    <a:pt x="0" y="1299"/>
                    <a:pt x="369" y="1668"/>
                    <a:pt x="834" y="1668"/>
                  </a:cubicBezTo>
                  <a:cubicBezTo>
                    <a:pt x="1286" y="1668"/>
                    <a:pt x="1667" y="1299"/>
                    <a:pt x="1667" y="834"/>
                  </a:cubicBezTo>
                  <a:cubicBezTo>
                    <a:pt x="1667" y="382"/>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8" name="Google Shape;11038;p64"/>
            <p:cNvSpPr/>
            <p:nvPr/>
          </p:nvSpPr>
          <p:spPr>
            <a:xfrm>
              <a:off x="984245" y="3485272"/>
              <a:ext cx="106527" cy="104999"/>
            </a:xfrm>
            <a:custGeom>
              <a:rect b="b" l="l" r="r" t="t"/>
              <a:pathLst>
                <a:path extrusionOk="0" h="3299" w="3347">
                  <a:moveTo>
                    <a:pt x="3160" y="0"/>
                  </a:moveTo>
                  <a:cubicBezTo>
                    <a:pt x="3117" y="0"/>
                    <a:pt x="3073" y="15"/>
                    <a:pt x="3037" y="45"/>
                  </a:cubicBezTo>
                  <a:lnTo>
                    <a:pt x="72" y="2998"/>
                  </a:lnTo>
                  <a:cubicBezTo>
                    <a:pt x="1" y="3081"/>
                    <a:pt x="1" y="3176"/>
                    <a:pt x="72" y="3236"/>
                  </a:cubicBezTo>
                  <a:cubicBezTo>
                    <a:pt x="108" y="3278"/>
                    <a:pt x="152" y="3298"/>
                    <a:pt x="196" y="3298"/>
                  </a:cubicBezTo>
                  <a:cubicBezTo>
                    <a:pt x="239" y="3298"/>
                    <a:pt x="280" y="3278"/>
                    <a:pt x="310" y="3236"/>
                  </a:cubicBezTo>
                  <a:lnTo>
                    <a:pt x="3275" y="283"/>
                  </a:lnTo>
                  <a:cubicBezTo>
                    <a:pt x="3346" y="200"/>
                    <a:pt x="3346" y="105"/>
                    <a:pt x="3275" y="45"/>
                  </a:cubicBezTo>
                  <a:cubicBezTo>
                    <a:pt x="3245" y="15"/>
                    <a:pt x="3203" y="0"/>
                    <a:pt x="31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39" name="Google Shape;11039;p64"/>
            <p:cNvSpPr/>
            <p:nvPr/>
          </p:nvSpPr>
          <p:spPr>
            <a:xfrm>
              <a:off x="922850" y="3428715"/>
              <a:ext cx="223620" cy="223620"/>
            </a:xfrm>
            <a:custGeom>
              <a:rect b="b" l="l" r="r" t="t"/>
              <a:pathLst>
                <a:path extrusionOk="0" h="7026" w="7026">
                  <a:moveTo>
                    <a:pt x="3513" y="0"/>
                  </a:moveTo>
                  <a:cubicBezTo>
                    <a:pt x="1584" y="0"/>
                    <a:pt x="1" y="1584"/>
                    <a:pt x="1" y="3513"/>
                  </a:cubicBezTo>
                  <a:cubicBezTo>
                    <a:pt x="1" y="5453"/>
                    <a:pt x="1584" y="7025"/>
                    <a:pt x="3513" y="7025"/>
                  </a:cubicBezTo>
                  <a:cubicBezTo>
                    <a:pt x="5454" y="7025"/>
                    <a:pt x="7026" y="5453"/>
                    <a:pt x="7026" y="3513"/>
                  </a:cubicBezTo>
                  <a:cubicBezTo>
                    <a:pt x="7026" y="1834"/>
                    <a:pt x="5835" y="393"/>
                    <a:pt x="4204" y="60"/>
                  </a:cubicBezTo>
                  <a:cubicBezTo>
                    <a:pt x="4196" y="59"/>
                    <a:pt x="4188" y="58"/>
                    <a:pt x="4180" y="58"/>
                  </a:cubicBezTo>
                  <a:cubicBezTo>
                    <a:pt x="4095" y="58"/>
                    <a:pt x="4022" y="115"/>
                    <a:pt x="3989" y="191"/>
                  </a:cubicBezTo>
                  <a:cubicBezTo>
                    <a:pt x="3978" y="286"/>
                    <a:pt x="4037" y="369"/>
                    <a:pt x="4132" y="405"/>
                  </a:cubicBezTo>
                  <a:cubicBezTo>
                    <a:pt x="5597" y="703"/>
                    <a:pt x="6692" y="2001"/>
                    <a:pt x="6692" y="3513"/>
                  </a:cubicBezTo>
                  <a:cubicBezTo>
                    <a:pt x="6692" y="5251"/>
                    <a:pt x="5263" y="6680"/>
                    <a:pt x="3513" y="6680"/>
                  </a:cubicBezTo>
                  <a:cubicBezTo>
                    <a:pt x="1775" y="6680"/>
                    <a:pt x="346" y="5251"/>
                    <a:pt x="346" y="3513"/>
                  </a:cubicBezTo>
                  <a:cubicBezTo>
                    <a:pt x="346" y="1774"/>
                    <a:pt x="1775" y="346"/>
                    <a:pt x="3513" y="346"/>
                  </a:cubicBezTo>
                  <a:cubicBezTo>
                    <a:pt x="3608" y="346"/>
                    <a:pt x="3692" y="274"/>
                    <a:pt x="3692" y="167"/>
                  </a:cubicBezTo>
                  <a:cubicBezTo>
                    <a:pt x="3680" y="72"/>
                    <a:pt x="3608"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0" name="Google Shape;11040;p64"/>
            <p:cNvSpPr/>
            <p:nvPr/>
          </p:nvSpPr>
          <p:spPr>
            <a:xfrm>
              <a:off x="850092" y="3352934"/>
              <a:ext cx="369517" cy="375660"/>
            </a:xfrm>
            <a:custGeom>
              <a:rect b="b" l="l" r="r" t="t"/>
              <a:pathLst>
                <a:path extrusionOk="0" h="11803" w="11610">
                  <a:moveTo>
                    <a:pt x="5804" y="0"/>
                  </a:moveTo>
                  <a:cubicBezTo>
                    <a:pt x="5801" y="0"/>
                    <a:pt x="5799" y="0"/>
                    <a:pt x="5799" y="0"/>
                  </a:cubicBezTo>
                  <a:cubicBezTo>
                    <a:pt x="5585" y="0"/>
                    <a:pt x="5371" y="119"/>
                    <a:pt x="5252" y="310"/>
                  </a:cubicBezTo>
                  <a:lnTo>
                    <a:pt x="4573" y="1453"/>
                  </a:lnTo>
                  <a:cubicBezTo>
                    <a:pt x="4515" y="1551"/>
                    <a:pt x="4424" y="1605"/>
                    <a:pt x="4326" y="1605"/>
                  </a:cubicBezTo>
                  <a:cubicBezTo>
                    <a:pt x="4281" y="1605"/>
                    <a:pt x="4236" y="1594"/>
                    <a:pt x="4192" y="1572"/>
                  </a:cubicBezTo>
                  <a:lnTo>
                    <a:pt x="2977" y="1060"/>
                  </a:lnTo>
                  <a:cubicBezTo>
                    <a:pt x="2889" y="1020"/>
                    <a:pt x="2800" y="1002"/>
                    <a:pt x="2713" y="1002"/>
                  </a:cubicBezTo>
                  <a:cubicBezTo>
                    <a:pt x="2355" y="1002"/>
                    <a:pt x="2046" y="1312"/>
                    <a:pt x="2084" y="1715"/>
                  </a:cubicBezTo>
                  <a:lnTo>
                    <a:pt x="2204" y="3036"/>
                  </a:lnTo>
                  <a:cubicBezTo>
                    <a:pt x="2215" y="3179"/>
                    <a:pt x="2108" y="3322"/>
                    <a:pt x="1965" y="3346"/>
                  </a:cubicBezTo>
                  <a:lnTo>
                    <a:pt x="668" y="3643"/>
                  </a:lnTo>
                  <a:cubicBezTo>
                    <a:pt x="191" y="3751"/>
                    <a:pt x="1" y="4334"/>
                    <a:pt x="322" y="4703"/>
                  </a:cubicBezTo>
                  <a:lnTo>
                    <a:pt x="1203" y="5703"/>
                  </a:lnTo>
                  <a:cubicBezTo>
                    <a:pt x="1311" y="5822"/>
                    <a:pt x="1311" y="5989"/>
                    <a:pt x="1203" y="6084"/>
                  </a:cubicBezTo>
                  <a:lnTo>
                    <a:pt x="322" y="7084"/>
                  </a:lnTo>
                  <a:cubicBezTo>
                    <a:pt x="179" y="7263"/>
                    <a:pt x="132" y="7489"/>
                    <a:pt x="191" y="7715"/>
                  </a:cubicBezTo>
                  <a:cubicBezTo>
                    <a:pt x="263" y="7930"/>
                    <a:pt x="441" y="8084"/>
                    <a:pt x="668" y="8144"/>
                  </a:cubicBezTo>
                  <a:lnTo>
                    <a:pt x="1025" y="8215"/>
                  </a:lnTo>
                  <a:cubicBezTo>
                    <a:pt x="1033" y="8216"/>
                    <a:pt x="1041" y="8217"/>
                    <a:pt x="1049" y="8217"/>
                  </a:cubicBezTo>
                  <a:cubicBezTo>
                    <a:pt x="1136" y="8217"/>
                    <a:pt x="1217" y="8161"/>
                    <a:pt x="1239" y="8084"/>
                  </a:cubicBezTo>
                  <a:cubicBezTo>
                    <a:pt x="1251" y="7989"/>
                    <a:pt x="1192" y="7894"/>
                    <a:pt x="1096" y="7870"/>
                  </a:cubicBezTo>
                  <a:lnTo>
                    <a:pt x="739" y="7799"/>
                  </a:lnTo>
                  <a:cubicBezTo>
                    <a:pt x="644" y="7775"/>
                    <a:pt x="560" y="7692"/>
                    <a:pt x="525" y="7608"/>
                  </a:cubicBezTo>
                  <a:cubicBezTo>
                    <a:pt x="489" y="7501"/>
                    <a:pt x="501" y="7394"/>
                    <a:pt x="584" y="7322"/>
                  </a:cubicBezTo>
                  <a:lnTo>
                    <a:pt x="1453" y="6322"/>
                  </a:lnTo>
                  <a:cubicBezTo>
                    <a:pt x="1668" y="6084"/>
                    <a:pt x="1668" y="5715"/>
                    <a:pt x="1453" y="5477"/>
                  </a:cubicBezTo>
                  <a:lnTo>
                    <a:pt x="584" y="4477"/>
                  </a:lnTo>
                  <a:cubicBezTo>
                    <a:pt x="430" y="4322"/>
                    <a:pt x="525" y="4048"/>
                    <a:pt x="739" y="3989"/>
                  </a:cubicBezTo>
                  <a:lnTo>
                    <a:pt x="2037" y="3691"/>
                  </a:lnTo>
                  <a:cubicBezTo>
                    <a:pt x="2346" y="3620"/>
                    <a:pt x="2573" y="3322"/>
                    <a:pt x="2549" y="3012"/>
                  </a:cubicBezTo>
                  <a:lnTo>
                    <a:pt x="2430" y="1679"/>
                  </a:lnTo>
                  <a:cubicBezTo>
                    <a:pt x="2410" y="1503"/>
                    <a:pt x="2559" y="1359"/>
                    <a:pt x="2731" y="1359"/>
                  </a:cubicBezTo>
                  <a:cubicBezTo>
                    <a:pt x="2769" y="1359"/>
                    <a:pt x="2808" y="1366"/>
                    <a:pt x="2846" y="1381"/>
                  </a:cubicBezTo>
                  <a:lnTo>
                    <a:pt x="4061" y="1905"/>
                  </a:lnTo>
                  <a:cubicBezTo>
                    <a:pt x="4143" y="1941"/>
                    <a:pt x="4229" y="1958"/>
                    <a:pt x="4314" y="1958"/>
                  </a:cubicBezTo>
                  <a:cubicBezTo>
                    <a:pt x="4536" y="1958"/>
                    <a:pt x="4750" y="1841"/>
                    <a:pt x="4871" y="1643"/>
                  </a:cubicBezTo>
                  <a:lnTo>
                    <a:pt x="5549" y="488"/>
                  </a:lnTo>
                  <a:cubicBezTo>
                    <a:pt x="5609" y="393"/>
                    <a:pt x="5710" y="345"/>
                    <a:pt x="5810" y="345"/>
                  </a:cubicBezTo>
                  <a:cubicBezTo>
                    <a:pt x="5909" y="345"/>
                    <a:pt x="6008" y="393"/>
                    <a:pt x="6061" y="488"/>
                  </a:cubicBezTo>
                  <a:lnTo>
                    <a:pt x="6740" y="1643"/>
                  </a:lnTo>
                  <a:cubicBezTo>
                    <a:pt x="6861" y="1842"/>
                    <a:pt x="7077" y="1953"/>
                    <a:pt x="7300" y="1953"/>
                  </a:cubicBezTo>
                  <a:cubicBezTo>
                    <a:pt x="7383" y="1953"/>
                    <a:pt x="7468" y="1938"/>
                    <a:pt x="7549" y="1905"/>
                  </a:cubicBezTo>
                  <a:lnTo>
                    <a:pt x="8764" y="1381"/>
                  </a:lnTo>
                  <a:cubicBezTo>
                    <a:pt x="8802" y="1366"/>
                    <a:pt x="8841" y="1359"/>
                    <a:pt x="8878" y="1359"/>
                  </a:cubicBezTo>
                  <a:cubicBezTo>
                    <a:pt x="9048" y="1359"/>
                    <a:pt x="9190" y="1503"/>
                    <a:pt x="9181" y="1679"/>
                  </a:cubicBezTo>
                  <a:lnTo>
                    <a:pt x="9062" y="3012"/>
                  </a:lnTo>
                  <a:cubicBezTo>
                    <a:pt x="9038" y="3334"/>
                    <a:pt x="9240" y="3620"/>
                    <a:pt x="9574" y="3691"/>
                  </a:cubicBezTo>
                  <a:lnTo>
                    <a:pt x="10859" y="3989"/>
                  </a:lnTo>
                  <a:cubicBezTo>
                    <a:pt x="11086" y="4036"/>
                    <a:pt x="11181" y="4298"/>
                    <a:pt x="11026" y="4477"/>
                  </a:cubicBezTo>
                  <a:lnTo>
                    <a:pt x="10145" y="5477"/>
                  </a:lnTo>
                  <a:cubicBezTo>
                    <a:pt x="9943" y="5715"/>
                    <a:pt x="9943" y="6084"/>
                    <a:pt x="10145" y="6322"/>
                  </a:cubicBezTo>
                  <a:lnTo>
                    <a:pt x="11026" y="7322"/>
                  </a:lnTo>
                  <a:cubicBezTo>
                    <a:pt x="11181" y="7489"/>
                    <a:pt x="11086" y="7751"/>
                    <a:pt x="10859" y="7811"/>
                  </a:cubicBezTo>
                  <a:lnTo>
                    <a:pt x="9574" y="8108"/>
                  </a:lnTo>
                  <a:cubicBezTo>
                    <a:pt x="9252" y="8192"/>
                    <a:pt x="9038" y="8489"/>
                    <a:pt x="9062" y="8799"/>
                  </a:cubicBezTo>
                  <a:lnTo>
                    <a:pt x="9181" y="10120"/>
                  </a:lnTo>
                  <a:cubicBezTo>
                    <a:pt x="9190" y="10302"/>
                    <a:pt x="9054" y="10445"/>
                    <a:pt x="8889" y="10445"/>
                  </a:cubicBezTo>
                  <a:cubicBezTo>
                    <a:pt x="8848" y="10445"/>
                    <a:pt x="8806" y="10437"/>
                    <a:pt x="8764" y="10418"/>
                  </a:cubicBezTo>
                  <a:lnTo>
                    <a:pt x="7549" y="9894"/>
                  </a:lnTo>
                  <a:cubicBezTo>
                    <a:pt x="7468" y="9858"/>
                    <a:pt x="7382" y="9841"/>
                    <a:pt x="7298" y="9841"/>
                  </a:cubicBezTo>
                  <a:cubicBezTo>
                    <a:pt x="7076" y="9841"/>
                    <a:pt x="6861" y="9961"/>
                    <a:pt x="6740" y="10168"/>
                  </a:cubicBezTo>
                  <a:lnTo>
                    <a:pt x="6061" y="11311"/>
                  </a:lnTo>
                  <a:cubicBezTo>
                    <a:pt x="6002" y="11406"/>
                    <a:pt x="5900" y="11454"/>
                    <a:pt x="5801" y="11454"/>
                  </a:cubicBezTo>
                  <a:cubicBezTo>
                    <a:pt x="5701" y="11454"/>
                    <a:pt x="5603" y="11406"/>
                    <a:pt x="5549" y="11311"/>
                  </a:cubicBezTo>
                  <a:lnTo>
                    <a:pt x="4871" y="10168"/>
                  </a:lnTo>
                  <a:cubicBezTo>
                    <a:pt x="4749" y="9960"/>
                    <a:pt x="4533" y="9846"/>
                    <a:pt x="4309" y="9846"/>
                  </a:cubicBezTo>
                  <a:cubicBezTo>
                    <a:pt x="4226" y="9846"/>
                    <a:pt x="4142" y="9862"/>
                    <a:pt x="4061" y="9894"/>
                  </a:cubicBezTo>
                  <a:lnTo>
                    <a:pt x="2846" y="10418"/>
                  </a:lnTo>
                  <a:cubicBezTo>
                    <a:pt x="2804" y="10437"/>
                    <a:pt x="2762" y="10445"/>
                    <a:pt x="2721" y="10445"/>
                  </a:cubicBezTo>
                  <a:cubicBezTo>
                    <a:pt x="2553" y="10445"/>
                    <a:pt x="2411" y="10302"/>
                    <a:pt x="2430" y="10120"/>
                  </a:cubicBezTo>
                  <a:lnTo>
                    <a:pt x="2549" y="8799"/>
                  </a:lnTo>
                  <a:cubicBezTo>
                    <a:pt x="2573" y="8465"/>
                    <a:pt x="2370" y="8192"/>
                    <a:pt x="2037" y="8108"/>
                  </a:cubicBezTo>
                  <a:lnTo>
                    <a:pt x="1727" y="8037"/>
                  </a:lnTo>
                  <a:cubicBezTo>
                    <a:pt x="1719" y="8036"/>
                    <a:pt x="1711" y="8035"/>
                    <a:pt x="1703" y="8035"/>
                  </a:cubicBezTo>
                  <a:cubicBezTo>
                    <a:pt x="1616" y="8035"/>
                    <a:pt x="1535" y="8092"/>
                    <a:pt x="1513" y="8168"/>
                  </a:cubicBezTo>
                  <a:cubicBezTo>
                    <a:pt x="1501" y="8263"/>
                    <a:pt x="1561" y="8370"/>
                    <a:pt x="1656" y="8382"/>
                  </a:cubicBezTo>
                  <a:lnTo>
                    <a:pt x="1965" y="8454"/>
                  </a:lnTo>
                  <a:cubicBezTo>
                    <a:pt x="2108" y="8489"/>
                    <a:pt x="2204" y="8620"/>
                    <a:pt x="2204" y="8763"/>
                  </a:cubicBezTo>
                  <a:lnTo>
                    <a:pt x="2084" y="10097"/>
                  </a:lnTo>
                  <a:cubicBezTo>
                    <a:pt x="2046" y="10493"/>
                    <a:pt x="2361" y="10804"/>
                    <a:pt x="2723" y="10804"/>
                  </a:cubicBezTo>
                  <a:cubicBezTo>
                    <a:pt x="2807" y="10804"/>
                    <a:pt x="2893" y="10787"/>
                    <a:pt x="2977" y="10751"/>
                  </a:cubicBezTo>
                  <a:lnTo>
                    <a:pt x="4192" y="10228"/>
                  </a:lnTo>
                  <a:cubicBezTo>
                    <a:pt x="4230" y="10212"/>
                    <a:pt x="4269" y="10204"/>
                    <a:pt x="4308" y="10204"/>
                  </a:cubicBezTo>
                  <a:cubicBezTo>
                    <a:pt x="4413" y="10204"/>
                    <a:pt x="4512" y="10259"/>
                    <a:pt x="4573" y="10347"/>
                  </a:cubicBezTo>
                  <a:lnTo>
                    <a:pt x="5252" y="11490"/>
                  </a:lnTo>
                  <a:cubicBezTo>
                    <a:pt x="5377" y="11698"/>
                    <a:pt x="5594" y="11802"/>
                    <a:pt x="5810" y="11802"/>
                  </a:cubicBezTo>
                  <a:cubicBezTo>
                    <a:pt x="6025" y="11802"/>
                    <a:pt x="6240" y="11698"/>
                    <a:pt x="6359" y="11490"/>
                  </a:cubicBezTo>
                  <a:lnTo>
                    <a:pt x="7037" y="10347"/>
                  </a:lnTo>
                  <a:cubicBezTo>
                    <a:pt x="7088" y="10253"/>
                    <a:pt x="7188" y="10202"/>
                    <a:pt x="7288" y="10202"/>
                  </a:cubicBezTo>
                  <a:cubicBezTo>
                    <a:pt x="7328" y="10202"/>
                    <a:pt x="7369" y="10211"/>
                    <a:pt x="7407" y="10228"/>
                  </a:cubicBezTo>
                  <a:lnTo>
                    <a:pt x="8633" y="10751"/>
                  </a:lnTo>
                  <a:cubicBezTo>
                    <a:pt x="8715" y="10787"/>
                    <a:pt x="8800" y="10804"/>
                    <a:pt x="8883" y="10804"/>
                  </a:cubicBezTo>
                  <a:cubicBezTo>
                    <a:pt x="9242" y="10804"/>
                    <a:pt x="9565" y="10493"/>
                    <a:pt x="9526" y="10097"/>
                  </a:cubicBezTo>
                  <a:lnTo>
                    <a:pt x="9407" y="8763"/>
                  </a:lnTo>
                  <a:cubicBezTo>
                    <a:pt x="9395" y="8620"/>
                    <a:pt x="9490" y="8489"/>
                    <a:pt x="9645" y="8454"/>
                  </a:cubicBezTo>
                  <a:lnTo>
                    <a:pt x="10943" y="8156"/>
                  </a:lnTo>
                  <a:cubicBezTo>
                    <a:pt x="11419" y="8049"/>
                    <a:pt x="11609" y="7477"/>
                    <a:pt x="11276" y="7096"/>
                  </a:cubicBezTo>
                  <a:lnTo>
                    <a:pt x="10407" y="6084"/>
                  </a:lnTo>
                  <a:cubicBezTo>
                    <a:pt x="10300" y="5965"/>
                    <a:pt x="10300" y="5810"/>
                    <a:pt x="10407" y="5703"/>
                  </a:cubicBezTo>
                  <a:lnTo>
                    <a:pt x="11276" y="4703"/>
                  </a:lnTo>
                  <a:cubicBezTo>
                    <a:pt x="11609" y="4334"/>
                    <a:pt x="11419" y="3751"/>
                    <a:pt x="10943" y="3643"/>
                  </a:cubicBezTo>
                  <a:lnTo>
                    <a:pt x="9645" y="3346"/>
                  </a:lnTo>
                  <a:cubicBezTo>
                    <a:pt x="9490" y="3322"/>
                    <a:pt x="9407" y="3179"/>
                    <a:pt x="9407" y="3036"/>
                  </a:cubicBezTo>
                  <a:lnTo>
                    <a:pt x="9526" y="1715"/>
                  </a:lnTo>
                  <a:cubicBezTo>
                    <a:pt x="9564" y="1312"/>
                    <a:pt x="9248" y="1002"/>
                    <a:pt x="8893" y="1002"/>
                  </a:cubicBezTo>
                  <a:cubicBezTo>
                    <a:pt x="8807" y="1002"/>
                    <a:pt x="8719" y="1020"/>
                    <a:pt x="8633" y="1060"/>
                  </a:cubicBezTo>
                  <a:lnTo>
                    <a:pt x="7407" y="1572"/>
                  </a:lnTo>
                  <a:cubicBezTo>
                    <a:pt x="7371" y="1588"/>
                    <a:pt x="7334" y="1595"/>
                    <a:pt x="7296" y="1595"/>
                  </a:cubicBezTo>
                  <a:cubicBezTo>
                    <a:pt x="7193" y="1595"/>
                    <a:pt x="7090" y="1540"/>
                    <a:pt x="7037" y="1453"/>
                  </a:cubicBezTo>
                  <a:lnTo>
                    <a:pt x="6359" y="310"/>
                  </a:lnTo>
                  <a:cubicBezTo>
                    <a:pt x="6170" y="10"/>
                    <a:pt x="5848" y="0"/>
                    <a:pt x="58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1" name="Google Shape;11041;p64"/>
          <p:cNvGrpSpPr/>
          <p:nvPr/>
        </p:nvGrpSpPr>
        <p:grpSpPr>
          <a:xfrm>
            <a:off x="1314678" y="3358217"/>
            <a:ext cx="334666" cy="365348"/>
            <a:chOff x="1314678" y="3358217"/>
            <a:chExt cx="334666" cy="365348"/>
          </a:xfrm>
        </p:grpSpPr>
        <p:sp>
          <p:nvSpPr>
            <p:cNvPr id="11042" name="Google Shape;11042;p64"/>
            <p:cNvSpPr/>
            <p:nvPr/>
          </p:nvSpPr>
          <p:spPr>
            <a:xfrm>
              <a:off x="1316588" y="3358217"/>
              <a:ext cx="332757" cy="365348"/>
            </a:xfrm>
            <a:custGeom>
              <a:rect b="b" l="l" r="r" t="t"/>
              <a:pathLst>
                <a:path extrusionOk="0" h="11479" w="10455">
                  <a:moveTo>
                    <a:pt x="1501" y="9300"/>
                  </a:moveTo>
                  <a:cubicBezTo>
                    <a:pt x="1655" y="9300"/>
                    <a:pt x="1786" y="9419"/>
                    <a:pt x="1786" y="9585"/>
                  </a:cubicBezTo>
                  <a:cubicBezTo>
                    <a:pt x="1786" y="9752"/>
                    <a:pt x="1667" y="9871"/>
                    <a:pt x="1501" y="9871"/>
                  </a:cubicBezTo>
                  <a:lnTo>
                    <a:pt x="584" y="9871"/>
                  </a:lnTo>
                  <a:cubicBezTo>
                    <a:pt x="429" y="9871"/>
                    <a:pt x="298" y="9752"/>
                    <a:pt x="298" y="9585"/>
                  </a:cubicBezTo>
                  <a:cubicBezTo>
                    <a:pt x="298" y="9431"/>
                    <a:pt x="417" y="9300"/>
                    <a:pt x="584" y="9300"/>
                  </a:cubicBezTo>
                  <a:close/>
                  <a:moveTo>
                    <a:pt x="9359" y="1013"/>
                  </a:moveTo>
                  <a:lnTo>
                    <a:pt x="9359" y="10443"/>
                  </a:lnTo>
                  <a:lnTo>
                    <a:pt x="9037" y="10443"/>
                  </a:lnTo>
                  <a:lnTo>
                    <a:pt x="9037" y="1013"/>
                  </a:lnTo>
                  <a:close/>
                  <a:moveTo>
                    <a:pt x="3048" y="1"/>
                  </a:moveTo>
                  <a:cubicBezTo>
                    <a:pt x="2965" y="1"/>
                    <a:pt x="2894" y="72"/>
                    <a:pt x="2894" y="156"/>
                  </a:cubicBezTo>
                  <a:cubicBezTo>
                    <a:pt x="2894" y="251"/>
                    <a:pt x="2965" y="322"/>
                    <a:pt x="3048" y="322"/>
                  </a:cubicBezTo>
                  <a:lnTo>
                    <a:pt x="8347" y="322"/>
                  </a:lnTo>
                  <a:cubicBezTo>
                    <a:pt x="8561" y="322"/>
                    <a:pt x="8728" y="489"/>
                    <a:pt x="8728" y="691"/>
                  </a:cubicBezTo>
                  <a:lnTo>
                    <a:pt x="8728" y="10776"/>
                  </a:lnTo>
                  <a:cubicBezTo>
                    <a:pt x="8728" y="10978"/>
                    <a:pt x="8561" y="11145"/>
                    <a:pt x="8347" y="11145"/>
                  </a:cubicBezTo>
                  <a:lnTo>
                    <a:pt x="1584" y="11145"/>
                  </a:lnTo>
                  <a:cubicBezTo>
                    <a:pt x="1370" y="11145"/>
                    <a:pt x="1203" y="10978"/>
                    <a:pt x="1203" y="10776"/>
                  </a:cubicBezTo>
                  <a:lnTo>
                    <a:pt x="1203" y="10204"/>
                  </a:lnTo>
                  <a:lnTo>
                    <a:pt x="1524" y="10204"/>
                  </a:lnTo>
                  <a:cubicBezTo>
                    <a:pt x="1858" y="10204"/>
                    <a:pt x="2132" y="9931"/>
                    <a:pt x="2132" y="9597"/>
                  </a:cubicBezTo>
                  <a:cubicBezTo>
                    <a:pt x="2132" y="9276"/>
                    <a:pt x="1846" y="8990"/>
                    <a:pt x="1524" y="8990"/>
                  </a:cubicBezTo>
                  <a:lnTo>
                    <a:pt x="1203" y="8990"/>
                  </a:lnTo>
                  <a:lnTo>
                    <a:pt x="1203" y="8621"/>
                  </a:lnTo>
                  <a:cubicBezTo>
                    <a:pt x="1203" y="8526"/>
                    <a:pt x="1132" y="8454"/>
                    <a:pt x="1048" y="8454"/>
                  </a:cubicBezTo>
                  <a:cubicBezTo>
                    <a:pt x="953" y="8454"/>
                    <a:pt x="882" y="8526"/>
                    <a:pt x="882" y="8621"/>
                  </a:cubicBezTo>
                  <a:lnTo>
                    <a:pt x="882" y="8990"/>
                  </a:lnTo>
                  <a:lnTo>
                    <a:pt x="608" y="8990"/>
                  </a:lnTo>
                  <a:cubicBezTo>
                    <a:pt x="274" y="8990"/>
                    <a:pt x="0" y="9276"/>
                    <a:pt x="0" y="9597"/>
                  </a:cubicBezTo>
                  <a:cubicBezTo>
                    <a:pt x="0" y="9931"/>
                    <a:pt x="286" y="10204"/>
                    <a:pt x="608" y="10204"/>
                  </a:cubicBezTo>
                  <a:lnTo>
                    <a:pt x="882" y="10204"/>
                  </a:lnTo>
                  <a:lnTo>
                    <a:pt x="882" y="10776"/>
                  </a:lnTo>
                  <a:cubicBezTo>
                    <a:pt x="882" y="11157"/>
                    <a:pt x="1191" y="11478"/>
                    <a:pt x="1584" y="11478"/>
                  </a:cubicBezTo>
                  <a:lnTo>
                    <a:pt x="9752" y="11478"/>
                  </a:lnTo>
                  <a:cubicBezTo>
                    <a:pt x="10133" y="11478"/>
                    <a:pt x="10454" y="11157"/>
                    <a:pt x="10454" y="10776"/>
                  </a:cubicBezTo>
                  <a:lnTo>
                    <a:pt x="10454" y="2156"/>
                  </a:lnTo>
                  <a:cubicBezTo>
                    <a:pt x="10454" y="2073"/>
                    <a:pt x="10371" y="1989"/>
                    <a:pt x="10287" y="1989"/>
                  </a:cubicBezTo>
                  <a:cubicBezTo>
                    <a:pt x="10192" y="1989"/>
                    <a:pt x="10121" y="2073"/>
                    <a:pt x="10121" y="2156"/>
                  </a:cubicBezTo>
                  <a:lnTo>
                    <a:pt x="10121" y="10776"/>
                  </a:lnTo>
                  <a:cubicBezTo>
                    <a:pt x="10121" y="10978"/>
                    <a:pt x="9954" y="11145"/>
                    <a:pt x="9752" y="11145"/>
                  </a:cubicBezTo>
                  <a:lnTo>
                    <a:pt x="8954" y="11145"/>
                  </a:lnTo>
                  <a:cubicBezTo>
                    <a:pt x="9014" y="11038"/>
                    <a:pt x="9061" y="10919"/>
                    <a:pt x="9061" y="10800"/>
                  </a:cubicBezTo>
                  <a:lnTo>
                    <a:pt x="9549" y="10800"/>
                  </a:lnTo>
                  <a:cubicBezTo>
                    <a:pt x="9645" y="10800"/>
                    <a:pt x="9716" y="10728"/>
                    <a:pt x="9716" y="10645"/>
                  </a:cubicBezTo>
                  <a:lnTo>
                    <a:pt x="9716" y="858"/>
                  </a:lnTo>
                  <a:cubicBezTo>
                    <a:pt x="9716" y="775"/>
                    <a:pt x="9645" y="691"/>
                    <a:pt x="9549" y="691"/>
                  </a:cubicBezTo>
                  <a:lnTo>
                    <a:pt x="9061" y="691"/>
                  </a:lnTo>
                  <a:cubicBezTo>
                    <a:pt x="9061" y="560"/>
                    <a:pt x="9014" y="441"/>
                    <a:pt x="8954" y="358"/>
                  </a:cubicBezTo>
                  <a:lnTo>
                    <a:pt x="9752" y="358"/>
                  </a:lnTo>
                  <a:cubicBezTo>
                    <a:pt x="9954" y="358"/>
                    <a:pt x="10121" y="525"/>
                    <a:pt x="10121" y="727"/>
                  </a:cubicBezTo>
                  <a:lnTo>
                    <a:pt x="10121" y="1430"/>
                  </a:lnTo>
                  <a:cubicBezTo>
                    <a:pt x="10097" y="1489"/>
                    <a:pt x="10168" y="1561"/>
                    <a:pt x="10276" y="1561"/>
                  </a:cubicBezTo>
                  <a:cubicBezTo>
                    <a:pt x="10359" y="1561"/>
                    <a:pt x="10430" y="1489"/>
                    <a:pt x="10430" y="1394"/>
                  </a:cubicBezTo>
                  <a:lnTo>
                    <a:pt x="10430" y="691"/>
                  </a:lnTo>
                  <a:cubicBezTo>
                    <a:pt x="10430" y="310"/>
                    <a:pt x="10121" y="1"/>
                    <a:pt x="97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3" name="Google Shape;11043;p64"/>
            <p:cNvSpPr/>
            <p:nvPr/>
          </p:nvSpPr>
          <p:spPr>
            <a:xfrm>
              <a:off x="1314678" y="3358981"/>
              <a:ext cx="79632" cy="254684"/>
            </a:xfrm>
            <a:custGeom>
              <a:rect b="b" l="l" r="r" t="t"/>
              <a:pathLst>
                <a:path extrusionOk="0" h="8002" w="2502">
                  <a:moveTo>
                    <a:pt x="1537" y="1537"/>
                  </a:moveTo>
                  <a:cubicBezTo>
                    <a:pt x="1680" y="1537"/>
                    <a:pt x="1811" y="1656"/>
                    <a:pt x="1811" y="1822"/>
                  </a:cubicBezTo>
                  <a:cubicBezTo>
                    <a:pt x="1811" y="1989"/>
                    <a:pt x="1692" y="2108"/>
                    <a:pt x="1537" y="2108"/>
                  </a:cubicBezTo>
                  <a:lnTo>
                    <a:pt x="608" y="2108"/>
                  </a:lnTo>
                  <a:cubicBezTo>
                    <a:pt x="465" y="2108"/>
                    <a:pt x="334" y="1989"/>
                    <a:pt x="334" y="1822"/>
                  </a:cubicBezTo>
                  <a:cubicBezTo>
                    <a:pt x="334" y="1668"/>
                    <a:pt x="453" y="1537"/>
                    <a:pt x="608" y="1537"/>
                  </a:cubicBezTo>
                  <a:close/>
                  <a:moveTo>
                    <a:pt x="1549" y="4132"/>
                  </a:moveTo>
                  <a:cubicBezTo>
                    <a:pt x="1692" y="4132"/>
                    <a:pt x="1835" y="4251"/>
                    <a:pt x="1835" y="4406"/>
                  </a:cubicBezTo>
                  <a:cubicBezTo>
                    <a:pt x="1835" y="4573"/>
                    <a:pt x="1715" y="4692"/>
                    <a:pt x="1549" y="4692"/>
                  </a:cubicBezTo>
                  <a:lnTo>
                    <a:pt x="632" y="4692"/>
                  </a:lnTo>
                  <a:cubicBezTo>
                    <a:pt x="465" y="4680"/>
                    <a:pt x="346" y="4561"/>
                    <a:pt x="346" y="4406"/>
                  </a:cubicBezTo>
                  <a:cubicBezTo>
                    <a:pt x="346" y="4263"/>
                    <a:pt x="465" y="4132"/>
                    <a:pt x="632" y="4132"/>
                  </a:cubicBezTo>
                  <a:close/>
                  <a:moveTo>
                    <a:pt x="1549" y="6704"/>
                  </a:moveTo>
                  <a:cubicBezTo>
                    <a:pt x="1715" y="6704"/>
                    <a:pt x="1835" y="6835"/>
                    <a:pt x="1835" y="6990"/>
                  </a:cubicBezTo>
                  <a:cubicBezTo>
                    <a:pt x="1835" y="7132"/>
                    <a:pt x="1715" y="7263"/>
                    <a:pt x="1549" y="7263"/>
                  </a:cubicBezTo>
                  <a:lnTo>
                    <a:pt x="632" y="7263"/>
                  </a:lnTo>
                  <a:cubicBezTo>
                    <a:pt x="477" y="7263"/>
                    <a:pt x="346" y="7144"/>
                    <a:pt x="346" y="6990"/>
                  </a:cubicBezTo>
                  <a:cubicBezTo>
                    <a:pt x="346" y="6823"/>
                    <a:pt x="465" y="6704"/>
                    <a:pt x="632" y="6704"/>
                  </a:cubicBezTo>
                  <a:close/>
                  <a:moveTo>
                    <a:pt x="1608" y="1"/>
                  </a:moveTo>
                  <a:cubicBezTo>
                    <a:pt x="1227" y="1"/>
                    <a:pt x="906" y="310"/>
                    <a:pt x="906" y="703"/>
                  </a:cubicBezTo>
                  <a:lnTo>
                    <a:pt x="906" y="1239"/>
                  </a:lnTo>
                  <a:lnTo>
                    <a:pt x="608" y="1239"/>
                  </a:lnTo>
                  <a:cubicBezTo>
                    <a:pt x="275" y="1239"/>
                    <a:pt x="1" y="1525"/>
                    <a:pt x="1" y="1846"/>
                  </a:cubicBezTo>
                  <a:cubicBezTo>
                    <a:pt x="1" y="2179"/>
                    <a:pt x="287" y="2465"/>
                    <a:pt x="608" y="2465"/>
                  </a:cubicBezTo>
                  <a:lnTo>
                    <a:pt x="906" y="2465"/>
                  </a:lnTo>
                  <a:lnTo>
                    <a:pt x="906" y="3799"/>
                  </a:lnTo>
                  <a:lnTo>
                    <a:pt x="608" y="3799"/>
                  </a:lnTo>
                  <a:cubicBezTo>
                    <a:pt x="275" y="3799"/>
                    <a:pt x="1" y="4084"/>
                    <a:pt x="1" y="4406"/>
                  </a:cubicBezTo>
                  <a:cubicBezTo>
                    <a:pt x="1" y="4739"/>
                    <a:pt x="287" y="5025"/>
                    <a:pt x="608" y="5025"/>
                  </a:cubicBezTo>
                  <a:lnTo>
                    <a:pt x="906" y="5025"/>
                  </a:lnTo>
                  <a:lnTo>
                    <a:pt x="906" y="6359"/>
                  </a:lnTo>
                  <a:lnTo>
                    <a:pt x="632" y="6359"/>
                  </a:lnTo>
                  <a:cubicBezTo>
                    <a:pt x="287" y="6359"/>
                    <a:pt x="13" y="6644"/>
                    <a:pt x="13" y="6966"/>
                  </a:cubicBezTo>
                  <a:cubicBezTo>
                    <a:pt x="13" y="7299"/>
                    <a:pt x="299" y="7585"/>
                    <a:pt x="632" y="7585"/>
                  </a:cubicBezTo>
                  <a:lnTo>
                    <a:pt x="906" y="7585"/>
                  </a:lnTo>
                  <a:lnTo>
                    <a:pt x="906" y="7835"/>
                  </a:lnTo>
                  <a:cubicBezTo>
                    <a:pt x="906" y="7918"/>
                    <a:pt x="977" y="8002"/>
                    <a:pt x="1073" y="8002"/>
                  </a:cubicBezTo>
                  <a:cubicBezTo>
                    <a:pt x="1168" y="8002"/>
                    <a:pt x="1239" y="7918"/>
                    <a:pt x="1239" y="7835"/>
                  </a:cubicBezTo>
                  <a:lnTo>
                    <a:pt x="1239" y="7585"/>
                  </a:lnTo>
                  <a:lnTo>
                    <a:pt x="1537" y="7585"/>
                  </a:lnTo>
                  <a:cubicBezTo>
                    <a:pt x="1882" y="7585"/>
                    <a:pt x="2144" y="7299"/>
                    <a:pt x="2144" y="6966"/>
                  </a:cubicBezTo>
                  <a:cubicBezTo>
                    <a:pt x="2144" y="6644"/>
                    <a:pt x="1858" y="6359"/>
                    <a:pt x="1537" y="6359"/>
                  </a:cubicBezTo>
                  <a:lnTo>
                    <a:pt x="1239" y="6359"/>
                  </a:lnTo>
                  <a:lnTo>
                    <a:pt x="1239" y="5025"/>
                  </a:lnTo>
                  <a:lnTo>
                    <a:pt x="1537" y="5025"/>
                  </a:lnTo>
                  <a:cubicBezTo>
                    <a:pt x="1882" y="5025"/>
                    <a:pt x="2144" y="4739"/>
                    <a:pt x="2144" y="4406"/>
                  </a:cubicBezTo>
                  <a:cubicBezTo>
                    <a:pt x="2144" y="4084"/>
                    <a:pt x="1858" y="3799"/>
                    <a:pt x="1537" y="3799"/>
                  </a:cubicBezTo>
                  <a:lnTo>
                    <a:pt x="1239" y="3799"/>
                  </a:lnTo>
                  <a:lnTo>
                    <a:pt x="1239" y="2465"/>
                  </a:lnTo>
                  <a:lnTo>
                    <a:pt x="1525" y="2465"/>
                  </a:lnTo>
                  <a:cubicBezTo>
                    <a:pt x="1858" y="2465"/>
                    <a:pt x="2132" y="2179"/>
                    <a:pt x="2132" y="1846"/>
                  </a:cubicBezTo>
                  <a:cubicBezTo>
                    <a:pt x="2132" y="1525"/>
                    <a:pt x="1846" y="1239"/>
                    <a:pt x="1525" y="1239"/>
                  </a:cubicBezTo>
                  <a:lnTo>
                    <a:pt x="1239" y="1239"/>
                  </a:lnTo>
                  <a:lnTo>
                    <a:pt x="1239" y="703"/>
                  </a:lnTo>
                  <a:cubicBezTo>
                    <a:pt x="1239" y="489"/>
                    <a:pt x="1406" y="334"/>
                    <a:pt x="1608" y="334"/>
                  </a:cubicBezTo>
                  <a:lnTo>
                    <a:pt x="2335" y="334"/>
                  </a:lnTo>
                  <a:cubicBezTo>
                    <a:pt x="2430" y="334"/>
                    <a:pt x="2501" y="251"/>
                    <a:pt x="2501" y="167"/>
                  </a:cubicBezTo>
                  <a:cubicBezTo>
                    <a:pt x="2501" y="72"/>
                    <a:pt x="2430"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4" name="Google Shape;11044;p64"/>
            <p:cNvSpPr/>
            <p:nvPr/>
          </p:nvSpPr>
          <p:spPr>
            <a:xfrm>
              <a:off x="1411688" y="3629546"/>
              <a:ext cx="139118" cy="10662"/>
            </a:xfrm>
            <a:custGeom>
              <a:rect b="b" l="l" r="r" t="t"/>
              <a:pathLst>
                <a:path extrusionOk="0" h="335" w="4371">
                  <a:moveTo>
                    <a:pt x="168" y="1"/>
                  </a:moveTo>
                  <a:cubicBezTo>
                    <a:pt x="84" y="1"/>
                    <a:pt x="1" y="72"/>
                    <a:pt x="1" y="167"/>
                  </a:cubicBezTo>
                  <a:cubicBezTo>
                    <a:pt x="1" y="251"/>
                    <a:pt x="84" y="334"/>
                    <a:pt x="168" y="334"/>
                  </a:cubicBezTo>
                  <a:lnTo>
                    <a:pt x="4204" y="334"/>
                  </a:lnTo>
                  <a:cubicBezTo>
                    <a:pt x="4287" y="334"/>
                    <a:pt x="4371" y="251"/>
                    <a:pt x="4371" y="167"/>
                  </a:cubicBezTo>
                  <a:cubicBezTo>
                    <a:pt x="4371" y="72"/>
                    <a:pt x="4287" y="1"/>
                    <a:pt x="42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5" name="Google Shape;11045;p64"/>
            <p:cNvSpPr/>
            <p:nvPr/>
          </p:nvSpPr>
          <p:spPr>
            <a:xfrm>
              <a:off x="1412070" y="3652303"/>
              <a:ext cx="139118" cy="10630"/>
            </a:xfrm>
            <a:custGeom>
              <a:rect b="b" l="l" r="r" t="t"/>
              <a:pathLst>
                <a:path extrusionOk="0" h="334" w="4371">
                  <a:moveTo>
                    <a:pt x="168" y="0"/>
                  </a:moveTo>
                  <a:cubicBezTo>
                    <a:pt x="84" y="0"/>
                    <a:pt x="1" y="72"/>
                    <a:pt x="1" y="167"/>
                  </a:cubicBezTo>
                  <a:cubicBezTo>
                    <a:pt x="1" y="250"/>
                    <a:pt x="72" y="333"/>
                    <a:pt x="168" y="333"/>
                  </a:cubicBezTo>
                  <a:lnTo>
                    <a:pt x="4204" y="333"/>
                  </a:lnTo>
                  <a:cubicBezTo>
                    <a:pt x="4299" y="333"/>
                    <a:pt x="4370" y="250"/>
                    <a:pt x="4370" y="167"/>
                  </a:cubicBezTo>
                  <a:cubicBezTo>
                    <a:pt x="4370" y="72"/>
                    <a:pt x="4299"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46" name="Google Shape;11046;p64"/>
            <p:cNvSpPr/>
            <p:nvPr/>
          </p:nvSpPr>
          <p:spPr>
            <a:xfrm>
              <a:off x="1432153" y="3417352"/>
              <a:ext cx="83802" cy="191379"/>
            </a:xfrm>
            <a:custGeom>
              <a:rect b="b" l="l" r="r" t="t"/>
              <a:pathLst>
                <a:path extrusionOk="0" h="6013" w="2633">
                  <a:moveTo>
                    <a:pt x="1763" y="357"/>
                  </a:moveTo>
                  <a:cubicBezTo>
                    <a:pt x="1882" y="357"/>
                    <a:pt x="2037" y="405"/>
                    <a:pt x="2251" y="488"/>
                  </a:cubicBezTo>
                  <a:lnTo>
                    <a:pt x="2263" y="512"/>
                  </a:lnTo>
                  <a:lnTo>
                    <a:pt x="2096" y="1488"/>
                  </a:lnTo>
                  <a:cubicBezTo>
                    <a:pt x="2096" y="1500"/>
                    <a:pt x="2084" y="1500"/>
                    <a:pt x="2084" y="1500"/>
                  </a:cubicBezTo>
                  <a:lnTo>
                    <a:pt x="1596" y="1441"/>
                  </a:lnTo>
                  <a:lnTo>
                    <a:pt x="1561" y="1441"/>
                  </a:lnTo>
                  <a:cubicBezTo>
                    <a:pt x="965" y="1477"/>
                    <a:pt x="751" y="2143"/>
                    <a:pt x="751" y="2691"/>
                  </a:cubicBezTo>
                  <a:lnTo>
                    <a:pt x="751" y="3382"/>
                  </a:lnTo>
                  <a:cubicBezTo>
                    <a:pt x="751" y="3501"/>
                    <a:pt x="763" y="3822"/>
                    <a:pt x="894" y="4120"/>
                  </a:cubicBezTo>
                  <a:cubicBezTo>
                    <a:pt x="1025" y="4441"/>
                    <a:pt x="1263" y="4608"/>
                    <a:pt x="1561" y="4632"/>
                  </a:cubicBezTo>
                  <a:lnTo>
                    <a:pt x="1596" y="4632"/>
                  </a:lnTo>
                  <a:lnTo>
                    <a:pt x="2084" y="4572"/>
                  </a:lnTo>
                  <a:cubicBezTo>
                    <a:pt x="2096" y="4572"/>
                    <a:pt x="2096" y="4572"/>
                    <a:pt x="2096" y="4584"/>
                  </a:cubicBezTo>
                  <a:lnTo>
                    <a:pt x="2263" y="5572"/>
                  </a:lnTo>
                  <a:cubicBezTo>
                    <a:pt x="2263" y="5572"/>
                    <a:pt x="2263" y="5584"/>
                    <a:pt x="2251" y="5584"/>
                  </a:cubicBezTo>
                  <a:cubicBezTo>
                    <a:pt x="2037" y="5668"/>
                    <a:pt x="1882" y="5715"/>
                    <a:pt x="1763" y="5715"/>
                  </a:cubicBezTo>
                  <a:cubicBezTo>
                    <a:pt x="1608" y="5715"/>
                    <a:pt x="1251" y="5632"/>
                    <a:pt x="941" y="5298"/>
                  </a:cubicBezTo>
                  <a:cubicBezTo>
                    <a:pt x="537" y="4882"/>
                    <a:pt x="334" y="4227"/>
                    <a:pt x="334" y="3393"/>
                  </a:cubicBezTo>
                  <a:lnTo>
                    <a:pt x="334" y="2679"/>
                  </a:lnTo>
                  <a:cubicBezTo>
                    <a:pt x="334" y="1846"/>
                    <a:pt x="537" y="1191"/>
                    <a:pt x="941" y="774"/>
                  </a:cubicBezTo>
                  <a:cubicBezTo>
                    <a:pt x="1263" y="453"/>
                    <a:pt x="1620" y="357"/>
                    <a:pt x="1763" y="357"/>
                  </a:cubicBezTo>
                  <a:close/>
                  <a:moveTo>
                    <a:pt x="1775" y="0"/>
                  </a:moveTo>
                  <a:cubicBezTo>
                    <a:pt x="1525" y="0"/>
                    <a:pt x="1084" y="131"/>
                    <a:pt x="715" y="500"/>
                  </a:cubicBezTo>
                  <a:cubicBezTo>
                    <a:pt x="239" y="988"/>
                    <a:pt x="1" y="1715"/>
                    <a:pt x="1" y="2643"/>
                  </a:cubicBezTo>
                  <a:lnTo>
                    <a:pt x="1" y="3358"/>
                  </a:lnTo>
                  <a:cubicBezTo>
                    <a:pt x="1" y="4298"/>
                    <a:pt x="239" y="5013"/>
                    <a:pt x="715" y="5501"/>
                  </a:cubicBezTo>
                  <a:cubicBezTo>
                    <a:pt x="1084" y="5882"/>
                    <a:pt x="1525" y="6013"/>
                    <a:pt x="1775" y="6013"/>
                  </a:cubicBezTo>
                  <a:cubicBezTo>
                    <a:pt x="1965" y="6013"/>
                    <a:pt x="2215" y="5918"/>
                    <a:pt x="2394" y="5858"/>
                  </a:cubicBezTo>
                  <a:cubicBezTo>
                    <a:pt x="2549" y="5799"/>
                    <a:pt x="2632" y="5644"/>
                    <a:pt x="2608" y="5477"/>
                  </a:cubicBezTo>
                  <a:lnTo>
                    <a:pt x="2442" y="4489"/>
                  </a:lnTo>
                  <a:cubicBezTo>
                    <a:pt x="2419" y="4307"/>
                    <a:pt x="2255" y="4190"/>
                    <a:pt x="2075" y="4190"/>
                  </a:cubicBezTo>
                  <a:cubicBezTo>
                    <a:pt x="2066" y="4190"/>
                    <a:pt x="2058" y="4191"/>
                    <a:pt x="2049" y="4191"/>
                  </a:cubicBezTo>
                  <a:lnTo>
                    <a:pt x="1573" y="4251"/>
                  </a:lnTo>
                  <a:cubicBezTo>
                    <a:pt x="1108" y="4215"/>
                    <a:pt x="1108" y="3382"/>
                    <a:pt x="1108" y="3334"/>
                  </a:cubicBezTo>
                  <a:lnTo>
                    <a:pt x="1108" y="2643"/>
                  </a:lnTo>
                  <a:cubicBezTo>
                    <a:pt x="1108" y="2643"/>
                    <a:pt x="1108" y="2644"/>
                    <a:pt x="1108" y="2644"/>
                  </a:cubicBezTo>
                  <a:cubicBezTo>
                    <a:pt x="1084" y="2644"/>
                    <a:pt x="1088" y="1798"/>
                    <a:pt x="1561" y="1762"/>
                  </a:cubicBezTo>
                  <a:lnTo>
                    <a:pt x="2037" y="1822"/>
                  </a:lnTo>
                  <a:cubicBezTo>
                    <a:pt x="2053" y="1824"/>
                    <a:pt x="2068" y="1825"/>
                    <a:pt x="2084" y="1825"/>
                  </a:cubicBezTo>
                  <a:cubicBezTo>
                    <a:pt x="2263" y="1825"/>
                    <a:pt x="2397" y="1700"/>
                    <a:pt x="2430" y="1524"/>
                  </a:cubicBezTo>
                  <a:lnTo>
                    <a:pt x="2596" y="536"/>
                  </a:lnTo>
                  <a:cubicBezTo>
                    <a:pt x="2620" y="369"/>
                    <a:pt x="2537" y="203"/>
                    <a:pt x="2382" y="143"/>
                  </a:cubicBezTo>
                  <a:cubicBezTo>
                    <a:pt x="2215" y="72"/>
                    <a:pt x="1965"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47" name="Google Shape;11047;p64"/>
          <p:cNvGrpSpPr/>
          <p:nvPr/>
        </p:nvGrpSpPr>
        <p:grpSpPr>
          <a:xfrm>
            <a:off x="1748582" y="3372635"/>
            <a:ext cx="359269" cy="335780"/>
            <a:chOff x="1748582" y="3372635"/>
            <a:chExt cx="359269" cy="335780"/>
          </a:xfrm>
        </p:grpSpPr>
        <p:sp>
          <p:nvSpPr>
            <p:cNvPr id="11048" name="Google Shape;11048;p64"/>
            <p:cNvSpPr/>
            <p:nvPr/>
          </p:nvSpPr>
          <p:spPr>
            <a:xfrm>
              <a:off x="2080161" y="3535210"/>
              <a:ext cx="27690" cy="10630"/>
            </a:xfrm>
            <a:custGeom>
              <a:rect b="b" l="l" r="r" t="t"/>
              <a:pathLst>
                <a:path extrusionOk="0" h="334" w="870">
                  <a:moveTo>
                    <a:pt x="167" y="0"/>
                  </a:moveTo>
                  <a:cubicBezTo>
                    <a:pt x="72" y="0"/>
                    <a:pt x="1" y="83"/>
                    <a:pt x="1" y="167"/>
                  </a:cubicBezTo>
                  <a:cubicBezTo>
                    <a:pt x="1" y="262"/>
                    <a:pt x="72" y="333"/>
                    <a:pt x="167" y="333"/>
                  </a:cubicBezTo>
                  <a:lnTo>
                    <a:pt x="703" y="333"/>
                  </a:lnTo>
                  <a:cubicBezTo>
                    <a:pt x="786" y="333"/>
                    <a:pt x="870" y="262"/>
                    <a:pt x="870" y="167"/>
                  </a:cubicBezTo>
                  <a:cubicBezTo>
                    <a:pt x="870" y="83"/>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049" name="Google Shape;11049;p64"/>
            <p:cNvGrpSpPr/>
            <p:nvPr/>
          </p:nvGrpSpPr>
          <p:grpSpPr>
            <a:xfrm>
              <a:off x="1748582" y="3372635"/>
              <a:ext cx="333520" cy="335780"/>
              <a:chOff x="1748582" y="3372635"/>
              <a:chExt cx="333520" cy="335780"/>
            </a:xfrm>
          </p:grpSpPr>
          <p:sp>
            <p:nvSpPr>
              <p:cNvPr id="11050" name="Google Shape;11050;p64"/>
              <p:cNvSpPr/>
              <p:nvPr/>
            </p:nvSpPr>
            <p:spPr>
              <a:xfrm>
                <a:off x="1748582" y="3372635"/>
                <a:ext cx="308504" cy="335780"/>
              </a:xfrm>
              <a:custGeom>
                <a:rect b="b" l="l" r="r" t="t"/>
                <a:pathLst>
                  <a:path extrusionOk="0" h="10550" w="9693">
                    <a:moveTo>
                      <a:pt x="8454" y="4215"/>
                    </a:moveTo>
                    <a:cubicBezTo>
                      <a:pt x="8978" y="4298"/>
                      <a:pt x="9359" y="4739"/>
                      <a:pt x="9359" y="5275"/>
                    </a:cubicBezTo>
                    <a:cubicBezTo>
                      <a:pt x="9359" y="5811"/>
                      <a:pt x="8978" y="6263"/>
                      <a:pt x="8454" y="6334"/>
                    </a:cubicBezTo>
                    <a:lnTo>
                      <a:pt x="8454" y="4215"/>
                    </a:lnTo>
                    <a:close/>
                    <a:moveTo>
                      <a:pt x="1251" y="4036"/>
                    </a:moveTo>
                    <a:lnTo>
                      <a:pt x="1251" y="6525"/>
                    </a:lnTo>
                    <a:lnTo>
                      <a:pt x="894" y="6525"/>
                    </a:lnTo>
                    <a:cubicBezTo>
                      <a:pt x="596" y="6525"/>
                      <a:pt x="358" y="6287"/>
                      <a:pt x="358" y="5989"/>
                    </a:cubicBezTo>
                    <a:lnTo>
                      <a:pt x="358" y="4572"/>
                    </a:lnTo>
                    <a:cubicBezTo>
                      <a:pt x="358" y="4275"/>
                      <a:pt x="596" y="4036"/>
                      <a:pt x="894" y="4036"/>
                    </a:cubicBezTo>
                    <a:close/>
                    <a:moveTo>
                      <a:pt x="2668" y="4025"/>
                    </a:moveTo>
                    <a:lnTo>
                      <a:pt x="2668" y="6525"/>
                    </a:lnTo>
                    <a:lnTo>
                      <a:pt x="1584" y="6525"/>
                    </a:lnTo>
                    <a:lnTo>
                      <a:pt x="1584" y="4025"/>
                    </a:lnTo>
                    <a:close/>
                    <a:moveTo>
                      <a:pt x="2846" y="7727"/>
                    </a:moveTo>
                    <a:lnTo>
                      <a:pt x="2846" y="8466"/>
                    </a:lnTo>
                    <a:lnTo>
                      <a:pt x="2537" y="8466"/>
                    </a:lnTo>
                    <a:lnTo>
                      <a:pt x="2727" y="7727"/>
                    </a:lnTo>
                    <a:close/>
                    <a:moveTo>
                      <a:pt x="2608" y="6834"/>
                    </a:moveTo>
                    <a:lnTo>
                      <a:pt x="2001" y="9156"/>
                    </a:lnTo>
                    <a:lnTo>
                      <a:pt x="1584" y="9156"/>
                    </a:lnTo>
                    <a:lnTo>
                      <a:pt x="1584" y="6834"/>
                    </a:lnTo>
                    <a:close/>
                    <a:moveTo>
                      <a:pt x="8133" y="357"/>
                    </a:moveTo>
                    <a:lnTo>
                      <a:pt x="8133" y="10228"/>
                    </a:lnTo>
                    <a:lnTo>
                      <a:pt x="7394" y="10228"/>
                    </a:lnTo>
                    <a:lnTo>
                      <a:pt x="7394" y="3251"/>
                    </a:lnTo>
                    <a:cubicBezTo>
                      <a:pt x="7394" y="3167"/>
                      <a:pt x="7323" y="3084"/>
                      <a:pt x="7240" y="3084"/>
                    </a:cubicBezTo>
                    <a:cubicBezTo>
                      <a:pt x="7144" y="3084"/>
                      <a:pt x="7073" y="3167"/>
                      <a:pt x="7073" y="3251"/>
                    </a:cubicBezTo>
                    <a:lnTo>
                      <a:pt x="7073" y="9144"/>
                    </a:lnTo>
                    <a:cubicBezTo>
                      <a:pt x="6859" y="8859"/>
                      <a:pt x="6549" y="8466"/>
                      <a:pt x="6132" y="8073"/>
                    </a:cubicBezTo>
                    <a:cubicBezTo>
                      <a:pt x="5668" y="7632"/>
                      <a:pt x="5192" y="7275"/>
                      <a:pt x="4704" y="7013"/>
                    </a:cubicBezTo>
                    <a:cubicBezTo>
                      <a:pt x="4132" y="6715"/>
                      <a:pt x="3561" y="6561"/>
                      <a:pt x="2989" y="6537"/>
                    </a:cubicBezTo>
                    <a:lnTo>
                      <a:pt x="2989" y="4036"/>
                    </a:lnTo>
                    <a:cubicBezTo>
                      <a:pt x="3572" y="4013"/>
                      <a:pt x="4132" y="3846"/>
                      <a:pt x="4704" y="3560"/>
                    </a:cubicBezTo>
                    <a:cubicBezTo>
                      <a:pt x="5192" y="3310"/>
                      <a:pt x="5668" y="2953"/>
                      <a:pt x="6132" y="2501"/>
                    </a:cubicBezTo>
                    <a:cubicBezTo>
                      <a:pt x="6537" y="2108"/>
                      <a:pt x="6847" y="1715"/>
                      <a:pt x="7073" y="1429"/>
                    </a:cubicBezTo>
                    <a:lnTo>
                      <a:pt x="7073" y="2489"/>
                    </a:lnTo>
                    <a:cubicBezTo>
                      <a:pt x="7073" y="2584"/>
                      <a:pt x="7144" y="2655"/>
                      <a:pt x="7240" y="2655"/>
                    </a:cubicBezTo>
                    <a:cubicBezTo>
                      <a:pt x="7323" y="2655"/>
                      <a:pt x="7394" y="2584"/>
                      <a:pt x="7394" y="2489"/>
                    </a:cubicBezTo>
                    <a:lnTo>
                      <a:pt x="7394" y="357"/>
                    </a:lnTo>
                    <a:close/>
                    <a:moveTo>
                      <a:pt x="7228" y="0"/>
                    </a:moveTo>
                    <a:cubicBezTo>
                      <a:pt x="7144" y="0"/>
                      <a:pt x="7073" y="84"/>
                      <a:pt x="7073" y="167"/>
                    </a:cubicBezTo>
                    <a:lnTo>
                      <a:pt x="7073" y="822"/>
                    </a:lnTo>
                    <a:cubicBezTo>
                      <a:pt x="6966" y="988"/>
                      <a:pt x="6549" y="1631"/>
                      <a:pt x="5906" y="2251"/>
                    </a:cubicBezTo>
                    <a:cubicBezTo>
                      <a:pt x="5227" y="2905"/>
                      <a:pt x="4132" y="3703"/>
                      <a:pt x="2822" y="3703"/>
                    </a:cubicBezTo>
                    <a:lnTo>
                      <a:pt x="882" y="3703"/>
                    </a:lnTo>
                    <a:cubicBezTo>
                      <a:pt x="405" y="3703"/>
                      <a:pt x="1" y="4084"/>
                      <a:pt x="1" y="4572"/>
                    </a:cubicBezTo>
                    <a:lnTo>
                      <a:pt x="1" y="5989"/>
                    </a:lnTo>
                    <a:cubicBezTo>
                      <a:pt x="1" y="6465"/>
                      <a:pt x="382" y="6870"/>
                      <a:pt x="882" y="6870"/>
                    </a:cubicBezTo>
                    <a:lnTo>
                      <a:pt x="1239" y="6870"/>
                    </a:lnTo>
                    <a:lnTo>
                      <a:pt x="1239" y="9359"/>
                    </a:lnTo>
                    <a:cubicBezTo>
                      <a:pt x="1239" y="9442"/>
                      <a:pt x="1310" y="9513"/>
                      <a:pt x="1394" y="9513"/>
                    </a:cubicBezTo>
                    <a:lnTo>
                      <a:pt x="2096" y="9513"/>
                    </a:lnTo>
                    <a:cubicBezTo>
                      <a:pt x="2168" y="9513"/>
                      <a:pt x="2227" y="9478"/>
                      <a:pt x="2263" y="9394"/>
                    </a:cubicBezTo>
                    <a:lnTo>
                      <a:pt x="2406" y="8823"/>
                    </a:lnTo>
                    <a:lnTo>
                      <a:pt x="2977" y="8823"/>
                    </a:lnTo>
                    <a:cubicBezTo>
                      <a:pt x="3061" y="8823"/>
                      <a:pt x="3144" y="8739"/>
                      <a:pt x="3144" y="8656"/>
                    </a:cubicBezTo>
                    <a:lnTo>
                      <a:pt x="3144" y="7573"/>
                    </a:lnTo>
                    <a:cubicBezTo>
                      <a:pt x="3144" y="7477"/>
                      <a:pt x="3061" y="7406"/>
                      <a:pt x="2977" y="7406"/>
                    </a:cubicBezTo>
                    <a:lnTo>
                      <a:pt x="2787" y="7406"/>
                    </a:lnTo>
                    <a:lnTo>
                      <a:pt x="2930" y="6858"/>
                    </a:lnTo>
                    <a:cubicBezTo>
                      <a:pt x="4180" y="6894"/>
                      <a:pt x="5227" y="7656"/>
                      <a:pt x="5882" y="8299"/>
                    </a:cubicBezTo>
                    <a:cubicBezTo>
                      <a:pt x="6537" y="8942"/>
                      <a:pt x="6954" y="9573"/>
                      <a:pt x="7037" y="9728"/>
                    </a:cubicBezTo>
                    <a:lnTo>
                      <a:pt x="7037" y="10383"/>
                    </a:lnTo>
                    <a:cubicBezTo>
                      <a:pt x="7037" y="10466"/>
                      <a:pt x="7109" y="10549"/>
                      <a:pt x="7204" y="10549"/>
                    </a:cubicBezTo>
                    <a:lnTo>
                      <a:pt x="8264" y="10549"/>
                    </a:lnTo>
                    <a:cubicBezTo>
                      <a:pt x="8347" y="10549"/>
                      <a:pt x="8430" y="10466"/>
                      <a:pt x="8430" y="10383"/>
                    </a:cubicBezTo>
                    <a:lnTo>
                      <a:pt x="8430" y="6656"/>
                    </a:lnTo>
                    <a:cubicBezTo>
                      <a:pt x="9121" y="6573"/>
                      <a:pt x="9657" y="5989"/>
                      <a:pt x="9657" y="5275"/>
                    </a:cubicBezTo>
                    <a:cubicBezTo>
                      <a:pt x="9692" y="4560"/>
                      <a:pt x="9168" y="3965"/>
                      <a:pt x="8454" y="3894"/>
                    </a:cubicBezTo>
                    <a:lnTo>
                      <a:pt x="8454" y="167"/>
                    </a:lnTo>
                    <a:cubicBezTo>
                      <a:pt x="8454" y="84"/>
                      <a:pt x="8383" y="0"/>
                      <a:pt x="8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1" name="Google Shape;11051;p64"/>
              <p:cNvSpPr/>
              <p:nvPr/>
            </p:nvSpPr>
            <p:spPr>
              <a:xfrm>
                <a:off x="2057054" y="3472000"/>
                <a:ext cx="25048" cy="22311"/>
              </a:xfrm>
              <a:custGeom>
                <a:rect b="b" l="l" r="r" t="t"/>
                <a:pathLst>
                  <a:path extrusionOk="0" h="701" w="787">
                    <a:moveTo>
                      <a:pt x="600" y="1"/>
                    </a:moveTo>
                    <a:cubicBezTo>
                      <a:pt x="557" y="1"/>
                      <a:pt x="512" y="16"/>
                      <a:pt x="477" y="45"/>
                    </a:cubicBezTo>
                    <a:lnTo>
                      <a:pt x="107" y="414"/>
                    </a:lnTo>
                    <a:cubicBezTo>
                      <a:pt x="0" y="522"/>
                      <a:pt x="72" y="700"/>
                      <a:pt x="227" y="700"/>
                    </a:cubicBezTo>
                    <a:cubicBezTo>
                      <a:pt x="262" y="700"/>
                      <a:pt x="310" y="676"/>
                      <a:pt x="346" y="653"/>
                    </a:cubicBezTo>
                    <a:lnTo>
                      <a:pt x="715" y="283"/>
                    </a:lnTo>
                    <a:cubicBezTo>
                      <a:pt x="786" y="200"/>
                      <a:pt x="786" y="105"/>
                      <a:pt x="715" y="45"/>
                    </a:cubicBezTo>
                    <a:cubicBezTo>
                      <a:pt x="685" y="16"/>
                      <a:pt x="643" y="1"/>
                      <a:pt x="6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2" name="Google Shape;11052;p64"/>
              <p:cNvSpPr/>
              <p:nvPr/>
            </p:nvSpPr>
            <p:spPr>
              <a:xfrm>
                <a:off x="2058550" y="3586834"/>
                <a:ext cx="23552" cy="22629"/>
              </a:xfrm>
              <a:custGeom>
                <a:rect b="b" l="l" r="r" t="t"/>
                <a:pathLst>
                  <a:path extrusionOk="0" h="711" w="740">
                    <a:moveTo>
                      <a:pt x="184" y="0"/>
                    </a:moveTo>
                    <a:cubicBezTo>
                      <a:pt x="141" y="0"/>
                      <a:pt x="96" y="15"/>
                      <a:pt x="60" y="45"/>
                    </a:cubicBezTo>
                    <a:cubicBezTo>
                      <a:pt x="1" y="104"/>
                      <a:pt x="1" y="212"/>
                      <a:pt x="60" y="283"/>
                    </a:cubicBezTo>
                    <a:lnTo>
                      <a:pt x="430" y="664"/>
                    </a:lnTo>
                    <a:cubicBezTo>
                      <a:pt x="461" y="696"/>
                      <a:pt x="500" y="711"/>
                      <a:pt x="538" y="711"/>
                    </a:cubicBezTo>
                    <a:cubicBezTo>
                      <a:pt x="586" y="711"/>
                      <a:pt x="634" y="687"/>
                      <a:pt x="668" y="640"/>
                    </a:cubicBezTo>
                    <a:cubicBezTo>
                      <a:pt x="739" y="581"/>
                      <a:pt x="727" y="485"/>
                      <a:pt x="668" y="426"/>
                    </a:cubicBez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1053" name="Google Shape;11053;p64"/>
          <p:cNvGrpSpPr/>
          <p:nvPr/>
        </p:nvGrpSpPr>
        <p:grpSpPr>
          <a:xfrm>
            <a:off x="2640993" y="3357835"/>
            <a:ext cx="365348" cy="364966"/>
            <a:chOff x="2640993" y="3357835"/>
            <a:chExt cx="365348" cy="364966"/>
          </a:xfrm>
        </p:grpSpPr>
        <p:sp>
          <p:nvSpPr>
            <p:cNvPr id="11054" name="Google Shape;11054;p64"/>
            <p:cNvSpPr/>
            <p:nvPr/>
          </p:nvSpPr>
          <p:spPr>
            <a:xfrm>
              <a:off x="2640993" y="3455227"/>
              <a:ext cx="365348" cy="267574"/>
            </a:xfrm>
            <a:custGeom>
              <a:rect b="b" l="l" r="r" t="t"/>
              <a:pathLst>
                <a:path extrusionOk="0" h="8407" w="11479">
                  <a:moveTo>
                    <a:pt x="5168" y="2311"/>
                  </a:moveTo>
                  <a:lnTo>
                    <a:pt x="5335" y="4859"/>
                  </a:lnTo>
                  <a:lnTo>
                    <a:pt x="4620" y="4859"/>
                  </a:lnTo>
                  <a:lnTo>
                    <a:pt x="4763" y="2311"/>
                  </a:lnTo>
                  <a:close/>
                  <a:moveTo>
                    <a:pt x="6966" y="2311"/>
                  </a:moveTo>
                  <a:lnTo>
                    <a:pt x="7133" y="4859"/>
                  </a:lnTo>
                  <a:lnTo>
                    <a:pt x="6418" y="4859"/>
                  </a:lnTo>
                  <a:lnTo>
                    <a:pt x="6561" y="2311"/>
                  </a:lnTo>
                  <a:close/>
                  <a:moveTo>
                    <a:pt x="8764" y="2311"/>
                  </a:moveTo>
                  <a:lnTo>
                    <a:pt x="8931" y="4859"/>
                  </a:lnTo>
                  <a:lnTo>
                    <a:pt x="8216" y="4859"/>
                  </a:lnTo>
                  <a:lnTo>
                    <a:pt x="8371" y="2311"/>
                  </a:lnTo>
                  <a:close/>
                  <a:moveTo>
                    <a:pt x="2156" y="5894"/>
                  </a:moveTo>
                  <a:lnTo>
                    <a:pt x="2144" y="6287"/>
                  </a:lnTo>
                  <a:lnTo>
                    <a:pt x="1549" y="6287"/>
                  </a:lnTo>
                  <a:cubicBezTo>
                    <a:pt x="1453" y="6287"/>
                    <a:pt x="1382" y="6359"/>
                    <a:pt x="1382" y="6442"/>
                  </a:cubicBezTo>
                  <a:cubicBezTo>
                    <a:pt x="1382" y="6537"/>
                    <a:pt x="1453" y="6609"/>
                    <a:pt x="1549" y="6609"/>
                  </a:cubicBezTo>
                  <a:lnTo>
                    <a:pt x="2132" y="6609"/>
                  </a:lnTo>
                  <a:lnTo>
                    <a:pt x="2096" y="8073"/>
                  </a:lnTo>
                  <a:lnTo>
                    <a:pt x="822" y="8073"/>
                  </a:lnTo>
                  <a:lnTo>
                    <a:pt x="822" y="6609"/>
                  </a:lnTo>
                  <a:lnTo>
                    <a:pt x="834" y="6609"/>
                  </a:lnTo>
                  <a:cubicBezTo>
                    <a:pt x="918" y="6609"/>
                    <a:pt x="1001" y="6537"/>
                    <a:pt x="1001" y="6442"/>
                  </a:cubicBezTo>
                  <a:cubicBezTo>
                    <a:pt x="1001" y="6359"/>
                    <a:pt x="918" y="6287"/>
                    <a:pt x="834" y="6287"/>
                  </a:cubicBezTo>
                  <a:cubicBezTo>
                    <a:pt x="727" y="6287"/>
                    <a:pt x="644" y="6192"/>
                    <a:pt x="644" y="6085"/>
                  </a:cubicBezTo>
                  <a:cubicBezTo>
                    <a:pt x="644" y="5990"/>
                    <a:pt x="727" y="5894"/>
                    <a:pt x="834" y="5894"/>
                  </a:cubicBezTo>
                  <a:close/>
                  <a:moveTo>
                    <a:pt x="3382" y="334"/>
                  </a:moveTo>
                  <a:lnTo>
                    <a:pt x="3489" y="4859"/>
                  </a:lnTo>
                  <a:lnTo>
                    <a:pt x="3192" y="4859"/>
                  </a:lnTo>
                  <a:cubicBezTo>
                    <a:pt x="2894" y="4859"/>
                    <a:pt x="2668" y="5097"/>
                    <a:pt x="2668" y="5371"/>
                  </a:cubicBezTo>
                  <a:cubicBezTo>
                    <a:pt x="2668" y="5537"/>
                    <a:pt x="2739" y="5668"/>
                    <a:pt x="2846" y="5775"/>
                  </a:cubicBezTo>
                  <a:lnTo>
                    <a:pt x="2846" y="8085"/>
                  </a:lnTo>
                  <a:lnTo>
                    <a:pt x="2454" y="8085"/>
                  </a:lnTo>
                  <a:lnTo>
                    <a:pt x="2632" y="334"/>
                  </a:lnTo>
                  <a:close/>
                  <a:moveTo>
                    <a:pt x="10359" y="5180"/>
                  </a:moveTo>
                  <a:cubicBezTo>
                    <a:pt x="10466" y="5180"/>
                    <a:pt x="10550" y="5275"/>
                    <a:pt x="10550" y="5371"/>
                  </a:cubicBezTo>
                  <a:cubicBezTo>
                    <a:pt x="10550" y="5478"/>
                    <a:pt x="10466" y="5573"/>
                    <a:pt x="10359" y="5573"/>
                  </a:cubicBezTo>
                  <a:lnTo>
                    <a:pt x="10002" y="5573"/>
                  </a:lnTo>
                  <a:cubicBezTo>
                    <a:pt x="9919" y="5573"/>
                    <a:pt x="9835" y="5644"/>
                    <a:pt x="9835" y="5728"/>
                  </a:cubicBezTo>
                  <a:cubicBezTo>
                    <a:pt x="9835" y="5823"/>
                    <a:pt x="9919" y="5894"/>
                    <a:pt x="10002" y="5894"/>
                  </a:cubicBezTo>
                  <a:lnTo>
                    <a:pt x="10371" y="5894"/>
                  </a:lnTo>
                  <a:lnTo>
                    <a:pt x="10371" y="8085"/>
                  </a:lnTo>
                  <a:lnTo>
                    <a:pt x="3156" y="8085"/>
                  </a:lnTo>
                  <a:lnTo>
                    <a:pt x="3156" y="5894"/>
                  </a:lnTo>
                  <a:lnTo>
                    <a:pt x="9288" y="5894"/>
                  </a:lnTo>
                  <a:cubicBezTo>
                    <a:pt x="9383" y="5894"/>
                    <a:pt x="9454" y="5823"/>
                    <a:pt x="9454" y="5728"/>
                  </a:cubicBezTo>
                  <a:cubicBezTo>
                    <a:pt x="9454" y="5644"/>
                    <a:pt x="9383" y="5573"/>
                    <a:pt x="9288" y="5573"/>
                  </a:cubicBezTo>
                  <a:lnTo>
                    <a:pt x="3168" y="5573"/>
                  </a:lnTo>
                  <a:cubicBezTo>
                    <a:pt x="3073" y="5573"/>
                    <a:pt x="2977" y="5478"/>
                    <a:pt x="2977" y="5371"/>
                  </a:cubicBezTo>
                  <a:cubicBezTo>
                    <a:pt x="2977" y="5275"/>
                    <a:pt x="3073" y="5180"/>
                    <a:pt x="3168" y="5180"/>
                  </a:cubicBezTo>
                  <a:close/>
                  <a:moveTo>
                    <a:pt x="2489" y="1"/>
                  </a:moveTo>
                  <a:cubicBezTo>
                    <a:pt x="2394" y="1"/>
                    <a:pt x="2323" y="72"/>
                    <a:pt x="2323" y="168"/>
                  </a:cubicBezTo>
                  <a:lnTo>
                    <a:pt x="2203" y="5561"/>
                  </a:lnTo>
                  <a:lnTo>
                    <a:pt x="882" y="5561"/>
                  </a:lnTo>
                  <a:cubicBezTo>
                    <a:pt x="584" y="5561"/>
                    <a:pt x="358" y="5799"/>
                    <a:pt x="358" y="6085"/>
                  </a:cubicBezTo>
                  <a:cubicBezTo>
                    <a:pt x="358" y="6252"/>
                    <a:pt x="429" y="6383"/>
                    <a:pt x="537" y="6490"/>
                  </a:cubicBezTo>
                  <a:lnTo>
                    <a:pt x="537" y="8085"/>
                  </a:lnTo>
                  <a:lnTo>
                    <a:pt x="168" y="8085"/>
                  </a:lnTo>
                  <a:cubicBezTo>
                    <a:pt x="72" y="8085"/>
                    <a:pt x="1" y="8157"/>
                    <a:pt x="1" y="8252"/>
                  </a:cubicBezTo>
                  <a:cubicBezTo>
                    <a:pt x="1" y="8335"/>
                    <a:pt x="72" y="8407"/>
                    <a:pt x="168" y="8407"/>
                  </a:cubicBezTo>
                  <a:lnTo>
                    <a:pt x="11312" y="8407"/>
                  </a:lnTo>
                  <a:cubicBezTo>
                    <a:pt x="11395" y="8407"/>
                    <a:pt x="11478" y="8335"/>
                    <a:pt x="11478" y="8252"/>
                  </a:cubicBezTo>
                  <a:cubicBezTo>
                    <a:pt x="11431" y="8157"/>
                    <a:pt x="11359" y="8085"/>
                    <a:pt x="11264" y="8085"/>
                  </a:cubicBezTo>
                  <a:lnTo>
                    <a:pt x="10716" y="8085"/>
                  </a:lnTo>
                  <a:lnTo>
                    <a:pt x="10716" y="5775"/>
                  </a:lnTo>
                  <a:cubicBezTo>
                    <a:pt x="10824" y="5668"/>
                    <a:pt x="10895" y="5537"/>
                    <a:pt x="10895" y="5371"/>
                  </a:cubicBezTo>
                  <a:cubicBezTo>
                    <a:pt x="10895" y="5073"/>
                    <a:pt x="10657" y="4859"/>
                    <a:pt x="10371" y="4859"/>
                  </a:cubicBezTo>
                  <a:lnTo>
                    <a:pt x="9276" y="4859"/>
                  </a:lnTo>
                  <a:lnTo>
                    <a:pt x="9109" y="2132"/>
                  </a:lnTo>
                  <a:cubicBezTo>
                    <a:pt x="9109" y="2037"/>
                    <a:pt x="9038" y="1965"/>
                    <a:pt x="8942" y="1965"/>
                  </a:cubicBezTo>
                  <a:lnTo>
                    <a:pt x="8228" y="1965"/>
                  </a:lnTo>
                  <a:cubicBezTo>
                    <a:pt x="8145" y="1965"/>
                    <a:pt x="8073" y="2037"/>
                    <a:pt x="8073" y="2132"/>
                  </a:cubicBezTo>
                  <a:lnTo>
                    <a:pt x="7907" y="4859"/>
                  </a:lnTo>
                  <a:lnTo>
                    <a:pt x="7502" y="4859"/>
                  </a:lnTo>
                  <a:lnTo>
                    <a:pt x="7335" y="2132"/>
                  </a:lnTo>
                  <a:cubicBezTo>
                    <a:pt x="7335" y="2037"/>
                    <a:pt x="7264" y="1965"/>
                    <a:pt x="7168" y="1965"/>
                  </a:cubicBezTo>
                  <a:lnTo>
                    <a:pt x="6466" y="1965"/>
                  </a:lnTo>
                  <a:cubicBezTo>
                    <a:pt x="6371" y="1965"/>
                    <a:pt x="6299" y="2037"/>
                    <a:pt x="6299" y="2132"/>
                  </a:cubicBezTo>
                  <a:lnTo>
                    <a:pt x="6133" y="4859"/>
                  </a:lnTo>
                  <a:lnTo>
                    <a:pt x="5728" y="4859"/>
                  </a:lnTo>
                  <a:lnTo>
                    <a:pt x="5561" y="2132"/>
                  </a:lnTo>
                  <a:cubicBezTo>
                    <a:pt x="5561" y="2037"/>
                    <a:pt x="5490" y="1965"/>
                    <a:pt x="5406" y="1965"/>
                  </a:cubicBezTo>
                  <a:lnTo>
                    <a:pt x="4620" y="1965"/>
                  </a:lnTo>
                  <a:cubicBezTo>
                    <a:pt x="4525" y="1965"/>
                    <a:pt x="4454" y="2037"/>
                    <a:pt x="4454" y="2132"/>
                  </a:cubicBezTo>
                  <a:lnTo>
                    <a:pt x="4287" y="4859"/>
                  </a:lnTo>
                  <a:lnTo>
                    <a:pt x="3823" y="4859"/>
                  </a:lnTo>
                  <a:lnTo>
                    <a:pt x="3716" y="168"/>
                  </a:lnTo>
                  <a:cubicBezTo>
                    <a:pt x="3716" y="72"/>
                    <a:pt x="3644" y="1"/>
                    <a:pt x="3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5" name="Google Shape;11055;p64"/>
            <p:cNvSpPr/>
            <p:nvPr/>
          </p:nvSpPr>
          <p:spPr>
            <a:xfrm>
              <a:off x="2724763" y="3357835"/>
              <a:ext cx="280050" cy="136476"/>
            </a:xfrm>
            <a:custGeom>
              <a:rect b="b" l="l" r="r" t="t"/>
              <a:pathLst>
                <a:path extrusionOk="0" h="4288" w="8799">
                  <a:moveTo>
                    <a:pt x="6656" y="1"/>
                  </a:moveTo>
                  <a:cubicBezTo>
                    <a:pt x="6156" y="1"/>
                    <a:pt x="5656" y="180"/>
                    <a:pt x="5286" y="501"/>
                  </a:cubicBezTo>
                  <a:cubicBezTo>
                    <a:pt x="5001" y="299"/>
                    <a:pt x="4679" y="168"/>
                    <a:pt x="4322" y="168"/>
                  </a:cubicBezTo>
                  <a:cubicBezTo>
                    <a:pt x="3905" y="168"/>
                    <a:pt x="3501" y="334"/>
                    <a:pt x="3191" y="632"/>
                  </a:cubicBezTo>
                  <a:cubicBezTo>
                    <a:pt x="3036" y="561"/>
                    <a:pt x="2858" y="525"/>
                    <a:pt x="2691" y="525"/>
                  </a:cubicBezTo>
                  <a:cubicBezTo>
                    <a:pt x="2191" y="525"/>
                    <a:pt x="1750" y="822"/>
                    <a:pt x="1548" y="1275"/>
                  </a:cubicBezTo>
                  <a:cubicBezTo>
                    <a:pt x="1476" y="1263"/>
                    <a:pt x="1417" y="1239"/>
                    <a:pt x="1346" y="1239"/>
                  </a:cubicBezTo>
                  <a:cubicBezTo>
                    <a:pt x="1000" y="1239"/>
                    <a:pt x="703" y="1465"/>
                    <a:pt x="584" y="1775"/>
                  </a:cubicBezTo>
                  <a:lnTo>
                    <a:pt x="524" y="1775"/>
                  </a:lnTo>
                  <a:cubicBezTo>
                    <a:pt x="226" y="1775"/>
                    <a:pt x="0" y="2013"/>
                    <a:pt x="0" y="2299"/>
                  </a:cubicBezTo>
                  <a:cubicBezTo>
                    <a:pt x="0" y="2394"/>
                    <a:pt x="72" y="2466"/>
                    <a:pt x="167" y="2466"/>
                  </a:cubicBezTo>
                  <a:cubicBezTo>
                    <a:pt x="262" y="2466"/>
                    <a:pt x="333" y="2394"/>
                    <a:pt x="333" y="2299"/>
                  </a:cubicBezTo>
                  <a:cubicBezTo>
                    <a:pt x="333" y="2192"/>
                    <a:pt x="417" y="2108"/>
                    <a:pt x="524" y="2108"/>
                  </a:cubicBezTo>
                  <a:cubicBezTo>
                    <a:pt x="560" y="2108"/>
                    <a:pt x="584" y="2120"/>
                    <a:pt x="631" y="2144"/>
                  </a:cubicBezTo>
                  <a:cubicBezTo>
                    <a:pt x="649" y="2156"/>
                    <a:pt x="679" y="2162"/>
                    <a:pt x="710" y="2162"/>
                  </a:cubicBezTo>
                  <a:cubicBezTo>
                    <a:pt x="741" y="2162"/>
                    <a:pt x="774" y="2156"/>
                    <a:pt x="798" y="2144"/>
                  </a:cubicBezTo>
                  <a:cubicBezTo>
                    <a:pt x="834" y="2108"/>
                    <a:pt x="881" y="2061"/>
                    <a:pt x="881" y="2001"/>
                  </a:cubicBezTo>
                  <a:cubicBezTo>
                    <a:pt x="893" y="1763"/>
                    <a:pt x="1095" y="1573"/>
                    <a:pt x="1346" y="1573"/>
                  </a:cubicBezTo>
                  <a:cubicBezTo>
                    <a:pt x="1417" y="1573"/>
                    <a:pt x="1488" y="1584"/>
                    <a:pt x="1572" y="1632"/>
                  </a:cubicBezTo>
                  <a:cubicBezTo>
                    <a:pt x="1591" y="1652"/>
                    <a:pt x="1618" y="1661"/>
                    <a:pt x="1646" y="1661"/>
                  </a:cubicBezTo>
                  <a:cubicBezTo>
                    <a:pt x="1669" y="1661"/>
                    <a:pt x="1693" y="1655"/>
                    <a:pt x="1715" y="1644"/>
                  </a:cubicBezTo>
                  <a:cubicBezTo>
                    <a:pt x="1762" y="1632"/>
                    <a:pt x="1810" y="1584"/>
                    <a:pt x="1822" y="1525"/>
                  </a:cubicBezTo>
                  <a:cubicBezTo>
                    <a:pt x="1929" y="1132"/>
                    <a:pt x="2286" y="858"/>
                    <a:pt x="2703" y="858"/>
                  </a:cubicBezTo>
                  <a:cubicBezTo>
                    <a:pt x="2846" y="858"/>
                    <a:pt x="3012" y="906"/>
                    <a:pt x="3143" y="977"/>
                  </a:cubicBezTo>
                  <a:cubicBezTo>
                    <a:pt x="3173" y="997"/>
                    <a:pt x="3207" y="1007"/>
                    <a:pt x="3240" y="1007"/>
                  </a:cubicBezTo>
                  <a:cubicBezTo>
                    <a:pt x="3286" y="1007"/>
                    <a:pt x="3330" y="988"/>
                    <a:pt x="3358" y="953"/>
                  </a:cubicBezTo>
                  <a:cubicBezTo>
                    <a:pt x="3596" y="668"/>
                    <a:pt x="3953" y="501"/>
                    <a:pt x="4322" y="501"/>
                  </a:cubicBezTo>
                  <a:cubicBezTo>
                    <a:pt x="4632" y="501"/>
                    <a:pt x="4941" y="620"/>
                    <a:pt x="5167" y="834"/>
                  </a:cubicBezTo>
                  <a:cubicBezTo>
                    <a:pt x="5197" y="864"/>
                    <a:pt x="5239" y="879"/>
                    <a:pt x="5281" y="879"/>
                  </a:cubicBezTo>
                  <a:cubicBezTo>
                    <a:pt x="5322" y="879"/>
                    <a:pt x="5364" y="864"/>
                    <a:pt x="5394" y="834"/>
                  </a:cubicBezTo>
                  <a:cubicBezTo>
                    <a:pt x="5739" y="501"/>
                    <a:pt x="6179" y="322"/>
                    <a:pt x="6644" y="322"/>
                  </a:cubicBezTo>
                  <a:cubicBezTo>
                    <a:pt x="7644" y="322"/>
                    <a:pt x="8454" y="1144"/>
                    <a:pt x="8454" y="2144"/>
                  </a:cubicBezTo>
                  <a:cubicBezTo>
                    <a:pt x="8454" y="3132"/>
                    <a:pt x="7644" y="3954"/>
                    <a:pt x="6644" y="3954"/>
                  </a:cubicBezTo>
                  <a:cubicBezTo>
                    <a:pt x="5977" y="3954"/>
                    <a:pt x="5382" y="3597"/>
                    <a:pt x="5048" y="3013"/>
                  </a:cubicBezTo>
                  <a:cubicBezTo>
                    <a:pt x="5013" y="2960"/>
                    <a:pt x="4957" y="2933"/>
                    <a:pt x="4891" y="2933"/>
                  </a:cubicBezTo>
                  <a:cubicBezTo>
                    <a:pt x="4869" y="2933"/>
                    <a:pt x="4846" y="2936"/>
                    <a:pt x="4822" y="2942"/>
                  </a:cubicBezTo>
                  <a:cubicBezTo>
                    <a:pt x="4667" y="3013"/>
                    <a:pt x="4489" y="3061"/>
                    <a:pt x="4286" y="3061"/>
                  </a:cubicBezTo>
                  <a:cubicBezTo>
                    <a:pt x="3917" y="3061"/>
                    <a:pt x="3572" y="2894"/>
                    <a:pt x="3322" y="2620"/>
                  </a:cubicBezTo>
                  <a:cubicBezTo>
                    <a:pt x="3284" y="2583"/>
                    <a:pt x="3242" y="2559"/>
                    <a:pt x="3198" y="2559"/>
                  </a:cubicBezTo>
                  <a:cubicBezTo>
                    <a:pt x="3172" y="2559"/>
                    <a:pt x="3146" y="2567"/>
                    <a:pt x="3120" y="2585"/>
                  </a:cubicBezTo>
                  <a:cubicBezTo>
                    <a:pt x="2977" y="2656"/>
                    <a:pt x="2822" y="2704"/>
                    <a:pt x="2667" y="2704"/>
                  </a:cubicBezTo>
                  <a:cubicBezTo>
                    <a:pt x="2381" y="2704"/>
                    <a:pt x="2119" y="2573"/>
                    <a:pt x="1953" y="2346"/>
                  </a:cubicBezTo>
                  <a:cubicBezTo>
                    <a:pt x="1929" y="2299"/>
                    <a:pt x="1881" y="2287"/>
                    <a:pt x="1822" y="2287"/>
                  </a:cubicBezTo>
                  <a:cubicBezTo>
                    <a:pt x="1774" y="2287"/>
                    <a:pt x="1715" y="2323"/>
                    <a:pt x="1691" y="2346"/>
                  </a:cubicBezTo>
                  <a:cubicBezTo>
                    <a:pt x="1596" y="2466"/>
                    <a:pt x="1465" y="2525"/>
                    <a:pt x="1334" y="2525"/>
                  </a:cubicBezTo>
                  <a:cubicBezTo>
                    <a:pt x="1238" y="2525"/>
                    <a:pt x="1167" y="2596"/>
                    <a:pt x="1167" y="2692"/>
                  </a:cubicBezTo>
                  <a:cubicBezTo>
                    <a:pt x="1167" y="2775"/>
                    <a:pt x="1238" y="2858"/>
                    <a:pt x="1334" y="2858"/>
                  </a:cubicBezTo>
                  <a:cubicBezTo>
                    <a:pt x="1512" y="2858"/>
                    <a:pt x="1667" y="2799"/>
                    <a:pt x="1822" y="2692"/>
                  </a:cubicBezTo>
                  <a:cubicBezTo>
                    <a:pt x="2060" y="2918"/>
                    <a:pt x="2358" y="3037"/>
                    <a:pt x="2679" y="3037"/>
                  </a:cubicBezTo>
                  <a:cubicBezTo>
                    <a:pt x="2846" y="3037"/>
                    <a:pt x="3024" y="3001"/>
                    <a:pt x="3179" y="2930"/>
                  </a:cubicBezTo>
                  <a:cubicBezTo>
                    <a:pt x="3477" y="3228"/>
                    <a:pt x="3870" y="3394"/>
                    <a:pt x="4310" y="3394"/>
                  </a:cubicBezTo>
                  <a:cubicBezTo>
                    <a:pt x="4489" y="3394"/>
                    <a:pt x="4667" y="3358"/>
                    <a:pt x="4846" y="3299"/>
                  </a:cubicBezTo>
                  <a:cubicBezTo>
                    <a:pt x="5227" y="3906"/>
                    <a:pt x="5918" y="4287"/>
                    <a:pt x="6644" y="4287"/>
                  </a:cubicBezTo>
                  <a:cubicBezTo>
                    <a:pt x="7834" y="4287"/>
                    <a:pt x="8787" y="3311"/>
                    <a:pt x="8787" y="2144"/>
                  </a:cubicBezTo>
                  <a:cubicBezTo>
                    <a:pt x="8799" y="965"/>
                    <a:pt x="7834" y="1"/>
                    <a:pt x="6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6" name="Google Shape;11056;p64"/>
            <p:cNvSpPr/>
            <p:nvPr/>
          </p:nvSpPr>
          <p:spPr>
            <a:xfrm>
              <a:off x="2771359" y="3655327"/>
              <a:ext cx="10280" cy="21611"/>
            </a:xfrm>
            <a:custGeom>
              <a:rect b="b" l="l" r="r" t="t"/>
              <a:pathLst>
                <a:path extrusionOk="0" h="679" w="323">
                  <a:moveTo>
                    <a:pt x="167" y="0"/>
                  </a:moveTo>
                  <a:cubicBezTo>
                    <a:pt x="72" y="0"/>
                    <a:pt x="1" y="72"/>
                    <a:pt x="1" y="155"/>
                  </a:cubicBezTo>
                  <a:lnTo>
                    <a:pt x="1" y="512"/>
                  </a:lnTo>
                  <a:cubicBezTo>
                    <a:pt x="1" y="608"/>
                    <a:pt x="72" y="679"/>
                    <a:pt x="167" y="679"/>
                  </a:cubicBezTo>
                  <a:cubicBezTo>
                    <a:pt x="251" y="679"/>
                    <a:pt x="322" y="608"/>
                    <a:pt x="322" y="512"/>
                  </a:cubicBezTo>
                  <a:lnTo>
                    <a:pt x="322" y="179"/>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7" name="Google Shape;11057;p64"/>
            <p:cNvSpPr/>
            <p:nvPr/>
          </p:nvSpPr>
          <p:spPr>
            <a:xfrm>
              <a:off x="2794084" y="3655327"/>
              <a:ext cx="10280" cy="21611"/>
            </a:xfrm>
            <a:custGeom>
              <a:rect b="b" l="l" r="r" t="t"/>
              <a:pathLst>
                <a:path extrusionOk="0" h="679" w="323">
                  <a:moveTo>
                    <a:pt x="168" y="0"/>
                  </a:moveTo>
                  <a:cubicBezTo>
                    <a:pt x="72" y="0"/>
                    <a:pt x="1" y="72"/>
                    <a:pt x="1" y="155"/>
                  </a:cubicBezTo>
                  <a:lnTo>
                    <a:pt x="1" y="512"/>
                  </a:lnTo>
                  <a:cubicBezTo>
                    <a:pt x="1" y="608"/>
                    <a:pt x="72" y="679"/>
                    <a:pt x="168" y="679"/>
                  </a:cubicBezTo>
                  <a:cubicBezTo>
                    <a:pt x="251" y="679"/>
                    <a:pt x="322" y="608"/>
                    <a:pt x="322" y="512"/>
                  </a:cubicBezTo>
                  <a:lnTo>
                    <a:pt x="322" y="179"/>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8" name="Google Shape;11058;p64"/>
            <p:cNvSpPr/>
            <p:nvPr/>
          </p:nvSpPr>
          <p:spPr>
            <a:xfrm>
              <a:off x="2816840"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22" y="608"/>
                    <a:pt x="322" y="512"/>
                  </a:cubicBezTo>
                  <a:lnTo>
                    <a:pt x="322" y="179"/>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59" name="Google Shape;11059;p64"/>
            <p:cNvSpPr/>
            <p:nvPr/>
          </p:nvSpPr>
          <p:spPr>
            <a:xfrm>
              <a:off x="2839947" y="3655327"/>
              <a:ext cx="10630" cy="21611"/>
            </a:xfrm>
            <a:custGeom>
              <a:rect b="b" l="l" r="r" t="t"/>
              <a:pathLst>
                <a:path extrusionOk="0" h="679" w="334">
                  <a:moveTo>
                    <a:pt x="167" y="0"/>
                  </a:moveTo>
                  <a:cubicBezTo>
                    <a:pt x="72" y="0"/>
                    <a:pt x="1" y="72"/>
                    <a:pt x="1" y="155"/>
                  </a:cubicBezTo>
                  <a:lnTo>
                    <a:pt x="1" y="512"/>
                  </a:lnTo>
                  <a:cubicBezTo>
                    <a:pt x="1" y="608"/>
                    <a:pt x="72" y="679"/>
                    <a:pt x="167" y="679"/>
                  </a:cubicBezTo>
                  <a:cubicBezTo>
                    <a:pt x="251" y="679"/>
                    <a:pt x="334" y="608"/>
                    <a:pt x="334" y="512"/>
                  </a:cubicBezTo>
                  <a:lnTo>
                    <a:pt x="334" y="179"/>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0" name="Google Shape;11060;p64"/>
            <p:cNvSpPr/>
            <p:nvPr/>
          </p:nvSpPr>
          <p:spPr>
            <a:xfrm>
              <a:off x="2862672" y="3655327"/>
              <a:ext cx="10662" cy="21611"/>
            </a:xfrm>
            <a:custGeom>
              <a:rect b="b" l="l" r="r" t="t"/>
              <a:pathLst>
                <a:path extrusionOk="0" h="679" w="335">
                  <a:moveTo>
                    <a:pt x="168" y="0"/>
                  </a:moveTo>
                  <a:cubicBezTo>
                    <a:pt x="72" y="0"/>
                    <a:pt x="1" y="72"/>
                    <a:pt x="1" y="155"/>
                  </a:cubicBezTo>
                  <a:lnTo>
                    <a:pt x="1" y="512"/>
                  </a:lnTo>
                  <a:cubicBezTo>
                    <a:pt x="1" y="608"/>
                    <a:pt x="72" y="679"/>
                    <a:pt x="168" y="679"/>
                  </a:cubicBezTo>
                  <a:cubicBezTo>
                    <a:pt x="251" y="679"/>
                    <a:pt x="334" y="608"/>
                    <a:pt x="334" y="512"/>
                  </a:cubicBezTo>
                  <a:lnTo>
                    <a:pt x="334" y="179"/>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1" name="Google Shape;11061;p64"/>
            <p:cNvSpPr/>
            <p:nvPr/>
          </p:nvSpPr>
          <p:spPr>
            <a:xfrm>
              <a:off x="2885429" y="3655327"/>
              <a:ext cx="11012" cy="21611"/>
            </a:xfrm>
            <a:custGeom>
              <a:rect b="b" l="l" r="r" t="t"/>
              <a:pathLst>
                <a:path extrusionOk="0" h="679" w="346">
                  <a:moveTo>
                    <a:pt x="167" y="0"/>
                  </a:moveTo>
                  <a:cubicBezTo>
                    <a:pt x="72" y="0"/>
                    <a:pt x="0" y="72"/>
                    <a:pt x="0" y="155"/>
                  </a:cubicBezTo>
                  <a:lnTo>
                    <a:pt x="0" y="512"/>
                  </a:lnTo>
                  <a:cubicBezTo>
                    <a:pt x="0" y="608"/>
                    <a:pt x="72" y="679"/>
                    <a:pt x="167" y="679"/>
                  </a:cubicBezTo>
                  <a:cubicBezTo>
                    <a:pt x="250" y="679"/>
                    <a:pt x="334" y="608"/>
                    <a:pt x="334" y="512"/>
                  </a:cubicBezTo>
                  <a:lnTo>
                    <a:pt x="334" y="179"/>
                  </a:lnTo>
                  <a:cubicBezTo>
                    <a:pt x="346"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2" name="Google Shape;11062;p64"/>
            <p:cNvSpPr/>
            <p:nvPr/>
          </p:nvSpPr>
          <p:spPr>
            <a:xfrm>
              <a:off x="2908535" y="3655327"/>
              <a:ext cx="10630" cy="21611"/>
            </a:xfrm>
            <a:custGeom>
              <a:rect b="b" l="l" r="r" t="t"/>
              <a:pathLst>
                <a:path extrusionOk="0" h="679" w="334">
                  <a:moveTo>
                    <a:pt x="167" y="0"/>
                  </a:moveTo>
                  <a:cubicBezTo>
                    <a:pt x="84" y="0"/>
                    <a:pt x="1" y="72"/>
                    <a:pt x="1" y="155"/>
                  </a:cubicBezTo>
                  <a:lnTo>
                    <a:pt x="1" y="512"/>
                  </a:lnTo>
                  <a:cubicBezTo>
                    <a:pt x="1" y="608"/>
                    <a:pt x="84" y="679"/>
                    <a:pt x="167" y="679"/>
                  </a:cubicBezTo>
                  <a:cubicBezTo>
                    <a:pt x="263" y="679"/>
                    <a:pt x="334" y="608"/>
                    <a:pt x="334" y="512"/>
                  </a:cubicBezTo>
                  <a:lnTo>
                    <a:pt x="334" y="179"/>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3" name="Google Shape;11063;p64"/>
            <p:cNvSpPr/>
            <p:nvPr/>
          </p:nvSpPr>
          <p:spPr>
            <a:xfrm>
              <a:off x="2931292" y="3655327"/>
              <a:ext cx="10630" cy="21611"/>
            </a:xfrm>
            <a:custGeom>
              <a:rect b="b" l="l" r="r" t="t"/>
              <a:pathLst>
                <a:path extrusionOk="0" h="679" w="334">
                  <a:moveTo>
                    <a:pt x="167" y="0"/>
                  </a:moveTo>
                  <a:cubicBezTo>
                    <a:pt x="71" y="0"/>
                    <a:pt x="0" y="72"/>
                    <a:pt x="0" y="155"/>
                  </a:cubicBezTo>
                  <a:lnTo>
                    <a:pt x="0" y="512"/>
                  </a:lnTo>
                  <a:cubicBezTo>
                    <a:pt x="0" y="608"/>
                    <a:pt x="71" y="679"/>
                    <a:pt x="167" y="679"/>
                  </a:cubicBezTo>
                  <a:cubicBezTo>
                    <a:pt x="262" y="679"/>
                    <a:pt x="333" y="608"/>
                    <a:pt x="333" y="512"/>
                  </a:cubicBezTo>
                  <a:lnTo>
                    <a:pt x="333" y="179"/>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64" name="Google Shape;11064;p64"/>
          <p:cNvGrpSpPr/>
          <p:nvPr/>
        </p:nvGrpSpPr>
        <p:grpSpPr>
          <a:xfrm>
            <a:off x="4886264" y="3366174"/>
            <a:ext cx="350548" cy="350198"/>
            <a:chOff x="4886264" y="3366174"/>
            <a:chExt cx="350548" cy="350198"/>
          </a:xfrm>
        </p:grpSpPr>
        <p:sp>
          <p:nvSpPr>
            <p:cNvPr id="11065" name="Google Shape;11065;p64"/>
            <p:cNvSpPr/>
            <p:nvPr/>
          </p:nvSpPr>
          <p:spPr>
            <a:xfrm>
              <a:off x="4946132" y="3426614"/>
              <a:ext cx="230431" cy="289758"/>
            </a:xfrm>
            <a:custGeom>
              <a:rect b="b" l="l" r="r" t="t"/>
              <a:pathLst>
                <a:path extrusionOk="0" h="9104" w="7240">
                  <a:moveTo>
                    <a:pt x="3811" y="3793"/>
                  </a:moveTo>
                  <a:cubicBezTo>
                    <a:pt x="4001" y="3793"/>
                    <a:pt x="4168" y="3948"/>
                    <a:pt x="4168" y="4150"/>
                  </a:cubicBezTo>
                  <a:lnTo>
                    <a:pt x="4168" y="4484"/>
                  </a:lnTo>
                  <a:cubicBezTo>
                    <a:pt x="4156" y="4769"/>
                    <a:pt x="3930" y="5007"/>
                    <a:pt x="3632" y="5007"/>
                  </a:cubicBezTo>
                  <a:cubicBezTo>
                    <a:pt x="3334" y="5007"/>
                    <a:pt x="3108" y="4769"/>
                    <a:pt x="3108" y="4484"/>
                  </a:cubicBezTo>
                  <a:lnTo>
                    <a:pt x="3108" y="4150"/>
                  </a:lnTo>
                  <a:cubicBezTo>
                    <a:pt x="3108" y="3948"/>
                    <a:pt x="3263" y="3793"/>
                    <a:pt x="3465" y="3793"/>
                  </a:cubicBezTo>
                  <a:close/>
                  <a:moveTo>
                    <a:pt x="3787" y="5341"/>
                  </a:moveTo>
                  <a:lnTo>
                    <a:pt x="3787" y="5412"/>
                  </a:lnTo>
                  <a:cubicBezTo>
                    <a:pt x="3811" y="5472"/>
                    <a:pt x="3822" y="5531"/>
                    <a:pt x="3846" y="5579"/>
                  </a:cubicBezTo>
                  <a:lnTo>
                    <a:pt x="3632" y="5793"/>
                  </a:lnTo>
                  <a:lnTo>
                    <a:pt x="3596" y="5793"/>
                  </a:lnTo>
                  <a:lnTo>
                    <a:pt x="3370" y="5579"/>
                  </a:lnTo>
                  <a:cubicBezTo>
                    <a:pt x="3406" y="5531"/>
                    <a:pt x="3418" y="5472"/>
                    <a:pt x="3418" y="5412"/>
                  </a:cubicBezTo>
                  <a:lnTo>
                    <a:pt x="3418" y="5341"/>
                  </a:lnTo>
                  <a:close/>
                  <a:moveTo>
                    <a:pt x="3630" y="314"/>
                  </a:moveTo>
                  <a:cubicBezTo>
                    <a:pt x="4485" y="314"/>
                    <a:pt x="5309" y="622"/>
                    <a:pt x="5930" y="1209"/>
                  </a:cubicBezTo>
                  <a:cubicBezTo>
                    <a:pt x="6585" y="1840"/>
                    <a:pt x="6954" y="2686"/>
                    <a:pt x="6954" y="3591"/>
                  </a:cubicBezTo>
                  <a:cubicBezTo>
                    <a:pt x="6918" y="4293"/>
                    <a:pt x="6704" y="4936"/>
                    <a:pt x="6323" y="5484"/>
                  </a:cubicBezTo>
                  <a:cubicBezTo>
                    <a:pt x="5942" y="6020"/>
                    <a:pt x="5430" y="6436"/>
                    <a:pt x="4823" y="6674"/>
                  </a:cubicBezTo>
                  <a:cubicBezTo>
                    <a:pt x="4620" y="6746"/>
                    <a:pt x="4501" y="6948"/>
                    <a:pt x="4501" y="7151"/>
                  </a:cubicBezTo>
                  <a:lnTo>
                    <a:pt x="4501" y="7603"/>
                  </a:lnTo>
                  <a:cubicBezTo>
                    <a:pt x="4501" y="7674"/>
                    <a:pt x="4489" y="7734"/>
                    <a:pt x="4442" y="7794"/>
                  </a:cubicBezTo>
                  <a:lnTo>
                    <a:pt x="4287" y="8044"/>
                  </a:lnTo>
                  <a:cubicBezTo>
                    <a:pt x="4263" y="8055"/>
                    <a:pt x="4251" y="8091"/>
                    <a:pt x="4251" y="8103"/>
                  </a:cubicBezTo>
                  <a:lnTo>
                    <a:pt x="3037" y="8103"/>
                  </a:lnTo>
                  <a:cubicBezTo>
                    <a:pt x="3013" y="8091"/>
                    <a:pt x="3013" y="8055"/>
                    <a:pt x="3001" y="8044"/>
                  </a:cubicBezTo>
                  <a:lnTo>
                    <a:pt x="2834" y="7794"/>
                  </a:lnTo>
                  <a:cubicBezTo>
                    <a:pt x="2799" y="7734"/>
                    <a:pt x="2775" y="7663"/>
                    <a:pt x="2775" y="7603"/>
                  </a:cubicBezTo>
                  <a:lnTo>
                    <a:pt x="2775" y="6067"/>
                  </a:lnTo>
                  <a:cubicBezTo>
                    <a:pt x="2775" y="5996"/>
                    <a:pt x="2822" y="5936"/>
                    <a:pt x="2882" y="5900"/>
                  </a:cubicBezTo>
                  <a:lnTo>
                    <a:pt x="3168" y="5769"/>
                  </a:lnTo>
                  <a:lnTo>
                    <a:pt x="3418" y="6020"/>
                  </a:lnTo>
                  <a:cubicBezTo>
                    <a:pt x="3477" y="6079"/>
                    <a:pt x="3572" y="6127"/>
                    <a:pt x="3656" y="6127"/>
                  </a:cubicBezTo>
                  <a:cubicBezTo>
                    <a:pt x="3751" y="6127"/>
                    <a:pt x="3834" y="6091"/>
                    <a:pt x="3894" y="6020"/>
                  </a:cubicBezTo>
                  <a:lnTo>
                    <a:pt x="4144" y="5769"/>
                  </a:lnTo>
                  <a:lnTo>
                    <a:pt x="4430" y="5900"/>
                  </a:lnTo>
                  <a:cubicBezTo>
                    <a:pt x="4489" y="5936"/>
                    <a:pt x="4537" y="5996"/>
                    <a:pt x="4537" y="6067"/>
                  </a:cubicBezTo>
                  <a:lnTo>
                    <a:pt x="4537" y="6198"/>
                  </a:lnTo>
                  <a:cubicBezTo>
                    <a:pt x="4537" y="6293"/>
                    <a:pt x="4608" y="6365"/>
                    <a:pt x="4704" y="6365"/>
                  </a:cubicBezTo>
                  <a:cubicBezTo>
                    <a:pt x="4787" y="6365"/>
                    <a:pt x="4858" y="6293"/>
                    <a:pt x="4858" y="6198"/>
                  </a:cubicBezTo>
                  <a:lnTo>
                    <a:pt x="4858" y="6067"/>
                  </a:lnTo>
                  <a:cubicBezTo>
                    <a:pt x="4858" y="5877"/>
                    <a:pt x="4751" y="5698"/>
                    <a:pt x="4573" y="5615"/>
                  </a:cubicBezTo>
                  <a:lnTo>
                    <a:pt x="4180" y="5412"/>
                  </a:lnTo>
                  <a:lnTo>
                    <a:pt x="4180" y="5400"/>
                  </a:lnTo>
                  <a:lnTo>
                    <a:pt x="4180" y="5162"/>
                  </a:lnTo>
                  <a:cubicBezTo>
                    <a:pt x="4382" y="5007"/>
                    <a:pt x="4513" y="4757"/>
                    <a:pt x="4513" y="4472"/>
                  </a:cubicBezTo>
                  <a:lnTo>
                    <a:pt x="4513" y="4126"/>
                  </a:lnTo>
                  <a:cubicBezTo>
                    <a:pt x="4513" y="3757"/>
                    <a:pt x="4215" y="3448"/>
                    <a:pt x="3834" y="3448"/>
                  </a:cubicBezTo>
                  <a:lnTo>
                    <a:pt x="3489" y="3448"/>
                  </a:lnTo>
                  <a:cubicBezTo>
                    <a:pt x="3120" y="3448"/>
                    <a:pt x="2810" y="3745"/>
                    <a:pt x="2810" y="4126"/>
                  </a:cubicBezTo>
                  <a:lnTo>
                    <a:pt x="2810" y="4472"/>
                  </a:lnTo>
                  <a:cubicBezTo>
                    <a:pt x="2810" y="4757"/>
                    <a:pt x="2941" y="5007"/>
                    <a:pt x="3156" y="5162"/>
                  </a:cubicBezTo>
                  <a:lnTo>
                    <a:pt x="3156" y="5400"/>
                  </a:lnTo>
                  <a:lnTo>
                    <a:pt x="3156" y="5412"/>
                  </a:lnTo>
                  <a:lnTo>
                    <a:pt x="2751" y="5615"/>
                  </a:lnTo>
                  <a:cubicBezTo>
                    <a:pt x="2572" y="5710"/>
                    <a:pt x="2465" y="5877"/>
                    <a:pt x="2465" y="6067"/>
                  </a:cubicBezTo>
                  <a:lnTo>
                    <a:pt x="2465" y="6674"/>
                  </a:lnTo>
                  <a:cubicBezTo>
                    <a:pt x="1882" y="6448"/>
                    <a:pt x="1382" y="6055"/>
                    <a:pt x="1001" y="5543"/>
                  </a:cubicBezTo>
                  <a:cubicBezTo>
                    <a:pt x="572" y="4960"/>
                    <a:pt x="370" y="4269"/>
                    <a:pt x="382" y="3531"/>
                  </a:cubicBezTo>
                  <a:cubicBezTo>
                    <a:pt x="393" y="2721"/>
                    <a:pt x="727" y="1924"/>
                    <a:pt x="1322" y="1317"/>
                  </a:cubicBezTo>
                  <a:cubicBezTo>
                    <a:pt x="1894" y="709"/>
                    <a:pt x="2668" y="364"/>
                    <a:pt x="3489" y="316"/>
                  </a:cubicBezTo>
                  <a:cubicBezTo>
                    <a:pt x="3536" y="315"/>
                    <a:pt x="3583" y="314"/>
                    <a:pt x="3630" y="314"/>
                  </a:cubicBezTo>
                  <a:close/>
                  <a:moveTo>
                    <a:pt x="4156" y="8436"/>
                  </a:moveTo>
                  <a:lnTo>
                    <a:pt x="4156" y="8794"/>
                  </a:lnTo>
                  <a:lnTo>
                    <a:pt x="3120" y="8806"/>
                  </a:lnTo>
                  <a:cubicBezTo>
                    <a:pt x="3120" y="8806"/>
                    <a:pt x="3108" y="8806"/>
                    <a:pt x="3108" y="8794"/>
                  </a:cubicBezTo>
                  <a:lnTo>
                    <a:pt x="3108" y="8436"/>
                  </a:lnTo>
                  <a:close/>
                  <a:moveTo>
                    <a:pt x="3645" y="0"/>
                  </a:moveTo>
                  <a:cubicBezTo>
                    <a:pt x="3573" y="0"/>
                    <a:pt x="3501" y="3"/>
                    <a:pt x="3430" y="7"/>
                  </a:cubicBezTo>
                  <a:cubicBezTo>
                    <a:pt x="2525" y="54"/>
                    <a:pt x="1679" y="435"/>
                    <a:pt x="1036" y="1114"/>
                  </a:cubicBezTo>
                  <a:cubicBezTo>
                    <a:pt x="393" y="1769"/>
                    <a:pt x="36" y="2626"/>
                    <a:pt x="12" y="3531"/>
                  </a:cubicBezTo>
                  <a:cubicBezTo>
                    <a:pt x="1" y="4341"/>
                    <a:pt x="239" y="5103"/>
                    <a:pt x="715" y="5734"/>
                  </a:cubicBezTo>
                  <a:cubicBezTo>
                    <a:pt x="1144" y="6317"/>
                    <a:pt x="1751" y="6782"/>
                    <a:pt x="2441" y="7020"/>
                  </a:cubicBezTo>
                  <a:lnTo>
                    <a:pt x="2441" y="7591"/>
                  </a:lnTo>
                  <a:cubicBezTo>
                    <a:pt x="2441" y="7734"/>
                    <a:pt x="2477" y="7865"/>
                    <a:pt x="2560" y="7972"/>
                  </a:cubicBezTo>
                  <a:lnTo>
                    <a:pt x="2715" y="8222"/>
                  </a:lnTo>
                  <a:cubicBezTo>
                    <a:pt x="2763" y="8282"/>
                    <a:pt x="2775" y="8353"/>
                    <a:pt x="2775" y="8413"/>
                  </a:cubicBezTo>
                  <a:lnTo>
                    <a:pt x="2775" y="8770"/>
                  </a:lnTo>
                  <a:cubicBezTo>
                    <a:pt x="2775" y="8948"/>
                    <a:pt x="2929" y="9103"/>
                    <a:pt x="3108" y="9103"/>
                  </a:cubicBezTo>
                  <a:lnTo>
                    <a:pt x="4144" y="9103"/>
                  </a:lnTo>
                  <a:cubicBezTo>
                    <a:pt x="4323" y="9103"/>
                    <a:pt x="4477" y="8948"/>
                    <a:pt x="4477" y="8770"/>
                  </a:cubicBezTo>
                  <a:lnTo>
                    <a:pt x="4477" y="8413"/>
                  </a:lnTo>
                  <a:cubicBezTo>
                    <a:pt x="4477" y="8341"/>
                    <a:pt x="4489" y="8282"/>
                    <a:pt x="4537" y="8222"/>
                  </a:cubicBezTo>
                  <a:lnTo>
                    <a:pt x="4704" y="7972"/>
                  </a:lnTo>
                  <a:cubicBezTo>
                    <a:pt x="4775" y="7853"/>
                    <a:pt x="4823" y="7734"/>
                    <a:pt x="4823" y="7591"/>
                  </a:cubicBezTo>
                  <a:lnTo>
                    <a:pt x="4823" y="7151"/>
                  </a:lnTo>
                  <a:cubicBezTo>
                    <a:pt x="4823" y="7079"/>
                    <a:pt x="4858" y="6996"/>
                    <a:pt x="4942" y="6984"/>
                  </a:cubicBezTo>
                  <a:cubicBezTo>
                    <a:pt x="5608" y="6722"/>
                    <a:pt x="6168" y="6270"/>
                    <a:pt x="6585" y="5674"/>
                  </a:cubicBezTo>
                  <a:cubicBezTo>
                    <a:pt x="7001" y="5067"/>
                    <a:pt x="7228" y="4353"/>
                    <a:pt x="7228" y="3626"/>
                  </a:cubicBezTo>
                  <a:cubicBezTo>
                    <a:pt x="7240" y="2614"/>
                    <a:pt x="6835" y="1686"/>
                    <a:pt x="6108" y="995"/>
                  </a:cubicBezTo>
                  <a:cubicBezTo>
                    <a:pt x="5434" y="354"/>
                    <a:pt x="4566" y="0"/>
                    <a:pt x="36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6" name="Google Shape;11066;p64"/>
            <p:cNvSpPr/>
            <p:nvPr/>
          </p:nvSpPr>
          <p:spPr>
            <a:xfrm>
              <a:off x="4886264" y="3536706"/>
              <a:ext cx="48919" cy="10662"/>
            </a:xfrm>
            <a:custGeom>
              <a:rect b="b" l="l" r="r" t="t"/>
              <a:pathLst>
                <a:path extrusionOk="0" h="335" w="1537">
                  <a:moveTo>
                    <a:pt x="167" y="1"/>
                  </a:moveTo>
                  <a:cubicBezTo>
                    <a:pt x="72" y="1"/>
                    <a:pt x="0" y="72"/>
                    <a:pt x="0" y="167"/>
                  </a:cubicBezTo>
                  <a:cubicBezTo>
                    <a:pt x="0" y="251"/>
                    <a:pt x="72" y="334"/>
                    <a:pt x="167" y="334"/>
                  </a:cubicBezTo>
                  <a:lnTo>
                    <a:pt x="1370" y="334"/>
                  </a:lnTo>
                  <a:cubicBezTo>
                    <a:pt x="1465" y="334"/>
                    <a:pt x="1536" y="251"/>
                    <a:pt x="1536" y="167"/>
                  </a:cubicBezTo>
                  <a:cubicBezTo>
                    <a:pt x="1536"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7" name="Google Shape;11067;p64"/>
            <p:cNvSpPr/>
            <p:nvPr/>
          </p:nvSpPr>
          <p:spPr>
            <a:xfrm>
              <a:off x="5187894" y="3536706"/>
              <a:ext cx="48919" cy="10662"/>
            </a:xfrm>
            <a:custGeom>
              <a:rect b="b" l="l" r="r" t="t"/>
              <a:pathLst>
                <a:path extrusionOk="0" h="335" w="1537">
                  <a:moveTo>
                    <a:pt x="167" y="1"/>
                  </a:moveTo>
                  <a:cubicBezTo>
                    <a:pt x="84" y="1"/>
                    <a:pt x="1" y="72"/>
                    <a:pt x="1" y="167"/>
                  </a:cubicBezTo>
                  <a:cubicBezTo>
                    <a:pt x="1" y="251"/>
                    <a:pt x="84" y="334"/>
                    <a:pt x="167" y="334"/>
                  </a:cubicBezTo>
                  <a:lnTo>
                    <a:pt x="1370" y="334"/>
                  </a:lnTo>
                  <a:cubicBezTo>
                    <a:pt x="1465" y="334"/>
                    <a:pt x="1537" y="251"/>
                    <a:pt x="1537" y="167"/>
                  </a:cubicBezTo>
                  <a:cubicBezTo>
                    <a:pt x="1537" y="60"/>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8" name="Google Shape;11068;p64"/>
            <p:cNvSpPr/>
            <p:nvPr/>
          </p:nvSpPr>
          <p:spPr>
            <a:xfrm>
              <a:off x="5056414" y="3366174"/>
              <a:ext cx="10248" cy="48919"/>
            </a:xfrm>
            <a:custGeom>
              <a:rect b="b" l="l" r="r" t="t"/>
              <a:pathLst>
                <a:path extrusionOk="0" h="1537" w="322">
                  <a:moveTo>
                    <a:pt x="167" y="1"/>
                  </a:moveTo>
                  <a:cubicBezTo>
                    <a:pt x="72" y="1"/>
                    <a:pt x="0" y="72"/>
                    <a:pt x="0" y="168"/>
                  </a:cubicBezTo>
                  <a:lnTo>
                    <a:pt x="0" y="1370"/>
                  </a:lnTo>
                  <a:cubicBezTo>
                    <a:pt x="0" y="1465"/>
                    <a:pt x="72" y="1537"/>
                    <a:pt x="167" y="1537"/>
                  </a:cubicBezTo>
                  <a:cubicBezTo>
                    <a:pt x="250" y="1537"/>
                    <a:pt x="322" y="1465"/>
                    <a:pt x="322" y="1370"/>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69" name="Google Shape;11069;p64"/>
            <p:cNvSpPr/>
            <p:nvPr/>
          </p:nvSpPr>
          <p:spPr>
            <a:xfrm>
              <a:off x="4978723" y="3650744"/>
              <a:ext cx="22757" cy="29249"/>
            </a:xfrm>
            <a:custGeom>
              <a:rect b="b" l="l" r="r" t="t"/>
              <a:pathLst>
                <a:path extrusionOk="0" h="919" w="715">
                  <a:moveTo>
                    <a:pt x="525" y="1"/>
                  </a:moveTo>
                  <a:cubicBezTo>
                    <a:pt x="470" y="1"/>
                    <a:pt x="413" y="30"/>
                    <a:pt x="381" y="85"/>
                  </a:cubicBezTo>
                  <a:lnTo>
                    <a:pt x="48" y="680"/>
                  </a:lnTo>
                  <a:cubicBezTo>
                    <a:pt x="0" y="752"/>
                    <a:pt x="24" y="859"/>
                    <a:pt x="108" y="894"/>
                  </a:cubicBezTo>
                  <a:cubicBezTo>
                    <a:pt x="131" y="918"/>
                    <a:pt x="167" y="918"/>
                    <a:pt x="179" y="918"/>
                  </a:cubicBezTo>
                  <a:cubicBezTo>
                    <a:pt x="239" y="918"/>
                    <a:pt x="286" y="883"/>
                    <a:pt x="310" y="835"/>
                  </a:cubicBezTo>
                  <a:lnTo>
                    <a:pt x="655" y="240"/>
                  </a:lnTo>
                  <a:cubicBezTo>
                    <a:pt x="715" y="156"/>
                    <a:pt x="703" y="61"/>
                    <a:pt x="608" y="25"/>
                  </a:cubicBezTo>
                  <a:cubicBezTo>
                    <a:pt x="583" y="9"/>
                    <a:pt x="554"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0" name="Google Shape;11070;p64"/>
            <p:cNvSpPr/>
            <p:nvPr/>
          </p:nvSpPr>
          <p:spPr>
            <a:xfrm>
              <a:off x="5121597" y="3403380"/>
              <a:ext cx="22757" cy="29154"/>
            </a:xfrm>
            <a:custGeom>
              <a:rect b="b" l="l" r="r" t="t"/>
              <a:pathLst>
                <a:path extrusionOk="0" h="916" w="715">
                  <a:moveTo>
                    <a:pt x="537" y="1"/>
                  </a:moveTo>
                  <a:cubicBezTo>
                    <a:pt x="476" y="1"/>
                    <a:pt x="418" y="33"/>
                    <a:pt x="393" y="82"/>
                  </a:cubicBezTo>
                  <a:lnTo>
                    <a:pt x="48" y="677"/>
                  </a:lnTo>
                  <a:cubicBezTo>
                    <a:pt x="0" y="749"/>
                    <a:pt x="36" y="856"/>
                    <a:pt x="107" y="904"/>
                  </a:cubicBezTo>
                  <a:cubicBezTo>
                    <a:pt x="143" y="915"/>
                    <a:pt x="167" y="915"/>
                    <a:pt x="179" y="915"/>
                  </a:cubicBezTo>
                  <a:cubicBezTo>
                    <a:pt x="238" y="915"/>
                    <a:pt x="286" y="880"/>
                    <a:pt x="322" y="844"/>
                  </a:cubicBezTo>
                  <a:lnTo>
                    <a:pt x="655" y="249"/>
                  </a:lnTo>
                  <a:cubicBezTo>
                    <a:pt x="715" y="165"/>
                    <a:pt x="691" y="70"/>
                    <a:pt x="619" y="22"/>
                  </a:cubicBezTo>
                  <a:cubicBezTo>
                    <a:pt x="593" y="8"/>
                    <a:pt x="565"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1" name="Google Shape;11071;p64"/>
            <p:cNvSpPr/>
            <p:nvPr/>
          </p:nvSpPr>
          <p:spPr>
            <a:xfrm>
              <a:off x="4922643" y="3459842"/>
              <a:ext cx="31095" cy="21197"/>
            </a:xfrm>
            <a:custGeom>
              <a:rect b="b" l="l" r="r" t="t"/>
              <a:pathLst>
                <a:path extrusionOk="0" h="666" w="977">
                  <a:moveTo>
                    <a:pt x="199" y="1"/>
                  </a:moveTo>
                  <a:cubicBezTo>
                    <a:pt x="141" y="1"/>
                    <a:pt x="81" y="33"/>
                    <a:pt x="48" y="82"/>
                  </a:cubicBezTo>
                  <a:cubicBezTo>
                    <a:pt x="0" y="153"/>
                    <a:pt x="36" y="261"/>
                    <a:pt x="108" y="308"/>
                  </a:cubicBezTo>
                  <a:lnTo>
                    <a:pt x="703" y="642"/>
                  </a:lnTo>
                  <a:cubicBezTo>
                    <a:pt x="739" y="665"/>
                    <a:pt x="762" y="665"/>
                    <a:pt x="774" y="665"/>
                  </a:cubicBezTo>
                  <a:cubicBezTo>
                    <a:pt x="834" y="665"/>
                    <a:pt x="881" y="630"/>
                    <a:pt x="917" y="582"/>
                  </a:cubicBezTo>
                  <a:cubicBezTo>
                    <a:pt x="977" y="511"/>
                    <a:pt x="941" y="404"/>
                    <a:pt x="870" y="368"/>
                  </a:cubicBezTo>
                  <a:lnTo>
                    <a:pt x="274" y="23"/>
                  </a:lnTo>
                  <a:cubicBezTo>
                    <a:pt x="252"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2" name="Google Shape;11072;p64"/>
            <p:cNvSpPr/>
            <p:nvPr/>
          </p:nvSpPr>
          <p:spPr>
            <a:xfrm>
              <a:off x="5169720" y="3602334"/>
              <a:ext cx="30714" cy="21197"/>
            </a:xfrm>
            <a:custGeom>
              <a:rect b="b" l="l" r="r" t="t"/>
              <a:pathLst>
                <a:path extrusionOk="0" h="666" w="965">
                  <a:moveTo>
                    <a:pt x="187" y="1"/>
                  </a:moveTo>
                  <a:cubicBezTo>
                    <a:pt x="129" y="1"/>
                    <a:pt x="69" y="33"/>
                    <a:pt x="36" y="82"/>
                  </a:cubicBezTo>
                  <a:cubicBezTo>
                    <a:pt x="0" y="153"/>
                    <a:pt x="24" y="260"/>
                    <a:pt x="95" y="308"/>
                  </a:cubicBezTo>
                  <a:lnTo>
                    <a:pt x="691" y="653"/>
                  </a:lnTo>
                  <a:cubicBezTo>
                    <a:pt x="727" y="665"/>
                    <a:pt x="750" y="665"/>
                    <a:pt x="774" y="665"/>
                  </a:cubicBezTo>
                  <a:cubicBezTo>
                    <a:pt x="834" y="665"/>
                    <a:pt x="869" y="629"/>
                    <a:pt x="905" y="594"/>
                  </a:cubicBezTo>
                  <a:cubicBezTo>
                    <a:pt x="965" y="510"/>
                    <a:pt x="953" y="415"/>
                    <a:pt x="857" y="368"/>
                  </a:cubicBezTo>
                  <a:lnTo>
                    <a:pt x="262" y="22"/>
                  </a:lnTo>
                  <a:cubicBezTo>
                    <a:pt x="240" y="7"/>
                    <a:pt x="214"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3" name="Google Shape;11073;p64"/>
            <p:cNvSpPr/>
            <p:nvPr/>
          </p:nvSpPr>
          <p:spPr>
            <a:xfrm>
              <a:off x="5121597" y="3650744"/>
              <a:ext cx="22757" cy="29249"/>
            </a:xfrm>
            <a:custGeom>
              <a:rect b="b" l="l" r="r" t="t"/>
              <a:pathLst>
                <a:path extrusionOk="0" h="919" w="715">
                  <a:moveTo>
                    <a:pt x="190" y="1"/>
                  </a:moveTo>
                  <a:cubicBezTo>
                    <a:pt x="161" y="1"/>
                    <a:pt x="132" y="9"/>
                    <a:pt x="107" y="25"/>
                  </a:cubicBezTo>
                  <a:cubicBezTo>
                    <a:pt x="36" y="61"/>
                    <a:pt x="0" y="168"/>
                    <a:pt x="48" y="240"/>
                  </a:cubicBezTo>
                  <a:lnTo>
                    <a:pt x="393" y="835"/>
                  </a:lnTo>
                  <a:cubicBezTo>
                    <a:pt x="417" y="883"/>
                    <a:pt x="476" y="918"/>
                    <a:pt x="524" y="918"/>
                  </a:cubicBezTo>
                  <a:cubicBezTo>
                    <a:pt x="560" y="918"/>
                    <a:pt x="584" y="918"/>
                    <a:pt x="595" y="894"/>
                  </a:cubicBezTo>
                  <a:cubicBezTo>
                    <a:pt x="691" y="859"/>
                    <a:pt x="715" y="752"/>
                    <a:pt x="679" y="680"/>
                  </a:cubicBezTo>
                  <a:lnTo>
                    <a:pt x="334" y="85"/>
                  </a:lnTo>
                  <a:cubicBezTo>
                    <a:pt x="302" y="30"/>
                    <a:pt x="245"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4" name="Google Shape;11074;p64"/>
            <p:cNvSpPr/>
            <p:nvPr/>
          </p:nvSpPr>
          <p:spPr>
            <a:xfrm>
              <a:off x="4978723" y="3403380"/>
              <a:ext cx="22757" cy="29154"/>
            </a:xfrm>
            <a:custGeom>
              <a:rect b="b" l="l" r="r" t="t"/>
              <a:pathLst>
                <a:path extrusionOk="0" h="916" w="715">
                  <a:moveTo>
                    <a:pt x="182" y="1"/>
                  </a:moveTo>
                  <a:cubicBezTo>
                    <a:pt x="156" y="1"/>
                    <a:pt x="130" y="8"/>
                    <a:pt x="108" y="22"/>
                  </a:cubicBezTo>
                  <a:cubicBezTo>
                    <a:pt x="24" y="70"/>
                    <a:pt x="0" y="177"/>
                    <a:pt x="48" y="249"/>
                  </a:cubicBezTo>
                  <a:lnTo>
                    <a:pt x="381" y="844"/>
                  </a:lnTo>
                  <a:cubicBezTo>
                    <a:pt x="417" y="892"/>
                    <a:pt x="477" y="915"/>
                    <a:pt x="524" y="915"/>
                  </a:cubicBezTo>
                  <a:cubicBezTo>
                    <a:pt x="548" y="915"/>
                    <a:pt x="584" y="915"/>
                    <a:pt x="596" y="904"/>
                  </a:cubicBezTo>
                  <a:cubicBezTo>
                    <a:pt x="703" y="856"/>
                    <a:pt x="715" y="749"/>
                    <a:pt x="667" y="677"/>
                  </a:cubicBezTo>
                  <a:lnTo>
                    <a:pt x="322" y="82"/>
                  </a:lnTo>
                  <a:cubicBezTo>
                    <a:pt x="297" y="33"/>
                    <a:pt x="239"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5" name="Google Shape;11075;p64"/>
            <p:cNvSpPr/>
            <p:nvPr/>
          </p:nvSpPr>
          <p:spPr>
            <a:xfrm>
              <a:off x="5169720" y="3459842"/>
              <a:ext cx="30714" cy="21197"/>
            </a:xfrm>
            <a:custGeom>
              <a:rect b="b" l="l" r="r" t="t"/>
              <a:pathLst>
                <a:path extrusionOk="0" h="666" w="965">
                  <a:moveTo>
                    <a:pt x="771" y="1"/>
                  </a:moveTo>
                  <a:cubicBezTo>
                    <a:pt x="744" y="1"/>
                    <a:pt x="717" y="8"/>
                    <a:pt x="691" y="23"/>
                  </a:cubicBezTo>
                  <a:lnTo>
                    <a:pt x="95" y="368"/>
                  </a:lnTo>
                  <a:cubicBezTo>
                    <a:pt x="24" y="404"/>
                    <a:pt x="0" y="511"/>
                    <a:pt x="36" y="582"/>
                  </a:cubicBezTo>
                  <a:cubicBezTo>
                    <a:pt x="72" y="630"/>
                    <a:pt x="131" y="665"/>
                    <a:pt x="179" y="665"/>
                  </a:cubicBezTo>
                  <a:cubicBezTo>
                    <a:pt x="203" y="665"/>
                    <a:pt x="238" y="665"/>
                    <a:pt x="250" y="642"/>
                  </a:cubicBezTo>
                  <a:lnTo>
                    <a:pt x="846" y="308"/>
                  </a:lnTo>
                  <a:cubicBezTo>
                    <a:pt x="953" y="261"/>
                    <a:pt x="965" y="153"/>
                    <a:pt x="917" y="82"/>
                  </a:cubicBezTo>
                  <a:cubicBezTo>
                    <a:pt x="884" y="33"/>
                    <a:pt x="829"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6" name="Google Shape;11076;p64"/>
            <p:cNvSpPr/>
            <p:nvPr/>
          </p:nvSpPr>
          <p:spPr>
            <a:xfrm>
              <a:off x="4922643" y="3602334"/>
              <a:ext cx="31095" cy="21197"/>
            </a:xfrm>
            <a:custGeom>
              <a:rect b="b" l="l" r="r" t="t"/>
              <a:pathLst>
                <a:path extrusionOk="0" h="666" w="977">
                  <a:moveTo>
                    <a:pt x="778" y="1"/>
                  </a:moveTo>
                  <a:cubicBezTo>
                    <a:pt x="751" y="1"/>
                    <a:pt x="725" y="7"/>
                    <a:pt x="703" y="22"/>
                  </a:cubicBezTo>
                  <a:lnTo>
                    <a:pt x="108" y="368"/>
                  </a:lnTo>
                  <a:cubicBezTo>
                    <a:pt x="36" y="415"/>
                    <a:pt x="0" y="510"/>
                    <a:pt x="48" y="594"/>
                  </a:cubicBezTo>
                  <a:cubicBezTo>
                    <a:pt x="84" y="629"/>
                    <a:pt x="131" y="665"/>
                    <a:pt x="179" y="665"/>
                  </a:cubicBezTo>
                  <a:cubicBezTo>
                    <a:pt x="215" y="665"/>
                    <a:pt x="238" y="665"/>
                    <a:pt x="262" y="653"/>
                  </a:cubicBezTo>
                  <a:lnTo>
                    <a:pt x="858" y="308"/>
                  </a:lnTo>
                  <a:cubicBezTo>
                    <a:pt x="941" y="260"/>
                    <a:pt x="977" y="153"/>
                    <a:pt x="929" y="82"/>
                  </a:cubicBezTo>
                  <a:cubicBezTo>
                    <a:pt x="896" y="33"/>
                    <a:pt x="836" y="1"/>
                    <a:pt x="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77" name="Google Shape;11077;p64"/>
            <p:cNvSpPr/>
            <p:nvPr/>
          </p:nvSpPr>
          <p:spPr>
            <a:xfrm>
              <a:off x="5077993" y="3451758"/>
              <a:ext cx="70912" cy="62637"/>
            </a:xfrm>
            <a:custGeom>
              <a:rect b="b" l="l" r="r" t="t"/>
              <a:pathLst>
                <a:path extrusionOk="0" h="1968" w="2228">
                  <a:moveTo>
                    <a:pt x="186" y="1"/>
                  </a:moveTo>
                  <a:cubicBezTo>
                    <a:pt x="104" y="1"/>
                    <a:pt x="35" y="47"/>
                    <a:pt x="25" y="122"/>
                  </a:cubicBezTo>
                  <a:cubicBezTo>
                    <a:pt x="1" y="217"/>
                    <a:pt x="49" y="300"/>
                    <a:pt x="144" y="312"/>
                  </a:cubicBezTo>
                  <a:cubicBezTo>
                    <a:pt x="930" y="527"/>
                    <a:pt x="1584" y="1098"/>
                    <a:pt x="1894" y="1860"/>
                  </a:cubicBezTo>
                  <a:cubicBezTo>
                    <a:pt x="1930" y="1920"/>
                    <a:pt x="1989" y="1967"/>
                    <a:pt x="2049" y="1967"/>
                  </a:cubicBezTo>
                  <a:cubicBezTo>
                    <a:pt x="2061" y="1967"/>
                    <a:pt x="2085" y="1967"/>
                    <a:pt x="2108" y="1955"/>
                  </a:cubicBezTo>
                  <a:cubicBezTo>
                    <a:pt x="2192" y="1908"/>
                    <a:pt x="2227" y="1812"/>
                    <a:pt x="2192" y="1729"/>
                  </a:cubicBezTo>
                  <a:cubicBezTo>
                    <a:pt x="1846" y="884"/>
                    <a:pt x="1108" y="229"/>
                    <a:pt x="215" y="3"/>
                  </a:cubicBezTo>
                  <a:cubicBezTo>
                    <a:pt x="206" y="1"/>
                    <a:pt x="19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78" name="Google Shape;11078;p64"/>
          <p:cNvGrpSpPr/>
          <p:nvPr/>
        </p:nvGrpSpPr>
        <p:grpSpPr>
          <a:xfrm>
            <a:off x="5331913" y="3413947"/>
            <a:ext cx="347143" cy="254684"/>
            <a:chOff x="5331913" y="3413947"/>
            <a:chExt cx="347143" cy="254684"/>
          </a:xfrm>
        </p:grpSpPr>
        <p:sp>
          <p:nvSpPr>
            <p:cNvPr id="11079" name="Google Shape;11079;p64"/>
            <p:cNvSpPr/>
            <p:nvPr/>
          </p:nvSpPr>
          <p:spPr>
            <a:xfrm>
              <a:off x="5597163" y="3523083"/>
              <a:ext cx="43222" cy="15564"/>
            </a:xfrm>
            <a:custGeom>
              <a:rect b="b" l="l" r="r" t="t"/>
              <a:pathLst>
                <a:path extrusionOk="0" h="489" w="1358">
                  <a:moveTo>
                    <a:pt x="167" y="0"/>
                  </a:moveTo>
                  <a:cubicBezTo>
                    <a:pt x="84" y="0"/>
                    <a:pt x="0" y="71"/>
                    <a:pt x="0" y="167"/>
                  </a:cubicBezTo>
                  <a:cubicBezTo>
                    <a:pt x="0" y="250"/>
                    <a:pt x="84" y="322"/>
                    <a:pt x="167" y="322"/>
                  </a:cubicBezTo>
                  <a:cubicBezTo>
                    <a:pt x="346" y="322"/>
                    <a:pt x="870" y="357"/>
                    <a:pt x="1120" y="476"/>
                  </a:cubicBezTo>
                  <a:cubicBezTo>
                    <a:pt x="1155" y="488"/>
                    <a:pt x="1167" y="488"/>
                    <a:pt x="1191" y="488"/>
                  </a:cubicBezTo>
                  <a:cubicBezTo>
                    <a:pt x="1251" y="488"/>
                    <a:pt x="1310" y="464"/>
                    <a:pt x="1346" y="405"/>
                  </a:cubicBezTo>
                  <a:cubicBezTo>
                    <a:pt x="1358" y="322"/>
                    <a:pt x="1334" y="226"/>
                    <a:pt x="1251" y="191"/>
                  </a:cubicBezTo>
                  <a:cubicBezTo>
                    <a:pt x="882" y="12"/>
                    <a:pt x="20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0" name="Google Shape;11080;p64"/>
            <p:cNvSpPr/>
            <p:nvPr/>
          </p:nvSpPr>
          <p:spPr>
            <a:xfrm>
              <a:off x="5331913" y="3413947"/>
              <a:ext cx="347143" cy="253538"/>
            </a:xfrm>
            <a:custGeom>
              <a:rect b="b" l="l" r="r" t="t"/>
              <a:pathLst>
                <a:path extrusionOk="0" h="7966" w="10907">
                  <a:moveTo>
                    <a:pt x="7168" y="357"/>
                  </a:moveTo>
                  <a:lnTo>
                    <a:pt x="7168" y="1893"/>
                  </a:lnTo>
                  <a:cubicBezTo>
                    <a:pt x="7168" y="2131"/>
                    <a:pt x="7120" y="2357"/>
                    <a:pt x="7013" y="2560"/>
                  </a:cubicBezTo>
                  <a:cubicBezTo>
                    <a:pt x="7001" y="2584"/>
                    <a:pt x="7001" y="2608"/>
                    <a:pt x="7001" y="2643"/>
                  </a:cubicBezTo>
                  <a:lnTo>
                    <a:pt x="7001" y="3084"/>
                  </a:lnTo>
                  <a:cubicBezTo>
                    <a:pt x="7001" y="3512"/>
                    <a:pt x="6822" y="3917"/>
                    <a:pt x="6513" y="4203"/>
                  </a:cubicBezTo>
                  <a:cubicBezTo>
                    <a:pt x="6465" y="4227"/>
                    <a:pt x="6429" y="4274"/>
                    <a:pt x="6394" y="4310"/>
                  </a:cubicBezTo>
                  <a:cubicBezTo>
                    <a:pt x="6111" y="4514"/>
                    <a:pt x="5775" y="4621"/>
                    <a:pt x="5415" y="4621"/>
                  </a:cubicBezTo>
                  <a:cubicBezTo>
                    <a:pt x="5396" y="4621"/>
                    <a:pt x="5377" y="4620"/>
                    <a:pt x="5358" y="4620"/>
                  </a:cubicBezTo>
                  <a:cubicBezTo>
                    <a:pt x="4536" y="4560"/>
                    <a:pt x="3917" y="3858"/>
                    <a:pt x="3917" y="3024"/>
                  </a:cubicBezTo>
                  <a:lnTo>
                    <a:pt x="3917" y="2643"/>
                  </a:lnTo>
                  <a:cubicBezTo>
                    <a:pt x="3917" y="2608"/>
                    <a:pt x="3917" y="2596"/>
                    <a:pt x="3905" y="2560"/>
                  </a:cubicBezTo>
                  <a:cubicBezTo>
                    <a:pt x="3798" y="2357"/>
                    <a:pt x="3751" y="2131"/>
                    <a:pt x="3751" y="1893"/>
                  </a:cubicBezTo>
                  <a:lnTo>
                    <a:pt x="3751" y="1548"/>
                  </a:lnTo>
                  <a:cubicBezTo>
                    <a:pt x="3751" y="893"/>
                    <a:pt x="4286" y="357"/>
                    <a:pt x="4941" y="357"/>
                  </a:cubicBezTo>
                  <a:close/>
                  <a:moveTo>
                    <a:pt x="10013" y="2905"/>
                  </a:moveTo>
                  <a:lnTo>
                    <a:pt x="10013" y="3560"/>
                  </a:lnTo>
                  <a:cubicBezTo>
                    <a:pt x="10013" y="3667"/>
                    <a:pt x="9989" y="3774"/>
                    <a:pt x="9942" y="3870"/>
                  </a:cubicBezTo>
                  <a:lnTo>
                    <a:pt x="9870" y="4036"/>
                  </a:lnTo>
                  <a:cubicBezTo>
                    <a:pt x="9858" y="4048"/>
                    <a:pt x="9858" y="4084"/>
                    <a:pt x="9858" y="4108"/>
                  </a:cubicBezTo>
                  <a:lnTo>
                    <a:pt x="9858" y="4453"/>
                  </a:lnTo>
                  <a:cubicBezTo>
                    <a:pt x="9870" y="4679"/>
                    <a:pt x="9763" y="4882"/>
                    <a:pt x="9597" y="5048"/>
                  </a:cubicBezTo>
                  <a:cubicBezTo>
                    <a:pt x="9451" y="5205"/>
                    <a:pt x="9244" y="5288"/>
                    <a:pt x="9022" y="5288"/>
                  </a:cubicBezTo>
                  <a:cubicBezTo>
                    <a:pt x="9007" y="5288"/>
                    <a:pt x="8992" y="5287"/>
                    <a:pt x="8977" y="5286"/>
                  </a:cubicBezTo>
                  <a:cubicBezTo>
                    <a:pt x="8513" y="5275"/>
                    <a:pt x="8144" y="4870"/>
                    <a:pt x="8144" y="4382"/>
                  </a:cubicBezTo>
                  <a:lnTo>
                    <a:pt x="8144" y="4084"/>
                  </a:lnTo>
                  <a:cubicBezTo>
                    <a:pt x="8144" y="4048"/>
                    <a:pt x="8144" y="4036"/>
                    <a:pt x="8132" y="4012"/>
                  </a:cubicBezTo>
                  <a:lnTo>
                    <a:pt x="8025" y="3810"/>
                  </a:lnTo>
                  <a:cubicBezTo>
                    <a:pt x="8002" y="3741"/>
                    <a:pt x="7968" y="3672"/>
                    <a:pt x="7966" y="3582"/>
                  </a:cubicBezTo>
                  <a:lnTo>
                    <a:pt x="7966" y="3582"/>
                  </a:lnTo>
                  <a:cubicBezTo>
                    <a:pt x="7973" y="3196"/>
                    <a:pt x="8279" y="2905"/>
                    <a:pt x="8644" y="2905"/>
                  </a:cubicBezTo>
                  <a:close/>
                  <a:moveTo>
                    <a:pt x="1727" y="2893"/>
                  </a:moveTo>
                  <a:cubicBezTo>
                    <a:pt x="2000" y="2893"/>
                    <a:pt x="2250" y="3000"/>
                    <a:pt x="2441" y="3191"/>
                  </a:cubicBezTo>
                  <a:cubicBezTo>
                    <a:pt x="2643" y="3381"/>
                    <a:pt x="2739" y="3655"/>
                    <a:pt x="2774" y="3929"/>
                  </a:cubicBezTo>
                  <a:cubicBezTo>
                    <a:pt x="2774" y="4024"/>
                    <a:pt x="2786" y="4132"/>
                    <a:pt x="2786" y="4227"/>
                  </a:cubicBezTo>
                  <a:lnTo>
                    <a:pt x="2786" y="4262"/>
                  </a:lnTo>
                  <a:cubicBezTo>
                    <a:pt x="2608" y="3989"/>
                    <a:pt x="2358" y="3798"/>
                    <a:pt x="2000" y="3691"/>
                  </a:cubicBezTo>
                  <a:cubicBezTo>
                    <a:pt x="1753" y="3615"/>
                    <a:pt x="1520" y="3607"/>
                    <a:pt x="1431" y="3607"/>
                  </a:cubicBezTo>
                  <a:cubicBezTo>
                    <a:pt x="1409" y="3607"/>
                    <a:pt x="1396" y="3608"/>
                    <a:pt x="1393" y="3608"/>
                  </a:cubicBezTo>
                  <a:cubicBezTo>
                    <a:pt x="1346" y="3608"/>
                    <a:pt x="1310" y="3620"/>
                    <a:pt x="1286" y="3655"/>
                  </a:cubicBezTo>
                  <a:lnTo>
                    <a:pt x="1000" y="3953"/>
                  </a:lnTo>
                  <a:cubicBezTo>
                    <a:pt x="941" y="4012"/>
                    <a:pt x="941" y="4108"/>
                    <a:pt x="1000" y="4167"/>
                  </a:cubicBezTo>
                  <a:cubicBezTo>
                    <a:pt x="1030" y="4197"/>
                    <a:pt x="1072" y="4212"/>
                    <a:pt x="1113" y="4212"/>
                  </a:cubicBezTo>
                  <a:cubicBezTo>
                    <a:pt x="1155" y="4212"/>
                    <a:pt x="1197" y="4197"/>
                    <a:pt x="1226" y="4167"/>
                  </a:cubicBezTo>
                  <a:lnTo>
                    <a:pt x="1465" y="3917"/>
                  </a:lnTo>
                  <a:cubicBezTo>
                    <a:pt x="1667" y="3929"/>
                    <a:pt x="2322" y="4012"/>
                    <a:pt x="2572" y="4572"/>
                  </a:cubicBezTo>
                  <a:cubicBezTo>
                    <a:pt x="2500" y="4989"/>
                    <a:pt x="2143" y="5298"/>
                    <a:pt x="1727" y="5298"/>
                  </a:cubicBezTo>
                  <a:cubicBezTo>
                    <a:pt x="1250" y="5298"/>
                    <a:pt x="869" y="4917"/>
                    <a:pt x="869" y="4441"/>
                  </a:cubicBezTo>
                  <a:cubicBezTo>
                    <a:pt x="869" y="4346"/>
                    <a:pt x="798" y="4274"/>
                    <a:pt x="703" y="4274"/>
                  </a:cubicBezTo>
                  <a:lnTo>
                    <a:pt x="679" y="4274"/>
                  </a:lnTo>
                  <a:lnTo>
                    <a:pt x="679" y="4227"/>
                  </a:lnTo>
                  <a:cubicBezTo>
                    <a:pt x="679" y="4132"/>
                    <a:pt x="679" y="4024"/>
                    <a:pt x="691" y="3929"/>
                  </a:cubicBezTo>
                  <a:cubicBezTo>
                    <a:pt x="703" y="3655"/>
                    <a:pt x="822" y="3381"/>
                    <a:pt x="1012" y="3191"/>
                  </a:cubicBezTo>
                  <a:cubicBezTo>
                    <a:pt x="1215" y="3000"/>
                    <a:pt x="1465" y="2893"/>
                    <a:pt x="1727" y="2893"/>
                  </a:cubicBezTo>
                  <a:close/>
                  <a:moveTo>
                    <a:pt x="643" y="4882"/>
                  </a:moveTo>
                  <a:cubicBezTo>
                    <a:pt x="726" y="5096"/>
                    <a:pt x="881" y="5275"/>
                    <a:pt x="1060" y="5405"/>
                  </a:cubicBezTo>
                  <a:lnTo>
                    <a:pt x="1060" y="5596"/>
                  </a:lnTo>
                  <a:cubicBezTo>
                    <a:pt x="762" y="5501"/>
                    <a:pt x="619" y="5346"/>
                    <a:pt x="560" y="5275"/>
                  </a:cubicBezTo>
                  <a:cubicBezTo>
                    <a:pt x="595" y="5155"/>
                    <a:pt x="631" y="5036"/>
                    <a:pt x="643" y="4882"/>
                  </a:cubicBezTo>
                  <a:close/>
                  <a:moveTo>
                    <a:pt x="2798" y="4882"/>
                  </a:moveTo>
                  <a:cubicBezTo>
                    <a:pt x="2810" y="5024"/>
                    <a:pt x="2846" y="5155"/>
                    <a:pt x="2893" y="5263"/>
                  </a:cubicBezTo>
                  <a:cubicBezTo>
                    <a:pt x="2834" y="5346"/>
                    <a:pt x="2679" y="5477"/>
                    <a:pt x="2381" y="5596"/>
                  </a:cubicBezTo>
                  <a:lnTo>
                    <a:pt x="2381" y="5405"/>
                  </a:lnTo>
                  <a:cubicBezTo>
                    <a:pt x="2560" y="5275"/>
                    <a:pt x="2715" y="5096"/>
                    <a:pt x="2798" y="4882"/>
                  </a:cubicBezTo>
                  <a:close/>
                  <a:moveTo>
                    <a:pt x="6299" y="4727"/>
                  </a:moveTo>
                  <a:lnTo>
                    <a:pt x="6299" y="5001"/>
                  </a:lnTo>
                  <a:lnTo>
                    <a:pt x="5453" y="5596"/>
                  </a:lnTo>
                  <a:lnTo>
                    <a:pt x="4584" y="5024"/>
                  </a:lnTo>
                  <a:lnTo>
                    <a:pt x="4584" y="4727"/>
                  </a:lnTo>
                  <a:cubicBezTo>
                    <a:pt x="4810" y="4846"/>
                    <a:pt x="5060" y="4917"/>
                    <a:pt x="5322" y="4929"/>
                  </a:cubicBezTo>
                  <a:lnTo>
                    <a:pt x="5441" y="4929"/>
                  </a:lnTo>
                  <a:cubicBezTo>
                    <a:pt x="5739" y="4929"/>
                    <a:pt x="6037" y="4858"/>
                    <a:pt x="6299" y="4727"/>
                  </a:cubicBezTo>
                  <a:close/>
                  <a:moveTo>
                    <a:pt x="9347" y="5572"/>
                  </a:moveTo>
                  <a:lnTo>
                    <a:pt x="9347" y="5632"/>
                  </a:lnTo>
                  <a:cubicBezTo>
                    <a:pt x="9347" y="5656"/>
                    <a:pt x="9347" y="5691"/>
                    <a:pt x="9358" y="5715"/>
                  </a:cubicBezTo>
                  <a:lnTo>
                    <a:pt x="9001" y="6072"/>
                  </a:lnTo>
                  <a:lnTo>
                    <a:pt x="8644" y="5715"/>
                  </a:lnTo>
                  <a:cubicBezTo>
                    <a:pt x="8644" y="5691"/>
                    <a:pt x="8668" y="5656"/>
                    <a:pt x="8668" y="5632"/>
                  </a:cubicBezTo>
                  <a:lnTo>
                    <a:pt x="8668" y="5572"/>
                  </a:lnTo>
                  <a:cubicBezTo>
                    <a:pt x="8763" y="5596"/>
                    <a:pt x="8870" y="5632"/>
                    <a:pt x="8977" y="5632"/>
                  </a:cubicBezTo>
                  <a:lnTo>
                    <a:pt x="9001" y="5632"/>
                  </a:lnTo>
                  <a:cubicBezTo>
                    <a:pt x="9120" y="5632"/>
                    <a:pt x="9239" y="5620"/>
                    <a:pt x="9347" y="5572"/>
                  </a:cubicBezTo>
                  <a:close/>
                  <a:moveTo>
                    <a:pt x="2108" y="5572"/>
                  </a:moveTo>
                  <a:lnTo>
                    <a:pt x="2108" y="5739"/>
                  </a:lnTo>
                  <a:cubicBezTo>
                    <a:pt x="2108" y="5798"/>
                    <a:pt x="2119" y="5834"/>
                    <a:pt x="2143" y="5882"/>
                  </a:cubicBezTo>
                  <a:lnTo>
                    <a:pt x="1965" y="6013"/>
                  </a:lnTo>
                  <a:cubicBezTo>
                    <a:pt x="1899" y="6084"/>
                    <a:pt x="1816" y="6120"/>
                    <a:pt x="1731" y="6120"/>
                  </a:cubicBezTo>
                  <a:cubicBezTo>
                    <a:pt x="1646" y="6120"/>
                    <a:pt x="1560" y="6084"/>
                    <a:pt x="1488" y="6013"/>
                  </a:cubicBezTo>
                  <a:lnTo>
                    <a:pt x="1346" y="5882"/>
                  </a:lnTo>
                  <a:cubicBezTo>
                    <a:pt x="1369" y="5834"/>
                    <a:pt x="1381" y="5775"/>
                    <a:pt x="1381" y="5739"/>
                  </a:cubicBezTo>
                  <a:lnTo>
                    <a:pt x="1381" y="5572"/>
                  </a:lnTo>
                  <a:cubicBezTo>
                    <a:pt x="1488" y="5596"/>
                    <a:pt x="1607" y="5632"/>
                    <a:pt x="1750" y="5632"/>
                  </a:cubicBezTo>
                  <a:cubicBezTo>
                    <a:pt x="1857" y="5632"/>
                    <a:pt x="1977" y="5608"/>
                    <a:pt x="2108" y="5572"/>
                  </a:cubicBezTo>
                  <a:close/>
                  <a:moveTo>
                    <a:pt x="4465" y="5298"/>
                  </a:moveTo>
                  <a:lnTo>
                    <a:pt x="5215" y="5810"/>
                  </a:lnTo>
                  <a:lnTo>
                    <a:pt x="4810" y="6215"/>
                  </a:lnTo>
                  <a:lnTo>
                    <a:pt x="4798" y="6215"/>
                  </a:lnTo>
                  <a:lnTo>
                    <a:pt x="4310" y="5465"/>
                  </a:lnTo>
                  <a:lnTo>
                    <a:pt x="4465" y="5298"/>
                  </a:lnTo>
                  <a:close/>
                  <a:moveTo>
                    <a:pt x="6429" y="5298"/>
                  </a:moveTo>
                  <a:lnTo>
                    <a:pt x="6596" y="5465"/>
                  </a:lnTo>
                  <a:lnTo>
                    <a:pt x="6108" y="6215"/>
                  </a:lnTo>
                  <a:lnTo>
                    <a:pt x="6096" y="6215"/>
                  </a:lnTo>
                  <a:lnTo>
                    <a:pt x="5691" y="5810"/>
                  </a:lnTo>
                  <a:lnTo>
                    <a:pt x="6429" y="5298"/>
                  </a:lnTo>
                  <a:close/>
                  <a:moveTo>
                    <a:pt x="4905" y="0"/>
                  </a:moveTo>
                  <a:cubicBezTo>
                    <a:pt x="4072" y="0"/>
                    <a:pt x="3381" y="691"/>
                    <a:pt x="3381" y="1524"/>
                  </a:cubicBezTo>
                  <a:lnTo>
                    <a:pt x="3381" y="1869"/>
                  </a:lnTo>
                  <a:cubicBezTo>
                    <a:pt x="3381" y="2131"/>
                    <a:pt x="3441" y="2381"/>
                    <a:pt x="3548" y="2643"/>
                  </a:cubicBezTo>
                  <a:lnTo>
                    <a:pt x="3548" y="3000"/>
                  </a:lnTo>
                  <a:cubicBezTo>
                    <a:pt x="3548" y="3596"/>
                    <a:pt x="3810" y="4132"/>
                    <a:pt x="4227" y="4465"/>
                  </a:cubicBezTo>
                  <a:lnTo>
                    <a:pt x="4227" y="5001"/>
                  </a:lnTo>
                  <a:lnTo>
                    <a:pt x="3929" y="5322"/>
                  </a:lnTo>
                  <a:cubicBezTo>
                    <a:pt x="3905" y="5346"/>
                    <a:pt x="3893" y="5394"/>
                    <a:pt x="3893" y="5441"/>
                  </a:cubicBezTo>
                  <a:lnTo>
                    <a:pt x="2905" y="5798"/>
                  </a:lnTo>
                  <a:cubicBezTo>
                    <a:pt x="2834" y="5822"/>
                    <a:pt x="2774" y="5858"/>
                    <a:pt x="2715" y="5894"/>
                  </a:cubicBezTo>
                  <a:lnTo>
                    <a:pt x="2560" y="5822"/>
                  </a:lnTo>
                  <a:cubicBezTo>
                    <a:pt x="3024" y="5632"/>
                    <a:pt x="3155" y="5346"/>
                    <a:pt x="3179" y="5334"/>
                  </a:cubicBezTo>
                  <a:cubicBezTo>
                    <a:pt x="3203" y="5286"/>
                    <a:pt x="3203" y="5227"/>
                    <a:pt x="3179" y="5179"/>
                  </a:cubicBezTo>
                  <a:cubicBezTo>
                    <a:pt x="3060" y="4965"/>
                    <a:pt x="3036" y="4524"/>
                    <a:pt x="3036" y="4203"/>
                  </a:cubicBezTo>
                  <a:cubicBezTo>
                    <a:pt x="3036" y="4084"/>
                    <a:pt x="3036" y="3977"/>
                    <a:pt x="3024" y="3893"/>
                  </a:cubicBezTo>
                  <a:cubicBezTo>
                    <a:pt x="2965" y="3131"/>
                    <a:pt x="2405" y="2548"/>
                    <a:pt x="1691" y="2548"/>
                  </a:cubicBezTo>
                  <a:cubicBezTo>
                    <a:pt x="976" y="2548"/>
                    <a:pt x="393" y="3131"/>
                    <a:pt x="345" y="3893"/>
                  </a:cubicBezTo>
                  <a:cubicBezTo>
                    <a:pt x="345" y="3977"/>
                    <a:pt x="333" y="4084"/>
                    <a:pt x="333" y="4203"/>
                  </a:cubicBezTo>
                  <a:cubicBezTo>
                    <a:pt x="322" y="4548"/>
                    <a:pt x="298" y="4965"/>
                    <a:pt x="203" y="5179"/>
                  </a:cubicBezTo>
                  <a:cubicBezTo>
                    <a:pt x="167" y="5227"/>
                    <a:pt x="167" y="5286"/>
                    <a:pt x="203" y="5334"/>
                  </a:cubicBezTo>
                  <a:cubicBezTo>
                    <a:pt x="203" y="5346"/>
                    <a:pt x="345" y="5632"/>
                    <a:pt x="810" y="5822"/>
                  </a:cubicBezTo>
                  <a:lnTo>
                    <a:pt x="369" y="6037"/>
                  </a:lnTo>
                  <a:cubicBezTo>
                    <a:pt x="155" y="6156"/>
                    <a:pt x="0" y="6370"/>
                    <a:pt x="0" y="6632"/>
                  </a:cubicBezTo>
                  <a:lnTo>
                    <a:pt x="0" y="7799"/>
                  </a:lnTo>
                  <a:cubicBezTo>
                    <a:pt x="0" y="7894"/>
                    <a:pt x="72" y="7965"/>
                    <a:pt x="167" y="7965"/>
                  </a:cubicBezTo>
                  <a:cubicBezTo>
                    <a:pt x="250" y="7965"/>
                    <a:pt x="333" y="7894"/>
                    <a:pt x="333" y="7799"/>
                  </a:cubicBezTo>
                  <a:lnTo>
                    <a:pt x="333" y="6632"/>
                  </a:lnTo>
                  <a:cubicBezTo>
                    <a:pt x="333" y="6489"/>
                    <a:pt x="405" y="6370"/>
                    <a:pt x="524" y="6310"/>
                  </a:cubicBezTo>
                  <a:lnTo>
                    <a:pt x="1060" y="6048"/>
                  </a:lnTo>
                  <a:lnTo>
                    <a:pt x="1238" y="6227"/>
                  </a:lnTo>
                  <a:cubicBezTo>
                    <a:pt x="1369" y="6346"/>
                    <a:pt x="1536" y="6406"/>
                    <a:pt x="1703" y="6406"/>
                  </a:cubicBezTo>
                  <a:cubicBezTo>
                    <a:pt x="1857" y="6406"/>
                    <a:pt x="2024" y="6346"/>
                    <a:pt x="2155" y="6227"/>
                  </a:cubicBezTo>
                  <a:lnTo>
                    <a:pt x="2334" y="6048"/>
                  </a:lnTo>
                  <a:lnTo>
                    <a:pt x="2512" y="6132"/>
                  </a:lnTo>
                  <a:cubicBezTo>
                    <a:pt x="2441" y="6275"/>
                    <a:pt x="2381" y="6418"/>
                    <a:pt x="2381" y="6584"/>
                  </a:cubicBezTo>
                  <a:lnTo>
                    <a:pt x="2381" y="7799"/>
                  </a:lnTo>
                  <a:cubicBezTo>
                    <a:pt x="2381" y="7894"/>
                    <a:pt x="2453" y="7965"/>
                    <a:pt x="2548" y="7965"/>
                  </a:cubicBezTo>
                  <a:cubicBezTo>
                    <a:pt x="2631" y="7965"/>
                    <a:pt x="2715" y="7894"/>
                    <a:pt x="2715" y="7799"/>
                  </a:cubicBezTo>
                  <a:lnTo>
                    <a:pt x="2715" y="6584"/>
                  </a:lnTo>
                  <a:cubicBezTo>
                    <a:pt x="2715" y="6358"/>
                    <a:pt x="2846" y="6167"/>
                    <a:pt x="3048" y="6096"/>
                  </a:cubicBezTo>
                  <a:lnTo>
                    <a:pt x="4084" y="5715"/>
                  </a:lnTo>
                  <a:lnTo>
                    <a:pt x="4513" y="6358"/>
                  </a:lnTo>
                  <a:cubicBezTo>
                    <a:pt x="4572" y="6453"/>
                    <a:pt x="4655" y="6489"/>
                    <a:pt x="4751" y="6513"/>
                  </a:cubicBezTo>
                  <a:lnTo>
                    <a:pt x="4775" y="6513"/>
                  </a:lnTo>
                  <a:cubicBezTo>
                    <a:pt x="4870" y="6513"/>
                    <a:pt x="4941" y="6477"/>
                    <a:pt x="5013" y="6418"/>
                  </a:cubicBezTo>
                  <a:lnTo>
                    <a:pt x="5286" y="6156"/>
                  </a:lnTo>
                  <a:lnTo>
                    <a:pt x="5286" y="7799"/>
                  </a:lnTo>
                  <a:cubicBezTo>
                    <a:pt x="5286" y="7894"/>
                    <a:pt x="5358" y="7965"/>
                    <a:pt x="5453" y="7965"/>
                  </a:cubicBezTo>
                  <a:cubicBezTo>
                    <a:pt x="5537" y="7965"/>
                    <a:pt x="5608" y="7894"/>
                    <a:pt x="5608" y="7799"/>
                  </a:cubicBezTo>
                  <a:lnTo>
                    <a:pt x="5608" y="6156"/>
                  </a:lnTo>
                  <a:lnTo>
                    <a:pt x="5882" y="6418"/>
                  </a:lnTo>
                  <a:cubicBezTo>
                    <a:pt x="5941" y="6477"/>
                    <a:pt x="6025" y="6513"/>
                    <a:pt x="6120" y="6513"/>
                  </a:cubicBezTo>
                  <a:lnTo>
                    <a:pt x="6144" y="6513"/>
                  </a:lnTo>
                  <a:cubicBezTo>
                    <a:pt x="6251" y="6489"/>
                    <a:pt x="6322" y="6453"/>
                    <a:pt x="6382" y="6358"/>
                  </a:cubicBezTo>
                  <a:lnTo>
                    <a:pt x="6822" y="5715"/>
                  </a:lnTo>
                  <a:lnTo>
                    <a:pt x="7846" y="6096"/>
                  </a:lnTo>
                  <a:cubicBezTo>
                    <a:pt x="8049" y="6167"/>
                    <a:pt x="8192" y="6358"/>
                    <a:pt x="8192" y="6584"/>
                  </a:cubicBezTo>
                  <a:lnTo>
                    <a:pt x="8192" y="7799"/>
                  </a:lnTo>
                  <a:cubicBezTo>
                    <a:pt x="8192" y="7894"/>
                    <a:pt x="8263" y="7965"/>
                    <a:pt x="8346" y="7965"/>
                  </a:cubicBezTo>
                  <a:cubicBezTo>
                    <a:pt x="8442" y="7965"/>
                    <a:pt x="8513" y="7894"/>
                    <a:pt x="8513" y="7799"/>
                  </a:cubicBezTo>
                  <a:lnTo>
                    <a:pt x="8513" y="6584"/>
                  </a:lnTo>
                  <a:cubicBezTo>
                    <a:pt x="8513" y="6358"/>
                    <a:pt x="8430" y="6156"/>
                    <a:pt x="8275" y="6001"/>
                  </a:cubicBezTo>
                  <a:lnTo>
                    <a:pt x="8323" y="5989"/>
                  </a:lnTo>
                  <a:cubicBezTo>
                    <a:pt x="8370" y="5977"/>
                    <a:pt x="8406" y="5953"/>
                    <a:pt x="8465" y="5929"/>
                  </a:cubicBezTo>
                  <a:lnTo>
                    <a:pt x="8870" y="6334"/>
                  </a:lnTo>
                  <a:lnTo>
                    <a:pt x="8870" y="7787"/>
                  </a:lnTo>
                  <a:cubicBezTo>
                    <a:pt x="8870" y="7882"/>
                    <a:pt x="8942" y="7953"/>
                    <a:pt x="9037" y="7953"/>
                  </a:cubicBezTo>
                  <a:cubicBezTo>
                    <a:pt x="9120" y="7953"/>
                    <a:pt x="9204" y="7882"/>
                    <a:pt x="9204" y="7787"/>
                  </a:cubicBezTo>
                  <a:lnTo>
                    <a:pt x="9204" y="6334"/>
                  </a:lnTo>
                  <a:lnTo>
                    <a:pt x="9597" y="5929"/>
                  </a:lnTo>
                  <a:cubicBezTo>
                    <a:pt x="9620" y="5941"/>
                    <a:pt x="9644" y="5941"/>
                    <a:pt x="9680" y="5953"/>
                  </a:cubicBezTo>
                  <a:lnTo>
                    <a:pt x="10335" y="6156"/>
                  </a:lnTo>
                  <a:cubicBezTo>
                    <a:pt x="10478" y="6191"/>
                    <a:pt x="10585" y="6334"/>
                    <a:pt x="10585" y="6489"/>
                  </a:cubicBezTo>
                  <a:lnTo>
                    <a:pt x="10585" y="7799"/>
                  </a:lnTo>
                  <a:cubicBezTo>
                    <a:pt x="10585" y="7894"/>
                    <a:pt x="10656" y="7965"/>
                    <a:pt x="10751" y="7965"/>
                  </a:cubicBezTo>
                  <a:cubicBezTo>
                    <a:pt x="10835" y="7965"/>
                    <a:pt x="10906" y="7894"/>
                    <a:pt x="10906" y="7799"/>
                  </a:cubicBezTo>
                  <a:lnTo>
                    <a:pt x="10906" y="6489"/>
                  </a:lnTo>
                  <a:cubicBezTo>
                    <a:pt x="10871" y="6227"/>
                    <a:pt x="10656" y="5953"/>
                    <a:pt x="10382" y="5870"/>
                  </a:cubicBezTo>
                  <a:lnTo>
                    <a:pt x="9716" y="5679"/>
                  </a:lnTo>
                  <a:cubicBezTo>
                    <a:pt x="9692" y="5656"/>
                    <a:pt x="9680" y="5644"/>
                    <a:pt x="9680" y="5620"/>
                  </a:cubicBezTo>
                  <a:lnTo>
                    <a:pt x="9680" y="5394"/>
                  </a:lnTo>
                  <a:cubicBezTo>
                    <a:pt x="9739" y="5358"/>
                    <a:pt x="9787" y="5322"/>
                    <a:pt x="9823" y="5275"/>
                  </a:cubicBezTo>
                  <a:cubicBezTo>
                    <a:pt x="10049" y="5048"/>
                    <a:pt x="10180" y="4751"/>
                    <a:pt x="10180" y="4429"/>
                  </a:cubicBezTo>
                  <a:lnTo>
                    <a:pt x="10180" y="4132"/>
                  </a:lnTo>
                  <a:lnTo>
                    <a:pt x="10239" y="3989"/>
                  </a:lnTo>
                  <a:cubicBezTo>
                    <a:pt x="10323" y="3858"/>
                    <a:pt x="10347" y="3691"/>
                    <a:pt x="10347" y="3548"/>
                  </a:cubicBezTo>
                  <a:lnTo>
                    <a:pt x="10347" y="2727"/>
                  </a:lnTo>
                  <a:cubicBezTo>
                    <a:pt x="10347" y="2643"/>
                    <a:pt x="10275" y="2560"/>
                    <a:pt x="10180" y="2560"/>
                  </a:cubicBezTo>
                  <a:lnTo>
                    <a:pt x="8656" y="2560"/>
                  </a:lnTo>
                  <a:cubicBezTo>
                    <a:pt x="8096" y="2560"/>
                    <a:pt x="7644" y="3012"/>
                    <a:pt x="7644" y="3572"/>
                  </a:cubicBezTo>
                  <a:lnTo>
                    <a:pt x="7644" y="3596"/>
                  </a:lnTo>
                  <a:cubicBezTo>
                    <a:pt x="7644" y="3727"/>
                    <a:pt x="7668" y="3846"/>
                    <a:pt x="7727" y="3965"/>
                  </a:cubicBezTo>
                  <a:lnTo>
                    <a:pt x="7799" y="4132"/>
                  </a:lnTo>
                  <a:lnTo>
                    <a:pt x="7799" y="4382"/>
                  </a:lnTo>
                  <a:cubicBezTo>
                    <a:pt x="7799" y="4798"/>
                    <a:pt x="8013" y="5155"/>
                    <a:pt x="8311" y="5382"/>
                  </a:cubicBezTo>
                  <a:lnTo>
                    <a:pt x="8311" y="5596"/>
                  </a:lnTo>
                  <a:cubicBezTo>
                    <a:pt x="8311" y="5632"/>
                    <a:pt x="8311" y="5644"/>
                    <a:pt x="8180" y="5691"/>
                  </a:cubicBezTo>
                  <a:lnTo>
                    <a:pt x="7858" y="5775"/>
                  </a:lnTo>
                  <a:lnTo>
                    <a:pt x="6941" y="5441"/>
                  </a:lnTo>
                  <a:cubicBezTo>
                    <a:pt x="6941" y="5394"/>
                    <a:pt x="6930" y="5346"/>
                    <a:pt x="6894" y="5322"/>
                  </a:cubicBezTo>
                  <a:lnTo>
                    <a:pt x="6596" y="5001"/>
                  </a:lnTo>
                  <a:lnTo>
                    <a:pt x="6596" y="4489"/>
                  </a:lnTo>
                  <a:cubicBezTo>
                    <a:pt x="6632" y="4453"/>
                    <a:pt x="6656" y="4429"/>
                    <a:pt x="6691" y="4405"/>
                  </a:cubicBezTo>
                  <a:cubicBezTo>
                    <a:pt x="7061" y="4072"/>
                    <a:pt x="7263" y="3560"/>
                    <a:pt x="7263" y="3060"/>
                  </a:cubicBezTo>
                  <a:lnTo>
                    <a:pt x="7263" y="2643"/>
                  </a:lnTo>
                  <a:cubicBezTo>
                    <a:pt x="7382" y="2405"/>
                    <a:pt x="7430" y="2131"/>
                    <a:pt x="7430" y="1869"/>
                  </a:cubicBezTo>
                  <a:lnTo>
                    <a:pt x="7430" y="167"/>
                  </a:lnTo>
                  <a:cubicBezTo>
                    <a:pt x="7430" y="83"/>
                    <a:pt x="7358" y="0"/>
                    <a:pt x="7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1" name="Google Shape;11081;p64"/>
            <p:cNvSpPr/>
            <p:nvPr/>
          </p:nvSpPr>
          <p:spPr>
            <a:xfrm>
              <a:off x="5645669" y="3625759"/>
              <a:ext cx="10248" cy="42872"/>
            </a:xfrm>
            <a:custGeom>
              <a:rect b="b" l="l" r="r" t="t"/>
              <a:pathLst>
                <a:path extrusionOk="0" h="1347" w="322">
                  <a:moveTo>
                    <a:pt x="167" y="1"/>
                  </a:moveTo>
                  <a:cubicBezTo>
                    <a:pt x="72" y="1"/>
                    <a:pt x="0" y="72"/>
                    <a:pt x="0" y="167"/>
                  </a:cubicBezTo>
                  <a:lnTo>
                    <a:pt x="0" y="1179"/>
                  </a:lnTo>
                  <a:cubicBezTo>
                    <a:pt x="0" y="1263"/>
                    <a:pt x="72" y="1346"/>
                    <a:pt x="167" y="1346"/>
                  </a:cubicBezTo>
                  <a:cubicBezTo>
                    <a:pt x="251" y="1346"/>
                    <a:pt x="322" y="1263"/>
                    <a:pt x="322" y="1179"/>
                  </a:cubicBezTo>
                  <a:lnTo>
                    <a:pt x="322" y="167"/>
                  </a:ln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2" name="Google Shape;11082;p64"/>
            <p:cNvSpPr/>
            <p:nvPr/>
          </p:nvSpPr>
          <p:spPr>
            <a:xfrm>
              <a:off x="5462247" y="3461115"/>
              <a:ext cx="86825" cy="29759"/>
            </a:xfrm>
            <a:custGeom>
              <a:rect b="b" l="l" r="r" t="t"/>
              <a:pathLst>
                <a:path extrusionOk="0" h="935" w="2728">
                  <a:moveTo>
                    <a:pt x="1094" y="0"/>
                  </a:moveTo>
                  <a:cubicBezTo>
                    <a:pt x="768" y="0"/>
                    <a:pt x="473" y="35"/>
                    <a:pt x="287" y="66"/>
                  </a:cubicBezTo>
                  <a:cubicBezTo>
                    <a:pt x="120" y="102"/>
                    <a:pt x="1" y="233"/>
                    <a:pt x="1" y="399"/>
                  </a:cubicBezTo>
                  <a:lnTo>
                    <a:pt x="1" y="768"/>
                  </a:lnTo>
                  <a:cubicBezTo>
                    <a:pt x="1" y="864"/>
                    <a:pt x="72" y="935"/>
                    <a:pt x="168" y="935"/>
                  </a:cubicBezTo>
                  <a:cubicBezTo>
                    <a:pt x="251" y="935"/>
                    <a:pt x="322" y="864"/>
                    <a:pt x="322" y="768"/>
                  </a:cubicBezTo>
                  <a:lnTo>
                    <a:pt x="322" y="399"/>
                  </a:lnTo>
                  <a:cubicBezTo>
                    <a:pt x="322" y="399"/>
                    <a:pt x="322" y="387"/>
                    <a:pt x="346" y="387"/>
                  </a:cubicBezTo>
                  <a:cubicBezTo>
                    <a:pt x="498" y="361"/>
                    <a:pt x="764" y="327"/>
                    <a:pt x="1063" y="327"/>
                  </a:cubicBezTo>
                  <a:cubicBezTo>
                    <a:pt x="1162" y="327"/>
                    <a:pt x="1266" y="331"/>
                    <a:pt x="1370" y="340"/>
                  </a:cubicBezTo>
                  <a:cubicBezTo>
                    <a:pt x="1858" y="364"/>
                    <a:pt x="2215" y="506"/>
                    <a:pt x="2442" y="709"/>
                  </a:cubicBezTo>
                  <a:cubicBezTo>
                    <a:pt x="2471" y="739"/>
                    <a:pt x="2513" y="753"/>
                    <a:pt x="2555" y="753"/>
                  </a:cubicBezTo>
                  <a:cubicBezTo>
                    <a:pt x="2596" y="753"/>
                    <a:pt x="2638" y="739"/>
                    <a:pt x="2668" y="709"/>
                  </a:cubicBezTo>
                  <a:cubicBezTo>
                    <a:pt x="2727" y="637"/>
                    <a:pt x="2727" y="530"/>
                    <a:pt x="2656" y="471"/>
                  </a:cubicBezTo>
                  <a:cubicBezTo>
                    <a:pt x="2283" y="97"/>
                    <a:pt x="1643" y="0"/>
                    <a:pt x="10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3" name="Google Shape;11083;p64"/>
            <p:cNvSpPr/>
            <p:nvPr/>
          </p:nvSpPr>
          <p:spPr>
            <a:xfrm>
              <a:off x="5441050" y="3636389"/>
              <a:ext cx="10248" cy="32241"/>
            </a:xfrm>
            <a:custGeom>
              <a:rect b="b" l="l" r="r" t="t"/>
              <a:pathLst>
                <a:path extrusionOk="0" h="1013" w="322">
                  <a:moveTo>
                    <a:pt x="167" y="0"/>
                  </a:moveTo>
                  <a:cubicBezTo>
                    <a:pt x="72" y="0"/>
                    <a:pt x="0" y="71"/>
                    <a:pt x="0" y="155"/>
                  </a:cubicBezTo>
                  <a:lnTo>
                    <a:pt x="0" y="845"/>
                  </a:lnTo>
                  <a:cubicBezTo>
                    <a:pt x="0" y="929"/>
                    <a:pt x="72" y="1012"/>
                    <a:pt x="167" y="1012"/>
                  </a:cubicBezTo>
                  <a:cubicBezTo>
                    <a:pt x="250" y="1012"/>
                    <a:pt x="322" y="929"/>
                    <a:pt x="322" y="845"/>
                  </a:cubicBezTo>
                  <a:lnTo>
                    <a:pt x="322" y="155"/>
                  </a:lnTo>
                  <a:cubicBezTo>
                    <a:pt x="310"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4" name="Google Shape;11084;p64"/>
            <p:cNvSpPr/>
            <p:nvPr/>
          </p:nvSpPr>
          <p:spPr>
            <a:xfrm>
              <a:off x="5559257" y="3636389"/>
              <a:ext cx="10662" cy="32241"/>
            </a:xfrm>
            <a:custGeom>
              <a:rect b="b" l="l" r="r" t="t"/>
              <a:pathLst>
                <a:path extrusionOk="0" h="1013" w="335">
                  <a:moveTo>
                    <a:pt x="168" y="0"/>
                  </a:moveTo>
                  <a:cubicBezTo>
                    <a:pt x="84" y="0"/>
                    <a:pt x="1" y="71"/>
                    <a:pt x="1" y="155"/>
                  </a:cubicBezTo>
                  <a:lnTo>
                    <a:pt x="1" y="845"/>
                  </a:lnTo>
                  <a:cubicBezTo>
                    <a:pt x="1" y="929"/>
                    <a:pt x="84" y="1012"/>
                    <a:pt x="168" y="1012"/>
                  </a:cubicBezTo>
                  <a:cubicBezTo>
                    <a:pt x="263" y="1012"/>
                    <a:pt x="334" y="929"/>
                    <a:pt x="334" y="845"/>
                  </a:cubicBezTo>
                  <a:lnTo>
                    <a:pt x="334" y="155"/>
                  </a:lnTo>
                  <a:cubicBezTo>
                    <a:pt x="334" y="71"/>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85" name="Google Shape;11085;p64"/>
          <p:cNvGrpSpPr/>
          <p:nvPr/>
        </p:nvGrpSpPr>
        <p:grpSpPr>
          <a:xfrm>
            <a:off x="5776798" y="3409778"/>
            <a:ext cx="346379" cy="264518"/>
            <a:chOff x="5776798" y="3409778"/>
            <a:chExt cx="346379" cy="264518"/>
          </a:xfrm>
        </p:grpSpPr>
        <p:sp>
          <p:nvSpPr>
            <p:cNvPr id="11086" name="Google Shape;11086;p64"/>
            <p:cNvSpPr/>
            <p:nvPr/>
          </p:nvSpPr>
          <p:spPr>
            <a:xfrm>
              <a:off x="5890104" y="3642055"/>
              <a:ext cx="10248" cy="32241"/>
            </a:xfrm>
            <a:custGeom>
              <a:rect b="b" l="l" r="r" t="t"/>
              <a:pathLst>
                <a:path extrusionOk="0" h="1013" w="322">
                  <a:moveTo>
                    <a:pt x="167" y="1"/>
                  </a:moveTo>
                  <a:cubicBezTo>
                    <a:pt x="71" y="1"/>
                    <a:pt x="0" y="72"/>
                    <a:pt x="0" y="155"/>
                  </a:cubicBezTo>
                  <a:lnTo>
                    <a:pt x="0" y="846"/>
                  </a:lnTo>
                  <a:cubicBezTo>
                    <a:pt x="0" y="929"/>
                    <a:pt x="71" y="1013"/>
                    <a:pt x="167" y="1013"/>
                  </a:cubicBezTo>
                  <a:cubicBezTo>
                    <a:pt x="250" y="1013"/>
                    <a:pt x="321" y="929"/>
                    <a:pt x="321" y="846"/>
                  </a:cubicBezTo>
                  <a:lnTo>
                    <a:pt x="321" y="143"/>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7" name="Google Shape;11087;p64"/>
            <p:cNvSpPr/>
            <p:nvPr/>
          </p:nvSpPr>
          <p:spPr>
            <a:xfrm>
              <a:off x="5998094" y="3642055"/>
              <a:ext cx="10248" cy="32241"/>
            </a:xfrm>
            <a:custGeom>
              <a:rect b="b" l="l" r="r" t="t"/>
              <a:pathLst>
                <a:path extrusionOk="0" h="1013" w="322">
                  <a:moveTo>
                    <a:pt x="167" y="1"/>
                  </a:moveTo>
                  <a:cubicBezTo>
                    <a:pt x="72" y="1"/>
                    <a:pt x="0" y="72"/>
                    <a:pt x="0" y="155"/>
                  </a:cubicBezTo>
                  <a:lnTo>
                    <a:pt x="0" y="846"/>
                  </a:lnTo>
                  <a:cubicBezTo>
                    <a:pt x="0" y="929"/>
                    <a:pt x="72" y="1013"/>
                    <a:pt x="167" y="1013"/>
                  </a:cubicBezTo>
                  <a:cubicBezTo>
                    <a:pt x="250" y="1013"/>
                    <a:pt x="322" y="929"/>
                    <a:pt x="322" y="846"/>
                  </a:cubicBezTo>
                  <a:lnTo>
                    <a:pt x="322" y="143"/>
                  </a:lnTo>
                  <a:cubicBezTo>
                    <a:pt x="310"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8" name="Google Shape;11088;p64"/>
            <p:cNvSpPr/>
            <p:nvPr/>
          </p:nvSpPr>
          <p:spPr>
            <a:xfrm>
              <a:off x="5814673" y="3528367"/>
              <a:ext cx="43222" cy="15564"/>
            </a:xfrm>
            <a:custGeom>
              <a:rect b="b" l="l" r="r" t="t"/>
              <a:pathLst>
                <a:path extrusionOk="0" h="489" w="1358">
                  <a:moveTo>
                    <a:pt x="167" y="1"/>
                  </a:moveTo>
                  <a:cubicBezTo>
                    <a:pt x="72" y="1"/>
                    <a:pt x="1" y="72"/>
                    <a:pt x="1" y="156"/>
                  </a:cubicBezTo>
                  <a:cubicBezTo>
                    <a:pt x="1" y="251"/>
                    <a:pt x="72" y="322"/>
                    <a:pt x="167" y="322"/>
                  </a:cubicBezTo>
                  <a:cubicBezTo>
                    <a:pt x="346" y="322"/>
                    <a:pt x="870" y="358"/>
                    <a:pt x="1120" y="477"/>
                  </a:cubicBezTo>
                  <a:cubicBezTo>
                    <a:pt x="1144" y="489"/>
                    <a:pt x="1167" y="489"/>
                    <a:pt x="1191" y="489"/>
                  </a:cubicBezTo>
                  <a:cubicBezTo>
                    <a:pt x="1251" y="489"/>
                    <a:pt x="1310" y="453"/>
                    <a:pt x="1346" y="394"/>
                  </a:cubicBezTo>
                  <a:cubicBezTo>
                    <a:pt x="1358" y="322"/>
                    <a:pt x="1322" y="239"/>
                    <a:pt x="1251" y="191"/>
                  </a:cubicBezTo>
                  <a:cubicBezTo>
                    <a:pt x="882" y="13"/>
                    <a:pt x="19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89" name="Google Shape;11089;p64"/>
            <p:cNvSpPr/>
            <p:nvPr/>
          </p:nvSpPr>
          <p:spPr>
            <a:xfrm>
              <a:off x="5797995" y="3631074"/>
              <a:ext cx="10662" cy="42458"/>
            </a:xfrm>
            <a:custGeom>
              <a:rect b="b" l="l" r="r" t="t"/>
              <a:pathLst>
                <a:path extrusionOk="0" h="1334" w="335">
                  <a:moveTo>
                    <a:pt x="167" y="0"/>
                  </a:moveTo>
                  <a:cubicBezTo>
                    <a:pt x="84" y="0"/>
                    <a:pt x="1" y="72"/>
                    <a:pt x="1" y="167"/>
                  </a:cubicBezTo>
                  <a:lnTo>
                    <a:pt x="1" y="1179"/>
                  </a:lnTo>
                  <a:cubicBezTo>
                    <a:pt x="1" y="1262"/>
                    <a:pt x="84" y="1334"/>
                    <a:pt x="167" y="1334"/>
                  </a:cubicBezTo>
                  <a:cubicBezTo>
                    <a:pt x="251" y="1334"/>
                    <a:pt x="334" y="1262"/>
                    <a:pt x="334" y="1179"/>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0" name="Google Shape;11090;p64"/>
            <p:cNvSpPr/>
            <p:nvPr/>
          </p:nvSpPr>
          <p:spPr>
            <a:xfrm>
              <a:off x="5776798" y="3409778"/>
              <a:ext cx="346379" cy="264136"/>
            </a:xfrm>
            <a:custGeom>
              <a:rect b="b" l="l" r="r" t="t"/>
              <a:pathLst>
                <a:path extrusionOk="0" h="8299" w="10883">
                  <a:moveTo>
                    <a:pt x="9144" y="2512"/>
                  </a:moveTo>
                  <a:cubicBezTo>
                    <a:pt x="9418" y="2512"/>
                    <a:pt x="9656" y="2715"/>
                    <a:pt x="9656" y="2953"/>
                  </a:cubicBezTo>
                  <a:lnTo>
                    <a:pt x="9656" y="2977"/>
                  </a:lnTo>
                  <a:cubicBezTo>
                    <a:pt x="9501" y="2917"/>
                    <a:pt x="9335" y="2869"/>
                    <a:pt x="9144" y="2869"/>
                  </a:cubicBezTo>
                  <a:cubicBezTo>
                    <a:pt x="8965" y="2869"/>
                    <a:pt x="8787" y="2905"/>
                    <a:pt x="8620" y="2977"/>
                  </a:cubicBezTo>
                  <a:lnTo>
                    <a:pt x="8620" y="2953"/>
                  </a:lnTo>
                  <a:cubicBezTo>
                    <a:pt x="8620" y="2727"/>
                    <a:pt x="8858" y="2512"/>
                    <a:pt x="9144" y="2512"/>
                  </a:cubicBezTo>
                  <a:close/>
                  <a:moveTo>
                    <a:pt x="2869" y="3203"/>
                  </a:moveTo>
                  <a:lnTo>
                    <a:pt x="2869" y="3858"/>
                  </a:lnTo>
                  <a:cubicBezTo>
                    <a:pt x="2869" y="3965"/>
                    <a:pt x="2846" y="4060"/>
                    <a:pt x="2798" y="4167"/>
                  </a:cubicBezTo>
                  <a:lnTo>
                    <a:pt x="2727" y="4334"/>
                  </a:lnTo>
                  <a:cubicBezTo>
                    <a:pt x="2715" y="4346"/>
                    <a:pt x="2715" y="4382"/>
                    <a:pt x="2715" y="4405"/>
                  </a:cubicBezTo>
                  <a:lnTo>
                    <a:pt x="2715" y="4751"/>
                  </a:lnTo>
                  <a:cubicBezTo>
                    <a:pt x="2715" y="4989"/>
                    <a:pt x="2619" y="5191"/>
                    <a:pt x="2441" y="5358"/>
                  </a:cubicBezTo>
                  <a:cubicBezTo>
                    <a:pt x="2298" y="5525"/>
                    <a:pt x="2072" y="5596"/>
                    <a:pt x="1834" y="5596"/>
                  </a:cubicBezTo>
                  <a:cubicBezTo>
                    <a:pt x="1369" y="5584"/>
                    <a:pt x="1000" y="5179"/>
                    <a:pt x="1000" y="4703"/>
                  </a:cubicBezTo>
                  <a:lnTo>
                    <a:pt x="1000" y="4405"/>
                  </a:lnTo>
                  <a:cubicBezTo>
                    <a:pt x="1000" y="4382"/>
                    <a:pt x="1000" y="4358"/>
                    <a:pt x="988" y="4334"/>
                  </a:cubicBezTo>
                  <a:lnTo>
                    <a:pt x="881" y="4143"/>
                  </a:lnTo>
                  <a:cubicBezTo>
                    <a:pt x="845" y="4060"/>
                    <a:pt x="822" y="3989"/>
                    <a:pt x="822" y="3905"/>
                  </a:cubicBezTo>
                  <a:lnTo>
                    <a:pt x="822" y="3882"/>
                  </a:lnTo>
                  <a:cubicBezTo>
                    <a:pt x="822" y="3501"/>
                    <a:pt x="1131" y="3203"/>
                    <a:pt x="1500" y="3203"/>
                  </a:cubicBezTo>
                  <a:close/>
                  <a:moveTo>
                    <a:pt x="9144" y="3215"/>
                  </a:moveTo>
                  <a:cubicBezTo>
                    <a:pt x="9704" y="3215"/>
                    <a:pt x="10168" y="3679"/>
                    <a:pt x="10168" y="4239"/>
                  </a:cubicBezTo>
                  <a:cubicBezTo>
                    <a:pt x="10168" y="4346"/>
                    <a:pt x="10156" y="4465"/>
                    <a:pt x="10108" y="4572"/>
                  </a:cubicBezTo>
                  <a:cubicBezTo>
                    <a:pt x="9656" y="4108"/>
                    <a:pt x="8870" y="3929"/>
                    <a:pt x="8823" y="3929"/>
                  </a:cubicBezTo>
                  <a:cubicBezTo>
                    <a:pt x="8814" y="3926"/>
                    <a:pt x="8804" y="3925"/>
                    <a:pt x="8794" y="3925"/>
                  </a:cubicBezTo>
                  <a:cubicBezTo>
                    <a:pt x="8763" y="3925"/>
                    <a:pt x="8727" y="3938"/>
                    <a:pt x="8692" y="3965"/>
                  </a:cubicBezTo>
                  <a:cubicBezTo>
                    <a:pt x="8644" y="3989"/>
                    <a:pt x="8632" y="4036"/>
                    <a:pt x="8632" y="4084"/>
                  </a:cubicBezTo>
                  <a:cubicBezTo>
                    <a:pt x="8632" y="4084"/>
                    <a:pt x="8632" y="4179"/>
                    <a:pt x="8513" y="4298"/>
                  </a:cubicBezTo>
                  <a:cubicBezTo>
                    <a:pt x="8453" y="4358"/>
                    <a:pt x="8453" y="4465"/>
                    <a:pt x="8513" y="4524"/>
                  </a:cubicBezTo>
                  <a:cubicBezTo>
                    <a:pt x="8543" y="4554"/>
                    <a:pt x="8584" y="4569"/>
                    <a:pt x="8626" y="4569"/>
                  </a:cubicBezTo>
                  <a:cubicBezTo>
                    <a:pt x="8668" y="4569"/>
                    <a:pt x="8709" y="4554"/>
                    <a:pt x="8739" y="4524"/>
                  </a:cubicBezTo>
                  <a:cubicBezTo>
                    <a:pt x="8823" y="4441"/>
                    <a:pt x="8882" y="4346"/>
                    <a:pt x="8918" y="4274"/>
                  </a:cubicBezTo>
                  <a:cubicBezTo>
                    <a:pt x="9180" y="4346"/>
                    <a:pt x="9739" y="4560"/>
                    <a:pt x="9989" y="4894"/>
                  </a:cubicBezTo>
                  <a:cubicBezTo>
                    <a:pt x="9906" y="5298"/>
                    <a:pt x="9573" y="5596"/>
                    <a:pt x="9144" y="5596"/>
                  </a:cubicBezTo>
                  <a:cubicBezTo>
                    <a:pt x="8704" y="5596"/>
                    <a:pt x="8334" y="5275"/>
                    <a:pt x="8287" y="4834"/>
                  </a:cubicBezTo>
                  <a:cubicBezTo>
                    <a:pt x="8287" y="4810"/>
                    <a:pt x="8275" y="4798"/>
                    <a:pt x="8263" y="4774"/>
                  </a:cubicBezTo>
                  <a:cubicBezTo>
                    <a:pt x="8156" y="4620"/>
                    <a:pt x="8108" y="4441"/>
                    <a:pt x="8108" y="4239"/>
                  </a:cubicBezTo>
                  <a:cubicBezTo>
                    <a:pt x="8108" y="3679"/>
                    <a:pt x="8573" y="3215"/>
                    <a:pt x="9144" y="3215"/>
                  </a:cubicBezTo>
                  <a:close/>
                  <a:moveTo>
                    <a:pt x="5441" y="298"/>
                  </a:moveTo>
                  <a:cubicBezTo>
                    <a:pt x="6013" y="298"/>
                    <a:pt x="6489" y="488"/>
                    <a:pt x="6858" y="845"/>
                  </a:cubicBezTo>
                  <a:cubicBezTo>
                    <a:pt x="7227" y="1226"/>
                    <a:pt x="7453" y="1738"/>
                    <a:pt x="7501" y="2369"/>
                  </a:cubicBezTo>
                  <a:cubicBezTo>
                    <a:pt x="7620" y="4060"/>
                    <a:pt x="7763" y="5001"/>
                    <a:pt x="7822" y="5334"/>
                  </a:cubicBezTo>
                  <a:lnTo>
                    <a:pt x="7822" y="5346"/>
                  </a:lnTo>
                  <a:cubicBezTo>
                    <a:pt x="7632" y="5453"/>
                    <a:pt x="7310" y="5632"/>
                    <a:pt x="6787" y="5763"/>
                  </a:cubicBezTo>
                  <a:lnTo>
                    <a:pt x="6525" y="5644"/>
                  </a:lnTo>
                  <a:cubicBezTo>
                    <a:pt x="6453" y="5608"/>
                    <a:pt x="6418" y="5548"/>
                    <a:pt x="6418" y="5477"/>
                  </a:cubicBezTo>
                  <a:lnTo>
                    <a:pt x="6418" y="4929"/>
                  </a:lnTo>
                  <a:cubicBezTo>
                    <a:pt x="6918" y="4596"/>
                    <a:pt x="7263" y="4024"/>
                    <a:pt x="7263" y="3370"/>
                  </a:cubicBezTo>
                  <a:lnTo>
                    <a:pt x="7263" y="3072"/>
                  </a:lnTo>
                  <a:cubicBezTo>
                    <a:pt x="7263" y="2869"/>
                    <a:pt x="7180" y="2691"/>
                    <a:pt x="7037" y="2560"/>
                  </a:cubicBezTo>
                  <a:cubicBezTo>
                    <a:pt x="6727" y="2274"/>
                    <a:pt x="6001" y="1798"/>
                    <a:pt x="4751" y="1667"/>
                  </a:cubicBezTo>
                  <a:cubicBezTo>
                    <a:pt x="4744" y="1666"/>
                    <a:pt x="4737" y="1666"/>
                    <a:pt x="4730" y="1666"/>
                  </a:cubicBezTo>
                  <a:cubicBezTo>
                    <a:pt x="4645" y="1666"/>
                    <a:pt x="4583" y="1733"/>
                    <a:pt x="4572" y="1822"/>
                  </a:cubicBezTo>
                  <a:cubicBezTo>
                    <a:pt x="4548" y="1905"/>
                    <a:pt x="4632" y="1977"/>
                    <a:pt x="4715" y="2000"/>
                  </a:cubicBezTo>
                  <a:cubicBezTo>
                    <a:pt x="5882" y="2119"/>
                    <a:pt x="6537" y="2548"/>
                    <a:pt x="6834" y="2798"/>
                  </a:cubicBezTo>
                  <a:cubicBezTo>
                    <a:pt x="6906" y="2858"/>
                    <a:pt x="6953" y="2965"/>
                    <a:pt x="6953" y="3072"/>
                  </a:cubicBezTo>
                  <a:lnTo>
                    <a:pt x="6953" y="3370"/>
                  </a:lnTo>
                  <a:cubicBezTo>
                    <a:pt x="6953" y="4215"/>
                    <a:pt x="6263" y="4894"/>
                    <a:pt x="5417" y="4894"/>
                  </a:cubicBezTo>
                  <a:cubicBezTo>
                    <a:pt x="4572" y="4894"/>
                    <a:pt x="3881" y="4215"/>
                    <a:pt x="3881" y="3370"/>
                  </a:cubicBezTo>
                  <a:lnTo>
                    <a:pt x="3881" y="3227"/>
                  </a:lnTo>
                  <a:cubicBezTo>
                    <a:pt x="3881" y="3167"/>
                    <a:pt x="3917" y="3108"/>
                    <a:pt x="3977" y="3084"/>
                  </a:cubicBezTo>
                  <a:cubicBezTo>
                    <a:pt x="4167" y="2965"/>
                    <a:pt x="4429" y="2750"/>
                    <a:pt x="4548" y="2393"/>
                  </a:cubicBezTo>
                  <a:cubicBezTo>
                    <a:pt x="4584" y="2310"/>
                    <a:pt x="4536" y="2215"/>
                    <a:pt x="4453" y="2203"/>
                  </a:cubicBezTo>
                  <a:cubicBezTo>
                    <a:pt x="4434" y="2198"/>
                    <a:pt x="4415" y="2196"/>
                    <a:pt x="4398" y="2196"/>
                  </a:cubicBezTo>
                  <a:cubicBezTo>
                    <a:pt x="4327" y="2196"/>
                    <a:pt x="4270" y="2234"/>
                    <a:pt x="4251" y="2310"/>
                  </a:cubicBezTo>
                  <a:cubicBezTo>
                    <a:pt x="4167" y="2572"/>
                    <a:pt x="3977" y="2727"/>
                    <a:pt x="3822" y="2810"/>
                  </a:cubicBezTo>
                  <a:cubicBezTo>
                    <a:pt x="3679" y="2905"/>
                    <a:pt x="3572" y="3072"/>
                    <a:pt x="3572" y="3227"/>
                  </a:cubicBezTo>
                  <a:lnTo>
                    <a:pt x="3572" y="3370"/>
                  </a:lnTo>
                  <a:cubicBezTo>
                    <a:pt x="3572" y="4024"/>
                    <a:pt x="3917" y="4584"/>
                    <a:pt x="4417" y="4929"/>
                  </a:cubicBezTo>
                  <a:lnTo>
                    <a:pt x="4417" y="5477"/>
                  </a:lnTo>
                  <a:cubicBezTo>
                    <a:pt x="4417" y="5548"/>
                    <a:pt x="4370" y="5608"/>
                    <a:pt x="4310" y="5644"/>
                  </a:cubicBezTo>
                  <a:lnTo>
                    <a:pt x="4048" y="5763"/>
                  </a:lnTo>
                  <a:cubicBezTo>
                    <a:pt x="3536" y="5632"/>
                    <a:pt x="3215" y="5453"/>
                    <a:pt x="3060" y="5346"/>
                  </a:cubicBezTo>
                  <a:lnTo>
                    <a:pt x="3060" y="5334"/>
                  </a:lnTo>
                  <a:cubicBezTo>
                    <a:pt x="3131" y="5001"/>
                    <a:pt x="3262" y="4060"/>
                    <a:pt x="3393" y="2369"/>
                  </a:cubicBezTo>
                  <a:cubicBezTo>
                    <a:pt x="3441" y="1738"/>
                    <a:pt x="3655" y="1226"/>
                    <a:pt x="4036" y="845"/>
                  </a:cubicBezTo>
                  <a:cubicBezTo>
                    <a:pt x="4393" y="488"/>
                    <a:pt x="4882" y="298"/>
                    <a:pt x="5441" y="298"/>
                  </a:cubicBezTo>
                  <a:close/>
                  <a:moveTo>
                    <a:pt x="2750" y="5465"/>
                  </a:moveTo>
                  <a:cubicBezTo>
                    <a:pt x="2786" y="5501"/>
                    <a:pt x="2810" y="5572"/>
                    <a:pt x="2869" y="5596"/>
                  </a:cubicBezTo>
                  <a:cubicBezTo>
                    <a:pt x="3000" y="5691"/>
                    <a:pt x="3239" y="5822"/>
                    <a:pt x="3584" y="5941"/>
                  </a:cubicBezTo>
                  <a:lnTo>
                    <a:pt x="3155" y="6144"/>
                  </a:lnTo>
                  <a:lnTo>
                    <a:pt x="2655" y="6001"/>
                  </a:lnTo>
                  <a:cubicBezTo>
                    <a:pt x="2512" y="5953"/>
                    <a:pt x="2512" y="5953"/>
                    <a:pt x="2512" y="5906"/>
                  </a:cubicBezTo>
                  <a:lnTo>
                    <a:pt x="2512" y="5691"/>
                  </a:lnTo>
                  <a:cubicBezTo>
                    <a:pt x="2572" y="5656"/>
                    <a:pt x="2619" y="5608"/>
                    <a:pt x="2667" y="5572"/>
                  </a:cubicBezTo>
                  <a:cubicBezTo>
                    <a:pt x="2691" y="5536"/>
                    <a:pt x="2727" y="5513"/>
                    <a:pt x="2750" y="5465"/>
                  </a:cubicBezTo>
                  <a:close/>
                  <a:moveTo>
                    <a:pt x="8096" y="5239"/>
                  </a:moveTo>
                  <a:cubicBezTo>
                    <a:pt x="8180" y="5417"/>
                    <a:pt x="8323" y="5572"/>
                    <a:pt x="8477" y="5691"/>
                  </a:cubicBezTo>
                  <a:lnTo>
                    <a:pt x="8477" y="6025"/>
                  </a:lnTo>
                  <a:lnTo>
                    <a:pt x="8489" y="6025"/>
                  </a:lnTo>
                  <a:lnTo>
                    <a:pt x="7977" y="6287"/>
                  </a:lnTo>
                  <a:cubicBezTo>
                    <a:pt x="7977" y="6287"/>
                    <a:pt x="7965" y="6287"/>
                    <a:pt x="7965" y="6263"/>
                  </a:cubicBezTo>
                  <a:lnTo>
                    <a:pt x="7227" y="5941"/>
                  </a:lnTo>
                  <a:cubicBezTo>
                    <a:pt x="7596" y="5822"/>
                    <a:pt x="7822" y="5667"/>
                    <a:pt x="7942" y="5596"/>
                  </a:cubicBezTo>
                  <a:cubicBezTo>
                    <a:pt x="8049" y="5525"/>
                    <a:pt x="8108" y="5406"/>
                    <a:pt x="8096" y="5275"/>
                  </a:cubicBezTo>
                  <a:lnTo>
                    <a:pt x="8096" y="5239"/>
                  </a:lnTo>
                  <a:close/>
                  <a:moveTo>
                    <a:pt x="2203" y="5870"/>
                  </a:moveTo>
                  <a:lnTo>
                    <a:pt x="2203" y="5929"/>
                  </a:lnTo>
                  <a:cubicBezTo>
                    <a:pt x="2203" y="5953"/>
                    <a:pt x="2203" y="5989"/>
                    <a:pt x="2215" y="6013"/>
                  </a:cubicBezTo>
                  <a:lnTo>
                    <a:pt x="1857" y="6370"/>
                  </a:lnTo>
                  <a:lnTo>
                    <a:pt x="1500" y="6013"/>
                  </a:lnTo>
                  <a:cubicBezTo>
                    <a:pt x="1512" y="5989"/>
                    <a:pt x="1512" y="5953"/>
                    <a:pt x="1512" y="5929"/>
                  </a:cubicBezTo>
                  <a:lnTo>
                    <a:pt x="1512" y="5870"/>
                  </a:lnTo>
                  <a:cubicBezTo>
                    <a:pt x="1619" y="5894"/>
                    <a:pt x="1726" y="5929"/>
                    <a:pt x="1834" y="5929"/>
                  </a:cubicBezTo>
                  <a:lnTo>
                    <a:pt x="1857" y="5929"/>
                  </a:lnTo>
                  <a:cubicBezTo>
                    <a:pt x="1976" y="5929"/>
                    <a:pt x="2096" y="5906"/>
                    <a:pt x="2203" y="5870"/>
                  </a:cubicBezTo>
                  <a:close/>
                  <a:moveTo>
                    <a:pt x="9525" y="5882"/>
                  </a:moveTo>
                  <a:lnTo>
                    <a:pt x="9525" y="6048"/>
                  </a:lnTo>
                  <a:cubicBezTo>
                    <a:pt x="9525" y="6108"/>
                    <a:pt x="9537" y="6144"/>
                    <a:pt x="9573" y="6191"/>
                  </a:cubicBezTo>
                  <a:lnTo>
                    <a:pt x="9394" y="6322"/>
                  </a:lnTo>
                  <a:cubicBezTo>
                    <a:pt x="9323" y="6394"/>
                    <a:pt x="9236" y="6429"/>
                    <a:pt x="9151" y="6429"/>
                  </a:cubicBezTo>
                  <a:cubicBezTo>
                    <a:pt x="9067" y="6429"/>
                    <a:pt x="8983" y="6394"/>
                    <a:pt x="8918" y="6322"/>
                  </a:cubicBezTo>
                  <a:lnTo>
                    <a:pt x="8763" y="6191"/>
                  </a:lnTo>
                  <a:cubicBezTo>
                    <a:pt x="8799" y="6144"/>
                    <a:pt x="8811" y="6084"/>
                    <a:pt x="8811" y="6048"/>
                  </a:cubicBezTo>
                  <a:lnTo>
                    <a:pt x="8811" y="5882"/>
                  </a:lnTo>
                  <a:cubicBezTo>
                    <a:pt x="8918" y="5906"/>
                    <a:pt x="9037" y="5941"/>
                    <a:pt x="9168" y="5941"/>
                  </a:cubicBezTo>
                  <a:cubicBezTo>
                    <a:pt x="9287" y="5941"/>
                    <a:pt x="9406" y="5929"/>
                    <a:pt x="9525" y="5882"/>
                  </a:cubicBezTo>
                  <a:close/>
                  <a:moveTo>
                    <a:pt x="6096" y="5096"/>
                  </a:moveTo>
                  <a:lnTo>
                    <a:pt x="6096" y="5477"/>
                  </a:lnTo>
                  <a:cubicBezTo>
                    <a:pt x="6096" y="5667"/>
                    <a:pt x="6215" y="5846"/>
                    <a:pt x="6394" y="5941"/>
                  </a:cubicBezTo>
                  <a:lnTo>
                    <a:pt x="6632" y="6048"/>
                  </a:lnTo>
                  <a:cubicBezTo>
                    <a:pt x="6406" y="6489"/>
                    <a:pt x="5941" y="6787"/>
                    <a:pt x="5417" y="6787"/>
                  </a:cubicBezTo>
                  <a:cubicBezTo>
                    <a:pt x="4894" y="6787"/>
                    <a:pt x="4441" y="6501"/>
                    <a:pt x="4203" y="6048"/>
                  </a:cubicBezTo>
                  <a:lnTo>
                    <a:pt x="4441" y="5941"/>
                  </a:lnTo>
                  <a:cubicBezTo>
                    <a:pt x="4620" y="5870"/>
                    <a:pt x="4739" y="5691"/>
                    <a:pt x="4739" y="5477"/>
                  </a:cubicBezTo>
                  <a:lnTo>
                    <a:pt x="4739" y="5096"/>
                  </a:lnTo>
                  <a:cubicBezTo>
                    <a:pt x="4941" y="5179"/>
                    <a:pt x="5179" y="5227"/>
                    <a:pt x="5417" y="5227"/>
                  </a:cubicBezTo>
                  <a:cubicBezTo>
                    <a:pt x="5656" y="5227"/>
                    <a:pt x="5894" y="5179"/>
                    <a:pt x="6096" y="5096"/>
                  </a:cubicBezTo>
                  <a:close/>
                  <a:moveTo>
                    <a:pt x="5417" y="0"/>
                  </a:moveTo>
                  <a:cubicBezTo>
                    <a:pt x="4763" y="0"/>
                    <a:pt x="4215" y="226"/>
                    <a:pt x="3786" y="643"/>
                  </a:cubicBezTo>
                  <a:cubicBezTo>
                    <a:pt x="3346" y="1060"/>
                    <a:pt x="3096" y="1655"/>
                    <a:pt x="3048" y="2346"/>
                  </a:cubicBezTo>
                  <a:cubicBezTo>
                    <a:pt x="3036" y="2548"/>
                    <a:pt x="3024" y="2703"/>
                    <a:pt x="3012" y="2881"/>
                  </a:cubicBezTo>
                  <a:lnTo>
                    <a:pt x="1524" y="2881"/>
                  </a:lnTo>
                  <a:cubicBezTo>
                    <a:pt x="964" y="2881"/>
                    <a:pt x="512" y="3334"/>
                    <a:pt x="512" y="3893"/>
                  </a:cubicBezTo>
                  <a:lnTo>
                    <a:pt x="512" y="3917"/>
                  </a:lnTo>
                  <a:cubicBezTo>
                    <a:pt x="512" y="4048"/>
                    <a:pt x="536" y="4167"/>
                    <a:pt x="595" y="4286"/>
                  </a:cubicBezTo>
                  <a:lnTo>
                    <a:pt x="667" y="4453"/>
                  </a:lnTo>
                  <a:lnTo>
                    <a:pt x="667" y="4703"/>
                  </a:lnTo>
                  <a:cubicBezTo>
                    <a:pt x="667" y="5120"/>
                    <a:pt x="881" y="5477"/>
                    <a:pt x="1179" y="5703"/>
                  </a:cubicBezTo>
                  <a:lnTo>
                    <a:pt x="1179" y="5929"/>
                  </a:lnTo>
                  <a:cubicBezTo>
                    <a:pt x="1179" y="5953"/>
                    <a:pt x="1167" y="5989"/>
                    <a:pt x="1131" y="5989"/>
                  </a:cubicBezTo>
                  <a:lnTo>
                    <a:pt x="476" y="6179"/>
                  </a:lnTo>
                  <a:cubicBezTo>
                    <a:pt x="191" y="6251"/>
                    <a:pt x="0" y="6513"/>
                    <a:pt x="0" y="6810"/>
                  </a:cubicBezTo>
                  <a:lnTo>
                    <a:pt x="0" y="8120"/>
                  </a:lnTo>
                  <a:cubicBezTo>
                    <a:pt x="0" y="8215"/>
                    <a:pt x="71" y="8287"/>
                    <a:pt x="167" y="8287"/>
                  </a:cubicBezTo>
                  <a:cubicBezTo>
                    <a:pt x="250" y="8287"/>
                    <a:pt x="333" y="8215"/>
                    <a:pt x="333" y="8120"/>
                  </a:cubicBezTo>
                  <a:lnTo>
                    <a:pt x="333" y="6810"/>
                  </a:lnTo>
                  <a:cubicBezTo>
                    <a:pt x="333" y="6668"/>
                    <a:pt x="429" y="6513"/>
                    <a:pt x="583" y="6477"/>
                  </a:cubicBezTo>
                  <a:lnTo>
                    <a:pt x="1238" y="6287"/>
                  </a:lnTo>
                  <a:cubicBezTo>
                    <a:pt x="1262" y="6287"/>
                    <a:pt x="1286" y="6263"/>
                    <a:pt x="1310" y="6251"/>
                  </a:cubicBezTo>
                  <a:lnTo>
                    <a:pt x="1715" y="6656"/>
                  </a:lnTo>
                  <a:lnTo>
                    <a:pt x="1715" y="8108"/>
                  </a:lnTo>
                  <a:cubicBezTo>
                    <a:pt x="1715" y="8203"/>
                    <a:pt x="1786" y="8275"/>
                    <a:pt x="1881" y="8275"/>
                  </a:cubicBezTo>
                  <a:cubicBezTo>
                    <a:pt x="1965" y="8275"/>
                    <a:pt x="2036" y="8203"/>
                    <a:pt x="2036" y="8108"/>
                  </a:cubicBezTo>
                  <a:lnTo>
                    <a:pt x="2036" y="6656"/>
                  </a:lnTo>
                  <a:lnTo>
                    <a:pt x="2441" y="6251"/>
                  </a:lnTo>
                  <a:cubicBezTo>
                    <a:pt x="2500" y="6287"/>
                    <a:pt x="2548" y="6298"/>
                    <a:pt x="2596" y="6310"/>
                  </a:cubicBezTo>
                  <a:lnTo>
                    <a:pt x="2750" y="6358"/>
                  </a:lnTo>
                  <a:cubicBezTo>
                    <a:pt x="2536" y="6501"/>
                    <a:pt x="2393" y="6751"/>
                    <a:pt x="2393" y="7037"/>
                  </a:cubicBezTo>
                  <a:lnTo>
                    <a:pt x="2393" y="8120"/>
                  </a:lnTo>
                  <a:cubicBezTo>
                    <a:pt x="2393" y="8215"/>
                    <a:pt x="2465" y="8287"/>
                    <a:pt x="2560" y="8287"/>
                  </a:cubicBezTo>
                  <a:cubicBezTo>
                    <a:pt x="2643" y="8287"/>
                    <a:pt x="2727" y="8215"/>
                    <a:pt x="2727" y="8120"/>
                  </a:cubicBezTo>
                  <a:lnTo>
                    <a:pt x="2727" y="7037"/>
                  </a:lnTo>
                  <a:cubicBezTo>
                    <a:pt x="2727" y="6834"/>
                    <a:pt x="2846" y="6656"/>
                    <a:pt x="3036" y="6560"/>
                  </a:cubicBezTo>
                  <a:lnTo>
                    <a:pt x="3941" y="6156"/>
                  </a:lnTo>
                  <a:cubicBezTo>
                    <a:pt x="4227" y="6727"/>
                    <a:pt x="4810" y="7096"/>
                    <a:pt x="5441" y="7096"/>
                  </a:cubicBezTo>
                  <a:cubicBezTo>
                    <a:pt x="6084" y="7096"/>
                    <a:pt x="6668" y="6739"/>
                    <a:pt x="6953" y="6156"/>
                  </a:cubicBezTo>
                  <a:lnTo>
                    <a:pt x="7858" y="6560"/>
                  </a:lnTo>
                  <a:cubicBezTo>
                    <a:pt x="8049" y="6656"/>
                    <a:pt x="8168" y="6834"/>
                    <a:pt x="8168" y="7037"/>
                  </a:cubicBezTo>
                  <a:lnTo>
                    <a:pt x="8168" y="8120"/>
                  </a:lnTo>
                  <a:cubicBezTo>
                    <a:pt x="8168" y="8215"/>
                    <a:pt x="8239" y="8287"/>
                    <a:pt x="8334" y="8287"/>
                  </a:cubicBezTo>
                  <a:cubicBezTo>
                    <a:pt x="8418" y="8287"/>
                    <a:pt x="8501" y="8215"/>
                    <a:pt x="8501" y="8120"/>
                  </a:cubicBezTo>
                  <a:lnTo>
                    <a:pt x="8501" y="7037"/>
                  </a:lnTo>
                  <a:cubicBezTo>
                    <a:pt x="8501" y="6834"/>
                    <a:pt x="8418" y="6656"/>
                    <a:pt x="8299" y="6501"/>
                  </a:cubicBezTo>
                  <a:lnTo>
                    <a:pt x="8537" y="6382"/>
                  </a:lnTo>
                  <a:lnTo>
                    <a:pt x="8715" y="6560"/>
                  </a:lnTo>
                  <a:cubicBezTo>
                    <a:pt x="8858" y="6679"/>
                    <a:pt x="9013" y="6739"/>
                    <a:pt x="9180" y="6739"/>
                  </a:cubicBezTo>
                  <a:cubicBezTo>
                    <a:pt x="9346" y="6739"/>
                    <a:pt x="9513" y="6679"/>
                    <a:pt x="9644" y="6560"/>
                  </a:cubicBezTo>
                  <a:lnTo>
                    <a:pt x="9823" y="6382"/>
                  </a:lnTo>
                  <a:lnTo>
                    <a:pt x="10358" y="6656"/>
                  </a:lnTo>
                  <a:cubicBezTo>
                    <a:pt x="10478" y="6715"/>
                    <a:pt x="10549" y="6834"/>
                    <a:pt x="10549" y="6965"/>
                  </a:cubicBezTo>
                  <a:lnTo>
                    <a:pt x="10549" y="8144"/>
                  </a:lnTo>
                  <a:cubicBezTo>
                    <a:pt x="10549" y="8227"/>
                    <a:pt x="10620" y="8299"/>
                    <a:pt x="10716" y="8299"/>
                  </a:cubicBezTo>
                  <a:cubicBezTo>
                    <a:pt x="10799" y="8299"/>
                    <a:pt x="10882" y="8227"/>
                    <a:pt x="10882" y="8144"/>
                  </a:cubicBezTo>
                  <a:lnTo>
                    <a:pt x="10882" y="6965"/>
                  </a:lnTo>
                  <a:cubicBezTo>
                    <a:pt x="10823" y="6703"/>
                    <a:pt x="10692" y="6477"/>
                    <a:pt x="10466" y="6358"/>
                  </a:cubicBezTo>
                  <a:lnTo>
                    <a:pt x="9823" y="6025"/>
                  </a:lnTo>
                  <a:lnTo>
                    <a:pt x="9823" y="6013"/>
                  </a:lnTo>
                  <a:lnTo>
                    <a:pt x="9823" y="5691"/>
                  </a:lnTo>
                  <a:cubicBezTo>
                    <a:pt x="10097" y="5501"/>
                    <a:pt x="10275" y="5227"/>
                    <a:pt x="10311" y="4882"/>
                  </a:cubicBezTo>
                  <a:cubicBezTo>
                    <a:pt x="10430" y="4679"/>
                    <a:pt x="10489" y="4453"/>
                    <a:pt x="10489" y="4215"/>
                  </a:cubicBezTo>
                  <a:cubicBezTo>
                    <a:pt x="10489" y="3786"/>
                    <a:pt x="10287" y="3381"/>
                    <a:pt x="9954" y="3143"/>
                  </a:cubicBezTo>
                  <a:cubicBezTo>
                    <a:pt x="9977" y="3084"/>
                    <a:pt x="9989" y="3012"/>
                    <a:pt x="9989" y="2953"/>
                  </a:cubicBezTo>
                  <a:cubicBezTo>
                    <a:pt x="9989" y="2536"/>
                    <a:pt x="9620" y="2191"/>
                    <a:pt x="9156" y="2191"/>
                  </a:cubicBezTo>
                  <a:cubicBezTo>
                    <a:pt x="8692" y="2191"/>
                    <a:pt x="8323" y="2524"/>
                    <a:pt x="8323" y="2953"/>
                  </a:cubicBezTo>
                  <a:cubicBezTo>
                    <a:pt x="8323" y="3024"/>
                    <a:pt x="8334" y="3084"/>
                    <a:pt x="8346" y="3143"/>
                  </a:cubicBezTo>
                  <a:cubicBezTo>
                    <a:pt x="8156" y="3286"/>
                    <a:pt x="8013" y="3477"/>
                    <a:pt x="7906" y="3715"/>
                  </a:cubicBezTo>
                  <a:cubicBezTo>
                    <a:pt x="7858" y="3334"/>
                    <a:pt x="7834" y="2869"/>
                    <a:pt x="7787" y="2346"/>
                  </a:cubicBezTo>
                  <a:cubicBezTo>
                    <a:pt x="7739" y="1655"/>
                    <a:pt x="7489" y="1060"/>
                    <a:pt x="7060" y="643"/>
                  </a:cubicBezTo>
                  <a:cubicBezTo>
                    <a:pt x="6644" y="226"/>
                    <a:pt x="6072" y="0"/>
                    <a:pt x="5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1" name="Google Shape;11091;p64"/>
            <p:cNvSpPr/>
            <p:nvPr/>
          </p:nvSpPr>
          <p:spPr>
            <a:xfrm>
              <a:off x="6089408" y="3637503"/>
              <a:ext cx="10662" cy="36029"/>
            </a:xfrm>
            <a:custGeom>
              <a:rect b="b" l="l" r="r" t="t"/>
              <a:pathLst>
                <a:path extrusionOk="0" h="1132" w="335">
                  <a:moveTo>
                    <a:pt x="167" y="1"/>
                  </a:moveTo>
                  <a:cubicBezTo>
                    <a:pt x="72" y="1"/>
                    <a:pt x="1" y="84"/>
                    <a:pt x="1" y="167"/>
                  </a:cubicBezTo>
                  <a:lnTo>
                    <a:pt x="1" y="977"/>
                  </a:lnTo>
                  <a:cubicBezTo>
                    <a:pt x="1" y="1060"/>
                    <a:pt x="72" y="1132"/>
                    <a:pt x="167" y="1132"/>
                  </a:cubicBezTo>
                  <a:cubicBezTo>
                    <a:pt x="251" y="1132"/>
                    <a:pt x="322" y="1060"/>
                    <a:pt x="322" y="977"/>
                  </a:cubicBezTo>
                  <a:lnTo>
                    <a:pt x="322"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2" name="Google Shape;11092;p64"/>
          <p:cNvGrpSpPr/>
          <p:nvPr/>
        </p:nvGrpSpPr>
        <p:grpSpPr>
          <a:xfrm>
            <a:off x="7108015" y="3396505"/>
            <a:ext cx="344883" cy="290299"/>
            <a:chOff x="7108015" y="3396505"/>
            <a:chExt cx="344883" cy="290299"/>
          </a:xfrm>
        </p:grpSpPr>
        <p:sp>
          <p:nvSpPr>
            <p:cNvPr id="11093" name="Google Shape;11093;p64"/>
            <p:cNvSpPr/>
            <p:nvPr/>
          </p:nvSpPr>
          <p:spPr>
            <a:xfrm>
              <a:off x="7108015" y="3396505"/>
              <a:ext cx="344883" cy="290299"/>
            </a:xfrm>
            <a:custGeom>
              <a:rect b="b" l="l" r="r" t="t"/>
              <a:pathLst>
                <a:path extrusionOk="0" h="9121" w="10836">
                  <a:moveTo>
                    <a:pt x="4585" y="310"/>
                  </a:moveTo>
                  <a:cubicBezTo>
                    <a:pt x="4716" y="310"/>
                    <a:pt x="4847" y="369"/>
                    <a:pt x="4954" y="465"/>
                  </a:cubicBezTo>
                  <a:lnTo>
                    <a:pt x="5501" y="1012"/>
                  </a:lnTo>
                  <a:lnTo>
                    <a:pt x="4799" y="1012"/>
                  </a:lnTo>
                  <a:cubicBezTo>
                    <a:pt x="4716" y="1012"/>
                    <a:pt x="4620" y="977"/>
                    <a:pt x="4549" y="905"/>
                  </a:cubicBezTo>
                  <a:lnTo>
                    <a:pt x="3954" y="310"/>
                  </a:lnTo>
                  <a:close/>
                  <a:moveTo>
                    <a:pt x="5835" y="286"/>
                  </a:moveTo>
                  <a:cubicBezTo>
                    <a:pt x="5966" y="286"/>
                    <a:pt x="6097" y="346"/>
                    <a:pt x="6204" y="429"/>
                  </a:cubicBezTo>
                  <a:lnTo>
                    <a:pt x="6752" y="977"/>
                  </a:lnTo>
                  <a:lnTo>
                    <a:pt x="6632" y="977"/>
                  </a:lnTo>
                  <a:cubicBezTo>
                    <a:pt x="6549" y="977"/>
                    <a:pt x="6466" y="1060"/>
                    <a:pt x="6466" y="1143"/>
                  </a:cubicBezTo>
                  <a:cubicBezTo>
                    <a:pt x="6466" y="1239"/>
                    <a:pt x="6549" y="1310"/>
                    <a:pt x="6632" y="1310"/>
                  </a:cubicBezTo>
                  <a:lnTo>
                    <a:pt x="10192" y="1310"/>
                  </a:lnTo>
                  <a:cubicBezTo>
                    <a:pt x="10383" y="1310"/>
                    <a:pt x="10550" y="1477"/>
                    <a:pt x="10550" y="1667"/>
                  </a:cubicBezTo>
                  <a:lnTo>
                    <a:pt x="10550" y="8454"/>
                  </a:lnTo>
                  <a:lnTo>
                    <a:pt x="10514" y="8454"/>
                  </a:lnTo>
                  <a:cubicBezTo>
                    <a:pt x="10514" y="8644"/>
                    <a:pt x="10359" y="8811"/>
                    <a:pt x="10157" y="8811"/>
                  </a:cubicBezTo>
                  <a:lnTo>
                    <a:pt x="667" y="8811"/>
                  </a:lnTo>
                  <a:cubicBezTo>
                    <a:pt x="477" y="8811"/>
                    <a:pt x="310" y="8644"/>
                    <a:pt x="310" y="8454"/>
                  </a:cubicBezTo>
                  <a:lnTo>
                    <a:pt x="310" y="655"/>
                  </a:lnTo>
                  <a:cubicBezTo>
                    <a:pt x="310" y="465"/>
                    <a:pt x="465" y="298"/>
                    <a:pt x="667" y="298"/>
                  </a:cubicBezTo>
                  <a:lnTo>
                    <a:pt x="3275" y="298"/>
                  </a:lnTo>
                  <a:cubicBezTo>
                    <a:pt x="3406" y="298"/>
                    <a:pt x="3537" y="358"/>
                    <a:pt x="3644" y="453"/>
                  </a:cubicBezTo>
                  <a:lnTo>
                    <a:pt x="4311" y="1120"/>
                  </a:lnTo>
                  <a:cubicBezTo>
                    <a:pt x="4430" y="1239"/>
                    <a:pt x="4608" y="1310"/>
                    <a:pt x="4787" y="1310"/>
                  </a:cubicBezTo>
                  <a:lnTo>
                    <a:pt x="5870" y="1310"/>
                  </a:lnTo>
                  <a:cubicBezTo>
                    <a:pt x="5930" y="1310"/>
                    <a:pt x="5990" y="1262"/>
                    <a:pt x="6025" y="1203"/>
                  </a:cubicBezTo>
                  <a:cubicBezTo>
                    <a:pt x="6049" y="1143"/>
                    <a:pt x="6037" y="1072"/>
                    <a:pt x="5990" y="1024"/>
                  </a:cubicBezTo>
                  <a:lnTo>
                    <a:pt x="5251" y="286"/>
                  </a:lnTo>
                  <a:close/>
                  <a:moveTo>
                    <a:pt x="667" y="0"/>
                  </a:moveTo>
                  <a:cubicBezTo>
                    <a:pt x="298" y="0"/>
                    <a:pt x="1" y="298"/>
                    <a:pt x="1" y="667"/>
                  </a:cubicBezTo>
                  <a:lnTo>
                    <a:pt x="1" y="8454"/>
                  </a:lnTo>
                  <a:cubicBezTo>
                    <a:pt x="1" y="8823"/>
                    <a:pt x="298" y="9121"/>
                    <a:pt x="667" y="9121"/>
                  </a:cubicBezTo>
                  <a:lnTo>
                    <a:pt x="10157" y="9121"/>
                  </a:lnTo>
                  <a:cubicBezTo>
                    <a:pt x="10538" y="9121"/>
                    <a:pt x="10835" y="8823"/>
                    <a:pt x="10835" y="8454"/>
                  </a:cubicBezTo>
                  <a:lnTo>
                    <a:pt x="10835" y="1679"/>
                  </a:lnTo>
                  <a:cubicBezTo>
                    <a:pt x="10835" y="1310"/>
                    <a:pt x="10538" y="1012"/>
                    <a:pt x="10157" y="1012"/>
                  </a:cubicBezTo>
                  <a:lnTo>
                    <a:pt x="7168" y="1012"/>
                  </a:lnTo>
                  <a:lnTo>
                    <a:pt x="6394" y="238"/>
                  </a:lnTo>
                  <a:cubicBezTo>
                    <a:pt x="6228" y="72"/>
                    <a:pt x="6025" y="0"/>
                    <a:pt x="5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4" name="Google Shape;11094;p64"/>
            <p:cNvSpPr/>
            <p:nvPr/>
          </p:nvSpPr>
          <p:spPr>
            <a:xfrm>
              <a:off x="7211104" y="3487819"/>
              <a:ext cx="139468" cy="139500"/>
            </a:xfrm>
            <a:custGeom>
              <a:rect b="b" l="l" r="r" t="t"/>
              <a:pathLst>
                <a:path extrusionOk="0" h="4383" w="4382">
                  <a:moveTo>
                    <a:pt x="2370" y="1168"/>
                  </a:moveTo>
                  <a:cubicBezTo>
                    <a:pt x="2560" y="1168"/>
                    <a:pt x="2727" y="1334"/>
                    <a:pt x="2727" y="1525"/>
                  </a:cubicBezTo>
                  <a:lnTo>
                    <a:pt x="2727" y="1870"/>
                  </a:lnTo>
                  <a:cubicBezTo>
                    <a:pt x="2691" y="2144"/>
                    <a:pt x="2477" y="2382"/>
                    <a:pt x="2191" y="2382"/>
                  </a:cubicBezTo>
                  <a:cubicBezTo>
                    <a:pt x="1905" y="2382"/>
                    <a:pt x="1667" y="2144"/>
                    <a:pt x="1667" y="1870"/>
                  </a:cubicBezTo>
                  <a:lnTo>
                    <a:pt x="1667" y="1525"/>
                  </a:lnTo>
                  <a:cubicBezTo>
                    <a:pt x="1667" y="1334"/>
                    <a:pt x="1834" y="1168"/>
                    <a:pt x="2024" y="1168"/>
                  </a:cubicBezTo>
                  <a:close/>
                  <a:moveTo>
                    <a:pt x="2334" y="2680"/>
                  </a:moveTo>
                  <a:lnTo>
                    <a:pt x="2334" y="2775"/>
                  </a:lnTo>
                  <a:cubicBezTo>
                    <a:pt x="2370" y="2834"/>
                    <a:pt x="2381" y="2894"/>
                    <a:pt x="2417" y="2942"/>
                  </a:cubicBezTo>
                  <a:lnTo>
                    <a:pt x="2191" y="3156"/>
                  </a:lnTo>
                  <a:lnTo>
                    <a:pt x="2155" y="3156"/>
                  </a:lnTo>
                  <a:lnTo>
                    <a:pt x="1941" y="2942"/>
                  </a:lnTo>
                  <a:cubicBezTo>
                    <a:pt x="1965" y="2894"/>
                    <a:pt x="1977" y="2834"/>
                    <a:pt x="1977" y="2775"/>
                  </a:cubicBezTo>
                  <a:lnTo>
                    <a:pt x="1977" y="2680"/>
                  </a:lnTo>
                  <a:cubicBezTo>
                    <a:pt x="2036" y="2703"/>
                    <a:pt x="2096" y="2703"/>
                    <a:pt x="2155" y="2703"/>
                  </a:cubicBezTo>
                  <a:cubicBezTo>
                    <a:pt x="2215" y="2703"/>
                    <a:pt x="2274" y="2703"/>
                    <a:pt x="2334" y="2680"/>
                  </a:cubicBezTo>
                  <a:close/>
                  <a:moveTo>
                    <a:pt x="2203" y="334"/>
                  </a:moveTo>
                  <a:cubicBezTo>
                    <a:pt x="3227" y="334"/>
                    <a:pt x="4072" y="1179"/>
                    <a:pt x="4072" y="2203"/>
                  </a:cubicBezTo>
                  <a:cubicBezTo>
                    <a:pt x="4060" y="2787"/>
                    <a:pt x="3786" y="3311"/>
                    <a:pt x="3370" y="3668"/>
                  </a:cubicBezTo>
                  <a:lnTo>
                    <a:pt x="3370" y="3430"/>
                  </a:lnTo>
                  <a:cubicBezTo>
                    <a:pt x="3370" y="3239"/>
                    <a:pt x="3263" y="3073"/>
                    <a:pt x="3096" y="2977"/>
                  </a:cubicBezTo>
                  <a:lnTo>
                    <a:pt x="2691" y="2787"/>
                  </a:lnTo>
                  <a:lnTo>
                    <a:pt x="2691" y="2775"/>
                  </a:lnTo>
                  <a:lnTo>
                    <a:pt x="2691" y="2537"/>
                  </a:lnTo>
                  <a:cubicBezTo>
                    <a:pt x="2905" y="2382"/>
                    <a:pt x="3036" y="2132"/>
                    <a:pt x="3036" y="1870"/>
                  </a:cubicBezTo>
                  <a:lnTo>
                    <a:pt x="3036" y="1525"/>
                  </a:lnTo>
                  <a:cubicBezTo>
                    <a:pt x="3036" y="1156"/>
                    <a:pt x="2739" y="858"/>
                    <a:pt x="2370" y="858"/>
                  </a:cubicBezTo>
                  <a:lnTo>
                    <a:pt x="2024" y="858"/>
                  </a:lnTo>
                  <a:cubicBezTo>
                    <a:pt x="1655" y="858"/>
                    <a:pt x="1358" y="1156"/>
                    <a:pt x="1358" y="1525"/>
                  </a:cubicBezTo>
                  <a:lnTo>
                    <a:pt x="1358" y="1870"/>
                  </a:lnTo>
                  <a:cubicBezTo>
                    <a:pt x="1358" y="2132"/>
                    <a:pt x="1488" y="2382"/>
                    <a:pt x="1703" y="2537"/>
                  </a:cubicBezTo>
                  <a:lnTo>
                    <a:pt x="1703" y="2775"/>
                  </a:lnTo>
                  <a:lnTo>
                    <a:pt x="1703" y="2787"/>
                  </a:lnTo>
                  <a:lnTo>
                    <a:pt x="1298" y="2977"/>
                  </a:lnTo>
                  <a:cubicBezTo>
                    <a:pt x="1131" y="3073"/>
                    <a:pt x="1024" y="3239"/>
                    <a:pt x="1024" y="3430"/>
                  </a:cubicBezTo>
                  <a:lnTo>
                    <a:pt x="1024" y="3668"/>
                  </a:lnTo>
                  <a:cubicBezTo>
                    <a:pt x="596" y="3323"/>
                    <a:pt x="334" y="2799"/>
                    <a:pt x="334" y="2203"/>
                  </a:cubicBezTo>
                  <a:cubicBezTo>
                    <a:pt x="334" y="1179"/>
                    <a:pt x="1179" y="334"/>
                    <a:pt x="2203" y="334"/>
                  </a:cubicBezTo>
                  <a:close/>
                  <a:moveTo>
                    <a:pt x="2667" y="3120"/>
                  </a:moveTo>
                  <a:lnTo>
                    <a:pt x="2929" y="3251"/>
                  </a:lnTo>
                  <a:cubicBezTo>
                    <a:pt x="2989" y="3275"/>
                    <a:pt x="3036" y="3335"/>
                    <a:pt x="3036" y="3418"/>
                  </a:cubicBezTo>
                  <a:lnTo>
                    <a:pt x="3036" y="3858"/>
                  </a:lnTo>
                  <a:cubicBezTo>
                    <a:pt x="2786" y="3989"/>
                    <a:pt x="2489" y="4073"/>
                    <a:pt x="2179" y="4073"/>
                  </a:cubicBezTo>
                  <a:cubicBezTo>
                    <a:pt x="1858" y="4073"/>
                    <a:pt x="1584" y="3989"/>
                    <a:pt x="1310" y="3858"/>
                  </a:cubicBezTo>
                  <a:lnTo>
                    <a:pt x="1310" y="3418"/>
                  </a:lnTo>
                  <a:cubicBezTo>
                    <a:pt x="1310" y="3335"/>
                    <a:pt x="1358" y="3275"/>
                    <a:pt x="1417" y="3251"/>
                  </a:cubicBezTo>
                  <a:lnTo>
                    <a:pt x="1679" y="3120"/>
                  </a:lnTo>
                  <a:lnTo>
                    <a:pt x="1941" y="3370"/>
                  </a:lnTo>
                  <a:cubicBezTo>
                    <a:pt x="2000" y="3430"/>
                    <a:pt x="2084" y="3454"/>
                    <a:pt x="2179" y="3454"/>
                  </a:cubicBezTo>
                  <a:cubicBezTo>
                    <a:pt x="2262" y="3454"/>
                    <a:pt x="2334" y="3430"/>
                    <a:pt x="2417" y="3370"/>
                  </a:cubicBezTo>
                  <a:lnTo>
                    <a:pt x="2667" y="3120"/>
                  </a:lnTo>
                  <a:close/>
                  <a:moveTo>
                    <a:pt x="2191" y="1"/>
                  </a:moveTo>
                  <a:cubicBezTo>
                    <a:pt x="988" y="1"/>
                    <a:pt x="0" y="989"/>
                    <a:pt x="0" y="2192"/>
                  </a:cubicBezTo>
                  <a:cubicBezTo>
                    <a:pt x="0" y="3394"/>
                    <a:pt x="988" y="4382"/>
                    <a:pt x="2191" y="4382"/>
                  </a:cubicBezTo>
                  <a:cubicBezTo>
                    <a:pt x="3393" y="4382"/>
                    <a:pt x="4382" y="3394"/>
                    <a:pt x="4382" y="2192"/>
                  </a:cubicBezTo>
                  <a:cubicBezTo>
                    <a:pt x="4382" y="989"/>
                    <a:pt x="3393" y="1"/>
                    <a:pt x="2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5" name="Google Shape;11095;p64"/>
            <p:cNvSpPr/>
            <p:nvPr/>
          </p:nvSpPr>
          <p:spPr>
            <a:xfrm>
              <a:off x="7180009" y="3466271"/>
              <a:ext cx="159201" cy="149685"/>
            </a:xfrm>
            <a:custGeom>
              <a:rect b="b" l="l" r="r" t="t"/>
              <a:pathLst>
                <a:path extrusionOk="0" h="4703" w="5002">
                  <a:moveTo>
                    <a:pt x="3163" y="1"/>
                  </a:moveTo>
                  <a:cubicBezTo>
                    <a:pt x="2425" y="1"/>
                    <a:pt x="1690" y="286"/>
                    <a:pt x="1132" y="844"/>
                  </a:cubicBezTo>
                  <a:cubicBezTo>
                    <a:pt x="96" y="1868"/>
                    <a:pt x="1" y="3500"/>
                    <a:pt x="894" y="4643"/>
                  </a:cubicBezTo>
                  <a:cubicBezTo>
                    <a:pt x="918" y="4690"/>
                    <a:pt x="965" y="4702"/>
                    <a:pt x="1013" y="4702"/>
                  </a:cubicBezTo>
                  <a:cubicBezTo>
                    <a:pt x="1037" y="4702"/>
                    <a:pt x="1084" y="4690"/>
                    <a:pt x="1108" y="4666"/>
                  </a:cubicBezTo>
                  <a:cubicBezTo>
                    <a:pt x="1192" y="4607"/>
                    <a:pt x="1192" y="4523"/>
                    <a:pt x="1144" y="4452"/>
                  </a:cubicBezTo>
                  <a:cubicBezTo>
                    <a:pt x="358" y="3440"/>
                    <a:pt x="441" y="1987"/>
                    <a:pt x="1346" y="1083"/>
                  </a:cubicBezTo>
                  <a:cubicBezTo>
                    <a:pt x="1845" y="591"/>
                    <a:pt x="2498" y="338"/>
                    <a:pt x="3153" y="338"/>
                  </a:cubicBezTo>
                  <a:cubicBezTo>
                    <a:pt x="3703" y="338"/>
                    <a:pt x="4254" y="516"/>
                    <a:pt x="4716" y="880"/>
                  </a:cubicBezTo>
                  <a:cubicBezTo>
                    <a:pt x="4744" y="903"/>
                    <a:pt x="4775" y="914"/>
                    <a:pt x="4807" y="914"/>
                  </a:cubicBezTo>
                  <a:cubicBezTo>
                    <a:pt x="4856" y="914"/>
                    <a:pt x="4906" y="888"/>
                    <a:pt x="4942" y="844"/>
                  </a:cubicBezTo>
                  <a:cubicBezTo>
                    <a:pt x="5002" y="773"/>
                    <a:pt x="4978" y="666"/>
                    <a:pt x="4918" y="606"/>
                  </a:cubicBezTo>
                  <a:cubicBezTo>
                    <a:pt x="4398" y="200"/>
                    <a:pt x="3779" y="1"/>
                    <a:pt x="3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6" name="Google Shape;11096;p64"/>
            <p:cNvSpPr/>
            <p:nvPr/>
          </p:nvSpPr>
          <p:spPr>
            <a:xfrm>
              <a:off x="7222085" y="3499690"/>
              <a:ext cx="158819" cy="148825"/>
            </a:xfrm>
            <a:custGeom>
              <a:rect b="b" l="l" r="r" t="t"/>
              <a:pathLst>
                <a:path extrusionOk="0" h="4676" w="4990">
                  <a:moveTo>
                    <a:pt x="3983" y="0"/>
                  </a:moveTo>
                  <a:cubicBezTo>
                    <a:pt x="3948" y="0"/>
                    <a:pt x="3913" y="12"/>
                    <a:pt x="3882" y="33"/>
                  </a:cubicBezTo>
                  <a:cubicBezTo>
                    <a:pt x="3810" y="92"/>
                    <a:pt x="3810" y="187"/>
                    <a:pt x="3858" y="259"/>
                  </a:cubicBezTo>
                  <a:cubicBezTo>
                    <a:pt x="4644" y="1271"/>
                    <a:pt x="4549" y="2711"/>
                    <a:pt x="3644" y="3616"/>
                  </a:cubicBezTo>
                  <a:cubicBezTo>
                    <a:pt x="3152" y="4115"/>
                    <a:pt x="2502" y="4367"/>
                    <a:pt x="1848" y="4367"/>
                  </a:cubicBezTo>
                  <a:cubicBezTo>
                    <a:pt x="1299" y="4367"/>
                    <a:pt x="748" y="4189"/>
                    <a:pt x="286" y="3831"/>
                  </a:cubicBezTo>
                  <a:cubicBezTo>
                    <a:pt x="250" y="3805"/>
                    <a:pt x="214" y="3793"/>
                    <a:pt x="180" y="3793"/>
                  </a:cubicBezTo>
                  <a:cubicBezTo>
                    <a:pt x="135" y="3793"/>
                    <a:pt x="94" y="3814"/>
                    <a:pt x="60" y="3854"/>
                  </a:cubicBezTo>
                  <a:cubicBezTo>
                    <a:pt x="0" y="3938"/>
                    <a:pt x="12" y="4021"/>
                    <a:pt x="84" y="4081"/>
                  </a:cubicBezTo>
                  <a:cubicBezTo>
                    <a:pt x="608" y="4486"/>
                    <a:pt x="1239" y="4676"/>
                    <a:pt x="1846" y="4676"/>
                  </a:cubicBezTo>
                  <a:cubicBezTo>
                    <a:pt x="2584" y="4676"/>
                    <a:pt x="3322" y="4390"/>
                    <a:pt x="3882" y="3843"/>
                  </a:cubicBezTo>
                  <a:cubicBezTo>
                    <a:pt x="4894" y="2831"/>
                    <a:pt x="4989" y="1211"/>
                    <a:pt x="4108" y="68"/>
                  </a:cubicBezTo>
                  <a:cubicBezTo>
                    <a:pt x="4074" y="21"/>
                    <a:pt x="4029" y="0"/>
                    <a:pt x="39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097" name="Google Shape;11097;p64"/>
          <p:cNvGrpSpPr/>
          <p:nvPr/>
        </p:nvGrpSpPr>
        <p:grpSpPr>
          <a:xfrm>
            <a:off x="7551754" y="3390808"/>
            <a:ext cx="344883" cy="301311"/>
            <a:chOff x="7551754" y="3390808"/>
            <a:chExt cx="344883" cy="301311"/>
          </a:xfrm>
        </p:grpSpPr>
        <p:sp>
          <p:nvSpPr>
            <p:cNvPr id="11098" name="Google Shape;11098;p64"/>
            <p:cNvSpPr/>
            <p:nvPr/>
          </p:nvSpPr>
          <p:spPr>
            <a:xfrm>
              <a:off x="7551754" y="3390808"/>
              <a:ext cx="344883" cy="301311"/>
            </a:xfrm>
            <a:custGeom>
              <a:rect b="b" l="l" r="r" t="t"/>
              <a:pathLst>
                <a:path extrusionOk="0" h="9467" w="10836">
                  <a:moveTo>
                    <a:pt x="6097" y="334"/>
                  </a:moveTo>
                  <a:lnTo>
                    <a:pt x="5799" y="3049"/>
                  </a:lnTo>
                  <a:cubicBezTo>
                    <a:pt x="5799" y="3049"/>
                    <a:pt x="5799" y="3073"/>
                    <a:pt x="5787" y="3073"/>
                  </a:cubicBezTo>
                  <a:lnTo>
                    <a:pt x="5073" y="3073"/>
                  </a:lnTo>
                  <a:cubicBezTo>
                    <a:pt x="5073" y="3073"/>
                    <a:pt x="5061" y="3073"/>
                    <a:pt x="5061" y="3049"/>
                  </a:cubicBezTo>
                  <a:lnTo>
                    <a:pt x="4763" y="334"/>
                  </a:lnTo>
                  <a:close/>
                  <a:moveTo>
                    <a:pt x="10336" y="2692"/>
                  </a:moveTo>
                  <a:cubicBezTo>
                    <a:pt x="10443" y="2692"/>
                    <a:pt x="10526" y="2763"/>
                    <a:pt x="10526" y="2870"/>
                  </a:cubicBezTo>
                  <a:lnTo>
                    <a:pt x="10526" y="8978"/>
                  </a:lnTo>
                  <a:cubicBezTo>
                    <a:pt x="10526" y="9085"/>
                    <a:pt x="10443" y="9157"/>
                    <a:pt x="10347" y="9157"/>
                  </a:cubicBezTo>
                  <a:lnTo>
                    <a:pt x="525" y="9157"/>
                  </a:lnTo>
                  <a:cubicBezTo>
                    <a:pt x="418" y="9157"/>
                    <a:pt x="346" y="9085"/>
                    <a:pt x="346" y="8978"/>
                  </a:cubicBezTo>
                  <a:lnTo>
                    <a:pt x="346" y="2870"/>
                  </a:lnTo>
                  <a:cubicBezTo>
                    <a:pt x="346" y="2763"/>
                    <a:pt x="418" y="2692"/>
                    <a:pt x="525" y="2692"/>
                  </a:cubicBezTo>
                  <a:lnTo>
                    <a:pt x="4704" y="2692"/>
                  </a:lnTo>
                  <a:lnTo>
                    <a:pt x="4752" y="3084"/>
                  </a:lnTo>
                  <a:cubicBezTo>
                    <a:pt x="4763" y="3251"/>
                    <a:pt x="4906" y="3382"/>
                    <a:pt x="5073" y="3382"/>
                  </a:cubicBezTo>
                  <a:lnTo>
                    <a:pt x="5787" y="3382"/>
                  </a:lnTo>
                  <a:cubicBezTo>
                    <a:pt x="5954" y="3382"/>
                    <a:pt x="6097" y="3263"/>
                    <a:pt x="6121" y="3084"/>
                  </a:cubicBezTo>
                  <a:lnTo>
                    <a:pt x="6156" y="2692"/>
                  </a:lnTo>
                  <a:close/>
                  <a:moveTo>
                    <a:pt x="4573" y="1"/>
                  </a:moveTo>
                  <a:cubicBezTo>
                    <a:pt x="4525" y="1"/>
                    <a:pt x="4478" y="13"/>
                    <a:pt x="4454" y="60"/>
                  </a:cubicBezTo>
                  <a:cubicBezTo>
                    <a:pt x="4418" y="96"/>
                    <a:pt x="4406" y="132"/>
                    <a:pt x="4406" y="179"/>
                  </a:cubicBezTo>
                  <a:lnTo>
                    <a:pt x="4644" y="2382"/>
                  </a:lnTo>
                  <a:lnTo>
                    <a:pt x="489" y="2382"/>
                  </a:lnTo>
                  <a:cubicBezTo>
                    <a:pt x="215" y="2382"/>
                    <a:pt x="1" y="2608"/>
                    <a:pt x="1" y="2870"/>
                  </a:cubicBezTo>
                  <a:lnTo>
                    <a:pt x="1" y="8978"/>
                  </a:lnTo>
                  <a:cubicBezTo>
                    <a:pt x="1" y="9240"/>
                    <a:pt x="215" y="9466"/>
                    <a:pt x="489" y="9466"/>
                  </a:cubicBezTo>
                  <a:lnTo>
                    <a:pt x="10312" y="9466"/>
                  </a:lnTo>
                  <a:cubicBezTo>
                    <a:pt x="10574" y="9466"/>
                    <a:pt x="10800" y="9240"/>
                    <a:pt x="10800" y="8978"/>
                  </a:cubicBezTo>
                  <a:lnTo>
                    <a:pt x="10800" y="2870"/>
                  </a:lnTo>
                  <a:cubicBezTo>
                    <a:pt x="10836" y="2608"/>
                    <a:pt x="10609" y="2382"/>
                    <a:pt x="10347" y="2382"/>
                  </a:cubicBezTo>
                  <a:lnTo>
                    <a:pt x="6192" y="2382"/>
                  </a:lnTo>
                  <a:lnTo>
                    <a:pt x="6430" y="179"/>
                  </a:lnTo>
                  <a:cubicBezTo>
                    <a:pt x="6430" y="132"/>
                    <a:pt x="6418" y="96"/>
                    <a:pt x="6383" y="60"/>
                  </a:cubicBezTo>
                  <a:cubicBezTo>
                    <a:pt x="6359" y="36"/>
                    <a:pt x="6311" y="1"/>
                    <a:pt x="6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099" name="Google Shape;11099;p64"/>
            <p:cNvSpPr/>
            <p:nvPr/>
          </p:nvSpPr>
          <p:spPr>
            <a:xfrm>
              <a:off x="7584345" y="3509811"/>
              <a:ext cx="117889" cy="150098"/>
            </a:xfrm>
            <a:custGeom>
              <a:rect b="b" l="l" r="r" t="t"/>
              <a:pathLst>
                <a:path extrusionOk="0" h="4716" w="3704">
                  <a:moveTo>
                    <a:pt x="2037" y="1143"/>
                  </a:moveTo>
                  <a:cubicBezTo>
                    <a:pt x="2239" y="1143"/>
                    <a:pt x="2394" y="1310"/>
                    <a:pt x="2394" y="1501"/>
                  </a:cubicBezTo>
                  <a:lnTo>
                    <a:pt x="2394" y="1846"/>
                  </a:lnTo>
                  <a:cubicBezTo>
                    <a:pt x="2382" y="2143"/>
                    <a:pt x="2144" y="2370"/>
                    <a:pt x="1858" y="2370"/>
                  </a:cubicBezTo>
                  <a:cubicBezTo>
                    <a:pt x="1572" y="2370"/>
                    <a:pt x="1346" y="2132"/>
                    <a:pt x="1346" y="1846"/>
                  </a:cubicBezTo>
                  <a:lnTo>
                    <a:pt x="1346" y="1501"/>
                  </a:lnTo>
                  <a:cubicBezTo>
                    <a:pt x="1346" y="1310"/>
                    <a:pt x="1501" y="1143"/>
                    <a:pt x="1703" y="1143"/>
                  </a:cubicBezTo>
                  <a:close/>
                  <a:moveTo>
                    <a:pt x="2025" y="2667"/>
                  </a:moveTo>
                  <a:lnTo>
                    <a:pt x="2025" y="2751"/>
                  </a:lnTo>
                  <a:cubicBezTo>
                    <a:pt x="2037" y="2822"/>
                    <a:pt x="2061" y="2870"/>
                    <a:pt x="2084" y="2929"/>
                  </a:cubicBezTo>
                  <a:lnTo>
                    <a:pt x="1858" y="3155"/>
                  </a:lnTo>
                  <a:lnTo>
                    <a:pt x="1846" y="3155"/>
                  </a:lnTo>
                  <a:lnTo>
                    <a:pt x="1620" y="2929"/>
                  </a:lnTo>
                  <a:cubicBezTo>
                    <a:pt x="1656" y="2882"/>
                    <a:pt x="1668" y="2822"/>
                    <a:pt x="1668" y="2763"/>
                  </a:cubicBezTo>
                  <a:lnTo>
                    <a:pt x="1668" y="2667"/>
                  </a:lnTo>
                  <a:cubicBezTo>
                    <a:pt x="1727" y="2679"/>
                    <a:pt x="1787" y="2679"/>
                    <a:pt x="1846" y="2679"/>
                  </a:cubicBezTo>
                  <a:cubicBezTo>
                    <a:pt x="1906" y="2679"/>
                    <a:pt x="1965" y="2679"/>
                    <a:pt x="2025" y="2667"/>
                  </a:cubicBezTo>
                  <a:close/>
                  <a:moveTo>
                    <a:pt x="2358" y="3108"/>
                  </a:moveTo>
                  <a:lnTo>
                    <a:pt x="2620" y="3239"/>
                  </a:lnTo>
                  <a:cubicBezTo>
                    <a:pt x="2680" y="3275"/>
                    <a:pt x="2727" y="3334"/>
                    <a:pt x="2727" y="3406"/>
                  </a:cubicBezTo>
                  <a:lnTo>
                    <a:pt x="2727" y="4406"/>
                  </a:lnTo>
                  <a:lnTo>
                    <a:pt x="1001" y="4406"/>
                  </a:lnTo>
                  <a:lnTo>
                    <a:pt x="1001" y="3406"/>
                  </a:lnTo>
                  <a:cubicBezTo>
                    <a:pt x="1001" y="3334"/>
                    <a:pt x="1049" y="3275"/>
                    <a:pt x="1108" y="3239"/>
                  </a:cubicBezTo>
                  <a:lnTo>
                    <a:pt x="1370" y="3108"/>
                  </a:lnTo>
                  <a:lnTo>
                    <a:pt x="1620" y="3358"/>
                  </a:lnTo>
                  <a:cubicBezTo>
                    <a:pt x="1680" y="3417"/>
                    <a:pt x="1775" y="3453"/>
                    <a:pt x="1858" y="3453"/>
                  </a:cubicBezTo>
                  <a:cubicBezTo>
                    <a:pt x="1953" y="3453"/>
                    <a:pt x="2025" y="3417"/>
                    <a:pt x="2096" y="3358"/>
                  </a:cubicBezTo>
                  <a:lnTo>
                    <a:pt x="2358" y="3108"/>
                  </a:lnTo>
                  <a:close/>
                  <a:moveTo>
                    <a:pt x="3394" y="298"/>
                  </a:moveTo>
                  <a:cubicBezTo>
                    <a:pt x="3394" y="298"/>
                    <a:pt x="3406" y="298"/>
                    <a:pt x="3406" y="310"/>
                  </a:cubicBezTo>
                  <a:lnTo>
                    <a:pt x="3406" y="4394"/>
                  </a:lnTo>
                  <a:lnTo>
                    <a:pt x="3394" y="4394"/>
                  </a:lnTo>
                  <a:lnTo>
                    <a:pt x="3037" y="4406"/>
                  </a:lnTo>
                  <a:lnTo>
                    <a:pt x="3037" y="3406"/>
                  </a:lnTo>
                  <a:cubicBezTo>
                    <a:pt x="3037" y="3215"/>
                    <a:pt x="2930" y="3048"/>
                    <a:pt x="2775" y="2965"/>
                  </a:cubicBezTo>
                  <a:lnTo>
                    <a:pt x="2370" y="2763"/>
                  </a:lnTo>
                  <a:lnTo>
                    <a:pt x="2370" y="2751"/>
                  </a:lnTo>
                  <a:lnTo>
                    <a:pt x="2370" y="2513"/>
                  </a:lnTo>
                  <a:cubicBezTo>
                    <a:pt x="2573" y="2370"/>
                    <a:pt x="2715" y="2108"/>
                    <a:pt x="2715" y="1846"/>
                  </a:cubicBezTo>
                  <a:lnTo>
                    <a:pt x="2715" y="1501"/>
                  </a:lnTo>
                  <a:cubicBezTo>
                    <a:pt x="2715" y="1131"/>
                    <a:pt x="2418" y="834"/>
                    <a:pt x="2037" y="834"/>
                  </a:cubicBezTo>
                  <a:lnTo>
                    <a:pt x="1703" y="834"/>
                  </a:lnTo>
                  <a:cubicBezTo>
                    <a:pt x="1322" y="834"/>
                    <a:pt x="1025" y="1131"/>
                    <a:pt x="1025" y="1501"/>
                  </a:cubicBezTo>
                  <a:lnTo>
                    <a:pt x="1025" y="1846"/>
                  </a:lnTo>
                  <a:cubicBezTo>
                    <a:pt x="1025" y="2108"/>
                    <a:pt x="1168" y="2370"/>
                    <a:pt x="1370" y="2513"/>
                  </a:cubicBezTo>
                  <a:lnTo>
                    <a:pt x="1370" y="2751"/>
                  </a:lnTo>
                  <a:lnTo>
                    <a:pt x="1370" y="2763"/>
                  </a:lnTo>
                  <a:lnTo>
                    <a:pt x="965" y="2965"/>
                  </a:lnTo>
                  <a:cubicBezTo>
                    <a:pt x="810" y="3048"/>
                    <a:pt x="703" y="3215"/>
                    <a:pt x="703" y="3406"/>
                  </a:cubicBezTo>
                  <a:lnTo>
                    <a:pt x="703" y="4394"/>
                  </a:lnTo>
                  <a:lnTo>
                    <a:pt x="346" y="4394"/>
                  </a:lnTo>
                  <a:cubicBezTo>
                    <a:pt x="346" y="4394"/>
                    <a:pt x="334" y="4394"/>
                    <a:pt x="334" y="4370"/>
                  </a:cubicBezTo>
                  <a:lnTo>
                    <a:pt x="334" y="310"/>
                  </a:lnTo>
                  <a:cubicBezTo>
                    <a:pt x="334" y="310"/>
                    <a:pt x="334" y="298"/>
                    <a:pt x="346" y="298"/>
                  </a:cubicBezTo>
                  <a:close/>
                  <a:moveTo>
                    <a:pt x="334" y="0"/>
                  </a:moveTo>
                  <a:cubicBezTo>
                    <a:pt x="156" y="0"/>
                    <a:pt x="1" y="143"/>
                    <a:pt x="1" y="322"/>
                  </a:cubicBezTo>
                  <a:lnTo>
                    <a:pt x="1" y="4394"/>
                  </a:lnTo>
                  <a:cubicBezTo>
                    <a:pt x="1" y="4572"/>
                    <a:pt x="156" y="4715"/>
                    <a:pt x="334" y="4715"/>
                  </a:cubicBezTo>
                  <a:lnTo>
                    <a:pt x="3382" y="4715"/>
                  </a:lnTo>
                  <a:cubicBezTo>
                    <a:pt x="3561" y="4715"/>
                    <a:pt x="3704" y="4572"/>
                    <a:pt x="3704" y="4394"/>
                  </a:cubicBezTo>
                  <a:lnTo>
                    <a:pt x="3704" y="322"/>
                  </a:lnTo>
                  <a:cubicBezTo>
                    <a:pt x="3704" y="143"/>
                    <a:pt x="3561"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0" name="Google Shape;11100;p64"/>
            <p:cNvSpPr/>
            <p:nvPr/>
          </p:nvSpPr>
          <p:spPr>
            <a:xfrm>
              <a:off x="7724959" y="3509811"/>
              <a:ext cx="139468" cy="31859"/>
            </a:xfrm>
            <a:custGeom>
              <a:rect b="b" l="l" r="r" t="t"/>
              <a:pathLst>
                <a:path extrusionOk="0" h="1001" w="4382">
                  <a:moveTo>
                    <a:pt x="4048" y="310"/>
                  </a:moveTo>
                  <a:cubicBezTo>
                    <a:pt x="4048" y="310"/>
                    <a:pt x="4072" y="310"/>
                    <a:pt x="4072" y="322"/>
                  </a:cubicBezTo>
                  <a:lnTo>
                    <a:pt x="4072" y="667"/>
                  </a:lnTo>
                  <a:lnTo>
                    <a:pt x="333" y="679"/>
                  </a:lnTo>
                  <a:cubicBezTo>
                    <a:pt x="333" y="679"/>
                    <a:pt x="322" y="679"/>
                    <a:pt x="322" y="667"/>
                  </a:cubicBezTo>
                  <a:lnTo>
                    <a:pt x="322" y="322"/>
                  </a:lnTo>
                  <a:cubicBezTo>
                    <a:pt x="322" y="322"/>
                    <a:pt x="322" y="310"/>
                    <a:pt x="333" y="310"/>
                  </a:cubicBezTo>
                  <a:close/>
                  <a:moveTo>
                    <a:pt x="333" y="0"/>
                  </a:moveTo>
                  <a:cubicBezTo>
                    <a:pt x="155" y="0"/>
                    <a:pt x="0" y="143"/>
                    <a:pt x="0" y="322"/>
                  </a:cubicBezTo>
                  <a:lnTo>
                    <a:pt x="0" y="667"/>
                  </a:lnTo>
                  <a:cubicBezTo>
                    <a:pt x="0" y="846"/>
                    <a:pt x="155" y="1000"/>
                    <a:pt x="333" y="1000"/>
                  </a:cubicBezTo>
                  <a:lnTo>
                    <a:pt x="4048" y="1000"/>
                  </a:lnTo>
                  <a:cubicBezTo>
                    <a:pt x="4227" y="1000"/>
                    <a:pt x="4382" y="846"/>
                    <a:pt x="4382" y="667"/>
                  </a:cubicBezTo>
                  <a:lnTo>
                    <a:pt x="4382" y="322"/>
                  </a:lnTo>
                  <a:cubicBezTo>
                    <a:pt x="4382" y="143"/>
                    <a:pt x="4227" y="0"/>
                    <a:pt x="4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1" name="Google Shape;11101;p64"/>
            <p:cNvSpPr/>
            <p:nvPr/>
          </p:nvSpPr>
          <p:spPr>
            <a:xfrm>
              <a:off x="7724577" y="3553001"/>
              <a:ext cx="107259" cy="31477"/>
            </a:xfrm>
            <a:custGeom>
              <a:rect b="b" l="l" r="r" t="t"/>
              <a:pathLst>
                <a:path extrusionOk="0" h="989" w="3370">
                  <a:moveTo>
                    <a:pt x="3036" y="310"/>
                  </a:moveTo>
                  <a:cubicBezTo>
                    <a:pt x="3036" y="310"/>
                    <a:pt x="3048" y="310"/>
                    <a:pt x="3048" y="322"/>
                  </a:cubicBezTo>
                  <a:lnTo>
                    <a:pt x="3048" y="667"/>
                  </a:lnTo>
                  <a:lnTo>
                    <a:pt x="334" y="679"/>
                  </a:lnTo>
                  <a:cubicBezTo>
                    <a:pt x="334" y="679"/>
                    <a:pt x="310" y="679"/>
                    <a:pt x="310" y="667"/>
                  </a:cubicBezTo>
                  <a:lnTo>
                    <a:pt x="310" y="322"/>
                  </a:lnTo>
                  <a:cubicBezTo>
                    <a:pt x="310" y="322"/>
                    <a:pt x="310" y="310"/>
                    <a:pt x="334" y="310"/>
                  </a:cubicBezTo>
                  <a:close/>
                  <a:moveTo>
                    <a:pt x="334" y="1"/>
                  </a:moveTo>
                  <a:cubicBezTo>
                    <a:pt x="143" y="1"/>
                    <a:pt x="0" y="144"/>
                    <a:pt x="0" y="322"/>
                  </a:cubicBezTo>
                  <a:lnTo>
                    <a:pt x="0" y="667"/>
                  </a:lnTo>
                  <a:cubicBezTo>
                    <a:pt x="0" y="846"/>
                    <a:pt x="143" y="989"/>
                    <a:pt x="334" y="989"/>
                  </a:cubicBezTo>
                  <a:lnTo>
                    <a:pt x="3036" y="989"/>
                  </a:lnTo>
                  <a:cubicBezTo>
                    <a:pt x="3215" y="989"/>
                    <a:pt x="3370" y="846"/>
                    <a:pt x="3370" y="667"/>
                  </a:cubicBezTo>
                  <a:lnTo>
                    <a:pt x="3370" y="322"/>
                  </a:lnTo>
                  <a:cubicBezTo>
                    <a:pt x="3370" y="144"/>
                    <a:pt x="3227" y="1"/>
                    <a:pt x="3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2" name="Google Shape;11102;p64"/>
            <p:cNvSpPr/>
            <p:nvPr/>
          </p:nvSpPr>
          <p:spPr>
            <a:xfrm>
              <a:off x="7724577" y="3595841"/>
              <a:ext cx="64451" cy="10630"/>
            </a:xfrm>
            <a:custGeom>
              <a:rect b="b" l="l" r="r" t="t"/>
              <a:pathLst>
                <a:path extrusionOk="0" h="334" w="2025">
                  <a:moveTo>
                    <a:pt x="167" y="0"/>
                  </a:moveTo>
                  <a:cubicBezTo>
                    <a:pt x="72" y="0"/>
                    <a:pt x="0" y="83"/>
                    <a:pt x="0" y="167"/>
                  </a:cubicBezTo>
                  <a:cubicBezTo>
                    <a:pt x="0" y="262"/>
                    <a:pt x="72" y="333"/>
                    <a:pt x="167" y="333"/>
                  </a:cubicBezTo>
                  <a:lnTo>
                    <a:pt x="1858" y="333"/>
                  </a:lnTo>
                  <a:cubicBezTo>
                    <a:pt x="1953" y="333"/>
                    <a:pt x="2024" y="262"/>
                    <a:pt x="2024" y="167"/>
                  </a:cubicBezTo>
                  <a:cubicBezTo>
                    <a:pt x="2012" y="83"/>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3" name="Google Shape;11103;p64"/>
            <p:cNvSpPr/>
            <p:nvPr/>
          </p:nvSpPr>
          <p:spPr>
            <a:xfrm>
              <a:off x="7799977" y="3595841"/>
              <a:ext cx="32241" cy="10630"/>
            </a:xfrm>
            <a:custGeom>
              <a:rect b="b" l="l" r="r" t="t"/>
              <a:pathLst>
                <a:path extrusionOk="0" h="334" w="1013">
                  <a:moveTo>
                    <a:pt x="167" y="0"/>
                  </a:moveTo>
                  <a:cubicBezTo>
                    <a:pt x="72" y="0"/>
                    <a:pt x="1" y="83"/>
                    <a:pt x="1" y="167"/>
                  </a:cubicBezTo>
                  <a:cubicBezTo>
                    <a:pt x="1" y="262"/>
                    <a:pt x="72" y="333"/>
                    <a:pt x="167" y="333"/>
                  </a:cubicBezTo>
                  <a:lnTo>
                    <a:pt x="846" y="333"/>
                  </a:lnTo>
                  <a:cubicBezTo>
                    <a:pt x="941" y="333"/>
                    <a:pt x="1013" y="262"/>
                    <a:pt x="1013" y="167"/>
                  </a:cubicBezTo>
                  <a:cubicBezTo>
                    <a:pt x="1001" y="83"/>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4" name="Google Shape;11104;p64"/>
            <p:cNvSpPr/>
            <p:nvPr/>
          </p:nvSpPr>
          <p:spPr>
            <a:xfrm>
              <a:off x="7724577" y="3628051"/>
              <a:ext cx="21229" cy="10630"/>
            </a:xfrm>
            <a:custGeom>
              <a:rect b="b" l="l" r="r" t="t"/>
              <a:pathLst>
                <a:path extrusionOk="0" h="334" w="667">
                  <a:moveTo>
                    <a:pt x="167" y="0"/>
                  </a:moveTo>
                  <a:cubicBezTo>
                    <a:pt x="72" y="0"/>
                    <a:pt x="0" y="83"/>
                    <a:pt x="0" y="167"/>
                  </a:cubicBezTo>
                  <a:cubicBezTo>
                    <a:pt x="0" y="262"/>
                    <a:pt x="72" y="333"/>
                    <a:pt x="167" y="333"/>
                  </a:cubicBezTo>
                  <a:lnTo>
                    <a:pt x="512" y="333"/>
                  </a:lnTo>
                  <a:cubicBezTo>
                    <a:pt x="595" y="333"/>
                    <a:pt x="667" y="262"/>
                    <a:pt x="667" y="167"/>
                  </a:cubicBezTo>
                  <a:cubicBezTo>
                    <a:pt x="667" y="83"/>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5" name="Google Shape;11105;p64"/>
            <p:cNvSpPr/>
            <p:nvPr/>
          </p:nvSpPr>
          <p:spPr>
            <a:xfrm>
              <a:off x="7756787" y="3628051"/>
              <a:ext cx="53438" cy="10630"/>
            </a:xfrm>
            <a:custGeom>
              <a:rect b="b" l="l" r="r" t="t"/>
              <a:pathLst>
                <a:path extrusionOk="0" h="334" w="1679">
                  <a:moveTo>
                    <a:pt x="167" y="0"/>
                  </a:moveTo>
                  <a:cubicBezTo>
                    <a:pt x="72" y="0"/>
                    <a:pt x="0" y="83"/>
                    <a:pt x="0" y="167"/>
                  </a:cubicBezTo>
                  <a:cubicBezTo>
                    <a:pt x="0" y="262"/>
                    <a:pt x="72" y="333"/>
                    <a:pt x="167" y="333"/>
                  </a:cubicBezTo>
                  <a:lnTo>
                    <a:pt x="1524" y="333"/>
                  </a:lnTo>
                  <a:cubicBezTo>
                    <a:pt x="1608" y="333"/>
                    <a:pt x="1679" y="262"/>
                    <a:pt x="1679" y="167"/>
                  </a:cubicBezTo>
                  <a:cubicBezTo>
                    <a:pt x="1679" y="83"/>
                    <a:pt x="1608" y="0"/>
                    <a:pt x="1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6" name="Google Shape;11106;p64"/>
            <p:cNvSpPr/>
            <p:nvPr/>
          </p:nvSpPr>
          <p:spPr>
            <a:xfrm>
              <a:off x="7724577" y="3650012"/>
              <a:ext cx="21229" cy="10280"/>
            </a:xfrm>
            <a:custGeom>
              <a:rect b="b" l="l" r="r" t="t"/>
              <a:pathLst>
                <a:path extrusionOk="0" h="323" w="667">
                  <a:moveTo>
                    <a:pt x="167" y="1"/>
                  </a:moveTo>
                  <a:cubicBezTo>
                    <a:pt x="72" y="1"/>
                    <a:pt x="0" y="72"/>
                    <a:pt x="0" y="167"/>
                  </a:cubicBezTo>
                  <a:cubicBezTo>
                    <a:pt x="0" y="251"/>
                    <a:pt x="72" y="322"/>
                    <a:pt x="167" y="322"/>
                  </a:cubicBezTo>
                  <a:lnTo>
                    <a:pt x="512" y="322"/>
                  </a:lnTo>
                  <a:cubicBezTo>
                    <a:pt x="595" y="322"/>
                    <a:pt x="667" y="251"/>
                    <a:pt x="667" y="167"/>
                  </a:cubicBezTo>
                  <a:cubicBezTo>
                    <a:pt x="655"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7" name="Google Shape;11107;p64"/>
            <p:cNvSpPr/>
            <p:nvPr/>
          </p:nvSpPr>
          <p:spPr>
            <a:xfrm>
              <a:off x="7756787" y="3650012"/>
              <a:ext cx="53438" cy="10280"/>
            </a:xfrm>
            <a:custGeom>
              <a:rect b="b" l="l" r="r" t="t"/>
              <a:pathLst>
                <a:path extrusionOk="0" h="323" w="1679">
                  <a:moveTo>
                    <a:pt x="167" y="1"/>
                  </a:moveTo>
                  <a:cubicBezTo>
                    <a:pt x="72" y="1"/>
                    <a:pt x="0" y="72"/>
                    <a:pt x="0" y="167"/>
                  </a:cubicBezTo>
                  <a:cubicBezTo>
                    <a:pt x="0" y="251"/>
                    <a:pt x="72" y="322"/>
                    <a:pt x="167" y="322"/>
                  </a:cubicBezTo>
                  <a:lnTo>
                    <a:pt x="1524" y="322"/>
                  </a:lnTo>
                  <a:cubicBezTo>
                    <a:pt x="1608" y="322"/>
                    <a:pt x="1679" y="251"/>
                    <a:pt x="1679" y="167"/>
                  </a:cubicBezTo>
                  <a:cubicBezTo>
                    <a:pt x="1679" y="72"/>
                    <a:pt x="1608" y="1"/>
                    <a:pt x="1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08" name="Google Shape;11108;p64"/>
            <p:cNvSpPr/>
            <p:nvPr/>
          </p:nvSpPr>
          <p:spPr>
            <a:xfrm>
              <a:off x="7719262" y="3466621"/>
              <a:ext cx="10630" cy="10630"/>
            </a:xfrm>
            <a:custGeom>
              <a:rect b="b" l="l" r="r" t="t"/>
              <a:pathLst>
                <a:path extrusionOk="0" h="334" w="334">
                  <a:moveTo>
                    <a:pt x="167" y="0"/>
                  </a:moveTo>
                  <a:cubicBezTo>
                    <a:pt x="84" y="0"/>
                    <a:pt x="0" y="71"/>
                    <a:pt x="0" y="167"/>
                  </a:cubicBezTo>
                  <a:cubicBezTo>
                    <a:pt x="0" y="250"/>
                    <a:pt x="84" y="333"/>
                    <a:pt x="167" y="333"/>
                  </a:cubicBezTo>
                  <a:cubicBezTo>
                    <a:pt x="262" y="333"/>
                    <a:pt x="334" y="250"/>
                    <a:pt x="334" y="167"/>
                  </a:cubicBezTo>
                  <a:cubicBezTo>
                    <a:pt x="322" y="60"/>
                    <a:pt x="239"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09" name="Google Shape;11109;p64"/>
          <p:cNvGrpSpPr/>
          <p:nvPr/>
        </p:nvGrpSpPr>
        <p:grpSpPr>
          <a:xfrm>
            <a:off x="6707084" y="3387403"/>
            <a:ext cx="261145" cy="308504"/>
            <a:chOff x="6707084" y="3387403"/>
            <a:chExt cx="261145" cy="308504"/>
          </a:xfrm>
        </p:grpSpPr>
        <p:sp>
          <p:nvSpPr>
            <p:cNvPr id="11110" name="Google Shape;11110;p64"/>
            <p:cNvSpPr/>
            <p:nvPr/>
          </p:nvSpPr>
          <p:spPr>
            <a:xfrm>
              <a:off x="6726053" y="3542403"/>
              <a:ext cx="68238" cy="153504"/>
            </a:xfrm>
            <a:custGeom>
              <a:rect b="b" l="l" r="r" t="t"/>
              <a:pathLst>
                <a:path extrusionOk="0" h="4823" w="2144">
                  <a:moveTo>
                    <a:pt x="1203" y="286"/>
                  </a:moveTo>
                  <a:cubicBezTo>
                    <a:pt x="1381" y="286"/>
                    <a:pt x="1524" y="417"/>
                    <a:pt x="1524" y="596"/>
                  </a:cubicBezTo>
                  <a:lnTo>
                    <a:pt x="1524" y="893"/>
                  </a:lnTo>
                  <a:cubicBezTo>
                    <a:pt x="1524" y="1143"/>
                    <a:pt x="1310" y="1358"/>
                    <a:pt x="1060" y="1358"/>
                  </a:cubicBezTo>
                  <a:cubicBezTo>
                    <a:pt x="810" y="1358"/>
                    <a:pt x="596" y="1143"/>
                    <a:pt x="596" y="893"/>
                  </a:cubicBezTo>
                  <a:lnTo>
                    <a:pt x="596" y="596"/>
                  </a:lnTo>
                  <a:cubicBezTo>
                    <a:pt x="596" y="417"/>
                    <a:pt x="726" y="286"/>
                    <a:pt x="905" y="286"/>
                  </a:cubicBezTo>
                  <a:close/>
                  <a:moveTo>
                    <a:pt x="1227" y="1643"/>
                  </a:moveTo>
                  <a:lnTo>
                    <a:pt x="1227" y="1715"/>
                  </a:lnTo>
                  <a:cubicBezTo>
                    <a:pt x="1227" y="1774"/>
                    <a:pt x="1238" y="1822"/>
                    <a:pt x="1262" y="1858"/>
                  </a:cubicBezTo>
                  <a:lnTo>
                    <a:pt x="1060" y="2036"/>
                  </a:lnTo>
                  <a:lnTo>
                    <a:pt x="846" y="1846"/>
                  </a:lnTo>
                  <a:cubicBezTo>
                    <a:pt x="881" y="1798"/>
                    <a:pt x="893" y="1762"/>
                    <a:pt x="893" y="1703"/>
                  </a:cubicBezTo>
                  <a:lnTo>
                    <a:pt x="893" y="1643"/>
                  </a:lnTo>
                  <a:close/>
                  <a:moveTo>
                    <a:pt x="1060" y="2036"/>
                  </a:moveTo>
                  <a:cubicBezTo>
                    <a:pt x="1060" y="2048"/>
                    <a:pt x="1057" y="2054"/>
                    <a:pt x="1055" y="2054"/>
                  </a:cubicBezTo>
                  <a:cubicBezTo>
                    <a:pt x="1054" y="2054"/>
                    <a:pt x="1054" y="2048"/>
                    <a:pt x="1060" y="2036"/>
                  </a:cubicBezTo>
                  <a:close/>
                  <a:moveTo>
                    <a:pt x="905" y="0"/>
                  </a:moveTo>
                  <a:cubicBezTo>
                    <a:pt x="584"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36" y="3870"/>
                    <a:pt x="107" y="3965"/>
                  </a:cubicBezTo>
                  <a:lnTo>
                    <a:pt x="250" y="4179"/>
                  </a:lnTo>
                  <a:cubicBezTo>
                    <a:pt x="286" y="4227"/>
                    <a:pt x="310" y="4298"/>
                    <a:pt x="310" y="4358"/>
                  </a:cubicBezTo>
                  <a:lnTo>
                    <a:pt x="310" y="4679"/>
                  </a:lnTo>
                  <a:cubicBezTo>
                    <a:pt x="310" y="4751"/>
                    <a:pt x="369" y="4822"/>
                    <a:pt x="465" y="4822"/>
                  </a:cubicBezTo>
                  <a:cubicBezTo>
                    <a:pt x="536" y="4822"/>
                    <a:pt x="607" y="4763"/>
                    <a:pt x="607" y="4679"/>
                  </a:cubicBezTo>
                  <a:lnTo>
                    <a:pt x="607" y="4358"/>
                  </a:lnTo>
                  <a:cubicBezTo>
                    <a:pt x="607" y="4239"/>
                    <a:pt x="584" y="4120"/>
                    <a:pt x="512" y="4036"/>
                  </a:cubicBezTo>
                  <a:lnTo>
                    <a:pt x="357" y="3810"/>
                  </a:lnTo>
                  <a:cubicBezTo>
                    <a:pt x="334" y="3763"/>
                    <a:pt x="298" y="3691"/>
                    <a:pt x="298" y="3632"/>
                  </a:cubicBezTo>
                  <a:lnTo>
                    <a:pt x="298" y="2298"/>
                  </a:lnTo>
                  <a:cubicBezTo>
                    <a:pt x="298" y="2239"/>
                    <a:pt x="334" y="2179"/>
                    <a:pt x="381" y="2143"/>
                  </a:cubicBezTo>
                  <a:lnTo>
                    <a:pt x="643" y="2024"/>
                  </a:lnTo>
                  <a:lnTo>
                    <a:pt x="857" y="2251"/>
                  </a:lnTo>
                  <a:cubicBezTo>
                    <a:pt x="929" y="2310"/>
                    <a:pt x="1000" y="2334"/>
                    <a:pt x="1072" y="2334"/>
                  </a:cubicBezTo>
                  <a:cubicBezTo>
                    <a:pt x="1143" y="2334"/>
                    <a:pt x="1227" y="2310"/>
                    <a:pt x="1286" y="2251"/>
                  </a:cubicBezTo>
                  <a:lnTo>
                    <a:pt x="1500" y="2024"/>
                  </a:lnTo>
                  <a:lnTo>
                    <a:pt x="1762" y="2143"/>
                  </a:lnTo>
                  <a:cubicBezTo>
                    <a:pt x="1822" y="2179"/>
                    <a:pt x="1846" y="2239"/>
                    <a:pt x="1846" y="2298"/>
                  </a:cubicBezTo>
                  <a:lnTo>
                    <a:pt x="1846" y="3632"/>
                  </a:lnTo>
                  <a:cubicBezTo>
                    <a:pt x="1846" y="3691"/>
                    <a:pt x="1834" y="3751"/>
                    <a:pt x="1786" y="3810"/>
                  </a:cubicBezTo>
                  <a:lnTo>
                    <a:pt x="1643" y="4036"/>
                  </a:lnTo>
                  <a:cubicBezTo>
                    <a:pt x="1572" y="4144"/>
                    <a:pt x="1536" y="4239"/>
                    <a:pt x="1536" y="4358"/>
                  </a:cubicBezTo>
                  <a:lnTo>
                    <a:pt x="1536" y="4679"/>
                  </a:lnTo>
                  <a:cubicBezTo>
                    <a:pt x="1536" y="4751"/>
                    <a:pt x="1596" y="4822"/>
                    <a:pt x="1679" y="4822"/>
                  </a:cubicBezTo>
                  <a:cubicBezTo>
                    <a:pt x="1750" y="4822"/>
                    <a:pt x="1834" y="4763"/>
                    <a:pt x="1834" y="4679"/>
                  </a:cubicBezTo>
                  <a:lnTo>
                    <a:pt x="1834" y="4358"/>
                  </a:lnTo>
                  <a:cubicBezTo>
                    <a:pt x="1834" y="4298"/>
                    <a:pt x="1846" y="4239"/>
                    <a:pt x="1893" y="4179"/>
                  </a:cubicBezTo>
                  <a:lnTo>
                    <a:pt x="2036" y="3965"/>
                  </a:lnTo>
                  <a:cubicBezTo>
                    <a:pt x="2096" y="3858"/>
                    <a:pt x="2143" y="3751"/>
                    <a:pt x="2143" y="3632"/>
                  </a:cubicBezTo>
                  <a:lnTo>
                    <a:pt x="2143" y="2298"/>
                  </a:lnTo>
                  <a:cubicBezTo>
                    <a:pt x="2096" y="2120"/>
                    <a:pt x="2012" y="1965"/>
                    <a:pt x="1858"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1" name="Google Shape;11111;p64"/>
            <p:cNvSpPr/>
            <p:nvPr/>
          </p:nvSpPr>
          <p:spPr>
            <a:xfrm>
              <a:off x="6803362" y="3542403"/>
              <a:ext cx="68238" cy="153504"/>
            </a:xfrm>
            <a:custGeom>
              <a:rect b="b" l="l" r="r" t="t"/>
              <a:pathLst>
                <a:path extrusionOk="0" h="4823" w="2144">
                  <a:moveTo>
                    <a:pt x="1203" y="286"/>
                  </a:moveTo>
                  <a:cubicBezTo>
                    <a:pt x="1381" y="286"/>
                    <a:pt x="1512" y="417"/>
                    <a:pt x="1512" y="596"/>
                  </a:cubicBezTo>
                  <a:lnTo>
                    <a:pt x="1512" y="893"/>
                  </a:lnTo>
                  <a:cubicBezTo>
                    <a:pt x="1512" y="1143"/>
                    <a:pt x="1310" y="1358"/>
                    <a:pt x="1060" y="1358"/>
                  </a:cubicBezTo>
                  <a:cubicBezTo>
                    <a:pt x="798" y="1358"/>
                    <a:pt x="595" y="1143"/>
                    <a:pt x="595" y="893"/>
                  </a:cubicBezTo>
                  <a:lnTo>
                    <a:pt x="595" y="596"/>
                  </a:lnTo>
                  <a:cubicBezTo>
                    <a:pt x="595" y="417"/>
                    <a:pt x="726" y="286"/>
                    <a:pt x="905" y="286"/>
                  </a:cubicBezTo>
                  <a:close/>
                  <a:moveTo>
                    <a:pt x="1215" y="1643"/>
                  </a:moveTo>
                  <a:lnTo>
                    <a:pt x="1215" y="1715"/>
                  </a:lnTo>
                  <a:cubicBezTo>
                    <a:pt x="1215" y="1774"/>
                    <a:pt x="1226" y="1822"/>
                    <a:pt x="1262" y="1858"/>
                  </a:cubicBezTo>
                  <a:lnTo>
                    <a:pt x="1060" y="2036"/>
                  </a:lnTo>
                  <a:lnTo>
                    <a:pt x="845" y="1846"/>
                  </a:lnTo>
                  <a:cubicBezTo>
                    <a:pt x="881" y="1798"/>
                    <a:pt x="893" y="1762"/>
                    <a:pt x="893" y="1703"/>
                  </a:cubicBezTo>
                  <a:lnTo>
                    <a:pt x="893" y="1643"/>
                  </a:lnTo>
                  <a:close/>
                  <a:moveTo>
                    <a:pt x="1060" y="2036"/>
                  </a:moveTo>
                  <a:cubicBezTo>
                    <a:pt x="1060" y="2048"/>
                    <a:pt x="1054" y="2054"/>
                    <a:pt x="1051" y="2054"/>
                  </a:cubicBezTo>
                  <a:cubicBezTo>
                    <a:pt x="1048" y="2054"/>
                    <a:pt x="1048" y="2048"/>
                    <a:pt x="1060" y="2036"/>
                  </a:cubicBezTo>
                  <a:close/>
                  <a:moveTo>
                    <a:pt x="905" y="0"/>
                  </a:moveTo>
                  <a:cubicBezTo>
                    <a:pt x="583" y="0"/>
                    <a:pt x="310" y="274"/>
                    <a:pt x="310" y="596"/>
                  </a:cubicBezTo>
                  <a:lnTo>
                    <a:pt x="310" y="893"/>
                  </a:lnTo>
                  <a:cubicBezTo>
                    <a:pt x="310" y="1143"/>
                    <a:pt x="429" y="1358"/>
                    <a:pt x="607" y="1489"/>
                  </a:cubicBezTo>
                  <a:lnTo>
                    <a:pt x="607" y="1703"/>
                  </a:lnTo>
                  <a:lnTo>
                    <a:pt x="607" y="1715"/>
                  </a:lnTo>
                  <a:lnTo>
                    <a:pt x="250" y="1893"/>
                  </a:lnTo>
                  <a:cubicBezTo>
                    <a:pt x="107" y="1965"/>
                    <a:pt x="0" y="2120"/>
                    <a:pt x="0" y="2298"/>
                  </a:cubicBezTo>
                  <a:lnTo>
                    <a:pt x="0" y="3632"/>
                  </a:lnTo>
                  <a:cubicBezTo>
                    <a:pt x="0" y="3751"/>
                    <a:pt x="24" y="3870"/>
                    <a:pt x="107" y="3965"/>
                  </a:cubicBezTo>
                  <a:lnTo>
                    <a:pt x="250" y="4179"/>
                  </a:lnTo>
                  <a:cubicBezTo>
                    <a:pt x="286" y="4227"/>
                    <a:pt x="310" y="4298"/>
                    <a:pt x="310" y="4358"/>
                  </a:cubicBezTo>
                  <a:lnTo>
                    <a:pt x="310" y="4679"/>
                  </a:lnTo>
                  <a:cubicBezTo>
                    <a:pt x="310" y="4751"/>
                    <a:pt x="369" y="4822"/>
                    <a:pt x="464" y="4822"/>
                  </a:cubicBezTo>
                  <a:cubicBezTo>
                    <a:pt x="548" y="4822"/>
                    <a:pt x="607" y="4763"/>
                    <a:pt x="607" y="4679"/>
                  </a:cubicBezTo>
                  <a:lnTo>
                    <a:pt x="607" y="4358"/>
                  </a:lnTo>
                  <a:cubicBezTo>
                    <a:pt x="607" y="4239"/>
                    <a:pt x="583" y="4120"/>
                    <a:pt x="500" y="4036"/>
                  </a:cubicBezTo>
                  <a:lnTo>
                    <a:pt x="357" y="3810"/>
                  </a:lnTo>
                  <a:cubicBezTo>
                    <a:pt x="322" y="3763"/>
                    <a:pt x="298" y="3691"/>
                    <a:pt x="298" y="3632"/>
                  </a:cubicBezTo>
                  <a:lnTo>
                    <a:pt x="298" y="2298"/>
                  </a:lnTo>
                  <a:cubicBezTo>
                    <a:pt x="298" y="2239"/>
                    <a:pt x="322" y="2179"/>
                    <a:pt x="381" y="2143"/>
                  </a:cubicBezTo>
                  <a:lnTo>
                    <a:pt x="631" y="2024"/>
                  </a:lnTo>
                  <a:lnTo>
                    <a:pt x="857" y="2251"/>
                  </a:lnTo>
                  <a:cubicBezTo>
                    <a:pt x="917" y="2310"/>
                    <a:pt x="1000" y="2334"/>
                    <a:pt x="1072" y="2334"/>
                  </a:cubicBezTo>
                  <a:cubicBezTo>
                    <a:pt x="1143" y="2334"/>
                    <a:pt x="1215" y="2310"/>
                    <a:pt x="1274" y="2251"/>
                  </a:cubicBezTo>
                  <a:lnTo>
                    <a:pt x="1500" y="2024"/>
                  </a:lnTo>
                  <a:lnTo>
                    <a:pt x="1750" y="2143"/>
                  </a:lnTo>
                  <a:cubicBezTo>
                    <a:pt x="1810" y="2179"/>
                    <a:pt x="1846" y="2239"/>
                    <a:pt x="1846" y="2298"/>
                  </a:cubicBezTo>
                  <a:lnTo>
                    <a:pt x="1846" y="3632"/>
                  </a:lnTo>
                  <a:cubicBezTo>
                    <a:pt x="1846" y="3691"/>
                    <a:pt x="1834" y="3751"/>
                    <a:pt x="1786" y="3810"/>
                  </a:cubicBezTo>
                  <a:lnTo>
                    <a:pt x="1631" y="4036"/>
                  </a:lnTo>
                  <a:cubicBezTo>
                    <a:pt x="1572" y="4144"/>
                    <a:pt x="1524" y="4239"/>
                    <a:pt x="1524" y="4358"/>
                  </a:cubicBezTo>
                  <a:lnTo>
                    <a:pt x="1524" y="4679"/>
                  </a:lnTo>
                  <a:cubicBezTo>
                    <a:pt x="1524" y="4751"/>
                    <a:pt x="1596" y="4822"/>
                    <a:pt x="1679" y="4822"/>
                  </a:cubicBezTo>
                  <a:cubicBezTo>
                    <a:pt x="1750" y="4822"/>
                    <a:pt x="1822" y="4763"/>
                    <a:pt x="1822" y="4679"/>
                  </a:cubicBezTo>
                  <a:lnTo>
                    <a:pt x="1822" y="4358"/>
                  </a:lnTo>
                  <a:cubicBezTo>
                    <a:pt x="1822" y="4298"/>
                    <a:pt x="1846" y="4239"/>
                    <a:pt x="1893" y="4179"/>
                  </a:cubicBezTo>
                  <a:lnTo>
                    <a:pt x="2036" y="3965"/>
                  </a:lnTo>
                  <a:cubicBezTo>
                    <a:pt x="2096" y="3858"/>
                    <a:pt x="2143" y="3751"/>
                    <a:pt x="2143" y="3632"/>
                  </a:cubicBezTo>
                  <a:lnTo>
                    <a:pt x="2143" y="2298"/>
                  </a:lnTo>
                  <a:cubicBezTo>
                    <a:pt x="2096" y="2120"/>
                    <a:pt x="2012" y="1965"/>
                    <a:pt x="1857" y="1893"/>
                  </a:cubicBezTo>
                  <a:lnTo>
                    <a:pt x="1500" y="1715"/>
                  </a:lnTo>
                  <a:lnTo>
                    <a:pt x="1500" y="1703"/>
                  </a:lnTo>
                  <a:lnTo>
                    <a:pt x="1500" y="1489"/>
                  </a:lnTo>
                  <a:cubicBezTo>
                    <a:pt x="1679" y="1358"/>
                    <a:pt x="1798" y="1131"/>
                    <a:pt x="1798" y="893"/>
                  </a:cubicBezTo>
                  <a:lnTo>
                    <a:pt x="1798" y="596"/>
                  </a:lnTo>
                  <a:cubicBezTo>
                    <a:pt x="1798" y="274"/>
                    <a:pt x="1536"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2" name="Google Shape;11112;p64"/>
            <p:cNvSpPr/>
            <p:nvPr/>
          </p:nvSpPr>
          <p:spPr>
            <a:xfrm>
              <a:off x="6880289" y="3542403"/>
              <a:ext cx="68620" cy="153504"/>
            </a:xfrm>
            <a:custGeom>
              <a:rect b="b" l="l" r="r" t="t"/>
              <a:pathLst>
                <a:path extrusionOk="0" h="4823" w="2156">
                  <a:moveTo>
                    <a:pt x="1214" y="286"/>
                  </a:moveTo>
                  <a:cubicBezTo>
                    <a:pt x="1393" y="286"/>
                    <a:pt x="1524" y="417"/>
                    <a:pt x="1524" y="596"/>
                  </a:cubicBezTo>
                  <a:lnTo>
                    <a:pt x="1524" y="893"/>
                  </a:lnTo>
                  <a:cubicBezTo>
                    <a:pt x="1524" y="1143"/>
                    <a:pt x="1322" y="1358"/>
                    <a:pt x="1060" y="1358"/>
                  </a:cubicBezTo>
                  <a:cubicBezTo>
                    <a:pt x="810" y="1358"/>
                    <a:pt x="607" y="1143"/>
                    <a:pt x="607" y="893"/>
                  </a:cubicBezTo>
                  <a:lnTo>
                    <a:pt x="607" y="596"/>
                  </a:lnTo>
                  <a:cubicBezTo>
                    <a:pt x="607" y="417"/>
                    <a:pt x="738" y="286"/>
                    <a:pt x="917" y="286"/>
                  </a:cubicBezTo>
                  <a:close/>
                  <a:moveTo>
                    <a:pt x="1226" y="1643"/>
                  </a:moveTo>
                  <a:lnTo>
                    <a:pt x="1226" y="1715"/>
                  </a:lnTo>
                  <a:cubicBezTo>
                    <a:pt x="1226" y="1774"/>
                    <a:pt x="1238" y="1822"/>
                    <a:pt x="1274" y="1858"/>
                  </a:cubicBezTo>
                  <a:lnTo>
                    <a:pt x="1060" y="2036"/>
                  </a:lnTo>
                  <a:lnTo>
                    <a:pt x="857" y="1846"/>
                  </a:lnTo>
                  <a:cubicBezTo>
                    <a:pt x="881" y="1798"/>
                    <a:pt x="893" y="1762"/>
                    <a:pt x="893" y="1703"/>
                  </a:cubicBezTo>
                  <a:lnTo>
                    <a:pt x="893" y="1643"/>
                  </a:lnTo>
                  <a:close/>
                  <a:moveTo>
                    <a:pt x="917" y="0"/>
                  </a:moveTo>
                  <a:cubicBezTo>
                    <a:pt x="583" y="0"/>
                    <a:pt x="322" y="274"/>
                    <a:pt x="322" y="596"/>
                  </a:cubicBezTo>
                  <a:lnTo>
                    <a:pt x="322" y="893"/>
                  </a:lnTo>
                  <a:cubicBezTo>
                    <a:pt x="322" y="1143"/>
                    <a:pt x="441" y="1358"/>
                    <a:pt x="619" y="1489"/>
                  </a:cubicBezTo>
                  <a:lnTo>
                    <a:pt x="619" y="1703"/>
                  </a:lnTo>
                  <a:lnTo>
                    <a:pt x="619" y="1715"/>
                  </a:lnTo>
                  <a:lnTo>
                    <a:pt x="262" y="1893"/>
                  </a:lnTo>
                  <a:cubicBezTo>
                    <a:pt x="107" y="1965"/>
                    <a:pt x="0" y="2120"/>
                    <a:pt x="0" y="2298"/>
                  </a:cubicBezTo>
                  <a:lnTo>
                    <a:pt x="0" y="3632"/>
                  </a:lnTo>
                  <a:cubicBezTo>
                    <a:pt x="0" y="3751"/>
                    <a:pt x="36" y="3870"/>
                    <a:pt x="107" y="3965"/>
                  </a:cubicBezTo>
                  <a:lnTo>
                    <a:pt x="262" y="4179"/>
                  </a:lnTo>
                  <a:cubicBezTo>
                    <a:pt x="286" y="4227"/>
                    <a:pt x="322" y="4298"/>
                    <a:pt x="322" y="4358"/>
                  </a:cubicBezTo>
                  <a:lnTo>
                    <a:pt x="322" y="4679"/>
                  </a:lnTo>
                  <a:cubicBezTo>
                    <a:pt x="322" y="4751"/>
                    <a:pt x="381" y="4822"/>
                    <a:pt x="464" y="4822"/>
                  </a:cubicBezTo>
                  <a:cubicBezTo>
                    <a:pt x="548" y="4822"/>
                    <a:pt x="619" y="4763"/>
                    <a:pt x="619" y="4679"/>
                  </a:cubicBezTo>
                  <a:lnTo>
                    <a:pt x="619" y="4358"/>
                  </a:lnTo>
                  <a:cubicBezTo>
                    <a:pt x="619" y="4239"/>
                    <a:pt x="583" y="4120"/>
                    <a:pt x="512" y="4036"/>
                  </a:cubicBezTo>
                  <a:lnTo>
                    <a:pt x="369" y="3810"/>
                  </a:lnTo>
                  <a:cubicBezTo>
                    <a:pt x="333" y="3763"/>
                    <a:pt x="298" y="3691"/>
                    <a:pt x="298" y="3632"/>
                  </a:cubicBezTo>
                  <a:lnTo>
                    <a:pt x="298" y="2298"/>
                  </a:lnTo>
                  <a:cubicBezTo>
                    <a:pt x="298" y="2239"/>
                    <a:pt x="333" y="2179"/>
                    <a:pt x="393" y="2143"/>
                  </a:cubicBezTo>
                  <a:lnTo>
                    <a:pt x="643" y="2024"/>
                  </a:lnTo>
                  <a:lnTo>
                    <a:pt x="869" y="2251"/>
                  </a:lnTo>
                  <a:cubicBezTo>
                    <a:pt x="929" y="2310"/>
                    <a:pt x="1000" y="2334"/>
                    <a:pt x="1072" y="2334"/>
                  </a:cubicBezTo>
                  <a:cubicBezTo>
                    <a:pt x="1155" y="2334"/>
                    <a:pt x="1226" y="2310"/>
                    <a:pt x="1286" y="2251"/>
                  </a:cubicBezTo>
                  <a:lnTo>
                    <a:pt x="1512" y="2024"/>
                  </a:lnTo>
                  <a:lnTo>
                    <a:pt x="1762" y="2143"/>
                  </a:lnTo>
                  <a:cubicBezTo>
                    <a:pt x="1822" y="2179"/>
                    <a:pt x="1857" y="2239"/>
                    <a:pt x="1857" y="2298"/>
                  </a:cubicBezTo>
                  <a:lnTo>
                    <a:pt x="1857" y="3632"/>
                  </a:lnTo>
                  <a:cubicBezTo>
                    <a:pt x="1857" y="3691"/>
                    <a:pt x="1834" y="3751"/>
                    <a:pt x="1786" y="3810"/>
                  </a:cubicBezTo>
                  <a:lnTo>
                    <a:pt x="1643" y="4036"/>
                  </a:lnTo>
                  <a:cubicBezTo>
                    <a:pt x="1584" y="4144"/>
                    <a:pt x="1536" y="4239"/>
                    <a:pt x="1536" y="4358"/>
                  </a:cubicBezTo>
                  <a:lnTo>
                    <a:pt x="1536" y="4679"/>
                  </a:lnTo>
                  <a:cubicBezTo>
                    <a:pt x="1536" y="4751"/>
                    <a:pt x="1595" y="4822"/>
                    <a:pt x="1691" y="4822"/>
                  </a:cubicBezTo>
                  <a:cubicBezTo>
                    <a:pt x="1762" y="4822"/>
                    <a:pt x="1834" y="4763"/>
                    <a:pt x="1834" y="4679"/>
                  </a:cubicBezTo>
                  <a:lnTo>
                    <a:pt x="1834" y="4358"/>
                  </a:lnTo>
                  <a:cubicBezTo>
                    <a:pt x="1834" y="4298"/>
                    <a:pt x="1846" y="4239"/>
                    <a:pt x="1893" y="4179"/>
                  </a:cubicBezTo>
                  <a:lnTo>
                    <a:pt x="2048" y="3965"/>
                  </a:lnTo>
                  <a:cubicBezTo>
                    <a:pt x="2107" y="3858"/>
                    <a:pt x="2155" y="3751"/>
                    <a:pt x="2155" y="3632"/>
                  </a:cubicBezTo>
                  <a:lnTo>
                    <a:pt x="2155" y="2298"/>
                  </a:lnTo>
                  <a:cubicBezTo>
                    <a:pt x="2107" y="2120"/>
                    <a:pt x="2012" y="1965"/>
                    <a:pt x="1869" y="1893"/>
                  </a:cubicBezTo>
                  <a:lnTo>
                    <a:pt x="1512" y="1715"/>
                  </a:lnTo>
                  <a:lnTo>
                    <a:pt x="1512" y="1703"/>
                  </a:lnTo>
                  <a:lnTo>
                    <a:pt x="1512" y="1489"/>
                  </a:lnTo>
                  <a:cubicBezTo>
                    <a:pt x="1691" y="1358"/>
                    <a:pt x="1810" y="1131"/>
                    <a:pt x="1810" y="893"/>
                  </a:cubicBezTo>
                  <a:lnTo>
                    <a:pt x="1810" y="596"/>
                  </a:lnTo>
                  <a:cubicBezTo>
                    <a:pt x="1810" y="274"/>
                    <a:pt x="1536" y="0"/>
                    <a:pt x="12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3" name="Google Shape;11113;p64"/>
            <p:cNvSpPr/>
            <p:nvPr/>
          </p:nvSpPr>
          <p:spPr>
            <a:xfrm>
              <a:off x="6707084" y="3387403"/>
              <a:ext cx="261145" cy="183072"/>
            </a:xfrm>
            <a:custGeom>
              <a:rect b="b" l="l" r="r" t="t"/>
              <a:pathLst>
                <a:path extrusionOk="0" h="5752" w="8205">
                  <a:moveTo>
                    <a:pt x="2727" y="536"/>
                  </a:moveTo>
                  <a:cubicBezTo>
                    <a:pt x="2501" y="715"/>
                    <a:pt x="2311" y="953"/>
                    <a:pt x="2132" y="1227"/>
                  </a:cubicBezTo>
                  <a:cubicBezTo>
                    <a:pt x="2013" y="1417"/>
                    <a:pt x="1906" y="1608"/>
                    <a:pt x="1799" y="1822"/>
                  </a:cubicBezTo>
                  <a:lnTo>
                    <a:pt x="1013" y="1822"/>
                  </a:lnTo>
                  <a:cubicBezTo>
                    <a:pt x="1465" y="1239"/>
                    <a:pt x="2037" y="798"/>
                    <a:pt x="2727" y="536"/>
                  </a:cubicBezTo>
                  <a:close/>
                  <a:moveTo>
                    <a:pt x="3930" y="286"/>
                  </a:moveTo>
                  <a:lnTo>
                    <a:pt x="3930" y="1822"/>
                  </a:lnTo>
                  <a:lnTo>
                    <a:pt x="2120" y="1822"/>
                  </a:lnTo>
                  <a:cubicBezTo>
                    <a:pt x="2537" y="941"/>
                    <a:pt x="3192" y="358"/>
                    <a:pt x="3930" y="286"/>
                  </a:cubicBezTo>
                  <a:close/>
                  <a:moveTo>
                    <a:pt x="4216" y="286"/>
                  </a:moveTo>
                  <a:cubicBezTo>
                    <a:pt x="4954" y="346"/>
                    <a:pt x="5609" y="941"/>
                    <a:pt x="6025" y="1822"/>
                  </a:cubicBezTo>
                  <a:lnTo>
                    <a:pt x="4216" y="1822"/>
                  </a:lnTo>
                  <a:lnTo>
                    <a:pt x="4216" y="286"/>
                  </a:lnTo>
                  <a:close/>
                  <a:moveTo>
                    <a:pt x="5418" y="536"/>
                  </a:moveTo>
                  <a:cubicBezTo>
                    <a:pt x="6109" y="798"/>
                    <a:pt x="6704" y="1239"/>
                    <a:pt x="7133" y="1822"/>
                  </a:cubicBezTo>
                  <a:lnTo>
                    <a:pt x="6347" y="1822"/>
                  </a:lnTo>
                  <a:cubicBezTo>
                    <a:pt x="6252" y="1608"/>
                    <a:pt x="6133" y="1406"/>
                    <a:pt x="6014" y="1227"/>
                  </a:cubicBezTo>
                  <a:cubicBezTo>
                    <a:pt x="5835" y="953"/>
                    <a:pt x="5644" y="715"/>
                    <a:pt x="5418" y="536"/>
                  </a:cubicBezTo>
                  <a:close/>
                  <a:moveTo>
                    <a:pt x="1680" y="2108"/>
                  </a:moveTo>
                  <a:cubicBezTo>
                    <a:pt x="1489" y="2668"/>
                    <a:pt x="1370" y="3299"/>
                    <a:pt x="1358" y="3953"/>
                  </a:cubicBezTo>
                  <a:lnTo>
                    <a:pt x="275" y="3953"/>
                  </a:lnTo>
                  <a:cubicBezTo>
                    <a:pt x="299" y="3275"/>
                    <a:pt x="489" y="2656"/>
                    <a:pt x="822" y="2108"/>
                  </a:cubicBezTo>
                  <a:close/>
                  <a:moveTo>
                    <a:pt x="3930" y="2108"/>
                  </a:moveTo>
                  <a:lnTo>
                    <a:pt x="3930" y="3953"/>
                  </a:lnTo>
                  <a:lnTo>
                    <a:pt x="1644" y="3953"/>
                  </a:lnTo>
                  <a:cubicBezTo>
                    <a:pt x="1656" y="3275"/>
                    <a:pt x="1787" y="2656"/>
                    <a:pt x="2001" y="2108"/>
                  </a:cubicBezTo>
                  <a:close/>
                  <a:moveTo>
                    <a:pt x="6145" y="2108"/>
                  </a:moveTo>
                  <a:cubicBezTo>
                    <a:pt x="6359" y="2644"/>
                    <a:pt x="6490" y="3263"/>
                    <a:pt x="6502" y="3953"/>
                  </a:cubicBezTo>
                  <a:lnTo>
                    <a:pt x="4216" y="3953"/>
                  </a:lnTo>
                  <a:lnTo>
                    <a:pt x="4216" y="2108"/>
                  </a:lnTo>
                  <a:close/>
                  <a:moveTo>
                    <a:pt x="7311" y="2108"/>
                  </a:moveTo>
                  <a:cubicBezTo>
                    <a:pt x="7633" y="2644"/>
                    <a:pt x="7847" y="3263"/>
                    <a:pt x="7859" y="3953"/>
                  </a:cubicBezTo>
                  <a:lnTo>
                    <a:pt x="6787" y="3953"/>
                  </a:lnTo>
                  <a:cubicBezTo>
                    <a:pt x="6776" y="3299"/>
                    <a:pt x="6656" y="2668"/>
                    <a:pt x="6442" y="2108"/>
                  </a:cubicBezTo>
                  <a:close/>
                  <a:moveTo>
                    <a:pt x="4085" y="1"/>
                  </a:moveTo>
                  <a:cubicBezTo>
                    <a:pt x="2989" y="1"/>
                    <a:pt x="1965" y="429"/>
                    <a:pt x="1192" y="1191"/>
                  </a:cubicBezTo>
                  <a:cubicBezTo>
                    <a:pt x="418" y="1953"/>
                    <a:pt x="1" y="3001"/>
                    <a:pt x="1" y="4084"/>
                  </a:cubicBezTo>
                  <a:cubicBezTo>
                    <a:pt x="1" y="4632"/>
                    <a:pt x="108" y="5156"/>
                    <a:pt x="310" y="5656"/>
                  </a:cubicBezTo>
                  <a:cubicBezTo>
                    <a:pt x="337" y="5719"/>
                    <a:pt x="392" y="5748"/>
                    <a:pt x="443" y="5748"/>
                  </a:cubicBezTo>
                  <a:cubicBezTo>
                    <a:pt x="459" y="5748"/>
                    <a:pt x="475" y="5745"/>
                    <a:pt x="489" y="5739"/>
                  </a:cubicBezTo>
                  <a:cubicBezTo>
                    <a:pt x="560" y="5704"/>
                    <a:pt x="596" y="5620"/>
                    <a:pt x="560" y="5549"/>
                  </a:cubicBezTo>
                  <a:cubicBezTo>
                    <a:pt x="382" y="5144"/>
                    <a:pt x="299" y="4692"/>
                    <a:pt x="287" y="4227"/>
                  </a:cubicBezTo>
                  <a:lnTo>
                    <a:pt x="1370" y="4227"/>
                  </a:lnTo>
                  <a:lnTo>
                    <a:pt x="1370" y="4394"/>
                  </a:lnTo>
                  <a:cubicBezTo>
                    <a:pt x="1370" y="4465"/>
                    <a:pt x="1442" y="4525"/>
                    <a:pt x="1513" y="4525"/>
                  </a:cubicBezTo>
                  <a:cubicBezTo>
                    <a:pt x="1596" y="4525"/>
                    <a:pt x="1656" y="4454"/>
                    <a:pt x="1656" y="4382"/>
                  </a:cubicBezTo>
                  <a:lnTo>
                    <a:pt x="1656" y="4227"/>
                  </a:lnTo>
                  <a:lnTo>
                    <a:pt x="3942" y="4227"/>
                  </a:lnTo>
                  <a:lnTo>
                    <a:pt x="3942" y="4394"/>
                  </a:lnTo>
                  <a:cubicBezTo>
                    <a:pt x="3942" y="4465"/>
                    <a:pt x="4001" y="4549"/>
                    <a:pt x="4097" y="4549"/>
                  </a:cubicBezTo>
                  <a:cubicBezTo>
                    <a:pt x="4168" y="4549"/>
                    <a:pt x="4240" y="4489"/>
                    <a:pt x="4240" y="4394"/>
                  </a:cubicBezTo>
                  <a:lnTo>
                    <a:pt x="4240" y="4227"/>
                  </a:lnTo>
                  <a:lnTo>
                    <a:pt x="6537" y="4227"/>
                  </a:lnTo>
                  <a:lnTo>
                    <a:pt x="6537" y="4382"/>
                  </a:lnTo>
                  <a:cubicBezTo>
                    <a:pt x="6537" y="4454"/>
                    <a:pt x="6597" y="4525"/>
                    <a:pt x="6668" y="4525"/>
                  </a:cubicBezTo>
                  <a:cubicBezTo>
                    <a:pt x="6740" y="4525"/>
                    <a:pt x="6799" y="4465"/>
                    <a:pt x="6823" y="4394"/>
                  </a:cubicBezTo>
                  <a:lnTo>
                    <a:pt x="6823" y="4227"/>
                  </a:lnTo>
                  <a:lnTo>
                    <a:pt x="7907" y="4227"/>
                  </a:lnTo>
                  <a:cubicBezTo>
                    <a:pt x="7895" y="4692"/>
                    <a:pt x="7788" y="5120"/>
                    <a:pt x="7621" y="5549"/>
                  </a:cubicBezTo>
                  <a:cubicBezTo>
                    <a:pt x="7597" y="5632"/>
                    <a:pt x="7621" y="5704"/>
                    <a:pt x="7692" y="5739"/>
                  </a:cubicBezTo>
                  <a:cubicBezTo>
                    <a:pt x="7704" y="5751"/>
                    <a:pt x="7728" y="5751"/>
                    <a:pt x="7752" y="5751"/>
                  </a:cubicBezTo>
                  <a:cubicBezTo>
                    <a:pt x="7811" y="5751"/>
                    <a:pt x="7859" y="5716"/>
                    <a:pt x="7895" y="5656"/>
                  </a:cubicBezTo>
                  <a:cubicBezTo>
                    <a:pt x="8097" y="5168"/>
                    <a:pt x="8204" y="4632"/>
                    <a:pt x="8204" y="4084"/>
                  </a:cubicBezTo>
                  <a:cubicBezTo>
                    <a:pt x="8157" y="3001"/>
                    <a:pt x="7740" y="1965"/>
                    <a:pt x="6966" y="1191"/>
                  </a:cubicBezTo>
                  <a:cubicBezTo>
                    <a:pt x="6192" y="417"/>
                    <a:pt x="5168" y="1"/>
                    <a:pt x="40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4" name="Google Shape;11114;p64"/>
          <p:cNvGrpSpPr/>
          <p:nvPr/>
        </p:nvGrpSpPr>
        <p:grpSpPr>
          <a:xfrm>
            <a:off x="848978" y="4297637"/>
            <a:ext cx="377824" cy="324418"/>
            <a:chOff x="848978" y="4297637"/>
            <a:chExt cx="377824" cy="324418"/>
          </a:xfrm>
        </p:grpSpPr>
        <p:sp>
          <p:nvSpPr>
            <p:cNvPr id="11115" name="Google Shape;11115;p64"/>
            <p:cNvSpPr/>
            <p:nvPr/>
          </p:nvSpPr>
          <p:spPr>
            <a:xfrm>
              <a:off x="848978" y="4297637"/>
              <a:ext cx="377824" cy="324418"/>
            </a:xfrm>
            <a:custGeom>
              <a:rect b="b" l="l" r="r" t="t"/>
              <a:pathLst>
                <a:path extrusionOk="0" h="10193" w="11871">
                  <a:moveTo>
                    <a:pt x="6787" y="358"/>
                  </a:moveTo>
                  <a:cubicBezTo>
                    <a:pt x="6965" y="358"/>
                    <a:pt x="7132" y="465"/>
                    <a:pt x="7168" y="655"/>
                  </a:cubicBezTo>
                  <a:lnTo>
                    <a:pt x="7382" y="1679"/>
                  </a:lnTo>
                  <a:lnTo>
                    <a:pt x="4465" y="1679"/>
                  </a:lnTo>
                  <a:lnTo>
                    <a:pt x="4703" y="655"/>
                  </a:lnTo>
                  <a:cubicBezTo>
                    <a:pt x="4751" y="465"/>
                    <a:pt x="4906" y="358"/>
                    <a:pt x="5084" y="358"/>
                  </a:cubicBezTo>
                  <a:close/>
                  <a:moveTo>
                    <a:pt x="2786" y="2024"/>
                  </a:moveTo>
                  <a:lnTo>
                    <a:pt x="2786" y="5751"/>
                  </a:lnTo>
                  <a:lnTo>
                    <a:pt x="2381" y="5751"/>
                  </a:lnTo>
                  <a:lnTo>
                    <a:pt x="2381" y="2024"/>
                  </a:lnTo>
                  <a:close/>
                  <a:moveTo>
                    <a:pt x="9478" y="2024"/>
                  </a:moveTo>
                  <a:lnTo>
                    <a:pt x="9478" y="5751"/>
                  </a:lnTo>
                  <a:lnTo>
                    <a:pt x="9085" y="5751"/>
                  </a:lnTo>
                  <a:lnTo>
                    <a:pt x="9085" y="2024"/>
                  </a:lnTo>
                  <a:close/>
                  <a:moveTo>
                    <a:pt x="2048" y="2024"/>
                  </a:moveTo>
                  <a:lnTo>
                    <a:pt x="2048" y="5751"/>
                  </a:lnTo>
                  <a:lnTo>
                    <a:pt x="2024" y="5751"/>
                  </a:lnTo>
                  <a:cubicBezTo>
                    <a:pt x="1834" y="5751"/>
                    <a:pt x="1667" y="5918"/>
                    <a:pt x="1667" y="6108"/>
                  </a:cubicBezTo>
                  <a:lnTo>
                    <a:pt x="1667" y="6501"/>
                  </a:lnTo>
                  <a:lnTo>
                    <a:pt x="1655" y="6501"/>
                  </a:lnTo>
                  <a:cubicBezTo>
                    <a:pt x="929" y="6501"/>
                    <a:pt x="345" y="5906"/>
                    <a:pt x="345" y="5191"/>
                  </a:cubicBezTo>
                  <a:lnTo>
                    <a:pt x="345" y="2584"/>
                  </a:lnTo>
                  <a:cubicBezTo>
                    <a:pt x="345" y="2274"/>
                    <a:pt x="595" y="2024"/>
                    <a:pt x="917" y="2024"/>
                  </a:cubicBezTo>
                  <a:close/>
                  <a:moveTo>
                    <a:pt x="8727" y="2024"/>
                  </a:moveTo>
                  <a:lnTo>
                    <a:pt x="8727" y="5751"/>
                  </a:lnTo>
                  <a:lnTo>
                    <a:pt x="8716" y="5751"/>
                  </a:lnTo>
                  <a:cubicBezTo>
                    <a:pt x="8513" y="5751"/>
                    <a:pt x="8358" y="5918"/>
                    <a:pt x="8358" y="6108"/>
                  </a:cubicBezTo>
                  <a:lnTo>
                    <a:pt x="8358" y="6501"/>
                  </a:lnTo>
                  <a:lnTo>
                    <a:pt x="3501" y="6501"/>
                  </a:lnTo>
                  <a:lnTo>
                    <a:pt x="3501" y="6108"/>
                  </a:lnTo>
                  <a:cubicBezTo>
                    <a:pt x="3501" y="5918"/>
                    <a:pt x="3334" y="5751"/>
                    <a:pt x="3143" y="5751"/>
                  </a:cubicBezTo>
                  <a:lnTo>
                    <a:pt x="3132" y="5751"/>
                  </a:lnTo>
                  <a:lnTo>
                    <a:pt x="3132" y="2024"/>
                  </a:lnTo>
                  <a:close/>
                  <a:moveTo>
                    <a:pt x="10942" y="2024"/>
                  </a:moveTo>
                  <a:cubicBezTo>
                    <a:pt x="11252" y="2024"/>
                    <a:pt x="11514" y="2274"/>
                    <a:pt x="11514" y="2584"/>
                  </a:cubicBezTo>
                  <a:lnTo>
                    <a:pt x="11514" y="5191"/>
                  </a:lnTo>
                  <a:cubicBezTo>
                    <a:pt x="11514" y="5906"/>
                    <a:pt x="10930" y="6501"/>
                    <a:pt x="10204" y="6501"/>
                  </a:cubicBezTo>
                  <a:lnTo>
                    <a:pt x="10180" y="6108"/>
                  </a:lnTo>
                  <a:cubicBezTo>
                    <a:pt x="10180" y="5918"/>
                    <a:pt x="10025" y="5751"/>
                    <a:pt x="9823" y="5751"/>
                  </a:cubicBezTo>
                  <a:lnTo>
                    <a:pt x="9811" y="5751"/>
                  </a:lnTo>
                  <a:lnTo>
                    <a:pt x="9811" y="2024"/>
                  </a:lnTo>
                  <a:close/>
                  <a:moveTo>
                    <a:pt x="3143" y="6096"/>
                  </a:moveTo>
                  <a:cubicBezTo>
                    <a:pt x="3143" y="6096"/>
                    <a:pt x="3155" y="6096"/>
                    <a:pt x="3155" y="6108"/>
                  </a:cubicBezTo>
                  <a:lnTo>
                    <a:pt x="3155" y="7037"/>
                  </a:lnTo>
                  <a:cubicBezTo>
                    <a:pt x="3155" y="7037"/>
                    <a:pt x="3155" y="7049"/>
                    <a:pt x="3143" y="7049"/>
                  </a:cubicBezTo>
                  <a:lnTo>
                    <a:pt x="2024" y="7049"/>
                  </a:lnTo>
                  <a:cubicBezTo>
                    <a:pt x="2024" y="7049"/>
                    <a:pt x="2012" y="7049"/>
                    <a:pt x="2012" y="7037"/>
                  </a:cubicBezTo>
                  <a:lnTo>
                    <a:pt x="2012" y="6108"/>
                  </a:lnTo>
                  <a:cubicBezTo>
                    <a:pt x="2012" y="6108"/>
                    <a:pt x="2012" y="6096"/>
                    <a:pt x="2024" y="6096"/>
                  </a:cubicBezTo>
                  <a:lnTo>
                    <a:pt x="2417" y="6096"/>
                  </a:lnTo>
                  <a:lnTo>
                    <a:pt x="2417" y="6489"/>
                  </a:lnTo>
                  <a:cubicBezTo>
                    <a:pt x="2417" y="6585"/>
                    <a:pt x="2489" y="6668"/>
                    <a:pt x="2584" y="6668"/>
                  </a:cubicBezTo>
                  <a:cubicBezTo>
                    <a:pt x="2667" y="6668"/>
                    <a:pt x="2762" y="6585"/>
                    <a:pt x="2762" y="6489"/>
                  </a:cubicBezTo>
                  <a:lnTo>
                    <a:pt x="2762" y="6096"/>
                  </a:lnTo>
                  <a:close/>
                  <a:moveTo>
                    <a:pt x="9847" y="6108"/>
                  </a:moveTo>
                  <a:cubicBezTo>
                    <a:pt x="9847" y="6108"/>
                    <a:pt x="9859" y="6108"/>
                    <a:pt x="9859" y="6120"/>
                  </a:cubicBezTo>
                  <a:lnTo>
                    <a:pt x="9847" y="7049"/>
                  </a:lnTo>
                  <a:lnTo>
                    <a:pt x="8716" y="7061"/>
                  </a:lnTo>
                  <a:cubicBezTo>
                    <a:pt x="8716" y="7061"/>
                    <a:pt x="8692" y="7061"/>
                    <a:pt x="8692" y="7049"/>
                  </a:cubicBezTo>
                  <a:lnTo>
                    <a:pt x="8692" y="6120"/>
                  </a:lnTo>
                  <a:cubicBezTo>
                    <a:pt x="8692" y="6120"/>
                    <a:pt x="8692" y="6108"/>
                    <a:pt x="8716" y="6108"/>
                  </a:cubicBezTo>
                  <a:lnTo>
                    <a:pt x="9097" y="6108"/>
                  </a:lnTo>
                  <a:lnTo>
                    <a:pt x="9097" y="6501"/>
                  </a:lnTo>
                  <a:cubicBezTo>
                    <a:pt x="9097" y="6585"/>
                    <a:pt x="9168" y="6680"/>
                    <a:pt x="9275" y="6680"/>
                  </a:cubicBezTo>
                  <a:cubicBezTo>
                    <a:pt x="9370" y="6680"/>
                    <a:pt x="9454" y="6608"/>
                    <a:pt x="9454" y="6501"/>
                  </a:cubicBezTo>
                  <a:lnTo>
                    <a:pt x="9454" y="6108"/>
                  </a:lnTo>
                  <a:close/>
                  <a:moveTo>
                    <a:pt x="703" y="6561"/>
                  </a:moveTo>
                  <a:cubicBezTo>
                    <a:pt x="976" y="6739"/>
                    <a:pt x="1298" y="6858"/>
                    <a:pt x="1643" y="6858"/>
                  </a:cubicBezTo>
                  <a:lnTo>
                    <a:pt x="1655" y="6858"/>
                  </a:lnTo>
                  <a:lnTo>
                    <a:pt x="1655" y="7049"/>
                  </a:lnTo>
                  <a:cubicBezTo>
                    <a:pt x="1655" y="7239"/>
                    <a:pt x="1822" y="7406"/>
                    <a:pt x="2012" y="7406"/>
                  </a:cubicBezTo>
                  <a:lnTo>
                    <a:pt x="2774" y="7406"/>
                  </a:lnTo>
                  <a:lnTo>
                    <a:pt x="2774" y="9847"/>
                  </a:lnTo>
                  <a:lnTo>
                    <a:pt x="2381" y="9847"/>
                  </a:lnTo>
                  <a:lnTo>
                    <a:pt x="2381" y="7978"/>
                  </a:lnTo>
                  <a:cubicBezTo>
                    <a:pt x="2381" y="7882"/>
                    <a:pt x="2310" y="7799"/>
                    <a:pt x="2203" y="7799"/>
                  </a:cubicBezTo>
                  <a:cubicBezTo>
                    <a:pt x="2108" y="7799"/>
                    <a:pt x="2024" y="7870"/>
                    <a:pt x="2024" y="7978"/>
                  </a:cubicBezTo>
                  <a:lnTo>
                    <a:pt x="2024" y="9847"/>
                  </a:lnTo>
                  <a:lnTo>
                    <a:pt x="1096" y="9847"/>
                  </a:lnTo>
                  <a:cubicBezTo>
                    <a:pt x="881" y="9847"/>
                    <a:pt x="703" y="9668"/>
                    <a:pt x="703" y="9466"/>
                  </a:cubicBezTo>
                  <a:lnTo>
                    <a:pt x="703" y="6561"/>
                  </a:lnTo>
                  <a:close/>
                  <a:moveTo>
                    <a:pt x="8335" y="6858"/>
                  </a:moveTo>
                  <a:lnTo>
                    <a:pt x="8335" y="7049"/>
                  </a:lnTo>
                  <a:cubicBezTo>
                    <a:pt x="8335" y="7239"/>
                    <a:pt x="8501" y="7406"/>
                    <a:pt x="8692" y="7406"/>
                  </a:cubicBezTo>
                  <a:lnTo>
                    <a:pt x="9454" y="7406"/>
                  </a:lnTo>
                  <a:lnTo>
                    <a:pt x="9466" y="9847"/>
                  </a:lnTo>
                  <a:lnTo>
                    <a:pt x="9073" y="9847"/>
                  </a:lnTo>
                  <a:lnTo>
                    <a:pt x="9073" y="7978"/>
                  </a:lnTo>
                  <a:cubicBezTo>
                    <a:pt x="9073" y="7882"/>
                    <a:pt x="8989" y="7799"/>
                    <a:pt x="8894" y="7799"/>
                  </a:cubicBezTo>
                  <a:cubicBezTo>
                    <a:pt x="8787" y="7799"/>
                    <a:pt x="8716" y="7870"/>
                    <a:pt x="8716" y="7978"/>
                  </a:cubicBezTo>
                  <a:lnTo>
                    <a:pt x="8716" y="9847"/>
                  </a:lnTo>
                  <a:lnTo>
                    <a:pt x="3120" y="9847"/>
                  </a:lnTo>
                  <a:lnTo>
                    <a:pt x="3120" y="7406"/>
                  </a:lnTo>
                  <a:lnTo>
                    <a:pt x="3132" y="7406"/>
                  </a:lnTo>
                  <a:cubicBezTo>
                    <a:pt x="3322" y="7406"/>
                    <a:pt x="3489" y="7239"/>
                    <a:pt x="3489" y="7049"/>
                  </a:cubicBezTo>
                  <a:lnTo>
                    <a:pt x="3489" y="6858"/>
                  </a:lnTo>
                  <a:close/>
                  <a:moveTo>
                    <a:pt x="11133" y="6561"/>
                  </a:moveTo>
                  <a:lnTo>
                    <a:pt x="11133" y="9466"/>
                  </a:lnTo>
                  <a:cubicBezTo>
                    <a:pt x="11133" y="9668"/>
                    <a:pt x="10954" y="9847"/>
                    <a:pt x="10752" y="9847"/>
                  </a:cubicBezTo>
                  <a:lnTo>
                    <a:pt x="9811" y="9847"/>
                  </a:lnTo>
                  <a:lnTo>
                    <a:pt x="9811" y="7406"/>
                  </a:lnTo>
                  <a:lnTo>
                    <a:pt x="9823" y="7406"/>
                  </a:lnTo>
                  <a:cubicBezTo>
                    <a:pt x="10025" y="7406"/>
                    <a:pt x="10180" y="7239"/>
                    <a:pt x="10180" y="7049"/>
                  </a:cubicBezTo>
                  <a:lnTo>
                    <a:pt x="10180" y="6858"/>
                  </a:lnTo>
                  <a:lnTo>
                    <a:pt x="10204" y="6858"/>
                  </a:lnTo>
                  <a:cubicBezTo>
                    <a:pt x="10537" y="6858"/>
                    <a:pt x="10871" y="6751"/>
                    <a:pt x="11133" y="6561"/>
                  </a:cubicBezTo>
                  <a:close/>
                  <a:moveTo>
                    <a:pt x="5084" y="0"/>
                  </a:moveTo>
                  <a:cubicBezTo>
                    <a:pt x="4739" y="0"/>
                    <a:pt x="4441" y="238"/>
                    <a:pt x="4358" y="560"/>
                  </a:cubicBezTo>
                  <a:lnTo>
                    <a:pt x="4120" y="1667"/>
                  </a:lnTo>
                  <a:lnTo>
                    <a:pt x="929" y="1667"/>
                  </a:lnTo>
                  <a:cubicBezTo>
                    <a:pt x="417" y="1667"/>
                    <a:pt x="0" y="2084"/>
                    <a:pt x="0" y="2584"/>
                  </a:cubicBezTo>
                  <a:lnTo>
                    <a:pt x="0" y="5191"/>
                  </a:lnTo>
                  <a:cubicBezTo>
                    <a:pt x="0" y="5596"/>
                    <a:pt x="143" y="5953"/>
                    <a:pt x="381" y="6227"/>
                  </a:cubicBezTo>
                  <a:lnTo>
                    <a:pt x="381" y="9466"/>
                  </a:lnTo>
                  <a:cubicBezTo>
                    <a:pt x="381" y="9859"/>
                    <a:pt x="703" y="10192"/>
                    <a:pt x="1107" y="10192"/>
                  </a:cubicBezTo>
                  <a:lnTo>
                    <a:pt x="10763" y="10192"/>
                  </a:lnTo>
                  <a:cubicBezTo>
                    <a:pt x="11168" y="10192"/>
                    <a:pt x="11490" y="9859"/>
                    <a:pt x="11490" y="9466"/>
                  </a:cubicBezTo>
                  <a:lnTo>
                    <a:pt x="11490" y="6227"/>
                  </a:lnTo>
                  <a:cubicBezTo>
                    <a:pt x="11728" y="5953"/>
                    <a:pt x="11871" y="5572"/>
                    <a:pt x="11871" y="5191"/>
                  </a:cubicBezTo>
                  <a:lnTo>
                    <a:pt x="11871" y="2584"/>
                  </a:lnTo>
                  <a:cubicBezTo>
                    <a:pt x="11871" y="2084"/>
                    <a:pt x="11454" y="1667"/>
                    <a:pt x="10942" y="1667"/>
                  </a:cubicBezTo>
                  <a:lnTo>
                    <a:pt x="7739" y="1667"/>
                  </a:lnTo>
                  <a:lnTo>
                    <a:pt x="7501" y="560"/>
                  </a:lnTo>
                  <a:cubicBezTo>
                    <a:pt x="7430" y="215"/>
                    <a:pt x="7132" y="0"/>
                    <a:pt x="6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6" name="Google Shape;11116;p64"/>
            <p:cNvSpPr/>
            <p:nvPr/>
          </p:nvSpPr>
          <p:spPr>
            <a:xfrm>
              <a:off x="1002450" y="4457157"/>
              <a:ext cx="70116" cy="34533"/>
            </a:xfrm>
            <a:custGeom>
              <a:rect b="b" l="l" r="r" t="t"/>
              <a:pathLst>
                <a:path extrusionOk="0" h="1085" w="2203">
                  <a:moveTo>
                    <a:pt x="357" y="1"/>
                  </a:moveTo>
                  <a:cubicBezTo>
                    <a:pt x="167" y="1"/>
                    <a:pt x="0" y="168"/>
                    <a:pt x="0" y="358"/>
                  </a:cubicBezTo>
                  <a:lnTo>
                    <a:pt x="0" y="727"/>
                  </a:lnTo>
                  <a:cubicBezTo>
                    <a:pt x="0" y="918"/>
                    <a:pt x="167" y="1084"/>
                    <a:pt x="357" y="1084"/>
                  </a:cubicBezTo>
                  <a:lnTo>
                    <a:pt x="1846" y="1084"/>
                  </a:lnTo>
                  <a:cubicBezTo>
                    <a:pt x="2048" y="1084"/>
                    <a:pt x="2203" y="918"/>
                    <a:pt x="2203" y="727"/>
                  </a:cubicBezTo>
                  <a:lnTo>
                    <a:pt x="2203" y="358"/>
                  </a:lnTo>
                  <a:cubicBezTo>
                    <a:pt x="2203" y="168"/>
                    <a:pt x="2048" y="1"/>
                    <a:pt x="1846" y="1"/>
                  </a:cubicBezTo>
                  <a:lnTo>
                    <a:pt x="1667" y="1"/>
                  </a:lnTo>
                  <a:cubicBezTo>
                    <a:pt x="1584" y="1"/>
                    <a:pt x="1488" y="72"/>
                    <a:pt x="1488" y="179"/>
                  </a:cubicBezTo>
                  <a:cubicBezTo>
                    <a:pt x="1488" y="287"/>
                    <a:pt x="1572" y="358"/>
                    <a:pt x="1667" y="358"/>
                  </a:cubicBezTo>
                  <a:lnTo>
                    <a:pt x="1846" y="358"/>
                  </a:lnTo>
                  <a:cubicBezTo>
                    <a:pt x="1846" y="358"/>
                    <a:pt x="1869" y="358"/>
                    <a:pt x="1869" y="370"/>
                  </a:cubicBezTo>
                  <a:lnTo>
                    <a:pt x="1869" y="739"/>
                  </a:lnTo>
                  <a:cubicBezTo>
                    <a:pt x="1869" y="739"/>
                    <a:pt x="1869" y="763"/>
                    <a:pt x="1846" y="763"/>
                  </a:cubicBezTo>
                  <a:lnTo>
                    <a:pt x="357" y="763"/>
                  </a:lnTo>
                  <a:cubicBezTo>
                    <a:pt x="357" y="763"/>
                    <a:pt x="345" y="763"/>
                    <a:pt x="345" y="739"/>
                  </a:cubicBezTo>
                  <a:lnTo>
                    <a:pt x="345" y="370"/>
                  </a:lnTo>
                  <a:cubicBezTo>
                    <a:pt x="345" y="370"/>
                    <a:pt x="345" y="358"/>
                    <a:pt x="357" y="358"/>
                  </a:cubicBezTo>
                  <a:lnTo>
                    <a:pt x="917" y="358"/>
                  </a:lnTo>
                  <a:cubicBezTo>
                    <a:pt x="1000" y="358"/>
                    <a:pt x="1084" y="287"/>
                    <a:pt x="1084" y="179"/>
                  </a:cubicBezTo>
                  <a:cubicBezTo>
                    <a:pt x="1084" y="72"/>
                    <a:pt x="1012"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17" name="Google Shape;11117;p64"/>
          <p:cNvGrpSpPr/>
          <p:nvPr/>
        </p:nvGrpSpPr>
        <p:grpSpPr>
          <a:xfrm>
            <a:off x="1754279" y="4286593"/>
            <a:ext cx="351439" cy="345965"/>
            <a:chOff x="1754279" y="4286593"/>
            <a:chExt cx="351439" cy="345965"/>
          </a:xfrm>
        </p:grpSpPr>
        <p:sp>
          <p:nvSpPr>
            <p:cNvPr id="11118" name="Google Shape;11118;p64"/>
            <p:cNvSpPr/>
            <p:nvPr/>
          </p:nvSpPr>
          <p:spPr>
            <a:xfrm>
              <a:off x="1799379" y="4550857"/>
              <a:ext cx="28422" cy="27117"/>
            </a:xfrm>
            <a:custGeom>
              <a:rect b="b" l="l" r="r" t="t"/>
              <a:pathLst>
                <a:path extrusionOk="0" h="852" w="893">
                  <a:moveTo>
                    <a:pt x="708" y="1"/>
                  </a:moveTo>
                  <a:cubicBezTo>
                    <a:pt x="667" y="1"/>
                    <a:pt x="625" y="16"/>
                    <a:pt x="595" y="45"/>
                  </a:cubicBezTo>
                  <a:lnTo>
                    <a:pt x="60" y="581"/>
                  </a:lnTo>
                  <a:cubicBezTo>
                    <a:pt x="0" y="641"/>
                    <a:pt x="0" y="748"/>
                    <a:pt x="60" y="807"/>
                  </a:cubicBezTo>
                  <a:cubicBezTo>
                    <a:pt x="89" y="837"/>
                    <a:pt x="131" y="852"/>
                    <a:pt x="173" y="852"/>
                  </a:cubicBezTo>
                  <a:cubicBezTo>
                    <a:pt x="214" y="852"/>
                    <a:pt x="256" y="837"/>
                    <a:pt x="286" y="807"/>
                  </a:cubicBezTo>
                  <a:lnTo>
                    <a:pt x="822" y="272"/>
                  </a:lnTo>
                  <a:cubicBezTo>
                    <a:pt x="893" y="212"/>
                    <a:pt x="893" y="117"/>
                    <a:pt x="822" y="45"/>
                  </a:cubicBezTo>
                  <a:cubicBezTo>
                    <a:pt x="792" y="16"/>
                    <a:pt x="750" y="1"/>
                    <a:pt x="7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19" name="Google Shape;11119;p64"/>
            <p:cNvSpPr/>
            <p:nvPr/>
          </p:nvSpPr>
          <p:spPr>
            <a:xfrm>
              <a:off x="1833084" y="4584594"/>
              <a:ext cx="27690" cy="27117"/>
            </a:xfrm>
            <a:custGeom>
              <a:rect b="b" l="l" r="r" t="t"/>
              <a:pathLst>
                <a:path extrusionOk="0" h="852" w="870">
                  <a:moveTo>
                    <a:pt x="699" y="0"/>
                  </a:moveTo>
                  <a:cubicBezTo>
                    <a:pt x="659" y="0"/>
                    <a:pt x="620" y="15"/>
                    <a:pt x="596" y="45"/>
                  </a:cubicBezTo>
                  <a:lnTo>
                    <a:pt x="48" y="581"/>
                  </a:lnTo>
                  <a:cubicBezTo>
                    <a:pt x="1" y="640"/>
                    <a:pt x="1" y="747"/>
                    <a:pt x="48" y="807"/>
                  </a:cubicBezTo>
                  <a:cubicBezTo>
                    <a:pt x="78" y="837"/>
                    <a:pt x="120" y="852"/>
                    <a:pt x="161" y="852"/>
                  </a:cubicBezTo>
                  <a:cubicBezTo>
                    <a:pt x="203" y="852"/>
                    <a:pt x="245" y="837"/>
                    <a:pt x="275" y="807"/>
                  </a:cubicBezTo>
                  <a:lnTo>
                    <a:pt x="810" y="271"/>
                  </a:lnTo>
                  <a:cubicBezTo>
                    <a:pt x="870" y="212"/>
                    <a:pt x="870" y="105"/>
                    <a:pt x="810" y="45"/>
                  </a:cubicBezTo>
                  <a:cubicBezTo>
                    <a:pt x="781" y="15"/>
                    <a:pt x="739" y="0"/>
                    <a:pt x="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0" name="Google Shape;11120;p64"/>
            <p:cNvSpPr/>
            <p:nvPr/>
          </p:nvSpPr>
          <p:spPr>
            <a:xfrm>
              <a:off x="1816407" y="4567917"/>
              <a:ext cx="28072" cy="27117"/>
            </a:xfrm>
            <a:custGeom>
              <a:rect b="b" l="l" r="r" t="t"/>
              <a:pathLst>
                <a:path extrusionOk="0" h="852" w="882">
                  <a:moveTo>
                    <a:pt x="709" y="0"/>
                  </a:moveTo>
                  <a:cubicBezTo>
                    <a:pt x="668" y="0"/>
                    <a:pt x="626" y="15"/>
                    <a:pt x="596" y="45"/>
                  </a:cubicBezTo>
                  <a:lnTo>
                    <a:pt x="60" y="581"/>
                  </a:lnTo>
                  <a:cubicBezTo>
                    <a:pt x="1" y="640"/>
                    <a:pt x="1" y="748"/>
                    <a:pt x="60" y="807"/>
                  </a:cubicBezTo>
                  <a:cubicBezTo>
                    <a:pt x="90" y="837"/>
                    <a:pt x="132" y="852"/>
                    <a:pt x="172" y="852"/>
                  </a:cubicBezTo>
                  <a:cubicBezTo>
                    <a:pt x="212" y="852"/>
                    <a:pt x="251" y="837"/>
                    <a:pt x="275" y="807"/>
                  </a:cubicBezTo>
                  <a:lnTo>
                    <a:pt x="822" y="271"/>
                  </a:lnTo>
                  <a:cubicBezTo>
                    <a:pt x="882" y="212"/>
                    <a:pt x="882" y="105"/>
                    <a:pt x="822" y="45"/>
                  </a:cubicBezTo>
                  <a:cubicBezTo>
                    <a:pt x="793" y="15"/>
                    <a:pt x="751" y="0"/>
                    <a:pt x="7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1" name="Google Shape;11121;p64"/>
            <p:cNvSpPr/>
            <p:nvPr/>
          </p:nvSpPr>
          <p:spPr>
            <a:xfrm>
              <a:off x="1754279" y="4286593"/>
              <a:ext cx="351439" cy="345965"/>
            </a:xfrm>
            <a:custGeom>
              <a:rect b="b" l="l" r="r" t="t"/>
              <a:pathLst>
                <a:path extrusionOk="0" h="10870" w="11042">
                  <a:moveTo>
                    <a:pt x="10656" y="324"/>
                  </a:moveTo>
                  <a:lnTo>
                    <a:pt x="10216" y="1871"/>
                  </a:lnTo>
                  <a:lnTo>
                    <a:pt x="9108" y="776"/>
                  </a:lnTo>
                  <a:lnTo>
                    <a:pt x="10656" y="324"/>
                  </a:lnTo>
                  <a:close/>
                  <a:moveTo>
                    <a:pt x="4632" y="3586"/>
                  </a:moveTo>
                  <a:lnTo>
                    <a:pt x="2679" y="5538"/>
                  </a:lnTo>
                  <a:lnTo>
                    <a:pt x="465" y="5360"/>
                  </a:lnTo>
                  <a:cubicBezTo>
                    <a:pt x="429" y="5360"/>
                    <a:pt x="417" y="5324"/>
                    <a:pt x="441" y="5300"/>
                  </a:cubicBezTo>
                  <a:cubicBezTo>
                    <a:pt x="1393" y="4348"/>
                    <a:pt x="2667" y="3764"/>
                    <a:pt x="4001" y="3645"/>
                  </a:cubicBezTo>
                  <a:lnTo>
                    <a:pt x="4632" y="3586"/>
                  </a:lnTo>
                  <a:close/>
                  <a:moveTo>
                    <a:pt x="2727" y="5955"/>
                  </a:moveTo>
                  <a:lnTo>
                    <a:pt x="3584" y="6812"/>
                  </a:lnTo>
                  <a:lnTo>
                    <a:pt x="3263" y="7146"/>
                  </a:lnTo>
                  <a:lnTo>
                    <a:pt x="2393" y="6277"/>
                  </a:lnTo>
                  <a:lnTo>
                    <a:pt x="2727" y="5955"/>
                  </a:lnTo>
                  <a:close/>
                  <a:moveTo>
                    <a:pt x="2572" y="6920"/>
                  </a:moveTo>
                  <a:lnTo>
                    <a:pt x="3024" y="7360"/>
                  </a:lnTo>
                  <a:lnTo>
                    <a:pt x="2655" y="7753"/>
                  </a:lnTo>
                  <a:lnTo>
                    <a:pt x="2596" y="7813"/>
                  </a:lnTo>
                  <a:lnTo>
                    <a:pt x="2191" y="7408"/>
                  </a:lnTo>
                  <a:cubicBezTo>
                    <a:pt x="2155" y="7384"/>
                    <a:pt x="2155" y="7336"/>
                    <a:pt x="2191" y="7313"/>
                  </a:cubicBezTo>
                  <a:lnTo>
                    <a:pt x="2572" y="6920"/>
                  </a:lnTo>
                  <a:close/>
                  <a:moveTo>
                    <a:pt x="8775" y="895"/>
                  </a:moveTo>
                  <a:lnTo>
                    <a:pt x="10121" y="2229"/>
                  </a:lnTo>
                  <a:lnTo>
                    <a:pt x="9704" y="3598"/>
                  </a:lnTo>
                  <a:lnTo>
                    <a:pt x="5275" y="8039"/>
                  </a:lnTo>
                  <a:lnTo>
                    <a:pt x="4406" y="7170"/>
                  </a:lnTo>
                  <a:lnTo>
                    <a:pt x="6430" y="5146"/>
                  </a:lnTo>
                  <a:cubicBezTo>
                    <a:pt x="6584" y="5003"/>
                    <a:pt x="6608" y="4741"/>
                    <a:pt x="6418" y="4574"/>
                  </a:cubicBezTo>
                  <a:cubicBezTo>
                    <a:pt x="6334" y="4491"/>
                    <a:pt x="6230" y="4449"/>
                    <a:pt x="6127" y="4449"/>
                  </a:cubicBezTo>
                  <a:cubicBezTo>
                    <a:pt x="6025" y="4449"/>
                    <a:pt x="5924" y="4491"/>
                    <a:pt x="5846" y="4574"/>
                  </a:cubicBezTo>
                  <a:lnTo>
                    <a:pt x="3822" y="6598"/>
                  </a:lnTo>
                  <a:lnTo>
                    <a:pt x="2965" y="5729"/>
                  </a:lnTo>
                  <a:lnTo>
                    <a:pt x="7394" y="1300"/>
                  </a:lnTo>
                  <a:lnTo>
                    <a:pt x="8775" y="895"/>
                  </a:lnTo>
                  <a:close/>
                  <a:moveTo>
                    <a:pt x="6126" y="4785"/>
                  </a:moveTo>
                  <a:cubicBezTo>
                    <a:pt x="6153" y="4785"/>
                    <a:pt x="6180" y="4794"/>
                    <a:pt x="6191" y="4812"/>
                  </a:cubicBezTo>
                  <a:cubicBezTo>
                    <a:pt x="6227" y="4836"/>
                    <a:pt x="6239" y="4907"/>
                    <a:pt x="6191" y="4943"/>
                  </a:cubicBezTo>
                  <a:lnTo>
                    <a:pt x="4060" y="7074"/>
                  </a:lnTo>
                  <a:cubicBezTo>
                    <a:pt x="3941" y="7170"/>
                    <a:pt x="3108" y="8003"/>
                    <a:pt x="3024" y="8110"/>
                  </a:cubicBezTo>
                  <a:cubicBezTo>
                    <a:pt x="3005" y="8129"/>
                    <a:pt x="2976" y="8142"/>
                    <a:pt x="2949" y="8142"/>
                  </a:cubicBezTo>
                  <a:cubicBezTo>
                    <a:pt x="2926" y="8142"/>
                    <a:pt x="2904" y="8132"/>
                    <a:pt x="2893" y="8110"/>
                  </a:cubicBezTo>
                  <a:cubicBezTo>
                    <a:pt x="2858" y="8086"/>
                    <a:pt x="2858" y="8003"/>
                    <a:pt x="2893" y="7979"/>
                  </a:cubicBezTo>
                  <a:lnTo>
                    <a:pt x="6060" y="4812"/>
                  </a:lnTo>
                  <a:cubicBezTo>
                    <a:pt x="6072" y="4794"/>
                    <a:pt x="6099" y="4785"/>
                    <a:pt x="6126" y="4785"/>
                  </a:cubicBezTo>
                  <a:close/>
                  <a:moveTo>
                    <a:pt x="4179" y="7396"/>
                  </a:moveTo>
                  <a:lnTo>
                    <a:pt x="5048" y="8253"/>
                  </a:lnTo>
                  <a:lnTo>
                    <a:pt x="4739" y="8586"/>
                  </a:lnTo>
                  <a:lnTo>
                    <a:pt x="4715" y="8586"/>
                  </a:lnTo>
                  <a:lnTo>
                    <a:pt x="3858" y="7729"/>
                  </a:lnTo>
                  <a:lnTo>
                    <a:pt x="4179" y="7396"/>
                  </a:lnTo>
                  <a:close/>
                  <a:moveTo>
                    <a:pt x="3608" y="7944"/>
                  </a:moveTo>
                  <a:lnTo>
                    <a:pt x="4048" y="8396"/>
                  </a:lnTo>
                  <a:lnTo>
                    <a:pt x="3679" y="8801"/>
                  </a:lnTo>
                  <a:cubicBezTo>
                    <a:pt x="3667" y="8813"/>
                    <a:pt x="3632" y="8813"/>
                    <a:pt x="3620" y="8813"/>
                  </a:cubicBezTo>
                  <a:cubicBezTo>
                    <a:pt x="3608" y="8813"/>
                    <a:pt x="3584" y="8813"/>
                    <a:pt x="3560" y="8801"/>
                  </a:cubicBezTo>
                  <a:lnTo>
                    <a:pt x="3155" y="8396"/>
                  </a:lnTo>
                  <a:cubicBezTo>
                    <a:pt x="3191" y="8384"/>
                    <a:pt x="3203" y="8360"/>
                    <a:pt x="3215" y="8336"/>
                  </a:cubicBezTo>
                  <a:lnTo>
                    <a:pt x="3608" y="7944"/>
                  </a:lnTo>
                  <a:close/>
                  <a:moveTo>
                    <a:pt x="10687" y="1"/>
                  </a:moveTo>
                  <a:cubicBezTo>
                    <a:pt x="10658" y="1"/>
                    <a:pt x="10627" y="5"/>
                    <a:pt x="10597" y="14"/>
                  </a:cubicBezTo>
                  <a:cubicBezTo>
                    <a:pt x="9894" y="228"/>
                    <a:pt x="7918" y="800"/>
                    <a:pt x="7263" y="1002"/>
                  </a:cubicBezTo>
                  <a:cubicBezTo>
                    <a:pt x="7239" y="1014"/>
                    <a:pt x="7215" y="1014"/>
                    <a:pt x="7192" y="1038"/>
                  </a:cubicBezTo>
                  <a:lnTo>
                    <a:pt x="4953" y="3276"/>
                  </a:lnTo>
                  <a:lnTo>
                    <a:pt x="3965" y="3360"/>
                  </a:lnTo>
                  <a:cubicBezTo>
                    <a:pt x="2548" y="3479"/>
                    <a:pt x="1203" y="4110"/>
                    <a:pt x="215" y="5110"/>
                  </a:cubicBezTo>
                  <a:cubicBezTo>
                    <a:pt x="0" y="5312"/>
                    <a:pt x="131" y="5681"/>
                    <a:pt x="429" y="5705"/>
                  </a:cubicBezTo>
                  <a:lnTo>
                    <a:pt x="2370" y="5860"/>
                  </a:lnTo>
                  <a:lnTo>
                    <a:pt x="2179" y="6062"/>
                  </a:lnTo>
                  <a:cubicBezTo>
                    <a:pt x="2060" y="6181"/>
                    <a:pt x="2060" y="6384"/>
                    <a:pt x="2179" y="6503"/>
                  </a:cubicBezTo>
                  <a:lnTo>
                    <a:pt x="2370" y="6693"/>
                  </a:lnTo>
                  <a:lnTo>
                    <a:pt x="1977" y="7086"/>
                  </a:lnTo>
                  <a:cubicBezTo>
                    <a:pt x="1834" y="7229"/>
                    <a:pt x="1834" y="7491"/>
                    <a:pt x="1977" y="7634"/>
                  </a:cubicBezTo>
                  <a:lnTo>
                    <a:pt x="3370" y="9015"/>
                  </a:lnTo>
                  <a:cubicBezTo>
                    <a:pt x="3441" y="9092"/>
                    <a:pt x="3539" y="9131"/>
                    <a:pt x="3639" y="9131"/>
                  </a:cubicBezTo>
                  <a:cubicBezTo>
                    <a:pt x="3739" y="9131"/>
                    <a:pt x="3840" y="9092"/>
                    <a:pt x="3917" y="9015"/>
                  </a:cubicBezTo>
                  <a:lnTo>
                    <a:pt x="4298" y="8634"/>
                  </a:lnTo>
                  <a:lnTo>
                    <a:pt x="4477" y="8813"/>
                  </a:lnTo>
                  <a:cubicBezTo>
                    <a:pt x="4548" y="8878"/>
                    <a:pt x="4635" y="8911"/>
                    <a:pt x="4720" y="8911"/>
                  </a:cubicBezTo>
                  <a:cubicBezTo>
                    <a:pt x="4804" y="8911"/>
                    <a:pt x="4888" y="8878"/>
                    <a:pt x="4953" y="8813"/>
                  </a:cubicBezTo>
                  <a:lnTo>
                    <a:pt x="5156" y="8622"/>
                  </a:lnTo>
                  <a:lnTo>
                    <a:pt x="5310" y="10551"/>
                  </a:lnTo>
                  <a:cubicBezTo>
                    <a:pt x="5334" y="10682"/>
                    <a:pt x="5418" y="10801"/>
                    <a:pt x="5537" y="10849"/>
                  </a:cubicBezTo>
                  <a:cubicBezTo>
                    <a:pt x="5577" y="10863"/>
                    <a:pt x="5618" y="10870"/>
                    <a:pt x="5658" y="10870"/>
                  </a:cubicBezTo>
                  <a:cubicBezTo>
                    <a:pt x="5750" y="10870"/>
                    <a:pt x="5840" y="10835"/>
                    <a:pt x="5906" y="10777"/>
                  </a:cubicBezTo>
                  <a:cubicBezTo>
                    <a:pt x="6537" y="10146"/>
                    <a:pt x="7001" y="9420"/>
                    <a:pt x="7299" y="8598"/>
                  </a:cubicBezTo>
                  <a:cubicBezTo>
                    <a:pt x="7323" y="8515"/>
                    <a:pt x="7275" y="8420"/>
                    <a:pt x="7203" y="8396"/>
                  </a:cubicBezTo>
                  <a:cubicBezTo>
                    <a:pt x="7184" y="8388"/>
                    <a:pt x="7164" y="8384"/>
                    <a:pt x="7144" y="8384"/>
                  </a:cubicBezTo>
                  <a:cubicBezTo>
                    <a:pt x="7079" y="8384"/>
                    <a:pt x="7019" y="8425"/>
                    <a:pt x="7001" y="8479"/>
                  </a:cubicBezTo>
                  <a:cubicBezTo>
                    <a:pt x="6715" y="9253"/>
                    <a:pt x="6263" y="9956"/>
                    <a:pt x="5691" y="10539"/>
                  </a:cubicBezTo>
                  <a:cubicBezTo>
                    <a:pt x="5682" y="10544"/>
                    <a:pt x="5670" y="10547"/>
                    <a:pt x="5659" y="10547"/>
                  </a:cubicBezTo>
                  <a:cubicBezTo>
                    <a:pt x="5644" y="10547"/>
                    <a:pt x="5632" y="10541"/>
                    <a:pt x="5632" y="10527"/>
                  </a:cubicBezTo>
                  <a:lnTo>
                    <a:pt x="5429" y="8325"/>
                  </a:lnTo>
                  <a:lnTo>
                    <a:pt x="7382" y="6372"/>
                  </a:lnTo>
                  <a:lnTo>
                    <a:pt x="7382" y="6372"/>
                  </a:lnTo>
                  <a:cubicBezTo>
                    <a:pt x="7323" y="7158"/>
                    <a:pt x="7299" y="7372"/>
                    <a:pt x="7203" y="7765"/>
                  </a:cubicBezTo>
                  <a:cubicBezTo>
                    <a:pt x="7192" y="7860"/>
                    <a:pt x="7239" y="7944"/>
                    <a:pt x="7323" y="7967"/>
                  </a:cubicBezTo>
                  <a:cubicBezTo>
                    <a:pt x="7332" y="7969"/>
                    <a:pt x="7342" y="7969"/>
                    <a:pt x="7351" y="7969"/>
                  </a:cubicBezTo>
                  <a:cubicBezTo>
                    <a:pt x="7434" y="7969"/>
                    <a:pt x="7502" y="7923"/>
                    <a:pt x="7513" y="7848"/>
                  </a:cubicBezTo>
                  <a:cubicBezTo>
                    <a:pt x="7620" y="7348"/>
                    <a:pt x="7632" y="7134"/>
                    <a:pt x="7727" y="6027"/>
                  </a:cubicBezTo>
                  <a:lnTo>
                    <a:pt x="9954" y="3800"/>
                  </a:lnTo>
                  <a:cubicBezTo>
                    <a:pt x="9978" y="3776"/>
                    <a:pt x="9990" y="3753"/>
                    <a:pt x="10001" y="3717"/>
                  </a:cubicBezTo>
                  <a:lnTo>
                    <a:pt x="10454" y="2205"/>
                  </a:lnTo>
                  <a:lnTo>
                    <a:pt x="10990" y="383"/>
                  </a:lnTo>
                  <a:cubicBezTo>
                    <a:pt x="11042" y="196"/>
                    <a:pt x="10885" y="1"/>
                    <a:pt x="106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2" name="Google Shape;11122;p64"/>
            <p:cNvSpPr/>
            <p:nvPr/>
          </p:nvSpPr>
          <p:spPr>
            <a:xfrm>
              <a:off x="1951705" y="4367117"/>
              <a:ext cx="86062" cy="65437"/>
            </a:xfrm>
            <a:custGeom>
              <a:rect b="b" l="l" r="r" t="t"/>
              <a:pathLst>
                <a:path extrusionOk="0" h="2056" w="2704">
                  <a:moveTo>
                    <a:pt x="905" y="1"/>
                  </a:moveTo>
                  <a:cubicBezTo>
                    <a:pt x="881" y="1"/>
                    <a:pt x="857" y="7"/>
                    <a:pt x="834" y="20"/>
                  </a:cubicBezTo>
                  <a:cubicBezTo>
                    <a:pt x="167" y="330"/>
                    <a:pt x="0" y="1211"/>
                    <a:pt x="524" y="1746"/>
                  </a:cubicBezTo>
                  <a:cubicBezTo>
                    <a:pt x="739" y="1949"/>
                    <a:pt x="1000" y="2056"/>
                    <a:pt x="1274" y="2056"/>
                  </a:cubicBezTo>
                  <a:cubicBezTo>
                    <a:pt x="2227" y="2056"/>
                    <a:pt x="2703" y="913"/>
                    <a:pt x="2024" y="234"/>
                  </a:cubicBezTo>
                  <a:cubicBezTo>
                    <a:pt x="1941" y="151"/>
                    <a:pt x="1834" y="80"/>
                    <a:pt x="1715" y="20"/>
                  </a:cubicBezTo>
                  <a:cubicBezTo>
                    <a:pt x="1696" y="10"/>
                    <a:pt x="1674" y="6"/>
                    <a:pt x="1652" y="6"/>
                  </a:cubicBezTo>
                  <a:cubicBezTo>
                    <a:pt x="1592" y="6"/>
                    <a:pt x="1530" y="39"/>
                    <a:pt x="1512" y="91"/>
                  </a:cubicBezTo>
                  <a:cubicBezTo>
                    <a:pt x="1477" y="163"/>
                    <a:pt x="1512" y="270"/>
                    <a:pt x="1584" y="294"/>
                  </a:cubicBezTo>
                  <a:cubicBezTo>
                    <a:pt x="2060" y="508"/>
                    <a:pt x="2167" y="1127"/>
                    <a:pt x="1810" y="1508"/>
                  </a:cubicBezTo>
                  <a:cubicBezTo>
                    <a:pt x="1667" y="1645"/>
                    <a:pt x="1477" y="1714"/>
                    <a:pt x="1285" y="1714"/>
                  </a:cubicBezTo>
                  <a:cubicBezTo>
                    <a:pt x="1093" y="1714"/>
                    <a:pt x="899" y="1645"/>
                    <a:pt x="750" y="1508"/>
                  </a:cubicBezTo>
                  <a:cubicBezTo>
                    <a:pt x="381" y="1127"/>
                    <a:pt x="500" y="520"/>
                    <a:pt x="977" y="294"/>
                  </a:cubicBezTo>
                  <a:cubicBezTo>
                    <a:pt x="1048" y="270"/>
                    <a:pt x="1096" y="163"/>
                    <a:pt x="1048" y="91"/>
                  </a:cubicBezTo>
                  <a:cubicBezTo>
                    <a:pt x="1022" y="40"/>
                    <a:pt x="966"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23" name="Google Shape;11123;p64"/>
          <p:cNvGrpSpPr/>
          <p:nvPr/>
        </p:nvGrpSpPr>
        <p:grpSpPr>
          <a:xfrm>
            <a:off x="3996113" y="4291176"/>
            <a:ext cx="336512" cy="335048"/>
            <a:chOff x="3996113" y="4291176"/>
            <a:chExt cx="336512" cy="335048"/>
          </a:xfrm>
        </p:grpSpPr>
        <p:sp>
          <p:nvSpPr>
            <p:cNvPr id="11124" name="Google Shape;11124;p64"/>
            <p:cNvSpPr/>
            <p:nvPr/>
          </p:nvSpPr>
          <p:spPr>
            <a:xfrm>
              <a:off x="4082143" y="4323386"/>
              <a:ext cx="111810" cy="219833"/>
            </a:xfrm>
            <a:custGeom>
              <a:rect b="b" l="l" r="r" t="t"/>
              <a:pathLst>
                <a:path extrusionOk="0" h="6907" w="3513">
                  <a:moveTo>
                    <a:pt x="1751" y="322"/>
                  </a:moveTo>
                  <a:cubicBezTo>
                    <a:pt x="1846" y="322"/>
                    <a:pt x="1929" y="394"/>
                    <a:pt x="1929" y="501"/>
                  </a:cubicBezTo>
                  <a:lnTo>
                    <a:pt x="1929" y="942"/>
                  </a:lnTo>
                  <a:cubicBezTo>
                    <a:pt x="1929" y="1037"/>
                    <a:pt x="2001" y="1096"/>
                    <a:pt x="2084" y="1096"/>
                  </a:cubicBezTo>
                  <a:cubicBezTo>
                    <a:pt x="2691" y="1108"/>
                    <a:pt x="3179" y="1596"/>
                    <a:pt x="3179" y="2204"/>
                  </a:cubicBezTo>
                  <a:lnTo>
                    <a:pt x="3179" y="2525"/>
                  </a:lnTo>
                  <a:cubicBezTo>
                    <a:pt x="3179" y="2608"/>
                    <a:pt x="3108" y="2704"/>
                    <a:pt x="3001" y="2704"/>
                  </a:cubicBezTo>
                  <a:cubicBezTo>
                    <a:pt x="2917" y="2704"/>
                    <a:pt x="2822" y="2620"/>
                    <a:pt x="2822" y="2525"/>
                  </a:cubicBezTo>
                  <a:lnTo>
                    <a:pt x="2822" y="2204"/>
                  </a:lnTo>
                  <a:cubicBezTo>
                    <a:pt x="2834" y="1787"/>
                    <a:pt x="2501" y="1454"/>
                    <a:pt x="2060" y="1454"/>
                  </a:cubicBezTo>
                  <a:lnTo>
                    <a:pt x="1608" y="1454"/>
                  </a:lnTo>
                  <a:cubicBezTo>
                    <a:pt x="1096" y="1454"/>
                    <a:pt x="679" y="1870"/>
                    <a:pt x="679" y="2370"/>
                  </a:cubicBezTo>
                  <a:cubicBezTo>
                    <a:pt x="679" y="2882"/>
                    <a:pt x="1096" y="3299"/>
                    <a:pt x="1608" y="3299"/>
                  </a:cubicBezTo>
                  <a:lnTo>
                    <a:pt x="1917" y="3299"/>
                  </a:lnTo>
                  <a:cubicBezTo>
                    <a:pt x="2620" y="3299"/>
                    <a:pt x="3191" y="3859"/>
                    <a:pt x="3191" y="4573"/>
                  </a:cubicBezTo>
                  <a:cubicBezTo>
                    <a:pt x="3191" y="5216"/>
                    <a:pt x="2715" y="5764"/>
                    <a:pt x="2084" y="5835"/>
                  </a:cubicBezTo>
                  <a:cubicBezTo>
                    <a:pt x="2001" y="5859"/>
                    <a:pt x="1941" y="5918"/>
                    <a:pt x="1941" y="5990"/>
                  </a:cubicBezTo>
                  <a:lnTo>
                    <a:pt x="1941" y="6454"/>
                  </a:lnTo>
                  <a:cubicBezTo>
                    <a:pt x="1941" y="6538"/>
                    <a:pt x="1870" y="6633"/>
                    <a:pt x="1762" y="6633"/>
                  </a:cubicBezTo>
                  <a:cubicBezTo>
                    <a:pt x="1667" y="6633"/>
                    <a:pt x="1584" y="6549"/>
                    <a:pt x="1584" y="6454"/>
                  </a:cubicBezTo>
                  <a:lnTo>
                    <a:pt x="1584" y="6002"/>
                  </a:lnTo>
                  <a:cubicBezTo>
                    <a:pt x="1584" y="5918"/>
                    <a:pt x="1512" y="5859"/>
                    <a:pt x="1441" y="5859"/>
                  </a:cubicBezTo>
                  <a:cubicBezTo>
                    <a:pt x="834" y="5835"/>
                    <a:pt x="334" y="5347"/>
                    <a:pt x="334" y="4740"/>
                  </a:cubicBezTo>
                  <a:cubicBezTo>
                    <a:pt x="334" y="4644"/>
                    <a:pt x="417" y="4561"/>
                    <a:pt x="512" y="4561"/>
                  </a:cubicBezTo>
                  <a:cubicBezTo>
                    <a:pt x="608" y="4561"/>
                    <a:pt x="691" y="4633"/>
                    <a:pt x="691" y="4740"/>
                  </a:cubicBezTo>
                  <a:cubicBezTo>
                    <a:pt x="691" y="5156"/>
                    <a:pt x="1036" y="5502"/>
                    <a:pt x="1453" y="5502"/>
                  </a:cubicBezTo>
                  <a:lnTo>
                    <a:pt x="1929" y="5502"/>
                  </a:lnTo>
                  <a:cubicBezTo>
                    <a:pt x="2441" y="5502"/>
                    <a:pt x="2858" y="5085"/>
                    <a:pt x="2858" y="4573"/>
                  </a:cubicBezTo>
                  <a:cubicBezTo>
                    <a:pt x="2858" y="4073"/>
                    <a:pt x="2441" y="3656"/>
                    <a:pt x="1929" y="3656"/>
                  </a:cubicBezTo>
                  <a:lnTo>
                    <a:pt x="1608" y="3656"/>
                  </a:lnTo>
                  <a:cubicBezTo>
                    <a:pt x="905" y="3656"/>
                    <a:pt x="322" y="3085"/>
                    <a:pt x="322" y="2370"/>
                  </a:cubicBezTo>
                  <a:cubicBezTo>
                    <a:pt x="322" y="1727"/>
                    <a:pt x="798" y="1180"/>
                    <a:pt x="1441" y="1108"/>
                  </a:cubicBezTo>
                  <a:cubicBezTo>
                    <a:pt x="1512" y="1096"/>
                    <a:pt x="1572" y="1037"/>
                    <a:pt x="1572" y="953"/>
                  </a:cubicBezTo>
                  <a:lnTo>
                    <a:pt x="1572" y="501"/>
                  </a:lnTo>
                  <a:cubicBezTo>
                    <a:pt x="1572" y="406"/>
                    <a:pt x="1643" y="322"/>
                    <a:pt x="1751" y="322"/>
                  </a:cubicBezTo>
                  <a:close/>
                  <a:moveTo>
                    <a:pt x="1762" y="1"/>
                  </a:moveTo>
                  <a:cubicBezTo>
                    <a:pt x="1500" y="1"/>
                    <a:pt x="1274" y="227"/>
                    <a:pt x="1274" y="501"/>
                  </a:cubicBezTo>
                  <a:lnTo>
                    <a:pt x="1274" y="823"/>
                  </a:lnTo>
                  <a:cubicBezTo>
                    <a:pt x="548" y="977"/>
                    <a:pt x="24" y="1608"/>
                    <a:pt x="24" y="2370"/>
                  </a:cubicBezTo>
                  <a:cubicBezTo>
                    <a:pt x="24" y="3251"/>
                    <a:pt x="738" y="3954"/>
                    <a:pt x="1608" y="3954"/>
                  </a:cubicBezTo>
                  <a:lnTo>
                    <a:pt x="1917" y="3954"/>
                  </a:lnTo>
                  <a:cubicBezTo>
                    <a:pt x="2262" y="3954"/>
                    <a:pt x="2524" y="4216"/>
                    <a:pt x="2524" y="4561"/>
                  </a:cubicBezTo>
                  <a:cubicBezTo>
                    <a:pt x="2524" y="4906"/>
                    <a:pt x="2262" y="5168"/>
                    <a:pt x="1917" y="5168"/>
                  </a:cubicBezTo>
                  <a:lnTo>
                    <a:pt x="1441" y="5168"/>
                  </a:lnTo>
                  <a:cubicBezTo>
                    <a:pt x="1191" y="5168"/>
                    <a:pt x="977" y="4966"/>
                    <a:pt x="977" y="4704"/>
                  </a:cubicBezTo>
                  <a:cubicBezTo>
                    <a:pt x="977" y="4442"/>
                    <a:pt x="750" y="4216"/>
                    <a:pt x="488" y="4216"/>
                  </a:cubicBezTo>
                  <a:cubicBezTo>
                    <a:pt x="215" y="4216"/>
                    <a:pt x="0" y="4442"/>
                    <a:pt x="0" y="4704"/>
                  </a:cubicBezTo>
                  <a:cubicBezTo>
                    <a:pt x="0" y="5442"/>
                    <a:pt x="548" y="6037"/>
                    <a:pt x="1250" y="6121"/>
                  </a:cubicBezTo>
                  <a:lnTo>
                    <a:pt x="1250" y="6418"/>
                  </a:lnTo>
                  <a:cubicBezTo>
                    <a:pt x="1250" y="6692"/>
                    <a:pt x="1465" y="6907"/>
                    <a:pt x="1739" y="6907"/>
                  </a:cubicBezTo>
                  <a:cubicBezTo>
                    <a:pt x="2001" y="6907"/>
                    <a:pt x="2227" y="6692"/>
                    <a:pt x="2227" y="6418"/>
                  </a:cubicBezTo>
                  <a:lnTo>
                    <a:pt x="2227" y="6121"/>
                  </a:lnTo>
                  <a:cubicBezTo>
                    <a:pt x="2953" y="5978"/>
                    <a:pt x="3477" y="5335"/>
                    <a:pt x="3477" y="4573"/>
                  </a:cubicBezTo>
                  <a:cubicBezTo>
                    <a:pt x="3477" y="3692"/>
                    <a:pt x="2763" y="3001"/>
                    <a:pt x="1905" y="3001"/>
                  </a:cubicBezTo>
                  <a:lnTo>
                    <a:pt x="1608" y="3001"/>
                  </a:lnTo>
                  <a:cubicBezTo>
                    <a:pt x="1262" y="3001"/>
                    <a:pt x="989" y="2728"/>
                    <a:pt x="989" y="2382"/>
                  </a:cubicBezTo>
                  <a:cubicBezTo>
                    <a:pt x="989" y="2037"/>
                    <a:pt x="1262" y="1775"/>
                    <a:pt x="1608" y="1775"/>
                  </a:cubicBezTo>
                  <a:lnTo>
                    <a:pt x="2084" y="1775"/>
                  </a:lnTo>
                  <a:cubicBezTo>
                    <a:pt x="2334" y="1775"/>
                    <a:pt x="2536" y="1989"/>
                    <a:pt x="2536" y="2239"/>
                  </a:cubicBezTo>
                  <a:lnTo>
                    <a:pt x="2536" y="2549"/>
                  </a:lnTo>
                  <a:cubicBezTo>
                    <a:pt x="2524" y="2799"/>
                    <a:pt x="2751" y="3013"/>
                    <a:pt x="3013" y="3013"/>
                  </a:cubicBezTo>
                  <a:cubicBezTo>
                    <a:pt x="3286" y="3013"/>
                    <a:pt x="3513" y="2787"/>
                    <a:pt x="3513" y="2525"/>
                  </a:cubicBezTo>
                  <a:lnTo>
                    <a:pt x="3513" y="2204"/>
                  </a:lnTo>
                  <a:cubicBezTo>
                    <a:pt x="3513" y="1477"/>
                    <a:pt x="2953" y="882"/>
                    <a:pt x="2262" y="799"/>
                  </a:cubicBezTo>
                  <a:lnTo>
                    <a:pt x="2262" y="501"/>
                  </a:lnTo>
                  <a:cubicBezTo>
                    <a:pt x="2262" y="227"/>
                    <a:pt x="2036" y="1"/>
                    <a:pt x="1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5" name="Google Shape;11125;p64"/>
            <p:cNvSpPr/>
            <p:nvPr/>
          </p:nvSpPr>
          <p:spPr>
            <a:xfrm>
              <a:off x="4226894" y="4523485"/>
              <a:ext cx="52324" cy="51942"/>
            </a:xfrm>
            <a:custGeom>
              <a:rect b="b" l="l" r="r" t="t"/>
              <a:pathLst>
                <a:path extrusionOk="0" h="1632" w="1644">
                  <a:moveTo>
                    <a:pt x="822" y="310"/>
                  </a:moveTo>
                  <a:cubicBezTo>
                    <a:pt x="1108" y="310"/>
                    <a:pt x="1322" y="536"/>
                    <a:pt x="1322" y="822"/>
                  </a:cubicBezTo>
                  <a:cubicBezTo>
                    <a:pt x="1322" y="1096"/>
                    <a:pt x="1108" y="1322"/>
                    <a:pt x="822" y="1322"/>
                  </a:cubicBezTo>
                  <a:cubicBezTo>
                    <a:pt x="536" y="1322"/>
                    <a:pt x="310" y="1096"/>
                    <a:pt x="310" y="822"/>
                  </a:cubicBezTo>
                  <a:cubicBezTo>
                    <a:pt x="310" y="536"/>
                    <a:pt x="536" y="310"/>
                    <a:pt x="822" y="310"/>
                  </a:cubicBezTo>
                  <a:close/>
                  <a:moveTo>
                    <a:pt x="822" y="0"/>
                  </a:moveTo>
                  <a:cubicBezTo>
                    <a:pt x="370" y="0"/>
                    <a:pt x="0" y="370"/>
                    <a:pt x="0" y="822"/>
                  </a:cubicBezTo>
                  <a:cubicBezTo>
                    <a:pt x="0" y="1263"/>
                    <a:pt x="370" y="1632"/>
                    <a:pt x="822" y="1632"/>
                  </a:cubicBezTo>
                  <a:cubicBezTo>
                    <a:pt x="1263" y="1632"/>
                    <a:pt x="1644" y="1263"/>
                    <a:pt x="1644" y="822"/>
                  </a:cubicBezTo>
                  <a:cubicBezTo>
                    <a:pt x="1644" y="370"/>
                    <a:pt x="1263"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26" name="Google Shape;11126;p64"/>
            <p:cNvSpPr/>
            <p:nvPr/>
          </p:nvSpPr>
          <p:spPr>
            <a:xfrm>
              <a:off x="3996113" y="4291176"/>
              <a:ext cx="336512" cy="335048"/>
            </a:xfrm>
            <a:custGeom>
              <a:rect b="b" l="l" r="r" t="t"/>
              <a:pathLst>
                <a:path extrusionOk="0" h="10527" w="10573">
                  <a:moveTo>
                    <a:pt x="8216" y="5930"/>
                  </a:moveTo>
                  <a:lnTo>
                    <a:pt x="8335" y="6537"/>
                  </a:lnTo>
                  <a:cubicBezTo>
                    <a:pt x="8359" y="6597"/>
                    <a:pt x="8394" y="6645"/>
                    <a:pt x="8442" y="6657"/>
                  </a:cubicBezTo>
                  <a:cubicBezTo>
                    <a:pt x="8502" y="6668"/>
                    <a:pt x="8549" y="6692"/>
                    <a:pt x="8609" y="6716"/>
                  </a:cubicBezTo>
                  <a:cubicBezTo>
                    <a:pt x="8631" y="6729"/>
                    <a:pt x="8653" y="6734"/>
                    <a:pt x="8674" y="6734"/>
                  </a:cubicBezTo>
                  <a:cubicBezTo>
                    <a:pt x="8710" y="6734"/>
                    <a:pt x="8745" y="6719"/>
                    <a:pt x="8775" y="6704"/>
                  </a:cubicBezTo>
                  <a:lnTo>
                    <a:pt x="9252" y="6311"/>
                  </a:lnTo>
                  <a:lnTo>
                    <a:pt x="9561" y="6585"/>
                  </a:lnTo>
                  <a:lnTo>
                    <a:pt x="9264" y="7121"/>
                  </a:lnTo>
                  <a:cubicBezTo>
                    <a:pt x="9228" y="7157"/>
                    <a:pt x="9228" y="7216"/>
                    <a:pt x="9264" y="7276"/>
                  </a:cubicBezTo>
                  <a:cubicBezTo>
                    <a:pt x="9287" y="7323"/>
                    <a:pt x="9323" y="7371"/>
                    <a:pt x="9347" y="7430"/>
                  </a:cubicBezTo>
                  <a:cubicBezTo>
                    <a:pt x="9383" y="7478"/>
                    <a:pt x="9430" y="7514"/>
                    <a:pt x="9490" y="7514"/>
                  </a:cubicBezTo>
                  <a:lnTo>
                    <a:pt x="10109" y="7538"/>
                  </a:lnTo>
                  <a:lnTo>
                    <a:pt x="10180" y="7942"/>
                  </a:lnTo>
                  <a:lnTo>
                    <a:pt x="9645" y="8157"/>
                  </a:lnTo>
                  <a:cubicBezTo>
                    <a:pt x="9585" y="8181"/>
                    <a:pt x="9561" y="8240"/>
                    <a:pt x="9549" y="8276"/>
                  </a:cubicBezTo>
                  <a:cubicBezTo>
                    <a:pt x="9549" y="8335"/>
                    <a:pt x="9526" y="8383"/>
                    <a:pt x="9514" y="8442"/>
                  </a:cubicBezTo>
                  <a:cubicBezTo>
                    <a:pt x="9502" y="8502"/>
                    <a:pt x="9514" y="8562"/>
                    <a:pt x="9561" y="8597"/>
                  </a:cubicBezTo>
                  <a:lnTo>
                    <a:pt x="10014" y="8990"/>
                  </a:lnTo>
                  <a:lnTo>
                    <a:pt x="9811" y="9347"/>
                  </a:lnTo>
                  <a:lnTo>
                    <a:pt x="9228" y="9157"/>
                  </a:lnTo>
                  <a:cubicBezTo>
                    <a:pt x="9213" y="9154"/>
                    <a:pt x="9198" y="9152"/>
                    <a:pt x="9184" y="9152"/>
                  </a:cubicBezTo>
                  <a:cubicBezTo>
                    <a:pt x="9141" y="9152"/>
                    <a:pt x="9103" y="9166"/>
                    <a:pt x="9085" y="9193"/>
                  </a:cubicBezTo>
                  <a:cubicBezTo>
                    <a:pt x="9037" y="9228"/>
                    <a:pt x="8990" y="9264"/>
                    <a:pt x="8954" y="9288"/>
                  </a:cubicBezTo>
                  <a:cubicBezTo>
                    <a:pt x="8906" y="9324"/>
                    <a:pt x="8871" y="9383"/>
                    <a:pt x="8895" y="9443"/>
                  </a:cubicBezTo>
                  <a:lnTo>
                    <a:pt x="8978" y="10050"/>
                  </a:lnTo>
                  <a:lnTo>
                    <a:pt x="8597" y="10181"/>
                  </a:lnTo>
                  <a:lnTo>
                    <a:pt x="8264" y="9669"/>
                  </a:lnTo>
                  <a:cubicBezTo>
                    <a:pt x="8228" y="9621"/>
                    <a:pt x="8192" y="9585"/>
                    <a:pt x="8133" y="9585"/>
                  </a:cubicBezTo>
                  <a:lnTo>
                    <a:pt x="7954" y="9585"/>
                  </a:lnTo>
                  <a:cubicBezTo>
                    <a:pt x="7894" y="9585"/>
                    <a:pt x="7847" y="9621"/>
                    <a:pt x="7811" y="9669"/>
                  </a:cubicBezTo>
                  <a:lnTo>
                    <a:pt x="7490" y="10181"/>
                  </a:lnTo>
                  <a:lnTo>
                    <a:pt x="7097" y="10050"/>
                  </a:lnTo>
                  <a:lnTo>
                    <a:pt x="7192" y="9443"/>
                  </a:lnTo>
                  <a:cubicBezTo>
                    <a:pt x="7204" y="9383"/>
                    <a:pt x="7180" y="9324"/>
                    <a:pt x="7132" y="9288"/>
                  </a:cubicBezTo>
                  <a:cubicBezTo>
                    <a:pt x="7085" y="9264"/>
                    <a:pt x="7037" y="9216"/>
                    <a:pt x="7001" y="9193"/>
                  </a:cubicBezTo>
                  <a:cubicBezTo>
                    <a:pt x="6970" y="9161"/>
                    <a:pt x="6933" y="9145"/>
                    <a:pt x="6897" y="9145"/>
                  </a:cubicBezTo>
                  <a:cubicBezTo>
                    <a:pt x="6880" y="9145"/>
                    <a:pt x="6863" y="9149"/>
                    <a:pt x="6847" y="9157"/>
                  </a:cubicBezTo>
                  <a:lnTo>
                    <a:pt x="6275" y="9347"/>
                  </a:lnTo>
                  <a:lnTo>
                    <a:pt x="6061" y="8990"/>
                  </a:lnTo>
                  <a:lnTo>
                    <a:pt x="6525" y="8597"/>
                  </a:lnTo>
                  <a:cubicBezTo>
                    <a:pt x="6573" y="8550"/>
                    <a:pt x="6585" y="8502"/>
                    <a:pt x="6573" y="8442"/>
                  </a:cubicBezTo>
                  <a:cubicBezTo>
                    <a:pt x="6549" y="8383"/>
                    <a:pt x="6537" y="8335"/>
                    <a:pt x="6537" y="8276"/>
                  </a:cubicBezTo>
                  <a:cubicBezTo>
                    <a:pt x="6537" y="8216"/>
                    <a:pt x="6489" y="8169"/>
                    <a:pt x="6430" y="8157"/>
                  </a:cubicBezTo>
                  <a:lnTo>
                    <a:pt x="5847" y="7942"/>
                  </a:lnTo>
                  <a:lnTo>
                    <a:pt x="5930" y="7538"/>
                  </a:lnTo>
                  <a:lnTo>
                    <a:pt x="6549" y="7514"/>
                  </a:lnTo>
                  <a:cubicBezTo>
                    <a:pt x="6609" y="7514"/>
                    <a:pt x="6656" y="7490"/>
                    <a:pt x="6680" y="7430"/>
                  </a:cubicBezTo>
                  <a:cubicBezTo>
                    <a:pt x="6716" y="7383"/>
                    <a:pt x="6740" y="7323"/>
                    <a:pt x="6775" y="7276"/>
                  </a:cubicBezTo>
                  <a:cubicBezTo>
                    <a:pt x="6811" y="7240"/>
                    <a:pt x="6811" y="7180"/>
                    <a:pt x="6775" y="7121"/>
                  </a:cubicBezTo>
                  <a:lnTo>
                    <a:pt x="6478" y="6585"/>
                  </a:lnTo>
                  <a:lnTo>
                    <a:pt x="6787" y="6311"/>
                  </a:lnTo>
                  <a:lnTo>
                    <a:pt x="7263" y="6704"/>
                  </a:lnTo>
                  <a:cubicBezTo>
                    <a:pt x="7293" y="6719"/>
                    <a:pt x="7327" y="6729"/>
                    <a:pt x="7363" y="6729"/>
                  </a:cubicBezTo>
                  <a:cubicBezTo>
                    <a:pt x="7385" y="6729"/>
                    <a:pt x="7407" y="6725"/>
                    <a:pt x="7430" y="6716"/>
                  </a:cubicBezTo>
                  <a:cubicBezTo>
                    <a:pt x="7478" y="6704"/>
                    <a:pt x="7537" y="6668"/>
                    <a:pt x="7597" y="6657"/>
                  </a:cubicBezTo>
                  <a:cubicBezTo>
                    <a:pt x="7656" y="6645"/>
                    <a:pt x="7680" y="6597"/>
                    <a:pt x="7704" y="6537"/>
                  </a:cubicBezTo>
                  <a:lnTo>
                    <a:pt x="7823" y="5930"/>
                  </a:lnTo>
                  <a:close/>
                  <a:moveTo>
                    <a:pt x="4454" y="1"/>
                  </a:moveTo>
                  <a:cubicBezTo>
                    <a:pt x="3739" y="1"/>
                    <a:pt x="3025" y="180"/>
                    <a:pt x="2382" y="513"/>
                  </a:cubicBezTo>
                  <a:cubicBezTo>
                    <a:pt x="2310" y="561"/>
                    <a:pt x="2287" y="644"/>
                    <a:pt x="2322" y="715"/>
                  </a:cubicBezTo>
                  <a:cubicBezTo>
                    <a:pt x="2354" y="770"/>
                    <a:pt x="2405" y="799"/>
                    <a:pt x="2458" y="799"/>
                  </a:cubicBezTo>
                  <a:cubicBezTo>
                    <a:pt x="2485" y="799"/>
                    <a:pt x="2512" y="791"/>
                    <a:pt x="2537" y="775"/>
                  </a:cubicBezTo>
                  <a:cubicBezTo>
                    <a:pt x="3132" y="465"/>
                    <a:pt x="3787" y="299"/>
                    <a:pt x="4454" y="299"/>
                  </a:cubicBezTo>
                  <a:cubicBezTo>
                    <a:pt x="6728" y="299"/>
                    <a:pt x="8597" y="2168"/>
                    <a:pt x="8597" y="4442"/>
                  </a:cubicBezTo>
                  <a:cubicBezTo>
                    <a:pt x="8597" y="4847"/>
                    <a:pt x="8537" y="5228"/>
                    <a:pt x="8430" y="5621"/>
                  </a:cubicBezTo>
                  <a:lnTo>
                    <a:pt x="7740" y="5621"/>
                  </a:lnTo>
                  <a:cubicBezTo>
                    <a:pt x="7668" y="5621"/>
                    <a:pt x="7609" y="5656"/>
                    <a:pt x="7597" y="5728"/>
                  </a:cubicBezTo>
                  <a:lnTo>
                    <a:pt x="7466" y="6371"/>
                  </a:lnTo>
                  <a:lnTo>
                    <a:pt x="7442" y="6371"/>
                  </a:lnTo>
                  <a:lnTo>
                    <a:pt x="6942" y="5966"/>
                  </a:lnTo>
                  <a:cubicBezTo>
                    <a:pt x="6912" y="5948"/>
                    <a:pt x="6879" y="5939"/>
                    <a:pt x="6847" y="5939"/>
                  </a:cubicBezTo>
                  <a:cubicBezTo>
                    <a:pt x="6814" y="5939"/>
                    <a:pt x="6781" y="5948"/>
                    <a:pt x="6751" y="5966"/>
                  </a:cubicBezTo>
                  <a:lnTo>
                    <a:pt x="6239" y="6407"/>
                  </a:lnTo>
                  <a:cubicBezTo>
                    <a:pt x="6180" y="6442"/>
                    <a:pt x="6168" y="6537"/>
                    <a:pt x="6216" y="6597"/>
                  </a:cubicBezTo>
                  <a:lnTo>
                    <a:pt x="6525" y="7180"/>
                  </a:lnTo>
                  <a:cubicBezTo>
                    <a:pt x="6525" y="7180"/>
                    <a:pt x="6525" y="7192"/>
                    <a:pt x="6513" y="7192"/>
                  </a:cubicBezTo>
                  <a:lnTo>
                    <a:pt x="5858" y="7204"/>
                  </a:lnTo>
                  <a:cubicBezTo>
                    <a:pt x="5775" y="7204"/>
                    <a:pt x="5716" y="7264"/>
                    <a:pt x="5704" y="7335"/>
                  </a:cubicBezTo>
                  <a:lnTo>
                    <a:pt x="5585" y="7990"/>
                  </a:lnTo>
                  <a:cubicBezTo>
                    <a:pt x="5573" y="8073"/>
                    <a:pt x="5620" y="8145"/>
                    <a:pt x="5680" y="8157"/>
                  </a:cubicBezTo>
                  <a:lnTo>
                    <a:pt x="6013" y="8288"/>
                  </a:lnTo>
                  <a:cubicBezTo>
                    <a:pt x="5525" y="8502"/>
                    <a:pt x="5001" y="8585"/>
                    <a:pt x="4454" y="8585"/>
                  </a:cubicBezTo>
                  <a:cubicBezTo>
                    <a:pt x="2179" y="8585"/>
                    <a:pt x="322" y="6728"/>
                    <a:pt x="322" y="4454"/>
                  </a:cubicBezTo>
                  <a:cubicBezTo>
                    <a:pt x="322" y="3168"/>
                    <a:pt x="894" y="2001"/>
                    <a:pt x="1894" y="1203"/>
                  </a:cubicBezTo>
                  <a:cubicBezTo>
                    <a:pt x="1965" y="1144"/>
                    <a:pt x="1965" y="1061"/>
                    <a:pt x="1929" y="989"/>
                  </a:cubicBezTo>
                  <a:cubicBezTo>
                    <a:pt x="1895" y="942"/>
                    <a:pt x="1850" y="921"/>
                    <a:pt x="1804" y="921"/>
                  </a:cubicBezTo>
                  <a:cubicBezTo>
                    <a:pt x="1769" y="921"/>
                    <a:pt x="1734" y="933"/>
                    <a:pt x="1703" y="953"/>
                  </a:cubicBezTo>
                  <a:cubicBezTo>
                    <a:pt x="632" y="1799"/>
                    <a:pt x="1" y="3085"/>
                    <a:pt x="1" y="4454"/>
                  </a:cubicBezTo>
                  <a:cubicBezTo>
                    <a:pt x="1" y="5645"/>
                    <a:pt x="465" y="6764"/>
                    <a:pt x="1298" y="7597"/>
                  </a:cubicBezTo>
                  <a:cubicBezTo>
                    <a:pt x="2132" y="8431"/>
                    <a:pt x="3251" y="8883"/>
                    <a:pt x="4442" y="8883"/>
                  </a:cubicBezTo>
                  <a:cubicBezTo>
                    <a:pt x="5001" y="8883"/>
                    <a:pt x="5537" y="8788"/>
                    <a:pt x="6049" y="8585"/>
                  </a:cubicBezTo>
                  <a:lnTo>
                    <a:pt x="6049" y="8585"/>
                  </a:lnTo>
                  <a:lnTo>
                    <a:pt x="5775" y="8823"/>
                  </a:lnTo>
                  <a:cubicBezTo>
                    <a:pt x="5716" y="8871"/>
                    <a:pt x="5704" y="8966"/>
                    <a:pt x="5751" y="9026"/>
                  </a:cubicBezTo>
                  <a:lnTo>
                    <a:pt x="6073" y="9585"/>
                  </a:lnTo>
                  <a:cubicBezTo>
                    <a:pt x="6101" y="9632"/>
                    <a:pt x="6158" y="9664"/>
                    <a:pt x="6211" y="9664"/>
                  </a:cubicBezTo>
                  <a:cubicBezTo>
                    <a:pt x="6225" y="9664"/>
                    <a:pt x="6239" y="9662"/>
                    <a:pt x="6251" y="9657"/>
                  </a:cubicBezTo>
                  <a:lnTo>
                    <a:pt x="6882" y="9455"/>
                  </a:lnTo>
                  <a:cubicBezTo>
                    <a:pt x="6882" y="9455"/>
                    <a:pt x="6894" y="9455"/>
                    <a:pt x="6894" y="9466"/>
                  </a:cubicBezTo>
                  <a:lnTo>
                    <a:pt x="6787" y="10121"/>
                  </a:lnTo>
                  <a:cubicBezTo>
                    <a:pt x="6775" y="10193"/>
                    <a:pt x="6823" y="10276"/>
                    <a:pt x="6894" y="10288"/>
                  </a:cubicBezTo>
                  <a:lnTo>
                    <a:pt x="7525" y="10514"/>
                  </a:lnTo>
                  <a:cubicBezTo>
                    <a:pt x="7537" y="10514"/>
                    <a:pt x="7549" y="10526"/>
                    <a:pt x="7585" y="10526"/>
                  </a:cubicBezTo>
                  <a:cubicBezTo>
                    <a:pt x="7644" y="10526"/>
                    <a:pt x="7680" y="10490"/>
                    <a:pt x="7716" y="10455"/>
                  </a:cubicBezTo>
                  <a:lnTo>
                    <a:pt x="8061" y="9883"/>
                  </a:lnTo>
                  <a:lnTo>
                    <a:pt x="8073" y="9883"/>
                  </a:lnTo>
                  <a:lnTo>
                    <a:pt x="8418" y="10455"/>
                  </a:lnTo>
                  <a:cubicBezTo>
                    <a:pt x="8445" y="10499"/>
                    <a:pt x="8497" y="10523"/>
                    <a:pt x="8547" y="10523"/>
                  </a:cubicBezTo>
                  <a:cubicBezTo>
                    <a:pt x="8565" y="10523"/>
                    <a:pt x="8582" y="10520"/>
                    <a:pt x="8597" y="10514"/>
                  </a:cubicBezTo>
                  <a:lnTo>
                    <a:pt x="9216" y="10288"/>
                  </a:lnTo>
                  <a:cubicBezTo>
                    <a:pt x="9287" y="10252"/>
                    <a:pt x="9323" y="10193"/>
                    <a:pt x="9323" y="10121"/>
                  </a:cubicBezTo>
                  <a:lnTo>
                    <a:pt x="9216" y="9466"/>
                  </a:lnTo>
                  <a:cubicBezTo>
                    <a:pt x="9216" y="9466"/>
                    <a:pt x="9228" y="9466"/>
                    <a:pt x="9228" y="9455"/>
                  </a:cubicBezTo>
                  <a:lnTo>
                    <a:pt x="9859" y="9657"/>
                  </a:lnTo>
                  <a:cubicBezTo>
                    <a:pt x="9878" y="9666"/>
                    <a:pt x="9897" y="9671"/>
                    <a:pt x="9916" y="9671"/>
                  </a:cubicBezTo>
                  <a:cubicBezTo>
                    <a:pt x="9966" y="9671"/>
                    <a:pt x="10011" y="9638"/>
                    <a:pt x="10038" y="9585"/>
                  </a:cubicBezTo>
                  <a:lnTo>
                    <a:pt x="10359" y="9026"/>
                  </a:lnTo>
                  <a:cubicBezTo>
                    <a:pt x="10395" y="8966"/>
                    <a:pt x="10395" y="8871"/>
                    <a:pt x="10335" y="8823"/>
                  </a:cubicBezTo>
                  <a:lnTo>
                    <a:pt x="9847" y="8395"/>
                  </a:lnTo>
                  <a:lnTo>
                    <a:pt x="9847" y="8383"/>
                  </a:lnTo>
                  <a:lnTo>
                    <a:pt x="10454" y="8145"/>
                  </a:lnTo>
                  <a:cubicBezTo>
                    <a:pt x="10460" y="8146"/>
                    <a:pt x="10465" y="8146"/>
                    <a:pt x="10470" y="8146"/>
                  </a:cubicBezTo>
                  <a:cubicBezTo>
                    <a:pt x="10532" y="8146"/>
                    <a:pt x="10572" y="8080"/>
                    <a:pt x="10561" y="8014"/>
                  </a:cubicBezTo>
                  <a:lnTo>
                    <a:pt x="10442" y="7359"/>
                  </a:lnTo>
                  <a:cubicBezTo>
                    <a:pt x="10419" y="7288"/>
                    <a:pt x="10359" y="7240"/>
                    <a:pt x="10288" y="7228"/>
                  </a:cubicBezTo>
                  <a:lnTo>
                    <a:pt x="9633" y="7204"/>
                  </a:lnTo>
                  <a:cubicBezTo>
                    <a:pt x="9633" y="7204"/>
                    <a:pt x="9633" y="7192"/>
                    <a:pt x="9621" y="7192"/>
                  </a:cubicBezTo>
                  <a:lnTo>
                    <a:pt x="9930" y="6609"/>
                  </a:lnTo>
                  <a:cubicBezTo>
                    <a:pt x="9966" y="6549"/>
                    <a:pt x="9942" y="6466"/>
                    <a:pt x="9907" y="6418"/>
                  </a:cubicBezTo>
                  <a:lnTo>
                    <a:pt x="9395" y="5990"/>
                  </a:lnTo>
                  <a:cubicBezTo>
                    <a:pt x="9365" y="5966"/>
                    <a:pt x="9332" y="5954"/>
                    <a:pt x="9299" y="5954"/>
                  </a:cubicBezTo>
                  <a:cubicBezTo>
                    <a:pt x="9267" y="5954"/>
                    <a:pt x="9234" y="5966"/>
                    <a:pt x="9204" y="5990"/>
                  </a:cubicBezTo>
                  <a:lnTo>
                    <a:pt x="8692" y="6395"/>
                  </a:lnTo>
                  <a:lnTo>
                    <a:pt x="8680" y="6395"/>
                  </a:lnTo>
                  <a:lnTo>
                    <a:pt x="8609" y="6049"/>
                  </a:lnTo>
                  <a:lnTo>
                    <a:pt x="8609" y="6037"/>
                  </a:lnTo>
                  <a:cubicBezTo>
                    <a:pt x="8799" y="5525"/>
                    <a:pt x="8895" y="5002"/>
                    <a:pt x="8895" y="4454"/>
                  </a:cubicBezTo>
                  <a:cubicBezTo>
                    <a:pt x="8895" y="3263"/>
                    <a:pt x="8430" y="2144"/>
                    <a:pt x="7597" y="1311"/>
                  </a:cubicBezTo>
                  <a:cubicBezTo>
                    <a:pt x="6763" y="477"/>
                    <a:pt x="5644"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127" name="Google Shape;11127;p64"/>
          <p:cNvSpPr/>
          <p:nvPr/>
        </p:nvSpPr>
        <p:spPr>
          <a:xfrm>
            <a:off x="1331737" y="4307377"/>
            <a:ext cx="304716" cy="304048"/>
          </a:xfrm>
          <a:custGeom>
            <a:rect b="b" l="l" r="r" t="t"/>
            <a:pathLst>
              <a:path extrusionOk="0" h="9553" w="9574">
                <a:moveTo>
                  <a:pt x="4811" y="290"/>
                </a:moveTo>
                <a:lnTo>
                  <a:pt x="8157" y="2230"/>
                </a:lnTo>
                <a:lnTo>
                  <a:pt x="7573" y="2230"/>
                </a:lnTo>
                <a:lnTo>
                  <a:pt x="4918" y="671"/>
                </a:lnTo>
                <a:cubicBezTo>
                  <a:pt x="4876" y="647"/>
                  <a:pt x="4838" y="635"/>
                  <a:pt x="4800" y="635"/>
                </a:cubicBezTo>
                <a:cubicBezTo>
                  <a:pt x="4763" y="635"/>
                  <a:pt x="4728" y="647"/>
                  <a:pt x="4692" y="671"/>
                </a:cubicBezTo>
                <a:lnTo>
                  <a:pt x="3989" y="1087"/>
                </a:lnTo>
                <a:cubicBezTo>
                  <a:pt x="3930" y="1135"/>
                  <a:pt x="3906" y="1206"/>
                  <a:pt x="3942" y="1278"/>
                </a:cubicBezTo>
                <a:cubicBezTo>
                  <a:pt x="3974" y="1318"/>
                  <a:pt x="4017" y="1348"/>
                  <a:pt x="4067" y="1348"/>
                </a:cubicBezTo>
                <a:cubicBezTo>
                  <a:pt x="4092" y="1348"/>
                  <a:pt x="4117" y="1341"/>
                  <a:pt x="4144" y="1326"/>
                </a:cubicBezTo>
                <a:lnTo>
                  <a:pt x="4811" y="933"/>
                </a:lnTo>
                <a:lnTo>
                  <a:pt x="7025" y="2230"/>
                </a:lnTo>
                <a:lnTo>
                  <a:pt x="2572" y="2230"/>
                </a:lnTo>
                <a:lnTo>
                  <a:pt x="3561" y="1671"/>
                </a:lnTo>
                <a:cubicBezTo>
                  <a:pt x="3620" y="1623"/>
                  <a:pt x="3644" y="1552"/>
                  <a:pt x="3608" y="1480"/>
                </a:cubicBezTo>
                <a:cubicBezTo>
                  <a:pt x="3576" y="1440"/>
                  <a:pt x="3533" y="1411"/>
                  <a:pt x="3483" y="1411"/>
                </a:cubicBezTo>
                <a:cubicBezTo>
                  <a:pt x="3459" y="1411"/>
                  <a:pt x="3433" y="1417"/>
                  <a:pt x="3406" y="1433"/>
                </a:cubicBezTo>
                <a:lnTo>
                  <a:pt x="2013" y="2254"/>
                </a:lnTo>
                <a:lnTo>
                  <a:pt x="1429" y="2254"/>
                </a:lnTo>
                <a:lnTo>
                  <a:pt x="4811" y="290"/>
                </a:lnTo>
                <a:close/>
                <a:moveTo>
                  <a:pt x="8621" y="2528"/>
                </a:moveTo>
                <a:lnTo>
                  <a:pt x="8621" y="3207"/>
                </a:lnTo>
                <a:lnTo>
                  <a:pt x="965" y="3207"/>
                </a:lnTo>
                <a:lnTo>
                  <a:pt x="965" y="2528"/>
                </a:lnTo>
                <a:close/>
                <a:moveTo>
                  <a:pt x="2644" y="3469"/>
                </a:moveTo>
                <a:cubicBezTo>
                  <a:pt x="2692" y="3469"/>
                  <a:pt x="2727" y="3481"/>
                  <a:pt x="2751" y="3516"/>
                </a:cubicBezTo>
                <a:cubicBezTo>
                  <a:pt x="2787" y="3540"/>
                  <a:pt x="2799" y="3576"/>
                  <a:pt x="2799" y="3623"/>
                </a:cubicBezTo>
                <a:cubicBezTo>
                  <a:pt x="2799" y="3695"/>
                  <a:pt x="2739" y="3754"/>
                  <a:pt x="2668" y="3754"/>
                </a:cubicBezTo>
                <a:cubicBezTo>
                  <a:pt x="2620" y="3754"/>
                  <a:pt x="2596" y="3731"/>
                  <a:pt x="2561" y="3707"/>
                </a:cubicBezTo>
                <a:cubicBezTo>
                  <a:pt x="2528" y="3666"/>
                  <a:pt x="2479" y="3648"/>
                  <a:pt x="2432" y="3648"/>
                </a:cubicBezTo>
                <a:cubicBezTo>
                  <a:pt x="2410" y="3648"/>
                  <a:pt x="2389" y="3652"/>
                  <a:pt x="2370" y="3659"/>
                </a:cubicBezTo>
                <a:cubicBezTo>
                  <a:pt x="2299" y="3695"/>
                  <a:pt x="2251" y="3754"/>
                  <a:pt x="2251" y="3826"/>
                </a:cubicBezTo>
                <a:lnTo>
                  <a:pt x="2251" y="7707"/>
                </a:lnTo>
                <a:lnTo>
                  <a:pt x="1703" y="7707"/>
                </a:lnTo>
                <a:lnTo>
                  <a:pt x="1703" y="3826"/>
                </a:lnTo>
                <a:cubicBezTo>
                  <a:pt x="1703" y="3754"/>
                  <a:pt x="1656" y="3683"/>
                  <a:pt x="1584" y="3659"/>
                </a:cubicBezTo>
                <a:cubicBezTo>
                  <a:pt x="1568" y="3653"/>
                  <a:pt x="1551" y="3650"/>
                  <a:pt x="1532" y="3650"/>
                </a:cubicBezTo>
                <a:cubicBezTo>
                  <a:pt x="1482" y="3650"/>
                  <a:pt x="1425" y="3672"/>
                  <a:pt x="1382" y="3707"/>
                </a:cubicBezTo>
                <a:cubicBezTo>
                  <a:pt x="1358" y="3742"/>
                  <a:pt x="1322" y="3754"/>
                  <a:pt x="1287" y="3754"/>
                </a:cubicBezTo>
                <a:cubicBezTo>
                  <a:pt x="1239" y="3754"/>
                  <a:pt x="1203" y="3731"/>
                  <a:pt x="1179" y="3707"/>
                </a:cubicBezTo>
                <a:cubicBezTo>
                  <a:pt x="1144" y="3683"/>
                  <a:pt x="1132" y="3647"/>
                  <a:pt x="1132" y="3600"/>
                </a:cubicBezTo>
                <a:cubicBezTo>
                  <a:pt x="1132" y="3528"/>
                  <a:pt x="1203" y="3469"/>
                  <a:pt x="1287" y="3469"/>
                </a:cubicBezTo>
                <a:close/>
                <a:moveTo>
                  <a:pt x="5537" y="3481"/>
                </a:moveTo>
                <a:cubicBezTo>
                  <a:pt x="5573" y="3481"/>
                  <a:pt x="5609" y="3504"/>
                  <a:pt x="5644" y="3528"/>
                </a:cubicBezTo>
                <a:cubicBezTo>
                  <a:pt x="5668" y="3564"/>
                  <a:pt x="5692" y="3588"/>
                  <a:pt x="5692" y="3635"/>
                </a:cubicBezTo>
                <a:cubicBezTo>
                  <a:pt x="5692" y="3707"/>
                  <a:pt x="5632" y="3766"/>
                  <a:pt x="5549" y="3766"/>
                </a:cubicBezTo>
                <a:cubicBezTo>
                  <a:pt x="5513" y="3766"/>
                  <a:pt x="5478" y="3754"/>
                  <a:pt x="5454" y="3719"/>
                </a:cubicBezTo>
                <a:cubicBezTo>
                  <a:pt x="5424" y="3681"/>
                  <a:pt x="5376" y="3663"/>
                  <a:pt x="5329" y="3663"/>
                </a:cubicBezTo>
                <a:cubicBezTo>
                  <a:pt x="5301" y="3663"/>
                  <a:pt x="5274" y="3670"/>
                  <a:pt x="5251" y="3683"/>
                </a:cubicBezTo>
                <a:cubicBezTo>
                  <a:pt x="5180" y="3707"/>
                  <a:pt x="5132" y="3766"/>
                  <a:pt x="5132" y="3838"/>
                </a:cubicBezTo>
                <a:lnTo>
                  <a:pt x="5132" y="7731"/>
                </a:lnTo>
                <a:lnTo>
                  <a:pt x="4585" y="7731"/>
                </a:lnTo>
                <a:lnTo>
                  <a:pt x="4585" y="3838"/>
                </a:lnTo>
                <a:cubicBezTo>
                  <a:pt x="4585" y="3766"/>
                  <a:pt x="4537" y="3695"/>
                  <a:pt x="4466" y="3683"/>
                </a:cubicBezTo>
                <a:cubicBezTo>
                  <a:pt x="4439" y="3670"/>
                  <a:pt x="4412" y="3663"/>
                  <a:pt x="4386" y="3663"/>
                </a:cubicBezTo>
                <a:cubicBezTo>
                  <a:pt x="4344" y="3663"/>
                  <a:pt x="4305" y="3681"/>
                  <a:pt x="4275" y="3719"/>
                </a:cubicBezTo>
                <a:cubicBezTo>
                  <a:pt x="4239" y="3754"/>
                  <a:pt x="4216" y="3766"/>
                  <a:pt x="4168" y="3766"/>
                </a:cubicBezTo>
                <a:cubicBezTo>
                  <a:pt x="4120" y="3766"/>
                  <a:pt x="4096" y="3754"/>
                  <a:pt x="4061" y="3719"/>
                </a:cubicBezTo>
                <a:cubicBezTo>
                  <a:pt x="4037" y="3695"/>
                  <a:pt x="4025" y="3659"/>
                  <a:pt x="4025" y="3623"/>
                </a:cubicBezTo>
                <a:cubicBezTo>
                  <a:pt x="4025" y="3540"/>
                  <a:pt x="4096" y="3481"/>
                  <a:pt x="4168" y="3481"/>
                </a:cubicBezTo>
                <a:close/>
                <a:moveTo>
                  <a:pt x="8395" y="3481"/>
                </a:moveTo>
                <a:cubicBezTo>
                  <a:pt x="8442" y="3481"/>
                  <a:pt x="8466" y="3492"/>
                  <a:pt x="8502" y="3528"/>
                </a:cubicBezTo>
                <a:cubicBezTo>
                  <a:pt x="8526" y="3552"/>
                  <a:pt x="8538" y="3588"/>
                  <a:pt x="8538" y="3635"/>
                </a:cubicBezTo>
                <a:cubicBezTo>
                  <a:pt x="8526" y="3695"/>
                  <a:pt x="8466" y="3754"/>
                  <a:pt x="8407" y="3754"/>
                </a:cubicBezTo>
                <a:cubicBezTo>
                  <a:pt x="8371" y="3754"/>
                  <a:pt x="8335" y="3742"/>
                  <a:pt x="8311" y="3707"/>
                </a:cubicBezTo>
                <a:cubicBezTo>
                  <a:pt x="8279" y="3666"/>
                  <a:pt x="8224" y="3648"/>
                  <a:pt x="8174" y="3648"/>
                </a:cubicBezTo>
                <a:cubicBezTo>
                  <a:pt x="8150" y="3648"/>
                  <a:pt x="8128" y="3652"/>
                  <a:pt x="8109" y="3659"/>
                </a:cubicBezTo>
                <a:cubicBezTo>
                  <a:pt x="8037" y="3695"/>
                  <a:pt x="7990" y="3754"/>
                  <a:pt x="7990" y="3826"/>
                </a:cubicBezTo>
                <a:lnTo>
                  <a:pt x="7990" y="7707"/>
                </a:lnTo>
                <a:lnTo>
                  <a:pt x="7442" y="7707"/>
                </a:lnTo>
                <a:lnTo>
                  <a:pt x="7442" y="6314"/>
                </a:lnTo>
                <a:cubicBezTo>
                  <a:pt x="7442" y="6243"/>
                  <a:pt x="7383" y="6183"/>
                  <a:pt x="7311" y="6183"/>
                </a:cubicBezTo>
                <a:cubicBezTo>
                  <a:pt x="7240" y="6183"/>
                  <a:pt x="7180" y="6243"/>
                  <a:pt x="7180" y="6314"/>
                </a:cubicBezTo>
                <a:lnTo>
                  <a:pt x="7180" y="7743"/>
                </a:lnTo>
                <a:cubicBezTo>
                  <a:pt x="7097" y="7791"/>
                  <a:pt x="7061" y="7862"/>
                  <a:pt x="7061" y="7945"/>
                </a:cubicBezTo>
                <a:lnTo>
                  <a:pt x="7061" y="8148"/>
                </a:lnTo>
                <a:lnTo>
                  <a:pt x="5549" y="8148"/>
                </a:lnTo>
                <a:lnTo>
                  <a:pt x="5549" y="7969"/>
                </a:lnTo>
                <a:cubicBezTo>
                  <a:pt x="5549" y="7874"/>
                  <a:pt x="5513" y="7803"/>
                  <a:pt x="5430" y="7755"/>
                </a:cubicBezTo>
                <a:lnTo>
                  <a:pt x="5430" y="4016"/>
                </a:lnTo>
                <a:cubicBezTo>
                  <a:pt x="5465" y="4034"/>
                  <a:pt x="5500" y="4045"/>
                  <a:pt x="5535" y="4045"/>
                </a:cubicBezTo>
                <a:cubicBezTo>
                  <a:pt x="5547" y="4045"/>
                  <a:pt x="5560" y="4043"/>
                  <a:pt x="5573" y="4040"/>
                </a:cubicBezTo>
                <a:cubicBezTo>
                  <a:pt x="5787" y="4040"/>
                  <a:pt x="5966" y="3862"/>
                  <a:pt x="5966" y="3635"/>
                </a:cubicBezTo>
                <a:cubicBezTo>
                  <a:pt x="5966" y="3576"/>
                  <a:pt x="5966" y="3528"/>
                  <a:pt x="5954" y="3481"/>
                </a:cubicBezTo>
                <a:lnTo>
                  <a:pt x="6656" y="3481"/>
                </a:lnTo>
                <a:cubicBezTo>
                  <a:pt x="6633" y="3516"/>
                  <a:pt x="6633" y="3564"/>
                  <a:pt x="6621" y="3600"/>
                </a:cubicBezTo>
                <a:cubicBezTo>
                  <a:pt x="6621" y="3719"/>
                  <a:pt x="6656" y="3826"/>
                  <a:pt x="6740" y="3921"/>
                </a:cubicBezTo>
                <a:cubicBezTo>
                  <a:pt x="6811" y="4004"/>
                  <a:pt x="6942" y="4052"/>
                  <a:pt x="7037" y="4052"/>
                </a:cubicBezTo>
                <a:cubicBezTo>
                  <a:pt x="7085" y="4052"/>
                  <a:pt x="7133" y="4028"/>
                  <a:pt x="7168" y="4016"/>
                </a:cubicBezTo>
                <a:lnTo>
                  <a:pt x="7168" y="5636"/>
                </a:lnTo>
                <a:cubicBezTo>
                  <a:pt x="7168" y="5719"/>
                  <a:pt x="7228" y="5778"/>
                  <a:pt x="7311" y="5778"/>
                </a:cubicBezTo>
                <a:cubicBezTo>
                  <a:pt x="7383" y="5778"/>
                  <a:pt x="7442" y="5719"/>
                  <a:pt x="7442" y="5636"/>
                </a:cubicBezTo>
                <a:lnTo>
                  <a:pt x="7442" y="3838"/>
                </a:lnTo>
                <a:cubicBezTo>
                  <a:pt x="7442" y="3766"/>
                  <a:pt x="7395" y="3695"/>
                  <a:pt x="7323" y="3671"/>
                </a:cubicBezTo>
                <a:cubicBezTo>
                  <a:pt x="7301" y="3667"/>
                  <a:pt x="7278" y="3665"/>
                  <a:pt x="7255" y="3665"/>
                </a:cubicBezTo>
                <a:cubicBezTo>
                  <a:pt x="7205" y="3665"/>
                  <a:pt x="7157" y="3678"/>
                  <a:pt x="7133" y="3719"/>
                </a:cubicBezTo>
                <a:cubicBezTo>
                  <a:pt x="7097" y="3754"/>
                  <a:pt x="7073" y="3766"/>
                  <a:pt x="7025" y="3766"/>
                </a:cubicBezTo>
                <a:cubicBezTo>
                  <a:pt x="6978" y="3766"/>
                  <a:pt x="6954" y="3754"/>
                  <a:pt x="6918" y="3719"/>
                </a:cubicBezTo>
                <a:cubicBezTo>
                  <a:pt x="6894" y="3695"/>
                  <a:pt x="6871" y="3659"/>
                  <a:pt x="6871" y="3612"/>
                </a:cubicBezTo>
                <a:cubicBezTo>
                  <a:pt x="6871" y="3540"/>
                  <a:pt x="6954" y="3481"/>
                  <a:pt x="7025" y="3481"/>
                </a:cubicBezTo>
                <a:close/>
                <a:moveTo>
                  <a:pt x="2382" y="7993"/>
                </a:moveTo>
                <a:lnTo>
                  <a:pt x="2382" y="8160"/>
                </a:lnTo>
                <a:lnTo>
                  <a:pt x="1572" y="8160"/>
                </a:lnTo>
                <a:lnTo>
                  <a:pt x="1572" y="7993"/>
                </a:lnTo>
                <a:close/>
                <a:moveTo>
                  <a:pt x="3751" y="3481"/>
                </a:moveTo>
                <a:cubicBezTo>
                  <a:pt x="3739" y="3516"/>
                  <a:pt x="3739" y="3564"/>
                  <a:pt x="3715" y="3600"/>
                </a:cubicBezTo>
                <a:cubicBezTo>
                  <a:pt x="3715" y="3719"/>
                  <a:pt x="3751" y="3826"/>
                  <a:pt x="3835" y="3921"/>
                </a:cubicBezTo>
                <a:cubicBezTo>
                  <a:pt x="3918" y="4004"/>
                  <a:pt x="4037" y="4052"/>
                  <a:pt x="4132" y="4052"/>
                </a:cubicBezTo>
                <a:cubicBezTo>
                  <a:pt x="4180" y="4052"/>
                  <a:pt x="4227" y="4028"/>
                  <a:pt x="4275" y="4016"/>
                </a:cubicBezTo>
                <a:lnTo>
                  <a:pt x="4275" y="7755"/>
                </a:lnTo>
                <a:cubicBezTo>
                  <a:pt x="4192" y="7803"/>
                  <a:pt x="4156" y="7874"/>
                  <a:pt x="4156" y="7957"/>
                </a:cubicBezTo>
                <a:lnTo>
                  <a:pt x="4156" y="8160"/>
                </a:lnTo>
                <a:lnTo>
                  <a:pt x="2644" y="8160"/>
                </a:lnTo>
                <a:lnTo>
                  <a:pt x="2644" y="7969"/>
                </a:lnTo>
                <a:cubicBezTo>
                  <a:pt x="2668" y="7874"/>
                  <a:pt x="2608" y="7803"/>
                  <a:pt x="2537" y="7755"/>
                </a:cubicBezTo>
                <a:lnTo>
                  <a:pt x="2537" y="4016"/>
                </a:lnTo>
                <a:cubicBezTo>
                  <a:pt x="2563" y="4034"/>
                  <a:pt x="2595" y="4045"/>
                  <a:pt x="2630" y="4045"/>
                </a:cubicBezTo>
                <a:cubicBezTo>
                  <a:pt x="2642" y="4045"/>
                  <a:pt x="2655" y="4043"/>
                  <a:pt x="2668" y="4040"/>
                </a:cubicBezTo>
                <a:cubicBezTo>
                  <a:pt x="2894" y="4040"/>
                  <a:pt x="3073" y="3862"/>
                  <a:pt x="3073" y="3635"/>
                </a:cubicBezTo>
                <a:cubicBezTo>
                  <a:pt x="3073" y="3576"/>
                  <a:pt x="3073" y="3528"/>
                  <a:pt x="3049" y="3481"/>
                </a:cubicBezTo>
                <a:close/>
                <a:moveTo>
                  <a:pt x="5251" y="7993"/>
                </a:moveTo>
                <a:lnTo>
                  <a:pt x="5251" y="8160"/>
                </a:lnTo>
                <a:lnTo>
                  <a:pt x="4454" y="8160"/>
                </a:lnTo>
                <a:lnTo>
                  <a:pt x="4454" y="7993"/>
                </a:lnTo>
                <a:close/>
                <a:moveTo>
                  <a:pt x="8109" y="7993"/>
                </a:moveTo>
                <a:lnTo>
                  <a:pt x="8109" y="8160"/>
                </a:lnTo>
                <a:lnTo>
                  <a:pt x="7311" y="8160"/>
                </a:lnTo>
                <a:lnTo>
                  <a:pt x="7311" y="7993"/>
                </a:lnTo>
                <a:close/>
                <a:moveTo>
                  <a:pt x="8454" y="8445"/>
                </a:moveTo>
                <a:cubicBezTo>
                  <a:pt x="8526" y="8445"/>
                  <a:pt x="8573" y="8505"/>
                  <a:pt x="8573" y="8565"/>
                </a:cubicBezTo>
                <a:lnTo>
                  <a:pt x="8573" y="8719"/>
                </a:lnTo>
                <a:lnTo>
                  <a:pt x="4001" y="8719"/>
                </a:lnTo>
                <a:cubicBezTo>
                  <a:pt x="3930" y="8719"/>
                  <a:pt x="3870" y="8779"/>
                  <a:pt x="3870" y="8862"/>
                </a:cubicBezTo>
                <a:cubicBezTo>
                  <a:pt x="3870" y="8934"/>
                  <a:pt x="3930" y="8993"/>
                  <a:pt x="4001" y="8993"/>
                </a:cubicBezTo>
                <a:lnTo>
                  <a:pt x="8728" y="8993"/>
                </a:lnTo>
                <a:cubicBezTo>
                  <a:pt x="8799" y="8993"/>
                  <a:pt x="8859" y="9053"/>
                  <a:pt x="8859" y="9124"/>
                </a:cubicBezTo>
                <a:lnTo>
                  <a:pt x="8859" y="9279"/>
                </a:lnTo>
                <a:lnTo>
                  <a:pt x="715" y="9279"/>
                </a:lnTo>
                <a:lnTo>
                  <a:pt x="715" y="9136"/>
                </a:lnTo>
                <a:cubicBezTo>
                  <a:pt x="715" y="9065"/>
                  <a:pt x="775" y="9005"/>
                  <a:pt x="846" y="9005"/>
                </a:cubicBezTo>
                <a:lnTo>
                  <a:pt x="3323" y="9005"/>
                </a:lnTo>
                <a:cubicBezTo>
                  <a:pt x="3394" y="9005"/>
                  <a:pt x="3454" y="8946"/>
                  <a:pt x="3454" y="8874"/>
                </a:cubicBezTo>
                <a:cubicBezTo>
                  <a:pt x="3454" y="8803"/>
                  <a:pt x="3394" y="8743"/>
                  <a:pt x="3323" y="8743"/>
                </a:cubicBezTo>
                <a:lnTo>
                  <a:pt x="1013" y="8743"/>
                </a:lnTo>
                <a:lnTo>
                  <a:pt x="1013" y="8565"/>
                </a:lnTo>
                <a:cubicBezTo>
                  <a:pt x="1013" y="8481"/>
                  <a:pt x="1072" y="8445"/>
                  <a:pt x="1132" y="8445"/>
                </a:cubicBezTo>
                <a:close/>
                <a:moveTo>
                  <a:pt x="4781" y="1"/>
                </a:moveTo>
                <a:cubicBezTo>
                  <a:pt x="4736" y="1"/>
                  <a:pt x="4692" y="10"/>
                  <a:pt x="4656" y="28"/>
                </a:cubicBezTo>
                <a:lnTo>
                  <a:pt x="810" y="2278"/>
                </a:lnTo>
                <a:cubicBezTo>
                  <a:pt x="787" y="2278"/>
                  <a:pt x="775" y="2290"/>
                  <a:pt x="775" y="2314"/>
                </a:cubicBezTo>
                <a:cubicBezTo>
                  <a:pt x="715" y="2349"/>
                  <a:pt x="667" y="2445"/>
                  <a:pt x="667" y="2516"/>
                </a:cubicBezTo>
                <a:lnTo>
                  <a:pt x="667" y="3219"/>
                </a:lnTo>
                <a:cubicBezTo>
                  <a:pt x="667" y="3350"/>
                  <a:pt x="763" y="3457"/>
                  <a:pt x="882" y="3481"/>
                </a:cubicBezTo>
                <a:cubicBezTo>
                  <a:pt x="858" y="3528"/>
                  <a:pt x="846" y="3564"/>
                  <a:pt x="846" y="3600"/>
                </a:cubicBezTo>
                <a:cubicBezTo>
                  <a:pt x="846" y="3719"/>
                  <a:pt x="882" y="3826"/>
                  <a:pt x="965" y="3921"/>
                </a:cubicBezTo>
                <a:cubicBezTo>
                  <a:pt x="1048" y="4004"/>
                  <a:pt x="1168" y="4052"/>
                  <a:pt x="1263" y="4052"/>
                </a:cubicBezTo>
                <a:cubicBezTo>
                  <a:pt x="1310" y="4052"/>
                  <a:pt x="1358" y="4028"/>
                  <a:pt x="1406" y="4016"/>
                </a:cubicBezTo>
                <a:lnTo>
                  <a:pt x="1406" y="7755"/>
                </a:lnTo>
                <a:cubicBezTo>
                  <a:pt x="1322" y="7803"/>
                  <a:pt x="1287" y="7874"/>
                  <a:pt x="1287" y="7957"/>
                </a:cubicBezTo>
                <a:lnTo>
                  <a:pt x="1287" y="8160"/>
                </a:lnTo>
                <a:lnTo>
                  <a:pt x="1120" y="8160"/>
                </a:lnTo>
                <a:cubicBezTo>
                  <a:pt x="894" y="8160"/>
                  <a:pt x="715" y="8338"/>
                  <a:pt x="715" y="8553"/>
                </a:cubicBezTo>
                <a:lnTo>
                  <a:pt x="715" y="8743"/>
                </a:lnTo>
                <a:cubicBezTo>
                  <a:pt x="548" y="8791"/>
                  <a:pt x="417" y="8946"/>
                  <a:pt x="417" y="9136"/>
                </a:cubicBezTo>
                <a:lnTo>
                  <a:pt x="417" y="9291"/>
                </a:lnTo>
                <a:lnTo>
                  <a:pt x="132" y="9291"/>
                </a:lnTo>
                <a:cubicBezTo>
                  <a:pt x="60" y="9291"/>
                  <a:pt x="1" y="9350"/>
                  <a:pt x="1" y="9422"/>
                </a:cubicBezTo>
                <a:cubicBezTo>
                  <a:pt x="1" y="9493"/>
                  <a:pt x="60" y="9553"/>
                  <a:pt x="132" y="9553"/>
                </a:cubicBezTo>
                <a:lnTo>
                  <a:pt x="9442" y="9553"/>
                </a:lnTo>
                <a:cubicBezTo>
                  <a:pt x="9514" y="9553"/>
                  <a:pt x="9573" y="9493"/>
                  <a:pt x="9573" y="9422"/>
                </a:cubicBezTo>
                <a:cubicBezTo>
                  <a:pt x="9573" y="9350"/>
                  <a:pt x="9514" y="9291"/>
                  <a:pt x="9442" y="9291"/>
                </a:cubicBezTo>
                <a:lnTo>
                  <a:pt x="9157" y="9291"/>
                </a:lnTo>
                <a:lnTo>
                  <a:pt x="9157" y="9136"/>
                </a:lnTo>
                <a:cubicBezTo>
                  <a:pt x="9157" y="8957"/>
                  <a:pt x="9038" y="8803"/>
                  <a:pt x="8859" y="8743"/>
                </a:cubicBezTo>
                <a:lnTo>
                  <a:pt x="8859" y="8565"/>
                </a:lnTo>
                <a:cubicBezTo>
                  <a:pt x="8859" y="8338"/>
                  <a:pt x="8680" y="8160"/>
                  <a:pt x="8454" y="8160"/>
                </a:cubicBezTo>
                <a:lnTo>
                  <a:pt x="8395" y="8160"/>
                </a:lnTo>
                <a:lnTo>
                  <a:pt x="8395" y="7969"/>
                </a:lnTo>
                <a:cubicBezTo>
                  <a:pt x="8395" y="7874"/>
                  <a:pt x="8347" y="7803"/>
                  <a:pt x="8276" y="7755"/>
                </a:cubicBezTo>
                <a:lnTo>
                  <a:pt x="8276" y="4016"/>
                </a:lnTo>
                <a:cubicBezTo>
                  <a:pt x="8310" y="4034"/>
                  <a:pt x="8345" y="4045"/>
                  <a:pt x="8375" y="4045"/>
                </a:cubicBezTo>
                <a:cubicBezTo>
                  <a:pt x="8387" y="4045"/>
                  <a:pt x="8397" y="4043"/>
                  <a:pt x="8407" y="4040"/>
                </a:cubicBezTo>
                <a:cubicBezTo>
                  <a:pt x="8633" y="4040"/>
                  <a:pt x="8811" y="3862"/>
                  <a:pt x="8811" y="3635"/>
                </a:cubicBezTo>
                <a:cubicBezTo>
                  <a:pt x="8811" y="3564"/>
                  <a:pt x="8799" y="3504"/>
                  <a:pt x="8764" y="3421"/>
                </a:cubicBezTo>
                <a:cubicBezTo>
                  <a:pt x="8835" y="3385"/>
                  <a:pt x="8883" y="3290"/>
                  <a:pt x="8883" y="3207"/>
                </a:cubicBezTo>
                <a:lnTo>
                  <a:pt x="8883" y="2504"/>
                </a:lnTo>
                <a:cubicBezTo>
                  <a:pt x="8883" y="2397"/>
                  <a:pt x="8823" y="2314"/>
                  <a:pt x="8740" y="2266"/>
                </a:cubicBezTo>
                <a:lnTo>
                  <a:pt x="4906" y="28"/>
                </a:lnTo>
                <a:cubicBezTo>
                  <a:pt x="4870" y="10"/>
                  <a:pt x="4826" y="1"/>
                  <a:pt x="47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128" name="Google Shape;11128;p64"/>
          <p:cNvGrpSpPr/>
          <p:nvPr/>
        </p:nvGrpSpPr>
        <p:grpSpPr>
          <a:xfrm>
            <a:off x="2179081" y="4285511"/>
            <a:ext cx="397525" cy="348670"/>
            <a:chOff x="2179081" y="4285511"/>
            <a:chExt cx="397525" cy="348670"/>
          </a:xfrm>
        </p:grpSpPr>
        <p:sp>
          <p:nvSpPr>
            <p:cNvPr id="11129" name="Google Shape;11129;p64"/>
            <p:cNvSpPr/>
            <p:nvPr/>
          </p:nvSpPr>
          <p:spPr>
            <a:xfrm>
              <a:off x="2262437" y="4354322"/>
              <a:ext cx="230813" cy="210507"/>
            </a:xfrm>
            <a:custGeom>
              <a:rect b="b" l="l" r="r" t="t"/>
              <a:pathLst>
                <a:path extrusionOk="0" h="6614" w="7252">
                  <a:moveTo>
                    <a:pt x="3627" y="376"/>
                  </a:moveTo>
                  <a:cubicBezTo>
                    <a:pt x="4070" y="376"/>
                    <a:pt x="4516" y="477"/>
                    <a:pt x="4930" y="684"/>
                  </a:cubicBezTo>
                  <a:lnTo>
                    <a:pt x="4132" y="2065"/>
                  </a:lnTo>
                  <a:cubicBezTo>
                    <a:pt x="3965" y="2006"/>
                    <a:pt x="3799" y="1958"/>
                    <a:pt x="3620" y="1958"/>
                  </a:cubicBezTo>
                  <a:cubicBezTo>
                    <a:pt x="3441" y="1958"/>
                    <a:pt x="3263" y="1994"/>
                    <a:pt x="3120" y="2065"/>
                  </a:cubicBezTo>
                  <a:lnTo>
                    <a:pt x="2322" y="684"/>
                  </a:lnTo>
                  <a:cubicBezTo>
                    <a:pt x="2730" y="480"/>
                    <a:pt x="3177" y="376"/>
                    <a:pt x="3627" y="376"/>
                  </a:cubicBezTo>
                  <a:close/>
                  <a:moveTo>
                    <a:pt x="1989" y="863"/>
                  </a:moveTo>
                  <a:lnTo>
                    <a:pt x="2787" y="2244"/>
                  </a:lnTo>
                  <a:cubicBezTo>
                    <a:pt x="2513" y="2458"/>
                    <a:pt x="2322" y="2768"/>
                    <a:pt x="2286" y="3137"/>
                  </a:cubicBezTo>
                  <a:lnTo>
                    <a:pt x="691" y="3137"/>
                  </a:lnTo>
                  <a:lnTo>
                    <a:pt x="691" y="3125"/>
                  </a:lnTo>
                  <a:cubicBezTo>
                    <a:pt x="739" y="2422"/>
                    <a:pt x="1013" y="1756"/>
                    <a:pt x="1536" y="1232"/>
                  </a:cubicBezTo>
                  <a:cubicBezTo>
                    <a:pt x="1667" y="1101"/>
                    <a:pt x="1834" y="970"/>
                    <a:pt x="1989" y="863"/>
                  </a:cubicBezTo>
                  <a:close/>
                  <a:moveTo>
                    <a:pt x="3620" y="2339"/>
                  </a:moveTo>
                  <a:cubicBezTo>
                    <a:pt x="4156" y="2339"/>
                    <a:pt x="4608" y="2779"/>
                    <a:pt x="4608" y="3315"/>
                  </a:cubicBezTo>
                  <a:cubicBezTo>
                    <a:pt x="4608" y="3851"/>
                    <a:pt x="4156" y="4303"/>
                    <a:pt x="3620" y="4303"/>
                  </a:cubicBezTo>
                  <a:cubicBezTo>
                    <a:pt x="3072" y="4303"/>
                    <a:pt x="2644" y="3851"/>
                    <a:pt x="2644" y="3315"/>
                  </a:cubicBezTo>
                  <a:cubicBezTo>
                    <a:pt x="2644" y="2768"/>
                    <a:pt x="3084" y="2339"/>
                    <a:pt x="3620" y="2339"/>
                  </a:cubicBezTo>
                  <a:close/>
                  <a:moveTo>
                    <a:pt x="6549" y="3482"/>
                  </a:moveTo>
                  <a:cubicBezTo>
                    <a:pt x="6513" y="4184"/>
                    <a:pt x="6227" y="4863"/>
                    <a:pt x="5704" y="5387"/>
                  </a:cubicBezTo>
                  <a:cubicBezTo>
                    <a:pt x="5573" y="5518"/>
                    <a:pt x="5406" y="5661"/>
                    <a:pt x="5263" y="5756"/>
                  </a:cubicBezTo>
                  <a:lnTo>
                    <a:pt x="4453" y="4375"/>
                  </a:lnTo>
                  <a:cubicBezTo>
                    <a:pt x="4727" y="4172"/>
                    <a:pt x="4918" y="3851"/>
                    <a:pt x="4965" y="3482"/>
                  </a:cubicBezTo>
                  <a:close/>
                  <a:moveTo>
                    <a:pt x="4120" y="4553"/>
                  </a:moveTo>
                  <a:lnTo>
                    <a:pt x="4918" y="5935"/>
                  </a:lnTo>
                  <a:cubicBezTo>
                    <a:pt x="4510" y="6138"/>
                    <a:pt x="4063" y="6243"/>
                    <a:pt x="3613" y="6243"/>
                  </a:cubicBezTo>
                  <a:cubicBezTo>
                    <a:pt x="3170" y="6243"/>
                    <a:pt x="2724" y="6141"/>
                    <a:pt x="2310" y="5935"/>
                  </a:cubicBezTo>
                  <a:lnTo>
                    <a:pt x="3120" y="4553"/>
                  </a:lnTo>
                  <a:cubicBezTo>
                    <a:pt x="3275" y="4613"/>
                    <a:pt x="3441" y="4661"/>
                    <a:pt x="3620" y="4661"/>
                  </a:cubicBezTo>
                  <a:cubicBezTo>
                    <a:pt x="3799" y="4661"/>
                    <a:pt x="3977" y="4625"/>
                    <a:pt x="4120" y="4553"/>
                  </a:cubicBezTo>
                  <a:close/>
                  <a:moveTo>
                    <a:pt x="3636" y="0"/>
                  </a:moveTo>
                  <a:cubicBezTo>
                    <a:pt x="2787" y="0"/>
                    <a:pt x="1940" y="328"/>
                    <a:pt x="1298" y="970"/>
                  </a:cubicBezTo>
                  <a:cubicBezTo>
                    <a:pt x="120" y="2137"/>
                    <a:pt x="0" y="4018"/>
                    <a:pt x="1036" y="5327"/>
                  </a:cubicBezTo>
                  <a:cubicBezTo>
                    <a:pt x="1060" y="5375"/>
                    <a:pt x="1120" y="5399"/>
                    <a:pt x="1179" y="5399"/>
                  </a:cubicBezTo>
                  <a:cubicBezTo>
                    <a:pt x="1227" y="5399"/>
                    <a:pt x="1251" y="5387"/>
                    <a:pt x="1298" y="5351"/>
                  </a:cubicBezTo>
                  <a:cubicBezTo>
                    <a:pt x="1370" y="5292"/>
                    <a:pt x="1394" y="5173"/>
                    <a:pt x="1334" y="5101"/>
                  </a:cubicBezTo>
                  <a:cubicBezTo>
                    <a:pt x="953" y="4625"/>
                    <a:pt x="751" y="4065"/>
                    <a:pt x="715" y="3482"/>
                  </a:cubicBezTo>
                  <a:lnTo>
                    <a:pt x="2310" y="3482"/>
                  </a:lnTo>
                  <a:cubicBezTo>
                    <a:pt x="2358" y="3839"/>
                    <a:pt x="2548" y="4149"/>
                    <a:pt x="2810" y="4375"/>
                  </a:cubicBezTo>
                  <a:lnTo>
                    <a:pt x="2013" y="5756"/>
                  </a:lnTo>
                  <a:lnTo>
                    <a:pt x="1834" y="5625"/>
                  </a:lnTo>
                  <a:cubicBezTo>
                    <a:pt x="1803" y="5599"/>
                    <a:pt x="1763" y="5587"/>
                    <a:pt x="1723" y="5587"/>
                  </a:cubicBezTo>
                  <a:cubicBezTo>
                    <a:pt x="1671" y="5587"/>
                    <a:pt x="1618" y="5608"/>
                    <a:pt x="1584" y="5649"/>
                  </a:cubicBezTo>
                  <a:cubicBezTo>
                    <a:pt x="1524" y="5732"/>
                    <a:pt x="1536" y="5851"/>
                    <a:pt x="1608" y="5911"/>
                  </a:cubicBezTo>
                  <a:cubicBezTo>
                    <a:pt x="2203" y="6375"/>
                    <a:pt x="2918" y="6613"/>
                    <a:pt x="3632" y="6613"/>
                  </a:cubicBezTo>
                  <a:cubicBezTo>
                    <a:pt x="4489" y="6613"/>
                    <a:pt x="5334" y="6280"/>
                    <a:pt x="5977" y="5637"/>
                  </a:cubicBezTo>
                  <a:cubicBezTo>
                    <a:pt x="7132" y="4470"/>
                    <a:pt x="7251" y="2589"/>
                    <a:pt x="6227" y="1279"/>
                  </a:cubicBezTo>
                  <a:cubicBezTo>
                    <a:pt x="6194" y="1239"/>
                    <a:pt x="6141" y="1217"/>
                    <a:pt x="6088" y="1217"/>
                  </a:cubicBezTo>
                  <a:cubicBezTo>
                    <a:pt x="6048" y="1217"/>
                    <a:pt x="6008" y="1230"/>
                    <a:pt x="5977" y="1255"/>
                  </a:cubicBezTo>
                  <a:cubicBezTo>
                    <a:pt x="5894" y="1315"/>
                    <a:pt x="5882" y="1434"/>
                    <a:pt x="5942" y="1505"/>
                  </a:cubicBezTo>
                  <a:cubicBezTo>
                    <a:pt x="6311" y="1982"/>
                    <a:pt x="6525" y="2541"/>
                    <a:pt x="6549" y="3125"/>
                  </a:cubicBezTo>
                  <a:lnTo>
                    <a:pt x="4965" y="3125"/>
                  </a:lnTo>
                  <a:cubicBezTo>
                    <a:pt x="4918" y="2768"/>
                    <a:pt x="4727" y="2458"/>
                    <a:pt x="4453" y="2232"/>
                  </a:cubicBezTo>
                  <a:lnTo>
                    <a:pt x="5263" y="851"/>
                  </a:lnTo>
                  <a:lnTo>
                    <a:pt x="5442" y="982"/>
                  </a:lnTo>
                  <a:cubicBezTo>
                    <a:pt x="5473" y="1007"/>
                    <a:pt x="5512" y="1020"/>
                    <a:pt x="5552" y="1020"/>
                  </a:cubicBezTo>
                  <a:cubicBezTo>
                    <a:pt x="5605" y="1020"/>
                    <a:pt x="5658" y="998"/>
                    <a:pt x="5692" y="958"/>
                  </a:cubicBezTo>
                  <a:cubicBezTo>
                    <a:pt x="5751" y="874"/>
                    <a:pt x="5739" y="755"/>
                    <a:pt x="5656" y="696"/>
                  </a:cubicBezTo>
                  <a:cubicBezTo>
                    <a:pt x="5059" y="229"/>
                    <a:pt x="4347" y="0"/>
                    <a:pt x="36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0" name="Google Shape;11130;p64"/>
            <p:cNvSpPr/>
            <p:nvPr/>
          </p:nvSpPr>
          <p:spPr>
            <a:xfrm>
              <a:off x="2179081" y="4285511"/>
              <a:ext cx="397525" cy="348670"/>
            </a:xfrm>
            <a:custGeom>
              <a:rect b="b" l="l" r="r" t="t"/>
              <a:pathLst>
                <a:path extrusionOk="0" h="10955" w="12490">
                  <a:moveTo>
                    <a:pt x="3493" y="346"/>
                  </a:moveTo>
                  <a:cubicBezTo>
                    <a:pt x="3526" y="346"/>
                    <a:pt x="3560" y="350"/>
                    <a:pt x="3596" y="358"/>
                  </a:cubicBezTo>
                  <a:cubicBezTo>
                    <a:pt x="3679" y="393"/>
                    <a:pt x="3751" y="465"/>
                    <a:pt x="3798" y="548"/>
                  </a:cubicBezTo>
                  <a:lnTo>
                    <a:pt x="4310" y="1655"/>
                  </a:lnTo>
                  <a:cubicBezTo>
                    <a:pt x="4167" y="1727"/>
                    <a:pt x="4036" y="1798"/>
                    <a:pt x="3917" y="1882"/>
                  </a:cubicBezTo>
                  <a:lnTo>
                    <a:pt x="3203" y="893"/>
                  </a:lnTo>
                  <a:cubicBezTo>
                    <a:pt x="3143" y="822"/>
                    <a:pt x="3131" y="715"/>
                    <a:pt x="3143" y="619"/>
                  </a:cubicBezTo>
                  <a:cubicBezTo>
                    <a:pt x="3155" y="512"/>
                    <a:pt x="3215" y="441"/>
                    <a:pt x="3310" y="393"/>
                  </a:cubicBezTo>
                  <a:cubicBezTo>
                    <a:pt x="3366" y="362"/>
                    <a:pt x="3426" y="346"/>
                    <a:pt x="3493" y="346"/>
                  </a:cubicBezTo>
                  <a:close/>
                  <a:moveTo>
                    <a:pt x="8984" y="346"/>
                  </a:moveTo>
                  <a:cubicBezTo>
                    <a:pt x="9046" y="346"/>
                    <a:pt x="9112" y="362"/>
                    <a:pt x="9168" y="393"/>
                  </a:cubicBezTo>
                  <a:cubicBezTo>
                    <a:pt x="9263" y="441"/>
                    <a:pt x="9323" y="524"/>
                    <a:pt x="9335" y="619"/>
                  </a:cubicBezTo>
                  <a:cubicBezTo>
                    <a:pt x="9347" y="715"/>
                    <a:pt x="9335" y="810"/>
                    <a:pt x="9275" y="893"/>
                  </a:cubicBezTo>
                  <a:lnTo>
                    <a:pt x="8561" y="1882"/>
                  </a:lnTo>
                  <a:cubicBezTo>
                    <a:pt x="8442" y="1810"/>
                    <a:pt x="8311" y="1715"/>
                    <a:pt x="8180" y="1655"/>
                  </a:cubicBezTo>
                  <a:lnTo>
                    <a:pt x="8680" y="560"/>
                  </a:lnTo>
                  <a:cubicBezTo>
                    <a:pt x="8727" y="465"/>
                    <a:pt x="8799" y="393"/>
                    <a:pt x="8894" y="358"/>
                  </a:cubicBezTo>
                  <a:cubicBezTo>
                    <a:pt x="8922" y="350"/>
                    <a:pt x="8952" y="346"/>
                    <a:pt x="8984" y="346"/>
                  </a:cubicBezTo>
                  <a:close/>
                  <a:moveTo>
                    <a:pt x="11780" y="5137"/>
                  </a:moveTo>
                  <a:cubicBezTo>
                    <a:pt x="11858" y="5137"/>
                    <a:pt x="11924" y="5171"/>
                    <a:pt x="11990" y="5227"/>
                  </a:cubicBezTo>
                  <a:cubicBezTo>
                    <a:pt x="12061" y="5287"/>
                    <a:pt x="12097" y="5394"/>
                    <a:pt x="12097" y="5477"/>
                  </a:cubicBezTo>
                  <a:cubicBezTo>
                    <a:pt x="12097" y="5572"/>
                    <a:pt x="12061" y="5656"/>
                    <a:pt x="11990" y="5739"/>
                  </a:cubicBezTo>
                  <a:cubicBezTo>
                    <a:pt x="11917" y="5791"/>
                    <a:pt x="11845" y="5825"/>
                    <a:pt x="11756" y="5825"/>
                  </a:cubicBezTo>
                  <a:cubicBezTo>
                    <a:pt x="11743" y="5825"/>
                    <a:pt x="11730" y="5824"/>
                    <a:pt x="11716" y="5823"/>
                  </a:cubicBezTo>
                  <a:lnTo>
                    <a:pt x="10513" y="5703"/>
                  </a:lnTo>
                  <a:lnTo>
                    <a:pt x="10513" y="5477"/>
                  </a:lnTo>
                  <a:lnTo>
                    <a:pt x="10513" y="5263"/>
                  </a:lnTo>
                  <a:lnTo>
                    <a:pt x="11716" y="5144"/>
                  </a:lnTo>
                  <a:cubicBezTo>
                    <a:pt x="11738" y="5139"/>
                    <a:pt x="11760" y="5137"/>
                    <a:pt x="11780" y="5137"/>
                  </a:cubicBezTo>
                  <a:close/>
                  <a:moveTo>
                    <a:pt x="729" y="5130"/>
                  </a:moveTo>
                  <a:cubicBezTo>
                    <a:pt x="740" y="5130"/>
                    <a:pt x="751" y="5131"/>
                    <a:pt x="762" y="5132"/>
                  </a:cubicBezTo>
                  <a:lnTo>
                    <a:pt x="1965" y="5251"/>
                  </a:lnTo>
                  <a:lnTo>
                    <a:pt x="1965" y="5477"/>
                  </a:lnTo>
                  <a:lnTo>
                    <a:pt x="1965" y="5703"/>
                  </a:lnTo>
                  <a:lnTo>
                    <a:pt x="762" y="5823"/>
                  </a:lnTo>
                  <a:cubicBezTo>
                    <a:pt x="745" y="5824"/>
                    <a:pt x="728" y="5825"/>
                    <a:pt x="712" y="5825"/>
                  </a:cubicBezTo>
                  <a:cubicBezTo>
                    <a:pt x="628" y="5825"/>
                    <a:pt x="558" y="5799"/>
                    <a:pt x="488" y="5739"/>
                  </a:cubicBezTo>
                  <a:cubicBezTo>
                    <a:pt x="417" y="5680"/>
                    <a:pt x="369" y="5572"/>
                    <a:pt x="369" y="5477"/>
                  </a:cubicBezTo>
                  <a:cubicBezTo>
                    <a:pt x="369" y="5370"/>
                    <a:pt x="417" y="5287"/>
                    <a:pt x="488" y="5227"/>
                  </a:cubicBezTo>
                  <a:cubicBezTo>
                    <a:pt x="563" y="5174"/>
                    <a:pt x="638" y="5130"/>
                    <a:pt x="729" y="5130"/>
                  </a:cubicBezTo>
                  <a:close/>
                  <a:moveTo>
                    <a:pt x="6239" y="1548"/>
                  </a:moveTo>
                  <a:cubicBezTo>
                    <a:pt x="8394" y="1548"/>
                    <a:pt x="10156" y="3310"/>
                    <a:pt x="10156" y="5465"/>
                  </a:cubicBezTo>
                  <a:cubicBezTo>
                    <a:pt x="10156" y="7620"/>
                    <a:pt x="8394" y="9382"/>
                    <a:pt x="6239" y="9382"/>
                  </a:cubicBezTo>
                  <a:cubicBezTo>
                    <a:pt x="4084" y="9382"/>
                    <a:pt x="2322" y="7620"/>
                    <a:pt x="2322" y="5465"/>
                  </a:cubicBezTo>
                  <a:cubicBezTo>
                    <a:pt x="2322" y="3310"/>
                    <a:pt x="4084" y="1548"/>
                    <a:pt x="6239" y="1548"/>
                  </a:cubicBezTo>
                  <a:close/>
                  <a:moveTo>
                    <a:pt x="3917" y="9073"/>
                  </a:moveTo>
                  <a:cubicBezTo>
                    <a:pt x="4036" y="9144"/>
                    <a:pt x="4167" y="9228"/>
                    <a:pt x="4310" y="9287"/>
                  </a:cubicBezTo>
                  <a:lnTo>
                    <a:pt x="3798" y="10395"/>
                  </a:lnTo>
                  <a:cubicBezTo>
                    <a:pt x="3751" y="10478"/>
                    <a:pt x="3679" y="10561"/>
                    <a:pt x="3596" y="10585"/>
                  </a:cubicBezTo>
                  <a:cubicBezTo>
                    <a:pt x="3563" y="10597"/>
                    <a:pt x="3528" y="10603"/>
                    <a:pt x="3493" y="10603"/>
                  </a:cubicBezTo>
                  <a:cubicBezTo>
                    <a:pt x="3429" y="10603"/>
                    <a:pt x="3364" y="10584"/>
                    <a:pt x="3310" y="10561"/>
                  </a:cubicBezTo>
                  <a:cubicBezTo>
                    <a:pt x="3215" y="10514"/>
                    <a:pt x="3155" y="10418"/>
                    <a:pt x="3143" y="10335"/>
                  </a:cubicBezTo>
                  <a:cubicBezTo>
                    <a:pt x="3131" y="10228"/>
                    <a:pt x="3143" y="10144"/>
                    <a:pt x="3203" y="10049"/>
                  </a:cubicBezTo>
                  <a:lnTo>
                    <a:pt x="3917" y="9073"/>
                  </a:lnTo>
                  <a:close/>
                  <a:moveTo>
                    <a:pt x="8561" y="9073"/>
                  </a:moveTo>
                  <a:lnTo>
                    <a:pt x="9275" y="10049"/>
                  </a:lnTo>
                  <a:cubicBezTo>
                    <a:pt x="9335" y="10121"/>
                    <a:pt x="9347" y="10228"/>
                    <a:pt x="9335" y="10335"/>
                  </a:cubicBezTo>
                  <a:cubicBezTo>
                    <a:pt x="9323" y="10442"/>
                    <a:pt x="9263" y="10514"/>
                    <a:pt x="9168" y="10561"/>
                  </a:cubicBezTo>
                  <a:cubicBezTo>
                    <a:pt x="9114" y="10584"/>
                    <a:pt x="9054" y="10603"/>
                    <a:pt x="8990" y="10603"/>
                  </a:cubicBezTo>
                  <a:cubicBezTo>
                    <a:pt x="8955" y="10603"/>
                    <a:pt x="8920" y="10597"/>
                    <a:pt x="8882" y="10585"/>
                  </a:cubicBezTo>
                  <a:cubicBezTo>
                    <a:pt x="8799" y="10561"/>
                    <a:pt x="8727" y="10478"/>
                    <a:pt x="8680" y="10395"/>
                  </a:cubicBezTo>
                  <a:lnTo>
                    <a:pt x="8180" y="9287"/>
                  </a:lnTo>
                  <a:cubicBezTo>
                    <a:pt x="8311" y="9216"/>
                    <a:pt x="8442" y="9144"/>
                    <a:pt x="8561" y="9073"/>
                  </a:cubicBezTo>
                  <a:close/>
                  <a:moveTo>
                    <a:pt x="3464" y="0"/>
                  </a:moveTo>
                  <a:cubicBezTo>
                    <a:pt x="3346" y="0"/>
                    <a:pt x="3228" y="30"/>
                    <a:pt x="3120" y="96"/>
                  </a:cubicBezTo>
                  <a:cubicBezTo>
                    <a:pt x="2941" y="203"/>
                    <a:pt x="2822" y="358"/>
                    <a:pt x="2774" y="548"/>
                  </a:cubicBezTo>
                  <a:cubicBezTo>
                    <a:pt x="2727" y="750"/>
                    <a:pt x="2774" y="953"/>
                    <a:pt x="2893" y="1120"/>
                  </a:cubicBezTo>
                  <a:lnTo>
                    <a:pt x="3608" y="2096"/>
                  </a:lnTo>
                  <a:cubicBezTo>
                    <a:pt x="2739" y="2775"/>
                    <a:pt x="2143" y="3751"/>
                    <a:pt x="2000" y="4882"/>
                  </a:cubicBezTo>
                  <a:lnTo>
                    <a:pt x="798" y="4763"/>
                  </a:lnTo>
                  <a:cubicBezTo>
                    <a:pt x="781" y="4762"/>
                    <a:pt x="764" y="4761"/>
                    <a:pt x="747" y="4761"/>
                  </a:cubicBezTo>
                  <a:cubicBezTo>
                    <a:pt x="562" y="4761"/>
                    <a:pt x="380" y="4821"/>
                    <a:pt x="238" y="4941"/>
                  </a:cubicBezTo>
                  <a:cubicBezTo>
                    <a:pt x="95" y="5084"/>
                    <a:pt x="0" y="5275"/>
                    <a:pt x="0" y="5465"/>
                  </a:cubicBezTo>
                  <a:cubicBezTo>
                    <a:pt x="0" y="5656"/>
                    <a:pt x="95" y="5858"/>
                    <a:pt x="238" y="5989"/>
                  </a:cubicBezTo>
                  <a:cubicBezTo>
                    <a:pt x="381" y="6108"/>
                    <a:pt x="536" y="6168"/>
                    <a:pt x="714" y="6168"/>
                  </a:cubicBezTo>
                  <a:lnTo>
                    <a:pt x="798" y="6168"/>
                  </a:lnTo>
                  <a:lnTo>
                    <a:pt x="2000" y="6049"/>
                  </a:lnTo>
                  <a:cubicBezTo>
                    <a:pt x="2143" y="7180"/>
                    <a:pt x="2762" y="8156"/>
                    <a:pt x="3608" y="8835"/>
                  </a:cubicBezTo>
                  <a:lnTo>
                    <a:pt x="2905" y="9847"/>
                  </a:lnTo>
                  <a:cubicBezTo>
                    <a:pt x="2786" y="10002"/>
                    <a:pt x="2739" y="10216"/>
                    <a:pt x="2786" y="10406"/>
                  </a:cubicBezTo>
                  <a:cubicBezTo>
                    <a:pt x="2834" y="10597"/>
                    <a:pt x="2953" y="10776"/>
                    <a:pt x="3131" y="10871"/>
                  </a:cubicBezTo>
                  <a:cubicBezTo>
                    <a:pt x="3239" y="10930"/>
                    <a:pt x="3370" y="10954"/>
                    <a:pt x="3489" y="10954"/>
                  </a:cubicBezTo>
                  <a:cubicBezTo>
                    <a:pt x="3560" y="10954"/>
                    <a:pt x="3632" y="10942"/>
                    <a:pt x="3715" y="10930"/>
                  </a:cubicBezTo>
                  <a:cubicBezTo>
                    <a:pt x="3905" y="10871"/>
                    <a:pt x="4048" y="10716"/>
                    <a:pt x="4143" y="10537"/>
                  </a:cubicBezTo>
                  <a:lnTo>
                    <a:pt x="4644" y="9442"/>
                  </a:lnTo>
                  <a:cubicBezTo>
                    <a:pt x="5132" y="9644"/>
                    <a:pt x="5691" y="9752"/>
                    <a:pt x="6251" y="9752"/>
                  </a:cubicBezTo>
                  <a:cubicBezTo>
                    <a:pt x="6822" y="9752"/>
                    <a:pt x="7370" y="9633"/>
                    <a:pt x="7858" y="9442"/>
                  </a:cubicBezTo>
                  <a:lnTo>
                    <a:pt x="8370" y="10537"/>
                  </a:lnTo>
                  <a:cubicBezTo>
                    <a:pt x="8454" y="10716"/>
                    <a:pt x="8608" y="10871"/>
                    <a:pt x="8799" y="10930"/>
                  </a:cubicBezTo>
                  <a:cubicBezTo>
                    <a:pt x="8870" y="10954"/>
                    <a:pt x="8942" y="10954"/>
                    <a:pt x="9025" y="10954"/>
                  </a:cubicBezTo>
                  <a:cubicBezTo>
                    <a:pt x="9144" y="10954"/>
                    <a:pt x="9275" y="10930"/>
                    <a:pt x="9382" y="10871"/>
                  </a:cubicBezTo>
                  <a:cubicBezTo>
                    <a:pt x="9561" y="10764"/>
                    <a:pt x="9680" y="10597"/>
                    <a:pt x="9716" y="10406"/>
                  </a:cubicBezTo>
                  <a:cubicBezTo>
                    <a:pt x="9763" y="10216"/>
                    <a:pt x="9716" y="10002"/>
                    <a:pt x="9597" y="9847"/>
                  </a:cubicBezTo>
                  <a:lnTo>
                    <a:pt x="8882" y="8859"/>
                  </a:lnTo>
                  <a:cubicBezTo>
                    <a:pt x="9751" y="8192"/>
                    <a:pt x="10347" y="7204"/>
                    <a:pt x="10490" y="6073"/>
                  </a:cubicBezTo>
                  <a:lnTo>
                    <a:pt x="11704" y="6192"/>
                  </a:lnTo>
                  <a:lnTo>
                    <a:pt x="11775" y="6192"/>
                  </a:lnTo>
                  <a:cubicBezTo>
                    <a:pt x="11954" y="6192"/>
                    <a:pt x="12121" y="6132"/>
                    <a:pt x="12252" y="6013"/>
                  </a:cubicBezTo>
                  <a:cubicBezTo>
                    <a:pt x="12395" y="5882"/>
                    <a:pt x="12490" y="5692"/>
                    <a:pt x="12490" y="5489"/>
                  </a:cubicBezTo>
                  <a:cubicBezTo>
                    <a:pt x="12490" y="5299"/>
                    <a:pt x="12383" y="5084"/>
                    <a:pt x="12240" y="4941"/>
                  </a:cubicBezTo>
                  <a:cubicBezTo>
                    <a:pt x="12098" y="4821"/>
                    <a:pt x="11926" y="4761"/>
                    <a:pt x="11742" y="4761"/>
                  </a:cubicBezTo>
                  <a:cubicBezTo>
                    <a:pt x="11726" y="4761"/>
                    <a:pt x="11709" y="4762"/>
                    <a:pt x="11692" y="4763"/>
                  </a:cubicBezTo>
                  <a:lnTo>
                    <a:pt x="10478" y="4882"/>
                  </a:lnTo>
                  <a:cubicBezTo>
                    <a:pt x="10335" y="3751"/>
                    <a:pt x="9716" y="2775"/>
                    <a:pt x="8870" y="2096"/>
                  </a:cubicBezTo>
                  <a:lnTo>
                    <a:pt x="9585" y="1120"/>
                  </a:lnTo>
                  <a:cubicBezTo>
                    <a:pt x="9704" y="953"/>
                    <a:pt x="9751" y="750"/>
                    <a:pt x="9704" y="548"/>
                  </a:cubicBezTo>
                  <a:cubicBezTo>
                    <a:pt x="9668" y="358"/>
                    <a:pt x="9537" y="179"/>
                    <a:pt x="9370" y="96"/>
                  </a:cubicBezTo>
                  <a:cubicBezTo>
                    <a:pt x="9254" y="30"/>
                    <a:pt x="9134" y="0"/>
                    <a:pt x="9015" y="0"/>
                  </a:cubicBezTo>
                  <a:cubicBezTo>
                    <a:pt x="8938" y="0"/>
                    <a:pt x="8861" y="13"/>
                    <a:pt x="8787" y="36"/>
                  </a:cubicBezTo>
                  <a:cubicBezTo>
                    <a:pt x="8596" y="96"/>
                    <a:pt x="8442" y="238"/>
                    <a:pt x="8358" y="417"/>
                  </a:cubicBezTo>
                  <a:lnTo>
                    <a:pt x="7846" y="1524"/>
                  </a:lnTo>
                  <a:cubicBezTo>
                    <a:pt x="7358" y="1310"/>
                    <a:pt x="6810" y="1203"/>
                    <a:pt x="6239" y="1203"/>
                  </a:cubicBezTo>
                  <a:cubicBezTo>
                    <a:pt x="5679" y="1203"/>
                    <a:pt x="5120" y="1322"/>
                    <a:pt x="4632" y="1524"/>
                  </a:cubicBezTo>
                  <a:lnTo>
                    <a:pt x="4132" y="417"/>
                  </a:lnTo>
                  <a:cubicBezTo>
                    <a:pt x="4036" y="238"/>
                    <a:pt x="3893" y="96"/>
                    <a:pt x="3691" y="36"/>
                  </a:cubicBezTo>
                  <a:cubicBezTo>
                    <a:pt x="3617" y="13"/>
                    <a:pt x="3540" y="0"/>
                    <a:pt x="34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1" name="Google Shape;11131;p64"/>
          <p:cNvGrpSpPr/>
          <p:nvPr/>
        </p:nvGrpSpPr>
        <p:grpSpPr>
          <a:xfrm>
            <a:off x="3584201" y="4294996"/>
            <a:ext cx="267574" cy="329415"/>
            <a:chOff x="3584201" y="4294996"/>
            <a:chExt cx="267574" cy="329415"/>
          </a:xfrm>
        </p:grpSpPr>
        <p:sp>
          <p:nvSpPr>
            <p:cNvPr id="11132" name="Google Shape;11132;p64"/>
            <p:cNvSpPr/>
            <p:nvPr/>
          </p:nvSpPr>
          <p:spPr>
            <a:xfrm>
              <a:off x="3584201" y="4294996"/>
              <a:ext cx="267574" cy="329415"/>
            </a:xfrm>
            <a:custGeom>
              <a:rect b="b" l="l" r="r" t="t"/>
              <a:pathLst>
                <a:path extrusionOk="0" h="10350" w="8407">
                  <a:moveTo>
                    <a:pt x="4191" y="321"/>
                  </a:moveTo>
                  <a:lnTo>
                    <a:pt x="8097" y="1095"/>
                  </a:lnTo>
                  <a:lnTo>
                    <a:pt x="8097" y="6727"/>
                  </a:lnTo>
                  <a:lnTo>
                    <a:pt x="4191" y="10001"/>
                  </a:lnTo>
                  <a:lnTo>
                    <a:pt x="298" y="6727"/>
                  </a:lnTo>
                  <a:lnTo>
                    <a:pt x="298" y="1095"/>
                  </a:lnTo>
                  <a:lnTo>
                    <a:pt x="4191" y="321"/>
                  </a:lnTo>
                  <a:close/>
                  <a:moveTo>
                    <a:pt x="4168" y="0"/>
                  </a:moveTo>
                  <a:lnTo>
                    <a:pt x="120" y="810"/>
                  </a:lnTo>
                  <a:cubicBezTo>
                    <a:pt x="48" y="822"/>
                    <a:pt x="0" y="881"/>
                    <a:pt x="0" y="953"/>
                  </a:cubicBezTo>
                  <a:lnTo>
                    <a:pt x="0" y="6787"/>
                  </a:lnTo>
                  <a:cubicBezTo>
                    <a:pt x="0" y="6834"/>
                    <a:pt x="12" y="6882"/>
                    <a:pt x="60" y="6906"/>
                  </a:cubicBezTo>
                  <a:lnTo>
                    <a:pt x="4108" y="10323"/>
                  </a:lnTo>
                  <a:cubicBezTo>
                    <a:pt x="4138" y="10341"/>
                    <a:pt x="4171" y="10350"/>
                    <a:pt x="4203" y="10350"/>
                  </a:cubicBezTo>
                  <a:cubicBezTo>
                    <a:pt x="4236" y="10350"/>
                    <a:pt x="4269" y="10341"/>
                    <a:pt x="4299" y="10323"/>
                  </a:cubicBezTo>
                  <a:lnTo>
                    <a:pt x="8347" y="6906"/>
                  </a:lnTo>
                  <a:cubicBezTo>
                    <a:pt x="8382" y="6882"/>
                    <a:pt x="8406" y="6834"/>
                    <a:pt x="8406" y="6787"/>
                  </a:cubicBezTo>
                  <a:lnTo>
                    <a:pt x="8406" y="953"/>
                  </a:lnTo>
                  <a:cubicBezTo>
                    <a:pt x="8406" y="881"/>
                    <a:pt x="8347" y="822"/>
                    <a:pt x="8275" y="810"/>
                  </a:cubicBezTo>
                  <a:lnTo>
                    <a:pt x="4227"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3" name="Google Shape;11133;p64"/>
            <p:cNvSpPr/>
            <p:nvPr/>
          </p:nvSpPr>
          <p:spPr>
            <a:xfrm>
              <a:off x="3604666" y="4315811"/>
              <a:ext cx="226644" cy="281610"/>
            </a:xfrm>
            <a:custGeom>
              <a:rect b="b" l="l" r="r" t="t"/>
              <a:pathLst>
                <a:path extrusionOk="0" h="8848" w="7121">
                  <a:moveTo>
                    <a:pt x="3525" y="1"/>
                  </a:moveTo>
                  <a:lnTo>
                    <a:pt x="119" y="691"/>
                  </a:lnTo>
                  <a:cubicBezTo>
                    <a:pt x="36" y="703"/>
                    <a:pt x="0" y="763"/>
                    <a:pt x="0" y="834"/>
                  </a:cubicBezTo>
                  <a:lnTo>
                    <a:pt x="0" y="5835"/>
                  </a:lnTo>
                  <a:cubicBezTo>
                    <a:pt x="0" y="5883"/>
                    <a:pt x="12" y="5930"/>
                    <a:pt x="60" y="5954"/>
                  </a:cubicBezTo>
                  <a:lnTo>
                    <a:pt x="3465" y="8811"/>
                  </a:lnTo>
                  <a:cubicBezTo>
                    <a:pt x="3495" y="8835"/>
                    <a:pt x="3528" y="8847"/>
                    <a:pt x="3560" y="8847"/>
                  </a:cubicBezTo>
                  <a:cubicBezTo>
                    <a:pt x="3593" y="8847"/>
                    <a:pt x="3626" y="8835"/>
                    <a:pt x="3656" y="8811"/>
                  </a:cubicBezTo>
                  <a:lnTo>
                    <a:pt x="7061" y="5954"/>
                  </a:lnTo>
                  <a:cubicBezTo>
                    <a:pt x="7097" y="5930"/>
                    <a:pt x="7120" y="5883"/>
                    <a:pt x="7120" y="5835"/>
                  </a:cubicBezTo>
                  <a:lnTo>
                    <a:pt x="7120" y="4609"/>
                  </a:lnTo>
                  <a:cubicBezTo>
                    <a:pt x="7120" y="4513"/>
                    <a:pt x="7049" y="4454"/>
                    <a:pt x="6977" y="4454"/>
                  </a:cubicBezTo>
                  <a:cubicBezTo>
                    <a:pt x="6882" y="4454"/>
                    <a:pt x="6823" y="4525"/>
                    <a:pt x="6823" y="4609"/>
                  </a:cubicBezTo>
                  <a:lnTo>
                    <a:pt x="6823" y="5763"/>
                  </a:lnTo>
                  <a:lnTo>
                    <a:pt x="3572" y="8502"/>
                  </a:lnTo>
                  <a:lnTo>
                    <a:pt x="298" y="5763"/>
                  </a:lnTo>
                  <a:lnTo>
                    <a:pt x="298" y="953"/>
                  </a:lnTo>
                  <a:lnTo>
                    <a:pt x="3548" y="299"/>
                  </a:lnTo>
                  <a:lnTo>
                    <a:pt x="6811" y="953"/>
                  </a:lnTo>
                  <a:lnTo>
                    <a:pt x="6811" y="3847"/>
                  </a:lnTo>
                  <a:cubicBezTo>
                    <a:pt x="6799" y="3930"/>
                    <a:pt x="6870" y="4013"/>
                    <a:pt x="6966" y="4013"/>
                  </a:cubicBezTo>
                  <a:cubicBezTo>
                    <a:pt x="7049" y="4013"/>
                    <a:pt x="7108" y="3930"/>
                    <a:pt x="7108" y="3858"/>
                  </a:cubicBezTo>
                  <a:lnTo>
                    <a:pt x="7108" y="834"/>
                  </a:lnTo>
                  <a:cubicBezTo>
                    <a:pt x="7108" y="763"/>
                    <a:pt x="7061" y="703"/>
                    <a:pt x="6989" y="691"/>
                  </a:cubicBezTo>
                  <a:lnTo>
                    <a:pt x="3584"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4" name="Google Shape;11134;p64"/>
            <p:cNvSpPr/>
            <p:nvPr/>
          </p:nvSpPr>
          <p:spPr>
            <a:xfrm>
              <a:off x="3645597" y="4362056"/>
              <a:ext cx="144019" cy="144019"/>
            </a:xfrm>
            <a:custGeom>
              <a:rect b="b" l="l" r="r" t="t"/>
              <a:pathLst>
                <a:path extrusionOk="0" h="4525" w="4525">
                  <a:moveTo>
                    <a:pt x="2262" y="322"/>
                  </a:moveTo>
                  <a:cubicBezTo>
                    <a:pt x="3334" y="322"/>
                    <a:pt x="4215" y="1203"/>
                    <a:pt x="4215" y="2275"/>
                  </a:cubicBezTo>
                  <a:cubicBezTo>
                    <a:pt x="4215" y="3346"/>
                    <a:pt x="3334" y="4227"/>
                    <a:pt x="2262" y="4227"/>
                  </a:cubicBezTo>
                  <a:cubicBezTo>
                    <a:pt x="1191" y="4227"/>
                    <a:pt x="322" y="3346"/>
                    <a:pt x="322" y="2275"/>
                  </a:cubicBezTo>
                  <a:cubicBezTo>
                    <a:pt x="322" y="1203"/>
                    <a:pt x="1191" y="322"/>
                    <a:pt x="2262" y="322"/>
                  </a:cubicBezTo>
                  <a:close/>
                  <a:moveTo>
                    <a:pt x="2262" y="0"/>
                  </a:moveTo>
                  <a:cubicBezTo>
                    <a:pt x="1012" y="0"/>
                    <a:pt x="0" y="1012"/>
                    <a:pt x="0" y="2263"/>
                  </a:cubicBezTo>
                  <a:cubicBezTo>
                    <a:pt x="0" y="3513"/>
                    <a:pt x="1012" y="4525"/>
                    <a:pt x="2262" y="4525"/>
                  </a:cubicBezTo>
                  <a:cubicBezTo>
                    <a:pt x="3513" y="4525"/>
                    <a:pt x="4525" y="3513"/>
                    <a:pt x="4525" y="2263"/>
                  </a:cubicBezTo>
                  <a:cubicBezTo>
                    <a:pt x="4525" y="1012"/>
                    <a:pt x="3513" y="0"/>
                    <a:pt x="2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5" name="Google Shape;11135;p64"/>
            <p:cNvSpPr/>
            <p:nvPr/>
          </p:nvSpPr>
          <p:spPr>
            <a:xfrm>
              <a:off x="3692574" y="4377970"/>
              <a:ext cx="51561" cy="112574"/>
            </a:xfrm>
            <a:custGeom>
              <a:rect b="b" l="l" r="r" t="t"/>
              <a:pathLst>
                <a:path extrusionOk="0" h="3537" w="1620">
                  <a:moveTo>
                    <a:pt x="810" y="0"/>
                  </a:moveTo>
                  <a:cubicBezTo>
                    <a:pt x="727" y="0"/>
                    <a:pt x="656" y="72"/>
                    <a:pt x="656" y="155"/>
                  </a:cubicBezTo>
                  <a:lnTo>
                    <a:pt x="656" y="489"/>
                  </a:lnTo>
                  <a:cubicBezTo>
                    <a:pt x="298" y="524"/>
                    <a:pt x="1" y="834"/>
                    <a:pt x="1" y="1203"/>
                  </a:cubicBezTo>
                  <a:cubicBezTo>
                    <a:pt x="1" y="1608"/>
                    <a:pt x="334" y="1917"/>
                    <a:pt x="715" y="1917"/>
                  </a:cubicBezTo>
                  <a:lnTo>
                    <a:pt x="882" y="1917"/>
                  </a:lnTo>
                  <a:cubicBezTo>
                    <a:pt x="1108" y="1917"/>
                    <a:pt x="1298" y="2108"/>
                    <a:pt x="1298" y="2334"/>
                  </a:cubicBezTo>
                  <a:cubicBezTo>
                    <a:pt x="1298" y="2560"/>
                    <a:pt x="1108" y="2751"/>
                    <a:pt x="882" y="2751"/>
                  </a:cubicBezTo>
                  <a:lnTo>
                    <a:pt x="644" y="2751"/>
                  </a:lnTo>
                  <a:cubicBezTo>
                    <a:pt x="465" y="2751"/>
                    <a:pt x="310" y="2608"/>
                    <a:pt x="310" y="2429"/>
                  </a:cubicBezTo>
                  <a:cubicBezTo>
                    <a:pt x="310" y="2334"/>
                    <a:pt x="239" y="2275"/>
                    <a:pt x="167" y="2275"/>
                  </a:cubicBezTo>
                  <a:cubicBezTo>
                    <a:pt x="84" y="2275"/>
                    <a:pt x="13" y="2346"/>
                    <a:pt x="13" y="2429"/>
                  </a:cubicBezTo>
                  <a:cubicBezTo>
                    <a:pt x="13" y="2787"/>
                    <a:pt x="298" y="3060"/>
                    <a:pt x="656" y="3060"/>
                  </a:cubicBezTo>
                  <a:lnTo>
                    <a:pt x="667" y="3060"/>
                  </a:lnTo>
                  <a:lnTo>
                    <a:pt x="667" y="3394"/>
                  </a:lnTo>
                  <a:cubicBezTo>
                    <a:pt x="667" y="3477"/>
                    <a:pt x="739" y="3537"/>
                    <a:pt x="822" y="3537"/>
                  </a:cubicBezTo>
                  <a:cubicBezTo>
                    <a:pt x="894" y="3537"/>
                    <a:pt x="965" y="3465"/>
                    <a:pt x="965" y="3394"/>
                  </a:cubicBezTo>
                  <a:lnTo>
                    <a:pt x="965" y="3048"/>
                  </a:lnTo>
                  <a:cubicBezTo>
                    <a:pt x="1322" y="3025"/>
                    <a:pt x="1620" y="2703"/>
                    <a:pt x="1620" y="2334"/>
                  </a:cubicBezTo>
                  <a:cubicBezTo>
                    <a:pt x="1620" y="1929"/>
                    <a:pt x="1298" y="1620"/>
                    <a:pt x="906" y="1620"/>
                  </a:cubicBezTo>
                  <a:lnTo>
                    <a:pt x="739" y="1620"/>
                  </a:lnTo>
                  <a:cubicBezTo>
                    <a:pt x="525" y="1620"/>
                    <a:pt x="334" y="1429"/>
                    <a:pt x="334" y="1203"/>
                  </a:cubicBezTo>
                  <a:cubicBezTo>
                    <a:pt x="334" y="977"/>
                    <a:pt x="525" y="786"/>
                    <a:pt x="739" y="786"/>
                  </a:cubicBezTo>
                  <a:lnTo>
                    <a:pt x="977" y="786"/>
                  </a:lnTo>
                  <a:cubicBezTo>
                    <a:pt x="1167" y="786"/>
                    <a:pt x="1310" y="941"/>
                    <a:pt x="1310" y="1120"/>
                  </a:cubicBezTo>
                  <a:lnTo>
                    <a:pt x="1310" y="1286"/>
                  </a:lnTo>
                  <a:cubicBezTo>
                    <a:pt x="1310" y="1358"/>
                    <a:pt x="1382" y="1429"/>
                    <a:pt x="1465" y="1429"/>
                  </a:cubicBezTo>
                  <a:cubicBezTo>
                    <a:pt x="1548" y="1429"/>
                    <a:pt x="1608" y="1358"/>
                    <a:pt x="1608" y="1286"/>
                  </a:cubicBezTo>
                  <a:lnTo>
                    <a:pt x="1608" y="1120"/>
                  </a:lnTo>
                  <a:cubicBezTo>
                    <a:pt x="1608" y="762"/>
                    <a:pt x="1322" y="477"/>
                    <a:pt x="965" y="477"/>
                  </a:cubicBezTo>
                  <a:lnTo>
                    <a:pt x="953" y="477"/>
                  </a:lnTo>
                  <a:lnTo>
                    <a:pt x="953" y="155"/>
                  </a:lnTo>
                  <a:cubicBezTo>
                    <a:pt x="953" y="60"/>
                    <a:pt x="882"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36" name="Google Shape;11136;p64"/>
          <p:cNvGrpSpPr/>
          <p:nvPr/>
        </p:nvGrpSpPr>
        <p:grpSpPr>
          <a:xfrm>
            <a:off x="3082855" y="4295728"/>
            <a:ext cx="375946" cy="327823"/>
            <a:chOff x="3082855" y="4295728"/>
            <a:chExt cx="375946" cy="327823"/>
          </a:xfrm>
        </p:grpSpPr>
        <p:sp>
          <p:nvSpPr>
            <p:cNvPr id="11137" name="Google Shape;11137;p64"/>
            <p:cNvSpPr/>
            <p:nvPr/>
          </p:nvSpPr>
          <p:spPr>
            <a:xfrm>
              <a:off x="3082855" y="4295728"/>
              <a:ext cx="375946" cy="327823"/>
            </a:xfrm>
            <a:custGeom>
              <a:rect b="b" l="l" r="r" t="t"/>
              <a:pathLst>
                <a:path extrusionOk="0" h="10300" w="11812">
                  <a:moveTo>
                    <a:pt x="6644" y="358"/>
                  </a:moveTo>
                  <a:lnTo>
                    <a:pt x="6311" y="3311"/>
                  </a:lnTo>
                  <a:cubicBezTo>
                    <a:pt x="6311" y="3311"/>
                    <a:pt x="6311" y="3335"/>
                    <a:pt x="6299" y="3335"/>
                  </a:cubicBezTo>
                  <a:lnTo>
                    <a:pt x="5525" y="3335"/>
                  </a:lnTo>
                  <a:cubicBezTo>
                    <a:pt x="5525" y="3335"/>
                    <a:pt x="5513" y="3335"/>
                    <a:pt x="5513" y="3311"/>
                  </a:cubicBezTo>
                  <a:lnTo>
                    <a:pt x="5180" y="358"/>
                  </a:lnTo>
                  <a:close/>
                  <a:moveTo>
                    <a:pt x="11240" y="2930"/>
                  </a:moveTo>
                  <a:cubicBezTo>
                    <a:pt x="11347" y="2930"/>
                    <a:pt x="11431" y="3013"/>
                    <a:pt x="11431" y="3120"/>
                  </a:cubicBezTo>
                  <a:lnTo>
                    <a:pt x="11431" y="9764"/>
                  </a:lnTo>
                  <a:lnTo>
                    <a:pt x="11454" y="9764"/>
                  </a:lnTo>
                  <a:cubicBezTo>
                    <a:pt x="11454" y="9859"/>
                    <a:pt x="11359" y="9954"/>
                    <a:pt x="11252" y="9954"/>
                  </a:cubicBezTo>
                  <a:lnTo>
                    <a:pt x="560" y="9954"/>
                  </a:lnTo>
                  <a:cubicBezTo>
                    <a:pt x="453" y="9954"/>
                    <a:pt x="358" y="9859"/>
                    <a:pt x="358" y="9764"/>
                  </a:cubicBezTo>
                  <a:lnTo>
                    <a:pt x="358" y="3120"/>
                  </a:lnTo>
                  <a:cubicBezTo>
                    <a:pt x="358" y="3013"/>
                    <a:pt x="453" y="2930"/>
                    <a:pt x="560" y="2930"/>
                  </a:cubicBezTo>
                  <a:lnTo>
                    <a:pt x="5108" y="2930"/>
                  </a:lnTo>
                  <a:lnTo>
                    <a:pt x="5156" y="3346"/>
                  </a:lnTo>
                  <a:cubicBezTo>
                    <a:pt x="5168" y="3525"/>
                    <a:pt x="5335" y="3656"/>
                    <a:pt x="5513" y="3656"/>
                  </a:cubicBezTo>
                  <a:lnTo>
                    <a:pt x="6287" y="3656"/>
                  </a:lnTo>
                  <a:cubicBezTo>
                    <a:pt x="6466" y="3656"/>
                    <a:pt x="6608" y="3525"/>
                    <a:pt x="6644" y="3346"/>
                  </a:cubicBezTo>
                  <a:lnTo>
                    <a:pt x="6692" y="2930"/>
                  </a:lnTo>
                  <a:close/>
                  <a:moveTo>
                    <a:pt x="4977" y="1"/>
                  </a:moveTo>
                  <a:cubicBezTo>
                    <a:pt x="4930" y="1"/>
                    <a:pt x="4882" y="13"/>
                    <a:pt x="4846" y="60"/>
                  </a:cubicBezTo>
                  <a:cubicBezTo>
                    <a:pt x="4811" y="84"/>
                    <a:pt x="4799" y="144"/>
                    <a:pt x="4799" y="191"/>
                  </a:cubicBezTo>
                  <a:lnTo>
                    <a:pt x="5061" y="2584"/>
                  </a:lnTo>
                  <a:lnTo>
                    <a:pt x="536" y="2584"/>
                  </a:lnTo>
                  <a:cubicBezTo>
                    <a:pt x="239" y="2584"/>
                    <a:pt x="1" y="2823"/>
                    <a:pt x="1" y="3120"/>
                  </a:cubicBezTo>
                  <a:lnTo>
                    <a:pt x="1" y="9764"/>
                  </a:lnTo>
                  <a:cubicBezTo>
                    <a:pt x="1" y="10062"/>
                    <a:pt x="239" y="10300"/>
                    <a:pt x="536" y="10300"/>
                  </a:cubicBezTo>
                  <a:lnTo>
                    <a:pt x="11240" y="10300"/>
                  </a:lnTo>
                  <a:cubicBezTo>
                    <a:pt x="11538" y="10300"/>
                    <a:pt x="11776" y="10062"/>
                    <a:pt x="11776" y="9764"/>
                  </a:cubicBezTo>
                  <a:lnTo>
                    <a:pt x="11776" y="3120"/>
                  </a:lnTo>
                  <a:cubicBezTo>
                    <a:pt x="11812" y="2823"/>
                    <a:pt x="11550" y="2584"/>
                    <a:pt x="11252" y="2584"/>
                  </a:cubicBezTo>
                  <a:lnTo>
                    <a:pt x="6728" y="2584"/>
                  </a:lnTo>
                  <a:lnTo>
                    <a:pt x="7001" y="191"/>
                  </a:lnTo>
                  <a:cubicBezTo>
                    <a:pt x="7001" y="144"/>
                    <a:pt x="6989" y="84"/>
                    <a:pt x="6954" y="60"/>
                  </a:cubicBezTo>
                  <a:cubicBezTo>
                    <a:pt x="6930" y="25"/>
                    <a:pt x="6882" y="1"/>
                    <a:pt x="6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8" name="Google Shape;11138;p64"/>
            <p:cNvSpPr/>
            <p:nvPr/>
          </p:nvSpPr>
          <p:spPr>
            <a:xfrm>
              <a:off x="3118852" y="4424947"/>
              <a:ext cx="128488" cy="163371"/>
            </a:xfrm>
            <a:custGeom>
              <a:rect b="b" l="l" r="r" t="t"/>
              <a:pathLst>
                <a:path extrusionOk="0" h="5133" w="4037">
                  <a:moveTo>
                    <a:pt x="2203" y="1251"/>
                  </a:moveTo>
                  <a:cubicBezTo>
                    <a:pt x="2418" y="1251"/>
                    <a:pt x="2596" y="1418"/>
                    <a:pt x="2596" y="1632"/>
                  </a:cubicBezTo>
                  <a:lnTo>
                    <a:pt x="2596" y="2013"/>
                  </a:lnTo>
                  <a:cubicBezTo>
                    <a:pt x="2584" y="2323"/>
                    <a:pt x="2322" y="2573"/>
                    <a:pt x="2013" y="2573"/>
                  </a:cubicBezTo>
                  <a:cubicBezTo>
                    <a:pt x="1703" y="2573"/>
                    <a:pt x="1453" y="2323"/>
                    <a:pt x="1453" y="2013"/>
                  </a:cubicBezTo>
                  <a:lnTo>
                    <a:pt x="1453" y="1632"/>
                  </a:lnTo>
                  <a:cubicBezTo>
                    <a:pt x="1453" y="1430"/>
                    <a:pt x="1608" y="1251"/>
                    <a:pt x="1834" y="1251"/>
                  </a:cubicBezTo>
                  <a:close/>
                  <a:moveTo>
                    <a:pt x="2191" y="2906"/>
                  </a:moveTo>
                  <a:lnTo>
                    <a:pt x="2191" y="3001"/>
                  </a:lnTo>
                  <a:cubicBezTo>
                    <a:pt x="2203" y="3061"/>
                    <a:pt x="2227" y="3144"/>
                    <a:pt x="2251" y="3180"/>
                  </a:cubicBezTo>
                  <a:lnTo>
                    <a:pt x="2013" y="3418"/>
                  </a:lnTo>
                  <a:lnTo>
                    <a:pt x="2001" y="3418"/>
                  </a:lnTo>
                  <a:lnTo>
                    <a:pt x="1763" y="3180"/>
                  </a:lnTo>
                  <a:cubicBezTo>
                    <a:pt x="1787" y="3120"/>
                    <a:pt x="1798" y="3061"/>
                    <a:pt x="1798" y="3001"/>
                  </a:cubicBezTo>
                  <a:lnTo>
                    <a:pt x="1798" y="2906"/>
                  </a:lnTo>
                  <a:cubicBezTo>
                    <a:pt x="1858" y="2918"/>
                    <a:pt x="1941" y="2918"/>
                    <a:pt x="2001" y="2918"/>
                  </a:cubicBezTo>
                  <a:cubicBezTo>
                    <a:pt x="2060" y="2918"/>
                    <a:pt x="2132" y="2906"/>
                    <a:pt x="2191" y="2906"/>
                  </a:cubicBezTo>
                  <a:close/>
                  <a:moveTo>
                    <a:pt x="2525" y="3394"/>
                  </a:moveTo>
                  <a:lnTo>
                    <a:pt x="2822" y="3537"/>
                  </a:lnTo>
                  <a:cubicBezTo>
                    <a:pt x="2882" y="3573"/>
                    <a:pt x="2918" y="3644"/>
                    <a:pt x="2918" y="3716"/>
                  </a:cubicBezTo>
                  <a:lnTo>
                    <a:pt x="2918" y="4787"/>
                  </a:lnTo>
                  <a:lnTo>
                    <a:pt x="1072" y="4787"/>
                  </a:lnTo>
                  <a:lnTo>
                    <a:pt x="1072" y="3716"/>
                  </a:lnTo>
                  <a:cubicBezTo>
                    <a:pt x="1072" y="3644"/>
                    <a:pt x="1120" y="3573"/>
                    <a:pt x="1179" y="3537"/>
                  </a:cubicBezTo>
                  <a:lnTo>
                    <a:pt x="1477" y="3394"/>
                  </a:lnTo>
                  <a:lnTo>
                    <a:pt x="1751" y="3656"/>
                  </a:lnTo>
                  <a:cubicBezTo>
                    <a:pt x="1822" y="3728"/>
                    <a:pt x="1906" y="3763"/>
                    <a:pt x="2001" y="3763"/>
                  </a:cubicBezTo>
                  <a:cubicBezTo>
                    <a:pt x="2084" y="3763"/>
                    <a:pt x="2179" y="3728"/>
                    <a:pt x="2251" y="3656"/>
                  </a:cubicBezTo>
                  <a:lnTo>
                    <a:pt x="2525" y="3394"/>
                  </a:lnTo>
                  <a:close/>
                  <a:moveTo>
                    <a:pt x="3680" y="334"/>
                  </a:moveTo>
                  <a:cubicBezTo>
                    <a:pt x="3680" y="334"/>
                    <a:pt x="3692" y="334"/>
                    <a:pt x="3692" y="358"/>
                  </a:cubicBezTo>
                  <a:lnTo>
                    <a:pt x="3692" y="4775"/>
                  </a:lnTo>
                  <a:lnTo>
                    <a:pt x="3680" y="4775"/>
                  </a:lnTo>
                  <a:lnTo>
                    <a:pt x="3299" y="4787"/>
                  </a:lnTo>
                  <a:lnTo>
                    <a:pt x="3299" y="3716"/>
                  </a:lnTo>
                  <a:cubicBezTo>
                    <a:pt x="3299" y="3513"/>
                    <a:pt x="3180" y="3335"/>
                    <a:pt x="3001" y="3227"/>
                  </a:cubicBezTo>
                  <a:lnTo>
                    <a:pt x="2560" y="3001"/>
                  </a:lnTo>
                  <a:lnTo>
                    <a:pt x="2560" y="2989"/>
                  </a:lnTo>
                  <a:lnTo>
                    <a:pt x="2560" y="2739"/>
                  </a:lnTo>
                  <a:cubicBezTo>
                    <a:pt x="2787" y="2573"/>
                    <a:pt x="2941" y="2311"/>
                    <a:pt x="2941" y="2013"/>
                  </a:cubicBezTo>
                  <a:lnTo>
                    <a:pt x="2941" y="1632"/>
                  </a:lnTo>
                  <a:cubicBezTo>
                    <a:pt x="2941" y="1227"/>
                    <a:pt x="2608" y="906"/>
                    <a:pt x="2203" y="906"/>
                  </a:cubicBezTo>
                  <a:lnTo>
                    <a:pt x="1834" y="906"/>
                  </a:lnTo>
                  <a:cubicBezTo>
                    <a:pt x="1429" y="906"/>
                    <a:pt x="1108" y="1239"/>
                    <a:pt x="1108" y="1632"/>
                  </a:cubicBezTo>
                  <a:lnTo>
                    <a:pt x="1108" y="2013"/>
                  </a:lnTo>
                  <a:cubicBezTo>
                    <a:pt x="1108" y="2311"/>
                    <a:pt x="1251" y="2573"/>
                    <a:pt x="1477" y="2739"/>
                  </a:cubicBezTo>
                  <a:lnTo>
                    <a:pt x="1477" y="2989"/>
                  </a:lnTo>
                  <a:lnTo>
                    <a:pt x="1477" y="3001"/>
                  </a:lnTo>
                  <a:lnTo>
                    <a:pt x="1048" y="3227"/>
                  </a:lnTo>
                  <a:cubicBezTo>
                    <a:pt x="870" y="3323"/>
                    <a:pt x="751" y="3513"/>
                    <a:pt x="751" y="3716"/>
                  </a:cubicBezTo>
                  <a:lnTo>
                    <a:pt x="751" y="4787"/>
                  </a:lnTo>
                  <a:lnTo>
                    <a:pt x="358" y="4787"/>
                  </a:lnTo>
                  <a:cubicBezTo>
                    <a:pt x="358" y="4787"/>
                    <a:pt x="346" y="4787"/>
                    <a:pt x="346" y="4775"/>
                  </a:cubicBezTo>
                  <a:lnTo>
                    <a:pt x="346" y="358"/>
                  </a:lnTo>
                  <a:cubicBezTo>
                    <a:pt x="346" y="358"/>
                    <a:pt x="346" y="334"/>
                    <a:pt x="358" y="334"/>
                  </a:cubicBezTo>
                  <a:close/>
                  <a:moveTo>
                    <a:pt x="358" y="1"/>
                  </a:moveTo>
                  <a:cubicBezTo>
                    <a:pt x="167" y="1"/>
                    <a:pt x="1" y="168"/>
                    <a:pt x="1" y="358"/>
                  </a:cubicBezTo>
                  <a:lnTo>
                    <a:pt x="1" y="4775"/>
                  </a:lnTo>
                  <a:cubicBezTo>
                    <a:pt x="1" y="4966"/>
                    <a:pt x="167" y="5132"/>
                    <a:pt x="358" y="5132"/>
                  </a:cubicBezTo>
                  <a:lnTo>
                    <a:pt x="3680" y="5132"/>
                  </a:lnTo>
                  <a:cubicBezTo>
                    <a:pt x="3870" y="5132"/>
                    <a:pt x="4037" y="4966"/>
                    <a:pt x="4037" y="4775"/>
                  </a:cubicBezTo>
                  <a:lnTo>
                    <a:pt x="4037" y="358"/>
                  </a:lnTo>
                  <a:cubicBezTo>
                    <a:pt x="4037" y="168"/>
                    <a:pt x="3870"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39" name="Google Shape;11139;p64"/>
            <p:cNvSpPr/>
            <p:nvPr/>
          </p:nvSpPr>
          <p:spPr>
            <a:xfrm>
              <a:off x="3271178" y="4424947"/>
              <a:ext cx="152008" cy="34533"/>
            </a:xfrm>
            <a:custGeom>
              <a:rect b="b" l="l" r="r" t="t"/>
              <a:pathLst>
                <a:path extrusionOk="0" h="1085" w="4776">
                  <a:moveTo>
                    <a:pt x="4430" y="346"/>
                  </a:moveTo>
                  <a:cubicBezTo>
                    <a:pt x="4430" y="346"/>
                    <a:pt x="4442" y="346"/>
                    <a:pt x="4442" y="358"/>
                  </a:cubicBezTo>
                  <a:lnTo>
                    <a:pt x="4442" y="727"/>
                  </a:lnTo>
                  <a:lnTo>
                    <a:pt x="4430" y="727"/>
                  </a:lnTo>
                  <a:lnTo>
                    <a:pt x="370" y="739"/>
                  </a:lnTo>
                  <a:cubicBezTo>
                    <a:pt x="370" y="739"/>
                    <a:pt x="358" y="739"/>
                    <a:pt x="358" y="727"/>
                  </a:cubicBezTo>
                  <a:lnTo>
                    <a:pt x="358" y="358"/>
                  </a:lnTo>
                  <a:cubicBezTo>
                    <a:pt x="358" y="358"/>
                    <a:pt x="358" y="346"/>
                    <a:pt x="370" y="346"/>
                  </a:cubicBezTo>
                  <a:close/>
                  <a:moveTo>
                    <a:pt x="358" y="1"/>
                  </a:moveTo>
                  <a:cubicBezTo>
                    <a:pt x="156" y="1"/>
                    <a:pt x="1" y="168"/>
                    <a:pt x="1" y="358"/>
                  </a:cubicBezTo>
                  <a:lnTo>
                    <a:pt x="1" y="727"/>
                  </a:lnTo>
                  <a:cubicBezTo>
                    <a:pt x="1" y="918"/>
                    <a:pt x="156" y="1084"/>
                    <a:pt x="358" y="1084"/>
                  </a:cubicBezTo>
                  <a:lnTo>
                    <a:pt x="4418" y="1084"/>
                  </a:lnTo>
                  <a:cubicBezTo>
                    <a:pt x="4609" y="1084"/>
                    <a:pt x="4775" y="918"/>
                    <a:pt x="4775" y="727"/>
                  </a:cubicBezTo>
                  <a:lnTo>
                    <a:pt x="4775" y="358"/>
                  </a:lnTo>
                  <a:cubicBezTo>
                    <a:pt x="4775" y="168"/>
                    <a:pt x="4621" y="1"/>
                    <a:pt x="4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0" name="Google Shape;11140;p64"/>
            <p:cNvSpPr/>
            <p:nvPr/>
          </p:nvSpPr>
          <p:spPr>
            <a:xfrm>
              <a:off x="3271560" y="4471957"/>
              <a:ext cx="116393" cy="34501"/>
            </a:xfrm>
            <a:custGeom>
              <a:rect b="b" l="l" r="r" t="t"/>
              <a:pathLst>
                <a:path extrusionOk="0" h="1084" w="3657">
                  <a:moveTo>
                    <a:pt x="3299" y="334"/>
                  </a:moveTo>
                  <a:cubicBezTo>
                    <a:pt x="3299" y="334"/>
                    <a:pt x="3323" y="334"/>
                    <a:pt x="3323" y="357"/>
                  </a:cubicBezTo>
                  <a:lnTo>
                    <a:pt x="3323" y="727"/>
                  </a:lnTo>
                  <a:lnTo>
                    <a:pt x="358" y="738"/>
                  </a:lnTo>
                  <a:cubicBezTo>
                    <a:pt x="358" y="738"/>
                    <a:pt x="346" y="738"/>
                    <a:pt x="346" y="727"/>
                  </a:cubicBezTo>
                  <a:lnTo>
                    <a:pt x="346" y="357"/>
                  </a:lnTo>
                  <a:cubicBezTo>
                    <a:pt x="346" y="357"/>
                    <a:pt x="346" y="334"/>
                    <a:pt x="358" y="334"/>
                  </a:cubicBezTo>
                  <a:close/>
                  <a:moveTo>
                    <a:pt x="358" y="0"/>
                  </a:moveTo>
                  <a:cubicBezTo>
                    <a:pt x="168" y="0"/>
                    <a:pt x="1" y="155"/>
                    <a:pt x="1" y="357"/>
                  </a:cubicBezTo>
                  <a:lnTo>
                    <a:pt x="1" y="727"/>
                  </a:lnTo>
                  <a:cubicBezTo>
                    <a:pt x="1" y="917"/>
                    <a:pt x="168" y="1084"/>
                    <a:pt x="358" y="1084"/>
                  </a:cubicBezTo>
                  <a:lnTo>
                    <a:pt x="3299" y="1084"/>
                  </a:lnTo>
                  <a:cubicBezTo>
                    <a:pt x="3489" y="1084"/>
                    <a:pt x="3656" y="917"/>
                    <a:pt x="3656" y="727"/>
                  </a:cubicBezTo>
                  <a:lnTo>
                    <a:pt x="3656" y="357"/>
                  </a:lnTo>
                  <a:cubicBezTo>
                    <a:pt x="3656" y="155"/>
                    <a:pt x="3501" y="0"/>
                    <a:pt x="3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1" name="Google Shape;11141;p64"/>
            <p:cNvSpPr/>
            <p:nvPr/>
          </p:nvSpPr>
          <p:spPr>
            <a:xfrm>
              <a:off x="3271178" y="4518552"/>
              <a:ext cx="70148" cy="11394"/>
            </a:xfrm>
            <a:custGeom>
              <a:rect b="b" l="l" r="r" t="t"/>
              <a:pathLst>
                <a:path extrusionOk="0" h="358" w="2204">
                  <a:moveTo>
                    <a:pt x="180" y="1"/>
                  </a:moveTo>
                  <a:cubicBezTo>
                    <a:pt x="84" y="1"/>
                    <a:pt x="1" y="84"/>
                    <a:pt x="1" y="179"/>
                  </a:cubicBezTo>
                  <a:cubicBezTo>
                    <a:pt x="1" y="286"/>
                    <a:pt x="72" y="358"/>
                    <a:pt x="180" y="358"/>
                  </a:cubicBezTo>
                  <a:lnTo>
                    <a:pt x="2025" y="358"/>
                  </a:lnTo>
                  <a:cubicBezTo>
                    <a:pt x="2108" y="358"/>
                    <a:pt x="2204" y="286"/>
                    <a:pt x="2204" y="179"/>
                  </a:cubicBezTo>
                  <a:cubicBezTo>
                    <a:pt x="2204" y="84"/>
                    <a:pt x="2120" y="1"/>
                    <a:pt x="2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2" name="Google Shape;11142;p64"/>
            <p:cNvSpPr/>
            <p:nvPr/>
          </p:nvSpPr>
          <p:spPr>
            <a:xfrm>
              <a:off x="3353038" y="4518552"/>
              <a:ext cx="34915" cy="11394"/>
            </a:xfrm>
            <a:custGeom>
              <a:rect b="b" l="l" r="r" t="t"/>
              <a:pathLst>
                <a:path extrusionOk="0" h="358" w="1097">
                  <a:moveTo>
                    <a:pt x="179" y="1"/>
                  </a:moveTo>
                  <a:cubicBezTo>
                    <a:pt x="84" y="1"/>
                    <a:pt x="1" y="84"/>
                    <a:pt x="1" y="179"/>
                  </a:cubicBezTo>
                  <a:cubicBezTo>
                    <a:pt x="1" y="286"/>
                    <a:pt x="72" y="358"/>
                    <a:pt x="179" y="358"/>
                  </a:cubicBezTo>
                  <a:lnTo>
                    <a:pt x="917" y="358"/>
                  </a:lnTo>
                  <a:cubicBezTo>
                    <a:pt x="1013" y="358"/>
                    <a:pt x="1096" y="286"/>
                    <a:pt x="1096" y="179"/>
                  </a:cubicBezTo>
                  <a:cubicBezTo>
                    <a:pt x="1096" y="84"/>
                    <a:pt x="1025"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3" name="Google Shape;11143;p64"/>
            <p:cNvSpPr/>
            <p:nvPr/>
          </p:nvSpPr>
          <p:spPr>
            <a:xfrm>
              <a:off x="3271178" y="4554167"/>
              <a:ext cx="23170" cy="11426"/>
            </a:xfrm>
            <a:custGeom>
              <a:rect b="b" l="l" r="r" t="t"/>
              <a:pathLst>
                <a:path extrusionOk="0" h="359" w="728">
                  <a:moveTo>
                    <a:pt x="180" y="1"/>
                  </a:moveTo>
                  <a:cubicBezTo>
                    <a:pt x="84" y="1"/>
                    <a:pt x="1" y="72"/>
                    <a:pt x="1" y="179"/>
                  </a:cubicBezTo>
                  <a:cubicBezTo>
                    <a:pt x="1" y="287"/>
                    <a:pt x="72" y="358"/>
                    <a:pt x="180" y="358"/>
                  </a:cubicBezTo>
                  <a:lnTo>
                    <a:pt x="549" y="358"/>
                  </a:lnTo>
                  <a:cubicBezTo>
                    <a:pt x="632" y="358"/>
                    <a:pt x="727" y="287"/>
                    <a:pt x="727" y="179"/>
                  </a:cubicBezTo>
                  <a:cubicBezTo>
                    <a:pt x="727" y="72"/>
                    <a:pt x="632" y="1"/>
                    <a:pt x="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4" name="Google Shape;11144;p64"/>
            <p:cNvSpPr/>
            <p:nvPr/>
          </p:nvSpPr>
          <p:spPr>
            <a:xfrm>
              <a:off x="3306443" y="4554167"/>
              <a:ext cx="58372" cy="11426"/>
            </a:xfrm>
            <a:custGeom>
              <a:rect b="b" l="l" r="r" t="t"/>
              <a:pathLst>
                <a:path extrusionOk="0" h="359" w="1834">
                  <a:moveTo>
                    <a:pt x="179" y="1"/>
                  </a:moveTo>
                  <a:cubicBezTo>
                    <a:pt x="95" y="1"/>
                    <a:pt x="0" y="72"/>
                    <a:pt x="0" y="179"/>
                  </a:cubicBezTo>
                  <a:cubicBezTo>
                    <a:pt x="0" y="287"/>
                    <a:pt x="84" y="358"/>
                    <a:pt x="179" y="358"/>
                  </a:cubicBezTo>
                  <a:lnTo>
                    <a:pt x="1655" y="358"/>
                  </a:lnTo>
                  <a:cubicBezTo>
                    <a:pt x="1750" y="358"/>
                    <a:pt x="1834" y="287"/>
                    <a:pt x="1834" y="179"/>
                  </a:cubicBezTo>
                  <a:cubicBezTo>
                    <a:pt x="1834" y="72"/>
                    <a:pt x="1750" y="1"/>
                    <a:pt x="16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5" name="Google Shape;11145;p64"/>
            <p:cNvSpPr/>
            <p:nvPr/>
          </p:nvSpPr>
          <p:spPr>
            <a:xfrm>
              <a:off x="3271178" y="4577306"/>
              <a:ext cx="23170" cy="11394"/>
            </a:xfrm>
            <a:custGeom>
              <a:rect b="b" l="l" r="r" t="t"/>
              <a:pathLst>
                <a:path extrusionOk="0" h="358" w="728">
                  <a:moveTo>
                    <a:pt x="180" y="0"/>
                  </a:moveTo>
                  <a:cubicBezTo>
                    <a:pt x="84" y="0"/>
                    <a:pt x="1" y="84"/>
                    <a:pt x="1" y="179"/>
                  </a:cubicBezTo>
                  <a:cubicBezTo>
                    <a:pt x="1" y="286"/>
                    <a:pt x="72" y="357"/>
                    <a:pt x="180" y="357"/>
                  </a:cubicBezTo>
                  <a:lnTo>
                    <a:pt x="549" y="357"/>
                  </a:lnTo>
                  <a:cubicBezTo>
                    <a:pt x="632" y="357"/>
                    <a:pt x="727" y="286"/>
                    <a:pt x="727" y="179"/>
                  </a:cubicBezTo>
                  <a:cubicBezTo>
                    <a:pt x="727" y="84"/>
                    <a:pt x="632" y="0"/>
                    <a:pt x="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6" name="Google Shape;11146;p64"/>
            <p:cNvSpPr/>
            <p:nvPr/>
          </p:nvSpPr>
          <p:spPr>
            <a:xfrm>
              <a:off x="3306443" y="4577306"/>
              <a:ext cx="58372" cy="11394"/>
            </a:xfrm>
            <a:custGeom>
              <a:rect b="b" l="l" r="r" t="t"/>
              <a:pathLst>
                <a:path extrusionOk="0" h="358" w="1834">
                  <a:moveTo>
                    <a:pt x="179" y="0"/>
                  </a:moveTo>
                  <a:cubicBezTo>
                    <a:pt x="95" y="0"/>
                    <a:pt x="0" y="84"/>
                    <a:pt x="0" y="179"/>
                  </a:cubicBezTo>
                  <a:cubicBezTo>
                    <a:pt x="0" y="286"/>
                    <a:pt x="84" y="357"/>
                    <a:pt x="179" y="357"/>
                  </a:cubicBezTo>
                  <a:lnTo>
                    <a:pt x="1655" y="357"/>
                  </a:lnTo>
                  <a:cubicBezTo>
                    <a:pt x="1750" y="357"/>
                    <a:pt x="1834" y="286"/>
                    <a:pt x="1834" y="179"/>
                  </a:cubicBezTo>
                  <a:cubicBezTo>
                    <a:pt x="1822" y="84"/>
                    <a:pt x="1750" y="0"/>
                    <a:pt x="1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47" name="Google Shape;11147;p64"/>
            <p:cNvSpPr/>
            <p:nvPr/>
          </p:nvSpPr>
          <p:spPr>
            <a:xfrm>
              <a:off x="3265513" y="4377970"/>
              <a:ext cx="11394" cy="11394"/>
            </a:xfrm>
            <a:custGeom>
              <a:rect b="b" l="l" r="r" t="t"/>
              <a:pathLst>
                <a:path extrusionOk="0" h="358" w="358">
                  <a:moveTo>
                    <a:pt x="179" y="0"/>
                  </a:moveTo>
                  <a:cubicBezTo>
                    <a:pt x="72" y="0"/>
                    <a:pt x="0" y="72"/>
                    <a:pt x="0" y="179"/>
                  </a:cubicBezTo>
                  <a:cubicBezTo>
                    <a:pt x="0" y="274"/>
                    <a:pt x="72" y="358"/>
                    <a:pt x="179" y="358"/>
                  </a:cubicBezTo>
                  <a:cubicBezTo>
                    <a:pt x="262" y="358"/>
                    <a:pt x="358" y="286"/>
                    <a:pt x="358" y="179"/>
                  </a:cubicBezTo>
                  <a:cubicBezTo>
                    <a:pt x="358" y="72"/>
                    <a:pt x="262"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48" name="Google Shape;11148;p64"/>
          <p:cNvGrpSpPr/>
          <p:nvPr/>
        </p:nvGrpSpPr>
        <p:grpSpPr>
          <a:xfrm>
            <a:off x="2749016" y="4291176"/>
            <a:ext cx="150831" cy="336926"/>
            <a:chOff x="2749016" y="4291176"/>
            <a:chExt cx="150831" cy="336926"/>
          </a:xfrm>
        </p:grpSpPr>
        <p:sp>
          <p:nvSpPr>
            <p:cNvPr id="11149" name="Google Shape;11149;p64"/>
            <p:cNvSpPr/>
            <p:nvPr/>
          </p:nvSpPr>
          <p:spPr>
            <a:xfrm>
              <a:off x="2799399" y="4307472"/>
              <a:ext cx="51942" cy="114865"/>
            </a:xfrm>
            <a:custGeom>
              <a:rect b="b" l="l" r="r" t="t"/>
              <a:pathLst>
                <a:path extrusionOk="0" h="3609" w="1632">
                  <a:moveTo>
                    <a:pt x="810" y="1"/>
                  </a:moveTo>
                  <a:cubicBezTo>
                    <a:pt x="727" y="1"/>
                    <a:pt x="667" y="72"/>
                    <a:pt x="667" y="144"/>
                  </a:cubicBezTo>
                  <a:lnTo>
                    <a:pt x="667" y="489"/>
                  </a:lnTo>
                  <a:cubicBezTo>
                    <a:pt x="298" y="525"/>
                    <a:pt x="1" y="846"/>
                    <a:pt x="1" y="1215"/>
                  </a:cubicBezTo>
                  <a:cubicBezTo>
                    <a:pt x="1" y="1620"/>
                    <a:pt x="322" y="1942"/>
                    <a:pt x="727" y="1942"/>
                  </a:cubicBezTo>
                  <a:lnTo>
                    <a:pt x="894" y="1942"/>
                  </a:lnTo>
                  <a:cubicBezTo>
                    <a:pt x="1132" y="1942"/>
                    <a:pt x="1322" y="2144"/>
                    <a:pt x="1322" y="2382"/>
                  </a:cubicBezTo>
                  <a:cubicBezTo>
                    <a:pt x="1322" y="2620"/>
                    <a:pt x="1132" y="2811"/>
                    <a:pt x="894" y="2811"/>
                  </a:cubicBezTo>
                  <a:lnTo>
                    <a:pt x="632" y="2811"/>
                  </a:lnTo>
                  <a:cubicBezTo>
                    <a:pt x="441" y="2811"/>
                    <a:pt x="298" y="2656"/>
                    <a:pt x="298" y="2466"/>
                  </a:cubicBezTo>
                  <a:cubicBezTo>
                    <a:pt x="298" y="2382"/>
                    <a:pt x="215" y="2323"/>
                    <a:pt x="144" y="2323"/>
                  </a:cubicBezTo>
                  <a:cubicBezTo>
                    <a:pt x="48" y="2323"/>
                    <a:pt x="1" y="2394"/>
                    <a:pt x="1" y="2466"/>
                  </a:cubicBezTo>
                  <a:cubicBezTo>
                    <a:pt x="1" y="2823"/>
                    <a:pt x="298" y="3120"/>
                    <a:pt x="644" y="3120"/>
                  </a:cubicBezTo>
                  <a:lnTo>
                    <a:pt x="667" y="3120"/>
                  </a:lnTo>
                  <a:lnTo>
                    <a:pt x="667" y="3466"/>
                  </a:lnTo>
                  <a:cubicBezTo>
                    <a:pt x="667" y="3549"/>
                    <a:pt x="739" y="3609"/>
                    <a:pt x="810" y="3609"/>
                  </a:cubicBezTo>
                  <a:cubicBezTo>
                    <a:pt x="906" y="3609"/>
                    <a:pt x="965" y="3537"/>
                    <a:pt x="965" y="3466"/>
                  </a:cubicBezTo>
                  <a:lnTo>
                    <a:pt x="965" y="3120"/>
                  </a:lnTo>
                  <a:cubicBezTo>
                    <a:pt x="1334" y="3097"/>
                    <a:pt x="1632" y="2763"/>
                    <a:pt x="1632" y="2394"/>
                  </a:cubicBezTo>
                  <a:cubicBezTo>
                    <a:pt x="1632" y="1989"/>
                    <a:pt x="1298" y="1668"/>
                    <a:pt x="906" y="1668"/>
                  </a:cubicBezTo>
                  <a:lnTo>
                    <a:pt x="739" y="1668"/>
                  </a:lnTo>
                  <a:cubicBezTo>
                    <a:pt x="501" y="1668"/>
                    <a:pt x="310" y="1477"/>
                    <a:pt x="310" y="1239"/>
                  </a:cubicBezTo>
                  <a:cubicBezTo>
                    <a:pt x="310" y="1001"/>
                    <a:pt x="501" y="799"/>
                    <a:pt x="739" y="799"/>
                  </a:cubicBezTo>
                  <a:lnTo>
                    <a:pt x="989" y="799"/>
                  </a:lnTo>
                  <a:cubicBezTo>
                    <a:pt x="1191" y="799"/>
                    <a:pt x="1334" y="953"/>
                    <a:pt x="1334" y="1144"/>
                  </a:cubicBezTo>
                  <a:lnTo>
                    <a:pt x="1334" y="1311"/>
                  </a:lnTo>
                  <a:cubicBezTo>
                    <a:pt x="1322" y="1382"/>
                    <a:pt x="1394" y="1453"/>
                    <a:pt x="1489" y="1453"/>
                  </a:cubicBezTo>
                  <a:cubicBezTo>
                    <a:pt x="1572" y="1453"/>
                    <a:pt x="1632" y="1382"/>
                    <a:pt x="1632" y="1311"/>
                  </a:cubicBezTo>
                  <a:lnTo>
                    <a:pt x="1632" y="1144"/>
                  </a:lnTo>
                  <a:cubicBezTo>
                    <a:pt x="1632" y="787"/>
                    <a:pt x="1334" y="489"/>
                    <a:pt x="977" y="489"/>
                  </a:cubicBezTo>
                  <a:lnTo>
                    <a:pt x="965" y="489"/>
                  </a:lnTo>
                  <a:lnTo>
                    <a:pt x="965" y="144"/>
                  </a:lnTo>
                  <a:cubicBezTo>
                    <a:pt x="965"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0" name="Google Shape;11150;p64"/>
            <p:cNvSpPr/>
            <p:nvPr/>
          </p:nvSpPr>
          <p:spPr>
            <a:xfrm>
              <a:off x="2750894" y="4291176"/>
              <a:ext cx="147075" cy="336926"/>
            </a:xfrm>
            <a:custGeom>
              <a:rect b="b" l="l" r="r" t="t"/>
              <a:pathLst>
                <a:path extrusionOk="0" h="10586" w="4621">
                  <a:moveTo>
                    <a:pt x="2310" y="299"/>
                  </a:moveTo>
                  <a:cubicBezTo>
                    <a:pt x="3406" y="299"/>
                    <a:pt x="4323" y="1192"/>
                    <a:pt x="4323" y="2311"/>
                  </a:cubicBezTo>
                  <a:cubicBezTo>
                    <a:pt x="4323" y="3418"/>
                    <a:pt x="3430" y="4323"/>
                    <a:pt x="2310" y="4323"/>
                  </a:cubicBezTo>
                  <a:cubicBezTo>
                    <a:pt x="1203" y="4311"/>
                    <a:pt x="298" y="3418"/>
                    <a:pt x="298" y="2311"/>
                  </a:cubicBezTo>
                  <a:cubicBezTo>
                    <a:pt x="298" y="1215"/>
                    <a:pt x="1191" y="299"/>
                    <a:pt x="2310" y="299"/>
                  </a:cubicBezTo>
                  <a:close/>
                  <a:moveTo>
                    <a:pt x="4299" y="7288"/>
                  </a:moveTo>
                  <a:lnTo>
                    <a:pt x="4299" y="7621"/>
                  </a:lnTo>
                  <a:lnTo>
                    <a:pt x="3620" y="7621"/>
                  </a:lnTo>
                  <a:cubicBezTo>
                    <a:pt x="3525" y="7621"/>
                    <a:pt x="3465" y="7704"/>
                    <a:pt x="3465" y="7776"/>
                  </a:cubicBezTo>
                  <a:cubicBezTo>
                    <a:pt x="3465" y="7859"/>
                    <a:pt x="3549" y="7919"/>
                    <a:pt x="3620" y="7919"/>
                  </a:cubicBezTo>
                  <a:lnTo>
                    <a:pt x="3787" y="7919"/>
                  </a:lnTo>
                  <a:lnTo>
                    <a:pt x="3727" y="8442"/>
                  </a:lnTo>
                  <a:lnTo>
                    <a:pt x="882" y="8442"/>
                  </a:lnTo>
                  <a:lnTo>
                    <a:pt x="822" y="7919"/>
                  </a:lnTo>
                  <a:lnTo>
                    <a:pt x="2894" y="7919"/>
                  </a:lnTo>
                  <a:cubicBezTo>
                    <a:pt x="2977" y="7919"/>
                    <a:pt x="3037" y="7847"/>
                    <a:pt x="3037" y="7776"/>
                  </a:cubicBezTo>
                  <a:cubicBezTo>
                    <a:pt x="3037" y="7680"/>
                    <a:pt x="2965" y="7621"/>
                    <a:pt x="2894" y="7621"/>
                  </a:cubicBezTo>
                  <a:lnTo>
                    <a:pt x="298" y="7621"/>
                  </a:lnTo>
                  <a:lnTo>
                    <a:pt x="298" y="7288"/>
                  </a:lnTo>
                  <a:close/>
                  <a:moveTo>
                    <a:pt x="3692" y="8776"/>
                  </a:moveTo>
                  <a:lnTo>
                    <a:pt x="3608" y="9455"/>
                  </a:lnTo>
                  <a:lnTo>
                    <a:pt x="1013" y="9455"/>
                  </a:lnTo>
                  <a:lnTo>
                    <a:pt x="929" y="8776"/>
                  </a:lnTo>
                  <a:close/>
                  <a:moveTo>
                    <a:pt x="3573" y="9764"/>
                  </a:moveTo>
                  <a:lnTo>
                    <a:pt x="3501" y="10288"/>
                  </a:lnTo>
                  <a:lnTo>
                    <a:pt x="1120" y="10288"/>
                  </a:lnTo>
                  <a:lnTo>
                    <a:pt x="1060" y="9764"/>
                  </a:lnTo>
                  <a:close/>
                  <a:moveTo>
                    <a:pt x="2310" y="1"/>
                  </a:moveTo>
                  <a:cubicBezTo>
                    <a:pt x="1048" y="1"/>
                    <a:pt x="1" y="1049"/>
                    <a:pt x="1" y="2311"/>
                  </a:cubicBezTo>
                  <a:cubicBezTo>
                    <a:pt x="1" y="3537"/>
                    <a:pt x="953" y="4549"/>
                    <a:pt x="2156" y="4621"/>
                  </a:cubicBezTo>
                  <a:lnTo>
                    <a:pt x="2156" y="6966"/>
                  </a:lnTo>
                  <a:lnTo>
                    <a:pt x="155" y="6966"/>
                  </a:lnTo>
                  <a:cubicBezTo>
                    <a:pt x="60" y="6966"/>
                    <a:pt x="1" y="7049"/>
                    <a:pt x="1" y="7121"/>
                  </a:cubicBezTo>
                  <a:lnTo>
                    <a:pt x="1" y="7788"/>
                  </a:lnTo>
                  <a:cubicBezTo>
                    <a:pt x="1" y="7883"/>
                    <a:pt x="72" y="7942"/>
                    <a:pt x="155" y="7942"/>
                  </a:cubicBezTo>
                  <a:lnTo>
                    <a:pt x="513" y="7942"/>
                  </a:lnTo>
                  <a:lnTo>
                    <a:pt x="822" y="10455"/>
                  </a:lnTo>
                  <a:cubicBezTo>
                    <a:pt x="834" y="10526"/>
                    <a:pt x="894" y="10586"/>
                    <a:pt x="965" y="10586"/>
                  </a:cubicBezTo>
                  <a:lnTo>
                    <a:pt x="3620" y="10586"/>
                  </a:lnTo>
                  <a:cubicBezTo>
                    <a:pt x="3692" y="10586"/>
                    <a:pt x="3763" y="10526"/>
                    <a:pt x="3763" y="10455"/>
                  </a:cubicBezTo>
                  <a:lnTo>
                    <a:pt x="4084" y="7942"/>
                  </a:lnTo>
                  <a:lnTo>
                    <a:pt x="4442" y="7942"/>
                  </a:lnTo>
                  <a:cubicBezTo>
                    <a:pt x="4525" y="7942"/>
                    <a:pt x="4585" y="7859"/>
                    <a:pt x="4585" y="7788"/>
                  </a:cubicBezTo>
                  <a:lnTo>
                    <a:pt x="4585" y="7121"/>
                  </a:lnTo>
                  <a:cubicBezTo>
                    <a:pt x="4620" y="7026"/>
                    <a:pt x="4549" y="6966"/>
                    <a:pt x="4465" y="6966"/>
                  </a:cubicBezTo>
                  <a:lnTo>
                    <a:pt x="2453" y="6966"/>
                  </a:lnTo>
                  <a:lnTo>
                    <a:pt x="2453" y="4621"/>
                  </a:lnTo>
                  <a:cubicBezTo>
                    <a:pt x="3668" y="4549"/>
                    <a:pt x="4620" y="3537"/>
                    <a:pt x="4620" y="2311"/>
                  </a:cubicBezTo>
                  <a:cubicBezTo>
                    <a:pt x="4620" y="1037"/>
                    <a:pt x="3573"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1" name="Google Shape;11151;p64"/>
            <p:cNvSpPr/>
            <p:nvPr/>
          </p:nvSpPr>
          <p:spPr>
            <a:xfrm>
              <a:off x="2749016" y="4443917"/>
              <a:ext cx="69734" cy="52706"/>
            </a:xfrm>
            <a:custGeom>
              <a:rect b="b" l="l" r="r" t="t"/>
              <a:pathLst>
                <a:path extrusionOk="0" h="1656" w="2191">
                  <a:moveTo>
                    <a:pt x="1107" y="310"/>
                  </a:moveTo>
                  <a:cubicBezTo>
                    <a:pt x="1381" y="310"/>
                    <a:pt x="1643" y="441"/>
                    <a:pt x="1786" y="667"/>
                  </a:cubicBezTo>
                  <a:lnTo>
                    <a:pt x="417" y="667"/>
                  </a:lnTo>
                  <a:cubicBezTo>
                    <a:pt x="572" y="441"/>
                    <a:pt x="822" y="310"/>
                    <a:pt x="1107" y="310"/>
                  </a:cubicBezTo>
                  <a:close/>
                  <a:moveTo>
                    <a:pt x="1786" y="976"/>
                  </a:moveTo>
                  <a:cubicBezTo>
                    <a:pt x="1619" y="1203"/>
                    <a:pt x="1369" y="1334"/>
                    <a:pt x="1107" y="1334"/>
                  </a:cubicBezTo>
                  <a:cubicBezTo>
                    <a:pt x="822" y="1334"/>
                    <a:pt x="572" y="1203"/>
                    <a:pt x="417" y="976"/>
                  </a:cubicBezTo>
                  <a:close/>
                  <a:moveTo>
                    <a:pt x="1107" y="0"/>
                  </a:moveTo>
                  <a:cubicBezTo>
                    <a:pt x="607" y="0"/>
                    <a:pt x="179" y="310"/>
                    <a:pt x="12" y="774"/>
                  </a:cubicBezTo>
                  <a:cubicBezTo>
                    <a:pt x="0" y="798"/>
                    <a:pt x="0" y="846"/>
                    <a:pt x="12" y="881"/>
                  </a:cubicBezTo>
                  <a:cubicBezTo>
                    <a:pt x="179" y="1334"/>
                    <a:pt x="607" y="1655"/>
                    <a:pt x="1107" y="1655"/>
                  </a:cubicBezTo>
                  <a:cubicBezTo>
                    <a:pt x="1596" y="1655"/>
                    <a:pt x="2024" y="1334"/>
                    <a:pt x="2191" y="881"/>
                  </a:cubicBezTo>
                  <a:lnTo>
                    <a:pt x="2191" y="846"/>
                  </a:lnTo>
                  <a:lnTo>
                    <a:pt x="2191" y="822"/>
                  </a:lnTo>
                  <a:lnTo>
                    <a:pt x="2191" y="798"/>
                  </a:lnTo>
                  <a:lnTo>
                    <a:pt x="2191" y="774"/>
                  </a:lnTo>
                  <a:cubicBezTo>
                    <a:pt x="2024" y="310"/>
                    <a:pt x="1596" y="0"/>
                    <a:pt x="11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2" name="Google Shape;11152;p64"/>
            <p:cNvSpPr/>
            <p:nvPr/>
          </p:nvSpPr>
          <p:spPr>
            <a:xfrm>
              <a:off x="2829731" y="4443917"/>
              <a:ext cx="70116" cy="52706"/>
            </a:xfrm>
            <a:custGeom>
              <a:rect b="b" l="l" r="r" t="t"/>
              <a:pathLst>
                <a:path extrusionOk="0" h="1656" w="2203">
                  <a:moveTo>
                    <a:pt x="1096" y="310"/>
                  </a:moveTo>
                  <a:cubicBezTo>
                    <a:pt x="1381" y="310"/>
                    <a:pt x="1631" y="441"/>
                    <a:pt x="1786" y="667"/>
                  </a:cubicBezTo>
                  <a:lnTo>
                    <a:pt x="417" y="667"/>
                  </a:lnTo>
                  <a:cubicBezTo>
                    <a:pt x="560" y="441"/>
                    <a:pt x="810" y="310"/>
                    <a:pt x="1096" y="310"/>
                  </a:cubicBezTo>
                  <a:close/>
                  <a:moveTo>
                    <a:pt x="1786" y="976"/>
                  </a:moveTo>
                  <a:cubicBezTo>
                    <a:pt x="1631" y="1203"/>
                    <a:pt x="1381" y="1334"/>
                    <a:pt x="1096" y="1334"/>
                  </a:cubicBezTo>
                  <a:cubicBezTo>
                    <a:pt x="810" y="1334"/>
                    <a:pt x="560" y="1203"/>
                    <a:pt x="417" y="976"/>
                  </a:cubicBezTo>
                  <a:close/>
                  <a:moveTo>
                    <a:pt x="1096" y="0"/>
                  </a:moveTo>
                  <a:cubicBezTo>
                    <a:pt x="607" y="0"/>
                    <a:pt x="179" y="310"/>
                    <a:pt x="12" y="774"/>
                  </a:cubicBezTo>
                  <a:cubicBezTo>
                    <a:pt x="0" y="798"/>
                    <a:pt x="0" y="846"/>
                    <a:pt x="12" y="881"/>
                  </a:cubicBezTo>
                  <a:cubicBezTo>
                    <a:pt x="179" y="1334"/>
                    <a:pt x="607" y="1655"/>
                    <a:pt x="1096" y="1655"/>
                  </a:cubicBezTo>
                  <a:cubicBezTo>
                    <a:pt x="1584" y="1655"/>
                    <a:pt x="2024" y="1334"/>
                    <a:pt x="2179" y="881"/>
                  </a:cubicBezTo>
                  <a:cubicBezTo>
                    <a:pt x="2203" y="846"/>
                    <a:pt x="2203" y="822"/>
                    <a:pt x="2179" y="774"/>
                  </a:cubicBezTo>
                  <a:cubicBezTo>
                    <a:pt x="2024" y="310"/>
                    <a:pt x="1584" y="0"/>
                    <a:pt x="1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53" name="Google Shape;11153;p64"/>
          <p:cNvGrpSpPr/>
          <p:nvPr/>
        </p:nvGrpSpPr>
        <p:grpSpPr>
          <a:xfrm>
            <a:off x="7127716" y="4279432"/>
            <a:ext cx="248254" cy="361942"/>
            <a:chOff x="7127716" y="4279432"/>
            <a:chExt cx="248254" cy="361942"/>
          </a:xfrm>
        </p:grpSpPr>
        <p:sp>
          <p:nvSpPr>
            <p:cNvPr id="11154" name="Google Shape;11154;p64"/>
            <p:cNvSpPr/>
            <p:nvPr/>
          </p:nvSpPr>
          <p:spPr>
            <a:xfrm>
              <a:off x="7167500" y="4279432"/>
              <a:ext cx="169068" cy="226644"/>
            </a:xfrm>
            <a:custGeom>
              <a:rect b="b" l="l" r="r" t="t"/>
              <a:pathLst>
                <a:path extrusionOk="0" h="7121" w="5312">
                  <a:moveTo>
                    <a:pt x="4085" y="310"/>
                  </a:moveTo>
                  <a:lnTo>
                    <a:pt x="4085" y="1715"/>
                  </a:lnTo>
                  <a:cubicBezTo>
                    <a:pt x="4085" y="1834"/>
                    <a:pt x="4049" y="1930"/>
                    <a:pt x="4001" y="2037"/>
                  </a:cubicBezTo>
                  <a:lnTo>
                    <a:pt x="3918" y="2204"/>
                  </a:lnTo>
                  <a:cubicBezTo>
                    <a:pt x="3906" y="2239"/>
                    <a:pt x="3906" y="2251"/>
                    <a:pt x="3906" y="2275"/>
                  </a:cubicBezTo>
                  <a:lnTo>
                    <a:pt x="3906" y="2632"/>
                  </a:lnTo>
                  <a:cubicBezTo>
                    <a:pt x="3906" y="2989"/>
                    <a:pt x="3763" y="3311"/>
                    <a:pt x="3501" y="3561"/>
                  </a:cubicBezTo>
                  <a:cubicBezTo>
                    <a:pt x="3283" y="3801"/>
                    <a:pt x="2975" y="3921"/>
                    <a:pt x="2650" y="3921"/>
                  </a:cubicBezTo>
                  <a:cubicBezTo>
                    <a:pt x="2620" y="3921"/>
                    <a:pt x="2591" y="3920"/>
                    <a:pt x="2561" y="3918"/>
                  </a:cubicBezTo>
                  <a:cubicBezTo>
                    <a:pt x="1906" y="3870"/>
                    <a:pt x="1382" y="3311"/>
                    <a:pt x="1382" y="2608"/>
                  </a:cubicBezTo>
                  <a:lnTo>
                    <a:pt x="1382" y="2299"/>
                  </a:lnTo>
                  <a:cubicBezTo>
                    <a:pt x="1382" y="2263"/>
                    <a:pt x="1382" y="2251"/>
                    <a:pt x="1370" y="2215"/>
                  </a:cubicBezTo>
                  <a:lnTo>
                    <a:pt x="1287" y="2061"/>
                  </a:lnTo>
                  <a:cubicBezTo>
                    <a:pt x="1239" y="1953"/>
                    <a:pt x="1204" y="1846"/>
                    <a:pt x="1204" y="1727"/>
                  </a:cubicBezTo>
                  <a:lnTo>
                    <a:pt x="1204" y="1227"/>
                  </a:lnTo>
                  <a:cubicBezTo>
                    <a:pt x="1204" y="727"/>
                    <a:pt x="1608" y="310"/>
                    <a:pt x="2120" y="310"/>
                  </a:cubicBezTo>
                  <a:close/>
                  <a:moveTo>
                    <a:pt x="3204" y="4168"/>
                  </a:moveTo>
                  <a:lnTo>
                    <a:pt x="3204" y="4359"/>
                  </a:lnTo>
                  <a:cubicBezTo>
                    <a:pt x="3204" y="4418"/>
                    <a:pt x="3216" y="4466"/>
                    <a:pt x="3228" y="4525"/>
                  </a:cubicBezTo>
                  <a:lnTo>
                    <a:pt x="2656" y="4942"/>
                  </a:lnTo>
                  <a:lnTo>
                    <a:pt x="2073" y="4525"/>
                  </a:lnTo>
                  <a:cubicBezTo>
                    <a:pt x="2085" y="4478"/>
                    <a:pt x="2096" y="4418"/>
                    <a:pt x="2096" y="4359"/>
                  </a:cubicBezTo>
                  <a:lnTo>
                    <a:pt x="2096" y="4168"/>
                  </a:lnTo>
                  <a:cubicBezTo>
                    <a:pt x="2239" y="4216"/>
                    <a:pt x="2382" y="4263"/>
                    <a:pt x="2549" y="4263"/>
                  </a:cubicBezTo>
                  <a:lnTo>
                    <a:pt x="2656" y="4263"/>
                  </a:lnTo>
                  <a:cubicBezTo>
                    <a:pt x="2847" y="4263"/>
                    <a:pt x="3025" y="4228"/>
                    <a:pt x="3204" y="4168"/>
                  </a:cubicBezTo>
                  <a:close/>
                  <a:moveTo>
                    <a:pt x="2132" y="1"/>
                  </a:moveTo>
                  <a:cubicBezTo>
                    <a:pt x="1442" y="1"/>
                    <a:pt x="894" y="549"/>
                    <a:pt x="894" y="1239"/>
                  </a:cubicBezTo>
                  <a:lnTo>
                    <a:pt x="894" y="1739"/>
                  </a:lnTo>
                  <a:cubicBezTo>
                    <a:pt x="894" y="1906"/>
                    <a:pt x="942" y="2073"/>
                    <a:pt x="1001" y="2215"/>
                  </a:cubicBezTo>
                  <a:lnTo>
                    <a:pt x="1061" y="2346"/>
                  </a:lnTo>
                  <a:lnTo>
                    <a:pt x="1061" y="2620"/>
                  </a:lnTo>
                  <a:cubicBezTo>
                    <a:pt x="1061" y="3180"/>
                    <a:pt x="1346" y="3692"/>
                    <a:pt x="1775" y="3989"/>
                  </a:cubicBezTo>
                  <a:lnTo>
                    <a:pt x="1775" y="4359"/>
                  </a:lnTo>
                  <a:cubicBezTo>
                    <a:pt x="1775" y="4454"/>
                    <a:pt x="1715" y="4525"/>
                    <a:pt x="1644" y="4537"/>
                  </a:cubicBezTo>
                  <a:lnTo>
                    <a:pt x="632" y="4859"/>
                  </a:lnTo>
                  <a:cubicBezTo>
                    <a:pt x="251" y="4966"/>
                    <a:pt x="1" y="5299"/>
                    <a:pt x="1" y="5704"/>
                  </a:cubicBezTo>
                  <a:lnTo>
                    <a:pt x="1" y="6954"/>
                  </a:lnTo>
                  <a:cubicBezTo>
                    <a:pt x="1" y="7037"/>
                    <a:pt x="72" y="7121"/>
                    <a:pt x="168" y="7121"/>
                  </a:cubicBezTo>
                  <a:cubicBezTo>
                    <a:pt x="251" y="7121"/>
                    <a:pt x="334" y="7037"/>
                    <a:pt x="334" y="6954"/>
                  </a:cubicBezTo>
                  <a:lnTo>
                    <a:pt x="334" y="5704"/>
                  </a:lnTo>
                  <a:cubicBezTo>
                    <a:pt x="334" y="5466"/>
                    <a:pt x="477" y="5252"/>
                    <a:pt x="715" y="5180"/>
                  </a:cubicBezTo>
                  <a:lnTo>
                    <a:pt x="1727" y="4871"/>
                  </a:lnTo>
                  <a:cubicBezTo>
                    <a:pt x="1787" y="4859"/>
                    <a:pt x="1835" y="4823"/>
                    <a:pt x="1882" y="4799"/>
                  </a:cubicBezTo>
                  <a:lnTo>
                    <a:pt x="2442" y="5204"/>
                  </a:lnTo>
                  <a:cubicBezTo>
                    <a:pt x="2501" y="5252"/>
                    <a:pt x="2573" y="5287"/>
                    <a:pt x="2656" y="5287"/>
                  </a:cubicBezTo>
                  <a:cubicBezTo>
                    <a:pt x="2728" y="5287"/>
                    <a:pt x="2799" y="5252"/>
                    <a:pt x="2858" y="5204"/>
                  </a:cubicBezTo>
                  <a:lnTo>
                    <a:pt x="3430" y="4799"/>
                  </a:lnTo>
                  <a:cubicBezTo>
                    <a:pt x="3466" y="4823"/>
                    <a:pt x="3513" y="4859"/>
                    <a:pt x="3573" y="4871"/>
                  </a:cubicBezTo>
                  <a:lnTo>
                    <a:pt x="4585" y="5180"/>
                  </a:lnTo>
                  <a:cubicBezTo>
                    <a:pt x="4823" y="5252"/>
                    <a:pt x="4978" y="5466"/>
                    <a:pt x="4978" y="5704"/>
                  </a:cubicBezTo>
                  <a:lnTo>
                    <a:pt x="4978" y="6954"/>
                  </a:lnTo>
                  <a:cubicBezTo>
                    <a:pt x="4978" y="7037"/>
                    <a:pt x="5049" y="7121"/>
                    <a:pt x="5133" y="7121"/>
                  </a:cubicBezTo>
                  <a:cubicBezTo>
                    <a:pt x="5228" y="7121"/>
                    <a:pt x="5299" y="7037"/>
                    <a:pt x="5299" y="6954"/>
                  </a:cubicBezTo>
                  <a:lnTo>
                    <a:pt x="5299" y="5704"/>
                  </a:lnTo>
                  <a:cubicBezTo>
                    <a:pt x="5311" y="5299"/>
                    <a:pt x="5061" y="4954"/>
                    <a:pt x="4692" y="4835"/>
                  </a:cubicBezTo>
                  <a:lnTo>
                    <a:pt x="3680" y="4525"/>
                  </a:lnTo>
                  <a:cubicBezTo>
                    <a:pt x="3609" y="4501"/>
                    <a:pt x="3549" y="4418"/>
                    <a:pt x="3549" y="4347"/>
                  </a:cubicBezTo>
                  <a:lnTo>
                    <a:pt x="3549" y="3978"/>
                  </a:lnTo>
                  <a:cubicBezTo>
                    <a:pt x="3620" y="3930"/>
                    <a:pt x="3692" y="3870"/>
                    <a:pt x="3751" y="3811"/>
                  </a:cubicBezTo>
                  <a:cubicBezTo>
                    <a:pt x="4061" y="3513"/>
                    <a:pt x="4263" y="3085"/>
                    <a:pt x="4263" y="2656"/>
                  </a:cubicBezTo>
                  <a:lnTo>
                    <a:pt x="4263" y="2334"/>
                  </a:lnTo>
                  <a:lnTo>
                    <a:pt x="4323" y="2204"/>
                  </a:lnTo>
                  <a:cubicBezTo>
                    <a:pt x="4394" y="2061"/>
                    <a:pt x="4418" y="1894"/>
                    <a:pt x="4418" y="1727"/>
                  </a:cubicBezTo>
                  <a:lnTo>
                    <a:pt x="4418" y="168"/>
                  </a:lnTo>
                  <a:cubicBezTo>
                    <a:pt x="4418" y="72"/>
                    <a:pt x="4347"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5" name="Google Shape;11155;p64"/>
            <p:cNvSpPr/>
            <p:nvPr/>
          </p:nvSpPr>
          <p:spPr>
            <a:xfrm>
              <a:off x="7246719" y="4455279"/>
              <a:ext cx="10248" cy="50033"/>
            </a:xfrm>
            <a:custGeom>
              <a:rect b="b" l="l" r="r" t="t"/>
              <a:pathLst>
                <a:path extrusionOk="0" h="1572" w="322">
                  <a:moveTo>
                    <a:pt x="167" y="0"/>
                  </a:moveTo>
                  <a:cubicBezTo>
                    <a:pt x="72" y="0"/>
                    <a:pt x="0" y="72"/>
                    <a:pt x="0" y="167"/>
                  </a:cubicBezTo>
                  <a:lnTo>
                    <a:pt x="0" y="1417"/>
                  </a:lnTo>
                  <a:cubicBezTo>
                    <a:pt x="0" y="1501"/>
                    <a:pt x="72" y="1572"/>
                    <a:pt x="167" y="1572"/>
                  </a:cubicBezTo>
                  <a:cubicBezTo>
                    <a:pt x="250" y="1572"/>
                    <a:pt x="322" y="1501"/>
                    <a:pt x="322" y="141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6" name="Google Shape;11156;p64"/>
            <p:cNvSpPr/>
            <p:nvPr/>
          </p:nvSpPr>
          <p:spPr>
            <a:xfrm>
              <a:off x="7195572" y="4466642"/>
              <a:ext cx="11012" cy="38670"/>
            </a:xfrm>
            <a:custGeom>
              <a:rect b="b" l="l" r="r" t="t"/>
              <a:pathLst>
                <a:path extrusionOk="0" h="1215" w="346">
                  <a:moveTo>
                    <a:pt x="167" y="1"/>
                  </a:moveTo>
                  <a:cubicBezTo>
                    <a:pt x="71" y="1"/>
                    <a:pt x="0" y="72"/>
                    <a:pt x="0" y="167"/>
                  </a:cubicBezTo>
                  <a:lnTo>
                    <a:pt x="0" y="1060"/>
                  </a:lnTo>
                  <a:cubicBezTo>
                    <a:pt x="0" y="1144"/>
                    <a:pt x="71" y="1215"/>
                    <a:pt x="167" y="1215"/>
                  </a:cubicBezTo>
                  <a:cubicBezTo>
                    <a:pt x="250" y="1215"/>
                    <a:pt x="322" y="1144"/>
                    <a:pt x="322" y="1060"/>
                  </a:cubicBezTo>
                  <a:lnTo>
                    <a:pt x="322" y="167"/>
                  </a:lnTo>
                  <a:cubicBezTo>
                    <a:pt x="345"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7" name="Google Shape;11157;p64"/>
            <p:cNvSpPr/>
            <p:nvPr/>
          </p:nvSpPr>
          <p:spPr>
            <a:xfrm>
              <a:off x="7297866" y="4466642"/>
              <a:ext cx="10280" cy="38670"/>
            </a:xfrm>
            <a:custGeom>
              <a:rect b="b" l="l" r="r" t="t"/>
              <a:pathLst>
                <a:path extrusionOk="0" h="1215" w="323">
                  <a:moveTo>
                    <a:pt x="167" y="1"/>
                  </a:moveTo>
                  <a:cubicBezTo>
                    <a:pt x="72" y="1"/>
                    <a:pt x="1" y="72"/>
                    <a:pt x="1" y="167"/>
                  </a:cubicBezTo>
                  <a:lnTo>
                    <a:pt x="1" y="1060"/>
                  </a:lnTo>
                  <a:cubicBezTo>
                    <a:pt x="1" y="1144"/>
                    <a:pt x="72" y="1215"/>
                    <a:pt x="167" y="1215"/>
                  </a:cubicBezTo>
                  <a:cubicBezTo>
                    <a:pt x="251" y="1215"/>
                    <a:pt x="322" y="1144"/>
                    <a:pt x="322" y="10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8" name="Google Shape;11158;p64"/>
            <p:cNvSpPr/>
            <p:nvPr/>
          </p:nvSpPr>
          <p:spPr>
            <a:xfrm>
              <a:off x="7235357" y="4608369"/>
              <a:ext cx="33005" cy="33005"/>
            </a:xfrm>
            <a:custGeom>
              <a:rect b="b" l="l" r="r" t="t"/>
              <a:pathLst>
                <a:path extrusionOk="0" h="1037" w="1037">
                  <a:moveTo>
                    <a:pt x="524" y="322"/>
                  </a:moveTo>
                  <a:cubicBezTo>
                    <a:pt x="619" y="322"/>
                    <a:pt x="715" y="417"/>
                    <a:pt x="715" y="512"/>
                  </a:cubicBezTo>
                  <a:cubicBezTo>
                    <a:pt x="715" y="620"/>
                    <a:pt x="619" y="715"/>
                    <a:pt x="524" y="715"/>
                  </a:cubicBezTo>
                  <a:cubicBezTo>
                    <a:pt x="417" y="715"/>
                    <a:pt x="322" y="620"/>
                    <a:pt x="322" y="512"/>
                  </a:cubicBezTo>
                  <a:cubicBezTo>
                    <a:pt x="322" y="417"/>
                    <a:pt x="417" y="322"/>
                    <a:pt x="524" y="322"/>
                  </a:cubicBezTo>
                  <a:close/>
                  <a:moveTo>
                    <a:pt x="524" y="0"/>
                  </a:moveTo>
                  <a:cubicBezTo>
                    <a:pt x="238" y="0"/>
                    <a:pt x="0" y="239"/>
                    <a:pt x="0" y="512"/>
                  </a:cubicBezTo>
                  <a:cubicBezTo>
                    <a:pt x="0" y="798"/>
                    <a:pt x="238" y="1036"/>
                    <a:pt x="524" y="1036"/>
                  </a:cubicBezTo>
                  <a:cubicBezTo>
                    <a:pt x="798" y="1036"/>
                    <a:pt x="1036" y="798"/>
                    <a:pt x="1036" y="512"/>
                  </a:cubicBezTo>
                  <a:cubicBezTo>
                    <a:pt x="1036" y="239"/>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59" name="Google Shape;11159;p64"/>
            <p:cNvSpPr/>
            <p:nvPr/>
          </p:nvSpPr>
          <p:spPr>
            <a:xfrm>
              <a:off x="7127716" y="4608369"/>
              <a:ext cx="33387" cy="33005"/>
            </a:xfrm>
            <a:custGeom>
              <a:rect b="b" l="l" r="r" t="t"/>
              <a:pathLst>
                <a:path extrusionOk="0" h="1037" w="1049">
                  <a:moveTo>
                    <a:pt x="525" y="322"/>
                  </a:moveTo>
                  <a:cubicBezTo>
                    <a:pt x="632" y="322"/>
                    <a:pt x="715" y="417"/>
                    <a:pt x="715" y="512"/>
                  </a:cubicBezTo>
                  <a:cubicBezTo>
                    <a:pt x="715" y="620"/>
                    <a:pt x="632" y="715"/>
                    <a:pt x="525" y="715"/>
                  </a:cubicBezTo>
                  <a:cubicBezTo>
                    <a:pt x="418" y="715"/>
                    <a:pt x="334" y="620"/>
                    <a:pt x="334" y="512"/>
                  </a:cubicBezTo>
                  <a:cubicBezTo>
                    <a:pt x="334" y="417"/>
                    <a:pt x="418" y="322"/>
                    <a:pt x="525" y="322"/>
                  </a:cubicBezTo>
                  <a:close/>
                  <a:moveTo>
                    <a:pt x="525" y="0"/>
                  </a:moveTo>
                  <a:cubicBezTo>
                    <a:pt x="239" y="0"/>
                    <a:pt x="1" y="239"/>
                    <a:pt x="1" y="512"/>
                  </a:cubicBezTo>
                  <a:cubicBezTo>
                    <a:pt x="1" y="798"/>
                    <a:pt x="239" y="1036"/>
                    <a:pt x="525" y="1036"/>
                  </a:cubicBezTo>
                  <a:cubicBezTo>
                    <a:pt x="810" y="1036"/>
                    <a:pt x="1049" y="798"/>
                    <a:pt x="1049" y="512"/>
                  </a:cubicBezTo>
                  <a:cubicBezTo>
                    <a:pt x="1049" y="239"/>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0" name="Google Shape;11160;p64"/>
            <p:cNvSpPr/>
            <p:nvPr/>
          </p:nvSpPr>
          <p:spPr>
            <a:xfrm>
              <a:off x="7342965" y="4608369"/>
              <a:ext cx="33005" cy="33005"/>
            </a:xfrm>
            <a:custGeom>
              <a:rect b="b" l="l" r="r" t="t"/>
              <a:pathLst>
                <a:path extrusionOk="0" h="1037" w="1037">
                  <a:moveTo>
                    <a:pt x="513" y="322"/>
                  </a:moveTo>
                  <a:cubicBezTo>
                    <a:pt x="620" y="322"/>
                    <a:pt x="715" y="417"/>
                    <a:pt x="715" y="512"/>
                  </a:cubicBezTo>
                  <a:cubicBezTo>
                    <a:pt x="715" y="620"/>
                    <a:pt x="620" y="715"/>
                    <a:pt x="513" y="715"/>
                  </a:cubicBezTo>
                  <a:cubicBezTo>
                    <a:pt x="417" y="715"/>
                    <a:pt x="322" y="620"/>
                    <a:pt x="322" y="512"/>
                  </a:cubicBezTo>
                  <a:cubicBezTo>
                    <a:pt x="322" y="417"/>
                    <a:pt x="417" y="322"/>
                    <a:pt x="513" y="322"/>
                  </a:cubicBezTo>
                  <a:close/>
                  <a:moveTo>
                    <a:pt x="513" y="0"/>
                  </a:moveTo>
                  <a:cubicBezTo>
                    <a:pt x="227" y="0"/>
                    <a:pt x="1" y="239"/>
                    <a:pt x="1" y="512"/>
                  </a:cubicBezTo>
                  <a:cubicBezTo>
                    <a:pt x="1" y="798"/>
                    <a:pt x="227" y="1036"/>
                    <a:pt x="513" y="1036"/>
                  </a:cubicBezTo>
                  <a:cubicBezTo>
                    <a:pt x="798" y="1036"/>
                    <a:pt x="1036" y="798"/>
                    <a:pt x="1036" y="512"/>
                  </a:cubicBezTo>
                  <a:cubicBezTo>
                    <a:pt x="1036" y="239"/>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1" name="Google Shape;11161;p64"/>
            <p:cNvSpPr/>
            <p:nvPr/>
          </p:nvSpPr>
          <p:spPr>
            <a:xfrm>
              <a:off x="7159194" y="4517788"/>
              <a:ext cx="186064" cy="84916"/>
            </a:xfrm>
            <a:custGeom>
              <a:rect b="b" l="l" r="r" t="t"/>
              <a:pathLst>
                <a:path extrusionOk="0" h="2668" w="5846">
                  <a:moveTo>
                    <a:pt x="2929" y="1"/>
                  </a:moveTo>
                  <a:cubicBezTo>
                    <a:pt x="2834" y="1"/>
                    <a:pt x="2762" y="72"/>
                    <a:pt x="2762" y="168"/>
                  </a:cubicBezTo>
                  <a:lnTo>
                    <a:pt x="2762" y="715"/>
                  </a:lnTo>
                  <a:lnTo>
                    <a:pt x="1607" y="715"/>
                  </a:lnTo>
                  <a:cubicBezTo>
                    <a:pt x="1381" y="715"/>
                    <a:pt x="1167" y="822"/>
                    <a:pt x="1036" y="1013"/>
                  </a:cubicBezTo>
                  <a:lnTo>
                    <a:pt x="60" y="2394"/>
                  </a:lnTo>
                  <a:cubicBezTo>
                    <a:pt x="0" y="2465"/>
                    <a:pt x="24" y="2573"/>
                    <a:pt x="95" y="2632"/>
                  </a:cubicBezTo>
                  <a:cubicBezTo>
                    <a:pt x="127" y="2655"/>
                    <a:pt x="160" y="2665"/>
                    <a:pt x="192" y="2665"/>
                  </a:cubicBezTo>
                  <a:cubicBezTo>
                    <a:pt x="245" y="2665"/>
                    <a:pt x="296" y="2636"/>
                    <a:pt x="333" y="2585"/>
                  </a:cubicBezTo>
                  <a:lnTo>
                    <a:pt x="1322" y="1203"/>
                  </a:lnTo>
                  <a:cubicBezTo>
                    <a:pt x="1393" y="1120"/>
                    <a:pt x="1500" y="1061"/>
                    <a:pt x="1619" y="1061"/>
                  </a:cubicBezTo>
                  <a:lnTo>
                    <a:pt x="2774" y="1061"/>
                  </a:lnTo>
                  <a:lnTo>
                    <a:pt x="2774" y="2311"/>
                  </a:lnTo>
                  <a:cubicBezTo>
                    <a:pt x="2774" y="2394"/>
                    <a:pt x="2858" y="2465"/>
                    <a:pt x="2941" y="2465"/>
                  </a:cubicBezTo>
                  <a:cubicBezTo>
                    <a:pt x="3036" y="2465"/>
                    <a:pt x="3108" y="2394"/>
                    <a:pt x="3108" y="2311"/>
                  </a:cubicBezTo>
                  <a:lnTo>
                    <a:pt x="3108" y="1061"/>
                  </a:lnTo>
                  <a:lnTo>
                    <a:pt x="4262" y="1061"/>
                  </a:lnTo>
                  <a:cubicBezTo>
                    <a:pt x="4382" y="1061"/>
                    <a:pt x="4489" y="1120"/>
                    <a:pt x="4560" y="1203"/>
                  </a:cubicBezTo>
                  <a:lnTo>
                    <a:pt x="5548" y="2585"/>
                  </a:lnTo>
                  <a:cubicBezTo>
                    <a:pt x="5572" y="2632"/>
                    <a:pt x="5632" y="2668"/>
                    <a:pt x="5679" y="2668"/>
                  </a:cubicBezTo>
                  <a:cubicBezTo>
                    <a:pt x="5715" y="2668"/>
                    <a:pt x="5751" y="2644"/>
                    <a:pt x="5775" y="2632"/>
                  </a:cubicBezTo>
                  <a:cubicBezTo>
                    <a:pt x="5834" y="2561"/>
                    <a:pt x="5846" y="2454"/>
                    <a:pt x="5798" y="2382"/>
                  </a:cubicBezTo>
                  <a:lnTo>
                    <a:pt x="4822" y="1001"/>
                  </a:lnTo>
                  <a:cubicBezTo>
                    <a:pt x="4679" y="822"/>
                    <a:pt x="4477" y="703"/>
                    <a:pt x="4251" y="703"/>
                  </a:cubicBezTo>
                  <a:lnTo>
                    <a:pt x="3096" y="703"/>
                  </a:lnTo>
                  <a:lnTo>
                    <a:pt x="3096" y="168"/>
                  </a:lnTo>
                  <a:cubicBezTo>
                    <a:pt x="3096" y="72"/>
                    <a:pt x="3012"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2" name="Google Shape;11162;p64"/>
            <p:cNvSpPr/>
            <p:nvPr/>
          </p:nvSpPr>
          <p:spPr>
            <a:xfrm>
              <a:off x="7217915" y="4321126"/>
              <a:ext cx="68238" cy="25812"/>
            </a:xfrm>
            <a:custGeom>
              <a:rect b="b" l="l" r="r" t="t"/>
              <a:pathLst>
                <a:path extrusionOk="0" h="811" w="2144">
                  <a:moveTo>
                    <a:pt x="933" y="1"/>
                  </a:moveTo>
                  <a:cubicBezTo>
                    <a:pt x="491" y="1"/>
                    <a:pt x="139" y="113"/>
                    <a:pt x="120" y="120"/>
                  </a:cubicBezTo>
                  <a:cubicBezTo>
                    <a:pt x="36" y="155"/>
                    <a:pt x="1" y="215"/>
                    <a:pt x="1" y="286"/>
                  </a:cubicBezTo>
                  <a:lnTo>
                    <a:pt x="1" y="643"/>
                  </a:lnTo>
                  <a:cubicBezTo>
                    <a:pt x="1" y="727"/>
                    <a:pt x="72" y="810"/>
                    <a:pt x="155" y="810"/>
                  </a:cubicBezTo>
                  <a:cubicBezTo>
                    <a:pt x="251" y="810"/>
                    <a:pt x="322" y="727"/>
                    <a:pt x="322" y="643"/>
                  </a:cubicBezTo>
                  <a:lnTo>
                    <a:pt x="322" y="417"/>
                  </a:lnTo>
                  <a:cubicBezTo>
                    <a:pt x="455" y="384"/>
                    <a:pt x="683" y="341"/>
                    <a:pt x="940" y="341"/>
                  </a:cubicBezTo>
                  <a:cubicBezTo>
                    <a:pt x="1236" y="341"/>
                    <a:pt x="1572" y="398"/>
                    <a:pt x="1846" y="596"/>
                  </a:cubicBezTo>
                  <a:cubicBezTo>
                    <a:pt x="1877" y="622"/>
                    <a:pt x="1914" y="634"/>
                    <a:pt x="1951" y="634"/>
                  </a:cubicBezTo>
                  <a:cubicBezTo>
                    <a:pt x="1999" y="634"/>
                    <a:pt x="2045" y="613"/>
                    <a:pt x="2072" y="572"/>
                  </a:cubicBezTo>
                  <a:cubicBezTo>
                    <a:pt x="2144" y="489"/>
                    <a:pt x="2120" y="393"/>
                    <a:pt x="2048" y="334"/>
                  </a:cubicBezTo>
                  <a:cubicBezTo>
                    <a:pt x="1703" y="74"/>
                    <a:pt x="1289" y="1"/>
                    <a:pt x="9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63" name="Google Shape;11163;p64"/>
          <p:cNvGrpSpPr/>
          <p:nvPr/>
        </p:nvGrpSpPr>
        <p:grpSpPr>
          <a:xfrm>
            <a:off x="7565408" y="4279432"/>
            <a:ext cx="248255" cy="361942"/>
            <a:chOff x="7565408" y="4279432"/>
            <a:chExt cx="248255" cy="361942"/>
          </a:xfrm>
        </p:grpSpPr>
        <p:sp>
          <p:nvSpPr>
            <p:cNvPr id="11164" name="Google Shape;11164;p64"/>
            <p:cNvSpPr/>
            <p:nvPr/>
          </p:nvSpPr>
          <p:spPr>
            <a:xfrm>
              <a:off x="7610126" y="4279432"/>
              <a:ext cx="158055" cy="236892"/>
            </a:xfrm>
            <a:custGeom>
              <a:rect b="b" l="l" r="r" t="t"/>
              <a:pathLst>
                <a:path extrusionOk="0" h="7443" w="4966">
                  <a:moveTo>
                    <a:pt x="2501" y="346"/>
                  </a:moveTo>
                  <a:cubicBezTo>
                    <a:pt x="2882" y="346"/>
                    <a:pt x="3191" y="572"/>
                    <a:pt x="3227" y="870"/>
                  </a:cubicBezTo>
                  <a:cubicBezTo>
                    <a:pt x="3001" y="775"/>
                    <a:pt x="2763" y="727"/>
                    <a:pt x="2501" y="727"/>
                  </a:cubicBezTo>
                  <a:cubicBezTo>
                    <a:pt x="2239" y="727"/>
                    <a:pt x="1989" y="775"/>
                    <a:pt x="1763" y="870"/>
                  </a:cubicBezTo>
                  <a:cubicBezTo>
                    <a:pt x="1798" y="572"/>
                    <a:pt x="2108" y="346"/>
                    <a:pt x="2501" y="346"/>
                  </a:cubicBezTo>
                  <a:close/>
                  <a:moveTo>
                    <a:pt x="2501" y="1061"/>
                  </a:moveTo>
                  <a:cubicBezTo>
                    <a:pt x="3394" y="1061"/>
                    <a:pt x="4108" y="1787"/>
                    <a:pt x="4108" y="2668"/>
                  </a:cubicBezTo>
                  <a:cubicBezTo>
                    <a:pt x="4108" y="2799"/>
                    <a:pt x="4084" y="2918"/>
                    <a:pt x="4061" y="3049"/>
                  </a:cubicBezTo>
                  <a:cubicBezTo>
                    <a:pt x="4025" y="2918"/>
                    <a:pt x="3953" y="2799"/>
                    <a:pt x="3846" y="2715"/>
                  </a:cubicBezTo>
                  <a:cubicBezTo>
                    <a:pt x="3191" y="2132"/>
                    <a:pt x="2036" y="1977"/>
                    <a:pt x="1989" y="1977"/>
                  </a:cubicBezTo>
                  <a:cubicBezTo>
                    <a:pt x="1983" y="1976"/>
                    <a:pt x="1977" y="1976"/>
                    <a:pt x="1970" y="1976"/>
                  </a:cubicBezTo>
                  <a:cubicBezTo>
                    <a:pt x="1892" y="1976"/>
                    <a:pt x="1810" y="2044"/>
                    <a:pt x="1810" y="2132"/>
                  </a:cubicBezTo>
                  <a:cubicBezTo>
                    <a:pt x="1798" y="2215"/>
                    <a:pt x="1870" y="2311"/>
                    <a:pt x="1953" y="2311"/>
                  </a:cubicBezTo>
                  <a:cubicBezTo>
                    <a:pt x="1977" y="2311"/>
                    <a:pt x="3072" y="2454"/>
                    <a:pt x="3644" y="2966"/>
                  </a:cubicBezTo>
                  <a:cubicBezTo>
                    <a:pt x="3715" y="3037"/>
                    <a:pt x="3763" y="3144"/>
                    <a:pt x="3763" y="3251"/>
                  </a:cubicBezTo>
                  <a:lnTo>
                    <a:pt x="3763" y="3394"/>
                  </a:lnTo>
                  <a:cubicBezTo>
                    <a:pt x="3751" y="4061"/>
                    <a:pt x="3179" y="4632"/>
                    <a:pt x="2501" y="4632"/>
                  </a:cubicBezTo>
                  <a:cubicBezTo>
                    <a:pt x="1798" y="4632"/>
                    <a:pt x="1251" y="4061"/>
                    <a:pt x="1251" y="3382"/>
                  </a:cubicBezTo>
                  <a:cubicBezTo>
                    <a:pt x="1251" y="3335"/>
                    <a:pt x="1274" y="3275"/>
                    <a:pt x="1310" y="3251"/>
                  </a:cubicBezTo>
                  <a:cubicBezTo>
                    <a:pt x="1441" y="3144"/>
                    <a:pt x="1632" y="2977"/>
                    <a:pt x="1751" y="2739"/>
                  </a:cubicBezTo>
                  <a:cubicBezTo>
                    <a:pt x="1798" y="2656"/>
                    <a:pt x="1763" y="2561"/>
                    <a:pt x="1679" y="2513"/>
                  </a:cubicBezTo>
                  <a:cubicBezTo>
                    <a:pt x="1651" y="2503"/>
                    <a:pt x="1625" y="2497"/>
                    <a:pt x="1600" y="2497"/>
                  </a:cubicBezTo>
                  <a:cubicBezTo>
                    <a:pt x="1538" y="2497"/>
                    <a:pt x="1487" y="2529"/>
                    <a:pt x="1453" y="2596"/>
                  </a:cubicBezTo>
                  <a:cubicBezTo>
                    <a:pt x="1370" y="2775"/>
                    <a:pt x="1215" y="2906"/>
                    <a:pt x="1108" y="2977"/>
                  </a:cubicBezTo>
                  <a:cubicBezTo>
                    <a:pt x="1048" y="3025"/>
                    <a:pt x="989" y="3085"/>
                    <a:pt x="965" y="3156"/>
                  </a:cubicBezTo>
                  <a:cubicBezTo>
                    <a:pt x="917" y="2989"/>
                    <a:pt x="893" y="2835"/>
                    <a:pt x="893" y="2668"/>
                  </a:cubicBezTo>
                  <a:cubicBezTo>
                    <a:pt x="893" y="1775"/>
                    <a:pt x="1620" y="1061"/>
                    <a:pt x="2501" y="1061"/>
                  </a:cubicBezTo>
                  <a:close/>
                  <a:moveTo>
                    <a:pt x="3048" y="4871"/>
                  </a:moveTo>
                  <a:lnTo>
                    <a:pt x="3048" y="5109"/>
                  </a:lnTo>
                  <a:cubicBezTo>
                    <a:pt x="3048" y="5156"/>
                    <a:pt x="3048" y="5192"/>
                    <a:pt x="3060" y="5240"/>
                  </a:cubicBezTo>
                  <a:lnTo>
                    <a:pt x="2501" y="5656"/>
                  </a:lnTo>
                  <a:lnTo>
                    <a:pt x="1929" y="5240"/>
                  </a:lnTo>
                  <a:cubicBezTo>
                    <a:pt x="1941" y="5192"/>
                    <a:pt x="1941" y="5156"/>
                    <a:pt x="1941" y="5109"/>
                  </a:cubicBezTo>
                  <a:lnTo>
                    <a:pt x="1941" y="4871"/>
                  </a:lnTo>
                  <a:cubicBezTo>
                    <a:pt x="2108" y="4930"/>
                    <a:pt x="2298" y="4954"/>
                    <a:pt x="2501" y="4954"/>
                  </a:cubicBezTo>
                  <a:cubicBezTo>
                    <a:pt x="2691" y="4954"/>
                    <a:pt x="2870" y="4930"/>
                    <a:pt x="3048" y="4871"/>
                  </a:cubicBezTo>
                  <a:close/>
                  <a:moveTo>
                    <a:pt x="2477" y="1"/>
                  </a:moveTo>
                  <a:cubicBezTo>
                    <a:pt x="1905" y="1"/>
                    <a:pt x="1429" y="394"/>
                    <a:pt x="1429" y="882"/>
                  </a:cubicBezTo>
                  <a:cubicBezTo>
                    <a:pt x="1429" y="930"/>
                    <a:pt x="1429" y="965"/>
                    <a:pt x="1441" y="1013"/>
                  </a:cubicBezTo>
                  <a:cubicBezTo>
                    <a:pt x="893" y="1358"/>
                    <a:pt x="536" y="1965"/>
                    <a:pt x="536" y="2656"/>
                  </a:cubicBezTo>
                  <a:cubicBezTo>
                    <a:pt x="536" y="3096"/>
                    <a:pt x="691" y="3549"/>
                    <a:pt x="977" y="3882"/>
                  </a:cubicBezTo>
                  <a:cubicBezTo>
                    <a:pt x="1096" y="4216"/>
                    <a:pt x="1322" y="4501"/>
                    <a:pt x="1608" y="4692"/>
                  </a:cubicBezTo>
                  <a:lnTo>
                    <a:pt x="1608" y="5097"/>
                  </a:lnTo>
                  <a:cubicBezTo>
                    <a:pt x="1608" y="5168"/>
                    <a:pt x="1560" y="5240"/>
                    <a:pt x="1489" y="5275"/>
                  </a:cubicBezTo>
                  <a:lnTo>
                    <a:pt x="417" y="5752"/>
                  </a:lnTo>
                  <a:cubicBezTo>
                    <a:pt x="155" y="5871"/>
                    <a:pt x="0" y="6109"/>
                    <a:pt x="0" y="6383"/>
                  </a:cubicBezTo>
                  <a:lnTo>
                    <a:pt x="0" y="7276"/>
                  </a:lnTo>
                  <a:cubicBezTo>
                    <a:pt x="0" y="7371"/>
                    <a:pt x="72" y="7442"/>
                    <a:pt x="155" y="7442"/>
                  </a:cubicBezTo>
                  <a:cubicBezTo>
                    <a:pt x="251" y="7442"/>
                    <a:pt x="322" y="7371"/>
                    <a:pt x="322" y="7276"/>
                  </a:cubicBezTo>
                  <a:lnTo>
                    <a:pt x="322" y="6383"/>
                  </a:lnTo>
                  <a:cubicBezTo>
                    <a:pt x="322" y="6240"/>
                    <a:pt x="417" y="6109"/>
                    <a:pt x="548" y="6049"/>
                  </a:cubicBezTo>
                  <a:lnTo>
                    <a:pt x="1620" y="5573"/>
                  </a:lnTo>
                  <a:cubicBezTo>
                    <a:pt x="1667" y="5549"/>
                    <a:pt x="1691" y="5525"/>
                    <a:pt x="1727" y="5513"/>
                  </a:cubicBezTo>
                  <a:lnTo>
                    <a:pt x="2263" y="5906"/>
                  </a:lnTo>
                  <a:cubicBezTo>
                    <a:pt x="2322" y="5954"/>
                    <a:pt x="2394" y="5990"/>
                    <a:pt x="2465" y="5990"/>
                  </a:cubicBezTo>
                  <a:cubicBezTo>
                    <a:pt x="2537" y="5990"/>
                    <a:pt x="2620" y="5954"/>
                    <a:pt x="2679" y="5906"/>
                  </a:cubicBezTo>
                  <a:lnTo>
                    <a:pt x="3215" y="5513"/>
                  </a:lnTo>
                  <a:cubicBezTo>
                    <a:pt x="3239" y="5537"/>
                    <a:pt x="3287" y="5549"/>
                    <a:pt x="3310" y="5573"/>
                  </a:cubicBezTo>
                  <a:lnTo>
                    <a:pt x="4382" y="6049"/>
                  </a:lnTo>
                  <a:cubicBezTo>
                    <a:pt x="4525" y="6109"/>
                    <a:pt x="4608" y="6240"/>
                    <a:pt x="4608" y="6383"/>
                  </a:cubicBezTo>
                  <a:lnTo>
                    <a:pt x="4608" y="7276"/>
                  </a:lnTo>
                  <a:cubicBezTo>
                    <a:pt x="4608" y="7371"/>
                    <a:pt x="4680" y="7442"/>
                    <a:pt x="4775" y="7442"/>
                  </a:cubicBezTo>
                  <a:cubicBezTo>
                    <a:pt x="4858" y="7442"/>
                    <a:pt x="4942" y="7371"/>
                    <a:pt x="4942" y="7276"/>
                  </a:cubicBezTo>
                  <a:lnTo>
                    <a:pt x="4942" y="6383"/>
                  </a:lnTo>
                  <a:cubicBezTo>
                    <a:pt x="4965" y="6121"/>
                    <a:pt x="4799" y="5871"/>
                    <a:pt x="4549" y="5752"/>
                  </a:cubicBezTo>
                  <a:lnTo>
                    <a:pt x="3477" y="5275"/>
                  </a:lnTo>
                  <a:cubicBezTo>
                    <a:pt x="3406" y="5240"/>
                    <a:pt x="3358" y="5168"/>
                    <a:pt x="3358" y="5097"/>
                  </a:cubicBezTo>
                  <a:lnTo>
                    <a:pt x="3358" y="4692"/>
                  </a:lnTo>
                  <a:cubicBezTo>
                    <a:pt x="3644" y="4501"/>
                    <a:pt x="3870" y="4216"/>
                    <a:pt x="3989" y="3882"/>
                  </a:cubicBezTo>
                  <a:cubicBezTo>
                    <a:pt x="4263" y="3549"/>
                    <a:pt x="4430" y="3096"/>
                    <a:pt x="4430" y="2656"/>
                  </a:cubicBezTo>
                  <a:cubicBezTo>
                    <a:pt x="4430" y="1965"/>
                    <a:pt x="4072" y="1358"/>
                    <a:pt x="3525" y="1013"/>
                  </a:cubicBezTo>
                  <a:cubicBezTo>
                    <a:pt x="3537" y="965"/>
                    <a:pt x="3537" y="930"/>
                    <a:pt x="3537" y="882"/>
                  </a:cubicBezTo>
                  <a:cubicBezTo>
                    <a:pt x="3537" y="394"/>
                    <a:pt x="30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5" name="Google Shape;11165;p64"/>
            <p:cNvSpPr/>
            <p:nvPr/>
          </p:nvSpPr>
          <p:spPr>
            <a:xfrm>
              <a:off x="7684411" y="4478004"/>
              <a:ext cx="10248" cy="38702"/>
            </a:xfrm>
            <a:custGeom>
              <a:rect b="b" l="l" r="r" t="t"/>
              <a:pathLst>
                <a:path extrusionOk="0" h="1216" w="322">
                  <a:moveTo>
                    <a:pt x="167" y="1"/>
                  </a:moveTo>
                  <a:cubicBezTo>
                    <a:pt x="72" y="1"/>
                    <a:pt x="0" y="72"/>
                    <a:pt x="0" y="167"/>
                  </a:cubicBezTo>
                  <a:lnTo>
                    <a:pt x="0" y="1060"/>
                  </a:lnTo>
                  <a:cubicBezTo>
                    <a:pt x="0" y="1144"/>
                    <a:pt x="72" y="1215"/>
                    <a:pt x="167" y="1215"/>
                  </a:cubicBezTo>
                  <a:cubicBezTo>
                    <a:pt x="250" y="1215"/>
                    <a:pt x="322" y="1144"/>
                    <a:pt x="322" y="1060"/>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6" name="Google Shape;11166;p64"/>
            <p:cNvSpPr/>
            <p:nvPr/>
          </p:nvSpPr>
          <p:spPr>
            <a:xfrm>
              <a:off x="7638929" y="4489366"/>
              <a:ext cx="10248" cy="27340"/>
            </a:xfrm>
            <a:custGeom>
              <a:rect b="b" l="l" r="r" t="t"/>
              <a:pathLst>
                <a:path extrusionOk="0" h="859" w="322">
                  <a:moveTo>
                    <a:pt x="167" y="1"/>
                  </a:moveTo>
                  <a:cubicBezTo>
                    <a:pt x="72" y="1"/>
                    <a:pt x="0" y="72"/>
                    <a:pt x="0" y="168"/>
                  </a:cubicBezTo>
                  <a:lnTo>
                    <a:pt x="0" y="703"/>
                  </a:lnTo>
                  <a:cubicBezTo>
                    <a:pt x="0" y="787"/>
                    <a:pt x="72" y="858"/>
                    <a:pt x="167" y="858"/>
                  </a:cubicBezTo>
                  <a:cubicBezTo>
                    <a:pt x="250" y="858"/>
                    <a:pt x="322" y="787"/>
                    <a:pt x="322" y="703"/>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7" name="Google Shape;11167;p64"/>
            <p:cNvSpPr/>
            <p:nvPr/>
          </p:nvSpPr>
          <p:spPr>
            <a:xfrm>
              <a:off x="7729479" y="4489366"/>
              <a:ext cx="10662" cy="27340"/>
            </a:xfrm>
            <a:custGeom>
              <a:rect b="b" l="l" r="r" t="t"/>
              <a:pathLst>
                <a:path extrusionOk="0" h="859" w="335">
                  <a:moveTo>
                    <a:pt x="156" y="1"/>
                  </a:moveTo>
                  <a:cubicBezTo>
                    <a:pt x="72" y="1"/>
                    <a:pt x="1" y="72"/>
                    <a:pt x="1" y="168"/>
                  </a:cubicBezTo>
                  <a:lnTo>
                    <a:pt x="1" y="703"/>
                  </a:lnTo>
                  <a:cubicBezTo>
                    <a:pt x="1" y="787"/>
                    <a:pt x="72" y="858"/>
                    <a:pt x="156" y="858"/>
                  </a:cubicBezTo>
                  <a:cubicBezTo>
                    <a:pt x="251" y="858"/>
                    <a:pt x="322" y="787"/>
                    <a:pt x="322" y="703"/>
                  </a:cubicBezTo>
                  <a:lnTo>
                    <a:pt x="322" y="168"/>
                  </a:lnTo>
                  <a:cubicBezTo>
                    <a:pt x="334" y="72"/>
                    <a:pt x="263"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8" name="Google Shape;11168;p64"/>
            <p:cNvSpPr/>
            <p:nvPr/>
          </p:nvSpPr>
          <p:spPr>
            <a:xfrm>
              <a:off x="7673017" y="4608369"/>
              <a:ext cx="33005" cy="33005"/>
            </a:xfrm>
            <a:custGeom>
              <a:rect b="b" l="l" r="r" t="t"/>
              <a:pathLst>
                <a:path extrusionOk="0" h="1037" w="1037">
                  <a:moveTo>
                    <a:pt x="525" y="322"/>
                  </a:moveTo>
                  <a:cubicBezTo>
                    <a:pt x="620" y="322"/>
                    <a:pt x="715" y="417"/>
                    <a:pt x="715" y="512"/>
                  </a:cubicBezTo>
                  <a:cubicBezTo>
                    <a:pt x="715" y="620"/>
                    <a:pt x="620" y="715"/>
                    <a:pt x="525" y="715"/>
                  </a:cubicBezTo>
                  <a:cubicBezTo>
                    <a:pt x="418" y="715"/>
                    <a:pt x="322" y="620"/>
                    <a:pt x="322" y="512"/>
                  </a:cubicBezTo>
                  <a:cubicBezTo>
                    <a:pt x="322" y="417"/>
                    <a:pt x="418" y="322"/>
                    <a:pt x="525" y="322"/>
                  </a:cubicBezTo>
                  <a:close/>
                  <a:moveTo>
                    <a:pt x="525" y="0"/>
                  </a:moveTo>
                  <a:cubicBezTo>
                    <a:pt x="239" y="0"/>
                    <a:pt x="1" y="239"/>
                    <a:pt x="1" y="512"/>
                  </a:cubicBezTo>
                  <a:cubicBezTo>
                    <a:pt x="1" y="798"/>
                    <a:pt x="239" y="1036"/>
                    <a:pt x="525" y="1036"/>
                  </a:cubicBezTo>
                  <a:cubicBezTo>
                    <a:pt x="799" y="1036"/>
                    <a:pt x="1037" y="798"/>
                    <a:pt x="1037" y="512"/>
                  </a:cubicBezTo>
                  <a:cubicBezTo>
                    <a:pt x="1037" y="239"/>
                    <a:pt x="799"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69" name="Google Shape;11169;p64"/>
            <p:cNvSpPr/>
            <p:nvPr/>
          </p:nvSpPr>
          <p:spPr>
            <a:xfrm>
              <a:off x="7565408" y="4608369"/>
              <a:ext cx="33387" cy="33005"/>
            </a:xfrm>
            <a:custGeom>
              <a:rect b="b" l="l" r="r" t="t"/>
              <a:pathLst>
                <a:path extrusionOk="0" h="1037" w="1049">
                  <a:moveTo>
                    <a:pt x="524" y="322"/>
                  </a:moveTo>
                  <a:cubicBezTo>
                    <a:pt x="632" y="322"/>
                    <a:pt x="715" y="417"/>
                    <a:pt x="715" y="512"/>
                  </a:cubicBezTo>
                  <a:cubicBezTo>
                    <a:pt x="715" y="620"/>
                    <a:pt x="632" y="715"/>
                    <a:pt x="524" y="715"/>
                  </a:cubicBezTo>
                  <a:cubicBezTo>
                    <a:pt x="417" y="715"/>
                    <a:pt x="334" y="620"/>
                    <a:pt x="334" y="512"/>
                  </a:cubicBezTo>
                  <a:cubicBezTo>
                    <a:pt x="334" y="417"/>
                    <a:pt x="417" y="322"/>
                    <a:pt x="524" y="322"/>
                  </a:cubicBezTo>
                  <a:close/>
                  <a:moveTo>
                    <a:pt x="524" y="0"/>
                  </a:moveTo>
                  <a:cubicBezTo>
                    <a:pt x="239" y="0"/>
                    <a:pt x="1" y="239"/>
                    <a:pt x="1" y="512"/>
                  </a:cubicBezTo>
                  <a:cubicBezTo>
                    <a:pt x="1" y="798"/>
                    <a:pt x="239" y="1036"/>
                    <a:pt x="524" y="1036"/>
                  </a:cubicBezTo>
                  <a:cubicBezTo>
                    <a:pt x="810" y="1036"/>
                    <a:pt x="1048" y="798"/>
                    <a:pt x="1048" y="512"/>
                  </a:cubicBezTo>
                  <a:cubicBezTo>
                    <a:pt x="1048" y="239"/>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0" name="Google Shape;11170;p64"/>
            <p:cNvSpPr/>
            <p:nvPr/>
          </p:nvSpPr>
          <p:spPr>
            <a:xfrm>
              <a:off x="7780657" y="4608369"/>
              <a:ext cx="33005" cy="33005"/>
            </a:xfrm>
            <a:custGeom>
              <a:rect b="b" l="l" r="r" t="t"/>
              <a:pathLst>
                <a:path extrusionOk="0" h="1037" w="1037">
                  <a:moveTo>
                    <a:pt x="512" y="322"/>
                  </a:moveTo>
                  <a:cubicBezTo>
                    <a:pt x="619" y="322"/>
                    <a:pt x="715" y="417"/>
                    <a:pt x="715" y="512"/>
                  </a:cubicBezTo>
                  <a:cubicBezTo>
                    <a:pt x="715" y="620"/>
                    <a:pt x="619" y="715"/>
                    <a:pt x="512" y="715"/>
                  </a:cubicBezTo>
                  <a:cubicBezTo>
                    <a:pt x="417" y="715"/>
                    <a:pt x="322" y="620"/>
                    <a:pt x="322" y="512"/>
                  </a:cubicBezTo>
                  <a:cubicBezTo>
                    <a:pt x="322" y="417"/>
                    <a:pt x="417" y="322"/>
                    <a:pt x="512" y="322"/>
                  </a:cubicBezTo>
                  <a:close/>
                  <a:moveTo>
                    <a:pt x="512" y="0"/>
                  </a:moveTo>
                  <a:cubicBezTo>
                    <a:pt x="238" y="0"/>
                    <a:pt x="0" y="239"/>
                    <a:pt x="0" y="512"/>
                  </a:cubicBezTo>
                  <a:cubicBezTo>
                    <a:pt x="0" y="798"/>
                    <a:pt x="238" y="1036"/>
                    <a:pt x="512" y="1036"/>
                  </a:cubicBezTo>
                  <a:cubicBezTo>
                    <a:pt x="798" y="1036"/>
                    <a:pt x="1036" y="798"/>
                    <a:pt x="1036" y="512"/>
                  </a:cubicBezTo>
                  <a:cubicBezTo>
                    <a:pt x="1036" y="239"/>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1" name="Google Shape;11171;p64"/>
            <p:cNvSpPr/>
            <p:nvPr/>
          </p:nvSpPr>
          <p:spPr>
            <a:xfrm>
              <a:off x="7596090" y="4528801"/>
              <a:ext cx="186859" cy="73362"/>
            </a:xfrm>
            <a:custGeom>
              <a:rect b="b" l="l" r="r" t="t"/>
              <a:pathLst>
                <a:path extrusionOk="0" h="2305" w="5871">
                  <a:moveTo>
                    <a:pt x="2942" y="0"/>
                  </a:moveTo>
                  <a:cubicBezTo>
                    <a:pt x="2847" y="0"/>
                    <a:pt x="2775" y="72"/>
                    <a:pt x="2775" y="155"/>
                  </a:cubicBezTo>
                  <a:lnTo>
                    <a:pt x="2775" y="357"/>
                  </a:lnTo>
                  <a:lnTo>
                    <a:pt x="1608" y="357"/>
                  </a:lnTo>
                  <a:cubicBezTo>
                    <a:pt x="1394" y="357"/>
                    <a:pt x="1180" y="453"/>
                    <a:pt x="1049" y="655"/>
                  </a:cubicBezTo>
                  <a:lnTo>
                    <a:pt x="60" y="2036"/>
                  </a:lnTo>
                  <a:cubicBezTo>
                    <a:pt x="1" y="2108"/>
                    <a:pt x="37" y="2215"/>
                    <a:pt x="108" y="2274"/>
                  </a:cubicBezTo>
                  <a:cubicBezTo>
                    <a:pt x="133" y="2295"/>
                    <a:pt x="163" y="2304"/>
                    <a:pt x="193" y="2304"/>
                  </a:cubicBezTo>
                  <a:cubicBezTo>
                    <a:pt x="249" y="2304"/>
                    <a:pt x="308" y="2273"/>
                    <a:pt x="346" y="2227"/>
                  </a:cubicBezTo>
                  <a:lnTo>
                    <a:pt x="1334" y="846"/>
                  </a:lnTo>
                  <a:cubicBezTo>
                    <a:pt x="1406" y="750"/>
                    <a:pt x="1513" y="691"/>
                    <a:pt x="1632" y="691"/>
                  </a:cubicBezTo>
                  <a:lnTo>
                    <a:pt x="2787" y="691"/>
                  </a:lnTo>
                  <a:lnTo>
                    <a:pt x="2787" y="1941"/>
                  </a:lnTo>
                  <a:cubicBezTo>
                    <a:pt x="2787" y="2036"/>
                    <a:pt x="2858" y="2108"/>
                    <a:pt x="2954" y="2108"/>
                  </a:cubicBezTo>
                  <a:cubicBezTo>
                    <a:pt x="3037" y="2108"/>
                    <a:pt x="3120" y="2036"/>
                    <a:pt x="3120" y="1941"/>
                  </a:cubicBezTo>
                  <a:lnTo>
                    <a:pt x="3120" y="691"/>
                  </a:lnTo>
                  <a:lnTo>
                    <a:pt x="4275" y="691"/>
                  </a:lnTo>
                  <a:cubicBezTo>
                    <a:pt x="4394" y="691"/>
                    <a:pt x="4502" y="750"/>
                    <a:pt x="4573" y="846"/>
                  </a:cubicBezTo>
                  <a:lnTo>
                    <a:pt x="5561" y="2227"/>
                  </a:lnTo>
                  <a:cubicBezTo>
                    <a:pt x="5585" y="2274"/>
                    <a:pt x="5645" y="2298"/>
                    <a:pt x="5692" y="2298"/>
                  </a:cubicBezTo>
                  <a:cubicBezTo>
                    <a:pt x="5716" y="2298"/>
                    <a:pt x="5764" y="2286"/>
                    <a:pt x="5775" y="2274"/>
                  </a:cubicBezTo>
                  <a:cubicBezTo>
                    <a:pt x="5859" y="2215"/>
                    <a:pt x="5871" y="2108"/>
                    <a:pt x="5811" y="2036"/>
                  </a:cubicBezTo>
                  <a:lnTo>
                    <a:pt x="4823" y="655"/>
                  </a:lnTo>
                  <a:cubicBezTo>
                    <a:pt x="4692" y="476"/>
                    <a:pt x="4490" y="357"/>
                    <a:pt x="4263" y="357"/>
                  </a:cubicBezTo>
                  <a:lnTo>
                    <a:pt x="3097" y="357"/>
                  </a:lnTo>
                  <a:lnTo>
                    <a:pt x="3097" y="155"/>
                  </a:lnTo>
                  <a:cubicBezTo>
                    <a:pt x="3097" y="72"/>
                    <a:pt x="3025"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2" name="Google Shape;11172;p64"/>
          <p:cNvGrpSpPr/>
          <p:nvPr/>
        </p:nvGrpSpPr>
        <p:grpSpPr>
          <a:xfrm>
            <a:off x="6264109" y="4279432"/>
            <a:ext cx="225498" cy="361560"/>
            <a:chOff x="6264109" y="4279432"/>
            <a:chExt cx="225498" cy="361560"/>
          </a:xfrm>
        </p:grpSpPr>
        <p:sp>
          <p:nvSpPr>
            <p:cNvPr id="11173" name="Google Shape;11173;p64"/>
            <p:cNvSpPr/>
            <p:nvPr/>
          </p:nvSpPr>
          <p:spPr>
            <a:xfrm>
              <a:off x="6264109" y="4279432"/>
              <a:ext cx="225498" cy="361560"/>
            </a:xfrm>
            <a:custGeom>
              <a:rect b="b" l="l" r="r" t="t"/>
              <a:pathLst>
                <a:path extrusionOk="0" h="11360" w="7085">
                  <a:moveTo>
                    <a:pt x="6716" y="870"/>
                  </a:moveTo>
                  <a:cubicBezTo>
                    <a:pt x="6716" y="870"/>
                    <a:pt x="6728" y="870"/>
                    <a:pt x="6728" y="882"/>
                  </a:cubicBezTo>
                  <a:lnTo>
                    <a:pt x="6728" y="1239"/>
                  </a:lnTo>
                  <a:lnTo>
                    <a:pt x="6751" y="1239"/>
                  </a:lnTo>
                  <a:lnTo>
                    <a:pt x="6192" y="1251"/>
                  </a:lnTo>
                  <a:cubicBezTo>
                    <a:pt x="6108" y="1251"/>
                    <a:pt x="6037" y="1322"/>
                    <a:pt x="6037" y="1418"/>
                  </a:cubicBezTo>
                  <a:cubicBezTo>
                    <a:pt x="6037" y="1501"/>
                    <a:pt x="6108" y="1584"/>
                    <a:pt x="6192" y="1584"/>
                  </a:cubicBezTo>
                  <a:lnTo>
                    <a:pt x="6394" y="1584"/>
                  </a:lnTo>
                  <a:lnTo>
                    <a:pt x="6394" y="7454"/>
                  </a:lnTo>
                  <a:cubicBezTo>
                    <a:pt x="6394" y="7454"/>
                    <a:pt x="6394" y="7478"/>
                    <a:pt x="6370" y="7478"/>
                  </a:cubicBezTo>
                  <a:lnTo>
                    <a:pt x="679" y="7478"/>
                  </a:lnTo>
                  <a:cubicBezTo>
                    <a:pt x="679" y="7478"/>
                    <a:pt x="655" y="7478"/>
                    <a:pt x="655" y="7454"/>
                  </a:cubicBezTo>
                  <a:lnTo>
                    <a:pt x="655" y="1584"/>
                  </a:lnTo>
                  <a:lnTo>
                    <a:pt x="5477" y="1584"/>
                  </a:lnTo>
                  <a:cubicBezTo>
                    <a:pt x="5573" y="1584"/>
                    <a:pt x="5644" y="1501"/>
                    <a:pt x="5644" y="1418"/>
                  </a:cubicBezTo>
                  <a:cubicBezTo>
                    <a:pt x="5644" y="1322"/>
                    <a:pt x="5573" y="1251"/>
                    <a:pt x="5477" y="1251"/>
                  </a:cubicBezTo>
                  <a:lnTo>
                    <a:pt x="322" y="1251"/>
                  </a:lnTo>
                  <a:cubicBezTo>
                    <a:pt x="322" y="1251"/>
                    <a:pt x="298" y="1251"/>
                    <a:pt x="298" y="1239"/>
                  </a:cubicBezTo>
                  <a:lnTo>
                    <a:pt x="298" y="882"/>
                  </a:lnTo>
                  <a:cubicBezTo>
                    <a:pt x="298" y="882"/>
                    <a:pt x="298" y="870"/>
                    <a:pt x="322" y="870"/>
                  </a:cubicBezTo>
                  <a:close/>
                  <a:moveTo>
                    <a:pt x="5358" y="7811"/>
                  </a:moveTo>
                  <a:lnTo>
                    <a:pt x="5858" y="10335"/>
                  </a:lnTo>
                  <a:lnTo>
                    <a:pt x="3691" y="10335"/>
                  </a:lnTo>
                  <a:lnTo>
                    <a:pt x="3691" y="8371"/>
                  </a:lnTo>
                  <a:cubicBezTo>
                    <a:pt x="3691" y="8276"/>
                    <a:pt x="3620" y="8204"/>
                    <a:pt x="3537" y="8204"/>
                  </a:cubicBezTo>
                  <a:cubicBezTo>
                    <a:pt x="3441" y="8204"/>
                    <a:pt x="3370" y="8276"/>
                    <a:pt x="3370" y="8371"/>
                  </a:cubicBezTo>
                  <a:lnTo>
                    <a:pt x="3370" y="10335"/>
                  </a:lnTo>
                  <a:lnTo>
                    <a:pt x="1215" y="10335"/>
                  </a:lnTo>
                  <a:lnTo>
                    <a:pt x="1715" y="7811"/>
                  </a:lnTo>
                  <a:close/>
                  <a:moveTo>
                    <a:pt x="3549" y="1"/>
                  </a:moveTo>
                  <a:cubicBezTo>
                    <a:pt x="3453" y="1"/>
                    <a:pt x="3382" y="72"/>
                    <a:pt x="3382" y="168"/>
                  </a:cubicBezTo>
                  <a:lnTo>
                    <a:pt x="3382" y="537"/>
                  </a:lnTo>
                  <a:lnTo>
                    <a:pt x="346" y="537"/>
                  </a:lnTo>
                  <a:cubicBezTo>
                    <a:pt x="155" y="537"/>
                    <a:pt x="0" y="691"/>
                    <a:pt x="0" y="882"/>
                  </a:cubicBezTo>
                  <a:lnTo>
                    <a:pt x="0" y="1239"/>
                  </a:lnTo>
                  <a:cubicBezTo>
                    <a:pt x="0" y="1430"/>
                    <a:pt x="155" y="1584"/>
                    <a:pt x="346" y="1584"/>
                  </a:cubicBezTo>
                  <a:lnTo>
                    <a:pt x="358" y="1584"/>
                  </a:lnTo>
                  <a:lnTo>
                    <a:pt x="358" y="7454"/>
                  </a:lnTo>
                  <a:cubicBezTo>
                    <a:pt x="358" y="7645"/>
                    <a:pt x="512" y="7799"/>
                    <a:pt x="703" y="7799"/>
                  </a:cubicBezTo>
                  <a:lnTo>
                    <a:pt x="1382" y="7799"/>
                  </a:lnTo>
                  <a:lnTo>
                    <a:pt x="715" y="11157"/>
                  </a:lnTo>
                  <a:cubicBezTo>
                    <a:pt x="703" y="11252"/>
                    <a:pt x="762" y="11347"/>
                    <a:pt x="858" y="11359"/>
                  </a:cubicBezTo>
                  <a:lnTo>
                    <a:pt x="882" y="11359"/>
                  </a:lnTo>
                  <a:cubicBezTo>
                    <a:pt x="953" y="11359"/>
                    <a:pt x="1036" y="11300"/>
                    <a:pt x="1048" y="11217"/>
                  </a:cubicBezTo>
                  <a:lnTo>
                    <a:pt x="1167" y="10645"/>
                  </a:lnTo>
                  <a:lnTo>
                    <a:pt x="3382" y="10645"/>
                  </a:lnTo>
                  <a:lnTo>
                    <a:pt x="3382" y="11193"/>
                  </a:lnTo>
                  <a:cubicBezTo>
                    <a:pt x="3382" y="11288"/>
                    <a:pt x="3453" y="11359"/>
                    <a:pt x="3549" y="11359"/>
                  </a:cubicBezTo>
                  <a:cubicBezTo>
                    <a:pt x="3632" y="11359"/>
                    <a:pt x="3703" y="11288"/>
                    <a:pt x="3703" y="11193"/>
                  </a:cubicBezTo>
                  <a:lnTo>
                    <a:pt x="3703" y="10645"/>
                  </a:lnTo>
                  <a:lnTo>
                    <a:pt x="5930" y="10645"/>
                  </a:lnTo>
                  <a:lnTo>
                    <a:pt x="6049" y="11217"/>
                  </a:lnTo>
                  <a:cubicBezTo>
                    <a:pt x="6061" y="11300"/>
                    <a:pt x="6132" y="11359"/>
                    <a:pt x="6204" y="11359"/>
                  </a:cubicBezTo>
                  <a:lnTo>
                    <a:pt x="6239" y="11359"/>
                  </a:lnTo>
                  <a:cubicBezTo>
                    <a:pt x="6323" y="11336"/>
                    <a:pt x="6382" y="11252"/>
                    <a:pt x="6370" y="11157"/>
                  </a:cubicBezTo>
                  <a:lnTo>
                    <a:pt x="5704" y="7799"/>
                  </a:lnTo>
                  <a:lnTo>
                    <a:pt x="6382" y="7799"/>
                  </a:lnTo>
                  <a:cubicBezTo>
                    <a:pt x="6585" y="7799"/>
                    <a:pt x="6728" y="7645"/>
                    <a:pt x="6728" y="7454"/>
                  </a:cubicBezTo>
                  <a:lnTo>
                    <a:pt x="6728" y="1584"/>
                  </a:lnTo>
                  <a:lnTo>
                    <a:pt x="6739" y="1584"/>
                  </a:lnTo>
                  <a:cubicBezTo>
                    <a:pt x="6942" y="1584"/>
                    <a:pt x="7085" y="1430"/>
                    <a:pt x="7085" y="1239"/>
                  </a:cubicBezTo>
                  <a:lnTo>
                    <a:pt x="7085" y="882"/>
                  </a:lnTo>
                  <a:cubicBezTo>
                    <a:pt x="7085" y="691"/>
                    <a:pt x="6930" y="537"/>
                    <a:pt x="6751" y="537"/>
                  </a:cubicBezTo>
                  <a:lnTo>
                    <a:pt x="3715" y="537"/>
                  </a:lnTo>
                  <a:lnTo>
                    <a:pt x="3715" y="168"/>
                  </a:lnTo>
                  <a:cubicBezTo>
                    <a:pt x="3715" y="72"/>
                    <a:pt x="3632" y="1"/>
                    <a:pt x="3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4" name="Google Shape;11174;p64"/>
            <p:cNvSpPr/>
            <p:nvPr/>
          </p:nvSpPr>
          <p:spPr>
            <a:xfrm>
              <a:off x="6303129" y="4370395"/>
              <a:ext cx="146693" cy="106495"/>
            </a:xfrm>
            <a:custGeom>
              <a:rect b="b" l="l" r="r" t="t"/>
              <a:pathLst>
                <a:path extrusionOk="0" h="3346" w="4609">
                  <a:moveTo>
                    <a:pt x="3561" y="0"/>
                  </a:moveTo>
                  <a:cubicBezTo>
                    <a:pt x="3466" y="0"/>
                    <a:pt x="3394" y="72"/>
                    <a:pt x="3394" y="167"/>
                  </a:cubicBezTo>
                  <a:cubicBezTo>
                    <a:pt x="3394" y="250"/>
                    <a:pt x="3466" y="334"/>
                    <a:pt x="3561" y="334"/>
                  </a:cubicBezTo>
                  <a:lnTo>
                    <a:pt x="4049" y="334"/>
                  </a:lnTo>
                  <a:lnTo>
                    <a:pt x="2406" y="1965"/>
                  </a:lnTo>
                  <a:lnTo>
                    <a:pt x="2394" y="1965"/>
                  </a:lnTo>
                  <a:lnTo>
                    <a:pt x="2025" y="1596"/>
                  </a:lnTo>
                  <a:cubicBezTo>
                    <a:pt x="1959" y="1530"/>
                    <a:pt x="1870" y="1498"/>
                    <a:pt x="1781" y="1498"/>
                  </a:cubicBezTo>
                  <a:cubicBezTo>
                    <a:pt x="1692" y="1498"/>
                    <a:pt x="1602" y="1530"/>
                    <a:pt x="1537" y="1596"/>
                  </a:cubicBezTo>
                  <a:lnTo>
                    <a:pt x="60" y="3072"/>
                  </a:lnTo>
                  <a:cubicBezTo>
                    <a:pt x="1" y="3132"/>
                    <a:pt x="1" y="3227"/>
                    <a:pt x="60" y="3310"/>
                  </a:cubicBezTo>
                  <a:cubicBezTo>
                    <a:pt x="84" y="3334"/>
                    <a:pt x="132" y="3346"/>
                    <a:pt x="179" y="3346"/>
                  </a:cubicBezTo>
                  <a:cubicBezTo>
                    <a:pt x="227" y="3346"/>
                    <a:pt x="263" y="3334"/>
                    <a:pt x="298" y="3310"/>
                  </a:cubicBezTo>
                  <a:lnTo>
                    <a:pt x="1775" y="1834"/>
                  </a:lnTo>
                  <a:lnTo>
                    <a:pt x="1787" y="1834"/>
                  </a:lnTo>
                  <a:lnTo>
                    <a:pt x="2156" y="2203"/>
                  </a:lnTo>
                  <a:cubicBezTo>
                    <a:pt x="2215" y="2263"/>
                    <a:pt x="2311" y="2310"/>
                    <a:pt x="2394" y="2310"/>
                  </a:cubicBezTo>
                  <a:cubicBezTo>
                    <a:pt x="2477" y="2310"/>
                    <a:pt x="2573" y="2274"/>
                    <a:pt x="2632" y="2203"/>
                  </a:cubicBezTo>
                  <a:lnTo>
                    <a:pt x="4263" y="572"/>
                  </a:lnTo>
                  <a:lnTo>
                    <a:pt x="4263" y="1060"/>
                  </a:lnTo>
                  <a:cubicBezTo>
                    <a:pt x="4263" y="1143"/>
                    <a:pt x="4347" y="1227"/>
                    <a:pt x="4430" y="1227"/>
                  </a:cubicBezTo>
                  <a:cubicBezTo>
                    <a:pt x="4525" y="1227"/>
                    <a:pt x="4597" y="1143"/>
                    <a:pt x="4597" y="1060"/>
                  </a:cubicBezTo>
                  <a:lnTo>
                    <a:pt x="4597" y="167"/>
                  </a:lnTo>
                  <a:cubicBezTo>
                    <a:pt x="4609" y="72"/>
                    <a:pt x="4537" y="0"/>
                    <a:pt x="4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75" name="Google Shape;11175;p64"/>
          <p:cNvGrpSpPr/>
          <p:nvPr/>
        </p:nvGrpSpPr>
        <p:grpSpPr>
          <a:xfrm>
            <a:off x="7929578" y="4284365"/>
            <a:ext cx="395266" cy="351312"/>
            <a:chOff x="7929578" y="4284365"/>
            <a:chExt cx="395266" cy="351312"/>
          </a:xfrm>
        </p:grpSpPr>
        <p:sp>
          <p:nvSpPr>
            <p:cNvPr id="11176" name="Google Shape;11176;p64"/>
            <p:cNvSpPr/>
            <p:nvPr/>
          </p:nvSpPr>
          <p:spPr>
            <a:xfrm>
              <a:off x="7954213" y="4588668"/>
              <a:ext cx="11394" cy="47009"/>
            </a:xfrm>
            <a:custGeom>
              <a:rect b="b" l="l" r="r" t="t"/>
              <a:pathLst>
                <a:path extrusionOk="0" h="1477" w="358">
                  <a:moveTo>
                    <a:pt x="179" y="0"/>
                  </a:moveTo>
                  <a:cubicBezTo>
                    <a:pt x="84" y="0"/>
                    <a:pt x="0" y="84"/>
                    <a:pt x="0" y="179"/>
                  </a:cubicBezTo>
                  <a:lnTo>
                    <a:pt x="0" y="1298"/>
                  </a:lnTo>
                  <a:cubicBezTo>
                    <a:pt x="0" y="1405"/>
                    <a:pt x="84" y="1477"/>
                    <a:pt x="179" y="1477"/>
                  </a:cubicBezTo>
                  <a:cubicBezTo>
                    <a:pt x="286" y="1477"/>
                    <a:pt x="358" y="1405"/>
                    <a:pt x="358" y="1298"/>
                  </a:cubicBezTo>
                  <a:lnTo>
                    <a:pt x="358" y="179"/>
                  </a:lnTo>
                  <a:cubicBezTo>
                    <a:pt x="358" y="96"/>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7" name="Google Shape;11177;p64"/>
            <p:cNvSpPr/>
            <p:nvPr/>
          </p:nvSpPr>
          <p:spPr>
            <a:xfrm>
              <a:off x="7929578" y="4432522"/>
              <a:ext cx="213372" cy="203155"/>
            </a:xfrm>
            <a:custGeom>
              <a:rect b="b" l="l" r="r" t="t"/>
              <a:pathLst>
                <a:path extrusionOk="0" h="6383" w="6704">
                  <a:moveTo>
                    <a:pt x="6192" y="1013"/>
                  </a:moveTo>
                  <a:lnTo>
                    <a:pt x="6275" y="1275"/>
                  </a:lnTo>
                  <a:cubicBezTo>
                    <a:pt x="6287" y="1358"/>
                    <a:pt x="6275" y="1430"/>
                    <a:pt x="6216" y="1489"/>
                  </a:cubicBezTo>
                  <a:lnTo>
                    <a:pt x="6108" y="1596"/>
                  </a:lnTo>
                  <a:lnTo>
                    <a:pt x="5858" y="1334"/>
                  </a:lnTo>
                  <a:lnTo>
                    <a:pt x="6192" y="1013"/>
                  </a:lnTo>
                  <a:close/>
                  <a:moveTo>
                    <a:pt x="1941" y="382"/>
                  </a:moveTo>
                  <a:cubicBezTo>
                    <a:pt x="2251" y="382"/>
                    <a:pt x="2536" y="501"/>
                    <a:pt x="2763" y="727"/>
                  </a:cubicBezTo>
                  <a:cubicBezTo>
                    <a:pt x="2965" y="953"/>
                    <a:pt x="3096" y="1251"/>
                    <a:pt x="3132" y="1573"/>
                  </a:cubicBezTo>
                  <a:cubicBezTo>
                    <a:pt x="3144" y="1692"/>
                    <a:pt x="3156" y="1846"/>
                    <a:pt x="3179" y="2001"/>
                  </a:cubicBezTo>
                  <a:cubicBezTo>
                    <a:pt x="2977" y="1680"/>
                    <a:pt x="2656" y="1430"/>
                    <a:pt x="2239" y="1287"/>
                  </a:cubicBezTo>
                  <a:cubicBezTo>
                    <a:pt x="1947" y="1199"/>
                    <a:pt x="1670" y="1191"/>
                    <a:pt x="1579" y="1191"/>
                  </a:cubicBezTo>
                  <a:cubicBezTo>
                    <a:pt x="1559" y="1191"/>
                    <a:pt x="1548" y="1192"/>
                    <a:pt x="1548" y="1192"/>
                  </a:cubicBezTo>
                  <a:cubicBezTo>
                    <a:pt x="1513" y="1192"/>
                    <a:pt x="1465" y="1204"/>
                    <a:pt x="1429" y="1251"/>
                  </a:cubicBezTo>
                  <a:lnTo>
                    <a:pt x="1108" y="1585"/>
                  </a:lnTo>
                  <a:cubicBezTo>
                    <a:pt x="1036" y="1668"/>
                    <a:pt x="1036" y="1787"/>
                    <a:pt x="1108" y="1846"/>
                  </a:cubicBezTo>
                  <a:cubicBezTo>
                    <a:pt x="1143" y="1882"/>
                    <a:pt x="1191" y="1900"/>
                    <a:pt x="1237" y="1900"/>
                  </a:cubicBezTo>
                  <a:cubicBezTo>
                    <a:pt x="1283" y="1900"/>
                    <a:pt x="1328" y="1882"/>
                    <a:pt x="1358" y="1846"/>
                  </a:cubicBezTo>
                  <a:lnTo>
                    <a:pt x="1632" y="1561"/>
                  </a:lnTo>
                  <a:cubicBezTo>
                    <a:pt x="1870" y="1573"/>
                    <a:pt x="2620" y="1668"/>
                    <a:pt x="2906" y="2299"/>
                  </a:cubicBezTo>
                  <a:cubicBezTo>
                    <a:pt x="2834" y="2763"/>
                    <a:pt x="2417" y="3120"/>
                    <a:pt x="1929" y="3120"/>
                  </a:cubicBezTo>
                  <a:cubicBezTo>
                    <a:pt x="1393" y="3120"/>
                    <a:pt x="941" y="2680"/>
                    <a:pt x="941" y="2144"/>
                  </a:cubicBezTo>
                  <a:cubicBezTo>
                    <a:pt x="941" y="2037"/>
                    <a:pt x="870" y="1966"/>
                    <a:pt x="762" y="1966"/>
                  </a:cubicBezTo>
                  <a:cubicBezTo>
                    <a:pt x="751" y="1966"/>
                    <a:pt x="715" y="1966"/>
                    <a:pt x="703" y="1977"/>
                  </a:cubicBezTo>
                  <a:cubicBezTo>
                    <a:pt x="715" y="1835"/>
                    <a:pt x="751" y="1680"/>
                    <a:pt x="751" y="1573"/>
                  </a:cubicBezTo>
                  <a:cubicBezTo>
                    <a:pt x="774" y="1251"/>
                    <a:pt x="893" y="953"/>
                    <a:pt x="1120" y="727"/>
                  </a:cubicBezTo>
                  <a:cubicBezTo>
                    <a:pt x="1334" y="501"/>
                    <a:pt x="1632" y="382"/>
                    <a:pt x="1941" y="382"/>
                  </a:cubicBezTo>
                  <a:close/>
                  <a:moveTo>
                    <a:pt x="631" y="2442"/>
                  </a:moveTo>
                  <a:cubicBezTo>
                    <a:pt x="703" y="2763"/>
                    <a:pt x="917" y="3049"/>
                    <a:pt x="1179" y="3228"/>
                  </a:cubicBezTo>
                  <a:lnTo>
                    <a:pt x="1179" y="3442"/>
                  </a:lnTo>
                  <a:lnTo>
                    <a:pt x="1167" y="3442"/>
                  </a:lnTo>
                  <a:cubicBezTo>
                    <a:pt x="822" y="3382"/>
                    <a:pt x="572" y="3287"/>
                    <a:pt x="417" y="3216"/>
                  </a:cubicBezTo>
                  <a:cubicBezTo>
                    <a:pt x="405" y="3216"/>
                    <a:pt x="417" y="3204"/>
                    <a:pt x="417" y="3204"/>
                  </a:cubicBezTo>
                  <a:cubicBezTo>
                    <a:pt x="501" y="2989"/>
                    <a:pt x="572" y="2728"/>
                    <a:pt x="631" y="2442"/>
                  </a:cubicBezTo>
                  <a:close/>
                  <a:moveTo>
                    <a:pt x="3239" y="2454"/>
                  </a:moveTo>
                  <a:cubicBezTo>
                    <a:pt x="3275" y="2692"/>
                    <a:pt x="3334" y="2942"/>
                    <a:pt x="3418" y="3144"/>
                  </a:cubicBezTo>
                  <a:lnTo>
                    <a:pt x="3084" y="3454"/>
                  </a:lnTo>
                  <a:cubicBezTo>
                    <a:pt x="3037" y="3478"/>
                    <a:pt x="3001" y="3513"/>
                    <a:pt x="2941" y="3513"/>
                  </a:cubicBezTo>
                  <a:lnTo>
                    <a:pt x="2894" y="3513"/>
                  </a:lnTo>
                  <a:cubicBezTo>
                    <a:pt x="2775" y="3513"/>
                    <a:pt x="2679" y="3418"/>
                    <a:pt x="2679" y="3299"/>
                  </a:cubicBezTo>
                  <a:lnTo>
                    <a:pt x="2679" y="3239"/>
                  </a:lnTo>
                  <a:cubicBezTo>
                    <a:pt x="2953" y="3061"/>
                    <a:pt x="3144" y="2787"/>
                    <a:pt x="3239" y="2454"/>
                  </a:cubicBezTo>
                  <a:close/>
                  <a:moveTo>
                    <a:pt x="2358" y="3418"/>
                  </a:moveTo>
                  <a:cubicBezTo>
                    <a:pt x="2370" y="3525"/>
                    <a:pt x="2429" y="3620"/>
                    <a:pt x="2489" y="3692"/>
                  </a:cubicBezTo>
                  <a:lnTo>
                    <a:pt x="2203" y="3954"/>
                  </a:lnTo>
                  <a:cubicBezTo>
                    <a:pt x="2132" y="4031"/>
                    <a:pt x="2033" y="4070"/>
                    <a:pt x="1934" y="4070"/>
                  </a:cubicBezTo>
                  <a:cubicBezTo>
                    <a:pt x="1834" y="4070"/>
                    <a:pt x="1733" y="4031"/>
                    <a:pt x="1655" y="3954"/>
                  </a:cubicBezTo>
                  <a:lnTo>
                    <a:pt x="1489" y="3799"/>
                  </a:lnTo>
                  <a:cubicBezTo>
                    <a:pt x="1524" y="3740"/>
                    <a:pt x="1536" y="3680"/>
                    <a:pt x="1536" y="3620"/>
                  </a:cubicBezTo>
                  <a:lnTo>
                    <a:pt x="1536" y="3418"/>
                  </a:lnTo>
                  <a:cubicBezTo>
                    <a:pt x="1667" y="3466"/>
                    <a:pt x="1810" y="3478"/>
                    <a:pt x="1941" y="3478"/>
                  </a:cubicBezTo>
                  <a:cubicBezTo>
                    <a:pt x="2084" y="3478"/>
                    <a:pt x="2227" y="3454"/>
                    <a:pt x="2358" y="3418"/>
                  </a:cubicBezTo>
                  <a:close/>
                  <a:moveTo>
                    <a:pt x="1941" y="1"/>
                  </a:moveTo>
                  <a:cubicBezTo>
                    <a:pt x="1120" y="1"/>
                    <a:pt x="465" y="656"/>
                    <a:pt x="393" y="1537"/>
                  </a:cubicBezTo>
                  <a:cubicBezTo>
                    <a:pt x="358" y="1882"/>
                    <a:pt x="239" y="2644"/>
                    <a:pt x="72" y="3061"/>
                  </a:cubicBezTo>
                  <a:cubicBezTo>
                    <a:pt x="0" y="3251"/>
                    <a:pt x="96" y="3454"/>
                    <a:pt x="274" y="3537"/>
                  </a:cubicBezTo>
                  <a:cubicBezTo>
                    <a:pt x="405" y="3597"/>
                    <a:pt x="608" y="3692"/>
                    <a:pt x="893" y="3751"/>
                  </a:cubicBezTo>
                  <a:lnTo>
                    <a:pt x="417" y="3990"/>
                  </a:lnTo>
                  <a:cubicBezTo>
                    <a:pt x="155" y="4121"/>
                    <a:pt x="0" y="4371"/>
                    <a:pt x="0" y="4668"/>
                  </a:cubicBezTo>
                  <a:lnTo>
                    <a:pt x="0" y="6204"/>
                  </a:lnTo>
                  <a:cubicBezTo>
                    <a:pt x="0" y="6311"/>
                    <a:pt x="72" y="6383"/>
                    <a:pt x="179" y="6383"/>
                  </a:cubicBezTo>
                  <a:cubicBezTo>
                    <a:pt x="286" y="6383"/>
                    <a:pt x="358" y="6311"/>
                    <a:pt x="358" y="6204"/>
                  </a:cubicBezTo>
                  <a:lnTo>
                    <a:pt x="358" y="4668"/>
                  </a:lnTo>
                  <a:cubicBezTo>
                    <a:pt x="358" y="4525"/>
                    <a:pt x="453" y="4371"/>
                    <a:pt x="584" y="4311"/>
                  </a:cubicBezTo>
                  <a:lnTo>
                    <a:pt x="1191" y="4013"/>
                  </a:lnTo>
                  <a:lnTo>
                    <a:pt x="1405" y="4216"/>
                  </a:lnTo>
                  <a:cubicBezTo>
                    <a:pt x="1548" y="4347"/>
                    <a:pt x="1739" y="4418"/>
                    <a:pt x="1929" y="4418"/>
                  </a:cubicBezTo>
                  <a:cubicBezTo>
                    <a:pt x="2120" y="4418"/>
                    <a:pt x="2310" y="4347"/>
                    <a:pt x="2453" y="4216"/>
                  </a:cubicBezTo>
                  <a:lnTo>
                    <a:pt x="2822" y="3859"/>
                  </a:lnTo>
                  <a:lnTo>
                    <a:pt x="2929" y="3859"/>
                  </a:lnTo>
                  <a:cubicBezTo>
                    <a:pt x="3084" y="3859"/>
                    <a:pt x="3215" y="3799"/>
                    <a:pt x="3322" y="3692"/>
                  </a:cubicBezTo>
                  <a:lnTo>
                    <a:pt x="5584" y="1561"/>
                  </a:lnTo>
                  <a:lnTo>
                    <a:pt x="5835" y="1811"/>
                  </a:lnTo>
                  <a:lnTo>
                    <a:pt x="3001" y="4656"/>
                  </a:lnTo>
                  <a:cubicBezTo>
                    <a:pt x="2822" y="4835"/>
                    <a:pt x="2715" y="5073"/>
                    <a:pt x="2715" y="5347"/>
                  </a:cubicBezTo>
                  <a:lnTo>
                    <a:pt x="2715" y="6192"/>
                  </a:lnTo>
                  <a:cubicBezTo>
                    <a:pt x="2715" y="6299"/>
                    <a:pt x="2787" y="6371"/>
                    <a:pt x="2894" y="6371"/>
                  </a:cubicBezTo>
                  <a:cubicBezTo>
                    <a:pt x="3001" y="6371"/>
                    <a:pt x="3072" y="6299"/>
                    <a:pt x="3072" y="6192"/>
                  </a:cubicBezTo>
                  <a:lnTo>
                    <a:pt x="3072" y="5371"/>
                  </a:lnTo>
                  <a:cubicBezTo>
                    <a:pt x="3072" y="5204"/>
                    <a:pt x="3132" y="5061"/>
                    <a:pt x="3251" y="4954"/>
                  </a:cubicBezTo>
                  <a:lnTo>
                    <a:pt x="6466" y="1739"/>
                  </a:lnTo>
                  <a:cubicBezTo>
                    <a:pt x="6597" y="1608"/>
                    <a:pt x="6656" y="1394"/>
                    <a:pt x="6608" y="1204"/>
                  </a:cubicBezTo>
                  <a:lnTo>
                    <a:pt x="6513" y="727"/>
                  </a:lnTo>
                  <a:lnTo>
                    <a:pt x="6632" y="608"/>
                  </a:lnTo>
                  <a:cubicBezTo>
                    <a:pt x="6704" y="537"/>
                    <a:pt x="6704" y="430"/>
                    <a:pt x="6644" y="358"/>
                  </a:cubicBezTo>
                  <a:cubicBezTo>
                    <a:pt x="6607" y="321"/>
                    <a:pt x="6560" y="303"/>
                    <a:pt x="6513" y="303"/>
                  </a:cubicBezTo>
                  <a:cubicBezTo>
                    <a:pt x="6470" y="303"/>
                    <a:pt x="6428" y="318"/>
                    <a:pt x="6394" y="346"/>
                  </a:cubicBezTo>
                  <a:lnTo>
                    <a:pt x="3727" y="2858"/>
                  </a:lnTo>
                  <a:cubicBezTo>
                    <a:pt x="3608" y="2430"/>
                    <a:pt x="3501" y="1846"/>
                    <a:pt x="3489" y="1537"/>
                  </a:cubicBezTo>
                  <a:cubicBezTo>
                    <a:pt x="3429" y="656"/>
                    <a:pt x="2751"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8" name="Google Shape;11178;p64"/>
            <p:cNvSpPr/>
            <p:nvPr/>
          </p:nvSpPr>
          <p:spPr>
            <a:xfrm>
              <a:off x="8090243" y="4284365"/>
              <a:ext cx="234601" cy="196344"/>
            </a:xfrm>
            <a:custGeom>
              <a:rect b="b" l="l" r="r" t="t"/>
              <a:pathLst>
                <a:path extrusionOk="0" h="6169" w="7371">
                  <a:moveTo>
                    <a:pt x="572" y="1"/>
                  </a:moveTo>
                  <a:cubicBezTo>
                    <a:pt x="251" y="1"/>
                    <a:pt x="1" y="251"/>
                    <a:pt x="1" y="560"/>
                  </a:cubicBezTo>
                  <a:lnTo>
                    <a:pt x="1" y="5275"/>
                  </a:lnTo>
                  <a:cubicBezTo>
                    <a:pt x="1" y="5382"/>
                    <a:pt x="72" y="5454"/>
                    <a:pt x="179" y="5454"/>
                  </a:cubicBezTo>
                  <a:cubicBezTo>
                    <a:pt x="286" y="5454"/>
                    <a:pt x="358" y="5382"/>
                    <a:pt x="358" y="5275"/>
                  </a:cubicBezTo>
                  <a:lnTo>
                    <a:pt x="358" y="560"/>
                  </a:lnTo>
                  <a:cubicBezTo>
                    <a:pt x="358" y="441"/>
                    <a:pt x="453" y="358"/>
                    <a:pt x="572" y="358"/>
                  </a:cubicBezTo>
                  <a:lnTo>
                    <a:pt x="6787" y="358"/>
                  </a:lnTo>
                  <a:cubicBezTo>
                    <a:pt x="6906" y="358"/>
                    <a:pt x="7002" y="441"/>
                    <a:pt x="7002" y="560"/>
                  </a:cubicBezTo>
                  <a:lnTo>
                    <a:pt x="7002" y="5608"/>
                  </a:lnTo>
                  <a:cubicBezTo>
                    <a:pt x="7002" y="5728"/>
                    <a:pt x="6906" y="5811"/>
                    <a:pt x="6787" y="5811"/>
                  </a:cubicBezTo>
                  <a:lnTo>
                    <a:pt x="2191" y="5811"/>
                  </a:lnTo>
                  <a:cubicBezTo>
                    <a:pt x="2084" y="5811"/>
                    <a:pt x="2013" y="5894"/>
                    <a:pt x="2013" y="5989"/>
                  </a:cubicBezTo>
                  <a:cubicBezTo>
                    <a:pt x="2013" y="6097"/>
                    <a:pt x="2084" y="6168"/>
                    <a:pt x="2191" y="6168"/>
                  </a:cubicBezTo>
                  <a:lnTo>
                    <a:pt x="6787" y="6168"/>
                  </a:lnTo>
                  <a:cubicBezTo>
                    <a:pt x="7097" y="6168"/>
                    <a:pt x="7359" y="5918"/>
                    <a:pt x="7359" y="5608"/>
                  </a:cubicBezTo>
                  <a:lnTo>
                    <a:pt x="7359" y="560"/>
                  </a:lnTo>
                  <a:cubicBezTo>
                    <a:pt x="7371" y="251"/>
                    <a:pt x="7097" y="1"/>
                    <a:pt x="6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79" name="Google Shape;11179;p64"/>
            <p:cNvSpPr/>
            <p:nvPr/>
          </p:nvSpPr>
          <p:spPr>
            <a:xfrm>
              <a:off x="8145591" y="4309382"/>
              <a:ext cx="136063" cy="135299"/>
            </a:xfrm>
            <a:custGeom>
              <a:rect b="b" l="l" r="r" t="t"/>
              <a:pathLst>
                <a:path extrusionOk="0" h="4251" w="4275">
                  <a:moveTo>
                    <a:pt x="1953" y="739"/>
                  </a:moveTo>
                  <a:cubicBezTo>
                    <a:pt x="2322" y="739"/>
                    <a:pt x="2655" y="882"/>
                    <a:pt x="2917" y="1084"/>
                  </a:cubicBezTo>
                  <a:lnTo>
                    <a:pt x="1822" y="2179"/>
                  </a:lnTo>
                  <a:cubicBezTo>
                    <a:pt x="1750" y="2263"/>
                    <a:pt x="1750" y="2382"/>
                    <a:pt x="1822" y="2441"/>
                  </a:cubicBezTo>
                  <a:cubicBezTo>
                    <a:pt x="1845" y="2465"/>
                    <a:pt x="1905" y="2501"/>
                    <a:pt x="1953" y="2501"/>
                  </a:cubicBezTo>
                  <a:cubicBezTo>
                    <a:pt x="2000" y="2501"/>
                    <a:pt x="2048" y="2477"/>
                    <a:pt x="2084" y="2441"/>
                  </a:cubicBezTo>
                  <a:lnTo>
                    <a:pt x="2643" y="1882"/>
                  </a:lnTo>
                  <a:cubicBezTo>
                    <a:pt x="2715" y="2001"/>
                    <a:pt x="2762" y="2155"/>
                    <a:pt x="2762" y="2298"/>
                  </a:cubicBezTo>
                  <a:cubicBezTo>
                    <a:pt x="2762" y="2739"/>
                    <a:pt x="2405" y="3096"/>
                    <a:pt x="1965" y="3096"/>
                  </a:cubicBezTo>
                  <a:cubicBezTo>
                    <a:pt x="1536" y="3096"/>
                    <a:pt x="1179" y="2739"/>
                    <a:pt x="1179" y="2298"/>
                  </a:cubicBezTo>
                  <a:cubicBezTo>
                    <a:pt x="1179" y="1870"/>
                    <a:pt x="1536" y="1513"/>
                    <a:pt x="1965" y="1513"/>
                  </a:cubicBezTo>
                  <a:cubicBezTo>
                    <a:pt x="2072" y="1513"/>
                    <a:pt x="2143" y="1441"/>
                    <a:pt x="2143" y="1334"/>
                  </a:cubicBezTo>
                  <a:cubicBezTo>
                    <a:pt x="2143" y="1227"/>
                    <a:pt x="2072" y="1155"/>
                    <a:pt x="1965" y="1155"/>
                  </a:cubicBezTo>
                  <a:cubicBezTo>
                    <a:pt x="1334" y="1155"/>
                    <a:pt x="822" y="1679"/>
                    <a:pt x="822" y="2298"/>
                  </a:cubicBezTo>
                  <a:cubicBezTo>
                    <a:pt x="822" y="2941"/>
                    <a:pt x="1345" y="3453"/>
                    <a:pt x="1965" y="3453"/>
                  </a:cubicBezTo>
                  <a:cubicBezTo>
                    <a:pt x="2607" y="3453"/>
                    <a:pt x="3119" y="2929"/>
                    <a:pt x="3119" y="2298"/>
                  </a:cubicBezTo>
                  <a:cubicBezTo>
                    <a:pt x="3119" y="2060"/>
                    <a:pt x="3036" y="1822"/>
                    <a:pt x="2893" y="1632"/>
                  </a:cubicBezTo>
                  <a:lnTo>
                    <a:pt x="3191" y="1334"/>
                  </a:lnTo>
                  <a:cubicBezTo>
                    <a:pt x="3381" y="1608"/>
                    <a:pt x="3512" y="1953"/>
                    <a:pt x="3512" y="2310"/>
                  </a:cubicBezTo>
                  <a:cubicBezTo>
                    <a:pt x="3512" y="3168"/>
                    <a:pt x="2822" y="3870"/>
                    <a:pt x="1953" y="3870"/>
                  </a:cubicBezTo>
                  <a:cubicBezTo>
                    <a:pt x="1095" y="3870"/>
                    <a:pt x="393" y="3168"/>
                    <a:pt x="393" y="2310"/>
                  </a:cubicBezTo>
                  <a:cubicBezTo>
                    <a:pt x="393" y="1441"/>
                    <a:pt x="1095" y="739"/>
                    <a:pt x="1953" y="739"/>
                  </a:cubicBezTo>
                  <a:close/>
                  <a:moveTo>
                    <a:pt x="3500" y="0"/>
                  </a:moveTo>
                  <a:cubicBezTo>
                    <a:pt x="3393" y="0"/>
                    <a:pt x="3322" y="72"/>
                    <a:pt x="3322" y="179"/>
                  </a:cubicBezTo>
                  <a:lnTo>
                    <a:pt x="3322" y="679"/>
                  </a:lnTo>
                  <a:lnTo>
                    <a:pt x="3179" y="834"/>
                  </a:lnTo>
                  <a:cubicBezTo>
                    <a:pt x="2846" y="548"/>
                    <a:pt x="2417" y="381"/>
                    <a:pt x="1941" y="381"/>
                  </a:cubicBezTo>
                  <a:cubicBezTo>
                    <a:pt x="869" y="381"/>
                    <a:pt x="0" y="1251"/>
                    <a:pt x="0" y="2322"/>
                  </a:cubicBezTo>
                  <a:cubicBezTo>
                    <a:pt x="0" y="3394"/>
                    <a:pt x="869" y="4251"/>
                    <a:pt x="1941" y="4251"/>
                  </a:cubicBezTo>
                  <a:cubicBezTo>
                    <a:pt x="3012" y="4251"/>
                    <a:pt x="3870" y="3394"/>
                    <a:pt x="3870" y="2322"/>
                  </a:cubicBezTo>
                  <a:cubicBezTo>
                    <a:pt x="3870" y="1858"/>
                    <a:pt x="3715" y="1429"/>
                    <a:pt x="3429" y="1084"/>
                  </a:cubicBezTo>
                  <a:lnTo>
                    <a:pt x="3572" y="941"/>
                  </a:lnTo>
                  <a:lnTo>
                    <a:pt x="4084" y="941"/>
                  </a:lnTo>
                  <a:cubicBezTo>
                    <a:pt x="4191" y="941"/>
                    <a:pt x="4262" y="858"/>
                    <a:pt x="4262" y="751"/>
                  </a:cubicBezTo>
                  <a:cubicBezTo>
                    <a:pt x="4262" y="655"/>
                    <a:pt x="4191" y="584"/>
                    <a:pt x="4084" y="584"/>
                  </a:cubicBezTo>
                  <a:lnTo>
                    <a:pt x="3929" y="584"/>
                  </a:lnTo>
                  <a:lnTo>
                    <a:pt x="4203" y="310"/>
                  </a:lnTo>
                  <a:cubicBezTo>
                    <a:pt x="4274" y="239"/>
                    <a:pt x="4274" y="120"/>
                    <a:pt x="4203" y="60"/>
                  </a:cubicBezTo>
                  <a:cubicBezTo>
                    <a:pt x="4167" y="24"/>
                    <a:pt x="4120" y="6"/>
                    <a:pt x="4073" y="6"/>
                  </a:cubicBezTo>
                  <a:cubicBezTo>
                    <a:pt x="4027" y="6"/>
                    <a:pt x="3983" y="24"/>
                    <a:pt x="3953" y="60"/>
                  </a:cubicBezTo>
                  <a:lnTo>
                    <a:pt x="3679" y="322"/>
                  </a:lnTo>
                  <a:lnTo>
                    <a:pt x="3679" y="179"/>
                  </a:lnTo>
                  <a:cubicBezTo>
                    <a:pt x="3679" y="72"/>
                    <a:pt x="3608" y="0"/>
                    <a:pt x="3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80" name="Google Shape;11180;p64"/>
          <p:cNvGrpSpPr/>
          <p:nvPr/>
        </p:nvGrpSpPr>
        <p:grpSpPr>
          <a:xfrm>
            <a:off x="6595502" y="4323777"/>
            <a:ext cx="426315" cy="332826"/>
            <a:chOff x="6639652" y="4323777"/>
            <a:chExt cx="426315" cy="332826"/>
          </a:xfrm>
        </p:grpSpPr>
        <p:sp>
          <p:nvSpPr>
            <p:cNvPr id="11181" name="Google Shape;11181;p64"/>
            <p:cNvSpPr/>
            <p:nvPr/>
          </p:nvSpPr>
          <p:spPr>
            <a:xfrm>
              <a:off x="6639652" y="4323777"/>
              <a:ext cx="426315" cy="332826"/>
            </a:xfrm>
            <a:custGeom>
              <a:rect b="b" l="l" r="r" t="t"/>
              <a:pathLst>
                <a:path extrusionOk="0" h="8562" w="10967">
                  <a:moveTo>
                    <a:pt x="10585" y="382"/>
                  </a:moveTo>
                  <a:lnTo>
                    <a:pt x="10609" y="727"/>
                  </a:lnTo>
                  <a:lnTo>
                    <a:pt x="9335" y="727"/>
                  </a:lnTo>
                  <a:cubicBezTo>
                    <a:pt x="9252" y="727"/>
                    <a:pt x="9156" y="799"/>
                    <a:pt x="9156" y="906"/>
                  </a:cubicBezTo>
                  <a:cubicBezTo>
                    <a:pt x="9156" y="989"/>
                    <a:pt x="9240" y="1084"/>
                    <a:pt x="9335" y="1084"/>
                  </a:cubicBezTo>
                  <a:lnTo>
                    <a:pt x="10323" y="1084"/>
                  </a:lnTo>
                  <a:lnTo>
                    <a:pt x="10323" y="6168"/>
                  </a:lnTo>
                  <a:lnTo>
                    <a:pt x="4442" y="6168"/>
                  </a:lnTo>
                  <a:lnTo>
                    <a:pt x="4442" y="6002"/>
                  </a:lnTo>
                  <a:cubicBezTo>
                    <a:pt x="4442" y="5918"/>
                    <a:pt x="4370" y="5823"/>
                    <a:pt x="4263" y="5823"/>
                  </a:cubicBezTo>
                  <a:lnTo>
                    <a:pt x="3977" y="5823"/>
                  </a:lnTo>
                  <a:cubicBezTo>
                    <a:pt x="3953" y="5728"/>
                    <a:pt x="3906" y="5621"/>
                    <a:pt x="3846" y="5513"/>
                  </a:cubicBezTo>
                  <a:lnTo>
                    <a:pt x="4037" y="5323"/>
                  </a:lnTo>
                  <a:cubicBezTo>
                    <a:pt x="4108" y="5252"/>
                    <a:pt x="4108" y="5144"/>
                    <a:pt x="4037" y="5085"/>
                  </a:cubicBezTo>
                  <a:lnTo>
                    <a:pt x="3513" y="4561"/>
                  </a:lnTo>
                  <a:cubicBezTo>
                    <a:pt x="3489" y="4537"/>
                    <a:pt x="3441" y="4513"/>
                    <a:pt x="3394" y="4513"/>
                  </a:cubicBezTo>
                  <a:cubicBezTo>
                    <a:pt x="3358" y="4513"/>
                    <a:pt x="3311" y="4537"/>
                    <a:pt x="3275" y="4561"/>
                  </a:cubicBezTo>
                  <a:lnTo>
                    <a:pt x="3084" y="4751"/>
                  </a:lnTo>
                  <a:cubicBezTo>
                    <a:pt x="2977" y="4692"/>
                    <a:pt x="2882" y="4668"/>
                    <a:pt x="2775" y="4621"/>
                  </a:cubicBezTo>
                  <a:lnTo>
                    <a:pt x="2775" y="4335"/>
                  </a:lnTo>
                  <a:cubicBezTo>
                    <a:pt x="2775" y="4251"/>
                    <a:pt x="2703" y="4156"/>
                    <a:pt x="2596" y="4156"/>
                  </a:cubicBezTo>
                  <a:lnTo>
                    <a:pt x="2168" y="4156"/>
                  </a:lnTo>
                  <a:lnTo>
                    <a:pt x="2168" y="1084"/>
                  </a:lnTo>
                  <a:lnTo>
                    <a:pt x="8728" y="1084"/>
                  </a:lnTo>
                  <a:cubicBezTo>
                    <a:pt x="8811" y="1084"/>
                    <a:pt x="8906" y="1001"/>
                    <a:pt x="8906" y="894"/>
                  </a:cubicBezTo>
                  <a:cubicBezTo>
                    <a:pt x="8906" y="799"/>
                    <a:pt x="8835" y="715"/>
                    <a:pt x="8728" y="715"/>
                  </a:cubicBezTo>
                  <a:lnTo>
                    <a:pt x="1882" y="715"/>
                  </a:lnTo>
                  <a:lnTo>
                    <a:pt x="1882" y="382"/>
                  </a:lnTo>
                  <a:close/>
                  <a:moveTo>
                    <a:pt x="10609" y="6502"/>
                  </a:moveTo>
                  <a:lnTo>
                    <a:pt x="10609" y="6835"/>
                  </a:lnTo>
                  <a:lnTo>
                    <a:pt x="4394" y="6835"/>
                  </a:lnTo>
                  <a:cubicBezTo>
                    <a:pt x="4430" y="6811"/>
                    <a:pt x="4442" y="6764"/>
                    <a:pt x="4442" y="6716"/>
                  </a:cubicBezTo>
                  <a:lnTo>
                    <a:pt x="4442" y="6526"/>
                  </a:lnTo>
                  <a:lnTo>
                    <a:pt x="10490" y="6526"/>
                  </a:lnTo>
                  <a:cubicBezTo>
                    <a:pt x="10526" y="6526"/>
                    <a:pt x="10561" y="6514"/>
                    <a:pt x="10585" y="6502"/>
                  </a:cubicBezTo>
                  <a:close/>
                  <a:moveTo>
                    <a:pt x="2453" y="4501"/>
                  </a:moveTo>
                  <a:lnTo>
                    <a:pt x="2453" y="4740"/>
                  </a:lnTo>
                  <a:cubicBezTo>
                    <a:pt x="2453" y="4811"/>
                    <a:pt x="2513" y="4894"/>
                    <a:pt x="2584" y="4906"/>
                  </a:cubicBezTo>
                  <a:cubicBezTo>
                    <a:pt x="2751" y="4930"/>
                    <a:pt x="2894" y="5013"/>
                    <a:pt x="3049" y="5097"/>
                  </a:cubicBezTo>
                  <a:cubicBezTo>
                    <a:pt x="3078" y="5117"/>
                    <a:pt x="3110" y="5126"/>
                    <a:pt x="3141" y="5126"/>
                  </a:cubicBezTo>
                  <a:cubicBezTo>
                    <a:pt x="3183" y="5126"/>
                    <a:pt x="3223" y="5108"/>
                    <a:pt x="3251" y="5073"/>
                  </a:cubicBezTo>
                  <a:lnTo>
                    <a:pt x="3430" y="4894"/>
                  </a:lnTo>
                  <a:lnTo>
                    <a:pt x="3715" y="5168"/>
                  </a:lnTo>
                  <a:lnTo>
                    <a:pt x="3537" y="5347"/>
                  </a:lnTo>
                  <a:cubicBezTo>
                    <a:pt x="3477" y="5406"/>
                    <a:pt x="3477" y="5502"/>
                    <a:pt x="3501" y="5561"/>
                  </a:cubicBezTo>
                  <a:cubicBezTo>
                    <a:pt x="3596" y="5704"/>
                    <a:pt x="3656" y="5859"/>
                    <a:pt x="3703" y="6025"/>
                  </a:cubicBezTo>
                  <a:cubicBezTo>
                    <a:pt x="3715" y="6097"/>
                    <a:pt x="3787" y="6156"/>
                    <a:pt x="3858" y="6156"/>
                  </a:cubicBezTo>
                  <a:lnTo>
                    <a:pt x="4096" y="6156"/>
                  </a:lnTo>
                  <a:lnTo>
                    <a:pt x="4096" y="6561"/>
                  </a:lnTo>
                  <a:lnTo>
                    <a:pt x="3858" y="6561"/>
                  </a:lnTo>
                  <a:cubicBezTo>
                    <a:pt x="3787" y="6561"/>
                    <a:pt x="3715" y="6621"/>
                    <a:pt x="3703" y="6692"/>
                  </a:cubicBezTo>
                  <a:cubicBezTo>
                    <a:pt x="3656" y="6859"/>
                    <a:pt x="3596" y="7002"/>
                    <a:pt x="3501" y="7157"/>
                  </a:cubicBezTo>
                  <a:cubicBezTo>
                    <a:pt x="3465" y="7228"/>
                    <a:pt x="3477" y="7311"/>
                    <a:pt x="3537" y="7359"/>
                  </a:cubicBezTo>
                  <a:lnTo>
                    <a:pt x="3715" y="7538"/>
                  </a:lnTo>
                  <a:lnTo>
                    <a:pt x="3430" y="7823"/>
                  </a:lnTo>
                  <a:lnTo>
                    <a:pt x="3251" y="7645"/>
                  </a:lnTo>
                  <a:cubicBezTo>
                    <a:pt x="3215" y="7608"/>
                    <a:pt x="3169" y="7594"/>
                    <a:pt x="3126" y="7594"/>
                  </a:cubicBezTo>
                  <a:cubicBezTo>
                    <a:pt x="3098" y="7594"/>
                    <a:pt x="3072" y="7600"/>
                    <a:pt x="3049" y="7609"/>
                  </a:cubicBezTo>
                  <a:cubicBezTo>
                    <a:pt x="2894" y="7704"/>
                    <a:pt x="2751" y="7764"/>
                    <a:pt x="2584" y="7799"/>
                  </a:cubicBezTo>
                  <a:cubicBezTo>
                    <a:pt x="2513" y="7823"/>
                    <a:pt x="2453" y="7895"/>
                    <a:pt x="2453" y="7966"/>
                  </a:cubicBezTo>
                  <a:lnTo>
                    <a:pt x="2453" y="8204"/>
                  </a:lnTo>
                  <a:lnTo>
                    <a:pt x="2048" y="8204"/>
                  </a:lnTo>
                  <a:lnTo>
                    <a:pt x="2048" y="7966"/>
                  </a:lnTo>
                  <a:cubicBezTo>
                    <a:pt x="2048" y="7895"/>
                    <a:pt x="1989" y="7823"/>
                    <a:pt x="1917" y="7799"/>
                  </a:cubicBezTo>
                  <a:cubicBezTo>
                    <a:pt x="1751" y="7764"/>
                    <a:pt x="1596" y="7704"/>
                    <a:pt x="1453" y="7609"/>
                  </a:cubicBezTo>
                  <a:cubicBezTo>
                    <a:pt x="1426" y="7596"/>
                    <a:pt x="1396" y="7589"/>
                    <a:pt x="1366" y="7589"/>
                  </a:cubicBezTo>
                  <a:cubicBezTo>
                    <a:pt x="1317" y="7589"/>
                    <a:pt x="1269" y="7607"/>
                    <a:pt x="1239" y="7645"/>
                  </a:cubicBezTo>
                  <a:lnTo>
                    <a:pt x="1060" y="7823"/>
                  </a:lnTo>
                  <a:lnTo>
                    <a:pt x="786" y="7538"/>
                  </a:lnTo>
                  <a:lnTo>
                    <a:pt x="965" y="7359"/>
                  </a:lnTo>
                  <a:cubicBezTo>
                    <a:pt x="1025" y="7299"/>
                    <a:pt x="1025" y="7216"/>
                    <a:pt x="989" y="7157"/>
                  </a:cubicBezTo>
                  <a:cubicBezTo>
                    <a:pt x="905" y="7002"/>
                    <a:pt x="846" y="6859"/>
                    <a:pt x="798" y="6692"/>
                  </a:cubicBezTo>
                  <a:cubicBezTo>
                    <a:pt x="786" y="6621"/>
                    <a:pt x="703" y="6561"/>
                    <a:pt x="632" y="6561"/>
                  </a:cubicBezTo>
                  <a:lnTo>
                    <a:pt x="393" y="6561"/>
                  </a:lnTo>
                  <a:lnTo>
                    <a:pt x="393" y="6156"/>
                  </a:lnTo>
                  <a:lnTo>
                    <a:pt x="632" y="6156"/>
                  </a:lnTo>
                  <a:cubicBezTo>
                    <a:pt x="703" y="6156"/>
                    <a:pt x="786" y="6097"/>
                    <a:pt x="798" y="6025"/>
                  </a:cubicBezTo>
                  <a:cubicBezTo>
                    <a:pt x="822" y="5859"/>
                    <a:pt x="905" y="5704"/>
                    <a:pt x="989" y="5561"/>
                  </a:cubicBezTo>
                  <a:cubicBezTo>
                    <a:pt x="1036" y="5490"/>
                    <a:pt x="1025" y="5394"/>
                    <a:pt x="965" y="5347"/>
                  </a:cubicBezTo>
                  <a:lnTo>
                    <a:pt x="786" y="5168"/>
                  </a:lnTo>
                  <a:lnTo>
                    <a:pt x="1060" y="4894"/>
                  </a:lnTo>
                  <a:lnTo>
                    <a:pt x="1239" y="5073"/>
                  </a:lnTo>
                  <a:cubicBezTo>
                    <a:pt x="1272" y="5106"/>
                    <a:pt x="1317" y="5121"/>
                    <a:pt x="1361" y="5121"/>
                  </a:cubicBezTo>
                  <a:cubicBezTo>
                    <a:pt x="1394" y="5121"/>
                    <a:pt x="1427" y="5112"/>
                    <a:pt x="1453" y="5097"/>
                  </a:cubicBezTo>
                  <a:cubicBezTo>
                    <a:pt x="1596" y="5013"/>
                    <a:pt x="1751" y="4954"/>
                    <a:pt x="1917" y="4906"/>
                  </a:cubicBezTo>
                  <a:cubicBezTo>
                    <a:pt x="1989" y="4894"/>
                    <a:pt x="2048" y="4811"/>
                    <a:pt x="2048" y="4740"/>
                  </a:cubicBezTo>
                  <a:lnTo>
                    <a:pt x="2048" y="4501"/>
                  </a:lnTo>
                  <a:close/>
                  <a:moveTo>
                    <a:pt x="1715" y="1"/>
                  </a:moveTo>
                  <a:cubicBezTo>
                    <a:pt x="1632" y="1"/>
                    <a:pt x="1536" y="84"/>
                    <a:pt x="1536" y="191"/>
                  </a:cubicBezTo>
                  <a:lnTo>
                    <a:pt x="1536" y="882"/>
                  </a:lnTo>
                  <a:cubicBezTo>
                    <a:pt x="1536" y="977"/>
                    <a:pt x="1608" y="1061"/>
                    <a:pt x="1715" y="1061"/>
                  </a:cubicBezTo>
                  <a:lnTo>
                    <a:pt x="1822" y="1061"/>
                  </a:lnTo>
                  <a:lnTo>
                    <a:pt x="1822" y="4144"/>
                  </a:lnTo>
                  <a:cubicBezTo>
                    <a:pt x="1751" y="4156"/>
                    <a:pt x="1679" y="4240"/>
                    <a:pt x="1679" y="4311"/>
                  </a:cubicBezTo>
                  <a:lnTo>
                    <a:pt x="1679" y="4597"/>
                  </a:lnTo>
                  <a:cubicBezTo>
                    <a:pt x="1572" y="4621"/>
                    <a:pt x="1465" y="4668"/>
                    <a:pt x="1358" y="4728"/>
                  </a:cubicBezTo>
                  <a:lnTo>
                    <a:pt x="1167" y="4537"/>
                  </a:lnTo>
                  <a:cubicBezTo>
                    <a:pt x="1144" y="4501"/>
                    <a:pt x="1096" y="4490"/>
                    <a:pt x="1048" y="4490"/>
                  </a:cubicBezTo>
                  <a:cubicBezTo>
                    <a:pt x="1001" y="4490"/>
                    <a:pt x="965" y="4501"/>
                    <a:pt x="929" y="4537"/>
                  </a:cubicBezTo>
                  <a:lnTo>
                    <a:pt x="405" y="5049"/>
                  </a:lnTo>
                  <a:cubicBezTo>
                    <a:pt x="334" y="5132"/>
                    <a:pt x="334" y="5228"/>
                    <a:pt x="405" y="5287"/>
                  </a:cubicBezTo>
                  <a:lnTo>
                    <a:pt x="608" y="5490"/>
                  </a:lnTo>
                  <a:cubicBezTo>
                    <a:pt x="548" y="5585"/>
                    <a:pt x="513" y="5692"/>
                    <a:pt x="465" y="5799"/>
                  </a:cubicBezTo>
                  <a:lnTo>
                    <a:pt x="191" y="5799"/>
                  </a:lnTo>
                  <a:cubicBezTo>
                    <a:pt x="96" y="5799"/>
                    <a:pt x="1" y="5871"/>
                    <a:pt x="1" y="5978"/>
                  </a:cubicBezTo>
                  <a:lnTo>
                    <a:pt x="1" y="6716"/>
                  </a:lnTo>
                  <a:cubicBezTo>
                    <a:pt x="1" y="6811"/>
                    <a:pt x="84" y="6895"/>
                    <a:pt x="191" y="6895"/>
                  </a:cubicBezTo>
                  <a:lnTo>
                    <a:pt x="465" y="6895"/>
                  </a:lnTo>
                  <a:cubicBezTo>
                    <a:pt x="501" y="7002"/>
                    <a:pt x="548" y="7109"/>
                    <a:pt x="608" y="7216"/>
                  </a:cubicBezTo>
                  <a:lnTo>
                    <a:pt x="405" y="7407"/>
                  </a:lnTo>
                  <a:cubicBezTo>
                    <a:pt x="334" y="7478"/>
                    <a:pt x="334" y="7585"/>
                    <a:pt x="405" y="7645"/>
                  </a:cubicBezTo>
                  <a:lnTo>
                    <a:pt x="929" y="8169"/>
                  </a:lnTo>
                  <a:cubicBezTo>
                    <a:pt x="965" y="8204"/>
                    <a:pt x="1010" y="8222"/>
                    <a:pt x="1053" y="8222"/>
                  </a:cubicBezTo>
                  <a:cubicBezTo>
                    <a:pt x="1096" y="8222"/>
                    <a:pt x="1138" y="8204"/>
                    <a:pt x="1167" y="8169"/>
                  </a:cubicBezTo>
                  <a:lnTo>
                    <a:pt x="1358" y="7966"/>
                  </a:lnTo>
                  <a:cubicBezTo>
                    <a:pt x="1465" y="8026"/>
                    <a:pt x="1572" y="8061"/>
                    <a:pt x="1679" y="8109"/>
                  </a:cubicBezTo>
                  <a:lnTo>
                    <a:pt x="1679" y="8383"/>
                  </a:lnTo>
                  <a:cubicBezTo>
                    <a:pt x="1679" y="8478"/>
                    <a:pt x="1751" y="8561"/>
                    <a:pt x="1858" y="8561"/>
                  </a:cubicBezTo>
                  <a:lnTo>
                    <a:pt x="2596" y="8561"/>
                  </a:lnTo>
                  <a:cubicBezTo>
                    <a:pt x="2679" y="8561"/>
                    <a:pt x="2775" y="8490"/>
                    <a:pt x="2775" y="8383"/>
                  </a:cubicBezTo>
                  <a:lnTo>
                    <a:pt x="2775" y="8109"/>
                  </a:lnTo>
                  <a:cubicBezTo>
                    <a:pt x="2882" y="8073"/>
                    <a:pt x="2989" y="8026"/>
                    <a:pt x="3084" y="7966"/>
                  </a:cubicBezTo>
                  <a:lnTo>
                    <a:pt x="3275" y="8169"/>
                  </a:lnTo>
                  <a:cubicBezTo>
                    <a:pt x="3316" y="8204"/>
                    <a:pt x="3364" y="8222"/>
                    <a:pt x="3407" y="8222"/>
                  </a:cubicBezTo>
                  <a:cubicBezTo>
                    <a:pt x="3450" y="8222"/>
                    <a:pt x="3489" y="8204"/>
                    <a:pt x="3513" y="8169"/>
                  </a:cubicBezTo>
                  <a:lnTo>
                    <a:pt x="4037" y="7645"/>
                  </a:lnTo>
                  <a:cubicBezTo>
                    <a:pt x="4108" y="7573"/>
                    <a:pt x="4108" y="7466"/>
                    <a:pt x="4037" y="7407"/>
                  </a:cubicBezTo>
                  <a:lnTo>
                    <a:pt x="3846" y="7216"/>
                  </a:lnTo>
                  <a:cubicBezTo>
                    <a:pt x="3846" y="7192"/>
                    <a:pt x="3858" y="7192"/>
                    <a:pt x="3858" y="7180"/>
                  </a:cubicBezTo>
                  <a:lnTo>
                    <a:pt x="10764" y="7180"/>
                  </a:lnTo>
                  <a:cubicBezTo>
                    <a:pt x="10859" y="7180"/>
                    <a:pt x="10942" y="7109"/>
                    <a:pt x="10942" y="7002"/>
                  </a:cubicBezTo>
                  <a:lnTo>
                    <a:pt x="10942" y="6299"/>
                  </a:lnTo>
                  <a:cubicBezTo>
                    <a:pt x="10942" y="6216"/>
                    <a:pt x="10871" y="6121"/>
                    <a:pt x="10764" y="6121"/>
                  </a:cubicBezTo>
                  <a:lnTo>
                    <a:pt x="10657" y="6121"/>
                  </a:lnTo>
                  <a:lnTo>
                    <a:pt x="10657" y="1037"/>
                  </a:lnTo>
                  <a:lnTo>
                    <a:pt x="10788" y="1037"/>
                  </a:lnTo>
                  <a:lnTo>
                    <a:pt x="10788" y="1061"/>
                  </a:lnTo>
                  <a:cubicBezTo>
                    <a:pt x="10871" y="1061"/>
                    <a:pt x="10966" y="989"/>
                    <a:pt x="10966" y="882"/>
                  </a:cubicBezTo>
                  <a:lnTo>
                    <a:pt x="10966" y="191"/>
                  </a:lnTo>
                  <a:cubicBezTo>
                    <a:pt x="10966" y="96"/>
                    <a:pt x="10883" y="1"/>
                    <a:pt x="107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2" name="Google Shape;11182;p64"/>
            <p:cNvSpPr/>
            <p:nvPr/>
          </p:nvSpPr>
          <p:spPr>
            <a:xfrm>
              <a:off x="6830793" y="4458937"/>
              <a:ext cx="41244" cy="85675"/>
            </a:xfrm>
            <a:custGeom>
              <a:rect b="b" l="l" r="r" t="t"/>
              <a:pathLst>
                <a:path extrusionOk="0" h="2204" w="1061">
                  <a:moveTo>
                    <a:pt x="715" y="358"/>
                  </a:moveTo>
                  <a:lnTo>
                    <a:pt x="715" y="1858"/>
                  </a:lnTo>
                  <a:lnTo>
                    <a:pt x="370" y="1858"/>
                  </a:lnTo>
                  <a:lnTo>
                    <a:pt x="370" y="358"/>
                  </a:lnTo>
                  <a:close/>
                  <a:moveTo>
                    <a:pt x="179" y="1"/>
                  </a:moveTo>
                  <a:cubicBezTo>
                    <a:pt x="96" y="1"/>
                    <a:pt x="1" y="72"/>
                    <a:pt x="1" y="179"/>
                  </a:cubicBezTo>
                  <a:lnTo>
                    <a:pt x="1" y="2025"/>
                  </a:lnTo>
                  <a:cubicBezTo>
                    <a:pt x="1" y="2108"/>
                    <a:pt x="72" y="2203"/>
                    <a:pt x="179" y="2203"/>
                  </a:cubicBezTo>
                  <a:lnTo>
                    <a:pt x="882" y="2203"/>
                  </a:lnTo>
                  <a:cubicBezTo>
                    <a:pt x="965" y="2203"/>
                    <a:pt x="1061" y="2132"/>
                    <a:pt x="1061" y="2025"/>
                  </a:cubicBezTo>
                  <a:lnTo>
                    <a:pt x="1061" y="179"/>
                  </a:lnTo>
                  <a:cubicBezTo>
                    <a:pt x="1061" y="84"/>
                    <a:pt x="989"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3" name="Google Shape;11183;p64"/>
            <p:cNvSpPr/>
            <p:nvPr/>
          </p:nvSpPr>
          <p:spPr>
            <a:xfrm>
              <a:off x="6879423" y="4426556"/>
              <a:ext cx="41205" cy="118522"/>
            </a:xfrm>
            <a:custGeom>
              <a:rect b="b" l="l" r="r" t="t"/>
              <a:pathLst>
                <a:path extrusionOk="0" h="3049" w="1060">
                  <a:moveTo>
                    <a:pt x="702" y="345"/>
                  </a:moveTo>
                  <a:lnTo>
                    <a:pt x="702" y="2691"/>
                  </a:lnTo>
                  <a:lnTo>
                    <a:pt x="357" y="2691"/>
                  </a:lnTo>
                  <a:lnTo>
                    <a:pt x="357" y="345"/>
                  </a:lnTo>
                  <a:close/>
                  <a:moveTo>
                    <a:pt x="179" y="0"/>
                  </a:moveTo>
                  <a:cubicBezTo>
                    <a:pt x="95" y="0"/>
                    <a:pt x="0" y="72"/>
                    <a:pt x="0" y="179"/>
                  </a:cubicBezTo>
                  <a:lnTo>
                    <a:pt x="0" y="2869"/>
                  </a:lnTo>
                  <a:cubicBezTo>
                    <a:pt x="0" y="2965"/>
                    <a:pt x="71" y="3048"/>
                    <a:pt x="179" y="3048"/>
                  </a:cubicBezTo>
                  <a:lnTo>
                    <a:pt x="881" y="3048"/>
                  </a:lnTo>
                  <a:cubicBezTo>
                    <a:pt x="964" y="3048"/>
                    <a:pt x="1060" y="2977"/>
                    <a:pt x="1060" y="2869"/>
                  </a:cubicBezTo>
                  <a:lnTo>
                    <a:pt x="1060" y="179"/>
                  </a:lnTo>
                  <a:cubicBezTo>
                    <a:pt x="1048" y="72"/>
                    <a:pt x="964"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4" name="Google Shape;11184;p64"/>
            <p:cNvSpPr/>
            <p:nvPr/>
          </p:nvSpPr>
          <p:spPr>
            <a:xfrm>
              <a:off x="6927549" y="4443194"/>
              <a:ext cx="41205" cy="101418"/>
            </a:xfrm>
            <a:custGeom>
              <a:rect b="b" l="l" r="r" t="t"/>
              <a:pathLst>
                <a:path extrusionOk="0" h="2609" w="1060">
                  <a:moveTo>
                    <a:pt x="715" y="358"/>
                  </a:moveTo>
                  <a:lnTo>
                    <a:pt x="715" y="2263"/>
                  </a:lnTo>
                  <a:lnTo>
                    <a:pt x="369" y="2263"/>
                  </a:lnTo>
                  <a:lnTo>
                    <a:pt x="369" y="358"/>
                  </a:lnTo>
                  <a:close/>
                  <a:moveTo>
                    <a:pt x="179" y="1"/>
                  </a:moveTo>
                  <a:cubicBezTo>
                    <a:pt x="84" y="1"/>
                    <a:pt x="0" y="72"/>
                    <a:pt x="0" y="179"/>
                  </a:cubicBezTo>
                  <a:lnTo>
                    <a:pt x="0" y="2430"/>
                  </a:lnTo>
                  <a:cubicBezTo>
                    <a:pt x="0" y="2513"/>
                    <a:pt x="72" y="2608"/>
                    <a:pt x="179" y="2608"/>
                  </a:cubicBezTo>
                  <a:lnTo>
                    <a:pt x="881" y="2608"/>
                  </a:lnTo>
                  <a:cubicBezTo>
                    <a:pt x="965" y="2608"/>
                    <a:pt x="1060" y="2537"/>
                    <a:pt x="1060" y="2430"/>
                  </a:cubicBezTo>
                  <a:lnTo>
                    <a:pt x="1060" y="179"/>
                  </a:lnTo>
                  <a:cubicBezTo>
                    <a:pt x="1060" y="72"/>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5" name="Google Shape;11185;p64"/>
            <p:cNvSpPr/>
            <p:nvPr/>
          </p:nvSpPr>
          <p:spPr>
            <a:xfrm>
              <a:off x="6976141" y="4387645"/>
              <a:ext cx="41244" cy="156967"/>
            </a:xfrm>
            <a:custGeom>
              <a:rect b="b" l="l" r="r" t="t"/>
              <a:pathLst>
                <a:path extrusionOk="0" h="4038" w="1061">
                  <a:moveTo>
                    <a:pt x="679" y="358"/>
                  </a:moveTo>
                  <a:lnTo>
                    <a:pt x="679" y="3692"/>
                  </a:lnTo>
                  <a:lnTo>
                    <a:pt x="346" y="3692"/>
                  </a:lnTo>
                  <a:lnTo>
                    <a:pt x="346" y="358"/>
                  </a:lnTo>
                  <a:close/>
                  <a:moveTo>
                    <a:pt x="179" y="1"/>
                  </a:moveTo>
                  <a:cubicBezTo>
                    <a:pt x="72" y="1"/>
                    <a:pt x="0" y="96"/>
                    <a:pt x="0" y="180"/>
                  </a:cubicBezTo>
                  <a:lnTo>
                    <a:pt x="0" y="3859"/>
                  </a:lnTo>
                  <a:cubicBezTo>
                    <a:pt x="0" y="3942"/>
                    <a:pt x="72" y="4037"/>
                    <a:pt x="179" y="4037"/>
                  </a:cubicBezTo>
                  <a:lnTo>
                    <a:pt x="881" y="4037"/>
                  </a:lnTo>
                  <a:cubicBezTo>
                    <a:pt x="965" y="4037"/>
                    <a:pt x="1060" y="3966"/>
                    <a:pt x="1060" y="3859"/>
                  </a:cubicBezTo>
                  <a:lnTo>
                    <a:pt x="1060" y="180"/>
                  </a:lnTo>
                  <a:cubicBezTo>
                    <a:pt x="1060" y="96"/>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6" name="Google Shape;11186;p64"/>
            <p:cNvSpPr/>
            <p:nvPr/>
          </p:nvSpPr>
          <p:spPr>
            <a:xfrm>
              <a:off x="6745193" y="4404321"/>
              <a:ext cx="50029" cy="13916"/>
            </a:xfrm>
            <a:custGeom>
              <a:rect b="b" l="l" r="r" t="t"/>
              <a:pathLst>
                <a:path extrusionOk="0" h="358" w="1287">
                  <a:moveTo>
                    <a:pt x="179" y="1"/>
                  </a:moveTo>
                  <a:cubicBezTo>
                    <a:pt x="95" y="1"/>
                    <a:pt x="0" y="72"/>
                    <a:pt x="0" y="179"/>
                  </a:cubicBezTo>
                  <a:cubicBezTo>
                    <a:pt x="12" y="274"/>
                    <a:pt x="95" y="358"/>
                    <a:pt x="179" y="358"/>
                  </a:cubicBezTo>
                  <a:lnTo>
                    <a:pt x="1107" y="358"/>
                  </a:lnTo>
                  <a:cubicBezTo>
                    <a:pt x="1191" y="358"/>
                    <a:pt x="1286" y="286"/>
                    <a:pt x="1286" y="179"/>
                  </a:cubicBezTo>
                  <a:cubicBezTo>
                    <a:pt x="1286" y="96"/>
                    <a:pt x="1203" y="1"/>
                    <a:pt x="11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7" name="Google Shape;11187;p64"/>
            <p:cNvSpPr/>
            <p:nvPr/>
          </p:nvSpPr>
          <p:spPr>
            <a:xfrm>
              <a:off x="6745193" y="4426090"/>
              <a:ext cx="69465" cy="13916"/>
            </a:xfrm>
            <a:custGeom>
              <a:rect b="b" l="l" r="r" t="t"/>
              <a:pathLst>
                <a:path extrusionOk="0" h="358" w="1787">
                  <a:moveTo>
                    <a:pt x="179" y="0"/>
                  </a:moveTo>
                  <a:cubicBezTo>
                    <a:pt x="95" y="0"/>
                    <a:pt x="0" y="72"/>
                    <a:pt x="0" y="179"/>
                  </a:cubicBezTo>
                  <a:cubicBezTo>
                    <a:pt x="0" y="274"/>
                    <a:pt x="72" y="357"/>
                    <a:pt x="179" y="357"/>
                  </a:cubicBezTo>
                  <a:lnTo>
                    <a:pt x="1608" y="357"/>
                  </a:lnTo>
                  <a:cubicBezTo>
                    <a:pt x="1703" y="357"/>
                    <a:pt x="1786" y="274"/>
                    <a:pt x="1786" y="179"/>
                  </a:cubicBezTo>
                  <a:cubicBezTo>
                    <a:pt x="1786"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8" name="Google Shape;11188;p64"/>
            <p:cNvSpPr/>
            <p:nvPr/>
          </p:nvSpPr>
          <p:spPr>
            <a:xfrm>
              <a:off x="6745193" y="4447353"/>
              <a:ext cx="69465" cy="13955"/>
            </a:xfrm>
            <a:custGeom>
              <a:rect b="b" l="l" r="r" t="t"/>
              <a:pathLst>
                <a:path extrusionOk="0" h="359" w="1787">
                  <a:moveTo>
                    <a:pt x="179" y="1"/>
                  </a:moveTo>
                  <a:cubicBezTo>
                    <a:pt x="95" y="1"/>
                    <a:pt x="0" y="72"/>
                    <a:pt x="0" y="179"/>
                  </a:cubicBezTo>
                  <a:cubicBezTo>
                    <a:pt x="0" y="287"/>
                    <a:pt x="72" y="358"/>
                    <a:pt x="179" y="358"/>
                  </a:cubicBezTo>
                  <a:lnTo>
                    <a:pt x="1608" y="358"/>
                  </a:lnTo>
                  <a:cubicBezTo>
                    <a:pt x="1703" y="358"/>
                    <a:pt x="1786" y="287"/>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89" name="Google Shape;11189;p64"/>
            <p:cNvSpPr/>
            <p:nvPr/>
          </p:nvSpPr>
          <p:spPr>
            <a:xfrm>
              <a:off x="6745193" y="4468189"/>
              <a:ext cx="69465" cy="13916"/>
            </a:xfrm>
            <a:custGeom>
              <a:rect b="b" l="l" r="r" t="t"/>
              <a:pathLst>
                <a:path extrusionOk="0" h="358" w="1787">
                  <a:moveTo>
                    <a:pt x="179" y="1"/>
                  </a:moveTo>
                  <a:cubicBezTo>
                    <a:pt x="95" y="1"/>
                    <a:pt x="0" y="72"/>
                    <a:pt x="0" y="179"/>
                  </a:cubicBezTo>
                  <a:cubicBezTo>
                    <a:pt x="0" y="263"/>
                    <a:pt x="72" y="358"/>
                    <a:pt x="179" y="358"/>
                  </a:cubicBezTo>
                  <a:lnTo>
                    <a:pt x="1608" y="358"/>
                  </a:lnTo>
                  <a:cubicBezTo>
                    <a:pt x="1703" y="358"/>
                    <a:pt x="1786" y="286"/>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0" name="Google Shape;11190;p64"/>
            <p:cNvSpPr/>
            <p:nvPr/>
          </p:nvSpPr>
          <p:spPr>
            <a:xfrm>
              <a:off x="6684551" y="4528830"/>
              <a:ext cx="83809" cy="83809"/>
            </a:xfrm>
            <a:custGeom>
              <a:rect b="b" l="l" r="r" t="t"/>
              <a:pathLst>
                <a:path extrusionOk="0" h="2156" w="2156">
                  <a:moveTo>
                    <a:pt x="1084" y="0"/>
                  </a:moveTo>
                  <a:cubicBezTo>
                    <a:pt x="489" y="0"/>
                    <a:pt x="0" y="489"/>
                    <a:pt x="0" y="1084"/>
                  </a:cubicBezTo>
                  <a:cubicBezTo>
                    <a:pt x="0" y="1322"/>
                    <a:pt x="72" y="1548"/>
                    <a:pt x="227" y="1739"/>
                  </a:cubicBezTo>
                  <a:cubicBezTo>
                    <a:pt x="263" y="1782"/>
                    <a:pt x="313" y="1808"/>
                    <a:pt x="365" y="1808"/>
                  </a:cubicBezTo>
                  <a:cubicBezTo>
                    <a:pt x="398" y="1808"/>
                    <a:pt x="432" y="1798"/>
                    <a:pt x="465" y="1774"/>
                  </a:cubicBezTo>
                  <a:cubicBezTo>
                    <a:pt x="536" y="1715"/>
                    <a:pt x="548" y="1608"/>
                    <a:pt x="489" y="1536"/>
                  </a:cubicBezTo>
                  <a:cubicBezTo>
                    <a:pt x="381" y="1405"/>
                    <a:pt x="346" y="1251"/>
                    <a:pt x="346" y="1084"/>
                  </a:cubicBezTo>
                  <a:cubicBezTo>
                    <a:pt x="346" y="679"/>
                    <a:pt x="667" y="358"/>
                    <a:pt x="1072" y="358"/>
                  </a:cubicBezTo>
                  <a:cubicBezTo>
                    <a:pt x="1477" y="358"/>
                    <a:pt x="1798" y="691"/>
                    <a:pt x="1798" y="1084"/>
                  </a:cubicBezTo>
                  <a:cubicBezTo>
                    <a:pt x="1798" y="1322"/>
                    <a:pt x="1679" y="1560"/>
                    <a:pt x="1477" y="1703"/>
                  </a:cubicBezTo>
                  <a:cubicBezTo>
                    <a:pt x="1453" y="1703"/>
                    <a:pt x="1453" y="1715"/>
                    <a:pt x="1441" y="1715"/>
                  </a:cubicBezTo>
                  <a:lnTo>
                    <a:pt x="1429" y="1715"/>
                  </a:lnTo>
                  <a:lnTo>
                    <a:pt x="1417" y="1727"/>
                  </a:lnTo>
                  <a:lnTo>
                    <a:pt x="1394" y="1727"/>
                  </a:lnTo>
                  <a:cubicBezTo>
                    <a:pt x="1382" y="1727"/>
                    <a:pt x="1382" y="1739"/>
                    <a:pt x="1370" y="1739"/>
                  </a:cubicBezTo>
                  <a:cubicBezTo>
                    <a:pt x="1358" y="1739"/>
                    <a:pt x="1358" y="1762"/>
                    <a:pt x="1334" y="1762"/>
                  </a:cubicBezTo>
                  <a:lnTo>
                    <a:pt x="1322" y="1762"/>
                  </a:lnTo>
                  <a:cubicBezTo>
                    <a:pt x="1322" y="1762"/>
                    <a:pt x="1310" y="1762"/>
                    <a:pt x="1310" y="1774"/>
                  </a:cubicBezTo>
                  <a:lnTo>
                    <a:pt x="1298" y="1774"/>
                  </a:lnTo>
                  <a:cubicBezTo>
                    <a:pt x="1274" y="1774"/>
                    <a:pt x="1274" y="1774"/>
                    <a:pt x="1263" y="1786"/>
                  </a:cubicBezTo>
                  <a:cubicBezTo>
                    <a:pt x="1251" y="1786"/>
                    <a:pt x="1251" y="1786"/>
                    <a:pt x="1239" y="1798"/>
                  </a:cubicBezTo>
                  <a:lnTo>
                    <a:pt x="798" y="1798"/>
                  </a:lnTo>
                  <a:cubicBezTo>
                    <a:pt x="786" y="1798"/>
                    <a:pt x="786" y="1798"/>
                    <a:pt x="774" y="1786"/>
                  </a:cubicBezTo>
                  <a:cubicBezTo>
                    <a:pt x="762" y="1786"/>
                    <a:pt x="762" y="1786"/>
                    <a:pt x="739" y="1774"/>
                  </a:cubicBezTo>
                  <a:lnTo>
                    <a:pt x="727" y="1774"/>
                  </a:lnTo>
                  <a:cubicBezTo>
                    <a:pt x="708" y="1766"/>
                    <a:pt x="688" y="1763"/>
                    <a:pt x="668" y="1763"/>
                  </a:cubicBezTo>
                  <a:cubicBezTo>
                    <a:pt x="599" y="1763"/>
                    <a:pt x="528" y="1808"/>
                    <a:pt x="501" y="1882"/>
                  </a:cubicBezTo>
                  <a:cubicBezTo>
                    <a:pt x="477" y="1965"/>
                    <a:pt x="524" y="2072"/>
                    <a:pt x="608" y="2096"/>
                  </a:cubicBezTo>
                  <a:lnTo>
                    <a:pt x="620" y="2096"/>
                  </a:lnTo>
                  <a:cubicBezTo>
                    <a:pt x="643" y="2096"/>
                    <a:pt x="655" y="2120"/>
                    <a:pt x="667" y="2120"/>
                  </a:cubicBezTo>
                  <a:cubicBezTo>
                    <a:pt x="679" y="2120"/>
                    <a:pt x="703" y="2132"/>
                    <a:pt x="715" y="2132"/>
                  </a:cubicBezTo>
                  <a:lnTo>
                    <a:pt x="727" y="2132"/>
                  </a:lnTo>
                  <a:cubicBezTo>
                    <a:pt x="739" y="2132"/>
                    <a:pt x="762" y="2132"/>
                    <a:pt x="762" y="2143"/>
                  </a:cubicBezTo>
                  <a:lnTo>
                    <a:pt x="774" y="2143"/>
                  </a:lnTo>
                  <a:cubicBezTo>
                    <a:pt x="786" y="2143"/>
                    <a:pt x="798" y="2143"/>
                    <a:pt x="822" y="2155"/>
                  </a:cubicBezTo>
                  <a:lnTo>
                    <a:pt x="1132" y="2155"/>
                  </a:lnTo>
                  <a:cubicBezTo>
                    <a:pt x="1143" y="2155"/>
                    <a:pt x="1155" y="2155"/>
                    <a:pt x="1179" y="2143"/>
                  </a:cubicBezTo>
                  <a:lnTo>
                    <a:pt x="1191" y="2143"/>
                  </a:lnTo>
                  <a:cubicBezTo>
                    <a:pt x="1203" y="2143"/>
                    <a:pt x="1215" y="2143"/>
                    <a:pt x="1215" y="2132"/>
                  </a:cubicBezTo>
                  <a:lnTo>
                    <a:pt x="1227" y="2132"/>
                  </a:lnTo>
                  <a:cubicBezTo>
                    <a:pt x="1251" y="2132"/>
                    <a:pt x="1263" y="2120"/>
                    <a:pt x="1274" y="2120"/>
                  </a:cubicBezTo>
                  <a:cubicBezTo>
                    <a:pt x="1286" y="2120"/>
                    <a:pt x="1310" y="2096"/>
                    <a:pt x="1322" y="2096"/>
                  </a:cubicBezTo>
                  <a:lnTo>
                    <a:pt x="1334" y="2096"/>
                  </a:lnTo>
                  <a:cubicBezTo>
                    <a:pt x="1346" y="2096"/>
                    <a:pt x="1346" y="2084"/>
                    <a:pt x="1370" y="2084"/>
                  </a:cubicBezTo>
                  <a:lnTo>
                    <a:pt x="1382" y="2084"/>
                  </a:lnTo>
                  <a:cubicBezTo>
                    <a:pt x="1394" y="2084"/>
                    <a:pt x="1405" y="2072"/>
                    <a:pt x="1429" y="2072"/>
                  </a:cubicBezTo>
                  <a:cubicBezTo>
                    <a:pt x="1441" y="2072"/>
                    <a:pt x="1453" y="2060"/>
                    <a:pt x="1465" y="2060"/>
                  </a:cubicBezTo>
                  <a:lnTo>
                    <a:pt x="1489" y="2060"/>
                  </a:lnTo>
                  <a:cubicBezTo>
                    <a:pt x="1501" y="2060"/>
                    <a:pt x="1501" y="2036"/>
                    <a:pt x="1513" y="2036"/>
                  </a:cubicBezTo>
                  <a:lnTo>
                    <a:pt x="1524" y="2036"/>
                  </a:lnTo>
                  <a:cubicBezTo>
                    <a:pt x="1548" y="2024"/>
                    <a:pt x="1560" y="2024"/>
                    <a:pt x="1572" y="2013"/>
                  </a:cubicBezTo>
                  <a:cubicBezTo>
                    <a:pt x="1870" y="1798"/>
                    <a:pt x="2048" y="1477"/>
                    <a:pt x="2048" y="1120"/>
                  </a:cubicBezTo>
                  <a:cubicBezTo>
                    <a:pt x="2156" y="477"/>
                    <a:pt x="1679"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1" name="Google Shape;11191;p64"/>
          <p:cNvGrpSpPr/>
          <p:nvPr/>
        </p:nvGrpSpPr>
        <p:grpSpPr>
          <a:xfrm>
            <a:off x="5357662" y="4297637"/>
            <a:ext cx="287275" cy="326296"/>
            <a:chOff x="5357662" y="4297637"/>
            <a:chExt cx="287275" cy="326296"/>
          </a:xfrm>
        </p:grpSpPr>
        <p:sp>
          <p:nvSpPr>
            <p:cNvPr id="11192" name="Google Shape;11192;p64"/>
            <p:cNvSpPr/>
            <p:nvPr/>
          </p:nvSpPr>
          <p:spPr>
            <a:xfrm>
              <a:off x="5357662" y="4385545"/>
              <a:ext cx="287275" cy="238388"/>
            </a:xfrm>
            <a:custGeom>
              <a:rect b="b" l="l" r="r" t="t"/>
              <a:pathLst>
                <a:path extrusionOk="0" h="7490" w="9026">
                  <a:moveTo>
                    <a:pt x="2906" y="5573"/>
                  </a:moveTo>
                  <a:lnTo>
                    <a:pt x="2906" y="7144"/>
                  </a:lnTo>
                  <a:lnTo>
                    <a:pt x="322" y="7144"/>
                  </a:lnTo>
                  <a:lnTo>
                    <a:pt x="322" y="5573"/>
                  </a:lnTo>
                  <a:close/>
                  <a:moveTo>
                    <a:pt x="5799" y="3037"/>
                  </a:moveTo>
                  <a:lnTo>
                    <a:pt x="5799" y="7144"/>
                  </a:lnTo>
                  <a:lnTo>
                    <a:pt x="3227" y="7144"/>
                  </a:lnTo>
                  <a:lnTo>
                    <a:pt x="3227" y="5406"/>
                  </a:lnTo>
                  <a:lnTo>
                    <a:pt x="3227" y="3037"/>
                  </a:lnTo>
                  <a:close/>
                  <a:moveTo>
                    <a:pt x="5966" y="1"/>
                  </a:moveTo>
                  <a:cubicBezTo>
                    <a:pt x="5882" y="1"/>
                    <a:pt x="5799" y="72"/>
                    <a:pt x="5799" y="167"/>
                  </a:cubicBezTo>
                  <a:lnTo>
                    <a:pt x="5799" y="2727"/>
                  </a:lnTo>
                  <a:lnTo>
                    <a:pt x="3061" y="2727"/>
                  </a:lnTo>
                  <a:cubicBezTo>
                    <a:pt x="2977" y="2727"/>
                    <a:pt x="2906" y="2799"/>
                    <a:pt x="2906" y="2894"/>
                  </a:cubicBezTo>
                  <a:lnTo>
                    <a:pt x="2906" y="5251"/>
                  </a:lnTo>
                  <a:lnTo>
                    <a:pt x="156" y="5251"/>
                  </a:lnTo>
                  <a:cubicBezTo>
                    <a:pt x="72" y="5251"/>
                    <a:pt x="1" y="5335"/>
                    <a:pt x="1" y="5418"/>
                  </a:cubicBezTo>
                  <a:lnTo>
                    <a:pt x="1" y="7323"/>
                  </a:lnTo>
                  <a:cubicBezTo>
                    <a:pt x="1" y="7418"/>
                    <a:pt x="72" y="7490"/>
                    <a:pt x="156" y="7490"/>
                  </a:cubicBezTo>
                  <a:lnTo>
                    <a:pt x="8871" y="7490"/>
                  </a:lnTo>
                  <a:cubicBezTo>
                    <a:pt x="8954" y="7490"/>
                    <a:pt x="9026" y="7418"/>
                    <a:pt x="9026" y="7323"/>
                  </a:cubicBezTo>
                  <a:lnTo>
                    <a:pt x="9026" y="1417"/>
                  </a:lnTo>
                  <a:cubicBezTo>
                    <a:pt x="9026" y="1322"/>
                    <a:pt x="8954" y="1251"/>
                    <a:pt x="8871" y="1251"/>
                  </a:cubicBezTo>
                  <a:cubicBezTo>
                    <a:pt x="8776" y="1251"/>
                    <a:pt x="8704" y="1322"/>
                    <a:pt x="8704" y="1417"/>
                  </a:cubicBezTo>
                  <a:lnTo>
                    <a:pt x="8704" y="7144"/>
                  </a:lnTo>
                  <a:lnTo>
                    <a:pt x="6132" y="7144"/>
                  </a:lnTo>
                  <a:lnTo>
                    <a:pt x="6132" y="2870"/>
                  </a:lnTo>
                  <a:lnTo>
                    <a:pt x="6132" y="310"/>
                  </a:lnTo>
                  <a:lnTo>
                    <a:pt x="8704" y="310"/>
                  </a:lnTo>
                  <a:lnTo>
                    <a:pt x="8704" y="763"/>
                  </a:lnTo>
                  <a:cubicBezTo>
                    <a:pt x="8704" y="846"/>
                    <a:pt x="8776" y="929"/>
                    <a:pt x="8871" y="929"/>
                  </a:cubicBezTo>
                  <a:cubicBezTo>
                    <a:pt x="8954" y="929"/>
                    <a:pt x="9026" y="846"/>
                    <a:pt x="9026" y="763"/>
                  </a:cubicBezTo>
                  <a:lnTo>
                    <a:pt x="9026" y="167"/>
                  </a:lnTo>
                  <a:cubicBezTo>
                    <a:pt x="9026" y="72"/>
                    <a:pt x="8954" y="1"/>
                    <a:pt x="8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3" name="Google Shape;11193;p64"/>
            <p:cNvSpPr/>
            <p:nvPr/>
          </p:nvSpPr>
          <p:spPr>
            <a:xfrm>
              <a:off x="5377363" y="4576542"/>
              <a:ext cx="62191" cy="10248"/>
            </a:xfrm>
            <a:custGeom>
              <a:rect b="b" l="l" r="r" t="t"/>
              <a:pathLst>
                <a:path extrusionOk="0" h="322" w="1954">
                  <a:moveTo>
                    <a:pt x="168" y="0"/>
                  </a:moveTo>
                  <a:cubicBezTo>
                    <a:pt x="84" y="0"/>
                    <a:pt x="1" y="72"/>
                    <a:pt x="1" y="167"/>
                  </a:cubicBezTo>
                  <a:cubicBezTo>
                    <a:pt x="1" y="250"/>
                    <a:pt x="84" y="322"/>
                    <a:pt x="168" y="322"/>
                  </a:cubicBezTo>
                  <a:lnTo>
                    <a:pt x="1787" y="322"/>
                  </a:lnTo>
                  <a:cubicBezTo>
                    <a:pt x="1882" y="322"/>
                    <a:pt x="1953" y="250"/>
                    <a:pt x="1953" y="167"/>
                  </a:cubicBezTo>
                  <a:cubicBezTo>
                    <a:pt x="1953" y="72"/>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4" name="Google Shape;11194;p64"/>
            <p:cNvSpPr/>
            <p:nvPr/>
          </p:nvSpPr>
          <p:spPr>
            <a:xfrm>
              <a:off x="5470204" y="4495827"/>
              <a:ext cx="62191" cy="10630"/>
            </a:xfrm>
            <a:custGeom>
              <a:rect b="b" l="l" r="r" t="t"/>
              <a:pathLst>
                <a:path extrusionOk="0" h="334" w="1954">
                  <a:moveTo>
                    <a:pt x="168" y="0"/>
                  </a:moveTo>
                  <a:cubicBezTo>
                    <a:pt x="84" y="0"/>
                    <a:pt x="1" y="84"/>
                    <a:pt x="1" y="167"/>
                  </a:cubicBezTo>
                  <a:cubicBezTo>
                    <a:pt x="1" y="262"/>
                    <a:pt x="84" y="334"/>
                    <a:pt x="168" y="334"/>
                  </a:cubicBezTo>
                  <a:lnTo>
                    <a:pt x="1787" y="334"/>
                  </a:lnTo>
                  <a:cubicBezTo>
                    <a:pt x="1882" y="334"/>
                    <a:pt x="1954" y="262"/>
                    <a:pt x="1954" y="167"/>
                  </a:cubicBezTo>
                  <a:cubicBezTo>
                    <a:pt x="1954" y="84"/>
                    <a:pt x="1882" y="0"/>
                    <a:pt x="1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5" name="Google Shape;11195;p64"/>
            <p:cNvSpPr/>
            <p:nvPr/>
          </p:nvSpPr>
          <p:spPr>
            <a:xfrm>
              <a:off x="5562694" y="4409798"/>
              <a:ext cx="62159" cy="10280"/>
            </a:xfrm>
            <a:custGeom>
              <a:rect b="b" l="l" r="r" t="t"/>
              <a:pathLst>
                <a:path extrusionOk="0" h="323" w="1953">
                  <a:moveTo>
                    <a:pt x="167" y="1"/>
                  </a:moveTo>
                  <a:cubicBezTo>
                    <a:pt x="71" y="1"/>
                    <a:pt x="0" y="72"/>
                    <a:pt x="0" y="167"/>
                  </a:cubicBezTo>
                  <a:cubicBezTo>
                    <a:pt x="0" y="251"/>
                    <a:pt x="71" y="322"/>
                    <a:pt x="167" y="322"/>
                  </a:cubicBezTo>
                  <a:lnTo>
                    <a:pt x="1786" y="322"/>
                  </a:lnTo>
                  <a:cubicBezTo>
                    <a:pt x="1881" y="322"/>
                    <a:pt x="1953" y="251"/>
                    <a:pt x="1953" y="167"/>
                  </a:cubicBezTo>
                  <a:cubicBezTo>
                    <a:pt x="1953" y="72"/>
                    <a:pt x="1881" y="1"/>
                    <a:pt x="1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6" name="Google Shape;11196;p64"/>
            <p:cNvSpPr/>
            <p:nvPr/>
          </p:nvSpPr>
          <p:spPr>
            <a:xfrm>
              <a:off x="5358043" y="4297637"/>
              <a:ext cx="238388" cy="237624"/>
            </a:xfrm>
            <a:custGeom>
              <a:rect b="b" l="l" r="r" t="t"/>
              <a:pathLst>
                <a:path extrusionOk="0" h="7466" w="7490">
                  <a:moveTo>
                    <a:pt x="6061" y="0"/>
                  </a:moveTo>
                  <a:cubicBezTo>
                    <a:pt x="5966" y="0"/>
                    <a:pt x="5894" y="72"/>
                    <a:pt x="5894" y="155"/>
                  </a:cubicBezTo>
                  <a:cubicBezTo>
                    <a:pt x="5894" y="250"/>
                    <a:pt x="5966" y="322"/>
                    <a:pt x="6061" y="322"/>
                  </a:cubicBezTo>
                  <a:lnTo>
                    <a:pt x="6942" y="322"/>
                  </a:lnTo>
                  <a:lnTo>
                    <a:pt x="60" y="7204"/>
                  </a:lnTo>
                  <a:cubicBezTo>
                    <a:pt x="1" y="7263"/>
                    <a:pt x="1" y="7358"/>
                    <a:pt x="60" y="7418"/>
                  </a:cubicBezTo>
                  <a:cubicBezTo>
                    <a:pt x="72" y="7454"/>
                    <a:pt x="120" y="7466"/>
                    <a:pt x="167" y="7466"/>
                  </a:cubicBezTo>
                  <a:cubicBezTo>
                    <a:pt x="215" y="7466"/>
                    <a:pt x="251" y="7454"/>
                    <a:pt x="286" y="7418"/>
                  </a:cubicBezTo>
                  <a:lnTo>
                    <a:pt x="7156" y="548"/>
                  </a:lnTo>
                  <a:lnTo>
                    <a:pt x="7156" y="1429"/>
                  </a:lnTo>
                  <a:cubicBezTo>
                    <a:pt x="7156" y="1512"/>
                    <a:pt x="7240" y="1584"/>
                    <a:pt x="7323" y="1584"/>
                  </a:cubicBezTo>
                  <a:cubicBezTo>
                    <a:pt x="7406" y="1584"/>
                    <a:pt x="7490" y="1512"/>
                    <a:pt x="7490" y="1429"/>
                  </a:cubicBezTo>
                  <a:lnTo>
                    <a:pt x="7490" y="155"/>
                  </a:lnTo>
                  <a:cubicBezTo>
                    <a:pt x="7490" y="72"/>
                    <a:pt x="7406" y="0"/>
                    <a:pt x="73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197" name="Google Shape;11197;p64"/>
          <p:cNvGrpSpPr/>
          <p:nvPr/>
        </p:nvGrpSpPr>
        <p:grpSpPr>
          <a:xfrm>
            <a:off x="5774124" y="4294550"/>
            <a:ext cx="331611" cy="331674"/>
            <a:chOff x="5774124" y="4294550"/>
            <a:chExt cx="331611" cy="331674"/>
          </a:xfrm>
        </p:grpSpPr>
        <p:sp>
          <p:nvSpPr>
            <p:cNvPr id="11198" name="Google Shape;11198;p64"/>
            <p:cNvSpPr/>
            <p:nvPr/>
          </p:nvSpPr>
          <p:spPr>
            <a:xfrm>
              <a:off x="5774124" y="4419664"/>
              <a:ext cx="331611" cy="206560"/>
            </a:xfrm>
            <a:custGeom>
              <a:rect b="b" l="l" r="r" t="t"/>
              <a:pathLst>
                <a:path extrusionOk="0" h="6490" w="10419">
                  <a:moveTo>
                    <a:pt x="2751" y="2905"/>
                  </a:moveTo>
                  <a:lnTo>
                    <a:pt x="2751" y="6191"/>
                  </a:lnTo>
                  <a:lnTo>
                    <a:pt x="1429" y="6191"/>
                  </a:lnTo>
                  <a:lnTo>
                    <a:pt x="1429" y="2905"/>
                  </a:lnTo>
                  <a:close/>
                  <a:moveTo>
                    <a:pt x="5847" y="2084"/>
                  </a:moveTo>
                  <a:lnTo>
                    <a:pt x="5847" y="6191"/>
                  </a:lnTo>
                  <a:lnTo>
                    <a:pt x="4525" y="6191"/>
                  </a:lnTo>
                  <a:lnTo>
                    <a:pt x="4525" y="2084"/>
                  </a:lnTo>
                  <a:close/>
                  <a:moveTo>
                    <a:pt x="8942" y="298"/>
                  </a:moveTo>
                  <a:lnTo>
                    <a:pt x="8942" y="6191"/>
                  </a:lnTo>
                  <a:lnTo>
                    <a:pt x="7609" y="6191"/>
                  </a:lnTo>
                  <a:lnTo>
                    <a:pt x="7609" y="298"/>
                  </a:lnTo>
                  <a:close/>
                  <a:moveTo>
                    <a:pt x="7466" y="0"/>
                  </a:moveTo>
                  <a:cubicBezTo>
                    <a:pt x="7383" y="0"/>
                    <a:pt x="7323" y="72"/>
                    <a:pt x="7323" y="155"/>
                  </a:cubicBezTo>
                  <a:lnTo>
                    <a:pt x="7323" y="6191"/>
                  </a:lnTo>
                  <a:lnTo>
                    <a:pt x="6156" y="6191"/>
                  </a:lnTo>
                  <a:lnTo>
                    <a:pt x="6156" y="1941"/>
                  </a:lnTo>
                  <a:cubicBezTo>
                    <a:pt x="6156" y="1846"/>
                    <a:pt x="6085" y="1786"/>
                    <a:pt x="6013" y="1786"/>
                  </a:cubicBezTo>
                  <a:lnTo>
                    <a:pt x="4370" y="1786"/>
                  </a:lnTo>
                  <a:cubicBezTo>
                    <a:pt x="4287" y="1786"/>
                    <a:pt x="4227" y="1858"/>
                    <a:pt x="4227" y="1941"/>
                  </a:cubicBezTo>
                  <a:lnTo>
                    <a:pt x="4227" y="6191"/>
                  </a:lnTo>
                  <a:lnTo>
                    <a:pt x="3061" y="6191"/>
                  </a:lnTo>
                  <a:lnTo>
                    <a:pt x="3061" y="2751"/>
                  </a:lnTo>
                  <a:cubicBezTo>
                    <a:pt x="3061" y="2667"/>
                    <a:pt x="2989" y="2608"/>
                    <a:pt x="2918" y="2608"/>
                  </a:cubicBezTo>
                  <a:lnTo>
                    <a:pt x="1275" y="2608"/>
                  </a:lnTo>
                  <a:cubicBezTo>
                    <a:pt x="1191" y="2608"/>
                    <a:pt x="1132" y="2679"/>
                    <a:pt x="1132" y="2751"/>
                  </a:cubicBezTo>
                  <a:lnTo>
                    <a:pt x="1132" y="6191"/>
                  </a:lnTo>
                  <a:lnTo>
                    <a:pt x="144" y="6191"/>
                  </a:lnTo>
                  <a:cubicBezTo>
                    <a:pt x="60" y="6191"/>
                    <a:pt x="1" y="6263"/>
                    <a:pt x="1" y="6346"/>
                  </a:cubicBezTo>
                  <a:cubicBezTo>
                    <a:pt x="1" y="6430"/>
                    <a:pt x="72" y="6489"/>
                    <a:pt x="144" y="6489"/>
                  </a:cubicBezTo>
                  <a:lnTo>
                    <a:pt x="10264" y="6489"/>
                  </a:lnTo>
                  <a:cubicBezTo>
                    <a:pt x="10359" y="6489"/>
                    <a:pt x="10419" y="6418"/>
                    <a:pt x="10419" y="6346"/>
                  </a:cubicBezTo>
                  <a:cubicBezTo>
                    <a:pt x="10395" y="6251"/>
                    <a:pt x="10323" y="6191"/>
                    <a:pt x="10240" y="6191"/>
                  </a:cubicBezTo>
                  <a:lnTo>
                    <a:pt x="9252" y="6191"/>
                  </a:lnTo>
                  <a:lnTo>
                    <a:pt x="9252" y="155"/>
                  </a:lnTo>
                  <a:cubicBezTo>
                    <a:pt x="9252" y="60"/>
                    <a:pt x="9180" y="0"/>
                    <a:pt x="91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199" name="Google Shape;11199;p64"/>
            <p:cNvSpPr/>
            <p:nvPr/>
          </p:nvSpPr>
          <p:spPr>
            <a:xfrm>
              <a:off x="5778294" y="4294550"/>
              <a:ext cx="316461" cy="191442"/>
            </a:xfrm>
            <a:custGeom>
              <a:rect b="b" l="l" r="r" t="t"/>
              <a:pathLst>
                <a:path extrusionOk="0" h="6015" w="9943">
                  <a:moveTo>
                    <a:pt x="9447" y="0"/>
                  </a:moveTo>
                  <a:cubicBezTo>
                    <a:pt x="9433" y="0"/>
                    <a:pt x="9420" y="1"/>
                    <a:pt x="9407" y="2"/>
                  </a:cubicBezTo>
                  <a:lnTo>
                    <a:pt x="8097" y="169"/>
                  </a:lnTo>
                  <a:cubicBezTo>
                    <a:pt x="7847" y="193"/>
                    <a:pt x="7644" y="455"/>
                    <a:pt x="7680" y="705"/>
                  </a:cubicBezTo>
                  <a:cubicBezTo>
                    <a:pt x="7703" y="951"/>
                    <a:pt x="7914" y="1123"/>
                    <a:pt x="8167" y="1123"/>
                  </a:cubicBezTo>
                  <a:cubicBezTo>
                    <a:pt x="8183" y="1123"/>
                    <a:pt x="8200" y="1123"/>
                    <a:pt x="8216" y="1121"/>
                  </a:cubicBezTo>
                  <a:lnTo>
                    <a:pt x="8323" y="1109"/>
                  </a:lnTo>
                  <a:lnTo>
                    <a:pt x="8323" y="1109"/>
                  </a:lnTo>
                  <a:cubicBezTo>
                    <a:pt x="6716" y="2967"/>
                    <a:pt x="4811" y="3919"/>
                    <a:pt x="3465" y="4407"/>
                  </a:cubicBezTo>
                  <a:cubicBezTo>
                    <a:pt x="1787" y="5003"/>
                    <a:pt x="477" y="5062"/>
                    <a:pt x="477" y="5062"/>
                  </a:cubicBezTo>
                  <a:cubicBezTo>
                    <a:pt x="203" y="5074"/>
                    <a:pt x="1" y="5288"/>
                    <a:pt x="13" y="5550"/>
                  </a:cubicBezTo>
                  <a:cubicBezTo>
                    <a:pt x="24" y="5824"/>
                    <a:pt x="239" y="6015"/>
                    <a:pt x="489" y="6015"/>
                  </a:cubicBezTo>
                  <a:lnTo>
                    <a:pt x="501" y="6015"/>
                  </a:lnTo>
                  <a:cubicBezTo>
                    <a:pt x="560" y="6015"/>
                    <a:pt x="1953" y="5967"/>
                    <a:pt x="3775" y="5312"/>
                  </a:cubicBezTo>
                  <a:cubicBezTo>
                    <a:pt x="4811" y="4943"/>
                    <a:pt x="5775" y="4467"/>
                    <a:pt x="6656" y="3872"/>
                  </a:cubicBezTo>
                  <a:cubicBezTo>
                    <a:pt x="6728" y="3824"/>
                    <a:pt x="6740" y="3729"/>
                    <a:pt x="6692" y="3669"/>
                  </a:cubicBezTo>
                  <a:cubicBezTo>
                    <a:pt x="6670" y="3618"/>
                    <a:pt x="6621" y="3594"/>
                    <a:pt x="6573" y="3594"/>
                  </a:cubicBezTo>
                  <a:cubicBezTo>
                    <a:pt x="6542" y="3594"/>
                    <a:pt x="6512" y="3603"/>
                    <a:pt x="6490" y="3622"/>
                  </a:cubicBezTo>
                  <a:cubicBezTo>
                    <a:pt x="5620" y="4205"/>
                    <a:pt x="4692" y="4681"/>
                    <a:pt x="3692" y="5038"/>
                  </a:cubicBezTo>
                  <a:cubicBezTo>
                    <a:pt x="1906" y="5669"/>
                    <a:pt x="560" y="5717"/>
                    <a:pt x="525" y="5717"/>
                  </a:cubicBezTo>
                  <a:cubicBezTo>
                    <a:pt x="429" y="5717"/>
                    <a:pt x="358" y="5646"/>
                    <a:pt x="346" y="5550"/>
                  </a:cubicBezTo>
                  <a:cubicBezTo>
                    <a:pt x="346" y="5467"/>
                    <a:pt x="417" y="5372"/>
                    <a:pt x="501" y="5372"/>
                  </a:cubicBezTo>
                  <a:cubicBezTo>
                    <a:pt x="525" y="5372"/>
                    <a:pt x="1858" y="5336"/>
                    <a:pt x="3596" y="4705"/>
                  </a:cubicBezTo>
                  <a:cubicBezTo>
                    <a:pt x="5061" y="4181"/>
                    <a:pt x="7144" y="3133"/>
                    <a:pt x="8835" y="1014"/>
                  </a:cubicBezTo>
                  <a:cubicBezTo>
                    <a:pt x="8927" y="911"/>
                    <a:pt x="8842" y="763"/>
                    <a:pt x="8718" y="763"/>
                  </a:cubicBezTo>
                  <a:cubicBezTo>
                    <a:pt x="8714" y="763"/>
                    <a:pt x="8709" y="764"/>
                    <a:pt x="8704" y="764"/>
                  </a:cubicBezTo>
                  <a:lnTo>
                    <a:pt x="8216" y="824"/>
                  </a:lnTo>
                  <a:cubicBezTo>
                    <a:pt x="8208" y="825"/>
                    <a:pt x="8200" y="825"/>
                    <a:pt x="8192" y="825"/>
                  </a:cubicBezTo>
                  <a:cubicBezTo>
                    <a:pt x="8109" y="825"/>
                    <a:pt x="8047" y="769"/>
                    <a:pt x="8025" y="693"/>
                  </a:cubicBezTo>
                  <a:cubicBezTo>
                    <a:pt x="7990" y="586"/>
                    <a:pt x="8061" y="478"/>
                    <a:pt x="8168" y="478"/>
                  </a:cubicBezTo>
                  <a:lnTo>
                    <a:pt x="9478" y="312"/>
                  </a:lnTo>
                  <a:cubicBezTo>
                    <a:pt x="9484" y="311"/>
                    <a:pt x="9490" y="311"/>
                    <a:pt x="9496" y="311"/>
                  </a:cubicBezTo>
                  <a:cubicBezTo>
                    <a:pt x="9594" y="311"/>
                    <a:pt x="9669" y="400"/>
                    <a:pt x="9669" y="490"/>
                  </a:cubicBezTo>
                  <a:lnTo>
                    <a:pt x="9669" y="1800"/>
                  </a:lnTo>
                  <a:cubicBezTo>
                    <a:pt x="9669" y="1895"/>
                    <a:pt x="9597" y="1979"/>
                    <a:pt x="9490" y="1979"/>
                  </a:cubicBezTo>
                  <a:cubicBezTo>
                    <a:pt x="9407" y="1979"/>
                    <a:pt x="9311" y="1907"/>
                    <a:pt x="9311" y="1800"/>
                  </a:cubicBezTo>
                  <a:lnTo>
                    <a:pt x="9311" y="1407"/>
                  </a:lnTo>
                  <a:cubicBezTo>
                    <a:pt x="9311" y="1348"/>
                    <a:pt x="9264" y="1288"/>
                    <a:pt x="9204" y="1252"/>
                  </a:cubicBezTo>
                  <a:cubicBezTo>
                    <a:pt x="9187" y="1242"/>
                    <a:pt x="9169" y="1238"/>
                    <a:pt x="9152" y="1238"/>
                  </a:cubicBezTo>
                  <a:cubicBezTo>
                    <a:pt x="9106" y="1238"/>
                    <a:pt x="9060" y="1266"/>
                    <a:pt x="9026" y="1300"/>
                  </a:cubicBezTo>
                  <a:cubicBezTo>
                    <a:pt x="8466" y="2002"/>
                    <a:pt x="7811" y="2633"/>
                    <a:pt x="7097" y="3193"/>
                  </a:cubicBezTo>
                  <a:cubicBezTo>
                    <a:pt x="7037" y="3229"/>
                    <a:pt x="7025" y="3336"/>
                    <a:pt x="7061" y="3395"/>
                  </a:cubicBezTo>
                  <a:cubicBezTo>
                    <a:pt x="7091" y="3433"/>
                    <a:pt x="7144" y="3451"/>
                    <a:pt x="7194" y="3451"/>
                  </a:cubicBezTo>
                  <a:cubicBezTo>
                    <a:pt x="7224" y="3451"/>
                    <a:pt x="7253" y="3445"/>
                    <a:pt x="7275" y="3431"/>
                  </a:cubicBezTo>
                  <a:cubicBezTo>
                    <a:pt x="7895" y="2943"/>
                    <a:pt x="8466" y="2419"/>
                    <a:pt x="8990" y="1824"/>
                  </a:cubicBezTo>
                  <a:cubicBezTo>
                    <a:pt x="9002" y="2074"/>
                    <a:pt x="9204" y="2276"/>
                    <a:pt x="9466" y="2276"/>
                  </a:cubicBezTo>
                  <a:cubicBezTo>
                    <a:pt x="9728" y="2276"/>
                    <a:pt x="9942" y="2074"/>
                    <a:pt x="9942" y="1800"/>
                  </a:cubicBezTo>
                  <a:lnTo>
                    <a:pt x="9942" y="478"/>
                  </a:lnTo>
                  <a:cubicBezTo>
                    <a:pt x="9942" y="347"/>
                    <a:pt x="9883" y="216"/>
                    <a:pt x="9776" y="121"/>
                  </a:cubicBezTo>
                  <a:cubicBezTo>
                    <a:pt x="9679" y="46"/>
                    <a:pt x="9564" y="0"/>
                    <a:pt x="94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0" name="Google Shape;11200;p64"/>
          <p:cNvGrpSpPr/>
          <p:nvPr/>
        </p:nvGrpSpPr>
        <p:grpSpPr>
          <a:xfrm>
            <a:off x="4890434" y="4287389"/>
            <a:ext cx="345997" cy="346029"/>
            <a:chOff x="4890434" y="4287389"/>
            <a:chExt cx="345997" cy="346029"/>
          </a:xfrm>
        </p:grpSpPr>
        <p:sp>
          <p:nvSpPr>
            <p:cNvPr id="11201" name="Google Shape;11201;p64"/>
            <p:cNvSpPr/>
            <p:nvPr/>
          </p:nvSpPr>
          <p:spPr>
            <a:xfrm>
              <a:off x="5111349" y="4400695"/>
              <a:ext cx="54998" cy="54998"/>
            </a:xfrm>
            <a:custGeom>
              <a:rect b="b" l="l" r="r" t="t"/>
              <a:pathLst>
                <a:path extrusionOk="0" h="1728" w="1728">
                  <a:moveTo>
                    <a:pt x="858" y="346"/>
                  </a:moveTo>
                  <a:cubicBezTo>
                    <a:pt x="1144" y="346"/>
                    <a:pt x="1382" y="584"/>
                    <a:pt x="1382" y="870"/>
                  </a:cubicBezTo>
                  <a:cubicBezTo>
                    <a:pt x="1382" y="1144"/>
                    <a:pt x="1144" y="1382"/>
                    <a:pt x="858" y="1382"/>
                  </a:cubicBezTo>
                  <a:cubicBezTo>
                    <a:pt x="572" y="1382"/>
                    <a:pt x="346" y="1144"/>
                    <a:pt x="346" y="870"/>
                  </a:cubicBezTo>
                  <a:cubicBezTo>
                    <a:pt x="346" y="584"/>
                    <a:pt x="584" y="346"/>
                    <a:pt x="858" y="346"/>
                  </a:cubicBezTo>
                  <a:close/>
                  <a:moveTo>
                    <a:pt x="858" y="1"/>
                  </a:moveTo>
                  <a:cubicBezTo>
                    <a:pt x="382" y="1"/>
                    <a:pt x="1" y="394"/>
                    <a:pt x="1" y="870"/>
                  </a:cubicBezTo>
                  <a:cubicBezTo>
                    <a:pt x="1" y="1346"/>
                    <a:pt x="382" y="1727"/>
                    <a:pt x="858" y="1727"/>
                  </a:cubicBezTo>
                  <a:cubicBezTo>
                    <a:pt x="1334" y="1727"/>
                    <a:pt x="1727" y="1346"/>
                    <a:pt x="1727" y="870"/>
                  </a:cubicBezTo>
                  <a:cubicBezTo>
                    <a:pt x="1727"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2" name="Google Shape;11202;p64"/>
            <p:cNvSpPr/>
            <p:nvPr/>
          </p:nvSpPr>
          <p:spPr>
            <a:xfrm>
              <a:off x="5113640" y="4466642"/>
              <a:ext cx="70498" cy="51179"/>
            </a:xfrm>
            <a:custGeom>
              <a:rect b="b" l="l" r="r" t="t"/>
              <a:pathLst>
                <a:path extrusionOk="0" h="1608" w="2215">
                  <a:moveTo>
                    <a:pt x="786" y="1"/>
                  </a:moveTo>
                  <a:cubicBezTo>
                    <a:pt x="548" y="1"/>
                    <a:pt x="333" y="60"/>
                    <a:pt x="119" y="167"/>
                  </a:cubicBezTo>
                  <a:cubicBezTo>
                    <a:pt x="36" y="203"/>
                    <a:pt x="0" y="310"/>
                    <a:pt x="48" y="405"/>
                  </a:cubicBezTo>
                  <a:cubicBezTo>
                    <a:pt x="73" y="463"/>
                    <a:pt x="132" y="498"/>
                    <a:pt x="198" y="498"/>
                  </a:cubicBezTo>
                  <a:cubicBezTo>
                    <a:pt x="226" y="498"/>
                    <a:pt x="257" y="491"/>
                    <a:pt x="286" y="477"/>
                  </a:cubicBezTo>
                  <a:cubicBezTo>
                    <a:pt x="429" y="382"/>
                    <a:pt x="607" y="346"/>
                    <a:pt x="786" y="346"/>
                  </a:cubicBezTo>
                  <a:cubicBezTo>
                    <a:pt x="1322" y="346"/>
                    <a:pt x="1774" y="727"/>
                    <a:pt x="1857" y="1251"/>
                  </a:cubicBezTo>
                  <a:lnTo>
                    <a:pt x="786" y="1251"/>
                  </a:lnTo>
                  <a:cubicBezTo>
                    <a:pt x="703" y="1251"/>
                    <a:pt x="607" y="1322"/>
                    <a:pt x="607" y="1429"/>
                  </a:cubicBezTo>
                  <a:cubicBezTo>
                    <a:pt x="607" y="1513"/>
                    <a:pt x="679" y="1608"/>
                    <a:pt x="786" y="1608"/>
                  </a:cubicBezTo>
                  <a:lnTo>
                    <a:pt x="2036" y="1608"/>
                  </a:lnTo>
                  <a:cubicBezTo>
                    <a:pt x="2131" y="1608"/>
                    <a:pt x="2215" y="1536"/>
                    <a:pt x="2215" y="1429"/>
                  </a:cubicBezTo>
                  <a:cubicBezTo>
                    <a:pt x="2215" y="643"/>
                    <a:pt x="1572"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3" name="Google Shape;11203;p64"/>
            <p:cNvSpPr/>
            <p:nvPr/>
          </p:nvSpPr>
          <p:spPr>
            <a:xfrm>
              <a:off x="4943490" y="4467023"/>
              <a:ext cx="70880" cy="51179"/>
            </a:xfrm>
            <a:custGeom>
              <a:rect b="b" l="l" r="r" t="t"/>
              <a:pathLst>
                <a:path extrusionOk="0" h="1608" w="2227">
                  <a:moveTo>
                    <a:pt x="1429" y="0"/>
                  </a:moveTo>
                  <a:cubicBezTo>
                    <a:pt x="643" y="0"/>
                    <a:pt x="0" y="643"/>
                    <a:pt x="0" y="1429"/>
                  </a:cubicBezTo>
                  <a:cubicBezTo>
                    <a:pt x="0" y="1524"/>
                    <a:pt x="84" y="1608"/>
                    <a:pt x="179" y="1608"/>
                  </a:cubicBezTo>
                  <a:lnTo>
                    <a:pt x="1453" y="1608"/>
                  </a:lnTo>
                  <a:cubicBezTo>
                    <a:pt x="1536" y="1608"/>
                    <a:pt x="1631" y="1536"/>
                    <a:pt x="1631" y="1429"/>
                  </a:cubicBezTo>
                  <a:cubicBezTo>
                    <a:pt x="1608" y="1322"/>
                    <a:pt x="1536" y="1251"/>
                    <a:pt x="1453" y="1251"/>
                  </a:cubicBezTo>
                  <a:lnTo>
                    <a:pt x="357" y="1251"/>
                  </a:lnTo>
                  <a:cubicBezTo>
                    <a:pt x="453" y="727"/>
                    <a:pt x="893" y="346"/>
                    <a:pt x="1429" y="346"/>
                  </a:cubicBezTo>
                  <a:cubicBezTo>
                    <a:pt x="1608" y="346"/>
                    <a:pt x="1786" y="393"/>
                    <a:pt x="1941" y="477"/>
                  </a:cubicBezTo>
                  <a:cubicBezTo>
                    <a:pt x="1966" y="491"/>
                    <a:pt x="1994" y="498"/>
                    <a:pt x="2022" y="498"/>
                  </a:cubicBezTo>
                  <a:cubicBezTo>
                    <a:pt x="2084" y="498"/>
                    <a:pt x="2146" y="463"/>
                    <a:pt x="2179" y="405"/>
                  </a:cubicBezTo>
                  <a:cubicBezTo>
                    <a:pt x="2227" y="310"/>
                    <a:pt x="2191" y="215"/>
                    <a:pt x="2108" y="167"/>
                  </a:cubicBezTo>
                  <a:cubicBezTo>
                    <a:pt x="1893" y="60"/>
                    <a:pt x="1667" y="0"/>
                    <a:pt x="1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4" name="Google Shape;11204;p64"/>
            <p:cNvSpPr/>
            <p:nvPr/>
          </p:nvSpPr>
          <p:spPr>
            <a:xfrm>
              <a:off x="4961282" y="4400695"/>
              <a:ext cx="54616" cy="54998"/>
            </a:xfrm>
            <a:custGeom>
              <a:rect b="b" l="l" r="r" t="t"/>
              <a:pathLst>
                <a:path extrusionOk="0" h="1728" w="1716">
                  <a:moveTo>
                    <a:pt x="858" y="346"/>
                  </a:moveTo>
                  <a:cubicBezTo>
                    <a:pt x="1144" y="346"/>
                    <a:pt x="1382" y="584"/>
                    <a:pt x="1382" y="870"/>
                  </a:cubicBezTo>
                  <a:cubicBezTo>
                    <a:pt x="1382" y="1144"/>
                    <a:pt x="1144" y="1382"/>
                    <a:pt x="858" y="1382"/>
                  </a:cubicBezTo>
                  <a:cubicBezTo>
                    <a:pt x="572" y="1382"/>
                    <a:pt x="334" y="1144"/>
                    <a:pt x="334" y="870"/>
                  </a:cubicBezTo>
                  <a:cubicBezTo>
                    <a:pt x="358" y="584"/>
                    <a:pt x="572" y="346"/>
                    <a:pt x="858" y="346"/>
                  </a:cubicBezTo>
                  <a:close/>
                  <a:moveTo>
                    <a:pt x="858" y="1"/>
                  </a:moveTo>
                  <a:cubicBezTo>
                    <a:pt x="382" y="1"/>
                    <a:pt x="1" y="394"/>
                    <a:pt x="1" y="870"/>
                  </a:cubicBezTo>
                  <a:cubicBezTo>
                    <a:pt x="1" y="1346"/>
                    <a:pt x="382" y="1727"/>
                    <a:pt x="858" y="1727"/>
                  </a:cubicBezTo>
                  <a:cubicBezTo>
                    <a:pt x="1334" y="1727"/>
                    <a:pt x="1715" y="1346"/>
                    <a:pt x="1715" y="870"/>
                  </a:cubicBezTo>
                  <a:cubicBezTo>
                    <a:pt x="1715" y="394"/>
                    <a:pt x="1334"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5" name="Google Shape;11205;p64"/>
            <p:cNvSpPr/>
            <p:nvPr/>
          </p:nvSpPr>
          <p:spPr>
            <a:xfrm>
              <a:off x="5028374" y="4386691"/>
              <a:ext cx="71262" cy="70880"/>
            </a:xfrm>
            <a:custGeom>
              <a:rect b="b" l="l" r="r" t="t"/>
              <a:pathLst>
                <a:path extrusionOk="0" h="2227" w="2239">
                  <a:moveTo>
                    <a:pt x="1119" y="358"/>
                  </a:moveTo>
                  <a:cubicBezTo>
                    <a:pt x="1536" y="358"/>
                    <a:pt x="1893" y="691"/>
                    <a:pt x="1893" y="1131"/>
                  </a:cubicBezTo>
                  <a:cubicBezTo>
                    <a:pt x="1893" y="1548"/>
                    <a:pt x="1548" y="1905"/>
                    <a:pt x="1119" y="1905"/>
                  </a:cubicBezTo>
                  <a:cubicBezTo>
                    <a:pt x="703" y="1905"/>
                    <a:pt x="345" y="1560"/>
                    <a:pt x="345" y="1131"/>
                  </a:cubicBezTo>
                  <a:cubicBezTo>
                    <a:pt x="345" y="691"/>
                    <a:pt x="679" y="358"/>
                    <a:pt x="1119" y="358"/>
                  </a:cubicBezTo>
                  <a:close/>
                  <a:moveTo>
                    <a:pt x="1119" y="0"/>
                  </a:moveTo>
                  <a:cubicBezTo>
                    <a:pt x="512" y="0"/>
                    <a:pt x="0" y="500"/>
                    <a:pt x="0" y="1108"/>
                  </a:cubicBezTo>
                  <a:cubicBezTo>
                    <a:pt x="0" y="1739"/>
                    <a:pt x="512" y="2227"/>
                    <a:pt x="1119" y="2227"/>
                  </a:cubicBezTo>
                  <a:cubicBezTo>
                    <a:pt x="1727" y="2227"/>
                    <a:pt x="2239" y="1727"/>
                    <a:pt x="2239" y="1108"/>
                  </a:cubicBezTo>
                  <a:cubicBezTo>
                    <a:pt x="2239" y="500"/>
                    <a:pt x="1727" y="0"/>
                    <a:pt x="11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6" name="Google Shape;11206;p64"/>
            <p:cNvSpPr/>
            <p:nvPr/>
          </p:nvSpPr>
          <p:spPr>
            <a:xfrm>
              <a:off x="5004122" y="4468901"/>
              <a:ext cx="120149" cy="65596"/>
            </a:xfrm>
            <a:custGeom>
              <a:rect b="b" l="l" r="r" t="t"/>
              <a:pathLst>
                <a:path extrusionOk="0" h="2061" w="3775">
                  <a:moveTo>
                    <a:pt x="1881" y="346"/>
                  </a:moveTo>
                  <a:cubicBezTo>
                    <a:pt x="2667" y="346"/>
                    <a:pt x="3322" y="942"/>
                    <a:pt x="3393" y="1704"/>
                  </a:cubicBezTo>
                  <a:lnTo>
                    <a:pt x="357" y="1704"/>
                  </a:lnTo>
                  <a:cubicBezTo>
                    <a:pt x="453" y="942"/>
                    <a:pt x="1096" y="346"/>
                    <a:pt x="1881" y="346"/>
                  </a:cubicBezTo>
                  <a:close/>
                  <a:moveTo>
                    <a:pt x="1881" y="1"/>
                  </a:moveTo>
                  <a:cubicBezTo>
                    <a:pt x="834" y="1"/>
                    <a:pt x="0" y="846"/>
                    <a:pt x="0" y="1882"/>
                  </a:cubicBezTo>
                  <a:cubicBezTo>
                    <a:pt x="0" y="1966"/>
                    <a:pt x="84" y="2061"/>
                    <a:pt x="179" y="2061"/>
                  </a:cubicBezTo>
                  <a:lnTo>
                    <a:pt x="3596" y="2061"/>
                  </a:lnTo>
                  <a:cubicBezTo>
                    <a:pt x="3679" y="2061"/>
                    <a:pt x="3774" y="1977"/>
                    <a:pt x="3774" y="1882"/>
                  </a:cubicBezTo>
                  <a:cubicBezTo>
                    <a:pt x="3751" y="834"/>
                    <a:pt x="290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07" name="Google Shape;11207;p64"/>
            <p:cNvSpPr/>
            <p:nvPr/>
          </p:nvSpPr>
          <p:spPr>
            <a:xfrm>
              <a:off x="4890434" y="4287389"/>
              <a:ext cx="345997" cy="346029"/>
            </a:xfrm>
            <a:custGeom>
              <a:rect b="b" l="l" r="r" t="t"/>
              <a:pathLst>
                <a:path extrusionOk="0" h="10872" w="10871">
                  <a:moveTo>
                    <a:pt x="5608" y="953"/>
                  </a:moveTo>
                  <a:cubicBezTo>
                    <a:pt x="7954" y="1049"/>
                    <a:pt x="9823" y="2918"/>
                    <a:pt x="9918" y="5252"/>
                  </a:cubicBezTo>
                  <a:lnTo>
                    <a:pt x="9502" y="5252"/>
                  </a:lnTo>
                  <a:cubicBezTo>
                    <a:pt x="9406" y="5252"/>
                    <a:pt x="9323" y="5335"/>
                    <a:pt x="9323" y="5442"/>
                  </a:cubicBezTo>
                  <a:cubicBezTo>
                    <a:pt x="9323" y="5525"/>
                    <a:pt x="9394" y="5621"/>
                    <a:pt x="9502" y="5621"/>
                  </a:cubicBezTo>
                  <a:lnTo>
                    <a:pt x="9918" y="5621"/>
                  </a:lnTo>
                  <a:cubicBezTo>
                    <a:pt x="9847" y="7954"/>
                    <a:pt x="7954" y="9824"/>
                    <a:pt x="5608" y="9919"/>
                  </a:cubicBezTo>
                  <a:lnTo>
                    <a:pt x="5608" y="9502"/>
                  </a:lnTo>
                  <a:cubicBezTo>
                    <a:pt x="5608" y="9407"/>
                    <a:pt x="5537" y="9323"/>
                    <a:pt x="5430" y="9323"/>
                  </a:cubicBezTo>
                  <a:cubicBezTo>
                    <a:pt x="5346" y="9323"/>
                    <a:pt x="5251" y="9395"/>
                    <a:pt x="5251" y="9502"/>
                  </a:cubicBezTo>
                  <a:lnTo>
                    <a:pt x="5251" y="9919"/>
                  </a:lnTo>
                  <a:cubicBezTo>
                    <a:pt x="2917" y="9824"/>
                    <a:pt x="1048" y="7954"/>
                    <a:pt x="953" y="5621"/>
                  </a:cubicBezTo>
                  <a:lnTo>
                    <a:pt x="1370" y="5621"/>
                  </a:lnTo>
                  <a:cubicBezTo>
                    <a:pt x="1465" y="5621"/>
                    <a:pt x="1548" y="5537"/>
                    <a:pt x="1548" y="5442"/>
                  </a:cubicBezTo>
                  <a:cubicBezTo>
                    <a:pt x="1548" y="5347"/>
                    <a:pt x="1477" y="5252"/>
                    <a:pt x="1370" y="5252"/>
                  </a:cubicBezTo>
                  <a:lnTo>
                    <a:pt x="953" y="5252"/>
                  </a:lnTo>
                  <a:cubicBezTo>
                    <a:pt x="1048" y="2918"/>
                    <a:pt x="2917" y="1049"/>
                    <a:pt x="5251" y="953"/>
                  </a:cubicBezTo>
                  <a:lnTo>
                    <a:pt x="5251" y="1370"/>
                  </a:lnTo>
                  <a:cubicBezTo>
                    <a:pt x="5251" y="1465"/>
                    <a:pt x="5334" y="1549"/>
                    <a:pt x="5430" y="1549"/>
                  </a:cubicBezTo>
                  <a:cubicBezTo>
                    <a:pt x="5525" y="1549"/>
                    <a:pt x="5608" y="1477"/>
                    <a:pt x="5608" y="1370"/>
                  </a:cubicBezTo>
                  <a:lnTo>
                    <a:pt x="5608" y="953"/>
                  </a:lnTo>
                  <a:close/>
                  <a:moveTo>
                    <a:pt x="5441" y="1"/>
                  </a:moveTo>
                  <a:cubicBezTo>
                    <a:pt x="5346" y="1"/>
                    <a:pt x="5263" y="84"/>
                    <a:pt x="5263" y="179"/>
                  </a:cubicBezTo>
                  <a:lnTo>
                    <a:pt x="5263" y="596"/>
                  </a:lnTo>
                  <a:cubicBezTo>
                    <a:pt x="2727" y="691"/>
                    <a:pt x="691" y="2727"/>
                    <a:pt x="596" y="5263"/>
                  </a:cubicBezTo>
                  <a:lnTo>
                    <a:pt x="179" y="5263"/>
                  </a:lnTo>
                  <a:cubicBezTo>
                    <a:pt x="96" y="5263"/>
                    <a:pt x="0" y="5335"/>
                    <a:pt x="0" y="5442"/>
                  </a:cubicBezTo>
                  <a:cubicBezTo>
                    <a:pt x="0" y="5525"/>
                    <a:pt x="84" y="5621"/>
                    <a:pt x="179" y="5621"/>
                  </a:cubicBezTo>
                  <a:lnTo>
                    <a:pt x="596" y="5621"/>
                  </a:lnTo>
                  <a:cubicBezTo>
                    <a:pt x="691" y="8145"/>
                    <a:pt x="2727" y="10181"/>
                    <a:pt x="5263" y="10276"/>
                  </a:cubicBezTo>
                  <a:lnTo>
                    <a:pt x="5263" y="10693"/>
                  </a:lnTo>
                  <a:cubicBezTo>
                    <a:pt x="5263" y="10776"/>
                    <a:pt x="5334" y="10871"/>
                    <a:pt x="5441" y="10871"/>
                  </a:cubicBezTo>
                  <a:cubicBezTo>
                    <a:pt x="5525" y="10871"/>
                    <a:pt x="5620" y="10800"/>
                    <a:pt x="5620" y="10693"/>
                  </a:cubicBezTo>
                  <a:lnTo>
                    <a:pt x="5620" y="10276"/>
                  </a:lnTo>
                  <a:cubicBezTo>
                    <a:pt x="8144" y="10181"/>
                    <a:pt x="10180" y="8145"/>
                    <a:pt x="10275" y="5621"/>
                  </a:cubicBezTo>
                  <a:lnTo>
                    <a:pt x="10692" y="5621"/>
                  </a:lnTo>
                  <a:cubicBezTo>
                    <a:pt x="10775" y="5621"/>
                    <a:pt x="10871" y="5537"/>
                    <a:pt x="10871" y="5442"/>
                  </a:cubicBezTo>
                  <a:cubicBezTo>
                    <a:pt x="10871" y="5347"/>
                    <a:pt x="10799" y="5263"/>
                    <a:pt x="10692" y="5263"/>
                  </a:cubicBezTo>
                  <a:lnTo>
                    <a:pt x="10275" y="5263"/>
                  </a:lnTo>
                  <a:cubicBezTo>
                    <a:pt x="10180" y="2727"/>
                    <a:pt x="8144" y="691"/>
                    <a:pt x="5620" y="596"/>
                  </a:cubicBezTo>
                  <a:lnTo>
                    <a:pt x="5620" y="179"/>
                  </a:lnTo>
                  <a:cubicBezTo>
                    <a:pt x="5620" y="96"/>
                    <a:pt x="5537"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08" name="Google Shape;11208;p64"/>
          <p:cNvGrpSpPr/>
          <p:nvPr/>
        </p:nvGrpSpPr>
        <p:grpSpPr>
          <a:xfrm>
            <a:off x="2165809" y="3811059"/>
            <a:ext cx="422542" cy="342973"/>
            <a:chOff x="2165809" y="3811059"/>
            <a:chExt cx="422542" cy="342973"/>
          </a:xfrm>
        </p:grpSpPr>
        <p:sp>
          <p:nvSpPr>
            <p:cNvPr id="11209" name="Google Shape;11209;p64"/>
            <p:cNvSpPr/>
            <p:nvPr/>
          </p:nvSpPr>
          <p:spPr>
            <a:xfrm>
              <a:off x="2165809" y="3811059"/>
              <a:ext cx="422542" cy="342973"/>
            </a:xfrm>
            <a:custGeom>
              <a:rect b="b" l="l" r="r" t="t"/>
              <a:pathLst>
                <a:path extrusionOk="0" h="10776" w="13276">
                  <a:moveTo>
                    <a:pt x="2084" y="382"/>
                  </a:moveTo>
                  <a:cubicBezTo>
                    <a:pt x="2084" y="382"/>
                    <a:pt x="2108" y="382"/>
                    <a:pt x="2108" y="406"/>
                  </a:cubicBezTo>
                  <a:lnTo>
                    <a:pt x="2108" y="1239"/>
                  </a:lnTo>
                  <a:cubicBezTo>
                    <a:pt x="2108" y="1239"/>
                    <a:pt x="2108" y="1251"/>
                    <a:pt x="2084" y="1251"/>
                  </a:cubicBezTo>
                  <a:lnTo>
                    <a:pt x="1667" y="1251"/>
                  </a:lnTo>
                  <a:cubicBezTo>
                    <a:pt x="1667" y="1251"/>
                    <a:pt x="1655" y="1251"/>
                    <a:pt x="1655" y="1239"/>
                  </a:cubicBezTo>
                  <a:lnTo>
                    <a:pt x="1655" y="406"/>
                  </a:lnTo>
                  <a:lnTo>
                    <a:pt x="2084" y="382"/>
                  </a:lnTo>
                  <a:close/>
                  <a:moveTo>
                    <a:pt x="11645" y="382"/>
                  </a:moveTo>
                  <a:cubicBezTo>
                    <a:pt x="11645" y="382"/>
                    <a:pt x="11657" y="382"/>
                    <a:pt x="11657" y="406"/>
                  </a:cubicBezTo>
                  <a:lnTo>
                    <a:pt x="11657" y="1239"/>
                  </a:lnTo>
                  <a:cubicBezTo>
                    <a:pt x="11657" y="1239"/>
                    <a:pt x="11657" y="1251"/>
                    <a:pt x="11645" y="1251"/>
                  </a:cubicBezTo>
                  <a:lnTo>
                    <a:pt x="11216" y="1251"/>
                  </a:lnTo>
                  <a:cubicBezTo>
                    <a:pt x="11216" y="1251"/>
                    <a:pt x="11192" y="1251"/>
                    <a:pt x="11192" y="1239"/>
                  </a:cubicBezTo>
                  <a:lnTo>
                    <a:pt x="11192" y="406"/>
                  </a:lnTo>
                  <a:lnTo>
                    <a:pt x="11216" y="406"/>
                  </a:lnTo>
                  <a:lnTo>
                    <a:pt x="11645" y="382"/>
                  </a:lnTo>
                  <a:close/>
                  <a:moveTo>
                    <a:pt x="12478" y="1215"/>
                  </a:moveTo>
                  <a:cubicBezTo>
                    <a:pt x="12716" y="1215"/>
                    <a:pt x="12907" y="1418"/>
                    <a:pt x="12907" y="1656"/>
                  </a:cubicBezTo>
                  <a:lnTo>
                    <a:pt x="12907" y="9954"/>
                  </a:lnTo>
                  <a:cubicBezTo>
                    <a:pt x="12895" y="10193"/>
                    <a:pt x="12704" y="10383"/>
                    <a:pt x="12466" y="10383"/>
                  </a:cubicBezTo>
                  <a:lnTo>
                    <a:pt x="834" y="10383"/>
                  </a:lnTo>
                  <a:cubicBezTo>
                    <a:pt x="596" y="10383"/>
                    <a:pt x="405" y="10193"/>
                    <a:pt x="405" y="9954"/>
                  </a:cubicBezTo>
                  <a:lnTo>
                    <a:pt x="405" y="1656"/>
                  </a:lnTo>
                  <a:cubicBezTo>
                    <a:pt x="405" y="1418"/>
                    <a:pt x="596" y="1215"/>
                    <a:pt x="834" y="1215"/>
                  </a:cubicBezTo>
                  <a:lnTo>
                    <a:pt x="1262" y="1215"/>
                  </a:lnTo>
                  <a:lnTo>
                    <a:pt x="1262" y="1239"/>
                  </a:lnTo>
                  <a:cubicBezTo>
                    <a:pt x="1262" y="1453"/>
                    <a:pt x="1441" y="1632"/>
                    <a:pt x="1667" y="1632"/>
                  </a:cubicBezTo>
                  <a:lnTo>
                    <a:pt x="2084" y="1632"/>
                  </a:lnTo>
                  <a:cubicBezTo>
                    <a:pt x="2310" y="1632"/>
                    <a:pt x="2489" y="1453"/>
                    <a:pt x="2489" y="1239"/>
                  </a:cubicBezTo>
                  <a:lnTo>
                    <a:pt x="2489" y="1215"/>
                  </a:lnTo>
                  <a:lnTo>
                    <a:pt x="10823" y="1215"/>
                  </a:lnTo>
                  <a:lnTo>
                    <a:pt x="10823" y="1239"/>
                  </a:lnTo>
                  <a:cubicBezTo>
                    <a:pt x="10823" y="1453"/>
                    <a:pt x="11002" y="1632"/>
                    <a:pt x="11228" y="1632"/>
                  </a:cubicBezTo>
                  <a:lnTo>
                    <a:pt x="11645" y="1632"/>
                  </a:lnTo>
                  <a:cubicBezTo>
                    <a:pt x="11859" y="1632"/>
                    <a:pt x="12038" y="1453"/>
                    <a:pt x="12038" y="1239"/>
                  </a:cubicBezTo>
                  <a:lnTo>
                    <a:pt x="12038" y="1215"/>
                  </a:lnTo>
                  <a:close/>
                  <a:moveTo>
                    <a:pt x="1655" y="1"/>
                  </a:moveTo>
                  <a:cubicBezTo>
                    <a:pt x="1429" y="1"/>
                    <a:pt x="1251" y="179"/>
                    <a:pt x="1251" y="406"/>
                  </a:cubicBezTo>
                  <a:lnTo>
                    <a:pt x="1251" y="834"/>
                  </a:lnTo>
                  <a:lnTo>
                    <a:pt x="822" y="834"/>
                  </a:lnTo>
                  <a:cubicBezTo>
                    <a:pt x="381" y="834"/>
                    <a:pt x="0" y="1203"/>
                    <a:pt x="0" y="1656"/>
                  </a:cubicBezTo>
                  <a:lnTo>
                    <a:pt x="0" y="9954"/>
                  </a:lnTo>
                  <a:cubicBezTo>
                    <a:pt x="0" y="10395"/>
                    <a:pt x="381" y="10776"/>
                    <a:pt x="822" y="10776"/>
                  </a:cubicBezTo>
                  <a:lnTo>
                    <a:pt x="12442" y="10776"/>
                  </a:lnTo>
                  <a:cubicBezTo>
                    <a:pt x="12895" y="10776"/>
                    <a:pt x="13264" y="10395"/>
                    <a:pt x="13264" y="9954"/>
                  </a:cubicBezTo>
                  <a:lnTo>
                    <a:pt x="13264" y="1656"/>
                  </a:lnTo>
                  <a:cubicBezTo>
                    <a:pt x="13276" y="1203"/>
                    <a:pt x="12907" y="834"/>
                    <a:pt x="12466" y="834"/>
                  </a:cubicBezTo>
                  <a:lnTo>
                    <a:pt x="12026" y="834"/>
                  </a:lnTo>
                  <a:lnTo>
                    <a:pt x="12026" y="406"/>
                  </a:lnTo>
                  <a:cubicBezTo>
                    <a:pt x="12026" y="179"/>
                    <a:pt x="11847" y="1"/>
                    <a:pt x="11621" y="1"/>
                  </a:cubicBezTo>
                  <a:lnTo>
                    <a:pt x="11216" y="1"/>
                  </a:lnTo>
                  <a:cubicBezTo>
                    <a:pt x="10990" y="1"/>
                    <a:pt x="10811" y="179"/>
                    <a:pt x="10811" y="406"/>
                  </a:cubicBezTo>
                  <a:lnTo>
                    <a:pt x="10811" y="834"/>
                  </a:lnTo>
                  <a:lnTo>
                    <a:pt x="2477" y="834"/>
                  </a:lnTo>
                  <a:lnTo>
                    <a:pt x="2477" y="406"/>
                  </a:lnTo>
                  <a:cubicBezTo>
                    <a:pt x="2477" y="179"/>
                    <a:pt x="2298"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0" name="Google Shape;11210;p64"/>
            <p:cNvSpPr/>
            <p:nvPr/>
          </p:nvSpPr>
          <p:spPr>
            <a:xfrm>
              <a:off x="2193085" y="3877387"/>
              <a:ext cx="368753" cy="12158"/>
            </a:xfrm>
            <a:custGeom>
              <a:rect b="b" l="l" r="r" t="t"/>
              <a:pathLst>
                <a:path extrusionOk="0" h="382" w="11586">
                  <a:moveTo>
                    <a:pt x="191" y="0"/>
                  </a:moveTo>
                  <a:cubicBezTo>
                    <a:pt x="84" y="0"/>
                    <a:pt x="1" y="84"/>
                    <a:pt x="1" y="191"/>
                  </a:cubicBezTo>
                  <a:cubicBezTo>
                    <a:pt x="1" y="298"/>
                    <a:pt x="84" y="381"/>
                    <a:pt x="191" y="381"/>
                  </a:cubicBezTo>
                  <a:lnTo>
                    <a:pt x="11395" y="381"/>
                  </a:lnTo>
                  <a:cubicBezTo>
                    <a:pt x="11502" y="381"/>
                    <a:pt x="11585" y="298"/>
                    <a:pt x="11585" y="191"/>
                  </a:cubicBezTo>
                  <a:cubicBezTo>
                    <a:pt x="11585" y="84"/>
                    <a:pt x="11502" y="0"/>
                    <a:pt x="11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1" name="Google Shape;11211;p64"/>
            <p:cNvSpPr/>
            <p:nvPr/>
          </p:nvSpPr>
          <p:spPr>
            <a:xfrm>
              <a:off x="2212404" y="3930062"/>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2" name="Google Shape;11212;p64"/>
            <p:cNvSpPr/>
            <p:nvPr/>
          </p:nvSpPr>
          <p:spPr>
            <a:xfrm>
              <a:off x="2305245" y="3930062"/>
              <a:ext cx="51974" cy="12158"/>
            </a:xfrm>
            <a:custGeom>
              <a:rect b="b" l="l" r="r" t="t"/>
              <a:pathLst>
                <a:path extrusionOk="0" h="382" w="1633">
                  <a:moveTo>
                    <a:pt x="191" y="0"/>
                  </a:moveTo>
                  <a:cubicBezTo>
                    <a:pt x="84" y="0"/>
                    <a:pt x="1" y="84"/>
                    <a:pt x="1" y="191"/>
                  </a:cubicBezTo>
                  <a:cubicBezTo>
                    <a:pt x="1" y="298"/>
                    <a:pt x="84" y="381"/>
                    <a:pt x="191" y="381"/>
                  </a:cubicBezTo>
                  <a:lnTo>
                    <a:pt x="1442" y="381"/>
                  </a:lnTo>
                  <a:cubicBezTo>
                    <a:pt x="1549" y="381"/>
                    <a:pt x="1632" y="286"/>
                    <a:pt x="1632" y="191"/>
                  </a:cubicBezTo>
                  <a:cubicBezTo>
                    <a:pt x="1632" y="84"/>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3" name="Google Shape;11213;p64"/>
            <p:cNvSpPr/>
            <p:nvPr/>
          </p:nvSpPr>
          <p:spPr>
            <a:xfrm>
              <a:off x="2489813" y="3930062"/>
              <a:ext cx="52324" cy="12158"/>
            </a:xfrm>
            <a:custGeom>
              <a:rect b="b" l="l" r="r" t="t"/>
              <a:pathLst>
                <a:path extrusionOk="0" h="382" w="1644">
                  <a:moveTo>
                    <a:pt x="203" y="0"/>
                  </a:moveTo>
                  <a:cubicBezTo>
                    <a:pt x="95" y="0"/>
                    <a:pt x="0" y="84"/>
                    <a:pt x="0" y="191"/>
                  </a:cubicBezTo>
                  <a:cubicBezTo>
                    <a:pt x="0" y="298"/>
                    <a:pt x="95" y="381"/>
                    <a:pt x="203" y="381"/>
                  </a:cubicBezTo>
                  <a:lnTo>
                    <a:pt x="1441" y="381"/>
                  </a:lnTo>
                  <a:cubicBezTo>
                    <a:pt x="1548" y="381"/>
                    <a:pt x="1643" y="286"/>
                    <a:pt x="1643" y="191"/>
                  </a:cubicBezTo>
                  <a:cubicBezTo>
                    <a:pt x="1643" y="84"/>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4" name="Google Shape;11214;p64"/>
            <p:cNvSpPr/>
            <p:nvPr/>
          </p:nvSpPr>
          <p:spPr>
            <a:xfrm>
              <a:off x="2212404" y="3983118"/>
              <a:ext cx="51942" cy="12158"/>
            </a:xfrm>
            <a:custGeom>
              <a:rect b="b" l="l" r="r" t="t"/>
              <a:pathLst>
                <a:path extrusionOk="0" h="382" w="1632">
                  <a:moveTo>
                    <a:pt x="191" y="0"/>
                  </a:moveTo>
                  <a:cubicBezTo>
                    <a:pt x="84" y="0"/>
                    <a:pt x="1" y="84"/>
                    <a:pt x="1" y="191"/>
                  </a:cubicBezTo>
                  <a:cubicBezTo>
                    <a:pt x="1" y="298"/>
                    <a:pt x="84" y="381"/>
                    <a:pt x="191" y="381"/>
                  </a:cubicBezTo>
                  <a:lnTo>
                    <a:pt x="1442" y="381"/>
                  </a:lnTo>
                  <a:cubicBezTo>
                    <a:pt x="1549" y="381"/>
                    <a:pt x="1632" y="286"/>
                    <a:pt x="1632" y="191"/>
                  </a:cubicBezTo>
                  <a:cubicBezTo>
                    <a:pt x="1632" y="84"/>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5" name="Google Shape;11215;p64"/>
            <p:cNvSpPr/>
            <p:nvPr/>
          </p:nvSpPr>
          <p:spPr>
            <a:xfrm>
              <a:off x="2397736" y="3983118"/>
              <a:ext cx="51942" cy="12158"/>
            </a:xfrm>
            <a:custGeom>
              <a:rect b="b" l="l" r="r" t="t"/>
              <a:pathLst>
                <a:path extrusionOk="0" h="382" w="1632">
                  <a:moveTo>
                    <a:pt x="191" y="0"/>
                  </a:moveTo>
                  <a:cubicBezTo>
                    <a:pt x="83" y="0"/>
                    <a:pt x="0" y="84"/>
                    <a:pt x="0" y="191"/>
                  </a:cubicBezTo>
                  <a:cubicBezTo>
                    <a:pt x="0" y="298"/>
                    <a:pt x="83" y="381"/>
                    <a:pt x="191" y="381"/>
                  </a:cubicBezTo>
                  <a:lnTo>
                    <a:pt x="1441" y="381"/>
                  </a:lnTo>
                  <a:cubicBezTo>
                    <a:pt x="1548" y="381"/>
                    <a:pt x="1631" y="286"/>
                    <a:pt x="1631" y="191"/>
                  </a:cubicBezTo>
                  <a:cubicBezTo>
                    <a:pt x="1631" y="84"/>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6" name="Google Shape;11216;p64"/>
            <p:cNvSpPr/>
            <p:nvPr/>
          </p:nvSpPr>
          <p:spPr>
            <a:xfrm>
              <a:off x="2212404" y="4036175"/>
              <a:ext cx="51942" cy="12158"/>
            </a:xfrm>
            <a:custGeom>
              <a:rect b="b" l="l" r="r" t="t"/>
              <a:pathLst>
                <a:path extrusionOk="0" h="382" w="1632">
                  <a:moveTo>
                    <a:pt x="191" y="0"/>
                  </a:moveTo>
                  <a:cubicBezTo>
                    <a:pt x="84" y="0"/>
                    <a:pt x="1" y="83"/>
                    <a:pt x="1" y="191"/>
                  </a:cubicBezTo>
                  <a:cubicBezTo>
                    <a:pt x="1" y="298"/>
                    <a:pt x="84" y="381"/>
                    <a:pt x="191" y="381"/>
                  </a:cubicBezTo>
                  <a:lnTo>
                    <a:pt x="1442" y="381"/>
                  </a:lnTo>
                  <a:cubicBezTo>
                    <a:pt x="1549" y="381"/>
                    <a:pt x="1632" y="298"/>
                    <a:pt x="1632" y="191"/>
                  </a:cubicBezTo>
                  <a:cubicBezTo>
                    <a:pt x="1632" y="83"/>
                    <a:pt x="1561"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7" name="Google Shape;11217;p64"/>
            <p:cNvSpPr/>
            <p:nvPr/>
          </p:nvSpPr>
          <p:spPr>
            <a:xfrm>
              <a:off x="2305245" y="4036175"/>
              <a:ext cx="51974" cy="12158"/>
            </a:xfrm>
            <a:custGeom>
              <a:rect b="b" l="l" r="r" t="t"/>
              <a:pathLst>
                <a:path extrusionOk="0" h="382" w="1633">
                  <a:moveTo>
                    <a:pt x="191" y="0"/>
                  </a:moveTo>
                  <a:cubicBezTo>
                    <a:pt x="84" y="0"/>
                    <a:pt x="1" y="83"/>
                    <a:pt x="1" y="191"/>
                  </a:cubicBezTo>
                  <a:cubicBezTo>
                    <a:pt x="1" y="298"/>
                    <a:pt x="84" y="381"/>
                    <a:pt x="191" y="381"/>
                  </a:cubicBezTo>
                  <a:lnTo>
                    <a:pt x="1442" y="381"/>
                  </a:lnTo>
                  <a:cubicBezTo>
                    <a:pt x="1549" y="381"/>
                    <a:pt x="1632" y="298"/>
                    <a:pt x="1632" y="191"/>
                  </a:cubicBezTo>
                  <a:cubicBezTo>
                    <a:pt x="1632" y="83"/>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8" name="Google Shape;11218;p64"/>
            <p:cNvSpPr/>
            <p:nvPr/>
          </p:nvSpPr>
          <p:spPr>
            <a:xfrm>
              <a:off x="2489813" y="4036175"/>
              <a:ext cx="52324" cy="12158"/>
            </a:xfrm>
            <a:custGeom>
              <a:rect b="b" l="l" r="r" t="t"/>
              <a:pathLst>
                <a:path extrusionOk="0" h="382" w="1644">
                  <a:moveTo>
                    <a:pt x="203" y="0"/>
                  </a:moveTo>
                  <a:cubicBezTo>
                    <a:pt x="95" y="0"/>
                    <a:pt x="0" y="83"/>
                    <a:pt x="0" y="191"/>
                  </a:cubicBezTo>
                  <a:cubicBezTo>
                    <a:pt x="0" y="298"/>
                    <a:pt x="95" y="381"/>
                    <a:pt x="203" y="381"/>
                  </a:cubicBezTo>
                  <a:lnTo>
                    <a:pt x="1441" y="381"/>
                  </a:lnTo>
                  <a:cubicBezTo>
                    <a:pt x="1548" y="381"/>
                    <a:pt x="1643" y="298"/>
                    <a:pt x="1643" y="191"/>
                  </a:cubicBezTo>
                  <a:cubicBezTo>
                    <a:pt x="1643" y="83"/>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19" name="Google Shape;11219;p64"/>
            <p:cNvSpPr/>
            <p:nvPr/>
          </p:nvSpPr>
          <p:spPr>
            <a:xfrm>
              <a:off x="2305245" y="4088467"/>
              <a:ext cx="51974" cy="12540"/>
            </a:xfrm>
            <a:custGeom>
              <a:rect b="b" l="l" r="r" t="t"/>
              <a:pathLst>
                <a:path extrusionOk="0" h="394" w="1633">
                  <a:moveTo>
                    <a:pt x="191" y="0"/>
                  </a:moveTo>
                  <a:cubicBezTo>
                    <a:pt x="84" y="0"/>
                    <a:pt x="1" y="95"/>
                    <a:pt x="1" y="191"/>
                  </a:cubicBezTo>
                  <a:cubicBezTo>
                    <a:pt x="1" y="298"/>
                    <a:pt x="84" y="393"/>
                    <a:pt x="191" y="393"/>
                  </a:cubicBezTo>
                  <a:lnTo>
                    <a:pt x="1442" y="393"/>
                  </a:lnTo>
                  <a:cubicBezTo>
                    <a:pt x="1549" y="393"/>
                    <a:pt x="1632" y="298"/>
                    <a:pt x="1632" y="191"/>
                  </a:cubicBezTo>
                  <a:cubicBezTo>
                    <a:pt x="1632" y="95"/>
                    <a:pt x="1549"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0" name="Google Shape;11220;p64"/>
            <p:cNvSpPr/>
            <p:nvPr/>
          </p:nvSpPr>
          <p:spPr>
            <a:xfrm>
              <a:off x="2397736" y="4088467"/>
              <a:ext cx="51942" cy="12540"/>
            </a:xfrm>
            <a:custGeom>
              <a:rect b="b" l="l" r="r" t="t"/>
              <a:pathLst>
                <a:path extrusionOk="0" h="394" w="1632">
                  <a:moveTo>
                    <a:pt x="191" y="0"/>
                  </a:moveTo>
                  <a:cubicBezTo>
                    <a:pt x="83" y="0"/>
                    <a:pt x="0" y="95"/>
                    <a:pt x="0" y="191"/>
                  </a:cubicBezTo>
                  <a:cubicBezTo>
                    <a:pt x="0" y="298"/>
                    <a:pt x="83" y="393"/>
                    <a:pt x="191" y="393"/>
                  </a:cubicBezTo>
                  <a:lnTo>
                    <a:pt x="1441" y="393"/>
                  </a:lnTo>
                  <a:cubicBezTo>
                    <a:pt x="1548" y="393"/>
                    <a:pt x="1631" y="298"/>
                    <a:pt x="1631" y="191"/>
                  </a:cubicBezTo>
                  <a:cubicBezTo>
                    <a:pt x="1631" y="95"/>
                    <a:pt x="1548"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1" name="Google Shape;11221;p64"/>
            <p:cNvSpPr/>
            <p:nvPr/>
          </p:nvSpPr>
          <p:spPr>
            <a:xfrm>
              <a:off x="2489813" y="4088467"/>
              <a:ext cx="52324" cy="12540"/>
            </a:xfrm>
            <a:custGeom>
              <a:rect b="b" l="l" r="r" t="t"/>
              <a:pathLst>
                <a:path extrusionOk="0" h="394" w="1644">
                  <a:moveTo>
                    <a:pt x="203" y="0"/>
                  </a:moveTo>
                  <a:cubicBezTo>
                    <a:pt x="95" y="0"/>
                    <a:pt x="0" y="95"/>
                    <a:pt x="0" y="191"/>
                  </a:cubicBezTo>
                  <a:cubicBezTo>
                    <a:pt x="0" y="298"/>
                    <a:pt x="95" y="393"/>
                    <a:pt x="203" y="393"/>
                  </a:cubicBezTo>
                  <a:lnTo>
                    <a:pt x="1441" y="393"/>
                  </a:lnTo>
                  <a:cubicBezTo>
                    <a:pt x="1548" y="393"/>
                    <a:pt x="1643" y="298"/>
                    <a:pt x="1643" y="191"/>
                  </a:cubicBezTo>
                  <a:cubicBezTo>
                    <a:pt x="1643" y="95"/>
                    <a:pt x="1572"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2" name="Google Shape;11222;p64"/>
            <p:cNvSpPr/>
            <p:nvPr/>
          </p:nvSpPr>
          <p:spPr>
            <a:xfrm>
              <a:off x="2304863" y="3969751"/>
              <a:ext cx="53088" cy="38766"/>
            </a:xfrm>
            <a:custGeom>
              <a:rect b="b" l="l" r="r" t="t"/>
              <a:pathLst>
                <a:path extrusionOk="0" h="1218" w="1668">
                  <a:moveTo>
                    <a:pt x="1454" y="1"/>
                  </a:moveTo>
                  <a:cubicBezTo>
                    <a:pt x="1406" y="1"/>
                    <a:pt x="1358" y="21"/>
                    <a:pt x="1323" y="63"/>
                  </a:cubicBezTo>
                  <a:lnTo>
                    <a:pt x="620" y="754"/>
                  </a:lnTo>
                  <a:lnTo>
                    <a:pt x="334" y="480"/>
                  </a:lnTo>
                  <a:cubicBezTo>
                    <a:pt x="299" y="438"/>
                    <a:pt x="251" y="417"/>
                    <a:pt x="203" y="417"/>
                  </a:cubicBezTo>
                  <a:cubicBezTo>
                    <a:pt x="156" y="417"/>
                    <a:pt x="108" y="438"/>
                    <a:pt x="72" y="480"/>
                  </a:cubicBezTo>
                  <a:cubicBezTo>
                    <a:pt x="1" y="551"/>
                    <a:pt x="1" y="670"/>
                    <a:pt x="72" y="742"/>
                  </a:cubicBezTo>
                  <a:lnTo>
                    <a:pt x="489" y="1158"/>
                  </a:lnTo>
                  <a:cubicBezTo>
                    <a:pt x="513" y="1194"/>
                    <a:pt x="572" y="1218"/>
                    <a:pt x="620" y="1218"/>
                  </a:cubicBezTo>
                  <a:cubicBezTo>
                    <a:pt x="668" y="1218"/>
                    <a:pt x="727" y="1206"/>
                    <a:pt x="751" y="1158"/>
                  </a:cubicBezTo>
                  <a:lnTo>
                    <a:pt x="1585" y="325"/>
                  </a:lnTo>
                  <a:cubicBezTo>
                    <a:pt x="1668" y="254"/>
                    <a:pt x="1668" y="134"/>
                    <a:pt x="1585" y="63"/>
                  </a:cubicBezTo>
                  <a:cubicBezTo>
                    <a:pt x="1549" y="21"/>
                    <a:pt x="1501" y="1"/>
                    <a:pt x="1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3" name="Google Shape;11223;p64"/>
            <p:cNvSpPr/>
            <p:nvPr/>
          </p:nvSpPr>
          <p:spPr>
            <a:xfrm>
              <a:off x="2489813" y="3969751"/>
              <a:ext cx="53088" cy="38766"/>
            </a:xfrm>
            <a:custGeom>
              <a:rect b="b" l="l" r="r" t="t"/>
              <a:pathLst>
                <a:path extrusionOk="0" h="1218" w="1668">
                  <a:moveTo>
                    <a:pt x="1465" y="1"/>
                  </a:moveTo>
                  <a:cubicBezTo>
                    <a:pt x="1417" y="1"/>
                    <a:pt x="1369" y="21"/>
                    <a:pt x="1334" y="63"/>
                  </a:cubicBezTo>
                  <a:lnTo>
                    <a:pt x="631" y="754"/>
                  </a:lnTo>
                  <a:lnTo>
                    <a:pt x="346" y="480"/>
                  </a:lnTo>
                  <a:cubicBezTo>
                    <a:pt x="310" y="438"/>
                    <a:pt x="262" y="417"/>
                    <a:pt x="215" y="417"/>
                  </a:cubicBezTo>
                  <a:cubicBezTo>
                    <a:pt x="167" y="417"/>
                    <a:pt x="119" y="438"/>
                    <a:pt x="84" y="480"/>
                  </a:cubicBezTo>
                  <a:cubicBezTo>
                    <a:pt x="0" y="551"/>
                    <a:pt x="0" y="670"/>
                    <a:pt x="84" y="742"/>
                  </a:cubicBezTo>
                  <a:lnTo>
                    <a:pt x="500" y="1158"/>
                  </a:lnTo>
                  <a:cubicBezTo>
                    <a:pt x="524" y="1194"/>
                    <a:pt x="584" y="1218"/>
                    <a:pt x="631" y="1218"/>
                  </a:cubicBezTo>
                  <a:cubicBezTo>
                    <a:pt x="667" y="1218"/>
                    <a:pt x="738" y="1206"/>
                    <a:pt x="762" y="1158"/>
                  </a:cubicBezTo>
                  <a:lnTo>
                    <a:pt x="1596" y="325"/>
                  </a:lnTo>
                  <a:cubicBezTo>
                    <a:pt x="1667" y="254"/>
                    <a:pt x="1667" y="134"/>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4" name="Google Shape;11224;p64"/>
            <p:cNvSpPr/>
            <p:nvPr/>
          </p:nvSpPr>
          <p:spPr>
            <a:xfrm>
              <a:off x="2396972" y="4022807"/>
              <a:ext cx="53088" cy="38766"/>
            </a:xfrm>
            <a:custGeom>
              <a:rect b="b" l="l" r="r" t="t"/>
              <a:pathLst>
                <a:path extrusionOk="0" h="1218" w="1668">
                  <a:moveTo>
                    <a:pt x="1465" y="0"/>
                  </a:moveTo>
                  <a:cubicBezTo>
                    <a:pt x="1417" y="0"/>
                    <a:pt x="1369" y="21"/>
                    <a:pt x="1334" y="63"/>
                  </a:cubicBezTo>
                  <a:lnTo>
                    <a:pt x="631" y="753"/>
                  </a:lnTo>
                  <a:lnTo>
                    <a:pt x="345" y="480"/>
                  </a:lnTo>
                  <a:cubicBezTo>
                    <a:pt x="310" y="438"/>
                    <a:pt x="262" y="417"/>
                    <a:pt x="215" y="417"/>
                  </a:cubicBezTo>
                  <a:cubicBezTo>
                    <a:pt x="167" y="417"/>
                    <a:pt x="119" y="438"/>
                    <a:pt x="84" y="480"/>
                  </a:cubicBezTo>
                  <a:cubicBezTo>
                    <a:pt x="0" y="551"/>
                    <a:pt x="0" y="670"/>
                    <a:pt x="84" y="742"/>
                  </a:cubicBezTo>
                  <a:lnTo>
                    <a:pt x="500" y="1158"/>
                  </a:lnTo>
                  <a:cubicBezTo>
                    <a:pt x="536" y="1206"/>
                    <a:pt x="584" y="1218"/>
                    <a:pt x="631" y="1218"/>
                  </a:cubicBezTo>
                  <a:cubicBezTo>
                    <a:pt x="667" y="1218"/>
                    <a:pt x="738" y="1206"/>
                    <a:pt x="762" y="1158"/>
                  </a:cubicBezTo>
                  <a:lnTo>
                    <a:pt x="1596" y="325"/>
                  </a:lnTo>
                  <a:cubicBezTo>
                    <a:pt x="1667" y="253"/>
                    <a:pt x="1667" y="134"/>
                    <a:pt x="1596" y="63"/>
                  </a:cubicBezTo>
                  <a:cubicBezTo>
                    <a:pt x="1560" y="21"/>
                    <a:pt x="1512" y="0"/>
                    <a:pt x="1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5" name="Google Shape;11225;p64"/>
            <p:cNvSpPr/>
            <p:nvPr/>
          </p:nvSpPr>
          <p:spPr>
            <a:xfrm>
              <a:off x="2212404" y="4075386"/>
              <a:ext cx="53088" cy="38861"/>
            </a:xfrm>
            <a:custGeom>
              <a:rect b="b" l="l" r="r" t="t"/>
              <a:pathLst>
                <a:path extrusionOk="0" h="1221" w="1668">
                  <a:moveTo>
                    <a:pt x="1455" y="0"/>
                  </a:moveTo>
                  <a:cubicBezTo>
                    <a:pt x="1406" y="0"/>
                    <a:pt x="1358" y="18"/>
                    <a:pt x="1322" y="54"/>
                  </a:cubicBezTo>
                  <a:lnTo>
                    <a:pt x="620" y="756"/>
                  </a:lnTo>
                  <a:lnTo>
                    <a:pt x="346" y="471"/>
                  </a:lnTo>
                  <a:cubicBezTo>
                    <a:pt x="304" y="435"/>
                    <a:pt x="254" y="417"/>
                    <a:pt x="205" y="417"/>
                  </a:cubicBezTo>
                  <a:cubicBezTo>
                    <a:pt x="156" y="417"/>
                    <a:pt x="108" y="435"/>
                    <a:pt x="72" y="471"/>
                  </a:cubicBezTo>
                  <a:cubicBezTo>
                    <a:pt x="1" y="554"/>
                    <a:pt x="1" y="673"/>
                    <a:pt x="72" y="745"/>
                  </a:cubicBezTo>
                  <a:lnTo>
                    <a:pt x="489" y="1161"/>
                  </a:lnTo>
                  <a:cubicBezTo>
                    <a:pt x="537" y="1197"/>
                    <a:pt x="584" y="1221"/>
                    <a:pt x="620" y="1221"/>
                  </a:cubicBezTo>
                  <a:cubicBezTo>
                    <a:pt x="668" y="1221"/>
                    <a:pt x="727" y="1197"/>
                    <a:pt x="763" y="1161"/>
                  </a:cubicBezTo>
                  <a:lnTo>
                    <a:pt x="1596" y="328"/>
                  </a:lnTo>
                  <a:cubicBezTo>
                    <a:pt x="1668" y="268"/>
                    <a:pt x="1668" y="137"/>
                    <a:pt x="1596" y="54"/>
                  </a:cubicBezTo>
                  <a:cubicBezTo>
                    <a:pt x="1555" y="18"/>
                    <a:pt x="1504" y="0"/>
                    <a:pt x="14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26" name="Google Shape;11226;p64"/>
            <p:cNvSpPr/>
            <p:nvPr/>
          </p:nvSpPr>
          <p:spPr>
            <a:xfrm>
              <a:off x="2396972" y="3916694"/>
              <a:ext cx="53088" cy="38798"/>
            </a:xfrm>
            <a:custGeom>
              <a:rect b="b" l="l" r="r" t="t"/>
              <a:pathLst>
                <a:path extrusionOk="0" h="1219" w="1668">
                  <a:moveTo>
                    <a:pt x="1465" y="1"/>
                  </a:moveTo>
                  <a:cubicBezTo>
                    <a:pt x="1417" y="1"/>
                    <a:pt x="1369" y="21"/>
                    <a:pt x="1334" y="63"/>
                  </a:cubicBezTo>
                  <a:lnTo>
                    <a:pt x="631" y="754"/>
                  </a:lnTo>
                  <a:lnTo>
                    <a:pt x="345" y="480"/>
                  </a:lnTo>
                  <a:cubicBezTo>
                    <a:pt x="310" y="438"/>
                    <a:pt x="262" y="417"/>
                    <a:pt x="215" y="417"/>
                  </a:cubicBezTo>
                  <a:cubicBezTo>
                    <a:pt x="167" y="417"/>
                    <a:pt x="119" y="438"/>
                    <a:pt x="84" y="480"/>
                  </a:cubicBezTo>
                  <a:cubicBezTo>
                    <a:pt x="0" y="551"/>
                    <a:pt x="0" y="670"/>
                    <a:pt x="84" y="742"/>
                  </a:cubicBezTo>
                  <a:lnTo>
                    <a:pt x="500" y="1159"/>
                  </a:lnTo>
                  <a:cubicBezTo>
                    <a:pt x="536" y="1206"/>
                    <a:pt x="584" y="1218"/>
                    <a:pt x="631" y="1218"/>
                  </a:cubicBezTo>
                  <a:cubicBezTo>
                    <a:pt x="667" y="1218"/>
                    <a:pt x="738" y="1206"/>
                    <a:pt x="762" y="1159"/>
                  </a:cubicBezTo>
                  <a:lnTo>
                    <a:pt x="1596" y="325"/>
                  </a:lnTo>
                  <a:cubicBezTo>
                    <a:pt x="1667" y="266"/>
                    <a:pt x="1667" y="135"/>
                    <a:pt x="1596" y="63"/>
                  </a:cubicBezTo>
                  <a:cubicBezTo>
                    <a:pt x="1560" y="21"/>
                    <a:pt x="1512"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27" name="Google Shape;11227;p64"/>
          <p:cNvSpPr/>
          <p:nvPr/>
        </p:nvSpPr>
        <p:spPr>
          <a:xfrm>
            <a:off x="6217513" y="3397651"/>
            <a:ext cx="347524" cy="289917"/>
          </a:xfrm>
          <a:custGeom>
            <a:rect b="b" l="l" r="r" t="t"/>
            <a:pathLst>
              <a:path extrusionOk="0" h="9109" w="10919">
                <a:moveTo>
                  <a:pt x="2917" y="310"/>
                </a:moveTo>
                <a:cubicBezTo>
                  <a:pt x="3119" y="310"/>
                  <a:pt x="3286" y="476"/>
                  <a:pt x="3286" y="679"/>
                </a:cubicBezTo>
                <a:lnTo>
                  <a:pt x="3286" y="1036"/>
                </a:lnTo>
                <a:cubicBezTo>
                  <a:pt x="3250" y="1322"/>
                  <a:pt x="3012" y="1560"/>
                  <a:pt x="2715" y="1560"/>
                </a:cubicBezTo>
                <a:cubicBezTo>
                  <a:pt x="2417" y="1560"/>
                  <a:pt x="2179" y="1322"/>
                  <a:pt x="2179" y="1024"/>
                </a:cubicBezTo>
                <a:lnTo>
                  <a:pt x="2179" y="679"/>
                </a:lnTo>
                <a:cubicBezTo>
                  <a:pt x="2179" y="476"/>
                  <a:pt x="2346" y="310"/>
                  <a:pt x="2560" y="310"/>
                </a:cubicBezTo>
                <a:close/>
                <a:moveTo>
                  <a:pt x="5715" y="310"/>
                </a:moveTo>
                <a:cubicBezTo>
                  <a:pt x="5917" y="310"/>
                  <a:pt x="6084" y="476"/>
                  <a:pt x="6084" y="679"/>
                </a:cubicBezTo>
                <a:lnTo>
                  <a:pt x="6084" y="1036"/>
                </a:lnTo>
                <a:cubicBezTo>
                  <a:pt x="6048" y="1322"/>
                  <a:pt x="5810" y="1560"/>
                  <a:pt x="5513" y="1560"/>
                </a:cubicBezTo>
                <a:cubicBezTo>
                  <a:pt x="5215" y="1560"/>
                  <a:pt x="4977" y="1322"/>
                  <a:pt x="4977" y="1024"/>
                </a:cubicBezTo>
                <a:lnTo>
                  <a:pt x="4977" y="679"/>
                </a:lnTo>
                <a:cubicBezTo>
                  <a:pt x="4977" y="476"/>
                  <a:pt x="5144" y="310"/>
                  <a:pt x="5358" y="310"/>
                </a:cubicBezTo>
                <a:close/>
                <a:moveTo>
                  <a:pt x="8513" y="310"/>
                </a:moveTo>
                <a:cubicBezTo>
                  <a:pt x="8715" y="310"/>
                  <a:pt x="8882" y="476"/>
                  <a:pt x="8882" y="679"/>
                </a:cubicBezTo>
                <a:lnTo>
                  <a:pt x="8882" y="1036"/>
                </a:lnTo>
                <a:cubicBezTo>
                  <a:pt x="8846" y="1322"/>
                  <a:pt x="8608" y="1560"/>
                  <a:pt x="8311" y="1560"/>
                </a:cubicBezTo>
                <a:cubicBezTo>
                  <a:pt x="8013" y="1560"/>
                  <a:pt x="7775" y="1322"/>
                  <a:pt x="7775" y="1024"/>
                </a:cubicBezTo>
                <a:lnTo>
                  <a:pt x="7775" y="679"/>
                </a:lnTo>
                <a:cubicBezTo>
                  <a:pt x="7775" y="476"/>
                  <a:pt x="7941" y="310"/>
                  <a:pt x="8156" y="310"/>
                </a:cubicBezTo>
                <a:close/>
                <a:moveTo>
                  <a:pt x="2893" y="1881"/>
                </a:moveTo>
                <a:lnTo>
                  <a:pt x="2893" y="1977"/>
                </a:lnTo>
                <a:cubicBezTo>
                  <a:pt x="2893" y="2036"/>
                  <a:pt x="2905" y="2096"/>
                  <a:pt x="2941" y="2143"/>
                </a:cubicBezTo>
                <a:lnTo>
                  <a:pt x="2715" y="2358"/>
                </a:lnTo>
                <a:lnTo>
                  <a:pt x="2691" y="2358"/>
                </a:lnTo>
                <a:lnTo>
                  <a:pt x="2465" y="2143"/>
                </a:lnTo>
                <a:cubicBezTo>
                  <a:pt x="2500" y="2096"/>
                  <a:pt x="2512" y="2036"/>
                  <a:pt x="2512" y="1977"/>
                </a:cubicBezTo>
                <a:lnTo>
                  <a:pt x="2512" y="1881"/>
                </a:lnTo>
                <a:close/>
                <a:moveTo>
                  <a:pt x="5715" y="1881"/>
                </a:moveTo>
                <a:lnTo>
                  <a:pt x="5715" y="1977"/>
                </a:lnTo>
                <a:cubicBezTo>
                  <a:pt x="5715" y="2036"/>
                  <a:pt x="5727" y="2096"/>
                  <a:pt x="5751" y="2143"/>
                </a:cubicBezTo>
                <a:lnTo>
                  <a:pt x="5536" y="2358"/>
                </a:lnTo>
                <a:lnTo>
                  <a:pt x="5501" y="2358"/>
                </a:lnTo>
                <a:lnTo>
                  <a:pt x="5274" y="2143"/>
                </a:lnTo>
                <a:cubicBezTo>
                  <a:pt x="5310" y="2096"/>
                  <a:pt x="5322" y="2036"/>
                  <a:pt x="5322" y="1977"/>
                </a:cubicBezTo>
                <a:lnTo>
                  <a:pt x="5322" y="1881"/>
                </a:lnTo>
                <a:close/>
                <a:moveTo>
                  <a:pt x="8501" y="1881"/>
                </a:moveTo>
                <a:lnTo>
                  <a:pt x="8501" y="1977"/>
                </a:lnTo>
                <a:cubicBezTo>
                  <a:pt x="8501" y="2036"/>
                  <a:pt x="8525" y="2096"/>
                  <a:pt x="8549" y="2143"/>
                </a:cubicBezTo>
                <a:lnTo>
                  <a:pt x="8334" y="2358"/>
                </a:lnTo>
                <a:lnTo>
                  <a:pt x="8299" y="2358"/>
                </a:lnTo>
                <a:lnTo>
                  <a:pt x="8072" y="2143"/>
                </a:lnTo>
                <a:cubicBezTo>
                  <a:pt x="8108" y="2096"/>
                  <a:pt x="8120" y="2036"/>
                  <a:pt x="8120" y="1977"/>
                </a:cubicBezTo>
                <a:lnTo>
                  <a:pt x="8120" y="1881"/>
                </a:lnTo>
                <a:close/>
                <a:moveTo>
                  <a:pt x="9906" y="3286"/>
                </a:moveTo>
                <a:cubicBezTo>
                  <a:pt x="10120" y="3286"/>
                  <a:pt x="10275" y="3453"/>
                  <a:pt x="10275" y="3655"/>
                </a:cubicBezTo>
                <a:lnTo>
                  <a:pt x="10275" y="4012"/>
                </a:lnTo>
                <a:cubicBezTo>
                  <a:pt x="10263" y="4298"/>
                  <a:pt x="10013" y="4536"/>
                  <a:pt x="9716" y="4536"/>
                </a:cubicBezTo>
                <a:cubicBezTo>
                  <a:pt x="9418" y="4536"/>
                  <a:pt x="9180" y="4298"/>
                  <a:pt x="9180" y="4001"/>
                </a:cubicBezTo>
                <a:lnTo>
                  <a:pt x="9180" y="3655"/>
                </a:lnTo>
                <a:cubicBezTo>
                  <a:pt x="9180" y="3453"/>
                  <a:pt x="9346" y="3286"/>
                  <a:pt x="9549" y="3286"/>
                </a:cubicBezTo>
                <a:close/>
                <a:moveTo>
                  <a:pt x="1512" y="3286"/>
                </a:moveTo>
                <a:cubicBezTo>
                  <a:pt x="1691" y="3286"/>
                  <a:pt x="1857" y="3453"/>
                  <a:pt x="1857" y="3655"/>
                </a:cubicBezTo>
                <a:lnTo>
                  <a:pt x="1857" y="4012"/>
                </a:lnTo>
                <a:cubicBezTo>
                  <a:pt x="1857" y="4310"/>
                  <a:pt x="1619" y="4548"/>
                  <a:pt x="1322" y="4548"/>
                </a:cubicBezTo>
                <a:cubicBezTo>
                  <a:pt x="1024" y="4548"/>
                  <a:pt x="786" y="4310"/>
                  <a:pt x="786" y="4012"/>
                </a:cubicBezTo>
                <a:lnTo>
                  <a:pt x="786" y="3655"/>
                </a:lnTo>
                <a:cubicBezTo>
                  <a:pt x="786" y="3453"/>
                  <a:pt x="953" y="3286"/>
                  <a:pt x="1155" y="3286"/>
                </a:cubicBezTo>
                <a:close/>
                <a:moveTo>
                  <a:pt x="4310" y="3286"/>
                </a:moveTo>
                <a:cubicBezTo>
                  <a:pt x="4489" y="3286"/>
                  <a:pt x="4655" y="3453"/>
                  <a:pt x="4655" y="3655"/>
                </a:cubicBezTo>
                <a:lnTo>
                  <a:pt x="4655" y="4012"/>
                </a:lnTo>
                <a:cubicBezTo>
                  <a:pt x="4655" y="4310"/>
                  <a:pt x="4417" y="4548"/>
                  <a:pt x="4120" y="4548"/>
                </a:cubicBezTo>
                <a:cubicBezTo>
                  <a:pt x="3822" y="4548"/>
                  <a:pt x="3584" y="4310"/>
                  <a:pt x="3584" y="4012"/>
                </a:cubicBezTo>
                <a:lnTo>
                  <a:pt x="3584" y="3655"/>
                </a:lnTo>
                <a:cubicBezTo>
                  <a:pt x="3584" y="3453"/>
                  <a:pt x="3750" y="3286"/>
                  <a:pt x="3953" y="3286"/>
                </a:cubicBezTo>
                <a:close/>
                <a:moveTo>
                  <a:pt x="7108" y="3286"/>
                </a:moveTo>
                <a:cubicBezTo>
                  <a:pt x="7287" y="3286"/>
                  <a:pt x="7453" y="3453"/>
                  <a:pt x="7453" y="3655"/>
                </a:cubicBezTo>
                <a:lnTo>
                  <a:pt x="7453" y="4012"/>
                </a:lnTo>
                <a:cubicBezTo>
                  <a:pt x="7453" y="4310"/>
                  <a:pt x="7215" y="4548"/>
                  <a:pt x="6918" y="4548"/>
                </a:cubicBezTo>
                <a:cubicBezTo>
                  <a:pt x="6620" y="4548"/>
                  <a:pt x="6382" y="4310"/>
                  <a:pt x="6382" y="4012"/>
                </a:cubicBezTo>
                <a:lnTo>
                  <a:pt x="6382" y="3655"/>
                </a:lnTo>
                <a:cubicBezTo>
                  <a:pt x="6382" y="3453"/>
                  <a:pt x="6548" y="3286"/>
                  <a:pt x="6751" y="3286"/>
                </a:cubicBezTo>
                <a:close/>
                <a:moveTo>
                  <a:pt x="1500" y="4858"/>
                </a:moveTo>
                <a:lnTo>
                  <a:pt x="1500" y="4953"/>
                </a:lnTo>
                <a:cubicBezTo>
                  <a:pt x="1500" y="5013"/>
                  <a:pt x="1512" y="5072"/>
                  <a:pt x="1548" y="5120"/>
                </a:cubicBezTo>
                <a:lnTo>
                  <a:pt x="1322" y="5334"/>
                </a:lnTo>
                <a:lnTo>
                  <a:pt x="1286" y="5334"/>
                </a:lnTo>
                <a:lnTo>
                  <a:pt x="1072" y="5120"/>
                </a:lnTo>
                <a:cubicBezTo>
                  <a:pt x="1095" y="5072"/>
                  <a:pt x="1107" y="5013"/>
                  <a:pt x="1107" y="4953"/>
                </a:cubicBezTo>
                <a:lnTo>
                  <a:pt x="1107" y="4858"/>
                </a:lnTo>
                <a:close/>
                <a:moveTo>
                  <a:pt x="4298" y="4858"/>
                </a:moveTo>
                <a:lnTo>
                  <a:pt x="4298" y="4953"/>
                </a:lnTo>
                <a:cubicBezTo>
                  <a:pt x="4298" y="5013"/>
                  <a:pt x="4310" y="5072"/>
                  <a:pt x="4334" y="5120"/>
                </a:cubicBezTo>
                <a:lnTo>
                  <a:pt x="4120" y="5334"/>
                </a:lnTo>
                <a:lnTo>
                  <a:pt x="4084" y="5334"/>
                </a:lnTo>
                <a:lnTo>
                  <a:pt x="3870" y="5120"/>
                </a:lnTo>
                <a:cubicBezTo>
                  <a:pt x="3893" y="5072"/>
                  <a:pt x="3905" y="5013"/>
                  <a:pt x="3905" y="4953"/>
                </a:cubicBezTo>
                <a:lnTo>
                  <a:pt x="3905" y="4858"/>
                </a:lnTo>
                <a:close/>
                <a:moveTo>
                  <a:pt x="7108" y="4858"/>
                </a:moveTo>
                <a:lnTo>
                  <a:pt x="7108" y="4953"/>
                </a:lnTo>
                <a:cubicBezTo>
                  <a:pt x="7108" y="5013"/>
                  <a:pt x="7120" y="5072"/>
                  <a:pt x="7156" y="5120"/>
                </a:cubicBezTo>
                <a:lnTo>
                  <a:pt x="6929" y="5334"/>
                </a:lnTo>
                <a:lnTo>
                  <a:pt x="6906" y="5334"/>
                </a:lnTo>
                <a:lnTo>
                  <a:pt x="6679" y="5120"/>
                </a:lnTo>
                <a:cubicBezTo>
                  <a:pt x="6703" y="5072"/>
                  <a:pt x="6715" y="5013"/>
                  <a:pt x="6715" y="4953"/>
                </a:cubicBezTo>
                <a:lnTo>
                  <a:pt x="6715" y="4858"/>
                </a:lnTo>
                <a:close/>
                <a:moveTo>
                  <a:pt x="9906" y="4858"/>
                </a:moveTo>
                <a:lnTo>
                  <a:pt x="9906" y="4953"/>
                </a:lnTo>
                <a:cubicBezTo>
                  <a:pt x="9906" y="5013"/>
                  <a:pt x="9918" y="5072"/>
                  <a:pt x="9954" y="5120"/>
                </a:cubicBezTo>
                <a:lnTo>
                  <a:pt x="9727" y="5334"/>
                </a:lnTo>
                <a:lnTo>
                  <a:pt x="9704" y="5334"/>
                </a:lnTo>
                <a:lnTo>
                  <a:pt x="9477" y="5120"/>
                </a:lnTo>
                <a:cubicBezTo>
                  <a:pt x="9501" y="5072"/>
                  <a:pt x="9525" y="5013"/>
                  <a:pt x="9525" y="4953"/>
                </a:cubicBezTo>
                <a:lnTo>
                  <a:pt x="9525" y="4858"/>
                </a:lnTo>
                <a:close/>
                <a:moveTo>
                  <a:pt x="2453" y="0"/>
                </a:moveTo>
                <a:cubicBezTo>
                  <a:pt x="2084" y="0"/>
                  <a:pt x="1762" y="310"/>
                  <a:pt x="1762" y="679"/>
                </a:cubicBezTo>
                <a:lnTo>
                  <a:pt x="1762" y="1036"/>
                </a:lnTo>
                <a:cubicBezTo>
                  <a:pt x="1762" y="1322"/>
                  <a:pt x="1905" y="1572"/>
                  <a:pt x="2119" y="1726"/>
                </a:cubicBezTo>
                <a:lnTo>
                  <a:pt x="2119" y="1977"/>
                </a:lnTo>
                <a:cubicBezTo>
                  <a:pt x="2119" y="1977"/>
                  <a:pt x="2119" y="1988"/>
                  <a:pt x="2107" y="1988"/>
                </a:cubicBezTo>
                <a:lnTo>
                  <a:pt x="1691" y="2203"/>
                </a:lnTo>
                <a:cubicBezTo>
                  <a:pt x="1512" y="2286"/>
                  <a:pt x="1405" y="2465"/>
                  <a:pt x="1405" y="2655"/>
                </a:cubicBezTo>
                <a:lnTo>
                  <a:pt x="1405" y="2989"/>
                </a:lnTo>
                <a:lnTo>
                  <a:pt x="1036" y="2989"/>
                </a:lnTo>
                <a:cubicBezTo>
                  <a:pt x="667" y="2989"/>
                  <a:pt x="357" y="3298"/>
                  <a:pt x="357" y="3667"/>
                </a:cubicBezTo>
                <a:lnTo>
                  <a:pt x="357" y="4024"/>
                </a:lnTo>
                <a:cubicBezTo>
                  <a:pt x="357" y="4310"/>
                  <a:pt x="488" y="4560"/>
                  <a:pt x="714" y="4715"/>
                </a:cubicBezTo>
                <a:lnTo>
                  <a:pt x="714" y="4965"/>
                </a:lnTo>
                <a:cubicBezTo>
                  <a:pt x="714" y="4965"/>
                  <a:pt x="714" y="4977"/>
                  <a:pt x="691" y="4977"/>
                </a:cubicBezTo>
                <a:lnTo>
                  <a:pt x="274" y="5191"/>
                </a:lnTo>
                <a:cubicBezTo>
                  <a:pt x="95" y="5275"/>
                  <a:pt x="0" y="5453"/>
                  <a:pt x="0" y="5656"/>
                </a:cubicBezTo>
                <a:lnTo>
                  <a:pt x="0" y="7382"/>
                </a:lnTo>
                <a:cubicBezTo>
                  <a:pt x="0" y="7513"/>
                  <a:pt x="36" y="7644"/>
                  <a:pt x="119" y="7751"/>
                </a:cubicBezTo>
                <a:lnTo>
                  <a:pt x="298" y="8013"/>
                </a:lnTo>
                <a:cubicBezTo>
                  <a:pt x="333" y="8073"/>
                  <a:pt x="357" y="8156"/>
                  <a:pt x="357" y="8227"/>
                </a:cubicBezTo>
                <a:lnTo>
                  <a:pt x="357" y="8942"/>
                </a:lnTo>
                <a:cubicBezTo>
                  <a:pt x="357" y="9025"/>
                  <a:pt x="429" y="9108"/>
                  <a:pt x="512" y="9108"/>
                </a:cubicBezTo>
                <a:cubicBezTo>
                  <a:pt x="607" y="9108"/>
                  <a:pt x="679" y="9025"/>
                  <a:pt x="679" y="8942"/>
                </a:cubicBezTo>
                <a:lnTo>
                  <a:pt x="679" y="8227"/>
                </a:lnTo>
                <a:cubicBezTo>
                  <a:pt x="679" y="8096"/>
                  <a:pt x="631" y="7953"/>
                  <a:pt x="560" y="7858"/>
                </a:cubicBezTo>
                <a:lnTo>
                  <a:pt x="381" y="7584"/>
                </a:lnTo>
                <a:cubicBezTo>
                  <a:pt x="333" y="7525"/>
                  <a:pt x="321" y="7453"/>
                  <a:pt x="321" y="7382"/>
                </a:cubicBezTo>
                <a:lnTo>
                  <a:pt x="321" y="5656"/>
                </a:lnTo>
                <a:cubicBezTo>
                  <a:pt x="321" y="5572"/>
                  <a:pt x="369" y="5513"/>
                  <a:pt x="429" y="5477"/>
                </a:cubicBezTo>
                <a:lnTo>
                  <a:pt x="714" y="5322"/>
                </a:lnTo>
                <a:lnTo>
                  <a:pt x="976" y="5596"/>
                </a:lnTo>
                <a:cubicBezTo>
                  <a:pt x="1036" y="5656"/>
                  <a:pt x="1131" y="5691"/>
                  <a:pt x="1214" y="5691"/>
                </a:cubicBezTo>
                <a:cubicBezTo>
                  <a:pt x="1310" y="5691"/>
                  <a:pt x="1381" y="5667"/>
                  <a:pt x="1453" y="5596"/>
                </a:cubicBezTo>
                <a:lnTo>
                  <a:pt x="1726" y="5322"/>
                </a:lnTo>
                <a:lnTo>
                  <a:pt x="2000" y="5477"/>
                </a:lnTo>
                <a:cubicBezTo>
                  <a:pt x="2060" y="5501"/>
                  <a:pt x="2107" y="5572"/>
                  <a:pt x="2107" y="5656"/>
                </a:cubicBezTo>
                <a:lnTo>
                  <a:pt x="2107" y="7382"/>
                </a:lnTo>
                <a:cubicBezTo>
                  <a:pt x="2107" y="7453"/>
                  <a:pt x="2096" y="7525"/>
                  <a:pt x="2048" y="7584"/>
                </a:cubicBezTo>
                <a:lnTo>
                  <a:pt x="1869" y="7858"/>
                </a:lnTo>
                <a:cubicBezTo>
                  <a:pt x="1798" y="7977"/>
                  <a:pt x="1750" y="8096"/>
                  <a:pt x="1750" y="8227"/>
                </a:cubicBezTo>
                <a:lnTo>
                  <a:pt x="1750" y="8942"/>
                </a:lnTo>
                <a:cubicBezTo>
                  <a:pt x="1750" y="9025"/>
                  <a:pt x="1822" y="9108"/>
                  <a:pt x="1917" y="9108"/>
                </a:cubicBezTo>
                <a:cubicBezTo>
                  <a:pt x="2000" y="9108"/>
                  <a:pt x="2084" y="9025"/>
                  <a:pt x="2084" y="8942"/>
                </a:cubicBezTo>
                <a:lnTo>
                  <a:pt x="2084" y="8227"/>
                </a:lnTo>
                <a:cubicBezTo>
                  <a:pt x="2084" y="8156"/>
                  <a:pt x="2096" y="8073"/>
                  <a:pt x="2143" y="8013"/>
                </a:cubicBezTo>
                <a:lnTo>
                  <a:pt x="2322" y="7751"/>
                </a:lnTo>
                <a:cubicBezTo>
                  <a:pt x="2393" y="7632"/>
                  <a:pt x="2441" y="7513"/>
                  <a:pt x="2441" y="7382"/>
                </a:cubicBezTo>
                <a:lnTo>
                  <a:pt x="2441" y="5656"/>
                </a:lnTo>
                <a:cubicBezTo>
                  <a:pt x="2441" y="5453"/>
                  <a:pt x="2334" y="5275"/>
                  <a:pt x="2155" y="5191"/>
                </a:cubicBezTo>
                <a:lnTo>
                  <a:pt x="1738" y="4977"/>
                </a:lnTo>
                <a:lnTo>
                  <a:pt x="1726" y="4965"/>
                </a:lnTo>
                <a:lnTo>
                  <a:pt x="1726" y="4703"/>
                </a:lnTo>
                <a:cubicBezTo>
                  <a:pt x="1929" y="4536"/>
                  <a:pt x="2084" y="4298"/>
                  <a:pt x="2084" y="4012"/>
                </a:cubicBezTo>
                <a:lnTo>
                  <a:pt x="2084" y="3655"/>
                </a:lnTo>
                <a:cubicBezTo>
                  <a:pt x="2084" y="3405"/>
                  <a:pt x="1929" y="3179"/>
                  <a:pt x="1726" y="3060"/>
                </a:cubicBezTo>
                <a:lnTo>
                  <a:pt x="1726" y="2643"/>
                </a:lnTo>
                <a:cubicBezTo>
                  <a:pt x="1726" y="2572"/>
                  <a:pt x="1762" y="2512"/>
                  <a:pt x="1822" y="2465"/>
                </a:cubicBezTo>
                <a:lnTo>
                  <a:pt x="2107" y="2322"/>
                </a:lnTo>
                <a:lnTo>
                  <a:pt x="2381" y="2584"/>
                </a:lnTo>
                <a:cubicBezTo>
                  <a:pt x="2441" y="2643"/>
                  <a:pt x="2524" y="2691"/>
                  <a:pt x="2619" y="2691"/>
                </a:cubicBezTo>
                <a:cubicBezTo>
                  <a:pt x="2703" y="2691"/>
                  <a:pt x="2774" y="2655"/>
                  <a:pt x="2858" y="2584"/>
                </a:cubicBezTo>
                <a:lnTo>
                  <a:pt x="3119" y="2322"/>
                </a:lnTo>
                <a:lnTo>
                  <a:pt x="3405" y="2465"/>
                </a:lnTo>
                <a:cubicBezTo>
                  <a:pt x="3465" y="2500"/>
                  <a:pt x="3512" y="2572"/>
                  <a:pt x="3512" y="2643"/>
                </a:cubicBezTo>
                <a:lnTo>
                  <a:pt x="3512" y="3060"/>
                </a:lnTo>
                <a:cubicBezTo>
                  <a:pt x="3298" y="3179"/>
                  <a:pt x="3155" y="3405"/>
                  <a:pt x="3155" y="3655"/>
                </a:cubicBezTo>
                <a:lnTo>
                  <a:pt x="3155" y="4012"/>
                </a:lnTo>
                <a:cubicBezTo>
                  <a:pt x="3155" y="4298"/>
                  <a:pt x="3286" y="4548"/>
                  <a:pt x="3512" y="4703"/>
                </a:cubicBezTo>
                <a:lnTo>
                  <a:pt x="3512" y="4953"/>
                </a:lnTo>
                <a:cubicBezTo>
                  <a:pt x="3512" y="4953"/>
                  <a:pt x="3512" y="4965"/>
                  <a:pt x="3489" y="4965"/>
                </a:cubicBezTo>
                <a:lnTo>
                  <a:pt x="3072" y="5179"/>
                </a:lnTo>
                <a:cubicBezTo>
                  <a:pt x="2893" y="5263"/>
                  <a:pt x="2798" y="5441"/>
                  <a:pt x="2798" y="5632"/>
                </a:cubicBezTo>
                <a:lnTo>
                  <a:pt x="2798" y="7358"/>
                </a:lnTo>
                <a:cubicBezTo>
                  <a:pt x="2798" y="7501"/>
                  <a:pt x="2834" y="7632"/>
                  <a:pt x="2917" y="7739"/>
                </a:cubicBezTo>
                <a:lnTo>
                  <a:pt x="3096" y="8001"/>
                </a:lnTo>
                <a:cubicBezTo>
                  <a:pt x="3131" y="8061"/>
                  <a:pt x="3155" y="8132"/>
                  <a:pt x="3155" y="8215"/>
                </a:cubicBezTo>
                <a:lnTo>
                  <a:pt x="3155" y="8930"/>
                </a:lnTo>
                <a:cubicBezTo>
                  <a:pt x="3155" y="9013"/>
                  <a:pt x="3227" y="9085"/>
                  <a:pt x="3310" y="9085"/>
                </a:cubicBezTo>
                <a:cubicBezTo>
                  <a:pt x="3405" y="9085"/>
                  <a:pt x="3477" y="9013"/>
                  <a:pt x="3477" y="8930"/>
                </a:cubicBezTo>
                <a:lnTo>
                  <a:pt x="3477" y="8215"/>
                </a:lnTo>
                <a:cubicBezTo>
                  <a:pt x="3477" y="8073"/>
                  <a:pt x="3429" y="7942"/>
                  <a:pt x="3358" y="7834"/>
                </a:cubicBezTo>
                <a:lnTo>
                  <a:pt x="3179" y="7572"/>
                </a:lnTo>
                <a:cubicBezTo>
                  <a:pt x="3131" y="7513"/>
                  <a:pt x="3119" y="7441"/>
                  <a:pt x="3119" y="7358"/>
                </a:cubicBezTo>
                <a:lnTo>
                  <a:pt x="3119" y="5632"/>
                </a:lnTo>
                <a:cubicBezTo>
                  <a:pt x="3119" y="5560"/>
                  <a:pt x="3167" y="5501"/>
                  <a:pt x="3227" y="5453"/>
                </a:cubicBezTo>
                <a:lnTo>
                  <a:pt x="3512" y="5310"/>
                </a:lnTo>
                <a:lnTo>
                  <a:pt x="3774" y="5572"/>
                </a:lnTo>
                <a:cubicBezTo>
                  <a:pt x="3834" y="5632"/>
                  <a:pt x="3929" y="5679"/>
                  <a:pt x="4012" y="5679"/>
                </a:cubicBezTo>
                <a:cubicBezTo>
                  <a:pt x="4108" y="5679"/>
                  <a:pt x="4179" y="5656"/>
                  <a:pt x="4251" y="5572"/>
                </a:cubicBezTo>
                <a:lnTo>
                  <a:pt x="4524" y="5310"/>
                </a:lnTo>
                <a:lnTo>
                  <a:pt x="4798" y="5453"/>
                </a:lnTo>
                <a:cubicBezTo>
                  <a:pt x="4858" y="5489"/>
                  <a:pt x="4905" y="5560"/>
                  <a:pt x="4905" y="5632"/>
                </a:cubicBezTo>
                <a:lnTo>
                  <a:pt x="4905" y="7358"/>
                </a:lnTo>
                <a:cubicBezTo>
                  <a:pt x="4905" y="7441"/>
                  <a:pt x="4893" y="7513"/>
                  <a:pt x="4846" y="7572"/>
                </a:cubicBezTo>
                <a:lnTo>
                  <a:pt x="4667" y="7834"/>
                </a:lnTo>
                <a:cubicBezTo>
                  <a:pt x="4596" y="7953"/>
                  <a:pt x="4548" y="8073"/>
                  <a:pt x="4548" y="8215"/>
                </a:cubicBezTo>
                <a:lnTo>
                  <a:pt x="4548" y="8930"/>
                </a:lnTo>
                <a:cubicBezTo>
                  <a:pt x="4548" y="9013"/>
                  <a:pt x="4620" y="9085"/>
                  <a:pt x="4715" y="9085"/>
                </a:cubicBezTo>
                <a:cubicBezTo>
                  <a:pt x="4798" y="9085"/>
                  <a:pt x="4882" y="9013"/>
                  <a:pt x="4882" y="8930"/>
                </a:cubicBezTo>
                <a:lnTo>
                  <a:pt x="4882" y="8215"/>
                </a:lnTo>
                <a:cubicBezTo>
                  <a:pt x="4882" y="8132"/>
                  <a:pt x="4893" y="8061"/>
                  <a:pt x="4941" y="8001"/>
                </a:cubicBezTo>
                <a:lnTo>
                  <a:pt x="5120" y="7739"/>
                </a:lnTo>
                <a:cubicBezTo>
                  <a:pt x="5191" y="7620"/>
                  <a:pt x="5239" y="7501"/>
                  <a:pt x="5239" y="7358"/>
                </a:cubicBezTo>
                <a:lnTo>
                  <a:pt x="5239" y="5632"/>
                </a:lnTo>
                <a:cubicBezTo>
                  <a:pt x="5239" y="5441"/>
                  <a:pt x="5132" y="5263"/>
                  <a:pt x="4953" y="5179"/>
                </a:cubicBezTo>
                <a:lnTo>
                  <a:pt x="4536" y="4965"/>
                </a:lnTo>
                <a:lnTo>
                  <a:pt x="4524" y="4953"/>
                </a:lnTo>
                <a:lnTo>
                  <a:pt x="4524" y="4703"/>
                </a:lnTo>
                <a:cubicBezTo>
                  <a:pt x="4727" y="4536"/>
                  <a:pt x="4882" y="4298"/>
                  <a:pt x="4882" y="4012"/>
                </a:cubicBezTo>
                <a:lnTo>
                  <a:pt x="4882" y="3655"/>
                </a:lnTo>
                <a:cubicBezTo>
                  <a:pt x="4882" y="3405"/>
                  <a:pt x="4727" y="3179"/>
                  <a:pt x="4524" y="3060"/>
                </a:cubicBezTo>
                <a:lnTo>
                  <a:pt x="4524" y="2643"/>
                </a:lnTo>
                <a:cubicBezTo>
                  <a:pt x="4524" y="2572"/>
                  <a:pt x="4560" y="2512"/>
                  <a:pt x="4620" y="2465"/>
                </a:cubicBezTo>
                <a:lnTo>
                  <a:pt x="4905" y="2322"/>
                </a:lnTo>
                <a:lnTo>
                  <a:pt x="5179" y="2584"/>
                </a:lnTo>
                <a:cubicBezTo>
                  <a:pt x="5239" y="2643"/>
                  <a:pt x="5322" y="2691"/>
                  <a:pt x="5417" y="2691"/>
                </a:cubicBezTo>
                <a:cubicBezTo>
                  <a:pt x="5501" y="2691"/>
                  <a:pt x="5572" y="2655"/>
                  <a:pt x="5655" y="2584"/>
                </a:cubicBezTo>
                <a:lnTo>
                  <a:pt x="5917" y="2322"/>
                </a:lnTo>
                <a:lnTo>
                  <a:pt x="6203" y="2465"/>
                </a:lnTo>
                <a:cubicBezTo>
                  <a:pt x="6263" y="2500"/>
                  <a:pt x="6310" y="2572"/>
                  <a:pt x="6310" y="2643"/>
                </a:cubicBezTo>
                <a:lnTo>
                  <a:pt x="6310" y="3060"/>
                </a:lnTo>
                <a:cubicBezTo>
                  <a:pt x="6096" y="3179"/>
                  <a:pt x="5953" y="3405"/>
                  <a:pt x="5953" y="3655"/>
                </a:cubicBezTo>
                <a:lnTo>
                  <a:pt x="5953" y="4012"/>
                </a:lnTo>
                <a:cubicBezTo>
                  <a:pt x="5953" y="4298"/>
                  <a:pt x="6084" y="4548"/>
                  <a:pt x="6310" y="4703"/>
                </a:cubicBezTo>
                <a:lnTo>
                  <a:pt x="6310" y="4953"/>
                </a:lnTo>
                <a:cubicBezTo>
                  <a:pt x="6310" y="4953"/>
                  <a:pt x="6310" y="4965"/>
                  <a:pt x="6287" y="4965"/>
                </a:cubicBezTo>
                <a:lnTo>
                  <a:pt x="5870" y="5179"/>
                </a:lnTo>
                <a:cubicBezTo>
                  <a:pt x="5691" y="5263"/>
                  <a:pt x="5596" y="5441"/>
                  <a:pt x="5596" y="5632"/>
                </a:cubicBezTo>
                <a:lnTo>
                  <a:pt x="5596" y="7358"/>
                </a:lnTo>
                <a:cubicBezTo>
                  <a:pt x="5596" y="7501"/>
                  <a:pt x="5632" y="7632"/>
                  <a:pt x="5715" y="7739"/>
                </a:cubicBezTo>
                <a:lnTo>
                  <a:pt x="5894" y="8001"/>
                </a:lnTo>
                <a:cubicBezTo>
                  <a:pt x="5929" y="8061"/>
                  <a:pt x="5953" y="8132"/>
                  <a:pt x="5953" y="8215"/>
                </a:cubicBezTo>
                <a:lnTo>
                  <a:pt x="5953" y="8930"/>
                </a:lnTo>
                <a:cubicBezTo>
                  <a:pt x="5953" y="9013"/>
                  <a:pt x="6025" y="9085"/>
                  <a:pt x="6108" y="9085"/>
                </a:cubicBezTo>
                <a:cubicBezTo>
                  <a:pt x="6203" y="9085"/>
                  <a:pt x="6275" y="9013"/>
                  <a:pt x="6275" y="8930"/>
                </a:cubicBezTo>
                <a:lnTo>
                  <a:pt x="6275" y="8215"/>
                </a:lnTo>
                <a:cubicBezTo>
                  <a:pt x="6275" y="8073"/>
                  <a:pt x="6227" y="7942"/>
                  <a:pt x="6156" y="7834"/>
                </a:cubicBezTo>
                <a:lnTo>
                  <a:pt x="5977" y="7572"/>
                </a:lnTo>
                <a:cubicBezTo>
                  <a:pt x="5929" y="7513"/>
                  <a:pt x="5917" y="7441"/>
                  <a:pt x="5917" y="7358"/>
                </a:cubicBezTo>
                <a:lnTo>
                  <a:pt x="5917" y="5632"/>
                </a:lnTo>
                <a:cubicBezTo>
                  <a:pt x="5917" y="5560"/>
                  <a:pt x="5965" y="5501"/>
                  <a:pt x="6025" y="5453"/>
                </a:cubicBezTo>
                <a:lnTo>
                  <a:pt x="6310" y="5310"/>
                </a:lnTo>
                <a:lnTo>
                  <a:pt x="6572" y="5572"/>
                </a:lnTo>
                <a:cubicBezTo>
                  <a:pt x="6632" y="5632"/>
                  <a:pt x="6727" y="5679"/>
                  <a:pt x="6810" y="5679"/>
                </a:cubicBezTo>
                <a:cubicBezTo>
                  <a:pt x="6906" y="5679"/>
                  <a:pt x="6977" y="5656"/>
                  <a:pt x="7049" y="5572"/>
                </a:cubicBezTo>
                <a:lnTo>
                  <a:pt x="7322" y="5310"/>
                </a:lnTo>
                <a:lnTo>
                  <a:pt x="7596" y="5453"/>
                </a:lnTo>
                <a:cubicBezTo>
                  <a:pt x="7656" y="5489"/>
                  <a:pt x="7703" y="5560"/>
                  <a:pt x="7703" y="5632"/>
                </a:cubicBezTo>
                <a:lnTo>
                  <a:pt x="7703" y="7358"/>
                </a:lnTo>
                <a:cubicBezTo>
                  <a:pt x="7703" y="7441"/>
                  <a:pt x="7691" y="7513"/>
                  <a:pt x="7644" y="7572"/>
                </a:cubicBezTo>
                <a:lnTo>
                  <a:pt x="7465" y="7834"/>
                </a:lnTo>
                <a:cubicBezTo>
                  <a:pt x="7394" y="7953"/>
                  <a:pt x="7346" y="8073"/>
                  <a:pt x="7346" y="8215"/>
                </a:cubicBezTo>
                <a:lnTo>
                  <a:pt x="7346" y="8930"/>
                </a:lnTo>
                <a:cubicBezTo>
                  <a:pt x="7346" y="9013"/>
                  <a:pt x="7418" y="9085"/>
                  <a:pt x="7513" y="9085"/>
                </a:cubicBezTo>
                <a:cubicBezTo>
                  <a:pt x="7596" y="9085"/>
                  <a:pt x="7680" y="9013"/>
                  <a:pt x="7680" y="8930"/>
                </a:cubicBezTo>
                <a:lnTo>
                  <a:pt x="7680" y="8215"/>
                </a:lnTo>
                <a:cubicBezTo>
                  <a:pt x="7680" y="8132"/>
                  <a:pt x="7691" y="8061"/>
                  <a:pt x="7739" y="8001"/>
                </a:cubicBezTo>
                <a:lnTo>
                  <a:pt x="7918" y="7739"/>
                </a:lnTo>
                <a:cubicBezTo>
                  <a:pt x="7989" y="7620"/>
                  <a:pt x="8037" y="7501"/>
                  <a:pt x="8037" y="7358"/>
                </a:cubicBezTo>
                <a:lnTo>
                  <a:pt x="8037" y="5632"/>
                </a:lnTo>
                <a:cubicBezTo>
                  <a:pt x="8037" y="5441"/>
                  <a:pt x="7930" y="5263"/>
                  <a:pt x="7751" y="5179"/>
                </a:cubicBezTo>
                <a:lnTo>
                  <a:pt x="7334" y="4965"/>
                </a:lnTo>
                <a:lnTo>
                  <a:pt x="7322" y="4953"/>
                </a:lnTo>
                <a:lnTo>
                  <a:pt x="7322" y="4703"/>
                </a:lnTo>
                <a:cubicBezTo>
                  <a:pt x="7525" y="4536"/>
                  <a:pt x="7680" y="4298"/>
                  <a:pt x="7680" y="4012"/>
                </a:cubicBezTo>
                <a:lnTo>
                  <a:pt x="7680" y="3655"/>
                </a:lnTo>
                <a:cubicBezTo>
                  <a:pt x="7680" y="3405"/>
                  <a:pt x="7525" y="3179"/>
                  <a:pt x="7322" y="3060"/>
                </a:cubicBezTo>
                <a:lnTo>
                  <a:pt x="7322" y="2643"/>
                </a:lnTo>
                <a:cubicBezTo>
                  <a:pt x="7322" y="2572"/>
                  <a:pt x="7358" y="2512"/>
                  <a:pt x="7418" y="2465"/>
                </a:cubicBezTo>
                <a:lnTo>
                  <a:pt x="7703" y="2322"/>
                </a:lnTo>
                <a:lnTo>
                  <a:pt x="7977" y="2584"/>
                </a:lnTo>
                <a:cubicBezTo>
                  <a:pt x="8037" y="2643"/>
                  <a:pt x="8120" y="2691"/>
                  <a:pt x="8215" y="2691"/>
                </a:cubicBezTo>
                <a:cubicBezTo>
                  <a:pt x="8299" y="2691"/>
                  <a:pt x="8370" y="2655"/>
                  <a:pt x="8453" y="2584"/>
                </a:cubicBezTo>
                <a:lnTo>
                  <a:pt x="8715" y="2322"/>
                </a:lnTo>
                <a:lnTo>
                  <a:pt x="9001" y="2465"/>
                </a:lnTo>
                <a:cubicBezTo>
                  <a:pt x="9061" y="2500"/>
                  <a:pt x="9108" y="2572"/>
                  <a:pt x="9108" y="2643"/>
                </a:cubicBezTo>
                <a:lnTo>
                  <a:pt x="9108" y="3060"/>
                </a:lnTo>
                <a:cubicBezTo>
                  <a:pt x="8894" y="3179"/>
                  <a:pt x="8751" y="3405"/>
                  <a:pt x="8751" y="3655"/>
                </a:cubicBezTo>
                <a:lnTo>
                  <a:pt x="8751" y="4012"/>
                </a:lnTo>
                <a:cubicBezTo>
                  <a:pt x="8751" y="4298"/>
                  <a:pt x="8882" y="4548"/>
                  <a:pt x="9108" y="4703"/>
                </a:cubicBezTo>
                <a:lnTo>
                  <a:pt x="9108" y="4953"/>
                </a:lnTo>
                <a:cubicBezTo>
                  <a:pt x="9108" y="4953"/>
                  <a:pt x="9108" y="4965"/>
                  <a:pt x="9084" y="4965"/>
                </a:cubicBezTo>
                <a:lnTo>
                  <a:pt x="8668" y="5179"/>
                </a:lnTo>
                <a:cubicBezTo>
                  <a:pt x="8489" y="5263"/>
                  <a:pt x="8394" y="5441"/>
                  <a:pt x="8394" y="5632"/>
                </a:cubicBezTo>
                <a:lnTo>
                  <a:pt x="8394" y="7358"/>
                </a:lnTo>
                <a:cubicBezTo>
                  <a:pt x="8394" y="7501"/>
                  <a:pt x="8430" y="7632"/>
                  <a:pt x="8513" y="7739"/>
                </a:cubicBezTo>
                <a:lnTo>
                  <a:pt x="8692" y="8001"/>
                </a:lnTo>
                <a:cubicBezTo>
                  <a:pt x="8727" y="8061"/>
                  <a:pt x="8751" y="8132"/>
                  <a:pt x="8751" y="8215"/>
                </a:cubicBezTo>
                <a:lnTo>
                  <a:pt x="8751" y="8930"/>
                </a:lnTo>
                <a:cubicBezTo>
                  <a:pt x="8751" y="9013"/>
                  <a:pt x="8823" y="9085"/>
                  <a:pt x="8906" y="9085"/>
                </a:cubicBezTo>
                <a:cubicBezTo>
                  <a:pt x="9001" y="9085"/>
                  <a:pt x="9073" y="9013"/>
                  <a:pt x="9073" y="8930"/>
                </a:cubicBezTo>
                <a:lnTo>
                  <a:pt x="9073" y="8215"/>
                </a:lnTo>
                <a:cubicBezTo>
                  <a:pt x="9073" y="8073"/>
                  <a:pt x="9025" y="7942"/>
                  <a:pt x="8954" y="7834"/>
                </a:cubicBezTo>
                <a:lnTo>
                  <a:pt x="8775" y="7572"/>
                </a:lnTo>
                <a:cubicBezTo>
                  <a:pt x="8727" y="7513"/>
                  <a:pt x="8715" y="7441"/>
                  <a:pt x="8715" y="7358"/>
                </a:cubicBezTo>
                <a:lnTo>
                  <a:pt x="8715" y="5632"/>
                </a:lnTo>
                <a:cubicBezTo>
                  <a:pt x="8715" y="5560"/>
                  <a:pt x="8763" y="5501"/>
                  <a:pt x="8823" y="5453"/>
                </a:cubicBezTo>
                <a:lnTo>
                  <a:pt x="9108" y="5310"/>
                </a:lnTo>
                <a:lnTo>
                  <a:pt x="9370" y="5572"/>
                </a:lnTo>
                <a:cubicBezTo>
                  <a:pt x="9430" y="5632"/>
                  <a:pt x="9525" y="5679"/>
                  <a:pt x="9608" y="5679"/>
                </a:cubicBezTo>
                <a:cubicBezTo>
                  <a:pt x="9704" y="5679"/>
                  <a:pt x="9775" y="5656"/>
                  <a:pt x="9846" y="5572"/>
                </a:cubicBezTo>
                <a:lnTo>
                  <a:pt x="10120" y="5310"/>
                </a:lnTo>
                <a:lnTo>
                  <a:pt x="10394" y="5453"/>
                </a:lnTo>
                <a:cubicBezTo>
                  <a:pt x="10454" y="5489"/>
                  <a:pt x="10501" y="5560"/>
                  <a:pt x="10501" y="5632"/>
                </a:cubicBezTo>
                <a:lnTo>
                  <a:pt x="10501" y="7358"/>
                </a:lnTo>
                <a:cubicBezTo>
                  <a:pt x="10501" y="7441"/>
                  <a:pt x="10489" y="7513"/>
                  <a:pt x="10442" y="7572"/>
                </a:cubicBezTo>
                <a:lnTo>
                  <a:pt x="10263" y="7834"/>
                </a:lnTo>
                <a:cubicBezTo>
                  <a:pt x="10192" y="7953"/>
                  <a:pt x="10144" y="8073"/>
                  <a:pt x="10144" y="8215"/>
                </a:cubicBezTo>
                <a:lnTo>
                  <a:pt x="10144" y="8930"/>
                </a:lnTo>
                <a:cubicBezTo>
                  <a:pt x="10144" y="9013"/>
                  <a:pt x="10216" y="9085"/>
                  <a:pt x="10311" y="9085"/>
                </a:cubicBezTo>
                <a:cubicBezTo>
                  <a:pt x="10394" y="9085"/>
                  <a:pt x="10478" y="9013"/>
                  <a:pt x="10478" y="8930"/>
                </a:cubicBezTo>
                <a:lnTo>
                  <a:pt x="10478" y="8215"/>
                </a:lnTo>
                <a:cubicBezTo>
                  <a:pt x="10478" y="8132"/>
                  <a:pt x="10489" y="8061"/>
                  <a:pt x="10537" y="8001"/>
                </a:cubicBezTo>
                <a:lnTo>
                  <a:pt x="10716" y="7739"/>
                </a:lnTo>
                <a:cubicBezTo>
                  <a:pt x="10787" y="7620"/>
                  <a:pt x="10835" y="7501"/>
                  <a:pt x="10835" y="7358"/>
                </a:cubicBezTo>
                <a:lnTo>
                  <a:pt x="10835" y="5632"/>
                </a:lnTo>
                <a:cubicBezTo>
                  <a:pt x="10918" y="5429"/>
                  <a:pt x="10811" y="5251"/>
                  <a:pt x="10632" y="5155"/>
                </a:cubicBezTo>
                <a:lnTo>
                  <a:pt x="10216" y="4953"/>
                </a:lnTo>
                <a:lnTo>
                  <a:pt x="10204" y="4941"/>
                </a:lnTo>
                <a:lnTo>
                  <a:pt x="10204" y="4703"/>
                </a:lnTo>
                <a:cubicBezTo>
                  <a:pt x="10418" y="4536"/>
                  <a:pt x="10561" y="4298"/>
                  <a:pt x="10561" y="4012"/>
                </a:cubicBezTo>
                <a:lnTo>
                  <a:pt x="10561" y="3655"/>
                </a:lnTo>
                <a:cubicBezTo>
                  <a:pt x="10561" y="3286"/>
                  <a:pt x="10251" y="2977"/>
                  <a:pt x="9882" y="2977"/>
                </a:cubicBezTo>
                <a:lnTo>
                  <a:pt x="9501" y="2977"/>
                </a:lnTo>
                <a:lnTo>
                  <a:pt x="9501" y="2643"/>
                </a:lnTo>
                <a:cubicBezTo>
                  <a:pt x="9501" y="2453"/>
                  <a:pt x="9406" y="2274"/>
                  <a:pt x="9227" y="2179"/>
                </a:cubicBezTo>
                <a:lnTo>
                  <a:pt x="8811" y="1977"/>
                </a:lnTo>
                <a:lnTo>
                  <a:pt x="8787" y="1953"/>
                </a:lnTo>
                <a:lnTo>
                  <a:pt x="8787" y="1726"/>
                </a:lnTo>
                <a:cubicBezTo>
                  <a:pt x="9001" y="1560"/>
                  <a:pt x="9144" y="1322"/>
                  <a:pt x="9144" y="1036"/>
                </a:cubicBezTo>
                <a:lnTo>
                  <a:pt x="9144" y="679"/>
                </a:lnTo>
                <a:cubicBezTo>
                  <a:pt x="9144" y="310"/>
                  <a:pt x="8834" y="0"/>
                  <a:pt x="8465" y="0"/>
                </a:cubicBezTo>
                <a:lnTo>
                  <a:pt x="8108" y="0"/>
                </a:lnTo>
                <a:cubicBezTo>
                  <a:pt x="7739" y="0"/>
                  <a:pt x="7418" y="310"/>
                  <a:pt x="7418" y="679"/>
                </a:cubicBezTo>
                <a:lnTo>
                  <a:pt x="7418" y="1036"/>
                </a:lnTo>
                <a:cubicBezTo>
                  <a:pt x="7418" y="1322"/>
                  <a:pt x="7560" y="1572"/>
                  <a:pt x="7775" y="1726"/>
                </a:cubicBezTo>
                <a:lnTo>
                  <a:pt x="7775" y="1977"/>
                </a:lnTo>
                <a:cubicBezTo>
                  <a:pt x="7775" y="1977"/>
                  <a:pt x="7775" y="1988"/>
                  <a:pt x="7763" y="1988"/>
                </a:cubicBezTo>
                <a:lnTo>
                  <a:pt x="7346" y="2203"/>
                </a:lnTo>
                <a:cubicBezTo>
                  <a:pt x="7168" y="2286"/>
                  <a:pt x="7060" y="2465"/>
                  <a:pt x="7060" y="2655"/>
                </a:cubicBezTo>
                <a:lnTo>
                  <a:pt x="7060" y="2989"/>
                </a:lnTo>
                <a:lnTo>
                  <a:pt x="6679" y="2989"/>
                </a:lnTo>
                <a:lnTo>
                  <a:pt x="6679" y="2655"/>
                </a:lnTo>
                <a:cubicBezTo>
                  <a:pt x="6679" y="2465"/>
                  <a:pt x="6572" y="2286"/>
                  <a:pt x="6394" y="2203"/>
                </a:cubicBezTo>
                <a:lnTo>
                  <a:pt x="5977" y="1988"/>
                </a:lnTo>
                <a:lnTo>
                  <a:pt x="5965" y="1977"/>
                </a:lnTo>
                <a:lnTo>
                  <a:pt x="5965" y="1726"/>
                </a:lnTo>
                <a:cubicBezTo>
                  <a:pt x="6167" y="1560"/>
                  <a:pt x="6322" y="1322"/>
                  <a:pt x="6322" y="1036"/>
                </a:cubicBezTo>
                <a:lnTo>
                  <a:pt x="6322" y="679"/>
                </a:lnTo>
                <a:cubicBezTo>
                  <a:pt x="6322" y="310"/>
                  <a:pt x="6013" y="0"/>
                  <a:pt x="5632" y="0"/>
                </a:cubicBezTo>
                <a:lnTo>
                  <a:pt x="5274" y="0"/>
                </a:lnTo>
                <a:cubicBezTo>
                  <a:pt x="4905" y="0"/>
                  <a:pt x="4596" y="310"/>
                  <a:pt x="4596" y="679"/>
                </a:cubicBezTo>
                <a:lnTo>
                  <a:pt x="4596" y="1036"/>
                </a:lnTo>
                <a:cubicBezTo>
                  <a:pt x="4596" y="1322"/>
                  <a:pt x="4727" y="1572"/>
                  <a:pt x="4953" y="1726"/>
                </a:cubicBezTo>
                <a:lnTo>
                  <a:pt x="4953" y="1977"/>
                </a:lnTo>
                <a:cubicBezTo>
                  <a:pt x="4953" y="1977"/>
                  <a:pt x="4953" y="1988"/>
                  <a:pt x="4941" y="1988"/>
                </a:cubicBezTo>
                <a:lnTo>
                  <a:pt x="4524" y="2203"/>
                </a:lnTo>
                <a:cubicBezTo>
                  <a:pt x="4346" y="2286"/>
                  <a:pt x="4239" y="2465"/>
                  <a:pt x="4239" y="2655"/>
                </a:cubicBezTo>
                <a:lnTo>
                  <a:pt x="4239" y="2989"/>
                </a:lnTo>
                <a:lnTo>
                  <a:pt x="3846" y="2989"/>
                </a:lnTo>
                <a:lnTo>
                  <a:pt x="3846" y="2655"/>
                </a:lnTo>
                <a:cubicBezTo>
                  <a:pt x="3846" y="2465"/>
                  <a:pt x="3750" y="2286"/>
                  <a:pt x="3572" y="2203"/>
                </a:cubicBezTo>
                <a:lnTo>
                  <a:pt x="3155" y="1988"/>
                </a:lnTo>
                <a:lnTo>
                  <a:pt x="3131" y="1977"/>
                </a:lnTo>
                <a:lnTo>
                  <a:pt x="3131" y="1726"/>
                </a:lnTo>
                <a:cubicBezTo>
                  <a:pt x="3346" y="1560"/>
                  <a:pt x="3489" y="1322"/>
                  <a:pt x="3489" y="1036"/>
                </a:cubicBezTo>
                <a:lnTo>
                  <a:pt x="3489" y="679"/>
                </a:lnTo>
                <a:cubicBezTo>
                  <a:pt x="3489" y="310"/>
                  <a:pt x="3179" y="0"/>
                  <a:pt x="2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28" name="Google Shape;11228;p64"/>
          <p:cNvGrpSpPr/>
          <p:nvPr/>
        </p:nvGrpSpPr>
        <p:grpSpPr>
          <a:xfrm>
            <a:off x="903530" y="3806125"/>
            <a:ext cx="264550" cy="353222"/>
            <a:chOff x="903530" y="3806125"/>
            <a:chExt cx="264550" cy="353222"/>
          </a:xfrm>
        </p:grpSpPr>
        <p:sp>
          <p:nvSpPr>
            <p:cNvPr id="11229" name="Google Shape;11229;p64"/>
            <p:cNvSpPr/>
            <p:nvPr/>
          </p:nvSpPr>
          <p:spPr>
            <a:xfrm>
              <a:off x="926637" y="3839321"/>
              <a:ext cx="173237" cy="162002"/>
            </a:xfrm>
            <a:custGeom>
              <a:rect b="b" l="l" r="r" t="t"/>
              <a:pathLst>
                <a:path extrusionOk="0" h="5090" w="5443">
                  <a:moveTo>
                    <a:pt x="3418" y="1"/>
                  </a:moveTo>
                  <a:cubicBezTo>
                    <a:pt x="2623" y="1"/>
                    <a:pt x="1831" y="307"/>
                    <a:pt x="1227" y="911"/>
                  </a:cubicBezTo>
                  <a:cubicBezTo>
                    <a:pt x="108" y="2030"/>
                    <a:pt x="1" y="3804"/>
                    <a:pt x="989" y="5030"/>
                  </a:cubicBezTo>
                  <a:cubicBezTo>
                    <a:pt x="1013" y="5078"/>
                    <a:pt x="1061" y="5090"/>
                    <a:pt x="1120" y="5090"/>
                  </a:cubicBezTo>
                  <a:cubicBezTo>
                    <a:pt x="1156" y="5090"/>
                    <a:pt x="1192" y="5078"/>
                    <a:pt x="1227" y="5066"/>
                  </a:cubicBezTo>
                  <a:cubicBezTo>
                    <a:pt x="1299" y="5006"/>
                    <a:pt x="1311" y="4899"/>
                    <a:pt x="1251" y="4840"/>
                  </a:cubicBezTo>
                  <a:cubicBezTo>
                    <a:pt x="382" y="3744"/>
                    <a:pt x="477" y="2149"/>
                    <a:pt x="1477" y="1149"/>
                  </a:cubicBezTo>
                  <a:cubicBezTo>
                    <a:pt x="2019" y="607"/>
                    <a:pt x="2735" y="334"/>
                    <a:pt x="3452" y="334"/>
                  </a:cubicBezTo>
                  <a:cubicBezTo>
                    <a:pt x="4059" y="334"/>
                    <a:pt x="4666" y="530"/>
                    <a:pt x="5168" y="923"/>
                  </a:cubicBezTo>
                  <a:cubicBezTo>
                    <a:pt x="5199" y="948"/>
                    <a:pt x="5237" y="961"/>
                    <a:pt x="5273" y="961"/>
                  </a:cubicBezTo>
                  <a:cubicBezTo>
                    <a:pt x="5321" y="961"/>
                    <a:pt x="5367" y="939"/>
                    <a:pt x="5394" y="899"/>
                  </a:cubicBezTo>
                  <a:cubicBezTo>
                    <a:pt x="5442" y="827"/>
                    <a:pt x="5418" y="720"/>
                    <a:pt x="5347" y="672"/>
                  </a:cubicBezTo>
                  <a:cubicBezTo>
                    <a:pt x="4777" y="223"/>
                    <a:pt x="4096" y="1"/>
                    <a:pt x="3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0" name="Google Shape;11230;p64"/>
            <p:cNvSpPr/>
            <p:nvPr/>
          </p:nvSpPr>
          <p:spPr>
            <a:xfrm>
              <a:off x="903530" y="3806125"/>
              <a:ext cx="264550" cy="353222"/>
            </a:xfrm>
            <a:custGeom>
              <a:rect b="b" l="l" r="r" t="t"/>
              <a:pathLst>
                <a:path extrusionOk="0" h="11098" w="8312">
                  <a:moveTo>
                    <a:pt x="4144" y="322"/>
                  </a:moveTo>
                  <a:cubicBezTo>
                    <a:pt x="6251" y="322"/>
                    <a:pt x="7966" y="2025"/>
                    <a:pt x="7966" y="4144"/>
                  </a:cubicBezTo>
                  <a:cubicBezTo>
                    <a:pt x="7978" y="5085"/>
                    <a:pt x="7775" y="6002"/>
                    <a:pt x="7371" y="6895"/>
                  </a:cubicBezTo>
                  <a:cubicBezTo>
                    <a:pt x="7037" y="7609"/>
                    <a:pt x="6597" y="8323"/>
                    <a:pt x="6025" y="8978"/>
                  </a:cubicBezTo>
                  <a:cubicBezTo>
                    <a:pt x="5228" y="9919"/>
                    <a:pt x="4418" y="10526"/>
                    <a:pt x="4156" y="10717"/>
                  </a:cubicBezTo>
                  <a:cubicBezTo>
                    <a:pt x="3882" y="10538"/>
                    <a:pt x="3084" y="9931"/>
                    <a:pt x="2275" y="8990"/>
                  </a:cubicBezTo>
                  <a:cubicBezTo>
                    <a:pt x="1715" y="8323"/>
                    <a:pt x="1251" y="7621"/>
                    <a:pt x="929" y="6895"/>
                  </a:cubicBezTo>
                  <a:cubicBezTo>
                    <a:pt x="525" y="6002"/>
                    <a:pt x="310" y="5085"/>
                    <a:pt x="310" y="4144"/>
                  </a:cubicBezTo>
                  <a:cubicBezTo>
                    <a:pt x="310" y="2025"/>
                    <a:pt x="2025" y="322"/>
                    <a:pt x="4144" y="322"/>
                  </a:cubicBezTo>
                  <a:close/>
                  <a:moveTo>
                    <a:pt x="4156" y="1"/>
                  </a:moveTo>
                  <a:cubicBezTo>
                    <a:pt x="1858" y="1"/>
                    <a:pt x="1" y="1870"/>
                    <a:pt x="1" y="4156"/>
                  </a:cubicBezTo>
                  <a:cubicBezTo>
                    <a:pt x="1" y="5121"/>
                    <a:pt x="215" y="6097"/>
                    <a:pt x="644" y="7049"/>
                  </a:cubicBezTo>
                  <a:cubicBezTo>
                    <a:pt x="989" y="7788"/>
                    <a:pt x="1441" y="8514"/>
                    <a:pt x="2037" y="9216"/>
                  </a:cubicBezTo>
                  <a:cubicBezTo>
                    <a:pt x="3037" y="10395"/>
                    <a:pt x="4037" y="11050"/>
                    <a:pt x="4061" y="11062"/>
                  </a:cubicBezTo>
                  <a:cubicBezTo>
                    <a:pt x="4096" y="11074"/>
                    <a:pt x="4120" y="11098"/>
                    <a:pt x="4156" y="11098"/>
                  </a:cubicBezTo>
                  <a:cubicBezTo>
                    <a:pt x="4180" y="11098"/>
                    <a:pt x="4215" y="11074"/>
                    <a:pt x="4239" y="11062"/>
                  </a:cubicBezTo>
                  <a:cubicBezTo>
                    <a:pt x="4287" y="11038"/>
                    <a:pt x="5275" y="10395"/>
                    <a:pt x="6263" y="9216"/>
                  </a:cubicBezTo>
                  <a:cubicBezTo>
                    <a:pt x="6859" y="8538"/>
                    <a:pt x="7323" y="7800"/>
                    <a:pt x="7668" y="7049"/>
                  </a:cubicBezTo>
                  <a:cubicBezTo>
                    <a:pt x="8085" y="6109"/>
                    <a:pt x="8311" y="5144"/>
                    <a:pt x="8311" y="4156"/>
                  </a:cubicBezTo>
                  <a:cubicBezTo>
                    <a:pt x="8311" y="1870"/>
                    <a:pt x="6442"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1" name="Google Shape;11231;p64"/>
            <p:cNvSpPr/>
            <p:nvPr/>
          </p:nvSpPr>
          <p:spPr>
            <a:xfrm>
              <a:off x="1008879" y="3904059"/>
              <a:ext cx="54966" cy="18460"/>
            </a:xfrm>
            <a:custGeom>
              <a:rect b="b" l="l" r="r" t="t"/>
              <a:pathLst>
                <a:path extrusionOk="0" h="580" w="1727">
                  <a:moveTo>
                    <a:pt x="648" y="1"/>
                  </a:moveTo>
                  <a:cubicBezTo>
                    <a:pt x="492" y="1"/>
                    <a:pt x="319" y="16"/>
                    <a:pt x="132" y="55"/>
                  </a:cubicBezTo>
                  <a:cubicBezTo>
                    <a:pt x="60" y="67"/>
                    <a:pt x="1" y="127"/>
                    <a:pt x="1" y="222"/>
                  </a:cubicBezTo>
                  <a:lnTo>
                    <a:pt x="1" y="401"/>
                  </a:lnTo>
                  <a:cubicBezTo>
                    <a:pt x="1" y="484"/>
                    <a:pt x="72" y="555"/>
                    <a:pt x="155" y="555"/>
                  </a:cubicBezTo>
                  <a:cubicBezTo>
                    <a:pt x="251" y="555"/>
                    <a:pt x="322" y="484"/>
                    <a:pt x="322" y="401"/>
                  </a:cubicBezTo>
                  <a:lnTo>
                    <a:pt x="322" y="365"/>
                  </a:lnTo>
                  <a:cubicBezTo>
                    <a:pt x="434" y="350"/>
                    <a:pt x="539" y="343"/>
                    <a:pt x="636" y="343"/>
                  </a:cubicBezTo>
                  <a:cubicBezTo>
                    <a:pt x="841" y="343"/>
                    <a:pt x="1011" y="372"/>
                    <a:pt x="1132" y="413"/>
                  </a:cubicBezTo>
                  <a:cubicBezTo>
                    <a:pt x="1334" y="472"/>
                    <a:pt x="1453" y="543"/>
                    <a:pt x="1465" y="543"/>
                  </a:cubicBezTo>
                  <a:cubicBezTo>
                    <a:pt x="1501" y="555"/>
                    <a:pt x="1525" y="579"/>
                    <a:pt x="1560" y="579"/>
                  </a:cubicBezTo>
                  <a:cubicBezTo>
                    <a:pt x="1620" y="579"/>
                    <a:pt x="1667" y="543"/>
                    <a:pt x="1691" y="496"/>
                  </a:cubicBezTo>
                  <a:cubicBezTo>
                    <a:pt x="1727" y="401"/>
                    <a:pt x="1703" y="305"/>
                    <a:pt x="1632" y="246"/>
                  </a:cubicBezTo>
                  <a:cubicBezTo>
                    <a:pt x="1613" y="236"/>
                    <a:pt x="1255" y="1"/>
                    <a:pt x="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2" name="Google Shape;11232;p64"/>
            <p:cNvSpPr/>
            <p:nvPr/>
          </p:nvSpPr>
          <p:spPr>
            <a:xfrm>
              <a:off x="972118" y="3872072"/>
              <a:ext cx="172473" cy="164866"/>
            </a:xfrm>
            <a:custGeom>
              <a:rect b="b" l="l" r="r" t="t"/>
              <a:pathLst>
                <a:path extrusionOk="0" h="5180" w="5419">
                  <a:moveTo>
                    <a:pt x="3239" y="346"/>
                  </a:moveTo>
                  <a:lnTo>
                    <a:pt x="3239" y="1144"/>
                  </a:lnTo>
                  <a:cubicBezTo>
                    <a:pt x="3239" y="1287"/>
                    <a:pt x="3203" y="1418"/>
                    <a:pt x="3144" y="1537"/>
                  </a:cubicBezTo>
                  <a:lnTo>
                    <a:pt x="3084" y="1668"/>
                  </a:lnTo>
                  <a:cubicBezTo>
                    <a:pt x="3073" y="1703"/>
                    <a:pt x="3073" y="1715"/>
                    <a:pt x="3073" y="1739"/>
                  </a:cubicBezTo>
                  <a:lnTo>
                    <a:pt x="3073" y="2084"/>
                  </a:lnTo>
                  <a:cubicBezTo>
                    <a:pt x="3073" y="2370"/>
                    <a:pt x="2953" y="2632"/>
                    <a:pt x="2763" y="2846"/>
                  </a:cubicBezTo>
                  <a:cubicBezTo>
                    <a:pt x="2558" y="3028"/>
                    <a:pt x="2311" y="3145"/>
                    <a:pt x="2040" y="3145"/>
                  </a:cubicBezTo>
                  <a:cubicBezTo>
                    <a:pt x="2027" y="3145"/>
                    <a:pt x="2014" y="3144"/>
                    <a:pt x="2001" y="3144"/>
                  </a:cubicBezTo>
                  <a:cubicBezTo>
                    <a:pt x="1406" y="3108"/>
                    <a:pt x="941" y="2620"/>
                    <a:pt x="941" y="2037"/>
                  </a:cubicBezTo>
                  <a:lnTo>
                    <a:pt x="941" y="1739"/>
                  </a:lnTo>
                  <a:cubicBezTo>
                    <a:pt x="941" y="1715"/>
                    <a:pt x="941" y="1703"/>
                    <a:pt x="929" y="1668"/>
                  </a:cubicBezTo>
                  <a:lnTo>
                    <a:pt x="870" y="1537"/>
                  </a:lnTo>
                  <a:cubicBezTo>
                    <a:pt x="810" y="1418"/>
                    <a:pt x="775" y="1287"/>
                    <a:pt x="775" y="1144"/>
                  </a:cubicBezTo>
                  <a:cubicBezTo>
                    <a:pt x="775" y="703"/>
                    <a:pt x="1132" y="346"/>
                    <a:pt x="1584" y="346"/>
                  </a:cubicBezTo>
                  <a:close/>
                  <a:moveTo>
                    <a:pt x="1465" y="3346"/>
                  </a:moveTo>
                  <a:cubicBezTo>
                    <a:pt x="1608" y="3406"/>
                    <a:pt x="1775" y="3453"/>
                    <a:pt x="1953" y="3465"/>
                  </a:cubicBezTo>
                  <a:lnTo>
                    <a:pt x="2001" y="3465"/>
                  </a:lnTo>
                  <a:cubicBezTo>
                    <a:pt x="2180" y="3465"/>
                    <a:pt x="2370" y="3442"/>
                    <a:pt x="2537" y="3370"/>
                  </a:cubicBezTo>
                  <a:lnTo>
                    <a:pt x="2537" y="3584"/>
                  </a:lnTo>
                  <a:cubicBezTo>
                    <a:pt x="2537" y="3632"/>
                    <a:pt x="2549" y="3692"/>
                    <a:pt x="2549" y="3739"/>
                  </a:cubicBezTo>
                  <a:lnTo>
                    <a:pt x="2001" y="4156"/>
                  </a:lnTo>
                  <a:lnTo>
                    <a:pt x="1453" y="3727"/>
                  </a:lnTo>
                  <a:cubicBezTo>
                    <a:pt x="1465" y="3680"/>
                    <a:pt x="1465" y="3632"/>
                    <a:pt x="1465" y="3573"/>
                  </a:cubicBezTo>
                  <a:lnTo>
                    <a:pt x="1465" y="3346"/>
                  </a:lnTo>
                  <a:close/>
                  <a:moveTo>
                    <a:pt x="1251" y="3977"/>
                  </a:moveTo>
                  <a:lnTo>
                    <a:pt x="1834" y="4406"/>
                  </a:lnTo>
                  <a:lnTo>
                    <a:pt x="1834" y="4870"/>
                  </a:lnTo>
                  <a:cubicBezTo>
                    <a:pt x="1334" y="4835"/>
                    <a:pt x="822" y="4680"/>
                    <a:pt x="394" y="4358"/>
                  </a:cubicBezTo>
                  <a:cubicBezTo>
                    <a:pt x="417" y="4335"/>
                    <a:pt x="465" y="4299"/>
                    <a:pt x="501" y="4287"/>
                  </a:cubicBezTo>
                  <a:lnTo>
                    <a:pt x="1132" y="4049"/>
                  </a:lnTo>
                  <a:cubicBezTo>
                    <a:pt x="1179" y="4037"/>
                    <a:pt x="1227" y="4001"/>
                    <a:pt x="1251" y="3977"/>
                  </a:cubicBezTo>
                  <a:close/>
                  <a:moveTo>
                    <a:pt x="2739" y="3989"/>
                  </a:moveTo>
                  <a:cubicBezTo>
                    <a:pt x="2787" y="4025"/>
                    <a:pt x="2822" y="4037"/>
                    <a:pt x="2858" y="4061"/>
                  </a:cubicBezTo>
                  <a:lnTo>
                    <a:pt x="3632" y="4346"/>
                  </a:lnTo>
                  <a:cubicBezTo>
                    <a:pt x="3192" y="4656"/>
                    <a:pt x="2680" y="4835"/>
                    <a:pt x="2168" y="4870"/>
                  </a:cubicBezTo>
                  <a:lnTo>
                    <a:pt x="2168" y="4418"/>
                  </a:lnTo>
                  <a:lnTo>
                    <a:pt x="2739" y="3989"/>
                  </a:lnTo>
                  <a:close/>
                  <a:moveTo>
                    <a:pt x="1596" y="1"/>
                  </a:moveTo>
                  <a:cubicBezTo>
                    <a:pt x="977" y="1"/>
                    <a:pt x="465" y="501"/>
                    <a:pt x="465" y="1132"/>
                  </a:cubicBezTo>
                  <a:cubicBezTo>
                    <a:pt x="465" y="1310"/>
                    <a:pt x="513" y="1501"/>
                    <a:pt x="596" y="1668"/>
                  </a:cubicBezTo>
                  <a:lnTo>
                    <a:pt x="644" y="1751"/>
                  </a:lnTo>
                  <a:lnTo>
                    <a:pt x="644" y="2013"/>
                  </a:lnTo>
                  <a:cubicBezTo>
                    <a:pt x="644" y="2453"/>
                    <a:pt x="858" y="2858"/>
                    <a:pt x="1168" y="3120"/>
                  </a:cubicBezTo>
                  <a:lnTo>
                    <a:pt x="1168" y="3561"/>
                  </a:lnTo>
                  <a:cubicBezTo>
                    <a:pt x="1168" y="3632"/>
                    <a:pt x="1120" y="3704"/>
                    <a:pt x="1048" y="3739"/>
                  </a:cubicBezTo>
                  <a:lnTo>
                    <a:pt x="406" y="3977"/>
                  </a:lnTo>
                  <a:cubicBezTo>
                    <a:pt x="239" y="4037"/>
                    <a:pt x="108" y="4168"/>
                    <a:pt x="36" y="4311"/>
                  </a:cubicBezTo>
                  <a:cubicBezTo>
                    <a:pt x="1" y="4394"/>
                    <a:pt x="25" y="4466"/>
                    <a:pt x="84" y="4513"/>
                  </a:cubicBezTo>
                  <a:cubicBezTo>
                    <a:pt x="644" y="4954"/>
                    <a:pt x="1334" y="5180"/>
                    <a:pt x="2001" y="5180"/>
                  </a:cubicBezTo>
                  <a:cubicBezTo>
                    <a:pt x="2799" y="5180"/>
                    <a:pt x="3596" y="4870"/>
                    <a:pt x="4204" y="4275"/>
                  </a:cubicBezTo>
                  <a:cubicBezTo>
                    <a:pt x="5323" y="3168"/>
                    <a:pt x="5418" y="1406"/>
                    <a:pt x="4442" y="167"/>
                  </a:cubicBezTo>
                  <a:cubicBezTo>
                    <a:pt x="4405" y="124"/>
                    <a:pt x="4351" y="98"/>
                    <a:pt x="4301" y="98"/>
                  </a:cubicBezTo>
                  <a:cubicBezTo>
                    <a:pt x="4269" y="98"/>
                    <a:pt x="4239" y="108"/>
                    <a:pt x="4216" y="132"/>
                  </a:cubicBezTo>
                  <a:cubicBezTo>
                    <a:pt x="4144" y="191"/>
                    <a:pt x="4132" y="298"/>
                    <a:pt x="4192" y="358"/>
                  </a:cubicBezTo>
                  <a:cubicBezTo>
                    <a:pt x="5061" y="1465"/>
                    <a:pt x="4966" y="3049"/>
                    <a:pt x="3965" y="4049"/>
                  </a:cubicBezTo>
                  <a:lnTo>
                    <a:pt x="3906" y="4108"/>
                  </a:lnTo>
                  <a:cubicBezTo>
                    <a:pt x="3870" y="4096"/>
                    <a:pt x="3835" y="4061"/>
                    <a:pt x="3799" y="4049"/>
                  </a:cubicBezTo>
                  <a:lnTo>
                    <a:pt x="2977" y="3739"/>
                  </a:lnTo>
                  <a:cubicBezTo>
                    <a:pt x="2906" y="3704"/>
                    <a:pt x="2858" y="3644"/>
                    <a:pt x="2858" y="3561"/>
                  </a:cubicBezTo>
                  <a:lnTo>
                    <a:pt x="2858" y="3144"/>
                  </a:lnTo>
                  <a:cubicBezTo>
                    <a:pt x="2894" y="3108"/>
                    <a:pt x="2942" y="3084"/>
                    <a:pt x="2965" y="3049"/>
                  </a:cubicBezTo>
                  <a:cubicBezTo>
                    <a:pt x="3239" y="2787"/>
                    <a:pt x="3382" y="2441"/>
                    <a:pt x="3382" y="2072"/>
                  </a:cubicBezTo>
                  <a:lnTo>
                    <a:pt x="3382" y="1751"/>
                  </a:lnTo>
                  <a:lnTo>
                    <a:pt x="3430" y="1668"/>
                  </a:lnTo>
                  <a:cubicBezTo>
                    <a:pt x="3513" y="1501"/>
                    <a:pt x="3561" y="1310"/>
                    <a:pt x="3561" y="1132"/>
                  </a:cubicBezTo>
                  <a:lnTo>
                    <a:pt x="3561" y="167"/>
                  </a:lnTo>
                  <a:cubicBezTo>
                    <a:pt x="3561" y="72"/>
                    <a:pt x="3489" y="1"/>
                    <a:pt x="3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33" name="Google Shape;11233;p64"/>
          <p:cNvGrpSpPr/>
          <p:nvPr/>
        </p:nvGrpSpPr>
        <p:grpSpPr>
          <a:xfrm>
            <a:off x="2611458" y="3816374"/>
            <a:ext cx="426329" cy="332375"/>
            <a:chOff x="2611458" y="3816374"/>
            <a:chExt cx="426329" cy="332375"/>
          </a:xfrm>
        </p:grpSpPr>
        <p:sp>
          <p:nvSpPr>
            <p:cNvPr id="11234" name="Google Shape;11234;p64"/>
            <p:cNvSpPr/>
            <p:nvPr/>
          </p:nvSpPr>
          <p:spPr>
            <a:xfrm>
              <a:off x="2611458" y="3816374"/>
              <a:ext cx="426329" cy="332375"/>
            </a:xfrm>
            <a:custGeom>
              <a:rect b="b" l="l" r="r" t="t"/>
              <a:pathLst>
                <a:path extrusionOk="0" h="10443" w="13395">
                  <a:moveTo>
                    <a:pt x="13002" y="429"/>
                  </a:moveTo>
                  <a:lnTo>
                    <a:pt x="12966" y="846"/>
                  </a:lnTo>
                  <a:lnTo>
                    <a:pt x="11418" y="846"/>
                  </a:lnTo>
                  <a:cubicBezTo>
                    <a:pt x="11299" y="846"/>
                    <a:pt x="11216" y="929"/>
                    <a:pt x="11216" y="1048"/>
                  </a:cubicBezTo>
                  <a:cubicBezTo>
                    <a:pt x="11216" y="1167"/>
                    <a:pt x="11299" y="1263"/>
                    <a:pt x="11418" y="1263"/>
                  </a:cubicBezTo>
                  <a:lnTo>
                    <a:pt x="12633" y="1263"/>
                  </a:lnTo>
                  <a:lnTo>
                    <a:pt x="12633" y="7501"/>
                  </a:lnTo>
                  <a:lnTo>
                    <a:pt x="5429" y="7501"/>
                  </a:lnTo>
                  <a:lnTo>
                    <a:pt x="5429" y="7287"/>
                  </a:lnTo>
                  <a:cubicBezTo>
                    <a:pt x="5429" y="7168"/>
                    <a:pt x="5334" y="7085"/>
                    <a:pt x="5215" y="7085"/>
                  </a:cubicBezTo>
                  <a:lnTo>
                    <a:pt x="4870" y="7085"/>
                  </a:lnTo>
                  <a:cubicBezTo>
                    <a:pt x="4834" y="6942"/>
                    <a:pt x="4786" y="6811"/>
                    <a:pt x="4715" y="6692"/>
                  </a:cubicBezTo>
                  <a:lnTo>
                    <a:pt x="4953" y="6454"/>
                  </a:lnTo>
                  <a:cubicBezTo>
                    <a:pt x="5036" y="6358"/>
                    <a:pt x="5036" y="6227"/>
                    <a:pt x="4953" y="6156"/>
                  </a:cubicBezTo>
                  <a:lnTo>
                    <a:pt x="4310" y="5513"/>
                  </a:lnTo>
                  <a:cubicBezTo>
                    <a:pt x="4263" y="5477"/>
                    <a:pt x="4215" y="5454"/>
                    <a:pt x="4155" y="5454"/>
                  </a:cubicBezTo>
                  <a:cubicBezTo>
                    <a:pt x="4096" y="5454"/>
                    <a:pt x="4060" y="5477"/>
                    <a:pt x="4013" y="5513"/>
                  </a:cubicBezTo>
                  <a:lnTo>
                    <a:pt x="3774" y="5751"/>
                  </a:lnTo>
                  <a:cubicBezTo>
                    <a:pt x="3655" y="5692"/>
                    <a:pt x="3524" y="5632"/>
                    <a:pt x="3382" y="5596"/>
                  </a:cubicBezTo>
                  <a:lnTo>
                    <a:pt x="3382" y="5251"/>
                  </a:lnTo>
                  <a:cubicBezTo>
                    <a:pt x="3382" y="5132"/>
                    <a:pt x="3298" y="5037"/>
                    <a:pt x="3179" y="5037"/>
                  </a:cubicBezTo>
                  <a:lnTo>
                    <a:pt x="2655" y="5037"/>
                  </a:lnTo>
                  <a:lnTo>
                    <a:pt x="2655" y="1274"/>
                  </a:lnTo>
                  <a:lnTo>
                    <a:pt x="10704" y="1274"/>
                  </a:lnTo>
                  <a:cubicBezTo>
                    <a:pt x="10823" y="1274"/>
                    <a:pt x="10918" y="1191"/>
                    <a:pt x="10918" y="1072"/>
                  </a:cubicBezTo>
                  <a:cubicBezTo>
                    <a:pt x="10918" y="953"/>
                    <a:pt x="10823" y="858"/>
                    <a:pt x="10704" y="858"/>
                  </a:cubicBezTo>
                  <a:lnTo>
                    <a:pt x="2310" y="858"/>
                  </a:lnTo>
                  <a:lnTo>
                    <a:pt x="2310" y="429"/>
                  </a:lnTo>
                  <a:close/>
                  <a:moveTo>
                    <a:pt x="12966" y="7918"/>
                  </a:moveTo>
                  <a:lnTo>
                    <a:pt x="12966" y="8347"/>
                  </a:lnTo>
                  <a:lnTo>
                    <a:pt x="5358" y="8347"/>
                  </a:lnTo>
                  <a:cubicBezTo>
                    <a:pt x="5394" y="8299"/>
                    <a:pt x="5417" y="8251"/>
                    <a:pt x="5417" y="8192"/>
                  </a:cubicBezTo>
                  <a:lnTo>
                    <a:pt x="5417" y="7954"/>
                  </a:lnTo>
                  <a:lnTo>
                    <a:pt x="12835" y="7954"/>
                  </a:lnTo>
                  <a:cubicBezTo>
                    <a:pt x="12883" y="7954"/>
                    <a:pt x="12930" y="7942"/>
                    <a:pt x="12954" y="7918"/>
                  </a:cubicBezTo>
                  <a:close/>
                  <a:moveTo>
                    <a:pt x="2953" y="5442"/>
                  </a:moveTo>
                  <a:lnTo>
                    <a:pt x="2953" y="5739"/>
                  </a:lnTo>
                  <a:cubicBezTo>
                    <a:pt x="2953" y="5846"/>
                    <a:pt x="3024" y="5918"/>
                    <a:pt x="3120" y="5954"/>
                  </a:cubicBezTo>
                  <a:cubicBezTo>
                    <a:pt x="3310" y="5989"/>
                    <a:pt x="3501" y="6073"/>
                    <a:pt x="3679" y="6192"/>
                  </a:cubicBezTo>
                  <a:cubicBezTo>
                    <a:pt x="3716" y="6215"/>
                    <a:pt x="3755" y="6225"/>
                    <a:pt x="3793" y="6225"/>
                  </a:cubicBezTo>
                  <a:cubicBezTo>
                    <a:pt x="3853" y="6225"/>
                    <a:pt x="3909" y="6200"/>
                    <a:pt x="3953" y="6156"/>
                  </a:cubicBezTo>
                  <a:lnTo>
                    <a:pt x="4155" y="5954"/>
                  </a:lnTo>
                  <a:lnTo>
                    <a:pt x="4501" y="6287"/>
                  </a:lnTo>
                  <a:lnTo>
                    <a:pt x="4298" y="6501"/>
                  </a:lnTo>
                  <a:cubicBezTo>
                    <a:pt x="4215" y="6573"/>
                    <a:pt x="4203" y="6680"/>
                    <a:pt x="4263" y="6763"/>
                  </a:cubicBezTo>
                  <a:cubicBezTo>
                    <a:pt x="4370" y="6942"/>
                    <a:pt x="4453" y="7144"/>
                    <a:pt x="4501" y="7335"/>
                  </a:cubicBezTo>
                  <a:cubicBezTo>
                    <a:pt x="4513" y="7418"/>
                    <a:pt x="4608" y="7501"/>
                    <a:pt x="4715" y="7501"/>
                  </a:cubicBezTo>
                  <a:lnTo>
                    <a:pt x="5013" y="7501"/>
                  </a:lnTo>
                  <a:lnTo>
                    <a:pt x="5013" y="7990"/>
                  </a:lnTo>
                  <a:lnTo>
                    <a:pt x="4715" y="7990"/>
                  </a:lnTo>
                  <a:cubicBezTo>
                    <a:pt x="4608" y="7990"/>
                    <a:pt x="4525" y="8061"/>
                    <a:pt x="4501" y="8156"/>
                  </a:cubicBezTo>
                  <a:cubicBezTo>
                    <a:pt x="4453" y="8347"/>
                    <a:pt x="4382" y="8537"/>
                    <a:pt x="4263" y="8716"/>
                  </a:cubicBezTo>
                  <a:cubicBezTo>
                    <a:pt x="4203" y="8811"/>
                    <a:pt x="4215" y="8906"/>
                    <a:pt x="4298" y="8990"/>
                  </a:cubicBezTo>
                  <a:lnTo>
                    <a:pt x="4501" y="9192"/>
                  </a:lnTo>
                  <a:lnTo>
                    <a:pt x="4155" y="9537"/>
                  </a:lnTo>
                  <a:lnTo>
                    <a:pt x="3953" y="9323"/>
                  </a:lnTo>
                  <a:cubicBezTo>
                    <a:pt x="3912" y="9282"/>
                    <a:pt x="3860" y="9261"/>
                    <a:pt x="3805" y="9261"/>
                  </a:cubicBezTo>
                  <a:cubicBezTo>
                    <a:pt x="3764" y="9261"/>
                    <a:pt x="3720" y="9273"/>
                    <a:pt x="3679" y="9299"/>
                  </a:cubicBezTo>
                  <a:cubicBezTo>
                    <a:pt x="3501" y="9394"/>
                    <a:pt x="3310" y="9490"/>
                    <a:pt x="3120" y="9537"/>
                  </a:cubicBezTo>
                  <a:cubicBezTo>
                    <a:pt x="3024" y="9549"/>
                    <a:pt x="2953" y="9633"/>
                    <a:pt x="2953" y="9740"/>
                  </a:cubicBezTo>
                  <a:lnTo>
                    <a:pt x="2953" y="10037"/>
                  </a:lnTo>
                  <a:lnTo>
                    <a:pt x="2465" y="10037"/>
                  </a:lnTo>
                  <a:lnTo>
                    <a:pt x="2465" y="9740"/>
                  </a:lnTo>
                  <a:cubicBezTo>
                    <a:pt x="2465" y="9633"/>
                    <a:pt x="2393" y="9561"/>
                    <a:pt x="2298" y="9537"/>
                  </a:cubicBezTo>
                  <a:cubicBezTo>
                    <a:pt x="2108" y="9490"/>
                    <a:pt x="1917" y="9418"/>
                    <a:pt x="1738" y="9299"/>
                  </a:cubicBezTo>
                  <a:cubicBezTo>
                    <a:pt x="1697" y="9273"/>
                    <a:pt x="1654" y="9261"/>
                    <a:pt x="1612" y="9261"/>
                  </a:cubicBezTo>
                  <a:cubicBezTo>
                    <a:pt x="1557" y="9261"/>
                    <a:pt x="1505" y="9282"/>
                    <a:pt x="1465" y="9323"/>
                  </a:cubicBezTo>
                  <a:lnTo>
                    <a:pt x="1262" y="9537"/>
                  </a:lnTo>
                  <a:lnTo>
                    <a:pt x="917" y="9192"/>
                  </a:lnTo>
                  <a:lnTo>
                    <a:pt x="1119" y="8990"/>
                  </a:lnTo>
                  <a:cubicBezTo>
                    <a:pt x="1203" y="8906"/>
                    <a:pt x="1215" y="8799"/>
                    <a:pt x="1155" y="8716"/>
                  </a:cubicBezTo>
                  <a:cubicBezTo>
                    <a:pt x="1048" y="8537"/>
                    <a:pt x="965" y="8347"/>
                    <a:pt x="917" y="8156"/>
                  </a:cubicBezTo>
                  <a:cubicBezTo>
                    <a:pt x="905" y="8061"/>
                    <a:pt x="810" y="7990"/>
                    <a:pt x="703" y="7990"/>
                  </a:cubicBezTo>
                  <a:lnTo>
                    <a:pt x="405" y="7990"/>
                  </a:lnTo>
                  <a:lnTo>
                    <a:pt x="405" y="7501"/>
                  </a:lnTo>
                  <a:lnTo>
                    <a:pt x="703" y="7501"/>
                  </a:lnTo>
                  <a:cubicBezTo>
                    <a:pt x="810" y="7501"/>
                    <a:pt x="881" y="7418"/>
                    <a:pt x="917" y="7335"/>
                  </a:cubicBezTo>
                  <a:cubicBezTo>
                    <a:pt x="965" y="7144"/>
                    <a:pt x="1036" y="6942"/>
                    <a:pt x="1155" y="6763"/>
                  </a:cubicBezTo>
                  <a:cubicBezTo>
                    <a:pt x="1215" y="6680"/>
                    <a:pt x="1203" y="6573"/>
                    <a:pt x="1119" y="6501"/>
                  </a:cubicBezTo>
                  <a:lnTo>
                    <a:pt x="917" y="6287"/>
                  </a:lnTo>
                  <a:lnTo>
                    <a:pt x="1262" y="5954"/>
                  </a:lnTo>
                  <a:lnTo>
                    <a:pt x="1465" y="6156"/>
                  </a:lnTo>
                  <a:cubicBezTo>
                    <a:pt x="1508" y="6200"/>
                    <a:pt x="1565" y="6225"/>
                    <a:pt x="1624" y="6225"/>
                  </a:cubicBezTo>
                  <a:cubicBezTo>
                    <a:pt x="1662" y="6225"/>
                    <a:pt x="1701" y="6215"/>
                    <a:pt x="1738" y="6192"/>
                  </a:cubicBezTo>
                  <a:cubicBezTo>
                    <a:pt x="1917" y="6085"/>
                    <a:pt x="2108" y="5989"/>
                    <a:pt x="2298" y="5954"/>
                  </a:cubicBezTo>
                  <a:cubicBezTo>
                    <a:pt x="2393" y="5930"/>
                    <a:pt x="2465" y="5846"/>
                    <a:pt x="2465" y="5739"/>
                  </a:cubicBezTo>
                  <a:lnTo>
                    <a:pt x="2465" y="5442"/>
                  </a:lnTo>
                  <a:close/>
                  <a:moveTo>
                    <a:pt x="2084" y="0"/>
                  </a:moveTo>
                  <a:cubicBezTo>
                    <a:pt x="1977" y="0"/>
                    <a:pt x="1881" y="84"/>
                    <a:pt x="1881" y="203"/>
                  </a:cubicBezTo>
                  <a:lnTo>
                    <a:pt x="1881" y="1048"/>
                  </a:lnTo>
                  <a:cubicBezTo>
                    <a:pt x="1881" y="1167"/>
                    <a:pt x="1977" y="1263"/>
                    <a:pt x="2084" y="1263"/>
                  </a:cubicBezTo>
                  <a:lnTo>
                    <a:pt x="2227" y="1263"/>
                  </a:lnTo>
                  <a:lnTo>
                    <a:pt x="2227" y="5037"/>
                  </a:lnTo>
                  <a:cubicBezTo>
                    <a:pt x="2119" y="5061"/>
                    <a:pt x="2048" y="5144"/>
                    <a:pt x="2048" y="5251"/>
                  </a:cubicBezTo>
                  <a:lnTo>
                    <a:pt x="2048" y="5584"/>
                  </a:lnTo>
                  <a:cubicBezTo>
                    <a:pt x="1905" y="5632"/>
                    <a:pt x="1774" y="5680"/>
                    <a:pt x="1655" y="5751"/>
                  </a:cubicBezTo>
                  <a:lnTo>
                    <a:pt x="1417" y="5513"/>
                  </a:lnTo>
                  <a:cubicBezTo>
                    <a:pt x="1369" y="5465"/>
                    <a:pt x="1334" y="5454"/>
                    <a:pt x="1274" y="5454"/>
                  </a:cubicBezTo>
                  <a:cubicBezTo>
                    <a:pt x="1215" y="5454"/>
                    <a:pt x="1167" y="5465"/>
                    <a:pt x="1119" y="5513"/>
                  </a:cubicBezTo>
                  <a:lnTo>
                    <a:pt x="476" y="6156"/>
                  </a:lnTo>
                  <a:cubicBezTo>
                    <a:pt x="393" y="6239"/>
                    <a:pt x="393" y="6382"/>
                    <a:pt x="476" y="6454"/>
                  </a:cubicBezTo>
                  <a:lnTo>
                    <a:pt x="715" y="6692"/>
                  </a:lnTo>
                  <a:cubicBezTo>
                    <a:pt x="655" y="6811"/>
                    <a:pt x="595" y="6942"/>
                    <a:pt x="560" y="7073"/>
                  </a:cubicBezTo>
                  <a:lnTo>
                    <a:pt x="214" y="7073"/>
                  </a:lnTo>
                  <a:cubicBezTo>
                    <a:pt x="95" y="7073"/>
                    <a:pt x="0" y="7168"/>
                    <a:pt x="0" y="7287"/>
                  </a:cubicBezTo>
                  <a:lnTo>
                    <a:pt x="0" y="8192"/>
                  </a:lnTo>
                  <a:cubicBezTo>
                    <a:pt x="0" y="8311"/>
                    <a:pt x="95" y="8406"/>
                    <a:pt x="214" y="8406"/>
                  </a:cubicBezTo>
                  <a:lnTo>
                    <a:pt x="560" y="8406"/>
                  </a:lnTo>
                  <a:cubicBezTo>
                    <a:pt x="595" y="8537"/>
                    <a:pt x="643" y="8668"/>
                    <a:pt x="715" y="8787"/>
                  </a:cubicBezTo>
                  <a:lnTo>
                    <a:pt x="476" y="9025"/>
                  </a:lnTo>
                  <a:cubicBezTo>
                    <a:pt x="393" y="9121"/>
                    <a:pt x="393" y="9252"/>
                    <a:pt x="476" y="9323"/>
                  </a:cubicBezTo>
                  <a:lnTo>
                    <a:pt x="1119" y="9966"/>
                  </a:lnTo>
                  <a:cubicBezTo>
                    <a:pt x="1167" y="10008"/>
                    <a:pt x="1223" y="10028"/>
                    <a:pt x="1277" y="10028"/>
                  </a:cubicBezTo>
                  <a:cubicBezTo>
                    <a:pt x="1331" y="10028"/>
                    <a:pt x="1381" y="10008"/>
                    <a:pt x="1417" y="9966"/>
                  </a:cubicBezTo>
                  <a:lnTo>
                    <a:pt x="1655" y="9728"/>
                  </a:lnTo>
                  <a:cubicBezTo>
                    <a:pt x="1774" y="9787"/>
                    <a:pt x="1905" y="9847"/>
                    <a:pt x="2048" y="9895"/>
                  </a:cubicBezTo>
                  <a:lnTo>
                    <a:pt x="2048" y="10228"/>
                  </a:lnTo>
                  <a:cubicBezTo>
                    <a:pt x="2048" y="10347"/>
                    <a:pt x="2131" y="10442"/>
                    <a:pt x="2250" y="10442"/>
                  </a:cubicBezTo>
                  <a:lnTo>
                    <a:pt x="3155" y="10442"/>
                  </a:lnTo>
                  <a:cubicBezTo>
                    <a:pt x="3274" y="10442"/>
                    <a:pt x="3370" y="10347"/>
                    <a:pt x="3370" y="10228"/>
                  </a:cubicBezTo>
                  <a:lnTo>
                    <a:pt x="3370" y="9895"/>
                  </a:lnTo>
                  <a:cubicBezTo>
                    <a:pt x="3501" y="9847"/>
                    <a:pt x="3632" y="9799"/>
                    <a:pt x="3751" y="9728"/>
                  </a:cubicBezTo>
                  <a:lnTo>
                    <a:pt x="3989" y="9966"/>
                  </a:lnTo>
                  <a:cubicBezTo>
                    <a:pt x="4036" y="10008"/>
                    <a:pt x="4093" y="10028"/>
                    <a:pt x="4146" y="10028"/>
                  </a:cubicBezTo>
                  <a:cubicBezTo>
                    <a:pt x="4200" y="10028"/>
                    <a:pt x="4251" y="10008"/>
                    <a:pt x="4286" y="9966"/>
                  </a:cubicBezTo>
                  <a:lnTo>
                    <a:pt x="4929" y="9323"/>
                  </a:lnTo>
                  <a:cubicBezTo>
                    <a:pt x="5025" y="9240"/>
                    <a:pt x="5025" y="9097"/>
                    <a:pt x="4929" y="9025"/>
                  </a:cubicBezTo>
                  <a:lnTo>
                    <a:pt x="4691" y="8787"/>
                  </a:lnTo>
                  <a:cubicBezTo>
                    <a:pt x="4691" y="8775"/>
                    <a:pt x="4703" y="8775"/>
                    <a:pt x="4703" y="8763"/>
                  </a:cubicBezTo>
                  <a:lnTo>
                    <a:pt x="13180" y="8763"/>
                  </a:lnTo>
                  <a:cubicBezTo>
                    <a:pt x="13299" y="8763"/>
                    <a:pt x="13383" y="8668"/>
                    <a:pt x="13383" y="8549"/>
                  </a:cubicBezTo>
                  <a:lnTo>
                    <a:pt x="13383" y="7704"/>
                  </a:lnTo>
                  <a:cubicBezTo>
                    <a:pt x="13383" y="7585"/>
                    <a:pt x="13299" y="7489"/>
                    <a:pt x="13180" y="7489"/>
                  </a:cubicBezTo>
                  <a:lnTo>
                    <a:pt x="13037" y="7489"/>
                  </a:lnTo>
                  <a:lnTo>
                    <a:pt x="13037" y="1263"/>
                  </a:lnTo>
                  <a:lnTo>
                    <a:pt x="13192" y="1263"/>
                  </a:lnTo>
                  <a:cubicBezTo>
                    <a:pt x="13311" y="1263"/>
                    <a:pt x="13395" y="1167"/>
                    <a:pt x="13395" y="1048"/>
                  </a:cubicBezTo>
                  <a:lnTo>
                    <a:pt x="13395" y="203"/>
                  </a:lnTo>
                  <a:cubicBezTo>
                    <a:pt x="13395" y="84"/>
                    <a:pt x="13311" y="0"/>
                    <a:pt x="13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5" name="Google Shape;11235;p64"/>
            <p:cNvSpPr/>
            <p:nvPr/>
          </p:nvSpPr>
          <p:spPr>
            <a:xfrm>
              <a:off x="2803568" y="3950909"/>
              <a:ext cx="40198" cy="85648"/>
            </a:xfrm>
            <a:custGeom>
              <a:rect b="b" l="l" r="r" t="t"/>
              <a:pathLst>
                <a:path extrusionOk="0" h="2691" w="1263">
                  <a:moveTo>
                    <a:pt x="846" y="417"/>
                  </a:moveTo>
                  <a:lnTo>
                    <a:pt x="846" y="2262"/>
                  </a:lnTo>
                  <a:lnTo>
                    <a:pt x="417" y="2262"/>
                  </a:lnTo>
                  <a:lnTo>
                    <a:pt x="417" y="417"/>
                  </a:lnTo>
                  <a:close/>
                  <a:moveTo>
                    <a:pt x="203" y="0"/>
                  </a:moveTo>
                  <a:cubicBezTo>
                    <a:pt x="84" y="0"/>
                    <a:pt x="1" y="84"/>
                    <a:pt x="1" y="203"/>
                  </a:cubicBezTo>
                  <a:lnTo>
                    <a:pt x="1" y="2477"/>
                  </a:lnTo>
                  <a:cubicBezTo>
                    <a:pt x="1" y="2596"/>
                    <a:pt x="84" y="2691"/>
                    <a:pt x="203" y="2691"/>
                  </a:cubicBezTo>
                  <a:lnTo>
                    <a:pt x="1060" y="2691"/>
                  </a:lnTo>
                  <a:cubicBezTo>
                    <a:pt x="1167" y="2691"/>
                    <a:pt x="1263" y="2596"/>
                    <a:pt x="1263" y="2477"/>
                  </a:cubicBezTo>
                  <a:lnTo>
                    <a:pt x="1263" y="203"/>
                  </a:lnTo>
                  <a:cubicBezTo>
                    <a:pt x="1263" y="84"/>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6" name="Google Shape;11236;p64"/>
            <p:cNvSpPr/>
            <p:nvPr/>
          </p:nvSpPr>
          <p:spPr>
            <a:xfrm>
              <a:off x="2851691" y="3917935"/>
              <a:ext cx="40580" cy="118621"/>
            </a:xfrm>
            <a:custGeom>
              <a:rect b="b" l="l" r="r" t="t"/>
              <a:pathLst>
                <a:path extrusionOk="0" h="3727" w="1275">
                  <a:moveTo>
                    <a:pt x="858" y="417"/>
                  </a:moveTo>
                  <a:lnTo>
                    <a:pt x="858" y="3298"/>
                  </a:lnTo>
                  <a:lnTo>
                    <a:pt x="417" y="3298"/>
                  </a:lnTo>
                  <a:lnTo>
                    <a:pt x="417" y="417"/>
                  </a:lnTo>
                  <a:close/>
                  <a:moveTo>
                    <a:pt x="215" y="0"/>
                  </a:moveTo>
                  <a:cubicBezTo>
                    <a:pt x="96" y="0"/>
                    <a:pt x="1" y="96"/>
                    <a:pt x="1" y="215"/>
                  </a:cubicBezTo>
                  <a:lnTo>
                    <a:pt x="1" y="3513"/>
                  </a:lnTo>
                  <a:cubicBezTo>
                    <a:pt x="1" y="3632"/>
                    <a:pt x="96" y="3727"/>
                    <a:pt x="215" y="3727"/>
                  </a:cubicBezTo>
                  <a:lnTo>
                    <a:pt x="1060" y="3727"/>
                  </a:lnTo>
                  <a:cubicBezTo>
                    <a:pt x="1179" y="3727"/>
                    <a:pt x="1275" y="3632"/>
                    <a:pt x="1275" y="3513"/>
                  </a:cubicBezTo>
                  <a:lnTo>
                    <a:pt x="1275" y="215"/>
                  </a:lnTo>
                  <a:cubicBezTo>
                    <a:pt x="1275" y="96"/>
                    <a:pt x="1179"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7" name="Google Shape;11237;p64"/>
            <p:cNvSpPr/>
            <p:nvPr/>
          </p:nvSpPr>
          <p:spPr>
            <a:xfrm>
              <a:off x="2900197" y="3934995"/>
              <a:ext cx="40198" cy="101562"/>
            </a:xfrm>
            <a:custGeom>
              <a:rect b="b" l="l" r="r" t="t"/>
              <a:pathLst>
                <a:path extrusionOk="0" h="3191" w="1263">
                  <a:moveTo>
                    <a:pt x="846" y="417"/>
                  </a:moveTo>
                  <a:lnTo>
                    <a:pt x="846" y="2762"/>
                  </a:lnTo>
                  <a:lnTo>
                    <a:pt x="417" y="2762"/>
                  </a:lnTo>
                  <a:lnTo>
                    <a:pt x="417" y="417"/>
                  </a:lnTo>
                  <a:close/>
                  <a:moveTo>
                    <a:pt x="203" y="0"/>
                  </a:moveTo>
                  <a:cubicBezTo>
                    <a:pt x="84" y="0"/>
                    <a:pt x="1" y="95"/>
                    <a:pt x="1" y="214"/>
                  </a:cubicBezTo>
                  <a:lnTo>
                    <a:pt x="1" y="2977"/>
                  </a:lnTo>
                  <a:cubicBezTo>
                    <a:pt x="1" y="3096"/>
                    <a:pt x="84" y="3191"/>
                    <a:pt x="203" y="3191"/>
                  </a:cubicBezTo>
                  <a:lnTo>
                    <a:pt x="1048" y="3191"/>
                  </a:lnTo>
                  <a:cubicBezTo>
                    <a:pt x="1168" y="3191"/>
                    <a:pt x="1263" y="3096"/>
                    <a:pt x="1263" y="2977"/>
                  </a:cubicBezTo>
                  <a:lnTo>
                    <a:pt x="1263" y="214"/>
                  </a:lnTo>
                  <a:cubicBezTo>
                    <a:pt x="1263" y="95"/>
                    <a:pt x="1179"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8" name="Google Shape;11238;p64"/>
            <p:cNvSpPr/>
            <p:nvPr/>
          </p:nvSpPr>
          <p:spPr>
            <a:xfrm>
              <a:off x="2948320" y="3879265"/>
              <a:ext cx="40580" cy="156941"/>
            </a:xfrm>
            <a:custGeom>
              <a:rect b="b" l="l" r="r" t="t"/>
              <a:pathLst>
                <a:path extrusionOk="0" h="4931" w="1275">
                  <a:moveTo>
                    <a:pt x="858" y="430"/>
                  </a:moveTo>
                  <a:lnTo>
                    <a:pt x="858" y="4525"/>
                  </a:lnTo>
                  <a:lnTo>
                    <a:pt x="418" y="4525"/>
                  </a:lnTo>
                  <a:lnTo>
                    <a:pt x="418" y="430"/>
                  </a:lnTo>
                  <a:close/>
                  <a:moveTo>
                    <a:pt x="215" y="1"/>
                  </a:moveTo>
                  <a:cubicBezTo>
                    <a:pt x="96" y="1"/>
                    <a:pt x="1" y="108"/>
                    <a:pt x="1" y="203"/>
                  </a:cubicBezTo>
                  <a:lnTo>
                    <a:pt x="1" y="4716"/>
                  </a:lnTo>
                  <a:cubicBezTo>
                    <a:pt x="1" y="4835"/>
                    <a:pt x="96" y="4930"/>
                    <a:pt x="215" y="4930"/>
                  </a:cubicBezTo>
                  <a:lnTo>
                    <a:pt x="1060" y="4930"/>
                  </a:lnTo>
                  <a:cubicBezTo>
                    <a:pt x="1180" y="4930"/>
                    <a:pt x="1275" y="4835"/>
                    <a:pt x="1275" y="4716"/>
                  </a:cubicBezTo>
                  <a:lnTo>
                    <a:pt x="1275" y="203"/>
                  </a:lnTo>
                  <a:cubicBezTo>
                    <a:pt x="1275" y="84"/>
                    <a:pt x="1180" y="1"/>
                    <a:pt x="1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39" name="Google Shape;11239;p64"/>
            <p:cNvSpPr/>
            <p:nvPr/>
          </p:nvSpPr>
          <p:spPr>
            <a:xfrm>
              <a:off x="2716807" y="3896325"/>
              <a:ext cx="49269" cy="13304"/>
            </a:xfrm>
            <a:custGeom>
              <a:rect b="b" l="l" r="r" t="t"/>
              <a:pathLst>
                <a:path extrusionOk="0" h="418" w="1548">
                  <a:moveTo>
                    <a:pt x="214" y="1"/>
                  </a:moveTo>
                  <a:cubicBezTo>
                    <a:pt x="95" y="1"/>
                    <a:pt x="0" y="84"/>
                    <a:pt x="0" y="203"/>
                  </a:cubicBezTo>
                  <a:cubicBezTo>
                    <a:pt x="0" y="322"/>
                    <a:pt x="107" y="417"/>
                    <a:pt x="214" y="417"/>
                  </a:cubicBezTo>
                  <a:lnTo>
                    <a:pt x="1345" y="417"/>
                  </a:lnTo>
                  <a:cubicBezTo>
                    <a:pt x="1453" y="417"/>
                    <a:pt x="1548" y="322"/>
                    <a:pt x="1548" y="203"/>
                  </a:cubicBezTo>
                  <a:cubicBezTo>
                    <a:pt x="1548" y="84"/>
                    <a:pt x="1453" y="1"/>
                    <a:pt x="13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0" name="Google Shape;11240;p64"/>
            <p:cNvSpPr/>
            <p:nvPr/>
          </p:nvSpPr>
          <p:spPr>
            <a:xfrm>
              <a:off x="2717157" y="3917553"/>
              <a:ext cx="69002" cy="13304"/>
            </a:xfrm>
            <a:custGeom>
              <a:rect b="b" l="l" r="r" t="t"/>
              <a:pathLst>
                <a:path extrusionOk="0" h="418" w="2168">
                  <a:moveTo>
                    <a:pt x="215" y="0"/>
                  </a:moveTo>
                  <a:cubicBezTo>
                    <a:pt x="96" y="0"/>
                    <a:pt x="1" y="96"/>
                    <a:pt x="1" y="215"/>
                  </a:cubicBezTo>
                  <a:cubicBezTo>
                    <a:pt x="1" y="334"/>
                    <a:pt x="96" y="417"/>
                    <a:pt x="215" y="417"/>
                  </a:cubicBezTo>
                  <a:lnTo>
                    <a:pt x="1954" y="417"/>
                  </a:lnTo>
                  <a:cubicBezTo>
                    <a:pt x="2073" y="417"/>
                    <a:pt x="2168" y="334"/>
                    <a:pt x="2168" y="215"/>
                  </a:cubicBezTo>
                  <a:cubicBezTo>
                    <a:pt x="2168" y="96"/>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1" name="Google Shape;11241;p64"/>
            <p:cNvSpPr/>
            <p:nvPr/>
          </p:nvSpPr>
          <p:spPr>
            <a:xfrm>
              <a:off x="2717157" y="3938782"/>
              <a:ext cx="69002" cy="13272"/>
            </a:xfrm>
            <a:custGeom>
              <a:rect b="b" l="l" r="r" t="t"/>
              <a:pathLst>
                <a:path extrusionOk="0" h="417" w="2168">
                  <a:moveTo>
                    <a:pt x="215" y="0"/>
                  </a:moveTo>
                  <a:cubicBezTo>
                    <a:pt x="96" y="0"/>
                    <a:pt x="1" y="95"/>
                    <a:pt x="1" y="214"/>
                  </a:cubicBezTo>
                  <a:cubicBezTo>
                    <a:pt x="1" y="334"/>
                    <a:pt x="96" y="417"/>
                    <a:pt x="215" y="417"/>
                  </a:cubicBezTo>
                  <a:lnTo>
                    <a:pt x="1954" y="417"/>
                  </a:lnTo>
                  <a:cubicBezTo>
                    <a:pt x="2073" y="417"/>
                    <a:pt x="2168" y="334"/>
                    <a:pt x="2168" y="214"/>
                  </a:cubicBezTo>
                  <a:cubicBezTo>
                    <a:pt x="2168" y="95"/>
                    <a:pt x="2061" y="0"/>
                    <a:pt x="1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2" name="Google Shape;11242;p64"/>
            <p:cNvSpPr/>
            <p:nvPr/>
          </p:nvSpPr>
          <p:spPr>
            <a:xfrm>
              <a:off x="2717157" y="3960361"/>
              <a:ext cx="69002" cy="13304"/>
            </a:xfrm>
            <a:custGeom>
              <a:rect b="b" l="l" r="r" t="t"/>
              <a:pathLst>
                <a:path extrusionOk="0" h="418" w="2168">
                  <a:moveTo>
                    <a:pt x="215" y="1"/>
                  </a:moveTo>
                  <a:cubicBezTo>
                    <a:pt x="96" y="1"/>
                    <a:pt x="1" y="84"/>
                    <a:pt x="1" y="203"/>
                  </a:cubicBezTo>
                  <a:cubicBezTo>
                    <a:pt x="1" y="322"/>
                    <a:pt x="96" y="418"/>
                    <a:pt x="215" y="418"/>
                  </a:cubicBezTo>
                  <a:lnTo>
                    <a:pt x="1954" y="418"/>
                  </a:lnTo>
                  <a:cubicBezTo>
                    <a:pt x="2073" y="418"/>
                    <a:pt x="2168" y="322"/>
                    <a:pt x="2168" y="203"/>
                  </a:cubicBezTo>
                  <a:cubicBezTo>
                    <a:pt x="2168" y="84"/>
                    <a:pt x="2061" y="1"/>
                    <a:pt x="1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3" name="Google Shape;11243;p64"/>
            <p:cNvSpPr/>
            <p:nvPr/>
          </p:nvSpPr>
          <p:spPr>
            <a:xfrm>
              <a:off x="2655793" y="4020993"/>
              <a:ext cx="84152" cy="82656"/>
            </a:xfrm>
            <a:custGeom>
              <a:rect b="b" l="l" r="r" t="t"/>
              <a:pathLst>
                <a:path extrusionOk="0" h="2597" w="2644">
                  <a:moveTo>
                    <a:pt x="1322" y="1"/>
                  </a:moveTo>
                  <a:cubicBezTo>
                    <a:pt x="595" y="1"/>
                    <a:pt x="0" y="596"/>
                    <a:pt x="0" y="1322"/>
                  </a:cubicBezTo>
                  <a:cubicBezTo>
                    <a:pt x="0" y="1620"/>
                    <a:pt x="84" y="1882"/>
                    <a:pt x="262" y="2120"/>
                  </a:cubicBezTo>
                  <a:cubicBezTo>
                    <a:pt x="312" y="2177"/>
                    <a:pt x="379" y="2204"/>
                    <a:pt x="442" y="2204"/>
                  </a:cubicBezTo>
                  <a:cubicBezTo>
                    <a:pt x="485" y="2204"/>
                    <a:pt x="526" y="2192"/>
                    <a:pt x="560" y="2168"/>
                  </a:cubicBezTo>
                  <a:cubicBezTo>
                    <a:pt x="655" y="2096"/>
                    <a:pt x="667" y="1965"/>
                    <a:pt x="607" y="1870"/>
                  </a:cubicBezTo>
                  <a:cubicBezTo>
                    <a:pt x="488" y="1703"/>
                    <a:pt x="429" y="1525"/>
                    <a:pt x="429" y="1322"/>
                  </a:cubicBezTo>
                  <a:cubicBezTo>
                    <a:pt x="429" y="822"/>
                    <a:pt x="834" y="406"/>
                    <a:pt x="1334" y="406"/>
                  </a:cubicBezTo>
                  <a:cubicBezTo>
                    <a:pt x="1846" y="406"/>
                    <a:pt x="2239" y="810"/>
                    <a:pt x="2239" y="1322"/>
                  </a:cubicBezTo>
                  <a:cubicBezTo>
                    <a:pt x="2239" y="1620"/>
                    <a:pt x="2096" y="1894"/>
                    <a:pt x="1846" y="2061"/>
                  </a:cubicBezTo>
                  <a:cubicBezTo>
                    <a:pt x="1822" y="2061"/>
                    <a:pt x="1822" y="2073"/>
                    <a:pt x="1810" y="2073"/>
                  </a:cubicBezTo>
                  <a:lnTo>
                    <a:pt x="1798" y="2073"/>
                  </a:lnTo>
                  <a:cubicBezTo>
                    <a:pt x="1786" y="2073"/>
                    <a:pt x="1786" y="2096"/>
                    <a:pt x="1762" y="2096"/>
                  </a:cubicBezTo>
                  <a:lnTo>
                    <a:pt x="1750" y="2096"/>
                  </a:lnTo>
                  <a:cubicBezTo>
                    <a:pt x="1738" y="2096"/>
                    <a:pt x="1738" y="2108"/>
                    <a:pt x="1727" y="2108"/>
                  </a:cubicBezTo>
                  <a:cubicBezTo>
                    <a:pt x="1703" y="2108"/>
                    <a:pt x="1691" y="2120"/>
                    <a:pt x="1691" y="2120"/>
                  </a:cubicBezTo>
                  <a:lnTo>
                    <a:pt x="1679" y="2120"/>
                  </a:lnTo>
                  <a:cubicBezTo>
                    <a:pt x="1667" y="2120"/>
                    <a:pt x="1667" y="2120"/>
                    <a:pt x="1643" y="2144"/>
                  </a:cubicBezTo>
                  <a:lnTo>
                    <a:pt x="1631" y="2144"/>
                  </a:lnTo>
                  <a:cubicBezTo>
                    <a:pt x="1619" y="2144"/>
                    <a:pt x="1608" y="2156"/>
                    <a:pt x="1608" y="2156"/>
                  </a:cubicBezTo>
                  <a:cubicBezTo>
                    <a:pt x="1584" y="2156"/>
                    <a:pt x="1572" y="2156"/>
                    <a:pt x="1560" y="2168"/>
                  </a:cubicBezTo>
                  <a:lnTo>
                    <a:pt x="1072" y="2168"/>
                  </a:lnTo>
                  <a:cubicBezTo>
                    <a:pt x="1048" y="2168"/>
                    <a:pt x="1036" y="2168"/>
                    <a:pt x="1024" y="2156"/>
                  </a:cubicBezTo>
                  <a:cubicBezTo>
                    <a:pt x="1012" y="2156"/>
                    <a:pt x="988" y="2144"/>
                    <a:pt x="988" y="2144"/>
                  </a:cubicBezTo>
                  <a:lnTo>
                    <a:pt x="976" y="2144"/>
                  </a:lnTo>
                  <a:cubicBezTo>
                    <a:pt x="951" y="2133"/>
                    <a:pt x="925" y="2127"/>
                    <a:pt x="899" y="2127"/>
                  </a:cubicBezTo>
                  <a:cubicBezTo>
                    <a:pt x="817" y="2127"/>
                    <a:pt x="742" y="2181"/>
                    <a:pt x="715" y="2263"/>
                  </a:cubicBezTo>
                  <a:cubicBezTo>
                    <a:pt x="667" y="2358"/>
                    <a:pt x="726" y="2501"/>
                    <a:pt x="834" y="2525"/>
                  </a:cubicBezTo>
                  <a:lnTo>
                    <a:pt x="846" y="2525"/>
                  </a:lnTo>
                  <a:cubicBezTo>
                    <a:pt x="857" y="2525"/>
                    <a:pt x="869" y="2537"/>
                    <a:pt x="905" y="2537"/>
                  </a:cubicBezTo>
                  <a:cubicBezTo>
                    <a:pt x="917" y="2537"/>
                    <a:pt x="929" y="2561"/>
                    <a:pt x="965" y="2561"/>
                  </a:cubicBezTo>
                  <a:lnTo>
                    <a:pt x="976" y="2561"/>
                  </a:lnTo>
                  <a:cubicBezTo>
                    <a:pt x="988" y="2561"/>
                    <a:pt x="1012" y="2561"/>
                    <a:pt x="1024" y="2573"/>
                  </a:cubicBezTo>
                  <a:lnTo>
                    <a:pt x="1036" y="2573"/>
                  </a:lnTo>
                  <a:cubicBezTo>
                    <a:pt x="1048" y="2573"/>
                    <a:pt x="1072" y="2573"/>
                    <a:pt x="1096" y="2584"/>
                  </a:cubicBezTo>
                  <a:cubicBezTo>
                    <a:pt x="1107" y="2584"/>
                    <a:pt x="1143" y="2584"/>
                    <a:pt x="1155" y="2596"/>
                  </a:cubicBezTo>
                  <a:lnTo>
                    <a:pt x="1429" y="2596"/>
                  </a:lnTo>
                  <a:cubicBezTo>
                    <a:pt x="1441" y="2596"/>
                    <a:pt x="1465" y="2596"/>
                    <a:pt x="1488" y="2584"/>
                  </a:cubicBezTo>
                  <a:cubicBezTo>
                    <a:pt x="1500" y="2584"/>
                    <a:pt x="1524" y="2584"/>
                    <a:pt x="1548" y="2573"/>
                  </a:cubicBezTo>
                  <a:lnTo>
                    <a:pt x="1560" y="2573"/>
                  </a:lnTo>
                  <a:cubicBezTo>
                    <a:pt x="1572" y="2573"/>
                    <a:pt x="1584" y="2573"/>
                    <a:pt x="1608" y="2561"/>
                  </a:cubicBezTo>
                  <a:lnTo>
                    <a:pt x="1619" y="2561"/>
                  </a:lnTo>
                  <a:cubicBezTo>
                    <a:pt x="1631" y="2561"/>
                    <a:pt x="1643" y="2537"/>
                    <a:pt x="1679" y="2537"/>
                  </a:cubicBezTo>
                  <a:cubicBezTo>
                    <a:pt x="1691" y="2537"/>
                    <a:pt x="1703" y="2525"/>
                    <a:pt x="1738" y="2525"/>
                  </a:cubicBezTo>
                  <a:lnTo>
                    <a:pt x="1750" y="2525"/>
                  </a:lnTo>
                  <a:cubicBezTo>
                    <a:pt x="1762" y="2525"/>
                    <a:pt x="1786" y="2513"/>
                    <a:pt x="1798" y="2513"/>
                  </a:cubicBezTo>
                  <a:lnTo>
                    <a:pt x="1810" y="2513"/>
                  </a:lnTo>
                  <a:cubicBezTo>
                    <a:pt x="1822" y="2513"/>
                    <a:pt x="1846" y="2489"/>
                    <a:pt x="1858" y="2477"/>
                  </a:cubicBezTo>
                  <a:cubicBezTo>
                    <a:pt x="1869" y="2465"/>
                    <a:pt x="1881" y="2465"/>
                    <a:pt x="1905" y="2454"/>
                  </a:cubicBezTo>
                  <a:lnTo>
                    <a:pt x="1917" y="2430"/>
                  </a:lnTo>
                  <a:cubicBezTo>
                    <a:pt x="1929" y="2430"/>
                    <a:pt x="1941" y="2418"/>
                    <a:pt x="1941" y="2418"/>
                  </a:cubicBezTo>
                  <a:lnTo>
                    <a:pt x="1965" y="2406"/>
                  </a:lnTo>
                  <a:cubicBezTo>
                    <a:pt x="1977" y="2394"/>
                    <a:pt x="1989" y="2394"/>
                    <a:pt x="2000" y="2370"/>
                  </a:cubicBezTo>
                  <a:cubicBezTo>
                    <a:pt x="2381" y="2120"/>
                    <a:pt x="2584" y="1715"/>
                    <a:pt x="2584" y="1275"/>
                  </a:cubicBezTo>
                  <a:cubicBezTo>
                    <a:pt x="2643" y="596"/>
                    <a:pt x="2048" y="1"/>
                    <a:pt x="1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44" name="Google Shape;11244;p64"/>
          <p:cNvSpPr/>
          <p:nvPr/>
        </p:nvSpPr>
        <p:spPr>
          <a:xfrm>
            <a:off x="1752752" y="3803866"/>
            <a:ext cx="356245" cy="356627"/>
          </a:xfrm>
          <a:custGeom>
            <a:rect b="b" l="l" r="r" t="t"/>
            <a:pathLst>
              <a:path extrusionOk="0" h="11205" w="11193">
                <a:moveTo>
                  <a:pt x="3763" y="358"/>
                </a:moveTo>
                <a:cubicBezTo>
                  <a:pt x="4096" y="358"/>
                  <a:pt x="4346" y="632"/>
                  <a:pt x="4346" y="941"/>
                </a:cubicBezTo>
                <a:cubicBezTo>
                  <a:pt x="4346" y="1144"/>
                  <a:pt x="4239" y="1346"/>
                  <a:pt x="4061" y="1441"/>
                </a:cubicBezTo>
                <a:cubicBezTo>
                  <a:pt x="4013" y="1477"/>
                  <a:pt x="3977" y="1536"/>
                  <a:pt x="3977" y="1596"/>
                </a:cubicBezTo>
                <a:lnTo>
                  <a:pt x="3977" y="2001"/>
                </a:lnTo>
                <a:cubicBezTo>
                  <a:pt x="3977" y="2096"/>
                  <a:pt x="4049" y="2179"/>
                  <a:pt x="4156" y="2179"/>
                </a:cubicBezTo>
                <a:lnTo>
                  <a:pt x="5394" y="2179"/>
                </a:lnTo>
                <a:lnTo>
                  <a:pt x="5394" y="3406"/>
                </a:lnTo>
                <a:cubicBezTo>
                  <a:pt x="5394" y="3513"/>
                  <a:pt x="5466" y="3584"/>
                  <a:pt x="5573" y="3584"/>
                </a:cubicBezTo>
                <a:lnTo>
                  <a:pt x="5966" y="3584"/>
                </a:lnTo>
                <a:cubicBezTo>
                  <a:pt x="6025" y="3584"/>
                  <a:pt x="6085" y="3561"/>
                  <a:pt x="6120" y="3501"/>
                </a:cubicBezTo>
                <a:cubicBezTo>
                  <a:pt x="6228" y="3322"/>
                  <a:pt x="6418" y="3215"/>
                  <a:pt x="6620" y="3215"/>
                </a:cubicBezTo>
                <a:cubicBezTo>
                  <a:pt x="6954" y="3215"/>
                  <a:pt x="7204" y="3489"/>
                  <a:pt x="7204" y="3799"/>
                </a:cubicBezTo>
                <a:cubicBezTo>
                  <a:pt x="7204" y="4120"/>
                  <a:pt x="6942" y="4382"/>
                  <a:pt x="6620" y="4382"/>
                </a:cubicBezTo>
                <a:cubicBezTo>
                  <a:pt x="6418" y="4382"/>
                  <a:pt x="6228" y="4275"/>
                  <a:pt x="6120" y="4096"/>
                </a:cubicBezTo>
                <a:cubicBezTo>
                  <a:pt x="6085" y="4037"/>
                  <a:pt x="6025" y="4001"/>
                  <a:pt x="5966" y="4001"/>
                </a:cubicBezTo>
                <a:lnTo>
                  <a:pt x="5573" y="4001"/>
                </a:lnTo>
                <a:cubicBezTo>
                  <a:pt x="5466" y="4001"/>
                  <a:pt x="5394" y="4084"/>
                  <a:pt x="5394" y="4180"/>
                </a:cubicBezTo>
                <a:lnTo>
                  <a:pt x="5394" y="5418"/>
                </a:lnTo>
                <a:lnTo>
                  <a:pt x="4334" y="5418"/>
                </a:lnTo>
                <a:lnTo>
                  <a:pt x="4334" y="5299"/>
                </a:lnTo>
                <a:cubicBezTo>
                  <a:pt x="4573" y="5120"/>
                  <a:pt x="4704" y="4834"/>
                  <a:pt x="4704" y="4561"/>
                </a:cubicBezTo>
                <a:cubicBezTo>
                  <a:pt x="4704" y="4037"/>
                  <a:pt x="4287" y="3620"/>
                  <a:pt x="3775" y="3620"/>
                </a:cubicBezTo>
                <a:cubicBezTo>
                  <a:pt x="3251" y="3620"/>
                  <a:pt x="2834" y="4037"/>
                  <a:pt x="2834" y="4561"/>
                </a:cubicBezTo>
                <a:cubicBezTo>
                  <a:pt x="2834" y="4858"/>
                  <a:pt x="2965" y="5132"/>
                  <a:pt x="3203" y="5299"/>
                </a:cubicBezTo>
                <a:lnTo>
                  <a:pt x="3203" y="5430"/>
                </a:lnTo>
                <a:lnTo>
                  <a:pt x="2144" y="5430"/>
                </a:lnTo>
                <a:lnTo>
                  <a:pt x="2144" y="2179"/>
                </a:lnTo>
                <a:lnTo>
                  <a:pt x="3382" y="2179"/>
                </a:lnTo>
                <a:cubicBezTo>
                  <a:pt x="3489" y="2179"/>
                  <a:pt x="3561" y="2096"/>
                  <a:pt x="3561" y="2001"/>
                </a:cubicBezTo>
                <a:lnTo>
                  <a:pt x="3561" y="1596"/>
                </a:lnTo>
                <a:cubicBezTo>
                  <a:pt x="3561" y="1536"/>
                  <a:pt x="3537" y="1477"/>
                  <a:pt x="3465" y="1441"/>
                </a:cubicBezTo>
                <a:cubicBezTo>
                  <a:pt x="3299" y="1346"/>
                  <a:pt x="3191" y="1144"/>
                  <a:pt x="3191" y="941"/>
                </a:cubicBezTo>
                <a:cubicBezTo>
                  <a:pt x="3191" y="608"/>
                  <a:pt x="3453" y="358"/>
                  <a:pt x="3763" y="358"/>
                </a:cubicBezTo>
                <a:close/>
                <a:moveTo>
                  <a:pt x="9014" y="5811"/>
                </a:moveTo>
                <a:lnTo>
                  <a:pt x="9014" y="7799"/>
                </a:lnTo>
                <a:lnTo>
                  <a:pt x="9014" y="8025"/>
                </a:lnTo>
                <a:lnTo>
                  <a:pt x="9014" y="9049"/>
                </a:lnTo>
                <a:lnTo>
                  <a:pt x="7775" y="9049"/>
                </a:lnTo>
                <a:cubicBezTo>
                  <a:pt x="7668" y="9049"/>
                  <a:pt x="7597" y="9121"/>
                  <a:pt x="7597" y="9228"/>
                </a:cubicBezTo>
                <a:lnTo>
                  <a:pt x="7597" y="9633"/>
                </a:lnTo>
                <a:cubicBezTo>
                  <a:pt x="7597" y="9692"/>
                  <a:pt x="7621" y="9752"/>
                  <a:pt x="7680" y="9776"/>
                </a:cubicBezTo>
                <a:cubicBezTo>
                  <a:pt x="7859" y="9883"/>
                  <a:pt x="7966" y="10073"/>
                  <a:pt x="7966" y="10288"/>
                </a:cubicBezTo>
                <a:cubicBezTo>
                  <a:pt x="7966" y="10609"/>
                  <a:pt x="7704" y="10871"/>
                  <a:pt x="7382" y="10871"/>
                </a:cubicBezTo>
                <a:cubicBezTo>
                  <a:pt x="7061" y="10871"/>
                  <a:pt x="6811" y="10597"/>
                  <a:pt x="6811" y="10288"/>
                </a:cubicBezTo>
                <a:cubicBezTo>
                  <a:pt x="6811" y="10073"/>
                  <a:pt x="6906" y="9883"/>
                  <a:pt x="7085" y="9776"/>
                </a:cubicBezTo>
                <a:cubicBezTo>
                  <a:pt x="7144" y="9752"/>
                  <a:pt x="7180" y="9692"/>
                  <a:pt x="7180" y="9633"/>
                </a:cubicBezTo>
                <a:lnTo>
                  <a:pt x="7180" y="9228"/>
                </a:lnTo>
                <a:cubicBezTo>
                  <a:pt x="7180" y="9121"/>
                  <a:pt x="7109" y="9049"/>
                  <a:pt x="7001" y="9049"/>
                </a:cubicBezTo>
                <a:lnTo>
                  <a:pt x="5763" y="9049"/>
                </a:lnTo>
                <a:lnTo>
                  <a:pt x="5763" y="7811"/>
                </a:lnTo>
                <a:cubicBezTo>
                  <a:pt x="5763" y="7716"/>
                  <a:pt x="5692" y="7632"/>
                  <a:pt x="5585" y="7632"/>
                </a:cubicBezTo>
                <a:lnTo>
                  <a:pt x="5180" y="7632"/>
                </a:lnTo>
                <a:cubicBezTo>
                  <a:pt x="5120" y="7632"/>
                  <a:pt x="5061" y="7668"/>
                  <a:pt x="5037" y="7728"/>
                </a:cubicBezTo>
                <a:cubicBezTo>
                  <a:pt x="4930" y="7906"/>
                  <a:pt x="4739" y="8013"/>
                  <a:pt x="4525" y="8013"/>
                </a:cubicBezTo>
                <a:cubicBezTo>
                  <a:pt x="4203" y="8013"/>
                  <a:pt x="3953" y="7740"/>
                  <a:pt x="3953" y="7430"/>
                </a:cubicBezTo>
                <a:cubicBezTo>
                  <a:pt x="3953" y="7120"/>
                  <a:pt x="4215" y="6847"/>
                  <a:pt x="4525" y="6847"/>
                </a:cubicBezTo>
                <a:cubicBezTo>
                  <a:pt x="4739" y="6847"/>
                  <a:pt x="4930" y="6954"/>
                  <a:pt x="5037" y="7132"/>
                </a:cubicBezTo>
                <a:cubicBezTo>
                  <a:pt x="5061" y="7192"/>
                  <a:pt x="5120" y="7216"/>
                  <a:pt x="5180" y="7216"/>
                </a:cubicBezTo>
                <a:lnTo>
                  <a:pt x="5585" y="7216"/>
                </a:lnTo>
                <a:cubicBezTo>
                  <a:pt x="5692" y="7216"/>
                  <a:pt x="5763" y="7144"/>
                  <a:pt x="5763" y="7037"/>
                </a:cubicBezTo>
                <a:lnTo>
                  <a:pt x="5763" y="5811"/>
                </a:lnTo>
                <a:lnTo>
                  <a:pt x="6823" y="5811"/>
                </a:lnTo>
                <a:lnTo>
                  <a:pt x="6823" y="5942"/>
                </a:lnTo>
                <a:cubicBezTo>
                  <a:pt x="6585" y="6120"/>
                  <a:pt x="6454" y="6406"/>
                  <a:pt x="6454" y="6680"/>
                </a:cubicBezTo>
                <a:cubicBezTo>
                  <a:pt x="6454" y="7204"/>
                  <a:pt x="6870" y="7621"/>
                  <a:pt x="7382" y="7621"/>
                </a:cubicBezTo>
                <a:cubicBezTo>
                  <a:pt x="7906" y="7621"/>
                  <a:pt x="8323" y="7204"/>
                  <a:pt x="8323" y="6680"/>
                </a:cubicBezTo>
                <a:cubicBezTo>
                  <a:pt x="8323" y="6382"/>
                  <a:pt x="8192" y="6108"/>
                  <a:pt x="7954" y="5942"/>
                </a:cubicBezTo>
                <a:lnTo>
                  <a:pt x="7954" y="5811"/>
                </a:lnTo>
                <a:close/>
                <a:moveTo>
                  <a:pt x="3799" y="1"/>
                </a:moveTo>
                <a:cubicBezTo>
                  <a:pt x="3275" y="1"/>
                  <a:pt x="2858" y="417"/>
                  <a:pt x="2858" y="941"/>
                </a:cubicBezTo>
                <a:cubicBezTo>
                  <a:pt x="2858" y="1239"/>
                  <a:pt x="3001" y="1525"/>
                  <a:pt x="3239" y="1679"/>
                </a:cubicBezTo>
                <a:lnTo>
                  <a:pt x="3239" y="1822"/>
                </a:lnTo>
                <a:lnTo>
                  <a:pt x="2001" y="1822"/>
                </a:lnTo>
                <a:cubicBezTo>
                  <a:pt x="1894" y="1822"/>
                  <a:pt x="1822" y="1894"/>
                  <a:pt x="1822" y="2001"/>
                </a:cubicBezTo>
                <a:lnTo>
                  <a:pt x="1822" y="5608"/>
                </a:lnTo>
                <a:lnTo>
                  <a:pt x="1822" y="6847"/>
                </a:lnTo>
                <a:lnTo>
                  <a:pt x="1691" y="6847"/>
                </a:lnTo>
                <a:cubicBezTo>
                  <a:pt x="1513" y="6609"/>
                  <a:pt x="1227" y="6478"/>
                  <a:pt x="941" y="6478"/>
                </a:cubicBezTo>
                <a:cubicBezTo>
                  <a:pt x="417" y="6478"/>
                  <a:pt x="1" y="6894"/>
                  <a:pt x="1" y="7406"/>
                </a:cubicBezTo>
                <a:cubicBezTo>
                  <a:pt x="1" y="7930"/>
                  <a:pt x="417" y="8347"/>
                  <a:pt x="941" y="8347"/>
                </a:cubicBezTo>
                <a:cubicBezTo>
                  <a:pt x="1239" y="8347"/>
                  <a:pt x="1525" y="8216"/>
                  <a:pt x="1691" y="7978"/>
                </a:cubicBezTo>
                <a:lnTo>
                  <a:pt x="1822" y="7978"/>
                </a:lnTo>
                <a:lnTo>
                  <a:pt x="1822" y="9216"/>
                </a:lnTo>
                <a:cubicBezTo>
                  <a:pt x="1822" y="9311"/>
                  <a:pt x="1894" y="9395"/>
                  <a:pt x="2001" y="9395"/>
                </a:cubicBezTo>
                <a:lnTo>
                  <a:pt x="2620" y="9395"/>
                </a:lnTo>
                <a:cubicBezTo>
                  <a:pt x="2727" y="9395"/>
                  <a:pt x="2799" y="9311"/>
                  <a:pt x="2799" y="9216"/>
                </a:cubicBezTo>
                <a:cubicBezTo>
                  <a:pt x="2799" y="9109"/>
                  <a:pt x="2727" y="9037"/>
                  <a:pt x="2620" y="9037"/>
                </a:cubicBezTo>
                <a:lnTo>
                  <a:pt x="2179" y="9037"/>
                </a:lnTo>
                <a:lnTo>
                  <a:pt x="2179" y="7799"/>
                </a:lnTo>
                <a:cubicBezTo>
                  <a:pt x="2179" y="7692"/>
                  <a:pt x="2108" y="7621"/>
                  <a:pt x="2001" y="7621"/>
                </a:cubicBezTo>
                <a:lnTo>
                  <a:pt x="1596" y="7621"/>
                </a:lnTo>
                <a:cubicBezTo>
                  <a:pt x="1536" y="7621"/>
                  <a:pt x="1477" y="7644"/>
                  <a:pt x="1453" y="7704"/>
                </a:cubicBezTo>
                <a:cubicBezTo>
                  <a:pt x="1346" y="7882"/>
                  <a:pt x="1155" y="7990"/>
                  <a:pt x="941" y="7990"/>
                </a:cubicBezTo>
                <a:cubicBezTo>
                  <a:pt x="620" y="7990"/>
                  <a:pt x="358" y="7728"/>
                  <a:pt x="358" y="7406"/>
                </a:cubicBezTo>
                <a:cubicBezTo>
                  <a:pt x="358" y="7085"/>
                  <a:pt x="632" y="6835"/>
                  <a:pt x="941" y="6835"/>
                </a:cubicBezTo>
                <a:cubicBezTo>
                  <a:pt x="1155" y="6835"/>
                  <a:pt x="1346" y="6930"/>
                  <a:pt x="1453" y="7109"/>
                </a:cubicBezTo>
                <a:cubicBezTo>
                  <a:pt x="1477" y="7168"/>
                  <a:pt x="1536" y="7204"/>
                  <a:pt x="1596" y="7204"/>
                </a:cubicBezTo>
                <a:lnTo>
                  <a:pt x="2001" y="7204"/>
                </a:lnTo>
                <a:cubicBezTo>
                  <a:pt x="2108" y="7204"/>
                  <a:pt x="2179" y="7132"/>
                  <a:pt x="2179" y="7025"/>
                </a:cubicBezTo>
                <a:lnTo>
                  <a:pt x="2179" y="5787"/>
                </a:lnTo>
                <a:lnTo>
                  <a:pt x="3418" y="5787"/>
                </a:lnTo>
                <a:cubicBezTo>
                  <a:pt x="3513" y="5787"/>
                  <a:pt x="3596" y="5716"/>
                  <a:pt x="3596" y="5608"/>
                </a:cubicBezTo>
                <a:lnTo>
                  <a:pt x="3596" y="5204"/>
                </a:lnTo>
                <a:cubicBezTo>
                  <a:pt x="3596" y="5144"/>
                  <a:pt x="3561" y="5085"/>
                  <a:pt x="3501" y="5061"/>
                </a:cubicBezTo>
                <a:cubicBezTo>
                  <a:pt x="3322" y="4954"/>
                  <a:pt x="3215" y="4763"/>
                  <a:pt x="3215" y="4549"/>
                </a:cubicBezTo>
                <a:cubicBezTo>
                  <a:pt x="3215" y="4227"/>
                  <a:pt x="3489" y="3977"/>
                  <a:pt x="3799" y="3977"/>
                </a:cubicBezTo>
                <a:cubicBezTo>
                  <a:pt x="4132" y="3977"/>
                  <a:pt x="4382" y="4239"/>
                  <a:pt x="4382" y="4549"/>
                </a:cubicBezTo>
                <a:cubicBezTo>
                  <a:pt x="4382" y="4763"/>
                  <a:pt x="4275" y="4954"/>
                  <a:pt x="4096" y="5061"/>
                </a:cubicBezTo>
                <a:cubicBezTo>
                  <a:pt x="4037" y="5085"/>
                  <a:pt x="4013" y="5144"/>
                  <a:pt x="4013" y="5204"/>
                </a:cubicBezTo>
                <a:lnTo>
                  <a:pt x="4013" y="5608"/>
                </a:lnTo>
                <a:cubicBezTo>
                  <a:pt x="4013" y="5716"/>
                  <a:pt x="4084" y="5787"/>
                  <a:pt x="4192" y="5787"/>
                </a:cubicBezTo>
                <a:lnTo>
                  <a:pt x="5418" y="5787"/>
                </a:lnTo>
                <a:lnTo>
                  <a:pt x="5418" y="6847"/>
                </a:lnTo>
                <a:lnTo>
                  <a:pt x="5287" y="6847"/>
                </a:lnTo>
                <a:cubicBezTo>
                  <a:pt x="5108" y="6609"/>
                  <a:pt x="4823" y="6478"/>
                  <a:pt x="4549" y="6478"/>
                </a:cubicBezTo>
                <a:cubicBezTo>
                  <a:pt x="4025" y="6478"/>
                  <a:pt x="3608" y="6894"/>
                  <a:pt x="3608" y="7406"/>
                </a:cubicBezTo>
                <a:cubicBezTo>
                  <a:pt x="3608" y="7930"/>
                  <a:pt x="4025" y="8347"/>
                  <a:pt x="4549" y="8347"/>
                </a:cubicBezTo>
                <a:cubicBezTo>
                  <a:pt x="4846" y="8347"/>
                  <a:pt x="5120" y="8216"/>
                  <a:pt x="5287" y="7978"/>
                </a:cubicBezTo>
                <a:lnTo>
                  <a:pt x="5418" y="7978"/>
                </a:lnTo>
                <a:lnTo>
                  <a:pt x="5418" y="9037"/>
                </a:lnTo>
                <a:lnTo>
                  <a:pt x="3168" y="9037"/>
                </a:lnTo>
                <a:cubicBezTo>
                  <a:pt x="3072" y="9037"/>
                  <a:pt x="3001" y="9109"/>
                  <a:pt x="3001" y="9216"/>
                </a:cubicBezTo>
                <a:cubicBezTo>
                  <a:pt x="3001" y="9311"/>
                  <a:pt x="3072" y="9395"/>
                  <a:pt x="3168" y="9395"/>
                </a:cubicBezTo>
                <a:lnTo>
                  <a:pt x="6835" y="9395"/>
                </a:lnTo>
                <a:lnTo>
                  <a:pt x="6835" y="9526"/>
                </a:lnTo>
                <a:cubicBezTo>
                  <a:pt x="6597" y="9704"/>
                  <a:pt x="6466" y="9990"/>
                  <a:pt x="6466" y="10264"/>
                </a:cubicBezTo>
                <a:cubicBezTo>
                  <a:pt x="6466" y="10788"/>
                  <a:pt x="6882" y="11204"/>
                  <a:pt x="7406" y="11204"/>
                </a:cubicBezTo>
                <a:cubicBezTo>
                  <a:pt x="7918" y="11204"/>
                  <a:pt x="8335" y="10788"/>
                  <a:pt x="8335" y="10264"/>
                </a:cubicBezTo>
                <a:cubicBezTo>
                  <a:pt x="8335" y="9966"/>
                  <a:pt x="8204" y="9692"/>
                  <a:pt x="7966" y="9526"/>
                </a:cubicBezTo>
                <a:lnTo>
                  <a:pt x="7966" y="9395"/>
                </a:lnTo>
                <a:lnTo>
                  <a:pt x="9204" y="9395"/>
                </a:lnTo>
                <a:cubicBezTo>
                  <a:pt x="9311" y="9395"/>
                  <a:pt x="9383" y="9311"/>
                  <a:pt x="9383" y="9216"/>
                </a:cubicBezTo>
                <a:lnTo>
                  <a:pt x="9383" y="8002"/>
                </a:lnTo>
                <a:lnTo>
                  <a:pt x="9383" y="7787"/>
                </a:lnTo>
                <a:lnTo>
                  <a:pt x="9383" y="5596"/>
                </a:lnTo>
                <a:lnTo>
                  <a:pt x="9383" y="4358"/>
                </a:lnTo>
                <a:lnTo>
                  <a:pt x="9514" y="4358"/>
                </a:lnTo>
                <a:cubicBezTo>
                  <a:pt x="9692" y="4596"/>
                  <a:pt x="9978" y="4727"/>
                  <a:pt x="10264" y="4727"/>
                </a:cubicBezTo>
                <a:cubicBezTo>
                  <a:pt x="10776" y="4727"/>
                  <a:pt x="11192" y="4311"/>
                  <a:pt x="11192" y="3799"/>
                </a:cubicBezTo>
                <a:cubicBezTo>
                  <a:pt x="11192" y="3287"/>
                  <a:pt x="10776" y="2858"/>
                  <a:pt x="10264" y="2858"/>
                </a:cubicBezTo>
                <a:cubicBezTo>
                  <a:pt x="9966" y="2858"/>
                  <a:pt x="9680" y="2989"/>
                  <a:pt x="9514" y="3227"/>
                </a:cubicBezTo>
                <a:lnTo>
                  <a:pt x="9383" y="3227"/>
                </a:lnTo>
                <a:lnTo>
                  <a:pt x="9383" y="2001"/>
                </a:lnTo>
                <a:cubicBezTo>
                  <a:pt x="9383" y="1894"/>
                  <a:pt x="9311" y="1822"/>
                  <a:pt x="9204" y="1822"/>
                </a:cubicBezTo>
                <a:lnTo>
                  <a:pt x="8609" y="1822"/>
                </a:lnTo>
                <a:cubicBezTo>
                  <a:pt x="8502" y="1822"/>
                  <a:pt x="8430" y="1894"/>
                  <a:pt x="8430" y="2001"/>
                </a:cubicBezTo>
                <a:cubicBezTo>
                  <a:pt x="8430" y="2096"/>
                  <a:pt x="8502" y="2179"/>
                  <a:pt x="8609" y="2179"/>
                </a:cubicBezTo>
                <a:lnTo>
                  <a:pt x="9026" y="2179"/>
                </a:lnTo>
                <a:lnTo>
                  <a:pt x="9026" y="3406"/>
                </a:lnTo>
                <a:cubicBezTo>
                  <a:pt x="9026" y="3513"/>
                  <a:pt x="9097" y="3584"/>
                  <a:pt x="9204" y="3584"/>
                </a:cubicBezTo>
                <a:lnTo>
                  <a:pt x="9609" y="3584"/>
                </a:lnTo>
                <a:cubicBezTo>
                  <a:pt x="9668" y="3584"/>
                  <a:pt x="9728" y="3561"/>
                  <a:pt x="9752" y="3501"/>
                </a:cubicBezTo>
                <a:cubicBezTo>
                  <a:pt x="9859" y="3322"/>
                  <a:pt x="10049" y="3215"/>
                  <a:pt x="10264" y="3215"/>
                </a:cubicBezTo>
                <a:cubicBezTo>
                  <a:pt x="10585" y="3215"/>
                  <a:pt x="10835" y="3489"/>
                  <a:pt x="10835" y="3799"/>
                </a:cubicBezTo>
                <a:cubicBezTo>
                  <a:pt x="10835" y="4120"/>
                  <a:pt x="10573" y="4382"/>
                  <a:pt x="10264" y="4382"/>
                </a:cubicBezTo>
                <a:cubicBezTo>
                  <a:pt x="10049" y="4382"/>
                  <a:pt x="9859" y="4275"/>
                  <a:pt x="9752" y="4096"/>
                </a:cubicBezTo>
                <a:cubicBezTo>
                  <a:pt x="9728" y="4037"/>
                  <a:pt x="9668" y="4001"/>
                  <a:pt x="9609" y="4001"/>
                </a:cubicBezTo>
                <a:lnTo>
                  <a:pt x="9204" y="4001"/>
                </a:lnTo>
                <a:cubicBezTo>
                  <a:pt x="9097" y="4001"/>
                  <a:pt x="9026" y="4084"/>
                  <a:pt x="9026" y="4180"/>
                </a:cubicBezTo>
                <a:lnTo>
                  <a:pt x="9026" y="5418"/>
                </a:lnTo>
                <a:lnTo>
                  <a:pt x="7787" y="5418"/>
                </a:lnTo>
                <a:cubicBezTo>
                  <a:pt x="7680" y="5418"/>
                  <a:pt x="7609" y="5489"/>
                  <a:pt x="7609" y="5596"/>
                </a:cubicBezTo>
                <a:lnTo>
                  <a:pt x="7609" y="6001"/>
                </a:lnTo>
                <a:cubicBezTo>
                  <a:pt x="7609" y="6061"/>
                  <a:pt x="7644" y="6120"/>
                  <a:pt x="7704" y="6144"/>
                </a:cubicBezTo>
                <a:cubicBezTo>
                  <a:pt x="7883" y="6251"/>
                  <a:pt x="7978" y="6442"/>
                  <a:pt x="7978" y="6656"/>
                </a:cubicBezTo>
                <a:cubicBezTo>
                  <a:pt x="7978" y="6978"/>
                  <a:pt x="7716" y="7240"/>
                  <a:pt x="7406" y="7240"/>
                </a:cubicBezTo>
                <a:cubicBezTo>
                  <a:pt x="7073" y="7240"/>
                  <a:pt x="6823" y="6966"/>
                  <a:pt x="6823" y="6656"/>
                </a:cubicBezTo>
                <a:cubicBezTo>
                  <a:pt x="6823" y="6442"/>
                  <a:pt x="6930" y="6251"/>
                  <a:pt x="7109" y="6144"/>
                </a:cubicBezTo>
                <a:cubicBezTo>
                  <a:pt x="7168" y="6120"/>
                  <a:pt x="7192" y="6061"/>
                  <a:pt x="7192" y="6001"/>
                </a:cubicBezTo>
                <a:lnTo>
                  <a:pt x="7192" y="5596"/>
                </a:lnTo>
                <a:cubicBezTo>
                  <a:pt x="7192" y="5489"/>
                  <a:pt x="7121" y="5418"/>
                  <a:pt x="7013" y="5418"/>
                </a:cubicBezTo>
                <a:lnTo>
                  <a:pt x="5775" y="5418"/>
                </a:lnTo>
                <a:lnTo>
                  <a:pt x="5775" y="4358"/>
                </a:lnTo>
                <a:lnTo>
                  <a:pt x="5918" y="4358"/>
                </a:lnTo>
                <a:cubicBezTo>
                  <a:pt x="6097" y="4596"/>
                  <a:pt x="6370" y="4739"/>
                  <a:pt x="6656" y="4739"/>
                </a:cubicBezTo>
                <a:cubicBezTo>
                  <a:pt x="7180" y="4739"/>
                  <a:pt x="7597" y="4323"/>
                  <a:pt x="7597" y="3799"/>
                </a:cubicBezTo>
                <a:cubicBezTo>
                  <a:pt x="7597" y="3275"/>
                  <a:pt x="7180" y="2858"/>
                  <a:pt x="6656" y="2858"/>
                </a:cubicBezTo>
                <a:cubicBezTo>
                  <a:pt x="6359" y="2858"/>
                  <a:pt x="6073" y="2989"/>
                  <a:pt x="5918" y="3227"/>
                </a:cubicBezTo>
                <a:lnTo>
                  <a:pt x="5775" y="3227"/>
                </a:lnTo>
                <a:lnTo>
                  <a:pt x="5775" y="2179"/>
                </a:lnTo>
                <a:lnTo>
                  <a:pt x="8025" y="2179"/>
                </a:lnTo>
                <a:cubicBezTo>
                  <a:pt x="8133" y="2179"/>
                  <a:pt x="8204" y="2096"/>
                  <a:pt x="8204" y="2001"/>
                </a:cubicBezTo>
                <a:cubicBezTo>
                  <a:pt x="8204" y="1894"/>
                  <a:pt x="8133" y="1822"/>
                  <a:pt x="8025" y="1822"/>
                </a:cubicBezTo>
                <a:lnTo>
                  <a:pt x="4370" y="1822"/>
                </a:lnTo>
                <a:lnTo>
                  <a:pt x="4370" y="1679"/>
                </a:lnTo>
                <a:cubicBezTo>
                  <a:pt x="4608" y="1501"/>
                  <a:pt x="4739" y="1227"/>
                  <a:pt x="4739" y="941"/>
                </a:cubicBezTo>
                <a:cubicBezTo>
                  <a:pt x="4739" y="417"/>
                  <a:pt x="4323"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45" name="Google Shape;11245;p64"/>
          <p:cNvGrpSpPr/>
          <p:nvPr/>
        </p:nvGrpSpPr>
        <p:grpSpPr>
          <a:xfrm>
            <a:off x="4019984" y="3805393"/>
            <a:ext cx="293704" cy="353954"/>
            <a:chOff x="4019984" y="3805393"/>
            <a:chExt cx="293704" cy="353954"/>
          </a:xfrm>
        </p:grpSpPr>
        <p:sp>
          <p:nvSpPr>
            <p:cNvPr id="11246" name="Google Shape;11246;p64"/>
            <p:cNvSpPr/>
            <p:nvPr/>
          </p:nvSpPr>
          <p:spPr>
            <a:xfrm>
              <a:off x="4019984" y="3805393"/>
              <a:ext cx="293704" cy="353954"/>
            </a:xfrm>
            <a:custGeom>
              <a:rect b="b" l="l" r="r" t="t"/>
              <a:pathLst>
                <a:path extrusionOk="0" h="11121" w="9228">
                  <a:moveTo>
                    <a:pt x="477" y="1084"/>
                  </a:moveTo>
                  <a:cubicBezTo>
                    <a:pt x="727" y="1084"/>
                    <a:pt x="977" y="1215"/>
                    <a:pt x="1108" y="1429"/>
                  </a:cubicBezTo>
                  <a:lnTo>
                    <a:pt x="1251" y="1608"/>
                  </a:lnTo>
                  <a:cubicBezTo>
                    <a:pt x="1382" y="1798"/>
                    <a:pt x="1608" y="1917"/>
                    <a:pt x="1822" y="1917"/>
                  </a:cubicBezTo>
                  <a:lnTo>
                    <a:pt x="1822" y="2620"/>
                  </a:lnTo>
                  <a:cubicBezTo>
                    <a:pt x="1822" y="3120"/>
                    <a:pt x="1906" y="3596"/>
                    <a:pt x="2049" y="4072"/>
                  </a:cubicBezTo>
                  <a:cubicBezTo>
                    <a:pt x="1918" y="4001"/>
                    <a:pt x="1775" y="3929"/>
                    <a:pt x="1620" y="3870"/>
                  </a:cubicBezTo>
                  <a:cubicBezTo>
                    <a:pt x="1298" y="3739"/>
                    <a:pt x="965" y="3596"/>
                    <a:pt x="727" y="3334"/>
                  </a:cubicBezTo>
                  <a:cubicBezTo>
                    <a:pt x="441" y="3024"/>
                    <a:pt x="310" y="2560"/>
                    <a:pt x="310" y="1929"/>
                  </a:cubicBezTo>
                  <a:lnTo>
                    <a:pt x="310" y="1250"/>
                  </a:lnTo>
                  <a:cubicBezTo>
                    <a:pt x="310" y="1203"/>
                    <a:pt x="322" y="1155"/>
                    <a:pt x="358" y="1131"/>
                  </a:cubicBezTo>
                  <a:cubicBezTo>
                    <a:pt x="382" y="1096"/>
                    <a:pt x="429" y="1084"/>
                    <a:pt x="477" y="1084"/>
                  </a:cubicBezTo>
                  <a:close/>
                  <a:moveTo>
                    <a:pt x="8704" y="1084"/>
                  </a:moveTo>
                  <a:cubicBezTo>
                    <a:pt x="8752" y="1084"/>
                    <a:pt x="8799" y="1096"/>
                    <a:pt x="8823" y="1131"/>
                  </a:cubicBezTo>
                  <a:cubicBezTo>
                    <a:pt x="8847" y="1155"/>
                    <a:pt x="8871" y="1203"/>
                    <a:pt x="8871" y="1250"/>
                  </a:cubicBezTo>
                  <a:lnTo>
                    <a:pt x="8871" y="1929"/>
                  </a:lnTo>
                  <a:lnTo>
                    <a:pt x="8883" y="1929"/>
                  </a:lnTo>
                  <a:cubicBezTo>
                    <a:pt x="8883" y="2572"/>
                    <a:pt x="8752" y="3036"/>
                    <a:pt x="8466" y="3334"/>
                  </a:cubicBezTo>
                  <a:cubicBezTo>
                    <a:pt x="8228" y="3596"/>
                    <a:pt x="7883" y="3739"/>
                    <a:pt x="7573" y="3870"/>
                  </a:cubicBezTo>
                  <a:cubicBezTo>
                    <a:pt x="7430" y="3929"/>
                    <a:pt x="7263" y="3989"/>
                    <a:pt x="7133" y="4072"/>
                  </a:cubicBezTo>
                  <a:cubicBezTo>
                    <a:pt x="7275" y="3620"/>
                    <a:pt x="7347" y="3120"/>
                    <a:pt x="7347" y="2620"/>
                  </a:cubicBezTo>
                  <a:lnTo>
                    <a:pt x="7347" y="1917"/>
                  </a:lnTo>
                  <a:cubicBezTo>
                    <a:pt x="7585" y="1917"/>
                    <a:pt x="7799" y="1798"/>
                    <a:pt x="7930" y="1608"/>
                  </a:cubicBezTo>
                  <a:lnTo>
                    <a:pt x="8061" y="1429"/>
                  </a:lnTo>
                  <a:cubicBezTo>
                    <a:pt x="8216" y="1215"/>
                    <a:pt x="8454" y="1084"/>
                    <a:pt x="8704" y="1084"/>
                  </a:cubicBezTo>
                  <a:close/>
                  <a:moveTo>
                    <a:pt x="7347" y="345"/>
                  </a:moveTo>
                  <a:lnTo>
                    <a:pt x="7347" y="726"/>
                  </a:lnTo>
                  <a:lnTo>
                    <a:pt x="5954" y="726"/>
                  </a:lnTo>
                  <a:cubicBezTo>
                    <a:pt x="5859" y="726"/>
                    <a:pt x="5787" y="798"/>
                    <a:pt x="5787" y="893"/>
                  </a:cubicBezTo>
                  <a:cubicBezTo>
                    <a:pt x="5787" y="976"/>
                    <a:pt x="5859" y="1060"/>
                    <a:pt x="5954" y="1060"/>
                  </a:cubicBezTo>
                  <a:lnTo>
                    <a:pt x="7013" y="1060"/>
                  </a:lnTo>
                  <a:lnTo>
                    <a:pt x="7013" y="2620"/>
                  </a:lnTo>
                  <a:cubicBezTo>
                    <a:pt x="7037" y="4036"/>
                    <a:pt x="6359" y="5382"/>
                    <a:pt x="5204" y="6239"/>
                  </a:cubicBezTo>
                  <a:lnTo>
                    <a:pt x="5085" y="6322"/>
                  </a:lnTo>
                  <a:cubicBezTo>
                    <a:pt x="5061" y="6322"/>
                    <a:pt x="5025" y="6310"/>
                    <a:pt x="5001" y="6310"/>
                  </a:cubicBezTo>
                  <a:lnTo>
                    <a:pt x="4192" y="6310"/>
                  </a:lnTo>
                  <a:cubicBezTo>
                    <a:pt x="4168" y="6310"/>
                    <a:pt x="4132" y="6310"/>
                    <a:pt x="4108" y="6322"/>
                  </a:cubicBezTo>
                  <a:lnTo>
                    <a:pt x="3989" y="6239"/>
                  </a:lnTo>
                  <a:cubicBezTo>
                    <a:pt x="2846" y="5382"/>
                    <a:pt x="2156" y="4048"/>
                    <a:pt x="2156" y="2620"/>
                  </a:cubicBezTo>
                  <a:lnTo>
                    <a:pt x="2156" y="1060"/>
                  </a:lnTo>
                  <a:lnTo>
                    <a:pt x="5204" y="1060"/>
                  </a:lnTo>
                  <a:cubicBezTo>
                    <a:pt x="5299" y="1060"/>
                    <a:pt x="5370" y="976"/>
                    <a:pt x="5370" y="893"/>
                  </a:cubicBezTo>
                  <a:cubicBezTo>
                    <a:pt x="5370" y="798"/>
                    <a:pt x="5299" y="726"/>
                    <a:pt x="5204" y="726"/>
                  </a:cubicBezTo>
                  <a:lnTo>
                    <a:pt x="1810" y="726"/>
                  </a:lnTo>
                  <a:lnTo>
                    <a:pt x="1810" y="345"/>
                  </a:lnTo>
                  <a:close/>
                  <a:moveTo>
                    <a:pt x="5001" y="6632"/>
                  </a:moveTo>
                  <a:cubicBezTo>
                    <a:pt x="5061" y="6632"/>
                    <a:pt x="5108" y="6680"/>
                    <a:pt x="5108" y="6739"/>
                  </a:cubicBezTo>
                  <a:lnTo>
                    <a:pt x="5108" y="6858"/>
                  </a:lnTo>
                  <a:cubicBezTo>
                    <a:pt x="5108" y="6918"/>
                    <a:pt x="5061" y="6965"/>
                    <a:pt x="5001" y="6965"/>
                  </a:cubicBezTo>
                  <a:lnTo>
                    <a:pt x="4192" y="6965"/>
                  </a:lnTo>
                  <a:cubicBezTo>
                    <a:pt x="4132" y="6965"/>
                    <a:pt x="4085" y="6918"/>
                    <a:pt x="4085" y="6858"/>
                  </a:cubicBezTo>
                  <a:lnTo>
                    <a:pt x="4085" y="6739"/>
                  </a:lnTo>
                  <a:cubicBezTo>
                    <a:pt x="4085" y="6680"/>
                    <a:pt x="4132" y="6632"/>
                    <a:pt x="4192" y="6632"/>
                  </a:cubicBezTo>
                  <a:close/>
                  <a:moveTo>
                    <a:pt x="4787" y="7287"/>
                  </a:moveTo>
                  <a:lnTo>
                    <a:pt x="4787" y="8882"/>
                  </a:lnTo>
                  <a:lnTo>
                    <a:pt x="4406" y="8882"/>
                  </a:lnTo>
                  <a:lnTo>
                    <a:pt x="4406" y="7287"/>
                  </a:lnTo>
                  <a:close/>
                  <a:moveTo>
                    <a:pt x="5609" y="9216"/>
                  </a:moveTo>
                  <a:cubicBezTo>
                    <a:pt x="5728" y="9216"/>
                    <a:pt x="5823" y="9299"/>
                    <a:pt x="5823" y="9418"/>
                  </a:cubicBezTo>
                  <a:lnTo>
                    <a:pt x="5823" y="9609"/>
                  </a:lnTo>
                  <a:lnTo>
                    <a:pt x="4370" y="9609"/>
                  </a:lnTo>
                  <a:cubicBezTo>
                    <a:pt x="4287" y="9609"/>
                    <a:pt x="4204" y="9680"/>
                    <a:pt x="4204" y="9775"/>
                  </a:cubicBezTo>
                  <a:cubicBezTo>
                    <a:pt x="4204" y="9870"/>
                    <a:pt x="4287" y="9942"/>
                    <a:pt x="4370" y="9942"/>
                  </a:cubicBezTo>
                  <a:lnTo>
                    <a:pt x="6585" y="9942"/>
                  </a:lnTo>
                  <a:cubicBezTo>
                    <a:pt x="6609" y="9942"/>
                    <a:pt x="6621" y="9954"/>
                    <a:pt x="6632" y="9966"/>
                  </a:cubicBezTo>
                  <a:lnTo>
                    <a:pt x="6787" y="10763"/>
                  </a:lnTo>
                  <a:cubicBezTo>
                    <a:pt x="6787" y="10775"/>
                    <a:pt x="6787" y="10787"/>
                    <a:pt x="6763" y="10787"/>
                  </a:cubicBezTo>
                  <a:cubicBezTo>
                    <a:pt x="6763" y="10787"/>
                    <a:pt x="6752" y="10799"/>
                    <a:pt x="6740" y="10799"/>
                  </a:cubicBezTo>
                  <a:lnTo>
                    <a:pt x="2453" y="10799"/>
                  </a:lnTo>
                  <a:cubicBezTo>
                    <a:pt x="2441" y="10799"/>
                    <a:pt x="2418" y="10787"/>
                    <a:pt x="2418" y="10787"/>
                  </a:cubicBezTo>
                  <a:cubicBezTo>
                    <a:pt x="2418" y="10787"/>
                    <a:pt x="2406" y="10775"/>
                    <a:pt x="2406" y="10763"/>
                  </a:cubicBezTo>
                  <a:lnTo>
                    <a:pt x="2561" y="9966"/>
                  </a:lnTo>
                  <a:cubicBezTo>
                    <a:pt x="2561" y="9954"/>
                    <a:pt x="2572" y="9942"/>
                    <a:pt x="2596" y="9942"/>
                  </a:cubicBezTo>
                  <a:lnTo>
                    <a:pt x="3596" y="9942"/>
                  </a:lnTo>
                  <a:cubicBezTo>
                    <a:pt x="3692" y="9942"/>
                    <a:pt x="3763" y="9870"/>
                    <a:pt x="3763" y="9775"/>
                  </a:cubicBezTo>
                  <a:cubicBezTo>
                    <a:pt x="3763" y="9680"/>
                    <a:pt x="3692" y="9609"/>
                    <a:pt x="3596" y="9609"/>
                  </a:cubicBezTo>
                  <a:lnTo>
                    <a:pt x="3370" y="9609"/>
                  </a:lnTo>
                  <a:lnTo>
                    <a:pt x="3370" y="9418"/>
                  </a:lnTo>
                  <a:cubicBezTo>
                    <a:pt x="3370" y="9299"/>
                    <a:pt x="3465" y="9216"/>
                    <a:pt x="3584" y="9216"/>
                  </a:cubicBezTo>
                  <a:close/>
                  <a:moveTo>
                    <a:pt x="1810" y="0"/>
                  </a:moveTo>
                  <a:cubicBezTo>
                    <a:pt x="1656" y="0"/>
                    <a:pt x="1501" y="131"/>
                    <a:pt x="1501" y="310"/>
                  </a:cubicBezTo>
                  <a:lnTo>
                    <a:pt x="1501" y="726"/>
                  </a:lnTo>
                  <a:cubicBezTo>
                    <a:pt x="1501" y="893"/>
                    <a:pt x="1632" y="1036"/>
                    <a:pt x="1810" y="1036"/>
                  </a:cubicBezTo>
                  <a:lnTo>
                    <a:pt x="1846" y="1036"/>
                  </a:lnTo>
                  <a:lnTo>
                    <a:pt x="1846" y="1572"/>
                  </a:lnTo>
                  <a:cubicBezTo>
                    <a:pt x="1727" y="1572"/>
                    <a:pt x="1608" y="1512"/>
                    <a:pt x="1537" y="1417"/>
                  </a:cubicBezTo>
                  <a:lnTo>
                    <a:pt x="1394" y="1238"/>
                  </a:lnTo>
                  <a:cubicBezTo>
                    <a:pt x="1191" y="941"/>
                    <a:pt x="846" y="762"/>
                    <a:pt x="489" y="762"/>
                  </a:cubicBezTo>
                  <a:cubicBezTo>
                    <a:pt x="358" y="762"/>
                    <a:pt x="239" y="798"/>
                    <a:pt x="144" y="905"/>
                  </a:cubicBezTo>
                  <a:cubicBezTo>
                    <a:pt x="60" y="1000"/>
                    <a:pt x="1" y="1131"/>
                    <a:pt x="1" y="1250"/>
                  </a:cubicBezTo>
                  <a:lnTo>
                    <a:pt x="1" y="1929"/>
                  </a:lnTo>
                  <a:cubicBezTo>
                    <a:pt x="1" y="3560"/>
                    <a:pt x="834" y="3894"/>
                    <a:pt x="1501" y="4179"/>
                  </a:cubicBezTo>
                  <a:cubicBezTo>
                    <a:pt x="1870" y="4334"/>
                    <a:pt x="2203" y="4465"/>
                    <a:pt x="2370" y="4786"/>
                  </a:cubicBezTo>
                  <a:cubicBezTo>
                    <a:pt x="2406" y="4882"/>
                    <a:pt x="2394" y="4965"/>
                    <a:pt x="2334" y="5025"/>
                  </a:cubicBezTo>
                  <a:cubicBezTo>
                    <a:pt x="2284" y="5092"/>
                    <a:pt x="2191" y="5124"/>
                    <a:pt x="2108" y="5124"/>
                  </a:cubicBezTo>
                  <a:cubicBezTo>
                    <a:pt x="2073" y="5124"/>
                    <a:pt x="2041" y="5118"/>
                    <a:pt x="2013" y="5108"/>
                  </a:cubicBezTo>
                  <a:cubicBezTo>
                    <a:pt x="1894" y="5060"/>
                    <a:pt x="1870" y="4906"/>
                    <a:pt x="1870" y="4786"/>
                  </a:cubicBezTo>
                  <a:cubicBezTo>
                    <a:pt x="1870" y="4703"/>
                    <a:pt x="1810" y="4632"/>
                    <a:pt x="1727" y="4632"/>
                  </a:cubicBezTo>
                  <a:cubicBezTo>
                    <a:pt x="1632" y="4632"/>
                    <a:pt x="1560" y="4691"/>
                    <a:pt x="1560" y="4775"/>
                  </a:cubicBezTo>
                  <a:cubicBezTo>
                    <a:pt x="1560" y="4929"/>
                    <a:pt x="1572" y="5263"/>
                    <a:pt x="1894" y="5406"/>
                  </a:cubicBezTo>
                  <a:cubicBezTo>
                    <a:pt x="1965" y="5429"/>
                    <a:pt x="2037" y="5441"/>
                    <a:pt x="2108" y="5441"/>
                  </a:cubicBezTo>
                  <a:cubicBezTo>
                    <a:pt x="2275" y="5441"/>
                    <a:pt x="2453" y="5370"/>
                    <a:pt x="2572" y="5251"/>
                  </a:cubicBezTo>
                  <a:cubicBezTo>
                    <a:pt x="2584" y="5239"/>
                    <a:pt x="2608" y="5227"/>
                    <a:pt x="2608" y="5203"/>
                  </a:cubicBezTo>
                  <a:cubicBezTo>
                    <a:pt x="2918" y="5703"/>
                    <a:pt x="3323" y="6144"/>
                    <a:pt x="3811" y="6489"/>
                  </a:cubicBezTo>
                  <a:lnTo>
                    <a:pt x="3834" y="6501"/>
                  </a:lnTo>
                  <a:cubicBezTo>
                    <a:pt x="3799" y="6561"/>
                    <a:pt x="3775" y="6656"/>
                    <a:pt x="3775" y="6727"/>
                  </a:cubicBezTo>
                  <a:lnTo>
                    <a:pt x="3775" y="6846"/>
                  </a:lnTo>
                  <a:cubicBezTo>
                    <a:pt x="3775" y="7037"/>
                    <a:pt x="3918" y="7215"/>
                    <a:pt x="4096" y="7263"/>
                  </a:cubicBezTo>
                  <a:lnTo>
                    <a:pt x="4096" y="8870"/>
                  </a:lnTo>
                  <a:lnTo>
                    <a:pt x="3596" y="8870"/>
                  </a:lnTo>
                  <a:cubicBezTo>
                    <a:pt x="3299" y="8870"/>
                    <a:pt x="3061" y="9108"/>
                    <a:pt x="3061" y="9406"/>
                  </a:cubicBezTo>
                  <a:lnTo>
                    <a:pt x="3061" y="9597"/>
                  </a:lnTo>
                  <a:lnTo>
                    <a:pt x="2620" y="9597"/>
                  </a:lnTo>
                  <a:cubicBezTo>
                    <a:pt x="2441" y="9597"/>
                    <a:pt x="2287" y="9716"/>
                    <a:pt x="2263" y="9894"/>
                  </a:cubicBezTo>
                  <a:lnTo>
                    <a:pt x="2108" y="10680"/>
                  </a:lnTo>
                  <a:cubicBezTo>
                    <a:pt x="2096" y="10787"/>
                    <a:pt x="2108" y="10906"/>
                    <a:pt x="2191" y="10978"/>
                  </a:cubicBezTo>
                  <a:cubicBezTo>
                    <a:pt x="2263" y="11073"/>
                    <a:pt x="2370" y="11121"/>
                    <a:pt x="2465" y="11121"/>
                  </a:cubicBezTo>
                  <a:lnTo>
                    <a:pt x="6752" y="11121"/>
                  </a:lnTo>
                  <a:cubicBezTo>
                    <a:pt x="6859" y="11121"/>
                    <a:pt x="6966" y="11073"/>
                    <a:pt x="7037" y="10978"/>
                  </a:cubicBezTo>
                  <a:cubicBezTo>
                    <a:pt x="7109" y="10894"/>
                    <a:pt x="7144" y="10787"/>
                    <a:pt x="7109" y="10680"/>
                  </a:cubicBezTo>
                  <a:lnTo>
                    <a:pt x="6966" y="9894"/>
                  </a:lnTo>
                  <a:cubicBezTo>
                    <a:pt x="6930" y="9716"/>
                    <a:pt x="6787" y="9597"/>
                    <a:pt x="6609" y="9597"/>
                  </a:cubicBezTo>
                  <a:lnTo>
                    <a:pt x="6156" y="9597"/>
                  </a:lnTo>
                  <a:lnTo>
                    <a:pt x="6156" y="9406"/>
                  </a:lnTo>
                  <a:cubicBezTo>
                    <a:pt x="6156" y="9108"/>
                    <a:pt x="5918" y="8870"/>
                    <a:pt x="5620" y="8870"/>
                  </a:cubicBezTo>
                  <a:lnTo>
                    <a:pt x="5132" y="8870"/>
                  </a:lnTo>
                  <a:lnTo>
                    <a:pt x="5132" y="7263"/>
                  </a:lnTo>
                  <a:cubicBezTo>
                    <a:pt x="5311" y="7215"/>
                    <a:pt x="5442" y="7037"/>
                    <a:pt x="5442" y="6846"/>
                  </a:cubicBezTo>
                  <a:lnTo>
                    <a:pt x="5442" y="6727"/>
                  </a:lnTo>
                  <a:cubicBezTo>
                    <a:pt x="5442" y="6632"/>
                    <a:pt x="5418" y="6561"/>
                    <a:pt x="5382" y="6501"/>
                  </a:cubicBezTo>
                  <a:lnTo>
                    <a:pt x="5418" y="6489"/>
                  </a:lnTo>
                  <a:cubicBezTo>
                    <a:pt x="5894" y="6132"/>
                    <a:pt x="6311" y="5703"/>
                    <a:pt x="6621" y="5203"/>
                  </a:cubicBezTo>
                  <a:cubicBezTo>
                    <a:pt x="6632" y="5227"/>
                    <a:pt x="6656" y="5239"/>
                    <a:pt x="6656" y="5251"/>
                  </a:cubicBezTo>
                  <a:cubicBezTo>
                    <a:pt x="6775" y="5382"/>
                    <a:pt x="6954" y="5441"/>
                    <a:pt x="7109" y="5441"/>
                  </a:cubicBezTo>
                  <a:cubicBezTo>
                    <a:pt x="7192" y="5441"/>
                    <a:pt x="7263" y="5429"/>
                    <a:pt x="7335" y="5406"/>
                  </a:cubicBezTo>
                  <a:cubicBezTo>
                    <a:pt x="7644" y="5263"/>
                    <a:pt x="7668" y="4929"/>
                    <a:pt x="7668" y="4775"/>
                  </a:cubicBezTo>
                  <a:cubicBezTo>
                    <a:pt x="7668" y="4701"/>
                    <a:pt x="7603" y="4628"/>
                    <a:pt x="7531" y="4628"/>
                  </a:cubicBezTo>
                  <a:cubicBezTo>
                    <a:pt x="7521" y="4628"/>
                    <a:pt x="7511" y="4629"/>
                    <a:pt x="7502" y="4632"/>
                  </a:cubicBezTo>
                  <a:cubicBezTo>
                    <a:pt x="7406" y="4632"/>
                    <a:pt x="7335" y="4703"/>
                    <a:pt x="7347" y="4786"/>
                  </a:cubicBezTo>
                  <a:cubicBezTo>
                    <a:pt x="7347" y="4906"/>
                    <a:pt x="7335" y="5048"/>
                    <a:pt x="7216" y="5108"/>
                  </a:cubicBezTo>
                  <a:cubicBezTo>
                    <a:pt x="7188" y="5117"/>
                    <a:pt x="7158" y="5122"/>
                    <a:pt x="7128" y="5122"/>
                  </a:cubicBezTo>
                  <a:cubicBezTo>
                    <a:pt x="7043" y="5122"/>
                    <a:pt x="6956" y="5086"/>
                    <a:pt x="6894" y="5025"/>
                  </a:cubicBezTo>
                  <a:cubicBezTo>
                    <a:pt x="6835" y="4953"/>
                    <a:pt x="6811" y="4882"/>
                    <a:pt x="6859" y="4786"/>
                  </a:cubicBezTo>
                  <a:cubicBezTo>
                    <a:pt x="7025" y="4465"/>
                    <a:pt x="7335" y="4334"/>
                    <a:pt x="7728" y="4179"/>
                  </a:cubicBezTo>
                  <a:cubicBezTo>
                    <a:pt x="8395" y="3917"/>
                    <a:pt x="9228" y="3572"/>
                    <a:pt x="9228" y="1929"/>
                  </a:cubicBezTo>
                  <a:lnTo>
                    <a:pt x="9228" y="1250"/>
                  </a:lnTo>
                  <a:cubicBezTo>
                    <a:pt x="9216" y="1131"/>
                    <a:pt x="9168" y="1000"/>
                    <a:pt x="9061" y="905"/>
                  </a:cubicBezTo>
                  <a:cubicBezTo>
                    <a:pt x="8978" y="822"/>
                    <a:pt x="8859" y="762"/>
                    <a:pt x="8716" y="762"/>
                  </a:cubicBezTo>
                  <a:cubicBezTo>
                    <a:pt x="8359" y="762"/>
                    <a:pt x="8025" y="941"/>
                    <a:pt x="7811" y="1238"/>
                  </a:cubicBezTo>
                  <a:lnTo>
                    <a:pt x="7680" y="1417"/>
                  </a:lnTo>
                  <a:cubicBezTo>
                    <a:pt x="7609" y="1512"/>
                    <a:pt x="7490" y="1572"/>
                    <a:pt x="7371" y="1572"/>
                  </a:cubicBezTo>
                  <a:lnTo>
                    <a:pt x="7371" y="1036"/>
                  </a:lnTo>
                  <a:lnTo>
                    <a:pt x="7394" y="1036"/>
                  </a:lnTo>
                  <a:cubicBezTo>
                    <a:pt x="7561" y="1036"/>
                    <a:pt x="7704" y="905"/>
                    <a:pt x="7704" y="726"/>
                  </a:cubicBezTo>
                  <a:lnTo>
                    <a:pt x="7704" y="310"/>
                  </a:lnTo>
                  <a:cubicBezTo>
                    <a:pt x="7704" y="143"/>
                    <a:pt x="7573" y="0"/>
                    <a:pt x="7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47" name="Google Shape;11247;p64"/>
            <p:cNvSpPr/>
            <p:nvPr/>
          </p:nvSpPr>
          <p:spPr>
            <a:xfrm>
              <a:off x="4118903" y="3867139"/>
              <a:ext cx="93987" cy="87971"/>
            </a:xfrm>
            <a:custGeom>
              <a:rect b="b" l="l" r="r" t="t"/>
              <a:pathLst>
                <a:path extrusionOk="0" h="2764" w="2953">
                  <a:moveTo>
                    <a:pt x="1477" y="489"/>
                  </a:moveTo>
                  <a:lnTo>
                    <a:pt x="1727" y="989"/>
                  </a:lnTo>
                  <a:cubicBezTo>
                    <a:pt x="1762" y="1049"/>
                    <a:pt x="1822" y="1096"/>
                    <a:pt x="1881" y="1096"/>
                  </a:cubicBezTo>
                  <a:lnTo>
                    <a:pt x="2441" y="1180"/>
                  </a:lnTo>
                  <a:lnTo>
                    <a:pt x="2036" y="1584"/>
                  </a:lnTo>
                  <a:cubicBezTo>
                    <a:pt x="2000" y="1632"/>
                    <a:pt x="1977" y="1692"/>
                    <a:pt x="1977" y="1763"/>
                  </a:cubicBezTo>
                  <a:lnTo>
                    <a:pt x="2072" y="2335"/>
                  </a:lnTo>
                  <a:lnTo>
                    <a:pt x="1560" y="2061"/>
                  </a:lnTo>
                  <a:cubicBezTo>
                    <a:pt x="1536" y="2049"/>
                    <a:pt x="1500" y="2037"/>
                    <a:pt x="1477" y="2037"/>
                  </a:cubicBezTo>
                  <a:cubicBezTo>
                    <a:pt x="1441" y="2037"/>
                    <a:pt x="1417" y="2049"/>
                    <a:pt x="1381" y="2061"/>
                  </a:cubicBezTo>
                  <a:lnTo>
                    <a:pt x="881" y="2335"/>
                  </a:lnTo>
                  <a:lnTo>
                    <a:pt x="965" y="1763"/>
                  </a:lnTo>
                  <a:cubicBezTo>
                    <a:pt x="988" y="1703"/>
                    <a:pt x="953" y="1632"/>
                    <a:pt x="905" y="1584"/>
                  </a:cubicBezTo>
                  <a:lnTo>
                    <a:pt x="512" y="1180"/>
                  </a:lnTo>
                  <a:lnTo>
                    <a:pt x="1072" y="1096"/>
                  </a:lnTo>
                  <a:cubicBezTo>
                    <a:pt x="1131" y="1084"/>
                    <a:pt x="1191" y="1049"/>
                    <a:pt x="1227" y="989"/>
                  </a:cubicBezTo>
                  <a:lnTo>
                    <a:pt x="1477" y="489"/>
                  </a:lnTo>
                  <a:close/>
                  <a:moveTo>
                    <a:pt x="1477" y="1"/>
                  </a:moveTo>
                  <a:cubicBezTo>
                    <a:pt x="1405" y="1"/>
                    <a:pt x="1322" y="49"/>
                    <a:pt x="1298" y="108"/>
                  </a:cubicBezTo>
                  <a:lnTo>
                    <a:pt x="953" y="799"/>
                  </a:lnTo>
                  <a:lnTo>
                    <a:pt x="191" y="906"/>
                  </a:lnTo>
                  <a:cubicBezTo>
                    <a:pt x="119" y="918"/>
                    <a:pt x="60" y="965"/>
                    <a:pt x="36" y="1037"/>
                  </a:cubicBezTo>
                  <a:cubicBezTo>
                    <a:pt x="0" y="1108"/>
                    <a:pt x="36" y="1180"/>
                    <a:pt x="72" y="1227"/>
                  </a:cubicBezTo>
                  <a:lnTo>
                    <a:pt x="631" y="1763"/>
                  </a:lnTo>
                  <a:lnTo>
                    <a:pt x="488" y="2525"/>
                  </a:lnTo>
                  <a:cubicBezTo>
                    <a:pt x="476" y="2596"/>
                    <a:pt x="512" y="2668"/>
                    <a:pt x="572" y="2716"/>
                  </a:cubicBezTo>
                  <a:cubicBezTo>
                    <a:pt x="604" y="2741"/>
                    <a:pt x="639" y="2753"/>
                    <a:pt x="676" y="2753"/>
                  </a:cubicBezTo>
                  <a:cubicBezTo>
                    <a:pt x="708" y="2753"/>
                    <a:pt x="741" y="2744"/>
                    <a:pt x="774" y="2727"/>
                  </a:cubicBezTo>
                  <a:lnTo>
                    <a:pt x="1465" y="2370"/>
                  </a:lnTo>
                  <a:lnTo>
                    <a:pt x="2143" y="2727"/>
                  </a:lnTo>
                  <a:cubicBezTo>
                    <a:pt x="2179" y="2751"/>
                    <a:pt x="2203" y="2763"/>
                    <a:pt x="2239" y="2763"/>
                  </a:cubicBezTo>
                  <a:cubicBezTo>
                    <a:pt x="2274" y="2763"/>
                    <a:pt x="2310" y="2751"/>
                    <a:pt x="2358" y="2716"/>
                  </a:cubicBezTo>
                  <a:cubicBezTo>
                    <a:pt x="2417" y="2668"/>
                    <a:pt x="2441" y="2596"/>
                    <a:pt x="2429" y="2525"/>
                  </a:cubicBezTo>
                  <a:lnTo>
                    <a:pt x="2298" y="1763"/>
                  </a:lnTo>
                  <a:lnTo>
                    <a:pt x="2846" y="1227"/>
                  </a:lnTo>
                  <a:cubicBezTo>
                    <a:pt x="2917" y="1180"/>
                    <a:pt x="2953" y="1108"/>
                    <a:pt x="2917" y="1037"/>
                  </a:cubicBezTo>
                  <a:cubicBezTo>
                    <a:pt x="2893" y="965"/>
                    <a:pt x="2834" y="918"/>
                    <a:pt x="2751" y="906"/>
                  </a:cubicBezTo>
                  <a:lnTo>
                    <a:pt x="2000" y="799"/>
                  </a:lnTo>
                  <a:lnTo>
                    <a:pt x="1655" y="108"/>
                  </a:lnTo>
                  <a:cubicBezTo>
                    <a:pt x="1619" y="37"/>
                    <a:pt x="1548"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48" name="Google Shape;11248;p64"/>
          <p:cNvGrpSpPr/>
          <p:nvPr/>
        </p:nvGrpSpPr>
        <p:grpSpPr>
          <a:xfrm>
            <a:off x="8006505" y="3390044"/>
            <a:ext cx="323654" cy="303189"/>
            <a:chOff x="8006505" y="3390044"/>
            <a:chExt cx="323654" cy="303189"/>
          </a:xfrm>
        </p:grpSpPr>
        <p:sp>
          <p:nvSpPr>
            <p:cNvPr id="11249" name="Google Shape;11249;p64"/>
            <p:cNvSpPr/>
            <p:nvPr/>
          </p:nvSpPr>
          <p:spPr>
            <a:xfrm>
              <a:off x="8006505" y="3390044"/>
              <a:ext cx="323654" cy="303189"/>
            </a:xfrm>
            <a:custGeom>
              <a:rect b="b" l="l" r="r" t="t"/>
              <a:pathLst>
                <a:path extrusionOk="0" h="9526" w="10169">
                  <a:moveTo>
                    <a:pt x="5358" y="322"/>
                  </a:moveTo>
                  <a:cubicBezTo>
                    <a:pt x="5704" y="322"/>
                    <a:pt x="5965" y="608"/>
                    <a:pt x="5965" y="930"/>
                  </a:cubicBezTo>
                  <a:lnTo>
                    <a:pt x="5965" y="1311"/>
                  </a:lnTo>
                  <a:cubicBezTo>
                    <a:pt x="5965" y="1584"/>
                    <a:pt x="6192" y="1811"/>
                    <a:pt x="6477" y="1811"/>
                  </a:cubicBezTo>
                  <a:lnTo>
                    <a:pt x="6620" y="1811"/>
                  </a:lnTo>
                  <a:cubicBezTo>
                    <a:pt x="6727" y="1811"/>
                    <a:pt x="6811" y="1906"/>
                    <a:pt x="6811" y="2001"/>
                  </a:cubicBezTo>
                  <a:lnTo>
                    <a:pt x="6811" y="3013"/>
                  </a:lnTo>
                  <a:cubicBezTo>
                    <a:pt x="6811" y="3120"/>
                    <a:pt x="6727" y="3204"/>
                    <a:pt x="6620" y="3204"/>
                  </a:cubicBezTo>
                  <a:lnTo>
                    <a:pt x="3465" y="3204"/>
                  </a:lnTo>
                  <a:cubicBezTo>
                    <a:pt x="3358" y="3204"/>
                    <a:pt x="3275" y="3120"/>
                    <a:pt x="3275" y="3013"/>
                  </a:cubicBezTo>
                  <a:lnTo>
                    <a:pt x="3322" y="2001"/>
                  </a:lnTo>
                  <a:cubicBezTo>
                    <a:pt x="3322" y="1894"/>
                    <a:pt x="3406" y="1811"/>
                    <a:pt x="3513" y="1811"/>
                  </a:cubicBezTo>
                  <a:lnTo>
                    <a:pt x="3656" y="1811"/>
                  </a:lnTo>
                  <a:cubicBezTo>
                    <a:pt x="3941" y="1811"/>
                    <a:pt x="4168" y="1584"/>
                    <a:pt x="4168" y="1311"/>
                  </a:cubicBezTo>
                  <a:lnTo>
                    <a:pt x="4168" y="930"/>
                  </a:lnTo>
                  <a:cubicBezTo>
                    <a:pt x="4168" y="596"/>
                    <a:pt x="4453" y="322"/>
                    <a:pt x="4775" y="322"/>
                  </a:cubicBezTo>
                  <a:close/>
                  <a:moveTo>
                    <a:pt x="9275" y="2239"/>
                  </a:moveTo>
                  <a:cubicBezTo>
                    <a:pt x="9585" y="2239"/>
                    <a:pt x="9847" y="2501"/>
                    <a:pt x="9847" y="2823"/>
                  </a:cubicBezTo>
                  <a:lnTo>
                    <a:pt x="9835" y="8633"/>
                  </a:lnTo>
                  <a:cubicBezTo>
                    <a:pt x="9835" y="8943"/>
                    <a:pt x="9585" y="9204"/>
                    <a:pt x="9252" y="9204"/>
                  </a:cubicBezTo>
                  <a:lnTo>
                    <a:pt x="881" y="9204"/>
                  </a:lnTo>
                  <a:cubicBezTo>
                    <a:pt x="560" y="9204"/>
                    <a:pt x="298" y="8954"/>
                    <a:pt x="298" y="8633"/>
                  </a:cubicBezTo>
                  <a:lnTo>
                    <a:pt x="298" y="2823"/>
                  </a:lnTo>
                  <a:cubicBezTo>
                    <a:pt x="298" y="2513"/>
                    <a:pt x="548" y="2239"/>
                    <a:pt x="881" y="2239"/>
                  </a:cubicBezTo>
                  <a:lnTo>
                    <a:pt x="2977" y="2239"/>
                  </a:lnTo>
                  <a:lnTo>
                    <a:pt x="2977" y="2775"/>
                  </a:lnTo>
                  <a:lnTo>
                    <a:pt x="1001" y="2775"/>
                  </a:lnTo>
                  <a:cubicBezTo>
                    <a:pt x="905" y="2775"/>
                    <a:pt x="834" y="2858"/>
                    <a:pt x="834" y="2942"/>
                  </a:cubicBezTo>
                  <a:lnTo>
                    <a:pt x="834" y="8514"/>
                  </a:lnTo>
                  <a:cubicBezTo>
                    <a:pt x="834" y="8597"/>
                    <a:pt x="905" y="8669"/>
                    <a:pt x="1001" y="8669"/>
                  </a:cubicBezTo>
                  <a:lnTo>
                    <a:pt x="6418" y="8669"/>
                  </a:lnTo>
                  <a:cubicBezTo>
                    <a:pt x="6501" y="8669"/>
                    <a:pt x="6573" y="8597"/>
                    <a:pt x="6573" y="8514"/>
                  </a:cubicBezTo>
                  <a:cubicBezTo>
                    <a:pt x="6573" y="8419"/>
                    <a:pt x="6501" y="8347"/>
                    <a:pt x="6418" y="8347"/>
                  </a:cubicBezTo>
                  <a:lnTo>
                    <a:pt x="1155" y="8347"/>
                  </a:lnTo>
                  <a:lnTo>
                    <a:pt x="1155" y="3108"/>
                  </a:lnTo>
                  <a:lnTo>
                    <a:pt x="2989" y="3108"/>
                  </a:lnTo>
                  <a:cubicBezTo>
                    <a:pt x="3037" y="3347"/>
                    <a:pt x="3239" y="3537"/>
                    <a:pt x="3501" y="3537"/>
                  </a:cubicBezTo>
                  <a:lnTo>
                    <a:pt x="6656" y="3537"/>
                  </a:lnTo>
                  <a:cubicBezTo>
                    <a:pt x="6906" y="3537"/>
                    <a:pt x="7108" y="3359"/>
                    <a:pt x="7156" y="3108"/>
                  </a:cubicBezTo>
                  <a:lnTo>
                    <a:pt x="8990" y="3108"/>
                  </a:lnTo>
                  <a:lnTo>
                    <a:pt x="8990" y="8347"/>
                  </a:lnTo>
                  <a:lnTo>
                    <a:pt x="7216" y="8347"/>
                  </a:lnTo>
                  <a:cubicBezTo>
                    <a:pt x="7132" y="8347"/>
                    <a:pt x="7049" y="8419"/>
                    <a:pt x="7049" y="8514"/>
                  </a:cubicBezTo>
                  <a:cubicBezTo>
                    <a:pt x="7049" y="8597"/>
                    <a:pt x="7132" y="8669"/>
                    <a:pt x="7216" y="8669"/>
                  </a:cubicBezTo>
                  <a:lnTo>
                    <a:pt x="9156" y="8669"/>
                  </a:lnTo>
                  <a:cubicBezTo>
                    <a:pt x="9240" y="8669"/>
                    <a:pt x="9311" y="8597"/>
                    <a:pt x="9311" y="8514"/>
                  </a:cubicBezTo>
                  <a:lnTo>
                    <a:pt x="9311" y="2942"/>
                  </a:lnTo>
                  <a:cubicBezTo>
                    <a:pt x="9311" y="2858"/>
                    <a:pt x="9240" y="2775"/>
                    <a:pt x="9156" y="2775"/>
                  </a:cubicBezTo>
                  <a:lnTo>
                    <a:pt x="7168" y="2775"/>
                  </a:lnTo>
                  <a:lnTo>
                    <a:pt x="7168" y="2239"/>
                  </a:lnTo>
                  <a:close/>
                  <a:moveTo>
                    <a:pt x="4787" y="1"/>
                  </a:moveTo>
                  <a:cubicBezTo>
                    <a:pt x="4275" y="1"/>
                    <a:pt x="3858" y="418"/>
                    <a:pt x="3858" y="930"/>
                  </a:cubicBezTo>
                  <a:lnTo>
                    <a:pt x="3858" y="1311"/>
                  </a:lnTo>
                  <a:cubicBezTo>
                    <a:pt x="3858" y="1406"/>
                    <a:pt x="3763" y="1501"/>
                    <a:pt x="3656" y="1501"/>
                  </a:cubicBezTo>
                  <a:lnTo>
                    <a:pt x="3513" y="1501"/>
                  </a:lnTo>
                  <a:cubicBezTo>
                    <a:pt x="3263" y="1501"/>
                    <a:pt x="3048" y="1680"/>
                    <a:pt x="3001" y="1930"/>
                  </a:cubicBezTo>
                  <a:lnTo>
                    <a:pt x="893" y="1930"/>
                  </a:lnTo>
                  <a:cubicBezTo>
                    <a:pt x="405" y="1930"/>
                    <a:pt x="0" y="2335"/>
                    <a:pt x="0" y="2823"/>
                  </a:cubicBezTo>
                  <a:lnTo>
                    <a:pt x="0" y="8633"/>
                  </a:lnTo>
                  <a:cubicBezTo>
                    <a:pt x="0" y="9121"/>
                    <a:pt x="405" y="9526"/>
                    <a:pt x="893" y="9526"/>
                  </a:cubicBezTo>
                  <a:lnTo>
                    <a:pt x="9263" y="9526"/>
                  </a:lnTo>
                  <a:cubicBezTo>
                    <a:pt x="9764" y="9526"/>
                    <a:pt x="10156" y="9121"/>
                    <a:pt x="10156" y="8633"/>
                  </a:cubicBezTo>
                  <a:lnTo>
                    <a:pt x="10156" y="2823"/>
                  </a:lnTo>
                  <a:cubicBezTo>
                    <a:pt x="10168" y="2335"/>
                    <a:pt x="9764" y="1930"/>
                    <a:pt x="9275" y="1930"/>
                  </a:cubicBezTo>
                  <a:lnTo>
                    <a:pt x="7156" y="1930"/>
                  </a:lnTo>
                  <a:cubicBezTo>
                    <a:pt x="7108" y="1692"/>
                    <a:pt x="6906" y="1501"/>
                    <a:pt x="6656" y="1501"/>
                  </a:cubicBezTo>
                  <a:lnTo>
                    <a:pt x="6501" y="1501"/>
                  </a:lnTo>
                  <a:cubicBezTo>
                    <a:pt x="6394" y="1501"/>
                    <a:pt x="6311" y="1406"/>
                    <a:pt x="6311" y="1311"/>
                  </a:cubicBezTo>
                  <a:lnTo>
                    <a:pt x="6311" y="930"/>
                  </a:lnTo>
                  <a:cubicBezTo>
                    <a:pt x="6311" y="418"/>
                    <a:pt x="5894" y="1"/>
                    <a:pt x="5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0" name="Google Shape;11250;p64"/>
            <p:cNvSpPr/>
            <p:nvPr/>
          </p:nvSpPr>
          <p:spPr>
            <a:xfrm>
              <a:off x="8148997" y="3444247"/>
              <a:ext cx="37907" cy="37938"/>
            </a:xfrm>
            <a:custGeom>
              <a:rect b="b" l="l" r="r" t="t"/>
              <a:pathLst>
                <a:path extrusionOk="0" h="1192" w="1191">
                  <a:moveTo>
                    <a:pt x="595" y="334"/>
                  </a:moveTo>
                  <a:cubicBezTo>
                    <a:pt x="750" y="334"/>
                    <a:pt x="869" y="453"/>
                    <a:pt x="869" y="596"/>
                  </a:cubicBezTo>
                  <a:cubicBezTo>
                    <a:pt x="869" y="751"/>
                    <a:pt x="750" y="870"/>
                    <a:pt x="595" y="870"/>
                  </a:cubicBezTo>
                  <a:cubicBezTo>
                    <a:pt x="453" y="870"/>
                    <a:pt x="334" y="751"/>
                    <a:pt x="334" y="596"/>
                  </a:cubicBezTo>
                  <a:cubicBezTo>
                    <a:pt x="334" y="453"/>
                    <a:pt x="453" y="334"/>
                    <a:pt x="595" y="334"/>
                  </a:cubicBezTo>
                  <a:close/>
                  <a:moveTo>
                    <a:pt x="595" y="1"/>
                  </a:moveTo>
                  <a:cubicBezTo>
                    <a:pt x="274" y="1"/>
                    <a:pt x="0" y="274"/>
                    <a:pt x="0" y="596"/>
                  </a:cubicBezTo>
                  <a:cubicBezTo>
                    <a:pt x="0" y="929"/>
                    <a:pt x="274" y="1191"/>
                    <a:pt x="595" y="1191"/>
                  </a:cubicBezTo>
                  <a:cubicBezTo>
                    <a:pt x="929" y="1191"/>
                    <a:pt x="1191" y="929"/>
                    <a:pt x="1191" y="596"/>
                  </a:cubicBezTo>
                  <a:cubicBezTo>
                    <a:pt x="1191" y="274"/>
                    <a:pt x="929"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1" name="Google Shape;11251;p64"/>
            <p:cNvSpPr/>
            <p:nvPr/>
          </p:nvSpPr>
          <p:spPr>
            <a:xfrm>
              <a:off x="8089861" y="3526871"/>
              <a:ext cx="165630" cy="104617"/>
            </a:xfrm>
            <a:custGeom>
              <a:rect b="b" l="l" r="r" t="t"/>
              <a:pathLst>
                <a:path extrusionOk="0" h="3287" w="5204">
                  <a:moveTo>
                    <a:pt x="739" y="2024"/>
                  </a:moveTo>
                  <a:cubicBezTo>
                    <a:pt x="1001" y="2024"/>
                    <a:pt x="1215" y="2250"/>
                    <a:pt x="1215" y="2500"/>
                  </a:cubicBezTo>
                  <a:cubicBezTo>
                    <a:pt x="1239" y="2762"/>
                    <a:pt x="1013" y="2977"/>
                    <a:pt x="739" y="2977"/>
                  </a:cubicBezTo>
                  <a:cubicBezTo>
                    <a:pt x="477" y="2977"/>
                    <a:pt x="263" y="2750"/>
                    <a:pt x="263" y="2500"/>
                  </a:cubicBezTo>
                  <a:cubicBezTo>
                    <a:pt x="263" y="2227"/>
                    <a:pt x="489" y="2024"/>
                    <a:pt x="739" y="2024"/>
                  </a:cubicBezTo>
                  <a:close/>
                  <a:moveTo>
                    <a:pt x="4823" y="0"/>
                  </a:moveTo>
                  <a:cubicBezTo>
                    <a:pt x="4823" y="0"/>
                    <a:pt x="4811" y="0"/>
                    <a:pt x="4811" y="12"/>
                  </a:cubicBezTo>
                  <a:lnTo>
                    <a:pt x="4370" y="226"/>
                  </a:lnTo>
                  <a:cubicBezTo>
                    <a:pt x="4299" y="262"/>
                    <a:pt x="4275" y="357"/>
                    <a:pt x="4299" y="429"/>
                  </a:cubicBezTo>
                  <a:cubicBezTo>
                    <a:pt x="4334" y="481"/>
                    <a:pt x="4388" y="514"/>
                    <a:pt x="4447" y="514"/>
                  </a:cubicBezTo>
                  <a:cubicBezTo>
                    <a:pt x="4469" y="514"/>
                    <a:pt x="4491" y="510"/>
                    <a:pt x="4513" y="500"/>
                  </a:cubicBezTo>
                  <a:lnTo>
                    <a:pt x="4632" y="441"/>
                  </a:lnTo>
                  <a:lnTo>
                    <a:pt x="4632" y="441"/>
                  </a:lnTo>
                  <a:cubicBezTo>
                    <a:pt x="4418" y="1143"/>
                    <a:pt x="4049" y="1667"/>
                    <a:pt x="3537" y="1988"/>
                  </a:cubicBezTo>
                  <a:cubicBezTo>
                    <a:pt x="3037" y="2306"/>
                    <a:pt x="2479" y="2385"/>
                    <a:pt x="2070" y="2385"/>
                  </a:cubicBezTo>
                  <a:cubicBezTo>
                    <a:pt x="1866" y="2385"/>
                    <a:pt x="1699" y="2365"/>
                    <a:pt x="1596" y="2346"/>
                  </a:cubicBezTo>
                  <a:cubicBezTo>
                    <a:pt x="1537" y="1977"/>
                    <a:pt x="1191" y="1679"/>
                    <a:pt x="799" y="1679"/>
                  </a:cubicBezTo>
                  <a:cubicBezTo>
                    <a:pt x="358" y="1679"/>
                    <a:pt x="1" y="2036"/>
                    <a:pt x="1" y="2477"/>
                  </a:cubicBezTo>
                  <a:cubicBezTo>
                    <a:pt x="1" y="2929"/>
                    <a:pt x="358" y="3286"/>
                    <a:pt x="799" y="3286"/>
                  </a:cubicBezTo>
                  <a:cubicBezTo>
                    <a:pt x="1180" y="3286"/>
                    <a:pt x="1501" y="3012"/>
                    <a:pt x="1572" y="2679"/>
                  </a:cubicBezTo>
                  <a:cubicBezTo>
                    <a:pt x="1691" y="2691"/>
                    <a:pt x="1858" y="2703"/>
                    <a:pt x="2049" y="2703"/>
                  </a:cubicBezTo>
                  <a:cubicBezTo>
                    <a:pt x="2501" y="2703"/>
                    <a:pt x="3120" y="2619"/>
                    <a:pt x="3692" y="2262"/>
                  </a:cubicBezTo>
                  <a:cubicBezTo>
                    <a:pt x="4251" y="1905"/>
                    <a:pt x="4656" y="1334"/>
                    <a:pt x="4894" y="595"/>
                  </a:cubicBezTo>
                  <a:lnTo>
                    <a:pt x="4930" y="631"/>
                  </a:lnTo>
                  <a:cubicBezTo>
                    <a:pt x="4954" y="691"/>
                    <a:pt x="5013" y="726"/>
                    <a:pt x="5073" y="726"/>
                  </a:cubicBezTo>
                  <a:cubicBezTo>
                    <a:pt x="5109" y="726"/>
                    <a:pt x="5120" y="726"/>
                    <a:pt x="5144" y="714"/>
                  </a:cubicBezTo>
                  <a:cubicBezTo>
                    <a:pt x="5180" y="679"/>
                    <a:pt x="5204" y="584"/>
                    <a:pt x="5180" y="500"/>
                  </a:cubicBezTo>
                  <a:lnTo>
                    <a:pt x="4966" y="72"/>
                  </a:lnTo>
                  <a:cubicBezTo>
                    <a:pt x="4966" y="72"/>
                    <a:pt x="4966" y="60"/>
                    <a:pt x="4954" y="60"/>
                  </a:cubicBezTo>
                  <a:lnTo>
                    <a:pt x="4930" y="24"/>
                  </a:lnTo>
                  <a:lnTo>
                    <a:pt x="4906" y="12"/>
                  </a:lnTo>
                  <a:cubicBezTo>
                    <a:pt x="4906" y="12"/>
                    <a:pt x="4894" y="12"/>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2" name="Google Shape;11252;p64"/>
            <p:cNvSpPr/>
            <p:nvPr/>
          </p:nvSpPr>
          <p:spPr>
            <a:xfrm>
              <a:off x="8067519" y="3519742"/>
              <a:ext cx="32241" cy="30268"/>
            </a:xfrm>
            <a:custGeom>
              <a:rect b="b" l="l" r="r" t="t"/>
              <a:pathLst>
                <a:path extrusionOk="0" h="951" w="1013">
                  <a:moveTo>
                    <a:pt x="173" y="1"/>
                  </a:moveTo>
                  <a:cubicBezTo>
                    <a:pt x="131" y="1"/>
                    <a:pt x="90" y="16"/>
                    <a:pt x="60" y="46"/>
                  </a:cubicBezTo>
                  <a:cubicBezTo>
                    <a:pt x="0" y="105"/>
                    <a:pt x="0" y="212"/>
                    <a:pt x="60" y="272"/>
                  </a:cubicBezTo>
                  <a:lnTo>
                    <a:pt x="274" y="474"/>
                  </a:lnTo>
                  <a:lnTo>
                    <a:pt x="60" y="688"/>
                  </a:lnTo>
                  <a:cubicBezTo>
                    <a:pt x="0" y="748"/>
                    <a:pt x="0" y="843"/>
                    <a:pt x="60" y="903"/>
                  </a:cubicBezTo>
                  <a:cubicBezTo>
                    <a:pt x="96" y="938"/>
                    <a:pt x="131" y="950"/>
                    <a:pt x="179" y="950"/>
                  </a:cubicBezTo>
                  <a:cubicBezTo>
                    <a:pt x="227" y="950"/>
                    <a:pt x="274" y="938"/>
                    <a:pt x="298" y="903"/>
                  </a:cubicBezTo>
                  <a:lnTo>
                    <a:pt x="512" y="700"/>
                  </a:lnTo>
                  <a:lnTo>
                    <a:pt x="715" y="903"/>
                  </a:lnTo>
                  <a:cubicBezTo>
                    <a:pt x="750" y="938"/>
                    <a:pt x="786" y="950"/>
                    <a:pt x="834" y="950"/>
                  </a:cubicBezTo>
                  <a:cubicBezTo>
                    <a:pt x="881" y="950"/>
                    <a:pt x="929" y="938"/>
                    <a:pt x="953" y="903"/>
                  </a:cubicBezTo>
                  <a:cubicBezTo>
                    <a:pt x="1012" y="843"/>
                    <a:pt x="1012" y="748"/>
                    <a:pt x="953" y="688"/>
                  </a:cubicBezTo>
                  <a:lnTo>
                    <a:pt x="715" y="474"/>
                  </a:lnTo>
                  <a:lnTo>
                    <a:pt x="929" y="272"/>
                  </a:lnTo>
                  <a:cubicBezTo>
                    <a:pt x="989" y="212"/>
                    <a:pt x="989" y="105"/>
                    <a:pt x="929" y="46"/>
                  </a:cubicBezTo>
                  <a:cubicBezTo>
                    <a:pt x="899" y="16"/>
                    <a:pt x="858" y="1"/>
                    <a:pt x="816" y="1"/>
                  </a:cubicBezTo>
                  <a:cubicBezTo>
                    <a:pt x="774" y="1"/>
                    <a:pt x="733" y="16"/>
                    <a:pt x="703" y="46"/>
                  </a:cubicBezTo>
                  <a:lnTo>
                    <a:pt x="488" y="248"/>
                  </a:ln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3" name="Google Shape;11253;p64"/>
            <p:cNvSpPr/>
            <p:nvPr/>
          </p:nvSpPr>
          <p:spPr>
            <a:xfrm>
              <a:off x="8244479" y="3601602"/>
              <a:ext cx="32623" cy="30268"/>
            </a:xfrm>
            <a:custGeom>
              <a:rect b="b" l="l" r="r" t="t"/>
              <a:pathLst>
                <a:path extrusionOk="0" h="951" w="1025">
                  <a:moveTo>
                    <a:pt x="179" y="1"/>
                  </a:moveTo>
                  <a:cubicBezTo>
                    <a:pt x="140" y="1"/>
                    <a:pt x="102" y="15"/>
                    <a:pt x="72" y="45"/>
                  </a:cubicBezTo>
                  <a:cubicBezTo>
                    <a:pt x="1" y="105"/>
                    <a:pt x="1" y="212"/>
                    <a:pt x="72" y="271"/>
                  </a:cubicBezTo>
                  <a:lnTo>
                    <a:pt x="274" y="474"/>
                  </a:lnTo>
                  <a:lnTo>
                    <a:pt x="72" y="688"/>
                  </a:lnTo>
                  <a:cubicBezTo>
                    <a:pt x="1" y="748"/>
                    <a:pt x="1" y="855"/>
                    <a:pt x="72" y="914"/>
                  </a:cubicBezTo>
                  <a:cubicBezTo>
                    <a:pt x="96" y="938"/>
                    <a:pt x="143" y="950"/>
                    <a:pt x="179" y="950"/>
                  </a:cubicBezTo>
                  <a:cubicBezTo>
                    <a:pt x="227" y="950"/>
                    <a:pt x="274" y="938"/>
                    <a:pt x="298" y="914"/>
                  </a:cubicBezTo>
                  <a:lnTo>
                    <a:pt x="513" y="700"/>
                  </a:lnTo>
                  <a:lnTo>
                    <a:pt x="727" y="914"/>
                  </a:lnTo>
                  <a:cubicBezTo>
                    <a:pt x="751" y="938"/>
                    <a:pt x="798" y="950"/>
                    <a:pt x="846" y="950"/>
                  </a:cubicBezTo>
                  <a:cubicBezTo>
                    <a:pt x="882" y="950"/>
                    <a:pt x="929" y="938"/>
                    <a:pt x="965" y="914"/>
                  </a:cubicBezTo>
                  <a:cubicBezTo>
                    <a:pt x="1024" y="855"/>
                    <a:pt x="1024" y="748"/>
                    <a:pt x="965" y="688"/>
                  </a:cubicBezTo>
                  <a:lnTo>
                    <a:pt x="727" y="474"/>
                  </a:lnTo>
                  <a:lnTo>
                    <a:pt x="929" y="271"/>
                  </a:lnTo>
                  <a:cubicBezTo>
                    <a:pt x="989" y="212"/>
                    <a:pt x="989" y="105"/>
                    <a:pt x="929" y="45"/>
                  </a:cubicBezTo>
                  <a:cubicBezTo>
                    <a:pt x="899" y="15"/>
                    <a:pt x="858" y="1"/>
                    <a:pt x="816" y="1"/>
                  </a:cubicBezTo>
                  <a:cubicBezTo>
                    <a:pt x="774" y="1"/>
                    <a:pt x="733" y="15"/>
                    <a:pt x="703" y="45"/>
                  </a:cubicBezTo>
                  <a:lnTo>
                    <a:pt x="501" y="260"/>
                  </a:lnTo>
                  <a:lnTo>
                    <a:pt x="286" y="45"/>
                  </a:lnTo>
                  <a:cubicBezTo>
                    <a:pt x="257" y="15"/>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4" name="Google Shape;11254;p64"/>
            <p:cNvSpPr/>
            <p:nvPr/>
          </p:nvSpPr>
          <p:spPr>
            <a:xfrm>
              <a:off x="8156190" y="3533396"/>
              <a:ext cx="32241" cy="30236"/>
            </a:xfrm>
            <a:custGeom>
              <a:rect b="b" l="l" r="r" t="t"/>
              <a:pathLst>
                <a:path extrusionOk="0" h="950" w="1013">
                  <a:moveTo>
                    <a:pt x="167" y="0"/>
                  </a:moveTo>
                  <a:cubicBezTo>
                    <a:pt x="128" y="0"/>
                    <a:pt x="90" y="15"/>
                    <a:pt x="60" y="45"/>
                  </a:cubicBezTo>
                  <a:cubicBezTo>
                    <a:pt x="0" y="105"/>
                    <a:pt x="0" y="212"/>
                    <a:pt x="60" y="271"/>
                  </a:cubicBezTo>
                  <a:lnTo>
                    <a:pt x="262" y="474"/>
                  </a:lnTo>
                  <a:lnTo>
                    <a:pt x="60" y="688"/>
                  </a:lnTo>
                  <a:cubicBezTo>
                    <a:pt x="0" y="748"/>
                    <a:pt x="0" y="855"/>
                    <a:pt x="60" y="914"/>
                  </a:cubicBezTo>
                  <a:cubicBezTo>
                    <a:pt x="84" y="938"/>
                    <a:pt x="131" y="950"/>
                    <a:pt x="179" y="950"/>
                  </a:cubicBezTo>
                  <a:cubicBezTo>
                    <a:pt x="215" y="950"/>
                    <a:pt x="262" y="938"/>
                    <a:pt x="298" y="914"/>
                  </a:cubicBezTo>
                  <a:lnTo>
                    <a:pt x="500" y="700"/>
                  </a:lnTo>
                  <a:lnTo>
                    <a:pt x="715" y="914"/>
                  </a:lnTo>
                  <a:cubicBezTo>
                    <a:pt x="739" y="938"/>
                    <a:pt x="786" y="950"/>
                    <a:pt x="834" y="950"/>
                  </a:cubicBezTo>
                  <a:cubicBezTo>
                    <a:pt x="870" y="950"/>
                    <a:pt x="917" y="938"/>
                    <a:pt x="953" y="914"/>
                  </a:cubicBezTo>
                  <a:cubicBezTo>
                    <a:pt x="1012" y="855"/>
                    <a:pt x="1012" y="748"/>
                    <a:pt x="953" y="688"/>
                  </a:cubicBezTo>
                  <a:lnTo>
                    <a:pt x="715" y="474"/>
                  </a:lnTo>
                  <a:lnTo>
                    <a:pt x="917" y="271"/>
                  </a:lnTo>
                  <a:cubicBezTo>
                    <a:pt x="977" y="212"/>
                    <a:pt x="977" y="105"/>
                    <a:pt x="917" y="45"/>
                  </a:cubicBezTo>
                  <a:cubicBezTo>
                    <a:pt x="887" y="15"/>
                    <a:pt x="849" y="0"/>
                    <a:pt x="810" y="0"/>
                  </a:cubicBezTo>
                  <a:cubicBezTo>
                    <a:pt x="771" y="0"/>
                    <a:pt x="733" y="15"/>
                    <a:pt x="703" y="45"/>
                  </a:cubicBezTo>
                  <a:lnTo>
                    <a:pt x="489" y="259"/>
                  </a:lnTo>
                  <a:lnTo>
                    <a:pt x="274" y="45"/>
                  </a:lnTo>
                  <a:cubicBezTo>
                    <a:pt x="244"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55" name="Google Shape;11255;p64"/>
          <p:cNvGrpSpPr/>
          <p:nvPr/>
        </p:nvGrpSpPr>
        <p:grpSpPr>
          <a:xfrm>
            <a:off x="1299146" y="3806507"/>
            <a:ext cx="367990" cy="351312"/>
            <a:chOff x="1299146" y="3806507"/>
            <a:chExt cx="367990" cy="351312"/>
          </a:xfrm>
        </p:grpSpPr>
        <p:sp>
          <p:nvSpPr>
            <p:cNvPr id="11256" name="Google Shape;11256;p64"/>
            <p:cNvSpPr/>
            <p:nvPr/>
          </p:nvSpPr>
          <p:spPr>
            <a:xfrm>
              <a:off x="1299146" y="3844414"/>
              <a:ext cx="321012" cy="313405"/>
            </a:xfrm>
            <a:custGeom>
              <a:rect b="b" l="l" r="r" t="t"/>
              <a:pathLst>
                <a:path extrusionOk="0" h="9847" w="10086">
                  <a:moveTo>
                    <a:pt x="8728" y="1"/>
                  </a:moveTo>
                  <a:cubicBezTo>
                    <a:pt x="8383" y="1"/>
                    <a:pt x="8038" y="143"/>
                    <a:pt x="7787" y="405"/>
                  </a:cubicBezTo>
                  <a:lnTo>
                    <a:pt x="6847" y="1346"/>
                  </a:lnTo>
                  <a:cubicBezTo>
                    <a:pt x="6775" y="1417"/>
                    <a:pt x="6775" y="1525"/>
                    <a:pt x="6847" y="1596"/>
                  </a:cubicBezTo>
                  <a:cubicBezTo>
                    <a:pt x="6883" y="1632"/>
                    <a:pt x="6927" y="1650"/>
                    <a:pt x="6972" y="1650"/>
                  </a:cubicBezTo>
                  <a:cubicBezTo>
                    <a:pt x="7017" y="1650"/>
                    <a:pt x="7061" y="1632"/>
                    <a:pt x="7097" y="1596"/>
                  </a:cubicBezTo>
                  <a:lnTo>
                    <a:pt x="8038" y="667"/>
                  </a:lnTo>
                  <a:cubicBezTo>
                    <a:pt x="8228" y="465"/>
                    <a:pt x="8478" y="370"/>
                    <a:pt x="8728" y="370"/>
                  </a:cubicBezTo>
                  <a:cubicBezTo>
                    <a:pt x="8990" y="370"/>
                    <a:pt x="9252" y="465"/>
                    <a:pt x="9431" y="667"/>
                  </a:cubicBezTo>
                  <a:cubicBezTo>
                    <a:pt x="9633" y="858"/>
                    <a:pt x="9728" y="1108"/>
                    <a:pt x="9728" y="1358"/>
                  </a:cubicBezTo>
                  <a:cubicBezTo>
                    <a:pt x="9728" y="1620"/>
                    <a:pt x="9633" y="1882"/>
                    <a:pt x="9431" y="2060"/>
                  </a:cubicBezTo>
                  <a:lnTo>
                    <a:pt x="8157" y="3346"/>
                  </a:lnTo>
                  <a:cubicBezTo>
                    <a:pt x="8014" y="3025"/>
                    <a:pt x="7835" y="2751"/>
                    <a:pt x="7585" y="2489"/>
                  </a:cubicBezTo>
                  <a:cubicBezTo>
                    <a:pt x="7085" y="1995"/>
                    <a:pt x="6427" y="1748"/>
                    <a:pt x="5769" y="1748"/>
                  </a:cubicBezTo>
                  <a:cubicBezTo>
                    <a:pt x="5112" y="1748"/>
                    <a:pt x="4454" y="1995"/>
                    <a:pt x="3954" y="2489"/>
                  </a:cubicBezTo>
                  <a:lnTo>
                    <a:pt x="989" y="5454"/>
                  </a:lnTo>
                  <a:cubicBezTo>
                    <a:pt x="1" y="6454"/>
                    <a:pt x="1" y="8085"/>
                    <a:pt x="989" y="9085"/>
                  </a:cubicBezTo>
                  <a:cubicBezTo>
                    <a:pt x="1501" y="9597"/>
                    <a:pt x="2156" y="9847"/>
                    <a:pt x="2811" y="9847"/>
                  </a:cubicBezTo>
                  <a:cubicBezTo>
                    <a:pt x="3466" y="9847"/>
                    <a:pt x="4120" y="9597"/>
                    <a:pt x="4620" y="9085"/>
                  </a:cubicBezTo>
                  <a:lnTo>
                    <a:pt x="6204" y="7513"/>
                  </a:lnTo>
                  <a:cubicBezTo>
                    <a:pt x="6275" y="7430"/>
                    <a:pt x="6275" y="7323"/>
                    <a:pt x="6204" y="7251"/>
                  </a:cubicBezTo>
                  <a:cubicBezTo>
                    <a:pt x="6182" y="7243"/>
                    <a:pt x="6152" y="7237"/>
                    <a:pt x="6120" y="7237"/>
                  </a:cubicBezTo>
                  <a:cubicBezTo>
                    <a:pt x="6064" y="7237"/>
                    <a:pt x="5999" y="7254"/>
                    <a:pt x="5954" y="7299"/>
                  </a:cubicBezTo>
                  <a:lnTo>
                    <a:pt x="4370" y="8883"/>
                  </a:lnTo>
                  <a:cubicBezTo>
                    <a:pt x="3954" y="9299"/>
                    <a:pt x="3394" y="9537"/>
                    <a:pt x="2811" y="9537"/>
                  </a:cubicBezTo>
                  <a:cubicBezTo>
                    <a:pt x="2215" y="9537"/>
                    <a:pt x="1668" y="9311"/>
                    <a:pt x="1251" y="8883"/>
                  </a:cubicBezTo>
                  <a:cubicBezTo>
                    <a:pt x="382" y="8013"/>
                    <a:pt x="382" y="6597"/>
                    <a:pt x="1251" y="5739"/>
                  </a:cubicBezTo>
                  <a:lnTo>
                    <a:pt x="4204" y="2775"/>
                  </a:lnTo>
                  <a:cubicBezTo>
                    <a:pt x="4620" y="2358"/>
                    <a:pt x="5192" y="2120"/>
                    <a:pt x="5775" y="2120"/>
                  </a:cubicBezTo>
                  <a:cubicBezTo>
                    <a:pt x="6371" y="2120"/>
                    <a:pt x="6918" y="2346"/>
                    <a:pt x="7335" y="2775"/>
                  </a:cubicBezTo>
                  <a:cubicBezTo>
                    <a:pt x="7573" y="3013"/>
                    <a:pt x="7764" y="3310"/>
                    <a:pt x="7871" y="3644"/>
                  </a:cubicBezTo>
                  <a:lnTo>
                    <a:pt x="6478" y="5037"/>
                  </a:lnTo>
                  <a:cubicBezTo>
                    <a:pt x="6275" y="5227"/>
                    <a:pt x="6025" y="5335"/>
                    <a:pt x="5775" y="5335"/>
                  </a:cubicBezTo>
                  <a:cubicBezTo>
                    <a:pt x="5501" y="5335"/>
                    <a:pt x="5251" y="5227"/>
                    <a:pt x="5073" y="5037"/>
                  </a:cubicBezTo>
                  <a:cubicBezTo>
                    <a:pt x="4990" y="4942"/>
                    <a:pt x="4906" y="4834"/>
                    <a:pt x="4847" y="4703"/>
                  </a:cubicBezTo>
                  <a:cubicBezTo>
                    <a:pt x="4828" y="4639"/>
                    <a:pt x="4760" y="4596"/>
                    <a:pt x="4692" y="4596"/>
                  </a:cubicBezTo>
                  <a:cubicBezTo>
                    <a:pt x="4672" y="4596"/>
                    <a:pt x="4651" y="4600"/>
                    <a:pt x="4632" y="4608"/>
                  </a:cubicBezTo>
                  <a:cubicBezTo>
                    <a:pt x="4537" y="4632"/>
                    <a:pt x="4489" y="4739"/>
                    <a:pt x="4525" y="4823"/>
                  </a:cubicBezTo>
                  <a:cubicBezTo>
                    <a:pt x="4597" y="4989"/>
                    <a:pt x="4692" y="5144"/>
                    <a:pt x="4823" y="5275"/>
                  </a:cubicBezTo>
                  <a:cubicBezTo>
                    <a:pt x="5073" y="5525"/>
                    <a:pt x="5418" y="5680"/>
                    <a:pt x="5775" y="5680"/>
                  </a:cubicBezTo>
                  <a:cubicBezTo>
                    <a:pt x="6133" y="5680"/>
                    <a:pt x="6478" y="5537"/>
                    <a:pt x="6728" y="5275"/>
                  </a:cubicBezTo>
                  <a:lnTo>
                    <a:pt x="9681" y="2310"/>
                  </a:lnTo>
                  <a:cubicBezTo>
                    <a:pt x="9943" y="2060"/>
                    <a:pt x="10085" y="1715"/>
                    <a:pt x="10085" y="1358"/>
                  </a:cubicBezTo>
                  <a:cubicBezTo>
                    <a:pt x="10085" y="1001"/>
                    <a:pt x="9954" y="655"/>
                    <a:pt x="9681" y="405"/>
                  </a:cubicBezTo>
                  <a:cubicBezTo>
                    <a:pt x="9431" y="155"/>
                    <a:pt x="9085" y="1"/>
                    <a:pt x="87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57" name="Google Shape;11257;p64"/>
            <p:cNvSpPr/>
            <p:nvPr/>
          </p:nvSpPr>
          <p:spPr>
            <a:xfrm>
              <a:off x="1345391" y="3806507"/>
              <a:ext cx="321744" cy="313819"/>
            </a:xfrm>
            <a:custGeom>
              <a:rect b="b" l="l" r="r" t="t"/>
              <a:pathLst>
                <a:path extrusionOk="0" h="9860" w="10109">
                  <a:moveTo>
                    <a:pt x="7281" y="1"/>
                  </a:moveTo>
                  <a:cubicBezTo>
                    <a:pt x="6623" y="1"/>
                    <a:pt x="5965" y="251"/>
                    <a:pt x="5465" y="751"/>
                  </a:cubicBezTo>
                  <a:lnTo>
                    <a:pt x="3894" y="2335"/>
                  </a:lnTo>
                  <a:cubicBezTo>
                    <a:pt x="3810" y="2406"/>
                    <a:pt x="3810" y="2513"/>
                    <a:pt x="3894" y="2585"/>
                  </a:cubicBezTo>
                  <a:cubicBezTo>
                    <a:pt x="3929" y="2620"/>
                    <a:pt x="3974" y="2638"/>
                    <a:pt x="4019" y="2638"/>
                  </a:cubicBezTo>
                  <a:cubicBezTo>
                    <a:pt x="4063" y="2638"/>
                    <a:pt x="4108" y="2620"/>
                    <a:pt x="4144" y="2585"/>
                  </a:cubicBezTo>
                  <a:lnTo>
                    <a:pt x="5715" y="1001"/>
                  </a:lnTo>
                  <a:cubicBezTo>
                    <a:pt x="6150" y="572"/>
                    <a:pt x="6721" y="358"/>
                    <a:pt x="7291" y="358"/>
                  </a:cubicBezTo>
                  <a:cubicBezTo>
                    <a:pt x="7861" y="358"/>
                    <a:pt x="8430" y="572"/>
                    <a:pt x="8859" y="1001"/>
                  </a:cubicBezTo>
                  <a:cubicBezTo>
                    <a:pt x="9728" y="1870"/>
                    <a:pt x="9728" y="3287"/>
                    <a:pt x="8859" y="4144"/>
                  </a:cubicBezTo>
                  <a:lnTo>
                    <a:pt x="5882" y="7097"/>
                  </a:lnTo>
                  <a:cubicBezTo>
                    <a:pt x="5465" y="7514"/>
                    <a:pt x="4894" y="7752"/>
                    <a:pt x="4322" y="7752"/>
                  </a:cubicBezTo>
                  <a:cubicBezTo>
                    <a:pt x="3727" y="7752"/>
                    <a:pt x="3179" y="7526"/>
                    <a:pt x="2763" y="7097"/>
                  </a:cubicBezTo>
                  <a:cubicBezTo>
                    <a:pt x="2513" y="6859"/>
                    <a:pt x="2322" y="6561"/>
                    <a:pt x="2215" y="6228"/>
                  </a:cubicBezTo>
                  <a:lnTo>
                    <a:pt x="3620" y="4835"/>
                  </a:lnTo>
                  <a:cubicBezTo>
                    <a:pt x="3810" y="4632"/>
                    <a:pt x="4060" y="4537"/>
                    <a:pt x="4322" y="4537"/>
                  </a:cubicBezTo>
                  <a:cubicBezTo>
                    <a:pt x="4584" y="4537"/>
                    <a:pt x="4834" y="4632"/>
                    <a:pt x="5013" y="4835"/>
                  </a:cubicBezTo>
                  <a:cubicBezTo>
                    <a:pt x="5108" y="4918"/>
                    <a:pt x="5180" y="5037"/>
                    <a:pt x="5239" y="5156"/>
                  </a:cubicBezTo>
                  <a:cubicBezTo>
                    <a:pt x="5268" y="5232"/>
                    <a:pt x="5334" y="5271"/>
                    <a:pt x="5409" y="5271"/>
                  </a:cubicBezTo>
                  <a:cubicBezTo>
                    <a:pt x="5427" y="5271"/>
                    <a:pt x="5446" y="5268"/>
                    <a:pt x="5465" y="5263"/>
                  </a:cubicBezTo>
                  <a:cubicBezTo>
                    <a:pt x="5549" y="5228"/>
                    <a:pt x="5596" y="5132"/>
                    <a:pt x="5572" y="5037"/>
                  </a:cubicBezTo>
                  <a:cubicBezTo>
                    <a:pt x="5489" y="4871"/>
                    <a:pt x="5406" y="4728"/>
                    <a:pt x="5275" y="4597"/>
                  </a:cubicBezTo>
                  <a:cubicBezTo>
                    <a:pt x="5013" y="4335"/>
                    <a:pt x="4680" y="4192"/>
                    <a:pt x="4322" y="4192"/>
                  </a:cubicBezTo>
                  <a:cubicBezTo>
                    <a:pt x="3965" y="4192"/>
                    <a:pt x="3620" y="4323"/>
                    <a:pt x="3370" y="4597"/>
                  </a:cubicBezTo>
                  <a:lnTo>
                    <a:pt x="1917" y="6037"/>
                  </a:lnTo>
                  <a:cubicBezTo>
                    <a:pt x="1893" y="6049"/>
                    <a:pt x="1882" y="6061"/>
                    <a:pt x="1870" y="6097"/>
                  </a:cubicBezTo>
                  <a:lnTo>
                    <a:pt x="405" y="7549"/>
                  </a:lnTo>
                  <a:cubicBezTo>
                    <a:pt x="155" y="7811"/>
                    <a:pt x="0" y="8145"/>
                    <a:pt x="0" y="8502"/>
                  </a:cubicBezTo>
                  <a:cubicBezTo>
                    <a:pt x="0" y="8859"/>
                    <a:pt x="131" y="9204"/>
                    <a:pt x="405" y="9454"/>
                  </a:cubicBezTo>
                  <a:cubicBezTo>
                    <a:pt x="655" y="9716"/>
                    <a:pt x="1000" y="9859"/>
                    <a:pt x="1358" y="9859"/>
                  </a:cubicBezTo>
                  <a:cubicBezTo>
                    <a:pt x="1715" y="9859"/>
                    <a:pt x="2060" y="9728"/>
                    <a:pt x="2310" y="9454"/>
                  </a:cubicBezTo>
                  <a:lnTo>
                    <a:pt x="3251" y="8526"/>
                  </a:lnTo>
                  <a:cubicBezTo>
                    <a:pt x="3322" y="8442"/>
                    <a:pt x="3322" y="8347"/>
                    <a:pt x="3251" y="8264"/>
                  </a:cubicBezTo>
                  <a:cubicBezTo>
                    <a:pt x="3209" y="8228"/>
                    <a:pt x="3164" y="8210"/>
                    <a:pt x="3120" y="8210"/>
                  </a:cubicBezTo>
                  <a:cubicBezTo>
                    <a:pt x="3075" y="8210"/>
                    <a:pt x="3030" y="8228"/>
                    <a:pt x="2989" y="8264"/>
                  </a:cubicBezTo>
                  <a:lnTo>
                    <a:pt x="2060" y="9204"/>
                  </a:lnTo>
                  <a:cubicBezTo>
                    <a:pt x="1858" y="9395"/>
                    <a:pt x="1608" y="9502"/>
                    <a:pt x="1358" y="9502"/>
                  </a:cubicBezTo>
                  <a:cubicBezTo>
                    <a:pt x="1108" y="9502"/>
                    <a:pt x="834" y="9395"/>
                    <a:pt x="655" y="9204"/>
                  </a:cubicBezTo>
                  <a:cubicBezTo>
                    <a:pt x="465" y="9014"/>
                    <a:pt x="358" y="8764"/>
                    <a:pt x="358" y="8502"/>
                  </a:cubicBezTo>
                  <a:cubicBezTo>
                    <a:pt x="358" y="8252"/>
                    <a:pt x="465" y="7990"/>
                    <a:pt x="655" y="7811"/>
                  </a:cubicBezTo>
                  <a:lnTo>
                    <a:pt x="1941" y="6526"/>
                  </a:lnTo>
                  <a:cubicBezTo>
                    <a:pt x="2072" y="6835"/>
                    <a:pt x="2251" y="7121"/>
                    <a:pt x="2501" y="7371"/>
                  </a:cubicBezTo>
                  <a:cubicBezTo>
                    <a:pt x="3001" y="7859"/>
                    <a:pt x="3632" y="8133"/>
                    <a:pt x="4322" y="8133"/>
                  </a:cubicBezTo>
                  <a:cubicBezTo>
                    <a:pt x="5001" y="8133"/>
                    <a:pt x="5656" y="7871"/>
                    <a:pt x="6132" y="7371"/>
                  </a:cubicBezTo>
                  <a:lnTo>
                    <a:pt x="9097" y="4418"/>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58" name="Google Shape;11258;p64"/>
          <p:cNvSpPr/>
          <p:nvPr/>
        </p:nvSpPr>
        <p:spPr>
          <a:xfrm>
            <a:off x="3524716" y="3804184"/>
            <a:ext cx="389187" cy="355927"/>
          </a:xfrm>
          <a:custGeom>
            <a:rect b="b" l="l" r="r" t="t"/>
            <a:pathLst>
              <a:path extrusionOk="0" h="11183" w="12228">
                <a:moveTo>
                  <a:pt x="4560" y="3991"/>
                </a:moveTo>
                <a:cubicBezTo>
                  <a:pt x="4739" y="3991"/>
                  <a:pt x="4894" y="4146"/>
                  <a:pt x="4894" y="4324"/>
                </a:cubicBezTo>
                <a:cubicBezTo>
                  <a:pt x="4894" y="4503"/>
                  <a:pt x="4739" y="4646"/>
                  <a:pt x="4560" y="4646"/>
                </a:cubicBezTo>
                <a:cubicBezTo>
                  <a:pt x="4382" y="4646"/>
                  <a:pt x="4239" y="4503"/>
                  <a:pt x="4239" y="4324"/>
                </a:cubicBezTo>
                <a:cubicBezTo>
                  <a:pt x="4251" y="4134"/>
                  <a:pt x="4382" y="3991"/>
                  <a:pt x="4560" y="3991"/>
                </a:cubicBezTo>
                <a:close/>
                <a:moveTo>
                  <a:pt x="5930" y="1419"/>
                </a:moveTo>
                <a:lnTo>
                  <a:pt x="5930" y="2003"/>
                </a:lnTo>
                <a:lnTo>
                  <a:pt x="5941" y="4051"/>
                </a:lnTo>
                <a:lnTo>
                  <a:pt x="5965" y="5872"/>
                </a:lnTo>
                <a:lnTo>
                  <a:pt x="1619" y="4908"/>
                </a:lnTo>
                <a:cubicBezTo>
                  <a:pt x="1869" y="3801"/>
                  <a:pt x="2548" y="2848"/>
                  <a:pt x="3489" y="2229"/>
                </a:cubicBezTo>
                <a:lnTo>
                  <a:pt x="4275" y="3670"/>
                </a:lnTo>
                <a:cubicBezTo>
                  <a:pt x="4025" y="3777"/>
                  <a:pt x="3858" y="4027"/>
                  <a:pt x="3858" y="4313"/>
                </a:cubicBezTo>
                <a:cubicBezTo>
                  <a:pt x="3858" y="4694"/>
                  <a:pt x="4179" y="5027"/>
                  <a:pt x="4572" y="5027"/>
                </a:cubicBezTo>
                <a:cubicBezTo>
                  <a:pt x="4965" y="5027"/>
                  <a:pt x="5287" y="4705"/>
                  <a:pt x="5287" y="4313"/>
                </a:cubicBezTo>
                <a:cubicBezTo>
                  <a:pt x="5287" y="3967"/>
                  <a:pt x="5037" y="3670"/>
                  <a:pt x="4715" y="3610"/>
                </a:cubicBezTo>
                <a:lnTo>
                  <a:pt x="3846" y="2015"/>
                </a:lnTo>
                <a:cubicBezTo>
                  <a:pt x="4477" y="1657"/>
                  <a:pt x="5168" y="1455"/>
                  <a:pt x="5930" y="1419"/>
                </a:cubicBezTo>
                <a:close/>
                <a:moveTo>
                  <a:pt x="6287" y="4265"/>
                </a:moveTo>
                <a:cubicBezTo>
                  <a:pt x="7227" y="4348"/>
                  <a:pt x="7965" y="5158"/>
                  <a:pt x="7965" y="6122"/>
                </a:cubicBezTo>
                <a:cubicBezTo>
                  <a:pt x="7965" y="6491"/>
                  <a:pt x="7846" y="6872"/>
                  <a:pt x="7644" y="7170"/>
                </a:cubicBezTo>
                <a:lnTo>
                  <a:pt x="6287" y="6039"/>
                </a:lnTo>
                <a:lnTo>
                  <a:pt x="6287" y="4265"/>
                </a:lnTo>
                <a:close/>
                <a:moveTo>
                  <a:pt x="6477" y="348"/>
                </a:moveTo>
                <a:cubicBezTo>
                  <a:pt x="9501" y="526"/>
                  <a:pt x="11871" y="3039"/>
                  <a:pt x="11871" y="6063"/>
                </a:cubicBezTo>
                <a:cubicBezTo>
                  <a:pt x="11835" y="7349"/>
                  <a:pt x="11454" y="8539"/>
                  <a:pt x="10728" y="9516"/>
                </a:cubicBezTo>
                <a:cubicBezTo>
                  <a:pt x="10692" y="9563"/>
                  <a:pt x="10644" y="9575"/>
                  <a:pt x="10609" y="9575"/>
                </a:cubicBezTo>
                <a:cubicBezTo>
                  <a:pt x="10561" y="9575"/>
                  <a:pt x="10513" y="9563"/>
                  <a:pt x="10490" y="9527"/>
                </a:cubicBezTo>
                <a:lnTo>
                  <a:pt x="9537" y="8730"/>
                </a:lnTo>
                <a:cubicBezTo>
                  <a:pt x="10013" y="8123"/>
                  <a:pt x="10311" y="7384"/>
                  <a:pt x="10394" y="6610"/>
                </a:cubicBezTo>
                <a:cubicBezTo>
                  <a:pt x="10406" y="6491"/>
                  <a:pt x="10323" y="6396"/>
                  <a:pt x="10204" y="6396"/>
                </a:cubicBezTo>
                <a:cubicBezTo>
                  <a:pt x="10097" y="6396"/>
                  <a:pt x="10025" y="6468"/>
                  <a:pt x="10013" y="6551"/>
                </a:cubicBezTo>
                <a:cubicBezTo>
                  <a:pt x="9930" y="7206"/>
                  <a:pt x="9680" y="7849"/>
                  <a:pt x="9299" y="8384"/>
                </a:cubicBezTo>
                <a:cubicBezTo>
                  <a:pt x="9275" y="8396"/>
                  <a:pt x="9263" y="8432"/>
                  <a:pt x="9251" y="8444"/>
                </a:cubicBezTo>
                <a:cubicBezTo>
                  <a:pt x="9251" y="8444"/>
                  <a:pt x="9251" y="8456"/>
                  <a:pt x="9239" y="8456"/>
                </a:cubicBezTo>
                <a:lnTo>
                  <a:pt x="7954" y="7372"/>
                </a:lnTo>
                <a:cubicBezTo>
                  <a:pt x="8227" y="7003"/>
                  <a:pt x="8370" y="6539"/>
                  <a:pt x="8370" y="6075"/>
                </a:cubicBezTo>
                <a:cubicBezTo>
                  <a:pt x="8370" y="4908"/>
                  <a:pt x="7465" y="3920"/>
                  <a:pt x="6299" y="3836"/>
                </a:cubicBezTo>
                <a:lnTo>
                  <a:pt x="6287" y="2146"/>
                </a:lnTo>
                <a:lnTo>
                  <a:pt x="6418" y="2146"/>
                </a:lnTo>
                <a:cubicBezTo>
                  <a:pt x="6453" y="2146"/>
                  <a:pt x="6501" y="2146"/>
                  <a:pt x="6525" y="2169"/>
                </a:cubicBezTo>
                <a:cubicBezTo>
                  <a:pt x="8358" y="2360"/>
                  <a:pt x="9811" y="3812"/>
                  <a:pt x="10025" y="5646"/>
                </a:cubicBezTo>
                <a:cubicBezTo>
                  <a:pt x="10037" y="5753"/>
                  <a:pt x="10109" y="5813"/>
                  <a:pt x="10216" y="5813"/>
                </a:cubicBezTo>
                <a:cubicBezTo>
                  <a:pt x="10335" y="5813"/>
                  <a:pt x="10430" y="5706"/>
                  <a:pt x="10406" y="5598"/>
                </a:cubicBezTo>
                <a:cubicBezTo>
                  <a:pt x="10192" y="3503"/>
                  <a:pt x="8430" y="1848"/>
                  <a:pt x="6299" y="1765"/>
                </a:cubicBezTo>
                <a:lnTo>
                  <a:pt x="6299" y="526"/>
                </a:lnTo>
                <a:cubicBezTo>
                  <a:pt x="6299" y="479"/>
                  <a:pt x="6322" y="443"/>
                  <a:pt x="6346" y="407"/>
                </a:cubicBezTo>
                <a:cubicBezTo>
                  <a:pt x="6382" y="360"/>
                  <a:pt x="6418" y="348"/>
                  <a:pt x="6477" y="348"/>
                </a:cubicBezTo>
                <a:close/>
                <a:moveTo>
                  <a:pt x="1477" y="5277"/>
                </a:moveTo>
                <a:lnTo>
                  <a:pt x="5870" y="6241"/>
                </a:lnTo>
                <a:lnTo>
                  <a:pt x="4667" y="10575"/>
                </a:lnTo>
                <a:cubicBezTo>
                  <a:pt x="2774" y="9980"/>
                  <a:pt x="1405" y="8206"/>
                  <a:pt x="1405" y="6110"/>
                </a:cubicBezTo>
                <a:cubicBezTo>
                  <a:pt x="1405" y="5825"/>
                  <a:pt x="1441" y="5539"/>
                  <a:pt x="1477" y="5277"/>
                </a:cubicBezTo>
                <a:close/>
                <a:moveTo>
                  <a:pt x="6215" y="6468"/>
                </a:moveTo>
                <a:lnTo>
                  <a:pt x="7549" y="7599"/>
                </a:lnTo>
                <a:lnTo>
                  <a:pt x="9132" y="8920"/>
                </a:lnTo>
                <a:lnTo>
                  <a:pt x="9573" y="9289"/>
                </a:lnTo>
                <a:cubicBezTo>
                  <a:pt x="8680" y="10266"/>
                  <a:pt x="7430" y="10813"/>
                  <a:pt x="6108" y="10813"/>
                </a:cubicBezTo>
                <a:cubicBezTo>
                  <a:pt x="5739" y="10813"/>
                  <a:pt x="5382" y="10766"/>
                  <a:pt x="5037" y="10694"/>
                </a:cubicBezTo>
                <a:lnTo>
                  <a:pt x="6215" y="6468"/>
                </a:lnTo>
                <a:close/>
                <a:moveTo>
                  <a:pt x="6429" y="1"/>
                </a:moveTo>
                <a:cubicBezTo>
                  <a:pt x="6297" y="1"/>
                  <a:pt x="6159" y="59"/>
                  <a:pt x="6060" y="157"/>
                </a:cubicBezTo>
                <a:cubicBezTo>
                  <a:pt x="5953" y="264"/>
                  <a:pt x="5882" y="407"/>
                  <a:pt x="5882" y="562"/>
                </a:cubicBezTo>
                <a:lnTo>
                  <a:pt x="5882" y="1038"/>
                </a:lnTo>
                <a:cubicBezTo>
                  <a:pt x="5084" y="1062"/>
                  <a:pt x="4310" y="1288"/>
                  <a:pt x="3620" y="1669"/>
                </a:cubicBezTo>
                <a:lnTo>
                  <a:pt x="3191" y="872"/>
                </a:lnTo>
                <a:cubicBezTo>
                  <a:pt x="3155" y="812"/>
                  <a:pt x="3084" y="764"/>
                  <a:pt x="3024" y="764"/>
                </a:cubicBezTo>
                <a:lnTo>
                  <a:pt x="393" y="764"/>
                </a:lnTo>
                <a:lnTo>
                  <a:pt x="393" y="443"/>
                </a:lnTo>
                <a:cubicBezTo>
                  <a:pt x="393" y="336"/>
                  <a:pt x="298" y="241"/>
                  <a:pt x="203" y="241"/>
                </a:cubicBezTo>
                <a:cubicBezTo>
                  <a:pt x="95" y="241"/>
                  <a:pt x="0" y="336"/>
                  <a:pt x="0" y="443"/>
                </a:cubicBezTo>
                <a:lnTo>
                  <a:pt x="0" y="1467"/>
                </a:lnTo>
                <a:cubicBezTo>
                  <a:pt x="0" y="1574"/>
                  <a:pt x="95" y="1657"/>
                  <a:pt x="203" y="1657"/>
                </a:cubicBezTo>
                <a:cubicBezTo>
                  <a:pt x="298" y="1657"/>
                  <a:pt x="393" y="1562"/>
                  <a:pt x="393" y="1467"/>
                </a:cubicBezTo>
                <a:lnTo>
                  <a:pt x="393" y="1157"/>
                </a:lnTo>
                <a:lnTo>
                  <a:pt x="2917" y="1157"/>
                </a:lnTo>
                <a:lnTo>
                  <a:pt x="3310" y="1872"/>
                </a:lnTo>
                <a:cubicBezTo>
                  <a:pt x="3024" y="2062"/>
                  <a:pt x="2762" y="2277"/>
                  <a:pt x="2501" y="2527"/>
                </a:cubicBezTo>
                <a:cubicBezTo>
                  <a:pt x="1548" y="3467"/>
                  <a:pt x="1036" y="4753"/>
                  <a:pt x="1036" y="6098"/>
                </a:cubicBezTo>
                <a:cubicBezTo>
                  <a:pt x="1036" y="8885"/>
                  <a:pt x="3310" y="11182"/>
                  <a:pt x="6120" y="11182"/>
                </a:cubicBezTo>
                <a:cubicBezTo>
                  <a:pt x="7573" y="11182"/>
                  <a:pt x="8918" y="10575"/>
                  <a:pt x="9882" y="9516"/>
                </a:cubicBezTo>
                <a:lnTo>
                  <a:pt x="10240" y="9813"/>
                </a:lnTo>
                <a:cubicBezTo>
                  <a:pt x="10347" y="9908"/>
                  <a:pt x="10466" y="9944"/>
                  <a:pt x="10597" y="9944"/>
                </a:cubicBezTo>
                <a:lnTo>
                  <a:pt x="10656" y="9944"/>
                </a:lnTo>
                <a:cubicBezTo>
                  <a:pt x="10811" y="9932"/>
                  <a:pt x="10942" y="9837"/>
                  <a:pt x="11037" y="9718"/>
                </a:cubicBezTo>
                <a:cubicBezTo>
                  <a:pt x="11823" y="8670"/>
                  <a:pt x="12228" y="7420"/>
                  <a:pt x="12228" y="6098"/>
                </a:cubicBezTo>
                <a:cubicBezTo>
                  <a:pt x="12228" y="2884"/>
                  <a:pt x="9692" y="205"/>
                  <a:pt x="6465" y="2"/>
                </a:cubicBezTo>
                <a:cubicBezTo>
                  <a:pt x="6453" y="1"/>
                  <a:pt x="6441" y="1"/>
                  <a:pt x="6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59" name="Google Shape;11259;p64"/>
          <p:cNvGrpSpPr/>
          <p:nvPr/>
        </p:nvGrpSpPr>
        <p:grpSpPr>
          <a:xfrm>
            <a:off x="3095745" y="3805393"/>
            <a:ext cx="352840" cy="354717"/>
            <a:chOff x="3095745" y="3805393"/>
            <a:chExt cx="352840" cy="354717"/>
          </a:xfrm>
        </p:grpSpPr>
        <p:sp>
          <p:nvSpPr>
            <p:cNvPr id="11260" name="Google Shape;11260;p64"/>
            <p:cNvSpPr/>
            <p:nvPr/>
          </p:nvSpPr>
          <p:spPr>
            <a:xfrm>
              <a:off x="3095745" y="3805393"/>
              <a:ext cx="272093" cy="271711"/>
            </a:xfrm>
            <a:custGeom>
              <a:rect b="b" l="l" r="r" t="t"/>
              <a:pathLst>
                <a:path extrusionOk="0" h="8537" w="8549">
                  <a:moveTo>
                    <a:pt x="4025" y="0"/>
                  </a:moveTo>
                  <a:cubicBezTo>
                    <a:pt x="3763" y="0"/>
                    <a:pt x="3525" y="179"/>
                    <a:pt x="3489" y="441"/>
                  </a:cubicBezTo>
                  <a:lnTo>
                    <a:pt x="3322" y="1262"/>
                  </a:lnTo>
                  <a:cubicBezTo>
                    <a:pt x="3155" y="1322"/>
                    <a:pt x="2977" y="1381"/>
                    <a:pt x="2834" y="1465"/>
                  </a:cubicBezTo>
                  <a:lnTo>
                    <a:pt x="2132" y="1012"/>
                  </a:lnTo>
                  <a:cubicBezTo>
                    <a:pt x="2036" y="947"/>
                    <a:pt x="1929" y="915"/>
                    <a:pt x="1825" y="915"/>
                  </a:cubicBezTo>
                  <a:cubicBezTo>
                    <a:pt x="1683" y="915"/>
                    <a:pt x="1544" y="974"/>
                    <a:pt x="1441" y="1084"/>
                  </a:cubicBezTo>
                  <a:lnTo>
                    <a:pt x="1084" y="1441"/>
                  </a:lnTo>
                  <a:cubicBezTo>
                    <a:pt x="905" y="1619"/>
                    <a:pt x="881" y="1917"/>
                    <a:pt x="1012" y="2119"/>
                  </a:cubicBezTo>
                  <a:lnTo>
                    <a:pt x="1477" y="2822"/>
                  </a:lnTo>
                  <a:cubicBezTo>
                    <a:pt x="1381" y="2989"/>
                    <a:pt x="1322" y="3155"/>
                    <a:pt x="1262" y="3310"/>
                  </a:cubicBezTo>
                  <a:lnTo>
                    <a:pt x="453" y="3477"/>
                  </a:lnTo>
                  <a:cubicBezTo>
                    <a:pt x="191" y="3524"/>
                    <a:pt x="0" y="3763"/>
                    <a:pt x="0" y="4013"/>
                  </a:cubicBezTo>
                  <a:lnTo>
                    <a:pt x="0" y="4525"/>
                  </a:lnTo>
                  <a:cubicBezTo>
                    <a:pt x="0" y="4775"/>
                    <a:pt x="179" y="5013"/>
                    <a:pt x="453" y="5060"/>
                  </a:cubicBezTo>
                  <a:lnTo>
                    <a:pt x="1262" y="5215"/>
                  </a:lnTo>
                  <a:cubicBezTo>
                    <a:pt x="1322" y="5382"/>
                    <a:pt x="1381" y="5560"/>
                    <a:pt x="1477" y="5715"/>
                  </a:cubicBezTo>
                  <a:lnTo>
                    <a:pt x="1012" y="6406"/>
                  </a:lnTo>
                  <a:cubicBezTo>
                    <a:pt x="869" y="6632"/>
                    <a:pt x="893" y="6918"/>
                    <a:pt x="1084" y="7096"/>
                  </a:cubicBezTo>
                  <a:lnTo>
                    <a:pt x="1441" y="7453"/>
                  </a:lnTo>
                  <a:cubicBezTo>
                    <a:pt x="1544" y="7557"/>
                    <a:pt x="1687" y="7608"/>
                    <a:pt x="1830" y="7608"/>
                  </a:cubicBezTo>
                  <a:cubicBezTo>
                    <a:pt x="1935" y="7608"/>
                    <a:pt x="2041" y="7580"/>
                    <a:pt x="2132" y="7525"/>
                  </a:cubicBezTo>
                  <a:lnTo>
                    <a:pt x="2834" y="7061"/>
                  </a:lnTo>
                  <a:cubicBezTo>
                    <a:pt x="2989" y="7156"/>
                    <a:pt x="3155" y="7215"/>
                    <a:pt x="3322" y="7275"/>
                  </a:cubicBezTo>
                  <a:lnTo>
                    <a:pt x="3489" y="8096"/>
                  </a:lnTo>
                  <a:cubicBezTo>
                    <a:pt x="3525" y="8346"/>
                    <a:pt x="3763" y="8537"/>
                    <a:pt x="4025" y="8537"/>
                  </a:cubicBezTo>
                  <a:lnTo>
                    <a:pt x="4525" y="8537"/>
                  </a:lnTo>
                  <a:cubicBezTo>
                    <a:pt x="4775" y="8537"/>
                    <a:pt x="5013" y="8358"/>
                    <a:pt x="5060" y="8096"/>
                  </a:cubicBezTo>
                  <a:lnTo>
                    <a:pt x="5227" y="7275"/>
                  </a:lnTo>
                  <a:cubicBezTo>
                    <a:pt x="5358" y="7227"/>
                    <a:pt x="5489" y="7180"/>
                    <a:pt x="5632" y="7120"/>
                  </a:cubicBezTo>
                  <a:cubicBezTo>
                    <a:pt x="5692" y="7084"/>
                    <a:pt x="5727" y="6977"/>
                    <a:pt x="5692" y="6894"/>
                  </a:cubicBezTo>
                  <a:cubicBezTo>
                    <a:pt x="5655" y="6821"/>
                    <a:pt x="5584" y="6790"/>
                    <a:pt x="5515" y="6790"/>
                  </a:cubicBezTo>
                  <a:cubicBezTo>
                    <a:pt x="5494" y="6790"/>
                    <a:pt x="5473" y="6793"/>
                    <a:pt x="5453" y="6799"/>
                  </a:cubicBezTo>
                  <a:cubicBezTo>
                    <a:pt x="5299" y="6870"/>
                    <a:pt x="5156" y="6918"/>
                    <a:pt x="5001" y="6965"/>
                  </a:cubicBezTo>
                  <a:cubicBezTo>
                    <a:pt x="4941" y="6977"/>
                    <a:pt x="4882" y="7037"/>
                    <a:pt x="4882" y="7096"/>
                  </a:cubicBezTo>
                  <a:lnTo>
                    <a:pt x="4703" y="8025"/>
                  </a:lnTo>
                  <a:cubicBezTo>
                    <a:pt x="4691" y="8108"/>
                    <a:pt x="4596" y="8180"/>
                    <a:pt x="4513" y="8180"/>
                  </a:cubicBezTo>
                  <a:lnTo>
                    <a:pt x="4001" y="8180"/>
                  </a:lnTo>
                  <a:cubicBezTo>
                    <a:pt x="3917" y="8180"/>
                    <a:pt x="3822" y="8120"/>
                    <a:pt x="3810" y="8025"/>
                  </a:cubicBezTo>
                  <a:lnTo>
                    <a:pt x="3632" y="7096"/>
                  </a:lnTo>
                  <a:cubicBezTo>
                    <a:pt x="3620" y="7037"/>
                    <a:pt x="3572" y="6977"/>
                    <a:pt x="3513" y="6965"/>
                  </a:cubicBezTo>
                  <a:cubicBezTo>
                    <a:pt x="3310" y="6906"/>
                    <a:pt x="3096" y="6811"/>
                    <a:pt x="2905" y="6703"/>
                  </a:cubicBezTo>
                  <a:cubicBezTo>
                    <a:pt x="2876" y="6691"/>
                    <a:pt x="2843" y="6686"/>
                    <a:pt x="2812" y="6686"/>
                  </a:cubicBezTo>
                  <a:cubicBezTo>
                    <a:pt x="2780" y="6686"/>
                    <a:pt x="2751" y="6691"/>
                    <a:pt x="2727" y="6703"/>
                  </a:cubicBezTo>
                  <a:lnTo>
                    <a:pt x="1941" y="7227"/>
                  </a:lnTo>
                  <a:cubicBezTo>
                    <a:pt x="1904" y="7249"/>
                    <a:pt x="1864" y="7260"/>
                    <a:pt x="1824" y="7260"/>
                  </a:cubicBezTo>
                  <a:cubicBezTo>
                    <a:pt x="1774" y="7260"/>
                    <a:pt x="1725" y="7243"/>
                    <a:pt x="1679" y="7203"/>
                  </a:cubicBezTo>
                  <a:lnTo>
                    <a:pt x="1322" y="6846"/>
                  </a:lnTo>
                  <a:cubicBezTo>
                    <a:pt x="1262" y="6787"/>
                    <a:pt x="1250" y="6680"/>
                    <a:pt x="1298" y="6584"/>
                  </a:cubicBezTo>
                  <a:lnTo>
                    <a:pt x="1822" y="5799"/>
                  </a:lnTo>
                  <a:cubicBezTo>
                    <a:pt x="1846" y="5739"/>
                    <a:pt x="1858" y="5679"/>
                    <a:pt x="1822" y="5620"/>
                  </a:cubicBezTo>
                  <a:cubicBezTo>
                    <a:pt x="1715" y="5429"/>
                    <a:pt x="1620" y="5215"/>
                    <a:pt x="1560" y="5013"/>
                  </a:cubicBezTo>
                  <a:cubicBezTo>
                    <a:pt x="1548" y="4953"/>
                    <a:pt x="1489" y="4894"/>
                    <a:pt x="1429" y="4894"/>
                  </a:cubicBezTo>
                  <a:lnTo>
                    <a:pt x="512" y="4715"/>
                  </a:lnTo>
                  <a:cubicBezTo>
                    <a:pt x="417" y="4703"/>
                    <a:pt x="346" y="4608"/>
                    <a:pt x="346" y="4525"/>
                  </a:cubicBezTo>
                  <a:lnTo>
                    <a:pt x="346" y="4013"/>
                  </a:lnTo>
                  <a:cubicBezTo>
                    <a:pt x="346" y="3929"/>
                    <a:pt x="405" y="3834"/>
                    <a:pt x="512" y="3822"/>
                  </a:cubicBezTo>
                  <a:lnTo>
                    <a:pt x="1429" y="3643"/>
                  </a:lnTo>
                  <a:cubicBezTo>
                    <a:pt x="1489" y="3632"/>
                    <a:pt x="1548" y="3584"/>
                    <a:pt x="1560" y="3524"/>
                  </a:cubicBezTo>
                  <a:cubicBezTo>
                    <a:pt x="1620" y="3322"/>
                    <a:pt x="1715" y="3108"/>
                    <a:pt x="1822" y="2917"/>
                  </a:cubicBezTo>
                  <a:cubicBezTo>
                    <a:pt x="1846" y="2858"/>
                    <a:pt x="1846" y="2786"/>
                    <a:pt x="1822" y="2739"/>
                  </a:cubicBezTo>
                  <a:lnTo>
                    <a:pt x="1298" y="1941"/>
                  </a:lnTo>
                  <a:cubicBezTo>
                    <a:pt x="1250" y="1869"/>
                    <a:pt x="1250" y="1762"/>
                    <a:pt x="1322" y="1691"/>
                  </a:cubicBezTo>
                  <a:lnTo>
                    <a:pt x="1679" y="1334"/>
                  </a:lnTo>
                  <a:cubicBezTo>
                    <a:pt x="1714" y="1299"/>
                    <a:pt x="1765" y="1280"/>
                    <a:pt x="1820" y="1280"/>
                  </a:cubicBezTo>
                  <a:cubicBezTo>
                    <a:pt x="1859" y="1280"/>
                    <a:pt x="1901" y="1290"/>
                    <a:pt x="1941" y="1310"/>
                  </a:cubicBezTo>
                  <a:lnTo>
                    <a:pt x="2727" y="1822"/>
                  </a:lnTo>
                  <a:cubicBezTo>
                    <a:pt x="2759" y="1841"/>
                    <a:pt x="2791" y="1853"/>
                    <a:pt x="2822" y="1853"/>
                  </a:cubicBezTo>
                  <a:cubicBezTo>
                    <a:pt x="2850" y="1853"/>
                    <a:pt x="2878" y="1844"/>
                    <a:pt x="2905" y="1822"/>
                  </a:cubicBezTo>
                  <a:cubicBezTo>
                    <a:pt x="3096" y="1727"/>
                    <a:pt x="3310" y="1631"/>
                    <a:pt x="3513" y="1572"/>
                  </a:cubicBezTo>
                  <a:cubicBezTo>
                    <a:pt x="3572" y="1560"/>
                    <a:pt x="3632" y="1500"/>
                    <a:pt x="3632" y="1441"/>
                  </a:cubicBezTo>
                  <a:lnTo>
                    <a:pt x="3810" y="512"/>
                  </a:lnTo>
                  <a:cubicBezTo>
                    <a:pt x="3822" y="429"/>
                    <a:pt x="3917" y="357"/>
                    <a:pt x="4001" y="357"/>
                  </a:cubicBezTo>
                  <a:lnTo>
                    <a:pt x="4513" y="357"/>
                  </a:lnTo>
                  <a:cubicBezTo>
                    <a:pt x="4596" y="357"/>
                    <a:pt x="4691" y="417"/>
                    <a:pt x="4703" y="512"/>
                  </a:cubicBezTo>
                  <a:lnTo>
                    <a:pt x="4882" y="1441"/>
                  </a:lnTo>
                  <a:cubicBezTo>
                    <a:pt x="4894" y="1500"/>
                    <a:pt x="4941" y="1560"/>
                    <a:pt x="5001" y="1572"/>
                  </a:cubicBezTo>
                  <a:cubicBezTo>
                    <a:pt x="5215" y="1631"/>
                    <a:pt x="5418" y="1727"/>
                    <a:pt x="5608" y="1822"/>
                  </a:cubicBezTo>
                  <a:cubicBezTo>
                    <a:pt x="5638" y="1840"/>
                    <a:pt x="5674" y="1849"/>
                    <a:pt x="5706" y="1849"/>
                  </a:cubicBezTo>
                  <a:cubicBezTo>
                    <a:pt x="5739" y="1849"/>
                    <a:pt x="5769" y="1840"/>
                    <a:pt x="5787" y="1822"/>
                  </a:cubicBezTo>
                  <a:lnTo>
                    <a:pt x="6584" y="1310"/>
                  </a:lnTo>
                  <a:cubicBezTo>
                    <a:pt x="6617" y="1288"/>
                    <a:pt x="6656" y="1277"/>
                    <a:pt x="6696" y="1277"/>
                  </a:cubicBezTo>
                  <a:cubicBezTo>
                    <a:pt x="6745" y="1277"/>
                    <a:pt x="6795" y="1294"/>
                    <a:pt x="6835" y="1334"/>
                  </a:cubicBezTo>
                  <a:lnTo>
                    <a:pt x="7192" y="1691"/>
                  </a:lnTo>
                  <a:cubicBezTo>
                    <a:pt x="7251" y="1750"/>
                    <a:pt x="7263" y="1858"/>
                    <a:pt x="7216" y="1941"/>
                  </a:cubicBezTo>
                  <a:lnTo>
                    <a:pt x="6704" y="2739"/>
                  </a:lnTo>
                  <a:cubicBezTo>
                    <a:pt x="6668" y="2798"/>
                    <a:pt x="6656" y="2858"/>
                    <a:pt x="6704" y="2917"/>
                  </a:cubicBezTo>
                  <a:cubicBezTo>
                    <a:pt x="6799" y="3108"/>
                    <a:pt x="6894" y="3322"/>
                    <a:pt x="6954" y="3524"/>
                  </a:cubicBezTo>
                  <a:cubicBezTo>
                    <a:pt x="6965" y="3584"/>
                    <a:pt x="7025" y="3643"/>
                    <a:pt x="7085" y="3643"/>
                  </a:cubicBezTo>
                  <a:lnTo>
                    <a:pt x="8013" y="3822"/>
                  </a:lnTo>
                  <a:cubicBezTo>
                    <a:pt x="8097" y="3834"/>
                    <a:pt x="8168" y="3929"/>
                    <a:pt x="8168" y="4013"/>
                  </a:cubicBezTo>
                  <a:lnTo>
                    <a:pt x="8168" y="4525"/>
                  </a:lnTo>
                  <a:cubicBezTo>
                    <a:pt x="8168" y="4608"/>
                    <a:pt x="8108" y="4703"/>
                    <a:pt x="8013" y="4715"/>
                  </a:cubicBezTo>
                  <a:lnTo>
                    <a:pt x="7085" y="4894"/>
                  </a:lnTo>
                  <a:cubicBezTo>
                    <a:pt x="7025" y="4906"/>
                    <a:pt x="6965" y="4953"/>
                    <a:pt x="6954" y="5013"/>
                  </a:cubicBezTo>
                  <a:cubicBezTo>
                    <a:pt x="6906" y="5156"/>
                    <a:pt x="6846" y="5322"/>
                    <a:pt x="6787" y="5477"/>
                  </a:cubicBezTo>
                  <a:cubicBezTo>
                    <a:pt x="6739" y="5560"/>
                    <a:pt x="6787" y="5668"/>
                    <a:pt x="6882" y="5715"/>
                  </a:cubicBezTo>
                  <a:cubicBezTo>
                    <a:pt x="6903" y="5724"/>
                    <a:pt x="6926" y="5729"/>
                    <a:pt x="6949" y="5729"/>
                  </a:cubicBezTo>
                  <a:cubicBezTo>
                    <a:pt x="7016" y="5729"/>
                    <a:pt x="7085" y="5691"/>
                    <a:pt x="7120" y="5620"/>
                  </a:cubicBezTo>
                  <a:cubicBezTo>
                    <a:pt x="7180" y="5489"/>
                    <a:pt x="7239" y="5358"/>
                    <a:pt x="7275" y="5215"/>
                  </a:cubicBezTo>
                  <a:lnTo>
                    <a:pt x="8097" y="5060"/>
                  </a:lnTo>
                  <a:cubicBezTo>
                    <a:pt x="8347" y="5013"/>
                    <a:pt x="8549" y="4775"/>
                    <a:pt x="8549" y="4525"/>
                  </a:cubicBezTo>
                  <a:lnTo>
                    <a:pt x="8549" y="4013"/>
                  </a:lnTo>
                  <a:cubicBezTo>
                    <a:pt x="8549" y="3763"/>
                    <a:pt x="8370" y="3524"/>
                    <a:pt x="8097" y="3477"/>
                  </a:cubicBezTo>
                  <a:lnTo>
                    <a:pt x="7275" y="3310"/>
                  </a:lnTo>
                  <a:cubicBezTo>
                    <a:pt x="7216" y="3155"/>
                    <a:pt x="7156" y="2977"/>
                    <a:pt x="7073" y="2822"/>
                  </a:cubicBezTo>
                  <a:lnTo>
                    <a:pt x="7537" y="2119"/>
                  </a:lnTo>
                  <a:cubicBezTo>
                    <a:pt x="7680" y="1905"/>
                    <a:pt x="7656" y="1619"/>
                    <a:pt x="7454" y="1441"/>
                  </a:cubicBezTo>
                  <a:lnTo>
                    <a:pt x="7096" y="1084"/>
                  </a:lnTo>
                  <a:cubicBezTo>
                    <a:pt x="6992" y="980"/>
                    <a:pt x="6848" y="924"/>
                    <a:pt x="6705" y="924"/>
                  </a:cubicBezTo>
                  <a:cubicBezTo>
                    <a:pt x="6603" y="924"/>
                    <a:pt x="6502" y="953"/>
                    <a:pt x="6418" y="1012"/>
                  </a:cubicBezTo>
                  <a:lnTo>
                    <a:pt x="5715" y="1465"/>
                  </a:lnTo>
                  <a:cubicBezTo>
                    <a:pt x="5549" y="1381"/>
                    <a:pt x="5394" y="1322"/>
                    <a:pt x="5227" y="1262"/>
                  </a:cubicBezTo>
                  <a:lnTo>
                    <a:pt x="5060" y="441"/>
                  </a:lnTo>
                  <a:cubicBezTo>
                    <a:pt x="5013" y="191"/>
                    <a:pt x="4775" y="0"/>
                    <a:pt x="4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1" name="Google Shape;11261;p64"/>
            <p:cNvSpPr/>
            <p:nvPr/>
          </p:nvSpPr>
          <p:spPr>
            <a:xfrm>
              <a:off x="3184798" y="3878883"/>
              <a:ext cx="109550" cy="94018"/>
            </a:xfrm>
            <a:custGeom>
              <a:rect b="b" l="l" r="r" t="t"/>
              <a:pathLst>
                <a:path extrusionOk="0" h="2954" w="3442">
                  <a:moveTo>
                    <a:pt x="1465" y="1"/>
                  </a:moveTo>
                  <a:cubicBezTo>
                    <a:pt x="941" y="1"/>
                    <a:pt x="453" y="191"/>
                    <a:pt x="72" y="561"/>
                  </a:cubicBezTo>
                  <a:cubicBezTo>
                    <a:pt x="0" y="632"/>
                    <a:pt x="0" y="739"/>
                    <a:pt x="72" y="811"/>
                  </a:cubicBezTo>
                  <a:cubicBezTo>
                    <a:pt x="113" y="852"/>
                    <a:pt x="158" y="873"/>
                    <a:pt x="203" y="873"/>
                  </a:cubicBezTo>
                  <a:cubicBezTo>
                    <a:pt x="247" y="873"/>
                    <a:pt x="292" y="852"/>
                    <a:pt x="334" y="811"/>
                  </a:cubicBezTo>
                  <a:cubicBezTo>
                    <a:pt x="631" y="513"/>
                    <a:pt x="1024" y="358"/>
                    <a:pt x="1465" y="358"/>
                  </a:cubicBezTo>
                  <a:cubicBezTo>
                    <a:pt x="2358" y="358"/>
                    <a:pt x="3084" y="1084"/>
                    <a:pt x="3084" y="1977"/>
                  </a:cubicBezTo>
                  <a:cubicBezTo>
                    <a:pt x="3084" y="2227"/>
                    <a:pt x="3024" y="2477"/>
                    <a:pt x="2905" y="2716"/>
                  </a:cubicBezTo>
                  <a:cubicBezTo>
                    <a:pt x="2846" y="2799"/>
                    <a:pt x="2894" y="2894"/>
                    <a:pt x="2977" y="2942"/>
                  </a:cubicBezTo>
                  <a:cubicBezTo>
                    <a:pt x="3013" y="2954"/>
                    <a:pt x="3036" y="2954"/>
                    <a:pt x="3048" y="2954"/>
                  </a:cubicBezTo>
                  <a:cubicBezTo>
                    <a:pt x="3108" y="2954"/>
                    <a:pt x="3167" y="2930"/>
                    <a:pt x="3215" y="2870"/>
                  </a:cubicBezTo>
                  <a:cubicBezTo>
                    <a:pt x="3370" y="2585"/>
                    <a:pt x="3441" y="2287"/>
                    <a:pt x="3441" y="1977"/>
                  </a:cubicBezTo>
                  <a:cubicBezTo>
                    <a:pt x="3441" y="894"/>
                    <a:pt x="2560" y="1"/>
                    <a:pt x="1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2" name="Google Shape;11262;p64"/>
            <p:cNvSpPr/>
            <p:nvPr/>
          </p:nvSpPr>
          <p:spPr>
            <a:xfrm>
              <a:off x="3168120" y="3917331"/>
              <a:ext cx="102707" cy="87016"/>
            </a:xfrm>
            <a:custGeom>
              <a:rect b="b" l="l" r="r" t="t"/>
              <a:pathLst>
                <a:path extrusionOk="0" h="2734" w="3227">
                  <a:moveTo>
                    <a:pt x="277" y="0"/>
                  </a:moveTo>
                  <a:cubicBezTo>
                    <a:pt x="203" y="0"/>
                    <a:pt x="136" y="38"/>
                    <a:pt x="108" y="115"/>
                  </a:cubicBezTo>
                  <a:cubicBezTo>
                    <a:pt x="36" y="317"/>
                    <a:pt x="0" y="531"/>
                    <a:pt x="0" y="758"/>
                  </a:cubicBezTo>
                  <a:cubicBezTo>
                    <a:pt x="0" y="1841"/>
                    <a:pt x="881" y="2734"/>
                    <a:pt x="1977" y="2734"/>
                  </a:cubicBezTo>
                  <a:cubicBezTo>
                    <a:pt x="2394" y="2734"/>
                    <a:pt x="2798" y="2603"/>
                    <a:pt x="3144" y="2365"/>
                  </a:cubicBezTo>
                  <a:cubicBezTo>
                    <a:pt x="3215" y="2305"/>
                    <a:pt x="3227" y="2198"/>
                    <a:pt x="3191" y="2127"/>
                  </a:cubicBezTo>
                  <a:cubicBezTo>
                    <a:pt x="3162" y="2075"/>
                    <a:pt x="3106" y="2051"/>
                    <a:pt x="3050" y="2051"/>
                  </a:cubicBezTo>
                  <a:cubicBezTo>
                    <a:pt x="3015" y="2051"/>
                    <a:pt x="2981" y="2061"/>
                    <a:pt x="2953" y="2079"/>
                  </a:cubicBezTo>
                  <a:cubicBezTo>
                    <a:pt x="2667" y="2282"/>
                    <a:pt x="2334" y="2389"/>
                    <a:pt x="2001" y="2389"/>
                  </a:cubicBezTo>
                  <a:cubicBezTo>
                    <a:pt x="1108" y="2389"/>
                    <a:pt x="370" y="1662"/>
                    <a:pt x="370" y="769"/>
                  </a:cubicBezTo>
                  <a:cubicBezTo>
                    <a:pt x="370" y="591"/>
                    <a:pt x="405" y="412"/>
                    <a:pt x="465" y="246"/>
                  </a:cubicBezTo>
                  <a:cubicBezTo>
                    <a:pt x="465" y="138"/>
                    <a:pt x="417" y="43"/>
                    <a:pt x="334" y="7"/>
                  </a:cubicBezTo>
                  <a:cubicBezTo>
                    <a:pt x="315" y="3"/>
                    <a:pt x="296" y="0"/>
                    <a:pt x="2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3" name="Google Shape;11263;p64"/>
            <p:cNvSpPr/>
            <p:nvPr/>
          </p:nvSpPr>
          <p:spPr>
            <a:xfrm>
              <a:off x="3264749" y="3976275"/>
              <a:ext cx="183836" cy="183836"/>
            </a:xfrm>
            <a:custGeom>
              <a:rect b="b" l="l" r="r" t="t"/>
              <a:pathLst>
                <a:path extrusionOk="0" h="5776" w="5776">
                  <a:moveTo>
                    <a:pt x="2739" y="1"/>
                  </a:moveTo>
                  <a:cubicBezTo>
                    <a:pt x="2548" y="1"/>
                    <a:pt x="2370" y="156"/>
                    <a:pt x="2322" y="346"/>
                  </a:cubicBezTo>
                  <a:lnTo>
                    <a:pt x="2215" y="846"/>
                  </a:lnTo>
                  <a:cubicBezTo>
                    <a:pt x="2132" y="882"/>
                    <a:pt x="2036" y="930"/>
                    <a:pt x="1953" y="953"/>
                  </a:cubicBezTo>
                  <a:lnTo>
                    <a:pt x="1525" y="668"/>
                  </a:lnTo>
                  <a:cubicBezTo>
                    <a:pt x="1454" y="627"/>
                    <a:pt x="1372" y="606"/>
                    <a:pt x="1291" y="606"/>
                  </a:cubicBezTo>
                  <a:cubicBezTo>
                    <a:pt x="1181" y="606"/>
                    <a:pt x="1071" y="645"/>
                    <a:pt x="989" y="727"/>
                  </a:cubicBezTo>
                  <a:lnTo>
                    <a:pt x="751" y="965"/>
                  </a:lnTo>
                  <a:cubicBezTo>
                    <a:pt x="620" y="1108"/>
                    <a:pt x="584" y="1322"/>
                    <a:pt x="691" y="1501"/>
                  </a:cubicBezTo>
                  <a:lnTo>
                    <a:pt x="977" y="1942"/>
                  </a:lnTo>
                  <a:cubicBezTo>
                    <a:pt x="917" y="2061"/>
                    <a:pt x="870" y="2180"/>
                    <a:pt x="822" y="2311"/>
                  </a:cubicBezTo>
                  <a:cubicBezTo>
                    <a:pt x="786" y="2394"/>
                    <a:pt x="858" y="2501"/>
                    <a:pt x="941" y="2537"/>
                  </a:cubicBezTo>
                  <a:cubicBezTo>
                    <a:pt x="954" y="2541"/>
                    <a:pt x="967" y="2542"/>
                    <a:pt x="980" y="2542"/>
                  </a:cubicBezTo>
                  <a:cubicBezTo>
                    <a:pt x="1055" y="2542"/>
                    <a:pt x="1137" y="2489"/>
                    <a:pt x="1167" y="2418"/>
                  </a:cubicBezTo>
                  <a:cubicBezTo>
                    <a:pt x="1203" y="2275"/>
                    <a:pt x="1251" y="2144"/>
                    <a:pt x="1322" y="2025"/>
                  </a:cubicBezTo>
                  <a:cubicBezTo>
                    <a:pt x="1358" y="1965"/>
                    <a:pt x="1358" y="1894"/>
                    <a:pt x="1322" y="1846"/>
                  </a:cubicBezTo>
                  <a:lnTo>
                    <a:pt x="989" y="1322"/>
                  </a:lnTo>
                  <a:cubicBezTo>
                    <a:pt x="977" y="1299"/>
                    <a:pt x="977" y="1263"/>
                    <a:pt x="1001" y="1239"/>
                  </a:cubicBezTo>
                  <a:lnTo>
                    <a:pt x="1239" y="1001"/>
                  </a:lnTo>
                  <a:cubicBezTo>
                    <a:pt x="1258" y="981"/>
                    <a:pt x="1274" y="973"/>
                    <a:pt x="1291" y="973"/>
                  </a:cubicBezTo>
                  <a:cubicBezTo>
                    <a:pt x="1304" y="973"/>
                    <a:pt x="1318" y="978"/>
                    <a:pt x="1334" y="989"/>
                  </a:cubicBezTo>
                  <a:lnTo>
                    <a:pt x="1846" y="1322"/>
                  </a:lnTo>
                  <a:cubicBezTo>
                    <a:pt x="1878" y="1342"/>
                    <a:pt x="1910" y="1354"/>
                    <a:pt x="1942" y="1354"/>
                  </a:cubicBezTo>
                  <a:cubicBezTo>
                    <a:pt x="1969" y="1354"/>
                    <a:pt x="1997" y="1345"/>
                    <a:pt x="2025" y="1322"/>
                  </a:cubicBezTo>
                  <a:cubicBezTo>
                    <a:pt x="2144" y="1251"/>
                    <a:pt x="2287" y="1203"/>
                    <a:pt x="2417" y="1156"/>
                  </a:cubicBezTo>
                  <a:cubicBezTo>
                    <a:pt x="2477" y="1144"/>
                    <a:pt x="2537" y="1084"/>
                    <a:pt x="2537" y="1025"/>
                  </a:cubicBezTo>
                  <a:lnTo>
                    <a:pt x="2656" y="418"/>
                  </a:lnTo>
                  <a:cubicBezTo>
                    <a:pt x="2656" y="382"/>
                    <a:pt x="2679" y="358"/>
                    <a:pt x="2727" y="358"/>
                  </a:cubicBezTo>
                  <a:lnTo>
                    <a:pt x="3060" y="358"/>
                  </a:lnTo>
                  <a:cubicBezTo>
                    <a:pt x="3084" y="358"/>
                    <a:pt x="3120" y="394"/>
                    <a:pt x="3132" y="418"/>
                  </a:cubicBezTo>
                  <a:lnTo>
                    <a:pt x="3251" y="1025"/>
                  </a:lnTo>
                  <a:cubicBezTo>
                    <a:pt x="3263" y="1084"/>
                    <a:pt x="3310" y="1144"/>
                    <a:pt x="3370" y="1156"/>
                  </a:cubicBezTo>
                  <a:cubicBezTo>
                    <a:pt x="3501" y="1203"/>
                    <a:pt x="3632" y="1251"/>
                    <a:pt x="3751" y="1322"/>
                  </a:cubicBezTo>
                  <a:cubicBezTo>
                    <a:pt x="3781" y="1340"/>
                    <a:pt x="3816" y="1349"/>
                    <a:pt x="3849" y="1349"/>
                  </a:cubicBezTo>
                  <a:cubicBezTo>
                    <a:pt x="3882" y="1349"/>
                    <a:pt x="3912" y="1340"/>
                    <a:pt x="3930" y="1322"/>
                  </a:cubicBezTo>
                  <a:lnTo>
                    <a:pt x="4453" y="989"/>
                  </a:lnTo>
                  <a:cubicBezTo>
                    <a:pt x="4469" y="978"/>
                    <a:pt x="4483" y="973"/>
                    <a:pt x="4497" y="973"/>
                  </a:cubicBezTo>
                  <a:cubicBezTo>
                    <a:pt x="4513" y="973"/>
                    <a:pt x="4529" y="981"/>
                    <a:pt x="4549" y="1001"/>
                  </a:cubicBezTo>
                  <a:lnTo>
                    <a:pt x="4787" y="1239"/>
                  </a:lnTo>
                  <a:cubicBezTo>
                    <a:pt x="4811" y="1263"/>
                    <a:pt x="4811" y="1299"/>
                    <a:pt x="4799" y="1322"/>
                  </a:cubicBezTo>
                  <a:lnTo>
                    <a:pt x="4453" y="1846"/>
                  </a:lnTo>
                  <a:cubicBezTo>
                    <a:pt x="4430" y="1906"/>
                    <a:pt x="4406" y="1965"/>
                    <a:pt x="4453" y="2025"/>
                  </a:cubicBezTo>
                  <a:cubicBezTo>
                    <a:pt x="4525" y="2144"/>
                    <a:pt x="4573" y="2275"/>
                    <a:pt x="4620" y="2418"/>
                  </a:cubicBezTo>
                  <a:cubicBezTo>
                    <a:pt x="4632" y="2477"/>
                    <a:pt x="4692" y="2537"/>
                    <a:pt x="4751" y="2537"/>
                  </a:cubicBezTo>
                  <a:lnTo>
                    <a:pt x="5358" y="2656"/>
                  </a:lnTo>
                  <a:cubicBezTo>
                    <a:pt x="5394" y="2656"/>
                    <a:pt x="5418" y="2680"/>
                    <a:pt x="5418" y="2727"/>
                  </a:cubicBezTo>
                  <a:lnTo>
                    <a:pt x="5418" y="3049"/>
                  </a:lnTo>
                  <a:cubicBezTo>
                    <a:pt x="5418" y="3085"/>
                    <a:pt x="5394" y="3108"/>
                    <a:pt x="5358" y="3132"/>
                  </a:cubicBezTo>
                  <a:lnTo>
                    <a:pt x="4751" y="3251"/>
                  </a:lnTo>
                  <a:cubicBezTo>
                    <a:pt x="4692" y="3263"/>
                    <a:pt x="4632" y="3311"/>
                    <a:pt x="4620" y="3370"/>
                  </a:cubicBezTo>
                  <a:cubicBezTo>
                    <a:pt x="4573" y="3501"/>
                    <a:pt x="4525" y="3632"/>
                    <a:pt x="4453" y="3751"/>
                  </a:cubicBezTo>
                  <a:cubicBezTo>
                    <a:pt x="4430" y="3811"/>
                    <a:pt x="4430" y="3882"/>
                    <a:pt x="4453" y="3930"/>
                  </a:cubicBezTo>
                  <a:lnTo>
                    <a:pt x="4799" y="4454"/>
                  </a:lnTo>
                  <a:cubicBezTo>
                    <a:pt x="4811" y="4478"/>
                    <a:pt x="4811" y="4513"/>
                    <a:pt x="4787" y="4537"/>
                  </a:cubicBezTo>
                  <a:lnTo>
                    <a:pt x="4549" y="4775"/>
                  </a:lnTo>
                  <a:cubicBezTo>
                    <a:pt x="4526" y="4798"/>
                    <a:pt x="4508" y="4806"/>
                    <a:pt x="4489" y="4806"/>
                  </a:cubicBezTo>
                  <a:cubicBezTo>
                    <a:pt x="4478" y="4806"/>
                    <a:pt x="4467" y="4803"/>
                    <a:pt x="4453" y="4799"/>
                  </a:cubicBezTo>
                  <a:lnTo>
                    <a:pt x="3930" y="4454"/>
                  </a:lnTo>
                  <a:cubicBezTo>
                    <a:pt x="3898" y="4435"/>
                    <a:pt x="3866" y="4422"/>
                    <a:pt x="3834" y="4422"/>
                  </a:cubicBezTo>
                  <a:cubicBezTo>
                    <a:pt x="3806" y="4422"/>
                    <a:pt x="3779" y="4432"/>
                    <a:pt x="3751" y="4454"/>
                  </a:cubicBezTo>
                  <a:cubicBezTo>
                    <a:pt x="3632" y="4525"/>
                    <a:pt x="3501" y="4573"/>
                    <a:pt x="3370" y="4621"/>
                  </a:cubicBezTo>
                  <a:cubicBezTo>
                    <a:pt x="3310" y="4632"/>
                    <a:pt x="3251" y="4692"/>
                    <a:pt x="3251" y="4751"/>
                  </a:cubicBezTo>
                  <a:lnTo>
                    <a:pt x="3132" y="5359"/>
                  </a:lnTo>
                  <a:cubicBezTo>
                    <a:pt x="3132" y="5394"/>
                    <a:pt x="3096" y="5418"/>
                    <a:pt x="3060" y="5418"/>
                  </a:cubicBezTo>
                  <a:lnTo>
                    <a:pt x="2727" y="5418"/>
                  </a:lnTo>
                  <a:cubicBezTo>
                    <a:pt x="2703" y="5418"/>
                    <a:pt x="2668" y="5394"/>
                    <a:pt x="2656" y="5359"/>
                  </a:cubicBezTo>
                  <a:lnTo>
                    <a:pt x="2537" y="4751"/>
                  </a:lnTo>
                  <a:cubicBezTo>
                    <a:pt x="2525" y="4692"/>
                    <a:pt x="2477" y="4632"/>
                    <a:pt x="2417" y="4621"/>
                  </a:cubicBezTo>
                  <a:cubicBezTo>
                    <a:pt x="2287" y="4573"/>
                    <a:pt x="2144" y="4525"/>
                    <a:pt x="2025" y="4454"/>
                  </a:cubicBezTo>
                  <a:cubicBezTo>
                    <a:pt x="1995" y="4436"/>
                    <a:pt x="1962" y="4427"/>
                    <a:pt x="1931" y="4427"/>
                  </a:cubicBezTo>
                  <a:cubicBezTo>
                    <a:pt x="1900" y="4427"/>
                    <a:pt x="1870" y="4436"/>
                    <a:pt x="1846" y="4454"/>
                  </a:cubicBezTo>
                  <a:lnTo>
                    <a:pt x="1334" y="4799"/>
                  </a:lnTo>
                  <a:cubicBezTo>
                    <a:pt x="1321" y="4803"/>
                    <a:pt x="1309" y="4806"/>
                    <a:pt x="1298" y="4806"/>
                  </a:cubicBezTo>
                  <a:cubicBezTo>
                    <a:pt x="1279" y="4806"/>
                    <a:pt x="1261" y="4798"/>
                    <a:pt x="1239" y="4775"/>
                  </a:cubicBezTo>
                  <a:lnTo>
                    <a:pt x="1001" y="4537"/>
                  </a:lnTo>
                  <a:cubicBezTo>
                    <a:pt x="977" y="4513"/>
                    <a:pt x="977" y="4478"/>
                    <a:pt x="989" y="4454"/>
                  </a:cubicBezTo>
                  <a:lnTo>
                    <a:pt x="1322" y="3930"/>
                  </a:lnTo>
                  <a:cubicBezTo>
                    <a:pt x="1358" y="3870"/>
                    <a:pt x="1370" y="3811"/>
                    <a:pt x="1322" y="3751"/>
                  </a:cubicBezTo>
                  <a:cubicBezTo>
                    <a:pt x="1251" y="3632"/>
                    <a:pt x="1215" y="3501"/>
                    <a:pt x="1167" y="3370"/>
                  </a:cubicBezTo>
                  <a:cubicBezTo>
                    <a:pt x="1144" y="3311"/>
                    <a:pt x="1084" y="3251"/>
                    <a:pt x="1024" y="3251"/>
                  </a:cubicBezTo>
                  <a:lnTo>
                    <a:pt x="417" y="3132"/>
                  </a:lnTo>
                  <a:cubicBezTo>
                    <a:pt x="393" y="3132"/>
                    <a:pt x="358" y="3097"/>
                    <a:pt x="358" y="3049"/>
                  </a:cubicBezTo>
                  <a:lnTo>
                    <a:pt x="358" y="2727"/>
                  </a:lnTo>
                  <a:cubicBezTo>
                    <a:pt x="358" y="2692"/>
                    <a:pt x="393" y="2668"/>
                    <a:pt x="417" y="2656"/>
                  </a:cubicBezTo>
                  <a:lnTo>
                    <a:pt x="465" y="2632"/>
                  </a:lnTo>
                  <a:cubicBezTo>
                    <a:pt x="548" y="2620"/>
                    <a:pt x="632" y="2525"/>
                    <a:pt x="596" y="2430"/>
                  </a:cubicBezTo>
                  <a:cubicBezTo>
                    <a:pt x="586" y="2352"/>
                    <a:pt x="520" y="2289"/>
                    <a:pt x="444" y="2289"/>
                  </a:cubicBezTo>
                  <a:cubicBezTo>
                    <a:pt x="428" y="2289"/>
                    <a:pt x="410" y="2292"/>
                    <a:pt x="393" y="2299"/>
                  </a:cubicBezTo>
                  <a:lnTo>
                    <a:pt x="346" y="2311"/>
                  </a:lnTo>
                  <a:cubicBezTo>
                    <a:pt x="155" y="2358"/>
                    <a:pt x="1" y="2513"/>
                    <a:pt x="1" y="2727"/>
                  </a:cubicBezTo>
                  <a:lnTo>
                    <a:pt x="1" y="3049"/>
                  </a:lnTo>
                  <a:cubicBezTo>
                    <a:pt x="1" y="3251"/>
                    <a:pt x="155" y="3430"/>
                    <a:pt x="346" y="3466"/>
                  </a:cubicBezTo>
                  <a:lnTo>
                    <a:pt x="846" y="3573"/>
                  </a:lnTo>
                  <a:cubicBezTo>
                    <a:pt x="882" y="3668"/>
                    <a:pt x="929" y="3751"/>
                    <a:pt x="953" y="3847"/>
                  </a:cubicBezTo>
                  <a:lnTo>
                    <a:pt x="679" y="4275"/>
                  </a:lnTo>
                  <a:cubicBezTo>
                    <a:pt x="572" y="4442"/>
                    <a:pt x="584" y="4656"/>
                    <a:pt x="727" y="4811"/>
                  </a:cubicBezTo>
                  <a:lnTo>
                    <a:pt x="977" y="5049"/>
                  </a:lnTo>
                  <a:cubicBezTo>
                    <a:pt x="1055" y="5127"/>
                    <a:pt x="1163" y="5172"/>
                    <a:pt x="1278" y="5172"/>
                  </a:cubicBezTo>
                  <a:cubicBezTo>
                    <a:pt x="1356" y="5172"/>
                    <a:pt x="1436" y="5152"/>
                    <a:pt x="1513" y="5109"/>
                  </a:cubicBezTo>
                  <a:lnTo>
                    <a:pt x="1941" y="4823"/>
                  </a:lnTo>
                  <a:cubicBezTo>
                    <a:pt x="2025" y="4871"/>
                    <a:pt x="2120" y="4894"/>
                    <a:pt x="2203" y="4930"/>
                  </a:cubicBezTo>
                  <a:lnTo>
                    <a:pt x="2310" y="5430"/>
                  </a:lnTo>
                  <a:cubicBezTo>
                    <a:pt x="2358" y="5633"/>
                    <a:pt x="2513" y="5775"/>
                    <a:pt x="2727" y="5775"/>
                  </a:cubicBezTo>
                  <a:lnTo>
                    <a:pt x="3060" y="5775"/>
                  </a:lnTo>
                  <a:cubicBezTo>
                    <a:pt x="3251" y="5775"/>
                    <a:pt x="3430" y="5633"/>
                    <a:pt x="3465" y="5430"/>
                  </a:cubicBezTo>
                  <a:lnTo>
                    <a:pt x="3572" y="4930"/>
                  </a:lnTo>
                  <a:cubicBezTo>
                    <a:pt x="3668" y="4894"/>
                    <a:pt x="3751" y="4859"/>
                    <a:pt x="3846" y="4823"/>
                  </a:cubicBezTo>
                  <a:lnTo>
                    <a:pt x="4275" y="5109"/>
                  </a:lnTo>
                  <a:cubicBezTo>
                    <a:pt x="4344" y="5153"/>
                    <a:pt x="4422" y="5175"/>
                    <a:pt x="4500" y="5175"/>
                  </a:cubicBezTo>
                  <a:cubicBezTo>
                    <a:pt x="4610" y="5175"/>
                    <a:pt x="4720" y="5132"/>
                    <a:pt x="4811" y="5049"/>
                  </a:cubicBezTo>
                  <a:lnTo>
                    <a:pt x="5049" y="4811"/>
                  </a:lnTo>
                  <a:cubicBezTo>
                    <a:pt x="5180" y="4680"/>
                    <a:pt x="5215" y="4454"/>
                    <a:pt x="5108" y="4275"/>
                  </a:cubicBezTo>
                  <a:lnTo>
                    <a:pt x="4823" y="3847"/>
                  </a:lnTo>
                  <a:cubicBezTo>
                    <a:pt x="4870" y="3751"/>
                    <a:pt x="4894" y="3668"/>
                    <a:pt x="4930" y="3573"/>
                  </a:cubicBezTo>
                  <a:lnTo>
                    <a:pt x="5442" y="3466"/>
                  </a:lnTo>
                  <a:cubicBezTo>
                    <a:pt x="5632" y="3430"/>
                    <a:pt x="5775" y="3263"/>
                    <a:pt x="5775" y="3049"/>
                  </a:cubicBezTo>
                  <a:lnTo>
                    <a:pt x="5775" y="2727"/>
                  </a:lnTo>
                  <a:cubicBezTo>
                    <a:pt x="5775" y="2513"/>
                    <a:pt x="5644" y="2358"/>
                    <a:pt x="5454" y="2311"/>
                  </a:cubicBezTo>
                  <a:lnTo>
                    <a:pt x="4942" y="2204"/>
                  </a:lnTo>
                  <a:cubicBezTo>
                    <a:pt x="4918" y="2120"/>
                    <a:pt x="4870" y="2025"/>
                    <a:pt x="4846" y="1942"/>
                  </a:cubicBezTo>
                  <a:lnTo>
                    <a:pt x="5120" y="1501"/>
                  </a:lnTo>
                  <a:cubicBezTo>
                    <a:pt x="5227" y="1346"/>
                    <a:pt x="5215" y="1120"/>
                    <a:pt x="5061" y="965"/>
                  </a:cubicBezTo>
                  <a:lnTo>
                    <a:pt x="4823" y="727"/>
                  </a:lnTo>
                  <a:cubicBezTo>
                    <a:pt x="4745" y="650"/>
                    <a:pt x="4634" y="610"/>
                    <a:pt x="4520" y="610"/>
                  </a:cubicBezTo>
                  <a:cubicBezTo>
                    <a:pt x="4441" y="610"/>
                    <a:pt x="4360" y="629"/>
                    <a:pt x="4287" y="668"/>
                  </a:cubicBezTo>
                  <a:lnTo>
                    <a:pt x="3858" y="953"/>
                  </a:lnTo>
                  <a:cubicBezTo>
                    <a:pt x="3763" y="906"/>
                    <a:pt x="3680" y="882"/>
                    <a:pt x="3596" y="846"/>
                  </a:cubicBezTo>
                  <a:lnTo>
                    <a:pt x="3489" y="346"/>
                  </a:lnTo>
                  <a:cubicBezTo>
                    <a:pt x="3441" y="156"/>
                    <a:pt x="327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4" name="Google Shape;11264;p64"/>
            <p:cNvSpPr/>
            <p:nvPr/>
          </p:nvSpPr>
          <p:spPr>
            <a:xfrm>
              <a:off x="3326526" y="4036907"/>
              <a:ext cx="62541" cy="62573"/>
            </a:xfrm>
            <a:custGeom>
              <a:rect b="b" l="l" r="r" t="t"/>
              <a:pathLst>
                <a:path extrusionOk="0" h="1966" w="1965">
                  <a:moveTo>
                    <a:pt x="977" y="1"/>
                  </a:moveTo>
                  <a:cubicBezTo>
                    <a:pt x="441" y="1"/>
                    <a:pt x="0" y="453"/>
                    <a:pt x="0" y="989"/>
                  </a:cubicBezTo>
                  <a:cubicBezTo>
                    <a:pt x="0" y="1525"/>
                    <a:pt x="441" y="1965"/>
                    <a:pt x="977" y="1965"/>
                  </a:cubicBezTo>
                  <a:cubicBezTo>
                    <a:pt x="1203" y="1965"/>
                    <a:pt x="1417" y="1894"/>
                    <a:pt x="1572" y="1763"/>
                  </a:cubicBezTo>
                  <a:cubicBezTo>
                    <a:pt x="1655" y="1703"/>
                    <a:pt x="1667" y="1596"/>
                    <a:pt x="1608" y="1501"/>
                  </a:cubicBezTo>
                  <a:cubicBezTo>
                    <a:pt x="1574" y="1461"/>
                    <a:pt x="1525" y="1439"/>
                    <a:pt x="1473" y="1439"/>
                  </a:cubicBezTo>
                  <a:cubicBezTo>
                    <a:pt x="1434" y="1439"/>
                    <a:pt x="1394" y="1452"/>
                    <a:pt x="1358" y="1477"/>
                  </a:cubicBezTo>
                  <a:cubicBezTo>
                    <a:pt x="1250" y="1561"/>
                    <a:pt x="1119" y="1608"/>
                    <a:pt x="965" y="1608"/>
                  </a:cubicBezTo>
                  <a:cubicBezTo>
                    <a:pt x="619" y="1608"/>
                    <a:pt x="346" y="1322"/>
                    <a:pt x="346" y="977"/>
                  </a:cubicBezTo>
                  <a:cubicBezTo>
                    <a:pt x="346" y="644"/>
                    <a:pt x="619" y="358"/>
                    <a:pt x="977" y="358"/>
                  </a:cubicBezTo>
                  <a:cubicBezTo>
                    <a:pt x="1322" y="358"/>
                    <a:pt x="1608" y="644"/>
                    <a:pt x="1608" y="989"/>
                  </a:cubicBezTo>
                  <a:cubicBezTo>
                    <a:pt x="1608" y="1084"/>
                    <a:pt x="1679" y="1168"/>
                    <a:pt x="1786" y="1168"/>
                  </a:cubicBezTo>
                  <a:cubicBezTo>
                    <a:pt x="1893" y="1168"/>
                    <a:pt x="1965" y="1084"/>
                    <a:pt x="1965" y="989"/>
                  </a:cubicBezTo>
                  <a:cubicBezTo>
                    <a:pt x="1965" y="453"/>
                    <a:pt x="151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5" name="Google Shape;11265;p64"/>
            <p:cNvSpPr/>
            <p:nvPr/>
          </p:nvSpPr>
          <p:spPr>
            <a:xfrm>
              <a:off x="3196542" y="3907687"/>
              <a:ext cx="68238" cy="68238"/>
            </a:xfrm>
            <a:custGeom>
              <a:rect b="b" l="l" r="r" t="t"/>
              <a:pathLst>
                <a:path extrusionOk="0" h="2144" w="2144">
                  <a:moveTo>
                    <a:pt x="1072" y="358"/>
                  </a:moveTo>
                  <a:cubicBezTo>
                    <a:pt x="1477" y="358"/>
                    <a:pt x="1786" y="680"/>
                    <a:pt x="1786" y="1072"/>
                  </a:cubicBezTo>
                  <a:cubicBezTo>
                    <a:pt x="1786" y="1477"/>
                    <a:pt x="1465" y="1787"/>
                    <a:pt x="1072" y="1787"/>
                  </a:cubicBezTo>
                  <a:cubicBezTo>
                    <a:pt x="691" y="1787"/>
                    <a:pt x="358" y="1453"/>
                    <a:pt x="358" y="1072"/>
                  </a:cubicBezTo>
                  <a:cubicBezTo>
                    <a:pt x="358" y="668"/>
                    <a:pt x="691" y="358"/>
                    <a:pt x="1072" y="358"/>
                  </a:cubicBezTo>
                  <a:close/>
                  <a:moveTo>
                    <a:pt x="1072" y="1"/>
                  </a:moveTo>
                  <a:cubicBezTo>
                    <a:pt x="477" y="1"/>
                    <a:pt x="0" y="477"/>
                    <a:pt x="0" y="1072"/>
                  </a:cubicBezTo>
                  <a:cubicBezTo>
                    <a:pt x="0" y="1668"/>
                    <a:pt x="477" y="2144"/>
                    <a:pt x="1072" y="2144"/>
                  </a:cubicBezTo>
                  <a:cubicBezTo>
                    <a:pt x="1667" y="2144"/>
                    <a:pt x="2144" y="1656"/>
                    <a:pt x="2144" y="1072"/>
                  </a:cubicBezTo>
                  <a:cubicBezTo>
                    <a:pt x="2144" y="477"/>
                    <a:pt x="1667" y="1"/>
                    <a:pt x="1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66" name="Google Shape;11266;p64"/>
          <p:cNvGrpSpPr/>
          <p:nvPr/>
        </p:nvGrpSpPr>
        <p:grpSpPr>
          <a:xfrm>
            <a:off x="7550258" y="3832670"/>
            <a:ext cx="371395" cy="301279"/>
            <a:chOff x="7550258" y="3832670"/>
            <a:chExt cx="371395" cy="301279"/>
          </a:xfrm>
        </p:grpSpPr>
        <p:sp>
          <p:nvSpPr>
            <p:cNvPr id="11267" name="Google Shape;11267;p64"/>
            <p:cNvSpPr/>
            <p:nvPr/>
          </p:nvSpPr>
          <p:spPr>
            <a:xfrm>
              <a:off x="7550258" y="3832670"/>
              <a:ext cx="371395" cy="301279"/>
            </a:xfrm>
            <a:custGeom>
              <a:rect b="b" l="l" r="r" t="t"/>
              <a:pathLst>
                <a:path extrusionOk="0" h="9466" w="11669">
                  <a:moveTo>
                    <a:pt x="1822" y="346"/>
                  </a:moveTo>
                  <a:cubicBezTo>
                    <a:pt x="1822" y="346"/>
                    <a:pt x="1834" y="346"/>
                    <a:pt x="1834" y="358"/>
                  </a:cubicBezTo>
                  <a:lnTo>
                    <a:pt x="1834" y="1096"/>
                  </a:lnTo>
                  <a:cubicBezTo>
                    <a:pt x="1834" y="1096"/>
                    <a:pt x="1834" y="1108"/>
                    <a:pt x="1822" y="1108"/>
                  </a:cubicBezTo>
                  <a:lnTo>
                    <a:pt x="1441" y="1108"/>
                  </a:lnTo>
                  <a:cubicBezTo>
                    <a:pt x="1441" y="1108"/>
                    <a:pt x="1429" y="1108"/>
                    <a:pt x="1429" y="1096"/>
                  </a:cubicBezTo>
                  <a:lnTo>
                    <a:pt x="1429" y="358"/>
                  </a:lnTo>
                  <a:lnTo>
                    <a:pt x="1441" y="358"/>
                  </a:lnTo>
                  <a:lnTo>
                    <a:pt x="1822" y="346"/>
                  </a:lnTo>
                  <a:close/>
                  <a:moveTo>
                    <a:pt x="10228" y="346"/>
                  </a:moveTo>
                  <a:cubicBezTo>
                    <a:pt x="10228" y="346"/>
                    <a:pt x="10240" y="346"/>
                    <a:pt x="10240" y="358"/>
                  </a:cubicBezTo>
                  <a:lnTo>
                    <a:pt x="10240" y="1096"/>
                  </a:lnTo>
                  <a:cubicBezTo>
                    <a:pt x="10240" y="1096"/>
                    <a:pt x="10240" y="1108"/>
                    <a:pt x="10228" y="1108"/>
                  </a:cubicBezTo>
                  <a:lnTo>
                    <a:pt x="9859" y="1108"/>
                  </a:lnTo>
                  <a:cubicBezTo>
                    <a:pt x="9859" y="1108"/>
                    <a:pt x="9835" y="1108"/>
                    <a:pt x="9835" y="1096"/>
                  </a:cubicBezTo>
                  <a:lnTo>
                    <a:pt x="9835" y="358"/>
                  </a:lnTo>
                  <a:lnTo>
                    <a:pt x="9859" y="358"/>
                  </a:lnTo>
                  <a:lnTo>
                    <a:pt x="10228" y="346"/>
                  </a:lnTo>
                  <a:close/>
                  <a:moveTo>
                    <a:pt x="10966" y="1096"/>
                  </a:moveTo>
                  <a:cubicBezTo>
                    <a:pt x="11180" y="1096"/>
                    <a:pt x="11347" y="1251"/>
                    <a:pt x="11347" y="1465"/>
                  </a:cubicBezTo>
                  <a:lnTo>
                    <a:pt x="11347" y="8775"/>
                  </a:lnTo>
                  <a:cubicBezTo>
                    <a:pt x="11323" y="8978"/>
                    <a:pt x="11168" y="9144"/>
                    <a:pt x="10954" y="9144"/>
                  </a:cubicBezTo>
                  <a:lnTo>
                    <a:pt x="715" y="9144"/>
                  </a:lnTo>
                  <a:cubicBezTo>
                    <a:pt x="512" y="9144"/>
                    <a:pt x="346" y="8978"/>
                    <a:pt x="346" y="8775"/>
                  </a:cubicBezTo>
                  <a:lnTo>
                    <a:pt x="346" y="1465"/>
                  </a:lnTo>
                  <a:cubicBezTo>
                    <a:pt x="346" y="1251"/>
                    <a:pt x="512" y="1096"/>
                    <a:pt x="715" y="1096"/>
                  </a:cubicBezTo>
                  <a:lnTo>
                    <a:pt x="1084" y="1096"/>
                  </a:lnTo>
                  <a:lnTo>
                    <a:pt x="1084" y="1108"/>
                  </a:lnTo>
                  <a:cubicBezTo>
                    <a:pt x="1084" y="1298"/>
                    <a:pt x="1250" y="1465"/>
                    <a:pt x="1441" y="1465"/>
                  </a:cubicBezTo>
                  <a:lnTo>
                    <a:pt x="1822" y="1465"/>
                  </a:lnTo>
                  <a:cubicBezTo>
                    <a:pt x="2012" y="1465"/>
                    <a:pt x="2179" y="1298"/>
                    <a:pt x="2179" y="1108"/>
                  </a:cubicBezTo>
                  <a:lnTo>
                    <a:pt x="2179" y="1096"/>
                  </a:lnTo>
                  <a:lnTo>
                    <a:pt x="9513" y="1096"/>
                  </a:lnTo>
                  <a:lnTo>
                    <a:pt x="9513" y="1108"/>
                  </a:lnTo>
                  <a:cubicBezTo>
                    <a:pt x="9513" y="1298"/>
                    <a:pt x="9680" y="1465"/>
                    <a:pt x="9871" y="1465"/>
                  </a:cubicBezTo>
                  <a:lnTo>
                    <a:pt x="10240" y="1465"/>
                  </a:lnTo>
                  <a:cubicBezTo>
                    <a:pt x="10430" y="1465"/>
                    <a:pt x="10597" y="1298"/>
                    <a:pt x="10597" y="1108"/>
                  </a:cubicBezTo>
                  <a:lnTo>
                    <a:pt x="10597" y="1096"/>
                  </a:lnTo>
                  <a:close/>
                  <a:moveTo>
                    <a:pt x="1441" y="0"/>
                  </a:moveTo>
                  <a:cubicBezTo>
                    <a:pt x="1250" y="0"/>
                    <a:pt x="1084" y="167"/>
                    <a:pt x="1084" y="358"/>
                  </a:cubicBezTo>
                  <a:lnTo>
                    <a:pt x="1084" y="739"/>
                  </a:lnTo>
                  <a:lnTo>
                    <a:pt x="715" y="739"/>
                  </a:lnTo>
                  <a:cubicBezTo>
                    <a:pt x="310" y="739"/>
                    <a:pt x="0" y="1060"/>
                    <a:pt x="0" y="1453"/>
                  </a:cubicBezTo>
                  <a:lnTo>
                    <a:pt x="0" y="8752"/>
                  </a:lnTo>
                  <a:cubicBezTo>
                    <a:pt x="0" y="9156"/>
                    <a:pt x="334" y="9466"/>
                    <a:pt x="715" y="9466"/>
                  </a:cubicBezTo>
                  <a:lnTo>
                    <a:pt x="10954" y="9466"/>
                  </a:lnTo>
                  <a:cubicBezTo>
                    <a:pt x="11359" y="9466"/>
                    <a:pt x="11668" y="9144"/>
                    <a:pt x="11668" y="8752"/>
                  </a:cubicBezTo>
                  <a:lnTo>
                    <a:pt x="11668" y="1453"/>
                  </a:lnTo>
                  <a:cubicBezTo>
                    <a:pt x="11668" y="1060"/>
                    <a:pt x="11359" y="739"/>
                    <a:pt x="10954" y="739"/>
                  </a:cubicBezTo>
                  <a:lnTo>
                    <a:pt x="10585" y="739"/>
                  </a:lnTo>
                  <a:lnTo>
                    <a:pt x="10585" y="358"/>
                  </a:lnTo>
                  <a:cubicBezTo>
                    <a:pt x="10585" y="167"/>
                    <a:pt x="10418" y="0"/>
                    <a:pt x="10228" y="0"/>
                  </a:cubicBezTo>
                  <a:lnTo>
                    <a:pt x="9859" y="0"/>
                  </a:lnTo>
                  <a:cubicBezTo>
                    <a:pt x="9656" y="0"/>
                    <a:pt x="9490" y="167"/>
                    <a:pt x="9490" y="358"/>
                  </a:cubicBezTo>
                  <a:lnTo>
                    <a:pt x="9490" y="739"/>
                  </a:lnTo>
                  <a:lnTo>
                    <a:pt x="2179" y="739"/>
                  </a:lnTo>
                  <a:lnTo>
                    <a:pt x="2179" y="358"/>
                  </a:lnTo>
                  <a:cubicBezTo>
                    <a:pt x="2179" y="167"/>
                    <a:pt x="2012"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8" name="Google Shape;11268;p64"/>
            <p:cNvSpPr/>
            <p:nvPr/>
          </p:nvSpPr>
          <p:spPr>
            <a:xfrm>
              <a:off x="7574129" y="3891009"/>
              <a:ext cx="324418" cy="10662"/>
            </a:xfrm>
            <a:custGeom>
              <a:rect b="b" l="l" r="r" t="t"/>
              <a:pathLst>
                <a:path extrusionOk="0" h="335" w="10193">
                  <a:moveTo>
                    <a:pt x="155" y="1"/>
                  </a:moveTo>
                  <a:cubicBezTo>
                    <a:pt x="72" y="1"/>
                    <a:pt x="0" y="72"/>
                    <a:pt x="0" y="168"/>
                  </a:cubicBezTo>
                  <a:cubicBezTo>
                    <a:pt x="0" y="251"/>
                    <a:pt x="72" y="334"/>
                    <a:pt x="155" y="334"/>
                  </a:cubicBezTo>
                  <a:lnTo>
                    <a:pt x="10025" y="334"/>
                  </a:lnTo>
                  <a:cubicBezTo>
                    <a:pt x="10121" y="334"/>
                    <a:pt x="10192" y="251"/>
                    <a:pt x="10192" y="168"/>
                  </a:cubicBezTo>
                  <a:cubicBezTo>
                    <a:pt x="10192" y="72"/>
                    <a:pt x="10121" y="1"/>
                    <a:pt x="100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69" name="Google Shape;11269;p64"/>
            <p:cNvSpPr/>
            <p:nvPr/>
          </p:nvSpPr>
          <p:spPr>
            <a:xfrm>
              <a:off x="7591188" y="3937637"/>
              <a:ext cx="45481" cy="10248"/>
            </a:xfrm>
            <a:custGeom>
              <a:rect b="b" l="l" r="r" t="t"/>
              <a:pathLst>
                <a:path extrusionOk="0" h="322" w="1429">
                  <a:moveTo>
                    <a:pt x="155" y="0"/>
                  </a:moveTo>
                  <a:cubicBezTo>
                    <a:pt x="72" y="0"/>
                    <a:pt x="0" y="72"/>
                    <a:pt x="0" y="155"/>
                  </a:cubicBezTo>
                  <a:cubicBezTo>
                    <a:pt x="0" y="250"/>
                    <a:pt x="72" y="322"/>
                    <a:pt x="155" y="322"/>
                  </a:cubicBezTo>
                  <a:lnTo>
                    <a:pt x="1262" y="322"/>
                  </a:lnTo>
                  <a:cubicBezTo>
                    <a:pt x="1346" y="322"/>
                    <a:pt x="1429" y="250"/>
                    <a:pt x="1429" y="155"/>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0" name="Google Shape;11270;p64"/>
            <p:cNvSpPr/>
            <p:nvPr/>
          </p:nvSpPr>
          <p:spPr>
            <a:xfrm>
              <a:off x="7672667" y="3937637"/>
              <a:ext cx="45481" cy="10248"/>
            </a:xfrm>
            <a:custGeom>
              <a:rect b="b" l="l" r="r" t="t"/>
              <a:pathLst>
                <a:path extrusionOk="0" h="322" w="1429">
                  <a:moveTo>
                    <a:pt x="155" y="0"/>
                  </a:moveTo>
                  <a:cubicBezTo>
                    <a:pt x="71" y="0"/>
                    <a:pt x="0" y="72"/>
                    <a:pt x="0" y="155"/>
                  </a:cubicBezTo>
                  <a:cubicBezTo>
                    <a:pt x="0" y="250"/>
                    <a:pt x="71" y="322"/>
                    <a:pt x="155" y="322"/>
                  </a:cubicBezTo>
                  <a:lnTo>
                    <a:pt x="1262" y="322"/>
                  </a:lnTo>
                  <a:cubicBezTo>
                    <a:pt x="1345" y="322"/>
                    <a:pt x="1429" y="250"/>
                    <a:pt x="1429" y="155"/>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1" name="Google Shape;11271;p64"/>
            <p:cNvSpPr/>
            <p:nvPr/>
          </p:nvSpPr>
          <p:spPr>
            <a:xfrm>
              <a:off x="7835592" y="3937637"/>
              <a:ext cx="45131" cy="10248"/>
            </a:xfrm>
            <a:custGeom>
              <a:rect b="b" l="l" r="r" t="t"/>
              <a:pathLst>
                <a:path extrusionOk="0" h="322" w="1418">
                  <a:moveTo>
                    <a:pt x="155" y="0"/>
                  </a:moveTo>
                  <a:cubicBezTo>
                    <a:pt x="72" y="0"/>
                    <a:pt x="1" y="72"/>
                    <a:pt x="1" y="155"/>
                  </a:cubicBezTo>
                  <a:cubicBezTo>
                    <a:pt x="1" y="250"/>
                    <a:pt x="72" y="322"/>
                    <a:pt x="155" y="322"/>
                  </a:cubicBezTo>
                  <a:lnTo>
                    <a:pt x="1263" y="322"/>
                  </a:lnTo>
                  <a:cubicBezTo>
                    <a:pt x="1346" y="322"/>
                    <a:pt x="1418" y="250"/>
                    <a:pt x="1418" y="155"/>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2" name="Google Shape;11272;p64"/>
            <p:cNvSpPr/>
            <p:nvPr/>
          </p:nvSpPr>
          <p:spPr>
            <a:xfrm>
              <a:off x="7591188" y="3984232"/>
              <a:ext cx="45481" cy="10662"/>
            </a:xfrm>
            <a:custGeom>
              <a:rect b="b" l="l" r="r" t="t"/>
              <a:pathLst>
                <a:path extrusionOk="0" h="335" w="1429">
                  <a:moveTo>
                    <a:pt x="155" y="1"/>
                  </a:moveTo>
                  <a:cubicBezTo>
                    <a:pt x="72" y="1"/>
                    <a:pt x="0" y="84"/>
                    <a:pt x="0" y="168"/>
                  </a:cubicBezTo>
                  <a:cubicBezTo>
                    <a:pt x="0" y="263"/>
                    <a:pt x="72" y="334"/>
                    <a:pt x="155" y="334"/>
                  </a:cubicBezTo>
                  <a:lnTo>
                    <a:pt x="1262" y="334"/>
                  </a:lnTo>
                  <a:cubicBezTo>
                    <a:pt x="1346" y="334"/>
                    <a:pt x="1429" y="263"/>
                    <a:pt x="1429" y="168"/>
                  </a:cubicBezTo>
                  <a:cubicBezTo>
                    <a:pt x="1429" y="84"/>
                    <a:pt x="1346"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3" name="Google Shape;11273;p64"/>
            <p:cNvSpPr/>
            <p:nvPr/>
          </p:nvSpPr>
          <p:spPr>
            <a:xfrm>
              <a:off x="7754113" y="3984232"/>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4" name="Google Shape;11274;p64"/>
            <p:cNvSpPr/>
            <p:nvPr/>
          </p:nvSpPr>
          <p:spPr>
            <a:xfrm>
              <a:off x="7591188" y="4030859"/>
              <a:ext cx="45481" cy="10248"/>
            </a:xfrm>
            <a:custGeom>
              <a:rect b="b" l="l" r="r" t="t"/>
              <a:pathLst>
                <a:path extrusionOk="0" h="322" w="1429">
                  <a:moveTo>
                    <a:pt x="155" y="0"/>
                  </a:moveTo>
                  <a:cubicBezTo>
                    <a:pt x="72" y="0"/>
                    <a:pt x="0" y="72"/>
                    <a:pt x="0" y="167"/>
                  </a:cubicBezTo>
                  <a:cubicBezTo>
                    <a:pt x="0" y="250"/>
                    <a:pt x="72" y="322"/>
                    <a:pt x="155" y="322"/>
                  </a:cubicBezTo>
                  <a:lnTo>
                    <a:pt x="1262" y="322"/>
                  </a:lnTo>
                  <a:cubicBezTo>
                    <a:pt x="1346" y="322"/>
                    <a:pt x="1429" y="250"/>
                    <a:pt x="1429" y="167"/>
                  </a:cubicBezTo>
                  <a:cubicBezTo>
                    <a:pt x="1429" y="72"/>
                    <a:pt x="1346"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5" name="Google Shape;11275;p64"/>
            <p:cNvSpPr/>
            <p:nvPr/>
          </p:nvSpPr>
          <p:spPr>
            <a:xfrm>
              <a:off x="7672667" y="4030859"/>
              <a:ext cx="45481" cy="10248"/>
            </a:xfrm>
            <a:custGeom>
              <a:rect b="b" l="l" r="r" t="t"/>
              <a:pathLst>
                <a:path extrusionOk="0" h="322" w="1429">
                  <a:moveTo>
                    <a:pt x="155" y="0"/>
                  </a:moveTo>
                  <a:cubicBezTo>
                    <a:pt x="71" y="0"/>
                    <a:pt x="0" y="72"/>
                    <a:pt x="0" y="167"/>
                  </a:cubicBezTo>
                  <a:cubicBezTo>
                    <a:pt x="0" y="250"/>
                    <a:pt x="71" y="322"/>
                    <a:pt x="155" y="322"/>
                  </a:cubicBezTo>
                  <a:lnTo>
                    <a:pt x="1262" y="322"/>
                  </a:lnTo>
                  <a:cubicBezTo>
                    <a:pt x="1345" y="322"/>
                    <a:pt x="1429" y="250"/>
                    <a:pt x="1429" y="167"/>
                  </a:cubicBezTo>
                  <a:cubicBezTo>
                    <a:pt x="1429" y="72"/>
                    <a:pt x="1345" y="0"/>
                    <a:pt x="12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6" name="Google Shape;11276;p64"/>
            <p:cNvSpPr/>
            <p:nvPr/>
          </p:nvSpPr>
          <p:spPr>
            <a:xfrm>
              <a:off x="7835592" y="4030859"/>
              <a:ext cx="45131" cy="10248"/>
            </a:xfrm>
            <a:custGeom>
              <a:rect b="b" l="l" r="r" t="t"/>
              <a:pathLst>
                <a:path extrusionOk="0" h="322" w="1418">
                  <a:moveTo>
                    <a:pt x="155" y="0"/>
                  </a:moveTo>
                  <a:cubicBezTo>
                    <a:pt x="72" y="0"/>
                    <a:pt x="1" y="72"/>
                    <a:pt x="1" y="167"/>
                  </a:cubicBezTo>
                  <a:cubicBezTo>
                    <a:pt x="1" y="250"/>
                    <a:pt x="72" y="322"/>
                    <a:pt x="155" y="322"/>
                  </a:cubicBezTo>
                  <a:lnTo>
                    <a:pt x="1263" y="322"/>
                  </a:lnTo>
                  <a:cubicBezTo>
                    <a:pt x="1346" y="322"/>
                    <a:pt x="1418" y="250"/>
                    <a:pt x="1418" y="167"/>
                  </a:cubicBezTo>
                  <a:cubicBezTo>
                    <a:pt x="1418" y="72"/>
                    <a:pt x="1346"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7" name="Google Shape;11277;p64"/>
            <p:cNvSpPr/>
            <p:nvPr/>
          </p:nvSpPr>
          <p:spPr>
            <a:xfrm>
              <a:off x="7672667" y="4077073"/>
              <a:ext cx="45481" cy="10662"/>
            </a:xfrm>
            <a:custGeom>
              <a:rect b="b" l="l" r="r" t="t"/>
              <a:pathLst>
                <a:path extrusionOk="0" h="335" w="1429">
                  <a:moveTo>
                    <a:pt x="155" y="1"/>
                  </a:moveTo>
                  <a:cubicBezTo>
                    <a:pt x="71" y="1"/>
                    <a:pt x="0" y="84"/>
                    <a:pt x="0" y="168"/>
                  </a:cubicBezTo>
                  <a:cubicBezTo>
                    <a:pt x="0" y="263"/>
                    <a:pt x="71" y="334"/>
                    <a:pt x="155" y="334"/>
                  </a:cubicBezTo>
                  <a:lnTo>
                    <a:pt x="1262" y="334"/>
                  </a:lnTo>
                  <a:cubicBezTo>
                    <a:pt x="1345" y="334"/>
                    <a:pt x="1429" y="263"/>
                    <a:pt x="1429" y="168"/>
                  </a:cubicBezTo>
                  <a:cubicBezTo>
                    <a:pt x="1429" y="84"/>
                    <a:pt x="1345"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8" name="Google Shape;11278;p64"/>
            <p:cNvSpPr/>
            <p:nvPr/>
          </p:nvSpPr>
          <p:spPr>
            <a:xfrm>
              <a:off x="7754113" y="4077073"/>
              <a:ext cx="45513" cy="10662"/>
            </a:xfrm>
            <a:custGeom>
              <a:rect b="b" l="l" r="r" t="t"/>
              <a:pathLst>
                <a:path extrusionOk="0" h="335" w="1430">
                  <a:moveTo>
                    <a:pt x="156" y="1"/>
                  </a:moveTo>
                  <a:cubicBezTo>
                    <a:pt x="72" y="1"/>
                    <a:pt x="1" y="84"/>
                    <a:pt x="1" y="168"/>
                  </a:cubicBezTo>
                  <a:cubicBezTo>
                    <a:pt x="1" y="263"/>
                    <a:pt x="72" y="334"/>
                    <a:pt x="156" y="334"/>
                  </a:cubicBezTo>
                  <a:lnTo>
                    <a:pt x="1263" y="334"/>
                  </a:lnTo>
                  <a:cubicBezTo>
                    <a:pt x="1346" y="334"/>
                    <a:pt x="1430" y="263"/>
                    <a:pt x="1430" y="168"/>
                  </a:cubicBezTo>
                  <a:cubicBezTo>
                    <a:pt x="1430"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79" name="Google Shape;11279;p64"/>
            <p:cNvSpPr/>
            <p:nvPr/>
          </p:nvSpPr>
          <p:spPr>
            <a:xfrm>
              <a:off x="7835592" y="4077073"/>
              <a:ext cx="45131" cy="10662"/>
            </a:xfrm>
            <a:custGeom>
              <a:rect b="b" l="l" r="r" t="t"/>
              <a:pathLst>
                <a:path extrusionOk="0" h="335" w="1418">
                  <a:moveTo>
                    <a:pt x="155" y="1"/>
                  </a:moveTo>
                  <a:cubicBezTo>
                    <a:pt x="72" y="1"/>
                    <a:pt x="1" y="84"/>
                    <a:pt x="1" y="168"/>
                  </a:cubicBezTo>
                  <a:cubicBezTo>
                    <a:pt x="1" y="263"/>
                    <a:pt x="72" y="334"/>
                    <a:pt x="155" y="334"/>
                  </a:cubicBezTo>
                  <a:lnTo>
                    <a:pt x="1263" y="334"/>
                  </a:lnTo>
                  <a:cubicBezTo>
                    <a:pt x="1346" y="334"/>
                    <a:pt x="1418" y="263"/>
                    <a:pt x="1418" y="168"/>
                  </a:cubicBezTo>
                  <a:cubicBezTo>
                    <a:pt x="1418" y="84"/>
                    <a:pt x="1346"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0" name="Google Shape;11280;p64"/>
            <p:cNvSpPr/>
            <p:nvPr/>
          </p:nvSpPr>
          <p:spPr>
            <a:xfrm>
              <a:off x="7672667" y="3972583"/>
              <a:ext cx="46245" cy="34055"/>
            </a:xfrm>
            <a:custGeom>
              <a:rect b="b" l="l" r="r" t="t"/>
              <a:pathLst>
                <a:path extrusionOk="0" h="1070" w="1453">
                  <a:moveTo>
                    <a:pt x="1262" y="1"/>
                  </a:moveTo>
                  <a:cubicBezTo>
                    <a:pt x="1217" y="1"/>
                    <a:pt x="1173" y="16"/>
                    <a:pt x="1143" y="45"/>
                  </a:cubicBezTo>
                  <a:lnTo>
                    <a:pt x="536" y="653"/>
                  </a:lnTo>
                  <a:lnTo>
                    <a:pt x="298" y="415"/>
                  </a:lnTo>
                  <a:cubicBezTo>
                    <a:pt x="268" y="385"/>
                    <a:pt x="223" y="370"/>
                    <a:pt x="179" y="370"/>
                  </a:cubicBezTo>
                  <a:cubicBezTo>
                    <a:pt x="134" y="370"/>
                    <a:pt x="89" y="385"/>
                    <a:pt x="60" y="415"/>
                  </a:cubicBezTo>
                  <a:cubicBezTo>
                    <a:pt x="0" y="474"/>
                    <a:pt x="0" y="593"/>
                    <a:pt x="60" y="653"/>
                  </a:cubicBezTo>
                  <a:lnTo>
                    <a:pt x="429" y="1022"/>
                  </a:lnTo>
                  <a:cubicBezTo>
                    <a:pt x="452" y="1057"/>
                    <a:pt x="500" y="1069"/>
                    <a:pt x="548" y="1069"/>
                  </a:cubicBezTo>
                  <a:cubicBezTo>
                    <a:pt x="595" y="1069"/>
                    <a:pt x="631" y="1057"/>
                    <a:pt x="667" y="1022"/>
                  </a:cubicBezTo>
                  <a:lnTo>
                    <a:pt x="1393" y="295"/>
                  </a:lnTo>
                  <a:cubicBezTo>
                    <a:pt x="1453" y="224"/>
                    <a:pt x="1453" y="117"/>
                    <a:pt x="1381" y="45"/>
                  </a:cubicBezTo>
                  <a:cubicBezTo>
                    <a:pt x="1351"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1" name="Google Shape;11281;p64"/>
            <p:cNvSpPr/>
            <p:nvPr/>
          </p:nvSpPr>
          <p:spPr>
            <a:xfrm>
              <a:off x="7835592" y="3972583"/>
              <a:ext cx="45895" cy="34055"/>
            </a:xfrm>
            <a:custGeom>
              <a:rect b="b" l="l" r="r" t="t"/>
              <a:pathLst>
                <a:path extrusionOk="0" h="1070" w="1442">
                  <a:moveTo>
                    <a:pt x="1263" y="1"/>
                  </a:moveTo>
                  <a:cubicBezTo>
                    <a:pt x="1218" y="1"/>
                    <a:pt x="1173" y="16"/>
                    <a:pt x="1144" y="45"/>
                  </a:cubicBezTo>
                  <a:lnTo>
                    <a:pt x="536" y="653"/>
                  </a:lnTo>
                  <a:lnTo>
                    <a:pt x="298" y="415"/>
                  </a:lnTo>
                  <a:cubicBezTo>
                    <a:pt x="269" y="385"/>
                    <a:pt x="224" y="370"/>
                    <a:pt x="179" y="370"/>
                  </a:cubicBezTo>
                  <a:cubicBezTo>
                    <a:pt x="135" y="370"/>
                    <a:pt x="90" y="385"/>
                    <a:pt x="60" y="415"/>
                  </a:cubicBezTo>
                  <a:cubicBezTo>
                    <a:pt x="1" y="474"/>
                    <a:pt x="1" y="593"/>
                    <a:pt x="60" y="653"/>
                  </a:cubicBezTo>
                  <a:lnTo>
                    <a:pt x="429" y="1022"/>
                  </a:lnTo>
                  <a:cubicBezTo>
                    <a:pt x="453" y="1057"/>
                    <a:pt x="501" y="1069"/>
                    <a:pt x="548" y="1069"/>
                  </a:cubicBezTo>
                  <a:cubicBezTo>
                    <a:pt x="596" y="1069"/>
                    <a:pt x="632" y="1057"/>
                    <a:pt x="667" y="1022"/>
                  </a:cubicBezTo>
                  <a:lnTo>
                    <a:pt x="1394" y="295"/>
                  </a:lnTo>
                  <a:cubicBezTo>
                    <a:pt x="1441" y="224"/>
                    <a:pt x="1441" y="117"/>
                    <a:pt x="1382" y="45"/>
                  </a:cubicBezTo>
                  <a:cubicBezTo>
                    <a:pt x="1352" y="16"/>
                    <a:pt x="1307"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2" name="Google Shape;11282;p64"/>
            <p:cNvSpPr/>
            <p:nvPr/>
          </p:nvSpPr>
          <p:spPr>
            <a:xfrm>
              <a:off x="7754113" y="4019592"/>
              <a:ext cx="46277" cy="34024"/>
            </a:xfrm>
            <a:custGeom>
              <a:rect b="b" l="l" r="r" t="t"/>
              <a:pathLst>
                <a:path extrusionOk="0" h="1069" w="1454">
                  <a:moveTo>
                    <a:pt x="1263" y="0"/>
                  </a:moveTo>
                  <a:cubicBezTo>
                    <a:pt x="1218" y="0"/>
                    <a:pt x="1174" y="15"/>
                    <a:pt x="1144" y="45"/>
                  </a:cubicBezTo>
                  <a:lnTo>
                    <a:pt x="537" y="652"/>
                  </a:lnTo>
                  <a:lnTo>
                    <a:pt x="299" y="414"/>
                  </a:lnTo>
                  <a:cubicBezTo>
                    <a:pt x="269" y="384"/>
                    <a:pt x="224" y="369"/>
                    <a:pt x="179" y="369"/>
                  </a:cubicBezTo>
                  <a:cubicBezTo>
                    <a:pt x="135" y="369"/>
                    <a:pt x="90" y="384"/>
                    <a:pt x="60" y="414"/>
                  </a:cubicBezTo>
                  <a:cubicBezTo>
                    <a:pt x="1" y="473"/>
                    <a:pt x="1" y="593"/>
                    <a:pt x="60" y="652"/>
                  </a:cubicBezTo>
                  <a:lnTo>
                    <a:pt x="429" y="1021"/>
                  </a:lnTo>
                  <a:cubicBezTo>
                    <a:pt x="453" y="1057"/>
                    <a:pt x="501" y="1069"/>
                    <a:pt x="549" y="1069"/>
                  </a:cubicBezTo>
                  <a:cubicBezTo>
                    <a:pt x="596" y="1069"/>
                    <a:pt x="632" y="1057"/>
                    <a:pt x="668" y="1021"/>
                  </a:cubicBezTo>
                  <a:lnTo>
                    <a:pt x="1394" y="295"/>
                  </a:lnTo>
                  <a:cubicBezTo>
                    <a:pt x="1453" y="200"/>
                    <a:pt x="1453" y="104"/>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3" name="Google Shape;11283;p64"/>
            <p:cNvSpPr/>
            <p:nvPr/>
          </p:nvSpPr>
          <p:spPr>
            <a:xfrm>
              <a:off x="7591188" y="4065806"/>
              <a:ext cx="46245" cy="34055"/>
            </a:xfrm>
            <a:custGeom>
              <a:rect b="b" l="l" r="r" t="t"/>
              <a:pathLst>
                <a:path extrusionOk="0" h="1070" w="1453">
                  <a:moveTo>
                    <a:pt x="1262" y="1"/>
                  </a:moveTo>
                  <a:cubicBezTo>
                    <a:pt x="1218" y="1"/>
                    <a:pt x="1173" y="16"/>
                    <a:pt x="1143" y="45"/>
                  </a:cubicBezTo>
                  <a:lnTo>
                    <a:pt x="536" y="653"/>
                  </a:lnTo>
                  <a:lnTo>
                    <a:pt x="298" y="414"/>
                  </a:lnTo>
                  <a:cubicBezTo>
                    <a:pt x="268" y="385"/>
                    <a:pt x="223" y="370"/>
                    <a:pt x="179" y="370"/>
                  </a:cubicBezTo>
                  <a:cubicBezTo>
                    <a:pt x="134" y="370"/>
                    <a:pt x="89" y="385"/>
                    <a:pt x="60" y="414"/>
                  </a:cubicBezTo>
                  <a:cubicBezTo>
                    <a:pt x="0" y="474"/>
                    <a:pt x="0" y="593"/>
                    <a:pt x="60" y="653"/>
                  </a:cubicBezTo>
                  <a:lnTo>
                    <a:pt x="429" y="1034"/>
                  </a:lnTo>
                  <a:cubicBezTo>
                    <a:pt x="453" y="1057"/>
                    <a:pt x="500" y="1069"/>
                    <a:pt x="548" y="1069"/>
                  </a:cubicBezTo>
                  <a:cubicBezTo>
                    <a:pt x="595" y="1069"/>
                    <a:pt x="631" y="1057"/>
                    <a:pt x="667" y="1034"/>
                  </a:cubicBezTo>
                  <a:lnTo>
                    <a:pt x="1393" y="295"/>
                  </a:lnTo>
                  <a:cubicBezTo>
                    <a:pt x="1453" y="224"/>
                    <a:pt x="1453" y="105"/>
                    <a:pt x="1381" y="45"/>
                  </a:cubicBezTo>
                  <a:cubicBezTo>
                    <a:pt x="1352" y="16"/>
                    <a:pt x="1307" y="1"/>
                    <a:pt x="1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4" name="Google Shape;11284;p64"/>
            <p:cNvSpPr/>
            <p:nvPr/>
          </p:nvSpPr>
          <p:spPr>
            <a:xfrm>
              <a:off x="7754113" y="3925988"/>
              <a:ext cx="46277" cy="34406"/>
            </a:xfrm>
            <a:custGeom>
              <a:rect b="b" l="l" r="r" t="t"/>
              <a:pathLst>
                <a:path extrusionOk="0" h="1081" w="1454">
                  <a:moveTo>
                    <a:pt x="1263" y="0"/>
                  </a:moveTo>
                  <a:cubicBezTo>
                    <a:pt x="1218" y="0"/>
                    <a:pt x="1174" y="15"/>
                    <a:pt x="1144" y="45"/>
                  </a:cubicBezTo>
                  <a:lnTo>
                    <a:pt x="537" y="664"/>
                  </a:lnTo>
                  <a:lnTo>
                    <a:pt x="299" y="426"/>
                  </a:lnTo>
                  <a:cubicBezTo>
                    <a:pt x="269" y="396"/>
                    <a:pt x="224" y="381"/>
                    <a:pt x="179" y="381"/>
                  </a:cubicBezTo>
                  <a:cubicBezTo>
                    <a:pt x="135" y="381"/>
                    <a:pt x="90" y="396"/>
                    <a:pt x="60" y="426"/>
                  </a:cubicBezTo>
                  <a:cubicBezTo>
                    <a:pt x="1" y="486"/>
                    <a:pt x="1" y="605"/>
                    <a:pt x="60" y="664"/>
                  </a:cubicBezTo>
                  <a:lnTo>
                    <a:pt x="429" y="1033"/>
                  </a:lnTo>
                  <a:cubicBezTo>
                    <a:pt x="453" y="1057"/>
                    <a:pt x="501" y="1081"/>
                    <a:pt x="549" y="1081"/>
                  </a:cubicBezTo>
                  <a:cubicBezTo>
                    <a:pt x="596" y="1081"/>
                    <a:pt x="632" y="1057"/>
                    <a:pt x="668" y="1033"/>
                  </a:cubicBezTo>
                  <a:lnTo>
                    <a:pt x="1394" y="307"/>
                  </a:lnTo>
                  <a:cubicBezTo>
                    <a:pt x="1453" y="224"/>
                    <a:pt x="1453" y="128"/>
                    <a:pt x="1382" y="45"/>
                  </a:cubicBezTo>
                  <a:cubicBezTo>
                    <a:pt x="1352" y="15"/>
                    <a:pt x="1308"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285" name="Google Shape;11285;p64"/>
          <p:cNvSpPr/>
          <p:nvPr/>
        </p:nvSpPr>
        <p:spPr>
          <a:xfrm>
            <a:off x="7114476" y="3808799"/>
            <a:ext cx="350548" cy="350548"/>
          </a:xfrm>
          <a:custGeom>
            <a:rect b="b" l="l" r="r" t="t"/>
            <a:pathLst>
              <a:path extrusionOk="0" h="11014" w="11014">
                <a:moveTo>
                  <a:pt x="3739" y="358"/>
                </a:moveTo>
                <a:cubicBezTo>
                  <a:pt x="4048" y="358"/>
                  <a:pt x="4298" y="608"/>
                  <a:pt x="4298" y="917"/>
                </a:cubicBezTo>
                <a:cubicBezTo>
                  <a:pt x="4298" y="1131"/>
                  <a:pt x="4203" y="1310"/>
                  <a:pt x="4024" y="1405"/>
                </a:cubicBezTo>
                <a:cubicBezTo>
                  <a:pt x="3953" y="1441"/>
                  <a:pt x="3929" y="1501"/>
                  <a:pt x="3929" y="1560"/>
                </a:cubicBezTo>
                <a:lnTo>
                  <a:pt x="3929" y="1965"/>
                </a:lnTo>
                <a:cubicBezTo>
                  <a:pt x="3929" y="2048"/>
                  <a:pt x="4001" y="2143"/>
                  <a:pt x="4108" y="2143"/>
                </a:cubicBezTo>
                <a:lnTo>
                  <a:pt x="5334" y="2143"/>
                </a:lnTo>
                <a:lnTo>
                  <a:pt x="5334" y="3358"/>
                </a:lnTo>
                <a:cubicBezTo>
                  <a:pt x="5334" y="3453"/>
                  <a:pt x="5406" y="3536"/>
                  <a:pt x="5513" y="3536"/>
                </a:cubicBezTo>
                <a:lnTo>
                  <a:pt x="5906" y="3536"/>
                </a:lnTo>
                <a:cubicBezTo>
                  <a:pt x="5965" y="3536"/>
                  <a:pt x="6025" y="3513"/>
                  <a:pt x="6060" y="3453"/>
                </a:cubicBezTo>
                <a:cubicBezTo>
                  <a:pt x="6168" y="3275"/>
                  <a:pt x="6358" y="3167"/>
                  <a:pt x="6549" y="3167"/>
                </a:cubicBezTo>
                <a:cubicBezTo>
                  <a:pt x="6858" y="3167"/>
                  <a:pt x="7120" y="3417"/>
                  <a:pt x="7120" y="3727"/>
                </a:cubicBezTo>
                <a:cubicBezTo>
                  <a:pt x="7120" y="4048"/>
                  <a:pt x="6858" y="4298"/>
                  <a:pt x="6549" y="4298"/>
                </a:cubicBezTo>
                <a:cubicBezTo>
                  <a:pt x="6346" y="4298"/>
                  <a:pt x="6168" y="4191"/>
                  <a:pt x="6060" y="4013"/>
                </a:cubicBezTo>
                <a:cubicBezTo>
                  <a:pt x="6025" y="3953"/>
                  <a:pt x="5965" y="3929"/>
                  <a:pt x="5906" y="3929"/>
                </a:cubicBezTo>
                <a:lnTo>
                  <a:pt x="5513" y="3929"/>
                </a:lnTo>
                <a:cubicBezTo>
                  <a:pt x="5417" y="3929"/>
                  <a:pt x="5334" y="4001"/>
                  <a:pt x="5334" y="4108"/>
                </a:cubicBezTo>
                <a:lnTo>
                  <a:pt x="5334" y="5322"/>
                </a:lnTo>
                <a:lnTo>
                  <a:pt x="4286" y="5322"/>
                </a:lnTo>
                <a:lnTo>
                  <a:pt x="4286" y="5191"/>
                </a:lnTo>
                <a:cubicBezTo>
                  <a:pt x="4513" y="5013"/>
                  <a:pt x="4655" y="4739"/>
                  <a:pt x="4655" y="4465"/>
                </a:cubicBezTo>
                <a:cubicBezTo>
                  <a:pt x="4655" y="3953"/>
                  <a:pt x="4239" y="3536"/>
                  <a:pt x="3739" y="3536"/>
                </a:cubicBezTo>
                <a:cubicBezTo>
                  <a:pt x="3227" y="3536"/>
                  <a:pt x="2810" y="3953"/>
                  <a:pt x="2810" y="4465"/>
                </a:cubicBezTo>
                <a:cubicBezTo>
                  <a:pt x="2810" y="4739"/>
                  <a:pt x="2953" y="5025"/>
                  <a:pt x="3191" y="5191"/>
                </a:cubicBezTo>
                <a:lnTo>
                  <a:pt x="3191" y="5322"/>
                </a:lnTo>
                <a:lnTo>
                  <a:pt x="2143" y="5322"/>
                </a:lnTo>
                <a:lnTo>
                  <a:pt x="2143" y="2143"/>
                </a:lnTo>
                <a:lnTo>
                  <a:pt x="3370" y="2143"/>
                </a:lnTo>
                <a:cubicBezTo>
                  <a:pt x="3453" y="2143"/>
                  <a:pt x="3548" y="2060"/>
                  <a:pt x="3548" y="1965"/>
                </a:cubicBezTo>
                <a:lnTo>
                  <a:pt x="3548" y="1560"/>
                </a:lnTo>
                <a:cubicBezTo>
                  <a:pt x="3548" y="1501"/>
                  <a:pt x="3512" y="1441"/>
                  <a:pt x="3453" y="1405"/>
                </a:cubicBezTo>
                <a:cubicBezTo>
                  <a:pt x="3274" y="1298"/>
                  <a:pt x="3167" y="1108"/>
                  <a:pt x="3167" y="917"/>
                </a:cubicBezTo>
                <a:cubicBezTo>
                  <a:pt x="3167" y="608"/>
                  <a:pt x="3429" y="358"/>
                  <a:pt x="3739" y="358"/>
                </a:cubicBezTo>
                <a:close/>
                <a:moveTo>
                  <a:pt x="8870" y="5644"/>
                </a:moveTo>
                <a:lnTo>
                  <a:pt x="8870" y="7632"/>
                </a:lnTo>
                <a:lnTo>
                  <a:pt x="8870" y="7858"/>
                </a:lnTo>
                <a:lnTo>
                  <a:pt x="8870" y="8870"/>
                </a:lnTo>
                <a:lnTo>
                  <a:pt x="7656" y="8870"/>
                </a:lnTo>
                <a:cubicBezTo>
                  <a:pt x="7561" y="8870"/>
                  <a:pt x="7477" y="8942"/>
                  <a:pt x="7477" y="9049"/>
                </a:cubicBezTo>
                <a:lnTo>
                  <a:pt x="7477" y="9442"/>
                </a:lnTo>
                <a:cubicBezTo>
                  <a:pt x="7477" y="9502"/>
                  <a:pt x="7501" y="9561"/>
                  <a:pt x="7561" y="9597"/>
                </a:cubicBezTo>
                <a:cubicBezTo>
                  <a:pt x="7739" y="9704"/>
                  <a:pt x="7846" y="9894"/>
                  <a:pt x="7846" y="10085"/>
                </a:cubicBezTo>
                <a:cubicBezTo>
                  <a:pt x="7846" y="10394"/>
                  <a:pt x="7596" y="10656"/>
                  <a:pt x="7275" y="10656"/>
                </a:cubicBezTo>
                <a:cubicBezTo>
                  <a:pt x="6965" y="10656"/>
                  <a:pt x="6715" y="10394"/>
                  <a:pt x="6715" y="10085"/>
                </a:cubicBezTo>
                <a:cubicBezTo>
                  <a:pt x="6715" y="9883"/>
                  <a:pt x="6822" y="9704"/>
                  <a:pt x="7001" y="9597"/>
                </a:cubicBezTo>
                <a:cubicBezTo>
                  <a:pt x="7061" y="9561"/>
                  <a:pt x="7084" y="9502"/>
                  <a:pt x="7084" y="9442"/>
                </a:cubicBezTo>
                <a:lnTo>
                  <a:pt x="7084" y="9049"/>
                </a:lnTo>
                <a:cubicBezTo>
                  <a:pt x="7084" y="8954"/>
                  <a:pt x="7013" y="8870"/>
                  <a:pt x="6906" y="8870"/>
                </a:cubicBezTo>
                <a:lnTo>
                  <a:pt x="5691" y="8870"/>
                </a:lnTo>
                <a:lnTo>
                  <a:pt x="5691" y="7644"/>
                </a:lnTo>
                <a:cubicBezTo>
                  <a:pt x="5691" y="7549"/>
                  <a:pt x="5608" y="7466"/>
                  <a:pt x="5513" y="7466"/>
                </a:cubicBezTo>
                <a:lnTo>
                  <a:pt x="5108" y="7466"/>
                </a:lnTo>
                <a:cubicBezTo>
                  <a:pt x="5048" y="7466"/>
                  <a:pt x="4989" y="7489"/>
                  <a:pt x="4953" y="7549"/>
                </a:cubicBezTo>
                <a:cubicBezTo>
                  <a:pt x="4846" y="7739"/>
                  <a:pt x="4655" y="7835"/>
                  <a:pt x="4465" y="7835"/>
                </a:cubicBezTo>
                <a:cubicBezTo>
                  <a:pt x="4155" y="7835"/>
                  <a:pt x="3905" y="7585"/>
                  <a:pt x="3905" y="7251"/>
                </a:cubicBezTo>
                <a:cubicBezTo>
                  <a:pt x="3905" y="6942"/>
                  <a:pt x="4155" y="6680"/>
                  <a:pt x="4465" y="6680"/>
                </a:cubicBezTo>
                <a:cubicBezTo>
                  <a:pt x="4679" y="6680"/>
                  <a:pt x="4846" y="6787"/>
                  <a:pt x="4953" y="6954"/>
                </a:cubicBezTo>
                <a:cubicBezTo>
                  <a:pt x="4989" y="7013"/>
                  <a:pt x="5048" y="7049"/>
                  <a:pt x="5108" y="7049"/>
                </a:cubicBezTo>
                <a:lnTo>
                  <a:pt x="5513" y="7049"/>
                </a:lnTo>
                <a:cubicBezTo>
                  <a:pt x="5596" y="7049"/>
                  <a:pt x="5691" y="6977"/>
                  <a:pt x="5691" y="6870"/>
                </a:cubicBezTo>
                <a:lnTo>
                  <a:pt x="5691" y="5644"/>
                </a:lnTo>
                <a:lnTo>
                  <a:pt x="6727" y="5644"/>
                </a:lnTo>
                <a:lnTo>
                  <a:pt x="6727" y="5787"/>
                </a:lnTo>
                <a:cubicBezTo>
                  <a:pt x="6501" y="5965"/>
                  <a:pt x="6358" y="6227"/>
                  <a:pt x="6358" y="6513"/>
                </a:cubicBezTo>
                <a:cubicBezTo>
                  <a:pt x="6358" y="7013"/>
                  <a:pt x="6775" y="7430"/>
                  <a:pt x="7275" y="7430"/>
                </a:cubicBezTo>
                <a:cubicBezTo>
                  <a:pt x="7787" y="7430"/>
                  <a:pt x="8204" y="7013"/>
                  <a:pt x="8204" y="6513"/>
                </a:cubicBezTo>
                <a:cubicBezTo>
                  <a:pt x="8204" y="6227"/>
                  <a:pt x="8073" y="5942"/>
                  <a:pt x="7834" y="5787"/>
                </a:cubicBezTo>
                <a:lnTo>
                  <a:pt x="7834" y="5644"/>
                </a:lnTo>
                <a:close/>
                <a:moveTo>
                  <a:pt x="3739" y="0"/>
                </a:moveTo>
                <a:cubicBezTo>
                  <a:pt x="3227" y="0"/>
                  <a:pt x="2810" y="405"/>
                  <a:pt x="2810" y="917"/>
                </a:cubicBezTo>
                <a:cubicBezTo>
                  <a:pt x="2810" y="1203"/>
                  <a:pt x="2941" y="1489"/>
                  <a:pt x="3179" y="1643"/>
                </a:cubicBezTo>
                <a:lnTo>
                  <a:pt x="3179" y="1786"/>
                </a:lnTo>
                <a:lnTo>
                  <a:pt x="1965" y="1786"/>
                </a:lnTo>
                <a:cubicBezTo>
                  <a:pt x="1869" y="1786"/>
                  <a:pt x="1786" y="1858"/>
                  <a:pt x="1786" y="1965"/>
                </a:cubicBezTo>
                <a:lnTo>
                  <a:pt x="1786" y="5501"/>
                </a:lnTo>
                <a:lnTo>
                  <a:pt x="1786" y="6727"/>
                </a:lnTo>
                <a:lnTo>
                  <a:pt x="1655" y="6727"/>
                </a:lnTo>
                <a:cubicBezTo>
                  <a:pt x="1476" y="6501"/>
                  <a:pt x="1203" y="6346"/>
                  <a:pt x="917" y="6346"/>
                </a:cubicBezTo>
                <a:cubicBezTo>
                  <a:pt x="417" y="6346"/>
                  <a:pt x="0" y="6763"/>
                  <a:pt x="0" y="7275"/>
                </a:cubicBezTo>
                <a:cubicBezTo>
                  <a:pt x="0" y="7775"/>
                  <a:pt x="417" y="8192"/>
                  <a:pt x="917" y="8192"/>
                </a:cubicBezTo>
                <a:cubicBezTo>
                  <a:pt x="1203" y="8192"/>
                  <a:pt x="1488" y="8061"/>
                  <a:pt x="1655" y="7823"/>
                </a:cubicBezTo>
                <a:lnTo>
                  <a:pt x="1786" y="7823"/>
                </a:lnTo>
                <a:lnTo>
                  <a:pt x="1786" y="9049"/>
                </a:lnTo>
                <a:cubicBezTo>
                  <a:pt x="1786" y="9132"/>
                  <a:pt x="1857" y="9228"/>
                  <a:pt x="1965" y="9228"/>
                </a:cubicBezTo>
                <a:lnTo>
                  <a:pt x="2584" y="9228"/>
                </a:lnTo>
                <a:cubicBezTo>
                  <a:pt x="2679" y="9228"/>
                  <a:pt x="2762" y="9144"/>
                  <a:pt x="2762" y="9049"/>
                </a:cubicBezTo>
                <a:cubicBezTo>
                  <a:pt x="2762" y="8942"/>
                  <a:pt x="2691" y="8870"/>
                  <a:pt x="2584" y="8870"/>
                </a:cubicBezTo>
                <a:lnTo>
                  <a:pt x="2143" y="8870"/>
                </a:lnTo>
                <a:lnTo>
                  <a:pt x="2143" y="7644"/>
                </a:lnTo>
                <a:cubicBezTo>
                  <a:pt x="2143" y="7561"/>
                  <a:pt x="2072" y="7466"/>
                  <a:pt x="1965" y="7466"/>
                </a:cubicBezTo>
                <a:lnTo>
                  <a:pt x="1560" y="7466"/>
                </a:lnTo>
                <a:cubicBezTo>
                  <a:pt x="1500" y="7466"/>
                  <a:pt x="1441" y="7501"/>
                  <a:pt x="1417" y="7561"/>
                </a:cubicBezTo>
                <a:cubicBezTo>
                  <a:pt x="1310" y="7739"/>
                  <a:pt x="1119" y="7835"/>
                  <a:pt x="917" y="7835"/>
                </a:cubicBezTo>
                <a:cubicBezTo>
                  <a:pt x="607" y="7835"/>
                  <a:pt x="357" y="7585"/>
                  <a:pt x="357" y="7275"/>
                </a:cubicBezTo>
                <a:cubicBezTo>
                  <a:pt x="357" y="6965"/>
                  <a:pt x="607" y="6704"/>
                  <a:pt x="917" y="6704"/>
                </a:cubicBezTo>
                <a:cubicBezTo>
                  <a:pt x="1131" y="6704"/>
                  <a:pt x="1310" y="6811"/>
                  <a:pt x="1417" y="6989"/>
                </a:cubicBezTo>
                <a:cubicBezTo>
                  <a:pt x="1441" y="7049"/>
                  <a:pt x="1500" y="7085"/>
                  <a:pt x="1560" y="7085"/>
                </a:cubicBezTo>
                <a:lnTo>
                  <a:pt x="1965" y="7085"/>
                </a:lnTo>
                <a:cubicBezTo>
                  <a:pt x="2048" y="7085"/>
                  <a:pt x="2143" y="7001"/>
                  <a:pt x="2143" y="6906"/>
                </a:cubicBezTo>
                <a:lnTo>
                  <a:pt x="2143" y="5680"/>
                </a:lnTo>
                <a:lnTo>
                  <a:pt x="3358" y="5680"/>
                </a:lnTo>
                <a:cubicBezTo>
                  <a:pt x="3453" y="5680"/>
                  <a:pt x="3536" y="5608"/>
                  <a:pt x="3536" y="5501"/>
                </a:cubicBezTo>
                <a:lnTo>
                  <a:pt x="3536" y="5096"/>
                </a:lnTo>
                <a:cubicBezTo>
                  <a:pt x="3536" y="5037"/>
                  <a:pt x="3512" y="4977"/>
                  <a:pt x="3453" y="4953"/>
                </a:cubicBezTo>
                <a:cubicBezTo>
                  <a:pt x="3274" y="4846"/>
                  <a:pt x="3167" y="4656"/>
                  <a:pt x="3167" y="4465"/>
                </a:cubicBezTo>
                <a:cubicBezTo>
                  <a:pt x="3167" y="4144"/>
                  <a:pt x="3417" y="3894"/>
                  <a:pt x="3739" y="3894"/>
                </a:cubicBezTo>
                <a:cubicBezTo>
                  <a:pt x="4048" y="3894"/>
                  <a:pt x="4298" y="4144"/>
                  <a:pt x="4298" y="4465"/>
                </a:cubicBezTo>
                <a:cubicBezTo>
                  <a:pt x="4298" y="4668"/>
                  <a:pt x="4191" y="4846"/>
                  <a:pt x="4013" y="4953"/>
                </a:cubicBezTo>
                <a:cubicBezTo>
                  <a:pt x="3953" y="4977"/>
                  <a:pt x="3929" y="5037"/>
                  <a:pt x="3929" y="5096"/>
                </a:cubicBezTo>
                <a:lnTo>
                  <a:pt x="3929" y="5501"/>
                </a:lnTo>
                <a:cubicBezTo>
                  <a:pt x="3929" y="5596"/>
                  <a:pt x="4001" y="5680"/>
                  <a:pt x="4108" y="5680"/>
                </a:cubicBezTo>
                <a:lnTo>
                  <a:pt x="5322" y="5680"/>
                </a:lnTo>
                <a:lnTo>
                  <a:pt x="5322" y="6727"/>
                </a:lnTo>
                <a:lnTo>
                  <a:pt x="5191" y="6727"/>
                </a:lnTo>
                <a:cubicBezTo>
                  <a:pt x="5013" y="6501"/>
                  <a:pt x="4751" y="6346"/>
                  <a:pt x="4465" y="6346"/>
                </a:cubicBezTo>
                <a:cubicBezTo>
                  <a:pt x="3953" y="6346"/>
                  <a:pt x="3536" y="6763"/>
                  <a:pt x="3536" y="7275"/>
                </a:cubicBezTo>
                <a:cubicBezTo>
                  <a:pt x="3536" y="7775"/>
                  <a:pt x="3953" y="8192"/>
                  <a:pt x="4465" y="8192"/>
                </a:cubicBezTo>
                <a:cubicBezTo>
                  <a:pt x="4751" y="8192"/>
                  <a:pt x="5025" y="8061"/>
                  <a:pt x="5191" y="7823"/>
                </a:cubicBezTo>
                <a:lnTo>
                  <a:pt x="5322" y="7823"/>
                </a:lnTo>
                <a:lnTo>
                  <a:pt x="5322" y="8870"/>
                </a:lnTo>
                <a:lnTo>
                  <a:pt x="3120" y="8870"/>
                </a:lnTo>
                <a:cubicBezTo>
                  <a:pt x="3036" y="8870"/>
                  <a:pt x="2941" y="8942"/>
                  <a:pt x="2941" y="9049"/>
                </a:cubicBezTo>
                <a:cubicBezTo>
                  <a:pt x="2941" y="9144"/>
                  <a:pt x="3024" y="9228"/>
                  <a:pt x="3120" y="9228"/>
                </a:cubicBezTo>
                <a:lnTo>
                  <a:pt x="6727" y="9228"/>
                </a:lnTo>
                <a:lnTo>
                  <a:pt x="6727" y="9359"/>
                </a:lnTo>
                <a:cubicBezTo>
                  <a:pt x="6501" y="9537"/>
                  <a:pt x="6358" y="9799"/>
                  <a:pt x="6358" y="10085"/>
                </a:cubicBezTo>
                <a:cubicBezTo>
                  <a:pt x="6358" y="10597"/>
                  <a:pt x="6775" y="11014"/>
                  <a:pt x="7275" y="11014"/>
                </a:cubicBezTo>
                <a:cubicBezTo>
                  <a:pt x="7787" y="11014"/>
                  <a:pt x="8204" y="10597"/>
                  <a:pt x="8204" y="10085"/>
                </a:cubicBezTo>
                <a:cubicBezTo>
                  <a:pt x="8204" y="9799"/>
                  <a:pt x="8061" y="9525"/>
                  <a:pt x="7823" y="9359"/>
                </a:cubicBezTo>
                <a:lnTo>
                  <a:pt x="7823" y="9228"/>
                </a:lnTo>
                <a:lnTo>
                  <a:pt x="9049" y="9228"/>
                </a:lnTo>
                <a:cubicBezTo>
                  <a:pt x="9132" y="9228"/>
                  <a:pt x="9227" y="9144"/>
                  <a:pt x="9227" y="9049"/>
                </a:cubicBezTo>
                <a:lnTo>
                  <a:pt x="9227" y="7858"/>
                </a:lnTo>
                <a:lnTo>
                  <a:pt x="9227" y="7632"/>
                </a:lnTo>
                <a:lnTo>
                  <a:pt x="9227" y="5501"/>
                </a:lnTo>
                <a:lnTo>
                  <a:pt x="9227" y="4287"/>
                </a:lnTo>
                <a:lnTo>
                  <a:pt x="9358" y="4287"/>
                </a:lnTo>
                <a:cubicBezTo>
                  <a:pt x="9537" y="4501"/>
                  <a:pt x="9811" y="4656"/>
                  <a:pt x="10097" y="4656"/>
                </a:cubicBezTo>
                <a:cubicBezTo>
                  <a:pt x="10597" y="4656"/>
                  <a:pt x="11013" y="4239"/>
                  <a:pt x="11013" y="3727"/>
                </a:cubicBezTo>
                <a:cubicBezTo>
                  <a:pt x="11013" y="3227"/>
                  <a:pt x="10597" y="2810"/>
                  <a:pt x="10097" y="2810"/>
                </a:cubicBezTo>
                <a:cubicBezTo>
                  <a:pt x="9811" y="2810"/>
                  <a:pt x="9525" y="2941"/>
                  <a:pt x="9358" y="3179"/>
                </a:cubicBezTo>
                <a:lnTo>
                  <a:pt x="9227" y="3179"/>
                </a:lnTo>
                <a:lnTo>
                  <a:pt x="9227" y="1965"/>
                </a:lnTo>
                <a:cubicBezTo>
                  <a:pt x="9227" y="1870"/>
                  <a:pt x="9156" y="1786"/>
                  <a:pt x="9049" y="1786"/>
                </a:cubicBezTo>
                <a:lnTo>
                  <a:pt x="8465" y="1786"/>
                </a:lnTo>
                <a:cubicBezTo>
                  <a:pt x="8382" y="1786"/>
                  <a:pt x="8287" y="1858"/>
                  <a:pt x="8287" y="1965"/>
                </a:cubicBezTo>
                <a:cubicBezTo>
                  <a:pt x="8287" y="2048"/>
                  <a:pt x="8358" y="2143"/>
                  <a:pt x="8465" y="2143"/>
                </a:cubicBezTo>
                <a:lnTo>
                  <a:pt x="8870" y="2143"/>
                </a:lnTo>
                <a:lnTo>
                  <a:pt x="8870" y="3358"/>
                </a:lnTo>
                <a:cubicBezTo>
                  <a:pt x="8870" y="3453"/>
                  <a:pt x="8942" y="3536"/>
                  <a:pt x="9049" y="3536"/>
                </a:cubicBezTo>
                <a:lnTo>
                  <a:pt x="9454" y="3536"/>
                </a:lnTo>
                <a:cubicBezTo>
                  <a:pt x="9513" y="3536"/>
                  <a:pt x="9573" y="3513"/>
                  <a:pt x="9597" y="3453"/>
                </a:cubicBezTo>
                <a:cubicBezTo>
                  <a:pt x="9704" y="3275"/>
                  <a:pt x="9894" y="3167"/>
                  <a:pt x="10085" y="3167"/>
                </a:cubicBezTo>
                <a:cubicBezTo>
                  <a:pt x="10406" y="3167"/>
                  <a:pt x="10656" y="3417"/>
                  <a:pt x="10656" y="3727"/>
                </a:cubicBezTo>
                <a:cubicBezTo>
                  <a:pt x="10656" y="4048"/>
                  <a:pt x="10406" y="4298"/>
                  <a:pt x="10085" y="4298"/>
                </a:cubicBezTo>
                <a:cubicBezTo>
                  <a:pt x="9882" y="4298"/>
                  <a:pt x="9704" y="4191"/>
                  <a:pt x="9597" y="4013"/>
                </a:cubicBezTo>
                <a:cubicBezTo>
                  <a:pt x="9573" y="3953"/>
                  <a:pt x="9513" y="3929"/>
                  <a:pt x="9454" y="3929"/>
                </a:cubicBezTo>
                <a:lnTo>
                  <a:pt x="9049" y="3929"/>
                </a:lnTo>
                <a:cubicBezTo>
                  <a:pt x="8966" y="3929"/>
                  <a:pt x="8870" y="4001"/>
                  <a:pt x="8870" y="4108"/>
                </a:cubicBezTo>
                <a:lnTo>
                  <a:pt x="8870" y="5322"/>
                </a:lnTo>
                <a:lnTo>
                  <a:pt x="7644" y="5322"/>
                </a:lnTo>
                <a:cubicBezTo>
                  <a:pt x="7561" y="5322"/>
                  <a:pt x="7465" y="5394"/>
                  <a:pt x="7465" y="5501"/>
                </a:cubicBezTo>
                <a:lnTo>
                  <a:pt x="7465" y="5906"/>
                </a:lnTo>
                <a:cubicBezTo>
                  <a:pt x="7465" y="5965"/>
                  <a:pt x="7501" y="6025"/>
                  <a:pt x="7561" y="6049"/>
                </a:cubicBezTo>
                <a:cubicBezTo>
                  <a:pt x="7739" y="6156"/>
                  <a:pt x="7846" y="6346"/>
                  <a:pt x="7846" y="6549"/>
                </a:cubicBezTo>
                <a:cubicBezTo>
                  <a:pt x="7846" y="6858"/>
                  <a:pt x="7584" y="7108"/>
                  <a:pt x="7275" y="7108"/>
                </a:cubicBezTo>
                <a:cubicBezTo>
                  <a:pt x="6965" y="7108"/>
                  <a:pt x="6715" y="6858"/>
                  <a:pt x="6715" y="6549"/>
                </a:cubicBezTo>
                <a:cubicBezTo>
                  <a:pt x="6715" y="6334"/>
                  <a:pt x="6810" y="6156"/>
                  <a:pt x="7001" y="6049"/>
                </a:cubicBezTo>
                <a:cubicBezTo>
                  <a:pt x="7061" y="6025"/>
                  <a:pt x="7084" y="5965"/>
                  <a:pt x="7084" y="5906"/>
                </a:cubicBezTo>
                <a:lnTo>
                  <a:pt x="7084" y="5501"/>
                </a:lnTo>
                <a:cubicBezTo>
                  <a:pt x="7084" y="5418"/>
                  <a:pt x="7013" y="5322"/>
                  <a:pt x="6906" y="5322"/>
                </a:cubicBezTo>
                <a:lnTo>
                  <a:pt x="5679" y="5322"/>
                </a:lnTo>
                <a:lnTo>
                  <a:pt x="5679" y="4287"/>
                </a:lnTo>
                <a:lnTo>
                  <a:pt x="5822" y="4287"/>
                </a:lnTo>
                <a:cubicBezTo>
                  <a:pt x="6001" y="4501"/>
                  <a:pt x="6263" y="4656"/>
                  <a:pt x="6549" y="4656"/>
                </a:cubicBezTo>
                <a:cubicBezTo>
                  <a:pt x="7061" y="4656"/>
                  <a:pt x="7477" y="4239"/>
                  <a:pt x="7477" y="3727"/>
                </a:cubicBezTo>
                <a:cubicBezTo>
                  <a:pt x="7477" y="3227"/>
                  <a:pt x="7061" y="2810"/>
                  <a:pt x="6549" y="2810"/>
                </a:cubicBezTo>
                <a:cubicBezTo>
                  <a:pt x="6263" y="2810"/>
                  <a:pt x="5989" y="2941"/>
                  <a:pt x="5822" y="3179"/>
                </a:cubicBezTo>
                <a:lnTo>
                  <a:pt x="5679" y="3179"/>
                </a:lnTo>
                <a:lnTo>
                  <a:pt x="5679" y="2143"/>
                </a:lnTo>
                <a:lnTo>
                  <a:pt x="7882" y="2143"/>
                </a:lnTo>
                <a:cubicBezTo>
                  <a:pt x="7977" y="2143"/>
                  <a:pt x="8061" y="2060"/>
                  <a:pt x="8061" y="1965"/>
                </a:cubicBezTo>
                <a:cubicBezTo>
                  <a:pt x="8061" y="1870"/>
                  <a:pt x="7989" y="1786"/>
                  <a:pt x="7882" y="1786"/>
                </a:cubicBezTo>
                <a:lnTo>
                  <a:pt x="4286" y="1786"/>
                </a:lnTo>
                <a:lnTo>
                  <a:pt x="4286" y="1643"/>
                </a:lnTo>
                <a:cubicBezTo>
                  <a:pt x="4513" y="1465"/>
                  <a:pt x="4655" y="1203"/>
                  <a:pt x="4655" y="917"/>
                </a:cubicBezTo>
                <a:cubicBezTo>
                  <a:pt x="4655" y="417"/>
                  <a:pt x="4239" y="0"/>
                  <a:pt x="3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286" name="Google Shape;11286;p64"/>
          <p:cNvGrpSpPr/>
          <p:nvPr/>
        </p:nvGrpSpPr>
        <p:grpSpPr>
          <a:xfrm>
            <a:off x="6659725" y="3808035"/>
            <a:ext cx="367608" cy="350548"/>
            <a:chOff x="6659725" y="3808035"/>
            <a:chExt cx="367608" cy="350548"/>
          </a:xfrm>
        </p:grpSpPr>
        <p:sp>
          <p:nvSpPr>
            <p:cNvPr id="11287" name="Google Shape;11287;p64"/>
            <p:cNvSpPr/>
            <p:nvPr/>
          </p:nvSpPr>
          <p:spPr>
            <a:xfrm>
              <a:off x="6659725" y="3845942"/>
              <a:ext cx="321394" cy="312642"/>
            </a:xfrm>
            <a:custGeom>
              <a:rect b="b" l="l" r="r" t="t"/>
              <a:pathLst>
                <a:path extrusionOk="0" h="9823" w="10098">
                  <a:moveTo>
                    <a:pt x="8740" y="0"/>
                  </a:moveTo>
                  <a:cubicBezTo>
                    <a:pt x="8383" y="0"/>
                    <a:pt x="8037" y="131"/>
                    <a:pt x="7787" y="405"/>
                  </a:cubicBezTo>
                  <a:lnTo>
                    <a:pt x="6847" y="1346"/>
                  </a:lnTo>
                  <a:cubicBezTo>
                    <a:pt x="6775" y="1417"/>
                    <a:pt x="6775" y="1524"/>
                    <a:pt x="6847" y="1596"/>
                  </a:cubicBezTo>
                  <a:cubicBezTo>
                    <a:pt x="6882" y="1631"/>
                    <a:pt x="6927" y="1649"/>
                    <a:pt x="6972" y="1649"/>
                  </a:cubicBezTo>
                  <a:cubicBezTo>
                    <a:pt x="7016" y="1649"/>
                    <a:pt x="7061" y="1631"/>
                    <a:pt x="7097" y="1596"/>
                  </a:cubicBezTo>
                  <a:lnTo>
                    <a:pt x="8037" y="655"/>
                  </a:lnTo>
                  <a:cubicBezTo>
                    <a:pt x="8228" y="464"/>
                    <a:pt x="8466" y="357"/>
                    <a:pt x="8740" y="357"/>
                  </a:cubicBezTo>
                  <a:cubicBezTo>
                    <a:pt x="9002" y="357"/>
                    <a:pt x="9264" y="464"/>
                    <a:pt x="9442" y="655"/>
                  </a:cubicBezTo>
                  <a:cubicBezTo>
                    <a:pt x="9633" y="857"/>
                    <a:pt x="9740" y="1096"/>
                    <a:pt x="9740" y="1357"/>
                  </a:cubicBezTo>
                  <a:cubicBezTo>
                    <a:pt x="9740" y="1631"/>
                    <a:pt x="9633" y="1881"/>
                    <a:pt x="9442" y="2060"/>
                  </a:cubicBezTo>
                  <a:lnTo>
                    <a:pt x="8156" y="3334"/>
                  </a:lnTo>
                  <a:cubicBezTo>
                    <a:pt x="8025" y="3024"/>
                    <a:pt x="7847" y="2739"/>
                    <a:pt x="7597" y="2489"/>
                  </a:cubicBezTo>
                  <a:cubicBezTo>
                    <a:pt x="7097" y="1988"/>
                    <a:pt x="6436" y="1738"/>
                    <a:pt x="5777" y="1738"/>
                  </a:cubicBezTo>
                  <a:cubicBezTo>
                    <a:pt x="5117" y="1738"/>
                    <a:pt x="4459" y="1988"/>
                    <a:pt x="3965" y="2489"/>
                  </a:cubicBezTo>
                  <a:lnTo>
                    <a:pt x="1001" y="5453"/>
                  </a:lnTo>
                  <a:cubicBezTo>
                    <a:pt x="1" y="6453"/>
                    <a:pt x="1" y="8084"/>
                    <a:pt x="1001" y="9085"/>
                  </a:cubicBezTo>
                  <a:cubicBezTo>
                    <a:pt x="1501" y="9585"/>
                    <a:pt x="2156" y="9823"/>
                    <a:pt x="2810" y="9823"/>
                  </a:cubicBezTo>
                  <a:cubicBezTo>
                    <a:pt x="3465" y="9823"/>
                    <a:pt x="4120" y="9573"/>
                    <a:pt x="4632" y="9085"/>
                  </a:cubicBezTo>
                  <a:lnTo>
                    <a:pt x="6204" y="7501"/>
                  </a:lnTo>
                  <a:cubicBezTo>
                    <a:pt x="6287" y="7430"/>
                    <a:pt x="6287" y="7322"/>
                    <a:pt x="6204" y="7251"/>
                  </a:cubicBezTo>
                  <a:cubicBezTo>
                    <a:pt x="6176" y="7242"/>
                    <a:pt x="6143" y="7236"/>
                    <a:pt x="6109" y="7236"/>
                  </a:cubicBezTo>
                  <a:cubicBezTo>
                    <a:pt x="6055" y="7236"/>
                    <a:pt x="5997" y="7250"/>
                    <a:pt x="5954" y="7287"/>
                  </a:cubicBezTo>
                  <a:lnTo>
                    <a:pt x="4382" y="8858"/>
                  </a:lnTo>
                  <a:cubicBezTo>
                    <a:pt x="3965" y="9275"/>
                    <a:pt x="3406" y="9513"/>
                    <a:pt x="2810" y="9513"/>
                  </a:cubicBezTo>
                  <a:cubicBezTo>
                    <a:pt x="2215" y="9513"/>
                    <a:pt x="1667" y="9287"/>
                    <a:pt x="1251" y="8858"/>
                  </a:cubicBezTo>
                  <a:cubicBezTo>
                    <a:pt x="394" y="8001"/>
                    <a:pt x="394" y="6596"/>
                    <a:pt x="1251" y="5739"/>
                  </a:cubicBezTo>
                  <a:lnTo>
                    <a:pt x="4215" y="2774"/>
                  </a:lnTo>
                  <a:cubicBezTo>
                    <a:pt x="4632" y="2358"/>
                    <a:pt x="5180" y="2119"/>
                    <a:pt x="5775" y="2119"/>
                  </a:cubicBezTo>
                  <a:cubicBezTo>
                    <a:pt x="6370" y="2119"/>
                    <a:pt x="6918" y="2346"/>
                    <a:pt x="7335" y="2774"/>
                  </a:cubicBezTo>
                  <a:cubicBezTo>
                    <a:pt x="7573" y="3012"/>
                    <a:pt x="7775" y="3310"/>
                    <a:pt x="7871" y="3632"/>
                  </a:cubicBezTo>
                  <a:lnTo>
                    <a:pt x="6478" y="5036"/>
                  </a:lnTo>
                  <a:cubicBezTo>
                    <a:pt x="6287" y="5227"/>
                    <a:pt x="6049" y="5334"/>
                    <a:pt x="5775" y="5334"/>
                  </a:cubicBezTo>
                  <a:cubicBezTo>
                    <a:pt x="5513" y="5334"/>
                    <a:pt x="5251" y="5227"/>
                    <a:pt x="5073" y="5036"/>
                  </a:cubicBezTo>
                  <a:cubicBezTo>
                    <a:pt x="4989" y="4941"/>
                    <a:pt x="4918" y="4822"/>
                    <a:pt x="4858" y="4703"/>
                  </a:cubicBezTo>
                  <a:cubicBezTo>
                    <a:pt x="4829" y="4634"/>
                    <a:pt x="4751" y="4590"/>
                    <a:pt x="4677" y="4590"/>
                  </a:cubicBezTo>
                  <a:cubicBezTo>
                    <a:pt x="4662" y="4590"/>
                    <a:pt x="4647" y="4592"/>
                    <a:pt x="4632" y="4596"/>
                  </a:cubicBezTo>
                  <a:cubicBezTo>
                    <a:pt x="4537" y="4632"/>
                    <a:pt x="4501" y="4739"/>
                    <a:pt x="4525" y="4822"/>
                  </a:cubicBezTo>
                  <a:cubicBezTo>
                    <a:pt x="4596" y="4989"/>
                    <a:pt x="4692" y="5132"/>
                    <a:pt x="4823" y="5275"/>
                  </a:cubicBezTo>
                  <a:cubicBezTo>
                    <a:pt x="5073" y="5525"/>
                    <a:pt x="5418" y="5679"/>
                    <a:pt x="5775" y="5679"/>
                  </a:cubicBezTo>
                  <a:cubicBezTo>
                    <a:pt x="6132" y="5679"/>
                    <a:pt x="6478" y="5537"/>
                    <a:pt x="6728" y="5275"/>
                  </a:cubicBezTo>
                  <a:lnTo>
                    <a:pt x="9692" y="2310"/>
                  </a:lnTo>
                  <a:cubicBezTo>
                    <a:pt x="9942" y="2060"/>
                    <a:pt x="10097" y="1715"/>
                    <a:pt x="10097" y="1357"/>
                  </a:cubicBezTo>
                  <a:cubicBezTo>
                    <a:pt x="10097" y="1000"/>
                    <a:pt x="9954" y="655"/>
                    <a:pt x="9692" y="405"/>
                  </a:cubicBezTo>
                  <a:cubicBezTo>
                    <a:pt x="9442" y="155"/>
                    <a:pt x="9097" y="0"/>
                    <a:pt x="8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88" name="Google Shape;11288;p64"/>
            <p:cNvSpPr/>
            <p:nvPr/>
          </p:nvSpPr>
          <p:spPr>
            <a:xfrm>
              <a:off x="6705588" y="3808035"/>
              <a:ext cx="321744" cy="313787"/>
            </a:xfrm>
            <a:custGeom>
              <a:rect b="b" l="l" r="r" t="t"/>
              <a:pathLst>
                <a:path extrusionOk="0" h="9859" w="10109">
                  <a:moveTo>
                    <a:pt x="7281" y="1"/>
                  </a:moveTo>
                  <a:cubicBezTo>
                    <a:pt x="6623" y="1"/>
                    <a:pt x="5965" y="251"/>
                    <a:pt x="5465" y="751"/>
                  </a:cubicBezTo>
                  <a:lnTo>
                    <a:pt x="3894" y="2322"/>
                  </a:lnTo>
                  <a:cubicBezTo>
                    <a:pt x="3810" y="2406"/>
                    <a:pt x="3810" y="2501"/>
                    <a:pt x="3894" y="2584"/>
                  </a:cubicBezTo>
                  <a:cubicBezTo>
                    <a:pt x="3929" y="2620"/>
                    <a:pt x="3974" y="2638"/>
                    <a:pt x="4019" y="2638"/>
                  </a:cubicBezTo>
                  <a:cubicBezTo>
                    <a:pt x="4063" y="2638"/>
                    <a:pt x="4108" y="2620"/>
                    <a:pt x="4144" y="2584"/>
                  </a:cubicBezTo>
                  <a:lnTo>
                    <a:pt x="5715" y="1001"/>
                  </a:lnTo>
                  <a:cubicBezTo>
                    <a:pt x="6150" y="572"/>
                    <a:pt x="6715" y="358"/>
                    <a:pt x="7281" y="358"/>
                  </a:cubicBezTo>
                  <a:cubicBezTo>
                    <a:pt x="7846" y="358"/>
                    <a:pt x="8412" y="572"/>
                    <a:pt x="8847" y="1001"/>
                  </a:cubicBezTo>
                  <a:cubicBezTo>
                    <a:pt x="9704" y="1870"/>
                    <a:pt x="9704" y="3263"/>
                    <a:pt x="8847" y="4132"/>
                  </a:cubicBezTo>
                  <a:lnTo>
                    <a:pt x="5882" y="7085"/>
                  </a:lnTo>
                  <a:cubicBezTo>
                    <a:pt x="5465" y="7501"/>
                    <a:pt x="4918" y="7740"/>
                    <a:pt x="4322" y="7740"/>
                  </a:cubicBezTo>
                  <a:cubicBezTo>
                    <a:pt x="3727" y="7740"/>
                    <a:pt x="3179" y="7525"/>
                    <a:pt x="2763" y="7085"/>
                  </a:cubicBezTo>
                  <a:cubicBezTo>
                    <a:pt x="2524" y="6847"/>
                    <a:pt x="2322" y="6549"/>
                    <a:pt x="2227" y="6227"/>
                  </a:cubicBezTo>
                  <a:lnTo>
                    <a:pt x="3620" y="4823"/>
                  </a:lnTo>
                  <a:cubicBezTo>
                    <a:pt x="3810" y="4632"/>
                    <a:pt x="4048" y="4525"/>
                    <a:pt x="4322" y="4525"/>
                  </a:cubicBezTo>
                  <a:cubicBezTo>
                    <a:pt x="4584" y="4525"/>
                    <a:pt x="4846" y="4632"/>
                    <a:pt x="5025" y="4823"/>
                  </a:cubicBezTo>
                  <a:cubicBezTo>
                    <a:pt x="5108" y="4918"/>
                    <a:pt x="5179" y="5037"/>
                    <a:pt x="5239" y="5156"/>
                  </a:cubicBezTo>
                  <a:cubicBezTo>
                    <a:pt x="5269" y="5225"/>
                    <a:pt x="5347" y="5269"/>
                    <a:pt x="5420" y="5269"/>
                  </a:cubicBezTo>
                  <a:cubicBezTo>
                    <a:pt x="5435" y="5269"/>
                    <a:pt x="5451" y="5267"/>
                    <a:pt x="5465" y="5263"/>
                  </a:cubicBezTo>
                  <a:cubicBezTo>
                    <a:pt x="5560" y="5227"/>
                    <a:pt x="5596" y="5120"/>
                    <a:pt x="5572" y="5037"/>
                  </a:cubicBezTo>
                  <a:cubicBezTo>
                    <a:pt x="5501" y="4870"/>
                    <a:pt x="5406" y="4727"/>
                    <a:pt x="5275" y="4584"/>
                  </a:cubicBezTo>
                  <a:cubicBezTo>
                    <a:pt x="5025" y="4334"/>
                    <a:pt x="4679" y="4192"/>
                    <a:pt x="4322" y="4192"/>
                  </a:cubicBezTo>
                  <a:cubicBezTo>
                    <a:pt x="3965" y="4192"/>
                    <a:pt x="3620" y="4322"/>
                    <a:pt x="3370" y="4584"/>
                  </a:cubicBezTo>
                  <a:lnTo>
                    <a:pt x="1929" y="6037"/>
                  </a:lnTo>
                  <a:cubicBezTo>
                    <a:pt x="1893" y="6049"/>
                    <a:pt x="1881" y="6061"/>
                    <a:pt x="1870" y="6097"/>
                  </a:cubicBezTo>
                  <a:lnTo>
                    <a:pt x="405" y="7549"/>
                  </a:lnTo>
                  <a:cubicBezTo>
                    <a:pt x="155" y="7799"/>
                    <a:pt x="0" y="8144"/>
                    <a:pt x="0" y="8502"/>
                  </a:cubicBezTo>
                  <a:cubicBezTo>
                    <a:pt x="0" y="8859"/>
                    <a:pt x="143" y="9204"/>
                    <a:pt x="405" y="9454"/>
                  </a:cubicBezTo>
                  <a:cubicBezTo>
                    <a:pt x="655" y="9704"/>
                    <a:pt x="1000" y="9859"/>
                    <a:pt x="1358" y="9859"/>
                  </a:cubicBezTo>
                  <a:cubicBezTo>
                    <a:pt x="1715" y="9859"/>
                    <a:pt x="2060" y="9728"/>
                    <a:pt x="2310" y="9454"/>
                  </a:cubicBezTo>
                  <a:lnTo>
                    <a:pt x="3251" y="8513"/>
                  </a:lnTo>
                  <a:cubicBezTo>
                    <a:pt x="3322" y="8442"/>
                    <a:pt x="3322" y="8335"/>
                    <a:pt x="3251" y="8263"/>
                  </a:cubicBezTo>
                  <a:cubicBezTo>
                    <a:pt x="3215" y="8228"/>
                    <a:pt x="3170" y="8210"/>
                    <a:pt x="3126" y="8210"/>
                  </a:cubicBezTo>
                  <a:cubicBezTo>
                    <a:pt x="3081" y="8210"/>
                    <a:pt x="3036" y="8228"/>
                    <a:pt x="3001" y="8263"/>
                  </a:cubicBezTo>
                  <a:lnTo>
                    <a:pt x="2060" y="9204"/>
                  </a:lnTo>
                  <a:cubicBezTo>
                    <a:pt x="1870" y="9395"/>
                    <a:pt x="1631" y="9502"/>
                    <a:pt x="1358" y="9502"/>
                  </a:cubicBezTo>
                  <a:cubicBezTo>
                    <a:pt x="1096" y="9502"/>
                    <a:pt x="834" y="9395"/>
                    <a:pt x="655" y="9204"/>
                  </a:cubicBezTo>
                  <a:cubicBezTo>
                    <a:pt x="465" y="9014"/>
                    <a:pt x="357" y="8775"/>
                    <a:pt x="357" y="8502"/>
                  </a:cubicBezTo>
                  <a:cubicBezTo>
                    <a:pt x="357" y="8240"/>
                    <a:pt x="465" y="7978"/>
                    <a:pt x="655" y="7799"/>
                  </a:cubicBezTo>
                  <a:lnTo>
                    <a:pt x="1941" y="6525"/>
                  </a:lnTo>
                  <a:cubicBezTo>
                    <a:pt x="2072" y="6835"/>
                    <a:pt x="2251" y="7120"/>
                    <a:pt x="2501" y="7370"/>
                  </a:cubicBezTo>
                  <a:cubicBezTo>
                    <a:pt x="2989" y="7859"/>
                    <a:pt x="3632" y="8132"/>
                    <a:pt x="4322" y="8132"/>
                  </a:cubicBezTo>
                  <a:cubicBezTo>
                    <a:pt x="5001" y="8132"/>
                    <a:pt x="5644" y="7859"/>
                    <a:pt x="6132" y="7370"/>
                  </a:cubicBezTo>
                  <a:lnTo>
                    <a:pt x="9097" y="4406"/>
                  </a:lnTo>
                  <a:cubicBezTo>
                    <a:pt x="10109" y="3382"/>
                    <a:pt x="10109" y="1751"/>
                    <a:pt x="9097" y="751"/>
                  </a:cubicBezTo>
                  <a:cubicBezTo>
                    <a:pt x="8597" y="251"/>
                    <a:pt x="7939" y="1"/>
                    <a:pt x="7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89" name="Google Shape;11289;p64"/>
          <p:cNvGrpSpPr/>
          <p:nvPr/>
        </p:nvGrpSpPr>
        <p:grpSpPr>
          <a:xfrm>
            <a:off x="6219391" y="3816756"/>
            <a:ext cx="356627" cy="334252"/>
            <a:chOff x="6219391" y="3816756"/>
            <a:chExt cx="356627" cy="334252"/>
          </a:xfrm>
        </p:grpSpPr>
        <p:sp>
          <p:nvSpPr>
            <p:cNvPr id="11290" name="Google Shape;11290;p64"/>
            <p:cNvSpPr/>
            <p:nvPr/>
          </p:nvSpPr>
          <p:spPr>
            <a:xfrm>
              <a:off x="6219391" y="3816756"/>
              <a:ext cx="306594" cy="334252"/>
            </a:xfrm>
            <a:custGeom>
              <a:rect b="b" l="l" r="r" t="t"/>
              <a:pathLst>
                <a:path extrusionOk="0" h="10502" w="9633">
                  <a:moveTo>
                    <a:pt x="8394" y="4179"/>
                  </a:moveTo>
                  <a:cubicBezTo>
                    <a:pt x="8906" y="4251"/>
                    <a:pt x="9299" y="4703"/>
                    <a:pt x="9299" y="5239"/>
                  </a:cubicBezTo>
                  <a:cubicBezTo>
                    <a:pt x="9299" y="5775"/>
                    <a:pt x="8906" y="6215"/>
                    <a:pt x="8394" y="6299"/>
                  </a:cubicBezTo>
                  <a:lnTo>
                    <a:pt x="8394" y="4179"/>
                  </a:lnTo>
                  <a:close/>
                  <a:moveTo>
                    <a:pt x="1203" y="4013"/>
                  </a:moveTo>
                  <a:lnTo>
                    <a:pt x="1203" y="6489"/>
                  </a:lnTo>
                  <a:lnTo>
                    <a:pt x="846" y="6489"/>
                  </a:lnTo>
                  <a:cubicBezTo>
                    <a:pt x="548" y="6489"/>
                    <a:pt x="310" y="6251"/>
                    <a:pt x="310" y="5953"/>
                  </a:cubicBezTo>
                  <a:lnTo>
                    <a:pt x="310" y="4549"/>
                  </a:lnTo>
                  <a:cubicBezTo>
                    <a:pt x="310" y="4251"/>
                    <a:pt x="548" y="4013"/>
                    <a:pt x="846" y="4013"/>
                  </a:cubicBezTo>
                  <a:close/>
                  <a:moveTo>
                    <a:pt x="2596" y="4001"/>
                  </a:moveTo>
                  <a:lnTo>
                    <a:pt x="2596" y="6489"/>
                  </a:lnTo>
                  <a:lnTo>
                    <a:pt x="1525" y="6489"/>
                  </a:lnTo>
                  <a:lnTo>
                    <a:pt x="1525" y="4001"/>
                  </a:lnTo>
                  <a:close/>
                  <a:moveTo>
                    <a:pt x="2799" y="7692"/>
                  </a:moveTo>
                  <a:lnTo>
                    <a:pt x="2799" y="8418"/>
                  </a:lnTo>
                  <a:lnTo>
                    <a:pt x="2477" y="8418"/>
                  </a:lnTo>
                  <a:lnTo>
                    <a:pt x="2679" y="7692"/>
                  </a:lnTo>
                  <a:close/>
                  <a:moveTo>
                    <a:pt x="2560" y="6811"/>
                  </a:moveTo>
                  <a:lnTo>
                    <a:pt x="1941" y="9121"/>
                  </a:lnTo>
                  <a:lnTo>
                    <a:pt x="1525" y="9121"/>
                  </a:lnTo>
                  <a:lnTo>
                    <a:pt x="1525" y="6811"/>
                  </a:lnTo>
                  <a:close/>
                  <a:moveTo>
                    <a:pt x="8061" y="310"/>
                  </a:moveTo>
                  <a:lnTo>
                    <a:pt x="8061" y="10180"/>
                  </a:lnTo>
                  <a:lnTo>
                    <a:pt x="7335" y="10180"/>
                  </a:lnTo>
                  <a:lnTo>
                    <a:pt x="7335" y="3227"/>
                  </a:lnTo>
                  <a:cubicBezTo>
                    <a:pt x="7335" y="3132"/>
                    <a:pt x="7251" y="3060"/>
                    <a:pt x="7168" y="3060"/>
                  </a:cubicBezTo>
                  <a:cubicBezTo>
                    <a:pt x="7085" y="3060"/>
                    <a:pt x="7001" y="3132"/>
                    <a:pt x="7001" y="3227"/>
                  </a:cubicBezTo>
                  <a:lnTo>
                    <a:pt x="7001" y="9085"/>
                  </a:lnTo>
                  <a:cubicBezTo>
                    <a:pt x="6799" y="8811"/>
                    <a:pt x="6489" y="8406"/>
                    <a:pt x="6085" y="8013"/>
                  </a:cubicBezTo>
                  <a:cubicBezTo>
                    <a:pt x="5620" y="7573"/>
                    <a:pt x="5144" y="7216"/>
                    <a:pt x="4656" y="6966"/>
                  </a:cubicBezTo>
                  <a:cubicBezTo>
                    <a:pt x="4084" y="6668"/>
                    <a:pt x="3525" y="6501"/>
                    <a:pt x="2941" y="6489"/>
                  </a:cubicBezTo>
                  <a:lnTo>
                    <a:pt x="2941" y="4001"/>
                  </a:lnTo>
                  <a:cubicBezTo>
                    <a:pt x="3525" y="3965"/>
                    <a:pt x="4084" y="3810"/>
                    <a:pt x="4656" y="3525"/>
                  </a:cubicBezTo>
                  <a:cubicBezTo>
                    <a:pt x="5144" y="3275"/>
                    <a:pt x="5620" y="2917"/>
                    <a:pt x="6085" y="2465"/>
                  </a:cubicBezTo>
                  <a:cubicBezTo>
                    <a:pt x="6489" y="2084"/>
                    <a:pt x="6799" y="1679"/>
                    <a:pt x="7001" y="1393"/>
                  </a:cubicBezTo>
                  <a:lnTo>
                    <a:pt x="7001" y="2441"/>
                  </a:lnTo>
                  <a:cubicBezTo>
                    <a:pt x="7001" y="2524"/>
                    <a:pt x="7085" y="2596"/>
                    <a:pt x="7168" y="2596"/>
                  </a:cubicBezTo>
                  <a:cubicBezTo>
                    <a:pt x="7251" y="2596"/>
                    <a:pt x="7335" y="2524"/>
                    <a:pt x="7335" y="2441"/>
                  </a:cubicBezTo>
                  <a:lnTo>
                    <a:pt x="7335" y="310"/>
                  </a:lnTo>
                  <a:close/>
                  <a:moveTo>
                    <a:pt x="7168" y="0"/>
                  </a:moveTo>
                  <a:cubicBezTo>
                    <a:pt x="7085" y="0"/>
                    <a:pt x="7001" y="72"/>
                    <a:pt x="7001" y="167"/>
                  </a:cubicBezTo>
                  <a:lnTo>
                    <a:pt x="7001" y="822"/>
                  </a:lnTo>
                  <a:cubicBezTo>
                    <a:pt x="6906" y="977"/>
                    <a:pt x="6489" y="1620"/>
                    <a:pt x="5847" y="2251"/>
                  </a:cubicBezTo>
                  <a:cubicBezTo>
                    <a:pt x="5156" y="2905"/>
                    <a:pt x="4084" y="3691"/>
                    <a:pt x="2775" y="3691"/>
                  </a:cubicBezTo>
                  <a:lnTo>
                    <a:pt x="858" y="3691"/>
                  </a:lnTo>
                  <a:cubicBezTo>
                    <a:pt x="382" y="3691"/>
                    <a:pt x="1" y="4072"/>
                    <a:pt x="1" y="4549"/>
                  </a:cubicBezTo>
                  <a:lnTo>
                    <a:pt x="1" y="5953"/>
                  </a:lnTo>
                  <a:cubicBezTo>
                    <a:pt x="1" y="6430"/>
                    <a:pt x="382" y="6811"/>
                    <a:pt x="858" y="6811"/>
                  </a:cubicBezTo>
                  <a:lnTo>
                    <a:pt x="1215" y="6811"/>
                  </a:lnTo>
                  <a:lnTo>
                    <a:pt x="1215" y="9287"/>
                  </a:lnTo>
                  <a:cubicBezTo>
                    <a:pt x="1215" y="9371"/>
                    <a:pt x="1286" y="9454"/>
                    <a:pt x="1382" y="9454"/>
                  </a:cubicBezTo>
                  <a:lnTo>
                    <a:pt x="2084" y="9454"/>
                  </a:lnTo>
                  <a:cubicBezTo>
                    <a:pt x="2156" y="9454"/>
                    <a:pt x="2215" y="9406"/>
                    <a:pt x="2239" y="9335"/>
                  </a:cubicBezTo>
                  <a:lnTo>
                    <a:pt x="2394" y="8751"/>
                  </a:lnTo>
                  <a:lnTo>
                    <a:pt x="2953" y="8751"/>
                  </a:lnTo>
                  <a:cubicBezTo>
                    <a:pt x="3049" y="8751"/>
                    <a:pt x="3120" y="8680"/>
                    <a:pt x="3120" y="8585"/>
                  </a:cubicBezTo>
                  <a:lnTo>
                    <a:pt x="3120" y="7525"/>
                  </a:lnTo>
                  <a:cubicBezTo>
                    <a:pt x="3120" y="7442"/>
                    <a:pt x="3049" y="7370"/>
                    <a:pt x="2953" y="7370"/>
                  </a:cubicBezTo>
                  <a:lnTo>
                    <a:pt x="2763" y="7370"/>
                  </a:lnTo>
                  <a:lnTo>
                    <a:pt x="2918" y="6811"/>
                  </a:lnTo>
                  <a:cubicBezTo>
                    <a:pt x="4168" y="6858"/>
                    <a:pt x="5192" y="7620"/>
                    <a:pt x="5858" y="8263"/>
                  </a:cubicBezTo>
                  <a:cubicBezTo>
                    <a:pt x="6513" y="8882"/>
                    <a:pt x="6930" y="9525"/>
                    <a:pt x="7025" y="9692"/>
                  </a:cubicBezTo>
                  <a:lnTo>
                    <a:pt x="7025" y="10347"/>
                  </a:lnTo>
                  <a:cubicBezTo>
                    <a:pt x="7025" y="10430"/>
                    <a:pt x="7097" y="10502"/>
                    <a:pt x="7180" y="10502"/>
                  </a:cubicBezTo>
                  <a:lnTo>
                    <a:pt x="8240" y="10502"/>
                  </a:lnTo>
                  <a:cubicBezTo>
                    <a:pt x="8335" y="10502"/>
                    <a:pt x="8406" y="10430"/>
                    <a:pt x="8406" y="10347"/>
                  </a:cubicBezTo>
                  <a:lnTo>
                    <a:pt x="8406" y="6632"/>
                  </a:lnTo>
                  <a:cubicBezTo>
                    <a:pt x="9109" y="6549"/>
                    <a:pt x="9633" y="5965"/>
                    <a:pt x="9633" y="5251"/>
                  </a:cubicBezTo>
                  <a:cubicBezTo>
                    <a:pt x="9621" y="4537"/>
                    <a:pt x="9085" y="3941"/>
                    <a:pt x="8394" y="3870"/>
                  </a:cubicBezTo>
                  <a:lnTo>
                    <a:pt x="8394" y="167"/>
                  </a:lnTo>
                  <a:cubicBezTo>
                    <a:pt x="8394" y="72"/>
                    <a:pt x="8311" y="0"/>
                    <a:pt x="8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1" name="Google Shape;11291;p64"/>
            <p:cNvSpPr/>
            <p:nvPr/>
          </p:nvSpPr>
          <p:spPr>
            <a:xfrm>
              <a:off x="6549060" y="3978567"/>
              <a:ext cx="26958" cy="10630"/>
            </a:xfrm>
            <a:custGeom>
              <a:rect b="b" l="l" r="r" t="t"/>
              <a:pathLst>
                <a:path extrusionOk="0" h="334" w="847">
                  <a:moveTo>
                    <a:pt x="156" y="0"/>
                  </a:moveTo>
                  <a:cubicBezTo>
                    <a:pt x="72" y="0"/>
                    <a:pt x="1" y="84"/>
                    <a:pt x="1" y="167"/>
                  </a:cubicBezTo>
                  <a:cubicBezTo>
                    <a:pt x="1" y="262"/>
                    <a:pt x="72" y="334"/>
                    <a:pt x="156" y="334"/>
                  </a:cubicBezTo>
                  <a:lnTo>
                    <a:pt x="680" y="334"/>
                  </a:lnTo>
                  <a:cubicBezTo>
                    <a:pt x="763" y="334"/>
                    <a:pt x="846" y="262"/>
                    <a:pt x="846" y="167"/>
                  </a:cubicBezTo>
                  <a:cubicBezTo>
                    <a:pt x="846" y="84"/>
                    <a:pt x="775"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2" name="Google Shape;11292;p64"/>
            <p:cNvSpPr/>
            <p:nvPr/>
          </p:nvSpPr>
          <p:spPr>
            <a:xfrm>
              <a:off x="6525572" y="3915357"/>
              <a:ext cx="24666" cy="22311"/>
            </a:xfrm>
            <a:custGeom>
              <a:rect b="b" l="l" r="r" t="t"/>
              <a:pathLst>
                <a:path extrusionOk="0" h="701" w="775">
                  <a:moveTo>
                    <a:pt x="605" y="1"/>
                  </a:moveTo>
                  <a:cubicBezTo>
                    <a:pt x="563" y="1"/>
                    <a:pt x="519" y="16"/>
                    <a:pt x="477" y="46"/>
                  </a:cubicBezTo>
                  <a:lnTo>
                    <a:pt x="108" y="415"/>
                  </a:lnTo>
                  <a:cubicBezTo>
                    <a:pt x="1" y="522"/>
                    <a:pt x="84" y="700"/>
                    <a:pt x="227" y="700"/>
                  </a:cubicBezTo>
                  <a:cubicBezTo>
                    <a:pt x="275" y="700"/>
                    <a:pt x="322" y="677"/>
                    <a:pt x="346" y="653"/>
                  </a:cubicBezTo>
                  <a:lnTo>
                    <a:pt x="715" y="284"/>
                  </a:lnTo>
                  <a:cubicBezTo>
                    <a:pt x="775" y="224"/>
                    <a:pt x="775" y="117"/>
                    <a:pt x="715" y="46"/>
                  </a:cubicBezTo>
                  <a:cubicBezTo>
                    <a:pt x="685" y="16"/>
                    <a:pt x="647" y="1"/>
                    <a:pt x="6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3" name="Google Shape;11293;p64"/>
            <p:cNvSpPr/>
            <p:nvPr/>
          </p:nvSpPr>
          <p:spPr>
            <a:xfrm>
              <a:off x="6527099" y="4030191"/>
              <a:ext cx="23139" cy="22661"/>
            </a:xfrm>
            <a:custGeom>
              <a:rect b="b" l="l" r="r" t="t"/>
              <a:pathLst>
                <a:path extrusionOk="0" h="712" w="727">
                  <a:moveTo>
                    <a:pt x="183" y="1"/>
                  </a:moveTo>
                  <a:cubicBezTo>
                    <a:pt x="140" y="1"/>
                    <a:pt x="96" y="15"/>
                    <a:pt x="60" y="45"/>
                  </a:cubicBezTo>
                  <a:cubicBezTo>
                    <a:pt x="0" y="105"/>
                    <a:pt x="0" y="212"/>
                    <a:pt x="60" y="283"/>
                  </a:cubicBezTo>
                  <a:lnTo>
                    <a:pt x="429" y="664"/>
                  </a:lnTo>
                  <a:cubicBezTo>
                    <a:pt x="466" y="696"/>
                    <a:pt x="505" y="711"/>
                    <a:pt x="543" y="711"/>
                  </a:cubicBezTo>
                  <a:cubicBezTo>
                    <a:pt x="590" y="711"/>
                    <a:pt x="634" y="687"/>
                    <a:pt x="667" y="641"/>
                  </a:cubicBezTo>
                  <a:cubicBezTo>
                    <a:pt x="727" y="569"/>
                    <a:pt x="727" y="486"/>
                    <a:pt x="667" y="426"/>
                  </a:cubicBezTo>
                  <a:lnTo>
                    <a:pt x="298" y="45"/>
                  </a:ln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294" name="Google Shape;11294;p64"/>
          <p:cNvGrpSpPr/>
          <p:nvPr/>
        </p:nvGrpSpPr>
        <p:grpSpPr>
          <a:xfrm>
            <a:off x="5778676" y="3826972"/>
            <a:ext cx="349052" cy="313055"/>
            <a:chOff x="5778676" y="3826972"/>
            <a:chExt cx="349052" cy="313055"/>
          </a:xfrm>
        </p:grpSpPr>
        <p:sp>
          <p:nvSpPr>
            <p:cNvPr id="11295" name="Google Shape;11295;p64"/>
            <p:cNvSpPr/>
            <p:nvPr/>
          </p:nvSpPr>
          <p:spPr>
            <a:xfrm>
              <a:off x="5923045" y="3890659"/>
              <a:ext cx="27690" cy="48155"/>
            </a:xfrm>
            <a:custGeom>
              <a:rect b="b" l="l" r="r" t="t"/>
              <a:pathLst>
                <a:path extrusionOk="0" h="1513" w="870">
                  <a:moveTo>
                    <a:pt x="406" y="286"/>
                  </a:moveTo>
                  <a:lnTo>
                    <a:pt x="406" y="560"/>
                  </a:lnTo>
                  <a:cubicBezTo>
                    <a:pt x="299" y="524"/>
                    <a:pt x="251" y="488"/>
                    <a:pt x="251" y="417"/>
                  </a:cubicBezTo>
                  <a:cubicBezTo>
                    <a:pt x="251" y="345"/>
                    <a:pt x="334" y="298"/>
                    <a:pt x="406" y="286"/>
                  </a:cubicBezTo>
                  <a:close/>
                  <a:moveTo>
                    <a:pt x="513" y="845"/>
                  </a:moveTo>
                  <a:cubicBezTo>
                    <a:pt x="632" y="893"/>
                    <a:pt x="644" y="953"/>
                    <a:pt x="644" y="1012"/>
                  </a:cubicBezTo>
                  <a:cubicBezTo>
                    <a:pt x="644" y="1119"/>
                    <a:pt x="584" y="1155"/>
                    <a:pt x="513" y="1179"/>
                  </a:cubicBezTo>
                  <a:lnTo>
                    <a:pt x="513" y="845"/>
                  </a:lnTo>
                  <a:close/>
                  <a:moveTo>
                    <a:pt x="465" y="0"/>
                  </a:moveTo>
                  <a:cubicBezTo>
                    <a:pt x="441" y="0"/>
                    <a:pt x="406" y="12"/>
                    <a:pt x="406" y="48"/>
                  </a:cubicBezTo>
                  <a:lnTo>
                    <a:pt x="406" y="83"/>
                  </a:lnTo>
                  <a:cubicBezTo>
                    <a:pt x="179" y="119"/>
                    <a:pt x="48" y="238"/>
                    <a:pt x="48" y="441"/>
                  </a:cubicBezTo>
                  <a:cubicBezTo>
                    <a:pt x="48" y="667"/>
                    <a:pt x="215" y="738"/>
                    <a:pt x="406" y="810"/>
                  </a:cubicBezTo>
                  <a:lnTo>
                    <a:pt x="406" y="1191"/>
                  </a:lnTo>
                  <a:cubicBezTo>
                    <a:pt x="299" y="1167"/>
                    <a:pt x="251" y="1143"/>
                    <a:pt x="168" y="1072"/>
                  </a:cubicBezTo>
                  <a:cubicBezTo>
                    <a:pt x="149" y="1058"/>
                    <a:pt x="132" y="1051"/>
                    <a:pt x="116" y="1051"/>
                  </a:cubicBezTo>
                  <a:cubicBezTo>
                    <a:pt x="92" y="1051"/>
                    <a:pt x="70" y="1067"/>
                    <a:pt x="48" y="1095"/>
                  </a:cubicBezTo>
                  <a:cubicBezTo>
                    <a:pt x="1" y="1155"/>
                    <a:pt x="1" y="1215"/>
                    <a:pt x="48" y="1262"/>
                  </a:cubicBezTo>
                  <a:cubicBezTo>
                    <a:pt x="120" y="1357"/>
                    <a:pt x="275" y="1417"/>
                    <a:pt x="406" y="1417"/>
                  </a:cubicBezTo>
                  <a:lnTo>
                    <a:pt x="406" y="1476"/>
                  </a:lnTo>
                  <a:cubicBezTo>
                    <a:pt x="406" y="1500"/>
                    <a:pt x="441" y="1512"/>
                    <a:pt x="465" y="1512"/>
                  </a:cubicBezTo>
                  <a:cubicBezTo>
                    <a:pt x="501" y="1512"/>
                    <a:pt x="525" y="1500"/>
                    <a:pt x="525" y="1476"/>
                  </a:cubicBezTo>
                  <a:lnTo>
                    <a:pt x="525" y="1417"/>
                  </a:lnTo>
                  <a:cubicBezTo>
                    <a:pt x="715" y="1381"/>
                    <a:pt x="870" y="1262"/>
                    <a:pt x="870" y="1024"/>
                  </a:cubicBezTo>
                  <a:cubicBezTo>
                    <a:pt x="870" y="774"/>
                    <a:pt x="739" y="679"/>
                    <a:pt x="525" y="607"/>
                  </a:cubicBezTo>
                  <a:lnTo>
                    <a:pt x="525" y="286"/>
                  </a:lnTo>
                  <a:cubicBezTo>
                    <a:pt x="572" y="286"/>
                    <a:pt x="596" y="298"/>
                    <a:pt x="656" y="322"/>
                  </a:cubicBezTo>
                  <a:cubicBezTo>
                    <a:pt x="682" y="335"/>
                    <a:pt x="713" y="352"/>
                    <a:pt x="745" y="352"/>
                  </a:cubicBezTo>
                  <a:cubicBezTo>
                    <a:pt x="770" y="352"/>
                    <a:pt x="796" y="341"/>
                    <a:pt x="822" y="310"/>
                  </a:cubicBezTo>
                  <a:cubicBezTo>
                    <a:pt x="858" y="262"/>
                    <a:pt x="870" y="202"/>
                    <a:pt x="810" y="155"/>
                  </a:cubicBezTo>
                  <a:cubicBezTo>
                    <a:pt x="739" y="107"/>
                    <a:pt x="620" y="83"/>
                    <a:pt x="525" y="83"/>
                  </a:cubicBezTo>
                  <a:lnTo>
                    <a:pt x="525" y="48"/>
                  </a:lnTo>
                  <a:cubicBezTo>
                    <a:pt x="525" y="12"/>
                    <a:pt x="501"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6" name="Google Shape;11296;p64"/>
            <p:cNvSpPr/>
            <p:nvPr/>
          </p:nvSpPr>
          <p:spPr>
            <a:xfrm>
              <a:off x="5976866" y="3843268"/>
              <a:ext cx="80364" cy="80364"/>
            </a:xfrm>
            <a:custGeom>
              <a:rect b="b" l="l" r="r" t="t"/>
              <a:pathLst>
                <a:path extrusionOk="0" h="2525" w="2525">
                  <a:moveTo>
                    <a:pt x="1263" y="310"/>
                  </a:moveTo>
                  <a:cubicBezTo>
                    <a:pt x="1786" y="310"/>
                    <a:pt x="2215" y="739"/>
                    <a:pt x="2215" y="1263"/>
                  </a:cubicBezTo>
                  <a:cubicBezTo>
                    <a:pt x="2215" y="1787"/>
                    <a:pt x="1798" y="2215"/>
                    <a:pt x="1263" y="2215"/>
                  </a:cubicBezTo>
                  <a:cubicBezTo>
                    <a:pt x="739" y="2215"/>
                    <a:pt x="310" y="1787"/>
                    <a:pt x="310" y="1263"/>
                  </a:cubicBezTo>
                  <a:cubicBezTo>
                    <a:pt x="310" y="739"/>
                    <a:pt x="739" y="310"/>
                    <a:pt x="1263" y="310"/>
                  </a:cubicBezTo>
                  <a:close/>
                  <a:moveTo>
                    <a:pt x="1263" y="1"/>
                  </a:moveTo>
                  <a:cubicBezTo>
                    <a:pt x="560" y="1"/>
                    <a:pt x="1" y="560"/>
                    <a:pt x="1" y="1263"/>
                  </a:cubicBezTo>
                  <a:cubicBezTo>
                    <a:pt x="1" y="1965"/>
                    <a:pt x="560" y="2525"/>
                    <a:pt x="1263" y="2525"/>
                  </a:cubicBezTo>
                  <a:cubicBezTo>
                    <a:pt x="1965" y="2525"/>
                    <a:pt x="2525" y="1965"/>
                    <a:pt x="2525" y="1263"/>
                  </a:cubicBezTo>
                  <a:cubicBezTo>
                    <a:pt x="2525" y="560"/>
                    <a:pt x="1965" y="1"/>
                    <a:pt x="1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7" name="Google Shape;11297;p64"/>
            <p:cNvSpPr/>
            <p:nvPr/>
          </p:nvSpPr>
          <p:spPr>
            <a:xfrm>
              <a:off x="5879473" y="3826972"/>
              <a:ext cx="193288" cy="144051"/>
            </a:xfrm>
            <a:custGeom>
              <a:rect b="b" l="l" r="r" t="t"/>
              <a:pathLst>
                <a:path extrusionOk="0" h="4526" w="6073">
                  <a:moveTo>
                    <a:pt x="1798" y="1775"/>
                  </a:moveTo>
                  <a:cubicBezTo>
                    <a:pt x="2132" y="1775"/>
                    <a:pt x="2430" y="1942"/>
                    <a:pt x="2596" y="2192"/>
                  </a:cubicBezTo>
                  <a:cubicBezTo>
                    <a:pt x="2620" y="2346"/>
                    <a:pt x="2680" y="2477"/>
                    <a:pt x="2739" y="2608"/>
                  </a:cubicBezTo>
                  <a:cubicBezTo>
                    <a:pt x="2739" y="2656"/>
                    <a:pt x="2751" y="2704"/>
                    <a:pt x="2751" y="2727"/>
                  </a:cubicBezTo>
                  <a:cubicBezTo>
                    <a:pt x="2751" y="3251"/>
                    <a:pt x="2322" y="3680"/>
                    <a:pt x="1798" y="3680"/>
                  </a:cubicBezTo>
                  <a:cubicBezTo>
                    <a:pt x="1287" y="3680"/>
                    <a:pt x="846" y="3251"/>
                    <a:pt x="846" y="2727"/>
                  </a:cubicBezTo>
                  <a:cubicBezTo>
                    <a:pt x="846" y="2203"/>
                    <a:pt x="1287" y="1775"/>
                    <a:pt x="1798" y="1775"/>
                  </a:cubicBezTo>
                  <a:close/>
                  <a:moveTo>
                    <a:pt x="1810" y="1251"/>
                  </a:moveTo>
                  <a:cubicBezTo>
                    <a:pt x="2072" y="1251"/>
                    <a:pt x="2334" y="1334"/>
                    <a:pt x="2560" y="1465"/>
                  </a:cubicBezTo>
                  <a:cubicBezTo>
                    <a:pt x="2549" y="1537"/>
                    <a:pt x="2549" y="1632"/>
                    <a:pt x="2537" y="1692"/>
                  </a:cubicBezTo>
                  <a:cubicBezTo>
                    <a:pt x="2322" y="1537"/>
                    <a:pt x="2072" y="1453"/>
                    <a:pt x="1787" y="1453"/>
                  </a:cubicBezTo>
                  <a:cubicBezTo>
                    <a:pt x="1084" y="1453"/>
                    <a:pt x="525" y="2013"/>
                    <a:pt x="525" y="2715"/>
                  </a:cubicBezTo>
                  <a:cubicBezTo>
                    <a:pt x="525" y="3418"/>
                    <a:pt x="1084" y="3978"/>
                    <a:pt x="1787" y="3978"/>
                  </a:cubicBezTo>
                  <a:cubicBezTo>
                    <a:pt x="2382" y="3978"/>
                    <a:pt x="2894" y="3561"/>
                    <a:pt x="3025" y="3001"/>
                  </a:cubicBezTo>
                  <a:lnTo>
                    <a:pt x="3192" y="3156"/>
                  </a:lnTo>
                  <a:cubicBezTo>
                    <a:pt x="3025" y="3775"/>
                    <a:pt x="2465" y="4204"/>
                    <a:pt x="1810" y="4204"/>
                  </a:cubicBezTo>
                  <a:cubicBezTo>
                    <a:pt x="1001" y="4204"/>
                    <a:pt x="334" y="3549"/>
                    <a:pt x="334" y="2727"/>
                  </a:cubicBezTo>
                  <a:cubicBezTo>
                    <a:pt x="334" y="1906"/>
                    <a:pt x="989" y="1251"/>
                    <a:pt x="1810" y="1251"/>
                  </a:cubicBezTo>
                  <a:close/>
                  <a:moveTo>
                    <a:pt x="4299" y="1"/>
                  </a:moveTo>
                  <a:cubicBezTo>
                    <a:pt x="3549" y="1"/>
                    <a:pt x="2894" y="501"/>
                    <a:pt x="2632" y="1168"/>
                  </a:cubicBezTo>
                  <a:cubicBezTo>
                    <a:pt x="2382" y="1037"/>
                    <a:pt x="2084" y="953"/>
                    <a:pt x="1787" y="953"/>
                  </a:cubicBezTo>
                  <a:cubicBezTo>
                    <a:pt x="810" y="953"/>
                    <a:pt x="1" y="1763"/>
                    <a:pt x="1" y="2739"/>
                  </a:cubicBezTo>
                  <a:cubicBezTo>
                    <a:pt x="1" y="3727"/>
                    <a:pt x="810" y="4525"/>
                    <a:pt x="1787" y="4525"/>
                  </a:cubicBezTo>
                  <a:cubicBezTo>
                    <a:pt x="2549" y="4525"/>
                    <a:pt x="3203" y="4049"/>
                    <a:pt x="3453" y="3370"/>
                  </a:cubicBezTo>
                  <a:cubicBezTo>
                    <a:pt x="3703" y="3501"/>
                    <a:pt x="3989" y="3573"/>
                    <a:pt x="4299" y="3573"/>
                  </a:cubicBezTo>
                  <a:cubicBezTo>
                    <a:pt x="4704" y="3573"/>
                    <a:pt x="5108" y="3442"/>
                    <a:pt x="5418" y="3192"/>
                  </a:cubicBezTo>
                  <a:cubicBezTo>
                    <a:pt x="5728" y="2942"/>
                    <a:pt x="5954" y="2596"/>
                    <a:pt x="6049" y="2203"/>
                  </a:cubicBezTo>
                  <a:cubicBezTo>
                    <a:pt x="6073" y="2108"/>
                    <a:pt x="6037" y="2013"/>
                    <a:pt x="5942" y="2001"/>
                  </a:cubicBezTo>
                  <a:cubicBezTo>
                    <a:pt x="5932" y="2000"/>
                    <a:pt x="5921" y="1999"/>
                    <a:pt x="5911" y="1999"/>
                  </a:cubicBezTo>
                  <a:cubicBezTo>
                    <a:pt x="5839" y="1999"/>
                    <a:pt x="5772" y="2037"/>
                    <a:pt x="5751" y="2120"/>
                  </a:cubicBezTo>
                  <a:cubicBezTo>
                    <a:pt x="5597" y="2787"/>
                    <a:pt x="5001" y="3251"/>
                    <a:pt x="4323" y="3251"/>
                  </a:cubicBezTo>
                  <a:cubicBezTo>
                    <a:pt x="3787" y="3251"/>
                    <a:pt x="3311" y="2965"/>
                    <a:pt x="3037" y="2501"/>
                  </a:cubicBezTo>
                  <a:cubicBezTo>
                    <a:pt x="3013" y="2358"/>
                    <a:pt x="2953" y="2203"/>
                    <a:pt x="2882" y="2084"/>
                  </a:cubicBezTo>
                  <a:cubicBezTo>
                    <a:pt x="2680" y="1180"/>
                    <a:pt x="3382" y="322"/>
                    <a:pt x="4311" y="322"/>
                  </a:cubicBezTo>
                  <a:cubicBezTo>
                    <a:pt x="4989" y="322"/>
                    <a:pt x="5585" y="775"/>
                    <a:pt x="5739" y="1453"/>
                  </a:cubicBezTo>
                  <a:cubicBezTo>
                    <a:pt x="5750" y="1528"/>
                    <a:pt x="5818" y="1574"/>
                    <a:pt x="5901" y="1574"/>
                  </a:cubicBezTo>
                  <a:cubicBezTo>
                    <a:pt x="5911" y="1574"/>
                    <a:pt x="5920" y="1574"/>
                    <a:pt x="5930" y="1572"/>
                  </a:cubicBezTo>
                  <a:cubicBezTo>
                    <a:pt x="6013" y="1549"/>
                    <a:pt x="6061" y="1465"/>
                    <a:pt x="6049" y="1370"/>
                  </a:cubicBezTo>
                  <a:cubicBezTo>
                    <a:pt x="5954" y="989"/>
                    <a:pt x="5739" y="644"/>
                    <a:pt x="5418" y="394"/>
                  </a:cubicBezTo>
                  <a:cubicBezTo>
                    <a:pt x="5108" y="144"/>
                    <a:pt x="4704" y="1"/>
                    <a:pt x="4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8" name="Google Shape;11298;p64"/>
            <p:cNvSpPr/>
            <p:nvPr/>
          </p:nvSpPr>
          <p:spPr>
            <a:xfrm>
              <a:off x="6003760" y="3859946"/>
              <a:ext cx="26958" cy="47773"/>
            </a:xfrm>
            <a:custGeom>
              <a:rect b="b" l="l" r="r" t="t"/>
              <a:pathLst>
                <a:path extrusionOk="0" h="1501" w="847">
                  <a:moveTo>
                    <a:pt x="382" y="298"/>
                  </a:moveTo>
                  <a:lnTo>
                    <a:pt x="382" y="572"/>
                  </a:lnTo>
                  <a:cubicBezTo>
                    <a:pt x="287" y="536"/>
                    <a:pt x="239" y="501"/>
                    <a:pt x="239" y="429"/>
                  </a:cubicBezTo>
                  <a:cubicBezTo>
                    <a:pt x="239" y="358"/>
                    <a:pt x="310" y="310"/>
                    <a:pt x="382" y="298"/>
                  </a:cubicBezTo>
                  <a:close/>
                  <a:moveTo>
                    <a:pt x="489" y="870"/>
                  </a:moveTo>
                  <a:cubicBezTo>
                    <a:pt x="608" y="917"/>
                    <a:pt x="620" y="977"/>
                    <a:pt x="620" y="1037"/>
                  </a:cubicBezTo>
                  <a:cubicBezTo>
                    <a:pt x="620" y="1132"/>
                    <a:pt x="560" y="1167"/>
                    <a:pt x="489" y="1203"/>
                  </a:cubicBezTo>
                  <a:lnTo>
                    <a:pt x="489" y="870"/>
                  </a:lnTo>
                  <a:close/>
                  <a:moveTo>
                    <a:pt x="441" y="1"/>
                  </a:moveTo>
                  <a:cubicBezTo>
                    <a:pt x="418" y="1"/>
                    <a:pt x="382" y="13"/>
                    <a:pt x="382" y="36"/>
                  </a:cubicBezTo>
                  <a:lnTo>
                    <a:pt x="382" y="84"/>
                  </a:lnTo>
                  <a:cubicBezTo>
                    <a:pt x="156" y="120"/>
                    <a:pt x="25" y="239"/>
                    <a:pt x="25" y="441"/>
                  </a:cubicBezTo>
                  <a:cubicBezTo>
                    <a:pt x="25" y="679"/>
                    <a:pt x="203" y="739"/>
                    <a:pt x="382" y="810"/>
                  </a:cubicBezTo>
                  <a:lnTo>
                    <a:pt x="382" y="1191"/>
                  </a:lnTo>
                  <a:cubicBezTo>
                    <a:pt x="275" y="1167"/>
                    <a:pt x="239" y="1132"/>
                    <a:pt x="144" y="1072"/>
                  </a:cubicBezTo>
                  <a:cubicBezTo>
                    <a:pt x="125" y="1059"/>
                    <a:pt x="108" y="1053"/>
                    <a:pt x="92" y="1053"/>
                  </a:cubicBezTo>
                  <a:cubicBezTo>
                    <a:pt x="37" y="1053"/>
                    <a:pt x="1" y="1121"/>
                    <a:pt x="1" y="1167"/>
                  </a:cubicBezTo>
                  <a:cubicBezTo>
                    <a:pt x="1" y="1203"/>
                    <a:pt x="13" y="1227"/>
                    <a:pt x="25" y="1251"/>
                  </a:cubicBezTo>
                  <a:cubicBezTo>
                    <a:pt x="96" y="1346"/>
                    <a:pt x="251" y="1394"/>
                    <a:pt x="382" y="1394"/>
                  </a:cubicBezTo>
                  <a:lnTo>
                    <a:pt x="382" y="1453"/>
                  </a:lnTo>
                  <a:cubicBezTo>
                    <a:pt x="382" y="1489"/>
                    <a:pt x="418" y="1501"/>
                    <a:pt x="441" y="1501"/>
                  </a:cubicBezTo>
                  <a:cubicBezTo>
                    <a:pt x="477" y="1501"/>
                    <a:pt x="501" y="1489"/>
                    <a:pt x="501" y="1453"/>
                  </a:cubicBezTo>
                  <a:lnTo>
                    <a:pt x="501" y="1394"/>
                  </a:lnTo>
                  <a:cubicBezTo>
                    <a:pt x="703" y="1370"/>
                    <a:pt x="846" y="1251"/>
                    <a:pt x="846" y="1013"/>
                  </a:cubicBezTo>
                  <a:cubicBezTo>
                    <a:pt x="846" y="786"/>
                    <a:pt x="691" y="691"/>
                    <a:pt x="501" y="620"/>
                  </a:cubicBezTo>
                  <a:lnTo>
                    <a:pt x="501" y="298"/>
                  </a:lnTo>
                  <a:cubicBezTo>
                    <a:pt x="584" y="298"/>
                    <a:pt x="608" y="310"/>
                    <a:pt x="680" y="358"/>
                  </a:cubicBezTo>
                  <a:cubicBezTo>
                    <a:pt x="694" y="362"/>
                    <a:pt x="709" y="364"/>
                    <a:pt x="723" y="364"/>
                  </a:cubicBezTo>
                  <a:cubicBezTo>
                    <a:pt x="754" y="364"/>
                    <a:pt x="782" y="351"/>
                    <a:pt x="799" y="310"/>
                  </a:cubicBezTo>
                  <a:cubicBezTo>
                    <a:pt x="834" y="263"/>
                    <a:pt x="846" y="203"/>
                    <a:pt x="787" y="155"/>
                  </a:cubicBezTo>
                  <a:cubicBezTo>
                    <a:pt x="715" y="96"/>
                    <a:pt x="596" y="84"/>
                    <a:pt x="501" y="84"/>
                  </a:cubicBezTo>
                  <a:lnTo>
                    <a:pt x="501" y="36"/>
                  </a:lnTo>
                  <a:cubicBezTo>
                    <a:pt x="501" y="13"/>
                    <a:pt x="477"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299" name="Google Shape;11299;p64"/>
            <p:cNvSpPr/>
            <p:nvPr/>
          </p:nvSpPr>
          <p:spPr>
            <a:xfrm>
              <a:off x="5778676" y="3939865"/>
              <a:ext cx="349052" cy="200163"/>
            </a:xfrm>
            <a:custGeom>
              <a:rect b="b" l="l" r="r" t="t"/>
              <a:pathLst>
                <a:path extrusionOk="0" h="6289" w="10967">
                  <a:moveTo>
                    <a:pt x="3483" y="1855"/>
                  </a:moveTo>
                  <a:cubicBezTo>
                    <a:pt x="3500" y="1855"/>
                    <a:pt x="3513" y="1868"/>
                    <a:pt x="3513" y="1895"/>
                  </a:cubicBezTo>
                  <a:cubicBezTo>
                    <a:pt x="3584" y="2074"/>
                    <a:pt x="4573" y="4693"/>
                    <a:pt x="4620" y="4776"/>
                  </a:cubicBezTo>
                  <a:cubicBezTo>
                    <a:pt x="4632" y="4788"/>
                    <a:pt x="4620" y="4824"/>
                    <a:pt x="4584" y="4824"/>
                  </a:cubicBezTo>
                  <a:lnTo>
                    <a:pt x="3882" y="5086"/>
                  </a:lnTo>
                  <a:cubicBezTo>
                    <a:pt x="3846" y="4955"/>
                    <a:pt x="2846" y="2300"/>
                    <a:pt x="2775" y="2133"/>
                  </a:cubicBezTo>
                  <a:lnTo>
                    <a:pt x="3465" y="1859"/>
                  </a:lnTo>
                  <a:cubicBezTo>
                    <a:pt x="3471" y="1856"/>
                    <a:pt x="3477" y="1855"/>
                    <a:pt x="3483" y="1855"/>
                  </a:cubicBezTo>
                  <a:close/>
                  <a:moveTo>
                    <a:pt x="2477" y="2228"/>
                  </a:moveTo>
                  <a:lnTo>
                    <a:pt x="3584" y="5193"/>
                  </a:lnTo>
                  <a:cubicBezTo>
                    <a:pt x="3072" y="5407"/>
                    <a:pt x="1739" y="5907"/>
                    <a:pt x="1513" y="6003"/>
                  </a:cubicBezTo>
                  <a:cubicBezTo>
                    <a:pt x="1507" y="6005"/>
                    <a:pt x="1500" y="6007"/>
                    <a:pt x="1493" y="6007"/>
                  </a:cubicBezTo>
                  <a:cubicBezTo>
                    <a:pt x="1468" y="6007"/>
                    <a:pt x="1438" y="5991"/>
                    <a:pt x="1429" y="5955"/>
                  </a:cubicBezTo>
                  <a:lnTo>
                    <a:pt x="358" y="3109"/>
                  </a:lnTo>
                  <a:cubicBezTo>
                    <a:pt x="346" y="3086"/>
                    <a:pt x="358" y="3038"/>
                    <a:pt x="405" y="3026"/>
                  </a:cubicBezTo>
                  <a:cubicBezTo>
                    <a:pt x="1072" y="2764"/>
                    <a:pt x="2013" y="2407"/>
                    <a:pt x="2477" y="2228"/>
                  </a:cubicBezTo>
                  <a:close/>
                  <a:moveTo>
                    <a:pt x="10060" y="0"/>
                  </a:moveTo>
                  <a:cubicBezTo>
                    <a:pt x="9818" y="0"/>
                    <a:pt x="9583" y="125"/>
                    <a:pt x="9407" y="288"/>
                  </a:cubicBezTo>
                  <a:lnTo>
                    <a:pt x="7728" y="1681"/>
                  </a:lnTo>
                  <a:cubicBezTo>
                    <a:pt x="7632" y="1478"/>
                    <a:pt x="7430" y="1264"/>
                    <a:pt x="7061" y="1264"/>
                  </a:cubicBezTo>
                  <a:cubicBezTo>
                    <a:pt x="6668" y="1264"/>
                    <a:pt x="6361" y="1262"/>
                    <a:pt x="6115" y="1262"/>
                  </a:cubicBezTo>
                  <a:cubicBezTo>
                    <a:pt x="5377" y="1262"/>
                    <a:pt x="5192" y="1276"/>
                    <a:pt x="4906" y="1383"/>
                  </a:cubicBezTo>
                  <a:lnTo>
                    <a:pt x="3834" y="1835"/>
                  </a:lnTo>
                  <a:lnTo>
                    <a:pt x="3822" y="1788"/>
                  </a:lnTo>
                  <a:cubicBezTo>
                    <a:pt x="3766" y="1647"/>
                    <a:pt x="3637" y="1551"/>
                    <a:pt x="3491" y="1551"/>
                  </a:cubicBezTo>
                  <a:cubicBezTo>
                    <a:pt x="3451" y="1551"/>
                    <a:pt x="3411" y="1558"/>
                    <a:pt x="3370" y="1574"/>
                  </a:cubicBezTo>
                  <a:lnTo>
                    <a:pt x="2560" y="1871"/>
                  </a:lnTo>
                  <a:cubicBezTo>
                    <a:pt x="2203" y="2014"/>
                    <a:pt x="1084" y="2431"/>
                    <a:pt x="298" y="2728"/>
                  </a:cubicBezTo>
                  <a:cubicBezTo>
                    <a:pt x="108" y="2800"/>
                    <a:pt x="1" y="3026"/>
                    <a:pt x="72" y="3217"/>
                  </a:cubicBezTo>
                  <a:lnTo>
                    <a:pt x="1144" y="6038"/>
                  </a:lnTo>
                  <a:cubicBezTo>
                    <a:pt x="1199" y="6196"/>
                    <a:pt x="1348" y="6288"/>
                    <a:pt x="1501" y="6288"/>
                  </a:cubicBezTo>
                  <a:cubicBezTo>
                    <a:pt x="1545" y="6288"/>
                    <a:pt x="1589" y="6281"/>
                    <a:pt x="1632" y="6265"/>
                  </a:cubicBezTo>
                  <a:cubicBezTo>
                    <a:pt x="1870" y="6181"/>
                    <a:pt x="3501" y="5562"/>
                    <a:pt x="3858" y="5431"/>
                  </a:cubicBezTo>
                  <a:lnTo>
                    <a:pt x="4704" y="5122"/>
                  </a:lnTo>
                  <a:cubicBezTo>
                    <a:pt x="4882" y="5050"/>
                    <a:pt x="4989" y="4848"/>
                    <a:pt x="4918" y="4657"/>
                  </a:cubicBezTo>
                  <a:lnTo>
                    <a:pt x="4894" y="4622"/>
                  </a:lnTo>
                  <a:cubicBezTo>
                    <a:pt x="5454" y="4383"/>
                    <a:pt x="5466" y="4360"/>
                    <a:pt x="6049" y="4360"/>
                  </a:cubicBezTo>
                  <a:cubicBezTo>
                    <a:pt x="6132" y="4360"/>
                    <a:pt x="6204" y="4288"/>
                    <a:pt x="6204" y="4193"/>
                  </a:cubicBezTo>
                  <a:cubicBezTo>
                    <a:pt x="6204" y="4110"/>
                    <a:pt x="6132" y="4026"/>
                    <a:pt x="6049" y="4026"/>
                  </a:cubicBezTo>
                  <a:cubicBezTo>
                    <a:pt x="5418" y="4026"/>
                    <a:pt x="5358" y="4074"/>
                    <a:pt x="4799" y="4312"/>
                  </a:cubicBezTo>
                  <a:lnTo>
                    <a:pt x="3965" y="2097"/>
                  </a:lnTo>
                  <a:lnTo>
                    <a:pt x="5037" y="1645"/>
                  </a:lnTo>
                  <a:cubicBezTo>
                    <a:pt x="5251" y="1571"/>
                    <a:pt x="5403" y="1559"/>
                    <a:pt x="5989" y="1559"/>
                  </a:cubicBezTo>
                  <a:cubicBezTo>
                    <a:pt x="6250" y="1559"/>
                    <a:pt x="6597" y="1562"/>
                    <a:pt x="7073" y="1562"/>
                  </a:cubicBezTo>
                  <a:cubicBezTo>
                    <a:pt x="7240" y="1562"/>
                    <a:pt x="7359" y="1621"/>
                    <a:pt x="7430" y="1740"/>
                  </a:cubicBezTo>
                  <a:cubicBezTo>
                    <a:pt x="7478" y="1835"/>
                    <a:pt x="7490" y="1919"/>
                    <a:pt x="7502" y="1931"/>
                  </a:cubicBezTo>
                  <a:cubicBezTo>
                    <a:pt x="7502" y="1990"/>
                    <a:pt x="7454" y="2276"/>
                    <a:pt x="7180" y="2336"/>
                  </a:cubicBezTo>
                  <a:cubicBezTo>
                    <a:pt x="6740" y="2407"/>
                    <a:pt x="5823" y="2538"/>
                    <a:pt x="5811" y="2538"/>
                  </a:cubicBezTo>
                  <a:cubicBezTo>
                    <a:pt x="5716" y="2562"/>
                    <a:pt x="5656" y="2633"/>
                    <a:pt x="5668" y="2728"/>
                  </a:cubicBezTo>
                  <a:cubicBezTo>
                    <a:pt x="5692" y="2800"/>
                    <a:pt x="5751" y="2859"/>
                    <a:pt x="5823" y="2859"/>
                  </a:cubicBezTo>
                  <a:lnTo>
                    <a:pt x="5847" y="2859"/>
                  </a:lnTo>
                  <a:cubicBezTo>
                    <a:pt x="5870" y="2859"/>
                    <a:pt x="6787" y="2728"/>
                    <a:pt x="7240" y="2645"/>
                  </a:cubicBezTo>
                  <a:cubicBezTo>
                    <a:pt x="7632" y="2574"/>
                    <a:pt x="7787" y="2240"/>
                    <a:pt x="7811" y="2026"/>
                  </a:cubicBezTo>
                  <a:lnTo>
                    <a:pt x="9633" y="514"/>
                  </a:lnTo>
                  <a:cubicBezTo>
                    <a:pt x="9747" y="415"/>
                    <a:pt x="9895" y="311"/>
                    <a:pt x="10058" y="311"/>
                  </a:cubicBezTo>
                  <a:cubicBezTo>
                    <a:pt x="10151" y="311"/>
                    <a:pt x="10248" y="344"/>
                    <a:pt x="10347" y="431"/>
                  </a:cubicBezTo>
                  <a:cubicBezTo>
                    <a:pt x="10645" y="728"/>
                    <a:pt x="10371" y="1073"/>
                    <a:pt x="10299" y="1145"/>
                  </a:cubicBezTo>
                  <a:cubicBezTo>
                    <a:pt x="10228" y="1216"/>
                    <a:pt x="8013" y="3609"/>
                    <a:pt x="8013" y="3609"/>
                  </a:cubicBezTo>
                  <a:cubicBezTo>
                    <a:pt x="7680" y="3990"/>
                    <a:pt x="7251" y="4050"/>
                    <a:pt x="7073" y="4062"/>
                  </a:cubicBezTo>
                  <a:lnTo>
                    <a:pt x="6787" y="4062"/>
                  </a:lnTo>
                  <a:cubicBezTo>
                    <a:pt x="6704" y="4062"/>
                    <a:pt x="6620" y="4133"/>
                    <a:pt x="6620" y="4229"/>
                  </a:cubicBezTo>
                  <a:cubicBezTo>
                    <a:pt x="6620" y="4312"/>
                    <a:pt x="6704" y="4383"/>
                    <a:pt x="6787" y="4383"/>
                  </a:cubicBezTo>
                  <a:lnTo>
                    <a:pt x="7097" y="4383"/>
                  </a:lnTo>
                  <a:cubicBezTo>
                    <a:pt x="7311" y="4371"/>
                    <a:pt x="7859" y="4300"/>
                    <a:pt x="8264" y="3836"/>
                  </a:cubicBezTo>
                  <a:lnTo>
                    <a:pt x="10550" y="1371"/>
                  </a:lnTo>
                  <a:cubicBezTo>
                    <a:pt x="10728" y="1121"/>
                    <a:pt x="10966" y="621"/>
                    <a:pt x="10550" y="204"/>
                  </a:cubicBezTo>
                  <a:cubicBezTo>
                    <a:pt x="10395" y="59"/>
                    <a:pt x="10226" y="0"/>
                    <a:pt x="10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0" name="Google Shape;11300;p64"/>
          <p:cNvGrpSpPr/>
          <p:nvPr/>
        </p:nvGrpSpPr>
        <p:grpSpPr>
          <a:xfrm>
            <a:off x="5355784" y="3834547"/>
            <a:ext cx="299019" cy="297905"/>
            <a:chOff x="5355784" y="3834547"/>
            <a:chExt cx="299019" cy="297905"/>
          </a:xfrm>
        </p:grpSpPr>
        <p:sp>
          <p:nvSpPr>
            <p:cNvPr id="11301" name="Google Shape;11301;p64"/>
            <p:cNvSpPr/>
            <p:nvPr/>
          </p:nvSpPr>
          <p:spPr>
            <a:xfrm>
              <a:off x="5355784" y="3834547"/>
              <a:ext cx="299019" cy="297905"/>
            </a:xfrm>
            <a:custGeom>
              <a:rect b="b" l="l" r="r" t="t"/>
              <a:pathLst>
                <a:path extrusionOk="0" h="9360" w="9395">
                  <a:moveTo>
                    <a:pt x="3572" y="5454"/>
                  </a:moveTo>
                  <a:cubicBezTo>
                    <a:pt x="3679" y="5573"/>
                    <a:pt x="3786" y="5704"/>
                    <a:pt x="3929" y="5811"/>
                  </a:cubicBezTo>
                  <a:lnTo>
                    <a:pt x="3405" y="6335"/>
                  </a:lnTo>
                  <a:cubicBezTo>
                    <a:pt x="3393" y="6311"/>
                    <a:pt x="3393" y="6299"/>
                    <a:pt x="3382" y="6287"/>
                  </a:cubicBezTo>
                  <a:lnTo>
                    <a:pt x="3096" y="6002"/>
                  </a:lnTo>
                  <a:cubicBezTo>
                    <a:pt x="3084" y="5990"/>
                    <a:pt x="3060" y="5978"/>
                    <a:pt x="3048" y="5978"/>
                  </a:cubicBezTo>
                  <a:lnTo>
                    <a:pt x="3572" y="5454"/>
                  </a:lnTo>
                  <a:close/>
                  <a:moveTo>
                    <a:pt x="2748" y="6109"/>
                  </a:moveTo>
                  <a:cubicBezTo>
                    <a:pt x="2804" y="6109"/>
                    <a:pt x="2858" y="6133"/>
                    <a:pt x="2893" y="6180"/>
                  </a:cubicBezTo>
                  <a:lnTo>
                    <a:pt x="3179" y="6466"/>
                  </a:lnTo>
                  <a:cubicBezTo>
                    <a:pt x="3274" y="6573"/>
                    <a:pt x="3274" y="6704"/>
                    <a:pt x="3191" y="6788"/>
                  </a:cubicBezTo>
                  <a:lnTo>
                    <a:pt x="3036" y="6954"/>
                  </a:lnTo>
                  <a:lnTo>
                    <a:pt x="2429" y="6347"/>
                  </a:lnTo>
                  <a:lnTo>
                    <a:pt x="2584" y="6180"/>
                  </a:lnTo>
                  <a:cubicBezTo>
                    <a:pt x="2631" y="6133"/>
                    <a:pt x="2691" y="6109"/>
                    <a:pt x="2748" y="6109"/>
                  </a:cubicBezTo>
                  <a:close/>
                  <a:moveTo>
                    <a:pt x="2215" y="6549"/>
                  </a:moveTo>
                  <a:lnTo>
                    <a:pt x="2822" y="7169"/>
                  </a:lnTo>
                  <a:lnTo>
                    <a:pt x="965" y="9026"/>
                  </a:lnTo>
                  <a:cubicBezTo>
                    <a:pt x="923" y="9068"/>
                    <a:pt x="866" y="9088"/>
                    <a:pt x="810" y="9088"/>
                  </a:cubicBezTo>
                  <a:cubicBezTo>
                    <a:pt x="753" y="9088"/>
                    <a:pt x="697" y="9068"/>
                    <a:pt x="655" y="9026"/>
                  </a:cubicBezTo>
                  <a:lnTo>
                    <a:pt x="369" y="8740"/>
                  </a:lnTo>
                  <a:cubicBezTo>
                    <a:pt x="262" y="8657"/>
                    <a:pt x="262" y="8502"/>
                    <a:pt x="357" y="8419"/>
                  </a:cubicBezTo>
                  <a:lnTo>
                    <a:pt x="2215" y="6549"/>
                  </a:lnTo>
                  <a:close/>
                  <a:moveTo>
                    <a:pt x="6096" y="1"/>
                  </a:moveTo>
                  <a:cubicBezTo>
                    <a:pt x="3417" y="1"/>
                    <a:pt x="1869" y="3061"/>
                    <a:pt x="3441" y="5216"/>
                  </a:cubicBezTo>
                  <a:lnTo>
                    <a:pt x="2810" y="5835"/>
                  </a:lnTo>
                  <a:cubicBezTo>
                    <a:pt x="2798" y="5834"/>
                    <a:pt x="2786" y="5834"/>
                    <a:pt x="2774" y="5834"/>
                  </a:cubicBezTo>
                  <a:cubicBezTo>
                    <a:pt x="2643" y="5834"/>
                    <a:pt x="2516" y="5892"/>
                    <a:pt x="2429" y="5990"/>
                  </a:cubicBezTo>
                  <a:lnTo>
                    <a:pt x="191" y="8216"/>
                  </a:lnTo>
                  <a:cubicBezTo>
                    <a:pt x="0" y="8419"/>
                    <a:pt x="0" y="8728"/>
                    <a:pt x="191" y="8919"/>
                  </a:cubicBezTo>
                  <a:lnTo>
                    <a:pt x="465" y="9216"/>
                  </a:lnTo>
                  <a:cubicBezTo>
                    <a:pt x="560" y="9312"/>
                    <a:pt x="685" y="9359"/>
                    <a:pt x="810" y="9359"/>
                  </a:cubicBezTo>
                  <a:cubicBezTo>
                    <a:pt x="935" y="9359"/>
                    <a:pt x="1060" y="9312"/>
                    <a:pt x="1155" y="9216"/>
                  </a:cubicBezTo>
                  <a:lnTo>
                    <a:pt x="3120" y="7252"/>
                  </a:lnTo>
                  <a:lnTo>
                    <a:pt x="3393" y="6990"/>
                  </a:lnTo>
                  <a:cubicBezTo>
                    <a:pt x="3501" y="6883"/>
                    <a:pt x="3536" y="6752"/>
                    <a:pt x="3536" y="6597"/>
                  </a:cubicBezTo>
                  <a:lnTo>
                    <a:pt x="4167" y="5978"/>
                  </a:lnTo>
                  <a:cubicBezTo>
                    <a:pt x="4632" y="6299"/>
                    <a:pt x="5179" y="6526"/>
                    <a:pt x="5763" y="6573"/>
                  </a:cubicBezTo>
                  <a:lnTo>
                    <a:pt x="5775" y="6573"/>
                  </a:lnTo>
                  <a:cubicBezTo>
                    <a:pt x="5846" y="6573"/>
                    <a:pt x="5906" y="6514"/>
                    <a:pt x="5906" y="6454"/>
                  </a:cubicBezTo>
                  <a:cubicBezTo>
                    <a:pt x="5918" y="6371"/>
                    <a:pt x="5858" y="6299"/>
                    <a:pt x="5787" y="6299"/>
                  </a:cubicBezTo>
                  <a:cubicBezTo>
                    <a:pt x="5191" y="6240"/>
                    <a:pt x="4644" y="6002"/>
                    <a:pt x="4191" y="5645"/>
                  </a:cubicBezTo>
                  <a:cubicBezTo>
                    <a:pt x="1977" y="3847"/>
                    <a:pt x="3286" y="287"/>
                    <a:pt x="6096" y="287"/>
                  </a:cubicBezTo>
                  <a:cubicBezTo>
                    <a:pt x="7680" y="287"/>
                    <a:pt x="8942" y="1489"/>
                    <a:pt x="9108" y="3001"/>
                  </a:cubicBezTo>
                  <a:cubicBezTo>
                    <a:pt x="9119" y="3067"/>
                    <a:pt x="9170" y="3122"/>
                    <a:pt x="9233" y="3122"/>
                  </a:cubicBezTo>
                  <a:cubicBezTo>
                    <a:pt x="9239" y="3122"/>
                    <a:pt x="9245" y="3121"/>
                    <a:pt x="9251" y="3120"/>
                  </a:cubicBezTo>
                  <a:cubicBezTo>
                    <a:pt x="9335" y="3097"/>
                    <a:pt x="9394" y="3037"/>
                    <a:pt x="9370" y="2966"/>
                  </a:cubicBezTo>
                  <a:cubicBezTo>
                    <a:pt x="9216" y="1334"/>
                    <a:pt x="7823" y="1"/>
                    <a:pt x="6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2" name="Google Shape;11302;p64"/>
            <p:cNvSpPr/>
            <p:nvPr/>
          </p:nvSpPr>
          <p:spPr>
            <a:xfrm>
              <a:off x="5455054" y="3854280"/>
              <a:ext cx="179666" cy="171296"/>
            </a:xfrm>
            <a:custGeom>
              <a:rect b="b" l="l" r="r" t="t"/>
              <a:pathLst>
                <a:path extrusionOk="0" h="5382" w="5645">
                  <a:moveTo>
                    <a:pt x="2953" y="274"/>
                  </a:moveTo>
                  <a:cubicBezTo>
                    <a:pt x="4275" y="274"/>
                    <a:pt x="5358" y="1345"/>
                    <a:pt x="5358" y="2691"/>
                  </a:cubicBezTo>
                  <a:cubicBezTo>
                    <a:pt x="5358" y="4024"/>
                    <a:pt x="4275" y="5096"/>
                    <a:pt x="2953" y="5096"/>
                  </a:cubicBezTo>
                  <a:cubicBezTo>
                    <a:pt x="2322" y="5096"/>
                    <a:pt x="1715" y="4858"/>
                    <a:pt x="1239" y="4405"/>
                  </a:cubicBezTo>
                  <a:cubicBezTo>
                    <a:pt x="298" y="3465"/>
                    <a:pt x="298" y="1929"/>
                    <a:pt x="1239" y="976"/>
                  </a:cubicBezTo>
                  <a:cubicBezTo>
                    <a:pt x="1715" y="500"/>
                    <a:pt x="2322" y="274"/>
                    <a:pt x="2953" y="274"/>
                  </a:cubicBezTo>
                  <a:close/>
                  <a:moveTo>
                    <a:pt x="2958" y="0"/>
                  </a:moveTo>
                  <a:cubicBezTo>
                    <a:pt x="2269" y="0"/>
                    <a:pt x="1578" y="262"/>
                    <a:pt x="1048" y="786"/>
                  </a:cubicBezTo>
                  <a:cubicBezTo>
                    <a:pt x="1" y="1822"/>
                    <a:pt x="1" y="3536"/>
                    <a:pt x="1048" y="4596"/>
                  </a:cubicBezTo>
                  <a:cubicBezTo>
                    <a:pt x="1572" y="5120"/>
                    <a:pt x="2263" y="5382"/>
                    <a:pt x="2953" y="5382"/>
                  </a:cubicBezTo>
                  <a:cubicBezTo>
                    <a:pt x="4430" y="5370"/>
                    <a:pt x="5644" y="4179"/>
                    <a:pt x="5644" y="2691"/>
                  </a:cubicBezTo>
                  <a:cubicBezTo>
                    <a:pt x="5644" y="1977"/>
                    <a:pt x="5358" y="1286"/>
                    <a:pt x="4858" y="786"/>
                  </a:cubicBezTo>
                  <a:cubicBezTo>
                    <a:pt x="4335" y="262"/>
                    <a:pt x="3647" y="0"/>
                    <a:pt x="29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3" name="Google Shape;11303;p64"/>
            <p:cNvSpPr/>
            <p:nvPr/>
          </p:nvSpPr>
          <p:spPr>
            <a:xfrm>
              <a:off x="5508110" y="3886490"/>
              <a:ext cx="81510" cy="99302"/>
            </a:xfrm>
            <a:custGeom>
              <a:rect b="b" l="l" r="r" t="t"/>
              <a:pathLst>
                <a:path extrusionOk="0" h="3120" w="2561">
                  <a:moveTo>
                    <a:pt x="1286" y="262"/>
                  </a:moveTo>
                  <a:cubicBezTo>
                    <a:pt x="1596" y="262"/>
                    <a:pt x="1846" y="512"/>
                    <a:pt x="1846" y="834"/>
                  </a:cubicBezTo>
                  <a:cubicBezTo>
                    <a:pt x="1846" y="1143"/>
                    <a:pt x="1596" y="1393"/>
                    <a:pt x="1286" y="1393"/>
                  </a:cubicBezTo>
                  <a:cubicBezTo>
                    <a:pt x="977" y="1393"/>
                    <a:pt x="715" y="1143"/>
                    <a:pt x="715" y="834"/>
                  </a:cubicBezTo>
                  <a:cubicBezTo>
                    <a:pt x="739" y="512"/>
                    <a:pt x="977" y="262"/>
                    <a:pt x="1286" y="262"/>
                  </a:cubicBezTo>
                  <a:close/>
                  <a:moveTo>
                    <a:pt x="1703" y="1667"/>
                  </a:moveTo>
                  <a:cubicBezTo>
                    <a:pt x="2036" y="1667"/>
                    <a:pt x="2310" y="1929"/>
                    <a:pt x="2310" y="2274"/>
                  </a:cubicBezTo>
                  <a:lnTo>
                    <a:pt x="2310" y="2858"/>
                  </a:lnTo>
                  <a:lnTo>
                    <a:pt x="2001" y="2858"/>
                  </a:lnTo>
                  <a:lnTo>
                    <a:pt x="2001" y="2262"/>
                  </a:lnTo>
                  <a:cubicBezTo>
                    <a:pt x="2001" y="2179"/>
                    <a:pt x="1941" y="2119"/>
                    <a:pt x="1870" y="2119"/>
                  </a:cubicBezTo>
                  <a:cubicBezTo>
                    <a:pt x="1786" y="2119"/>
                    <a:pt x="1727" y="2179"/>
                    <a:pt x="1727" y="2262"/>
                  </a:cubicBezTo>
                  <a:lnTo>
                    <a:pt x="1727" y="2858"/>
                  </a:lnTo>
                  <a:lnTo>
                    <a:pt x="870" y="2858"/>
                  </a:lnTo>
                  <a:lnTo>
                    <a:pt x="870" y="2262"/>
                  </a:lnTo>
                  <a:cubicBezTo>
                    <a:pt x="870" y="2179"/>
                    <a:pt x="810" y="2119"/>
                    <a:pt x="727" y="2119"/>
                  </a:cubicBezTo>
                  <a:cubicBezTo>
                    <a:pt x="655" y="2119"/>
                    <a:pt x="596" y="2179"/>
                    <a:pt x="596" y="2262"/>
                  </a:cubicBezTo>
                  <a:lnTo>
                    <a:pt x="596" y="2858"/>
                  </a:lnTo>
                  <a:lnTo>
                    <a:pt x="298" y="2858"/>
                  </a:lnTo>
                  <a:lnTo>
                    <a:pt x="298" y="2274"/>
                  </a:lnTo>
                  <a:cubicBezTo>
                    <a:pt x="298" y="1929"/>
                    <a:pt x="572" y="1667"/>
                    <a:pt x="905" y="1667"/>
                  </a:cubicBezTo>
                  <a:close/>
                  <a:moveTo>
                    <a:pt x="1286" y="0"/>
                  </a:moveTo>
                  <a:cubicBezTo>
                    <a:pt x="822" y="0"/>
                    <a:pt x="453" y="369"/>
                    <a:pt x="453" y="834"/>
                  </a:cubicBezTo>
                  <a:cubicBezTo>
                    <a:pt x="453" y="1048"/>
                    <a:pt x="536" y="1262"/>
                    <a:pt x="691" y="1405"/>
                  </a:cubicBezTo>
                  <a:cubicBezTo>
                    <a:pt x="298" y="1500"/>
                    <a:pt x="1" y="1857"/>
                    <a:pt x="1" y="2274"/>
                  </a:cubicBezTo>
                  <a:lnTo>
                    <a:pt x="1" y="2858"/>
                  </a:lnTo>
                  <a:cubicBezTo>
                    <a:pt x="1" y="3000"/>
                    <a:pt x="120" y="3120"/>
                    <a:pt x="274" y="3120"/>
                  </a:cubicBezTo>
                  <a:lnTo>
                    <a:pt x="2298" y="3120"/>
                  </a:lnTo>
                  <a:cubicBezTo>
                    <a:pt x="2441" y="3120"/>
                    <a:pt x="2560" y="3000"/>
                    <a:pt x="2560" y="2858"/>
                  </a:cubicBezTo>
                  <a:lnTo>
                    <a:pt x="2560" y="2274"/>
                  </a:lnTo>
                  <a:cubicBezTo>
                    <a:pt x="2560" y="1857"/>
                    <a:pt x="2275" y="1500"/>
                    <a:pt x="1882" y="1405"/>
                  </a:cubicBezTo>
                  <a:cubicBezTo>
                    <a:pt x="2025" y="1262"/>
                    <a:pt x="2120" y="1048"/>
                    <a:pt x="2120" y="834"/>
                  </a:cubicBezTo>
                  <a:cubicBezTo>
                    <a:pt x="2120" y="369"/>
                    <a:pt x="1751" y="0"/>
                    <a:pt x="1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4" name="Google Shape;11304;p64"/>
            <p:cNvSpPr/>
            <p:nvPr/>
          </p:nvSpPr>
          <p:spPr>
            <a:xfrm>
              <a:off x="5554706" y="3945530"/>
              <a:ext cx="98952" cy="98251"/>
            </a:xfrm>
            <a:custGeom>
              <a:rect b="b" l="l" r="r" t="t"/>
              <a:pathLst>
                <a:path extrusionOk="0" h="3087" w="3109">
                  <a:moveTo>
                    <a:pt x="2959" y="1"/>
                  </a:moveTo>
                  <a:cubicBezTo>
                    <a:pt x="2892" y="1"/>
                    <a:pt x="2823" y="56"/>
                    <a:pt x="2823" y="122"/>
                  </a:cubicBezTo>
                  <a:cubicBezTo>
                    <a:pt x="2680" y="1550"/>
                    <a:pt x="1561" y="2669"/>
                    <a:pt x="132" y="2812"/>
                  </a:cubicBezTo>
                  <a:cubicBezTo>
                    <a:pt x="61" y="2824"/>
                    <a:pt x="1" y="2884"/>
                    <a:pt x="13" y="2967"/>
                  </a:cubicBezTo>
                  <a:cubicBezTo>
                    <a:pt x="13" y="3039"/>
                    <a:pt x="72" y="3086"/>
                    <a:pt x="144" y="3086"/>
                  </a:cubicBezTo>
                  <a:lnTo>
                    <a:pt x="168" y="3086"/>
                  </a:lnTo>
                  <a:cubicBezTo>
                    <a:pt x="1704" y="2931"/>
                    <a:pt x="2942" y="1717"/>
                    <a:pt x="3097" y="145"/>
                  </a:cubicBezTo>
                  <a:cubicBezTo>
                    <a:pt x="3109" y="74"/>
                    <a:pt x="3049" y="2"/>
                    <a:pt x="2978" y="2"/>
                  </a:cubicBezTo>
                  <a:cubicBezTo>
                    <a:pt x="2971" y="1"/>
                    <a:pt x="2965" y="1"/>
                    <a:pt x="29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5" name="Google Shape;11305;p64"/>
          <p:cNvGrpSpPr/>
          <p:nvPr/>
        </p:nvGrpSpPr>
        <p:grpSpPr>
          <a:xfrm>
            <a:off x="8036455" y="3807271"/>
            <a:ext cx="292176" cy="353985"/>
            <a:chOff x="8036455" y="3807271"/>
            <a:chExt cx="292176" cy="353985"/>
          </a:xfrm>
        </p:grpSpPr>
        <p:sp>
          <p:nvSpPr>
            <p:cNvPr id="11306" name="Google Shape;11306;p64"/>
            <p:cNvSpPr/>
            <p:nvPr/>
          </p:nvSpPr>
          <p:spPr>
            <a:xfrm>
              <a:off x="8039479" y="3807271"/>
              <a:ext cx="289153" cy="330465"/>
            </a:xfrm>
            <a:custGeom>
              <a:rect b="b" l="l" r="r" t="t"/>
              <a:pathLst>
                <a:path extrusionOk="0" h="10383" w="9085">
                  <a:moveTo>
                    <a:pt x="6049" y="298"/>
                  </a:moveTo>
                  <a:lnTo>
                    <a:pt x="4489" y="1358"/>
                  </a:lnTo>
                  <a:lnTo>
                    <a:pt x="2917" y="298"/>
                  </a:lnTo>
                  <a:close/>
                  <a:moveTo>
                    <a:pt x="2465" y="406"/>
                  </a:moveTo>
                  <a:lnTo>
                    <a:pt x="4203" y="1620"/>
                  </a:lnTo>
                  <a:lnTo>
                    <a:pt x="3203" y="2632"/>
                  </a:lnTo>
                  <a:lnTo>
                    <a:pt x="2203" y="1037"/>
                  </a:lnTo>
                  <a:lnTo>
                    <a:pt x="2465" y="406"/>
                  </a:lnTo>
                  <a:close/>
                  <a:moveTo>
                    <a:pt x="6513" y="382"/>
                  </a:moveTo>
                  <a:lnTo>
                    <a:pt x="6763" y="1025"/>
                  </a:lnTo>
                  <a:lnTo>
                    <a:pt x="5763" y="2632"/>
                  </a:lnTo>
                  <a:lnTo>
                    <a:pt x="4739" y="1572"/>
                  </a:lnTo>
                  <a:lnTo>
                    <a:pt x="6513" y="382"/>
                  </a:lnTo>
                  <a:close/>
                  <a:moveTo>
                    <a:pt x="4501" y="1787"/>
                  </a:moveTo>
                  <a:lnTo>
                    <a:pt x="5334" y="2632"/>
                  </a:lnTo>
                  <a:lnTo>
                    <a:pt x="4941" y="3061"/>
                  </a:lnTo>
                  <a:lnTo>
                    <a:pt x="4036" y="3061"/>
                  </a:lnTo>
                  <a:lnTo>
                    <a:pt x="3667" y="2632"/>
                  </a:lnTo>
                  <a:lnTo>
                    <a:pt x="4501" y="1787"/>
                  </a:lnTo>
                  <a:close/>
                  <a:moveTo>
                    <a:pt x="2405" y="1"/>
                  </a:moveTo>
                  <a:lnTo>
                    <a:pt x="2382" y="13"/>
                  </a:lnTo>
                  <a:lnTo>
                    <a:pt x="2370" y="25"/>
                  </a:lnTo>
                  <a:lnTo>
                    <a:pt x="2358" y="48"/>
                  </a:lnTo>
                  <a:lnTo>
                    <a:pt x="2346" y="60"/>
                  </a:lnTo>
                  <a:lnTo>
                    <a:pt x="2346" y="72"/>
                  </a:lnTo>
                  <a:lnTo>
                    <a:pt x="1989" y="965"/>
                  </a:lnTo>
                  <a:lnTo>
                    <a:pt x="107" y="1739"/>
                  </a:lnTo>
                  <a:cubicBezTo>
                    <a:pt x="48" y="1775"/>
                    <a:pt x="0" y="1834"/>
                    <a:pt x="0" y="1894"/>
                  </a:cubicBezTo>
                  <a:lnTo>
                    <a:pt x="0" y="3620"/>
                  </a:lnTo>
                  <a:cubicBezTo>
                    <a:pt x="0" y="3704"/>
                    <a:pt x="84" y="3775"/>
                    <a:pt x="167" y="3775"/>
                  </a:cubicBezTo>
                  <a:cubicBezTo>
                    <a:pt x="262" y="3775"/>
                    <a:pt x="334" y="3704"/>
                    <a:pt x="334" y="3620"/>
                  </a:cubicBezTo>
                  <a:lnTo>
                    <a:pt x="334" y="1989"/>
                  </a:lnTo>
                  <a:lnTo>
                    <a:pt x="2084" y="1275"/>
                  </a:lnTo>
                  <a:lnTo>
                    <a:pt x="3144" y="2977"/>
                  </a:lnTo>
                  <a:cubicBezTo>
                    <a:pt x="3179" y="3025"/>
                    <a:pt x="3215" y="3049"/>
                    <a:pt x="3263" y="3049"/>
                  </a:cubicBezTo>
                  <a:lnTo>
                    <a:pt x="3370" y="3049"/>
                  </a:lnTo>
                  <a:lnTo>
                    <a:pt x="3382" y="3037"/>
                  </a:lnTo>
                  <a:lnTo>
                    <a:pt x="3513" y="2906"/>
                  </a:lnTo>
                  <a:lnTo>
                    <a:pt x="3870" y="3323"/>
                  </a:lnTo>
                  <a:lnTo>
                    <a:pt x="3429" y="5609"/>
                  </a:lnTo>
                  <a:cubicBezTo>
                    <a:pt x="3417" y="5704"/>
                    <a:pt x="3477" y="5787"/>
                    <a:pt x="3560" y="5799"/>
                  </a:cubicBezTo>
                  <a:lnTo>
                    <a:pt x="3679" y="5799"/>
                  </a:lnTo>
                  <a:cubicBezTo>
                    <a:pt x="3679" y="5799"/>
                    <a:pt x="3691" y="5799"/>
                    <a:pt x="3691" y="5787"/>
                  </a:cubicBezTo>
                  <a:lnTo>
                    <a:pt x="3691" y="5775"/>
                  </a:lnTo>
                  <a:lnTo>
                    <a:pt x="3691" y="5751"/>
                  </a:lnTo>
                  <a:lnTo>
                    <a:pt x="3691" y="5740"/>
                  </a:lnTo>
                  <a:lnTo>
                    <a:pt x="3691" y="5728"/>
                  </a:lnTo>
                  <a:lnTo>
                    <a:pt x="4120" y="3477"/>
                  </a:lnTo>
                  <a:lnTo>
                    <a:pt x="4918" y="3477"/>
                  </a:lnTo>
                  <a:lnTo>
                    <a:pt x="5906" y="8633"/>
                  </a:lnTo>
                  <a:lnTo>
                    <a:pt x="4513" y="9978"/>
                  </a:lnTo>
                  <a:lnTo>
                    <a:pt x="3108" y="8633"/>
                  </a:lnTo>
                  <a:lnTo>
                    <a:pt x="3572" y="6228"/>
                  </a:lnTo>
                  <a:lnTo>
                    <a:pt x="3572" y="6204"/>
                  </a:lnTo>
                  <a:cubicBezTo>
                    <a:pt x="3572" y="6132"/>
                    <a:pt x="3513" y="6049"/>
                    <a:pt x="3441" y="6037"/>
                  </a:cubicBezTo>
                  <a:cubicBezTo>
                    <a:pt x="3433" y="6036"/>
                    <a:pt x="3425" y="6036"/>
                    <a:pt x="3417" y="6036"/>
                  </a:cubicBezTo>
                  <a:cubicBezTo>
                    <a:pt x="3332" y="6036"/>
                    <a:pt x="3262" y="6092"/>
                    <a:pt x="3251" y="6168"/>
                  </a:cubicBezTo>
                  <a:lnTo>
                    <a:pt x="2751" y="8657"/>
                  </a:lnTo>
                  <a:cubicBezTo>
                    <a:pt x="2739" y="8716"/>
                    <a:pt x="2751" y="8764"/>
                    <a:pt x="2798" y="8811"/>
                  </a:cubicBezTo>
                  <a:lnTo>
                    <a:pt x="4382" y="10335"/>
                  </a:lnTo>
                  <a:cubicBezTo>
                    <a:pt x="4406" y="10371"/>
                    <a:pt x="4453" y="10383"/>
                    <a:pt x="4501" y="10383"/>
                  </a:cubicBezTo>
                  <a:cubicBezTo>
                    <a:pt x="4537" y="10383"/>
                    <a:pt x="4584" y="10371"/>
                    <a:pt x="4620" y="10335"/>
                  </a:cubicBezTo>
                  <a:lnTo>
                    <a:pt x="6192" y="8811"/>
                  </a:lnTo>
                  <a:cubicBezTo>
                    <a:pt x="6239" y="8764"/>
                    <a:pt x="6251" y="8716"/>
                    <a:pt x="6239" y="8657"/>
                  </a:cubicBezTo>
                  <a:lnTo>
                    <a:pt x="5215" y="3370"/>
                  </a:lnTo>
                  <a:lnTo>
                    <a:pt x="5572" y="2953"/>
                  </a:lnTo>
                  <a:lnTo>
                    <a:pt x="5703" y="3096"/>
                  </a:lnTo>
                  <a:lnTo>
                    <a:pt x="5715" y="3108"/>
                  </a:lnTo>
                  <a:lnTo>
                    <a:pt x="5822" y="3108"/>
                  </a:lnTo>
                  <a:cubicBezTo>
                    <a:pt x="5870" y="3108"/>
                    <a:pt x="5906" y="3073"/>
                    <a:pt x="5941" y="3037"/>
                  </a:cubicBezTo>
                  <a:lnTo>
                    <a:pt x="7001" y="1334"/>
                  </a:lnTo>
                  <a:lnTo>
                    <a:pt x="8751" y="2049"/>
                  </a:lnTo>
                  <a:lnTo>
                    <a:pt x="8751" y="8228"/>
                  </a:lnTo>
                  <a:cubicBezTo>
                    <a:pt x="8751" y="8311"/>
                    <a:pt x="8823" y="8395"/>
                    <a:pt x="8918" y="8395"/>
                  </a:cubicBezTo>
                  <a:cubicBezTo>
                    <a:pt x="9001" y="8395"/>
                    <a:pt x="9085" y="8311"/>
                    <a:pt x="9085" y="8228"/>
                  </a:cubicBezTo>
                  <a:lnTo>
                    <a:pt x="9085" y="1930"/>
                  </a:lnTo>
                  <a:cubicBezTo>
                    <a:pt x="9073" y="1810"/>
                    <a:pt x="9037" y="1751"/>
                    <a:pt x="8978" y="1739"/>
                  </a:cubicBezTo>
                  <a:lnTo>
                    <a:pt x="7108" y="965"/>
                  </a:lnTo>
                  <a:lnTo>
                    <a:pt x="6751" y="72"/>
                  </a:lnTo>
                  <a:lnTo>
                    <a:pt x="6751" y="60"/>
                  </a:lnTo>
                  <a:cubicBezTo>
                    <a:pt x="6751" y="60"/>
                    <a:pt x="6751" y="48"/>
                    <a:pt x="6727" y="48"/>
                  </a:cubicBezTo>
                  <a:lnTo>
                    <a:pt x="6715" y="25"/>
                  </a:lnTo>
                  <a:lnTo>
                    <a:pt x="6703" y="13"/>
                  </a:lnTo>
                  <a:lnTo>
                    <a:pt x="6692"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07" name="Google Shape;11307;p64"/>
            <p:cNvSpPr/>
            <p:nvPr/>
          </p:nvSpPr>
          <p:spPr>
            <a:xfrm>
              <a:off x="8036455" y="3934613"/>
              <a:ext cx="291795" cy="226644"/>
            </a:xfrm>
            <a:custGeom>
              <a:rect b="b" l="l" r="r" t="t"/>
              <a:pathLst>
                <a:path extrusionOk="0" h="7121" w="9168">
                  <a:moveTo>
                    <a:pt x="155" y="0"/>
                  </a:moveTo>
                  <a:cubicBezTo>
                    <a:pt x="71" y="0"/>
                    <a:pt x="0" y="72"/>
                    <a:pt x="0" y="167"/>
                  </a:cubicBezTo>
                  <a:lnTo>
                    <a:pt x="0" y="6953"/>
                  </a:lnTo>
                  <a:cubicBezTo>
                    <a:pt x="0" y="7037"/>
                    <a:pt x="71" y="7120"/>
                    <a:pt x="155" y="7120"/>
                  </a:cubicBezTo>
                  <a:lnTo>
                    <a:pt x="9001" y="7120"/>
                  </a:lnTo>
                  <a:cubicBezTo>
                    <a:pt x="9084" y="7120"/>
                    <a:pt x="9168" y="7037"/>
                    <a:pt x="9168" y="6953"/>
                  </a:cubicBezTo>
                  <a:lnTo>
                    <a:pt x="9168" y="4715"/>
                  </a:lnTo>
                  <a:cubicBezTo>
                    <a:pt x="9168" y="4632"/>
                    <a:pt x="9084" y="4560"/>
                    <a:pt x="9001" y="4560"/>
                  </a:cubicBezTo>
                  <a:cubicBezTo>
                    <a:pt x="8906" y="4560"/>
                    <a:pt x="8834" y="4632"/>
                    <a:pt x="8834" y="4715"/>
                  </a:cubicBezTo>
                  <a:lnTo>
                    <a:pt x="8834" y="6787"/>
                  </a:lnTo>
                  <a:lnTo>
                    <a:pt x="321" y="6787"/>
                  </a:lnTo>
                  <a:lnTo>
                    <a:pt x="321" y="167"/>
                  </a:lnTo>
                  <a:cubicBezTo>
                    <a:pt x="321"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08" name="Google Shape;11308;p64"/>
          <p:cNvGrpSpPr/>
          <p:nvPr/>
        </p:nvGrpSpPr>
        <p:grpSpPr>
          <a:xfrm>
            <a:off x="4874902" y="3808799"/>
            <a:ext cx="345615" cy="350835"/>
            <a:chOff x="4874902" y="3808799"/>
            <a:chExt cx="345615" cy="350835"/>
          </a:xfrm>
        </p:grpSpPr>
        <p:sp>
          <p:nvSpPr>
            <p:cNvPr id="11309" name="Google Shape;11309;p64"/>
            <p:cNvSpPr/>
            <p:nvPr/>
          </p:nvSpPr>
          <p:spPr>
            <a:xfrm>
              <a:off x="4874902" y="3808799"/>
              <a:ext cx="345615" cy="350835"/>
            </a:xfrm>
            <a:custGeom>
              <a:rect b="b" l="l" r="r" t="t"/>
              <a:pathLst>
                <a:path extrusionOk="0" h="11023" w="10859">
                  <a:moveTo>
                    <a:pt x="6632" y="274"/>
                  </a:moveTo>
                  <a:cubicBezTo>
                    <a:pt x="6858" y="274"/>
                    <a:pt x="7037" y="453"/>
                    <a:pt x="7037" y="679"/>
                  </a:cubicBezTo>
                  <a:cubicBezTo>
                    <a:pt x="7037" y="905"/>
                    <a:pt x="6858" y="1084"/>
                    <a:pt x="6632" y="1084"/>
                  </a:cubicBezTo>
                  <a:lnTo>
                    <a:pt x="4906" y="1084"/>
                  </a:lnTo>
                  <a:cubicBezTo>
                    <a:pt x="4691" y="1084"/>
                    <a:pt x="4513" y="905"/>
                    <a:pt x="4513" y="679"/>
                  </a:cubicBezTo>
                  <a:cubicBezTo>
                    <a:pt x="4513" y="453"/>
                    <a:pt x="4691" y="274"/>
                    <a:pt x="4906" y="274"/>
                  </a:cubicBezTo>
                  <a:close/>
                  <a:moveTo>
                    <a:pt x="5965" y="1405"/>
                  </a:moveTo>
                  <a:lnTo>
                    <a:pt x="5965" y="1965"/>
                  </a:lnTo>
                  <a:lnTo>
                    <a:pt x="5572" y="1965"/>
                  </a:lnTo>
                  <a:lnTo>
                    <a:pt x="5572" y="1405"/>
                  </a:lnTo>
                  <a:close/>
                  <a:moveTo>
                    <a:pt x="5790" y="2285"/>
                  </a:moveTo>
                  <a:cubicBezTo>
                    <a:pt x="7012" y="2285"/>
                    <a:pt x="8209" y="2830"/>
                    <a:pt x="9037" y="3834"/>
                  </a:cubicBezTo>
                  <a:cubicBezTo>
                    <a:pt x="10513" y="5632"/>
                    <a:pt x="10228" y="8287"/>
                    <a:pt x="8430" y="9763"/>
                  </a:cubicBezTo>
                  <a:cubicBezTo>
                    <a:pt x="7647" y="10392"/>
                    <a:pt x="6705" y="10700"/>
                    <a:pt x="5771" y="10700"/>
                  </a:cubicBezTo>
                  <a:cubicBezTo>
                    <a:pt x="4545" y="10700"/>
                    <a:pt x="3331" y="10171"/>
                    <a:pt x="2500" y="9144"/>
                  </a:cubicBezTo>
                  <a:cubicBezTo>
                    <a:pt x="405" y="6573"/>
                    <a:pt x="2000" y="2715"/>
                    <a:pt x="5239" y="2322"/>
                  </a:cubicBezTo>
                  <a:cubicBezTo>
                    <a:pt x="5422" y="2297"/>
                    <a:pt x="5606" y="2285"/>
                    <a:pt x="5790" y="2285"/>
                  </a:cubicBezTo>
                  <a:close/>
                  <a:moveTo>
                    <a:pt x="4917" y="0"/>
                  </a:moveTo>
                  <a:cubicBezTo>
                    <a:pt x="4513" y="0"/>
                    <a:pt x="4203" y="322"/>
                    <a:pt x="4203" y="715"/>
                  </a:cubicBezTo>
                  <a:cubicBezTo>
                    <a:pt x="4203" y="1108"/>
                    <a:pt x="4525" y="1429"/>
                    <a:pt x="4917" y="1429"/>
                  </a:cubicBezTo>
                  <a:lnTo>
                    <a:pt x="5251" y="1429"/>
                  </a:lnTo>
                  <a:lnTo>
                    <a:pt x="5251" y="1989"/>
                  </a:lnTo>
                  <a:cubicBezTo>
                    <a:pt x="1727" y="2393"/>
                    <a:pt x="0" y="6573"/>
                    <a:pt x="2262" y="9359"/>
                  </a:cubicBezTo>
                  <a:cubicBezTo>
                    <a:pt x="3161" y="10454"/>
                    <a:pt x="4471" y="11023"/>
                    <a:pt x="5790" y="11023"/>
                  </a:cubicBezTo>
                  <a:cubicBezTo>
                    <a:pt x="6795" y="11023"/>
                    <a:pt x="7805" y="10693"/>
                    <a:pt x="8644" y="10013"/>
                  </a:cubicBezTo>
                  <a:cubicBezTo>
                    <a:pt x="10585" y="8430"/>
                    <a:pt x="10859" y="5561"/>
                    <a:pt x="9287" y="3632"/>
                  </a:cubicBezTo>
                  <a:cubicBezTo>
                    <a:pt x="8513" y="2679"/>
                    <a:pt x="7430" y="2120"/>
                    <a:pt x="6299" y="1989"/>
                  </a:cubicBezTo>
                  <a:lnTo>
                    <a:pt x="6299" y="1429"/>
                  </a:lnTo>
                  <a:lnTo>
                    <a:pt x="6644" y="1429"/>
                  </a:lnTo>
                  <a:cubicBezTo>
                    <a:pt x="7037" y="1429"/>
                    <a:pt x="7358" y="1096"/>
                    <a:pt x="7358" y="715"/>
                  </a:cubicBezTo>
                  <a:cubicBezTo>
                    <a:pt x="7358" y="310"/>
                    <a:pt x="7025" y="0"/>
                    <a:pt x="6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0" name="Google Shape;11310;p64"/>
            <p:cNvSpPr/>
            <p:nvPr/>
          </p:nvSpPr>
          <p:spPr>
            <a:xfrm>
              <a:off x="4939321" y="4009630"/>
              <a:ext cx="145929" cy="123618"/>
            </a:xfrm>
            <a:custGeom>
              <a:rect b="b" l="l" r="r" t="t"/>
              <a:pathLst>
                <a:path extrusionOk="0" h="3884" w="4585">
                  <a:moveTo>
                    <a:pt x="203" y="1"/>
                  </a:moveTo>
                  <a:cubicBezTo>
                    <a:pt x="119" y="1"/>
                    <a:pt x="48" y="72"/>
                    <a:pt x="48" y="155"/>
                  </a:cubicBezTo>
                  <a:cubicBezTo>
                    <a:pt x="48" y="203"/>
                    <a:pt x="0" y="965"/>
                    <a:pt x="429" y="1810"/>
                  </a:cubicBezTo>
                  <a:cubicBezTo>
                    <a:pt x="691" y="2334"/>
                    <a:pt x="1072" y="2799"/>
                    <a:pt x="1548" y="3156"/>
                  </a:cubicBezTo>
                  <a:cubicBezTo>
                    <a:pt x="2212" y="3644"/>
                    <a:pt x="2997" y="3883"/>
                    <a:pt x="3771" y="3883"/>
                  </a:cubicBezTo>
                  <a:cubicBezTo>
                    <a:pt x="3996" y="3883"/>
                    <a:pt x="4221" y="3863"/>
                    <a:pt x="4441" y="3823"/>
                  </a:cubicBezTo>
                  <a:cubicBezTo>
                    <a:pt x="4525" y="3811"/>
                    <a:pt x="4584" y="3715"/>
                    <a:pt x="4572" y="3632"/>
                  </a:cubicBezTo>
                  <a:cubicBezTo>
                    <a:pt x="4540" y="3545"/>
                    <a:pt x="4477" y="3488"/>
                    <a:pt x="4394" y="3488"/>
                  </a:cubicBezTo>
                  <a:cubicBezTo>
                    <a:pt x="4386" y="3488"/>
                    <a:pt x="4378" y="3488"/>
                    <a:pt x="4370" y="3489"/>
                  </a:cubicBezTo>
                  <a:cubicBezTo>
                    <a:pt x="4161" y="3528"/>
                    <a:pt x="3950" y="3547"/>
                    <a:pt x="3739" y="3547"/>
                  </a:cubicBezTo>
                  <a:cubicBezTo>
                    <a:pt x="3035" y="3547"/>
                    <a:pt x="2334" y="3331"/>
                    <a:pt x="1739" y="2882"/>
                  </a:cubicBezTo>
                  <a:cubicBezTo>
                    <a:pt x="286" y="1810"/>
                    <a:pt x="369" y="155"/>
                    <a:pt x="369" y="155"/>
                  </a:cubicBezTo>
                  <a:cubicBezTo>
                    <a:pt x="369" y="72"/>
                    <a:pt x="298"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1" name="Google Shape;11311;p64"/>
            <p:cNvSpPr/>
            <p:nvPr/>
          </p:nvSpPr>
          <p:spPr>
            <a:xfrm>
              <a:off x="4942344" y="3897629"/>
              <a:ext cx="205033" cy="101816"/>
            </a:xfrm>
            <a:custGeom>
              <a:rect b="b" l="l" r="r" t="t"/>
              <a:pathLst>
                <a:path extrusionOk="0" h="3199" w="6442">
                  <a:moveTo>
                    <a:pt x="3666" y="0"/>
                  </a:moveTo>
                  <a:cubicBezTo>
                    <a:pt x="1972" y="0"/>
                    <a:pt x="363" y="1175"/>
                    <a:pt x="24" y="3008"/>
                  </a:cubicBezTo>
                  <a:cubicBezTo>
                    <a:pt x="0" y="3115"/>
                    <a:pt x="72" y="3198"/>
                    <a:pt x="179" y="3198"/>
                  </a:cubicBezTo>
                  <a:cubicBezTo>
                    <a:pt x="251" y="3198"/>
                    <a:pt x="322" y="3139"/>
                    <a:pt x="334" y="3067"/>
                  </a:cubicBezTo>
                  <a:cubicBezTo>
                    <a:pt x="656" y="1384"/>
                    <a:pt x="2127" y="318"/>
                    <a:pt x="3670" y="318"/>
                  </a:cubicBezTo>
                  <a:cubicBezTo>
                    <a:pt x="4353" y="318"/>
                    <a:pt x="5050" y="527"/>
                    <a:pt x="5668" y="984"/>
                  </a:cubicBezTo>
                  <a:cubicBezTo>
                    <a:pt x="5846" y="1115"/>
                    <a:pt x="5989" y="1257"/>
                    <a:pt x="6144" y="1412"/>
                  </a:cubicBezTo>
                  <a:cubicBezTo>
                    <a:pt x="6180" y="1448"/>
                    <a:pt x="6228" y="1471"/>
                    <a:pt x="6274" y="1471"/>
                  </a:cubicBezTo>
                  <a:cubicBezTo>
                    <a:pt x="6305" y="1471"/>
                    <a:pt x="6334" y="1460"/>
                    <a:pt x="6358" y="1436"/>
                  </a:cubicBezTo>
                  <a:cubicBezTo>
                    <a:pt x="6430" y="1377"/>
                    <a:pt x="6442" y="1269"/>
                    <a:pt x="6382" y="1210"/>
                  </a:cubicBezTo>
                  <a:cubicBezTo>
                    <a:pt x="6216" y="1031"/>
                    <a:pt x="6049" y="876"/>
                    <a:pt x="5858" y="734"/>
                  </a:cubicBezTo>
                  <a:cubicBezTo>
                    <a:pt x="5179" y="230"/>
                    <a:pt x="4414" y="0"/>
                    <a:pt x="36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2" name="Google Shape;11312;p64"/>
            <p:cNvSpPr/>
            <p:nvPr/>
          </p:nvSpPr>
          <p:spPr>
            <a:xfrm>
              <a:off x="5092729" y="3950240"/>
              <a:ext cx="84597" cy="175465"/>
            </a:xfrm>
            <a:custGeom>
              <a:rect b="b" l="l" r="r" t="t"/>
              <a:pathLst>
                <a:path extrusionOk="0" h="5513" w="2658">
                  <a:moveTo>
                    <a:pt x="1939" y="0"/>
                  </a:moveTo>
                  <a:cubicBezTo>
                    <a:pt x="1907" y="0"/>
                    <a:pt x="1875" y="11"/>
                    <a:pt x="1848" y="33"/>
                  </a:cubicBezTo>
                  <a:cubicBezTo>
                    <a:pt x="1776" y="81"/>
                    <a:pt x="1741" y="176"/>
                    <a:pt x="1800" y="259"/>
                  </a:cubicBezTo>
                  <a:cubicBezTo>
                    <a:pt x="2145" y="795"/>
                    <a:pt x="2324" y="1414"/>
                    <a:pt x="2324" y="2057"/>
                  </a:cubicBezTo>
                  <a:cubicBezTo>
                    <a:pt x="2324" y="3486"/>
                    <a:pt x="1431" y="4724"/>
                    <a:pt x="169" y="5200"/>
                  </a:cubicBezTo>
                  <a:cubicBezTo>
                    <a:pt x="1" y="5263"/>
                    <a:pt x="55" y="5512"/>
                    <a:pt x="218" y="5512"/>
                  </a:cubicBezTo>
                  <a:cubicBezTo>
                    <a:pt x="239" y="5512"/>
                    <a:pt x="263" y="5508"/>
                    <a:pt x="288" y="5498"/>
                  </a:cubicBezTo>
                  <a:cubicBezTo>
                    <a:pt x="1669" y="4962"/>
                    <a:pt x="2657" y="3605"/>
                    <a:pt x="2657" y="2045"/>
                  </a:cubicBezTo>
                  <a:cubicBezTo>
                    <a:pt x="2622" y="1343"/>
                    <a:pt x="2431" y="676"/>
                    <a:pt x="2074" y="81"/>
                  </a:cubicBezTo>
                  <a:cubicBezTo>
                    <a:pt x="2044" y="29"/>
                    <a:pt x="1992" y="0"/>
                    <a:pt x="19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3" name="Google Shape;11313;p64"/>
            <p:cNvSpPr/>
            <p:nvPr/>
          </p:nvSpPr>
          <p:spPr>
            <a:xfrm>
              <a:off x="5004886" y="3993717"/>
              <a:ext cx="81478" cy="55348"/>
            </a:xfrm>
            <a:custGeom>
              <a:rect b="b" l="l" r="r" t="t"/>
              <a:pathLst>
                <a:path extrusionOk="0" h="1739" w="2560">
                  <a:moveTo>
                    <a:pt x="1691" y="334"/>
                  </a:moveTo>
                  <a:cubicBezTo>
                    <a:pt x="1976" y="334"/>
                    <a:pt x="2143" y="655"/>
                    <a:pt x="1976" y="882"/>
                  </a:cubicBezTo>
                  <a:cubicBezTo>
                    <a:pt x="1913" y="974"/>
                    <a:pt x="1806" y="1024"/>
                    <a:pt x="1698" y="1024"/>
                  </a:cubicBezTo>
                  <a:cubicBezTo>
                    <a:pt x="1625" y="1024"/>
                    <a:pt x="1551" y="1001"/>
                    <a:pt x="1488" y="953"/>
                  </a:cubicBezTo>
                  <a:cubicBezTo>
                    <a:pt x="1214" y="763"/>
                    <a:pt x="1369" y="334"/>
                    <a:pt x="1691" y="334"/>
                  </a:cubicBezTo>
                  <a:close/>
                  <a:moveTo>
                    <a:pt x="1691" y="1"/>
                  </a:moveTo>
                  <a:cubicBezTo>
                    <a:pt x="1584" y="1"/>
                    <a:pt x="1334" y="36"/>
                    <a:pt x="1155" y="274"/>
                  </a:cubicBezTo>
                  <a:cubicBezTo>
                    <a:pt x="1024" y="453"/>
                    <a:pt x="988" y="655"/>
                    <a:pt x="1048" y="846"/>
                  </a:cubicBezTo>
                  <a:lnTo>
                    <a:pt x="131" y="1441"/>
                  </a:lnTo>
                  <a:cubicBezTo>
                    <a:pt x="0" y="1536"/>
                    <a:pt x="60" y="1739"/>
                    <a:pt x="214" y="1739"/>
                  </a:cubicBezTo>
                  <a:cubicBezTo>
                    <a:pt x="310" y="1739"/>
                    <a:pt x="262" y="1727"/>
                    <a:pt x="1214" y="1132"/>
                  </a:cubicBezTo>
                  <a:cubicBezTo>
                    <a:pt x="1346" y="1279"/>
                    <a:pt x="1520" y="1349"/>
                    <a:pt x="1692" y="1349"/>
                  </a:cubicBezTo>
                  <a:cubicBezTo>
                    <a:pt x="1896" y="1349"/>
                    <a:pt x="2098" y="1252"/>
                    <a:pt x="2226" y="1072"/>
                  </a:cubicBezTo>
                  <a:cubicBezTo>
                    <a:pt x="2560" y="632"/>
                    <a:pt x="2238" y="1"/>
                    <a:pt x="1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4" name="Google Shape;11314;p64"/>
            <p:cNvSpPr/>
            <p:nvPr/>
          </p:nvSpPr>
          <p:spPr>
            <a:xfrm>
              <a:off x="5053391" y="3915262"/>
              <a:ext cx="10630" cy="29982"/>
            </a:xfrm>
            <a:custGeom>
              <a:rect b="b" l="l" r="r" t="t"/>
              <a:pathLst>
                <a:path extrusionOk="0" h="942" w="334">
                  <a:moveTo>
                    <a:pt x="167" y="1"/>
                  </a:moveTo>
                  <a:cubicBezTo>
                    <a:pt x="83" y="1"/>
                    <a:pt x="0" y="72"/>
                    <a:pt x="0" y="168"/>
                  </a:cubicBezTo>
                  <a:lnTo>
                    <a:pt x="0" y="775"/>
                  </a:lnTo>
                  <a:cubicBezTo>
                    <a:pt x="0" y="858"/>
                    <a:pt x="83" y="942"/>
                    <a:pt x="167" y="942"/>
                  </a:cubicBezTo>
                  <a:cubicBezTo>
                    <a:pt x="262" y="942"/>
                    <a:pt x="333" y="858"/>
                    <a:pt x="333" y="775"/>
                  </a:cubicBezTo>
                  <a:lnTo>
                    <a:pt x="333" y="168"/>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5" name="Google Shape;11315;p64"/>
            <p:cNvSpPr/>
            <p:nvPr/>
          </p:nvSpPr>
          <p:spPr>
            <a:xfrm>
              <a:off x="5005236" y="3928216"/>
              <a:ext cx="21261" cy="26894"/>
            </a:xfrm>
            <a:custGeom>
              <a:rect b="b" l="l" r="r" t="t"/>
              <a:pathLst>
                <a:path extrusionOk="0" h="845" w="668">
                  <a:moveTo>
                    <a:pt x="183" y="1"/>
                  </a:moveTo>
                  <a:cubicBezTo>
                    <a:pt x="156" y="1"/>
                    <a:pt x="130" y="8"/>
                    <a:pt x="108" y="23"/>
                  </a:cubicBezTo>
                  <a:cubicBezTo>
                    <a:pt x="25" y="70"/>
                    <a:pt x="1" y="177"/>
                    <a:pt x="49" y="249"/>
                  </a:cubicBezTo>
                  <a:lnTo>
                    <a:pt x="346" y="773"/>
                  </a:lnTo>
                  <a:cubicBezTo>
                    <a:pt x="382" y="808"/>
                    <a:pt x="430" y="844"/>
                    <a:pt x="489" y="844"/>
                  </a:cubicBezTo>
                  <a:cubicBezTo>
                    <a:pt x="525" y="844"/>
                    <a:pt x="549" y="844"/>
                    <a:pt x="561" y="832"/>
                  </a:cubicBezTo>
                  <a:cubicBezTo>
                    <a:pt x="644" y="785"/>
                    <a:pt x="668" y="677"/>
                    <a:pt x="620" y="606"/>
                  </a:cubicBezTo>
                  <a:lnTo>
                    <a:pt x="322" y="82"/>
                  </a:lnTo>
                  <a:cubicBezTo>
                    <a:pt x="298"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6" name="Google Shape;11316;p64"/>
            <p:cNvSpPr/>
            <p:nvPr/>
          </p:nvSpPr>
          <p:spPr>
            <a:xfrm>
              <a:off x="4970766" y="3962876"/>
              <a:ext cx="28454" cy="19510"/>
            </a:xfrm>
            <a:custGeom>
              <a:rect b="b" l="l" r="r" t="t"/>
              <a:pathLst>
                <a:path extrusionOk="0" h="613" w="894">
                  <a:moveTo>
                    <a:pt x="189" y="1"/>
                  </a:moveTo>
                  <a:cubicBezTo>
                    <a:pt x="130" y="1"/>
                    <a:pt x="69" y="27"/>
                    <a:pt x="36" y="77"/>
                  </a:cubicBezTo>
                  <a:cubicBezTo>
                    <a:pt x="0" y="160"/>
                    <a:pt x="24" y="255"/>
                    <a:pt x="96" y="303"/>
                  </a:cubicBezTo>
                  <a:lnTo>
                    <a:pt x="620" y="600"/>
                  </a:lnTo>
                  <a:cubicBezTo>
                    <a:pt x="655" y="612"/>
                    <a:pt x="679" y="612"/>
                    <a:pt x="691" y="612"/>
                  </a:cubicBezTo>
                  <a:cubicBezTo>
                    <a:pt x="751" y="612"/>
                    <a:pt x="798" y="589"/>
                    <a:pt x="834" y="541"/>
                  </a:cubicBezTo>
                  <a:cubicBezTo>
                    <a:pt x="893" y="470"/>
                    <a:pt x="858" y="362"/>
                    <a:pt x="786" y="315"/>
                  </a:cubicBezTo>
                  <a:lnTo>
                    <a:pt x="262" y="17"/>
                  </a:lnTo>
                  <a:cubicBezTo>
                    <a:pt x="240" y="6"/>
                    <a:pt x="215"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7" name="Google Shape;11317;p64"/>
            <p:cNvSpPr/>
            <p:nvPr/>
          </p:nvSpPr>
          <p:spPr>
            <a:xfrm>
              <a:off x="4958258" y="4010012"/>
              <a:ext cx="29982" cy="10248"/>
            </a:xfrm>
            <a:custGeom>
              <a:rect b="b" l="l" r="r" t="t"/>
              <a:pathLst>
                <a:path extrusionOk="0" h="322" w="942">
                  <a:moveTo>
                    <a:pt x="167" y="1"/>
                  </a:moveTo>
                  <a:cubicBezTo>
                    <a:pt x="72" y="1"/>
                    <a:pt x="1" y="72"/>
                    <a:pt x="1" y="167"/>
                  </a:cubicBezTo>
                  <a:cubicBezTo>
                    <a:pt x="1"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8" name="Google Shape;11318;p64"/>
            <p:cNvSpPr/>
            <p:nvPr/>
          </p:nvSpPr>
          <p:spPr>
            <a:xfrm>
              <a:off x="4969239" y="4047601"/>
              <a:ext cx="30363" cy="20051"/>
            </a:xfrm>
            <a:custGeom>
              <a:rect b="b" l="l" r="r" t="t"/>
              <a:pathLst>
                <a:path extrusionOk="0" h="630" w="954">
                  <a:moveTo>
                    <a:pt x="754" y="0"/>
                  </a:moveTo>
                  <a:cubicBezTo>
                    <a:pt x="728" y="0"/>
                    <a:pt x="702" y="7"/>
                    <a:pt x="679" y="22"/>
                  </a:cubicBezTo>
                  <a:lnTo>
                    <a:pt x="156" y="320"/>
                  </a:lnTo>
                  <a:cubicBezTo>
                    <a:pt x="1" y="415"/>
                    <a:pt x="60" y="629"/>
                    <a:pt x="239" y="629"/>
                  </a:cubicBezTo>
                  <a:cubicBezTo>
                    <a:pt x="310" y="629"/>
                    <a:pt x="310" y="605"/>
                    <a:pt x="846" y="308"/>
                  </a:cubicBezTo>
                  <a:cubicBezTo>
                    <a:pt x="918" y="260"/>
                    <a:pt x="953" y="153"/>
                    <a:pt x="906" y="82"/>
                  </a:cubicBezTo>
                  <a:cubicBezTo>
                    <a:pt x="873" y="33"/>
                    <a:pt x="812" y="0"/>
                    <a:pt x="7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19" name="Google Shape;11319;p64"/>
            <p:cNvSpPr/>
            <p:nvPr/>
          </p:nvSpPr>
          <p:spPr>
            <a:xfrm>
              <a:off x="5005236" y="4075641"/>
              <a:ext cx="21261" cy="26862"/>
            </a:xfrm>
            <a:custGeom>
              <a:rect b="b" l="l" r="r" t="t"/>
              <a:pathLst>
                <a:path extrusionOk="0" h="844" w="668">
                  <a:moveTo>
                    <a:pt x="491" y="0"/>
                  </a:moveTo>
                  <a:cubicBezTo>
                    <a:pt x="440" y="0"/>
                    <a:pt x="391" y="33"/>
                    <a:pt x="358" y="82"/>
                  </a:cubicBezTo>
                  <a:lnTo>
                    <a:pt x="60" y="606"/>
                  </a:lnTo>
                  <a:cubicBezTo>
                    <a:pt x="1" y="701"/>
                    <a:pt x="72" y="844"/>
                    <a:pt x="191" y="844"/>
                  </a:cubicBezTo>
                  <a:cubicBezTo>
                    <a:pt x="251" y="844"/>
                    <a:pt x="299" y="808"/>
                    <a:pt x="322" y="760"/>
                  </a:cubicBezTo>
                  <a:lnTo>
                    <a:pt x="620" y="248"/>
                  </a:lnTo>
                  <a:cubicBezTo>
                    <a:pt x="668" y="165"/>
                    <a:pt x="644" y="70"/>
                    <a:pt x="561" y="22"/>
                  </a:cubicBezTo>
                  <a:cubicBezTo>
                    <a:pt x="538" y="7"/>
                    <a:pt x="514" y="0"/>
                    <a:pt x="4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0" name="Google Shape;11320;p64"/>
            <p:cNvSpPr/>
            <p:nvPr/>
          </p:nvSpPr>
          <p:spPr>
            <a:xfrm>
              <a:off x="5053391" y="4085794"/>
              <a:ext cx="10630" cy="29982"/>
            </a:xfrm>
            <a:custGeom>
              <a:rect b="b" l="l" r="r" t="t"/>
              <a:pathLst>
                <a:path extrusionOk="0" h="942" w="334">
                  <a:moveTo>
                    <a:pt x="167" y="1"/>
                  </a:moveTo>
                  <a:cubicBezTo>
                    <a:pt x="83" y="1"/>
                    <a:pt x="0" y="72"/>
                    <a:pt x="0" y="167"/>
                  </a:cubicBezTo>
                  <a:lnTo>
                    <a:pt x="0" y="775"/>
                  </a:lnTo>
                  <a:cubicBezTo>
                    <a:pt x="0" y="858"/>
                    <a:pt x="83" y="941"/>
                    <a:pt x="167" y="941"/>
                  </a:cubicBezTo>
                  <a:cubicBezTo>
                    <a:pt x="250" y="941"/>
                    <a:pt x="333" y="858"/>
                    <a:pt x="333" y="775"/>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1" name="Google Shape;11321;p64"/>
            <p:cNvSpPr/>
            <p:nvPr/>
          </p:nvSpPr>
          <p:spPr>
            <a:xfrm>
              <a:off x="5090501" y="4075641"/>
              <a:ext cx="21261" cy="26894"/>
            </a:xfrm>
            <a:custGeom>
              <a:rect b="b" l="l" r="r" t="t"/>
              <a:pathLst>
                <a:path extrusionOk="0" h="845" w="668">
                  <a:moveTo>
                    <a:pt x="182" y="0"/>
                  </a:moveTo>
                  <a:cubicBezTo>
                    <a:pt x="156" y="0"/>
                    <a:pt x="130" y="7"/>
                    <a:pt x="108" y="22"/>
                  </a:cubicBezTo>
                  <a:cubicBezTo>
                    <a:pt x="25" y="70"/>
                    <a:pt x="1" y="165"/>
                    <a:pt x="48" y="248"/>
                  </a:cubicBezTo>
                  <a:lnTo>
                    <a:pt x="346" y="760"/>
                  </a:lnTo>
                  <a:cubicBezTo>
                    <a:pt x="370" y="815"/>
                    <a:pt x="424" y="844"/>
                    <a:pt x="479" y="844"/>
                  </a:cubicBezTo>
                  <a:cubicBezTo>
                    <a:pt x="507" y="844"/>
                    <a:pt x="536" y="836"/>
                    <a:pt x="560" y="820"/>
                  </a:cubicBezTo>
                  <a:cubicBezTo>
                    <a:pt x="644" y="784"/>
                    <a:pt x="668" y="677"/>
                    <a:pt x="620" y="606"/>
                  </a:cubicBezTo>
                  <a:lnTo>
                    <a:pt x="322" y="82"/>
                  </a:lnTo>
                  <a:cubicBezTo>
                    <a:pt x="298" y="33"/>
                    <a:pt x="240"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2" name="Google Shape;11322;p64"/>
            <p:cNvSpPr/>
            <p:nvPr/>
          </p:nvSpPr>
          <p:spPr>
            <a:xfrm>
              <a:off x="5117809" y="4048142"/>
              <a:ext cx="28454" cy="19510"/>
            </a:xfrm>
            <a:custGeom>
              <a:rect b="b" l="l" r="r" t="t"/>
              <a:pathLst>
                <a:path extrusionOk="0" h="613" w="894">
                  <a:moveTo>
                    <a:pt x="195" y="1"/>
                  </a:moveTo>
                  <a:cubicBezTo>
                    <a:pt x="136" y="1"/>
                    <a:pt x="81" y="27"/>
                    <a:pt x="48" y="77"/>
                  </a:cubicBezTo>
                  <a:cubicBezTo>
                    <a:pt x="0" y="160"/>
                    <a:pt x="36" y="243"/>
                    <a:pt x="107" y="291"/>
                  </a:cubicBezTo>
                  <a:cubicBezTo>
                    <a:pt x="643" y="588"/>
                    <a:pt x="631" y="612"/>
                    <a:pt x="714" y="612"/>
                  </a:cubicBezTo>
                  <a:cubicBezTo>
                    <a:pt x="774" y="612"/>
                    <a:pt x="822" y="588"/>
                    <a:pt x="845" y="541"/>
                  </a:cubicBezTo>
                  <a:cubicBezTo>
                    <a:pt x="893" y="469"/>
                    <a:pt x="869" y="362"/>
                    <a:pt x="786" y="315"/>
                  </a:cubicBezTo>
                  <a:lnTo>
                    <a:pt x="274" y="17"/>
                  </a:lnTo>
                  <a:cubicBezTo>
                    <a:pt x="248" y="6"/>
                    <a:pt x="221" y="1"/>
                    <a:pt x="1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3" name="Google Shape;11323;p64"/>
            <p:cNvSpPr/>
            <p:nvPr/>
          </p:nvSpPr>
          <p:spPr>
            <a:xfrm>
              <a:off x="5128790" y="4010012"/>
              <a:ext cx="29950" cy="10248"/>
            </a:xfrm>
            <a:custGeom>
              <a:rect b="b" l="l" r="r" t="t"/>
              <a:pathLst>
                <a:path extrusionOk="0" h="322" w="941">
                  <a:moveTo>
                    <a:pt x="167" y="1"/>
                  </a:moveTo>
                  <a:cubicBezTo>
                    <a:pt x="72" y="1"/>
                    <a:pt x="0" y="72"/>
                    <a:pt x="0" y="167"/>
                  </a:cubicBezTo>
                  <a:cubicBezTo>
                    <a:pt x="0" y="251"/>
                    <a:pt x="72" y="322"/>
                    <a:pt x="167" y="322"/>
                  </a:cubicBezTo>
                  <a:lnTo>
                    <a:pt x="774" y="322"/>
                  </a:ln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4" name="Google Shape;11324;p64"/>
            <p:cNvSpPr/>
            <p:nvPr/>
          </p:nvSpPr>
          <p:spPr>
            <a:xfrm>
              <a:off x="5117809" y="3962717"/>
              <a:ext cx="28454" cy="19669"/>
            </a:xfrm>
            <a:custGeom>
              <a:rect b="b" l="l" r="r" t="t"/>
              <a:pathLst>
                <a:path extrusionOk="0" h="618" w="894">
                  <a:moveTo>
                    <a:pt x="706" y="0"/>
                  </a:moveTo>
                  <a:cubicBezTo>
                    <a:pt x="679" y="0"/>
                    <a:pt x="654" y="7"/>
                    <a:pt x="631" y="22"/>
                  </a:cubicBezTo>
                  <a:lnTo>
                    <a:pt x="107" y="320"/>
                  </a:lnTo>
                  <a:cubicBezTo>
                    <a:pt x="36" y="367"/>
                    <a:pt x="0" y="475"/>
                    <a:pt x="48" y="546"/>
                  </a:cubicBezTo>
                  <a:cubicBezTo>
                    <a:pt x="83" y="594"/>
                    <a:pt x="143" y="617"/>
                    <a:pt x="202" y="617"/>
                  </a:cubicBezTo>
                  <a:cubicBezTo>
                    <a:pt x="226" y="617"/>
                    <a:pt x="262" y="617"/>
                    <a:pt x="274" y="605"/>
                  </a:cubicBezTo>
                  <a:lnTo>
                    <a:pt x="798" y="308"/>
                  </a:lnTo>
                  <a:cubicBezTo>
                    <a:pt x="869" y="260"/>
                    <a:pt x="893" y="165"/>
                    <a:pt x="857" y="82"/>
                  </a:cubicBezTo>
                  <a:cubicBezTo>
                    <a:pt x="825" y="33"/>
                    <a:pt x="764" y="0"/>
                    <a:pt x="7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25" name="Google Shape;11325;p64"/>
            <p:cNvSpPr/>
            <p:nvPr/>
          </p:nvSpPr>
          <p:spPr>
            <a:xfrm>
              <a:off x="5090501" y="3928152"/>
              <a:ext cx="20879" cy="26958"/>
            </a:xfrm>
            <a:custGeom>
              <a:rect b="b" l="l" r="r" t="t"/>
              <a:pathLst>
                <a:path extrusionOk="0" h="847" w="656">
                  <a:moveTo>
                    <a:pt x="475" y="0"/>
                  </a:moveTo>
                  <a:cubicBezTo>
                    <a:pt x="424" y="0"/>
                    <a:pt x="370" y="29"/>
                    <a:pt x="346" y="84"/>
                  </a:cubicBezTo>
                  <a:lnTo>
                    <a:pt x="48" y="608"/>
                  </a:lnTo>
                  <a:cubicBezTo>
                    <a:pt x="1" y="679"/>
                    <a:pt x="25" y="787"/>
                    <a:pt x="108" y="834"/>
                  </a:cubicBezTo>
                  <a:cubicBezTo>
                    <a:pt x="132" y="846"/>
                    <a:pt x="168" y="846"/>
                    <a:pt x="179" y="846"/>
                  </a:cubicBezTo>
                  <a:cubicBezTo>
                    <a:pt x="239" y="846"/>
                    <a:pt x="287" y="810"/>
                    <a:pt x="310" y="775"/>
                  </a:cubicBezTo>
                  <a:lnTo>
                    <a:pt x="608" y="251"/>
                  </a:lnTo>
                  <a:cubicBezTo>
                    <a:pt x="656" y="179"/>
                    <a:pt x="620" y="72"/>
                    <a:pt x="549" y="25"/>
                  </a:cubicBezTo>
                  <a:cubicBezTo>
                    <a:pt x="528" y="8"/>
                    <a:pt x="502" y="0"/>
                    <a:pt x="4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1329" name="Shape 11329"/>
        <p:cNvGrpSpPr/>
        <p:nvPr/>
      </p:nvGrpSpPr>
      <p:grpSpPr>
        <a:xfrm>
          <a:off x="0" y="0"/>
          <a:ext cx="0" cy="0"/>
          <a:chOff x="0" y="0"/>
          <a:chExt cx="0" cy="0"/>
        </a:xfrm>
      </p:grpSpPr>
      <p:sp>
        <p:nvSpPr>
          <p:cNvPr id="11330" name="Google Shape;11330;p65"/>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chemeClr val="lt1"/>
                </a:solidFill>
                <a:latin typeface="Arial"/>
                <a:ea typeface="Arial"/>
                <a:cs typeface="Arial"/>
                <a:sym typeface="Arial"/>
              </a:rPr>
              <a:t>Help &amp; Support </a:t>
            </a:r>
            <a:r>
              <a:rPr lang="en">
                <a:latin typeface="Arial"/>
                <a:ea typeface="Arial"/>
                <a:cs typeface="Arial"/>
                <a:sym typeface="Arial"/>
              </a:rPr>
              <a:t>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1331" name="Google Shape;11331;p65"/>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Avatar Icons</a:t>
            </a:r>
            <a:endParaRPr>
              <a:solidFill>
                <a:srgbClr val="FFFFFF"/>
              </a:solidFill>
              <a:latin typeface="Arial"/>
              <a:ea typeface="Arial"/>
              <a:cs typeface="Arial"/>
              <a:sym typeface="Arial"/>
            </a:endParaRPr>
          </a:p>
        </p:txBody>
      </p:sp>
      <p:grpSp>
        <p:nvGrpSpPr>
          <p:cNvPr id="11332" name="Google Shape;11332;p65"/>
          <p:cNvGrpSpPr/>
          <p:nvPr/>
        </p:nvGrpSpPr>
        <p:grpSpPr>
          <a:xfrm>
            <a:off x="2704005" y="4258781"/>
            <a:ext cx="342144" cy="362704"/>
            <a:chOff x="2704005" y="4258781"/>
            <a:chExt cx="342144" cy="362704"/>
          </a:xfrm>
        </p:grpSpPr>
        <p:sp>
          <p:nvSpPr>
            <p:cNvPr id="11333" name="Google Shape;11333;p65"/>
            <p:cNvSpPr/>
            <p:nvPr/>
          </p:nvSpPr>
          <p:spPr>
            <a:xfrm>
              <a:off x="2704005" y="4258781"/>
              <a:ext cx="173543" cy="183554"/>
            </a:xfrm>
            <a:custGeom>
              <a:rect b="b" l="l" r="r" t="t"/>
              <a:pathLst>
                <a:path extrusionOk="0" h="5794" w="5478">
                  <a:moveTo>
                    <a:pt x="2646" y="0"/>
                  </a:moveTo>
                  <a:cubicBezTo>
                    <a:pt x="2134" y="0"/>
                    <a:pt x="1626" y="154"/>
                    <a:pt x="1191" y="447"/>
                  </a:cubicBezTo>
                  <a:cubicBezTo>
                    <a:pt x="798" y="709"/>
                    <a:pt x="489" y="1066"/>
                    <a:pt x="298" y="1483"/>
                  </a:cubicBezTo>
                  <a:cubicBezTo>
                    <a:pt x="108" y="1876"/>
                    <a:pt x="1" y="2328"/>
                    <a:pt x="24" y="2769"/>
                  </a:cubicBezTo>
                  <a:cubicBezTo>
                    <a:pt x="24" y="2864"/>
                    <a:pt x="120" y="2936"/>
                    <a:pt x="203" y="2936"/>
                  </a:cubicBezTo>
                  <a:cubicBezTo>
                    <a:pt x="298" y="2936"/>
                    <a:pt x="370" y="2852"/>
                    <a:pt x="370" y="2757"/>
                  </a:cubicBezTo>
                  <a:cubicBezTo>
                    <a:pt x="346" y="1935"/>
                    <a:pt x="715" y="1197"/>
                    <a:pt x="1394" y="733"/>
                  </a:cubicBezTo>
                  <a:cubicBezTo>
                    <a:pt x="1786" y="473"/>
                    <a:pt x="2229" y="348"/>
                    <a:pt x="2668" y="348"/>
                  </a:cubicBezTo>
                  <a:cubicBezTo>
                    <a:pt x="3413" y="348"/>
                    <a:pt x="4146" y="709"/>
                    <a:pt x="4596" y="1376"/>
                  </a:cubicBezTo>
                  <a:cubicBezTo>
                    <a:pt x="5168" y="2209"/>
                    <a:pt x="5120" y="3293"/>
                    <a:pt x="4489" y="4079"/>
                  </a:cubicBezTo>
                  <a:cubicBezTo>
                    <a:pt x="4465" y="4114"/>
                    <a:pt x="4453" y="4162"/>
                    <a:pt x="4465" y="4198"/>
                  </a:cubicBezTo>
                  <a:lnTo>
                    <a:pt x="4525" y="5376"/>
                  </a:lnTo>
                  <a:lnTo>
                    <a:pt x="3453" y="4876"/>
                  </a:lnTo>
                  <a:cubicBezTo>
                    <a:pt x="3418" y="4852"/>
                    <a:pt x="3382" y="4852"/>
                    <a:pt x="3334" y="4852"/>
                  </a:cubicBezTo>
                  <a:cubicBezTo>
                    <a:pt x="3123" y="4915"/>
                    <a:pt x="2908" y="4945"/>
                    <a:pt x="2695" y="4945"/>
                  </a:cubicBezTo>
                  <a:cubicBezTo>
                    <a:pt x="1939" y="4945"/>
                    <a:pt x="1214" y="4565"/>
                    <a:pt x="786" y="3924"/>
                  </a:cubicBezTo>
                  <a:cubicBezTo>
                    <a:pt x="667" y="3745"/>
                    <a:pt x="584" y="3567"/>
                    <a:pt x="524" y="3352"/>
                  </a:cubicBezTo>
                  <a:cubicBezTo>
                    <a:pt x="495" y="3283"/>
                    <a:pt x="433" y="3239"/>
                    <a:pt x="359" y="3239"/>
                  </a:cubicBezTo>
                  <a:cubicBezTo>
                    <a:pt x="343" y="3239"/>
                    <a:pt x="327" y="3241"/>
                    <a:pt x="310" y="3245"/>
                  </a:cubicBezTo>
                  <a:cubicBezTo>
                    <a:pt x="227" y="3281"/>
                    <a:pt x="179" y="3364"/>
                    <a:pt x="203" y="3459"/>
                  </a:cubicBezTo>
                  <a:cubicBezTo>
                    <a:pt x="286" y="3686"/>
                    <a:pt x="382" y="3900"/>
                    <a:pt x="524" y="4090"/>
                  </a:cubicBezTo>
                  <a:cubicBezTo>
                    <a:pt x="1018" y="4840"/>
                    <a:pt x="1844" y="5272"/>
                    <a:pt x="2713" y="5272"/>
                  </a:cubicBezTo>
                  <a:cubicBezTo>
                    <a:pt x="2935" y="5272"/>
                    <a:pt x="3159" y="5244"/>
                    <a:pt x="3382" y="5186"/>
                  </a:cubicBezTo>
                  <a:lnTo>
                    <a:pt x="4644" y="5781"/>
                  </a:lnTo>
                  <a:cubicBezTo>
                    <a:pt x="4668" y="5793"/>
                    <a:pt x="4692" y="5793"/>
                    <a:pt x="4715" y="5793"/>
                  </a:cubicBezTo>
                  <a:cubicBezTo>
                    <a:pt x="4751" y="5793"/>
                    <a:pt x="4775" y="5781"/>
                    <a:pt x="4811" y="5757"/>
                  </a:cubicBezTo>
                  <a:cubicBezTo>
                    <a:pt x="4846" y="5734"/>
                    <a:pt x="4882" y="5674"/>
                    <a:pt x="4882" y="5614"/>
                  </a:cubicBezTo>
                  <a:lnTo>
                    <a:pt x="4823" y="4210"/>
                  </a:lnTo>
                  <a:cubicBezTo>
                    <a:pt x="5442" y="3328"/>
                    <a:pt x="5477" y="2102"/>
                    <a:pt x="4846" y="1162"/>
                  </a:cubicBezTo>
                  <a:cubicBezTo>
                    <a:pt x="4465" y="590"/>
                    <a:pt x="3870" y="185"/>
                    <a:pt x="3168" y="54"/>
                  </a:cubicBezTo>
                  <a:cubicBezTo>
                    <a:pt x="2995" y="18"/>
                    <a:pt x="2820" y="0"/>
                    <a:pt x="2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4" name="Google Shape;11334;p65"/>
            <p:cNvSpPr/>
            <p:nvPr/>
          </p:nvSpPr>
          <p:spPr>
            <a:xfrm>
              <a:off x="2733816" y="4278961"/>
              <a:ext cx="112052" cy="122633"/>
            </a:xfrm>
            <a:custGeom>
              <a:rect b="b" l="l" r="r" t="t"/>
              <a:pathLst>
                <a:path extrusionOk="0" h="3871" w="3537">
                  <a:moveTo>
                    <a:pt x="2285" y="0"/>
                  </a:moveTo>
                  <a:cubicBezTo>
                    <a:pt x="2256" y="0"/>
                    <a:pt x="2227" y="8"/>
                    <a:pt x="2203" y="24"/>
                  </a:cubicBezTo>
                  <a:cubicBezTo>
                    <a:pt x="2119" y="60"/>
                    <a:pt x="2096" y="167"/>
                    <a:pt x="2143" y="239"/>
                  </a:cubicBezTo>
                  <a:lnTo>
                    <a:pt x="2227" y="394"/>
                  </a:lnTo>
                  <a:cubicBezTo>
                    <a:pt x="2084" y="346"/>
                    <a:pt x="1917" y="334"/>
                    <a:pt x="1762" y="334"/>
                  </a:cubicBezTo>
                  <a:cubicBezTo>
                    <a:pt x="786" y="334"/>
                    <a:pt x="0" y="1120"/>
                    <a:pt x="0" y="2108"/>
                  </a:cubicBezTo>
                  <a:cubicBezTo>
                    <a:pt x="0" y="3084"/>
                    <a:pt x="786" y="3870"/>
                    <a:pt x="1762" y="3870"/>
                  </a:cubicBezTo>
                  <a:cubicBezTo>
                    <a:pt x="2750" y="3870"/>
                    <a:pt x="3536" y="3084"/>
                    <a:pt x="3536" y="2108"/>
                  </a:cubicBezTo>
                  <a:cubicBezTo>
                    <a:pt x="3477" y="1941"/>
                    <a:pt x="3465" y="1810"/>
                    <a:pt x="3429" y="1679"/>
                  </a:cubicBezTo>
                  <a:cubicBezTo>
                    <a:pt x="3420" y="1603"/>
                    <a:pt x="3349" y="1550"/>
                    <a:pt x="3279" y="1550"/>
                  </a:cubicBezTo>
                  <a:cubicBezTo>
                    <a:pt x="3261" y="1550"/>
                    <a:pt x="3243" y="1553"/>
                    <a:pt x="3227" y="1560"/>
                  </a:cubicBezTo>
                  <a:cubicBezTo>
                    <a:pt x="3131" y="1572"/>
                    <a:pt x="3072" y="1656"/>
                    <a:pt x="3108" y="1763"/>
                  </a:cubicBezTo>
                  <a:cubicBezTo>
                    <a:pt x="3131" y="1870"/>
                    <a:pt x="3155" y="1989"/>
                    <a:pt x="3155" y="2096"/>
                  </a:cubicBezTo>
                  <a:cubicBezTo>
                    <a:pt x="3155" y="2882"/>
                    <a:pt x="2512" y="3525"/>
                    <a:pt x="1715" y="3525"/>
                  </a:cubicBezTo>
                  <a:cubicBezTo>
                    <a:pt x="929" y="3525"/>
                    <a:pt x="286" y="2882"/>
                    <a:pt x="286" y="2096"/>
                  </a:cubicBezTo>
                  <a:cubicBezTo>
                    <a:pt x="286" y="1298"/>
                    <a:pt x="929" y="667"/>
                    <a:pt x="1715" y="667"/>
                  </a:cubicBezTo>
                  <a:cubicBezTo>
                    <a:pt x="1834" y="667"/>
                    <a:pt x="1941" y="679"/>
                    <a:pt x="2060" y="703"/>
                  </a:cubicBezTo>
                  <a:lnTo>
                    <a:pt x="1881" y="751"/>
                  </a:lnTo>
                  <a:cubicBezTo>
                    <a:pt x="1798" y="763"/>
                    <a:pt x="1738" y="858"/>
                    <a:pt x="1762" y="965"/>
                  </a:cubicBezTo>
                  <a:cubicBezTo>
                    <a:pt x="1772" y="1031"/>
                    <a:pt x="1834" y="1083"/>
                    <a:pt x="1913" y="1083"/>
                  </a:cubicBezTo>
                  <a:cubicBezTo>
                    <a:pt x="1934" y="1083"/>
                    <a:pt x="1955" y="1079"/>
                    <a:pt x="1977" y="1072"/>
                  </a:cubicBezTo>
                  <a:lnTo>
                    <a:pt x="2655" y="929"/>
                  </a:lnTo>
                  <a:cubicBezTo>
                    <a:pt x="2762" y="894"/>
                    <a:pt x="2822" y="775"/>
                    <a:pt x="2762" y="679"/>
                  </a:cubicBezTo>
                  <a:lnTo>
                    <a:pt x="2417" y="84"/>
                  </a:lnTo>
                  <a:cubicBezTo>
                    <a:pt x="2394" y="29"/>
                    <a:pt x="2339" y="0"/>
                    <a:pt x="22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5" name="Google Shape;11335;p65"/>
            <p:cNvSpPr/>
            <p:nvPr/>
          </p:nvSpPr>
          <p:spPr>
            <a:xfrm>
              <a:off x="2759445" y="4322711"/>
              <a:ext cx="33993" cy="44542"/>
            </a:xfrm>
            <a:custGeom>
              <a:rect b="b" l="l" r="r" t="t"/>
              <a:pathLst>
                <a:path extrusionOk="0" h="1406" w="1073">
                  <a:moveTo>
                    <a:pt x="513" y="1"/>
                  </a:moveTo>
                  <a:cubicBezTo>
                    <a:pt x="239" y="1"/>
                    <a:pt x="36" y="203"/>
                    <a:pt x="36" y="453"/>
                  </a:cubicBezTo>
                  <a:cubicBezTo>
                    <a:pt x="36" y="548"/>
                    <a:pt x="108" y="620"/>
                    <a:pt x="203" y="620"/>
                  </a:cubicBezTo>
                  <a:cubicBezTo>
                    <a:pt x="287" y="620"/>
                    <a:pt x="358" y="548"/>
                    <a:pt x="358" y="453"/>
                  </a:cubicBezTo>
                  <a:cubicBezTo>
                    <a:pt x="358" y="382"/>
                    <a:pt x="417" y="322"/>
                    <a:pt x="513" y="322"/>
                  </a:cubicBezTo>
                  <a:lnTo>
                    <a:pt x="560" y="322"/>
                  </a:lnTo>
                  <a:cubicBezTo>
                    <a:pt x="572" y="322"/>
                    <a:pt x="584" y="334"/>
                    <a:pt x="584" y="334"/>
                  </a:cubicBezTo>
                  <a:lnTo>
                    <a:pt x="584" y="358"/>
                  </a:lnTo>
                  <a:lnTo>
                    <a:pt x="48" y="1144"/>
                  </a:lnTo>
                  <a:cubicBezTo>
                    <a:pt x="13" y="1191"/>
                    <a:pt x="1" y="1263"/>
                    <a:pt x="36" y="1322"/>
                  </a:cubicBezTo>
                  <a:cubicBezTo>
                    <a:pt x="60" y="1382"/>
                    <a:pt x="120" y="1406"/>
                    <a:pt x="179" y="1406"/>
                  </a:cubicBezTo>
                  <a:lnTo>
                    <a:pt x="906" y="1406"/>
                  </a:lnTo>
                  <a:cubicBezTo>
                    <a:pt x="1001" y="1406"/>
                    <a:pt x="1072" y="1334"/>
                    <a:pt x="1072" y="1251"/>
                  </a:cubicBezTo>
                  <a:cubicBezTo>
                    <a:pt x="1072" y="1156"/>
                    <a:pt x="1037" y="1072"/>
                    <a:pt x="929" y="1072"/>
                  </a:cubicBezTo>
                  <a:lnTo>
                    <a:pt x="513" y="1072"/>
                  </a:lnTo>
                  <a:lnTo>
                    <a:pt x="870" y="548"/>
                  </a:lnTo>
                  <a:cubicBezTo>
                    <a:pt x="941" y="441"/>
                    <a:pt x="941" y="310"/>
                    <a:pt x="882" y="191"/>
                  </a:cubicBezTo>
                  <a:cubicBezTo>
                    <a:pt x="822" y="72"/>
                    <a:pt x="691"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6" name="Google Shape;11336;p65"/>
            <p:cNvSpPr/>
            <p:nvPr/>
          </p:nvSpPr>
          <p:spPr>
            <a:xfrm>
              <a:off x="2791885" y="4321951"/>
              <a:ext cx="26073" cy="44922"/>
            </a:xfrm>
            <a:custGeom>
              <a:rect b="b" l="l" r="r" t="t"/>
              <a:pathLst>
                <a:path extrusionOk="0" h="1418" w="823">
                  <a:moveTo>
                    <a:pt x="167" y="1"/>
                  </a:moveTo>
                  <a:cubicBezTo>
                    <a:pt x="84" y="1"/>
                    <a:pt x="1" y="84"/>
                    <a:pt x="1" y="168"/>
                  </a:cubicBezTo>
                  <a:lnTo>
                    <a:pt x="1" y="751"/>
                  </a:lnTo>
                  <a:cubicBezTo>
                    <a:pt x="1" y="834"/>
                    <a:pt x="84" y="918"/>
                    <a:pt x="167" y="918"/>
                  </a:cubicBezTo>
                  <a:lnTo>
                    <a:pt x="501" y="918"/>
                  </a:lnTo>
                  <a:lnTo>
                    <a:pt x="501" y="1251"/>
                  </a:lnTo>
                  <a:cubicBezTo>
                    <a:pt x="501" y="1346"/>
                    <a:pt x="572" y="1418"/>
                    <a:pt x="667" y="1418"/>
                  </a:cubicBezTo>
                  <a:cubicBezTo>
                    <a:pt x="751" y="1418"/>
                    <a:pt x="822" y="1346"/>
                    <a:pt x="822" y="1251"/>
                  </a:cubicBezTo>
                  <a:lnTo>
                    <a:pt x="822" y="751"/>
                  </a:lnTo>
                  <a:lnTo>
                    <a:pt x="822" y="168"/>
                  </a:lnTo>
                  <a:cubicBezTo>
                    <a:pt x="810" y="84"/>
                    <a:pt x="739" y="1"/>
                    <a:pt x="644" y="1"/>
                  </a:cubicBezTo>
                  <a:cubicBezTo>
                    <a:pt x="560" y="1"/>
                    <a:pt x="477" y="84"/>
                    <a:pt x="477" y="168"/>
                  </a:cubicBezTo>
                  <a:lnTo>
                    <a:pt x="477" y="572"/>
                  </a:lnTo>
                  <a:lnTo>
                    <a:pt x="334" y="572"/>
                  </a:lnTo>
                  <a:lnTo>
                    <a:pt x="334" y="168"/>
                  </a:ln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7" name="Google Shape;11337;p65"/>
            <p:cNvSpPr/>
            <p:nvPr/>
          </p:nvSpPr>
          <p:spPr>
            <a:xfrm>
              <a:off x="2828095" y="4322648"/>
              <a:ext cx="218053" cy="170597"/>
            </a:xfrm>
            <a:custGeom>
              <a:rect b="b" l="l" r="r" t="t"/>
              <a:pathLst>
                <a:path extrusionOk="0" h="5385" w="6883">
                  <a:moveTo>
                    <a:pt x="4111" y="0"/>
                  </a:moveTo>
                  <a:cubicBezTo>
                    <a:pt x="4032" y="0"/>
                    <a:pt x="3952" y="5"/>
                    <a:pt x="3870" y="15"/>
                  </a:cubicBezTo>
                  <a:cubicBezTo>
                    <a:pt x="3251" y="62"/>
                    <a:pt x="2632" y="372"/>
                    <a:pt x="2156" y="860"/>
                  </a:cubicBezTo>
                  <a:cubicBezTo>
                    <a:pt x="1679" y="1348"/>
                    <a:pt x="1382" y="1979"/>
                    <a:pt x="1334" y="2586"/>
                  </a:cubicBezTo>
                  <a:cubicBezTo>
                    <a:pt x="1310" y="3015"/>
                    <a:pt x="1382" y="3420"/>
                    <a:pt x="1549" y="3825"/>
                  </a:cubicBezTo>
                  <a:lnTo>
                    <a:pt x="72" y="5087"/>
                  </a:lnTo>
                  <a:cubicBezTo>
                    <a:pt x="1" y="5146"/>
                    <a:pt x="1" y="5253"/>
                    <a:pt x="60" y="5325"/>
                  </a:cubicBezTo>
                  <a:cubicBezTo>
                    <a:pt x="84" y="5372"/>
                    <a:pt x="132" y="5384"/>
                    <a:pt x="191" y="5384"/>
                  </a:cubicBezTo>
                  <a:cubicBezTo>
                    <a:pt x="227" y="5384"/>
                    <a:pt x="263" y="5372"/>
                    <a:pt x="298" y="5337"/>
                  </a:cubicBezTo>
                  <a:lnTo>
                    <a:pt x="1870" y="3991"/>
                  </a:lnTo>
                  <a:cubicBezTo>
                    <a:pt x="1930" y="3944"/>
                    <a:pt x="1941" y="3848"/>
                    <a:pt x="1918" y="3789"/>
                  </a:cubicBezTo>
                  <a:cubicBezTo>
                    <a:pt x="1739" y="3420"/>
                    <a:pt x="1668" y="3015"/>
                    <a:pt x="1691" y="2598"/>
                  </a:cubicBezTo>
                  <a:cubicBezTo>
                    <a:pt x="1763" y="1491"/>
                    <a:pt x="2811" y="431"/>
                    <a:pt x="3906" y="336"/>
                  </a:cubicBezTo>
                  <a:cubicBezTo>
                    <a:pt x="3965" y="333"/>
                    <a:pt x="4023" y="332"/>
                    <a:pt x="4081" y="332"/>
                  </a:cubicBezTo>
                  <a:cubicBezTo>
                    <a:pt x="4280" y="332"/>
                    <a:pt x="4474" y="350"/>
                    <a:pt x="4668" y="396"/>
                  </a:cubicBezTo>
                  <a:cubicBezTo>
                    <a:pt x="4716" y="419"/>
                    <a:pt x="4716" y="443"/>
                    <a:pt x="4727" y="455"/>
                  </a:cubicBezTo>
                  <a:cubicBezTo>
                    <a:pt x="4727" y="479"/>
                    <a:pt x="4739" y="503"/>
                    <a:pt x="4716" y="539"/>
                  </a:cubicBezTo>
                  <a:lnTo>
                    <a:pt x="3632" y="1622"/>
                  </a:lnTo>
                  <a:cubicBezTo>
                    <a:pt x="3477" y="1765"/>
                    <a:pt x="3394" y="1967"/>
                    <a:pt x="3394" y="2182"/>
                  </a:cubicBezTo>
                  <a:cubicBezTo>
                    <a:pt x="3394" y="2396"/>
                    <a:pt x="3477" y="2598"/>
                    <a:pt x="3632" y="2753"/>
                  </a:cubicBezTo>
                  <a:lnTo>
                    <a:pt x="4132" y="3253"/>
                  </a:lnTo>
                  <a:cubicBezTo>
                    <a:pt x="4287" y="3408"/>
                    <a:pt x="4489" y="3485"/>
                    <a:pt x="4692" y="3485"/>
                  </a:cubicBezTo>
                  <a:cubicBezTo>
                    <a:pt x="4894" y="3485"/>
                    <a:pt x="5097" y="3408"/>
                    <a:pt x="5251" y="3253"/>
                  </a:cubicBezTo>
                  <a:lnTo>
                    <a:pt x="6347" y="2158"/>
                  </a:lnTo>
                  <a:cubicBezTo>
                    <a:pt x="6369" y="2135"/>
                    <a:pt x="6387" y="2127"/>
                    <a:pt x="6403" y="2127"/>
                  </a:cubicBezTo>
                  <a:cubicBezTo>
                    <a:pt x="6413" y="2127"/>
                    <a:pt x="6421" y="2130"/>
                    <a:pt x="6430" y="2134"/>
                  </a:cubicBezTo>
                  <a:cubicBezTo>
                    <a:pt x="6442" y="2134"/>
                    <a:pt x="6466" y="2158"/>
                    <a:pt x="6478" y="2194"/>
                  </a:cubicBezTo>
                  <a:cubicBezTo>
                    <a:pt x="6537" y="2455"/>
                    <a:pt x="6573" y="2705"/>
                    <a:pt x="6537" y="2967"/>
                  </a:cubicBezTo>
                  <a:cubicBezTo>
                    <a:pt x="6478" y="3753"/>
                    <a:pt x="5966" y="4515"/>
                    <a:pt x="5216" y="4944"/>
                  </a:cubicBezTo>
                  <a:cubicBezTo>
                    <a:pt x="5144" y="4980"/>
                    <a:pt x="5108" y="5087"/>
                    <a:pt x="5156" y="5158"/>
                  </a:cubicBezTo>
                  <a:cubicBezTo>
                    <a:pt x="5187" y="5213"/>
                    <a:pt x="5244" y="5242"/>
                    <a:pt x="5300" y="5242"/>
                  </a:cubicBezTo>
                  <a:cubicBezTo>
                    <a:pt x="5329" y="5242"/>
                    <a:pt x="5358" y="5234"/>
                    <a:pt x="5382" y="5218"/>
                  </a:cubicBezTo>
                  <a:cubicBezTo>
                    <a:pt x="6228" y="4741"/>
                    <a:pt x="6823" y="3884"/>
                    <a:pt x="6883" y="2991"/>
                  </a:cubicBezTo>
                  <a:cubicBezTo>
                    <a:pt x="6871" y="2682"/>
                    <a:pt x="6859" y="2384"/>
                    <a:pt x="6775" y="2098"/>
                  </a:cubicBezTo>
                  <a:cubicBezTo>
                    <a:pt x="6752" y="1943"/>
                    <a:pt x="6632" y="1848"/>
                    <a:pt x="6478" y="1801"/>
                  </a:cubicBezTo>
                  <a:cubicBezTo>
                    <a:pt x="6440" y="1788"/>
                    <a:pt x="6402" y="1782"/>
                    <a:pt x="6364" y="1782"/>
                  </a:cubicBezTo>
                  <a:cubicBezTo>
                    <a:pt x="6258" y="1782"/>
                    <a:pt x="6155" y="1829"/>
                    <a:pt x="6085" y="1908"/>
                  </a:cubicBezTo>
                  <a:lnTo>
                    <a:pt x="4978" y="3003"/>
                  </a:lnTo>
                  <a:cubicBezTo>
                    <a:pt x="4888" y="3092"/>
                    <a:pt x="4772" y="3137"/>
                    <a:pt x="4658" y="3137"/>
                  </a:cubicBezTo>
                  <a:cubicBezTo>
                    <a:pt x="4543" y="3137"/>
                    <a:pt x="4430" y="3092"/>
                    <a:pt x="4346" y="3003"/>
                  </a:cubicBezTo>
                  <a:lnTo>
                    <a:pt x="3835" y="2503"/>
                  </a:lnTo>
                  <a:cubicBezTo>
                    <a:pt x="3751" y="2408"/>
                    <a:pt x="3704" y="2301"/>
                    <a:pt x="3704" y="2170"/>
                  </a:cubicBezTo>
                  <a:cubicBezTo>
                    <a:pt x="3704" y="2051"/>
                    <a:pt x="3751" y="1932"/>
                    <a:pt x="3835" y="1848"/>
                  </a:cubicBezTo>
                  <a:lnTo>
                    <a:pt x="4918" y="753"/>
                  </a:lnTo>
                  <a:cubicBezTo>
                    <a:pt x="5025" y="658"/>
                    <a:pt x="5073" y="491"/>
                    <a:pt x="5025" y="360"/>
                  </a:cubicBezTo>
                  <a:cubicBezTo>
                    <a:pt x="4978" y="205"/>
                    <a:pt x="4882" y="98"/>
                    <a:pt x="4727" y="74"/>
                  </a:cubicBezTo>
                  <a:cubicBezTo>
                    <a:pt x="4520" y="31"/>
                    <a:pt x="4320" y="0"/>
                    <a:pt x="41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8" name="Google Shape;11338;p65"/>
            <p:cNvSpPr/>
            <p:nvPr/>
          </p:nvSpPr>
          <p:spPr>
            <a:xfrm>
              <a:off x="2746995" y="4480034"/>
              <a:ext cx="232404" cy="141451"/>
            </a:xfrm>
            <a:custGeom>
              <a:rect b="b" l="l" r="r" t="t"/>
              <a:pathLst>
                <a:path extrusionOk="0" h="4465" w="7336">
                  <a:moveTo>
                    <a:pt x="5613" y="0"/>
                  </a:moveTo>
                  <a:cubicBezTo>
                    <a:pt x="5566" y="0"/>
                    <a:pt x="5522" y="19"/>
                    <a:pt x="5490" y="59"/>
                  </a:cubicBezTo>
                  <a:lnTo>
                    <a:pt x="2168" y="3905"/>
                  </a:lnTo>
                  <a:cubicBezTo>
                    <a:pt x="2049" y="4036"/>
                    <a:pt x="1870" y="4119"/>
                    <a:pt x="1692" y="4119"/>
                  </a:cubicBezTo>
                  <a:cubicBezTo>
                    <a:pt x="1513" y="4119"/>
                    <a:pt x="1334" y="4060"/>
                    <a:pt x="1203" y="3929"/>
                  </a:cubicBezTo>
                  <a:lnTo>
                    <a:pt x="549" y="3274"/>
                  </a:lnTo>
                  <a:cubicBezTo>
                    <a:pt x="429" y="3143"/>
                    <a:pt x="358" y="2976"/>
                    <a:pt x="358" y="2786"/>
                  </a:cubicBezTo>
                  <a:cubicBezTo>
                    <a:pt x="370" y="2607"/>
                    <a:pt x="441" y="2429"/>
                    <a:pt x="572" y="2321"/>
                  </a:cubicBezTo>
                  <a:lnTo>
                    <a:pt x="2334" y="821"/>
                  </a:lnTo>
                  <a:cubicBezTo>
                    <a:pt x="2406" y="762"/>
                    <a:pt x="2406" y="655"/>
                    <a:pt x="2346" y="583"/>
                  </a:cubicBezTo>
                  <a:cubicBezTo>
                    <a:pt x="2315" y="546"/>
                    <a:pt x="2271" y="528"/>
                    <a:pt x="2226" y="528"/>
                  </a:cubicBezTo>
                  <a:cubicBezTo>
                    <a:pt x="2185" y="528"/>
                    <a:pt x="2142" y="543"/>
                    <a:pt x="2108" y="571"/>
                  </a:cubicBezTo>
                  <a:lnTo>
                    <a:pt x="358" y="2071"/>
                  </a:lnTo>
                  <a:cubicBezTo>
                    <a:pt x="144" y="2250"/>
                    <a:pt x="25" y="2500"/>
                    <a:pt x="13" y="2786"/>
                  </a:cubicBezTo>
                  <a:cubicBezTo>
                    <a:pt x="1" y="3048"/>
                    <a:pt x="96" y="3322"/>
                    <a:pt x="299" y="3512"/>
                  </a:cubicBezTo>
                  <a:lnTo>
                    <a:pt x="953" y="4167"/>
                  </a:lnTo>
                  <a:cubicBezTo>
                    <a:pt x="1132" y="4357"/>
                    <a:pt x="1394" y="4465"/>
                    <a:pt x="1644" y="4465"/>
                  </a:cubicBezTo>
                  <a:lnTo>
                    <a:pt x="1680" y="4465"/>
                  </a:lnTo>
                  <a:cubicBezTo>
                    <a:pt x="1965" y="4453"/>
                    <a:pt x="2215" y="4334"/>
                    <a:pt x="2394" y="4119"/>
                  </a:cubicBezTo>
                  <a:lnTo>
                    <a:pt x="5633" y="369"/>
                  </a:lnTo>
                  <a:cubicBezTo>
                    <a:pt x="5970" y="502"/>
                    <a:pt x="6298" y="564"/>
                    <a:pt x="6648" y="564"/>
                  </a:cubicBezTo>
                  <a:cubicBezTo>
                    <a:pt x="6706" y="564"/>
                    <a:pt x="6764" y="563"/>
                    <a:pt x="6823" y="559"/>
                  </a:cubicBezTo>
                  <a:cubicBezTo>
                    <a:pt x="6942" y="559"/>
                    <a:pt x="7061" y="535"/>
                    <a:pt x="7180" y="524"/>
                  </a:cubicBezTo>
                  <a:cubicBezTo>
                    <a:pt x="7276" y="488"/>
                    <a:pt x="7335" y="404"/>
                    <a:pt x="7323" y="309"/>
                  </a:cubicBezTo>
                  <a:cubicBezTo>
                    <a:pt x="7301" y="233"/>
                    <a:pt x="7230" y="177"/>
                    <a:pt x="7145" y="177"/>
                  </a:cubicBezTo>
                  <a:cubicBezTo>
                    <a:pt x="7137" y="177"/>
                    <a:pt x="7129" y="177"/>
                    <a:pt x="7121" y="178"/>
                  </a:cubicBezTo>
                  <a:cubicBezTo>
                    <a:pt x="7026" y="190"/>
                    <a:pt x="6918" y="214"/>
                    <a:pt x="6823" y="226"/>
                  </a:cubicBezTo>
                  <a:cubicBezTo>
                    <a:pt x="6774" y="229"/>
                    <a:pt x="6725" y="230"/>
                    <a:pt x="6676" y="230"/>
                  </a:cubicBezTo>
                  <a:cubicBezTo>
                    <a:pt x="6335" y="230"/>
                    <a:pt x="6003" y="157"/>
                    <a:pt x="5680" y="12"/>
                  </a:cubicBezTo>
                  <a:cubicBezTo>
                    <a:pt x="5658" y="4"/>
                    <a:pt x="5635" y="0"/>
                    <a:pt x="56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39" name="Google Shape;11339;p65"/>
            <p:cNvSpPr/>
            <p:nvPr/>
          </p:nvSpPr>
          <p:spPr>
            <a:xfrm>
              <a:off x="2889206" y="4345046"/>
              <a:ext cx="46411" cy="47488"/>
            </a:xfrm>
            <a:custGeom>
              <a:rect b="b" l="l" r="r" t="t"/>
              <a:pathLst>
                <a:path extrusionOk="0" h="1499" w="1465">
                  <a:moveTo>
                    <a:pt x="1250" y="0"/>
                  </a:moveTo>
                  <a:cubicBezTo>
                    <a:pt x="1222" y="0"/>
                    <a:pt x="1193" y="7"/>
                    <a:pt x="1167" y="22"/>
                  </a:cubicBezTo>
                  <a:cubicBezTo>
                    <a:pt x="679" y="320"/>
                    <a:pt x="298" y="748"/>
                    <a:pt x="48" y="1260"/>
                  </a:cubicBezTo>
                  <a:cubicBezTo>
                    <a:pt x="1" y="1344"/>
                    <a:pt x="48" y="1439"/>
                    <a:pt x="120" y="1475"/>
                  </a:cubicBezTo>
                  <a:cubicBezTo>
                    <a:pt x="155" y="1498"/>
                    <a:pt x="167" y="1498"/>
                    <a:pt x="191" y="1498"/>
                  </a:cubicBezTo>
                  <a:cubicBezTo>
                    <a:pt x="251" y="1498"/>
                    <a:pt x="310" y="1463"/>
                    <a:pt x="346" y="1403"/>
                  </a:cubicBezTo>
                  <a:cubicBezTo>
                    <a:pt x="548" y="963"/>
                    <a:pt x="905" y="570"/>
                    <a:pt x="1322" y="308"/>
                  </a:cubicBezTo>
                  <a:cubicBezTo>
                    <a:pt x="1429" y="260"/>
                    <a:pt x="1465" y="153"/>
                    <a:pt x="1405" y="82"/>
                  </a:cubicBezTo>
                  <a:cubicBezTo>
                    <a:pt x="1373" y="33"/>
                    <a:pt x="1312" y="0"/>
                    <a:pt x="1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0" name="Google Shape;11340;p65"/>
          <p:cNvGrpSpPr/>
          <p:nvPr/>
        </p:nvGrpSpPr>
        <p:grpSpPr>
          <a:xfrm>
            <a:off x="2157462" y="4258496"/>
            <a:ext cx="347435" cy="363370"/>
            <a:chOff x="2157462" y="4258496"/>
            <a:chExt cx="347435" cy="363370"/>
          </a:xfrm>
        </p:grpSpPr>
        <p:sp>
          <p:nvSpPr>
            <p:cNvPr id="11341" name="Google Shape;11341;p65"/>
            <p:cNvSpPr/>
            <p:nvPr/>
          </p:nvSpPr>
          <p:spPr>
            <a:xfrm>
              <a:off x="2296252" y="4258496"/>
              <a:ext cx="208644" cy="220778"/>
            </a:xfrm>
            <a:custGeom>
              <a:rect b="b" l="l" r="r" t="t"/>
              <a:pathLst>
                <a:path extrusionOk="0" h="6969" w="6586">
                  <a:moveTo>
                    <a:pt x="3322" y="0"/>
                  </a:moveTo>
                  <a:cubicBezTo>
                    <a:pt x="3113" y="0"/>
                    <a:pt x="2902" y="21"/>
                    <a:pt x="2692" y="63"/>
                  </a:cubicBezTo>
                  <a:cubicBezTo>
                    <a:pt x="1858" y="218"/>
                    <a:pt x="1144" y="694"/>
                    <a:pt x="668" y="1409"/>
                  </a:cubicBezTo>
                  <a:lnTo>
                    <a:pt x="489" y="1730"/>
                  </a:lnTo>
                  <a:cubicBezTo>
                    <a:pt x="441" y="1813"/>
                    <a:pt x="477" y="1909"/>
                    <a:pt x="560" y="1944"/>
                  </a:cubicBezTo>
                  <a:cubicBezTo>
                    <a:pt x="592" y="1960"/>
                    <a:pt x="623" y="1968"/>
                    <a:pt x="651" y="1968"/>
                  </a:cubicBezTo>
                  <a:cubicBezTo>
                    <a:pt x="707" y="1968"/>
                    <a:pt x="755" y="1936"/>
                    <a:pt x="787" y="1873"/>
                  </a:cubicBezTo>
                  <a:cubicBezTo>
                    <a:pt x="834" y="1766"/>
                    <a:pt x="894" y="1682"/>
                    <a:pt x="953" y="1587"/>
                  </a:cubicBezTo>
                  <a:cubicBezTo>
                    <a:pt x="1370" y="968"/>
                    <a:pt x="2001" y="539"/>
                    <a:pt x="2751" y="385"/>
                  </a:cubicBezTo>
                  <a:cubicBezTo>
                    <a:pt x="2936" y="349"/>
                    <a:pt x="3122" y="331"/>
                    <a:pt x="3307" y="331"/>
                  </a:cubicBezTo>
                  <a:cubicBezTo>
                    <a:pt x="3862" y="331"/>
                    <a:pt x="4409" y="492"/>
                    <a:pt x="4882" y="813"/>
                  </a:cubicBezTo>
                  <a:cubicBezTo>
                    <a:pt x="5502" y="1254"/>
                    <a:pt x="5930" y="1873"/>
                    <a:pt x="6085" y="2623"/>
                  </a:cubicBezTo>
                  <a:cubicBezTo>
                    <a:pt x="6228" y="3361"/>
                    <a:pt x="6085" y="4123"/>
                    <a:pt x="5656" y="4742"/>
                  </a:cubicBezTo>
                  <a:cubicBezTo>
                    <a:pt x="5117" y="5552"/>
                    <a:pt x="4227" y="6005"/>
                    <a:pt x="3296" y="6005"/>
                  </a:cubicBezTo>
                  <a:cubicBezTo>
                    <a:pt x="3036" y="6005"/>
                    <a:pt x="2773" y="5970"/>
                    <a:pt x="2513" y="5897"/>
                  </a:cubicBezTo>
                  <a:cubicBezTo>
                    <a:pt x="2492" y="5887"/>
                    <a:pt x="2475" y="5881"/>
                    <a:pt x="2459" y="5881"/>
                  </a:cubicBezTo>
                  <a:cubicBezTo>
                    <a:pt x="2439" y="5881"/>
                    <a:pt x="2420" y="5890"/>
                    <a:pt x="2394" y="5909"/>
                  </a:cubicBezTo>
                  <a:lnTo>
                    <a:pt x="1037" y="6552"/>
                  </a:lnTo>
                  <a:lnTo>
                    <a:pt x="1108" y="5040"/>
                  </a:lnTo>
                  <a:cubicBezTo>
                    <a:pt x="1108" y="5004"/>
                    <a:pt x="1096" y="4969"/>
                    <a:pt x="1084" y="4921"/>
                  </a:cubicBezTo>
                  <a:cubicBezTo>
                    <a:pt x="549" y="4242"/>
                    <a:pt x="334" y="3337"/>
                    <a:pt x="549" y="2480"/>
                  </a:cubicBezTo>
                  <a:cubicBezTo>
                    <a:pt x="560" y="2397"/>
                    <a:pt x="513" y="2302"/>
                    <a:pt x="430" y="2278"/>
                  </a:cubicBezTo>
                  <a:cubicBezTo>
                    <a:pt x="418" y="2276"/>
                    <a:pt x="406" y="2276"/>
                    <a:pt x="395" y="2276"/>
                  </a:cubicBezTo>
                  <a:cubicBezTo>
                    <a:pt x="314" y="2276"/>
                    <a:pt x="247" y="2313"/>
                    <a:pt x="215" y="2397"/>
                  </a:cubicBezTo>
                  <a:cubicBezTo>
                    <a:pt x="1" y="3314"/>
                    <a:pt x="203" y="4314"/>
                    <a:pt x="775" y="5076"/>
                  </a:cubicBezTo>
                  <a:lnTo>
                    <a:pt x="691" y="6790"/>
                  </a:lnTo>
                  <a:cubicBezTo>
                    <a:pt x="691" y="6850"/>
                    <a:pt x="727" y="6909"/>
                    <a:pt x="775" y="6933"/>
                  </a:cubicBezTo>
                  <a:cubicBezTo>
                    <a:pt x="799" y="6945"/>
                    <a:pt x="834" y="6969"/>
                    <a:pt x="858" y="6969"/>
                  </a:cubicBezTo>
                  <a:cubicBezTo>
                    <a:pt x="894" y="6969"/>
                    <a:pt x="906" y="6969"/>
                    <a:pt x="930" y="6945"/>
                  </a:cubicBezTo>
                  <a:lnTo>
                    <a:pt x="2477" y="6219"/>
                  </a:lnTo>
                  <a:cubicBezTo>
                    <a:pt x="2747" y="6290"/>
                    <a:pt x="3020" y="6324"/>
                    <a:pt x="3290" y="6324"/>
                  </a:cubicBezTo>
                  <a:cubicBezTo>
                    <a:pt x="3652" y="6324"/>
                    <a:pt x="4011" y="6263"/>
                    <a:pt x="4359" y="6147"/>
                  </a:cubicBezTo>
                  <a:cubicBezTo>
                    <a:pt x="5002" y="5921"/>
                    <a:pt x="5549" y="5492"/>
                    <a:pt x="5918" y="4921"/>
                  </a:cubicBezTo>
                  <a:cubicBezTo>
                    <a:pt x="6406" y="4242"/>
                    <a:pt x="6585" y="3397"/>
                    <a:pt x="6430" y="2564"/>
                  </a:cubicBezTo>
                  <a:cubicBezTo>
                    <a:pt x="6264" y="1730"/>
                    <a:pt x="5787" y="1016"/>
                    <a:pt x="5073" y="539"/>
                  </a:cubicBezTo>
                  <a:cubicBezTo>
                    <a:pt x="4548" y="183"/>
                    <a:pt x="3943"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2" name="Google Shape;11342;p65"/>
            <p:cNvSpPr/>
            <p:nvPr/>
          </p:nvSpPr>
          <p:spPr>
            <a:xfrm>
              <a:off x="2157462" y="4323313"/>
              <a:ext cx="300643" cy="298552"/>
            </a:xfrm>
            <a:custGeom>
              <a:rect b="b" l="l" r="r" t="t"/>
              <a:pathLst>
                <a:path extrusionOk="0" h="9424" w="9490">
                  <a:moveTo>
                    <a:pt x="2453" y="410"/>
                  </a:moveTo>
                  <a:lnTo>
                    <a:pt x="3798" y="2684"/>
                  </a:lnTo>
                  <a:lnTo>
                    <a:pt x="3072" y="3113"/>
                  </a:lnTo>
                  <a:lnTo>
                    <a:pt x="1727" y="839"/>
                  </a:lnTo>
                  <a:lnTo>
                    <a:pt x="2453" y="410"/>
                  </a:lnTo>
                  <a:close/>
                  <a:moveTo>
                    <a:pt x="2533" y="1"/>
                  </a:moveTo>
                  <a:cubicBezTo>
                    <a:pt x="2503" y="1"/>
                    <a:pt x="2475" y="9"/>
                    <a:pt x="2441" y="17"/>
                  </a:cubicBezTo>
                  <a:lnTo>
                    <a:pt x="1429" y="613"/>
                  </a:lnTo>
                  <a:cubicBezTo>
                    <a:pt x="1358" y="660"/>
                    <a:pt x="1322" y="768"/>
                    <a:pt x="1370" y="839"/>
                  </a:cubicBezTo>
                  <a:lnTo>
                    <a:pt x="1477" y="1018"/>
                  </a:lnTo>
                  <a:lnTo>
                    <a:pt x="1060" y="1244"/>
                  </a:lnTo>
                  <a:cubicBezTo>
                    <a:pt x="631" y="1458"/>
                    <a:pt x="298" y="1851"/>
                    <a:pt x="143" y="2315"/>
                  </a:cubicBezTo>
                  <a:cubicBezTo>
                    <a:pt x="0" y="2780"/>
                    <a:pt x="24" y="3268"/>
                    <a:pt x="250" y="3708"/>
                  </a:cubicBezTo>
                  <a:cubicBezTo>
                    <a:pt x="465" y="4137"/>
                    <a:pt x="1084" y="4875"/>
                    <a:pt x="1572" y="5411"/>
                  </a:cubicBezTo>
                  <a:cubicBezTo>
                    <a:pt x="1608" y="5435"/>
                    <a:pt x="1655" y="5471"/>
                    <a:pt x="1691" y="5471"/>
                  </a:cubicBezTo>
                  <a:cubicBezTo>
                    <a:pt x="1739" y="5471"/>
                    <a:pt x="1774" y="5447"/>
                    <a:pt x="1810" y="5423"/>
                  </a:cubicBezTo>
                  <a:cubicBezTo>
                    <a:pt x="1893" y="5363"/>
                    <a:pt x="1893" y="5256"/>
                    <a:pt x="1834" y="5185"/>
                  </a:cubicBezTo>
                  <a:cubicBezTo>
                    <a:pt x="1155" y="4459"/>
                    <a:pt x="715" y="3875"/>
                    <a:pt x="560" y="3577"/>
                  </a:cubicBezTo>
                  <a:cubicBezTo>
                    <a:pt x="215" y="2851"/>
                    <a:pt x="489" y="1946"/>
                    <a:pt x="1215" y="1553"/>
                  </a:cubicBezTo>
                  <a:lnTo>
                    <a:pt x="1655" y="1327"/>
                  </a:lnTo>
                  <a:lnTo>
                    <a:pt x="2584" y="2923"/>
                  </a:lnTo>
                  <a:cubicBezTo>
                    <a:pt x="2501" y="2970"/>
                    <a:pt x="2405" y="3018"/>
                    <a:pt x="2334" y="3089"/>
                  </a:cubicBezTo>
                  <a:cubicBezTo>
                    <a:pt x="1965" y="3411"/>
                    <a:pt x="1905" y="3970"/>
                    <a:pt x="2191" y="4363"/>
                  </a:cubicBezTo>
                  <a:cubicBezTo>
                    <a:pt x="2334" y="4578"/>
                    <a:pt x="4930" y="7161"/>
                    <a:pt x="5132" y="7316"/>
                  </a:cubicBezTo>
                  <a:cubicBezTo>
                    <a:pt x="5299" y="7435"/>
                    <a:pt x="5501" y="7495"/>
                    <a:pt x="5703" y="7495"/>
                  </a:cubicBezTo>
                  <a:cubicBezTo>
                    <a:pt x="5965" y="7495"/>
                    <a:pt x="6215" y="7387"/>
                    <a:pt x="6418" y="7161"/>
                  </a:cubicBezTo>
                  <a:cubicBezTo>
                    <a:pt x="6489" y="7090"/>
                    <a:pt x="6537" y="7006"/>
                    <a:pt x="6585" y="6911"/>
                  </a:cubicBezTo>
                  <a:lnTo>
                    <a:pt x="8168" y="7852"/>
                  </a:lnTo>
                  <a:lnTo>
                    <a:pt x="7954" y="8280"/>
                  </a:lnTo>
                  <a:cubicBezTo>
                    <a:pt x="7676" y="8795"/>
                    <a:pt x="7141" y="9094"/>
                    <a:pt x="6590" y="9094"/>
                  </a:cubicBezTo>
                  <a:cubicBezTo>
                    <a:pt x="6363" y="9094"/>
                    <a:pt x="6133" y="9043"/>
                    <a:pt x="5918" y="8935"/>
                  </a:cubicBezTo>
                  <a:cubicBezTo>
                    <a:pt x="5346" y="8638"/>
                    <a:pt x="3798" y="7268"/>
                    <a:pt x="2334" y="5721"/>
                  </a:cubicBezTo>
                  <a:cubicBezTo>
                    <a:pt x="2304" y="5685"/>
                    <a:pt x="2263" y="5667"/>
                    <a:pt x="2219" y="5667"/>
                  </a:cubicBezTo>
                  <a:cubicBezTo>
                    <a:pt x="2176" y="5667"/>
                    <a:pt x="2132" y="5685"/>
                    <a:pt x="2096" y="5721"/>
                  </a:cubicBezTo>
                  <a:cubicBezTo>
                    <a:pt x="2024" y="5780"/>
                    <a:pt x="2024" y="5887"/>
                    <a:pt x="2096" y="5959"/>
                  </a:cubicBezTo>
                  <a:cubicBezTo>
                    <a:pt x="3394" y="7328"/>
                    <a:pt x="5072" y="8888"/>
                    <a:pt x="5787" y="9233"/>
                  </a:cubicBezTo>
                  <a:cubicBezTo>
                    <a:pt x="6037" y="9364"/>
                    <a:pt x="6323" y="9423"/>
                    <a:pt x="6608" y="9423"/>
                  </a:cubicBezTo>
                  <a:cubicBezTo>
                    <a:pt x="6799" y="9423"/>
                    <a:pt x="6989" y="9400"/>
                    <a:pt x="7192" y="9340"/>
                  </a:cubicBezTo>
                  <a:cubicBezTo>
                    <a:pt x="7644" y="9185"/>
                    <a:pt x="8037" y="8864"/>
                    <a:pt x="8263" y="8423"/>
                  </a:cubicBezTo>
                  <a:lnTo>
                    <a:pt x="8478" y="8007"/>
                  </a:lnTo>
                  <a:lnTo>
                    <a:pt x="8656" y="8114"/>
                  </a:lnTo>
                  <a:cubicBezTo>
                    <a:pt x="8692" y="8126"/>
                    <a:pt x="8716" y="8149"/>
                    <a:pt x="8751" y="8149"/>
                  </a:cubicBezTo>
                  <a:cubicBezTo>
                    <a:pt x="8811" y="8149"/>
                    <a:pt x="8871" y="8114"/>
                    <a:pt x="8894" y="8054"/>
                  </a:cubicBezTo>
                  <a:lnTo>
                    <a:pt x="9490" y="7042"/>
                  </a:lnTo>
                  <a:cubicBezTo>
                    <a:pt x="9442" y="6983"/>
                    <a:pt x="9454" y="6947"/>
                    <a:pt x="9442" y="6899"/>
                  </a:cubicBezTo>
                  <a:cubicBezTo>
                    <a:pt x="9418" y="6852"/>
                    <a:pt x="9394" y="6828"/>
                    <a:pt x="9359" y="6792"/>
                  </a:cubicBezTo>
                  <a:lnTo>
                    <a:pt x="8251" y="6137"/>
                  </a:lnTo>
                  <a:cubicBezTo>
                    <a:pt x="8225" y="6122"/>
                    <a:pt x="8198" y="6116"/>
                    <a:pt x="8171" y="6116"/>
                  </a:cubicBezTo>
                  <a:cubicBezTo>
                    <a:pt x="8113" y="6116"/>
                    <a:pt x="8058" y="6148"/>
                    <a:pt x="8025" y="6197"/>
                  </a:cubicBezTo>
                  <a:cubicBezTo>
                    <a:pt x="7978" y="6268"/>
                    <a:pt x="8001" y="6375"/>
                    <a:pt x="8085" y="6423"/>
                  </a:cubicBezTo>
                  <a:lnTo>
                    <a:pt x="9061" y="7006"/>
                  </a:lnTo>
                  <a:lnTo>
                    <a:pt x="8632" y="7733"/>
                  </a:lnTo>
                  <a:lnTo>
                    <a:pt x="6358" y="6387"/>
                  </a:lnTo>
                  <a:lnTo>
                    <a:pt x="6787" y="5661"/>
                  </a:lnTo>
                  <a:lnTo>
                    <a:pt x="7501" y="6078"/>
                  </a:lnTo>
                  <a:cubicBezTo>
                    <a:pt x="7524" y="6093"/>
                    <a:pt x="7550" y="6099"/>
                    <a:pt x="7576" y="6099"/>
                  </a:cubicBezTo>
                  <a:cubicBezTo>
                    <a:pt x="7634" y="6099"/>
                    <a:pt x="7695" y="6067"/>
                    <a:pt x="7728" y="6018"/>
                  </a:cubicBezTo>
                  <a:cubicBezTo>
                    <a:pt x="7775" y="5947"/>
                    <a:pt x="7739" y="5840"/>
                    <a:pt x="7668" y="5792"/>
                  </a:cubicBezTo>
                  <a:lnTo>
                    <a:pt x="6823" y="5292"/>
                  </a:lnTo>
                  <a:cubicBezTo>
                    <a:pt x="6796" y="5272"/>
                    <a:pt x="6770" y="5263"/>
                    <a:pt x="6744" y="5263"/>
                  </a:cubicBezTo>
                  <a:cubicBezTo>
                    <a:pt x="6723" y="5263"/>
                    <a:pt x="6701" y="5269"/>
                    <a:pt x="6680" y="5280"/>
                  </a:cubicBezTo>
                  <a:cubicBezTo>
                    <a:pt x="6644" y="5292"/>
                    <a:pt x="6608" y="5316"/>
                    <a:pt x="6585" y="5351"/>
                  </a:cubicBezTo>
                  <a:lnTo>
                    <a:pt x="5989" y="6364"/>
                  </a:lnTo>
                  <a:cubicBezTo>
                    <a:pt x="5942" y="6435"/>
                    <a:pt x="5965" y="6542"/>
                    <a:pt x="6049" y="6578"/>
                  </a:cubicBezTo>
                  <a:lnTo>
                    <a:pt x="6263" y="6721"/>
                  </a:lnTo>
                  <a:lnTo>
                    <a:pt x="6251" y="6745"/>
                  </a:lnTo>
                  <a:cubicBezTo>
                    <a:pt x="6227" y="6804"/>
                    <a:pt x="6192" y="6864"/>
                    <a:pt x="6144" y="6923"/>
                  </a:cubicBezTo>
                  <a:cubicBezTo>
                    <a:pt x="6026" y="7062"/>
                    <a:pt x="5856" y="7136"/>
                    <a:pt x="5680" y="7136"/>
                  </a:cubicBezTo>
                  <a:cubicBezTo>
                    <a:pt x="5554" y="7136"/>
                    <a:pt x="5425" y="7098"/>
                    <a:pt x="5311" y="7018"/>
                  </a:cubicBezTo>
                  <a:cubicBezTo>
                    <a:pt x="5132" y="6887"/>
                    <a:pt x="2572" y="4328"/>
                    <a:pt x="2441" y="4149"/>
                  </a:cubicBezTo>
                  <a:cubicBezTo>
                    <a:pt x="2251" y="3887"/>
                    <a:pt x="2298" y="3530"/>
                    <a:pt x="2536" y="3316"/>
                  </a:cubicBezTo>
                  <a:cubicBezTo>
                    <a:pt x="2572" y="3268"/>
                    <a:pt x="2632" y="3232"/>
                    <a:pt x="2715" y="3208"/>
                  </a:cubicBezTo>
                  <a:lnTo>
                    <a:pt x="2739" y="3196"/>
                  </a:lnTo>
                  <a:lnTo>
                    <a:pt x="2870" y="3411"/>
                  </a:lnTo>
                  <a:cubicBezTo>
                    <a:pt x="2906" y="3470"/>
                    <a:pt x="2965" y="3506"/>
                    <a:pt x="3025" y="3506"/>
                  </a:cubicBezTo>
                  <a:cubicBezTo>
                    <a:pt x="3048" y="3506"/>
                    <a:pt x="3084" y="3494"/>
                    <a:pt x="3108" y="3470"/>
                  </a:cubicBezTo>
                  <a:lnTo>
                    <a:pt x="4120" y="2875"/>
                  </a:lnTo>
                  <a:cubicBezTo>
                    <a:pt x="4168" y="2851"/>
                    <a:pt x="4179" y="2815"/>
                    <a:pt x="4203" y="2768"/>
                  </a:cubicBezTo>
                  <a:cubicBezTo>
                    <a:pt x="4215" y="2732"/>
                    <a:pt x="4203" y="2684"/>
                    <a:pt x="4179" y="2637"/>
                  </a:cubicBezTo>
                  <a:lnTo>
                    <a:pt x="2679" y="77"/>
                  </a:lnTo>
                  <a:cubicBezTo>
                    <a:pt x="2644" y="29"/>
                    <a:pt x="2620" y="17"/>
                    <a:pt x="2572" y="6"/>
                  </a:cubicBezTo>
                  <a:cubicBezTo>
                    <a:pt x="2558" y="2"/>
                    <a:pt x="2545" y="1"/>
                    <a:pt x="2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3" name="Google Shape;11343;p65"/>
            <p:cNvSpPr/>
            <p:nvPr/>
          </p:nvSpPr>
          <p:spPr>
            <a:xfrm>
              <a:off x="2339653" y="4297463"/>
              <a:ext cx="123362" cy="123742"/>
            </a:xfrm>
            <a:custGeom>
              <a:rect b="b" l="l" r="r" t="t"/>
              <a:pathLst>
                <a:path extrusionOk="0" h="3906" w="3894">
                  <a:moveTo>
                    <a:pt x="1941" y="345"/>
                  </a:moveTo>
                  <a:cubicBezTo>
                    <a:pt x="2834" y="345"/>
                    <a:pt x="3572" y="1072"/>
                    <a:pt x="3572" y="1965"/>
                  </a:cubicBezTo>
                  <a:cubicBezTo>
                    <a:pt x="3572" y="2060"/>
                    <a:pt x="3548" y="2143"/>
                    <a:pt x="3536" y="2238"/>
                  </a:cubicBezTo>
                  <a:lnTo>
                    <a:pt x="1203" y="524"/>
                  </a:lnTo>
                  <a:cubicBezTo>
                    <a:pt x="1429" y="405"/>
                    <a:pt x="1679" y="345"/>
                    <a:pt x="1941" y="345"/>
                  </a:cubicBezTo>
                  <a:close/>
                  <a:moveTo>
                    <a:pt x="893" y="714"/>
                  </a:moveTo>
                  <a:lnTo>
                    <a:pt x="3417" y="2560"/>
                  </a:lnTo>
                  <a:cubicBezTo>
                    <a:pt x="3346" y="2822"/>
                    <a:pt x="3179" y="3024"/>
                    <a:pt x="2989" y="3191"/>
                  </a:cubicBezTo>
                  <a:lnTo>
                    <a:pt x="441" y="1334"/>
                  </a:lnTo>
                  <a:cubicBezTo>
                    <a:pt x="548" y="1095"/>
                    <a:pt x="691" y="881"/>
                    <a:pt x="893" y="714"/>
                  </a:cubicBezTo>
                  <a:close/>
                  <a:moveTo>
                    <a:pt x="357" y="1667"/>
                  </a:moveTo>
                  <a:lnTo>
                    <a:pt x="2703" y="3381"/>
                  </a:lnTo>
                  <a:cubicBezTo>
                    <a:pt x="2465" y="3500"/>
                    <a:pt x="2215" y="3572"/>
                    <a:pt x="1941" y="3572"/>
                  </a:cubicBezTo>
                  <a:cubicBezTo>
                    <a:pt x="1048" y="3572"/>
                    <a:pt x="322" y="2846"/>
                    <a:pt x="322" y="1953"/>
                  </a:cubicBezTo>
                  <a:cubicBezTo>
                    <a:pt x="322" y="1846"/>
                    <a:pt x="333" y="1762"/>
                    <a:pt x="357" y="1667"/>
                  </a:cubicBezTo>
                  <a:close/>
                  <a:moveTo>
                    <a:pt x="1941" y="0"/>
                  </a:moveTo>
                  <a:cubicBezTo>
                    <a:pt x="869" y="0"/>
                    <a:pt x="0" y="881"/>
                    <a:pt x="0" y="1953"/>
                  </a:cubicBezTo>
                  <a:cubicBezTo>
                    <a:pt x="0" y="3024"/>
                    <a:pt x="869" y="3905"/>
                    <a:pt x="1941" y="3905"/>
                  </a:cubicBezTo>
                  <a:cubicBezTo>
                    <a:pt x="3012" y="3905"/>
                    <a:pt x="3893" y="3024"/>
                    <a:pt x="3893" y="1953"/>
                  </a:cubicBezTo>
                  <a:cubicBezTo>
                    <a:pt x="3893" y="881"/>
                    <a:pt x="3012" y="0"/>
                    <a:pt x="1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44" name="Google Shape;11344;p65"/>
          <p:cNvGrpSpPr/>
          <p:nvPr/>
        </p:nvGrpSpPr>
        <p:grpSpPr>
          <a:xfrm>
            <a:off x="4010963" y="3763781"/>
            <a:ext cx="343665" cy="363211"/>
            <a:chOff x="4010963" y="3763781"/>
            <a:chExt cx="343665" cy="363211"/>
          </a:xfrm>
        </p:grpSpPr>
        <p:sp>
          <p:nvSpPr>
            <p:cNvPr id="11345" name="Google Shape;11345;p65"/>
            <p:cNvSpPr/>
            <p:nvPr/>
          </p:nvSpPr>
          <p:spPr>
            <a:xfrm>
              <a:off x="4152415" y="3763781"/>
              <a:ext cx="202213" cy="221760"/>
            </a:xfrm>
            <a:custGeom>
              <a:rect b="b" l="l" r="r" t="t"/>
              <a:pathLst>
                <a:path extrusionOk="0" h="7000" w="6383">
                  <a:moveTo>
                    <a:pt x="3206" y="0"/>
                  </a:moveTo>
                  <a:cubicBezTo>
                    <a:pt x="3000" y="0"/>
                    <a:pt x="2792" y="20"/>
                    <a:pt x="2584" y="58"/>
                  </a:cubicBezTo>
                  <a:cubicBezTo>
                    <a:pt x="1751" y="225"/>
                    <a:pt x="1036" y="701"/>
                    <a:pt x="560" y="1416"/>
                  </a:cubicBezTo>
                  <a:cubicBezTo>
                    <a:pt x="179" y="1987"/>
                    <a:pt x="1" y="2654"/>
                    <a:pt x="24" y="3332"/>
                  </a:cubicBezTo>
                  <a:cubicBezTo>
                    <a:pt x="60" y="3987"/>
                    <a:pt x="274" y="4606"/>
                    <a:pt x="667" y="5107"/>
                  </a:cubicBezTo>
                  <a:lnTo>
                    <a:pt x="596" y="6821"/>
                  </a:lnTo>
                  <a:cubicBezTo>
                    <a:pt x="596" y="6881"/>
                    <a:pt x="620" y="6940"/>
                    <a:pt x="667" y="6964"/>
                  </a:cubicBezTo>
                  <a:cubicBezTo>
                    <a:pt x="691" y="6988"/>
                    <a:pt x="727" y="7000"/>
                    <a:pt x="751" y="7000"/>
                  </a:cubicBezTo>
                  <a:cubicBezTo>
                    <a:pt x="786" y="7000"/>
                    <a:pt x="798" y="7000"/>
                    <a:pt x="834" y="6988"/>
                  </a:cubicBezTo>
                  <a:lnTo>
                    <a:pt x="2382" y="6250"/>
                  </a:lnTo>
                  <a:cubicBezTo>
                    <a:pt x="2653" y="6322"/>
                    <a:pt x="2928" y="6359"/>
                    <a:pt x="3203" y="6359"/>
                  </a:cubicBezTo>
                  <a:cubicBezTo>
                    <a:pt x="3557" y="6359"/>
                    <a:pt x="3910" y="6299"/>
                    <a:pt x="4251" y="6178"/>
                  </a:cubicBezTo>
                  <a:cubicBezTo>
                    <a:pt x="4894" y="5952"/>
                    <a:pt x="5442" y="5523"/>
                    <a:pt x="5811" y="4964"/>
                  </a:cubicBezTo>
                  <a:cubicBezTo>
                    <a:pt x="6132" y="4487"/>
                    <a:pt x="6323" y="3952"/>
                    <a:pt x="6347" y="3380"/>
                  </a:cubicBezTo>
                  <a:cubicBezTo>
                    <a:pt x="6382" y="3249"/>
                    <a:pt x="6311" y="3178"/>
                    <a:pt x="6216" y="3178"/>
                  </a:cubicBezTo>
                  <a:cubicBezTo>
                    <a:pt x="6132" y="3178"/>
                    <a:pt x="6037" y="3237"/>
                    <a:pt x="6037" y="3332"/>
                  </a:cubicBezTo>
                  <a:cubicBezTo>
                    <a:pt x="6013" y="3844"/>
                    <a:pt x="5847" y="4333"/>
                    <a:pt x="5561" y="4749"/>
                  </a:cubicBezTo>
                  <a:cubicBezTo>
                    <a:pt x="5032" y="5547"/>
                    <a:pt x="4142" y="6005"/>
                    <a:pt x="3211" y="6005"/>
                  </a:cubicBezTo>
                  <a:cubicBezTo>
                    <a:pt x="2947" y="6005"/>
                    <a:pt x="2680" y="5969"/>
                    <a:pt x="2418" y="5892"/>
                  </a:cubicBezTo>
                  <a:cubicBezTo>
                    <a:pt x="2404" y="5888"/>
                    <a:pt x="2391" y="5885"/>
                    <a:pt x="2378" y="5885"/>
                  </a:cubicBezTo>
                  <a:cubicBezTo>
                    <a:pt x="2354" y="5885"/>
                    <a:pt x="2329" y="5893"/>
                    <a:pt x="2298" y="5916"/>
                  </a:cubicBezTo>
                  <a:lnTo>
                    <a:pt x="953" y="6547"/>
                  </a:lnTo>
                  <a:lnTo>
                    <a:pt x="1024" y="5047"/>
                  </a:lnTo>
                  <a:cubicBezTo>
                    <a:pt x="1024" y="4999"/>
                    <a:pt x="1013" y="4976"/>
                    <a:pt x="989" y="4928"/>
                  </a:cubicBezTo>
                  <a:cubicBezTo>
                    <a:pt x="215" y="3964"/>
                    <a:pt x="179" y="2618"/>
                    <a:pt x="858" y="1594"/>
                  </a:cubicBezTo>
                  <a:cubicBezTo>
                    <a:pt x="1275" y="975"/>
                    <a:pt x="1917" y="535"/>
                    <a:pt x="2656" y="392"/>
                  </a:cubicBezTo>
                  <a:cubicBezTo>
                    <a:pt x="2846" y="352"/>
                    <a:pt x="3037" y="333"/>
                    <a:pt x="3226" y="333"/>
                  </a:cubicBezTo>
                  <a:cubicBezTo>
                    <a:pt x="3783" y="333"/>
                    <a:pt x="4325" y="500"/>
                    <a:pt x="4787" y="820"/>
                  </a:cubicBezTo>
                  <a:cubicBezTo>
                    <a:pt x="5442" y="1273"/>
                    <a:pt x="5870" y="1939"/>
                    <a:pt x="6013" y="2713"/>
                  </a:cubicBezTo>
                  <a:cubicBezTo>
                    <a:pt x="6024" y="2790"/>
                    <a:pt x="6105" y="2846"/>
                    <a:pt x="6182" y="2846"/>
                  </a:cubicBezTo>
                  <a:cubicBezTo>
                    <a:pt x="6189" y="2846"/>
                    <a:pt x="6197" y="2845"/>
                    <a:pt x="6204" y="2844"/>
                  </a:cubicBezTo>
                  <a:cubicBezTo>
                    <a:pt x="6287" y="2832"/>
                    <a:pt x="6347" y="2737"/>
                    <a:pt x="6335" y="2654"/>
                  </a:cubicBezTo>
                  <a:cubicBezTo>
                    <a:pt x="6192" y="1785"/>
                    <a:pt x="5692" y="1011"/>
                    <a:pt x="4965" y="535"/>
                  </a:cubicBezTo>
                  <a:cubicBezTo>
                    <a:pt x="4438" y="177"/>
                    <a:pt x="3829" y="0"/>
                    <a:pt x="32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6" name="Google Shape;11346;p65"/>
            <p:cNvSpPr/>
            <p:nvPr/>
          </p:nvSpPr>
          <p:spPr>
            <a:xfrm>
              <a:off x="4010963" y="3828662"/>
              <a:ext cx="299154" cy="298331"/>
            </a:xfrm>
            <a:custGeom>
              <a:rect b="b" l="l" r="r" t="t"/>
              <a:pathLst>
                <a:path extrusionOk="0" h="9417" w="9443">
                  <a:moveTo>
                    <a:pt x="6752" y="5654"/>
                  </a:moveTo>
                  <a:lnTo>
                    <a:pt x="9038" y="6988"/>
                  </a:lnTo>
                  <a:lnTo>
                    <a:pt x="8597" y="7714"/>
                  </a:lnTo>
                  <a:lnTo>
                    <a:pt x="6323" y="6380"/>
                  </a:lnTo>
                  <a:lnTo>
                    <a:pt x="6752" y="5654"/>
                  </a:lnTo>
                  <a:close/>
                  <a:moveTo>
                    <a:pt x="2516" y="1"/>
                  </a:moveTo>
                  <a:cubicBezTo>
                    <a:pt x="2490" y="1"/>
                    <a:pt x="2464" y="7"/>
                    <a:pt x="2441" y="22"/>
                  </a:cubicBezTo>
                  <a:lnTo>
                    <a:pt x="1429" y="618"/>
                  </a:lnTo>
                  <a:cubicBezTo>
                    <a:pt x="1358" y="665"/>
                    <a:pt x="1322" y="773"/>
                    <a:pt x="1370" y="844"/>
                  </a:cubicBezTo>
                  <a:lnTo>
                    <a:pt x="1477" y="1023"/>
                  </a:lnTo>
                  <a:lnTo>
                    <a:pt x="1060" y="1249"/>
                  </a:lnTo>
                  <a:cubicBezTo>
                    <a:pt x="620" y="1463"/>
                    <a:pt x="298" y="1856"/>
                    <a:pt x="144" y="2320"/>
                  </a:cubicBezTo>
                  <a:cubicBezTo>
                    <a:pt x="1" y="2773"/>
                    <a:pt x="25" y="3273"/>
                    <a:pt x="251" y="3713"/>
                  </a:cubicBezTo>
                  <a:cubicBezTo>
                    <a:pt x="548" y="4297"/>
                    <a:pt x="1668" y="5547"/>
                    <a:pt x="2620" y="6511"/>
                  </a:cubicBezTo>
                  <a:cubicBezTo>
                    <a:pt x="2644" y="6547"/>
                    <a:pt x="2692" y="6559"/>
                    <a:pt x="2739" y="6559"/>
                  </a:cubicBezTo>
                  <a:cubicBezTo>
                    <a:pt x="2787" y="6559"/>
                    <a:pt x="2822" y="6547"/>
                    <a:pt x="2858" y="6511"/>
                  </a:cubicBezTo>
                  <a:cubicBezTo>
                    <a:pt x="2918" y="6452"/>
                    <a:pt x="2918" y="6333"/>
                    <a:pt x="2858" y="6273"/>
                  </a:cubicBezTo>
                  <a:cubicBezTo>
                    <a:pt x="1679" y="5083"/>
                    <a:pt x="775" y="4011"/>
                    <a:pt x="548" y="3570"/>
                  </a:cubicBezTo>
                  <a:cubicBezTo>
                    <a:pt x="191" y="2832"/>
                    <a:pt x="477" y="1927"/>
                    <a:pt x="1203" y="1546"/>
                  </a:cubicBezTo>
                  <a:lnTo>
                    <a:pt x="1632" y="1320"/>
                  </a:lnTo>
                  <a:lnTo>
                    <a:pt x="2572" y="2916"/>
                  </a:lnTo>
                  <a:cubicBezTo>
                    <a:pt x="2477" y="2951"/>
                    <a:pt x="2394" y="2999"/>
                    <a:pt x="2322" y="3070"/>
                  </a:cubicBezTo>
                  <a:cubicBezTo>
                    <a:pt x="1941" y="3404"/>
                    <a:pt x="1882" y="3951"/>
                    <a:pt x="2168" y="4356"/>
                  </a:cubicBezTo>
                  <a:cubicBezTo>
                    <a:pt x="2322" y="4559"/>
                    <a:pt x="4906" y="7154"/>
                    <a:pt x="5120" y="7297"/>
                  </a:cubicBezTo>
                  <a:cubicBezTo>
                    <a:pt x="5275" y="7416"/>
                    <a:pt x="5489" y="7476"/>
                    <a:pt x="5680" y="7476"/>
                  </a:cubicBezTo>
                  <a:cubicBezTo>
                    <a:pt x="5954" y="7476"/>
                    <a:pt x="6204" y="7380"/>
                    <a:pt x="6394" y="7154"/>
                  </a:cubicBezTo>
                  <a:cubicBezTo>
                    <a:pt x="6466" y="7083"/>
                    <a:pt x="6513" y="6988"/>
                    <a:pt x="6561" y="6904"/>
                  </a:cubicBezTo>
                  <a:lnTo>
                    <a:pt x="8156" y="7833"/>
                  </a:lnTo>
                  <a:lnTo>
                    <a:pt x="7930" y="8262"/>
                  </a:lnTo>
                  <a:cubicBezTo>
                    <a:pt x="7654" y="8781"/>
                    <a:pt x="7123" y="9083"/>
                    <a:pt x="6580" y="9083"/>
                  </a:cubicBezTo>
                  <a:cubicBezTo>
                    <a:pt x="6352" y="9083"/>
                    <a:pt x="6121" y="9029"/>
                    <a:pt x="5906" y="8916"/>
                  </a:cubicBezTo>
                  <a:cubicBezTo>
                    <a:pt x="5478" y="8702"/>
                    <a:pt x="4477" y="7869"/>
                    <a:pt x="3334" y="6749"/>
                  </a:cubicBezTo>
                  <a:cubicBezTo>
                    <a:pt x="3305" y="6720"/>
                    <a:pt x="3260" y="6705"/>
                    <a:pt x="3215" y="6705"/>
                  </a:cubicBezTo>
                  <a:cubicBezTo>
                    <a:pt x="3171" y="6705"/>
                    <a:pt x="3126" y="6720"/>
                    <a:pt x="3096" y="6749"/>
                  </a:cubicBezTo>
                  <a:cubicBezTo>
                    <a:pt x="3037" y="6809"/>
                    <a:pt x="3037" y="6928"/>
                    <a:pt x="3096" y="6988"/>
                  </a:cubicBezTo>
                  <a:cubicBezTo>
                    <a:pt x="4287" y="8142"/>
                    <a:pt x="5275" y="8976"/>
                    <a:pt x="5740" y="9214"/>
                  </a:cubicBezTo>
                  <a:cubicBezTo>
                    <a:pt x="5990" y="9357"/>
                    <a:pt x="6275" y="9416"/>
                    <a:pt x="6561" y="9416"/>
                  </a:cubicBezTo>
                  <a:cubicBezTo>
                    <a:pt x="6752" y="9416"/>
                    <a:pt x="6942" y="9381"/>
                    <a:pt x="7144" y="9321"/>
                  </a:cubicBezTo>
                  <a:cubicBezTo>
                    <a:pt x="7597" y="9178"/>
                    <a:pt x="7990" y="8845"/>
                    <a:pt x="8216" y="8416"/>
                  </a:cubicBezTo>
                  <a:lnTo>
                    <a:pt x="8430" y="8000"/>
                  </a:lnTo>
                  <a:lnTo>
                    <a:pt x="8609" y="8107"/>
                  </a:lnTo>
                  <a:cubicBezTo>
                    <a:pt x="8645" y="8119"/>
                    <a:pt x="8668" y="8131"/>
                    <a:pt x="8704" y="8131"/>
                  </a:cubicBezTo>
                  <a:cubicBezTo>
                    <a:pt x="8764" y="8131"/>
                    <a:pt x="8823" y="8107"/>
                    <a:pt x="8847" y="8047"/>
                  </a:cubicBezTo>
                  <a:lnTo>
                    <a:pt x="9442" y="7035"/>
                  </a:lnTo>
                  <a:cubicBezTo>
                    <a:pt x="9419" y="6976"/>
                    <a:pt x="9419" y="6928"/>
                    <a:pt x="9419" y="6880"/>
                  </a:cubicBezTo>
                  <a:cubicBezTo>
                    <a:pt x="9407" y="6845"/>
                    <a:pt x="9371" y="6809"/>
                    <a:pt x="9347" y="6785"/>
                  </a:cubicBezTo>
                  <a:lnTo>
                    <a:pt x="6787" y="5273"/>
                  </a:lnTo>
                  <a:cubicBezTo>
                    <a:pt x="6765" y="5262"/>
                    <a:pt x="6740" y="5257"/>
                    <a:pt x="6713" y="5257"/>
                  </a:cubicBezTo>
                  <a:cubicBezTo>
                    <a:pt x="6655" y="5257"/>
                    <a:pt x="6594" y="5283"/>
                    <a:pt x="6561" y="5333"/>
                  </a:cubicBezTo>
                  <a:lnTo>
                    <a:pt x="5966" y="6345"/>
                  </a:lnTo>
                  <a:cubicBezTo>
                    <a:pt x="5930" y="6392"/>
                    <a:pt x="5930" y="6440"/>
                    <a:pt x="5954" y="6476"/>
                  </a:cubicBezTo>
                  <a:cubicBezTo>
                    <a:pt x="5966" y="6523"/>
                    <a:pt x="5990" y="6559"/>
                    <a:pt x="6025" y="6583"/>
                  </a:cubicBezTo>
                  <a:lnTo>
                    <a:pt x="6251" y="6714"/>
                  </a:lnTo>
                  <a:lnTo>
                    <a:pt x="6228" y="6749"/>
                  </a:lnTo>
                  <a:cubicBezTo>
                    <a:pt x="6204" y="6809"/>
                    <a:pt x="6168" y="6869"/>
                    <a:pt x="6132" y="6928"/>
                  </a:cubicBezTo>
                  <a:cubicBezTo>
                    <a:pt x="6008" y="7067"/>
                    <a:pt x="5834" y="7141"/>
                    <a:pt x="5659" y="7141"/>
                  </a:cubicBezTo>
                  <a:cubicBezTo>
                    <a:pt x="5534" y="7141"/>
                    <a:pt x="5408" y="7103"/>
                    <a:pt x="5299" y="7023"/>
                  </a:cubicBezTo>
                  <a:cubicBezTo>
                    <a:pt x="5120" y="6880"/>
                    <a:pt x="2561" y="4321"/>
                    <a:pt x="2418" y="4142"/>
                  </a:cubicBezTo>
                  <a:cubicBezTo>
                    <a:pt x="2227" y="3892"/>
                    <a:pt x="2275" y="3535"/>
                    <a:pt x="2513" y="3309"/>
                  </a:cubicBezTo>
                  <a:cubicBezTo>
                    <a:pt x="2561" y="3273"/>
                    <a:pt x="2620" y="3237"/>
                    <a:pt x="2692" y="3213"/>
                  </a:cubicBezTo>
                  <a:lnTo>
                    <a:pt x="2727" y="3189"/>
                  </a:lnTo>
                  <a:lnTo>
                    <a:pt x="2858" y="3416"/>
                  </a:lnTo>
                  <a:cubicBezTo>
                    <a:pt x="2882" y="3475"/>
                    <a:pt x="2942" y="3511"/>
                    <a:pt x="3001" y="3511"/>
                  </a:cubicBezTo>
                  <a:cubicBezTo>
                    <a:pt x="3037" y="3511"/>
                    <a:pt x="3061" y="3487"/>
                    <a:pt x="3096" y="3475"/>
                  </a:cubicBezTo>
                  <a:lnTo>
                    <a:pt x="4108" y="2880"/>
                  </a:lnTo>
                  <a:cubicBezTo>
                    <a:pt x="4144" y="2844"/>
                    <a:pt x="4168" y="2820"/>
                    <a:pt x="4180" y="2773"/>
                  </a:cubicBezTo>
                  <a:cubicBezTo>
                    <a:pt x="4192" y="2737"/>
                    <a:pt x="4180" y="2689"/>
                    <a:pt x="4168" y="2642"/>
                  </a:cubicBezTo>
                  <a:lnTo>
                    <a:pt x="3442" y="1404"/>
                  </a:lnTo>
                  <a:cubicBezTo>
                    <a:pt x="3409" y="1355"/>
                    <a:pt x="3348" y="1322"/>
                    <a:pt x="3290" y="1322"/>
                  </a:cubicBezTo>
                  <a:cubicBezTo>
                    <a:pt x="3264" y="1322"/>
                    <a:pt x="3238" y="1329"/>
                    <a:pt x="3215" y="1344"/>
                  </a:cubicBezTo>
                  <a:cubicBezTo>
                    <a:pt x="3144" y="1392"/>
                    <a:pt x="3108" y="1499"/>
                    <a:pt x="3156" y="1570"/>
                  </a:cubicBezTo>
                  <a:lnTo>
                    <a:pt x="3787" y="2654"/>
                  </a:lnTo>
                  <a:lnTo>
                    <a:pt x="3061" y="3082"/>
                  </a:lnTo>
                  <a:lnTo>
                    <a:pt x="1727" y="808"/>
                  </a:lnTo>
                  <a:lnTo>
                    <a:pt x="2453" y="380"/>
                  </a:lnTo>
                  <a:lnTo>
                    <a:pt x="2822" y="1011"/>
                  </a:lnTo>
                  <a:cubicBezTo>
                    <a:pt x="2855" y="1060"/>
                    <a:pt x="2917" y="1087"/>
                    <a:pt x="2975" y="1087"/>
                  </a:cubicBezTo>
                  <a:cubicBezTo>
                    <a:pt x="3001" y="1087"/>
                    <a:pt x="3027" y="1081"/>
                    <a:pt x="3049" y="1070"/>
                  </a:cubicBezTo>
                  <a:cubicBezTo>
                    <a:pt x="3120" y="1023"/>
                    <a:pt x="3156" y="915"/>
                    <a:pt x="3108" y="844"/>
                  </a:cubicBezTo>
                  <a:lnTo>
                    <a:pt x="2656" y="82"/>
                  </a:lnTo>
                  <a:cubicBezTo>
                    <a:pt x="2631" y="33"/>
                    <a:pt x="2573" y="1"/>
                    <a:pt x="25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7" name="Google Shape;11347;p65"/>
            <p:cNvSpPr/>
            <p:nvPr/>
          </p:nvSpPr>
          <p:spPr>
            <a:xfrm>
              <a:off x="4187104" y="3787731"/>
              <a:ext cx="133943" cy="146520"/>
            </a:xfrm>
            <a:custGeom>
              <a:rect b="b" l="l" r="r" t="t"/>
              <a:pathLst>
                <a:path extrusionOk="0" h="4625" w="4228">
                  <a:moveTo>
                    <a:pt x="2742" y="0"/>
                  </a:moveTo>
                  <a:cubicBezTo>
                    <a:pt x="2716" y="0"/>
                    <a:pt x="2690" y="6"/>
                    <a:pt x="2668" y="17"/>
                  </a:cubicBezTo>
                  <a:cubicBezTo>
                    <a:pt x="2596" y="64"/>
                    <a:pt x="2561" y="171"/>
                    <a:pt x="2608" y="243"/>
                  </a:cubicBezTo>
                  <a:lnTo>
                    <a:pt x="2763" y="493"/>
                  </a:lnTo>
                  <a:cubicBezTo>
                    <a:pt x="2549" y="433"/>
                    <a:pt x="2346" y="398"/>
                    <a:pt x="2120" y="398"/>
                  </a:cubicBezTo>
                  <a:cubicBezTo>
                    <a:pt x="953" y="398"/>
                    <a:pt x="1" y="1350"/>
                    <a:pt x="1" y="2505"/>
                  </a:cubicBezTo>
                  <a:cubicBezTo>
                    <a:pt x="1" y="3672"/>
                    <a:pt x="953" y="4624"/>
                    <a:pt x="2120" y="4624"/>
                  </a:cubicBezTo>
                  <a:cubicBezTo>
                    <a:pt x="3275" y="4624"/>
                    <a:pt x="4228" y="3672"/>
                    <a:pt x="4228" y="2505"/>
                  </a:cubicBezTo>
                  <a:cubicBezTo>
                    <a:pt x="4228" y="2362"/>
                    <a:pt x="4204" y="2195"/>
                    <a:pt x="4168" y="2029"/>
                  </a:cubicBezTo>
                  <a:cubicBezTo>
                    <a:pt x="4158" y="1958"/>
                    <a:pt x="4096" y="1904"/>
                    <a:pt x="4012" y="1904"/>
                  </a:cubicBezTo>
                  <a:cubicBezTo>
                    <a:pt x="3998" y="1904"/>
                    <a:pt x="3982" y="1906"/>
                    <a:pt x="3966" y="1910"/>
                  </a:cubicBezTo>
                  <a:cubicBezTo>
                    <a:pt x="3870" y="1922"/>
                    <a:pt x="3811" y="2017"/>
                    <a:pt x="3847" y="2124"/>
                  </a:cubicBezTo>
                  <a:cubicBezTo>
                    <a:pt x="3870" y="2255"/>
                    <a:pt x="3894" y="2386"/>
                    <a:pt x="3894" y="2517"/>
                  </a:cubicBezTo>
                  <a:cubicBezTo>
                    <a:pt x="3894" y="3505"/>
                    <a:pt x="3085" y="4303"/>
                    <a:pt x="2108" y="4303"/>
                  </a:cubicBezTo>
                  <a:cubicBezTo>
                    <a:pt x="1120" y="4303"/>
                    <a:pt x="322" y="3505"/>
                    <a:pt x="322" y="2517"/>
                  </a:cubicBezTo>
                  <a:cubicBezTo>
                    <a:pt x="322" y="1541"/>
                    <a:pt x="1120" y="731"/>
                    <a:pt x="2108" y="731"/>
                  </a:cubicBezTo>
                  <a:cubicBezTo>
                    <a:pt x="2299" y="731"/>
                    <a:pt x="2477" y="767"/>
                    <a:pt x="2656" y="826"/>
                  </a:cubicBezTo>
                  <a:lnTo>
                    <a:pt x="2299" y="910"/>
                  </a:lnTo>
                  <a:cubicBezTo>
                    <a:pt x="2204" y="933"/>
                    <a:pt x="2144" y="1017"/>
                    <a:pt x="2180" y="1124"/>
                  </a:cubicBezTo>
                  <a:cubicBezTo>
                    <a:pt x="2190" y="1195"/>
                    <a:pt x="2260" y="1248"/>
                    <a:pt x="2339" y="1248"/>
                  </a:cubicBezTo>
                  <a:cubicBezTo>
                    <a:pt x="2353" y="1248"/>
                    <a:pt x="2368" y="1247"/>
                    <a:pt x="2382" y="1243"/>
                  </a:cubicBezTo>
                  <a:lnTo>
                    <a:pt x="3204" y="1052"/>
                  </a:lnTo>
                  <a:cubicBezTo>
                    <a:pt x="3311" y="1017"/>
                    <a:pt x="3370" y="898"/>
                    <a:pt x="3311" y="791"/>
                  </a:cubicBezTo>
                  <a:lnTo>
                    <a:pt x="2894" y="76"/>
                  </a:lnTo>
                  <a:cubicBezTo>
                    <a:pt x="2861" y="27"/>
                    <a:pt x="2800" y="0"/>
                    <a:pt x="27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8" name="Google Shape;11348;p65"/>
            <p:cNvSpPr/>
            <p:nvPr/>
          </p:nvSpPr>
          <p:spPr>
            <a:xfrm>
              <a:off x="4220685" y="3840669"/>
              <a:ext cx="39632" cy="52462"/>
            </a:xfrm>
            <a:custGeom>
              <a:rect b="b" l="l" r="r" t="t"/>
              <a:pathLst>
                <a:path extrusionOk="0" h="1656" w="1251">
                  <a:moveTo>
                    <a:pt x="572" y="1"/>
                  </a:moveTo>
                  <a:cubicBezTo>
                    <a:pt x="274" y="1"/>
                    <a:pt x="12" y="239"/>
                    <a:pt x="12" y="524"/>
                  </a:cubicBezTo>
                  <a:cubicBezTo>
                    <a:pt x="12" y="608"/>
                    <a:pt x="96" y="679"/>
                    <a:pt x="179" y="679"/>
                  </a:cubicBezTo>
                  <a:cubicBezTo>
                    <a:pt x="274" y="679"/>
                    <a:pt x="346" y="608"/>
                    <a:pt x="346" y="524"/>
                  </a:cubicBezTo>
                  <a:cubicBezTo>
                    <a:pt x="346" y="417"/>
                    <a:pt x="429" y="322"/>
                    <a:pt x="548" y="322"/>
                  </a:cubicBezTo>
                  <a:lnTo>
                    <a:pt x="608" y="322"/>
                  </a:lnTo>
                  <a:cubicBezTo>
                    <a:pt x="655" y="322"/>
                    <a:pt x="667" y="358"/>
                    <a:pt x="691" y="370"/>
                  </a:cubicBezTo>
                  <a:cubicBezTo>
                    <a:pt x="703" y="382"/>
                    <a:pt x="703" y="417"/>
                    <a:pt x="691" y="429"/>
                  </a:cubicBezTo>
                  <a:lnTo>
                    <a:pt x="48" y="1382"/>
                  </a:lnTo>
                  <a:cubicBezTo>
                    <a:pt x="12" y="1429"/>
                    <a:pt x="1" y="1501"/>
                    <a:pt x="36" y="1560"/>
                  </a:cubicBezTo>
                  <a:cubicBezTo>
                    <a:pt x="60" y="1620"/>
                    <a:pt x="120" y="1656"/>
                    <a:pt x="179" y="1656"/>
                  </a:cubicBezTo>
                  <a:lnTo>
                    <a:pt x="1072" y="1656"/>
                  </a:lnTo>
                  <a:cubicBezTo>
                    <a:pt x="1167" y="1656"/>
                    <a:pt x="1239" y="1572"/>
                    <a:pt x="1239" y="1489"/>
                  </a:cubicBezTo>
                  <a:cubicBezTo>
                    <a:pt x="1251" y="1406"/>
                    <a:pt x="1179" y="1322"/>
                    <a:pt x="1084" y="1322"/>
                  </a:cubicBezTo>
                  <a:lnTo>
                    <a:pt x="513" y="1322"/>
                  </a:lnTo>
                  <a:lnTo>
                    <a:pt x="989" y="620"/>
                  </a:lnTo>
                  <a:cubicBezTo>
                    <a:pt x="1072" y="513"/>
                    <a:pt x="1072" y="358"/>
                    <a:pt x="1001" y="227"/>
                  </a:cubicBezTo>
                  <a:cubicBezTo>
                    <a:pt x="929" y="84"/>
                    <a:pt x="786"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49" name="Google Shape;11349;p65"/>
            <p:cNvSpPr/>
            <p:nvPr/>
          </p:nvSpPr>
          <p:spPr>
            <a:xfrm>
              <a:off x="4259905" y="3840669"/>
              <a:ext cx="29082" cy="52082"/>
            </a:xfrm>
            <a:custGeom>
              <a:rect b="b" l="l" r="r" t="t"/>
              <a:pathLst>
                <a:path extrusionOk="0" h="1644" w="918">
                  <a:moveTo>
                    <a:pt x="156" y="1"/>
                  </a:moveTo>
                  <a:cubicBezTo>
                    <a:pt x="72" y="1"/>
                    <a:pt x="1" y="72"/>
                    <a:pt x="1" y="167"/>
                  </a:cubicBezTo>
                  <a:lnTo>
                    <a:pt x="1" y="870"/>
                  </a:lnTo>
                  <a:cubicBezTo>
                    <a:pt x="1" y="953"/>
                    <a:pt x="72" y="1025"/>
                    <a:pt x="156" y="1025"/>
                  </a:cubicBezTo>
                  <a:lnTo>
                    <a:pt x="596" y="1025"/>
                  </a:lnTo>
                  <a:lnTo>
                    <a:pt x="596" y="1477"/>
                  </a:lnTo>
                  <a:cubicBezTo>
                    <a:pt x="596" y="1560"/>
                    <a:pt x="668" y="1644"/>
                    <a:pt x="751" y="1644"/>
                  </a:cubicBezTo>
                  <a:cubicBezTo>
                    <a:pt x="846" y="1644"/>
                    <a:pt x="918" y="1560"/>
                    <a:pt x="918" y="1477"/>
                  </a:cubicBezTo>
                  <a:lnTo>
                    <a:pt x="918" y="846"/>
                  </a:lnTo>
                  <a:lnTo>
                    <a:pt x="918" y="155"/>
                  </a:lnTo>
                  <a:cubicBezTo>
                    <a:pt x="918" y="72"/>
                    <a:pt x="846" y="1"/>
                    <a:pt x="739" y="1"/>
                  </a:cubicBezTo>
                  <a:cubicBezTo>
                    <a:pt x="656" y="1"/>
                    <a:pt x="584" y="72"/>
                    <a:pt x="584" y="167"/>
                  </a:cubicBezTo>
                  <a:lnTo>
                    <a:pt x="584" y="703"/>
                  </a:lnTo>
                  <a:lnTo>
                    <a:pt x="322" y="703"/>
                  </a:ln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0" name="Google Shape;11350;p65"/>
          <p:cNvGrpSpPr/>
          <p:nvPr/>
        </p:nvGrpSpPr>
        <p:grpSpPr>
          <a:xfrm>
            <a:off x="2214042" y="3810509"/>
            <a:ext cx="368153" cy="311193"/>
            <a:chOff x="2214042" y="3810509"/>
            <a:chExt cx="368153" cy="311193"/>
          </a:xfrm>
        </p:grpSpPr>
        <p:sp>
          <p:nvSpPr>
            <p:cNvPr id="11351" name="Google Shape;11351;p65"/>
            <p:cNvSpPr/>
            <p:nvPr/>
          </p:nvSpPr>
          <p:spPr>
            <a:xfrm>
              <a:off x="2214042" y="3810509"/>
              <a:ext cx="368153" cy="311193"/>
            </a:xfrm>
            <a:custGeom>
              <a:rect b="b" l="l" r="r" t="t"/>
              <a:pathLst>
                <a:path extrusionOk="0" h="9823" w="11621">
                  <a:moveTo>
                    <a:pt x="11264" y="6227"/>
                  </a:moveTo>
                  <a:lnTo>
                    <a:pt x="11264" y="6834"/>
                  </a:lnTo>
                  <a:lnTo>
                    <a:pt x="9644" y="6834"/>
                  </a:lnTo>
                  <a:lnTo>
                    <a:pt x="9406" y="6525"/>
                  </a:lnTo>
                  <a:lnTo>
                    <a:pt x="9180" y="6227"/>
                  </a:lnTo>
                  <a:close/>
                  <a:moveTo>
                    <a:pt x="8787" y="6239"/>
                  </a:moveTo>
                  <a:lnTo>
                    <a:pt x="9061" y="6608"/>
                  </a:lnTo>
                  <a:lnTo>
                    <a:pt x="8406" y="7191"/>
                  </a:lnTo>
                  <a:lnTo>
                    <a:pt x="7894" y="7191"/>
                  </a:lnTo>
                  <a:lnTo>
                    <a:pt x="7025" y="6239"/>
                  </a:lnTo>
                  <a:close/>
                  <a:moveTo>
                    <a:pt x="8632" y="7537"/>
                  </a:moveTo>
                  <a:lnTo>
                    <a:pt x="8632" y="7953"/>
                  </a:lnTo>
                  <a:lnTo>
                    <a:pt x="7561" y="7953"/>
                  </a:lnTo>
                  <a:lnTo>
                    <a:pt x="7561" y="7537"/>
                  </a:lnTo>
                  <a:close/>
                  <a:moveTo>
                    <a:pt x="6584" y="0"/>
                  </a:moveTo>
                  <a:cubicBezTo>
                    <a:pt x="4596" y="0"/>
                    <a:pt x="2786" y="1179"/>
                    <a:pt x="1977" y="2977"/>
                  </a:cubicBezTo>
                  <a:cubicBezTo>
                    <a:pt x="1941" y="3072"/>
                    <a:pt x="1977" y="3167"/>
                    <a:pt x="2072" y="3203"/>
                  </a:cubicBezTo>
                  <a:cubicBezTo>
                    <a:pt x="2094" y="3216"/>
                    <a:pt x="2118" y="3222"/>
                    <a:pt x="2142" y="3222"/>
                  </a:cubicBezTo>
                  <a:cubicBezTo>
                    <a:pt x="2208" y="3222"/>
                    <a:pt x="2272" y="3177"/>
                    <a:pt x="2298" y="3108"/>
                  </a:cubicBezTo>
                  <a:cubicBezTo>
                    <a:pt x="3048" y="1429"/>
                    <a:pt x="4739" y="333"/>
                    <a:pt x="6584" y="333"/>
                  </a:cubicBezTo>
                  <a:cubicBezTo>
                    <a:pt x="9109" y="333"/>
                    <a:pt x="11192" y="2358"/>
                    <a:pt x="11287" y="4846"/>
                  </a:cubicBezTo>
                  <a:lnTo>
                    <a:pt x="10835" y="4846"/>
                  </a:lnTo>
                  <a:cubicBezTo>
                    <a:pt x="10716" y="4108"/>
                    <a:pt x="10371" y="3405"/>
                    <a:pt x="9823" y="2870"/>
                  </a:cubicBezTo>
                  <a:cubicBezTo>
                    <a:pt x="9240" y="2310"/>
                    <a:pt x="8489" y="1941"/>
                    <a:pt x="7680" y="1857"/>
                  </a:cubicBezTo>
                  <a:cubicBezTo>
                    <a:pt x="7674" y="1857"/>
                    <a:pt x="7668" y="1856"/>
                    <a:pt x="7661" y="1856"/>
                  </a:cubicBezTo>
                  <a:cubicBezTo>
                    <a:pt x="7583" y="1856"/>
                    <a:pt x="7500" y="1924"/>
                    <a:pt x="7489" y="2012"/>
                  </a:cubicBezTo>
                  <a:cubicBezTo>
                    <a:pt x="7477" y="2096"/>
                    <a:pt x="7549" y="2191"/>
                    <a:pt x="7632" y="2203"/>
                  </a:cubicBezTo>
                  <a:cubicBezTo>
                    <a:pt x="9061" y="2358"/>
                    <a:pt x="10240" y="3453"/>
                    <a:pt x="10478" y="4846"/>
                  </a:cubicBezTo>
                  <a:lnTo>
                    <a:pt x="4168" y="4846"/>
                  </a:lnTo>
                  <a:cubicBezTo>
                    <a:pt x="4406" y="3441"/>
                    <a:pt x="5584" y="2334"/>
                    <a:pt x="7013" y="2191"/>
                  </a:cubicBezTo>
                  <a:cubicBezTo>
                    <a:pt x="7096" y="2167"/>
                    <a:pt x="7180" y="2096"/>
                    <a:pt x="7156" y="2012"/>
                  </a:cubicBezTo>
                  <a:cubicBezTo>
                    <a:pt x="7145" y="1924"/>
                    <a:pt x="7083" y="1856"/>
                    <a:pt x="6998" y="1856"/>
                  </a:cubicBezTo>
                  <a:cubicBezTo>
                    <a:pt x="6991" y="1856"/>
                    <a:pt x="6984" y="1857"/>
                    <a:pt x="6977" y="1857"/>
                  </a:cubicBezTo>
                  <a:cubicBezTo>
                    <a:pt x="5370" y="2024"/>
                    <a:pt x="4060" y="3262"/>
                    <a:pt x="3822" y="4846"/>
                  </a:cubicBezTo>
                  <a:lnTo>
                    <a:pt x="1882" y="4846"/>
                  </a:lnTo>
                  <a:cubicBezTo>
                    <a:pt x="1893" y="4477"/>
                    <a:pt x="1953" y="4108"/>
                    <a:pt x="2060" y="3751"/>
                  </a:cubicBezTo>
                  <a:cubicBezTo>
                    <a:pt x="2084" y="3655"/>
                    <a:pt x="2024" y="3572"/>
                    <a:pt x="1941" y="3548"/>
                  </a:cubicBezTo>
                  <a:cubicBezTo>
                    <a:pt x="1922" y="3541"/>
                    <a:pt x="1903" y="3538"/>
                    <a:pt x="1885" y="3538"/>
                  </a:cubicBezTo>
                  <a:cubicBezTo>
                    <a:pt x="1814" y="3538"/>
                    <a:pt x="1755" y="3589"/>
                    <a:pt x="1727" y="3655"/>
                  </a:cubicBezTo>
                  <a:cubicBezTo>
                    <a:pt x="1608" y="4060"/>
                    <a:pt x="1548" y="4477"/>
                    <a:pt x="1536" y="4905"/>
                  </a:cubicBezTo>
                  <a:lnTo>
                    <a:pt x="119" y="5417"/>
                  </a:lnTo>
                  <a:cubicBezTo>
                    <a:pt x="48" y="5441"/>
                    <a:pt x="0" y="5501"/>
                    <a:pt x="0" y="5584"/>
                  </a:cubicBezTo>
                  <a:lnTo>
                    <a:pt x="0" y="6072"/>
                  </a:lnTo>
                  <a:cubicBezTo>
                    <a:pt x="0" y="6156"/>
                    <a:pt x="72" y="6239"/>
                    <a:pt x="167" y="6239"/>
                  </a:cubicBezTo>
                  <a:lnTo>
                    <a:pt x="2572" y="6239"/>
                  </a:lnTo>
                  <a:cubicBezTo>
                    <a:pt x="2667" y="6239"/>
                    <a:pt x="2739" y="6156"/>
                    <a:pt x="2739" y="6072"/>
                  </a:cubicBezTo>
                  <a:cubicBezTo>
                    <a:pt x="2739" y="5977"/>
                    <a:pt x="2667" y="5906"/>
                    <a:pt x="2572" y="5906"/>
                  </a:cubicBezTo>
                  <a:lnTo>
                    <a:pt x="346" y="5906"/>
                  </a:lnTo>
                  <a:lnTo>
                    <a:pt x="346" y="5703"/>
                  </a:lnTo>
                  <a:lnTo>
                    <a:pt x="1727" y="5203"/>
                  </a:lnTo>
                  <a:lnTo>
                    <a:pt x="11264" y="5203"/>
                  </a:lnTo>
                  <a:lnTo>
                    <a:pt x="11264" y="5739"/>
                  </a:lnTo>
                  <a:lnTo>
                    <a:pt x="11264" y="5906"/>
                  </a:lnTo>
                  <a:lnTo>
                    <a:pt x="3251" y="5906"/>
                  </a:lnTo>
                  <a:cubicBezTo>
                    <a:pt x="3155" y="5906"/>
                    <a:pt x="3084" y="5989"/>
                    <a:pt x="3084" y="6072"/>
                  </a:cubicBezTo>
                  <a:cubicBezTo>
                    <a:pt x="3084" y="6168"/>
                    <a:pt x="3155" y="6239"/>
                    <a:pt x="3251" y="6239"/>
                  </a:cubicBezTo>
                  <a:lnTo>
                    <a:pt x="6549" y="6239"/>
                  </a:lnTo>
                  <a:lnTo>
                    <a:pt x="7418" y="7191"/>
                  </a:lnTo>
                  <a:lnTo>
                    <a:pt x="7382" y="7191"/>
                  </a:lnTo>
                  <a:cubicBezTo>
                    <a:pt x="7299" y="7191"/>
                    <a:pt x="7216" y="7263"/>
                    <a:pt x="7216" y="7358"/>
                  </a:cubicBezTo>
                  <a:lnTo>
                    <a:pt x="7216" y="8108"/>
                  </a:lnTo>
                  <a:cubicBezTo>
                    <a:pt x="7216" y="8204"/>
                    <a:pt x="7299" y="8275"/>
                    <a:pt x="7382" y="8275"/>
                  </a:cubicBezTo>
                  <a:lnTo>
                    <a:pt x="7930" y="8275"/>
                  </a:lnTo>
                  <a:lnTo>
                    <a:pt x="7930" y="9656"/>
                  </a:lnTo>
                  <a:cubicBezTo>
                    <a:pt x="7930" y="9751"/>
                    <a:pt x="8013" y="9823"/>
                    <a:pt x="8097" y="9823"/>
                  </a:cubicBezTo>
                  <a:cubicBezTo>
                    <a:pt x="8192" y="9823"/>
                    <a:pt x="8263" y="9751"/>
                    <a:pt x="8263" y="9656"/>
                  </a:cubicBezTo>
                  <a:lnTo>
                    <a:pt x="8263" y="8275"/>
                  </a:lnTo>
                  <a:lnTo>
                    <a:pt x="8811" y="8275"/>
                  </a:lnTo>
                  <a:cubicBezTo>
                    <a:pt x="8906" y="8275"/>
                    <a:pt x="8978" y="8204"/>
                    <a:pt x="8978" y="8108"/>
                  </a:cubicBezTo>
                  <a:lnTo>
                    <a:pt x="8978" y="7358"/>
                  </a:lnTo>
                  <a:cubicBezTo>
                    <a:pt x="8978" y="7275"/>
                    <a:pt x="8930" y="7239"/>
                    <a:pt x="8882" y="7203"/>
                  </a:cubicBezTo>
                  <a:lnTo>
                    <a:pt x="9240" y="6882"/>
                  </a:lnTo>
                  <a:lnTo>
                    <a:pt x="9418" y="7096"/>
                  </a:lnTo>
                  <a:cubicBezTo>
                    <a:pt x="9454" y="7144"/>
                    <a:pt x="9513" y="7180"/>
                    <a:pt x="9561" y="7180"/>
                  </a:cubicBezTo>
                  <a:lnTo>
                    <a:pt x="11466" y="7180"/>
                  </a:lnTo>
                  <a:cubicBezTo>
                    <a:pt x="11549" y="7180"/>
                    <a:pt x="11621" y="7096"/>
                    <a:pt x="11621" y="7013"/>
                  </a:cubicBezTo>
                  <a:lnTo>
                    <a:pt x="11621" y="6072"/>
                  </a:lnTo>
                  <a:lnTo>
                    <a:pt x="11621" y="5739"/>
                  </a:lnTo>
                  <a:lnTo>
                    <a:pt x="11621" y="5036"/>
                  </a:lnTo>
                  <a:cubicBezTo>
                    <a:pt x="11621" y="3691"/>
                    <a:pt x="11109" y="2429"/>
                    <a:pt x="10156" y="1476"/>
                  </a:cubicBezTo>
                  <a:cubicBezTo>
                    <a:pt x="9204" y="524"/>
                    <a:pt x="7930" y="0"/>
                    <a:pt x="6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2" name="Google Shape;11352;p65"/>
            <p:cNvSpPr/>
            <p:nvPr/>
          </p:nvSpPr>
          <p:spPr>
            <a:xfrm>
              <a:off x="2451674" y="3927060"/>
              <a:ext cx="70932" cy="32092"/>
            </a:xfrm>
            <a:custGeom>
              <a:rect b="b" l="l" r="r" t="t"/>
              <a:pathLst>
                <a:path extrusionOk="0" h="1013" w="2239">
                  <a:moveTo>
                    <a:pt x="1727" y="322"/>
                  </a:moveTo>
                  <a:cubicBezTo>
                    <a:pt x="1822" y="322"/>
                    <a:pt x="1905" y="393"/>
                    <a:pt x="1905" y="500"/>
                  </a:cubicBezTo>
                  <a:cubicBezTo>
                    <a:pt x="1893" y="607"/>
                    <a:pt x="1822" y="679"/>
                    <a:pt x="1727" y="679"/>
                  </a:cubicBezTo>
                  <a:lnTo>
                    <a:pt x="512" y="679"/>
                  </a:lnTo>
                  <a:cubicBezTo>
                    <a:pt x="417" y="679"/>
                    <a:pt x="334" y="607"/>
                    <a:pt x="334" y="500"/>
                  </a:cubicBezTo>
                  <a:cubicBezTo>
                    <a:pt x="334" y="417"/>
                    <a:pt x="405" y="322"/>
                    <a:pt x="512" y="322"/>
                  </a:cubicBezTo>
                  <a:close/>
                  <a:moveTo>
                    <a:pt x="512" y="0"/>
                  </a:moveTo>
                  <a:cubicBezTo>
                    <a:pt x="226" y="0"/>
                    <a:pt x="0" y="226"/>
                    <a:pt x="0" y="500"/>
                  </a:cubicBezTo>
                  <a:cubicBezTo>
                    <a:pt x="0" y="786"/>
                    <a:pt x="226" y="1012"/>
                    <a:pt x="512" y="1012"/>
                  </a:cubicBezTo>
                  <a:lnTo>
                    <a:pt x="1727" y="1012"/>
                  </a:lnTo>
                  <a:cubicBezTo>
                    <a:pt x="2012" y="1012"/>
                    <a:pt x="2239" y="786"/>
                    <a:pt x="2239" y="500"/>
                  </a:cubicBezTo>
                  <a:cubicBezTo>
                    <a:pt x="2239" y="238"/>
                    <a:pt x="2012"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3" name="Google Shape;11353;p65"/>
          <p:cNvGrpSpPr/>
          <p:nvPr/>
        </p:nvGrpSpPr>
        <p:grpSpPr>
          <a:xfrm>
            <a:off x="1768938" y="3782219"/>
            <a:ext cx="367805" cy="367773"/>
            <a:chOff x="1768938" y="3782219"/>
            <a:chExt cx="367805" cy="367773"/>
          </a:xfrm>
        </p:grpSpPr>
        <p:sp>
          <p:nvSpPr>
            <p:cNvPr id="11354" name="Google Shape;11354;p65"/>
            <p:cNvSpPr/>
            <p:nvPr/>
          </p:nvSpPr>
          <p:spPr>
            <a:xfrm>
              <a:off x="1884380" y="3782219"/>
              <a:ext cx="252363" cy="198412"/>
            </a:xfrm>
            <a:custGeom>
              <a:rect b="b" l="l" r="r" t="t"/>
              <a:pathLst>
                <a:path extrusionOk="0" h="6263" w="7966">
                  <a:moveTo>
                    <a:pt x="5346" y="0"/>
                  </a:moveTo>
                  <a:cubicBezTo>
                    <a:pt x="5299" y="0"/>
                    <a:pt x="5263" y="12"/>
                    <a:pt x="5227" y="48"/>
                  </a:cubicBezTo>
                  <a:lnTo>
                    <a:pt x="3382" y="1893"/>
                  </a:lnTo>
                  <a:lnTo>
                    <a:pt x="2893" y="1405"/>
                  </a:lnTo>
                  <a:cubicBezTo>
                    <a:pt x="2864" y="1375"/>
                    <a:pt x="2819" y="1360"/>
                    <a:pt x="2774" y="1360"/>
                  </a:cubicBezTo>
                  <a:cubicBezTo>
                    <a:pt x="2730" y="1360"/>
                    <a:pt x="2685" y="1375"/>
                    <a:pt x="2655" y="1405"/>
                  </a:cubicBezTo>
                  <a:lnTo>
                    <a:pt x="60" y="3989"/>
                  </a:lnTo>
                  <a:cubicBezTo>
                    <a:pt x="0" y="4048"/>
                    <a:pt x="0" y="4167"/>
                    <a:pt x="60" y="4227"/>
                  </a:cubicBezTo>
                  <a:cubicBezTo>
                    <a:pt x="90" y="4257"/>
                    <a:pt x="134" y="4272"/>
                    <a:pt x="179" y="4272"/>
                  </a:cubicBezTo>
                  <a:cubicBezTo>
                    <a:pt x="223" y="4272"/>
                    <a:pt x="268" y="4257"/>
                    <a:pt x="298" y="4227"/>
                  </a:cubicBezTo>
                  <a:lnTo>
                    <a:pt x="2774" y="1762"/>
                  </a:lnTo>
                  <a:lnTo>
                    <a:pt x="6215" y="5191"/>
                  </a:lnTo>
                  <a:lnTo>
                    <a:pt x="5418" y="5989"/>
                  </a:lnTo>
                  <a:cubicBezTo>
                    <a:pt x="5358" y="6049"/>
                    <a:pt x="5358" y="6168"/>
                    <a:pt x="5418" y="6227"/>
                  </a:cubicBezTo>
                  <a:cubicBezTo>
                    <a:pt x="5453" y="6251"/>
                    <a:pt x="5501" y="6263"/>
                    <a:pt x="5537" y="6263"/>
                  </a:cubicBezTo>
                  <a:cubicBezTo>
                    <a:pt x="5584" y="6263"/>
                    <a:pt x="5632" y="6251"/>
                    <a:pt x="5656" y="6227"/>
                  </a:cubicBezTo>
                  <a:lnTo>
                    <a:pt x="6573" y="5310"/>
                  </a:lnTo>
                  <a:cubicBezTo>
                    <a:pt x="6632" y="5251"/>
                    <a:pt x="6632" y="5132"/>
                    <a:pt x="6573" y="5072"/>
                  </a:cubicBezTo>
                  <a:lnTo>
                    <a:pt x="6072" y="4584"/>
                  </a:lnTo>
                  <a:lnTo>
                    <a:pt x="7918" y="2739"/>
                  </a:lnTo>
                  <a:cubicBezTo>
                    <a:pt x="7966" y="2667"/>
                    <a:pt x="7966" y="2560"/>
                    <a:pt x="7906" y="2489"/>
                  </a:cubicBezTo>
                  <a:lnTo>
                    <a:pt x="6882" y="1465"/>
                  </a:lnTo>
                  <a:cubicBezTo>
                    <a:pt x="6852" y="1435"/>
                    <a:pt x="6808" y="1420"/>
                    <a:pt x="6763" y="1420"/>
                  </a:cubicBezTo>
                  <a:cubicBezTo>
                    <a:pt x="6718" y="1420"/>
                    <a:pt x="6674" y="1435"/>
                    <a:pt x="6644" y="1465"/>
                  </a:cubicBezTo>
                  <a:cubicBezTo>
                    <a:pt x="6584" y="1524"/>
                    <a:pt x="6584" y="1643"/>
                    <a:pt x="6644" y="1703"/>
                  </a:cubicBezTo>
                  <a:lnTo>
                    <a:pt x="7549" y="2608"/>
                  </a:lnTo>
                  <a:lnTo>
                    <a:pt x="5822" y="4334"/>
                  </a:lnTo>
                  <a:lnTo>
                    <a:pt x="3620" y="2131"/>
                  </a:lnTo>
                  <a:lnTo>
                    <a:pt x="5346" y="405"/>
                  </a:lnTo>
                  <a:lnTo>
                    <a:pt x="6168" y="1226"/>
                  </a:lnTo>
                  <a:cubicBezTo>
                    <a:pt x="6197" y="1256"/>
                    <a:pt x="6242" y="1271"/>
                    <a:pt x="6287" y="1271"/>
                  </a:cubicBezTo>
                  <a:cubicBezTo>
                    <a:pt x="6331" y="1271"/>
                    <a:pt x="6376" y="1256"/>
                    <a:pt x="6406" y="1226"/>
                  </a:cubicBezTo>
                  <a:cubicBezTo>
                    <a:pt x="6465" y="1167"/>
                    <a:pt x="6465" y="1048"/>
                    <a:pt x="6406" y="988"/>
                  </a:cubicBezTo>
                  <a:lnTo>
                    <a:pt x="5465" y="48"/>
                  </a:lnTo>
                  <a:cubicBezTo>
                    <a:pt x="5441" y="12"/>
                    <a:pt x="5394" y="0"/>
                    <a:pt x="5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5" name="Google Shape;11355;p65"/>
            <p:cNvSpPr/>
            <p:nvPr/>
          </p:nvSpPr>
          <p:spPr>
            <a:xfrm>
              <a:off x="2034480" y="3821914"/>
              <a:ext cx="31743" cy="31236"/>
            </a:xfrm>
            <a:custGeom>
              <a:rect b="b" l="l" r="r" t="t"/>
              <a:pathLst>
                <a:path extrusionOk="0" h="986" w="1002">
                  <a:moveTo>
                    <a:pt x="501" y="426"/>
                  </a:moveTo>
                  <a:lnTo>
                    <a:pt x="584" y="509"/>
                  </a:lnTo>
                  <a:lnTo>
                    <a:pt x="501" y="581"/>
                  </a:lnTo>
                  <a:lnTo>
                    <a:pt x="430" y="509"/>
                  </a:lnTo>
                  <a:lnTo>
                    <a:pt x="501" y="426"/>
                  </a:lnTo>
                  <a:close/>
                  <a:moveTo>
                    <a:pt x="501" y="0"/>
                  </a:moveTo>
                  <a:cubicBezTo>
                    <a:pt x="456" y="0"/>
                    <a:pt x="412" y="15"/>
                    <a:pt x="382" y="45"/>
                  </a:cubicBezTo>
                  <a:lnTo>
                    <a:pt x="60" y="366"/>
                  </a:lnTo>
                  <a:cubicBezTo>
                    <a:pt x="1" y="426"/>
                    <a:pt x="1" y="545"/>
                    <a:pt x="60" y="605"/>
                  </a:cubicBezTo>
                  <a:lnTo>
                    <a:pt x="382" y="938"/>
                  </a:lnTo>
                  <a:cubicBezTo>
                    <a:pt x="418" y="962"/>
                    <a:pt x="465" y="986"/>
                    <a:pt x="501" y="986"/>
                  </a:cubicBezTo>
                  <a:cubicBezTo>
                    <a:pt x="549" y="986"/>
                    <a:pt x="596" y="962"/>
                    <a:pt x="620" y="938"/>
                  </a:cubicBezTo>
                  <a:lnTo>
                    <a:pt x="953" y="605"/>
                  </a:lnTo>
                  <a:cubicBezTo>
                    <a:pt x="977" y="581"/>
                    <a:pt x="1001" y="533"/>
                    <a:pt x="1001" y="485"/>
                  </a:cubicBezTo>
                  <a:cubicBezTo>
                    <a:pt x="1001" y="450"/>
                    <a:pt x="977" y="402"/>
                    <a:pt x="953" y="366"/>
                  </a:cubicBezTo>
                  <a:lnTo>
                    <a:pt x="620" y="45"/>
                  </a:lnTo>
                  <a:cubicBezTo>
                    <a:pt x="590" y="15"/>
                    <a:pt x="54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6" name="Google Shape;11356;p65"/>
            <p:cNvSpPr/>
            <p:nvPr/>
          </p:nvSpPr>
          <p:spPr>
            <a:xfrm>
              <a:off x="2065431" y="3852359"/>
              <a:ext cx="31712" cy="31332"/>
            </a:xfrm>
            <a:custGeom>
              <a:rect b="b" l="l" r="r" t="t"/>
              <a:pathLst>
                <a:path extrusionOk="0" h="989" w="1001">
                  <a:moveTo>
                    <a:pt x="500" y="441"/>
                  </a:moveTo>
                  <a:lnTo>
                    <a:pt x="572" y="513"/>
                  </a:lnTo>
                  <a:lnTo>
                    <a:pt x="500" y="584"/>
                  </a:lnTo>
                  <a:lnTo>
                    <a:pt x="417" y="513"/>
                  </a:lnTo>
                  <a:lnTo>
                    <a:pt x="500" y="441"/>
                  </a:lnTo>
                  <a:close/>
                  <a:moveTo>
                    <a:pt x="500" y="1"/>
                  </a:moveTo>
                  <a:cubicBezTo>
                    <a:pt x="453" y="1"/>
                    <a:pt x="405" y="25"/>
                    <a:pt x="381" y="48"/>
                  </a:cubicBezTo>
                  <a:lnTo>
                    <a:pt x="48" y="382"/>
                  </a:lnTo>
                  <a:cubicBezTo>
                    <a:pt x="24" y="406"/>
                    <a:pt x="0" y="453"/>
                    <a:pt x="0" y="501"/>
                  </a:cubicBezTo>
                  <a:cubicBezTo>
                    <a:pt x="0" y="536"/>
                    <a:pt x="24" y="584"/>
                    <a:pt x="48" y="608"/>
                  </a:cubicBezTo>
                  <a:lnTo>
                    <a:pt x="381" y="941"/>
                  </a:lnTo>
                  <a:cubicBezTo>
                    <a:pt x="405" y="977"/>
                    <a:pt x="453" y="989"/>
                    <a:pt x="500" y="989"/>
                  </a:cubicBezTo>
                  <a:cubicBezTo>
                    <a:pt x="536" y="989"/>
                    <a:pt x="584" y="965"/>
                    <a:pt x="619" y="941"/>
                  </a:cubicBezTo>
                  <a:lnTo>
                    <a:pt x="941" y="608"/>
                  </a:lnTo>
                  <a:cubicBezTo>
                    <a:pt x="1000" y="560"/>
                    <a:pt x="1000" y="441"/>
                    <a:pt x="941" y="382"/>
                  </a:cubicBezTo>
                  <a:lnTo>
                    <a:pt x="619" y="48"/>
                  </a:lnTo>
                  <a:cubicBezTo>
                    <a:pt x="584" y="13"/>
                    <a:pt x="53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7" name="Google Shape;11357;p65"/>
            <p:cNvSpPr/>
            <p:nvPr/>
          </p:nvSpPr>
          <p:spPr>
            <a:xfrm>
              <a:off x="1768938" y="3922625"/>
              <a:ext cx="281413" cy="227367"/>
            </a:xfrm>
            <a:custGeom>
              <a:rect b="b" l="l" r="r" t="t"/>
              <a:pathLst>
                <a:path extrusionOk="0" h="7177" w="8883">
                  <a:moveTo>
                    <a:pt x="3347" y="0"/>
                  </a:moveTo>
                  <a:cubicBezTo>
                    <a:pt x="3302" y="0"/>
                    <a:pt x="3257" y="15"/>
                    <a:pt x="3228" y="45"/>
                  </a:cubicBezTo>
                  <a:lnTo>
                    <a:pt x="811" y="2450"/>
                  </a:lnTo>
                  <a:cubicBezTo>
                    <a:pt x="287" y="2962"/>
                    <a:pt x="1" y="3664"/>
                    <a:pt x="1" y="4414"/>
                  </a:cubicBezTo>
                  <a:cubicBezTo>
                    <a:pt x="1" y="5153"/>
                    <a:pt x="287" y="5843"/>
                    <a:pt x="811" y="6379"/>
                  </a:cubicBezTo>
                  <a:cubicBezTo>
                    <a:pt x="1323" y="6891"/>
                    <a:pt x="2025" y="7177"/>
                    <a:pt x="2775" y="7177"/>
                  </a:cubicBezTo>
                  <a:cubicBezTo>
                    <a:pt x="3513" y="7177"/>
                    <a:pt x="4204" y="6891"/>
                    <a:pt x="4740" y="6379"/>
                  </a:cubicBezTo>
                  <a:lnTo>
                    <a:pt x="8847" y="2271"/>
                  </a:lnTo>
                  <a:cubicBezTo>
                    <a:pt x="8883" y="2188"/>
                    <a:pt x="8883" y="2093"/>
                    <a:pt x="8812" y="2033"/>
                  </a:cubicBezTo>
                  <a:cubicBezTo>
                    <a:pt x="8782" y="2003"/>
                    <a:pt x="8737" y="1989"/>
                    <a:pt x="8693" y="1989"/>
                  </a:cubicBezTo>
                  <a:cubicBezTo>
                    <a:pt x="8648" y="1989"/>
                    <a:pt x="8603" y="2003"/>
                    <a:pt x="8573" y="2033"/>
                  </a:cubicBezTo>
                  <a:lnTo>
                    <a:pt x="4466" y="6141"/>
                  </a:lnTo>
                  <a:cubicBezTo>
                    <a:pt x="4001" y="6593"/>
                    <a:pt x="3394" y="6855"/>
                    <a:pt x="2751" y="6855"/>
                  </a:cubicBezTo>
                  <a:cubicBezTo>
                    <a:pt x="2096" y="6855"/>
                    <a:pt x="1489" y="6593"/>
                    <a:pt x="1049" y="6141"/>
                  </a:cubicBezTo>
                  <a:cubicBezTo>
                    <a:pt x="584" y="5677"/>
                    <a:pt x="322" y="5069"/>
                    <a:pt x="322" y="4426"/>
                  </a:cubicBezTo>
                  <a:cubicBezTo>
                    <a:pt x="322" y="3772"/>
                    <a:pt x="584" y="3164"/>
                    <a:pt x="1049" y="2712"/>
                  </a:cubicBezTo>
                  <a:lnTo>
                    <a:pt x="3466" y="283"/>
                  </a:lnTo>
                  <a:cubicBezTo>
                    <a:pt x="3525" y="223"/>
                    <a:pt x="3525" y="104"/>
                    <a:pt x="3466" y="45"/>
                  </a:cubicBezTo>
                  <a:cubicBezTo>
                    <a:pt x="3436" y="15"/>
                    <a:pt x="3391" y="0"/>
                    <a:pt x="33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58" name="Google Shape;11358;p65"/>
            <p:cNvSpPr/>
            <p:nvPr/>
          </p:nvSpPr>
          <p:spPr>
            <a:xfrm>
              <a:off x="1847790" y="3937704"/>
              <a:ext cx="143352" cy="127417"/>
            </a:xfrm>
            <a:custGeom>
              <a:rect b="b" l="l" r="r" t="t"/>
              <a:pathLst>
                <a:path extrusionOk="0" h="4022" w="4525">
                  <a:moveTo>
                    <a:pt x="3537" y="343"/>
                  </a:moveTo>
                  <a:cubicBezTo>
                    <a:pt x="3584" y="343"/>
                    <a:pt x="3632" y="367"/>
                    <a:pt x="3667" y="402"/>
                  </a:cubicBezTo>
                  <a:cubicBezTo>
                    <a:pt x="3751" y="486"/>
                    <a:pt x="3751" y="581"/>
                    <a:pt x="3667" y="664"/>
                  </a:cubicBezTo>
                  <a:cubicBezTo>
                    <a:pt x="3632" y="700"/>
                    <a:pt x="3587" y="718"/>
                    <a:pt x="3542" y="718"/>
                  </a:cubicBezTo>
                  <a:cubicBezTo>
                    <a:pt x="3498" y="718"/>
                    <a:pt x="3453" y="700"/>
                    <a:pt x="3417" y="664"/>
                  </a:cubicBezTo>
                  <a:cubicBezTo>
                    <a:pt x="3334" y="581"/>
                    <a:pt x="3334" y="462"/>
                    <a:pt x="3406" y="402"/>
                  </a:cubicBezTo>
                  <a:cubicBezTo>
                    <a:pt x="3441" y="379"/>
                    <a:pt x="3477" y="343"/>
                    <a:pt x="3537" y="343"/>
                  </a:cubicBezTo>
                  <a:close/>
                  <a:moveTo>
                    <a:pt x="2024" y="486"/>
                  </a:moveTo>
                  <a:cubicBezTo>
                    <a:pt x="2072" y="486"/>
                    <a:pt x="2108" y="498"/>
                    <a:pt x="2155" y="545"/>
                  </a:cubicBezTo>
                  <a:cubicBezTo>
                    <a:pt x="2227" y="617"/>
                    <a:pt x="2227" y="724"/>
                    <a:pt x="2155" y="795"/>
                  </a:cubicBezTo>
                  <a:cubicBezTo>
                    <a:pt x="2120" y="831"/>
                    <a:pt x="2075" y="849"/>
                    <a:pt x="2030" y="849"/>
                  </a:cubicBezTo>
                  <a:cubicBezTo>
                    <a:pt x="1986" y="849"/>
                    <a:pt x="1941" y="831"/>
                    <a:pt x="1905" y="795"/>
                  </a:cubicBezTo>
                  <a:cubicBezTo>
                    <a:pt x="1810" y="724"/>
                    <a:pt x="1810" y="605"/>
                    <a:pt x="1893" y="545"/>
                  </a:cubicBezTo>
                  <a:cubicBezTo>
                    <a:pt x="1917" y="509"/>
                    <a:pt x="1965" y="486"/>
                    <a:pt x="2024" y="486"/>
                  </a:cubicBezTo>
                  <a:close/>
                  <a:moveTo>
                    <a:pt x="3953" y="1676"/>
                  </a:moveTo>
                  <a:cubicBezTo>
                    <a:pt x="4001" y="1676"/>
                    <a:pt x="4048" y="1688"/>
                    <a:pt x="4084" y="1724"/>
                  </a:cubicBezTo>
                  <a:cubicBezTo>
                    <a:pt x="4156" y="1807"/>
                    <a:pt x="4156" y="1926"/>
                    <a:pt x="4072" y="1986"/>
                  </a:cubicBezTo>
                  <a:cubicBezTo>
                    <a:pt x="4037" y="2022"/>
                    <a:pt x="3992" y="2039"/>
                    <a:pt x="3947" y="2039"/>
                  </a:cubicBezTo>
                  <a:cubicBezTo>
                    <a:pt x="3903" y="2039"/>
                    <a:pt x="3858" y="2022"/>
                    <a:pt x="3822" y="1986"/>
                  </a:cubicBezTo>
                  <a:cubicBezTo>
                    <a:pt x="3751" y="1914"/>
                    <a:pt x="3751" y="1807"/>
                    <a:pt x="3822" y="1724"/>
                  </a:cubicBezTo>
                  <a:cubicBezTo>
                    <a:pt x="3858" y="1700"/>
                    <a:pt x="3894" y="1676"/>
                    <a:pt x="3953" y="1676"/>
                  </a:cubicBezTo>
                  <a:close/>
                  <a:moveTo>
                    <a:pt x="655" y="3129"/>
                  </a:moveTo>
                  <a:cubicBezTo>
                    <a:pt x="727" y="3129"/>
                    <a:pt x="786" y="3165"/>
                    <a:pt x="846" y="3200"/>
                  </a:cubicBezTo>
                  <a:cubicBezTo>
                    <a:pt x="893" y="3248"/>
                    <a:pt x="917" y="3319"/>
                    <a:pt x="917" y="3403"/>
                  </a:cubicBezTo>
                  <a:cubicBezTo>
                    <a:pt x="917" y="3474"/>
                    <a:pt x="893" y="3546"/>
                    <a:pt x="846" y="3593"/>
                  </a:cubicBezTo>
                  <a:cubicBezTo>
                    <a:pt x="798" y="3641"/>
                    <a:pt x="727" y="3665"/>
                    <a:pt x="655" y="3665"/>
                  </a:cubicBezTo>
                  <a:cubicBezTo>
                    <a:pt x="584" y="3665"/>
                    <a:pt x="524" y="3641"/>
                    <a:pt x="465" y="3593"/>
                  </a:cubicBezTo>
                  <a:cubicBezTo>
                    <a:pt x="417" y="3546"/>
                    <a:pt x="381" y="3474"/>
                    <a:pt x="381" y="3403"/>
                  </a:cubicBezTo>
                  <a:cubicBezTo>
                    <a:pt x="381" y="3319"/>
                    <a:pt x="417" y="3260"/>
                    <a:pt x="465" y="3200"/>
                  </a:cubicBezTo>
                  <a:cubicBezTo>
                    <a:pt x="512" y="3141"/>
                    <a:pt x="584" y="3129"/>
                    <a:pt x="655" y="3129"/>
                  </a:cubicBezTo>
                  <a:close/>
                  <a:moveTo>
                    <a:pt x="3513" y="0"/>
                  </a:moveTo>
                  <a:cubicBezTo>
                    <a:pt x="3379" y="0"/>
                    <a:pt x="3245" y="51"/>
                    <a:pt x="3144" y="152"/>
                  </a:cubicBezTo>
                  <a:cubicBezTo>
                    <a:pt x="2977" y="319"/>
                    <a:pt x="2941" y="557"/>
                    <a:pt x="3036" y="748"/>
                  </a:cubicBezTo>
                  <a:lnTo>
                    <a:pt x="2132" y="1652"/>
                  </a:lnTo>
                  <a:lnTo>
                    <a:pt x="1572" y="2212"/>
                  </a:lnTo>
                  <a:lnTo>
                    <a:pt x="1334" y="1974"/>
                  </a:lnTo>
                  <a:cubicBezTo>
                    <a:pt x="1215" y="1855"/>
                    <a:pt x="1215" y="1676"/>
                    <a:pt x="1334" y="1569"/>
                  </a:cubicBezTo>
                  <a:lnTo>
                    <a:pt x="1774" y="1141"/>
                  </a:lnTo>
                  <a:cubicBezTo>
                    <a:pt x="1846" y="1164"/>
                    <a:pt x="1917" y="1200"/>
                    <a:pt x="1989" y="1200"/>
                  </a:cubicBezTo>
                  <a:cubicBezTo>
                    <a:pt x="2132" y="1200"/>
                    <a:pt x="2263" y="1152"/>
                    <a:pt x="2370" y="1045"/>
                  </a:cubicBezTo>
                  <a:cubicBezTo>
                    <a:pt x="2572" y="843"/>
                    <a:pt x="2572" y="509"/>
                    <a:pt x="2370" y="307"/>
                  </a:cubicBezTo>
                  <a:cubicBezTo>
                    <a:pt x="2263" y="200"/>
                    <a:pt x="2129" y="146"/>
                    <a:pt x="1995" y="146"/>
                  </a:cubicBezTo>
                  <a:cubicBezTo>
                    <a:pt x="1861" y="146"/>
                    <a:pt x="1727" y="200"/>
                    <a:pt x="1620" y="307"/>
                  </a:cubicBezTo>
                  <a:cubicBezTo>
                    <a:pt x="1453" y="462"/>
                    <a:pt x="1429" y="700"/>
                    <a:pt x="1512" y="902"/>
                  </a:cubicBezTo>
                  <a:lnTo>
                    <a:pt x="1084" y="1331"/>
                  </a:lnTo>
                  <a:cubicBezTo>
                    <a:pt x="846" y="1569"/>
                    <a:pt x="846" y="1974"/>
                    <a:pt x="1084" y="2224"/>
                  </a:cubicBezTo>
                  <a:lnTo>
                    <a:pt x="1322" y="2462"/>
                  </a:lnTo>
                  <a:lnTo>
                    <a:pt x="905" y="2879"/>
                  </a:lnTo>
                  <a:cubicBezTo>
                    <a:pt x="812" y="2827"/>
                    <a:pt x="709" y="2802"/>
                    <a:pt x="607" y="2802"/>
                  </a:cubicBezTo>
                  <a:cubicBezTo>
                    <a:pt x="450" y="2802"/>
                    <a:pt x="295" y="2863"/>
                    <a:pt x="179" y="2986"/>
                  </a:cubicBezTo>
                  <a:cubicBezTo>
                    <a:pt x="60" y="3105"/>
                    <a:pt x="0" y="3248"/>
                    <a:pt x="0" y="3415"/>
                  </a:cubicBezTo>
                  <a:cubicBezTo>
                    <a:pt x="0" y="3581"/>
                    <a:pt x="60" y="3724"/>
                    <a:pt x="179" y="3843"/>
                  </a:cubicBezTo>
                  <a:cubicBezTo>
                    <a:pt x="298" y="3962"/>
                    <a:pt x="441" y="4022"/>
                    <a:pt x="608" y="4022"/>
                  </a:cubicBezTo>
                  <a:cubicBezTo>
                    <a:pt x="774" y="4022"/>
                    <a:pt x="917" y="3962"/>
                    <a:pt x="1036" y="3843"/>
                  </a:cubicBezTo>
                  <a:cubicBezTo>
                    <a:pt x="1155" y="3724"/>
                    <a:pt x="1215" y="3581"/>
                    <a:pt x="1215" y="3415"/>
                  </a:cubicBezTo>
                  <a:cubicBezTo>
                    <a:pt x="1215" y="3307"/>
                    <a:pt x="1191" y="3200"/>
                    <a:pt x="1143" y="3117"/>
                  </a:cubicBezTo>
                  <a:lnTo>
                    <a:pt x="2227" y="2033"/>
                  </a:lnTo>
                  <a:lnTo>
                    <a:pt x="2513" y="2307"/>
                  </a:lnTo>
                  <a:cubicBezTo>
                    <a:pt x="2679" y="2474"/>
                    <a:pt x="2905" y="2569"/>
                    <a:pt x="3108" y="2569"/>
                  </a:cubicBezTo>
                  <a:cubicBezTo>
                    <a:pt x="3322" y="2569"/>
                    <a:pt x="3513" y="2486"/>
                    <a:pt x="3679" y="2343"/>
                  </a:cubicBezTo>
                  <a:cubicBezTo>
                    <a:pt x="3751" y="2367"/>
                    <a:pt x="3822" y="2403"/>
                    <a:pt x="3894" y="2403"/>
                  </a:cubicBezTo>
                  <a:cubicBezTo>
                    <a:pt x="4037" y="2403"/>
                    <a:pt x="4168" y="2355"/>
                    <a:pt x="4275" y="2248"/>
                  </a:cubicBezTo>
                  <a:cubicBezTo>
                    <a:pt x="4525" y="2033"/>
                    <a:pt x="4525" y="1700"/>
                    <a:pt x="4310" y="1498"/>
                  </a:cubicBezTo>
                  <a:cubicBezTo>
                    <a:pt x="4209" y="1391"/>
                    <a:pt x="4075" y="1337"/>
                    <a:pt x="3941" y="1337"/>
                  </a:cubicBezTo>
                  <a:cubicBezTo>
                    <a:pt x="3807" y="1337"/>
                    <a:pt x="3673" y="1391"/>
                    <a:pt x="3572" y="1498"/>
                  </a:cubicBezTo>
                  <a:cubicBezTo>
                    <a:pt x="3406" y="1652"/>
                    <a:pt x="3382" y="1891"/>
                    <a:pt x="3465" y="2093"/>
                  </a:cubicBezTo>
                  <a:cubicBezTo>
                    <a:pt x="3377" y="2175"/>
                    <a:pt x="3267" y="2214"/>
                    <a:pt x="3155" y="2214"/>
                  </a:cubicBezTo>
                  <a:cubicBezTo>
                    <a:pt x="3023" y="2214"/>
                    <a:pt x="2889" y="2160"/>
                    <a:pt x="2786" y="2057"/>
                  </a:cubicBezTo>
                  <a:lnTo>
                    <a:pt x="2501" y="1772"/>
                  </a:lnTo>
                  <a:lnTo>
                    <a:pt x="3286" y="986"/>
                  </a:lnTo>
                  <a:cubicBezTo>
                    <a:pt x="3358" y="1021"/>
                    <a:pt x="3441" y="1045"/>
                    <a:pt x="3513" y="1045"/>
                  </a:cubicBezTo>
                  <a:cubicBezTo>
                    <a:pt x="3644" y="1045"/>
                    <a:pt x="3775" y="998"/>
                    <a:pt x="3882" y="902"/>
                  </a:cubicBezTo>
                  <a:cubicBezTo>
                    <a:pt x="4096" y="688"/>
                    <a:pt x="4096" y="367"/>
                    <a:pt x="3882" y="152"/>
                  </a:cubicBezTo>
                  <a:cubicBezTo>
                    <a:pt x="3781" y="51"/>
                    <a:pt x="3647" y="0"/>
                    <a:pt x="3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59" name="Google Shape;11359;p65"/>
          <p:cNvGrpSpPr/>
          <p:nvPr/>
        </p:nvGrpSpPr>
        <p:grpSpPr>
          <a:xfrm>
            <a:off x="2681385" y="3798439"/>
            <a:ext cx="325544" cy="327413"/>
            <a:chOff x="2681385" y="3798439"/>
            <a:chExt cx="325544" cy="327413"/>
          </a:xfrm>
        </p:grpSpPr>
        <p:sp>
          <p:nvSpPr>
            <p:cNvPr id="11360" name="Google Shape;11360;p65"/>
            <p:cNvSpPr/>
            <p:nvPr/>
          </p:nvSpPr>
          <p:spPr>
            <a:xfrm>
              <a:off x="2713826" y="3830975"/>
              <a:ext cx="58101" cy="56866"/>
            </a:xfrm>
            <a:custGeom>
              <a:rect b="b" l="l" r="r" t="t"/>
              <a:pathLst>
                <a:path extrusionOk="0" h="1795" w="1834">
                  <a:moveTo>
                    <a:pt x="165" y="0"/>
                  </a:moveTo>
                  <a:cubicBezTo>
                    <a:pt x="128" y="0"/>
                    <a:pt x="89" y="15"/>
                    <a:pt x="60" y="45"/>
                  </a:cubicBezTo>
                  <a:cubicBezTo>
                    <a:pt x="0" y="104"/>
                    <a:pt x="0" y="188"/>
                    <a:pt x="60" y="247"/>
                  </a:cubicBezTo>
                  <a:lnTo>
                    <a:pt x="1560" y="1747"/>
                  </a:lnTo>
                  <a:cubicBezTo>
                    <a:pt x="1596" y="1783"/>
                    <a:pt x="1643" y="1795"/>
                    <a:pt x="1667" y="1795"/>
                  </a:cubicBezTo>
                  <a:cubicBezTo>
                    <a:pt x="1703" y="1795"/>
                    <a:pt x="1738" y="1783"/>
                    <a:pt x="1774" y="1747"/>
                  </a:cubicBezTo>
                  <a:cubicBezTo>
                    <a:pt x="1834" y="1688"/>
                    <a:pt x="1834" y="1604"/>
                    <a:pt x="1774" y="1545"/>
                  </a:cubicBezTo>
                  <a:lnTo>
                    <a:pt x="262" y="45"/>
                  </a:lnTo>
                  <a:cubicBezTo>
                    <a:pt x="238" y="15"/>
                    <a:pt x="20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1" name="Google Shape;11361;p65"/>
            <p:cNvSpPr/>
            <p:nvPr/>
          </p:nvSpPr>
          <p:spPr>
            <a:xfrm>
              <a:off x="2683255" y="3880110"/>
              <a:ext cx="75462" cy="28100"/>
            </a:xfrm>
            <a:custGeom>
              <a:rect b="b" l="l" r="r" t="t"/>
              <a:pathLst>
                <a:path extrusionOk="0" h="887" w="2382">
                  <a:moveTo>
                    <a:pt x="189" y="0"/>
                  </a:moveTo>
                  <a:cubicBezTo>
                    <a:pt x="119" y="0"/>
                    <a:pt x="55" y="52"/>
                    <a:pt x="25" y="113"/>
                  </a:cubicBezTo>
                  <a:cubicBezTo>
                    <a:pt x="1" y="184"/>
                    <a:pt x="60" y="280"/>
                    <a:pt x="132" y="303"/>
                  </a:cubicBezTo>
                  <a:lnTo>
                    <a:pt x="2168" y="887"/>
                  </a:lnTo>
                  <a:lnTo>
                    <a:pt x="2215" y="887"/>
                  </a:lnTo>
                  <a:cubicBezTo>
                    <a:pt x="2275" y="887"/>
                    <a:pt x="2346" y="839"/>
                    <a:pt x="2370" y="780"/>
                  </a:cubicBezTo>
                  <a:cubicBezTo>
                    <a:pt x="2382" y="696"/>
                    <a:pt x="2334" y="613"/>
                    <a:pt x="2263" y="589"/>
                  </a:cubicBezTo>
                  <a:lnTo>
                    <a:pt x="227" y="6"/>
                  </a:lnTo>
                  <a:cubicBezTo>
                    <a:pt x="214" y="2"/>
                    <a:pt x="20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2" name="Google Shape;11362;p65"/>
            <p:cNvSpPr/>
            <p:nvPr/>
          </p:nvSpPr>
          <p:spPr>
            <a:xfrm>
              <a:off x="2681385" y="3918918"/>
              <a:ext cx="75082" cy="29272"/>
            </a:xfrm>
            <a:custGeom>
              <a:rect b="b" l="l" r="r" t="t"/>
              <a:pathLst>
                <a:path extrusionOk="0" h="924" w="2370">
                  <a:moveTo>
                    <a:pt x="2186" y="1"/>
                  </a:moveTo>
                  <a:cubicBezTo>
                    <a:pt x="2172" y="1"/>
                    <a:pt x="2158" y="3"/>
                    <a:pt x="2143" y="7"/>
                  </a:cubicBezTo>
                  <a:lnTo>
                    <a:pt x="119" y="626"/>
                  </a:lnTo>
                  <a:cubicBezTo>
                    <a:pt x="48" y="662"/>
                    <a:pt x="0" y="733"/>
                    <a:pt x="12" y="817"/>
                  </a:cubicBezTo>
                  <a:cubicBezTo>
                    <a:pt x="24" y="876"/>
                    <a:pt x="84" y="924"/>
                    <a:pt x="155" y="924"/>
                  </a:cubicBezTo>
                  <a:lnTo>
                    <a:pt x="203" y="924"/>
                  </a:lnTo>
                  <a:lnTo>
                    <a:pt x="2227" y="305"/>
                  </a:lnTo>
                  <a:cubicBezTo>
                    <a:pt x="2322" y="269"/>
                    <a:pt x="2370" y="198"/>
                    <a:pt x="2334" y="102"/>
                  </a:cubicBezTo>
                  <a:cubicBezTo>
                    <a:pt x="2304" y="44"/>
                    <a:pt x="2251" y="1"/>
                    <a:pt x="2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3" name="Google Shape;11363;p65"/>
            <p:cNvSpPr/>
            <p:nvPr/>
          </p:nvSpPr>
          <p:spPr>
            <a:xfrm>
              <a:off x="2762835" y="3800340"/>
              <a:ext cx="29462" cy="74321"/>
            </a:xfrm>
            <a:custGeom>
              <a:rect b="b" l="l" r="r" t="t"/>
              <a:pathLst>
                <a:path extrusionOk="0" h="2346" w="930">
                  <a:moveTo>
                    <a:pt x="188" y="1"/>
                  </a:moveTo>
                  <a:cubicBezTo>
                    <a:pt x="170" y="1"/>
                    <a:pt x="152" y="4"/>
                    <a:pt x="132" y="12"/>
                  </a:cubicBezTo>
                  <a:cubicBezTo>
                    <a:pt x="60" y="35"/>
                    <a:pt x="1" y="107"/>
                    <a:pt x="37" y="202"/>
                  </a:cubicBezTo>
                  <a:lnTo>
                    <a:pt x="608" y="2238"/>
                  </a:lnTo>
                  <a:cubicBezTo>
                    <a:pt x="632" y="2298"/>
                    <a:pt x="691" y="2345"/>
                    <a:pt x="763" y="2345"/>
                  </a:cubicBezTo>
                  <a:lnTo>
                    <a:pt x="799" y="2345"/>
                  </a:lnTo>
                  <a:cubicBezTo>
                    <a:pt x="882" y="2333"/>
                    <a:pt x="930" y="2238"/>
                    <a:pt x="906" y="2155"/>
                  </a:cubicBezTo>
                  <a:lnTo>
                    <a:pt x="334" y="107"/>
                  </a:lnTo>
                  <a:cubicBezTo>
                    <a:pt x="306" y="50"/>
                    <a:pt x="25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4" name="Google Shape;11364;p65"/>
            <p:cNvSpPr/>
            <p:nvPr/>
          </p:nvSpPr>
          <p:spPr>
            <a:xfrm>
              <a:off x="2801326" y="3798439"/>
              <a:ext cx="30951" cy="73941"/>
            </a:xfrm>
            <a:custGeom>
              <a:rect b="b" l="l" r="r" t="t"/>
              <a:pathLst>
                <a:path extrusionOk="0" h="2334" w="977">
                  <a:moveTo>
                    <a:pt x="802" y="0"/>
                  </a:moveTo>
                  <a:cubicBezTo>
                    <a:pt x="740" y="0"/>
                    <a:pt x="686" y="45"/>
                    <a:pt x="667" y="119"/>
                  </a:cubicBezTo>
                  <a:lnTo>
                    <a:pt x="36" y="2143"/>
                  </a:lnTo>
                  <a:cubicBezTo>
                    <a:pt x="0" y="2215"/>
                    <a:pt x="48" y="2298"/>
                    <a:pt x="143" y="2334"/>
                  </a:cubicBezTo>
                  <a:lnTo>
                    <a:pt x="179" y="2334"/>
                  </a:lnTo>
                  <a:cubicBezTo>
                    <a:pt x="238" y="2334"/>
                    <a:pt x="298" y="2286"/>
                    <a:pt x="334" y="2227"/>
                  </a:cubicBezTo>
                  <a:lnTo>
                    <a:pt x="965" y="203"/>
                  </a:lnTo>
                  <a:cubicBezTo>
                    <a:pt x="977" y="119"/>
                    <a:pt x="929" y="36"/>
                    <a:pt x="858" y="12"/>
                  </a:cubicBezTo>
                  <a:cubicBezTo>
                    <a:pt x="839" y="4"/>
                    <a:pt x="820" y="0"/>
                    <a:pt x="8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5" name="Google Shape;11365;p65"/>
            <p:cNvSpPr/>
            <p:nvPr/>
          </p:nvSpPr>
          <p:spPr>
            <a:xfrm>
              <a:off x="2851095" y="3944262"/>
              <a:ext cx="124534" cy="127670"/>
            </a:xfrm>
            <a:custGeom>
              <a:rect b="b" l="l" r="r" t="t"/>
              <a:pathLst>
                <a:path extrusionOk="0" h="4030" w="3931">
                  <a:moveTo>
                    <a:pt x="1918" y="1195"/>
                  </a:moveTo>
                  <a:lnTo>
                    <a:pt x="2144" y="1422"/>
                  </a:lnTo>
                  <a:lnTo>
                    <a:pt x="1989" y="1565"/>
                  </a:lnTo>
                  <a:lnTo>
                    <a:pt x="1775" y="1350"/>
                  </a:lnTo>
                  <a:lnTo>
                    <a:pt x="1918" y="1195"/>
                  </a:lnTo>
                  <a:close/>
                  <a:moveTo>
                    <a:pt x="1644" y="1624"/>
                  </a:moveTo>
                  <a:lnTo>
                    <a:pt x="1704" y="1684"/>
                  </a:lnTo>
                  <a:lnTo>
                    <a:pt x="1668" y="1731"/>
                  </a:lnTo>
                  <a:lnTo>
                    <a:pt x="1608" y="1672"/>
                  </a:lnTo>
                  <a:lnTo>
                    <a:pt x="1644" y="1624"/>
                  </a:lnTo>
                  <a:close/>
                  <a:moveTo>
                    <a:pt x="2632" y="1898"/>
                  </a:moveTo>
                  <a:lnTo>
                    <a:pt x="2858" y="2124"/>
                  </a:lnTo>
                  <a:lnTo>
                    <a:pt x="2704" y="2267"/>
                  </a:lnTo>
                  <a:lnTo>
                    <a:pt x="2477" y="2041"/>
                  </a:lnTo>
                  <a:lnTo>
                    <a:pt x="2632" y="1898"/>
                  </a:lnTo>
                  <a:close/>
                  <a:moveTo>
                    <a:pt x="2347" y="2338"/>
                  </a:moveTo>
                  <a:lnTo>
                    <a:pt x="2406" y="2398"/>
                  </a:lnTo>
                  <a:lnTo>
                    <a:pt x="2370" y="2446"/>
                  </a:lnTo>
                  <a:lnTo>
                    <a:pt x="2311" y="2386"/>
                  </a:lnTo>
                  <a:lnTo>
                    <a:pt x="2347" y="2338"/>
                  </a:lnTo>
                  <a:close/>
                  <a:moveTo>
                    <a:pt x="3335" y="2612"/>
                  </a:moveTo>
                  <a:lnTo>
                    <a:pt x="3561" y="2839"/>
                  </a:lnTo>
                  <a:lnTo>
                    <a:pt x="3406" y="2981"/>
                  </a:lnTo>
                  <a:lnTo>
                    <a:pt x="3180" y="2755"/>
                  </a:lnTo>
                  <a:lnTo>
                    <a:pt x="3335" y="2612"/>
                  </a:lnTo>
                  <a:close/>
                  <a:moveTo>
                    <a:pt x="3049" y="3041"/>
                  </a:moveTo>
                  <a:lnTo>
                    <a:pt x="3109" y="3100"/>
                  </a:lnTo>
                  <a:lnTo>
                    <a:pt x="3061" y="3148"/>
                  </a:lnTo>
                  <a:lnTo>
                    <a:pt x="3001" y="3089"/>
                  </a:lnTo>
                  <a:lnTo>
                    <a:pt x="3049" y="3041"/>
                  </a:lnTo>
                  <a:close/>
                  <a:moveTo>
                    <a:pt x="176" y="0"/>
                  </a:moveTo>
                  <a:cubicBezTo>
                    <a:pt x="154" y="0"/>
                    <a:pt x="130" y="6"/>
                    <a:pt x="108" y="17"/>
                  </a:cubicBezTo>
                  <a:cubicBezTo>
                    <a:pt x="25" y="64"/>
                    <a:pt x="1" y="160"/>
                    <a:pt x="49" y="231"/>
                  </a:cubicBezTo>
                  <a:cubicBezTo>
                    <a:pt x="322" y="719"/>
                    <a:pt x="668" y="1184"/>
                    <a:pt x="1073" y="1588"/>
                  </a:cubicBezTo>
                  <a:lnTo>
                    <a:pt x="1596" y="2100"/>
                  </a:lnTo>
                  <a:lnTo>
                    <a:pt x="2025" y="2541"/>
                  </a:lnTo>
                  <a:lnTo>
                    <a:pt x="2989" y="3505"/>
                  </a:lnTo>
                  <a:lnTo>
                    <a:pt x="3466" y="3982"/>
                  </a:lnTo>
                  <a:cubicBezTo>
                    <a:pt x="3501" y="4005"/>
                    <a:pt x="3537" y="4029"/>
                    <a:pt x="3573" y="4029"/>
                  </a:cubicBezTo>
                  <a:cubicBezTo>
                    <a:pt x="3597" y="4029"/>
                    <a:pt x="3644" y="4005"/>
                    <a:pt x="3680" y="3982"/>
                  </a:cubicBezTo>
                  <a:cubicBezTo>
                    <a:pt x="3740" y="3922"/>
                    <a:pt x="3740" y="3827"/>
                    <a:pt x="3680" y="3767"/>
                  </a:cubicBezTo>
                  <a:lnTo>
                    <a:pt x="3299" y="3398"/>
                  </a:lnTo>
                  <a:lnTo>
                    <a:pt x="3347" y="3350"/>
                  </a:lnTo>
                  <a:cubicBezTo>
                    <a:pt x="3347" y="3339"/>
                    <a:pt x="3370" y="3339"/>
                    <a:pt x="3406" y="3339"/>
                  </a:cubicBezTo>
                  <a:cubicBezTo>
                    <a:pt x="3454" y="3339"/>
                    <a:pt x="3478" y="3327"/>
                    <a:pt x="3513" y="3291"/>
                  </a:cubicBezTo>
                  <a:lnTo>
                    <a:pt x="3871" y="2934"/>
                  </a:lnTo>
                  <a:cubicBezTo>
                    <a:pt x="3930" y="2874"/>
                    <a:pt x="3930" y="2791"/>
                    <a:pt x="3871" y="2731"/>
                  </a:cubicBezTo>
                  <a:lnTo>
                    <a:pt x="3442" y="2303"/>
                  </a:lnTo>
                  <a:cubicBezTo>
                    <a:pt x="3412" y="2273"/>
                    <a:pt x="3373" y="2258"/>
                    <a:pt x="3335" y="2258"/>
                  </a:cubicBezTo>
                  <a:cubicBezTo>
                    <a:pt x="3296" y="2258"/>
                    <a:pt x="3257" y="2273"/>
                    <a:pt x="3228" y="2303"/>
                  </a:cubicBezTo>
                  <a:lnTo>
                    <a:pt x="2870" y="2660"/>
                  </a:lnTo>
                  <a:cubicBezTo>
                    <a:pt x="2847" y="2684"/>
                    <a:pt x="2823" y="2731"/>
                    <a:pt x="2823" y="2755"/>
                  </a:cubicBezTo>
                  <a:cubicBezTo>
                    <a:pt x="2823" y="2791"/>
                    <a:pt x="2847" y="2815"/>
                    <a:pt x="2858" y="2850"/>
                  </a:cubicBezTo>
                  <a:lnTo>
                    <a:pt x="2811" y="2898"/>
                  </a:lnTo>
                  <a:lnTo>
                    <a:pt x="2585" y="2672"/>
                  </a:lnTo>
                  <a:lnTo>
                    <a:pt x="2632" y="2624"/>
                  </a:lnTo>
                  <a:cubicBezTo>
                    <a:pt x="2668" y="2636"/>
                    <a:pt x="2692" y="2660"/>
                    <a:pt x="2728" y="2660"/>
                  </a:cubicBezTo>
                  <a:cubicBezTo>
                    <a:pt x="2763" y="2660"/>
                    <a:pt x="2799" y="2636"/>
                    <a:pt x="2823" y="2612"/>
                  </a:cubicBezTo>
                  <a:lnTo>
                    <a:pt x="3180" y="2255"/>
                  </a:lnTo>
                  <a:cubicBezTo>
                    <a:pt x="3239" y="2196"/>
                    <a:pt x="3239" y="2100"/>
                    <a:pt x="3180" y="2041"/>
                  </a:cubicBezTo>
                  <a:lnTo>
                    <a:pt x="2751" y="1612"/>
                  </a:lnTo>
                  <a:cubicBezTo>
                    <a:pt x="2722" y="1582"/>
                    <a:pt x="2686" y="1568"/>
                    <a:pt x="2650" y="1568"/>
                  </a:cubicBezTo>
                  <a:cubicBezTo>
                    <a:pt x="2614" y="1568"/>
                    <a:pt x="2579" y="1582"/>
                    <a:pt x="2549" y="1612"/>
                  </a:cubicBezTo>
                  <a:lnTo>
                    <a:pt x="2192" y="1969"/>
                  </a:lnTo>
                  <a:cubicBezTo>
                    <a:pt x="2156" y="2005"/>
                    <a:pt x="2144" y="2041"/>
                    <a:pt x="2144" y="2077"/>
                  </a:cubicBezTo>
                  <a:cubicBezTo>
                    <a:pt x="2144" y="2100"/>
                    <a:pt x="2156" y="2136"/>
                    <a:pt x="2168" y="2160"/>
                  </a:cubicBezTo>
                  <a:lnTo>
                    <a:pt x="2132" y="2207"/>
                  </a:lnTo>
                  <a:lnTo>
                    <a:pt x="1906" y="1981"/>
                  </a:lnTo>
                  <a:lnTo>
                    <a:pt x="1954" y="1946"/>
                  </a:lnTo>
                  <a:cubicBezTo>
                    <a:pt x="1977" y="1957"/>
                    <a:pt x="2013" y="1969"/>
                    <a:pt x="2037" y="1969"/>
                  </a:cubicBezTo>
                  <a:cubicBezTo>
                    <a:pt x="2085" y="1969"/>
                    <a:pt x="2108" y="1957"/>
                    <a:pt x="2144" y="1922"/>
                  </a:cubicBezTo>
                  <a:lnTo>
                    <a:pt x="2501" y="1565"/>
                  </a:lnTo>
                  <a:cubicBezTo>
                    <a:pt x="2525" y="1541"/>
                    <a:pt x="2549" y="1493"/>
                    <a:pt x="2549" y="1469"/>
                  </a:cubicBezTo>
                  <a:cubicBezTo>
                    <a:pt x="2549" y="1422"/>
                    <a:pt x="2525" y="1386"/>
                    <a:pt x="2501" y="1362"/>
                  </a:cubicBezTo>
                  <a:lnTo>
                    <a:pt x="2073" y="934"/>
                  </a:lnTo>
                  <a:cubicBezTo>
                    <a:pt x="2037" y="898"/>
                    <a:pt x="1989" y="886"/>
                    <a:pt x="1966" y="886"/>
                  </a:cubicBezTo>
                  <a:cubicBezTo>
                    <a:pt x="1930" y="886"/>
                    <a:pt x="1894" y="898"/>
                    <a:pt x="1858" y="934"/>
                  </a:cubicBezTo>
                  <a:lnTo>
                    <a:pt x="1501" y="1291"/>
                  </a:lnTo>
                  <a:cubicBezTo>
                    <a:pt x="1454" y="1326"/>
                    <a:pt x="1442" y="1422"/>
                    <a:pt x="1489" y="1481"/>
                  </a:cubicBezTo>
                  <a:lnTo>
                    <a:pt x="1442" y="1529"/>
                  </a:lnTo>
                  <a:lnTo>
                    <a:pt x="1299" y="1374"/>
                  </a:lnTo>
                  <a:cubicBezTo>
                    <a:pt x="906" y="993"/>
                    <a:pt x="584" y="553"/>
                    <a:pt x="311" y="76"/>
                  </a:cubicBezTo>
                  <a:cubicBezTo>
                    <a:pt x="278" y="27"/>
                    <a:pt x="228" y="0"/>
                    <a:pt x="1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6" name="Google Shape;11366;p65"/>
            <p:cNvSpPr/>
            <p:nvPr/>
          </p:nvSpPr>
          <p:spPr>
            <a:xfrm>
              <a:off x="2750416" y="3870163"/>
              <a:ext cx="256513" cy="255689"/>
            </a:xfrm>
            <a:custGeom>
              <a:rect b="b" l="l" r="r" t="t"/>
              <a:pathLst>
                <a:path extrusionOk="0" h="8071" w="8097">
                  <a:moveTo>
                    <a:pt x="3663" y="4506"/>
                  </a:moveTo>
                  <a:cubicBezTo>
                    <a:pt x="3704" y="4506"/>
                    <a:pt x="3745" y="4512"/>
                    <a:pt x="3786" y="4523"/>
                  </a:cubicBezTo>
                  <a:lnTo>
                    <a:pt x="3834" y="4558"/>
                  </a:lnTo>
                  <a:lnTo>
                    <a:pt x="3167" y="5237"/>
                  </a:lnTo>
                  <a:cubicBezTo>
                    <a:pt x="3108" y="5035"/>
                    <a:pt x="3143" y="4820"/>
                    <a:pt x="3298" y="4666"/>
                  </a:cubicBezTo>
                  <a:cubicBezTo>
                    <a:pt x="3399" y="4565"/>
                    <a:pt x="3528" y="4506"/>
                    <a:pt x="3663" y="4506"/>
                  </a:cubicBezTo>
                  <a:close/>
                  <a:moveTo>
                    <a:pt x="4036" y="4773"/>
                  </a:moveTo>
                  <a:lnTo>
                    <a:pt x="4084" y="4820"/>
                  </a:lnTo>
                  <a:lnTo>
                    <a:pt x="3369" y="5535"/>
                  </a:lnTo>
                  <a:lnTo>
                    <a:pt x="3310" y="5475"/>
                  </a:lnTo>
                  <a:lnTo>
                    <a:pt x="4036" y="4773"/>
                  </a:lnTo>
                  <a:close/>
                  <a:moveTo>
                    <a:pt x="4310" y="5035"/>
                  </a:moveTo>
                  <a:lnTo>
                    <a:pt x="4536" y="5261"/>
                  </a:lnTo>
                  <a:lnTo>
                    <a:pt x="3822" y="5975"/>
                  </a:lnTo>
                  <a:lnTo>
                    <a:pt x="3596" y="5749"/>
                  </a:lnTo>
                  <a:lnTo>
                    <a:pt x="4310" y="5035"/>
                  </a:lnTo>
                  <a:close/>
                  <a:moveTo>
                    <a:pt x="4739" y="5451"/>
                  </a:moveTo>
                  <a:lnTo>
                    <a:pt x="4798" y="5511"/>
                  </a:lnTo>
                  <a:lnTo>
                    <a:pt x="4084" y="6225"/>
                  </a:lnTo>
                  <a:lnTo>
                    <a:pt x="4024" y="6166"/>
                  </a:lnTo>
                  <a:lnTo>
                    <a:pt x="4739" y="5451"/>
                  </a:lnTo>
                  <a:close/>
                  <a:moveTo>
                    <a:pt x="5024" y="5737"/>
                  </a:moveTo>
                  <a:lnTo>
                    <a:pt x="5251" y="5963"/>
                  </a:lnTo>
                  <a:lnTo>
                    <a:pt x="4536" y="6678"/>
                  </a:lnTo>
                  <a:lnTo>
                    <a:pt x="4310" y="6451"/>
                  </a:lnTo>
                  <a:lnTo>
                    <a:pt x="5024" y="5737"/>
                  </a:lnTo>
                  <a:close/>
                  <a:moveTo>
                    <a:pt x="5453" y="6166"/>
                  </a:moveTo>
                  <a:lnTo>
                    <a:pt x="5513" y="6225"/>
                  </a:lnTo>
                  <a:lnTo>
                    <a:pt x="4798" y="6940"/>
                  </a:lnTo>
                  <a:lnTo>
                    <a:pt x="4739" y="6880"/>
                  </a:lnTo>
                  <a:lnTo>
                    <a:pt x="5453" y="6166"/>
                  </a:lnTo>
                  <a:close/>
                  <a:moveTo>
                    <a:pt x="5727" y="6440"/>
                  </a:moveTo>
                  <a:lnTo>
                    <a:pt x="5763" y="6487"/>
                  </a:lnTo>
                  <a:cubicBezTo>
                    <a:pt x="5798" y="6666"/>
                    <a:pt x="5739" y="6856"/>
                    <a:pt x="5620" y="6975"/>
                  </a:cubicBezTo>
                  <a:cubicBezTo>
                    <a:pt x="5509" y="7078"/>
                    <a:pt x="5367" y="7131"/>
                    <a:pt x="5221" y="7131"/>
                  </a:cubicBezTo>
                  <a:cubicBezTo>
                    <a:pt x="5163" y="7131"/>
                    <a:pt x="5105" y="7123"/>
                    <a:pt x="5048" y="7106"/>
                  </a:cubicBezTo>
                  <a:lnTo>
                    <a:pt x="5727" y="6440"/>
                  </a:lnTo>
                  <a:close/>
                  <a:moveTo>
                    <a:pt x="3274" y="4058"/>
                  </a:moveTo>
                  <a:cubicBezTo>
                    <a:pt x="3358" y="4118"/>
                    <a:pt x="3429" y="4177"/>
                    <a:pt x="3489" y="4249"/>
                  </a:cubicBezTo>
                  <a:cubicBezTo>
                    <a:pt x="3334" y="4273"/>
                    <a:pt x="3191" y="4368"/>
                    <a:pt x="3072" y="4475"/>
                  </a:cubicBezTo>
                  <a:cubicBezTo>
                    <a:pt x="2774" y="4773"/>
                    <a:pt x="2738" y="5249"/>
                    <a:pt x="2977" y="5582"/>
                  </a:cubicBezTo>
                  <a:cubicBezTo>
                    <a:pt x="3012" y="5618"/>
                    <a:pt x="3024" y="5642"/>
                    <a:pt x="3060" y="5678"/>
                  </a:cubicBezTo>
                  <a:lnTo>
                    <a:pt x="3250" y="5868"/>
                  </a:lnTo>
                  <a:lnTo>
                    <a:pt x="4584" y="7213"/>
                  </a:lnTo>
                  <a:cubicBezTo>
                    <a:pt x="4620" y="7237"/>
                    <a:pt x="4643" y="7273"/>
                    <a:pt x="4691" y="7297"/>
                  </a:cubicBezTo>
                  <a:cubicBezTo>
                    <a:pt x="4846" y="7404"/>
                    <a:pt x="5024" y="7464"/>
                    <a:pt x="5203" y="7464"/>
                  </a:cubicBezTo>
                  <a:cubicBezTo>
                    <a:pt x="5417" y="7464"/>
                    <a:pt x="5644" y="7368"/>
                    <a:pt x="5810" y="7213"/>
                  </a:cubicBezTo>
                  <a:cubicBezTo>
                    <a:pt x="5929" y="7094"/>
                    <a:pt x="6001" y="6940"/>
                    <a:pt x="6036" y="6797"/>
                  </a:cubicBezTo>
                  <a:lnTo>
                    <a:pt x="6227" y="6987"/>
                  </a:lnTo>
                  <a:cubicBezTo>
                    <a:pt x="6203" y="7118"/>
                    <a:pt x="6108" y="7261"/>
                    <a:pt x="5989" y="7356"/>
                  </a:cubicBezTo>
                  <a:cubicBezTo>
                    <a:pt x="5775" y="7577"/>
                    <a:pt x="5492" y="7687"/>
                    <a:pt x="5209" y="7687"/>
                  </a:cubicBezTo>
                  <a:cubicBezTo>
                    <a:pt x="4926" y="7687"/>
                    <a:pt x="4643" y="7577"/>
                    <a:pt x="4429" y="7356"/>
                  </a:cubicBezTo>
                  <a:lnTo>
                    <a:pt x="2905" y="5844"/>
                  </a:lnTo>
                  <a:cubicBezTo>
                    <a:pt x="2703" y="5630"/>
                    <a:pt x="2584" y="5356"/>
                    <a:pt x="2584" y="5070"/>
                  </a:cubicBezTo>
                  <a:cubicBezTo>
                    <a:pt x="2584" y="4785"/>
                    <a:pt x="2703" y="4499"/>
                    <a:pt x="2905" y="4296"/>
                  </a:cubicBezTo>
                  <a:cubicBezTo>
                    <a:pt x="3012" y="4189"/>
                    <a:pt x="3143" y="4106"/>
                    <a:pt x="3274" y="4058"/>
                  </a:cubicBezTo>
                  <a:close/>
                  <a:moveTo>
                    <a:pt x="7596" y="7047"/>
                  </a:moveTo>
                  <a:lnTo>
                    <a:pt x="7739" y="7202"/>
                  </a:lnTo>
                  <a:lnTo>
                    <a:pt x="7227" y="7714"/>
                  </a:lnTo>
                  <a:lnTo>
                    <a:pt x="7072" y="7571"/>
                  </a:lnTo>
                  <a:lnTo>
                    <a:pt x="7596" y="7047"/>
                  </a:lnTo>
                  <a:close/>
                  <a:moveTo>
                    <a:pt x="2470" y="1"/>
                  </a:moveTo>
                  <a:cubicBezTo>
                    <a:pt x="2432" y="1"/>
                    <a:pt x="2392" y="20"/>
                    <a:pt x="2357" y="46"/>
                  </a:cubicBezTo>
                  <a:lnTo>
                    <a:pt x="1298" y="1106"/>
                  </a:lnTo>
                  <a:cubicBezTo>
                    <a:pt x="1238" y="1165"/>
                    <a:pt x="1238" y="1260"/>
                    <a:pt x="1298" y="1320"/>
                  </a:cubicBezTo>
                  <a:cubicBezTo>
                    <a:pt x="1328" y="1350"/>
                    <a:pt x="1366" y="1365"/>
                    <a:pt x="1405" y="1365"/>
                  </a:cubicBezTo>
                  <a:cubicBezTo>
                    <a:pt x="1444" y="1365"/>
                    <a:pt x="1482" y="1350"/>
                    <a:pt x="1512" y="1320"/>
                  </a:cubicBezTo>
                  <a:lnTo>
                    <a:pt x="2381" y="439"/>
                  </a:lnTo>
                  <a:lnTo>
                    <a:pt x="2500" y="832"/>
                  </a:lnTo>
                  <a:lnTo>
                    <a:pt x="833" y="2499"/>
                  </a:lnTo>
                  <a:lnTo>
                    <a:pt x="452" y="2380"/>
                  </a:lnTo>
                  <a:lnTo>
                    <a:pt x="1095" y="1737"/>
                  </a:lnTo>
                  <a:cubicBezTo>
                    <a:pt x="1095" y="1737"/>
                    <a:pt x="1095" y="1725"/>
                    <a:pt x="1107" y="1725"/>
                  </a:cubicBezTo>
                  <a:cubicBezTo>
                    <a:pt x="1155" y="1665"/>
                    <a:pt x="1155" y="1570"/>
                    <a:pt x="1095" y="1510"/>
                  </a:cubicBezTo>
                  <a:cubicBezTo>
                    <a:pt x="1066" y="1481"/>
                    <a:pt x="1027" y="1466"/>
                    <a:pt x="988" y="1466"/>
                  </a:cubicBezTo>
                  <a:cubicBezTo>
                    <a:pt x="950" y="1466"/>
                    <a:pt x="911" y="1481"/>
                    <a:pt x="881" y="1510"/>
                  </a:cubicBezTo>
                  <a:lnTo>
                    <a:pt x="60" y="2332"/>
                  </a:lnTo>
                  <a:cubicBezTo>
                    <a:pt x="24" y="2380"/>
                    <a:pt x="0" y="2415"/>
                    <a:pt x="24" y="2475"/>
                  </a:cubicBezTo>
                  <a:cubicBezTo>
                    <a:pt x="36" y="2522"/>
                    <a:pt x="83" y="2570"/>
                    <a:pt x="119" y="2582"/>
                  </a:cubicBezTo>
                  <a:lnTo>
                    <a:pt x="833" y="2796"/>
                  </a:lnTo>
                  <a:lnTo>
                    <a:pt x="1107" y="2868"/>
                  </a:lnTo>
                  <a:cubicBezTo>
                    <a:pt x="1810" y="3070"/>
                    <a:pt x="2441" y="3392"/>
                    <a:pt x="3012" y="3820"/>
                  </a:cubicBezTo>
                  <a:cubicBezTo>
                    <a:pt x="2893" y="3880"/>
                    <a:pt x="2786" y="3963"/>
                    <a:pt x="2703" y="4058"/>
                  </a:cubicBezTo>
                  <a:cubicBezTo>
                    <a:pt x="2429" y="4320"/>
                    <a:pt x="2286" y="4677"/>
                    <a:pt x="2286" y="5058"/>
                  </a:cubicBezTo>
                  <a:cubicBezTo>
                    <a:pt x="2286" y="5428"/>
                    <a:pt x="2429" y="5785"/>
                    <a:pt x="2703" y="6047"/>
                  </a:cubicBezTo>
                  <a:lnTo>
                    <a:pt x="4215" y="7571"/>
                  </a:lnTo>
                  <a:cubicBezTo>
                    <a:pt x="4489" y="7833"/>
                    <a:pt x="4858" y="7987"/>
                    <a:pt x="5215" y="7987"/>
                  </a:cubicBezTo>
                  <a:cubicBezTo>
                    <a:pt x="5572" y="7987"/>
                    <a:pt x="5929" y="7856"/>
                    <a:pt x="6215" y="7571"/>
                  </a:cubicBezTo>
                  <a:cubicBezTo>
                    <a:pt x="6310" y="7464"/>
                    <a:pt x="6417" y="7333"/>
                    <a:pt x="6477" y="7178"/>
                  </a:cubicBezTo>
                  <a:lnTo>
                    <a:pt x="6763" y="7464"/>
                  </a:lnTo>
                  <a:cubicBezTo>
                    <a:pt x="6703" y="7523"/>
                    <a:pt x="6715" y="7618"/>
                    <a:pt x="6763" y="7678"/>
                  </a:cubicBezTo>
                  <a:lnTo>
                    <a:pt x="7120" y="8035"/>
                  </a:lnTo>
                  <a:cubicBezTo>
                    <a:pt x="7144" y="8059"/>
                    <a:pt x="7191" y="8071"/>
                    <a:pt x="7227" y="8071"/>
                  </a:cubicBezTo>
                  <a:cubicBezTo>
                    <a:pt x="7251" y="8071"/>
                    <a:pt x="7299" y="8059"/>
                    <a:pt x="7322" y="8035"/>
                  </a:cubicBezTo>
                  <a:lnTo>
                    <a:pt x="8061" y="7297"/>
                  </a:lnTo>
                  <a:cubicBezTo>
                    <a:pt x="8084" y="7273"/>
                    <a:pt x="8096" y="7225"/>
                    <a:pt x="8096" y="7202"/>
                  </a:cubicBezTo>
                  <a:cubicBezTo>
                    <a:pt x="8096" y="7166"/>
                    <a:pt x="8084" y="7142"/>
                    <a:pt x="8061" y="7106"/>
                  </a:cubicBezTo>
                  <a:lnTo>
                    <a:pt x="7703" y="6749"/>
                  </a:lnTo>
                  <a:cubicBezTo>
                    <a:pt x="7674" y="6719"/>
                    <a:pt x="7635" y="6704"/>
                    <a:pt x="7596" y="6704"/>
                  </a:cubicBezTo>
                  <a:cubicBezTo>
                    <a:pt x="7557" y="6704"/>
                    <a:pt x="7519" y="6719"/>
                    <a:pt x="7489" y="6749"/>
                  </a:cubicBezTo>
                  <a:lnTo>
                    <a:pt x="7251" y="6511"/>
                  </a:lnTo>
                  <a:cubicBezTo>
                    <a:pt x="7221" y="6481"/>
                    <a:pt x="7185" y="6466"/>
                    <a:pt x="7150" y="6466"/>
                  </a:cubicBezTo>
                  <a:cubicBezTo>
                    <a:pt x="7114" y="6466"/>
                    <a:pt x="7078" y="6481"/>
                    <a:pt x="7049" y="6511"/>
                  </a:cubicBezTo>
                  <a:cubicBezTo>
                    <a:pt x="6989" y="6571"/>
                    <a:pt x="6989" y="6666"/>
                    <a:pt x="7049" y="6725"/>
                  </a:cubicBezTo>
                  <a:lnTo>
                    <a:pt x="7287" y="6963"/>
                  </a:lnTo>
                  <a:lnTo>
                    <a:pt x="6977" y="7273"/>
                  </a:lnTo>
                  <a:lnTo>
                    <a:pt x="6525" y="6821"/>
                  </a:lnTo>
                  <a:lnTo>
                    <a:pt x="3905" y="4189"/>
                  </a:lnTo>
                  <a:cubicBezTo>
                    <a:pt x="3739" y="4023"/>
                    <a:pt x="3572" y="3880"/>
                    <a:pt x="3417" y="3749"/>
                  </a:cubicBezTo>
                  <a:cubicBezTo>
                    <a:pt x="2762" y="3213"/>
                    <a:pt x="2012" y="2820"/>
                    <a:pt x="1203" y="2582"/>
                  </a:cubicBezTo>
                  <a:lnTo>
                    <a:pt x="1179" y="2582"/>
                  </a:lnTo>
                  <a:lnTo>
                    <a:pt x="2607" y="1153"/>
                  </a:lnTo>
                  <a:lnTo>
                    <a:pt x="2607" y="1165"/>
                  </a:lnTo>
                  <a:cubicBezTo>
                    <a:pt x="2691" y="1439"/>
                    <a:pt x="2786" y="1701"/>
                    <a:pt x="2893" y="1963"/>
                  </a:cubicBezTo>
                  <a:cubicBezTo>
                    <a:pt x="2929" y="2022"/>
                    <a:pt x="2965" y="2046"/>
                    <a:pt x="3024" y="2046"/>
                  </a:cubicBezTo>
                  <a:cubicBezTo>
                    <a:pt x="3048" y="2046"/>
                    <a:pt x="3072" y="2046"/>
                    <a:pt x="3084" y="2034"/>
                  </a:cubicBezTo>
                  <a:cubicBezTo>
                    <a:pt x="3167" y="1999"/>
                    <a:pt x="3191" y="1915"/>
                    <a:pt x="3167" y="1844"/>
                  </a:cubicBezTo>
                  <a:cubicBezTo>
                    <a:pt x="3060" y="1606"/>
                    <a:pt x="2965" y="1344"/>
                    <a:pt x="2893" y="1094"/>
                  </a:cubicBezTo>
                  <a:lnTo>
                    <a:pt x="2607" y="117"/>
                  </a:lnTo>
                  <a:cubicBezTo>
                    <a:pt x="2596" y="70"/>
                    <a:pt x="2548" y="22"/>
                    <a:pt x="2512" y="10"/>
                  </a:cubicBezTo>
                  <a:cubicBezTo>
                    <a:pt x="2499" y="4"/>
                    <a:pt x="2485" y="1"/>
                    <a:pt x="24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67" name="Google Shape;11367;p65"/>
          <p:cNvGrpSpPr/>
          <p:nvPr/>
        </p:nvGrpSpPr>
        <p:grpSpPr>
          <a:xfrm>
            <a:off x="6243928" y="4263502"/>
            <a:ext cx="274254" cy="350824"/>
            <a:chOff x="6243928" y="4263502"/>
            <a:chExt cx="274254" cy="350824"/>
          </a:xfrm>
        </p:grpSpPr>
        <p:sp>
          <p:nvSpPr>
            <p:cNvPr id="11368" name="Google Shape;11368;p65"/>
            <p:cNvSpPr/>
            <p:nvPr/>
          </p:nvSpPr>
          <p:spPr>
            <a:xfrm>
              <a:off x="6342390" y="4373653"/>
              <a:ext cx="10581" cy="15872"/>
            </a:xfrm>
            <a:custGeom>
              <a:rect b="b" l="l" r="r" t="t"/>
              <a:pathLst>
                <a:path extrusionOk="0" h="501" w="334">
                  <a:moveTo>
                    <a:pt x="167" y="0"/>
                  </a:moveTo>
                  <a:cubicBezTo>
                    <a:pt x="72" y="0"/>
                    <a:pt x="0" y="72"/>
                    <a:pt x="0" y="155"/>
                  </a:cubicBezTo>
                  <a:lnTo>
                    <a:pt x="0" y="333"/>
                  </a:lnTo>
                  <a:cubicBezTo>
                    <a:pt x="0" y="429"/>
                    <a:pt x="72" y="500"/>
                    <a:pt x="167" y="500"/>
                  </a:cubicBezTo>
                  <a:cubicBezTo>
                    <a:pt x="250" y="500"/>
                    <a:pt x="334" y="429"/>
                    <a:pt x="334" y="333"/>
                  </a:cubicBezTo>
                  <a:lnTo>
                    <a:pt x="334" y="155"/>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69" name="Google Shape;11369;p65"/>
            <p:cNvSpPr/>
            <p:nvPr/>
          </p:nvSpPr>
          <p:spPr>
            <a:xfrm>
              <a:off x="6407999" y="4373653"/>
              <a:ext cx="10233" cy="15872"/>
            </a:xfrm>
            <a:custGeom>
              <a:rect b="b" l="l" r="r" t="t"/>
              <a:pathLst>
                <a:path extrusionOk="0" h="501" w="323">
                  <a:moveTo>
                    <a:pt x="168" y="0"/>
                  </a:moveTo>
                  <a:cubicBezTo>
                    <a:pt x="72" y="0"/>
                    <a:pt x="1" y="72"/>
                    <a:pt x="1" y="155"/>
                  </a:cubicBezTo>
                  <a:lnTo>
                    <a:pt x="1" y="333"/>
                  </a:lnTo>
                  <a:cubicBezTo>
                    <a:pt x="1" y="429"/>
                    <a:pt x="72" y="500"/>
                    <a:pt x="168" y="500"/>
                  </a:cubicBezTo>
                  <a:cubicBezTo>
                    <a:pt x="251" y="500"/>
                    <a:pt x="322" y="429"/>
                    <a:pt x="322" y="333"/>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0" name="Google Shape;11370;p65"/>
            <p:cNvSpPr/>
            <p:nvPr/>
          </p:nvSpPr>
          <p:spPr>
            <a:xfrm>
              <a:off x="6336719" y="4357053"/>
              <a:ext cx="21162" cy="10201"/>
            </a:xfrm>
            <a:custGeom>
              <a:rect b="b" l="l" r="r" t="t"/>
              <a:pathLst>
                <a:path extrusionOk="0" h="322" w="668">
                  <a:moveTo>
                    <a:pt x="167" y="0"/>
                  </a:moveTo>
                  <a:cubicBezTo>
                    <a:pt x="72" y="0"/>
                    <a:pt x="1" y="72"/>
                    <a:pt x="1" y="167"/>
                  </a:cubicBezTo>
                  <a:cubicBezTo>
                    <a:pt x="1" y="250"/>
                    <a:pt x="72" y="322"/>
                    <a:pt x="167" y="322"/>
                  </a:cubicBezTo>
                  <a:lnTo>
                    <a:pt x="513" y="322"/>
                  </a:lnTo>
                  <a:cubicBezTo>
                    <a:pt x="596" y="322"/>
                    <a:pt x="667" y="250"/>
                    <a:pt x="667" y="167"/>
                  </a:cubicBezTo>
                  <a:cubicBezTo>
                    <a:pt x="667" y="72"/>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1" name="Google Shape;11371;p65"/>
            <p:cNvSpPr/>
            <p:nvPr/>
          </p:nvSpPr>
          <p:spPr>
            <a:xfrm>
              <a:off x="6402740" y="4357053"/>
              <a:ext cx="21131" cy="10201"/>
            </a:xfrm>
            <a:custGeom>
              <a:rect b="b" l="l" r="r" t="t"/>
              <a:pathLst>
                <a:path extrusionOk="0" h="322" w="667">
                  <a:moveTo>
                    <a:pt x="167" y="0"/>
                  </a:moveTo>
                  <a:cubicBezTo>
                    <a:pt x="72" y="0"/>
                    <a:pt x="0" y="72"/>
                    <a:pt x="0" y="167"/>
                  </a:cubicBezTo>
                  <a:cubicBezTo>
                    <a:pt x="0" y="250"/>
                    <a:pt x="72" y="322"/>
                    <a:pt x="167" y="322"/>
                  </a:cubicBezTo>
                  <a:lnTo>
                    <a:pt x="512" y="322"/>
                  </a:lnTo>
                  <a:cubicBezTo>
                    <a:pt x="596" y="322"/>
                    <a:pt x="667" y="250"/>
                    <a:pt x="667" y="167"/>
                  </a:cubicBezTo>
                  <a:cubicBezTo>
                    <a:pt x="667"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2" name="Google Shape;11372;p65"/>
            <p:cNvSpPr/>
            <p:nvPr/>
          </p:nvSpPr>
          <p:spPr>
            <a:xfrm>
              <a:off x="6243928" y="4263502"/>
              <a:ext cx="274254" cy="350824"/>
            </a:xfrm>
            <a:custGeom>
              <a:rect b="b" l="l" r="r" t="t"/>
              <a:pathLst>
                <a:path extrusionOk="0" h="11074" w="8657">
                  <a:moveTo>
                    <a:pt x="1501" y="4406"/>
                  </a:moveTo>
                  <a:cubicBezTo>
                    <a:pt x="1596" y="4453"/>
                    <a:pt x="1691" y="4489"/>
                    <a:pt x="1799" y="4489"/>
                  </a:cubicBezTo>
                  <a:lnTo>
                    <a:pt x="1918" y="4489"/>
                  </a:lnTo>
                  <a:cubicBezTo>
                    <a:pt x="1977" y="4942"/>
                    <a:pt x="2191" y="5382"/>
                    <a:pt x="2489" y="5739"/>
                  </a:cubicBezTo>
                  <a:cubicBezTo>
                    <a:pt x="2584" y="5858"/>
                    <a:pt x="2692" y="5954"/>
                    <a:pt x="2811" y="6049"/>
                  </a:cubicBezTo>
                  <a:cubicBezTo>
                    <a:pt x="2156" y="5977"/>
                    <a:pt x="1620" y="5644"/>
                    <a:pt x="1358" y="5442"/>
                  </a:cubicBezTo>
                  <a:cubicBezTo>
                    <a:pt x="1275" y="5382"/>
                    <a:pt x="1263" y="5287"/>
                    <a:pt x="1298" y="5215"/>
                  </a:cubicBezTo>
                  <a:cubicBezTo>
                    <a:pt x="1370" y="5049"/>
                    <a:pt x="1453" y="4787"/>
                    <a:pt x="1501" y="4406"/>
                  </a:cubicBezTo>
                  <a:close/>
                  <a:moveTo>
                    <a:pt x="7097" y="4394"/>
                  </a:moveTo>
                  <a:cubicBezTo>
                    <a:pt x="7156" y="4787"/>
                    <a:pt x="7252" y="5049"/>
                    <a:pt x="7323" y="5215"/>
                  </a:cubicBezTo>
                  <a:cubicBezTo>
                    <a:pt x="7347" y="5287"/>
                    <a:pt x="7335" y="5394"/>
                    <a:pt x="7264" y="5442"/>
                  </a:cubicBezTo>
                  <a:cubicBezTo>
                    <a:pt x="6990" y="5644"/>
                    <a:pt x="6454" y="5977"/>
                    <a:pt x="5787" y="6049"/>
                  </a:cubicBezTo>
                  <a:cubicBezTo>
                    <a:pt x="5906" y="5942"/>
                    <a:pt x="6025" y="5835"/>
                    <a:pt x="6132" y="5715"/>
                  </a:cubicBezTo>
                  <a:cubicBezTo>
                    <a:pt x="6430" y="5358"/>
                    <a:pt x="6621" y="4930"/>
                    <a:pt x="6692" y="4489"/>
                  </a:cubicBezTo>
                  <a:lnTo>
                    <a:pt x="6787" y="4489"/>
                  </a:lnTo>
                  <a:cubicBezTo>
                    <a:pt x="6906" y="4489"/>
                    <a:pt x="7002" y="4453"/>
                    <a:pt x="7097" y="4394"/>
                  </a:cubicBezTo>
                  <a:close/>
                  <a:moveTo>
                    <a:pt x="4299" y="334"/>
                  </a:moveTo>
                  <a:cubicBezTo>
                    <a:pt x="5835" y="334"/>
                    <a:pt x="7085" y="1584"/>
                    <a:pt x="7085" y="3120"/>
                  </a:cubicBezTo>
                  <a:lnTo>
                    <a:pt x="7085" y="3370"/>
                  </a:lnTo>
                  <a:cubicBezTo>
                    <a:pt x="6990" y="3322"/>
                    <a:pt x="6906" y="3310"/>
                    <a:pt x="6811" y="3310"/>
                  </a:cubicBezTo>
                  <a:lnTo>
                    <a:pt x="6728" y="3310"/>
                  </a:lnTo>
                  <a:cubicBezTo>
                    <a:pt x="6680" y="3310"/>
                    <a:pt x="6632" y="3299"/>
                    <a:pt x="6585" y="3251"/>
                  </a:cubicBezTo>
                  <a:cubicBezTo>
                    <a:pt x="6561" y="3215"/>
                    <a:pt x="6525" y="3179"/>
                    <a:pt x="6525" y="3120"/>
                  </a:cubicBezTo>
                  <a:cubicBezTo>
                    <a:pt x="6525" y="2382"/>
                    <a:pt x="6168" y="1715"/>
                    <a:pt x="5597" y="1286"/>
                  </a:cubicBezTo>
                  <a:cubicBezTo>
                    <a:pt x="5503" y="1224"/>
                    <a:pt x="5373" y="1189"/>
                    <a:pt x="5255" y="1189"/>
                  </a:cubicBezTo>
                  <a:cubicBezTo>
                    <a:pt x="5237" y="1189"/>
                    <a:pt x="5220" y="1190"/>
                    <a:pt x="5204" y="1191"/>
                  </a:cubicBezTo>
                  <a:cubicBezTo>
                    <a:pt x="5073" y="1227"/>
                    <a:pt x="4954" y="1298"/>
                    <a:pt x="4882" y="1417"/>
                  </a:cubicBezTo>
                  <a:cubicBezTo>
                    <a:pt x="4739" y="1608"/>
                    <a:pt x="4525" y="1727"/>
                    <a:pt x="4287" y="1727"/>
                  </a:cubicBezTo>
                  <a:cubicBezTo>
                    <a:pt x="4049" y="1727"/>
                    <a:pt x="3823" y="1608"/>
                    <a:pt x="3692" y="1417"/>
                  </a:cubicBezTo>
                  <a:cubicBezTo>
                    <a:pt x="3608" y="1298"/>
                    <a:pt x="3489" y="1227"/>
                    <a:pt x="3358" y="1191"/>
                  </a:cubicBezTo>
                  <a:cubicBezTo>
                    <a:pt x="3327" y="1185"/>
                    <a:pt x="3296" y="1183"/>
                    <a:pt x="3266" y="1183"/>
                  </a:cubicBezTo>
                  <a:cubicBezTo>
                    <a:pt x="3166" y="1183"/>
                    <a:pt x="3068" y="1214"/>
                    <a:pt x="2977" y="1286"/>
                  </a:cubicBezTo>
                  <a:cubicBezTo>
                    <a:pt x="2858" y="1358"/>
                    <a:pt x="2751" y="1465"/>
                    <a:pt x="2668" y="1548"/>
                  </a:cubicBezTo>
                  <a:cubicBezTo>
                    <a:pt x="2596" y="1608"/>
                    <a:pt x="2596" y="1715"/>
                    <a:pt x="2668" y="1775"/>
                  </a:cubicBezTo>
                  <a:cubicBezTo>
                    <a:pt x="2697" y="1804"/>
                    <a:pt x="2736" y="1819"/>
                    <a:pt x="2775" y="1819"/>
                  </a:cubicBezTo>
                  <a:cubicBezTo>
                    <a:pt x="2814" y="1819"/>
                    <a:pt x="2852" y="1804"/>
                    <a:pt x="2882" y="1775"/>
                  </a:cubicBezTo>
                  <a:cubicBezTo>
                    <a:pt x="2977" y="1691"/>
                    <a:pt x="3061" y="1608"/>
                    <a:pt x="3156" y="1536"/>
                  </a:cubicBezTo>
                  <a:cubicBezTo>
                    <a:pt x="3181" y="1520"/>
                    <a:pt x="3212" y="1503"/>
                    <a:pt x="3245" y="1503"/>
                  </a:cubicBezTo>
                  <a:cubicBezTo>
                    <a:pt x="3259" y="1503"/>
                    <a:pt x="3273" y="1506"/>
                    <a:pt x="3287" y="1513"/>
                  </a:cubicBezTo>
                  <a:cubicBezTo>
                    <a:pt x="3334" y="1524"/>
                    <a:pt x="3382" y="1536"/>
                    <a:pt x="3406" y="1584"/>
                  </a:cubicBezTo>
                  <a:cubicBezTo>
                    <a:pt x="3596" y="1882"/>
                    <a:pt x="3918" y="2048"/>
                    <a:pt x="4275" y="2048"/>
                  </a:cubicBezTo>
                  <a:cubicBezTo>
                    <a:pt x="4608" y="2048"/>
                    <a:pt x="4942" y="1870"/>
                    <a:pt x="5132" y="1584"/>
                  </a:cubicBezTo>
                  <a:cubicBezTo>
                    <a:pt x="5168" y="1536"/>
                    <a:pt x="5192" y="1524"/>
                    <a:pt x="5251" y="1513"/>
                  </a:cubicBezTo>
                  <a:cubicBezTo>
                    <a:pt x="5265" y="1506"/>
                    <a:pt x="5278" y="1503"/>
                    <a:pt x="5291" y="1503"/>
                  </a:cubicBezTo>
                  <a:cubicBezTo>
                    <a:pt x="5321" y="1503"/>
                    <a:pt x="5349" y="1520"/>
                    <a:pt x="5382" y="1536"/>
                  </a:cubicBezTo>
                  <a:cubicBezTo>
                    <a:pt x="5894" y="1894"/>
                    <a:pt x="6192" y="2477"/>
                    <a:pt x="6192" y="3096"/>
                  </a:cubicBezTo>
                  <a:cubicBezTo>
                    <a:pt x="6192" y="3239"/>
                    <a:pt x="6251" y="3370"/>
                    <a:pt x="6335" y="3453"/>
                  </a:cubicBezTo>
                  <a:cubicBezTo>
                    <a:pt x="6430" y="3549"/>
                    <a:pt x="6561" y="3608"/>
                    <a:pt x="6692" y="3608"/>
                  </a:cubicBezTo>
                  <a:lnTo>
                    <a:pt x="6787" y="3608"/>
                  </a:lnTo>
                  <a:cubicBezTo>
                    <a:pt x="6859" y="3608"/>
                    <a:pt x="6930" y="3632"/>
                    <a:pt x="6990" y="3691"/>
                  </a:cubicBezTo>
                  <a:cubicBezTo>
                    <a:pt x="7037" y="3751"/>
                    <a:pt x="7073" y="3834"/>
                    <a:pt x="7073" y="3906"/>
                  </a:cubicBezTo>
                  <a:cubicBezTo>
                    <a:pt x="7049" y="4037"/>
                    <a:pt x="6918" y="4144"/>
                    <a:pt x="6775" y="4144"/>
                  </a:cubicBezTo>
                  <a:lnTo>
                    <a:pt x="6692" y="4144"/>
                  </a:lnTo>
                  <a:lnTo>
                    <a:pt x="6692" y="4156"/>
                  </a:lnTo>
                  <a:cubicBezTo>
                    <a:pt x="6692" y="4072"/>
                    <a:pt x="6621" y="3989"/>
                    <a:pt x="6537" y="3989"/>
                  </a:cubicBezTo>
                  <a:cubicBezTo>
                    <a:pt x="6442" y="3989"/>
                    <a:pt x="6371" y="4072"/>
                    <a:pt x="6371" y="4156"/>
                  </a:cubicBezTo>
                  <a:cubicBezTo>
                    <a:pt x="6371" y="4668"/>
                    <a:pt x="6192" y="5144"/>
                    <a:pt x="5859" y="5513"/>
                  </a:cubicBezTo>
                  <a:cubicBezTo>
                    <a:pt x="5597" y="5823"/>
                    <a:pt x="5251" y="6049"/>
                    <a:pt x="4870" y="6156"/>
                  </a:cubicBezTo>
                  <a:lnTo>
                    <a:pt x="4954" y="5942"/>
                  </a:lnTo>
                  <a:cubicBezTo>
                    <a:pt x="4966" y="5894"/>
                    <a:pt x="4966" y="5835"/>
                    <a:pt x="4942" y="5799"/>
                  </a:cubicBezTo>
                  <a:cubicBezTo>
                    <a:pt x="4906" y="5751"/>
                    <a:pt x="4870" y="5715"/>
                    <a:pt x="4811" y="5715"/>
                  </a:cubicBezTo>
                  <a:lnTo>
                    <a:pt x="3763" y="5715"/>
                  </a:lnTo>
                  <a:cubicBezTo>
                    <a:pt x="3704" y="5715"/>
                    <a:pt x="3656" y="5751"/>
                    <a:pt x="3632" y="5799"/>
                  </a:cubicBezTo>
                  <a:cubicBezTo>
                    <a:pt x="3596" y="5835"/>
                    <a:pt x="3596" y="5894"/>
                    <a:pt x="3620" y="5942"/>
                  </a:cubicBezTo>
                  <a:lnTo>
                    <a:pt x="3704" y="6156"/>
                  </a:lnTo>
                  <a:cubicBezTo>
                    <a:pt x="3346" y="6049"/>
                    <a:pt x="2989" y="5823"/>
                    <a:pt x="2739" y="5525"/>
                  </a:cubicBezTo>
                  <a:cubicBezTo>
                    <a:pt x="2406" y="5144"/>
                    <a:pt x="2227" y="4668"/>
                    <a:pt x="2227" y="4156"/>
                  </a:cubicBezTo>
                  <a:cubicBezTo>
                    <a:pt x="2227" y="4072"/>
                    <a:pt x="2156" y="3989"/>
                    <a:pt x="2072" y="3989"/>
                  </a:cubicBezTo>
                  <a:cubicBezTo>
                    <a:pt x="1977" y="3989"/>
                    <a:pt x="1906" y="4072"/>
                    <a:pt x="1906" y="4156"/>
                  </a:cubicBezTo>
                  <a:lnTo>
                    <a:pt x="1906" y="4168"/>
                  </a:lnTo>
                  <a:lnTo>
                    <a:pt x="1799" y="4168"/>
                  </a:lnTo>
                  <a:cubicBezTo>
                    <a:pt x="1727" y="4168"/>
                    <a:pt x="1656" y="4144"/>
                    <a:pt x="1596" y="4084"/>
                  </a:cubicBezTo>
                  <a:cubicBezTo>
                    <a:pt x="1549" y="4025"/>
                    <a:pt x="1513" y="3953"/>
                    <a:pt x="1513" y="3870"/>
                  </a:cubicBezTo>
                  <a:cubicBezTo>
                    <a:pt x="1525" y="3739"/>
                    <a:pt x="1668" y="3632"/>
                    <a:pt x="1810" y="3632"/>
                  </a:cubicBezTo>
                  <a:lnTo>
                    <a:pt x="1870" y="3632"/>
                  </a:lnTo>
                  <a:cubicBezTo>
                    <a:pt x="2013" y="3632"/>
                    <a:pt x="2144" y="3572"/>
                    <a:pt x="2227" y="3489"/>
                  </a:cubicBezTo>
                  <a:cubicBezTo>
                    <a:pt x="2322" y="3394"/>
                    <a:pt x="2382" y="3263"/>
                    <a:pt x="2382" y="3132"/>
                  </a:cubicBezTo>
                  <a:cubicBezTo>
                    <a:pt x="2382" y="2846"/>
                    <a:pt x="2441" y="2584"/>
                    <a:pt x="2561" y="2322"/>
                  </a:cubicBezTo>
                  <a:cubicBezTo>
                    <a:pt x="2608" y="2251"/>
                    <a:pt x="2561" y="2144"/>
                    <a:pt x="2489" y="2120"/>
                  </a:cubicBezTo>
                  <a:cubicBezTo>
                    <a:pt x="2466" y="2107"/>
                    <a:pt x="2442" y="2101"/>
                    <a:pt x="2418" y="2101"/>
                  </a:cubicBezTo>
                  <a:cubicBezTo>
                    <a:pt x="2357" y="2101"/>
                    <a:pt x="2301" y="2140"/>
                    <a:pt x="2275" y="2191"/>
                  </a:cubicBezTo>
                  <a:cubicBezTo>
                    <a:pt x="2144" y="2489"/>
                    <a:pt x="2072" y="2798"/>
                    <a:pt x="2072" y="3132"/>
                  </a:cubicBezTo>
                  <a:cubicBezTo>
                    <a:pt x="2072" y="3179"/>
                    <a:pt x="2049" y="3215"/>
                    <a:pt x="2001" y="3263"/>
                  </a:cubicBezTo>
                  <a:cubicBezTo>
                    <a:pt x="1977" y="3299"/>
                    <a:pt x="1930" y="3322"/>
                    <a:pt x="1870" y="3322"/>
                  </a:cubicBezTo>
                  <a:lnTo>
                    <a:pt x="1810" y="3322"/>
                  </a:lnTo>
                  <a:cubicBezTo>
                    <a:pt x="1703" y="3322"/>
                    <a:pt x="1608" y="3358"/>
                    <a:pt x="1513" y="3394"/>
                  </a:cubicBezTo>
                  <a:lnTo>
                    <a:pt x="1513" y="3120"/>
                  </a:lnTo>
                  <a:cubicBezTo>
                    <a:pt x="1513" y="1584"/>
                    <a:pt x="2763" y="334"/>
                    <a:pt x="4299" y="334"/>
                  </a:cubicBezTo>
                  <a:close/>
                  <a:moveTo>
                    <a:pt x="4585" y="6049"/>
                  </a:moveTo>
                  <a:lnTo>
                    <a:pt x="4394" y="6525"/>
                  </a:lnTo>
                  <a:cubicBezTo>
                    <a:pt x="4370" y="6549"/>
                    <a:pt x="4346" y="6585"/>
                    <a:pt x="4299" y="6585"/>
                  </a:cubicBezTo>
                  <a:cubicBezTo>
                    <a:pt x="4251" y="6585"/>
                    <a:pt x="4227" y="6549"/>
                    <a:pt x="4216" y="6525"/>
                  </a:cubicBezTo>
                  <a:lnTo>
                    <a:pt x="4013" y="6049"/>
                  </a:lnTo>
                  <a:close/>
                  <a:moveTo>
                    <a:pt x="2822" y="7001"/>
                  </a:moveTo>
                  <a:lnTo>
                    <a:pt x="4013" y="7668"/>
                  </a:lnTo>
                  <a:lnTo>
                    <a:pt x="3156" y="8394"/>
                  </a:lnTo>
                  <a:lnTo>
                    <a:pt x="3144" y="8394"/>
                  </a:lnTo>
                  <a:lnTo>
                    <a:pt x="2584" y="7442"/>
                  </a:lnTo>
                  <a:lnTo>
                    <a:pt x="2811" y="7001"/>
                  </a:lnTo>
                  <a:close/>
                  <a:moveTo>
                    <a:pt x="5335" y="6347"/>
                  </a:moveTo>
                  <a:lnTo>
                    <a:pt x="5335" y="6870"/>
                  </a:lnTo>
                  <a:lnTo>
                    <a:pt x="5144" y="6966"/>
                  </a:lnTo>
                  <a:cubicBezTo>
                    <a:pt x="5073" y="7013"/>
                    <a:pt x="5037" y="7120"/>
                    <a:pt x="5085" y="7192"/>
                  </a:cubicBezTo>
                  <a:cubicBezTo>
                    <a:pt x="5117" y="7241"/>
                    <a:pt x="5178" y="7273"/>
                    <a:pt x="5236" y="7273"/>
                  </a:cubicBezTo>
                  <a:cubicBezTo>
                    <a:pt x="5263" y="7273"/>
                    <a:pt x="5288" y="7266"/>
                    <a:pt x="5311" y="7251"/>
                  </a:cubicBezTo>
                  <a:lnTo>
                    <a:pt x="5775" y="7001"/>
                  </a:lnTo>
                  <a:lnTo>
                    <a:pt x="5787" y="7001"/>
                  </a:lnTo>
                  <a:lnTo>
                    <a:pt x="6013" y="7442"/>
                  </a:lnTo>
                  <a:lnTo>
                    <a:pt x="5489" y="8394"/>
                  </a:lnTo>
                  <a:lnTo>
                    <a:pt x="5478" y="8394"/>
                  </a:lnTo>
                  <a:lnTo>
                    <a:pt x="4597" y="7656"/>
                  </a:lnTo>
                  <a:lnTo>
                    <a:pt x="4751" y="7585"/>
                  </a:lnTo>
                  <a:cubicBezTo>
                    <a:pt x="4823" y="7537"/>
                    <a:pt x="4847" y="7430"/>
                    <a:pt x="4811" y="7359"/>
                  </a:cubicBezTo>
                  <a:cubicBezTo>
                    <a:pt x="4778" y="7310"/>
                    <a:pt x="4717" y="7277"/>
                    <a:pt x="4659" y="7277"/>
                  </a:cubicBezTo>
                  <a:cubicBezTo>
                    <a:pt x="4633" y="7277"/>
                    <a:pt x="4607" y="7284"/>
                    <a:pt x="4585" y="7299"/>
                  </a:cubicBezTo>
                  <a:lnTo>
                    <a:pt x="4311" y="7442"/>
                  </a:lnTo>
                  <a:lnTo>
                    <a:pt x="3263" y="6870"/>
                  </a:lnTo>
                  <a:lnTo>
                    <a:pt x="3263" y="6347"/>
                  </a:lnTo>
                  <a:cubicBezTo>
                    <a:pt x="3454" y="6430"/>
                    <a:pt x="3656" y="6513"/>
                    <a:pt x="3870" y="6537"/>
                  </a:cubicBezTo>
                  <a:lnTo>
                    <a:pt x="3918" y="6656"/>
                  </a:lnTo>
                  <a:cubicBezTo>
                    <a:pt x="3977" y="6823"/>
                    <a:pt x="4132" y="6918"/>
                    <a:pt x="4299" y="6918"/>
                  </a:cubicBezTo>
                  <a:cubicBezTo>
                    <a:pt x="4477" y="6918"/>
                    <a:pt x="4632" y="6823"/>
                    <a:pt x="4680" y="6656"/>
                  </a:cubicBezTo>
                  <a:lnTo>
                    <a:pt x="4727" y="6537"/>
                  </a:lnTo>
                  <a:cubicBezTo>
                    <a:pt x="4942" y="6489"/>
                    <a:pt x="5144" y="6430"/>
                    <a:pt x="5335" y="6347"/>
                  </a:cubicBezTo>
                  <a:close/>
                  <a:moveTo>
                    <a:pt x="4311" y="0"/>
                  </a:moveTo>
                  <a:cubicBezTo>
                    <a:pt x="2608" y="0"/>
                    <a:pt x="1203" y="1405"/>
                    <a:pt x="1203" y="3120"/>
                  </a:cubicBezTo>
                  <a:lnTo>
                    <a:pt x="1203" y="3977"/>
                  </a:lnTo>
                  <a:cubicBezTo>
                    <a:pt x="1203" y="4525"/>
                    <a:pt x="1096" y="4870"/>
                    <a:pt x="1013" y="5084"/>
                  </a:cubicBezTo>
                  <a:cubicBezTo>
                    <a:pt x="906" y="5299"/>
                    <a:pt x="965" y="5561"/>
                    <a:pt x="1156" y="5704"/>
                  </a:cubicBezTo>
                  <a:cubicBezTo>
                    <a:pt x="1489" y="5942"/>
                    <a:pt x="2132" y="6347"/>
                    <a:pt x="2930" y="6406"/>
                  </a:cubicBezTo>
                  <a:lnTo>
                    <a:pt x="2930" y="6692"/>
                  </a:lnTo>
                  <a:cubicBezTo>
                    <a:pt x="2894" y="6674"/>
                    <a:pt x="2861" y="6665"/>
                    <a:pt x="2828" y="6665"/>
                  </a:cubicBezTo>
                  <a:cubicBezTo>
                    <a:pt x="2796" y="6665"/>
                    <a:pt x="2763" y="6674"/>
                    <a:pt x="2727" y="6692"/>
                  </a:cubicBezTo>
                  <a:cubicBezTo>
                    <a:pt x="2632" y="6716"/>
                    <a:pt x="2561" y="6775"/>
                    <a:pt x="2525" y="6847"/>
                  </a:cubicBezTo>
                  <a:lnTo>
                    <a:pt x="2275" y="7359"/>
                  </a:lnTo>
                  <a:lnTo>
                    <a:pt x="858" y="7775"/>
                  </a:lnTo>
                  <a:cubicBezTo>
                    <a:pt x="358" y="7918"/>
                    <a:pt x="1" y="8394"/>
                    <a:pt x="1" y="8918"/>
                  </a:cubicBezTo>
                  <a:lnTo>
                    <a:pt x="1" y="10919"/>
                  </a:lnTo>
                  <a:cubicBezTo>
                    <a:pt x="1" y="11002"/>
                    <a:pt x="72" y="11073"/>
                    <a:pt x="167" y="11073"/>
                  </a:cubicBezTo>
                  <a:cubicBezTo>
                    <a:pt x="251" y="11073"/>
                    <a:pt x="322" y="11002"/>
                    <a:pt x="322" y="10919"/>
                  </a:cubicBezTo>
                  <a:lnTo>
                    <a:pt x="322" y="8918"/>
                  </a:lnTo>
                  <a:cubicBezTo>
                    <a:pt x="322" y="8752"/>
                    <a:pt x="370" y="8609"/>
                    <a:pt x="441" y="8478"/>
                  </a:cubicBezTo>
                  <a:lnTo>
                    <a:pt x="1370" y="9264"/>
                  </a:lnTo>
                  <a:cubicBezTo>
                    <a:pt x="1489" y="9371"/>
                    <a:pt x="1549" y="9514"/>
                    <a:pt x="1549" y="9668"/>
                  </a:cubicBezTo>
                  <a:lnTo>
                    <a:pt x="1549" y="10895"/>
                  </a:lnTo>
                  <a:cubicBezTo>
                    <a:pt x="1549" y="10990"/>
                    <a:pt x="1620" y="11061"/>
                    <a:pt x="1703" y="11061"/>
                  </a:cubicBezTo>
                  <a:cubicBezTo>
                    <a:pt x="1799" y="11061"/>
                    <a:pt x="1870" y="10990"/>
                    <a:pt x="1870" y="10895"/>
                  </a:cubicBezTo>
                  <a:lnTo>
                    <a:pt x="1870" y="9668"/>
                  </a:lnTo>
                  <a:cubicBezTo>
                    <a:pt x="1870" y="9406"/>
                    <a:pt x="1763" y="9168"/>
                    <a:pt x="1572" y="9014"/>
                  </a:cubicBezTo>
                  <a:lnTo>
                    <a:pt x="656" y="8216"/>
                  </a:lnTo>
                  <a:cubicBezTo>
                    <a:pt x="739" y="8144"/>
                    <a:pt x="834" y="8097"/>
                    <a:pt x="953" y="8073"/>
                  </a:cubicBezTo>
                  <a:lnTo>
                    <a:pt x="2346" y="7656"/>
                  </a:lnTo>
                  <a:lnTo>
                    <a:pt x="2858" y="8549"/>
                  </a:lnTo>
                  <a:cubicBezTo>
                    <a:pt x="2894" y="8633"/>
                    <a:pt x="2989" y="8692"/>
                    <a:pt x="3096" y="8716"/>
                  </a:cubicBezTo>
                  <a:lnTo>
                    <a:pt x="3156" y="8716"/>
                  </a:lnTo>
                  <a:cubicBezTo>
                    <a:pt x="3227" y="8716"/>
                    <a:pt x="3311" y="8680"/>
                    <a:pt x="3382" y="8633"/>
                  </a:cubicBezTo>
                  <a:lnTo>
                    <a:pt x="4335" y="7823"/>
                  </a:lnTo>
                  <a:lnTo>
                    <a:pt x="5287" y="8633"/>
                  </a:lnTo>
                  <a:cubicBezTo>
                    <a:pt x="5347" y="8692"/>
                    <a:pt x="5418" y="8716"/>
                    <a:pt x="5501" y="8716"/>
                  </a:cubicBezTo>
                  <a:lnTo>
                    <a:pt x="5561" y="8716"/>
                  </a:lnTo>
                  <a:cubicBezTo>
                    <a:pt x="5668" y="8692"/>
                    <a:pt x="5740" y="8633"/>
                    <a:pt x="5799" y="8549"/>
                  </a:cubicBezTo>
                  <a:lnTo>
                    <a:pt x="6311" y="7656"/>
                  </a:lnTo>
                  <a:lnTo>
                    <a:pt x="7704" y="8073"/>
                  </a:lnTo>
                  <a:cubicBezTo>
                    <a:pt x="7811" y="8097"/>
                    <a:pt x="7918" y="8156"/>
                    <a:pt x="8002" y="8216"/>
                  </a:cubicBezTo>
                  <a:lnTo>
                    <a:pt x="7085" y="9014"/>
                  </a:lnTo>
                  <a:cubicBezTo>
                    <a:pt x="6894" y="9168"/>
                    <a:pt x="6787" y="9406"/>
                    <a:pt x="6787" y="9668"/>
                  </a:cubicBezTo>
                  <a:lnTo>
                    <a:pt x="6787" y="10895"/>
                  </a:lnTo>
                  <a:cubicBezTo>
                    <a:pt x="6787" y="10990"/>
                    <a:pt x="6859" y="11061"/>
                    <a:pt x="6954" y="11061"/>
                  </a:cubicBezTo>
                  <a:cubicBezTo>
                    <a:pt x="7037" y="11061"/>
                    <a:pt x="7109" y="10990"/>
                    <a:pt x="7109" y="10895"/>
                  </a:cubicBezTo>
                  <a:lnTo>
                    <a:pt x="7109" y="9668"/>
                  </a:lnTo>
                  <a:cubicBezTo>
                    <a:pt x="7109" y="9514"/>
                    <a:pt x="7192" y="9371"/>
                    <a:pt x="7287" y="9264"/>
                  </a:cubicBezTo>
                  <a:lnTo>
                    <a:pt x="8216" y="8478"/>
                  </a:lnTo>
                  <a:cubicBezTo>
                    <a:pt x="8287" y="8609"/>
                    <a:pt x="8335" y="8752"/>
                    <a:pt x="8335" y="8918"/>
                  </a:cubicBezTo>
                  <a:lnTo>
                    <a:pt x="8335" y="10919"/>
                  </a:lnTo>
                  <a:cubicBezTo>
                    <a:pt x="8335" y="11002"/>
                    <a:pt x="8407" y="11073"/>
                    <a:pt x="8502" y="11073"/>
                  </a:cubicBezTo>
                  <a:cubicBezTo>
                    <a:pt x="8585" y="11073"/>
                    <a:pt x="8657" y="11002"/>
                    <a:pt x="8657" y="10919"/>
                  </a:cubicBezTo>
                  <a:lnTo>
                    <a:pt x="8657" y="8918"/>
                  </a:lnTo>
                  <a:cubicBezTo>
                    <a:pt x="8633" y="8382"/>
                    <a:pt x="8276" y="7906"/>
                    <a:pt x="7764" y="7763"/>
                  </a:cubicBezTo>
                  <a:lnTo>
                    <a:pt x="6359" y="7347"/>
                  </a:lnTo>
                  <a:lnTo>
                    <a:pt x="6097" y="6835"/>
                  </a:lnTo>
                  <a:cubicBezTo>
                    <a:pt x="6061" y="6763"/>
                    <a:pt x="5978" y="6692"/>
                    <a:pt x="5906" y="6668"/>
                  </a:cubicBezTo>
                  <a:cubicBezTo>
                    <a:pt x="5870" y="6662"/>
                    <a:pt x="5835" y="6659"/>
                    <a:pt x="5801" y="6659"/>
                  </a:cubicBezTo>
                  <a:cubicBezTo>
                    <a:pt x="5766" y="6659"/>
                    <a:pt x="5734" y="6662"/>
                    <a:pt x="5704" y="6668"/>
                  </a:cubicBezTo>
                  <a:lnTo>
                    <a:pt x="5704" y="6394"/>
                  </a:lnTo>
                  <a:cubicBezTo>
                    <a:pt x="6502" y="6347"/>
                    <a:pt x="7156" y="5942"/>
                    <a:pt x="7466" y="5692"/>
                  </a:cubicBezTo>
                  <a:cubicBezTo>
                    <a:pt x="7668" y="5537"/>
                    <a:pt x="7728" y="5287"/>
                    <a:pt x="7621" y="5061"/>
                  </a:cubicBezTo>
                  <a:cubicBezTo>
                    <a:pt x="7525" y="4870"/>
                    <a:pt x="7430" y="4513"/>
                    <a:pt x="7430" y="3965"/>
                  </a:cubicBezTo>
                  <a:lnTo>
                    <a:pt x="7430" y="3120"/>
                  </a:lnTo>
                  <a:cubicBezTo>
                    <a:pt x="7430" y="1405"/>
                    <a:pt x="6025" y="0"/>
                    <a:pt x="4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3" name="Google Shape;11373;p65"/>
            <p:cNvSpPr/>
            <p:nvPr/>
          </p:nvSpPr>
          <p:spPr>
            <a:xfrm>
              <a:off x="6375559" y="4549033"/>
              <a:ext cx="10233" cy="10201"/>
            </a:xfrm>
            <a:custGeom>
              <a:rect b="b" l="l" r="r" t="t"/>
              <a:pathLst>
                <a:path extrusionOk="0" h="322" w="323">
                  <a:moveTo>
                    <a:pt x="156" y="1"/>
                  </a:moveTo>
                  <a:cubicBezTo>
                    <a:pt x="72" y="1"/>
                    <a:pt x="1" y="72"/>
                    <a:pt x="1" y="155"/>
                  </a:cubicBezTo>
                  <a:cubicBezTo>
                    <a:pt x="1" y="251"/>
                    <a:pt x="72" y="322"/>
                    <a:pt x="156" y="322"/>
                  </a:cubicBezTo>
                  <a:cubicBezTo>
                    <a:pt x="251" y="322"/>
                    <a:pt x="322" y="251"/>
                    <a:pt x="322" y="155"/>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4" name="Google Shape;11374;p65"/>
            <p:cNvSpPr/>
            <p:nvPr/>
          </p:nvSpPr>
          <p:spPr>
            <a:xfrm>
              <a:off x="6375559" y="4587493"/>
              <a:ext cx="10233" cy="10613"/>
            </a:xfrm>
            <a:custGeom>
              <a:rect b="b" l="l" r="r" t="t"/>
              <a:pathLst>
                <a:path extrusionOk="0" h="335" w="323">
                  <a:moveTo>
                    <a:pt x="156" y="1"/>
                  </a:moveTo>
                  <a:cubicBezTo>
                    <a:pt x="72" y="1"/>
                    <a:pt x="1" y="72"/>
                    <a:pt x="1" y="168"/>
                  </a:cubicBezTo>
                  <a:cubicBezTo>
                    <a:pt x="1" y="251"/>
                    <a:pt x="72" y="334"/>
                    <a:pt x="156" y="334"/>
                  </a:cubicBezTo>
                  <a:cubicBezTo>
                    <a:pt x="251" y="334"/>
                    <a:pt x="322" y="251"/>
                    <a:pt x="322" y="168"/>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5" name="Google Shape;11375;p65"/>
            <p:cNvSpPr/>
            <p:nvPr/>
          </p:nvSpPr>
          <p:spPr>
            <a:xfrm>
              <a:off x="6342009" y="4406442"/>
              <a:ext cx="76222" cy="32472"/>
            </a:xfrm>
            <a:custGeom>
              <a:rect b="b" l="l" r="r" t="t"/>
              <a:pathLst>
                <a:path extrusionOk="0" h="1025" w="2406">
                  <a:moveTo>
                    <a:pt x="1012" y="334"/>
                  </a:moveTo>
                  <a:cubicBezTo>
                    <a:pt x="953" y="430"/>
                    <a:pt x="834" y="525"/>
                    <a:pt x="703" y="525"/>
                  </a:cubicBezTo>
                  <a:lnTo>
                    <a:pt x="381" y="525"/>
                  </a:lnTo>
                  <a:cubicBezTo>
                    <a:pt x="441" y="406"/>
                    <a:pt x="560" y="334"/>
                    <a:pt x="703" y="334"/>
                  </a:cubicBezTo>
                  <a:close/>
                  <a:moveTo>
                    <a:pt x="1727" y="334"/>
                  </a:moveTo>
                  <a:cubicBezTo>
                    <a:pt x="1858" y="334"/>
                    <a:pt x="1977" y="406"/>
                    <a:pt x="2036" y="525"/>
                  </a:cubicBezTo>
                  <a:lnTo>
                    <a:pt x="1727" y="525"/>
                  </a:lnTo>
                  <a:cubicBezTo>
                    <a:pt x="1584" y="525"/>
                    <a:pt x="1477" y="453"/>
                    <a:pt x="1417" y="334"/>
                  </a:cubicBezTo>
                  <a:close/>
                  <a:moveTo>
                    <a:pt x="679" y="1"/>
                  </a:moveTo>
                  <a:cubicBezTo>
                    <a:pt x="310" y="1"/>
                    <a:pt x="0" y="311"/>
                    <a:pt x="0" y="692"/>
                  </a:cubicBezTo>
                  <a:lnTo>
                    <a:pt x="0" y="870"/>
                  </a:lnTo>
                  <a:cubicBezTo>
                    <a:pt x="0" y="953"/>
                    <a:pt x="72" y="1025"/>
                    <a:pt x="167" y="1025"/>
                  </a:cubicBezTo>
                  <a:cubicBezTo>
                    <a:pt x="250" y="1025"/>
                    <a:pt x="322" y="953"/>
                    <a:pt x="322" y="870"/>
                  </a:cubicBezTo>
                  <a:lnTo>
                    <a:pt x="322" y="846"/>
                  </a:lnTo>
                  <a:lnTo>
                    <a:pt x="679" y="846"/>
                  </a:lnTo>
                  <a:cubicBezTo>
                    <a:pt x="893" y="846"/>
                    <a:pt x="1084" y="763"/>
                    <a:pt x="1203" y="608"/>
                  </a:cubicBezTo>
                  <a:cubicBezTo>
                    <a:pt x="1322" y="763"/>
                    <a:pt x="1512" y="846"/>
                    <a:pt x="1727" y="846"/>
                  </a:cubicBezTo>
                  <a:lnTo>
                    <a:pt x="2084" y="846"/>
                  </a:lnTo>
                  <a:lnTo>
                    <a:pt x="2084" y="870"/>
                  </a:lnTo>
                  <a:cubicBezTo>
                    <a:pt x="2084" y="953"/>
                    <a:pt x="2155" y="1025"/>
                    <a:pt x="2251" y="1025"/>
                  </a:cubicBezTo>
                  <a:cubicBezTo>
                    <a:pt x="2334" y="1025"/>
                    <a:pt x="2405" y="953"/>
                    <a:pt x="2405" y="870"/>
                  </a:cubicBezTo>
                  <a:lnTo>
                    <a:pt x="2405" y="692"/>
                  </a:lnTo>
                  <a:cubicBezTo>
                    <a:pt x="2405" y="299"/>
                    <a:pt x="2108"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76" name="Google Shape;11376;p65"/>
          <p:cNvGrpSpPr/>
          <p:nvPr/>
        </p:nvGrpSpPr>
        <p:grpSpPr>
          <a:xfrm>
            <a:off x="3560600" y="3763338"/>
            <a:ext cx="352345" cy="363655"/>
            <a:chOff x="3560600" y="3763338"/>
            <a:chExt cx="352345" cy="363655"/>
          </a:xfrm>
        </p:grpSpPr>
        <p:sp>
          <p:nvSpPr>
            <p:cNvPr id="11377" name="Google Shape;11377;p65"/>
            <p:cNvSpPr/>
            <p:nvPr/>
          </p:nvSpPr>
          <p:spPr>
            <a:xfrm>
              <a:off x="3665841" y="3763338"/>
              <a:ext cx="143352" cy="173543"/>
            </a:xfrm>
            <a:custGeom>
              <a:rect b="b" l="l" r="r" t="t"/>
              <a:pathLst>
                <a:path extrusionOk="0" h="5478" w="4525">
                  <a:moveTo>
                    <a:pt x="2251" y="1"/>
                  </a:moveTo>
                  <a:cubicBezTo>
                    <a:pt x="1691" y="1"/>
                    <a:pt x="1179" y="191"/>
                    <a:pt x="774" y="549"/>
                  </a:cubicBezTo>
                  <a:cubicBezTo>
                    <a:pt x="370" y="906"/>
                    <a:pt x="108" y="1382"/>
                    <a:pt x="12" y="1918"/>
                  </a:cubicBezTo>
                  <a:cubicBezTo>
                    <a:pt x="0" y="2013"/>
                    <a:pt x="60" y="2096"/>
                    <a:pt x="143" y="2120"/>
                  </a:cubicBezTo>
                  <a:cubicBezTo>
                    <a:pt x="151" y="2121"/>
                    <a:pt x="159" y="2122"/>
                    <a:pt x="167" y="2122"/>
                  </a:cubicBezTo>
                  <a:cubicBezTo>
                    <a:pt x="252" y="2122"/>
                    <a:pt x="324" y="2064"/>
                    <a:pt x="346" y="1977"/>
                  </a:cubicBezTo>
                  <a:cubicBezTo>
                    <a:pt x="477" y="1049"/>
                    <a:pt x="1286" y="346"/>
                    <a:pt x="2239" y="346"/>
                  </a:cubicBezTo>
                  <a:cubicBezTo>
                    <a:pt x="3299" y="346"/>
                    <a:pt x="4168" y="1203"/>
                    <a:pt x="4168" y="2263"/>
                  </a:cubicBezTo>
                  <a:cubicBezTo>
                    <a:pt x="4168" y="3096"/>
                    <a:pt x="3632" y="3847"/>
                    <a:pt x="2822" y="4097"/>
                  </a:cubicBezTo>
                  <a:cubicBezTo>
                    <a:pt x="2775" y="4108"/>
                    <a:pt x="2751" y="4144"/>
                    <a:pt x="2739" y="4168"/>
                  </a:cubicBezTo>
                  <a:lnTo>
                    <a:pt x="2239" y="4990"/>
                  </a:lnTo>
                  <a:lnTo>
                    <a:pt x="1751" y="4168"/>
                  </a:lnTo>
                  <a:cubicBezTo>
                    <a:pt x="1739" y="4144"/>
                    <a:pt x="1691" y="4108"/>
                    <a:pt x="1667" y="4097"/>
                  </a:cubicBezTo>
                  <a:cubicBezTo>
                    <a:pt x="977" y="3870"/>
                    <a:pt x="477" y="3287"/>
                    <a:pt x="358" y="2573"/>
                  </a:cubicBezTo>
                  <a:cubicBezTo>
                    <a:pt x="347" y="2496"/>
                    <a:pt x="266" y="2440"/>
                    <a:pt x="189" y="2440"/>
                  </a:cubicBezTo>
                  <a:cubicBezTo>
                    <a:pt x="182" y="2440"/>
                    <a:pt x="174" y="2441"/>
                    <a:pt x="167" y="2442"/>
                  </a:cubicBezTo>
                  <a:cubicBezTo>
                    <a:pt x="72" y="2454"/>
                    <a:pt x="12" y="2549"/>
                    <a:pt x="24" y="2632"/>
                  </a:cubicBezTo>
                  <a:cubicBezTo>
                    <a:pt x="108" y="3049"/>
                    <a:pt x="286" y="3418"/>
                    <a:pt x="548" y="3739"/>
                  </a:cubicBezTo>
                  <a:cubicBezTo>
                    <a:pt x="798" y="4037"/>
                    <a:pt x="1132" y="4251"/>
                    <a:pt x="1501" y="4394"/>
                  </a:cubicBezTo>
                  <a:lnTo>
                    <a:pt x="2108" y="5406"/>
                  </a:lnTo>
                  <a:cubicBezTo>
                    <a:pt x="2144" y="5442"/>
                    <a:pt x="2203" y="5478"/>
                    <a:pt x="2263" y="5478"/>
                  </a:cubicBezTo>
                  <a:cubicBezTo>
                    <a:pt x="2322" y="5478"/>
                    <a:pt x="2382" y="5442"/>
                    <a:pt x="2406" y="5406"/>
                  </a:cubicBezTo>
                  <a:lnTo>
                    <a:pt x="3025" y="4394"/>
                  </a:lnTo>
                  <a:cubicBezTo>
                    <a:pt x="3930" y="4073"/>
                    <a:pt x="4525" y="3227"/>
                    <a:pt x="4525" y="2263"/>
                  </a:cubicBezTo>
                  <a:cubicBezTo>
                    <a:pt x="4489" y="1013"/>
                    <a:pt x="3477" y="1"/>
                    <a:pt x="2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8" name="Google Shape;11378;p65"/>
            <p:cNvSpPr/>
            <p:nvPr/>
          </p:nvSpPr>
          <p:spPr>
            <a:xfrm>
              <a:off x="3696761" y="3794099"/>
              <a:ext cx="82653" cy="78661"/>
            </a:xfrm>
            <a:custGeom>
              <a:rect b="b" l="l" r="r" t="t"/>
              <a:pathLst>
                <a:path extrusionOk="0" h="2483" w="2609">
                  <a:moveTo>
                    <a:pt x="1584" y="328"/>
                  </a:moveTo>
                  <a:cubicBezTo>
                    <a:pt x="1727" y="328"/>
                    <a:pt x="1882" y="387"/>
                    <a:pt x="2001" y="506"/>
                  </a:cubicBezTo>
                  <a:cubicBezTo>
                    <a:pt x="2239" y="732"/>
                    <a:pt x="2239" y="1102"/>
                    <a:pt x="2001" y="1340"/>
                  </a:cubicBezTo>
                  <a:cubicBezTo>
                    <a:pt x="1888" y="1453"/>
                    <a:pt x="1736" y="1509"/>
                    <a:pt x="1584" y="1509"/>
                  </a:cubicBezTo>
                  <a:cubicBezTo>
                    <a:pt x="1433" y="1509"/>
                    <a:pt x="1281" y="1453"/>
                    <a:pt x="1168" y="1340"/>
                  </a:cubicBezTo>
                  <a:cubicBezTo>
                    <a:pt x="941" y="1113"/>
                    <a:pt x="941" y="732"/>
                    <a:pt x="1168" y="506"/>
                  </a:cubicBezTo>
                  <a:cubicBezTo>
                    <a:pt x="1287" y="387"/>
                    <a:pt x="1430" y="328"/>
                    <a:pt x="1584" y="328"/>
                  </a:cubicBezTo>
                  <a:close/>
                  <a:moveTo>
                    <a:pt x="1584" y="0"/>
                  </a:moveTo>
                  <a:cubicBezTo>
                    <a:pt x="1346" y="0"/>
                    <a:pt x="1108" y="89"/>
                    <a:pt x="929" y="268"/>
                  </a:cubicBezTo>
                  <a:cubicBezTo>
                    <a:pt x="596" y="590"/>
                    <a:pt x="572" y="1090"/>
                    <a:pt x="822" y="1447"/>
                  </a:cubicBezTo>
                  <a:lnTo>
                    <a:pt x="60" y="2197"/>
                  </a:lnTo>
                  <a:cubicBezTo>
                    <a:pt x="1" y="2256"/>
                    <a:pt x="1" y="2375"/>
                    <a:pt x="60" y="2435"/>
                  </a:cubicBezTo>
                  <a:cubicBezTo>
                    <a:pt x="96" y="2471"/>
                    <a:pt x="144" y="2483"/>
                    <a:pt x="179" y="2483"/>
                  </a:cubicBezTo>
                  <a:cubicBezTo>
                    <a:pt x="227" y="2483"/>
                    <a:pt x="275" y="2471"/>
                    <a:pt x="298" y="2435"/>
                  </a:cubicBezTo>
                  <a:lnTo>
                    <a:pt x="1060" y="1685"/>
                  </a:lnTo>
                  <a:cubicBezTo>
                    <a:pt x="1227" y="1780"/>
                    <a:pt x="1406" y="1840"/>
                    <a:pt x="1584" y="1840"/>
                  </a:cubicBezTo>
                  <a:cubicBezTo>
                    <a:pt x="1822" y="1840"/>
                    <a:pt x="2061" y="1756"/>
                    <a:pt x="2239" y="1578"/>
                  </a:cubicBezTo>
                  <a:cubicBezTo>
                    <a:pt x="2608" y="1209"/>
                    <a:pt x="2608" y="625"/>
                    <a:pt x="2239" y="268"/>
                  </a:cubicBezTo>
                  <a:cubicBezTo>
                    <a:pt x="2061" y="89"/>
                    <a:pt x="1822" y="0"/>
                    <a:pt x="1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79" name="Google Shape;11379;p65"/>
            <p:cNvSpPr/>
            <p:nvPr/>
          </p:nvSpPr>
          <p:spPr>
            <a:xfrm>
              <a:off x="3560600" y="3916574"/>
              <a:ext cx="352345" cy="210419"/>
            </a:xfrm>
            <a:custGeom>
              <a:rect b="b" l="l" r="r" t="t"/>
              <a:pathLst>
                <a:path extrusionOk="0" h="6642" w="11122">
                  <a:moveTo>
                    <a:pt x="3037" y="391"/>
                  </a:moveTo>
                  <a:lnTo>
                    <a:pt x="5394" y="1176"/>
                  </a:lnTo>
                  <a:lnTo>
                    <a:pt x="5394" y="1296"/>
                  </a:lnTo>
                  <a:lnTo>
                    <a:pt x="3037" y="510"/>
                  </a:lnTo>
                  <a:lnTo>
                    <a:pt x="3037" y="391"/>
                  </a:lnTo>
                  <a:close/>
                  <a:moveTo>
                    <a:pt x="8085" y="391"/>
                  </a:moveTo>
                  <a:lnTo>
                    <a:pt x="8085" y="510"/>
                  </a:lnTo>
                  <a:lnTo>
                    <a:pt x="5728" y="1296"/>
                  </a:lnTo>
                  <a:lnTo>
                    <a:pt x="5728" y="1176"/>
                  </a:lnTo>
                  <a:lnTo>
                    <a:pt x="8085" y="391"/>
                  </a:lnTo>
                  <a:close/>
                  <a:moveTo>
                    <a:pt x="2691" y="855"/>
                  </a:moveTo>
                  <a:lnTo>
                    <a:pt x="2691" y="4975"/>
                  </a:lnTo>
                  <a:lnTo>
                    <a:pt x="2680" y="4975"/>
                  </a:lnTo>
                  <a:lnTo>
                    <a:pt x="786" y="5594"/>
                  </a:lnTo>
                  <a:lnTo>
                    <a:pt x="786" y="1486"/>
                  </a:lnTo>
                  <a:lnTo>
                    <a:pt x="2691" y="855"/>
                  </a:lnTo>
                  <a:close/>
                  <a:moveTo>
                    <a:pt x="8085" y="867"/>
                  </a:moveTo>
                  <a:lnTo>
                    <a:pt x="8085" y="4975"/>
                  </a:lnTo>
                  <a:lnTo>
                    <a:pt x="8049" y="4975"/>
                  </a:lnTo>
                  <a:lnTo>
                    <a:pt x="5728" y="5748"/>
                  </a:lnTo>
                  <a:lnTo>
                    <a:pt x="5728" y="1641"/>
                  </a:lnTo>
                  <a:lnTo>
                    <a:pt x="5763" y="1641"/>
                  </a:lnTo>
                  <a:lnTo>
                    <a:pt x="8085" y="867"/>
                  </a:lnTo>
                  <a:close/>
                  <a:moveTo>
                    <a:pt x="3037" y="879"/>
                  </a:moveTo>
                  <a:lnTo>
                    <a:pt x="5358" y="1653"/>
                  </a:lnTo>
                  <a:lnTo>
                    <a:pt x="5394" y="1653"/>
                  </a:lnTo>
                  <a:lnTo>
                    <a:pt x="5394" y="5760"/>
                  </a:lnTo>
                  <a:lnTo>
                    <a:pt x="3072" y="4986"/>
                  </a:lnTo>
                  <a:lnTo>
                    <a:pt x="3037" y="4986"/>
                  </a:lnTo>
                  <a:lnTo>
                    <a:pt x="3037" y="879"/>
                  </a:lnTo>
                  <a:close/>
                  <a:moveTo>
                    <a:pt x="3037" y="5320"/>
                  </a:moveTo>
                  <a:lnTo>
                    <a:pt x="5394" y="6106"/>
                  </a:lnTo>
                  <a:lnTo>
                    <a:pt x="5394" y="6225"/>
                  </a:lnTo>
                  <a:lnTo>
                    <a:pt x="3037" y="5439"/>
                  </a:lnTo>
                  <a:lnTo>
                    <a:pt x="3037" y="5320"/>
                  </a:lnTo>
                  <a:close/>
                  <a:moveTo>
                    <a:pt x="8085" y="5320"/>
                  </a:moveTo>
                  <a:lnTo>
                    <a:pt x="8085" y="5439"/>
                  </a:lnTo>
                  <a:lnTo>
                    <a:pt x="5728" y="6225"/>
                  </a:lnTo>
                  <a:lnTo>
                    <a:pt x="5728" y="6106"/>
                  </a:lnTo>
                  <a:lnTo>
                    <a:pt x="8085" y="5320"/>
                  </a:lnTo>
                  <a:close/>
                  <a:moveTo>
                    <a:pt x="2715" y="414"/>
                  </a:moveTo>
                  <a:lnTo>
                    <a:pt x="2715" y="510"/>
                  </a:lnTo>
                  <a:lnTo>
                    <a:pt x="584" y="1224"/>
                  </a:lnTo>
                  <a:cubicBezTo>
                    <a:pt x="513" y="1248"/>
                    <a:pt x="465" y="1307"/>
                    <a:pt x="465" y="1391"/>
                  </a:cubicBezTo>
                  <a:lnTo>
                    <a:pt x="465" y="5856"/>
                  </a:lnTo>
                  <a:cubicBezTo>
                    <a:pt x="465" y="5915"/>
                    <a:pt x="489" y="5951"/>
                    <a:pt x="536" y="5987"/>
                  </a:cubicBezTo>
                  <a:cubicBezTo>
                    <a:pt x="571" y="6004"/>
                    <a:pt x="613" y="6015"/>
                    <a:pt x="651" y="6015"/>
                  </a:cubicBezTo>
                  <a:cubicBezTo>
                    <a:pt x="665" y="6015"/>
                    <a:pt x="678" y="6014"/>
                    <a:pt x="691" y="6010"/>
                  </a:cubicBezTo>
                  <a:lnTo>
                    <a:pt x="2715" y="5344"/>
                  </a:lnTo>
                  <a:lnTo>
                    <a:pt x="2715" y="5463"/>
                  </a:lnTo>
                  <a:lnTo>
                    <a:pt x="358" y="6249"/>
                  </a:lnTo>
                  <a:lnTo>
                    <a:pt x="358" y="1200"/>
                  </a:lnTo>
                  <a:lnTo>
                    <a:pt x="2715" y="414"/>
                  </a:lnTo>
                  <a:close/>
                  <a:moveTo>
                    <a:pt x="2864" y="1"/>
                  </a:moveTo>
                  <a:cubicBezTo>
                    <a:pt x="2846" y="1"/>
                    <a:pt x="2828" y="4"/>
                    <a:pt x="2811" y="10"/>
                  </a:cubicBezTo>
                  <a:lnTo>
                    <a:pt x="120" y="903"/>
                  </a:lnTo>
                  <a:cubicBezTo>
                    <a:pt x="48" y="938"/>
                    <a:pt x="1" y="998"/>
                    <a:pt x="1" y="1069"/>
                  </a:cubicBezTo>
                  <a:lnTo>
                    <a:pt x="1" y="6475"/>
                  </a:lnTo>
                  <a:cubicBezTo>
                    <a:pt x="1" y="6534"/>
                    <a:pt x="36" y="6582"/>
                    <a:pt x="72" y="6606"/>
                  </a:cubicBezTo>
                  <a:cubicBezTo>
                    <a:pt x="108" y="6618"/>
                    <a:pt x="132" y="6641"/>
                    <a:pt x="179" y="6641"/>
                  </a:cubicBezTo>
                  <a:cubicBezTo>
                    <a:pt x="191" y="6641"/>
                    <a:pt x="215" y="6641"/>
                    <a:pt x="239" y="6618"/>
                  </a:cubicBezTo>
                  <a:lnTo>
                    <a:pt x="2870" y="5748"/>
                  </a:lnTo>
                  <a:lnTo>
                    <a:pt x="5513" y="6618"/>
                  </a:lnTo>
                  <a:cubicBezTo>
                    <a:pt x="5525" y="6630"/>
                    <a:pt x="5543" y="6635"/>
                    <a:pt x="5561" y="6635"/>
                  </a:cubicBezTo>
                  <a:cubicBezTo>
                    <a:pt x="5579" y="6635"/>
                    <a:pt x="5597" y="6630"/>
                    <a:pt x="5608" y="6618"/>
                  </a:cubicBezTo>
                  <a:lnTo>
                    <a:pt x="8252" y="5737"/>
                  </a:lnTo>
                  <a:lnTo>
                    <a:pt x="10883" y="6606"/>
                  </a:lnTo>
                  <a:cubicBezTo>
                    <a:pt x="10895" y="6606"/>
                    <a:pt x="10907" y="6630"/>
                    <a:pt x="10942" y="6630"/>
                  </a:cubicBezTo>
                  <a:cubicBezTo>
                    <a:pt x="10966" y="6630"/>
                    <a:pt x="11014" y="6606"/>
                    <a:pt x="11050" y="6594"/>
                  </a:cubicBezTo>
                  <a:cubicBezTo>
                    <a:pt x="11085" y="6558"/>
                    <a:pt x="11121" y="6510"/>
                    <a:pt x="11121" y="6463"/>
                  </a:cubicBezTo>
                  <a:lnTo>
                    <a:pt x="11121" y="3510"/>
                  </a:lnTo>
                  <a:cubicBezTo>
                    <a:pt x="11121" y="3427"/>
                    <a:pt x="11050" y="3355"/>
                    <a:pt x="10954" y="3355"/>
                  </a:cubicBezTo>
                  <a:cubicBezTo>
                    <a:pt x="10871" y="3355"/>
                    <a:pt x="10788" y="3427"/>
                    <a:pt x="10788" y="3510"/>
                  </a:cubicBezTo>
                  <a:lnTo>
                    <a:pt x="10788" y="6225"/>
                  </a:lnTo>
                  <a:lnTo>
                    <a:pt x="8442" y="5439"/>
                  </a:lnTo>
                  <a:lnTo>
                    <a:pt x="8442" y="5320"/>
                  </a:lnTo>
                  <a:lnTo>
                    <a:pt x="10466" y="5987"/>
                  </a:lnTo>
                  <a:cubicBezTo>
                    <a:pt x="10482" y="5991"/>
                    <a:pt x="10499" y="5993"/>
                    <a:pt x="10516" y="5993"/>
                  </a:cubicBezTo>
                  <a:cubicBezTo>
                    <a:pt x="10551" y="5993"/>
                    <a:pt x="10585" y="5983"/>
                    <a:pt x="10609" y="5951"/>
                  </a:cubicBezTo>
                  <a:cubicBezTo>
                    <a:pt x="10657" y="5927"/>
                    <a:pt x="10692" y="5868"/>
                    <a:pt x="10692" y="5820"/>
                  </a:cubicBezTo>
                  <a:lnTo>
                    <a:pt x="10692" y="3486"/>
                  </a:lnTo>
                  <a:cubicBezTo>
                    <a:pt x="10692" y="3391"/>
                    <a:pt x="10609" y="3320"/>
                    <a:pt x="10526" y="3320"/>
                  </a:cubicBezTo>
                  <a:cubicBezTo>
                    <a:pt x="10431" y="3320"/>
                    <a:pt x="10359" y="3391"/>
                    <a:pt x="10359" y="3486"/>
                  </a:cubicBezTo>
                  <a:lnTo>
                    <a:pt x="10359" y="5582"/>
                  </a:lnTo>
                  <a:lnTo>
                    <a:pt x="8466" y="4963"/>
                  </a:lnTo>
                  <a:lnTo>
                    <a:pt x="8442" y="4963"/>
                  </a:lnTo>
                  <a:lnTo>
                    <a:pt x="8442" y="855"/>
                  </a:lnTo>
                  <a:lnTo>
                    <a:pt x="10347" y="1486"/>
                  </a:lnTo>
                  <a:lnTo>
                    <a:pt x="10347" y="2843"/>
                  </a:lnTo>
                  <a:cubicBezTo>
                    <a:pt x="10347" y="2939"/>
                    <a:pt x="10419" y="3010"/>
                    <a:pt x="10514" y="3010"/>
                  </a:cubicBezTo>
                  <a:cubicBezTo>
                    <a:pt x="10597" y="3010"/>
                    <a:pt x="10669" y="2939"/>
                    <a:pt x="10669" y="2843"/>
                  </a:cubicBezTo>
                  <a:lnTo>
                    <a:pt x="10669" y="1367"/>
                  </a:lnTo>
                  <a:cubicBezTo>
                    <a:pt x="10669" y="1296"/>
                    <a:pt x="10633" y="1236"/>
                    <a:pt x="10550" y="1212"/>
                  </a:cubicBezTo>
                  <a:lnTo>
                    <a:pt x="8430" y="498"/>
                  </a:lnTo>
                  <a:lnTo>
                    <a:pt x="8430" y="379"/>
                  </a:lnTo>
                  <a:lnTo>
                    <a:pt x="10776" y="1165"/>
                  </a:lnTo>
                  <a:lnTo>
                    <a:pt x="10776" y="2831"/>
                  </a:lnTo>
                  <a:cubicBezTo>
                    <a:pt x="10776" y="2939"/>
                    <a:pt x="10847" y="3022"/>
                    <a:pt x="10942" y="3022"/>
                  </a:cubicBezTo>
                  <a:cubicBezTo>
                    <a:pt x="11026" y="3022"/>
                    <a:pt x="11109" y="2951"/>
                    <a:pt x="11109" y="2855"/>
                  </a:cubicBezTo>
                  <a:lnTo>
                    <a:pt x="11109" y="1069"/>
                  </a:lnTo>
                  <a:cubicBezTo>
                    <a:pt x="11109" y="998"/>
                    <a:pt x="11062" y="938"/>
                    <a:pt x="10990" y="903"/>
                  </a:cubicBezTo>
                  <a:lnTo>
                    <a:pt x="8287" y="10"/>
                  </a:lnTo>
                  <a:cubicBezTo>
                    <a:pt x="8275" y="4"/>
                    <a:pt x="8258" y="1"/>
                    <a:pt x="8240" y="1"/>
                  </a:cubicBezTo>
                  <a:cubicBezTo>
                    <a:pt x="8222" y="1"/>
                    <a:pt x="8204" y="4"/>
                    <a:pt x="8192" y="10"/>
                  </a:cubicBezTo>
                  <a:lnTo>
                    <a:pt x="5549" y="891"/>
                  </a:lnTo>
                  <a:lnTo>
                    <a:pt x="2918" y="10"/>
                  </a:lnTo>
                  <a:cubicBezTo>
                    <a:pt x="2900" y="4"/>
                    <a:pt x="2882" y="1"/>
                    <a:pt x="2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0" name="Google Shape;11380;p65"/>
          <p:cNvGrpSpPr/>
          <p:nvPr/>
        </p:nvGrpSpPr>
        <p:grpSpPr>
          <a:xfrm>
            <a:off x="5790556" y="4261252"/>
            <a:ext cx="279513" cy="356083"/>
            <a:chOff x="5790556" y="4261252"/>
            <a:chExt cx="279513" cy="356083"/>
          </a:xfrm>
        </p:grpSpPr>
        <p:sp>
          <p:nvSpPr>
            <p:cNvPr id="11381" name="Google Shape;11381;p65"/>
            <p:cNvSpPr/>
            <p:nvPr/>
          </p:nvSpPr>
          <p:spPr>
            <a:xfrm>
              <a:off x="5892027" y="4400423"/>
              <a:ext cx="10581" cy="15872"/>
            </a:xfrm>
            <a:custGeom>
              <a:rect b="b" l="l" r="r" t="t"/>
              <a:pathLst>
                <a:path extrusionOk="0" h="501" w="334">
                  <a:moveTo>
                    <a:pt x="167" y="0"/>
                  </a:moveTo>
                  <a:cubicBezTo>
                    <a:pt x="84" y="0"/>
                    <a:pt x="0" y="72"/>
                    <a:pt x="0" y="167"/>
                  </a:cubicBezTo>
                  <a:lnTo>
                    <a:pt x="0" y="346"/>
                  </a:lnTo>
                  <a:cubicBezTo>
                    <a:pt x="0" y="429"/>
                    <a:pt x="84" y="501"/>
                    <a:pt x="167" y="501"/>
                  </a:cubicBezTo>
                  <a:cubicBezTo>
                    <a:pt x="262" y="501"/>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2" name="Google Shape;11382;p65"/>
            <p:cNvSpPr/>
            <p:nvPr/>
          </p:nvSpPr>
          <p:spPr>
            <a:xfrm>
              <a:off x="5959157" y="4400423"/>
              <a:ext cx="10201" cy="15872"/>
            </a:xfrm>
            <a:custGeom>
              <a:rect b="b" l="l" r="r" t="t"/>
              <a:pathLst>
                <a:path extrusionOk="0" h="501" w="322">
                  <a:moveTo>
                    <a:pt x="167" y="0"/>
                  </a:moveTo>
                  <a:cubicBezTo>
                    <a:pt x="72" y="0"/>
                    <a:pt x="0" y="72"/>
                    <a:pt x="0" y="167"/>
                  </a:cubicBezTo>
                  <a:lnTo>
                    <a:pt x="0" y="346"/>
                  </a:lnTo>
                  <a:cubicBezTo>
                    <a:pt x="0" y="429"/>
                    <a:pt x="72" y="501"/>
                    <a:pt x="167" y="501"/>
                  </a:cubicBezTo>
                  <a:cubicBezTo>
                    <a:pt x="251" y="501"/>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3" name="Google Shape;11383;p65"/>
            <p:cNvSpPr/>
            <p:nvPr/>
          </p:nvSpPr>
          <p:spPr>
            <a:xfrm>
              <a:off x="5907867" y="4450667"/>
              <a:ext cx="45651" cy="16157"/>
            </a:xfrm>
            <a:custGeom>
              <a:rect b="b" l="l" r="r" t="t"/>
              <a:pathLst>
                <a:path extrusionOk="0" h="510" w="1441">
                  <a:moveTo>
                    <a:pt x="183" y="1"/>
                  </a:moveTo>
                  <a:cubicBezTo>
                    <a:pt x="140" y="1"/>
                    <a:pt x="95" y="16"/>
                    <a:pt x="60" y="46"/>
                  </a:cubicBezTo>
                  <a:cubicBezTo>
                    <a:pt x="0" y="105"/>
                    <a:pt x="0" y="212"/>
                    <a:pt x="60" y="284"/>
                  </a:cubicBezTo>
                  <a:cubicBezTo>
                    <a:pt x="203" y="427"/>
                    <a:pt x="441" y="510"/>
                    <a:pt x="691" y="510"/>
                  </a:cubicBezTo>
                  <a:cubicBezTo>
                    <a:pt x="965" y="510"/>
                    <a:pt x="1203" y="427"/>
                    <a:pt x="1334" y="284"/>
                  </a:cubicBezTo>
                  <a:cubicBezTo>
                    <a:pt x="1441" y="212"/>
                    <a:pt x="1441" y="105"/>
                    <a:pt x="1358" y="46"/>
                  </a:cubicBezTo>
                  <a:cubicBezTo>
                    <a:pt x="1328" y="16"/>
                    <a:pt x="1289" y="1"/>
                    <a:pt x="1249" y="1"/>
                  </a:cubicBezTo>
                  <a:cubicBezTo>
                    <a:pt x="1209" y="1"/>
                    <a:pt x="1167" y="16"/>
                    <a:pt x="1131" y="46"/>
                  </a:cubicBezTo>
                  <a:cubicBezTo>
                    <a:pt x="1060" y="105"/>
                    <a:pt x="917" y="188"/>
                    <a:pt x="715" y="188"/>
                  </a:cubicBezTo>
                  <a:cubicBezTo>
                    <a:pt x="500" y="188"/>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4" name="Google Shape;11384;p65"/>
            <p:cNvSpPr/>
            <p:nvPr/>
          </p:nvSpPr>
          <p:spPr>
            <a:xfrm>
              <a:off x="5790556" y="4261252"/>
              <a:ext cx="279513" cy="356083"/>
            </a:xfrm>
            <a:custGeom>
              <a:rect b="b" l="l" r="r" t="t"/>
              <a:pathLst>
                <a:path extrusionOk="0" h="11240" w="8823">
                  <a:moveTo>
                    <a:pt x="4441" y="2893"/>
                  </a:moveTo>
                  <a:cubicBezTo>
                    <a:pt x="4608" y="3048"/>
                    <a:pt x="4787" y="3203"/>
                    <a:pt x="4965" y="3334"/>
                  </a:cubicBezTo>
                  <a:lnTo>
                    <a:pt x="3906" y="3334"/>
                  </a:lnTo>
                  <a:cubicBezTo>
                    <a:pt x="4084" y="3203"/>
                    <a:pt x="4251" y="3048"/>
                    <a:pt x="4441" y="2893"/>
                  </a:cubicBezTo>
                  <a:close/>
                  <a:moveTo>
                    <a:pt x="6215" y="810"/>
                  </a:moveTo>
                  <a:cubicBezTo>
                    <a:pt x="6954" y="1262"/>
                    <a:pt x="7430" y="1976"/>
                    <a:pt x="7430" y="2798"/>
                  </a:cubicBezTo>
                  <a:cubicBezTo>
                    <a:pt x="7430" y="3310"/>
                    <a:pt x="7251" y="3798"/>
                    <a:pt x="6894" y="4203"/>
                  </a:cubicBezTo>
                  <a:cubicBezTo>
                    <a:pt x="6632" y="4060"/>
                    <a:pt x="5727" y="3608"/>
                    <a:pt x="4668" y="2655"/>
                  </a:cubicBezTo>
                  <a:cubicBezTo>
                    <a:pt x="5192" y="2155"/>
                    <a:pt x="5727" y="1548"/>
                    <a:pt x="6215" y="810"/>
                  </a:cubicBezTo>
                  <a:close/>
                  <a:moveTo>
                    <a:pt x="4430" y="333"/>
                  </a:moveTo>
                  <a:cubicBezTo>
                    <a:pt x="4977" y="333"/>
                    <a:pt x="5477" y="441"/>
                    <a:pt x="5930" y="667"/>
                  </a:cubicBezTo>
                  <a:cubicBezTo>
                    <a:pt x="4322" y="3012"/>
                    <a:pt x="2346" y="4036"/>
                    <a:pt x="1953" y="4215"/>
                  </a:cubicBezTo>
                  <a:cubicBezTo>
                    <a:pt x="1620" y="3786"/>
                    <a:pt x="1417" y="3310"/>
                    <a:pt x="1417" y="2798"/>
                  </a:cubicBezTo>
                  <a:cubicBezTo>
                    <a:pt x="1417" y="1429"/>
                    <a:pt x="2763" y="333"/>
                    <a:pt x="4430" y="333"/>
                  </a:cubicBezTo>
                  <a:close/>
                  <a:moveTo>
                    <a:pt x="5370" y="3643"/>
                  </a:moveTo>
                  <a:cubicBezTo>
                    <a:pt x="6037" y="4143"/>
                    <a:pt x="6561" y="4393"/>
                    <a:pt x="6739" y="4477"/>
                  </a:cubicBezTo>
                  <a:cubicBezTo>
                    <a:pt x="6799" y="4513"/>
                    <a:pt x="6858" y="4524"/>
                    <a:pt x="6930" y="4524"/>
                  </a:cubicBezTo>
                  <a:cubicBezTo>
                    <a:pt x="7073" y="4524"/>
                    <a:pt x="7216" y="4632"/>
                    <a:pt x="7227" y="4774"/>
                  </a:cubicBezTo>
                  <a:cubicBezTo>
                    <a:pt x="7239" y="4858"/>
                    <a:pt x="7216" y="4929"/>
                    <a:pt x="7156" y="4989"/>
                  </a:cubicBezTo>
                  <a:cubicBezTo>
                    <a:pt x="7097" y="5048"/>
                    <a:pt x="7013" y="5072"/>
                    <a:pt x="6942" y="5072"/>
                  </a:cubicBezTo>
                  <a:lnTo>
                    <a:pt x="6835" y="5072"/>
                  </a:lnTo>
                  <a:lnTo>
                    <a:pt x="6835" y="5060"/>
                  </a:lnTo>
                  <a:cubicBezTo>
                    <a:pt x="6835" y="4977"/>
                    <a:pt x="6763" y="4894"/>
                    <a:pt x="6680" y="4894"/>
                  </a:cubicBezTo>
                  <a:cubicBezTo>
                    <a:pt x="6585" y="4894"/>
                    <a:pt x="6513" y="4977"/>
                    <a:pt x="6513" y="5060"/>
                  </a:cubicBezTo>
                  <a:lnTo>
                    <a:pt x="6513" y="5251"/>
                  </a:lnTo>
                  <a:lnTo>
                    <a:pt x="6323" y="5251"/>
                  </a:lnTo>
                  <a:cubicBezTo>
                    <a:pt x="6227" y="5251"/>
                    <a:pt x="6156" y="5334"/>
                    <a:pt x="6156" y="5417"/>
                  </a:cubicBezTo>
                  <a:cubicBezTo>
                    <a:pt x="6156" y="5513"/>
                    <a:pt x="6227" y="5584"/>
                    <a:pt x="6323" y="5584"/>
                  </a:cubicBezTo>
                  <a:lnTo>
                    <a:pt x="6513" y="5584"/>
                  </a:lnTo>
                  <a:lnTo>
                    <a:pt x="6513" y="6656"/>
                  </a:lnTo>
                  <a:cubicBezTo>
                    <a:pt x="6549" y="7834"/>
                    <a:pt x="5608" y="8787"/>
                    <a:pt x="4430" y="8787"/>
                  </a:cubicBezTo>
                  <a:cubicBezTo>
                    <a:pt x="3251" y="8787"/>
                    <a:pt x="2298" y="7834"/>
                    <a:pt x="2298" y="6656"/>
                  </a:cubicBezTo>
                  <a:lnTo>
                    <a:pt x="2298" y="5584"/>
                  </a:lnTo>
                  <a:lnTo>
                    <a:pt x="5644" y="5584"/>
                  </a:lnTo>
                  <a:cubicBezTo>
                    <a:pt x="5739" y="5584"/>
                    <a:pt x="5811" y="5513"/>
                    <a:pt x="5811" y="5417"/>
                  </a:cubicBezTo>
                  <a:cubicBezTo>
                    <a:pt x="5811" y="5334"/>
                    <a:pt x="5739" y="5251"/>
                    <a:pt x="5644" y="5251"/>
                  </a:cubicBezTo>
                  <a:lnTo>
                    <a:pt x="2298" y="5251"/>
                  </a:lnTo>
                  <a:lnTo>
                    <a:pt x="2298" y="5060"/>
                  </a:lnTo>
                  <a:cubicBezTo>
                    <a:pt x="2298" y="4977"/>
                    <a:pt x="2227" y="4894"/>
                    <a:pt x="2132" y="4894"/>
                  </a:cubicBezTo>
                  <a:cubicBezTo>
                    <a:pt x="2048" y="4894"/>
                    <a:pt x="1977" y="4977"/>
                    <a:pt x="1977" y="5060"/>
                  </a:cubicBezTo>
                  <a:lnTo>
                    <a:pt x="1977" y="5072"/>
                  </a:lnTo>
                  <a:lnTo>
                    <a:pt x="1870" y="5072"/>
                  </a:lnTo>
                  <a:cubicBezTo>
                    <a:pt x="1798" y="5072"/>
                    <a:pt x="1715" y="5048"/>
                    <a:pt x="1655" y="4989"/>
                  </a:cubicBezTo>
                  <a:cubicBezTo>
                    <a:pt x="1596" y="4929"/>
                    <a:pt x="1584" y="4858"/>
                    <a:pt x="1584" y="4774"/>
                  </a:cubicBezTo>
                  <a:cubicBezTo>
                    <a:pt x="1596" y="4643"/>
                    <a:pt x="1739" y="4524"/>
                    <a:pt x="1882" y="4524"/>
                  </a:cubicBezTo>
                  <a:cubicBezTo>
                    <a:pt x="1953" y="4524"/>
                    <a:pt x="2013" y="4513"/>
                    <a:pt x="2072" y="4477"/>
                  </a:cubicBezTo>
                  <a:cubicBezTo>
                    <a:pt x="2251" y="4393"/>
                    <a:pt x="2775" y="4143"/>
                    <a:pt x="3441" y="3643"/>
                  </a:cubicBezTo>
                  <a:close/>
                  <a:moveTo>
                    <a:pt x="4418" y="0"/>
                  </a:moveTo>
                  <a:cubicBezTo>
                    <a:pt x="2584" y="0"/>
                    <a:pt x="1084" y="1250"/>
                    <a:pt x="1084" y="2798"/>
                  </a:cubicBezTo>
                  <a:cubicBezTo>
                    <a:pt x="1084" y="3334"/>
                    <a:pt x="1262" y="3846"/>
                    <a:pt x="1584" y="4286"/>
                  </a:cubicBezTo>
                  <a:cubicBezTo>
                    <a:pt x="1405" y="4382"/>
                    <a:pt x="1274" y="4560"/>
                    <a:pt x="1262" y="4763"/>
                  </a:cubicBezTo>
                  <a:cubicBezTo>
                    <a:pt x="1239" y="4929"/>
                    <a:pt x="1298" y="5108"/>
                    <a:pt x="1405" y="5227"/>
                  </a:cubicBezTo>
                  <a:cubicBezTo>
                    <a:pt x="1524" y="5346"/>
                    <a:pt x="1691" y="5417"/>
                    <a:pt x="1858" y="5417"/>
                  </a:cubicBezTo>
                  <a:lnTo>
                    <a:pt x="1953" y="5417"/>
                  </a:lnTo>
                  <a:lnTo>
                    <a:pt x="1953" y="6668"/>
                  </a:lnTo>
                  <a:cubicBezTo>
                    <a:pt x="1953" y="7144"/>
                    <a:pt x="2096" y="7596"/>
                    <a:pt x="2334" y="7977"/>
                  </a:cubicBezTo>
                  <a:lnTo>
                    <a:pt x="881" y="8394"/>
                  </a:lnTo>
                  <a:cubicBezTo>
                    <a:pt x="369" y="8537"/>
                    <a:pt x="0" y="9037"/>
                    <a:pt x="0" y="9573"/>
                  </a:cubicBezTo>
                  <a:lnTo>
                    <a:pt x="0" y="11073"/>
                  </a:lnTo>
                  <a:cubicBezTo>
                    <a:pt x="0" y="11156"/>
                    <a:pt x="84" y="11240"/>
                    <a:pt x="167" y="11240"/>
                  </a:cubicBezTo>
                  <a:cubicBezTo>
                    <a:pt x="262" y="11240"/>
                    <a:pt x="334" y="11156"/>
                    <a:pt x="334" y="11073"/>
                  </a:cubicBezTo>
                  <a:lnTo>
                    <a:pt x="334" y="9573"/>
                  </a:lnTo>
                  <a:cubicBezTo>
                    <a:pt x="334" y="9180"/>
                    <a:pt x="596" y="8823"/>
                    <a:pt x="977" y="8715"/>
                  </a:cubicBezTo>
                  <a:lnTo>
                    <a:pt x="1405" y="8584"/>
                  </a:lnTo>
                  <a:lnTo>
                    <a:pt x="1405" y="11073"/>
                  </a:lnTo>
                  <a:cubicBezTo>
                    <a:pt x="1405" y="11156"/>
                    <a:pt x="1477" y="11240"/>
                    <a:pt x="1572" y="11240"/>
                  </a:cubicBezTo>
                  <a:cubicBezTo>
                    <a:pt x="1655" y="11240"/>
                    <a:pt x="1727" y="11156"/>
                    <a:pt x="1727" y="11073"/>
                  </a:cubicBezTo>
                  <a:lnTo>
                    <a:pt x="1727" y="8501"/>
                  </a:lnTo>
                  <a:lnTo>
                    <a:pt x="2525" y="8263"/>
                  </a:lnTo>
                  <a:cubicBezTo>
                    <a:pt x="2560" y="8299"/>
                    <a:pt x="2596" y="8346"/>
                    <a:pt x="2644" y="8394"/>
                  </a:cubicBezTo>
                  <a:lnTo>
                    <a:pt x="2644" y="8954"/>
                  </a:lnTo>
                  <a:cubicBezTo>
                    <a:pt x="2644" y="9049"/>
                    <a:pt x="2715" y="9120"/>
                    <a:pt x="2798" y="9120"/>
                  </a:cubicBezTo>
                  <a:cubicBezTo>
                    <a:pt x="2894" y="9120"/>
                    <a:pt x="2965" y="9049"/>
                    <a:pt x="2965" y="8954"/>
                  </a:cubicBezTo>
                  <a:lnTo>
                    <a:pt x="2965" y="8680"/>
                  </a:lnTo>
                  <a:cubicBezTo>
                    <a:pt x="3370" y="8954"/>
                    <a:pt x="3858" y="9120"/>
                    <a:pt x="4382" y="9120"/>
                  </a:cubicBezTo>
                  <a:cubicBezTo>
                    <a:pt x="4906" y="9120"/>
                    <a:pt x="5394" y="8954"/>
                    <a:pt x="5799" y="8680"/>
                  </a:cubicBezTo>
                  <a:lnTo>
                    <a:pt x="5799" y="11073"/>
                  </a:lnTo>
                  <a:cubicBezTo>
                    <a:pt x="5799" y="11156"/>
                    <a:pt x="5870" y="11240"/>
                    <a:pt x="5954" y="11240"/>
                  </a:cubicBezTo>
                  <a:cubicBezTo>
                    <a:pt x="6049" y="11240"/>
                    <a:pt x="6120" y="11156"/>
                    <a:pt x="6120" y="11073"/>
                  </a:cubicBezTo>
                  <a:lnTo>
                    <a:pt x="6120" y="8394"/>
                  </a:lnTo>
                  <a:cubicBezTo>
                    <a:pt x="6168" y="8346"/>
                    <a:pt x="6192" y="8299"/>
                    <a:pt x="6239" y="8263"/>
                  </a:cubicBezTo>
                  <a:lnTo>
                    <a:pt x="7025" y="8477"/>
                  </a:lnTo>
                  <a:lnTo>
                    <a:pt x="7025" y="11061"/>
                  </a:lnTo>
                  <a:cubicBezTo>
                    <a:pt x="7025" y="11144"/>
                    <a:pt x="7108" y="11216"/>
                    <a:pt x="7192" y="11216"/>
                  </a:cubicBezTo>
                  <a:cubicBezTo>
                    <a:pt x="7287" y="11216"/>
                    <a:pt x="7358" y="11144"/>
                    <a:pt x="7358" y="11061"/>
                  </a:cubicBezTo>
                  <a:lnTo>
                    <a:pt x="7358" y="8573"/>
                  </a:lnTo>
                  <a:lnTo>
                    <a:pt x="7787" y="8704"/>
                  </a:lnTo>
                  <a:cubicBezTo>
                    <a:pt x="8156" y="8811"/>
                    <a:pt x="8430" y="9168"/>
                    <a:pt x="8430" y="9549"/>
                  </a:cubicBezTo>
                  <a:lnTo>
                    <a:pt x="8430" y="11061"/>
                  </a:lnTo>
                  <a:cubicBezTo>
                    <a:pt x="8430" y="11144"/>
                    <a:pt x="8501" y="11216"/>
                    <a:pt x="8597" y="11216"/>
                  </a:cubicBezTo>
                  <a:cubicBezTo>
                    <a:pt x="8680" y="11216"/>
                    <a:pt x="8751" y="11144"/>
                    <a:pt x="8751" y="11061"/>
                  </a:cubicBezTo>
                  <a:lnTo>
                    <a:pt x="8751" y="9549"/>
                  </a:lnTo>
                  <a:cubicBezTo>
                    <a:pt x="8823" y="9037"/>
                    <a:pt x="8466" y="8549"/>
                    <a:pt x="7942" y="8394"/>
                  </a:cubicBezTo>
                  <a:lnTo>
                    <a:pt x="6501" y="7977"/>
                  </a:lnTo>
                  <a:cubicBezTo>
                    <a:pt x="6739" y="7608"/>
                    <a:pt x="6870" y="7144"/>
                    <a:pt x="6870" y="6668"/>
                  </a:cubicBezTo>
                  <a:lnTo>
                    <a:pt x="6870" y="5417"/>
                  </a:lnTo>
                  <a:lnTo>
                    <a:pt x="6977" y="5417"/>
                  </a:lnTo>
                  <a:cubicBezTo>
                    <a:pt x="7132" y="5417"/>
                    <a:pt x="7299" y="5346"/>
                    <a:pt x="7418" y="5227"/>
                  </a:cubicBezTo>
                  <a:cubicBezTo>
                    <a:pt x="7537" y="5108"/>
                    <a:pt x="7585" y="4929"/>
                    <a:pt x="7573" y="4763"/>
                  </a:cubicBezTo>
                  <a:cubicBezTo>
                    <a:pt x="7549" y="4560"/>
                    <a:pt x="7418" y="4393"/>
                    <a:pt x="7239" y="4286"/>
                  </a:cubicBezTo>
                  <a:cubicBezTo>
                    <a:pt x="7573" y="3846"/>
                    <a:pt x="7751" y="3334"/>
                    <a:pt x="7751" y="2798"/>
                  </a:cubicBezTo>
                  <a:cubicBezTo>
                    <a:pt x="7751" y="1250"/>
                    <a:pt x="6263" y="0"/>
                    <a:pt x="4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5" name="Google Shape;11385;p65"/>
            <p:cNvSpPr/>
            <p:nvPr/>
          </p:nvSpPr>
          <p:spPr>
            <a:xfrm>
              <a:off x="5875807" y="4562244"/>
              <a:ext cx="10201" cy="55092"/>
            </a:xfrm>
            <a:custGeom>
              <a:rect b="b" l="l" r="r" t="t"/>
              <a:pathLst>
                <a:path extrusionOk="0" h="1739" w="322">
                  <a:moveTo>
                    <a:pt x="155" y="0"/>
                  </a:moveTo>
                  <a:cubicBezTo>
                    <a:pt x="72" y="0"/>
                    <a:pt x="0" y="72"/>
                    <a:pt x="0" y="155"/>
                  </a:cubicBezTo>
                  <a:lnTo>
                    <a:pt x="0" y="1572"/>
                  </a:lnTo>
                  <a:cubicBezTo>
                    <a:pt x="0" y="1667"/>
                    <a:pt x="72" y="1739"/>
                    <a:pt x="155" y="1739"/>
                  </a:cubicBezTo>
                  <a:cubicBezTo>
                    <a:pt x="250" y="1739"/>
                    <a:pt x="322" y="1667"/>
                    <a:pt x="322" y="1572"/>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6" name="Google Shape;11386;p65"/>
            <p:cNvSpPr/>
            <p:nvPr/>
          </p:nvSpPr>
          <p:spPr>
            <a:xfrm>
              <a:off x="5925576" y="4567883"/>
              <a:ext cx="10613" cy="10233"/>
            </a:xfrm>
            <a:custGeom>
              <a:rect b="b" l="l" r="r" t="t"/>
              <a:pathLst>
                <a:path extrusionOk="0" h="323" w="335">
                  <a:moveTo>
                    <a:pt x="168" y="1"/>
                  </a:moveTo>
                  <a:cubicBezTo>
                    <a:pt x="72" y="1"/>
                    <a:pt x="1" y="72"/>
                    <a:pt x="1" y="156"/>
                  </a:cubicBezTo>
                  <a:cubicBezTo>
                    <a:pt x="1" y="251"/>
                    <a:pt x="72" y="322"/>
                    <a:pt x="168" y="322"/>
                  </a:cubicBezTo>
                  <a:cubicBezTo>
                    <a:pt x="251" y="322"/>
                    <a:pt x="322" y="251"/>
                    <a:pt x="322" y="156"/>
                  </a:cubicBezTo>
                  <a:cubicBezTo>
                    <a:pt x="334" y="60"/>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87" name="Google Shape;11387;p65"/>
            <p:cNvSpPr/>
            <p:nvPr/>
          </p:nvSpPr>
          <p:spPr>
            <a:xfrm>
              <a:off x="5925576" y="4600703"/>
              <a:ext cx="10613" cy="10613"/>
            </a:xfrm>
            <a:custGeom>
              <a:rect b="b" l="l" r="r" t="t"/>
              <a:pathLst>
                <a:path extrusionOk="0" h="335" w="335">
                  <a:moveTo>
                    <a:pt x="168" y="1"/>
                  </a:moveTo>
                  <a:cubicBezTo>
                    <a:pt x="72" y="1"/>
                    <a:pt x="1" y="72"/>
                    <a:pt x="1" y="167"/>
                  </a:cubicBezTo>
                  <a:cubicBezTo>
                    <a:pt x="1" y="251"/>
                    <a:pt x="72" y="334"/>
                    <a:pt x="168" y="334"/>
                  </a:cubicBezTo>
                  <a:cubicBezTo>
                    <a:pt x="251" y="334"/>
                    <a:pt x="322" y="251"/>
                    <a:pt x="322" y="167"/>
                  </a:cubicBez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388" name="Google Shape;11388;p65"/>
          <p:cNvGrpSpPr/>
          <p:nvPr/>
        </p:nvGrpSpPr>
        <p:grpSpPr>
          <a:xfrm>
            <a:off x="5341333" y="4261252"/>
            <a:ext cx="278752" cy="356463"/>
            <a:chOff x="5341333" y="4261252"/>
            <a:chExt cx="278752" cy="356463"/>
          </a:xfrm>
        </p:grpSpPr>
        <p:sp>
          <p:nvSpPr>
            <p:cNvPr id="11389" name="Google Shape;11389;p65"/>
            <p:cNvSpPr/>
            <p:nvPr/>
          </p:nvSpPr>
          <p:spPr>
            <a:xfrm>
              <a:off x="5442773" y="4383442"/>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34" y="429"/>
                    <a:pt x="334" y="346"/>
                  </a:cubicBezTo>
                  <a:lnTo>
                    <a:pt x="334"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0" name="Google Shape;11390;p65"/>
            <p:cNvSpPr/>
            <p:nvPr/>
          </p:nvSpPr>
          <p:spPr>
            <a:xfrm>
              <a:off x="5509174" y="4383442"/>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50" y="501"/>
                    <a:pt x="334" y="429"/>
                    <a:pt x="334" y="346"/>
                  </a:cubicBezTo>
                  <a:lnTo>
                    <a:pt x="334" y="167"/>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1" name="Google Shape;11391;p65"/>
            <p:cNvSpPr/>
            <p:nvPr/>
          </p:nvSpPr>
          <p:spPr>
            <a:xfrm>
              <a:off x="5458232" y="4422377"/>
              <a:ext cx="45302" cy="16157"/>
            </a:xfrm>
            <a:custGeom>
              <a:rect b="b" l="l" r="r" t="t"/>
              <a:pathLst>
                <a:path extrusionOk="0" h="510" w="1430">
                  <a:moveTo>
                    <a:pt x="189" y="1"/>
                  </a:moveTo>
                  <a:cubicBezTo>
                    <a:pt x="147" y="1"/>
                    <a:pt x="102" y="16"/>
                    <a:pt x="61" y="46"/>
                  </a:cubicBezTo>
                  <a:cubicBezTo>
                    <a:pt x="1" y="105"/>
                    <a:pt x="1" y="212"/>
                    <a:pt x="61" y="284"/>
                  </a:cubicBezTo>
                  <a:cubicBezTo>
                    <a:pt x="215" y="427"/>
                    <a:pt x="453" y="510"/>
                    <a:pt x="703" y="510"/>
                  </a:cubicBezTo>
                  <a:cubicBezTo>
                    <a:pt x="953" y="510"/>
                    <a:pt x="1215" y="427"/>
                    <a:pt x="1346" y="284"/>
                  </a:cubicBezTo>
                  <a:cubicBezTo>
                    <a:pt x="1430" y="224"/>
                    <a:pt x="1430" y="129"/>
                    <a:pt x="1370" y="46"/>
                  </a:cubicBezTo>
                  <a:cubicBezTo>
                    <a:pt x="1340" y="16"/>
                    <a:pt x="1302" y="1"/>
                    <a:pt x="1260" y="1"/>
                  </a:cubicBezTo>
                  <a:cubicBezTo>
                    <a:pt x="1218" y="1"/>
                    <a:pt x="1174" y="16"/>
                    <a:pt x="1132" y="46"/>
                  </a:cubicBezTo>
                  <a:cubicBezTo>
                    <a:pt x="1073" y="105"/>
                    <a:pt x="930" y="189"/>
                    <a:pt x="715" y="189"/>
                  </a:cubicBezTo>
                  <a:cubicBezTo>
                    <a:pt x="513" y="189"/>
                    <a:pt x="358" y="105"/>
                    <a:pt x="299" y="46"/>
                  </a:cubicBezTo>
                  <a:cubicBezTo>
                    <a:pt x="269" y="16"/>
                    <a:pt x="230"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2" name="Google Shape;11392;p65"/>
            <p:cNvSpPr/>
            <p:nvPr/>
          </p:nvSpPr>
          <p:spPr>
            <a:xfrm>
              <a:off x="5437134" y="4572793"/>
              <a:ext cx="10581" cy="44162"/>
            </a:xfrm>
            <a:custGeom>
              <a:rect b="b" l="l" r="r" t="t"/>
              <a:pathLst>
                <a:path extrusionOk="0" h="1394" w="334">
                  <a:moveTo>
                    <a:pt x="167" y="1"/>
                  </a:moveTo>
                  <a:cubicBezTo>
                    <a:pt x="72" y="1"/>
                    <a:pt x="0" y="84"/>
                    <a:pt x="0" y="167"/>
                  </a:cubicBezTo>
                  <a:lnTo>
                    <a:pt x="0" y="1227"/>
                  </a:lnTo>
                  <a:cubicBezTo>
                    <a:pt x="0" y="1310"/>
                    <a:pt x="72" y="1394"/>
                    <a:pt x="167" y="1394"/>
                  </a:cubicBezTo>
                  <a:cubicBezTo>
                    <a:pt x="250" y="1394"/>
                    <a:pt x="334" y="1310"/>
                    <a:pt x="334" y="1227"/>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3" name="Google Shape;11393;p65"/>
            <p:cNvSpPr/>
            <p:nvPr/>
          </p:nvSpPr>
          <p:spPr>
            <a:xfrm>
              <a:off x="5341333" y="4261252"/>
              <a:ext cx="278752" cy="356463"/>
            </a:xfrm>
            <a:custGeom>
              <a:rect b="b" l="l" r="r" t="t"/>
              <a:pathLst>
                <a:path extrusionOk="0" h="11252" w="8799">
                  <a:moveTo>
                    <a:pt x="4941" y="333"/>
                  </a:moveTo>
                  <a:cubicBezTo>
                    <a:pt x="4941" y="333"/>
                    <a:pt x="4953" y="333"/>
                    <a:pt x="4953" y="345"/>
                  </a:cubicBezTo>
                  <a:lnTo>
                    <a:pt x="4953" y="1084"/>
                  </a:lnTo>
                  <a:cubicBezTo>
                    <a:pt x="4953" y="1250"/>
                    <a:pt x="4894" y="1417"/>
                    <a:pt x="4798" y="1536"/>
                  </a:cubicBezTo>
                  <a:lnTo>
                    <a:pt x="4429" y="2000"/>
                  </a:lnTo>
                  <a:lnTo>
                    <a:pt x="4393" y="2000"/>
                  </a:lnTo>
                  <a:lnTo>
                    <a:pt x="4024" y="1536"/>
                  </a:lnTo>
                  <a:cubicBezTo>
                    <a:pt x="3917" y="1417"/>
                    <a:pt x="3858" y="1250"/>
                    <a:pt x="3858" y="1084"/>
                  </a:cubicBezTo>
                  <a:lnTo>
                    <a:pt x="3893" y="333"/>
                  </a:lnTo>
                  <a:close/>
                  <a:moveTo>
                    <a:pt x="2310" y="3143"/>
                  </a:moveTo>
                  <a:lnTo>
                    <a:pt x="2310" y="3500"/>
                  </a:lnTo>
                  <a:cubicBezTo>
                    <a:pt x="2310" y="3608"/>
                    <a:pt x="2227" y="3691"/>
                    <a:pt x="2119" y="3691"/>
                  </a:cubicBezTo>
                  <a:lnTo>
                    <a:pt x="1941" y="3691"/>
                  </a:lnTo>
                  <a:lnTo>
                    <a:pt x="1941" y="3143"/>
                  </a:lnTo>
                  <a:close/>
                  <a:moveTo>
                    <a:pt x="6894" y="3143"/>
                  </a:moveTo>
                  <a:lnTo>
                    <a:pt x="6894" y="3691"/>
                  </a:lnTo>
                  <a:lnTo>
                    <a:pt x="6703" y="3691"/>
                  </a:lnTo>
                  <a:cubicBezTo>
                    <a:pt x="6596" y="3691"/>
                    <a:pt x="6513" y="3608"/>
                    <a:pt x="6513" y="3500"/>
                  </a:cubicBezTo>
                  <a:lnTo>
                    <a:pt x="6513" y="3143"/>
                  </a:lnTo>
                  <a:close/>
                  <a:moveTo>
                    <a:pt x="1607" y="3191"/>
                  </a:moveTo>
                  <a:lnTo>
                    <a:pt x="1607" y="3751"/>
                  </a:lnTo>
                  <a:cubicBezTo>
                    <a:pt x="1417" y="3846"/>
                    <a:pt x="1286" y="4012"/>
                    <a:pt x="1274" y="4227"/>
                  </a:cubicBezTo>
                  <a:cubicBezTo>
                    <a:pt x="1250" y="4393"/>
                    <a:pt x="1310" y="4572"/>
                    <a:pt x="1417" y="4691"/>
                  </a:cubicBezTo>
                  <a:cubicBezTo>
                    <a:pt x="1536" y="4810"/>
                    <a:pt x="1703" y="4882"/>
                    <a:pt x="1869" y="4882"/>
                  </a:cubicBezTo>
                  <a:lnTo>
                    <a:pt x="1976" y="4882"/>
                  </a:lnTo>
                  <a:cubicBezTo>
                    <a:pt x="2012" y="5132"/>
                    <a:pt x="2096" y="5394"/>
                    <a:pt x="2203" y="5608"/>
                  </a:cubicBezTo>
                  <a:lnTo>
                    <a:pt x="1953" y="5608"/>
                  </a:lnTo>
                  <a:lnTo>
                    <a:pt x="1953" y="5632"/>
                  </a:lnTo>
                  <a:cubicBezTo>
                    <a:pt x="1274" y="5632"/>
                    <a:pt x="703" y="5072"/>
                    <a:pt x="703" y="4382"/>
                  </a:cubicBezTo>
                  <a:cubicBezTo>
                    <a:pt x="703" y="3810"/>
                    <a:pt x="1084" y="3334"/>
                    <a:pt x="1607" y="3191"/>
                  </a:cubicBezTo>
                  <a:close/>
                  <a:moveTo>
                    <a:pt x="7239" y="3194"/>
                  </a:moveTo>
                  <a:cubicBezTo>
                    <a:pt x="7745" y="3341"/>
                    <a:pt x="8132" y="3814"/>
                    <a:pt x="8132" y="4382"/>
                  </a:cubicBezTo>
                  <a:cubicBezTo>
                    <a:pt x="8132" y="5060"/>
                    <a:pt x="7572" y="5632"/>
                    <a:pt x="6882" y="5632"/>
                  </a:cubicBezTo>
                  <a:lnTo>
                    <a:pt x="6620" y="5632"/>
                  </a:lnTo>
                  <a:cubicBezTo>
                    <a:pt x="6727" y="5405"/>
                    <a:pt x="6799" y="5155"/>
                    <a:pt x="6846" y="4894"/>
                  </a:cubicBezTo>
                  <a:lnTo>
                    <a:pt x="6953" y="4894"/>
                  </a:lnTo>
                  <a:cubicBezTo>
                    <a:pt x="7275" y="4894"/>
                    <a:pt x="7549" y="4655"/>
                    <a:pt x="7572" y="4358"/>
                  </a:cubicBezTo>
                  <a:cubicBezTo>
                    <a:pt x="7596" y="4203"/>
                    <a:pt x="7537" y="4024"/>
                    <a:pt x="7430" y="3905"/>
                  </a:cubicBezTo>
                  <a:cubicBezTo>
                    <a:pt x="7370" y="3846"/>
                    <a:pt x="7310" y="3798"/>
                    <a:pt x="7239" y="3751"/>
                  </a:cubicBezTo>
                  <a:lnTo>
                    <a:pt x="7239" y="3194"/>
                  </a:lnTo>
                  <a:close/>
                  <a:moveTo>
                    <a:pt x="5239" y="655"/>
                  </a:moveTo>
                  <a:cubicBezTo>
                    <a:pt x="5703" y="822"/>
                    <a:pt x="6096" y="1084"/>
                    <a:pt x="6406" y="1465"/>
                  </a:cubicBezTo>
                  <a:cubicBezTo>
                    <a:pt x="6727" y="1846"/>
                    <a:pt x="6929" y="2322"/>
                    <a:pt x="7001" y="2810"/>
                  </a:cubicBezTo>
                  <a:lnTo>
                    <a:pt x="5953" y="2810"/>
                  </a:lnTo>
                  <a:cubicBezTo>
                    <a:pt x="5870" y="2810"/>
                    <a:pt x="5798" y="2893"/>
                    <a:pt x="5798" y="2977"/>
                  </a:cubicBezTo>
                  <a:cubicBezTo>
                    <a:pt x="5798" y="3072"/>
                    <a:pt x="5870" y="3143"/>
                    <a:pt x="5953" y="3143"/>
                  </a:cubicBezTo>
                  <a:lnTo>
                    <a:pt x="6144" y="3143"/>
                  </a:lnTo>
                  <a:lnTo>
                    <a:pt x="6144" y="3500"/>
                  </a:lnTo>
                  <a:cubicBezTo>
                    <a:pt x="6144" y="3786"/>
                    <a:pt x="6382" y="4024"/>
                    <a:pt x="6668" y="4024"/>
                  </a:cubicBezTo>
                  <a:lnTo>
                    <a:pt x="6941" y="4024"/>
                  </a:lnTo>
                  <a:cubicBezTo>
                    <a:pt x="7013" y="4024"/>
                    <a:pt x="7084" y="4048"/>
                    <a:pt x="7144" y="4108"/>
                  </a:cubicBezTo>
                  <a:cubicBezTo>
                    <a:pt x="7203" y="4167"/>
                    <a:pt x="7227" y="4239"/>
                    <a:pt x="7227" y="4322"/>
                  </a:cubicBezTo>
                  <a:cubicBezTo>
                    <a:pt x="7203" y="4453"/>
                    <a:pt x="7072" y="4572"/>
                    <a:pt x="6929" y="4572"/>
                  </a:cubicBezTo>
                  <a:lnTo>
                    <a:pt x="6846" y="4572"/>
                  </a:lnTo>
                  <a:lnTo>
                    <a:pt x="6846" y="4560"/>
                  </a:lnTo>
                  <a:cubicBezTo>
                    <a:pt x="6846" y="4465"/>
                    <a:pt x="6775" y="4393"/>
                    <a:pt x="6691" y="4393"/>
                  </a:cubicBezTo>
                  <a:cubicBezTo>
                    <a:pt x="6596" y="4393"/>
                    <a:pt x="6525" y="4465"/>
                    <a:pt x="6525" y="4560"/>
                  </a:cubicBezTo>
                  <a:cubicBezTo>
                    <a:pt x="6537" y="5727"/>
                    <a:pt x="5584" y="6679"/>
                    <a:pt x="4405" y="6679"/>
                  </a:cubicBezTo>
                  <a:cubicBezTo>
                    <a:pt x="3239" y="6679"/>
                    <a:pt x="2286" y="5727"/>
                    <a:pt x="2286" y="4560"/>
                  </a:cubicBezTo>
                  <a:cubicBezTo>
                    <a:pt x="2286" y="4465"/>
                    <a:pt x="2203" y="4393"/>
                    <a:pt x="2119" y="4393"/>
                  </a:cubicBezTo>
                  <a:cubicBezTo>
                    <a:pt x="2024" y="4393"/>
                    <a:pt x="1953" y="4465"/>
                    <a:pt x="1953" y="4560"/>
                  </a:cubicBezTo>
                  <a:lnTo>
                    <a:pt x="1953" y="4572"/>
                  </a:lnTo>
                  <a:lnTo>
                    <a:pt x="1846" y="4572"/>
                  </a:lnTo>
                  <a:cubicBezTo>
                    <a:pt x="1774" y="4572"/>
                    <a:pt x="1703" y="4536"/>
                    <a:pt x="1643" y="4477"/>
                  </a:cubicBezTo>
                  <a:cubicBezTo>
                    <a:pt x="1584" y="4417"/>
                    <a:pt x="1572" y="4346"/>
                    <a:pt x="1572" y="4274"/>
                  </a:cubicBezTo>
                  <a:cubicBezTo>
                    <a:pt x="1584" y="4143"/>
                    <a:pt x="1715" y="4024"/>
                    <a:pt x="1869" y="4024"/>
                  </a:cubicBezTo>
                  <a:lnTo>
                    <a:pt x="2107" y="4024"/>
                  </a:lnTo>
                  <a:cubicBezTo>
                    <a:pt x="2381" y="4024"/>
                    <a:pt x="2619" y="3786"/>
                    <a:pt x="2619" y="3500"/>
                  </a:cubicBezTo>
                  <a:lnTo>
                    <a:pt x="2619" y="3143"/>
                  </a:lnTo>
                  <a:lnTo>
                    <a:pt x="5275" y="3143"/>
                  </a:lnTo>
                  <a:cubicBezTo>
                    <a:pt x="5358" y="3143"/>
                    <a:pt x="5441" y="3072"/>
                    <a:pt x="5441" y="2977"/>
                  </a:cubicBezTo>
                  <a:cubicBezTo>
                    <a:pt x="5441" y="2893"/>
                    <a:pt x="5358" y="2810"/>
                    <a:pt x="5275" y="2810"/>
                  </a:cubicBezTo>
                  <a:lnTo>
                    <a:pt x="1762" y="2810"/>
                  </a:lnTo>
                  <a:cubicBezTo>
                    <a:pt x="1822" y="2310"/>
                    <a:pt x="2024" y="1846"/>
                    <a:pt x="2357" y="1465"/>
                  </a:cubicBezTo>
                  <a:cubicBezTo>
                    <a:pt x="2667" y="1084"/>
                    <a:pt x="3072" y="810"/>
                    <a:pt x="3512" y="655"/>
                  </a:cubicBezTo>
                  <a:lnTo>
                    <a:pt x="3512" y="1084"/>
                  </a:lnTo>
                  <a:cubicBezTo>
                    <a:pt x="3512" y="1322"/>
                    <a:pt x="3596" y="1548"/>
                    <a:pt x="3739" y="1738"/>
                  </a:cubicBezTo>
                  <a:lnTo>
                    <a:pt x="4108" y="2203"/>
                  </a:lnTo>
                  <a:cubicBezTo>
                    <a:pt x="4167" y="2274"/>
                    <a:pt x="4274" y="2334"/>
                    <a:pt x="4382" y="2334"/>
                  </a:cubicBezTo>
                  <a:cubicBezTo>
                    <a:pt x="4489" y="2334"/>
                    <a:pt x="4572" y="2298"/>
                    <a:pt x="4643" y="2203"/>
                  </a:cubicBezTo>
                  <a:lnTo>
                    <a:pt x="5024" y="1738"/>
                  </a:lnTo>
                  <a:cubicBezTo>
                    <a:pt x="5167" y="1560"/>
                    <a:pt x="5239" y="1322"/>
                    <a:pt x="5239" y="1084"/>
                  </a:cubicBezTo>
                  <a:lnTo>
                    <a:pt x="5239" y="655"/>
                  </a:lnTo>
                  <a:close/>
                  <a:moveTo>
                    <a:pt x="5477" y="6763"/>
                  </a:moveTo>
                  <a:lnTo>
                    <a:pt x="5477" y="7953"/>
                  </a:lnTo>
                  <a:cubicBezTo>
                    <a:pt x="5215" y="8263"/>
                    <a:pt x="4822" y="8442"/>
                    <a:pt x="4405" y="8442"/>
                  </a:cubicBezTo>
                  <a:cubicBezTo>
                    <a:pt x="3989" y="8442"/>
                    <a:pt x="3608" y="8263"/>
                    <a:pt x="3334" y="7953"/>
                  </a:cubicBezTo>
                  <a:lnTo>
                    <a:pt x="3334" y="6763"/>
                  </a:lnTo>
                  <a:cubicBezTo>
                    <a:pt x="3667" y="6918"/>
                    <a:pt x="4024" y="7001"/>
                    <a:pt x="4405" y="7001"/>
                  </a:cubicBezTo>
                  <a:cubicBezTo>
                    <a:pt x="4798" y="7001"/>
                    <a:pt x="5155" y="6906"/>
                    <a:pt x="5477" y="6763"/>
                  </a:cubicBezTo>
                  <a:close/>
                  <a:moveTo>
                    <a:pt x="5477" y="8406"/>
                  </a:moveTo>
                  <a:lnTo>
                    <a:pt x="5477" y="8858"/>
                  </a:lnTo>
                  <a:cubicBezTo>
                    <a:pt x="5155" y="9049"/>
                    <a:pt x="4798" y="9144"/>
                    <a:pt x="4405" y="9144"/>
                  </a:cubicBezTo>
                  <a:cubicBezTo>
                    <a:pt x="4024" y="9144"/>
                    <a:pt x="3667" y="9037"/>
                    <a:pt x="3334" y="8858"/>
                  </a:cubicBezTo>
                  <a:lnTo>
                    <a:pt x="3334" y="8406"/>
                  </a:lnTo>
                  <a:cubicBezTo>
                    <a:pt x="3631" y="8644"/>
                    <a:pt x="4001" y="8763"/>
                    <a:pt x="4405" y="8763"/>
                  </a:cubicBezTo>
                  <a:cubicBezTo>
                    <a:pt x="4810" y="8763"/>
                    <a:pt x="5167" y="8632"/>
                    <a:pt x="5477" y="8406"/>
                  </a:cubicBezTo>
                  <a:close/>
                  <a:moveTo>
                    <a:pt x="3870" y="0"/>
                  </a:moveTo>
                  <a:cubicBezTo>
                    <a:pt x="3691" y="0"/>
                    <a:pt x="3548" y="131"/>
                    <a:pt x="3536" y="298"/>
                  </a:cubicBezTo>
                  <a:cubicBezTo>
                    <a:pt x="2977" y="464"/>
                    <a:pt x="2488" y="786"/>
                    <a:pt x="2107" y="1238"/>
                  </a:cubicBezTo>
                  <a:cubicBezTo>
                    <a:pt x="1715" y="1715"/>
                    <a:pt x="1476" y="2274"/>
                    <a:pt x="1417" y="2893"/>
                  </a:cubicBezTo>
                  <a:cubicBezTo>
                    <a:pt x="798" y="3096"/>
                    <a:pt x="345" y="3691"/>
                    <a:pt x="345" y="4382"/>
                  </a:cubicBezTo>
                  <a:cubicBezTo>
                    <a:pt x="345" y="5239"/>
                    <a:pt x="1048" y="5953"/>
                    <a:pt x="1929" y="5953"/>
                  </a:cubicBezTo>
                  <a:lnTo>
                    <a:pt x="2369" y="5953"/>
                  </a:lnTo>
                  <a:lnTo>
                    <a:pt x="2500" y="6132"/>
                  </a:lnTo>
                  <a:lnTo>
                    <a:pt x="1298" y="6846"/>
                  </a:lnTo>
                  <a:cubicBezTo>
                    <a:pt x="1167" y="6918"/>
                    <a:pt x="1072" y="7060"/>
                    <a:pt x="1060" y="7203"/>
                  </a:cubicBezTo>
                  <a:cubicBezTo>
                    <a:pt x="1036" y="7358"/>
                    <a:pt x="1072" y="7501"/>
                    <a:pt x="1167" y="7620"/>
                  </a:cubicBezTo>
                  <a:lnTo>
                    <a:pt x="1512" y="8037"/>
                  </a:lnTo>
                  <a:lnTo>
                    <a:pt x="1000" y="8192"/>
                  </a:lnTo>
                  <a:cubicBezTo>
                    <a:pt x="405" y="8370"/>
                    <a:pt x="0" y="8918"/>
                    <a:pt x="0" y="9525"/>
                  </a:cubicBezTo>
                  <a:lnTo>
                    <a:pt x="0" y="11073"/>
                  </a:lnTo>
                  <a:cubicBezTo>
                    <a:pt x="0" y="11168"/>
                    <a:pt x="83" y="11240"/>
                    <a:pt x="167" y="11240"/>
                  </a:cubicBezTo>
                  <a:cubicBezTo>
                    <a:pt x="262" y="11240"/>
                    <a:pt x="333" y="11168"/>
                    <a:pt x="333" y="11073"/>
                  </a:cubicBezTo>
                  <a:lnTo>
                    <a:pt x="333" y="9525"/>
                  </a:lnTo>
                  <a:cubicBezTo>
                    <a:pt x="333" y="9049"/>
                    <a:pt x="643" y="8632"/>
                    <a:pt x="1095" y="8501"/>
                  </a:cubicBezTo>
                  <a:lnTo>
                    <a:pt x="1726" y="8311"/>
                  </a:lnTo>
                  <a:lnTo>
                    <a:pt x="2203" y="8906"/>
                  </a:lnTo>
                  <a:cubicBezTo>
                    <a:pt x="2250" y="8965"/>
                    <a:pt x="2286" y="9049"/>
                    <a:pt x="2286" y="9120"/>
                  </a:cubicBezTo>
                  <a:lnTo>
                    <a:pt x="2286" y="11049"/>
                  </a:lnTo>
                  <a:cubicBezTo>
                    <a:pt x="2286" y="11132"/>
                    <a:pt x="2357" y="11204"/>
                    <a:pt x="2441" y="11204"/>
                  </a:cubicBezTo>
                  <a:cubicBezTo>
                    <a:pt x="2536" y="11204"/>
                    <a:pt x="2608" y="11132"/>
                    <a:pt x="2608" y="11049"/>
                  </a:cubicBezTo>
                  <a:lnTo>
                    <a:pt x="2608" y="9144"/>
                  </a:lnTo>
                  <a:cubicBezTo>
                    <a:pt x="2608" y="8977"/>
                    <a:pt x="2548" y="8823"/>
                    <a:pt x="2465" y="8704"/>
                  </a:cubicBezTo>
                  <a:lnTo>
                    <a:pt x="1417" y="7418"/>
                  </a:lnTo>
                  <a:cubicBezTo>
                    <a:pt x="1393" y="7370"/>
                    <a:pt x="1369" y="7322"/>
                    <a:pt x="1369" y="7263"/>
                  </a:cubicBezTo>
                  <a:cubicBezTo>
                    <a:pt x="1393" y="7203"/>
                    <a:pt x="1417" y="7156"/>
                    <a:pt x="1465" y="7132"/>
                  </a:cubicBezTo>
                  <a:lnTo>
                    <a:pt x="2727" y="6370"/>
                  </a:lnTo>
                  <a:cubicBezTo>
                    <a:pt x="2798" y="6441"/>
                    <a:pt x="2893" y="6501"/>
                    <a:pt x="2977" y="6560"/>
                  </a:cubicBezTo>
                  <a:lnTo>
                    <a:pt x="2977" y="9299"/>
                  </a:lnTo>
                  <a:cubicBezTo>
                    <a:pt x="2977" y="9394"/>
                    <a:pt x="3060" y="9466"/>
                    <a:pt x="3143" y="9466"/>
                  </a:cubicBezTo>
                  <a:cubicBezTo>
                    <a:pt x="3239" y="9466"/>
                    <a:pt x="3310" y="9394"/>
                    <a:pt x="3310" y="9299"/>
                  </a:cubicBezTo>
                  <a:lnTo>
                    <a:pt x="3310" y="9227"/>
                  </a:lnTo>
                  <a:cubicBezTo>
                    <a:pt x="3631" y="9394"/>
                    <a:pt x="4012" y="9477"/>
                    <a:pt x="4382" y="9477"/>
                  </a:cubicBezTo>
                  <a:cubicBezTo>
                    <a:pt x="4751" y="9477"/>
                    <a:pt x="5108" y="9394"/>
                    <a:pt x="5453" y="9227"/>
                  </a:cubicBezTo>
                  <a:lnTo>
                    <a:pt x="5453" y="11073"/>
                  </a:lnTo>
                  <a:cubicBezTo>
                    <a:pt x="5453" y="11156"/>
                    <a:pt x="5525" y="11240"/>
                    <a:pt x="5620" y="11240"/>
                  </a:cubicBezTo>
                  <a:cubicBezTo>
                    <a:pt x="5703" y="11240"/>
                    <a:pt x="5775" y="11156"/>
                    <a:pt x="5775" y="11073"/>
                  </a:cubicBezTo>
                  <a:lnTo>
                    <a:pt x="5775" y="6572"/>
                  </a:lnTo>
                  <a:cubicBezTo>
                    <a:pt x="5870" y="6513"/>
                    <a:pt x="5953" y="6441"/>
                    <a:pt x="6037" y="6382"/>
                  </a:cubicBezTo>
                  <a:lnTo>
                    <a:pt x="7299" y="7144"/>
                  </a:lnTo>
                  <a:cubicBezTo>
                    <a:pt x="7334" y="7180"/>
                    <a:pt x="7370" y="7215"/>
                    <a:pt x="7382" y="7275"/>
                  </a:cubicBezTo>
                  <a:cubicBezTo>
                    <a:pt x="7394" y="7334"/>
                    <a:pt x="7382" y="7382"/>
                    <a:pt x="7334" y="7430"/>
                  </a:cubicBezTo>
                  <a:lnTo>
                    <a:pt x="6298" y="8727"/>
                  </a:lnTo>
                  <a:cubicBezTo>
                    <a:pt x="6191" y="8834"/>
                    <a:pt x="6144" y="9001"/>
                    <a:pt x="6144" y="9156"/>
                  </a:cubicBezTo>
                  <a:lnTo>
                    <a:pt x="6144" y="11073"/>
                  </a:lnTo>
                  <a:cubicBezTo>
                    <a:pt x="6144" y="11156"/>
                    <a:pt x="6227" y="11240"/>
                    <a:pt x="6310" y="11240"/>
                  </a:cubicBezTo>
                  <a:cubicBezTo>
                    <a:pt x="6406" y="11240"/>
                    <a:pt x="6477" y="11156"/>
                    <a:pt x="6477" y="11073"/>
                  </a:cubicBezTo>
                  <a:lnTo>
                    <a:pt x="6477" y="9144"/>
                  </a:lnTo>
                  <a:cubicBezTo>
                    <a:pt x="6477" y="9049"/>
                    <a:pt x="6501" y="8977"/>
                    <a:pt x="6548" y="8918"/>
                  </a:cubicBezTo>
                  <a:lnTo>
                    <a:pt x="7025" y="8323"/>
                  </a:lnTo>
                  <a:lnTo>
                    <a:pt x="7668" y="8513"/>
                  </a:lnTo>
                  <a:cubicBezTo>
                    <a:pt x="8108" y="8644"/>
                    <a:pt x="8430" y="9061"/>
                    <a:pt x="8430" y="9537"/>
                  </a:cubicBezTo>
                  <a:lnTo>
                    <a:pt x="8430" y="11085"/>
                  </a:lnTo>
                  <a:cubicBezTo>
                    <a:pt x="8430" y="11180"/>
                    <a:pt x="8501" y="11251"/>
                    <a:pt x="8584" y="11251"/>
                  </a:cubicBezTo>
                  <a:cubicBezTo>
                    <a:pt x="8680" y="11251"/>
                    <a:pt x="8751" y="11180"/>
                    <a:pt x="8751" y="11085"/>
                  </a:cubicBezTo>
                  <a:lnTo>
                    <a:pt x="8751" y="9537"/>
                  </a:lnTo>
                  <a:cubicBezTo>
                    <a:pt x="8799" y="8906"/>
                    <a:pt x="8394" y="8346"/>
                    <a:pt x="7799" y="8192"/>
                  </a:cubicBezTo>
                  <a:lnTo>
                    <a:pt x="7299" y="8037"/>
                  </a:lnTo>
                  <a:lnTo>
                    <a:pt x="7632" y="7620"/>
                  </a:lnTo>
                  <a:cubicBezTo>
                    <a:pt x="7727" y="7501"/>
                    <a:pt x="7775" y="7358"/>
                    <a:pt x="7739" y="7203"/>
                  </a:cubicBezTo>
                  <a:cubicBezTo>
                    <a:pt x="7715" y="7060"/>
                    <a:pt x="7620" y="6941"/>
                    <a:pt x="7501" y="6846"/>
                  </a:cubicBezTo>
                  <a:lnTo>
                    <a:pt x="6298" y="6132"/>
                  </a:lnTo>
                  <a:lnTo>
                    <a:pt x="6429" y="5953"/>
                  </a:lnTo>
                  <a:lnTo>
                    <a:pt x="6882" y="5953"/>
                  </a:lnTo>
                  <a:cubicBezTo>
                    <a:pt x="7739" y="5953"/>
                    <a:pt x="8453" y="5251"/>
                    <a:pt x="8453" y="4382"/>
                  </a:cubicBezTo>
                  <a:cubicBezTo>
                    <a:pt x="8453" y="3691"/>
                    <a:pt x="8013" y="3096"/>
                    <a:pt x="7382" y="2893"/>
                  </a:cubicBezTo>
                  <a:cubicBezTo>
                    <a:pt x="7346" y="2274"/>
                    <a:pt x="7108" y="1715"/>
                    <a:pt x="6703" y="1238"/>
                  </a:cubicBezTo>
                  <a:cubicBezTo>
                    <a:pt x="6334" y="786"/>
                    <a:pt x="5834" y="464"/>
                    <a:pt x="5275" y="298"/>
                  </a:cubicBezTo>
                  <a:cubicBezTo>
                    <a:pt x="5263" y="131"/>
                    <a:pt x="510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4" name="Google Shape;11394;p65"/>
            <p:cNvSpPr/>
            <p:nvPr/>
          </p:nvSpPr>
          <p:spPr>
            <a:xfrm>
              <a:off x="5436753" y="4366842"/>
              <a:ext cx="21511" cy="10613"/>
            </a:xfrm>
            <a:custGeom>
              <a:rect b="b" l="l" r="r" t="t"/>
              <a:pathLst>
                <a:path extrusionOk="0" h="335" w="679">
                  <a:moveTo>
                    <a:pt x="155" y="1"/>
                  </a:moveTo>
                  <a:cubicBezTo>
                    <a:pt x="72" y="1"/>
                    <a:pt x="0" y="72"/>
                    <a:pt x="0" y="167"/>
                  </a:cubicBezTo>
                  <a:cubicBezTo>
                    <a:pt x="0" y="251"/>
                    <a:pt x="72" y="334"/>
                    <a:pt x="155" y="334"/>
                  </a:cubicBezTo>
                  <a:lnTo>
                    <a:pt x="524" y="334"/>
                  </a:lnTo>
                  <a:cubicBezTo>
                    <a:pt x="608" y="334"/>
                    <a:pt x="679" y="251"/>
                    <a:pt x="679" y="167"/>
                  </a:cubicBezTo>
                  <a:cubicBezTo>
                    <a:pt x="679"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5" name="Google Shape;11395;p65"/>
            <p:cNvSpPr/>
            <p:nvPr/>
          </p:nvSpPr>
          <p:spPr>
            <a:xfrm>
              <a:off x="5503503" y="4366842"/>
              <a:ext cx="21923" cy="10613"/>
            </a:xfrm>
            <a:custGeom>
              <a:rect b="b" l="l" r="r" t="t"/>
              <a:pathLst>
                <a:path extrusionOk="0" h="335" w="692">
                  <a:moveTo>
                    <a:pt x="167" y="1"/>
                  </a:moveTo>
                  <a:cubicBezTo>
                    <a:pt x="84" y="1"/>
                    <a:pt x="1" y="72"/>
                    <a:pt x="1" y="167"/>
                  </a:cubicBezTo>
                  <a:cubicBezTo>
                    <a:pt x="1" y="251"/>
                    <a:pt x="84" y="334"/>
                    <a:pt x="167" y="334"/>
                  </a:cubicBezTo>
                  <a:lnTo>
                    <a:pt x="525" y="334"/>
                  </a:lnTo>
                  <a:cubicBezTo>
                    <a:pt x="620" y="334"/>
                    <a:pt x="691" y="251"/>
                    <a:pt x="691" y="167"/>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396" name="Google Shape;11396;p65"/>
          <p:cNvSpPr/>
          <p:nvPr/>
        </p:nvSpPr>
        <p:spPr>
          <a:xfrm>
            <a:off x="1322345" y="3836582"/>
            <a:ext cx="367805" cy="259871"/>
          </a:xfrm>
          <a:custGeom>
            <a:rect b="b" l="l" r="r" t="t"/>
            <a:pathLst>
              <a:path extrusionOk="0" h="8203" w="11610">
                <a:moveTo>
                  <a:pt x="8950" y="1"/>
                </a:moveTo>
                <a:cubicBezTo>
                  <a:pt x="8803" y="1"/>
                  <a:pt x="8662" y="36"/>
                  <a:pt x="8597" y="153"/>
                </a:cubicBezTo>
                <a:cubicBezTo>
                  <a:pt x="8276" y="749"/>
                  <a:pt x="7228" y="1975"/>
                  <a:pt x="6633" y="2642"/>
                </a:cubicBezTo>
                <a:cubicBezTo>
                  <a:pt x="6359" y="2939"/>
                  <a:pt x="5978" y="3118"/>
                  <a:pt x="5573" y="3154"/>
                </a:cubicBezTo>
                <a:lnTo>
                  <a:pt x="4978" y="3154"/>
                </a:lnTo>
                <a:lnTo>
                  <a:pt x="4978" y="2999"/>
                </a:lnTo>
                <a:cubicBezTo>
                  <a:pt x="4978" y="2916"/>
                  <a:pt x="4906" y="2832"/>
                  <a:pt x="4811" y="2832"/>
                </a:cubicBezTo>
                <a:lnTo>
                  <a:pt x="3263" y="2832"/>
                </a:lnTo>
                <a:lnTo>
                  <a:pt x="3263" y="2749"/>
                </a:lnTo>
                <a:cubicBezTo>
                  <a:pt x="3263" y="2666"/>
                  <a:pt x="3192" y="2582"/>
                  <a:pt x="3097" y="2582"/>
                </a:cubicBezTo>
                <a:lnTo>
                  <a:pt x="168" y="2582"/>
                </a:lnTo>
                <a:cubicBezTo>
                  <a:pt x="72" y="2582"/>
                  <a:pt x="1" y="2666"/>
                  <a:pt x="1" y="2749"/>
                </a:cubicBezTo>
                <a:lnTo>
                  <a:pt x="1" y="5440"/>
                </a:lnTo>
                <a:cubicBezTo>
                  <a:pt x="1" y="5535"/>
                  <a:pt x="72" y="5606"/>
                  <a:pt x="168" y="5606"/>
                </a:cubicBezTo>
                <a:cubicBezTo>
                  <a:pt x="263" y="5606"/>
                  <a:pt x="334" y="5535"/>
                  <a:pt x="334" y="5440"/>
                </a:cubicBezTo>
                <a:lnTo>
                  <a:pt x="334" y="2916"/>
                </a:lnTo>
                <a:lnTo>
                  <a:pt x="2894" y="2916"/>
                </a:lnTo>
                <a:lnTo>
                  <a:pt x="2894" y="7857"/>
                </a:lnTo>
                <a:lnTo>
                  <a:pt x="334" y="7857"/>
                </a:lnTo>
                <a:lnTo>
                  <a:pt x="334" y="6118"/>
                </a:lnTo>
                <a:cubicBezTo>
                  <a:pt x="334" y="6023"/>
                  <a:pt x="263" y="5952"/>
                  <a:pt x="168" y="5952"/>
                </a:cubicBezTo>
                <a:cubicBezTo>
                  <a:pt x="72" y="5952"/>
                  <a:pt x="1" y="6023"/>
                  <a:pt x="1" y="6118"/>
                </a:cubicBezTo>
                <a:lnTo>
                  <a:pt x="1" y="8035"/>
                </a:lnTo>
                <a:cubicBezTo>
                  <a:pt x="1" y="8119"/>
                  <a:pt x="72" y="8202"/>
                  <a:pt x="168" y="8202"/>
                </a:cubicBezTo>
                <a:lnTo>
                  <a:pt x="3073" y="8202"/>
                </a:lnTo>
                <a:cubicBezTo>
                  <a:pt x="3156" y="8202"/>
                  <a:pt x="3239" y="8119"/>
                  <a:pt x="3239" y="8035"/>
                </a:cubicBezTo>
                <a:lnTo>
                  <a:pt x="3239" y="7964"/>
                </a:lnTo>
                <a:lnTo>
                  <a:pt x="4787" y="7964"/>
                </a:lnTo>
                <a:cubicBezTo>
                  <a:pt x="4871" y="7964"/>
                  <a:pt x="4942" y="7881"/>
                  <a:pt x="4942" y="7797"/>
                </a:cubicBezTo>
                <a:lnTo>
                  <a:pt x="4942" y="7642"/>
                </a:lnTo>
                <a:lnTo>
                  <a:pt x="5859" y="7642"/>
                </a:lnTo>
                <a:cubicBezTo>
                  <a:pt x="5954" y="7642"/>
                  <a:pt x="6061" y="7690"/>
                  <a:pt x="6156" y="7750"/>
                </a:cubicBezTo>
                <a:cubicBezTo>
                  <a:pt x="6287" y="7869"/>
                  <a:pt x="6430" y="7964"/>
                  <a:pt x="6597" y="8023"/>
                </a:cubicBezTo>
                <a:cubicBezTo>
                  <a:pt x="6764" y="8083"/>
                  <a:pt x="6930" y="8107"/>
                  <a:pt x="7109" y="8107"/>
                </a:cubicBezTo>
                <a:lnTo>
                  <a:pt x="7776" y="8107"/>
                </a:lnTo>
                <a:cubicBezTo>
                  <a:pt x="7859" y="8107"/>
                  <a:pt x="7942" y="8035"/>
                  <a:pt x="7942" y="7940"/>
                </a:cubicBezTo>
                <a:cubicBezTo>
                  <a:pt x="7942" y="7857"/>
                  <a:pt x="7859" y="7785"/>
                  <a:pt x="7776" y="7785"/>
                </a:cubicBezTo>
                <a:lnTo>
                  <a:pt x="7109" y="7785"/>
                </a:lnTo>
                <a:cubicBezTo>
                  <a:pt x="6966" y="7785"/>
                  <a:pt x="6835" y="7750"/>
                  <a:pt x="6716" y="7702"/>
                </a:cubicBezTo>
                <a:cubicBezTo>
                  <a:pt x="6597" y="7666"/>
                  <a:pt x="6478" y="7583"/>
                  <a:pt x="6371" y="7500"/>
                </a:cubicBezTo>
                <a:cubicBezTo>
                  <a:pt x="6228" y="7381"/>
                  <a:pt x="6049" y="7309"/>
                  <a:pt x="5859" y="7309"/>
                </a:cubicBezTo>
                <a:lnTo>
                  <a:pt x="4942" y="7309"/>
                </a:lnTo>
                <a:lnTo>
                  <a:pt x="4942" y="4987"/>
                </a:lnTo>
                <a:cubicBezTo>
                  <a:pt x="4942" y="4892"/>
                  <a:pt x="4871" y="4821"/>
                  <a:pt x="4775" y="4821"/>
                </a:cubicBezTo>
                <a:cubicBezTo>
                  <a:pt x="4692" y="4821"/>
                  <a:pt x="4621" y="4892"/>
                  <a:pt x="4621" y="4987"/>
                </a:cubicBezTo>
                <a:lnTo>
                  <a:pt x="4621" y="7619"/>
                </a:lnTo>
                <a:lnTo>
                  <a:pt x="3251" y="7619"/>
                </a:lnTo>
                <a:lnTo>
                  <a:pt x="3251" y="3166"/>
                </a:lnTo>
                <a:lnTo>
                  <a:pt x="4621" y="3166"/>
                </a:lnTo>
                <a:lnTo>
                  <a:pt x="4621" y="4309"/>
                </a:lnTo>
                <a:cubicBezTo>
                  <a:pt x="4621" y="4404"/>
                  <a:pt x="4692" y="4475"/>
                  <a:pt x="4775" y="4475"/>
                </a:cubicBezTo>
                <a:cubicBezTo>
                  <a:pt x="4871" y="4475"/>
                  <a:pt x="4942" y="4404"/>
                  <a:pt x="4942" y="4309"/>
                </a:cubicBezTo>
                <a:lnTo>
                  <a:pt x="4942" y="3475"/>
                </a:lnTo>
                <a:lnTo>
                  <a:pt x="5561" y="3475"/>
                </a:lnTo>
                <a:cubicBezTo>
                  <a:pt x="6049" y="3451"/>
                  <a:pt x="6526" y="3225"/>
                  <a:pt x="6847" y="2868"/>
                </a:cubicBezTo>
                <a:cubicBezTo>
                  <a:pt x="7597" y="2047"/>
                  <a:pt x="8538" y="951"/>
                  <a:pt x="8859" y="344"/>
                </a:cubicBezTo>
                <a:cubicBezTo>
                  <a:pt x="8877" y="337"/>
                  <a:pt x="8900" y="334"/>
                  <a:pt x="8928" y="334"/>
                </a:cubicBezTo>
                <a:cubicBezTo>
                  <a:pt x="8994" y="334"/>
                  <a:pt x="9085" y="351"/>
                  <a:pt x="9169" y="368"/>
                </a:cubicBezTo>
                <a:cubicBezTo>
                  <a:pt x="9443" y="534"/>
                  <a:pt x="9574" y="856"/>
                  <a:pt x="9502" y="1177"/>
                </a:cubicBezTo>
                <a:lnTo>
                  <a:pt x="8812" y="2797"/>
                </a:lnTo>
                <a:cubicBezTo>
                  <a:pt x="8800" y="2856"/>
                  <a:pt x="8800" y="2916"/>
                  <a:pt x="8835" y="2963"/>
                </a:cubicBezTo>
                <a:cubicBezTo>
                  <a:pt x="8859" y="2999"/>
                  <a:pt x="8919" y="3035"/>
                  <a:pt x="8978" y="3035"/>
                </a:cubicBezTo>
                <a:lnTo>
                  <a:pt x="10836" y="3035"/>
                </a:lnTo>
                <a:cubicBezTo>
                  <a:pt x="11074" y="3035"/>
                  <a:pt x="11276" y="3225"/>
                  <a:pt x="11276" y="3463"/>
                </a:cubicBezTo>
                <a:lnTo>
                  <a:pt x="11276" y="3523"/>
                </a:lnTo>
                <a:cubicBezTo>
                  <a:pt x="11276" y="3761"/>
                  <a:pt x="11074" y="3952"/>
                  <a:pt x="10836" y="3952"/>
                </a:cubicBezTo>
                <a:lnTo>
                  <a:pt x="9859" y="3952"/>
                </a:lnTo>
                <a:cubicBezTo>
                  <a:pt x="9764" y="3952"/>
                  <a:pt x="9693" y="4035"/>
                  <a:pt x="9693" y="4118"/>
                </a:cubicBezTo>
                <a:cubicBezTo>
                  <a:pt x="9693" y="4213"/>
                  <a:pt x="9764" y="4285"/>
                  <a:pt x="9859" y="4285"/>
                </a:cubicBezTo>
                <a:lnTo>
                  <a:pt x="10621" y="4285"/>
                </a:lnTo>
                <a:cubicBezTo>
                  <a:pt x="10859" y="4285"/>
                  <a:pt x="11038" y="4475"/>
                  <a:pt x="11038" y="4702"/>
                </a:cubicBezTo>
                <a:lnTo>
                  <a:pt x="11038" y="4785"/>
                </a:lnTo>
                <a:cubicBezTo>
                  <a:pt x="11038" y="5023"/>
                  <a:pt x="10836" y="5202"/>
                  <a:pt x="10621" y="5202"/>
                </a:cubicBezTo>
                <a:lnTo>
                  <a:pt x="9859" y="5202"/>
                </a:lnTo>
                <a:cubicBezTo>
                  <a:pt x="9764" y="5202"/>
                  <a:pt x="9693" y="5285"/>
                  <a:pt x="9693" y="5368"/>
                </a:cubicBezTo>
                <a:cubicBezTo>
                  <a:pt x="9693" y="5464"/>
                  <a:pt x="9764" y="5535"/>
                  <a:pt x="9859" y="5535"/>
                </a:cubicBezTo>
                <a:lnTo>
                  <a:pt x="10443" y="5535"/>
                </a:lnTo>
                <a:cubicBezTo>
                  <a:pt x="10657" y="5535"/>
                  <a:pt x="10859" y="5714"/>
                  <a:pt x="10859" y="5952"/>
                </a:cubicBezTo>
                <a:lnTo>
                  <a:pt x="10859" y="6071"/>
                </a:lnTo>
                <a:cubicBezTo>
                  <a:pt x="10859" y="6297"/>
                  <a:pt x="10681" y="6488"/>
                  <a:pt x="10443" y="6488"/>
                </a:cubicBezTo>
                <a:lnTo>
                  <a:pt x="9859" y="6488"/>
                </a:lnTo>
                <a:cubicBezTo>
                  <a:pt x="9764" y="6488"/>
                  <a:pt x="9693" y="6559"/>
                  <a:pt x="9693" y="6654"/>
                </a:cubicBezTo>
                <a:cubicBezTo>
                  <a:pt x="9693" y="6738"/>
                  <a:pt x="9764" y="6809"/>
                  <a:pt x="9859" y="6809"/>
                </a:cubicBezTo>
                <a:lnTo>
                  <a:pt x="10086" y="6809"/>
                </a:lnTo>
                <a:cubicBezTo>
                  <a:pt x="10288" y="6809"/>
                  <a:pt x="10467" y="6988"/>
                  <a:pt x="10467" y="7202"/>
                </a:cubicBezTo>
                <a:lnTo>
                  <a:pt x="10467" y="7369"/>
                </a:lnTo>
                <a:cubicBezTo>
                  <a:pt x="10467" y="7571"/>
                  <a:pt x="10288" y="7750"/>
                  <a:pt x="10086" y="7750"/>
                </a:cubicBezTo>
                <a:lnTo>
                  <a:pt x="8442" y="7750"/>
                </a:lnTo>
                <a:cubicBezTo>
                  <a:pt x="8359" y="7750"/>
                  <a:pt x="8276" y="7821"/>
                  <a:pt x="8276" y="7916"/>
                </a:cubicBezTo>
                <a:cubicBezTo>
                  <a:pt x="8276" y="8000"/>
                  <a:pt x="8359" y="8083"/>
                  <a:pt x="8442" y="8083"/>
                </a:cubicBezTo>
                <a:lnTo>
                  <a:pt x="10086" y="8083"/>
                </a:lnTo>
                <a:cubicBezTo>
                  <a:pt x="10478" y="8083"/>
                  <a:pt x="10812" y="7750"/>
                  <a:pt x="10812" y="7345"/>
                </a:cubicBezTo>
                <a:lnTo>
                  <a:pt x="10812" y="7214"/>
                </a:lnTo>
                <a:cubicBezTo>
                  <a:pt x="10812" y="7047"/>
                  <a:pt x="10764" y="6904"/>
                  <a:pt x="10681" y="6785"/>
                </a:cubicBezTo>
                <a:cubicBezTo>
                  <a:pt x="10979" y="6678"/>
                  <a:pt x="11181" y="6392"/>
                  <a:pt x="11181" y="6071"/>
                </a:cubicBezTo>
                <a:lnTo>
                  <a:pt x="11181" y="5952"/>
                </a:lnTo>
                <a:cubicBezTo>
                  <a:pt x="11181" y="5761"/>
                  <a:pt x="11109" y="5583"/>
                  <a:pt x="10990" y="5440"/>
                </a:cubicBezTo>
                <a:cubicBezTo>
                  <a:pt x="11217" y="5309"/>
                  <a:pt x="11371" y="5071"/>
                  <a:pt x="11371" y="4785"/>
                </a:cubicBezTo>
                <a:lnTo>
                  <a:pt x="11371" y="4702"/>
                </a:lnTo>
                <a:cubicBezTo>
                  <a:pt x="11371" y="4511"/>
                  <a:pt x="11300" y="4333"/>
                  <a:pt x="11181" y="4190"/>
                </a:cubicBezTo>
                <a:cubicBezTo>
                  <a:pt x="11431" y="4059"/>
                  <a:pt x="11598" y="3809"/>
                  <a:pt x="11598" y="3511"/>
                </a:cubicBezTo>
                <a:lnTo>
                  <a:pt x="11598" y="3451"/>
                </a:lnTo>
                <a:cubicBezTo>
                  <a:pt x="11610" y="3023"/>
                  <a:pt x="11276" y="2678"/>
                  <a:pt x="10836" y="2678"/>
                </a:cubicBezTo>
                <a:lnTo>
                  <a:pt x="9228" y="2678"/>
                </a:lnTo>
                <a:lnTo>
                  <a:pt x="9824" y="1273"/>
                </a:lnTo>
                <a:cubicBezTo>
                  <a:pt x="9824" y="1273"/>
                  <a:pt x="9824" y="1261"/>
                  <a:pt x="9847" y="1261"/>
                </a:cubicBezTo>
                <a:cubicBezTo>
                  <a:pt x="9978" y="784"/>
                  <a:pt x="9764" y="296"/>
                  <a:pt x="9335" y="58"/>
                </a:cubicBezTo>
                <a:cubicBezTo>
                  <a:pt x="9324" y="46"/>
                  <a:pt x="9312" y="46"/>
                  <a:pt x="9288" y="46"/>
                </a:cubicBezTo>
                <a:cubicBezTo>
                  <a:pt x="9196" y="25"/>
                  <a:pt x="9071" y="1"/>
                  <a:pt x="89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397" name="Google Shape;11397;p65"/>
          <p:cNvGrpSpPr/>
          <p:nvPr/>
        </p:nvGrpSpPr>
        <p:grpSpPr>
          <a:xfrm>
            <a:off x="3103646" y="3766076"/>
            <a:ext cx="360233" cy="362451"/>
            <a:chOff x="3107608" y="3763401"/>
            <a:chExt cx="360233" cy="362451"/>
          </a:xfrm>
        </p:grpSpPr>
        <p:sp>
          <p:nvSpPr>
            <p:cNvPr id="11398" name="Google Shape;11398;p65"/>
            <p:cNvSpPr/>
            <p:nvPr/>
          </p:nvSpPr>
          <p:spPr>
            <a:xfrm>
              <a:off x="3323349" y="3763401"/>
              <a:ext cx="144492" cy="152729"/>
            </a:xfrm>
            <a:custGeom>
              <a:rect b="b" l="l" r="r" t="t"/>
              <a:pathLst>
                <a:path extrusionOk="0" h="4821" w="4561">
                  <a:moveTo>
                    <a:pt x="2354" y="0"/>
                  </a:moveTo>
                  <a:cubicBezTo>
                    <a:pt x="1649" y="0"/>
                    <a:pt x="958" y="340"/>
                    <a:pt x="524" y="975"/>
                  </a:cubicBezTo>
                  <a:cubicBezTo>
                    <a:pt x="1" y="1761"/>
                    <a:pt x="36" y="2761"/>
                    <a:pt x="584" y="3511"/>
                  </a:cubicBezTo>
                  <a:lnTo>
                    <a:pt x="536" y="4642"/>
                  </a:lnTo>
                  <a:cubicBezTo>
                    <a:pt x="536" y="4702"/>
                    <a:pt x="572" y="4761"/>
                    <a:pt x="620" y="4797"/>
                  </a:cubicBezTo>
                  <a:cubicBezTo>
                    <a:pt x="644" y="4809"/>
                    <a:pt x="679" y="4821"/>
                    <a:pt x="703" y="4821"/>
                  </a:cubicBezTo>
                  <a:cubicBezTo>
                    <a:pt x="739" y="4821"/>
                    <a:pt x="751" y="4821"/>
                    <a:pt x="775" y="4809"/>
                  </a:cubicBezTo>
                  <a:lnTo>
                    <a:pt x="1810" y="4333"/>
                  </a:lnTo>
                  <a:cubicBezTo>
                    <a:pt x="1987" y="4375"/>
                    <a:pt x="2166" y="4395"/>
                    <a:pt x="2342" y="4395"/>
                  </a:cubicBezTo>
                  <a:cubicBezTo>
                    <a:pt x="3067" y="4395"/>
                    <a:pt x="3756" y="4048"/>
                    <a:pt x="4168" y="3416"/>
                  </a:cubicBezTo>
                  <a:cubicBezTo>
                    <a:pt x="4323" y="3214"/>
                    <a:pt x="4430" y="2975"/>
                    <a:pt x="4489" y="2725"/>
                  </a:cubicBezTo>
                  <a:cubicBezTo>
                    <a:pt x="4501" y="2630"/>
                    <a:pt x="4454" y="2547"/>
                    <a:pt x="4370" y="2511"/>
                  </a:cubicBezTo>
                  <a:cubicBezTo>
                    <a:pt x="4360" y="2510"/>
                    <a:pt x="4351" y="2509"/>
                    <a:pt x="4341" y="2509"/>
                  </a:cubicBezTo>
                  <a:cubicBezTo>
                    <a:pt x="4258" y="2509"/>
                    <a:pt x="4188" y="2555"/>
                    <a:pt x="4156" y="2630"/>
                  </a:cubicBezTo>
                  <a:cubicBezTo>
                    <a:pt x="4108" y="2844"/>
                    <a:pt x="4025" y="3035"/>
                    <a:pt x="3906" y="3225"/>
                  </a:cubicBezTo>
                  <a:cubicBezTo>
                    <a:pt x="3551" y="3749"/>
                    <a:pt x="2961" y="4059"/>
                    <a:pt x="2349" y="4059"/>
                  </a:cubicBezTo>
                  <a:cubicBezTo>
                    <a:pt x="2182" y="4059"/>
                    <a:pt x="2013" y="4036"/>
                    <a:pt x="1846" y="3987"/>
                  </a:cubicBezTo>
                  <a:cubicBezTo>
                    <a:pt x="1831" y="3982"/>
                    <a:pt x="1816" y="3980"/>
                    <a:pt x="1801" y="3980"/>
                  </a:cubicBezTo>
                  <a:cubicBezTo>
                    <a:pt x="1779" y="3980"/>
                    <a:pt x="1755" y="3985"/>
                    <a:pt x="1727" y="3999"/>
                  </a:cubicBezTo>
                  <a:lnTo>
                    <a:pt x="894" y="4392"/>
                  </a:lnTo>
                  <a:lnTo>
                    <a:pt x="941" y="3464"/>
                  </a:lnTo>
                  <a:cubicBezTo>
                    <a:pt x="941" y="3416"/>
                    <a:pt x="929" y="3392"/>
                    <a:pt x="917" y="3344"/>
                  </a:cubicBezTo>
                  <a:cubicBezTo>
                    <a:pt x="405" y="2713"/>
                    <a:pt x="382" y="1832"/>
                    <a:pt x="822" y="1154"/>
                  </a:cubicBezTo>
                  <a:cubicBezTo>
                    <a:pt x="1096" y="749"/>
                    <a:pt x="1513" y="475"/>
                    <a:pt x="2001" y="368"/>
                  </a:cubicBezTo>
                  <a:cubicBezTo>
                    <a:pt x="2120" y="348"/>
                    <a:pt x="2239" y="337"/>
                    <a:pt x="2357" y="337"/>
                  </a:cubicBezTo>
                  <a:cubicBezTo>
                    <a:pt x="2723" y="337"/>
                    <a:pt x="3079" y="438"/>
                    <a:pt x="3394" y="654"/>
                  </a:cubicBezTo>
                  <a:cubicBezTo>
                    <a:pt x="3870" y="963"/>
                    <a:pt x="4168" y="1475"/>
                    <a:pt x="4215" y="2035"/>
                  </a:cubicBezTo>
                  <a:cubicBezTo>
                    <a:pt x="4226" y="2123"/>
                    <a:pt x="4299" y="2191"/>
                    <a:pt x="4376" y="2191"/>
                  </a:cubicBezTo>
                  <a:cubicBezTo>
                    <a:pt x="4382" y="2191"/>
                    <a:pt x="4388" y="2190"/>
                    <a:pt x="4394" y="2190"/>
                  </a:cubicBezTo>
                  <a:cubicBezTo>
                    <a:pt x="4489" y="2166"/>
                    <a:pt x="4561" y="2094"/>
                    <a:pt x="4549" y="2011"/>
                  </a:cubicBezTo>
                  <a:cubicBezTo>
                    <a:pt x="4489" y="1332"/>
                    <a:pt x="4132" y="737"/>
                    <a:pt x="3572" y="368"/>
                  </a:cubicBezTo>
                  <a:cubicBezTo>
                    <a:pt x="3196" y="120"/>
                    <a:pt x="2773" y="0"/>
                    <a:pt x="23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399" name="Google Shape;11399;p65"/>
            <p:cNvSpPr/>
            <p:nvPr/>
          </p:nvSpPr>
          <p:spPr>
            <a:xfrm>
              <a:off x="3107608" y="3863256"/>
              <a:ext cx="333844" cy="262596"/>
            </a:xfrm>
            <a:custGeom>
              <a:rect b="b" l="l" r="r" t="t"/>
              <a:pathLst>
                <a:path extrusionOk="0" h="8289" w="10538">
                  <a:moveTo>
                    <a:pt x="4894" y="2121"/>
                  </a:moveTo>
                  <a:lnTo>
                    <a:pt x="5108" y="2324"/>
                  </a:lnTo>
                  <a:lnTo>
                    <a:pt x="4822" y="2609"/>
                  </a:lnTo>
                  <a:lnTo>
                    <a:pt x="4537" y="2883"/>
                  </a:lnTo>
                  <a:lnTo>
                    <a:pt x="4334" y="2681"/>
                  </a:lnTo>
                  <a:lnTo>
                    <a:pt x="4894" y="2121"/>
                  </a:lnTo>
                  <a:close/>
                  <a:moveTo>
                    <a:pt x="5894" y="3431"/>
                  </a:moveTo>
                  <a:cubicBezTo>
                    <a:pt x="5965" y="3431"/>
                    <a:pt x="6025" y="3455"/>
                    <a:pt x="6084" y="3502"/>
                  </a:cubicBezTo>
                  <a:lnTo>
                    <a:pt x="6275" y="3693"/>
                  </a:lnTo>
                  <a:cubicBezTo>
                    <a:pt x="6382" y="3800"/>
                    <a:pt x="6382" y="3967"/>
                    <a:pt x="6275" y="4062"/>
                  </a:cubicBezTo>
                  <a:cubicBezTo>
                    <a:pt x="6227" y="4110"/>
                    <a:pt x="6156" y="4145"/>
                    <a:pt x="6084" y="4145"/>
                  </a:cubicBezTo>
                  <a:cubicBezTo>
                    <a:pt x="6013" y="4145"/>
                    <a:pt x="5953" y="4110"/>
                    <a:pt x="5894" y="4062"/>
                  </a:cubicBezTo>
                  <a:lnTo>
                    <a:pt x="5703" y="3872"/>
                  </a:lnTo>
                  <a:cubicBezTo>
                    <a:pt x="5596" y="3764"/>
                    <a:pt x="5596" y="3586"/>
                    <a:pt x="5703" y="3502"/>
                  </a:cubicBezTo>
                  <a:cubicBezTo>
                    <a:pt x="5739" y="3455"/>
                    <a:pt x="5810" y="3431"/>
                    <a:pt x="5894" y="3431"/>
                  </a:cubicBezTo>
                  <a:close/>
                  <a:moveTo>
                    <a:pt x="6453" y="1955"/>
                  </a:moveTo>
                  <a:lnTo>
                    <a:pt x="8085" y="3919"/>
                  </a:lnTo>
                  <a:cubicBezTo>
                    <a:pt x="8406" y="4324"/>
                    <a:pt x="8454" y="4812"/>
                    <a:pt x="8192" y="5062"/>
                  </a:cubicBezTo>
                  <a:lnTo>
                    <a:pt x="7275" y="5991"/>
                  </a:lnTo>
                  <a:cubicBezTo>
                    <a:pt x="7159" y="6102"/>
                    <a:pt x="7004" y="6155"/>
                    <a:pt x="6835" y="6155"/>
                  </a:cubicBezTo>
                  <a:cubicBezTo>
                    <a:pt x="6606" y="6155"/>
                    <a:pt x="6351" y="6057"/>
                    <a:pt x="6132" y="5872"/>
                  </a:cubicBezTo>
                  <a:lnTo>
                    <a:pt x="4167" y="4241"/>
                  </a:lnTo>
                  <a:lnTo>
                    <a:pt x="4167" y="4062"/>
                  </a:lnTo>
                  <a:cubicBezTo>
                    <a:pt x="4191" y="3824"/>
                    <a:pt x="4298" y="3610"/>
                    <a:pt x="4465" y="3443"/>
                  </a:cubicBezTo>
                  <a:lnTo>
                    <a:pt x="4941" y="2967"/>
                  </a:lnTo>
                  <a:lnTo>
                    <a:pt x="5358" y="3383"/>
                  </a:lnTo>
                  <a:cubicBezTo>
                    <a:pt x="5239" y="3610"/>
                    <a:pt x="5263" y="3907"/>
                    <a:pt x="5453" y="4098"/>
                  </a:cubicBezTo>
                  <a:lnTo>
                    <a:pt x="5656" y="4288"/>
                  </a:lnTo>
                  <a:cubicBezTo>
                    <a:pt x="5775" y="4407"/>
                    <a:pt x="5918" y="4467"/>
                    <a:pt x="6084" y="4467"/>
                  </a:cubicBezTo>
                  <a:cubicBezTo>
                    <a:pt x="6191" y="4467"/>
                    <a:pt x="6287" y="4431"/>
                    <a:pt x="6370" y="4395"/>
                  </a:cubicBezTo>
                  <a:lnTo>
                    <a:pt x="7239" y="5265"/>
                  </a:lnTo>
                  <a:cubicBezTo>
                    <a:pt x="7275" y="5300"/>
                    <a:pt x="7323" y="5312"/>
                    <a:pt x="7358" y="5312"/>
                  </a:cubicBezTo>
                  <a:cubicBezTo>
                    <a:pt x="7406" y="5312"/>
                    <a:pt x="7454" y="5300"/>
                    <a:pt x="7477" y="5265"/>
                  </a:cubicBezTo>
                  <a:cubicBezTo>
                    <a:pt x="7537" y="5217"/>
                    <a:pt x="7537" y="5086"/>
                    <a:pt x="7477" y="5026"/>
                  </a:cubicBezTo>
                  <a:lnTo>
                    <a:pt x="6608" y="4157"/>
                  </a:lnTo>
                  <a:cubicBezTo>
                    <a:pt x="6727" y="3931"/>
                    <a:pt x="6692" y="3633"/>
                    <a:pt x="6501" y="3443"/>
                  </a:cubicBezTo>
                  <a:lnTo>
                    <a:pt x="6311" y="3252"/>
                  </a:lnTo>
                  <a:cubicBezTo>
                    <a:pt x="6188" y="3130"/>
                    <a:pt x="6032" y="3073"/>
                    <a:pt x="5880" y="3073"/>
                  </a:cubicBezTo>
                  <a:cubicBezTo>
                    <a:pt x="5779" y="3073"/>
                    <a:pt x="5681" y="3098"/>
                    <a:pt x="5596" y="3145"/>
                  </a:cubicBezTo>
                  <a:lnTo>
                    <a:pt x="5179" y="2729"/>
                  </a:lnTo>
                  <a:lnTo>
                    <a:pt x="5453" y="2443"/>
                  </a:lnTo>
                  <a:lnTo>
                    <a:pt x="5656" y="2252"/>
                  </a:lnTo>
                  <a:cubicBezTo>
                    <a:pt x="5834" y="2074"/>
                    <a:pt x="6084" y="1967"/>
                    <a:pt x="6334" y="1955"/>
                  </a:cubicBezTo>
                  <a:close/>
                  <a:moveTo>
                    <a:pt x="1928" y="1"/>
                  </a:moveTo>
                  <a:cubicBezTo>
                    <a:pt x="1921" y="1"/>
                    <a:pt x="1913" y="1"/>
                    <a:pt x="1905" y="2"/>
                  </a:cubicBezTo>
                  <a:cubicBezTo>
                    <a:pt x="1477" y="62"/>
                    <a:pt x="1072" y="252"/>
                    <a:pt x="762" y="550"/>
                  </a:cubicBezTo>
                  <a:cubicBezTo>
                    <a:pt x="0" y="1312"/>
                    <a:pt x="0" y="2562"/>
                    <a:pt x="762" y="3324"/>
                  </a:cubicBezTo>
                  <a:lnTo>
                    <a:pt x="1393" y="3967"/>
                  </a:lnTo>
                  <a:cubicBezTo>
                    <a:pt x="1750" y="4324"/>
                    <a:pt x="1810" y="4884"/>
                    <a:pt x="1524" y="5300"/>
                  </a:cubicBezTo>
                  <a:cubicBezTo>
                    <a:pt x="1489" y="5360"/>
                    <a:pt x="1500" y="5455"/>
                    <a:pt x="1548" y="5515"/>
                  </a:cubicBezTo>
                  <a:lnTo>
                    <a:pt x="2131" y="6086"/>
                  </a:lnTo>
                  <a:cubicBezTo>
                    <a:pt x="2155" y="6122"/>
                    <a:pt x="2203" y="6134"/>
                    <a:pt x="2239" y="6134"/>
                  </a:cubicBezTo>
                  <a:lnTo>
                    <a:pt x="2262" y="6134"/>
                  </a:lnTo>
                  <a:cubicBezTo>
                    <a:pt x="2298" y="6134"/>
                    <a:pt x="2346" y="6110"/>
                    <a:pt x="2381" y="6074"/>
                  </a:cubicBezTo>
                  <a:cubicBezTo>
                    <a:pt x="3084" y="5193"/>
                    <a:pt x="3001" y="3931"/>
                    <a:pt x="2215" y="3145"/>
                  </a:cubicBezTo>
                  <a:lnTo>
                    <a:pt x="1572" y="2502"/>
                  </a:lnTo>
                  <a:cubicBezTo>
                    <a:pt x="1429" y="2359"/>
                    <a:pt x="1334" y="2145"/>
                    <a:pt x="1334" y="1919"/>
                  </a:cubicBezTo>
                  <a:cubicBezTo>
                    <a:pt x="1334" y="1705"/>
                    <a:pt x="1429" y="1502"/>
                    <a:pt x="1572" y="1347"/>
                  </a:cubicBezTo>
                  <a:cubicBezTo>
                    <a:pt x="1727" y="1193"/>
                    <a:pt x="1929" y="1109"/>
                    <a:pt x="2155" y="1109"/>
                  </a:cubicBezTo>
                  <a:cubicBezTo>
                    <a:pt x="2381" y="1109"/>
                    <a:pt x="2572" y="1193"/>
                    <a:pt x="2739" y="1347"/>
                  </a:cubicBezTo>
                  <a:lnTo>
                    <a:pt x="3965" y="2574"/>
                  </a:lnTo>
                  <a:cubicBezTo>
                    <a:pt x="3941" y="2609"/>
                    <a:pt x="3929" y="2657"/>
                    <a:pt x="3929" y="2693"/>
                  </a:cubicBezTo>
                  <a:cubicBezTo>
                    <a:pt x="3929" y="2740"/>
                    <a:pt x="3941" y="2788"/>
                    <a:pt x="3965" y="2812"/>
                  </a:cubicBezTo>
                  <a:lnTo>
                    <a:pt x="4298" y="3145"/>
                  </a:lnTo>
                  <a:lnTo>
                    <a:pt x="4227" y="3217"/>
                  </a:lnTo>
                  <a:cubicBezTo>
                    <a:pt x="3929" y="3514"/>
                    <a:pt x="3775" y="3931"/>
                    <a:pt x="3834" y="4348"/>
                  </a:cubicBezTo>
                  <a:cubicBezTo>
                    <a:pt x="3870" y="4586"/>
                    <a:pt x="3965" y="4812"/>
                    <a:pt x="4120" y="5003"/>
                  </a:cubicBezTo>
                  <a:lnTo>
                    <a:pt x="6275" y="7777"/>
                  </a:lnTo>
                  <a:cubicBezTo>
                    <a:pt x="6513" y="8086"/>
                    <a:pt x="6870" y="8265"/>
                    <a:pt x="7263" y="8289"/>
                  </a:cubicBezTo>
                  <a:lnTo>
                    <a:pt x="7346" y="8289"/>
                  </a:lnTo>
                  <a:cubicBezTo>
                    <a:pt x="7704" y="8289"/>
                    <a:pt x="8049" y="8146"/>
                    <a:pt x="8311" y="7896"/>
                  </a:cubicBezTo>
                  <a:lnTo>
                    <a:pt x="9549" y="6658"/>
                  </a:lnTo>
                  <a:cubicBezTo>
                    <a:pt x="9609" y="6598"/>
                    <a:pt x="9609" y="6479"/>
                    <a:pt x="9549" y="6419"/>
                  </a:cubicBezTo>
                  <a:cubicBezTo>
                    <a:pt x="9519" y="6390"/>
                    <a:pt x="9475" y="6375"/>
                    <a:pt x="9430" y="6375"/>
                  </a:cubicBezTo>
                  <a:cubicBezTo>
                    <a:pt x="9385" y="6375"/>
                    <a:pt x="9341" y="6390"/>
                    <a:pt x="9311" y="6419"/>
                  </a:cubicBezTo>
                  <a:lnTo>
                    <a:pt x="8073" y="7658"/>
                  </a:lnTo>
                  <a:cubicBezTo>
                    <a:pt x="7880" y="7850"/>
                    <a:pt x="7613" y="7956"/>
                    <a:pt x="7332" y="7956"/>
                  </a:cubicBezTo>
                  <a:cubicBezTo>
                    <a:pt x="7317" y="7956"/>
                    <a:pt x="7302" y="7956"/>
                    <a:pt x="7287" y="7955"/>
                  </a:cubicBezTo>
                  <a:cubicBezTo>
                    <a:pt x="6989" y="7932"/>
                    <a:pt x="6727" y="7789"/>
                    <a:pt x="6549" y="7562"/>
                  </a:cubicBezTo>
                  <a:lnTo>
                    <a:pt x="4501" y="4943"/>
                  </a:lnTo>
                  <a:lnTo>
                    <a:pt x="5918" y="6122"/>
                  </a:lnTo>
                  <a:cubicBezTo>
                    <a:pt x="6203" y="6360"/>
                    <a:pt x="6525" y="6479"/>
                    <a:pt x="6846" y="6479"/>
                  </a:cubicBezTo>
                  <a:cubicBezTo>
                    <a:pt x="7108" y="6479"/>
                    <a:pt x="7346" y="6384"/>
                    <a:pt x="7525" y="6205"/>
                  </a:cubicBezTo>
                  <a:lnTo>
                    <a:pt x="8454" y="5288"/>
                  </a:lnTo>
                  <a:cubicBezTo>
                    <a:pt x="8835" y="4895"/>
                    <a:pt x="8787" y="4217"/>
                    <a:pt x="8358" y="3681"/>
                  </a:cubicBezTo>
                  <a:lnTo>
                    <a:pt x="7192" y="2264"/>
                  </a:lnTo>
                  <a:lnTo>
                    <a:pt x="9811" y="4300"/>
                  </a:lnTo>
                  <a:cubicBezTo>
                    <a:pt x="10049" y="4479"/>
                    <a:pt x="10180" y="4753"/>
                    <a:pt x="10192" y="5050"/>
                  </a:cubicBezTo>
                  <a:cubicBezTo>
                    <a:pt x="10204" y="5348"/>
                    <a:pt x="10109" y="5634"/>
                    <a:pt x="9894" y="5836"/>
                  </a:cubicBezTo>
                  <a:cubicBezTo>
                    <a:pt x="9835" y="5896"/>
                    <a:pt x="9835" y="6015"/>
                    <a:pt x="9894" y="6074"/>
                  </a:cubicBezTo>
                  <a:cubicBezTo>
                    <a:pt x="9924" y="6104"/>
                    <a:pt x="9969" y="6119"/>
                    <a:pt x="10013" y="6119"/>
                  </a:cubicBezTo>
                  <a:cubicBezTo>
                    <a:pt x="10058" y="6119"/>
                    <a:pt x="10103" y="6104"/>
                    <a:pt x="10132" y="6074"/>
                  </a:cubicBezTo>
                  <a:cubicBezTo>
                    <a:pt x="10382" y="5824"/>
                    <a:pt x="10537" y="5455"/>
                    <a:pt x="10502" y="5062"/>
                  </a:cubicBezTo>
                  <a:cubicBezTo>
                    <a:pt x="10478" y="4681"/>
                    <a:pt x="10299" y="4324"/>
                    <a:pt x="9990" y="4086"/>
                  </a:cubicBezTo>
                  <a:lnTo>
                    <a:pt x="7227" y="1943"/>
                  </a:lnTo>
                  <a:lnTo>
                    <a:pt x="7215" y="1919"/>
                  </a:lnTo>
                  <a:cubicBezTo>
                    <a:pt x="7025" y="1776"/>
                    <a:pt x="6799" y="1669"/>
                    <a:pt x="6561" y="1645"/>
                  </a:cubicBezTo>
                  <a:cubicBezTo>
                    <a:pt x="6498" y="1636"/>
                    <a:pt x="6436" y="1632"/>
                    <a:pt x="6374" y="1632"/>
                  </a:cubicBezTo>
                  <a:cubicBezTo>
                    <a:pt x="6022" y="1632"/>
                    <a:pt x="5683" y="1773"/>
                    <a:pt x="5429" y="2026"/>
                  </a:cubicBezTo>
                  <a:lnTo>
                    <a:pt x="5358" y="2097"/>
                  </a:lnTo>
                  <a:lnTo>
                    <a:pt x="5025" y="1776"/>
                  </a:lnTo>
                  <a:cubicBezTo>
                    <a:pt x="5001" y="1740"/>
                    <a:pt x="4953" y="1728"/>
                    <a:pt x="4906" y="1728"/>
                  </a:cubicBezTo>
                  <a:cubicBezTo>
                    <a:pt x="4870" y="1728"/>
                    <a:pt x="4822" y="1740"/>
                    <a:pt x="4787" y="1776"/>
                  </a:cubicBezTo>
                  <a:lnTo>
                    <a:pt x="3560" y="538"/>
                  </a:lnTo>
                  <a:cubicBezTo>
                    <a:pt x="3298" y="288"/>
                    <a:pt x="2989" y="109"/>
                    <a:pt x="2643" y="38"/>
                  </a:cubicBezTo>
                  <a:cubicBezTo>
                    <a:pt x="2627" y="31"/>
                    <a:pt x="2610" y="27"/>
                    <a:pt x="2593" y="27"/>
                  </a:cubicBezTo>
                  <a:cubicBezTo>
                    <a:pt x="2525" y="27"/>
                    <a:pt x="2460" y="81"/>
                    <a:pt x="2441" y="157"/>
                  </a:cubicBezTo>
                  <a:cubicBezTo>
                    <a:pt x="2405" y="240"/>
                    <a:pt x="2465" y="335"/>
                    <a:pt x="2560" y="359"/>
                  </a:cubicBezTo>
                  <a:cubicBezTo>
                    <a:pt x="2846" y="431"/>
                    <a:pt x="3096" y="585"/>
                    <a:pt x="3298" y="788"/>
                  </a:cubicBezTo>
                  <a:lnTo>
                    <a:pt x="4537" y="2026"/>
                  </a:lnTo>
                  <a:lnTo>
                    <a:pt x="4215" y="2359"/>
                  </a:lnTo>
                  <a:lnTo>
                    <a:pt x="2977" y="1121"/>
                  </a:lnTo>
                  <a:cubicBezTo>
                    <a:pt x="2751" y="895"/>
                    <a:pt x="2465" y="776"/>
                    <a:pt x="2155" y="776"/>
                  </a:cubicBezTo>
                  <a:cubicBezTo>
                    <a:pt x="1846" y="776"/>
                    <a:pt x="1560" y="895"/>
                    <a:pt x="1334" y="1121"/>
                  </a:cubicBezTo>
                  <a:cubicBezTo>
                    <a:pt x="1119" y="1347"/>
                    <a:pt x="1000" y="1621"/>
                    <a:pt x="1000" y="1943"/>
                  </a:cubicBezTo>
                  <a:cubicBezTo>
                    <a:pt x="1000" y="2252"/>
                    <a:pt x="1119" y="2538"/>
                    <a:pt x="1334" y="2752"/>
                  </a:cubicBezTo>
                  <a:lnTo>
                    <a:pt x="1977" y="3395"/>
                  </a:lnTo>
                  <a:cubicBezTo>
                    <a:pt x="2608" y="4026"/>
                    <a:pt x="2703" y="4991"/>
                    <a:pt x="2227" y="5729"/>
                  </a:cubicBezTo>
                  <a:lnTo>
                    <a:pt x="1893" y="5396"/>
                  </a:lnTo>
                  <a:cubicBezTo>
                    <a:pt x="2167" y="4860"/>
                    <a:pt x="2084" y="4181"/>
                    <a:pt x="1655" y="3741"/>
                  </a:cubicBezTo>
                  <a:lnTo>
                    <a:pt x="1012" y="3098"/>
                  </a:lnTo>
                  <a:cubicBezTo>
                    <a:pt x="381" y="2478"/>
                    <a:pt x="381" y="1431"/>
                    <a:pt x="1012" y="812"/>
                  </a:cubicBezTo>
                  <a:cubicBezTo>
                    <a:pt x="1262" y="550"/>
                    <a:pt x="1596" y="395"/>
                    <a:pt x="1953" y="347"/>
                  </a:cubicBezTo>
                  <a:cubicBezTo>
                    <a:pt x="2036" y="335"/>
                    <a:pt x="2108" y="252"/>
                    <a:pt x="2096" y="157"/>
                  </a:cubicBezTo>
                  <a:cubicBezTo>
                    <a:pt x="2085" y="69"/>
                    <a:pt x="2023" y="1"/>
                    <a:pt x="19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0" name="Google Shape;11400;p65"/>
            <p:cNvSpPr/>
            <p:nvPr/>
          </p:nvSpPr>
          <p:spPr>
            <a:xfrm>
              <a:off x="3361840" y="3799453"/>
              <a:ext cx="74701" cy="71438"/>
            </a:xfrm>
            <a:custGeom>
              <a:rect b="b" l="l" r="r" t="t"/>
              <a:pathLst>
                <a:path extrusionOk="0" h="2255" w="2358">
                  <a:moveTo>
                    <a:pt x="1441" y="337"/>
                  </a:moveTo>
                  <a:cubicBezTo>
                    <a:pt x="1572" y="337"/>
                    <a:pt x="1691" y="385"/>
                    <a:pt x="1798" y="480"/>
                  </a:cubicBezTo>
                  <a:cubicBezTo>
                    <a:pt x="1988" y="682"/>
                    <a:pt x="1988" y="1004"/>
                    <a:pt x="1798" y="1194"/>
                  </a:cubicBezTo>
                  <a:cubicBezTo>
                    <a:pt x="1703" y="1296"/>
                    <a:pt x="1572" y="1346"/>
                    <a:pt x="1441" y="1346"/>
                  </a:cubicBezTo>
                  <a:cubicBezTo>
                    <a:pt x="1310" y="1346"/>
                    <a:pt x="1179" y="1296"/>
                    <a:pt x="1084" y="1194"/>
                  </a:cubicBezTo>
                  <a:cubicBezTo>
                    <a:pt x="893" y="1004"/>
                    <a:pt x="893" y="682"/>
                    <a:pt x="1084" y="480"/>
                  </a:cubicBezTo>
                  <a:cubicBezTo>
                    <a:pt x="1191" y="385"/>
                    <a:pt x="1310" y="337"/>
                    <a:pt x="1441" y="337"/>
                  </a:cubicBezTo>
                  <a:close/>
                  <a:moveTo>
                    <a:pt x="1424" y="1"/>
                  </a:moveTo>
                  <a:cubicBezTo>
                    <a:pt x="1209" y="1"/>
                    <a:pt x="994" y="81"/>
                    <a:pt x="833" y="242"/>
                  </a:cubicBezTo>
                  <a:cubicBezTo>
                    <a:pt x="548" y="528"/>
                    <a:pt x="500" y="980"/>
                    <a:pt x="726" y="1302"/>
                  </a:cubicBezTo>
                  <a:lnTo>
                    <a:pt x="60" y="1968"/>
                  </a:lnTo>
                  <a:cubicBezTo>
                    <a:pt x="0" y="2028"/>
                    <a:pt x="0" y="2147"/>
                    <a:pt x="60" y="2206"/>
                  </a:cubicBezTo>
                  <a:cubicBezTo>
                    <a:pt x="83" y="2242"/>
                    <a:pt x="131" y="2254"/>
                    <a:pt x="167" y="2254"/>
                  </a:cubicBezTo>
                  <a:cubicBezTo>
                    <a:pt x="214" y="2254"/>
                    <a:pt x="262" y="2242"/>
                    <a:pt x="286" y="2206"/>
                  </a:cubicBezTo>
                  <a:lnTo>
                    <a:pt x="964" y="1540"/>
                  </a:lnTo>
                  <a:cubicBezTo>
                    <a:pt x="1095" y="1635"/>
                    <a:pt x="1262" y="1671"/>
                    <a:pt x="1417" y="1671"/>
                  </a:cubicBezTo>
                  <a:cubicBezTo>
                    <a:pt x="1643" y="1671"/>
                    <a:pt x="1857" y="1587"/>
                    <a:pt x="2012" y="1421"/>
                  </a:cubicBezTo>
                  <a:cubicBezTo>
                    <a:pt x="2357" y="1111"/>
                    <a:pt x="2357" y="575"/>
                    <a:pt x="2024" y="242"/>
                  </a:cubicBezTo>
                  <a:cubicBezTo>
                    <a:pt x="1857" y="81"/>
                    <a:pt x="1640" y="1"/>
                    <a:pt x="14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1" name="Google Shape;11401;p65"/>
          <p:cNvGrpSpPr/>
          <p:nvPr/>
        </p:nvGrpSpPr>
        <p:grpSpPr>
          <a:xfrm>
            <a:off x="889343" y="3801227"/>
            <a:ext cx="351585" cy="339705"/>
            <a:chOff x="889343" y="3801227"/>
            <a:chExt cx="351585" cy="339705"/>
          </a:xfrm>
        </p:grpSpPr>
        <p:sp>
          <p:nvSpPr>
            <p:cNvPr id="11402" name="Google Shape;11402;p65"/>
            <p:cNvSpPr/>
            <p:nvPr/>
          </p:nvSpPr>
          <p:spPr>
            <a:xfrm>
              <a:off x="1014954" y="4068479"/>
              <a:ext cx="35862" cy="10233"/>
            </a:xfrm>
            <a:custGeom>
              <a:rect b="b" l="l" r="r" t="t"/>
              <a:pathLst>
                <a:path extrusionOk="0" h="323" w="1132">
                  <a:moveTo>
                    <a:pt x="167" y="1"/>
                  </a:moveTo>
                  <a:cubicBezTo>
                    <a:pt x="84" y="1"/>
                    <a:pt x="0" y="72"/>
                    <a:pt x="0" y="168"/>
                  </a:cubicBezTo>
                  <a:cubicBezTo>
                    <a:pt x="0" y="251"/>
                    <a:pt x="84" y="322"/>
                    <a:pt x="167" y="322"/>
                  </a:cubicBezTo>
                  <a:lnTo>
                    <a:pt x="977" y="322"/>
                  </a:lnTo>
                  <a:cubicBezTo>
                    <a:pt x="1060" y="322"/>
                    <a:pt x="1131" y="251"/>
                    <a:pt x="1131" y="168"/>
                  </a:cubicBezTo>
                  <a:cubicBezTo>
                    <a:pt x="1131" y="72"/>
                    <a:pt x="1060"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3" name="Google Shape;11403;p65"/>
            <p:cNvSpPr/>
            <p:nvPr/>
          </p:nvSpPr>
          <p:spPr>
            <a:xfrm>
              <a:off x="889343" y="3801227"/>
              <a:ext cx="351585" cy="339705"/>
            </a:xfrm>
            <a:custGeom>
              <a:rect b="b" l="l" r="r" t="t"/>
              <a:pathLst>
                <a:path extrusionOk="0" h="10723" w="11098">
                  <a:moveTo>
                    <a:pt x="3894" y="746"/>
                  </a:moveTo>
                  <a:lnTo>
                    <a:pt x="3894" y="746"/>
                  </a:lnTo>
                  <a:cubicBezTo>
                    <a:pt x="3763" y="1079"/>
                    <a:pt x="3572" y="1281"/>
                    <a:pt x="3418" y="1400"/>
                  </a:cubicBezTo>
                  <a:cubicBezTo>
                    <a:pt x="3465" y="1115"/>
                    <a:pt x="3644" y="865"/>
                    <a:pt x="3894" y="746"/>
                  </a:cubicBezTo>
                  <a:close/>
                  <a:moveTo>
                    <a:pt x="4823" y="662"/>
                  </a:moveTo>
                  <a:cubicBezTo>
                    <a:pt x="5275" y="662"/>
                    <a:pt x="5656" y="1043"/>
                    <a:pt x="5656" y="1496"/>
                  </a:cubicBezTo>
                  <a:lnTo>
                    <a:pt x="5656" y="2008"/>
                  </a:lnTo>
                  <a:cubicBezTo>
                    <a:pt x="4715" y="1912"/>
                    <a:pt x="4418" y="1067"/>
                    <a:pt x="4323" y="662"/>
                  </a:cubicBezTo>
                  <a:close/>
                  <a:moveTo>
                    <a:pt x="3108" y="2377"/>
                  </a:moveTo>
                  <a:lnTo>
                    <a:pt x="3108" y="2508"/>
                  </a:lnTo>
                  <a:cubicBezTo>
                    <a:pt x="3108" y="2591"/>
                    <a:pt x="3108" y="2674"/>
                    <a:pt x="3120" y="2746"/>
                  </a:cubicBezTo>
                  <a:cubicBezTo>
                    <a:pt x="3060" y="2710"/>
                    <a:pt x="3037" y="2651"/>
                    <a:pt x="3037" y="2555"/>
                  </a:cubicBezTo>
                  <a:cubicBezTo>
                    <a:pt x="3037" y="2484"/>
                    <a:pt x="3060" y="2424"/>
                    <a:pt x="3108" y="2377"/>
                  </a:cubicBezTo>
                  <a:close/>
                  <a:moveTo>
                    <a:pt x="5966" y="2377"/>
                  </a:moveTo>
                  <a:cubicBezTo>
                    <a:pt x="6013" y="2424"/>
                    <a:pt x="6037" y="2484"/>
                    <a:pt x="6037" y="2555"/>
                  </a:cubicBezTo>
                  <a:cubicBezTo>
                    <a:pt x="6037" y="2627"/>
                    <a:pt x="5989" y="2710"/>
                    <a:pt x="5954" y="2746"/>
                  </a:cubicBezTo>
                  <a:cubicBezTo>
                    <a:pt x="5966" y="2674"/>
                    <a:pt x="5966" y="2603"/>
                    <a:pt x="5966" y="2508"/>
                  </a:cubicBezTo>
                  <a:lnTo>
                    <a:pt x="5966" y="2377"/>
                  </a:lnTo>
                  <a:close/>
                  <a:moveTo>
                    <a:pt x="6870" y="3460"/>
                  </a:moveTo>
                  <a:lnTo>
                    <a:pt x="6870" y="3746"/>
                  </a:lnTo>
                  <a:lnTo>
                    <a:pt x="5430" y="3746"/>
                  </a:lnTo>
                  <a:cubicBezTo>
                    <a:pt x="5513" y="3651"/>
                    <a:pt x="5608" y="3567"/>
                    <a:pt x="5680" y="3460"/>
                  </a:cubicBezTo>
                  <a:close/>
                  <a:moveTo>
                    <a:pt x="4108" y="1055"/>
                  </a:moveTo>
                  <a:cubicBezTo>
                    <a:pt x="4323" y="1698"/>
                    <a:pt x="4823" y="2258"/>
                    <a:pt x="5656" y="2317"/>
                  </a:cubicBezTo>
                  <a:lnTo>
                    <a:pt x="5656" y="2508"/>
                  </a:lnTo>
                  <a:cubicBezTo>
                    <a:pt x="5656" y="2984"/>
                    <a:pt x="5394" y="3424"/>
                    <a:pt x="5001" y="3663"/>
                  </a:cubicBezTo>
                  <a:lnTo>
                    <a:pt x="4799" y="3758"/>
                  </a:lnTo>
                  <a:cubicBezTo>
                    <a:pt x="4721" y="3811"/>
                    <a:pt x="4629" y="3838"/>
                    <a:pt x="4535" y="3838"/>
                  </a:cubicBezTo>
                  <a:cubicBezTo>
                    <a:pt x="4442" y="3838"/>
                    <a:pt x="4346" y="3811"/>
                    <a:pt x="4263" y="3758"/>
                  </a:cubicBezTo>
                  <a:lnTo>
                    <a:pt x="4073" y="3663"/>
                  </a:lnTo>
                  <a:cubicBezTo>
                    <a:pt x="3668" y="3424"/>
                    <a:pt x="3418" y="2984"/>
                    <a:pt x="3418" y="2508"/>
                  </a:cubicBezTo>
                  <a:lnTo>
                    <a:pt x="3418" y="2174"/>
                  </a:lnTo>
                  <a:lnTo>
                    <a:pt x="3418" y="1769"/>
                  </a:lnTo>
                  <a:cubicBezTo>
                    <a:pt x="3584" y="1698"/>
                    <a:pt x="3882" y="1484"/>
                    <a:pt x="4108" y="1055"/>
                  </a:cubicBezTo>
                  <a:close/>
                  <a:moveTo>
                    <a:pt x="4977" y="4055"/>
                  </a:moveTo>
                  <a:lnTo>
                    <a:pt x="4977" y="4591"/>
                  </a:lnTo>
                  <a:lnTo>
                    <a:pt x="4537" y="4913"/>
                  </a:lnTo>
                  <a:lnTo>
                    <a:pt x="4084" y="4591"/>
                  </a:lnTo>
                  <a:lnTo>
                    <a:pt x="4084" y="4055"/>
                  </a:lnTo>
                  <a:lnTo>
                    <a:pt x="4120" y="4055"/>
                  </a:lnTo>
                  <a:cubicBezTo>
                    <a:pt x="4251" y="4139"/>
                    <a:pt x="4382" y="4163"/>
                    <a:pt x="4537" y="4163"/>
                  </a:cubicBezTo>
                  <a:cubicBezTo>
                    <a:pt x="4680" y="4163"/>
                    <a:pt x="4823" y="4139"/>
                    <a:pt x="4954" y="4055"/>
                  </a:cubicBezTo>
                  <a:close/>
                  <a:moveTo>
                    <a:pt x="4084" y="4972"/>
                  </a:moveTo>
                  <a:lnTo>
                    <a:pt x="4299" y="5115"/>
                  </a:lnTo>
                  <a:lnTo>
                    <a:pt x="4084" y="5365"/>
                  </a:lnTo>
                  <a:lnTo>
                    <a:pt x="4084" y="4972"/>
                  </a:lnTo>
                  <a:close/>
                  <a:moveTo>
                    <a:pt x="4977" y="4984"/>
                  </a:moveTo>
                  <a:lnTo>
                    <a:pt x="4977" y="5389"/>
                  </a:lnTo>
                  <a:lnTo>
                    <a:pt x="4775" y="5127"/>
                  </a:lnTo>
                  <a:lnTo>
                    <a:pt x="4977" y="4984"/>
                  </a:lnTo>
                  <a:close/>
                  <a:moveTo>
                    <a:pt x="4977" y="5925"/>
                  </a:moveTo>
                  <a:lnTo>
                    <a:pt x="4977" y="6330"/>
                  </a:lnTo>
                  <a:lnTo>
                    <a:pt x="4942" y="6008"/>
                  </a:lnTo>
                  <a:lnTo>
                    <a:pt x="4977" y="5925"/>
                  </a:lnTo>
                  <a:close/>
                  <a:moveTo>
                    <a:pt x="4084" y="5925"/>
                  </a:moveTo>
                  <a:lnTo>
                    <a:pt x="4144" y="6008"/>
                  </a:lnTo>
                  <a:lnTo>
                    <a:pt x="4084" y="6353"/>
                  </a:lnTo>
                  <a:lnTo>
                    <a:pt x="4084" y="5925"/>
                  </a:lnTo>
                  <a:close/>
                  <a:moveTo>
                    <a:pt x="3775" y="4889"/>
                  </a:moveTo>
                  <a:lnTo>
                    <a:pt x="3775" y="7139"/>
                  </a:lnTo>
                  <a:lnTo>
                    <a:pt x="1632" y="7139"/>
                  </a:lnTo>
                  <a:lnTo>
                    <a:pt x="1632" y="6615"/>
                  </a:lnTo>
                  <a:cubicBezTo>
                    <a:pt x="1632" y="6044"/>
                    <a:pt x="1977" y="5520"/>
                    <a:pt x="2513" y="5306"/>
                  </a:cubicBezTo>
                  <a:cubicBezTo>
                    <a:pt x="2537" y="5294"/>
                    <a:pt x="2584" y="5282"/>
                    <a:pt x="2620" y="5270"/>
                  </a:cubicBezTo>
                  <a:lnTo>
                    <a:pt x="3775" y="4889"/>
                  </a:lnTo>
                  <a:close/>
                  <a:moveTo>
                    <a:pt x="4537" y="5341"/>
                  </a:moveTo>
                  <a:lnTo>
                    <a:pt x="4775" y="5627"/>
                  </a:lnTo>
                  <a:lnTo>
                    <a:pt x="4620" y="5901"/>
                  </a:lnTo>
                  <a:cubicBezTo>
                    <a:pt x="4608" y="5937"/>
                    <a:pt x="4596" y="5960"/>
                    <a:pt x="4608" y="6008"/>
                  </a:cubicBezTo>
                  <a:lnTo>
                    <a:pt x="4787" y="7139"/>
                  </a:lnTo>
                  <a:lnTo>
                    <a:pt x="4299" y="7139"/>
                  </a:lnTo>
                  <a:lnTo>
                    <a:pt x="4477" y="6008"/>
                  </a:lnTo>
                  <a:cubicBezTo>
                    <a:pt x="4477" y="5984"/>
                    <a:pt x="4465" y="5937"/>
                    <a:pt x="4442" y="5901"/>
                  </a:cubicBezTo>
                  <a:lnTo>
                    <a:pt x="4299" y="5627"/>
                  </a:lnTo>
                  <a:lnTo>
                    <a:pt x="4537" y="5341"/>
                  </a:lnTo>
                  <a:close/>
                  <a:moveTo>
                    <a:pt x="6882" y="4044"/>
                  </a:moveTo>
                  <a:lnTo>
                    <a:pt x="6859" y="4591"/>
                  </a:lnTo>
                  <a:cubicBezTo>
                    <a:pt x="6859" y="4651"/>
                    <a:pt x="6882" y="4698"/>
                    <a:pt x="6930" y="4734"/>
                  </a:cubicBezTo>
                  <a:cubicBezTo>
                    <a:pt x="6966" y="4746"/>
                    <a:pt x="6990" y="4758"/>
                    <a:pt x="7025" y="4758"/>
                  </a:cubicBezTo>
                  <a:cubicBezTo>
                    <a:pt x="7049" y="4758"/>
                    <a:pt x="7061" y="4758"/>
                    <a:pt x="7085" y="4746"/>
                  </a:cubicBezTo>
                  <a:lnTo>
                    <a:pt x="8109" y="4270"/>
                  </a:lnTo>
                  <a:cubicBezTo>
                    <a:pt x="8156" y="4282"/>
                    <a:pt x="8180" y="4282"/>
                    <a:pt x="8228" y="4294"/>
                  </a:cubicBezTo>
                  <a:lnTo>
                    <a:pt x="8192" y="7985"/>
                  </a:lnTo>
                  <a:lnTo>
                    <a:pt x="870" y="7985"/>
                  </a:lnTo>
                  <a:lnTo>
                    <a:pt x="870" y="4055"/>
                  </a:lnTo>
                  <a:lnTo>
                    <a:pt x="3775" y="4055"/>
                  </a:lnTo>
                  <a:lnTo>
                    <a:pt x="3775" y="4567"/>
                  </a:lnTo>
                  <a:lnTo>
                    <a:pt x="2525" y="4972"/>
                  </a:lnTo>
                  <a:cubicBezTo>
                    <a:pt x="2275" y="5044"/>
                    <a:pt x="2060" y="5175"/>
                    <a:pt x="1870" y="5341"/>
                  </a:cubicBezTo>
                  <a:cubicBezTo>
                    <a:pt x="1525" y="5663"/>
                    <a:pt x="1322" y="6115"/>
                    <a:pt x="1322" y="6615"/>
                  </a:cubicBezTo>
                  <a:lnTo>
                    <a:pt x="1322" y="7294"/>
                  </a:lnTo>
                  <a:cubicBezTo>
                    <a:pt x="1322" y="7377"/>
                    <a:pt x="1394" y="7449"/>
                    <a:pt x="1477" y="7449"/>
                  </a:cubicBezTo>
                  <a:lnTo>
                    <a:pt x="7621" y="7449"/>
                  </a:lnTo>
                  <a:cubicBezTo>
                    <a:pt x="7704" y="7449"/>
                    <a:pt x="7775" y="7377"/>
                    <a:pt x="7775" y="7294"/>
                  </a:cubicBezTo>
                  <a:lnTo>
                    <a:pt x="7775" y="6711"/>
                  </a:lnTo>
                  <a:cubicBezTo>
                    <a:pt x="7775" y="6615"/>
                    <a:pt x="7704" y="6544"/>
                    <a:pt x="7621" y="6544"/>
                  </a:cubicBezTo>
                  <a:cubicBezTo>
                    <a:pt x="7525" y="6544"/>
                    <a:pt x="7454" y="6615"/>
                    <a:pt x="7454" y="6711"/>
                  </a:cubicBezTo>
                  <a:lnTo>
                    <a:pt x="7454" y="7139"/>
                  </a:lnTo>
                  <a:lnTo>
                    <a:pt x="5311" y="7139"/>
                  </a:lnTo>
                  <a:lnTo>
                    <a:pt x="5311" y="4889"/>
                  </a:lnTo>
                  <a:lnTo>
                    <a:pt x="6466" y="5270"/>
                  </a:lnTo>
                  <a:cubicBezTo>
                    <a:pt x="6882" y="5401"/>
                    <a:pt x="7228" y="5722"/>
                    <a:pt x="7382" y="6139"/>
                  </a:cubicBezTo>
                  <a:cubicBezTo>
                    <a:pt x="7401" y="6212"/>
                    <a:pt x="7461" y="6243"/>
                    <a:pt x="7525" y="6243"/>
                  </a:cubicBezTo>
                  <a:cubicBezTo>
                    <a:pt x="7545" y="6243"/>
                    <a:pt x="7565" y="6240"/>
                    <a:pt x="7585" y="6234"/>
                  </a:cubicBezTo>
                  <a:cubicBezTo>
                    <a:pt x="7680" y="6199"/>
                    <a:pt x="7704" y="6115"/>
                    <a:pt x="7680" y="6020"/>
                  </a:cubicBezTo>
                  <a:cubicBezTo>
                    <a:pt x="7502" y="5520"/>
                    <a:pt x="7085" y="5115"/>
                    <a:pt x="6573" y="4948"/>
                  </a:cubicBezTo>
                  <a:lnTo>
                    <a:pt x="5323" y="4556"/>
                  </a:lnTo>
                  <a:lnTo>
                    <a:pt x="5323" y="4044"/>
                  </a:lnTo>
                  <a:close/>
                  <a:moveTo>
                    <a:pt x="4787" y="9199"/>
                  </a:moveTo>
                  <a:lnTo>
                    <a:pt x="4918" y="9818"/>
                  </a:lnTo>
                  <a:lnTo>
                    <a:pt x="4120" y="9818"/>
                  </a:lnTo>
                  <a:lnTo>
                    <a:pt x="4263" y="9199"/>
                  </a:lnTo>
                  <a:close/>
                  <a:moveTo>
                    <a:pt x="5858" y="10128"/>
                  </a:moveTo>
                  <a:lnTo>
                    <a:pt x="5858" y="10425"/>
                  </a:lnTo>
                  <a:lnTo>
                    <a:pt x="3227" y="10425"/>
                  </a:lnTo>
                  <a:lnTo>
                    <a:pt x="3227" y="10128"/>
                  </a:lnTo>
                  <a:close/>
                  <a:moveTo>
                    <a:pt x="8622" y="1"/>
                  </a:moveTo>
                  <a:cubicBezTo>
                    <a:pt x="8115" y="1"/>
                    <a:pt x="7612" y="175"/>
                    <a:pt x="7216" y="519"/>
                  </a:cubicBezTo>
                  <a:cubicBezTo>
                    <a:pt x="7156" y="579"/>
                    <a:pt x="7144" y="686"/>
                    <a:pt x="7204" y="746"/>
                  </a:cubicBezTo>
                  <a:cubicBezTo>
                    <a:pt x="7237" y="778"/>
                    <a:pt x="7280" y="797"/>
                    <a:pt x="7322" y="797"/>
                  </a:cubicBezTo>
                  <a:cubicBezTo>
                    <a:pt x="7357" y="797"/>
                    <a:pt x="7391" y="784"/>
                    <a:pt x="7418" y="757"/>
                  </a:cubicBezTo>
                  <a:cubicBezTo>
                    <a:pt x="7764" y="464"/>
                    <a:pt x="8195" y="314"/>
                    <a:pt x="8630" y="314"/>
                  </a:cubicBezTo>
                  <a:cubicBezTo>
                    <a:pt x="8989" y="314"/>
                    <a:pt x="9351" y="416"/>
                    <a:pt x="9668" y="626"/>
                  </a:cubicBezTo>
                  <a:cubicBezTo>
                    <a:pt x="10514" y="1186"/>
                    <a:pt x="10752" y="2353"/>
                    <a:pt x="10180" y="3198"/>
                  </a:cubicBezTo>
                  <a:cubicBezTo>
                    <a:pt x="9883" y="3639"/>
                    <a:pt x="9430" y="3925"/>
                    <a:pt x="8930" y="3996"/>
                  </a:cubicBezTo>
                  <a:lnTo>
                    <a:pt x="8883" y="3996"/>
                  </a:lnTo>
                  <a:cubicBezTo>
                    <a:pt x="8799" y="4014"/>
                    <a:pt x="8716" y="4023"/>
                    <a:pt x="8631" y="4023"/>
                  </a:cubicBezTo>
                  <a:cubicBezTo>
                    <a:pt x="8546" y="4023"/>
                    <a:pt x="8460" y="4014"/>
                    <a:pt x="8371" y="3996"/>
                  </a:cubicBezTo>
                  <a:cubicBezTo>
                    <a:pt x="8287" y="3984"/>
                    <a:pt x="8192" y="3972"/>
                    <a:pt x="8109" y="3936"/>
                  </a:cubicBezTo>
                  <a:cubicBezTo>
                    <a:pt x="8099" y="3933"/>
                    <a:pt x="8089" y="3932"/>
                    <a:pt x="8078" y="3932"/>
                  </a:cubicBezTo>
                  <a:cubicBezTo>
                    <a:pt x="8049" y="3932"/>
                    <a:pt x="8019" y="3943"/>
                    <a:pt x="8002" y="3960"/>
                  </a:cubicBezTo>
                  <a:lnTo>
                    <a:pt x="7156" y="4341"/>
                  </a:lnTo>
                  <a:lnTo>
                    <a:pt x="7204" y="3401"/>
                  </a:lnTo>
                  <a:cubicBezTo>
                    <a:pt x="7204" y="3365"/>
                    <a:pt x="7180" y="3329"/>
                    <a:pt x="7168" y="3305"/>
                  </a:cubicBezTo>
                  <a:cubicBezTo>
                    <a:pt x="6680" y="2686"/>
                    <a:pt x="6632" y="1829"/>
                    <a:pt x="7049" y="1174"/>
                  </a:cubicBezTo>
                  <a:cubicBezTo>
                    <a:pt x="7097" y="1103"/>
                    <a:pt x="7085" y="996"/>
                    <a:pt x="7001" y="948"/>
                  </a:cubicBezTo>
                  <a:cubicBezTo>
                    <a:pt x="6976" y="931"/>
                    <a:pt x="6946" y="923"/>
                    <a:pt x="6917" y="923"/>
                  </a:cubicBezTo>
                  <a:cubicBezTo>
                    <a:pt x="6863" y="923"/>
                    <a:pt x="6810" y="949"/>
                    <a:pt x="6787" y="996"/>
                  </a:cubicBezTo>
                  <a:cubicBezTo>
                    <a:pt x="6382" y="1650"/>
                    <a:pt x="6347" y="2448"/>
                    <a:pt x="6692" y="3103"/>
                  </a:cubicBezTo>
                  <a:lnTo>
                    <a:pt x="5858" y="3103"/>
                  </a:lnTo>
                  <a:cubicBezTo>
                    <a:pt x="5858" y="3091"/>
                    <a:pt x="5870" y="3091"/>
                    <a:pt x="5870" y="3079"/>
                  </a:cubicBezTo>
                  <a:cubicBezTo>
                    <a:pt x="6156" y="3043"/>
                    <a:pt x="6382" y="2805"/>
                    <a:pt x="6382" y="2531"/>
                  </a:cubicBezTo>
                  <a:cubicBezTo>
                    <a:pt x="6382" y="2270"/>
                    <a:pt x="6216" y="2067"/>
                    <a:pt x="5978" y="1996"/>
                  </a:cubicBezTo>
                  <a:lnTo>
                    <a:pt x="5978" y="1460"/>
                  </a:lnTo>
                  <a:cubicBezTo>
                    <a:pt x="5978" y="817"/>
                    <a:pt x="5454" y="305"/>
                    <a:pt x="4835" y="305"/>
                  </a:cubicBezTo>
                  <a:lnTo>
                    <a:pt x="4263" y="305"/>
                  </a:lnTo>
                  <a:cubicBezTo>
                    <a:pt x="4227" y="305"/>
                    <a:pt x="4180" y="305"/>
                    <a:pt x="4132" y="329"/>
                  </a:cubicBezTo>
                  <a:cubicBezTo>
                    <a:pt x="3549" y="400"/>
                    <a:pt x="3120" y="888"/>
                    <a:pt x="3120" y="1472"/>
                  </a:cubicBezTo>
                  <a:lnTo>
                    <a:pt x="3120" y="2008"/>
                  </a:lnTo>
                  <a:cubicBezTo>
                    <a:pt x="2894" y="2079"/>
                    <a:pt x="2715" y="2293"/>
                    <a:pt x="2715" y="2543"/>
                  </a:cubicBezTo>
                  <a:cubicBezTo>
                    <a:pt x="2715" y="2829"/>
                    <a:pt x="2941" y="3079"/>
                    <a:pt x="3227" y="3091"/>
                  </a:cubicBezTo>
                  <a:cubicBezTo>
                    <a:pt x="3227" y="3103"/>
                    <a:pt x="3239" y="3103"/>
                    <a:pt x="3239" y="3127"/>
                  </a:cubicBezTo>
                  <a:lnTo>
                    <a:pt x="155" y="3127"/>
                  </a:lnTo>
                  <a:cubicBezTo>
                    <a:pt x="72" y="3127"/>
                    <a:pt x="1" y="3198"/>
                    <a:pt x="1" y="3282"/>
                  </a:cubicBezTo>
                  <a:lnTo>
                    <a:pt x="1" y="9020"/>
                  </a:lnTo>
                  <a:cubicBezTo>
                    <a:pt x="1" y="9104"/>
                    <a:pt x="72" y="9175"/>
                    <a:pt x="155" y="9175"/>
                  </a:cubicBezTo>
                  <a:lnTo>
                    <a:pt x="1441" y="9175"/>
                  </a:lnTo>
                  <a:cubicBezTo>
                    <a:pt x="1525" y="9175"/>
                    <a:pt x="1608" y="9104"/>
                    <a:pt x="1608" y="9020"/>
                  </a:cubicBezTo>
                  <a:cubicBezTo>
                    <a:pt x="1608" y="8925"/>
                    <a:pt x="1525" y="8854"/>
                    <a:pt x="1441" y="8854"/>
                  </a:cubicBezTo>
                  <a:lnTo>
                    <a:pt x="322" y="8854"/>
                  </a:lnTo>
                  <a:lnTo>
                    <a:pt x="322" y="3436"/>
                  </a:lnTo>
                  <a:lnTo>
                    <a:pt x="3418" y="3436"/>
                  </a:lnTo>
                  <a:cubicBezTo>
                    <a:pt x="3489" y="3544"/>
                    <a:pt x="3572" y="3627"/>
                    <a:pt x="3668" y="3722"/>
                  </a:cubicBezTo>
                  <a:lnTo>
                    <a:pt x="739" y="3722"/>
                  </a:lnTo>
                  <a:cubicBezTo>
                    <a:pt x="655" y="3722"/>
                    <a:pt x="572" y="3794"/>
                    <a:pt x="572" y="3877"/>
                  </a:cubicBezTo>
                  <a:lnTo>
                    <a:pt x="572" y="8127"/>
                  </a:lnTo>
                  <a:cubicBezTo>
                    <a:pt x="572" y="8211"/>
                    <a:pt x="655" y="8282"/>
                    <a:pt x="739" y="8282"/>
                  </a:cubicBezTo>
                  <a:lnTo>
                    <a:pt x="8394" y="8282"/>
                  </a:lnTo>
                  <a:cubicBezTo>
                    <a:pt x="8478" y="8282"/>
                    <a:pt x="8549" y="8211"/>
                    <a:pt x="8549" y="8127"/>
                  </a:cubicBezTo>
                  <a:lnTo>
                    <a:pt x="8549" y="4317"/>
                  </a:lnTo>
                  <a:lnTo>
                    <a:pt x="8787" y="4317"/>
                  </a:lnTo>
                  <a:lnTo>
                    <a:pt x="8787" y="8842"/>
                  </a:lnTo>
                  <a:lnTo>
                    <a:pt x="2096" y="8842"/>
                  </a:lnTo>
                  <a:cubicBezTo>
                    <a:pt x="2001" y="8842"/>
                    <a:pt x="1929" y="8913"/>
                    <a:pt x="1929" y="8997"/>
                  </a:cubicBezTo>
                  <a:cubicBezTo>
                    <a:pt x="1929" y="9092"/>
                    <a:pt x="2001" y="9163"/>
                    <a:pt x="2096" y="9163"/>
                  </a:cubicBezTo>
                  <a:lnTo>
                    <a:pt x="3989" y="9163"/>
                  </a:lnTo>
                  <a:lnTo>
                    <a:pt x="3846" y="9794"/>
                  </a:lnTo>
                  <a:lnTo>
                    <a:pt x="3108" y="9794"/>
                  </a:lnTo>
                  <a:cubicBezTo>
                    <a:pt x="3013" y="9794"/>
                    <a:pt x="2941" y="9866"/>
                    <a:pt x="2941" y="9949"/>
                  </a:cubicBezTo>
                  <a:lnTo>
                    <a:pt x="2941" y="10568"/>
                  </a:lnTo>
                  <a:cubicBezTo>
                    <a:pt x="2941" y="10652"/>
                    <a:pt x="3013" y="10723"/>
                    <a:pt x="3108" y="10723"/>
                  </a:cubicBezTo>
                  <a:lnTo>
                    <a:pt x="6049" y="10723"/>
                  </a:lnTo>
                  <a:cubicBezTo>
                    <a:pt x="6144" y="10723"/>
                    <a:pt x="6216" y="10652"/>
                    <a:pt x="6216" y="10568"/>
                  </a:cubicBezTo>
                  <a:lnTo>
                    <a:pt x="6216" y="9973"/>
                  </a:lnTo>
                  <a:cubicBezTo>
                    <a:pt x="6216" y="9878"/>
                    <a:pt x="6144" y="9806"/>
                    <a:pt x="6049" y="9806"/>
                  </a:cubicBezTo>
                  <a:lnTo>
                    <a:pt x="5311" y="9806"/>
                  </a:lnTo>
                  <a:lnTo>
                    <a:pt x="5180" y="9175"/>
                  </a:lnTo>
                  <a:lnTo>
                    <a:pt x="8930" y="9175"/>
                  </a:lnTo>
                  <a:cubicBezTo>
                    <a:pt x="9014" y="9175"/>
                    <a:pt x="9085" y="9104"/>
                    <a:pt x="9085" y="9008"/>
                  </a:cubicBezTo>
                  <a:lnTo>
                    <a:pt x="9085" y="4282"/>
                  </a:lnTo>
                  <a:cubicBezTo>
                    <a:pt x="9621" y="4163"/>
                    <a:pt x="10121" y="3853"/>
                    <a:pt x="10442" y="3353"/>
                  </a:cubicBezTo>
                  <a:cubicBezTo>
                    <a:pt x="11097" y="2377"/>
                    <a:pt x="10835" y="1019"/>
                    <a:pt x="9835" y="365"/>
                  </a:cubicBezTo>
                  <a:cubicBezTo>
                    <a:pt x="9467" y="121"/>
                    <a:pt x="9043" y="1"/>
                    <a:pt x="86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4" name="Google Shape;11404;p65"/>
            <p:cNvSpPr/>
            <p:nvPr/>
          </p:nvSpPr>
          <p:spPr>
            <a:xfrm>
              <a:off x="1148865" y="3851598"/>
              <a:ext cx="27181" cy="51733"/>
            </a:xfrm>
            <a:custGeom>
              <a:rect b="b" l="l" r="r" t="t"/>
              <a:pathLst>
                <a:path extrusionOk="0" h="1633" w="858">
                  <a:moveTo>
                    <a:pt x="179" y="1"/>
                  </a:moveTo>
                  <a:cubicBezTo>
                    <a:pt x="95" y="1"/>
                    <a:pt x="24" y="72"/>
                    <a:pt x="24" y="168"/>
                  </a:cubicBezTo>
                  <a:cubicBezTo>
                    <a:pt x="24" y="251"/>
                    <a:pt x="95" y="322"/>
                    <a:pt x="179" y="322"/>
                  </a:cubicBezTo>
                  <a:lnTo>
                    <a:pt x="274" y="322"/>
                  </a:lnTo>
                  <a:lnTo>
                    <a:pt x="274" y="1311"/>
                  </a:lnTo>
                  <a:lnTo>
                    <a:pt x="167" y="1311"/>
                  </a:lnTo>
                  <a:cubicBezTo>
                    <a:pt x="83" y="1311"/>
                    <a:pt x="0" y="1382"/>
                    <a:pt x="0" y="1477"/>
                  </a:cubicBezTo>
                  <a:cubicBezTo>
                    <a:pt x="0" y="1561"/>
                    <a:pt x="83" y="1632"/>
                    <a:pt x="167" y="1632"/>
                  </a:cubicBezTo>
                  <a:lnTo>
                    <a:pt x="691" y="1632"/>
                  </a:lnTo>
                  <a:cubicBezTo>
                    <a:pt x="774" y="1632"/>
                    <a:pt x="857" y="1561"/>
                    <a:pt x="857" y="1477"/>
                  </a:cubicBezTo>
                  <a:cubicBezTo>
                    <a:pt x="857" y="1358"/>
                    <a:pt x="774" y="1299"/>
                    <a:pt x="691" y="1299"/>
                  </a:cubicBezTo>
                  <a:lnTo>
                    <a:pt x="583" y="1299"/>
                  </a:lnTo>
                  <a:lnTo>
                    <a:pt x="583" y="168"/>
                  </a:lnTo>
                  <a:cubicBezTo>
                    <a:pt x="583" y="72"/>
                    <a:pt x="512"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5" name="Google Shape;11405;p65"/>
            <p:cNvSpPr/>
            <p:nvPr/>
          </p:nvSpPr>
          <p:spPr>
            <a:xfrm>
              <a:off x="1152255" y="3836138"/>
              <a:ext cx="15111" cy="15111"/>
            </a:xfrm>
            <a:custGeom>
              <a:rect b="b" l="l" r="r" t="t"/>
              <a:pathLst>
                <a:path extrusionOk="0" h="477" w="477">
                  <a:moveTo>
                    <a:pt x="238" y="1"/>
                  </a:moveTo>
                  <a:cubicBezTo>
                    <a:pt x="107" y="1"/>
                    <a:pt x="0" y="96"/>
                    <a:pt x="0" y="239"/>
                  </a:cubicBezTo>
                  <a:cubicBezTo>
                    <a:pt x="0" y="370"/>
                    <a:pt x="107" y="477"/>
                    <a:pt x="238" y="477"/>
                  </a:cubicBezTo>
                  <a:cubicBezTo>
                    <a:pt x="369" y="477"/>
                    <a:pt x="476" y="370"/>
                    <a:pt x="476" y="239"/>
                  </a:cubicBezTo>
                  <a:cubicBezTo>
                    <a:pt x="476" y="96"/>
                    <a:pt x="369" y="1"/>
                    <a:pt x="2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6" name="Google Shape;11406;p65"/>
            <p:cNvSpPr/>
            <p:nvPr/>
          </p:nvSpPr>
          <p:spPr>
            <a:xfrm>
              <a:off x="1022494" y="3867438"/>
              <a:ext cx="19642" cy="29843"/>
            </a:xfrm>
            <a:custGeom>
              <a:rect b="b" l="l" r="r" t="t"/>
              <a:pathLst>
                <a:path extrusionOk="0" h="942" w="620">
                  <a:moveTo>
                    <a:pt x="167" y="1"/>
                  </a:moveTo>
                  <a:cubicBezTo>
                    <a:pt x="84" y="1"/>
                    <a:pt x="0" y="84"/>
                    <a:pt x="0" y="168"/>
                  </a:cubicBezTo>
                  <a:lnTo>
                    <a:pt x="0" y="775"/>
                  </a:lnTo>
                  <a:cubicBezTo>
                    <a:pt x="0" y="870"/>
                    <a:pt x="84" y="942"/>
                    <a:pt x="167" y="942"/>
                  </a:cubicBezTo>
                  <a:lnTo>
                    <a:pt x="441" y="942"/>
                  </a:lnTo>
                  <a:cubicBezTo>
                    <a:pt x="524" y="942"/>
                    <a:pt x="596" y="870"/>
                    <a:pt x="596" y="775"/>
                  </a:cubicBezTo>
                  <a:cubicBezTo>
                    <a:pt x="620" y="692"/>
                    <a:pt x="536" y="620"/>
                    <a:pt x="453" y="620"/>
                  </a:cubicBezTo>
                  <a:lnTo>
                    <a:pt x="334" y="620"/>
                  </a:ln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07" name="Google Shape;11407;p65"/>
          <p:cNvGrpSpPr/>
          <p:nvPr/>
        </p:nvGrpSpPr>
        <p:grpSpPr>
          <a:xfrm>
            <a:off x="4896609" y="4260872"/>
            <a:ext cx="278784" cy="355323"/>
            <a:chOff x="4896609" y="4260872"/>
            <a:chExt cx="278784" cy="355323"/>
          </a:xfrm>
        </p:grpSpPr>
        <p:sp>
          <p:nvSpPr>
            <p:cNvPr id="11408" name="Google Shape;11408;p65"/>
            <p:cNvSpPr/>
            <p:nvPr/>
          </p:nvSpPr>
          <p:spPr>
            <a:xfrm>
              <a:off x="4997700" y="4378151"/>
              <a:ext cx="10201" cy="16252"/>
            </a:xfrm>
            <a:custGeom>
              <a:rect b="b" l="l" r="r" t="t"/>
              <a:pathLst>
                <a:path extrusionOk="0" h="513" w="322">
                  <a:moveTo>
                    <a:pt x="167" y="1"/>
                  </a:moveTo>
                  <a:cubicBezTo>
                    <a:pt x="72" y="1"/>
                    <a:pt x="0" y="72"/>
                    <a:pt x="0" y="168"/>
                  </a:cubicBezTo>
                  <a:lnTo>
                    <a:pt x="0" y="346"/>
                  </a:lnTo>
                  <a:cubicBezTo>
                    <a:pt x="0" y="430"/>
                    <a:pt x="72" y="513"/>
                    <a:pt x="167" y="513"/>
                  </a:cubicBezTo>
                  <a:cubicBezTo>
                    <a:pt x="250" y="513"/>
                    <a:pt x="322" y="430"/>
                    <a:pt x="322" y="346"/>
                  </a:cubicBezTo>
                  <a:lnTo>
                    <a:pt x="322" y="168"/>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09" name="Google Shape;11409;p65"/>
            <p:cNvSpPr/>
            <p:nvPr/>
          </p:nvSpPr>
          <p:spPr>
            <a:xfrm>
              <a:off x="5064830" y="4378151"/>
              <a:ext cx="10233" cy="16252"/>
            </a:xfrm>
            <a:custGeom>
              <a:rect b="b" l="l" r="r" t="t"/>
              <a:pathLst>
                <a:path extrusionOk="0" h="513" w="323">
                  <a:moveTo>
                    <a:pt x="156" y="1"/>
                  </a:moveTo>
                  <a:cubicBezTo>
                    <a:pt x="72" y="1"/>
                    <a:pt x="1" y="72"/>
                    <a:pt x="1" y="168"/>
                  </a:cubicBezTo>
                  <a:lnTo>
                    <a:pt x="1" y="346"/>
                  </a:lnTo>
                  <a:cubicBezTo>
                    <a:pt x="1" y="430"/>
                    <a:pt x="72" y="513"/>
                    <a:pt x="156" y="513"/>
                  </a:cubicBezTo>
                  <a:cubicBezTo>
                    <a:pt x="251" y="513"/>
                    <a:pt x="322" y="430"/>
                    <a:pt x="322" y="346"/>
                  </a:cubicBezTo>
                  <a:lnTo>
                    <a:pt x="322" y="168"/>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0" name="Google Shape;11410;p65"/>
            <p:cNvSpPr/>
            <p:nvPr/>
          </p:nvSpPr>
          <p:spPr>
            <a:xfrm>
              <a:off x="5013160" y="4417498"/>
              <a:ext cx="46063" cy="15777"/>
            </a:xfrm>
            <a:custGeom>
              <a:rect b="b" l="l" r="r" t="t"/>
              <a:pathLst>
                <a:path extrusionOk="0" h="498" w="1454">
                  <a:moveTo>
                    <a:pt x="188" y="0"/>
                  </a:moveTo>
                  <a:cubicBezTo>
                    <a:pt x="146" y="0"/>
                    <a:pt x="102" y="15"/>
                    <a:pt x="60" y="45"/>
                  </a:cubicBezTo>
                  <a:cubicBezTo>
                    <a:pt x="1" y="104"/>
                    <a:pt x="1" y="200"/>
                    <a:pt x="60" y="283"/>
                  </a:cubicBezTo>
                  <a:cubicBezTo>
                    <a:pt x="215" y="414"/>
                    <a:pt x="453" y="497"/>
                    <a:pt x="703" y="497"/>
                  </a:cubicBezTo>
                  <a:cubicBezTo>
                    <a:pt x="953" y="497"/>
                    <a:pt x="1215" y="414"/>
                    <a:pt x="1346" y="283"/>
                  </a:cubicBezTo>
                  <a:cubicBezTo>
                    <a:pt x="1453" y="200"/>
                    <a:pt x="1453" y="104"/>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1" name="Google Shape;11411;p65"/>
            <p:cNvSpPr/>
            <p:nvPr/>
          </p:nvSpPr>
          <p:spPr>
            <a:xfrm>
              <a:off x="4896609" y="4260872"/>
              <a:ext cx="278784" cy="355323"/>
            </a:xfrm>
            <a:custGeom>
              <a:rect b="b" l="l" r="r" t="t"/>
              <a:pathLst>
                <a:path extrusionOk="0" h="11216" w="8800">
                  <a:moveTo>
                    <a:pt x="4418" y="322"/>
                  </a:moveTo>
                  <a:cubicBezTo>
                    <a:pt x="5108" y="322"/>
                    <a:pt x="5751" y="441"/>
                    <a:pt x="6299" y="655"/>
                  </a:cubicBezTo>
                  <a:cubicBezTo>
                    <a:pt x="6454" y="715"/>
                    <a:pt x="6537" y="845"/>
                    <a:pt x="6537" y="1000"/>
                  </a:cubicBezTo>
                  <a:lnTo>
                    <a:pt x="6537" y="1441"/>
                  </a:lnTo>
                  <a:cubicBezTo>
                    <a:pt x="5978" y="1203"/>
                    <a:pt x="5227" y="1048"/>
                    <a:pt x="4418" y="1048"/>
                  </a:cubicBezTo>
                  <a:cubicBezTo>
                    <a:pt x="3596" y="1048"/>
                    <a:pt x="2870" y="1203"/>
                    <a:pt x="2287" y="1441"/>
                  </a:cubicBezTo>
                  <a:lnTo>
                    <a:pt x="2287" y="1000"/>
                  </a:lnTo>
                  <a:cubicBezTo>
                    <a:pt x="2287" y="845"/>
                    <a:pt x="2394" y="715"/>
                    <a:pt x="2525" y="655"/>
                  </a:cubicBezTo>
                  <a:cubicBezTo>
                    <a:pt x="3060" y="441"/>
                    <a:pt x="3715" y="322"/>
                    <a:pt x="4418" y="322"/>
                  </a:cubicBezTo>
                  <a:close/>
                  <a:moveTo>
                    <a:pt x="1870" y="4715"/>
                  </a:moveTo>
                  <a:cubicBezTo>
                    <a:pt x="1929" y="4715"/>
                    <a:pt x="1977" y="4763"/>
                    <a:pt x="1977" y="4822"/>
                  </a:cubicBezTo>
                  <a:cubicBezTo>
                    <a:pt x="1953" y="4882"/>
                    <a:pt x="1917" y="4929"/>
                    <a:pt x="1870" y="4929"/>
                  </a:cubicBezTo>
                  <a:cubicBezTo>
                    <a:pt x="1810" y="4929"/>
                    <a:pt x="1763" y="4882"/>
                    <a:pt x="1763" y="4822"/>
                  </a:cubicBezTo>
                  <a:cubicBezTo>
                    <a:pt x="1763" y="4763"/>
                    <a:pt x="1810" y="4715"/>
                    <a:pt x="1870" y="4715"/>
                  </a:cubicBezTo>
                  <a:close/>
                  <a:moveTo>
                    <a:pt x="6954" y="4715"/>
                  </a:moveTo>
                  <a:cubicBezTo>
                    <a:pt x="7013" y="4715"/>
                    <a:pt x="7061" y="4763"/>
                    <a:pt x="7061" y="4822"/>
                  </a:cubicBezTo>
                  <a:cubicBezTo>
                    <a:pt x="7061" y="4882"/>
                    <a:pt x="7013" y="4929"/>
                    <a:pt x="6954" y="4929"/>
                  </a:cubicBezTo>
                  <a:cubicBezTo>
                    <a:pt x="6894" y="4929"/>
                    <a:pt x="6859" y="4882"/>
                    <a:pt x="6859" y="4822"/>
                  </a:cubicBezTo>
                  <a:cubicBezTo>
                    <a:pt x="6859" y="4763"/>
                    <a:pt x="6894" y="4715"/>
                    <a:pt x="6954" y="4715"/>
                  </a:cubicBezTo>
                  <a:close/>
                  <a:moveTo>
                    <a:pt x="4382" y="1417"/>
                  </a:moveTo>
                  <a:cubicBezTo>
                    <a:pt x="6001" y="1417"/>
                    <a:pt x="7394" y="2072"/>
                    <a:pt x="7394" y="2822"/>
                  </a:cubicBezTo>
                  <a:cubicBezTo>
                    <a:pt x="7394" y="3143"/>
                    <a:pt x="7168" y="3382"/>
                    <a:pt x="6954" y="3536"/>
                  </a:cubicBezTo>
                  <a:lnTo>
                    <a:pt x="6656" y="3536"/>
                  </a:lnTo>
                  <a:cubicBezTo>
                    <a:pt x="6561" y="3536"/>
                    <a:pt x="6466" y="3453"/>
                    <a:pt x="6466" y="3346"/>
                  </a:cubicBezTo>
                  <a:lnTo>
                    <a:pt x="6466" y="2643"/>
                  </a:lnTo>
                  <a:cubicBezTo>
                    <a:pt x="6466" y="2500"/>
                    <a:pt x="6394" y="2286"/>
                    <a:pt x="6025" y="2096"/>
                  </a:cubicBezTo>
                  <a:cubicBezTo>
                    <a:pt x="6000" y="2081"/>
                    <a:pt x="5973" y="2074"/>
                    <a:pt x="5947" y="2074"/>
                  </a:cubicBezTo>
                  <a:cubicBezTo>
                    <a:pt x="5888" y="2074"/>
                    <a:pt x="5832" y="2109"/>
                    <a:pt x="5799" y="2167"/>
                  </a:cubicBezTo>
                  <a:cubicBezTo>
                    <a:pt x="5751" y="2250"/>
                    <a:pt x="5787" y="2346"/>
                    <a:pt x="5870" y="2393"/>
                  </a:cubicBezTo>
                  <a:cubicBezTo>
                    <a:pt x="6037" y="2489"/>
                    <a:pt x="6144" y="2572"/>
                    <a:pt x="6144" y="2643"/>
                  </a:cubicBezTo>
                  <a:lnTo>
                    <a:pt x="6144" y="3346"/>
                  </a:lnTo>
                  <a:cubicBezTo>
                    <a:pt x="6144" y="3632"/>
                    <a:pt x="6382" y="3870"/>
                    <a:pt x="6656" y="3870"/>
                  </a:cubicBezTo>
                  <a:lnTo>
                    <a:pt x="6930" y="3870"/>
                  </a:lnTo>
                  <a:cubicBezTo>
                    <a:pt x="7001" y="3870"/>
                    <a:pt x="7073" y="3893"/>
                    <a:pt x="7132" y="3953"/>
                  </a:cubicBezTo>
                  <a:cubicBezTo>
                    <a:pt x="7192" y="4013"/>
                    <a:pt x="7216" y="4096"/>
                    <a:pt x="7216" y="4167"/>
                  </a:cubicBezTo>
                  <a:cubicBezTo>
                    <a:pt x="7192" y="4298"/>
                    <a:pt x="7061" y="4417"/>
                    <a:pt x="6918" y="4417"/>
                  </a:cubicBezTo>
                  <a:lnTo>
                    <a:pt x="6835" y="4417"/>
                  </a:lnTo>
                  <a:lnTo>
                    <a:pt x="6835" y="4394"/>
                  </a:lnTo>
                  <a:cubicBezTo>
                    <a:pt x="6835" y="4298"/>
                    <a:pt x="6763" y="4227"/>
                    <a:pt x="6680" y="4227"/>
                  </a:cubicBezTo>
                  <a:cubicBezTo>
                    <a:pt x="6585" y="4227"/>
                    <a:pt x="6513" y="4298"/>
                    <a:pt x="6513" y="4394"/>
                  </a:cubicBezTo>
                  <a:cubicBezTo>
                    <a:pt x="6537" y="5227"/>
                    <a:pt x="6049" y="5977"/>
                    <a:pt x="5287" y="6322"/>
                  </a:cubicBezTo>
                  <a:lnTo>
                    <a:pt x="4573" y="6037"/>
                  </a:lnTo>
                  <a:lnTo>
                    <a:pt x="4573" y="5977"/>
                  </a:lnTo>
                  <a:cubicBezTo>
                    <a:pt x="4573" y="5894"/>
                    <a:pt x="4501" y="5822"/>
                    <a:pt x="4418" y="5822"/>
                  </a:cubicBezTo>
                  <a:cubicBezTo>
                    <a:pt x="4323" y="5822"/>
                    <a:pt x="4251" y="5894"/>
                    <a:pt x="4251" y="5977"/>
                  </a:cubicBezTo>
                  <a:lnTo>
                    <a:pt x="4251" y="6037"/>
                  </a:lnTo>
                  <a:lnTo>
                    <a:pt x="3537" y="6322"/>
                  </a:lnTo>
                  <a:cubicBezTo>
                    <a:pt x="2775" y="5977"/>
                    <a:pt x="2287" y="5227"/>
                    <a:pt x="2287" y="4394"/>
                  </a:cubicBezTo>
                  <a:cubicBezTo>
                    <a:pt x="2287" y="4298"/>
                    <a:pt x="2215" y="4227"/>
                    <a:pt x="2120" y="4227"/>
                  </a:cubicBezTo>
                  <a:cubicBezTo>
                    <a:pt x="2037" y="4227"/>
                    <a:pt x="1953" y="4298"/>
                    <a:pt x="1953" y="4394"/>
                  </a:cubicBezTo>
                  <a:lnTo>
                    <a:pt x="1953" y="4405"/>
                  </a:lnTo>
                  <a:lnTo>
                    <a:pt x="1858" y="4405"/>
                  </a:lnTo>
                  <a:cubicBezTo>
                    <a:pt x="1775" y="4405"/>
                    <a:pt x="1703" y="4370"/>
                    <a:pt x="1644" y="4310"/>
                  </a:cubicBezTo>
                  <a:cubicBezTo>
                    <a:pt x="1584" y="4251"/>
                    <a:pt x="1572" y="4179"/>
                    <a:pt x="1572" y="4108"/>
                  </a:cubicBezTo>
                  <a:cubicBezTo>
                    <a:pt x="1584" y="3977"/>
                    <a:pt x="1715" y="3858"/>
                    <a:pt x="1870" y="3858"/>
                  </a:cubicBezTo>
                  <a:lnTo>
                    <a:pt x="2108" y="3858"/>
                  </a:lnTo>
                  <a:cubicBezTo>
                    <a:pt x="2394" y="3858"/>
                    <a:pt x="2632" y="3620"/>
                    <a:pt x="2632" y="3334"/>
                  </a:cubicBezTo>
                  <a:lnTo>
                    <a:pt x="2632" y="2631"/>
                  </a:lnTo>
                  <a:cubicBezTo>
                    <a:pt x="2632" y="2560"/>
                    <a:pt x="2751" y="2405"/>
                    <a:pt x="3084" y="2286"/>
                  </a:cubicBezTo>
                  <a:cubicBezTo>
                    <a:pt x="3430" y="2155"/>
                    <a:pt x="3906" y="2096"/>
                    <a:pt x="4394" y="2096"/>
                  </a:cubicBezTo>
                  <a:cubicBezTo>
                    <a:pt x="4692" y="2096"/>
                    <a:pt x="4989" y="2131"/>
                    <a:pt x="5251" y="2167"/>
                  </a:cubicBezTo>
                  <a:cubicBezTo>
                    <a:pt x="5264" y="2171"/>
                    <a:pt x="5276" y="2172"/>
                    <a:pt x="5289" y="2172"/>
                  </a:cubicBezTo>
                  <a:cubicBezTo>
                    <a:pt x="5361" y="2172"/>
                    <a:pt x="5432" y="2117"/>
                    <a:pt x="5442" y="2036"/>
                  </a:cubicBezTo>
                  <a:cubicBezTo>
                    <a:pt x="5454" y="1953"/>
                    <a:pt x="5394" y="1858"/>
                    <a:pt x="5299" y="1846"/>
                  </a:cubicBezTo>
                  <a:cubicBezTo>
                    <a:pt x="5025" y="1786"/>
                    <a:pt x="4704" y="1774"/>
                    <a:pt x="4394" y="1774"/>
                  </a:cubicBezTo>
                  <a:cubicBezTo>
                    <a:pt x="3858" y="1774"/>
                    <a:pt x="3358" y="1846"/>
                    <a:pt x="2965" y="1988"/>
                  </a:cubicBezTo>
                  <a:cubicBezTo>
                    <a:pt x="2418" y="2203"/>
                    <a:pt x="2298" y="2453"/>
                    <a:pt x="2298" y="2643"/>
                  </a:cubicBezTo>
                  <a:lnTo>
                    <a:pt x="2298" y="3346"/>
                  </a:lnTo>
                  <a:cubicBezTo>
                    <a:pt x="2298" y="3453"/>
                    <a:pt x="2215" y="3536"/>
                    <a:pt x="2108" y="3536"/>
                  </a:cubicBezTo>
                  <a:lnTo>
                    <a:pt x="1810" y="3536"/>
                  </a:lnTo>
                  <a:cubicBezTo>
                    <a:pt x="1596" y="3382"/>
                    <a:pt x="1382" y="3143"/>
                    <a:pt x="1382" y="2822"/>
                  </a:cubicBezTo>
                  <a:cubicBezTo>
                    <a:pt x="1382" y="2048"/>
                    <a:pt x="2751" y="1417"/>
                    <a:pt x="4382" y="1417"/>
                  </a:cubicBezTo>
                  <a:close/>
                  <a:moveTo>
                    <a:pt x="4394" y="6322"/>
                  </a:moveTo>
                  <a:lnTo>
                    <a:pt x="4977" y="6560"/>
                  </a:lnTo>
                  <a:lnTo>
                    <a:pt x="4668" y="6894"/>
                  </a:lnTo>
                  <a:cubicBezTo>
                    <a:pt x="4590" y="6965"/>
                    <a:pt x="4498" y="7001"/>
                    <a:pt x="4406" y="7001"/>
                  </a:cubicBezTo>
                  <a:cubicBezTo>
                    <a:pt x="4314" y="7001"/>
                    <a:pt x="4221" y="6965"/>
                    <a:pt x="4144" y="6894"/>
                  </a:cubicBezTo>
                  <a:lnTo>
                    <a:pt x="3811" y="6560"/>
                  </a:lnTo>
                  <a:lnTo>
                    <a:pt x="4394" y="6322"/>
                  </a:lnTo>
                  <a:close/>
                  <a:moveTo>
                    <a:pt x="4406" y="0"/>
                  </a:moveTo>
                  <a:cubicBezTo>
                    <a:pt x="3680" y="0"/>
                    <a:pt x="2989" y="119"/>
                    <a:pt x="2406" y="345"/>
                  </a:cubicBezTo>
                  <a:cubicBezTo>
                    <a:pt x="2132" y="441"/>
                    <a:pt x="1953" y="703"/>
                    <a:pt x="1953" y="1000"/>
                  </a:cubicBezTo>
                  <a:lnTo>
                    <a:pt x="1953" y="1607"/>
                  </a:lnTo>
                  <a:cubicBezTo>
                    <a:pt x="1406" y="1917"/>
                    <a:pt x="1072" y="2334"/>
                    <a:pt x="1072" y="2798"/>
                  </a:cubicBezTo>
                  <a:cubicBezTo>
                    <a:pt x="1072" y="3096"/>
                    <a:pt x="1215" y="3393"/>
                    <a:pt x="1489" y="3643"/>
                  </a:cubicBezTo>
                  <a:cubicBezTo>
                    <a:pt x="1358" y="3751"/>
                    <a:pt x="1286" y="3882"/>
                    <a:pt x="1275" y="4048"/>
                  </a:cubicBezTo>
                  <a:cubicBezTo>
                    <a:pt x="1251" y="4215"/>
                    <a:pt x="1310" y="4394"/>
                    <a:pt x="1417" y="4513"/>
                  </a:cubicBezTo>
                  <a:cubicBezTo>
                    <a:pt x="1453" y="4536"/>
                    <a:pt x="1477" y="4572"/>
                    <a:pt x="1513" y="4584"/>
                  </a:cubicBezTo>
                  <a:cubicBezTo>
                    <a:pt x="1465" y="4644"/>
                    <a:pt x="1453" y="4715"/>
                    <a:pt x="1453" y="4810"/>
                  </a:cubicBezTo>
                  <a:cubicBezTo>
                    <a:pt x="1453" y="5048"/>
                    <a:pt x="1644" y="5239"/>
                    <a:pt x="1882" y="5239"/>
                  </a:cubicBezTo>
                  <a:cubicBezTo>
                    <a:pt x="1965" y="5239"/>
                    <a:pt x="2048" y="5203"/>
                    <a:pt x="2120" y="5167"/>
                  </a:cubicBezTo>
                  <a:cubicBezTo>
                    <a:pt x="2346" y="5798"/>
                    <a:pt x="2822" y="6334"/>
                    <a:pt x="3453" y="6620"/>
                  </a:cubicBezTo>
                  <a:lnTo>
                    <a:pt x="3930" y="7096"/>
                  </a:lnTo>
                  <a:cubicBezTo>
                    <a:pt x="4073" y="7227"/>
                    <a:pt x="4251" y="7311"/>
                    <a:pt x="4430" y="7311"/>
                  </a:cubicBezTo>
                  <a:cubicBezTo>
                    <a:pt x="4608" y="7311"/>
                    <a:pt x="4787" y="7227"/>
                    <a:pt x="4918" y="7096"/>
                  </a:cubicBezTo>
                  <a:lnTo>
                    <a:pt x="5394" y="6620"/>
                  </a:lnTo>
                  <a:lnTo>
                    <a:pt x="5477" y="6572"/>
                  </a:lnTo>
                  <a:lnTo>
                    <a:pt x="5477" y="7144"/>
                  </a:lnTo>
                  <a:cubicBezTo>
                    <a:pt x="5477" y="7442"/>
                    <a:pt x="5692" y="7727"/>
                    <a:pt x="5978" y="7811"/>
                  </a:cubicBezTo>
                  <a:lnTo>
                    <a:pt x="6942" y="8096"/>
                  </a:lnTo>
                  <a:cubicBezTo>
                    <a:pt x="6573" y="8513"/>
                    <a:pt x="5537" y="9597"/>
                    <a:pt x="4406" y="10180"/>
                  </a:cubicBezTo>
                  <a:cubicBezTo>
                    <a:pt x="3275" y="9608"/>
                    <a:pt x="2251" y="8525"/>
                    <a:pt x="1882" y="8096"/>
                  </a:cubicBezTo>
                  <a:lnTo>
                    <a:pt x="2846" y="7811"/>
                  </a:lnTo>
                  <a:cubicBezTo>
                    <a:pt x="3144" y="7727"/>
                    <a:pt x="3334" y="7453"/>
                    <a:pt x="3334" y="7144"/>
                  </a:cubicBezTo>
                  <a:lnTo>
                    <a:pt x="3334" y="7013"/>
                  </a:lnTo>
                  <a:cubicBezTo>
                    <a:pt x="3334" y="6918"/>
                    <a:pt x="3263" y="6846"/>
                    <a:pt x="3180" y="6846"/>
                  </a:cubicBezTo>
                  <a:cubicBezTo>
                    <a:pt x="3084" y="6846"/>
                    <a:pt x="3013" y="6918"/>
                    <a:pt x="3013" y="7013"/>
                  </a:cubicBezTo>
                  <a:lnTo>
                    <a:pt x="3013" y="7144"/>
                  </a:lnTo>
                  <a:cubicBezTo>
                    <a:pt x="3013" y="7311"/>
                    <a:pt x="2906" y="7442"/>
                    <a:pt x="2739" y="7489"/>
                  </a:cubicBezTo>
                  <a:lnTo>
                    <a:pt x="882" y="8037"/>
                  </a:lnTo>
                  <a:cubicBezTo>
                    <a:pt x="358" y="8180"/>
                    <a:pt x="1" y="8680"/>
                    <a:pt x="1" y="9216"/>
                  </a:cubicBezTo>
                  <a:lnTo>
                    <a:pt x="1" y="11061"/>
                  </a:lnTo>
                  <a:cubicBezTo>
                    <a:pt x="1" y="11144"/>
                    <a:pt x="84" y="11216"/>
                    <a:pt x="167" y="11216"/>
                  </a:cubicBezTo>
                  <a:cubicBezTo>
                    <a:pt x="263" y="11216"/>
                    <a:pt x="334" y="11144"/>
                    <a:pt x="334" y="11061"/>
                  </a:cubicBezTo>
                  <a:lnTo>
                    <a:pt x="334" y="9216"/>
                  </a:lnTo>
                  <a:cubicBezTo>
                    <a:pt x="334" y="8823"/>
                    <a:pt x="596" y="8465"/>
                    <a:pt x="977" y="8358"/>
                  </a:cubicBezTo>
                  <a:lnTo>
                    <a:pt x="1513" y="8192"/>
                  </a:lnTo>
                  <a:cubicBezTo>
                    <a:pt x="1775" y="8525"/>
                    <a:pt x="2965" y="9847"/>
                    <a:pt x="4323" y="10501"/>
                  </a:cubicBezTo>
                  <a:cubicBezTo>
                    <a:pt x="4346" y="10525"/>
                    <a:pt x="4370" y="10525"/>
                    <a:pt x="4394" y="10525"/>
                  </a:cubicBezTo>
                  <a:cubicBezTo>
                    <a:pt x="4430" y="10525"/>
                    <a:pt x="4442" y="10525"/>
                    <a:pt x="4465" y="10501"/>
                  </a:cubicBezTo>
                  <a:cubicBezTo>
                    <a:pt x="5823" y="9847"/>
                    <a:pt x="7013" y="8525"/>
                    <a:pt x="7287" y="8192"/>
                  </a:cubicBezTo>
                  <a:lnTo>
                    <a:pt x="7823" y="8358"/>
                  </a:lnTo>
                  <a:cubicBezTo>
                    <a:pt x="8192" y="8465"/>
                    <a:pt x="8454" y="8823"/>
                    <a:pt x="8454" y="9216"/>
                  </a:cubicBezTo>
                  <a:lnTo>
                    <a:pt x="8454" y="11061"/>
                  </a:lnTo>
                  <a:cubicBezTo>
                    <a:pt x="8454" y="11144"/>
                    <a:pt x="8537" y="11216"/>
                    <a:pt x="8621" y="11216"/>
                  </a:cubicBezTo>
                  <a:cubicBezTo>
                    <a:pt x="8716" y="11216"/>
                    <a:pt x="8787" y="11144"/>
                    <a:pt x="8787" y="11061"/>
                  </a:cubicBezTo>
                  <a:lnTo>
                    <a:pt x="8787" y="9216"/>
                  </a:lnTo>
                  <a:cubicBezTo>
                    <a:pt x="8799" y="8692"/>
                    <a:pt x="8442" y="8215"/>
                    <a:pt x="7930" y="8049"/>
                  </a:cubicBezTo>
                  <a:lnTo>
                    <a:pt x="6061" y="7501"/>
                  </a:lnTo>
                  <a:cubicBezTo>
                    <a:pt x="5918" y="7453"/>
                    <a:pt x="5799" y="7311"/>
                    <a:pt x="5799" y="7156"/>
                  </a:cubicBezTo>
                  <a:lnTo>
                    <a:pt x="5799" y="6394"/>
                  </a:lnTo>
                  <a:cubicBezTo>
                    <a:pt x="6228" y="6096"/>
                    <a:pt x="6561" y="5668"/>
                    <a:pt x="6716" y="5179"/>
                  </a:cubicBezTo>
                  <a:cubicBezTo>
                    <a:pt x="6799" y="5215"/>
                    <a:pt x="6870" y="5251"/>
                    <a:pt x="6954" y="5251"/>
                  </a:cubicBezTo>
                  <a:cubicBezTo>
                    <a:pt x="7192" y="5251"/>
                    <a:pt x="7394" y="5060"/>
                    <a:pt x="7394" y="4822"/>
                  </a:cubicBezTo>
                  <a:cubicBezTo>
                    <a:pt x="7394" y="4727"/>
                    <a:pt x="7359" y="4655"/>
                    <a:pt x="7335" y="4596"/>
                  </a:cubicBezTo>
                  <a:cubicBezTo>
                    <a:pt x="7466" y="4489"/>
                    <a:pt x="7549" y="4346"/>
                    <a:pt x="7573" y="4179"/>
                  </a:cubicBezTo>
                  <a:cubicBezTo>
                    <a:pt x="7585" y="4013"/>
                    <a:pt x="7525" y="3834"/>
                    <a:pt x="7418" y="3715"/>
                  </a:cubicBezTo>
                  <a:cubicBezTo>
                    <a:pt x="7406" y="3691"/>
                    <a:pt x="7371" y="3679"/>
                    <a:pt x="7347" y="3643"/>
                  </a:cubicBezTo>
                  <a:cubicBezTo>
                    <a:pt x="7609" y="3393"/>
                    <a:pt x="7752" y="3096"/>
                    <a:pt x="7752" y="2798"/>
                  </a:cubicBezTo>
                  <a:cubicBezTo>
                    <a:pt x="7752" y="2334"/>
                    <a:pt x="7418" y="1917"/>
                    <a:pt x="6870" y="1607"/>
                  </a:cubicBezTo>
                  <a:lnTo>
                    <a:pt x="6870" y="1000"/>
                  </a:lnTo>
                  <a:cubicBezTo>
                    <a:pt x="6870" y="715"/>
                    <a:pt x="6692" y="453"/>
                    <a:pt x="6418" y="345"/>
                  </a:cubicBezTo>
                  <a:cubicBezTo>
                    <a:pt x="5835" y="119"/>
                    <a:pt x="5144"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2" name="Google Shape;11412;p65"/>
            <p:cNvSpPr/>
            <p:nvPr/>
          </p:nvSpPr>
          <p:spPr>
            <a:xfrm>
              <a:off x="4992030" y="4361203"/>
              <a:ext cx="21923" cy="10581"/>
            </a:xfrm>
            <a:custGeom>
              <a:rect b="b" l="l" r="r" t="t"/>
              <a:pathLst>
                <a:path extrusionOk="0" h="334" w="692">
                  <a:moveTo>
                    <a:pt x="168" y="0"/>
                  </a:moveTo>
                  <a:cubicBezTo>
                    <a:pt x="72" y="0"/>
                    <a:pt x="1" y="72"/>
                    <a:pt x="1" y="167"/>
                  </a:cubicBezTo>
                  <a:cubicBezTo>
                    <a:pt x="1" y="250"/>
                    <a:pt x="72" y="334"/>
                    <a:pt x="168" y="334"/>
                  </a:cubicBezTo>
                  <a:lnTo>
                    <a:pt x="525" y="334"/>
                  </a:lnTo>
                  <a:cubicBezTo>
                    <a:pt x="608" y="334"/>
                    <a:pt x="691" y="250"/>
                    <a:pt x="691" y="167"/>
                  </a:cubicBezTo>
                  <a:cubicBezTo>
                    <a:pt x="691" y="72"/>
                    <a:pt x="608"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3" name="Google Shape;11413;p65"/>
            <p:cNvSpPr/>
            <p:nvPr/>
          </p:nvSpPr>
          <p:spPr>
            <a:xfrm>
              <a:off x="5059191" y="4361203"/>
              <a:ext cx="21511" cy="10581"/>
            </a:xfrm>
            <a:custGeom>
              <a:rect b="b" l="l" r="r" t="t"/>
              <a:pathLst>
                <a:path extrusionOk="0" h="334" w="679">
                  <a:moveTo>
                    <a:pt x="155" y="0"/>
                  </a:moveTo>
                  <a:cubicBezTo>
                    <a:pt x="72" y="0"/>
                    <a:pt x="0" y="72"/>
                    <a:pt x="0" y="167"/>
                  </a:cubicBezTo>
                  <a:cubicBezTo>
                    <a:pt x="0" y="250"/>
                    <a:pt x="72" y="334"/>
                    <a:pt x="155" y="334"/>
                  </a:cubicBezTo>
                  <a:lnTo>
                    <a:pt x="512" y="334"/>
                  </a:lnTo>
                  <a:cubicBezTo>
                    <a:pt x="607" y="334"/>
                    <a:pt x="679" y="250"/>
                    <a:pt x="679" y="167"/>
                  </a:cubicBezTo>
                  <a:cubicBezTo>
                    <a:pt x="679" y="72"/>
                    <a:pt x="607"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14" name="Google Shape;11414;p65"/>
          <p:cNvGrpSpPr/>
          <p:nvPr/>
        </p:nvGrpSpPr>
        <p:grpSpPr>
          <a:xfrm>
            <a:off x="7598438" y="4266131"/>
            <a:ext cx="260283" cy="345914"/>
            <a:chOff x="7598438" y="4266131"/>
            <a:chExt cx="260283" cy="345914"/>
          </a:xfrm>
        </p:grpSpPr>
        <p:sp>
          <p:nvSpPr>
            <p:cNvPr id="11415" name="Google Shape;11415;p65"/>
            <p:cNvSpPr/>
            <p:nvPr/>
          </p:nvSpPr>
          <p:spPr>
            <a:xfrm>
              <a:off x="7598438" y="4266131"/>
              <a:ext cx="260283" cy="345914"/>
            </a:xfrm>
            <a:custGeom>
              <a:rect b="b" l="l" r="r" t="t"/>
              <a:pathLst>
                <a:path extrusionOk="0" h="10919" w="8216">
                  <a:moveTo>
                    <a:pt x="6525" y="3477"/>
                  </a:moveTo>
                  <a:cubicBezTo>
                    <a:pt x="6644" y="3513"/>
                    <a:pt x="6763" y="3525"/>
                    <a:pt x="6882" y="3537"/>
                  </a:cubicBezTo>
                  <a:lnTo>
                    <a:pt x="6882" y="4430"/>
                  </a:lnTo>
                  <a:cubicBezTo>
                    <a:pt x="6882" y="4882"/>
                    <a:pt x="6941" y="5251"/>
                    <a:pt x="7060" y="5549"/>
                  </a:cubicBezTo>
                  <a:cubicBezTo>
                    <a:pt x="7072" y="5597"/>
                    <a:pt x="7072" y="5656"/>
                    <a:pt x="7060" y="5692"/>
                  </a:cubicBezTo>
                  <a:cubicBezTo>
                    <a:pt x="7037" y="5740"/>
                    <a:pt x="7001" y="5775"/>
                    <a:pt x="6953" y="5787"/>
                  </a:cubicBezTo>
                  <a:cubicBezTo>
                    <a:pt x="6608" y="5906"/>
                    <a:pt x="6120" y="6049"/>
                    <a:pt x="5572" y="6156"/>
                  </a:cubicBezTo>
                  <a:cubicBezTo>
                    <a:pt x="6144" y="5728"/>
                    <a:pt x="6525" y="5025"/>
                    <a:pt x="6525" y="4251"/>
                  </a:cubicBezTo>
                  <a:lnTo>
                    <a:pt x="6525" y="3477"/>
                  </a:lnTo>
                  <a:close/>
                  <a:moveTo>
                    <a:pt x="4120" y="334"/>
                  </a:moveTo>
                  <a:cubicBezTo>
                    <a:pt x="5644" y="334"/>
                    <a:pt x="6882" y="1572"/>
                    <a:pt x="6882" y="3096"/>
                  </a:cubicBezTo>
                  <a:lnTo>
                    <a:pt x="6882" y="3239"/>
                  </a:lnTo>
                  <a:cubicBezTo>
                    <a:pt x="6596" y="3192"/>
                    <a:pt x="6322" y="3132"/>
                    <a:pt x="6060" y="3061"/>
                  </a:cubicBezTo>
                  <a:cubicBezTo>
                    <a:pt x="6043" y="3054"/>
                    <a:pt x="6026" y="3051"/>
                    <a:pt x="6010" y="3051"/>
                  </a:cubicBezTo>
                  <a:cubicBezTo>
                    <a:pt x="5937" y="3051"/>
                    <a:pt x="5880" y="3112"/>
                    <a:pt x="5870" y="3180"/>
                  </a:cubicBezTo>
                  <a:cubicBezTo>
                    <a:pt x="5834" y="3263"/>
                    <a:pt x="5894" y="3358"/>
                    <a:pt x="5989" y="3370"/>
                  </a:cubicBezTo>
                  <a:cubicBezTo>
                    <a:pt x="6060" y="3382"/>
                    <a:pt x="6132" y="3418"/>
                    <a:pt x="6203" y="3430"/>
                  </a:cubicBezTo>
                  <a:lnTo>
                    <a:pt x="6203" y="4275"/>
                  </a:lnTo>
                  <a:cubicBezTo>
                    <a:pt x="6191" y="5394"/>
                    <a:pt x="5275" y="6323"/>
                    <a:pt x="4120" y="6323"/>
                  </a:cubicBezTo>
                  <a:cubicBezTo>
                    <a:pt x="2989" y="6323"/>
                    <a:pt x="2060" y="5394"/>
                    <a:pt x="2060" y="4251"/>
                  </a:cubicBezTo>
                  <a:lnTo>
                    <a:pt x="2060" y="3573"/>
                  </a:lnTo>
                  <a:cubicBezTo>
                    <a:pt x="2060" y="3477"/>
                    <a:pt x="1976" y="3406"/>
                    <a:pt x="1893" y="3406"/>
                  </a:cubicBezTo>
                  <a:cubicBezTo>
                    <a:pt x="1798" y="3406"/>
                    <a:pt x="1726" y="3477"/>
                    <a:pt x="1726" y="3573"/>
                  </a:cubicBezTo>
                  <a:lnTo>
                    <a:pt x="1726" y="4251"/>
                  </a:lnTo>
                  <a:cubicBezTo>
                    <a:pt x="1726" y="5025"/>
                    <a:pt x="2096" y="5716"/>
                    <a:pt x="2679" y="6156"/>
                  </a:cubicBezTo>
                  <a:cubicBezTo>
                    <a:pt x="2131" y="6037"/>
                    <a:pt x="1643" y="5906"/>
                    <a:pt x="1298" y="5787"/>
                  </a:cubicBezTo>
                  <a:cubicBezTo>
                    <a:pt x="1250" y="5775"/>
                    <a:pt x="1203" y="5740"/>
                    <a:pt x="1191" y="5692"/>
                  </a:cubicBezTo>
                  <a:cubicBezTo>
                    <a:pt x="1179" y="5656"/>
                    <a:pt x="1179" y="5609"/>
                    <a:pt x="1191" y="5561"/>
                  </a:cubicBezTo>
                  <a:cubicBezTo>
                    <a:pt x="1310" y="5263"/>
                    <a:pt x="1369" y="4882"/>
                    <a:pt x="1369" y="4442"/>
                  </a:cubicBezTo>
                  <a:lnTo>
                    <a:pt x="1369" y="3239"/>
                  </a:lnTo>
                  <a:cubicBezTo>
                    <a:pt x="1405" y="3239"/>
                    <a:pt x="1417" y="3227"/>
                    <a:pt x="1429" y="3227"/>
                  </a:cubicBezTo>
                  <a:cubicBezTo>
                    <a:pt x="1476" y="3216"/>
                    <a:pt x="2417" y="2942"/>
                    <a:pt x="3227" y="2275"/>
                  </a:cubicBezTo>
                  <a:cubicBezTo>
                    <a:pt x="3286" y="2221"/>
                    <a:pt x="3361" y="2195"/>
                    <a:pt x="3435" y="2195"/>
                  </a:cubicBezTo>
                  <a:cubicBezTo>
                    <a:pt x="3509" y="2195"/>
                    <a:pt x="3584" y="2221"/>
                    <a:pt x="3643" y="2275"/>
                  </a:cubicBezTo>
                  <a:cubicBezTo>
                    <a:pt x="3965" y="2513"/>
                    <a:pt x="4501" y="2858"/>
                    <a:pt x="5251" y="3132"/>
                  </a:cubicBezTo>
                  <a:cubicBezTo>
                    <a:pt x="5273" y="3141"/>
                    <a:pt x="5295" y="3144"/>
                    <a:pt x="5315" y="3144"/>
                  </a:cubicBezTo>
                  <a:cubicBezTo>
                    <a:pt x="5382" y="3144"/>
                    <a:pt x="5438" y="3104"/>
                    <a:pt x="5465" y="3049"/>
                  </a:cubicBezTo>
                  <a:cubicBezTo>
                    <a:pt x="5489" y="2954"/>
                    <a:pt x="5453" y="2870"/>
                    <a:pt x="5370" y="2835"/>
                  </a:cubicBezTo>
                  <a:cubicBezTo>
                    <a:pt x="4655" y="2573"/>
                    <a:pt x="4155" y="2239"/>
                    <a:pt x="3858" y="2025"/>
                  </a:cubicBezTo>
                  <a:cubicBezTo>
                    <a:pt x="3735" y="1931"/>
                    <a:pt x="3591" y="1883"/>
                    <a:pt x="3449" y="1883"/>
                  </a:cubicBezTo>
                  <a:cubicBezTo>
                    <a:pt x="3302" y="1883"/>
                    <a:pt x="3157" y="1934"/>
                    <a:pt x="3036" y="2037"/>
                  </a:cubicBezTo>
                  <a:cubicBezTo>
                    <a:pt x="2357" y="2584"/>
                    <a:pt x="1560" y="2870"/>
                    <a:pt x="1381" y="2918"/>
                  </a:cubicBezTo>
                  <a:cubicBezTo>
                    <a:pt x="1476" y="1465"/>
                    <a:pt x="2667" y="334"/>
                    <a:pt x="4120" y="334"/>
                  </a:cubicBezTo>
                  <a:close/>
                  <a:moveTo>
                    <a:pt x="4989" y="6466"/>
                  </a:moveTo>
                  <a:lnTo>
                    <a:pt x="4989" y="6823"/>
                  </a:lnTo>
                  <a:lnTo>
                    <a:pt x="4715" y="7871"/>
                  </a:lnTo>
                  <a:cubicBezTo>
                    <a:pt x="4536" y="7978"/>
                    <a:pt x="4334" y="8014"/>
                    <a:pt x="4120" y="8014"/>
                  </a:cubicBezTo>
                  <a:cubicBezTo>
                    <a:pt x="3917" y="8014"/>
                    <a:pt x="3703" y="7954"/>
                    <a:pt x="3524" y="7871"/>
                  </a:cubicBezTo>
                  <a:lnTo>
                    <a:pt x="3262" y="6823"/>
                  </a:lnTo>
                  <a:lnTo>
                    <a:pt x="3262" y="6466"/>
                  </a:lnTo>
                  <a:cubicBezTo>
                    <a:pt x="3524" y="6573"/>
                    <a:pt x="3822" y="6633"/>
                    <a:pt x="4120" y="6633"/>
                  </a:cubicBezTo>
                  <a:cubicBezTo>
                    <a:pt x="4417" y="6633"/>
                    <a:pt x="4715" y="6573"/>
                    <a:pt x="4989" y="6466"/>
                  </a:cubicBezTo>
                  <a:close/>
                  <a:moveTo>
                    <a:pt x="2619" y="9895"/>
                  </a:moveTo>
                  <a:lnTo>
                    <a:pt x="2619" y="10597"/>
                  </a:lnTo>
                  <a:lnTo>
                    <a:pt x="1226" y="10597"/>
                  </a:lnTo>
                  <a:lnTo>
                    <a:pt x="1226" y="9895"/>
                  </a:lnTo>
                  <a:lnTo>
                    <a:pt x="1762" y="9895"/>
                  </a:lnTo>
                  <a:lnTo>
                    <a:pt x="1762" y="9907"/>
                  </a:lnTo>
                  <a:cubicBezTo>
                    <a:pt x="1762" y="10002"/>
                    <a:pt x="1834" y="10074"/>
                    <a:pt x="1917" y="10074"/>
                  </a:cubicBezTo>
                  <a:cubicBezTo>
                    <a:pt x="2012" y="10074"/>
                    <a:pt x="2084" y="10002"/>
                    <a:pt x="2084" y="9907"/>
                  </a:cubicBezTo>
                  <a:lnTo>
                    <a:pt x="2084" y="9895"/>
                  </a:lnTo>
                  <a:close/>
                  <a:moveTo>
                    <a:pt x="4108" y="1"/>
                  </a:moveTo>
                  <a:cubicBezTo>
                    <a:pt x="2417" y="1"/>
                    <a:pt x="1048" y="1370"/>
                    <a:pt x="1048" y="3061"/>
                  </a:cubicBezTo>
                  <a:lnTo>
                    <a:pt x="1048" y="4430"/>
                  </a:lnTo>
                  <a:cubicBezTo>
                    <a:pt x="1048" y="4942"/>
                    <a:pt x="953" y="5251"/>
                    <a:pt x="881" y="5430"/>
                  </a:cubicBezTo>
                  <a:cubicBezTo>
                    <a:pt x="833" y="5561"/>
                    <a:pt x="833" y="5692"/>
                    <a:pt x="893" y="5811"/>
                  </a:cubicBezTo>
                  <a:cubicBezTo>
                    <a:pt x="953" y="5930"/>
                    <a:pt x="1060" y="6037"/>
                    <a:pt x="1191" y="6085"/>
                  </a:cubicBezTo>
                  <a:cubicBezTo>
                    <a:pt x="1607" y="6216"/>
                    <a:pt x="2238" y="6406"/>
                    <a:pt x="2917" y="6525"/>
                  </a:cubicBezTo>
                  <a:lnTo>
                    <a:pt x="2917" y="6752"/>
                  </a:lnTo>
                  <a:lnTo>
                    <a:pt x="2250" y="7061"/>
                  </a:lnTo>
                  <a:cubicBezTo>
                    <a:pt x="2143" y="7109"/>
                    <a:pt x="2060" y="7216"/>
                    <a:pt x="2024" y="7335"/>
                  </a:cubicBezTo>
                  <a:cubicBezTo>
                    <a:pt x="2012" y="7407"/>
                    <a:pt x="2012" y="7466"/>
                    <a:pt x="2024" y="7537"/>
                  </a:cubicBezTo>
                  <a:lnTo>
                    <a:pt x="786" y="7978"/>
                  </a:lnTo>
                  <a:cubicBezTo>
                    <a:pt x="310" y="8133"/>
                    <a:pt x="0" y="8585"/>
                    <a:pt x="0" y="9085"/>
                  </a:cubicBezTo>
                  <a:lnTo>
                    <a:pt x="0" y="10752"/>
                  </a:lnTo>
                  <a:cubicBezTo>
                    <a:pt x="0" y="10847"/>
                    <a:pt x="71" y="10919"/>
                    <a:pt x="167" y="10919"/>
                  </a:cubicBezTo>
                  <a:cubicBezTo>
                    <a:pt x="250" y="10919"/>
                    <a:pt x="333" y="10847"/>
                    <a:pt x="333" y="10752"/>
                  </a:cubicBezTo>
                  <a:lnTo>
                    <a:pt x="333" y="9085"/>
                  </a:lnTo>
                  <a:cubicBezTo>
                    <a:pt x="333" y="8716"/>
                    <a:pt x="572" y="8395"/>
                    <a:pt x="905" y="8276"/>
                  </a:cubicBezTo>
                  <a:lnTo>
                    <a:pt x="2203" y="7811"/>
                  </a:lnTo>
                  <a:lnTo>
                    <a:pt x="2369" y="8014"/>
                  </a:lnTo>
                  <a:lnTo>
                    <a:pt x="2191" y="8276"/>
                  </a:lnTo>
                  <a:cubicBezTo>
                    <a:pt x="2096" y="8419"/>
                    <a:pt x="2084" y="8597"/>
                    <a:pt x="2143" y="8764"/>
                  </a:cubicBezTo>
                  <a:lnTo>
                    <a:pt x="2512" y="9550"/>
                  </a:lnTo>
                  <a:lnTo>
                    <a:pt x="2024" y="9550"/>
                  </a:lnTo>
                  <a:lnTo>
                    <a:pt x="2024" y="9371"/>
                  </a:lnTo>
                  <a:cubicBezTo>
                    <a:pt x="2024" y="9276"/>
                    <a:pt x="1953" y="9204"/>
                    <a:pt x="1857" y="9204"/>
                  </a:cubicBezTo>
                  <a:cubicBezTo>
                    <a:pt x="1774" y="9204"/>
                    <a:pt x="1703" y="9276"/>
                    <a:pt x="1703" y="9371"/>
                  </a:cubicBezTo>
                  <a:lnTo>
                    <a:pt x="1703" y="9550"/>
                  </a:lnTo>
                  <a:lnTo>
                    <a:pt x="1000" y="9550"/>
                  </a:lnTo>
                  <a:cubicBezTo>
                    <a:pt x="905" y="9550"/>
                    <a:pt x="833" y="9621"/>
                    <a:pt x="833" y="9716"/>
                  </a:cubicBezTo>
                  <a:lnTo>
                    <a:pt x="833" y="10740"/>
                  </a:lnTo>
                  <a:cubicBezTo>
                    <a:pt x="833" y="10836"/>
                    <a:pt x="905" y="10907"/>
                    <a:pt x="1000" y="10907"/>
                  </a:cubicBezTo>
                  <a:lnTo>
                    <a:pt x="2715" y="10907"/>
                  </a:lnTo>
                  <a:cubicBezTo>
                    <a:pt x="2798" y="10907"/>
                    <a:pt x="2869" y="10836"/>
                    <a:pt x="2869" y="10740"/>
                  </a:cubicBezTo>
                  <a:lnTo>
                    <a:pt x="2869" y="10359"/>
                  </a:lnTo>
                  <a:lnTo>
                    <a:pt x="3084" y="10800"/>
                  </a:lnTo>
                  <a:cubicBezTo>
                    <a:pt x="3108" y="10859"/>
                    <a:pt x="3167" y="10895"/>
                    <a:pt x="3227" y="10895"/>
                  </a:cubicBezTo>
                  <a:cubicBezTo>
                    <a:pt x="3262" y="10895"/>
                    <a:pt x="3274" y="10895"/>
                    <a:pt x="3286" y="10871"/>
                  </a:cubicBezTo>
                  <a:cubicBezTo>
                    <a:pt x="3370" y="10847"/>
                    <a:pt x="3405" y="10740"/>
                    <a:pt x="3370" y="10669"/>
                  </a:cubicBezTo>
                  <a:lnTo>
                    <a:pt x="2417" y="8609"/>
                  </a:lnTo>
                  <a:cubicBezTo>
                    <a:pt x="2381" y="8550"/>
                    <a:pt x="2393" y="8490"/>
                    <a:pt x="2429" y="8430"/>
                  </a:cubicBezTo>
                  <a:lnTo>
                    <a:pt x="2667" y="8073"/>
                  </a:lnTo>
                  <a:cubicBezTo>
                    <a:pt x="2715" y="8014"/>
                    <a:pt x="2691" y="7942"/>
                    <a:pt x="2667" y="7895"/>
                  </a:cubicBezTo>
                  <a:lnTo>
                    <a:pt x="2334" y="7454"/>
                  </a:lnTo>
                  <a:cubicBezTo>
                    <a:pt x="2322" y="7418"/>
                    <a:pt x="2322" y="7395"/>
                    <a:pt x="2322" y="7383"/>
                  </a:cubicBezTo>
                  <a:cubicBezTo>
                    <a:pt x="2322" y="7359"/>
                    <a:pt x="2334" y="7335"/>
                    <a:pt x="2369" y="7323"/>
                  </a:cubicBezTo>
                  <a:lnTo>
                    <a:pt x="2953" y="7049"/>
                  </a:lnTo>
                  <a:lnTo>
                    <a:pt x="3286" y="8371"/>
                  </a:lnTo>
                  <a:cubicBezTo>
                    <a:pt x="3316" y="8450"/>
                    <a:pt x="3370" y="8496"/>
                    <a:pt x="3442" y="8496"/>
                  </a:cubicBezTo>
                  <a:cubicBezTo>
                    <a:pt x="3457" y="8496"/>
                    <a:pt x="3472" y="8494"/>
                    <a:pt x="3489" y="8490"/>
                  </a:cubicBezTo>
                  <a:cubicBezTo>
                    <a:pt x="3572" y="8466"/>
                    <a:pt x="3620" y="8383"/>
                    <a:pt x="3608" y="8299"/>
                  </a:cubicBezTo>
                  <a:lnTo>
                    <a:pt x="3584" y="8252"/>
                  </a:lnTo>
                  <a:lnTo>
                    <a:pt x="3584" y="8252"/>
                  </a:lnTo>
                  <a:cubicBezTo>
                    <a:pt x="3751" y="8311"/>
                    <a:pt x="3917" y="8335"/>
                    <a:pt x="4084" y="8335"/>
                  </a:cubicBezTo>
                  <a:cubicBezTo>
                    <a:pt x="4239" y="8335"/>
                    <a:pt x="4405" y="8299"/>
                    <a:pt x="4572" y="8252"/>
                  </a:cubicBezTo>
                  <a:lnTo>
                    <a:pt x="4572" y="8252"/>
                  </a:lnTo>
                  <a:lnTo>
                    <a:pt x="4084" y="10121"/>
                  </a:lnTo>
                  <a:lnTo>
                    <a:pt x="3786" y="9002"/>
                  </a:lnTo>
                  <a:cubicBezTo>
                    <a:pt x="3755" y="8918"/>
                    <a:pt x="3696" y="8881"/>
                    <a:pt x="3618" y="8881"/>
                  </a:cubicBezTo>
                  <a:cubicBezTo>
                    <a:pt x="3607" y="8881"/>
                    <a:pt x="3596" y="8881"/>
                    <a:pt x="3584" y="8883"/>
                  </a:cubicBezTo>
                  <a:cubicBezTo>
                    <a:pt x="3500" y="8907"/>
                    <a:pt x="3453" y="8990"/>
                    <a:pt x="3465" y="9073"/>
                  </a:cubicBezTo>
                  <a:lnTo>
                    <a:pt x="3917" y="10788"/>
                  </a:lnTo>
                  <a:cubicBezTo>
                    <a:pt x="3929" y="10859"/>
                    <a:pt x="4001" y="10907"/>
                    <a:pt x="4060" y="10907"/>
                  </a:cubicBezTo>
                  <a:cubicBezTo>
                    <a:pt x="4143" y="10907"/>
                    <a:pt x="4203" y="10859"/>
                    <a:pt x="4215" y="10788"/>
                  </a:cubicBezTo>
                  <a:lnTo>
                    <a:pt x="5191" y="7061"/>
                  </a:lnTo>
                  <a:lnTo>
                    <a:pt x="5775" y="7335"/>
                  </a:lnTo>
                  <a:cubicBezTo>
                    <a:pt x="5810" y="7347"/>
                    <a:pt x="5822" y="7383"/>
                    <a:pt x="5822" y="7395"/>
                  </a:cubicBezTo>
                  <a:cubicBezTo>
                    <a:pt x="5822" y="7407"/>
                    <a:pt x="5822" y="7430"/>
                    <a:pt x="5810" y="7466"/>
                  </a:cubicBezTo>
                  <a:lnTo>
                    <a:pt x="5477" y="7918"/>
                  </a:lnTo>
                  <a:cubicBezTo>
                    <a:pt x="5429" y="7978"/>
                    <a:pt x="5429" y="8049"/>
                    <a:pt x="5477" y="8097"/>
                  </a:cubicBezTo>
                  <a:lnTo>
                    <a:pt x="5715" y="8454"/>
                  </a:lnTo>
                  <a:cubicBezTo>
                    <a:pt x="5751" y="8514"/>
                    <a:pt x="5763" y="8573"/>
                    <a:pt x="5727" y="8633"/>
                  </a:cubicBezTo>
                  <a:lnTo>
                    <a:pt x="4774" y="10681"/>
                  </a:lnTo>
                  <a:cubicBezTo>
                    <a:pt x="4751" y="10752"/>
                    <a:pt x="4774" y="10859"/>
                    <a:pt x="4858" y="10895"/>
                  </a:cubicBezTo>
                  <a:cubicBezTo>
                    <a:pt x="4870" y="10907"/>
                    <a:pt x="4894" y="10907"/>
                    <a:pt x="4917" y="10907"/>
                  </a:cubicBezTo>
                  <a:cubicBezTo>
                    <a:pt x="4977" y="10907"/>
                    <a:pt x="5036" y="10871"/>
                    <a:pt x="5060" y="10812"/>
                  </a:cubicBezTo>
                  <a:lnTo>
                    <a:pt x="6013" y="8764"/>
                  </a:lnTo>
                  <a:cubicBezTo>
                    <a:pt x="6084" y="8597"/>
                    <a:pt x="6072" y="8419"/>
                    <a:pt x="5965" y="8276"/>
                  </a:cubicBezTo>
                  <a:lnTo>
                    <a:pt x="5786" y="8014"/>
                  </a:lnTo>
                  <a:lnTo>
                    <a:pt x="5953" y="7811"/>
                  </a:lnTo>
                  <a:lnTo>
                    <a:pt x="7251" y="8276"/>
                  </a:lnTo>
                  <a:cubicBezTo>
                    <a:pt x="7596" y="8395"/>
                    <a:pt x="7834" y="8716"/>
                    <a:pt x="7834" y="9085"/>
                  </a:cubicBezTo>
                  <a:lnTo>
                    <a:pt x="7834" y="10752"/>
                  </a:lnTo>
                  <a:cubicBezTo>
                    <a:pt x="7834" y="10847"/>
                    <a:pt x="7906" y="10919"/>
                    <a:pt x="7989" y="10919"/>
                  </a:cubicBezTo>
                  <a:cubicBezTo>
                    <a:pt x="8084" y="10919"/>
                    <a:pt x="8156" y="10847"/>
                    <a:pt x="8156" y="10752"/>
                  </a:cubicBezTo>
                  <a:lnTo>
                    <a:pt x="8156" y="9085"/>
                  </a:lnTo>
                  <a:cubicBezTo>
                    <a:pt x="8215" y="8585"/>
                    <a:pt x="7906" y="8133"/>
                    <a:pt x="7430" y="7978"/>
                  </a:cubicBezTo>
                  <a:lnTo>
                    <a:pt x="6191" y="7537"/>
                  </a:lnTo>
                  <a:cubicBezTo>
                    <a:pt x="6203" y="7478"/>
                    <a:pt x="6203" y="7407"/>
                    <a:pt x="6191" y="7335"/>
                  </a:cubicBezTo>
                  <a:cubicBezTo>
                    <a:pt x="6167" y="7216"/>
                    <a:pt x="6084" y="7121"/>
                    <a:pt x="5965" y="7061"/>
                  </a:cubicBezTo>
                  <a:lnTo>
                    <a:pt x="5298" y="6752"/>
                  </a:lnTo>
                  <a:lnTo>
                    <a:pt x="5298" y="6525"/>
                  </a:lnTo>
                  <a:cubicBezTo>
                    <a:pt x="5989" y="6406"/>
                    <a:pt x="6608" y="6228"/>
                    <a:pt x="7025" y="6085"/>
                  </a:cubicBezTo>
                  <a:cubicBezTo>
                    <a:pt x="7156" y="6037"/>
                    <a:pt x="7263" y="5954"/>
                    <a:pt x="7322" y="5811"/>
                  </a:cubicBezTo>
                  <a:cubicBezTo>
                    <a:pt x="7382" y="5692"/>
                    <a:pt x="7382" y="5549"/>
                    <a:pt x="7334" y="5430"/>
                  </a:cubicBezTo>
                  <a:cubicBezTo>
                    <a:pt x="7263" y="5251"/>
                    <a:pt x="7180" y="4918"/>
                    <a:pt x="7180" y="4430"/>
                  </a:cubicBezTo>
                  <a:lnTo>
                    <a:pt x="7180" y="3061"/>
                  </a:lnTo>
                  <a:cubicBezTo>
                    <a:pt x="7180" y="1370"/>
                    <a:pt x="5810" y="1"/>
                    <a:pt x="4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6" name="Google Shape;11416;p65"/>
            <p:cNvSpPr/>
            <p:nvPr/>
          </p:nvSpPr>
          <p:spPr>
            <a:xfrm>
              <a:off x="7686319" y="4368743"/>
              <a:ext cx="21131" cy="10581"/>
            </a:xfrm>
            <a:custGeom>
              <a:rect b="b" l="l" r="r" t="t"/>
              <a:pathLst>
                <a:path extrusionOk="0" h="334" w="667">
                  <a:moveTo>
                    <a:pt x="155" y="0"/>
                  </a:moveTo>
                  <a:cubicBezTo>
                    <a:pt x="72" y="0"/>
                    <a:pt x="0" y="72"/>
                    <a:pt x="0" y="167"/>
                  </a:cubicBezTo>
                  <a:cubicBezTo>
                    <a:pt x="0" y="250"/>
                    <a:pt x="72" y="334"/>
                    <a:pt x="155" y="334"/>
                  </a:cubicBezTo>
                  <a:lnTo>
                    <a:pt x="500" y="334"/>
                  </a:lnTo>
                  <a:cubicBezTo>
                    <a:pt x="596" y="334"/>
                    <a:pt x="667" y="250"/>
                    <a:pt x="667" y="167"/>
                  </a:cubicBezTo>
                  <a:cubicBezTo>
                    <a:pt x="667" y="72"/>
                    <a:pt x="59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7" name="Google Shape;11417;p65"/>
            <p:cNvSpPr/>
            <p:nvPr/>
          </p:nvSpPr>
          <p:spPr>
            <a:xfrm>
              <a:off x="7751199" y="4368743"/>
              <a:ext cx="21131" cy="10581"/>
            </a:xfrm>
            <a:custGeom>
              <a:rect b="b" l="l" r="r" t="t"/>
              <a:pathLst>
                <a:path extrusionOk="0" h="334" w="667">
                  <a:moveTo>
                    <a:pt x="167" y="0"/>
                  </a:moveTo>
                  <a:cubicBezTo>
                    <a:pt x="72" y="0"/>
                    <a:pt x="0" y="72"/>
                    <a:pt x="0" y="167"/>
                  </a:cubicBezTo>
                  <a:cubicBezTo>
                    <a:pt x="0" y="250"/>
                    <a:pt x="72" y="334"/>
                    <a:pt x="167" y="334"/>
                  </a:cubicBezTo>
                  <a:lnTo>
                    <a:pt x="512" y="334"/>
                  </a:lnTo>
                  <a:cubicBezTo>
                    <a:pt x="595" y="334"/>
                    <a:pt x="667" y="250"/>
                    <a:pt x="667" y="167"/>
                  </a:cubicBezTo>
                  <a:cubicBezTo>
                    <a:pt x="667" y="72"/>
                    <a:pt x="595"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8" name="Google Shape;11418;p65"/>
            <p:cNvSpPr/>
            <p:nvPr/>
          </p:nvSpPr>
          <p:spPr>
            <a:xfrm>
              <a:off x="7794189" y="4558474"/>
              <a:ext cx="37731" cy="37731"/>
            </a:xfrm>
            <a:custGeom>
              <a:rect b="b" l="l" r="r" t="t"/>
              <a:pathLst>
                <a:path extrusionOk="0" h="1191" w="1191">
                  <a:moveTo>
                    <a:pt x="596" y="0"/>
                  </a:moveTo>
                  <a:cubicBezTo>
                    <a:pt x="500" y="0"/>
                    <a:pt x="429" y="72"/>
                    <a:pt x="429" y="155"/>
                  </a:cubicBezTo>
                  <a:lnTo>
                    <a:pt x="429" y="429"/>
                  </a:lnTo>
                  <a:lnTo>
                    <a:pt x="167" y="429"/>
                  </a:lnTo>
                  <a:cubicBezTo>
                    <a:pt x="72" y="429"/>
                    <a:pt x="0" y="500"/>
                    <a:pt x="0" y="595"/>
                  </a:cubicBezTo>
                  <a:cubicBezTo>
                    <a:pt x="0" y="679"/>
                    <a:pt x="72" y="750"/>
                    <a:pt x="167" y="750"/>
                  </a:cubicBezTo>
                  <a:lnTo>
                    <a:pt x="429" y="750"/>
                  </a:lnTo>
                  <a:lnTo>
                    <a:pt x="429" y="1024"/>
                  </a:lnTo>
                  <a:cubicBezTo>
                    <a:pt x="429" y="1107"/>
                    <a:pt x="500" y="1191"/>
                    <a:pt x="596" y="1191"/>
                  </a:cubicBezTo>
                  <a:cubicBezTo>
                    <a:pt x="679" y="1191"/>
                    <a:pt x="762" y="1107"/>
                    <a:pt x="762" y="1024"/>
                  </a:cubicBezTo>
                  <a:lnTo>
                    <a:pt x="762" y="750"/>
                  </a:lnTo>
                  <a:lnTo>
                    <a:pt x="1024" y="750"/>
                  </a:lnTo>
                  <a:cubicBezTo>
                    <a:pt x="1120" y="750"/>
                    <a:pt x="1191" y="679"/>
                    <a:pt x="1191" y="595"/>
                  </a:cubicBezTo>
                  <a:cubicBezTo>
                    <a:pt x="1191" y="500"/>
                    <a:pt x="1120" y="429"/>
                    <a:pt x="1024" y="429"/>
                  </a:cubicBezTo>
                  <a:lnTo>
                    <a:pt x="762" y="429"/>
                  </a:lnTo>
                  <a:lnTo>
                    <a:pt x="762" y="155"/>
                  </a:lnTo>
                  <a:cubicBezTo>
                    <a:pt x="762" y="72"/>
                    <a:pt x="67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19" name="Google Shape;11419;p65"/>
            <p:cNvSpPr/>
            <p:nvPr/>
          </p:nvSpPr>
          <p:spPr>
            <a:xfrm>
              <a:off x="7691197" y="4385343"/>
              <a:ext cx="10613" cy="15492"/>
            </a:xfrm>
            <a:custGeom>
              <a:rect b="b" l="l" r="r" t="t"/>
              <a:pathLst>
                <a:path extrusionOk="0" h="489" w="335">
                  <a:moveTo>
                    <a:pt x="168" y="0"/>
                  </a:moveTo>
                  <a:cubicBezTo>
                    <a:pt x="84" y="0"/>
                    <a:pt x="1" y="72"/>
                    <a:pt x="1" y="167"/>
                  </a:cubicBezTo>
                  <a:lnTo>
                    <a:pt x="1" y="322"/>
                  </a:lnTo>
                  <a:cubicBezTo>
                    <a:pt x="1" y="417"/>
                    <a:pt x="84" y="488"/>
                    <a:pt x="168" y="488"/>
                  </a:cubicBezTo>
                  <a:cubicBezTo>
                    <a:pt x="263" y="488"/>
                    <a:pt x="334" y="417"/>
                    <a:pt x="334" y="322"/>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0" name="Google Shape;11420;p65"/>
            <p:cNvSpPr/>
            <p:nvPr/>
          </p:nvSpPr>
          <p:spPr>
            <a:xfrm>
              <a:off x="7756458" y="4385343"/>
              <a:ext cx="10233" cy="15492"/>
            </a:xfrm>
            <a:custGeom>
              <a:rect b="b" l="l" r="r" t="t"/>
              <a:pathLst>
                <a:path extrusionOk="0" h="489" w="323">
                  <a:moveTo>
                    <a:pt x="167" y="0"/>
                  </a:moveTo>
                  <a:cubicBezTo>
                    <a:pt x="72" y="0"/>
                    <a:pt x="1" y="72"/>
                    <a:pt x="1" y="167"/>
                  </a:cubicBezTo>
                  <a:lnTo>
                    <a:pt x="1" y="322"/>
                  </a:lnTo>
                  <a:cubicBezTo>
                    <a:pt x="1" y="417"/>
                    <a:pt x="72" y="488"/>
                    <a:pt x="167" y="488"/>
                  </a:cubicBezTo>
                  <a:cubicBezTo>
                    <a:pt x="251" y="488"/>
                    <a:pt x="322" y="417"/>
                    <a:pt x="322" y="322"/>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1" name="Google Shape;11421;p65"/>
            <p:cNvSpPr/>
            <p:nvPr/>
          </p:nvSpPr>
          <p:spPr>
            <a:xfrm>
              <a:off x="7699878" y="4415122"/>
              <a:ext cx="58893" cy="32092"/>
            </a:xfrm>
            <a:custGeom>
              <a:rect b="b" l="l" r="r" t="t"/>
              <a:pathLst>
                <a:path extrusionOk="0" h="1013" w="1859">
                  <a:moveTo>
                    <a:pt x="1501" y="322"/>
                  </a:moveTo>
                  <a:cubicBezTo>
                    <a:pt x="1430" y="537"/>
                    <a:pt x="1191" y="679"/>
                    <a:pt x="918" y="679"/>
                  </a:cubicBezTo>
                  <a:cubicBezTo>
                    <a:pt x="656" y="679"/>
                    <a:pt x="418" y="537"/>
                    <a:pt x="346" y="322"/>
                  </a:cubicBezTo>
                  <a:close/>
                  <a:moveTo>
                    <a:pt x="168" y="1"/>
                  </a:moveTo>
                  <a:cubicBezTo>
                    <a:pt x="72" y="1"/>
                    <a:pt x="1" y="72"/>
                    <a:pt x="1" y="156"/>
                  </a:cubicBezTo>
                  <a:cubicBezTo>
                    <a:pt x="1" y="620"/>
                    <a:pt x="418" y="1013"/>
                    <a:pt x="918" y="1013"/>
                  </a:cubicBezTo>
                  <a:cubicBezTo>
                    <a:pt x="1430" y="1013"/>
                    <a:pt x="1846" y="632"/>
                    <a:pt x="1846" y="156"/>
                  </a:cubicBezTo>
                  <a:cubicBezTo>
                    <a:pt x="1858" y="72"/>
                    <a:pt x="1787" y="1"/>
                    <a:pt x="1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22" name="Google Shape;11422;p65"/>
          <p:cNvGrpSpPr/>
          <p:nvPr/>
        </p:nvGrpSpPr>
        <p:grpSpPr>
          <a:xfrm>
            <a:off x="1767069" y="3360146"/>
            <a:ext cx="286324" cy="348163"/>
            <a:chOff x="1767069" y="3360146"/>
            <a:chExt cx="286324" cy="348163"/>
          </a:xfrm>
        </p:grpSpPr>
        <p:sp>
          <p:nvSpPr>
            <p:cNvPr id="11423" name="Google Shape;11423;p65"/>
            <p:cNvSpPr/>
            <p:nvPr/>
          </p:nvSpPr>
          <p:spPr>
            <a:xfrm>
              <a:off x="1767069" y="3404277"/>
              <a:ext cx="228223" cy="304033"/>
            </a:xfrm>
            <a:custGeom>
              <a:rect b="b" l="l" r="r" t="t"/>
              <a:pathLst>
                <a:path extrusionOk="0" h="9597" w="7204">
                  <a:moveTo>
                    <a:pt x="2072" y="7537"/>
                  </a:moveTo>
                  <a:lnTo>
                    <a:pt x="2072" y="9049"/>
                  </a:lnTo>
                  <a:lnTo>
                    <a:pt x="572" y="7537"/>
                  </a:lnTo>
                  <a:close/>
                  <a:moveTo>
                    <a:pt x="167" y="0"/>
                  </a:moveTo>
                  <a:cubicBezTo>
                    <a:pt x="72" y="0"/>
                    <a:pt x="0" y="72"/>
                    <a:pt x="0" y="155"/>
                  </a:cubicBezTo>
                  <a:lnTo>
                    <a:pt x="0" y="7382"/>
                  </a:lnTo>
                  <a:cubicBezTo>
                    <a:pt x="0" y="7418"/>
                    <a:pt x="12" y="7465"/>
                    <a:pt x="48" y="7501"/>
                  </a:cubicBezTo>
                  <a:lnTo>
                    <a:pt x="2096" y="9549"/>
                  </a:lnTo>
                  <a:cubicBezTo>
                    <a:pt x="2132" y="9585"/>
                    <a:pt x="2179" y="9597"/>
                    <a:pt x="2215" y="9597"/>
                  </a:cubicBezTo>
                  <a:lnTo>
                    <a:pt x="7025" y="9597"/>
                  </a:lnTo>
                  <a:cubicBezTo>
                    <a:pt x="7120" y="9597"/>
                    <a:pt x="7192" y="9513"/>
                    <a:pt x="7192" y="9430"/>
                  </a:cubicBezTo>
                  <a:lnTo>
                    <a:pt x="7192" y="7811"/>
                  </a:lnTo>
                  <a:cubicBezTo>
                    <a:pt x="7204" y="7715"/>
                    <a:pt x="7132" y="7644"/>
                    <a:pt x="7037" y="7644"/>
                  </a:cubicBezTo>
                  <a:cubicBezTo>
                    <a:pt x="6954" y="7644"/>
                    <a:pt x="6882" y="7715"/>
                    <a:pt x="6882" y="7811"/>
                  </a:cubicBezTo>
                  <a:lnTo>
                    <a:pt x="6882" y="9263"/>
                  </a:lnTo>
                  <a:lnTo>
                    <a:pt x="2382" y="9263"/>
                  </a:lnTo>
                  <a:lnTo>
                    <a:pt x="2382" y="7382"/>
                  </a:lnTo>
                  <a:cubicBezTo>
                    <a:pt x="2382" y="7287"/>
                    <a:pt x="2310" y="7215"/>
                    <a:pt x="2215" y="7215"/>
                  </a:cubicBezTo>
                  <a:lnTo>
                    <a:pt x="334" y="7215"/>
                  </a:lnTo>
                  <a:lnTo>
                    <a:pt x="334" y="322"/>
                  </a:lnTo>
                  <a:lnTo>
                    <a:pt x="1858" y="322"/>
                  </a:lnTo>
                  <a:cubicBezTo>
                    <a:pt x="1953" y="322"/>
                    <a:pt x="2024" y="250"/>
                    <a:pt x="2024" y="155"/>
                  </a:cubicBezTo>
                  <a:cubicBezTo>
                    <a:pt x="2024" y="72"/>
                    <a:pt x="1953"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4" name="Google Shape;11424;p65"/>
            <p:cNvSpPr/>
            <p:nvPr/>
          </p:nvSpPr>
          <p:spPr>
            <a:xfrm>
              <a:off x="1799509" y="3360146"/>
              <a:ext cx="253884" cy="276883"/>
            </a:xfrm>
            <a:custGeom>
              <a:rect b="b" l="l" r="r" t="t"/>
              <a:pathLst>
                <a:path extrusionOk="0" h="8740" w="8014">
                  <a:moveTo>
                    <a:pt x="4406" y="3751"/>
                  </a:moveTo>
                  <a:cubicBezTo>
                    <a:pt x="4525" y="3870"/>
                    <a:pt x="4680" y="3965"/>
                    <a:pt x="4822" y="4048"/>
                  </a:cubicBezTo>
                  <a:lnTo>
                    <a:pt x="4822" y="4132"/>
                  </a:lnTo>
                  <a:lnTo>
                    <a:pt x="334" y="4132"/>
                  </a:lnTo>
                  <a:lnTo>
                    <a:pt x="334" y="3751"/>
                  </a:lnTo>
                  <a:close/>
                  <a:moveTo>
                    <a:pt x="5870" y="0"/>
                  </a:moveTo>
                  <a:cubicBezTo>
                    <a:pt x="4941" y="0"/>
                    <a:pt x="4156" y="583"/>
                    <a:pt x="3846" y="1405"/>
                  </a:cubicBezTo>
                  <a:lnTo>
                    <a:pt x="1477" y="1405"/>
                  </a:lnTo>
                  <a:cubicBezTo>
                    <a:pt x="1393" y="1405"/>
                    <a:pt x="1310" y="1476"/>
                    <a:pt x="1310" y="1572"/>
                  </a:cubicBezTo>
                  <a:cubicBezTo>
                    <a:pt x="1310" y="1655"/>
                    <a:pt x="1393" y="1726"/>
                    <a:pt x="1477" y="1726"/>
                  </a:cubicBezTo>
                  <a:lnTo>
                    <a:pt x="3739" y="1726"/>
                  </a:lnTo>
                  <a:cubicBezTo>
                    <a:pt x="3715" y="1869"/>
                    <a:pt x="3691" y="2012"/>
                    <a:pt x="3691" y="2167"/>
                  </a:cubicBezTo>
                  <a:cubicBezTo>
                    <a:pt x="3691" y="2643"/>
                    <a:pt x="3858" y="3084"/>
                    <a:pt x="4108" y="3441"/>
                  </a:cubicBezTo>
                  <a:lnTo>
                    <a:pt x="167" y="3441"/>
                  </a:lnTo>
                  <a:cubicBezTo>
                    <a:pt x="84" y="3441"/>
                    <a:pt x="0" y="3512"/>
                    <a:pt x="0" y="3608"/>
                  </a:cubicBezTo>
                  <a:lnTo>
                    <a:pt x="0" y="4310"/>
                  </a:lnTo>
                  <a:cubicBezTo>
                    <a:pt x="0" y="4393"/>
                    <a:pt x="84" y="4465"/>
                    <a:pt x="167" y="4465"/>
                  </a:cubicBezTo>
                  <a:lnTo>
                    <a:pt x="4977" y="4465"/>
                  </a:lnTo>
                  <a:cubicBezTo>
                    <a:pt x="5061" y="4465"/>
                    <a:pt x="5144" y="4393"/>
                    <a:pt x="5144" y="4310"/>
                  </a:cubicBezTo>
                  <a:lnTo>
                    <a:pt x="5144" y="4203"/>
                  </a:lnTo>
                  <a:cubicBezTo>
                    <a:pt x="5358" y="4274"/>
                    <a:pt x="5596" y="4322"/>
                    <a:pt x="5834" y="4322"/>
                  </a:cubicBezTo>
                  <a:lnTo>
                    <a:pt x="5834" y="8573"/>
                  </a:lnTo>
                  <a:cubicBezTo>
                    <a:pt x="5834" y="8668"/>
                    <a:pt x="5918" y="8739"/>
                    <a:pt x="6001" y="8739"/>
                  </a:cubicBezTo>
                  <a:cubicBezTo>
                    <a:pt x="6096" y="8739"/>
                    <a:pt x="6168" y="8668"/>
                    <a:pt x="6168" y="8573"/>
                  </a:cubicBezTo>
                  <a:lnTo>
                    <a:pt x="6168" y="4286"/>
                  </a:lnTo>
                  <a:cubicBezTo>
                    <a:pt x="6549" y="4227"/>
                    <a:pt x="6906" y="4084"/>
                    <a:pt x="7204" y="3834"/>
                  </a:cubicBezTo>
                  <a:cubicBezTo>
                    <a:pt x="7585" y="3512"/>
                    <a:pt x="7847" y="3096"/>
                    <a:pt x="7954" y="2619"/>
                  </a:cubicBezTo>
                  <a:cubicBezTo>
                    <a:pt x="7978" y="2536"/>
                    <a:pt x="7918" y="2441"/>
                    <a:pt x="7835" y="2429"/>
                  </a:cubicBezTo>
                  <a:cubicBezTo>
                    <a:pt x="7825" y="2428"/>
                    <a:pt x="7815" y="2427"/>
                    <a:pt x="7806" y="2427"/>
                  </a:cubicBezTo>
                  <a:cubicBezTo>
                    <a:pt x="7723" y="2427"/>
                    <a:pt x="7655" y="2473"/>
                    <a:pt x="7644" y="2548"/>
                  </a:cubicBezTo>
                  <a:cubicBezTo>
                    <a:pt x="7466" y="3381"/>
                    <a:pt x="6704" y="3989"/>
                    <a:pt x="5858" y="3989"/>
                  </a:cubicBezTo>
                  <a:cubicBezTo>
                    <a:pt x="4846" y="3989"/>
                    <a:pt x="4025" y="3179"/>
                    <a:pt x="4025" y="2167"/>
                  </a:cubicBezTo>
                  <a:cubicBezTo>
                    <a:pt x="4025" y="1155"/>
                    <a:pt x="4846" y="333"/>
                    <a:pt x="5858" y="333"/>
                  </a:cubicBezTo>
                  <a:cubicBezTo>
                    <a:pt x="6787" y="333"/>
                    <a:pt x="7585" y="1048"/>
                    <a:pt x="7680" y="1965"/>
                  </a:cubicBezTo>
                  <a:cubicBezTo>
                    <a:pt x="7704" y="2060"/>
                    <a:pt x="7775" y="2119"/>
                    <a:pt x="7858" y="2119"/>
                  </a:cubicBezTo>
                  <a:cubicBezTo>
                    <a:pt x="7954" y="2107"/>
                    <a:pt x="8013" y="2024"/>
                    <a:pt x="8013" y="1941"/>
                  </a:cubicBezTo>
                  <a:cubicBezTo>
                    <a:pt x="7954" y="1417"/>
                    <a:pt x="7716" y="929"/>
                    <a:pt x="7311" y="572"/>
                  </a:cubicBezTo>
                  <a:cubicBezTo>
                    <a:pt x="6906" y="214"/>
                    <a:pt x="6406" y="0"/>
                    <a:pt x="5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5" name="Google Shape;11425;p65"/>
            <p:cNvSpPr/>
            <p:nvPr/>
          </p:nvSpPr>
          <p:spPr>
            <a:xfrm>
              <a:off x="1948120" y="3388532"/>
              <a:ext cx="78852" cy="75367"/>
            </a:xfrm>
            <a:custGeom>
              <a:rect b="b" l="l" r="r" t="t"/>
              <a:pathLst>
                <a:path extrusionOk="0" h="2379" w="2489">
                  <a:moveTo>
                    <a:pt x="1513" y="330"/>
                  </a:moveTo>
                  <a:cubicBezTo>
                    <a:pt x="1667" y="330"/>
                    <a:pt x="1798" y="390"/>
                    <a:pt x="1917" y="497"/>
                  </a:cubicBezTo>
                  <a:cubicBezTo>
                    <a:pt x="2132" y="700"/>
                    <a:pt x="2132" y="1057"/>
                    <a:pt x="1905" y="1283"/>
                  </a:cubicBezTo>
                  <a:cubicBezTo>
                    <a:pt x="1792" y="1396"/>
                    <a:pt x="1646" y="1453"/>
                    <a:pt x="1504" y="1453"/>
                  </a:cubicBezTo>
                  <a:cubicBezTo>
                    <a:pt x="1361" y="1453"/>
                    <a:pt x="1221" y="1396"/>
                    <a:pt x="1120" y="1283"/>
                  </a:cubicBezTo>
                  <a:cubicBezTo>
                    <a:pt x="893" y="1057"/>
                    <a:pt x="893" y="700"/>
                    <a:pt x="1120" y="497"/>
                  </a:cubicBezTo>
                  <a:cubicBezTo>
                    <a:pt x="1215" y="390"/>
                    <a:pt x="1370" y="330"/>
                    <a:pt x="1513" y="330"/>
                  </a:cubicBezTo>
                  <a:close/>
                  <a:moveTo>
                    <a:pt x="1518" y="0"/>
                  </a:moveTo>
                  <a:cubicBezTo>
                    <a:pt x="1292" y="0"/>
                    <a:pt x="1066" y="86"/>
                    <a:pt x="893" y="259"/>
                  </a:cubicBezTo>
                  <a:cubicBezTo>
                    <a:pt x="584" y="569"/>
                    <a:pt x="548" y="1033"/>
                    <a:pt x="786" y="1390"/>
                  </a:cubicBezTo>
                  <a:lnTo>
                    <a:pt x="60" y="2116"/>
                  </a:lnTo>
                  <a:cubicBezTo>
                    <a:pt x="0" y="2176"/>
                    <a:pt x="0" y="2283"/>
                    <a:pt x="60" y="2343"/>
                  </a:cubicBezTo>
                  <a:cubicBezTo>
                    <a:pt x="96" y="2366"/>
                    <a:pt x="131" y="2378"/>
                    <a:pt x="179" y="2378"/>
                  </a:cubicBezTo>
                  <a:cubicBezTo>
                    <a:pt x="227" y="2378"/>
                    <a:pt x="274" y="2366"/>
                    <a:pt x="298" y="2343"/>
                  </a:cubicBezTo>
                  <a:lnTo>
                    <a:pt x="1024" y="1604"/>
                  </a:lnTo>
                  <a:cubicBezTo>
                    <a:pt x="1179" y="1712"/>
                    <a:pt x="1358" y="1759"/>
                    <a:pt x="1536" y="1759"/>
                  </a:cubicBezTo>
                  <a:cubicBezTo>
                    <a:pt x="1763" y="1759"/>
                    <a:pt x="1977" y="1664"/>
                    <a:pt x="2155" y="1509"/>
                  </a:cubicBezTo>
                  <a:cubicBezTo>
                    <a:pt x="2489" y="1164"/>
                    <a:pt x="2489" y="592"/>
                    <a:pt x="2144" y="259"/>
                  </a:cubicBezTo>
                  <a:cubicBezTo>
                    <a:pt x="1971" y="86"/>
                    <a:pt x="1745" y="0"/>
                    <a:pt x="15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6" name="Google Shape;11426;p65"/>
            <p:cNvSpPr/>
            <p:nvPr/>
          </p:nvSpPr>
          <p:spPr>
            <a:xfrm>
              <a:off x="1800270" y="3513636"/>
              <a:ext cx="162582" cy="10233"/>
            </a:xfrm>
            <a:custGeom>
              <a:rect b="b" l="l" r="r" t="t"/>
              <a:pathLst>
                <a:path extrusionOk="0" h="323" w="5132">
                  <a:moveTo>
                    <a:pt x="155" y="1"/>
                  </a:moveTo>
                  <a:cubicBezTo>
                    <a:pt x="72" y="1"/>
                    <a:pt x="0" y="72"/>
                    <a:pt x="0" y="156"/>
                  </a:cubicBezTo>
                  <a:cubicBezTo>
                    <a:pt x="0" y="251"/>
                    <a:pt x="72" y="322"/>
                    <a:pt x="155" y="322"/>
                  </a:cubicBezTo>
                  <a:lnTo>
                    <a:pt x="4965" y="322"/>
                  </a:lnTo>
                  <a:cubicBezTo>
                    <a:pt x="5060" y="322"/>
                    <a:pt x="5132" y="251"/>
                    <a:pt x="5132" y="156"/>
                  </a:cubicBezTo>
                  <a:cubicBezTo>
                    <a:pt x="5132" y="72"/>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7" name="Google Shape;11427;p65"/>
            <p:cNvSpPr/>
            <p:nvPr/>
          </p:nvSpPr>
          <p:spPr>
            <a:xfrm>
              <a:off x="1800270" y="3536287"/>
              <a:ext cx="162582" cy="10201"/>
            </a:xfrm>
            <a:custGeom>
              <a:rect b="b" l="l" r="r" t="t"/>
              <a:pathLst>
                <a:path extrusionOk="0" h="322" w="5132">
                  <a:moveTo>
                    <a:pt x="155" y="0"/>
                  </a:moveTo>
                  <a:cubicBezTo>
                    <a:pt x="72" y="0"/>
                    <a:pt x="0" y="72"/>
                    <a:pt x="0" y="155"/>
                  </a:cubicBezTo>
                  <a:cubicBezTo>
                    <a:pt x="0" y="250"/>
                    <a:pt x="72" y="322"/>
                    <a:pt x="155" y="322"/>
                  </a:cubicBezTo>
                  <a:lnTo>
                    <a:pt x="4965" y="322"/>
                  </a:lnTo>
                  <a:cubicBezTo>
                    <a:pt x="5060" y="322"/>
                    <a:pt x="5132" y="250"/>
                    <a:pt x="5132" y="155"/>
                  </a:cubicBezTo>
                  <a:cubicBezTo>
                    <a:pt x="5132" y="72"/>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8" name="Google Shape;11428;p65"/>
            <p:cNvSpPr/>
            <p:nvPr/>
          </p:nvSpPr>
          <p:spPr>
            <a:xfrm>
              <a:off x="1800270" y="3558146"/>
              <a:ext cx="162582" cy="10613"/>
            </a:xfrm>
            <a:custGeom>
              <a:rect b="b" l="l" r="r" t="t"/>
              <a:pathLst>
                <a:path extrusionOk="0" h="335" w="5132">
                  <a:moveTo>
                    <a:pt x="155" y="1"/>
                  </a:moveTo>
                  <a:cubicBezTo>
                    <a:pt x="72" y="1"/>
                    <a:pt x="0" y="84"/>
                    <a:pt x="0" y="168"/>
                  </a:cubicBezTo>
                  <a:cubicBezTo>
                    <a:pt x="0" y="263"/>
                    <a:pt x="72" y="334"/>
                    <a:pt x="155" y="334"/>
                  </a:cubicBezTo>
                  <a:lnTo>
                    <a:pt x="4965" y="334"/>
                  </a:lnTo>
                  <a:cubicBezTo>
                    <a:pt x="5060" y="334"/>
                    <a:pt x="5132" y="263"/>
                    <a:pt x="5132" y="168"/>
                  </a:cubicBezTo>
                  <a:cubicBezTo>
                    <a:pt x="5132" y="84"/>
                    <a:pt x="5060" y="1"/>
                    <a:pt x="4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29" name="Google Shape;11429;p65"/>
            <p:cNvSpPr/>
            <p:nvPr/>
          </p:nvSpPr>
          <p:spPr>
            <a:xfrm>
              <a:off x="1800270" y="3580798"/>
              <a:ext cx="162582" cy="10581"/>
            </a:xfrm>
            <a:custGeom>
              <a:rect b="b" l="l" r="r" t="t"/>
              <a:pathLst>
                <a:path extrusionOk="0" h="334" w="5132">
                  <a:moveTo>
                    <a:pt x="155" y="0"/>
                  </a:moveTo>
                  <a:cubicBezTo>
                    <a:pt x="72" y="0"/>
                    <a:pt x="0" y="84"/>
                    <a:pt x="0" y="167"/>
                  </a:cubicBezTo>
                  <a:cubicBezTo>
                    <a:pt x="0" y="262"/>
                    <a:pt x="72" y="334"/>
                    <a:pt x="155" y="334"/>
                  </a:cubicBezTo>
                  <a:lnTo>
                    <a:pt x="4965" y="334"/>
                  </a:lnTo>
                  <a:cubicBezTo>
                    <a:pt x="5060" y="334"/>
                    <a:pt x="5132" y="262"/>
                    <a:pt x="5132" y="167"/>
                  </a:cubicBezTo>
                  <a:cubicBezTo>
                    <a:pt x="5132" y="84"/>
                    <a:pt x="5060" y="0"/>
                    <a:pt x="4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0" name="Google Shape;11430;p65"/>
          <p:cNvGrpSpPr/>
          <p:nvPr/>
        </p:nvGrpSpPr>
        <p:grpSpPr>
          <a:xfrm>
            <a:off x="7149944" y="4266131"/>
            <a:ext cx="260283" cy="345914"/>
            <a:chOff x="7149944" y="4266131"/>
            <a:chExt cx="260283" cy="345914"/>
          </a:xfrm>
        </p:grpSpPr>
        <p:sp>
          <p:nvSpPr>
            <p:cNvPr id="11431" name="Google Shape;11431;p65"/>
            <p:cNvSpPr/>
            <p:nvPr/>
          </p:nvSpPr>
          <p:spPr>
            <a:xfrm>
              <a:off x="7149944" y="4266131"/>
              <a:ext cx="260283" cy="345914"/>
            </a:xfrm>
            <a:custGeom>
              <a:rect b="b" l="l" r="r" t="t"/>
              <a:pathLst>
                <a:path extrusionOk="0" h="10919" w="8216">
                  <a:moveTo>
                    <a:pt x="4096" y="1025"/>
                  </a:moveTo>
                  <a:cubicBezTo>
                    <a:pt x="5001" y="1025"/>
                    <a:pt x="5775" y="1608"/>
                    <a:pt x="6049" y="2442"/>
                  </a:cubicBezTo>
                  <a:cubicBezTo>
                    <a:pt x="5882" y="2358"/>
                    <a:pt x="5704" y="2299"/>
                    <a:pt x="5489" y="2239"/>
                  </a:cubicBezTo>
                  <a:cubicBezTo>
                    <a:pt x="5477" y="2236"/>
                    <a:pt x="5464" y="2234"/>
                    <a:pt x="5451" y="2234"/>
                  </a:cubicBezTo>
                  <a:cubicBezTo>
                    <a:pt x="5379" y="2234"/>
                    <a:pt x="5309" y="2288"/>
                    <a:pt x="5299" y="2358"/>
                  </a:cubicBezTo>
                  <a:cubicBezTo>
                    <a:pt x="5275" y="2454"/>
                    <a:pt x="5335" y="2537"/>
                    <a:pt x="5418" y="2561"/>
                  </a:cubicBezTo>
                  <a:cubicBezTo>
                    <a:pt x="5704" y="2632"/>
                    <a:pt x="5942" y="2739"/>
                    <a:pt x="6132" y="2835"/>
                  </a:cubicBezTo>
                  <a:cubicBezTo>
                    <a:pt x="6144" y="2930"/>
                    <a:pt x="6144" y="3013"/>
                    <a:pt x="6144" y="3108"/>
                  </a:cubicBezTo>
                  <a:lnTo>
                    <a:pt x="6144" y="4442"/>
                  </a:lnTo>
                  <a:cubicBezTo>
                    <a:pt x="6156" y="5561"/>
                    <a:pt x="5227" y="6502"/>
                    <a:pt x="4096" y="6502"/>
                  </a:cubicBezTo>
                  <a:cubicBezTo>
                    <a:pt x="2965" y="6502"/>
                    <a:pt x="2025" y="5573"/>
                    <a:pt x="2025" y="4430"/>
                  </a:cubicBezTo>
                  <a:lnTo>
                    <a:pt x="2025" y="3096"/>
                  </a:lnTo>
                  <a:cubicBezTo>
                    <a:pt x="2025" y="3001"/>
                    <a:pt x="2025" y="2918"/>
                    <a:pt x="2048" y="2823"/>
                  </a:cubicBezTo>
                  <a:cubicBezTo>
                    <a:pt x="2525" y="2537"/>
                    <a:pt x="3275" y="2382"/>
                    <a:pt x="4084" y="2382"/>
                  </a:cubicBezTo>
                  <a:cubicBezTo>
                    <a:pt x="4311" y="2382"/>
                    <a:pt x="4525" y="2394"/>
                    <a:pt x="4751" y="2418"/>
                  </a:cubicBezTo>
                  <a:cubicBezTo>
                    <a:pt x="4762" y="2421"/>
                    <a:pt x="4773" y="2422"/>
                    <a:pt x="4784" y="2422"/>
                  </a:cubicBezTo>
                  <a:cubicBezTo>
                    <a:pt x="4863" y="2422"/>
                    <a:pt x="4919" y="2350"/>
                    <a:pt x="4930" y="2287"/>
                  </a:cubicBezTo>
                  <a:cubicBezTo>
                    <a:pt x="4942" y="2203"/>
                    <a:pt x="4870" y="2120"/>
                    <a:pt x="4799" y="2108"/>
                  </a:cubicBezTo>
                  <a:cubicBezTo>
                    <a:pt x="4573" y="2073"/>
                    <a:pt x="4334" y="2061"/>
                    <a:pt x="4096" y="2061"/>
                  </a:cubicBezTo>
                  <a:cubicBezTo>
                    <a:pt x="3358" y="2061"/>
                    <a:pt x="2656" y="2203"/>
                    <a:pt x="2144" y="2442"/>
                  </a:cubicBezTo>
                  <a:cubicBezTo>
                    <a:pt x="2417" y="1608"/>
                    <a:pt x="3203" y="1025"/>
                    <a:pt x="4096" y="1025"/>
                  </a:cubicBezTo>
                  <a:close/>
                  <a:moveTo>
                    <a:pt x="4132" y="322"/>
                  </a:moveTo>
                  <a:cubicBezTo>
                    <a:pt x="5442" y="322"/>
                    <a:pt x="6549" y="1263"/>
                    <a:pt x="6775" y="2537"/>
                  </a:cubicBezTo>
                  <a:lnTo>
                    <a:pt x="7680" y="7645"/>
                  </a:lnTo>
                  <a:cubicBezTo>
                    <a:pt x="7692" y="7716"/>
                    <a:pt x="7668" y="7799"/>
                    <a:pt x="7597" y="7835"/>
                  </a:cubicBezTo>
                  <a:lnTo>
                    <a:pt x="7001" y="8180"/>
                  </a:lnTo>
                  <a:lnTo>
                    <a:pt x="5632" y="7692"/>
                  </a:lnTo>
                  <a:cubicBezTo>
                    <a:pt x="5418" y="7621"/>
                    <a:pt x="5287" y="7418"/>
                    <a:pt x="5287" y="7204"/>
                  </a:cubicBezTo>
                  <a:lnTo>
                    <a:pt x="5287" y="6502"/>
                  </a:lnTo>
                  <a:cubicBezTo>
                    <a:pt x="6001" y="6085"/>
                    <a:pt x="6478" y="5311"/>
                    <a:pt x="6478" y="4430"/>
                  </a:cubicBezTo>
                  <a:lnTo>
                    <a:pt x="6478" y="3096"/>
                  </a:lnTo>
                  <a:cubicBezTo>
                    <a:pt x="6478" y="2954"/>
                    <a:pt x="6466" y="2811"/>
                    <a:pt x="6454" y="2680"/>
                  </a:cubicBezTo>
                  <a:cubicBezTo>
                    <a:pt x="6358" y="2120"/>
                    <a:pt x="6061" y="1620"/>
                    <a:pt x="5644" y="1251"/>
                  </a:cubicBezTo>
                  <a:cubicBezTo>
                    <a:pt x="5215" y="894"/>
                    <a:pt x="4668" y="679"/>
                    <a:pt x="4108" y="679"/>
                  </a:cubicBezTo>
                  <a:cubicBezTo>
                    <a:pt x="3549" y="679"/>
                    <a:pt x="3001" y="870"/>
                    <a:pt x="2584" y="1251"/>
                  </a:cubicBezTo>
                  <a:cubicBezTo>
                    <a:pt x="2144" y="1608"/>
                    <a:pt x="1870" y="2108"/>
                    <a:pt x="1775" y="2680"/>
                  </a:cubicBezTo>
                  <a:cubicBezTo>
                    <a:pt x="1751" y="2811"/>
                    <a:pt x="1751" y="2954"/>
                    <a:pt x="1751" y="3096"/>
                  </a:cubicBezTo>
                  <a:lnTo>
                    <a:pt x="1751" y="4430"/>
                  </a:lnTo>
                  <a:cubicBezTo>
                    <a:pt x="1751" y="5311"/>
                    <a:pt x="2227" y="6085"/>
                    <a:pt x="2941" y="6502"/>
                  </a:cubicBezTo>
                  <a:lnTo>
                    <a:pt x="2941" y="7204"/>
                  </a:lnTo>
                  <a:cubicBezTo>
                    <a:pt x="2941" y="7418"/>
                    <a:pt x="2798" y="7621"/>
                    <a:pt x="2596" y="7692"/>
                  </a:cubicBezTo>
                  <a:lnTo>
                    <a:pt x="1227" y="8180"/>
                  </a:lnTo>
                  <a:lnTo>
                    <a:pt x="655" y="7835"/>
                  </a:lnTo>
                  <a:cubicBezTo>
                    <a:pt x="596" y="7799"/>
                    <a:pt x="560" y="7716"/>
                    <a:pt x="572" y="7645"/>
                  </a:cubicBezTo>
                  <a:lnTo>
                    <a:pt x="1477" y="2537"/>
                  </a:lnTo>
                  <a:cubicBezTo>
                    <a:pt x="1703" y="1251"/>
                    <a:pt x="2822" y="322"/>
                    <a:pt x="4132" y="322"/>
                  </a:cubicBezTo>
                  <a:close/>
                  <a:moveTo>
                    <a:pt x="4096" y="1"/>
                  </a:moveTo>
                  <a:cubicBezTo>
                    <a:pt x="2644" y="1"/>
                    <a:pt x="1382" y="1037"/>
                    <a:pt x="1120" y="2477"/>
                  </a:cubicBezTo>
                  <a:lnTo>
                    <a:pt x="215" y="7585"/>
                  </a:lnTo>
                  <a:cubicBezTo>
                    <a:pt x="179" y="7799"/>
                    <a:pt x="274" y="8002"/>
                    <a:pt x="453" y="8109"/>
                  </a:cubicBezTo>
                  <a:lnTo>
                    <a:pt x="786" y="8311"/>
                  </a:lnTo>
                  <a:cubicBezTo>
                    <a:pt x="310" y="8478"/>
                    <a:pt x="1" y="8931"/>
                    <a:pt x="1" y="9431"/>
                  </a:cubicBezTo>
                  <a:lnTo>
                    <a:pt x="1" y="10752"/>
                  </a:lnTo>
                  <a:cubicBezTo>
                    <a:pt x="1" y="10847"/>
                    <a:pt x="84" y="10919"/>
                    <a:pt x="167" y="10919"/>
                  </a:cubicBezTo>
                  <a:cubicBezTo>
                    <a:pt x="251" y="10919"/>
                    <a:pt x="334" y="10847"/>
                    <a:pt x="334" y="10752"/>
                  </a:cubicBezTo>
                  <a:lnTo>
                    <a:pt x="334" y="9431"/>
                  </a:lnTo>
                  <a:cubicBezTo>
                    <a:pt x="334" y="9121"/>
                    <a:pt x="489" y="8835"/>
                    <a:pt x="763" y="8669"/>
                  </a:cubicBezTo>
                  <a:cubicBezTo>
                    <a:pt x="1024" y="8931"/>
                    <a:pt x="1382" y="9133"/>
                    <a:pt x="1822" y="9300"/>
                  </a:cubicBezTo>
                  <a:cubicBezTo>
                    <a:pt x="1834" y="9312"/>
                    <a:pt x="1858" y="9312"/>
                    <a:pt x="1882" y="9312"/>
                  </a:cubicBezTo>
                  <a:cubicBezTo>
                    <a:pt x="1941" y="9312"/>
                    <a:pt x="2001" y="9264"/>
                    <a:pt x="2025" y="9204"/>
                  </a:cubicBezTo>
                  <a:cubicBezTo>
                    <a:pt x="2060" y="9121"/>
                    <a:pt x="2025" y="9026"/>
                    <a:pt x="1941" y="9002"/>
                  </a:cubicBezTo>
                  <a:cubicBezTo>
                    <a:pt x="1608" y="8871"/>
                    <a:pt x="1334" y="8716"/>
                    <a:pt x="1108" y="8538"/>
                  </a:cubicBezTo>
                  <a:lnTo>
                    <a:pt x="2679" y="7990"/>
                  </a:lnTo>
                  <a:cubicBezTo>
                    <a:pt x="3025" y="7871"/>
                    <a:pt x="3251" y="7561"/>
                    <a:pt x="3251" y="7204"/>
                  </a:cubicBezTo>
                  <a:lnTo>
                    <a:pt x="3251" y="6645"/>
                  </a:lnTo>
                  <a:cubicBezTo>
                    <a:pt x="3513" y="6752"/>
                    <a:pt x="3811" y="6811"/>
                    <a:pt x="4108" y="6811"/>
                  </a:cubicBezTo>
                  <a:cubicBezTo>
                    <a:pt x="4406" y="6811"/>
                    <a:pt x="4703" y="6752"/>
                    <a:pt x="4977" y="6645"/>
                  </a:cubicBezTo>
                  <a:lnTo>
                    <a:pt x="4977" y="7204"/>
                  </a:lnTo>
                  <a:cubicBezTo>
                    <a:pt x="4977" y="7561"/>
                    <a:pt x="5192" y="7871"/>
                    <a:pt x="5537" y="7990"/>
                  </a:cubicBezTo>
                  <a:lnTo>
                    <a:pt x="7120" y="8538"/>
                  </a:lnTo>
                  <a:cubicBezTo>
                    <a:pt x="6442" y="9073"/>
                    <a:pt x="5335" y="9383"/>
                    <a:pt x="4108" y="9383"/>
                  </a:cubicBezTo>
                  <a:cubicBezTo>
                    <a:pt x="3572" y="9383"/>
                    <a:pt x="3072" y="9323"/>
                    <a:pt x="2596" y="9204"/>
                  </a:cubicBezTo>
                  <a:cubicBezTo>
                    <a:pt x="2586" y="9203"/>
                    <a:pt x="2577" y="9203"/>
                    <a:pt x="2567" y="9203"/>
                  </a:cubicBezTo>
                  <a:cubicBezTo>
                    <a:pt x="2484" y="9203"/>
                    <a:pt x="2415" y="9249"/>
                    <a:pt x="2394" y="9323"/>
                  </a:cubicBezTo>
                  <a:cubicBezTo>
                    <a:pt x="2382" y="9419"/>
                    <a:pt x="2429" y="9502"/>
                    <a:pt x="2513" y="9514"/>
                  </a:cubicBezTo>
                  <a:cubicBezTo>
                    <a:pt x="2775" y="9573"/>
                    <a:pt x="3037" y="9621"/>
                    <a:pt x="3310" y="9669"/>
                  </a:cubicBezTo>
                  <a:lnTo>
                    <a:pt x="3632" y="10800"/>
                  </a:lnTo>
                  <a:cubicBezTo>
                    <a:pt x="3644" y="10871"/>
                    <a:pt x="3727" y="10919"/>
                    <a:pt x="3787" y="10919"/>
                  </a:cubicBezTo>
                  <a:lnTo>
                    <a:pt x="3822" y="10919"/>
                  </a:lnTo>
                  <a:cubicBezTo>
                    <a:pt x="3918" y="10883"/>
                    <a:pt x="3965" y="10800"/>
                    <a:pt x="3930" y="10728"/>
                  </a:cubicBezTo>
                  <a:lnTo>
                    <a:pt x="3644" y="9716"/>
                  </a:lnTo>
                  <a:lnTo>
                    <a:pt x="3644" y="9716"/>
                  </a:lnTo>
                  <a:cubicBezTo>
                    <a:pt x="3811" y="9728"/>
                    <a:pt x="3965" y="9728"/>
                    <a:pt x="4120" y="9728"/>
                  </a:cubicBezTo>
                  <a:cubicBezTo>
                    <a:pt x="4287" y="9728"/>
                    <a:pt x="4442" y="9728"/>
                    <a:pt x="4596" y="9716"/>
                  </a:cubicBezTo>
                  <a:lnTo>
                    <a:pt x="4596" y="9716"/>
                  </a:lnTo>
                  <a:lnTo>
                    <a:pt x="4322" y="10728"/>
                  </a:lnTo>
                  <a:cubicBezTo>
                    <a:pt x="4287" y="10812"/>
                    <a:pt x="4346" y="10907"/>
                    <a:pt x="4418" y="10919"/>
                  </a:cubicBezTo>
                  <a:lnTo>
                    <a:pt x="4465" y="10919"/>
                  </a:lnTo>
                  <a:cubicBezTo>
                    <a:pt x="4537" y="10919"/>
                    <a:pt x="4596" y="10871"/>
                    <a:pt x="4620" y="10800"/>
                  </a:cubicBezTo>
                  <a:lnTo>
                    <a:pt x="4942" y="9669"/>
                  </a:lnTo>
                  <a:cubicBezTo>
                    <a:pt x="5989" y="9550"/>
                    <a:pt x="6894" y="9192"/>
                    <a:pt x="7454" y="8669"/>
                  </a:cubicBezTo>
                  <a:cubicBezTo>
                    <a:pt x="7728" y="8823"/>
                    <a:pt x="7894" y="9097"/>
                    <a:pt x="7894" y="9419"/>
                  </a:cubicBezTo>
                  <a:lnTo>
                    <a:pt x="7894" y="10740"/>
                  </a:lnTo>
                  <a:cubicBezTo>
                    <a:pt x="7894" y="10824"/>
                    <a:pt x="7966" y="10907"/>
                    <a:pt x="8049" y="10907"/>
                  </a:cubicBezTo>
                  <a:cubicBezTo>
                    <a:pt x="8144" y="10907"/>
                    <a:pt x="8216" y="10824"/>
                    <a:pt x="8216" y="10740"/>
                  </a:cubicBezTo>
                  <a:lnTo>
                    <a:pt x="8216" y="9431"/>
                  </a:lnTo>
                  <a:cubicBezTo>
                    <a:pt x="8192" y="8931"/>
                    <a:pt x="7859" y="8478"/>
                    <a:pt x="7406" y="8311"/>
                  </a:cubicBezTo>
                  <a:lnTo>
                    <a:pt x="7740" y="8109"/>
                  </a:lnTo>
                  <a:cubicBezTo>
                    <a:pt x="7918" y="8002"/>
                    <a:pt x="8013" y="7799"/>
                    <a:pt x="7978" y="7585"/>
                  </a:cubicBezTo>
                  <a:lnTo>
                    <a:pt x="7073" y="2477"/>
                  </a:lnTo>
                  <a:cubicBezTo>
                    <a:pt x="6823" y="1037"/>
                    <a:pt x="5573" y="1"/>
                    <a:pt x="4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2" name="Google Shape;11432;p65"/>
            <p:cNvSpPr/>
            <p:nvPr/>
          </p:nvSpPr>
          <p:spPr>
            <a:xfrm>
              <a:off x="7257815" y="4428808"/>
              <a:ext cx="43782" cy="15396"/>
            </a:xfrm>
            <a:custGeom>
              <a:rect b="b" l="l" r="r" t="t"/>
              <a:pathLst>
                <a:path extrusionOk="0" h="486" w="1382">
                  <a:moveTo>
                    <a:pt x="178" y="0"/>
                  </a:moveTo>
                  <a:cubicBezTo>
                    <a:pt x="138" y="0"/>
                    <a:pt x="96" y="15"/>
                    <a:pt x="60" y="45"/>
                  </a:cubicBezTo>
                  <a:cubicBezTo>
                    <a:pt x="1" y="105"/>
                    <a:pt x="1" y="200"/>
                    <a:pt x="60" y="259"/>
                  </a:cubicBezTo>
                  <a:cubicBezTo>
                    <a:pt x="203" y="402"/>
                    <a:pt x="441" y="486"/>
                    <a:pt x="691" y="486"/>
                  </a:cubicBezTo>
                  <a:cubicBezTo>
                    <a:pt x="941" y="486"/>
                    <a:pt x="1179" y="414"/>
                    <a:pt x="1322" y="259"/>
                  </a:cubicBezTo>
                  <a:cubicBezTo>
                    <a:pt x="1382" y="200"/>
                    <a:pt x="1382" y="105"/>
                    <a:pt x="1322" y="45"/>
                  </a:cubicBezTo>
                  <a:cubicBezTo>
                    <a:pt x="1287" y="15"/>
                    <a:pt x="1245" y="0"/>
                    <a:pt x="1205" y="0"/>
                  </a:cubicBezTo>
                  <a:cubicBezTo>
                    <a:pt x="1165" y="0"/>
                    <a:pt x="1126" y="15"/>
                    <a:pt x="1096" y="45"/>
                  </a:cubicBezTo>
                  <a:cubicBezTo>
                    <a:pt x="1037" y="105"/>
                    <a:pt x="906" y="164"/>
                    <a:pt x="691" y="164"/>
                  </a:cubicBezTo>
                  <a:cubicBezTo>
                    <a:pt x="477" y="164"/>
                    <a:pt x="346" y="81"/>
                    <a:pt x="286" y="45"/>
                  </a:cubicBezTo>
                  <a:cubicBezTo>
                    <a:pt x="257" y="15"/>
                    <a:pt x="218"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3" name="Google Shape;11433;p65"/>
            <p:cNvSpPr/>
            <p:nvPr/>
          </p:nvSpPr>
          <p:spPr>
            <a:xfrm>
              <a:off x="7241975" y="4390602"/>
              <a:ext cx="10581" cy="15523"/>
            </a:xfrm>
            <a:custGeom>
              <a:rect b="b" l="l" r="r" t="t"/>
              <a:pathLst>
                <a:path extrusionOk="0" h="490" w="334">
                  <a:moveTo>
                    <a:pt x="167" y="1"/>
                  </a:moveTo>
                  <a:cubicBezTo>
                    <a:pt x="72" y="1"/>
                    <a:pt x="1" y="72"/>
                    <a:pt x="1" y="156"/>
                  </a:cubicBezTo>
                  <a:lnTo>
                    <a:pt x="1" y="322"/>
                  </a:lnTo>
                  <a:cubicBezTo>
                    <a:pt x="1" y="418"/>
                    <a:pt x="72" y="489"/>
                    <a:pt x="167" y="489"/>
                  </a:cubicBezTo>
                  <a:cubicBezTo>
                    <a:pt x="251" y="489"/>
                    <a:pt x="334" y="418"/>
                    <a:pt x="334" y="322"/>
                  </a:cubicBezTo>
                  <a:lnTo>
                    <a:pt x="334" y="156"/>
                  </a:lnTo>
                  <a:cubicBezTo>
                    <a:pt x="310"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4" name="Google Shape;11434;p65"/>
            <p:cNvSpPr/>
            <p:nvPr/>
          </p:nvSpPr>
          <p:spPr>
            <a:xfrm>
              <a:off x="7307236" y="4390602"/>
              <a:ext cx="10201" cy="15523"/>
            </a:xfrm>
            <a:custGeom>
              <a:rect b="b" l="l" r="r" t="t"/>
              <a:pathLst>
                <a:path extrusionOk="0" h="490" w="322">
                  <a:moveTo>
                    <a:pt x="155" y="1"/>
                  </a:moveTo>
                  <a:cubicBezTo>
                    <a:pt x="72" y="1"/>
                    <a:pt x="0" y="72"/>
                    <a:pt x="0" y="156"/>
                  </a:cubicBezTo>
                  <a:lnTo>
                    <a:pt x="0" y="322"/>
                  </a:lnTo>
                  <a:cubicBezTo>
                    <a:pt x="0" y="418"/>
                    <a:pt x="72" y="489"/>
                    <a:pt x="155" y="489"/>
                  </a:cubicBezTo>
                  <a:cubicBezTo>
                    <a:pt x="250" y="489"/>
                    <a:pt x="322" y="418"/>
                    <a:pt x="322" y="322"/>
                  </a:cubicBezTo>
                  <a:lnTo>
                    <a:pt x="322" y="156"/>
                  </a:lnTo>
                  <a:cubicBezTo>
                    <a:pt x="310"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5" name="Google Shape;11435;p65"/>
            <p:cNvSpPr/>
            <p:nvPr/>
          </p:nvSpPr>
          <p:spPr>
            <a:xfrm>
              <a:off x="7236336" y="4374382"/>
              <a:ext cx="21131" cy="10613"/>
            </a:xfrm>
            <a:custGeom>
              <a:rect b="b" l="l" r="r" t="t"/>
              <a:pathLst>
                <a:path extrusionOk="0" h="335" w="667">
                  <a:moveTo>
                    <a:pt x="167" y="1"/>
                  </a:moveTo>
                  <a:cubicBezTo>
                    <a:pt x="71" y="1"/>
                    <a:pt x="0" y="72"/>
                    <a:pt x="0" y="168"/>
                  </a:cubicBezTo>
                  <a:cubicBezTo>
                    <a:pt x="0" y="251"/>
                    <a:pt x="71" y="334"/>
                    <a:pt x="167" y="334"/>
                  </a:cubicBezTo>
                  <a:lnTo>
                    <a:pt x="512" y="334"/>
                  </a:lnTo>
                  <a:cubicBezTo>
                    <a:pt x="595" y="334"/>
                    <a:pt x="667" y="251"/>
                    <a:pt x="667" y="168"/>
                  </a:cubicBezTo>
                  <a:cubicBezTo>
                    <a:pt x="667" y="72"/>
                    <a:pt x="595"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6" name="Google Shape;11436;p65"/>
            <p:cNvSpPr/>
            <p:nvPr/>
          </p:nvSpPr>
          <p:spPr>
            <a:xfrm>
              <a:off x="7301565" y="4374382"/>
              <a:ext cx="21162" cy="10613"/>
            </a:xfrm>
            <a:custGeom>
              <a:rect b="b" l="l" r="r" t="t"/>
              <a:pathLst>
                <a:path extrusionOk="0" h="335" w="668">
                  <a:moveTo>
                    <a:pt x="156" y="1"/>
                  </a:moveTo>
                  <a:cubicBezTo>
                    <a:pt x="72" y="1"/>
                    <a:pt x="1" y="72"/>
                    <a:pt x="1" y="168"/>
                  </a:cubicBezTo>
                  <a:cubicBezTo>
                    <a:pt x="1" y="251"/>
                    <a:pt x="72" y="334"/>
                    <a:pt x="156" y="334"/>
                  </a:cubicBezTo>
                  <a:lnTo>
                    <a:pt x="501" y="334"/>
                  </a:lnTo>
                  <a:cubicBezTo>
                    <a:pt x="596" y="334"/>
                    <a:pt x="668" y="251"/>
                    <a:pt x="668" y="168"/>
                  </a:cubicBezTo>
                  <a:cubicBezTo>
                    <a:pt x="668" y="72"/>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37" name="Google Shape;11437;p65"/>
          <p:cNvGrpSpPr/>
          <p:nvPr/>
        </p:nvGrpSpPr>
        <p:grpSpPr>
          <a:xfrm>
            <a:off x="6695051" y="4259351"/>
            <a:ext cx="270104" cy="360233"/>
            <a:chOff x="6695051" y="4259351"/>
            <a:chExt cx="270104" cy="360233"/>
          </a:xfrm>
        </p:grpSpPr>
        <p:sp>
          <p:nvSpPr>
            <p:cNvPr id="11438" name="Google Shape;11438;p65"/>
            <p:cNvSpPr/>
            <p:nvPr/>
          </p:nvSpPr>
          <p:spPr>
            <a:xfrm>
              <a:off x="6790852" y="4383442"/>
              <a:ext cx="10233" cy="15872"/>
            </a:xfrm>
            <a:custGeom>
              <a:rect b="b" l="l" r="r" t="t"/>
              <a:pathLst>
                <a:path extrusionOk="0" h="501" w="323">
                  <a:moveTo>
                    <a:pt x="167" y="1"/>
                  </a:moveTo>
                  <a:cubicBezTo>
                    <a:pt x="72" y="1"/>
                    <a:pt x="1" y="72"/>
                    <a:pt x="1" y="167"/>
                  </a:cubicBezTo>
                  <a:lnTo>
                    <a:pt x="1" y="346"/>
                  </a:lnTo>
                  <a:cubicBezTo>
                    <a:pt x="1" y="429"/>
                    <a:pt x="72" y="501"/>
                    <a:pt x="167" y="501"/>
                  </a:cubicBezTo>
                  <a:cubicBezTo>
                    <a:pt x="251" y="501"/>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39" name="Google Shape;11439;p65"/>
            <p:cNvSpPr/>
            <p:nvPr/>
          </p:nvSpPr>
          <p:spPr>
            <a:xfrm>
              <a:off x="6858742" y="4383442"/>
              <a:ext cx="10233" cy="15872"/>
            </a:xfrm>
            <a:custGeom>
              <a:rect b="b" l="l" r="r" t="t"/>
              <a:pathLst>
                <a:path extrusionOk="0" h="501" w="323">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22"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0" name="Google Shape;11440;p65"/>
            <p:cNvSpPr/>
            <p:nvPr/>
          </p:nvSpPr>
          <p:spPr>
            <a:xfrm>
              <a:off x="6695051" y="4259351"/>
              <a:ext cx="270104" cy="360233"/>
            </a:xfrm>
            <a:custGeom>
              <a:rect b="b" l="l" r="r" t="t"/>
              <a:pathLst>
                <a:path extrusionOk="0" h="11371" w="8526">
                  <a:moveTo>
                    <a:pt x="4263" y="310"/>
                  </a:moveTo>
                  <a:cubicBezTo>
                    <a:pt x="5835" y="310"/>
                    <a:pt x="7121" y="1596"/>
                    <a:pt x="7121" y="3168"/>
                  </a:cubicBezTo>
                  <a:lnTo>
                    <a:pt x="7121" y="3781"/>
                  </a:lnTo>
                  <a:lnTo>
                    <a:pt x="7121" y="3781"/>
                  </a:lnTo>
                  <a:cubicBezTo>
                    <a:pt x="7030" y="3736"/>
                    <a:pt x="6949" y="3703"/>
                    <a:pt x="6847" y="3703"/>
                  </a:cubicBezTo>
                  <a:lnTo>
                    <a:pt x="6763" y="3703"/>
                  </a:lnTo>
                  <a:cubicBezTo>
                    <a:pt x="6597" y="3703"/>
                    <a:pt x="6430" y="3680"/>
                    <a:pt x="6263" y="3632"/>
                  </a:cubicBezTo>
                  <a:cubicBezTo>
                    <a:pt x="6251" y="3628"/>
                    <a:pt x="6238" y="3627"/>
                    <a:pt x="6225" y="3627"/>
                  </a:cubicBezTo>
                  <a:cubicBezTo>
                    <a:pt x="6153" y="3627"/>
                    <a:pt x="6081" y="3680"/>
                    <a:pt x="6061" y="3751"/>
                  </a:cubicBezTo>
                  <a:cubicBezTo>
                    <a:pt x="6025" y="3846"/>
                    <a:pt x="6085" y="3930"/>
                    <a:pt x="6180" y="3965"/>
                  </a:cubicBezTo>
                  <a:cubicBezTo>
                    <a:pt x="6370" y="4025"/>
                    <a:pt x="6561" y="4037"/>
                    <a:pt x="6763" y="4037"/>
                  </a:cubicBezTo>
                  <a:lnTo>
                    <a:pt x="6847" y="4037"/>
                  </a:lnTo>
                  <a:cubicBezTo>
                    <a:pt x="7001" y="4037"/>
                    <a:pt x="7132" y="4156"/>
                    <a:pt x="7132" y="4322"/>
                  </a:cubicBezTo>
                  <a:cubicBezTo>
                    <a:pt x="7132" y="4477"/>
                    <a:pt x="7013" y="4596"/>
                    <a:pt x="6847" y="4596"/>
                  </a:cubicBezTo>
                  <a:lnTo>
                    <a:pt x="6740" y="4596"/>
                  </a:lnTo>
                  <a:lnTo>
                    <a:pt x="6740" y="4584"/>
                  </a:lnTo>
                  <a:cubicBezTo>
                    <a:pt x="6740" y="4489"/>
                    <a:pt x="6668" y="4418"/>
                    <a:pt x="6585" y="4418"/>
                  </a:cubicBezTo>
                  <a:cubicBezTo>
                    <a:pt x="6489" y="4418"/>
                    <a:pt x="6418" y="4489"/>
                    <a:pt x="6418" y="4584"/>
                  </a:cubicBezTo>
                  <a:cubicBezTo>
                    <a:pt x="6418" y="5775"/>
                    <a:pt x="5454" y="6739"/>
                    <a:pt x="4263" y="6739"/>
                  </a:cubicBezTo>
                  <a:cubicBezTo>
                    <a:pt x="3072" y="6739"/>
                    <a:pt x="2096" y="5775"/>
                    <a:pt x="2096" y="4584"/>
                  </a:cubicBezTo>
                  <a:cubicBezTo>
                    <a:pt x="2096" y="4489"/>
                    <a:pt x="2025" y="4418"/>
                    <a:pt x="1941" y="4418"/>
                  </a:cubicBezTo>
                  <a:cubicBezTo>
                    <a:pt x="1846" y="4418"/>
                    <a:pt x="1775" y="4489"/>
                    <a:pt x="1775" y="4584"/>
                  </a:cubicBezTo>
                  <a:lnTo>
                    <a:pt x="1775" y="4596"/>
                  </a:lnTo>
                  <a:lnTo>
                    <a:pt x="1667" y="4596"/>
                  </a:lnTo>
                  <a:cubicBezTo>
                    <a:pt x="1525" y="4596"/>
                    <a:pt x="1382" y="4477"/>
                    <a:pt x="1382" y="4322"/>
                  </a:cubicBezTo>
                  <a:cubicBezTo>
                    <a:pt x="1382" y="4168"/>
                    <a:pt x="1501" y="4037"/>
                    <a:pt x="1667" y="4037"/>
                  </a:cubicBezTo>
                  <a:lnTo>
                    <a:pt x="1763" y="4037"/>
                  </a:lnTo>
                  <a:cubicBezTo>
                    <a:pt x="2953" y="4037"/>
                    <a:pt x="3906" y="3013"/>
                    <a:pt x="4239" y="2560"/>
                  </a:cubicBezTo>
                  <a:lnTo>
                    <a:pt x="4275" y="2560"/>
                  </a:lnTo>
                  <a:cubicBezTo>
                    <a:pt x="4477" y="2834"/>
                    <a:pt x="4930" y="3334"/>
                    <a:pt x="5525" y="3680"/>
                  </a:cubicBezTo>
                  <a:cubicBezTo>
                    <a:pt x="5547" y="3694"/>
                    <a:pt x="5573" y="3701"/>
                    <a:pt x="5600" y="3701"/>
                  </a:cubicBezTo>
                  <a:cubicBezTo>
                    <a:pt x="5658" y="3701"/>
                    <a:pt x="5719" y="3669"/>
                    <a:pt x="5751" y="3620"/>
                  </a:cubicBezTo>
                  <a:cubicBezTo>
                    <a:pt x="5787" y="3549"/>
                    <a:pt x="5763" y="3441"/>
                    <a:pt x="5692" y="3394"/>
                  </a:cubicBezTo>
                  <a:cubicBezTo>
                    <a:pt x="5156" y="3084"/>
                    <a:pt x="4727" y="2608"/>
                    <a:pt x="4525" y="2358"/>
                  </a:cubicBezTo>
                  <a:cubicBezTo>
                    <a:pt x="4465" y="2263"/>
                    <a:pt x="4358" y="2215"/>
                    <a:pt x="4263" y="2215"/>
                  </a:cubicBezTo>
                  <a:cubicBezTo>
                    <a:pt x="4156" y="2215"/>
                    <a:pt x="4049" y="2263"/>
                    <a:pt x="3989" y="2358"/>
                  </a:cubicBezTo>
                  <a:cubicBezTo>
                    <a:pt x="3025" y="3572"/>
                    <a:pt x="2120" y="3703"/>
                    <a:pt x="1775" y="3703"/>
                  </a:cubicBezTo>
                  <a:lnTo>
                    <a:pt x="1679" y="3703"/>
                  </a:lnTo>
                  <a:cubicBezTo>
                    <a:pt x="1584" y="3703"/>
                    <a:pt x="1489" y="3739"/>
                    <a:pt x="1406" y="3787"/>
                  </a:cubicBezTo>
                  <a:lnTo>
                    <a:pt x="1406" y="3168"/>
                  </a:lnTo>
                  <a:cubicBezTo>
                    <a:pt x="1406" y="1596"/>
                    <a:pt x="2679" y="310"/>
                    <a:pt x="4263" y="310"/>
                  </a:cubicBezTo>
                  <a:close/>
                  <a:moveTo>
                    <a:pt x="6120" y="6239"/>
                  </a:moveTo>
                  <a:cubicBezTo>
                    <a:pt x="6144" y="6323"/>
                    <a:pt x="6192" y="6418"/>
                    <a:pt x="6251" y="6489"/>
                  </a:cubicBezTo>
                  <a:cubicBezTo>
                    <a:pt x="6263" y="6501"/>
                    <a:pt x="6263" y="6537"/>
                    <a:pt x="6251" y="6549"/>
                  </a:cubicBezTo>
                  <a:cubicBezTo>
                    <a:pt x="6120" y="6716"/>
                    <a:pt x="6061" y="6906"/>
                    <a:pt x="6061" y="7120"/>
                  </a:cubicBezTo>
                  <a:cubicBezTo>
                    <a:pt x="6061" y="7335"/>
                    <a:pt x="6132" y="7549"/>
                    <a:pt x="6263" y="7716"/>
                  </a:cubicBezTo>
                  <a:cubicBezTo>
                    <a:pt x="6287" y="7740"/>
                    <a:pt x="6287" y="7751"/>
                    <a:pt x="6263" y="7787"/>
                  </a:cubicBezTo>
                  <a:cubicBezTo>
                    <a:pt x="6192" y="7871"/>
                    <a:pt x="6132" y="7978"/>
                    <a:pt x="6108" y="8085"/>
                  </a:cubicBezTo>
                  <a:lnTo>
                    <a:pt x="5870" y="7990"/>
                  </a:lnTo>
                  <a:cubicBezTo>
                    <a:pt x="5644" y="7918"/>
                    <a:pt x="5513" y="7716"/>
                    <a:pt x="5513" y="7478"/>
                  </a:cubicBezTo>
                  <a:lnTo>
                    <a:pt x="5513" y="6739"/>
                  </a:lnTo>
                  <a:cubicBezTo>
                    <a:pt x="5751" y="6608"/>
                    <a:pt x="5942" y="6442"/>
                    <a:pt x="6120" y="6239"/>
                  </a:cubicBezTo>
                  <a:close/>
                  <a:moveTo>
                    <a:pt x="2394" y="6251"/>
                  </a:moveTo>
                  <a:cubicBezTo>
                    <a:pt x="2572" y="6442"/>
                    <a:pt x="2787" y="6620"/>
                    <a:pt x="3013" y="6751"/>
                  </a:cubicBezTo>
                  <a:lnTo>
                    <a:pt x="3013" y="7490"/>
                  </a:lnTo>
                  <a:cubicBezTo>
                    <a:pt x="3013" y="7728"/>
                    <a:pt x="2858" y="7918"/>
                    <a:pt x="2644" y="8002"/>
                  </a:cubicBezTo>
                  <a:lnTo>
                    <a:pt x="2418" y="8097"/>
                  </a:lnTo>
                  <a:cubicBezTo>
                    <a:pt x="2382" y="7990"/>
                    <a:pt x="2322" y="7894"/>
                    <a:pt x="2251" y="7799"/>
                  </a:cubicBezTo>
                  <a:cubicBezTo>
                    <a:pt x="2239" y="7763"/>
                    <a:pt x="2239" y="7751"/>
                    <a:pt x="2251" y="7728"/>
                  </a:cubicBezTo>
                  <a:cubicBezTo>
                    <a:pt x="2382" y="7561"/>
                    <a:pt x="2453" y="7347"/>
                    <a:pt x="2453" y="7144"/>
                  </a:cubicBezTo>
                  <a:cubicBezTo>
                    <a:pt x="2477" y="6918"/>
                    <a:pt x="2394" y="6716"/>
                    <a:pt x="2263" y="6561"/>
                  </a:cubicBezTo>
                  <a:cubicBezTo>
                    <a:pt x="2251" y="6549"/>
                    <a:pt x="2251" y="6525"/>
                    <a:pt x="2263" y="6501"/>
                  </a:cubicBezTo>
                  <a:cubicBezTo>
                    <a:pt x="2322" y="6430"/>
                    <a:pt x="2370" y="6347"/>
                    <a:pt x="2394" y="6251"/>
                  </a:cubicBezTo>
                  <a:close/>
                  <a:moveTo>
                    <a:pt x="1787" y="4954"/>
                  </a:moveTo>
                  <a:cubicBezTo>
                    <a:pt x="1834" y="5299"/>
                    <a:pt x="1953" y="5608"/>
                    <a:pt x="2120" y="5894"/>
                  </a:cubicBezTo>
                  <a:lnTo>
                    <a:pt x="2120" y="5954"/>
                  </a:lnTo>
                  <a:cubicBezTo>
                    <a:pt x="2120" y="6085"/>
                    <a:pt x="2072" y="6204"/>
                    <a:pt x="2001" y="6311"/>
                  </a:cubicBezTo>
                  <a:cubicBezTo>
                    <a:pt x="1894" y="6442"/>
                    <a:pt x="1894" y="6644"/>
                    <a:pt x="2001" y="6775"/>
                  </a:cubicBezTo>
                  <a:cubicBezTo>
                    <a:pt x="2084" y="6882"/>
                    <a:pt x="2120" y="7001"/>
                    <a:pt x="2120" y="7132"/>
                  </a:cubicBezTo>
                  <a:cubicBezTo>
                    <a:pt x="2120" y="7263"/>
                    <a:pt x="2072" y="7394"/>
                    <a:pt x="1977" y="7501"/>
                  </a:cubicBezTo>
                  <a:cubicBezTo>
                    <a:pt x="1858" y="7656"/>
                    <a:pt x="1858" y="7859"/>
                    <a:pt x="1977" y="8013"/>
                  </a:cubicBezTo>
                  <a:cubicBezTo>
                    <a:pt x="2025" y="8073"/>
                    <a:pt x="2072" y="8132"/>
                    <a:pt x="2084" y="8204"/>
                  </a:cubicBezTo>
                  <a:lnTo>
                    <a:pt x="1560" y="8383"/>
                  </a:lnTo>
                  <a:cubicBezTo>
                    <a:pt x="1465" y="8275"/>
                    <a:pt x="1382" y="8132"/>
                    <a:pt x="1382" y="7966"/>
                  </a:cubicBezTo>
                  <a:cubicBezTo>
                    <a:pt x="1382" y="7835"/>
                    <a:pt x="1429" y="7692"/>
                    <a:pt x="1525" y="7597"/>
                  </a:cubicBezTo>
                  <a:cubicBezTo>
                    <a:pt x="1644" y="7442"/>
                    <a:pt x="1644" y="7240"/>
                    <a:pt x="1525" y="7085"/>
                  </a:cubicBezTo>
                  <a:cubicBezTo>
                    <a:pt x="1429" y="6978"/>
                    <a:pt x="1382" y="6847"/>
                    <a:pt x="1382" y="6716"/>
                  </a:cubicBezTo>
                  <a:cubicBezTo>
                    <a:pt x="1382" y="6585"/>
                    <a:pt x="1429" y="6466"/>
                    <a:pt x="1501" y="6358"/>
                  </a:cubicBezTo>
                  <a:cubicBezTo>
                    <a:pt x="1608" y="6227"/>
                    <a:pt x="1608" y="6025"/>
                    <a:pt x="1501" y="5894"/>
                  </a:cubicBezTo>
                  <a:cubicBezTo>
                    <a:pt x="1417" y="5787"/>
                    <a:pt x="1382" y="5668"/>
                    <a:pt x="1382" y="5537"/>
                  </a:cubicBezTo>
                  <a:cubicBezTo>
                    <a:pt x="1382" y="5299"/>
                    <a:pt x="1525" y="5096"/>
                    <a:pt x="1727" y="5001"/>
                  </a:cubicBezTo>
                  <a:cubicBezTo>
                    <a:pt x="1739" y="4989"/>
                    <a:pt x="1775" y="4977"/>
                    <a:pt x="1787" y="4954"/>
                  </a:cubicBezTo>
                  <a:close/>
                  <a:moveTo>
                    <a:pt x="6716" y="4942"/>
                  </a:moveTo>
                  <a:cubicBezTo>
                    <a:pt x="6728" y="4954"/>
                    <a:pt x="6740" y="4977"/>
                    <a:pt x="6775" y="4989"/>
                  </a:cubicBezTo>
                  <a:cubicBezTo>
                    <a:pt x="6978" y="5073"/>
                    <a:pt x="7121" y="5287"/>
                    <a:pt x="7121" y="5525"/>
                  </a:cubicBezTo>
                  <a:cubicBezTo>
                    <a:pt x="7121" y="5656"/>
                    <a:pt x="7073" y="5775"/>
                    <a:pt x="7001" y="5882"/>
                  </a:cubicBezTo>
                  <a:cubicBezTo>
                    <a:pt x="6894" y="6013"/>
                    <a:pt x="6894" y="6204"/>
                    <a:pt x="7001" y="6347"/>
                  </a:cubicBezTo>
                  <a:cubicBezTo>
                    <a:pt x="7085" y="6442"/>
                    <a:pt x="7121" y="6561"/>
                    <a:pt x="7121" y="6704"/>
                  </a:cubicBezTo>
                  <a:cubicBezTo>
                    <a:pt x="7121" y="6835"/>
                    <a:pt x="7073" y="6966"/>
                    <a:pt x="6978" y="7073"/>
                  </a:cubicBezTo>
                  <a:cubicBezTo>
                    <a:pt x="6859" y="7240"/>
                    <a:pt x="6859" y="7442"/>
                    <a:pt x="7001" y="7597"/>
                  </a:cubicBezTo>
                  <a:cubicBezTo>
                    <a:pt x="7085" y="7692"/>
                    <a:pt x="7132" y="7835"/>
                    <a:pt x="7132" y="7966"/>
                  </a:cubicBezTo>
                  <a:cubicBezTo>
                    <a:pt x="7132" y="8132"/>
                    <a:pt x="7073" y="8275"/>
                    <a:pt x="6954" y="8383"/>
                  </a:cubicBezTo>
                  <a:lnTo>
                    <a:pt x="6418" y="8192"/>
                  </a:lnTo>
                  <a:cubicBezTo>
                    <a:pt x="6442" y="8109"/>
                    <a:pt x="6478" y="8049"/>
                    <a:pt x="6525" y="7990"/>
                  </a:cubicBezTo>
                  <a:cubicBezTo>
                    <a:pt x="6644" y="7847"/>
                    <a:pt x="6644" y="7632"/>
                    <a:pt x="6525" y="7490"/>
                  </a:cubicBezTo>
                  <a:cubicBezTo>
                    <a:pt x="6430" y="7382"/>
                    <a:pt x="6382" y="7251"/>
                    <a:pt x="6382" y="7120"/>
                  </a:cubicBezTo>
                  <a:cubicBezTo>
                    <a:pt x="6382" y="6978"/>
                    <a:pt x="6430" y="6859"/>
                    <a:pt x="6501" y="6763"/>
                  </a:cubicBezTo>
                  <a:cubicBezTo>
                    <a:pt x="6609" y="6620"/>
                    <a:pt x="6609" y="6430"/>
                    <a:pt x="6501" y="6299"/>
                  </a:cubicBezTo>
                  <a:cubicBezTo>
                    <a:pt x="6418" y="6192"/>
                    <a:pt x="6382" y="6073"/>
                    <a:pt x="6382" y="5942"/>
                  </a:cubicBezTo>
                  <a:lnTo>
                    <a:pt x="6382" y="5882"/>
                  </a:lnTo>
                  <a:cubicBezTo>
                    <a:pt x="6549" y="5596"/>
                    <a:pt x="6668" y="5287"/>
                    <a:pt x="6716" y="4942"/>
                  </a:cubicBezTo>
                  <a:close/>
                  <a:moveTo>
                    <a:pt x="5180" y="6918"/>
                  </a:moveTo>
                  <a:lnTo>
                    <a:pt x="5180" y="7490"/>
                  </a:lnTo>
                  <a:cubicBezTo>
                    <a:pt x="5180" y="7847"/>
                    <a:pt x="5394" y="8156"/>
                    <a:pt x="5716" y="8287"/>
                  </a:cubicBezTo>
                  <a:cubicBezTo>
                    <a:pt x="5680" y="8561"/>
                    <a:pt x="5597" y="8799"/>
                    <a:pt x="5442" y="9025"/>
                  </a:cubicBezTo>
                  <a:cubicBezTo>
                    <a:pt x="5382" y="9097"/>
                    <a:pt x="5406" y="9204"/>
                    <a:pt x="5477" y="9264"/>
                  </a:cubicBezTo>
                  <a:cubicBezTo>
                    <a:pt x="5513" y="9275"/>
                    <a:pt x="5537" y="9287"/>
                    <a:pt x="5585" y="9287"/>
                  </a:cubicBezTo>
                  <a:cubicBezTo>
                    <a:pt x="5620" y="9287"/>
                    <a:pt x="5692" y="9264"/>
                    <a:pt x="5716" y="9216"/>
                  </a:cubicBezTo>
                  <a:cubicBezTo>
                    <a:pt x="5894" y="8978"/>
                    <a:pt x="6001" y="8692"/>
                    <a:pt x="6049" y="8406"/>
                  </a:cubicBezTo>
                  <a:lnTo>
                    <a:pt x="6585" y="8609"/>
                  </a:lnTo>
                  <a:cubicBezTo>
                    <a:pt x="6466" y="9109"/>
                    <a:pt x="6192" y="9573"/>
                    <a:pt x="5787" y="9918"/>
                  </a:cubicBezTo>
                  <a:cubicBezTo>
                    <a:pt x="5370" y="10288"/>
                    <a:pt x="4823" y="10490"/>
                    <a:pt x="4263" y="10490"/>
                  </a:cubicBezTo>
                  <a:cubicBezTo>
                    <a:pt x="3692" y="10490"/>
                    <a:pt x="3156" y="10288"/>
                    <a:pt x="2727" y="9930"/>
                  </a:cubicBezTo>
                  <a:cubicBezTo>
                    <a:pt x="2322" y="9585"/>
                    <a:pt x="2060" y="9109"/>
                    <a:pt x="1965" y="8609"/>
                  </a:cubicBezTo>
                  <a:lnTo>
                    <a:pt x="2501" y="8406"/>
                  </a:lnTo>
                  <a:cubicBezTo>
                    <a:pt x="2560" y="8799"/>
                    <a:pt x="2739" y="9168"/>
                    <a:pt x="3025" y="9442"/>
                  </a:cubicBezTo>
                  <a:cubicBezTo>
                    <a:pt x="3346" y="9764"/>
                    <a:pt x="3799" y="9930"/>
                    <a:pt x="4263" y="9930"/>
                  </a:cubicBezTo>
                  <a:cubicBezTo>
                    <a:pt x="4561" y="9930"/>
                    <a:pt x="4858" y="9859"/>
                    <a:pt x="5120" y="9704"/>
                  </a:cubicBezTo>
                  <a:cubicBezTo>
                    <a:pt x="5192" y="9656"/>
                    <a:pt x="5227" y="9561"/>
                    <a:pt x="5180" y="9478"/>
                  </a:cubicBezTo>
                  <a:cubicBezTo>
                    <a:pt x="5147" y="9429"/>
                    <a:pt x="5091" y="9402"/>
                    <a:pt x="5033" y="9402"/>
                  </a:cubicBezTo>
                  <a:cubicBezTo>
                    <a:pt x="5006" y="9402"/>
                    <a:pt x="4979" y="9407"/>
                    <a:pt x="4954" y="9418"/>
                  </a:cubicBezTo>
                  <a:cubicBezTo>
                    <a:pt x="4751" y="9537"/>
                    <a:pt x="4501" y="9597"/>
                    <a:pt x="4263" y="9597"/>
                  </a:cubicBezTo>
                  <a:cubicBezTo>
                    <a:pt x="3501" y="9597"/>
                    <a:pt x="2894" y="9037"/>
                    <a:pt x="2834" y="8287"/>
                  </a:cubicBezTo>
                  <a:cubicBezTo>
                    <a:pt x="3144" y="8156"/>
                    <a:pt x="3370" y="7835"/>
                    <a:pt x="3370" y="7490"/>
                  </a:cubicBezTo>
                  <a:lnTo>
                    <a:pt x="3370" y="6918"/>
                  </a:lnTo>
                  <a:cubicBezTo>
                    <a:pt x="3644" y="7025"/>
                    <a:pt x="3942" y="7085"/>
                    <a:pt x="4275" y="7085"/>
                  </a:cubicBezTo>
                  <a:cubicBezTo>
                    <a:pt x="4584" y="7085"/>
                    <a:pt x="4894" y="7025"/>
                    <a:pt x="5180" y="6918"/>
                  </a:cubicBezTo>
                  <a:close/>
                  <a:moveTo>
                    <a:pt x="4263" y="1"/>
                  </a:moveTo>
                  <a:cubicBezTo>
                    <a:pt x="2489" y="1"/>
                    <a:pt x="1060" y="1429"/>
                    <a:pt x="1060" y="3203"/>
                  </a:cubicBezTo>
                  <a:lnTo>
                    <a:pt x="1060" y="4346"/>
                  </a:lnTo>
                  <a:cubicBezTo>
                    <a:pt x="1060" y="4573"/>
                    <a:pt x="1179" y="4751"/>
                    <a:pt x="1346" y="4870"/>
                  </a:cubicBezTo>
                  <a:cubicBezTo>
                    <a:pt x="1167" y="5037"/>
                    <a:pt x="1060" y="5275"/>
                    <a:pt x="1060" y="5537"/>
                  </a:cubicBezTo>
                  <a:cubicBezTo>
                    <a:pt x="1060" y="5751"/>
                    <a:pt x="1132" y="5954"/>
                    <a:pt x="1251" y="6108"/>
                  </a:cubicBezTo>
                  <a:cubicBezTo>
                    <a:pt x="1263" y="6120"/>
                    <a:pt x="1263" y="6144"/>
                    <a:pt x="1251" y="6168"/>
                  </a:cubicBezTo>
                  <a:cubicBezTo>
                    <a:pt x="1120" y="6323"/>
                    <a:pt x="1060" y="6525"/>
                    <a:pt x="1060" y="6728"/>
                  </a:cubicBezTo>
                  <a:cubicBezTo>
                    <a:pt x="1060" y="6942"/>
                    <a:pt x="1132" y="7144"/>
                    <a:pt x="1263" y="7311"/>
                  </a:cubicBezTo>
                  <a:cubicBezTo>
                    <a:pt x="1286" y="7335"/>
                    <a:pt x="1286" y="7359"/>
                    <a:pt x="1263" y="7382"/>
                  </a:cubicBezTo>
                  <a:cubicBezTo>
                    <a:pt x="1132" y="7549"/>
                    <a:pt x="1060" y="7751"/>
                    <a:pt x="1060" y="7966"/>
                  </a:cubicBezTo>
                  <a:cubicBezTo>
                    <a:pt x="1060" y="8156"/>
                    <a:pt x="1120" y="8347"/>
                    <a:pt x="1239" y="8502"/>
                  </a:cubicBezTo>
                  <a:lnTo>
                    <a:pt x="822" y="8644"/>
                  </a:lnTo>
                  <a:cubicBezTo>
                    <a:pt x="334" y="8823"/>
                    <a:pt x="1" y="9287"/>
                    <a:pt x="1" y="9811"/>
                  </a:cubicBezTo>
                  <a:lnTo>
                    <a:pt x="1" y="11192"/>
                  </a:lnTo>
                  <a:cubicBezTo>
                    <a:pt x="1" y="11288"/>
                    <a:pt x="72" y="11359"/>
                    <a:pt x="167" y="11359"/>
                  </a:cubicBezTo>
                  <a:cubicBezTo>
                    <a:pt x="251" y="11359"/>
                    <a:pt x="334" y="11288"/>
                    <a:pt x="334" y="11192"/>
                  </a:cubicBezTo>
                  <a:lnTo>
                    <a:pt x="334" y="9811"/>
                  </a:lnTo>
                  <a:cubicBezTo>
                    <a:pt x="334" y="9418"/>
                    <a:pt x="560" y="9085"/>
                    <a:pt x="929" y="8966"/>
                  </a:cubicBezTo>
                  <a:lnTo>
                    <a:pt x="1656" y="8704"/>
                  </a:lnTo>
                  <a:cubicBezTo>
                    <a:pt x="1775" y="9275"/>
                    <a:pt x="2072" y="9787"/>
                    <a:pt x="2513" y="10180"/>
                  </a:cubicBezTo>
                  <a:cubicBezTo>
                    <a:pt x="3013" y="10597"/>
                    <a:pt x="3620" y="10835"/>
                    <a:pt x="4263" y="10835"/>
                  </a:cubicBezTo>
                  <a:cubicBezTo>
                    <a:pt x="4894" y="10835"/>
                    <a:pt x="5525" y="10597"/>
                    <a:pt x="6013" y="10180"/>
                  </a:cubicBezTo>
                  <a:cubicBezTo>
                    <a:pt x="6442" y="9787"/>
                    <a:pt x="6763" y="9287"/>
                    <a:pt x="6859" y="8728"/>
                  </a:cubicBezTo>
                  <a:lnTo>
                    <a:pt x="7597" y="8978"/>
                  </a:lnTo>
                  <a:cubicBezTo>
                    <a:pt x="7954" y="9109"/>
                    <a:pt x="8192" y="9454"/>
                    <a:pt x="8192" y="9823"/>
                  </a:cubicBezTo>
                  <a:lnTo>
                    <a:pt x="8192" y="11204"/>
                  </a:lnTo>
                  <a:cubicBezTo>
                    <a:pt x="8192" y="11300"/>
                    <a:pt x="8264" y="11371"/>
                    <a:pt x="8347" y="11371"/>
                  </a:cubicBezTo>
                  <a:cubicBezTo>
                    <a:pt x="8442" y="11371"/>
                    <a:pt x="8514" y="11300"/>
                    <a:pt x="8514" y="11204"/>
                  </a:cubicBezTo>
                  <a:lnTo>
                    <a:pt x="8514" y="9823"/>
                  </a:lnTo>
                  <a:cubicBezTo>
                    <a:pt x="8525" y="9287"/>
                    <a:pt x="8204" y="8823"/>
                    <a:pt x="7692" y="8644"/>
                  </a:cubicBezTo>
                  <a:lnTo>
                    <a:pt x="7275" y="8502"/>
                  </a:lnTo>
                  <a:cubicBezTo>
                    <a:pt x="7382" y="8347"/>
                    <a:pt x="7454" y="8156"/>
                    <a:pt x="7454" y="7966"/>
                  </a:cubicBezTo>
                  <a:cubicBezTo>
                    <a:pt x="7454" y="7751"/>
                    <a:pt x="7382" y="7549"/>
                    <a:pt x="7251" y="7382"/>
                  </a:cubicBezTo>
                  <a:cubicBezTo>
                    <a:pt x="7240" y="7347"/>
                    <a:pt x="7240" y="7335"/>
                    <a:pt x="7251" y="7311"/>
                  </a:cubicBezTo>
                  <a:cubicBezTo>
                    <a:pt x="7382" y="7144"/>
                    <a:pt x="7454" y="6942"/>
                    <a:pt x="7454" y="6728"/>
                  </a:cubicBezTo>
                  <a:cubicBezTo>
                    <a:pt x="7454" y="6525"/>
                    <a:pt x="7382" y="6311"/>
                    <a:pt x="7263" y="6168"/>
                  </a:cubicBezTo>
                  <a:cubicBezTo>
                    <a:pt x="7251" y="6144"/>
                    <a:pt x="7251" y="6120"/>
                    <a:pt x="7263" y="6108"/>
                  </a:cubicBezTo>
                  <a:cubicBezTo>
                    <a:pt x="7394" y="5942"/>
                    <a:pt x="7454" y="5751"/>
                    <a:pt x="7454" y="5537"/>
                  </a:cubicBezTo>
                  <a:cubicBezTo>
                    <a:pt x="7454" y="5287"/>
                    <a:pt x="7359" y="5037"/>
                    <a:pt x="7180" y="4870"/>
                  </a:cubicBezTo>
                  <a:cubicBezTo>
                    <a:pt x="7335" y="4763"/>
                    <a:pt x="7454" y="4573"/>
                    <a:pt x="7454" y="4358"/>
                  </a:cubicBezTo>
                  <a:lnTo>
                    <a:pt x="7454" y="3203"/>
                  </a:lnTo>
                  <a:cubicBezTo>
                    <a:pt x="7454" y="1441"/>
                    <a:pt x="6025"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1" name="Google Shape;11441;p65"/>
            <p:cNvSpPr/>
            <p:nvPr/>
          </p:nvSpPr>
          <p:spPr>
            <a:xfrm>
              <a:off x="6799152" y="4414362"/>
              <a:ext cx="61523" cy="33232"/>
            </a:xfrm>
            <a:custGeom>
              <a:rect b="b" l="l" r="r" t="t"/>
              <a:pathLst>
                <a:path extrusionOk="0" h="1049" w="1942">
                  <a:moveTo>
                    <a:pt x="1572" y="334"/>
                  </a:moveTo>
                  <a:cubicBezTo>
                    <a:pt x="1489" y="561"/>
                    <a:pt x="1251" y="715"/>
                    <a:pt x="977" y="715"/>
                  </a:cubicBezTo>
                  <a:cubicBezTo>
                    <a:pt x="691" y="715"/>
                    <a:pt x="453" y="561"/>
                    <a:pt x="358" y="334"/>
                  </a:cubicBezTo>
                  <a:close/>
                  <a:moveTo>
                    <a:pt x="167" y="1"/>
                  </a:moveTo>
                  <a:cubicBezTo>
                    <a:pt x="84" y="1"/>
                    <a:pt x="1" y="84"/>
                    <a:pt x="1" y="168"/>
                  </a:cubicBezTo>
                  <a:cubicBezTo>
                    <a:pt x="1" y="656"/>
                    <a:pt x="441" y="1049"/>
                    <a:pt x="977" y="1049"/>
                  </a:cubicBezTo>
                  <a:cubicBezTo>
                    <a:pt x="1513" y="1049"/>
                    <a:pt x="1941" y="644"/>
                    <a:pt x="1941" y="168"/>
                  </a:cubicBezTo>
                  <a:cubicBezTo>
                    <a:pt x="1941" y="84"/>
                    <a:pt x="1870"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2" name="Google Shape;11442;p65"/>
          <p:cNvGrpSpPr/>
          <p:nvPr/>
        </p:nvGrpSpPr>
        <p:grpSpPr>
          <a:xfrm>
            <a:off x="8047661" y="4257451"/>
            <a:ext cx="277263" cy="362514"/>
            <a:chOff x="8047661" y="4257451"/>
            <a:chExt cx="277263" cy="362514"/>
          </a:xfrm>
        </p:grpSpPr>
        <p:sp>
          <p:nvSpPr>
            <p:cNvPr id="11443" name="Google Shape;11443;p65"/>
            <p:cNvSpPr/>
            <p:nvPr/>
          </p:nvSpPr>
          <p:spPr>
            <a:xfrm>
              <a:off x="8164211" y="4425418"/>
              <a:ext cx="44542" cy="16157"/>
            </a:xfrm>
            <a:custGeom>
              <a:rect b="b" l="l" r="r" t="t"/>
              <a:pathLst>
                <a:path extrusionOk="0" h="510" w="1406">
                  <a:moveTo>
                    <a:pt x="179" y="0"/>
                  </a:moveTo>
                  <a:cubicBezTo>
                    <a:pt x="134" y="0"/>
                    <a:pt x="90" y="15"/>
                    <a:pt x="60" y="45"/>
                  </a:cubicBezTo>
                  <a:cubicBezTo>
                    <a:pt x="0" y="104"/>
                    <a:pt x="0" y="223"/>
                    <a:pt x="60" y="283"/>
                  </a:cubicBezTo>
                  <a:cubicBezTo>
                    <a:pt x="215" y="414"/>
                    <a:pt x="453" y="509"/>
                    <a:pt x="703" y="509"/>
                  </a:cubicBezTo>
                  <a:cubicBezTo>
                    <a:pt x="953" y="509"/>
                    <a:pt x="1203" y="414"/>
                    <a:pt x="1346" y="283"/>
                  </a:cubicBezTo>
                  <a:cubicBezTo>
                    <a:pt x="1405" y="223"/>
                    <a:pt x="1405" y="116"/>
                    <a:pt x="1346" y="45"/>
                  </a:cubicBezTo>
                  <a:cubicBezTo>
                    <a:pt x="1316" y="15"/>
                    <a:pt x="1274" y="0"/>
                    <a:pt x="1231" y="0"/>
                  </a:cubicBezTo>
                  <a:cubicBezTo>
                    <a:pt x="1188" y="0"/>
                    <a:pt x="1143" y="15"/>
                    <a:pt x="1108" y="45"/>
                  </a:cubicBezTo>
                  <a:cubicBezTo>
                    <a:pt x="1048" y="104"/>
                    <a:pt x="893" y="176"/>
                    <a:pt x="703" y="176"/>
                  </a:cubicBezTo>
                  <a:cubicBezTo>
                    <a:pt x="512" y="176"/>
                    <a:pt x="358" y="104"/>
                    <a:pt x="298" y="45"/>
                  </a:cubicBez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4" name="Google Shape;11444;p65"/>
            <p:cNvSpPr/>
            <p:nvPr/>
          </p:nvSpPr>
          <p:spPr>
            <a:xfrm>
              <a:off x="8141940" y="4575423"/>
              <a:ext cx="10613" cy="43813"/>
            </a:xfrm>
            <a:custGeom>
              <a:rect b="b" l="l" r="r" t="t"/>
              <a:pathLst>
                <a:path extrusionOk="0" h="1383" w="335">
                  <a:moveTo>
                    <a:pt x="168" y="1"/>
                  </a:moveTo>
                  <a:cubicBezTo>
                    <a:pt x="84" y="1"/>
                    <a:pt x="1" y="72"/>
                    <a:pt x="1" y="156"/>
                  </a:cubicBezTo>
                  <a:lnTo>
                    <a:pt x="1" y="1215"/>
                  </a:lnTo>
                  <a:cubicBezTo>
                    <a:pt x="1" y="1311"/>
                    <a:pt x="84" y="1382"/>
                    <a:pt x="168" y="1382"/>
                  </a:cubicBezTo>
                  <a:cubicBezTo>
                    <a:pt x="263" y="1382"/>
                    <a:pt x="334" y="1311"/>
                    <a:pt x="334" y="1215"/>
                  </a:cubicBezTo>
                  <a:lnTo>
                    <a:pt x="334" y="156"/>
                  </a:lnTo>
                  <a:cubicBezTo>
                    <a:pt x="334"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5" name="Google Shape;11445;p65"/>
            <p:cNvSpPr/>
            <p:nvPr/>
          </p:nvSpPr>
          <p:spPr>
            <a:xfrm>
              <a:off x="8125720" y="4375522"/>
              <a:ext cx="121873" cy="42293"/>
            </a:xfrm>
            <a:custGeom>
              <a:rect b="b" l="l" r="r" t="t"/>
              <a:pathLst>
                <a:path extrusionOk="0" h="1335" w="3847">
                  <a:moveTo>
                    <a:pt x="3156" y="322"/>
                  </a:moveTo>
                  <a:cubicBezTo>
                    <a:pt x="3335" y="322"/>
                    <a:pt x="3490" y="477"/>
                    <a:pt x="3490" y="667"/>
                  </a:cubicBezTo>
                  <a:cubicBezTo>
                    <a:pt x="3490" y="775"/>
                    <a:pt x="3454" y="870"/>
                    <a:pt x="3359" y="929"/>
                  </a:cubicBezTo>
                  <a:cubicBezTo>
                    <a:pt x="3302" y="970"/>
                    <a:pt x="3229" y="994"/>
                    <a:pt x="3154" y="994"/>
                  </a:cubicBezTo>
                  <a:cubicBezTo>
                    <a:pt x="3119" y="994"/>
                    <a:pt x="3083" y="988"/>
                    <a:pt x="3049" y="977"/>
                  </a:cubicBezTo>
                  <a:lnTo>
                    <a:pt x="2644" y="834"/>
                  </a:lnTo>
                  <a:cubicBezTo>
                    <a:pt x="2513" y="786"/>
                    <a:pt x="2418" y="655"/>
                    <a:pt x="2418" y="513"/>
                  </a:cubicBezTo>
                  <a:lnTo>
                    <a:pt x="2418" y="322"/>
                  </a:lnTo>
                  <a:lnTo>
                    <a:pt x="2799" y="322"/>
                  </a:lnTo>
                  <a:lnTo>
                    <a:pt x="2799" y="489"/>
                  </a:lnTo>
                  <a:cubicBezTo>
                    <a:pt x="2799" y="572"/>
                    <a:pt x="2870" y="655"/>
                    <a:pt x="2954" y="655"/>
                  </a:cubicBezTo>
                  <a:cubicBezTo>
                    <a:pt x="3049" y="655"/>
                    <a:pt x="3120" y="572"/>
                    <a:pt x="3120" y="489"/>
                  </a:cubicBezTo>
                  <a:lnTo>
                    <a:pt x="3120" y="322"/>
                  </a:lnTo>
                  <a:close/>
                  <a:moveTo>
                    <a:pt x="680" y="310"/>
                  </a:moveTo>
                  <a:lnTo>
                    <a:pt x="680" y="477"/>
                  </a:lnTo>
                  <a:cubicBezTo>
                    <a:pt x="680" y="560"/>
                    <a:pt x="751" y="632"/>
                    <a:pt x="846" y="632"/>
                  </a:cubicBezTo>
                  <a:cubicBezTo>
                    <a:pt x="930" y="632"/>
                    <a:pt x="1013" y="560"/>
                    <a:pt x="1013" y="477"/>
                  </a:cubicBezTo>
                  <a:lnTo>
                    <a:pt x="1013" y="322"/>
                  </a:lnTo>
                  <a:lnTo>
                    <a:pt x="1382" y="322"/>
                  </a:lnTo>
                  <a:lnTo>
                    <a:pt x="1382" y="513"/>
                  </a:lnTo>
                  <a:lnTo>
                    <a:pt x="1394" y="513"/>
                  </a:lnTo>
                  <a:cubicBezTo>
                    <a:pt x="1394" y="655"/>
                    <a:pt x="1311" y="786"/>
                    <a:pt x="1168" y="834"/>
                  </a:cubicBezTo>
                  <a:lnTo>
                    <a:pt x="775" y="977"/>
                  </a:lnTo>
                  <a:cubicBezTo>
                    <a:pt x="734" y="995"/>
                    <a:pt x="691" y="1005"/>
                    <a:pt x="648" y="1005"/>
                  </a:cubicBezTo>
                  <a:cubicBezTo>
                    <a:pt x="580" y="1005"/>
                    <a:pt x="512" y="981"/>
                    <a:pt x="453" y="929"/>
                  </a:cubicBezTo>
                  <a:cubicBezTo>
                    <a:pt x="370" y="870"/>
                    <a:pt x="311" y="775"/>
                    <a:pt x="311" y="655"/>
                  </a:cubicBezTo>
                  <a:cubicBezTo>
                    <a:pt x="311" y="477"/>
                    <a:pt x="453" y="310"/>
                    <a:pt x="656" y="310"/>
                  </a:cubicBezTo>
                  <a:close/>
                  <a:moveTo>
                    <a:pt x="668" y="1"/>
                  </a:moveTo>
                  <a:cubicBezTo>
                    <a:pt x="299" y="1"/>
                    <a:pt x="1" y="298"/>
                    <a:pt x="1" y="667"/>
                  </a:cubicBezTo>
                  <a:cubicBezTo>
                    <a:pt x="1" y="894"/>
                    <a:pt x="96" y="1096"/>
                    <a:pt x="275" y="1215"/>
                  </a:cubicBezTo>
                  <a:cubicBezTo>
                    <a:pt x="394" y="1287"/>
                    <a:pt x="537" y="1334"/>
                    <a:pt x="668" y="1334"/>
                  </a:cubicBezTo>
                  <a:cubicBezTo>
                    <a:pt x="739" y="1334"/>
                    <a:pt x="834" y="1322"/>
                    <a:pt x="906" y="1287"/>
                  </a:cubicBezTo>
                  <a:lnTo>
                    <a:pt x="1311" y="1144"/>
                  </a:lnTo>
                  <a:cubicBezTo>
                    <a:pt x="1561" y="1036"/>
                    <a:pt x="1739" y="798"/>
                    <a:pt x="1739" y="513"/>
                  </a:cubicBezTo>
                  <a:lnTo>
                    <a:pt x="1739" y="322"/>
                  </a:lnTo>
                  <a:lnTo>
                    <a:pt x="2108" y="322"/>
                  </a:lnTo>
                  <a:lnTo>
                    <a:pt x="2108" y="513"/>
                  </a:lnTo>
                  <a:cubicBezTo>
                    <a:pt x="2108" y="798"/>
                    <a:pt x="2287" y="1048"/>
                    <a:pt x="2537" y="1144"/>
                  </a:cubicBezTo>
                  <a:lnTo>
                    <a:pt x="2942" y="1287"/>
                  </a:lnTo>
                  <a:cubicBezTo>
                    <a:pt x="3013" y="1322"/>
                    <a:pt x="3097" y="1334"/>
                    <a:pt x="3180" y="1334"/>
                  </a:cubicBezTo>
                  <a:cubicBezTo>
                    <a:pt x="3311" y="1334"/>
                    <a:pt x="3454" y="1287"/>
                    <a:pt x="3573" y="1215"/>
                  </a:cubicBezTo>
                  <a:cubicBezTo>
                    <a:pt x="3751" y="1096"/>
                    <a:pt x="3847" y="894"/>
                    <a:pt x="3847" y="667"/>
                  </a:cubicBezTo>
                  <a:cubicBezTo>
                    <a:pt x="3835" y="298"/>
                    <a:pt x="3537" y="1"/>
                    <a:pt x="3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6" name="Google Shape;11446;p65"/>
            <p:cNvSpPr/>
            <p:nvPr/>
          </p:nvSpPr>
          <p:spPr>
            <a:xfrm>
              <a:off x="8047661" y="4257451"/>
              <a:ext cx="277263" cy="362514"/>
            </a:xfrm>
            <a:custGeom>
              <a:rect b="b" l="l" r="r" t="t"/>
              <a:pathLst>
                <a:path extrusionOk="0" h="11443" w="8752">
                  <a:moveTo>
                    <a:pt x="5168" y="370"/>
                  </a:moveTo>
                  <a:cubicBezTo>
                    <a:pt x="6775" y="370"/>
                    <a:pt x="8073" y="1680"/>
                    <a:pt x="8073" y="3275"/>
                  </a:cubicBezTo>
                  <a:cubicBezTo>
                    <a:pt x="8073" y="4394"/>
                    <a:pt x="7430" y="5383"/>
                    <a:pt x="6465" y="5883"/>
                  </a:cubicBezTo>
                  <a:cubicBezTo>
                    <a:pt x="6644" y="5597"/>
                    <a:pt x="6763" y="5287"/>
                    <a:pt x="6811" y="4942"/>
                  </a:cubicBezTo>
                  <a:lnTo>
                    <a:pt x="6894" y="4942"/>
                  </a:lnTo>
                  <a:cubicBezTo>
                    <a:pt x="7227" y="4942"/>
                    <a:pt x="7489" y="4704"/>
                    <a:pt x="7525" y="4394"/>
                  </a:cubicBezTo>
                  <a:cubicBezTo>
                    <a:pt x="7537" y="4228"/>
                    <a:pt x="7478" y="4049"/>
                    <a:pt x="7370" y="3930"/>
                  </a:cubicBezTo>
                  <a:cubicBezTo>
                    <a:pt x="7251" y="3799"/>
                    <a:pt x="7085" y="3740"/>
                    <a:pt x="6930" y="3740"/>
                  </a:cubicBezTo>
                  <a:lnTo>
                    <a:pt x="6656" y="3740"/>
                  </a:lnTo>
                  <a:cubicBezTo>
                    <a:pt x="6549" y="3740"/>
                    <a:pt x="6477" y="3644"/>
                    <a:pt x="6477" y="3561"/>
                  </a:cubicBezTo>
                  <a:lnTo>
                    <a:pt x="6477" y="2680"/>
                  </a:lnTo>
                  <a:cubicBezTo>
                    <a:pt x="6477" y="2394"/>
                    <a:pt x="6239" y="2156"/>
                    <a:pt x="5954" y="2156"/>
                  </a:cubicBezTo>
                  <a:lnTo>
                    <a:pt x="5775" y="2156"/>
                  </a:lnTo>
                  <a:cubicBezTo>
                    <a:pt x="5692" y="2156"/>
                    <a:pt x="5620" y="2227"/>
                    <a:pt x="5620" y="2323"/>
                  </a:cubicBezTo>
                  <a:cubicBezTo>
                    <a:pt x="5620" y="2406"/>
                    <a:pt x="5692" y="2489"/>
                    <a:pt x="5775" y="2489"/>
                  </a:cubicBezTo>
                  <a:lnTo>
                    <a:pt x="5954" y="2489"/>
                  </a:lnTo>
                  <a:cubicBezTo>
                    <a:pt x="6061" y="2489"/>
                    <a:pt x="6132" y="2573"/>
                    <a:pt x="6132" y="2668"/>
                  </a:cubicBezTo>
                  <a:lnTo>
                    <a:pt x="6132" y="3537"/>
                  </a:lnTo>
                  <a:cubicBezTo>
                    <a:pt x="6132" y="3823"/>
                    <a:pt x="6370" y="4061"/>
                    <a:pt x="6656" y="4061"/>
                  </a:cubicBezTo>
                  <a:lnTo>
                    <a:pt x="6930" y="4061"/>
                  </a:lnTo>
                  <a:cubicBezTo>
                    <a:pt x="7001" y="4061"/>
                    <a:pt x="7073" y="4097"/>
                    <a:pt x="7132" y="4156"/>
                  </a:cubicBezTo>
                  <a:cubicBezTo>
                    <a:pt x="7192" y="4216"/>
                    <a:pt x="7204" y="4287"/>
                    <a:pt x="7204" y="4359"/>
                  </a:cubicBezTo>
                  <a:cubicBezTo>
                    <a:pt x="7192" y="4490"/>
                    <a:pt x="7061" y="4597"/>
                    <a:pt x="6906" y="4597"/>
                  </a:cubicBezTo>
                  <a:lnTo>
                    <a:pt x="6835" y="4597"/>
                  </a:lnTo>
                  <a:cubicBezTo>
                    <a:pt x="6835" y="4513"/>
                    <a:pt x="6763" y="4430"/>
                    <a:pt x="6668" y="4430"/>
                  </a:cubicBezTo>
                  <a:cubicBezTo>
                    <a:pt x="6585" y="4430"/>
                    <a:pt x="6513" y="4513"/>
                    <a:pt x="6513" y="4597"/>
                  </a:cubicBezTo>
                  <a:cubicBezTo>
                    <a:pt x="6489" y="5764"/>
                    <a:pt x="5537" y="6704"/>
                    <a:pt x="4382" y="6704"/>
                  </a:cubicBezTo>
                  <a:cubicBezTo>
                    <a:pt x="3215" y="6704"/>
                    <a:pt x="2263" y="5752"/>
                    <a:pt x="2263" y="4585"/>
                  </a:cubicBezTo>
                  <a:cubicBezTo>
                    <a:pt x="2263" y="4490"/>
                    <a:pt x="2191" y="4418"/>
                    <a:pt x="2108" y="4418"/>
                  </a:cubicBezTo>
                  <a:cubicBezTo>
                    <a:pt x="2013" y="4418"/>
                    <a:pt x="1941" y="4490"/>
                    <a:pt x="1941" y="4585"/>
                  </a:cubicBezTo>
                  <a:lnTo>
                    <a:pt x="1941" y="4597"/>
                  </a:lnTo>
                  <a:lnTo>
                    <a:pt x="1846" y="4597"/>
                  </a:lnTo>
                  <a:cubicBezTo>
                    <a:pt x="1774" y="4597"/>
                    <a:pt x="1703" y="4573"/>
                    <a:pt x="1643" y="4513"/>
                  </a:cubicBezTo>
                  <a:cubicBezTo>
                    <a:pt x="1584" y="4454"/>
                    <a:pt x="1572" y="4382"/>
                    <a:pt x="1572" y="4299"/>
                  </a:cubicBezTo>
                  <a:cubicBezTo>
                    <a:pt x="1584" y="4168"/>
                    <a:pt x="1715" y="4061"/>
                    <a:pt x="1870" y="4061"/>
                  </a:cubicBezTo>
                  <a:lnTo>
                    <a:pt x="2108" y="4061"/>
                  </a:lnTo>
                  <a:cubicBezTo>
                    <a:pt x="2382" y="4061"/>
                    <a:pt x="2620" y="3823"/>
                    <a:pt x="2620" y="3537"/>
                  </a:cubicBezTo>
                  <a:lnTo>
                    <a:pt x="2620" y="2668"/>
                  </a:lnTo>
                  <a:cubicBezTo>
                    <a:pt x="2620" y="2561"/>
                    <a:pt x="2715" y="2489"/>
                    <a:pt x="2798" y="2489"/>
                  </a:cubicBezTo>
                  <a:lnTo>
                    <a:pt x="5084" y="2489"/>
                  </a:lnTo>
                  <a:cubicBezTo>
                    <a:pt x="5168" y="2489"/>
                    <a:pt x="5239" y="2406"/>
                    <a:pt x="5239" y="2323"/>
                  </a:cubicBezTo>
                  <a:cubicBezTo>
                    <a:pt x="5239" y="2227"/>
                    <a:pt x="5168" y="2156"/>
                    <a:pt x="5084" y="2156"/>
                  </a:cubicBezTo>
                  <a:lnTo>
                    <a:pt x="2798" y="2156"/>
                  </a:lnTo>
                  <a:cubicBezTo>
                    <a:pt x="2525" y="2156"/>
                    <a:pt x="2286" y="2394"/>
                    <a:pt x="2286" y="2680"/>
                  </a:cubicBezTo>
                  <a:lnTo>
                    <a:pt x="2286" y="3561"/>
                  </a:lnTo>
                  <a:cubicBezTo>
                    <a:pt x="2286" y="3656"/>
                    <a:pt x="2191" y="3740"/>
                    <a:pt x="2108" y="3740"/>
                  </a:cubicBezTo>
                  <a:lnTo>
                    <a:pt x="1870" y="3740"/>
                  </a:lnTo>
                  <a:cubicBezTo>
                    <a:pt x="1536" y="3740"/>
                    <a:pt x="1274" y="3978"/>
                    <a:pt x="1239" y="4287"/>
                  </a:cubicBezTo>
                  <a:cubicBezTo>
                    <a:pt x="1227" y="4454"/>
                    <a:pt x="1286" y="4633"/>
                    <a:pt x="1393" y="4752"/>
                  </a:cubicBezTo>
                  <a:cubicBezTo>
                    <a:pt x="1512" y="4883"/>
                    <a:pt x="1667" y="4942"/>
                    <a:pt x="1834" y="4942"/>
                  </a:cubicBezTo>
                  <a:lnTo>
                    <a:pt x="1953" y="4942"/>
                  </a:lnTo>
                  <a:cubicBezTo>
                    <a:pt x="2001" y="5287"/>
                    <a:pt x="2120" y="5597"/>
                    <a:pt x="2298" y="5883"/>
                  </a:cubicBezTo>
                  <a:cubicBezTo>
                    <a:pt x="1334" y="5406"/>
                    <a:pt x="691" y="4394"/>
                    <a:pt x="691" y="3275"/>
                  </a:cubicBezTo>
                  <a:cubicBezTo>
                    <a:pt x="691" y="1668"/>
                    <a:pt x="2001" y="370"/>
                    <a:pt x="3596" y="370"/>
                  </a:cubicBezTo>
                  <a:close/>
                  <a:moveTo>
                    <a:pt x="5442" y="6799"/>
                  </a:moveTo>
                  <a:lnTo>
                    <a:pt x="5442" y="8157"/>
                  </a:lnTo>
                  <a:cubicBezTo>
                    <a:pt x="5168" y="8466"/>
                    <a:pt x="4787" y="8633"/>
                    <a:pt x="4382" y="8633"/>
                  </a:cubicBezTo>
                  <a:cubicBezTo>
                    <a:pt x="3977" y="8633"/>
                    <a:pt x="3596" y="8454"/>
                    <a:pt x="3322" y="8157"/>
                  </a:cubicBezTo>
                  <a:lnTo>
                    <a:pt x="3322" y="6799"/>
                  </a:lnTo>
                  <a:cubicBezTo>
                    <a:pt x="3656" y="6954"/>
                    <a:pt x="4013" y="7038"/>
                    <a:pt x="4382" y="7038"/>
                  </a:cubicBezTo>
                  <a:cubicBezTo>
                    <a:pt x="4763" y="7038"/>
                    <a:pt x="5120" y="6954"/>
                    <a:pt x="5442" y="6799"/>
                  </a:cubicBezTo>
                  <a:close/>
                  <a:moveTo>
                    <a:pt x="5442" y="8609"/>
                  </a:moveTo>
                  <a:lnTo>
                    <a:pt x="5442" y="9050"/>
                  </a:lnTo>
                  <a:cubicBezTo>
                    <a:pt x="5108" y="9240"/>
                    <a:pt x="4751" y="9335"/>
                    <a:pt x="4382" y="9335"/>
                  </a:cubicBezTo>
                  <a:cubicBezTo>
                    <a:pt x="4013" y="9335"/>
                    <a:pt x="3632" y="9228"/>
                    <a:pt x="3322" y="9050"/>
                  </a:cubicBezTo>
                  <a:lnTo>
                    <a:pt x="3322" y="8609"/>
                  </a:lnTo>
                  <a:cubicBezTo>
                    <a:pt x="3620" y="8847"/>
                    <a:pt x="3989" y="8966"/>
                    <a:pt x="4382" y="8966"/>
                  </a:cubicBezTo>
                  <a:cubicBezTo>
                    <a:pt x="4763" y="8966"/>
                    <a:pt x="5144" y="8824"/>
                    <a:pt x="5442" y="8609"/>
                  </a:cubicBezTo>
                  <a:close/>
                  <a:moveTo>
                    <a:pt x="3596" y="1"/>
                  </a:moveTo>
                  <a:cubicBezTo>
                    <a:pt x="1810" y="1"/>
                    <a:pt x="346" y="1465"/>
                    <a:pt x="346" y="3251"/>
                  </a:cubicBezTo>
                  <a:cubicBezTo>
                    <a:pt x="346" y="4704"/>
                    <a:pt x="1334" y="5990"/>
                    <a:pt x="2727" y="6371"/>
                  </a:cubicBezTo>
                  <a:cubicBezTo>
                    <a:pt x="2798" y="6442"/>
                    <a:pt x="2894" y="6526"/>
                    <a:pt x="2977" y="6585"/>
                  </a:cubicBezTo>
                  <a:lnTo>
                    <a:pt x="2977" y="7192"/>
                  </a:lnTo>
                  <a:cubicBezTo>
                    <a:pt x="2644" y="7264"/>
                    <a:pt x="2382" y="7514"/>
                    <a:pt x="2251" y="7669"/>
                  </a:cubicBezTo>
                  <a:cubicBezTo>
                    <a:pt x="2203" y="7728"/>
                    <a:pt x="2167" y="7788"/>
                    <a:pt x="2144" y="7859"/>
                  </a:cubicBezTo>
                  <a:lnTo>
                    <a:pt x="1001" y="8204"/>
                  </a:lnTo>
                  <a:cubicBezTo>
                    <a:pt x="405" y="8383"/>
                    <a:pt x="0" y="8931"/>
                    <a:pt x="0" y="9538"/>
                  </a:cubicBezTo>
                  <a:lnTo>
                    <a:pt x="0" y="11252"/>
                  </a:lnTo>
                  <a:cubicBezTo>
                    <a:pt x="0" y="11348"/>
                    <a:pt x="84" y="11419"/>
                    <a:pt x="167" y="11419"/>
                  </a:cubicBezTo>
                  <a:cubicBezTo>
                    <a:pt x="250" y="11419"/>
                    <a:pt x="334" y="11348"/>
                    <a:pt x="334" y="11252"/>
                  </a:cubicBezTo>
                  <a:lnTo>
                    <a:pt x="334" y="9538"/>
                  </a:lnTo>
                  <a:cubicBezTo>
                    <a:pt x="334" y="9085"/>
                    <a:pt x="643" y="8645"/>
                    <a:pt x="1084" y="8526"/>
                  </a:cubicBezTo>
                  <a:lnTo>
                    <a:pt x="2144" y="8216"/>
                  </a:lnTo>
                  <a:lnTo>
                    <a:pt x="2251" y="8978"/>
                  </a:lnTo>
                  <a:cubicBezTo>
                    <a:pt x="2263" y="9038"/>
                    <a:pt x="2239" y="9109"/>
                    <a:pt x="2179" y="9157"/>
                  </a:cubicBezTo>
                  <a:lnTo>
                    <a:pt x="1822" y="9419"/>
                  </a:lnTo>
                  <a:cubicBezTo>
                    <a:pt x="1655" y="9538"/>
                    <a:pt x="1584" y="9752"/>
                    <a:pt x="1620" y="9943"/>
                  </a:cubicBezTo>
                  <a:lnTo>
                    <a:pt x="1917" y="11300"/>
                  </a:lnTo>
                  <a:cubicBezTo>
                    <a:pt x="1941" y="11371"/>
                    <a:pt x="2013" y="11431"/>
                    <a:pt x="2084" y="11431"/>
                  </a:cubicBezTo>
                  <a:lnTo>
                    <a:pt x="2120" y="11431"/>
                  </a:lnTo>
                  <a:cubicBezTo>
                    <a:pt x="2203" y="11419"/>
                    <a:pt x="2263" y="11324"/>
                    <a:pt x="2251" y="11240"/>
                  </a:cubicBezTo>
                  <a:lnTo>
                    <a:pt x="1953" y="9883"/>
                  </a:lnTo>
                  <a:cubicBezTo>
                    <a:pt x="1941" y="9812"/>
                    <a:pt x="1965" y="9740"/>
                    <a:pt x="2024" y="9693"/>
                  </a:cubicBezTo>
                  <a:lnTo>
                    <a:pt x="2382" y="9419"/>
                  </a:lnTo>
                  <a:cubicBezTo>
                    <a:pt x="2536" y="9300"/>
                    <a:pt x="2608" y="9121"/>
                    <a:pt x="2596" y="8931"/>
                  </a:cubicBezTo>
                  <a:lnTo>
                    <a:pt x="2477" y="8050"/>
                  </a:lnTo>
                  <a:cubicBezTo>
                    <a:pt x="2465" y="7990"/>
                    <a:pt x="2489" y="7954"/>
                    <a:pt x="2513" y="7907"/>
                  </a:cubicBezTo>
                  <a:cubicBezTo>
                    <a:pt x="2608" y="7800"/>
                    <a:pt x="2786" y="7633"/>
                    <a:pt x="3001" y="7561"/>
                  </a:cubicBezTo>
                  <a:lnTo>
                    <a:pt x="3001" y="9514"/>
                  </a:lnTo>
                  <a:cubicBezTo>
                    <a:pt x="3001" y="9597"/>
                    <a:pt x="3072" y="9681"/>
                    <a:pt x="3156" y="9681"/>
                  </a:cubicBezTo>
                  <a:cubicBezTo>
                    <a:pt x="3251" y="9681"/>
                    <a:pt x="3322" y="9597"/>
                    <a:pt x="3322" y="9514"/>
                  </a:cubicBezTo>
                  <a:lnTo>
                    <a:pt x="3322" y="9443"/>
                  </a:lnTo>
                  <a:cubicBezTo>
                    <a:pt x="3644" y="9597"/>
                    <a:pt x="4025" y="9681"/>
                    <a:pt x="4382" y="9681"/>
                  </a:cubicBezTo>
                  <a:cubicBezTo>
                    <a:pt x="4739" y="9681"/>
                    <a:pt x="5108" y="9586"/>
                    <a:pt x="5430" y="9443"/>
                  </a:cubicBezTo>
                  <a:lnTo>
                    <a:pt x="5430" y="11264"/>
                  </a:lnTo>
                  <a:cubicBezTo>
                    <a:pt x="5430" y="11360"/>
                    <a:pt x="5513" y="11431"/>
                    <a:pt x="5596" y="11431"/>
                  </a:cubicBezTo>
                  <a:cubicBezTo>
                    <a:pt x="5692" y="11431"/>
                    <a:pt x="5763" y="11360"/>
                    <a:pt x="5763" y="11264"/>
                  </a:cubicBezTo>
                  <a:lnTo>
                    <a:pt x="5763" y="7573"/>
                  </a:lnTo>
                  <a:cubicBezTo>
                    <a:pt x="5989" y="7657"/>
                    <a:pt x="6144" y="7811"/>
                    <a:pt x="6239" y="7919"/>
                  </a:cubicBezTo>
                  <a:cubicBezTo>
                    <a:pt x="6263" y="7966"/>
                    <a:pt x="6287" y="8014"/>
                    <a:pt x="6287" y="8073"/>
                  </a:cubicBezTo>
                  <a:lnTo>
                    <a:pt x="6168" y="8943"/>
                  </a:lnTo>
                  <a:cubicBezTo>
                    <a:pt x="6132" y="9145"/>
                    <a:pt x="6204" y="9324"/>
                    <a:pt x="6370" y="9443"/>
                  </a:cubicBezTo>
                  <a:lnTo>
                    <a:pt x="6727" y="9705"/>
                  </a:lnTo>
                  <a:cubicBezTo>
                    <a:pt x="6787" y="9752"/>
                    <a:pt x="6823" y="9824"/>
                    <a:pt x="6799" y="9895"/>
                  </a:cubicBezTo>
                  <a:lnTo>
                    <a:pt x="6501" y="11252"/>
                  </a:lnTo>
                  <a:cubicBezTo>
                    <a:pt x="6489" y="11348"/>
                    <a:pt x="6537" y="11431"/>
                    <a:pt x="6644" y="11443"/>
                  </a:cubicBezTo>
                  <a:lnTo>
                    <a:pt x="6668" y="11443"/>
                  </a:lnTo>
                  <a:cubicBezTo>
                    <a:pt x="6739" y="11443"/>
                    <a:pt x="6823" y="11383"/>
                    <a:pt x="6835" y="11312"/>
                  </a:cubicBezTo>
                  <a:lnTo>
                    <a:pt x="7132" y="9955"/>
                  </a:lnTo>
                  <a:cubicBezTo>
                    <a:pt x="7180" y="9764"/>
                    <a:pt x="7097" y="9562"/>
                    <a:pt x="6942" y="9443"/>
                  </a:cubicBezTo>
                  <a:lnTo>
                    <a:pt x="6585" y="9169"/>
                  </a:lnTo>
                  <a:cubicBezTo>
                    <a:pt x="6525" y="9121"/>
                    <a:pt x="6501" y="9062"/>
                    <a:pt x="6501" y="8990"/>
                  </a:cubicBezTo>
                  <a:lnTo>
                    <a:pt x="6608" y="8228"/>
                  </a:lnTo>
                  <a:lnTo>
                    <a:pt x="7668" y="8550"/>
                  </a:lnTo>
                  <a:cubicBezTo>
                    <a:pt x="8109" y="8681"/>
                    <a:pt x="8430" y="9097"/>
                    <a:pt x="8430" y="9562"/>
                  </a:cubicBezTo>
                  <a:lnTo>
                    <a:pt x="8430" y="11264"/>
                  </a:lnTo>
                  <a:cubicBezTo>
                    <a:pt x="8430" y="11360"/>
                    <a:pt x="8501" y="11431"/>
                    <a:pt x="8585" y="11431"/>
                  </a:cubicBezTo>
                  <a:cubicBezTo>
                    <a:pt x="8680" y="11431"/>
                    <a:pt x="8751" y="11360"/>
                    <a:pt x="8751" y="11264"/>
                  </a:cubicBezTo>
                  <a:lnTo>
                    <a:pt x="8751" y="9562"/>
                  </a:lnTo>
                  <a:cubicBezTo>
                    <a:pt x="8751" y="8931"/>
                    <a:pt x="8335" y="8383"/>
                    <a:pt x="7763" y="8204"/>
                  </a:cubicBezTo>
                  <a:lnTo>
                    <a:pt x="6608" y="7859"/>
                  </a:lnTo>
                  <a:cubicBezTo>
                    <a:pt x="6596" y="7788"/>
                    <a:pt x="6549" y="7728"/>
                    <a:pt x="6513" y="7669"/>
                  </a:cubicBezTo>
                  <a:cubicBezTo>
                    <a:pt x="6370" y="7514"/>
                    <a:pt x="6120" y="7276"/>
                    <a:pt x="5775" y="7192"/>
                  </a:cubicBezTo>
                  <a:lnTo>
                    <a:pt x="5775" y="6585"/>
                  </a:lnTo>
                  <a:cubicBezTo>
                    <a:pt x="5870" y="6526"/>
                    <a:pt x="5954" y="6442"/>
                    <a:pt x="6037" y="6371"/>
                  </a:cubicBezTo>
                  <a:cubicBezTo>
                    <a:pt x="7430" y="5990"/>
                    <a:pt x="8418" y="4704"/>
                    <a:pt x="8418" y="3251"/>
                  </a:cubicBezTo>
                  <a:cubicBezTo>
                    <a:pt x="8418" y="1465"/>
                    <a:pt x="6954"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47" name="Google Shape;11447;p65"/>
          <p:cNvGrpSpPr/>
          <p:nvPr/>
        </p:nvGrpSpPr>
        <p:grpSpPr>
          <a:xfrm>
            <a:off x="6248078" y="3784468"/>
            <a:ext cx="277263" cy="356115"/>
            <a:chOff x="6248078" y="3784468"/>
            <a:chExt cx="277263" cy="356115"/>
          </a:xfrm>
        </p:grpSpPr>
        <p:sp>
          <p:nvSpPr>
            <p:cNvPr id="11448" name="Google Shape;11448;p65"/>
            <p:cNvSpPr/>
            <p:nvPr/>
          </p:nvSpPr>
          <p:spPr>
            <a:xfrm>
              <a:off x="6337099" y="3874630"/>
              <a:ext cx="43402" cy="43402"/>
            </a:xfrm>
            <a:custGeom>
              <a:rect b="b" l="l" r="r" t="t"/>
              <a:pathLst>
                <a:path extrusionOk="0" h="1370" w="1370">
                  <a:moveTo>
                    <a:pt x="691" y="334"/>
                  </a:moveTo>
                  <a:cubicBezTo>
                    <a:pt x="882" y="334"/>
                    <a:pt x="1048" y="488"/>
                    <a:pt x="1048" y="691"/>
                  </a:cubicBezTo>
                  <a:cubicBezTo>
                    <a:pt x="1048" y="881"/>
                    <a:pt x="882" y="1048"/>
                    <a:pt x="691" y="1048"/>
                  </a:cubicBezTo>
                  <a:cubicBezTo>
                    <a:pt x="501" y="1048"/>
                    <a:pt x="334" y="881"/>
                    <a:pt x="334" y="691"/>
                  </a:cubicBezTo>
                  <a:cubicBezTo>
                    <a:pt x="334" y="488"/>
                    <a:pt x="489" y="334"/>
                    <a:pt x="691" y="334"/>
                  </a:cubicBezTo>
                  <a:close/>
                  <a:moveTo>
                    <a:pt x="691" y="0"/>
                  </a:moveTo>
                  <a:cubicBezTo>
                    <a:pt x="298" y="0"/>
                    <a:pt x="1" y="310"/>
                    <a:pt x="1" y="691"/>
                  </a:cubicBezTo>
                  <a:cubicBezTo>
                    <a:pt x="1" y="1072"/>
                    <a:pt x="322" y="1369"/>
                    <a:pt x="691" y="1369"/>
                  </a:cubicBezTo>
                  <a:cubicBezTo>
                    <a:pt x="1072" y="1369"/>
                    <a:pt x="1370" y="1060"/>
                    <a:pt x="1370" y="691"/>
                  </a:cubicBezTo>
                  <a:cubicBezTo>
                    <a:pt x="1370" y="298"/>
                    <a:pt x="1060"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49" name="Google Shape;11449;p65"/>
            <p:cNvSpPr/>
            <p:nvPr/>
          </p:nvSpPr>
          <p:spPr>
            <a:xfrm>
              <a:off x="6392919" y="3874630"/>
              <a:ext cx="43402" cy="43402"/>
            </a:xfrm>
            <a:custGeom>
              <a:rect b="b" l="l" r="r" t="t"/>
              <a:pathLst>
                <a:path extrusionOk="0" h="1370" w="1370">
                  <a:moveTo>
                    <a:pt x="679" y="334"/>
                  </a:moveTo>
                  <a:cubicBezTo>
                    <a:pt x="882" y="334"/>
                    <a:pt x="1037" y="488"/>
                    <a:pt x="1037" y="691"/>
                  </a:cubicBezTo>
                  <a:cubicBezTo>
                    <a:pt x="1037" y="881"/>
                    <a:pt x="882" y="1048"/>
                    <a:pt x="679" y="1048"/>
                  </a:cubicBezTo>
                  <a:cubicBezTo>
                    <a:pt x="489" y="1048"/>
                    <a:pt x="322" y="881"/>
                    <a:pt x="322" y="691"/>
                  </a:cubicBezTo>
                  <a:cubicBezTo>
                    <a:pt x="322" y="488"/>
                    <a:pt x="489" y="334"/>
                    <a:pt x="679" y="334"/>
                  </a:cubicBezTo>
                  <a:close/>
                  <a:moveTo>
                    <a:pt x="679" y="0"/>
                  </a:moveTo>
                  <a:cubicBezTo>
                    <a:pt x="298" y="0"/>
                    <a:pt x="1" y="310"/>
                    <a:pt x="1" y="691"/>
                  </a:cubicBezTo>
                  <a:cubicBezTo>
                    <a:pt x="1" y="1072"/>
                    <a:pt x="310" y="1369"/>
                    <a:pt x="679" y="1369"/>
                  </a:cubicBezTo>
                  <a:cubicBezTo>
                    <a:pt x="1060" y="1369"/>
                    <a:pt x="1370" y="1060"/>
                    <a:pt x="1370" y="691"/>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0" name="Google Shape;11450;p65"/>
            <p:cNvSpPr/>
            <p:nvPr/>
          </p:nvSpPr>
          <p:spPr>
            <a:xfrm>
              <a:off x="6381609" y="3913469"/>
              <a:ext cx="10201" cy="15872"/>
            </a:xfrm>
            <a:custGeom>
              <a:rect b="b" l="l" r="r" t="t"/>
              <a:pathLst>
                <a:path extrusionOk="0" h="501" w="322">
                  <a:moveTo>
                    <a:pt x="167" y="1"/>
                  </a:moveTo>
                  <a:cubicBezTo>
                    <a:pt x="72" y="1"/>
                    <a:pt x="0" y="72"/>
                    <a:pt x="0" y="155"/>
                  </a:cubicBezTo>
                  <a:lnTo>
                    <a:pt x="0" y="334"/>
                  </a:lnTo>
                  <a:cubicBezTo>
                    <a:pt x="0" y="429"/>
                    <a:pt x="72" y="501"/>
                    <a:pt x="167" y="501"/>
                  </a:cubicBezTo>
                  <a:cubicBezTo>
                    <a:pt x="251" y="501"/>
                    <a:pt x="322" y="429"/>
                    <a:pt x="322" y="334"/>
                  </a:cubicBezTo>
                  <a:lnTo>
                    <a:pt x="322" y="155"/>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1" name="Google Shape;11451;p65"/>
            <p:cNvSpPr/>
            <p:nvPr/>
          </p:nvSpPr>
          <p:spPr>
            <a:xfrm>
              <a:off x="6248078" y="3784468"/>
              <a:ext cx="277263" cy="356115"/>
            </a:xfrm>
            <a:custGeom>
              <a:rect b="b" l="l" r="r" t="t"/>
              <a:pathLst>
                <a:path extrusionOk="0" h="11241" w="8752">
                  <a:moveTo>
                    <a:pt x="5954" y="4751"/>
                  </a:moveTo>
                  <a:lnTo>
                    <a:pt x="5954" y="5335"/>
                  </a:lnTo>
                  <a:cubicBezTo>
                    <a:pt x="5954" y="5561"/>
                    <a:pt x="5823" y="5751"/>
                    <a:pt x="5609" y="5835"/>
                  </a:cubicBezTo>
                  <a:lnTo>
                    <a:pt x="4751" y="6180"/>
                  </a:lnTo>
                  <a:cubicBezTo>
                    <a:pt x="4632" y="6233"/>
                    <a:pt x="4501" y="6260"/>
                    <a:pt x="4369" y="6260"/>
                  </a:cubicBezTo>
                  <a:cubicBezTo>
                    <a:pt x="4236" y="6260"/>
                    <a:pt x="4102" y="6233"/>
                    <a:pt x="3977" y="6180"/>
                  </a:cubicBezTo>
                  <a:lnTo>
                    <a:pt x="3108" y="5835"/>
                  </a:lnTo>
                  <a:cubicBezTo>
                    <a:pt x="2906" y="5751"/>
                    <a:pt x="2775" y="5561"/>
                    <a:pt x="2775" y="5335"/>
                  </a:cubicBezTo>
                  <a:lnTo>
                    <a:pt x="2775" y="4751"/>
                  </a:lnTo>
                  <a:lnTo>
                    <a:pt x="3156" y="4882"/>
                  </a:lnTo>
                  <a:cubicBezTo>
                    <a:pt x="3215" y="5108"/>
                    <a:pt x="3406" y="5275"/>
                    <a:pt x="3668" y="5275"/>
                  </a:cubicBezTo>
                  <a:lnTo>
                    <a:pt x="3680" y="5275"/>
                  </a:lnTo>
                  <a:lnTo>
                    <a:pt x="3680" y="5287"/>
                  </a:lnTo>
                  <a:cubicBezTo>
                    <a:pt x="3680" y="5382"/>
                    <a:pt x="3751" y="5454"/>
                    <a:pt x="3846" y="5454"/>
                  </a:cubicBezTo>
                  <a:cubicBezTo>
                    <a:pt x="3930" y="5454"/>
                    <a:pt x="4001" y="5382"/>
                    <a:pt x="4001" y="5287"/>
                  </a:cubicBezTo>
                  <a:lnTo>
                    <a:pt x="4001" y="5275"/>
                  </a:lnTo>
                  <a:lnTo>
                    <a:pt x="4192" y="5275"/>
                  </a:lnTo>
                  <a:lnTo>
                    <a:pt x="4192" y="5287"/>
                  </a:lnTo>
                  <a:cubicBezTo>
                    <a:pt x="4192" y="5382"/>
                    <a:pt x="4275" y="5454"/>
                    <a:pt x="4358" y="5454"/>
                  </a:cubicBezTo>
                  <a:cubicBezTo>
                    <a:pt x="4454" y="5454"/>
                    <a:pt x="4525" y="5382"/>
                    <a:pt x="4525" y="5287"/>
                  </a:cubicBezTo>
                  <a:lnTo>
                    <a:pt x="4525" y="5275"/>
                  </a:lnTo>
                  <a:lnTo>
                    <a:pt x="4716" y="5275"/>
                  </a:lnTo>
                  <a:lnTo>
                    <a:pt x="4716" y="5287"/>
                  </a:lnTo>
                  <a:cubicBezTo>
                    <a:pt x="4716" y="5382"/>
                    <a:pt x="4787" y="5454"/>
                    <a:pt x="4882" y="5454"/>
                  </a:cubicBezTo>
                  <a:cubicBezTo>
                    <a:pt x="4966" y="5454"/>
                    <a:pt x="5049" y="5382"/>
                    <a:pt x="5049" y="5287"/>
                  </a:cubicBezTo>
                  <a:lnTo>
                    <a:pt x="5049" y="5275"/>
                  </a:lnTo>
                  <a:lnTo>
                    <a:pt x="5061" y="5275"/>
                  </a:lnTo>
                  <a:cubicBezTo>
                    <a:pt x="5299" y="5275"/>
                    <a:pt x="5501" y="5108"/>
                    <a:pt x="5561" y="4882"/>
                  </a:cubicBezTo>
                  <a:lnTo>
                    <a:pt x="5954" y="4751"/>
                  </a:lnTo>
                  <a:close/>
                  <a:moveTo>
                    <a:pt x="4716" y="6537"/>
                  </a:moveTo>
                  <a:lnTo>
                    <a:pt x="4716" y="6882"/>
                  </a:lnTo>
                  <a:lnTo>
                    <a:pt x="4001" y="6882"/>
                  </a:lnTo>
                  <a:lnTo>
                    <a:pt x="4001" y="6537"/>
                  </a:lnTo>
                  <a:cubicBezTo>
                    <a:pt x="4120" y="6573"/>
                    <a:pt x="4239" y="6585"/>
                    <a:pt x="4358" y="6585"/>
                  </a:cubicBezTo>
                  <a:cubicBezTo>
                    <a:pt x="4477" y="6585"/>
                    <a:pt x="4596" y="6573"/>
                    <a:pt x="4716" y="6537"/>
                  </a:cubicBezTo>
                  <a:close/>
                  <a:moveTo>
                    <a:pt x="4739" y="7204"/>
                  </a:moveTo>
                  <a:lnTo>
                    <a:pt x="4739" y="7585"/>
                  </a:lnTo>
                  <a:lnTo>
                    <a:pt x="4001" y="7585"/>
                  </a:lnTo>
                  <a:lnTo>
                    <a:pt x="4001" y="7204"/>
                  </a:lnTo>
                  <a:close/>
                  <a:moveTo>
                    <a:pt x="4358" y="346"/>
                  </a:moveTo>
                  <a:cubicBezTo>
                    <a:pt x="5823" y="346"/>
                    <a:pt x="7013" y="1536"/>
                    <a:pt x="7013" y="3001"/>
                  </a:cubicBezTo>
                  <a:lnTo>
                    <a:pt x="7013" y="4227"/>
                  </a:lnTo>
                  <a:cubicBezTo>
                    <a:pt x="7013" y="4906"/>
                    <a:pt x="6823" y="5501"/>
                    <a:pt x="6442" y="6073"/>
                  </a:cubicBezTo>
                  <a:cubicBezTo>
                    <a:pt x="6109" y="6597"/>
                    <a:pt x="5668" y="7013"/>
                    <a:pt x="5275" y="7382"/>
                  </a:cubicBezTo>
                  <a:cubicBezTo>
                    <a:pt x="5192" y="7466"/>
                    <a:pt x="5132" y="7525"/>
                    <a:pt x="5061" y="7585"/>
                  </a:cubicBezTo>
                  <a:lnTo>
                    <a:pt x="5061" y="6406"/>
                  </a:lnTo>
                  <a:lnTo>
                    <a:pt x="5739" y="6132"/>
                  </a:lnTo>
                  <a:cubicBezTo>
                    <a:pt x="6073" y="6001"/>
                    <a:pt x="6299" y="5692"/>
                    <a:pt x="6299" y="5335"/>
                  </a:cubicBezTo>
                  <a:lnTo>
                    <a:pt x="6299" y="4620"/>
                  </a:lnTo>
                  <a:cubicBezTo>
                    <a:pt x="6501" y="4501"/>
                    <a:pt x="6656" y="4275"/>
                    <a:pt x="6656" y="4025"/>
                  </a:cubicBezTo>
                  <a:lnTo>
                    <a:pt x="6656" y="3001"/>
                  </a:lnTo>
                  <a:cubicBezTo>
                    <a:pt x="6656" y="2441"/>
                    <a:pt x="6442" y="1906"/>
                    <a:pt x="6085" y="1489"/>
                  </a:cubicBezTo>
                  <a:cubicBezTo>
                    <a:pt x="6054" y="1452"/>
                    <a:pt x="6013" y="1434"/>
                    <a:pt x="5969" y="1434"/>
                  </a:cubicBezTo>
                  <a:cubicBezTo>
                    <a:pt x="5929" y="1434"/>
                    <a:pt x="5886" y="1449"/>
                    <a:pt x="5847" y="1477"/>
                  </a:cubicBezTo>
                  <a:cubicBezTo>
                    <a:pt x="5775" y="1536"/>
                    <a:pt x="5775" y="1644"/>
                    <a:pt x="5835" y="1715"/>
                  </a:cubicBezTo>
                  <a:cubicBezTo>
                    <a:pt x="6144" y="2072"/>
                    <a:pt x="6323" y="2537"/>
                    <a:pt x="6323" y="3001"/>
                  </a:cubicBezTo>
                  <a:lnTo>
                    <a:pt x="6323" y="4025"/>
                  </a:lnTo>
                  <a:cubicBezTo>
                    <a:pt x="6323" y="4168"/>
                    <a:pt x="6228" y="4323"/>
                    <a:pt x="6073" y="4370"/>
                  </a:cubicBezTo>
                  <a:lnTo>
                    <a:pt x="5370" y="4608"/>
                  </a:lnTo>
                  <a:cubicBezTo>
                    <a:pt x="5299" y="4632"/>
                    <a:pt x="5251" y="4692"/>
                    <a:pt x="5251" y="4751"/>
                  </a:cubicBezTo>
                  <a:cubicBezTo>
                    <a:pt x="5251" y="4858"/>
                    <a:pt x="5168" y="4942"/>
                    <a:pt x="5061" y="4942"/>
                  </a:cubicBezTo>
                  <a:lnTo>
                    <a:pt x="3668" y="4942"/>
                  </a:lnTo>
                  <a:cubicBezTo>
                    <a:pt x="3561" y="4942"/>
                    <a:pt x="3465" y="4858"/>
                    <a:pt x="3465" y="4751"/>
                  </a:cubicBezTo>
                  <a:cubicBezTo>
                    <a:pt x="3465" y="4680"/>
                    <a:pt x="3430" y="4620"/>
                    <a:pt x="3346" y="4608"/>
                  </a:cubicBezTo>
                  <a:lnTo>
                    <a:pt x="2656" y="4370"/>
                  </a:lnTo>
                  <a:cubicBezTo>
                    <a:pt x="2501" y="4323"/>
                    <a:pt x="2394" y="4168"/>
                    <a:pt x="2394" y="4025"/>
                  </a:cubicBezTo>
                  <a:lnTo>
                    <a:pt x="2394" y="3001"/>
                  </a:lnTo>
                  <a:cubicBezTo>
                    <a:pt x="2394" y="1929"/>
                    <a:pt x="3275" y="1048"/>
                    <a:pt x="4346" y="1048"/>
                  </a:cubicBezTo>
                  <a:cubicBezTo>
                    <a:pt x="4692" y="1048"/>
                    <a:pt x="5037" y="1132"/>
                    <a:pt x="5311" y="1298"/>
                  </a:cubicBezTo>
                  <a:cubicBezTo>
                    <a:pt x="5337" y="1313"/>
                    <a:pt x="5364" y="1320"/>
                    <a:pt x="5391" y="1320"/>
                  </a:cubicBezTo>
                  <a:cubicBezTo>
                    <a:pt x="5449" y="1320"/>
                    <a:pt x="5504" y="1288"/>
                    <a:pt x="5537" y="1239"/>
                  </a:cubicBezTo>
                  <a:cubicBezTo>
                    <a:pt x="5585" y="1167"/>
                    <a:pt x="5549" y="1060"/>
                    <a:pt x="5478" y="1013"/>
                  </a:cubicBezTo>
                  <a:cubicBezTo>
                    <a:pt x="5132" y="822"/>
                    <a:pt x="4739" y="715"/>
                    <a:pt x="4346" y="715"/>
                  </a:cubicBezTo>
                  <a:cubicBezTo>
                    <a:pt x="3096" y="715"/>
                    <a:pt x="2072" y="1727"/>
                    <a:pt x="2072" y="3001"/>
                  </a:cubicBezTo>
                  <a:lnTo>
                    <a:pt x="2072" y="4025"/>
                  </a:lnTo>
                  <a:cubicBezTo>
                    <a:pt x="2072" y="4275"/>
                    <a:pt x="2203" y="4501"/>
                    <a:pt x="2430" y="4620"/>
                  </a:cubicBezTo>
                  <a:lnTo>
                    <a:pt x="2430" y="5335"/>
                  </a:lnTo>
                  <a:cubicBezTo>
                    <a:pt x="2430" y="5692"/>
                    <a:pt x="2632" y="6001"/>
                    <a:pt x="2977" y="6132"/>
                  </a:cubicBezTo>
                  <a:lnTo>
                    <a:pt x="3668" y="6406"/>
                  </a:lnTo>
                  <a:lnTo>
                    <a:pt x="3668" y="7585"/>
                  </a:lnTo>
                  <a:cubicBezTo>
                    <a:pt x="3584" y="7525"/>
                    <a:pt x="3525" y="7442"/>
                    <a:pt x="3453" y="7382"/>
                  </a:cubicBezTo>
                  <a:cubicBezTo>
                    <a:pt x="3072" y="7013"/>
                    <a:pt x="2620" y="6585"/>
                    <a:pt x="2275" y="6073"/>
                  </a:cubicBezTo>
                  <a:cubicBezTo>
                    <a:pt x="1894" y="5501"/>
                    <a:pt x="1715" y="4882"/>
                    <a:pt x="1715" y="4227"/>
                  </a:cubicBezTo>
                  <a:lnTo>
                    <a:pt x="1715" y="3001"/>
                  </a:lnTo>
                  <a:cubicBezTo>
                    <a:pt x="1715" y="1536"/>
                    <a:pt x="2906" y="346"/>
                    <a:pt x="4358" y="346"/>
                  </a:cubicBezTo>
                  <a:close/>
                  <a:moveTo>
                    <a:pt x="4751" y="7906"/>
                  </a:moveTo>
                  <a:lnTo>
                    <a:pt x="4751" y="7918"/>
                  </a:lnTo>
                  <a:lnTo>
                    <a:pt x="4739" y="7918"/>
                  </a:lnTo>
                  <a:cubicBezTo>
                    <a:pt x="4585" y="8085"/>
                    <a:pt x="4466" y="8240"/>
                    <a:pt x="4382" y="8394"/>
                  </a:cubicBezTo>
                  <a:cubicBezTo>
                    <a:pt x="4287" y="8240"/>
                    <a:pt x="4156" y="8085"/>
                    <a:pt x="4025" y="7918"/>
                  </a:cubicBezTo>
                  <a:lnTo>
                    <a:pt x="4025" y="7906"/>
                  </a:lnTo>
                  <a:close/>
                  <a:moveTo>
                    <a:pt x="4382" y="1"/>
                  </a:moveTo>
                  <a:cubicBezTo>
                    <a:pt x="2739" y="1"/>
                    <a:pt x="1406" y="1346"/>
                    <a:pt x="1406" y="2977"/>
                  </a:cubicBezTo>
                  <a:lnTo>
                    <a:pt x="1406" y="4215"/>
                  </a:lnTo>
                  <a:cubicBezTo>
                    <a:pt x="1406" y="5477"/>
                    <a:pt x="2013" y="6347"/>
                    <a:pt x="2668" y="7049"/>
                  </a:cubicBezTo>
                  <a:cubicBezTo>
                    <a:pt x="2549" y="7156"/>
                    <a:pt x="2382" y="7251"/>
                    <a:pt x="2215" y="7311"/>
                  </a:cubicBezTo>
                  <a:lnTo>
                    <a:pt x="882" y="7716"/>
                  </a:lnTo>
                  <a:cubicBezTo>
                    <a:pt x="358" y="7859"/>
                    <a:pt x="1" y="8335"/>
                    <a:pt x="1" y="8871"/>
                  </a:cubicBezTo>
                  <a:lnTo>
                    <a:pt x="1" y="11073"/>
                  </a:lnTo>
                  <a:cubicBezTo>
                    <a:pt x="1" y="11169"/>
                    <a:pt x="72" y="11240"/>
                    <a:pt x="167" y="11240"/>
                  </a:cubicBezTo>
                  <a:cubicBezTo>
                    <a:pt x="251" y="11240"/>
                    <a:pt x="322" y="11169"/>
                    <a:pt x="322" y="11073"/>
                  </a:cubicBezTo>
                  <a:lnTo>
                    <a:pt x="322" y="8871"/>
                  </a:lnTo>
                  <a:cubicBezTo>
                    <a:pt x="322" y="8752"/>
                    <a:pt x="358" y="8633"/>
                    <a:pt x="405" y="8537"/>
                  </a:cubicBezTo>
                  <a:lnTo>
                    <a:pt x="1394" y="9407"/>
                  </a:lnTo>
                  <a:cubicBezTo>
                    <a:pt x="1513" y="9514"/>
                    <a:pt x="1572" y="9668"/>
                    <a:pt x="1572" y="9811"/>
                  </a:cubicBezTo>
                  <a:lnTo>
                    <a:pt x="1572" y="11073"/>
                  </a:lnTo>
                  <a:cubicBezTo>
                    <a:pt x="1572" y="11169"/>
                    <a:pt x="1656" y="11240"/>
                    <a:pt x="1739" y="11240"/>
                  </a:cubicBezTo>
                  <a:cubicBezTo>
                    <a:pt x="1834" y="11240"/>
                    <a:pt x="1906" y="11169"/>
                    <a:pt x="1906" y="11073"/>
                  </a:cubicBezTo>
                  <a:lnTo>
                    <a:pt x="1906" y="9811"/>
                  </a:lnTo>
                  <a:cubicBezTo>
                    <a:pt x="1906" y="9561"/>
                    <a:pt x="1799" y="9323"/>
                    <a:pt x="1608" y="9156"/>
                  </a:cubicBezTo>
                  <a:lnTo>
                    <a:pt x="584" y="8252"/>
                  </a:lnTo>
                  <a:cubicBezTo>
                    <a:pt x="679" y="8144"/>
                    <a:pt x="822" y="8061"/>
                    <a:pt x="965" y="8013"/>
                  </a:cubicBezTo>
                  <a:lnTo>
                    <a:pt x="2310" y="7609"/>
                  </a:lnTo>
                  <a:cubicBezTo>
                    <a:pt x="2525" y="7549"/>
                    <a:pt x="2727" y="7430"/>
                    <a:pt x="2882" y="7263"/>
                  </a:cubicBezTo>
                  <a:cubicBezTo>
                    <a:pt x="3001" y="7382"/>
                    <a:pt x="3120" y="7502"/>
                    <a:pt x="3239" y="7609"/>
                  </a:cubicBezTo>
                  <a:cubicBezTo>
                    <a:pt x="3763" y="8097"/>
                    <a:pt x="4215" y="8537"/>
                    <a:pt x="4215" y="8942"/>
                  </a:cubicBezTo>
                  <a:cubicBezTo>
                    <a:pt x="4215" y="9037"/>
                    <a:pt x="4287" y="9109"/>
                    <a:pt x="4370" y="9109"/>
                  </a:cubicBezTo>
                  <a:cubicBezTo>
                    <a:pt x="4466" y="9109"/>
                    <a:pt x="4537" y="9037"/>
                    <a:pt x="4537" y="8942"/>
                  </a:cubicBezTo>
                  <a:cubicBezTo>
                    <a:pt x="4537" y="8514"/>
                    <a:pt x="4989" y="8097"/>
                    <a:pt x="5501" y="7609"/>
                  </a:cubicBezTo>
                  <a:cubicBezTo>
                    <a:pt x="5620" y="7502"/>
                    <a:pt x="5739" y="7382"/>
                    <a:pt x="5859" y="7263"/>
                  </a:cubicBezTo>
                  <a:cubicBezTo>
                    <a:pt x="6025" y="7430"/>
                    <a:pt x="6216" y="7549"/>
                    <a:pt x="6442" y="7609"/>
                  </a:cubicBezTo>
                  <a:lnTo>
                    <a:pt x="7787" y="8013"/>
                  </a:lnTo>
                  <a:cubicBezTo>
                    <a:pt x="7930" y="8049"/>
                    <a:pt x="8061" y="8133"/>
                    <a:pt x="8168" y="8252"/>
                  </a:cubicBezTo>
                  <a:lnTo>
                    <a:pt x="7144" y="9156"/>
                  </a:lnTo>
                  <a:cubicBezTo>
                    <a:pt x="6954" y="9323"/>
                    <a:pt x="6847" y="9561"/>
                    <a:pt x="6847" y="9811"/>
                  </a:cubicBezTo>
                  <a:lnTo>
                    <a:pt x="6847" y="11073"/>
                  </a:lnTo>
                  <a:cubicBezTo>
                    <a:pt x="6847" y="11169"/>
                    <a:pt x="6918" y="11240"/>
                    <a:pt x="7013" y="11240"/>
                  </a:cubicBezTo>
                  <a:cubicBezTo>
                    <a:pt x="7097" y="11240"/>
                    <a:pt x="7168" y="11169"/>
                    <a:pt x="7168" y="11073"/>
                  </a:cubicBezTo>
                  <a:lnTo>
                    <a:pt x="7168" y="9811"/>
                  </a:lnTo>
                  <a:cubicBezTo>
                    <a:pt x="7168" y="9668"/>
                    <a:pt x="7252" y="9514"/>
                    <a:pt x="7347" y="9407"/>
                  </a:cubicBezTo>
                  <a:lnTo>
                    <a:pt x="8347" y="8537"/>
                  </a:lnTo>
                  <a:cubicBezTo>
                    <a:pt x="8395" y="8633"/>
                    <a:pt x="8418" y="8752"/>
                    <a:pt x="8418" y="8871"/>
                  </a:cubicBezTo>
                  <a:lnTo>
                    <a:pt x="8418" y="11073"/>
                  </a:lnTo>
                  <a:cubicBezTo>
                    <a:pt x="8418" y="11169"/>
                    <a:pt x="8502" y="11240"/>
                    <a:pt x="8585" y="11240"/>
                  </a:cubicBezTo>
                  <a:cubicBezTo>
                    <a:pt x="8680" y="11240"/>
                    <a:pt x="8752" y="11169"/>
                    <a:pt x="8752" y="11073"/>
                  </a:cubicBezTo>
                  <a:lnTo>
                    <a:pt x="8752" y="8871"/>
                  </a:lnTo>
                  <a:cubicBezTo>
                    <a:pt x="8752" y="8359"/>
                    <a:pt x="8395" y="7859"/>
                    <a:pt x="7871" y="7716"/>
                  </a:cubicBezTo>
                  <a:lnTo>
                    <a:pt x="6537" y="7311"/>
                  </a:lnTo>
                  <a:cubicBezTo>
                    <a:pt x="6359" y="7263"/>
                    <a:pt x="6204" y="7180"/>
                    <a:pt x="6085" y="7049"/>
                  </a:cubicBezTo>
                  <a:cubicBezTo>
                    <a:pt x="6740" y="6359"/>
                    <a:pt x="7359" y="5477"/>
                    <a:pt x="7359" y="4215"/>
                  </a:cubicBezTo>
                  <a:lnTo>
                    <a:pt x="7359" y="2977"/>
                  </a:lnTo>
                  <a:cubicBezTo>
                    <a:pt x="7359" y="1346"/>
                    <a:pt x="6013" y="1"/>
                    <a:pt x="4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2" name="Google Shape;11452;p65"/>
            <p:cNvSpPr/>
            <p:nvPr/>
          </p:nvSpPr>
          <p:spPr>
            <a:xfrm>
              <a:off x="6381609" y="4085840"/>
              <a:ext cx="10201" cy="54743"/>
            </a:xfrm>
            <a:custGeom>
              <a:rect b="b" l="l" r="r" t="t"/>
              <a:pathLst>
                <a:path extrusionOk="0" h="1728" w="322">
                  <a:moveTo>
                    <a:pt x="167" y="1"/>
                  </a:moveTo>
                  <a:cubicBezTo>
                    <a:pt x="72" y="1"/>
                    <a:pt x="0" y="72"/>
                    <a:pt x="0" y="167"/>
                  </a:cubicBezTo>
                  <a:lnTo>
                    <a:pt x="0" y="1560"/>
                  </a:lnTo>
                  <a:cubicBezTo>
                    <a:pt x="0" y="1656"/>
                    <a:pt x="72" y="1727"/>
                    <a:pt x="167" y="1727"/>
                  </a:cubicBezTo>
                  <a:cubicBezTo>
                    <a:pt x="251" y="1727"/>
                    <a:pt x="322" y="1656"/>
                    <a:pt x="322" y="1560"/>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53" name="Google Shape;11453;p65"/>
          <p:cNvGrpSpPr/>
          <p:nvPr/>
        </p:nvGrpSpPr>
        <p:grpSpPr>
          <a:xfrm>
            <a:off x="5800725" y="3785989"/>
            <a:ext cx="277644" cy="354594"/>
            <a:chOff x="5800725" y="3785989"/>
            <a:chExt cx="277644" cy="354594"/>
          </a:xfrm>
        </p:grpSpPr>
        <p:sp>
          <p:nvSpPr>
            <p:cNvPr id="11454" name="Google Shape;11454;p65"/>
            <p:cNvSpPr/>
            <p:nvPr/>
          </p:nvSpPr>
          <p:spPr>
            <a:xfrm>
              <a:off x="5901055" y="3896869"/>
              <a:ext cx="10613" cy="15872"/>
            </a:xfrm>
            <a:custGeom>
              <a:rect b="b" l="l" r="r" t="t"/>
              <a:pathLst>
                <a:path extrusionOk="0" h="501" w="335">
                  <a:moveTo>
                    <a:pt x="168" y="1"/>
                  </a:moveTo>
                  <a:cubicBezTo>
                    <a:pt x="72" y="1"/>
                    <a:pt x="1" y="72"/>
                    <a:pt x="1" y="167"/>
                  </a:cubicBezTo>
                  <a:lnTo>
                    <a:pt x="1" y="346"/>
                  </a:lnTo>
                  <a:cubicBezTo>
                    <a:pt x="1" y="429"/>
                    <a:pt x="72" y="501"/>
                    <a:pt x="168" y="501"/>
                  </a:cubicBezTo>
                  <a:cubicBezTo>
                    <a:pt x="251" y="501"/>
                    <a:pt x="322" y="429"/>
                    <a:pt x="322" y="346"/>
                  </a:cubicBezTo>
                  <a:lnTo>
                    <a:pt x="322" y="167"/>
                  </a:lnTo>
                  <a:cubicBezTo>
                    <a:pt x="334" y="72"/>
                    <a:pt x="251"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5" name="Google Shape;11455;p65"/>
            <p:cNvSpPr/>
            <p:nvPr/>
          </p:nvSpPr>
          <p:spPr>
            <a:xfrm>
              <a:off x="5968217" y="3896869"/>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6" name="Google Shape;11456;p65"/>
            <p:cNvSpPr/>
            <p:nvPr/>
          </p:nvSpPr>
          <p:spPr>
            <a:xfrm>
              <a:off x="5916547" y="3935804"/>
              <a:ext cx="45271" cy="16157"/>
            </a:xfrm>
            <a:custGeom>
              <a:rect b="b" l="l" r="r" t="t"/>
              <a:pathLst>
                <a:path extrusionOk="0" h="510" w="1429">
                  <a:moveTo>
                    <a:pt x="188" y="1"/>
                  </a:moveTo>
                  <a:cubicBezTo>
                    <a:pt x="146" y="1"/>
                    <a:pt x="101" y="16"/>
                    <a:pt x="60" y="46"/>
                  </a:cubicBezTo>
                  <a:cubicBezTo>
                    <a:pt x="0" y="105"/>
                    <a:pt x="0" y="212"/>
                    <a:pt x="60" y="284"/>
                  </a:cubicBezTo>
                  <a:cubicBezTo>
                    <a:pt x="214" y="427"/>
                    <a:pt x="453" y="510"/>
                    <a:pt x="703" y="510"/>
                  </a:cubicBezTo>
                  <a:cubicBezTo>
                    <a:pt x="976" y="510"/>
                    <a:pt x="1215" y="427"/>
                    <a:pt x="1345" y="284"/>
                  </a:cubicBezTo>
                  <a:cubicBezTo>
                    <a:pt x="1429" y="212"/>
                    <a:pt x="1429" y="105"/>
                    <a:pt x="1369" y="46"/>
                  </a:cubicBezTo>
                  <a:cubicBezTo>
                    <a:pt x="1340" y="16"/>
                    <a:pt x="1301" y="1"/>
                    <a:pt x="1259" y="1"/>
                  </a:cubicBezTo>
                  <a:cubicBezTo>
                    <a:pt x="1217" y="1"/>
                    <a:pt x="1173" y="16"/>
                    <a:pt x="1131" y="46"/>
                  </a:cubicBezTo>
                  <a:cubicBezTo>
                    <a:pt x="1072" y="105"/>
                    <a:pt x="929" y="188"/>
                    <a:pt x="714" y="188"/>
                  </a:cubicBezTo>
                  <a:cubicBezTo>
                    <a:pt x="512" y="188"/>
                    <a:pt x="357" y="105"/>
                    <a:pt x="298" y="46"/>
                  </a:cubicBezTo>
                  <a:cubicBezTo>
                    <a:pt x="268" y="16"/>
                    <a:pt x="229"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7" name="Google Shape;11457;p65"/>
            <p:cNvSpPr/>
            <p:nvPr/>
          </p:nvSpPr>
          <p:spPr>
            <a:xfrm>
              <a:off x="5895416" y="3879888"/>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79" y="251"/>
                    <a:pt x="679" y="168"/>
                  </a:cubicBez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8" name="Google Shape;11458;p65"/>
            <p:cNvSpPr/>
            <p:nvPr/>
          </p:nvSpPr>
          <p:spPr>
            <a:xfrm>
              <a:off x="5961786" y="3879888"/>
              <a:ext cx="21923" cy="10233"/>
            </a:xfrm>
            <a:custGeom>
              <a:rect b="b" l="l" r="r" t="t"/>
              <a:pathLst>
                <a:path extrusionOk="0" h="323" w="692">
                  <a:moveTo>
                    <a:pt x="168" y="1"/>
                  </a:moveTo>
                  <a:cubicBezTo>
                    <a:pt x="84" y="1"/>
                    <a:pt x="1" y="72"/>
                    <a:pt x="1" y="168"/>
                  </a:cubicBezTo>
                  <a:cubicBezTo>
                    <a:pt x="1" y="251"/>
                    <a:pt x="84" y="322"/>
                    <a:pt x="168" y="322"/>
                  </a:cubicBezTo>
                  <a:lnTo>
                    <a:pt x="525" y="322"/>
                  </a:lnTo>
                  <a:cubicBezTo>
                    <a:pt x="620" y="322"/>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59" name="Google Shape;11459;p65"/>
            <p:cNvSpPr/>
            <p:nvPr/>
          </p:nvSpPr>
          <p:spPr>
            <a:xfrm>
              <a:off x="5800725" y="3785989"/>
              <a:ext cx="277644" cy="354594"/>
            </a:xfrm>
            <a:custGeom>
              <a:rect b="b" l="l" r="r" t="t"/>
              <a:pathLst>
                <a:path extrusionOk="0" h="11193" w="8764">
                  <a:moveTo>
                    <a:pt x="4716" y="310"/>
                  </a:moveTo>
                  <a:cubicBezTo>
                    <a:pt x="5323" y="310"/>
                    <a:pt x="5859" y="572"/>
                    <a:pt x="5978" y="905"/>
                  </a:cubicBezTo>
                  <a:cubicBezTo>
                    <a:pt x="6005" y="979"/>
                    <a:pt x="6062" y="1024"/>
                    <a:pt x="6130" y="1024"/>
                  </a:cubicBezTo>
                  <a:cubicBezTo>
                    <a:pt x="6150" y="1024"/>
                    <a:pt x="6171" y="1020"/>
                    <a:pt x="6192" y="1012"/>
                  </a:cubicBezTo>
                  <a:cubicBezTo>
                    <a:pt x="6275" y="988"/>
                    <a:pt x="6323" y="893"/>
                    <a:pt x="6299" y="810"/>
                  </a:cubicBezTo>
                  <a:cubicBezTo>
                    <a:pt x="6275" y="774"/>
                    <a:pt x="6275" y="750"/>
                    <a:pt x="6264" y="715"/>
                  </a:cubicBezTo>
                  <a:lnTo>
                    <a:pt x="6264" y="715"/>
                  </a:lnTo>
                  <a:cubicBezTo>
                    <a:pt x="6609" y="834"/>
                    <a:pt x="6859" y="1167"/>
                    <a:pt x="6859" y="1548"/>
                  </a:cubicBezTo>
                  <a:lnTo>
                    <a:pt x="6859" y="3322"/>
                  </a:lnTo>
                  <a:lnTo>
                    <a:pt x="6668" y="3322"/>
                  </a:lnTo>
                  <a:cubicBezTo>
                    <a:pt x="6561" y="3322"/>
                    <a:pt x="6478" y="3227"/>
                    <a:pt x="6478" y="3132"/>
                  </a:cubicBezTo>
                  <a:lnTo>
                    <a:pt x="6478" y="2953"/>
                  </a:lnTo>
                  <a:cubicBezTo>
                    <a:pt x="6478" y="2191"/>
                    <a:pt x="5918" y="1619"/>
                    <a:pt x="5894" y="1608"/>
                  </a:cubicBezTo>
                  <a:cubicBezTo>
                    <a:pt x="5858" y="1571"/>
                    <a:pt x="5815" y="1556"/>
                    <a:pt x="5770" y="1556"/>
                  </a:cubicBezTo>
                  <a:cubicBezTo>
                    <a:pt x="5756" y="1556"/>
                    <a:pt x="5742" y="1557"/>
                    <a:pt x="5728" y="1560"/>
                  </a:cubicBezTo>
                  <a:cubicBezTo>
                    <a:pt x="5195" y="1728"/>
                    <a:pt x="4526" y="1884"/>
                    <a:pt x="3873" y="1884"/>
                  </a:cubicBezTo>
                  <a:cubicBezTo>
                    <a:pt x="3418" y="1884"/>
                    <a:pt x="2971" y="1808"/>
                    <a:pt x="2585" y="1608"/>
                  </a:cubicBezTo>
                  <a:cubicBezTo>
                    <a:pt x="2251" y="1441"/>
                    <a:pt x="2049" y="1227"/>
                    <a:pt x="1953" y="1072"/>
                  </a:cubicBezTo>
                  <a:cubicBezTo>
                    <a:pt x="2311" y="988"/>
                    <a:pt x="2573" y="846"/>
                    <a:pt x="2811" y="750"/>
                  </a:cubicBezTo>
                  <a:cubicBezTo>
                    <a:pt x="3347" y="512"/>
                    <a:pt x="3763" y="310"/>
                    <a:pt x="4716" y="310"/>
                  </a:cubicBezTo>
                  <a:close/>
                  <a:moveTo>
                    <a:pt x="2049" y="1679"/>
                  </a:moveTo>
                  <a:cubicBezTo>
                    <a:pt x="2156" y="1762"/>
                    <a:pt x="2275" y="1846"/>
                    <a:pt x="2406" y="1905"/>
                  </a:cubicBezTo>
                  <a:cubicBezTo>
                    <a:pt x="2787" y="2096"/>
                    <a:pt x="3227" y="2203"/>
                    <a:pt x="3716" y="2215"/>
                  </a:cubicBezTo>
                  <a:cubicBezTo>
                    <a:pt x="3770" y="2217"/>
                    <a:pt x="3825" y="2218"/>
                    <a:pt x="3881" y="2218"/>
                  </a:cubicBezTo>
                  <a:cubicBezTo>
                    <a:pt x="4435" y="2218"/>
                    <a:pt x="5056" y="2111"/>
                    <a:pt x="5716" y="1905"/>
                  </a:cubicBezTo>
                  <a:cubicBezTo>
                    <a:pt x="5847" y="2072"/>
                    <a:pt x="6133" y="2453"/>
                    <a:pt x="6133" y="2953"/>
                  </a:cubicBezTo>
                  <a:lnTo>
                    <a:pt x="6133" y="3132"/>
                  </a:lnTo>
                  <a:cubicBezTo>
                    <a:pt x="6133" y="3405"/>
                    <a:pt x="6371" y="3644"/>
                    <a:pt x="6656" y="3644"/>
                  </a:cubicBezTo>
                  <a:lnTo>
                    <a:pt x="6918" y="3644"/>
                  </a:lnTo>
                  <a:cubicBezTo>
                    <a:pt x="6990" y="3644"/>
                    <a:pt x="7073" y="3679"/>
                    <a:pt x="7133" y="3739"/>
                  </a:cubicBezTo>
                  <a:cubicBezTo>
                    <a:pt x="7192" y="3798"/>
                    <a:pt x="7204" y="3870"/>
                    <a:pt x="7204" y="3941"/>
                  </a:cubicBezTo>
                  <a:cubicBezTo>
                    <a:pt x="7192" y="4084"/>
                    <a:pt x="7049" y="4203"/>
                    <a:pt x="6906" y="4203"/>
                  </a:cubicBezTo>
                  <a:lnTo>
                    <a:pt x="6835" y="4203"/>
                  </a:lnTo>
                  <a:lnTo>
                    <a:pt x="6835" y="4179"/>
                  </a:lnTo>
                  <a:cubicBezTo>
                    <a:pt x="6835" y="4096"/>
                    <a:pt x="6752" y="4025"/>
                    <a:pt x="6668" y="4025"/>
                  </a:cubicBezTo>
                  <a:cubicBezTo>
                    <a:pt x="6573" y="4025"/>
                    <a:pt x="6502" y="4096"/>
                    <a:pt x="6502" y="4179"/>
                  </a:cubicBezTo>
                  <a:cubicBezTo>
                    <a:pt x="6502" y="5358"/>
                    <a:pt x="5549" y="6311"/>
                    <a:pt x="4394" y="6311"/>
                  </a:cubicBezTo>
                  <a:cubicBezTo>
                    <a:pt x="3227" y="6311"/>
                    <a:pt x="2275" y="5358"/>
                    <a:pt x="2275" y="4203"/>
                  </a:cubicBezTo>
                  <a:cubicBezTo>
                    <a:pt x="2275" y="4108"/>
                    <a:pt x="2204" y="4036"/>
                    <a:pt x="2108" y="4036"/>
                  </a:cubicBezTo>
                  <a:cubicBezTo>
                    <a:pt x="2025" y="4036"/>
                    <a:pt x="1953" y="4108"/>
                    <a:pt x="1953" y="4203"/>
                  </a:cubicBezTo>
                  <a:lnTo>
                    <a:pt x="1953" y="4215"/>
                  </a:lnTo>
                  <a:lnTo>
                    <a:pt x="1846" y="4215"/>
                  </a:lnTo>
                  <a:cubicBezTo>
                    <a:pt x="1775" y="4215"/>
                    <a:pt x="1692" y="4179"/>
                    <a:pt x="1632" y="4120"/>
                  </a:cubicBezTo>
                  <a:cubicBezTo>
                    <a:pt x="1572" y="4060"/>
                    <a:pt x="1561" y="3989"/>
                    <a:pt x="1561" y="3917"/>
                  </a:cubicBezTo>
                  <a:cubicBezTo>
                    <a:pt x="1572" y="3786"/>
                    <a:pt x="1715" y="3667"/>
                    <a:pt x="1858" y="3667"/>
                  </a:cubicBezTo>
                  <a:lnTo>
                    <a:pt x="2096" y="3667"/>
                  </a:lnTo>
                  <a:cubicBezTo>
                    <a:pt x="2382" y="3667"/>
                    <a:pt x="2620" y="3429"/>
                    <a:pt x="2620" y="3143"/>
                  </a:cubicBezTo>
                  <a:lnTo>
                    <a:pt x="2620" y="2512"/>
                  </a:lnTo>
                  <a:cubicBezTo>
                    <a:pt x="2620" y="2429"/>
                    <a:pt x="2549" y="2346"/>
                    <a:pt x="2454" y="2346"/>
                  </a:cubicBezTo>
                  <a:cubicBezTo>
                    <a:pt x="2370" y="2346"/>
                    <a:pt x="2287" y="2429"/>
                    <a:pt x="2287" y="2512"/>
                  </a:cubicBezTo>
                  <a:lnTo>
                    <a:pt x="2287" y="3143"/>
                  </a:lnTo>
                  <a:cubicBezTo>
                    <a:pt x="2287" y="3251"/>
                    <a:pt x="2204" y="3334"/>
                    <a:pt x="2096" y="3334"/>
                  </a:cubicBezTo>
                  <a:lnTo>
                    <a:pt x="1906" y="3334"/>
                  </a:lnTo>
                  <a:lnTo>
                    <a:pt x="1906" y="2322"/>
                  </a:lnTo>
                  <a:cubicBezTo>
                    <a:pt x="1906" y="1941"/>
                    <a:pt x="2013" y="1762"/>
                    <a:pt x="2049" y="1679"/>
                  </a:cubicBezTo>
                  <a:close/>
                  <a:moveTo>
                    <a:pt x="5478" y="6406"/>
                  </a:moveTo>
                  <a:lnTo>
                    <a:pt x="5478" y="6799"/>
                  </a:lnTo>
                  <a:lnTo>
                    <a:pt x="5442" y="6799"/>
                  </a:lnTo>
                  <a:lnTo>
                    <a:pt x="5132" y="7870"/>
                  </a:lnTo>
                  <a:cubicBezTo>
                    <a:pt x="4906" y="7989"/>
                    <a:pt x="4644" y="8073"/>
                    <a:pt x="4394" y="8073"/>
                  </a:cubicBezTo>
                  <a:cubicBezTo>
                    <a:pt x="4120" y="8073"/>
                    <a:pt x="3870" y="8013"/>
                    <a:pt x="3644" y="7870"/>
                  </a:cubicBezTo>
                  <a:lnTo>
                    <a:pt x="3335" y="6799"/>
                  </a:lnTo>
                  <a:lnTo>
                    <a:pt x="3335" y="6406"/>
                  </a:lnTo>
                  <a:cubicBezTo>
                    <a:pt x="3656" y="6561"/>
                    <a:pt x="4013" y="6644"/>
                    <a:pt x="4406" y="6644"/>
                  </a:cubicBezTo>
                  <a:cubicBezTo>
                    <a:pt x="4787" y="6644"/>
                    <a:pt x="5144" y="6549"/>
                    <a:pt x="5478" y="6406"/>
                  </a:cubicBezTo>
                  <a:close/>
                  <a:moveTo>
                    <a:pt x="2644" y="10156"/>
                  </a:moveTo>
                  <a:lnTo>
                    <a:pt x="2644" y="10871"/>
                  </a:lnTo>
                  <a:lnTo>
                    <a:pt x="1215" y="10871"/>
                  </a:lnTo>
                  <a:lnTo>
                    <a:pt x="1215" y="10156"/>
                  </a:lnTo>
                  <a:lnTo>
                    <a:pt x="1775" y="10156"/>
                  </a:lnTo>
                  <a:lnTo>
                    <a:pt x="1775" y="10168"/>
                  </a:lnTo>
                  <a:cubicBezTo>
                    <a:pt x="1775" y="10251"/>
                    <a:pt x="1846" y="10335"/>
                    <a:pt x="1930" y="10335"/>
                  </a:cubicBezTo>
                  <a:cubicBezTo>
                    <a:pt x="2025" y="10335"/>
                    <a:pt x="2096" y="10251"/>
                    <a:pt x="2096" y="10168"/>
                  </a:cubicBezTo>
                  <a:lnTo>
                    <a:pt x="2096" y="10156"/>
                  </a:lnTo>
                  <a:close/>
                  <a:moveTo>
                    <a:pt x="4728" y="0"/>
                  </a:moveTo>
                  <a:cubicBezTo>
                    <a:pt x="3704" y="0"/>
                    <a:pt x="3227" y="203"/>
                    <a:pt x="2692" y="465"/>
                  </a:cubicBezTo>
                  <a:cubicBezTo>
                    <a:pt x="2394" y="596"/>
                    <a:pt x="2096" y="726"/>
                    <a:pt x="1668" y="846"/>
                  </a:cubicBezTo>
                  <a:cubicBezTo>
                    <a:pt x="1620" y="857"/>
                    <a:pt x="1572" y="893"/>
                    <a:pt x="1561" y="941"/>
                  </a:cubicBezTo>
                  <a:cubicBezTo>
                    <a:pt x="1549" y="977"/>
                    <a:pt x="1549" y="1024"/>
                    <a:pt x="1561" y="1072"/>
                  </a:cubicBezTo>
                  <a:cubicBezTo>
                    <a:pt x="1561" y="1084"/>
                    <a:pt x="1632" y="1250"/>
                    <a:pt x="1834" y="1453"/>
                  </a:cubicBezTo>
                  <a:cubicBezTo>
                    <a:pt x="1751" y="1560"/>
                    <a:pt x="1596" y="1810"/>
                    <a:pt x="1596" y="2322"/>
                  </a:cubicBezTo>
                  <a:lnTo>
                    <a:pt x="1596" y="3393"/>
                  </a:lnTo>
                  <a:cubicBezTo>
                    <a:pt x="1394" y="3477"/>
                    <a:pt x="1263" y="3655"/>
                    <a:pt x="1251" y="3870"/>
                  </a:cubicBezTo>
                  <a:cubicBezTo>
                    <a:pt x="1239" y="4036"/>
                    <a:pt x="1299" y="4215"/>
                    <a:pt x="1394" y="4334"/>
                  </a:cubicBezTo>
                  <a:cubicBezTo>
                    <a:pt x="1513" y="4453"/>
                    <a:pt x="1680" y="4525"/>
                    <a:pt x="1846" y="4525"/>
                  </a:cubicBezTo>
                  <a:lnTo>
                    <a:pt x="1965" y="4525"/>
                  </a:lnTo>
                  <a:cubicBezTo>
                    <a:pt x="2049" y="5203"/>
                    <a:pt x="2442" y="5822"/>
                    <a:pt x="2989" y="6191"/>
                  </a:cubicBezTo>
                  <a:lnTo>
                    <a:pt x="2989" y="6715"/>
                  </a:lnTo>
                  <a:lnTo>
                    <a:pt x="2263" y="7084"/>
                  </a:lnTo>
                  <a:cubicBezTo>
                    <a:pt x="2156" y="7132"/>
                    <a:pt x="2084" y="7227"/>
                    <a:pt x="2073" y="7334"/>
                  </a:cubicBezTo>
                  <a:cubicBezTo>
                    <a:pt x="2049" y="7370"/>
                    <a:pt x="2049" y="7406"/>
                    <a:pt x="2049" y="7442"/>
                  </a:cubicBezTo>
                  <a:lnTo>
                    <a:pt x="858" y="7799"/>
                  </a:lnTo>
                  <a:cubicBezTo>
                    <a:pt x="346" y="7965"/>
                    <a:pt x="1" y="8430"/>
                    <a:pt x="1" y="8954"/>
                  </a:cubicBezTo>
                  <a:lnTo>
                    <a:pt x="1" y="11025"/>
                  </a:lnTo>
                  <a:cubicBezTo>
                    <a:pt x="1" y="11121"/>
                    <a:pt x="72" y="11192"/>
                    <a:pt x="168" y="11192"/>
                  </a:cubicBezTo>
                  <a:cubicBezTo>
                    <a:pt x="251" y="11192"/>
                    <a:pt x="322" y="11121"/>
                    <a:pt x="322" y="11025"/>
                  </a:cubicBezTo>
                  <a:lnTo>
                    <a:pt x="322" y="8954"/>
                  </a:lnTo>
                  <a:cubicBezTo>
                    <a:pt x="322" y="8573"/>
                    <a:pt x="584" y="8227"/>
                    <a:pt x="953" y="8108"/>
                  </a:cubicBezTo>
                  <a:lnTo>
                    <a:pt x="2192" y="7739"/>
                  </a:lnTo>
                  <a:lnTo>
                    <a:pt x="2406" y="8025"/>
                  </a:lnTo>
                  <a:lnTo>
                    <a:pt x="2156" y="8275"/>
                  </a:lnTo>
                  <a:cubicBezTo>
                    <a:pt x="1989" y="8442"/>
                    <a:pt x="1965" y="8680"/>
                    <a:pt x="2073" y="8870"/>
                  </a:cubicBezTo>
                  <a:lnTo>
                    <a:pt x="2549" y="9811"/>
                  </a:lnTo>
                  <a:lnTo>
                    <a:pt x="2096" y="9811"/>
                  </a:lnTo>
                  <a:lnTo>
                    <a:pt x="2096" y="9609"/>
                  </a:lnTo>
                  <a:cubicBezTo>
                    <a:pt x="2096" y="9525"/>
                    <a:pt x="2025" y="9454"/>
                    <a:pt x="1930" y="9454"/>
                  </a:cubicBezTo>
                  <a:cubicBezTo>
                    <a:pt x="1846" y="9454"/>
                    <a:pt x="1775" y="9525"/>
                    <a:pt x="1775" y="9609"/>
                  </a:cubicBezTo>
                  <a:lnTo>
                    <a:pt x="1775" y="9811"/>
                  </a:lnTo>
                  <a:lnTo>
                    <a:pt x="1061" y="9811"/>
                  </a:lnTo>
                  <a:cubicBezTo>
                    <a:pt x="965" y="9811"/>
                    <a:pt x="894" y="9882"/>
                    <a:pt x="894" y="9966"/>
                  </a:cubicBezTo>
                  <a:lnTo>
                    <a:pt x="894" y="11025"/>
                  </a:lnTo>
                  <a:cubicBezTo>
                    <a:pt x="894" y="11121"/>
                    <a:pt x="965" y="11192"/>
                    <a:pt x="1061" y="11192"/>
                  </a:cubicBezTo>
                  <a:lnTo>
                    <a:pt x="2811" y="11192"/>
                  </a:lnTo>
                  <a:cubicBezTo>
                    <a:pt x="2906" y="11192"/>
                    <a:pt x="2977" y="11121"/>
                    <a:pt x="2977" y="11025"/>
                  </a:cubicBezTo>
                  <a:lnTo>
                    <a:pt x="2977" y="10668"/>
                  </a:lnTo>
                  <a:lnTo>
                    <a:pt x="3180" y="11097"/>
                  </a:lnTo>
                  <a:cubicBezTo>
                    <a:pt x="3216" y="11156"/>
                    <a:pt x="3275" y="11192"/>
                    <a:pt x="3335" y="11192"/>
                  </a:cubicBezTo>
                  <a:cubicBezTo>
                    <a:pt x="3358" y="11192"/>
                    <a:pt x="3382" y="11192"/>
                    <a:pt x="3406" y="11180"/>
                  </a:cubicBezTo>
                  <a:cubicBezTo>
                    <a:pt x="3477" y="11133"/>
                    <a:pt x="3525" y="11037"/>
                    <a:pt x="3477" y="10954"/>
                  </a:cubicBezTo>
                  <a:lnTo>
                    <a:pt x="2370" y="8716"/>
                  </a:lnTo>
                  <a:cubicBezTo>
                    <a:pt x="2334" y="8644"/>
                    <a:pt x="2346" y="8561"/>
                    <a:pt x="2394" y="8513"/>
                  </a:cubicBezTo>
                  <a:lnTo>
                    <a:pt x="2739" y="8168"/>
                  </a:lnTo>
                  <a:cubicBezTo>
                    <a:pt x="2799" y="8108"/>
                    <a:pt x="2799" y="8025"/>
                    <a:pt x="2751" y="7965"/>
                  </a:cubicBezTo>
                  <a:lnTo>
                    <a:pt x="2382" y="7477"/>
                  </a:lnTo>
                  <a:cubicBezTo>
                    <a:pt x="2370" y="7454"/>
                    <a:pt x="2370" y="7442"/>
                    <a:pt x="2370" y="7430"/>
                  </a:cubicBezTo>
                  <a:cubicBezTo>
                    <a:pt x="2370" y="7418"/>
                    <a:pt x="2382" y="7394"/>
                    <a:pt x="2394" y="7394"/>
                  </a:cubicBezTo>
                  <a:lnTo>
                    <a:pt x="3037" y="7073"/>
                  </a:lnTo>
                  <a:lnTo>
                    <a:pt x="3501" y="8632"/>
                  </a:lnTo>
                  <a:cubicBezTo>
                    <a:pt x="3522" y="8716"/>
                    <a:pt x="3598" y="8754"/>
                    <a:pt x="3673" y="8754"/>
                  </a:cubicBezTo>
                  <a:cubicBezTo>
                    <a:pt x="3683" y="8754"/>
                    <a:pt x="3693" y="8753"/>
                    <a:pt x="3704" y="8751"/>
                  </a:cubicBezTo>
                  <a:cubicBezTo>
                    <a:pt x="3799" y="8716"/>
                    <a:pt x="3835" y="8632"/>
                    <a:pt x="3823" y="8549"/>
                  </a:cubicBezTo>
                  <a:lnTo>
                    <a:pt x="3751" y="8287"/>
                  </a:lnTo>
                  <a:lnTo>
                    <a:pt x="3751" y="8287"/>
                  </a:lnTo>
                  <a:cubicBezTo>
                    <a:pt x="3954" y="8358"/>
                    <a:pt x="4168" y="8394"/>
                    <a:pt x="4370" y="8394"/>
                  </a:cubicBezTo>
                  <a:cubicBezTo>
                    <a:pt x="4597" y="8394"/>
                    <a:pt x="4811" y="8358"/>
                    <a:pt x="5001" y="8287"/>
                  </a:cubicBezTo>
                  <a:lnTo>
                    <a:pt x="5001" y="8287"/>
                  </a:lnTo>
                  <a:lnTo>
                    <a:pt x="4370" y="10442"/>
                  </a:lnTo>
                  <a:lnTo>
                    <a:pt x="4013" y="9228"/>
                  </a:lnTo>
                  <a:cubicBezTo>
                    <a:pt x="3992" y="9144"/>
                    <a:pt x="3917" y="9106"/>
                    <a:pt x="3842" y="9106"/>
                  </a:cubicBezTo>
                  <a:cubicBezTo>
                    <a:pt x="3832" y="9106"/>
                    <a:pt x="3821" y="9107"/>
                    <a:pt x="3811" y="9108"/>
                  </a:cubicBezTo>
                  <a:cubicBezTo>
                    <a:pt x="3716" y="9120"/>
                    <a:pt x="3680" y="9228"/>
                    <a:pt x="3692" y="9311"/>
                  </a:cubicBezTo>
                  <a:lnTo>
                    <a:pt x="4192" y="11073"/>
                  </a:lnTo>
                  <a:cubicBezTo>
                    <a:pt x="4216" y="11144"/>
                    <a:pt x="4287" y="11192"/>
                    <a:pt x="4359" y="11192"/>
                  </a:cubicBezTo>
                  <a:cubicBezTo>
                    <a:pt x="4430" y="11192"/>
                    <a:pt x="4490" y="11144"/>
                    <a:pt x="4525" y="11073"/>
                  </a:cubicBezTo>
                  <a:lnTo>
                    <a:pt x="5704" y="7049"/>
                  </a:lnTo>
                  <a:lnTo>
                    <a:pt x="6335" y="7382"/>
                  </a:lnTo>
                  <a:lnTo>
                    <a:pt x="6371" y="7406"/>
                  </a:lnTo>
                  <a:cubicBezTo>
                    <a:pt x="6371" y="7430"/>
                    <a:pt x="6371" y="7442"/>
                    <a:pt x="6359" y="7454"/>
                  </a:cubicBezTo>
                  <a:lnTo>
                    <a:pt x="5978" y="7942"/>
                  </a:lnTo>
                  <a:cubicBezTo>
                    <a:pt x="5942" y="8001"/>
                    <a:pt x="5942" y="8108"/>
                    <a:pt x="6002" y="8156"/>
                  </a:cubicBezTo>
                  <a:lnTo>
                    <a:pt x="6335" y="8501"/>
                  </a:lnTo>
                  <a:cubicBezTo>
                    <a:pt x="6395" y="8561"/>
                    <a:pt x="6418" y="8644"/>
                    <a:pt x="6371" y="8704"/>
                  </a:cubicBezTo>
                  <a:lnTo>
                    <a:pt x="5252" y="10942"/>
                  </a:lnTo>
                  <a:cubicBezTo>
                    <a:pt x="5204" y="11013"/>
                    <a:pt x="5240" y="11121"/>
                    <a:pt x="5323" y="11156"/>
                  </a:cubicBezTo>
                  <a:cubicBezTo>
                    <a:pt x="5359" y="11180"/>
                    <a:pt x="5371" y="11180"/>
                    <a:pt x="5406" y="11180"/>
                  </a:cubicBezTo>
                  <a:cubicBezTo>
                    <a:pt x="5466" y="11180"/>
                    <a:pt x="5525" y="11144"/>
                    <a:pt x="5549" y="11085"/>
                  </a:cubicBezTo>
                  <a:lnTo>
                    <a:pt x="6668" y="8858"/>
                  </a:lnTo>
                  <a:cubicBezTo>
                    <a:pt x="6776" y="8656"/>
                    <a:pt x="6728" y="8418"/>
                    <a:pt x="6573" y="8263"/>
                  </a:cubicBezTo>
                  <a:lnTo>
                    <a:pt x="6323" y="8001"/>
                  </a:lnTo>
                  <a:lnTo>
                    <a:pt x="6549" y="7727"/>
                  </a:lnTo>
                  <a:lnTo>
                    <a:pt x="7788" y="8096"/>
                  </a:lnTo>
                  <a:cubicBezTo>
                    <a:pt x="8157" y="8216"/>
                    <a:pt x="8407" y="8561"/>
                    <a:pt x="8407" y="8942"/>
                  </a:cubicBezTo>
                  <a:lnTo>
                    <a:pt x="8407" y="11013"/>
                  </a:lnTo>
                  <a:cubicBezTo>
                    <a:pt x="8407" y="11097"/>
                    <a:pt x="8478" y="11180"/>
                    <a:pt x="8573" y="11180"/>
                  </a:cubicBezTo>
                  <a:cubicBezTo>
                    <a:pt x="8657" y="11180"/>
                    <a:pt x="8740" y="11097"/>
                    <a:pt x="8740" y="11013"/>
                  </a:cubicBezTo>
                  <a:lnTo>
                    <a:pt x="8740" y="8942"/>
                  </a:lnTo>
                  <a:cubicBezTo>
                    <a:pt x="8764" y="8442"/>
                    <a:pt x="8419" y="7965"/>
                    <a:pt x="7907" y="7811"/>
                  </a:cubicBezTo>
                  <a:lnTo>
                    <a:pt x="6716" y="7454"/>
                  </a:lnTo>
                  <a:cubicBezTo>
                    <a:pt x="6716" y="7430"/>
                    <a:pt x="6716" y="7382"/>
                    <a:pt x="6692" y="7358"/>
                  </a:cubicBezTo>
                  <a:cubicBezTo>
                    <a:pt x="6668" y="7251"/>
                    <a:pt x="6597" y="7144"/>
                    <a:pt x="6502" y="7096"/>
                  </a:cubicBezTo>
                  <a:lnTo>
                    <a:pt x="5775" y="6727"/>
                  </a:lnTo>
                  <a:lnTo>
                    <a:pt x="5775" y="6203"/>
                  </a:lnTo>
                  <a:cubicBezTo>
                    <a:pt x="6323" y="5822"/>
                    <a:pt x="6716" y="5227"/>
                    <a:pt x="6799" y="4536"/>
                  </a:cubicBezTo>
                  <a:lnTo>
                    <a:pt x="6906" y="4536"/>
                  </a:lnTo>
                  <a:cubicBezTo>
                    <a:pt x="7228" y="4536"/>
                    <a:pt x="7502" y="4298"/>
                    <a:pt x="7526" y="4001"/>
                  </a:cubicBezTo>
                  <a:cubicBezTo>
                    <a:pt x="7549" y="3834"/>
                    <a:pt x="7490" y="3655"/>
                    <a:pt x="7383" y="3536"/>
                  </a:cubicBezTo>
                  <a:cubicBezTo>
                    <a:pt x="7323" y="3477"/>
                    <a:pt x="7264" y="3441"/>
                    <a:pt x="7192" y="3393"/>
                  </a:cubicBezTo>
                  <a:lnTo>
                    <a:pt x="7192" y="1572"/>
                  </a:lnTo>
                  <a:cubicBezTo>
                    <a:pt x="7192" y="905"/>
                    <a:pt x="6633" y="357"/>
                    <a:pt x="5966" y="357"/>
                  </a:cubicBezTo>
                  <a:lnTo>
                    <a:pt x="5942" y="357"/>
                  </a:lnTo>
                  <a:cubicBezTo>
                    <a:pt x="5644" y="131"/>
                    <a:pt x="5204" y="0"/>
                    <a:pt x="4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0" name="Google Shape;11460;p65"/>
            <p:cNvSpPr/>
            <p:nvPr/>
          </p:nvSpPr>
          <p:spPr>
            <a:xfrm>
              <a:off x="6012727" y="4085840"/>
              <a:ext cx="37731" cy="37763"/>
            </a:xfrm>
            <a:custGeom>
              <a:rect b="b" l="l" r="r" t="t"/>
              <a:pathLst>
                <a:path extrusionOk="0" h="1192" w="1191">
                  <a:moveTo>
                    <a:pt x="595" y="1"/>
                  </a:moveTo>
                  <a:cubicBezTo>
                    <a:pt x="512" y="1"/>
                    <a:pt x="441" y="72"/>
                    <a:pt x="441" y="167"/>
                  </a:cubicBezTo>
                  <a:lnTo>
                    <a:pt x="441" y="429"/>
                  </a:lnTo>
                  <a:lnTo>
                    <a:pt x="167" y="429"/>
                  </a:lnTo>
                  <a:cubicBezTo>
                    <a:pt x="84" y="429"/>
                    <a:pt x="0" y="513"/>
                    <a:pt x="0" y="596"/>
                  </a:cubicBezTo>
                  <a:cubicBezTo>
                    <a:pt x="0" y="691"/>
                    <a:pt x="84" y="763"/>
                    <a:pt x="167" y="763"/>
                  </a:cubicBezTo>
                  <a:lnTo>
                    <a:pt x="441" y="763"/>
                  </a:lnTo>
                  <a:lnTo>
                    <a:pt x="441" y="1025"/>
                  </a:lnTo>
                  <a:cubicBezTo>
                    <a:pt x="441" y="1120"/>
                    <a:pt x="512" y="1191"/>
                    <a:pt x="595" y="1191"/>
                  </a:cubicBezTo>
                  <a:cubicBezTo>
                    <a:pt x="691" y="1191"/>
                    <a:pt x="762" y="1120"/>
                    <a:pt x="762" y="1025"/>
                  </a:cubicBezTo>
                  <a:lnTo>
                    <a:pt x="762" y="763"/>
                  </a:lnTo>
                  <a:lnTo>
                    <a:pt x="1024" y="763"/>
                  </a:lnTo>
                  <a:cubicBezTo>
                    <a:pt x="1119" y="763"/>
                    <a:pt x="1191" y="691"/>
                    <a:pt x="1191" y="596"/>
                  </a:cubicBezTo>
                  <a:cubicBezTo>
                    <a:pt x="1191" y="513"/>
                    <a:pt x="1119" y="429"/>
                    <a:pt x="1024" y="429"/>
                  </a:cubicBezTo>
                  <a:lnTo>
                    <a:pt x="762" y="429"/>
                  </a:lnTo>
                  <a:lnTo>
                    <a:pt x="762" y="167"/>
                  </a:lnTo>
                  <a:cubicBezTo>
                    <a:pt x="762" y="72"/>
                    <a:pt x="691" y="1"/>
                    <a:pt x="5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1" name="Google Shape;11461;p65"/>
          <p:cNvGrpSpPr/>
          <p:nvPr/>
        </p:nvGrpSpPr>
        <p:grpSpPr>
          <a:xfrm>
            <a:off x="2206122" y="3360748"/>
            <a:ext cx="308183" cy="347561"/>
            <a:chOff x="2206122" y="3360748"/>
            <a:chExt cx="308183" cy="347561"/>
          </a:xfrm>
        </p:grpSpPr>
        <p:sp>
          <p:nvSpPr>
            <p:cNvPr id="11462" name="Google Shape;11462;p65"/>
            <p:cNvSpPr/>
            <p:nvPr/>
          </p:nvSpPr>
          <p:spPr>
            <a:xfrm>
              <a:off x="2206122" y="3543859"/>
              <a:ext cx="199932" cy="164451"/>
            </a:xfrm>
            <a:custGeom>
              <a:rect b="b" l="l" r="r" t="t"/>
              <a:pathLst>
                <a:path extrusionOk="0" h="5191" w="6311">
                  <a:moveTo>
                    <a:pt x="289" y="1"/>
                  </a:moveTo>
                  <a:cubicBezTo>
                    <a:pt x="219" y="1"/>
                    <a:pt x="162" y="52"/>
                    <a:pt x="143" y="118"/>
                  </a:cubicBezTo>
                  <a:cubicBezTo>
                    <a:pt x="48" y="476"/>
                    <a:pt x="0" y="845"/>
                    <a:pt x="0" y="1214"/>
                  </a:cubicBezTo>
                  <a:cubicBezTo>
                    <a:pt x="0" y="3405"/>
                    <a:pt x="1786" y="5191"/>
                    <a:pt x="3977" y="5191"/>
                  </a:cubicBezTo>
                  <a:cubicBezTo>
                    <a:pt x="4787" y="5191"/>
                    <a:pt x="5584" y="4941"/>
                    <a:pt x="6251" y="4476"/>
                  </a:cubicBezTo>
                  <a:cubicBezTo>
                    <a:pt x="6275" y="4429"/>
                    <a:pt x="6311" y="4321"/>
                    <a:pt x="6251" y="4250"/>
                  </a:cubicBezTo>
                  <a:cubicBezTo>
                    <a:pt x="6221" y="4204"/>
                    <a:pt x="6166" y="4183"/>
                    <a:pt x="6111" y="4183"/>
                  </a:cubicBezTo>
                  <a:cubicBezTo>
                    <a:pt x="6081" y="4183"/>
                    <a:pt x="6050" y="4189"/>
                    <a:pt x="6025" y="4202"/>
                  </a:cubicBezTo>
                  <a:cubicBezTo>
                    <a:pt x="5418" y="4643"/>
                    <a:pt x="4691" y="4857"/>
                    <a:pt x="3941" y="4857"/>
                  </a:cubicBezTo>
                  <a:cubicBezTo>
                    <a:pt x="1929" y="4857"/>
                    <a:pt x="298" y="3226"/>
                    <a:pt x="298" y="1214"/>
                  </a:cubicBezTo>
                  <a:cubicBezTo>
                    <a:pt x="298" y="869"/>
                    <a:pt x="346" y="535"/>
                    <a:pt x="441" y="202"/>
                  </a:cubicBezTo>
                  <a:cubicBezTo>
                    <a:pt x="477" y="118"/>
                    <a:pt x="417" y="23"/>
                    <a:pt x="346" y="11"/>
                  </a:cubicBezTo>
                  <a:cubicBezTo>
                    <a:pt x="326" y="4"/>
                    <a:pt x="307" y="1"/>
                    <a:pt x="2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3" name="Google Shape;11463;p65"/>
            <p:cNvSpPr/>
            <p:nvPr/>
          </p:nvSpPr>
          <p:spPr>
            <a:xfrm>
              <a:off x="2216291" y="3360748"/>
              <a:ext cx="298014" cy="312872"/>
            </a:xfrm>
            <a:custGeom>
              <a:rect b="b" l="l" r="r" t="t"/>
              <a:pathLst>
                <a:path extrusionOk="0" h="9876" w="9407">
                  <a:moveTo>
                    <a:pt x="6830" y="0"/>
                  </a:moveTo>
                  <a:cubicBezTo>
                    <a:pt x="6032" y="0"/>
                    <a:pt x="5248" y="384"/>
                    <a:pt x="4763" y="1100"/>
                  </a:cubicBezTo>
                  <a:cubicBezTo>
                    <a:pt x="4632" y="1315"/>
                    <a:pt x="4513" y="1529"/>
                    <a:pt x="4454" y="1791"/>
                  </a:cubicBezTo>
                  <a:cubicBezTo>
                    <a:pt x="4418" y="1874"/>
                    <a:pt x="4478" y="1969"/>
                    <a:pt x="4561" y="1981"/>
                  </a:cubicBezTo>
                  <a:cubicBezTo>
                    <a:pt x="4574" y="1985"/>
                    <a:pt x="4587" y="1987"/>
                    <a:pt x="4600" y="1987"/>
                  </a:cubicBezTo>
                  <a:cubicBezTo>
                    <a:pt x="4671" y="1987"/>
                    <a:pt x="4741" y="1935"/>
                    <a:pt x="4751" y="1874"/>
                  </a:cubicBezTo>
                  <a:cubicBezTo>
                    <a:pt x="4811" y="1672"/>
                    <a:pt x="4894" y="1469"/>
                    <a:pt x="5037" y="1279"/>
                  </a:cubicBezTo>
                  <a:cubicBezTo>
                    <a:pt x="5455" y="652"/>
                    <a:pt x="6135" y="315"/>
                    <a:pt x="6830" y="315"/>
                  </a:cubicBezTo>
                  <a:cubicBezTo>
                    <a:pt x="7244" y="315"/>
                    <a:pt x="7664" y="435"/>
                    <a:pt x="8037" y="684"/>
                  </a:cubicBezTo>
                  <a:cubicBezTo>
                    <a:pt x="8514" y="1017"/>
                    <a:pt x="8847" y="1481"/>
                    <a:pt x="8966" y="2065"/>
                  </a:cubicBezTo>
                  <a:cubicBezTo>
                    <a:pt x="9085" y="2636"/>
                    <a:pt x="8966" y="3220"/>
                    <a:pt x="8633" y="3684"/>
                  </a:cubicBezTo>
                  <a:cubicBezTo>
                    <a:pt x="8230" y="4289"/>
                    <a:pt x="7574" y="4641"/>
                    <a:pt x="6873" y="4641"/>
                  </a:cubicBezTo>
                  <a:cubicBezTo>
                    <a:pt x="6829" y="4641"/>
                    <a:pt x="6784" y="4639"/>
                    <a:pt x="6740" y="4636"/>
                  </a:cubicBezTo>
                  <a:lnTo>
                    <a:pt x="6716" y="4636"/>
                  </a:lnTo>
                  <a:cubicBezTo>
                    <a:pt x="6549" y="4625"/>
                    <a:pt x="6406" y="4613"/>
                    <a:pt x="6240" y="4565"/>
                  </a:cubicBezTo>
                  <a:cubicBezTo>
                    <a:pt x="6220" y="4560"/>
                    <a:pt x="6204" y="4557"/>
                    <a:pt x="6189" y="4557"/>
                  </a:cubicBezTo>
                  <a:cubicBezTo>
                    <a:pt x="6168" y="4557"/>
                    <a:pt x="6148" y="4563"/>
                    <a:pt x="6121" y="4577"/>
                  </a:cubicBezTo>
                  <a:lnTo>
                    <a:pt x="5120" y="5053"/>
                  </a:lnTo>
                  <a:lnTo>
                    <a:pt x="5168" y="3958"/>
                  </a:lnTo>
                  <a:cubicBezTo>
                    <a:pt x="5168" y="3910"/>
                    <a:pt x="5156" y="3886"/>
                    <a:pt x="5144" y="3851"/>
                  </a:cubicBezTo>
                  <a:cubicBezTo>
                    <a:pt x="4823" y="3470"/>
                    <a:pt x="4668" y="2993"/>
                    <a:pt x="4680" y="2481"/>
                  </a:cubicBezTo>
                  <a:cubicBezTo>
                    <a:pt x="4680" y="2398"/>
                    <a:pt x="4608" y="2315"/>
                    <a:pt x="4513" y="2315"/>
                  </a:cubicBezTo>
                  <a:cubicBezTo>
                    <a:pt x="4418" y="2315"/>
                    <a:pt x="4347" y="2398"/>
                    <a:pt x="4347" y="2481"/>
                  </a:cubicBezTo>
                  <a:cubicBezTo>
                    <a:pt x="4347" y="2708"/>
                    <a:pt x="4382" y="2934"/>
                    <a:pt x="4442" y="3136"/>
                  </a:cubicBezTo>
                  <a:cubicBezTo>
                    <a:pt x="4168" y="3077"/>
                    <a:pt x="3894" y="3053"/>
                    <a:pt x="3620" y="3053"/>
                  </a:cubicBezTo>
                  <a:cubicBezTo>
                    <a:pt x="2858" y="3053"/>
                    <a:pt x="2132" y="3255"/>
                    <a:pt x="1489" y="3660"/>
                  </a:cubicBezTo>
                  <a:cubicBezTo>
                    <a:pt x="882" y="4041"/>
                    <a:pt x="370" y="4601"/>
                    <a:pt x="48" y="5256"/>
                  </a:cubicBezTo>
                  <a:cubicBezTo>
                    <a:pt x="1" y="5327"/>
                    <a:pt x="48" y="5434"/>
                    <a:pt x="120" y="5458"/>
                  </a:cubicBezTo>
                  <a:cubicBezTo>
                    <a:pt x="156" y="5470"/>
                    <a:pt x="167" y="5470"/>
                    <a:pt x="191" y="5470"/>
                  </a:cubicBezTo>
                  <a:cubicBezTo>
                    <a:pt x="251" y="5470"/>
                    <a:pt x="322" y="5446"/>
                    <a:pt x="346" y="5387"/>
                  </a:cubicBezTo>
                  <a:cubicBezTo>
                    <a:pt x="965" y="4136"/>
                    <a:pt x="2227" y="3362"/>
                    <a:pt x="3620" y="3362"/>
                  </a:cubicBezTo>
                  <a:cubicBezTo>
                    <a:pt x="3942" y="3362"/>
                    <a:pt x="4263" y="3410"/>
                    <a:pt x="4573" y="3482"/>
                  </a:cubicBezTo>
                  <a:cubicBezTo>
                    <a:pt x="4644" y="3660"/>
                    <a:pt x="4751" y="3827"/>
                    <a:pt x="4859" y="3970"/>
                  </a:cubicBezTo>
                  <a:lnTo>
                    <a:pt x="4799" y="5279"/>
                  </a:lnTo>
                  <a:cubicBezTo>
                    <a:pt x="4799" y="5339"/>
                    <a:pt x="4823" y="5387"/>
                    <a:pt x="4870" y="5410"/>
                  </a:cubicBezTo>
                  <a:cubicBezTo>
                    <a:pt x="4894" y="5434"/>
                    <a:pt x="4930" y="5446"/>
                    <a:pt x="4954" y="5446"/>
                  </a:cubicBezTo>
                  <a:cubicBezTo>
                    <a:pt x="4989" y="5446"/>
                    <a:pt x="5001" y="5446"/>
                    <a:pt x="5037" y="5434"/>
                  </a:cubicBezTo>
                  <a:lnTo>
                    <a:pt x="6228" y="4875"/>
                  </a:lnTo>
                  <a:cubicBezTo>
                    <a:pt x="6359" y="4910"/>
                    <a:pt x="6502" y="4934"/>
                    <a:pt x="6644" y="4958"/>
                  </a:cubicBezTo>
                  <a:cubicBezTo>
                    <a:pt x="7061" y="5565"/>
                    <a:pt x="7264" y="6268"/>
                    <a:pt x="7264" y="7006"/>
                  </a:cubicBezTo>
                  <a:cubicBezTo>
                    <a:pt x="7264" y="7994"/>
                    <a:pt x="6883" y="8911"/>
                    <a:pt x="6180" y="9613"/>
                  </a:cubicBezTo>
                  <a:cubicBezTo>
                    <a:pt x="6121" y="9673"/>
                    <a:pt x="6121" y="9780"/>
                    <a:pt x="6180" y="9839"/>
                  </a:cubicBezTo>
                  <a:cubicBezTo>
                    <a:pt x="6204" y="9863"/>
                    <a:pt x="6252" y="9875"/>
                    <a:pt x="6299" y="9875"/>
                  </a:cubicBezTo>
                  <a:cubicBezTo>
                    <a:pt x="6347" y="9875"/>
                    <a:pt x="6371" y="9863"/>
                    <a:pt x="6418" y="9839"/>
                  </a:cubicBezTo>
                  <a:cubicBezTo>
                    <a:pt x="7192" y="9077"/>
                    <a:pt x="7609" y="8077"/>
                    <a:pt x="7609" y="7006"/>
                  </a:cubicBezTo>
                  <a:cubicBezTo>
                    <a:pt x="7609" y="6279"/>
                    <a:pt x="7418" y="5577"/>
                    <a:pt x="7037" y="4958"/>
                  </a:cubicBezTo>
                  <a:cubicBezTo>
                    <a:pt x="7787" y="4898"/>
                    <a:pt x="8490" y="4505"/>
                    <a:pt x="8930" y="3851"/>
                  </a:cubicBezTo>
                  <a:cubicBezTo>
                    <a:pt x="9276" y="3303"/>
                    <a:pt x="9407" y="2648"/>
                    <a:pt x="9276" y="1993"/>
                  </a:cubicBezTo>
                  <a:cubicBezTo>
                    <a:pt x="9145" y="1338"/>
                    <a:pt x="8776" y="791"/>
                    <a:pt x="8216" y="422"/>
                  </a:cubicBezTo>
                  <a:cubicBezTo>
                    <a:pt x="7789" y="137"/>
                    <a:pt x="7307" y="0"/>
                    <a:pt x="68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4" name="Google Shape;11464;p65"/>
            <p:cNvSpPr/>
            <p:nvPr/>
          </p:nvSpPr>
          <p:spPr>
            <a:xfrm>
              <a:off x="2392812" y="3401615"/>
              <a:ext cx="83033" cy="80372"/>
            </a:xfrm>
            <a:custGeom>
              <a:rect b="b" l="l" r="r" t="t"/>
              <a:pathLst>
                <a:path extrusionOk="0" h="2537" w="2621">
                  <a:moveTo>
                    <a:pt x="1608" y="334"/>
                  </a:moveTo>
                  <a:cubicBezTo>
                    <a:pt x="1775" y="334"/>
                    <a:pt x="1918" y="394"/>
                    <a:pt x="2037" y="513"/>
                  </a:cubicBezTo>
                  <a:cubicBezTo>
                    <a:pt x="2275" y="739"/>
                    <a:pt x="2275" y="1132"/>
                    <a:pt x="2037" y="1370"/>
                  </a:cubicBezTo>
                  <a:cubicBezTo>
                    <a:pt x="1918" y="1489"/>
                    <a:pt x="1763" y="1549"/>
                    <a:pt x="1608" y="1549"/>
                  </a:cubicBezTo>
                  <a:cubicBezTo>
                    <a:pt x="1453" y="1549"/>
                    <a:pt x="1299" y="1489"/>
                    <a:pt x="1180" y="1370"/>
                  </a:cubicBezTo>
                  <a:cubicBezTo>
                    <a:pt x="941" y="1132"/>
                    <a:pt x="941" y="751"/>
                    <a:pt x="1180" y="513"/>
                  </a:cubicBezTo>
                  <a:cubicBezTo>
                    <a:pt x="1299" y="394"/>
                    <a:pt x="1442" y="334"/>
                    <a:pt x="1608" y="334"/>
                  </a:cubicBezTo>
                  <a:close/>
                  <a:moveTo>
                    <a:pt x="1608" y="1"/>
                  </a:moveTo>
                  <a:cubicBezTo>
                    <a:pt x="1358" y="1"/>
                    <a:pt x="1120" y="108"/>
                    <a:pt x="953" y="275"/>
                  </a:cubicBezTo>
                  <a:cubicBezTo>
                    <a:pt x="620" y="596"/>
                    <a:pt x="596" y="1108"/>
                    <a:pt x="846" y="1477"/>
                  </a:cubicBezTo>
                  <a:lnTo>
                    <a:pt x="60" y="2263"/>
                  </a:lnTo>
                  <a:cubicBezTo>
                    <a:pt x="1" y="2322"/>
                    <a:pt x="1" y="2430"/>
                    <a:pt x="60" y="2489"/>
                  </a:cubicBezTo>
                  <a:cubicBezTo>
                    <a:pt x="84" y="2525"/>
                    <a:pt x="132" y="2537"/>
                    <a:pt x="179" y="2537"/>
                  </a:cubicBezTo>
                  <a:cubicBezTo>
                    <a:pt x="227" y="2537"/>
                    <a:pt x="263" y="2525"/>
                    <a:pt x="299" y="2489"/>
                  </a:cubicBezTo>
                  <a:lnTo>
                    <a:pt x="1084" y="1703"/>
                  </a:lnTo>
                  <a:cubicBezTo>
                    <a:pt x="1251" y="1822"/>
                    <a:pt x="1430" y="1870"/>
                    <a:pt x="1620" y="1870"/>
                  </a:cubicBezTo>
                  <a:cubicBezTo>
                    <a:pt x="1858" y="1870"/>
                    <a:pt x="2096" y="1775"/>
                    <a:pt x="2275" y="1596"/>
                  </a:cubicBezTo>
                  <a:cubicBezTo>
                    <a:pt x="2620" y="1227"/>
                    <a:pt x="2620" y="644"/>
                    <a:pt x="2263" y="275"/>
                  </a:cubicBezTo>
                  <a:cubicBezTo>
                    <a:pt x="2084" y="96"/>
                    <a:pt x="1846"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5" name="Google Shape;11465;p65"/>
            <p:cNvSpPr/>
            <p:nvPr/>
          </p:nvSpPr>
          <p:spPr>
            <a:xfrm>
              <a:off x="2229502" y="3535147"/>
              <a:ext cx="201833" cy="94723"/>
            </a:xfrm>
            <a:custGeom>
              <a:rect b="b" l="l" r="r" t="t"/>
              <a:pathLst>
                <a:path extrusionOk="0" h="2990" w="6371">
                  <a:moveTo>
                    <a:pt x="3191" y="310"/>
                  </a:moveTo>
                  <a:cubicBezTo>
                    <a:pt x="3477" y="310"/>
                    <a:pt x="3751" y="346"/>
                    <a:pt x="4025" y="393"/>
                  </a:cubicBezTo>
                  <a:cubicBezTo>
                    <a:pt x="4191" y="584"/>
                    <a:pt x="4275" y="834"/>
                    <a:pt x="4275" y="1084"/>
                  </a:cubicBezTo>
                  <a:cubicBezTo>
                    <a:pt x="4275" y="1703"/>
                    <a:pt x="3787" y="2191"/>
                    <a:pt x="3179" y="2191"/>
                  </a:cubicBezTo>
                  <a:cubicBezTo>
                    <a:pt x="2560" y="2191"/>
                    <a:pt x="2072" y="1703"/>
                    <a:pt x="2072" y="1084"/>
                  </a:cubicBezTo>
                  <a:cubicBezTo>
                    <a:pt x="2108" y="846"/>
                    <a:pt x="2191" y="596"/>
                    <a:pt x="2358" y="393"/>
                  </a:cubicBezTo>
                  <a:cubicBezTo>
                    <a:pt x="2620" y="346"/>
                    <a:pt x="2906" y="310"/>
                    <a:pt x="3191" y="310"/>
                  </a:cubicBezTo>
                  <a:close/>
                  <a:moveTo>
                    <a:pt x="1905" y="489"/>
                  </a:moveTo>
                  <a:lnTo>
                    <a:pt x="1905" y="489"/>
                  </a:lnTo>
                  <a:cubicBezTo>
                    <a:pt x="1822" y="691"/>
                    <a:pt x="1775" y="894"/>
                    <a:pt x="1775" y="1108"/>
                  </a:cubicBezTo>
                  <a:cubicBezTo>
                    <a:pt x="1775" y="1894"/>
                    <a:pt x="2417" y="2513"/>
                    <a:pt x="3191" y="2513"/>
                  </a:cubicBezTo>
                  <a:cubicBezTo>
                    <a:pt x="3965" y="2513"/>
                    <a:pt x="4608" y="1882"/>
                    <a:pt x="4608" y="1108"/>
                  </a:cubicBezTo>
                  <a:cubicBezTo>
                    <a:pt x="4608" y="894"/>
                    <a:pt x="4561" y="691"/>
                    <a:pt x="4465" y="489"/>
                  </a:cubicBezTo>
                  <a:lnTo>
                    <a:pt x="4465" y="489"/>
                  </a:lnTo>
                  <a:cubicBezTo>
                    <a:pt x="5180" y="691"/>
                    <a:pt x="5751" y="1060"/>
                    <a:pt x="6001" y="1489"/>
                  </a:cubicBezTo>
                  <a:cubicBezTo>
                    <a:pt x="5620" y="2191"/>
                    <a:pt x="4465" y="2668"/>
                    <a:pt x="3203" y="2668"/>
                  </a:cubicBezTo>
                  <a:cubicBezTo>
                    <a:pt x="1929" y="2668"/>
                    <a:pt x="798" y="2191"/>
                    <a:pt x="381" y="1489"/>
                  </a:cubicBezTo>
                  <a:cubicBezTo>
                    <a:pt x="632" y="1060"/>
                    <a:pt x="1191" y="691"/>
                    <a:pt x="1905" y="489"/>
                  </a:cubicBezTo>
                  <a:close/>
                  <a:moveTo>
                    <a:pt x="3191" y="1"/>
                  </a:moveTo>
                  <a:cubicBezTo>
                    <a:pt x="2858" y="1"/>
                    <a:pt x="2548" y="36"/>
                    <a:pt x="2239" y="96"/>
                  </a:cubicBezTo>
                  <a:cubicBezTo>
                    <a:pt x="1179" y="286"/>
                    <a:pt x="358" y="786"/>
                    <a:pt x="36" y="1429"/>
                  </a:cubicBezTo>
                  <a:cubicBezTo>
                    <a:pt x="0" y="1477"/>
                    <a:pt x="0" y="1536"/>
                    <a:pt x="36" y="1584"/>
                  </a:cubicBezTo>
                  <a:cubicBezTo>
                    <a:pt x="465" y="2429"/>
                    <a:pt x="1727" y="2989"/>
                    <a:pt x="3191" y="2989"/>
                  </a:cubicBezTo>
                  <a:cubicBezTo>
                    <a:pt x="4644" y="2989"/>
                    <a:pt x="5918" y="2429"/>
                    <a:pt x="6347" y="1584"/>
                  </a:cubicBezTo>
                  <a:cubicBezTo>
                    <a:pt x="6370" y="1525"/>
                    <a:pt x="6370" y="1477"/>
                    <a:pt x="6347" y="1429"/>
                  </a:cubicBezTo>
                  <a:cubicBezTo>
                    <a:pt x="6013" y="786"/>
                    <a:pt x="5204" y="286"/>
                    <a:pt x="4144" y="96"/>
                  </a:cubicBezTo>
                  <a:cubicBezTo>
                    <a:pt x="3822" y="36"/>
                    <a:pt x="3513" y="1"/>
                    <a:pt x="3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6" name="Google Shape;11466;p65"/>
            <p:cNvSpPr/>
            <p:nvPr/>
          </p:nvSpPr>
          <p:spPr>
            <a:xfrm>
              <a:off x="2236281" y="3609215"/>
              <a:ext cx="81893" cy="38364"/>
            </a:xfrm>
            <a:custGeom>
              <a:rect b="b" l="l" r="r" t="t"/>
              <a:pathLst>
                <a:path extrusionOk="0" h="1211" w="2585">
                  <a:moveTo>
                    <a:pt x="180" y="1"/>
                  </a:moveTo>
                  <a:cubicBezTo>
                    <a:pt x="140" y="1"/>
                    <a:pt x="101" y="15"/>
                    <a:pt x="72" y="44"/>
                  </a:cubicBezTo>
                  <a:cubicBezTo>
                    <a:pt x="1" y="103"/>
                    <a:pt x="1" y="211"/>
                    <a:pt x="60" y="270"/>
                  </a:cubicBezTo>
                  <a:cubicBezTo>
                    <a:pt x="525" y="818"/>
                    <a:pt x="1418" y="1175"/>
                    <a:pt x="2406" y="1211"/>
                  </a:cubicBezTo>
                  <a:cubicBezTo>
                    <a:pt x="2501" y="1211"/>
                    <a:pt x="2573" y="1127"/>
                    <a:pt x="2573" y="1056"/>
                  </a:cubicBezTo>
                  <a:cubicBezTo>
                    <a:pt x="2584" y="949"/>
                    <a:pt x="2513" y="877"/>
                    <a:pt x="2430" y="877"/>
                  </a:cubicBezTo>
                  <a:cubicBezTo>
                    <a:pt x="1513" y="853"/>
                    <a:pt x="703" y="532"/>
                    <a:pt x="298" y="56"/>
                  </a:cubicBezTo>
                  <a:cubicBezTo>
                    <a:pt x="267" y="18"/>
                    <a:pt x="223"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67" name="Google Shape;11467;p65"/>
          <p:cNvGrpSpPr/>
          <p:nvPr/>
        </p:nvGrpSpPr>
        <p:grpSpPr>
          <a:xfrm>
            <a:off x="5353403" y="3785609"/>
            <a:ext cx="277992" cy="354974"/>
            <a:chOff x="5353403" y="3785609"/>
            <a:chExt cx="277992" cy="354974"/>
          </a:xfrm>
        </p:grpSpPr>
        <p:sp>
          <p:nvSpPr>
            <p:cNvPr id="11468" name="Google Shape;11468;p65"/>
            <p:cNvSpPr/>
            <p:nvPr/>
          </p:nvSpPr>
          <p:spPr>
            <a:xfrm>
              <a:off x="5476734" y="3952562"/>
              <a:ext cx="33232" cy="15998"/>
            </a:xfrm>
            <a:custGeom>
              <a:rect b="b" l="l" r="r" t="t"/>
              <a:pathLst>
                <a:path extrusionOk="0" h="505" w="1049">
                  <a:moveTo>
                    <a:pt x="189" y="0"/>
                  </a:moveTo>
                  <a:cubicBezTo>
                    <a:pt x="154" y="0"/>
                    <a:pt x="117" y="10"/>
                    <a:pt x="84" y="29"/>
                  </a:cubicBezTo>
                  <a:cubicBezTo>
                    <a:pt x="12" y="64"/>
                    <a:pt x="0" y="171"/>
                    <a:pt x="48" y="255"/>
                  </a:cubicBezTo>
                  <a:cubicBezTo>
                    <a:pt x="155" y="398"/>
                    <a:pt x="334" y="505"/>
                    <a:pt x="536" y="505"/>
                  </a:cubicBezTo>
                  <a:cubicBezTo>
                    <a:pt x="727" y="505"/>
                    <a:pt x="917" y="410"/>
                    <a:pt x="1024" y="255"/>
                  </a:cubicBezTo>
                  <a:cubicBezTo>
                    <a:pt x="1048" y="171"/>
                    <a:pt x="1024" y="76"/>
                    <a:pt x="953" y="29"/>
                  </a:cubicBezTo>
                  <a:cubicBezTo>
                    <a:pt x="924" y="10"/>
                    <a:pt x="890" y="0"/>
                    <a:pt x="856" y="0"/>
                  </a:cubicBezTo>
                  <a:cubicBezTo>
                    <a:pt x="805" y="0"/>
                    <a:pt x="755" y="21"/>
                    <a:pt x="727" y="64"/>
                  </a:cubicBezTo>
                  <a:cubicBezTo>
                    <a:pt x="691" y="124"/>
                    <a:pt x="608" y="171"/>
                    <a:pt x="524" y="171"/>
                  </a:cubicBezTo>
                  <a:cubicBezTo>
                    <a:pt x="429" y="171"/>
                    <a:pt x="346" y="136"/>
                    <a:pt x="310" y="64"/>
                  </a:cubicBezTo>
                  <a:cubicBezTo>
                    <a:pt x="289" y="21"/>
                    <a:pt x="241"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69" name="Google Shape;11469;p65"/>
            <p:cNvSpPr/>
            <p:nvPr/>
          </p:nvSpPr>
          <p:spPr>
            <a:xfrm>
              <a:off x="5457124" y="3902540"/>
              <a:ext cx="10201" cy="15872"/>
            </a:xfrm>
            <a:custGeom>
              <a:rect b="b" l="l" r="r" t="t"/>
              <a:pathLst>
                <a:path extrusionOk="0" h="501" w="322">
                  <a:moveTo>
                    <a:pt x="155" y="0"/>
                  </a:moveTo>
                  <a:cubicBezTo>
                    <a:pt x="72" y="0"/>
                    <a:pt x="0" y="72"/>
                    <a:pt x="0" y="167"/>
                  </a:cubicBezTo>
                  <a:lnTo>
                    <a:pt x="0" y="346"/>
                  </a:lnTo>
                  <a:cubicBezTo>
                    <a:pt x="0" y="429"/>
                    <a:pt x="72" y="500"/>
                    <a:pt x="155" y="500"/>
                  </a:cubicBezTo>
                  <a:cubicBezTo>
                    <a:pt x="250" y="500"/>
                    <a:pt x="322" y="429"/>
                    <a:pt x="322" y="346"/>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0" name="Google Shape;11470;p65"/>
            <p:cNvSpPr/>
            <p:nvPr/>
          </p:nvSpPr>
          <p:spPr>
            <a:xfrm>
              <a:off x="5518234" y="3902540"/>
              <a:ext cx="10581" cy="15872"/>
            </a:xfrm>
            <a:custGeom>
              <a:rect b="b" l="l" r="r" t="t"/>
              <a:pathLst>
                <a:path extrusionOk="0" h="501" w="334">
                  <a:moveTo>
                    <a:pt x="167" y="0"/>
                  </a:moveTo>
                  <a:cubicBezTo>
                    <a:pt x="72" y="0"/>
                    <a:pt x="0" y="72"/>
                    <a:pt x="0" y="167"/>
                  </a:cubicBezTo>
                  <a:lnTo>
                    <a:pt x="0" y="346"/>
                  </a:lnTo>
                  <a:cubicBezTo>
                    <a:pt x="0" y="429"/>
                    <a:pt x="72" y="500"/>
                    <a:pt x="167" y="500"/>
                  </a:cubicBezTo>
                  <a:cubicBezTo>
                    <a:pt x="250" y="500"/>
                    <a:pt x="333" y="429"/>
                    <a:pt x="333" y="346"/>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1" name="Google Shape;11471;p65"/>
            <p:cNvSpPr/>
            <p:nvPr/>
          </p:nvSpPr>
          <p:spPr>
            <a:xfrm>
              <a:off x="5353403" y="3785609"/>
              <a:ext cx="277992" cy="354974"/>
            </a:xfrm>
            <a:custGeom>
              <a:rect b="b" l="l" r="r" t="t"/>
              <a:pathLst>
                <a:path extrusionOk="0" h="11205" w="8775">
                  <a:moveTo>
                    <a:pt x="2822" y="846"/>
                  </a:moveTo>
                  <a:lnTo>
                    <a:pt x="2822" y="2274"/>
                  </a:lnTo>
                  <a:cubicBezTo>
                    <a:pt x="2822" y="2274"/>
                    <a:pt x="2822" y="2286"/>
                    <a:pt x="2810" y="2286"/>
                  </a:cubicBezTo>
                  <a:lnTo>
                    <a:pt x="2453" y="2286"/>
                  </a:lnTo>
                  <a:cubicBezTo>
                    <a:pt x="2453" y="2286"/>
                    <a:pt x="2441" y="2286"/>
                    <a:pt x="2441" y="2274"/>
                  </a:cubicBezTo>
                  <a:lnTo>
                    <a:pt x="2441" y="1215"/>
                  </a:lnTo>
                  <a:lnTo>
                    <a:pt x="2453" y="1215"/>
                  </a:lnTo>
                  <a:cubicBezTo>
                    <a:pt x="2453" y="1155"/>
                    <a:pt x="2477" y="1096"/>
                    <a:pt x="2524" y="1072"/>
                  </a:cubicBezTo>
                  <a:lnTo>
                    <a:pt x="2822" y="846"/>
                  </a:lnTo>
                  <a:close/>
                  <a:moveTo>
                    <a:pt x="4739" y="322"/>
                  </a:moveTo>
                  <a:cubicBezTo>
                    <a:pt x="4739" y="322"/>
                    <a:pt x="4763" y="322"/>
                    <a:pt x="4763" y="346"/>
                  </a:cubicBezTo>
                  <a:lnTo>
                    <a:pt x="4763" y="2274"/>
                  </a:lnTo>
                  <a:cubicBezTo>
                    <a:pt x="4763" y="2274"/>
                    <a:pt x="4763" y="2286"/>
                    <a:pt x="4739" y="2286"/>
                  </a:cubicBezTo>
                  <a:lnTo>
                    <a:pt x="4048" y="2286"/>
                  </a:lnTo>
                  <a:cubicBezTo>
                    <a:pt x="4048" y="2286"/>
                    <a:pt x="4024" y="2286"/>
                    <a:pt x="4024" y="2274"/>
                  </a:cubicBezTo>
                  <a:lnTo>
                    <a:pt x="4024" y="346"/>
                  </a:lnTo>
                  <a:cubicBezTo>
                    <a:pt x="4024" y="334"/>
                    <a:pt x="4030" y="328"/>
                    <a:pt x="4033" y="328"/>
                  </a:cubicBezTo>
                  <a:cubicBezTo>
                    <a:pt x="4036" y="328"/>
                    <a:pt x="4036" y="334"/>
                    <a:pt x="4024" y="346"/>
                  </a:cubicBezTo>
                  <a:lnTo>
                    <a:pt x="4739" y="322"/>
                  </a:lnTo>
                  <a:close/>
                  <a:moveTo>
                    <a:pt x="5965" y="846"/>
                  </a:moveTo>
                  <a:lnTo>
                    <a:pt x="6263" y="1072"/>
                  </a:lnTo>
                  <a:cubicBezTo>
                    <a:pt x="6310" y="1096"/>
                    <a:pt x="6334" y="1155"/>
                    <a:pt x="6334" y="1215"/>
                  </a:cubicBezTo>
                  <a:lnTo>
                    <a:pt x="6334" y="2274"/>
                  </a:lnTo>
                  <a:cubicBezTo>
                    <a:pt x="6334" y="2274"/>
                    <a:pt x="6334" y="2286"/>
                    <a:pt x="6322" y="2286"/>
                  </a:cubicBezTo>
                  <a:lnTo>
                    <a:pt x="5965" y="2286"/>
                  </a:lnTo>
                  <a:cubicBezTo>
                    <a:pt x="5965" y="2286"/>
                    <a:pt x="5953" y="2286"/>
                    <a:pt x="5953" y="2274"/>
                  </a:cubicBezTo>
                  <a:lnTo>
                    <a:pt x="5953" y="846"/>
                  </a:lnTo>
                  <a:close/>
                  <a:moveTo>
                    <a:pt x="5072" y="596"/>
                  </a:moveTo>
                  <a:cubicBezTo>
                    <a:pt x="5263" y="631"/>
                    <a:pt x="5441" y="715"/>
                    <a:pt x="5620" y="822"/>
                  </a:cubicBezTo>
                  <a:lnTo>
                    <a:pt x="5620" y="2274"/>
                  </a:lnTo>
                  <a:cubicBezTo>
                    <a:pt x="5620" y="2465"/>
                    <a:pt x="5775" y="2620"/>
                    <a:pt x="5965" y="2620"/>
                  </a:cubicBezTo>
                  <a:lnTo>
                    <a:pt x="6322" y="2620"/>
                  </a:lnTo>
                  <a:cubicBezTo>
                    <a:pt x="6513" y="2620"/>
                    <a:pt x="6668" y="2465"/>
                    <a:pt x="6668" y="2274"/>
                  </a:cubicBezTo>
                  <a:lnTo>
                    <a:pt x="6668" y="1798"/>
                  </a:lnTo>
                  <a:cubicBezTo>
                    <a:pt x="6870" y="2155"/>
                    <a:pt x="7001" y="2572"/>
                    <a:pt x="7037" y="2989"/>
                  </a:cubicBezTo>
                  <a:lnTo>
                    <a:pt x="6501" y="2989"/>
                  </a:lnTo>
                  <a:cubicBezTo>
                    <a:pt x="6406" y="2989"/>
                    <a:pt x="6334" y="3060"/>
                    <a:pt x="6334" y="3155"/>
                  </a:cubicBezTo>
                  <a:cubicBezTo>
                    <a:pt x="6334" y="3239"/>
                    <a:pt x="6406" y="3310"/>
                    <a:pt x="6501" y="3310"/>
                  </a:cubicBezTo>
                  <a:lnTo>
                    <a:pt x="6858" y="3310"/>
                  </a:lnTo>
                  <a:lnTo>
                    <a:pt x="6858" y="3536"/>
                  </a:lnTo>
                  <a:cubicBezTo>
                    <a:pt x="6799" y="3572"/>
                    <a:pt x="6763" y="3632"/>
                    <a:pt x="6763" y="3691"/>
                  </a:cubicBezTo>
                  <a:cubicBezTo>
                    <a:pt x="6763" y="3775"/>
                    <a:pt x="6846" y="3846"/>
                    <a:pt x="6929" y="3846"/>
                  </a:cubicBezTo>
                  <a:cubicBezTo>
                    <a:pt x="7001" y="3846"/>
                    <a:pt x="7084" y="3882"/>
                    <a:pt x="7144" y="3941"/>
                  </a:cubicBezTo>
                  <a:cubicBezTo>
                    <a:pt x="7203" y="4001"/>
                    <a:pt x="7215" y="4072"/>
                    <a:pt x="7215" y="4144"/>
                  </a:cubicBezTo>
                  <a:cubicBezTo>
                    <a:pt x="7203" y="4287"/>
                    <a:pt x="7060" y="4406"/>
                    <a:pt x="6918" y="4406"/>
                  </a:cubicBezTo>
                  <a:lnTo>
                    <a:pt x="6846" y="4406"/>
                  </a:lnTo>
                  <a:lnTo>
                    <a:pt x="6846" y="4394"/>
                  </a:lnTo>
                  <a:cubicBezTo>
                    <a:pt x="6846" y="4298"/>
                    <a:pt x="6763" y="4227"/>
                    <a:pt x="6679" y="4227"/>
                  </a:cubicBezTo>
                  <a:cubicBezTo>
                    <a:pt x="6584" y="4227"/>
                    <a:pt x="6513" y="4298"/>
                    <a:pt x="6513" y="4394"/>
                  </a:cubicBezTo>
                  <a:cubicBezTo>
                    <a:pt x="6513" y="5096"/>
                    <a:pt x="6156" y="5763"/>
                    <a:pt x="5572" y="6144"/>
                  </a:cubicBezTo>
                  <a:lnTo>
                    <a:pt x="5572" y="6108"/>
                  </a:lnTo>
                  <a:lnTo>
                    <a:pt x="5489" y="5370"/>
                  </a:lnTo>
                  <a:cubicBezTo>
                    <a:pt x="5441" y="5013"/>
                    <a:pt x="5155" y="4763"/>
                    <a:pt x="4798" y="4763"/>
                  </a:cubicBezTo>
                  <a:lnTo>
                    <a:pt x="3989" y="4763"/>
                  </a:lnTo>
                  <a:cubicBezTo>
                    <a:pt x="3631" y="4763"/>
                    <a:pt x="3334" y="5025"/>
                    <a:pt x="3298" y="5370"/>
                  </a:cubicBezTo>
                  <a:lnTo>
                    <a:pt x="3215" y="6108"/>
                  </a:lnTo>
                  <a:lnTo>
                    <a:pt x="3215" y="6144"/>
                  </a:lnTo>
                  <a:cubicBezTo>
                    <a:pt x="2977" y="5965"/>
                    <a:pt x="2774" y="5763"/>
                    <a:pt x="2619" y="5525"/>
                  </a:cubicBezTo>
                  <a:cubicBezTo>
                    <a:pt x="2393" y="5180"/>
                    <a:pt x="2274" y="4787"/>
                    <a:pt x="2274" y="4370"/>
                  </a:cubicBezTo>
                  <a:cubicBezTo>
                    <a:pt x="2274" y="4287"/>
                    <a:pt x="2203" y="4203"/>
                    <a:pt x="2107" y="4203"/>
                  </a:cubicBezTo>
                  <a:cubicBezTo>
                    <a:pt x="2024" y="4203"/>
                    <a:pt x="1941" y="4287"/>
                    <a:pt x="1941" y="4370"/>
                  </a:cubicBezTo>
                  <a:lnTo>
                    <a:pt x="1941" y="4394"/>
                  </a:lnTo>
                  <a:lnTo>
                    <a:pt x="1846" y="4394"/>
                  </a:lnTo>
                  <a:cubicBezTo>
                    <a:pt x="1762" y="4394"/>
                    <a:pt x="1691" y="4358"/>
                    <a:pt x="1631" y="4298"/>
                  </a:cubicBezTo>
                  <a:cubicBezTo>
                    <a:pt x="1572" y="4239"/>
                    <a:pt x="1560" y="4167"/>
                    <a:pt x="1560" y="4096"/>
                  </a:cubicBezTo>
                  <a:cubicBezTo>
                    <a:pt x="1572" y="3953"/>
                    <a:pt x="1703" y="3834"/>
                    <a:pt x="1857" y="3834"/>
                  </a:cubicBezTo>
                  <a:cubicBezTo>
                    <a:pt x="1941" y="3834"/>
                    <a:pt x="2024" y="3763"/>
                    <a:pt x="2024" y="3667"/>
                  </a:cubicBezTo>
                  <a:cubicBezTo>
                    <a:pt x="2024" y="3596"/>
                    <a:pt x="1976" y="3536"/>
                    <a:pt x="1905" y="3525"/>
                  </a:cubicBezTo>
                  <a:lnTo>
                    <a:pt x="1905" y="3310"/>
                  </a:lnTo>
                  <a:lnTo>
                    <a:pt x="5775" y="3310"/>
                  </a:lnTo>
                  <a:cubicBezTo>
                    <a:pt x="5858" y="3310"/>
                    <a:pt x="5929" y="3239"/>
                    <a:pt x="5929" y="3155"/>
                  </a:cubicBezTo>
                  <a:cubicBezTo>
                    <a:pt x="5929" y="3060"/>
                    <a:pt x="5858" y="2989"/>
                    <a:pt x="5775" y="2989"/>
                  </a:cubicBezTo>
                  <a:lnTo>
                    <a:pt x="1726" y="2989"/>
                  </a:lnTo>
                  <a:cubicBezTo>
                    <a:pt x="1750" y="2572"/>
                    <a:pt x="1869" y="2155"/>
                    <a:pt x="2096" y="1798"/>
                  </a:cubicBezTo>
                  <a:lnTo>
                    <a:pt x="2096" y="2274"/>
                  </a:lnTo>
                  <a:cubicBezTo>
                    <a:pt x="2096" y="2465"/>
                    <a:pt x="2238" y="2620"/>
                    <a:pt x="2441" y="2620"/>
                  </a:cubicBezTo>
                  <a:lnTo>
                    <a:pt x="2798" y="2620"/>
                  </a:lnTo>
                  <a:cubicBezTo>
                    <a:pt x="2989" y="2620"/>
                    <a:pt x="3131" y="2465"/>
                    <a:pt x="3131" y="2274"/>
                  </a:cubicBezTo>
                  <a:lnTo>
                    <a:pt x="3131" y="822"/>
                  </a:lnTo>
                  <a:cubicBezTo>
                    <a:pt x="3310" y="727"/>
                    <a:pt x="3489" y="655"/>
                    <a:pt x="3691" y="596"/>
                  </a:cubicBezTo>
                  <a:lnTo>
                    <a:pt x="3691" y="2274"/>
                  </a:lnTo>
                  <a:cubicBezTo>
                    <a:pt x="3691" y="2465"/>
                    <a:pt x="3834" y="2620"/>
                    <a:pt x="4024" y="2620"/>
                  </a:cubicBezTo>
                  <a:lnTo>
                    <a:pt x="4727" y="2620"/>
                  </a:lnTo>
                  <a:cubicBezTo>
                    <a:pt x="4917" y="2620"/>
                    <a:pt x="5072" y="2465"/>
                    <a:pt x="5072" y="2274"/>
                  </a:cubicBezTo>
                  <a:lnTo>
                    <a:pt x="5072" y="596"/>
                  </a:lnTo>
                  <a:close/>
                  <a:moveTo>
                    <a:pt x="4822" y="5072"/>
                  </a:moveTo>
                  <a:cubicBezTo>
                    <a:pt x="5001" y="5072"/>
                    <a:pt x="5155" y="5203"/>
                    <a:pt x="5179" y="5406"/>
                  </a:cubicBezTo>
                  <a:lnTo>
                    <a:pt x="5263" y="6144"/>
                  </a:lnTo>
                  <a:cubicBezTo>
                    <a:pt x="5263" y="6275"/>
                    <a:pt x="5191" y="6430"/>
                    <a:pt x="5060" y="6501"/>
                  </a:cubicBezTo>
                  <a:lnTo>
                    <a:pt x="4560" y="6739"/>
                  </a:lnTo>
                  <a:cubicBezTo>
                    <a:pt x="4513" y="6763"/>
                    <a:pt x="4459" y="6775"/>
                    <a:pt x="4404" y="6775"/>
                  </a:cubicBezTo>
                  <a:cubicBezTo>
                    <a:pt x="4349" y="6775"/>
                    <a:pt x="4292" y="6763"/>
                    <a:pt x="4239" y="6739"/>
                  </a:cubicBezTo>
                  <a:lnTo>
                    <a:pt x="3751" y="6501"/>
                  </a:lnTo>
                  <a:cubicBezTo>
                    <a:pt x="3608" y="6430"/>
                    <a:pt x="3536" y="6299"/>
                    <a:pt x="3548" y="6144"/>
                  </a:cubicBezTo>
                  <a:lnTo>
                    <a:pt x="3643" y="5406"/>
                  </a:lnTo>
                  <a:cubicBezTo>
                    <a:pt x="3655" y="5227"/>
                    <a:pt x="3822" y="5072"/>
                    <a:pt x="4001" y="5072"/>
                  </a:cubicBezTo>
                  <a:close/>
                  <a:moveTo>
                    <a:pt x="5489" y="6561"/>
                  </a:moveTo>
                  <a:lnTo>
                    <a:pt x="5489" y="7120"/>
                  </a:lnTo>
                  <a:cubicBezTo>
                    <a:pt x="5489" y="7370"/>
                    <a:pt x="5620" y="7608"/>
                    <a:pt x="5822" y="7716"/>
                  </a:cubicBezTo>
                  <a:cubicBezTo>
                    <a:pt x="5465" y="8168"/>
                    <a:pt x="4953" y="8418"/>
                    <a:pt x="4405" y="8418"/>
                  </a:cubicBezTo>
                  <a:cubicBezTo>
                    <a:pt x="3846" y="8418"/>
                    <a:pt x="3334" y="8168"/>
                    <a:pt x="3000" y="7739"/>
                  </a:cubicBezTo>
                  <a:cubicBezTo>
                    <a:pt x="3215" y="7620"/>
                    <a:pt x="3346" y="7394"/>
                    <a:pt x="3346" y="7144"/>
                  </a:cubicBezTo>
                  <a:lnTo>
                    <a:pt x="3346" y="6573"/>
                  </a:lnTo>
                  <a:lnTo>
                    <a:pt x="3370" y="6573"/>
                  </a:lnTo>
                  <a:cubicBezTo>
                    <a:pt x="3429" y="6668"/>
                    <a:pt x="3524" y="6727"/>
                    <a:pt x="3608" y="6787"/>
                  </a:cubicBezTo>
                  <a:lnTo>
                    <a:pt x="4096" y="7025"/>
                  </a:lnTo>
                  <a:cubicBezTo>
                    <a:pt x="4203" y="7073"/>
                    <a:pt x="4310" y="7096"/>
                    <a:pt x="4417" y="7096"/>
                  </a:cubicBezTo>
                  <a:cubicBezTo>
                    <a:pt x="4513" y="7096"/>
                    <a:pt x="4620" y="7073"/>
                    <a:pt x="4727" y="7025"/>
                  </a:cubicBezTo>
                  <a:lnTo>
                    <a:pt x="5215" y="6787"/>
                  </a:lnTo>
                  <a:cubicBezTo>
                    <a:pt x="5322" y="6739"/>
                    <a:pt x="5394" y="6668"/>
                    <a:pt x="5453" y="6573"/>
                  </a:cubicBezTo>
                  <a:cubicBezTo>
                    <a:pt x="5465" y="6573"/>
                    <a:pt x="5465" y="6573"/>
                    <a:pt x="5489" y="6561"/>
                  </a:cubicBezTo>
                  <a:close/>
                  <a:moveTo>
                    <a:pt x="2298" y="7966"/>
                  </a:moveTo>
                  <a:lnTo>
                    <a:pt x="2298" y="9299"/>
                  </a:lnTo>
                  <a:lnTo>
                    <a:pt x="2107" y="9299"/>
                  </a:lnTo>
                  <a:cubicBezTo>
                    <a:pt x="1976" y="9299"/>
                    <a:pt x="1857" y="9347"/>
                    <a:pt x="1750" y="9406"/>
                  </a:cubicBezTo>
                  <a:lnTo>
                    <a:pt x="1750" y="8120"/>
                  </a:lnTo>
                  <a:lnTo>
                    <a:pt x="2298" y="7966"/>
                  </a:lnTo>
                  <a:close/>
                  <a:moveTo>
                    <a:pt x="6501" y="7966"/>
                  </a:moveTo>
                  <a:lnTo>
                    <a:pt x="7049" y="8120"/>
                  </a:lnTo>
                  <a:lnTo>
                    <a:pt x="7049" y="9406"/>
                  </a:lnTo>
                  <a:cubicBezTo>
                    <a:pt x="6941" y="9347"/>
                    <a:pt x="6822" y="9299"/>
                    <a:pt x="6691" y="9299"/>
                  </a:cubicBezTo>
                  <a:lnTo>
                    <a:pt x="6501" y="9299"/>
                  </a:lnTo>
                  <a:lnTo>
                    <a:pt x="6501" y="7966"/>
                  </a:lnTo>
                  <a:close/>
                  <a:moveTo>
                    <a:pt x="4048" y="0"/>
                  </a:moveTo>
                  <a:cubicBezTo>
                    <a:pt x="3881" y="0"/>
                    <a:pt x="3762" y="96"/>
                    <a:pt x="3715" y="250"/>
                  </a:cubicBezTo>
                  <a:cubicBezTo>
                    <a:pt x="3477" y="310"/>
                    <a:pt x="3239" y="381"/>
                    <a:pt x="3036" y="500"/>
                  </a:cubicBezTo>
                  <a:cubicBezTo>
                    <a:pt x="3012" y="500"/>
                    <a:pt x="3012" y="488"/>
                    <a:pt x="3000" y="488"/>
                  </a:cubicBezTo>
                  <a:cubicBezTo>
                    <a:pt x="2965" y="468"/>
                    <a:pt x="2922" y="456"/>
                    <a:pt x="2878" y="456"/>
                  </a:cubicBezTo>
                  <a:cubicBezTo>
                    <a:pt x="2819" y="456"/>
                    <a:pt x="2757" y="477"/>
                    <a:pt x="2703" y="524"/>
                  </a:cubicBezTo>
                  <a:lnTo>
                    <a:pt x="2322" y="798"/>
                  </a:lnTo>
                  <a:cubicBezTo>
                    <a:pt x="2179" y="905"/>
                    <a:pt x="2107" y="1060"/>
                    <a:pt x="2107" y="1215"/>
                  </a:cubicBezTo>
                  <a:lnTo>
                    <a:pt x="2107" y="1227"/>
                  </a:lnTo>
                  <a:cubicBezTo>
                    <a:pt x="1691" y="1727"/>
                    <a:pt x="1453" y="2346"/>
                    <a:pt x="1405" y="2989"/>
                  </a:cubicBezTo>
                  <a:lnTo>
                    <a:pt x="1214" y="2989"/>
                  </a:lnTo>
                  <a:cubicBezTo>
                    <a:pt x="1131" y="2989"/>
                    <a:pt x="1048" y="3060"/>
                    <a:pt x="1048" y="3155"/>
                  </a:cubicBezTo>
                  <a:cubicBezTo>
                    <a:pt x="1048" y="3239"/>
                    <a:pt x="1131" y="3310"/>
                    <a:pt x="1214" y="3310"/>
                  </a:cubicBezTo>
                  <a:lnTo>
                    <a:pt x="1572" y="3310"/>
                  </a:lnTo>
                  <a:lnTo>
                    <a:pt x="1572" y="3584"/>
                  </a:lnTo>
                  <a:cubicBezTo>
                    <a:pt x="1381" y="3667"/>
                    <a:pt x="1250" y="3846"/>
                    <a:pt x="1226" y="4060"/>
                  </a:cubicBezTo>
                  <a:cubicBezTo>
                    <a:pt x="1214" y="4227"/>
                    <a:pt x="1274" y="4406"/>
                    <a:pt x="1381" y="4525"/>
                  </a:cubicBezTo>
                  <a:cubicBezTo>
                    <a:pt x="1500" y="4644"/>
                    <a:pt x="1667" y="4715"/>
                    <a:pt x="1822" y="4715"/>
                  </a:cubicBezTo>
                  <a:lnTo>
                    <a:pt x="1941" y="4715"/>
                  </a:lnTo>
                  <a:cubicBezTo>
                    <a:pt x="1988" y="5060"/>
                    <a:pt x="2119" y="5394"/>
                    <a:pt x="2298" y="5691"/>
                  </a:cubicBezTo>
                  <a:cubicBezTo>
                    <a:pt x="2477" y="5965"/>
                    <a:pt x="2703" y="6203"/>
                    <a:pt x="2977" y="6382"/>
                  </a:cubicBezTo>
                  <a:lnTo>
                    <a:pt x="2977" y="7144"/>
                  </a:lnTo>
                  <a:cubicBezTo>
                    <a:pt x="2977" y="7311"/>
                    <a:pt x="2869" y="7442"/>
                    <a:pt x="2715" y="7477"/>
                  </a:cubicBezTo>
                  <a:lnTo>
                    <a:pt x="869" y="8037"/>
                  </a:lnTo>
                  <a:cubicBezTo>
                    <a:pt x="357" y="8180"/>
                    <a:pt x="0" y="8656"/>
                    <a:pt x="0" y="9192"/>
                  </a:cubicBezTo>
                  <a:lnTo>
                    <a:pt x="0" y="11037"/>
                  </a:lnTo>
                  <a:cubicBezTo>
                    <a:pt x="0" y="11133"/>
                    <a:pt x="71" y="11204"/>
                    <a:pt x="155" y="11204"/>
                  </a:cubicBezTo>
                  <a:cubicBezTo>
                    <a:pt x="250" y="11204"/>
                    <a:pt x="322" y="11133"/>
                    <a:pt x="322" y="11037"/>
                  </a:cubicBezTo>
                  <a:lnTo>
                    <a:pt x="322" y="9192"/>
                  </a:lnTo>
                  <a:cubicBezTo>
                    <a:pt x="322" y="8811"/>
                    <a:pt x="595" y="8454"/>
                    <a:pt x="964" y="8347"/>
                  </a:cubicBezTo>
                  <a:lnTo>
                    <a:pt x="1393" y="8216"/>
                  </a:lnTo>
                  <a:lnTo>
                    <a:pt x="1393" y="11037"/>
                  </a:lnTo>
                  <a:cubicBezTo>
                    <a:pt x="1393" y="11133"/>
                    <a:pt x="1465" y="11204"/>
                    <a:pt x="1560" y="11204"/>
                  </a:cubicBezTo>
                  <a:cubicBezTo>
                    <a:pt x="1643" y="11204"/>
                    <a:pt x="1715" y="11133"/>
                    <a:pt x="1715" y="11037"/>
                  </a:cubicBezTo>
                  <a:lnTo>
                    <a:pt x="1715" y="9978"/>
                  </a:lnTo>
                  <a:cubicBezTo>
                    <a:pt x="1715" y="9787"/>
                    <a:pt x="1881" y="9621"/>
                    <a:pt x="2084" y="9621"/>
                  </a:cubicBezTo>
                  <a:lnTo>
                    <a:pt x="2774" y="9621"/>
                  </a:lnTo>
                  <a:cubicBezTo>
                    <a:pt x="2869" y="9621"/>
                    <a:pt x="2941" y="9549"/>
                    <a:pt x="2941" y="9466"/>
                  </a:cubicBezTo>
                  <a:cubicBezTo>
                    <a:pt x="2941" y="9371"/>
                    <a:pt x="2869" y="9299"/>
                    <a:pt x="2774" y="9299"/>
                  </a:cubicBezTo>
                  <a:lnTo>
                    <a:pt x="2584" y="9299"/>
                  </a:lnTo>
                  <a:lnTo>
                    <a:pt x="2584" y="7858"/>
                  </a:lnTo>
                  <a:lnTo>
                    <a:pt x="2631" y="7835"/>
                  </a:lnTo>
                  <a:cubicBezTo>
                    <a:pt x="3012" y="8406"/>
                    <a:pt x="3655" y="8751"/>
                    <a:pt x="4358" y="8751"/>
                  </a:cubicBezTo>
                  <a:cubicBezTo>
                    <a:pt x="5060" y="8751"/>
                    <a:pt x="5679" y="8406"/>
                    <a:pt x="6084" y="7835"/>
                  </a:cubicBezTo>
                  <a:lnTo>
                    <a:pt x="6120" y="7858"/>
                  </a:lnTo>
                  <a:lnTo>
                    <a:pt x="6120" y="9299"/>
                  </a:lnTo>
                  <a:lnTo>
                    <a:pt x="3477" y="9299"/>
                  </a:lnTo>
                  <a:cubicBezTo>
                    <a:pt x="3381" y="9299"/>
                    <a:pt x="3310" y="9371"/>
                    <a:pt x="3310" y="9466"/>
                  </a:cubicBezTo>
                  <a:cubicBezTo>
                    <a:pt x="3310" y="9549"/>
                    <a:pt x="3381" y="9621"/>
                    <a:pt x="3477" y="9621"/>
                  </a:cubicBezTo>
                  <a:lnTo>
                    <a:pt x="6632" y="9621"/>
                  </a:lnTo>
                  <a:cubicBezTo>
                    <a:pt x="6822" y="9621"/>
                    <a:pt x="6989" y="9787"/>
                    <a:pt x="6989" y="9978"/>
                  </a:cubicBezTo>
                  <a:lnTo>
                    <a:pt x="6989" y="11037"/>
                  </a:lnTo>
                  <a:cubicBezTo>
                    <a:pt x="6989" y="11133"/>
                    <a:pt x="7060" y="11204"/>
                    <a:pt x="7156" y="11204"/>
                  </a:cubicBezTo>
                  <a:cubicBezTo>
                    <a:pt x="7239" y="11204"/>
                    <a:pt x="7310" y="11133"/>
                    <a:pt x="7310" y="11037"/>
                  </a:cubicBezTo>
                  <a:lnTo>
                    <a:pt x="7310" y="8216"/>
                  </a:lnTo>
                  <a:lnTo>
                    <a:pt x="7751" y="8347"/>
                  </a:lnTo>
                  <a:cubicBezTo>
                    <a:pt x="8120" y="8454"/>
                    <a:pt x="8382" y="8811"/>
                    <a:pt x="8382" y="9192"/>
                  </a:cubicBezTo>
                  <a:lnTo>
                    <a:pt x="8382" y="11037"/>
                  </a:lnTo>
                  <a:cubicBezTo>
                    <a:pt x="8382" y="11133"/>
                    <a:pt x="8465" y="11204"/>
                    <a:pt x="8549" y="11204"/>
                  </a:cubicBezTo>
                  <a:cubicBezTo>
                    <a:pt x="8644" y="11204"/>
                    <a:pt x="8715" y="11133"/>
                    <a:pt x="8715" y="11037"/>
                  </a:cubicBezTo>
                  <a:lnTo>
                    <a:pt x="8715" y="9192"/>
                  </a:lnTo>
                  <a:cubicBezTo>
                    <a:pt x="8775" y="8656"/>
                    <a:pt x="8418" y="8180"/>
                    <a:pt x="7894" y="8037"/>
                  </a:cubicBezTo>
                  <a:lnTo>
                    <a:pt x="6048" y="7489"/>
                  </a:lnTo>
                  <a:cubicBezTo>
                    <a:pt x="5906" y="7442"/>
                    <a:pt x="5798" y="7287"/>
                    <a:pt x="5798" y="7144"/>
                  </a:cubicBezTo>
                  <a:lnTo>
                    <a:pt x="5798" y="6382"/>
                  </a:lnTo>
                  <a:cubicBezTo>
                    <a:pt x="6358" y="6001"/>
                    <a:pt x="6739" y="5382"/>
                    <a:pt x="6822" y="4715"/>
                  </a:cubicBezTo>
                  <a:lnTo>
                    <a:pt x="6929" y="4715"/>
                  </a:lnTo>
                  <a:cubicBezTo>
                    <a:pt x="7263" y="4715"/>
                    <a:pt x="7525" y="4477"/>
                    <a:pt x="7561" y="4179"/>
                  </a:cubicBezTo>
                  <a:cubicBezTo>
                    <a:pt x="7572" y="4013"/>
                    <a:pt x="7513" y="3834"/>
                    <a:pt x="7406" y="3715"/>
                  </a:cubicBezTo>
                  <a:cubicBezTo>
                    <a:pt x="7346" y="3656"/>
                    <a:pt x="7287" y="3608"/>
                    <a:pt x="7215" y="3572"/>
                  </a:cubicBezTo>
                  <a:lnTo>
                    <a:pt x="7215" y="3310"/>
                  </a:lnTo>
                  <a:lnTo>
                    <a:pt x="7572" y="3310"/>
                  </a:lnTo>
                  <a:cubicBezTo>
                    <a:pt x="7656" y="3310"/>
                    <a:pt x="7739" y="3239"/>
                    <a:pt x="7739" y="3155"/>
                  </a:cubicBezTo>
                  <a:cubicBezTo>
                    <a:pt x="7739" y="3060"/>
                    <a:pt x="7656" y="2989"/>
                    <a:pt x="7572" y="2989"/>
                  </a:cubicBezTo>
                  <a:lnTo>
                    <a:pt x="7382" y="2989"/>
                  </a:lnTo>
                  <a:cubicBezTo>
                    <a:pt x="7346" y="2346"/>
                    <a:pt x="7096" y="1727"/>
                    <a:pt x="6679" y="1227"/>
                  </a:cubicBezTo>
                  <a:lnTo>
                    <a:pt x="6679" y="1215"/>
                  </a:lnTo>
                  <a:cubicBezTo>
                    <a:pt x="6679" y="1048"/>
                    <a:pt x="6608" y="905"/>
                    <a:pt x="6465" y="798"/>
                  </a:cubicBezTo>
                  <a:lnTo>
                    <a:pt x="6084" y="524"/>
                  </a:lnTo>
                  <a:cubicBezTo>
                    <a:pt x="6024" y="487"/>
                    <a:pt x="5964" y="463"/>
                    <a:pt x="5900" y="463"/>
                  </a:cubicBezTo>
                  <a:cubicBezTo>
                    <a:pt x="5864" y="463"/>
                    <a:pt x="5826" y="471"/>
                    <a:pt x="5786" y="488"/>
                  </a:cubicBezTo>
                  <a:cubicBezTo>
                    <a:pt x="5775" y="488"/>
                    <a:pt x="5775" y="500"/>
                    <a:pt x="5751" y="500"/>
                  </a:cubicBezTo>
                  <a:cubicBezTo>
                    <a:pt x="5536" y="381"/>
                    <a:pt x="5310" y="310"/>
                    <a:pt x="5072" y="250"/>
                  </a:cubicBezTo>
                  <a:cubicBezTo>
                    <a:pt x="5024" y="96"/>
                    <a:pt x="4905" y="0"/>
                    <a:pt x="4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2" name="Google Shape;11472;p65"/>
            <p:cNvSpPr/>
            <p:nvPr/>
          </p:nvSpPr>
          <p:spPr>
            <a:xfrm>
              <a:off x="5420533" y="4102440"/>
              <a:ext cx="10581" cy="10201"/>
            </a:xfrm>
            <a:custGeom>
              <a:rect b="b" l="l" r="r" t="t"/>
              <a:pathLst>
                <a:path extrusionOk="0" h="322" w="334">
                  <a:moveTo>
                    <a:pt x="167" y="1"/>
                  </a:moveTo>
                  <a:cubicBezTo>
                    <a:pt x="84" y="1"/>
                    <a:pt x="0" y="72"/>
                    <a:pt x="0" y="167"/>
                  </a:cubicBezTo>
                  <a:cubicBezTo>
                    <a:pt x="0" y="251"/>
                    <a:pt x="84" y="322"/>
                    <a:pt x="167" y="322"/>
                  </a:cubicBezTo>
                  <a:cubicBezTo>
                    <a:pt x="262" y="322"/>
                    <a:pt x="334" y="251"/>
                    <a:pt x="334" y="167"/>
                  </a:cubicBez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3" name="Google Shape;11473;p65"/>
            <p:cNvSpPr/>
            <p:nvPr/>
          </p:nvSpPr>
          <p:spPr>
            <a:xfrm>
              <a:off x="5554064" y="4102440"/>
              <a:ext cx="10201" cy="10201"/>
            </a:xfrm>
            <a:custGeom>
              <a:rect b="b" l="l" r="r" t="t"/>
              <a:pathLst>
                <a:path extrusionOk="0" h="322" w="322">
                  <a:moveTo>
                    <a:pt x="167" y="1"/>
                  </a:moveTo>
                  <a:cubicBezTo>
                    <a:pt x="72" y="1"/>
                    <a:pt x="0" y="72"/>
                    <a:pt x="0" y="167"/>
                  </a:cubicBezTo>
                  <a:cubicBezTo>
                    <a:pt x="0" y="251"/>
                    <a:pt x="72" y="322"/>
                    <a:pt x="167" y="322"/>
                  </a:cubicBezTo>
                  <a:cubicBezTo>
                    <a:pt x="250" y="322"/>
                    <a:pt x="322" y="251"/>
                    <a:pt x="322" y="167"/>
                  </a:cubicBezTo>
                  <a:cubicBezTo>
                    <a:pt x="322"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74" name="Google Shape;11474;p65"/>
          <p:cNvGrpSpPr/>
          <p:nvPr/>
        </p:nvGrpSpPr>
        <p:grpSpPr>
          <a:xfrm>
            <a:off x="4896229" y="3785989"/>
            <a:ext cx="278784" cy="354594"/>
            <a:chOff x="4896229" y="3785989"/>
            <a:chExt cx="278784" cy="354594"/>
          </a:xfrm>
        </p:grpSpPr>
        <p:sp>
          <p:nvSpPr>
            <p:cNvPr id="11475" name="Google Shape;11475;p65"/>
            <p:cNvSpPr/>
            <p:nvPr/>
          </p:nvSpPr>
          <p:spPr>
            <a:xfrm>
              <a:off x="4896229" y="3785989"/>
              <a:ext cx="278784" cy="354594"/>
            </a:xfrm>
            <a:custGeom>
              <a:rect b="b" l="l" r="r" t="t"/>
              <a:pathLst>
                <a:path extrusionOk="0" h="11193" w="8800">
                  <a:moveTo>
                    <a:pt x="4418" y="488"/>
                  </a:moveTo>
                  <a:lnTo>
                    <a:pt x="4763" y="1536"/>
                  </a:lnTo>
                  <a:lnTo>
                    <a:pt x="4442" y="2072"/>
                  </a:lnTo>
                  <a:cubicBezTo>
                    <a:pt x="4442" y="2072"/>
                    <a:pt x="4442" y="2084"/>
                    <a:pt x="4418" y="2084"/>
                  </a:cubicBezTo>
                  <a:cubicBezTo>
                    <a:pt x="4406" y="2084"/>
                    <a:pt x="4406" y="2084"/>
                    <a:pt x="4406" y="2072"/>
                  </a:cubicBezTo>
                  <a:lnTo>
                    <a:pt x="4085" y="1536"/>
                  </a:lnTo>
                  <a:lnTo>
                    <a:pt x="4418" y="488"/>
                  </a:lnTo>
                  <a:close/>
                  <a:moveTo>
                    <a:pt x="5049" y="1703"/>
                  </a:moveTo>
                  <a:cubicBezTo>
                    <a:pt x="6120" y="1977"/>
                    <a:pt x="6882" y="2965"/>
                    <a:pt x="6882" y="4084"/>
                  </a:cubicBezTo>
                  <a:lnTo>
                    <a:pt x="6882" y="4465"/>
                  </a:lnTo>
                  <a:cubicBezTo>
                    <a:pt x="6823" y="4501"/>
                    <a:pt x="6787" y="4560"/>
                    <a:pt x="6787" y="4620"/>
                  </a:cubicBezTo>
                  <a:cubicBezTo>
                    <a:pt x="6787" y="4703"/>
                    <a:pt x="6871" y="4775"/>
                    <a:pt x="6954" y="4775"/>
                  </a:cubicBezTo>
                  <a:cubicBezTo>
                    <a:pt x="7025" y="4775"/>
                    <a:pt x="7097" y="4810"/>
                    <a:pt x="7168" y="4870"/>
                  </a:cubicBezTo>
                  <a:cubicBezTo>
                    <a:pt x="7228" y="4929"/>
                    <a:pt x="7240" y="5001"/>
                    <a:pt x="7240" y="5072"/>
                  </a:cubicBezTo>
                  <a:cubicBezTo>
                    <a:pt x="7228" y="5215"/>
                    <a:pt x="7085" y="5334"/>
                    <a:pt x="6942" y="5334"/>
                  </a:cubicBezTo>
                  <a:lnTo>
                    <a:pt x="6871" y="5334"/>
                  </a:lnTo>
                  <a:lnTo>
                    <a:pt x="6871" y="5310"/>
                  </a:lnTo>
                  <a:cubicBezTo>
                    <a:pt x="6871" y="5227"/>
                    <a:pt x="6787" y="5156"/>
                    <a:pt x="6704" y="5156"/>
                  </a:cubicBezTo>
                  <a:cubicBezTo>
                    <a:pt x="6609" y="5156"/>
                    <a:pt x="6537" y="5227"/>
                    <a:pt x="6537" y="5310"/>
                  </a:cubicBezTo>
                  <a:cubicBezTo>
                    <a:pt x="6537" y="6477"/>
                    <a:pt x="5585" y="7430"/>
                    <a:pt x="4430" y="7430"/>
                  </a:cubicBezTo>
                  <a:cubicBezTo>
                    <a:pt x="3263" y="7418"/>
                    <a:pt x="2310" y="6465"/>
                    <a:pt x="2310" y="5298"/>
                  </a:cubicBezTo>
                  <a:cubicBezTo>
                    <a:pt x="2310" y="5215"/>
                    <a:pt x="2239" y="5132"/>
                    <a:pt x="2144" y="5132"/>
                  </a:cubicBezTo>
                  <a:cubicBezTo>
                    <a:pt x="2060" y="5132"/>
                    <a:pt x="1989" y="5215"/>
                    <a:pt x="1989" y="5298"/>
                  </a:cubicBezTo>
                  <a:lnTo>
                    <a:pt x="1989" y="5310"/>
                  </a:lnTo>
                  <a:lnTo>
                    <a:pt x="1882" y="5310"/>
                  </a:lnTo>
                  <a:cubicBezTo>
                    <a:pt x="1810" y="5310"/>
                    <a:pt x="1727" y="5287"/>
                    <a:pt x="1668" y="5227"/>
                  </a:cubicBezTo>
                  <a:cubicBezTo>
                    <a:pt x="1608" y="5168"/>
                    <a:pt x="1596" y="5096"/>
                    <a:pt x="1596" y="5013"/>
                  </a:cubicBezTo>
                  <a:cubicBezTo>
                    <a:pt x="1608" y="4882"/>
                    <a:pt x="1751" y="4763"/>
                    <a:pt x="1894" y="4763"/>
                  </a:cubicBezTo>
                  <a:cubicBezTo>
                    <a:pt x="1989" y="4763"/>
                    <a:pt x="2060" y="4691"/>
                    <a:pt x="2060" y="4596"/>
                  </a:cubicBezTo>
                  <a:cubicBezTo>
                    <a:pt x="2060" y="4525"/>
                    <a:pt x="2013" y="4465"/>
                    <a:pt x="1941" y="4453"/>
                  </a:cubicBezTo>
                  <a:lnTo>
                    <a:pt x="1941" y="4084"/>
                  </a:lnTo>
                  <a:cubicBezTo>
                    <a:pt x="1941" y="2965"/>
                    <a:pt x="2703" y="1977"/>
                    <a:pt x="3775" y="1703"/>
                  </a:cubicBezTo>
                  <a:lnTo>
                    <a:pt x="4108" y="2250"/>
                  </a:lnTo>
                  <a:cubicBezTo>
                    <a:pt x="4168" y="2358"/>
                    <a:pt x="4287" y="2417"/>
                    <a:pt x="4406" y="2417"/>
                  </a:cubicBezTo>
                  <a:cubicBezTo>
                    <a:pt x="4525" y="2417"/>
                    <a:pt x="4644" y="2358"/>
                    <a:pt x="4704" y="2250"/>
                  </a:cubicBezTo>
                  <a:lnTo>
                    <a:pt x="5049" y="1703"/>
                  </a:lnTo>
                  <a:close/>
                  <a:moveTo>
                    <a:pt x="3025" y="7846"/>
                  </a:moveTo>
                  <a:lnTo>
                    <a:pt x="3025" y="7858"/>
                  </a:lnTo>
                  <a:lnTo>
                    <a:pt x="3025" y="8168"/>
                  </a:lnTo>
                  <a:cubicBezTo>
                    <a:pt x="3025" y="8323"/>
                    <a:pt x="2942" y="8454"/>
                    <a:pt x="2787" y="8513"/>
                  </a:cubicBezTo>
                  <a:lnTo>
                    <a:pt x="2418" y="8263"/>
                  </a:lnTo>
                  <a:cubicBezTo>
                    <a:pt x="2310" y="8192"/>
                    <a:pt x="2299" y="8085"/>
                    <a:pt x="2322" y="8001"/>
                  </a:cubicBezTo>
                  <a:cubicBezTo>
                    <a:pt x="2358" y="7930"/>
                    <a:pt x="2418" y="7846"/>
                    <a:pt x="2537" y="7846"/>
                  </a:cubicBezTo>
                  <a:close/>
                  <a:moveTo>
                    <a:pt x="6311" y="7870"/>
                  </a:moveTo>
                  <a:cubicBezTo>
                    <a:pt x="6430" y="7870"/>
                    <a:pt x="6501" y="7954"/>
                    <a:pt x="6525" y="8037"/>
                  </a:cubicBezTo>
                  <a:cubicBezTo>
                    <a:pt x="6549" y="8108"/>
                    <a:pt x="6537" y="8216"/>
                    <a:pt x="6430" y="8287"/>
                  </a:cubicBezTo>
                  <a:lnTo>
                    <a:pt x="6061" y="8549"/>
                  </a:lnTo>
                  <a:cubicBezTo>
                    <a:pt x="5906" y="8466"/>
                    <a:pt x="5823" y="8335"/>
                    <a:pt x="5823" y="8192"/>
                  </a:cubicBezTo>
                  <a:lnTo>
                    <a:pt x="5823" y="7870"/>
                  </a:lnTo>
                  <a:close/>
                  <a:moveTo>
                    <a:pt x="6406" y="7334"/>
                  </a:moveTo>
                  <a:cubicBezTo>
                    <a:pt x="6894" y="7334"/>
                    <a:pt x="7299" y="7739"/>
                    <a:pt x="7299" y="8227"/>
                  </a:cubicBezTo>
                  <a:cubicBezTo>
                    <a:pt x="7240" y="9049"/>
                    <a:pt x="6716" y="9763"/>
                    <a:pt x="5990" y="10049"/>
                  </a:cubicBezTo>
                  <a:lnTo>
                    <a:pt x="5990" y="9990"/>
                  </a:lnTo>
                  <a:cubicBezTo>
                    <a:pt x="5990" y="9894"/>
                    <a:pt x="5906" y="9823"/>
                    <a:pt x="5823" y="9823"/>
                  </a:cubicBezTo>
                  <a:cubicBezTo>
                    <a:pt x="5739" y="9823"/>
                    <a:pt x="5656" y="9894"/>
                    <a:pt x="5656" y="9990"/>
                  </a:cubicBezTo>
                  <a:lnTo>
                    <a:pt x="5656" y="10132"/>
                  </a:lnTo>
                  <a:cubicBezTo>
                    <a:pt x="5537" y="10156"/>
                    <a:pt x="5418" y="10168"/>
                    <a:pt x="5299" y="10168"/>
                  </a:cubicBezTo>
                  <a:lnTo>
                    <a:pt x="3549" y="10168"/>
                  </a:lnTo>
                  <a:cubicBezTo>
                    <a:pt x="3430" y="10168"/>
                    <a:pt x="3311" y="10156"/>
                    <a:pt x="3192" y="10132"/>
                  </a:cubicBezTo>
                  <a:lnTo>
                    <a:pt x="3192" y="9990"/>
                  </a:lnTo>
                  <a:cubicBezTo>
                    <a:pt x="3192" y="9894"/>
                    <a:pt x="3120" y="9823"/>
                    <a:pt x="3025" y="9823"/>
                  </a:cubicBezTo>
                  <a:cubicBezTo>
                    <a:pt x="2942" y="9823"/>
                    <a:pt x="2858" y="9894"/>
                    <a:pt x="2858" y="9990"/>
                  </a:cubicBezTo>
                  <a:lnTo>
                    <a:pt x="2858" y="10049"/>
                  </a:lnTo>
                  <a:cubicBezTo>
                    <a:pt x="2132" y="9763"/>
                    <a:pt x="1608" y="9061"/>
                    <a:pt x="1608" y="8227"/>
                  </a:cubicBezTo>
                  <a:cubicBezTo>
                    <a:pt x="1608" y="7739"/>
                    <a:pt x="2013" y="7334"/>
                    <a:pt x="2501" y="7334"/>
                  </a:cubicBezTo>
                  <a:lnTo>
                    <a:pt x="3037" y="7334"/>
                  </a:lnTo>
                  <a:lnTo>
                    <a:pt x="3037" y="7358"/>
                  </a:lnTo>
                  <a:lnTo>
                    <a:pt x="3037" y="7549"/>
                  </a:lnTo>
                  <a:lnTo>
                    <a:pt x="2549" y="7549"/>
                  </a:lnTo>
                  <a:cubicBezTo>
                    <a:pt x="2299" y="7549"/>
                    <a:pt x="2084" y="7692"/>
                    <a:pt x="2025" y="7930"/>
                  </a:cubicBezTo>
                  <a:cubicBezTo>
                    <a:pt x="1953" y="8168"/>
                    <a:pt x="2037" y="8406"/>
                    <a:pt x="2251" y="8549"/>
                  </a:cubicBezTo>
                  <a:lnTo>
                    <a:pt x="4156" y="9811"/>
                  </a:lnTo>
                  <a:cubicBezTo>
                    <a:pt x="4239" y="9870"/>
                    <a:pt x="4346" y="9894"/>
                    <a:pt x="4442" y="9894"/>
                  </a:cubicBezTo>
                  <a:cubicBezTo>
                    <a:pt x="4525" y="9894"/>
                    <a:pt x="4632" y="9870"/>
                    <a:pt x="4727" y="9811"/>
                  </a:cubicBezTo>
                  <a:lnTo>
                    <a:pt x="5228" y="9466"/>
                  </a:lnTo>
                  <a:cubicBezTo>
                    <a:pt x="5299" y="9418"/>
                    <a:pt x="5323" y="9323"/>
                    <a:pt x="5275" y="9239"/>
                  </a:cubicBezTo>
                  <a:cubicBezTo>
                    <a:pt x="5247" y="9197"/>
                    <a:pt x="5197" y="9175"/>
                    <a:pt x="5146" y="9175"/>
                  </a:cubicBezTo>
                  <a:cubicBezTo>
                    <a:pt x="5112" y="9175"/>
                    <a:pt x="5077" y="9185"/>
                    <a:pt x="5049" y="9204"/>
                  </a:cubicBezTo>
                  <a:lnTo>
                    <a:pt x="4549" y="9537"/>
                  </a:lnTo>
                  <a:cubicBezTo>
                    <a:pt x="4519" y="9561"/>
                    <a:pt x="4480" y="9573"/>
                    <a:pt x="4442" y="9573"/>
                  </a:cubicBezTo>
                  <a:cubicBezTo>
                    <a:pt x="4403" y="9573"/>
                    <a:pt x="4364" y="9561"/>
                    <a:pt x="4335" y="9537"/>
                  </a:cubicBezTo>
                  <a:lnTo>
                    <a:pt x="3120" y="8727"/>
                  </a:lnTo>
                  <a:cubicBezTo>
                    <a:pt x="3275" y="8585"/>
                    <a:pt x="3382" y="8394"/>
                    <a:pt x="3382" y="8192"/>
                  </a:cubicBezTo>
                  <a:lnTo>
                    <a:pt x="3382" y="7501"/>
                  </a:lnTo>
                  <a:cubicBezTo>
                    <a:pt x="3715" y="7668"/>
                    <a:pt x="4061" y="7739"/>
                    <a:pt x="4454" y="7739"/>
                  </a:cubicBezTo>
                  <a:cubicBezTo>
                    <a:pt x="4835" y="7739"/>
                    <a:pt x="5204" y="7656"/>
                    <a:pt x="5525" y="7501"/>
                  </a:cubicBezTo>
                  <a:lnTo>
                    <a:pt x="5525" y="8192"/>
                  </a:lnTo>
                  <a:cubicBezTo>
                    <a:pt x="5525" y="8394"/>
                    <a:pt x="5632" y="8597"/>
                    <a:pt x="5799" y="8727"/>
                  </a:cubicBezTo>
                  <a:lnTo>
                    <a:pt x="5692" y="8799"/>
                  </a:lnTo>
                  <a:cubicBezTo>
                    <a:pt x="5609" y="8847"/>
                    <a:pt x="5597" y="8942"/>
                    <a:pt x="5644" y="9025"/>
                  </a:cubicBezTo>
                  <a:cubicBezTo>
                    <a:pt x="5680" y="9061"/>
                    <a:pt x="5728" y="9097"/>
                    <a:pt x="5775" y="9097"/>
                  </a:cubicBezTo>
                  <a:cubicBezTo>
                    <a:pt x="5811" y="9097"/>
                    <a:pt x="5835" y="9085"/>
                    <a:pt x="5870" y="9061"/>
                  </a:cubicBezTo>
                  <a:lnTo>
                    <a:pt x="6656" y="8549"/>
                  </a:lnTo>
                  <a:cubicBezTo>
                    <a:pt x="6871" y="8406"/>
                    <a:pt x="6954" y="8156"/>
                    <a:pt x="6882" y="7930"/>
                  </a:cubicBezTo>
                  <a:cubicBezTo>
                    <a:pt x="6799" y="7704"/>
                    <a:pt x="6597" y="7549"/>
                    <a:pt x="6359" y="7549"/>
                  </a:cubicBezTo>
                  <a:lnTo>
                    <a:pt x="5870" y="7549"/>
                  </a:lnTo>
                  <a:lnTo>
                    <a:pt x="5870" y="7358"/>
                  </a:lnTo>
                  <a:lnTo>
                    <a:pt x="5870" y="7334"/>
                  </a:lnTo>
                  <a:close/>
                  <a:moveTo>
                    <a:pt x="4406" y="0"/>
                  </a:moveTo>
                  <a:cubicBezTo>
                    <a:pt x="4311" y="0"/>
                    <a:pt x="4215" y="72"/>
                    <a:pt x="4168" y="167"/>
                  </a:cubicBezTo>
                  <a:lnTo>
                    <a:pt x="3775" y="1358"/>
                  </a:lnTo>
                  <a:cubicBezTo>
                    <a:pt x="2501" y="1643"/>
                    <a:pt x="1596" y="2786"/>
                    <a:pt x="1596" y="4084"/>
                  </a:cubicBezTo>
                  <a:lnTo>
                    <a:pt x="1596" y="4513"/>
                  </a:lnTo>
                  <a:cubicBezTo>
                    <a:pt x="1406" y="4596"/>
                    <a:pt x="1275" y="4775"/>
                    <a:pt x="1251" y="4989"/>
                  </a:cubicBezTo>
                  <a:cubicBezTo>
                    <a:pt x="1239" y="5156"/>
                    <a:pt x="1298" y="5322"/>
                    <a:pt x="1406" y="5453"/>
                  </a:cubicBezTo>
                  <a:cubicBezTo>
                    <a:pt x="1525" y="5572"/>
                    <a:pt x="1691" y="5644"/>
                    <a:pt x="1846" y="5644"/>
                  </a:cubicBezTo>
                  <a:lnTo>
                    <a:pt x="1965" y="5644"/>
                  </a:lnTo>
                  <a:cubicBezTo>
                    <a:pt x="2049" y="6180"/>
                    <a:pt x="2287" y="6644"/>
                    <a:pt x="2644" y="7013"/>
                  </a:cubicBezTo>
                  <a:lnTo>
                    <a:pt x="2465" y="7013"/>
                  </a:lnTo>
                  <a:cubicBezTo>
                    <a:pt x="1787" y="7013"/>
                    <a:pt x="1239" y="7561"/>
                    <a:pt x="1239" y="8227"/>
                  </a:cubicBezTo>
                  <a:cubicBezTo>
                    <a:pt x="1239" y="8489"/>
                    <a:pt x="1287" y="8727"/>
                    <a:pt x="1358" y="8942"/>
                  </a:cubicBezTo>
                  <a:lnTo>
                    <a:pt x="882" y="9085"/>
                  </a:lnTo>
                  <a:cubicBezTo>
                    <a:pt x="358" y="9228"/>
                    <a:pt x="1" y="9704"/>
                    <a:pt x="1" y="10240"/>
                  </a:cubicBezTo>
                  <a:lnTo>
                    <a:pt x="1" y="11025"/>
                  </a:lnTo>
                  <a:cubicBezTo>
                    <a:pt x="1" y="11121"/>
                    <a:pt x="84" y="11192"/>
                    <a:pt x="167" y="11192"/>
                  </a:cubicBezTo>
                  <a:cubicBezTo>
                    <a:pt x="263" y="11192"/>
                    <a:pt x="334" y="11121"/>
                    <a:pt x="334" y="11025"/>
                  </a:cubicBezTo>
                  <a:lnTo>
                    <a:pt x="334" y="10240"/>
                  </a:lnTo>
                  <a:cubicBezTo>
                    <a:pt x="334" y="9847"/>
                    <a:pt x="596" y="9489"/>
                    <a:pt x="977" y="9394"/>
                  </a:cubicBezTo>
                  <a:lnTo>
                    <a:pt x="1477" y="9239"/>
                  </a:lnTo>
                  <a:cubicBezTo>
                    <a:pt x="1751" y="9775"/>
                    <a:pt x="2239" y="10192"/>
                    <a:pt x="2822" y="10382"/>
                  </a:cubicBezTo>
                  <a:lnTo>
                    <a:pt x="2822" y="11025"/>
                  </a:lnTo>
                  <a:cubicBezTo>
                    <a:pt x="2822" y="11121"/>
                    <a:pt x="2894" y="11192"/>
                    <a:pt x="2977" y="11192"/>
                  </a:cubicBezTo>
                  <a:cubicBezTo>
                    <a:pt x="3072" y="11192"/>
                    <a:pt x="3144" y="11121"/>
                    <a:pt x="3144" y="11025"/>
                  </a:cubicBezTo>
                  <a:lnTo>
                    <a:pt x="3144" y="10466"/>
                  </a:lnTo>
                  <a:cubicBezTo>
                    <a:pt x="3263" y="10478"/>
                    <a:pt x="3382" y="10490"/>
                    <a:pt x="3501" y="10490"/>
                  </a:cubicBezTo>
                  <a:lnTo>
                    <a:pt x="5263" y="10490"/>
                  </a:lnTo>
                  <a:cubicBezTo>
                    <a:pt x="5382" y="10490"/>
                    <a:pt x="5501" y="10478"/>
                    <a:pt x="5620" y="10466"/>
                  </a:cubicBezTo>
                  <a:lnTo>
                    <a:pt x="5620" y="11025"/>
                  </a:lnTo>
                  <a:cubicBezTo>
                    <a:pt x="5620" y="11121"/>
                    <a:pt x="5692" y="11192"/>
                    <a:pt x="5775" y="11192"/>
                  </a:cubicBezTo>
                  <a:cubicBezTo>
                    <a:pt x="5870" y="11192"/>
                    <a:pt x="5942" y="11121"/>
                    <a:pt x="5942" y="11025"/>
                  </a:cubicBezTo>
                  <a:lnTo>
                    <a:pt x="5942" y="10382"/>
                  </a:lnTo>
                  <a:cubicBezTo>
                    <a:pt x="6525" y="10192"/>
                    <a:pt x="7013" y="9775"/>
                    <a:pt x="7287" y="9239"/>
                  </a:cubicBezTo>
                  <a:lnTo>
                    <a:pt x="7787" y="9394"/>
                  </a:lnTo>
                  <a:cubicBezTo>
                    <a:pt x="8156" y="9489"/>
                    <a:pt x="8430" y="9847"/>
                    <a:pt x="8430" y="10240"/>
                  </a:cubicBezTo>
                  <a:lnTo>
                    <a:pt x="8430" y="11025"/>
                  </a:lnTo>
                  <a:cubicBezTo>
                    <a:pt x="8430" y="11121"/>
                    <a:pt x="8502" y="11192"/>
                    <a:pt x="8585" y="11192"/>
                  </a:cubicBezTo>
                  <a:cubicBezTo>
                    <a:pt x="8680" y="11192"/>
                    <a:pt x="8752" y="11121"/>
                    <a:pt x="8752" y="11025"/>
                  </a:cubicBezTo>
                  <a:lnTo>
                    <a:pt x="8752" y="10240"/>
                  </a:lnTo>
                  <a:cubicBezTo>
                    <a:pt x="8799" y="9704"/>
                    <a:pt x="8442" y="9228"/>
                    <a:pt x="7918" y="9085"/>
                  </a:cubicBezTo>
                  <a:lnTo>
                    <a:pt x="7442" y="8942"/>
                  </a:lnTo>
                  <a:cubicBezTo>
                    <a:pt x="7514" y="8727"/>
                    <a:pt x="7561" y="8489"/>
                    <a:pt x="7561" y="8227"/>
                  </a:cubicBezTo>
                  <a:cubicBezTo>
                    <a:pt x="7561" y="7561"/>
                    <a:pt x="7013" y="7013"/>
                    <a:pt x="6347" y="7013"/>
                  </a:cubicBezTo>
                  <a:lnTo>
                    <a:pt x="6168" y="7013"/>
                  </a:lnTo>
                  <a:cubicBezTo>
                    <a:pt x="6525" y="6644"/>
                    <a:pt x="6763" y="6180"/>
                    <a:pt x="6835" y="5644"/>
                  </a:cubicBezTo>
                  <a:lnTo>
                    <a:pt x="6942" y="5644"/>
                  </a:lnTo>
                  <a:cubicBezTo>
                    <a:pt x="7263" y="5644"/>
                    <a:pt x="7537" y="5406"/>
                    <a:pt x="7561" y="5108"/>
                  </a:cubicBezTo>
                  <a:cubicBezTo>
                    <a:pt x="7573" y="4941"/>
                    <a:pt x="7514" y="4763"/>
                    <a:pt x="7418" y="4644"/>
                  </a:cubicBezTo>
                  <a:cubicBezTo>
                    <a:pt x="7359" y="4584"/>
                    <a:pt x="7299" y="4536"/>
                    <a:pt x="7216" y="4489"/>
                  </a:cubicBezTo>
                  <a:lnTo>
                    <a:pt x="7216" y="4084"/>
                  </a:lnTo>
                  <a:cubicBezTo>
                    <a:pt x="7216" y="2786"/>
                    <a:pt x="6311" y="1643"/>
                    <a:pt x="5049" y="1358"/>
                  </a:cubicBezTo>
                  <a:lnTo>
                    <a:pt x="4644" y="167"/>
                  </a:lnTo>
                  <a:cubicBezTo>
                    <a:pt x="4620" y="60"/>
                    <a:pt x="4513" y="0"/>
                    <a:pt x="4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6" name="Google Shape;11476;p65"/>
            <p:cNvSpPr/>
            <p:nvPr/>
          </p:nvSpPr>
          <p:spPr>
            <a:xfrm>
              <a:off x="4997700" y="3932319"/>
              <a:ext cx="10201" cy="15872"/>
            </a:xfrm>
            <a:custGeom>
              <a:rect b="b" l="l" r="r" t="t"/>
              <a:pathLst>
                <a:path extrusionOk="0" h="501" w="322">
                  <a:moveTo>
                    <a:pt x="167" y="1"/>
                  </a:moveTo>
                  <a:cubicBezTo>
                    <a:pt x="72" y="1"/>
                    <a:pt x="0" y="72"/>
                    <a:pt x="0" y="156"/>
                  </a:cubicBezTo>
                  <a:lnTo>
                    <a:pt x="0" y="334"/>
                  </a:lnTo>
                  <a:cubicBezTo>
                    <a:pt x="0" y="429"/>
                    <a:pt x="72" y="501"/>
                    <a:pt x="167" y="501"/>
                  </a:cubicBezTo>
                  <a:cubicBezTo>
                    <a:pt x="250" y="501"/>
                    <a:pt x="322" y="429"/>
                    <a:pt x="322" y="334"/>
                  </a:cubicBezTo>
                  <a:lnTo>
                    <a:pt x="322" y="156"/>
                  </a:lnTo>
                  <a:cubicBezTo>
                    <a:pt x="322"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7" name="Google Shape;11477;p65"/>
            <p:cNvSpPr/>
            <p:nvPr/>
          </p:nvSpPr>
          <p:spPr>
            <a:xfrm>
              <a:off x="5064830" y="3932319"/>
              <a:ext cx="10233" cy="15872"/>
            </a:xfrm>
            <a:custGeom>
              <a:rect b="b" l="l" r="r" t="t"/>
              <a:pathLst>
                <a:path extrusionOk="0" h="501" w="323">
                  <a:moveTo>
                    <a:pt x="156" y="1"/>
                  </a:moveTo>
                  <a:cubicBezTo>
                    <a:pt x="72" y="1"/>
                    <a:pt x="1" y="72"/>
                    <a:pt x="1" y="156"/>
                  </a:cubicBezTo>
                  <a:lnTo>
                    <a:pt x="1" y="334"/>
                  </a:lnTo>
                  <a:cubicBezTo>
                    <a:pt x="1" y="429"/>
                    <a:pt x="72" y="501"/>
                    <a:pt x="156" y="501"/>
                  </a:cubicBezTo>
                  <a:cubicBezTo>
                    <a:pt x="251" y="501"/>
                    <a:pt x="322" y="429"/>
                    <a:pt x="322" y="334"/>
                  </a:cubicBezTo>
                  <a:lnTo>
                    <a:pt x="322" y="156"/>
                  </a:lnTo>
                  <a:cubicBezTo>
                    <a:pt x="322" y="60"/>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8" name="Google Shape;11478;p65"/>
            <p:cNvSpPr/>
            <p:nvPr/>
          </p:nvSpPr>
          <p:spPr>
            <a:xfrm>
              <a:off x="5013160" y="3970905"/>
              <a:ext cx="46063" cy="16157"/>
            </a:xfrm>
            <a:custGeom>
              <a:rect b="b" l="l" r="r" t="t"/>
              <a:pathLst>
                <a:path extrusionOk="0" h="510" w="1454">
                  <a:moveTo>
                    <a:pt x="188" y="0"/>
                  </a:moveTo>
                  <a:cubicBezTo>
                    <a:pt x="146" y="0"/>
                    <a:pt x="102" y="15"/>
                    <a:pt x="60" y="45"/>
                  </a:cubicBezTo>
                  <a:cubicBezTo>
                    <a:pt x="1" y="104"/>
                    <a:pt x="1" y="212"/>
                    <a:pt x="60" y="283"/>
                  </a:cubicBezTo>
                  <a:cubicBezTo>
                    <a:pt x="215" y="414"/>
                    <a:pt x="453" y="509"/>
                    <a:pt x="703" y="509"/>
                  </a:cubicBezTo>
                  <a:cubicBezTo>
                    <a:pt x="977" y="509"/>
                    <a:pt x="1215" y="414"/>
                    <a:pt x="1346" y="283"/>
                  </a:cubicBezTo>
                  <a:cubicBezTo>
                    <a:pt x="1429" y="223"/>
                    <a:pt x="1453"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79" name="Google Shape;11479;p65"/>
            <p:cNvSpPr/>
            <p:nvPr/>
          </p:nvSpPr>
          <p:spPr>
            <a:xfrm>
              <a:off x="4991649" y="3915370"/>
              <a:ext cx="28322" cy="16252"/>
            </a:xfrm>
            <a:custGeom>
              <a:rect b="b" l="l" r="r" t="t"/>
              <a:pathLst>
                <a:path extrusionOk="0" h="513" w="894">
                  <a:moveTo>
                    <a:pt x="177" y="0"/>
                  </a:moveTo>
                  <a:cubicBezTo>
                    <a:pt x="109" y="0"/>
                    <a:pt x="52" y="45"/>
                    <a:pt x="25" y="119"/>
                  </a:cubicBezTo>
                  <a:cubicBezTo>
                    <a:pt x="1" y="202"/>
                    <a:pt x="37" y="298"/>
                    <a:pt x="132" y="322"/>
                  </a:cubicBezTo>
                  <a:lnTo>
                    <a:pt x="656" y="500"/>
                  </a:lnTo>
                  <a:cubicBezTo>
                    <a:pt x="668" y="500"/>
                    <a:pt x="680" y="512"/>
                    <a:pt x="703" y="512"/>
                  </a:cubicBezTo>
                  <a:cubicBezTo>
                    <a:pt x="775" y="512"/>
                    <a:pt x="834" y="476"/>
                    <a:pt x="846" y="393"/>
                  </a:cubicBezTo>
                  <a:cubicBezTo>
                    <a:pt x="894" y="310"/>
                    <a:pt x="846" y="202"/>
                    <a:pt x="763" y="191"/>
                  </a:cubicBezTo>
                  <a:lnTo>
                    <a:pt x="239" y="12"/>
                  </a:lnTo>
                  <a:cubicBezTo>
                    <a:pt x="218" y="4"/>
                    <a:pt x="19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0" name="Google Shape;11480;p65"/>
            <p:cNvSpPr/>
            <p:nvPr/>
          </p:nvSpPr>
          <p:spPr>
            <a:xfrm>
              <a:off x="5052760" y="3915370"/>
              <a:ext cx="28322" cy="16252"/>
            </a:xfrm>
            <a:custGeom>
              <a:rect b="b" l="l" r="r" t="t"/>
              <a:pathLst>
                <a:path extrusionOk="0" h="513" w="894">
                  <a:moveTo>
                    <a:pt x="718" y="0"/>
                  </a:moveTo>
                  <a:cubicBezTo>
                    <a:pt x="698" y="0"/>
                    <a:pt x="677" y="4"/>
                    <a:pt x="656" y="12"/>
                  </a:cubicBezTo>
                  <a:lnTo>
                    <a:pt x="144" y="191"/>
                  </a:lnTo>
                  <a:cubicBezTo>
                    <a:pt x="48" y="214"/>
                    <a:pt x="1" y="310"/>
                    <a:pt x="36" y="393"/>
                  </a:cubicBezTo>
                  <a:cubicBezTo>
                    <a:pt x="60" y="476"/>
                    <a:pt x="120" y="512"/>
                    <a:pt x="179" y="512"/>
                  </a:cubicBezTo>
                  <a:cubicBezTo>
                    <a:pt x="191" y="512"/>
                    <a:pt x="215" y="512"/>
                    <a:pt x="227" y="500"/>
                  </a:cubicBezTo>
                  <a:lnTo>
                    <a:pt x="751" y="322"/>
                  </a:lnTo>
                  <a:cubicBezTo>
                    <a:pt x="858" y="298"/>
                    <a:pt x="894" y="191"/>
                    <a:pt x="870" y="119"/>
                  </a:cubicBezTo>
                  <a:cubicBezTo>
                    <a:pt x="842" y="45"/>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1" name="Google Shape;11481;p65"/>
          <p:cNvGrpSpPr/>
          <p:nvPr/>
        </p:nvGrpSpPr>
        <p:grpSpPr>
          <a:xfrm>
            <a:off x="7592387" y="3787858"/>
            <a:ext cx="273874" cy="351204"/>
            <a:chOff x="7592387" y="3787858"/>
            <a:chExt cx="273874" cy="351204"/>
          </a:xfrm>
        </p:grpSpPr>
        <p:sp>
          <p:nvSpPr>
            <p:cNvPr id="11482" name="Google Shape;11482;p65"/>
            <p:cNvSpPr/>
            <p:nvPr/>
          </p:nvSpPr>
          <p:spPr>
            <a:xfrm>
              <a:off x="7592387" y="3787858"/>
              <a:ext cx="273874" cy="351204"/>
            </a:xfrm>
            <a:custGeom>
              <a:rect b="b" l="l" r="r" t="t"/>
              <a:pathLst>
                <a:path extrusionOk="0" h="11086" w="8645">
                  <a:moveTo>
                    <a:pt x="4692" y="1358"/>
                  </a:moveTo>
                  <a:lnTo>
                    <a:pt x="4692" y="1894"/>
                  </a:lnTo>
                  <a:cubicBezTo>
                    <a:pt x="4692" y="2084"/>
                    <a:pt x="4525" y="2251"/>
                    <a:pt x="4334" y="2251"/>
                  </a:cubicBezTo>
                  <a:cubicBezTo>
                    <a:pt x="4120" y="2251"/>
                    <a:pt x="3977" y="2084"/>
                    <a:pt x="3977" y="1894"/>
                  </a:cubicBezTo>
                  <a:lnTo>
                    <a:pt x="3977" y="1358"/>
                  </a:lnTo>
                  <a:close/>
                  <a:moveTo>
                    <a:pt x="4311" y="334"/>
                  </a:moveTo>
                  <a:lnTo>
                    <a:pt x="6799" y="1001"/>
                  </a:lnTo>
                  <a:lnTo>
                    <a:pt x="7740" y="2561"/>
                  </a:lnTo>
                  <a:lnTo>
                    <a:pt x="7073" y="3227"/>
                  </a:lnTo>
                  <a:lnTo>
                    <a:pt x="7073" y="2418"/>
                  </a:lnTo>
                  <a:cubicBezTo>
                    <a:pt x="7073" y="2239"/>
                    <a:pt x="6918" y="2072"/>
                    <a:pt x="6728" y="2072"/>
                  </a:cubicBezTo>
                  <a:lnTo>
                    <a:pt x="6549" y="2072"/>
                  </a:lnTo>
                  <a:cubicBezTo>
                    <a:pt x="6454" y="2072"/>
                    <a:pt x="6382" y="2144"/>
                    <a:pt x="6382" y="2239"/>
                  </a:cubicBezTo>
                  <a:cubicBezTo>
                    <a:pt x="6382" y="2322"/>
                    <a:pt x="6454" y="2394"/>
                    <a:pt x="6549" y="2394"/>
                  </a:cubicBezTo>
                  <a:lnTo>
                    <a:pt x="6728" y="2394"/>
                  </a:lnTo>
                  <a:cubicBezTo>
                    <a:pt x="6728" y="2394"/>
                    <a:pt x="6739" y="2394"/>
                    <a:pt x="6739" y="2418"/>
                  </a:cubicBezTo>
                  <a:lnTo>
                    <a:pt x="6739" y="3108"/>
                  </a:lnTo>
                  <a:lnTo>
                    <a:pt x="1870" y="3108"/>
                  </a:lnTo>
                  <a:lnTo>
                    <a:pt x="1870" y="2418"/>
                  </a:lnTo>
                  <a:cubicBezTo>
                    <a:pt x="1870" y="2418"/>
                    <a:pt x="1870" y="2394"/>
                    <a:pt x="1894" y="2394"/>
                  </a:cubicBezTo>
                  <a:lnTo>
                    <a:pt x="3858" y="2394"/>
                  </a:lnTo>
                  <a:cubicBezTo>
                    <a:pt x="3977" y="2501"/>
                    <a:pt x="4132" y="2572"/>
                    <a:pt x="4299" y="2572"/>
                  </a:cubicBezTo>
                  <a:cubicBezTo>
                    <a:pt x="4477" y="2572"/>
                    <a:pt x="4632" y="2513"/>
                    <a:pt x="4751" y="2394"/>
                  </a:cubicBezTo>
                  <a:lnTo>
                    <a:pt x="5847" y="2394"/>
                  </a:lnTo>
                  <a:cubicBezTo>
                    <a:pt x="5942" y="2394"/>
                    <a:pt x="6013" y="2322"/>
                    <a:pt x="6013" y="2239"/>
                  </a:cubicBezTo>
                  <a:cubicBezTo>
                    <a:pt x="6013" y="2144"/>
                    <a:pt x="5942" y="2072"/>
                    <a:pt x="5847" y="2072"/>
                  </a:cubicBezTo>
                  <a:lnTo>
                    <a:pt x="4942" y="2072"/>
                  </a:lnTo>
                  <a:cubicBezTo>
                    <a:pt x="4954" y="2013"/>
                    <a:pt x="4965" y="1953"/>
                    <a:pt x="4965" y="1894"/>
                  </a:cubicBezTo>
                  <a:lnTo>
                    <a:pt x="4965" y="1191"/>
                  </a:lnTo>
                  <a:cubicBezTo>
                    <a:pt x="4965" y="1096"/>
                    <a:pt x="4894" y="1025"/>
                    <a:pt x="4811" y="1025"/>
                  </a:cubicBezTo>
                  <a:lnTo>
                    <a:pt x="3763" y="1025"/>
                  </a:lnTo>
                  <a:cubicBezTo>
                    <a:pt x="3680" y="1025"/>
                    <a:pt x="3596" y="1096"/>
                    <a:pt x="3596" y="1191"/>
                  </a:cubicBezTo>
                  <a:lnTo>
                    <a:pt x="3596" y="1894"/>
                  </a:lnTo>
                  <a:cubicBezTo>
                    <a:pt x="3596" y="1953"/>
                    <a:pt x="3620" y="2013"/>
                    <a:pt x="3632" y="2072"/>
                  </a:cubicBezTo>
                  <a:lnTo>
                    <a:pt x="1858" y="2072"/>
                  </a:lnTo>
                  <a:cubicBezTo>
                    <a:pt x="1679" y="2072"/>
                    <a:pt x="1513" y="2215"/>
                    <a:pt x="1513" y="2418"/>
                  </a:cubicBezTo>
                  <a:lnTo>
                    <a:pt x="1513" y="3227"/>
                  </a:lnTo>
                  <a:lnTo>
                    <a:pt x="894" y="2561"/>
                  </a:lnTo>
                  <a:lnTo>
                    <a:pt x="1834" y="1001"/>
                  </a:lnTo>
                  <a:lnTo>
                    <a:pt x="4311" y="334"/>
                  </a:lnTo>
                  <a:close/>
                  <a:moveTo>
                    <a:pt x="6680" y="3442"/>
                  </a:moveTo>
                  <a:cubicBezTo>
                    <a:pt x="6561" y="3561"/>
                    <a:pt x="6323" y="3668"/>
                    <a:pt x="6120" y="3739"/>
                  </a:cubicBezTo>
                  <a:cubicBezTo>
                    <a:pt x="5644" y="3906"/>
                    <a:pt x="5013" y="3977"/>
                    <a:pt x="4334" y="3977"/>
                  </a:cubicBezTo>
                  <a:cubicBezTo>
                    <a:pt x="3644" y="3977"/>
                    <a:pt x="3025" y="3882"/>
                    <a:pt x="2548" y="3739"/>
                  </a:cubicBezTo>
                  <a:cubicBezTo>
                    <a:pt x="2334" y="3668"/>
                    <a:pt x="2096" y="3561"/>
                    <a:pt x="1977" y="3442"/>
                  </a:cubicBezTo>
                  <a:close/>
                  <a:moveTo>
                    <a:pt x="1906" y="3787"/>
                  </a:moveTo>
                  <a:cubicBezTo>
                    <a:pt x="1977" y="3858"/>
                    <a:pt x="2108" y="3918"/>
                    <a:pt x="2263" y="3977"/>
                  </a:cubicBezTo>
                  <a:lnTo>
                    <a:pt x="2263" y="4144"/>
                  </a:lnTo>
                  <a:cubicBezTo>
                    <a:pt x="2263" y="4239"/>
                    <a:pt x="2167" y="4323"/>
                    <a:pt x="2084" y="4323"/>
                  </a:cubicBezTo>
                  <a:lnTo>
                    <a:pt x="1906" y="4323"/>
                  </a:lnTo>
                  <a:lnTo>
                    <a:pt x="1906" y="3787"/>
                  </a:lnTo>
                  <a:close/>
                  <a:moveTo>
                    <a:pt x="6775" y="3787"/>
                  </a:moveTo>
                  <a:lnTo>
                    <a:pt x="6775" y="4323"/>
                  </a:lnTo>
                  <a:lnTo>
                    <a:pt x="6597" y="4323"/>
                  </a:lnTo>
                  <a:cubicBezTo>
                    <a:pt x="6489" y="4323"/>
                    <a:pt x="6418" y="4227"/>
                    <a:pt x="6418" y="4144"/>
                  </a:cubicBezTo>
                  <a:lnTo>
                    <a:pt x="6418" y="3977"/>
                  </a:lnTo>
                  <a:lnTo>
                    <a:pt x="6394" y="3977"/>
                  </a:lnTo>
                  <a:cubicBezTo>
                    <a:pt x="6549" y="3918"/>
                    <a:pt x="6668" y="3846"/>
                    <a:pt x="6775" y="3787"/>
                  </a:cubicBezTo>
                  <a:close/>
                  <a:moveTo>
                    <a:pt x="6037" y="4096"/>
                  </a:moveTo>
                  <a:lnTo>
                    <a:pt x="6037" y="4156"/>
                  </a:lnTo>
                  <a:cubicBezTo>
                    <a:pt x="6037" y="4442"/>
                    <a:pt x="6263" y="4656"/>
                    <a:pt x="6549" y="4656"/>
                  </a:cubicBezTo>
                  <a:lnTo>
                    <a:pt x="6799" y="4656"/>
                  </a:lnTo>
                  <a:cubicBezTo>
                    <a:pt x="6870" y="4656"/>
                    <a:pt x="6954" y="4692"/>
                    <a:pt x="7013" y="4751"/>
                  </a:cubicBezTo>
                  <a:cubicBezTo>
                    <a:pt x="7049" y="4811"/>
                    <a:pt x="7085" y="4882"/>
                    <a:pt x="7085" y="4954"/>
                  </a:cubicBezTo>
                  <a:cubicBezTo>
                    <a:pt x="7073" y="5097"/>
                    <a:pt x="6930" y="5192"/>
                    <a:pt x="6787" y="5192"/>
                  </a:cubicBezTo>
                  <a:lnTo>
                    <a:pt x="6716" y="5192"/>
                  </a:lnTo>
                  <a:lnTo>
                    <a:pt x="6716" y="5180"/>
                  </a:lnTo>
                  <a:cubicBezTo>
                    <a:pt x="6716" y="5097"/>
                    <a:pt x="6632" y="5013"/>
                    <a:pt x="6549" y="5013"/>
                  </a:cubicBezTo>
                  <a:cubicBezTo>
                    <a:pt x="6454" y="5013"/>
                    <a:pt x="6382" y="5097"/>
                    <a:pt x="6382" y="5180"/>
                  </a:cubicBezTo>
                  <a:cubicBezTo>
                    <a:pt x="6382" y="6323"/>
                    <a:pt x="5442" y="7264"/>
                    <a:pt x="4299" y="7264"/>
                  </a:cubicBezTo>
                  <a:cubicBezTo>
                    <a:pt x="4292" y="7264"/>
                    <a:pt x="4284" y="7264"/>
                    <a:pt x="4277" y="7264"/>
                  </a:cubicBezTo>
                  <a:cubicBezTo>
                    <a:pt x="3156" y="7264"/>
                    <a:pt x="2227" y="6339"/>
                    <a:pt x="2227" y="5180"/>
                  </a:cubicBezTo>
                  <a:cubicBezTo>
                    <a:pt x="2227" y="5097"/>
                    <a:pt x="2156" y="5013"/>
                    <a:pt x="2072" y="5013"/>
                  </a:cubicBezTo>
                  <a:cubicBezTo>
                    <a:pt x="1977" y="5013"/>
                    <a:pt x="1906" y="5097"/>
                    <a:pt x="1906" y="5180"/>
                  </a:cubicBezTo>
                  <a:lnTo>
                    <a:pt x="1906" y="5192"/>
                  </a:lnTo>
                  <a:lnTo>
                    <a:pt x="1798" y="5192"/>
                  </a:lnTo>
                  <a:cubicBezTo>
                    <a:pt x="1727" y="5192"/>
                    <a:pt x="1656" y="5168"/>
                    <a:pt x="1596" y="5109"/>
                  </a:cubicBezTo>
                  <a:cubicBezTo>
                    <a:pt x="1548" y="5049"/>
                    <a:pt x="1513" y="4978"/>
                    <a:pt x="1513" y="4894"/>
                  </a:cubicBezTo>
                  <a:cubicBezTo>
                    <a:pt x="1536" y="4763"/>
                    <a:pt x="1667" y="4656"/>
                    <a:pt x="1810" y="4656"/>
                  </a:cubicBezTo>
                  <a:lnTo>
                    <a:pt x="2048" y="4656"/>
                  </a:lnTo>
                  <a:cubicBezTo>
                    <a:pt x="2334" y="4656"/>
                    <a:pt x="2560" y="4442"/>
                    <a:pt x="2560" y="4156"/>
                  </a:cubicBezTo>
                  <a:lnTo>
                    <a:pt x="2560" y="4096"/>
                  </a:lnTo>
                  <a:cubicBezTo>
                    <a:pt x="3049" y="4227"/>
                    <a:pt x="3656" y="4323"/>
                    <a:pt x="4299" y="4323"/>
                  </a:cubicBezTo>
                  <a:cubicBezTo>
                    <a:pt x="4942" y="4323"/>
                    <a:pt x="5549" y="4239"/>
                    <a:pt x="6037" y="4096"/>
                  </a:cubicBezTo>
                  <a:close/>
                  <a:moveTo>
                    <a:pt x="2846" y="7859"/>
                  </a:moveTo>
                  <a:lnTo>
                    <a:pt x="4037" y="8526"/>
                  </a:lnTo>
                  <a:lnTo>
                    <a:pt x="3168" y="9264"/>
                  </a:lnTo>
                  <a:lnTo>
                    <a:pt x="3156" y="9264"/>
                  </a:lnTo>
                  <a:lnTo>
                    <a:pt x="2608" y="8311"/>
                  </a:lnTo>
                  <a:lnTo>
                    <a:pt x="2822" y="7859"/>
                  </a:lnTo>
                  <a:close/>
                  <a:moveTo>
                    <a:pt x="5370" y="7371"/>
                  </a:moveTo>
                  <a:lnTo>
                    <a:pt x="5370" y="7716"/>
                  </a:lnTo>
                  <a:lnTo>
                    <a:pt x="5180" y="7811"/>
                  </a:lnTo>
                  <a:cubicBezTo>
                    <a:pt x="5108" y="7859"/>
                    <a:pt x="5073" y="7966"/>
                    <a:pt x="5120" y="8037"/>
                  </a:cubicBezTo>
                  <a:cubicBezTo>
                    <a:pt x="5153" y="8086"/>
                    <a:pt x="5208" y="8119"/>
                    <a:pt x="5266" y="8119"/>
                  </a:cubicBezTo>
                  <a:cubicBezTo>
                    <a:pt x="5293" y="8119"/>
                    <a:pt x="5320" y="8112"/>
                    <a:pt x="5346" y="8097"/>
                  </a:cubicBezTo>
                  <a:lnTo>
                    <a:pt x="5799" y="7847"/>
                  </a:lnTo>
                  <a:lnTo>
                    <a:pt x="5823" y="7847"/>
                  </a:lnTo>
                  <a:lnTo>
                    <a:pt x="6037" y="8287"/>
                  </a:lnTo>
                  <a:lnTo>
                    <a:pt x="5501" y="9264"/>
                  </a:lnTo>
                  <a:lnTo>
                    <a:pt x="5489" y="9264"/>
                  </a:lnTo>
                  <a:lnTo>
                    <a:pt x="4608" y="8514"/>
                  </a:lnTo>
                  <a:lnTo>
                    <a:pt x="4763" y="8442"/>
                  </a:lnTo>
                  <a:cubicBezTo>
                    <a:pt x="4834" y="8395"/>
                    <a:pt x="4870" y="8287"/>
                    <a:pt x="4823" y="8216"/>
                  </a:cubicBezTo>
                  <a:cubicBezTo>
                    <a:pt x="4790" y="8167"/>
                    <a:pt x="4729" y="8135"/>
                    <a:pt x="4671" y="8135"/>
                  </a:cubicBezTo>
                  <a:cubicBezTo>
                    <a:pt x="4645" y="8135"/>
                    <a:pt x="4619" y="8142"/>
                    <a:pt x="4596" y="8157"/>
                  </a:cubicBezTo>
                  <a:lnTo>
                    <a:pt x="4334" y="8311"/>
                  </a:lnTo>
                  <a:lnTo>
                    <a:pt x="3275" y="7728"/>
                  </a:lnTo>
                  <a:lnTo>
                    <a:pt x="3275" y="7371"/>
                  </a:lnTo>
                  <a:cubicBezTo>
                    <a:pt x="3584" y="7514"/>
                    <a:pt x="3942" y="7609"/>
                    <a:pt x="4334" y="7609"/>
                  </a:cubicBezTo>
                  <a:cubicBezTo>
                    <a:pt x="4704" y="7609"/>
                    <a:pt x="5061" y="7514"/>
                    <a:pt x="5370" y="7371"/>
                  </a:cubicBezTo>
                  <a:close/>
                  <a:moveTo>
                    <a:pt x="4311" y="8692"/>
                  </a:moveTo>
                  <a:lnTo>
                    <a:pt x="4668" y="8990"/>
                  </a:lnTo>
                  <a:lnTo>
                    <a:pt x="4596" y="9228"/>
                  </a:lnTo>
                  <a:cubicBezTo>
                    <a:pt x="4573" y="9300"/>
                    <a:pt x="4513" y="9347"/>
                    <a:pt x="4418" y="9347"/>
                  </a:cubicBezTo>
                  <a:lnTo>
                    <a:pt x="4227" y="9347"/>
                  </a:lnTo>
                  <a:cubicBezTo>
                    <a:pt x="4156" y="9347"/>
                    <a:pt x="4072" y="9300"/>
                    <a:pt x="4049" y="9228"/>
                  </a:cubicBezTo>
                  <a:lnTo>
                    <a:pt x="3977" y="8990"/>
                  </a:lnTo>
                  <a:lnTo>
                    <a:pt x="4311" y="8692"/>
                  </a:lnTo>
                  <a:close/>
                  <a:moveTo>
                    <a:pt x="4275" y="1"/>
                  </a:moveTo>
                  <a:lnTo>
                    <a:pt x="1667" y="703"/>
                  </a:lnTo>
                  <a:cubicBezTo>
                    <a:pt x="1620" y="715"/>
                    <a:pt x="1596" y="727"/>
                    <a:pt x="1560" y="775"/>
                  </a:cubicBezTo>
                  <a:lnTo>
                    <a:pt x="513" y="2501"/>
                  </a:lnTo>
                  <a:cubicBezTo>
                    <a:pt x="477" y="2561"/>
                    <a:pt x="489" y="2656"/>
                    <a:pt x="548" y="2692"/>
                  </a:cubicBezTo>
                  <a:lnTo>
                    <a:pt x="1548" y="3692"/>
                  </a:lnTo>
                  <a:lnTo>
                    <a:pt x="1548" y="4394"/>
                  </a:lnTo>
                  <a:cubicBezTo>
                    <a:pt x="1358" y="4477"/>
                    <a:pt x="1215" y="4656"/>
                    <a:pt x="1203" y="4870"/>
                  </a:cubicBezTo>
                  <a:cubicBezTo>
                    <a:pt x="1191" y="5037"/>
                    <a:pt x="1251" y="5216"/>
                    <a:pt x="1358" y="5335"/>
                  </a:cubicBezTo>
                  <a:cubicBezTo>
                    <a:pt x="1477" y="5454"/>
                    <a:pt x="1620" y="5525"/>
                    <a:pt x="1798" y="5525"/>
                  </a:cubicBezTo>
                  <a:lnTo>
                    <a:pt x="1917" y="5525"/>
                  </a:lnTo>
                  <a:cubicBezTo>
                    <a:pt x="2001" y="6204"/>
                    <a:pt x="2394" y="6787"/>
                    <a:pt x="2929" y="7180"/>
                  </a:cubicBezTo>
                  <a:lnTo>
                    <a:pt x="2929" y="7549"/>
                  </a:lnTo>
                  <a:cubicBezTo>
                    <a:pt x="2894" y="7531"/>
                    <a:pt x="2861" y="7523"/>
                    <a:pt x="2827" y="7523"/>
                  </a:cubicBezTo>
                  <a:cubicBezTo>
                    <a:pt x="2793" y="7523"/>
                    <a:pt x="2757" y="7531"/>
                    <a:pt x="2715" y="7549"/>
                  </a:cubicBezTo>
                  <a:cubicBezTo>
                    <a:pt x="2632" y="7573"/>
                    <a:pt x="2560" y="7633"/>
                    <a:pt x="2525" y="7716"/>
                  </a:cubicBezTo>
                  <a:lnTo>
                    <a:pt x="2275" y="8216"/>
                  </a:lnTo>
                  <a:lnTo>
                    <a:pt x="858" y="8633"/>
                  </a:lnTo>
                  <a:cubicBezTo>
                    <a:pt x="358" y="8788"/>
                    <a:pt x="1" y="9264"/>
                    <a:pt x="1" y="9776"/>
                  </a:cubicBezTo>
                  <a:lnTo>
                    <a:pt x="1" y="10907"/>
                  </a:lnTo>
                  <a:cubicBezTo>
                    <a:pt x="1" y="11002"/>
                    <a:pt x="72" y="11074"/>
                    <a:pt x="155" y="11074"/>
                  </a:cubicBezTo>
                  <a:cubicBezTo>
                    <a:pt x="251" y="11074"/>
                    <a:pt x="322" y="11002"/>
                    <a:pt x="322" y="10907"/>
                  </a:cubicBezTo>
                  <a:lnTo>
                    <a:pt x="322" y="9776"/>
                  </a:lnTo>
                  <a:cubicBezTo>
                    <a:pt x="322" y="9621"/>
                    <a:pt x="370" y="9466"/>
                    <a:pt x="441" y="9335"/>
                  </a:cubicBezTo>
                  <a:lnTo>
                    <a:pt x="1370" y="10121"/>
                  </a:lnTo>
                  <a:cubicBezTo>
                    <a:pt x="1489" y="10228"/>
                    <a:pt x="1548" y="10371"/>
                    <a:pt x="1548" y="10526"/>
                  </a:cubicBezTo>
                  <a:lnTo>
                    <a:pt x="1548" y="10895"/>
                  </a:lnTo>
                  <a:cubicBezTo>
                    <a:pt x="1548" y="10990"/>
                    <a:pt x="1620" y="11062"/>
                    <a:pt x="1703" y="11062"/>
                  </a:cubicBezTo>
                  <a:cubicBezTo>
                    <a:pt x="1798" y="11062"/>
                    <a:pt x="1870" y="10990"/>
                    <a:pt x="1870" y="10895"/>
                  </a:cubicBezTo>
                  <a:lnTo>
                    <a:pt x="1870" y="10526"/>
                  </a:lnTo>
                  <a:cubicBezTo>
                    <a:pt x="1870" y="10276"/>
                    <a:pt x="1763" y="10038"/>
                    <a:pt x="1572" y="9871"/>
                  </a:cubicBezTo>
                  <a:lnTo>
                    <a:pt x="655" y="9085"/>
                  </a:lnTo>
                  <a:cubicBezTo>
                    <a:pt x="739" y="9002"/>
                    <a:pt x="834" y="8966"/>
                    <a:pt x="953" y="8930"/>
                  </a:cubicBezTo>
                  <a:lnTo>
                    <a:pt x="2346" y="8514"/>
                  </a:lnTo>
                  <a:lnTo>
                    <a:pt x="2858" y="9407"/>
                  </a:lnTo>
                  <a:cubicBezTo>
                    <a:pt x="2894" y="9502"/>
                    <a:pt x="2989" y="9561"/>
                    <a:pt x="3096" y="9573"/>
                  </a:cubicBezTo>
                  <a:lnTo>
                    <a:pt x="3156" y="9573"/>
                  </a:lnTo>
                  <a:cubicBezTo>
                    <a:pt x="3227" y="9573"/>
                    <a:pt x="3310" y="9538"/>
                    <a:pt x="3370" y="9502"/>
                  </a:cubicBezTo>
                  <a:lnTo>
                    <a:pt x="3703" y="9216"/>
                  </a:lnTo>
                  <a:lnTo>
                    <a:pt x="3751" y="9335"/>
                  </a:lnTo>
                  <a:cubicBezTo>
                    <a:pt x="3775" y="9419"/>
                    <a:pt x="3822" y="9502"/>
                    <a:pt x="3894" y="9561"/>
                  </a:cubicBezTo>
                  <a:lnTo>
                    <a:pt x="3656" y="10883"/>
                  </a:lnTo>
                  <a:cubicBezTo>
                    <a:pt x="3644" y="10966"/>
                    <a:pt x="3703" y="11062"/>
                    <a:pt x="3787" y="11074"/>
                  </a:cubicBezTo>
                  <a:lnTo>
                    <a:pt x="3822" y="11074"/>
                  </a:lnTo>
                  <a:cubicBezTo>
                    <a:pt x="3894" y="11074"/>
                    <a:pt x="3977" y="11014"/>
                    <a:pt x="3989" y="10943"/>
                  </a:cubicBezTo>
                  <a:lnTo>
                    <a:pt x="4203" y="9692"/>
                  </a:lnTo>
                  <a:lnTo>
                    <a:pt x="4465" y="9692"/>
                  </a:lnTo>
                  <a:lnTo>
                    <a:pt x="4680" y="10943"/>
                  </a:lnTo>
                  <a:cubicBezTo>
                    <a:pt x="4704" y="11014"/>
                    <a:pt x="4775" y="11074"/>
                    <a:pt x="4846" y="11074"/>
                  </a:cubicBezTo>
                  <a:lnTo>
                    <a:pt x="4882" y="11074"/>
                  </a:lnTo>
                  <a:cubicBezTo>
                    <a:pt x="4965" y="11062"/>
                    <a:pt x="5025" y="10966"/>
                    <a:pt x="5013" y="10883"/>
                  </a:cubicBezTo>
                  <a:lnTo>
                    <a:pt x="4775" y="9561"/>
                  </a:lnTo>
                  <a:cubicBezTo>
                    <a:pt x="4834" y="9502"/>
                    <a:pt x="4894" y="9419"/>
                    <a:pt x="4906" y="9335"/>
                  </a:cubicBezTo>
                  <a:lnTo>
                    <a:pt x="4942" y="9228"/>
                  </a:lnTo>
                  <a:lnTo>
                    <a:pt x="5263" y="9514"/>
                  </a:lnTo>
                  <a:cubicBezTo>
                    <a:pt x="5323" y="9573"/>
                    <a:pt x="5406" y="9585"/>
                    <a:pt x="5489" y="9585"/>
                  </a:cubicBezTo>
                  <a:lnTo>
                    <a:pt x="5549" y="9585"/>
                  </a:lnTo>
                  <a:cubicBezTo>
                    <a:pt x="5656" y="9573"/>
                    <a:pt x="5727" y="9514"/>
                    <a:pt x="5787" y="9419"/>
                  </a:cubicBezTo>
                  <a:lnTo>
                    <a:pt x="6299" y="8526"/>
                  </a:lnTo>
                  <a:lnTo>
                    <a:pt x="7692" y="8942"/>
                  </a:lnTo>
                  <a:cubicBezTo>
                    <a:pt x="7799" y="8978"/>
                    <a:pt x="7906" y="9038"/>
                    <a:pt x="7990" y="9097"/>
                  </a:cubicBezTo>
                  <a:lnTo>
                    <a:pt x="7073" y="9883"/>
                  </a:lnTo>
                  <a:cubicBezTo>
                    <a:pt x="6870" y="10050"/>
                    <a:pt x="6775" y="10288"/>
                    <a:pt x="6775" y="10538"/>
                  </a:cubicBezTo>
                  <a:lnTo>
                    <a:pt x="6775" y="10907"/>
                  </a:lnTo>
                  <a:cubicBezTo>
                    <a:pt x="6775" y="11002"/>
                    <a:pt x="6847" y="11074"/>
                    <a:pt x="6930" y="11074"/>
                  </a:cubicBezTo>
                  <a:cubicBezTo>
                    <a:pt x="7025" y="11074"/>
                    <a:pt x="7097" y="11002"/>
                    <a:pt x="7097" y="10907"/>
                  </a:cubicBezTo>
                  <a:lnTo>
                    <a:pt x="7097" y="10538"/>
                  </a:lnTo>
                  <a:cubicBezTo>
                    <a:pt x="7097" y="10395"/>
                    <a:pt x="7168" y="10240"/>
                    <a:pt x="7275" y="10133"/>
                  </a:cubicBezTo>
                  <a:lnTo>
                    <a:pt x="8204" y="9347"/>
                  </a:lnTo>
                  <a:cubicBezTo>
                    <a:pt x="8275" y="9478"/>
                    <a:pt x="8323" y="9633"/>
                    <a:pt x="8323" y="9800"/>
                  </a:cubicBezTo>
                  <a:lnTo>
                    <a:pt x="8323" y="10931"/>
                  </a:lnTo>
                  <a:cubicBezTo>
                    <a:pt x="8323" y="11014"/>
                    <a:pt x="8394" y="11085"/>
                    <a:pt x="8478" y="11085"/>
                  </a:cubicBezTo>
                  <a:cubicBezTo>
                    <a:pt x="8573" y="11085"/>
                    <a:pt x="8644" y="11014"/>
                    <a:pt x="8644" y="10931"/>
                  </a:cubicBezTo>
                  <a:lnTo>
                    <a:pt x="8644" y="9800"/>
                  </a:lnTo>
                  <a:cubicBezTo>
                    <a:pt x="8644" y="9240"/>
                    <a:pt x="8287" y="8764"/>
                    <a:pt x="7787" y="8621"/>
                  </a:cubicBezTo>
                  <a:lnTo>
                    <a:pt x="6370" y="8204"/>
                  </a:lnTo>
                  <a:lnTo>
                    <a:pt x="6120" y="7692"/>
                  </a:lnTo>
                  <a:cubicBezTo>
                    <a:pt x="6073" y="7621"/>
                    <a:pt x="6001" y="7549"/>
                    <a:pt x="5918" y="7537"/>
                  </a:cubicBezTo>
                  <a:cubicBezTo>
                    <a:pt x="5882" y="7525"/>
                    <a:pt x="5847" y="7520"/>
                    <a:pt x="5812" y="7520"/>
                  </a:cubicBezTo>
                  <a:cubicBezTo>
                    <a:pt x="5778" y="7520"/>
                    <a:pt x="5745" y="7525"/>
                    <a:pt x="5716" y="7537"/>
                  </a:cubicBezTo>
                  <a:lnTo>
                    <a:pt x="5716" y="7180"/>
                  </a:lnTo>
                  <a:cubicBezTo>
                    <a:pt x="6251" y="6799"/>
                    <a:pt x="6632" y="6204"/>
                    <a:pt x="6728" y="5525"/>
                  </a:cubicBezTo>
                  <a:lnTo>
                    <a:pt x="6811" y="5525"/>
                  </a:lnTo>
                  <a:cubicBezTo>
                    <a:pt x="7120" y="5525"/>
                    <a:pt x="7394" y="5287"/>
                    <a:pt x="7418" y="4989"/>
                  </a:cubicBezTo>
                  <a:cubicBezTo>
                    <a:pt x="7442" y="4823"/>
                    <a:pt x="7382" y="4644"/>
                    <a:pt x="7275" y="4525"/>
                  </a:cubicBezTo>
                  <a:cubicBezTo>
                    <a:pt x="7216" y="4466"/>
                    <a:pt x="7156" y="4418"/>
                    <a:pt x="7085" y="4394"/>
                  </a:cubicBezTo>
                  <a:lnTo>
                    <a:pt x="7085" y="3692"/>
                  </a:lnTo>
                  <a:lnTo>
                    <a:pt x="8073" y="2692"/>
                  </a:lnTo>
                  <a:cubicBezTo>
                    <a:pt x="8144" y="2632"/>
                    <a:pt x="8144" y="2561"/>
                    <a:pt x="8109" y="2501"/>
                  </a:cubicBezTo>
                  <a:lnTo>
                    <a:pt x="7061" y="775"/>
                  </a:lnTo>
                  <a:cubicBezTo>
                    <a:pt x="7049" y="751"/>
                    <a:pt x="7001" y="715"/>
                    <a:pt x="6966" y="703"/>
                  </a:cubicBezTo>
                  <a:lnTo>
                    <a:pt x="435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3" name="Google Shape;11483;p65"/>
            <p:cNvSpPr/>
            <p:nvPr/>
          </p:nvSpPr>
          <p:spPr>
            <a:xfrm>
              <a:off x="7691197" y="3930830"/>
              <a:ext cx="10613" cy="15872"/>
            </a:xfrm>
            <a:custGeom>
              <a:rect b="b" l="l" r="r" t="t"/>
              <a:pathLst>
                <a:path extrusionOk="0" h="501" w="335">
                  <a:moveTo>
                    <a:pt x="168" y="0"/>
                  </a:moveTo>
                  <a:cubicBezTo>
                    <a:pt x="84" y="0"/>
                    <a:pt x="1" y="72"/>
                    <a:pt x="1" y="167"/>
                  </a:cubicBezTo>
                  <a:lnTo>
                    <a:pt x="1" y="345"/>
                  </a:lnTo>
                  <a:cubicBezTo>
                    <a:pt x="1" y="429"/>
                    <a:pt x="84" y="500"/>
                    <a:pt x="168" y="500"/>
                  </a:cubicBezTo>
                  <a:cubicBezTo>
                    <a:pt x="263" y="500"/>
                    <a:pt x="334" y="429"/>
                    <a:pt x="334" y="345"/>
                  </a:cubicBezTo>
                  <a:lnTo>
                    <a:pt x="334" y="167"/>
                  </a:lnTo>
                  <a:cubicBezTo>
                    <a:pt x="334" y="60"/>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4" name="Google Shape;11484;p65"/>
            <p:cNvSpPr/>
            <p:nvPr/>
          </p:nvSpPr>
          <p:spPr>
            <a:xfrm>
              <a:off x="7757218" y="3930830"/>
              <a:ext cx="10581" cy="15872"/>
            </a:xfrm>
            <a:custGeom>
              <a:rect b="b" l="l" r="r" t="t"/>
              <a:pathLst>
                <a:path extrusionOk="0" h="501" w="334">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22" y="60"/>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5" name="Google Shape;11485;p65"/>
            <p:cNvSpPr/>
            <p:nvPr/>
          </p:nvSpPr>
          <p:spPr>
            <a:xfrm>
              <a:off x="7713088" y="3974580"/>
              <a:ext cx="32472" cy="10581"/>
            </a:xfrm>
            <a:custGeom>
              <a:rect b="b" l="l" r="r" t="t"/>
              <a:pathLst>
                <a:path extrusionOk="0" h="334" w="1025">
                  <a:moveTo>
                    <a:pt x="167" y="0"/>
                  </a:moveTo>
                  <a:cubicBezTo>
                    <a:pt x="72" y="0"/>
                    <a:pt x="1" y="72"/>
                    <a:pt x="1" y="167"/>
                  </a:cubicBezTo>
                  <a:cubicBezTo>
                    <a:pt x="1" y="250"/>
                    <a:pt x="72" y="334"/>
                    <a:pt x="167" y="334"/>
                  </a:cubicBezTo>
                  <a:lnTo>
                    <a:pt x="858" y="334"/>
                  </a:lnTo>
                  <a:cubicBezTo>
                    <a:pt x="953" y="334"/>
                    <a:pt x="1024" y="250"/>
                    <a:pt x="1024" y="167"/>
                  </a:cubicBezTo>
                  <a:cubicBezTo>
                    <a:pt x="1024" y="60"/>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86" name="Google Shape;11486;p65"/>
          <p:cNvGrpSpPr/>
          <p:nvPr/>
        </p:nvGrpSpPr>
        <p:grpSpPr>
          <a:xfrm>
            <a:off x="7145794" y="3787858"/>
            <a:ext cx="274254" cy="350444"/>
            <a:chOff x="7145794" y="3787858"/>
            <a:chExt cx="274254" cy="350444"/>
          </a:xfrm>
        </p:grpSpPr>
        <p:sp>
          <p:nvSpPr>
            <p:cNvPr id="11487" name="Google Shape;11487;p65"/>
            <p:cNvSpPr/>
            <p:nvPr/>
          </p:nvSpPr>
          <p:spPr>
            <a:xfrm>
              <a:off x="7247265"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8" name="Google Shape;11488;p65"/>
            <p:cNvSpPr/>
            <p:nvPr/>
          </p:nvSpPr>
          <p:spPr>
            <a:xfrm>
              <a:off x="7307616" y="3891959"/>
              <a:ext cx="10201" cy="16252"/>
            </a:xfrm>
            <a:custGeom>
              <a:rect b="b" l="l" r="r" t="t"/>
              <a:pathLst>
                <a:path extrusionOk="0" h="513" w="322">
                  <a:moveTo>
                    <a:pt x="167" y="1"/>
                  </a:moveTo>
                  <a:cubicBezTo>
                    <a:pt x="72" y="1"/>
                    <a:pt x="0" y="84"/>
                    <a:pt x="0" y="168"/>
                  </a:cubicBezTo>
                  <a:lnTo>
                    <a:pt x="0" y="346"/>
                  </a:lnTo>
                  <a:cubicBezTo>
                    <a:pt x="0" y="441"/>
                    <a:pt x="72" y="513"/>
                    <a:pt x="167" y="513"/>
                  </a:cubicBezTo>
                  <a:cubicBezTo>
                    <a:pt x="250" y="513"/>
                    <a:pt x="322" y="441"/>
                    <a:pt x="322" y="346"/>
                  </a:cubicBezTo>
                  <a:lnTo>
                    <a:pt x="322" y="168"/>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89" name="Google Shape;11489;p65"/>
            <p:cNvSpPr/>
            <p:nvPr/>
          </p:nvSpPr>
          <p:spPr>
            <a:xfrm>
              <a:off x="7145794" y="3787858"/>
              <a:ext cx="274254" cy="350444"/>
            </a:xfrm>
            <a:custGeom>
              <a:rect b="b" l="l" r="r" t="t"/>
              <a:pathLst>
                <a:path extrusionOk="0" h="11062" w="8657">
                  <a:moveTo>
                    <a:pt x="2775" y="882"/>
                  </a:moveTo>
                  <a:lnTo>
                    <a:pt x="2775" y="2596"/>
                  </a:lnTo>
                  <a:lnTo>
                    <a:pt x="1894" y="2596"/>
                  </a:lnTo>
                  <a:cubicBezTo>
                    <a:pt x="1917" y="1906"/>
                    <a:pt x="2263" y="1299"/>
                    <a:pt x="2775" y="882"/>
                  </a:cubicBezTo>
                  <a:close/>
                  <a:moveTo>
                    <a:pt x="4299" y="334"/>
                  </a:moveTo>
                  <a:cubicBezTo>
                    <a:pt x="4751" y="334"/>
                    <a:pt x="5168" y="453"/>
                    <a:pt x="5525" y="656"/>
                  </a:cubicBezTo>
                  <a:lnTo>
                    <a:pt x="5525" y="1727"/>
                  </a:lnTo>
                  <a:cubicBezTo>
                    <a:pt x="5525" y="1822"/>
                    <a:pt x="5596" y="1894"/>
                    <a:pt x="5692" y="1894"/>
                  </a:cubicBezTo>
                  <a:cubicBezTo>
                    <a:pt x="5775" y="1894"/>
                    <a:pt x="5847" y="1822"/>
                    <a:pt x="5847" y="1727"/>
                  </a:cubicBezTo>
                  <a:lnTo>
                    <a:pt x="5847" y="894"/>
                  </a:lnTo>
                  <a:cubicBezTo>
                    <a:pt x="6358" y="1310"/>
                    <a:pt x="6680" y="1918"/>
                    <a:pt x="6728" y="2608"/>
                  </a:cubicBezTo>
                  <a:lnTo>
                    <a:pt x="5847" y="2608"/>
                  </a:lnTo>
                  <a:lnTo>
                    <a:pt x="5847" y="2430"/>
                  </a:lnTo>
                  <a:cubicBezTo>
                    <a:pt x="5847" y="2334"/>
                    <a:pt x="5775" y="2263"/>
                    <a:pt x="5692" y="2263"/>
                  </a:cubicBezTo>
                  <a:cubicBezTo>
                    <a:pt x="5596" y="2263"/>
                    <a:pt x="5525" y="2334"/>
                    <a:pt x="5525" y="2430"/>
                  </a:cubicBezTo>
                  <a:lnTo>
                    <a:pt x="5525" y="2608"/>
                  </a:lnTo>
                  <a:lnTo>
                    <a:pt x="3084" y="2608"/>
                  </a:lnTo>
                  <a:lnTo>
                    <a:pt x="3084" y="656"/>
                  </a:lnTo>
                  <a:cubicBezTo>
                    <a:pt x="3441" y="453"/>
                    <a:pt x="3858" y="334"/>
                    <a:pt x="4299" y="334"/>
                  </a:cubicBezTo>
                  <a:close/>
                  <a:moveTo>
                    <a:pt x="4501" y="2918"/>
                  </a:moveTo>
                  <a:lnTo>
                    <a:pt x="4501" y="3632"/>
                  </a:lnTo>
                  <a:lnTo>
                    <a:pt x="4120" y="3632"/>
                  </a:lnTo>
                  <a:lnTo>
                    <a:pt x="4120" y="3620"/>
                  </a:lnTo>
                  <a:lnTo>
                    <a:pt x="4120" y="2918"/>
                  </a:lnTo>
                  <a:close/>
                  <a:moveTo>
                    <a:pt x="3799" y="2918"/>
                  </a:moveTo>
                  <a:lnTo>
                    <a:pt x="3799" y="3620"/>
                  </a:lnTo>
                  <a:cubicBezTo>
                    <a:pt x="3799" y="3799"/>
                    <a:pt x="3703" y="3966"/>
                    <a:pt x="3549" y="4037"/>
                  </a:cubicBezTo>
                  <a:cubicBezTo>
                    <a:pt x="3476" y="4073"/>
                    <a:pt x="3400" y="4092"/>
                    <a:pt x="3326" y="4092"/>
                  </a:cubicBezTo>
                  <a:cubicBezTo>
                    <a:pt x="3230" y="4092"/>
                    <a:pt x="3136" y="4062"/>
                    <a:pt x="3049" y="4001"/>
                  </a:cubicBezTo>
                  <a:lnTo>
                    <a:pt x="1858" y="3180"/>
                  </a:lnTo>
                  <a:lnTo>
                    <a:pt x="1858" y="2918"/>
                  </a:lnTo>
                  <a:close/>
                  <a:moveTo>
                    <a:pt x="6739" y="2918"/>
                  </a:moveTo>
                  <a:lnTo>
                    <a:pt x="6739" y="3180"/>
                  </a:lnTo>
                  <a:lnTo>
                    <a:pt x="5549" y="4001"/>
                  </a:lnTo>
                  <a:cubicBezTo>
                    <a:pt x="5468" y="4062"/>
                    <a:pt x="5377" y="4092"/>
                    <a:pt x="5282" y="4092"/>
                  </a:cubicBezTo>
                  <a:cubicBezTo>
                    <a:pt x="5209" y="4092"/>
                    <a:pt x="5134" y="4073"/>
                    <a:pt x="5061" y="4037"/>
                  </a:cubicBezTo>
                  <a:cubicBezTo>
                    <a:pt x="4894" y="3942"/>
                    <a:pt x="4811" y="3799"/>
                    <a:pt x="4811" y="3620"/>
                  </a:cubicBezTo>
                  <a:lnTo>
                    <a:pt x="4811" y="2918"/>
                  </a:lnTo>
                  <a:close/>
                  <a:moveTo>
                    <a:pt x="6906" y="3465"/>
                  </a:moveTo>
                  <a:cubicBezTo>
                    <a:pt x="7001" y="3513"/>
                    <a:pt x="7073" y="3585"/>
                    <a:pt x="7073" y="3692"/>
                  </a:cubicBezTo>
                  <a:cubicBezTo>
                    <a:pt x="7085" y="3763"/>
                    <a:pt x="7061" y="3846"/>
                    <a:pt x="7001" y="3906"/>
                  </a:cubicBezTo>
                  <a:cubicBezTo>
                    <a:pt x="6954" y="3966"/>
                    <a:pt x="6882" y="3989"/>
                    <a:pt x="6787" y="3989"/>
                  </a:cubicBezTo>
                  <a:lnTo>
                    <a:pt x="6680" y="3989"/>
                  </a:lnTo>
                  <a:lnTo>
                    <a:pt x="6680" y="3977"/>
                  </a:lnTo>
                  <a:cubicBezTo>
                    <a:pt x="6680" y="3882"/>
                    <a:pt x="6609" y="3811"/>
                    <a:pt x="6525" y="3811"/>
                  </a:cubicBezTo>
                  <a:cubicBezTo>
                    <a:pt x="6430" y="3811"/>
                    <a:pt x="6358" y="3882"/>
                    <a:pt x="6358" y="3977"/>
                  </a:cubicBezTo>
                  <a:cubicBezTo>
                    <a:pt x="6406" y="5120"/>
                    <a:pt x="5466" y="6061"/>
                    <a:pt x="4323" y="6061"/>
                  </a:cubicBezTo>
                  <a:cubicBezTo>
                    <a:pt x="3168" y="6061"/>
                    <a:pt x="2239" y="5120"/>
                    <a:pt x="2239" y="3977"/>
                  </a:cubicBezTo>
                  <a:cubicBezTo>
                    <a:pt x="2239" y="3882"/>
                    <a:pt x="2156" y="3811"/>
                    <a:pt x="2072" y="3811"/>
                  </a:cubicBezTo>
                  <a:cubicBezTo>
                    <a:pt x="1977" y="3811"/>
                    <a:pt x="1906" y="3882"/>
                    <a:pt x="1906" y="3977"/>
                  </a:cubicBezTo>
                  <a:lnTo>
                    <a:pt x="1906" y="3989"/>
                  </a:lnTo>
                  <a:lnTo>
                    <a:pt x="1798" y="3989"/>
                  </a:lnTo>
                  <a:cubicBezTo>
                    <a:pt x="1727" y="3989"/>
                    <a:pt x="1656" y="3966"/>
                    <a:pt x="1596" y="3906"/>
                  </a:cubicBezTo>
                  <a:cubicBezTo>
                    <a:pt x="1548" y="3846"/>
                    <a:pt x="1525" y="3763"/>
                    <a:pt x="1525" y="3692"/>
                  </a:cubicBezTo>
                  <a:cubicBezTo>
                    <a:pt x="1536" y="3608"/>
                    <a:pt x="1596" y="3513"/>
                    <a:pt x="1679" y="3465"/>
                  </a:cubicBezTo>
                  <a:lnTo>
                    <a:pt x="2858" y="4287"/>
                  </a:lnTo>
                  <a:cubicBezTo>
                    <a:pt x="2989" y="4382"/>
                    <a:pt x="3156" y="4442"/>
                    <a:pt x="3310" y="4442"/>
                  </a:cubicBezTo>
                  <a:cubicBezTo>
                    <a:pt x="3430" y="4442"/>
                    <a:pt x="3561" y="4406"/>
                    <a:pt x="3680" y="4347"/>
                  </a:cubicBezTo>
                  <a:cubicBezTo>
                    <a:pt x="3846" y="4263"/>
                    <a:pt x="3965" y="4144"/>
                    <a:pt x="4037" y="3977"/>
                  </a:cubicBezTo>
                  <a:lnTo>
                    <a:pt x="4561" y="3977"/>
                  </a:lnTo>
                  <a:cubicBezTo>
                    <a:pt x="4632" y="4120"/>
                    <a:pt x="4751" y="4263"/>
                    <a:pt x="4918" y="4347"/>
                  </a:cubicBezTo>
                  <a:cubicBezTo>
                    <a:pt x="5037" y="4406"/>
                    <a:pt x="5156" y="4442"/>
                    <a:pt x="5287" y="4442"/>
                  </a:cubicBezTo>
                  <a:cubicBezTo>
                    <a:pt x="5454" y="4442"/>
                    <a:pt x="5596" y="4394"/>
                    <a:pt x="5727" y="4287"/>
                  </a:cubicBezTo>
                  <a:lnTo>
                    <a:pt x="6906" y="3465"/>
                  </a:lnTo>
                  <a:close/>
                  <a:moveTo>
                    <a:pt x="4323" y="8633"/>
                  </a:moveTo>
                  <a:cubicBezTo>
                    <a:pt x="4620" y="8633"/>
                    <a:pt x="4858" y="8871"/>
                    <a:pt x="4858" y="9169"/>
                  </a:cubicBezTo>
                  <a:cubicBezTo>
                    <a:pt x="4834" y="9466"/>
                    <a:pt x="4596" y="9704"/>
                    <a:pt x="4323" y="9704"/>
                  </a:cubicBezTo>
                  <a:cubicBezTo>
                    <a:pt x="4025" y="9704"/>
                    <a:pt x="3787" y="9466"/>
                    <a:pt x="3787" y="9169"/>
                  </a:cubicBezTo>
                  <a:cubicBezTo>
                    <a:pt x="3787" y="8871"/>
                    <a:pt x="4025" y="8633"/>
                    <a:pt x="4323" y="8633"/>
                  </a:cubicBezTo>
                  <a:close/>
                  <a:moveTo>
                    <a:pt x="4323" y="1"/>
                  </a:moveTo>
                  <a:cubicBezTo>
                    <a:pt x="2799" y="1"/>
                    <a:pt x="1560" y="1239"/>
                    <a:pt x="1560" y="2751"/>
                  </a:cubicBezTo>
                  <a:lnTo>
                    <a:pt x="1560" y="3168"/>
                  </a:lnTo>
                  <a:cubicBezTo>
                    <a:pt x="1370" y="3263"/>
                    <a:pt x="1239" y="3442"/>
                    <a:pt x="1227" y="3644"/>
                  </a:cubicBezTo>
                  <a:cubicBezTo>
                    <a:pt x="1203" y="3811"/>
                    <a:pt x="1263" y="3989"/>
                    <a:pt x="1370" y="4108"/>
                  </a:cubicBezTo>
                  <a:cubicBezTo>
                    <a:pt x="1489" y="4227"/>
                    <a:pt x="1644" y="4299"/>
                    <a:pt x="1822" y="4299"/>
                  </a:cubicBezTo>
                  <a:lnTo>
                    <a:pt x="1941" y="4299"/>
                  </a:lnTo>
                  <a:cubicBezTo>
                    <a:pt x="2025" y="4989"/>
                    <a:pt x="2418" y="5573"/>
                    <a:pt x="2953" y="5954"/>
                  </a:cubicBezTo>
                  <a:lnTo>
                    <a:pt x="2953" y="6704"/>
                  </a:lnTo>
                  <a:cubicBezTo>
                    <a:pt x="2953" y="6859"/>
                    <a:pt x="2846" y="7002"/>
                    <a:pt x="2691" y="7037"/>
                  </a:cubicBezTo>
                  <a:lnTo>
                    <a:pt x="870" y="7573"/>
                  </a:lnTo>
                  <a:cubicBezTo>
                    <a:pt x="358" y="7728"/>
                    <a:pt x="1" y="8204"/>
                    <a:pt x="1" y="8728"/>
                  </a:cubicBezTo>
                  <a:lnTo>
                    <a:pt x="1" y="10895"/>
                  </a:lnTo>
                  <a:cubicBezTo>
                    <a:pt x="1" y="10990"/>
                    <a:pt x="72" y="11062"/>
                    <a:pt x="167" y="11062"/>
                  </a:cubicBezTo>
                  <a:cubicBezTo>
                    <a:pt x="251" y="11062"/>
                    <a:pt x="322" y="10990"/>
                    <a:pt x="322" y="10895"/>
                  </a:cubicBezTo>
                  <a:lnTo>
                    <a:pt x="322" y="8728"/>
                  </a:lnTo>
                  <a:cubicBezTo>
                    <a:pt x="322" y="8561"/>
                    <a:pt x="370" y="8407"/>
                    <a:pt x="441" y="8276"/>
                  </a:cubicBezTo>
                  <a:lnTo>
                    <a:pt x="1370" y="9061"/>
                  </a:lnTo>
                  <a:cubicBezTo>
                    <a:pt x="1489" y="9169"/>
                    <a:pt x="1548" y="9323"/>
                    <a:pt x="1548" y="9466"/>
                  </a:cubicBezTo>
                  <a:lnTo>
                    <a:pt x="1548" y="10883"/>
                  </a:lnTo>
                  <a:cubicBezTo>
                    <a:pt x="1548" y="10966"/>
                    <a:pt x="1620" y="11050"/>
                    <a:pt x="1715" y="11050"/>
                  </a:cubicBezTo>
                  <a:cubicBezTo>
                    <a:pt x="1798" y="11050"/>
                    <a:pt x="1870" y="10966"/>
                    <a:pt x="1870" y="10883"/>
                  </a:cubicBezTo>
                  <a:lnTo>
                    <a:pt x="1870" y="9466"/>
                  </a:lnTo>
                  <a:cubicBezTo>
                    <a:pt x="1870" y="9216"/>
                    <a:pt x="1775" y="8978"/>
                    <a:pt x="1572" y="8811"/>
                  </a:cubicBezTo>
                  <a:lnTo>
                    <a:pt x="655" y="8026"/>
                  </a:lnTo>
                  <a:cubicBezTo>
                    <a:pt x="739" y="7954"/>
                    <a:pt x="834" y="7906"/>
                    <a:pt x="953" y="7871"/>
                  </a:cubicBezTo>
                  <a:lnTo>
                    <a:pt x="1334" y="7752"/>
                  </a:lnTo>
                  <a:lnTo>
                    <a:pt x="2787" y="8466"/>
                  </a:lnTo>
                  <a:cubicBezTo>
                    <a:pt x="2810" y="8490"/>
                    <a:pt x="2822" y="8490"/>
                    <a:pt x="2858" y="8490"/>
                  </a:cubicBezTo>
                  <a:cubicBezTo>
                    <a:pt x="2918" y="8490"/>
                    <a:pt x="2977" y="8454"/>
                    <a:pt x="3001" y="8395"/>
                  </a:cubicBezTo>
                  <a:cubicBezTo>
                    <a:pt x="3049" y="8323"/>
                    <a:pt x="3025" y="8216"/>
                    <a:pt x="2929" y="8168"/>
                  </a:cubicBezTo>
                  <a:lnTo>
                    <a:pt x="1798" y="7609"/>
                  </a:lnTo>
                  <a:lnTo>
                    <a:pt x="2787" y="7323"/>
                  </a:lnTo>
                  <a:cubicBezTo>
                    <a:pt x="3060" y="7240"/>
                    <a:pt x="3275" y="6966"/>
                    <a:pt x="3275" y="6668"/>
                  </a:cubicBezTo>
                  <a:lnTo>
                    <a:pt x="3275" y="6121"/>
                  </a:lnTo>
                  <a:cubicBezTo>
                    <a:pt x="3584" y="6263"/>
                    <a:pt x="3942" y="6359"/>
                    <a:pt x="4334" y="6359"/>
                  </a:cubicBezTo>
                  <a:cubicBezTo>
                    <a:pt x="4715" y="6359"/>
                    <a:pt x="5061" y="6263"/>
                    <a:pt x="5382" y="6121"/>
                  </a:cubicBezTo>
                  <a:lnTo>
                    <a:pt x="5382" y="6668"/>
                  </a:lnTo>
                  <a:cubicBezTo>
                    <a:pt x="5382" y="6966"/>
                    <a:pt x="5596" y="7240"/>
                    <a:pt x="5882" y="7323"/>
                  </a:cubicBezTo>
                  <a:lnTo>
                    <a:pt x="6859" y="7609"/>
                  </a:lnTo>
                  <a:lnTo>
                    <a:pt x="4965" y="8549"/>
                  </a:lnTo>
                  <a:cubicBezTo>
                    <a:pt x="4823" y="8383"/>
                    <a:pt x="4596" y="8276"/>
                    <a:pt x="4346" y="8276"/>
                  </a:cubicBezTo>
                  <a:cubicBezTo>
                    <a:pt x="4096" y="8276"/>
                    <a:pt x="3870" y="8383"/>
                    <a:pt x="3715" y="8549"/>
                  </a:cubicBezTo>
                  <a:lnTo>
                    <a:pt x="3561" y="8454"/>
                  </a:lnTo>
                  <a:cubicBezTo>
                    <a:pt x="3535" y="8440"/>
                    <a:pt x="3508" y="8433"/>
                    <a:pt x="3482" y="8433"/>
                  </a:cubicBezTo>
                  <a:cubicBezTo>
                    <a:pt x="3423" y="8433"/>
                    <a:pt x="3367" y="8468"/>
                    <a:pt x="3334" y="8526"/>
                  </a:cubicBezTo>
                  <a:cubicBezTo>
                    <a:pt x="3287" y="8609"/>
                    <a:pt x="3322" y="8704"/>
                    <a:pt x="3406" y="8752"/>
                  </a:cubicBezTo>
                  <a:lnTo>
                    <a:pt x="3537" y="8823"/>
                  </a:lnTo>
                  <a:cubicBezTo>
                    <a:pt x="3513" y="8919"/>
                    <a:pt x="3477" y="9026"/>
                    <a:pt x="3477" y="9121"/>
                  </a:cubicBezTo>
                  <a:cubicBezTo>
                    <a:pt x="3477" y="9538"/>
                    <a:pt x="3775" y="9883"/>
                    <a:pt x="4180" y="9954"/>
                  </a:cubicBezTo>
                  <a:lnTo>
                    <a:pt x="4180" y="10847"/>
                  </a:lnTo>
                  <a:cubicBezTo>
                    <a:pt x="4180" y="10943"/>
                    <a:pt x="4251" y="11014"/>
                    <a:pt x="4346" y="11014"/>
                  </a:cubicBezTo>
                  <a:cubicBezTo>
                    <a:pt x="4430" y="11014"/>
                    <a:pt x="4513" y="10943"/>
                    <a:pt x="4513" y="10847"/>
                  </a:cubicBezTo>
                  <a:lnTo>
                    <a:pt x="4513" y="9954"/>
                  </a:lnTo>
                  <a:cubicBezTo>
                    <a:pt x="4894" y="9883"/>
                    <a:pt x="5204" y="9538"/>
                    <a:pt x="5204" y="9121"/>
                  </a:cubicBezTo>
                  <a:cubicBezTo>
                    <a:pt x="5204" y="9026"/>
                    <a:pt x="5192" y="8919"/>
                    <a:pt x="5144" y="8823"/>
                  </a:cubicBezTo>
                  <a:lnTo>
                    <a:pt x="7323" y="7740"/>
                  </a:lnTo>
                  <a:lnTo>
                    <a:pt x="7704" y="7859"/>
                  </a:lnTo>
                  <a:cubicBezTo>
                    <a:pt x="7811" y="7895"/>
                    <a:pt x="7918" y="7954"/>
                    <a:pt x="8002" y="8014"/>
                  </a:cubicBezTo>
                  <a:lnTo>
                    <a:pt x="7085" y="8799"/>
                  </a:lnTo>
                  <a:cubicBezTo>
                    <a:pt x="6894" y="8966"/>
                    <a:pt x="6787" y="9204"/>
                    <a:pt x="6787" y="9454"/>
                  </a:cubicBezTo>
                  <a:lnTo>
                    <a:pt x="6787" y="10871"/>
                  </a:lnTo>
                  <a:cubicBezTo>
                    <a:pt x="6787" y="10954"/>
                    <a:pt x="6859" y="11026"/>
                    <a:pt x="6954" y="11026"/>
                  </a:cubicBezTo>
                  <a:cubicBezTo>
                    <a:pt x="7037" y="11026"/>
                    <a:pt x="7109" y="10954"/>
                    <a:pt x="7109" y="10871"/>
                  </a:cubicBezTo>
                  <a:lnTo>
                    <a:pt x="7109" y="9454"/>
                  </a:lnTo>
                  <a:cubicBezTo>
                    <a:pt x="7109" y="9300"/>
                    <a:pt x="7192" y="9157"/>
                    <a:pt x="7287" y="9049"/>
                  </a:cubicBezTo>
                  <a:lnTo>
                    <a:pt x="8216" y="8264"/>
                  </a:lnTo>
                  <a:cubicBezTo>
                    <a:pt x="8287" y="8395"/>
                    <a:pt x="8335" y="8549"/>
                    <a:pt x="8335" y="8704"/>
                  </a:cubicBezTo>
                  <a:lnTo>
                    <a:pt x="8335" y="10883"/>
                  </a:lnTo>
                  <a:cubicBezTo>
                    <a:pt x="8335" y="10966"/>
                    <a:pt x="8406" y="11050"/>
                    <a:pt x="8502" y="11050"/>
                  </a:cubicBezTo>
                  <a:cubicBezTo>
                    <a:pt x="8585" y="11050"/>
                    <a:pt x="8656" y="10966"/>
                    <a:pt x="8656" y="10883"/>
                  </a:cubicBezTo>
                  <a:lnTo>
                    <a:pt x="8656" y="8704"/>
                  </a:lnTo>
                  <a:cubicBezTo>
                    <a:pt x="8633" y="8204"/>
                    <a:pt x="8275" y="7728"/>
                    <a:pt x="7775" y="7573"/>
                  </a:cubicBezTo>
                  <a:lnTo>
                    <a:pt x="5942" y="7037"/>
                  </a:lnTo>
                  <a:cubicBezTo>
                    <a:pt x="5787" y="7002"/>
                    <a:pt x="5692" y="6859"/>
                    <a:pt x="5692" y="6704"/>
                  </a:cubicBezTo>
                  <a:lnTo>
                    <a:pt x="5692" y="5954"/>
                  </a:lnTo>
                  <a:cubicBezTo>
                    <a:pt x="6228" y="5585"/>
                    <a:pt x="6609" y="4989"/>
                    <a:pt x="6704" y="4299"/>
                  </a:cubicBezTo>
                  <a:lnTo>
                    <a:pt x="6823" y="4299"/>
                  </a:lnTo>
                  <a:cubicBezTo>
                    <a:pt x="6978" y="4299"/>
                    <a:pt x="7144" y="4227"/>
                    <a:pt x="7263" y="4108"/>
                  </a:cubicBezTo>
                  <a:cubicBezTo>
                    <a:pt x="7382" y="3989"/>
                    <a:pt x="7430" y="3811"/>
                    <a:pt x="7418" y="3644"/>
                  </a:cubicBezTo>
                  <a:cubicBezTo>
                    <a:pt x="7394" y="3442"/>
                    <a:pt x="7263" y="3263"/>
                    <a:pt x="7073" y="3168"/>
                  </a:cubicBezTo>
                  <a:lnTo>
                    <a:pt x="7073" y="2751"/>
                  </a:lnTo>
                  <a:cubicBezTo>
                    <a:pt x="7073" y="1239"/>
                    <a:pt x="5835" y="1"/>
                    <a:pt x="4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0" name="Google Shape;11490;p65"/>
            <p:cNvSpPr/>
            <p:nvPr/>
          </p:nvSpPr>
          <p:spPr>
            <a:xfrm>
              <a:off x="7260824" y="3930925"/>
              <a:ext cx="43813" cy="15396"/>
            </a:xfrm>
            <a:custGeom>
              <a:rect b="b" l="l" r="r" t="t"/>
              <a:pathLst>
                <a:path extrusionOk="0" h="486" w="1383">
                  <a:moveTo>
                    <a:pt x="174" y="0"/>
                  </a:moveTo>
                  <a:cubicBezTo>
                    <a:pt x="132" y="0"/>
                    <a:pt x="90" y="15"/>
                    <a:pt x="60" y="45"/>
                  </a:cubicBezTo>
                  <a:cubicBezTo>
                    <a:pt x="1" y="104"/>
                    <a:pt x="1" y="200"/>
                    <a:pt x="60" y="259"/>
                  </a:cubicBezTo>
                  <a:cubicBezTo>
                    <a:pt x="191" y="402"/>
                    <a:pt x="430" y="485"/>
                    <a:pt x="703" y="485"/>
                  </a:cubicBezTo>
                  <a:cubicBezTo>
                    <a:pt x="965" y="485"/>
                    <a:pt x="1192" y="402"/>
                    <a:pt x="1346" y="259"/>
                  </a:cubicBezTo>
                  <a:cubicBezTo>
                    <a:pt x="1370" y="200"/>
                    <a:pt x="1382" y="104"/>
                    <a:pt x="1311" y="45"/>
                  </a:cubicBezTo>
                  <a:cubicBezTo>
                    <a:pt x="1281" y="15"/>
                    <a:pt x="1239" y="0"/>
                    <a:pt x="1198" y="0"/>
                  </a:cubicBezTo>
                  <a:cubicBezTo>
                    <a:pt x="1156" y="0"/>
                    <a:pt x="1114" y="15"/>
                    <a:pt x="1084" y="45"/>
                  </a:cubicBezTo>
                  <a:cubicBezTo>
                    <a:pt x="1025" y="104"/>
                    <a:pt x="894" y="152"/>
                    <a:pt x="692" y="152"/>
                  </a:cubicBezTo>
                  <a:cubicBezTo>
                    <a:pt x="477" y="152"/>
                    <a:pt x="346" y="81"/>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1" name="Google Shape;11491;p65"/>
            <p:cNvSpPr/>
            <p:nvPr/>
          </p:nvSpPr>
          <p:spPr>
            <a:xfrm>
              <a:off x="7260476" y="3837532"/>
              <a:ext cx="44162" cy="21289"/>
            </a:xfrm>
            <a:custGeom>
              <a:rect b="b" l="l" r="r" t="t"/>
              <a:pathLst>
                <a:path extrusionOk="0" h="672" w="1394">
                  <a:moveTo>
                    <a:pt x="170" y="0"/>
                  </a:moveTo>
                  <a:cubicBezTo>
                    <a:pt x="119" y="0"/>
                    <a:pt x="70" y="25"/>
                    <a:pt x="48" y="76"/>
                  </a:cubicBezTo>
                  <a:cubicBezTo>
                    <a:pt x="0" y="147"/>
                    <a:pt x="12" y="254"/>
                    <a:pt x="83" y="290"/>
                  </a:cubicBezTo>
                  <a:lnTo>
                    <a:pt x="607" y="635"/>
                  </a:lnTo>
                  <a:cubicBezTo>
                    <a:pt x="643" y="647"/>
                    <a:pt x="667" y="671"/>
                    <a:pt x="691" y="671"/>
                  </a:cubicBezTo>
                  <a:cubicBezTo>
                    <a:pt x="726" y="671"/>
                    <a:pt x="762" y="647"/>
                    <a:pt x="786" y="635"/>
                  </a:cubicBezTo>
                  <a:lnTo>
                    <a:pt x="1310" y="290"/>
                  </a:lnTo>
                  <a:cubicBezTo>
                    <a:pt x="1381" y="231"/>
                    <a:pt x="1393" y="147"/>
                    <a:pt x="1357" y="76"/>
                  </a:cubicBezTo>
                  <a:cubicBezTo>
                    <a:pt x="1328" y="25"/>
                    <a:pt x="1276" y="0"/>
                    <a:pt x="1224" y="0"/>
                  </a:cubicBezTo>
                  <a:cubicBezTo>
                    <a:pt x="1191" y="0"/>
                    <a:pt x="1159" y="10"/>
                    <a:pt x="1131" y="28"/>
                  </a:cubicBezTo>
                  <a:lnTo>
                    <a:pt x="703" y="314"/>
                  </a:lnTo>
                  <a:lnTo>
                    <a:pt x="262" y="28"/>
                  </a:lnTo>
                  <a:cubicBezTo>
                    <a:pt x="234" y="10"/>
                    <a:pt x="202"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2" name="Google Shape;11492;p65"/>
            <p:cNvSpPr/>
            <p:nvPr/>
          </p:nvSpPr>
          <p:spPr>
            <a:xfrm>
              <a:off x="7277425" y="3821059"/>
              <a:ext cx="10233" cy="15872"/>
            </a:xfrm>
            <a:custGeom>
              <a:rect b="b" l="l" r="r" t="t"/>
              <a:pathLst>
                <a:path extrusionOk="0" h="501" w="323">
                  <a:moveTo>
                    <a:pt x="168" y="0"/>
                  </a:moveTo>
                  <a:cubicBezTo>
                    <a:pt x="72" y="0"/>
                    <a:pt x="1" y="72"/>
                    <a:pt x="1" y="155"/>
                  </a:cubicBezTo>
                  <a:lnTo>
                    <a:pt x="1" y="334"/>
                  </a:lnTo>
                  <a:cubicBezTo>
                    <a:pt x="1" y="429"/>
                    <a:pt x="72" y="501"/>
                    <a:pt x="168" y="501"/>
                  </a:cubicBezTo>
                  <a:cubicBezTo>
                    <a:pt x="251" y="501"/>
                    <a:pt x="322" y="429"/>
                    <a:pt x="322" y="334"/>
                  </a:cubicBezTo>
                  <a:lnTo>
                    <a:pt x="322" y="155"/>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3" name="Google Shape;11493;p65"/>
          <p:cNvGrpSpPr/>
          <p:nvPr/>
        </p:nvGrpSpPr>
        <p:grpSpPr>
          <a:xfrm>
            <a:off x="8054060" y="3787098"/>
            <a:ext cx="266334" cy="353834"/>
            <a:chOff x="8054060" y="3787098"/>
            <a:chExt cx="266334" cy="353834"/>
          </a:xfrm>
        </p:grpSpPr>
        <p:sp>
          <p:nvSpPr>
            <p:cNvPr id="11494" name="Google Shape;11494;p65"/>
            <p:cNvSpPr/>
            <p:nvPr/>
          </p:nvSpPr>
          <p:spPr>
            <a:xfrm>
              <a:off x="8164972" y="3974675"/>
              <a:ext cx="43782" cy="15396"/>
            </a:xfrm>
            <a:custGeom>
              <a:rect b="b" l="l" r="r" t="t"/>
              <a:pathLst>
                <a:path extrusionOk="0" h="486" w="1382">
                  <a:moveTo>
                    <a:pt x="179" y="0"/>
                  </a:moveTo>
                  <a:cubicBezTo>
                    <a:pt x="140" y="0"/>
                    <a:pt x="101" y="15"/>
                    <a:pt x="72" y="45"/>
                  </a:cubicBezTo>
                  <a:cubicBezTo>
                    <a:pt x="0" y="104"/>
                    <a:pt x="0" y="212"/>
                    <a:pt x="72" y="271"/>
                  </a:cubicBezTo>
                  <a:cubicBezTo>
                    <a:pt x="203" y="402"/>
                    <a:pt x="441" y="485"/>
                    <a:pt x="703" y="485"/>
                  </a:cubicBezTo>
                  <a:cubicBezTo>
                    <a:pt x="965" y="485"/>
                    <a:pt x="1191" y="402"/>
                    <a:pt x="1346" y="271"/>
                  </a:cubicBezTo>
                  <a:cubicBezTo>
                    <a:pt x="1381" y="212"/>
                    <a:pt x="1381" y="104"/>
                    <a:pt x="1322" y="45"/>
                  </a:cubicBezTo>
                  <a:cubicBezTo>
                    <a:pt x="1292" y="15"/>
                    <a:pt x="1250" y="0"/>
                    <a:pt x="1209" y="0"/>
                  </a:cubicBezTo>
                  <a:cubicBezTo>
                    <a:pt x="1167" y="0"/>
                    <a:pt x="1125" y="15"/>
                    <a:pt x="1096" y="45"/>
                  </a:cubicBezTo>
                  <a:cubicBezTo>
                    <a:pt x="1036" y="104"/>
                    <a:pt x="881" y="176"/>
                    <a:pt x="691" y="176"/>
                  </a:cubicBezTo>
                  <a:cubicBezTo>
                    <a:pt x="500" y="176"/>
                    <a:pt x="346" y="104"/>
                    <a:pt x="286" y="45"/>
                  </a:cubicBezTo>
                  <a:cubicBezTo>
                    <a:pt x="256"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5" name="Google Shape;11495;p65"/>
            <p:cNvSpPr/>
            <p:nvPr/>
          </p:nvSpPr>
          <p:spPr>
            <a:xfrm>
              <a:off x="8148371" y="3930450"/>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6" name="Google Shape;11496;p65"/>
            <p:cNvSpPr/>
            <p:nvPr/>
          </p:nvSpPr>
          <p:spPr>
            <a:xfrm>
              <a:off x="8214361" y="3930450"/>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497" name="Google Shape;11497;p65"/>
            <p:cNvSpPr/>
            <p:nvPr/>
          </p:nvSpPr>
          <p:spPr>
            <a:xfrm>
              <a:off x="8054060" y="3787098"/>
              <a:ext cx="266334" cy="353834"/>
            </a:xfrm>
            <a:custGeom>
              <a:rect b="b" l="l" r="r" t="t"/>
              <a:pathLst>
                <a:path extrusionOk="0" h="11169" w="8407">
                  <a:moveTo>
                    <a:pt x="4537" y="1370"/>
                  </a:moveTo>
                  <a:lnTo>
                    <a:pt x="4537" y="1906"/>
                  </a:lnTo>
                  <a:cubicBezTo>
                    <a:pt x="4537" y="2096"/>
                    <a:pt x="4370" y="2263"/>
                    <a:pt x="4180" y="2263"/>
                  </a:cubicBezTo>
                  <a:cubicBezTo>
                    <a:pt x="3977" y="2263"/>
                    <a:pt x="3823" y="2096"/>
                    <a:pt x="3823" y="1906"/>
                  </a:cubicBezTo>
                  <a:lnTo>
                    <a:pt x="3823" y="1370"/>
                  </a:lnTo>
                  <a:close/>
                  <a:moveTo>
                    <a:pt x="4180" y="322"/>
                  </a:moveTo>
                  <a:lnTo>
                    <a:pt x="6680" y="989"/>
                  </a:lnTo>
                  <a:lnTo>
                    <a:pt x="7633" y="2573"/>
                  </a:lnTo>
                  <a:lnTo>
                    <a:pt x="6966" y="3239"/>
                  </a:lnTo>
                  <a:lnTo>
                    <a:pt x="6966" y="2406"/>
                  </a:lnTo>
                  <a:cubicBezTo>
                    <a:pt x="6966" y="2227"/>
                    <a:pt x="6811" y="2061"/>
                    <a:pt x="6621" y="2061"/>
                  </a:cubicBezTo>
                  <a:lnTo>
                    <a:pt x="6442" y="2061"/>
                  </a:lnTo>
                  <a:cubicBezTo>
                    <a:pt x="6347" y="2061"/>
                    <a:pt x="6275" y="2144"/>
                    <a:pt x="6275" y="2227"/>
                  </a:cubicBezTo>
                  <a:cubicBezTo>
                    <a:pt x="6275" y="2323"/>
                    <a:pt x="6347" y="2394"/>
                    <a:pt x="6442" y="2394"/>
                  </a:cubicBezTo>
                  <a:lnTo>
                    <a:pt x="6621" y="2394"/>
                  </a:lnTo>
                  <a:cubicBezTo>
                    <a:pt x="6621" y="2394"/>
                    <a:pt x="6633" y="2394"/>
                    <a:pt x="6633" y="2406"/>
                  </a:cubicBezTo>
                  <a:lnTo>
                    <a:pt x="6633" y="3120"/>
                  </a:lnTo>
                  <a:lnTo>
                    <a:pt x="1739" y="3120"/>
                  </a:lnTo>
                  <a:lnTo>
                    <a:pt x="1739" y="2406"/>
                  </a:lnTo>
                  <a:cubicBezTo>
                    <a:pt x="1739" y="2406"/>
                    <a:pt x="1739" y="2394"/>
                    <a:pt x="1751" y="2394"/>
                  </a:cubicBezTo>
                  <a:lnTo>
                    <a:pt x="3727" y="2394"/>
                  </a:lnTo>
                  <a:cubicBezTo>
                    <a:pt x="3847" y="2501"/>
                    <a:pt x="4013" y="2573"/>
                    <a:pt x="4192" y="2573"/>
                  </a:cubicBezTo>
                  <a:cubicBezTo>
                    <a:pt x="4370" y="2573"/>
                    <a:pt x="4513" y="2513"/>
                    <a:pt x="4656" y="2394"/>
                  </a:cubicBezTo>
                  <a:lnTo>
                    <a:pt x="5763" y="2394"/>
                  </a:lnTo>
                  <a:cubicBezTo>
                    <a:pt x="5859" y="2394"/>
                    <a:pt x="5930" y="2323"/>
                    <a:pt x="5930" y="2227"/>
                  </a:cubicBezTo>
                  <a:cubicBezTo>
                    <a:pt x="5930" y="2144"/>
                    <a:pt x="5859" y="2061"/>
                    <a:pt x="5763" y="2061"/>
                  </a:cubicBezTo>
                  <a:lnTo>
                    <a:pt x="4859" y="2061"/>
                  </a:lnTo>
                  <a:cubicBezTo>
                    <a:pt x="4870" y="2001"/>
                    <a:pt x="4894" y="1942"/>
                    <a:pt x="4894" y="1882"/>
                  </a:cubicBezTo>
                  <a:lnTo>
                    <a:pt x="4894" y="1180"/>
                  </a:lnTo>
                  <a:cubicBezTo>
                    <a:pt x="4894" y="1096"/>
                    <a:pt x="4811" y="1025"/>
                    <a:pt x="4728" y="1025"/>
                  </a:cubicBezTo>
                  <a:lnTo>
                    <a:pt x="3692" y="1025"/>
                  </a:lnTo>
                  <a:cubicBezTo>
                    <a:pt x="3596" y="1025"/>
                    <a:pt x="3525" y="1096"/>
                    <a:pt x="3525" y="1180"/>
                  </a:cubicBezTo>
                  <a:lnTo>
                    <a:pt x="3525" y="1882"/>
                  </a:lnTo>
                  <a:cubicBezTo>
                    <a:pt x="3525" y="1942"/>
                    <a:pt x="3537" y="2001"/>
                    <a:pt x="3549" y="2061"/>
                  </a:cubicBezTo>
                  <a:lnTo>
                    <a:pt x="1763" y="2061"/>
                  </a:lnTo>
                  <a:cubicBezTo>
                    <a:pt x="1584" y="2061"/>
                    <a:pt x="1430" y="2215"/>
                    <a:pt x="1430" y="2406"/>
                  </a:cubicBezTo>
                  <a:lnTo>
                    <a:pt x="1430" y="3239"/>
                  </a:lnTo>
                  <a:lnTo>
                    <a:pt x="727" y="2573"/>
                  </a:lnTo>
                  <a:lnTo>
                    <a:pt x="1680" y="989"/>
                  </a:lnTo>
                  <a:lnTo>
                    <a:pt x="4180" y="322"/>
                  </a:lnTo>
                  <a:close/>
                  <a:moveTo>
                    <a:pt x="6549" y="3454"/>
                  </a:moveTo>
                  <a:cubicBezTo>
                    <a:pt x="6430" y="3573"/>
                    <a:pt x="6180" y="3668"/>
                    <a:pt x="5978" y="3751"/>
                  </a:cubicBezTo>
                  <a:cubicBezTo>
                    <a:pt x="5501" y="3906"/>
                    <a:pt x="4859" y="4001"/>
                    <a:pt x="4180" y="4001"/>
                  </a:cubicBezTo>
                  <a:cubicBezTo>
                    <a:pt x="3489" y="4001"/>
                    <a:pt x="2858" y="3906"/>
                    <a:pt x="2382" y="3751"/>
                  </a:cubicBezTo>
                  <a:cubicBezTo>
                    <a:pt x="2168" y="3692"/>
                    <a:pt x="1930" y="3573"/>
                    <a:pt x="1811" y="3454"/>
                  </a:cubicBezTo>
                  <a:close/>
                  <a:moveTo>
                    <a:pt x="1739" y="3787"/>
                  </a:moveTo>
                  <a:cubicBezTo>
                    <a:pt x="1822" y="3870"/>
                    <a:pt x="1942" y="3942"/>
                    <a:pt x="2096" y="4001"/>
                  </a:cubicBezTo>
                  <a:lnTo>
                    <a:pt x="2096" y="4168"/>
                  </a:lnTo>
                  <a:cubicBezTo>
                    <a:pt x="2096" y="4263"/>
                    <a:pt x="2001" y="4347"/>
                    <a:pt x="1918" y="4347"/>
                  </a:cubicBezTo>
                  <a:lnTo>
                    <a:pt x="1739" y="4347"/>
                  </a:lnTo>
                  <a:lnTo>
                    <a:pt x="1739" y="3787"/>
                  </a:lnTo>
                  <a:close/>
                  <a:moveTo>
                    <a:pt x="6621" y="3811"/>
                  </a:moveTo>
                  <a:lnTo>
                    <a:pt x="6621" y="4359"/>
                  </a:lnTo>
                  <a:lnTo>
                    <a:pt x="6442" y="4359"/>
                  </a:lnTo>
                  <a:cubicBezTo>
                    <a:pt x="6394" y="4359"/>
                    <a:pt x="6347" y="4347"/>
                    <a:pt x="6299" y="4299"/>
                  </a:cubicBezTo>
                  <a:cubicBezTo>
                    <a:pt x="6275" y="4263"/>
                    <a:pt x="6240" y="4228"/>
                    <a:pt x="6240" y="4168"/>
                  </a:cubicBezTo>
                  <a:lnTo>
                    <a:pt x="6240" y="4001"/>
                  </a:lnTo>
                  <a:lnTo>
                    <a:pt x="6252" y="4001"/>
                  </a:lnTo>
                  <a:cubicBezTo>
                    <a:pt x="6394" y="3942"/>
                    <a:pt x="6525" y="3870"/>
                    <a:pt x="6621" y="3811"/>
                  </a:cubicBezTo>
                  <a:close/>
                  <a:moveTo>
                    <a:pt x="5930" y="4120"/>
                  </a:moveTo>
                  <a:lnTo>
                    <a:pt x="5930" y="4180"/>
                  </a:lnTo>
                  <a:cubicBezTo>
                    <a:pt x="5930" y="4311"/>
                    <a:pt x="5990" y="4442"/>
                    <a:pt x="6085" y="4537"/>
                  </a:cubicBezTo>
                  <a:cubicBezTo>
                    <a:pt x="6168" y="4621"/>
                    <a:pt x="6311" y="4680"/>
                    <a:pt x="6442" y="4680"/>
                  </a:cubicBezTo>
                  <a:lnTo>
                    <a:pt x="6704" y="4680"/>
                  </a:lnTo>
                  <a:cubicBezTo>
                    <a:pt x="6859" y="4680"/>
                    <a:pt x="6978" y="4799"/>
                    <a:pt x="6978" y="4954"/>
                  </a:cubicBezTo>
                  <a:cubicBezTo>
                    <a:pt x="6978" y="5097"/>
                    <a:pt x="6859" y="5216"/>
                    <a:pt x="6704" y="5216"/>
                  </a:cubicBezTo>
                  <a:lnTo>
                    <a:pt x="6609" y="5216"/>
                  </a:lnTo>
                  <a:lnTo>
                    <a:pt x="6609" y="5204"/>
                  </a:lnTo>
                  <a:cubicBezTo>
                    <a:pt x="6609" y="5109"/>
                    <a:pt x="6525" y="5037"/>
                    <a:pt x="6442" y="5037"/>
                  </a:cubicBezTo>
                  <a:cubicBezTo>
                    <a:pt x="6347" y="5037"/>
                    <a:pt x="6275" y="5109"/>
                    <a:pt x="6275" y="5204"/>
                  </a:cubicBezTo>
                  <a:cubicBezTo>
                    <a:pt x="6275" y="6359"/>
                    <a:pt x="5335" y="7299"/>
                    <a:pt x="4180" y="7299"/>
                  </a:cubicBezTo>
                  <a:cubicBezTo>
                    <a:pt x="3013" y="7299"/>
                    <a:pt x="2084" y="6371"/>
                    <a:pt x="2084" y="5204"/>
                  </a:cubicBezTo>
                  <a:cubicBezTo>
                    <a:pt x="2084" y="5109"/>
                    <a:pt x="2001" y="5037"/>
                    <a:pt x="1918" y="5037"/>
                  </a:cubicBezTo>
                  <a:cubicBezTo>
                    <a:pt x="1822" y="5037"/>
                    <a:pt x="1751" y="5109"/>
                    <a:pt x="1751" y="5204"/>
                  </a:cubicBezTo>
                  <a:lnTo>
                    <a:pt x="1751" y="5216"/>
                  </a:lnTo>
                  <a:lnTo>
                    <a:pt x="1644" y="5216"/>
                  </a:lnTo>
                  <a:cubicBezTo>
                    <a:pt x="1501" y="5216"/>
                    <a:pt x="1382" y="5097"/>
                    <a:pt x="1382" y="4954"/>
                  </a:cubicBezTo>
                  <a:cubicBezTo>
                    <a:pt x="1382" y="4799"/>
                    <a:pt x="1501" y="4680"/>
                    <a:pt x="1644" y="4680"/>
                  </a:cubicBezTo>
                  <a:lnTo>
                    <a:pt x="1918" y="4680"/>
                  </a:lnTo>
                  <a:cubicBezTo>
                    <a:pt x="2203" y="4680"/>
                    <a:pt x="2418" y="4466"/>
                    <a:pt x="2418" y="4180"/>
                  </a:cubicBezTo>
                  <a:lnTo>
                    <a:pt x="2418" y="4120"/>
                  </a:lnTo>
                  <a:cubicBezTo>
                    <a:pt x="2918" y="4251"/>
                    <a:pt x="3525" y="4347"/>
                    <a:pt x="4180" y="4347"/>
                  </a:cubicBezTo>
                  <a:cubicBezTo>
                    <a:pt x="4835" y="4347"/>
                    <a:pt x="5442" y="4263"/>
                    <a:pt x="5930" y="4120"/>
                  </a:cubicBezTo>
                  <a:close/>
                  <a:moveTo>
                    <a:pt x="1751" y="5549"/>
                  </a:moveTo>
                  <a:cubicBezTo>
                    <a:pt x="1858" y="6299"/>
                    <a:pt x="2311" y="6942"/>
                    <a:pt x="2942" y="7311"/>
                  </a:cubicBezTo>
                  <a:lnTo>
                    <a:pt x="2942" y="7728"/>
                  </a:lnTo>
                  <a:cubicBezTo>
                    <a:pt x="2858" y="7728"/>
                    <a:pt x="2763" y="7764"/>
                    <a:pt x="2692" y="7835"/>
                  </a:cubicBezTo>
                  <a:lnTo>
                    <a:pt x="2323" y="8228"/>
                  </a:lnTo>
                  <a:cubicBezTo>
                    <a:pt x="2299" y="8240"/>
                    <a:pt x="2287" y="8264"/>
                    <a:pt x="2275" y="8300"/>
                  </a:cubicBezTo>
                  <a:lnTo>
                    <a:pt x="1025" y="8752"/>
                  </a:lnTo>
                  <a:lnTo>
                    <a:pt x="1025" y="8347"/>
                  </a:lnTo>
                  <a:cubicBezTo>
                    <a:pt x="1025" y="7514"/>
                    <a:pt x="1215" y="7049"/>
                    <a:pt x="1406" y="6597"/>
                  </a:cubicBezTo>
                  <a:cubicBezTo>
                    <a:pt x="1549" y="6276"/>
                    <a:pt x="1680" y="5966"/>
                    <a:pt x="1703" y="5549"/>
                  </a:cubicBezTo>
                  <a:close/>
                  <a:moveTo>
                    <a:pt x="5061" y="7466"/>
                  </a:moveTo>
                  <a:lnTo>
                    <a:pt x="5061" y="7930"/>
                  </a:lnTo>
                  <a:lnTo>
                    <a:pt x="4180" y="8812"/>
                  </a:lnTo>
                  <a:lnTo>
                    <a:pt x="3299" y="7930"/>
                  </a:lnTo>
                  <a:lnTo>
                    <a:pt x="3299" y="7466"/>
                  </a:lnTo>
                  <a:cubicBezTo>
                    <a:pt x="3561" y="7573"/>
                    <a:pt x="3858" y="7633"/>
                    <a:pt x="4180" y="7633"/>
                  </a:cubicBezTo>
                  <a:cubicBezTo>
                    <a:pt x="4489" y="7633"/>
                    <a:pt x="4787" y="7573"/>
                    <a:pt x="5061" y="7466"/>
                  </a:cubicBezTo>
                  <a:close/>
                  <a:moveTo>
                    <a:pt x="2977" y="8061"/>
                  </a:moveTo>
                  <a:lnTo>
                    <a:pt x="3942" y="9026"/>
                  </a:lnTo>
                  <a:lnTo>
                    <a:pt x="3192" y="9645"/>
                  </a:lnTo>
                  <a:lnTo>
                    <a:pt x="3180" y="9645"/>
                  </a:lnTo>
                  <a:lnTo>
                    <a:pt x="2632" y="8395"/>
                  </a:lnTo>
                  <a:lnTo>
                    <a:pt x="2954" y="8061"/>
                  </a:lnTo>
                  <a:close/>
                  <a:moveTo>
                    <a:pt x="4180" y="9252"/>
                  </a:moveTo>
                  <a:lnTo>
                    <a:pt x="4501" y="9538"/>
                  </a:lnTo>
                  <a:lnTo>
                    <a:pt x="4442" y="9728"/>
                  </a:lnTo>
                  <a:cubicBezTo>
                    <a:pt x="4418" y="9800"/>
                    <a:pt x="4358" y="9859"/>
                    <a:pt x="4263" y="9859"/>
                  </a:cubicBezTo>
                  <a:lnTo>
                    <a:pt x="4073" y="9859"/>
                  </a:lnTo>
                  <a:cubicBezTo>
                    <a:pt x="4001" y="9859"/>
                    <a:pt x="3930" y="9824"/>
                    <a:pt x="3894" y="9728"/>
                  </a:cubicBezTo>
                  <a:lnTo>
                    <a:pt x="3835" y="9538"/>
                  </a:lnTo>
                  <a:lnTo>
                    <a:pt x="4180" y="9252"/>
                  </a:lnTo>
                  <a:close/>
                  <a:moveTo>
                    <a:pt x="4132" y="1"/>
                  </a:moveTo>
                  <a:lnTo>
                    <a:pt x="1513" y="691"/>
                  </a:lnTo>
                  <a:cubicBezTo>
                    <a:pt x="1465" y="715"/>
                    <a:pt x="1441" y="739"/>
                    <a:pt x="1406" y="775"/>
                  </a:cubicBezTo>
                  <a:lnTo>
                    <a:pt x="370" y="2513"/>
                  </a:lnTo>
                  <a:cubicBezTo>
                    <a:pt x="322" y="2573"/>
                    <a:pt x="334" y="2656"/>
                    <a:pt x="394" y="2704"/>
                  </a:cubicBezTo>
                  <a:lnTo>
                    <a:pt x="1394" y="3704"/>
                  </a:lnTo>
                  <a:lnTo>
                    <a:pt x="1394" y="4406"/>
                  </a:lnTo>
                  <a:cubicBezTo>
                    <a:pt x="1191" y="4490"/>
                    <a:pt x="1049" y="4704"/>
                    <a:pt x="1049" y="4954"/>
                  </a:cubicBezTo>
                  <a:cubicBezTo>
                    <a:pt x="1049" y="5192"/>
                    <a:pt x="1203" y="5394"/>
                    <a:pt x="1394" y="5490"/>
                  </a:cubicBezTo>
                  <a:cubicBezTo>
                    <a:pt x="1382" y="5871"/>
                    <a:pt x="1263" y="6156"/>
                    <a:pt x="1108" y="6490"/>
                  </a:cubicBezTo>
                  <a:cubicBezTo>
                    <a:pt x="918" y="6930"/>
                    <a:pt x="691" y="7454"/>
                    <a:pt x="691" y="8347"/>
                  </a:cubicBezTo>
                  <a:lnTo>
                    <a:pt x="691" y="8871"/>
                  </a:lnTo>
                  <a:cubicBezTo>
                    <a:pt x="275" y="9062"/>
                    <a:pt x="1" y="9490"/>
                    <a:pt x="1" y="9966"/>
                  </a:cubicBezTo>
                  <a:lnTo>
                    <a:pt x="1" y="10967"/>
                  </a:lnTo>
                  <a:cubicBezTo>
                    <a:pt x="1" y="11050"/>
                    <a:pt x="72" y="11133"/>
                    <a:pt x="156" y="11133"/>
                  </a:cubicBezTo>
                  <a:cubicBezTo>
                    <a:pt x="251" y="11133"/>
                    <a:pt x="322" y="11050"/>
                    <a:pt x="322" y="10967"/>
                  </a:cubicBezTo>
                  <a:lnTo>
                    <a:pt x="322" y="9966"/>
                  </a:lnTo>
                  <a:cubicBezTo>
                    <a:pt x="322" y="9859"/>
                    <a:pt x="334" y="9764"/>
                    <a:pt x="382" y="9657"/>
                  </a:cubicBezTo>
                  <a:lnTo>
                    <a:pt x="1203" y="10359"/>
                  </a:lnTo>
                  <a:cubicBezTo>
                    <a:pt x="1322" y="10455"/>
                    <a:pt x="1394" y="10609"/>
                    <a:pt x="1394" y="10752"/>
                  </a:cubicBezTo>
                  <a:lnTo>
                    <a:pt x="1394" y="10967"/>
                  </a:lnTo>
                  <a:cubicBezTo>
                    <a:pt x="1394" y="11050"/>
                    <a:pt x="1465" y="11133"/>
                    <a:pt x="1561" y="11133"/>
                  </a:cubicBezTo>
                  <a:cubicBezTo>
                    <a:pt x="1644" y="11133"/>
                    <a:pt x="1715" y="11050"/>
                    <a:pt x="1715" y="10967"/>
                  </a:cubicBezTo>
                  <a:lnTo>
                    <a:pt x="1715" y="10752"/>
                  </a:lnTo>
                  <a:cubicBezTo>
                    <a:pt x="1715" y="10502"/>
                    <a:pt x="1620" y="10264"/>
                    <a:pt x="1418" y="10097"/>
                  </a:cubicBezTo>
                  <a:lnTo>
                    <a:pt x="560" y="9359"/>
                  </a:lnTo>
                  <a:cubicBezTo>
                    <a:pt x="644" y="9252"/>
                    <a:pt x="787" y="9169"/>
                    <a:pt x="918" y="9121"/>
                  </a:cubicBezTo>
                  <a:lnTo>
                    <a:pt x="2382" y="8609"/>
                  </a:lnTo>
                  <a:lnTo>
                    <a:pt x="2894" y="9776"/>
                  </a:lnTo>
                  <a:cubicBezTo>
                    <a:pt x="2942" y="9883"/>
                    <a:pt x="3037" y="9943"/>
                    <a:pt x="3132" y="9966"/>
                  </a:cubicBezTo>
                  <a:cubicBezTo>
                    <a:pt x="3168" y="9966"/>
                    <a:pt x="3180" y="9978"/>
                    <a:pt x="3204" y="9978"/>
                  </a:cubicBezTo>
                  <a:cubicBezTo>
                    <a:pt x="3287" y="9978"/>
                    <a:pt x="3358" y="9955"/>
                    <a:pt x="3418" y="9907"/>
                  </a:cubicBezTo>
                  <a:lnTo>
                    <a:pt x="3585" y="9776"/>
                  </a:lnTo>
                  <a:lnTo>
                    <a:pt x="3608" y="9847"/>
                  </a:lnTo>
                  <a:cubicBezTo>
                    <a:pt x="3644" y="9943"/>
                    <a:pt x="3692" y="10014"/>
                    <a:pt x="3763" y="10074"/>
                  </a:cubicBezTo>
                  <a:lnTo>
                    <a:pt x="3608" y="10967"/>
                  </a:lnTo>
                  <a:cubicBezTo>
                    <a:pt x="3596" y="11050"/>
                    <a:pt x="3656" y="11145"/>
                    <a:pt x="3751" y="11157"/>
                  </a:cubicBezTo>
                  <a:lnTo>
                    <a:pt x="3775" y="11157"/>
                  </a:lnTo>
                  <a:cubicBezTo>
                    <a:pt x="3847" y="11157"/>
                    <a:pt x="3930" y="11098"/>
                    <a:pt x="3942" y="11026"/>
                  </a:cubicBezTo>
                  <a:lnTo>
                    <a:pt x="4073" y="10216"/>
                  </a:lnTo>
                  <a:lnTo>
                    <a:pt x="4323" y="10216"/>
                  </a:lnTo>
                  <a:lnTo>
                    <a:pt x="4466" y="11026"/>
                  </a:lnTo>
                  <a:cubicBezTo>
                    <a:pt x="4478" y="11098"/>
                    <a:pt x="4549" y="11157"/>
                    <a:pt x="4620" y="11157"/>
                  </a:cubicBezTo>
                  <a:lnTo>
                    <a:pt x="4656" y="11157"/>
                  </a:lnTo>
                  <a:cubicBezTo>
                    <a:pt x="4739" y="11145"/>
                    <a:pt x="4799" y="11050"/>
                    <a:pt x="4787" y="10967"/>
                  </a:cubicBezTo>
                  <a:lnTo>
                    <a:pt x="4644" y="10086"/>
                  </a:lnTo>
                  <a:cubicBezTo>
                    <a:pt x="4704" y="10026"/>
                    <a:pt x="4763" y="9955"/>
                    <a:pt x="4787" y="9859"/>
                  </a:cubicBezTo>
                  <a:lnTo>
                    <a:pt x="4823" y="9788"/>
                  </a:lnTo>
                  <a:lnTo>
                    <a:pt x="4978" y="9919"/>
                  </a:lnTo>
                  <a:cubicBezTo>
                    <a:pt x="5037" y="9966"/>
                    <a:pt x="5120" y="10002"/>
                    <a:pt x="5192" y="10002"/>
                  </a:cubicBezTo>
                  <a:cubicBezTo>
                    <a:pt x="5216" y="10002"/>
                    <a:pt x="5240" y="10002"/>
                    <a:pt x="5263" y="9978"/>
                  </a:cubicBezTo>
                  <a:cubicBezTo>
                    <a:pt x="5371" y="9955"/>
                    <a:pt x="5454" y="9895"/>
                    <a:pt x="5501" y="9788"/>
                  </a:cubicBezTo>
                  <a:lnTo>
                    <a:pt x="5752" y="9240"/>
                  </a:lnTo>
                  <a:cubicBezTo>
                    <a:pt x="5787" y="9145"/>
                    <a:pt x="5752" y="9062"/>
                    <a:pt x="5668" y="9026"/>
                  </a:cubicBezTo>
                  <a:cubicBezTo>
                    <a:pt x="5646" y="9020"/>
                    <a:pt x="5624" y="9017"/>
                    <a:pt x="5603" y="9017"/>
                  </a:cubicBezTo>
                  <a:cubicBezTo>
                    <a:pt x="5536" y="9017"/>
                    <a:pt x="5481" y="9048"/>
                    <a:pt x="5454" y="9121"/>
                  </a:cubicBezTo>
                  <a:lnTo>
                    <a:pt x="5204" y="9669"/>
                  </a:lnTo>
                  <a:lnTo>
                    <a:pt x="5180" y="9669"/>
                  </a:lnTo>
                  <a:lnTo>
                    <a:pt x="4442" y="9062"/>
                  </a:lnTo>
                  <a:lnTo>
                    <a:pt x="5418" y="8097"/>
                  </a:lnTo>
                  <a:lnTo>
                    <a:pt x="5430" y="8097"/>
                  </a:lnTo>
                  <a:lnTo>
                    <a:pt x="5752" y="8419"/>
                  </a:lnTo>
                  <a:lnTo>
                    <a:pt x="5728" y="8490"/>
                  </a:lnTo>
                  <a:cubicBezTo>
                    <a:pt x="5692" y="8585"/>
                    <a:pt x="5728" y="8669"/>
                    <a:pt x="5811" y="8704"/>
                  </a:cubicBezTo>
                  <a:cubicBezTo>
                    <a:pt x="5833" y="8711"/>
                    <a:pt x="5854" y="8714"/>
                    <a:pt x="5875" y="8714"/>
                  </a:cubicBezTo>
                  <a:cubicBezTo>
                    <a:pt x="5935" y="8714"/>
                    <a:pt x="5990" y="8689"/>
                    <a:pt x="6025" y="8645"/>
                  </a:cubicBezTo>
                  <a:lnTo>
                    <a:pt x="7478" y="9169"/>
                  </a:lnTo>
                  <a:cubicBezTo>
                    <a:pt x="7621" y="9204"/>
                    <a:pt x="7752" y="9300"/>
                    <a:pt x="7835" y="9407"/>
                  </a:cubicBezTo>
                  <a:lnTo>
                    <a:pt x="6978" y="10145"/>
                  </a:lnTo>
                  <a:cubicBezTo>
                    <a:pt x="6787" y="10312"/>
                    <a:pt x="6680" y="10550"/>
                    <a:pt x="6680" y="10800"/>
                  </a:cubicBezTo>
                  <a:lnTo>
                    <a:pt x="6680" y="11014"/>
                  </a:lnTo>
                  <a:cubicBezTo>
                    <a:pt x="6680" y="11098"/>
                    <a:pt x="6752" y="11169"/>
                    <a:pt x="6847" y="11169"/>
                  </a:cubicBezTo>
                  <a:cubicBezTo>
                    <a:pt x="6930" y="11169"/>
                    <a:pt x="7002" y="11098"/>
                    <a:pt x="7002" y="11014"/>
                  </a:cubicBezTo>
                  <a:lnTo>
                    <a:pt x="7002" y="10800"/>
                  </a:lnTo>
                  <a:cubicBezTo>
                    <a:pt x="7002" y="10657"/>
                    <a:pt x="7085" y="10502"/>
                    <a:pt x="7204" y="10395"/>
                  </a:cubicBezTo>
                  <a:lnTo>
                    <a:pt x="8014" y="9705"/>
                  </a:lnTo>
                  <a:cubicBezTo>
                    <a:pt x="8049" y="9800"/>
                    <a:pt x="8073" y="9907"/>
                    <a:pt x="8073" y="10014"/>
                  </a:cubicBezTo>
                  <a:lnTo>
                    <a:pt x="8073" y="11014"/>
                  </a:lnTo>
                  <a:cubicBezTo>
                    <a:pt x="8073" y="11098"/>
                    <a:pt x="8157" y="11169"/>
                    <a:pt x="8240" y="11169"/>
                  </a:cubicBezTo>
                  <a:cubicBezTo>
                    <a:pt x="8335" y="11169"/>
                    <a:pt x="8407" y="11098"/>
                    <a:pt x="8407" y="11014"/>
                  </a:cubicBezTo>
                  <a:lnTo>
                    <a:pt x="8407" y="10014"/>
                  </a:lnTo>
                  <a:cubicBezTo>
                    <a:pt x="8347" y="9443"/>
                    <a:pt x="8014" y="8990"/>
                    <a:pt x="7537" y="8823"/>
                  </a:cubicBezTo>
                  <a:lnTo>
                    <a:pt x="6085" y="8300"/>
                  </a:lnTo>
                  <a:cubicBezTo>
                    <a:pt x="6073" y="8264"/>
                    <a:pt x="6073" y="8252"/>
                    <a:pt x="6037" y="8228"/>
                  </a:cubicBezTo>
                  <a:lnTo>
                    <a:pt x="5632" y="7823"/>
                  </a:lnTo>
                  <a:cubicBezTo>
                    <a:pt x="5561" y="7752"/>
                    <a:pt x="5478" y="7716"/>
                    <a:pt x="5382" y="7716"/>
                  </a:cubicBezTo>
                  <a:lnTo>
                    <a:pt x="5382" y="7299"/>
                  </a:lnTo>
                  <a:cubicBezTo>
                    <a:pt x="6025" y="6930"/>
                    <a:pt x="6466" y="6287"/>
                    <a:pt x="6573" y="5537"/>
                  </a:cubicBezTo>
                  <a:lnTo>
                    <a:pt x="6692" y="5537"/>
                  </a:lnTo>
                  <a:cubicBezTo>
                    <a:pt x="7025" y="5537"/>
                    <a:pt x="7287" y="5263"/>
                    <a:pt x="7287" y="4942"/>
                  </a:cubicBezTo>
                  <a:cubicBezTo>
                    <a:pt x="7287" y="4692"/>
                    <a:pt x="7145" y="4490"/>
                    <a:pt x="6942" y="4382"/>
                  </a:cubicBezTo>
                  <a:lnTo>
                    <a:pt x="6942" y="3680"/>
                  </a:lnTo>
                  <a:lnTo>
                    <a:pt x="7942" y="2692"/>
                  </a:lnTo>
                  <a:cubicBezTo>
                    <a:pt x="8002" y="2632"/>
                    <a:pt x="8002" y="2549"/>
                    <a:pt x="7978" y="2489"/>
                  </a:cubicBezTo>
                  <a:lnTo>
                    <a:pt x="6930" y="751"/>
                  </a:lnTo>
                  <a:cubicBezTo>
                    <a:pt x="6918" y="727"/>
                    <a:pt x="6871" y="691"/>
                    <a:pt x="6823" y="680"/>
                  </a:cubicBezTo>
                  <a:lnTo>
                    <a:pt x="4228"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498" name="Google Shape;11498;p65"/>
          <p:cNvGrpSpPr/>
          <p:nvPr/>
        </p:nvGrpSpPr>
        <p:grpSpPr>
          <a:xfrm>
            <a:off x="6702211" y="3782599"/>
            <a:ext cx="270104" cy="361754"/>
            <a:chOff x="6702211" y="3782599"/>
            <a:chExt cx="270104" cy="361754"/>
          </a:xfrm>
        </p:grpSpPr>
        <p:sp>
          <p:nvSpPr>
            <p:cNvPr id="11499" name="Google Shape;11499;p65"/>
            <p:cNvSpPr/>
            <p:nvPr/>
          </p:nvSpPr>
          <p:spPr>
            <a:xfrm>
              <a:off x="6798011" y="3907070"/>
              <a:ext cx="10233" cy="16252"/>
            </a:xfrm>
            <a:custGeom>
              <a:rect b="b" l="l" r="r" t="t"/>
              <a:pathLst>
                <a:path extrusionOk="0" h="513" w="323">
                  <a:moveTo>
                    <a:pt x="156" y="0"/>
                  </a:moveTo>
                  <a:cubicBezTo>
                    <a:pt x="72" y="0"/>
                    <a:pt x="1" y="83"/>
                    <a:pt x="1" y="167"/>
                  </a:cubicBezTo>
                  <a:lnTo>
                    <a:pt x="1" y="345"/>
                  </a:lnTo>
                  <a:cubicBezTo>
                    <a:pt x="1" y="441"/>
                    <a:pt x="72" y="512"/>
                    <a:pt x="156" y="512"/>
                  </a:cubicBezTo>
                  <a:cubicBezTo>
                    <a:pt x="251" y="512"/>
                    <a:pt x="322" y="441"/>
                    <a:pt x="322" y="345"/>
                  </a:cubicBezTo>
                  <a:lnTo>
                    <a:pt x="322" y="167"/>
                  </a:lnTo>
                  <a:cubicBezTo>
                    <a:pt x="322" y="83"/>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0" name="Google Shape;11500;p65"/>
            <p:cNvSpPr/>
            <p:nvPr/>
          </p:nvSpPr>
          <p:spPr>
            <a:xfrm>
              <a:off x="6865933" y="3907070"/>
              <a:ext cx="10201" cy="16252"/>
            </a:xfrm>
            <a:custGeom>
              <a:rect b="b" l="l" r="r" t="t"/>
              <a:pathLst>
                <a:path extrusionOk="0" h="513" w="322">
                  <a:moveTo>
                    <a:pt x="155" y="0"/>
                  </a:moveTo>
                  <a:cubicBezTo>
                    <a:pt x="72" y="0"/>
                    <a:pt x="0" y="83"/>
                    <a:pt x="0" y="167"/>
                  </a:cubicBezTo>
                  <a:lnTo>
                    <a:pt x="0" y="345"/>
                  </a:lnTo>
                  <a:cubicBezTo>
                    <a:pt x="0" y="441"/>
                    <a:pt x="72" y="512"/>
                    <a:pt x="155" y="512"/>
                  </a:cubicBezTo>
                  <a:cubicBezTo>
                    <a:pt x="250" y="512"/>
                    <a:pt x="322" y="441"/>
                    <a:pt x="322" y="345"/>
                  </a:cubicBezTo>
                  <a:lnTo>
                    <a:pt x="322" y="167"/>
                  </a:lnTo>
                  <a:cubicBezTo>
                    <a:pt x="322" y="83"/>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1" name="Google Shape;11501;p65"/>
            <p:cNvSpPr/>
            <p:nvPr/>
          </p:nvSpPr>
          <p:spPr>
            <a:xfrm>
              <a:off x="6814231" y="3946765"/>
              <a:ext cx="45302" cy="16157"/>
            </a:xfrm>
            <a:custGeom>
              <a:rect b="b" l="l" r="r" t="t"/>
              <a:pathLst>
                <a:path extrusionOk="0" h="510" w="1430">
                  <a:moveTo>
                    <a:pt x="180" y="0"/>
                  </a:moveTo>
                  <a:cubicBezTo>
                    <a:pt x="135" y="0"/>
                    <a:pt x="90" y="15"/>
                    <a:pt x="60" y="45"/>
                  </a:cubicBezTo>
                  <a:cubicBezTo>
                    <a:pt x="1" y="104"/>
                    <a:pt x="1" y="223"/>
                    <a:pt x="60" y="283"/>
                  </a:cubicBezTo>
                  <a:cubicBezTo>
                    <a:pt x="215" y="438"/>
                    <a:pt x="453" y="509"/>
                    <a:pt x="715" y="509"/>
                  </a:cubicBezTo>
                  <a:cubicBezTo>
                    <a:pt x="989" y="509"/>
                    <a:pt x="1227" y="414"/>
                    <a:pt x="1370" y="283"/>
                  </a:cubicBezTo>
                  <a:cubicBezTo>
                    <a:pt x="1430" y="212"/>
                    <a:pt x="1430" y="104"/>
                    <a:pt x="1370" y="45"/>
                  </a:cubicBezTo>
                  <a:cubicBezTo>
                    <a:pt x="1340" y="15"/>
                    <a:pt x="1302" y="0"/>
                    <a:pt x="1260" y="0"/>
                  </a:cubicBezTo>
                  <a:cubicBezTo>
                    <a:pt x="1218" y="0"/>
                    <a:pt x="1174" y="15"/>
                    <a:pt x="1132" y="45"/>
                  </a:cubicBezTo>
                  <a:cubicBezTo>
                    <a:pt x="1073" y="104"/>
                    <a:pt x="930" y="176"/>
                    <a:pt x="715" y="176"/>
                  </a:cubicBezTo>
                  <a:cubicBezTo>
                    <a:pt x="513" y="176"/>
                    <a:pt x="358" y="104"/>
                    <a:pt x="299" y="45"/>
                  </a:cubicBezTo>
                  <a:cubicBezTo>
                    <a:pt x="269" y="15"/>
                    <a:pt x="22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2" name="Google Shape;11502;p65"/>
            <p:cNvSpPr/>
            <p:nvPr/>
          </p:nvSpPr>
          <p:spPr>
            <a:xfrm>
              <a:off x="6702211" y="3782599"/>
              <a:ext cx="270104" cy="361754"/>
            </a:xfrm>
            <a:custGeom>
              <a:rect b="b" l="l" r="r" t="t"/>
              <a:pathLst>
                <a:path extrusionOk="0" h="11419" w="8526">
                  <a:moveTo>
                    <a:pt x="4251" y="322"/>
                  </a:moveTo>
                  <a:cubicBezTo>
                    <a:pt x="5835" y="322"/>
                    <a:pt x="7109" y="1595"/>
                    <a:pt x="7109" y="3179"/>
                  </a:cubicBezTo>
                  <a:lnTo>
                    <a:pt x="7133" y="3810"/>
                  </a:lnTo>
                  <a:cubicBezTo>
                    <a:pt x="7037" y="3774"/>
                    <a:pt x="6954" y="3739"/>
                    <a:pt x="6847" y="3739"/>
                  </a:cubicBezTo>
                  <a:lnTo>
                    <a:pt x="6573" y="3739"/>
                  </a:lnTo>
                  <a:cubicBezTo>
                    <a:pt x="5835" y="3739"/>
                    <a:pt x="5025" y="3441"/>
                    <a:pt x="4335" y="2905"/>
                  </a:cubicBezTo>
                  <a:cubicBezTo>
                    <a:pt x="3632" y="2369"/>
                    <a:pt x="3061" y="1643"/>
                    <a:pt x="2692" y="774"/>
                  </a:cubicBezTo>
                  <a:cubicBezTo>
                    <a:pt x="3144" y="476"/>
                    <a:pt x="3680" y="322"/>
                    <a:pt x="4251" y="322"/>
                  </a:cubicBezTo>
                  <a:close/>
                  <a:moveTo>
                    <a:pt x="2406" y="976"/>
                  </a:moveTo>
                  <a:cubicBezTo>
                    <a:pt x="2811" y="1846"/>
                    <a:pt x="3394" y="2608"/>
                    <a:pt x="4120" y="3155"/>
                  </a:cubicBezTo>
                  <a:cubicBezTo>
                    <a:pt x="4882" y="3739"/>
                    <a:pt x="5740" y="4048"/>
                    <a:pt x="6561" y="4048"/>
                  </a:cubicBezTo>
                  <a:lnTo>
                    <a:pt x="6835" y="4048"/>
                  </a:lnTo>
                  <a:cubicBezTo>
                    <a:pt x="6906" y="4048"/>
                    <a:pt x="6978" y="4084"/>
                    <a:pt x="7037" y="4143"/>
                  </a:cubicBezTo>
                  <a:cubicBezTo>
                    <a:pt x="7097" y="4227"/>
                    <a:pt x="7133" y="4310"/>
                    <a:pt x="7109" y="4393"/>
                  </a:cubicBezTo>
                  <a:cubicBezTo>
                    <a:pt x="7097" y="4524"/>
                    <a:pt x="6966" y="4643"/>
                    <a:pt x="6811" y="4643"/>
                  </a:cubicBezTo>
                  <a:lnTo>
                    <a:pt x="6740" y="4643"/>
                  </a:lnTo>
                  <a:lnTo>
                    <a:pt x="6740" y="4632"/>
                  </a:lnTo>
                  <a:cubicBezTo>
                    <a:pt x="6740" y="4548"/>
                    <a:pt x="6668" y="4465"/>
                    <a:pt x="6573" y="4465"/>
                  </a:cubicBezTo>
                  <a:cubicBezTo>
                    <a:pt x="6490" y="4465"/>
                    <a:pt x="6418" y="4548"/>
                    <a:pt x="6418" y="4632"/>
                  </a:cubicBezTo>
                  <a:cubicBezTo>
                    <a:pt x="6418" y="5822"/>
                    <a:pt x="5442" y="6775"/>
                    <a:pt x="4251" y="6775"/>
                  </a:cubicBezTo>
                  <a:cubicBezTo>
                    <a:pt x="3061" y="6775"/>
                    <a:pt x="2096" y="5810"/>
                    <a:pt x="2096" y="4620"/>
                  </a:cubicBezTo>
                  <a:cubicBezTo>
                    <a:pt x="2096" y="4524"/>
                    <a:pt x="2025" y="4453"/>
                    <a:pt x="1930" y="4453"/>
                  </a:cubicBezTo>
                  <a:cubicBezTo>
                    <a:pt x="1846" y="4453"/>
                    <a:pt x="1775" y="4524"/>
                    <a:pt x="1775" y="4620"/>
                  </a:cubicBezTo>
                  <a:lnTo>
                    <a:pt x="1775" y="4632"/>
                  </a:lnTo>
                  <a:lnTo>
                    <a:pt x="1668" y="4632"/>
                  </a:lnTo>
                  <a:cubicBezTo>
                    <a:pt x="1596" y="4632"/>
                    <a:pt x="1513" y="4608"/>
                    <a:pt x="1453" y="4548"/>
                  </a:cubicBezTo>
                  <a:cubicBezTo>
                    <a:pt x="1394" y="4489"/>
                    <a:pt x="1382" y="4405"/>
                    <a:pt x="1382" y="4322"/>
                  </a:cubicBezTo>
                  <a:cubicBezTo>
                    <a:pt x="1394" y="4191"/>
                    <a:pt x="1537" y="4072"/>
                    <a:pt x="1680" y="4072"/>
                  </a:cubicBezTo>
                  <a:lnTo>
                    <a:pt x="1739" y="4072"/>
                  </a:lnTo>
                  <a:cubicBezTo>
                    <a:pt x="1930" y="4072"/>
                    <a:pt x="2096" y="3989"/>
                    <a:pt x="2227" y="3858"/>
                  </a:cubicBezTo>
                  <a:cubicBezTo>
                    <a:pt x="2370" y="3727"/>
                    <a:pt x="2442" y="3548"/>
                    <a:pt x="2442" y="3370"/>
                  </a:cubicBezTo>
                  <a:lnTo>
                    <a:pt x="2442" y="3191"/>
                  </a:lnTo>
                  <a:cubicBezTo>
                    <a:pt x="2442" y="2965"/>
                    <a:pt x="2549" y="2738"/>
                    <a:pt x="2727" y="2608"/>
                  </a:cubicBezTo>
                  <a:cubicBezTo>
                    <a:pt x="2799" y="2548"/>
                    <a:pt x="2811" y="2441"/>
                    <a:pt x="2751" y="2369"/>
                  </a:cubicBezTo>
                  <a:cubicBezTo>
                    <a:pt x="2717" y="2329"/>
                    <a:pt x="2668" y="2307"/>
                    <a:pt x="2619" y="2307"/>
                  </a:cubicBezTo>
                  <a:cubicBezTo>
                    <a:pt x="2581" y="2307"/>
                    <a:pt x="2544" y="2320"/>
                    <a:pt x="2513" y="2346"/>
                  </a:cubicBezTo>
                  <a:cubicBezTo>
                    <a:pt x="2251" y="2548"/>
                    <a:pt x="2096" y="2846"/>
                    <a:pt x="2096" y="3191"/>
                  </a:cubicBezTo>
                  <a:lnTo>
                    <a:pt x="2096" y="3370"/>
                  </a:lnTo>
                  <a:cubicBezTo>
                    <a:pt x="2096" y="3477"/>
                    <a:pt x="2049" y="3560"/>
                    <a:pt x="1989" y="3620"/>
                  </a:cubicBezTo>
                  <a:cubicBezTo>
                    <a:pt x="1918" y="3691"/>
                    <a:pt x="1834" y="3727"/>
                    <a:pt x="1739" y="3727"/>
                  </a:cubicBezTo>
                  <a:lnTo>
                    <a:pt x="1680" y="3727"/>
                  </a:lnTo>
                  <a:cubicBezTo>
                    <a:pt x="1572" y="3727"/>
                    <a:pt x="1477" y="3751"/>
                    <a:pt x="1382" y="3798"/>
                  </a:cubicBezTo>
                  <a:lnTo>
                    <a:pt x="1382" y="3179"/>
                  </a:lnTo>
                  <a:cubicBezTo>
                    <a:pt x="1382" y="2298"/>
                    <a:pt x="1787" y="1512"/>
                    <a:pt x="2406" y="976"/>
                  </a:cubicBezTo>
                  <a:close/>
                  <a:moveTo>
                    <a:pt x="1394" y="4905"/>
                  </a:moveTo>
                  <a:cubicBezTo>
                    <a:pt x="1489" y="4941"/>
                    <a:pt x="1572" y="4965"/>
                    <a:pt x="1668" y="4965"/>
                  </a:cubicBezTo>
                  <a:lnTo>
                    <a:pt x="1787" y="4965"/>
                  </a:lnTo>
                  <a:cubicBezTo>
                    <a:pt x="1894" y="5739"/>
                    <a:pt x="2370" y="6394"/>
                    <a:pt x="3001" y="6775"/>
                  </a:cubicBezTo>
                  <a:lnTo>
                    <a:pt x="3001" y="7501"/>
                  </a:lnTo>
                  <a:lnTo>
                    <a:pt x="3025" y="7501"/>
                  </a:lnTo>
                  <a:cubicBezTo>
                    <a:pt x="3025" y="7703"/>
                    <a:pt x="2918" y="7894"/>
                    <a:pt x="2739" y="7977"/>
                  </a:cubicBezTo>
                  <a:cubicBezTo>
                    <a:pt x="2453" y="7715"/>
                    <a:pt x="1513" y="6668"/>
                    <a:pt x="1394" y="4905"/>
                  </a:cubicBezTo>
                  <a:close/>
                  <a:moveTo>
                    <a:pt x="7454" y="8954"/>
                  </a:moveTo>
                  <a:lnTo>
                    <a:pt x="7585" y="8989"/>
                  </a:lnTo>
                  <a:cubicBezTo>
                    <a:pt x="7740" y="9037"/>
                    <a:pt x="7859" y="9132"/>
                    <a:pt x="7966" y="9227"/>
                  </a:cubicBezTo>
                  <a:lnTo>
                    <a:pt x="7454" y="9668"/>
                  </a:lnTo>
                  <a:lnTo>
                    <a:pt x="7454" y="8954"/>
                  </a:lnTo>
                  <a:close/>
                  <a:moveTo>
                    <a:pt x="2311" y="8489"/>
                  </a:moveTo>
                  <a:cubicBezTo>
                    <a:pt x="2632" y="9275"/>
                    <a:pt x="3406" y="9787"/>
                    <a:pt x="4251" y="9787"/>
                  </a:cubicBezTo>
                  <a:cubicBezTo>
                    <a:pt x="4763" y="9787"/>
                    <a:pt x="5251" y="9596"/>
                    <a:pt x="5621" y="9275"/>
                  </a:cubicBezTo>
                  <a:cubicBezTo>
                    <a:pt x="5680" y="9394"/>
                    <a:pt x="5763" y="9501"/>
                    <a:pt x="5823" y="9608"/>
                  </a:cubicBezTo>
                  <a:cubicBezTo>
                    <a:pt x="5371" y="9966"/>
                    <a:pt x="4823" y="10156"/>
                    <a:pt x="4251" y="10156"/>
                  </a:cubicBezTo>
                  <a:cubicBezTo>
                    <a:pt x="3239" y="10156"/>
                    <a:pt x="2334" y="9549"/>
                    <a:pt x="1953" y="8620"/>
                  </a:cubicBezTo>
                  <a:lnTo>
                    <a:pt x="2311" y="8489"/>
                  </a:lnTo>
                  <a:close/>
                  <a:moveTo>
                    <a:pt x="4251" y="0"/>
                  </a:moveTo>
                  <a:cubicBezTo>
                    <a:pt x="2489" y="0"/>
                    <a:pt x="1060" y="1429"/>
                    <a:pt x="1060" y="3203"/>
                  </a:cubicBezTo>
                  <a:lnTo>
                    <a:pt x="1060" y="4572"/>
                  </a:lnTo>
                  <a:cubicBezTo>
                    <a:pt x="1060" y="5858"/>
                    <a:pt x="1477" y="6787"/>
                    <a:pt x="1834" y="7370"/>
                  </a:cubicBezTo>
                  <a:cubicBezTo>
                    <a:pt x="2037" y="7715"/>
                    <a:pt x="2263" y="7965"/>
                    <a:pt x="2406" y="8132"/>
                  </a:cubicBezTo>
                  <a:lnTo>
                    <a:pt x="822" y="8692"/>
                  </a:lnTo>
                  <a:cubicBezTo>
                    <a:pt x="322" y="8870"/>
                    <a:pt x="1" y="9335"/>
                    <a:pt x="1" y="9858"/>
                  </a:cubicBezTo>
                  <a:lnTo>
                    <a:pt x="1" y="11240"/>
                  </a:lnTo>
                  <a:cubicBezTo>
                    <a:pt x="1" y="11323"/>
                    <a:pt x="72" y="11406"/>
                    <a:pt x="167" y="11406"/>
                  </a:cubicBezTo>
                  <a:cubicBezTo>
                    <a:pt x="251" y="11406"/>
                    <a:pt x="322" y="11323"/>
                    <a:pt x="322" y="11240"/>
                  </a:cubicBezTo>
                  <a:lnTo>
                    <a:pt x="322" y="9858"/>
                  </a:lnTo>
                  <a:cubicBezTo>
                    <a:pt x="322" y="9751"/>
                    <a:pt x="334" y="9632"/>
                    <a:pt x="382" y="9537"/>
                  </a:cubicBezTo>
                  <a:lnTo>
                    <a:pt x="1239" y="10275"/>
                  </a:lnTo>
                  <a:cubicBezTo>
                    <a:pt x="1358" y="10370"/>
                    <a:pt x="1430" y="10525"/>
                    <a:pt x="1430" y="10692"/>
                  </a:cubicBezTo>
                  <a:lnTo>
                    <a:pt x="1430" y="11251"/>
                  </a:lnTo>
                  <a:cubicBezTo>
                    <a:pt x="1430" y="11347"/>
                    <a:pt x="1501" y="11418"/>
                    <a:pt x="1596" y="11418"/>
                  </a:cubicBezTo>
                  <a:cubicBezTo>
                    <a:pt x="1680" y="11418"/>
                    <a:pt x="1751" y="11347"/>
                    <a:pt x="1751" y="11251"/>
                  </a:cubicBezTo>
                  <a:lnTo>
                    <a:pt x="1751" y="10692"/>
                  </a:lnTo>
                  <a:cubicBezTo>
                    <a:pt x="1751" y="10430"/>
                    <a:pt x="1632" y="10180"/>
                    <a:pt x="1441" y="10013"/>
                  </a:cubicBezTo>
                  <a:lnTo>
                    <a:pt x="560" y="9263"/>
                  </a:lnTo>
                  <a:cubicBezTo>
                    <a:pt x="668" y="9156"/>
                    <a:pt x="787" y="9061"/>
                    <a:pt x="929" y="9025"/>
                  </a:cubicBezTo>
                  <a:lnTo>
                    <a:pt x="1632" y="8763"/>
                  </a:lnTo>
                  <a:cubicBezTo>
                    <a:pt x="2072" y="9823"/>
                    <a:pt x="3108" y="10525"/>
                    <a:pt x="4275" y="10525"/>
                  </a:cubicBezTo>
                  <a:cubicBezTo>
                    <a:pt x="4906" y="10525"/>
                    <a:pt x="5525" y="10311"/>
                    <a:pt x="6013" y="9930"/>
                  </a:cubicBezTo>
                  <a:cubicBezTo>
                    <a:pt x="6240" y="10311"/>
                    <a:pt x="6418" y="10728"/>
                    <a:pt x="6418" y="11251"/>
                  </a:cubicBezTo>
                  <a:cubicBezTo>
                    <a:pt x="6418" y="11347"/>
                    <a:pt x="6490" y="11418"/>
                    <a:pt x="6573" y="11418"/>
                  </a:cubicBezTo>
                  <a:cubicBezTo>
                    <a:pt x="6668" y="11418"/>
                    <a:pt x="6740" y="11347"/>
                    <a:pt x="6740" y="11251"/>
                  </a:cubicBezTo>
                  <a:cubicBezTo>
                    <a:pt x="6740" y="10513"/>
                    <a:pt x="6430" y="9989"/>
                    <a:pt x="6109" y="9477"/>
                  </a:cubicBezTo>
                  <a:cubicBezTo>
                    <a:pt x="5787" y="8942"/>
                    <a:pt x="5490" y="8453"/>
                    <a:pt x="5490" y="7691"/>
                  </a:cubicBezTo>
                  <a:lnTo>
                    <a:pt x="5490" y="7513"/>
                  </a:lnTo>
                  <a:cubicBezTo>
                    <a:pt x="5490" y="7430"/>
                    <a:pt x="5418" y="7358"/>
                    <a:pt x="5323" y="7358"/>
                  </a:cubicBezTo>
                  <a:cubicBezTo>
                    <a:pt x="5240" y="7358"/>
                    <a:pt x="5168" y="7430"/>
                    <a:pt x="5168" y="7513"/>
                  </a:cubicBezTo>
                  <a:lnTo>
                    <a:pt x="5168" y="7691"/>
                  </a:lnTo>
                  <a:cubicBezTo>
                    <a:pt x="5168" y="8227"/>
                    <a:pt x="5299" y="8644"/>
                    <a:pt x="5478" y="9025"/>
                  </a:cubicBezTo>
                  <a:cubicBezTo>
                    <a:pt x="5144" y="9335"/>
                    <a:pt x="4716" y="9501"/>
                    <a:pt x="4251" y="9501"/>
                  </a:cubicBezTo>
                  <a:cubicBezTo>
                    <a:pt x="3537" y="9501"/>
                    <a:pt x="2906" y="9085"/>
                    <a:pt x="2620" y="8442"/>
                  </a:cubicBezTo>
                  <a:lnTo>
                    <a:pt x="2763" y="8382"/>
                  </a:lnTo>
                  <a:cubicBezTo>
                    <a:pt x="3120" y="8263"/>
                    <a:pt x="3346" y="7918"/>
                    <a:pt x="3346" y="7549"/>
                  </a:cubicBezTo>
                  <a:lnTo>
                    <a:pt x="3346" y="6977"/>
                  </a:lnTo>
                  <a:cubicBezTo>
                    <a:pt x="3632" y="7084"/>
                    <a:pt x="3930" y="7144"/>
                    <a:pt x="4251" y="7144"/>
                  </a:cubicBezTo>
                  <a:cubicBezTo>
                    <a:pt x="5501" y="7144"/>
                    <a:pt x="6549" y="6203"/>
                    <a:pt x="6704" y="5001"/>
                  </a:cubicBezTo>
                  <a:lnTo>
                    <a:pt x="6811" y="5001"/>
                  </a:lnTo>
                  <a:cubicBezTo>
                    <a:pt x="6918" y="5001"/>
                    <a:pt x="7025" y="4977"/>
                    <a:pt x="7109" y="4929"/>
                  </a:cubicBezTo>
                  <a:lnTo>
                    <a:pt x="7109" y="11251"/>
                  </a:lnTo>
                  <a:cubicBezTo>
                    <a:pt x="7109" y="11347"/>
                    <a:pt x="7180" y="11418"/>
                    <a:pt x="7276" y="11418"/>
                  </a:cubicBezTo>
                  <a:cubicBezTo>
                    <a:pt x="7359" y="11418"/>
                    <a:pt x="7442" y="11347"/>
                    <a:pt x="7442" y="11251"/>
                  </a:cubicBezTo>
                  <a:lnTo>
                    <a:pt x="7442" y="10108"/>
                  </a:lnTo>
                  <a:lnTo>
                    <a:pt x="8121" y="9525"/>
                  </a:lnTo>
                  <a:cubicBezTo>
                    <a:pt x="8168" y="9632"/>
                    <a:pt x="8180" y="9739"/>
                    <a:pt x="8180" y="9847"/>
                  </a:cubicBezTo>
                  <a:lnTo>
                    <a:pt x="8180" y="11228"/>
                  </a:lnTo>
                  <a:cubicBezTo>
                    <a:pt x="8180" y="11311"/>
                    <a:pt x="8252" y="11394"/>
                    <a:pt x="8347" y="11394"/>
                  </a:cubicBezTo>
                  <a:cubicBezTo>
                    <a:pt x="8430" y="11394"/>
                    <a:pt x="8514" y="11311"/>
                    <a:pt x="8514" y="11228"/>
                  </a:cubicBezTo>
                  <a:lnTo>
                    <a:pt x="8514" y="9847"/>
                  </a:lnTo>
                  <a:cubicBezTo>
                    <a:pt x="8526" y="9323"/>
                    <a:pt x="8204" y="8846"/>
                    <a:pt x="7692" y="8680"/>
                  </a:cubicBezTo>
                  <a:lnTo>
                    <a:pt x="7454" y="8596"/>
                  </a:lnTo>
                  <a:lnTo>
                    <a:pt x="7454" y="3203"/>
                  </a:lnTo>
                  <a:cubicBezTo>
                    <a:pt x="7454" y="1453"/>
                    <a:pt x="6025" y="0"/>
                    <a:pt x="4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3" name="Google Shape;11503;p65"/>
            <p:cNvSpPr/>
            <p:nvPr/>
          </p:nvSpPr>
          <p:spPr>
            <a:xfrm>
              <a:off x="6785941" y="3884229"/>
              <a:ext cx="29082" cy="16442"/>
            </a:xfrm>
            <a:custGeom>
              <a:rect b="b" l="l" r="r" t="t"/>
              <a:pathLst>
                <a:path extrusionOk="0" h="519" w="918">
                  <a:moveTo>
                    <a:pt x="717" y="1"/>
                  </a:moveTo>
                  <a:cubicBezTo>
                    <a:pt x="701" y="1"/>
                    <a:pt x="684" y="3"/>
                    <a:pt x="668" y="7"/>
                  </a:cubicBezTo>
                  <a:lnTo>
                    <a:pt x="144" y="185"/>
                  </a:lnTo>
                  <a:cubicBezTo>
                    <a:pt x="49" y="221"/>
                    <a:pt x="1" y="304"/>
                    <a:pt x="37" y="400"/>
                  </a:cubicBezTo>
                  <a:cubicBezTo>
                    <a:pt x="61" y="471"/>
                    <a:pt x="120" y="519"/>
                    <a:pt x="191" y="519"/>
                  </a:cubicBezTo>
                  <a:cubicBezTo>
                    <a:pt x="215" y="519"/>
                    <a:pt x="227" y="519"/>
                    <a:pt x="263" y="495"/>
                  </a:cubicBezTo>
                  <a:lnTo>
                    <a:pt x="787" y="316"/>
                  </a:lnTo>
                  <a:cubicBezTo>
                    <a:pt x="870" y="304"/>
                    <a:pt x="918" y="209"/>
                    <a:pt x="882" y="114"/>
                  </a:cubicBezTo>
                  <a:cubicBezTo>
                    <a:pt x="862" y="45"/>
                    <a:pt x="794" y="1"/>
                    <a:pt x="7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4" name="Google Shape;11504;p65"/>
          <p:cNvGrpSpPr/>
          <p:nvPr/>
        </p:nvGrpSpPr>
        <p:grpSpPr>
          <a:xfrm>
            <a:off x="3516886" y="3438727"/>
            <a:ext cx="391854" cy="269922"/>
            <a:chOff x="3516850" y="3406526"/>
            <a:chExt cx="369674" cy="254644"/>
          </a:xfrm>
        </p:grpSpPr>
        <p:sp>
          <p:nvSpPr>
            <p:cNvPr id="11505" name="Google Shape;11505;p65"/>
            <p:cNvSpPr/>
            <p:nvPr/>
          </p:nvSpPr>
          <p:spPr>
            <a:xfrm>
              <a:off x="3570421" y="3564577"/>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6" name="Google Shape;11506;p65"/>
            <p:cNvSpPr/>
            <p:nvPr/>
          </p:nvSpPr>
          <p:spPr>
            <a:xfrm>
              <a:off x="3516850" y="3406526"/>
              <a:ext cx="184473" cy="253503"/>
            </a:xfrm>
            <a:custGeom>
              <a:rect b="b" l="l" r="r" t="t"/>
              <a:pathLst>
                <a:path extrusionOk="0" h="8002" w="5823">
                  <a:moveTo>
                    <a:pt x="3060" y="382"/>
                  </a:moveTo>
                  <a:cubicBezTo>
                    <a:pt x="3275" y="382"/>
                    <a:pt x="3453" y="560"/>
                    <a:pt x="3453" y="774"/>
                  </a:cubicBezTo>
                  <a:lnTo>
                    <a:pt x="3453" y="882"/>
                  </a:lnTo>
                  <a:lnTo>
                    <a:pt x="3453" y="917"/>
                  </a:lnTo>
                  <a:cubicBezTo>
                    <a:pt x="3465" y="1084"/>
                    <a:pt x="3453" y="2489"/>
                    <a:pt x="3453" y="3346"/>
                  </a:cubicBezTo>
                  <a:cubicBezTo>
                    <a:pt x="3453" y="3441"/>
                    <a:pt x="3525" y="3513"/>
                    <a:pt x="3620" y="3525"/>
                  </a:cubicBezTo>
                  <a:cubicBezTo>
                    <a:pt x="3703" y="3525"/>
                    <a:pt x="3775" y="3453"/>
                    <a:pt x="3775" y="3358"/>
                  </a:cubicBezTo>
                  <a:cubicBezTo>
                    <a:pt x="3775" y="3358"/>
                    <a:pt x="3799" y="2751"/>
                    <a:pt x="3799" y="2156"/>
                  </a:cubicBezTo>
                  <a:lnTo>
                    <a:pt x="3799" y="953"/>
                  </a:lnTo>
                  <a:cubicBezTo>
                    <a:pt x="3870" y="882"/>
                    <a:pt x="3953" y="846"/>
                    <a:pt x="4061" y="846"/>
                  </a:cubicBezTo>
                  <a:cubicBezTo>
                    <a:pt x="4275" y="846"/>
                    <a:pt x="4453" y="1024"/>
                    <a:pt x="4453" y="1227"/>
                  </a:cubicBezTo>
                  <a:lnTo>
                    <a:pt x="4453" y="1608"/>
                  </a:lnTo>
                  <a:lnTo>
                    <a:pt x="4453" y="3358"/>
                  </a:lnTo>
                  <a:cubicBezTo>
                    <a:pt x="4453" y="3453"/>
                    <a:pt x="4525" y="3525"/>
                    <a:pt x="4608" y="3525"/>
                  </a:cubicBezTo>
                  <a:cubicBezTo>
                    <a:pt x="4703" y="3525"/>
                    <a:pt x="4775" y="3453"/>
                    <a:pt x="4775" y="3358"/>
                  </a:cubicBezTo>
                  <a:lnTo>
                    <a:pt x="4775" y="1691"/>
                  </a:lnTo>
                  <a:cubicBezTo>
                    <a:pt x="4823" y="1667"/>
                    <a:pt x="4870" y="1644"/>
                    <a:pt x="4906" y="1644"/>
                  </a:cubicBezTo>
                  <a:cubicBezTo>
                    <a:pt x="5061" y="1644"/>
                    <a:pt x="5180" y="1763"/>
                    <a:pt x="5180" y="1917"/>
                  </a:cubicBezTo>
                  <a:lnTo>
                    <a:pt x="5192" y="6930"/>
                  </a:lnTo>
                  <a:lnTo>
                    <a:pt x="3179" y="6930"/>
                  </a:lnTo>
                  <a:lnTo>
                    <a:pt x="3179" y="6358"/>
                  </a:lnTo>
                  <a:cubicBezTo>
                    <a:pt x="3179" y="6204"/>
                    <a:pt x="3168" y="6061"/>
                    <a:pt x="3156" y="5906"/>
                  </a:cubicBezTo>
                  <a:cubicBezTo>
                    <a:pt x="3145" y="5833"/>
                    <a:pt x="3070" y="5759"/>
                    <a:pt x="2995" y="5759"/>
                  </a:cubicBezTo>
                  <a:cubicBezTo>
                    <a:pt x="2985" y="5759"/>
                    <a:pt x="2975" y="5760"/>
                    <a:pt x="2965" y="5763"/>
                  </a:cubicBezTo>
                  <a:cubicBezTo>
                    <a:pt x="2870" y="5775"/>
                    <a:pt x="2798" y="5858"/>
                    <a:pt x="2810" y="5954"/>
                  </a:cubicBezTo>
                  <a:cubicBezTo>
                    <a:pt x="2822" y="6085"/>
                    <a:pt x="2846" y="6216"/>
                    <a:pt x="2846" y="6358"/>
                  </a:cubicBezTo>
                  <a:lnTo>
                    <a:pt x="2846" y="6918"/>
                  </a:lnTo>
                  <a:lnTo>
                    <a:pt x="1679" y="6918"/>
                  </a:lnTo>
                  <a:lnTo>
                    <a:pt x="1679" y="4989"/>
                  </a:lnTo>
                  <a:lnTo>
                    <a:pt x="1679" y="4965"/>
                  </a:lnTo>
                  <a:cubicBezTo>
                    <a:pt x="1679" y="4930"/>
                    <a:pt x="1667" y="4894"/>
                    <a:pt x="1632" y="4858"/>
                  </a:cubicBezTo>
                  <a:lnTo>
                    <a:pt x="501" y="3727"/>
                  </a:lnTo>
                  <a:cubicBezTo>
                    <a:pt x="370" y="3596"/>
                    <a:pt x="370" y="3370"/>
                    <a:pt x="501" y="3251"/>
                  </a:cubicBezTo>
                  <a:cubicBezTo>
                    <a:pt x="572" y="3185"/>
                    <a:pt x="661" y="3153"/>
                    <a:pt x="751" y="3153"/>
                  </a:cubicBezTo>
                  <a:cubicBezTo>
                    <a:pt x="840" y="3153"/>
                    <a:pt x="929" y="3185"/>
                    <a:pt x="1001" y="3251"/>
                  </a:cubicBezTo>
                  <a:lnTo>
                    <a:pt x="1417" y="3656"/>
                  </a:lnTo>
                  <a:lnTo>
                    <a:pt x="1965" y="4203"/>
                  </a:lnTo>
                  <a:cubicBezTo>
                    <a:pt x="2275" y="4525"/>
                    <a:pt x="2525" y="4906"/>
                    <a:pt x="2679" y="5323"/>
                  </a:cubicBezTo>
                  <a:cubicBezTo>
                    <a:pt x="2698" y="5399"/>
                    <a:pt x="2771" y="5437"/>
                    <a:pt x="2848" y="5437"/>
                  </a:cubicBezTo>
                  <a:cubicBezTo>
                    <a:pt x="2867" y="5437"/>
                    <a:pt x="2887" y="5435"/>
                    <a:pt x="2906" y="5430"/>
                  </a:cubicBezTo>
                  <a:cubicBezTo>
                    <a:pt x="2989" y="5394"/>
                    <a:pt x="3037" y="5299"/>
                    <a:pt x="3001" y="5204"/>
                  </a:cubicBezTo>
                  <a:cubicBezTo>
                    <a:pt x="2846" y="4751"/>
                    <a:pt x="2560" y="4311"/>
                    <a:pt x="2203" y="3977"/>
                  </a:cubicBezTo>
                  <a:lnTo>
                    <a:pt x="1691" y="3477"/>
                  </a:lnTo>
                  <a:lnTo>
                    <a:pt x="1691" y="1072"/>
                  </a:lnTo>
                  <a:cubicBezTo>
                    <a:pt x="1691" y="858"/>
                    <a:pt x="1870" y="679"/>
                    <a:pt x="2084" y="679"/>
                  </a:cubicBezTo>
                  <a:cubicBezTo>
                    <a:pt x="2191" y="679"/>
                    <a:pt x="2275" y="727"/>
                    <a:pt x="2346" y="798"/>
                  </a:cubicBezTo>
                  <a:lnTo>
                    <a:pt x="2346" y="3346"/>
                  </a:lnTo>
                  <a:cubicBezTo>
                    <a:pt x="2346" y="3441"/>
                    <a:pt x="2429" y="3513"/>
                    <a:pt x="2513" y="3513"/>
                  </a:cubicBezTo>
                  <a:cubicBezTo>
                    <a:pt x="2608" y="3513"/>
                    <a:pt x="2679" y="3441"/>
                    <a:pt x="2679" y="3346"/>
                  </a:cubicBezTo>
                  <a:lnTo>
                    <a:pt x="2679" y="739"/>
                  </a:lnTo>
                  <a:cubicBezTo>
                    <a:pt x="2691" y="536"/>
                    <a:pt x="2858" y="382"/>
                    <a:pt x="3060" y="382"/>
                  </a:cubicBezTo>
                  <a:close/>
                  <a:moveTo>
                    <a:pt x="3072" y="1"/>
                  </a:moveTo>
                  <a:cubicBezTo>
                    <a:pt x="2798" y="1"/>
                    <a:pt x="2560" y="167"/>
                    <a:pt x="2441" y="405"/>
                  </a:cubicBezTo>
                  <a:cubicBezTo>
                    <a:pt x="2334" y="346"/>
                    <a:pt x="2215" y="310"/>
                    <a:pt x="2084" y="310"/>
                  </a:cubicBezTo>
                  <a:cubicBezTo>
                    <a:pt x="1679" y="310"/>
                    <a:pt x="1358" y="643"/>
                    <a:pt x="1358" y="1036"/>
                  </a:cubicBezTo>
                  <a:lnTo>
                    <a:pt x="1358" y="3120"/>
                  </a:lnTo>
                  <a:lnTo>
                    <a:pt x="1239" y="3001"/>
                  </a:lnTo>
                  <a:cubicBezTo>
                    <a:pt x="1102" y="2870"/>
                    <a:pt x="926" y="2804"/>
                    <a:pt x="751" y="2804"/>
                  </a:cubicBezTo>
                  <a:cubicBezTo>
                    <a:pt x="575" y="2804"/>
                    <a:pt x="399" y="2870"/>
                    <a:pt x="262" y="3001"/>
                  </a:cubicBezTo>
                  <a:cubicBezTo>
                    <a:pt x="1" y="3275"/>
                    <a:pt x="1" y="3703"/>
                    <a:pt x="262" y="3977"/>
                  </a:cubicBezTo>
                  <a:lnTo>
                    <a:pt x="1358" y="5061"/>
                  </a:lnTo>
                  <a:lnTo>
                    <a:pt x="1358" y="6918"/>
                  </a:lnTo>
                  <a:lnTo>
                    <a:pt x="1251" y="6918"/>
                  </a:lnTo>
                  <a:cubicBezTo>
                    <a:pt x="1155" y="6918"/>
                    <a:pt x="1084" y="6990"/>
                    <a:pt x="1084" y="7085"/>
                  </a:cubicBezTo>
                  <a:lnTo>
                    <a:pt x="1084" y="7847"/>
                  </a:lnTo>
                  <a:cubicBezTo>
                    <a:pt x="1084" y="7930"/>
                    <a:pt x="1155" y="8002"/>
                    <a:pt x="1251" y="8002"/>
                  </a:cubicBezTo>
                  <a:lnTo>
                    <a:pt x="4061" y="8002"/>
                  </a:lnTo>
                  <a:cubicBezTo>
                    <a:pt x="4156" y="8002"/>
                    <a:pt x="4227" y="7930"/>
                    <a:pt x="4227" y="7847"/>
                  </a:cubicBezTo>
                  <a:cubicBezTo>
                    <a:pt x="4227" y="7752"/>
                    <a:pt x="4156" y="7680"/>
                    <a:pt x="4061" y="7680"/>
                  </a:cubicBezTo>
                  <a:lnTo>
                    <a:pt x="1417" y="7680"/>
                  </a:lnTo>
                  <a:lnTo>
                    <a:pt x="1417" y="7263"/>
                  </a:lnTo>
                  <a:lnTo>
                    <a:pt x="5465" y="7263"/>
                  </a:lnTo>
                  <a:lnTo>
                    <a:pt x="5465" y="7680"/>
                  </a:lnTo>
                  <a:lnTo>
                    <a:pt x="4715" y="7680"/>
                  </a:lnTo>
                  <a:cubicBezTo>
                    <a:pt x="4632" y="7680"/>
                    <a:pt x="4549" y="7752"/>
                    <a:pt x="4549" y="7847"/>
                  </a:cubicBezTo>
                  <a:cubicBezTo>
                    <a:pt x="4549" y="7930"/>
                    <a:pt x="4632" y="8002"/>
                    <a:pt x="4715" y="8002"/>
                  </a:cubicBezTo>
                  <a:lnTo>
                    <a:pt x="5644" y="8002"/>
                  </a:lnTo>
                  <a:cubicBezTo>
                    <a:pt x="5727" y="8002"/>
                    <a:pt x="5799" y="7930"/>
                    <a:pt x="5799" y="7847"/>
                  </a:cubicBezTo>
                  <a:lnTo>
                    <a:pt x="5799" y="7097"/>
                  </a:lnTo>
                  <a:cubicBezTo>
                    <a:pt x="5823" y="7013"/>
                    <a:pt x="5739" y="6930"/>
                    <a:pt x="5656" y="6930"/>
                  </a:cubicBezTo>
                  <a:lnTo>
                    <a:pt x="5549" y="6930"/>
                  </a:lnTo>
                  <a:lnTo>
                    <a:pt x="5549" y="1894"/>
                  </a:lnTo>
                  <a:cubicBezTo>
                    <a:pt x="5549" y="1548"/>
                    <a:pt x="5287" y="1275"/>
                    <a:pt x="4942" y="1275"/>
                  </a:cubicBezTo>
                  <a:cubicBezTo>
                    <a:pt x="4894" y="1275"/>
                    <a:pt x="4846" y="1275"/>
                    <a:pt x="4799" y="1298"/>
                  </a:cubicBezTo>
                  <a:lnTo>
                    <a:pt x="4799" y="1191"/>
                  </a:lnTo>
                  <a:cubicBezTo>
                    <a:pt x="4799" y="786"/>
                    <a:pt x="4477" y="465"/>
                    <a:pt x="4072" y="465"/>
                  </a:cubicBezTo>
                  <a:cubicBezTo>
                    <a:pt x="3965" y="465"/>
                    <a:pt x="3870" y="489"/>
                    <a:pt x="3775" y="524"/>
                  </a:cubicBezTo>
                  <a:cubicBezTo>
                    <a:pt x="3691" y="227"/>
                    <a:pt x="340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7" name="Google Shape;11507;p65"/>
            <p:cNvSpPr/>
            <p:nvPr/>
          </p:nvSpPr>
          <p:spPr>
            <a:xfrm>
              <a:off x="3768073" y="3480087"/>
              <a:ext cx="11341" cy="37731"/>
            </a:xfrm>
            <a:custGeom>
              <a:rect b="b" l="l" r="r" t="t"/>
              <a:pathLst>
                <a:path extrusionOk="0" h="1191" w="358">
                  <a:moveTo>
                    <a:pt x="167" y="0"/>
                  </a:moveTo>
                  <a:cubicBezTo>
                    <a:pt x="72" y="0"/>
                    <a:pt x="0" y="84"/>
                    <a:pt x="0" y="179"/>
                  </a:cubicBezTo>
                  <a:cubicBezTo>
                    <a:pt x="12" y="405"/>
                    <a:pt x="12" y="667"/>
                    <a:pt x="12" y="1012"/>
                  </a:cubicBezTo>
                  <a:cubicBezTo>
                    <a:pt x="12" y="1096"/>
                    <a:pt x="95" y="1191"/>
                    <a:pt x="179" y="1191"/>
                  </a:cubicBezTo>
                  <a:cubicBezTo>
                    <a:pt x="274" y="1191"/>
                    <a:pt x="345" y="1119"/>
                    <a:pt x="345" y="1024"/>
                  </a:cubicBezTo>
                  <a:cubicBezTo>
                    <a:pt x="357" y="667"/>
                    <a:pt x="357" y="381"/>
                    <a:pt x="345" y="167"/>
                  </a:cubicBezTo>
                  <a:cubicBezTo>
                    <a:pt x="345"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08" name="Google Shape;11508;p65"/>
            <p:cNvSpPr/>
            <p:nvPr/>
          </p:nvSpPr>
          <p:spPr>
            <a:xfrm>
              <a:off x="3705061" y="3407286"/>
              <a:ext cx="181463" cy="253884"/>
            </a:xfrm>
            <a:custGeom>
              <a:rect b="b" l="l" r="r" t="t"/>
              <a:pathLst>
                <a:path extrusionOk="0" h="8014" w="5728">
                  <a:moveTo>
                    <a:pt x="2692" y="358"/>
                  </a:moveTo>
                  <a:cubicBezTo>
                    <a:pt x="2894" y="358"/>
                    <a:pt x="3061" y="524"/>
                    <a:pt x="3073" y="715"/>
                  </a:cubicBezTo>
                  <a:lnTo>
                    <a:pt x="3073" y="3322"/>
                  </a:lnTo>
                  <a:cubicBezTo>
                    <a:pt x="3073" y="3406"/>
                    <a:pt x="3156" y="3489"/>
                    <a:pt x="3239" y="3489"/>
                  </a:cubicBezTo>
                  <a:cubicBezTo>
                    <a:pt x="3334" y="3489"/>
                    <a:pt x="3406" y="3406"/>
                    <a:pt x="3406" y="3322"/>
                  </a:cubicBezTo>
                  <a:lnTo>
                    <a:pt x="3406" y="774"/>
                  </a:lnTo>
                  <a:cubicBezTo>
                    <a:pt x="3477" y="703"/>
                    <a:pt x="3573" y="655"/>
                    <a:pt x="3668" y="655"/>
                  </a:cubicBezTo>
                  <a:cubicBezTo>
                    <a:pt x="3882" y="655"/>
                    <a:pt x="4061" y="834"/>
                    <a:pt x="4061" y="1048"/>
                  </a:cubicBezTo>
                  <a:lnTo>
                    <a:pt x="4061" y="3453"/>
                  </a:lnTo>
                  <a:lnTo>
                    <a:pt x="3549" y="3941"/>
                  </a:lnTo>
                  <a:cubicBezTo>
                    <a:pt x="2918" y="4572"/>
                    <a:pt x="2561" y="5430"/>
                    <a:pt x="2561" y="6323"/>
                  </a:cubicBezTo>
                  <a:lnTo>
                    <a:pt x="2561" y="6894"/>
                  </a:lnTo>
                  <a:lnTo>
                    <a:pt x="548" y="6894"/>
                  </a:lnTo>
                  <a:lnTo>
                    <a:pt x="596" y="1870"/>
                  </a:lnTo>
                  <a:cubicBezTo>
                    <a:pt x="596" y="1715"/>
                    <a:pt x="715" y="1596"/>
                    <a:pt x="858" y="1596"/>
                  </a:cubicBezTo>
                  <a:cubicBezTo>
                    <a:pt x="906" y="1596"/>
                    <a:pt x="953" y="1608"/>
                    <a:pt x="989" y="1643"/>
                  </a:cubicBezTo>
                  <a:lnTo>
                    <a:pt x="989" y="3310"/>
                  </a:lnTo>
                  <a:cubicBezTo>
                    <a:pt x="989" y="3394"/>
                    <a:pt x="1072" y="3477"/>
                    <a:pt x="1156" y="3477"/>
                  </a:cubicBezTo>
                  <a:cubicBezTo>
                    <a:pt x="1251" y="3477"/>
                    <a:pt x="1322" y="3394"/>
                    <a:pt x="1322" y="3310"/>
                  </a:cubicBezTo>
                  <a:lnTo>
                    <a:pt x="1322" y="1548"/>
                  </a:lnTo>
                  <a:lnTo>
                    <a:pt x="1322" y="1179"/>
                  </a:lnTo>
                  <a:cubicBezTo>
                    <a:pt x="1322" y="977"/>
                    <a:pt x="1501" y="798"/>
                    <a:pt x="1703" y="798"/>
                  </a:cubicBezTo>
                  <a:cubicBezTo>
                    <a:pt x="1810" y="798"/>
                    <a:pt x="1906" y="834"/>
                    <a:pt x="1977" y="917"/>
                  </a:cubicBezTo>
                  <a:lnTo>
                    <a:pt x="1977" y="1846"/>
                  </a:lnTo>
                  <a:cubicBezTo>
                    <a:pt x="1977" y="1941"/>
                    <a:pt x="2049" y="2013"/>
                    <a:pt x="2144" y="2013"/>
                  </a:cubicBezTo>
                  <a:cubicBezTo>
                    <a:pt x="2227" y="2013"/>
                    <a:pt x="2299" y="1941"/>
                    <a:pt x="2299" y="1846"/>
                  </a:cubicBezTo>
                  <a:lnTo>
                    <a:pt x="2299" y="858"/>
                  </a:lnTo>
                  <a:lnTo>
                    <a:pt x="2299" y="750"/>
                  </a:lnTo>
                  <a:cubicBezTo>
                    <a:pt x="2299" y="536"/>
                    <a:pt x="2477" y="358"/>
                    <a:pt x="2692" y="358"/>
                  </a:cubicBezTo>
                  <a:close/>
                  <a:moveTo>
                    <a:pt x="5037" y="3132"/>
                  </a:moveTo>
                  <a:cubicBezTo>
                    <a:pt x="5132" y="3132"/>
                    <a:pt x="5216" y="3156"/>
                    <a:pt x="5275" y="3239"/>
                  </a:cubicBezTo>
                  <a:cubicBezTo>
                    <a:pt x="5335" y="3286"/>
                    <a:pt x="5382" y="3382"/>
                    <a:pt x="5382" y="3477"/>
                  </a:cubicBezTo>
                  <a:cubicBezTo>
                    <a:pt x="5382" y="3560"/>
                    <a:pt x="5359" y="3656"/>
                    <a:pt x="5275" y="3715"/>
                  </a:cubicBezTo>
                  <a:lnTo>
                    <a:pt x="4144" y="4858"/>
                  </a:lnTo>
                  <a:cubicBezTo>
                    <a:pt x="4120" y="4882"/>
                    <a:pt x="4108" y="4930"/>
                    <a:pt x="4108" y="4977"/>
                  </a:cubicBezTo>
                  <a:lnTo>
                    <a:pt x="4108" y="6906"/>
                  </a:lnTo>
                  <a:lnTo>
                    <a:pt x="2942" y="6906"/>
                  </a:lnTo>
                  <a:lnTo>
                    <a:pt x="2942" y="6334"/>
                  </a:lnTo>
                  <a:cubicBezTo>
                    <a:pt x="2942" y="5525"/>
                    <a:pt x="3275" y="4751"/>
                    <a:pt x="3835" y="4191"/>
                  </a:cubicBezTo>
                  <a:lnTo>
                    <a:pt x="4382" y="3632"/>
                  </a:lnTo>
                  <a:lnTo>
                    <a:pt x="4799" y="3239"/>
                  </a:lnTo>
                  <a:cubicBezTo>
                    <a:pt x="4858" y="3179"/>
                    <a:pt x="4954" y="3132"/>
                    <a:pt x="5037" y="3132"/>
                  </a:cubicBezTo>
                  <a:close/>
                  <a:moveTo>
                    <a:pt x="4370" y="7251"/>
                  </a:moveTo>
                  <a:lnTo>
                    <a:pt x="4382" y="7668"/>
                  </a:lnTo>
                  <a:lnTo>
                    <a:pt x="322" y="7668"/>
                  </a:lnTo>
                  <a:lnTo>
                    <a:pt x="322" y="7251"/>
                  </a:lnTo>
                  <a:close/>
                  <a:moveTo>
                    <a:pt x="2739" y="0"/>
                  </a:moveTo>
                  <a:cubicBezTo>
                    <a:pt x="2406" y="0"/>
                    <a:pt x="2120" y="227"/>
                    <a:pt x="2037" y="524"/>
                  </a:cubicBezTo>
                  <a:cubicBezTo>
                    <a:pt x="1941" y="477"/>
                    <a:pt x="1846" y="465"/>
                    <a:pt x="1739" y="465"/>
                  </a:cubicBezTo>
                  <a:cubicBezTo>
                    <a:pt x="1334" y="465"/>
                    <a:pt x="1013" y="798"/>
                    <a:pt x="1013" y="1191"/>
                  </a:cubicBezTo>
                  <a:lnTo>
                    <a:pt x="1013" y="1298"/>
                  </a:lnTo>
                  <a:cubicBezTo>
                    <a:pt x="965" y="1286"/>
                    <a:pt x="918" y="1286"/>
                    <a:pt x="870" y="1286"/>
                  </a:cubicBezTo>
                  <a:cubicBezTo>
                    <a:pt x="537" y="1286"/>
                    <a:pt x="263" y="1548"/>
                    <a:pt x="263" y="1893"/>
                  </a:cubicBezTo>
                  <a:lnTo>
                    <a:pt x="263" y="6918"/>
                  </a:lnTo>
                  <a:lnTo>
                    <a:pt x="156" y="6918"/>
                  </a:lnTo>
                  <a:cubicBezTo>
                    <a:pt x="72" y="6918"/>
                    <a:pt x="1" y="7001"/>
                    <a:pt x="1" y="7085"/>
                  </a:cubicBezTo>
                  <a:lnTo>
                    <a:pt x="1" y="7847"/>
                  </a:lnTo>
                  <a:cubicBezTo>
                    <a:pt x="1" y="7942"/>
                    <a:pt x="72" y="8013"/>
                    <a:pt x="156" y="8013"/>
                  </a:cubicBezTo>
                  <a:lnTo>
                    <a:pt x="4561" y="8013"/>
                  </a:lnTo>
                  <a:cubicBezTo>
                    <a:pt x="4656" y="8013"/>
                    <a:pt x="4728" y="7942"/>
                    <a:pt x="4728" y="7847"/>
                  </a:cubicBezTo>
                  <a:lnTo>
                    <a:pt x="4728" y="7073"/>
                  </a:lnTo>
                  <a:cubicBezTo>
                    <a:pt x="4728" y="6989"/>
                    <a:pt x="4656" y="6906"/>
                    <a:pt x="4561" y="6906"/>
                  </a:cubicBezTo>
                  <a:lnTo>
                    <a:pt x="4466" y="6906"/>
                  </a:lnTo>
                  <a:lnTo>
                    <a:pt x="4466" y="5049"/>
                  </a:lnTo>
                  <a:lnTo>
                    <a:pt x="5537" y="3965"/>
                  </a:lnTo>
                  <a:cubicBezTo>
                    <a:pt x="5668" y="3834"/>
                    <a:pt x="5728" y="3667"/>
                    <a:pt x="5728" y="3489"/>
                  </a:cubicBezTo>
                  <a:cubicBezTo>
                    <a:pt x="5728" y="3310"/>
                    <a:pt x="5656" y="3132"/>
                    <a:pt x="5537" y="3013"/>
                  </a:cubicBezTo>
                  <a:cubicBezTo>
                    <a:pt x="5394" y="2882"/>
                    <a:pt x="5239" y="2822"/>
                    <a:pt x="5061" y="2822"/>
                  </a:cubicBezTo>
                  <a:cubicBezTo>
                    <a:pt x="4870" y="2822"/>
                    <a:pt x="4704" y="2894"/>
                    <a:pt x="4573" y="3013"/>
                  </a:cubicBezTo>
                  <a:lnTo>
                    <a:pt x="4466" y="3132"/>
                  </a:lnTo>
                  <a:lnTo>
                    <a:pt x="4466" y="1048"/>
                  </a:lnTo>
                  <a:cubicBezTo>
                    <a:pt x="4466" y="643"/>
                    <a:pt x="4132" y="310"/>
                    <a:pt x="3727" y="310"/>
                  </a:cubicBezTo>
                  <a:cubicBezTo>
                    <a:pt x="3608" y="310"/>
                    <a:pt x="3489" y="346"/>
                    <a:pt x="3370" y="405"/>
                  </a:cubicBezTo>
                  <a:cubicBezTo>
                    <a:pt x="3251" y="167"/>
                    <a:pt x="3001"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09" name="Google Shape;11509;p65"/>
          <p:cNvGrpSpPr/>
          <p:nvPr/>
        </p:nvGrpSpPr>
        <p:grpSpPr>
          <a:xfrm>
            <a:off x="1310655" y="3360527"/>
            <a:ext cx="306314" cy="347403"/>
            <a:chOff x="1310655" y="3360527"/>
            <a:chExt cx="306314" cy="347403"/>
          </a:xfrm>
        </p:grpSpPr>
        <p:sp>
          <p:nvSpPr>
            <p:cNvPr id="11510" name="Google Shape;11510;p65"/>
            <p:cNvSpPr/>
            <p:nvPr/>
          </p:nvSpPr>
          <p:spPr>
            <a:xfrm>
              <a:off x="1440416" y="3531630"/>
              <a:ext cx="151652" cy="176299"/>
            </a:xfrm>
            <a:custGeom>
              <a:rect b="b" l="l" r="r" t="t"/>
              <a:pathLst>
                <a:path extrusionOk="0" h="5565" w="4787">
                  <a:moveTo>
                    <a:pt x="1851" y="0"/>
                  </a:moveTo>
                  <a:cubicBezTo>
                    <a:pt x="1838" y="0"/>
                    <a:pt x="1824" y="2"/>
                    <a:pt x="1810" y="4"/>
                  </a:cubicBezTo>
                  <a:cubicBezTo>
                    <a:pt x="1751" y="28"/>
                    <a:pt x="1715" y="52"/>
                    <a:pt x="1691" y="112"/>
                  </a:cubicBezTo>
                  <a:lnTo>
                    <a:pt x="1275" y="1255"/>
                  </a:lnTo>
                  <a:cubicBezTo>
                    <a:pt x="429" y="1767"/>
                    <a:pt x="1" y="2731"/>
                    <a:pt x="191" y="3695"/>
                  </a:cubicBezTo>
                  <a:cubicBezTo>
                    <a:pt x="310" y="4314"/>
                    <a:pt x="667" y="4826"/>
                    <a:pt x="1179" y="5172"/>
                  </a:cubicBezTo>
                  <a:cubicBezTo>
                    <a:pt x="1560" y="5422"/>
                    <a:pt x="2013" y="5565"/>
                    <a:pt x="2453" y="5565"/>
                  </a:cubicBezTo>
                  <a:cubicBezTo>
                    <a:pt x="2608" y="5565"/>
                    <a:pt x="2751" y="5541"/>
                    <a:pt x="2918" y="5517"/>
                  </a:cubicBezTo>
                  <a:cubicBezTo>
                    <a:pt x="3799" y="5338"/>
                    <a:pt x="4489" y="4672"/>
                    <a:pt x="4715" y="3803"/>
                  </a:cubicBezTo>
                  <a:cubicBezTo>
                    <a:pt x="4727" y="3719"/>
                    <a:pt x="4692" y="3624"/>
                    <a:pt x="4596" y="3612"/>
                  </a:cubicBezTo>
                  <a:cubicBezTo>
                    <a:pt x="4586" y="3611"/>
                    <a:pt x="4576" y="3610"/>
                    <a:pt x="4565" y="3610"/>
                  </a:cubicBezTo>
                  <a:cubicBezTo>
                    <a:pt x="4491" y="3610"/>
                    <a:pt x="4416" y="3648"/>
                    <a:pt x="4406" y="3731"/>
                  </a:cubicBezTo>
                  <a:cubicBezTo>
                    <a:pt x="4215" y="4469"/>
                    <a:pt x="3620" y="5053"/>
                    <a:pt x="2858" y="5207"/>
                  </a:cubicBezTo>
                  <a:cubicBezTo>
                    <a:pt x="2728" y="5231"/>
                    <a:pt x="2597" y="5243"/>
                    <a:pt x="2468" y="5243"/>
                  </a:cubicBezTo>
                  <a:cubicBezTo>
                    <a:pt x="2075" y="5243"/>
                    <a:pt x="1692" y="5134"/>
                    <a:pt x="1370" y="4910"/>
                  </a:cubicBezTo>
                  <a:cubicBezTo>
                    <a:pt x="917" y="4612"/>
                    <a:pt x="620" y="4160"/>
                    <a:pt x="524" y="3636"/>
                  </a:cubicBezTo>
                  <a:cubicBezTo>
                    <a:pt x="346" y="2790"/>
                    <a:pt x="739" y="1933"/>
                    <a:pt x="1501" y="1517"/>
                  </a:cubicBezTo>
                  <a:cubicBezTo>
                    <a:pt x="1537" y="1493"/>
                    <a:pt x="1560" y="1469"/>
                    <a:pt x="1572" y="1421"/>
                  </a:cubicBezTo>
                  <a:lnTo>
                    <a:pt x="1918" y="469"/>
                  </a:lnTo>
                  <a:lnTo>
                    <a:pt x="2608" y="1219"/>
                  </a:lnTo>
                  <a:cubicBezTo>
                    <a:pt x="2632" y="1243"/>
                    <a:pt x="2668" y="1255"/>
                    <a:pt x="2703" y="1255"/>
                  </a:cubicBezTo>
                  <a:cubicBezTo>
                    <a:pt x="3572" y="1362"/>
                    <a:pt x="4275" y="2005"/>
                    <a:pt x="4430" y="2850"/>
                  </a:cubicBezTo>
                  <a:cubicBezTo>
                    <a:pt x="4454" y="2945"/>
                    <a:pt x="4465" y="3041"/>
                    <a:pt x="4465" y="3136"/>
                  </a:cubicBezTo>
                  <a:cubicBezTo>
                    <a:pt x="4465" y="3209"/>
                    <a:pt x="4521" y="3283"/>
                    <a:pt x="4599" y="3283"/>
                  </a:cubicBezTo>
                  <a:cubicBezTo>
                    <a:pt x="4610" y="3283"/>
                    <a:pt x="4621" y="3281"/>
                    <a:pt x="4632" y="3279"/>
                  </a:cubicBezTo>
                  <a:cubicBezTo>
                    <a:pt x="4715" y="3279"/>
                    <a:pt x="4787" y="3207"/>
                    <a:pt x="4775" y="3124"/>
                  </a:cubicBezTo>
                  <a:cubicBezTo>
                    <a:pt x="4775" y="3017"/>
                    <a:pt x="4763" y="2898"/>
                    <a:pt x="4727" y="2790"/>
                  </a:cubicBezTo>
                  <a:cubicBezTo>
                    <a:pt x="4537" y="1826"/>
                    <a:pt x="3763" y="1100"/>
                    <a:pt x="2787" y="945"/>
                  </a:cubicBezTo>
                  <a:lnTo>
                    <a:pt x="1965" y="52"/>
                  </a:lnTo>
                  <a:cubicBezTo>
                    <a:pt x="1929" y="16"/>
                    <a:pt x="1892" y="0"/>
                    <a:pt x="18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1" name="Google Shape;11511;p65"/>
            <p:cNvSpPr/>
            <p:nvPr/>
          </p:nvSpPr>
          <p:spPr>
            <a:xfrm>
              <a:off x="1486447" y="3589478"/>
              <a:ext cx="64152" cy="75842"/>
            </a:xfrm>
            <a:custGeom>
              <a:rect b="b" l="l" r="r" t="t"/>
              <a:pathLst>
                <a:path extrusionOk="0" h="2394" w="2025">
                  <a:moveTo>
                    <a:pt x="1691" y="1179"/>
                  </a:moveTo>
                  <a:lnTo>
                    <a:pt x="1691" y="2084"/>
                  </a:lnTo>
                  <a:lnTo>
                    <a:pt x="298" y="2084"/>
                  </a:lnTo>
                  <a:lnTo>
                    <a:pt x="298" y="1179"/>
                  </a:lnTo>
                  <a:close/>
                  <a:moveTo>
                    <a:pt x="1012" y="0"/>
                  </a:moveTo>
                  <a:cubicBezTo>
                    <a:pt x="715" y="0"/>
                    <a:pt x="476" y="238"/>
                    <a:pt x="476" y="536"/>
                  </a:cubicBezTo>
                  <a:lnTo>
                    <a:pt x="476" y="845"/>
                  </a:lnTo>
                  <a:lnTo>
                    <a:pt x="167" y="845"/>
                  </a:lnTo>
                  <a:cubicBezTo>
                    <a:pt x="84" y="845"/>
                    <a:pt x="0" y="917"/>
                    <a:pt x="0" y="1012"/>
                  </a:cubicBezTo>
                  <a:lnTo>
                    <a:pt x="0" y="2227"/>
                  </a:lnTo>
                  <a:cubicBezTo>
                    <a:pt x="0" y="2322"/>
                    <a:pt x="84" y="2393"/>
                    <a:pt x="167" y="2393"/>
                  </a:cubicBezTo>
                  <a:lnTo>
                    <a:pt x="1869" y="2393"/>
                  </a:lnTo>
                  <a:cubicBezTo>
                    <a:pt x="1953" y="2393"/>
                    <a:pt x="2024" y="2322"/>
                    <a:pt x="2024" y="2227"/>
                  </a:cubicBezTo>
                  <a:lnTo>
                    <a:pt x="2024" y="1012"/>
                  </a:lnTo>
                  <a:cubicBezTo>
                    <a:pt x="2012" y="917"/>
                    <a:pt x="1941" y="845"/>
                    <a:pt x="1846" y="845"/>
                  </a:cubicBezTo>
                  <a:lnTo>
                    <a:pt x="774" y="845"/>
                  </a:lnTo>
                  <a:lnTo>
                    <a:pt x="774" y="536"/>
                  </a:lnTo>
                  <a:cubicBezTo>
                    <a:pt x="774" y="417"/>
                    <a:pt x="881" y="310"/>
                    <a:pt x="1000" y="310"/>
                  </a:cubicBezTo>
                  <a:cubicBezTo>
                    <a:pt x="1119" y="310"/>
                    <a:pt x="1227" y="417"/>
                    <a:pt x="1227" y="536"/>
                  </a:cubicBezTo>
                  <a:cubicBezTo>
                    <a:pt x="1227" y="619"/>
                    <a:pt x="1298" y="703"/>
                    <a:pt x="1393" y="703"/>
                  </a:cubicBezTo>
                  <a:cubicBezTo>
                    <a:pt x="1477" y="703"/>
                    <a:pt x="1548" y="619"/>
                    <a:pt x="1548" y="536"/>
                  </a:cubicBezTo>
                  <a:cubicBezTo>
                    <a:pt x="1548" y="238"/>
                    <a:pt x="1310" y="0"/>
                    <a:pt x="1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2" name="Google Shape;11512;p65"/>
            <p:cNvSpPr/>
            <p:nvPr/>
          </p:nvSpPr>
          <p:spPr>
            <a:xfrm>
              <a:off x="1310655" y="3360527"/>
              <a:ext cx="306314" cy="334572"/>
            </a:xfrm>
            <a:custGeom>
              <a:rect b="b" l="l" r="r" t="t"/>
              <a:pathLst>
                <a:path extrusionOk="0" h="10561" w="9669">
                  <a:moveTo>
                    <a:pt x="2430" y="7941"/>
                  </a:moveTo>
                  <a:lnTo>
                    <a:pt x="3120" y="8644"/>
                  </a:lnTo>
                  <a:lnTo>
                    <a:pt x="2989" y="8775"/>
                  </a:lnTo>
                  <a:lnTo>
                    <a:pt x="2656" y="8430"/>
                  </a:lnTo>
                  <a:cubicBezTo>
                    <a:pt x="2626" y="8400"/>
                    <a:pt x="2585" y="8385"/>
                    <a:pt x="2543" y="8385"/>
                  </a:cubicBezTo>
                  <a:cubicBezTo>
                    <a:pt x="2501" y="8385"/>
                    <a:pt x="2459" y="8400"/>
                    <a:pt x="2430" y="8430"/>
                  </a:cubicBezTo>
                  <a:lnTo>
                    <a:pt x="2073" y="8787"/>
                  </a:lnTo>
                  <a:cubicBezTo>
                    <a:pt x="2037" y="8823"/>
                    <a:pt x="2025" y="8858"/>
                    <a:pt x="2025" y="8906"/>
                  </a:cubicBezTo>
                  <a:cubicBezTo>
                    <a:pt x="2025" y="8953"/>
                    <a:pt x="2037" y="9001"/>
                    <a:pt x="2073" y="9025"/>
                  </a:cubicBezTo>
                  <a:lnTo>
                    <a:pt x="2418" y="9370"/>
                  </a:lnTo>
                  <a:lnTo>
                    <a:pt x="2275" y="9501"/>
                  </a:lnTo>
                  <a:lnTo>
                    <a:pt x="1942" y="9156"/>
                  </a:lnTo>
                  <a:cubicBezTo>
                    <a:pt x="1912" y="9126"/>
                    <a:pt x="1870" y="9111"/>
                    <a:pt x="1828" y="9111"/>
                  </a:cubicBezTo>
                  <a:cubicBezTo>
                    <a:pt x="1787" y="9111"/>
                    <a:pt x="1745" y="9126"/>
                    <a:pt x="1715" y="9156"/>
                  </a:cubicBezTo>
                  <a:lnTo>
                    <a:pt x="1358" y="9513"/>
                  </a:lnTo>
                  <a:cubicBezTo>
                    <a:pt x="1322" y="9549"/>
                    <a:pt x="1311" y="9585"/>
                    <a:pt x="1311" y="9632"/>
                  </a:cubicBezTo>
                  <a:cubicBezTo>
                    <a:pt x="1311" y="9680"/>
                    <a:pt x="1322" y="9727"/>
                    <a:pt x="1358" y="9751"/>
                  </a:cubicBezTo>
                  <a:lnTo>
                    <a:pt x="1703" y="10096"/>
                  </a:lnTo>
                  <a:lnTo>
                    <a:pt x="1584" y="10192"/>
                  </a:lnTo>
                  <a:lnTo>
                    <a:pt x="882" y="9489"/>
                  </a:lnTo>
                  <a:lnTo>
                    <a:pt x="2430" y="7941"/>
                  </a:lnTo>
                  <a:close/>
                  <a:moveTo>
                    <a:pt x="6496" y="1"/>
                  </a:moveTo>
                  <a:cubicBezTo>
                    <a:pt x="5951" y="1"/>
                    <a:pt x="5469" y="199"/>
                    <a:pt x="5121" y="548"/>
                  </a:cubicBezTo>
                  <a:cubicBezTo>
                    <a:pt x="4704" y="964"/>
                    <a:pt x="4513" y="1572"/>
                    <a:pt x="4597" y="2238"/>
                  </a:cubicBezTo>
                  <a:cubicBezTo>
                    <a:pt x="4656" y="2727"/>
                    <a:pt x="4871" y="3227"/>
                    <a:pt x="5180" y="3655"/>
                  </a:cubicBezTo>
                  <a:lnTo>
                    <a:pt x="3501" y="5334"/>
                  </a:lnTo>
                  <a:cubicBezTo>
                    <a:pt x="3442" y="5394"/>
                    <a:pt x="3442" y="5501"/>
                    <a:pt x="3501" y="5560"/>
                  </a:cubicBezTo>
                  <a:cubicBezTo>
                    <a:pt x="3525" y="5584"/>
                    <a:pt x="3573" y="5608"/>
                    <a:pt x="3620" y="5608"/>
                  </a:cubicBezTo>
                  <a:cubicBezTo>
                    <a:pt x="3668" y="5608"/>
                    <a:pt x="3704" y="5584"/>
                    <a:pt x="3739" y="5560"/>
                  </a:cubicBezTo>
                  <a:lnTo>
                    <a:pt x="5406" y="3893"/>
                  </a:lnTo>
                  <a:cubicBezTo>
                    <a:pt x="5454" y="3953"/>
                    <a:pt x="5502" y="4000"/>
                    <a:pt x="5549" y="4060"/>
                  </a:cubicBezTo>
                  <a:cubicBezTo>
                    <a:pt x="5609" y="4120"/>
                    <a:pt x="5656" y="4155"/>
                    <a:pt x="5716" y="4203"/>
                  </a:cubicBezTo>
                  <a:lnTo>
                    <a:pt x="2334" y="7584"/>
                  </a:lnTo>
                  <a:lnTo>
                    <a:pt x="691" y="9239"/>
                  </a:lnTo>
                  <a:lnTo>
                    <a:pt x="370" y="8918"/>
                  </a:lnTo>
                  <a:lnTo>
                    <a:pt x="3299" y="5989"/>
                  </a:lnTo>
                  <a:cubicBezTo>
                    <a:pt x="3358" y="5929"/>
                    <a:pt x="3358" y="5822"/>
                    <a:pt x="3299" y="5763"/>
                  </a:cubicBezTo>
                  <a:cubicBezTo>
                    <a:pt x="3275" y="5733"/>
                    <a:pt x="3236" y="5718"/>
                    <a:pt x="3196" y="5718"/>
                  </a:cubicBezTo>
                  <a:cubicBezTo>
                    <a:pt x="3156" y="5718"/>
                    <a:pt x="3114" y="5733"/>
                    <a:pt x="3085" y="5763"/>
                  </a:cubicBezTo>
                  <a:lnTo>
                    <a:pt x="48" y="8799"/>
                  </a:lnTo>
                  <a:cubicBezTo>
                    <a:pt x="13" y="8834"/>
                    <a:pt x="1" y="8882"/>
                    <a:pt x="1" y="8918"/>
                  </a:cubicBezTo>
                  <a:cubicBezTo>
                    <a:pt x="1" y="8965"/>
                    <a:pt x="13" y="9013"/>
                    <a:pt x="48" y="9037"/>
                  </a:cubicBezTo>
                  <a:lnTo>
                    <a:pt x="596" y="9585"/>
                  </a:lnTo>
                  <a:lnTo>
                    <a:pt x="1513" y="10513"/>
                  </a:lnTo>
                  <a:cubicBezTo>
                    <a:pt x="1549" y="10549"/>
                    <a:pt x="1596" y="10561"/>
                    <a:pt x="1632" y="10561"/>
                  </a:cubicBezTo>
                  <a:cubicBezTo>
                    <a:pt x="1680" y="10561"/>
                    <a:pt x="1727" y="10537"/>
                    <a:pt x="1763" y="10513"/>
                  </a:cubicBezTo>
                  <a:lnTo>
                    <a:pt x="2108" y="10156"/>
                  </a:lnTo>
                  <a:cubicBezTo>
                    <a:pt x="2144" y="10120"/>
                    <a:pt x="2156" y="10085"/>
                    <a:pt x="2156" y="10037"/>
                  </a:cubicBezTo>
                  <a:cubicBezTo>
                    <a:pt x="2156" y="9989"/>
                    <a:pt x="2144" y="9954"/>
                    <a:pt x="2108" y="9918"/>
                  </a:cubicBezTo>
                  <a:lnTo>
                    <a:pt x="1775" y="9573"/>
                  </a:lnTo>
                  <a:lnTo>
                    <a:pt x="1906" y="9442"/>
                  </a:lnTo>
                  <a:lnTo>
                    <a:pt x="2251" y="9787"/>
                  </a:lnTo>
                  <a:cubicBezTo>
                    <a:pt x="2281" y="9817"/>
                    <a:pt x="2320" y="9832"/>
                    <a:pt x="2358" y="9832"/>
                  </a:cubicBezTo>
                  <a:cubicBezTo>
                    <a:pt x="2397" y="9832"/>
                    <a:pt x="2436" y="9817"/>
                    <a:pt x="2465" y="9787"/>
                  </a:cubicBezTo>
                  <a:lnTo>
                    <a:pt x="2823" y="9430"/>
                  </a:lnTo>
                  <a:cubicBezTo>
                    <a:pt x="2858" y="9394"/>
                    <a:pt x="2870" y="9358"/>
                    <a:pt x="2870" y="9311"/>
                  </a:cubicBezTo>
                  <a:cubicBezTo>
                    <a:pt x="2870" y="9263"/>
                    <a:pt x="2858" y="9215"/>
                    <a:pt x="2823" y="9192"/>
                  </a:cubicBezTo>
                  <a:lnTo>
                    <a:pt x="2489" y="8846"/>
                  </a:lnTo>
                  <a:lnTo>
                    <a:pt x="2620" y="8715"/>
                  </a:lnTo>
                  <a:lnTo>
                    <a:pt x="2966" y="9061"/>
                  </a:lnTo>
                  <a:cubicBezTo>
                    <a:pt x="2995" y="9090"/>
                    <a:pt x="3034" y="9105"/>
                    <a:pt x="3073" y="9105"/>
                  </a:cubicBezTo>
                  <a:cubicBezTo>
                    <a:pt x="3111" y="9105"/>
                    <a:pt x="3150" y="9090"/>
                    <a:pt x="3180" y="9061"/>
                  </a:cubicBezTo>
                  <a:lnTo>
                    <a:pt x="3537" y="8703"/>
                  </a:lnTo>
                  <a:cubicBezTo>
                    <a:pt x="3597" y="8644"/>
                    <a:pt x="3597" y="8537"/>
                    <a:pt x="3537" y="8477"/>
                  </a:cubicBezTo>
                  <a:lnTo>
                    <a:pt x="2727" y="7656"/>
                  </a:lnTo>
                  <a:lnTo>
                    <a:pt x="6014" y="4370"/>
                  </a:lnTo>
                  <a:cubicBezTo>
                    <a:pt x="6549" y="4751"/>
                    <a:pt x="7168" y="4977"/>
                    <a:pt x="7752" y="4977"/>
                  </a:cubicBezTo>
                  <a:cubicBezTo>
                    <a:pt x="8026" y="4977"/>
                    <a:pt x="8276" y="4929"/>
                    <a:pt x="8514" y="4846"/>
                  </a:cubicBezTo>
                  <a:cubicBezTo>
                    <a:pt x="8597" y="4810"/>
                    <a:pt x="8633" y="4727"/>
                    <a:pt x="8597" y="4632"/>
                  </a:cubicBezTo>
                  <a:cubicBezTo>
                    <a:pt x="8580" y="4570"/>
                    <a:pt x="8523" y="4534"/>
                    <a:pt x="8461" y="4534"/>
                  </a:cubicBezTo>
                  <a:cubicBezTo>
                    <a:pt x="8439" y="4534"/>
                    <a:pt x="8417" y="4539"/>
                    <a:pt x="8395" y="4548"/>
                  </a:cubicBezTo>
                  <a:cubicBezTo>
                    <a:pt x="8192" y="4625"/>
                    <a:pt x="7973" y="4662"/>
                    <a:pt x="7746" y="4662"/>
                  </a:cubicBezTo>
                  <a:cubicBezTo>
                    <a:pt x="7093" y="4662"/>
                    <a:pt x="6380" y="4355"/>
                    <a:pt x="5823" y="3798"/>
                  </a:cubicBezTo>
                  <a:cubicBezTo>
                    <a:pt x="4847" y="2834"/>
                    <a:pt x="4668" y="1453"/>
                    <a:pt x="5406" y="726"/>
                  </a:cubicBezTo>
                  <a:cubicBezTo>
                    <a:pt x="5707" y="421"/>
                    <a:pt x="6119" y="272"/>
                    <a:pt x="6568" y="272"/>
                  </a:cubicBezTo>
                  <a:cubicBezTo>
                    <a:pt x="7204" y="272"/>
                    <a:pt x="7913" y="571"/>
                    <a:pt x="8478" y="1143"/>
                  </a:cubicBezTo>
                  <a:cubicBezTo>
                    <a:pt x="9454" y="2107"/>
                    <a:pt x="9633" y="3489"/>
                    <a:pt x="8895" y="4215"/>
                  </a:cubicBezTo>
                  <a:lnTo>
                    <a:pt x="8883" y="4239"/>
                  </a:lnTo>
                  <a:cubicBezTo>
                    <a:pt x="8823" y="4298"/>
                    <a:pt x="8823" y="4393"/>
                    <a:pt x="8883" y="4453"/>
                  </a:cubicBezTo>
                  <a:cubicBezTo>
                    <a:pt x="8913" y="4483"/>
                    <a:pt x="8954" y="4498"/>
                    <a:pt x="8996" y="4498"/>
                  </a:cubicBezTo>
                  <a:cubicBezTo>
                    <a:pt x="9038" y="4498"/>
                    <a:pt x="9079" y="4483"/>
                    <a:pt x="9109" y="4453"/>
                  </a:cubicBezTo>
                  <a:lnTo>
                    <a:pt x="9121" y="4441"/>
                  </a:lnTo>
                  <a:cubicBezTo>
                    <a:pt x="9502" y="4072"/>
                    <a:pt x="9669" y="3465"/>
                    <a:pt x="9585" y="2786"/>
                  </a:cubicBezTo>
                  <a:cubicBezTo>
                    <a:pt x="9502" y="2131"/>
                    <a:pt x="9169" y="1476"/>
                    <a:pt x="8645" y="964"/>
                  </a:cubicBezTo>
                  <a:cubicBezTo>
                    <a:pt x="8133" y="441"/>
                    <a:pt x="7478" y="95"/>
                    <a:pt x="6823" y="24"/>
                  </a:cubicBezTo>
                  <a:cubicBezTo>
                    <a:pt x="6712" y="8"/>
                    <a:pt x="6603" y="1"/>
                    <a:pt x="64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3" name="Google Shape;11513;p65"/>
            <p:cNvSpPr/>
            <p:nvPr/>
          </p:nvSpPr>
          <p:spPr>
            <a:xfrm>
              <a:off x="1474377" y="3380453"/>
              <a:ext cx="122221" cy="118895"/>
            </a:xfrm>
            <a:custGeom>
              <a:rect b="b" l="l" r="r" t="t"/>
              <a:pathLst>
                <a:path extrusionOk="0" h="3753" w="3858">
                  <a:moveTo>
                    <a:pt x="1488" y="312"/>
                  </a:moveTo>
                  <a:cubicBezTo>
                    <a:pt x="1953" y="312"/>
                    <a:pt x="2453" y="526"/>
                    <a:pt x="2858" y="943"/>
                  </a:cubicBezTo>
                  <a:cubicBezTo>
                    <a:pt x="3536" y="1621"/>
                    <a:pt x="3691" y="2609"/>
                    <a:pt x="3167" y="3133"/>
                  </a:cubicBezTo>
                  <a:cubicBezTo>
                    <a:pt x="2965" y="3336"/>
                    <a:pt x="2667" y="3443"/>
                    <a:pt x="2346" y="3443"/>
                  </a:cubicBezTo>
                  <a:cubicBezTo>
                    <a:pt x="1881" y="3443"/>
                    <a:pt x="1381" y="3229"/>
                    <a:pt x="976" y="2812"/>
                  </a:cubicBezTo>
                  <a:cubicBezTo>
                    <a:pt x="631" y="2479"/>
                    <a:pt x="429" y="2050"/>
                    <a:pt x="369" y="1645"/>
                  </a:cubicBezTo>
                  <a:cubicBezTo>
                    <a:pt x="322" y="1240"/>
                    <a:pt x="429" y="883"/>
                    <a:pt x="667" y="633"/>
                  </a:cubicBezTo>
                  <a:cubicBezTo>
                    <a:pt x="869" y="419"/>
                    <a:pt x="1167" y="312"/>
                    <a:pt x="1488" y="312"/>
                  </a:cubicBezTo>
                  <a:close/>
                  <a:moveTo>
                    <a:pt x="1518" y="1"/>
                  </a:moveTo>
                  <a:cubicBezTo>
                    <a:pt x="1106" y="1"/>
                    <a:pt x="738" y="143"/>
                    <a:pt x="465" y="407"/>
                  </a:cubicBezTo>
                  <a:cubicBezTo>
                    <a:pt x="143" y="716"/>
                    <a:pt x="0" y="1181"/>
                    <a:pt x="72" y="1681"/>
                  </a:cubicBezTo>
                  <a:cubicBezTo>
                    <a:pt x="131" y="2181"/>
                    <a:pt x="381" y="2657"/>
                    <a:pt x="774" y="3038"/>
                  </a:cubicBezTo>
                  <a:cubicBezTo>
                    <a:pt x="1227" y="3502"/>
                    <a:pt x="1822" y="3752"/>
                    <a:pt x="2358" y="3752"/>
                  </a:cubicBezTo>
                  <a:cubicBezTo>
                    <a:pt x="2762" y="3752"/>
                    <a:pt x="3132" y="3622"/>
                    <a:pt x="3405" y="3348"/>
                  </a:cubicBezTo>
                  <a:cubicBezTo>
                    <a:pt x="3703" y="3038"/>
                    <a:pt x="3858" y="2574"/>
                    <a:pt x="3798" y="2074"/>
                  </a:cubicBezTo>
                  <a:cubicBezTo>
                    <a:pt x="3739" y="1586"/>
                    <a:pt x="3477" y="1109"/>
                    <a:pt x="3096" y="716"/>
                  </a:cubicBezTo>
                  <a:cubicBezTo>
                    <a:pt x="2703" y="335"/>
                    <a:pt x="2215" y="73"/>
                    <a:pt x="1738" y="14"/>
                  </a:cubicBezTo>
                  <a:cubicBezTo>
                    <a:pt x="1664" y="5"/>
                    <a:pt x="1590" y="1"/>
                    <a:pt x="1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4" name="Google Shape;11514;p65"/>
            <p:cNvSpPr/>
            <p:nvPr/>
          </p:nvSpPr>
          <p:spPr>
            <a:xfrm>
              <a:off x="1510207" y="3632848"/>
              <a:ext cx="15492" cy="17741"/>
            </a:xfrm>
            <a:custGeom>
              <a:rect b="b" l="l" r="r" t="t"/>
              <a:pathLst>
                <a:path extrusionOk="0" h="560" w="489">
                  <a:moveTo>
                    <a:pt x="155" y="0"/>
                  </a:moveTo>
                  <a:cubicBezTo>
                    <a:pt x="72" y="0"/>
                    <a:pt x="0" y="72"/>
                    <a:pt x="0" y="167"/>
                  </a:cubicBezTo>
                  <a:cubicBezTo>
                    <a:pt x="0" y="227"/>
                    <a:pt x="24" y="262"/>
                    <a:pt x="72" y="298"/>
                  </a:cubicBezTo>
                  <a:lnTo>
                    <a:pt x="72" y="405"/>
                  </a:lnTo>
                  <a:cubicBezTo>
                    <a:pt x="72" y="488"/>
                    <a:pt x="143" y="560"/>
                    <a:pt x="238" y="560"/>
                  </a:cubicBezTo>
                  <a:cubicBezTo>
                    <a:pt x="322" y="560"/>
                    <a:pt x="393" y="488"/>
                    <a:pt x="393" y="405"/>
                  </a:cubicBezTo>
                  <a:lnTo>
                    <a:pt x="393" y="298"/>
                  </a:lnTo>
                  <a:cubicBezTo>
                    <a:pt x="441" y="262"/>
                    <a:pt x="477" y="227"/>
                    <a:pt x="477" y="167"/>
                  </a:cubicBezTo>
                  <a:cubicBezTo>
                    <a:pt x="488" y="72"/>
                    <a:pt x="417"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15" name="Google Shape;11515;p65"/>
          <p:cNvGrpSpPr/>
          <p:nvPr/>
        </p:nvGrpSpPr>
        <p:grpSpPr>
          <a:xfrm>
            <a:off x="3119678" y="3360146"/>
            <a:ext cx="269343" cy="348543"/>
            <a:chOff x="3119678" y="3360146"/>
            <a:chExt cx="269343" cy="348543"/>
          </a:xfrm>
        </p:grpSpPr>
        <p:sp>
          <p:nvSpPr>
            <p:cNvPr id="11516" name="Google Shape;11516;p65"/>
            <p:cNvSpPr/>
            <p:nvPr/>
          </p:nvSpPr>
          <p:spPr>
            <a:xfrm>
              <a:off x="3268289" y="3498271"/>
              <a:ext cx="43782" cy="46728"/>
            </a:xfrm>
            <a:custGeom>
              <a:rect b="b" l="l" r="r" t="t"/>
              <a:pathLst>
                <a:path extrusionOk="0" h="1475" w="1382">
                  <a:moveTo>
                    <a:pt x="196" y="0"/>
                  </a:moveTo>
                  <a:cubicBezTo>
                    <a:pt x="137" y="0"/>
                    <a:pt x="81" y="35"/>
                    <a:pt x="48" y="93"/>
                  </a:cubicBezTo>
                  <a:cubicBezTo>
                    <a:pt x="0" y="164"/>
                    <a:pt x="36" y="272"/>
                    <a:pt x="119" y="319"/>
                  </a:cubicBezTo>
                  <a:cubicBezTo>
                    <a:pt x="584" y="557"/>
                    <a:pt x="905" y="926"/>
                    <a:pt x="1048" y="1355"/>
                  </a:cubicBezTo>
                  <a:cubicBezTo>
                    <a:pt x="1060" y="1438"/>
                    <a:pt x="1131" y="1474"/>
                    <a:pt x="1191" y="1474"/>
                  </a:cubicBezTo>
                  <a:cubicBezTo>
                    <a:pt x="1203" y="1474"/>
                    <a:pt x="1227" y="1474"/>
                    <a:pt x="1239" y="1462"/>
                  </a:cubicBezTo>
                  <a:cubicBezTo>
                    <a:pt x="1322" y="1415"/>
                    <a:pt x="1381" y="1331"/>
                    <a:pt x="1358" y="1236"/>
                  </a:cubicBezTo>
                  <a:cubicBezTo>
                    <a:pt x="1191" y="736"/>
                    <a:pt x="810" y="284"/>
                    <a:pt x="274" y="22"/>
                  </a:cubicBezTo>
                  <a:cubicBezTo>
                    <a:pt x="249" y="7"/>
                    <a:pt x="222"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7" name="Google Shape;11517;p65"/>
            <p:cNvSpPr/>
            <p:nvPr/>
          </p:nvSpPr>
          <p:spPr>
            <a:xfrm>
              <a:off x="3147208" y="3475176"/>
              <a:ext cx="214664" cy="233513"/>
            </a:xfrm>
            <a:custGeom>
              <a:rect b="b" l="l" r="r" t="t"/>
              <a:pathLst>
                <a:path extrusionOk="0" h="7371" w="6776">
                  <a:moveTo>
                    <a:pt x="3537" y="4608"/>
                  </a:moveTo>
                  <a:lnTo>
                    <a:pt x="3537" y="4989"/>
                  </a:lnTo>
                  <a:lnTo>
                    <a:pt x="3179" y="4989"/>
                  </a:lnTo>
                  <a:lnTo>
                    <a:pt x="3179" y="4608"/>
                  </a:lnTo>
                  <a:cubicBezTo>
                    <a:pt x="3239" y="4620"/>
                    <a:pt x="3298" y="4620"/>
                    <a:pt x="3358" y="4620"/>
                  </a:cubicBezTo>
                  <a:cubicBezTo>
                    <a:pt x="3417" y="4620"/>
                    <a:pt x="3477" y="4620"/>
                    <a:pt x="3537" y="4608"/>
                  </a:cubicBezTo>
                  <a:close/>
                  <a:moveTo>
                    <a:pt x="5977" y="5299"/>
                  </a:moveTo>
                  <a:lnTo>
                    <a:pt x="5977" y="5763"/>
                  </a:lnTo>
                  <a:lnTo>
                    <a:pt x="798" y="5763"/>
                  </a:lnTo>
                  <a:lnTo>
                    <a:pt x="798" y="5299"/>
                  </a:lnTo>
                  <a:close/>
                  <a:moveTo>
                    <a:pt x="3406" y="0"/>
                  </a:moveTo>
                  <a:cubicBezTo>
                    <a:pt x="2751" y="0"/>
                    <a:pt x="2132" y="262"/>
                    <a:pt x="1667" y="715"/>
                  </a:cubicBezTo>
                  <a:cubicBezTo>
                    <a:pt x="1203" y="1179"/>
                    <a:pt x="953" y="1798"/>
                    <a:pt x="953" y="2465"/>
                  </a:cubicBezTo>
                  <a:lnTo>
                    <a:pt x="953" y="2715"/>
                  </a:lnTo>
                  <a:cubicBezTo>
                    <a:pt x="953" y="2798"/>
                    <a:pt x="1024" y="2882"/>
                    <a:pt x="1120" y="2882"/>
                  </a:cubicBezTo>
                  <a:cubicBezTo>
                    <a:pt x="1203" y="2882"/>
                    <a:pt x="1274" y="2798"/>
                    <a:pt x="1274" y="2715"/>
                  </a:cubicBezTo>
                  <a:lnTo>
                    <a:pt x="1274" y="2465"/>
                  </a:lnTo>
                  <a:cubicBezTo>
                    <a:pt x="1274" y="1894"/>
                    <a:pt x="1501" y="1358"/>
                    <a:pt x="1905" y="953"/>
                  </a:cubicBezTo>
                  <a:cubicBezTo>
                    <a:pt x="2310" y="548"/>
                    <a:pt x="2846" y="334"/>
                    <a:pt x="3406" y="334"/>
                  </a:cubicBezTo>
                  <a:cubicBezTo>
                    <a:pt x="4584" y="334"/>
                    <a:pt x="5549" y="1286"/>
                    <a:pt x="5549" y="2477"/>
                  </a:cubicBezTo>
                  <a:lnTo>
                    <a:pt x="5549" y="4989"/>
                  </a:lnTo>
                  <a:lnTo>
                    <a:pt x="3882" y="4989"/>
                  </a:lnTo>
                  <a:lnTo>
                    <a:pt x="3882" y="4489"/>
                  </a:lnTo>
                  <a:cubicBezTo>
                    <a:pt x="4060" y="4382"/>
                    <a:pt x="4215" y="4203"/>
                    <a:pt x="4299" y="3989"/>
                  </a:cubicBezTo>
                  <a:cubicBezTo>
                    <a:pt x="4334" y="3906"/>
                    <a:pt x="4287" y="3810"/>
                    <a:pt x="4215" y="3787"/>
                  </a:cubicBezTo>
                  <a:cubicBezTo>
                    <a:pt x="4193" y="3778"/>
                    <a:pt x="4171" y="3775"/>
                    <a:pt x="4149" y="3775"/>
                  </a:cubicBezTo>
                  <a:cubicBezTo>
                    <a:pt x="4079" y="3775"/>
                    <a:pt x="4019" y="3815"/>
                    <a:pt x="4001" y="3870"/>
                  </a:cubicBezTo>
                  <a:cubicBezTo>
                    <a:pt x="3941" y="4037"/>
                    <a:pt x="3822" y="4156"/>
                    <a:pt x="3668" y="4227"/>
                  </a:cubicBezTo>
                  <a:lnTo>
                    <a:pt x="3656" y="4227"/>
                  </a:lnTo>
                  <a:cubicBezTo>
                    <a:pt x="3572" y="4263"/>
                    <a:pt x="3477" y="4287"/>
                    <a:pt x="3394" y="4287"/>
                  </a:cubicBezTo>
                  <a:cubicBezTo>
                    <a:pt x="3036" y="4287"/>
                    <a:pt x="2739" y="3989"/>
                    <a:pt x="2739" y="3632"/>
                  </a:cubicBezTo>
                  <a:cubicBezTo>
                    <a:pt x="2739" y="3275"/>
                    <a:pt x="3036" y="2977"/>
                    <a:pt x="3394" y="2977"/>
                  </a:cubicBezTo>
                  <a:cubicBezTo>
                    <a:pt x="3644" y="2977"/>
                    <a:pt x="3882" y="3132"/>
                    <a:pt x="3989" y="3370"/>
                  </a:cubicBezTo>
                  <a:cubicBezTo>
                    <a:pt x="4006" y="3421"/>
                    <a:pt x="4067" y="3461"/>
                    <a:pt x="4126" y="3461"/>
                  </a:cubicBezTo>
                  <a:cubicBezTo>
                    <a:pt x="4149" y="3461"/>
                    <a:pt x="4171" y="3455"/>
                    <a:pt x="4191" y="3441"/>
                  </a:cubicBezTo>
                  <a:cubicBezTo>
                    <a:pt x="4263" y="3418"/>
                    <a:pt x="4310" y="3310"/>
                    <a:pt x="4263" y="3239"/>
                  </a:cubicBezTo>
                  <a:cubicBezTo>
                    <a:pt x="4108" y="2894"/>
                    <a:pt x="3763" y="2667"/>
                    <a:pt x="3370" y="2667"/>
                  </a:cubicBezTo>
                  <a:cubicBezTo>
                    <a:pt x="2834" y="2667"/>
                    <a:pt x="2394" y="3096"/>
                    <a:pt x="2394" y="3656"/>
                  </a:cubicBezTo>
                  <a:cubicBezTo>
                    <a:pt x="2394" y="4013"/>
                    <a:pt x="2584" y="4322"/>
                    <a:pt x="2870" y="4489"/>
                  </a:cubicBezTo>
                  <a:lnTo>
                    <a:pt x="2870" y="4989"/>
                  </a:lnTo>
                  <a:lnTo>
                    <a:pt x="1262" y="4989"/>
                  </a:lnTo>
                  <a:lnTo>
                    <a:pt x="1262" y="3358"/>
                  </a:lnTo>
                  <a:cubicBezTo>
                    <a:pt x="1262" y="3263"/>
                    <a:pt x="1191" y="3191"/>
                    <a:pt x="1096" y="3191"/>
                  </a:cubicBezTo>
                  <a:cubicBezTo>
                    <a:pt x="1012" y="3191"/>
                    <a:pt x="941" y="3263"/>
                    <a:pt x="941" y="3358"/>
                  </a:cubicBezTo>
                  <a:lnTo>
                    <a:pt x="941" y="4989"/>
                  </a:lnTo>
                  <a:lnTo>
                    <a:pt x="655" y="4989"/>
                  </a:lnTo>
                  <a:cubicBezTo>
                    <a:pt x="560" y="4989"/>
                    <a:pt x="489" y="5061"/>
                    <a:pt x="489" y="5156"/>
                  </a:cubicBezTo>
                  <a:lnTo>
                    <a:pt x="489" y="5775"/>
                  </a:lnTo>
                  <a:lnTo>
                    <a:pt x="167" y="5775"/>
                  </a:lnTo>
                  <a:cubicBezTo>
                    <a:pt x="72" y="5775"/>
                    <a:pt x="0" y="5858"/>
                    <a:pt x="0" y="5942"/>
                  </a:cubicBezTo>
                  <a:lnTo>
                    <a:pt x="0" y="7204"/>
                  </a:lnTo>
                  <a:cubicBezTo>
                    <a:pt x="0" y="7299"/>
                    <a:pt x="72" y="7370"/>
                    <a:pt x="167" y="7370"/>
                  </a:cubicBezTo>
                  <a:lnTo>
                    <a:pt x="3918" y="7370"/>
                  </a:lnTo>
                  <a:cubicBezTo>
                    <a:pt x="4001" y="7370"/>
                    <a:pt x="4072" y="7299"/>
                    <a:pt x="4072" y="7204"/>
                  </a:cubicBezTo>
                  <a:cubicBezTo>
                    <a:pt x="4072" y="7120"/>
                    <a:pt x="4001" y="7049"/>
                    <a:pt x="3918" y="7049"/>
                  </a:cubicBezTo>
                  <a:lnTo>
                    <a:pt x="322" y="7049"/>
                  </a:lnTo>
                  <a:lnTo>
                    <a:pt x="322" y="6108"/>
                  </a:lnTo>
                  <a:lnTo>
                    <a:pt x="6442" y="6108"/>
                  </a:lnTo>
                  <a:lnTo>
                    <a:pt x="6442" y="7049"/>
                  </a:lnTo>
                  <a:lnTo>
                    <a:pt x="4537" y="7049"/>
                  </a:lnTo>
                  <a:cubicBezTo>
                    <a:pt x="4453" y="7049"/>
                    <a:pt x="4370" y="7120"/>
                    <a:pt x="4370" y="7204"/>
                  </a:cubicBezTo>
                  <a:cubicBezTo>
                    <a:pt x="4370" y="7299"/>
                    <a:pt x="4453" y="7370"/>
                    <a:pt x="4537" y="7370"/>
                  </a:cubicBezTo>
                  <a:lnTo>
                    <a:pt x="6608" y="7370"/>
                  </a:lnTo>
                  <a:cubicBezTo>
                    <a:pt x="6692" y="7370"/>
                    <a:pt x="6775" y="7299"/>
                    <a:pt x="6775" y="7204"/>
                  </a:cubicBezTo>
                  <a:lnTo>
                    <a:pt x="6775" y="5942"/>
                  </a:lnTo>
                  <a:cubicBezTo>
                    <a:pt x="6775" y="5835"/>
                    <a:pt x="6716" y="5763"/>
                    <a:pt x="6620" y="5763"/>
                  </a:cubicBezTo>
                  <a:lnTo>
                    <a:pt x="6311" y="5763"/>
                  </a:lnTo>
                  <a:lnTo>
                    <a:pt x="6311" y="5144"/>
                  </a:lnTo>
                  <a:cubicBezTo>
                    <a:pt x="6311" y="5049"/>
                    <a:pt x="6239" y="4977"/>
                    <a:pt x="6144" y="4977"/>
                  </a:cubicBezTo>
                  <a:lnTo>
                    <a:pt x="5858" y="4977"/>
                  </a:lnTo>
                  <a:lnTo>
                    <a:pt x="5858" y="2465"/>
                  </a:lnTo>
                  <a:cubicBezTo>
                    <a:pt x="5858" y="1108"/>
                    <a:pt x="4763" y="0"/>
                    <a:pt x="3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8" name="Google Shape;11518;p65"/>
            <p:cNvSpPr/>
            <p:nvPr/>
          </p:nvSpPr>
          <p:spPr>
            <a:xfrm>
              <a:off x="3249408" y="3360146"/>
              <a:ext cx="10613" cy="97321"/>
            </a:xfrm>
            <a:custGeom>
              <a:rect b="b" l="l" r="r" t="t"/>
              <a:pathLst>
                <a:path extrusionOk="0" h="3072" w="335">
                  <a:moveTo>
                    <a:pt x="168" y="0"/>
                  </a:moveTo>
                  <a:cubicBezTo>
                    <a:pt x="72" y="0"/>
                    <a:pt x="1" y="83"/>
                    <a:pt x="1" y="167"/>
                  </a:cubicBezTo>
                  <a:lnTo>
                    <a:pt x="1" y="2905"/>
                  </a:lnTo>
                  <a:cubicBezTo>
                    <a:pt x="1" y="3000"/>
                    <a:pt x="72" y="3072"/>
                    <a:pt x="168" y="3072"/>
                  </a:cubicBezTo>
                  <a:cubicBezTo>
                    <a:pt x="251" y="3072"/>
                    <a:pt x="334" y="3000"/>
                    <a:pt x="334" y="2905"/>
                  </a:cubicBezTo>
                  <a:lnTo>
                    <a:pt x="334" y="167"/>
                  </a:lnTo>
                  <a:cubicBezTo>
                    <a:pt x="334" y="83"/>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19" name="Google Shape;11519;p65"/>
            <p:cNvSpPr/>
            <p:nvPr/>
          </p:nvSpPr>
          <p:spPr>
            <a:xfrm>
              <a:off x="3175879" y="3377919"/>
              <a:ext cx="54331" cy="86740"/>
            </a:xfrm>
            <a:custGeom>
              <a:rect b="b" l="l" r="r" t="t"/>
              <a:pathLst>
                <a:path extrusionOk="0" h="2738" w="1715">
                  <a:moveTo>
                    <a:pt x="188" y="1"/>
                  </a:moveTo>
                  <a:cubicBezTo>
                    <a:pt x="161" y="1"/>
                    <a:pt x="134" y="8"/>
                    <a:pt x="107" y="22"/>
                  </a:cubicBezTo>
                  <a:cubicBezTo>
                    <a:pt x="36" y="70"/>
                    <a:pt x="0" y="153"/>
                    <a:pt x="48" y="249"/>
                  </a:cubicBezTo>
                  <a:lnTo>
                    <a:pt x="1381" y="2642"/>
                  </a:lnTo>
                  <a:cubicBezTo>
                    <a:pt x="1417" y="2701"/>
                    <a:pt x="1477" y="2737"/>
                    <a:pt x="1524" y="2737"/>
                  </a:cubicBezTo>
                  <a:cubicBezTo>
                    <a:pt x="1548" y="2737"/>
                    <a:pt x="1584" y="2737"/>
                    <a:pt x="1596" y="2713"/>
                  </a:cubicBezTo>
                  <a:cubicBezTo>
                    <a:pt x="1679" y="2654"/>
                    <a:pt x="1715" y="2559"/>
                    <a:pt x="1667" y="2475"/>
                  </a:cubicBezTo>
                  <a:lnTo>
                    <a:pt x="334" y="82"/>
                  </a:lnTo>
                  <a:cubicBezTo>
                    <a:pt x="301" y="33"/>
                    <a:pt x="246"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0" name="Google Shape;11520;p65"/>
            <p:cNvSpPr/>
            <p:nvPr/>
          </p:nvSpPr>
          <p:spPr>
            <a:xfrm>
              <a:off x="3119678" y="3429399"/>
              <a:ext cx="89401" cy="50720"/>
            </a:xfrm>
            <a:custGeom>
              <a:rect b="b" l="l" r="r" t="t"/>
              <a:pathLst>
                <a:path extrusionOk="0" h="1601" w="2822">
                  <a:moveTo>
                    <a:pt x="200" y="0"/>
                  </a:moveTo>
                  <a:cubicBezTo>
                    <a:pt x="142" y="0"/>
                    <a:pt x="81" y="27"/>
                    <a:pt x="48" y="76"/>
                  </a:cubicBezTo>
                  <a:cubicBezTo>
                    <a:pt x="0" y="160"/>
                    <a:pt x="36" y="255"/>
                    <a:pt x="107" y="302"/>
                  </a:cubicBezTo>
                  <a:lnTo>
                    <a:pt x="2536" y="1588"/>
                  </a:lnTo>
                  <a:cubicBezTo>
                    <a:pt x="2560" y="1600"/>
                    <a:pt x="2584" y="1600"/>
                    <a:pt x="2608" y="1600"/>
                  </a:cubicBezTo>
                  <a:cubicBezTo>
                    <a:pt x="2667" y="1600"/>
                    <a:pt x="2727" y="1565"/>
                    <a:pt x="2762" y="1505"/>
                  </a:cubicBezTo>
                  <a:cubicBezTo>
                    <a:pt x="2822" y="1445"/>
                    <a:pt x="2786" y="1350"/>
                    <a:pt x="2703" y="1303"/>
                  </a:cubicBezTo>
                  <a:lnTo>
                    <a:pt x="274" y="17"/>
                  </a:lnTo>
                  <a:cubicBezTo>
                    <a:pt x="252" y="6"/>
                    <a:pt x="226" y="0"/>
                    <a:pt x="2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1" name="Google Shape;11521;p65"/>
            <p:cNvSpPr/>
            <p:nvPr/>
          </p:nvSpPr>
          <p:spPr>
            <a:xfrm>
              <a:off x="3279219" y="3377919"/>
              <a:ext cx="54363" cy="85980"/>
            </a:xfrm>
            <a:custGeom>
              <a:rect b="b" l="l" r="r" t="t"/>
              <a:pathLst>
                <a:path extrusionOk="0" h="2714" w="1716">
                  <a:moveTo>
                    <a:pt x="1533" y="1"/>
                  </a:moveTo>
                  <a:cubicBezTo>
                    <a:pt x="1475" y="1"/>
                    <a:pt x="1414" y="33"/>
                    <a:pt x="1382" y="82"/>
                  </a:cubicBezTo>
                  <a:lnTo>
                    <a:pt x="48" y="2475"/>
                  </a:lnTo>
                  <a:cubicBezTo>
                    <a:pt x="1" y="2559"/>
                    <a:pt x="24" y="2654"/>
                    <a:pt x="108" y="2701"/>
                  </a:cubicBezTo>
                  <a:cubicBezTo>
                    <a:pt x="132" y="2713"/>
                    <a:pt x="143" y="2713"/>
                    <a:pt x="179" y="2713"/>
                  </a:cubicBezTo>
                  <a:cubicBezTo>
                    <a:pt x="239" y="2713"/>
                    <a:pt x="286" y="2689"/>
                    <a:pt x="310" y="2630"/>
                  </a:cubicBezTo>
                  <a:lnTo>
                    <a:pt x="1656" y="237"/>
                  </a:lnTo>
                  <a:cubicBezTo>
                    <a:pt x="1715" y="153"/>
                    <a:pt x="1679" y="70"/>
                    <a:pt x="1608" y="22"/>
                  </a:cubicBezTo>
                  <a:cubicBezTo>
                    <a:pt x="1585" y="8"/>
                    <a:pt x="1560" y="1"/>
                    <a:pt x="15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2" name="Google Shape;11522;p65"/>
            <p:cNvSpPr/>
            <p:nvPr/>
          </p:nvSpPr>
          <p:spPr>
            <a:xfrm>
              <a:off x="3300349" y="3429399"/>
              <a:ext cx="88672" cy="51100"/>
            </a:xfrm>
            <a:custGeom>
              <a:rect b="b" l="l" r="r" t="t"/>
              <a:pathLst>
                <a:path extrusionOk="0" h="1613" w="2799">
                  <a:moveTo>
                    <a:pt x="2615" y="0"/>
                  </a:moveTo>
                  <a:cubicBezTo>
                    <a:pt x="2589" y="0"/>
                    <a:pt x="2562" y="6"/>
                    <a:pt x="2536" y="17"/>
                  </a:cubicBezTo>
                  <a:lnTo>
                    <a:pt x="107" y="1303"/>
                  </a:lnTo>
                  <a:cubicBezTo>
                    <a:pt x="36" y="1350"/>
                    <a:pt x="0" y="1434"/>
                    <a:pt x="48" y="1529"/>
                  </a:cubicBezTo>
                  <a:cubicBezTo>
                    <a:pt x="72" y="1588"/>
                    <a:pt x="131" y="1612"/>
                    <a:pt x="191" y="1612"/>
                  </a:cubicBezTo>
                  <a:cubicBezTo>
                    <a:pt x="227" y="1612"/>
                    <a:pt x="238" y="1612"/>
                    <a:pt x="274" y="1600"/>
                  </a:cubicBezTo>
                  <a:lnTo>
                    <a:pt x="2691" y="314"/>
                  </a:lnTo>
                  <a:cubicBezTo>
                    <a:pt x="2774" y="255"/>
                    <a:pt x="2798" y="172"/>
                    <a:pt x="2751" y="76"/>
                  </a:cubicBezTo>
                  <a:cubicBezTo>
                    <a:pt x="2726" y="27"/>
                    <a:pt x="2673" y="0"/>
                    <a:pt x="26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3" name="Google Shape;11523;p65"/>
          <p:cNvGrpSpPr/>
          <p:nvPr/>
        </p:nvGrpSpPr>
        <p:grpSpPr>
          <a:xfrm>
            <a:off x="3967213" y="3356947"/>
            <a:ext cx="368185" cy="354753"/>
            <a:chOff x="3967213" y="3356947"/>
            <a:chExt cx="368185" cy="354753"/>
          </a:xfrm>
        </p:grpSpPr>
        <p:sp>
          <p:nvSpPr>
            <p:cNvPr id="11524" name="Google Shape;11524;p65"/>
            <p:cNvSpPr/>
            <p:nvPr/>
          </p:nvSpPr>
          <p:spPr>
            <a:xfrm>
              <a:off x="4180705" y="3356947"/>
              <a:ext cx="154693" cy="164292"/>
            </a:xfrm>
            <a:custGeom>
              <a:rect b="b" l="l" r="r" t="t"/>
              <a:pathLst>
                <a:path extrusionOk="0" h="5186" w="4883">
                  <a:moveTo>
                    <a:pt x="2526" y="0"/>
                  </a:moveTo>
                  <a:cubicBezTo>
                    <a:pt x="1765" y="0"/>
                    <a:pt x="1017" y="368"/>
                    <a:pt x="560" y="1042"/>
                  </a:cubicBezTo>
                  <a:cubicBezTo>
                    <a:pt x="1" y="1875"/>
                    <a:pt x="24" y="2959"/>
                    <a:pt x="632" y="3768"/>
                  </a:cubicBezTo>
                  <a:lnTo>
                    <a:pt x="572" y="5006"/>
                  </a:lnTo>
                  <a:cubicBezTo>
                    <a:pt x="572" y="5066"/>
                    <a:pt x="608" y="5126"/>
                    <a:pt x="655" y="5149"/>
                  </a:cubicBezTo>
                  <a:cubicBezTo>
                    <a:pt x="679" y="5161"/>
                    <a:pt x="715" y="5185"/>
                    <a:pt x="739" y="5185"/>
                  </a:cubicBezTo>
                  <a:cubicBezTo>
                    <a:pt x="774" y="5185"/>
                    <a:pt x="786" y="5185"/>
                    <a:pt x="810" y="5161"/>
                  </a:cubicBezTo>
                  <a:lnTo>
                    <a:pt x="1929" y="4649"/>
                  </a:lnTo>
                  <a:cubicBezTo>
                    <a:pt x="2120" y="4685"/>
                    <a:pt x="2334" y="4721"/>
                    <a:pt x="2525" y="4721"/>
                  </a:cubicBezTo>
                  <a:cubicBezTo>
                    <a:pt x="3299" y="4721"/>
                    <a:pt x="4049" y="4328"/>
                    <a:pt x="4489" y="3673"/>
                  </a:cubicBezTo>
                  <a:cubicBezTo>
                    <a:pt x="4703" y="3363"/>
                    <a:pt x="4834" y="3006"/>
                    <a:pt x="4882" y="2637"/>
                  </a:cubicBezTo>
                  <a:cubicBezTo>
                    <a:pt x="4882" y="2518"/>
                    <a:pt x="4811" y="2447"/>
                    <a:pt x="4715" y="2423"/>
                  </a:cubicBezTo>
                  <a:cubicBezTo>
                    <a:pt x="4709" y="2422"/>
                    <a:pt x="4703" y="2422"/>
                    <a:pt x="4697" y="2422"/>
                  </a:cubicBezTo>
                  <a:cubicBezTo>
                    <a:pt x="4619" y="2422"/>
                    <a:pt x="4536" y="2489"/>
                    <a:pt x="4525" y="2578"/>
                  </a:cubicBezTo>
                  <a:cubicBezTo>
                    <a:pt x="4489" y="2899"/>
                    <a:pt x="4370" y="3197"/>
                    <a:pt x="4192" y="3471"/>
                  </a:cubicBezTo>
                  <a:cubicBezTo>
                    <a:pt x="3809" y="4040"/>
                    <a:pt x="3177" y="4368"/>
                    <a:pt x="2514" y="4368"/>
                  </a:cubicBezTo>
                  <a:cubicBezTo>
                    <a:pt x="2332" y="4368"/>
                    <a:pt x="2147" y="4343"/>
                    <a:pt x="1965" y="4292"/>
                  </a:cubicBezTo>
                  <a:cubicBezTo>
                    <a:pt x="1944" y="4281"/>
                    <a:pt x="1927" y="4275"/>
                    <a:pt x="1911" y="4275"/>
                  </a:cubicBezTo>
                  <a:cubicBezTo>
                    <a:pt x="1891" y="4275"/>
                    <a:pt x="1872" y="4284"/>
                    <a:pt x="1846" y="4304"/>
                  </a:cubicBezTo>
                  <a:lnTo>
                    <a:pt x="917" y="4733"/>
                  </a:lnTo>
                  <a:lnTo>
                    <a:pt x="965" y="3721"/>
                  </a:lnTo>
                  <a:cubicBezTo>
                    <a:pt x="965" y="3673"/>
                    <a:pt x="953" y="3649"/>
                    <a:pt x="929" y="3602"/>
                  </a:cubicBezTo>
                  <a:cubicBezTo>
                    <a:pt x="382" y="2923"/>
                    <a:pt x="358" y="1947"/>
                    <a:pt x="846" y="1220"/>
                  </a:cubicBezTo>
                  <a:cubicBezTo>
                    <a:pt x="1235" y="644"/>
                    <a:pt x="1873" y="327"/>
                    <a:pt x="2524" y="327"/>
                  </a:cubicBezTo>
                  <a:cubicBezTo>
                    <a:pt x="2909" y="327"/>
                    <a:pt x="3299" y="438"/>
                    <a:pt x="3644" y="673"/>
                  </a:cubicBezTo>
                  <a:cubicBezTo>
                    <a:pt x="4084" y="970"/>
                    <a:pt x="4406" y="1435"/>
                    <a:pt x="4501" y="1970"/>
                  </a:cubicBezTo>
                  <a:cubicBezTo>
                    <a:pt x="4523" y="2047"/>
                    <a:pt x="4594" y="2103"/>
                    <a:pt x="4679" y="2103"/>
                  </a:cubicBezTo>
                  <a:cubicBezTo>
                    <a:pt x="4687" y="2103"/>
                    <a:pt x="4695" y="2102"/>
                    <a:pt x="4703" y="2101"/>
                  </a:cubicBezTo>
                  <a:cubicBezTo>
                    <a:pt x="4787" y="2089"/>
                    <a:pt x="4846" y="1994"/>
                    <a:pt x="4834" y="1911"/>
                  </a:cubicBezTo>
                  <a:cubicBezTo>
                    <a:pt x="4715" y="1280"/>
                    <a:pt x="4358" y="744"/>
                    <a:pt x="3834" y="399"/>
                  </a:cubicBezTo>
                  <a:cubicBezTo>
                    <a:pt x="3432" y="129"/>
                    <a:pt x="2977" y="0"/>
                    <a:pt x="25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5" name="Google Shape;11525;p65"/>
            <p:cNvSpPr/>
            <p:nvPr/>
          </p:nvSpPr>
          <p:spPr>
            <a:xfrm>
              <a:off x="4093585" y="3484237"/>
              <a:ext cx="21891" cy="37002"/>
            </a:xfrm>
            <a:custGeom>
              <a:rect b="b" l="l" r="r" t="t"/>
              <a:pathLst>
                <a:path extrusionOk="0" h="1168" w="691">
                  <a:moveTo>
                    <a:pt x="155" y="0"/>
                  </a:moveTo>
                  <a:cubicBezTo>
                    <a:pt x="72" y="0"/>
                    <a:pt x="0" y="72"/>
                    <a:pt x="0" y="167"/>
                  </a:cubicBezTo>
                  <a:lnTo>
                    <a:pt x="0" y="1000"/>
                  </a:lnTo>
                  <a:cubicBezTo>
                    <a:pt x="0" y="1084"/>
                    <a:pt x="72" y="1167"/>
                    <a:pt x="155" y="1167"/>
                  </a:cubicBezTo>
                  <a:lnTo>
                    <a:pt x="536" y="1167"/>
                  </a:lnTo>
                  <a:cubicBezTo>
                    <a:pt x="619" y="1167"/>
                    <a:pt x="691" y="1084"/>
                    <a:pt x="691" y="1000"/>
                  </a:cubicBezTo>
                  <a:cubicBezTo>
                    <a:pt x="691" y="893"/>
                    <a:pt x="619" y="822"/>
                    <a:pt x="512" y="822"/>
                  </a:cubicBezTo>
                  <a:lnTo>
                    <a:pt x="322" y="822"/>
                  </a:ln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6" name="Google Shape;11526;p65"/>
            <p:cNvSpPr/>
            <p:nvPr/>
          </p:nvSpPr>
          <p:spPr>
            <a:xfrm>
              <a:off x="3967213" y="3408047"/>
              <a:ext cx="275394" cy="303653"/>
            </a:xfrm>
            <a:custGeom>
              <a:rect b="b" l="l" r="r" t="t"/>
              <a:pathLst>
                <a:path extrusionOk="0" h="9585" w="8693">
                  <a:moveTo>
                    <a:pt x="3549" y="417"/>
                  </a:moveTo>
                  <a:lnTo>
                    <a:pt x="3549" y="417"/>
                  </a:lnTo>
                  <a:cubicBezTo>
                    <a:pt x="3346" y="1024"/>
                    <a:pt x="3001" y="1322"/>
                    <a:pt x="2775" y="1465"/>
                  </a:cubicBezTo>
                  <a:cubicBezTo>
                    <a:pt x="2799" y="976"/>
                    <a:pt x="3120" y="572"/>
                    <a:pt x="3549" y="417"/>
                  </a:cubicBezTo>
                  <a:close/>
                  <a:moveTo>
                    <a:pt x="4727" y="334"/>
                  </a:moveTo>
                  <a:cubicBezTo>
                    <a:pt x="5382" y="334"/>
                    <a:pt x="5906" y="869"/>
                    <a:pt x="5906" y="1524"/>
                  </a:cubicBezTo>
                  <a:lnTo>
                    <a:pt x="5906" y="2262"/>
                  </a:lnTo>
                  <a:cubicBezTo>
                    <a:pt x="4501" y="2155"/>
                    <a:pt x="4108" y="846"/>
                    <a:pt x="4001" y="334"/>
                  </a:cubicBezTo>
                  <a:close/>
                  <a:moveTo>
                    <a:pt x="2441" y="2643"/>
                  </a:moveTo>
                  <a:lnTo>
                    <a:pt x="2441" y="2893"/>
                  </a:lnTo>
                  <a:cubicBezTo>
                    <a:pt x="2441" y="3036"/>
                    <a:pt x="2453" y="3179"/>
                    <a:pt x="2477" y="3310"/>
                  </a:cubicBezTo>
                  <a:cubicBezTo>
                    <a:pt x="2334" y="3251"/>
                    <a:pt x="2239" y="3120"/>
                    <a:pt x="2239" y="2977"/>
                  </a:cubicBezTo>
                  <a:cubicBezTo>
                    <a:pt x="2239" y="2822"/>
                    <a:pt x="2322" y="2703"/>
                    <a:pt x="2441" y="2643"/>
                  </a:cubicBezTo>
                  <a:close/>
                  <a:moveTo>
                    <a:pt x="6251" y="2655"/>
                  </a:moveTo>
                  <a:cubicBezTo>
                    <a:pt x="6359" y="2715"/>
                    <a:pt x="6442" y="2834"/>
                    <a:pt x="6442" y="2989"/>
                  </a:cubicBezTo>
                  <a:cubicBezTo>
                    <a:pt x="6442" y="3155"/>
                    <a:pt x="6335" y="3286"/>
                    <a:pt x="6204" y="3334"/>
                  </a:cubicBezTo>
                  <a:cubicBezTo>
                    <a:pt x="6228" y="3179"/>
                    <a:pt x="6251" y="3048"/>
                    <a:pt x="6251" y="2917"/>
                  </a:cubicBezTo>
                  <a:lnTo>
                    <a:pt x="6251" y="2655"/>
                  </a:lnTo>
                  <a:close/>
                  <a:moveTo>
                    <a:pt x="3775" y="786"/>
                  </a:moveTo>
                  <a:cubicBezTo>
                    <a:pt x="3846" y="1012"/>
                    <a:pt x="3953" y="1274"/>
                    <a:pt x="4120" y="1524"/>
                  </a:cubicBezTo>
                  <a:cubicBezTo>
                    <a:pt x="4537" y="2167"/>
                    <a:pt x="5144" y="2536"/>
                    <a:pt x="5906" y="2584"/>
                  </a:cubicBezTo>
                  <a:lnTo>
                    <a:pt x="5906" y="2893"/>
                  </a:lnTo>
                  <a:cubicBezTo>
                    <a:pt x="5906" y="3548"/>
                    <a:pt x="5549" y="4179"/>
                    <a:pt x="4977" y="4501"/>
                  </a:cubicBezTo>
                  <a:lnTo>
                    <a:pt x="4727" y="4656"/>
                  </a:lnTo>
                  <a:cubicBezTo>
                    <a:pt x="4608" y="4721"/>
                    <a:pt x="4474" y="4754"/>
                    <a:pt x="4340" y="4754"/>
                  </a:cubicBezTo>
                  <a:cubicBezTo>
                    <a:pt x="4206" y="4754"/>
                    <a:pt x="4073" y="4721"/>
                    <a:pt x="3953" y="4656"/>
                  </a:cubicBezTo>
                  <a:lnTo>
                    <a:pt x="3703" y="4501"/>
                  </a:lnTo>
                  <a:cubicBezTo>
                    <a:pt x="3120" y="4179"/>
                    <a:pt x="2775" y="3572"/>
                    <a:pt x="2775" y="2893"/>
                  </a:cubicBezTo>
                  <a:lnTo>
                    <a:pt x="2775" y="2417"/>
                  </a:lnTo>
                  <a:lnTo>
                    <a:pt x="2775" y="1858"/>
                  </a:lnTo>
                  <a:cubicBezTo>
                    <a:pt x="3001" y="1750"/>
                    <a:pt x="3465" y="1465"/>
                    <a:pt x="3775" y="786"/>
                  </a:cubicBezTo>
                  <a:close/>
                  <a:moveTo>
                    <a:pt x="5001" y="4906"/>
                  </a:moveTo>
                  <a:lnTo>
                    <a:pt x="5001" y="5751"/>
                  </a:lnTo>
                  <a:lnTo>
                    <a:pt x="4965" y="5775"/>
                  </a:lnTo>
                  <a:lnTo>
                    <a:pt x="4334" y="6203"/>
                  </a:lnTo>
                  <a:lnTo>
                    <a:pt x="3692" y="5751"/>
                  </a:lnTo>
                  <a:lnTo>
                    <a:pt x="3692" y="4906"/>
                  </a:lnTo>
                  <a:lnTo>
                    <a:pt x="3775" y="4953"/>
                  </a:lnTo>
                  <a:cubicBezTo>
                    <a:pt x="3953" y="5048"/>
                    <a:pt x="4144" y="5096"/>
                    <a:pt x="4346" y="5096"/>
                  </a:cubicBezTo>
                  <a:cubicBezTo>
                    <a:pt x="4537" y="5096"/>
                    <a:pt x="4727" y="5048"/>
                    <a:pt x="4906" y="4953"/>
                  </a:cubicBezTo>
                  <a:lnTo>
                    <a:pt x="5001" y="4906"/>
                  </a:lnTo>
                  <a:close/>
                  <a:moveTo>
                    <a:pt x="3680" y="6168"/>
                  </a:moveTo>
                  <a:lnTo>
                    <a:pt x="4084" y="6453"/>
                  </a:lnTo>
                  <a:lnTo>
                    <a:pt x="3680" y="6930"/>
                  </a:lnTo>
                  <a:lnTo>
                    <a:pt x="3680" y="6263"/>
                  </a:lnTo>
                  <a:lnTo>
                    <a:pt x="3680" y="6168"/>
                  </a:lnTo>
                  <a:close/>
                  <a:moveTo>
                    <a:pt x="4977" y="6168"/>
                  </a:moveTo>
                  <a:lnTo>
                    <a:pt x="4977" y="6263"/>
                  </a:lnTo>
                  <a:lnTo>
                    <a:pt x="4977" y="6930"/>
                  </a:lnTo>
                  <a:lnTo>
                    <a:pt x="4573" y="6453"/>
                  </a:lnTo>
                  <a:lnTo>
                    <a:pt x="4977" y="6168"/>
                  </a:lnTo>
                  <a:close/>
                  <a:moveTo>
                    <a:pt x="4977" y="7453"/>
                  </a:moveTo>
                  <a:lnTo>
                    <a:pt x="4977" y="8406"/>
                  </a:lnTo>
                  <a:lnTo>
                    <a:pt x="4906" y="7656"/>
                  </a:lnTo>
                  <a:lnTo>
                    <a:pt x="4977" y="7453"/>
                  </a:lnTo>
                  <a:close/>
                  <a:moveTo>
                    <a:pt x="3692" y="7453"/>
                  </a:moveTo>
                  <a:lnTo>
                    <a:pt x="3763" y="7656"/>
                  </a:lnTo>
                  <a:lnTo>
                    <a:pt x="3692" y="8418"/>
                  </a:lnTo>
                  <a:lnTo>
                    <a:pt x="3692" y="7453"/>
                  </a:lnTo>
                  <a:close/>
                  <a:moveTo>
                    <a:pt x="4311" y="6703"/>
                  </a:moveTo>
                  <a:lnTo>
                    <a:pt x="4704" y="7168"/>
                  </a:lnTo>
                  <a:lnTo>
                    <a:pt x="4537" y="7584"/>
                  </a:lnTo>
                  <a:cubicBezTo>
                    <a:pt x="4525" y="7620"/>
                    <a:pt x="4525" y="7632"/>
                    <a:pt x="4525" y="7656"/>
                  </a:cubicBezTo>
                  <a:lnTo>
                    <a:pt x="4680" y="9251"/>
                  </a:lnTo>
                  <a:lnTo>
                    <a:pt x="3942" y="9251"/>
                  </a:lnTo>
                  <a:lnTo>
                    <a:pt x="4108" y="7656"/>
                  </a:lnTo>
                  <a:cubicBezTo>
                    <a:pt x="4108" y="7632"/>
                    <a:pt x="4108" y="7596"/>
                    <a:pt x="4084" y="7584"/>
                  </a:cubicBezTo>
                  <a:lnTo>
                    <a:pt x="3930" y="7168"/>
                  </a:lnTo>
                  <a:lnTo>
                    <a:pt x="4311" y="6703"/>
                  </a:lnTo>
                  <a:close/>
                  <a:moveTo>
                    <a:pt x="3965" y="0"/>
                  </a:moveTo>
                  <a:cubicBezTo>
                    <a:pt x="3906" y="0"/>
                    <a:pt x="3846" y="0"/>
                    <a:pt x="3787" y="12"/>
                  </a:cubicBezTo>
                  <a:cubicBezTo>
                    <a:pt x="3013" y="95"/>
                    <a:pt x="2453" y="750"/>
                    <a:pt x="2441" y="1524"/>
                  </a:cubicBezTo>
                  <a:lnTo>
                    <a:pt x="2441" y="1750"/>
                  </a:lnTo>
                  <a:lnTo>
                    <a:pt x="2441" y="2286"/>
                  </a:lnTo>
                  <a:cubicBezTo>
                    <a:pt x="2120" y="2358"/>
                    <a:pt x="1894" y="2643"/>
                    <a:pt x="1894" y="2977"/>
                  </a:cubicBezTo>
                  <a:cubicBezTo>
                    <a:pt x="1894" y="3358"/>
                    <a:pt x="2191" y="3667"/>
                    <a:pt x="2584" y="3691"/>
                  </a:cubicBezTo>
                  <a:cubicBezTo>
                    <a:pt x="2739" y="4084"/>
                    <a:pt x="3001" y="4441"/>
                    <a:pt x="3358" y="4703"/>
                  </a:cubicBezTo>
                  <a:lnTo>
                    <a:pt x="3358" y="5727"/>
                  </a:lnTo>
                  <a:lnTo>
                    <a:pt x="1620" y="6275"/>
                  </a:lnTo>
                  <a:cubicBezTo>
                    <a:pt x="655" y="6584"/>
                    <a:pt x="12" y="7465"/>
                    <a:pt x="1" y="8489"/>
                  </a:cubicBezTo>
                  <a:lnTo>
                    <a:pt x="1" y="9418"/>
                  </a:lnTo>
                  <a:cubicBezTo>
                    <a:pt x="1" y="9501"/>
                    <a:pt x="72" y="9585"/>
                    <a:pt x="155" y="9585"/>
                  </a:cubicBezTo>
                  <a:lnTo>
                    <a:pt x="1822" y="9585"/>
                  </a:lnTo>
                  <a:cubicBezTo>
                    <a:pt x="1917" y="9585"/>
                    <a:pt x="1989" y="9501"/>
                    <a:pt x="1989" y="9418"/>
                  </a:cubicBezTo>
                  <a:cubicBezTo>
                    <a:pt x="1989" y="9323"/>
                    <a:pt x="1917" y="9251"/>
                    <a:pt x="1822" y="9251"/>
                  </a:cubicBezTo>
                  <a:lnTo>
                    <a:pt x="334" y="9251"/>
                  </a:lnTo>
                  <a:lnTo>
                    <a:pt x="334" y="8489"/>
                  </a:lnTo>
                  <a:cubicBezTo>
                    <a:pt x="334" y="8299"/>
                    <a:pt x="370" y="8120"/>
                    <a:pt x="417" y="7942"/>
                  </a:cubicBezTo>
                  <a:cubicBezTo>
                    <a:pt x="429" y="7894"/>
                    <a:pt x="441" y="7834"/>
                    <a:pt x="453" y="7799"/>
                  </a:cubicBezTo>
                  <a:cubicBezTo>
                    <a:pt x="477" y="7751"/>
                    <a:pt x="501" y="7704"/>
                    <a:pt x="513" y="7644"/>
                  </a:cubicBezTo>
                  <a:cubicBezTo>
                    <a:pt x="739" y="7156"/>
                    <a:pt x="1167" y="6763"/>
                    <a:pt x="1703" y="6608"/>
                  </a:cubicBezTo>
                  <a:lnTo>
                    <a:pt x="2703" y="6287"/>
                  </a:lnTo>
                  <a:lnTo>
                    <a:pt x="3358" y="6084"/>
                  </a:lnTo>
                  <a:lnTo>
                    <a:pt x="3358" y="9251"/>
                  </a:lnTo>
                  <a:lnTo>
                    <a:pt x="2513" y="9251"/>
                  </a:lnTo>
                  <a:cubicBezTo>
                    <a:pt x="2418" y="9251"/>
                    <a:pt x="2346" y="9323"/>
                    <a:pt x="2346" y="9418"/>
                  </a:cubicBezTo>
                  <a:cubicBezTo>
                    <a:pt x="2346" y="9501"/>
                    <a:pt x="2418" y="9585"/>
                    <a:pt x="2513" y="9585"/>
                  </a:cubicBezTo>
                  <a:lnTo>
                    <a:pt x="8525" y="9585"/>
                  </a:lnTo>
                  <a:cubicBezTo>
                    <a:pt x="8609" y="9585"/>
                    <a:pt x="8692" y="9501"/>
                    <a:pt x="8692" y="9418"/>
                  </a:cubicBezTo>
                  <a:lnTo>
                    <a:pt x="8692" y="8489"/>
                  </a:lnTo>
                  <a:cubicBezTo>
                    <a:pt x="8692" y="7930"/>
                    <a:pt x="8466" y="7358"/>
                    <a:pt x="8073" y="6942"/>
                  </a:cubicBezTo>
                  <a:cubicBezTo>
                    <a:pt x="8042" y="6904"/>
                    <a:pt x="8001" y="6886"/>
                    <a:pt x="7957" y="6886"/>
                  </a:cubicBezTo>
                  <a:cubicBezTo>
                    <a:pt x="7917" y="6886"/>
                    <a:pt x="7875" y="6901"/>
                    <a:pt x="7835" y="6930"/>
                  </a:cubicBezTo>
                  <a:cubicBezTo>
                    <a:pt x="7763" y="6989"/>
                    <a:pt x="7763" y="7096"/>
                    <a:pt x="7823" y="7168"/>
                  </a:cubicBezTo>
                  <a:cubicBezTo>
                    <a:pt x="8156" y="7537"/>
                    <a:pt x="8335" y="8001"/>
                    <a:pt x="8335" y="8489"/>
                  </a:cubicBezTo>
                  <a:lnTo>
                    <a:pt x="8335" y="9251"/>
                  </a:lnTo>
                  <a:lnTo>
                    <a:pt x="5311" y="9251"/>
                  </a:lnTo>
                  <a:lnTo>
                    <a:pt x="5311" y="6084"/>
                  </a:lnTo>
                  <a:lnTo>
                    <a:pt x="6942" y="6608"/>
                  </a:lnTo>
                  <a:cubicBezTo>
                    <a:pt x="7085" y="6644"/>
                    <a:pt x="7216" y="6703"/>
                    <a:pt x="7335" y="6763"/>
                  </a:cubicBezTo>
                  <a:cubicBezTo>
                    <a:pt x="7359" y="6779"/>
                    <a:pt x="7388" y="6787"/>
                    <a:pt x="7418" y="6787"/>
                  </a:cubicBezTo>
                  <a:cubicBezTo>
                    <a:pt x="7474" y="6787"/>
                    <a:pt x="7534" y="6758"/>
                    <a:pt x="7573" y="6703"/>
                  </a:cubicBezTo>
                  <a:cubicBezTo>
                    <a:pt x="7621" y="6632"/>
                    <a:pt x="7585" y="6525"/>
                    <a:pt x="7513" y="6465"/>
                  </a:cubicBezTo>
                  <a:cubicBezTo>
                    <a:pt x="7359" y="6394"/>
                    <a:pt x="7216" y="6322"/>
                    <a:pt x="7061" y="6275"/>
                  </a:cubicBezTo>
                  <a:lnTo>
                    <a:pt x="5323" y="5715"/>
                  </a:lnTo>
                  <a:lnTo>
                    <a:pt x="5323" y="4679"/>
                  </a:lnTo>
                  <a:cubicBezTo>
                    <a:pt x="5680" y="4429"/>
                    <a:pt x="5954" y="4072"/>
                    <a:pt x="6097" y="3667"/>
                  </a:cubicBezTo>
                  <a:cubicBezTo>
                    <a:pt x="6466" y="3655"/>
                    <a:pt x="6787" y="3346"/>
                    <a:pt x="6787" y="2953"/>
                  </a:cubicBezTo>
                  <a:cubicBezTo>
                    <a:pt x="6787" y="2631"/>
                    <a:pt x="6561" y="2346"/>
                    <a:pt x="6251" y="2274"/>
                  </a:cubicBezTo>
                  <a:lnTo>
                    <a:pt x="6251" y="1512"/>
                  </a:lnTo>
                  <a:cubicBezTo>
                    <a:pt x="6251" y="679"/>
                    <a:pt x="5561" y="0"/>
                    <a:pt x="4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7" name="Google Shape;11527;p65"/>
            <p:cNvSpPr/>
            <p:nvPr/>
          </p:nvSpPr>
          <p:spPr>
            <a:xfrm>
              <a:off x="4239154" y="3387518"/>
              <a:ext cx="44922" cy="65071"/>
            </a:xfrm>
            <a:custGeom>
              <a:rect b="b" l="l" r="r" t="t"/>
              <a:pathLst>
                <a:path extrusionOk="0" h="2054" w="1418">
                  <a:moveTo>
                    <a:pt x="664" y="1"/>
                  </a:moveTo>
                  <a:cubicBezTo>
                    <a:pt x="396" y="1"/>
                    <a:pt x="158" y="171"/>
                    <a:pt x="49" y="422"/>
                  </a:cubicBezTo>
                  <a:cubicBezTo>
                    <a:pt x="1" y="505"/>
                    <a:pt x="49" y="612"/>
                    <a:pt x="132" y="648"/>
                  </a:cubicBezTo>
                  <a:cubicBezTo>
                    <a:pt x="156" y="657"/>
                    <a:pt x="181" y="662"/>
                    <a:pt x="204" y="662"/>
                  </a:cubicBezTo>
                  <a:cubicBezTo>
                    <a:pt x="272" y="662"/>
                    <a:pt x="332" y="624"/>
                    <a:pt x="358" y="553"/>
                  </a:cubicBezTo>
                  <a:cubicBezTo>
                    <a:pt x="412" y="436"/>
                    <a:pt x="532" y="347"/>
                    <a:pt x="668" y="347"/>
                  </a:cubicBezTo>
                  <a:cubicBezTo>
                    <a:pt x="683" y="347"/>
                    <a:pt x="699" y="348"/>
                    <a:pt x="715" y="351"/>
                  </a:cubicBezTo>
                  <a:cubicBezTo>
                    <a:pt x="894" y="362"/>
                    <a:pt x="1037" y="505"/>
                    <a:pt x="1049" y="684"/>
                  </a:cubicBezTo>
                  <a:cubicBezTo>
                    <a:pt x="1049" y="767"/>
                    <a:pt x="1037" y="851"/>
                    <a:pt x="1001" y="910"/>
                  </a:cubicBezTo>
                  <a:cubicBezTo>
                    <a:pt x="953" y="982"/>
                    <a:pt x="882" y="1029"/>
                    <a:pt x="799" y="1065"/>
                  </a:cubicBezTo>
                  <a:cubicBezTo>
                    <a:pt x="561" y="1136"/>
                    <a:pt x="406" y="1208"/>
                    <a:pt x="406" y="1374"/>
                  </a:cubicBezTo>
                  <a:lnTo>
                    <a:pt x="406" y="1898"/>
                  </a:lnTo>
                  <a:cubicBezTo>
                    <a:pt x="406" y="1982"/>
                    <a:pt x="477" y="2053"/>
                    <a:pt x="561" y="2053"/>
                  </a:cubicBezTo>
                  <a:cubicBezTo>
                    <a:pt x="656" y="2053"/>
                    <a:pt x="727" y="1982"/>
                    <a:pt x="727" y="1898"/>
                  </a:cubicBezTo>
                  <a:lnTo>
                    <a:pt x="727" y="1446"/>
                  </a:lnTo>
                  <a:cubicBezTo>
                    <a:pt x="763" y="1434"/>
                    <a:pt x="799" y="1422"/>
                    <a:pt x="882" y="1386"/>
                  </a:cubicBezTo>
                  <a:cubicBezTo>
                    <a:pt x="1037" y="1339"/>
                    <a:pt x="1180" y="1243"/>
                    <a:pt x="1263" y="1101"/>
                  </a:cubicBezTo>
                  <a:cubicBezTo>
                    <a:pt x="1370" y="958"/>
                    <a:pt x="1418" y="803"/>
                    <a:pt x="1394" y="660"/>
                  </a:cubicBezTo>
                  <a:cubicBezTo>
                    <a:pt x="1370" y="315"/>
                    <a:pt x="1096" y="29"/>
                    <a:pt x="739" y="5"/>
                  </a:cubicBezTo>
                  <a:cubicBezTo>
                    <a:pt x="714" y="2"/>
                    <a:pt x="689" y="1"/>
                    <a:pt x="6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28" name="Google Shape;11528;p65"/>
            <p:cNvSpPr/>
            <p:nvPr/>
          </p:nvSpPr>
          <p:spPr>
            <a:xfrm>
              <a:off x="4250876" y="3457816"/>
              <a:ext cx="14351" cy="14383"/>
            </a:xfrm>
            <a:custGeom>
              <a:rect b="b" l="l" r="r" t="t"/>
              <a:pathLst>
                <a:path extrusionOk="0" h="454" w="453">
                  <a:moveTo>
                    <a:pt x="226" y="1"/>
                  </a:moveTo>
                  <a:cubicBezTo>
                    <a:pt x="107" y="1"/>
                    <a:pt x="0" y="108"/>
                    <a:pt x="0" y="227"/>
                  </a:cubicBezTo>
                  <a:cubicBezTo>
                    <a:pt x="0" y="346"/>
                    <a:pt x="107" y="453"/>
                    <a:pt x="226" y="453"/>
                  </a:cubicBezTo>
                  <a:cubicBezTo>
                    <a:pt x="345" y="453"/>
                    <a:pt x="453" y="346"/>
                    <a:pt x="453" y="227"/>
                  </a:cubicBezTo>
                  <a:cubicBezTo>
                    <a:pt x="453" y="108"/>
                    <a:pt x="345" y="1"/>
                    <a:pt x="2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29" name="Google Shape;11529;p65"/>
          <p:cNvGrpSpPr/>
          <p:nvPr/>
        </p:nvGrpSpPr>
        <p:grpSpPr>
          <a:xfrm>
            <a:off x="871254" y="3360146"/>
            <a:ext cx="285183" cy="347023"/>
            <a:chOff x="871254" y="3360146"/>
            <a:chExt cx="285183" cy="347023"/>
          </a:xfrm>
        </p:grpSpPr>
        <p:sp>
          <p:nvSpPr>
            <p:cNvPr id="11530" name="Google Shape;11530;p65"/>
            <p:cNvSpPr/>
            <p:nvPr/>
          </p:nvSpPr>
          <p:spPr>
            <a:xfrm>
              <a:off x="871254" y="3360146"/>
              <a:ext cx="135052" cy="164863"/>
            </a:xfrm>
            <a:custGeom>
              <a:rect b="b" l="l" r="r" t="t"/>
              <a:pathLst>
                <a:path extrusionOk="0" h="5204" w="4263">
                  <a:moveTo>
                    <a:pt x="4084" y="0"/>
                  </a:moveTo>
                  <a:cubicBezTo>
                    <a:pt x="2965" y="107"/>
                    <a:pt x="1941" y="619"/>
                    <a:pt x="1179" y="1453"/>
                  </a:cubicBezTo>
                  <a:cubicBezTo>
                    <a:pt x="417" y="2286"/>
                    <a:pt x="0" y="3358"/>
                    <a:pt x="0" y="4489"/>
                  </a:cubicBezTo>
                  <a:cubicBezTo>
                    <a:pt x="0" y="4679"/>
                    <a:pt x="12" y="4870"/>
                    <a:pt x="36" y="5060"/>
                  </a:cubicBezTo>
                  <a:cubicBezTo>
                    <a:pt x="48" y="5144"/>
                    <a:pt x="107" y="5203"/>
                    <a:pt x="191" y="5203"/>
                  </a:cubicBezTo>
                  <a:lnTo>
                    <a:pt x="214" y="5203"/>
                  </a:lnTo>
                  <a:cubicBezTo>
                    <a:pt x="298" y="5179"/>
                    <a:pt x="357" y="5108"/>
                    <a:pt x="345" y="5025"/>
                  </a:cubicBezTo>
                  <a:cubicBezTo>
                    <a:pt x="310" y="4834"/>
                    <a:pt x="310" y="4667"/>
                    <a:pt x="310" y="4477"/>
                  </a:cubicBezTo>
                  <a:cubicBezTo>
                    <a:pt x="310" y="2310"/>
                    <a:pt x="1941" y="524"/>
                    <a:pt x="4096" y="310"/>
                  </a:cubicBezTo>
                  <a:cubicBezTo>
                    <a:pt x="4107" y="312"/>
                    <a:pt x="4118" y="313"/>
                    <a:pt x="4128" y="313"/>
                  </a:cubicBezTo>
                  <a:cubicBezTo>
                    <a:pt x="4215" y="313"/>
                    <a:pt x="4263" y="229"/>
                    <a:pt x="4263" y="155"/>
                  </a:cubicBezTo>
                  <a:cubicBezTo>
                    <a:pt x="4239" y="60"/>
                    <a:pt x="4167" y="0"/>
                    <a:pt x="4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1" name="Google Shape;11531;p65"/>
            <p:cNvSpPr/>
            <p:nvPr/>
          </p:nvSpPr>
          <p:spPr>
            <a:xfrm>
              <a:off x="876132" y="3360146"/>
              <a:ext cx="280305" cy="347023"/>
            </a:xfrm>
            <a:custGeom>
              <a:rect b="b" l="l" r="r" t="t"/>
              <a:pathLst>
                <a:path extrusionOk="0" h="10954" w="8848">
                  <a:moveTo>
                    <a:pt x="4585" y="0"/>
                  </a:moveTo>
                  <a:cubicBezTo>
                    <a:pt x="4490" y="0"/>
                    <a:pt x="4418" y="60"/>
                    <a:pt x="4418" y="155"/>
                  </a:cubicBezTo>
                  <a:cubicBezTo>
                    <a:pt x="4418" y="238"/>
                    <a:pt x="4478" y="322"/>
                    <a:pt x="4561" y="322"/>
                  </a:cubicBezTo>
                  <a:cubicBezTo>
                    <a:pt x="6787" y="441"/>
                    <a:pt x="8526" y="2262"/>
                    <a:pt x="8526" y="4489"/>
                  </a:cubicBezTo>
                  <a:cubicBezTo>
                    <a:pt x="8526" y="6298"/>
                    <a:pt x="7359" y="7906"/>
                    <a:pt x="5621" y="8454"/>
                  </a:cubicBezTo>
                  <a:cubicBezTo>
                    <a:pt x="5597" y="8477"/>
                    <a:pt x="5549" y="8489"/>
                    <a:pt x="5537" y="8537"/>
                  </a:cubicBezTo>
                  <a:lnTo>
                    <a:pt x="4347" y="10501"/>
                  </a:lnTo>
                  <a:lnTo>
                    <a:pt x="3156" y="8537"/>
                  </a:lnTo>
                  <a:cubicBezTo>
                    <a:pt x="3132" y="8501"/>
                    <a:pt x="3108" y="8477"/>
                    <a:pt x="3061" y="8454"/>
                  </a:cubicBezTo>
                  <a:cubicBezTo>
                    <a:pt x="1727" y="8025"/>
                    <a:pt x="715" y="6965"/>
                    <a:pt x="322" y="5632"/>
                  </a:cubicBezTo>
                  <a:cubicBezTo>
                    <a:pt x="303" y="5556"/>
                    <a:pt x="238" y="5517"/>
                    <a:pt x="177" y="5517"/>
                  </a:cubicBezTo>
                  <a:cubicBezTo>
                    <a:pt x="161" y="5517"/>
                    <a:pt x="146" y="5520"/>
                    <a:pt x="132" y="5525"/>
                  </a:cubicBezTo>
                  <a:cubicBezTo>
                    <a:pt x="37" y="5560"/>
                    <a:pt x="1" y="5644"/>
                    <a:pt x="25" y="5715"/>
                  </a:cubicBezTo>
                  <a:cubicBezTo>
                    <a:pt x="239" y="6429"/>
                    <a:pt x="608" y="7084"/>
                    <a:pt x="1132" y="7608"/>
                  </a:cubicBezTo>
                  <a:cubicBezTo>
                    <a:pt x="1632" y="8132"/>
                    <a:pt x="2239" y="8513"/>
                    <a:pt x="2930" y="8739"/>
                  </a:cubicBezTo>
                  <a:lnTo>
                    <a:pt x="4228" y="10882"/>
                  </a:lnTo>
                  <a:cubicBezTo>
                    <a:pt x="4251" y="10930"/>
                    <a:pt x="4299" y="10954"/>
                    <a:pt x="4359" y="10954"/>
                  </a:cubicBezTo>
                  <a:cubicBezTo>
                    <a:pt x="4418" y="10954"/>
                    <a:pt x="4466" y="10930"/>
                    <a:pt x="4490" y="10882"/>
                  </a:cubicBezTo>
                  <a:lnTo>
                    <a:pt x="5787" y="8739"/>
                  </a:lnTo>
                  <a:cubicBezTo>
                    <a:pt x="6668" y="8442"/>
                    <a:pt x="7407" y="7894"/>
                    <a:pt x="7978" y="7144"/>
                  </a:cubicBezTo>
                  <a:cubicBezTo>
                    <a:pt x="8550" y="6370"/>
                    <a:pt x="8847" y="5441"/>
                    <a:pt x="8847" y="4465"/>
                  </a:cubicBezTo>
                  <a:cubicBezTo>
                    <a:pt x="8847" y="2107"/>
                    <a:pt x="6978" y="119"/>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2" name="Google Shape;11532;p65"/>
            <p:cNvSpPr/>
            <p:nvPr/>
          </p:nvSpPr>
          <p:spPr>
            <a:xfrm>
              <a:off x="950073" y="3450656"/>
              <a:ext cx="792" cy="1172"/>
            </a:xfrm>
            <a:custGeom>
              <a:rect b="b" l="l" r="r" t="t"/>
              <a:pathLst>
                <a:path extrusionOk="0" h="37" w="25">
                  <a:moveTo>
                    <a:pt x="24" y="1"/>
                  </a:moveTo>
                  <a:lnTo>
                    <a:pt x="12" y="24"/>
                  </a:lnTo>
                  <a:cubicBezTo>
                    <a:pt x="12" y="24"/>
                    <a:pt x="0" y="24"/>
                    <a:pt x="0" y="36"/>
                  </a:cubicBezTo>
                  <a:cubicBezTo>
                    <a:pt x="12" y="24"/>
                    <a:pt x="24" y="24"/>
                    <a:pt x="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3" name="Google Shape;11533;p65"/>
            <p:cNvSpPr/>
            <p:nvPr/>
          </p:nvSpPr>
          <p:spPr>
            <a:xfrm>
              <a:off x="923304" y="3434784"/>
              <a:ext cx="178042" cy="156594"/>
            </a:xfrm>
            <a:custGeom>
              <a:rect b="b" l="l" r="r" t="t"/>
              <a:pathLst>
                <a:path extrusionOk="0" h="4943" w="5620">
                  <a:moveTo>
                    <a:pt x="845" y="549"/>
                  </a:moveTo>
                  <a:cubicBezTo>
                    <a:pt x="844" y="550"/>
                    <a:pt x="842" y="552"/>
                    <a:pt x="841" y="553"/>
                  </a:cubicBezTo>
                  <a:lnTo>
                    <a:pt x="841" y="553"/>
                  </a:lnTo>
                  <a:cubicBezTo>
                    <a:pt x="842" y="552"/>
                    <a:pt x="844" y="550"/>
                    <a:pt x="845" y="549"/>
                  </a:cubicBezTo>
                  <a:close/>
                  <a:moveTo>
                    <a:pt x="4548" y="2561"/>
                  </a:moveTo>
                  <a:lnTo>
                    <a:pt x="4548" y="3145"/>
                  </a:lnTo>
                  <a:cubicBezTo>
                    <a:pt x="4548" y="3228"/>
                    <a:pt x="4620" y="3300"/>
                    <a:pt x="4715" y="3300"/>
                  </a:cubicBezTo>
                  <a:lnTo>
                    <a:pt x="5298" y="3300"/>
                  </a:lnTo>
                  <a:lnTo>
                    <a:pt x="5298" y="3871"/>
                  </a:lnTo>
                  <a:lnTo>
                    <a:pt x="4715" y="3871"/>
                  </a:lnTo>
                  <a:cubicBezTo>
                    <a:pt x="4620" y="3871"/>
                    <a:pt x="4548" y="3942"/>
                    <a:pt x="4548" y="4038"/>
                  </a:cubicBezTo>
                  <a:lnTo>
                    <a:pt x="4548" y="4609"/>
                  </a:lnTo>
                  <a:lnTo>
                    <a:pt x="3989" y="4609"/>
                  </a:lnTo>
                  <a:lnTo>
                    <a:pt x="3989" y="4038"/>
                  </a:lnTo>
                  <a:cubicBezTo>
                    <a:pt x="3989" y="3942"/>
                    <a:pt x="3905" y="3871"/>
                    <a:pt x="3822" y="3871"/>
                  </a:cubicBezTo>
                  <a:lnTo>
                    <a:pt x="3239" y="3871"/>
                  </a:lnTo>
                  <a:lnTo>
                    <a:pt x="3239" y="3300"/>
                  </a:lnTo>
                  <a:lnTo>
                    <a:pt x="3822" y="3300"/>
                  </a:lnTo>
                  <a:cubicBezTo>
                    <a:pt x="3905" y="3300"/>
                    <a:pt x="3989" y="3228"/>
                    <a:pt x="3989" y="3145"/>
                  </a:cubicBezTo>
                  <a:lnTo>
                    <a:pt x="3989" y="2561"/>
                  </a:lnTo>
                  <a:close/>
                  <a:moveTo>
                    <a:pt x="1441" y="0"/>
                  </a:moveTo>
                  <a:cubicBezTo>
                    <a:pt x="1159" y="0"/>
                    <a:pt x="895" y="90"/>
                    <a:pt x="667" y="263"/>
                  </a:cubicBezTo>
                  <a:cubicBezTo>
                    <a:pt x="0" y="787"/>
                    <a:pt x="0" y="1716"/>
                    <a:pt x="274" y="2347"/>
                  </a:cubicBezTo>
                  <a:cubicBezTo>
                    <a:pt x="441" y="2704"/>
                    <a:pt x="679" y="3038"/>
                    <a:pt x="988" y="3371"/>
                  </a:cubicBezTo>
                  <a:cubicBezTo>
                    <a:pt x="1441" y="3859"/>
                    <a:pt x="1941" y="4228"/>
                    <a:pt x="2405" y="4585"/>
                  </a:cubicBezTo>
                  <a:cubicBezTo>
                    <a:pt x="2441" y="4597"/>
                    <a:pt x="2465" y="4609"/>
                    <a:pt x="2500" y="4609"/>
                  </a:cubicBezTo>
                  <a:cubicBezTo>
                    <a:pt x="2524" y="4609"/>
                    <a:pt x="2560" y="4597"/>
                    <a:pt x="2584" y="4585"/>
                  </a:cubicBezTo>
                  <a:cubicBezTo>
                    <a:pt x="2798" y="4454"/>
                    <a:pt x="2977" y="4312"/>
                    <a:pt x="3131" y="4193"/>
                  </a:cubicBezTo>
                  <a:lnTo>
                    <a:pt x="3667" y="4193"/>
                  </a:lnTo>
                  <a:lnTo>
                    <a:pt x="3667" y="4776"/>
                  </a:lnTo>
                  <a:cubicBezTo>
                    <a:pt x="3667" y="4859"/>
                    <a:pt x="3739" y="4943"/>
                    <a:pt x="3834" y="4943"/>
                  </a:cubicBezTo>
                  <a:lnTo>
                    <a:pt x="4715" y="4943"/>
                  </a:lnTo>
                  <a:cubicBezTo>
                    <a:pt x="4798" y="4943"/>
                    <a:pt x="4870" y="4859"/>
                    <a:pt x="4870" y="4776"/>
                  </a:cubicBezTo>
                  <a:lnTo>
                    <a:pt x="4870" y="4193"/>
                  </a:lnTo>
                  <a:lnTo>
                    <a:pt x="5453" y="4193"/>
                  </a:lnTo>
                  <a:cubicBezTo>
                    <a:pt x="5548" y="4193"/>
                    <a:pt x="5620" y="4121"/>
                    <a:pt x="5620" y="4026"/>
                  </a:cubicBezTo>
                  <a:lnTo>
                    <a:pt x="5620" y="3157"/>
                  </a:lnTo>
                  <a:cubicBezTo>
                    <a:pt x="5620" y="3050"/>
                    <a:pt x="5548" y="2978"/>
                    <a:pt x="5453" y="2978"/>
                  </a:cubicBezTo>
                  <a:lnTo>
                    <a:pt x="4882" y="2978"/>
                  </a:lnTo>
                  <a:lnTo>
                    <a:pt x="4882" y="2395"/>
                  </a:lnTo>
                  <a:cubicBezTo>
                    <a:pt x="4882" y="2323"/>
                    <a:pt x="4834" y="2276"/>
                    <a:pt x="4775" y="2252"/>
                  </a:cubicBezTo>
                  <a:cubicBezTo>
                    <a:pt x="4798" y="2157"/>
                    <a:pt x="4834" y="2073"/>
                    <a:pt x="4858" y="1966"/>
                  </a:cubicBezTo>
                  <a:cubicBezTo>
                    <a:pt x="4882" y="1871"/>
                    <a:pt x="4834" y="1787"/>
                    <a:pt x="4739" y="1776"/>
                  </a:cubicBezTo>
                  <a:cubicBezTo>
                    <a:pt x="4725" y="1771"/>
                    <a:pt x="4710" y="1769"/>
                    <a:pt x="4695" y="1769"/>
                  </a:cubicBezTo>
                  <a:cubicBezTo>
                    <a:pt x="4625" y="1769"/>
                    <a:pt x="4558" y="1816"/>
                    <a:pt x="4548" y="1895"/>
                  </a:cubicBezTo>
                  <a:cubicBezTo>
                    <a:pt x="4525" y="2014"/>
                    <a:pt x="4489" y="2109"/>
                    <a:pt x="4429" y="2228"/>
                  </a:cubicBezTo>
                  <a:lnTo>
                    <a:pt x="3834" y="2228"/>
                  </a:lnTo>
                  <a:cubicBezTo>
                    <a:pt x="3739" y="2228"/>
                    <a:pt x="3667" y="2311"/>
                    <a:pt x="3667" y="2395"/>
                  </a:cubicBezTo>
                  <a:lnTo>
                    <a:pt x="3667" y="2978"/>
                  </a:lnTo>
                  <a:lnTo>
                    <a:pt x="3096" y="2978"/>
                  </a:lnTo>
                  <a:cubicBezTo>
                    <a:pt x="3001" y="2978"/>
                    <a:pt x="2929" y="3050"/>
                    <a:pt x="2929" y="3145"/>
                  </a:cubicBezTo>
                  <a:lnTo>
                    <a:pt x="2929" y="3942"/>
                  </a:lnTo>
                  <a:cubicBezTo>
                    <a:pt x="2798" y="4050"/>
                    <a:pt x="2655" y="4157"/>
                    <a:pt x="2500" y="4252"/>
                  </a:cubicBezTo>
                  <a:cubicBezTo>
                    <a:pt x="2060" y="3942"/>
                    <a:pt x="1619" y="3585"/>
                    <a:pt x="1215" y="3169"/>
                  </a:cubicBezTo>
                  <a:cubicBezTo>
                    <a:pt x="917" y="2859"/>
                    <a:pt x="715" y="2549"/>
                    <a:pt x="560" y="2228"/>
                  </a:cubicBezTo>
                  <a:cubicBezTo>
                    <a:pt x="322" y="1718"/>
                    <a:pt x="322" y="970"/>
                    <a:pt x="841" y="553"/>
                  </a:cubicBezTo>
                  <a:lnTo>
                    <a:pt x="841" y="553"/>
                  </a:lnTo>
                  <a:cubicBezTo>
                    <a:pt x="770" y="610"/>
                    <a:pt x="665" y="692"/>
                    <a:pt x="665" y="692"/>
                  </a:cubicBezTo>
                  <a:cubicBezTo>
                    <a:pt x="664" y="692"/>
                    <a:pt x="713" y="653"/>
                    <a:pt x="857" y="537"/>
                  </a:cubicBezTo>
                  <a:cubicBezTo>
                    <a:pt x="887" y="514"/>
                    <a:pt x="899" y="505"/>
                    <a:pt x="899" y="505"/>
                  </a:cubicBezTo>
                  <a:lnTo>
                    <a:pt x="899" y="505"/>
                  </a:lnTo>
                  <a:cubicBezTo>
                    <a:pt x="899" y="505"/>
                    <a:pt x="887" y="514"/>
                    <a:pt x="869" y="525"/>
                  </a:cubicBezTo>
                  <a:cubicBezTo>
                    <a:pt x="1045" y="396"/>
                    <a:pt x="1250" y="331"/>
                    <a:pt x="1461" y="331"/>
                  </a:cubicBezTo>
                  <a:cubicBezTo>
                    <a:pt x="1521" y="331"/>
                    <a:pt x="1582" y="336"/>
                    <a:pt x="1643" y="347"/>
                  </a:cubicBezTo>
                  <a:cubicBezTo>
                    <a:pt x="1941" y="406"/>
                    <a:pt x="2191" y="561"/>
                    <a:pt x="2358" y="799"/>
                  </a:cubicBezTo>
                  <a:cubicBezTo>
                    <a:pt x="2396" y="866"/>
                    <a:pt x="2445" y="893"/>
                    <a:pt x="2495" y="893"/>
                  </a:cubicBezTo>
                  <a:cubicBezTo>
                    <a:pt x="2552" y="893"/>
                    <a:pt x="2611" y="857"/>
                    <a:pt x="2655" y="799"/>
                  </a:cubicBezTo>
                  <a:cubicBezTo>
                    <a:pt x="2903" y="497"/>
                    <a:pt x="3171" y="342"/>
                    <a:pt x="3440" y="342"/>
                  </a:cubicBezTo>
                  <a:cubicBezTo>
                    <a:pt x="3468" y="342"/>
                    <a:pt x="3496" y="343"/>
                    <a:pt x="3524" y="347"/>
                  </a:cubicBezTo>
                  <a:lnTo>
                    <a:pt x="3536" y="347"/>
                  </a:lnTo>
                  <a:cubicBezTo>
                    <a:pt x="3763" y="347"/>
                    <a:pt x="3929" y="383"/>
                    <a:pt x="4072" y="478"/>
                  </a:cubicBezTo>
                  <a:cubicBezTo>
                    <a:pt x="4227" y="561"/>
                    <a:pt x="4358" y="716"/>
                    <a:pt x="4441" y="894"/>
                  </a:cubicBezTo>
                  <a:cubicBezTo>
                    <a:pt x="4501" y="1014"/>
                    <a:pt x="4548" y="1133"/>
                    <a:pt x="4560" y="1264"/>
                  </a:cubicBezTo>
                  <a:cubicBezTo>
                    <a:pt x="4584" y="1335"/>
                    <a:pt x="4644" y="1395"/>
                    <a:pt x="4727" y="1395"/>
                  </a:cubicBezTo>
                  <a:lnTo>
                    <a:pt x="4763" y="1395"/>
                  </a:lnTo>
                  <a:cubicBezTo>
                    <a:pt x="4846" y="1383"/>
                    <a:pt x="4906" y="1287"/>
                    <a:pt x="4894" y="1204"/>
                  </a:cubicBezTo>
                  <a:cubicBezTo>
                    <a:pt x="4858" y="1037"/>
                    <a:pt x="4822" y="883"/>
                    <a:pt x="4739" y="740"/>
                  </a:cubicBezTo>
                  <a:cubicBezTo>
                    <a:pt x="4620" y="525"/>
                    <a:pt x="4465" y="323"/>
                    <a:pt x="4251" y="192"/>
                  </a:cubicBezTo>
                  <a:cubicBezTo>
                    <a:pt x="4060" y="73"/>
                    <a:pt x="3834" y="13"/>
                    <a:pt x="3548" y="13"/>
                  </a:cubicBezTo>
                  <a:cubicBezTo>
                    <a:pt x="3514" y="10"/>
                    <a:pt x="3479" y="8"/>
                    <a:pt x="3445" y="8"/>
                  </a:cubicBezTo>
                  <a:cubicBezTo>
                    <a:pt x="3115" y="8"/>
                    <a:pt x="2805" y="165"/>
                    <a:pt x="2524" y="478"/>
                  </a:cubicBezTo>
                  <a:cubicBezTo>
                    <a:pt x="2322" y="240"/>
                    <a:pt x="2036" y="85"/>
                    <a:pt x="1703" y="25"/>
                  </a:cubicBezTo>
                  <a:cubicBezTo>
                    <a:pt x="1614" y="9"/>
                    <a:pt x="1527"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34" name="Google Shape;11534;p65"/>
          <p:cNvGrpSpPr/>
          <p:nvPr/>
        </p:nvGrpSpPr>
        <p:grpSpPr>
          <a:xfrm>
            <a:off x="2665165" y="3360146"/>
            <a:ext cx="281794" cy="349684"/>
            <a:chOff x="2665165" y="3360146"/>
            <a:chExt cx="281794" cy="349684"/>
          </a:xfrm>
        </p:grpSpPr>
        <p:sp>
          <p:nvSpPr>
            <p:cNvPr id="11535" name="Google Shape;11535;p65"/>
            <p:cNvSpPr/>
            <p:nvPr/>
          </p:nvSpPr>
          <p:spPr>
            <a:xfrm>
              <a:off x="2665165" y="3495547"/>
              <a:ext cx="136572" cy="214284"/>
            </a:xfrm>
            <a:custGeom>
              <a:rect b="b" l="l" r="r" t="t"/>
              <a:pathLst>
                <a:path extrusionOk="0" h="6764" w="4311">
                  <a:moveTo>
                    <a:pt x="3977" y="4453"/>
                  </a:moveTo>
                  <a:lnTo>
                    <a:pt x="3977" y="5049"/>
                  </a:lnTo>
                  <a:lnTo>
                    <a:pt x="2441" y="5049"/>
                  </a:lnTo>
                  <a:lnTo>
                    <a:pt x="2441" y="4453"/>
                  </a:lnTo>
                  <a:close/>
                  <a:moveTo>
                    <a:pt x="167" y="0"/>
                  </a:moveTo>
                  <a:cubicBezTo>
                    <a:pt x="84" y="0"/>
                    <a:pt x="0" y="72"/>
                    <a:pt x="0" y="167"/>
                  </a:cubicBezTo>
                  <a:lnTo>
                    <a:pt x="0" y="1727"/>
                  </a:lnTo>
                  <a:cubicBezTo>
                    <a:pt x="0" y="1858"/>
                    <a:pt x="84" y="2001"/>
                    <a:pt x="179" y="2072"/>
                  </a:cubicBezTo>
                  <a:lnTo>
                    <a:pt x="1167" y="2751"/>
                  </a:lnTo>
                  <a:cubicBezTo>
                    <a:pt x="1196" y="2770"/>
                    <a:pt x="1230" y="2779"/>
                    <a:pt x="1264" y="2779"/>
                  </a:cubicBezTo>
                  <a:cubicBezTo>
                    <a:pt x="1315" y="2779"/>
                    <a:pt x="1365" y="2758"/>
                    <a:pt x="1393" y="2715"/>
                  </a:cubicBezTo>
                  <a:cubicBezTo>
                    <a:pt x="1429" y="2632"/>
                    <a:pt x="1417" y="2536"/>
                    <a:pt x="1346" y="2489"/>
                  </a:cubicBezTo>
                  <a:lnTo>
                    <a:pt x="357" y="1798"/>
                  </a:lnTo>
                  <a:cubicBezTo>
                    <a:pt x="334" y="1786"/>
                    <a:pt x="322" y="1763"/>
                    <a:pt x="322" y="1727"/>
                  </a:cubicBezTo>
                  <a:lnTo>
                    <a:pt x="322" y="334"/>
                  </a:lnTo>
                  <a:lnTo>
                    <a:pt x="655" y="334"/>
                  </a:lnTo>
                  <a:cubicBezTo>
                    <a:pt x="679" y="334"/>
                    <a:pt x="679" y="346"/>
                    <a:pt x="679" y="346"/>
                  </a:cubicBezTo>
                  <a:lnTo>
                    <a:pt x="679" y="1251"/>
                  </a:lnTo>
                  <a:cubicBezTo>
                    <a:pt x="679" y="1382"/>
                    <a:pt x="750" y="1524"/>
                    <a:pt x="857" y="1596"/>
                  </a:cubicBezTo>
                  <a:lnTo>
                    <a:pt x="2286" y="2560"/>
                  </a:lnTo>
                  <a:cubicBezTo>
                    <a:pt x="2405" y="2656"/>
                    <a:pt x="2548" y="2691"/>
                    <a:pt x="2703" y="2691"/>
                  </a:cubicBezTo>
                  <a:lnTo>
                    <a:pt x="2822" y="2691"/>
                  </a:lnTo>
                  <a:cubicBezTo>
                    <a:pt x="2941" y="2691"/>
                    <a:pt x="3060" y="2656"/>
                    <a:pt x="3143" y="2560"/>
                  </a:cubicBezTo>
                  <a:lnTo>
                    <a:pt x="3191" y="2513"/>
                  </a:lnTo>
                  <a:cubicBezTo>
                    <a:pt x="3251" y="2453"/>
                    <a:pt x="3274" y="2382"/>
                    <a:pt x="3274" y="2298"/>
                  </a:cubicBezTo>
                  <a:cubicBezTo>
                    <a:pt x="3274" y="2203"/>
                    <a:pt x="3239" y="2132"/>
                    <a:pt x="3179" y="2072"/>
                  </a:cubicBezTo>
                  <a:lnTo>
                    <a:pt x="2524" y="1477"/>
                  </a:lnTo>
                  <a:lnTo>
                    <a:pt x="2524" y="1465"/>
                  </a:lnTo>
                  <a:lnTo>
                    <a:pt x="2727" y="1251"/>
                  </a:lnTo>
                  <a:lnTo>
                    <a:pt x="3905" y="2179"/>
                  </a:lnTo>
                  <a:cubicBezTo>
                    <a:pt x="3929" y="2191"/>
                    <a:pt x="3929" y="2215"/>
                    <a:pt x="3929" y="2251"/>
                  </a:cubicBezTo>
                  <a:lnTo>
                    <a:pt x="3929" y="4156"/>
                  </a:lnTo>
                  <a:lnTo>
                    <a:pt x="2643" y="4156"/>
                  </a:lnTo>
                  <a:lnTo>
                    <a:pt x="2643" y="3620"/>
                  </a:lnTo>
                  <a:cubicBezTo>
                    <a:pt x="2643" y="3465"/>
                    <a:pt x="2560" y="3346"/>
                    <a:pt x="2465" y="3263"/>
                  </a:cubicBezTo>
                  <a:lnTo>
                    <a:pt x="1869" y="2846"/>
                  </a:lnTo>
                  <a:cubicBezTo>
                    <a:pt x="1837" y="2828"/>
                    <a:pt x="1804" y="2818"/>
                    <a:pt x="1771" y="2818"/>
                  </a:cubicBezTo>
                  <a:cubicBezTo>
                    <a:pt x="1720" y="2818"/>
                    <a:pt x="1673" y="2842"/>
                    <a:pt x="1643" y="2894"/>
                  </a:cubicBezTo>
                  <a:cubicBezTo>
                    <a:pt x="1596" y="2965"/>
                    <a:pt x="1608" y="3072"/>
                    <a:pt x="1691" y="3108"/>
                  </a:cubicBezTo>
                  <a:lnTo>
                    <a:pt x="2286" y="3525"/>
                  </a:lnTo>
                  <a:cubicBezTo>
                    <a:pt x="2310" y="3548"/>
                    <a:pt x="2322" y="3584"/>
                    <a:pt x="2322" y="3620"/>
                  </a:cubicBezTo>
                  <a:lnTo>
                    <a:pt x="2322" y="4156"/>
                  </a:lnTo>
                  <a:lnTo>
                    <a:pt x="2286" y="4156"/>
                  </a:lnTo>
                  <a:cubicBezTo>
                    <a:pt x="2191" y="4156"/>
                    <a:pt x="2120" y="4227"/>
                    <a:pt x="2120" y="4322"/>
                  </a:cubicBezTo>
                  <a:lnTo>
                    <a:pt x="2120" y="5584"/>
                  </a:lnTo>
                  <a:lnTo>
                    <a:pt x="2120" y="6596"/>
                  </a:lnTo>
                  <a:cubicBezTo>
                    <a:pt x="2120" y="6680"/>
                    <a:pt x="2191" y="6763"/>
                    <a:pt x="2286" y="6763"/>
                  </a:cubicBezTo>
                  <a:lnTo>
                    <a:pt x="2834" y="6763"/>
                  </a:lnTo>
                  <a:cubicBezTo>
                    <a:pt x="2917" y="6763"/>
                    <a:pt x="3001" y="6680"/>
                    <a:pt x="3001" y="6596"/>
                  </a:cubicBezTo>
                  <a:cubicBezTo>
                    <a:pt x="3001" y="6501"/>
                    <a:pt x="2917" y="6430"/>
                    <a:pt x="2834" y="6430"/>
                  </a:cubicBezTo>
                  <a:lnTo>
                    <a:pt x="2429" y="6430"/>
                  </a:lnTo>
                  <a:lnTo>
                    <a:pt x="2429" y="5406"/>
                  </a:lnTo>
                  <a:lnTo>
                    <a:pt x="3965" y="5406"/>
                  </a:lnTo>
                  <a:lnTo>
                    <a:pt x="3965" y="5584"/>
                  </a:lnTo>
                  <a:lnTo>
                    <a:pt x="3965" y="6430"/>
                  </a:lnTo>
                  <a:lnTo>
                    <a:pt x="3477" y="6430"/>
                  </a:lnTo>
                  <a:cubicBezTo>
                    <a:pt x="3382" y="6430"/>
                    <a:pt x="3310" y="6501"/>
                    <a:pt x="3310" y="6596"/>
                  </a:cubicBezTo>
                  <a:cubicBezTo>
                    <a:pt x="3310" y="6680"/>
                    <a:pt x="3382" y="6763"/>
                    <a:pt x="3477" y="6763"/>
                  </a:cubicBezTo>
                  <a:lnTo>
                    <a:pt x="4144" y="6763"/>
                  </a:lnTo>
                  <a:cubicBezTo>
                    <a:pt x="4227" y="6763"/>
                    <a:pt x="4310" y="6680"/>
                    <a:pt x="4310" y="6596"/>
                  </a:cubicBezTo>
                  <a:lnTo>
                    <a:pt x="4310" y="5251"/>
                  </a:lnTo>
                  <a:lnTo>
                    <a:pt x="4286" y="4287"/>
                  </a:lnTo>
                  <a:lnTo>
                    <a:pt x="4286" y="2215"/>
                  </a:lnTo>
                  <a:cubicBezTo>
                    <a:pt x="4286" y="2084"/>
                    <a:pt x="4227" y="1965"/>
                    <a:pt x="4132" y="1894"/>
                  </a:cubicBezTo>
                  <a:lnTo>
                    <a:pt x="2846" y="881"/>
                  </a:lnTo>
                  <a:cubicBezTo>
                    <a:pt x="2818" y="859"/>
                    <a:pt x="2782" y="847"/>
                    <a:pt x="2746" y="847"/>
                  </a:cubicBezTo>
                  <a:cubicBezTo>
                    <a:pt x="2707" y="847"/>
                    <a:pt x="2669" y="862"/>
                    <a:pt x="2643" y="893"/>
                  </a:cubicBezTo>
                  <a:lnTo>
                    <a:pt x="2322" y="1203"/>
                  </a:lnTo>
                  <a:cubicBezTo>
                    <a:pt x="2262" y="1262"/>
                    <a:pt x="2215" y="1358"/>
                    <a:pt x="2215" y="1441"/>
                  </a:cubicBezTo>
                  <a:cubicBezTo>
                    <a:pt x="2215" y="1536"/>
                    <a:pt x="2262" y="1620"/>
                    <a:pt x="2322" y="1679"/>
                  </a:cubicBezTo>
                  <a:lnTo>
                    <a:pt x="2977" y="2275"/>
                  </a:lnTo>
                  <a:lnTo>
                    <a:pt x="2941" y="2322"/>
                  </a:lnTo>
                  <a:cubicBezTo>
                    <a:pt x="2905" y="2358"/>
                    <a:pt x="2882" y="2370"/>
                    <a:pt x="2846" y="2370"/>
                  </a:cubicBezTo>
                  <a:lnTo>
                    <a:pt x="2727" y="2370"/>
                  </a:lnTo>
                  <a:cubicBezTo>
                    <a:pt x="2643" y="2370"/>
                    <a:pt x="2560" y="2334"/>
                    <a:pt x="2489" y="2298"/>
                  </a:cubicBezTo>
                  <a:lnTo>
                    <a:pt x="1060" y="1322"/>
                  </a:lnTo>
                  <a:cubicBezTo>
                    <a:pt x="1024" y="1310"/>
                    <a:pt x="1012" y="1286"/>
                    <a:pt x="1012" y="1251"/>
                  </a:cubicBezTo>
                  <a:lnTo>
                    <a:pt x="1012" y="346"/>
                  </a:lnTo>
                  <a:cubicBezTo>
                    <a:pt x="1012" y="155"/>
                    <a:pt x="869"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6" name="Google Shape;11536;p65"/>
            <p:cNvSpPr/>
            <p:nvPr/>
          </p:nvSpPr>
          <p:spPr>
            <a:xfrm>
              <a:off x="2811495" y="3494786"/>
              <a:ext cx="135464" cy="212003"/>
            </a:xfrm>
            <a:custGeom>
              <a:rect b="b" l="l" r="r" t="t"/>
              <a:pathLst>
                <a:path extrusionOk="0" h="6692" w="4276">
                  <a:moveTo>
                    <a:pt x="3942" y="322"/>
                  </a:moveTo>
                  <a:lnTo>
                    <a:pt x="3942" y="1727"/>
                  </a:lnTo>
                  <a:lnTo>
                    <a:pt x="3954" y="1727"/>
                  </a:lnTo>
                  <a:cubicBezTo>
                    <a:pt x="3954" y="1751"/>
                    <a:pt x="3942" y="1787"/>
                    <a:pt x="3918" y="1798"/>
                  </a:cubicBezTo>
                  <a:lnTo>
                    <a:pt x="1811" y="3251"/>
                  </a:lnTo>
                  <a:cubicBezTo>
                    <a:pt x="1692" y="3334"/>
                    <a:pt x="1632" y="3465"/>
                    <a:pt x="1632" y="3608"/>
                  </a:cubicBezTo>
                  <a:lnTo>
                    <a:pt x="1632" y="4144"/>
                  </a:lnTo>
                  <a:lnTo>
                    <a:pt x="334" y="4144"/>
                  </a:lnTo>
                  <a:lnTo>
                    <a:pt x="334" y="2239"/>
                  </a:lnTo>
                  <a:cubicBezTo>
                    <a:pt x="334" y="2215"/>
                    <a:pt x="358" y="2179"/>
                    <a:pt x="370" y="2168"/>
                  </a:cubicBezTo>
                  <a:lnTo>
                    <a:pt x="632" y="1965"/>
                  </a:lnTo>
                  <a:lnTo>
                    <a:pt x="1525" y="1251"/>
                  </a:lnTo>
                  <a:lnTo>
                    <a:pt x="1739" y="1453"/>
                  </a:lnTo>
                  <a:lnTo>
                    <a:pt x="1739" y="1465"/>
                  </a:lnTo>
                  <a:lnTo>
                    <a:pt x="1084" y="2060"/>
                  </a:lnTo>
                  <a:cubicBezTo>
                    <a:pt x="1025" y="2120"/>
                    <a:pt x="977" y="2203"/>
                    <a:pt x="977" y="2287"/>
                  </a:cubicBezTo>
                  <a:cubicBezTo>
                    <a:pt x="977" y="2382"/>
                    <a:pt x="1013" y="2453"/>
                    <a:pt x="1072" y="2513"/>
                  </a:cubicBezTo>
                  <a:lnTo>
                    <a:pt x="1108" y="2560"/>
                  </a:lnTo>
                  <a:cubicBezTo>
                    <a:pt x="1203" y="2644"/>
                    <a:pt x="1322" y="2691"/>
                    <a:pt x="1441" y="2691"/>
                  </a:cubicBezTo>
                  <a:lnTo>
                    <a:pt x="1561" y="2691"/>
                  </a:lnTo>
                  <a:cubicBezTo>
                    <a:pt x="1703" y="2691"/>
                    <a:pt x="1858" y="2644"/>
                    <a:pt x="1977" y="2560"/>
                  </a:cubicBezTo>
                  <a:lnTo>
                    <a:pt x="3406" y="1584"/>
                  </a:lnTo>
                  <a:cubicBezTo>
                    <a:pt x="3525" y="1513"/>
                    <a:pt x="3585" y="1382"/>
                    <a:pt x="3585" y="1251"/>
                  </a:cubicBezTo>
                  <a:lnTo>
                    <a:pt x="3585" y="334"/>
                  </a:lnTo>
                  <a:cubicBezTo>
                    <a:pt x="3585" y="322"/>
                    <a:pt x="3597" y="322"/>
                    <a:pt x="3597" y="322"/>
                  </a:cubicBezTo>
                  <a:close/>
                  <a:moveTo>
                    <a:pt x="1858" y="4477"/>
                  </a:moveTo>
                  <a:lnTo>
                    <a:pt x="1858" y="5073"/>
                  </a:lnTo>
                  <a:lnTo>
                    <a:pt x="322" y="5073"/>
                  </a:lnTo>
                  <a:lnTo>
                    <a:pt x="322" y="4477"/>
                  </a:lnTo>
                  <a:close/>
                  <a:moveTo>
                    <a:pt x="1858" y="5382"/>
                  </a:moveTo>
                  <a:lnTo>
                    <a:pt x="1858" y="6406"/>
                  </a:lnTo>
                  <a:lnTo>
                    <a:pt x="322" y="6406"/>
                  </a:lnTo>
                  <a:lnTo>
                    <a:pt x="322" y="5561"/>
                  </a:lnTo>
                  <a:lnTo>
                    <a:pt x="322" y="5382"/>
                  </a:lnTo>
                  <a:close/>
                  <a:moveTo>
                    <a:pt x="3620" y="1"/>
                  </a:moveTo>
                  <a:cubicBezTo>
                    <a:pt x="3418" y="1"/>
                    <a:pt x="3275" y="143"/>
                    <a:pt x="3275" y="334"/>
                  </a:cubicBezTo>
                  <a:lnTo>
                    <a:pt x="3275" y="1251"/>
                  </a:lnTo>
                  <a:cubicBezTo>
                    <a:pt x="3275" y="1275"/>
                    <a:pt x="3263" y="1310"/>
                    <a:pt x="3227" y="1322"/>
                  </a:cubicBezTo>
                  <a:lnTo>
                    <a:pt x="1799" y="2287"/>
                  </a:lnTo>
                  <a:cubicBezTo>
                    <a:pt x="1727" y="2334"/>
                    <a:pt x="1656" y="2358"/>
                    <a:pt x="1561" y="2358"/>
                  </a:cubicBezTo>
                  <a:lnTo>
                    <a:pt x="1441" y="2358"/>
                  </a:lnTo>
                  <a:cubicBezTo>
                    <a:pt x="1418" y="2358"/>
                    <a:pt x="1370" y="2346"/>
                    <a:pt x="1358" y="2322"/>
                  </a:cubicBezTo>
                  <a:lnTo>
                    <a:pt x="1311" y="2275"/>
                  </a:lnTo>
                  <a:lnTo>
                    <a:pt x="1965" y="1679"/>
                  </a:lnTo>
                  <a:cubicBezTo>
                    <a:pt x="2037" y="1620"/>
                    <a:pt x="2073" y="1525"/>
                    <a:pt x="2073" y="1441"/>
                  </a:cubicBezTo>
                  <a:cubicBezTo>
                    <a:pt x="2073" y="1346"/>
                    <a:pt x="2037" y="1263"/>
                    <a:pt x="1965" y="1203"/>
                  </a:cubicBezTo>
                  <a:lnTo>
                    <a:pt x="1656" y="894"/>
                  </a:lnTo>
                  <a:cubicBezTo>
                    <a:pt x="1622" y="860"/>
                    <a:pt x="1577" y="845"/>
                    <a:pt x="1534" y="845"/>
                  </a:cubicBezTo>
                  <a:cubicBezTo>
                    <a:pt x="1500" y="845"/>
                    <a:pt x="1467" y="854"/>
                    <a:pt x="1441" y="870"/>
                  </a:cubicBezTo>
                  <a:lnTo>
                    <a:pt x="429" y="1667"/>
                  </a:lnTo>
                  <a:lnTo>
                    <a:pt x="168" y="1870"/>
                  </a:lnTo>
                  <a:cubicBezTo>
                    <a:pt x="60" y="1941"/>
                    <a:pt x="1" y="2060"/>
                    <a:pt x="1" y="2203"/>
                  </a:cubicBezTo>
                  <a:lnTo>
                    <a:pt x="1" y="4263"/>
                  </a:lnTo>
                  <a:lnTo>
                    <a:pt x="1" y="5192"/>
                  </a:lnTo>
                  <a:lnTo>
                    <a:pt x="1" y="6525"/>
                  </a:lnTo>
                  <a:cubicBezTo>
                    <a:pt x="1" y="6620"/>
                    <a:pt x="72" y="6692"/>
                    <a:pt x="168" y="6692"/>
                  </a:cubicBezTo>
                  <a:lnTo>
                    <a:pt x="2025" y="6692"/>
                  </a:lnTo>
                  <a:cubicBezTo>
                    <a:pt x="2108" y="6692"/>
                    <a:pt x="2192" y="6620"/>
                    <a:pt x="2192" y="6525"/>
                  </a:cubicBezTo>
                  <a:lnTo>
                    <a:pt x="2192" y="5513"/>
                  </a:lnTo>
                  <a:lnTo>
                    <a:pt x="2192" y="4251"/>
                  </a:lnTo>
                  <a:cubicBezTo>
                    <a:pt x="2192" y="4168"/>
                    <a:pt x="2108" y="4084"/>
                    <a:pt x="2025" y="4084"/>
                  </a:cubicBezTo>
                  <a:lnTo>
                    <a:pt x="1953" y="4084"/>
                  </a:lnTo>
                  <a:lnTo>
                    <a:pt x="1953" y="3549"/>
                  </a:lnTo>
                  <a:cubicBezTo>
                    <a:pt x="1953" y="3525"/>
                    <a:pt x="1965" y="3477"/>
                    <a:pt x="1989" y="3465"/>
                  </a:cubicBezTo>
                  <a:lnTo>
                    <a:pt x="4097" y="2001"/>
                  </a:lnTo>
                  <a:cubicBezTo>
                    <a:pt x="4216" y="1929"/>
                    <a:pt x="4275" y="1798"/>
                    <a:pt x="4275" y="1667"/>
                  </a:cubicBezTo>
                  <a:lnTo>
                    <a:pt x="4275" y="96"/>
                  </a:lnTo>
                  <a:cubicBezTo>
                    <a:pt x="4275" y="72"/>
                    <a:pt x="4216" y="1"/>
                    <a:pt x="4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7" name="Google Shape;11537;p65"/>
            <p:cNvSpPr/>
            <p:nvPr/>
          </p:nvSpPr>
          <p:spPr>
            <a:xfrm>
              <a:off x="2731915" y="3360146"/>
              <a:ext cx="149403" cy="181812"/>
            </a:xfrm>
            <a:custGeom>
              <a:rect b="b" l="l" r="r" t="t"/>
              <a:pathLst>
                <a:path extrusionOk="0" h="5739" w="4716">
                  <a:moveTo>
                    <a:pt x="2358" y="0"/>
                  </a:moveTo>
                  <a:cubicBezTo>
                    <a:pt x="1156" y="0"/>
                    <a:pt x="155" y="893"/>
                    <a:pt x="13" y="2084"/>
                  </a:cubicBezTo>
                  <a:cubicBezTo>
                    <a:pt x="1" y="2179"/>
                    <a:pt x="72" y="2250"/>
                    <a:pt x="143" y="2262"/>
                  </a:cubicBezTo>
                  <a:cubicBezTo>
                    <a:pt x="155" y="2265"/>
                    <a:pt x="166" y="2266"/>
                    <a:pt x="176" y="2266"/>
                  </a:cubicBezTo>
                  <a:cubicBezTo>
                    <a:pt x="255" y="2266"/>
                    <a:pt x="312" y="2194"/>
                    <a:pt x="322" y="2131"/>
                  </a:cubicBezTo>
                  <a:cubicBezTo>
                    <a:pt x="441" y="1107"/>
                    <a:pt x="1322" y="333"/>
                    <a:pt x="2346" y="333"/>
                  </a:cubicBezTo>
                  <a:cubicBezTo>
                    <a:pt x="3477" y="333"/>
                    <a:pt x="4382" y="1250"/>
                    <a:pt x="4382" y="2369"/>
                  </a:cubicBezTo>
                  <a:cubicBezTo>
                    <a:pt x="4382" y="3262"/>
                    <a:pt x="3823" y="4036"/>
                    <a:pt x="2977" y="4322"/>
                  </a:cubicBezTo>
                  <a:cubicBezTo>
                    <a:pt x="2941" y="4334"/>
                    <a:pt x="2894" y="4346"/>
                    <a:pt x="2882" y="4393"/>
                  </a:cubicBezTo>
                  <a:lnTo>
                    <a:pt x="2346" y="5286"/>
                  </a:lnTo>
                  <a:lnTo>
                    <a:pt x="1810" y="4393"/>
                  </a:lnTo>
                  <a:cubicBezTo>
                    <a:pt x="1798" y="4370"/>
                    <a:pt x="1763" y="4334"/>
                    <a:pt x="1727" y="4322"/>
                  </a:cubicBezTo>
                  <a:cubicBezTo>
                    <a:pt x="989" y="4084"/>
                    <a:pt x="477" y="3477"/>
                    <a:pt x="334" y="2727"/>
                  </a:cubicBezTo>
                  <a:cubicBezTo>
                    <a:pt x="323" y="2650"/>
                    <a:pt x="252" y="2594"/>
                    <a:pt x="177" y="2594"/>
                  </a:cubicBezTo>
                  <a:cubicBezTo>
                    <a:pt x="170" y="2594"/>
                    <a:pt x="163" y="2595"/>
                    <a:pt x="155" y="2596"/>
                  </a:cubicBezTo>
                  <a:cubicBezTo>
                    <a:pt x="72" y="2608"/>
                    <a:pt x="13" y="2703"/>
                    <a:pt x="24" y="2774"/>
                  </a:cubicBezTo>
                  <a:cubicBezTo>
                    <a:pt x="179" y="3620"/>
                    <a:pt x="775" y="4322"/>
                    <a:pt x="1572" y="4608"/>
                  </a:cubicBezTo>
                  <a:lnTo>
                    <a:pt x="2215" y="5656"/>
                  </a:lnTo>
                  <a:cubicBezTo>
                    <a:pt x="2239" y="5703"/>
                    <a:pt x="2287" y="5739"/>
                    <a:pt x="2346" y="5739"/>
                  </a:cubicBezTo>
                  <a:cubicBezTo>
                    <a:pt x="2406" y="5739"/>
                    <a:pt x="2453" y="5703"/>
                    <a:pt x="2477" y="5656"/>
                  </a:cubicBezTo>
                  <a:lnTo>
                    <a:pt x="3120" y="4608"/>
                  </a:lnTo>
                  <a:cubicBezTo>
                    <a:pt x="4073" y="4274"/>
                    <a:pt x="4704" y="3381"/>
                    <a:pt x="4704" y="2369"/>
                  </a:cubicBezTo>
                  <a:cubicBezTo>
                    <a:pt x="4715" y="1060"/>
                    <a:pt x="3656" y="0"/>
                    <a:pt x="2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8" name="Google Shape;11538;p65"/>
            <p:cNvSpPr/>
            <p:nvPr/>
          </p:nvSpPr>
          <p:spPr>
            <a:xfrm>
              <a:off x="2760585" y="3389545"/>
              <a:ext cx="92442" cy="91333"/>
            </a:xfrm>
            <a:custGeom>
              <a:rect b="b" l="l" r="r" t="t"/>
              <a:pathLst>
                <a:path extrusionOk="0" h="2883" w="2918">
                  <a:moveTo>
                    <a:pt x="1453" y="679"/>
                  </a:moveTo>
                  <a:cubicBezTo>
                    <a:pt x="1858" y="679"/>
                    <a:pt x="2203" y="1025"/>
                    <a:pt x="2203" y="1430"/>
                  </a:cubicBezTo>
                  <a:cubicBezTo>
                    <a:pt x="2203" y="1846"/>
                    <a:pt x="1870" y="2168"/>
                    <a:pt x="1453" y="2168"/>
                  </a:cubicBezTo>
                  <a:cubicBezTo>
                    <a:pt x="1036" y="2168"/>
                    <a:pt x="715" y="1846"/>
                    <a:pt x="715" y="1430"/>
                  </a:cubicBezTo>
                  <a:cubicBezTo>
                    <a:pt x="715" y="1013"/>
                    <a:pt x="1036" y="679"/>
                    <a:pt x="1453" y="679"/>
                  </a:cubicBezTo>
                  <a:close/>
                  <a:moveTo>
                    <a:pt x="1453" y="1"/>
                  </a:moveTo>
                  <a:cubicBezTo>
                    <a:pt x="1370" y="1"/>
                    <a:pt x="1286" y="72"/>
                    <a:pt x="1286" y="167"/>
                  </a:cubicBezTo>
                  <a:lnTo>
                    <a:pt x="1286" y="382"/>
                  </a:lnTo>
                  <a:cubicBezTo>
                    <a:pt x="1108" y="417"/>
                    <a:pt x="953" y="477"/>
                    <a:pt x="810" y="572"/>
                  </a:cubicBezTo>
                  <a:lnTo>
                    <a:pt x="655" y="417"/>
                  </a:lnTo>
                  <a:cubicBezTo>
                    <a:pt x="626" y="388"/>
                    <a:pt x="584" y="373"/>
                    <a:pt x="542" y="373"/>
                  </a:cubicBezTo>
                  <a:cubicBezTo>
                    <a:pt x="501" y="373"/>
                    <a:pt x="459" y="388"/>
                    <a:pt x="429" y="417"/>
                  </a:cubicBezTo>
                  <a:cubicBezTo>
                    <a:pt x="370" y="477"/>
                    <a:pt x="370" y="572"/>
                    <a:pt x="429" y="632"/>
                  </a:cubicBezTo>
                  <a:lnTo>
                    <a:pt x="596" y="798"/>
                  </a:lnTo>
                  <a:cubicBezTo>
                    <a:pt x="489" y="929"/>
                    <a:pt x="429" y="1096"/>
                    <a:pt x="393" y="1275"/>
                  </a:cubicBezTo>
                  <a:lnTo>
                    <a:pt x="167" y="1275"/>
                  </a:lnTo>
                  <a:cubicBezTo>
                    <a:pt x="72" y="1275"/>
                    <a:pt x="0" y="1358"/>
                    <a:pt x="0" y="1441"/>
                  </a:cubicBezTo>
                  <a:cubicBezTo>
                    <a:pt x="0" y="1537"/>
                    <a:pt x="72" y="1608"/>
                    <a:pt x="167" y="1608"/>
                  </a:cubicBezTo>
                  <a:lnTo>
                    <a:pt x="381" y="1608"/>
                  </a:lnTo>
                  <a:cubicBezTo>
                    <a:pt x="417" y="1787"/>
                    <a:pt x="477" y="1953"/>
                    <a:pt x="572" y="2084"/>
                  </a:cubicBezTo>
                  <a:lnTo>
                    <a:pt x="417" y="2251"/>
                  </a:lnTo>
                  <a:cubicBezTo>
                    <a:pt x="358" y="2311"/>
                    <a:pt x="358" y="2406"/>
                    <a:pt x="417" y="2465"/>
                  </a:cubicBezTo>
                  <a:cubicBezTo>
                    <a:pt x="441" y="2501"/>
                    <a:pt x="489" y="2513"/>
                    <a:pt x="536" y="2513"/>
                  </a:cubicBezTo>
                  <a:cubicBezTo>
                    <a:pt x="572" y="2513"/>
                    <a:pt x="620" y="2501"/>
                    <a:pt x="655" y="2465"/>
                  </a:cubicBezTo>
                  <a:lnTo>
                    <a:pt x="810" y="2311"/>
                  </a:lnTo>
                  <a:cubicBezTo>
                    <a:pt x="953" y="2406"/>
                    <a:pt x="1108" y="2465"/>
                    <a:pt x="1286" y="2501"/>
                  </a:cubicBezTo>
                  <a:lnTo>
                    <a:pt x="1286" y="2727"/>
                  </a:lnTo>
                  <a:cubicBezTo>
                    <a:pt x="1286" y="2811"/>
                    <a:pt x="1370" y="2882"/>
                    <a:pt x="1453" y="2882"/>
                  </a:cubicBezTo>
                  <a:cubicBezTo>
                    <a:pt x="1548" y="2882"/>
                    <a:pt x="1620" y="2811"/>
                    <a:pt x="1620" y="2727"/>
                  </a:cubicBezTo>
                  <a:lnTo>
                    <a:pt x="1620" y="2501"/>
                  </a:lnTo>
                  <a:cubicBezTo>
                    <a:pt x="1798" y="2465"/>
                    <a:pt x="1965" y="2406"/>
                    <a:pt x="2096" y="2311"/>
                  </a:cubicBezTo>
                  <a:lnTo>
                    <a:pt x="2263" y="2465"/>
                  </a:lnTo>
                  <a:cubicBezTo>
                    <a:pt x="2286" y="2501"/>
                    <a:pt x="2334" y="2513"/>
                    <a:pt x="2382" y="2513"/>
                  </a:cubicBezTo>
                  <a:cubicBezTo>
                    <a:pt x="2417" y="2513"/>
                    <a:pt x="2465" y="2501"/>
                    <a:pt x="2501" y="2465"/>
                  </a:cubicBezTo>
                  <a:cubicBezTo>
                    <a:pt x="2560" y="2406"/>
                    <a:pt x="2560" y="2311"/>
                    <a:pt x="2501" y="2251"/>
                  </a:cubicBezTo>
                  <a:lnTo>
                    <a:pt x="2334" y="2084"/>
                  </a:lnTo>
                  <a:cubicBezTo>
                    <a:pt x="2441" y="1953"/>
                    <a:pt x="2501" y="1787"/>
                    <a:pt x="2525" y="1608"/>
                  </a:cubicBezTo>
                  <a:lnTo>
                    <a:pt x="2751" y="1608"/>
                  </a:lnTo>
                  <a:cubicBezTo>
                    <a:pt x="2834" y="1608"/>
                    <a:pt x="2918" y="1537"/>
                    <a:pt x="2918" y="1441"/>
                  </a:cubicBezTo>
                  <a:cubicBezTo>
                    <a:pt x="2882" y="1358"/>
                    <a:pt x="2822" y="1275"/>
                    <a:pt x="2739" y="1275"/>
                  </a:cubicBezTo>
                  <a:lnTo>
                    <a:pt x="2513" y="1275"/>
                  </a:lnTo>
                  <a:cubicBezTo>
                    <a:pt x="2477" y="1096"/>
                    <a:pt x="2417" y="941"/>
                    <a:pt x="2322" y="798"/>
                  </a:cubicBezTo>
                  <a:lnTo>
                    <a:pt x="2489" y="632"/>
                  </a:lnTo>
                  <a:cubicBezTo>
                    <a:pt x="2548" y="572"/>
                    <a:pt x="2548" y="477"/>
                    <a:pt x="2489" y="417"/>
                  </a:cubicBezTo>
                  <a:cubicBezTo>
                    <a:pt x="2459" y="388"/>
                    <a:pt x="2417" y="373"/>
                    <a:pt x="2376" y="373"/>
                  </a:cubicBezTo>
                  <a:cubicBezTo>
                    <a:pt x="2334" y="373"/>
                    <a:pt x="2292" y="388"/>
                    <a:pt x="2263" y="417"/>
                  </a:cubicBezTo>
                  <a:lnTo>
                    <a:pt x="2096" y="572"/>
                  </a:lnTo>
                  <a:cubicBezTo>
                    <a:pt x="1965" y="477"/>
                    <a:pt x="1798" y="417"/>
                    <a:pt x="1620" y="382"/>
                  </a:cubicBezTo>
                  <a:lnTo>
                    <a:pt x="1620" y="167"/>
                  </a:lnTo>
                  <a:cubicBezTo>
                    <a:pt x="1620" y="72"/>
                    <a:pt x="1548"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39" name="Google Shape;11539;p65"/>
            <p:cNvSpPr/>
            <p:nvPr/>
          </p:nvSpPr>
          <p:spPr>
            <a:xfrm>
              <a:off x="2789636" y="3417836"/>
              <a:ext cx="33961" cy="33993"/>
            </a:xfrm>
            <a:custGeom>
              <a:rect b="b" l="l" r="r" t="t"/>
              <a:pathLst>
                <a:path extrusionOk="0" h="1073" w="1072">
                  <a:moveTo>
                    <a:pt x="536" y="346"/>
                  </a:moveTo>
                  <a:cubicBezTo>
                    <a:pt x="655" y="346"/>
                    <a:pt x="750" y="429"/>
                    <a:pt x="750" y="548"/>
                  </a:cubicBezTo>
                  <a:cubicBezTo>
                    <a:pt x="750" y="656"/>
                    <a:pt x="643" y="763"/>
                    <a:pt x="536" y="763"/>
                  </a:cubicBezTo>
                  <a:cubicBezTo>
                    <a:pt x="417" y="763"/>
                    <a:pt x="334" y="667"/>
                    <a:pt x="334" y="548"/>
                  </a:cubicBezTo>
                  <a:cubicBezTo>
                    <a:pt x="334" y="429"/>
                    <a:pt x="417" y="346"/>
                    <a:pt x="536" y="346"/>
                  </a:cubicBezTo>
                  <a:close/>
                  <a:moveTo>
                    <a:pt x="536" y="1"/>
                  </a:moveTo>
                  <a:cubicBezTo>
                    <a:pt x="238" y="1"/>
                    <a:pt x="0" y="239"/>
                    <a:pt x="0" y="537"/>
                  </a:cubicBezTo>
                  <a:cubicBezTo>
                    <a:pt x="0" y="834"/>
                    <a:pt x="238" y="1072"/>
                    <a:pt x="536" y="1072"/>
                  </a:cubicBezTo>
                  <a:cubicBezTo>
                    <a:pt x="834" y="1072"/>
                    <a:pt x="1072" y="834"/>
                    <a:pt x="1072" y="537"/>
                  </a:cubicBezTo>
                  <a:cubicBezTo>
                    <a:pt x="1072" y="251"/>
                    <a:pt x="822"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0" name="Google Shape;11540;p65"/>
          <p:cNvGrpSpPr/>
          <p:nvPr/>
        </p:nvGrpSpPr>
        <p:grpSpPr>
          <a:xfrm>
            <a:off x="7156344" y="3347696"/>
            <a:ext cx="264465" cy="353074"/>
            <a:chOff x="7156344" y="3347696"/>
            <a:chExt cx="264465" cy="353074"/>
          </a:xfrm>
        </p:grpSpPr>
        <p:sp>
          <p:nvSpPr>
            <p:cNvPr id="11541" name="Google Shape;11541;p65"/>
            <p:cNvSpPr/>
            <p:nvPr/>
          </p:nvSpPr>
          <p:spPr>
            <a:xfrm>
              <a:off x="7248754" y="3468397"/>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2" name="Google Shape;11542;p65"/>
            <p:cNvSpPr/>
            <p:nvPr/>
          </p:nvSpPr>
          <p:spPr>
            <a:xfrm>
              <a:off x="7314775" y="3468397"/>
              <a:ext cx="10201" cy="15872"/>
            </a:xfrm>
            <a:custGeom>
              <a:rect b="b" l="l" r="r" t="t"/>
              <a:pathLst>
                <a:path extrusionOk="0" h="501" w="322">
                  <a:moveTo>
                    <a:pt x="155" y="0"/>
                  </a:moveTo>
                  <a:cubicBezTo>
                    <a:pt x="72" y="0"/>
                    <a:pt x="1" y="72"/>
                    <a:pt x="1" y="155"/>
                  </a:cubicBezTo>
                  <a:lnTo>
                    <a:pt x="1" y="334"/>
                  </a:lnTo>
                  <a:cubicBezTo>
                    <a:pt x="1" y="429"/>
                    <a:pt x="72" y="500"/>
                    <a:pt x="155" y="500"/>
                  </a:cubicBezTo>
                  <a:cubicBezTo>
                    <a:pt x="251" y="500"/>
                    <a:pt x="322" y="429"/>
                    <a:pt x="322" y="334"/>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3" name="Google Shape;11543;p65"/>
            <p:cNvSpPr/>
            <p:nvPr/>
          </p:nvSpPr>
          <p:spPr>
            <a:xfrm>
              <a:off x="7156344" y="3347696"/>
              <a:ext cx="264465" cy="353074"/>
            </a:xfrm>
            <a:custGeom>
              <a:rect b="b" l="l" r="r" t="t"/>
              <a:pathLst>
                <a:path extrusionOk="0" h="11145" w="8348">
                  <a:moveTo>
                    <a:pt x="4111" y="310"/>
                  </a:moveTo>
                  <a:cubicBezTo>
                    <a:pt x="4118" y="310"/>
                    <a:pt x="4125" y="310"/>
                    <a:pt x="4132" y="310"/>
                  </a:cubicBezTo>
                  <a:cubicBezTo>
                    <a:pt x="5573" y="322"/>
                    <a:pt x="6740" y="1512"/>
                    <a:pt x="6740" y="2953"/>
                  </a:cubicBezTo>
                  <a:lnTo>
                    <a:pt x="6740" y="3643"/>
                  </a:lnTo>
                  <a:lnTo>
                    <a:pt x="6526" y="3643"/>
                  </a:lnTo>
                  <a:cubicBezTo>
                    <a:pt x="6430" y="3643"/>
                    <a:pt x="6311" y="3632"/>
                    <a:pt x="6216" y="3596"/>
                  </a:cubicBezTo>
                  <a:cubicBezTo>
                    <a:pt x="5859" y="3489"/>
                    <a:pt x="4978" y="3167"/>
                    <a:pt x="4359" y="2119"/>
                  </a:cubicBezTo>
                  <a:cubicBezTo>
                    <a:pt x="4311" y="2048"/>
                    <a:pt x="4299" y="1977"/>
                    <a:pt x="4299" y="1905"/>
                  </a:cubicBezTo>
                  <a:lnTo>
                    <a:pt x="4299" y="1548"/>
                  </a:lnTo>
                  <a:cubicBezTo>
                    <a:pt x="4299" y="1453"/>
                    <a:pt x="4228" y="1381"/>
                    <a:pt x="4132" y="1381"/>
                  </a:cubicBezTo>
                  <a:cubicBezTo>
                    <a:pt x="4049" y="1381"/>
                    <a:pt x="3966" y="1453"/>
                    <a:pt x="3966" y="1548"/>
                  </a:cubicBezTo>
                  <a:lnTo>
                    <a:pt x="3966" y="1905"/>
                  </a:lnTo>
                  <a:cubicBezTo>
                    <a:pt x="3966" y="1977"/>
                    <a:pt x="3954" y="2060"/>
                    <a:pt x="3906" y="2119"/>
                  </a:cubicBezTo>
                  <a:cubicBezTo>
                    <a:pt x="3275" y="3167"/>
                    <a:pt x="2406" y="3489"/>
                    <a:pt x="2049" y="3596"/>
                  </a:cubicBezTo>
                  <a:cubicBezTo>
                    <a:pt x="1942" y="3632"/>
                    <a:pt x="1846" y="3643"/>
                    <a:pt x="1739" y="3643"/>
                  </a:cubicBezTo>
                  <a:lnTo>
                    <a:pt x="1620" y="3643"/>
                  </a:lnTo>
                  <a:cubicBezTo>
                    <a:pt x="1584" y="3643"/>
                    <a:pt x="1561" y="3643"/>
                    <a:pt x="1513" y="3655"/>
                  </a:cubicBezTo>
                  <a:lnTo>
                    <a:pt x="1513" y="2941"/>
                  </a:lnTo>
                  <a:cubicBezTo>
                    <a:pt x="1501" y="1496"/>
                    <a:pt x="2680" y="310"/>
                    <a:pt x="4111" y="310"/>
                  </a:cubicBezTo>
                  <a:close/>
                  <a:moveTo>
                    <a:pt x="1799" y="5013"/>
                  </a:moveTo>
                  <a:cubicBezTo>
                    <a:pt x="1882" y="5322"/>
                    <a:pt x="2049" y="5620"/>
                    <a:pt x="2275" y="5894"/>
                  </a:cubicBezTo>
                  <a:cubicBezTo>
                    <a:pt x="2168" y="6013"/>
                    <a:pt x="2025" y="6084"/>
                    <a:pt x="1858" y="6084"/>
                  </a:cubicBezTo>
                  <a:cubicBezTo>
                    <a:pt x="1561" y="6084"/>
                    <a:pt x="1323" y="5846"/>
                    <a:pt x="1323" y="5548"/>
                  </a:cubicBezTo>
                  <a:cubicBezTo>
                    <a:pt x="1323" y="5275"/>
                    <a:pt x="1525" y="5060"/>
                    <a:pt x="1799" y="5013"/>
                  </a:cubicBezTo>
                  <a:close/>
                  <a:moveTo>
                    <a:pt x="6454" y="5013"/>
                  </a:moveTo>
                  <a:cubicBezTo>
                    <a:pt x="6704" y="5037"/>
                    <a:pt x="6918" y="5263"/>
                    <a:pt x="6918" y="5548"/>
                  </a:cubicBezTo>
                  <a:cubicBezTo>
                    <a:pt x="6918" y="5846"/>
                    <a:pt x="6680" y="6084"/>
                    <a:pt x="6383" y="6084"/>
                  </a:cubicBezTo>
                  <a:cubicBezTo>
                    <a:pt x="6216" y="6084"/>
                    <a:pt x="6073" y="6013"/>
                    <a:pt x="5978" y="5894"/>
                  </a:cubicBezTo>
                  <a:cubicBezTo>
                    <a:pt x="6204" y="5632"/>
                    <a:pt x="6347" y="5334"/>
                    <a:pt x="6454" y="5013"/>
                  </a:cubicBezTo>
                  <a:close/>
                  <a:moveTo>
                    <a:pt x="4132" y="2381"/>
                  </a:moveTo>
                  <a:cubicBezTo>
                    <a:pt x="4823" y="3453"/>
                    <a:pt x="5752" y="3810"/>
                    <a:pt x="6145" y="3905"/>
                  </a:cubicBezTo>
                  <a:cubicBezTo>
                    <a:pt x="6276" y="3941"/>
                    <a:pt x="6406" y="3965"/>
                    <a:pt x="6549" y="3965"/>
                  </a:cubicBezTo>
                  <a:lnTo>
                    <a:pt x="6668" y="3965"/>
                  </a:lnTo>
                  <a:cubicBezTo>
                    <a:pt x="6740" y="3965"/>
                    <a:pt x="6811" y="4001"/>
                    <a:pt x="6871" y="4060"/>
                  </a:cubicBezTo>
                  <a:cubicBezTo>
                    <a:pt x="6930" y="4120"/>
                    <a:pt x="6942" y="4191"/>
                    <a:pt x="6942" y="4263"/>
                  </a:cubicBezTo>
                  <a:cubicBezTo>
                    <a:pt x="6930" y="4405"/>
                    <a:pt x="6799" y="4501"/>
                    <a:pt x="6645" y="4501"/>
                  </a:cubicBezTo>
                  <a:lnTo>
                    <a:pt x="6573" y="4501"/>
                  </a:lnTo>
                  <a:cubicBezTo>
                    <a:pt x="6573" y="4417"/>
                    <a:pt x="6514" y="4346"/>
                    <a:pt x="6430" y="4322"/>
                  </a:cubicBezTo>
                  <a:cubicBezTo>
                    <a:pt x="6335" y="4322"/>
                    <a:pt x="6264" y="4382"/>
                    <a:pt x="6252" y="4477"/>
                  </a:cubicBezTo>
                  <a:cubicBezTo>
                    <a:pt x="6204" y="5001"/>
                    <a:pt x="5966" y="5489"/>
                    <a:pt x="5573" y="5858"/>
                  </a:cubicBezTo>
                  <a:cubicBezTo>
                    <a:pt x="5192" y="6215"/>
                    <a:pt x="4680" y="6430"/>
                    <a:pt x="4144" y="6430"/>
                  </a:cubicBezTo>
                  <a:cubicBezTo>
                    <a:pt x="3585" y="6430"/>
                    <a:pt x="3073" y="6227"/>
                    <a:pt x="2692" y="5858"/>
                  </a:cubicBezTo>
                  <a:cubicBezTo>
                    <a:pt x="2299" y="5501"/>
                    <a:pt x="2061" y="5013"/>
                    <a:pt x="2025" y="4477"/>
                  </a:cubicBezTo>
                  <a:cubicBezTo>
                    <a:pt x="2025" y="4389"/>
                    <a:pt x="1943" y="4321"/>
                    <a:pt x="1865" y="4321"/>
                  </a:cubicBezTo>
                  <a:cubicBezTo>
                    <a:pt x="1859" y="4321"/>
                    <a:pt x="1852" y="4321"/>
                    <a:pt x="1846" y="4322"/>
                  </a:cubicBezTo>
                  <a:cubicBezTo>
                    <a:pt x="1751" y="4322"/>
                    <a:pt x="1680" y="4417"/>
                    <a:pt x="1692" y="4501"/>
                  </a:cubicBezTo>
                  <a:lnTo>
                    <a:pt x="1620" y="4501"/>
                  </a:lnTo>
                  <a:cubicBezTo>
                    <a:pt x="1465" y="4501"/>
                    <a:pt x="1334" y="4405"/>
                    <a:pt x="1323" y="4263"/>
                  </a:cubicBezTo>
                  <a:cubicBezTo>
                    <a:pt x="1311" y="4191"/>
                    <a:pt x="1334" y="4120"/>
                    <a:pt x="1394" y="4060"/>
                  </a:cubicBezTo>
                  <a:cubicBezTo>
                    <a:pt x="1442" y="4001"/>
                    <a:pt x="1513" y="3965"/>
                    <a:pt x="1608" y="3965"/>
                  </a:cubicBezTo>
                  <a:lnTo>
                    <a:pt x="1727" y="3965"/>
                  </a:lnTo>
                  <a:cubicBezTo>
                    <a:pt x="1858" y="3965"/>
                    <a:pt x="2001" y="3953"/>
                    <a:pt x="2120" y="3905"/>
                  </a:cubicBezTo>
                  <a:cubicBezTo>
                    <a:pt x="2513" y="3810"/>
                    <a:pt x="3430" y="3453"/>
                    <a:pt x="4132" y="2381"/>
                  </a:cubicBezTo>
                  <a:close/>
                  <a:moveTo>
                    <a:pt x="5740" y="6108"/>
                  </a:moveTo>
                  <a:cubicBezTo>
                    <a:pt x="5871" y="6251"/>
                    <a:pt x="6037" y="6346"/>
                    <a:pt x="6228" y="6382"/>
                  </a:cubicBezTo>
                  <a:cubicBezTo>
                    <a:pt x="6287" y="6739"/>
                    <a:pt x="6406" y="6953"/>
                    <a:pt x="6526" y="7203"/>
                  </a:cubicBezTo>
                  <a:cubicBezTo>
                    <a:pt x="6645" y="7418"/>
                    <a:pt x="6764" y="7656"/>
                    <a:pt x="6871" y="8061"/>
                  </a:cubicBezTo>
                  <a:lnTo>
                    <a:pt x="5680" y="7644"/>
                  </a:lnTo>
                  <a:cubicBezTo>
                    <a:pt x="5478" y="7573"/>
                    <a:pt x="5323" y="7358"/>
                    <a:pt x="5323" y="7144"/>
                  </a:cubicBezTo>
                  <a:lnTo>
                    <a:pt x="5323" y="6430"/>
                  </a:lnTo>
                  <a:cubicBezTo>
                    <a:pt x="5478" y="6334"/>
                    <a:pt x="5621" y="6227"/>
                    <a:pt x="5740" y="6108"/>
                  </a:cubicBezTo>
                  <a:close/>
                  <a:moveTo>
                    <a:pt x="4978" y="6584"/>
                  </a:moveTo>
                  <a:lnTo>
                    <a:pt x="4978" y="7144"/>
                  </a:lnTo>
                  <a:cubicBezTo>
                    <a:pt x="4978" y="7442"/>
                    <a:pt x="5144" y="7715"/>
                    <a:pt x="5383" y="7870"/>
                  </a:cubicBezTo>
                  <a:cubicBezTo>
                    <a:pt x="5252" y="8132"/>
                    <a:pt x="4847" y="8727"/>
                    <a:pt x="4049" y="9370"/>
                  </a:cubicBezTo>
                  <a:cubicBezTo>
                    <a:pt x="3823" y="9180"/>
                    <a:pt x="3644" y="8989"/>
                    <a:pt x="3489" y="8823"/>
                  </a:cubicBezTo>
                  <a:cubicBezTo>
                    <a:pt x="3132" y="8406"/>
                    <a:pt x="2930" y="8061"/>
                    <a:pt x="2823" y="7870"/>
                  </a:cubicBezTo>
                  <a:cubicBezTo>
                    <a:pt x="3073" y="7715"/>
                    <a:pt x="3228" y="7442"/>
                    <a:pt x="3228" y="7144"/>
                  </a:cubicBezTo>
                  <a:lnTo>
                    <a:pt x="3228" y="6584"/>
                  </a:lnTo>
                  <a:cubicBezTo>
                    <a:pt x="3513" y="6691"/>
                    <a:pt x="3811" y="6751"/>
                    <a:pt x="4109" y="6751"/>
                  </a:cubicBezTo>
                  <a:cubicBezTo>
                    <a:pt x="4418" y="6751"/>
                    <a:pt x="4716" y="6691"/>
                    <a:pt x="4978" y="6584"/>
                  </a:cubicBezTo>
                  <a:close/>
                  <a:moveTo>
                    <a:pt x="4144" y="0"/>
                  </a:moveTo>
                  <a:cubicBezTo>
                    <a:pt x="2525" y="0"/>
                    <a:pt x="1203" y="1322"/>
                    <a:pt x="1203" y="2941"/>
                  </a:cubicBezTo>
                  <a:lnTo>
                    <a:pt x="1203" y="3822"/>
                  </a:lnTo>
                  <a:lnTo>
                    <a:pt x="1192" y="3834"/>
                  </a:lnTo>
                  <a:cubicBezTo>
                    <a:pt x="1072" y="3953"/>
                    <a:pt x="1025" y="4132"/>
                    <a:pt x="1037" y="4298"/>
                  </a:cubicBezTo>
                  <a:cubicBezTo>
                    <a:pt x="1072" y="4536"/>
                    <a:pt x="1227" y="4727"/>
                    <a:pt x="1453" y="4798"/>
                  </a:cubicBezTo>
                  <a:cubicBezTo>
                    <a:pt x="1203" y="4953"/>
                    <a:pt x="1037" y="5227"/>
                    <a:pt x="1037" y="5548"/>
                  </a:cubicBezTo>
                  <a:cubicBezTo>
                    <a:pt x="1037" y="6025"/>
                    <a:pt x="1430" y="6406"/>
                    <a:pt x="1906" y="6406"/>
                  </a:cubicBezTo>
                  <a:cubicBezTo>
                    <a:pt x="2144" y="6406"/>
                    <a:pt x="2382" y="6299"/>
                    <a:pt x="2537" y="6120"/>
                  </a:cubicBezTo>
                  <a:cubicBezTo>
                    <a:pt x="2680" y="6239"/>
                    <a:pt x="2811" y="6346"/>
                    <a:pt x="2954" y="6441"/>
                  </a:cubicBezTo>
                  <a:lnTo>
                    <a:pt x="2954" y="7156"/>
                  </a:lnTo>
                  <a:cubicBezTo>
                    <a:pt x="2954" y="7370"/>
                    <a:pt x="2811" y="7584"/>
                    <a:pt x="2596" y="7656"/>
                  </a:cubicBezTo>
                  <a:lnTo>
                    <a:pt x="799" y="8299"/>
                  </a:lnTo>
                  <a:cubicBezTo>
                    <a:pt x="322" y="8466"/>
                    <a:pt x="1" y="8918"/>
                    <a:pt x="1" y="9442"/>
                  </a:cubicBezTo>
                  <a:lnTo>
                    <a:pt x="1" y="10966"/>
                  </a:lnTo>
                  <a:cubicBezTo>
                    <a:pt x="1" y="11049"/>
                    <a:pt x="72" y="11121"/>
                    <a:pt x="156" y="11121"/>
                  </a:cubicBezTo>
                  <a:cubicBezTo>
                    <a:pt x="251" y="11121"/>
                    <a:pt x="322" y="11049"/>
                    <a:pt x="322" y="10966"/>
                  </a:cubicBezTo>
                  <a:lnTo>
                    <a:pt x="322" y="9442"/>
                  </a:lnTo>
                  <a:cubicBezTo>
                    <a:pt x="322" y="9073"/>
                    <a:pt x="561" y="8727"/>
                    <a:pt x="918" y="8608"/>
                  </a:cubicBezTo>
                  <a:lnTo>
                    <a:pt x="1394" y="8442"/>
                  </a:lnTo>
                  <a:cubicBezTo>
                    <a:pt x="1477" y="8954"/>
                    <a:pt x="1573" y="9478"/>
                    <a:pt x="1692" y="9966"/>
                  </a:cubicBezTo>
                  <a:cubicBezTo>
                    <a:pt x="1704" y="10037"/>
                    <a:pt x="1775" y="10097"/>
                    <a:pt x="1858" y="10097"/>
                  </a:cubicBezTo>
                  <a:lnTo>
                    <a:pt x="1882" y="10097"/>
                  </a:lnTo>
                  <a:cubicBezTo>
                    <a:pt x="1977" y="10085"/>
                    <a:pt x="2037" y="9990"/>
                    <a:pt x="2001" y="9906"/>
                  </a:cubicBezTo>
                  <a:cubicBezTo>
                    <a:pt x="1894" y="9418"/>
                    <a:pt x="1799" y="8858"/>
                    <a:pt x="1704" y="8358"/>
                  </a:cubicBezTo>
                  <a:lnTo>
                    <a:pt x="1965" y="8263"/>
                  </a:lnTo>
                  <a:cubicBezTo>
                    <a:pt x="2275" y="9275"/>
                    <a:pt x="2656" y="10382"/>
                    <a:pt x="3180" y="11085"/>
                  </a:cubicBezTo>
                  <a:cubicBezTo>
                    <a:pt x="3216" y="11121"/>
                    <a:pt x="3251" y="11144"/>
                    <a:pt x="3311" y="11144"/>
                  </a:cubicBezTo>
                  <a:cubicBezTo>
                    <a:pt x="3347" y="11144"/>
                    <a:pt x="3394" y="11121"/>
                    <a:pt x="3418" y="11109"/>
                  </a:cubicBezTo>
                  <a:cubicBezTo>
                    <a:pt x="3489" y="11049"/>
                    <a:pt x="3513" y="10966"/>
                    <a:pt x="3454" y="10882"/>
                  </a:cubicBezTo>
                  <a:cubicBezTo>
                    <a:pt x="2894" y="10144"/>
                    <a:pt x="2466" y="8823"/>
                    <a:pt x="2275" y="8144"/>
                  </a:cubicBezTo>
                  <a:lnTo>
                    <a:pt x="2596" y="8025"/>
                  </a:lnTo>
                  <a:cubicBezTo>
                    <a:pt x="2704" y="8227"/>
                    <a:pt x="2930" y="8596"/>
                    <a:pt x="3311" y="9061"/>
                  </a:cubicBezTo>
                  <a:cubicBezTo>
                    <a:pt x="3835" y="9656"/>
                    <a:pt x="4740" y="10490"/>
                    <a:pt x="6216" y="11121"/>
                  </a:cubicBezTo>
                  <a:cubicBezTo>
                    <a:pt x="6228" y="11144"/>
                    <a:pt x="6264" y="11144"/>
                    <a:pt x="6276" y="11144"/>
                  </a:cubicBezTo>
                  <a:cubicBezTo>
                    <a:pt x="6335" y="11144"/>
                    <a:pt x="6395" y="11109"/>
                    <a:pt x="6430" y="11037"/>
                  </a:cubicBezTo>
                  <a:cubicBezTo>
                    <a:pt x="6454" y="10942"/>
                    <a:pt x="6430" y="10859"/>
                    <a:pt x="6335" y="10823"/>
                  </a:cubicBezTo>
                  <a:cubicBezTo>
                    <a:pt x="5502" y="10454"/>
                    <a:pt x="4847" y="10025"/>
                    <a:pt x="4359" y="9620"/>
                  </a:cubicBezTo>
                  <a:cubicBezTo>
                    <a:pt x="5204" y="8918"/>
                    <a:pt x="5621" y="8299"/>
                    <a:pt x="5775" y="8025"/>
                  </a:cubicBezTo>
                  <a:lnTo>
                    <a:pt x="6097" y="8144"/>
                  </a:lnTo>
                  <a:cubicBezTo>
                    <a:pt x="5918" y="8727"/>
                    <a:pt x="5728" y="9251"/>
                    <a:pt x="5502" y="9692"/>
                  </a:cubicBezTo>
                  <a:cubicBezTo>
                    <a:pt x="5454" y="9775"/>
                    <a:pt x="5502" y="9870"/>
                    <a:pt x="5573" y="9918"/>
                  </a:cubicBezTo>
                  <a:cubicBezTo>
                    <a:pt x="5609" y="9930"/>
                    <a:pt x="5621" y="9930"/>
                    <a:pt x="5656" y="9930"/>
                  </a:cubicBezTo>
                  <a:cubicBezTo>
                    <a:pt x="5716" y="9930"/>
                    <a:pt x="5775" y="9906"/>
                    <a:pt x="5799" y="9847"/>
                  </a:cubicBezTo>
                  <a:cubicBezTo>
                    <a:pt x="6014" y="9382"/>
                    <a:pt x="6216" y="8858"/>
                    <a:pt x="6395" y="8263"/>
                  </a:cubicBezTo>
                  <a:lnTo>
                    <a:pt x="7419" y="8620"/>
                  </a:lnTo>
                  <a:cubicBezTo>
                    <a:pt x="7776" y="8739"/>
                    <a:pt x="8014" y="9085"/>
                    <a:pt x="8014" y="9454"/>
                  </a:cubicBezTo>
                  <a:lnTo>
                    <a:pt x="8014" y="10978"/>
                  </a:lnTo>
                  <a:cubicBezTo>
                    <a:pt x="8014" y="11061"/>
                    <a:pt x="8097" y="11144"/>
                    <a:pt x="8181" y="11144"/>
                  </a:cubicBezTo>
                  <a:cubicBezTo>
                    <a:pt x="8276" y="11144"/>
                    <a:pt x="8347" y="11061"/>
                    <a:pt x="8347" y="10978"/>
                  </a:cubicBezTo>
                  <a:lnTo>
                    <a:pt x="8347" y="9454"/>
                  </a:lnTo>
                  <a:cubicBezTo>
                    <a:pt x="8288" y="8906"/>
                    <a:pt x="7978" y="8454"/>
                    <a:pt x="7478" y="8287"/>
                  </a:cubicBezTo>
                  <a:lnTo>
                    <a:pt x="7240" y="8192"/>
                  </a:lnTo>
                  <a:cubicBezTo>
                    <a:pt x="7145" y="7620"/>
                    <a:pt x="6978" y="7323"/>
                    <a:pt x="6847" y="7049"/>
                  </a:cubicBezTo>
                  <a:cubicBezTo>
                    <a:pt x="6740" y="6846"/>
                    <a:pt x="6633" y="6656"/>
                    <a:pt x="6585" y="6382"/>
                  </a:cubicBezTo>
                  <a:cubicBezTo>
                    <a:pt x="6978" y="6287"/>
                    <a:pt x="7264" y="5953"/>
                    <a:pt x="7264" y="5548"/>
                  </a:cubicBezTo>
                  <a:cubicBezTo>
                    <a:pt x="7264" y="5227"/>
                    <a:pt x="7097" y="4953"/>
                    <a:pt x="6847" y="4798"/>
                  </a:cubicBezTo>
                  <a:cubicBezTo>
                    <a:pt x="7061" y="4727"/>
                    <a:pt x="7240" y="4536"/>
                    <a:pt x="7264" y="4298"/>
                  </a:cubicBezTo>
                  <a:cubicBezTo>
                    <a:pt x="7276" y="4132"/>
                    <a:pt x="7216" y="3953"/>
                    <a:pt x="7109" y="3834"/>
                  </a:cubicBezTo>
                  <a:lnTo>
                    <a:pt x="7097" y="3822"/>
                  </a:lnTo>
                  <a:lnTo>
                    <a:pt x="7097" y="2941"/>
                  </a:lnTo>
                  <a:cubicBezTo>
                    <a:pt x="7097" y="1322"/>
                    <a:pt x="5775" y="0"/>
                    <a:pt x="4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4" name="Google Shape;11544;p65"/>
            <p:cNvSpPr/>
            <p:nvPr/>
          </p:nvSpPr>
          <p:spPr>
            <a:xfrm>
              <a:off x="7212544" y="3678023"/>
              <a:ext cx="14763" cy="21226"/>
            </a:xfrm>
            <a:custGeom>
              <a:rect b="b" l="l" r="r" t="t"/>
              <a:pathLst>
                <a:path extrusionOk="0" h="670" w="466">
                  <a:moveTo>
                    <a:pt x="175" y="1"/>
                  </a:moveTo>
                  <a:cubicBezTo>
                    <a:pt x="165" y="1"/>
                    <a:pt x="154" y="2"/>
                    <a:pt x="144" y="3"/>
                  </a:cubicBezTo>
                  <a:cubicBezTo>
                    <a:pt x="49" y="27"/>
                    <a:pt x="1" y="122"/>
                    <a:pt x="25" y="205"/>
                  </a:cubicBezTo>
                  <a:cubicBezTo>
                    <a:pt x="49" y="348"/>
                    <a:pt x="96" y="467"/>
                    <a:pt x="132" y="563"/>
                  </a:cubicBezTo>
                  <a:cubicBezTo>
                    <a:pt x="156" y="646"/>
                    <a:pt x="215" y="670"/>
                    <a:pt x="275" y="670"/>
                  </a:cubicBezTo>
                  <a:cubicBezTo>
                    <a:pt x="287" y="670"/>
                    <a:pt x="311" y="670"/>
                    <a:pt x="334" y="658"/>
                  </a:cubicBezTo>
                  <a:cubicBezTo>
                    <a:pt x="430" y="646"/>
                    <a:pt x="465" y="551"/>
                    <a:pt x="453" y="467"/>
                  </a:cubicBezTo>
                  <a:cubicBezTo>
                    <a:pt x="430" y="360"/>
                    <a:pt x="382" y="253"/>
                    <a:pt x="346" y="122"/>
                  </a:cubicBezTo>
                  <a:cubicBezTo>
                    <a:pt x="325" y="39"/>
                    <a:pt x="250"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5" name="Google Shape;11545;p65"/>
            <p:cNvSpPr/>
            <p:nvPr/>
          </p:nvSpPr>
          <p:spPr>
            <a:xfrm>
              <a:off x="7257055" y="3498936"/>
              <a:ext cx="60382" cy="32472"/>
            </a:xfrm>
            <a:custGeom>
              <a:rect b="b" l="l" r="r" t="t"/>
              <a:pathLst>
                <a:path extrusionOk="0" h="1025" w="1906">
                  <a:moveTo>
                    <a:pt x="1525" y="322"/>
                  </a:moveTo>
                  <a:cubicBezTo>
                    <a:pt x="1465" y="536"/>
                    <a:pt x="1227" y="703"/>
                    <a:pt x="941" y="703"/>
                  </a:cubicBezTo>
                  <a:cubicBezTo>
                    <a:pt x="656" y="703"/>
                    <a:pt x="430" y="548"/>
                    <a:pt x="346" y="322"/>
                  </a:cubicBezTo>
                  <a:close/>
                  <a:moveTo>
                    <a:pt x="168" y="1"/>
                  </a:moveTo>
                  <a:cubicBezTo>
                    <a:pt x="72" y="1"/>
                    <a:pt x="1" y="72"/>
                    <a:pt x="1" y="167"/>
                  </a:cubicBezTo>
                  <a:cubicBezTo>
                    <a:pt x="1" y="644"/>
                    <a:pt x="430" y="1025"/>
                    <a:pt x="953" y="1025"/>
                  </a:cubicBezTo>
                  <a:cubicBezTo>
                    <a:pt x="1477" y="1025"/>
                    <a:pt x="1906" y="644"/>
                    <a:pt x="1906" y="167"/>
                  </a:cubicBezTo>
                  <a:cubicBezTo>
                    <a:pt x="1894" y="72"/>
                    <a:pt x="1823"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46" name="Google Shape;11546;p65"/>
          <p:cNvGrpSpPr/>
          <p:nvPr/>
        </p:nvGrpSpPr>
        <p:grpSpPr>
          <a:xfrm>
            <a:off x="6703732" y="3346936"/>
            <a:ext cx="264813" cy="352693"/>
            <a:chOff x="6703732" y="3346936"/>
            <a:chExt cx="264813" cy="352693"/>
          </a:xfrm>
        </p:grpSpPr>
        <p:sp>
          <p:nvSpPr>
            <p:cNvPr id="11547" name="Google Shape;11547;p65"/>
            <p:cNvSpPr/>
            <p:nvPr/>
          </p:nvSpPr>
          <p:spPr>
            <a:xfrm>
              <a:off x="6797283" y="3468777"/>
              <a:ext cx="10581" cy="15872"/>
            </a:xfrm>
            <a:custGeom>
              <a:rect b="b" l="l" r="r" t="t"/>
              <a:pathLst>
                <a:path extrusionOk="0" h="501" w="334">
                  <a:moveTo>
                    <a:pt x="167" y="0"/>
                  </a:moveTo>
                  <a:cubicBezTo>
                    <a:pt x="84" y="0"/>
                    <a:pt x="0" y="72"/>
                    <a:pt x="0" y="167"/>
                  </a:cubicBezTo>
                  <a:lnTo>
                    <a:pt x="0" y="345"/>
                  </a:lnTo>
                  <a:cubicBezTo>
                    <a:pt x="0" y="429"/>
                    <a:pt x="84" y="500"/>
                    <a:pt x="167" y="500"/>
                  </a:cubicBezTo>
                  <a:cubicBezTo>
                    <a:pt x="262" y="500"/>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8" name="Google Shape;11548;p65"/>
            <p:cNvSpPr/>
            <p:nvPr/>
          </p:nvSpPr>
          <p:spPr>
            <a:xfrm>
              <a:off x="6863272" y="3468777"/>
              <a:ext cx="10613" cy="15872"/>
            </a:xfrm>
            <a:custGeom>
              <a:rect b="b" l="l" r="r" t="t"/>
              <a:pathLst>
                <a:path extrusionOk="0" h="501" w="335">
                  <a:moveTo>
                    <a:pt x="167" y="0"/>
                  </a:moveTo>
                  <a:cubicBezTo>
                    <a:pt x="84" y="0"/>
                    <a:pt x="1" y="72"/>
                    <a:pt x="1" y="167"/>
                  </a:cubicBezTo>
                  <a:lnTo>
                    <a:pt x="1" y="345"/>
                  </a:lnTo>
                  <a:cubicBezTo>
                    <a:pt x="1" y="429"/>
                    <a:pt x="84" y="500"/>
                    <a:pt x="167" y="500"/>
                  </a:cubicBezTo>
                  <a:cubicBezTo>
                    <a:pt x="263" y="500"/>
                    <a:pt x="334" y="429"/>
                    <a:pt x="334" y="345"/>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49" name="Google Shape;11549;p65"/>
            <p:cNvSpPr/>
            <p:nvPr/>
          </p:nvSpPr>
          <p:spPr>
            <a:xfrm>
              <a:off x="6814231" y="3507712"/>
              <a:ext cx="43433" cy="15777"/>
            </a:xfrm>
            <a:custGeom>
              <a:rect b="b" l="l" r="r" t="t"/>
              <a:pathLst>
                <a:path extrusionOk="0" h="498" w="1371">
                  <a:moveTo>
                    <a:pt x="174" y="0"/>
                  </a:moveTo>
                  <a:cubicBezTo>
                    <a:pt x="132" y="0"/>
                    <a:pt x="90" y="15"/>
                    <a:pt x="60" y="45"/>
                  </a:cubicBezTo>
                  <a:cubicBezTo>
                    <a:pt x="1" y="105"/>
                    <a:pt x="1" y="212"/>
                    <a:pt x="60" y="271"/>
                  </a:cubicBezTo>
                  <a:cubicBezTo>
                    <a:pt x="203" y="402"/>
                    <a:pt x="441" y="497"/>
                    <a:pt x="703" y="497"/>
                  </a:cubicBezTo>
                  <a:cubicBezTo>
                    <a:pt x="953" y="497"/>
                    <a:pt x="1192" y="402"/>
                    <a:pt x="1346" y="271"/>
                  </a:cubicBezTo>
                  <a:cubicBezTo>
                    <a:pt x="1370" y="212"/>
                    <a:pt x="1370" y="105"/>
                    <a:pt x="1311" y="45"/>
                  </a:cubicBezTo>
                  <a:cubicBezTo>
                    <a:pt x="1281" y="15"/>
                    <a:pt x="1242" y="0"/>
                    <a:pt x="1203" y="0"/>
                  </a:cubicBezTo>
                  <a:cubicBezTo>
                    <a:pt x="1165" y="0"/>
                    <a:pt x="1126" y="15"/>
                    <a:pt x="1096" y="45"/>
                  </a:cubicBezTo>
                  <a:cubicBezTo>
                    <a:pt x="1037" y="105"/>
                    <a:pt x="882" y="188"/>
                    <a:pt x="692" y="188"/>
                  </a:cubicBezTo>
                  <a:cubicBezTo>
                    <a:pt x="477" y="188"/>
                    <a:pt x="346" y="105"/>
                    <a:pt x="287" y="45"/>
                  </a:cubicBezTo>
                  <a:cubicBezTo>
                    <a:pt x="257" y="15"/>
                    <a:pt x="215"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0" name="Google Shape;11550;p65"/>
            <p:cNvSpPr/>
            <p:nvPr/>
          </p:nvSpPr>
          <p:spPr>
            <a:xfrm>
              <a:off x="6902143" y="3489876"/>
              <a:ext cx="32" cy="412"/>
            </a:xfrm>
            <a:custGeom>
              <a:rect b="b" l="l" r="r" t="t"/>
              <a:pathLst>
                <a:path extrusionOk="0" h="13" w="1">
                  <a:moveTo>
                    <a:pt x="0" y="13"/>
                  </a:moveTo>
                  <a:cubicBezTo>
                    <a:pt x="0" y="1"/>
                    <a:pt x="0" y="13"/>
                    <a:pt x="0" y="13"/>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1" name="Google Shape;11551;p65"/>
            <p:cNvSpPr/>
            <p:nvPr/>
          </p:nvSpPr>
          <p:spPr>
            <a:xfrm>
              <a:off x="6703732" y="3346936"/>
              <a:ext cx="264813" cy="352693"/>
            </a:xfrm>
            <a:custGeom>
              <a:rect b="b" l="l" r="r" t="t"/>
              <a:pathLst>
                <a:path extrusionOk="0" h="11133" w="8359">
                  <a:moveTo>
                    <a:pt x="4120" y="346"/>
                  </a:moveTo>
                  <a:cubicBezTo>
                    <a:pt x="5668" y="346"/>
                    <a:pt x="6918" y="1596"/>
                    <a:pt x="6918" y="3144"/>
                  </a:cubicBezTo>
                  <a:lnTo>
                    <a:pt x="6918" y="8081"/>
                  </a:lnTo>
                  <a:lnTo>
                    <a:pt x="6918" y="8081"/>
                  </a:lnTo>
                  <a:lnTo>
                    <a:pt x="6049" y="7787"/>
                  </a:lnTo>
                  <a:cubicBezTo>
                    <a:pt x="6037" y="7763"/>
                    <a:pt x="6037" y="7739"/>
                    <a:pt x="6013" y="7716"/>
                  </a:cubicBezTo>
                  <a:lnTo>
                    <a:pt x="5608" y="7311"/>
                  </a:lnTo>
                  <a:cubicBezTo>
                    <a:pt x="5537" y="7239"/>
                    <a:pt x="5442" y="7204"/>
                    <a:pt x="5358" y="7204"/>
                  </a:cubicBezTo>
                  <a:lnTo>
                    <a:pt x="5358" y="6608"/>
                  </a:lnTo>
                  <a:cubicBezTo>
                    <a:pt x="5727" y="6406"/>
                    <a:pt x="6037" y="6084"/>
                    <a:pt x="6251" y="5715"/>
                  </a:cubicBezTo>
                  <a:lnTo>
                    <a:pt x="6251" y="7299"/>
                  </a:lnTo>
                  <a:cubicBezTo>
                    <a:pt x="6251" y="7382"/>
                    <a:pt x="6323" y="7466"/>
                    <a:pt x="6406" y="7466"/>
                  </a:cubicBezTo>
                  <a:cubicBezTo>
                    <a:pt x="6501" y="7466"/>
                    <a:pt x="6573" y="7382"/>
                    <a:pt x="6573" y="7299"/>
                  </a:cubicBezTo>
                  <a:lnTo>
                    <a:pt x="6573" y="4144"/>
                  </a:lnTo>
                  <a:cubicBezTo>
                    <a:pt x="6573" y="3882"/>
                    <a:pt x="6394" y="3667"/>
                    <a:pt x="6144" y="3620"/>
                  </a:cubicBezTo>
                  <a:cubicBezTo>
                    <a:pt x="5858" y="3572"/>
                    <a:pt x="5108" y="3370"/>
                    <a:pt x="4418" y="2370"/>
                  </a:cubicBezTo>
                  <a:cubicBezTo>
                    <a:pt x="4358" y="2274"/>
                    <a:pt x="4251" y="2215"/>
                    <a:pt x="4132" y="2215"/>
                  </a:cubicBezTo>
                  <a:cubicBezTo>
                    <a:pt x="4025" y="2215"/>
                    <a:pt x="3918" y="2274"/>
                    <a:pt x="3846" y="2370"/>
                  </a:cubicBezTo>
                  <a:cubicBezTo>
                    <a:pt x="3739" y="2536"/>
                    <a:pt x="3608" y="2679"/>
                    <a:pt x="3477" y="2810"/>
                  </a:cubicBezTo>
                  <a:cubicBezTo>
                    <a:pt x="3418" y="2870"/>
                    <a:pt x="3418" y="2977"/>
                    <a:pt x="3489" y="3036"/>
                  </a:cubicBezTo>
                  <a:cubicBezTo>
                    <a:pt x="3517" y="3065"/>
                    <a:pt x="3557" y="3080"/>
                    <a:pt x="3596" y="3080"/>
                  </a:cubicBezTo>
                  <a:cubicBezTo>
                    <a:pt x="3640" y="3080"/>
                    <a:pt x="3684" y="3062"/>
                    <a:pt x="3715" y="3025"/>
                  </a:cubicBezTo>
                  <a:cubicBezTo>
                    <a:pt x="3858" y="2870"/>
                    <a:pt x="3977" y="2715"/>
                    <a:pt x="4120" y="2536"/>
                  </a:cubicBezTo>
                  <a:lnTo>
                    <a:pt x="4144" y="2536"/>
                  </a:lnTo>
                  <a:cubicBezTo>
                    <a:pt x="4299" y="2739"/>
                    <a:pt x="4537" y="3036"/>
                    <a:pt x="4846" y="3322"/>
                  </a:cubicBezTo>
                  <a:cubicBezTo>
                    <a:pt x="5227" y="3656"/>
                    <a:pt x="5644" y="3858"/>
                    <a:pt x="6085" y="3929"/>
                  </a:cubicBezTo>
                  <a:cubicBezTo>
                    <a:pt x="6168" y="3953"/>
                    <a:pt x="6227" y="4037"/>
                    <a:pt x="6227" y="4120"/>
                  </a:cubicBezTo>
                  <a:lnTo>
                    <a:pt x="6227" y="4501"/>
                  </a:lnTo>
                  <a:cubicBezTo>
                    <a:pt x="6227" y="5656"/>
                    <a:pt x="5287" y="6596"/>
                    <a:pt x="4132" y="6596"/>
                  </a:cubicBezTo>
                  <a:cubicBezTo>
                    <a:pt x="2965" y="6596"/>
                    <a:pt x="2036" y="5656"/>
                    <a:pt x="2036" y="4513"/>
                  </a:cubicBezTo>
                  <a:lnTo>
                    <a:pt x="2036" y="4144"/>
                  </a:lnTo>
                  <a:cubicBezTo>
                    <a:pt x="2036" y="4048"/>
                    <a:pt x="2096" y="3965"/>
                    <a:pt x="2179" y="3953"/>
                  </a:cubicBezTo>
                  <a:cubicBezTo>
                    <a:pt x="2525" y="3894"/>
                    <a:pt x="2846" y="3751"/>
                    <a:pt x="3179" y="3537"/>
                  </a:cubicBezTo>
                  <a:cubicBezTo>
                    <a:pt x="3251" y="3489"/>
                    <a:pt x="3263" y="3382"/>
                    <a:pt x="3227" y="3310"/>
                  </a:cubicBezTo>
                  <a:cubicBezTo>
                    <a:pt x="3196" y="3264"/>
                    <a:pt x="3141" y="3238"/>
                    <a:pt x="3086" y="3238"/>
                  </a:cubicBezTo>
                  <a:cubicBezTo>
                    <a:pt x="3056" y="3238"/>
                    <a:pt x="3026" y="3246"/>
                    <a:pt x="3001" y="3263"/>
                  </a:cubicBezTo>
                  <a:cubicBezTo>
                    <a:pt x="2715" y="3453"/>
                    <a:pt x="2429" y="3572"/>
                    <a:pt x="2132" y="3632"/>
                  </a:cubicBezTo>
                  <a:cubicBezTo>
                    <a:pt x="1894" y="3679"/>
                    <a:pt x="1703" y="3894"/>
                    <a:pt x="1703" y="4156"/>
                  </a:cubicBezTo>
                  <a:lnTo>
                    <a:pt x="1703" y="7311"/>
                  </a:lnTo>
                  <a:cubicBezTo>
                    <a:pt x="1703" y="7406"/>
                    <a:pt x="1774" y="7477"/>
                    <a:pt x="1870" y="7477"/>
                  </a:cubicBezTo>
                  <a:cubicBezTo>
                    <a:pt x="1953" y="7477"/>
                    <a:pt x="2036" y="7406"/>
                    <a:pt x="2036" y="7311"/>
                  </a:cubicBezTo>
                  <a:lnTo>
                    <a:pt x="2036" y="5739"/>
                  </a:lnTo>
                  <a:cubicBezTo>
                    <a:pt x="2239" y="6108"/>
                    <a:pt x="2548" y="6418"/>
                    <a:pt x="2929" y="6632"/>
                  </a:cubicBezTo>
                  <a:lnTo>
                    <a:pt x="2929" y="7227"/>
                  </a:lnTo>
                  <a:cubicBezTo>
                    <a:pt x="2834" y="7227"/>
                    <a:pt x="2751" y="7251"/>
                    <a:pt x="2667" y="7323"/>
                  </a:cubicBezTo>
                  <a:lnTo>
                    <a:pt x="2275" y="7728"/>
                  </a:lnTo>
                  <a:cubicBezTo>
                    <a:pt x="2251" y="7739"/>
                    <a:pt x="2239" y="7775"/>
                    <a:pt x="2227" y="7799"/>
                  </a:cubicBezTo>
                  <a:lnTo>
                    <a:pt x="1322" y="8120"/>
                  </a:lnTo>
                  <a:lnTo>
                    <a:pt x="1322" y="3144"/>
                  </a:lnTo>
                  <a:cubicBezTo>
                    <a:pt x="1322" y="1596"/>
                    <a:pt x="2572" y="346"/>
                    <a:pt x="4120" y="346"/>
                  </a:cubicBezTo>
                  <a:close/>
                  <a:moveTo>
                    <a:pt x="5037" y="6787"/>
                  </a:moveTo>
                  <a:lnTo>
                    <a:pt x="5037" y="7418"/>
                  </a:lnTo>
                  <a:lnTo>
                    <a:pt x="4168" y="8299"/>
                  </a:lnTo>
                  <a:lnTo>
                    <a:pt x="3287" y="7418"/>
                  </a:lnTo>
                  <a:lnTo>
                    <a:pt x="3287" y="6787"/>
                  </a:lnTo>
                  <a:cubicBezTo>
                    <a:pt x="3548" y="6894"/>
                    <a:pt x="3846" y="6954"/>
                    <a:pt x="4168" y="6954"/>
                  </a:cubicBezTo>
                  <a:cubicBezTo>
                    <a:pt x="4477" y="6954"/>
                    <a:pt x="4775" y="6894"/>
                    <a:pt x="5037" y="6787"/>
                  </a:cubicBezTo>
                  <a:close/>
                  <a:moveTo>
                    <a:pt x="2953" y="7549"/>
                  </a:moveTo>
                  <a:lnTo>
                    <a:pt x="3929" y="8513"/>
                  </a:lnTo>
                  <a:lnTo>
                    <a:pt x="3191" y="9132"/>
                  </a:lnTo>
                  <a:lnTo>
                    <a:pt x="3167" y="9132"/>
                  </a:lnTo>
                  <a:lnTo>
                    <a:pt x="2620" y="7882"/>
                  </a:lnTo>
                  <a:lnTo>
                    <a:pt x="2941" y="7549"/>
                  </a:lnTo>
                  <a:close/>
                  <a:moveTo>
                    <a:pt x="5346" y="7561"/>
                  </a:moveTo>
                  <a:lnTo>
                    <a:pt x="5680" y="7894"/>
                  </a:lnTo>
                  <a:lnTo>
                    <a:pt x="5644" y="7966"/>
                  </a:lnTo>
                  <a:cubicBezTo>
                    <a:pt x="5620" y="8061"/>
                    <a:pt x="5644" y="8144"/>
                    <a:pt x="5739" y="8168"/>
                  </a:cubicBezTo>
                  <a:cubicBezTo>
                    <a:pt x="5759" y="8178"/>
                    <a:pt x="5782" y="8183"/>
                    <a:pt x="5804" y="8183"/>
                  </a:cubicBezTo>
                  <a:cubicBezTo>
                    <a:pt x="5860" y="8183"/>
                    <a:pt x="5916" y="8155"/>
                    <a:pt x="5942" y="8120"/>
                  </a:cubicBezTo>
                  <a:lnTo>
                    <a:pt x="6180" y="8192"/>
                  </a:lnTo>
                  <a:lnTo>
                    <a:pt x="6168" y="8359"/>
                  </a:lnTo>
                  <a:cubicBezTo>
                    <a:pt x="6037" y="9347"/>
                    <a:pt x="5180" y="10109"/>
                    <a:pt x="4168" y="10109"/>
                  </a:cubicBezTo>
                  <a:cubicBezTo>
                    <a:pt x="3156" y="10109"/>
                    <a:pt x="2286" y="9347"/>
                    <a:pt x="2155" y="8359"/>
                  </a:cubicBezTo>
                  <a:lnTo>
                    <a:pt x="2120" y="8168"/>
                  </a:lnTo>
                  <a:lnTo>
                    <a:pt x="2346" y="8097"/>
                  </a:lnTo>
                  <a:lnTo>
                    <a:pt x="2870" y="9263"/>
                  </a:lnTo>
                  <a:cubicBezTo>
                    <a:pt x="2917" y="9359"/>
                    <a:pt x="3001" y="9418"/>
                    <a:pt x="3108" y="9454"/>
                  </a:cubicBezTo>
                  <a:cubicBezTo>
                    <a:pt x="3132" y="9454"/>
                    <a:pt x="3156" y="9466"/>
                    <a:pt x="3179" y="9466"/>
                  </a:cubicBezTo>
                  <a:cubicBezTo>
                    <a:pt x="3251" y="9466"/>
                    <a:pt x="3334" y="9442"/>
                    <a:pt x="3394" y="9394"/>
                  </a:cubicBezTo>
                  <a:lnTo>
                    <a:pt x="4144" y="8751"/>
                  </a:lnTo>
                  <a:lnTo>
                    <a:pt x="4906" y="9394"/>
                  </a:lnTo>
                  <a:cubicBezTo>
                    <a:pt x="4965" y="9442"/>
                    <a:pt x="5037" y="9466"/>
                    <a:pt x="5120" y="9466"/>
                  </a:cubicBezTo>
                  <a:cubicBezTo>
                    <a:pt x="5144" y="9466"/>
                    <a:pt x="5156" y="9466"/>
                    <a:pt x="5192" y="9454"/>
                  </a:cubicBezTo>
                  <a:cubicBezTo>
                    <a:pt x="5299" y="9418"/>
                    <a:pt x="5382" y="9359"/>
                    <a:pt x="5430" y="9263"/>
                  </a:cubicBezTo>
                  <a:lnTo>
                    <a:pt x="5680" y="8704"/>
                  </a:lnTo>
                  <a:cubicBezTo>
                    <a:pt x="5715" y="8620"/>
                    <a:pt x="5680" y="8525"/>
                    <a:pt x="5596" y="8501"/>
                  </a:cubicBezTo>
                  <a:cubicBezTo>
                    <a:pt x="5571" y="8492"/>
                    <a:pt x="5547" y="8488"/>
                    <a:pt x="5525" y="8488"/>
                  </a:cubicBezTo>
                  <a:cubicBezTo>
                    <a:pt x="5461" y="8488"/>
                    <a:pt x="5408" y="8523"/>
                    <a:pt x="5382" y="8585"/>
                  </a:cubicBezTo>
                  <a:lnTo>
                    <a:pt x="5132" y="9144"/>
                  </a:lnTo>
                  <a:lnTo>
                    <a:pt x="5096" y="9144"/>
                  </a:lnTo>
                  <a:lnTo>
                    <a:pt x="4370" y="8525"/>
                  </a:lnTo>
                  <a:lnTo>
                    <a:pt x="5334" y="7561"/>
                  </a:lnTo>
                  <a:close/>
                  <a:moveTo>
                    <a:pt x="4168" y="0"/>
                  </a:moveTo>
                  <a:cubicBezTo>
                    <a:pt x="2441" y="0"/>
                    <a:pt x="1036" y="1405"/>
                    <a:pt x="1036" y="3132"/>
                  </a:cubicBezTo>
                  <a:lnTo>
                    <a:pt x="1036" y="8216"/>
                  </a:lnTo>
                  <a:lnTo>
                    <a:pt x="798" y="8311"/>
                  </a:lnTo>
                  <a:cubicBezTo>
                    <a:pt x="322" y="8478"/>
                    <a:pt x="0" y="8930"/>
                    <a:pt x="0" y="9454"/>
                  </a:cubicBezTo>
                  <a:lnTo>
                    <a:pt x="0" y="10978"/>
                  </a:lnTo>
                  <a:cubicBezTo>
                    <a:pt x="0" y="11061"/>
                    <a:pt x="72" y="11133"/>
                    <a:pt x="155" y="11133"/>
                  </a:cubicBezTo>
                  <a:cubicBezTo>
                    <a:pt x="250" y="11133"/>
                    <a:pt x="322" y="11061"/>
                    <a:pt x="322" y="10978"/>
                  </a:cubicBezTo>
                  <a:lnTo>
                    <a:pt x="322" y="9454"/>
                  </a:lnTo>
                  <a:cubicBezTo>
                    <a:pt x="322" y="9347"/>
                    <a:pt x="334" y="9252"/>
                    <a:pt x="381" y="9144"/>
                  </a:cubicBezTo>
                  <a:lnTo>
                    <a:pt x="1203" y="9847"/>
                  </a:lnTo>
                  <a:cubicBezTo>
                    <a:pt x="1322" y="9942"/>
                    <a:pt x="1393" y="10097"/>
                    <a:pt x="1393" y="10240"/>
                  </a:cubicBezTo>
                  <a:lnTo>
                    <a:pt x="1393" y="10978"/>
                  </a:lnTo>
                  <a:cubicBezTo>
                    <a:pt x="1393" y="11061"/>
                    <a:pt x="1465" y="11133"/>
                    <a:pt x="1560" y="11133"/>
                  </a:cubicBezTo>
                  <a:cubicBezTo>
                    <a:pt x="1643" y="11133"/>
                    <a:pt x="1715" y="11061"/>
                    <a:pt x="1715" y="10978"/>
                  </a:cubicBezTo>
                  <a:lnTo>
                    <a:pt x="1715" y="10240"/>
                  </a:lnTo>
                  <a:cubicBezTo>
                    <a:pt x="1715" y="9990"/>
                    <a:pt x="1620" y="9752"/>
                    <a:pt x="1417" y="9585"/>
                  </a:cubicBezTo>
                  <a:lnTo>
                    <a:pt x="560" y="8847"/>
                  </a:lnTo>
                  <a:cubicBezTo>
                    <a:pt x="643" y="8740"/>
                    <a:pt x="786" y="8656"/>
                    <a:pt x="917" y="8609"/>
                  </a:cubicBezTo>
                  <a:lnTo>
                    <a:pt x="1822" y="8275"/>
                  </a:lnTo>
                  <a:lnTo>
                    <a:pt x="1834" y="8382"/>
                  </a:lnTo>
                  <a:cubicBezTo>
                    <a:pt x="1917" y="8954"/>
                    <a:pt x="2191" y="9466"/>
                    <a:pt x="2632" y="9847"/>
                  </a:cubicBezTo>
                  <a:cubicBezTo>
                    <a:pt x="3060" y="10216"/>
                    <a:pt x="3608" y="10418"/>
                    <a:pt x="4180" y="10418"/>
                  </a:cubicBezTo>
                  <a:cubicBezTo>
                    <a:pt x="4739" y="10418"/>
                    <a:pt x="5287" y="10216"/>
                    <a:pt x="5727" y="9847"/>
                  </a:cubicBezTo>
                  <a:cubicBezTo>
                    <a:pt x="6156" y="9466"/>
                    <a:pt x="6430" y="8954"/>
                    <a:pt x="6513" y="8382"/>
                  </a:cubicBezTo>
                  <a:lnTo>
                    <a:pt x="6525" y="8275"/>
                  </a:lnTo>
                  <a:lnTo>
                    <a:pt x="7430" y="8609"/>
                  </a:lnTo>
                  <a:cubicBezTo>
                    <a:pt x="7573" y="8656"/>
                    <a:pt x="7704" y="8740"/>
                    <a:pt x="7787" y="8847"/>
                  </a:cubicBezTo>
                  <a:lnTo>
                    <a:pt x="6930" y="9585"/>
                  </a:lnTo>
                  <a:cubicBezTo>
                    <a:pt x="6739" y="9752"/>
                    <a:pt x="6632" y="9990"/>
                    <a:pt x="6632" y="10240"/>
                  </a:cubicBezTo>
                  <a:lnTo>
                    <a:pt x="6632" y="10978"/>
                  </a:lnTo>
                  <a:cubicBezTo>
                    <a:pt x="6632" y="11061"/>
                    <a:pt x="6704" y="11133"/>
                    <a:pt x="6799" y="11133"/>
                  </a:cubicBezTo>
                  <a:cubicBezTo>
                    <a:pt x="6882" y="11133"/>
                    <a:pt x="6954" y="11061"/>
                    <a:pt x="6954" y="10978"/>
                  </a:cubicBezTo>
                  <a:lnTo>
                    <a:pt x="6954" y="10240"/>
                  </a:lnTo>
                  <a:cubicBezTo>
                    <a:pt x="6954" y="10097"/>
                    <a:pt x="7037" y="9942"/>
                    <a:pt x="7156" y="9847"/>
                  </a:cubicBezTo>
                  <a:lnTo>
                    <a:pt x="7966" y="9144"/>
                  </a:lnTo>
                  <a:cubicBezTo>
                    <a:pt x="8001" y="9252"/>
                    <a:pt x="8025" y="9347"/>
                    <a:pt x="8025" y="9454"/>
                  </a:cubicBezTo>
                  <a:lnTo>
                    <a:pt x="8025" y="10978"/>
                  </a:lnTo>
                  <a:cubicBezTo>
                    <a:pt x="8025" y="11061"/>
                    <a:pt x="8109" y="11133"/>
                    <a:pt x="8192" y="11133"/>
                  </a:cubicBezTo>
                  <a:cubicBezTo>
                    <a:pt x="8287" y="11133"/>
                    <a:pt x="8359" y="11061"/>
                    <a:pt x="8359" y="10978"/>
                  </a:cubicBezTo>
                  <a:lnTo>
                    <a:pt x="8359" y="9454"/>
                  </a:lnTo>
                  <a:cubicBezTo>
                    <a:pt x="8335" y="8930"/>
                    <a:pt x="8001" y="8478"/>
                    <a:pt x="7525" y="8311"/>
                  </a:cubicBezTo>
                  <a:lnTo>
                    <a:pt x="7287" y="8216"/>
                  </a:lnTo>
                  <a:lnTo>
                    <a:pt x="7287" y="3132"/>
                  </a:lnTo>
                  <a:cubicBezTo>
                    <a:pt x="7287" y="1405"/>
                    <a:pt x="5894"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2" name="Google Shape;11552;p65"/>
          <p:cNvGrpSpPr/>
          <p:nvPr/>
        </p:nvGrpSpPr>
        <p:grpSpPr>
          <a:xfrm>
            <a:off x="6252228" y="3346936"/>
            <a:ext cx="265193" cy="352693"/>
            <a:chOff x="6252228" y="3346936"/>
            <a:chExt cx="265193" cy="352693"/>
          </a:xfrm>
        </p:grpSpPr>
        <p:sp>
          <p:nvSpPr>
            <p:cNvPr id="11553" name="Google Shape;11553;p65"/>
            <p:cNvSpPr/>
            <p:nvPr/>
          </p:nvSpPr>
          <p:spPr>
            <a:xfrm>
              <a:off x="6252228" y="3346936"/>
              <a:ext cx="265193" cy="352693"/>
            </a:xfrm>
            <a:custGeom>
              <a:rect b="b" l="l" r="r" t="t"/>
              <a:pathLst>
                <a:path extrusionOk="0" h="11133" w="8371">
                  <a:moveTo>
                    <a:pt x="4156" y="2941"/>
                  </a:moveTo>
                  <a:cubicBezTo>
                    <a:pt x="4370" y="2941"/>
                    <a:pt x="4585" y="2953"/>
                    <a:pt x="4787" y="2965"/>
                  </a:cubicBezTo>
                  <a:cubicBezTo>
                    <a:pt x="3811" y="3560"/>
                    <a:pt x="2537" y="3775"/>
                    <a:pt x="2060" y="3810"/>
                  </a:cubicBezTo>
                  <a:lnTo>
                    <a:pt x="2060" y="3656"/>
                  </a:lnTo>
                  <a:cubicBezTo>
                    <a:pt x="2060" y="3358"/>
                    <a:pt x="2858" y="2941"/>
                    <a:pt x="4156" y="2941"/>
                  </a:cubicBezTo>
                  <a:close/>
                  <a:moveTo>
                    <a:pt x="4168" y="2239"/>
                  </a:moveTo>
                  <a:cubicBezTo>
                    <a:pt x="5466" y="2239"/>
                    <a:pt x="6275" y="2655"/>
                    <a:pt x="6275" y="2953"/>
                  </a:cubicBezTo>
                  <a:lnTo>
                    <a:pt x="6275" y="3108"/>
                  </a:lnTo>
                  <a:cubicBezTo>
                    <a:pt x="6242" y="3089"/>
                    <a:pt x="6207" y="3079"/>
                    <a:pt x="6173" y="3079"/>
                  </a:cubicBezTo>
                  <a:cubicBezTo>
                    <a:pt x="6123" y="3079"/>
                    <a:pt x="6078" y="3101"/>
                    <a:pt x="6049" y="3144"/>
                  </a:cubicBezTo>
                  <a:cubicBezTo>
                    <a:pt x="5989" y="3215"/>
                    <a:pt x="6001" y="3322"/>
                    <a:pt x="6073" y="3382"/>
                  </a:cubicBezTo>
                  <a:cubicBezTo>
                    <a:pt x="6168" y="3441"/>
                    <a:pt x="6275" y="3548"/>
                    <a:pt x="6275" y="3656"/>
                  </a:cubicBezTo>
                  <a:lnTo>
                    <a:pt x="6275" y="4358"/>
                  </a:lnTo>
                  <a:lnTo>
                    <a:pt x="4513" y="4358"/>
                  </a:lnTo>
                  <a:cubicBezTo>
                    <a:pt x="4430" y="4358"/>
                    <a:pt x="4346" y="4441"/>
                    <a:pt x="4346" y="4525"/>
                  </a:cubicBezTo>
                  <a:lnTo>
                    <a:pt x="4346" y="4549"/>
                  </a:lnTo>
                  <a:lnTo>
                    <a:pt x="3977" y="4549"/>
                  </a:lnTo>
                  <a:lnTo>
                    <a:pt x="3977" y="4525"/>
                  </a:lnTo>
                  <a:cubicBezTo>
                    <a:pt x="3977" y="4441"/>
                    <a:pt x="3906" y="4358"/>
                    <a:pt x="3811" y="4358"/>
                  </a:cubicBezTo>
                  <a:lnTo>
                    <a:pt x="2060" y="4358"/>
                  </a:lnTo>
                  <a:lnTo>
                    <a:pt x="2060" y="4156"/>
                  </a:lnTo>
                  <a:cubicBezTo>
                    <a:pt x="2560" y="4096"/>
                    <a:pt x="4168" y="3870"/>
                    <a:pt x="5263" y="3072"/>
                  </a:cubicBezTo>
                  <a:cubicBezTo>
                    <a:pt x="5347" y="3084"/>
                    <a:pt x="5442" y="3108"/>
                    <a:pt x="5513" y="3132"/>
                  </a:cubicBezTo>
                  <a:cubicBezTo>
                    <a:pt x="5526" y="3135"/>
                    <a:pt x="5539" y="3137"/>
                    <a:pt x="5552" y="3137"/>
                  </a:cubicBezTo>
                  <a:cubicBezTo>
                    <a:pt x="5624" y="3137"/>
                    <a:pt x="5695" y="3085"/>
                    <a:pt x="5716" y="3025"/>
                  </a:cubicBezTo>
                  <a:cubicBezTo>
                    <a:pt x="5751" y="2929"/>
                    <a:pt x="5692" y="2846"/>
                    <a:pt x="5620" y="2810"/>
                  </a:cubicBezTo>
                  <a:cubicBezTo>
                    <a:pt x="5204" y="2703"/>
                    <a:pt x="4704" y="2620"/>
                    <a:pt x="4168" y="2620"/>
                  </a:cubicBezTo>
                  <a:cubicBezTo>
                    <a:pt x="3370" y="2620"/>
                    <a:pt x="2525" y="2798"/>
                    <a:pt x="2072" y="3108"/>
                  </a:cubicBezTo>
                  <a:lnTo>
                    <a:pt x="2072" y="2953"/>
                  </a:lnTo>
                  <a:cubicBezTo>
                    <a:pt x="2072" y="2655"/>
                    <a:pt x="2882" y="2239"/>
                    <a:pt x="4168" y="2239"/>
                  </a:cubicBezTo>
                  <a:close/>
                  <a:moveTo>
                    <a:pt x="3668" y="4680"/>
                  </a:moveTo>
                  <a:lnTo>
                    <a:pt x="3668" y="4858"/>
                  </a:lnTo>
                  <a:cubicBezTo>
                    <a:pt x="3668" y="5156"/>
                    <a:pt x="3430" y="5394"/>
                    <a:pt x="3132" y="5394"/>
                  </a:cubicBezTo>
                  <a:cubicBezTo>
                    <a:pt x="2834" y="5394"/>
                    <a:pt x="2596" y="5156"/>
                    <a:pt x="2596" y="4858"/>
                  </a:cubicBezTo>
                  <a:lnTo>
                    <a:pt x="2596" y="4680"/>
                  </a:lnTo>
                  <a:lnTo>
                    <a:pt x="2965" y="4680"/>
                  </a:lnTo>
                  <a:lnTo>
                    <a:pt x="2965" y="4870"/>
                  </a:lnTo>
                  <a:cubicBezTo>
                    <a:pt x="2965" y="4965"/>
                    <a:pt x="3037" y="5037"/>
                    <a:pt x="3132" y="5037"/>
                  </a:cubicBezTo>
                  <a:cubicBezTo>
                    <a:pt x="3215" y="5037"/>
                    <a:pt x="3299" y="4965"/>
                    <a:pt x="3299" y="4870"/>
                  </a:cubicBezTo>
                  <a:lnTo>
                    <a:pt x="3299" y="4680"/>
                  </a:lnTo>
                  <a:close/>
                  <a:moveTo>
                    <a:pt x="5751" y="4680"/>
                  </a:moveTo>
                  <a:lnTo>
                    <a:pt x="5751" y="4858"/>
                  </a:lnTo>
                  <a:cubicBezTo>
                    <a:pt x="5751" y="5156"/>
                    <a:pt x="5513" y="5394"/>
                    <a:pt x="5216" y="5394"/>
                  </a:cubicBezTo>
                  <a:cubicBezTo>
                    <a:pt x="4918" y="5394"/>
                    <a:pt x="4680" y="5156"/>
                    <a:pt x="4680" y="4858"/>
                  </a:cubicBezTo>
                  <a:lnTo>
                    <a:pt x="4680" y="4680"/>
                  </a:lnTo>
                  <a:lnTo>
                    <a:pt x="5049" y="4680"/>
                  </a:lnTo>
                  <a:lnTo>
                    <a:pt x="5049" y="4870"/>
                  </a:lnTo>
                  <a:cubicBezTo>
                    <a:pt x="5049" y="4965"/>
                    <a:pt x="5120" y="5037"/>
                    <a:pt x="5216" y="5037"/>
                  </a:cubicBezTo>
                  <a:cubicBezTo>
                    <a:pt x="5299" y="5037"/>
                    <a:pt x="5382" y="4965"/>
                    <a:pt x="5382" y="4870"/>
                  </a:cubicBezTo>
                  <a:lnTo>
                    <a:pt x="5382" y="4680"/>
                  </a:lnTo>
                  <a:close/>
                  <a:moveTo>
                    <a:pt x="4168" y="334"/>
                  </a:moveTo>
                  <a:cubicBezTo>
                    <a:pt x="4299" y="334"/>
                    <a:pt x="4442" y="441"/>
                    <a:pt x="4585" y="536"/>
                  </a:cubicBezTo>
                  <a:cubicBezTo>
                    <a:pt x="4716" y="643"/>
                    <a:pt x="4870" y="750"/>
                    <a:pt x="5013" y="798"/>
                  </a:cubicBezTo>
                  <a:cubicBezTo>
                    <a:pt x="5088" y="814"/>
                    <a:pt x="5166" y="821"/>
                    <a:pt x="5245" y="821"/>
                  </a:cubicBezTo>
                  <a:cubicBezTo>
                    <a:pt x="5341" y="821"/>
                    <a:pt x="5439" y="811"/>
                    <a:pt x="5537" y="798"/>
                  </a:cubicBezTo>
                  <a:cubicBezTo>
                    <a:pt x="5626" y="786"/>
                    <a:pt x="5716" y="774"/>
                    <a:pt x="5796" y="774"/>
                  </a:cubicBezTo>
                  <a:cubicBezTo>
                    <a:pt x="5876" y="774"/>
                    <a:pt x="5948" y="786"/>
                    <a:pt x="6001" y="822"/>
                  </a:cubicBezTo>
                  <a:cubicBezTo>
                    <a:pt x="6109" y="881"/>
                    <a:pt x="6180" y="1048"/>
                    <a:pt x="6251" y="1215"/>
                  </a:cubicBezTo>
                  <a:cubicBezTo>
                    <a:pt x="6323" y="1370"/>
                    <a:pt x="6394" y="1536"/>
                    <a:pt x="6525" y="1655"/>
                  </a:cubicBezTo>
                  <a:cubicBezTo>
                    <a:pt x="6644" y="1774"/>
                    <a:pt x="6799" y="1846"/>
                    <a:pt x="6966" y="1929"/>
                  </a:cubicBezTo>
                  <a:cubicBezTo>
                    <a:pt x="7132" y="2001"/>
                    <a:pt x="7299" y="2072"/>
                    <a:pt x="7359" y="2179"/>
                  </a:cubicBezTo>
                  <a:cubicBezTo>
                    <a:pt x="7418" y="2286"/>
                    <a:pt x="7394" y="2465"/>
                    <a:pt x="7383" y="2644"/>
                  </a:cubicBezTo>
                  <a:cubicBezTo>
                    <a:pt x="7371" y="2822"/>
                    <a:pt x="7335" y="3001"/>
                    <a:pt x="7383" y="3156"/>
                  </a:cubicBezTo>
                  <a:cubicBezTo>
                    <a:pt x="7430" y="3322"/>
                    <a:pt x="7537" y="3453"/>
                    <a:pt x="7633" y="3596"/>
                  </a:cubicBezTo>
                  <a:cubicBezTo>
                    <a:pt x="7740" y="3739"/>
                    <a:pt x="7847" y="3870"/>
                    <a:pt x="7847" y="4013"/>
                  </a:cubicBezTo>
                  <a:cubicBezTo>
                    <a:pt x="7847" y="4144"/>
                    <a:pt x="7740" y="4275"/>
                    <a:pt x="7633" y="4429"/>
                  </a:cubicBezTo>
                  <a:cubicBezTo>
                    <a:pt x="7537" y="4560"/>
                    <a:pt x="7430" y="4703"/>
                    <a:pt x="7383" y="4858"/>
                  </a:cubicBezTo>
                  <a:cubicBezTo>
                    <a:pt x="7335" y="5025"/>
                    <a:pt x="7359" y="5191"/>
                    <a:pt x="7383" y="5382"/>
                  </a:cubicBezTo>
                  <a:cubicBezTo>
                    <a:pt x="7394" y="5561"/>
                    <a:pt x="7430" y="5739"/>
                    <a:pt x="7359" y="5834"/>
                  </a:cubicBezTo>
                  <a:cubicBezTo>
                    <a:pt x="7335" y="5870"/>
                    <a:pt x="7323" y="5882"/>
                    <a:pt x="7299" y="5894"/>
                  </a:cubicBezTo>
                  <a:cubicBezTo>
                    <a:pt x="7299" y="5680"/>
                    <a:pt x="7192" y="5525"/>
                    <a:pt x="7085" y="5406"/>
                  </a:cubicBezTo>
                  <a:cubicBezTo>
                    <a:pt x="7216" y="5299"/>
                    <a:pt x="7299" y="5144"/>
                    <a:pt x="7299" y="4941"/>
                  </a:cubicBezTo>
                  <a:cubicBezTo>
                    <a:pt x="7299" y="4620"/>
                    <a:pt x="7025" y="4346"/>
                    <a:pt x="6704" y="4346"/>
                  </a:cubicBezTo>
                  <a:lnTo>
                    <a:pt x="6597" y="4346"/>
                  </a:lnTo>
                  <a:lnTo>
                    <a:pt x="6597" y="2953"/>
                  </a:lnTo>
                  <a:cubicBezTo>
                    <a:pt x="6597" y="2286"/>
                    <a:pt x="5347" y="1929"/>
                    <a:pt x="4168" y="1929"/>
                  </a:cubicBezTo>
                  <a:cubicBezTo>
                    <a:pt x="2989" y="1929"/>
                    <a:pt x="1739" y="2286"/>
                    <a:pt x="1739" y="2953"/>
                  </a:cubicBezTo>
                  <a:lnTo>
                    <a:pt x="1739" y="4346"/>
                  </a:lnTo>
                  <a:lnTo>
                    <a:pt x="1644" y="4346"/>
                  </a:lnTo>
                  <a:cubicBezTo>
                    <a:pt x="1310" y="4346"/>
                    <a:pt x="1048" y="4620"/>
                    <a:pt x="1048" y="4941"/>
                  </a:cubicBezTo>
                  <a:cubicBezTo>
                    <a:pt x="1048" y="5120"/>
                    <a:pt x="1132" y="5287"/>
                    <a:pt x="1251" y="5406"/>
                  </a:cubicBezTo>
                  <a:cubicBezTo>
                    <a:pt x="1156" y="5525"/>
                    <a:pt x="1048" y="5692"/>
                    <a:pt x="1048" y="5894"/>
                  </a:cubicBezTo>
                  <a:lnTo>
                    <a:pt x="989" y="5834"/>
                  </a:lnTo>
                  <a:cubicBezTo>
                    <a:pt x="929" y="5739"/>
                    <a:pt x="941" y="5561"/>
                    <a:pt x="953" y="5382"/>
                  </a:cubicBezTo>
                  <a:cubicBezTo>
                    <a:pt x="965" y="5191"/>
                    <a:pt x="1001" y="5025"/>
                    <a:pt x="953" y="4858"/>
                  </a:cubicBezTo>
                  <a:cubicBezTo>
                    <a:pt x="917" y="4691"/>
                    <a:pt x="810" y="4560"/>
                    <a:pt x="703" y="4429"/>
                  </a:cubicBezTo>
                  <a:cubicBezTo>
                    <a:pt x="596" y="4275"/>
                    <a:pt x="489" y="4144"/>
                    <a:pt x="489" y="4013"/>
                  </a:cubicBezTo>
                  <a:cubicBezTo>
                    <a:pt x="489" y="3870"/>
                    <a:pt x="596" y="3739"/>
                    <a:pt x="703" y="3596"/>
                  </a:cubicBezTo>
                  <a:cubicBezTo>
                    <a:pt x="810" y="3453"/>
                    <a:pt x="917" y="3310"/>
                    <a:pt x="953" y="3156"/>
                  </a:cubicBezTo>
                  <a:cubicBezTo>
                    <a:pt x="1001" y="3001"/>
                    <a:pt x="989" y="2822"/>
                    <a:pt x="953" y="2644"/>
                  </a:cubicBezTo>
                  <a:cubicBezTo>
                    <a:pt x="941" y="2465"/>
                    <a:pt x="917" y="2286"/>
                    <a:pt x="989" y="2179"/>
                  </a:cubicBezTo>
                  <a:cubicBezTo>
                    <a:pt x="1048" y="2072"/>
                    <a:pt x="1215" y="2001"/>
                    <a:pt x="1370" y="1929"/>
                  </a:cubicBezTo>
                  <a:cubicBezTo>
                    <a:pt x="1537" y="1846"/>
                    <a:pt x="1703" y="1786"/>
                    <a:pt x="1822" y="1655"/>
                  </a:cubicBezTo>
                  <a:cubicBezTo>
                    <a:pt x="1941" y="1536"/>
                    <a:pt x="2013" y="1370"/>
                    <a:pt x="2084" y="1215"/>
                  </a:cubicBezTo>
                  <a:cubicBezTo>
                    <a:pt x="2156" y="1048"/>
                    <a:pt x="2239" y="881"/>
                    <a:pt x="2334" y="822"/>
                  </a:cubicBezTo>
                  <a:cubicBezTo>
                    <a:pt x="2392" y="790"/>
                    <a:pt x="2470" y="779"/>
                    <a:pt x="2557" y="779"/>
                  </a:cubicBezTo>
                  <a:cubicBezTo>
                    <a:pt x="2633" y="779"/>
                    <a:pt x="2716" y="787"/>
                    <a:pt x="2799" y="798"/>
                  </a:cubicBezTo>
                  <a:cubicBezTo>
                    <a:pt x="2907" y="805"/>
                    <a:pt x="3016" y="817"/>
                    <a:pt x="3121" y="817"/>
                  </a:cubicBezTo>
                  <a:cubicBezTo>
                    <a:pt x="3190" y="817"/>
                    <a:pt x="3257" y="812"/>
                    <a:pt x="3322" y="798"/>
                  </a:cubicBezTo>
                  <a:cubicBezTo>
                    <a:pt x="3489" y="750"/>
                    <a:pt x="3620" y="643"/>
                    <a:pt x="3751" y="536"/>
                  </a:cubicBezTo>
                  <a:cubicBezTo>
                    <a:pt x="3906" y="429"/>
                    <a:pt x="4037" y="334"/>
                    <a:pt x="4168" y="334"/>
                  </a:cubicBezTo>
                  <a:close/>
                  <a:moveTo>
                    <a:pt x="1548" y="5596"/>
                  </a:moveTo>
                  <a:cubicBezTo>
                    <a:pt x="1632" y="5656"/>
                    <a:pt x="1727" y="5775"/>
                    <a:pt x="1727" y="5930"/>
                  </a:cubicBezTo>
                  <a:cubicBezTo>
                    <a:pt x="1727" y="6013"/>
                    <a:pt x="1656" y="6108"/>
                    <a:pt x="1548" y="6108"/>
                  </a:cubicBezTo>
                  <a:cubicBezTo>
                    <a:pt x="1453" y="6108"/>
                    <a:pt x="1370" y="6013"/>
                    <a:pt x="1370" y="5930"/>
                  </a:cubicBezTo>
                  <a:cubicBezTo>
                    <a:pt x="1370" y="5763"/>
                    <a:pt x="1477" y="5656"/>
                    <a:pt x="1548" y="5596"/>
                  </a:cubicBezTo>
                  <a:close/>
                  <a:moveTo>
                    <a:pt x="6775" y="5596"/>
                  </a:moveTo>
                  <a:cubicBezTo>
                    <a:pt x="6847" y="5656"/>
                    <a:pt x="6954" y="5775"/>
                    <a:pt x="6954" y="5930"/>
                  </a:cubicBezTo>
                  <a:cubicBezTo>
                    <a:pt x="6966" y="6013"/>
                    <a:pt x="6882" y="6108"/>
                    <a:pt x="6775" y="6108"/>
                  </a:cubicBezTo>
                  <a:cubicBezTo>
                    <a:pt x="6668" y="6108"/>
                    <a:pt x="6597" y="6013"/>
                    <a:pt x="6597" y="5930"/>
                  </a:cubicBezTo>
                  <a:cubicBezTo>
                    <a:pt x="6597" y="5763"/>
                    <a:pt x="6704" y="5656"/>
                    <a:pt x="6775" y="5596"/>
                  </a:cubicBezTo>
                  <a:close/>
                  <a:moveTo>
                    <a:pt x="6394" y="6227"/>
                  </a:moveTo>
                  <a:cubicBezTo>
                    <a:pt x="6430" y="6275"/>
                    <a:pt x="6478" y="6311"/>
                    <a:pt x="6525" y="6346"/>
                  </a:cubicBezTo>
                  <a:cubicBezTo>
                    <a:pt x="6394" y="6477"/>
                    <a:pt x="6311" y="6632"/>
                    <a:pt x="6251" y="6787"/>
                  </a:cubicBezTo>
                  <a:cubicBezTo>
                    <a:pt x="6180" y="6954"/>
                    <a:pt x="6109" y="7120"/>
                    <a:pt x="6001" y="7180"/>
                  </a:cubicBezTo>
                  <a:cubicBezTo>
                    <a:pt x="5944" y="7212"/>
                    <a:pt x="5873" y="7223"/>
                    <a:pt x="5793" y="7223"/>
                  </a:cubicBezTo>
                  <a:cubicBezTo>
                    <a:pt x="5725" y="7223"/>
                    <a:pt x="5650" y="7215"/>
                    <a:pt x="5573" y="7204"/>
                  </a:cubicBezTo>
                  <a:cubicBezTo>
                    <a:pt x="5906" y="6954"/>
                    <a:pt x="6192" y="6632"/>
                    <a:pt x="6394" y="6227"/>
                  </a:cubicBezTo>
                  <a:close/>
                  <a:moveTo>
                    <a:pt x="1953" y="6239"/>
                  </a:moveTo>
                  <a:cubicBezTo>
                    <a:pt x="2132" y="6632"/>
                    <a:pt x="2418" y="6966"/>
                    <a:pt x="2775" y="7227"/>
                  </a:cubicBezTo>
                  <a:cubicBezTo>
                    <a:pt x="2724" y="7227"/>
                    <a:pt x="2674" y="7228"/>
                    <a:pt x="2626" y="7228"/>
                  </a:cubicBezTo>
                  <a:cubicBezTo>
                    <a:pt x="2506" y="7228"/>
                    <a:pt x="2399" y="7222"/>
                    <a:pt x="2322" y="7180"/>
                  </a:cubicBezTo>
                  <a:cubicBezTo>
                    <a:pt x="2227" y="7120"/>
                    <a:pt x="2144" y="6954"/>
                    <a:pt x="2072" y="6787"/>
                  </a:cubicBezTo>
                  <a:cubicBezTo>
                    <a:pt x="2001" y="6644"/>
                    <a:pt x="1941" y="6477"/>
                    <a:pt x="1822" y="6358"/>
                  </a:cubicBezTo>
                  <a:cubicBezTo>
                    <a:pt x="1882" y="6334"/>
                    <a:pt x="1929" y="6287"/>
                    <a:pt x="1953" y="6239"/>
                  </a:cubicBezTo>
                  <a:close/>
                  <a:moveTo>
                    <a:pt x="6704" y="4691"/>
                  </a:moveTo>
                  <a:cubicBezTo>
                    <a:pt x="6847" y="4691"/>
                    <a:pt x="6966" y="4810"/>
                    <a:pt x="6966" y="4965"/>
                  </a:cubicBezTo>
                  <a:cubicBezTo>
                    <a:pt x="6966" y="5108"/>
                    <a:pt x="6847" y="5227"/>
                    <a:pt x="6704" y="5227"/>
                  </a:cubicBezTo>
                  <a:lnTo>
                    <a:pt x="6597" y="5227"/>
                  </a:lnTo>
                  <a:lnTo>
                    <a:pt x="6597" y="5215"/>
                  </a:lnTo>
                  <a:cubicBezTo>
                    <a:pt x="6597" y="5120"/>
                    <a:pt x="6525" y="5049"/>
                    <a:pt x="6430" y="5049"/>
                  </a:cubicBezTo>
                  <a:cubicBezTo>
                    <a:pt x="6347" y="5049"/>
                    <a:pt x="6275" y="5120"/>
                    <a:pt x="6275" y="5215"/>
                  </a:cubicBezTo>
                  <a:cubicBezTo>
                    <a:pt x="6275" y="6370"/>
                    <a:pt x="5335" y="7311"/>
                    <a:pt x="4168" y="7311"/>
                  </a:cubicBezTo>
                  <a:cubicBezTo>
                    <a:pt x="4161" y="7311"/>
                    <a:pt x="4154" y="7311"/>
                    <a:pt x="4146" y="7311"/>
                  </a:cubicBezTo>
                  <a:cubicBezTo>
                    <a:pt x="3001" y="7311"/>
                    <a:pt x="2060" y="6363"/>
                    <a:pt x="2060" y="5215"/>
                  </a:cubicBezTo>
                  <a:cubicBezTo>
                    <a:pt x="2060" y="5120"/>
                    <a:pt x="1989" y="5049"/>
                    <a:pt x="1894" y="5049"/>
                  </a:cubicBezTo>
                  <a:cubicBezTo>
                    <a:pt x="1810" y="5049"/>
                    <a:pt x="1727" y="5120"/>
                    <a:pt x="1727" y="5215"/>
                  </a:cubicBezTo>
                  <a:lnTo>
                    <a:pt x="1727" y="5227"/>
                  </a:lnTo>
                  <a:lnTo>
                    <a:pt x="1632" y="5227"/>
                  </a:lnTo>
                  <a:cubicBezTo>
                    <a:pt x="1477" y="5227"/>
                    <a:pt x="1358" y="5108"/>
                    <a:pt x="1358" y="4965"/>
                  </a:cubicBezTo>
                  <a:cubicBezTo>
                    <a:pt x="1358" y="4810"/>
                    <a:pt x="1477" y="4691"/>
                    <a:pt x="1632" y="4691"/>
                  </a:cubicBezTo>
                  <a:lnTo>
                    <a:pt x="2251" y="4691"/>
                  </a:lnTo>
                  <a:lnTo>
                    <a:pt x="2251" y="4870"/>
                  </a:lnTo>
                  <a:cubicBezTo>
                    <a:pt x="2251" y="5346"/>
                    <a:pt x="2644" y="5739"/>
                    <a:pt x="3120" y="5739"/>
                  </a:cubicBezTo>
                  <a:cubicBezTo>
                    <a:pt x="3596" y="5739"/>
                    <a:pt x="3977" y="5346"/>
                    <a:pt x="3977" y="4870"/>
                  </a:cubicBezTo>
                  <a:lnTo>
                    <a:pt x="3977" y="4858"/>
                  </a:lnTo>
                  <a:lnTo>
                    <a:pt x="4346" y="4858"/>
                  </a:lnTo>
                  <a:lnTo>
                    <a:pt x="4346" y="4870"/>
                  </a:lnTo>
                  <a:cubicBezTo>
                    <a:pt x="4346" y="5346"/>
                    <a:pt x="4739" y="5739"/>
                    <a:pt x="5216" y="5739"/>
                  </a:cubicBezTo>
                  <a:cubicBezTo>
                    <a:pt x="5692" y="5739"/>
                    <a:pt x="6073" y="5346"/>
                    <a:pt x="6073" y="4870"/>
                  </a:cubicBezTo>
                  <a:lnTo>
                    <a:pt x="6073" y="4691"/>
                  </a:lnTo>
                  <a:close/>
                  <a:moveTo>
                    <a:pt x="5049" y="7477"/>
                  </a:moveTo>
                  <a:lnTo>
                    <a:pt x="5049" y="7942"/>
                  </a:lnTo>
                  <a:lnTo>
                    <a:pt x="4168" y="8811"/>
                  </a:lnTo>
                  <a:lnTo>
                    <a:pt x="3299" y="7942"/>
                  </a:lnTo>
                  <a:lnTo>
                    <a:pt x="3299" y="7477"/>
                  </a:lnTo>
                  <a:cubicBezTo>
                    <a:pt x="3561" y="7585"/>
                    <a:pt x="3858" y="7644"/>
                    <a:pt x="4168" y="7644"/>
                  </a:cubicBezTo>
                  <a:cubicBezTo>
                    <a:pt x="4489" y="7644"/>
                    <a:pt x="4787" y="7585"/>
                    <a:pt x="5049" y="7477"/>
                  </a:cubicBezTo>
                  <a:close/>
                  <a:moveTo>
                    <a:pt x="2953" y="8073"/>
                  </a:moveTo>
                  <a:lnTo>
                    <a:pt x="3918" y="9037"/>
                  </a:lnTo>
                  <a:lnTo>
                    <a:pt x="3192" y="9644"/>
                  </a:lnTo>
                  <a:lnTo>
                    <a:pt x="3156" y="9644"/>
                  </a:lnTo>
                  <a:lnTo>
                    <a:pt x="2608" y="8394"/>
                  </a:lnTo>
                  <a:lnTo>
                    <a:pt x="2941" y="8073"/>
                  </a:lnTo>
                  <a:close/>
                  <a:moveTo>
                    <a:pt x="2370" y="8620"/>
                  </a:moveTo>
                  <a:lnTo>
                    <a:pt x="2894" y="9787"/>
                  </a:lnTo>
                  <a:cubicBezTo>
                    <a:pt x="2941" y="9883"/>
                    <a:pt x="3025" y="9942"/>
                    <a:pt x="3132" y="9978"/>
                  </a:cubicBezTo>
                  <a:cubicBezTo>
                    <a:pt x="3156" y="9978"/>
                    <a:pt x="3180" y="9990"/>
                    <a:pt x="3203" y="9990"/>
                  </a:cubicBezTo>
                  <a:cubicBezTo>
                    <a:pt x="3275" y="9990"/>
                    <a:pt x="3358" y="9954"/>
                    <a:pt x="3418" y="9918"/>
                  </a:cubicBezTo>
                  <a:lnTo>
                    <a:pt x="4013" y="9406"/>
                  </a:lnTo>
                  <a:lnTo>
                    <a:pt x="4013" y="10633"/>
                  </a:lnTo>
                  <a:cubicBezTo>
                    <a:pt x="3001" y="10561"/>
                    <a:pt x="2179" y="9752"/>
                    <a:pt x="2072" y="8728"/>
                  </a:cubicBezTo>
                  <a:lnTo>
                    <a:pt x="2370" y="8620"/>
                  </a:lnTo>
                  <a:close/>
                  <a:moveTo>
                    <a:pt x="5394" y="8085"/>
                  </a:moveTo>
                  <a:lnTo>
                    <a:pt x="5716" y="8418"/>
                  </a:lnTo>
                  <a:lnTo>
                    <a:pt x="5692" y="8490"/>
                  </a:lnTo>
                  <a:cubicBezTo>
                    <a:pt x="5656" y="8573"/>
                    <a:pt x="5692" y="8668"/>
                    <a:pt x="5775" y="8692"/>
                  </a:cubicBezTo>
                  <a:cubicBezTo>
                    <a:pt x="5795" y="8702"/>
                    <a:pt x="5816" y="8706"/>
                    <a:pt x="5838" y="8706"/>
                  </a:cubicBezTo>
                  <a:cubicBezTo>
                    <a:pt x="5895" y="8706"/>
                    <a:pt x="5955" y="8676"/>
                    <a:pt x="5989" y="8632"/>
                  </a:cubicBezTo>
                  <a:lnTo>
                    <a:pt x="6287" y="8740"/>
                  </a:lnTo>
                  <a:cubicBezTo>
                    <a:pt x="6168" y="9740"/>
                    <a:pt x="5347" y="10537"/>
                    <a:pt x="4335" y="10633"/>
                  </a:cubicBezTo>
                  <a:lnTo>
                    <a:pt x="4335" y="9406"/>
                  </a:lnTo>
                  <a:lnTo>
                    <a:pt x="4930" y="9918"/>
                  </a:lnTo>
                  <a:cubicBezTo>
                    <a:pt x="4989" y="9954"/>
                    <a:pt x="5061" y="9990"/>
                    <a:pt x="5144" y="9990"/>
                  </a:cubicBezTo>
                  <a:cubicBezTo>
                    <a:pt x="5168" y="9990"/>
                    <a:pt x="5180" y="9990"/>
                    <a:pt x="5216" y="9978"/>
                  </a:cubicBezTo>
                  <a:cubicBezTo>
                    <a:pt x="5323" y="9942"/>
                    <a:pt x="5406" y="9883"/>
                    <a:pt x="5454" y="9787"/>
                  </a:cubicBezTo>
                  <a:lnTo>
                    <a:pt x="5704" y="9228"/>
                  </a:lnTo>
                  <a:cubicBezTo>
                    <a:pt x="5739" y="9144"/>
                    <a:pt x="5704" y="9049"/>
                    <a:pt x="5620" y="9025"/>
                  </a:cubicBezTo>
                  <a:cubicBezTo>
                    <a:pt x="5595" y="9016"/>
                    <a:pt x="5571" y="9011"/>
                    <a:pt x="5549" y="9011"/>
                  </a:cubicBezTo>
                  <a:cubicBezTo>
                    <a:pt x="5485" y="9011"/>
                    <a:pt x="5432" y="9047"/>
                    <a:pt x="5406" y="9109"/>
                  </a:cubicBezTo>
                  <a:lnTo>
                    <a:pt x="5156" y="9668"/>
                  </a:lnTo>
                  <a:lnTo>
                    <a:pt x="5120" y="9668"/>
                  </a:lnTo>
                  <a:lnTo>
                    <a:pt x="4394" y="9049"/>
                  </a:lnTo>
                  <a:lnTo>
                    <a:pt x="5358" y="8085"/>
                  </a:lnTo>
                  <a:close/>
                  <a:moveTo>
                    <a:pt x="4168" y="0"/>
                  </a:moveTo>
                  <a:cubicBezTo>
                    <a:pt x="3930" y="0"/>
                    <a:pt x="3739" y="155"/>
                    <a:pt x="3561" y="286"/>
                  </a:cubicBezTo>
                  <a:cubicBezTo>
                    <a:pt x="3442" y="381"/>
                    <a:pt x="3334" y="453"/>
                    <a:pt x="3239" y="477"/>
                  </a:cubicBezTo>
                  <a:cubicBezTo>
                    <a:pt x="3197" y="491"/>
                    <a:pt x="3148" y="495"/>
                    <a:pt x="3095" y="495"/>
                  </a:cubicBezTo>
                  <a:cubicBezTo>
                    <a:pt x="3012" y="495"/>
                    <a:pt x="2921" y="484"/>
                    <a:pt x="2834" y="477"/>
                  </a:cubicBezTo>
                  <a:cubicBezTo>
                    <a:pt x="2738" y="466"/>
                    <a:pt x="2639" y="456"/>
                    <a:pt x="2543" y="456"/>
                  </a:cubicBezTo>
                  <a:cubicBezTo>
                    <a:pt x="2414" y="456"/>
                    <a:pt x="2289" y="475"/>
                    <a:pt x="2179" y="536"/>
                  </a:cubicBezTo>
                  <a:cubicBezTo>
                    <a:pt x="1965" y="655"/>
                    <a:pt x="1882" y="881"/>
                    <a:pt x="1787" y="1072"/>
                  </a:cubicBezTo>
                  <a:cubicBezTo>
                    <a:pt x="1727" y="1203"/>
                    <a:pt x="1668" y="1346"/>
                    <a:pt x="1596" y="1417"/>
                  </a:cubicBezTo>
                  <a:cubicBezTo>
                    <a:pt x="1525" y="1489"/>
                    <a:pt x="1394" y="1548"/>
                    <a:pt x="1251" y="1608"/>
                  </a:cubicBezTo>
                  <a:cubicBezTo>
                    <a:pt x="1060" y="1703"/>
                    <a:pt x="834" y="1786"/>
                    <a:pt x="715" y="2001"/>
                  </a:cubicBezTo>
                  <a:cubicBezTo>
                    <a:pt x="596" y="2191"/>
                    <a:pt x="632" y="2429"/>
                    <a:pt x="655" y="2655"/>
                  </a:cubicBezTo>
                  <a:cubicBezTo>
                    <a:pt x="679" y="2798"/>
                    <a:pt x="691" y="2929"/>
                    <a:pt x="655" y="3048"/>
                  </a:cubicBezTo>
                  <a:cubicBezTo>
                    <a:pt x="632" y="3156"/>
                    <a:pt x="560" y="3263"/>
                    <a:pt x="465" y="3382"/>
                  </a:cubicBezTo>
                  <a:cubicBezTo>
                    <a:pt x="334" y="3560"/>
                    <a:pt x="179" y="3751"/>
                    <a:pt x="179" y="3989"/>
                  </a:cubicBezTo>
                  <a:cubicBezTo>
                    <a:pt x="179" y="4227"/>
                    <a:pt x="334" y="4418"/>
                    <a:pt x="465" y="4596"/>
                  </a:cubicBezTo>
                  <a:cubicBezTo>
                    <a:pt x="560" y="4715"/>
                    <a:pt x="632" y="4822"/>
                    <a:pt x="655" y="4930"/>
                  </a:cubicBezTo>
                  <a:cubicBezTo>
                    <a:pt x="691" y="5037"/>
                    <a:pt x="679" y="5180"/>
                    <a:pt x="655" y="5334"/>
                  </a:cubicBezTo>
                  <a:cubicBezTo>
                    <a:pt x="632" y="5561"/>
                    <a:pt x="620" y="5799"/>
                    <a:pt x="715" y="5989"/>
                  </a:cubicBezTo>
                  <a:cubicBezTo>
                    <a:pt x="834" y="6192"/>
                    <a:pt x="1060" y="6287"/>
                    <a:pt x="1251" y="6370"/>
                  </a:cubicBezTo>
                  <a:cubicBezTo>
                    <a:pt x="1394" y="6430"/>
                    <a:pt x="1525" y="6489"/>
                    <a:pt x="1596" y="6573"/>
                  </a:cubicBezTo>
                  <a:cubicBezTo>
                    <a:pt x="1668" y="6644"/>
                    <a:pt x="1727" y="6775"/>
                    <a:pt x="1787" y="6906"/>
                  </a:cubicBezTo>
                  <a:cubicBezTo>
                    <a:pt x="1882" y="7096"/>
                    <a:pt x="1965" y="7323"/>
                    <a:pt x="2179" y="7442"/>
                  </a:cubicBezTo>
                  <a:cubicBezTo>
                    <a:pt x="2286" y="7509"/>
                    <a:pt x="2408" y="7530"/>
                    <a:pt x="2534" y="7530"/>
                  </a:cubicBezTo>
                  <a:cubicBezTo>
                    <a:pt x="2633" y="7530"/>
                    <a:pt x="2735" y="7517"/>
                    <a:pt x="2834" y="7501"/>
                  </a:cubicBezTo>
                  <a:cubicBezTo>
                    <a:pt x="2882" y="7501"/>
                    <a:pt x="2918" y="7489"/>
                    <a:pt x="2965" y="7489"/>
                  </a:cubicBezTo>
                  <a:lnTo>
                    <a:pt x="2965" y="7716"/>
                  </a:lnTo>
                  <a:lnTo>
                    <a:pt x="2953" y="7716"/>
                  </a:lnTo>
                  <a:cubicBezTo>
                    <a:pt x="2858" y="7716"/>
                    <a:pt x="2775" y="7739"/>
                    <a:pt x="2715" y="7823"/>
                  </a:cubicBezTo>
                  <a:lnTo>
                    <a:pt x="2310" y="8216"/>
                  </a:lnTo>
                  <a:cubicBezTo>
                    <a:pt x="2299" y="8239"/>
                    <a:pt x="2287" y="8263"/>
                    <a:pt x="2263" y="8299"/>
                  </a:cubicBezTo>
                  <a:lnTo>
                    <a:pt x="810" y="8811"/>
                  </a:lnTo>
                  <a:cubicBezTo>
                    <a:pt x="334" y="8978"/>
                    <a:pt x="1" y="9442"/>
                    <a:pt x="1" y="9966"/>
                  </a:cubicBezTo>
                  <a:lnTo>
                    <a:pt x="1" y="10954"/>
                  </a:lnTo>
                  <a:cubicBezTo>
                    <a:pt x="1" y="11049"/>
                    <a:pt x="84" y="11121"/>
                    <a:pt x="167" y="11121"/>
                  </a:cubicBezTo>
                  <a:cubicBezTo>
                    <a:pt x="263" y="11121"/>
                    <a:pt x="334" y="11049"/>
                    <a:pt x="334" y="10954"/>
                  </a:cubicBezTo>
                  <a:lnTo>
                    <a:pt x="334" y="9966"/>
                  </a:lnTo>
                  <a:cubicBezTo>
                    <a:pt x="334" y="9859"/>
                    <a:pt x="346" y="9752"/>
                    <a:pt x="394" y="9644"/>
                  </a:cubicBezTo>
                  <a:lnTo>
                    <a:pt x="1215" y="10347"/>
                  </a:lnTo>
                  <a:cubicBezTo>
                    <a:pt x="1334" y="10454"/>
                    <a:pt x="1406" y="10597"/>
                    <a:pt x="1406" y="10752"/>
                  </a:cubicBezTo>
                  <a:lnTo>
                    <a:pt x="1406" y="10954"/>
                  </a:lnTo>
                  <a:cubicBezTo>
                    <a:pt x="1406" y="11049"/>
                    <a:pt x="1477" y="11121"/>
                    <a:pt x="1572" y="11121"/>
                  </a:cubicBezTo>
                  <a:cubicBezTo>
                    <a:pt x="1656" y="11121"/>
                    <a:pt x="1727" y="11049"/>
                    <a:pt x="1727" y="10954"/>
                  </a:cubicBezTo>
                  <a:lnTo>
                    <a:pt x="1727" y="10764"/>
                  </a:lnTo>
                  <a:cubicBezTo>
                    <a:pt x="1727" y="10514"/>
                    <a:pt x="1632" y="10275"/>
                    <a:pt x="1429" y="10109"/>
                  </a:cubicBezTo>
                  <a:lnTo>
                    <a:pt x="572" y="9371"/>
                  </a:lnTo>
                  <a:cubicBezTo>
                    <a:pt x="655" y="9263"/>
                    <a:pt x="798" y="9168"/>
                    <a:pt x="929" y="9132"/>
                  </a:cubicBezTo>
                  <a:lnTo>
                    <a:pt x="1775" y="8835"/>
                  </a:lnTo>
                  <a:cubicBezTo>
                    <a:pt x="1929" y="10037"/>
                    <a:pt x="2953" y="10954"/>
                    <a:pt x="4192" y="10954"/>
                  </a:cubicBezTo>
                  <a:cubicBezTo>
                    <a:pt x="5418" y="10954"/>
                    <a:pt x="6454" y="10037"/>
                    <a:pt x="6597" y="8835"/>
                  </a:cubicBezTo>
                  <a:lnTo>
                    <a:pt x="7442" y="9132"/>
                  </a:lnTo>
                  <a:cubicBezTo>
                    <a:pt x="7585" y="9168"/>
                    <a:pt x="7716" y="9263"/>
                    <a:pt x="7799" y="9371"/>
                  </a:cubicBezTo>
                  <a:lnTo>
                    <a:pt x="6942" y="10109"/>
                  </a:lnTo>
                  <a:cubicBezTo>
                    <a:pt x="6751" y="10275"/>
                    <a:pt x="6644" y="10514"/>
                    <a:pt x="6644" y="10764"/>
                  </a:cubicBezTo>
                  <a:lnTo>
                    <a:pt x="6644" y="10978"/>
                  </a:lnTo>
                  <a:cubicBezTo>
                    <a:pt x="6644" y="11061"/>
                    <a:pt x="6716" y="11133"/>
                    <a:pt x="6811" y="11133"/>
                  </a:cubicBezTo>
                  <a:cubicBezTo>
                    <a:pt x="6894" y="11133"/>
                    <a:pt x="6966" y="11061"/>
                    <a:pt x="6966" y="10978"/>
                  </a:cubicBezTo>
                  <a:lnTo>
                    <a:pt x="6966" y="10764"/>
                  </a:lnTo>
                  <a:cubicBezTo>
                    <a:pt x="6966" y="10621"/>
                    <a:pt x="7049" y="10466"/>
                    <a:pt x="7168" y="10359"/>
                  </a:cubicBezTo>
                  <a:lnTo>
                    <a:pt x="7978" y="9656"/>
                  </a:lnTo>
                  <a:cubicBezTo>
                    <a:pt x="8014" y="9763"/>
                    <a:pt x="8037" y="9871"/>
                    <a:pt x="8037" y="9978"/>
                  </a:cubicBezTo>
                  <a:lnTo>
                    <a:pt x="8037" y="10978"/>
                  </a:lnTo>
                  <a:cubicBezTo>
                    <a:pt x="8037" y="11061"/>
                    <a:pt x="8121" y="11133"/>
                    <a:pt x="8204" y="11133"/>
                  </a:cubicBezTo>
                  <a:cubicBezTo>
                    <a:pt x="8299" y="11133"/>
                    <a:pt x="8371" y="11061"/>
                    <a:pt x="8371" y="10978"/>
                  </a:cubicBezTo>
                  <a:lnTo>
                    <a:pt x="8371" y="9978"/>
                  </a:lnTo>
                  <a:cubicBezTo>
                    <a:pt x="8335" y="9454"/>
                    <a:pt x="8014" y="8990"/>
                    <a:pt x="7537" y="8835"/>
                  </a:cubicBezTo>
                  <a:lnTo>
                    <a:pt x="6073" y="8311"/>
                  </a:lnTo>
                  <a:cubicBezTo>
                    <a:pt x="6061" y="8275"/>
                    <a:pt x="6061" y="8263"/>
                    <a:pt x="6037" y="8239"/>
                  </a:cubicBezTo>
                  <a:lnTo>
                    <a:pt x="5632" y="7835"/>
                  </a:lnTo>
                  <a:cubicBezTo>
                    <a:pt x="5573" y="7775"/>
                    <a:pt x="5478" y="7728"/>
                    <a:pt x="5394" y="7728"/>
                  </a:cubicBezTo>
                  <a:lnTo>
                    <a:pt x="5382" y="7728"/>
                  </a:lnTo>
                  <a:lnTo>
                    <a:pt x="5382" y="7501"/>
                  </a:lnTo>
                  <a:cubicBezTo>
                    <a:pt x="5418" y="7501"/>
                    <a:pt x="5466" y="7525"/>
                    <a:pt x="5513" y="7525"/>
                  </a:cubicBezTo>
                  <a:cubicBezTo>
                    <a:pt x="5597" y="7537"/>
                    <a:pt x="5704" y="7537"/>
                    <a:pt x="5799" y="7537"/>
                  </a:cubicBezTo>
                  <a:cubicBezTo>
                    <a:pt x="5930" y="7537"/>
                    <a:pt x="6049" y="7525"/>
                    <a:pt x="6168" y="7442"/>
                  </a:cubicBezTo>
                  <a:cubicBezTo>
                    <a:pt x="6370" y="7323"/>
                    <a:pt x="6466" y="7108"/>
                    <a:pt x="6549" y="6906"/>
                  </a:cubicBezTo>
                  <a:cubicBezTo>
                    <a:pt x="6609" y="6775"/>
                    <a:pt x="6668" y="6644"/>
                    <a:pt x="6751" y="6573"/>
                  </a:cubicBezTo>
                  <a:cubicBezTo>
                    <a:pt x="6823" y="6489"/>
                    <a:pt x="6954" y="6430"/>
                    <a:pt x="7085" y="6370"/>
                  </a:cubicBezTo>
                  <a:cubicBezTo>
                    <a:pt x="7287" y="6287"/>
                    <a:pt x="7502" y="6192"/>
                    <a:pt x="7621" y="5989"/>
                  </a:cubicBezTo>
                  <a:cubicBezTo>
                    <a:pt x="7740" y="5799"/>
                    <a:pt x="7716" y="5561"/>
                    <a:pt x="7680" y="5334"/>
                  </a:cubicBezTo>
                  <a:cubicBezTo>
                    <a:pt x="7668" y="5180"/>
                    <a:pt x="7656" y="5049"/>
                    <a:pt x="7680" y="4930"/>
                  </a:cubicBezTo>
                  <a:cubicBezTo>
                    <a:pt x="7716" y="4822"/>
                    <a:pt x="7787" y="4727"/>
                    <a:pt x="7883" y="4596"/>
                  </a:cubicBezTo>
                  <a:cubicBezTo>
                    <a:pt x="8014" y="4418"/>
                    <a:pt x="8156" y="4227"/>
                    <a:pt x="8156" y="3989"/>
                  </a:cubicBezTo>
                  <a:cubicBezTo>
                    <a:pt x="8156" y="3751"/>
                    <a:pt x="8014" y="3560"/>
                    <a:pt x="7883" y="3382"/>
                  </a:cubicBezTo>
                  <a:cubicBezTo>
                    <a:pt x="7787" y="3263"/>
                    <a:pt x="7716" y="3156"/>
                    <a:pt x="7680" y="3048"/>
                  </a:cubicBezTo>
                  <a:cubicBezTo>
                    <a:pt x="7656" y="2953"/>
                    <a:pt x="7668" y="2798"/>
                    <a:pt x="7680" y="2655"/>
                  </a:cubicBezTo>
                  <a:cubicBezTo>
                    <a:pt x="7716" y="2429"/>
                    <a:pt x="7728" y="2191"/>
                    <a:pt x="7621" y="2001"/>
                  </a:cubicBezTo>
                  <a:cubicBezTo>
                    <a:pt x="7502" y="1786"/>
                    <a:pt x="7287" y="1703"/>
                    <a:pt x="7085" y="1608"/>
                  </a:cubicBezTo>
                  <a:cubicBezTo>
                    <a:pt x="6954" y="1548"/>
                    <a:pt x="6823" y="1489"/>
                    <a:pt x="6751" y="1417"/>
                  </a:cubicBezTo>
                  <a:cubicBezTo>
                    <a:pt x="6668" y="1346"/>
                    <a:pt x="6609" y="1203"/>
                    <a:pt x="6549" y="1072"/>
                  </a:cubicBezTo>
                  <a:cubicBezTo>
                    <a:pt x="6466" y="881"/>
                    <a:pt x="6370" y="655"/>
                    <a:pt x="6168" y="536"/>
                  </a:cubicBezTo>
                  <a:cubicBezTo>
                    <a:pt x="6064" y="471"/>
                    <a:pt x="5947" y="452"/>
                    <a:pt x="5825" y="452"/>
                  </a:cubicBezTo>
                  <a:cubicBezTo>
                    <a:pt x="5722" y="452"/>
                    <a:pt x="5616" y="466"/>
                    <a:pt x="5513" y="477"/>
                  </a:cubicBezTo>
                  <a:cubicBezTo>
                    <a:pt x="5419" y="484"/>
                    <a:pt x="5334" y="495"/>
                    <a:pt x="5255" y="495"/>
                  </a:cubicBezTo>
                  <a:cubicBezTo>
                    <a:pt x="5204" y="495"/>
                    <a:pt x="5155" y="491"/>
                    <a:pt x="5108" y="477"/>
                  </a:cubicBezTo>
                  <a:cubicBezTo>
                    <a:pt x="5001" y="453"/>
                    <a:pt x="4906" y="369"/>
                    <a:pt x="4787" y="286"/>
                  </a:cubicBezTo>
                  <a:cubicBezTo>
                    <a:pt x="4608" y="155"/>
                    <a:pt x="4406" y="0"/>
                    <a:pt x="4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4" name="Google Shape;11554;p65"/>
            <p:cNvSpPr/>
            <p:nvPr/>
          </p:nvSpPr>
          <p:spPr>
            <a:xfrm>
              <a:off x="6363140" y="3540532"/>
              <a:ext cx="43402" cy="15396"/>
            </a:xfrm>
            <a:custGeom>
              <a:rect b="b" l="l" r="r" t="t"/>
              <a:pathLst>
                <a:path extrusionOk="0" h="486" w="1370">
                  <a:moveTo>
                    <a:pt x="173" y="0"/>
                  </a:moveTo>
                  <a:cubicBezTo>
                    <a:pt x="131" y="0"/>
                    <a:pt x="89" y="15"/>
                    <a:pt x="60" y="45"/>
                  </a:cubicBezTo>
                  <a:cubicBezTo>
                    <a:pt x="0" y="104"/>
                    <a:pt x="0" y="200"/>
                    <a:pt x="60" y="259"/>
                  </a:cubicBezTo>
                  <a:cubicBezTo>
                    <a:pt x="191" y="402"/>
                    <a:pt x="429" y="485"/>
                    <a:pt x="703" y="485"/>
                  </a:cubicBezTo>
                  <a:cubicBezTo>
                    <a:pt x="964" y="485"/>
                    <a:pt x="1191" y="402"/>
                    <a:pt x="1334" y="259"/>
                  </a:cubicBezTo>
                  <a:cubicBezTo>
                    <a:pt x="1369" y="200"/>
                    <a:pt x="1369" y="104"/>
                    <a:pt x="1310" y="45"/>
                  </a:cubicBezTo>
                  <a:cubicBezTo>
                    <a:pt x="1280" y="15"/>
                    <a:pt x="1238" y="0"/>
                    <a:pt x="1197" y="0"/>
                  </a:cubicBezTo>
                  <a:cubicBezTo>
                    <a:pt x="1155" y="0"/>
                    <a:pt x="1113" y="15"/>
                    <a:pt x="1084" y="45"/>
                  </a:cubicBezTo>
                  <a:cubicBezTo>
                    <a:pt x="1024" y="104"/>
                    <a:pt x="881" y="176"/>
                    <a:pt x="691" y="176"/>
                  </a:cubicBezTo>
                  <a:cubicBezTo>
                    <a:pt x="488" y="176"/>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5" name="Google Shape;11555;p65"/>
            <p:cNvSpPr/>
            <p:nvPr/>
          </p:nvSpPr>
          <p:spPr>
            <a:xfrm>
              <a:off x="6406890" y="3468397"/>
              <a:ext cx="21511" cy="10201"/>
            </a:xfrm>
            <a:custGeom>
              <a:rect b="b" l="l" r="r" t="t"/>
              <a:pathLst>
                <a:path extrusionOk="0" h="322" w="679">
                  <a:moveTo>
                    <a:pt x="167" y="0"/>
                  </a:moveTo>
                  <a:cubicBezTo>
                    <a:pt x="84" y="0"/>
                    <a:pt x="0" y="72"/>
                    <a:pt x="0" y="155"/>
                  </a:cubicBezTo>
                  <a:cubicBezTo>
                    <a:pt x="0" y="250"/>
                    <a:pt x="84" y="322"/>
                    <a:pt x="167" y="322"/>
                  </a:cubicBezTo>
                  <a:lnTo>
                    <a:pt x="512" y="322"/>
                  </a:lnTo>
                  <a:cubicBezTo>
                    <a:pt x="596" y="322"/>
                    <a:pt x="679" y="250"/>
                    <a:pt x="679" y="155"/>
                  </a:cubicBezTo>
                  <a:cubicBezTo>
                    <a:pt x="679" y="72"/>
                    <a:pt x="59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56" name="Google Shape;11556;p65"/>
          <p:cNvGrpSpPr/>
          <p:nvPr/>
        </p:nvGrpSpPr>
        <p:grpSpPr>
          <a:xfrm>
            <a:off x="5801105" y="3347696"/>
            <a:ext cx="264813" cy="351933"/>
            <a:chOff x="5801105" y="3347696"/>
            <a:chExt cx="264813" cy="351933"/>
          </a:xfrm>
        </p:grpSpPr>
        <p:sp>
          <p:nvSpPr>
            <p:cNvPr id="11557" name="Google Shape;11557;p65"/>
            <p:cNvSpPr/>
            <p:nvPr/>
          </p:nvSpPr>
          <p:spPr>
            <a:xfrm>
              <a:off x="5911256" y="3534862"/>
              <a:ext cx="43782" cy="15396"/>
            </a:xfrm>
            <a:custGeom>
              <a:rect b="b" l="l" r="r" t="t"/>
              <a:pathLst>
                <a:path extrusionOk="0" h="486" w="1382">
                  <a:moveTo>
                    <a:pt x="177" y="1"/>
                  </a:moveTo>
                  <a:cubicBezTo>
                    <a:pt x="137" y="1"/>
                    <a:pt x="96" y="16"/>
                    <a:pt x="60" y="45"/>
                  </a:cubicBezTo>
                  <a:cubicBezTo>
                    <a:pt x="0" y="105"/>
                    <a:pt x="0" y="200"/>
                    <a:pt x="60" y="260"/>
                  </a:cubicBezTo>
                  <a:cubicBezTo>
                    <a:pt x="203" y="402"/>
                    <a:pt x="441" y="486"/>
                    <a:pt x="703" y="486"/>
                  </a:cubicBezTo>
                  <a:cubicBezTo>
                    <a:pt x="953" y="486"/>
                    <a:pt x="1191" y="402"/>
                    <a:pt x="1346" y="260"/>
                  </a:cubicBezTo>
                  <a:cubicBezTo>
                    <a:pt x="1382" y="200"/>
                    <a:pt x="1382" y="105"/>
                    <a:pt x="1322" y="45"/>
                  </a:cubicBezTo>
                  <a:cubicBezTo>
                    <a:pt x="1286" y="16"/>
                    <a:pt x="1245" y="1"/>
                    <a:pt x="1204" y="1"/>
                  </a:cubicBezTo>
                  <a:cubicBezTo>
                    <a:pt x="1164" y="1"/>
                    <a:pt x="1126" y="16"/>
                    <a:pt x="1096" y="45"/>
                  </a:cubicBezTo>
                  <a:cubicBezTo>
                    <a:pt x="1036" y="105"/>
                    <a:pt x="881" y="176"/>
                    <a:pt x="691" y="176"/>
                  </a:cubicBezTo>
                  <a:cubicBezTo>
                    <a:pt x="477" y="176"/>
                    <a:pt x="346" y="105"/>
                    <a:pt x="286" y="45"/>
                  </a:cubicBezTo>
                  <a:cubicBezTo>
                    <a:pt x="256" y="16"/>
                    <a:pt x="218"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8" name="Google Shape;11558;p65"/>
            <p:cNvSpPr/>
            <p:nvPr/>
          </p:nvSpPr>
          <p:spPr>
            <a:xfrm>
              <a:off x="5894656" y="3490256"/>
              <a:ext cx="10201" cy="16252"/>
            </a:xfrm>
            <a:custGeom>
              <a:rect b="b" l="l" r="r" t="t"/>
              <a:pathLst>
                <a:path extrusionOk="0" h="513" w="322">
                  <a:moveTo>
                    <a:pt x="155" y="1"/>
                  </a:moveTo>
                  <a:cubicBezTo>
                    <a:pt x="72" y="1"/>
                    <a:pt x="1" y="84"/>
                    <a:pt x="1" y="167"/>
                  </a:cubicBezTo>
                  <a:lnTo>
                    <a:pt x="1" y="346"/>
                  </a:lnTo>
                  <a:cubicBezTo>
                    <a:pt x="1" y="441"/>
                    <a:pt x="72" y="513"/>
                    <a:pt x="155" y="513"/>
                  </a:cubicBezTo>
                  <a:cubicBezTo>
                    <a:pt x="251" y="513"/>
                    <a:pt x="322" y="441"/>
                    <a:pt x="322" y="346"/>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59" name="Google Shape;11559;p65"/>
            <p:cNvSpPr/>
            <p:nvPr/>
          </p:nvSpPr>
          <p:spPr>
            <a:xfrm>
              <a:off x="5961057" y="3490256"/>
              <a:ext cx="10201" cy="16252"/>
            </a:xfrm>
            <a:custGeom>
              <a:rect b="b" l="l" r="r" t="t"/>
              <a:pathLst>
                <a:path extrusionOk="0" h="513" w="322">
                  <a:moveTo>
                    <a:pt x="167" y="1"/>
                  </a:moveTo>
                  <a:cubicBezTo>
                    <a:pt x="71" y="1"/>
                    <a:pt x="0" y="84"/>
                    <a:pt x="0" y="167"/>
                  </a:cubicBezTo>
                  <a:lnTo>
                    <a:pt x="0" y="346"/>
                  </a:lnTo>
                  <a:cubicBezTo>
                    <a:pt x="0" y="441"/>
                    <a:pt x="71" y="513"/>
                    <a:pt x="167" y="513"/>
                  </a:cubicBezTo>
                  <a:cubicBezTo>
                    <a:pt x="250" y="513"/>
                    <a:pt x="321" y="441"/>
                    <a:pt x="321" y="346"/>
                  </a:cubicBezTo>
                  <a:lnTo>
                    <a:pt x="321" y="167"/>
                  </a:lnTo>
                  <a:cubicBezTo>
                    <a:pt x="321"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0" name="Google Shape;11560;p65"/>
            <p:cNvSpPr/>
            <p:nvPr/>
          </p:nvSpPr>
          <p:spPr>
            <a:xfrm>
              <a:off x="5801105" y="3347696"/>
              <a:ext cx="264813" cy="351933"/>
            </a:xfrm>
            <a:custGeom>
              <a:rect b="b" l="l" r="r" t="t"/>
              <a:pathLst>
                <a:path extrusionOk="0" h="11109" w="8359">
                  <a:moveTo>
                    <a:pt x="4608" y="310"/>
                  </a:moveTo>
                  <a:cubicBezTo>
                    <a:pt x="5061" y="310"/>
                    <a:pt x="5442" y="619"/>
                    <a:pt x="5549" y="1048"/>
                  </a:cubicBezTo>
                  <a:cubicBezTo>
                    <a:pt x="5559" y="1124"/>
                    <a:pt x="5621" y="1177"/>
                    <a:pt x="5689" y="1177"/>
                  </a:cubicBezTo>
                  <a:cubicBezTo>
                    <a:pt x="5706" y="1177"/>
                    <a:pt x="5723" y="1174"/>
                    <a:pt x="5740" y="1167"/>
                  </a:cubicBezTo>
                  <a:cubicBezTo>
                    <a:pt x="5835" y="1155"/>
                    <a:pt x="5894" y="1072"/>
                    <a:pt x="5859" y="976"/>
                  </a:cubicBezTo>
                  <a:cubicBezTo>
                    <a:pt x="5847" y="929"/>
                    <a:pt x="5835" y="869"/>
                    <a:pt x="5823" y="834"/>
                  </a:cubicBezTo>
                  <a:lnTo>
                    <a:pt x="6430" y="834"/>
                  </a:lnTo>
                  <a:cubicBezTo>
                    <a:pt x="6811" y="834"/>
                    <a:pt x="7145" y="1143"/>
                    <a:pt x="7145" y="1548"/>
                  </a:cubicBezTo>
                  <a:cubicBezTo>
                    <a:pt x="7145" y="1929"/>
                    <a:pt x="6835" y="2262"/>
                    <a:pt x="6430" y="2262"/>
                  </a:cubicBezTo>
                  <a:cubicBezTo>
                    <a:pt x="6335" y="2262"/>
                    <a:pt x="6263" y="2334"/>
                    <a:pt x="6263" y="2417"/>
                  </a:cubicBezTo>
                  <a:cubicBezTo>
                    <a:pt x="6263" y="2512"/>
                    <a:pt x="6335" y="2584"/>
                    <a:pt x="6430" y="2584"/>
                  </a:cubicBezTo>
                  <a:cubicBezTo>
                    <a:pt x="6490" y="2584"/>
                    <a:pt x="6549" y="2584"/>
                    <a:pt x="6609" y="2572"/>
                  </a:cubicBezTo>
                  <a:lnTo>
                    <a:pt x="6609" y="2953"/>
                  </a:lnTo>
                  <a:lnTo>
                    <a:pt x="6073" y="2953"/>
                  </a:lnTo>
                  <a:cubicBezTo>
                    <a:pt x="5978" y="2953"/>
                    <a:pt x="5906" y="3036"/>
                    <a:pt x="5906" y="3120"/>
                  </a:cubicBezTo>
                  <a:cubicBezTo>
                    <a:pt x="5906" y="3215"/>
                    <a:pt x="5978" y="3286"/>
                    <a:pt x="6073" y="3286"/>
                  </a:cubicBezTo>
                  <a:lnTo>
                    <a:pt x="6609" y="3286"/>
                  </a:lnTo>
                  <a:lnTo>
                    <a:pt x="6609" y="3655"/>
                  </a:lnTo>
                  <a:lnTo>
                    <a:pt x="1715" y="3655"/>
                  </a:lnTo>
                  <a:lnTo>
                    <a:pt x="1715" y="3286"/>
                  </a:lnTo>
                  <a:lnTo>
                    <a:pt x="5382" y="3286"/>
                  </a:lnTo>
                  <a:cubicBezTo>
                    <a:pt x="5478" y="3286"/>
                    <a:pt x="5549" y="3215"/>
                    <a:pt x="5549" y="3120"/>
                  </a:cubicBezTo>
                  <a:cubicBezTo>
                    <a:pt x="5549" y="3036"/>
                    <a:pt x="5478" y="2953"/>
                    <a:pt x="5382" y="2953"/>
                  </a:cubicBezTo>
                  <a:lnTo>
                    <a:pt x="1715" y="2953"/>
                  </a:lnTo>
                  <a:lnTo>
                    <a:pt x="1715" y="2560"/>
                  </a:lnTo>
                  <a:cubicBezTo>
                    <a:pt x="1775" y="2572"/>
                    <a:pt x="1834" y="2572"/>
                    <a:pt x="1894" y="2572"/>
                  </a:cubicBezTo>
                  <a:cubicBezTo>
                    <a:pt x="1977" y="2572"/>
                    <a:pt x="2049" y="2500"/>
                    <a:pt x="2049" y="2405"/>
                  </a:cubicBezTo>
                  <a:cubicBezTo>
                    <a:pt x="2049" y="2322"/>
                    <a:pt x="1977" y="2239"/>
                    <a:pt x="1894" y="2239"/>
                  </a:cubicBezTo>
                  <a:cubicBezTo>
                    <a:pt x="1501" y="2239"/>
                    <a:pt x="1191" y="1929"/>
                    <a:pt x="1191" y="1548"/>
                  </a:cubicBezTo>
                  <a:cubicBezTo>
                    <a:pt x="1191" y="1155"/>
                    <a:pt x="1501" y="834"/>
                    <a:pt x="1906" y="834"/>
                  </a:cubicBezTo>
                  <a:lnTo>
                    <a:pt x="2513" y="834"/>
                  </a:lnTo>
                  <a:cubicBezTo>
                    <a:pt x="2501" y="869"/>
                    <a:pt x="2489" y="929"/>
                    <a:pt x="2465" y="976"/>
                  </a:cubicBezTo>
                  <a:cubicBezTo>
                    <a:pt x="2453" y="1072"/>
                    <a:pt x="2501" y="1155"/>
                    <a:pt x="2584" y="1167"/>
                  </a:cubicBezTo>
                  <a:lnTo>
                    <a:pt x="2632" y="1167"/>
                  </a:lnTo>
                  <a:cubicBezTo>
                    <a:pt x="2703" y="1167"/>
                    <a:pt x="2763" y="1131"/>
                    <a:pt x="2799" y="1048"/>
                  </a:cubicBezTo>
                  <a:cubicBezTo>
                    <a:pt x="2906" y="619"/>
                    <a:pt x="3287" y="310"/>
                    <a:pt x="3739" y="310"/>
                  </a:cubicBezTo>
                  <a:close/>
                  <a:moveTo>
                    <a:pt x="2084" y="3965"/>
                  </a:moveTo>
                  <a:cubicBezTo>
                    <a:pt x="2084" y="4072"/>
                    <a:pt x="2037" y="4167"/>
                    <a:pt x="1977" y="4239"/>
                  </a:cubicBezTo>
                  <a:cubicBezTo>
                    <a:pt x="1906" y="4310"/>
                    <a:pt x="1822" y="4346"/>
                    <a:pt x="1727" y="4346"/>
                  </a:cubicBezTo>
                  <a:lnTo>
                    <a:pt x="1715" y="4346"/>
                  </a:lnTo>
                  <a:lnTo>
                    <a:pt x="1715" y="3965"/>
                  </a:lnTo>
                  <a:close/>
                  <a:moveTo>
                    <a:pt x="6609" y="3965"/>
                  </a:moveTo>
                  <a:lnTo>
                    <a:pt x="6609" y="4346"/>
                  </a:lnTo>
                  <a:lnTo>
                    <a:pt x="6597" y="4346"/>
                  </a:lnTo>
                  <a:cubicBezTo>
                    <a:pt x="6502" y="4346"/>
                    <a:pt x="6406" y="4298"/>
                    <a:pt x="6347" y="4239"/>
                  </a:cubicBezTo>
                  <a:cubicBezTo>
                    <a:pt x="6263" y="4167"/>
                    <a:pt x="6240" y="4072"/>
                    <a:pt x="6240" y="3977"/>
                  </a:cubicBezTo>
                  <a:lnTo>
                    <a:pt x="6240" y="3965"/>
                  </a:lnTo>
                  <a:close/>
                  <a:moveTo>
                    <a:pt x="6454" y="5953"/>
                  </a:moveTo>
                  <a:cubicBezTo>
                    <a:pt x="6549" y="6025"/>
                    <a:pt x="6609" y="6132"/>
                    <a:pt x="6609" y="6251"/>
                  </a:cubicBezTo>
                  <a:cubicBezTo>
                    <a:pt x="6609" y="6346"/>
                    <a:pt x="6561" y="6453"/>
                    <a:pt x="6478" y="6513"/>
                  </a:cubicBezTo>
                  <a:cubicBezTo>
                    <a:pt x="6430" y="6561"/>
                    <a:pt x="6418" y="6608"/>
                    <a:pt x="6418" y="6656"/>
                  </a:cubicBezTo>
                  <a:cubicBezTo>
                    <a:pt x="6418" y="6703"/>
                    <a:pt x="6430" y="6739"/>
                    <a:pt x="6430" y="6751"/>
                  </a:cubicBezTo>
                  <a:cubicBezTo>
                    <a:pt x="6430" y="7049"/>
                    <a:pt x="6192" y="7287"/>
                    <a:pt x="5894" y="7287"/>
                  </a:cubicBezTo>
                  <a:cubicBezTo>
                    <a:pt x="5775" y="7287"/>
                    <a:pt x="5656" y="7239"/>
                    <a:pt x="5549" y="7168"/>
                  </a:cubicBezTo>
                  <a:cubicBezTo>
                    <a:pt x="5966" y="6870"/>
                    <a:pt x="6299" y="6441"/>
                    <a:pt x="6454" y="5953"/>
                  </a:cubicBezTo>
                  <a:close/>
                  <a:moveTo>
                    <a:pt x="5918" y="3965"/>
                  </a:moveTo>
                  <a:lnTo>
                    <a:pt x="5918" y="3989"/>
                  </a:lnTo>
                  <a:cubicBezTo>
                    <a:pt x="5918" y="4167"/>
                    <a:pt x="6002" y="4346"/>
                    <a:pt x="6132" y="4477"/>
                  </a:cubicBezTo>
                  <a:cubicBezTo>
                    <a:pt x="6263" y="4608"/>
                    <a:pt x="6430" y="4667"/>
                    <a:pt x="6621" y="4667"/>
                  </a:cubicBezTo>
                  <a:lnTo>
                    <a:pt x="6716" y="4667"/>
                  </a:lnTo>
                  <a:cubicBezTo>
                    <a:pt x="6859" y="4667"/>
                    <a:pt x="6978" y="4786"/>
                    <a:pt x="6978" y="4941"/>
                  </a:cubicBezTo>
                  <a:cubicBezTo>
                    <a:pt x="6978" y="5084"/>
                    <a:pt x="6859" y="5203"/>
                    <a:pt x="6716" y="5203"/>
                  </a:cubicBezTo>
                  <a:lnTo>
                    <a:pt x="6609" y="5203"/>
                  </a:lnTo>
                  <a:lnTo>
                    <a:pt x="6609" y="5191"/>
                  </a:lnTo>
                  <a:cubicBezTo>
                    <a:pt x="6609" y="5096"/>
                    <a:pt x="6537" y="5025"/>
                    <a:pt x="6442" y="5025"/>
                  </a:cubicBezTo>
                  <a:cubicBezTo>
                    <a:pt x="6359" y="5025"/>
                    <a:pt x="6287" y="5096"/>
                    <a:pt x="6287" y="5191"/>
                  </a:cubicBezTo>
                  <a:cubicBezTo>
                    <a:pt x="6287" y="6346"/>
                    <a:pt x="5347" y="7287"/>
                    <a:pt x="4180" y="7287"/>
                  </a:cubicBezTo>
                  <a:cubicBezTo>
                    <a:pt x="4172" y="7287"/>
                    <a:pt x="4165" y="7287"/>
                    <a:pt x="4158" y="7287"/>
                  </a:cubicBezTo>
                  <a:cubicBezTo>
                    <a:pt x="2978" y="7287"/>
                    <a:pt x="2049" y="6339"/>
                    <a:pt x="2049" y="5191"/>
                  </a:cubicBezTo>
                  <a:cubicBezTo>
                    <a:pt x="2049" y="5096"/>
                    <a:pt x="1977" y="5025"/>
                    <a:pt x="1894" y="5025"/>
                  </a:cubicBezTo>
                  <a:cubicBezTo>
                    <a:pt x="1799" y="5025"/>
                    <a:pt x="1727" y="5096"/>
                    <a:pt x="1727" y="5191"/>
                  </a:cubicBezTo>
                  <a:lnTo>
                    <a:pt x="1727" y="5203"/>
                  </a:lnTo>
                  <a:lnTo>
                    <a:pt x="1620" y="5203"/>
                  </a:lnTo>
                  <a:cubicBezTo>
                    <a:pt x="1477" y="5203"/>
                    <a:pt x="1358" y="5084"/>
                    <a:pt x="1358" y="4941"/>
                  </a:cubicBezTo>
                  <a:cubicBezTo>
                    <a:pt x="1358" y="4786"/>
                    <a:pt x="1477" y="4667"/>
                    <a:pt x="1620" y="4667"/>
                  </a:cubicBezTo>
                  <a:lnTo>
                    <a:pt x="1715" y="4667"/>
                  </a:lnTo>
                  <a:cubicBezTo>
                    <a:pt x="1894" y="4667"/>
                    <a:pt x="2072" y="4596"/>
                    <a:pt x="2203" y="4477"/>
                  </a:cubicBezTo>
                  <a:cubicBezTo>
                    <a:pt x="2334" y="4346"/>
                    <a:pt x="2418" y="4179"/>
                    <a:pt x="2418" y="3989"/>
                  </a:cubicBezTo>
                  <a:lnTo>
                    <a:pt x="2418" y="3965"/>
                  </a:lnTo>
                  <a:close/>
                  <a:moveTo>
                    <a:pt x="1846" y="5977"/>
                  </a:moveTo>
                  <a:cubicBezTo>
                    <a:pt x="2013" y="6465"/>
                    <a:pt x="2334" y="6906"/>
                    <a:pt x="2751" y="7203"/>
                  </a:cubicBezTo>
                  <a:cubicBezTo>
                    <a:pt x="2668" y="7263"/>
                    <a:pt x="2549" y="7299"/>
                    <a:pt x="2418" y="7299"/>
                  </a:cubicBezTo>
                  <a:cubicBezTo>
                    <a:pt x="2120" y="7299"/>
                    <a:pt x="1882" y="7061"/>
                    <a:pt x="1882" y="6763"/>
                  </a:cubicBezTo>
                  <a:cubicBezTo>
                    <a:pt x="1882" y="6739"/>
                    <a:pt x="1882" y="6703"/>
                    <a:pt x="1894" y="6680"/>
                  </a:cubicBezTo>
                  <a:cubicBezTo>
                    <a:pt x="1906" y="6620"/>
                    <a:pt x="1882" y="6561"/>
                    <a:pt x="1834" y="6525"/>
                  </a:cubicBezTo>
                  <a:cubicBezTo>
                    <a:pt x="1739" y="6453"/>
                    <a:pt x="1691" y="6358"/>
                    <a:pt x="1691" y="6263"/>
                  </a:cubicBezTo>
                  <a:cubicBezTo>
                    <a:pt x="1691" y="6144"/>
                    <a:pt x="1751" y="6037"/>
                    <a:pt x="1846" y="5977"/>
                  </a:cubicBezTo>
                  <a:close/>
                  <a:moveTo>
                    <a:pt x="5192" y="7382"/>
                  </a:moveTo>
                  <a:lnTo>
                    <a:pt x="5192" y="7775"/>
                  </a:lnTo>
                  <a:cubicBezTo>
                    <a:pt x="4847" y="7918"/>
                    <a:pt x="4513" y="7989"/>
                    <a:pt x="4132" y="7989"/>
                  </a:cubicBezTo>
                  <a:lnTo>
                    <a:pt x="3977" y="7989"/>
                  </a:lnTo>
                  <a:cubicBezTo>
                    <a:pt x="3882" y="7989"/>
                    <a:pt x="3811" y="8049"/>
                    <a:pt x="3799" y="8132"/>
                  </a:cubicBezTo>
                  <a:cubicBezTo>
                    <a:pt x="3799" y="8227"/>
                    <a:pt x="3858" y="8299"/>
                    <a:pt x="3942" y="8311"/>
                  </a:cubicBezTo>
                  <a:lnTo>
                    <a:pt x="4120" y="8311"/>
                  </a:lnTo>
                  <a:cubicBezTo>
                    <a:pt x="4501" y="8311"/>
                    <a:pt x="4859" y="8251"/>
                    <a:pt x="5216" y="8120"/>
                  </a:cubicBezTo>
                  <a:cubicBezTo>
                    <a:pt x="5251" y="8275"/>
                    <a:pt x="5370" y="8394"/>
                    <a:pt x="5525" y="8454"/>
                  </a:cubicBezTo>
                  <a:lnTo>
                    <a:pt x="5704" y="8513"/>
                  </a:lnTo>
                  <a:cubicBezTo>
                    <a:pt x="5418" y="8835"/>
                    <a:pt x="4823" y="9049"/>
                    <a:pt x="4156" y="9049"/>
                  </a:cubicBezTo>
                  <a:cubicBezTo>
                    <a:pt x="3501" y="9049"/>
                    <a:pt x="2894" y="8835"/>
                    <a:pt x="2573" y="8525"/>
                  </a:cubicBezTo>
                  <a:lnTo>
                    <a:pt x="2751" y="8466"/>
                  </a:lnTo>
                  <a:cubicBezTo>
                    <a:pt x="2906" y="8406"/>
                    <a:pt x="3025" y="8287"/>
                    <a:pt x="3073" y="8132"/>
                  </a:cubicBezTo>
                  <a:cubicBezTo>
                    <a:pt x="3132" y="8156"/>
                    <a:pt x="3168" y="8180"/>
                    <a:pt x="3227" y="8192"/>
                  </a:cubicBezTo>
                  <a:lnTo>
                    <a:pt x="3275" y="8192"/>
                  </a:lnTo>
                  <a:cubicBezTo>
                    <a:pt x="3346" y="8192"/>
                    <a:pt x="3406" y="8156"/>
                    <a:pt x="3430" y="8073"/>
                  </a:cubicBezTo>
                  <a:cubicBezTo>
                    <a:pt x="3454" y="7989"/>
                    <a:pt x="3406" y="7894"/>
                    <a:pt x="3323" y="7870"/>
                  </a:cubicBezTo>
                  <a:cubicBezTo>
                    <a:pt x="3239" y="7834"/>
                    <a:pt x="3156" y="7811"/>
                    <a:pt x="3084" y="7775"/>
                  </a:cubicBezTo>
                  <a:lnTo>
                    <a:pt x="3084" y="7382"/>
                  </a:lnTo>
                  <a:cubicBezTo>
                    <a:pt x="3394" y="7525"/>
                    <a:pt x="3763" y="7620"/>
                    <a:pt x="4132" y="7620"/>
                  </a:cubicBezTo>
                  <a:cubicBezTo>
                    <a:pt x="4513" y="7620"/>
                    <a:pt x="4882" y="7525"/>
                    <a:pt x="5192" y="7382"/>
                  </a:cubicBezTo>
                  <a:close/>
                  <a:moveTo>
                    <a:pt x="3727" y="0"/>
                  </a:moveTo>
                  <a:cubicBezTo>
                    <a:pt x="3311" y="0"/>
                    <a:pt x="2918" y="203"/>
                    <a:pt x="2680" y="512"/>
                  </a:cubicBezTo>
                  <a:lnTo>
                    <a:pt x="1894" y="512"/>
                  </a:lnTo>
                  <a:cubicBezTo>
                    <a:pt x="1322" y="512"/>
                    <a:pt x="858" y="976"/>
                    <a:pt x="858" y="1548"/>
                  </a:cubicBezTo>
                  <a:cubicBezTo>
                    <a:pt x="858" y="1929"/>
                    <a:pt x="1072" y="2250"/>
                    <a:pt x="1382" y="2441"/>
                  </a:cubicBezTo>
                  <a:lnTo>
                    <a:pt x="1382" y="4382"/>
                  </a:lnTo>
                  <a:cubicBezTo>
                    <a:pt x="1179" y="4477"/>
                    <a:pt x="1049" y="4679"/>
                    <a:pt x="1049" y="4941"/>
                  </a:cubicBezTo>
                  <a:cubicBezTo>
                    <a:pt x="1049" y="5263"/>
                    <a:pt x="1310" y="5537"/>
                    <a:pt x="1644" y="5537"/>
                  </a:cubicBezTo>
                  <a:lnTo>
                    <a:pt x="1751" y="5537"/>
                  </a:lnTo>
                  <a:cubicBezTo>
                    <a:pt x="1751" y="5560"/>
                    <a:pt x="1775" y="5596"/>
                    <a:pt x="1775" y="5620"/>
                  </a:cubicBezTo>
                  <a:cubicBezTo>
                    <a:pt x="1537" y="5739"/>
                    <a:pt x="1382" y="5977"/>
                    <a:pt x="1382" y="6227"/>
                  </a:cubicBezTo>
                  <a:cubicBezTo>
                    <a:pt x="1382" y="6394"/>
                    <a:pt x="1441" y="6561"/>
                    <a:pt x="1560" y="6691"/>
                  </a:cubicBezTo>
                  <a:lnTo>
                    <a:pt x="1560" y="6751"/>
                  </a:lnTo>
                  <a:cubicBezTo>
                    <a:pt x="1560" y="7227"/>
                    <a:pt x="1953" y="7620"/>
                    <a:pt x="2430" y="7620"/>
                  </a:cubicBezTo>
                  <a:cubicBezTo>
                    <a:pt x="2549" y="7620"/>
                    <a:pt x="2680" y="7584"/>
                    <a:pt x="2787" y="7537"/>
                  </a:cubicBezTo>
                  <a:lnTo>
                    <a:pt x="2787" y="7977"/>
                  </a:lnTo>
                  <a:cubicBezTo>
                    <a:pt x="2787" y="8049"/>
                    <a:pt x="2739" y="8120"/>
                    <a:pt x="2668" y="8156"/>
                  </a:cubicBezTo>
                  <a:lnTo>
                    <a:pt x="810" y="8811"/>
                  </a:lnTo>
                  <a:cubicBezTo>
                    <a:pt x="334" y="8966"/>
                    <a:pt x="1" y="9430"/>
                    <a:pt x="1" y="9954"/>
                  </a:cubicBezTo>
                  <a:lnTo>
                    <a:pt x="1" y="10954"/>
                  </a:lnTo>
                  <a:cubicBezTo>
                    <a:pt x="1" y="11037"/>
                    <a:pt x="72" y="11109"/>
                    <a:pt x="167" y="11109"/>
                  </a:cubicBezTo>
                  <a:cubicBezTo>
                    <a:pt x="251" y="11109"/>
                    <a:pt x="322" y="11037"/>
                    <a:pt x="322" y="10954"/>
                  </a:cubicBezTo>
                  <a:lnTo>
                    <a:pt x="322" y="9954"/>
                  </a:lnTo>
                  <a:cubicBezTo>
                    <a:pt x="322" y="9847"/>
                    <a:pt x="346" y="9739"/>
                    <a:pt x="382" y="9644"/>
                  </a:cubicBezTo>
                  <a:lnTo>
                    <a:pt x="1203" y="10335"/>
                  </a:lnTo>
                  <a:cubicBezTo>
                    <a:pt x="1322" y="10442"/>
                    <a:pt x="1394" y="10597"/>
                    <a:pt x="1394" y="10740"/>
                  </a:cubicBezTo>
                  <a:lnTo>
                    <a:pt x="1394" y="10954"/>
                  </a:lnTo>
                  <a:cubicBezTo>
                    <a:pt x="1394" y="11037"/>
                    <a:pt x="1477" y="11109"/>
                    <a:pt x="1560" y="11109"/>
                  </a:cubicBezTo>
                  <a:cubicBezTo>
                    <a:pt x="1656" y="11109"/>
                    <a:pt x="1727" y="11037"/>
                    <a:pt x="1727" y="10954"/>
                  </a:cubicBezTo>
                  <a:lnTo>
                    <a:pt x="1727" y="10740"/>
                  </a:lnTo>
                  <a:cubicBezTo>
                    <a:pt x="1727" y="10490"/>
                    <a:pt x="1620" y="10251"/>
                    <a:pt x="1430" y="10085"/>
                  </a:cubicBezTo>
                  <a:lnTo>
                    <a:pt x="560" y="9347"/>
                  </a:lnTo>
                  <a:cubicBezTo>
                    <a:pt x="656" y="9239"/>
                    <a:pt x="787" y="9144"/>
                    <a:pt x="918" y="9108"/>
                  </a:cubicBezTo>
                  <a:lnTo>
                    <a:pt x="2263" y="8632"/>
                  </a:lnTo>
                  <a:cubicBezTo>
                    <a:pt x="2620" y="9073"/>
                    <a:pt x="3346" y="9358"/>
                    <a:pt x="4180" y="9358"/>
                  </a:cubicBezTo>
                  <a:cubicBezTo>
                    <a:pt x="4489" y="9358"/>
                    <a:pt x="4775" y="9311"/>
                    <a:pt x="5049" y="9251"/>
                  </a:cubicBezTo>
                  <a:lnTo>
                    <a:pt x="5073" y="9287"/>
                  </a:lnTo>
                  <a:cubicBezTo>
                    <a:pt x="5180" y="9382"/>
                    <a:pt x="5240" y="9525"/>
                    <a:pt x="5240" y="9656"/>
                  </a:cubicBezTo>
                  <a:lnTo>
                    <a:pt x="5240" y="10930"/>
                  </a:lnTo>
                  <a:cubicBezTo>
                    <a:pt x="5240" y="11025"/>
                    <a:pt x="5311" y="11097"/>
                    <a:pt x="5406" y="11097"/>
                  </a:cubicBezTo>
                  <a:cubicBezTo>
                    <a:pt x="5490" y="11097"/>
                    <a:pt x="5561" y="11025"/>
                    <a:pt x="5561" y="10930"/>
                  </a:cubicBezTo>
                  <a:lnTo>
                    <a:pt x="5561" y="9656"/>
                  </a:lnTo>
                  <a:cubicBezTo>
                    <a:pt x="5561" y="9466"/>
                    <a:pt x="5501" y="9287"/>
                    <a:pt x="5382" y="9132"/>
                  </a:cubicBezTo>
                  <a:cubicBezTo>
                    <a:pt x="5680" y="9013"/>
                    <a:pt x="5942" y="8835"/>
                    <a:pt x="6097" y="8632"/>
                  </a:cubicBezTo>
                  <a:lnTo>
                    <a:pt x="7442" y="9108"/>
                  </a:lnTo>
                  <a:cubicBezTo>
                    <a:pt x="7573" y="9144"/>
                    <a:pt x="7704" y="9239"/>
                    <a:pt x="7799" y="9347"/>
                  </a:cubicBezTo>
                  <a:lnTo>
                    <a:pt x="6930" y="10085"/>
                  </a:lnTo>
                  <a:cubicBezTo>
                    <a:pt x="6740" y="10251"/>
                    <a:pt x="6633" y="10490"/>
                    <a:pt x="6633" y="10740"/>
                  </a:cubicBezTo>
                  <a:lnTo>
                    <a:pt x="6633" y="10954"/>
                  </a:lnTo>
                  <a:cubicBezTo>
                    <a:pt x="6633" y="11037"/>
                    <a:pt x="6716" y="11109"/>
                    <a:pt x="6799" y="11109"/>
                  </a:cubicBezTo>
                  <a:cubicBezTo>
                    <a:pt x="6894" y="11109"/>
                    <a:pt x="6966" y="11037"/>
                    <a:pt x="6966" y="10954"/>
                  </a:cubicBezTo>
                  <a:lnTo>
                    <a:pt x="6966" y="10740"/>
                  </a:lnTo>
                  <a:cubicBezTo>
                    <a:pt x="6966" y="10597"/>
                    <a:pt x="7037" y="10442"/>
                    <a:pt x="7156" y="10335"/>
                  </a:cubicBezTo>
                  <a:lnTo>
                    <a:pt x="7978" y="9632"/>
                  </a:lnTo>
                  <a:cubicBezTo>
                    <a:pt x="8002" y="9739"/>
                    <a:pt x="8037" y="9847"/>
                    <a:pt x="8037" y="9954"/>
                  </a:cubicBezTo>
                  <a:lnTo>
                    <a:pt x="8037" y="10954"/>
                  </a:lnTo>
                  <a:cubicBezTo>
                    <a:pt x="8037" y="11037"/>
                    <a:pt x="8109" y="11109"/>
                    <a:pt x="8204" y="11109"/>
                  </a:cubicBezTo>
                  <a:cubicBezTo>
                    <a:pt x="8288" y="11109"/>
                    <a:pt x="8359" y="11037"/>
                    <a:pt x="8359" y="10954"/>
                  </a:cubicBezTo>
                  <a:lnTo>
                    <a:pt x="8359" y="9954"/>
                  </a:lnTo>
                  <a:cubicBezTo>
                    <a:pt x="8335" y="9430"/>
                    <a:pt x="8002" y="8966"/>
                    <a:pt x="7514" y="8811"/>
                  </a:cubicBezTo>
                  <a:lnTo>
                    <a:pt x="5656" y="8156"/>
                  </a:lnTo>
                  <a:cubicBezTo>
                    <a:pt x="5585" y="8120"/>
                    <a:pt x="5537" y="8061"/>
                    <a:pt x="5537" y="7977"/>
                  </a:cubicBezTo>
                  <a:lnTo>
                    <a:pt x="5537" y="7537"/>
                  </a:lnTo>
                  <a:cubicBezTo>
                    <a:pt x="5644" y="7584"/>
                    <a:pt x="5775" y="7620"/>
                    <a:pt x="5894" y="7620"/>
                  </a:cubicBezTo>
                  <a:cubicBezTo>
                    <a:pt x="6371" y="7620"/>
                    <a:pt x="6764" y="7227"/>
                    <a:pt x="6764" y="6751"/>
                  </a:cubicBezTo>
                  <a:lnTo>
                    <a:pt x="6764" y="6691"/>
                  </a:lnTo>
                  <a:cubicBezTo>
                    <a:pt x="6883" y="6572"/>
                    <a:pt x="6942" y="6406"/>
                    <a:pt x="6942" y="6227"/>
                  </a:cubicBezTo>
                  <a:cubicBezTo>
                    <a:pt x="6942" y="5965"/>
                    <a:pt x="6787" y="5727"/>
                    <a:pt x="6549" y="5620"/>
                  </a:cubicBezTo>
                  <a:cubicBezTo>
                    <a:pt x="6549" y="5596"/>
                    <a:pt x="6561" y="5560"/>
                    <a:pt x="6561" y="5537"/>
                  </a:cubicBezTo>
                  <a:lnTo>
                    <a:pt x="6680" y="5537"/>
                  </a:lnTo>
                  <a:cubicBezTo>
                    <a:pt x="7014" y="5537"/>
                    <a:pt x="7275" y="5263"/>
                    <a:pt x="7275" y="4941"/>
                  </a:cubicBezTo>
                  <a:cubicBezTo>
                    <a:pt x="7275" y="4703"/>
                    <a:pt x="7133" y="4489"/>
                    <a:pt x="6942" y="4382"/>
                  </a:cubicBezTo>
                  <a:lnTo>
                    <a:pt x="6942" y="2441"/>
                  </a:lnTo>
                  <a:cubicBezTo>
                    <a:pt x="7252" y="2250"/>
                    <a:pt x="7454" y="1917"/>
                    <a:pt x="7454" y="1548"/>
                  </a:cubicBezTo>
                  <a:cubicBezTo>
                    <a:pt x="7454" y="976"/>
                    <a:pt x="7002" y="512"/>
                    <a:pt x="6430" y="512"/>
                  </a:cubicBezTo>
                  <a:lnTo>
                    <a:pt x="5644" y="512"/>
                  </a:lnTo>
                  <a:cubicBezTo>
                    <a:pt x="5406" y="191"/>
                    <a:pt x="5013" y="0"/>
                    <a:pt x="4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1" name="Google Shape;11561;p65"/>
          <p:cNvGrpSpPr/>
          <p:nvPr/>
        </p:nvGrpSpPr>
        <p:grpSpPr>
          <a:xfrm>
            <a:off x="5349253" y="3346936"/>
            <a:ext cx="265922" cy="352693"/>
            <a:chOff x="5349253" y="3346936"/>
            <a:chExt cx="265922" cy="352693"/>
          </a:xfrm>
        </p:grpSpPr>
        <p:sp>
          <p:nvSpPr>
            <p:cNvPr id="11562" name="Google Shape;11562;p65"/>
            <p:cNvSpPr/>
            <p:nvPr/>
          </p:nvSpPr>
          <p:spPr>
            <a:xfrm>
              <a:off x="5460133" y="3534862"/>
              <a:ext cx="44162" cy="15396"/>
            </a:xfrm>
            <a:custGeom>
              <a:rect b="b" l="l" r="r" t="t"/>
              <a:pathLst>
                <a:path extrusionOk="0" h="486" w="1394">
                  <a:moveTo>
                    <a:pt x="173" y="1"/>
                  </a:moveTo>
                  <a:cubicBezTo>
                    <a:pt x="131" y="1"/>
                    <a:pt x="90" y="16"/>
                    <a:pt x="60" y="45"/>
                  </a:cubicBezTo>
                  <a:cubicBezTo>
                    <a:pt x="1" y="105"/>
                    <a:pt x="1" y="200"/>
                    <a:pt x="60" y="260"/>
                  </a:cubicBezTo>
                  <a:cubicBezTo>
                    <a:pt x="203" y="402"/>
                    <a:pt x="429" y="486"/>
                    <a:pt x="703" y="486"/>
                  </a:cubicBezTo>
                  <a:cubicBezTo>
                    <a:pt x="965" y="486"/>
                    <a:pt x="1191" y="402"/>
                    <a:pt x="1346" y="260"/>
                  </a:cubicBezTo>
                  <a:cubicBezTo>
                    <a:pt x="1394" y="200"/>
                    <a:pt x="1394" y="105"/>
                    <a:pt x="1310" y="45"/>
                  </a:cubicBezTo>
                  <a:cubicBezTo>
                    <a:pt x="1280" y="16"/>
                    <a:pt x="1242" y="1"/>
                    <a:pt x="1203" y="1"/>
                  </a:cubicBezTo>
                  <a:cubicBezTo>
                    <a:pt x="1164" y="1"/>
                    <a:pt x="1126" y="16"/>
                    <a:pt x="1096" y="45"/>
                  </a:cubicBezTo>
                  <a:cubicBezTo>
                    <a:pt x="1024" y="105"/>
                    <a:pt x="882" y="176"/>
                    <a:pt x="691" y="176"/>
                  </a:cubicBezTo>
                  <a:cubicBezTo>
                    <a:pt x="501" y="176"/>
                    <a:pt x="346" y="105"/>
                    <a:pt x="286" y="45"/>
                  </a:cubicBez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3" name="Google Shape;11563;p65"/>
            <p:cNvSpPr/>
            <p:nvPr/>
          </p:nvSpPr>
          <p:spPr>
            <a:xfrm>
              <a:off x="5443153" y="3495927"/>
              <a:ext cx="10613" cy="16252"/>
            </a:xfrm>
            <a:custGeom>
              <a:rect b="b" l="l" r="r" t="t"/>
              <a:pathLst>
                <a:path extrusionOk="0" h="513" w="335">
                  <a:moveTo>
                    <a:pt x="167" y="0"/>
                  </a:moveTo>
                  <a:cubicBezTo>
                    <a:pt x="84" y="0"/>
                    <a:pt x="1" y="84"/>
                    <a:pt x="1" y="167"/>
                  </a:cubicBezTo>
                  <a:lnTo>
                    <a:pt x="1" y="346"/>
                  </a:lnTo>
                  <a:cubicBezTo>
                    <a:pt x="1" y="441"/>
                    <a:pt x="84" y="512"/>
                    <a:pt x="167" y="512"/>
                  </a:cubicBezTo>
                  <a:cubicBezTo>
                    <a:pt x="251" y="512"/>
                    <a:pt x="334" y="441"/>
                    <a:pt x="334" y="346"/>
                  </a:cubicBezTo>
                  <a:lnTo>
                    <a:pt x="334" y="167"/>
                  </a:lnTo>
                  <a:cubicBezTo>
                    <a:pt x="334" y="84"/>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4" name="Google Shape;11564;p65"/>
            <p:cNvSpPr/>
            <p:nvPr/>
          </p:nvSpPr>
          <p:spPr>
            <a:xfrm>
              <a:off x="5509934" y="3495927"/>
              <a:ext cx="10201" cy="16252"/>
            </a:xfrm>
            <a:custGeom>
              <a:rect b="b" l="l" r="r" t="t"/>
              <a:pathLst>
                <a:path extrusionOk="0" h="513" w="322">
                  <a:moveTo>
                    <a:pt x="155" y="0"/>
                  </a:moveTo>
                  <a:cubicBezTo>
                    <a:pt x="72" y="0"/>
                    <a:pt x="0" y="84"/>
                    <a:pt x="0" y="167"/>
                  </a:cubicBezTo>
                  <a:lnTo>
                    <a:pt x="0" y="346"/>
                  </a:lnTo>
                  <a:cubicBezTo>
                    <a:pt x="0" y="441"/>
                    <a:pt x="72" y="512"/>
                    <a:pt x="155" y="512"/>
                  </a:cubicBezTo>
                  <a:cubicBezTo>
                    <a:pt x="250" y="512"/>
                    <a:pt x="322" y="441"/>
                    <a:pt x="322" y="346"/>
                  </a:cubicBezTo>
                  <a:lnTo>
                    <a:pt x="322" y="167"/>
                  </a:lnTo>
                  <a:cubicBezTo>
                    <a:pt x="322" y="84"/>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5" name="Google Shape;11565;p65"/>
            <p:cNvSpPr/>
            <p:nvPr/>
          </p:nvSpPr>
          <p:spPr>
            <a:xfrm>
              <a:off x="5438242" y="3479707"/>
              <a:ext cx="21162" cy="10201"/>
            </a:xfrm>
            <a:custGeom>
              <a:rect b="b" l="l" r="r" t="t"/>
              <a:pathLst>
                <a:path extrusionOk="0" h="322" w="668">
                  <a:moveTo>
                    <a:pt x="156" y="0"/>
                  </a:moveTo>
                  <a:cubicBezTo>
                    <a:pt x="72" y="0"/>
                    <a:pt x="1" y="72"/>
                    <a:pt x="1" y="155"/>
                  </a:cubicBezTo>
                  <a:cubicBezTo>
                    <a:pt x="1" y="250"/>
                    <a:pt x="72" y="322"/>
                    <a:pt x="156" y="322"/>
                  </a:cubicBezTo>
                  <a:lnTo>
                    <a:pt x="501" y="322"/>
                  </a:lnTo>
                  <a:cubicBezTo>
                    <a:pt x="596" y="322"/>
                    <a:pt x="668" y="250"/>
                    <a:pt x="668" y="155"/>
                  </a:cubicBezTo>
                  <a:cubicBezTo>
                    <a:pt x="668"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6" name="Google Shape;11566;p65"/>
            <p:cNvSpPr/>
            <p:nvPr/>
          </p:nvSpPr>
          <p:spPr>
            <a:xfrm>
              <a:off x="5504644" y="3479707"/>
              <a:ext cx="21162" cy="10201"/>
            </a:xfrm>
            <a:custGeom>
              <a:rect b="b" l="l" r="r" t="t"/>
              <a:pathLst>
                <a:path extrusionOk="0" h="322" w="668">
                  <a:moveTo>
                    <a:pt x="167" y="0"/>
                  </a:moveTo>
                  <a:cubicBezTo>
                    <a:pt x="72" y="0"/>
                    <a:pt x="0" y="72"/>
                    <a:pt x="0" y="155"/>
                  </a:cubicBezTo>
                  <a:cubicBezTo>
                    <a:pt x="0" y="250"/>
                    <a:pt x="72" y="322"/>
                    <a:pt x="167" y="322"/>
                  </a:cubicBezTo>
                  <a:lnTo>
                    <a:pt x="501" y="322"/>
                  </a:lnTo>
                  <a:cubicBezTo>
                    <a:pt x="596" y="322"/>
                    <a:pt x="667" y="250"/>
                    <a:pt x="667" y="155"/>
                  </a:cubicBezTo>
                  <a:cubicBezTo>
                    <a:pt x="655"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67" name="Google Shape;11567;p65"/>
            <p:cNvSpPr/>
            <p:nvPr/>
          </p:nvSpPr>
          <p:spPr>
            <a:xfrm>
              <a:off x="5349253" y="3346936"/>
              <a:ext cx="265922" cy="352693"/>
            </a:xfrm>
            <a:custGeom>
              <a:rect b="b" l="l" r="r" t="t"/>
              <a:pathLst>
                <a:path extrusionOk="0" h="11133" w="8394">
                  <a:moveTo>
                    <a:pt x="4179" y="334"/>
                  </a:moveTo>
                  <a:cubicBezTo>
                    <a:pt x="5810" y="334"/>
                    <a:pt x="7156" y="1667"/>
                    <a:pt x="7156" y="3310"/>
                  </a:cubicBezTo>
                  <a:lnTo>
                    <a:pt x="7156" y="3870"/>
                  </a:lnTo>
                  <a:cubicBezTo>
                    <a:pt x="7084" y="3846"/>
                    <a:pt x="7037" y="3846"/>
                    <a:pt x="6977" y="3846"/>
                  </a:cubicBezTo>
                  <a:lnTo>
                    <a:pt x="6953" y="3846"/>
                  </a:lnTo>
                  <a:lnTo>
                    <a:pt x="6953" y="3477"/>
                  </a:lnTo>
                  <a:cubicBezTo>
                    <a:pt x="6953" y="1941"/>
                    <a:pt x="5703" y="691"/>
                    <a:pt x="4179" y="691"/>
                  </a:cubicBezTo>
                  <a:cubicBezTo>
                    <a:pt x="2643" y="691"/>
                    <a:pt x="1393" y="1941"/>
                    <a:pt x="1393" y="3477"/>
                  </a:cubicBezTo>
                  <a:lnTo>
                    <a:pt x="1393" y="3834"/>
                  </a:lnTo>
                  <a:lnTo>
                    <a:pt x="1381" y="3834"/>
                  </a:lnTo>
                  <a:cubicBezTo>
                    <a:pt x="1322" y="3834"/>
                    <a:pt x="1238" y="3846"/>
                    <a:pt x="1203" y="3858"/>
                  </a:cubicBezTo>
                  <a:lnTo>
                    <a:pt x="1203" y="3310"/>
                  </a:lnTo>
                  <a:cubicBezTo>
                    <a:pt x="1203" y="1667"/>
                    <a:pt x="2536" y="334"/>
                    <a:pt x="4179" y="334"/>
                  </a:cubicBezTo>
                  <a:close/>
                  <a:moveTo>
                    <a:pt x="6953" y="4156"/>
                  </a:moveTo>
                  <a:cubicBezTo>
                    <a:pt x="7060" y="4156"/>
                    <a:pt x="7132" y="4251"/>
                    <a:pt x="7132" y="4334"/>
                  </a:cubicBezTo>
                  <a:lnTo>
                    <a:pt x="7132" y="5037"/>
                  </a:lnTo>
                  <a:cubicBezTo>
                    <a:pt x="7156" y="5156"/>
                    <a:pt x="7060" y="5227"/>
                    <a:pt x="6953" y="5227"/>
                  </a:cubicBezTo>
                  <a:lnTo>
                    <a:pt x="6596" y="5227"/>
                  </a:lnTo>
                  <a:lnTo>
                    <a:pt x="6596" y="5215"/>
                  </a:lnTo>
                  <a:lnTo>
                    <a:pt x="6596" y="4156"/>
                  </a:lnTo>
                  <a:close/>
                  <a:moveTo>
                    <a:pt x="1738" y="4168"/>
                  </a:moveTo>
                  <a:lnTo>
                    <a:pt x="1738" y="5239"/>
                  </a:lnTo>
                  <a:lnTo>
                    <a:pt x="1381" y="5239"/>
                  </a:lnTo>
                  <a:cubicBezTo>
                    <a:pt x="1274" y="5239"/>
                    <a:pt x="1203" y="5156"/>
                    <a:pt x="1203" y="5061"/>
                  </a:cubicBezTo>
                  <a:lnTo>
                    <a:pt x="1203" y="4346"/>
                  </a:lnTo>
                  <a:cubicBezTo>
                    <a:pt x="1203" y="4251"/>
                    <a:pt x="1286" y="4168"/>
                    <a:pt x="1381" y="4168"/>
                  </a:cubicBezTo>
                  <a:close/>
                  <a:moveTo>
                    <a:pt x="1203" y="5525"/>
                  </a:moveTo>
                  <a:cubicBezTo>
                    <a:pt x="1262" y="5561"/>
                    <a:pt x="1322" y="5561"/>
                    <a:pt x="1381" y="5561"/>
                  </a:cubicBezTo>
                  <a:lnTo>
                    <a:pt x="1738" y="5561"/>
                  </a:lnTo>
                  <a:cubicBezTo>
                    <a:pt x="1738" y="5692"/>
                    <a:pt x="1715" y="5811"/>
                    <a:pt x="1691" y="5930"/>
                  </a:cubicBezTo>
                  <a:lnTo>
                    <a:pt x="1560" y="5930"/>
                  </a:lnTo>
                  <a:cubicBezTo>
                    <a:pt x="1357" y="5930"/>
                    <a:pt x="1203" y="5763"/>
                    <a:pt x="1203" y="5572"/>
                  </a:cubicBezTo>
                  <a:lnTo>
                    <a:pt x="1203" y="5525"/>
                  </a:lnTo>
                  <a:close/>
                  <a:moveTo>
                    <a:pt x="4200" y="1024"/>
                  </a:moveTo>
                  <a:cubicBezTo>
                    <a:pt x="5536" y="1024"/>
                    <a:pt x="6644" y="2139"/>
                    <a:pt x="6644" y="3489"/>
                  </a:cubicBezTo>
                  <a:lnTo>
                    <a:pt x="6644" y="3846"/>
                  </a:lnTo>
                  <a:lnTo>
                    <a:pt x="6632" y="3846"/>
                  </a:lnTo>
                  <a:lnTo>
                    <a:pt x="6632" y="3822"/>
                  </a:lnTo>
                  <a:cubicBezTo>
                    <a:pt x="6632" y="3667"/>
                    <a:pt x="6560" y="3501"/>
                    <a:pt x="6418" y="3406"/>
                  </a:cubicBezTo>
                  <a:cubicBezTo>
                    <a:pt x="6330" y="3342"/>
                    <a:pt x="6227" y="3316"/>
                    <a:pt x="6126" y="3316"/>
                  </a:cubicBezTo>
                  <a:cubicBezTo>
                    <a:pt x="6075" y="3316"/>
                    <a:pt x="6025" y="3322"/>
                    <a:pt x="5977" y="3334"/>
                  </a:cubicBezTo>
                  <a:cubicBezTo>
                    <a:pt x="5620" y="3441"/>
                    <a:pt x="5263" y="3489"/>
                    <a:pt x="5072" y="3501"/>
                  </a:cubicBezTo>
                  <a:lnTo>
                    <a:pt x="5072" y="2798"/>
                  </a:lnTo>
                  <a:cubicBezTo>
                    <a:pt x="5072" y="2763"/>
                    <a:pt x="5048" y="2691"/>
                    <a:pt x="5013" y="2667"/>
                  </a:cubicBezTo>
                  <a:cubicBezTo>
                    <a:pt x="4983" y="2644"/>
                    <a:pt x="4944" y="2632"/>
                    <a:pt x="4905" y="2632"/>
                  </a:cubicBezTo>
                  <a:cubicBezTo>
                    <a:pt x="4867" y="2632"/>
                    <a:pt x="4828" y="2644"/>
                    <a:pt x="4798" y="2667"/>
                  </a:cubicBezTo>
                  <a:cubicBezTo>
                    <a:pt x="4429" y="2965"/>
                    <a:pt x="3786" y="3263"/>
                    <a:pt x="2941" y="3501"/>
                  </a:cubicBezTo>
                  <a:cubicBezTo>
                    <a:pt x="2846" y="3537"/>
                    <a:pt x="2810" y="3620"/>
                    <a:pt x="2822" y="3691"/>
                  </a:cubicBezTo>
                  <a:cubicBezTo>
                    <a:pt x="2843" y="3775"/>
                    <a:pt x="2919" y="3813"/>
                    <a:pt x="2985" y="3813"/>
                  </a:cubicBezTo>
                  <a:cubicBezTo>
                    <a:pt x="2994" y="3813"/>
                    <a:pt x="3004" y="3812"/>
                    <a:pt x="3012" y="3810"/>
                  </a:cubicBezTo>
                  <a:cubicBezTo>
                    <a:pt x="3739" y="3608"/>
                    <a:pt x="4322" y="3382"/>
                    <a:pt x="4727" y="3108"/>
                  </a:cubicBezTo>
                  <a:lnTo>
                    <a:pt x="4727" y="3667"/>
                  </a:lnTo>
                  <a:cubicBezTo>
                    <a:pt x="4727" y="3751"/>
                    <a:pt x="4798" y="3822"/>
                    <a:pt x="4894" y="3822"/>
                  </a:cubicBezTo>
                  <a:cubicBezTo>
                    <a:pt x="4917" y="3822"/>
                    <a:pt x="5465" y="3822"/>
                    <a:pt x="6048" y="3644"/>
                  </a:cubicBezTo>
                  <a:cubicBezTo>
                    <a:pt x="6063" y="3641"/>
                    <a:pt x="6078" y="3639"/>
                    <a:pt x="6093" y="3639"/>
                  </a:cubicBezTo>
                  <a:cubicBezTo>
                    <a:pt x="6137" y="3639"/>
                    <a:pt x="6179" y="3653"/>
                    <a:pt x="6215" y="3679"/>
                  </a:cubicBezTo>
                  <a:cubicBezTo>
                    <a:pt x="6251" y="3703"/>
                    <a:pt x="6275" y="3763"/>
                    <a:pt x="6275" y="3810"/>
                  </a:cubicBezTo>
                  <a:lnTo>
                    <a:pt x="6275" y="5406"/>
                  </a:lnTo>
                  <a:cubicBezTo>
                    <a:pt x="6227" y="5906"/>
                    <a:pt x="6001" y="6382"/>
                    <a:pt x="5632" y="6739"/>
                  </a:cubicBezTo>
                  <a:cubicBezTo>
                    <a:pt x="5245" y="7104"/>
                    <a:pt x="4746" y="7315"/>
                    <a:pt x="4210" y="7315"/>
                  </a:cubicBezTo>
                  <a:cubicBezTo>
                    <a:pt x="4168" y="7315"/>
                    <a:pt x="4126" y="7313"/>
                    <a:pt x="4084" y="7311"/>
                  </a:cubicBezTo>
                  <a:cubicBezTo>
                    <a:pt x="3548" y="7275"/>
                    <a:pt x="3048" y="7049"/>
                    <a:pt x="2655" y="6644"/>
                  </a:cubicBezTo>
                  <a:cubicBezTo>
                    <a:pt x="2548" y="6525"/>
                    <a:pt x="2453" y="6382"/>
                    <a:pt x="2369" y="6251"/>
                  </a:cubicBezTo>
                  <a:lnTo>
                    <a:pt x="2953" y="6251"/>
                  </a:lnTo>
                  <a:cubicBezTo>
                    <a:pt x="3048" y="6251"/>
                    <a:pt x="3120" y="6180"/>
                    <a:pt x="3120" y="6084"/>
                  </a:cubicBezTo>
                  <a:cubicBezTo>
                    <a:pt x="3120" y="6001"/>
                    <a:pt x="3048" y="5930"/>
                    <a:pt x="2953" y="5930"/>
                  </a:cubicBezTo>
                  <a:lnTo>
                    <a:pt x="2227" y="5930"/>
                  </a:lnTo>
                  <a:cubicBezTo>
                    <a:pt x="2131" y="5692"/>
                    <a:pt x="2096" y="5418"/>
                    <a:pt x="2096" y="5156"/>
                  </a:cubicBezTo>
                  <a:lnTo>
                    <a:pt x="2096" y="4001"/>
                  </a:lnTo>
                  <a:cubicBezTo>
                    <a:pt x="2167" y="3989"/>
                    <a:pt x="2227" y="3977"/>
                    <a:pt x="2298" y="3965"/>
                  </a:cubicBezTo>
                  <a:cubicBezTo>
                    <a:pt x="2393" y="3941"/>
                    <a:pt x="2453" y="3858"/>
                    <a:pt x="2429" y="3763"/>
                  </a:cubicBezTo>
                  <a:cubicBezTo>
                    <a:pt x="2418" y="3687"/>
                    <a:pt x="2347" y="3630"/>
                    <a:pt x="2263" y="3630"/>
                  </a:cubicBezTo>
                  <a:cubicBezTo>
                    <a:pt x="2255" y="3630"/>
                    <a:pt x="2247" y="3631"/>
                    <a:pt x="2238" y="3632"/>
                  </a:cubicBezTo>
                  <a:cubicBezTo>
                    <a:pt x="2072" y="3667"/>
                    <a:pt x="1917" y="3703"/>
                    <a:pt x="1738" y="3739"/>
                  </a:cubicBezTo>
                  <a:lnTo>
                    <a:pt x="1738" y="3501"/>
                  </a:lnTo>
                  <a:cubicBezTo>
                    <a:pt x="1738" y="2143"/>
                    <a:pt x="2822" y="1024"/>
                    <a:pt x="4179" y="1024"/>
                  </a:cubicBezTo>
                  <a:cubicBezTo>
                    <a:pt x="4186" y="1024"/>
                    <a:pt x="4193" y="1024"/>
                    <a:pt x="4200" y="1024"/>
                  </a:cubicBezTo>
                  <a:close/>
                  <a:moveTo>
                    <a:pt x="2000" y="6251"/>
                  </a:moveTo>
                  <a:cubicBezTo>
                    <a:pt x="2107" y="6477"/>
                    <a:pt x="2238" y="6680"/>
                    <a:pt x="2417" y="6870"/>
                  </a:cubicBezTo>
                  <a:cubicBezTo>
                    <a:pt x="2584" y="7049"/>
                    <a:pt x="2762" y="7192"/>
                    <a:pt x="2965" y="7311"/>
                  </a:cubicBezTo>
                  <a:lnTo>
                    <a:pt x="2965" y="7858"/>
                  </a:lnTo>
                  <a:cubicBezTo>
                    <a:pt x="2965" y="8085"/>
                    <a:pt x="2822" y="8299"/>
                    <a:pt x="2608" y="8370"/>
                  </a:cubicBezTo>
                  <a:lnTo>
                    <a:pt x="1691" y="8692"/>
                  </a:lnTo>
                  <a:cubicBezTo>
                    <a:pt x="1536" y="7882"/>
                    <a:pt x="1691" y="7311"/>
                    <a:pt x="1846" y="6727"/>
                  </a:cubicBezTo>
                  <a:cubicBezTo>
                    <a:pt x="1893" y="6585"/>
                    <a:pt x="1941" y="6418"/>
                    <a:pt x="1965" y="6251"/>
                  </a:cubicBezTo>
                  <a:close/>
                  <a:moveTo>
                    <a:pt x="6382" y="6239"/>
                  </a:moveTo>
                  <a:cubicBezTo>
                    <a:pt x="6406" y="6406"/>
                    <a:pt x="6453" y="6549"/>
                    <a:pt x="6489" y="6715"/>
                  </a:cubicBezTo>
                  <a:cubicBezTo>
                    <a:pt x="6656" y="7311"/>
                    <a:pt x="6810" y="7858"/>
                    <a:pt x="6656" y="8692"/>
                  </a:cubicBezTo>
                  <a:lnTo>
                    <a:pt x="5739" y="8370"/>
                  </a:lnTo>
                  <a:cubicBezTo>
                    <a:pt x="5525" y="8299"/>
                    <a:pt x="5382" y="8085"/>
                    <a:pt x="5382" y="7858"/>
                  </a:cubicBezTo>
                  <a:lnTo>
                    <a:pt x="5382" y="7323"/>
                  </a:lnTo>
                  <a:cubicBezTo>
                    <a:pt x="5536" y="7227"/>
                    <a:pt x="5703" y="7120"/>
                    <a:pt x="5858" y="6966"/>
                  </a:cubicBezTo>
                  <a:cubicBezTo>
                    <a:pt x="6084" y="6763"/>
                    <a:pt x="6263" y="6513"/>
                    <a:pt x="6382" y="6239"/>
                  </a:cubicBezTo>
                  <a:close/>
                  <a:moveTo>
                    <a:pt x="4179" y="0"/>
                  </a:moveTo>
                  <a:cubicBezTo>
                    <a:pt x="2346" y="0"/>
                    <a:pt x="869" y="1477"/>
                    <a:pt x="869" y="3310"/>
                  </a:cubicBezTo>
                  <a:lnTo>
                    <a:pt x="869" y="5572"/>
                  </a:lnTo>
                  <a:cubicBezTo>
                    <a:pt x="869" y="5942"/>
                    <a:pt x="1179" y="6251"/>
                    <a:pt x="1548" y="6251"/>
                  </a:cubicBezTo>
                  <a:lnTo>
                    <a:pt x="1631" y="6251"/>
                  </a:lnTo>
                  <a:cubicBezTo>
                    <a:pt x="1596" y="6394"/>
                    <a:pt x="1572" y="6513"/>
                    <a:pt x="1524" y="6644"/>
                  </a:cubicBezTo>
                  <a:cubicBezTo>
                    <a:pt x="1357" y="7251"/>
                    <a:pt x="1179" y="7882"/>
                    <a:pt x="1369" y="8799"/>
                  </a:cubicBezTo>
                  <a:lnTo>
                    <a:pt x="810" y="8990"/>
                  </a:lnTo>
                  <a:cubicBezTo>
                    <a:pt x="333" y="9156"/>
                    <a:pt x="0" y="9621"/>
                    <a:pt x="0" y="10144"/>
                  </a:cubicBezTo>
                  <a:lnTo>
                    <a:pt x="0" y="10978"/>
                  </a:lnTo>
                  <a:cubicBezTo>
                    <a:pt x="0" y="11061"/>
                    <a:pt x="83" y="11133"/>
                    <a:pt x="167" y="11133"/>
                  </a:cubicBezTo>
                  <a:cubicBezTo>
                    <a:pt x="262" y="11133"/>
                    <a:pt x="333" y="11061"/>
                    <a:pt x="333" y="10978"/>
                  </a:cubicBezTo>
                  <a:lnTo>
                    <a:pt x="333" y="10144"/>
                  </a:lnTo>
                  <a:cubicBezTo>
                    <a:pt x="333" y="9978"/>
                    <a:pt x="381" y="9823"/>
                    <a:pt x="453" y="9692"/>
                  </a:cubicBezTo>
                  <a:lnTo>
                    <a:pt x="1226" y="10347"/>
                  </a:lnTo>
                  <a:cubicBezTo>
                    <a:pt x="1345" y="10454"/>
                    <a:pt x="1417" y="10597"/>
                    <a:pt x="1417" y="10752"/>
                  </a:cubicBezTo>
                  <a:lnTo>
                    <a:pt x="1417" y="10954"/>
                  </a:lnTo>
                  <a:cubicBezTo>
                    <a:pt x="1417" y="11049"/>
                    <a:pt x="1488" y="11121"/>
                    <a:pt x="1584" y="11121"/>
                  </a:cubicBezTo>
                  <a:cubicBezTo>
                    <a:pt x="1667" y="11121"/>
                    <a:pt x="1750" y="11049"/>
                    <a:pt x="1750" y="10954"/>
                  </a:cubicBezTo>
                  <a:lnTo>
                    <a:pt x="1750" y="10764"/>
                  </a:lnTo>
                  <a:cubicBezTo>
                    <a:pt x="1750" y="10514"/>
                    <a:pt x="1643" y="10275"/>
                    <a:pt x="1453" y="10109"/>
                  </a:cubicBezTo>
                  <a:lnTo>
                    <a:pt x="679" y="9454"/>
                  </a:lnTo>
                  <a:cubicBezTo>
                    <a:pt x="750" y="9394"/>
                    <a:pt x="834" y="9347"/>
                    <a:pt x="929" y="9311"/>
                  </a:cubicBezTo>
                  <a:lnTo>
                    <a:pt x="2500" y="8751"/>
                  </a:lnTo>
                  <a:cubicBezTo>
                    <a:pt x="2679" y="9525"/>
                    <a:pt x="3381" y="10097"/>
                    <a:pt x="4191" y="10097"/>
                  </a:cubicBezTo>
                  <a:cubicBezTo>
                    <a:pt x="4465" y="10097"/>
                    <a:pt x="4739" y="10037"/>
                    <a:pt x="4977" y="9906"/>
                  </a:cubicBezTo>
                  <a:cubicBezTo>
                    <a:pt x="5048" y="9859"/>
                    <a:pt x="5084" y="9763"/>
                    <a:pt x="5048" y="9680"/>
                  </a:cubicBezTo>
                  <a:cubicBezTo>
                    <a:pt x="5013" y="9628"/>
                    <a:pt x="4959" y="9595"/>
                    <a:pt x="4896" y="9595"/>
                  </a:cubicBezTo>
                  <a:cubicBezTo>
                    <a:pt x="4872" y="9595"/>
                    <a:pt x="4848" y="9599"/>
                    <a:pt x="4822" y="9609"/>
                  </a:cubicBezTo>
                  <a:cubicBezTo>
                    <a:pt x="4632" y="9704"/>
                    <a:pt x="4405" y="9752"/>
                    <a:pt x="4191" y="9752"/>
                  </a:cubicBezTo>
                  <a:cubicBezTo>
                    <a:pt x="3512" y="9752"/>
                    <a:pt x="2941" y="9275"/>
                    <a:pt x="2822" y="8632"/>
                  </a:cubicBezTo>
                  <a:cubicBezTo>
                    <a:pt x="3120" y="8501"/>
                    <a:pt x="3310" y="8192"/>
                    <a:pt x="3310" y="7858"/>
                  </a:cubicBezTo>
                  <a:lnTo>
                    <a:pt x="3310" y="7477"/>
                  </a:lnTo>
                  <a:cubicBezTo>
                    <a:pt x="3548" y="7585"/>
                    <a:pt x="3810" y="7644"/>
                    <a:pt x="4084" y="7644"/>
                  </a:cubicBezTo>
                  <a:lnTo>
                    <a:pt x="4203" y="7644"/>
                  </a:lnTo>
                  <a:cubicBezTo>
                    <a:pt x="4501" y="7644"/>
                    <a:pt x="4798" y="7585"/>
                    <a:pt x="5084" y="7477"/>
                  </a:cubicBezTo>
                  <a:lnTo>
                    <a:pt x="5084" y="7847"/>
                  </a:lnTo>
                  <a:cubicBezTo>
                    <a:pt x="5084" y="8180"/>
                    <a:pt x="5275" y="8490"/>
                    <a:pt x="5572" y="8620"/>
                  </a:cubicBezTo>
                  <a:cubicBezTo>
                    <a:pt x="5525" y="8811"/>
                    <a:pt x="5453" y="9013"/>
                    <a:pt x="5322" y="9168"/>
                  </a:cubicBezTo>
                  <a:cubicBezTo>
                    <a:pt x="5263" y="9252"/>
                    <a:pt x="5275" y="9347"/>
                    <a:pt x="5346" y="9394"/>
                  </a:cubicBezTo>
                  <a:cubicBezTo>
                    <a:pt x="5382" y="9406"/>
                    <a:pt x="5406" y="9430"/>
                    <a:pt x="5453" y="9430"/>
                  </a:cubicBezTo>
                  <a:cubicBezTo>
                    <a:pt x="5501" y="9430"/>
                    <a:pt x="5560" y="9394"/>
                    <a:pt x="5584" y="9371"/>
                  </a:cubicBezTo>
                  <a:cubicBezTo>
                    <a:pt x="5715" y="9168"/>
                    <a:pt x="5822" y="8966"/>
                    <a:pt x="5882" y="8728"/>
                  </a:cubicBezTo>
                  <a:lnTo>
                    <a:pt x="7465" y="9275"/>
                  </a:lnTo>
                  <a:cubicBezTo>
                    <a:pt x="7561" y="9311"/>
                    <a:pt x="7656" y="9371"/>
                    <a:pt x="7727" y="9430"/>
                  </a:cubicBezTo>
                  <a:lnTo>
                    <a:pt x="6965" y="10085"/>
                  </a:lnTo>
                  <a:cubicBezTo>
                    <a:pt x="6775" y="10240"/>
                    <a:pt x="6668" y="10478"/>
                    <a:pt x="6668" y="10740"/>
                  </a:cubicBezTo>
                  <a:lnTo>
                    <a:pt x="6668" y="10942"/>
                  </a:lnTo>
                  <a:cubicBezTo>
                    <a:pt x="6668" y="11037"/>
                    <a:pt x="6751" y="11109"/>
                    <a:pt x="6834" y="11109"/>
                  </a:cubicBezTo>
                  <a:cubicBezTo>
                    <a:pt x="6930" y="11109"/>
                    <a:pt x="7001" y="11037"/>
                    <a:pt x="7001" y="10942"/>
                  </a:cubicBezTo>
                  <a:lnTo>
                    <a:pt x="7001" y="10764"/>
                  </a:lnTo>
                  <a:cubicBezTo>
                    <a:pt x="7001" y="10621"/>
                    <a:pt x="7072" y="10466"/>
                    <a:pt x="7191" y="10359"/>
                  </a:cubicBezTo>
                  <a:lnTo>
                    <a:pt x="7953" y="9704"/>
                  </a:lnTo>
                  <a:cubicBezTo>
                    <a:pt x="8025" y="9847"/>
                    <a:pt x="8073" y="9990"/>
                    <a:pt x="8073" y="10144"/>
                  </a:cubicBezTo>
                  <a:lnTo>
                    <a:pt x="8073" y="10978"/>
                  </a:lnTo>
                  <a:cubicBezTo>
                    <a:pt x="8073" y="11061"/>
                    <a:pt x="8144" y="11133"/>
                    <a:pt x="8239" y="11133"/>
                  </a:cubicBezTo>
                  <a:cubicBezTo>
                    <a:pt x="8323" y="11133"/>
                    <a:pt x="8394" y="11061"/>
                    <a:pt x="8394" y="10978"/>
                  </a:cubicBezTo>
                  <a:lnTo>
                    <a:pt x="8394" y="10144"/>
                  </a:lnTo>
                  <a:cubicBezTo>
                    <a:pt x="8346" y="9633"/>
                    <a:pt x="8013" y="9168"/>
                    <a:pt x="7537" y="8990"/>
                  </a:cubicBezTo>
                  <a:lnTo>
                    <a:pt x="6977" y="8799"/>
                  </a:lnTo>
                  <a:cubicBezTo>
                    <a:pt x="7156" y="7882"/>
                    <a:pt x="6989" y="7251"/>
                    <a:pt x="6822" y="6644"/>
                  </a:cubicBezTo>
                  <a:cubicBezTo>
                    <a:pt x="6739" y="6287"/>
                    <a:pt x="6632" y="5942"/>
                    <a:pt x="6608" y="5561"/>
                  </a:cubicBezTo>
                  <a:lnTo>
                    <a:pt x="6977" y="5561"/>
                  </a:lnTo>
                  <a:cubicBezTo>
                    <a:pt x="7251" y="5561"/>
                    <a:pt x="7477" y="5334"/>
                    <a:pt x="7477" y="5049"/>
                  </a:cubicBezTo>
                  <a:lnTo>
                    <a:pt x="7477" y="3310"/>
                  </a:lnTo>
                  <a:cubicBezTo>
                    <a:pt x="7477" y="1489"/>
                    <a:pt x="6001" y="0"/>
                    <a:pt x="4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68" name="Google Shape;11568;p65"/>
          <p:cNvGrpSpPr/>
          <p:nvPr/>
        </p:nvGrpSpPr>
        <p:grpSpPr>
          <a:xfrm>
            <a:off x="4907159" y="3346936"/>
            <a:ext cx="264845" cy="354214"/>
            <a:chOff x="4907159" y="3346936"/>
            <a:chExt cx="264845" cy="354214"/>
          </a:xfrm>
        </p:grpSpPr>
        <p:sp>
          <p:nvSpPr>
            <p:cNvPr id="11569" name="Google Shape;11569;p65"/>
            <p:cNvSpPr/>
            <p:nvPr/>
          </p:nvSpPr>
          <p:spPr>
            <a:xfrm>
              <a:off x="5015061" y="3556752"/>
              <a:ext cx="43402" cy="15777"/>
            </a:xfrm>
            <a:custGeom>
              <a:rect b="b" l="l" r="r" t="t"/>
              <a:pathLst>
                <a:path extrusionOk="0" h="498" w="1370">
                  <a:moveTo>
                    <a:pt x="173" y="0"/>
                  </a:moveTo>
                  <a:cubicBezTo>
                    <a:pt x="131" y="0"/>
                    <a:pt x="89" y="15"/>
                    <a:pt x="60" y="45"/>
                  </a:cubicBezTo>
                  <a:cubicBezTo>
                    <a:pt x="0" y="104"/>
                    <a:pt x="0" y="212"/>
                    <a:pt x="60" y="271"/>
                  </a:cubicBezTo>
                  <a:cubicBezTo>
                    <a:pt x="203" y="402"/>
                    <a:pt x="441" y="497"/>
                    <a:pt x="703" y="497"/>
                  </a:cubicBezTo>
                  <a:cubicBezTo>
                    <a:pt x="953" y="497"/>
                    <a:pt x="1191" y="402"/>
                    <a:pt x="1346" y="271"/>
                  </a:cubicBezTo>
                  <a:cubicBezTo>
                    <a:pt x="1369" y="212"/>
                    <a:pt x="1369" y="104"/>
                    <a:pt x="1310" y="45"/>
                  </a:cubicBezTo>
                  <a:cubicBezTo>
                    <a:pt x="1280" y="15"/>
                    <a:pt x="1241" y="0"/>
                    <a:pt x="1203" y="0"/>
                  </a:cubicBezTo>
                  <a:cubicBezTo>
                    <a:pt x="1164" y="0"/>
                    <a:pt x="1125" y="15"/>
                    <a:pt x="1096" y="45"/>
                  </a:cubicBezTo>
                  <a:cubicBezTo>
                    <a:pt x="1036" y="104"/>
                    <a:pt x="881" y="188"/>
                    <a:pt x="691" y="188"/>
                  </a:cubicBezTo>
                  <a:cubicBezTo>
                    <a:pt x="500" y="188"/>
                    <a:pt x="345" y="104"/>
                    <a:pt x="286" y="45"/>
                  </a:cubicBez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0" name="Google Shape;11570;p65"/>
            <p:cNvSpPr/>
            <p:nvPr/>
          </p:nvSpPr>
          <p:spPr>
            <a:xfrm>
              <a:off x="4907159" y="3346936"/>
              <a:ext cx="264845" cy="354214"/>
            </a:xfrm>
            <a:custGeom>
              <a:rect b="b" l="l" r="r" t="t"/>
              <a:pathLst>
                <a:path extrusionOk="0" h="11181" w="8360">
                  <a:moveTo>
                    <a:pt x="4240" y="334"/>
                  </a:moveTo>
                  <a:cubicBezTo>
                    <a:pt x="4418" y="334"/>
                    <a:pt x="4597" y="405"/>
                    <a:pt x="4716" y="560"/>
                  </a:cubicBezTo>
                  <a:lnTo>
                    <a:pt x="5287" y="1227"/>
                  </a:lnTo>
                  <a:cubicBezTo>
                    <a:pt x="5311" y="1274"/>
                    <a:pt x="5335" y="1310"/>
                    <a:pt x="5335" y="1358"/>
                  </a:cubicBezTo>
                  <a:cubicBezTo>
                    <a:pt x="5335" y="1405"/>
                    <a:pt x="5299" y="1465"/>
                    <a:pt x="5252" y="1489"/>
                  </a:cubicBezTo>
                  <a:lnTo>
                    <a:pt x="5156" y="1584"/>
                  </a:lnTo>
                  <a:lnTo>
                    <a:pt x="5013" y="1310"/>
                  </a:lnTo>
                  <a:cubicBezTo>
                    <a:pt x="4979" y="1259"/>
                    <a:pt x="4926" y="1219"/>
                    <a:pt x="4864" y="1219"/>
                  </a:cubicBezTo>
                  <a:cubicBezTo>
                    <a:pt x="4840" y="1219"/>
                    <a:pt x="4814" y="1225"/>
                    <a:pt x="4787" y="1239"/>
                  </a:cubicBezTo>
                  <a:cubicBezTo>
                    <a:pt x="4716" y="1286"/>
                    <a:pt x="4668" y="1370"/>
                    <a:pt x="4716" y="1465"/>
                  </a:cubicBezTo>
                  <a:lnTo>
                    <a:pt x="5549" y="3156"/>
                  </a:lnTo>
                  <a:lnTo>
                    <a:pt x="2573" y="3156"/>
                  </a:lnTo>
                  <a:lnTo>
                    <a:pt x="3680" y="703"/>
                  </a:lnTo>
                  <a:cubicBezTo>
                    <a:pt x="3787" y="477"/>
                    <a:pt x="4001" y="334"/>
                    <a:pt x="4240" y="334"/>
                  </a:cubicBezTo>
                  <a:close/>
                  <a:moveTo>
                    <a:pt x="5799" y="3453"/>
                  </a:moveTo>
                  <a:cubicBezTo>
                    <a:pt x="5799" y="3453"/>
                    <a:pt x="5823" y="3453"/>
                    <a:pt x="5823" y="3477"/>
                  </a:cubicBezTo>
                  <a:lnTo>
                    <a:pt x="5823" y="3834"/>
                  </a:lnTo>
                  <a:lnTo>
                    <a:pt x="5466" y="3834"/>
                  </a:lnTo>
                  <a:cubicBezTo>
                    <a:pt x="5371" y="3834"/>
                    <a:pt x="5299" y="3906"/>
                    <a:pt x="5299" y="3989"/>
                  </a:cubicBezTo>
                  <a:cubicBezTo>
                    <a:pt x="5299" y="4084"/>
                    <a:pt x="5371" y="4156"/>
                    <a:pt x="5466" y="4156"/>
                  </a:cubicBezTo>
                  <a:lnTo>
                    <a:pt x="5942" y="4156"/>
                  </a:lnTo>
                  <a:lnTo>
                    <a:pt x="7585" y="5049"/>
                  </a:lnTo>
                  <a:lnTo>
                    <a:pt x="537" y="5049"/>
                  </a:lnTo>
                  <a:lnTo>
                    <a:pt x="2192" y="4156"/>
                  </a:lnTo>
                  <a:lnTo>
                    <a:pt x="4763" y="4156"/>
                  </a:lnTo>
                  <a:cubicBezTo>
                    <a:pt x="4847" y="4156"/>
                    <a:pt x="4930" y="4084"/>
                    <a:pt x="4930" y="3989"/>
                  </a:cubicBezTo>
                  <a:cubicBezTo>
                    <a:pt x="4930" y="3906"/>
                    <a:pt x="4847" y="3834"/>
                    <a:pt x="4763" y="3834"/>
                  </a:cubicBezTo>
                  <a:lnTo>
                    <a:pt x="2311" y="3834"/>
                  </a:lnTo>
                  <a:lnTo>
                    <a:pt x="2311" y="3477"/>
                  </a:lnTo>
                  <a:cubicBezTo>
                    <a:pt x="2311" y="3477"/>
                    <a:pt x="2311" y="3453"/>
                    <a:pt x="2323" y="3453"/>
                  </a:cubicBezTo>
                  <a:close/>
                  <a:moveTo>
                    <a:pt x="6621" y="5394"/>
                  </a:moveTo>
                  <a:cubicBezTo>
                    <a:pt x="6776" y="5394"/>
                    <a:pt x="6895" y="5513"/>
                    <a:pt x="6895" y="5656"/>
                  </a:cubicBezTo>
                  <a:cubicBezTo>
                    <a:pt x="6883" y="5811"/>
                    <a:pt x="6752" y="5930"/>
                    <a:pt x="6609" y="5930"/>
                  </a:cubicBezTo>
                  <a:lnTo>
                    <a:pt x="6502" y="5930"/>
                  </a:lnTo>
                  <a:lnTo>
                    <a:pt x="6502" y="5918"/>
                  </a:lnTo>
                  <a:cubicBezTo>
                    <a:pt x="6502" y="5823"/>
                    <a:pt x="6430" y="5751"/>
                    <a:pt x="6347" y="5751"/>
                  </a:cubicBezTo>
                  <a:cubicBezTo>
                    <a:pt x="6252" y="5751"/>
                    <a:pt x="6180" y="5823"/>
                    <a:pt x="6180" y="5918"/>
                  </a:cubicBezTo>
                  <a:cubicBezTo>
                    <a:pt x="6180" y="7073"/>
                    <a:pt x="5240" y="8013"/>
                    <a:pt x="4085" y="8013"/>
                  </a:cubicBezTo>
                  <a:cubicBezTo>
                    <a:pt x="2918" y="8013"/>
                    <a:pt x="1977" y="7073"/>
                    <a:pt x="1977" y="5918"/>
                  </a:cubicBezTo>
                  <a:cubicBezTo>
                    <a:pt x="1977" y="5823"/>
                    <a:pt x="1906" y="5751"/>
                    <a:pt x="1823" y="5751"/>
                  </a:cubicBezTo>
                  <a:cubicBezTo>
                    <a:pt x="1727" y="5751"/>
                    <a:pt x="1656" y="5823"/>
                    <a:pt x="1656" y="5918"/>
                  </a:cubicBezTo>
                  <a:lnTo>
                    <a:pt x="1656" y="5930"/>
                  </a:lnTo>
                  <a:lnTo>
                    <a:pt x="1549" y="5930"/>
                  </a:lnTo>
                  <a:cubicBezTo>
                    <a:pt x="1406" y="5930"/>
                    <a:pt x="1287" y="5811"/>
                    <a:pt x="1287" y="5656"/>
                  </a:cubicBezTo>
                  <a:cubicBezTo>
                    <a:pt x="1287" y="5513"/>
                    <a:pt x="1406" y="5394"/>
                    <a:pt x="1549" y="5394"/>
                  </a:cubicBezTo>
                  <a:lnTo>
                    <a:pt x="2870" y="5394"/>
                  </a:lnTo>
                  <a:lnTo>
                    <a:pt x="2870" y="5632"/>
                  </a:lnTo>
                  <a:cubicBezTo>
                    <a:pt x="2870" y="5715"/>
                    <a:pt x="2954" y="5799"/>
                    <a:pt x="3037" y="5799"/>
                  </a:cubicBezTo>
                  <a:cubicBezTo>
                    <a:pt x="3132" y="5799"/>
                    <a:pt x="3204" y="5715"/>
                    <a:pt x="3204" y="5632"/>
                  </a:cubicBezTo>
                  <a:lnTo>
                    <a:pt x="3204" y="5394"/>
                  </a:lnTo>
                  <a:lnTo>
                    <a:pt x="4978" y="5394"/>
                  </a:lnTo>
                  <a:lnTo>
                    <a:pt x="4978" y="5632"/>
                  </a:lnTo>
                  <a:cubicBezTo>
                    <a:pt x="4978" y="5715"/>
                    <a:pt x="5049" y="5799"/>
                    <a:pt x="5133" y="5799"/>
                  </a:cubicBezTo>
                  <a:cubicBezTo>
                    <a:pt x="5228" y="5799"/>
                    <a:pt x="5299" y="5715"/>
                    <a:pt x="5299" y="5632"/>
                  </a:cubicBezTo>
                  <a:lnTo>
                    <a:pt x="5299" y="5394"/>
                  </a:lnTo>
                  <a:close/>
                  <a:moveTo>
                    <a:pt x="6537" y="6251"/>
                  </a:moveTo>
                  <a:cubicBezTo>
                    <a:pt x="6561" y="6596"/>
                    <a:pt x="6657" y="7525"/>
                    <a:pt x="6537" y="8549"/>
                  </a:cubicBezTo>
                  <a:lnTo>
                    <a:pt x="6323" y="8549"/>
                  </a:lnTo>
                  <a:cubicBezTo>
                    <a:pt x="6299" y="8549"/>
                    <a:pt x="6252" y="8549"/>
                    <a:pt x="6228" y="8561"/>
                  </a:cubicBezTo>
                  <a:cubicBezTo>
                    <a:pt x="6061" y="8418"/>
                    <a:pt x="5704" y="8120"/>
                    <a:pt x="5514" y="7882"/>
                  </a:cubicBezTo>
                  <a:cubicBezTo>
                    <a:pt x="6026" y="7501"/>
                    <a:pt x="6383" y="6930"/>
                    <a:pt x="6478" y="6251"/>
                  </a:cubicBezTo>
                  <a:close/>
                  <a:moveTo>
                    <a:pt x="4954" y="8180"/>
                  </a:moveTo>
                  <a:lnTo>
                    <a:pt x="4954" y="8561"/>
                  </a:lnTo>
                  <a:cubicBezTo>
                    <a:pt x="4954" y="8632"/>
                    <a:pt x="4966" y="8692"/>
                    <a:pt x="4990" y="8775"/>
                  </a:cubicBezTo>
                  <a:lnTo>
                    <a:pt x="4442" y="9037"/>
                  </a:lnTo>
                  <a:cubicBezTo>
                    <a:pt x="4347" y="8954"/>
                    <a:pt x="4216" y="8894"/>
                    <a:pt x="4073" y="8894"/>
                  </a:cubicBezTo>
                  <a:cubicBezTo>
                    <a:pt x="3942" y="8894"/>
                    <a:pt x="3811" y="8954"/>
                    <a:pt x="3716" y="9037"/>
                  </a:cubicBezTo>
                  <a:lnTo>
                    <a:pt x="3168" y="8775"/>
                  </a:lnTo>
                  <a:cubicBezTo>
                    <a:pt x="3180" y="8716"/>
                    <a:pt x="3204" y="8632"/>
                    <a:pt x="3204" y="8561"/>
                  </a:cubicBezTo>
                  <a:lnTo>
                    <a:pt x="3204" y="8180"/>
                  </a:lnTo>
                  <a:cubicBezTo>
                    <a:pt x="3466" y="8275"/>
                    <a:pt x="3763" y="8335"/>
                    <a:pt x="4073" y="8335"/>
                  </a:cubicBezTo>
                  <a:cubicBezTo>
                    <a:pt x="4394" y="8335"/>
                    <a:pt x="4692" y="8275"/>
                    <a:pt x="4954" y="8180"/>
                  </a:cubicBezTo>
                  <a:close/>
                  <a:moveTo>
                    <a:pt x="5287" y="8097"/>
                  </a:moveTo>
                  <a:cubicBezTo>
                    <a:pt x="5478" y="8335"/>
                    <a:pt x="5775" y="8597"/>
                    <a:pt x="5942" y="8728"/>
                  </a:cubicBezTo>
                  <a:cubicBezTo>
                    <a:pt x="5883" y="8811"/>
                    <a:pt x="5835" y="8930"/>
                    <a:pt x="5835" y="9049"/>
                  </a:cubicBezTo>
                  <a:lnTo>
                    <a:pt x="5835" y="9132"/>
                  </a:lnTo>
                  <a:lnTo>
                    <a:pt x="5645" y="9049"/>
                  </a:lnTo>
                  <a:cubicBezTo>
                    <a:pt x="5430" y="8978"/>
                    <a:pt x="5287" y="8775"/>
                    <a:pt x="5287" y="8549"/>
                  </a:cubicBezTo>
                  <a:lnTo>
                    <a:pt x="5287" y="8097"/>
                  </a:lnTo>
                  <a:close/>
                  <a:moveTo>
                    <a:pt x="2870" y="8132"/>
                  </a:moveTo>
                  <a:lnTo>
                    <a:pt x="2870" y="8561"/>
                  </a:lnTo>
                  <a:cubicBezTo>
                    <a:pt x="2870" y="8787"/>
                    <a:pt x="2727" y="8990"/>
                    <a:pt x="2513" y="9073"/>
                  </a:cubicBezTo>
                  <a:lnTo>
                    <a:pt x="2323" y="9144"/>
                  </a:lnTo>
                  <a:lnTo>
                    <a:pt x="2323" y="9073"/>
                  </a:lnTo>
                  <a:cubicBezTo>
                    <a:pt x="2323" y="8954"/>
                    <a:pt x="2275" y="8847"/>
                    <a:pt x="2216" y="8751"/>
                  </a:cubicBezTo>
                  <a:cubicBezTo>
                    <a:pt x="2382" y="8620"/>
                    <a:pt x="2680" y="8370"/>
                    <a:pt x="2870" y="8132"/>
                  </a:cubicBezTo>
                  <a:close/>
                  <a:moveTo>
                    <a:pt x="1823" y="8871"/>
                  </a:moveTo>
                  <a:cubicBezTo>
                    <a:pt x="1918" y="8871"/>
                    <a:pt x="2001" y="8966"/>
                    <a:pt x="2001" y="9049"/>
                  </a:cubicBezTo>
                  <a:cubicBezTo>
                    <a:pt x="2001" y="9144"/>
                    <a:pt x="1918" y="9228"/>
                    <a:pt x="1823" y="9228"/>
                  </a:cubicBezTo>
                  <a:lnTo>
                    <a:pt x="1644" y="9228"/>
                  </a:lnTo>
                  <a:cubicBezTo>
                    <a:pt x="1537" y="9228"/>
                    <a:pt x="1465" y="9144"/>
                    <a:pt x="1465" y="9049"/>
                  </a:cubicBezTo>
                  <a:cubicBezTo>
                    <a:pt x="1465" y="8966"/>
                    <a:pt x="1549" y="8871"/>
                    <a:pt x="1644" y="8871"/>
                  </a:cubicBezTo>
                  <a:close/>
                  <a:moveTo>
                    <a:pt x="6526" y="8871"/>
                  </a:moveTo>
                  <a:cubicBezTo>
                    <a:pt x="6621" y="8871"/>
                    <a:pt x="6704" y="8966"/>
                    <a:pt x="6704" y="9049"/>
                  </a:cubicBezTo>
                  <a:cubicBezTo>
                    <a:pt x="6704" y="9144"/>
                    <a:pt x="6621" y="9228"/>
                    <a:pt x="6526" y="9228"/>
                  </a:cubicBezTo>
                  <a:lnTo>
                    <a:pt x="6347" y="9228"/>
                  </a:lnTo>
                  <a:cubicBezTo>
                    <a:pt x="6240" y="9228"/>
                    <a:pt x="6156" y="9144"/>
                    <a:pt x="6156" y="9049"/>
                  </a:cubicBezTo>
                  <a:cubicBezTo>
                    <a:pt x="6156" y="8966"/>
                    <a:pt x="6252" y="8871"/>
                    <a:pt x="6347" y="8871"/>
                  </a:cubicBezTo>
                  <a:close/>
                  <a:moveTo>
                    <a:pt x="4073" y="9228"/>
                  </a:moveTo>
                  <a:cubicBezTo>
                    <a:pt x="4180" y="9228"/>
                    <a:pt x="4263" y="9323"/>
                    <a:pt x="4263" y="9406"/>
                  </a:cubicBezTo>
                  <a:cubicBezTo>
                    <a:pt x="4263" y="9502"/>
                    <a:pt x="4180" y="9585"/>
                    <a:pt x="4073" y="9585"/>
                  </a:cubicBezTo>
                  <a:cubicBezTo>
                    <a:pt x="3978" y="9585"/>
                    <a:pt x="3894" y="9502"/>
                    <a:pt x="3894" y="9406"/>
                  </a:cubicBezTo>
                  <a:cubicBezTo>
                    <a:pt x="3894" y="9323"/>
                    <a:pt x="3990" y="9228"/>
                    <a:pt x="4073" y="9228"/>
                  </a:cubicBezTo>
                  <a:close/>
                  <a:moveTo>
                    <a:pt x="4299" y="0"/>
                  </a:moveTo>
                  <a:cubicBezTo>
                    <a:pt x="3930" y="0"/>
                    <a:pt x="3585" y="227"/>
                    <a:pt x="3442" y="572"/>
                  </a:cubicBezTo>
                  <a:lnTo>
                    <a:pt x="2299" y="3156"/>
                  </a:lnTo>
                  <a:cubicBezTo>
                    <a:pt x="2156" y="3203"/>
                    <a:pt x="2073" y="3322"/>
                    <a:pt x="2073" y="3465"/>
                  </a:cubicBezTo>
                  <a:lnTo>
                    <a:pt x="2073" y="3906"/>
                  </a:lnTo>
                  <a:lnTo>
                    <a:pt x="311" y="4834"/>
                  </a:lnTo>
                  <a:cubicBezTo>
                    <a:pt x="191" y="4894"/>
                    <a:pt x="132" y="5037"/>
                    <a:pt x="180" y="5168"/>
                  </a:cubicBezTo>
                  <a:cubicBezTo>
                    <a:pt x="215" y="5299"/>
                    <a:pt x="334" y="5370"/>
                    <a:pt x="465" y="5370"/>
                  </a:cubicBezTo>
                  <a:lnTo>
                    <a:pt x="1108" y="5370"/>
                  </a:lnTo>
                  <a:cubicBezTo>
                    <a:pt x="1061" y="5453"/>
                    <a:pt x="1049" y="5549"/>
                    <a:pt x="1049" y="5644"/>
                  </a:cubicBezTo>
                  <a:cubicBezTo>
                    <a:pt x="1049" y="5882"/>
                    <a:pt x="1180" y="6084"/>
                    <a:pt x="1382" y="6180"/>
                  </a:cubicBezTo>
                  <a:cubicBezTo>
                    <a:pt x="1382" y="6239"/>
                    <a:pt x="1370" y="6311"/>
                    <a:pt x="1358" y="6418"/>
                  </a:cubicBezTo>
                  <a:cubicBezTo>
                    <a:pt x="1346" y="6501"/>
                    <a:pt x="1418" y="6585"/>
                    <a:pt x="1501" y="6596"/>
                  </a:cubicBezTo>
                  <a:lnTo>
                    <a:pt x="1513" y="6596"/>
                  </a:lnTo>
                  <a:cubicBezTo>
                    <a:pt x="1608" y="6596"/>
                    <a:pt x="1668" y="6537"/>
                    <a:pt x="1680" y="6442"/>
                  </a:cubicBezTo>
                  <a:cubicBezTo>
                    <a:pt x="1680" y="6370"/>
                    <a:pt x="1692" y="6299"/>
                    <a:pt x="1692" y="6251"/>
                  </a:cubicBezTo>
                  <a:lnTo>
                    <a:pt x="1751" y="6251"/>
                  </a:lnTo>
                  <a:cubicBezTo>
                    <a:pt x="1846" y="6906"/>
                    <a:pt x="2204" y="7489"/>
                    <a:pt x="2727" y="7870"/>
                  </a:cubicBezTo>
                  <a:cubicBezTo>
                    <a:pt x="2549" y="8120"/>
                    <a:pt x="2168" y="8430"/>
                    <a:pt x="1989" y="8561"/>
                  </a:cubicBezTo>
                  <a:cubicBezTo>
                    <a:pt x="1965" y="8561"/>
                    <a:pt x="1918" y="8549"/>
                    <a:pt x="1894" y="8549"/>
                  </a:cubicBezTo>
                  <a:lnTo>
                    <a:pt x="1680" y="8549"/>
                  </a:lnTo>
                  <a:cubicBezTo>
                    <a:pt x="1632" y="8097"/>
                    <a:pt x="1608" y="7620"/>
                    <a:pt x="1620" y="7144"/>
                  </a:cubicBezTo>
                  <a:cubicBezTo>
                    <a:pt x="1620" y="7061"/>
                    <a:pt x="1549" y="6977"/>
                    <a:pt x="1454" y="6977"/>
                  </a:cubicBezTo>
                  <a:cubicBezTo>
                    <a:pt x="1370" y="6977"/>
                    <a:pt x="1299" y="7061"/>
                    <a:pt x="1299" y="7144"/>
                  </a:cubicBezTo>
                  <a:cubicBezTo>
                    <a:pt x="1275" y="7680"/>
                    <a:pt x="1311" y="8204"/>
                    <a:pt x="1370" y="8680"/>
                  </a:cubicBezTo>
                  <a:cubicBezTo>
                    <a:pt x="1263" y="8763"/>
                    <a:pt x="1203" y="8906"/>
                    <a:pt x="1203" y="9061"/>
                  </a:cubicBezTo>
                  <a:cubicBezTo>
                    <a:pt x="1203" y="9216"/>
                    <a:pt x="1275" y="9359"/>
                    <a:pt x="1382" y="9454"/>
                  </a:cubicBezTo>
                  <a:lnTo>
                    <a:pt x="1382" y="9513"/>
                  </a:lnTo>
                  <a:lnTo>
                    <a:pt x="799" y="9716"/>
                  </a:lnTo>
                  <a:cubicBezTo>
                    <a:pt x="322" y="9883"/>
                    <a:pt x="1" y="10347"/>
                    <a:pt x="1" y="10871"/>
                  </a:cubicBezTo>
                  <a:lnTo>
                    <a:pt x="1" y="11002"/>
                  </a:lnTo>
                  <a:cubicBezTo>
                    <a:pt x="1" y="11097"/>
                    <a:pt x="72" y="11168"/>
                    <a:pt x="168" y="11168"/>
                  </a:cubicBezTo>
                  <a:cubicBezTo>
                    <a:pt x="251" y="11168"/>
                    <a:pt x="322" y="11097"/>
                    <a:pt x="322" y="11002"/>
                  </a:cubicBezTo>
                  <a:lnTo>
                    <a:pt x="322" y="10871"/>
                  </a:lnTo>
                  <a:cubicBezTo>
                    <a:pt x="322" y="10502"/>
                    <a:pt x="561" y="10156"/>
                    <a:pt x="918" y="10037"/>
                  </a:cubicBezTo>
                  <a:lnTo>
                    <a:pt x="1394" y="9871"/>
                  </a:lnTo>
                  <a:lnTo>
                    <a:pt x="1394" y="11002"/>
                  </a:lnTo>
                  <a:cubicBezTo>
                    <a:pt x="1394" y="11097"/>
                    <a:pt x="1477" y="11168"/>
                    <a:pt x="1561" y="11168"/>
                  </a:cubicBezTo>
                  <a:cubicBezTo>
                    <a:pt x="1656" y="11168"/>
                    <a:pt x="1727" y="11097"/>
                    <a:pt x="1727" y="11002"/>
                  </a:cubicBezTo>
                  <a:lnTo>
                    <a:pt x="1727" y="9609"/>
                  </a:lnTo>
                  <a:lnTo>
                    <a:pt x="1977" y="9609"/>
                  </a:lnTo>
                  <a:cubicBezTo>
                    <a:pt x="2096" y="9823"/>
                    <a:pt x="2466" y="10502"/>
                    <a:pt x="2620" y="11049"/>
                  </a:cubicBezTo>
                  <a:cubicBezTo>
                    <a:pt x="2632" y="11121"/>
                    <a:pt x="2704" y="11168"/>
                    <a:pt x="2787" y="11168"/>
                  </a:cubicBezTo>
                  <a:lnTo>
                    <a:pt x="2823" y="11168"/>
                  </a:lnTo>
                  <a:cubicBezTo>
                    <a:pt x="2918" y="11145"/>
                    <a:pt x="2966" y="11061"/>
                    <a:pt x="2942" y="10978"/>
                  </a:cubicBezTo>
                  <a:cubicBezTo>
                    <a:pt x="2811" y="10454"/>
                    <a:pt x="2501" y="9859"/>
                    <a:pt x="2335" y="9549"/>
                  </a:cubicBezTo>
                  <a:lnTo>
                    <a:pt x="2727" y="9406"/>
                  </a:lnTo>
                  <a:cubicBezTo>
                    <a:pt x="2882" y="9347"/>
                    <a:pt x="3037" y="9252"/>
                    <a:pt x="3144" y="9097"/>
                  </a:cubicBezTo>
                  <a:lnTo>
                    <a:pt x="3680" y="9359"/>
                  </a:lnTo>
                  <a:lnTo>
                    <a:pt x="3680" y="9442"/>
                  </a:lnTo>
                  <a:cubicBezTo>
                    <a:pt x="3680" y="9656"/>
                    <a:pt x="3823" y="9859"/>
                    <a:pt x="4013" y="9930"/>
                  </a:cubicBezTo>
                  <a:lnTo>
                    <a:pt x="4013" y="11014"/>
                  </a:lnTo>
                  <a:cubicBezTo>
                    <a:pt x="4013" y="11109"/>
                    <a:pt x="4097" y="11180"/>
                    <a:pt x="4180" y="11180"/>
                  </a:cubicBezTo>
                  <a:cubicBezTo>
                    <a:pt x="4275" y="11180"/>
                    <a:pt x="4347" y="11109"/>
                    <a:pt x="4347" y="11014"/>
                  </a:cubicBezTo>
                  <a:lnTo>
                    <a:pt x="4347" y="9930"/>
                  </a:lnTo>
                  <a:cubicBezTo>
                    <a:pt x="4549" y="9859"/>
                    <a:pt x="4692" y="9680"/>
                    <a:pt x="4692" y="9442"/>
                  </a:cubicBezTo>
                  <a:lnTo>
                    <a:pt x="4692" y="9359"/>
                  </a:lnTo>
                  <a:lnTo>
                    <a:pt x="5228" y="9097"/>
                  </a:lnTo>
                  <a:cubicBezTo>
                    <a:pt x="5323" y="9228"/>
                    <a:pt x="5466" y="9347"/>
                    <a:pt x="5645" y="9406"/>
                  </a:cubicBezTo>
                  <a:lnTo>
                    <a:pt x="6026" y="9549"/>
                  </a:lnTo>
                  <a:cubicBezTo>
                    <a:pt x="5859" y="9847"/>
                    <a:pt x="5549" y="10454"/>
                    <a:pt x="5418" y="10978"/>
                  </a:cubicBezTo>
                  <a:cubicBezTo>
                    <a:pt x="5406" y="11061"/>
                    <a:pt x="5442" y="11157"/>
                    <a:pt x="5537" y="11168"/>
                  </a:cubicBezTo>
                  <a:lnTo>
                    <a:pt x="5585" y="11168"/>
                  </a:lnTo>
                  <a:cubicBezTo>
                    <a:pt x="5656" y="11168"/>
                    <a:pt x="5716" y="11121"/>
                    <a:pt x="5740" y="11049"/>
                  </a:cubicBezTo>
                  <a:cubicBezTo>
                    <a:pt x="5883" y="10502"/>
                    <a:pt x="6252" y="9811"/>
                    <a:pt x="6383" y="9609"/>
                  </a:cubicBezTo>
                  <a:lnTo>
                    <a:pt x="6633" y="9609"/>
                  </a:lnTo>
                  <a:lnTo>
                    <a:pt x="6633" y="11002"/>
                  </a:lnTo>
                  <a:cubicBezTo>
                    <a:pt x="6633" y="11097"/>
                    <a:pt x="6716" y="11168"/>
                    <a:pt x="6799" y="11168"/>
                  </a:cubicBezTo>
                  <a:cubicBezTo>
                    <a:pt x="6895" y="11168"/>
                    <a:pt x="6966" y="11097"/>
                    <a:pt x="6966" y="11002"/>
                  </a:cubicBezTo>
                  <a:lnTo>
                    <a:pt x="6966" y="9871"/>
                  </a:lnTo>
                  <a:lnTo>
                    <a:pt x="7442" y="10037"/>
                  </a:lnTo>
                  <a:cubicBezTo>
                    <a:pt x="7800" y="10156"/>
                    <a:pt x="8038" y="10502"/>
                    <a:pt x="8038" y="10871"/>
                  </a:cubicBezTo>
                  <a:lnTo>
                    <a:pt x="8038" y="11002"/>
                  </a:lnTo>
                  <a:cubicBezTo>
                    <a:pt x="8038" y="11097"/>
                    <a:pt x="8109" y="11168"/>
                    <a:pt x="8204" y="11168"/>
                  </a:cubicBezTo>
                  <a:cubicBezTo>
                    <a:pt x="8288" y="11168"/>
                    <a:pt x="8359" y="11097"/>
                    <a:pt x="8359" y="11002"/>
                  </a:cubicBezTo>
                  <a:lnTo>
                    <a:pt x="8359" y="10871"/>
                  </a:lnTo>
                  <a:cubicBezTo>
                    <a:pt x="8240" y="10323"/>
                    <a:pt x="7919" y="9871"/>
                    <a:pt x="7442" y="9692"/>
                  </a:cubicBezTo>
                  <a:lnTo>
                    <a:pt x="6859" y="9490"/>
                  </a:lnTo>
                  <a:lnTo>
                    <a:pt x="6859" y="9430"/>
                  </a:lnTo>
                  <a:cubicBezTo>
                    <a:pt x="6966" y="9335"/>
                    <a:pt x="7038" y="9192"/>
                    <a:pt x="7038" y="9037"/>
                  </a:cubicBezTo>
                  <a:cubicBezTo>
                    <a:pt x="7038" y="8894"/>
                    <a:pt x="6978" y="8751"/>
                    <a:pt x="6883" y="8656"/>
                  </a:cubicBezTo>
                  <a:cubicBezTo>
                    <a:pt x="7014" y="7525"/>
                    <a:pt x="6918" y="6513"/>
                    <a:pt x="6895" y="6168"/>
                  </a:cubicBezTo>
                  <a:cubicBezTo>
                    <a:pt x="7085" y="6061"/>
                    <a:pt x="7216" y="5870"/>
                    <a:pt x="7216" y="5632"/>
                  </a:cubicBezTo>
                  <a:cubicBezTo>
                    <a:pt x="7216" y="5525"/>
                    <a:pt x="7192" y="5442"/>
                    <a:pt x="7157" y="5358"/>
                  </a:cubicBezTo>
                  <a:lnTo>
                    <a:pt x="7800" y="5358"/>
                  </a:lnTo>
                  <a:cubicBezTo>
                    <a:pt x="7931" y="5358"/>
                    <a:pt x="8038" y="5275"/>
                    <a:pt x="8085" y="5156"/>
                  </a:cubicBezTo>
                  <a:cubicBezTo>
                    <a:pt x="8109" y="5025"/>
                    <a:pt x="8050" y="4894"/>
                    <a:pt x="7942" y="4822"/>
                  </a:cubicBezTo>
                  <a:lnTo>
                    <a:pt x="6192" y="3894"/>
                  </a:lnTo>
                  <a:lnTo>
                    <a:pt x="6192" y="3477"/>
                  </a:lnTo>
                  <a:cubicBezTo>
                    <a:pt x="6192" y="3322"/>
                    <a:pt x="6109" y="3203"/>
                    <a:pt x="5966" y="3156"/>
                  </a:cubicBezTo>
                  <a:lnTo>
                    <a:pt x="5335" y="1870"/>
                  </a:lnTo>
                  <a:lnTo>
                    <a:pt x="5490" y="1751"/>
                  </a:lnTo>
                  <a:cubicBezTo>
                    <a:pt x="5609" y="1655"/>
                    <a:pt x="5680" y="1536"/>
                    <a:pt x="5704" y="1393"/>
                  </a:cubicBezTo>
                  <a:cubicBezTo>
                    <a:pt x="5716" y="1251"/>
                    <a:pt x="5668" y="1108"/>
                    <a:pt x="5585" y="1000"/>
                  </a:cubicBezTo>
                  <a:lnTo>
                    <a:pt x="5013" y="334"/>
                  </a:lnTo>
                  <a:cubicBezTo>
                    <a:pt x="4835" y="119"/>
                    <a:pt x="4573"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1" name="Google Shape;11571;p65"/>
          <p:cNvGrpSpPr/>
          <p:nvPr/>
        </p:nvGrpSpPr>
        <p:grpSpPr>
          <a:xfrm>
            <a:off x="8048421" y="3334486"/>
            <a:ext cx="276503" cy="369674"/>
            <a:chOff x="8048421" y="3334486"/>
            <a:chExt cx="276503" cy="369674"/>
          </a:xfrm>
        </p:grpSpPr>
        <p:sp>
          <p:nvSpPr>
            <p:cNvPr id="11572" name="Google Shape;11572;p65"/>
            <p:cNvSpPr/>
            <p:nvPr/>
          </p:nvSpPr>
          <p:spPr>
            <a:xfrm>
              <a:off x="8146471" y="3456327"/>
              <a:ext cx="10613" cy="16252"/>
            </a:xfrm>
            <a:custGeom>
              <a:rect b="b" l="l" r="r" t="t"/>
              <a:pathLst>
                <a:path extrusionOk="0" h="513" w="335">
                  <a:moveTo>
                    <a:pt x="156" y="0"/>
                  </a:moveTo>
                  <a:cubicBezTo>
                    <a:pt x="72" y="0"/>
                    <a:pt x="1" y="84"/>
                    <a:pt x="1" y="167"/>
                  </a:cubicBezTo>
                  <a:lnTo>
                    <a:pt x="1" y="345"/>
                  </a:lnTo>
                  <a:cubicBezTo>
                    <a:pt x="1" y="441"/>
                    <a:pt x="72" y="512"/>
                    <a:pt x="156" y="512"/>
                  </a:cubicBezTo>
                  <a:cubicBezTo>
                    <a:pt x="251" y="512"/>
                    <a:pt x="322" y="441"/>
                    <a:pt x="322" y="345"/>
                  </a:cubicBezTo>
                  <a:lnTo>
                    <a:pt x="322" y="167"/>
                  </a:lnTo>
                  <a:cubicBezTo>
                    <a:pt x="334" y="84"/>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3" name="Google Shape;11573;p65"/>
            <p:cNvSpPr/>
            <p:nvPr/>
          </p:nvSpPr>
          <p:spPr>
            <a:xfrm>
              <a:off x="8215501" y="3456327"/>
              <a:ext cx="10961" cy="16252"/>
            </a:xfrm>
            <a:custGeom>
              <a:rect b="b" l="l" r="r" t="t"/>
              <a:pathLst>
                <a:path extrusionOk="0" h="513" w="346">
                  <a:moveTo>
                    <a:pt x="167" y="0"/>
                  </a:moveTo>
                  <a:cubicBezTo>
                    <a:pt x="84" y="0"/>
                    <a:pt x="1" y="84"/>
                    <a:pt x="1" y="167"/>
                  </a:cubicBezTo>
                  <a:lnTo>
                    <a:pt x="1" y="345"/>
                  </a:lnTo>
                  <a:cubicBezTo>
                    <a:pt x="1" y="441"/>
                    <a:pt x="84" y="512"/>
                    <a:pt x="167" y="512"/>
                  </a:cubicBezTo>
                  <a:cubicBezTo>
                    <a:pt x="263" y="512"/>
                    <a:pt x="334" y="441"/>
                    <a:pt x="334" y="345"/>
                  </a:cubicBezTo>
                  <a:lnTo>
                    <a:pt x="334" y="167"/>
                  </a:lnTo>
                  <a:cubicBezTo>
                    <a:pt x="346" y="84"/>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4" name="Google Shape;11574;p65"/>
            <p:cNvSpPr/>
            <p:nvPr/>
          </p:nvSpPr>
          <p:spPr>
            <a:xfrm>
              <a:off x="8048421" y="3334486"/>
              <a:ext cx="276503" cy="369674"/>
            </a:xfrm>
            <a:custGeom>
              <a:rect b="b" l="l" r="r" t="t"/>
              <a:pathLst>
                <a:path extrusionOk="0" h="11669" w="8728">
                  <a:moveTo>
                    <a:pt x="4322" y="334"/>
                  </a:moveTo>
                  <a:cubicBezTo>
                    <a:pt x="4703" y="334"/>
                    <a:pt x="5084" y="417"/>
                    <a:pt x="5441" y="548"/>
                  </a:cubicBezTo>
                  <a:cubicBezTo>
                    <a:pt x="5179" y="655"/>
                    <a:pt x="4953" y="786"/>
                    <a:pt x="4787" y="953"/>
                  </a:cubicBezTo>
                  <a:cubicBezTo>
                    <a:pt x="4679" y="810"/>
                    <a:pt x="4536" y="727"/>
                    <a:pt x="4358" y="727"/>
                  </a:cubicBezTo>
                  <a:cubicBezTo>
                    <a:pt x="4179" y="727"/>
                    <a:pt x="4013" y="810"/>
                    <a:pt x="3917" y="953"/>
                  </a:cubicBezTo>
                  <a:cubicBezTo>
                    <a:pt x="3739" y="774"/>
                    <a:pt x="3501" y="620"/>
                    <a:pt x="3239" y="536"/>
                  </a:cubicBezTo>
                  <a:cubicBezTo>
                    <a:pt x="3584" y="417"/>
                    <a:pt x="3953" y="334"/>
                    <a:pt x="4322" y="334"/>
                  </a:cubicBezTo>
                  <a:close/>
                  <a:moveTo>
                    <a:pt x="6151" y="749"/>
                  </a:moveTo>
                  <a:cubicBezTo>
                    <a:pt x="6261" y="749"/>
                    <a:pt x="6366" y="761"/>
                    <a:pt x="6465" y="786"/>
                  </a:cubicBezTo>
                  <a:cubicBezTo>
                    <a:pt x="6322" y="965"/>
                    <a:pt x="6072" y="1108"/>
                    <a:pt x="5787" y="1203"/>
                  </a:cubicBezTo>
                  <a:cubicBezTo>
                    <a:pt x="5617" y="1253"/>
                    <a:pt x="5443" y="1281"/>
                    <a:pt x="5282" y="1281"/>
                  </a:cubicBezTo>
                  <a:cubicBezTo>
                    <a:pt x="5172" y="1281"/>
                    <a:pt x="5069" y="1268"/>
                    <a:pt x="4977" y="1239"/>
                  </a:cubicBezTo>
                  <a:cubicBezTo>
                    <a:pt x="5132" y="1060"/>
                    <a:pt x="5382" y="917"/>
                    <a:pt x="5668" y="822"/>
                  </a:cubicBezTo>
                  <a:cubicBezTo>
                    <a:pt x="5834" y="773"/>
                    <a:pt x="5997" y="749"/>
                    <a:pt x="6151" y="749"/>
                  </a:cubicBezTo>
                  <a:close/>
                  <a:moveTo>
                    <a:pt x="2542" y="750"/>
                  </a:moveTo>
                  <a:cubicBezTo>
                    <a:pt x="2703" y="750"/>
                    <a:pt x="2878" y="777"/>
                    <a:pt x="3048" y="834"/>
                  </a:cubicBezTo>
                  <a:cubicBezTo>
                    <a:pt x="3334" y="917"/>
                    <a:pt x="3584" y="1072"/>
                    <a:pt x="3727" y="1251"/>
                  </a:cubicBezTo>
                  <a:cubicBezTo>
                    <a:pt x="3646" y="1273"/>
                    <a:pt x="3553" y="1284"/>
                    <a:pt x="3454" y="1284"/>
                  </a:cubicBezTo>
                  <a:cubicBezTo>
                    <a:pt x="3290" y="1284"/>
                    <a:pt x="3107" y="1255"/>
                    <a:pt x="2929" y="1203"/>
                  </a:cubicBezTo>
                  <a:cubicBezTo>
                    <a:pt x="2643" y="1108"/>
                    <a:pt x="2393" y="965"/>
                    <a:pt x="2239" y="786"/>
                  </a:cubicBezTo>
                  <a:cubicBezTo>
                    <a:pt x="2330" y="762"/>
                    <a:pt x="2433" y="750"/>
                    <a:pt x="2542" y="750"/>
                  </a:cubicBezTo>
                  <a:close/>
                  <a:moveTo>
                    <a:pt x="4358" y="1072"/>
                  </a:moveTo>
                  <a:cubicBezTo>
                    <a:pt x="4465" y="1072"/>
                    <a:pt x="4548" y="1155"/>
                    <a:pt x="4548" y="1263"/>
                  </a:cubicBezTo>
                  <a:cubicBezTo>
                    <a:pt x="4548" y="1370"/>
                    <a:pt x="4465" y="1453"/>
                    <a:pt x="4358" y="1453"/>
                  </a:cubicBezTo>
                  <a:cubicBezTo>
                    <a:pt x="4251" y="1453"/>
                    <a:pt x="4167" y="1370"/>
                    <a:pt x="4167" y="1263"/>
                  </a:cubicBezTo>
                  <a:cubicBezTo>
                    <a:pt x="4167" y="1155"/>
                    <a:pt x="4251" y="1072"/>
                    <a:pt x="4358" y="1072"/>
                  </a:cubicBezTo>
                  <a:close/>
                  <a:moveTo>
                    <a:pt x="2203" y="1167"/>
                  </a:moveTo>
                  <a:cubicBezTo>
                    <a:pt x="2381" y="1322"/>
                    <a:pt x="2620" y="1441"/>
                    <a:pt x="2870" y="1524"/>
                  </a:cubicBezTo>
                  <a:cubicBezTo>
                    <a:pt x="3072" y="1584"/>
                    <a:pt x="3286" y="1620"/>
                    <a:pt x="3477" y="1620"/>
                  </a:cubicBezTo>
                  <a:cubicBezTo>
                    <a:pt x="3644" y="1620"/>
                    <a:pt x="3810" y="1584"/>
                    <a:pt x="3953" y="1548"/>
                  </a:cubicBezTo>
                  <a:cubicBezTo>
                    <a:pt x="4048" y="1691"/>
                    <a:pt x="4227" y="1798"/>
                    <a:pt x="4417" y="1798"/>
                  </a:cubicBezTo>
                  <a:cubicBezTo>
                    <a:pt x="4608" y="1798"/>
                    <a:pt x="4775" y="1691"/>
                    <a:pt x="4882" y="1548"/>
                  </a:cubicBezTo>
                  <a:cubicBezTo>
                    <a:pt x="5013" y="1584"/>
                    <a:pt x="5179" y="1620"/>
                    <a:pt x="5358" y="1620"/>
                  </a:cubicBezTo>
                  <a:cubicBezTo>
                    <a:pt x="5549" y="1620"/>
                    <a:pt x="5751" y="1584"/>
                    <a:pt x="5965" y="1524"/>
                  </a:cubicBezTo>
                  <a:cubicBezTo>
                    <a:pt x="6203" y="1453"/>
                    <a:pt x="6430" y="1334"/>
                    <a:pt x="6608" y="1203"/>
                  </a:cubicBezTo>
                  <a:cubicBezTo>
                    <a:pt x="7287" y="1810"/>
                    <a:pt x="7704" y="2656"/>
                    <a:pt x="7763" y="3549"/>
                  </a:cubicBezTo>
                  <a:lnTo>
                    <a:pt x="7930" y="6370"/>
                  </a:lnTo>
                  <a:cubicBezTo>
                    <a:pt x="7977" y="7120"/>
                    <a:pt x="7775" y="7870"/>
                    <a:pt x="7358" y="8490"/>
                  </a:cubicBezTo>
                  <a:lnTo>
                    <a:pt x="5989" y="8037"/>
                  </a:lnTo>
                  <a:cubicBezTo>
                    <a:pt x="5775" y="7954"/>
                    <a:pt x="5620" y="7740"/>
                    <a:pt x="5620" y="7513"/>
                  </a:cubicBezTo>
                  <a:lnTo>
                    <a:pt x="5620" y="6763"/>
                  </a:lnTo>
                  <a:cubicBezTo>
                    <a:pt x="6287" y="6382"/>
                    <a:pt x="6763" y="5715"/>
                    <a:pt x="6870" y="4906"/>
                  </a:cubicBezTo>
                  <a:lnTo>
                    <a:pt x="7001" y="4906"/>
                  </a:lnTo>
                  <a:cubicBezTo>
                    <a:pt x="7346" y="4906"/>
                    <a:pt x="7632" y="4620"/>
                    <a:pt x="7632" y="4287"/>
                  </a:cubicBezTo>
                  <a:cubicBezTo>
                    <a:pt x="7632" y="3941"/>
                    <a:pt x="7346" y="3656"/>
                    <a:pt x="7001" y="3656"/>
                  </a:cubicBezTo>
                  <a:lnTo>
                    <a:pt x="6918" y="3656"/>
                  </a:lnTo>
                  <a:cubicBezTo>
                    <a:pt x="6811" y="3656"/>
                    <a:pt x="6727" y="3560"/>
                    <a:pt x="6727" y="3465"/>
                  </a:cubicBezTo>
                  <a:cubicBezTo>
                    <a:pt x="6727" y="2656"/>
                    <a:pt x="6072" y="2013"/>
                    <a:pt x="5275" y="2013"/>
                  </a:cubicBezTo>
                  <a:cubicBezTo>
                    <a:pt x="5191" y="2013"/>
                    <a:pt x="5120" y="2096"/>
                    <a:pt x="5120" y="2179"/>
                  </a:cubicBezTo>
                  <a:cubicBezTo>
                    <a:pt x="5120" y="2275"/>
                    <a:pt x="5191" y="2346"/>
                    <a:pt x="5275" y="2346"/>
                  </a:cubicBezTo>
                  <a:cubicBezTo>
                    <a:pt x="5894" y="2346"/>
                    <a:pt x="6382" y="2834"/>
                    <a:pt x="6382" y="3453"/>
                  </a:cubicBezTo>
                  <a:cubicBezTo>
                    <a:pt x="6382" y="3751"/>
                    <a:pt x="6620" y="3989"/>
                    <a:pt x="6918" y="3989"/>
                  </a:cubicBezTo>
                  <a:lnTo>
                    <a:pt x="7001" y="3989"/>
                  </a:lnTo>
                  <a:cubicBezTo>
                    <a:pt x="7168" y="3989"/>
                    <a:pt x="7287" y="4120"/>
                    <a:pt x="7287" y="4263"/>
                  </a:cubicBezTo>
                  <a:cubicBezTo>
                    <a:pt x="7287" y="4418"/>
                    <a:pt x="7156" y="4549"/>
                    <a:pt x="7001" y="4549"/>
                  </a:cubicBezTo>
                  <a:lnTo>
                    <a:pt x="6906" y="4549"/>
                  </a:lnTo>
                  <a:lnTo>
                    <a:pt x="6906" y="4537"/>
                  </a:lnTo>
                  <a:cubicBezTo>
                    <a:pt x="6906" y="4441"/>
                    <a:pt x="6822" y="4370"/>
                    <a:pt x="6739" y="4370"/>
                  </a:cubicBezTo>
                  <a:cubicBezTo>
                    <a:pt x="6644" y="4370"/>
                    <a:pt x="6572" y="4441"/>
                    <a:pt x="6572" y="4537"/>
                  </a:cubicBezTo>
                  <a:cubicBezTo>
                    <a:pt x="6572" y="5751"/>
                    <a:pt x="5596" y="6739"/>
                    <a:pt x="4370" y="6739"/>
                  </a:cubicBezTo>
                  <a:cubicBezTo>
                    <a:pt x="3155" y="6739"/>
                    <a:pt x="2167" y="5751"/>
                    <a:pt x="2167" y="4537"/>
                  </a:cubicBezTo>
                  <a:cubicBezTo>
                    <a:pt x="2167" y="4441"/>
                    <a:pt x="2096" y="4370"/>
                    <a:pt x="2000" y="4370"/>
                  </a:cubicBezTo>
                  <a:cubicBezTo>
                    <a:pt x="1917" y="4370"/>
                    <a:pt x="1846" y="4441"/>
                    <a:pt x="1846" y="4537"/>
                  </a:cubicBezTo>
                  <a:lnTo>
                    <a:pt x="1846" y="4549"/>
                  </a:lnTo>
                  <a:lnTo>
                    <a:pt x="1739" y="4549"/>
                  </a:lnTo>
                  <a:cubicBezTo>
                    <a:pt x="1572" y="4549"/>
                    <a:pt x="1453" y="4418"/>
                    <a:pt x="1453" y="4263"/>
                  </a:cubicBezTo>
                  <a:cubicBezTo>
                    <a:pt x="1453" y="4120"/>
                    <a:pt x="1584" y="3989"/>
                    <a:pt x="1739" y="3989"/>
                  </a:cubicBezTo>
                  <a:lnTo>
                    <a:pt x="1822" y="3989"/>
                  </a:lnTo>
                  <a:cubicBezTo>
                    <a:pt x="2120" y="3989"/>
                    <a:pt x="2358" y="3751"/>
                    <a:pt x="2358" y="3453"/>
                  </a:cubicBezTo>
                  <a:cubicBezTo>
                    <a:pt x="2358" y="2834"/>
                    <a:pt x="2858" y="2346"/>
                    <a:pt x="3465" y="2346"/>
                  </a:cubicBezTo>
                  <a:lnTo>
                    <a:pt x="4560" y="2346"/>
                  </a:lnTo>
                  <a:cubicBezTo>
                    <a:pt x="4656" y="2346"/>
                    <a:pt x="4727" y="2275"/>
                    <a:pt x="4727" y="2179"/>
                  </a:cubicBezTo>
                  <a:cubicBezTo>
                    <a:pt x="4727" y="2096"/>
                    <a:pt x="4656" y="2013"/>
                    <a:pt x="4560" y="2013"/>
                  </a:cubicBezTo>
                  <a:lnTo>
                    <a:pt x="3465" y="2013"/>
                  </a:lnTo>
                  <a:cubicBezTo>
                    <a:pt x="2655" y="2013"/>
                    <a:pt x="2024" y="2667"/>
                    <a:pt x="2024" y="3465"/>
                  </a:cubicBezTo>
                  <a:cubicBezTo>
                    <a:pt x="2024" y="3572"/>
                    <a:pt x="1929" y="3656"/>
                    <a:pt x="1822" y="3656"/>
                  </a:cubicBezTo>
                  <a:lnTo>
                    <a:pt x="1739" y="3656"/>
                  </a:lnTo>
                  <a:cubicBezTo>
                    <a:pt x="1393" y="3656"/>
                    <a:pt x="1107" y="3941"/>
                    <a:pt x="1107" y="4287"/>
                  </a:cubicBezTo>
                  <a:cubicBezTo>
                    <a:pt x="1107" y="4620"/>
                    <a:pt x="1393" y="4906"/>
                    <a:pt x="1739" y="4906"/>
                  </a:cubicBezTo>
                  <a:lnTo>
                    <a:pt x="1869" y="4906"/>
                  </a:lnTo>
                  <a:cubicBezTo>
                    <a:pt x="1977" y="5692"/>
                    <a:pt x="2465" y="6382"/>
                    <a:pt x="3120" y="6763"/>
                  </a:cubicBezTo>
                  <a:lnTo>
                    <a:pt x="3120" y="7513"/>
                  </a:lnTo>
                  <a:cubicBezTo>
                    <a:pt x="3120" y="7751"/>
                    <a:pt x="2977" y="7954"/>
                    <a:pt x="2751" y="8037"/>
                  </a:cubicBezTo>
                  <a:lnTo>
                    <a:pt x="1488" y="8478"/>
                  </a:lnTo>
                  <a:cubicBezTo>
                    <a:pt x="1072" y="7859"/>
                    <a:pt x="869" y="7108"/>
                    <a:pt x="917" y="6346"/>
                  </a:cubicBezTo>
                  <a:lnTo>
                    <a:pt x="1084" y="3465"/>
                  </a:lnTo>
                  <a:cubicBezTo>
                    <a:pt x="1131" y="2584"/>
                    <a:pt x="1548" y="1751"/>
                    <a:pt x="2203" y="1167"/>
                  </a:cubicBezTo>
                  <a:close/>
                  <a:moveTo>
                    <a:pt x="4346" y="0"/>
                  </a:moveTo>
                  <a:cubicBezTo>
                    <a:pt x="3763" y="0"/>
                    <a:pt x="3179" y="143"/>
                    <a:pt x="2679" y="417"/>
                  </a:cubicBezTo>
                  <a:cubicBezTo>
                    <a:pt x="2631" y="413"/>
                    <a:pt x="2583" y="411"/>
                    <a:pt x="2536" y="411"/>
                  </a:cubicBezTo>
                  <a:cubicBezTo>
                    <a:pt x="2303" y="411"/>
                    <a:pt x="2085" y="459"/>
                    <a:pt x="1917" y="548"/>
                  </a:cubicBezTo>
                  <a:cubicBezTo>
                    <a:pt x="1846" y="584"/>
                    <a:pt x="1798" y="691"/>
                    <a:pt x="1846" y="774"/>
                  </a:cubicBezTo>
                  <a:cubicBezTo>
                    <a:pt x="1869" y="810"/>
                    <a:pt x="1905" y="870"/>
                    <a:pt x="1929" y="917"/>
                  </a:cubicBezTo>
                  <a:cubicBezTo>
                    <a:pt x="1215" y="1560"/>
                    <a:pt x="774" y="2465"/>
                    <a:pt x="715" y="3429"/>
                  </a:cubicBezTo>
                  <a:lnTo>
                    <a:pt x="548" y="6323"/>
                  </a:lnTo>
                  <a:cubicBezTo>
                    <a:pt x="500" y="7120"/>
                    <a:pt x="691" y="7918"/>
                    <a:pt x="1131" y="8585"/>
                  </a:cubicBezTo>
                  <a:lnTo>
                    <a:pt x="846" y="8692"/>
                  </a:lnTo>
                  <a:cubicBezTo>
                    <a:pt x="334" y="8871"/>
                    <a:pt x="0" y="9347"/>
                    <a:pt x="0" y="9883"/>
                  </a:cubicBezTo>
                  <a:lnTo>
                    <a:pt x="0" y="11466"/>
                  </a:lnTo>
                  <a:cubicBezTo>
                    <a:pt x="0" y="11561"/>
                    <a:pt x="72" y="11633"/>
                    <a:pt x="155" y="11633"/>
                  </a:cubicBezTo>
                  <a:cubicBezTo>
                    <a:pt x="250" y="11633"/>
                    <a:pt x="322" y="11561"/>
                    <a:pt x="322" y="11466"/>
                  </a:cubicBezTo>
                  <a:lnTo>
                    <a:pt x="322" y="9883"/>
                  </a:lnTo>
                  <a:cubicBezTo>
                    <a:pt x="322" y="9490"/>
                    <a:pt x="572" y="9133"/>
                    <a:pt x="929" y="9002"/>
                  </a:cubicBezTo>
                  <a:lnTo>
                    <a:pt x="1941" y="8644"/>
                  </a:lnTo>
                  <a:cubicBezTo>
                    <a:pt x="2036" y="8835"/>
                    <a:pt x="2167" y="9002"/>
                    <a:pt x="2310" y="9168"/>
                  </a:cubicBezTo>
                  <a:cubicBezTo>
                    <a:pt x="2346" y="9192"/>
                    <a:pt x="2393" y="9228"/>
                    <a:pt x="2429" y="9228"/>
                  </a:cubicBezTo>
                  <a:cubicBezTo>
                    <a:pt x="2477" y="9228"/>
                    <a:pt x="2524" y="9204"/>
                    <a:pt x="2548" y="9180"/>
                  </a:cubicBezTo>
                  <a:cubicBezTo>
                    <a:pt x="2631" y="9121"/>
                    <a:pt x="2631" y="9002"/>
                    <a:pt x="2548" y="8942"/>
                  </a:cubicBezTo>
                  <a:cubicBezTo>
                    <a:pt x="2429" y="8823"/>
                    <a:pt x="2346" y="8692"/>
                    <a:pt x="2250" y="8537"/>
                  </a:cubicBezTo>
                  <a:lnTo>
                    <a:pt x="2810" y="8347"/>
                  </a:lnTo>
                  <a:cubicBezTo>
                    <a:pt x="3167" y="8216"/>
                    <a:pt x="3405" y="7882"/>
                    <a:pt x="3405" y="7501"/>
                  </a:cubicBezTo>
                  <a:lnTo>
                    <a:pt x="3405" y="6918"/>
                  </a:lnTo>
                  <a:cubicBezTo>
                    <a:pt x="3679" y="7037"/>
                    <a:pt x="4001" y="7097"/>
                    <a:pt x="4322" y="7097"/>
                  </a:cubicBezTo>
                  <a:cubicBezTo>
                    <a:pt x="4656" y="7097"/>
                    <a:pt x="4965" y="7037"/>
                    <a:pt x="5251" y="6918"/>
                  </a:cubicBezTo>
                  <a:lnTo>
                    <a:pt x="5251" y="7501"/>
                  </a:lnTo>
                  <a:cubicBezTo>
                    <a:pt x="5251" y="7882"/>
                    <a:pt x="5489" y="8228"/>
                    <a:pt x="5846" y="8347"/>
                  </a:cubicBezTo>
                  <a:lnTo>
                    <a:pt x="6394" y="8537"/>
                  </a:lnTo>
                  <a:cubicBezTo>
                    <a:pt x="6227" y="8847"/>
                    <a:pt x="5965" y="9121"/>
                    <a:pt x="5632" y="9311"/>
                  </a:cubicBezTo>
                  <a:cubicBezTo>
                    <a:pt x="5251" y="9549"/>
                    <a:pt x="4787" y="9668"/>
                    <a:pt x="4310" y="9668"/>
                  </a:cubicBezTo>
                  <a:cubicBezTo>
                    <a:pt x="3882" y="9668"/>
                    <a:pt x="3453" y="9561"/>
                    <a:pt x="3072" y="9359"/>
                  </a:cubicBezTo>
                  <a:cubicBezTo>
                    <a:pt x="3047" y="9344"/>
                    <a:pt x="3019" y="9337"/>
                    <a:pt x="2991" y="9337"/>
                  </a:cubicBezTo>
                  <a:cubicBezTo>
                    <a:pt x="2929" y="9337"/>
                    <a:pt x="2867" y="9372"/>
                    <a:pt x="2834" y="9430"/>
                  </a:cubicBezTo>
                  <a:cubicBezTo>
                    <a:pt x="2798" y="9525"/>
                    <a:pt x="2822" y="9621"/>
                    <a:pt x="2917" y="9668"/>
                  </a:cubicBezTo>
                  <a:cubicBezTo>
                    <a:pt x="3334" y="9895"/>
                    <a:pt x="3810" y="10026"/>
                    <a:pt x="4310" y="10026"/>
                  </a:cubicBezTo>
                  <a:cubicBezTo>
                    <a:pt x="4846" y="10026"/>
                    <a:pt x="5370" y="9883"/>
                    <a:pt x="5799" y="9621"/>
                  </a:cubicBezTo>
                  <a:cubicBezTo>
                    <a:pt x="6203" y="9383"/>
                    <a:pt x="6501" y="9061"/>
                    <a:pt x="6703" y="8668"/>
                  </a:cubicBezTo>
                  <a:lnTo>
                    <a:pt x="7715" y="9025"/>
                  </a:lnTo>
                  <a:cubicBezTo>
                    <a:pt x="8096" y="9156"/>
                    <a:pt x="8335" y="9502"/>
                    <a:pt x="8335" y="9906"/>
                  </a:cubicBezTo>
                  <a:lnTo>
                    <a:pt x="8335" y="11502"/>
                  </a:lnTo>
                  <a:cubicBezTo>
                    <a:pt x="8335" y="11585"/>
                    <a:pt x="8406" y="11669"/>
                    <a:pt x="8489" y="11669"/>
                  </a:cubicBezTo>
                  <a:cubicBezTo>
                    <a:pt x="8585" y="11669"/>
                    <a:pt x="8656" y="11585"/>
                    <a:pt x="8656" y="11502"/>
                  </a:cubicBezTo>
                  <a:lnTo>
                    <a:pt x="8656" y="9906"/>
                  </a:lnTo>
                  <a:cubicBezTo>
                    <a:pt x="8727" y="9359"/>
                    <a:pt x="8394" y="8883"/>
                    <a:pt x="7882" y="8704"/>
                  </a:cubicBezTo>
                  <a:lnTo>
                    <a:pt x="7596" y="8597"/>
                  </a:lnTo>
                  <a:cubicBezTo>
                    <a:pt x="8037" y="7918"/>
                    <a:pt x="8227" y="7144"/>
                    <a:pt x="8180" y="6335"/>
                  </a:cubicBezTo>
                  <a:lnTo>
                    <a:pt x="8013" y="3525"/>
                  </a:lnTo>
                  <a:cubicBezTo>
                    <a:pt x="7954" y="2560"/>
                    <a:pt x="7513" y="1632"/>
                    <a:pt x="6763" y="953"/>
                  </a:cubicBezTo>
                  <a:cubicBezTo>
                    <a:pt x="6811" y="893"/>
                    <a:pt x="6858" y="834"/>
                    <a:pt x="6882" y="774"/>
                  </a:cubicBezTo>
                  <a:cubicBezTo>
                    <a:pt x="6930" y="679"/>
                    <a:pt x="6906" y="584"/>
                    <a:pt x="6811" y="548"/>
                  </a:cubicBezTo>
                  <a:cubicBezTo>
                    <a:pt x="6634" y="455"/>
                    <a:pt x="6427" y="406"/>
                    <a:pt x="6192" y="406"/>
                  </a:cubicBezTo>
                  <a:cubicBezTo>
                    <a:pt x="6127" y="406"/>
                    <a:pt x="6059" y="409"/>
                    <a:pt x="5989" y="417"/>
                  </a:cubicBezTo>
                  <a:cubicBezTo>
                    <a:pt x="5477" y="131"/>
                    <a:pt x="4906" y="0"/>
                    <a:pt x="4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5" name="Google Shape;11575;p65"/>
            <p:cNvSpPr/>
            <p:nvPr/>
          </p:nvSpPr>
          <p:spPr>
            <a:xfrm>
              <a:off x="8154771" y="3491016"/>
              <a:ext cx="63392" cy="33993"/>
            </a:xfrm>
            <a:custGeom>
              <a:rect b="b" l="l" r="r" t="t"/>
              <a:pathLst>
                <a:path extrusionOk="0" h="1073" w="2001">
                  <a:moveTo>
                    <a:pt x="1608" y="334"/>
                  </a:moveTo>
                  <a:cubicBezTo>
                    <a:pt x="1537" y="560"/>
                    <a:pt x="1287" y="727"/>
                    <a:pt x="1001" y="727"/>
                  </a:cubicBezTo>
                  <a:cubicBezTo>
                    <a:pt x="715" y="727"/>
                    <a:pt x="465" y="560"/>
                    <a:pt x="370" y="334"/>
                  </a:cubicBezTo>
                  <a:close/>
                  <a:moveTo>
                    <a:pt x="167" y="1"/>
                  </a:moveTo>
                  <a:cubicBezTo>
                    <a:pt x="72" y="1"/>
                    <a:pt x="1" y="72"/>
                    <a:pt x="1" y="155"/>
                  </a:cubicBezTo>
                  <a:cubicBezTo>
                    <a:pt x="1" y="655"/>
                    <a:pt x="453" y="1072"/>
                    <a:pt x="1001" y="1072"/>
                  </a:cubicBezTo>
                  <a:cubicBezTo>
                    <a:pt x="1549" y="1072"/>
                    <a:pt x="2001" y="667"/>
                    <a:pt x="2001" y="155"/>
                  </a:cubicBezTo>
                  <a:cubicBezTo>
                    <a:pt x="2001" y="72"/>
                    <a:pt x="1906"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6" name="Google Shape;11576;p65"/>
            <p:cNvSpPr/>
            <p:nvPr/>
          </p:nvSpPr>
          <p:spPr>
            <a:xfrm>
              <a:off x="8139691" y="3435988"/>
              <a:ext cx="23792" cy="13939"/>
            </a:xfrm>
            <a:custGeom>
              <a:rect b="b" l="l" r="r" t="t"/>
              <a:pathLst>
                <a:path extrusionOk="0" h="440" w="751">
                  <a:moveTo>
                    <a:pt x="575" y="1"/>
                  </a:moveTo>
                  <a:cubicBezTo>
                    <a:pt x="558" y="1"/>
                    <a:pt x="541" y="4"/>
                    <a:pt x="524" y="11"/>
                  </a:cubicBezTo>
                  <a:lnTo>
                    <a:pt x="155" y="94"/>
                  </a:lnTo>
                  <a:cubicBezTo>
                    <a:pt x="60" y="130"/>
                    <a:pt x="1" y="214"/>
                    <a:pt x="36" y="309"/>
                  </a:cubicBezTo>
                  <a:cubicBezTo>
                    <a:pt x="48" y="380"/>
                    <a:pt x="120" y="440"/>
                    <a:pt x="191" y="440"/>
                  </a:cubicBezTo>
                  <a:lnTo>
                    <a:pt x="239" y="440"/>
                  </a:lnTo>
                  <a:lnTo>
                    <a:pt x="608" y="345"/>
                  </a:lnTo>
                  <a:cubicBezTo>
                    <a:pt x="691" y="309"/>
                    <a:pt x="751" y="214"/>
                    <a:pt x="727" y="130"/>
                  </a:cubicBezTo>
                  <a:cubicBezTo>
                    <a:pt x="708" y="54"/>
                    <a:pt x="643" y="1"/>
                    <a:pt x="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77" name="Google Shape;11577;p65"/>
            <p:cNvSpPr/>
            <p:nvPr/>
          </p:nvSpPr>
          <p:spPr>
            <a:xfrm>
              <a:off x="8209102" y="3435418"/>
              <a:ext cx="23412" cy="13401"/>
            </a:xfrm>
            <a:custGeom>
              <a:rect b="b" l="l" r="r" t="t"/>
              <a:pathLst>
                <a:path extrusionOk="0" h="423" w="739">
                  <a:moveTo>
                    <a:pt x="196" y="0"/>
                  </a:moveTo>
                  <a:cubicBezTo>
                    <a:pt x="119" y="0"/>
                    <a:pt x="54" y="54"/>
                    <a:pt x="24" y="124"/>
                  </a:cubicBezTo>
                  <a:cubicBezTo>
                    <a:pt x="0" y="220"/>
                    <a:pt x="60" y="303"/>
                    <a:pt x="143" y="339"/>
                  </a:cubicBezTo>
                  <a:lnTo>
                    <a:pt x="512" y="422"/>
                  </a:lnTo>
                  <a:lnTo>
                    <a:pt x="560" y="422"/>
                  </a:lnTo>
                  <a:cubicBezTo>
                    <a:pt x="631" y="422"/>
                    <a:pt x="715" y="386"/>
                    <a:pt x="727" y="291"/>
                  </a:cubicBezTo>
                  <a:cubicBezTo>
                    <a:pt x="738" y="220"/>
                    <a:pt x="703" y="124"/>
                    <a:pt x="607" y="101"/>
                  </a:cubicBezTo>
                  <a:lnTo>
                    <a:pt x="238" y="5"/>
                  </a:lnTo>
                  <a:cubicBezTo>
                    <a:pt x="224" y="2"/>
                    <a:pt x="210" y="0"/>
                    <a:pt x="1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78" name="Google Shape;11578;p65"/>
          <p:cNvGrpSpPr/>
          <p:nvPr/>
        </p:nvGrpSpPr>
        <p:grpSpPr>
          <a:xfrm>
            <a:off x="7575787" y="3329955"/>
            <a:ext cx="295384" cy="376834"/>
            <a:chOff x="7575787" y="3329955"/>
            <a:chExt cx="295384" cy="376834"/>
          </a:xfrm>
        </p:grpSpPr>
        <p:sp>
          <p:nvSpPr>
            <p:cNvPr id="11579" name="Google Shape;11579;p65"/>
            <p:cNvSpPr/>
            <p:nvPr/>
          </p:nvSpPr>
          <p:spPr>
            <a:xfrm>
              <a:off x="7682549" y="3453666"/>
              <a:ext cx="11341" cy="17392"/>
            </a:xfrm>
            <a:custGeom>
              <a:rect b="b" l="l" r="r" t="t"/>
              <a:pathLst>
                <a:path extrusionOk="0" h="549" w="358">
                  <a:moveTo>
                    <a:pt x="179" y="1"/>
                  </a:moveTo>
                  <a:cubicBezTo>
                    <a:pt x="83" y="1"/>
                    <a:pt x="0" y="72"/>
                    <a:pt x="0" y="179"/>
                  </a:cubicBezTo>
                  <a:lnTo>
                    <a:pt x="0" y="370"/>
                  </a:lnTo>
                  <a:cubicBezTo>
                    <a:pt x="0" y="465"/>
                    <a:pt x="72" y="549"/>
                    <a:pt x="179" y="549"/>
                  </a:cubicBezTo>
                  <a:cubicBezTo>
                    <a:pt x="274" y="549"/>
                    <a:pt x="357" y="477"/>
                    <a:pt x="357" y="370"/>
                  </a:cubicBezTo>
                  <a:lnTo>
                    <a:pt x="357" y="179"/>
                  </a:lnTo>
                  <a:cubicBezTo>
                    <a:pt x="357"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0" name="Google Shape;11580;p65"/>
            <p:cNvSpPr/>
            <p:nvPr/>
          </p:nvSpPr>
          <p:spPr>
            <a:xfrm>
              <a:off x="7753068" y="3453666"/>
              <a:ext cx="11341" cy="17392"/>
            </a:xfrm>
            <a:custGeom>
              <a:rect b="b" l="l" r="r" t="t"/>
              <a:pathLst>
                <a:path extrusionOk="0" h="549" w="358">
                  <a:moveTo>
                    <a:pt x="179" y="1"/>
                  </a:moveTo>
                  <a:cubicBezTo>
                    <a:pt x="96" y="1"/>
                    <a:pt x="1" y="72"/>
                    <a:pt x="1" y="179"/>
                  </a:cubicBezTo>
                  <a:lnTo>
                    <a:pt x="1" y="370"/>
                  </a:lnTo>
                  <a:cubicBezTo>
                    <a:pt x="1" y="465"/>
                    <a:pt x="72" y="549"/>
                    <a:pt x="179" y="549"/>
                  </a:cubicBezTo>
                  <a:cubicBezTo>
                    <a:pt x="286" y="549"/>
                    <a:pt x="358" y="477"/>
                    <a:pt x="358" y="370"/>
                  </a:cubicBezTo>
                  <a:lnTo>
                    <a:pt x="358" y="179"/>
                  </a:lnTo>
                  <a:cubicBezTo>
                    <a:pt x="358" y="72"/>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1" name="Google Shape;11581;p65"/>
            <p:cNvSpPr/>
            <p:nvPr/>
          </p:nvSpPr>
          <p:spPr>
            <a:xfrm>
              <a:off x="7699149" y="3494691"/>
              <a:ext cx="47932" cy="17487"/>
            </a:xfrm>
            <a:custGeom>
              <a:rect b="b" l="l" r="r" t="t"/>
              <a:pathLst>
                <a:path extrusionOk="0" h="552" w="1513">
                  <a:moveTo>
                    <a:pt x="1328" y="1"/>
                  </a:moveTo>
                  <a:cubicBezTo>
                    <a:pt x="1283" y="1"/>
                    <a:pt x="1238" y="21"/>
                    <a:pt x="1203" y="63"/>
                  </a:cubicBezTo>
                  <a:cubicBezTo>
                    <a:pt x="1131" y="123"/>
                    <a:pt x="976" y="194"/>
                    <a:pt x="762" y="194"/>
                  </a:cubicBezTo>
                  <a:cubicBezTo>
                    <a:pt x="536" y="194"/>
                    <a:pt x="393" y="123"/>
                    <a:pt x="333" y="63"/>
                  </a:cubicBezTo>
                  <a:cubicBezTo>
                    <a:pt x="301" y="25"/>
                    <a:pt x="260" y="9"/>
                    <a:pt x="219" y="9"/>
                  </a:cubicBezTo>
                  <a:cubicBezTo>
                    <a:pt x="171" y="9"/>
                    <a:pt x="122" y="31"/>
                    <a:pt x="83" y="63"/>
                  </a:cubicBezTo>
                  <a:cubicBezTo>
                    <a:pt x="0" y="135"/>
                    <a:pt x="24" y="242"/>
                    <a:pt x="83" y="313"/>
                  </a:cubicBezTo>
                  <a:cubicBezTo>
                    <a:pt x="226" y="456"/>
                    <a:pt x="476" y="551"/>
                    <a:pt x="762" y="551"/>
                  </a:cubicBezTo>
                  <a:cubicBezTo>
                    <a:pt x="1048" y="551"/>
                    <a:pt x="1298" y="456"/>
                    <a:pt x="1453" y="313"/>
                  </a:cubicBezTo>
                  <a:cubicBezTo>
                    <a:pt x="1512" y="242"/>
                    <a:pt x="1512" y="123"/>
                    <a:pt x="1453" y="63"/>
                  </a:cubicBezTo>
                  <a:cubicBezTo>
                    <a:pt x="1417" y="21"/>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2" name="Google Shape;11582;p65"/>
            <p:cNvSpPr/>
            <p:nvPr/>
          </p:nvSpPr>
          <p:spPr>
            <a:xfrm>
              <a:off x="7575787" y="3329955"/>
              <a:ext cx="295384" cy="376834"/>
            </a:xfrm>
            <a:custGeom>
              <a:rect b="b" l="l" r="r" t="t"/>
              <a:pathLst>
                <a:path extrusionOk="0" h="11895" w="9324">
                  <a:moveTo>
                    <a:pt x="4656" y="334"/>
                  </a:moveTo>
                  <a:cubicBezTo>
                    <a:pt x="5835" y="334"/>
                    <a:pt x="6859" y="929"/>
                    <a:pt x="7454" y="1834"/>
                  </a:cubicBezTo>
                  <a:lnTo>
                    <a:pt x="7335" y="3156"/>
                  </a:lnTo>
                  <a:cubicBezTo>
                    <a:pt x="6049" y="2025"/>
                    <a:pt x="4454" y="1882"/>
                    <a:pt x="4394" y="1858"/>
                  </a:cubicBezTo>
                  <a:cubicBezTo>
                    <a:pt x="4335" y="1858"/>
                    <a:pt x="4275" y="1882"/>
                    <a:pt x="4239" y="1941"/>
                  </a:cubicBezTo>
                  <a:cubicBezTo>
                    <a:pt x="4215" y="2001"/>
                    <a:pt x="4204" y="2060"/>
                    <a:pt x="4227" y="2108"/>
                  </a:cubicBezTo>
                  <a:lnTo>
                    <a:pt x="4406" y="2549"/>
                  </a:lnTo>
                  <a:cubicBezTo>
                    <a:pt x="3394" y="2406"/>
                    <a:pt x="2453" y="2060"/>
                    <a:pt x="1894" y="1810"/>
                  </a:cubicBezTo>
                  <a:cubicBezTo>
                    <a:pt x="2477" y="929"/>
                    <a:pt x="3501" y="334"/>
                    <a:pt x="4656" y="334"/>
                  </a:cubicBezTo>
                  <a:close/>
                  <a:moveTo>
                    <a:pt x="6882" y="3251"/>
                  </a:moveTo>
                  <a:cubicBezTo>
                    <a:pt x="7025" y="3358"/>
                    <a:pt x="7156" y="3477"/>
                    <a:pt x="7299" y="3608"/>
                  </a:cubicBezTo>
                  <a:lnTo>
                    <a:pt x="7275" y="3715"/>
                  </a:lnTo>
                  <a:lnTo>
                    <a:pt x="7073" y="3715"/>
                  </a:lnTo>
                  <a:cubicBezTo>
                    <a:pt x="6966" y="3715"/>
                    <a:pt x="6882" y="3620"/>
                    <a:pt x="6882" y="3513"/>
                  </a:cubicBezTo>
                  <a:lnTo>
                    <a:pt x="6882" y="3251"/>
                  </a:lnTo>
                  <a:close/>
                  <a:moveTo>
                    <a:pt x="2037" y="2251"/>
                  </a:moveTo>
                  <a:cubicBezTo>
                    <a:pt x="2691" y="2513"/>
                    <a:pt x="3644" y="2834"/>
                    <a:pt x="4644" y="2918"/>
                  </a:cubicBezTo>
                  <a:cubicBezTo>
                    <a:pt x="4704" y="2918"/>
                    <a:pt x="4763" y="2906"/>
                    <a:pt x="4811" y="2846"/>
                  </a:cubicBezTo>
                  <a:cubicBezTo>
                    <a:pt x="4835" y="2799"/>
                    <a:pt x="4858" y="2727"/>
                    <a:pt x="4823" y="2679"/>
                  </a:cubicBezTo>
                  <a:lnTo>
                    <a:pt x="4644" y="2251"/>
                  </a:lnTo>
                  <a:lnTo>
                    <a:pt x="4644" y="2251"/>
                  </a:lnTo>
                  <a:cubicBezTo>
                    <a:pt x="5049" y="2322"/>
                    <a:pt x="5787" y="2513"/>
                    <a:pt x="6537" y="2977"/>
                  </a:cubicBezTo>
                  <a:lnTo>
                    <a:pt x="6537" y="3489"/>
                  </a:lnTo>
                  <a:cubicBezTo>
                    <a:pt x="6537" y="3787"/>
                    <a:pt x="6775" y="4037"/>
                    <a:pt x="7085" y="4037"/>
                  </a:cubicBezTo>
                  <a:lnTo>
                    <a:pt x="7371" y="4037"/>
                  </a:lnTo>
                  <a:cubicBezTo>
                    <a:pt x="7454" y="4037"/>
                    <a:pt x="7537" y="4061"/>
                    <a:pt x="7597" y="4120"/>
                  </a:cubicBezTo>
                  <a:cubicBezTo>
                    <a:pt x="7656" y="4180"/>
                    <a:pt x="7680" y="4275"/>
                    <a:pt x="7668" y="4346"/>
                  </a:cubicBezTo>
                  <a:cubicBezTo>
                    <a:pt x="7656" y="4501"/>
                    <a:pt x="7514" y="4620"/>
                    <a:pt x="7359" y="4620"/>
                  </a:cubicBezTo>
                  <a:lnTo>
                    <a:pt x="7275" y="4620"/>
                  </a:lnTo>
                  <a:lnTo>
                    <a:pt x="7275" y="4596"/>
                  </a:lnTo>
                  <a:cubicBezTo>
                    <a:pt x="7275" y="4513"/>
                    <a:pt x="7204" y="4418"/>
                    <a:pt x="7097" y="4418"/>
                  </a:cubicBezTo>
                  <a:cubicBezTo>
                    <a:pt x="7013" y="4418"/>
                    <a:pt x="6918" y="4501"/>
                    <a:pt x="6918" y="4596"/>
                  </a:cubicBezTo>
                  <a:cubicBezTo>
                    <a:pt x="6918" y="5835"/>
                    <a:pt x="5906" y="6847"/>
                    <a:pt x="4680" y="6847"/>
                  </a:cubicBezTo>
                  <a:cubicBezTo>
                    <a:pt x="3442" y="6847"/>
                    <a:pt x="2430" y="5835"/>
                    <a:pt x="2430" y="4596"/>
                  </a:cubicBezTo>
                  <a:cubicBezTo>
                    <a:pt x="2430" y="4513"/>
                    <a:pt x="2358" y="4418"/>
                    <a:pt x="2251" y="4418"/>
                  </a:cubicBezTo>
                  <a:cubicBezTo>
                    <a:pt x="2156" y="4418"/>
                    <a:pt x="2072" y="4501"/>
                    <a:pt x="2072" y="4596"/>
                  </a:cubicBezTo>
                  <a:lnTo>
                    <a:pt x="2072" y="4620"/>
                  </a:lnTo>
                  <a:lnTo>
                    <a:pt x="1965" y="4620"/>
                  </a:lnTo>
                  <a:cubicBezTo>
                    <a:pt x="1882" y="4620"/>
                    <a:pt x="1799" y="4584"/>
                    <a:pt x="1739" y="4525"/>
                  </a:cubicBezTo>
                  <a:cubicBezTo>
                    <a:pt x="1679" y="4465"/>
                    <a:pt x="1656" y="4382"/>
                    <a:pt x="1668" y="4299"/>
                  </a:cubicBezTo>
                  <a:cubicBezTo>
                    <a:pt x="1679" y="4168"/>
                    <a:pt x="1822" y="4049"/>
                    <a:pt x="1977" y="4049"/>
                  </a:cubicBezTo>
                  <a:lnTo>
                    <a:pt x="2239" y="4049"/>
                  </a:lnTo>
                  <a:cubicBezTo>
                    <a:pt x="2537" y="4049"/>
                    <a:pt x="2787" y="3811"/>
                    <a:pt x="2787" y="3501"/>
                  </a:cubicBezTo>
                  <a:lnTo>
                    <a:pt x="2787" y="3072"/>
                  </a:lnTo>
                  <a:cubicBezTo>
                    <a:pt x="2787" y="2977"/>
                    <a:pt x="2715" y="2894"/>
                    <a:pt x="2608" y="2894"/>
                  </a:cubicBezTo>
                  <a:cubicBezTo>
                    <a:pt x="2513" y="2894"/>
                    <a:pt x="2430" y="2965"/>
                    <a:pt x="2430" y="3072"/>
                  </a:cubicBezTo>
                  <a:lnTo>
                    <a:pt x="2430" y="3501"/>
                  </a:lnTo>
                  <a:cubicBezTo>
                    <a:pt x="2430" y="3608"/>
                    <a:pt x="2334" y="3692"/>
                    <a:pt x="2239" y="3692"/>
                  </a:cubicBezTo>
                  <a:lnTo>
                    <a:pt x="2037" y="3692"/>
                  </a:lnTo>
                  <a:lnTo>
                    <a:pt x="2037" y="2251"/>
                  </a:lnTo>
                  <a:close/>
                  <a:moveTo>
                    <a:pt x="1703" y="2120"/>
                  </a:moveTo>
                  <a:lnTo>
                    <a:pt x="1703" y="3763"/>
                  </a:lnTo>
                  <a:cubicBezTo>
                    <a:pt x="1501" y="3858"/>
                    <a:pt x="1358" y="4049"/>
                    <a:pt x="1322" y="4275"/>
                  </a:cubicBezTo>
                  <a:cubicBezTo>
                    <a:pt x="1310" y="4454"/>
                    <a:pt x="1370" y="4632"/>
                    <a:pt x="1489" y="4763"/>
                  </a:cubicBezTo>
                  <a:cubicBezTo>
                    <a:pt x="1608" y="4894"/>
                    <a:pt x="1787" y="4977"/>
                    <a:pt x="1965" y="4977"/>
                  </a:cubicBezTo>
                  <a:lnTo>
                    <a:pt x="2096" y="4977"/>
                  </a:lnTo>
                  <a:cubicBezTo>
                    <a:pt x="2203" y="5704"/>
                    <a:pt x="2608" y="6347"/>
                    <a:pt x="3192" y="6740"/>
                  </a:cubicBezTo>
                  <a:lnTo>
                    <a:pt x="3192" y="7561"/>
                  </a:lnTo>
                  <a:cubicBezTo>
                    <a:pt x="3192" y="7644"/>
                    <a:pt x="3168" y="7716"/>
                    <a:pt x="3120" y="7763"/>
                  </a:cubicBezTo>
                  <a:lnTo>
                    <a:pt x="2822" y="7502"/>
                  </a:lnTo>
                  <a:cubicBezTo>
                    <a:pt x="1858" y="6680"/>
                    <a:pt x="1298" y="5489"/>
                    <a:pt x="1298" y="4215"/>
                  </a:cubicBezTo>
                  <a:lnTo>
                    <a:pt x="1298" y="3692"/>
                  </a:lnTo>
                  <a:cubicBezTo>
                    <a:pt x="1298" y="3132"/>
                    <a:pt x="1441" y="2596"/>
                    <a:pt x="1703" y="2120"/>
                  </a:cubicBezTo>
                  <a:close/>
                  <a:moveTo>
                    <a:pt x="7752" y="2406"/>
                  </a:moveTo>
                  <a:cubicBezTo>
                    <a:pt x="7918" y="2799"/>
                    <a:pt x="8025" y="3239"/>
                    <a:pt x="8025" y="3692"/>
                  </a:cubicBezTo>
                  <a:lnTo>
                    <a:pt x="8025" y="4215"/>
                  </a:lnTo>
                  <a:cubicBezTo>
                    <a:pt x="8025" y="5477"/>
                    <a:pt x="7478" y="6692"/>
                    <a:pt x="6490" y="7502"/>
                  </a:cubicBezTo>
                  <a:lnTo>
                    <a:pt x="6192" y="7763"/>
                  </a:lnTo>
                  <a:cubicBezTo>
                    <a:pt x="6168" y="7704"/>
                    <a:pt x="6132" y="7621"/>
                    <a:pt x="6132" y="7561"/>
                  </a:cubicBezTo>
                  <a:lnTo>
                    <a:pt x="6132" y="7430"/>
                  </a:lnTo>
                  <a:cubicBezTo>
                    <a:pt x="6132" y="7347"/>
                    <a:pt x="6061" y="7251"/>
                    <a:pt x="5954" y="7251"/>
                  </a:cubicBezTo>
                  <a:cubicBezTo>
                    <a:pt x="5870" y="7251"/>
                    <a:pt x="5775" y="7323"/>
                    <a:pt x="5775" y="7430"/>
                  </a:cubicBezTo>
                  <a:lnTo>
                    <a:pt x="5775" y="7561"/>
                  </a:lnTo>
                  <a:cubicBezTo>
                    <a:pt x="5775" y="7716"/>
                    <a:pt x="5823" y="7859"/>
                    <a:pt x="5906" y="8002"/>
                  </a:cubicBezTo>
                  <a:lnTo>
                    <a:pt x="4644" y="9073"/>
                  </a:lnTo>
                  <a:lnTo>
                    <a:pt x="3382" y="8002"/>
                  </a:lnTo>
                  <a:cubicBezTo>
                    <a:pt x="3465" y="7883"/>
                    <a:pt x="3513" y="7728"/>
                    <a:pt x="3513" y="7561"/>
                  </a:cubicBezTo>
                  <a:lnTo>
                    <a:pt x="3513" y="6966"/>
                  </a:lnTo>
                  <a:cubicBezTo>
                    <a:pt x="3858" y="7132"/>
                    <a:pt x="4239" y="7228"/>
                    <a:pt x="4644" y="7228"/>
                  </a:cubicBezTo>
                  <a:cubicBezTo>
                    <a:pt x="5954" y="7228"/>
                    <a:pt x="7037" y="6251"/>
                    <a:pt x="7216" y="4989"/>
                  </a:cubicBezTo>
                  <a:lnTo>
                    <a:pt x="7323" y="4989"/>
                  </a:lnTo>
                  <a:cubicBezTo>
                    <a:pt x="7668" y="4989"/>
                    <a:pt x="7954" y="4739"/>
                    <a:pt x="7990" y="4406"/>
                  </a:cubicBezTo>
                  <a:cubicBezTo>
                    <a:pt x="8002" y="4227"/>
                    <a:pt x="7954" y="4049"/>
                    <a:pt x="7835" y="3918"/>
                  </a:cubicBezTo>
                  <a:cubicBezTo>
                    <a:pt x="7775" y="3858"/>
                    <a:pt x="7716" y="3811"/>
                    <a:pt x="7633" y="3775"/>
                  </a:cubicBezTo>
                  <a:lnTo>
                    <a:pt x="7752" y="2406"/>
                  </a:lnTo>
                  <a:close/>
                  <a:moveTo>
                    <a:pt x="4656" y="9454"/>
                  </a:moveTo>
                  <a:cubicBezTo>
                    <a:pt x="4763" y="9454"/>
                    <a:pt x="4858" y="9549"/>
                    <a:pt x="4858" y="9645"/>
                  </a:cubicBezTo>
                  <a:lnTo>
                    <a:pt x="4858" y="10026"/>
                  </a:lnTo>
                  <a:cubicBezTo>
                    <a:pt x="4858" y="10121"/>
                    <a:pt x="4763" y="10216"/>
                    <a:pt x="4656" y="10216"/>
                  </a:cubicBezTo>
                  <a:cubicBezTo>
                    <a:pt x="4561" y="10216"/>
                    <a:pt x="4466" y="10121"/>
                    <a:pt x="4466" y="10026"/>
                  </a:cubicBezTo>
                  <a:lnTo>
                    <a:pt x="4466" y="9645"/>
                  </a:lnTo>
                  <a:cubicBezTo>
                    <a:pt x="4466" y="9549"/>
                    <a:pt x="4561" y="9454"/>
                    <a:pt x="4656" y="9454"/>
                  </a:cubicBezTo>
                  <a:close/>
                  <a:moveTo>
                    <a:pt x="4644" y="1"/>
                  </a:moveTo>
                  <a:cubicBezTo>
                    <a:pt x="2608" y="1"/>
                    <a:pt x="941" y="1667"/>
                    <a:pt x="941" y="3715"/>
                  </a:cubicBezTo>
                  <a:lnTo>
                    <a:pt x="941" y="4227"/>
                  </a:lnTo>
                  <a:cubicBezTo>
                    <a:pt x="941" y="5597"/>
                    <a:pt x="1537" y="6894"/>
                    <a:pt x="2596" y="7775"/>
                  </a:cubicBezTo>
                  <a:lnTo>
                    <a:pt x="2799" y="7954"/>
                  </a:lnTo>
                  <a:lnTo>
                    <a:pt x="929" y="8502"/>
                  </a:lnTo>
                  <a:cubicBezTo>
                    <a:pt x="370" y="8668"/>
                    <a:pt x="1" y="9168"/>
                    <a:pt x="1" y="9740"/>
                  </a:cubicBezTo>
                  <a:lnTo>
                    <a:pt x="1" y="11693"/>
                  </a:lnTo>
                  <a:cubicBezTo>
                    <a:pt x="1" y="11776"/>
                    <a:pt x="72" y="11871"/>
                    <a:pt x="179" y="11871"/>
                  </a:cubicBezTo>
                  <a:cubicBezTo>
                    <a:pt x="275" y="11871"/>
                    <a:pt x="358" y="11788"/>
                    <a:pt x="358" y="11693"/>
                  </a:cubicBezTo>
                  <a:lnTo>
                    <a:pt x="358" y="9740"/>
                  </a:lnTo>
                  <a:cubicBezTo>
                    <a:pt x="358" y="9609"/>
                    <a:pt x="394" y="9490"/>
                    <a:pt x="429" y="9383"/>
                  </a:cubicBezTo>
                  <a:lnTo>
                    <a:pt x="1489" y="10299"/>
                  </a:lnTo>
                  <a:cubicBezTo>
                    <a:pt x="1608" y="10407"/>
                    <a:pt x="1679" y="10573"/>
                    <a:pt x="1679" y="10740"/>
                  </a:cubicBezTo>
                  <a:lnTo>
                    <a:pt x="1679" y="11704"/>
                  </a:lnTo>
                  <a:cubicBezTo>
                    <a:pt x="1679" y="11788"/>
                    <a:pt x="1763" y="11883"/>
                    <a:pt x="1858" y="11883"/>
                  </a:cubicBezTo>
                  <a:cubicBezTo>
                    <a:pt x="1953" y="11883"/>
                    <a:pt x="2037" y="11812"/>
                    <a:pt x="2037" y="11704"/>
                  </a:cubicBezTo>
                  <a:lnTo>
                    <a:pt x="2037" y="10740"/>
                  </a:lnTo>
                  <a:cubicBezTo>
                    <a:pt x="2037" y="10466"/>
                    <a:pt x="1918" y="10216"/>
                    <a:pt x="1727" y="10049"/>
                  </a:cubicBezTo>
                  <a:lnTo>
                    <a:pt x="644" y="9097"/>
                  </a:lnTo>
                  <a:cubicBezTo>
                    <a:pt x="751" y="8978"/>
                    <a:pt x="894" y="8895"/>
                    <a:pt x="1048" y="8847"/>
                  </a:cubicBezTo>
                  <a:lnTo>
                    <a:pt x="3013" y="8264"/>
                  </a:lnTo>
                  <a:cubicBezTo>
                    <a:pt x="3049" y="8252"/>
                    <a:pt x="3084" y="8240"/>
                    <a:pt x="3132" y="8216"/>
                  </a:cubicBezTo>
                  <a:lnTo>
                    <a:pt x="4323" y="9228"/>
                  </a:lnTo>
                  <a:cubicBezTo>
                    <a:pt x="4180" y="9335"/>
                    <a:pt x="4108" y="9490"/>
                    <a:pt x="4108" y="9668"/>
                  </a:cubicBezTo>
                  <a:lnTo>
                    <a:pt x="4108" y="10038"/>
                  </a:lnTo>
                  <a:cubicBezTo>
                    <a:pt x="4108" y="10276"/>
                    <a:pt x="4263" y="10478"/>
                    <a:pt x="4477" y="10561"/>
                  </a:cubicBezTo>
                  <a:lnTo>
                    <a:pt x="4477" y="11716"/>
                  </a:lnTo>
                  <a:cubicBezTo>
                    <a:pt x="4477" y="11812"/>
                    <a:pt x="4561" y="11895"/>
                    <a:pt x="4656" y="11895"/>
                  </a:cubicBezTo>
                  <a:cubicBezTo>
                    <a:pt x="4751" y="11895"/>
                    <a:pt x="4835" y="11823"/>
                    <a:pt x="4835" y="11716"/>
                  </a:cubicBezTo>
                  <a:lnTo>
                    <a:pt x="4835" y="10561"/>
                  </a:lnTo>
                  <a:cubicBezTo>
                    <a:pt x="5061" y="10478"/>
                    <a:pt x="5216" y="10276"/>
                    <a:pt x="5216" y="10038"/>
                  </a:cubicBezTo>
                  <a:lnTo>
                    <a:pt x="5216" y="9668"/>
                  </a:lnTo>
                  <a:cubicBezTo>
                    <a:pt x="5216" y="9490"/>
                    <a:pt x="5132" y="9335"/>
                    <a:pt x="5001" y="9228"/>
                  </a:cubicBezTo>
                  <a:lnTo>
                    <a:pt x="6192" y="8216"/>
                  </a:lnTo>
                  <a:cubicBezTo>
                    <a:pt x="6240" y="8240"/>
                    <a:pt x="6263" y="8252"/>
                    <a:pt x="6311" y="8264"/>
                  </a:cubicBezTo>
                  <a:lnTo>
                    <a:pt x="8276" y="8847"/>
                  </a:lnTo>
                  <a:cubicBezTo>
                    <a:pt x="8442" y="8895"/>
                    <a:pt x="8573" y="8978"/>
                    <a:pt x="8680" y="9097"/>
                  </a:cubicBezTo>
                  <a:lnTo>
                    <a:pt x="7597" y="10049"/>
                  </a:lnTo>
                  <a:cubicBezTo>
                    <a:pt x="7394" y="10228"/>
                    <a:pt x="7275" y="10478"/>
                    <a:pt x="7275" y="10740"/>
                  </a:cubicBezTo>
                  <a:lnTo>
                    <a:pt x="7275" y="11704"/>
                  </a:lnTo>
                  <a:cubicBezTo>
                    <a:pt x="7275" y="11788"/>
                    <a:pt x="7359" y="11883"/>
                    <a:pt x="7454" y="11883"/>
                  </a:cubicBezTo>
                  <a:cubicBezTo>
                    <a:pt x="7549" y="11883"/>
                    <a:pt x="7633" y="11812"/>
                    <a:pt x="7633" y="11704"/>
                  </a:cubicBezTo>
                  <a:lnTo>
                    <a:pt x="7633" y="10740"/>
                  </a:lnTo>
                  <a:cubicBezTo>
                    <a:pt x="7633" y="10573"/>
                    <a:pt x="7716" y="10407"/>
                    <a:pt x="7835" y="10299"/>
                  </a:cubicBezTo>
                  <a:lnTo>
                    <a:pt x="8883" y="9383"/>
                  </a:lnTo>
                  <a:cubicBezTo>
                    <a:pt x="8930" y="9502"/>
                    <a:pt x="8966" y="9621"/>
                    <a:pt x="8966" y="9740"/>
                  </a:cubicBezTo>
                  <a:lnTo>
                    <a:pt x="8966" y="11693"/>
                  </a:lnTo>
                  <a:cubicBezTo>
                    <a:pt x="8966" y="11776"/>
                    <a:pt x="9038" y="11871"/>
                    <a:pt x="9145" y="11871"/>
                  </a:cubicBezTo>
                  <a:cubicBezTo>
                    <a:pt x="9228" y="11871"/>
                    <a:pt x="9323" y="11788"/>
                    <a:pt x="9323" y="11693"/>
                  </a:cubicBezTo>
                  <a:lnTo>
                    <a:pt x="9323" y="9740"/>
                  </a:lnTo>
                  <a:cubicBezTo>
                    <a:pt x="9299" y="9168"/>
                    <a:pt x="8918" y="8668"/>
                    <a:pt x="8371" y="8502"/>
                  </a:cubicBezTo>
                  <a:lnTo>
                    <a:pt x="6490" y="7954"/>
                  </a:lnTo>
                  <a:lnTo>
                    <a:pt x="6704" y="7775"/>
                  </a:lnTo>
                  <a:cubicBezTo>
                    <a:pt x="7752" y="6894"/>
                    <a:pt x="8347" y="5597"/>
                    <a:pt x="8347" y="4227"/>
                  </a:cubicBezTo>
                  <a:lnTo>
                    <a:pt x="8347" y="3715"/>
                  </a:lnTo>
                  <a:cubicBezTo>
                    <a:pt x="8347" y="1667"/>
                    <a:pt x="6680"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3" name="Google Shape;11583;p65"/>
            <p:cNvSpPr/>
            <p:nvPr/>
          </p:nvSpPr>
          <p:spPr>
            <a:xfrm>
              <a:off x="7676118" y="3435576"/>
              <a:ext cx="23412" cy="11341"/>
            </a:xfrm>
            <a:custGeom>
              <a:rect b="b" l="l" r="r" t="t"/>
              <a:pathLst>
                <a:path extrusionOk="0" h="358" w="739">
                  <a:moveTo>
                    <a:pt x="179" y="0"/>
                  </a:moveTo>
                  <a:cubicBezTo>
                    <a:pt x="96" y="0"/>
                    <a:pt x="1" y="84"/>
                    <a:pt x="1" y="179"/>
                  </a:cubicBezTo>
                  <a:cubicBezTo>
                    <a:pt x="1" y="274"/>
                    <a:pt x="84" y="358"/>
                    <a:pt x="179" y="358"/>
                  </a:cubicBezTo>
                  <a:lnTo>
                    <a:pt x="560" y="358"/>
                  </a:lnTo>
                  <a:cubicBezTo>
                    <a:pt x="644" y="358"/>
                    <a:pt x="739" y="286"/>
                    <a:pt x="739" y="179"/>
                  </a:cubicBezTo>
                  <a:cubicBezTo>
                    <a:pt x="739" y="84"/>
                    <a:pt x="656"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4" name="Google Shape;11584;p65"/>
            <p:cNvSpPr/>
            <p:nvPr/>
          </p:nvSpPr>
          <p:spPr>
            <a:xfrm>
              <a:off x="7747049" y="3435576"/>
              <a:ext cx="23031" cy="11341"/>
            </a:xfrm>
            <a:custGeom>
              <a:rect b="b" l="l" r="r" t="t"/>
              <a:pathLst>
                <a:path extrusionOk="0" h="358" w="727">
                  <a:moveTo>
                    <a:pt x="179" y="0"/>
                  </a:moveTo>
                  <a:cubicBezTo>
                    <a:pt x="83" y="0"/>
                    <a:pt x="0" y="84"/>
                    <a:pt x="0" y="179"/>
                  </a:cubicBezTo>
                  <a:cubicBezTo>
                    <a:pt x="0" y="274"/>
                    <a:pt x="72" y="358"/>
                    <a:pt x="179" y="358"/>
                  </a:cubicBezTo>
                  <a:lnTo>
                    <a:pt x="548" y="358"/>
                  </a:lnTo>
                  <a:cubicBezTo>
                    <a:pt x="643" y="358"/>
                    <a:pt x="726" y="286"/>
                    <a:pt x="726" y="179"/>
                  </a:cubicBezTo>
                  <a:cubicBezTo>
                    <a:pt x="726" y="84"/>
                    <a:pt x="655"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85" name="Google Shape;11585;p65"/>
          <p:cNvGrpSpPr/>
          <p:nvPr/>
        </p:nvGrpSpPr>
        <p:grpSpPr>
          <a:xfrm>
            <a:off x="864062" y="2884503"/>
            <a:ext cx="264084" cy="347783"/>
            <a:chOff x="864062" y="2884503"/>
            <a:chExt cx="264084" cy="347783"/>
          </a:xfrm>
        </p:grpSpPr>
        <p:sp>
          <p:nvSpPr>
            <p:cNvPr id="11586" name="Google Shape;11586;p65"/>
            <p:cNvSpPr/>
            <p:nvPr/>
          </p:nvSpPr>
          <p:spPr>
            <a:xfrm>
              <a:off x="944783" y="2884503"/>
              <a:ext cx="102263" cy="122982"/>
            </a:xfrm>
            <a:custGeom>
              <a:rect b="b" l="l" r="r" t="t"/>
              <a:pathLst>
                <a:path extrusionOk="0" h="3882" w="3228">
                  <a:moveTo>
                    <a:pt x="1608" y="0"/>
                  </a:moveTo>
                  <a:cubicBezTo>
                    <a:pt x="715" y="0"/>
                    <a:pt x="1" y="727"/>
                    <a:pt x="1" y="1608"/>
                  </a:cubicBezTo>
                  <a:cubicBezTo>
                    <a:pt x="1" y="2286"/>
                    <a:pt x="418" y="2882"/>
                    <a:pt x="1060" y="3120"/>
                  </a:cubicBezTo>
                  <a:lnTo>
                    <a:pt x="1477" y="3810"/>
                  </a:lnTo>
                  <a:cubicBezTo>
                    <a:pt x="1501" y="3858"/>
                    <a:pt x="1549" y="3882"/>
                    <a:pt x="1608" y="3882"/>
                  </a:cubicBezTo>
                  <a:cubicBezTo>
                    <a:pt x="1668" y="3882"/>
                    <a:pt x="1715" y="3858"/>
                    <a:pt x="1739" y="3810"/>
                  </a:cubicBezTo>
                  <a:lnTo>
                    <a:pt x="2156" y="3120"/>
                  </a:lnTo>
                  <a:cubicBezTo>
                    <a:pt x="2561" y="2977"/>
                    <a:pt x="2906" y="2667"/>
                    <a:pt x="3085" y="2263"/>
                  </a:cubicBezTo>
                  <a:cubicBezTo>
                    <a:pt x="3108" y="2191"/>
                    <a:pt x="3085" y="2084"/>
                    <a:pt x="3001" y="2060"/>
                  </a:cubicBezTo>
                  <a:cubicBezTo>
                    <a:pt x="2982" y="2051"/>
                    <a:pt x="2961" y="2046"/>
                    <a:pt x="2940" y="2046"/>
                  </a:cubicBezTo>
                  <a:cubicBezTo>
                    <a:pt x="2883" y="2046"/>
                    <a:pt x="2825" y="2079"/>
                    <a:pt x="2799" y="2132"/>
                  </a:cubicBezTo>
                  <a:cubicBezTo>
                    <a:pt x="2644" y="2465"/>
                    <a:pt x="2370" y="2727"/>
                    <a:pt x="2013" y="2834"/>
                  </a:cubicBezTo>
                  <a:cubicBezTo>
                    <a:pt x="1977" y="2846"/>
                    <a:pt x="1930" y="2858"/>
                    <a:pt x="1918" y="2905"/>
                  </a:cubicBezTo>
                  <a:lnTo>
                    <a:pt x="1608" y="3406"/>
                  </a:lnTo>
                  <a:lnTo>
                    <a:pt x="1299" y="2905"/>
                  </a:lnTo>
                  <a:cubicBezTo>
                    <a:pt x="1275" y="2870"/>
                    <a:pt x="1251" y="2846"/>
                    <a:pt x="1203" y="2834"/>
                  </a:cubicBezTo>
                  <a:cubicBezTo>
                    <a:pt x="668" y="2655"/>
                    <a:pt x="310" y="2155"/>
                    <a:pt x="310" y="1596"/>
                  </a:cubicBezTo>
                  <a:cubicBezTo>
                    <a:pt x="310" y="905"/>
                    <a:pt x="894" y="322"/>
                    <a:pt x="1608" y="322"/>
                  </a:cubicBezTo>
                  <a:cubicBezTo>
                    <a:pt x="2311" y="322"/>
                    <a:pt x="2870" y="881"/>
                    <a:pt x="2906" y="1572"/>
                  </a:cubicBezTo>
                  <a:cubicBezTo>
                    <a:pt x="2906" y="1667"/>
                    <a:pt x="2977" y="1739"/>
                    <a:pt x="3061" y="1739"/>
                  </a:cubicBezTo>
                  <a:cubicBezTo>
                    <a:pt x="3156" y="1739"/>
                    <a:pt x="3227" y="1667"/>
                    <a:pt x="3227" y="1572"/>
                  </a:cubicBezTo>
                  <a:cubicBezTo>
                    <a:pt x="3215" y="1167"/>
                    <a:pt x="3049" y="762"/>
                    <a:pt x="2739" y="465"/>
                  </a:cubicBezTo>
                  <a:cubicBezTo>
                    <a:pt x="2442" y="167"/>
                    <a:pt x="2037"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7" name="Google Shape;11587;p65"/>
            <p:cNvSpPr/>
            <p:nvPr/>
          </p:nvSpPr>
          <p:spPr>
            <a:xfrm>
              <a:off x="963664" y="2903733"/>
              <a:ext cx="65261" cy="64152"/>
            </a:xfrm>
            <a:custGeom>
              <a:rect b="b" l="l" r="r" t="t"/>
              <a:pathLst>
                <a:path extrusionOk="0" h="2025" w="2060">
                  <a:moveTo>
                    <a:pt x="1012" y="584"/>
                  </a:moveTo>
                  <a:cubicBezTo>
                    <a:pt x="1250" y="584"/>
                    <a:pt x="1441" y="774"/>
                    <a:pt x="1441" y="1013"/>
                  </a:cubicBezTo>
                  <a:cubicBezTo>
                    <a:pt x="1441" y="1251"/>
                    <a:pt x="1250" y="1453"/>
                    <a:pt x="1012" y="1453"/>
                  </a:cubicBezTo>
                  <a:cubicBezTo>
                    <a:pt x="774" y="1453"/>
                    <a:pt x="584" y="1251"/>
                    <a:pt x="584" y="1013"/>
                  </a:cubicBezTo>
                  <a:cubicBezTo>
                    <a:pt x="584" y="774"/>
                    <a:pt x="774" y="584"/>
                    <a:pt x="1012" y="584"/>
                  </a:cubicBezTo>
                  <a:close/>
                  <a:moveTo>
                    <a:pt x="1012" y="1"/>
                  </a:moveTo>
                  <a:cubicBezTo>
                    <a:pt x="929" y="1"/>
                    <a:pt x="845" y="72"/>
                    <a:pt x="845" y="167"/>
                  </a:cubicBezTo>
                  <a:lnTo>
                    <a:pt x="845" y="274"/>
                  </a:lnTo>
                  <a:cubicBezTo>
                    <a:pt x="762" y="286"/>
                    <a:pt x="667" y="334"/>
                    <a:pt x="595" y="370"/>
                  </a:cubicBezTo>
                  <a:lnTo>
                    <a:pt x="524" y="298"/>
                  </a:lnTo>
                  <a:cubicBezTo>
                    <a:pt x="494" y="268"/>
                    <a:pt x="453" y="254"/>
                    <a:pt x="411" y="254"/>
                  </a:cubicBezTo>
                  <a:cubicBezTo>
                    <a:pt x="369" y="254"/>
                    <a:pt x="328" y="268"/>
                    <a:pt x="298" y="298"/>
                  </a:cubicBezTo>
                  <a:cubicBezTo>
                    <a:pt x="238" y="358"/>
                    <a:pt x="238" y="465"/>
                    <a:pt x="298" y="524"/>
                  </a:cubicBezTo>
                  <a:lnTo>
                    <a:pt x="369" y="596"/>
                  </a:lnTo>
                  <a:cubicBezTo>
                    <a:pt x="333" y="667"/>
                    <a:pt x="286" y="763"/>
                    <a:pt x="274" y="858"/>
                  </a:cubicBezTo>
                  <a:lnTo>
                    <a:pt x="167" y="858"/>
                  </a:lnTo>
                  <a:cubicBezTo>
                    <a:pt x="72" y="858"/>
                    <a:pt x="0" y="929"/>
                    <a:pt x="0" y="1013"/>
                  </a:cubicBezTo>
                  <a:cubicBezTo>
                    <a:pt x="0" y="1108"/>
                    <a:pt x="72" y="1179"/>
                    <a:pt x="167" y="1179"/>
                  </a:cubicBezTo>
                  <a:lnTo>
                    <a:pt x="274" y="1179"/>
                  </a:lnTo>
                  <a:cubicBezTo>
                    <a:pt x="286" y="1275"/>
                    <a:pt x="333" y="1358"/>
                    <a:pt x="369" y="1429"/>
                  </a:cubicBezTo>
                  <a:lnTo>
                    <a:pt x="298" y="1513"/>
                  </a:lnTo>
                  <a:cubicBezTo>
                    <a:pt x="238" y="1572"/>
                    <a:pt x="238" y="1667"/>
                    <a:pt x="298" y="1727"/>
                  </a:cubicBezTo>
                  <a:cubicBezTo>
                    <a:pt x="333" y="1763"/>
                    <a:pt x="369" y="1775"/>
                    <a:pt x="417" y="1775"/>
                  </a:cubicBezTo>
                  <a:cubicBezTo>
                    <a:pt x="464" y="1775"/>
                    <a:pt x="512" y="1763"/>
                    <a:pt x="536" y="1727"/>
                  </a:cubicBezTo>
                  <a:lnTo>
                    <a:pt x="607" y="1656"/>
                  </a:lnTo>
                  <a:cubicBezTo>
                    <a:pt x="691" y="1703"/>
                    <a:pt x="774" y="1751"/>
                    <a:pt x="869" y="1763"/>
                  </a:cubicBezTo>
                  <a:lnTo>
                    <a:pt x="869" y="1870"/>
                  </a:lnTo>
                  <a:cubicBezTo>
                    <a:pt x="869" y="1953"/>
                    <a:pt x="941" y="2025"/>
                    <a:pt x="1024" y="2025"/>
                  </a:cubicBezTo>
                  <a:cubicBezTo>
                    <a:pt x="1119" y="2025"/>
                    <a:pt x="1191" y="1953"/>
                    <a:pt x="1191" y="1870"/>
                  </a:cubicBezTo>
                  <a:lnTo>
                    <a:pt x="1191" y="1763"/>
                  </a:lnTo>
                  <a:cubicBezTo>
                    <a:pt x="1286" y="1751"/>
                    <a:pt x="1369" y="1703"/>
                    <a:pt x="1441" y="1656"/>
                  </a:cubicBezTo>
                  <a:lnTo>
                    <a:pt x="1524" y="1727"/>
                  </a:lnTo>
                  <a:cubicBezTo>
                    <a:pt x="1548" y="1763"/>
                    <a:pt x="1596" y="1775"/>
                    <a:pt x="1643" y="1775"/>
                  </a:cubicBezTo>
                  <a:cubicBezTo>
                    <a:pt x="1679" y="1775"/>
                    <a:pt x="1727" y="1763"/>
                    <a:pt x="1762" y="1727"/>
                  </a:cubicBezTo>
                  <a:cubicBezTo>
                    <a:pt x="1822" y="1667"/>
                    <a:pt x="1822" y="1572"/>
                    <a:pt x="1762" y="1513"/>
                  </a:cubicBezTo>
                  <a:lnTo>
                    <a:pt x="1679" y="1429"/>
                  </a:lnTo>
                  <a:cubicBezTo>
                    <a:pt x="1727" y="1358"/>
                    <a:pt x="1774" y="1275"/>
                    <a:pt x="1786" y="1179"/>
                  </a:cubicBezTo>
                  <a:lnTo>
                    <a:pt x="1893" y="1179"/>
                  </a:lnTo>
                  <a:cubicBezTo>
                    <a:pt x="1977" y="1179"/>
                    <a:pt x="2060" y="1108"/>
                    <a:pt x="2060" y="1013"/>
                  </a:cubicBezTo>
                  <a:cubicBezTo>
                    <a:pt x="2012" y="929"/>
                    <a:pt x="1953" y="858"/>
                    <a:pt x="1857" y="858"/>
                  </a:cubicBezTo>
                  <a:lnTo>
                    <a:pt x="1762" y="858"/>
                  </a:lnTo>
                  <a:cubicBezTo>
                    <a:pt x="1738" y="763"/>
                    <a:pt x="1703" y="667"/>
                    <a:pt x="1655" y="596"/>
                  </a:cubicBezTo>
                  <a:lnTo>
                    <a:pt x="1727" y="524"/>
                  </a:lnTo>
                  <a:cubicBezTo>
                    <a:pt x="1786" y="465"/>
                    <a:pt x="1786" y="358"/>
                    <a:pt x="1727" y="298"/>
                  </a:cubicBezTo>
                  <a:cubicBezTo>
                    <a:pt x="1697" y="268"/>
                    <a:pt x="1655" y="254"/>
                    <a:pt x="1613" y="254"/>
                  </a:cubicBezTo>
                  <a:cubicBezTo>
                    <a:pt x="1572" y="254"/>
                    <a:pt x="1530" y="268"/>
                    <a:pt x="1500" y="298"/>
                  </a:cubicBezTo>
                  <a:lnTo>
                    <a:pt x="1429" y="370"/>
                  </a:lnTo>
                  <a:cubicBezTo>
                    <a:pt x="1357" y="334"/>
                    <a:pt x="1262" y="286"/>
                    <a:pt x="1179" y="274"/>
                  </a:cubicBezTo>
                  <a:lnTo>
                    <a:pt x="1179" y="167"/>
                  </a:lnTo>
                  <a:cubicBezTo>
                    <a:pt x="1179" y="72"/>
                    <a:pt x="1107"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8" name="Google Shape;11588;p65"/>
            <p:cNvSpPr/>
            <p:nvPr/>
          </p:nvSpPr>
          <p:spPr>
            <a:xfrm>
              <a:off x="864062" y="2987843"/>
              <a:ext cx="264084" cy="244443"/>
            </a:xfrm>
            <a:custGeom>
              <a:rect b="b" l="l" r="r" t="t"/>
              <a:pathLst>
                <a:path extrusionOk="0" h="7716" w="8336">
                  <a:moveTo>
                    <a:pt x="2513" y="1"/>
                  </a:moveTo>
                  <a:cubicBezTo>
                    <a:pt x="2477" y="1"/>
                    <a:pt x="2418" y="13"/>
                    <a:pt x="2370" y="24"/>
                  </a:cubicBezTo>
                  <a:cubicBezTo>
                    <a:pt x="1834" y="167"/>
                    <a:pt x="1442" y="667"/>
                    <a:pt x="1442" y="1263"/>
                  </a:cubicBezTo>
                  <a:lnTo>
                    <a:pt x="1442" y="1358"/>
                  </a:lnTo>
                  <a:cubicBezTo>
                    <a:pt x="953" y="1513"/>
                    <a:pt x="632" y="2013"/>
                    <a:pt x="632" y="2560"/>
                  </a:cubicBezTo>
                  <a:cubicBezTo>
                    <a:pt x="632" y="2751"/>
                    <a:pt x="680" y="2941"/>
                    <a:pt x="751" y="3120"/>
                  </a:cubicBezTo>
                  <a:cubicBezTo>
                    <a:pt x="287" y="3453"/>
                    <a:pt x="1" y="4001"/>
                    <a:pt x="1" y="4596"/>
                  </a:cubicBezTo>
                  <a:cubicBezTo>
                    <a:pt x="1" y="4966"/>
                    <a:pt x="108" y="5323"/>
                    <a:pt x="322" y="5620"/>
                  </a:cubicBezTo>
                  <a:cubicBezTo>
                    <a:pt x="346" y="5675"/>
                    <a:pt x="395" y="5699"/>
                    <a:pt x="446" y="5699"/>
                  </a:cubicBezTo>
                  <a:cubicBezTo>
                    <a:pt x="473" y="5699"/>
                    <a:pt x="500" y="5692"/>
                    <a:pt x="525" y="5680"/>
                  </a:cubicBezTo>
                  <a:cubicBezTo>
                    <a:pt x="620" y="5644"/>
                    <a:pt x="644" y="5537"/>
                    <a:pt x="584" y="5442"/>
                  </a:cubicBezTo>
                  <a:cubicBezTo>
                    <a:pt x="406" y="5192"/>
                    <a:pt x="322" y="4894"/>
                    <a:pt x="322" y="4596"/>
                  </a:cubicBezTo>
                  <a:cubicBezTo>
                    <a:pt x="322" y="4061"/>
                    <a:pt x="596" y="3573"/>
                    <a:pt x="1037" y="3311"/>
                  </a:cubicBezTo>
                  <a:cubicBezTo>
                    <a:pt x="1037" y="3311"/>
                    <a:pt x="1049" y="3311"/>
                    <a:pt x="1049" y="3299"/>
                  </a:cubicBezTo>
                  <a:cubicBezTo>
                    <a:pt x="1049" y="3299"/>
                    <a:pt x="1327" y="3093"/>
                    <a:pt x="1883" y="3093"/>
                  </a:cubicBezTo>
                  <a:cubicBezTo>
                    <a:pt x="1925" y="3093"/>
                    <a:pt x="1968" y="3094"/>
                    <a:pt x="2013" y="3096"/>
                  </a:cubicBezTo>
                  <a:cubicBezTo>
                    <a:pt x="2108" y="3096"/>
                    <a:pt x="2180" y="3037"/>
                    <a:pt x="2180" y="2941"/>
                  </a:cubicBezTo>
                  <a:cubicBezTo>
                    <a:pt x="2180" y="2858"/>
                    <a:pt x="2120" y="2775"/>
                    <a:pt x="2025" y="2775"/>
                  </a:cubicBezTo>
                  <a:cubicBezTo>
                    <a:pt x="2000" y="2774"/>
                    <a:pt x="1975" y="2774"/>
                    <a:pt x="1950" y="2774"/>
                  </a:cubicBezTo>
                  <a:cubicBezTo>
                    <a:pt x="1502" y="2774"/>
                    <a:pt x="1182" y="2874"/>
                    <a:pt x="1013" y="2953"/>
                  </a:cubicBezTo>
                  <a:cubicBezTo>
                    <a:pt x="953" y="2834"/>
                    <a:pt x="941" y="2703"/>
                    <a:pt x="941" y="2560"/>
                  </a:cubicBezTo>
                  <a:cubicBezTo>
                    <a:pt x="941" y="2108"/>
                    <a:pt x="1239" y="1727"/>
                    <a:pt x="1644" y="1632"/>
                  </a:cubicBezTo>
                  <a:cubicBezTo>
                    <a:pt x="1680" y="1632"/>
                    <a:pt x="1882" y="1632"/>
                    <a:pt x="2013" y="1763"/>
                  </a:cubicBezTo>
                  <a:cubicBezTo>
                    <a:pt x="2120" y="1870"/>
                    <a:pt x="2180" y="2025"/>
                    <a:pt x="2180" y="2239"/>
                  </a:cubicBezTo>
                  <a:cubicBezTo>
                    <a:pt x="2180" y="2334"/>
                    <a:pt x="2251" y="2406"/>
                    <a:pt x="2323" y="2406"/>
                  </a:cubicBezTo>
                  <a:cubicBezTo>
                    <a:pt x="2418" y="2406"/>
                    <a:pt x="2489" y="2334"/>
                    <a:pt x="2489" y="2239"/>
                  </a:cubicBezTo>
                  <a:cubicBezTo>
                    <a:pt x="2489" y="1929"/>
                    <a:pt x="2394" y="1691"/>
                    <a:pt x="2215" y="1525"/>
                  </a:cubicBezTo>
                  <a:cubicBezTo>
                    <a:pt x="2073" y="1394"/>
                    <a:pt x="1882" y="1334"/>
                    <a:pt x="1763" y="1322"/>
                  </a:cubicBezTo>
                  <a:lnTo>
                    <a:pt x="1763" y="1275"/>
                  </a:lnTo>
                  <a:cubicBezTo>
                    <a:pt x="1763" y="846"/>
                    <a:pt x="2037" y="453"/>
                    <a:pt x="2430" y="358"/>
                  </a:cubicBezTo>
                  <a:cubicBezTo>
                    <a:pt x="2477" y="334"/>
                    <a:pt x="2513" y="334"/>
                    <a:pt x="2561" y="322"/>
                  </a:cubicBezTo>
                  <a:lnTo>
                    <a:pt x="2846" y="322"/>
                  </a:lnTo>
                  <a:cubicBezTo>
                    <a:pt x="3370" y="322"/>
                    <a:pt x="3799" y="751"/>
                    <a:pt x="3799" y="1275"/>
                  </a:cubicBezTo>
                  <a:lnTo>
                    <a:pt x="3799" y="4608"/>
                  </a:lnTo>
                  <a:cubicBezTo>
                    <a:pt x="3311" y="4644"/>
                    <a:pt x="2858" y="4835"/>
                    <a:pt x="2513" y="5180"/>
                  </a:cubicBezTo>
                  <a:cubicBezTo>
                    <a:pt x="2477" y="5216"/>
                    <a:pt x="2454" y="5311"/>
                    <a:pt x="2489" y="5370"/>
                  </a:cubicBezTo>
                  <a:cubicBezTo>
                    <a:pt x="2513" y="5430"/>
                    <a:pt x="2573" y="5442"/>
                    <a:pt x="2620" y="5442"/>
                  </a:cubicBezTo>
                  <a:cubicBezTo>
                    <a:pt x="2668" y="5442"/>
                    <a:pt x="2715" y="5430"/>
                    <a:pt x="2739" y="5394"/>
                  </a:cubicBezTo>
                  <a:cubicBezTo>
                    <a:pt x="3037" y="5097"/>
                    <a:pt x="3454" y="4918"/>
                    <a:pt x="3894" y="4918"/>
                  </a:cubicBezTo>
                  <a:cubicBezTo>
                    <a:pt x="4168" y="5192"/>
                    <a:pt x="4335" y="5573"/>
                    <a:pt x="4335" y="5978"/>
                  </a:cubicBezTo>
                  <a:cubicBezTo>
                    <a:pt x="4335" y="6382"/>
                    <a:pt x="4168" y="6763"/>
                    <a:pt x="3894" y="7037"/>
                  </a:cubicBezTo>
                  <a:cubicBezTo>
                    <a:pt x="3656" y="7263"/>
                    <a:pt x="3335" y="7394"/>
                    <a:pt x="3013" y="7394"/>
                  </a:cubicBezTo>
                  <a:cubicBezTo>
                    <a:pt x="2358" y="7394"/>
                    <a:pt x="1811" y="6882"/>
                    <a:pt x="1703" y="6204"/>
                  </a:cubicBezTo>
                  <a:cubicBezTo>
                    <a:pt x="1763" y="6097"/>
                    <a:pt x="1942" y="5787"/>
                    <a:pt x="2215" y="5680"/>
                  </a:cubicBezTo>
                  <a:cubicBezTo>
                    <a:pt x="2299" y="5656"/>
                    <a:pt x="2358" y="5561"/>
                    <a:pt x="2323" y="5489"/>
                  </a:cubicBezTo>
                  <a:cubicBezTo>
                    <a:pt x="2304" y="5413"/>
                    <a:pt x="2239" y="5375"/>
                    <a:pt x="2171" y="5375"/>
                  </a:cubicBezTo>
                  <a:cubicBezTo>
                    <a:pt x="2154" y="5375"/>
                    <a:pt x="2137" y="5377"/>
                    <a:pt x="2120" y="5382"/>
                  </a:cubicBezTo>
                  <a:cubicBezTo>
                    <a:pt x="1775" y="5513"/>
                    <a:pt x="1549" y="5847"/>
                    <a:pt x="1442" y="6013"/>
                  </a:cubicBezTo>
                  <a:cubicBezTo>
                    <a:pt x="1287" y="5978"/>
                    <a:pt x="1132" y="5918"/>
                    <a:pt x="989" y="5835"/>
                  </a:cubicBezTo>
                  <a:cubicBezTo>
                    <a:pt x="956" y="5816"/>
                    <a:pt x="920" y="5806"/>
                    <a:pt x="887" y="5806"/>
                  </a:cubicBezTo>
                  <a:cubicBezTo>
                    <a:pt x="837" y="5806"/>
                    <a:pt x="791" y="5828"/>
                    <a:pt x="763" y="5870"/>
                  </a:cubicBezTo>
                  <a:cubicBezTo>
                    <a:pt x="715" y="5954"/>
                    <a:pt x="727" y="6049"/>
                    <a:pt x="810" y="6097"/>
                  </a:cubicBezTo>
                  <a:cubicBezTo>
                    <a:pt x="989" y="6216"/>
                    <a:pt x="1191" y="6287"/>
                    <a:pt x="1406" y="6323"/>
                  </a:cubicBezTo>
                  <a:cubicBezTo>
                    <a:pt x="1549" y="7121"/>
                    <a:pt x="2239" y="7716"/>
                    <a:pt x="3025" y="7716"/>
                  </a:cubicBezTo>
                  <a:cubicBezTo>
                    <a:pt x="3430" y="7716"/>
                    <a:pt x="3823" y="7561"/>
                    <a:pt x="4120" y="7275"/>
                  </a:cubicBezTo>
                  <a:lnTo>
                    <a:pt x="4168" y="7228"/>
                  </a:lnTo>
                  <a:lnTo>
                    <a:pt x="4216" y="7275"/>
                  </a:lnTo>
                  <a:cubicBezTo>
                    <a:pt x="4251" y="7299"/>
                    <a:pt x="4287" y="7335"/>
                    <a:pt x="4323" y="7359"/>
                  </a:cubicBezTo>
                  <a:cubicBezTo>
                    <a:pt x="4609" y="7597"/>
                    <a:pt x="4966" y="7716"/>
                    <a:pt x="5311" y="7716"/>
                  </a:cubicBezTo>
                  <a:cubicBezTo>
                    <a:pt x="6109" y="7716"/>
                    <a:pt x="6787" y="7121"/>
                    <a:pt x="6942" y="6323"/>
                  </a:cubicBezTo>
                  <a:cubicBezTo>
                    <a:pt x="7168" y="6287"/>
                    <a:pt x="7371" y="6204"/>
                    <a:pt x="7561" y="6085"/>
                  </a:cubicBezTo>
                  <a:cubicBezTo>
                    <a:pt x="7633" y="6037"/>
                    <a:pt x="7657" y="5954"/>
                    <a:pt x="7621" y="5870"/>
                  </a:cubicBezTo>
                  <a:cubicBezTo>
                    <a:pt x="7589" y="5816"/>
                    <a:pt x="7538" y="5781"/>
                    <a:pt x="7478" y="5781"/>
                  </a:cubicBezTo>
                  <a:cubicBezTo>
                    <a:pt x="7448" y="5781"/>
                    <a:pt x="7415" y="5791"/>
                    <a:pt x="7383" y="5811"/>
                  </a:cubicBezTo>
                  <a:cubicBezTo>
                    <a:pt x="7240" y="5918"/>
                    <a:pt x="7061" y="5978"/>
                    <a:pt x="6883" y="6013"/>
                  </a:cubicBezTo>
                  <a:cubicBezTo>
                    <a:pt x="6787" y="5835"/>
                    <a:pt x="6573" y="5513"/>
                    <a:pt x="6204" y="5382"/>
                  </a:cubicBezTo>
                  <a:cubicBezTo>
                    <a:pt x="6187" y="5377"/>
                    <a:pt x="6171" y="5375"/>
                    <a:pt x="6154" y="5375"/>
                  </a:cubicBezTo>
                  <a:cubicBezTo>
                    <a:pt x="6089" y="5375"/>
                    <a:pt x="6030" y="5413"/>
                    <a:pt x="6002" y="5489"/>
                  </a:cubicBezTo>
                  <a:cubicBezTo>
                    <a:pt x="5978" y="5573"/>
                    <a:pt x="6025" y="5656"/>
                    <a:pt x="6109" y="5680"/>
                  </a:cubicBezTo>
                  <a:cubicBezTo>
                    <a:pt x="6383" y="5787"/>
                    <a:pt x="6561" y="6097"/>
                    <a:pt x="6621" y="6204"/>
                  </a:cubicBezTo>
                  <a:cubicBezTo>
                    <a:pt x="6525" y="6882"/>
                    <a:pt x="5966" y="7394"/>
                    <a:pt x="5311" y="7394"/>
                  </a:cubicBezTo>
                  <a:cubicBezTo>
                    <a:pt x="5037" y="7394"/>
                    <a:pt x="4751" y="7287"/>
                    <a:pt x="4513" y="7109"/>
                  </a:cubicBezTo>
                  <a:cubicBezTo>
                    <a:pt x="4478" y="7085"/>
                    <a:pt x="4454" y="7061"/>
                    <a:pt x="4418" y="7037"/>
                  </a:cubicBezTo>
                  <a:cubicBezTo>
                    <a:pt x="4394" y="7025"/>
                    <a:pt x="4382" y="6990"/>
                    <a:pt x="4347" y="6966"/>
                  </a:cubicBezTo>
                  <a:cubicBezTo>
                    <a:pt x="4537" y="6680"/>
                    <a:pt x="4644" y="6323"/>
                    <a:pt x="4644" y="5966"/>
                  </a:cubicBezTo>
                  <a:cubicBezTo>
                    <a:pt x="4644" y="5859"/>
                    <a:pt x="4632" y="5775"/>
                    <a:pt x="4620" y="5680"/>
                  </a:cubicBezTo>
                  <a:lnTo>
                    <a:pt x="4620" y="5680"/>
                  </a:lnTo>
                  <a:cubicBezTo>
                    <a:pt x="5430" y="5859"/>
                    <a:pt x="5728" y="6251"/>
                    <a:pt x="5823" y="6430"/>
                  </a:cubicBezTo>
                  <a:cubicBezTo>
                    <a:pt x="5844" y="6482"/>
                    <a:pt x="5910" y="6516"/>
                    <a:pt x="5973" y="6516"/>
                  </a:cubicBezTo>
                  <a:cubicBezTo>
                    <a:pt x="5983" y="6516"/>
                    <a:pt x="5992" y="6515"/>
                    <a:pt x="6002" y="6513"/>
                  </a:cubicBezTo>
                  <a:cubicBezTo>
                    <a:pt x="6109" y="6501"/>
                    <a:pt x="6168" y="6382"/>
                    <a:pt x="6121" y="6275"/>
                  </a:cubicBezTo>
                  <a:cubicBezTo>
                    <a:pt x="5990" y="6025"/>
                    <a:pt x="5633" y="5561"/>
                    <a:pt x="4656" y="5370"/>
                  </a:cubicBezTo>
                  <a:cubicBezTo>
                    <a:pt x="4646" y="5367"/>
                    <a:pt x="4634" y="5365"/>
                    <a:pt x="4622" y="5365"/>
                  </a:cubicBezTo>
                  <a:cubicBezTo>
                    <a:pt x="4594" y="5365"/>
                    <a:pt x="4562" y="5374"/>
                    <a:pt x="4537" y="5382"/>
                  </a:cubicBezTo>
                  <a:cubicBezTo>
                    <a:pt x="4501" y="5239"/>
                    <a:pt x="4418" y="5097"/>
                    <a:pt x="4347" y="4977"/>
                  </a:cubicBezTo>
                  <a:cubicBezTo>
                    <a:pt x="4359" y="4954"/>
                    <a:pt x="4394" y="4942"/>
                    <a:pt x="4418" y="4906"/>
                  </a:cubicBezTo>
                  <a:cubicBezTo>
                    <a:pt x="4859" y="4906"/>
                    <a:pt x="5252" y="5073"/>
                    <a:pt x="5573" y="5382"/>
                  </a:cubicBezTo>
                  <a:cubicBezTo>
                    <a:pt x="5597" y="5418"/>
                    <a:pt x="5644" y="5430"/>
                    <a:pt x="5692" y="5430"/>
                  </a:cubicBezTo>
                  <a:cubicBezTo>
                    <a:pt x="5752" y="5430"/>
                    <a:pt x="5787" y="5394"/>
                    <a:pt x="5823" y="5358"/>
                  </a:cubicBezTo>
                  <a:cubicBezTo>
                    <a:pt x="5847" y="5299"/>
                    <a:pt x="5847" y="5204"/>
                    <a:pt x="5787" y="5156"/>
                  </a:cubicBezTo>
                  <a:cubicBezTo>
                    <a:pt x="5454" y="4823"/>
                    <a:pt x="4990" y="4608"/>
                    <a:pt x="4513" y="4596"/>
                  </a:cubicBezTo>
                  <a:lnTo>
                    <a:pt x="4513" y="1251"/>
                  </a:lnTo>
                  <a:cubicBezTo>
                    <a:pt x="4513" y="727"/>
                    <a:pt x="4942" y="298"/>
                    <a:pt x="5466" y="298"/>
                  </a:cubicBezTo>
                  <a:lnTo>
                    <a:pt x="5752" y="298"/>
                  </a:lnTo>
                  <a:cubicBezTo>
                    <a:pt x="5787" y="298"/>
                    <a:pt x="5835" y="310"/>
                    <a:pt x="5883" y="310"/>
                  </a:cubicBezTo>
                  <a:cubicBezTo>
                    <a:pt x="6287" y="417"/>
                    <a:pt x="6549" y="786"/>
                    <a:pt x="6549" y="1227"/>
                  </a:cubicBezTo>
                  <a:lnTo>
                    <a:pt x="6549" y="1275"/>
                  </a:lnTo>
                  <a:cubicBezTo>
                    <a:pt x="6418" y="1287"/>
                    <a:pt x="6240" y="1334"/>
                    <a:pt x="6085" y="1489"/>
                  </a:cubicBezTo>
                  <a:cubicBezTo>
                    <a:pt x="5906" y="1644"/>
                    <a:pt x="5823" y="1882"/>
                    <a:pt x="5823" y="2203"/>
                  </a:cubicBezTo>
                  <a:cubicBezTo>
                    <a:pt x="5823" y="2287"/>
                    <a:pt x="5883" y="2346"/>
                    <a:pt x="5954" y="2358"/>
                  </a:cubicBezTo>
                  <a:cubicBezTo>
                    <a:pt x="5967" y="2361"/>
                    <a:pt x="5979" y="2362"/>
                    <a:pt x="5990" y="2362"/>
                  </a:cubicBezTo>
                  <a:cubicBezTo>
                    <a:pt x="6077" y="2362"/>
                    <a:pt x="6133" y="2287"/>
                    <a:pt x="6133" y="2203"/>
                  </a:cubicBezTo>
                  <a:cubicBezTo>
                    <a:pt x="6133" y="1977"/>
                    <a:pt x="6192" y="1822"/>
                    <a:pt x="6299" y="1727"/>
                  </a:cubicBezTo>
                  <a:cubicBezTo>
                    <a:pt x="6430" y="1584"/>
                    <a:pt x="6621" y="1584"/>
                    <a:pt x="6668" y="1584"/>
                  </a:cubicBezTo>
                  <a:cubicBezTo>
                    <a:pt x="7073" y="1679"/>
                    <a:pt x="7371" y="2060"/>
                    <a:pt x="7371" y="2513"/>
                  </a:cubicBezTo>
                  <a:cubicBezTo>
                    <a:pt x="7371" y="2644"/>
                    <a:pt x="7335" y="2775"/>
                    <a:pt x="7299" y="2918"/>
                  </a:cubicBezTo>
                  <a:cubicBezTo>
                    <a:pt x="7138" y="2832"/>
                    <a:pt x="6840" y="2736"/>
                    <a:pt x="6424" y="2736"/>
                  </a:cubicBezTo>
                  <a:cubicBezTo>
                    <a:pt x="6380" y="2736"/>
                    <a:pt x="6334" y="2737"/>
                    <a:pt x="6287" y="2739"/>
                  </a:cubicBezTo>
                  <a:cubicBezTo>
                    <a:pt x="6192" y="2739"/>
                    <a:pt x="6133" y="2799"/>
                    <a:pt x="6121" y="2882"/>
                  </a:cubicBezTo>
                  <a:cubicBezTo>
                    <a:pt x="6109" y="2989"/>
                    <a:pt x="6192" y="3061"/>
                    <a:pt x="6287" y="3061"/>
                  </a:cubicBezTo>
                  <a:cubicBezTo>
                    <a:pt x="6317" y="3059"/>
                    <a:pt x="6346" y="3059"/>
                    <a:pt x="6374" y="3059"/>
                  </a:cubicBezTo>
                  <a:cubicBezTo>
                    <a:pt x="6937" y="3059"/>
                    <a:pt x="7240" y="3275"/>
                    <a:pt x="7252" y="3275"/>
                  </a:cubicBezTo>
                  <a:lnTo>
                    <a:pt x="7264" y="3287"/>
                  </a:lnTo>
                  <a:cubicBezTo>
                    <a:pt x="7716" y="3537"/>
                    <a:pt x="7978" y="4025"/>
                    <a:pt x="7978" y="4561"/>
                  </a:cubicBezTo>
                  <a:cubicBezTo>
                    <a:pt x="7978" y="4858"/>
                    <a:pt x="7895" y="5144"/>
                    <a:pt x="7740" y="5382"/>
                  </a:cubicBezTo>
                  <a:cubicBezTo>
                    <a:pt x="7692" y="5454"/>
                    <a:pt x="7716" y="5549"/>
                    <a:pt x="7776" y="5608"/>
                  </a:cubicBezTo>
                  <a:cubicBezTo>
                    <a:pt x="7799" y="5632"/>
                    <a:pt x="7835" y="5632"/>
                    <a:pt x="7871" y="5632"/>
                  </a:cubicBezTo>
                  <a:cubicBezTo>
                    <a:pt x="7930" y="5632"/>
                    <a:pt x="7978" y="5608"/>
                    <a:pt x="8014" y="5561"/>
                  </a:cubicBezTo>
                  <a:cubicBezTo>
                    <a:pt x="8204" y="5263"/>
                    <a:pt x="8311" y="4918"/>
                    <a:pt x="8311" y="4561"/>
                  </a:cubicBezTo>
                  <a:cubicBezTo>
                    <a:pt x="8335" y="4001"/>
                    <a:pt x="8061" y="3453"/>
                    <a:pt x="7597" y="3120"/>
                  </a:cubicBezTo>
                  <a:cubicBezTo>
                    <a:pt x="7680" y="2941"/>
                    <a:pt x="7716" y="2751"/>
                    <a:pt x="7716" y="2560"/>
                  </a:cubicBezTo>
                  <a:cubicBezTo>
                    <a:pt x="7716" y="2013"/>
                    <a:pt x="7371" y="1537"/>
                    <a:pt x="6895" y="1358"/>
                  </a:cubicBezTo>
                  <a:lnTo>
                    <a:pt x="6895" y="1263"/>
                  </a:lnTo>
                  <a:cubicBezTo>
                    <a:pt x="6895" y="679"/>
                    <a:pt x="6525" y="179"/>
                    <a:pt x="5978" y="24"/>
                  </a:cubicBezTo>
                  <a:cubicBezTo>
                    <a:pt x="5930" y="13"/>
                    <a:pt x="5871" y="13"/>
                    <a:pt x="5823" y="1"/>
                  </a:cubicBezTo>
                  <a:lnTo>
                    <a:pt x="5478" y="1"/>
                  </a:lnTo>
                  <a:cubicBezTo>
                    <a:pt x="4787" y="1"/>
                    <a:pt x="4216" y="560"/>
                    <a:pt x="4216" y="1263"/>
                  </a:cubicBezTo>
                  <a:lnTo>
                    <a:pt x="4216" y="4692"/>
                  </a:lnTo>
                  <a:lnTo>
                    <a:pt x="4168" y="4727"/>
                  </a:lnTo>
                  <a:lnTo>
                    <a:pt x="4120" y="4692"/>
                  </a:lnTo>
                  <a:lnTo>
                    <a:pt x="4120" y="1263"/>
                  </a:lnTo>
                  <a:cubicBezTo>
                    <a:pt x="4120" y="560"/>
                    <a:pt x="3561"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89" name="Google Shape;11589;p65"/>
            <p:cNvSpPr/>
            <p:nvPr/>
          </p:nvSpPr>
          <p:spPr>
            <a:xfrm>
              <a:off x="1022494" y="3006724"/>
              <a:ext cx="44162" cy="22271"/>
            </a:xfrm>
            <a:custGeom>
              <a:rect b="b" l="l" r="r" t="t"/>
              <a:pathLst>
                <a:path extrusionOk="0" h="703" w="1394">
                  <a:moveTo>
                    <a:pt x="454" y="0"/>
                  </a:moveTo>
                  <a:cubicBezTo>
                    <a:pt x="402" y="0"/>
                    <a:pt x="350" y="4"/>
                    <a:pt x="298" y="12"/>
                  </a:cubicBezTo>
                  <a:lnTo>
                    <a:pt x="155" y="24"/>
                  </a:lnTo>
                  <a:cubicBezTo>
                    <a:pt x="60" y="48"/>
                    <a:pt x="0" y="119"/>
                    <a:pt x="12" y="202"/>
                  </a:cubicBezTo>
                  <a:cubicBezTo>
                    <a:pt x="34" y="290"/>
                    <a:pt x="96" y="347"/>
                    <a:pt x="170" y="347"/>
                  </a:cubicBezTo>
                  <a:cubicBezTo>
                    <a:pt x="177" y="347"/>
                    <a:pt x="184" y="346"/>
                    <a:pt x="191" y="345"/>
                  </a:cubicBezTo>
                  <a:lnTo>
                    <a:pt x="346" y="321"/>
                  </a:lnTo>
                  <a:cubicBezTo>
                    <a:pt x="370" y="319"/>
                    <a:pt x="394" y="318"/>
                    <a:pt x="417" y="318"/>
                  </a:cubicBezTo>
                  <a:cubicBezTo>
                    <a:pt x="675" y="318"/>
                    <a:pt x="908" y="436"/>
                    <a:pt x="1072" y="643"/>
                  </a:cubicBezTo>
                  <a:cubicBezTo>
                    <a:pt x="1108" y="679"/>
                    <a:pt x="1143" y="702"/>
                    <a:pt x="1203" y="702"/>
                  </a:cubicBezTo>
                  <a:cubicBezTo>
                    <a:pt x="1239" y="702"/>
                    <a:pt x="1286" y="679"/>
                    <a:pt x="1298" y="667"/>
                  </a:cubicBezTo>
                  <a:cubicBezTo>
                    <a:pt x="1370" y="607"/>
                    <a:pt x="1394" y="524"/>
                    <a:pt x="1334" y="440"/>
                  </a:cubicBezTo>
                  <a:cubicBezTo>
                    <a:pt x="1126" y="171"/>
                    <a:pt x="802"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0" name="Google Shape;11590;p65"/>
            <p:cNvSpPr/>
            <p:nvPr/>
          </p:nvSpPr>
          <p:spPr>
            <a:xfrm>
              <a:off x="1086234" y="3100244"/>
              <a:ext cx="28322" cy="37002"/>
            </a:xfrm>
            <a:custGeom>
              <a:rect b="b" l="l" r="r" t="t"/>
              <a:pathLst>
                <a:path extrusionOk="0" h="1168" w="894">
                  <a:moveTo>
                    <a:pt x="181" y="1"/>
                  </a:moveTo>
                  <a:cubicBezTo>
                    <a:pt x="115" y="1"/>
                    <a:pt x="55" y="44"/>
                    <a:pt x="36" y="108"/>
                  </a:cubicBezTo>
                  <a:cubicBezTo>
                    <a:pt x="1" y="203"/>
                    <a:pt x="48" y="286"/>
                    <a:pt x="132" y="322"/>
                  </a:cubicBezTo>
                  <a:cubicBezTo>
                    <a:pt x="525" y="441"/>
                    <a:pt x="572" y="1025"/>
                    <a:pt x="572" y="1025"/>
                  </a:cubicBezTo>
                  <a:cubicBezTo>
                    <a:pt x="572" y="1108"/>
                    <a:pt x="644" y="1168"/>
                    <a:pt x="727" y="1168"/>
                  </a:cubicBezTo>
                  <a:lnTo>
                    <a:pt x="751" y="1168"/>
                  </a:lnTo>
                  <a:cubicBezTo>
                    <a:pt x="822" y="1168"/>
                    <a:pt x="894" y="1096"/>
                    <a:pt x="894" y="1001"/>
                  </a:cubicBezTo>
                  <a:cubicBezTo>
                    <a:pt x="894" y="977"/>
                    <a:pt x="846" y="203"/>
                    <a:pt x="239" y="13"/>
                  </a:cubicBez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1" name="Google Shape;11591;p65"/>
            <p:cNvSpPr/>
            <p:nvPr/>
          </p:nvSpPr>
          <p:spPr>
            <a:xfrm>
              <a:off x="1023634" y="3077941"/>
              <a:ext cx="26041" cy="49167"/>
            </a:xfrm>
            <a:custGeom>
              <a:rect b="b" l="l" r="r" t="t"/>
              <a:pathLst>
                <a:path extrusionOk="0" h="1552" w="822">
                  <a:moveTo>
                    <a:pt x="646" y="0"/>
                  </a:moveTo>
                  <a:cubicBezTo>
                    <a:pt x="617" y="0"/>
                    <a:pt x="588" y="9"/>
                    <a:pt x="560" y="26"/>
                  </a:cubicBezTo>
                  <a:cubicBezTo>
                    <a:pt x="345" y="181"/>
                    <a:pt x="0" y="538"/>
                    <a:pt x="0" y="1383"/>
                  </a:cubicBezTo>
                  <a:cubicBezTo>
                    <a:pt x="0" y="1462"/>
                    <a:pt x="74" y="1551"/>
                    <a:pt x="163" y="1551"/>
                  </a:cubicBezTo>
                  <a:cubicBezTo>
                    <a:pt x="168" y="1551"/>
                    <a:pt x="173" y="1551"/>
                    <a:pt x="179" y="1550"/>
                  </a:cubicBezTo>
                  <a:cubicBezTo>
                    <a:pt x="250" y="1526"/>
                    <a:pt x="310" y="1455"/>
                    <a:pt x="310" y="1383"/>
                  </a:cubicBezTo>
                  <a:cubicBezTo>
                    <a:pt x="310" y="681"/>
                    <a:pt x="584" y="395"/>
                    <a:pt x="726" y="312"/>
                  </a:cubicBezTo>
                  <a:cubicBezTo>
                    <a:pt x="786" y="264"/>
                    <a:pt x="822" y="205"/>
                    <a:pt x="798" y="133"/>
                  </a:cubicBezTo>
                  <a:cubicBezTo>
                    <a:pt x="781" y="49"/>
                    <a:pt x="716" y="0"/>
                    <a:pt x="6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2" name="Google Shape;11592;p65"/>
            <p:cNvSpPr/>
            <p:nvPr/>
          </p:nvSpPr>
          <p:spPr>
            <a:xfrm>
              <a:off x="924413" y="3006819"/>
              <a:ext cx="44162" cy="22176"/>
            </a:xfrm>
            <a:custGeom>
              <a:rect b="b" l="l" r="r" t="t"/>
              <a:pathLst>
                <a:path extrusionOk="0" h="700" w="1394">
                  <a:moveTo>
                    <a:pt x="963" y="1"/>
                  </a:moveTo>
                  <a:cubicBezTo>
                    <a:pt x="614" y="1"/>
                    <a:pt x="272" y="163"/>
                    <a:pt x="60" y="437"/>
                  </a:cubicBezTo>
                  <a:cubicBezTo>
                    <a:pt x="1" y="521"/>
                    <a:pt x="25" y="616"/>
                    <a:pt x="96" y="664"/>
                  </a:cubicBezTo>
                  <a:cubicBezTo>
                    <a:pt x="120" y="676"/>
                    <a:pt x="156" y="699"/>
                    <a:pt x="179" y="699"/>
                  </a:cubicBezTo>
                  <a:cubicBezTo>
                    <a:pt x="227" y="699"/>
                    <a:pt x="287" y="664"/>
                    <a:pt x="322" y="640"/>
                  </a:cubicBezTo>
                  <a:cubicBezTo>
                    <a:pt x="464" y="433"/>
                    <a:pt x="716" y="315"/>
                    <a:pt x="976" y="315"/>
                  </a:cubicBezTo>
                  <a:cubicBezTo>
                    <a:pt x="1000" y="315"/>
                    <a:pt x="1025" y="316"/>
                    <a:pt x="1049" y="318"/>
                  </a:cubicBezTo>
                  <a:lnTo>
                    <a:pt x="1191" y="342"/>
                  </a:lnTo>
                  <a:cubicBezTo>
                    <a:pt x="1200" y="343"/>
                    <a:pt x="1208" y="344"/>
                    <a:pt x="1215" y="344"/>
                  </a:cubicBezTo>
                  <a:cubicBezTo>
                    <a:pt x="1298" y="344"/>
                    <a:pt x="1359" y="287"/>
                    <a:pt x="1370" y="199"/>
                  </a:cubicBezTo>
                  <a:cubicBezTo>
                    <a:pt x="1394" y="116"/>
                    <a:pt x="1334" y="21"/>
                    <a:pt x="1239" y="21"/>
                  </a:cubicBezTo>
                  <a:lnTo>
                    <a:pt x="1096" y="9"/>
                  </a:lnTo>
                  <a:cubicBezTo>
                    <a:pt x="1052" y="3"/>
                    <a:pt x="1007" y="1"/>
                    <a:pt x="9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3" name="Google Shape;11593;p65"/>
            <p:cNvSpPr/>
            <p:nvPr/>
          </p:nvSpPr>
          <p:spPr>
            <a:xfrm>
              <a:off x="929703" y="3158757"/>
              <a:ext cx="56232" cy="41849"/>
            </a:xfrm>
            <a:custGeom>
              <a:rect b="b" l="l" r="r" t="t"/>
              <a:pathLst>
                <a:path extrusionOk="0" h="1321" w="1775">
                  <a:moveTo>
                    <a:pt x="1604" y="1"/>
                  </a:moveTo>
                  <a:cubicBezTo>
                    <a:pt x="1586" y="1"/>
                    <a:pt x="1567" y="4"/>
                    <a:pt x="1548" y="11"/>
                  </a:cubicBezTo>
                  <a:cubicBezTo>
                    <a:pt x="179" y="309"/>
                    <a:pt x="36" y="1095"/>
                    <a:pt x="12" y="1118"/>
                  </a:cubicBezTo>
                  <a:cubicBezTo>
                    <a:pt x="1" y="1214"/>
                    <a:pt x="60" y="1297"/>
                    <a:pt x="155" y="1321"/>
                  </a:cubicBezTo>
                  <a:lnTo>
                    <a:pt x="179" y="1321"/>
                  </a:lnTo>
                  <a:cubicBezTo>
                    <a:pt x="251" y="1321"/>
                    <a:pt x="334" y="1261"/>
                    <a:pt x="346" y="1178"/>
                  </a:cubicBezTo>
                  <a:cubicBezTo>
                    <a:pt x="346" y="1178"/>
                    <a:pt x="477" y="571"/>
                    <a:pt x="1620" y="333"/>
                  </a:cubicBezTo>
                  <a:cubicBezTo>
                    <a:pt x="1715" y="309"/>
                    <a:pt x="1775" y="213"/>
                    <a:pt x="1739" y="130"/>
                  </a:cubicBezTo>
                  <a:cubicBezTo>
                    <a:pt x="1729" y="54"/>
                    <a:pt x="1674" y="1"/>
                    <a:pt x="16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4" name="Google Shape;11594;p65"/>
            <p:cNvSpPr/>
            <p:nvPr/>
          </p:nvSpPr>
          <p:spPr>
            <a:xfrm>
              <a:off x="876512" y="3100244"/>
              <a:ext cx="28322" cy="37002"/>
            </a:xfrm>
            <a:custGeom>
              <a:rect b="b" l="l" r="r" t="t"/>
              <a:pathLst>
                <a:path extrusionOk="0" h="1168" w="894">
                  <a:moveTo>
                    <a:pt x="714" y="1"/>
                  </a:moveTo>
                  <a:cubicBezTo>
                    <a:pt x="694" y="1"/>
                    <a:pt x="675" y="4"/>
                    <a:pt x="656" y="13"/>
                  </a:cubicBezTo>
                  <a:cubicBezTo>
                    <a:pt x="60" y="203"/>
                    <a:pt x="1" y="965"/>
                    <a:pt x="1" y="1001"/>
                  </a:cubicBezTo>
                  <a:cubicBezTo>
                    <a:pt x="1" y="1096"/>
                    <a:pt x="60" y="1168"/>
                    <a:pt x="144" y="1168"/>
                  </a:cubicBezTo>
                  <a:lnTo>
                    <a:pt x="156" y="1168"/>
                  </a:lnTo>
                  <a:cubicBezTo>
                    <a:pt x="251" y="1168"/>
                    <a:pt x="322" y="1108"/>
                    <a:pt x="322" y="1025"/>
                  </a:cubicBezTo>
                  <a:cubicBezTo>
                    <a:pt x="322" y="1025"/>
                    <a:pt x="358" y="441"/>
                    <a:pt x="751" y="322"/>
                  </a:cubicBezTo>
                  <a:cubicBezTo>
                    <a:pt x="846" y="286"/>
                    <a:pt x="894" y="203"/>
                    <a:pt x="858" y="108"/>
                  </a:cubicBezTo>
                  <a:cubicBezTo>
                    <a:pt x="840" y="44"/>
                    <a:pt x="779" y="1"/>
                    <a:pt x="7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5" name="Google Shape;11595;p65"/>
            <p:cNvSpPr/>
            <p:nvPr/>
          </p:nvSpPr>
          <p:spPr>
            <a:xfrm>
              <a:off x="941393" y="3077941"/>
              <a:ext cx="26453" cy="49484"/>
            </a:xfrm>
            <a:custGeom>
              <a:rect b="b" l="l" r="r" t="t"/>
              <a:pathLst>
                <a:path extrusionOk="0" h="1562" w="835">
                  <a:moveTo>
                    <a:pt x="185" y="0"/>
                  </a:moveTo>
                  <a:cubicBezTo>
                    <a:pt x="112" y="0"/>
                    <a:pt x="41" y="49"/>
                    <a:pt x="24" y="133"/>
                  </a:cubicBezTo>
                  <a:cubicBezTo>
                    <a:pt x="1" y="193"/>
                    <a:pt x="36" y="264"/>
                    <a:pt x="96" y="312"/>
                  </a:cubicBezTo>
                  <a:cubicBezTo>
                    <a:pt x="239" y="419"/>
                    <a:pt x="513" y="681"/>
                    <a:pt x="513" y="1395"/>
                  </a:cubicBezTo>
                  <a:cubicBezTo>
                    <a:pt x="513" y="1491"/>
                    <a:pt x="584" y="1562"/>
                    <a:pt x="679" y="1562"/>
                  </a:cubicBezTo>
                  <a:cubicBezTo>
                    <a:pt x="763" y="1562"/>
                    <a:pt x="834" y="1491"/>
                    <a:pt x="834" y="1395"/>
                  </a:cubicBezTo>
                  <a:cubicBezTo>
                    <a:pt x="834" y="538"/>
                    <a:pt x="513" y="181"/>
                    <a:pt x="274" y="26"/>
                  </a:cubicBezTo>
                  <a:cubicBezTo>
                    <a:pt x="247" y="9"/>
                    <a:pt x="216"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596" name="Google Shape;11596;p65"/>
          <p:cNvGrpSpPr/>
          <p:nvPr/>
        </p:nvGrpSpPr>
        <p:grpSpPr>
          <a:xfrm>
            <a:off x="3978523" y="2884661"/>
            <a:ext cx="348955" cy="346516"/>
            <a:chOff x="3978523" y="2884661"/>
            <a:chExt cx="348955" cy="346516"/>
          </a:xfrm>
        </p:grpSpPr>
        <p:sp>
          <p:nvSpPr>
            <p:cNvPr id="11597" name="Google Shape;11597;p65"/>
            <p:cNvSpPr/>
            <p:nvPr/>
          </p:nvSpPr>
          <p:spPr>
            <a:xfrm>
              <a:off x="4237285" y="2916658"/>
              <a:ext cx="58101" cy="56897"/>
            </a:xfrm>
            <a:custGeom>
              <a:rect b="b" l="l" r="r" t="t"/>
              <a:pathLst>
                <a:path extrusionOk="0" h="1796" w="1834">
                  <a:moveTo>
                    <a:pt x="1661" y="0"/>
                  </a:moveTo>
                  <a:cubicBezTo>
                    <a:pt x="1620" y="0"/>
                    <a:pt x="1578" y="15"/>
                    <a:pt x="1548" y="45"/>
                  </a:cubicBezTo>
                  <a:lnTo>
                    <a:pt x="60" y="1533"/>
                  </a:lnTo>
                  <a:cubicBezTo>
                    <a:pt x="0" y="1593"/>
                    <a:pt x="0" y="1700"/>
                    <a:pt x="60" y="1759"/>
                  </a:cubicBezTo>
                  <a:cubicBezTo>
                    <a:pt x="84" y="1783"/>
                    <a:pt x="131" y="1795"/>
                    <a:pt x="179" y="1795"/>
                  </a:cubicBezTo>
                  <a:cubicBezTo>
                    <a:pt x="215" y="1795"/>
                    <a:pt x="262" y="1783"/>
                    <a:pt x="298" y="1759"/>
                  </a:cubicBezTo>
                  <a:lnTo>
                    <a:pt x="1786" y="271"/>
                  </a:lnTo>
                  <a:cubicBezTo>
                    <a:pt x="1834" y="224"/>
                    <a:pt x="1834" y="116"/>
                    <a:pt x="1774" y="45"/>
                  </a:cubicBezTo>
                  <a:cubicBezTo>
                    <a:pt x="1745" y="15"/>
                    <a:pt x="1703" y="0"/>
                    <a:pt x="16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8" name="Google Shape;11598;p65"/>
            <p:cNvSpPr/>
            <p:nvPr/>
          </p:nvSpPr>
          <p:spPr>
            <a:xfrm>
              <a:off x="4216535" y="2886594"/>
              <a:ext cx="29843" cy="73751"/>
            </a:xfrm>
            <a:custGeom>
              <a:rect b="b" l="l" r="r" t="t"/>
              <a:pathLst>
                <a:path extrusionOk="0" h="2328" w="942">
                  <a:moveTo>
                    <a:pt x="760" y="0"/>
                  </a:moveTo>
                  <a:cubicBezTo>
                    <a:pt x="688" y="0"/>
                    <a:pt x="618" y="52"/>
                    <a:pt x="608" y="113"/>
                  </a:cubicBezTo>
                  <a:lnTo>
                    <a:pt x="24" y="2137"/>
                  </a:lnTo>
                  <a:cubicBezTo>
                    <a:pt x="1" y="2232"/>
                    <a:pt x="60" y="2316"/>
                    <a:pt x="132" y="2327"/>
                  </a:cubicBezTo>
                  <a:lnTo>
                    <a:pt x="179" y="2327"/>
                  </a:lnTo>
                  <a:cubicBezTo>
                    <a:pt x="251" y="2327"/>
                    <a:pt x="310" y="2292"/>
                    <a:pt x="322" y="2208"/>
                  </a:cubicBezTo>
                  <a:lnTo>
                    <a:pt x="905" y="184"/>
                  </a:lnTo>
                  <a:cubicBezTo>
                    <a:pt x="941" y="125"/>
                    <a:pt x="894" y="41"/>
                    <a:pt x="798" y="6"/>
                  </a:cubicBezTo>
                  <a:cubicBezTo>
                    <a:pt x="786" y="2"/>
                    <a:pt x="773" y="0"/>
                    <a:pt x="7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599" name="Google Shape;11599;p65"/>
            <p:cNvSpPr/>
            <p:nvPr/>
          </p:nvSpPr>
          <p:spPr>
            <a:xfrm>
              <a:off x="4176935" y="2884661"/>
              <a:ext cx="30571" cy="74163"/>
            </a:xfrm>
            <a:custGeom>
              <a:rect b="b" l="l" r="r" t="t"/>
              <a:pathLst>
                <a:path extrusionOk="0" h="2341" w="965">
                  <a:moveTo>
                    <a:pt x="187" y="0"/>
                  </a:moveTo>
                  <a:cubicBezTo>
                    <a:pt x="169" y="0"/>
                    <a:pt x="150" y="2"/>
                    <a:pt x="131" y="7"/>
                  </a:cubicBezTo>
                  <a:cubicBezTo>
                    <a:pt x="48" y="43"/>
                    <a:pt x="0" y="126"/>
                    <a:pt x="24" y="222"/>
                  </a:cubicBezTo>
                  <a:lnTo>
                    <a:pt x="643" y="2222"/>
                  </a:lnTo>
                  <a:cubicBezTo>
                    <a:pt x="655" y="2305"/>
                    <a:pt x="727" y="2341"/>
                    <a:pt x="786" y="2341"/>
                  </a:cubicBezTo>
                  <a:lnTo>
                    <a:pt x="834" y="2341"/>
                  </a:lnTo>
                  <a:cubicBezTo>
                    <a:pt x="917" y="2305"/>
                    <a:pt x="965" y="2210"/>
                    <a:pt x="953" y="2127"/>
                  </a:cubicBezTo>
                  <a:lnTo>
                    <a:pt x="346" y="114"/>
                  </a:lnTo>
                  <a:cubicBezTo>
                    <a:pt x="317" y="38"/>
                    <a:pt x="258"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0" name="Google Shape;11600;p65"/>
            <p:cNvSpPr/>
            <p:nvPr/>
          </p:nvSpPr>
          <p:spPr>
            <a:xfrm>
              <a:off x="4250116" y="2965762"/>
              <a:ext cx="74701" cy="28544"/>
            </a:xfrm>
            <a:custGeom>
              <a:rect b="b" l="l" r="r" t="t"/>
              <a:pathLst>
                <a:path extrusionOk="0" h="901" w="2358">
                  <a:moveTo>
                    <a:pt x="2194" y="1"/>
                  </a:moveTo>
                  <a:cubicBezTo>
                    <a:pt x="2181" y="1"/>
                    <a:pt x="2168" y="3"/>
                    <a:pt x="2155" y="7"/>
                  </a:cubicBezTo>
                  <a:lnTo>
                    <a:pt x="131" y="590"/>
                  </a:lnTo>
                  <a:cubicBezTo>
                    <a:pt x="36" y="626"/>
                    <a:pt x="0" y="710"/>
                    <a:pt x="24" y="781"/>
                  </a:cubicBezTo>
                  <a:cubicBezTo>
                    <a:pt x="36" y="852"/>
                    <a:pt x="119" y="900"/>
                    <a:pt x="179" y="900"/>
                  </a:cubicBezTo>
                  <a:lnTo>
                    <a:pt x="215" y="900"/>
                  </a:lnTo>
                  <a:lnTo>
                    <a:pt x="2239" y="317"/>
                  </a:lnTo>
                  <a:cubicBezTo>
                    <a:pt x="2322" y="293"/>
                    <a:pt x="2358" y="209"/>
                    <a:pt x="2346" y="114"/>
                  </a:cubicBezTo>
                  <a:cubicBezTo>
                    <a:pt x="2326" y="45"/>
                    <a:pt x="2258" y="1"/>
                    <a:pt x="2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1" name="Google Shape;11601;p65"/>
            <p:cNvSpPr/>
            <p:nvPr/>
          </p:nvSpPr>
          <p:spPr>
            <a:xfrm>
              <a:off x="4251985" y="3004443"/>
              <a:ext cx="75493" cy="29462"/>
            </a:xfrm>
            <a:custGeom>
              <a:rect b="b" l="l" r="r" t="t"/>
              <a:pathLst>
                <a:path extrusionOk="0" h="930" w="2383">
                  <a:moveTo>
                    <a:pt x="175" y="1"/>
                  </a:moveTo>
                  <a:cubicBezTo>
                    <a:pt x="104" y="1"/>
                    <a:pt x="43" y="46"/>
                    <a:pt x="25" y="120"/>
                  </a:cubicBezTo>
                  <a:cubicBezTo>
                    <a:pt x="1" y="203"/>
                    <a:pt x="37" y="298"/>
                    <a:pt x="132" y="322"/>
                  </a:cubicBezTo>
                  <a:lnTo>
                    <a:pt x="2144" y="929"/>
                  </a:lnTo>
                  <a:lnTo>
                    <a:pt x="2180" y="929"/>
                  </a:lnTo>
                  <a:cubicBezTo>
                    <a:pt x="2263" y="929"/>
                    <a:pt x="2323" y="893"/>
                    <a:pt x="2334" y="810"/>
                  </a:cubicBezTo>
                  <a:cubicBezTo>
                    <a:pt x="2382" y="739"/>
                    <a:pt x="2334" y="655"/>
                    <a:pt x="2239" y="620"/>
                  </a:cubicBezTo>
                  <a:lnTo>
                    <a:pt x="239" y="12"/>
                  </a:lnTo>
                  <a:cubicBezTo>
                    <a:pt x="217" y="4"/>
                    <a:pt x="196" y="1"/>
                    <a:pt x="1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2" name="Google Shape;11602;p65"/>
            <p:cNvSpPr/>
            <p:nvPr/>
          </p:nvSpPr>
          <p:spPr>
            <a:xfrm>
              <a:off x="4033615" y="2996428"/>
              <a:ext cx="73941" cy="84237"/>
            </a:xfrm>
            <a:custGeom>
              <a:rect b="b" l="l" r="r" t="t"/>
              <a:pathLst>
                <a:path extrusionOk="0" h="2659" w="2334">
                  <a:moveTo>
                    <a:pt x="2157" y="0"/>
                  </a:moveTo>
                  <a:cubicBezTo>
                    <a:pt x="2112" y="0"/>
                    <a:pt x="2069" y="18"/>
                    <a:pt x="2036" y="51"/>
                  </a:cubicBezTo>
                  <a:lnTo>
                    <a:pt x="60" y="2397"/>
                  </a:lnTo>
                  <a:cubicBezTo>
                    <a:pt x="0" y="2468"/>
                    <a:pt x="12" y="2551"/>
                    <a:pt x="72" y="2611"/>
                  </a:cubicBezTo>
                  <a:cubicBezTo>
                    <a:pt x="107" y="2647"/>
                    <a:pt x="143" y="2659"/>
                    <a:pt x="179" y="2659"/>
                  </a:cubicBezTo>
                  <a:cubicBezTo>
                    <a:pt x="226" y="2659"/>
                    <a:pt x="262" y="2647"/>
                    <a:pt x="298" y="2599"/>
                  </a:cubicBezTo>
                  <a:lnTo>
                    <a:pt x="2274" y="265"/>
                  </a:lnTo>
                  <a:cubicBezTo>
                    <a:pt x="2334" y="194"/>
                    <a:pt x="2322" y="87"/>
                    <a:pt x="2262" y="39"/>
                  </a:cubicBezTo>
                  <a:cubicBezTo>
                    <a:pt x="2230" y="12"/>
                    <a:pt x="2193" y="0"/>
                    <a:pt x="21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3" name="Google Shape;11603;p65"/>
            <p:cNvSpPr/>
            <p:nvPr/>
          </p:nvSpPr>
          <p:spPr>
            <a:xfrm>
              <a:off x="3978523" y="2931738"/>
              <a:ext cx="303684" cy="299439"/>
            </a:xfrm>
            <a:custGeom>
              <a:rect b="b" l="l" r="r" t="t"/>
              <a:pathLst>
                <a:path extrusionOk="0" h="9452" w="9586">
                  <a:moveTo>
                    <a:pt x="5564" y="351"/>
                  </a:moveTo>
                  <a:cubicBezTo>
                    <a:pt x="5790" y="351"/>
                    <a:pt x="6037" y="460"/>
                    <a:pt x="6252" y="664"/>
                  </a:cubicBezTo>
                  <a:cubicBezTo>
                    <a:pt x="6490" y="902"/>
                    <a:pt x="6585" y="1236"/>
                    <a:pt x="6525" y="1486"/>
                  </a:cubicBezTo>
                  <a:lnTo>
                    <a:pt x="5418" y="367"/>
                  </a:lnTo>
                  <a:cubicBezTo>
                    <a:pt x="5465" y="356"/>
                    <a:pt x="5514" y="351"/>
                    <a:pt x="5564" y="351"/>
                  </a:cubicBezTo>
                  <a:close/>
                  <a:moveTo>
                    <a:pt x="5001" y="414"/>
                  </a:moveTo>
                  <a:lnTo>
                    <a:pt x="6502" y="1915"/>
                  </a:lnTo>
                  <a:lnTo>
                    <a:pt x="6192" y="2236"/>
                  </a:lnTo>
                  <a:lnTo>
                    <a:pt x="4680" y="724"/>
                  </a:lnTo>
                  <a:lnTo>
                    <a:pt x="5001" y="414"/>
                  </a:lnTo>
                  <a:close/>
                  <a:moveTo>
                    <a:pt x="8162" y="2958"/>
                  </a:moveTo>
                  <a:cubicBezTo>
                    <a:pt x="8390" y="2958"/>
                    <a:pt x="8640" y="3065"/>
                    <a:pt x="8835" y="3260"/>
                  </a:cubicBezTo>
                  <a:cubicBezTo>
                    <a:pt x="9085" y="3510"/>
                    <a:pt x="9192" y="3843"/>
                    <a:pt x="9133" y="4093"/>
                  </a:cubicBezTo>
                  <a:lnTo>
                    <a:pt x="8014" y="2974"/>
                  </a:lnTo>
                  <a:cubicBezTo>
                    <a:pt x="8061" y="2963"/>
                    <a:pt x="8111" y="2958"/>
                    <a:pt x="8162" y="2958"/>
                  </a:cubicBezTo>
                  <a:close/>
                  <a:moveTo>
                    <a:pt x="7597" y="3022"/>
                  </a:moveTo>
                  <a:lnTo>
                    <a:pt x="7633" y="3046"/>
                  </a:lnTo>
                  <a:lnTo>
                    <a:pt x="9109" y="4522"/>
                  </a:lnTo>
                  <a:lnTo>
                    <a:pt x="8776" y="4820"/>
                  </a:lnTo>
                  <a:lnTo>
                    <a:pt x="7287" y="3331"/>
                  </a:lnTo>
                  <a:lnTo>
                    <a:pt x="7597" y="3022"/>
                  </a:lnTo>
                  <a:close/>
                  <a:moveTo>
                    <a:pt x="3846" y="4712"/>
                  </a:moveTo>
                  <a:lnTo>
                    <a:pt x="4823" y="5689"/>
                  </a:lnTo>
                  <a:lnTo>
                    <a:pt x="4204" y="6403"/>
                  </a:lnTo>
                  <a:lnTo>
                    <a:pt x="3120" y="5308"/>
                  </a:lnTo>
                  <a:lnTo>
                    <a:pt x="3846" y="4712"/>
                  </a:lnTo>
                  <a:close/>
                  <a:moveTo>
                    <a:pt x="3454" y="7320"/>
                  </a:moveTo>
                  <a:lnTo>
                    <a:pt x="3537" y="7415"/>
                  </a:lnTo>
                  <a:lnTo>
                    <a:pt x="4787" y="8665"/>
                  </a:lnTo>
                  <a:lnTo>
                    <a:pt x="4311" y="9142"/>
                  </a:lnTo>
                  <a:lnTo>
                    <a:pt x="2977" y="7796"/>
                  </a:lnTo>
                  <a:lnTo>
                    <a:pt x="3454" y="7320"/>
                  </a:lnTo>
                  <a:close/>
                  <a:moveTo>
                    <a:pt x="5006" y="1"/>
                  </a:moveTo>
                  <a:cubicBezTo>
                    <a:pt x="4966" y="1"/>
                    <a:pt x="4924" y="15"/>
                    <a:pt x="4894" y="45"/>
                  </a:cubicBezTo>
                  <a:lnTo>
                    <a:pt x="4442" y="486"/>
                  </a:lnTo>
                  <a:cubicBezTo>
                    <a:pt x="4430" y="486"/>
                    <a:pt x="4418" y="474"/>
                    <a:pt x="4382" y="474"/>
                  </a:cubicBezTo>
                  <a:cubicBezTo>
                    <a:pt x="4347" y="474"/>
                    <a:pt x="4299" y="510"/>
                    <a:pt x="4263" y="533"/>
                  </a:cubicBezTo>
                  <a:lnTo>
                    <a:pt x="1049" y="4439"/>
                  </a:lnTo>
                  <a:lnTo>
                    <a:pt x="965" y="4343"/>
                  </a:lnTo>
                  <a:cubicBezTo>
                    <a:pt x="935" y="4314"/>
                    <a:pt x="894" y="4299"/>
                    <a:pt x="852" y="4299"/>
                  </a:cubicBezTo>
                  <a:cubicBezTo>
                    <a:pt x="810" y="4299"/>
                    <a:pt x="769" y="4314"/>
                    <a:pt x="739" y="4343"/>
                  </a:cubicBezTo>
                  <a:lnTo>
                    <a:pt x="36" y="5046"/>
                  </a:lnTo>
                  <a:cubicBezTo>
                    <a:pt x="13" y="5070"/>
                    <a:pt x="1" y="5117"/>
                    <a:pt x="1" y="5165"/>
                  </a:cubicBezTo>
                  <a:cubicBezTo>
                    <a:pt x="1" y="5213"/>
                    <a:pt x="13" y="5248"/>
                    <a:pt x="36" y="5284"/>
                  </a:cubicBezTo>
                  <a:lnTo>
                    <a:pt x="691" y="5939"/>
                  </a:lnTo>
                  <a:cubicBezTo>
                    <a:pt x="721" y="5969"/>
                    <a:pt x="763" y="5983"/>
                    <a:pt x="804" y="5983"/>
                  </a:cubicBezTo>
                  <a:cubicBezTo>
                    <a:pt x="846" y="5983"/>
                    <a:pt x="888" y="5969"/>
                    <a:pt x="918" y="5939"/>
                  </a:cubicBezTo>
                  <a:cubicBezTo>
                    <a:pt x="977" y="5879"/>
                    <a:pt x="977" y="5772"/>
                    <a:pt x="918" y="5713"/>
                  </a:cubicBezTo>
                  <a:lnTo>
                    <a:pt x="382" y="5177"/>
                  </a:lnTo>
                  <a:lnTo>
                    <a:pt x="858" y="4701"/>
                  </a:lnTo>
                  <a:lnTo>
                    <a:pt x="941" y="4796"/>
                  </a:lnTo>
                  <a:lnTo>
                    <a:pt x="2096" y="5939"/>
                  </a:lnTo>
                  <a:lnTo>
                    <a:pt x="2180" y="6022"/>
                  </a:lnTo>
                  <a:lnTo>
                    <a:pt x="1703" y="6498"/>
                  </a:lnTo>
                  <a:lnTo>
                    <a:pt x="1346" y="6141"/>
                  </a:lnTo>
                  <a:cubicBezTo>
                    <a:pt x="1316" y="6111"/>
                    <a:pt x="1278" y="6097"/>
                    <a:pt x="1239" y="6097"/>
                  </a:cubicBezTo>
                  <a:cubicBezTo>
                    <a:pt x="1200" y="6097"/>
                    <a:pt x="1162" y="6111"/>
                    <a:pt x="1132" y="6141"/>
                  </a:cubicBezTo>
                  <a:cubicBezTo>
                    <a:pt x="1072" y="6201"/>
                    <a:pt x="1072" y="6308"/>
                    <a:pt x="1132" y="6367"/>
                  </a:cubicBezTo>
                  <a:lnTo>
                    <a:pt x="1584" y="6832"/>
                  </a:lnTo>
                  <a:cubicBezTo>
                    <a:pt x="1620" y="6856"/>
                    <a:pt x="1668" y="6879"/>
                    <a:pt x="1703" y="6879"/>
                  </a:cubicBezTo>
                  <a:cubicBezTo>
                    <a:pt x="1751" y="6879"/>
                    <a:pt x="1799" y="6856"/>
                    <a:pt x="1822" y="6832"/>
                  </a:cubicBezTo>
                  <a:lnTo>
                    <a:pt x="2525" y="6129"/>
                  </a:lnTo>
                  <a:cubicBezTo>
                    <a:pt x="2561" y="6106"/>
                    <a:pt x="2573" y="6058"/>
                    <a:pt x="2573" y="6010"/>
                  </a:cubicBezTo>
                  <a:cubicBezTo>
                    <a:pt x="2573" y="5963"/>
                    <a:pt x="2549" y="5927"/>
                    <a:pt x="2525" y="5891"/>
                  </a:cubicBezTo>
                  <a:lnTo>
                    <a:pt x="2430" y="5808"/>
                  </a:lnTo>
                  <a:lnTo>
                    <a:pt x="2846" y="5463"/>
                  </a:lnTo>
                  <a:lnTo>
                    <a:pt x="3977" y="6594"/>
                  </a:lnTo>
                  <a:lnTo>
                    <a:pt x="3644" y="7010"/>
                  </a:lnTo>
                  <a:lnTo>
                    <a:pt x="3549" y="6915"/>
                  </a:lnTo>
                  <a:cubicBezTo>
                    <a:pt x="3525" y="6891"/>
                    <a:pt x="3477" y="6879"/>
                    <a:pt x="3430" y="6879"/>
                  </a:cubicBezTo>
                  <a:cubicBezTo>
                    <a:pt x="3394" y="6879"/>
                    <a:pt x="3346" y="6891"/>
                    <a:pt x="3311" y="6915"/>
                  </a:cubicBezTo>
                  <a:lnTo>
                    <a:pt x="2620" y="7618"/>
                  </a:lnTo>
                  <a:cubicBezTo>
                    <a:pt x="2561" y="7677"/>
                    <a:pt x="2561" y="7784"/>
                    <a:pt x="2620" y="7844"/>
                  </a:cubicBezTo>
                  <a:lnTo>
                    <a:pt x="4180" y="9404"/>
                  </a:lnTo>
                  <a:cubicBezTo>
                    <a:pt x="4204" y="9439"/>
                    <a:pt x="4251" y="9451"/>
                    <a:pt x="4299" y="9451"/>
                  </a:cubicBezTo>
                  <a:cubicBezTo>
                    <a:pt x="4335" y="9451"/>
                    <a:pt x="4382" y="9439"/>
                    <a:pt x="4418" y="9404"/>
                  </a:cubicBezTo>
                  <a:lnTo>
                    <a:pt x="5109" y="8701"/>
                  </a:lnTo>
                  <a:cubicBezTo>
                    <a:pt x="5168" y="8642"/>
                    <a:pt x="5168" y="8546"/>
                    <a:pt x="5109" y="8487"/>
                  </a:cubicBezTo>
                  <a:lnTo>
                    <a:pt x="5025" y="8392"/>
                  </a:lnTo>
                  <a:lnTo>
                    <a:pt x="6871" y="6879"/>
                  </a:lnTo>
                  <a:cubicBezTo>
                    <a:pt x="6942" y="6820"/>
                    <a:pt x="6942" y="6713"/>
                    <a:pt x="6883" y="6653"/>
                  </a:cubicBezTo>
                  <a:cubicBezTo>
                    <a:pt x="6851" y="6616"/>
                    <a:pt x="6807" y="6598"/>
                    <a:pt x="6764" y="6598"/>
                  </a:cubicBezTo>
                  <a:cubicBezTo>
                    <a:pt x="6724" y="6598"/>
                    <a:pt x="6685" y="6613"/>
                    <a:pt x="6656" y="6641"/>
                  </a:cubicBezTo>
                  <a:lnTo>
                    <a:pt x="4799" y="8165"/>
                  </a:lnTo>
                  <a:lnTo>
                    <a:pt x="3870" y="7237"/>
                  </a:lnTo>
                  <a:lnTo>
                    <a:pt x="6990" y="3450"/>
                  </a:lnTo>
                  <a:lnTo>
                    <a:pt x="8597" y="5058"/>
                  </a:lnTo>
                  <a:lnTo>
                    <a:pt x="7168" y="6236"/>
                  </a:lnTo>
                  <a:cubicBezTo>
                    <a:pt x="7097" y="6296"/>
                    <a:pt x="7097" y="6403"/>
                    <a:pt x="7156" y="6463"/>
                  </a:cubicBezTo>
                  <a:cubicBezTo>
                    <a:pt x="7188" y="6500"/>
                    <a:pt x="7228" y="6518"/>
                    <a:pt x="7269" y="6518"/>
                  </a:cubicBezTo>
                  <a:cubicBezTo>
                    <a:pt x="7306" y="6518"/>
                    <a:pt x="7342" y="6503"/>
                    <a:pt x="7371" y="6475"/>
                  </a:cubicBezTo>
                  <a:lnTo>
                    <a:pt x="8942" y="5177"/>
                  </a:lnTo>
                  <a:cubicBezTo>
                    <a:pt x="8966" y="5153"/>
                    <a:pt x="9002" y="5105"/>
                    <a:pt x="9002" y="5058"/>
                  </a:cubicBezTo>
                  <a:cubicBezTo>
                    <a:pt x="9002" y="5046"/>
                    <a:pt x="9002" y="5010"/>
                    <a:pt x="8978" y="4998"/>
                  </a:cubicBezTo>
                  <a:lnTo>
                    <a:pt x="9431" y="4558"/>
                  </a:lnTo>
                  <a:cubicBezTo>
                    <a:pt x="9434" y="4558"/>
                    <a:pt x="9438" y="4559"/>
                    <a:pt x="9441" y="4559"/>
                  </a:cubicBezTo>
                  <a:cubicBezTo>
                    <a:pt x="9502" y="4559"/>
                    <a:pt x="9499" y="4459"/>
                    <a:pt x="9442" y="4403"/>
                  </a:cubicBezTo>
                  <a:lnTo>
                    <a:pt x="9383" y="4343"/>
                  </a:lnTo>
                  <a:cubicBezTo>
                    <a:pt x="9585" y="3939"/>
                    <a:pt x="9466" y="3427"/>
                    <a:pt x="9073" y="3034"/>
                  </a:cubicBezTo>
                  <a:cubicBezTo>
                    <a:pt x="8812" y="2773"/>
                    <a:pt x="8485" y="2635"/>
                    <a:pt x="8174" y="2635"/>
                  </a:cubicBezTo>
                  <a:cubicBezTo>
                    <a:pt x="8031" y="2635"/>
                    <a:pt x="7891" y="2664"/>
                    <a:pt x="7764" y="2724"/>
                  </a:cubicBezTo>
                  <a:lnTo>
                    <a:pt x="7704" y="2665"/>
                  </a:lnTo>
                  <a:cubicBezTo>
                    <a:pt x="7680" y="2629"/>
                    <a:pt x="7633" y="2617"/>
                    <a:pt x="7585" y="2617"/>
                  </a:cubicBezTo>
                  <a:cubicBezTo>
                    <a:pt x="7537" y="2617"/>
                    <a:pt x="7502" y="2629"/>
                    <a:pt x="7466" y="2665"/>
                  </a:cubicBezTo>
                  <a:lnTo>
                    <a:pt x="7025" y="3105"/>
                  </a:lnTo>
                  <a:cubicBezTo>
                    <a:pt x="7002" y="3105"/>
                    <a:pt x="6990" y="3093"/>
                    <a:pt x="6966" y="3093"/>
                  </a:cubicBezTo>
                  <a:cubicBezTo>
                    <a:pt x="6918" y="3093"/>
                    <a:pt x="6871" y="3129"/>
                    <a:pt x="6847" y="3153"/>
                  </a:cubicBezTo>
                  <a:lnTo>
                    <a:pt x="5013" y="5415"/>
                  </a:lnTo>
                  <a:lnTo>
                    <a:pt x="4085" y="4498"/>
                  </a:lnTo>
                  <a:lnTo>
                    <a:pt x="4501" y="4153"/>
                  </a:lnTo>
                  <a:cubicBezTo>
                    <a:pt x="4573" y="4093"/>
                    <a:pt x="4573" y="3986"/>
                    <a:pt x="4513" y="3927"/>
                  </a:cubicBezTo>
                  <a:cubicBezTo>
                    <a:pt x="4488" y="3889"/>
                    <a:pt x="4447" y="3872"/>
                    <a:pt x="4405" y="3872"/>
                  </a:cubicBezTo>
                  <a:cubicBezTo>
                    <a:pt x="4367" y="3872"/>
                    <a:pt x="4327" y="3886"/>
                    <a:pt x="4299" y="3915"/>
                  </a:cubicBezTo>
                  <a:lnTo>
                    <a:pt x="3739" y="4379"/>
                  </a:lnTo>
                  <a:lnTo>
                    <a:pt x="2215" y="5641"/>
                  </a:lnTo>
                  <a:lnTo>
                    <a:pt x="1275" y="4701"/>
                  </a:lnTo>
                  <a:lnTo>
                    <a:pt x="4406" y="926"/>
                  </a:lnTo>
                  <a:lnTo>
                    <a:pt x="6002" y="2534"/>
                  </a:lnTo>
                  <a:lnTo>
                    <a:pt x="4799" y="3522"/>
                  </a:lnTo>
                  <a:cubicBezTo>
                    <a:pt x="4728" y="3581"/>
                    <a:pt x="4728" y="3689"/>
                    <a:pt x="4787" y="3748"/>
                  </a:cubicBezTo>
                  <a:cubicBezTo>
                    <a:pt x="4818" y="3785"/>
                    <a:pt x="4862" y="3803"/>
                    <a:pt x="4906" y="3803"/>
                  </a:cubicBezTo>
                  <a:cubicBezTo>
                    <a:pt x="4946" y="3803"/>
                    <a:pt x="4985" y="3788"/>
                    <a:pt x="5013" y="3760"/>
                  </a:cubicBezTo>
                  <a:lnTo>
                    <a:pt x="6347" y="2653"/>
                  </a:lnTo>
                  <a:cubicBezTo>
                    <a:pt x="6383" y="2617"/>
                    <a:pt x="6406" y="2569"/>
                    <a:pt x="6406" y="2534"/>
                  </a:cubicBezTo>
                  <a:lnTo>
                    <a:pt x="6406" y="2474"/>
                  </a:lnTo>
                  <a:lnTo>
                    <a:pt x="6859" y="2022"/>
                  </a:lnTo>
                  <a:cubicBezTo>
                    <a:pt x="6883" y="1998"/>
                    <a:pt x="6894" y="1950"/>
                    <a:pt x="6894" y="1903"/>
                  </a:cubicBezTo>
                  <a:cubicBezTo>
                    <a:pt x="6894" y="1855"/>
                    <a:pt x="6883" y="1819"/>
                    <a:pt x="6859" y="1784"/>
                  </a:cubicBezTo>
                  <a:lnTo>
                    <a:pt x="6799" y="1724"/>
                  </a:lnTo>
                  <a:cubicBezTo>
                    <a:pt x="6990" y="1319"/>
                    <a:pt x="6871" y="807"/>
                    <a:pt x="6478" y="414"/>
                  </a:cubicBezTo>
                  <a:cubicBezTo>
                    <a:pt x="6217" y="153"/>
                    <a:pt x="5889" y="15"/>
                    <a:pt x="5578" y="15"/>
                  </a:cubicBezTo>
                  <a:cubicBezTo>
                    <a:pt x="5435" y="15"/>
                    <a:pt x="5296" y="45"/>
                    <a:pt x="5168" y="105"/>
                  </a:cubicBezTo>
                  <a:lnTo>
                    <a:pt x="5109" y="45"/>
                  </a:lnTo>
                  <a:cubicBezTo>
                    <a:pt x="5085" y="15"/>
                    <a:pt x="5046" y="1"/>
                    <a:pt x="5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4" name="Google Shape;11604;p65"/>
            <p:cNvSpPr/>
            <p:nvPr/>
          </p:nvSpPr>
          <p:spPr>
            <a:xfrm>
              <a:off x="4116204" y="3078638"/>
              <a:ext cx="73973" cy="84269"/>
            </a:xfrm>
            <a:custGeom>
              <a:rect b="b" l="l" r="r" t="t"/>
              <a:pathLst>
                <a:path extrusionOk="0" h="2660" w="2335">
                  <a:moveTo>
                    <a:pt x="2152" y="1"/>
                  </a:moveTo>
                  <a:cubicBezTo>
                    <a:pt x="2109" y="1"/>
                    <a:pt x="2069" y="19"/>
                    <a:pt x="2037" y="52"/>
                  </a:cubicBezTo>
                  <a:lnTo>
                    <a:pt x="60" y="2385"/>
                  </a:lnTo>
                  <a:cubicBezTo>
                    <a:pt x="1" y="2457"/>
                    <a:pt x="12" y="2552"/>
                    <a:pt x="72" y="2612"/>
                  </a:cubicBezTo>
                  <a:cubicBezTo>
                    <a:pt x="96" y="2635"/>
                    <a:pt x="143" y="2659"/>
                    <a:pt x="179" y="2659"/>
                  </a:cubicBezTo>
                  <a:cubicBezTo>
                    <a:pt x="215" y="2659"/>
                    <a:pt x="262" y="2635"/>
                    <a:pt x="298" y="2600"/>
                  </a:cubicBezTo>
                  <a:lnTo>
                    <a:pt x="2275" y="254"/>
                  </a:lnTo>
                  <a:cubicBezTo>
                    <a:pt x="2334" y="195"/>
                    <a:pt x="2322" y="99"/>
                    <a:pt x="2263" y="40"/>
                  </a:cubicBezTo>
                  <a:cubicBezTo>
                    <a:pt x="2225" y="13"/>
                    <a:pt x="2188" y="1"/>
                    <a:pt x="21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05" name="Google Shape;11605;p65"/>
          <p:cNvGrpSpPr/>
          <p:nvPr/>
        </p:nvGrpSpPr>
        <p:grpSpPr>
          <a:xfrm>
            <a:off x="3527780" y="2885263"/>
            <a:ext cx="347435" cy="345534"/>
            <a:chOff x="3527780" y="2885263"/>
            <a:chExt cx="347435" cy="345534"/>
          </a:xfrm>
        </p:grpSpPr>
        <p:sp>
          <p:nvSpPr>
            <p:cNvPr id="11606" name="Google Shape;11606;p65"/>
            <p:cNvSpPr/>
            <p:nvPr/>
          </p:nvSpPr>
          <p:spPr>
            <a:xfrm>
              <a:off x="3527780" y="2885263"/>
              <a:ext cx="347435" cy="345534"/>
            </a:xfrm>
            <a:custGeom>
              <a:rect b="b" l="l" r="r" t="t"/>
              <a:pathLst>
                <a:path extrusionOk="0" h="10907" w="10967">
                  <a:moveTo>
                    <a:pt x="3751" y="298"/>
                  </a:moveTo>
                  <a:cubicBezTo>
                    <a:pt x="3811" y="298"/>
                    <a:pt x="3847" y="345"/>
                    <a:pt x="3847" y="405"/>
                  </a:cubicBezTo>
                  <a:cubicBezTo>
                    <a:pt x="3847" y="464"/>
                    <a:pt x="3811" y="512"/>
                    <a:pt x="3751" y="512"/>
                  </a:cubicBezTo>
                  <a:cubicBezTo>
                    <a:pt x="3692" y="512"/>
                    <a:pt x="3644" y="464"/>
                    <a:pt x="3644" y="405"/>
                  </a:cubicBezTo>
                  <a:cubicBezTo>
                    <a:pt x="3656" y="345"/>
                    <a:pt x="3704" y="298"/>
                    <a:pt x="3751" y="298"/>
                  </a:cubicBezTo>
                  <a:close/>
                  <a:moveTo>
                    <a:pt x="5490" y="298"/>
                  </a:moveTo>
                  <a:cubicBezTo>
                    <a:pt x="5549" y="298"/>
                    <a:pt x="5597" y="345"/>
                    <a:pt x="5597" y="405"/>
                  </a:cubicBezTo>
                  <a:cubicBezTo>
                    <a:pt x="5597" y="464"/>
                    <a:pt x="5549" y="512"/>
                    <a:pt x="5490" y="512"/>
                  </a:cubicBezTo>
                  <a:cubicBezTo>
                    <a:pt x="5430" y="512"/>
                    <a:pt x="5382" y="464"/>
                    <a:pt x="5382" y="405"/>
                  </a:cubicBezTo>
                  <a:cubicBezTo>
                    <a:pt x="5382" y="345"/>
                    <a:pt x="5430" y="298"/>
                    <a:pt x="5490" y="298"/>
                  </a:cubicBezTo>
                  <a:close/>
                  <a:moveTo>
                    <a:pt x="7216" y="298"/>
                  </a:moveTo>
                  <a:cubicBezTo>
                    <a:pt x="7276" y="298"/>
                    <a:pt x="7323" y="345"/>
                    <a:pt x="7323" y="405"/>
                  </a:cubicBezTo>
                  <a:cubicBezTo>
                    <a:pt x="7323" y="464"/>
                    <a:pt x="7276" y="512"/>
                    <a:pt x="7216" y="512"/>
                  </a:cubicBezTo>
                  <a:cubicBezTo>
                    <a:pt x="7156" y="512"/>
                    <a:pt x="7109" y="464"/>
                    <a:pt x="7109" y="405"/>
                  </a:cubicBezTo>
                  <a:cubicBezTo>
                    <a:pt x="7109" y="345"/>
                    <a:pt x="7156" y="298"/>
                    <a:pt x="7216" y="298"/>
                  </a:cubicBezTo>
                  <a:close/>
                  <a:moveTo>
                    <a:pt x="394" y="3632"/>
                  </a:moveTo>
                  <a:cubicBezTo>
                    <a:pt x="453" y="3632"/>
                    <a:pt x="501" y="3679"/>
                    <a:pt x="501" y="3739"/>
                  </a:cubicBezTo>
                  <a:cubicBezTo>
                    <a:pt x="501" y="3798"/>
                    <a:pt x="453" y="3846"/>
                    <a:pt x="394" y="3846"/>
                  </a:cubicBezTo>
                  <a:cubicBezTo>
                    <a:pt x="334" y="3846"/>
                    <a:pt x="287" y="3798"/>
                    <a:pt x="287" y="3739"/>
                  </a:cubicBezTo>
                  <a:cubicBezTo>
                    <a:pt x="287" y="3679"/>
                    <a:pt x="334" y="3632"/>
                    <a:pt x="394" y="3632"/>
                  </a:cubicBezTo>
                  <a:close/>
                  <a:moveTo>
                    <a:pt x="10562" y="3655"/>
                  </a:moveTo>
                  <a:cubicBezTo>
                    <a:pt x="10621" y="3655"/>
                    <a:pt x="10669" y="3691"/>
                    <a:pt x="10669" y="3763"/>
                  </a:cubicBezTo>
                  <a:cubicBezTo>
                    <a:pt x="10669" y="3822"/>
                    <a:pt x="10621" y="3858"/>
                    <a:pt x="10562" y="3858"/>
                  </a:cubicBezTo>
                  <a:cubicBezTo>
                    <a:pt x="10502" y="3858"/>
                    <a:pt x="10454" y="3822"/>
                    <a:pt x="10454" y="3763"/>
                  </a:cubicBezTo>
                  <a:cubicBezTo>
                    <a:pt x="10454" y="3691"/>
                    <a:pt x="10502" y="3655"/>
                    <a:pt x="10562" y="3655"/>
                  </a:cubicBezTo>
                  <a:close/>
                  <a:moveTo>
                    <a:pt x="394" y="5382"/>
                  </a:moveTo>
                  <a:cubicBezTo>
                    <a:pt x="453" y="5382"/>
                    <a:pt x="501" y="5417"/>
                    <a:pt x="501" y="5477"/>
                  </a:cubicBezTo>
                  <a:cubicBezTo>
                    <a:pt x="501" y="5548"/>
                    <a:pt x="453" y="5584"/>
                    <a:pt x="394" y="5584"/>
                  </a:cubicBezTo>
                  <a:cubicBezTo>
                    <a:pt x="334" y="5584"/>
                    <a:pt x="287" y="5548"/>
                    <a:pt x="287" y="5477"/>
                  </a:cubicBezTo>
                  <a:cubicBezTo>
                    <a:pt x="287" y="5417"/>
                    <a:pt x="334" y="5382"/>
                    <a:pt x="394" y="5382"/>
                  </a:cubicBezTo>
                  <a:close/>
                  <a:moveTo>
                    <a:pt x="10562" y="5382"/>
                  </a:moveTo>
                  <a:cubicBezTo>
                    <a:pt x="10621" y="5382"/>
                    <a:pt x="10669" y="5429"/>
                    <a:pt x="10669" y="5489"/>
                  </a:cubicBezTo>
                  <a:cubicBezTo>
                    <a:pt x="10669" y="5548"/>
                    <a:pt x="10621" y="5584"/>
                    <a:pt x="10562" y="5584"/>
                  </a:cubicBezTo>
                  <a:cubicBezTo>
                    <a:pt x="10502" y="5584"/>
                    <a:pt x="10454" y="5548"/>
                    <a:pt x="10454" y="5489"/>
                  </a:cubicBezTo>
                  <a:cubicBezTo>
                    <a:pt x="10454" y="5429"/>
                    <a:pt x="10502" y="5382"/>
                    <a:pt x="10562" y="5382"/>
                  </a:cubicBezTo>
                  <a:close/>
                  <a:moveTo>
                    <a:pt x="394" y="7108"/>
                  </a:moveTo>
                  <a:cubicBezTo>
                    <a:pt x="453" y="7108"/>
                    <a:pt x="501" y="7144"/>
                    <a:pt x="501" y="7215"/>
                  </a:cubicBezTo>
                  <a:cubicBezTo>
                    <a:pt x="501" y="7275"/>
                    <a:pt x="453" y="7311"/>
                    <a:pt x="394" y="7311"/>
                  </a:cubicBezTo>
                  <a:cubicBezTo>
                    <a:pt x="334" y="7311"/>
                    <a:pt x="287" y="7275"/>
                    <a:pt x="287" y="7215"/>
                  </a:cubicBezTo>
                  <a:cubicBezTo>
                    <a:pt x="287" y="7144"/>
                    <a:pt x="334" y="7108"/>
                    <a:pt x="394" y="7108"/>
                  </a:cubicBezTo>
                  <a:close/>
                  <a:moveTo>
                    <a:pt x="10562" y="7120"/>
                  </a:moveTo>
                  <a:cubicBezTo>
                    <a:pt x="10621" y="7120"/>
                    <a:pt x="10669" y="7168"/>
                    <a:pt x="10669" y="7227"/>
                  </a:cubicBezTo>
                  <a:cubicBezTo>
                    <a:pt x="10669" y="7287"/>
                    <a:pt x="10621" y="7334"/>
                    <a:pt x="10562" y="7334"/>
                  </a:cubicBezTo>
                  <a:cubicBezTo>
                    <a:pt x="10502" y="7334"/>
                    <a:pt x="10454" y="7287"/>
                    <a:pt x="10454" y="7227"/>
                  </a:cubicBezTo>
                  <a:cubicBezTo>
                    <a:pt x="10454" y="7168"/>
                    <a:pt x="10502" y="7120"/>
                    <a:pt x="10562" y="7120"/>
                  </a:cubicBezTo>
                  <a:close/>
                  <a:moveTo>
                    <a:pt x="3751" y="10454"/>
                  </a:moveTo>
                  <a:cubicBezTo>
                    <a:pt x="3811" y="10454"/>
                    <a:pt x="3847" y="10501"/>
                    <a:pt x="3847" y="10561"/>
                  </a:cubicBezTo>
                  <a:cubicBezTo>
                    <a:pt x="3847" y="10621"/>
                    <a:pt x="3811" y="10668"/>
                    <a:pt x="3751" y="10668"/>
                  </a:cubicBezTo>
                  <a:cubicBezTo>
                    <a:pt x="3692" y="10668"/>
                    <a:pt x="3644" y="10621"/>
                    <a:pt x="3644" y="10561"/>
                  </a:cubicBezTo>
                  <a:cubicBezTo>
                    <a:pt x="3644" y="10501"/>
                    <a:pt x="3680" y="10454"/>
                    <a:pt x="3751" y="10454"/>
                  </a:cubicBezTo>
                  <a:close/>
                  <a:moveTo>
                    <a:pt x="5490" y="10454"/>
                  </a:moveTo>
                  <a:cubicBezTo>
                    <a:pt x="5549" y="10454"/>
                    <a:pt x="5597" y="10501"/>
                    <a:pt x="5597" y="10561"/>
                  </a:cubicBezTo>
                  <a:cubicBezTo>
                    <a:pt x="5597" y="10621"/>
                    <a:pt x="5537" y="10668"/>
                    <a:pt x="5490" y="10668"/>
                  </a:cubicBezTo>
                  <a:cubicBezTo>
                    <a:pt x="5430" y="10668"/>
                    <a:pt x="5382" y="10621"/>
                    <a:pt x="5382" y="10561"/>
                  </a:cubicBezTo>
                  <a:cubicBezTo>
                    <a:pt x="5382" y="10501"/>
                    <a:pt x="5430" y="10454"/>
                    <a:pt x="5490" y="10454"/>
                  </a:cubicBezTo>
                  <a:close/>
                  <a:moveTo>
                    <a:pt x="7216" y="10454"/>
                  </a:moveTo>
                  <a:cubicBezTo>
                    <a:pt x="7276" y="10454"/>
                    <a:pt x="7323" y="10501"/>
                    <a:pt x="7323" y="10561"/>
                  </a:cubicBezTo>
                  <a:cubicBezTo>
                    <a:pt x="7323" y="10621"/>
                    <a:pt x="7276" y="10668"/>
                    <a:pt x="7216" y="10668"/>
                  </a:cubicBezTo>
                  <a:cubicBezTo>
                    <a:pt x="7156" y="10668"/>
                    <a:pt x="7109" y="10621"/>
                    <a:pt x="7109" y="10561"/>
                  </a:cubicBezTo>
                  <a:cubicBezTo>
                    <a:pt x="7109" y="10501"/>
                    <a:pt x="7156" y="10454"/>
                    <a:pt x="7216" y="10454"/>
                  </a:cubicBezTo>
                  <a:close/>
                  <a:moveTo>
                    <a:pt x="3811" y="0"/>
                  </a:moveTo>
                  <a:cubicBezTo>
                    <a:pt x="3561" y="0"/>
                    <a:pt x="3394" y="203"/>
                    <a:pt x="3394" y="417"/>
                  </a:cubicBezTo>
                  <a:cubicBezTo>
                    <a:pt x="3394" y="595"/>
                    <a:pt x="3489" y="750"/>
                    <a:pt x="3656" y="810"/>
                  </a:cubicBezTo>
                  <a:lnTo>
                    <a:pt x="3656" y="1738"/>
                  </a:lnTo>
                  <a:lnTo>
                    <a:pt x="1965" y="1738"/>
                  </a:lnTo>
                  <a:cubicBezTo>
                    <a:pt x="1870" y="1738"/>
                    <a:pt x="1799" y="1810"/>
                    <a:pt x="1799" y="1893"/>
                  </a:cubicBezTo>
                  <a:lnTo>
                    <a:pt x="1799" y="3596"/>
                  </a:lnTo>
                  <a:lnTo>
                    <a:pt x="799" y="3596"/>
                  </a:lnTo>
                  <a:cubicBezTo>
                    <a:pt x="739" y="3441"/>
                    <a:pt x="596" y="3322"/>
                    <a:pt x="418" y="3322"/>
                  </a:cubicBezTo>
                  <a:cubicBezTo>
                    <a:pt x="179" y="3322"/>
                    <a:pt x="1" y="3524"/>
                    <a:pt x="1" y="3739"/>
                  </a:cubicBezTo>
                  <a:cubicBezTo>
                    <a:pt x="1" y="3977"/>
                    <a:pt x="191" y="4155"/>
                    <a:pt x="418" y="4155"/>
                  </a:cubicBezTo>
                  <a:cubicBezTo>
                    <a:pt x="596" y="4155"/>
                    <a:pt x="739" y="4048"/>
                    <a:pt x="799" y="3893"/>
                  </a:cubicBezTo>
                  <a:lnTo>
                    <a:pt x="1727" y="3893"/>
                  </a:lnTo>
                  <a:lnTo>
                    <a:pt x="1727" y="5310"/>
                  </a:lnTo>
                  <a:lnTo>
                    <a:pt x="799" y="5310"/>
                  </a:lnTo>
                  <a:cubicBezTo>
                    <a:pt x="739" y="5156"/>
                    <a:pt x="596" y="5036"/>
                    <a:pt x="418" y="5036"/>
                  </a:cubicBezTo>
                  <a:cubicBezTo>
                    <a:pt x="179" y="5036"/>
                    <a:pt x="1" y="5227"/>
                    <a:pt x="1" y="5453"/>
                  </a:cubicBezTo>
                  <a:cubicBezTo>
                    <a:pt x="1" y="5691"/>
                    <a:pt x="191" y="5870"/>
                    <a:pt x="418" y="5870"/>
                  </a:cubicBezTo>
                  <a:cubicBezTo>
                    <a:pt x="596" y="5870"/>
                    <a:pt x="739" y="5763"/>
                    <a:pt x="799" y="5608"/>
                  </a:cubicBezTo>
                  <a:lnTo>
                    <a:pt x="1727" y="5608"/>
                  </a:lnTo>
                  <a:lnTo>
                    <a:pt x="1727" y="7013"/>
                  </a:lnTo>
                  <a:lnTo>
                    <a:pt x="799" y="7013"/>
                  </a:lnTo>
                  <a:cubicBezTo>
                    <a:pt x="739" y="6870"/>
                    <a:pt x="596" y="6751"/>
                    <a:pt x="418" y="6751"/>
                  </a:cubicBezTo>
                  <a:cubicBezTo>
                    <a:pt x="179" y="6751"/>
                    <a:pt x="1" y="6941"/>
                    <a:pt x="1" y="7168"/>
                  </a:cubicBezTo>
                  <a:cubicBezTo>
                    <a:pt x="1" y="7406"/>
                    <a:pt x="191" y="7584"/>
                    <a:pt x="418" y="7584"/>
                  </a:cubicBezTo>
                  <a:cubicBezTo>
                    <a:pt x="596" y="7584"/>
                    <a:pt x="739" y="7477"/>
                    <a:pt x="799" y="7311"/>
                  </a:cubicBezTo>
                  <a:lnTo>
                    <a:pt x="1727" y="7311"/>
                  </a:lnTo>
                  <a:lnTo>
                    <a:pt x="1727" y="9013"/>
                  </a:lnTo>
                  <a:cubicBezTo>
                    <a:pt x="1727" y="9097"/>
                    <a:pt x="1799" y="9180"/>
                    <a:pt x="1882" y="9180"/>
                  </a:cubicBezTo>
                  <a:lnTo>
                    <a:pt x="3585" y="9180"/>
                  </a:lnTo>
                  <a:lnTo>
                    <a:pt x="3585" y="10097"/>
                  </a:lnTo>
                  <a:cubicBezTo>
                    <a:pt x="3430" y="10156"/>
                    <a:pt x="3311" y="10311"/>
                    <a:pt x="3311" y="10490"/>
                  </a:cubicBezTo>
                  <a:cubicBezTo>
                    <a:pt x="3311" y="10728"/>
                    <a:pt x="3513" y="10906"/>
                    <a:pt x="3727" y="10906"/>
                  </a:cubicBezTo>
                  <a:cubicBezTo>
                    <a:pt x="3966" y="10906"/>
                    <a:pt x="4144" y="10704"/>
                    <a:pt x="4144" y="10490"/>
                  </a:cubicBezTo>
                  <a:cubicBezTo>
                    <a:pt x="4144" y="10311"/>
                    <a:pt x="4049" y="10156"/>
                    <a:pt x="3882" y="10097"/>
                  </a:cubicBezTo>
                  <a:lnTo>
                    <a:pt x="3882" y="9180"/>
                  </a:lnTo>
                  <a:lnTo>
                    <a:pt x="5299" y="9180"/>
                  </a:lnTo>
                  <a:lnTo>
                    <a:pt x="5299" y="10097"/>
                  </a:lnTo>
                  <a:cubicBezTo>
                    <a:pt x="5144" y="10156"/>
                    <a:pt x="5025" y="10311"/>
                    <a:pt x="5025" y="10490"/>
                  </a:cubicBezTo>
                  <a:cubicBezTo>
                    <a:pt x="5025" y="10728"/>
                    <a:pt x="5216" y="10906"/>
                    <a:pt x="5442" y="10906"/>
                  </a:cubicBezTo>
                  <a:cubicBezTo>
                    <a:pt x="5680" y="10906"/>
                    <a:pt x="5859" y="10704"/>
                    <a:pt x="5859" y="10490"/>
                  </a:cubicBezTo>
                  <a:cubicBezTo>
                    <a:pt x="5859" y="10311"/>
                    <a:pt x="5752" y="10156"/>
                    <a:pt x="5597" y="10097"/>
                  </a:cubicBezTo>
                  <a:lnTo>
                    <a:pt x="5597" y="9180"/>
                  </a:lnTo>
                  <a:lnTo>
                    <a:pt x="7002" y="9180"/>
                  </a:lnTo>
                  <a:lnTo>
                    <a:pt x="7002" y="10097"/>
                  </a:lnTo>
                  <a:cubicBezTo>
                    <a:pt x="6859" y="10156"/>
                    <a:pt x="6740" y="10311"/>
                    <a:pt x="6740" y="10490"/>
                  </a:cubicBezTo>
                  <a:cubicBezTo>
                    <a:pt x="6740" y="10728"/>
                    <a:pt x="6930" y="10906"/>
                    <a:pt x="7156" y="10906"/>
                  </a:cubicBezTo>
                  <a:cubicBezTo>
                    <a:pt x="7383" y="10906"/>
                    <a:pt x="7573" y="10704"/>
                    <a:pt x="7573" y="10490"/>
                  </a:cubicBezTo>
                  <a:cubicBezTo>
                    <a:pt x="7573" y="10311"/>
                    <a:pt x="7466" y="10156"/>
                    <a:pt x="7299" y="10097"/>
                  </a:cubicBezTo>
                  <a:lnTo>
                    <a:pt x="7299" y="9180"/>
                  </a:lnTo>
                  <a:lnTo>
                    <a:pt x="9002" y="9180"/>
                  </a:lnTo>
                  <a:cubicBezTo>
                    <a:pt x="9085" y="9180"/>
                    <a:pt x="9169" y="9097"/>
                    <a:pt x="9169" y="9013"/>
                  </a:cubicBezTo>
                  <a:lnTo>
                    <a:pt x="9169" y="7311"/>
                  </a:lnTo>
                  <a:lnTo>
                    <a:pt x="10085" y="7311"/>
                  </a:lnTo>
                  <a:cubicBezTo>
                    <a:pt x="10145" y="7465"/>
                    <a:pt x="10300" y="7584"/>
                    <a:pt x="10478" y="7584"/>
                  </a:cubicBezTo>
                  <a:cubicBezTo>
                    <a:pt x="10716" y="7584"/>
                    <a:pt x="10895" y="7394"/>
                    <a:pt x="10895" y="7168"/>
                  </a:cubicBezTo>
                  <a:cubicBezTo>
                    <a:pt x="10895" y="6930"/>
                    <a:pt x="10693" y="6751"/>
                    <a:pt x="10478" y="6751"/>
                  </a:cubicBezTo>
                  <a:cubicBezTo>
                    <a:pt x="10300" y="6751"/>
                    <a:pt x="10145" y="6858"/>
                    <a:pt x="10085" y="7013"/>
                  </a:cubicBezTo>
                  <a:lnTo>
                    <a:pt x="9169" y="7013"/>
                  </a:lnTo>
                  <a:lnTo>
                    <a:pt x="9240" y="5644"/>
                  </a:lnTo>
                  <a:lnTo>
                    <a:pt x="10157" y="5644"/>
                  </a:lnTo>
                  <a:cubicBezTo>
                    <a:pt x="10216" y="5798"/>
                    <a:pt x="10371" y="5918"/>
                    <a:pt x="10550" y="5918"/>
                  </a:cubicBezTo>
                  <a:cubicBezTo>
                    <a:pt x="10788" y="5918"/>
                    <a:pt x="10966" y="5727"/>
                    <a:pt x="10966" y="5501"/>
                  </a:cubicBezTo>
                  <a:cubicBezTo>
                    <a:pt x="10966" y="5263"/>
                    <a:pt x="10776" y="5084"/>
                    <a:pt x="10550" y="5084"/>
                  </a:cubicBezTo>
                  <a:cubicBezTo>
                    <a:pt x="10371" y="5084"/>
                    <a:pt x="10216" y="5191"/>
                    <a:pt x="10157" y="5346"/>
                  </a:cubicBezTo>
                  <a:lnTo>
                    <a:pt x="9240" y="5346"/>
                  </a:lnTo>
                  <a:lnTo>
                    <a:pt x="9240" y="3905"/>
                  </a:lnTo>
                  <a:lnTo>
                    <a:pt x="10157" y="3905"/>
                  </a:lnTo>
                  <a:cubicBezTo>
                    <a:pt x="10216" y="4060"/>
                    <a:pt x="10371" y="4179"/>
                    <a:pt x="10550" y="4179"/>
                  </a:cubicBezTo>
                  <a:cubicBezTo>
                    <a:pt x="10788" y="4179"/>
                    <a:pt x="10966" y="3977"/>
                    <a:pt x="10966" y="3763"/>
                  </a:cubicBezTo>
                  <a:cubicBezTo>
                    <a:pt x="10966" y="3524"/>
                    <a:pt x="10776" y="3346"/>
                    <a:pt x="10550" y="3346"/>
                  </a:cubicBezTo>
                  <a:cubicBezTo>
                    <a:pt x="10371" y="3346"/>
                    <a:pt x="10216" y="3441"/>
                    <a:pt x="10157" y="3608"/>
                  </a:cubicBezTo>
                  <a:lnTo>
                    <a:pt x="9240" y="3608"/>
                  </a:lnTo>
                  <a:lnTo>
                    <a:pt x="9240" y="1917"/>
                  </a:lnTo>
                  <a:cubicBezTo>
                    <a:pt x="9240" y="1822"/>
                    <a:pt x="9169" y="1750"/>
                    <a:pt x="9073" y="1750"/>
                  </a:cubicBezTo>
                  <a:lnTo>
                    <a:pt x="8395" y="1750"/>
                  </a:lnTo>
                  <a:cubicBezTo>
                    <a:pt x="8299" y="1750"/>
                    <a:pt x="8228" y="1822"/>
                    <a:pt x="8228" y="1917"/>
                  </a:cubicBezTo>
                  <a:cubicBezTo>
                    <a:pt x="8228" y="2000"/>
                    <a:pt x="8299" y="2072"/>
                    <a:pt x="8395" y="2072"/>
                  </a:cubicBezTo>
                  <a:lnTo>
                    <a:pt x="8930" y="2072"/>
                  </a:lnTo>
                  <a:lnTo>
                    <a:pt x="8930" y="3763"/>
                  </a:lnTo>
                  <a:lnTo>
                    <a:pt x="8930" y="5489"/>
                  </a:lnTo>
                  <a:lnTo>
                    <a:pt x="8930" y="7215"/>
                  </a:lnTo>
                  <a:lnTo>
                    <a:pt x="8930" y="8906"/>
                  </a:lnTo>
                  <a:lnTo>
                    <a:pt x="2049" y="8906"/>
                  </a:lnTo>
                  <a:lnTo>
                    <a:pt x="2049" y="7215"/>
                  </a:lnTo>
                  <a:lnTo>
                    <a:pt x="2049" y="5489"/>
                  </a:lnTo>
                  <a:lnTo>
                    <a:pt x="2049" y="3763"/>
                  </a:lnTo>
                  <a:lnTo>
                    <a:pt x="2049" y="2060"/>
                  </a:lnTo>
                  <a:lnTo>
                    <a:pt x="7752" y="2060"/>
                  </a:lnTo>
                  <a:cubicBezTo>
                    <a:pt x="7835" y="2060"/>
                    <a:pt x="7918" y="1988"/>
                    <a:pt x="7918" y="1893"/>
                  </a:cubicBezTo>
                  <a:cubicBezTo>
                    <a:pt x="7918" y="1810"/>
                    <a:pt x="7835" y="1738"/>
                    <a:pt x="7752" y="1738"/>
                  </a:cubicBezTo>
                  <a:lnTo>
                    <a:pt x="7383" y="1738"/>
                  </a:lnTo>
                  <a:lnTo>
                    <a:pt x="7383" y="810"/>
                  </a:lnTo>
                  <a:cubicBezTo>
                    <a:pt x="7526" y="750"/>
                    <a:pt x="7645" y="595"/>
                    <a:pt x="7645" y="417"/>
                  </a:cubicBezTo>
                  <a:cubicBezTo>
                    <a:pt x="7645" y="179"/>
                    <a:pt x="7454" y="0"/>
                    <a:pt x="7228" y="0"/>
                  </a:cubicBezTo>
                  <a:cubicBezTo>
                    <a:pt x="6990" y="0"/>
                    <a:pt x="6811" y="203"/>
                    <a:pt x="6811" y="417"/>
                  </a:cubicBezTo>
                  <a:cubicBezTo>
                    <a:pt x="6811" y="595"/>
                    <a:pt x="6918" y="750"/>
                    <a:pt x="7085" y="810"/>
                  </a:cubicBezTo>
                  <a:lnTo>
                    <a:pt x="7085" y="1738"/>
                  </a:lnTo>
                  <a:lnTo>
                    <a:pt x="5668" y="1738"/>
                  </a:lnTo>
                  <a:lnTo>
                    <a:pt x="5668" y="810"/>
                  </a:lnTo>
                  <a:cubicBezTo>
                    <a:pt x="5811" y="750"/>
                    <a:pt x="5930" y="595"/>
                    <a:pt x="5930" y="417"/>
                  </a:cubicBezTo>
                  <a:cubicBezTo>
                    <a:pt x="5930" y="179"/>
                    <a:pt x="5740" y="0"/>
                    <a:pt x="5513" y="0"/>
                  </a:cubicBezTo>
                  <a:cubicBezTo>
                    <a:pt x="5275" y="0"/>
                    <a:pt x="5097" y="203"/>
                    <a:pt x="5097" y="417"/>
                  </a:cubicBezTo>
                  <a:cubicBezTo>
                    <a:pt x="5097" y="595"/>
                    <a:pt x="5204" y="750"/>
                    <a:pt x="5371" y="810"/>
                  </a:cubicBezTo>
                  <a:lnTo>
                    <a:pt x="5371" y="1738"/>
                  </a:lnTo>
                  <a:lnTo>
                    <a:pt x="3954" y="1738"/>
                  </a:lnTo>
                  <a:lnTo>
                    <a:pt x="3954" y="810"/>
                  </a:lnTo>
                  <a:cubicBezTo>
                    <a:pt x="4108" y="750"/>
                    <a:pt x="4216" y="595"/>
                    <a:pt x="4216" y="417"/>
                  </a:cubicBezTo>
                  <a:cubicBezTo>
                    <a:pt x="4216" y="179"/>
                    <a:pt x="4025" y="0"/>
                    <a:pt x="3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7" name="Google Shape;11607;p65"/>
            <p:cNvSpPr/>
            <p:nvPr/>
          </p:nvSpPr>
          <p:spPr>
            <a:xfrm>
              <a:off x="3599440" y="2956543"/>
              <a:ext cx="204494" cy="204843"/>
            </a:xfrm>
            <a:custGeom>
              <a:rect b="b" l="l" r="r" t="t"/>
              <a:pathLst>
                <a:path extrusionOk="0" h="6466" w="6455">
                  <a:moveTo>
                    <a:pt x="156" y="0"/>
                  </a:moveTo>
                  <a:cubicBezTo>
                    <a:pt x="72" y="0"/>
                    <a:pt x="1" y="84"/>
                    <a:pt x="1" y="167"/>
                  </a:cubicBezTo>
                  <a:lnTo>
                    <a:pt x="1" y="4644"/>
                  </a:lnTo>
                  <a:cubicBezTo>
                    <a:pt x="1" y="4739"/>
                    <a:pt x="72" y="4811"/>
                    <a:pt x="156" y="4811"/>
                  </a:cubicBezTo>
                  <a:cubicBezTo>
                    <a:pt x="251" y="4811"/>
                    <a:pt x="322" y="4739"/>
                    <a:pt x="322" y="4644"/>
                  </a:cubicBezTo>
                  <a:lnTo>
                    <a:pt x="322" y="334"/>
                  </a:lnTo>
                  <a:lnTo>
                    <a:pt x="6133" y="334"/>
                  </a:lnTo>
                  <a:lnTo>
                    <a:pt x="6133" y="6132"/>
                  </a:lnTo>
                  <a:lnTo>
                    <a:pt x="322" y="6132"/>
                  </a:lnTo>
                  <a:lnTo>
                    <a:pt x="322" y="5287"/>
                  </a:lnTo>
                  <a:cubicBezTo>
                    <a:pt x="322" y="5203"/>
                    <a:pt x="251" y="5120"/>
                    <a:pt x="156" y="5120"/>
                  </a:cubicBezTo>
                  <a:cubicBezTo>
                    <a:pt x="72" y="5120"/>
                    <a:pt x="1" y="5203"/>
                    <a:pt x="1" y="5287"/>
                  </a:cubicBezTo>
                  <a:lnTo>
                    <a:pt x="1" y="6299"/>
                  </a:lnTo>
                  <a:cubicBezTo>
                    <a:pt x="1" y="6394"/>
                    <a:pt x="72" y="6466"/>
                    <a:pt x="156" y="6466"/>
                  </a:cubicBezTo>
                  <a:lnTo>
                    <a:pt x="6287" y="6466"/>
                  </a:lnTo>
                  <a:cubicBezTo>
                    <a:pt x="6383" y="6466"/>
                    <a:pt x="6454" y="6394"/>
                    <a:pt x="6454" y="6299"/>
                  </a:cubicBezTo>
                  <a:lnTo>
                    <a:pt x="6454" y="167"/>
                  </a:lnTo>
                  <a:cubicBezTo>
                    <a:pt x="6442" y="84"/>
                    <a:pt x="6383" y="0"/>
                    <a:pt x="6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8" name="Google Shape;11608;p65"/>
            <p:cNvSpPr/>
            <p:nvPr/>
          </p:nvSpPr>
          <p:spPr>
            <a:xfrm>
              <a:off x="3661691" y="3018763"/>
              <a:ext cx="79992" cy="80372"/>
            </a:xfrm>
            <a:custGeom>
              <a:rect b="b" l="l" r="r" t="t"/>
              <a:pathLst>
                <a:path extrusionOk="0" h="2537" w="2525">
                  <a:moveTo>
                    <a:pt x="155" y="1"/>
                  </a:moveTo>
                  <a:cubicBezTo>
                    <a:pt x="72" y="1"/>
                    <a:pt x="1" y="84"/>
                    <a:pt x="1" y="168"/>
                  </a:cubicBezTo>
                  <a:lnTo>
                    <a:pt x="1" y="2370"/>
                  </a:lnTo>
                  <a:cubicBezTo>
                    <a:pt x="1" y="2466"/>
                    <a:pt x="72" y="2537"/>
                    <a:pt x="155" y="2537"/>
                  </a:cubicBezTo>
                  <a:lnTo>
                    <a:pt x="1013" y="2537"/>
                  </a:lnTo>
                  <a:cubicBezTo>
                    <a:pt x="1096" y="2537"/>
                    <a:pt x="1167" y="2466"/>
                    <a:pt x="1167" y="2370"/>
                  </a:cubicBezTo>
                  <a:cubicBezTo>
                    <a:pt x="1167" y="2287"/>
                    <a:pt x="1096" y="2204"/>
                    <a:pt x="1013" y="2204"/>
                  </a:cubicBezTo>
                  <a:lnTo>
                    <a:pt x="322" y="2204"/>
                  </a:lnTo>
                  <a:lnTo>
                    <a:pt x="322" y="322"/>
                  </a:lnTo>
                  <a:lnTo>
                    <a:pt x="2215" y="322"/>
                  </a:lnTo>
                  <a:lnTo>
                    <a:pt x="2215" y="2204"/>
                  </a:lnTo>
                  <a:lnTo>
                    <a:pt x="1632" y="2204"/>
                  </a:lnTo>
                  <a:cubicBezTo>
                    <a:pt x="1548" y="2204"/>
                    <a:pt x="1465" y="2287"/>
                    <a:pt x="1465" y="2370"/>
                  </a:cubicBezTo>
                  <a:cubicBezTo>
                    <a:pt x="1465" y="2466"/>
                    <a:pt x="1548" y="2537"/>
                    <a:pt x="1632" y="2537"/>
                  </a:cubicBezTo>
                  <a:lnTo>
                    <a:pt x="2346" y="2537"/>
                  </a:lnTo>
                  <a:cubicBezTo>
                    <a:pt x="2441" y="2537"/>
                    <a:pt x="2513" y="2466"/>
                    <a:pt x="2513" y="2370"/>
                  </a:cubicBezTo>
                  <a:lnTo>
                    <a:pt x="2513" y="168"/>
                  </a:lnTo>
                  <a:cubicBezTo>
                    <a:pt x="2525" y="84"/>
                    <a:pt x="2453" y="1"/>
                    <a:pt x="2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09" name="Google Shape;11609;p65"/>
            <p:cNvSpPr/>
            <p:nvPr/>
          </p:nvSpPr>
          <p:spPr>
            <a:xfrm>
              <a:off x="3625101" y="2982552"/>
              <a:ext cx="18501" cy="18533"/>
            </a:xfrm>
            <a:custGeom>
              <a:rect b="b" l="l" r="r" t="t"/>
              <a:pathLst>
                <a:path extrusionOk="0" h="585" w="584">
                  <a:moveTo>
                    <a:pt x="167" y="1"/>
                  </a:moveTo>
                  <a:cubicBezTo>
                    <a:pt x="84" y="1"/>
                    <a:pt x="1" y="72"/>
                    <a:pt x="1" y="168"/>
                  </a:cubicBezTo>
                  <a:lnTo>
                    <a:pt x="1" y="418"/>
                  </a:lnTo>
                  <a:cubicBezTo>
                    <a:pt x="1" y="513"/>
                    <a:pt x="84"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0" name="Google Shape;11610;p65"/>
            <p:cNvSpPr/>
            <p:nvPr/>
          </p:nvSpPr>
          <p:spPr>
            <a:xfrm>
              <a:off x="3651522" y="2982552"/>
              <a:ext cx="18881" cy="18533"/>
            </a:xfrm>
            <a:custGeom>
              <a:rect b="b" l="l" r="r" t="t"/>
              <a:pathLst>
                <a:path extrusionOk="0" h="585" w="596">
                  <a:moveTo>
                    <a:pt x="167" y="1"/>
                  </a:moveTo>
                  <a:cubicBezTo>
                    <a:pt x="83" y="1"/>
                    <a:pt x="0" y="72"/>
                    <a:pt x="0" y="168"/>
                  </a:cubicBezTo>
                  <a:lnTo>
                    <a:pt x="0" y="418"/>
                  </a:lnTo>
                  <a:cubicBezTo>
                    <a:pt x="0" y="513"/>
                    <a:pt x="83" y="584"/>
                    <a:pt x="167" y="584"/>
                  </a:cubicBezTo>
                  <a:lnTo>
                    <a:pt x="417" y="584"/>
                  </a:lnTo>
                  <a:cubicBezTo>
                    <a:pt x="512" y="584"/>
                    <a:pt x="583" y="513"/>
                    <a:pt x="583" y="418"/>
                  </a:cubicBezTo>
                  <a:lnTo>
                    <a:pt x="583" y="168"/>
                  </a:lnTo>
                  <a:cubicBezTo>
                    <a:pt x="595" y="72"/>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1" name="Google Shape;11611;p65"/>
            <p:cNvSpPr/>
            <p:nvPr/>
          </p:nvSpPr>
          <p:spPr>
            <a:xfrm>
              <a:off x="3679052" y="2982552"/>
              <a:ext cx="18501" cy="18533"/>
            </a:xfrm>
            <a:custGeom>
              <a:rect b="b" l="l" r="r" t="t"/>
              <a:pathLst>
                <a:path extrusionOk="0" h="585" w="584">
                  <a:moveTo>
                    <a:pt x="167" y="1"/>
                  </a:moveTo>
                  <a:cubicBezTo>
                    <a:pt x="72" y="1"/>
                    <a:pt x="0" y="72"/>
                    <a:pt x="0" y="168"/>
                  </a:cubicBezTo>
                  <a:lnTo>
                    <a:pt x="0" y="418"/>
                  </a:lnTo>
                  <a:cubicBezTo>
                    <a:pt x="0" y="513"/>
                    <a:pt x="72" y="584"/>
                    <a:pt x="167" y="584"/>
                  </a:cubicBezTo>
                  <a:lnTo>
                    <a:pt x="417" y="584"/>
                  </a:lnTo>
                  <a:cubicBezTo>
                    <a:pt x="500" y="584"/>
                    <a:pt x="584" y="513"/>
                    <a:pt x="584" y="418"/>
                  </a:cubicBezTo>
                  <a:lnTo>
                    <a:pt x="584" y="168"/>
                  </a:lnTo>
                  <a:cubicBezTo>
                    <a:pt x="584"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2" name="Google Shape;11612;p65"/>
            <p:cNvSpPr/>
            <p:nvPr/>
          </p:nvSpPr>
          <p:spPr>
            <a:xfrm>
              <a:off x="3705822" y="2982552"/>
              <a:ext cx="18501" cy="18533"/>
            </a:xfrm>
            <a:custGeom>
              <a:rect b="b" l="l" r="r" t="t"/>
              <a:pathLst>
                <a:path extrusionOk="0" h="585" w="584">
                  <a:moveTo>
                    <a:pt x="167" y="1"/>
                  </a:moveTo>
                  <a:cubicBezTo>
                    <a:pt x="72" y="1"/>
                    <a:pt x="1" y="72"/>
                    <a:pt x="1" y="168"/>
                  </a:cubicBezTo>
                  <a:lnTo>
                    <a:pt x="1" y="418"/>
                  </a:lnTo>
                  <a:cubicBezTo>
                    <a:pt x="1" y="513"/>
                    <a:pt x="72" y="584"/>
                    <a:pt x="167" y="584"/>
                  </a:cubicBezTo>
                  <a:lnTo>
                    <a:pt x="417" y="584"/>
                  </a:lnTo>
                  <a:cubicBezTo>
                    <a:pt x="513" y="584"/>
                    <a:pt x="584" y="513"/>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3" name="Google Shape;11613;p65"/>
            <p:cNvSpPr/>
            <p:nvPr/>
          </p:nvSpPr>
          <p:spPr>
            <a:xfrm>
              <a:off x="3732591" y="2982552"/>
              <a:ext cx="18533" cy="18533"/>
            </a:xfrm>
            <a:custGeom>
              <a:rect b="b" l="l" r="r" t="t"/>
              <a:pathLst>
                <a:path extrusionOk="0" h="585" w="585">
                  <a:moveTo>
                    <a:pt x="168" y="1"/>
                  </a:moveTo>
                  <a:cubicBezTo>
                    <a:pt x="72" y="1"/>
                    <a:pt x="1" y="72"/>
                    <a:pt x="1" y="168"/>
                  </a:cubicBezTo>
                  <a:lnTo>
                    <a:pt x="1" y="418"/>
                  </a:lnTo>
                  <a:cubicBezTo>
                    <a:pt x="1" y="513"/>
                    <a:pt x="72" y="584"/>
                    <a:pt x="168" y="584"/>
                  </a:cubicBezTo>
                  <a:lnTo>
                    <a:pt x="418" y="584"/>
                  </a:lnTo>
                  <a:cubicBezTo>
                    <a:pt x="513" y="584"/>
                    <a:pt x="584" y="513"/>
                    <a:pt x="584" y="418"/>
                  </a:cubicBezTo>
                  <a:lnTo>
                    <a:pt x="584" y="168"/>
                  </a:lnTo>
                  <a:cubicBezTo>
                    <a:pt x="584" y="72"/>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4" name="Google Shape;11614;p65"/>
            <p:cNvSpPr/>
            <p:nvPr/>
          </p:nvSpPr>
          <p:spPr>
            <a:xfrm>
              <a:off x="3759773" y="2982552"/>
              <a:ext cx="18121" cy="18533"/>
            </a:xfrm>
            <a:custGeom>
              <a:rect b="b" l="l" r="r" t="t"/>
              <a:pathLst>
                <a:path extrusionOk="0" h="585" w="572">
                  <a:moveTo>
                    <a:pt x="155" y="1"/>
                  </a:moveTo>
                  <a:cubicBezTo>
                    <a:pt x="72" y="1"/>
                    <a:pt x="0" y="72"/>
                    <a:pt x="0" y="168"/>
                  </a:cubicBezTo>
                  <a:lnTo>
                    <a:pt x="0" y="418"/>
                  </a:lnTo>
                  <a:cubicBezTo>
                    <a:pt x="0" y="513"/>
                    <a:pt x="72" y="584"/>
                    <a:pt x="155" y="584"/>
                  </a:cubicBezTo>
                  <a:lnTo>
                    <a:pt x="417" y="584"/>
                  </a:lnTo>
                  <a:cubicBezTo>
                    <a:pt x="500" y="584"/>
                    <a:pt x="572" y="513"/>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5" name="Google Shape;11615;p65"/>
            <p:cNvSpPr/>
            <p:nvPr/>
          </p:nvSpPr>
          <p:spPr>
            <a:xfrm>
              <a:off x="3625101" y="3116844"/>
              <a:ext cx="18501" cy="18501"/>
            </a:xfrm>
            <a:custGeom>
              <a:rect b="b" l="l" r="r" t="t"/>
              <a:pathLst>
                <a:path extrusionOk="0" h="584" w="584">
                  <a:moveTo>
                    <a:pt x="167" y="1"/>
                  </a:moveTo>
                  <a:cubicBezTo>
                    <a:pt x="84" y="1"/>
                    <a:pt x="1" y="84"/>
                    <a:pt x="1" y="167"/>
                  </a:cubicBezTo>
                  <a:lnTo>
                    <a:pt x="1" y="417"/>
                  </a:lnTo>
                  <a:cubicBezTo>
                    <a:pt x="1" y="513"/>
                    <a:pt x="84"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6" name="Google Shape;11616;p65"/>
            <p:cNvSpPr/>
            <p:nvPr/>
          </p:nvSpPr>
          <p:spPr>
            <a:xfrm>
              <a:off x="3651522" y="3116844"/>
              <a:ext cx="18881" cy="18501"/>
            </a:xfrm>
            <a:custGeom>
              <a:rect b="b" l="l" r="r" t="t"/>
              <a:pathLst>
                <a:path extrusionOk="0" h="584" w="596">
                  <a:moveTo>
                    <a:pt x="167" y="1"/>
                  </a:moveTo>
                  <a:cubicBezTo>
                    <a:pt x="83" y="1"/>
                    <a:pt x="0" y="84"/>
                    <a:pt x="0" y="167"/>
                  </a:cubicBezTo>
                  <a:lnTo>
                    <a:pt x="0" y="417"/>
                  </a:lnTo>
                  <a:cubicBezTo>
                    <a:pt x="0" y="513"/>
                    <a:pt x="83" y="584"/>
                    <a:pt x="167" y="584"/>
                  </a:cubicBezTo>
                  <a:lnTo>
                    <a:pt x="417" y="584"/>
                  </a:lnTo>
                  <a:cubicBezTo>
                    <a:pt x="512" y="584"/>
                    <a:pt x="583" y="513"/>
                    <a:pt x="583" y="417"/>
                  </a:cubicBezTo>
                  <a:lnTo>
                    <a:pt x="583" y="167"/>
                  </a:lnTo>
                  <a:cubicBezTo>
                    <a:pt x="595" y="84"/>
                    <a:pt x="524"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7" name="Google Shape;11617;p65"/>
            <p:cNvSpPr/>
            <p:nvPr/>
          </p:nvSpPr>
          <p:spPr>
            <a:xfrm>
              <a:off x="3679052" y="3116844"/>
              <a:ext cx="18501" cy="18501"/>
            </a:xfrm>
            <a:custGeom>
              <a:rect b="b" l="l" r="r" t="t"/>
              <a:pathLst>
                <a:path extrusionOk="0" h="584" w="584">
                  <a:moveTo>
                    <a:pt x="167" y="1"/>
                  </a:moveTo>
                  <a:cubicBezTo>
                    <a:pt x="72" y="1"/>
                    <a:pt x="0" y="84"/>
                    <a:pt x="0" y="167"/>
                  </a:cubicBezTo>
                  <a:lnTo>
                    <a:pt x="0" y="417"/>
                  </a:lnTo>
                  <a:cubicBezTo>
                    <a:pt x="0" y="513"/>
                    <a:pt x="72" y="584"/>
                    <a:pt x="167" y="584"/>
                  </a:cubicBezTo>
                  <a:lnTo>
                    <a:pt x="417" y="584"/>
                  </a:lnTo>
                  <a:cubicBezTo>
                    <a:pt x="500" y="584"/>
                    <a:pt x="584" y="513"/>
                    <a:pt x="584" y="417"/>
                  </a:cubicBezTo>
                  <a:lnTo>
                    <a:pt x="584" y="167"/>
                  </a:lnTo>
                  <a:cubicBezTo>
                    <a:pt x="584"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8" name="Google Shape;11618;p65"/>
            <p:cNvSpPr/>
            <p:nvPr/>
          </p:nvSpPr>
          <p:spPr>
            <a:xfrm>
              <a:off x="3705822" y="3116844"/>
              <a:ext cx="18501" cy="18501"/>
            </a:xfrm>
            <a:custGeom>
              <a:rect b="b" l="l" r="r" t="t"/>
              <a:pathLst>
                <a:path extrusionOk="0" h="584" w="584">
                  <a:moveTo>
                    <a:pt x="167" y="1"/>
                  </a:moveTo>
                  <a:cubicBezTo>
                    <a:pt x="72" y="1"/>
                    <a:pt x="1" y="84"/>
                    <a:pt x="1" y="167"/>
                  </a:cubicBezTo>
                  <a:lnTo>
                    <a:pt x="1" y="417"/>
                  </a:lnTo>
                  <a:cubicBezTo>
                    <a:pt x="1" y="513"/>
                    <a:pt x="72" y="584"/>
                    <a:pt x="167" y="584"/>
                  </a:cubicBezTo>
                  <a:lnTo>
                    <a:pt x="417" y="584"/>
                  </a:lnTo>
                  <a:cubicBezTo>
                    <a:pt x="513" y="584"/>
                    <a:pt x="584" y="513"/>
                    <a:pt x="584" y="417"/>
                  </a:cubicBezTo>
                  <a:lnTo>
                    <a:pt x="584" y="167"/>
                  </a:lnTo>
                  <a:cubicBezTo>
                    <a:pt x="584" y="84"/>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19" name="Google Shape;11619;p65"/>
            <p:cNvSpPr/>
            <p:nvPr/>
          </p:nvSpPr>
          <p:spPr>
            <a:xfrm>
              <a:off x="3732591" y="3116844"/>
              <a:ext cx="18533" cy="18501"/>
            </a:xfrm>
            <a:custGeom>
              <a:rect b="b" l="l" r="r" t="t"/>
              <a:pathLst>
                <a:path extrusionOk="0" h="584" w="585">
                  <a:moveTo>
                    <a:pt x="168" y="1"/>
                  </a:moveTo>
                  <a:cubicBezTo>
                    <a:pt x="72" y="1"/>
                    <a:pt x="1" y="84"/>
                    <a:pt x="1" y="167"/>
                  </a:cubicBezTo>
                  <a:lnTo>
                    <a:pt x="1" y="417"/>
                  </a:lnTo>
                  <a:cubicBezTo>
                    <a:pt x="1" y="513"/>
                    <a:pt x="72" y="584"/>
                    <a:pt x="168" y="584"/>
                  </a:cubicBezTo>
                  <a:lnTo>
                    <a:pt x="418" y="584"/>
                  </a:lnTo>
                  <a:cubicBezTo>
                    <a:pt x="513" y="584"/>
                    <a:pt x="584" y="513"/>
                    <a:pt x="584" y="417"/>
                  </a:cubicBezTo>
                  <a:lnTo>
                    <a:pt x="584" y="167"/>
                  </a:lnTo>
                  <a:cubicBezTo>
                    <a:pt x="584" y="84"/>
                    <a:pt x="513"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0" name="Google Shape;11620;p65"/>
            <p:cNvSpPr/>
            <p:nvPr/>
          </p:nvSpPr>
          <p:spPr>
            <a:xfrm>
              <a:off x="3759773" y="3116844"/>
              <a:ext cx="18121" cy="18501"/>
            </a:xfrm>
            <a:custGeom>
              <a:rect b="b" l="l" r="r" t="t"/>
              <a:pathLst>
                <a:path extrusionOk="0" h="584" w="572">
                  <a:moveTo>
                    <a:pt x="155" y="1"/>
                  </a:moveTo>
                  <a:cubicBezTo>
                    <a:pt x="72" y="1"/>
                    <a:pt x="0" y="84"/>
                    <a:pt x="0" y="167"/>
                  </a:cubicBezTo>
                  <a:lnTo>
                    <a:pt x="0" y="417"/>
                  </a:lnTo>
                  <a:cubicBezTo>
                    <a:pt x="0" y="513"/>
                    <a:pt x="72" y="584"/>
                    <a:pt x="155" y="584"/>
                  </a:cubicBezTo>
                  <a:lnTo>
                    <a:pt x="417" y="584"/>
                  </a:lnTo>
                  <a:cubicBezTo>
                    <a:pt x="500" y="584"/>
                    <a:pt x="572" y="513"/>
                    <a:pt x="572" y="417"/>
                  </a:cubicBezTo>
                  <a:lnTo>
                    <a:pt x="572" y="167"/>
                  </a:lnTo>
                  <a:cubicBezTo>
                    <a:pt x="572" y="84"/>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1" name="Google Shape;11621;p65"/>
            <p:cNvSpPr/>
            <p:nvPr/>
          </p:nvSpPr>
          <p:spPr>
            <a:xfrm>
              <a:off x="3625101" y="3009354"/>
              <a:ext cx="18501" cy="18501"/>
            </a:xfrm>
            <a:custGeom>
              <a:rect b="b" l="l" r="r" t="t"/>
              <a:pathLst>
                <a:path extrusionOk="0" h="584" w="584">
                  <a:moveTo>
                    <a:pt x="167" y="0"/>
                  </a:moveTo>
                  <a:cubicBezTo>
                    <a:pt x="84" y="0"/>
                    <a:pt x="1" y="84"/>
                    <a:pt x="1" y="167"/>
                  </a:cubicBezTo>
                  <a:lnTo>
                    <a:pt x="1" y="417"/>
                  </a:lnTo>
                  <a:cubicBezTo>
                    <a:pt x="1" y="512"/>
                    <a:pt x="84" y="584"/>
                    <a:pt x="167" y="584"/>
                  </a:cubicBezTo>
                  <a:lnTo>
                    <a:pt x="417" y="584"/>
                  </a:lnTo>
                  <a:cubicBezTo>
                    <a:pt x="513" y="584"/>
                    <a:pt x="584" y="512"/>
                    <a:pt x="584" y="417"/>
                  </a:cubicBezTo>
                  <a:lnTo>
                    <a:pt x="584" y="167"/>
                  </a:lnTo>
                  <a:cubicBezTo>
                    <a:pt x="584" y="84"/>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2" name="Google Shape;11622;p65"/>
            <p:cNvSpPr/>
            <p:nvPr/>
          </p:nvSpPr>
          <p:spPr>
            <a:xfrm>
              <a:off x="3625101" y="3036503"/>
              <a:ext cx="18501" cy="18153"/>
            </a:xfrm>
            <a:custGeom>
              <a:rect b="b" l="l" r="r" t="t"/>
              <a:pathLst>
                <a:path extrusionOk="0" h="573" w="584">
                  <a:moveTo>
                    <a:pt x="167" y="1"/>
                  </a:moveTo>
                  <a:cubicBezTo>
                    <a:pt x="84" y="1"/>
                    <a:pt x="1" y="72"/>
                    <a:pt x="1" y="155"/>
                  </a:cubicBezTo>
                  <a:lnTo>
                    <a:pt x="1" y="417"/>
                  </a:lnTo>
                  <a:cubicBezTo>
                    <a:pt x="1" y="501"/>
                    <a:pt x="84" y="572"/>
                    <a:pt x="167" y="572"/>
                  </a:cubicBezTo>
                  <a:lnTo>
                    <a:pt x="417" y="572"/>
                  </a:lnTo>
                  <a:cubicBezTo>
                    <a:pt x="513" y="572"/>
                    <a:pt x="584" y="501"/>
                    <a:pt x="584" y="417"/>
                  </a:cubicBezTo>
                  <a:lnTo>
                    <a:pt x="584" y="155"/>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3" name="Google Shape;11623;p65"/>
            <p:cNvSpPr/>
            <p:nvPr/>
          </p:nvSpPr>
          <p:spPr>
            <a:xfrm>
              <a:off x="3625101" y="3063273"/>
              <a:ext cx="18501" cy="18533"/>
            </a:xfrm>
            <a:custGeom>
              <a:rect b="b" l="l" r="r" t="t"/>
              <a:pathLst>
                <a:path extrusionOk="0" h="585" w="584">
                  <a:moveTo>
                    <a:pt x="167" y="1"/>
                  </a:moveTo>
                  <a:cubicBezTo>
                    <a:pt x="84" y="1"/>
                    <a:pt x="1" y="72"/>
                    <a:pt x="1" y="168"/>
                  </a:cubicBezTo>
                  <a:lnTo>
                    <a:pt x="1" y="418"/>
                  </a:lnTo>
                  <a:cubicBezTo>
                    <a:pt x="1" y="501"/>
                    <a:pt x="84" y="584"/>
                    <a:pt x="167" y="584"/>
                  </a:cubicBezTo>
                  <a:lnTo>
                    <a:pt x="417" y="584"/>
                  </a:lnTo>
                  <a:cubicBezTo>
                    <a:pt x="513" y="584"/>
                    <a:pt x="584" y="501"/>
                    <a:pt x="584" y="418"/>
                  </a:cubicBezTo>
                  <a:lnTo>
                    <a:pt x="584" y="168"/>
                  </a:lnTo>
                  <a:cubicBezTo>
                    <a:pt x="584" y="72"/>
                    <a:pt x="513"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4" name="Google Shape;11624;p65"/>
            <p:cNvSpPr/>
            <p:nvPr/>
          </p:nvSpPr>
          <p:spPr>
            <a:xfrm>
              <a:off x="3625101" y="3090074"/>
              <a:ext cx="18501" cy="18501"/>
            </a:xfrm>
            <a:custGeom>
              <a:rect b="b" l="l" r="r" t="t"/>
              <a:pathLst>
                <a:path extrusionOk="0" h="584" w="584">
                  <a:moveTo>
                    <a:pt x="167" y="0"/>
                  </a:moveTo>
                  <a:cubicBezTo>
                    <a:pt x="84" y="0"/>
                    <a:pt x="1" y="72"/>
                    <a:pt x="1" y="167"/>
                  </a:cubicBezTo>
                  <a:lnTo>
                    <a:pt x="1" y="417"/>
                  </a:lnTo>
                  <a:cubicBezTo>
                    <a:pt x="1" y="512"/>
                    <a:pt x="84" y="584"/>
                    <a:pt x="167" y="584"/>
                  </a:cubicBezTo>
                  <a:lnTo>
                    <a:pt x="417" y="584"/>
                  </a:lnTo>
                  <a:cubicBezTo>
                    <a:pt x="513" y="584"/>
                    <a:pt x="584" y="512"/>
                    <a:pt x="584" y="417"/>
                  </a:cubicBezTo>
                  <a:lnTo>
                    <a:pt x="584" y="167"/>
                  </a:lnTo>
                  <a:cubicBezTo>
                    <a:pt x="584" y="72"/>
                    <a:pt x="513"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5" name="Google Shape;11625;p65"/>
            <p:cNvSpPr/>
            <p:nvPr/>
          </p:nvSpPr>
          <p:spPr>
            <a:xfrm>
              <a:off x="3759773" y="3009354"/>
              <a:ext cx="18121" cy="18501"/>
            </a:xfrm>
            <a:custGeom>
              <a:rect b="b" l="l" r="r" t="t"/>
              <a:pathLst>
                <a:path extrusionOk="0" h="584" w="572">
                  <a:moveTo>
                    <a:pt x="155" y="0"/>
                  </a:moveTo>
                  <a:cubicBezTo>
                    <a:pt x="72" y="0"/>
                    <a:pt x="0" y="84"/>
                    <a:pt x="0" y="167"/>
                  </a:cubicBezTo>
                  <a:lnTo>
                    <a:pt x="0" y="417"/>
                  </a:lnTo>
                  <a:cubicBezTo>
                    <a:pt x="0" y="512"/>
                    <a:pt x="72" y="584"/>
                    <a:pt x="155" y="584"/>
                  </a:cubicBezTo>
                  <a:lnTo>
                    <a:pt x="417" y="584"/>
                  </a:lnTo>
                  <a:cubicBezTo>
                    <a:pt x="500" y="584"/>
                    <a:pt x="572" y="512"/>
                    <a:pt x="572" y="417"/>
                  </a:cubicBezTo>
                  <a:lnTo>
                    <a:pt x="572" y="167"/>
                  </a:lnTo>
                  <a:cubicBezTo>
                    <a:pt x="572" y="84"/>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6" name="Google Shape;11626;p65"/>
            <p:cNvSpPr/>
            <p:nvPr/>
          </p:nvSpPr>
          <p:spPr>
            <a:xfrm>
              <a:off x="3759773" y="3036503"/>
              <a:ext cx="18121" cy="18153"/>
            </a:xfrm>
            <a:custGeom>
              <a:rect b="b" l="l" r="r" t="t"/>
              <a:pathLst>
                <a:path extrusionOk="0" h="573" w="572">
                  <a:moveTo>
                    <a:pt x="155" y="1"/>
                  </a:moveTo>
                  <a:cubicBezTo>
                    <a:pt x="72" y="1"/>
                    <a:pt x="0" y="72"/>
                    <a:pt x="0" y="155"/>
                  </a:cubicBezTo>
                  <a:lnTo>
                    <a:pt x="0" y="417"/>
                  </a:lnTo>
                  <a:cubicBezTo>
                    <a:pt x="0" y="501"/>
                    <a:pt x="72" y="572"/>
                    <a:pt x="155" y="572"/>
                  </a:cubicBezTo>
                  <a:lnTo>
                    <a:pt x="417" y="572"/>
                  </a:lnTo>
                  <a:cubicBezTo>
                    <a:pt x="500" y="572"/>
                    <a:pt x="572" y="501"/>
                    <a:pt x="572" y="417"/>
                  </a:cubicBezTo>
                  <a:lnTo>
                    <a:pt x="572" y="155"/>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7" name="Google Shape;11627;p65"/>
            <p:cNvSpPr/>
            <p:nvPr/>
          </p:nvSpPr>
          <p:spPr>
            <a:xfrm>
              <a:off x="3759773" y="3063273"/>
              <a:ext cx="18121" cy="18533"/>
            </a:xfrm>
            <a:custGeom>
              <a:rect b="b" l="l" r="r" t="t"/>
              <a:pathLst>
                <a:path extrusionOk="0" h="585" w="572">
                  <a:moveTo>
                    <a:pt x="155" y="1"/>
                  </a:moveTo>
                  <a:cubicBezTo>
                    <a:pt x="72" y="1"/>
                    <a:pt x="0" y="72"/>
                    <a:pt x="0" y="168"/>
                  </a:cubicBezTo>
                  <a:lnTo>
                    <a:pt x="0" y="418"/>
                  </a:lnTo>
                  <a:cubicBezTo>
                    <a:pt x="0" y="501"/>
                    <a:pt x="72" y="584"/>
                    <a:pt x="155" y="584"/>
                  </a:cubicBezTo>
                  <a:lnTo>
                    <a:pt x="417" y="584"/>
                  </a:lnTo>
                  <a:cubicBezTo>
                    <a:pt x="500" y="584"/>
                    <a:pt x="572" y="501"/>
                    <a:pt x="572" y="418"/>
                  </a:cubicBezTo>
                  <a:lnTo>
                    <a:pt x="572" y="168"/>
                  </a:lnTo>
                  <a:cubicBezTo>
                    <a:pt x="572" y="72"/>
                    <a:pt x="500"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28" name="Google Shape;11628;p65"/>
            <p:cNvSpPr/>
            <p:nvPr/>
          </p:nvSpPr>
          <p:spPr>
            <a:xfrm>
              <a:off x="3759773" y="3090074"/>
              <a:ext cx="18121" cy="18501"/>
            </a:xfrm>
            <a:custGeom>
              <a:rect b="b" l="l" r="r" t="t"/>
              <a:pathLst>
                <a:path extrusionOk="0" h="584" w="572">
                  <a:moveTo>
                    <a:pt x="155" y="0"/>
                  </a:moveTo>
                  <a:cubicBezTo>
                    <a:pt x="72" y="0"/>
                    <a:pt x="0" y="72"/>
                    <a:pt x="0" y="167"/>
                  </a:cubicBezTo>
                  <a:lnTo>
                    <a:pt x="0" y="417"/>
                  </a:lnTo>
                  <a:cubicBezTo>
                    <a:pt x="0" y="512"/>
                    <a:pt x="72" y="584"/>
                    <a:pt x="155" y="584"/>
                  </a:cubicBezTo>
                  <a:lnTo>
                    <a:pt x="417" y="584"/>
                  </a:lnTo>
                  <a:cubicBezTo>
                    <a:pt x="500" y="584"/>
                    <a:pt x="572" y="512"/>
                    <a:pt x="572" y="417"/>
                  </a:cubicBezTo>
                  <a:lnTo>
                    <a:pt x="572" y="167"/>
                  </a:lnTo>
                  <a:cubicBezTo>
                    <a:pt x="572" y="72"/>
                    <a:pt x="500"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29" name="Google Shape;11629;p65"/>
          <p:cNvGrpSpPr/>
          <p:nvPr/>
        </p:nvGrpSpPr>
        <p:grpSpPr>
          <a:xfrm>
            <a:off x="2239671" y="2884503"/>
            <a:ext cx="218053" cy="348543"/>
            <a:chOff x="2239671" y="2884503"/>
            <a:chExt cx="218053" cy="348543"/>
          </a:xfrm>
        </p:grpSpPr>
        <p:sp>
          <p:nvSpPr>
            <p:cNvPr id="11630" name="Google Shape;11630;p65"/>
            <p:cNvSpPr/>
            <p:nvPr/>
          </p:nvSpPr>
          <p:spPr>
            <a:xfrm>
              <a:off x="2341903" y="2884503"/>
              <a:ext cx="115822" cy="268963"/>
            </a:xfrm>
            <a:custGeom>
              <a:rect b="b" l="l" r="r" t="t"/>
              <a:pathLst>
                <a:path extrusionOk="0" h="8490" w="3656">
                  <a:moveTo>
                    <a:pt x="3144" y="2143"/>
                  </a:moveTo>
                  <a:lnTo>
                    <a:pt x="3144" y="2655"/>
                  </a:lnTo>
                  <a:lnTo>
                    <a:pt x="489" y="2655"/>
                  </a:lnTo>
                  <a:lnTo>
                    <a:pt x="489" y="2143"/>
                  </a:lnTo>
                  <a:close/>
                  <a:moveTo>
                    <a:pt x="1679" y="4882"/>
                  </a:moveTo>
                  <a:cubicBezTo>
                    <a:pt x="1810" y="4882"/>
                    <a:pt x="1917" y="4989"/>
                    <a:pt x="1917" y="5120"/>
                  </a:cubicBezTo>
                  <a:lnTo>
                    <a:pt x="1917" y="5692"/>
                  </a:lnTo>
                  <a:lnTo>
                    <a:pt x="560" y="5692"/>
                  </a:lnTo>
                  <a:cubicBezTo>
                    <a:pt x="429" y="5692"/>
                    <a:pt x="322" y="5584"/>
                    <a:pt x="322" y="5453"/>
                  </a:cubicBezTo>
                  <a:lnTo>
                    <a:pt x="322" y="5120"/>
                  </a:lnTo>
                  <a:lnTo>
                    <a:pt x="298" y="5120"/>
                  </a:lnTo>
                  <a:cubicBezTo>
                    <a:pt x="298" y="4989"/>
                    <a:pt x="405" y="4882"/>
                    <a:pt x="536" y="4882"/>
                  </a:cubicBezTo>
                  <a:close/>
                  <a:moveTo>
                    <a:pt x="1667" y="6013"/>
                  </a:moveTo>
                  <a:lnTo>
                    <a:pt x="1667" y="6787"/>
                  </a:lnTo>
                  <a:lnTo>
                    <a:pt x="1656" y="6787"/>
                  </a:lnTo>
                  <a:cubicBezTo>
                    <a:pt x="1656" y="6942"/>
                    <a:pt x="1536" y="7037"/>
                    <a:pt x="1394" y="7037"/>
                  </a:cubicBezTo>
                  <a:cubicBezTo>
                    <a:pt x="1322" y="7037"/>
                    <a:pt x="1263" y="7013"/>
                    <a:pt x="1215" y="6965"/>
                  </a:cubicBezTo>
                  <a:cubicBezTo>
                    <a:pt x="1179" y="6918"/>
                    <a:pt x="1144" y="6846"/>
                    <a:pt x="1144" y="6787"/>
                  </a:cubicBezTo>
                  <a:lnTo>
                    <a:pt x="1144" y="6501"/>
                  </a:lnTo>
                  <a:lnTo>
                    <a:pt x="1144" y="6013"/>
                  </a:lnTo>
                  <a:close/>
                  <a:moveTo>
                    <a:pt x="3096" y="5870"/>
                  </a:moveTo>
                  <a:cubicBezTo>
                    <a:pt x="3215" y="5870"/>
                    <a:pt x="3322" y="5965"/>
                    <a:pt x="3322" y="6084"/>
                  </a:cubicBezTo>
                  <a:lnTo>
                    <a:pt x="3322" y="6823"/>
                  </a:lnTo>
                  <a:cubicBezTo>
                    <a:pt x="3322" y="6942"/>
                    <a:pt x="3215" y="7037"/>
                    <a:pt x="3096" y="7037"/>
                  </a:cubicBezTo>
                  <a:lnTo>
                    <a:pt x="3037" y="7037"/>
                  </a:lnTo>
                  <a:cubicBezTo>
                    <a:pt x="2918" y="7037"/>
                    <a:pt x="2810" y="6942"/>
                    <a:pt x="2810" y="6823"/>
                  </a:cubicBezTo>
                  <a:lnTo>
                    <a:pt x="2810" y="6084"/>
                  </a:lnTo>
                  <a:cubicBezTo>
                    <a:pt x="2810" y="5965"/>
                    <a:pt x="2918" y="5870"/>
                    <a:pt x="3037" y="5870"/>
                  </a:cubicBezTo>
                  <a:close/>
                  <a:moveTo>
                    <a:pt x="2251" y="5692"/>
                  </a:moveTo>
                  <a:cubicBezTo>
                    <a:pt x="2382" y="5692"/>
                    <a:pt x="2501" y="5787"/>
                    <a:pt x="2501" y="5942"/>
                  </a:cubicBezTo>
                  <a:lnTo>
                    <a:pt x="2501" y="6799"/>
                  </a:lnTo>
                  <a:cubicBezTo>
                    <a:pt x="2501" y="6942"/>
                    <a:pt x="2394" y="7061"/>
                    <a:pt x="2251" y="7061"/>
                  </a:cubicBezTo>
                  <a:lnTo>
                    <a:pt x="2215" y="7061"/>
                  </a:lnTo>
                  <a:cubicBezTo>
                    <a:pt x="2084" y="7037"/>
                    <a:pt x="1977" y="6942"/>
                    <a:pt x="1977" y="6787"/>
                  </a:cubicBezTo>
                  <a:lnTo>
                    <a:pt x="1977" y="6013"/>
                  </a:lnTo>
                  <a:lnTo>
                    <a:pt x="2084" y="6013"/>
                  </a:lnTo>
                  <a:cubicBezTo>
                    <a:pt x="2167" y="6013"/>
                    <a:pt x="2251" y="5942"/>
                    <a:pt x="2251" y="5846"/>
                  </a:cubicBezTo>
                  <a:lnTo>
                    <a:pt x="2251" y="5692"/>
                  </a:lnTo>
                  <a:close/>
                  <a:moveTo>
                    <a:pt x="310" y="5953"/>
                  </a:moveTo>
                  <a:cubicBezTo>
                    <a:pt x="370" y="6001"/>
                    <a:pt x="441" y="6013"/>
                    <a:pt x="536" y="6013"/>
                  </a:cubicBezTo>
                  <a:lnTo>
                    <a:pt x="822" y="6013"/>
                  </a:lnTo>
                  <a:lnTo>
                    <a:pt x="822" y="6489"/>
                  </a:lnTo>
                  <a:lnTo>
                    <a:pt x="822" y="6775"/>
                  </a:lnTo>
                  <a:lnTo>
                    <a:pt x="822" y="7894"/>
                  </a:lnTo>
                  <a:cubicBezTo>
                    <a:pt x="822" y="7966"/>
                    <a:pt x="786" y="8025"/>
                    <a:pt x="739" y="8073"/>
                  </a:cubicBezTo>
                  <a:cubicBezTo>
                    <a:pt x="691" y="8108"/>
                    <a:pt x="620" y="8144"/>
                    <a:pt x="560" y="8144"/>
                  </a:cubicBezTo>
                  <a:cubicBezTo>
                    <a:pt x="417" y="8144"/>
                    <a:pt x="310" y="8025"/>
                    <a:pt x="310" y="7894"/>
                  </a:cubicBezTo>
                  <a:lnTo>
                    <a:pt x="310" y="5953"/>
                  </a:lnTo>
                  <a:close/>
                  <a:moveTo>
                    <a:pt x="346" y="0"/>
                  </a:moveTo>
                  <a:cubicBezTo>
                    <a:pt x="251" y="0"/>
                    <a:pt x="179" y="72"/>
                    <a:pt x="179" y="167"/>
                  </a:cubicBezTo>
                  <a:lnTo>
                    <a:pt x="179" y="762"/>
                  </a:lnTo>
                  <a:cubicBezTo>
                    <a:pt x="179" y="846"/>
                    <a:pt x="251" y="929"/>
                    <a:pt x="346" y="929"/>
                  </a:cubicBezTo>
                  <a:cubicBezTo>
                    <a:pt x="429" y="929"/>
                    <a:pt x="501" y="846"/>
                    <a:pt x="501" y="762"/>
                  </a:cubicBezTo>
                  <a:lnTo>
                    <a:pt x="501" y="334"/>
                  </a:lnTo>
                  <a:lnTo>
                    <a:pt x="3156" y="334"/>
                  </a:lnTo>
                  <a:lnTo>
                    <a:pt x="3156" y="1834"/>
                  </a:lnTo>
                  <a:lnTo>
                    <a:pt x="501" y="1834"/>
                  </a:lnTo>
                  <a:lnTo>
                    <a:pt x="501" y="1405"/>
                  </a:lnTo>
                  <a:cubicBezTo>
                    <a:pt x="501" y="1310"/>
                    <a:pt x="429" y="1239"/>
                    <a:pt x="346" y="1239"/>
                  </a:cubicBezTo>
                  <a:cubicBezTo>
                    <a:pt x="251" y="1239"/>
                    <a:pt x="179" y="1310"/>
                    <a:pt x="179" y="1405"/>
                  </a:cubicBezTo>
                  <a:lnTo>
                    <a:pt x="179" y="2155"/>
                  </a:lnTo>
                  <a:lnTo>
                    <a:pt x="179" y="2834"/>
                  </a:lnTo>
                  <a:cubicBezTo>
                    <a:pt x="179" y="2917"/>
                    <a:pt x="251" y="2989"/>
                    <a:pt x="346" y="2989"/>
                  </a:cubicBezTo>
                  <a:lnTo>
                    <a:pt x="548" y="2989"/>
                  </a:lnTo>
                  <a:lnTo>
                    <a:pt x="548" y="3489"/>
                  </a:lnTo>
                  <a:cubicBezTo>
                    <a:pt x="239" y="3560"/>
                    <a:pt x="1" y="3810"/>
                    <a:pt x="1" y="4120"/>
                  </a:cubicBezTo>
                  <a:lnTo>
                    <a:pt x="1" y="7906"/>
                  </a:lnTo>
                  <a:cubicBezTo>
                    <a:pt x="1" y="8228"/>
                    <a:pt x="262" y="8489"/>
                    <a:pt x="584" y="8489"/>
                  </a:cubicBezTo>
                  <a:cubicBezTo>
                    <a:pt x="727" y="8489"/>
                    <a:pt x="882" y="8430"/>
                    <a:pt x="1001" y="8323"/>
                  </a:cubicBezTo>
                  <a:cubicBezTo>
                    <a:pt x="1096" y="8216"/>
                    <a:pt x="1155" y="8073"/>
                    <a:pt x="1155" y="7906"/>
                  </a:cubicBezTo>
                  <a:lnTo>
                    <a:pt x="1155" y="7311"/>
                  </a:lnTo>
                  <a:cubicBezTo>
                    <a:pt x="1239" y="7358"/>
                    <a:pt x="1322" y="7370"/>
                    <a:pt x="1417" y="7370"/>
                  </a:cubicBezTo>
                  <a:cubicBezTo>
                    <a:pt x="1572" y="7370"/>
                    <a:pt x="1727" y="7299"/>
                    <a:pt x="1834" y="7192"/>
                  </a:cubicBezTo>
                  <a:cubicBezTo>
                    <a:pt x="1929" y="7299"/>
                    <a:pt x="2084" y="7370"/>
                    <a:pt x="2251" y="7370"/>
                  </a:cubicBezTo>
                  <a:lnTo>
                    <a:pt x="2263" y="7370"/>
                  </a:lnTo>
                  <a:cubicBezTo>
                    <a:pt x="2429" y="7370"/>
                    <a:pt x="2560" y="7311"/>
                    <a:pt x="2668" y="7204"/>
                  </a:cubicBezTo>
                  <a:cubicBezTo>
                    <a:pt x="2763" y="7311"/>
                    <a:pt x="2906" y="7370"/>
                    <a:pt x="3049" y="7370"/>
                  </a:cubicBezTo>
                  <a:lnTo>
                    <a:pt x="3108" y="7370"/>
                  </a:lnTo>
                  <a:cubicBezTo>
                    <a:pt x="3406" y="7370"/>
                    <a:pt x="3656" y="7120"/>
                    <a:pt x="3656" y="6823"/>
                  </a:cubicBezTo>
                  <a:lnTo>
                    <a:pt x="3656" y="6489"/>
                  </a:lnTo>
                  <a:lnTo>
                    <a:pt x="3656" y="5132"/>
                  </a:lnTo>
                  <a:cubicBezTo>
                    <a:pt x="3656" y="5049"/>
                    <a:pt x="3584" y="4965"/>
                    <a:pt x="3501" y="4965"/>
                  </a:cubicBezTo>
                  <a:cubicBezTo>
                    <a:pt x="3406" y="4965"/>
                    <a:pt x="3334" y="5049"/>
                    <a:pt x="3334" y="5132"/>
                  </a:cubicBezTo>
                  <a:lnTo>
                    <a:pt x="3334" y="5584"/>
                  </a:lnTo>
                  <a:cubicBezTo>
                    <a:pt x="3263" y="5549"/>
                    <a:pt x="3180" y="5537"/>
                    <a:pt x="3108" y="5537"/>
                  </a:cubicBezTo>
                  <a:lnTo>
                    <a:pt x="3049" y="5537"/>
                  </a:lnTo>
                  <a:cubicBezTo>
                    <a:pt x="2929" y="5537"/>
                    <a:pt x="2822" y="5572"/>
                    <a:pt x="2739" y="5632"/>
                  </a:cubicBezTo>
                  <a:cubicBezTo>
                    <a:pt x="2632" y="5465"/>
                    <a:pt x="2453" y="5358"/>
                    <a:pt x="2251" y="5358"/>
                  </a:cubicBezTo>
                  <a:lnTo>
                    <a:pt x="2251" y="5120"/>
                  </a:lnTo>
                  <a:cubicBezTo>
                    <a:pt x="2251" y="4810"/>
                    <a:pt x="1989" y="4560"/>
                    <a:pt x="1679" y="4560"/>
                  </a:cubicBezTo>
                  <a:lnTo>
                    <a:pt x="536" y="4560"/>
                  </a:lnTo>
                  <a:cubicBezTo>
                    <a:pt x="441" y="4560"/>
                    <a:pt x="370" y="4572"/>
                    <a:pt x="298" y="4620"/>
                  </a:cubicBezTo>
                  <a:lnTo>
                    <a:pt x="298" y="4120"/>
                  </a:lnTo>
                  <a:cubicBezTo>
                    <a:pt x="298" y="3941"/>
                    <a:pt x="477" y="3787"/>
                    <a:pt x="679" y="3787"/>
                  </a:cubicBezTo>
                  <a:cubicBezTo>
                    <a:pt x="774" y="3787"/>
                    <a:pt x="846" y="3703"/>
                    <a:pt x="846" y="3620"/>
                  </a:cubicBezTo>
                  <a:lnTo>
                    <a:pt x="846" y="2977"/>
                  </a:lnTo>
                  <a:lnTo>
                    <a:pt x="2787" y="2977"/>
                  </a:lnTo>
                  <a:lnTo>
                    <a:pt x="2787" y="3620"/>
                  </a:lnTo>
                  <a:cubicBezTo>
                    <a:pt x="2787" y="3703"/>
                    <a:pt x="2858" y="3787"/>
                    <a:pt x="2941" y="3787"/>
                  </a:cubicBezTo>
                  <a:cubicBezTo>
                    <a:pt x="3168" y="3787"/>
                    <a:pt x="3334" y="3929"/>
                    <a:pt x="3334" y="4120"/>
                  </a:cubicBezTo>
                  <a:lnTo>
                    <a:pt x="3334" y="4513"/>
                  </a:lnTo>
                  <a:cubicBezTo>
                    <a:pt x="3334" y="4596"/>
                    <a:pt x="3406" y="4679"/>
                    <a:pt x="3501" y="4679"/>
                  </a:cubicBezTo>
                  <a:cubicBezTo>
                    <a:pt x="3584" y="4679"/>
                    <a:pt x="3656" y="4596"/>
                    <a:pt x="3656" y="4513"/>
                  </a:cubicBezTo>
                  <a:lnTo>
                    <a:pt x="3656" y="4120"/>
                  </a:lnTo>
                  <a:cubicBezTo>
                    <a:pt x="3656" y="3810"/>
                    <a:pt x="3418" y="3548"/>
                    <a:pt x="3108" y="3489"/>
                  </a:cubicBezTo>
                  <a:lnTo>
                    <a:pt x="3108" y="2989"/>
                  </a:lnTo>
                  <a:lnTo>
                    <a:pt x="3322" y="2989"/>
                  </a:lnTo>
                  <a:cubicBezTo>
                    <a:pt x="3406" y="2989"/>
                    <a:pt x="3477" y="2917"/>
                    <a:pt x="3477" y="2834"/>
                  </a:cubicBezTo>
                  <a:lnTo>
                    <a:pt x="3477" y="2143"/>
                  </a:lnTo>
                  <a:lnTo>
                    <a:pt x="3477" y="2001"/>
                  </a:lnTo>
                  <a:lnTo>
                    <a:pt x="3477" y="167"/>
                  </a:lnTo>
                  <a:cubicBezTo>
                    <a:pt x="3477" y="72"/>
                    <a:pt x="3406" y="0"/>
                    <a:pt x="3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1" name="Google Shape;11631;p65"/>
            <p:cNvSpPr/>
            <p:nvPr/>
          </p:nvSpPr>
          <p:spPr>
            <a:xfrm>
              <a:off x="2275881" y="3157965"/>
              <a:ext cx="168284" cy="75082"/>
            </a:xfrm>
            <a:custGeom>
              <a:rect b="b" l="l" r="r" t="t"/>
              <a:pathLst>
                <a:path extrusionOk="0" h="2370" w="5312">
                  <a:moveTo>
                    <a:pt x="2668" y="322"/>
                  </a:moveTo>
                  <a:cubicBezTo>
                    <a:pt x="3085" y="322"/>
                    <a:pt x="3466" y="369"/>
                    <a:pt x="3775" y="429"/>
                  </a:cubicBezTo>
                  <a:cubicBezTo>
                    <a:pt x="4073" y="489"/>
                    <a:pt x="4192" y="560"/>
                    <a:pt x="4240" y="608"/>
                  </a:cubicBezTo>
                  <a:cubicBezTo>
                    <a:pt x="4192" y="655"/>
                    <a:pt x="4061" y="727"/>
                    <a:pt x="3775" y="786"/>
                  </a:cubicBezTo>
                  <a:cubicBezTo>
                    <a:pt x="3466" y="870"/>
                    <a:pt x="3085" y="893"/>
                    <a:pt x="2668" y="893"/>
                  </a:cubicBezTo>
                  <a:cubicBezTo>
                    <a:pt x="2251" y="893"/>
                    <a:pt x="1858" y="846"/>
                    <a:pt x="1549" y="786"/>
                  </a:cubicBezTo>
                  <a:cubicBezTo>
                    <a:pt x="1251" y="727"/>
                    <a:pt x="1132" y="655"/>
                    <a:pt x="1084" y="608"/>
                  </a:cubicBezTo>
                  <a:cubicBezTo>
                    <a:pt x="1132" y="584"/>
                    <a:pt x="1251" y="500"/>
                    <a:pt x="1549" y="429"/>
                  </a:cubicBezTo>
                  <a:cubicBezTo>
                    <a:pt x="1858" y="358"/>
                    <a:pt x="2251" y="322"/>
                    <a:pt x="2668" y="322"/>
                  </a:cubicBezTo>
                  <a:close/>
                  <a:moveTo>
                    <a:pt x="2668" y="0"/>
                  </a:moveTo>
                  <a:cubicBezTo>
                    <a:pt x="2466" y="0"/>
                    <a:pt x="846" y="12"/>
                    <a:pt x="763" y="572"/>
                  </a:cubicBezTo>
                  <a:lnTo>
                    <a:pt x="25" y="2143"/>
                  </a:lnTo>
                  <a:cubicBezTo>
                    <a:pt x="1" y="2191"/>
                    <a:pt x="13" y="2251"/>
                    <a:pt x="49" y="2298"/>
                  </a:cubicBezTo>
                  <a:cubicBezTo>
                    <a:pt x="72" y="2334"/>
                    <a:pt x="120" y="2370"/>
                    <a:pt x="180" y="2370"/>
                  </a:cubicBezTo>
                  <a:lnTo>
                    <a:pt x="2644" y="2370"/>
                  </a:lnTo>
                  <a:cubicBezTo>
                    <a:pt x="2739" y="2370"/>
                    <a:pt x="2811" y="2298"/>
                    <a:pt x="2811" y="2203"/>
                  </a:cubicBezTo>
                  <a:cubicBezTo>
                    <a:pt x="2811" y="2120"/>
                    <a:pt x="2739" y="2036"/>
                    <a:pt x="2644" y="2036"/>
                  </a:cubicBezTo>
                  <a:lnTo>
                    <a:pt x="430" y="2036"/>
                  </a:lnTo>
                  <a:lnTo>
                    <a:pt x="965" y="905"/>
                  </a:lnTo>
                  <a:cubicBezTo>
                    <a:pt x="1430" y="1203"/>
                    <a:pt x="2513" y="1227"/>
                    <a:pt x="2680" y="1227"/>
                  </a:cubicBezTo>
                  <a:cubicBezTo>
                    <a:pt x="2847" y="1227"/>
                    <a:pt x="3930" y="1203"/>
                    <a:pt x="4394" y="905"/>
                  </a:cubicBezTo>
                  <a:lnTo>
                    <a:pt x="4930" y="2036"/>
                  </a:lnTo>
                  <a:lnTo>
                    <a:pt x="3287" y="2036"/>
                  </a:lnTo>
                  <a:cubicBezTo>
                    <a:pt x="3204" y="2036"/>
                    <a:pt x="3120" y="2120"/>
                    <a:pt x="3120" y="2203"/>
                  </a:cubicBezTo>
                  <a:cubicBezTo>
                    <a:pt x="3120" y="2298"/>
                    <a:pt x="3204" y="2370"/>
                    <a:pt x="3287" y="2370"/>
                  </a:cubicBezTo>
                  <a:lnTo>
                    <a:pt x="5180" y="2370"/>
                  </a:lnTo>
                  <a:cubicBezTo>
                    <a:pt x="5240" y="2370"/>
                    <a:pt x="5287" y="2334"/>
                    <a:pt x="5311" y="2298"/>
                  </a:cubicBezTo>
                  <a:cubicBezTo>
                    <a:pt x="5311" y="2263"/>
                    <a:pt x="5311" y="2203"/>
                    <a:pt x="5299" y="2143"/>
                  </a:cubicBezTo>
                  <a:lnTo>
                    <a:pt x="4573" y="572"/>
                  </a:lnTo>
                  <a:cubicBezTo>
                    <a:pt x="4490" y="12"/>
                    <a:pt x="2858"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2" name="Google Shape;11632;p65"/>
            <p:cNvSpPr/>
            <p:nvPr/>
          </p:nvSpPr>
          <p:spPr>
            <a:xfrm>
              <a:off x="2320012" y="3098755"/>
              <a:ext cx="10613" cy="54711"/>
            </a:xfrm>
            <a:custGeom>
              <a:rect b="b" l="l" r="r" t="t"/>
              <a:pathLst>
                <a:path extrusionOk="0" h="1727" w="335">
                  <a:moveTo>
                    <a:pt x="168" y="0"/>
                  </a:moveTo>
                  <a:cubicBezTo>
                    <a:pt x="84" y="0"/>
                    <a:pt x="1" y="72"/>
                    <a:pt x="1" y="155"/>
                  </a:cubicBezTo>
                  <a:lnTo>
                    <a:pt x="1" y="1560"/>
                  </a:lnTo>
                  <a:cubicBezTo>
                    <a:pt x="1" y="1643"/>
                    <a:pt x="84" y="1726"/>
                    <a:pt x="168" y="1726"/>
                  </a:cubicBezTo>
                  <a:cubicBezTo>
                    <a:pt x="263" y="1726"/>
                    <a:pt x="334" y="1643"/>
                    <a:pt x="334" y="1560"/>
                  </a:cubicBezTo>
                  <a:lnTo>
                    <a:pt x="334" y="155"/>
                  </a:lnTo>
                  <a:cubicBezTo>
                    <a:pt x="322" y="72"/>
                    <a:pt x="239"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3" name="Google Shape;11633;p65"/>
            <p:cNvSpPr/>
            <p:nvPr/>
          </p:nvSpPr>
          <p:spPr>
            <a:xfrm>
              <a:off x="2267961" y="3116939"/>
              <a:ext cx="42293" cy="41437"/>
            </a:xfrm>
            <a:custGeom>
              <a:rect b="b" l="l" r="r" t="t"/>
              <a:pathLst>
                <a:path extrusionOk="0" h="1308" w="1335">
                  <a:moveTo>
                    <a:pt x="168" y="1"/>
                  </a:moveTo>
                  <a:cubicBezTo>
                    <a:pt x="129" y="1"/>
                    <a:pt x="90" y="15"/>
                    <a:pt x="60" y="45"/>
                  </a:cubicBezTo>
                  <a:cubicBezTo>
                    <a:pt x="1" y="105"/>
                    <a:pt x="1" y="212"/>
                    <a:pt x="60" y="271"/>
                  </a:cubicBezTo>
                  <a:lnTo>
                    <a:pt x="1049" y="1272"/>
                  </a:lnTo>
                  <a:cubicBezTo>
                    <a:pt x="1084" y="1295"/>
                    <a:pt x="1132" y="1307"/>
                    <a:pt x="1168" y="1307"/>
                  </a:cubicBezTo>
                  <a:cubicBezTo>
                    <a:pt x="1215" y="1307"/>
                    <a:pt x="1263" y="1295"/>
                    <a:pt x="1287" y="1272"/>
                  </a:cubicBezTo>
                  <a:cubicBezTo>
                    <a:pt x="1334" y="1212"/>
                    <a:pt x="1334" y="1105"/>
                    <a:pt x="1275" y="1045"/>
                  </a:cubicBezTo>
                  <a:lnTo>
                    <a:pt x="275" y="45"/>
                  </a:lnTo>
                  <a:cubicBezTo>
                    <a:pt x="245" y="15"/>
                    <a:pt x="206"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4" name="Google Shape;11634;p65"/>
            <p:cNvSpPr/>
            <p:nvPr/>
          </p:nvSpPr>
          <p:spPr>
            <a:xfrm>
              <a:off x="2239671" y="3166645"/>
              <a:ext cx="54743" cy="10201"/>
            </a:xfrm>
            <a:custGeom>
              <a:rect b="b" l="l" r="r" t="t"/>
              <a:pathLst>
                <a:path extrusionOk="0" h="322" w="1728">
                  <a:moveTo>
                    <a:pt x="156" y="0"/>
                  </a:moveTo>
                  <a:cubicBezTo>
                    <a:pt x="72" y="0"/>
                    <a:pt x="1" y="72"/>
                    <a:pt x="1" y="155"/>
                  </a:cubicBezTo>
                  <a:cubicBezTo>
                    <a:pt x="1" y="250"/>
                    <a:pt x="72" y="322"/>
                    <a:pt x="156" y="322"/>
                  </a:cubicBezTo>
                  <a:lnTo>
                    <a:pt x="1561" y="322"/>
                  </a:lnTo>
                  <a:cubicBezTo>
                    <a:pt x="1644" y="322"/>
                    <a:pt x="1727" y="250"/>
                    <a:pt x="1727" y="155"/>
                  </a:cubicBezTo>
                  <a:cubicBezTo>
                    <a:pt x="1727" y="72"/>
                    <a:pt x="1644" y="0"/>
                    <a:pt x="1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5" name="Google Shape;11635;p65"/>
          <p:cNvGrpSpPr/>
          <p:nvPr/>
        </p:nvGrpSpPr>
        <p:grpSpPr>
          <a:xfrm>
            <a:off x="2691555" y="2884503"/>
            <a:ext cx="215044" cy="348924"/>
            <a:chOff x="2691555" y="2884503"/>
            <a:chExt cx="215044" cy="348924"/>
          </a:xfrm>
        </p:grpSpPr>
        <p:sp>
          <p:nvSpPr>
            <p:cNvPr id="11636" name="Google Shape;11636;p65"/>
            <p:cNvSpPr/>
            <p:nvPr/>
          </p:nvSpPr>
          <p:spPr>
            <a:xfrm>
              <a:off x="2691555" y="2884503"/>
              <a:ext cx="215044" cy="348924"/>
            </a:xfrm>
            <a:custGeom>
              <a:rect b="b" l="l" r="r" t="t"/>
              <a:pathLst>
                <a:path extrusionOk="0" h="11014" w="6788">
                  <a:moveTo>
                    <a:pt x="632" y="4941"/>
                  </a:moveTo>
                  <a:lnTo>
                    <a:pt x="632" y="5394"/>
                  </a:lnTo>
                  <a:lnTo>
                    <a:pt x="441" y="5394"/>
                  </a:lnTo>
                  <a:lnTo>
                    <a:pt x="632" y="4941"/>
                  </a:lnTo>
                  <a:close/>
                  <a:moveTo>
                    <a:pt x="3703" y="0"/>
                  </a:moveTo>
                  <a:cubicBezTo>
                    <a:pt x="2013" y="0"/>
                    <a:pt x="632" y="1346"/>
                    <a:pt x="632" y="2989"/>
                  </a:cubicBezTo>
                  <a:lnTo>
                    <a:pt x="632" y="4179"/>
                  </a:lnTo>
                  <a:lnTo>
                    <a:pt x="36" y="5489"/>
                  </a:lnTo>
                  <a:cubicBezTo>
                    <a:pt x="1" y="5537"/>
                    <a:pt x="13" y="5596"/>
                    <a:pt x="48" y="5644"/>
                  </a:cubicBezTo>
                  <a:cubicBezTo>
                    <a:pt x="72" y="5692"/>
                    <a:pt x="120" y="5715"/>
                    <a:pt x="179" y="5715"/>
                  </a:cubicBezTo>
                  <a:lnTo>
                    <a:pt x="632" y="5715"/>
                  </a:lnTo>
                  <a:lnTo>
                    <a:pt x="632" y="6965"/>
                  </a:lnTo>
                  <a:cubicBezTo>
                    <a:pt x="632" y="7335"/>
                    <a:pt x="941" y="7656"/>
                    <a:pt x="1310" y="7656"/>
                  </a:cubicBezTo>
                  <a:lnTo>
                    <a:pt x="2156" y="7656"/>
                  </a:lnTo>
                  <a:lnTo>
                    <a:pt x="2156" y="8704"/>
                  </a:lnTo>
                  <a:lnTo>
                    <a:pt x="751" y="10775"/>
                  </a:lnTo>
                  <a:cubicBezTo>
                    <a:pt x="703" y="10835"/>
                    <a:pt x="703" y="10906"/>
                    <a:pt x="751" y="10954"/>
                  </a:cubicBezTo>
                  <a:cubicBezTo>
                    <a:pt x="775" y="11002"/>
                    <a:pt x="822" y="11014"/>
                    <a:pt x="882" y="11014"/>
                  </a:cubicBezTo>
                  <a:lnTo>
                    <a:pt x="929" y="11014"/>
                  </a:lnTo>
                  <a:lnTo>
                    <a:pt x="2394" y="10585"/>
                  </a:lnTo>
                  <a:cubicBezTo>
                    <a:pt x="2489" y="10549"/>
                    <a:pt x="2537" y="10466"/>
                    <a:pt x="2501" y="10394"/>
                  </a:cubicBezTo>
                  <a:cubicBezTo>
                    <a:pt x="2482" y="10328"/>
                    <a:pt x="2418" y="10277"/>
                    <a:pt x="2356" y="10277"/>
                  </a:cubicBezTo>
                  <a:cubicBezTo>
                    <a:pt x="2340" y="10277"/>
                    <a:pt x="2325" y="10280"/>
                    <a:pt x="2310" y="10287"/>
                  </a:cubicBezTo>
                  <a:lnTo>
                    <a:pt x="1263" y="10597"/>
                  </a:lnTo>
                  <a:lnTo>
                    <a:pt x="2441" y="8859"/>
                  </a:lnTo>
                  <a:cubicBezTo>
                    <a:pt x="2453" y="8823"/>
                    <a:pt x="2477" y="8799"/>
                    <a:pt x="2477" y="8763"/>
                  </a:cubicBezTo>
                  <a:lnTo>
                    <a:pt x="2477" y="7608"/>
                  </a:lnTo>
                  <a:lnTo>
                    <a:pt x="3453" y="7073"/>
                  </a:lnTo>
                  <a:cubicBezTo>
                    <a:pt x="3537" y="7025"/>
                    <a:pt x="3561" y="6942"/>
                    <a:pt x="3513" y="6846"/>
                  </a:cubicBezTo>
                  <a:cubicBezTo>
                    <a:pt x="3488" y="6797"/>
                    <a:pt x="3436" y="6765"/>
                    <a:pt x="3378" y="6765"/>
                  </a:cubicBezTo>
                  <a:cubicBezTo>
                    <a:pt x="3352" y="6765"/>
                    <a:pt x="3325" y="6772"/>
                    <a:pt x="3299" y="6787"/>
                  </a:cubicBezTo>
                  <a:lnTo>
                    <a:pt x="2263" y="7358"/>
                  </a:lnTo>
                  <a:lnTo>
                    <a:pt x="1298" y="7358"/>
                  </a:lnTo>
                  <a:cubicBezTo>
                    <a:pt x="1108" y="7358"/>
                    <a:pt x="941" y="7192"/>
                    <a:pt x="941" y="7001"/>
                  </a:cubicBezTo>
                  <a:lnTo>
                    <a:pt x="941" y="6549"/>
                  </a:lnTo>
                  <a:lnTo>
                    <a:pt x="1775" y="6549"/>
                  </a:lnTo>
                  <a:cubicBezTo>
                    <a:pt x="1870" y="6549"/>
                    <a:pt x="1941" y="6477"/>
                    <a:pt x="1941" y="6382"/>
                  </a:cubicBezTo>
                  <a:cubicBezTo>
                    <a:pt x="1941" y="6299"/>
                    <a:pt x="1870" y="6227"/>
                    <a:pt x="1775" y="6227"/>
                  </a:cubicBezTo>
                  <a:lnTo>
                    <a:pt x="941" y="6227"/>
                  </a:lnTo>
                  <a:lnTo>
                    <a:pt x="941" y="3025"/>
                  </a:lnTo>
                  <a:cubicBezTo>
                    <a:pt x="941" y="1548"/>
                    <a:pt x="2179" y="358"/>
                    <a:pt x="3715" y="358"/>
                  </a:cubicBezTo>
                  <a:cubicBezTo>
                    <a:pt x="5239" y="358"/>
                    <a:pt x="6478" y="1548"/>
                    <a:pt x="6478" y="3025"/>
                  </a:cubicBezTo>
                  <a:cubicBezTo>
                    <a:pt x="6478" y="4263"/>
                    <a:pt x="5811" y="5406"/>
                    <a:pt x="4727" y="6013"/>
                  </a:cubicBezTo>
                  <a:lnTo>
                    <a:pt x="3954" y="6442"/>
                  </a:lnTo>
                  <a:cubicBezTo>
                    <a:pt x="3870" y="6489"/>
                    <a:pt x="3846" y="6584"/>
                    <a:pt x="3894" y="6668"/>
                  </a:cubicBezTo>
                  <a:cubicBezTo>
                    <a:pt x="3918" y="6717"/>
                    <a:pt x="3971" y="6749"/>
                    <a:pt x="4029" y="6749"/>
                  </a:cubicBezTo>
                  <a:cubicBezTo>
                    <a:pt x="4055" y="6749"/>
                    <a:pt x="4082" y="6742"/>
                    <a:pt x="4108" y="6727"/>
                  </a:cubicBezTo>
                  <a:lnTo>
                    <a:pt x="4882" y="6299"/>
                  </a:lnTo>
                  <a:cubicBezTo>
                    <a:pt x="4918" y="6287"/>
                    <a:pt x="4930" y="6263"/>
                    <a:pt x="4966" y="6251"/>
                  </a:cubicBezTo>
                  <a:lnTo>
                    <a:pt x="4966" y="8525"/>
                  </a:lnTo>
                  <a:cubicBezTo>
                    <a:pt x="4966" y="8573"/>
                    <a:pt x="4977" y="8609"/>
                    <a:pt x="5001" y="8632"/>
                  </a:cubicBezTo>
                  <a:lnTo>
                    <a:pt x="5620" y="9323"/>
                  </a:lnTo>
                  <a:lnTo>
                    <a:pt x="2965" y="10109"/>
                  </a:lnTo>
                  <a:cubicBezTo>
                    <a:pt x="2882" y="10133"/>
                    <a:pt x="2834" y="10228"/>
                    <a:pt x="2858" y="10299"/>
                  </a:cubicBezTo>
                  <a:cubicBezTo>
                    <a:pt x="2882" y="10371"/>
                    <a:pt x="2953" y="10418"/>
                    <a:pt x="3013" y="10418"/>
                  </a:cubicBezTo>
                  <a:lnTo>
                    <a:pt x="3061" y="10418"/>
                  </a:lnTo>
                  <a:lnTo>
                    <a:pt x="5942" y="9573"/>
                  </a:lnTo>
                  <a:cubicBezTo>
                    <a:pt x="6001" y="9549"/>
                    <a:pt x="6037" y="9513"/>
                    <a:pt x="6049" y="9466"/>
                  </a:cubicBezTo>
                  <a:cubicBezTo>
                    <a:pt x="6061" y="9406"/>
                    <a:pt x="6049" y="9359"/>
                    <a:pt x="6013" y="9311"/>
                  </a:cubicBezTo>
                  <a:lnTo>
                    <a:pt x="5263" y="8442"/>
                  </a:lnTo>
                  <a:lnTo>
                    <a:pt x="5263" y="6013"/>
                  </a:lnTo>
                  <a:cubicBezTo>
                    <a:pt x="6216" y="5311"/>
                    <a:pt x="6787" y="4203"/>
                    <a:pt x="6787" y="2989"/>
                  </a:cubicBezTo>
                  <a:cubicBezTo>
                    <a:pt x="6787" y="1346"/>
                    <a:pt x="5406" y="0"/>
                    <a:pt x="3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7" name="Google Shape;11637;p65"/>
            <p:cNvSpPr/>
            <p:nvPr/>
          </p:nvSpPr>
          <p:spPr>
            <a:xfrm>
              <a:off x="2754535" y="2907503"/>
              <a:ext cx="126783" cy="127164"/>
            </a:xfrm>
            <a:custGeom>
              <a:rect b="b" l="l" r="r" t="t"/>
              <a:pathLst>
                <a:path extrusionOk="0" h="4014" w="4002">
                  <a:moveTo>
                    <a:pt x="1989" y="1"/>
                  </a:moveTo>
                  <a:cubicBezTo>
                    <a:pt x="953" y="1"/>
                    <a:pt x="72" y="822"/>
                    <a:pt x="1" y="1870"/>
                  </a:cubicBezTo>
                  <a:cubicBezTo>
                    <a:pt x="1" y="1953"/>
                    <a:pt x="61" y="2025"/>
                    <a:pt x="144" y="2048"/>
                  </a:cubicBezTo>
                  <a:cubicBezTo>
                    <a:pt x="239" y="2048"/>
                    <a:pt x="311" y="1989"/>
                    <a:pt x="322" y="1894"/>
                  </a:cubicBezTo>
                  <a:cubicBezTo>
                    <a:pt x="382" y="1013"/>
                    <a:pt x="1108" y="346"/>
                    <a:pt x="1989" y="346"/>
                  </a:cubicBezTo>
                  <a:cubicBezTo>
                    <a:pt x="2918" y="346"/>
                    <a:pt x="3656" y="1096"/>
                    <a:pt x="3656" y="2013"/>
                  </a:cubicBezTo>
                  <a:cubicBezTo>
                    <a:pt x="3656" y="2941"/>
                    <a:pt x="2918" y="3680"/>
                    <a:pt x="1989" y="3680"/>
                  </a:cubicBezTo>
                  <a:cubicBezTo>
                    <a:pt x="1251" y="3680"/>
                    <a:pt x="596" y="3191"/>
                    <a:pt x="382" y="2477"/>
                  </a:cubicBezTo>
                  <a:cubicBezTo>
                    <a:pt x="363" y="2401"/>
                    <a:pt x="298" y="2363"/>
                    <a:pt x="236" y="2363"/>
                  </a:cubicBezTo>
                  <a:cubicBezTo>
                    <a:pt x="221" y="2363"/>
                    <a:pt x="206" y="2365"/>
                    <a:pt x="191" y="2370"/>
                  </a:cubicBezTo>
                  <a:cubicBezTo>
                    <a:pt x="96" y="2406"/>
                    <a:pt x="61" y="2489"/>
                    <a:pt x="84" y="2560"/>
                  </a:cubicBezTo>
                  <a:cubicBezTo>
                    <a:pt x="322" y="3418"/>
                    <a:pt x="1108" y="4013"/>
                    <a:pt x="2001" y="4013"/>
                  </a:cubicBezTo>
                  <a:cubicBezTo>
                    <a:pt x="3109" y="4013"/>
                    <a:pt x="4001" y="3120"/>
                    <a:pt x="4001" y="2013"/>
                  </a:cubicBezTo>
                  <a:cubicBezTo>
                    <a:pt x="3990" y="917"/>
                    <a:pt x="3097" y="1"/>
                    <a:pt x="1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38" name="Google Shape;11638;p65"/>
            <p:cNvSpPr/>
            <p:nvPr/>
          </p:nvSpPr>
          <p:spPr>
            <a:xfrm>
              <a:off x="2781336" y="2931263"/>
              <a:ext cx="74321" cy="74353"/>
            </a:xfrm>
            <a:custGeom>
              <a:rect b="b" l="l" r="r" t="t"/>
              <a:pathLst>
                <a:path extrusionOk="0" h="2347" w="2346">
                  <a:moveTo>
                    <a:pt x="1465" y="310"/>
                  </a:moveTo>
                  <a:cubicBezTo>
                    <a:pt x="1620" y="310"/>
                    <a:pt x="1751" y="370"/>
                    <a:pt x="1858" y="477"/>
                  </a:cubicBezTo>
                  <a:cubicBezTo>
                    <a:pt x="1965" y="584"/>
                    <a:pt x="2024" y="715"/>
                    <a:pt x="2024" y="858"/>
                  </a:cubicBezTo>
                  <a:cubicBezTo>
                    <a:pt x="2024" y="1013"/>
                    <a:pt x="1965" y="1144"/>
                    <a:pt x="1858" y="1251"/>
                  </a:cubicBezTo>
                  <a:cubicBezTo>
                    <a:pt x="1751" y="1358"/>
                    <a:pt x="1620" y="1418"/>
                    <a:pt x="1465" y="1418"/>
                  </a:cubicBezTo>
                  <a:cubicBezTo>
                    <a:pt x="1322" y="1418"/>
                    <a:pt x="1191" y="1358"/>
                    <a:pt x="1084" y="1251"/>
                  </a:cubicBezTo>
                  <a:cubicBezTo>
                    <a:pt x="869" y="1037"/>
                    <a:pt x="869" y="679"/>
                    <a:pt x="1084" y="477"/>
                  </a:cubicBezTo>
                  <a:cubicBezTo>
                    <a:pt x="1191" y="370"/>
                    <a:pt x="1322" y="310"/>
                    <a:pt x="1465" y="310"/>
                  </a:cubicBezTo>
                  <a:close/>
                  <a:moveTo>
                    <a:pt x="1489" y="1"/>
                  </a:moveTo>
                  <a:cubicBezTo>
                    <a:pt x="1262" y="1"/>
                    <a:pt x="1036" y="84"/>
                    <a:pt x="869" y="251"/>
                  </a:cubicBezTo>
                  <a:cubicBezTo>
                    <a:pt x="572" y="548"/>
                    <a:pt x="536" y="1025"/>
                    <a:pt x="774" y="1370"/>
                  </a:cubicBezTo>
                  <a:lnTo>
                    <a:pt x="60" y="2084"/>
                  </a:lnTo>
                  <a:cubicBezTo>
                    <a:pt x="0" y="2144"/>
                    <a:pt x="0" y="2239"/>
                    <a:pt x="60" y="2299"/>
                  </a:cubicBezTo>
                  <a:cubicBezTo>
                    <a:pt x="84" y="2334"/>
                    <a:pt x="131" y="2346"/>
                    <a:pt x="179" y="2346"/>
                  </a:cubicBezTo>
                  <a:cubicBezTo>
                    <a:pt x="215" y="2346"/>
                    <a:pt x="262" y="2334"/>
                    <a:pt x="298" y="2299"/>
                  </a:cubicBezTo>
                  <a:lnTo>
                    <a:pt x="1012" y="1584"/>
                  </a:lnTo>
                  <a:cubicBezTo>
                    <a:pt x="1155" y="1691"/>
                    <a:pt x="1322" y="1739"/>
                    <a:pt x="1501" y="1739"/>
                  </a:cubicBezTo>
                  <a:cubicBezTo>
                    <a:pt x="1739" y="1739"/>
                    <a:pt x="1941" y="1644"/>
                    <a:pt x="2108" y="1489"/>
                  </a:cubicBezTo>
                  <a:cubicBezTo>
                    <a:pt x="2263" y="1310"/>
                    <a:pt x="2346" y="1096"/>
                    <a:pt x="2346" y="858"/>
                  </a:cubicBezTo>
                  <a:cubicBezTo>
                    <a:pt x="2346" y="620"/>
                    <a:pt x="2263" y="417"/>
                    <a:pt x="2096" y="251"/>
                  </a:cubicBezTo>
                  <a:cubicBezTo>
                    <a:pt x="1929" y="84"/>
                    <a:pt x="1703"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39" name="Google Shape;11639;p65"/>
          <p:cNvGrpSpPr/>
          <p:nvPr/>
        </p:nvGrpSpPr>
        <p:grpSpPr>
          <a:xfrm>
            <a:off x="1770459" y="2884503"/>
            <a:ext cx="254644" cy="348828"/>
            <a:chOff x="1770459" y="2884503"/>
            <a:chExt cx="254644" cy="348828"/>
          </a:xfrm>
        </p:grpSpPr>
        <p:sp>
          <p:nvSpPr>
            <p:cNvPr id="11640" name="Google Shape;11640;p65"/>
            <p:cNvSpPr/>
            <p:nvPr/>
          </p:nvSpPr>
          <p:spPr>
            <a:xfrm>
              <a:off x="1832330" y="2884503"/>
              <a:ext cx="130902" cy="159572"/>
            </a:xfrm>
            <a:custGeom>
              <a:rect b="b" l="l" r="r" t="t"/>
              <a:pathLst>
                <a:path extrusionOk="0" h="5037" w="4132">
                  <a:moveTo>
                    <a:pt x="2060" y="0"/>
                  </a:moveTo>
                  <a:cubicBezTo>
                    <a:pt x="953" y="0"/>
                    <a:pt x="36" y="869"/>
                    <a:pt x="0" y="1977"/>
                  </a:cubicBezTo>
                  <a:cubicBezTo>
                    <a:pt x="0" y="2072"/>
                    <a:pt x="60" y="2143"/>
                    <a:pt x="143" y="2143"/>
                  </a:cubicBezTo>
                  <a:cubicBezTo>
                    <a:pt x="238" y="2143"/>
                    <a:pt x="310" y="2084"/>
                    <a:pt x="310" y="2001"/>
                  </a:cubicBezTo>
                  <a:cubicBezTo>
                    <a:pt x="357" y="1060"/>
                    <a:pt x="1131" y="322"/>
                    <a:pt x="2060" y="322"/>
                  </a:cubicBezTo>
                  <a:cubicBezTo>
                    <a:pt x="3036" y="322"/>
                    <a:pt x="3822" y="1120"/>
                    <a:pt x="3822" y="2084"/>
                  </a:cubicBezTo>
                  <a:cubicBezTo>
                    <a:pt x="3822" y="2846"/>
                    <a:pt x="3334" y="3513"/>
                    <a:pt x="2596" y="3751"/>
                  </a:cubicBezTo>
                  <a:cubicBezTo>
                    <a:pt x="2572" y="3763"/>
                    <a:pt x="2524" y="3787"/>
                    <a:pt x="2512" y="3822"/>
                  </a:cubicBezTo>
                  <a:lnTo>
                    <a:pt x="2060" y="4572"/>
                  </a:lnTo>
                  <a:lnTo>
                    <a:pt x="1619" y="3822"/>
                  </a:lnTo>
                  <a:cubicBezTo>
                    <a:pt x="1608" y="3798"/>
                    <a:pt x="1572" y="3763"/>
                    <a:pt x="1524" y="3751"/>
                  </a:cubicBezTo>
                  <a:cubicBezTo>
                    <a:pt x="977" y="3572"/>
                    <a:pt x="548" y="3144"/>
                    <a:pt x="381" y="2572"/>
                  </a:cubicBezTo>
                  <a:cubicBezTo>
                    <a:pt x="362" y="2503"/>
                    <a:pt x="293" y="2459"/>
                    <a:pt x="230" y="2459"/>
                  </a:cubicBezTo>
                  <a:cubicBezTo>
                    <a:pt x="216" y="2459"/>
                    <a:pt x="203" y="2461"/>
                    <a:pt x="191" y="2465"/>
                  </a:cubicBezTo>
                  <a:cubicBezTo>
                    <a:pt x="95" y="2501"/>
                    <a:pt x="60" y="2584"/>
                    <a:pt x="84" y="2667"/>
                  </a:cubicBezTo>
                  <a:cubicBezTo>
                    <a:pt x="274" y="3298"/>
                    <a:pt x="750" y="3810"/>
                    <a:pt x="1381" y="4037"/>
                  </a:cubicBezTo>
                  <a:lnTo>
                    <a:pt x="1929" y="4953"/>
                  </a:lnTo>
                  <a:cubicBezTo>
                    <a:pt x="1965" y="5001"/>
                    <a:pt x="2000" y="5037"/>
                    <a:pt x="2060" y="5037"/>
                  </a:cubicBezTo>
                  <a:cubicBezTo>
                    <a:pt x="2120" y="5037"/>
                    <a:pt x="2167" y="5001"/>
                    <a:pt x="2191" y="4953"/>
                  </a:cubicBezTo>
                  <a:lnTo>
                    <a:pt x="2751" y="4037"/>
                  </a:lnTo>
                  <a:cubicBezTo>
                    <a:pt x="3584" y="3739"/>
                    <a:pt x="4132" y="2965"/>
                    <a:pt x="4132" y="2084"/>
                  </a:cubicBezTo>
                  <a:cubicBezTo>
                    <a:pt x="4132" y="941"/>
                    <a:pt x="32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1" name="Google Shape;11641;p65"/>
            <p:cNvSpPr/>
            <p:nvPr/>
          </p:nvSpPr>
          <p:spPr>
            <a:xfrm>
              <a:off x="1861000" y="2912698"/>
              <a:ext cx="75842" cy="72167"/>
            </a:xfrm>
            <a:custGeom>
              <a:rect b="b" l="l" r="r" t="t"/>
              <a:pathLst>
                <a:path extrusionOk="0" h="2278" w="2394">
                  <a:moveTo>
                    <a:pt x="1441" y="313"/>
                  </a:moveTo>
                  <a:cubicBezTo>
                    <a:pt x="1572" y="313"/>
                    <a:pt x="1715" y="360"/>
                    <a:pt x="1810" y="468"/>
                  </a:cubicBezTo>
                  <a:cubicBezTo>
                    <a:pt x="2036" y="670"/>
                    <a:pt x="2036" y="1015"/>
                    <a:pt x="1834" y="1218"/>
                  </a:cubicBezTo>
                  <a:cubicBezTo>
                    <a:pt x="1726" y="1325"/>
                    <a:pt x="1587" y="1378"/>
                    <a:pt x="1448" y="1378"/>
                  </a:cubicBezTo>
                  <a:cubicBezTo>
                    <a:pt x="1310" y="1378"/>
                    <a:pt x="1173" y="1325"/>
                    <a:pt x="1072" y="1218"/>
                  </a:cubicBezTo>
                  <a:cubicBezTo>
                    <a:pt x="857" y="1015"/>
                    <a:pt x="857" y="670"/>
                    <a:pt x="1072" y="468"/>
                  </a:cubicBezTo>
                  <a:cubicBezTo>
                    <a:pt x="1167" y="360"/>
                    <a:pt x="1310" y="313"/>
                    <a:pt x="1441" y="313"/>
                  </a:cubicBezTo>
                  <a:close/>
                  <a:moveTo>
                    <a:pt x="1451" y="0"/>
                  </a:moveTo>
                  <a:cubicBezTo>
                    <a:pt x="1232" y="0"/>
                    <a:pt x="1012" y="81"/>
                    <a:pt x="845" y="241"/>
                  </a:cubicBezTo>
                  <a:cubicBezTo>
                    <a:pt x="548" y="539"/>
                    <a:pt x="524" y="992"/>
                    <a:pt x="738" y="1325"/>
                  </a:cubicBezTo>
                  <a:lnTo>
                    <a:pt x="60" y="2015"/>
                  </a:lnTo>
                  <a:cubicBezTo>
                    <a:pt x="0" y="2075"/>
                    <a:pt x="0" y="2182"/>
                    <a:pt x="60" y="2242"/>
                  </a:cubicBezTo>
                  <a:cubicBezTo>
                    <a:pt x="83" y="2265"/>
                    <a:pt x="131" y="2277"/>
                    <a:pt x="179" y="2277"/>
                  </a:cubicBezTo>
                  <a:cubicBezTo>
                    <a:pt x="226" y="2277"/>
                    <a:pt x="262" y="2265"/>
                    <a:pt x="298" y="2242"/>
                  </a:cubicBezTo>
                  <a:lnTo>
                    <a:pt x="976" y="1551"/>
                  </a:lnTo>
                  <a:cubicBezTo>
                    <a:pt x="1131" y="1658"/>
                    <a:pt x="1298" y="1706"/>
                    <a:pt x="1453" y="1706"/>
                  </a:cubicBezTo>
                  <a:cubicBezTo>
                    <a:pt x="1679" y="1706"/>
                    <a:pt x="1881" y="1611"/>
                    <a:pt x="2072" y="1444"/>
                  </a:cubicBezTo>
                  <a:cubicBezTo>
                    <a:pt x="2393" y="1122"/>
                    <a:pt x="2393" y="575"/>
                    <a:pt x="2048" y="241"/>
                  </a:cubicBezTo>
                  <a:cubicBezTo>
                    <a:pt x="1887" y="81"/>
                    <a:pt x="1670" y="0"/>
                    <a:pt x="14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2" name="Google Shape;11642;p65"/>
            <p:cNvSpPr/>
            <p:nvPr/>
          </p:nvSpPr>
          <p:spPr>
            <a:xfrm>
              <a:off x="1818359" y="3060644"/>
              <a:ext cx="57753" cy="24172"/>
            </a:xfrm>
            <a:custGeom>
              <a:rect b="b" l="l" r="r" t="t"/>
              <a:pathLst>
                <a:path extrusionOk="0" h="763" w="1823">
                  <a:moveTo>
                    <a:pt x="181" y="0"/>
                  </a:moveTo>
                  <a:cubicBezTo>
                    <a:pt x="116" y="0"/>
                    <a:pt x="55" y="43"/>
                    <a:pt x="36" y="108"/>
                  </a:cubicBezTo>
                  <a:cubicBezTo>
                    <a:pt x="1" y="203"/>
                    <a:pt x="48" y="286"/>
                    <a:pt x="144" y="322"/>
                  </a:cubicBezTo>
                  <a:lnTo>
                    <a:pt x="1584" y="763"/>
                  </a:lnTo>
                  <a:lnTo>
                    <a:pt x="1632" y="763"/>
                  </a:lnTo>
                  <a:cubicBezTo>
                    <a:pt x="1703" y="763"/>
                    <a:pt x="1763" y="727"/>
                    <a:pt x="1775" y="643"/>
                  </a:cubicBezTo>
                  <a:cubicBezTo>
                    <a:pt x="1822" y="572"/>
                    <a:pt x="1775" y="465"/>
                    <a:pt x="1691" y="453"/>
                  </a:cubicBezTo>
                  <a:lnTo>
                    <a:pt x="239" y="12"/>
                  </a:ln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3" name="Google Shape;11643;p65"/>
            <p:cNvSpPr/>
            <p:nvPr/>
          </p:nvSpPr>
          <p:spPr>
            <a:xfrm>
              <a:off x="1818359" y="3078384"/>
              <a:ext cx="57753" cy="24552"/>
            </a:xfrm>
            <a:custGeom>
              <a:rect b="b" l="l" r="r" t="t"/>
              <a:pathLst>
                <a:path extrusionOk="0" h="775" w="1823">
                  <a:moveTo>
                    <a:pt x="182" y="0"/>
                  </a:moveTo>
                  <a:cubicBezTo>
                    <a:pt x="116" y="0"/>
                    <a:pt x="55" y="45"/>
                    <a:pt x="36" y="119"/>
                  </a:cubicBezTo>
                  <a:cubicBezTo>
                    <a:pt x="1" y="203"/>
                    <a:pt x="48" y="298"/>
                    <a:pt x="144" y="322"/>
                  </a:cubicBezTo>
                  <a:lnTo>
                    <a:pt x="1584" y="774"/>
                  </a:lnTo>
                  <a:lnTo>
                    <a:pt x="1632" y="774"/>
                  </a:lnTo>
                  <a:cubicBezTo>
                    <a:pt x="1703" y="774"/>
                    <a:pt x="1763" y="726"/>
                    <a:pt x="1775" y="655"/>
                  </a:cubicBezTo>
                  <a:cubicBezTo>
                    <a:pt x="1822" y="584"/>
                    <a:pt x="1775" y="488"/>
                    <a:pt x="1691" y="464"/>
                  </a:cubicBezTo>
                  <a:lnTo>
                    <a:pt x="239" y="12"/>
                  </a:lnTo>
                  <a:cubicBezTo>
                    <a:pt x="220" y="4"/>
                    <a:pt x="201"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4" name="Google Shape;11644;p65"/>
            <p:cNvSpPr/>
            <p:nvPr/>
          </p:nvSpPr>
          <p:spPr>
            <a:xfrm>
              <a:off x="1818359" y="3096474"/>
              <a:ext cx="57753" cy="24172"/>
            </a:xfrm>
            <a:custGeom>
              <a:rect b="b" l="l" r="r" t="t"/>
              <a:pathLst>
                <a:path extrusionOk="0" h="763" w="1823">
                  <a:moveTo>
                    <a:pt x="181" y="1"/>
                  </a:moveTo>
                  <a:cubicBezTo>
                    <a:pt x="116" y="1"/>
                    <a:pt x="55" y="44"/>
                    <a:pt x="36" y="108"/>
                  </a:cubicBezTo>
                  <a:cubicBezTo>
                    <a:pt x="1" y="203"/>
                    <a:pt x="48" y="286"/>
                    <a:pt x="144" y="322"/>
                  </a:cubicBezTo>
                  <a:lnTo>
                    <a:pt x="1584" y="763"/>
                  </a:lnTo>
                  <a:lnTo>
                    <a:pt x="1632" y="763"/>
                  </a:lnTo>
                  <a:cubicBezTo>
                    <a:pt x="1703" y="763"/>
                    <a:pt x="1763" y="727"/>
                    <a:pt x="1775" y="644"/>
                  </a:cubicBezTo>
                  <a:cubicBezTo>
                    <a:pt x="1822" y="572"/>
                    <a:pt x="1775" y="489"/>
                    <a:pt x="1691" y="453"/>
                  </a:cubicBezTo>
                  <a:lnTo>
                    <a:pt x="239" y="13"/>
                  </a:lnTo>
                  <a:cubicBezTo>
                    <a:pt x="220" y="4"/>
                    <a:pt x="200"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5" name="Google Shape;11645;p65"/>
            <p:cNvSpPr/>
            <p:nvPr/>
          </p:nvSpPr>
          <p:spPr>
            <a:xfrm>
              <a:off x="2022410" y="3029914"/>
              <a:ext cx="760" cy="570"/>
            </a:xfrm>
            <a:custGeom>
              <a:rect b="b" l="l" r="r" t="t"/>
              <a:pathLst>
                <a:path extrusionOk="0" h="18" w="24">
                  <a:moveTo>
                    <a:pt x="3" y="0"/>
                  </a:moveTo>
                  <a:cubicBezTo>
                    <a:pt x="0" y="0"/>
                    <a:pt x="21" y="18"/>
                    <a:pt x="23" y="18"/>
                  </a:cubicBezTo>
                  <a:cubicBezTo>
                    <a:pt x="24" y="18"/>
                    <a:pt x="22" y="15"/>
                    <a:pt x="13" y="6"/>
                  </a:cubicBezTo>
                  <a:cubicBezTo>
                    <a:pt x="7" y="2"/>
                    <a:pt x="4" y="0"/>
                    <a:pt x="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6" name="Google Shape;11646;p65"/>
            <p:cNvSpPr/>
            <p:nvPr/>
          </p:nvSpPr>
          <p:spPr>
            <a:xfrm>
              <a:off x="1770459" y="3017337"/>
              <a:ext cx="254644" cy="215994"/>
            </a:xfrm>
            <a:custGeom>
              <a:rect b="b" l="l" r="r" t="t"/>
              <a:pathLst>
                <a:path extrusionOk="0" h="6818" w="8038">
                  <a:moveTo>
                    <a:pt x="7275" y="391"/>
                  </a:moveTo>
                  <a:lnTo>
                    <a:pt x="7275" y="3677"/>
                  </a:lnTo>
                  <a:lnTo>
                    <a:pt x="4180" y="4677"/>
                  </a:lnTo>
                  <a:lnTo>
                    <a:pt x="4180" y="2570"/>
                  </a:lnTo>
                  <a:lnTo>
                    <a:pt x="4180" y="1760"/>
                  </a:lnTo>
                  <a:lnTo>
                    <a:pt x="4180" y="1391"/>
                  </a:lnTo>
                  <a:lnTo>
                    <a:pt x="7275" y="391"/>
                  </a:lnTo>
                  <a:close/>
                  <a:moveTo>
                    <a:pt x="310" y="748"/>
                  </a:moveTo>
                  <a:lnTo>
                    <a:pt x="429" y="796"/>
                  </a:lnTo>
                  <a:lnTo>
                    <a:pt x="429" y="3820"/>
                  </a:lnTo>
                  <a:cubicBezTo>
                    <a:pt x="429" y="3892"/>
                    <a:pt x="477" y="3951"/>
                    <a:pt x="548" y="3963"/>
                  </a:cubicBezTo>
                  <a:lnTo>
                    <a:pt x="3858" y="5023"/>
                  </a:lnTo>
                  <a:lnTo>
                    <a:pt x="3858" y="5630"/>
                  </a:lnTo>
                  <a:lnTo>
                    <a:pt x="310" y="4499"/>
                  </a:lnTo>
                  <a:lnTo>
                    <a:pt x="310" y="1332"/>
                  </a:lnTo>
                  <a:lnTo>
                    <a:pt x="310" y="748"/>
                  </a:lnTo>
                  <a:close/>
                  <a:moveTo>
                    <a:pt x="7704" y="748"/>
                  </a:moveTo>
                  <a:lnTo>
                    <a:pt x="7704" y="1332"/>
                  </a:lnTo>
                  <a:lnTo>
                    <a:pt x="7704" y="4499"/>
                  </a:lnTo>
                  <a:lnTo>
                    <a:pt x="4168" y="5630"/>
                  </a:lnTo>
                  <a:lnTo>
                    <a:pt x="4168" y="5023"/>
                  </a:lnTo>
                  <a:lnTo>
                    <a:pt x="7466" y="3963"/>
                  </a:lnTo>
                  <a:cubicBezTo>
                    <a:pt x="7525" y="3951"/>
                    <a:pt x="7585" y="3880"/>
                    <a:pt x="7585" y="3820"/>
                  </a:cubicBezTo>
                  <a:lnTo>
                    <a:pt x="7585" y="796"/>
                  </a:lnTo>
                  <a:lnTo>
                    <a:pt x="7704" y="748"/>
                  </a:lnTo>
                  <a:close/>
                  <a:moveTo>
                    <a:pt x="310" y="4844"/>
                  </a:moveTo>
                  <a:lnTo>
                    <a:pt x="3858" y="5975"/>
                  </a:lnTo>
                  <a:lnTo>
                    <a:pt x="3858" y="6440"/>
                  </a:lnTo>
                  <a:lnTo>
                    <a:pt x="310" y="5309"/>
                  </a:lnTo>
                  <a:lnTo>
                    <a:pt x="310" y="4844"/>
                  </a:lnTo>
                  <a:close/>
                  <a:moveTo>
                    <a:pt x="595" y="0"/>
                  </a:moveTo>
                  <a:cubicBezTo>
                    <a:pt x="562" y="0"/>
                    <a:pt x="522" y="17"/>
                    <a:pt x="489" y="34"/>
                  </a:cubicBezTo>
                  <a:cubicBezTo>
                    <a:pt x="441" y="70"/>
                    <a:pt x="429" y="105"/>
                    <a:pt x="429" y="165"/>
                  </a:cubicBezTo>
                  <a:lnTo>
                    <a:pt x="429" y="439"/>
                  </a:lnTo>
                  <a:lnTo>
                    <a:pt x="203" y="367"/>
                  </a:lnTo>
                  <a:cubicBezTo>
                    <a:pt x="189" y="360"/>
                    <a:pt x="175" y="358"/>
                    <a:pt x="161" y="358"/>
                  </a:cubicBezTo>
                  <a:cubicBezTo>
                    <a:pt x="127" y="358"/>
                    <a:pt x="94" y="374"/>
                    <a:pt x="60" y="391"/>
                  </a:cubicBezTo>
                  <a:cubicBezTo>
                    <a:pt x="12" y="427"/>
                    <a:pt x="1" y="463"/>
                    <a:pt x="1" y="522"/>
                  </a:cubicBezTo>
                  <a:lnTo>
                    <a:pt x="1" y="1332"/>
                  </a:lnTo>
                  <a:lnTo>
                    <a:pt x="1" y="4618"/>
                  </a:lnTo>
                  <a:lnTo>
                    <a:pt x="1" y="5428"/>
                  </a:lnTo>
                  <a:cubicBezTo>
                    <a:pt x="1" y="5499"/>
                    <a:pt x="48" y="5559"/>
                    <a:pt x="120" y="5570"/>
                  </a:cubicBezTo>
                  <a:lnTo>
                    <a:pt x="3977" y="6809"/>
                  </a:lnTo>
                  <a:cubicBezTo>
                    <a:pt x="3989" y="6815"/>
                    <a:pt x="4001" y="6818"/>
                    <a:pt x="4016" y="6818"/>
                  </a:cubicBezTo>
                  <a:cubicBezTo>
                    <a:pt x="4031" y="6818"/>
                    <a:pt x="4049" y="6815"/>
                    <a:pt x="4073" y="6809"/>
                  </a:cubicBezTo>
                  <a:lnTo>
                    <a:pt x="6061" y="6166"/>
                  </a:lnTo>
                  <a:cubicBezTo>
                    <a:pt x="6144" y="6130"/>
                    <a:pt x="6192" y="6047"/>
                    <a:pt x="6156" y="5963"/>
                  </a:cubicBezTo>
                  <a:cubicBezTo>
                    <a:pt x="6138" y="5890"/>
                    <a:pt x="6076" y="5844"/>
                    <a:pt x="6011" y="5844"/>
                  </a:cubicBezTo>
                  <a:cubicBezTo>
                    <a:pt x="5992" y="5844"/>
                    <a:pt x="5972" y="5848"/>
                    <a:pt x="5954" y="5856"/>
                  </a:cubicBezTo>
                  <a:lnTo>
                    <a:pt x="4180" y="6440"/>
                  </a:lnTo>
                  <a:lnTo>
                    <a:pt x="4180" y="5975"/>
                  </a:lnTo>
                  <a:lnTo>
                    <a:pt x="7728" y="4844"/>
                  </a:lnTo>
                  <a:lnTo>
                    <a:pt x="7728" y="5309"/>
                  </a:lnTo>
                  <a:lnTo>
                    <a:pt x="6597" y="5666"/>
                  </a:lnTo>
                  <a:cubicBezTo>
                    <a:pt x="6501" y="5690"/>
                    <a:pt x="6454" y="5773"/>
                    <a:pt x="6489" y="5868"/>
                  </a:cubicBezTo>
                  <a:cubicBezTo>
                    <a:pt x="6501" y="5940"/>
                    <a:pt x="6573" y="5987"/>
                    <a:pt x="6632" y="5987"/>
                  </a:cubicBezTo>
                  <a:cubicBezTo>
                    <a:pt x="6656" y="5987"/>
                    <a:pt x="6668" y="5987"/>
                    <a:pt x="6680" y="5975"/>
                  </a:cubicBezTo>
                  <a:lnTo>
                    <a:pt x="7918" y="5570"/>
                  </a:lnTo>
                  <a:cubicBezTo>
                    <a:pt x="7978" y="5559"/>
                    <a:pt x="8037" y="5475"/>
                    <a:pt x="8037" y="5416"/>
                  </a:cubicBezTo>
                  <a:lnTo>
                    <a:pt x="8037" y="4618"/>
                  </a:lnTo>
                  <a:lnTo>
                    <a:pt x="8037" y="1332"/>
                  </a:lnTo>
                  <a:lnTo>
                    <a:pt x="8037" y="522"/>
                  </a:lnTo>
                  <a:cubicBezTo>
                    <a:pt x="8037" y="486"/>
                    <a:pt x="8002" y="439"/>
                    <a:pt x="7966" y="403"/>
                  </a:cubicBezTo>
                  <a:cubicBezTo>
                    <a:pt x="7931" y="386"/>
                    <a:pt x="7896" y="375"/>
                    <a:pt x="7857" y="375"/>
                  </a:cubicBezTo>
                  <a:cubicBezTo>
                    <a:pt x="7842" y="375"/>
                    <a:pt x="7827" y="376"/>
                    <a:pt x="7811" y="379"/>
                  </a:cubicBezTo>
                  <a:lnTo>
                    <a:pt x="7585" y="451"/>
                  </a:lnTo>
                  <a:lnTo>
                    <a:pt x="7585" y="189"/>
                  </a:lnTo>
                  <a:cubicBezTo>
                    <a:pt x="7585" y="141"/>
                    <a:pt x="7561" y="82"/>
                    <a:pt x="7525" y="46"/>
                  </a:cubicBezTo>
                  <a:cubicBezTo>
                    <a:pt x="7499" y="29"/>
                    <a:pt x="7467" y="17"/>
                    <a:pt x="7428" y="17"/>
                  </a:cubicBezTo>
                  <a:cubicBezTo>
                    <a:pt x="7413" y="17"/>
                    <a:pt x="7398" y="19"/>
                    <a:pt x="7382" y="22"/>
                  </a:cubicBezTo>
                  <a:lnTo>
                    <a:pt x="4013" y="1094"/>
                  </a:lnTo>
                  <a:lnTo>
                    <a:pt x="1965" y="439"/>
                  </a:lnTo>
                  <a:cubicBezTo>
                    <a:pt x="1944" y="431"/>
                    <a:pt x="1923" y="427"/>
                    <a:pt x="1903" y="427"/>
                  </a:cubicBezTo>
                  <a:cubicBezTo>
                    <a:pt x="1835" y="427"/>
                    <a:pt x="1778" y="472"/>
                    <a:pt x="1751" y="546"/>
                  </a:cubicBezTo>
                  <a:cubicBezTo>
                    <a:pt x="1727" y="629"/>
                    <a:pt x="1775" y="725"/>
                    <a:pt x="1858" y="748"/>
                  </a:cubicBezTo>
                  <a:lnTo>
                    <a:pt x="3834" y="1391"/>
                  </a:lnTo>
                  <a:lnTo>
                    <a:pt x="3834" y="1760"/>
                  </a:lnTo>
                  <a:lnTo>
                    <a:pt x="3834" y="2570"/>
                  </a:lnTo>
                  <a:lnTo>
                    <a:pt x="3834" y="4677"/>
                  </a:lnTo>
                  <a:lnTo>
                    <a:pt x="739" y="3677"/>
                  </a:lnTo>
                  <a:lnTo>
                    <a:pt x="739" y="391"/>
                  </a:lnTo>
                  <a:lnTo>
                    <a:pt x="1215" y="546"/>
                  </a:lnTo>
                  <a:cubicBezTo>
                    <a:pt x="1232" y="550"/>
                    <a:pt x="1248" y="552"/>
                    <a:pt x="1264" y="552"/>
                  </a:cubicBezTo>
                  <a:cubicBezTo>
                    <a:pt x="1338" y="552"/>
                    <a:pt x="1400" y="508"/>
                    <a:pt x="1429" y="439"/>
                  </a:cubicBezTo>
                  <a:cubicBezTo>
                    <a:pt x="1453" y="344"/>
                    <a:pt x="1406" y="260"/>
                    <a:pt x="1322" y="225"/>
                  </a:cubicBezTo>
                  <a:lnTo>
                    <a:pt x="632" y="10"/>
                  </a:lnTo>
                  <a:cubicBezTo>
                    <a:pt x="621" y="3"/>
                    <a:pt x="609" y="0"/>
                    <a:pt x="5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47" name="Google Shape;11647;p65"/>
            <p:cNvSpPr/>
            <p:nvPr/>
          </p:nvSpPr>
          <p:spPr>
            <a:xfrm>
              <a:off x="1929271" y="3055987"/>
              <a:ext cx="38111" cy="47298"/>
            </a:xfrm>
            <a:custGeom>
              <a:rect b="b" l="l" r="r" t="t"/>
              <a:pathLst>
                <a:path extrusionOk="0" h="1493" w="1203">
                  <a:moveTo>
                    <a:pt x="881" y="374"/>
                  </a:moveTo>
                  <a:lnTo>
                    <a:pt x="881" y="945"/>
                  </a:lnTo>
                  <a:lnTo>
                    <a:pt x="345" y="1112"/>
                  </a:lnTo>
                  <a:lnTo>
                    <a:pt x="345" y="540"/>
                  </a:lnTo>
                  <a:lnTo>
                    <a:pt x="881" y="374"/>
                  </a:lnTo>
                  <a:close/>
                  <a:moveTo>
                    <a:pt x="1029" y="0"/>
                  </a:moveTo>
                  <a:cubicBezTo>
                    <a:pt x="1017" y="0"/>
                    <a:pt x="1003" y="2"/>
                    <a:pt x="988" y="5"/>
                  </a:cubicBezTo>
                  <a:lnTo>
                    <a:pt x="119" y="279"/>
                  </a:lnTo>
                  <a:cubicBezTo>
                    <a:pt x="60" y="290"/>
                    <a:pt x="0" y="362"/>
                    <a:pt x="0" y="421"/>
                  </a:cubicBezTo>
                  <a:lnTo>
                    <a:pt x="0" y="1326"/>
                  </a:lnTo>
                  <a:cubicBezTo>
                    <a:pt x="0" y="1374"/>
                    <a:pt x="24" y="1433"/>
                    <a:pt x="60" y="1469"/>
                  </a:cubicBezTo>
                  <a:cubicBezTo>
                    <a:pt x="83" y="1481"/>
                    <a:pt x="119" y="1493"/>
                    <a:pt x="155" y="1493"/>
                  </a:cubicBezTo>
                  <a:cubicBezTo>
                    <a:pt x="167" y="1493"/>
                    <a:pt x="179" y="1493"/>
                    <a:pt x="191" y="1481"/>
                  </a:cubicBezTo>
                  <a:lnTo>
                    <a:pt x="1060" y="1207"/>
                  </a:lnTo>
                  <a:cubicBezTo>
                    <a:pt x="1119" y="1195"/>
                    <a:pt x="1179" y="1124"/>
                    <a:pt x="1179" y="1064"/>
                  </a:cubicBezTo>
                  <a:lnTo>
                    <a:pt x="1179" y="159"/>
                  </a:lnTo>
                  <a:cubicBezTo>
                    <a:pt x="1203" y="112"/>
                    <a:pt x="1179" y="64"/>
                    <a:pt x="1131" y="40"/>
                  </a:cubicBezTo>
                  <a:cubicBezTo>
                    <a:pt x="1095" y="14"/>
                    <a:pt x="1066" y="0"/>
                    <a:pt x="10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48" name="Google Shape;11648;p65"/>
          <p:cNvGrpSpPr/>
          <p:nvPr/>
        </p:nvGrpSpPr>
        <p:grpSpPr>
          <a:xfrm>
            <a:off x="1317466" y="2884883"/>
            <a:ext cx="258382" cy="348543"/>
            <a:chOff x="1317466" y="2884883"/>
            <a:chExt cx="258382" cy="348543"/>
          </a:xfrm>
        </p:grpSpPr>
        <p:sp>
          <p:nvSpPr>
            <p:cNvPr id="11649" name="Google Shape;11649;p65"/>
            <p:cNvSpPr/>
            <p:nvPr/>
          </p:nvSpPr>
          <p:spPr>
            <a:xfrm>
              <a:off x="1317847" y="2916943"/>
              <a:ext cx="51702" cy="278404"/>
            </a:xfrm>
            <a:custGeom>
              <a:rect b="b" l="l" r="r" t="t"/>
              <a:pathLst>
                <a:path extrusionOk="0" h="8788" w="1632">
                  <a:moveTo>
                    <a:pt x="167" y="0"/>
                  </a:moveTo>
                  <a:cubicBezTo>
                    <a:pt x="72" y="0"/>
                    <a:pt x="0" y="84"/>
                    <a:pt x="0" y="167"/>
                  </a:cubicBezTo>
                  <a:lnTo>
                    <a:pt x="0" y="8620"/>
                  </a:lnTo>
                  <a:cubicBezTo>
                    <a:pt x="0" y="8716"/>
                    <a:pt x="72" y="8787"/>
                    <a:pt x="167" y="8787"/>
                  </a:cubicBezTo>
                  <a:cubicBezTo>
                    <a:pt x="250" y="8787"/>
                    <a:pt x="322" y="8716"/>
                    <a:pt x="322" y="8620"/>
                  </a:cubicBezTo>
                  <a:lnTo>
                    <a:pt x="322" y="334"/>
                  </a:lnTo>
                  <a:lnTo>
                    <a:pt x="1476" y="334"/>
                  </a:lnTo>
                  <a:cubicBezTo>
                    <a:pt x="1560" y="334"/>
                    <a:pt x="1631" y="250"/>
                    <a:pt x="1631" y="167"/>
                  </a:cubicBezTo>
                  <a:cubicBezTo>
                    <a:pt x="1631" y="72"/>
                    <a:pt x="1560" y="0"/>
                    <a:pt x="1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0" name="Google Shape;11650;p65"/>
            <p:cNvSpPr/>
            <p:nvPr/>
          </p:nvSpPr>
          <p:spPr>
            <a:xfrm>
              <a:off x="1394766" y="3181725"/>
              <a:ext cx="32852" cy="32852"/>
            </a:xfrm>
            <a:custGeom>
              <a:rect b="b" l="l" r="r" t="t"/>
              <a:pathLst>
                <a:path extrusionOk="0" h="1037" w="1037">
                  <a:moveTo>
                    <a:pt x="513" y="322"/>
                  </a:moveTo>
                  <a:cubicBezTo>
                    <a:pt x="620" y="322"/>
                    <a:pt x="715" y="417"/>
                    <a:pt x="715" y="512"/>
                  </a:cubicBezTo>
                  <a:cubicBezTo>
                    <a:pt x="715" y="620"/>
                    <a:pt x="620" y="715"/>
                    <a:pt x="513" y="715"/>
                  </a:cubicBezTo>
                  <a:cubicBezTo>
                    <a:pt x="418" y="715"/>
                    <a:pt x="322" y="620"/>
                    <a:pt x="322" y="512"/>
                  </a:cubicBezTo>
                  <a:cubicBezTo>
                    <a:pt x="322" y="417"/>
                    <a:pt x="418" y="322"/>
                    <a:pt x="513" y="322"/>
                  </a:cubicBezTo>
                  <a:close/>
                  <a:moveTo>
                    <a:pt x="513" y="0"/>
                  </a:moveTo>
                  <a:cubicBezTo>
                    <a:pt x="239" y="0"/>
                    <a:pt x="1" y="239"/>
                    <a:pt x="1" y="512"/>
                  </a:cubicBezTo>
                  <a:cubicBezTo>
                    <a:pt x="1" y="798"/>
                    <a:pt x="239" y="1036"/>
                    <a:pt x="513" y="1036"/>
                  </a:cubicBezTo>
                  <a:cubicBezTo>
                    <a:pt x="799" y="1036"/>
                    <a:pt x="1037" y="798"/>
                    <a:pt x="1037" y="512"/>
                  </a:cubicBezTo>
                  <a:cubicBezTo>
                    <a:pt x="1037" y="215"/>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1" name="Google Shape;11651;p65"/>
            <p:cNvSpPr/>
            <p:nvPr/>
          </p:nvSpPr>
          <p:spPr>
            <a:xfrm>
              <a:off x="1317466" y="2884883"/>
              <a:ext cx="258382" cy="348543"/>
            </a:xfrm>
            <a:custGeom>
              <a:rect b="b" l="l" r="r" t="t"/>
              <a:pathLst>
                <a:path extrusionOk="0" h="11002" w="8156">
                  <a:moveTo>
                    <a:pt x="3870" y="2322"/>
                  </a:moveTo>
                  <a:cubicBezTo>
                    <a:pt x="3929" y="3072"/>
                    <a:pt x="4370" y="3703"/>
                    <a:pt x="5013" y="4048"/>
                  </a:cubicBezTo>
                  <a:lnTo>
                    <a:pt x="5013" y="8966"/>
                  </a:lnTo>
                  <a:lnTo>
                    <a:pt x="893" y="8966"/>
                  </a:lnTo>
                  <a:lnTo>
                    <a:pt x="893" y="2322"/>
                  </a:lnTo>
                  <a:close/>
                  <a:moveTo>
                    <a:pt x="6013" y="0"/>
                  </a:moveTo>
                  <a:cubicBezTo>
                    <a:pt x="5239" y="0"/>
                    <a:pt x="4560" y="405"/>
                    <a:pt x="4179" y="1024"/>
                  </a:cubicBezTo>
                  <a:lnTo>
                    <a:pt x="2108" y="1024"/>
                  </a:lnTo>
                  <a:cubicBezTo>
                    <a:pt x="2024" y="1024"/>
                    <a:pt x="1941" y="1108"/>
                    <a:pt x="1941" y="1191"/>
                  </a:cubicBezTo>
                  <a:cubicBezTo>
                    <a:pt x="1941" y="1286"/>
                    <a:pt x="2024" y="1358"/>
                    <a:pt x="2108" y="1358"/>
                  </a:cubicBezTo>
                  <a:lnTo>
                    <a:pt x="4013" y="1358"/>
                  </a:lnTo>
                  <a:cubicBezTo>
                    <a:pt x="3929" y="1560"/>
                    <a:pt x="3882" y="1786"/>
                    <a:pt x="3870" y="2024"/>
                  </a:cubicBezTo>
                  <a:lnTo>
                    <a:pt x="726" y="2024"/>
                  </a:lnTo>
                  <a:cubicBezTo>
                    <a:pt x="631" y="2024"/>
                    <a:pt x="560" y="2096"/>
                    <a:pt x="560" y="2191"/>
                  </a:cubicBezTo>
                  <a:lnTo>
                    <a:pt x="560" y="9132"/>
                  </a:lnTo>
                  <a:cubicBezTo>
                    <a:pt x="560" y="9216"/>
                    <a:pt x="631" y="9287"/>
                    <a:pt x="726" y="9287"/>
                  </a:cubicBezTo>
                  <a:lnTo>
                    <a:pt x="5156" y="9287"/>
                  </a:lnTo>
                  <a:cubicBezTo>
                    <a:pt x="5251" y="9287"/>
                    <a:pt x="5322" y="9216"/>
                    <a:pt x="5322" y="9132"/>
                  </a:cubicBezTo>
                  <a:lnTo>
                    <a:pt x="5322" y="4191"/>
                  </a:lnTo>
                  <a:cubicBezTo>
                    <a:pt x="5394" y="4215"/>
                    <a:pt x="5489" y="4227"/>
                    <a:pt x="5560" y="4251"/>
                  </a:cubicBezTo>
                  <a:lnTo>
                    <a:pt x="5560" y="10680"/>
                  </a:lnTo>
                  <a:lnTo>
                    <a:pt x="322" y="10680"/>
                  </a:lnTo>
                  <a:lnTo>
                    <a:pt x="322" y="10263"/>
                  </a:lnTo>
                  <a:cubicBezTo>
                    <a:pt x="322" y="10168"/>
                    <a:pt x="250" y="10097"/>
                    <a:pt x="155" y="10097"/>
                  </a:cubicBezTo>
                  <a:cubicBezTo>
                    <a:pt x="72" y="10097"/>
                    <a:pt x="0" y="10168"/>
                    <a:pt x="0" y="10263"/>
                  </a:cubicBezTo>
                  <a:lnTo>
                    <a:pt x="0" y="10835"/>
                  </a:lnTo>
                  <a:cubicBezTo>
                    <a:pt x="0" y="10930"/>
                    <a:pt x="72" y="11002"/>
                    <a:pt x="155" y="11002"/>
                  </a:cubicBezTo>
                  <a:lnTo>
                    <a:pt x="5727" y="11002"/>
                  </a:lnTo>
                  <a:cubicBezTo>
                    <a:pt x="5810" y="11002"/>
                    <a:pt x="5894" y="10930"/>
                    <a:pt x="5894" y="10835"/>
                  </a:cubicBezTo>
                  <a:lnTo>
                    <a:pt x="5894" y="4286"/>
                  </a:lnTo>
                  <a:lnTo>
                    <a:pt x="6013" y="4286"/>
                  </a:lnTo>
                  <a:cubicBezTo>
                    <a:pt x="6525" y="4286"/>
                    <a:pt x="7025" y="4108"/>
                    <a:pt x="7406" y="3775"/>
                  </a:cubicBezTo>
                  <a:cubicBezTo>
                    <a:pt x="7799" y="3441"/>
                    <a:pt x="8049" y="2977"/>
                    <a:pt x="8120" y="2477"/>
                  </a:cubicBezTo>
                  <a:cubicBezTo>
                    <a:pt x="8156" y="2381"/>
                    <a:pt x="8096" y="2310"/>
                    <a:pt x="8001" y="2298"/>
                  </a:cubicBezTo>
                  <a:cubicBezTo>
                    <a:pt x="7994" y="2297"/>
                    <a:pt x="7987" y="2297"/>
                    <a:pt x="7980" y="2297"/>
                  </a:cubicBezTo>
                  <a:cubicBezTo>
                    <a:pt x="7904" y="2297"/>
                    <a:pt x="7833" y="2353"/>
                    <a:pt x="7823" y="2429"/>
                  </a:cubicBezTo>
                  <a:cubicBezTo>
                    <a:pt x="7692" y="3322"/>
                    <a:pt x="6930" y="3977"/>
                    <a:pt x="6025" y="3977"/>
                  </a:cubicBezTo>
                  <a:cubicBezTo>
                    <a:pt x="5013" y="3977"/>
                    <a:pt x="4191" y="3155"/>
                    <a:pt x="4191" y="2143"/>
                  </a:cubicBezTo>
                  <a:cubicBezTo>
                    <a:pt x="4191" y="1131"/>
                    <a:pt x="5013" y="322"/>
                    <a:pt x="6025" y="322"/>
                  </a:cubicBezTo>
                  <a:cubicBezTo>
                    <a:pt x="6918" y="322"/>
                    <a:pt x="7680" y="953"/>
                    <a:pt x="7823" y="1846"/>
                  </a:cubicBezTo>
                  <a:cubicBezTo>
                    <a:pt x="7833" y="1933"/>
                    <a:pt x="7914" y="1990"/>
                    <a:pt x="7982" y="1990"/>
                  </a:cubicBezTo>
                  <a:cubicBezTo>
                    <a:pt x="7989" y="1990"/>
                    <a:pt x="7995" y="1990"/>
                    <a:pt x="8001" y="1989"/>
                  </a:cubicBezTo>
                  <a:cubicBezTo>
                    <a:pt x="8096" y="1965"/>
                    <a:pt x="8156" y="1881"/>
                    <a:pt x="8132" y="1798"/>
                  </a:cubicBezTo>
                  <a:cubicBezTo>
                    <a:pt x="8049" y="1310"/>
                    <a:pt x="7799" y="857"/>
                    <a:pt x="7406" y="524"/>
                  </a:cubicBezTo>
                  <a:cubicBezTo>
                    <a:pt x="7025" y="191"/>
                    <a:pt x="6513" y="0"/>
                    <a:pt x="6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2" name="Google Shape;11652;p65"/>
            <p:cNvSpPr/>
            <p:nvPr/>
          </p:nvSpPr>
          <p:spPr>
            <a:xfrm>
              <a:off x="1467186" y="2912033"/>
              <a:ext cx="82653" cy="82273"/>
            </a:xfrm>
            <a:custGeom>
              <a:rect b="b" l="l" r="r" t="t"/>
              <a:pathLst>
                <a:path extrusionOk="0" h="2597" w="2609">
                  <a:moveTo>
                    <a:pt x="334" y="1263"/>
                  </a:moveTo>
                  <a:lnTo>
                    <a:pt x="418" y="1298"/>
                  </a:lnTo>
                  <a:cubicBezTo>
                    <a:pt x="656" y="1394"/>
                    <a:pt x="715" y="1489"/>
                    <a:pt x="715" y="1524"/>
                  </a:cubicBezTo>
                  <a:cubicBezTo>
                    <a:pt x="715" y="1560"/>
                    <a:pt x="656" y="1644"/>
                    <a:pt x="453" y="1751"/>
                  </a:cubicBezTo>
                  <a:cubicBezTo>
                    <a:pt x="370" y="1620"/>
                    <a:pt x="334" y="1465"/>
                    <a:pt x="334" y="1310"/>
                  </a:cubicBezTo>
                  <a:lnTo>
                    <a:pt x="334" y="1286"/>
                  </a:lnTo>
                  <a:lnTo>
                    <a:pt x="334" y="1263"/>
                  </a:lnTo>
                  <a:close/>
                  <a:moveTo>
                    <a:pt x="1192" y="334"/>
                  </a:moveTo>
                  <a:lnTo>
                    <a:pt x="1192" y="334"/>
                  </a:lnTo>
                  <a:cubicBezTo>
                    <a:pt x="1180" y="358"/>
                    <a:pt x="1168" y="381"/>
                    <a:pt x="1144" y="393"/>
                  </a:cubicBezTo>
                  <a:cubicBezTo>
                    <a:pt x="1013" y="620"/>
                    <a:pt x="1084" y="786"/>
                    <a:pt x="1144" y="870"/>
                  </a:cubicBezTo>
                  <a:cubicBezTo>
                    <a:pt x="1299" y="1084"/>
                    <a:pt x="1501" y="1132"/>
                    <a:pt x="1656" y="1155"/>
                  </a:cubicBezTo>
                  <a:cubicBezTo>
                    <a:pt x="1835" y="1203"/>
                    <a:pt x="1846" y="1203"/>
                    <a:pt x="1858" y="1322"/>
                  </a:cubicBezTo>
                  <a:cubicBezTo>
                    <a:pt x="1858" y="1429"/>
                    <a:pt x="1680" y="1548"/>
                    <a:pt x="1501" y="1644"/>
                  </a:cubicBezTo>
                  <a:cubicBezTo>
                    <a:pt x="1299" y="1786"/>
                    <a:pt x="1049" y="1929"/>
                    <a:pt x="942" y="2179"/>
                  </a:cubicBezTo>
                  <a:cubicBezTo>
                    <a:pt x="846" y="2156"/>
                    <a:pt x="775" y="2108"/>
                    <a:pt x="703" y="2048"/>
                  </a:cubicBezTo>
                  <a:cubicBezTo>
                    <a:pt x="680" y="2036"/>
                    <a:pt x="668" y="2025"/>
                    <a:pt x="656" y="2025"/>
                  </a:cubicBezTo>
                  <a:cubicBezTo>
                    <a:pt x="918" y="1870"/>
                    <a:pt x="1037" y="1691"/>
                    <a:pt x="1037" y="1513"/>
                  </a:cubicBezTo>
                  <a:cubicBezTo>
                    <a:pt x="1037" y="1370"/>
                    <a:pt x="953" y="1155"/>
                    <a:pt x="537" y="989"/>
                  </a:cubicBezTo>
                  <a:cubicBezTo>
                    <a:pt x="489" y="977"/>
                    <a:pt x="430" y="953"/>
                    <a:pt x="406" y="917"/>
                  </a:cubicBezTo>
                  <a:cubicBezTo>
                    <a:pt x="537" y="596"/>
                    <a:pt x="846" y="381"/>
                    <a:pt x="1192" y="334"/>
                  </a:cubicBezTo>
                  <a:close/>
                  <a:moveTo>
                    <a:pt x="1632" y="370"/>
                  </a:moveTo>
                  <a:cubicBezTo>
                    <a:pt x="1858" y="441"/>
                    <a:pt x="2049" y="620"/>
                    <a:pt x="2180" y="834"/>
                  </a:cubicBezTo>
                  <a:cubicBezTo>
                    <a:pt x="2251" y="965"/>
                    <a:pt x="2275" y="1108"/>
                    <a:pt x="2275" y="1274"/>
                  </a:cubicBezTo>
                  <a:cubicBezTo>
                    <a:pt x="2251" y="1644"/>
                    <a:pt x="2049" y="1977"/>
                    <a:pt x="1727" y="2132"/>
                  </a:cubicBezTo>
                  <a:cubicBezTo>
                    <a:pt x="1596" y="2215"/>
                    <a:pt x="1442" y="2239"/>
                    <a:pt x="1299" y="2239"/>
                  </a:cubicBezTo>
                  <a:cubicBezTo>
                    <a:pt x="1370" y="2132"/>
                    <a:pt x="1501" y="2036"/>
                    <a:pt x="1704" y="1917"/>
                  </a:cubicBezTo>
                  <a:cubicBezTo>
                    <a:pt x="1942" y="1763"/>
                    <a:pt x="2216" y="1584"/>
                    <a:pt x="2204" y="1286"/>
                  </a:cubicBezTo>
                  <a:cubicBezTo>
                    <a:pt x="2192" y="905"/>
                    <a:pt x="1918" y="846"/>
                    <a:pt x="1739" y="798"/>
                  </a:cubicBezTo>
                  <a:cubicBezTo>
                    <a:pt x="1620" y="762"/>
                    <a:pt x="1501" y="751"/>
                    <a:pt x="1442" y="643"/>
                  </a:cubicBezTo>
                  <a:cubicBezTo>
                    <a:pt x="1418" y="608"/>
                    <a:pt x="1454" y="512"/>
                    <a:pt x="1632" y="370"/>
                  </a:cubicBezTo>
                  <a:close/>
                  <a:moveTo>
                    <a:pt x="1299" y="0"/>
                  </a:moveTo>
                  <a:cubicBezTo>
                    <a:pt x="727" y="0"/>
                    <a:pt x="227" y="358"/>
                    <a:pt x="60" y="905"/>
                  </a:cubicBezTo>
                  <a:cubicBezTo>
                    <a:pt x="13" y="1024"/>
                    <a:pt x="1" y="1155"/>
                    <a:pt x="1" y="1286"/>
                  </a:cubicBezTo>
                  <a:lnTo>
                    <a:pt x="1" y="1322"/>
                  </a:lnTo>
                  <a:cubicBezTo>
                    <a:pt x="1" y="1608"/>
                    <a:pt x="96" y="1858"/>
                    <a:pt x="275" y="2084"/>
                  </a:cubicBezTo>
                  <a:lnTo>
                    <a:pt x="275" y="2096"/>
                  </a:lnTo>
                  <a:cubicBezTo>
                    <a:pt x="346" y="2179"/>
                    <a:pt x="418" y="2263"/>
                    <a:pt x="513" y="2334"/>
                  </a:cubicBezTo>
                  <a:cubicBezTo>
                    <a:pt x="656" y="2453"/>
                    <a:pt x="846" y="2525"/>
                    <a:pt x="1049" y="2572"/>
                  </a:cubicBezTo>
                  <a:cubicBezTo>
                    <a:pt x="1120" y="2584"/>
                    <a:pt x="1203" y="2596"/>
                    <a:pt x="1299" y="2596"/>
                  </a:cubicBezTo>
                  <a:cubicBezTo>
                    <a:pt x="1501" y="2596"/>
                    <a:pt x="1704" y="2560"/>
                    <a:pt x="1894" y="2465"/>
                  </a:cubicBezTo>
                  <a:cubicBezTo>
                    <a:pt x="2323" y="2239"/>
                    <a:pt x="2608" y="1798"/>
                    <a:pt x="2608" y="1310"/>
                  </a:cubicBezTo>
                  <a:cubicBezTo>
                    <a:pt x="2597" y="1084"/>
                    <a:pt x="2537" y="870"/>
                    <a:pt x="2442" y="691"/>
                  </a:cubicBezTo>
                  <a:cubicBezTo>
                    <a:pt x="2275" y="370"/>
                    <a:pt x="1965" y="131"/>
                    <a:pt x="1620" y="36"/>
                  </a:cubicBezTo>
                  <a:cubicBezTo>
                    <a:pt x="1525" y="12"/>
                    <a:pt x="1406"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3" name="Google Shape;11653;p65"/>
            <p:cNvSpPr/>
            <p:nvPr/>
          </p:nvSpPr>
          <p:spPr>
            <a:xfrm>
              <a:off x="1403066" y="2929393"/>
              <a:ext cx="15872" cy="15872"/>
            </a:xfrm>
            <a:custGeom>
              <a:rect b="b" l="l" r="r" t="t"/>
              <a:pathLst>
                <a:path extrusionOk="0" h="501" w="501">
                  <a:moveTo>
                    <a:pt x="251" y="0"/>
                  </a:moveTo>
                  <a:cubicBezTo>
                    <a:pt x="108" y="0"/>
                    <a:pt x="1" y="119"/>
                    <a:pt x="1" y="250"/>
                  </a:cubicBezTo>
                  <a:cubicBezTo>
                    <a:pt x="1" y="381"/>
                    <a:pt x="120" y="500"/>
                    <a:pt x="251" y="500"/>
                  </a:cubicBezTo>
                  <a:cubicBezTo>
                    <a:pt x="382" y="500"/>
                    <a:pt x="501" y="381"/>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4" name="Google Shape;11654;p65"/>
            <p:cNvSpPr/>
            <p:nvPr/>
          </p:nvSpPr>
          <p:spPr>
            <a:xfrm>
              <a:off x="1361597" y="3023293"/>
              <a:ext cx="98461" cy="30983"/>
            </a:xfrm>
            <a:custGeom>
              <a:rect b="b" l="l" r="r" t="t"/>
              <a:pathLst>
                <a:path extrusionOk="0" h="978" w="3108">
                  <a:moveTo>
                    <a:pt x="2798" y="322"/>
                  </a:moveTo>
                  <a:lnTo>
                    <a:pt x="2798" y="656"/>
                  </a:lnTo>
                  <a:lnTo>
                    <a:pt x="322" y="656"/>
                  </a:lnTo>
                  <a:lnTo>
                    <a:pt x="322" y="322"/>
                  </a:lnTo>
                  <a:close/>
                  <a:moveTo>
                    <a:pt x="167" y="1"/>
                  </a:moveTo>
                  <a:cubicBezTo>
                    <a:pt x="72" y="1"/>
                    <a:pt x="0" y="72"/>
                    <a:pt x="0" y="156"/>
                  </a:cubicBezTo>
                  <a:lnTo>
                    <a:pt x="0" y="810"/>
                  </a:lnTo>
                  <a:cubicBezTo>
                    <a:pt x="0" y="906"/>
                    <a:pt x="72" y="977"/>
                    <a:pt x="167" y="977"/>
                  </a:cubicBezTo>
                  <a:lnTo>
                    <a:pt x="2953" y="977"/>
                  </a:lnTo>
                  <a:cubicBezTo>
                    <a:pt x="3036" y="977"/>
                    <a:pt x="3108" y="906"/>
                    <a:pt x="3108" y="810"/>
                  </a:cubicBezTo>
                  <a:lnTo>
                    <a:pt x="3108" y="156"/>
                  </a:lnTo>
                  <a:cubicBezTo>
                    <a:pt x="3108" y="72"/>
                    <a:pt x="3036" y="1"/>
                    <a:pt x="2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5" name="Google Shape;11655;p65"/>
            <p:cNvSpPr/>
            <p:nvPr/>
          </p:nvSpPr>
          <p:spPr>
            <a:xfrm>
              <a:off x="1361597" y="3061024"/>
              <a:ext cx="98461" cy="30951"/>
            </a:xfrm>
            <a:custGeom>
              <a:rect b="b" l="l" r="r" t="t"/>
              <a:pathLst>
                <a:path extrusionOk="0" h="977" w="3108">
                  <a:moveTo>
                    <a:pt x="2798" y="322"/>
                  </a:moveTo>
                  <a:lnTo>
                    <a:pt x="2798" y="655"/>
                  </a:lnTo>
                  <a:lnTo>
                    <a:pt x="322" y="655"/>
                  </a:lnTo>
                  <a:lnTo>
                    <a:pt x="322" y="322"/>
                  </a:lnTo>
                  <a:close/>
                  <a:moveTo>
                    <a:pt x="167" y="0"/>
                  </a:moveTo>
                  <a:cubicBezTo>
                    <a:pt x="72" y="0"/>
                    <a:pt x="0" y="72"/>
                    <a:pt x="0" y="155"/>
                  </a:cubicBezTo>
                  <a:lnTo>
                    <a:pt x="0" y="810"/>
                  </a:lnTo>
                  <a:cubicBezTo>
                    <a:pt x="0" y="905"/>
                    <a:pt x="72" y="977"/>
                    <a:pt x="167" y="977"/>
                  </a:cubicBezTo>
                  <a:lnTo>
                    <a:pt x="2953" y="977"/>
                  </a:lnTo>
                  <a:cubicBezTo>
                    <a:pt x="3036" y="977"/>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6" name="Google Shape;11656;p65"/>
            <p:cNvSpPr/>
            <p:nvPr/>
          </p:nvSpPr>
          <p:spPr>
            <a:xfrm>
              <a:off x="1361597" y="3098755"/>
              <a:ext cx="98461" cy="30951"/>
            </a:xfrm>
            <a:custGeom>
              <a:rect b="b" l="l" r="r" t="t"/>
              <a:pathLst>
                <a:path extrusionOk="0" h="977" w="3108">
                  <a:moveTo>
                    <a:pt x="2798" y="333"/>
                  </a:moveTo>
                  <a:lnTo>
                    <a:pt x="2798" y="667"/>
                  </a:lnTo>
                  <a:lnTo>
                    <a:pt x="322" y="667"/>
                  </a:lnTo>
                  <a:lnTo>
                    <a:pt x="322" y="333"/>
                  </a:lnTo>
                  <a:close/>
                  <a:moveTo>
                    <a:pt x="167" y="0"/>
                  </a:moveTo>
                  <a:cubicBezTo>
                    <a:pt x="72" y="0"/>
                    <a:pt x="0" y="72"/>
                    <a:pt x="0" y="155"/>
                  </a:cubicBezTo>
                  <a:lnTo>
                    <a:pt x="0" y="810"/>
                  </a:lnTo>
                  <a:cubicBezTo>
                    <a:pt x="0" y="905"/>
                    <a:pt x="72" y="976"/>
                    <a:pt x="167" y="976"/>
                  </a:cubicBezTo>
                  <a:lnTo>
                    <a:pt x="2953" y="976"/>
                  </a:lnTo>
                  <a:cubicBezTo>
                    <a:pt x="3036" y="976"/>
                    <a:pt x="3108" y="905"/>
                    <a:pt x="3108" y="810"/>
                  </a:cubicBezTo>
                  <a:lnTo>
                    <a:pt x="3108" y="155"/>
                  </a:lnTo>
                  <a:cubicBezTo>
                    <a:pt x="3108" y="72"/>
                    <a:pt x="3036" y="0"/>
                    <a:pt x="2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57" name="Google Shape;11657;p65"/>
          <p:cNvGrpSpPr/>
          <p:nvPr/>
        </p:nvGrpSpPr>
        <p:grpSpPr>
          <a:xfrm>
            <a:off x="3121167" y="2884883"/>
            <a:ext cx="258414" cy="348543"/>
            <a:chOff x="3121167" y="2884883"/>
            <a:chExt cx="258414" cy="348543"/>
          </a:xfrm>
        </p:grpSpPr>
        <p:sp>
          <p:nvSpPr>
            <p:cNvPr id="11658" name="Google Shape;11658;p65"/>
            <p:cNvSpPr/>
            <p:nvPr/>
          </p:nvSpPr>
          <p:spPr>
            <a:xfrm>
              <a:off x="3196249" y="2932023"/>
              <a:ext cx="37351" cy="10581"/>
            </a:xfrm>
            <a:custGeom>
              <a:rect b="b" l="l" r="r" t="t"/>
              <a:pathLst>
                <a:path extrusionOk="0" h="334" w="1179">
                  <a:moveTo>
                    <a:pt x="167" y="1"/>
                  </a:moveTo>
                  <a:cubicBezTo>
                    <a:pt x="72" y="1"/>
                    <a:pt x="0" y="84"/>
                    <a:pt x="0" y="167"/>
                  </a:cubicBezTo>
                  <a:cubicBezTo>
                    <a:pt x="0" y="262"/>
                    <a:pt x="72" y="334"/>
                    <a:pt x="167" y="334"/>
                  </a:cubicBezTo>
                  <a:lnTo>
                    <a:pt x="1012" y="334"/>
                  </a:lnTo>
                  <a:cubicBezTo>
                    <a:pt x="1096" y="334"/>
                    <a:pt x="1179" y="262"/>
                    <a:pt x="1179" y="167"/>
                  </a:cubicBezTo>
                  <a:cubicBezTo>
                    <a:pt x="1179" y="84"/>
                    <a:pt x="1096" y="1"/>
                    <a:pt x="10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59" name="Google Shape;11659;p65"/>
            <p:cNvSpPr/>
            <p:nvPr/>
          </p:nvSpPr>
          <p:spPr>
            <a:xfrm>
              <a:off x="3165297" y="3031593"/>
              <a:ext cx="98873" cy="31332"/>
            </a:xfrm>
            <a:custGeom>
              <a:rect b="b" l="l" r="r" t="t"/>
              <a:pathLst>
                <a:path extrusionOk="0" h="989" w="3121">
                  <a:moveTo>
                    <a:pt x="2787" y="334"/>
                  </a:moveTo>
                  <a:lnTo>
                    <a:pt x="2787" y="656"/>
                  </a:lnTo>
                  <a:lnTo>
                    <a:pt x="334" y="656"/>
                  </a:lnTo>
                  <a:lnTo>
                    <a:pt x="334" y="334"/>
                  </a:lnTo>
                  <a:close/>
                  <a:moveTo>
                    <a:pt x="168" y="1"/>
                  </a:moveTo>
                  <a:cubicBezTo>
                    <a:pt x="84" y="1"/>
                    <a:pt x="1" y="72"/>
                    <a:pt x="1" y="167"/>
                  </a:cubicBezTo>
                  <a:lnTo>
                    <a:pt x="1" y="822"/>
                  </a:lnTo>
                  <a:cubicBezTo>
                    <a:pt x="1" y="906"/>
                    <a:pt x="84" y="989"/>
                    <a:pt x="168" y="989"/>
                  </a:cubicBezTo>
                  <a:lnTo>
                    <a:pt x="2954" y="989"/>
                  </a:lnTo>
                  <a:cubicBezTo>
                    <a:pt x="3049" y="989"/>
                    <a:pt x="3120" y="906"/>
                    <a:pt x="3120" y="822"/>
                  </a:cubicBezTo>
                  <a:lnTo>
                    <a:pt x="3120" y="167"/>
                  </a:lnTo>
                  <a:cubicBezTo>
                    <a:pt x="3120" y="60"/>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0" name="Google Shape;11660;p65"/>
            <p:cNvSpPr/>
            <p:nvPr/>
          </p:nvSpPr>
          <p:spPr>
            <a:xfrm>
              <a:off x="3165297" y="3075343"/>
              <a:ext cx="98873" cy="10613"/>
            </a:xfrm>
            <a:custGeom>
              <a:rect b="b" l="l" r="r" t="t"/>
              <a:pathLst>
                <a:path extrusionOk="0" h="335" w="3121">
                  <a:moveTo>
                    <a:pt x="168" y="1"/>
                  </a:moveTo>
                  <a:cubicBezTo>
                    <a:pt x="84" y="1"/>
                    <a:pt x="1" y="84"/>
                    <a:pt x="1" y="168"/>
                  </a:cubicBezTo>
                  <a:cubicBezTo>
                    <a:pt x="1" y="263"/>
                    <a:pt x="84" y="334"/>
                    <a:pt x="168" y="334"/>
                  </a:cubicBezTo>
                  <a:lnTo>
                    <a:pt x="2954" y="334"/>
                  </a:lnTo>
                  <a:cubicBezTo>
                    <a:pt x="3049" y="334"/>
                    <a:pt x="3120" y="263"/>
                    <a:pt x="3120" y="168"/>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1" name="Google Shape;11661;p65"/>
            <p:cNvSpPr/>
            <p:nvPr/>
          </p:nvSpPr>
          <p:spPr>
            <a:xfrm>
              <a:off x="3165297" y="3099863"/>
              <a:ext cx="98873" cy="10613"/>
            </a:xfrm>
            <a:custGeom>
              <a:rect b="b" l="l" r="r" t="t"/>
              <a:pathLst>
                <a:path extrusionOk="0" h="335" w="3121">
                  <a:moveTo>
                    <a:pt x="168" y="1"/>
                  </a:moveTo>
                  <a:cubicBezTo>
                    <a:pt x="84" y="1"/>
                    <a:pt x="1" y="84"/>
                    <a:pt x="1" y="167"/>
                  </a:cubicBezTo>
                  <a:cubicBezTo>
                    <a:pt x="1" y="263"/>
                    <a:pt x="84" y="334"/>
                    <a:pt x="168" y="334"/>
                  </a:cubicBezTo>
                  <a:lnTo>
                    <a:pt x="2954" y="334"/>
                  </a:lnTo>
                  <a:cubicBezTo>
                    <a:pt x="3049" y="334"/>
                    <a:pt x="3120" y="263"/>
                    <a:pt x="3120" y="167"/>
                  </a:cubicBezTo>
                  <a:cubicBezTo>
                    <a:pt x="3120" y="84"/>
                    <a:pt x="3049" y="1"/>
                    <a:pt x="29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2" name="Google Shape;11662;p65"/>
            <p:cNvSpPr/>
            <p:nvPr/>
          </p:nvSpPr>
          <p:spPr>
            <a:xfrm>
              <a:off x="3198498" y="3181725"/>
              <a:ext cx="33232" cy="32852"/>
            </a:xfrm>
            <a:custGeom>
              <a:rect b="b" l="l" r="r" t="t"/>
              <a:pathLst>
                <a:path extrusionOk="0" h="1037" w="1049">
                  <a:moveTo>
                    <a:pt x="525" y="322"/>
                  </a:moveTo>
                  <a:cubicBezTo>
                    <a:pt x="632" y="322"/>
                    <a:pt x="715" y="417"/>
                    <a:pt x="715" y="512"/>
                  </a:cubicBezTo>
                  <a:cubicBezTo>
                    <a:pt x="715" y="620"/>
                    <a:pt x="632" y="715"/>
                    <a:pt x="525" y="715"/>
                  </a:cubicBezTo>
                  <a:cubicBezTo>
                    <a:pt x="417" y="715"/>
                    <a:pt x="334" y="620"/>
                    <a:pt x="334" y="512"/>
                  </a:cubicBezTo>
                  <a:cubicBezTo>
                    <a:pt x="334" y="417"/>
                    <a:pt x="417" y="322"/>
                    <a:pt x="525" y="322"/>
                  </a:cubicBezTo>
                  <a:close/>
                  <a:moveTo>
                    <a:pt x="525" y="0"/>
                  </a:moveTo>
                  <a:cubicBezTo>
                    <a:pt x="239" y="0"/>
                    <a:pt x="1" y="239"/>
                    <a:pt x="1" y="512"/>
                  </a:cubicBezTo>
                  <a:cubicBezTo>
                    <a:pt x="1" y="798"/>
                    <a:pt x="239" y="1036"/>
                    <a:pt x="525" y="1036"/>
                  </a:cubicBezTo>
                  <a:cubicBezTo>
                    <a:pt x="810" y="1036"/>
                    <a:pt x="1048" y="798"/>
                    <a:pt x="1048" y="512"/>
                  </a:cubicBezTo>
                  <a:cubicBezTo>
                    <a:pt x="1048" y="215"/>
                    <a:pt x="81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3" name="Google Shape;11663;p65"/>
            <p:cNvSpPr/>
            <p:nvPr/>
          </p:nvSpPr>
          <p:spPr>
            <a:xfrm>
              <a:off x="3121167" y="2884883"/>
              <a:ext cx="258414" cy="348543"/>
            </a:xfrm>
            <a:custGeom>
              <a:rect b="b" l="l" r="r" t="t"/>
              <a:pathLst>
                <a:path extrusionOk="0" h="11002" w="8157">
                  <a:moveTo>
                    <a:pt x="6014" y="0"/>
                  </a:moveTo>
                  <a:cubicBezTo>
                    <a:pt x="5240" y="0"/>
                    <a:pt x="4573" y="405"/>
                    <a:pt x="4180" y="1024"/>
                  </a:cubicBezTo>
                  <a:lnTo>
                    <a:pt x="168" y="1024"/>
                  </a:lnTo>
                  <a:cubicBezTo>
                    <a:pt x="72" y="1024"/>
                    <a:pt x="1" y="1108"/>
                    <a:pt x="1" y="1191"/>
                  </a:cubicBezTo>
                  <a:lnTo>
                    <a:pt x="1" y="9549"/>
                  </a:lnTo>
                  <a:cubicBezTo>
                    <a:pt x="1" y="9632"/>
                    <a:pt x="72" y="9704"/>
                    <a:pt x="168" y="9704"/>
                  </a:cubicBezTo>
                  <a:cubicBezTo>
                    <a:pt x="251" y="9704"/>
                    <a:pt x="334" y="9632"/>
                    <a:pt x="334" y="9549"/>
                  </a:cubicBezTo>
                  <a:lnTo>
                    <a:pt x="334" y="1358"/>
                  </a:lnTo>
                  <a:lnTo>
                    <a:pt x="4025" y="1358"/>
                  </a:lnTo>
                  <a:cubicBezTo>
                    <a:pt x="3930" y="1560"/>
                    <a:pt x="3882" y="1786"/>
                    <a:pt x="3870" y="2024"/>
                  </a:cubicBezTo>
                  <a:lnTo>
                    <a:pt x="727" y="2024"/>
                  </a:lnTo>
                  <a:cubicBezTo>
                    <a:pt x="644" y="2024"/>
                    <a:pt x="572" y="2096"/>
                    <a:pt x="572" y="2191"/>
                  </a:cubicBezTo>
                  <a:lnTo>
                    <a:pt x="572" y="9132"/>
                  </a:lnTo>
                  <a:cubicBezTo>
                    <a:pt x="572" y="9216"/>
                    <a:pt x="644" y="9287"/>
                    <a:pt x="727" y="9287"/>
                  </a:cubicBezTo>
                  <a:lnTo>
                    <a:pt x="3978" y="9287"/>
                  </a:lnTo>
                  <a:cubicBezTo>
                    <a:pt x="4061" y="9287"/>
                    <a:pt x="4144" y="9216"/>
                    <a:pt x="4144" y="9132"/>
                  </a:cubicBezTo>
                  <a:cubicBezTo>
                    <a:pt x="4144" y="9037"/>
                    <a:pt x="4061" y="8966"/>
                    <a:pt x="3978" y="8966"/>
                  </a:cubicBezTo>
                  <a:lnTo>
                    <a:pt x="894" y="8966"/>
                  </a:lnTo>
                  <a:lnTo>
                    <a:pt x="894" y="2322"/>
                  </a:lnTo>
                  <a:lnTo>
                    <a:pt x="3870" y="2322"/>
                  </a:lnTo>
                  <a:cubicBezTo>
                    <a:pt x="3930" y="3072"/>
                    <a:pt x="4382" y="3703"/>
                    <a:pt x="5013" y="4048"/>
                  </a:cubicBezTo>
                  <a:lnTo>
                    <a:pt x="5013" y="8966"/>
                  </a:lnTo>
                  <a:lnTo>
                    <a:pt x="4620" y="8966"/>
                  </a:lnTo>
                  <a:cubicBezTo>
                    <a:pt x="4525" y="8966"/>
                    <a:pt x="4454" y="9037"/>
                    <a:pt x="4454" y="9132"/>
                  </a:cubicBezTo>
                  <a:cubicBezTo>
                    <a:pt x="4454" y="9216"/>
                    <a:pt x="4525" y="9287"/>
                    <a:pt x="4620" y="9287"/>
                  </a:cubicBezTo>
                  <a:lnTo>
                    <a:pt x="5180" y="9287"/>
                  </a:lnTo>
                  <a:cubicBezTo>
                    <a:pt x="5275" y="9287"/>
                    <a:pt x="5347" y="9216"/>
                    <a:pt x="5347" y="9132"/>
                  </a:cubicBezTo>
                  <a:lnTo>
                    <a:pt x="5347" y="4191"/>
                  </a:lnTo>
                  <a:cubicBezTo>
                    <a:pt x="5418" y="4215"/>
                    <a:pt x="5513" y="4227"/>
                    <a:pt x="5585" y="4251"/>
                  </a:cubicBezTo>
                  <a:lnTo>
                    <a:pt x="5585" y="10680"/>
                  </a:lnTo>
                  <a:lnTo>
                    <a:pt x="346" y="10680"/>
                  </a:lnTo>
                  <a:lnTo>
                    <a:pt x="346" y="10168"/>
                  </a:lnTo>
                  <a:cubicBezTo>
                    <a:pt x="346" y="10085"/>
                    <a:pt x="263" y="10001"/>
                    <a:pt x="179" y="10001"/>
                  </a:cubicBezTo>
                  <a:cubicBezTo>
                    <a:pt x="84" y="10001"/>
                    <a:pt x="13" y="10085"/>
                    <a:pt x="13" y="10168"/>
                  </a:cubicBezTo>
                  <a:lnTo>
                    <a:pt x="13" y="10835"/>
                  </a:lnTo>
                  <a:cubicBezTo>
                    <a:pt x="13" y="10930"/>
                    <a:pt x="84" y="11002"/>
                    <a:pt x="179" y="11002"/>
                  </a:cubicBezTo>
                  <a:lnTo>
                    <a:pt x="5752" y="11002"/>
                  </a:lnTo>
                  <a:cubicBezTo>
                    <a:pt x="5835" y="11002"/>
                    <a:pt x="5906" y="10930"/>
                    <a:pt x="5906" y="10835"/>
                  </a:cubicBezTo>
                  <a:lnTo>
                    <a:pt x="5906" y="4286"/>
                  </a:lnTo>
                  <a:lnTo>
                    <a:pt x="6025" y="4286"/>
                  </a:lnTo>
                  <a:cubicBezTo>
                    <a:pt x="6537" y="4286"/>
                    <a:pt x="7037" y="4108"/>
                    <a:pt x="7430" y="3775"/>
                  </a:cubicBezTo>
                  <a:cubicBezTo>
                    <a:pt x="7811" y="3441"/>
                    <a:pt x="8061" y="2977"/>
                    <a:pt x="8157" y="2489"/>
                  </a:cubicBezTo>
                  <a:cubicBezTo>
                    <a:pt x="8157" y="2417"/>
                    <a:pt x="8097" y="2322"/>
                    <a:pt x="8014" y="2310"/>
                  </a:cubicBezTo>
                  <a:cubicBezTo>
                    <a:pt x="8006" y="2309"/>
                    <a:pt x="7998" y="2309"/>
                    <a:pt x="7990" y="2309"/>
                  </a:cubicBezTo>
                  <a:cubicBezTo>
                    <a:pt x="7907" y="2309"/>
                    <a:pt x="7846" y="2365"/>
                    <a:pt x="7835" y="2441"/>
                  </a:cubicBezTo>
                  <a:cubicBezTo>
                    <a:pt x="7680" y="3322"/>
                    <a:pt x="6918" y="3977"/>
                    <a:pt x="6025" y="3977"/>
                  </a:cubicBezTo>
                  <a:cubicBezTo>
                    <a:pt x="5013" y="3977"/>
                    <a:pt x="4204" y="3155"/>
                    <a:pt x="4204" y="2143"/>
                  </a:cubicBezTo>
                  <a:cubicBezTo>
                    <a:pt x="4204" y="1131"/>
                    <a:pt x="5013" y="322"/>
                    <a:pt x="6025" y="322"/>
                  </a:cubicBezTo>
                  <a:cubicBezTo>
                    <a:pt x="6918" y="322"/>
                    <a:pt x="7692" y="988"/>
                    <a:pt x="7835" y="1870"/>
                  </a:cubicBezTo>
                  <a:cubicBezTo>
                    <a:pt x="7846" y="1946"/>
                    <a:pt x="7907" y="2002"/>
                    <a:pt x="7990" y="2002"/>
                  </a:cubicBezTo>
                  <a:cubicBezTo>
                    <a:pt x="7998" y="2002"/>
                    <a:pt x="8006" y="2002"/>
                    <a:pt x="8014" y="2000"/>
                  </a:cubicBezTo>
                  <a:cubicBezTo>
                    <a:pt x="8097" y="1989"/>
                    <a:pt x="8157" y="1905"/>
                    <a:pt x="8145" y="1822"/>
                  </a:cubicBezTo>
                  <a:cubicBezTo>
                    <a:pt x="8073" y="1310"/>
                    <a:pt x="7811" y="857"/>
                    <a:pt x="7430" y="524"/>
                  </a:cubicBezTo>
                  <a:cubicBezTo>
                    <a:pt x="7037" y="179"/>
                    <a:pt x="6537" y="0"/>
                    <a:pt x="60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4" name="Google Shape;11664;p65"/>
            <p:cNvSpPr/>
            <p:nvPr/>
          </p:nvSpPr>
          <p:spPr>
            <a:xfrm>
              <a:off x="3298448" y="2932403"/>
              <a:ext cx="28322" cy="54331"/>
            </a:xfrm>
            <a:custGeom>
              <a:rect b="b" l="l" r="r" t="t"/>
              <a:pathLst>
                <a:path extrusionOk="0" h="1715" w="894">
                  <a:moveTo>
                    <a:pt x="179" y="0"/>
                  </a:moveTo>
                  <a:cubicBezTo>
                    <a:pt x="96" y="0"/>
                    <a:pt x="13" y="84"/>
                    <a:pt x="13" y="167"/>
                  </a:cubicBezTo>
                  <a:cubicBezTo>
                    <a:pt x="13" y="262"/>
                    <a:pt x="96" y="334"/>
                    <a:pt x="179" y="334"/>
                  </a:cubicBezTo>
                  <a:lnTo>
                    <a:pt x="287" y="334"/>
                  </a:lnTo>
                  <a:lnTo>
                    <a:pt x="287" y="1393"/>
                  </a:lnTo>
                  <a:lnTo>
                    <a:pt x="167" y="1393"/>
                  </a:lnTo>
                  <a:cubicBezTo>
                    <a:pt x="72" y="1393"/>
                    <a:pt x="1" y="1465"/>
                    <a:pt x="1" y="1560"/>
                  </a:cubicBezTo>
                  <a:cubicBezTo>
                    <a:pt x="1" y="1643"/>
                    <a:pt x="72" y="1715"/>
                    <a:pt x="167" y="1715"/>
                  </a:cubicBezTo>
                  <a:lnTo>
                    <a:pt x="727" y="1715"/>
                  </a:lnTo>
                  <a:cubicBezTo>
                    <a:pt x="822" y="1715"/>
                    <a:pt x="894" y="1643"/>
                    <a:pt x="894" y="1560"/>
                  </a:cubicBezTo>
                  <a:cubicBezTo>
                    <a:pt x="894" y="1465"/>
                    <a:pt x="822" y="1393"/>
                    <a:pt x="727" y="1393"/>
                  </a:cubicBezTo>
                  <a:lnTo>
                    <a:pt x="608" y="1393"/>
                  </a:lnTo>
                  <a:lnTo>
                    <a:pt x="608" y="167"/>
                  </a:lnTo>
                  <a:cubicBezTo>
                    <a:pt x="608" y="84"/>
                    <a:pt x="537"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5" name="Google Shape;11665;p65"/>
            <p:cNvSpPr/>
            <p:nvPr/>
          </p:nvSpPr>
          <p:spPr>
            <a:xfrm>
              <a:off x="3302218" y="2916183"/>
              <a:ext cx="15492" cy="15111"/>
            </a:xfrm>
            <a:custGeom>
              <a:rect b="b" l="l" r="r" t="t"/>
              <a:pathLst>
                <a:path extrusionOk="0" h="477" w="489">
                  <a:moveTo>
                    <a:pt x="239" y="0"/>
                  </a:moveTo>
                  <a:cubicBezTo>
                    <a:pt x="108" y="0"/>
                    <a:pt x="1" y="108"/>
                    <a:pt x="1" y="239"/>
                  </a:cubicBezTo>
                  <a:cubicBezTo>
                    <a:pt x="1" y="370"/>
                    <a:pt x="108" y="477"/>
                    <a:pt x="239" y="477"/>
                  </a:cubicBezTo>
                  <a:cubicBezTo>
                    <a:pt x="370" y="477"/>
                    <a:pt x="477" y="370"/>
                    <a:pt x="477" y="239"/>
                  </a:cubicBezTo>
                  <a:cubicBezTo>
                    <a:pt x="489" y="108"/>
                    <a:pt x="370" y="0"/>
                    <a:pt x="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66" name="Google Shape;11666;p65"/>
          <p:cNvGrpSpPr/>
          <p:nvPr/>
        </p:nvGrpSpPr>
        <p:grpSpPr>
          <a:xfrm>
            <a:off x="4899999" y="2882095"/>
            <a:ext cx="271244" cy="346801"/>
            <a:chOff x="4899999" y="2882095"/>
            <a:chExt cx="271244" cy="346801"/>
          </a:xfrm>
        </p:grpSpPr>
        <p:sp>
          <p:nvSpPr>
            <p:cNvPr id="11667" name="Google Shape;11667;p65"/>
            <p:cNvSpPr/>
            <p:nvPr/>
          </p:nvSpPr>
          <p:spPr>
            <a:xfrm>
              <a:off x="4899999" y="2882095"/>
              <a:ext cx="271244" cy="346801"/>
            </a:xfrm>
            <a:custGeom>
              <a:rect b="b" l="l" r="r" t="t"/>
              <a:pathLst>
                <a:path extrusionOk="0" h="10947" w="8562">
                  <a:moveTo>
                    <a:pt x="6609" y="1719"/>
                  </a:moveTo>
                  <a:cubicBezTo>
                    <a:pt x="6823" y="1803"/>
                    <a:pt x="6954" y="2041"/>
                    <a:pt x="6906" y="2279"/>
                  </a:cubicBezTo>
                  <a:lnTo>
                    <a:pt x="6716" y="3398"/>
                  </a:lnTo>
                  <a:lnTo>
                    <a:pt x="6502" y="3398"/>
                  </a:lnTo>
                  <a:cubicBezTo>
                    <a:pt x="6406" y="3398"/>
                    <a:pt x="6323" y="3327"/>
                    <a:pt x="6323" y="3220"/>
                  </a:cubicBezTo>
                  <a:lnTo>
                    <a:pt x="6323" y="1969"/>
                  </a:lnTo>
                  <a:cubicBezTo>
                    <a:pt x="6454" y="1910"/>
                    <a:pt x="6537" y="1815"/>
                    <a:pt x="6609" y="1719"/>
                  </a:cubicBezTo>
                  <a:close/>
                  <a:moveTo>
                    <a:pt x="2287" y="1684"/>
                  </a:moveTo>
                  <a:cubicBezTo>
                    <a:pt x="2287" y="1743"/>
                    <a:pt x="2263" y="1803"/>
                    <a:pt x="2263" y="1862"/>
                  </a:cubicBezTo>
                  <a:lnTo>
                    <a:pt x="2263" y="3231"/>
                  </a:lnTo>
                  <a:cubicBezTo>
                    <a:pt x="2263" y="3339"/>
                    <a:pt x="2191" y="3410"/>
                    <a:pt x="2084" y="3410"/>
                  </a:cubicBezTo>
                  <a:lnTo>
                    <a:pt x="1882" y="3410"/>
                  </a:lnTo>
                  <a:lnTo>
                    <a:pt x="1691" y="2291"/>
                  </a:lnTo>
                  <a:cubicBezTo>
                    <a:pt x="1656" y="2136"/>
                    <a:pt x="1703" y="1981"/>
                    <a:pt x="1810" y="1862"/>
                  </a:cubicBezTo>
                  <a:cubicBezTo>
                    <a:pt x="1906" y="1743"/>
                    <a:pt x="2037" y="1684"/>
                    <a:pt x="2203" y="1684"/>
                  </a:cubicBezTo>
                  <a:close/>
                  <a:moveTo>
                    <a:pt x="6454" y="386"/>
                  </a:moveTo>
                  <a:lnTo>
                    <a:pt x="6454" y="386"/>
                  </a:lnTo>
                  <a:cubicBezTo>
                    <a:pt x="6597" y="815"/>
                    <a:pt x="6573" y="1207"/>
                    <a:pt x="6394" y="1469"/>
                  </a:cubicBezTo>
                  <a:cubicBezTo>
                    <a:pt x="6228" y="1707"/>
                    <a:pt x="5954" y="1862"/>
                    <a:pt x="5680" y="1862"/>
                  </a:cubicBezTo>
                  <a:lnTo>
                    <a:pt x="3120" y="1862"/>
                  </a:lnTo>
                  <a:cubicBezTo>
                    <a:pt x="3025" y="1862"/>
                    <a:pt x="2953" y="1934"/>
                    <a:pt x="2953" y="2029"/>
                  </a:cubicBezTo>
                  <a:cubicBezTo>
                    <a:pt x="2953" y="2112"/>
                    <a:pt x="3025" y="2184"/>
                    <a:pt x="3120" y="2184"/>
                  </a:cubicBezTo>
                  <a:lnTo>
                    <a:pt x="5680" y="2184"/>
                  </a:lnTo>
                  <a:cubicBezTo>
                    <a:pt x="5799" y="2184"/>
                    <a:pt x="5918" y="2172"/>
                    <a:pt x="6037" y="2136"/>
                  </a:cubicBezTo>
                  <a:lnTo>
                    <a:pt x="6037" y="3220"/>
                  </a:lnTo>
                  <a:cubicBezTo>
                    <a:pt x="6037" y="3493"/>
                    <a:pt x="6252" y="3720"/>
                    <a:pt x="6537" y="3720"/>
                  </a:cubicBezTo>
                  <a:lnTo>
                    <a:pt x="6787" y="3720"/>
                  </a:lnTo>
                  <a:cubicBezTo>
                    <a:pt x="6871" y="3720"/>
                    <a:pt x="6942" y="3755"/>
                    <a:pt x="6990" y="3815"/>
                  </a:cubicBezTo>
                  <a:cubicBezTo>
                    <a:pt x="7025" y="3874"/>
                    <a:pt x="7061" y="3946"/>
                    <a:pt x="7061" y="4017"/>
                  </a:cubicBezTo>
                  <a:cubicBezTo>
                    <a:pt x="7049" y="4148"/>
                    <a:pt x="6930" y="4255"/>
                    <a:pt x="6763" y="4255"/>
                  </a:cubicBezTo>
                  <a:lnTo>
                    <a:pt x="6692" y="4255"/>
                  </a:lnTo>
                  <a:lnTo>
                    <a:pt x="6692" y="4244"/>
                  </a:lnTo>
                  <a:cubicBezTo>
                    <a:pt x="6692" y="4148"/>
                    <a:pt x="6609" y="4077"/>
                    <a:pt x="6525" y="4077"/>
                  </a:cubicBezTo>
                  <a:cubicBezTo>
                    <a:pt x="6430" y="4077"/>
                    <a:pt x="6359" y="4148"/>
                    <a:pt x="6359" y="4244"/>
                  </a:cubicBezTo>
                  <a:cubicBezTo>
                    <a:pt x="6359" y="5375"/>
                    <a:pt x="5442" y="6315"/>
                    <a:pt x="4287" y="6315"/>
                  </a:cubicBezTo>
                  <a:cubicBezTo>
                    <a:pt x="3180" y="6315"/>
                    <a:pt x="2239" y="5387"/>
                    <a:pt x="2239" y="4244"/>
                  </a:cubicBezTo>
                  <a:cubicBezTo>
                    <a:pt x="2239" y="4160"/>
                    <a:pt x="2168" y="4077"/>
                    <a:pt x="2072" y="4077"/>
                  </a:cubicBezTo>
                  <a:cubicBezTo>
                    <a:pt x="1989" y="4077"/>
                    <a:pt x="1906" y="4160"/>
                    <a:pt x="1906" y="4244"/>
                  </a:cubicBezTo>
                  <a:lnTo>
                    <a:pt x="1906" y="4255"/>
                  </a:lnTo>
                  <a:lnTo>
                    <a:pt x="1822" y="4255"/>
                  </a:lnTo>
                  <a:cubicBezTo>
                    <a:pt x="1751" y="4255"/>
                    <a:pt x="1668" y="4232"/>
                    <a:pt x="1632" y="4172"/>
                  </a:cubicBezTo>
                  <a:cubicBezTo>
                    <a:pt x="1584" y="4113"/>
                    <a:pt x="1549" y="4041"/>
                    <a:pt x="1549" y="3958"/>
                  </a:cubicBezTo>
                  <a:cubicBezTo>
                    <a:pt x="1572" y="3827"/>
                    <a:pt x="1691" y="3720"/>
                    <a:pt x="1846" y="3720"/>
                  </a:cubicBezTo>
                  <a:lnTo>
                    <a:pt x="2084" y="3720"/>
                  </a:lnTo>
                  <a:cubicBezTo>
                    <a:pt x="2370" y="3720"/>
                    <a:pt x="2596" y="3505"/>
                    <a:pt x="2596" y="3220"/>
                  </a:cubicBezTo>
                  <a:lnTo>
                    <a:pt x="2596" y="1850"/>
                  </a:lnTo>
                  <a:cubicBezTo>
                    <a:pt x="2596" y="1184"/>
                    <a:pt x="3132" y="648"/>
                    <a:pt x="3799" y="648"/>
                  </a:cubicBezTo>
                  <a:lnTo>
                    <a:pt x="5335" y="648"/>
                  </a:lnTo>
                  <a:cubicBezTo>
                    <a:pt x="5894" y="648"/>
                    <a:pt x="6252" y="493"/>
                    <a:pt x="6454" y="386"/>
                  </a:cubicBezTo>
                  <a:close/>
                  <a:moveTo>
                    <a:pt x="5347" y="6387"/>
                  </a:moveTo>
                  <a:lnTo>
                    <a:pt x="5347" y="6911"/>
                  </a:lnTo>
                  <a:lnTo>
                    <a:pt x="4299" y="7494"/>
                  </a:lnTo>
                  <a:lnTo>
                    <a:pt x="3263" y="6911"/>
                  </a:lnTo>
                  <a:lnTo>
                    <a:pt x="3263" y="6387"/>
                  </a:lnTo>
                  <a:cubicBezTo>
                    <a:pt x="3573" y="6541"/>
                    <a:pt x="3930" y="6625"/>
                    <a:pt x="4299" y="6625"/>
                  </a:cubicBezTo>
                  <a:cubicBezTo>
                    <a:pt x="4680" y="6625"/>
                    <a:pt x="5037" y="6541"/>
                    <a:pt x="5347" y="6387"/>
                  </a:cubicBezTo>
                  <a:close/>
                  <a:moveTo>
                    <a:pt x="2846" y="7041"/>
                  </a:moveTo>
                  <a:lnTo>
                    <a:pt x="4073" y="7708"/>
                  </a:lnTo>
                  <a:lnTo>
                    <a:pt x="3704" y="8149"/>
                  </a:lnTo>
                  <a:cubicBezTo>
                    <a:pt x="3680" y="8184"/>
                    <a:pt x="3632" y="8208"/>
                    <a:pt x="3596" y="8220"/>
                  </a:cubicBezTo>
                  <a:cubicBezTo>
                    <a:pt x="3549" y="8220"/>
                    <a:pt x="3489" y="8208"/>
                    <a:pt x="3454" y="8173"/>
                  </a:cubicBezTo>
                  <a:lnTo>
                    <a:pt x="2620" y="7458"/>
                  </a:lnTo>
                  <a:lnTo>
                    <a:pt x="2834" y="7041"/>
                  </a:lnTo>
                  <a:close/>
                  <a:moveTo>
                    <a:pt x="5787" y="7041"/>
                  </a:moveTo>
                  <a:lnTo>
                    <a:pt x="6001" y="7458"/>
                  </a:lnTo>
                  <a:lnTo>
                    <a:pt x="5156" y="8173"/>
                  </a:lnTo>
                  <a:cubicBezTo>
                    <a:pt x="5109" y="8208"/>
                    <a:pt x="5061" y="8220"/>
                    <a:pt x="5013" y="8220"/>
                  </a:cubicBezTo>
                  <a:cubicBezTo>
                    <a:pt x="4978" y="8220"/>
                    <a:pt x="4930" y="8184"/>
                    <a:pt x="4894" y="8149"/>
                  </a:cubicBezTo>
                  <a:lnTo>
                    <a:pt x="4561" y="7708"/>
                  </a:lnTo>
                  <a:lnTo>
                    <a:pt x="5775" y="7041"/>
                  </a:lnTo>
                  <a:close/>
                  <a:moveTo>
                    <a:pt x="6497" y="1"/>
                  </a:moveTo>
                  <a:cubicBezTo>
                    <a:pt x="6455" y="1"/>
                    <a:pt x="6419" y="16"/>
                    <a:pt x="6382" y="53"/>
                  </a:cubicBezTo>
                  <a:cubicBezTo>
                    <a:pt x="6382" y="53"/>
                    <a:pt x="6073" y="350"/>
                    <a:pt x="5299" y="350"/>
                  </a:cubicBezTo>
                  <a:lnTo>
                    <a:pt x="3763" y="350"/>
                  </a:lnTo>
                  <a:cubicBezTo>
                    <a:pt x="3096" y="350"/>
                    <a:pt x="2537" y="779"/>
                    <a:pt x="2322" y="1374"/>
                  </a:cubicBezTo>
                  <a:lnTo>
                    <a:pt x="2180" y="1374"/>
                  </a:lnTo>
                  <a:cubicBezTo>
                    <a:pt x="1918" y="1374"/>
                    <a:pt x="1703" y="1481"/>
                    <a:pt x="1537" y="1672"/>
                  </a:cubicBezTo>
                  <a:cubicBezTo>
                    <a:pt x="1370" y="1862"/>
                    <a:pt x="1310" y="2112"/>
                    <a:pt x="1346" y="2350"/>
                  </a:cubicBezTo>
                  <a:lnTo>
                    <a:pt x="1537" y="3505"/>
                  </a:lnTo>
                  <a:cubicBezTo>
                    <a:pt x="1358" y="3589"/>
                    <a:pt x="1239" y="3755"/>
                    <a:pt x="1203" y="3958"/>
                  </a:cubicBezTo>
                  <a:cubicBezTo>
                    <a:pt x="1191" y="4124"/>
                    <a:pt x="1251" y="4291"/>
                    <a:pt x="1358" y="4422"/>
                  </a:cubicBezTo>
                  <a:cubicBezTo>
                    <a:pt x="1465" y="4541"/>
                    <a:pt x="1620" y="4613"/>
                    <a:pt x="1787" y="4613"/>
                  </a:cubicBezTo>
                  <a:lnTo>
                    <a:pt x="1906" y="4613"/>
                  </a:lnTo>
                  <a:cubicBezTo>
                    <a:pt x="2001" y="5291"/>
                    <a:pt x="2382" y="5863"/>
                    <a:pt x="2906" y="6244"/>
                  </a:cubicBezTo>
                  <a:lnTo>
                    <a:pt x="2906" y="6780"/>
                  </a:lnTo>
                  <a:cubicBezTo>
                    <a:pt x="2876" y="6762"/>
                    <a:pt x="2843" y="6753"/>
                    <a:pt x="2808" y="6753"/>
                  </a:cubicBezTo>
                  <a:cubicBezTo>
                    <a:pt x="2772" y="6753"/>
                    <a:pt x="2733" y="6762"/>
                    <a:pt x="2692" y="6780"/>
                  </a:cubicBezTo>
                  <a:cubicBezTo>
                    <a:pt x="2608" y="6803"/>
                    <a:pt x="2537" y="6863"/>
                    <a:pt x="2501" y="6934"/>
                  </a:cubicBezTo>
                  <a:lnTo>
                    <a:pt x="2251" y="7434"/>
                  </a:lnTo>
                  <a:lnTo>
                    <a:pt x="846" y="7851"/>
                  </a:lnTo>
                  <a:cubicBezTo>
                    <a:pt x="346" y="7994"/>
                    <a:pt x="1" y="8458"/>
                    <a:pt x="1" y="8982"/>
                  </a:cubicBezTo>
                  <a:lnTo>
                    <a:pt x="1" y="10780"/>
                  </a:lnTo>
                  <a:cubicBezTo>
                    <a:pt x="1" y="10863"/>
                    <a:pt x="72" y="10947"/>
                    <a:pt x="167" y="10947"/>
                  </a:cubicBezTo>
                  <a:cubicBezTo>
                    <a:pt x="251" y="10947"/>
                    <a:pt x="334" y="10863"/>
                    <a:pt x="334" y="10780"/>
                  </a:cubicBezTo>
                  <a:lnTo>
                    <a:pt x="334" y="8982"/>
                  </a:lnTo>
                  <a:cubicBezTo>
                    <a:pt x="334" y="8589"/>
                    <a:pt x="584" y="8244"/>
                    <a:pt x="953" y="8149"/>
                  </a:cubicBezTo>
                  <a:lnTo>
                    <a:pt x="1549" y="7958"/>
                  </a:lnTo>
                  <a:lnTo>
                    <a:pt x="1549" y="10756"/>
                  </a:lnTo>
                  <a:cubicBezTo>
                    <a:pt x="1549" y="10851"/>
                    <a:pt x="1620" y="10923"/>
                    <a:pt x="1715" y="10923"/>
                  </a:cubicBezTo>
                  <a:cubicBezTo>
                    <a:pt x="1799" y="10923"/>
                    <a:pt x="1882" y="10851"/>
                    <a:pt x="1882" y="10756"/>
                  </a:cubicBezTo>
                  <a:lnTo>
                    <a:pt x="1882" y="7863"/>
                  </a:lnTo>
                  <a:lnTo>
                    <a:pt x="2239" y="7756"/>
                  </a:lnTo>
                  <a:lnTo>
                    <a:pt x="2239" y="10756"/>
                  </a:lnTo>
                  <a:cubicBezTo>
                    <a:pt x="2239" y="10851"/>
                    <a:pt x="2311" y="10923"/>
                    <a:pt x="2394" y="10923"/>
                  </a:cubicBezTo>
                  <a:cubicBezTo>
                    <a:pt x="2489" y="10923"/>
                    <a:pt x="2561" y="10851"/>
                    <a:pt x="2561" y="10756"/>
                  </a:cubicBezTo>
                  <a:lnTo>
                    <a:pt x="2561" y="7863"/>
                  </a:lnTo>
                  <a:lnTo>
                    <a:pt x="3227" y="8423"/>
                  </a:lnTo>
                  <a:cubicBezTo>
                    <a:pt x="3323" y="8494"/>
                    <a:pt x="3442" y="8542"/>
                    <a:pt x="3561" y="8542"/>
                  </a:cubicBezTo>
                  <a:lnTo>
                    <a:pt x="3608" y="8542"/>
                  </a:lnTo>
                  <a:cubicBezTo>
                    <a:pt x="3739" y="8530"/>
                    <a:pt x="3858" y="8470"/>
                    <a:pt x="3942" y="8351"/>
                  </a:cubicBezTo>
                  <a:lnTo>
                    <a:pt x="4287" y="7934"/>
                  </a:lnTo>
                  <a:lnTo>
                    <a:pt x="4632" y="8351"/>
                  </a:lnTo>
                  <a:cubicBezTo>
                    <a:pt x="4716" y="8458"/>
                    <a:pt x="4835" y="8530"/>
                    <a:pt x="4978" y="8542"/>
                  </a:cubicBezTo>
                  <a:lnTo>
                    <a:pt x="5013" y="8542"/>
                  </a:lnTo>
                  <a:cubicBezTo>
                    <a:pt x="5132" y="8542"/>
                    <a:pt x="5251" y="8494"/>
                    <a:pt x="5347" y="8423"/>
                  </a:cubicBezTo>
                  <a:lnTo>
                    <a:pt x="6180" y="7708"/>
                  </a:lnTo>
                  <a:lnTo>
                    <a:pt x="6680" y="7863"/>
                  </a:lnTo>
                  <a:lnTo>
                    <a:pt x="6680" y="10756"/>
                  </a:lnTo>
                  <a:cubicBezTo>
                    <a:pt x="6680" y="10851"/>
                    <a:pt x="6763" y="10923"/>
                    <a:pt x="6847" y="10923"/>
                  </a:cubicBezTo>
                  <a:cubicBezTo>
                    <a:pt x="6942" y="10923"/>
                    <a:pt x="7014" y="10851"/>
                    <a:pt x="7014" y="10756"/>
                  </a:cubicBezTo>
                  <a:lnTo>
                    <a:pt x="7014" y="7958"/>
                  </a:lnTo>
                  <a:lnTo>
                    <a:pt x="7609" y="8149"/>
                  </a:lnTo>
                  <a:cubicBezTo>
                    <a:pt x="7978" y="8244"/>
                    <a:pt x="8228" y="8589"/>
                    <a:pt x="8228" y="8982"/>
                  </a:cubicBezTo>
                  <a:lnTo>
                    <a:pt x="8228" y="10780"/>
                  </a:lnTo>
                  <a:cubicBezTo>
                    <a:pt x="8228" y="10863"/>
                    <a:pt x="8311" y="10947"/>
                    <a:pt x="8395" y="10947"/>
                  </a:cubicBezTo>
                  <a:cubicBezTo>
                    <a:pt x="8490" y="10947"/>
                    <a:pt x="8561" y="10863"/>
                    <a:pt x="8561" y="10780"/>
                  </a:cubicBezTo>
                  <a:lnTo>
                    <a:pt x="8561" y="8982"/>
                  </a:lnTo>
                  <a:cubicBezTo>
                    <a:pt x="8561" y="8423"/>
                    <a:pt x="8216" y="7970"/>
                    <a:pt x="7716" y="7815"/>
                  </a:cubicBezTo>
                  <a:lnTo>
                    <a:pt x="6311" y="7399"/>
                  </a:lnTo>
                  <a:lnTo>
                    <a:pt x="6061" y="6911"/>
                  </a:lnTo>
                  <a:cubicBezTo>
                    <a:pt x="6013" y="6839"/>
                    <a:pt x="5942" y="6756"/>
                    <a:pt x="5871" y="6744"/>
                  </a:cubicBezTo>
                  <a:cubicBezTo>
                    <a:pt x="5829" y="6738"/>
                    <a:pt x="5793" y="6735"/>
                    <a:pt x="5759" y="6735"/>
                  </a:cubicBezTo>
                  <a:cubicBezTo>
                    <a:pt x="5725" y="6735"/>
                    <a:pt x="5692" y="6738"/>
                    <a:pt x="5656" y="6744"/>
                  </a:cubicBezTo>
                  <a:lnTo>
                    <a:pt x="5656" y="6208"/>
                  </a:lnTo>
                  <a:cubicBezTo>
                    <a:pt x="6192" y="5839"/>
                    <a:pt x="6561" y="5256"/>
                    <a:pt x="6656" y="4589"/>
                  </a:cubicBezTo>
                  <a:lnTo>
                    <a:pt x="6740" y="4589"/>
                  </a:lnTo>
                  <a:cubicBezTo>
                    <a:pt x="7061" y="4589"/>
                    <a:pt x="7323" y="4351"/>
                    <a:pt x="7359" y="4065"/>
                  </a:cubicBezTo>
                  <a:cubicBezTo>
                    <a:pt x="7371" y="3898"/>
                    <a:pt x="7311" y="3743"/>
                    <a:pt x="7204" y="3601"/>
                  </a:cubicBezTo>
                  <a:cubicBezTo>
                    <a:pt x="7156" y="3541"/>
                    <a:pt x="7097" y="3505"/>
                    <a:pt x="7025" y="3470"/>
                  </a:cubicBezTo>
                  <a:lnTo>
                    <a:pt x="7216" y="2339"/>
                  </a:lnTo>
                  <a:cubicBezTo>
                    <a:pt x="7275" y="1969"/>
                    <a:pt x="7085" y="1600"/>
                    <a:pt x="6763" y="1446"/>
                  </a:cubicBezTo>
                  <a:cubicBezTo>
                    <a:pt x="6906" y="1065"/>
                    <a:pt x="6883" y="600"/>
                    <a:pt x="6656" y="88"/>
                  </a:cubicBezTo>
                  <a:cubicBezTo>
                    <a:pt x="6644" y="53"/>
                    <a:pt x="6597" y="5"/>
                    <a:pt x="6537" y="5"/>
                  </a:cubicBezTo>
                  <a:cubicBezTo>
                    <a:pt x="6523" y="2"/>
                    <a:pt x="6510" y="1"/>
                    <a:pt x="64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8" name="Google Shape;11668;p65"/>
            <p:cNvSpPr/>
            <p:nvPr/>
          </p:nvSpPr>
          <p:spPr>
            <a:xfrm>
              <a:off x="5090491" y="3141364"/>
              <a:ext cx="10581" cy="86391"/>
            </a:xfrm>
            <a:custGeom>
              <a:rect b="b" l="l" r="r" t="t"/>
              <a:pathLst>
                <a:path extrusionOk="0" h="2727" w="334">
                  <a:moveTo>
                    <a:pt x="167" y="0"/>
                  </a:moveTo>
                  <a:cubicBezTo>
                    <a:pt x="84" y="0"/>
                    <a:pt x="0" y="84"/>
                    <a:pt x="0" y="167"/>
                  </a:cubicBezTo>
                  <a:lnTo>
                    <a:pt x="0" y="2560"/>
                  </a:lnTo>
                  <a:cubicBezTo>
                    <a:pt x="0" y="2656"/>
                    <a:pt x="84" y="2727"/>
                    <a:pt x="167" y="2727"/>
                  </a:cubicBezTo>
                  <a:cubicBezTo>
                    <a:pt x="262" y="2727"/>
                    <a:pt x="334" y="2656"/>
                    <a:pt x="334" y="2560"/>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69" name="Google Shape;11669;p65"/>
            <p:cNvSpPr/>
            <p:nvPr/>
          </p:nvSpPr>
          <p:spPr>
            <a:xfrm>
              <a:off x="5031281" y="3152294"/>
              <a:ext cx="10201" cy="10613"/>
            </a:xfrm>
            <a:custGeom>
              <a:rect b="b" l="l" r="r" t="t"/>
              <a:pathLst>
                <a:path extrusionOk="0" h="335" w="322">
                  <a:moveTo>
                    <a:pt x="155" y="1"/>
                  </a:moveTo>
                  <a:cubicBezTo>
                    <a:pt x="72" y="1"/>
                    <a:pt x="0" y="72"/>
                    <a:pt x="0" y="167"/>
                  </a:cubicBezTo>
                  <a:cubicBezTo>
                    <a:pt x="0" y="251"/>
                    <a:pt x="72" y="334"/>
                    <a:pt x="155" y="334"/>
                  </a:cubicBezTo>
                  <a:cubicBezTo>
                    <a:pt x="250" y="334"/>
                    <a:pt x="322" y="251"/>
                    <a:pt x="322" y="167"/>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0" name="Google Shape;11670;p65"/>
            <p:cNvSpPr/>
            <p:nvPr/>
          </p:nvSpPr>
          <p:spPr>
            <a:xfrm>
              <a:off x="5031281" y="3217555"/>
              <a:ext cx="10201" cy="10201"/>
            </a:xfrm>
            <a:custGeom>
              <a:rect b="b" l="l" r="r" t="t"/>
              <a:pathLst>
                <a:path extrusionOk="0" h="322" w="322">
                  <a:moveTo>
                    <a:pt x="155" y="1"/>
                  </a:moveTo>
                  <a:cubicBezTo>
                    <a:pt x="72" y="1"/>
                    <a:pt x="0" y="72"/>
                    <a:pt x="0" y="155"/>
                  </a:cubicBezTo>
                  <a:cubicBezTo>
                    <a:pt x="0" y="251"/>
                    <a:pt x="72" y="322"/>
                    <a:pt x="155" y="322"/>
                  </a:cubicBezTo>
                  <a:cubicBezTo>
                    <a:pt x="250" y="322"/>
                    <a:pt x="322" y="251"/>
                    <a:pt x="322" y="155"/>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1" name="Google Shape;11671;p65"/>
            <p:cNvSpPr/>
            <p:nvPr/>
          </p:nvSpPr>
          <p:spPr>
            <a:xfrm>
              <a:off x="5031281" y="3184734"/>
              <a:ext cx="10201" cy="10613"/>
            </a:xfrm>
            <a:custGeom>
              <a:rect b="b" l="l" r="r" t="t"/>
              <a:pathLst>
                <a:path extrusionOk="0" h="335" w="322">
                  <a:moveTo>
                    <a:pt x="155" y="1"/>
                  </a:moveTo>
                  <a:cubicBezTo>
                    <a:pt x="72" y="1"/>
                    <a:pt x="0" y="84"/>
                    <a:pt x="0" y="167"/>
                  </a:cubicBezTo>
                  <a:cubicBezTo>
                    <a:pt x="0" y="263"/>
                    <a:pt x="72" y="334"/>
                    <a:pt x="155" y="334"/>
                  </a:cubicBezTo>
                  <a:cubicBezTo>
                    <a:pt x="250" y="334"/>
                    <a:pt x="322" y="263"/>
                    <a:pt x="322" y="167"/>
                  </a:cubicBezTo>
                  <a:cubicBezTo>
                    <a:pt x="322" y="84"/>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2" name="Google Shape;11672;p65"/>
            <p:cNvSpPr/>
            <p:nvPr/>
          </p:nvSpPr>
          <p:spPr>
            <a:xfrm>
              <a:off x="4998841" y="2995763"/>
              <a:ext cx="10201" cy="15492"/>
            </a:xfrm>
            <a:custGeom>
              <a:rect b="b" l="l" r="r" t="t"/>
              <a:pathLst>
                <a:path extrusionOk="0" h="489" w="322">
                  <a:moveTo>
                    <a:pt x="155" y="1"/>
                  </a:moveTo>
                  <a:cubicBezTo>
                    <a:pt x="72" y="1"/>
                    <a:pt x="0" y="72"/>
                    <a:pt x="0" y="167"/>
                  </a:cubicBezTo>
                  <a:lnTo>
                    <a:pt x="0" y="334"/>
                  </a:lnTo>
                  <a:cubicBezTo>
                    <a:pt x="0" y="417"/>
                    <a:pt x="72" y="489"/>
                    <a:pt x="155" y="489"/>
                  </a:cubicBezTo>
                  <a:cubicBezTo>
                    <a:pt x="250" y="489"/>
                    <a:pt x="322" y="417"/>
                    <a:pt x="322" y="334"/>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3" name="Google Shape;11673;p65"/>
            <p:cNvSpPr/>
            <p:nvPr/>
          </p:nvSpPr>
          <p:spPr>
            <a:xfrm>
              <a:off x="5063721" y="2995763"/>
              <a:ext cx="10201" cy="15492"/>
            </a:xfrm>
            <a:custGeom>
              <a:rect b="b" l="l" r="r" t="t"/>
              <a:pathLst>
                <a:path extrusionOk="0" h="489" w="322">
                  <a:moveTo>
                    <a:pt x="167" y="1"/>
                  </a:moveTo>
                  <a:cubicBezTo>
                    <a:pt x="71" y="1"/>
                    <a:pt x="0" y="72"/>
                    <a:pt x="0" y="167"/>
                  </a:cubicBezTo>
                  <a:lnTo>
                    <a:pt x="0" y="334"/>
                  </a:lnTo>
                  <a:cubicBezTo>
                    <a:pt x="0" y="417"/>
                    <a:pt x="71" y="489"/>
                    <a:pt x="167" y="489"/>
                  </a:cubicBezTo>
                  <a:cubicBezTo>
                    <a:pt x="250" y="489"/>
                    <a:pt x="322" y="417"/>
                    <a:pt x="322" y="334"/>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4" name="Google Shape;11674;p65"/>
            <p:cNvSpPr/>
            <p:nvPr/>
          </p:nvSpPr>
          <p:spPr>
            <a:xfrm>
              <a:off x="4993550"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55" y="84"/>
                    <a:pt x="58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5" name="Google Shape;11675;p65"/>
            <p:cNvSpPr/>
            <p:nvPr/>
          </p:nvSpPr>
          <p:spPr>
            <a:xfrm>
              <a:off x="5058051" y="2979163"/>
              <a:ext cx="21162" cy="10613"/>
            </a:xfrm>
            <a:custGeom>
              <a:rect b="b" l="l" r="r" t="t"/>
              <a:pathLst>
                <a:path extrusionOk="0" h="335" w="668">
                  <a:moveTo>
                    <a:pt x="167" y="1"/>
                  </a:moveTo>
                  <a:cubicBezTo>
                    <a:pt x="72" y="1"/>
                    <a:pt x="0" y="84"/>
                    <a:pt x="0" y="167"/>
                  </a:cubicBezTo>
                  <a:cubicBezTo>
                    <a:pt x="0" y="263"/>
                    <a:pt x="72" y="334"/>
                    <a:pt x="167" y="334"/>
                  </a:cubicBezTo>
                  <a:lnTo>
                    <a:pt x="501" y="334"/>
                  </a:lnTo>
                  <a:cubicBezTo>
                    <a:pt x="596" y="334"/>
                    <a:pt x="667" y="263"/>
                    <a:pt x="667" y="167"/>
                  </a:cubicBezTo>
                  <a:cubicBezTo>
                    <a:pt x="667" y="84"/>
                    <a:pt x="596"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6" name="Google Shape;11676;p65"/>
            <p:cNvSpPr/>
            <p:nvPr/>
          </p:nvSpPr>
          <p:spPr>
            <a:xfrm>
              <a:off x="5007141" y="3025574"/>
              <a:ext cx="58481" cy="32092"/>
            </a:xfrm>
            <a:custGeom>
              <a:rect b="b" l="l" r="r" t="t"/>
              <a:pathLst>
                <a:path extrusionOk="0" h="1013" w="1846">
                  <a:moveTo>
                    <a:pt x="1500" y="322"/>
                  </a:moveTo>
                  <a:cubicBezTo>
                    <a:pt x="1429" y="536"/>
                    <a:pt x="1191" y="679"/>
                    <a:pt x="917" y="679"/>
                  </a:cubicBezTo>
                  <a:cubicBezTo>
                    <a:pt x="655" y="679"/>
                    <a:pt x="417" y="536"/>
                    <a:pt x="345" y="322"/>
                  </a:cubicBezTo>
                  <a:close/>
                  <a:moveTo>
                    <a:pt x="167" y="0"/>
                  </a:moveTo>
                  <a:cubicBezTo>
                    <a:pt x="72" y="0"/>
                    <a:pt x="0" y="72"/>
                    <a:pt x="0" y="167"/>
                  </a:cubicBezTo>
                  <a:cubicBezTo>
                    <a:pt x="0" y="619"/>
                    <a:pt x="417" y="1012"/>
                    <a:pt x="929" y="1012"/>
                  </a:cubicBezTo>
                  <a:cubicBezTo>
                    <a:pt x="1429" y="1012"/>
                    <a:pt x="1846" y="643"/>
                    <a:pt x="1846" y="167"/>
                  </a:cubicBezTo>
                  <a:cubicBezTo>
                    <a:pt x="1846" y="72"/>
                    <a:pt x="1786"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77" name="Google Shape;11677;p65"/>
          <p:cNvGrpSpPr/>
          <p:nvPr/>
        </p:nvGrpSpPr>
        <p:grpSpPr>
          <a:xfrm>
            <a:off x="7162775" y="2881113"/>
            <a:ext cx="259523" cy="346294"/>
            <a:chOff x="7162775" y="2881113"/>
            <a:chExt cx="259523" cy="346294"/>
          </a:xfrm>
        </p:grpSpPr>
        <p:sp>
          <p:nvSpPr>
            <p:cNvPr id="11678" name="Google Shape;11678;p65"/>
            <p:cNvSpPr/>
            <p:nvPr/>
          </p:nvSpPr>
          <p:spPr>
            <a:xfrm>
              <a:off x="7162775" y="2881113"/>
              <a:ext cx="259523" cy="346294"/>
            </a:xfrm>
            <a:custGeom>
              <a:rect b="b" l="l" r="r" t="t"/>
              <a:pathLst>
                <a:path extrusionOk="0" h="10931" w="8192">
                  <a:moveTo>
                    <a:pt x="4084" y="1536"/>
                  </a:moveTo>
                  <a:cubicBezTo>
                    <a:pt x="4382" y="1536"/>
                    <a:pt x="4703" y="1810"/>
                    <a:pt x="4989" y="2239"/>
                  </a:cubicBezTo>
                  <a:lnTo>
                    <a:pt x="3155" y="2239"/>
                  </a:lnTo>
                  <a:cubicBezTo>
                    <a:pt x="3453" y="1810"/>
                    <a:pt x="3787" y="1536"/>
                    <a:pt x="4084" y="1536"/>
                  </a:cubicBezTo>
                  <a:close/>
                  <a:moveTo>
                    <a:pt x="5191" y="2560"/>
                  </a:moveTo>
                  <a:cubicBezTo>
                    <a:pt x="5596" y="3310"/>
                    <a:pt x="5906" y="4334"/>
                    <a:pt x="5965" y="5322"/>
                  </a:cubicBezTo>
                  <a:cubicBezTo>
                    <a:pt x="5621" y="6068"/>
                    <a:pt x="4891" y="6515"/>
                    <a:pt x="4082" y="6515"/>
                  </a:cubicBezTo>
                  <a:cubicBezTo>
                    <a:pt x="4051" y="6515"/>
                    <a:pt x="4020" y="6514"/>
                    <a:pt x="3989" y="6513"/>
                  </a:cubicBezTo>
                  <a:cubicBezTo>
                    <a:pt x="3608" y="6489"/>
                    <a:pt x="3227" y="6358"/>
                    <a:pt x="2905" y="6120"/>
                  </a:cubicBezTo>
                  <a:cubicBezTo>
                    <a:pt x="2596" y="5894"/>
                    <a:pt x="2358" y="5596"/>
                    <a:pt x="2203" y="5239"/>
                  </a:cubicBezTo>
                  <a:cubicBezTo>
                    <a:pt x="2274" y="4286"/>
                    <a:pt x="2572" y="3274"/>
                    <a:pt x="2977" y="2560"/>
                  </a:cubicBezTo>
                  <a:close/>
                  <a:moveTo>
                    <a:pt x="2167" y="5870"/>
                  </a:moveTo>
                  <a:cubicBezTo>
                    <a:pt x="2322" y="6060"/>
                    <a:pt x="2501" y="6239"/>
                    <a:pt x="2691" y="6394"/>
                  </a:cubicBezTo>
                  <a:cubicBezTo>
                    <a:pt x="3060" y="6656"/>
                    <a:pt x="3501" y="6799"/>
                    <a:pt x="3953" y="6834"/>
                  </a:cubicBezTo>
                  <a:lnTo>
                    <a:pt x="4072" y="6834"/>
                  </a:lnTo>
                  <a:cubicBezTo>
                    <a:pt x="4525" y="6834"/>
                    <a:pt x="4965" y="6715"/>
                    <a:pt x="5346" y="6465"/>
                  </a:cubicBezTo>
                  <a:cubicBezTo>
                    <a:pt x="5584" y="6310"/>
                    <a:pt x="5787" y="6120"/>
                    <a:pt x="5953" y="5906"/>
                  </a:cubicBezTo>
                  <a:lnTo>
                    <a:pt x="5953" y="5906"/>
                  </a:lnTo>
                  <a:cubicBezTo>
                    <a:pt x="5918" y="6287"/>
                    <a:pt x="5739" y="6620"/>
                    <a:pt x="5430" y="6894"/>
                  </a:cubicBezTo>
                  <a:cubicBezTo>
                    <a:pt x="5358" y="6953"/>
                    <a:pt x="5358" y="7061"/>
                    <a:pt x="5418" y="7120"/>
                  </a:cubicBezTo>
                  <a:cubicBezTo>
                    <a:pt x="5441" y="7156"/>
                    <a:pt x="5489" y="7180"/>
                    <a:pt x="5537" y="7180"/>
                  </a:cubicBezTo>
                  <a:cubicBezTo>
                    <a:pt x="5561" y="7180"/>
                    <a:pt x="5608" y="7156"/>
                    <a:pt x="5644" y="7132"/>
                  </a:cubicBezTo>
                  <a:cubicBezTo>
                    <a:pt x="5763" y="7025"/>
                    <a:pt x="5858" y="6906"/>
                    <a:pt x="5953" y="6787"/>
                  </a:cubicBezTo>
                  <a:lnTo>
                    <a:pt x="5953" y="6787"/>
                  </a:lnTo>
                  <a:cubicBezTo>
                    <a:pt x="5894" y="7775"/>
                    <a:pt x="5072" y="8561"/>
                    <a:pt x="4060" y="8561"/>
                  </a:cubicBezTo>
                  <a:cubicBezTo>
                    <a:pt x="3084" y="8561"/>
                    <a:pt x="2263" y="7787"/>
                    <a:pt x="2191" y="6787"/>
                  </a:cubicBezTo>
                  <a:lnTo>
                    <a:pt x="2191" y="6787"/>
                  </a:lnTo>
                  <a:cubicBezTo>
                    <a:pt x="2572" y="7323"/>
                    <a:pt x="3275" y="7680"/>
                    <a:pt x="4084" y="7680"/>
                  </a:cubicBezTo>
                  <a:cubicBezTo>
                    <a:pt x="4394" y="7680"/>
                    <a:pt x="4703" y="7620"/>
                    <a:pt x="4989" y="7525"/>
                  </a:cubicBezTo>
                  <a:cubicBezTo>
                    <a:pt x="5072" y="7489"/>
                    <a:pt x="5108" y="7406"/>
                    <a:pt x="5072" y="7311"/>
                  </a:cubicBezTo>
                  <a:cubicBezTo>
                    <a:pt x="5055" y="7249"/>
                    <a:pt x="4998" y="7213"/>
                    <a:pt x="4936" y="7213"/>
                  </a:cubicBezTo>
                  <a:cubicBezTo>
                    <a:pt x="4914" y="7213"/>
                    <a:pt x="4892" y="7218"/>
                    <a:pt x="4870" y="7227"/>
                  </a:cubicBezTo>
                  <a:cubicBezTo>
                    <a:pt x="4608" y="7311"/>
                    <a:pt x="4346" y="7370"/>
                    <a:pt x="4060" y="7370"/>
                  </a:cubicBezTo>
                  <a:cubicBezTo>
                    <a:pt x="3036" y="7370"/>
                    <a:pt x="2203" y="6703"/>
                    <a:pt x="2167" y="5870"/>
                  </a:cubicBezTo>
                  <a:close/>
                  <a:moveTo>
                    <a:pt x="6787" y="7680"/>
                  </a:moveTo>
                  <a:cubicBezTo>
                    <a:pt x="6823" y="7739"/>
                    <a:pt x="6823" y="7823"/>
                    <a:pt x="6823" y="7894"/>
                  </a:cubicBezTo>
                  <a:cubicBezTo>
                    <a:pt x="6835" y="9013"/>
                    <a:pt x="5596" y="9930"/>
                    <a:pt x="4084" y="9930"/>
                  </a:cubicBezTo>
                  <a:cubicBezTo>
                    <a:pt x="3846" y="9930"/>
                    <a:pt x="3608" y="9906"/>
                    <a:pt x="3382" y="9870"/>
                  </a:cubicBezTo>
                  <a:cubicBezTo>
                    <a:pt x="4406" y="9811"/>
                    <a:pt x="5311" y="9442"/>
                    <a:pt x="5989" y="8799"/>
                  </a:cubicBezTo>
                  <a:cubicBezTo>
                    <a:pt x="6311" y="8489"/>
                    <a:pt x="6584" y="8096"/>
                    <a:pt x="6787" y="7680"/>
                  </a:cubicBezTo>
                  <a:close/>
                  <a:moveTo>
                    <a:pt x="4096" y="0"/>
                  </a:moveTo>
                  <a:cubicBezTo>
                    <a:pt x="2465" y="0"/>
                    <a:pt x="1120" y="1274"/>
                    <a:pt x="1024" y="2893"/>
                  </a:cubicBezTo>
                  <a:lnTo>
                    <a:pt x="881" y="5465"/>
                  </a:lnTo>
                  <a:cubicBezTo>
                    <a:pt x="834" y="6096"/>
                    <a:pt x="989" y="6703"/>
                    <a:pt x="1286" y="7239"/>
                  </a:cubicBezTo>
                  <a:cubicBezTo>
                    <a:pt x="1108" y="7418"/>
                    <a:pt x="1024" y="7620"/>
                    <a:pt x="1024" y="7870"/>
                  </a:cubicBezTo>
                  <a:lnTo>
                    <a:pt x="1024" y="7906"/>
                  </a:lnTo>
                  <a:lnTo>
                    <a:pt x="786" y="7989"/>
                  </a:lnTo>
                  <a:cubicBezTo>
                    <a:pt x="310" y="8156"/>
                    <a:pt x="0" y="8608"/>
                    <a:pt x="0" y="9108"/>
                  </a:cubicBezTo>
                  <a:lnTo>
                    <a:pt x="0" y="10763"/>
                  </a:lnTo>
                  <a:cubicBezTo>
                    <a:pt x="0" y="10859"/>
                    <a:pt x="72" y="10930"/>
                    <a:pt x="155" y="10930"/>
                  </a:cubicBezTo>
                  <a:cubicBezTo>
                    <a:pt x="238" y="10930"/>
                    <a:pt x="310" y="10859"/>
                    <a:pt x="310" y="10763"/>
                  </a:cubicBezTo>
                  <a:lnTo>
                    <a:pt x="310" y="9097"/>
                  </a:lnTo>
                  <a:cubicBezTo>
                    <a:pt x="310" y="8727"/>
                    <a:pt x="548" y="8394"/>
                    <a:pt x="893" y="8275"/>
                  </a:cubicBezTo>
                  <a:lnTo>
                    <a:pt x="1060" y="8215"/>
                  </a:lnTo>
                  <a:cubicBezTo>
                    <a:pt x="1108" y="8406"/>
                    <a:pt x="1167" y="8608"/>
                    <a:pt x="1262" y="8787"/>
                  </a:cubicBezTo>
                  <a:cubicBezTo>
                    <a:pt x="1298" y="8847"/>
                    <a:pt x="1358" y="8870"/>
                    <a:pt x="1405" y="8870"/>
                  </a:cubicBezTo>
                  <a:cubicBezTo>
                    <a:pt x="1429" y="8870"/>
                    <a:pt x="1465" y="8858"/>
                    <a:pt x="1489" y="8847"/>
                  </a:cubicBezTo>
                  <a:cubicBezTo>
                    <a:pt x="1548" y="8799"/>
                    <a:pt x="1560" y="8704"/>
                    <a:pt x="1536" y="8632"/>
                  </a:cubicBezTo>
                  <a:cubicBezTo>
                    <a:pt x="1405" y="8394"/>
                    <a:pt x="1346" y="8132"/>
                    <a:pt x="1346" y="7870"/>
                  </a:cubicBezTo>
                  <a:cubicBezTo>
                    <a:pt x="1346" y="7739"/>
                    <a:pt x="1381" y="7620"/>
                    <a:pt x="1465" y="7513"/>
                  </a:cubicBezTo>
                  <a:cubicBezTo>
                    <a:pt x="1548" y="7632"/>
                    <a:pt x="1643" y="7751"/>
                    <a:pt x="1739" y="7858"/>
                  </a:cubicBezTo>
                  <a:cubicBezTo>
                    <a:pt x="2360" y="8503"/>
                    <a:pt x="3177" y="8871"/>
                    <a:pt x="4066" y="8871"/>
                  </a:cubicBezTo>
                  <a:cubicBezTo>
                    <a:pt x="4080" y="8871"/>
                    <a:pt x="4094" y="8871"/>
                    <a:pt x="4108" y="8870"/>
                  </a:cubicBezTo>
                  <a:cubicBezTo>
                    <a:pt x="5311" y="8858"/>
                    <a:pt x="6299" y="7870"/>
                    <a:pt x="6299" y="6656"/>
                  </a:cubicBezTo>
                  <a:lnTo>
                    <a:pt x="6299" y="5632"/>
                  </a:lnTo>
                  <a:cubicBezTo>
                    <a:pt x="6299" y="4691"/>
                    <a:pt x="6061" y="3608"/>
                    <a:pt x="5644" y="2715"/>
                  </a:cubicBezTo>
                  <a:cubicBezTo>
                    <a:pt x="5430" y="2262"/>
                    <a:pt x="5191" y="1893"/>
                    <a:pt x="4953" y="1643"/>
                  </a:cubicBezTo>
                  <a:cubicBezTo>
                    <a:pt x="4679" y="1346"/>
                    <a:pt x="4382" y="1191"/>
                    <a:pt x="4096" y="1191"/>
                  </a:cubicBezTo>
                  <a:cubicBezTo>
                    <a:pt x="3810" y="1191"/>
                    <a:pt x="3513" y="1346"/>
                    <a:pt x="3227" y="1643"/>
                  </a:cubicBezTo>
                  <a:cubicBezTo>
                    <a:pt x="2989" y="1893"/>
                    <a:pt x="2751" y="2262"/>
                    <a:pt x="2548" y="2715"/>
                  </a:cubicBezTo>
                  <a:cubicBezTo>
                    <a:pt x="2132" y="3608"/>
                    <a:pt x="1893" y="4691"/>
                    <a:pt x="1893" y="5632"/>
                  </a:cubicBezTo>
                  <a:lnTo>
                    <a:pt x="1893" y="6656"/>
                  </a:lnTo>
                  <a:cubicBezTo>
                    <a:pt x="1893" y="7120"/>
                    <a:pt x="2036" y="7549"/>
                    <a:pt x="2274" y="7906"/>
                  </a:cubicBezTo>
                  <a:cubicBezTo>
                    <a:pt x="2179" y="7834"/>
                    <a:pt x="2084" y="7739"/>
                    <a:pt x="2001" y="7632"/>
                  </a:cubicBezTo>
                  <a:cubicBezTo>
                    <a:pt x="1441" y="7037"/>
                    <a:pt x="1167" y="6287"/>
                    <a:pt x="1203" y="5477"/>
                  </a:cubicBezTo>
                  <a:lnTo>
                    <a:pt x="1358" y="2905"/>
                  </a:lnTo>
                  <a:cubicBezTo>
                    <a:pt x="1441" y="1465"/>
                    <a:pt x="2655" y="310"/>
                    <a:pt x="4108" y="310"/>
                  </a:cubicBezTo>
                  <a:cubicBezTo>
                    <a:pt x="5549" y="310"/>
                    <a:pt x="6763" y="1441"/>
                    <a:pt x="6846" y="2893"/>
                  </a:cubicBezTo>
                  <a:lnTo>
                    <a:pt x="6954" y="4775"/>
                  </a:lnTo>
                  <a:cubicBezTo>
                    <a:pt x="7061" y="6406"/>
                    <a:pt x="6656" y="7692"/>
                    <a:pt x="5787" y="8537"/>
                  </a:cubicBezTo>
                  <a:cubicBezTo>
                    <a:pt x="5095" y="9187"/>
                    <a:pt x="4135" y="9532"/>
                    <a:pt x="3046" y="9532"/>
                  </a:cubicBezTo>
                  <a:cubicBezTo>
                    <a:pt x="2898" y="9532"/>
                    <a:pt x="2748" y="9526"/>
                    <a:pt x="2596" y="9513"/>
                  </a:cubicBezTo>
                  <a:cubicBezTo>
                    <a:pt x="2501" y="9501"/>
                    <a:pt x="2393" y="9466"/>
                    <a:pt x="2322" y="9430"/>
                  </a:cubicBezTo>
                  <a:cubicBezTo>
                    <a:pt x="2191" y="9335"/>
                    <a:pt x="2060" y="9228"/>
                    <a:pt x="1941" y="9132"/>
                  </a:cubicBezTo>
                  <a:cubicBezTo>
                    <a:pt x="1911" y="9102"/>
                    <a:pt x="1870" y="9088"/>
                    <a:pt x="1828" y="9088"/>
                  </a:cubicBezTo>
                  <a:cubicBezTo>
                    <a:pt x="1786" y="9088"/>
                    <a:pt x="1745" y="9102"/>
                    <a:pt x="1715" y="9132"/>
                  </a:cubicBezTo>
                  <a:cubicBezTo>
                    <a:pt x="1655" y="9180"/>
                    <a:pt x="1655" y="9287"/>
                    <a:pt x="1715" y="9347"/>
                  </a:cubicBezTo>
                  <a:cubicBezTo>
                    <a:pt x="2298" y="9906"/>
                    <a:pt x="3167" y="10228"/>
                    <a:pt x="4096" y="10228"/>
                  </a:cubicBezTo>
                  <a:cubicBezTo>
                    <a:pt x="4918" y="10228"/>
                    <a:pt x="5668" y="9990"/>
                    <a:pt x="6251" y="9537"/>
                  </a:cubicBezTo>
                  <a:cubicBezTo>
                    <a:pt x="6727" y="9180"/>
                    <a:pt x="7037" y="8704"/>
                    <a:pt x="7132" y="8204"/>
                  </a:cubicBezTo>
                  <a:lnTo>
                    <a:pt x="7299" y="8263"/>
                  </a:lnTo>
                  <a:cubicBezTo>
                    <a:pt x="7632" y="8382"/>
                    <a:pt x="7870" y="8704"/>
                    <a:pt x="7870" y="9085"/>
                  </a:cubicBezTo>
                  <a:lnTo>
                    <a:pt x="7870" y="10728"/>
                  </a:lnTo>
                  <a:cubicBezTo>
                    <a:pt x="7870" y="10823"/>
                    <a:pt x="7954" y="10894"/>
                    <a:pt x="8025" y="10894"/>
                  </a:cubicBezTo>
                  <a:cubicBezTo>
                    <a:pt x="8108" y="10894"/>
                    <a:pt x="8192" y="10823"/>
                    <a:pt x="8192" y="10728"/>
                  </a:cubicBezTo>
                  <a:lnTo>
                    <a:pt x="8192" y="9061"/>
                  </a:lnTo>
                  <a:cubicBezTo>
                    <a:pt x="8192" y="8620"/>
                    <a:pt x="7870" y="8156"/>
                    <a:pt x="7394" y="8001"/>
                  </a:cubicBezTo>
                  <a:lnTo>
                    <a:pt x="7156" y="7906"/>
                  </a:lnTo>
                  <a:lnTo>
                    <a:pt x="7156" y="7882"/>
                  </a:lnTo>
                  <a:cubicBezTo>
                    <a:pt x="7156" y="7656"/>
                    <a:pt x="7096" y="7477"/>
                    <a:pt x="6954" y="7311"/>
                  </a:cubicBezTo>
                  <a:cubicBezTo>
                    <a:pt x="7216" y="6584"/>
                    <a:pt x="7323" y="5739"/>
                    <a:pt x="7263" y="4786"/>
                  </a:cubicBezTo>
                  <a:lnTo>
                    <a:pt x="7156" y="2893"/>
                  </a:lnTo>
                  <a:cubicBezTo>
                    <a:pt x="7049" y="1274"/>
                    <a:pt x="5715" y="0"/>
                    <a:pt x="4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79" name="Google Shape;11679;p65"/>
            <p:cNvSpPr/>
            <p:nvPr/>
          </p:nvSpPr>
          <p:spPr>
            <a:xfrm>
              <a:off x="7270645" y="3044519"/>
              <a:ext cx="43402" cy="15396"/>
            </a:xfrm>
            <a:custGeom>
              <a:rect b="b" l="l" r="r" t="t"/>
              <a:pathLst>
                <a:path extrusionOk="0" h="486" w="1370">
                  <a:moveTo>
                    <a:pt x="173" y="1"/>
                  </a:moveTo>
                  <a:cubicBezTo>
                    <a:pt x="131" y="1"/>
                    <a:pt x="90" y="15"/>
                    <a:pt x="60" y="45"/>
                  </a:cubicBezTo>
                  <a:cubicBezTo>
                    <a:pt x="1" y="105"/>
                    <a:pt x="1" y="200"/>
                    <a:pt x="60" y="260"/>
                  </a:cubicBezTo>
                  <a:cubicBezTo>
                    <a:pt x="203" y="402"/>
                    <a:pt x="441" y="486"/>
                    <a:pt x="691" y="486"/>
                  </a:cubicBezTo>
                  <a:cubicBezTo>
                    <a:pt x="941" y="486"/>
                    <a:pt x="1179" y="414"/>
                    <a:pt x="1310" y="260"/>
                  </a:cubicBezTo>
                  <a:cubicBezTo>
                    <a:pt x="1370" y="200"/>
                    <a:pt x="1370" y="105"/>
                    <a:pt x="1310" y="45"/>
                  </a:cubicBezTo>
                  <a:cubicBezTo>
                    <a:pt x="1280" y="15"/>
                    <a:pt x="1242" y="1"/>
                    <a:pt x="1203" y="1"/>
                  </a:cubicBezTo>
                  <a:cubicBezTo>
                    <a:pt x="1164" y="1"/>
                    <a:pt x="1126" y="15"/>
                    <a:pt x="1096" y="45"/>
                  </a:cubicBezTo>
                  <a:cubicBezTo>
                    <a:pt x="1036" y="105"/>
                    <a:pt x="893" y="152"/>
                    <a:pt x="691" y="152"/>
                  </a:cubicBezTo>
                  <a:cubicBezTo>
                    <a:pt x="477" y="152"/>
                    <a:pt x="346" y="81"/>
                    <a:pt x="286" y="45"/>
                  </a:cubicBezTo>
                  <a:cubicBezTo>
                    <a:pt x="256"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0" name="Google Shape;11680;p65"/>
            <p:cNvSpPr/>
            <p:nvPr/>
          </p:nvSpPr>
          <p:spPr>
            <a:xfrm>
              <a:off x="7254805" y="3006344"/>
              <a:ext cx="10201" cy="15492"/>
            </a:xfrm>
            <a:custGeom>
              <a:rect b="b" l="l" r="r" t="t"/>
              <a:pathLst>
                <a:path extrusionOk="0" h="489" w="322">
                  <a:moveTo>
                    <a:pt x="167" y="0"/>
                  </a:moveTo>
                  <a:cubicBezTo>
                    <a:pt x="72" y="0"/>
                    <a:pt x="0" y="71"/>
                    <a:pt x="0" y="155"/>
                  </a:cubicBezTo>
                  <a:lnTo>
                    <a:pt x="0" y="322"/>
                  </a:lnTo>
                  <a:cubicBezTo>
                    <a:pt x="0" y="417"/>
                    <a:pt x="72" y="488"/>
                    <a:pt x="167" y="488"/>
                  </a:cubicBezTo>
                  <a:cubicBezTo>
                    <a:pt x="250" y="488"/>
                    <a:pt x="322" y="417"/>
                    <a:pt x="322" y="322"/>
                  </a:cubicBezTo>
                  <a:lnTo>
                    <a:pt x="322" y="155"/>
                  </a:lnTo>
                  <a:cubicBezTo>
                    <a:pt x="322"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1" name="Google Shape;11681;p65"/>
            <p:cNvSpPr/>
            <p:nvPr/>
          </p:nvSpPr>
          <p:spPr>
            <a:xfrm>
              <a:off x="7319686" y="3006344"/>
              <a:ext cx="10581" cy="15492"/>
            </a:xfrm>
            <a:custGeom>
              <a:rect b="b" l="l" r="r" t="t"/>
              <a:pathLst>
                <a:path extrusionOk="0" h="489" w="334">
                  <a:moveTo>
                    <a:pt x="167" y="0"/>
                  </a:moveTo>
                  <a:cubicBezTo>
                    <a:pt x="84" y="0"/>
                    <a:pt x="0" y="71"/>
                    <a:pt x="0" y="155"/>
                  </a:cubicBezTo>
                  <a:lnTo>
                    <a:pt x="0" y="322"/>
                  </a:lnTo>
                  <a:cubicBezTo>
                    <a:pt x="0" y="417"/>
                    <a:pt x="84" y="488"/>
                    <a:pt x="167" y="488"/>
                  </a:cubicBezTo>
                  <a:cubicBezTo>
                    <a:pt x="262" y="488"/>
                    <a:pt x="334" y="417"/>
                    <a:pt x="334" y="322"/>
                  </a:cubicBezTo>
                  <a:lnTo>
                    <a:pt x="334" y="155"/>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2" name="Google Shape;11682;p65"/>
            <p:cNvSpPr/>
            <p:nvPr/>
          </p:nvSpPr>
          <p:spPr>
            <a:xfrm>
              <a:off x="7249135" y="2990124"/>
              <a:ext cx="21162" cy="10581"/>
            </a:xfrm>
            <a:custGeom>
              <a:rect b="b" l="l" r="r" t="t"/>
              <a:pathLst>
                <a:path extrusionOk="0" h="334" w="668">
                  <a:moveTo>
                    <a:pt x="168" y="0"/>
                  </a:moveTo>
                  <a:cubicBezTo>
                    <a:pt x="72" y="0"/>
                    <a:pt x="1" y="72"/>
                    <a:pt x="1" y="167"/>
                  </a:cubicBezTo>
                  <a:cubicBezTo>
                    <a:pt x="1" y="250"/>
                    <a:pt x="72" y="333"/>
                    <a:pt x="168" y="333"/>
                  </a:cubicBezTo>
                  <a:lnTo>
                    <a:pt x="501" y="333"/>
                  </a:lnTo>
                  <a:cubicBezTo>
                    <a:pt x="596"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3" name="Google Shape;11683;p65"/>
            <p:cNvSpPr/>
            <p:nvPr/>
          </p:nvSpPr>
          <p:spPr>
            <a:xfrm>
              <a:off x="7314015" y="2990124"/>
              <a:ext cx="21542" cy="10581"/>
            </a:xfrm>
            <a:custGeom>
              <a:rect b="b" l="l" r="r" t="t"/>
              <a:pathLst>
                <a:path extrusionOk="0" h="334" w="680">
                  <a:moveTo>
                    <a:pt x="167" y="0"/>
                  </a:moveTo>
                  <a:cubicBezTo>
                    <a:pt x="84" y="0"/>
                    <a:pt x="1" y="72"/>
                    <a:pt x="1" y="167"/>
                  </a:cubicBezTo>
                  <a:cubicBezTo>
                    <a:pt x="1" y="250"/>
                    <a:pt x="84" y="333"/>
                    <a:pt x="167" y="333"/>
                  </a:cubicBezTo>
                  <a:lnTo>
                    <a:pt x="513" y="333"/>
                  </a:lnTo>
                  <a:cubicBezTo>
                    <a:pt x="596" y="333"/>
                    <a:pt x="667" y="250"/>
                    <a:pt x="667" y="167"/>
                  </a:cubicBezTo>
                  <a:cubicBezTo>
                    <a:pt x="679"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84" name="Google Shape;11684;p65"/>
          <p:cNvGrpSpPr/>
          <p:nvPr/>
        </p:nvGrpSpPr>
        <p:grpSpPr>
          <a:xfrm>
            <a:off x="6709751" y="2881842"/>
            <a:ext cx="261075" cy="347815"/>
            <a:chOff x="6709751" y="2881842"/>
            <a:chExt cx="261075" cy="347815"/>
          </a:xfrm>
        </p:grpSpPr>
        <p:sp>
          <p:nvSpPr>
            <p:cNvPr id="11685" name="Google Shape;11685;p65"/>
            <p:cNvSpPr/>
            <p:nvPr/>
          </p:nvSpPr>
          <p:spPr>
            <a:xfrm>
              <a:off x="6709751" y="2881842"/>
              <a:ext cx="261075" cy="347815"/>
            </a:xfrm>
            <a:custGeom>
              <a:rect b="b" l="l" r="r" t="t"/>
              <a:pathLst>
                <a:path extrusionOk="0" h="10979" w="8241">
                  <a:moveTo>
                    <a:pt x="1394" y="4680"/>
                  </a:moveTo>
                  <a:cubicBezTo>
                    <a:pt x="1477" y="4728"/>
                    <a:pt x="1573" y="4740"/>
                    <a:pt x="1668" y="4740"/>
                  </a:cubicBezTo>
                  <a:lnTo>
                    <a:pt x="1787" y="4740"/>
                  </a:lnTo>
                  <a:cubicBezTo>
                    <a:pt x="1858" y="5323"/>
                    <a:pt x="2156" y="5823"/>
                    <a:pt x="2561" y="6180"/>
                  </a:cubicBezTo>
                  <a:cubicBezTo>
                    <a:pt x="2468" y="6204"/>
                    <a:pt x="2384" y="6215"/>
                    <a:pt x="2308" y="6215"/>
                  </a:cubicBezTo>
                  <a:cubicBezTo>
                    <a:pt x="1897" y="6215"/>
                    <a:pt x="1727" y="5915"/>
                    <a:pt x="1727" y="5895"/>
                  </a:cubicBezTo>
                  <a:cubicBezTo>
                    <a:pt x="1692" y="5835"/>
                    <a:pt x="1632" y="5799"/>
                    <a:pt x="1573" y="5799"/>
                  </a:cubicBezTo>
                  <a:cubicBezTo>
                    <a:pt x="1546" y="5802"/>
                    <a:pt x="1520" y="5803"/>
                    <a:pt x="1495" y="5803"/>
                  </a:cubicBezTo>
                  <a:cubicBezTo>
                    <a:pt x="1123" y="5803"/>
                    <a:pt x="974" y="5562"/>
                    <a:pt x="918" y="5395"/>
                  </a:cubicBezTo>
                  <a:cubicBezTo>
                    <a:pt x="1144" y="5323"/>
                    <a:pt x="1394" y="5133"/>
                    <a:pt x="1394" y="4716"/>
                  </a:cubicBezTo>
                  <a:lnTo>
                    <a:pt x="1394" y="4680"/>
                  </a:lnTo>
                  <a:close/>
                  <a:moveTo>
                    <a:pt x="6871" y="4716"/>
                  </a:moveTo>
                  <a:lnTo>
                    <a:pt x="6871" y="4740"/>
                  </a:lnTo>
                  <a:cubicBezTo>
                    <a:pt x="6895" y="5144"/>
                    <a:pt x="7145" y="5335"/>
                    <a:pt x="7371" y="5418"/>
                  </a:cubicBezTo>
                  <a:cubicBezTo>
                    <a:pt x="7314" y="5566"/>
                    <a:pt x="7159" y="5813"/>
                    <a:pt x="6770" y="5813"/>
                  </a:cubicBezTo>
                  <a:cubicBezTo>
                    <a:pt x="6752" y="5813"/>
                    <a:pt x="6734" y="5812"/>
                    <a:pt x="6716" y="5811"/>
                  </a:cubicBezTo>
                  <a:cubicBezTo>
                    <a:pt x="6645" y="5811"/>
                    <a:pt x="6597" y="5847"/>
                    <a:pt x="6561" y="5906"/>
                  </a:cubicBezTo>
                  <a:cubicBezTo>
                    <a:pt x="6551" y="5917"/>
                    <a:pt x="6367" y="6237"/>
                    <a:pt x="5922" y="6237"/>
                  </a:cubicBezTo>
                  <a:cubicBezTo>
                    <a:pt x="5859" y="6237"/>
                    <a:pt x="5790" y="6231"/>
                    <a:pt x="5716" y="6216"/>
                  </a:cubicBezTo>
                  <a:cubicBezTo>
                    <a:pt x="6133" y="5847"/>
                    <a:pt x="6418" y="5335"/>
                    <a:pt x="6490" y="4775"/>
                  </a:cubicBezTo>
                  <a:lnTo>
                    <a:pt x="6609" y="4775"/>
                  </a:lnTo>
                  <a:cubicBezTo>
                    <a:pt x="6692" y="4775"/>
                    <a:pt x="6799" y="4740"/>
                    <a:pt x="6871" y="4716"/>
                  </a:cubicBezTo>
                  <a:close/>
                  <a:moveTo>
                    <a:pt x="4132" y="275"/>
                  </a:moveTo>
                  <a:cubicBezTo>
                    <a:pt x="4656" y="275"/>
                    <a:pt x="5002" y="382"/>
                    <a:pt x="5133" y="596"/>
                  </a:cubicBezTo>
                  <a:cubicBezTo>
                    <a:pt x="5204" y="715"/>
                    <a:pt x="5359" y="787"/>
                    <a:pt x="5502" y="811"/>
                  </a:cubicBezTo>
                  <a:cubicBezTo>
                    <a:pt x="6299" y="906"/>
                    <a:pt x="6871" y="1561"/>
                    <a:pt x="6871" y="2347"/>
                  </a:cubicBezTo>
                  <a:lnTo>
                    <a:pt x="6871" y="3632"/>
                  </a:lnTo>
                  <a:cubicBezTo>
                    <a:pt x="6799" y="3585"/>
                    <a:pt x="6692" y="3573"/>
                    <a:pt x="6609" y="3573"/>
                  </a:cubicBezTo>
                  <a:lnTo>
                    <a:pt x="6514" y="3573"/>
                  </a:lnTo>
                  <a:lnTo>
                    <a:pt x="6514" y="3394"/>
                  </a:lnTo>
                  <a:cubicBezTo>
                    <a:pt x="6514" y="2858"/>
                    <a:pt x="6240" y="2632"/>
                    <a:pt x="5942" y="2394"/>
                  </a:cubicBezTo>
                  <a:cubicBezTo>
                    <a:pt x="5823" y="2299"/>
                    <a:pt x="5704" y="2204"/>
                    <a:pt x="5585" y="2085"/>
                  </a:cubicBezTo>
                  <a:cubicBezTo>
                    <a:pt x="5555" y="2055"/>
                    <a:pt x="5514" y="2040"/>
                    <a:pt x="5472" y="2040"/>
                  </a:cubicBezTo>
                  <a:cubicBezTo>
                    <a:pt x="5430" y="2040"/>
                    <a:pt x="5388" y="2055"/>
                    <a:pt x="5359" y="2085"/>
                  </a:cubicBezTo>
                  <a:cubicBezTo>
                    <a:pt x="5299" y="2144"/>
                    <a:pt x="5299" y="2239"/>
                    <a:pt x="5359" y="2299"/>
                  </a:cubicBezTo>
                  <a:cubicBezTo>
                    <a:pt x="5490" y="2442"/>
                    <a:pt x="5621" y="2537"/>
                    <a:pt x="5740" y="2644"/>
                  </a:cubicBezTo>
                  <a:cubicBezTo>
                    <a:pt x="6025" y="2870"/>
                    <a:pt x="6204" y="3013"/>
                    <a:pt x="6204" y="3394"/>
                  </a:cubicBezTo>
                  <a:lnTo>
                    <a:pt x="6204" y="3728"/>
                  </a:lnTo>
                  <a:cubicBezTo>
                    <a:pt x="6204" y="3787"/>
                    <a:pt x="6240" y="3835"/>
                    <a:pt x="6276" y="3871"/>
                  </a:cubicBezTo>
                  <a:cubicBezTo>
                    <a:pt x="6323" y="3894"/>
                    <a:pt x="6323" y="3894"/>
                    <a:pt x="6490" y="3894"/>
                  </a:cubicBezTo>
                  <a:lnTo>
                    <a:pt x="6621" y="3894"/>
                  </a:lnTo>
                  <a:cubicBezTo>
                    <a:pt x="6776" y="3894"/>
                    <a:pt x="6895" y="4013"/>
                    <a:pt x="6895" y="4168"/>
                  </a:cubicBezTo>
                  <a:cubicBezTo>
                    <a:pt x="6895" y="4311"/>
                    <a:pt x="6776" y="4430"/>
                    <a:pt x="6621" y="4430"/>
                  </a:cubicBezTo>
                  <a:lnTo>
                    <a:pt x="6537" y="4430"/>
                  </a:lnTo>
                  <a:lnTo>
                    <a:pt x="6537" y="4418"/>
                  </a:lnTo>
                  <a:cubicBezTo>
                    <a:pt x="6537" y="4323"/>
                    <a:pt x="6454" y="4252"/>
                    <a:pt x="6371" y="4252"/>
                  </a:cubicBezTo>
                  <a:cubicBezTo>
                    <a:pt x="6276" y="4252"/>
                    <a:pt x="6204" y="4323"/>
                    <a:pt x="6204" y="4418"/>
                  </a:cubicBezTo>
                  <a:cubicBezTo>
                    <a:pt x="6204" y="5549"/>
                    <a:pt x="5287" y="6478"/>
                    <a:pt x="4132" y="6478"/>
                  </a:cubicBezTo>
                  <a:cubicBezTo>
                    <a:pt x="4118" y="6478"/>
                    <a:pt x="4104" y="6478"/>
                    <a:pt x="4090" y="6478"/>
                  </a:cubicBezTo>
                  <a:cubicBezTo>
                    <a:pt x="2979" y="6478"/>
                    <a:pt x="2085" y="5547"/>
                    <a:pt x="2085" y="4430"/>
                  </a:cubicBezTo>
                  <a:cubicBezTo>
                    <a:pt x="2085" y="4347"/>
                    <a:pt x="2013" y="4263"/>
                    <a:pt x="1918" y="4263"/>
                  </a:cubicBezTo>
                  <a:cubicBezTo>
                    <a:pt x="1834" y="4263"/>
                    <a:pt x="1751" y="4347"/>
                    <a:pt x="1751" y="4430"/>
                  </a:cubicBezTo>
                  <a:lnTo>
                    <a:pt x="1751" y="4442"/>
                  </a:lnTo>
                  <a:lnTo>
                    <a:pt x="1668" y="4442"/>
                  </a:lnTo>
                  <a:cubicBezTo>
                    <a:pt x="1513" y="4442"/>
                    <a:pt x="1394" y="4323"/>
                    <a:pt x="1394" y="4180"/>
                  </a:cubicBezTo>
                  <a:cubicBezTo>
                    <a:pt x="1394" y="4025"/>
                    <a:pt x="1513" y="3906"/>
                    <a:pt x="1668" y="3906"/>
                  </a:cubicBezTo>
                  <a:lnTo>
                    <a:pt x="1751" y="3906"/>
                  </a:lnTo>
                  <a:cubicBezTo>
                    <a:pt x="2037" y="3906"/>
                    <a:pt x="2263" y="3692"/>
                    <a:pt x="2263" y="3406"/>
                  </a:cubicBezTo>
                  <a:cubicBezTo>
                    <a:pt x="2263" y="3228"/>
                    <a:pt x="2346" y="3073"/>
                    <a:pt x="2501" y="2942"/>
                  </a:cubicBezTo>
                  <a:lnTo>
                    <a:pt x="2513" y="2954"/>
                  </a:lnTo>
                  <a:cubicBezTo>
                    <a:pt x="2549" y="2989"/>
                    <a:pt x="2585" y="3001"/>
                    <a:pt x="2632" y="3001"/>
                  </a:cubicBezTo>
                  <a:cubicBezTo>
                    <a:pt x="2680" y="3001"/>
                    <a:pt x="2704" y="2989"/>
                    <a:pt x="2739" y="2954"/>
                  </a:cubicBezTo>
                  <a:cubicBezTo>
                    <a:pt x="2799" y="2894"/>
                    <a:pt x="2811" y="2823"/>
                    <a:pt x="2763" y="2751"/>
                  </a:cubicBezTo>
                  <a:cubicBezTo>
                    <a:pt x="3085" y="2573"/>
                    <a:pt x="3513" y="2442"/>
                    <a:pt x="3930" y="2299"/>
                  </a:cubicBezTo>
                  <a:cubicBezTo>
                    <a:pt x="4644" y="2061"/>
                    <a:pt x="5323" y="1846"/>
                    <a:pt x="5502" y="1394"/>
                  </a:cubicBezTo>
                  <a:cubicBezTo>
                    <a:pt x="5537" y="1311"/>
                    <a:pt x="5502" y="1215"/>
                    <a:pt x="5418" y="1192"/>
                  </a:cubicBezTo>
                  <a:cubicBezTo>
                    <a:pt x="5393" y="1182"/>
                    <a:pt x="5369" y="1178"/>
                    <a:pt x="5347" y="1178"/>
                  </a:cubicBezTo>
                  <a:cubicBezTo>
                    <a:pt x="5283" y="1178"/>
                    <a:pt x="5230" y="1213"/>
                    <a:pt x="5204" y="1275"/>
                  </a:cubicBezTo>
                  <a:cubicBezTo>
                    <a:pt x="5085" y="1585"/>
                    <a:pt x="4454" y="1799"/>
                    <a:pt x="3823" y="1989"/>
                  </a:cubicBezTo>
                  <a:cubicBezTo>
                    <a:pt x="3382" y="2144"/>
                    <a:pt x="2906" y="2287"/>
                    <a:pt x="2549" y="2513"/>
                  </a:cubicBezTo>
                  <a:lnTo>
                    <a:pt x="2085" y="2025"/>
                  </a:lnTo>
                  <a:cubicBezTo>
                    <a:pt x="2049" y="1990"/>
                    <a:pt x="1997" y="1967"/>
                    <a:pt x="1947" y="1967"/>
                  </a:cubicBezTo>
                  <a:cubicBezTo>
                    <a:pt x="1914" y="1967"/>
                    <a:pt x="1882" y="1977"/>
                    <a:pt x="1858" y="2001"/>
                  </a:cubicBezTo>
                  <a:cubicBezTo>
                    <a:pt x="1799" y="2061"/>
                    <a:pt x="1787" y="2168"/>
                    <a:pt x="1846" y="2227"/>
                  </a:cubicBezTo>
                  <a:lnTo>
                    <a:pt x="2275" y="2692"/>
                  </a:lnTo>
                  <a:cubicBezTo>
                    <a:pt x="2073" y="2870"/>
                    <a:pt x="1930" y="3097"/>
                    <a:pt x="1930" y="3394"/>
                  </a:cubicBezTo>
                  <a:cubicBezTo>
                    <a:pt x="1930" y="3490"/>
                    <a:pt x="1858" y="3573"/>
                    <a:pt x="1751" y="3573"/>
                  </a:cubicBezTo>
                  <a:lnTo>
                    <a:pt x="1668" y="3573"/>
                  </a:lnTo>
                  <a:cubicBezTo>
                    <a:pt x="1573" y="3573"/>
                    <a:pt x="1477" y="3597"/>
                    <a:pt x="1394" y="3632"/>
                  </a:cubicBezTo>
                  <a:lnTo>
                    <a:pt x="1394" y="2692"/>
                  </a:lnTo>
                  <a:cubicBezTo>
                    <a:pt x="1394" y="1787"/>
                    <a:pt x="1906" y="1204"/>
                    <a:pt x="2335" y="894"/>
                  </a:cubicBezTo>
                  <a:cubicBezTo>
                    <a:pt x="2858" y="501"/>
                    <a:pt x="3525" y="275"/>
                    <a:pt x="4132" y="275"/>
                  </a:cubicBezTo>
                  <a:close/>
                  <a:moveTo>
                    <a:pt x="5013" y="6680"/>
                  </a:moveTo>
                  <a:lnTo>
                    <a:pt x="5013" y="7526"/>
                  </a:lnTo>
                  <a:cubicBezTo>
                    <a:pt x="5013" y="7633"/>
                    <a:pt x="5002" y="7716"/>
                    <a:pt x="4966" y="7811"/>
                  </a:cubicBezTo>
                  <a:cubicBezTo>
                    <a:pt x="4942" y="7895"/>
                    <a:pt x="4990" y="7990"/>
                    <a:pt x="5073" y="8014"/>
                  </a:cubicBezTo>
                  <a:cubicBezTo>
                    <a:pt x="5085" y="8014"/>
                    <a:pt x="5109" y="8038"/>
                    <a:pt x="5133" y="8038"/>
                  </a:cubicBezTo>
                  <a:cubicBezTo>
                    <a:pt x="5192" y="8038"/>
                    <a:pt x="5263" y="7990"/>
                    <a:pt x="5287" y="7931"/>
                  </a:cubicBezTo>
                  <a:cubicBezTo>
                    <a:pt x="5323" y="7800"/>
                    <a:pt x="5359" y="7681"/>
                    <a:pt x="5359" y="7526"/>
                  </a:cubicBezTo>
                  <a:lnTo>
                    <a:pt x="5359" y="7240"/>
                  </a:lnTo>
                  <a:lnTo>
                    <a:pt x="5787" y="7395"/>
                  </a:lnTo>
                  <a:cubicBezTo>
                    <a:pt x="5859" y="7419"/>
                    <a:pt x="5906" y="7478"/>
                    <a:pt x="5906" y="7561"/>
                  </a:cubicBezTo>
                  <a:cubicBezTo>
                    <a:pt x="5918" y="8133"/>
                    <a:pt x="5787" y="8633"/>
                    <a:pt x="5656" y="8931"/>
                  </a:cubicBezTo>
                  <a:cubicBezTo>
                    <a:pt x="5567" y="9130"/>
                    <a:pt x="5376" y="9255"/>
                    <a:pt x="5170" y="9255"/>
                  </a:cubicBezTo>
                  <a:cubicBezTo>
                    <a:pt x="5130" y="9255"/>
                    <a:pt x="5090" y="9250"/>
                    <a:pt x="5049" y="9240"/>
                  </a:cubicBezTo>
                  <a:lnTo>
                    <a:pt x="4180" y="9026"/>
                  </a:lnTo>
                  <a:lnTo>
                    <a:pt x="4109" y="9026"/>
                  </a:lnTo>
                  <a:lnTo>
                    <a:pt x="3239" y="9240"/>
                  </a:lnTo>
                  <a:cubicBezTo>
                    <a:pt x="3197" y="9250"/>
                    <a:pt x="3154" y="9255"/>
                    <a:pt x="3112" y="9255"/>
                  </a:cubicBezTo>
                  <a:cubicBezTo>
                    <a:pt x="2908" y="9255"/>
                    <a:pt x="2721" y="9138"/>
                    <a:pt x="2632" y="8931"/>
                  </a:cubicBezTo>
                  <a:cubicBezTo>
                    <a:pt x="2513" y="8633"/>
                    <a:pt x="2370" y="8133"/>
                    <a:pt x="2406" y="7538"/>
                  </a:cubicBezTo>
                  <a:cubicBezTo>
                    <a:pt x="2406" y="7466"/>
                    <a:pt x="2466" y="7407"/>
                    <a:pt x="2525" y="7383"/>
                  </a:cubicBezTo>
                  <a:lnTo>
                    <a:pt x="2966" y="7228"/>
                  </a:lnTo>
                  <a:lnTo>
                    <a:pt x="2966" y="7514"/>
                  </a:lnTo>
                  <a:cubicBezTo>
                    <a:pt x="2966" y="8169"/>
                    <a:pt x="3501" y="8704"/>
                    <a:pt x="4156" y="8704"/>
                  </a:cubicBezTo>
                  <a:cubicBezTo>
                    <a:pt x="4394" y="8704"/>
                    <a:pt x="4609" y="8633"/>
                    <a:pt x="4811" y="8514"/>
                  </a:cubicBezTo>
                  <a:cubicBezTo>
                    <a:pt x="4882" y="8466"/>
                    <a:pt x="4894" y="8359"/>
                    <a:pt x="4847" y="8288"/>
                  </a:cubicBezTo>
                  <a:cubicBezTo>
                    <a:pt x="4824" y="8242"/>
                    <a:pt x="4771" y="8215"/>
                    <a:pt x="4717" y="8215"/>
                  </a:cubicBezTo>
                  <a:cubicBezTo>
                    <a:pt x="4688" y="8215"/>
                    <a:pt x="4658" y="8223"/>
                    <a:pt x="4632" y="8240"/>
                  </a:cubicBezTo>
                  <a:cubicBezTo>
                    <a:pt x="4478" y="8335"/>
                    <a:pt x="4311" y="8395"/>
                    <a:pt x="4156" y="8395"/>
                  </a:cubicBezTo>
                  <a:cubicBezTo>
                    <a:pt x="3680" y="8395"/>
                    <a:pt x="3287" y="8002"/>
                    <a:pt x="3287" y="7526"/>
                  </a:cubicBezTo>
                  <a:lnTo>
                    <a:pt x="3287" y="6680"/>
                  </a:lnTo>
                  <a:cubicBezTo>
                    <a:pt x="3561" y="6788"/>
                    <a:pt x="3859" y="6847"/>
                    <a:pt x="4156" y="6847"/>
                  </a:cubicBezTo>
                  <a:cubicBezTo>
                    <a:pt x="4454" y="6847"/>
                    <a:pt x="4752" y="6788"/>
                    <a:pt x="5013" y="6680"/>
                  </a:cubicBezTo>
                  <a:close/>
                  <a:moveTo>
                    <a:pt x="4109" y="1"/>
                  </a:moveTo>
                  <a:cubicBezTo>
                    <a:pt x="3418" y="1"/>
                    <a:pt x="2680" y="251"/>
                    <a:pt x="2108" y="668"/>
                  </a:cubicBezTo>
                  <a:cubicBezTo>
                    <a:pt x="1620" y="1025"/>
                    <a:pt x="1037" y="1680"/>
                    <a:pt x="1037" y="2716"/>
                  </a:cubicBezTo>
                  <a:lnTo>
                    <a:pt x="1037" y="4728"/>
                  </a:lnTo>
                  <a:cubicBezTo>
                    <a:pt x="1037" y="5097"/>
                    <a:pt x="739" y="5133"/>
                    <a:pt x="680" y="5133"/>
                  </a:cubicBezTo>
                  <a:cubicBezTo>
                    <a:pt x="644" y="5133"/>
                    <a:pt x="596" y="5144"/>
                    <a:pt x="561" y="5192"/>
                  </a:cubicBezTo>
                  <a:cubicBezTo>
                    <a:pt x="537" y="5216"/>
                    <a:pt x="525" y="5264"/>
                    <a:pt x="525" y="5311"/>
                  </a:cubicBezTo>
                  <a:cubicBezTo>
                    <a:pt x="525" y="5323"/>
                    <a:pt x="608" y="6133"/>
                    <a:pt x="1442" y="6145"/>
                  </a:cubicBezTo>
                  <a:cubicBezTo>
                    <a:pt x="1501" y="6216"/>
                    <a:pt x="1596" y="6323"/>
                    <a:pt x="1739" y="6407"/>
                  </a:cubicBezTo>
                  <a:cubicBezTo>
                    <a:pt x="1874" y="6489"/>
                    <a:pt x="2069" y="6571"/>
                    <a:pt x="2325" y="6571"/>
                  </a:cubicBezTo>
                  <a:cubicBezTo>
                    <a:pt x="2477" y="6571"/>
                    <a:pt x="2651" y="6542"/>
                    <a:pt x="2847" y="6466"/>
                  </a:cubicBezTo>
                  <a:cubicBezTo>
                    <a:pt x="2870" y="6478"/>
                    <a:pt x="2882" y="6502"/>
                    <a:pt x="2918" y="6514"/>
                  </a:cubicBezTo>
                  <a:lnTo>
                    <a:pt x="2918" y="6895"/>
                  </a:lnTo>
                  <a:lnTo>
                    <a:pt x="2382" y="7073"/>
                  </a:lnTo>
                  <a:cubicBezTo>
                    <a:pt x="2192" y="7157"/>
                    <a:pt x="2049" y="7323"/>
                    <a:pt x="2037" y="7526"/>
                  </a:cubicBezTo>
                  <a:lnTo>
                    <a:pt x="2037" y="7561"/>
                  </a:lnTo>
                  <a:lnTo>
                    <a:pt x="787" y="8002"/>
                  </a:lnTo>
                  <a:cubicBezTo>
                    <a:pt x="310" y="8169"/>
                    <a:pt x="1" y="8609"/>
                    <a:pt x="1" y="9121"/>
                  </a:cubicBezTo>
                  <a:lnTo>
                    <a:pt x="1" y="10788"/>
                  </a:lnTo>
                  <a:cubicBezTo>
                    <a:pt x="1" y="10871"/>
                    <a:pt x="72" y="10955"/>
                    <a:pt x="168" y="10955"/>
                  </a:cubicBezTo>
                  <a:cubicBezTo>
                    <a:pt x="251" y="10955"/>
                    <a:pt x="322" y="10871"/>
                    <a:pt x="322" y="10788"/>
                  </a:cubicBezTo>
                  <a:lnTo>
                    <a:pt x="322" y="9121"/>
                  </a:lnTo>
                  <a:cubicBezTo>
                    <a:pt x="322" y="9014"/>
                    <a:pt x="346" y="8895"/>
                    <a:pt x="382" y="8812"/>
                  </a:cubicBezTo>
                  <a:lnTo>
                    <a:pt x="1203" y="9502"/>
                  </a:lnTo>
                  <a:cubicBezTo>
                    <a:pt x="1323" y="9609"/>
                    <a:pt x="1382" y="9740"/>
                    <a:pt x="1382" y="9907"/>
                  </a:cubicBezTo>
                  <a:lnTo>
                    <a:pt x="1382" y="10788"/>
                  </a:lnTo>
                  <a:cubicBezTo>
                    <a:pt x="1382" y="10871"/>
                    <a:pt x="1453" y="10955"/>
                    <a:pt x="1549" y="10955"/>
                  </a:cubicBezTo>
                  <a:cubicBezTo>
                    <a:pt x="1632" y="10955"/>
                    <a:pt x="1715" y="10871"/>
                    <a:pt x="1715" y="10788"/>
                  </a:cubicBezTo>
                  <a:lnTo>
                    <a:pt x="1715" y="9907"/>
                  </a:lnTo>
                  <a:cubicBezTo>
                    <a:pt x="1715" y="9657"/>
                    <a:pt x="1608" y="9431"/>
                    <a:pt x="1418" y="9264"/>
                  </a:cubicBezTo>
                  <a:lnTo>
                    <a:pt x="561" y="8538"/>
                  </a:lnTo>
                  <a:cubicBezTo>
                    <a:pt x="656" y="8431"/>
                    <a:pt x="775" y="8359"/>
                    <a:pt x="906" y="8312"/>
                  </a:cubicBezTo>
                  <a:lnTo>
                    <a:pt x="2037" y="7919"/>
                  </a:lnTo>
                  <a:cubicBezTo>
                    <a:pt x="2049" y="8419"/>
                    <a:pt x="2180" y="8824"/>
                    <a:pt x="2287" y="9085"/>
                  </a:cubicBezTo>
                  <a:cubicBezTo>
                    <a:pt x="2426" y="9414"/>
                    <a:pt x="2740" y="9609"/>
                    <a:pt x="3075" y="9609"/>
                  </a:cubicBezTo>
                  <a:cubicBezTo>
                    <a:pt x="3141" y="9609"/>
                    <a:pt x="3208" y="9601"/>
                    <a:pt x="3275" y="9586"/>
                  </a:cubicBezTo>
                  <a:lnTo>
                    <a:pt x="4085" y="9371"/>
                  </a:lnTo>
                  <a:lnTo>
                    <a:pt x="4906" y="9586"/>
                  </a:lnTo>
                  <a:cubicBezTo>
                    <a:pt x="4978" y="9597"/>
                    <a:pt x="5049" y="9609"/>
                    <a:pt x="5121" y="9609"/>
                  </a:cubicBezTo>
                  <a:cubicBezTo>
                    <a:pt x="5442" y="9609"/>
                    <a:pt x="5752" y="9419"/>
                    <a:pt x="5895" y="9085"/>
                  </a:cubicBezTo>
                  <a:cubicBezTo>
                    <a:pt x="6002" y="8824"/>
                    <a:pt x="6133" y="8419"/>
                    <a:pt x="6145" y="7931"/>
                  </a:cubicBezTo>
                  <a:lnTo>
                    <a:pt x="7276" y="8335"/>
                  </a:lnTo>
                  <a:cubicBezTo>
                    <a:pt x="7407" y="8371"/>
                    <a:pt x="7526" y="8466"/>
                    <a:pt x="7621" y="8550"/>
                  </a:cubicBezTo>
                  <a:lnTo>
                    <a:pt x="6764" y="9288"/>
                  </a:lnTo>
                  <a:cubicBezTo>
                    <a:pt x="6573" y="9443"/>
                    <a:pt x="6466" y="9669"/>
                    <a:pt x="6466" y="9919"/>
                  </a:cubicBezTo>
                  <a:lnTo>
                    <a:pt x="6466" y="10800"/>
                  </a:lnTo>
                  <a:cubicBezTo>
                    <a:pt x="6466" y="10895"/>
                    <a:pt x="6549" y="10967"/>
                    <a:pt x="6633" y="10967"/>
                  </a:cubicBezTo>
                  <a:cubicBezTo>
                    <a:pt x="6728" y="10967"/>
                    <a:pt x="6799" y="10895"/>
                    <a:pt x="6799" y="10800"/>
                  </a:cubicBezTo>
                  <a:lnTo>
                    <a:pt x="6799" y="9919"/>
                  </a:lnTo>
                  <a:cubicBezTo>
                    <a:pt x="6799" y="9776"/>
                    <a:pt x="6859" y="9621"/>
                    <a:pt x="6978" y="9526"/>
                  </a:cubicBezTo>
                  <a:lnTo>
                    <a:pt x="7776" y="8835"/>
                  </a:lnTo>
                  <a:cubicBezTo>
                    <a:pt x="7823" y="8943"/>
                    <a:pt x="7835" y="9050"/>
                    <a:pt x="7835" y="9145"/>
                  </a:cubicBezTo>
                  <a:lnTo>
                    <a:pt x="7835" y="10812"/>
                  </a:lnTo>
                  <a:cubicBezTo>
                    <a:pt x="7835" y="10907"/>
                    <a:pt x="7919" y="10979"/>
                    <a:pt x="8002" y="10979"/>
                  </a:cubicBezTo>
                  <a:cubicBezTo>
                    <a:pt x="8097" y="10979"/>
                    <a:pt x="8169" y="10907"/>
                    <a:pt x="8169" y="10812"/>
                  </a:cubicBezTo>
                  <a:lnTo>
                    <a:pt x="8169" y="9145"/>
                  </a:lnTo>
                  <a:cubicBezTo>
                    <a:pt x="8240" y="8597"/>
                    <a:pt x="7919" y="8133"/>
                    <a:pt x="7442" y="7978"/>
                  </a:cubicBezTo>
                  <a:lnTo>
                    <a:pt x="6204" y="7538"/>
                  </a:lnTo>
                  <a:lnTo>
                    <a:pt x="6204" y="7514"/>
                  </a:lnTo>
                  <a:cubicBezTo>
                    <a:pt x="6192" y="7300"/>
                    <a:pt x="6061" y="7121"/>
                    <a:pt x="5859" y="7061"/>
                  </a:cubicBezTo>
                  <a:lnTo>
                    <a:pt x="5323" y="6883"/>
                  </a:lnTo>
                  <a:lnTo>
                    <a:pt x="5323" y="6502"/>
                  </a:lnTo>
                  <a:cubicBezTo>
                    <a:pt x="5359" y="6478"/>
                    <a:pt x="5371" y="6466"/>
                    <a:pt x="5406" y="6454"/>
                  </a:cubicBezTo>
                  <a:cubicBezTo>
                    <a:pt x="5597" y="6526"/>
                    <a:pt x="5775" y="6561"/>
                    <a:pt x="5918" y="6561"/>
                  </a:cubicBezTo>
                  <a:cubicBezTo>
                    <a:pt x="6180" y="6561"/>
                    <a:pt x="6371" y="6490"/>
                    <a:pt x="6490" y="6407"/>
                  </a:cubicBezTo>
                  <a:cubicBezTo>
                    <a:pt x="6633" y="6323"/>
                    <a:pt x="6728" y="6216"/>
                    <a:pt x="6787" y="6145"/>
                  </a:cubicBezTo>
                  <a:cubicBezTo>
                    <a:pt x="7621" y="6133"/>
                    <a:pt x="7704" y="5323"/>
                    <a:pt x="7704" y="5311"/>
                  </a:cubicBezTo>
                  <a:cubicBezTo>
                    <a:pt x="7704" y="5264"/>
                    <a:pt x="7692" y="5216"/>
                    <a:pt x="7669" y="5192"/>
                  </a:cubicBezTo>
                  <a:cubicBezTo>
                    <a:pt x="7633" y="5156"/>
                    <a:pt x="7585" y="5133"/>
                    <a:pt x="7549" y="5133"/>
                  </a:cubicBezTo>
                  <a:cubicBezTo>
                    <a:pt x="7549" y="5133"/>
                    <a:pt x="7454" y="5133"/>
                    <a:pt x="7371" y="5073"/>
                  </a:cubicBezTo>
                  <a:cubicBezTo>
                    <a:pt x="7252" y="5014"/>
                    <a:pt x="7192" y="4894"/>
                    <a:pt x="7192" y="4728"/>
                  </a:cubicBezTo>
                  <a:lnTo>
                    <a:pt x="7192" y="2382"/>
                  </a:lnTo>
                  <a:cubicBezTo>
                    <a:pt x="7192" y="1430"/>
                    <a:pt x="6478" y="620"/>
                    <a:pt x="5525" y="513"/>
                  </a:cubicBezTo>
                  <a:cubicBezTo>
                    <a:pt x="5466" y="513"/>
                    <a:pt x="5406" y="489"/>
                    <a:pt x="5371" y="442"/>
                  </a:cubicBezTo>
                  <a:cubicBezTo>
                    <a:pt x="5180" y="144"/>
                    <a:pt x="4752" y="1"/>
                    <a:pt x="41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6" name="Google Shape;11686;p65"/>
            <p:cNvSpPr/>
            <p:nvPr/>
          </p:nvSpPr>
          <p:spPr>
            <a:xfrm>
              <a:off x="6819522" y="3044519"/>
              <a:ext cx="43402" cy="15396"/>
            </a:xfrm>
            <a:custGeom>
              <a:rect b="b" l="l" r="r" t="t"/>
              <a:pathLst>
                <a:path extrusionOk="0" h="486" w="1370">
                  <a:moveTo>
                    <a:pt x="173" y="1"/>
                  </a:moveTo>
                  <a:cubicBezTo>
                    <a:pt x="132" y="1"/>
                    <a:pt x="90" y="15"/>
                    <a:pt x="60" y="45"/>
                  </a:cubicBezTo>
                  <a:cubicBezTo>
                    <a:pt x="1" y="105"/>
                    <a:pt x="1" y="200"/>
                    <a:pt x="60" y="260"/>
                  </a:cubicBezTo>
                  <a:cubicBezTo>
                    <a:pt x="191" y="402"/>
                    <a:pt x="429" y="486"/>
                    <a:pt x="691" y="486"/>
                  </a:cubicBezTo>
                  <a:cubicBezTo>
                    <a:pt x="941" y="486"/>
                    <a:pt x="1179" y="414"/>
                    <a:pt x="1310" y="260"/>
                  </a:cubicBezTo>
                  <a:cubicBezTo>
                    <a:pt x="1370" y="200"/>
                    <a:pt x="1370" y="105"/>
                    <a:pt x="1310" y="45"/>
                  </a:cubicBezTo>
                  <a:cubicBezTo>
                    <a:pt x="1281" y="15"/>
                    <a:pt x="1239" y="1"/>
                    <a:pt x="1197" y="1"/>
                  </a:cubicBezTo>
                  <a:cubicBezTo>
                    <a:pt x="1156" y="1"/>
                    <a:pt x="1114" y="15"/>
                    <a:pt x="1084" y="45"/>
                  </a:cubicBezTo>
                  <a:cubicBezTo>
                    <a:pt x="1025" y="105"/>
                    <a:pt x="894" y="152"/>
                    <a:pt x="691" y="152"/>
                  </a:cubicBezTo>
                  <a:cubicBezTo>
                    <a:pt x="477" y="152"/>
                    <a:pt x="346" y="81"/>
                    <a:pt x="286" y="45"/>
                  </a:cubicBezTo>
                  <a:cubicBezTo>
                    <a:pt x="257" y="15"/>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7" name="Google Shape;11687;p65"/>
            <p:cNvSpPr/>
            <p:nvPr/>
          </p:nvSpPr>
          <p:spPr>
            <a:xfrm>
              <a:off x="6803682" y="3006344"/>
              <a:ext cx="10233" cy="15492"/>
            </a:xfrm>
            <a:custGeom>
              <a:rect b="b" l="l" r="r" t="t"/>
              <a:pathLst>
                <a:path extrusionOk="0" h="489" w="323">
                  <a:moveTo>
                    <a:pt x="155" y="0"/>
                  </a:moveTo>
                  <a:cubicBezTo>
                    <a:pt x="72" y="0"/>
                    <a:pt x="1" y="71"/>
                    <a:pt x="1" y="155"/>
                  </a:cubicBezTo>
                  <a:lnTo>
                    <a:pt x="1" y="322"/>
                  </a:lnTo>
                  <a:cubicBezTo>
                    <a:pt x="1" y="417"/>
                    <a:pt x="72" y="488"/>
                    <a:pt x="155" y="488"/>
                  </a:cubicBezTo>
                  <a:cubicBezTo>
                    <a:pt x="251" y="488"/>
                    <a:pt x="322" y="417"/>
                    <a:pt x="322" y="322"/>
                  </a:cubicBezTo>
                  <a:lnTo>
                    <a:pt x="322" y="155"/>
                  </a:lnTo>
                  <a:cubicBezTo>
                    <a:pt x="310" y="71"/>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8" name="Google Shape;11688;p65"/>
            <p:cNvSpPr/>
            <p:nvPr/>
          </p:nvSpPr>
          <p:spPr>
            <a:xfrm>
              <a:off x="6868183" y="3006344"/>
              <a:ext cx="10201" cy="15492"/>
            </a:xfrm>
            <a:custGeom>
              <a:rect b="b" l="l" r="r" t="t"/>
              <a:pathLst>
                <a:path extrusionOk="0" h="489" w="322">
                  <a:moveTo>
                    <a:pt x="167" y="0"/>
                  </a:moveTo>
                  <a:cubicBezTo>
                    <a:pt x="72" y="0"/>
                    <a:pt x="1" y="71"/>
                    <a:pt x="1" y="155"/>
                  </a:cubicBezTo>
                  <a:lnTo>
                    <a:pt x="1" y="322"/>
                  </a:lnTo>
                  <a:cubicBezTo>
                    <a:pt x="1" y="417"/>
                    <a:pt x="72" y="488"/>
                    <a:pt x="167" y="488"/>
                  </a:cubicBezTo>
                  <a:cubicBezTo>
                    <a:pt x="251" y="488"/>
                    <a:pt x="322" y="417"/>
                    <a:pt x="322" y="322"/>
                  </a:cubicBezTo>
                  <a:lnTo>
                    <a:pt x="322" y="155"/>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89" name="Google Shape;11689;p65"/>
            <p:cNvSpPr/>
            <p:nvPr/>
          </p:nvSpPr>
          <p:spPr>
            <a:xfrm>
              <a:off x="6798011" y="2990124"/>
              <a:ext cx="21162" cy="10581"/>
            </a:xfrm>
            <a:custGeom>
              <a:rect b="b" l="l" r="r" t="t"/>
              <a:pathLst>
                <a:path extrusionOk="0" h="334" w="668">
                  <a:moveTo>
                    <a:pt x="156" y="0"/>
                  </a:moveTo>
                  <a:cubicBezTo>
                    <a:pt x="72" y="0"/>
                    <a:pt x="1" y="72"/>
                    <a:pt x="1" y="167"/>
                  </a:cubicBezTo>
                  <a:cubicBezTo>
                    <a:pt x="1" y="250"/>
                    <a:pt x="72" y="333"/>
                    <a:pt x="156" y="333"/>
                  </a:cubicBezTo>
                  <a:lnTo>
                    <a:pt x="501" y="333"/>
                  </a:lnTo>
                  <a:cubicBezTo>
                    <a:pt x="584" y="333"/>
                    <a:pt x="668" y="250"/>
                    <a:pt x="668" y="167"/>
                  </a:cubicBezTo>
                  <a:cubicBezTo>
                    <a:pt x="668" y="60"/>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0" name="Google Shape;11690;p65"/>
            <p:cNvSpPr/>
            <p:nvPr/>
          </p:nvSpPr>
          <p:spPr>
            <a:xfrm>
              <a:off x="6862892" y="2990124"/>
              <a:ext cx="21162" cy="10581"/>
            </a:xfrm>
            <a:custGeom>
              <a:rect b="b" l="l" r="r" t="t"/>
              <a:pathLst>
                <a:path extrusionOk="0" h="334" w="668">
                  <a:moveTo>
                    <a:pt x="168" y="0"/>
                  </a:moveTo>
                  <a:cubicBezTo>
                    <a:pt x="72" y="0"/>
                    <a:pt x="1" y="72"/>
                    <a:pt x="1" y="167"/>
                  </a:cubicBezTo>
                  <a:cubicBezTo>
                    <a:pt x="1" y="250"/>
                    <a:pt x="72" y="333"/>
                    <a:pt x="168" y="333"/>
                  </a:cubicBezTo>
                  <a:lnTo>
                    <a:pt x="513" y="333"/>
                  </a:lnTo>
                  <a:cubicBezTo>
                    <a:pt x="596" y="333"/>
                    <a:pt x="668" y="250"/>
                    <a:pt x="668" y="167"/>
                  </a:cubicBezTo>
                  <a:cubicBezTo>
                    <a:pt x="668" y="60"/>
                    <a:pt x="596"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1" name="Google Shape;11691;p65"/>
          <p:cNvGrpSpPr/>
          <p:nvPr/>
        </p:nvGrpSpPr>
        <p:grpSpPr>
          <a:xfrm>
            <a:off x="5807156" y="2881113"/>
            <a:ext cx="261043" cy="348163"/>
            <a:chOff x="5807156" y="2881113"/>
            <a:chExt cx="261043" cy="348163"/>
          </a:xfrm>
        </p:grpSpPr>
        <p:sp>
          <p:nvSpPr>
            <p:cNvPr id="11692" name="Google Shape;11692;p65"/>
            <p:cNvSpPr/>
            <p:nvPr/>
          </p:nvSpPr>
          <p:spPr>
            <a:xfrm>
              <a:off x="5807156" y="2881113"/>
              <a:ext cx="261043" cy="348163"/>
            </a:xfrm>
            <a:custGeom>
              <a:rect b="b" l="l" r="r" t="t"/>
              <a:pathLst>
                <a:path extrusionOk="0" h="10990" w="8240">
                  <a:moveTo>
                    <a:pt x="4477" y="334"/>
                  </a:moveTo>
                  <a:cubicBezTo>
                    <a:pt x="4763" y="334"/>
                    <a:pt x="5001" y="572"/>
                    <a:pt x="5001" y="857"/>
                  </a:cubicBezTo>
                  <a:cubicBezTo>
                    <a:pt x="5001" y="917"/>
                    <a:pt x="4989" y="976"/>
                    <a:pt x="4977" y="1036"/>
                  </a:cubicBezTo>
                  <a:lnTo>
                    <a:pt x="3310" y="1036"/>
                  </a:lnTo>
                  <a:cubicBezTo>
                    <a:pt x="3274" y="976"/>
                    <a:pt x="3274" y="917"/>
                    <a:pt x="3274" y="857"/>
                  </a:cubicBezTo>
                  <a:cubicBezTo>
                    <a:pt x="3274" y="572"/>
                    <a:pt x="3501" y="334"/>
                    <a:pt x="3798" y="334"/>
                  </a:cubicBezTo>
                  <a:close/>
                  <a:moveTo>
                    <a:pt x="5168" y="1369"/>
                  </a:moveTo>
                  <a:cubicBezTo>
                    <a:pt x="6215" y="1369"/>
                    <a:pt x="7061" y="2215"/>
                    <a:pt x="7061" y="3262"/>
                  </a:cubicBezTo>
                  <a:cubicBezTo>
                    <a:pt x="7061" y="3524"/>
                    <a:pt x="7001" y="3786"/>
                    <a:pt x="6894" y="4024"/>
                  </a:cubicBezTo>
                  <a:cubicBezTo>
                    <a:pt x="6811" y="3977"/>
                    <a:pt x="6715" y="3953"/>
                    <a:pt x="6608" y="3953"/>
                  </a:cubicBezTo>
                  <a:lnTo>
                    <a:pt x="6346" y="3953"/>
                  </a:lnTo>
                  <a:lnTo>
                    <a:pt x="6346" y="3596"/>
                  </a:lnTo>
                  <a:cubicBezTo>
                    <a:pt x="6346" y="2941"/>
                    <a:pt x="5811" y="2405"/>
                    <a:pt x="5156" y="2405"/>
                  </a:cubicBezTo>
                  <a:cubicBezTo>
                    <a:pt x="5060" y="2405"/>
                    <a:pt x="4989" y="2477"/>
                    <a:pt x="4989" y="2560"/>
                  </a:cubicBezTo>
                  <a:cubicBezTo>
                    <a:pt x="4989" y="2655"/>
                    <a:pt x="5060" y="2727"/>
                    <a:pt x="5156" y="2727"/>
                  </a:cubicBezTo>
                  <a:cubicBezTo>
                    <a:pt x="5632" y="2727"/>
                    <a:pt x="6013" y="3120"/>
                    <a:pt x="6013" y="3596"/>
                  </a:cubicBezTo>
                  <a:lnTo>
                    <a:pt x="6013" y="3953"/>
                  </a:lnTo>
                  <a:lnTo>
                    <a:pt x="5822" y="3953"/>
                  </a:lnTo>
                  <a:cubicBezTo>
                    <a:pt x="5680" y="3739"/>
                    <a:pt x="5418" y="3608"/>
                    <a:pt x="5144" y="3608"/>
                  </a:cubicBezTo>
                  <a:cubicBezTo>
                    <a:pt x="4798" y="3608"/>
                    <a:pt x="4501" y="3810"/>
                    <a:pt x="4370" y="4108"/>
                  </a:cubicBezTo>
                  <a:lnTo>
                    <a:pt x="3858" y="4108"/>
                  </a:lnTo>
                  <a:cubicBezTo>
                    <a:pt x="3727" y="3810"/>
                    <a:pt x="3429" y="3608"/>
                    <a:pt x="3084" y="3608"/>
                  </a:cubicBezTo>
                  <a:cubicBezTo>
                    <a:pt x="2798" y="3608"/>
                    <a:pt x="2560" y="3739"/>
                    <a:pt x="2405" y="3953"/>
                  </a:cubicBezTo>
                  <a:lnTo>
                    <a:pt x="2203" y="3953"/>
                  </a:lnTo>
                  <a:lnTo>
                    <a:pt x="2203" y="3596"/>
                  </a:lnTo>
                  <a:cubicBezTo>
                    <a:pt x="2203" y="3108"/>
                    <a:pt x="2596" y="2727"/>
                    <a:pt x="3072" y="2727"/>
                  </a:cubicBezTo>
                  <a:lnTo>
                    <a:pt x="4441" y="2727"/>
                  </a:lnTo>
                  <a:cubicBezTo>
                    <a:pt x="4525" y="2727"/>
                    <a:pt x="4608" y="2655"/>
                    <a:pt x="4608" y="2560"/>
                  </a:cubicBezTo>
                  <a:cubicBezTo>
                    <a:pt x="4608" y="2477"/>
                    <a:pt x="4525" y="2405"/>
                    <a:pt x="4441" y="2405"/>
                  </a:cubicBezTo>
                  <a:lnTo>
                    <a:pt x="3072" y="2405"/>
                  </a:lnTo>
                  <a:cubicBezTo>
                    <a:pt x="2417" y="2405"/>
                    <a:pt x="1881" y="2941"/>
                    <a:pt x="1881" y="3596"/>
                  </a:cubicBezTo>
                  <a:lnTo>
                    <a:pt x="1881" y="3953"/>
                  </a:lnTo>
                  <a:lnTo>
                    <a:pt x="1608" y="3953"/>
                  </a:lnTo>
                  <a:cubicBezTo>
                    <a:pt x="1512" y="3953"/>
                    <a:pt x="1417" y="3977"/>
                    <a:pt x="1334" y="4024"/>
                  </a:cubicBezTo>
                  <a:cubicBezTo>
                    <a:pt x="1286" y="3786"/>
                    <a:pt x="1227" y="3513"/>
                    <a:pt x="1227" y="3262"/>
                  </a:cubicBezTo>
                  <a:cubicBezTo>
                    <a:pt x="1227" y="2215"/>
                    <a:pt x="2072" y="1369"/>
                    <a:pt x="3120" y="1369"/>
                  </a:cubicBezTo>
                  <a:close/>
                  <a:moveTo>
                    <a:pt x="3120" y="3929"/>
                  </a:moveTo>
                  <a:cubicBezTo>
                    <a:pt x="3394" y="3929"/>
                    <a:pt x="3632" y="4155"/>
                    <a:pt x="3632" y="4453"/>
                  </a:cubicBezTo>
                  <a:cubicBezTo>
                    <a:pt x="3632" y="4739"/>
                    <a:pt x="3394" y="4977"/>
                    <a:pt x="3120" y="4977"/>
                  </a:cubicBezTo>
                  <a:cubicBezTo>
                    <a:pt x="2834" y="4977"/>
                    <a:pt x="2596" y="4739"/>
                    <a:pt x="2596" y="4453"/>
                  </a:cubicBezTo>
                  <a:cubicBezTo>
                    <a:pt x="2596" y="4167"/>
                    <a:pt x="2834" y="3929"/>
                    <a:pt x="3120" y="3929"/>
                  </a:cubicBezTo>
                  <a:close/>
                  <a:moveTo>
                    <a:pt x="5168" y="3929"/>
                  </a:moveTo>
                  <a:cubicBezTo>
                    <a:pt x="5453" y="3929"/>
                    <a:pt x="5691" y="4155"/>
                    <a:pt x="5691" y="4453"/>
                  </a:cubicBezTo>
                  <a:cubicBezTo>
                    <a:pt x="5691" y="4739"/>
                    <a:pt x="5453" y="4977"/>
                    <a:pt x="5168" y="4977"/>
                  </a:cubicBezTo>
                  <a:cubicBezTo>
                    <a:pt x="4882" y="4977"/>
                    <a:pt x="4644" y="4739"/>
                    <a:pt x="4644" y="4453"/>
                  </a:cubicBezTo>
                  <a:cubicBezTo>
                    <a:pt x="4644" y="4167"/>
                    <a:pt x="4882" y="3929"/>
                    <a:pt x="5168" y="3929"/>
                  </a:cubicBezTo>
                  <a:close/>
                  <a:moveTo>
                    <a:pt x="6632" y="4275"/>
                  </a:moveTo>
                  <a:cubicBezTo>
                    <a:pt x="6775" y="4275"/>
                    <a:pt x="6894" y="4394"/>
                    <a:pt x="6894" y="4548"/>
                  </a:cubicBezTo>
                  <a:cubicBezTo>
                    <a:pt x="6894" y="4691"/>
                    <a:pt x="6775" y="4810"/>
                    <a:pt x="6632" y="4810"/>
                  </a:cubicBezTo>
                  <a:lnTo>
                    <a:pt x="6537" y="4810"/>
                  </a:lnTo>
                  <a:lnTo>
                    <a:pt x="6537" y="4798"/>
                  </a:lnTo>
                  <a:cubicBezTo>
                    <a:pt x="6537" y="4703"/>
                    <a:pt x="6465" y="4632"/>
                    <a:pt x="6370" y="4632"/>
                  </a:cubicBezTo>
                  <a:cubicBezTo>
                    <a:pt x="6287" y="4632"/>
                    <a:pt x="6215" y="4703"/>
                    <a:pt x="6215" y="4798"/>
                  </a:cubicBezTo>
                  <a:cubicBezTo>
                    <a:pt x="6215" y="5929"/>
                    <a:pt x="5287" y="6870"/>
                    <a:pt x="4144" y="6870"/>
                  </a:cubicBezTo>
                  <a:cubicBezTo>
                    <a:pt x="3001" y="6870"/>
                    <a:pt x="2072" y="5929"/>
                    <a:pt x="2072" y="4798"/>
                  </a:cubicBezTo>
                  <a:cubicBezTo>
                    <a:pt x="2072" y="4703"/>
                    <a:pt x="2001" y="4632"/>
                    <a:pt x="1905" y="4632"/>
                  </a:cubicBezTo>
                  <a:cubicBezTo>
                    <a:pt x="1822" y="4632"/>
                    <a:pt x="1750" y="4703"/>
                    <a:pt x="1750" y="4798"/>
                  </a:cubicBezTo>
                  <a:lnTo>
                    <a:pt x="1750" y="4810"/>
                  </a:lnTo>
                  <a:lnTo>
                    <a:pt x="1655" y="4810"/>
                  </a:lnTo>
                  <a:cubicBezTo>
                    <a:pt x="1512" y="4810"/>
                    <a:pt x="1393" y="4691"/>
                    <a:pt x="1393" y="4548"/>
                  </a:cubicBezTo>
                  <a:cubicBezTo>
                    <a:pt x="1393" y="4394"/>
                    <a:pt x="1512" y="4275"/>
                    <a:pt x="1655" y="4275"/>
                  </a:cubicBezTo>
                  <a:lnTo>
                    <a:pt x="2286" y="4275"/>
                  </a:lnTo>
                  <a:cubicBezTo>
                    <a:pt x="2262" y="4334"/>
                    <a:pt x="2262" y="4394"/>
                    <a:pt x="2262" y="4453"/>
                  </a:cubicBezTo>
                  <a:cubicBezTo>
                    <a:pt x="2262" y="4917"/>
                    <a:pt x="2643" y="5298"/>
                    <a:pt x="3120" y="5298"/>
                  </a:cubicBezTo>
                  <a:cubicBezTo>
                    <a:pt x="3572" y="5298"/>
                    <a:pt x="3965" y="4929"/>
                    <a:pt x="3965" y="4453"/>
                  </a:cubicBezTo>
                  <a:lnTo>
                    <a:pt x="3965" y="4441"/>
                  </a:lnTo>
                  <a:lnTo>
                    <a:pt x="4322" y="4441"/>
                  </a:lnTo>
                  <a:lnTo>
                    <a:pt x="4322" y="4453"/>
                  </a:lnTo>
                  <a:cubicBezTo>
                    <a:pt x="4322" y="4917"/>
                    <a:pt x="4691" y="5298"/>
                    <a:pt x="5168" y="5298"/>
                  </a:cubicBezTo>
                  <a:cubicBezTo>
                    <a:pt x="5632" y="5298"/>
                    <a:pt x="6013" y="4929"/>
                    <a:pt x="6013" y="4453"/>
                  </a:cubicBezTo>
                  <a:cubicBezTo>
                    <a:pt x="6013" y="4394"/>
                    <a:pt x="6013" y="4334"/>
                    <a:pt x="6001" y="4275"/>
                  </a:cubicBezTo>
                  <a:close/>
                  <a:moveTo>
                    <a:pt x="5025" y="7013"/>
                  </a:moveTo>
                  <a:lnTo>
                    <a:pt x="5025" y="7882"/>
                  </a:lnTo>
                  <a:cubicBezTo>
                    <a:pt x="5025" y="7977"/>
                    <a:pt x="5001" y="8073"/>
                    <a:pt x="4977" y="8156"/>
                  </a:cubicBezTo>
                  <a:cubicBezTo>
                    <a:pt x="4941" y="8251"/>
                    <a:pt x="4989" y="8335"/>
                    <a:pt x="5084" y="8370"/>
                  </a:cubicBezTo>
                  <a:cubicBezTo>
                    <a:pt x="5096" y="8370"/>
                    <a:pt x="5108" y="8382"/>
                    <a:pt x="5144" y="8382"/>
                  </a:cubicBezTo>
                  <a:cubicBezTo>
                    <a:pt x="5203" y="8382"/>
                    <a:pt x="5275" y="8335"/>
                    <a:pt x="5287" y="8275"/>
                  </a:cubicBezTo>
                  <a:cubicBezTo>
                    <a:pt x="5334" y="8144"/>
                    <a:pt x="5358" y="8025"/>
                    <a:pt x="5358" y="7870"/>
                  </a:cubicBezTo>
                  <a:lnTo>
                    <a:pt x="5358" y="7596"/>
                  </a:lnTo>
                  <a:lnTo>
                    <a:pt x="5799" y="7739"/>
                  </a:lnTo>
                  <a:cubicBezTo>
                    <a:pt x="5870" y="7775"/>
                    <a:pt x="5918" y="7834"/>
                    <a:pt x="5918" y="7906"/>
                  </a:cubicBezTo>
                  <a:cubicBezTo>
                    <a:pt x="5918" y="8513"/>
                    <a:pt x="5775" y="9013"/>
                    <a:pt x="5656" y="9311"/>
                  </a:cubicBezTo>
                  <a:cubicBezTo>
                    <a:pt x="5566" y="9510"/>
                    <a:pt x="5376" y="9635"/>
                    <a:pt x="5169" y="9635"/>
                  </a:cubicBezTo>
                  <a:cubicBezTo>
                    <a:pt x="5130" y="9635"/>
                    <a:pt x="5089" y="9630"/>
                    <a:pt x="5049" y="9620"/>
                  </a:cubicBezTo>
                  <a:lnTo>
                    <a:pt x="4191" y="9406"/>
                  </a:lnTo>
                  <a:lnTo>
                    <a:pt x="4108" y="9406"/>
                  </a:lnTo>
                  <a:lnTo>
                    <a:pt x="3251" y="9620"/>
                  </a:lnTo>
                  <a:cubicBezTo>
                    <a:pt x="3208" y="9631"/>
                    <a:pt x="3165" y="9636"/>
                    <a:pt x="3123" y="9636"/>
                  </a:cubicBezTo>
                  <a:cubicBezTo>
                    <a:pt x="2916" y="9636"/>
                    <a:pt x="2722" y="9518"/>
                    <a:pt x="2643" y="9311"/>
                  </a:cubicBezTo>
                  <a:cubicBezTo>
                    <a:pt x="2524" y="9013"/>
                    <a:pt x="2370" y="8513"/>
                    <a:pt x="2417" y="7918"/>
                  </a:cubicBezTo>
                  <a:cubicBezTo>
                    <a:pt x="2417" y="7846"/>
                    <a:pt x="2477" y="7787"/>
                    <a:pt x="2536" y="7763"/>
                  </a:cubicBezTo>
                  <a:lnTo>
                    <a:pt x="2965" y="7608"/>
                  </a:lnTo>
                  <a:lnTo>
                    <a:pt x="2965" y="7894"/>
                  </a:lnTo>
                  <a:cubicBezTo>
                    <a:pt x="2965" y="8549"/>
                    <a:pt x="3501" y="9085"/>
                    <a:pt x="4156" y="9085"/>
                  </a:cubicBezTo>
                  <a:cubicBezTo>
                    <a:pt x="4394" y="9085"/>
                    <a:pt x="4620" y="9013"/>
                    <a:pt x="4810" y="8894"/>
                  </a:cubicBezTo>
                  <a:cubicBezTo>
                    <a:pt x="4882" y="8847"/>
                    <a:pt x="4906" y="8739"/>
                    <a:pt x="4858" y="8668"/>
                  </a:cubicBezTo>
                  <a:cubicBezTo>
                    <a:pt x="4827" y="8622"/>
                    <a:pt x="4772" y="8596"/>
                    <a:pt x="4717" y="8596"/>
                  </a:cubicBezTo>
                  <a:cubicBezTo>
                    <a:pt x="4687" y="8596"/>
                    <a:pt x="4657" y="8603"/>
                    <a:pt x="4632" y="8620"/>
                  </a:cubicBezTo>
                  <a:cubicBezTo>
                    <a:pt x="4489" y="8716"/>
                    <a:pt x="4322" y="8775"/>
                    <a:pt x="4156" y="8775"/>
                  </a:cubicBezTo>
                  <a:cubicBezTo>
                    <a:pt x="3679" y="8775"/>
                    <a:pt x="3298" y="8382"/>
                    <a:pt x="3298" y="7906"/>
                  </a:cubicBezTo>
                  <a:lnTo>
                    <a:pt x="3298" y="7013"/>
                  </a:lnTo>
                  <a:cubicBezTo>
                    <a:pt x="3560" y="7120"/>
                    <a:pt x="3858" y="7180"/>
                    <a:pt x="4156" y="7180"/>
                  </a:cubicBezTo>
                  <a:cubicBezTo>
                    <a:pt x="4465" y="7180"/>
                    <a:pt x="4751" y="7120"/>
                    <a:pt x="5025" y="7013"/>
                  </a:cubicBezTo>
                  <a:close/>
                  <a:moveTo>
                    <a:pt x="3786" y="0"/>
                  </a:moveTo>
                  <a:cubicBezTo>
                    <a:pt x="3322" y="0"/>
                    <a:pt x="2941" y="381"/>
                    <a:pt x="2941" y="857"/>
                  </a:cubicBezTo>
                  <a:cubicBezTo>
                    <a:pt x="2941" y="917"/>
                    <a:pt x="2953" y="976"/>
                    <a:pt x="2953" y="1048"/>
                  </a:cubicBezTo>
                  <a:cubicBezTo>
                    <a:pt x="1786" y="1119"/>
                    <a:pt x="881" y="2072"/>
                    <a:pt x="881" y="3251"/>
                  </a:cubicBezTo>
                  <a:cubicBezTo>
                    <a:pt x="881" y="3596"/>
                    <a:pt x="965" y="3953"/>
                    <a:pt x="1119" y="4263"/>
                  </a:cubicBezTo>
                  <a:cubicBezTo>
                    <a:pt x="1072" y="4346"/>
                    <a:pt x="1048" y="4441"/>
                    <a:pt x="1048" y="4548"/>
                  </a:cubicBezTo>
                  <a:cubicBezTo>
                    <a:pt x="1048" y="4870"/>
                    <a:pt x="1310" y="5120"/>
                    <a:pt x="1620" y="5120"/>
                  </a:cubicBezTo>
                  <a:lnTo>
                    <a:pt x="1739" y="5120"/>
                  </a:lnTo>
                  <a:cubicBezTo>
                    <a:pt x="1846" y="5870"/>
                    <a:pt x="2298" y="6489"/>
                    <a:pt x="2917" y="6870"/>
                  </a:cubicBezTo>
                  <a:lnTo>
                    <a:pt x="2917" y="7263"/>
                  </a:lnTo>
                  <a:lnTo>
                    <a:pt x="2382" y="7442"/>
                  </a:lnTo>
                  <a:cubicBezTo>
                    <a:pt x="2191" y="7525"/>
                    <a:pt x="2060" y="7680"/>
                    <a:pt x="2048" y="7894"/>
                  </a:cubicBezTo>
                  <a:lnTo>
                    <a:pt x="2048" y="7918"/>
                  </a:lnTo>
                  <a:lnTo>
                    <a:pt x="786" y="8370"/>
                  </a:lnTo>
                  <a:cubicBezTo>
                    <a:pt x="310" y="8537"/>
                    <a:pt x="0" y="8977"/>
                    <a:pt x="0" y="9489"/>
                  </a:cubicBezTo>
                  <a:lnTo>
                    <a:pt x="0" y="10799"/>
                  </a:lnTo>
                  <a:cubicBezTo>
                    <a:pt x="0" y="10882"/>
                    <a:pt x="72" y="10954"/>
                    <a:pt x="167" y="10954"/>
                  </a:cubicBezTo>
                  <a:cubicBezTo>
                    <a:pt x="250" y="10954"/>
                    <a:pt x="334" y="10882"/>
                    <a:pt x="334" y="10799"/>
                  </a:cubicBezTo>
                  <a:lnTo>
                    <a:pt x="334" y="9489"/>
                  </a:lnTo>
                  <a:cubicBezTo>
                    <a:pt x="334" y="9382"/>
                    <a:pt x="346" y="9263"/>
                    <a:pt x="393" y="9168"/>
                  </a:cubicBezTo>
                  <a:lnTo>
                    <a:pt x="1203" y="9870"/>
                  </a:lnTo>
                  <a:cubicBezTo>
                    <a:pt x="1322" y="9978"/>
                    <a:pt x="1381" y="10109"/>
                    <a:pt x="1381" y="10275"/>
                  </a:cubicBezTo>
                  <a:lnTo>
                    <a:pt x="1381" y="10799"/>
                  </a:lnTo>
                  <a:cubicBezTo>
                    <a:pt x="1381" y="10882"/>
                    <a:pt x="1465" y="10954"/>
                    <a:pt x="1548" y="10954"/>
                  </a:cubicBezTo>
                  <a:cubicBezTo>
                    <a:pt x="1643" y="10954"/>
                    <a:pt x="1715" y="10882"/>
                    <a:pt x="1715" y="10799"/>
                  </a:cubicBezTo>
                  <a:lnTo>
                    <a:pt x="1715" y="10275"/>
                  </a:lnTo>
                  <a:cubicBezTo>
                    <a:pt x="1715" y="10025"/>
                    <a:pt x="1608" y="9799"/>
                    <a:pt x="1417" y="9632"/>
                  </a:cubicBezTo>
                  <a:lnTo>
                    <a:pt x="572" y="8906"/>
                  </a:lnTo>
                  <a:cubicBezTo>
                    <a:pt x="655" y="8799"/>
                    <a:pt x="774" y="8727"/>
                    <a:pt x="905" y="8680"/>
                  </a:cubicBezTo>
                  <a:lnTo>
                    <a:pt x="2036" y="8275"/>
                  </a:lnTo>
                  <a:cubicBezTo>
                    <a:pt x="2060" y="8787"/>
                    <a:pt x="2191" y="9192"/>
                    <a:pt x="2298" y="9454"/>
                  </a:cubicBezTo>
                  <a:cubicBezTo>
                    <a:pt x="2425" y="9776"/>
                    <a:pt x="2729" y="9970"/>
                    <a:pt x="3057" y="9970"/>
                  </a:cubicBezTo>
                  <a:cubicBezTo>
                    <a:pt x="3129" y="9970"/>
                    <a:pt x="3202" y="9961"/>
                    <a:pt x="3274" y="9942"/>
                  </a:cubicBezTo>
                  <a:lnTo>
                    <a:pt x="4096" y="9739"/>
                  </a:lnTo>
                  <a:lnTo>
                    <a:pt x="4918" y="9942"/>
                  </a:lnTo>
                  <a:cubicBezTo>
                    <a:pt x="4989" y="9966"/>
                    <a:pt x="5049" y="9978"/>
                    <a:pt x="5120" y="9978"/>
                  </a:cubicBezTo>
                  <a:cubicBezTo>
                    <a:pt x="5453" y="9978"/>
                    <a:pt x="5763" y="9787"/>
                    <a:pt x="5894" y="9454"/>
                  </a:cubicBezTo>
                  <a:cubicBezTo>
                    <a:pt x="6001" y="9192"/>
                    <a:pt x="6132" y="8787"/>
                    <a:pt x="6144" y="8299"/>
                  </a:cubicBezTo>
                  <a:lnTo>
                    <a:pt x="7275" y="8692"/>
                  </a:lnTo>
                  <a:cubicBezTo>
                    <a:pt x="7418" y="8739"/>
                    <a:pt x="7537" y="8835"/>
                    <a:pt x="7620" y="8918"/>
                  </a:cubicBezTo>
                  <a:lnTo>
                    <a:pt x="6775" y="9644"/>
                  </a:lnTo>
                  <a:cubicBezTo>
                    <a:pt x="6584" y="9811"/>
                    <a:pt x="6477" y="10037"/>
                    <a:pt x="6477" y="10287"/>
                  </a:cubicBezTo>
                  <a:lnTo>
                    <a:pt x="6477" y="10811"/>
                  </a:lnTo>
                  <a:cubicBezTo>
                    <a:pt x="6477" y="10894"/>
                    <a:pt x="6549" y="10978"/>
                    <a:pt x="6644" y="10978"/>
                  </a:cubicBezTo>
                  <a:cubicBezTo>
                    <a:pt x="6727" y="10978"/>
                    <a:pt x="6799" y="10894"/>
                    <a:pt x="6799" y="10811"/>
                  </a:cubicBezTo>
                  <a:lnTo>
                    <a:pt x="6799" y="10287"/>
                  </a:lnTo>
                  <a:cubicBezTo>
                    <a:pt x="6799" y="10144"/>
                    <a:pt x="6858" y="9990"/>
                    <a:pt x="6977" y="9882"/>
                  </a:cubicBezTo>
                  <a:lnTo>
                    <a:pt x="7787" y="9204"/>
                  </a:lnTo>
                  <a:cubicBezTo>
                    <a:pt x="7835" y="9311"/>
                    <a:pt x="7846" y="9406"/>
                    <a:pt x="7846" y="9513"/>
                  </a:cubicBezTo>
                  <a:lnTo>
                    <a:pt x="7846" y="10823"/>
                  </a:lnTo>
                  <a:cubicBezTo>
                    <a:pt x="7846" y="10918"/>
                    <a:pt x="7918" y="10990"/>
                    <a:pt x="8013" y="10990"/>
                  </a:cubicBezTo>
                  <a:cubicBezTo>
                    <a:pt x="8097" y="10990"/>
                    <a:pt x="8168" y="10918"/>
                    <a:pt x="8168" y="10823"/>
                  </a:cubicBezTo>
                  <a:lnTo>
                    <a:pt x="8168" y="9513"/>
                  </a:lnTo>
                  <a:cubicBezTo>
                    <a:pt x="8239" y="8977"/>
                    <a:pt x="7918" y="8513"/>
                    <a:pt x="7442" y="8358"/>
                  </a:cubicBezTo>
                  <a:lnTo>
                    <a:pt x="6215" y="7918"/>
                  </a:lnTo>
                  <a:lnTo>
                    <a:pt x="6215" y="7894"/>
                  </a:lnTo>
                  <a:cubicBezTo>
                    <a:pt x="6192" y="7680"/>
                    <a:pt x="6061" y="7501"/>
                    <a:pt x="5870" y="7442"/>
                  </a:cubicBezTo>
                  <a:lnTo>
                    <a:pt x="5334" y="7263"/>
                  </a:lnTo>
                  <a:lnTo>
                    <a:pt x="5334" y="6870"/>
                  </a:lnTo>
                  <a:cubicBezTo>
                    <a:pt x="5953" y="6513"/>
                    <a:pt x="6406" y="5870"/>
                    <a:pt x="6513" y="5120"/>
                  </a:cubicBezTo>
                  <a:lnTo>
                    <a:pt x="6632" y="5120"/>
                  </a:lnTo>
                  <a:cubicBezTo>
                    <a:pt x="6954" y="5120"/>
                    <a:pt x="7204" y="4858"/>
                    <a:pt x="7204" y="4548"/>
                  </a:cubicBezTo>
                  <a:cubicBezTo>
                    <a:pt x="7204" y="4441"/>
                    <a:pt x="7180" y="4346"/>
                    <a:pt x="7132" y="4263"/>
                  </a:cubicBezTo>
                  <a:cubicBezTo>
                    <a:pt x="7299" y="3953"/>
                    <a:pt x="7370" y="3608"/>
                    <a:pt x="7370" y="3251"/>
                  </a:cubicBezTo>
                  <a:cubicBezTo>
                    <a:pt x="7370" y="2072"/>
                    <a:pt x="6453" y="1107"/>
                    <a:pt x="5299" y="1048"/>
                  </a:cubicBezTo>
                  <a:cubicBezTo>
                    <a:pt x="5322" y="988"/>
                    <a:pt x="5322" y="929"/>
                    <a:pt x="5322" y="857"/>
                  </a:cubicBezTo>
                  <a:cubicBezTo>
                    <a:pt x="5322" y="393"/>
                    <a:pt x="4941"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3" name="Google Shape;11693;p65"/>
            <p:cNvSpPr/>
            <p:nvPr/>
          </p:nvSpPr>
          <p:spPr>
            <a:xfrm>
              <a:off x="5916547" y="3055828"/>
              <a:ext cx="43402" cy="15396"/>
            </a:xfrm>
            <a:custGeom>
              <a:rect b="b" l="l" r="r" t="t"/>
              <a:pathLst>
                <a:path extrusionOk="0" h="486" w="1370">
                  <a:moveTo>
                    <a:pt x="173" y="1"/>
                  </a:moveTo>
                  <a:cubicBezTo>
                    <a:pt x="131" y="1"/>
                    <a:pt x="89" y="16"/>
                    <a:pt x="60" y="45"/>
                  </a:cubicBezTo>
                  <a:cubicBezTo>
                    <a:pt x="0" y="105"/>
                    <a:pt x="0" y="200"/>
                    <a:pt x="60" y="260"/>
                  </a:cubicBezTo>
                  <a:cubicBezTo>
                    <a:pt x="191" y="403"/>
                    <a:pt x="429" y="486"/>
                    <a:pt x="691" y="486"/>
                  </a:cubicBezTo>
                  <a:cubicBezTo>
                    <a:pt x="941" y="486"/>
                    <a:pt x="1179" y="414"/>
                    <a:pt x="1310" y="260"/>
                  </a:cubicBezTo>
                  <a:cubicBezTo>
                    <a:pt x="1369" y="200"/>
                    <a:pt x="1369" y="105"/>
                    <a:pt x="1310" y="45"/>
                  </a:cubicBezTo>
                  <a:cubicBezTo>
                    <a:pt x="1280" y="16"/>
                    <a:pt x="1241" y="1"/>
                    <a:pt x="1201" y="1"/>
                  </a:cubicBezTo>
                  <a:cubicBezTo>
                    <a:pt x="1161" y="1"/>
                    <a:pt x="1119" y="16"/>
                    <a:pt x="1084" y="45"/>
                  </a:cubicBezTo>
                  <a:cubicBezTo>
                    <a:pt x="1024" y="105"/>
                    <a:pt x="893" y="164"/>
                    <a:pt x="691" y="164"/>
                  </a:cubicBezTo>
                  <a:cubicBezTo>
                    <a:pt x="476" y="164"/>
                    <a:pt x="345" y="81"/>
                    <a:pt x="286" y="45"/>
                  </a:cubicBezTo>
                  <a:cubicBezTo>
                    <a:pt x="256" y="16"/>
                    <a:pt x="214"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4" name="Google Shape;11694;p65"/>
            <p:cNvSpPr/>
            <p:nvPr/>
          </p:nvSpPr>
          <p:spPr>
            <a:xfrm>
              <a:off x="5900707" y="3012363"/>
              <a:ext cx="10201" cy="15492"/>
            </a:xfrm>
            <a:custGeom>
              <a:rect b="b" l="l" r="r" t="t"/>
              <a:pathLst>
                <a:path extrusionOk="0" h="489" w="322">
                  <a:moveTo>
                    <a:pt x="167" y="1"/>
                  </a:moveTo>
                  <a:cubicBezTo>
                    <a:pt x="71" y="1"/>
                    <a:pt x="0" y="72"/>
                    <a:pt x="0" y="167"/>
                  </a:cubicBezTo>
                  <a:lnTo>
                    <a:pt x="0" y="322"/>
                  </a:lnTo>
                  <a:cubicBezTo>
                    <a:pt x="0" y="417"/>
                    <a:pt x="71" y="489"/>
                    <a:pt x="167" y="489"/>
                  </a:cubicBezTo>
                  <a:cubicBezTo>
                    <a:pt x="250" y="489"/>
                    <a:pt x="321" y="417"/>
                    <a:pt x="321" y="322"/>
                  </a:cubicBezTo>
                  <a:lnTo>
                    <a:pt x="321" y="167"/>
                  </a:lnTo>
                  <a:cubicBezTo>
                    <a:pt x="321"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5" name="Google Shape;11695;p65"/>
            <p:cNvSpPr/>
            <p:nvPr/>
          </p:nvSpPr>
          <p:spPr>
            <a:xfrm>
              <a:off x="5965556" y="3012363"/>
              <a:ext cx="10613" cy="15492"/>
            </a:xfrm>
            <a:custGeom>
              <a:rect b="b" l="l" r="r" t="t"/>
              <a:pathLst>
                <a:path extrusionOk="0" h="489" w="335">
                  <a:moveTo>
                    <a:pt x="168" y="1"/>
                  </a:moveTo>
                  <a:cubicBezTo>
                    <a:pt x="84" y="1"/>
                    <a:pt x="1" y="72"/>
                    <a:pt x="1" y="167"/>
                  </a:cubicBezTo>
                  <a:lnTo>
                    <a:pt x="1" y="322"/>
                  </a:lnTo>
                  <a:cubicBezTo>
                    <a:pt x="1" y="417"/>
                    <a:pt x="84" y="489"/>
                    <a:pt x="168" y="489"/>
                  </a:cubicBezTo>
                  <a:cubicBezTo>
                    <a:pt x="251" y="489"/>
                    <a:pt x="334" y="417"/>
                    <a:pt x="334" y="322"/>
                  </a:cubicBezTo>
                  <a:lnTo>
                    <a:pt x="334" y="167"/>
                  </a:lnTo>
                  <a:cubicBezTo>
                    <a:pt x="334" y="60"/>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6" name="Google Shape;11696;p65"/>
            <p:cNvSpPr/>
            <p:nvPr/>
          </p:nvSpPr>
          <p:spPr>
            <a:xfrm>
              <a:off x="5933116" y="3206625"/>
              <a:ext cx="10613" cy="1020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697" name="Google Shape;11697;p65"/>
          <p:cNvGrpSpPr/>
          <p:nvPr/>
        </p:nvGrpSpPr>
        <p:grpSpPr>
          <a:xfrm>
            <a:off x="5355653" y="2881493"/>
            <a:ext cx="262184" cy="346643"/>
            <a:chOff x="5355653" y="2881493"/>
            <a:chExt cx="262184" cy="346643"/>
          </a:xfrm>
        </p:grpSpPr>
        <p:sp>
          <p:nvSpPr>
            <p:cNvPr id="11698" name="Google Shape;11698;p65"/>
            <p:cNvSpPr/>
            <p:nvPr/>
          </p:nvSpPr>
          <p:spPr>
            <a:xfrm>
              <a:off x="5465044" y="3060359"/>
              <a:ext cx="43402" cy="15777"/>
            </a:xfrm>
            <a:custGeom>
              <a:rect b="b" l="l" r="r" t="t"/>
              <a:pathLst>
                <a:path extrusionOk="0" h="498" w="1370">
                  <a:moveTo>
                    <a:pt x="167" y="1"/>
                  </a:moveTo>
                  <a:cubicBezTo>
                    <a:pt x="128" y="1"/>
                    <a:pt x="90" y="15"/>
                    <a:pt x="60" y="45"/>
                  </a:cubicBezTo>
                  <a:cubicBezTo>
                    <a:pt x="0" y="105"/>
                    <a:pt x="0" y="212"/>
                    <a:pt x="60" y="271"/>
                  </a:cubicBezTo>
                  <a:cubicBezTo>
                    <a:pt x="191" y="402"/>
                    <a:pt x="429" y="498"/>
                    <a:pt x="679" y="498"/>
                  </a:cubicBezTo>
                  <a:cubicBezTo>
                    <a:pt x="941" y="498"/>
                    <a:pt x="1167" y="414"/>
                    <a:pt x="1310" y="271"/>
                  </a:cubicBezTo>
                  <a:cubicBezTo>
                    <a:pt x="1370" y="212"/>
                    <a:pt x="1370" y="117"/>
                    <a:pt x="1310" y="45"/>
                  </a:cubicBezTo>
                  <a:cubicBezTo>
                    <a:pt x="1280" y="15"/>
                    <a:pt x="1239" y="1"/>
                    <a:pt x="1197" y="1"/>
                  </a:cubicBezTo>
                  <a:cubicBezTo>
                    <a:pt x="1155" y="1"/>
                    <a:pt x="1114" y="15"/>
                    <a:pt x="1084" y="45"/>
                  </a:cubicBezTo>
                  <a:cubicBezTo>
                    <a:pt x="1024" y="105"/>
                    <a:pt x="893" y="164"/>
                    <a:pt x="679" y="164"/>
                  </a:cubicBezTo>
                  <a:cubicBezTo>
                    <a:pt x="477" y="164"/>
                    <a:pt x="346" y="93"/>
                    <a:pt x="274" y="45"/>
                  </a:cubicBezTo>
                  <a:cubicBezTo>
                    <a:pt x="244" y="15"/>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699" name="Google Shape;11699;p65"/>
            <p:cNvSpPr/>
            <p:nvPr/>
          </p:nvSpPr>
          <p:spPr>
            <a:xfrm>
              <a:off x="5448823" y="3022564"/>
              <a:ext cx="10581" cy="15872"/>
            </a:xfrm>
            <a:custGeom>
              <a:rect b="b" l="l" r="r" t="t"/>
              <a:pathLst>
                <a:path extrusionOk="0" h="501" w="334">
                  <a:moveTo>
                    <a:pt x="167" y="0"/>
                  </a:moveTo>
                  <a:cubicBezTo>
                    <a:pt x="84" y="0"/>
                    <a:pt x="0" y="83"/>
                    <a:pt x="0" y="167"/>
                  </a:cubicBezTo>
                  <a:lnTo>
                    <a:pt x="0" y="333"/>
                  </a:lnTo>
                  <a:cubicBezTo>
                    <a:pt x="0" y="417"/>
                    <a:pt x="84" y="500"/>
                    <a:pt x="167" y="500"/>
                  </a:cubicBezTo>
                  <a:cubicBezTo>
                    <a:pt x="262" y="500"/>
                    <a:pt x="334" y="417"/>
                    <a:pt x="334" y="333"/>
                  </a:cubicBezTo>
                  <a:lnTo>
                    <a:pt x="334" y="167"/>
                  </a:lnTo>
                  <a:cubicBezTo>
                    <a:pt x="334"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0" name="Google Shape;11700;p65"/>
            <p:cNvSpPr/>
            <p:nvPr/>
          </p:nvSpPr>
          <p:spPr>
            <a:xfrm>
              <a:off x="5514084" y="3022564"/>
              <a:ext cx="10201" cy="15872"/>
            </a:xfrm>
            <a:custGeom>
              <a:rect b="b" l="l" r="r" t="t"/>
              <a:pathLst>
                <a:path extrusionOk="0" h="501" w="322">
                  <a:moveTo>
                    <a:pt x="167" y="0"/>
                  </a:moveTo>
                  <a:cubicBezTo>
                    <a:pt x="72" y="0"/>
                    <a:pt x="0" y="83"/>
                    <a:pt x="0" y="167"/>
                  </a:cubicBezTo>
                  <a:lnTo>
                    <a:pt x="0" y="333"/>
                  </a:lnTo>
                  <a:cubicBezTo>
                    <a:pt x="0" y="417"/>
                    <a:pt x="72" y="500"/>
                    <a:pt x="167" y="500"/>
                  </a:cubicBezTo>
                  <a:cubicBezTo>
                    <a:pt x="250" y="500"/>
                    <a:pt x="322" y="417"/>
                    <a:pt x="322" y="333"/>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1" name="Google Shape;11701;p65"/>
            <p:cNvSpPr/>
            <p:nvPr/>
          </p:nvSpPr>
          <p:spPr>
            <a:xfrm>
              <a:off x="5355653" y="2881493"/>
              <a:ext cx="262184" cy="346643"/>
            </a:xfrm>
            <a:custGeom>
              <a:rect b="b" l="l" r="r" t="t"/>
              <a:pathLst>
                <a:path extrusionOk="0" h="10942" w="8276">
                  <a:moveTo>
                    <a:pt x="4656" y="322"/>
                  </a:moveTo>
                  <a:cubicBezTo>
                    <a:pt x="4942" y="322"/>
                    <a:pt x="5180" y="560"/>
                    <a:pt x="5180" y="845"/>
                  </a:cubicBezTo>
                  <a:cubicBezTo>
                    <a:pt x="5180" y="988"/>
                    <a:pt x="5120" y="1119"/>
                    <a:pt x="5013" y="1215"/>
                  </a:cubicBezTo>
                  <a:cubicBezTo>
                    <a:pt x="4894" y="1203"/>
                    <a:pt x="4775" y="1179"/>
                    <a:pt x="4656" y="1179"/>
                  </a:cubicBezTo>
                  <a:lnTo>
                    <a:pt x="3632" y="1179"/>
                  </a:lnTo>
                  <a:cubicBezTo>
                    <a:pt x="3513" y="1179"/>
                    <a:pt x="3394" y="1203"/>
                    <a:pt x="3275" y="1215"/>
                  </a:cubicBezTo>
                  <a:cubicBezTo>
                    <a:pt x="3168" y="1107"/>
                    <a:pt x="3108" y="976"/>
                    <a:pt x="3108" y="845"/>
                  </a:cubicBezTo>
                  <a:cubicBezTo>
                    <a:pt x="3096" y="560"/>
                    <a:pt x="3334" y="322"/>
                    <a:pt x="3632" y="322"/>
                  </a:cubicBezTo>
                  <a:close/>
                  <a:moveTo>
                    <a:pt x="4632" y="1512"/>
                  </a:moveTo>
                  <a:cubicBezTo>
                    <a:pt x="5858" y="1512"/>
                    <a:pt x="6858" y="2512"/>
                    <a:pt x="6858" y="3739"/>
                  </a:cubicBezTo>
                  <a:lnTo>
                    <a:pt x="6858" y="4155"/>
                  </a:lnTo>
                  <a:cubicBezTo>
                    <a:pt x="6787" y="4120"/>
                    <a:pt x="6680" y="4096"/>
                    <a:pt x="6597" y="4096"/>
                  </a:cubicBezTo>
                  <a:lnTo>
                    <a:pt x="6489" y="4096"/>
                  </a:lnTo>
                  <a:lnTo>
                    <a:pt x="6489" y="4084"/>
                  </a:lnTo>
                  <a:lnTo>
                    <a:pt x="6489" y="3917"/>
                  </a:lnTo>
                  <a:cubicBezTo>
                    <a:pt x="6489" y="3834"/>
                    <a:pt x="6418" y="3762"/>
                    <a:pt x="6323" y="3762"/>
                  </a:cubicBezTo>
                  <a:lnTo>
                    <a:pt x="5418" y="3762"/>
                  </a:lnTo>
                  <a:lnTo>
                    <a:pt x="5287" y="3191"/>
                  </a:lnTo>
                  <a:cubicBezTo>
                    <a:pt x="5263" y="3131"/>
                    <a:pt x="5227" y="3084"/>
                    <a:pt x="5168" y="3072"/>
                  </a:cubicBezTo>
                  <a:cubicBezTo>
                    <a:pt x="5154" y="3069"/>
                    <a:pt x="5140" y="3068"/>
                    <a:pt x="5126" y="3068"/>
                  </a:cubicBezTo>
                  <a:cubicBezTo>
                    <a:pt x="5081" y="3068"/>
                    <a:pt x="5040" y="3083"/>
                    <a:pt x="5013" y="3120"/>
                  </a:cubicBezTo>
                  <a:lnTo>
                    <a:pt x="4370" y="3762"/>
                  </a:lnTo>
                  <a:lnTo>
                    <a:pt x="2906" y="3762"/>
                  </a:lnTo>
                  <a:cubicBezTo>
                    <a:pt x="2810" y="3762"/>
                    <a:pt x="2739" y="3834"/>
                    <a:pt x="2739" y="3917"/>
                  </a:cubicBezTo>
                  <a:cubicBezTo>
                    <a:pt x="2739" y="4012"/>
                    <a:pt x="2810" y="4084"/>
                    <a:pt x="2906" y="4084"/>
                  </a:cubicBezTo>
                  <a:lnTo>
                    <a:pt x="4430" y="4084"/>
                  </a:lnTo>
                  <a:cubicBezTo>
                    <a:pt x="4477" y="4084"/>
                    <a:pt x="4525" y="4072"/>
                    <a:pt x="4549" y="4036"/>
                  </a:cubicBezTo>
                  <a:lnTo>
                    <a:pt x="5049" y="3548"/>
                  </a:lnTo>
                  <a:lnTo>
                    <a:pt x="5144" y="3965"/>
                  </a:lnTo>
                  <a:cubicBezTo>
                    <a:pt x="5168" y="4036"/>
                    <a:pt x="5227" y="4084"/>
                    <a:pt x="5299" y="4084"/>
                  </a:cubicBezTo>
                  <a:lnTo>
                    <a:pt x="6156" y="4084"/>
                  </a:lnTo>
                  <a:lnTo>
                    <a:pt x="6156" y="4096"/>
                  </a:lnTo>
                  <a:cubicBezTo>
                    <a:pt x="6156" y="4191"/>
                    <a:pt x="6192" y="4274"/>
                    <a:pt x="6263" y="4334"/>
                  </a:cubicBezTo>
                  <a:cubicBezTo>
                    <a:pt x="6323" y="4393"/>
                    <a:pt x="6418" y="4441"/>
                    <a:pt x="6501" y="4441"/>
                  </a:cubicBezTo>
                  <a:lnTo>
                    <a:pt x="6597" y="4441"/>
                  </a:lnTo>
                  <a:cubicBezTo>
                    <a:pt x="6739" y="4441"/>
                    <a:pt x="6858" y="4560"/>
                    <a:pt x="6858" y="4715"/>
                  </a:cubicBezTo>
                  <a:cubicBezTo>
                    <a:pt x="6858" y="4858"/>
                    <a:pt x="6739" y="4977"/>
                    <a:pt x="6597" y="4977"/>
                  </a:cubicBezTo>
                  <a:lnTo>
                    <a:pt x="6501" y="4977"/>
                  </a:lnTo>
                  <a:lnTo>
                    <a:pt x="6501" y="4965"/>
                  </a:lnTo>
                  <a:cubicBezTo>
                    <a:pt x="6501" y="4870"/>
                    <a:pt x="6430" y="4798"/>
                    <a:pt x="6335" y="4798"/>
                  </a:cubicBezTo>
                  <a:cubicBezTo>
                    <a:pt x="6251" y="4798"/>
                    <a:pt x="6180" y="4870"/>
                    <a:pt x="6180" y="4965"/>
                  </a:cubicBezTo>
                  <a:cubicBezTo>
                    <a:pt x="6180" y="6096"/>
                    <a:pt x="5251" y="7037"/>
                    <a:pt x="4108" y="7037"/>
                  </a:cubicBezTo>
                  <a:cubicBezTo>
                    <a:pt x="2965" y="7037"/>
                    <a:pt x="2072" y="6096"/>
                    <a:pt x="2072" y="4953"/>
                  </a:cubicBezTo>
                  <a:cubicBezTo>
                    <a:pt x="2072" y="4858"/>
                    <a:pt x="1989" y="4786"/>
                    <a:pt x="1905" y="4786"/>
                  </a:cubicBezTo>
                  <a:cubicBezTo>
                    <a:pt x="1810" y="4786"/>
                    <a:pt x="1739" y="4858"/>
                    <a:pt x="1739" y="4953"/>
                  </a:cubicBezTo>
                  <a:lnTo>
                    <a:pt x="1739" y="4965"/>
                  </a:lnTo>
                  <a:lnTo>
                    <a:pt x="1655" y="4965"/>
                  </a:lnTo>
                  <a:cubicBezTo>
                    <a:pt x="1501" y="4965"/>
                    <a:pt x="1382" y="4846"/>
                    <a:pt x="1382" y="4691"/>
                  </a:cubicBezTo>
                  <a:cubicBezTo>
                    <a:pt x="1382" y="4548"/>
                    <a:pt x="1501" y="4429"/>
                    <a:pt x="1655" y="4429"/>
                  </a:cubicBezTo>
                  <a:lnTo>
                    <a:pt x="1739" y="4429"/>
                  </a:lnTo>
                  <a:cubicBezTo>
                    <a:pt x="1917" y="4429"/>
                    <a:pt x="2072" y="4274"/>
                    <a:pt x="2072" y="4096"/>
                  </a:cubicBezTo>
                  <a:lnTo>
                    <a:pt x="2072" y="4084"/>
                  </a:lnTo>
                  <a:lnTo>
                    <a:pt x="2251" y="4084"/>
                  </a:lnTo>
                  <a:cubicBezTo>
                    <a:pt x="2334" y="4084"/>
                    <a:pt x="2406" y="4012"/>
                    <a:pt x="2406" y="3917"/>
                  </a:cubicBezTo>
                  <a:cubicBezTo>
                    <a:pt x="2406" y="3834"/>
                    <a:pt x="2334" y="3762"/>
                    <a:pt x="2251" y="3762"/>
                  </a:cubicBezTo>
                  <a:lnTo>
                    <a:pt x="1905" y="3762"/>
                  </a:lnTo>
                  <a:cubicBezTo>
                    <a:pt x="1810" y="3762"/>
                    <a:pt x="1739" y="3834"/>
                    <a:pt x="1739" y="3917"/>
                  </a:cubicBezTo>
                  <a:lnTo>
                    <a:pt x="1739" y="4084"/>
                  </a:lnTo>
                  <a:cubicBezTo>
                    <a:pt x="1739" y="4084"/>
                    <a:pt x="1739" y="4096"/>
                    <a:pt x="1727" y="4096"/>
                  </a:cubicBezTo>
                  <a:lnTo>
                    <a:pt x="1632" y="4096"/>
                  </a:lnTo>
                  <a:cubicBezTo>
                    <a:pt x="1548" y="4096"/>
                    <a:pt x="1441" y="4132"/>
                    <a:pt x="1370" y="4155"/>
                  </a:cubicBezTo>
                  <a:lnTo>
                    <a:pt x="1370" y="3739"/>
                  </a:lnTo>
                  <a:cubicBezTo>
                    <a:pt x="1370" y="2512"/>
                    <a:pt x="2370" y="1512"/>
                    <a:pt x="3596" y="1512"/>
                  </a:cubicBezTo>
                  <a:close/>
                  <a:moveTo>
                    <a:pt x="2965" y="7513"/>
                  </a:moveTo>
                  <a:cubicBezTo>
                    <a:pt x="2941" y="7656"/>
                    <a:pt x="2858" y="7775"/>
                    <a:pt x="2715" y="7834"/>
                  </a:cubicBezTo>
                  <a:lnTo>
                    <a:pt x="2679" y="7846"/>
                  </a:lnTo>
                  <a:cubicBezTo>
                    <a:pt x="2667" y="7834"/>
                    <a:pt x="2644" y="7834"/>
                    <a:pt x="2632" y="7822"/>
                  </a:cubicBezTo>
                  <a:cubicBezTo>
                    <a:pt x="2581" y="7786"/>
                    <a:pt x="2521" y="7772"/>
                    <a:pt x="2460" y="7772"/>
                  </a:cubicBezTo>
                  <a:cubicBezTo>
                    <a:pt x="2422" y="7772"/>
                    <a:pt x="2383" y="7778"/>
                    <a:pt x="2346" y="7787"/>
                  </a:cubicBezTo>
                  <a:lnTo>
                    <a:pt x="1858" y="7977"/>
                  </a:lnTo>
                  <a:cubicBezTo>
                    <a:pt x="1751" y="8025"/>
                    <a:pt x="1667" y="8120"/>
                    <a:pt x="1620" y="8227"/>
                  </a:cubicBezTo>
                  <a:lnTo>
                    <a:pt x="1394" y="8299"/>
                  </a:lnTo>
                  <a:lnTo>
                    <a:pt x="1394" y="8025"/>
                  </a:lnTo>
                  <a:cubicBezTo>
                    <a:pt x="1394" y="7751"/>
                    <a:pt x="1632" y="7513"/>
                    <a:pt x="1917" y="7513"/>
                  </a:cubicBezTo>
                  <a:close/>
                  <a:moveTo>
                    <a:pt x="6370" y="7513"/>
                  </a:moveTo>
                  <a:cubicBezTo>
                    <a:pt x="6656" y="7513"/>
                    <a:pt x="6894" y="7751"/>
                    <a:pt x="6894" y="8025"/>
                  </a:cubicBezTo>
                  <a:lnTo>
                    <a:pt x="6894" y="8299"/>
                  </a:lnTo>
                  <a:lnTo>
                    <a:pt x="6882" y="8299"/>
                  </a:lnTo>
                  <a:lnTo>
                    <a:pt x="6668" y="8227"/>
                  </a:lnTo>
                  <a:cubicBezTo>
                    <a:pt x="6620" y="8120"/>
                    <a:pt x="6525" y="8025"/>
                    <a:pt x="6430" y="7989"/>
                  </a:cubicBezTo>
                  <a:lnTo>
                    <a:pt x="5942" y="7787"/>
                  </a:lnTo>
                  <a:cubicBezTo>
                    <a:pt x="5905" y="7778"/>
                    <a:pt x="5866" y="7772"/>
                    <a:pt x="5828" y="7772"/>
                  </a:cubicBezTo>
                  <a:cubicBezTo>
                    <a:pt x="5767" y="7772"/>
                    <a:pt x="5707" y="7786"/>
                    <a:pt x="5656" y="7822"/>
                  </a:cubicBezTo>
                  <a:cubicBezTo>
                    <a:pt x="5644" y="7834"/>
                    <a:pt x="5620" y="7834"/>
                    <a:pt x="5608" y="7846"/>
                  </a:cubicBezTo>
                  <a:lnTo>
                    <a:pt x="5561" y="7834"/>
                  </a:lnTo>
                  <a:cubicBezTo>
                    <a:pt x="5430" y="7787"/>
                    <a:pt x="5323" y="7656"/>
                    <a:pt x="5323" y="7513"/>
                  </a:cubicBezTo>
                  <a:close/>
                  <a:moveTo>
                    <a:pt x="2441" y="8084"/>
                  </a:moveTo>
                  <a:lnTo>
                    <a:pt x="2441" y="9073"/>
                  </a:lnTo>
                  <a:lnTo>
                    <a:pt x="1905" y="9073"/>
                  </a:lnTo>
                  <a:lnTo>
                    <a:pt x="1905" y="8382"/>
                  </a:lnTo>
                  <a:cubicBezTo>
                    <a:pt x="1905" y="8346"/>
                    <a:pt x="1929" y="8299"/>
                    <a:pt x="1977" y="8275"/>
                  </a:cubicBezTo>
                  <a:lnTo>
                    <a:pt x="2441" y="8084"/>
                  </a:lnTo>
                  <a:close/>
                  <a:moveTo>
                    <a:pt x="5835" y="8108"/>
                  </a:moveTo>
                  <a:lnTo>
                    <a:pt x="6287" y="8299"/>
                  </a:lnTo>
                  <a:cubicBezTo>
                    <a:pt x="6335" y="8311"/>
                    <a:pt x="6370" y="8358"/>
                    <a:pt x="6370" y="8406"/>
                  </a:cubicBezTo>
                  <a:lnTo>
                    <a:pt x="6370" y="9073"/>
                  </a:lnTo>
                  <a:lnTo>
                    <a:pt x="5835" y="9073"/>
                  </a:lnTo>
                  <a:lnTo>
                    <a:pt x="5835" y="8108"/>
                  </a:lnTo>
                  <a:close/>
                  <a:moveTo>
                    <a:pt x="4989" y="7168"/>
                  </a:moveTo>
                  <a:lnTo>
                    <a:pt x="4989" y="7489"/>
                  </a:lnTo>
                  <a:cubicBezTo>
                    <a:pt x="4989" y="7775"/>
                    <a:pt x="5168" y="8025"/>
                    <a:pt x="5430" y="8132"/>
                  </a:cubicBezTo>
                  <a:lnTo>
                    <a:pt x="5489" y="8168"/>
                  </a:lnTo>
                  <a:lnTo>
                    <a:pt x="5489" y="8406"/>
                  </a:lnTo>
                  <a:lnTo>
                    <a:pt x="5525" y="8406"/>
                  </a:lnTo>
                  <a:cubicBezTo>
                    <a:pt x="5251" y="8918"/>
                    <a:pt x="4727" y="9251"/>
                    <a:pt x="4132" y="9251"/>
                  </a:cubicBezTo>
                  <a:cubicBezTo>
                    <a:pt x="3560" y="9251"/>
                    <a:pt x="3025" y="8918"/>
                    <a:pt x="2751" y="8406"/>
                  </a:cubicBezTo>
                  <a:lnTo>
                    <a:pt x="2751" y="8168"/>
                  </a:lnTo>
                  <a:lnTo>
                    <a:pt x="2810" y="8132"/>
                  </a:lnTo>
                  <a:cubicBezTo>
                    <a:pt x="3084" y="8037"/>
                    <a:pt x="3263" y="7775"/>
                    <a:pt x="3263" y="7489"/>
                  </a:cubicBezTo>
                  <a:lnTo>
                    <a:pt x="3263" y="7168"/>
                  </a:lnTo>
                  <a:cubicBezTo>
                    <a:pt x="3525" y="7275"/>
                    <a:pt x="3822" y="7334"/>
                    <a:pt x="4120" y="7334"/>
                  </a:cubicBezTo>
                  <a:cubicBezTo>
                    <a:pt x="4418" y="7334"/>
                    <a:pt x="4715" y="7275"/>
                    <a:pt x="4989" y="7168"/>
                  </a:cubicBezTo>
                  <a:close/>
                  <a:moveTo>
                    <a:pt x="3596" y="0"/>
                  </a:moveTo>
                  <a:cubicBezTo>
                    <a:pt x="3144" y="0"/>
                    <a:pt x="2751" y="381"/>
                    <a:pt x="2751" y="857"/>
                  </a:cubicBezTo>
                  <a:cubicBezTo>
                    <a:pt x="2751" y="1012"/>
                    <a:pt x="2798" y="1167"/>
                    <a:pt x="2882" y="1298"/>
                  </a:cubicBezTo>
                  <a:cubicBezTo>
                    <a:pt x="1810" y="1607"/>
                    <a:pt x="1036" y="2596"/>
                    <a:pt x="1036" y="3751"/>
                  </a:cubicBezTo>
                  <a:lnTo>
                    <a:pt x="1036" y="4691"/>
                  </a:lnTo>
                  <a:cubicBezTo>
                    <a:pt x="1036" y="5025"/>
                    <a:pt x="1310" y="5275"/>
                    <a:pt x="1620" y="5275"/>
                  </a:cubicBezTo>
                  <a:lnTo>
                    <a:pt x="1739" y="5275"/>
                  </a:lnTo>
                  <a:cubicBezTo>
                    <a:pt x="1846" y="6013"/>
                    <a:pt x="2286" y="6644"/>
                    <a:pt x="2918" y="7013"/>
                  </a:cubicBezTo>
                  <a:lnTo>
                    <a:pt x="2918" y="7180"/>
                  </a:lnTo>
                  <a:lnTo>
                    <a:pt x="1870" y="7180"/>
                  </a:lnTo>
                  <a:cubicBezTo>
                    <a:pt x="1417" y="7180"/>
                    <a:pt x="1024" y="7549"/>
                    <a:pt x="1024" y="8025"/>
                  </a:cubicBezTo>
                  <a:lnTo>
                    <a:pt x="1024" y="8418"/>
                  </a:lnTo>
                  <a:lnTo>
                    <a:pt x="786" y="8501"/>
                  </a:lnTo>
                  <a:cubicBezTo>
                    <a:pt x="310" y="8668"/>
                    <a:pt x="0" y="9120"/>
                    <a:pt x="0" y="9620"/>
                  </a:cubicBezTo>
                  <a:lnTo>
                    <a:pt x="0" y="10763"/>
                  </a:lnTo>
                  <a:cubicBezTo>
                    <a:pt x="0" y="10859"/>
                    <a:pt x="72" y="10930"/>
                    <a:pt x="167" y="10930"/>
                  </a:cubicBezTo>
                  <a:cubicBezTo>
                    <a:pt x="251" y="10930"/>
                    <a:pt x="322" y="10859"/>
                    <a:pt x="322" y="10763"/>
                  </a:cubicBezTo>
                  <a:lnTo>
                    <a:pt x="322" y="9620"/>
                  </a:lnTo>
                  <a:cubicBezTo>
                    <a:pt x="322" y="9251"/>
                    <a:pt x="560" y="8918"/>
                    <a:pt x="905" y="8799"/>
                  </a:cubicBezTo>
                  <a:lnTo>
                    <a:pt x="1560" y="8584"/>
                  </a:lnTo>
                  <a:lnTo>
                    <a:pt x="1560" y="10787"/>
                  </a:lnTo>
                  <a:cubicBezTo>
                    <a:pt x="1560" y="10870"/>
                    <a:pt x="1632" y="10942"/>
                    <a:pt x="1727" y="10942"/>
                  </a:cubicBezTo>
                  <a:cubicBezTo>
                    <a:pt x="1810" y="10942"/>
                    <a:pt x="1894" y="10870"/>
                    <a:pt x="1894" y="10787"/>
                  </a:cubicBezTo>
                  <a:lnTo>
                    <a:pt x="1894" y="9382"/>
                  </a:lnTo>
                  <a:lnTo>
                    <a:pt x="2417" y="9382"/>
                  </a:lnTo>
                  <a:lnTo>
                    <a:pt x="2417" y="10763"/>
                  </a:lnTo>
                  <a:cubicBezTo>
                    <a:pt x="2417" y="10859"/>
                    <a:pt x="2501" y="10930"/>
                    <a:pt x="2584" y="10930"/>
                  </a:cubicBezTo>
                  <a:cubicBezTo>
                    <a:pt x="2679" y="10930"/>
                    <a:pt x="2751" y="10859"/>
                    <a:pt x="2751" y="10763"/>
                  </a:cubicBezTo>
                  <a:lnTo>
                    <a:pt x="2751" y="8954"/>
                  </a:lnTo>
                  <a:cubicBezTo>
                    <a:pt x="2858" y="9073"/>
                    <a:pt x="2989" y="9168"/>
                    <a:pt x="3120" y="9263"/>
                  </a:cubicBezTo>
                  <a:cubicBezTo>
                    <a:pt x="3418" y="9454"/>
                    <a:pt x="3775" y="9561"/>
                    <a:pt x="4132" y="9561"/>
                  </a:cubicBezTo>
                  <a:cubicBezTo>
                    <a:pt x="4489" y="9561"/>
                    <a:pt x="4834" y="9454"/>
                    <a:pt x="5144" y="9263"/>
                  </a:cubicBezTo>
                  <a:cubicBezTo>
                    <a:pt x="5275" y="9168"/>
                    <a:pt x="5418" y="9073"/>
                    <a:pt x="5513" y="8954"/>
                  </a:cubicBezTo>
                  <a:lnTo>
                    <a:pt x="5513" y="9573"/>
                  </a:lnTo>
                  <a:cubicBezTo>
                    <a:pt x="5513" y="9668"/>
                    <a:pt x="5596" y="9739"/>
                    <a:pt x="5680" y="9739"/>
                  </a:cubicBezTo>
                  <a:cubicBezTo>
                    <a:pt x="5775" y="9739"/>
                    <a:pt x="5846" y="9668"/>
                    <a:pt x="5846" y="9573"/>
                  </a:cubicBezTo>
                  <a:lnTo>
                    <a:pt x="5846" y="9382"/>
                  </a:lnTo>
                  <a:lnTo>
                    <a:pt x="6382" y="9382"/>
                  </a:lnTo>
                  <a:lnTo>
                    <a:pt x="6382" y="10763"/>
                  </a:lnTo>
                  <a:cubicBezTo>
                    <a:pt x="6382" y="10859"/>
                    <a:pt x="6454" y="10930"/>
                    <a:pt x="6549" y="10930"/>
                  </a:cubicBezTo>
                  <a:cubicBezTo>
                    <a:pt x="6632" y="10930"/>
                    <a:pt x="6704" y="10859"/>
                    <a:pt x="6704" y="10763"/>
                  </a:cubicBezTo>
                  <a:lnTo>
                    <a:pt x="6704" y="8561"/>
                  </a:lnTo>
                  <a:lnTo>
                    <a:pt x="7359" y="8787"/>
                  </a:lnTo>
                  <a:cubicBezTo>
                    <a:pt x="7704" y="8906"/>
                    <a:pt x="7942" y="9239"/>
                    <a:pt x="7942" y="9608"/>
                  </a:cubicBezTo>
                  <a:lnTo>
                    <a:pt x="7942" y="10751"/>
                  </a:lnTo>
                  <a:cubicBezTo>
                    <a:pt x="7942" y="10847"/>
                    <a:pt x="8013" y="10918"/>
                    <a:pt x="8109" y="10918"/>
                  </a:cubicBezTo>
                  <a:cubicBezTo>
                    <a:pt x="8192" y="10918"/>
                    <a:pt x="8275" y="10847"/>
                    <a:pt x="8275" y="10751"/>
                  </a:cubicBezTo>
                  <a:lnTo>
                    <a:pt x="8275" y="9608"/>
                  </a:lnTo>
                  <a:cubicBezTo>
                    <a:pt x="8240" y="9120"/>
                    <a:pt x="7918" y="8668"/>
                    <a:pt x="7442" y="8501"/>
                  </a:cubicBezTo>
                  <a:lnTo>
                    <a:pt x="7204" y="8418"/>
                  </a:lnTo>
                  <a:lnTo>
                    <a:pt x="7204" y="8025"/>
                  </a:lnTo>
                  <a:cubicBezTo>
                    <a:pt x="7204" y="7572"/>
                    <a:pt x="6835" y="7180"/>
                    <a:pt x="6358" y="7180"/>
                  </a:cubicBezTo>
                  <a:lnTo>
                    <a:pt x="5311" y="7180"/>
                  </a:lnTo>
                  <a:lnTo>
                    <a:pt x="5311" y="7013"/>
                  </a:lnTo>
                  <a:cubicBezTo>
                    <a:pt x="5942" y="6656"/>
                    <a:pt x="6382" y="6013"/>
                    <a:pt x="6489" y="5275"/>
                  </a:cubicBezTo>
                  <a:lnTo>
                    <a:pt x="6608" y="5275"/>
                  </a:lnTo>
                  <a:cubicBezTo>
                    <a:pt x="6930" y="5275"/>
                    <a:pt x="7192" y="5001"/>
                    <a:pt x="7192" y="4691"/>
                  </a:cubicBezTo>
                  <a:lnTo>
                    <a:pt x="7192" y="3751"/>
                  </a:lnTo>
                  <a:cubicBezTo>
                    <a:pt x="7192" y="2596"/>
                    <a:pt x="6418" y="1607"/>
                    <a:pt x="5346" y="1298"/>
                  </a:cubicBezTo>
                  <a:cubicBezTo>
                    <a:pt x="5430" y="1167"/>
                    <a:pt x="5477" y="1000"/>
                    <a:pt x="5477" y="857"/>
                  </a:cubicBezTo>
                  <a:cubicBezTo>
                    <a:pt x="5477" y="393"/>
                    <a:pt x="5108" y="0"/>
                    <a:pt x="4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2" name="Google Shape;11702;p65"/>
            <p:cNvSpPr/>
            <p:nvPr/>
          </p:nvSpPr>
          <p:spPr>
            <a:xfrm>
              <a:off x="5529924" y="3201335"/>
              <a:ext cx="10581" cy="26421"/>
            </a:xfrm>
            <a:custGeom>
              <a:rect b="b" l="l" r="r" t="t"/>
              <a:pathLst>
                <a:path extrusionOk="0" h="834" w="334">
                  <a:moveTo>
                    <a:pt x="167" y="1"/>
                  </a:moveTo>
                  <a:cubicBezTo>
                    <a:pt x="84" y="1"/>
                    <a:pt x="0" y="72"/>
                    <a:pt x="0" y="167"/>
                  </a:cubicBezTo>
                  <a:lnTo>
                    <a:pt x="0" y="667"/>
                  </a:lnTo>
                  <a:cubicBezTo>
                    <a:pt x="0" y="763"/>
                    <a:pt x="84" y="834"/>
                    <a:pt x="167" y="834"/>
                  </a:cubicBezTo>
                  <a:cubicBezTo>
                    <a:pt x="262" y="834"/>
                    <a:pt x="334" y="763"/>
                    <a:pt x="334" y="667"/>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3" name="Google Shape;11703;p65"/>
          <p:cNvGrpSpPr/>
          <p:nvPr/>
        </p:nvGrpSpPr>
        <p:grpSpPr>
          <a:xfrm>
            <a:off x="8055961" y="2881842"/>
            <a:ext cx="260283" cy="345914"/>
            <a:chOff x="8055961" y="2881842"/>
            <a:chExt cx="260283" cy="345914"/>
          </a:xfrm>
        </p:grpSpPr>
        <p:sp>
          <p:nvSpPr>
            <p:cNvPr id="11704" name="Google Shape;11704;p65"/>
            <p:cNvSpPr/>
            <p:nvPr/>
          </p:nvSpPr>
          <p:spPr>
            <a:xfrm>
              <a:off x="8055961" y="2881842"/>
              <a:ext cx="260283" cy="345914"/>
            </a:xfrm>
            <a:custGeom>
              <a:rect b="b" l="l" r="r" t="t"/>
              <a:pathLst>
                <a:path extrusionOk="0" h="10919" w="8216">
                  <a:moveTo>
                    <a:pt x="4918" y="2358"/>
                  </a:moveTo>
                  <a:cubicBezTo>
                    <a:pt x="5120" y="2656"/>
                    <a:pt x="5334" y="2882"/>
                    <a:pt x="5561" y="3073"/>
                  </a:cubicBezTo>
                  <a:lnTo>
                    <a:pt x="4477" y="3073"/>
                  </a:lnTo>
                  <a:cubicBezTo>
                    <a:pt x="4429" y="3073"/>
                    <a:pt x="4382" y="3085"/>
                    <a:pt x="4358" y="3132"/>
                  </a:cubicBezTo>
                  <a:cubicBezTo>
                    <a:pt x="4310" y="3168"/>
                    <a:pt x="4298" y="3216"/>
                    <a:pt x="4298" y="3251"/>
                  </a:cubicBezTo>
                  <a:lnTo>
                    <a:pt x="4322" y="3442"/>
                  </a:lnTo>
                  <a:cubicBezTo>
                    <a:pt x="4263" y="3418"/>
                    <a:pt x="4191" y="3418"/>
                    <a:pt x="4120" y="3418"/>
                  </a:cubicBezTo>
                  <a:cubicBezTo>
                    <a:pt x="4048" y="3418"/>
                    <a:pt x="3965" y="3430"/>
                    <a:pt x="3906" y="3442"/>
                  </a:cubicBezTo>
                  <a:lnTo>
                    <a:pt x="3941" y="3251"/>
                  </a:lnTo>
                  <a:lnTo>
                    <a:pt x="3941" y="3228"/>
                  </a:lnTo>
                  <a:cubicBezTo>
                    <a:pt x="4263" y="2966"/>
                    <a:pt x="4596" y="2692"/>
                    <a:pt x="4918" y="2358"/>
                  </a:cubicBezTo>
                  <a:close/>
                  <a:moveTo>
                    <a:pt x="3572" y="3478"/>
                  </a:moveTo>
                  <a:lnTo>
                    <a:pt x="3525" y="3823"/>
                  </a:lnTo>
                  <a:cubicBezTo>
                    <a:pt x="3525" y="3823"/>
                    <a:pt x="3513" y="3894"/>
                    <a:pt x="3513" y="3906"/>
                  </a:cubicBezTo>
                  <a:cubicBezTo>
                    <a:pt x="3429" y="4121"/>
                    <a:pt x="3239" y="4263"/>
                    <a:pt x="3013" y="4263"/>
                  </a:cubicBezTo>
                  <a:lnTo>
                    <a:pt x="2858" y="4263"/>
                  </a:lnTo>
                  <a:cubicBezTo>
                    <a:pt x="2739" y="4263"/>
                    <a:pt x="2632" y="4204"/>
                    <a:pt x="2572" y="4121"/>
                  </a:cubicBezTo>
                  <a:cubicBezTo>
                    <a:pt x="2596" y="4097"/>
                    <a:pt x="2620" y="4085"/>
                    <a:pt x="2644" y="4073"/>
                  </a:cubicBezTo>
                  <a:cubicBezTo>
                    <a:pt x="2739" y="4013"/>
                    <a:pt x="2834" y="3954"/>
                    <a:pt x="2941" y="3894"/>
                  </a:cubicBezTo>
                  <a:lnTo>
                    <a:pt x="2941" y="3906"/>
                  </a:lnTo>
                  <a:cubicBezTo>
                    <a:pt x="2929" y="4013"/>
                    <a:pt x="3001" y="4073"/>
                    <a:pt x="3096" y="4073"/>
                  </a:cubicBezTo>
                  <a:cubicBezTo>
                    <a:pt x="3179" y="4073"/>
                    <a:pt x="3239" y="4001"/>
                    <a:pt x="3239" y="3906"/>
                  </a:cubicBezTo>
                  <a:lnTo>
                    <a:pt x="3239" y="3704"/>
                  </a:lnTo>
                  <a:cubicBezTo>
                    <a:pt x="3346" y="3632"/>
                    <a:pt x="3453" y="3549"/>
                    <a:pt x="3572" y="3478"/>
                  </a:cubicBezTo>
                  <a:close/>
                  <a:moveTo>
                    <a:pt x="4965" y="3370"/>
                  </a:moveTo>
                  <a:lnTo>
                    <a:pt x="4965" y="3382"/>
                  </a:lnTo>
                  <a:lnTo>
                    <a:pt x="5811" y="3382"/>
                  </a:lnTo>
                  <a:lnTo>
                    <a:pt x="5727" y="3966"/>
                  </a:lnTo>
                  <a:cubicBezTo>
                    <a:pt x="5692" y="4144"/>
                    <a:pt x="5549" y="4263"/>
                    <a:pt x="5382" y="4263"/>
                  </a:cubicBezTo>
                  <a:lnTo>
                    <a:pt x="5215" y="4263"/>
                  </a:lnTo>
                  <a:cubicBezTo>
                    <a:pt x="4977" y="4263"/>
                    <a:pt x="4775" y="4097"/>
                    <a:pt x="4715" y="3882"/>
                  </a:cubicBezTo>
                  <a:cubicBezTo>
                    <a:pt x="4715" y="3847"/>
                    <a:pt x="4703" y="3823"/>
                    <a:pt x="4703" y="3787"/>
                  </a:cubicBezTo>
                  <a:cubicBezTo>
                    <a:pt x="4679" y="3668"/>
                    <a:pt x="4644" y="3370"/>
                    <a:pt x="4644" y="3370"/>
                  </a:cubicBezTo>
                  <a:close/>
                  <a:moveTo>
                    <a:pt x="4453" y="311"/>
                  </a:moveTo>
                  <a:cubicBezTo>
                    <a:pt x="4549" y="311"/>
                    <a:pt x="4632" y="322"/>
                    <a:pt x="4715" y="358"/>
                  </a:cubicBezTo>
                  <a:cubicBezTo>
                    <a:pt x="5072" y="453"/>
                    <a:pt x="5299" y="811"/>
                    <a:pt x="5275" y="1215"/>
                  </a:cubicBezTo>
                  <a:cubicBezTo>
                    <a:pt x="5275" y="1299"/>
                    <a:pt x="5334" y="1382"/>
                    <a:pt x="5430" y="1382"/>
                  </a:cubicBezTo>
                  <a:cubicBezTo>
                    <a:pt x="5513" y="1382"/>
                    <a:pt x="5584" y="1323"/>
                    <a:pt x="5584" y="1227"/>
                  </a:cubicBezTo>
                  <a:cubicBezTo>
                    <a:pt x="5608" y="1025"/>
                    <a:pt x="5572" y="823"/>
                    <a:pt x="5501" y="668"/>
                  </a:cubicBezTo>
                  <a:lnTo>
                    <a:pt x="5501" y="668"/>
                  </a:lnTo>
                  <a:cubicBezTo>
                    <a:pt x="6084" y="751"/>
                    <a:pt x="6525" y="1263"/>
                    <a:pt x="6525" y="1858"/>
                  </a:cubicBezTo>
                  <a:lnTo>
                    <a:pt x="6525" y="3299"/>
                  </a:lnTo>
                  <a:cubicBezTo>
                    <a:pt x="6215" y="3156"/>
                    <a:pt x="5596" y="2811"/>
                    <a:pt x="5144" y="2120"/>
                  </a:cubicBezTo>
                  <a:cubicBezTo>
                    <a:pt x="5191" y="2061"/>
                    <a:pt x="5251" y="2025"/>
                    <a:pt x="5299" y="1966"/>
                  </a:cubicBezTo>
                  <a:cubicBezTo>
                    <a:pt x="5358" y="1906"/>
                    <a:pt x="5358" y="1799"/>
                    <a:pt x="5275" y="1739"/>
                  </a:cubicBezTo>
                  <a:cubicBezTo>
                    <a:pt x="5246" y="1711"/>
                    <a:pt x="5210" y="1696"/>
                    <a:pt x="5173" y="1696"/>
                  </a:cubicBezTo>
                  <a:cubicBezTo>
                    <a:pt x="5132" y="1696"/>
                    <a:pt x="5092" y="1714"/>
                    <a:pt x="5060" y="1751"/>
                  </a:cubicBezTo>
                  <a:cubicBezTo>
                    <a:pt x="3727" y="3239"/>
                    <a:pt x="2060" y="4061"/>
                    <a:pt x="1429" y="4323"/>
                  </a:cubicBezTo>
                  <a:cubicBezTo>
                    <a:pt x="1465" y="4061"/>
                    <a:pt x="1512" y="3585"/>
                    <a:pt x="1512" y="2882"/>
                  </a:cubicBezTo>
                  <a:cubicBezTo>
                    <a:pt x="1512" y="2192"/>
                    <a:pt x="1798" y="1549"/>
                    <a:pt x="2322" y="1049"/>
                  </a:cubicBezTo>
                  <a:cubicBezTo>
                    <a:pt x="2822" y="572"/>
                    <a:pt x="3477" y="311"/>
                    <a:pt x="4120" y="311"/>
                  </a:cubicBezTo>
                  <a:close/>
                  <a:moveTo>
                    <a:pt x="6108" y="3466"/>
                  </a:moveTo>
                  <a:cubicBezTo>
                    <a:pt x="6144" y="3478"/>
                    <a:pt x="6156" y="3490"/>
                    <a:pt x="6192" y="3490"/>
                  </a:cubicBezTo>
                  <a:cubicBezTo>
                    <a:pt x="6227" y="3632"/>
                    <a:pt x="6346" y="3728"/>
                    <a:pt x="6501" y="3728"/>
                  </a:cubicBezTo>
                  <a:lnTo>
                    <a:pt x="6584" y="3728"/>
                  </a:lnTo>
                  <a:cubicBezTo>
                    <a:pt x="6739" y="3728"/>
                    <a:pt x="6858" y="3847"/>
                    <a:pt x="6858" y="4001"/>
                  </a:cubicBezTo>
                  <a:cubicBezTo>
                    <a:pt x="6858" y="4144"/>
                    <a:pt x="6739" y="4263"/>
                    <a:pt x="6584" y="4263"/>
                  </a:cubicBezTo>
                  <a:lnTo>
                    <a:pt x="6477" y="4263"/>
                  </a:lnTo>
                  <a:cubicBezTo>
                    <a:pt x="6477" y="4180"/>
                    <a:pt x="6418" y="4097"/>
                    <a:pt x="6334" y="4097"/>
                  </a:cubicBezTo>
                  <a:cubicBezTo>
                    <a:pt x="6239" y="4097"/>
                    <a:pt x="6168" y="4156"/>
                    <a:pt x="6156" y="4252"/>
                  </a:cubicBezTo>
                  <a:cubicBezTo>
                    <a:pt x="6108" y="4775"/>
                    <a:pt x="5882" y="5252"/>
                    <a:pt x="5501" y="5609"/>
                  </a:cubicBezTo>
                  <a:cubicBezTo>
                    <a:pt x="5108" y="5966"/>
                    <a:pt x="4620" y="6157"/>
                    <a:pt x="4096" y="6157"/>
                  </a:cubicBezTo>
                  <a:cubicBezTo>
                    <a:pt x="3596" y="6157"/>
                    <a:pt x="3108" y="5966"/>
                    <a:pt x="2715" y="5621"/>
                  </a:cubicBezTo>
                  <a:cubicBezTo>
                    <a:pt x="2358" y="5287"/>
                    <a:pt x="2143" y="4859"/>
                    <a:pt x="2060" y="4382"/>
                  </a:cubicBezTo>
                  <a:cubicBezTo>
                    <a:pt x="2120" y="4359"/>
                    <a:pt x="2203" y="4311"/>
                    <a:pt x="2274" y="4287"/>
                  </a:cubicBezTo>
                  <a:cubicBezTo>
                    <a:pt x="2393" y="4478"/>
                    <a:pt x="2596" y="4597"/>
                    <a:pt x="2834" y="4597"/>
                  </a:cubicBezTo>
                  <a:lnTo>
                    <a:pt x="3001" y="4597"/>
                  </a:lnTo>
                  <a:cubicBezTo>
                    <a:pt x="3382" y="4597"/>
                    <a:pt x="3727" y="4311"/>
                    <a:pt x="3822" y="3942"/>
                  </a:cubicBezTo>
                  <a:cubicBezTo>
                    <a:pt x="3858" y="3823"/>
                    <a:pt x="3965" y="3728"/>
                    <a:pt x="4108" y="3728"/>
                  </a:cubicBezTo>
                  <a:cubicBezTo>
                    <a:pt x="4239" y="3728"/>
                    <a:pt x="4358" y="3823"/>
                    <a:pt x="4382" y="3942"/>
                  </a:cubicBezTo>
                  <a:cubicBezTo>
                    <a:pt x="4477" y="4311"/>
                    <a:pt x="4822" y="4597"/>
                    <a:pt x="5203" y="4597"/>
                  </a:cubicBezTo>
                  <a:lnTo>
                    <a:pt x="5370" y="4597"/>
                  </a:lnTo>
                  <a:cubicBezTo>
                    <a:pt x="5692" y="4597"/>
                    <a:pt x="5989" y="4347"/>
                    <a:pt x="6037" y="4013"/>
                  </a:cubicBezTo>
                  <a:lnTo>
                    <a:pt x="6108" y="3466"/>
                  </a:lnTo>
                  <a:close/>
                  <a:moveTo>
                    <a:pt x="4977" y="6311"/>
                  </a:moveTo>
                  <a:lnTo>
                    <a:pt x="4977" y="6859"/>
                  </a:lnTo>
                  <a:cubicBezTo>
                    <a:pt x="4977" y="7216"/>
                    <a:pt x="5203" y="7526"/>
                    <a:pt x="5549" y="7645"/>
                  </a:cubicBezTo>
                  <a:lnTo>
                    <a:pt x="5799" y="7740"/>
                  </a:lnTo>
                  <a:lnTo>
                    <a:pt x="5656" y="8062"/>
                  </a:lnTo>
                  <a:cubicBezTo>
                    <a:pt x="5382" y="8669"/>
                    <a:pt x="4775" y="9062"/>
                    <a:pt x="4120" y="9062"/>
                  </a:cubicBezTo>
                  <a:cubicBezTo>
                    <a:pt x="3453" y="9062"/>
                    <a:pt x="2858" y="8669"/>
                    <a:pt x="2584" y="8062"/>
                  </a:cubicBezTo>
                  <a:lnTo>
                    <a:pt x="2441" y="7740"/>
                  </a:lnTo>
                  <a:lnTo>
                    <a:pt x="2691" y="7645"/>
                  </a:lnTo>
                  <a:cubicBezTo>
                    <a:pt x="3036" y="7526"/>
                    <a:pt x="3251" y="7216"/>
                    <a:pt x="3251" y="6859"/>
                  </a:cubicBezTo>
                  <a:lnTo>
                    <a:pt x="3251" y="6311"/>
                  </a:lnTo>
                  <a:cubicBezTo>
                    <a:pt x="3525" y="6407"/>
                    <a:pt x="3822" y="6466"/>
                    <a:pt x="4120" y="6466"/>
                  </a:cubicBezTo>
                  <a:cubicBezTo>
                    <a:pt x="4418" y="6466"/>
                    <a:pt x="4715" y="6407"/>
                    <a:pt x="4977" y="6311"/>
                  </a:cubicBezTo>
                  <a:close/>
                  <a:moveTo>
                    <a:pt x="4084" y="1"/>
                  </a:moveTo>
                  <a:cubicBezTo>
                    <a:pt x="3358" y="1"/>
                    <a:pt x="2620" y="299"/>
                    <a:pt x="2060" y="834"/>
                  </a:cubicBezTo>
                  <a:cubicBezTo>
                    <a:pt x="1489" y="1382"/>
                    <a:pt x="1155" y="2120"/>
                    <a:pt x="1155" y="2882"/>
                  </a:cubicBezTo>
                  <a:cubicBezTo>
                    <a:pt x="1155" y="4025"/>
                    <a:pt x="1024" y="4537"/>
                    <a:pt x="1024" y="4537"/>
                  </a:cubicBezTo>
                  <a:cubicBezTo>
                    <a:pt x="1012" y="4597"/>
                    <a:pt x="1024" y="4656"/>
                    <a:pt x="1072" y="4704"/>
                  </a:cubicBezTo>
                  <a:cubicBezTo>
                    <a:pt x="1096" y="4728"/>
                    <a:pt x="1143" y="4740"/>
                    <a:pt x="1167" y="4740"/>
                  </a:cubicBezTo>
                  <a:cubicBezTo>
                    <a:pt x="1191" y="4740"/>
                    <a:pt x="1203" y="4740"/>
                    <a:pt x="1227" y="4728"/>
                  </a:cubicBezTo>
                  <a:cubicBezTo>
                    <a:pt x="1250" y="4728"/>
                    <a:pt x="1441" y="4656"/>
                    <a:pt x="1739" y="4525"/>
                  </a:cubicBezTo>
                  <a:cubicBezTo>
                    <a:pt x="1822" y="5025"/>
                    <a:pt x="2096" y="5490"/>
                    <a:pt x="2477" y="5847"/>
                  </a:cubicBezTo>
                  <a:cubicBezTo>
                    <a:pt x="2620" y="5966"/>
                    <a:pt x="2751" y="6073"/>
                    <a:pt x="2894" y="6145"/>
                  </a:cubicBezTo>
                  <a:lnTo>
                    <a:pt x="2894" y="6847"/>
                  </a:lnTo>
                  <a:cubicBezTo>
                    <a:pt x="2894" y="7061"/>
                    <a:pt x="2763" y="7264"/>
                    <a:pt x="2560" y="7335"/>
                  </a:cubicBezTo>
                  <a:lnTo>
                    <a:pt x="786" y="7954"/>
                  </a:lnTo>
                  <a:cubicBezTo>
                    <a:pt x="310" y="8121"/>
                    <a:pt x="0" y="8573"/>
                    <a:pt x="0" y="9074"/>
                  </a:cubicBezTo>
                  <a:lnTo>
                    <a:pt x="0" y="10740"/>
                  </a:lnTo>
                  <a:cubicBezTo>
                    <a:pt x="0" y="10836"/>
                    <a:pt x="72" y="10907"/>
                    <a:pt x="155" y="10907"/>
                  </a:cubicBezTo>
                  <a:cubicBezTo>
                    <a:pt x="250" y="10907"/>
                    <a:pt x="322" y="10836"/>
                    <a:pt x="322" y="10740"/>
                  </a:cubicBezTo>
                  <a:lnTo>
                    <a:pt x="322" y="9074"/>
                  </a:lnTo>
                  <a:cubicBezTo>
                    <a:pt x="322" y="8931"/>
                    <a:pt x="358" y="8788"/>
                    <a:pt x="429" y="8669"/>
                  </a:cubicBezTo>
                  <a:lnTo>
                    <a:pt x="596" y="8824"/>
                  </a:lnTo>
                  <a:cubicBezTo>
                    <a:pt x="619" y="8847"/>
                    <a:pt x="667" y="8871"/>
                    <a:pt x="691" y="8871"/>
                  </a:cubicBezTo>
                  <a:cubicBezTo>
                    <a:pt x="739" y="8871"/>
                    <a:pt x="786" y="8847"/>
                    <a:pt x="810" y="8812"/>
                  </a:cubicBezTo>
                  <a:cubicBezTo>
                    <a:pt x="869" y="8728"/>
                    <a:pt x="858" y="8645"/>
                    <a:pt x="798" y="8585"/>
                  </a:cubicBezTo>
                  <a:lnTo>
                    <a:pt x="619" y="8431"/>
                  </a:lnTo>
                  <a:cubicBezTo>
                    <a:pt x="691" y="8359"/>
                    <a:pt x="798" y="8312"/>
                    <a:pt x="893" y="8276"/>
                  </a:cubicBezTo>
                  <a:lnTo>
                    <a:pt x="2096" y="7835"/>
                  </a:lnTo>
                  <a:lnTo>
                    <a:pt x="2239" y="8181"/>
                  </a:lnTo>
                  <a:cubicBezTo>
                    <a:pt x="2572" y="8907"/>
                    <a:pt x="3286" y="9371"/>
                    <a:pt x="4072" y="9371"/>
                  </a:cubicBezTo>
                  <a:cubicBezTo>
                    <a:pt x="4858" y="9371"/>
                    <a:pt x="5572" y="8907"/>
                    <a:pt x="5906" y="8181"/>
                  </a:cubicBezTo>
                  <a:lnTo>
                    <a:pt x="6049" y="7835"/>
                  </a:lnTo>
                  <a:lnTo>
                    <a:pt x="7263" y="8276"/>
                  </a:lnTo>
                  <a:cubicBezTo>
                    <a:pt x="7358" y="8300"/>
                    <a:pt x="7454" y="8359"/>
                    <a:pt x="7525" y="8431"/>
                  </a:cubicBezTo>
                  <a:lnTo>
                    <a:pt x="6751" y="9085"/>
                  </a:lnTo>
                  <a:cubicBezTo>
                    <a:pt x="6561" y="9252"/>
                    <a:pt x="6454" y="9478"/>
                    <a:pt x="6454" y="9728"/>
                  </a:cubicBezTo>
                  <a:lnTo>
                    <a:pt x="6454" y="10752"/>
                  </a:lnTo>
                  <a:cubicBezTo>
                    <a:pt x="6454" y="10848"/>
                    <a:pt x="6525" y="10919"/>
                    <a:pt x="6620" y="10919"/>
                  </a:cubicBezTo>
                  <a:cubicBezTo>
                    <a:pt x="6704" y="10919"/>
                    <a:pt x="6787" y="10848"/>
                    <a:pt x="6787" y="10752"/>
                  </a:cubicBezTo>
                  <a:lnTo>
                    <a:pt x="6787" y="9728"/>
                  </a:lnTo>
                  <a:cubicBezTo>
                    <a:pt x="6787" y="9586"/>
                    <a:pt x="6846" y="9431"/>
                    <a:pt x="6965" y="9324"/>
                  </a:cubicBezTo>
                  <a:lnTo>
                    <a:pt x="7716" y="8669"/>
                  </a:lnTo>
                  <a:cubicBezTo>
                    <a:pt x="7775" y="8788"/>
                    <a:pt x="7823" y="8943"/>
                    <a:pt x="7823" y="9074"/>
                  </a:cubicBezTo>
                  <a:lnTo>
                    <a:pt x="7823" y="10740"/>
                  </a:lnTo>
                  <a:cubicBezTo>
                    <a:pt x="7823" y="10836"/>
                    <a:pt x="7894" y="10907"/>
                    <a:pt x="7989" y="10907"/>
                  </a:cubicBezTo>
                  <a:cubicBezTo>
                    <a:pt x="8073" y="10907"/>
                    <a:pt x="8144" y="10836"/>
                    <a:pt x="8144" y="10740"/>
                  </a:cubicBezTo>
                  <a:lnTo>
                    <a:pt x="8144" y="9074"/>
                  </a:lnTo>
                  <a:cubicBezTo>
                    <a:pt x="8216" y="8585"/>
                    <a:pt x="7882" y="8133"/>
                    <a:pt x="7418" y="7978"/>
                  </a:cubicBezTo>
                  <a:lnTo>
                    <a:pt x="5656" y="7347"/>
                  </a:lnTo>
                  <a:cubicBezTo>
                    <a:pt x="5441" y="7276"/>
                    <a:pt x="5311" y="7085"/>
                    <a:pt x="5311" y="6859"/>
                  </a:cubicBezTo>
                  <a:lnTo>
                    <a:pt x="5311" y="6157"/>
                  </a:lnTo>
                  <a:cubicBezTo>
                    <a:pt x="5453" y="6073"/>
                    <a:pt x="5608" y="5966"/>
                    <a:pt x="5739" y="5835"/>
                  </a:cubicBezTo>
                  <a:cubicBezTo>
                    <a:pt x="6096" y="5490"/>
                    <a:pt x="6346" y="5049"/>
                    <a:pt x="6442" y="4597"/>
                  </a:cubicBezTo>
                  <a:lnTo>
                    <a:pt x="6584" y="4597"/>
                  </a:lnTo>
                  <a:cubicBezTo>
                    <a:pt x="6918" y="4597"/>
                    <a:pt x="7168" y="4323"/>
                    <a:pt x="7168" y="4013"/>
                  </a:cubicBezTo>
                  <a:cubicBezTo>
                    <a:pt x="7168" y="3775"/>
                    <a:pt x="7037" y="3573"/>
                    <a:pt x="6823" y="3478"/>
                  </a:cubicBezTo>
                  <a:lnTo>
                    <a:pt x="6823" y="1870"/>
                  </a:lnTo>
                  <a:cubicBezTo>
                    <a:pt x="6823" y="1025"/>
                    <a:pt x="6144" y="334"/>
                    <a:pt x="5299" y="334"/>
                  </a:cubicBezTo>
                  <a:lnTo>
                    <a:pt x="5251" y="334"/>
                  </a:lnTo>
                  <a:cubicBezTo>
                    <a:pt x="5132" y="203"/>
                    <a:pt x="4965" y="96"/>
                    <a:pt x="4787" y="61"/>
                  </a:cubicBezTo>
                  <a:cubicBezTo>
                    <a:pt x="4668" y="25"/>
                    <a:pt x="4549"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5" name="Google Shape;11705;p65"/>
            <p:cNvSpPr/>
            <p:nvPr/>
          </p:nvSpPr>
          <p:spPr>
            <a:xfrm>
              <a:off x="8164591" y="3033589"/>
              <a:ext cx="43402" cy="15396"/>
            </a:xfrm>
            <a:custGeom>
              <a:rect b="b" l="l" r="r" t="t"/>
              <a:pathLst>
                <a:path extrusionOk="0" h="486" w="1370">
                  <a:moveTo>
                    <a:pt x="173" y="0"/>
                  </a:moveTo>
                  <a:cubicBezTo>
                    <a:pt x="131" y="0"/>
                    <a:pt x="90" y="15"/>
                    <a:pt x="60" y="45"/>
                  </a:cubicBezTo>
                  <a:cubicBezTo>
                    <a:pt x="0" y="104"/>
                    <a:pt x="0" y="212"/>
                    <a:pt x="60" y="271"/>
                  </a:cubicBezTo>
                  <a:cubicBezTo>
                    <a:pt x="203" y="402"/>
                    <a:pt x="441" y="485"/>
                    <a:pt x="691" y="485"/>
                  </a:cubicBezTo>
                  <a:cubicBezTo>
                    <a:pt x="941" y="485"/>
                    <a:pt x="1179" y="414"/>
                    <a:pt x="1310" y="271"/>
                  </a:cubicBezTo>
                  <a:cubicBezTo>
                    <a:pt x="1370" y="212"/>
                    <a:pt x="1370" y="104"/>
                    <a:pt x="1310" y="45"/>
                  </a:cubicBezTo>
                  <a:cubicBezTo>
                    <a:pt x="1280" y="15"/>
                    <a:pt x="1242" y="0"/>
                    <a:pt x="1203" y="0"/>
                  </a:cubicBezTo>
                  <a:cubicBezTo>
                    <a:pt x="1164" y="0"/>
                    <a:pt x="1125" y="15"/>
                    <a:pt x="1096" y="45"/>
                  </a:cubicBezTo>
                  <a:cubicBezTo>
                    <a:pt x="1036" y="104"/>
                    <a:pt x="893" y="164"/>
                    <a:pt x="691" y="164"/>
                  </a:cubicBezTo>
                  <a:cubicBezTo>
                    <a:pt x="477" y="164"/>
                    <a:pt x="346" y="93"/>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6" name="Google Shape;11706;p65"/>
            <p:cNvSpPr/>
            <p:nvPr/>
          </p:nvSpPr>
          <p:spPr>
            <a:xfrm>
              <a:off x="8213632" y="2995383"/>
              <a:ext cx="10581" cy="15492"/>
            </a:xfrm>
            <a:custGeom>
              <a:rect b="b" l="l" r="r" t="t"/>
              <a:pathLst>
                <a:path extrusionOk="0" h="489" w="334">
                  <a:moveTo>
                    <a:pt x="167" y="1"/>
                  </a:moveTo>
                  <a:cubicBezTo>
                    <a:pt x="83" y="1"/>
                    <a:pt x="0" y="72"/>
                    <a:pt x="0" y="167"/>
                  </a:cubicBezTo>
                  <a:lnTo>
                    <a:pt x="0" y="322"/>
                  </a:lnTo>
                  <a:cubicBezTo>
                    <a:pt x="0" y="417"/>
                    <a:pt x="83" y="489"/>
                    <a:pt x="167" y="489"/>
                  </a:cubicBezTo>
                  <a:cubicBezTo>
                    <a:pt x="250" y="489"/>
                    <a:pt x="334" y="417"/>
                    <a:pt x="334" y="322"/>
                  </a:cubicBezTo>
                  <a:lnTo>
                    <a:pt x="334" y="167"/>
                  </a:ln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07" name="Google Shape;11707;p65"/>
            <p:cNvSpPr/>
            <p:nvPr/>
          </p:nvSpPr>
          <p:spPr>
            <a:xfrm>
              <a:off x="8088401" y="3165758"/>
              <a:ext cx="21511" cy="61998"/>
            </a:xfrm>
            <a:custGeom>
              <a:rect b="b" l="l" r="r" t="t"/>
              <a:pathLst>
                <a:path extrusionOk="0" h="1957" w="679">
                  <a:moveTo>
                    <a:pt x="176" y="1"/>
                  </a:moveTo>
                  <a:cubicBezTo>
                    <a:pt x="132" y="1"/>
                    <a:pt x="93" y="19"/>
                    <a:pt x="60" y="52"/>
                  </a:cubicBezTo>
                  <a:cubicBezTo>
                    <a:pt x="0" y="123"/>
                    <a:pt x="12" y="219"/>
                    <a:pt x="72" y="278"/>
                  </a:cubicBezTo>
                  <a:lnTo>
                    <a:pt x="179" y="362"/>
                  </a:lnTo>
                  <a:cubicBezTo>
                    <a:pt x="298" y="469"/>
                    <a:pt x="357" y="600"/>
                    <a:pt x="357" y="766"/>
                  </a:cubicBezTo>
                  <a:lnTo>
                    <a:pt x="357" y="1790"/>
                  </a:lnTo>
                  <a:cubicBezTo>
                    <a:pt x="357" y="1886"/>
                    <a:pt x="429" y="1957"/>
                    <a:pt x="524" y="1957"/>
                  </a:cubicBezTo>
                  <a:cubicBezTo>
                    <a:pt x="607" y="1957"/>
                    <a:pt x="679" y="1886"/>
                    <a:pt x="679" y="1790"/>
                  </a:cubicBezTo>
                  <a:lnTo>
                    <a:pt x="679" y="766"/>
                  </a:lnTo>
                  <a:cubicBezTo>
                    <a:pt x="679" y="528"/>
                    <a:pt x="584" y="290"/>
                    <a:pt x="381" y="123"/>
                  </a:cubicBezTo>
                  <a:lnTo>
                    <a:pt x="286" y="40"/>
                  </a:lnTo>
                  <a:cubicBezTo>
                    <a:pt x="248" y="13"/>
                    <a:pt x="211" y="1"/>
                    <a:pt x="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08" name="Google Shape;11708;p65"/>
          <p:cNvGrpSpPr/>
          <p:nvPr/>
        </p:nvGrpSpPr>
        <p:grpSpPr>
          <a:xfrm>
            <a:off x="7609368" y="2893912"/>
            <a:ext cx="264813" cy="353105"/>
            <a:chOff x="7609368" y="2893912"/>
            <a:chExt cx="264813" cy="353105"/>
          </a:xfrm>
        </p:grpSpPr>
        <p:sp>
          <p:nvSpPr>
            <p:cNvPr id="11709" name="Google Shape;11709;p65"/>
            <p:cNvSpPr/>
            <p:nvPr/>
          </p:nvSpPr>
          <p:spPr>
            <a:xfrm>
              <a:off x="7703267" y="3015753"/>
              <a:ext cx="10233" cy="15872"/>
            </a:xfrm>
            <a:custGeom>
              <a:rect b="b" l="l" r="r" t="t"/>
              <a:pathLst>
                <a:path extrusionOk="0" h="501" w="323">
                  <a:moveTo>
                    <a:pt x="156" y="1"/>
                  </a:moveTo>
                  <a:cubicBezTo>
                    <a:pt x="72" y="1"/>
                    <a:pt x="1" y="72"/>
                    <a:pt x="1" y="155"/>
                  </a:cubicBezTo>
                  <a:lnTo>
                    <a:pt x="1" y="334"/>
                  </a:lnTo>
                  <a:cubicBezTo>
                    <a:pt x="1" y="429"/>
                    <a:pt x="72" y="501"/>
                    <a:pt x="156" y="501"/>
                  </a:cubicBezTo>
                  <a:cubicBezTo>
                    <a:pt x="251" y="501"/>
                    <a:pt x="322" y="429"/>
                    <a:pt x="322" y="334"/>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0" name="Google Shape;11710;p65"/>
            <p:cNvSpPr/>
            <p:nvPr/>
          </p:nvSpPr>
          <p:spPr>
            <a:xfrm>
              <a:off x="7769288" y="3015753"/>
              <a:ext cx="10233" cy="15872"/>
            </a:xfrm>
            <a:custGeom>
              <a:rect b="b" l="l" r="r" t="t"/>
              <a:pathLst>
                <a:path extrusionOk="0" h="501" w="323">
                  <a:moveTo>
                    <a:pt x="155" y="1"/>
                  </a:moveTo>
                  <a:cubicBezTo>
                    <a:pt x="72" y="1"/>
                    <a:pt x="1" y="72"/>
                    <a:pt x="1" y="155"/>
                  </a:cubicBezTo>
                  <a:lnTo>
                    <a:pt x="1" y="334"/>
                  </a:lnTo>
                  <a:cubicBezTo>
                    <a:pt x="1" y="429"/>
                    <a:pt x="72" y="501"/>
                    <a:pt x="155" y="501"/>
                  </a:cubicBezTo>
                  <a:cubicBezTo>
                    <a:pt x="251" y="501"/>
                    <a:pt x="322" y="429"/>
                    <a:pt x="322" y="334"/>
                  </a:cubicBezTo>
                  <a:lnTo>
                    <a:pt x="322" y="155"/>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1" name="Google Shape;11711;p65"/>
            <p:cNvSpPr/>
            <p:nvPr/>
          </p:nvSpPr>
          <p:spPr>
            <a:xfrm>
              <a:off x="7697628" y="2997664"/>
              <a:ext cx="21542" cy="11722"/>
            </a:xfrm>
            <a:custGeom>
              <a:rect b="b" l="l" r="r" t="t"/>
              <a:pathLst>
                <a:path extrusionOk="0" h="370" w="680">
                  <a:moveTo>
                    <a:pt x="489" y="0"/>
                  </a:moveTo>
                  <a:lnTo>
                    <a:pt x="143" y="48"/>
                  </a:lnTo>
                  <a:cubicBezTo>
                    <a:pt x="60" y="60"/>
                    <a:pt x="0" y="131"/>
                    <a:pt x="0" y="226"/>
                  </a:cubicBezTo>
                  <a:cubicBezTo>
                    <a:pt x="12" y="310"/>
                    <a:pt x="72" y="369"/>
                    <a:pt x="155" y="369"/>
                  </a:cubicBezTo>
                  <a:lnTo>
                    <a:pt x="167" y="369"/>
                  </a:lnTo>
                  <a:lnTo>
                    <a:pt x="512" y="334"/>
                  </a:lnTo>
                  <a:cubicBezTo>
                    <a:pt x="620" y="322"/>
                    <a:pt x="679" y="238"/>
                    <a:pt x="667" y="155"/>
                  </a:cubicBezTo>
                  <a:cubicBezTo>
                    <a:pt x="655" y="60"/>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2" name="Google Shape;11712;p65"/>
            <p:cNvSpPr/>
            <p:nvPr/>
          </p:nvSpPr>
          <p:spPr>
            <a:xfrm>
              <a:off x="7763618" y="2997600"/>
              <a:ext cx="21542" cy="11785"/>
            </a:xfrm>
            <a:custGeom>
              <a:rect b="b" l="l" r="r" t="t"/>
              <a:pathLst>
                <a:path extrusionOk="0" h="372" w="680">
                  <a:moveTo>
                    <a:pt x="171" y="1"/>
                  </a:moveTo>
                  <a:cubicBezTo>
                    <a:pt x="86" y="1"/>
                    <a:pt x="24" y="69"/>
                    <a:pt x="13" y="157"/>
                  </a:cubicBezTo>
                  <a:cubicBezTo>
                    <a:pt x="1" y="240"/>
                    <a:pt x="72" y="312"/>
                    <a:pt x="156" y="336"/>
                  </a:cubicBezTo>
                  <a:lnTo>
                    <a:pt x="501" y="371"/>
                  </a:lnTo>
                  <a:lnTo>
                    <a:pt x="513" y="371"/>
                  </a:lnTo>
                  <a:cubicBezTo>
                    <a:pt x="584" y="371"/>
                    <a:pt x="668" y="312"/>
                    <a:pt x="680" y="228"/>
                  </a:cubicBezTo>
                  <a:cubicBezTo>
                    <a:pt x="680" y="133"/>
                    <a:pt x="620" y="62"/>
                    <a:pt x="537" y="50"/>
                  </a:cubicBezTo>
                  <a:lnTo>
                    <a:pt x="191" y="2"/>
                  </a:lnTo>
                  <a:cubicBezTo>
                    <a:pt x="184" y="1"/>
                    <a:pt x="178" y="1"/>
                    <a:pt x="1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3" name="Google Shape;11713;p65"/>
            <p:cNvSpPr/>
            <p:nvPr/>
          </p:nvSpPr>
          <p:spPr>
            <a:xfrm>
              <a:off x="7609368" y="2893912"/>
              <a:ext cx="264813" cy="353105"/>
            </a:xfrm>
            <a:custGeom>
              <a:rect b="b" l="l" r="r" t="t"/>
              <a:pathLst>
                <a:path extrusionOk="0" h="11146" w="8359">
                  <a:moveTo>
                    <a:pt x="4168" y="370"/>
                  </a:moveTo>
                  <a:cubicBezTo>
                    <a:pt x="5715" y="370"/>
                    <a:pt x="6965" y="1620"/>
                    <a:pt x="6965" y="3168"/>
                  </a:cubicBezTo>
                  <a:cubicBezTo>
                    <a:pt x="6965" y="3370"/>
                    <a:pt x="6954" y="3561"/>
                    <a:pt x="6906" y="3751"/>
                  </a:cubicBezTo>
                  <a:cubicBezTo>
                    <a:pt x="6846" y="3728"/>
                    <a:pt x="6775" y="3704"/>
                    <a:pt x="6692" y="3704"/>
                  </a:cubicBezTo>
                  <a:lnTo>
                    <a:pt x="6596" y="3704"/>
                  </a:lnTo>
                  <a:lnTo>
                    <a:pt x="6596" y="3323"/>
                  </a:lnTo>
                  <a:lnTo>
                    <a:pt x="6608" y="3323"/>
                  </a:lnTo>
                  <a:cubicBezTo>
                    <a:pt x="6692" y="3323"/>
                    <a:pt x="6763" y="3251"/>
                    <a:pt x="6763" y="3156"/>
                  </a:cubicBezTo>
                  <a:cubicBezTo>
                    <a:pt x="6763" y="3073"/>
                    <a:pt x="6692" y="2989"/>
                    <a:pt x="6608" y="2989"/>
                  </a:cubicBezTo>
                  <a:cubicBezTo>
                    <a:pt x="5239" y="2989"/>
                    <a:pt x="4251" y="2549"/>
                    <a:pt x="3667" y="2180"/>
                  </a:cubicBezTo>
                  <a:cubicBezTo>
                    <a:pt x="3036" y="1775"/>
                    <a:pt x="2715" y="1358"/>
                    <a:pt x="2703" y="1358"/>
                  </a:cubicBezTo>
                  <a:cubicBezTo>
                    <a:pt x="2667" y="1315"/>
                    <a:pt x="2617" y="1289"/>
                    <a:pt x="2568" y="1289"/>
                  </a:cubicBezTo>
                  <a:cubicBezTo>
                    <a:pt x="2536" y="1289"/>
                    <a:pt x="2505" y="1299"/>
                    <a:pt x="2477" y="1323"/>
                  </a:cubicBezTo>
                  <a:cubicBezTo>
                    <a:pt x="2405" y="1382"/>
                    <a:pt x="2393" y="1489"/>
                    <a:pt x="2453" y="1549"/>
                  </a:cubicBezTo>
                  <a:cubicBezTo>
                    <a:pt x="2465" y="1561"/>
                    <a:pt x="2798" y="2001"/>
                    <a:pt x="3477" y="2430"/>
                  </a:cubicBezTo>
                  <a:cubicBezTo>
                    <a:pt x="4060" y="2799"/>
                    <a:pt x="5001" y="3216"/>
                    <a:pt x="6263" y="3287"/>
                  </a:cubicBezTo>
                  <a:lnTo>
                    <a:pt x="6263" y="3847"/>
                  </a:lnTo>
                  <a:cubicBezTo>
                    <a:pt x="6263" y="3906"/>
                    <a:pt x="6299" y="3942"/>
                    <a:pt x="6334" y="3978"/>
                  </a:cubicBezTo>
                  <a:cubicBezTo>
                    <a:pt x="6382" y="4001"/>
                    <a:pt x="6382" y="4001"/>
                    <a:pt x="6549" y="4001"/>
                  </a:cubicBezTo>
                  <a:lnTo>
                    <a:pt x="6680" y="4001"/>
                  </a:lnTo>
                  <a:cubicBezTo>
                    <a:pt x="6835" y="4001"/>
                    <a:pt x="6954" y="4121"/>
                    <a:pt x="6954" y="4275"/>
                  </a:cubicBezTo>
                  <a:cubicBezTo>
                    <a:pt x="6954" y="4418"/>
                    <a:pt x="6835" y="4537"/>
                    <a:pt x="6680" y="4537"/>
                  </a:cubicBezTo>
                  <a:lnTo>
                    <a:pt x="6573" y="4537"/>
                  </a:lnTo>
                  <a:lnTo>
                    <a:pt x="6573" y="4525"/>
                  </a:lnTo>
                  <a:cubicBezTo>
                    <a:pt x="6573" y="4430"/>
                    <a:pt x="6501" y="4359"/>
                    <a:pt x="6418" y="4359"/>
                  </a:cubicBezTo>
                  <a:cubicBezTo>
                    <a:pt x="6323" y="4359"/>
                    <a:pt x="6251" y="4430"/>
                    <a:pt x="6251" y="4525"/>
                  </a:cubicBezTo>
                  <a:cubicBezTo>
                    <a:pt x="6263" y="5692"/>
                    <a:pt x="5322" y="6645"/>
                    <a:pt x="4168" y="6645"/>
                  </a:cubicBezTo>
                  <a:cubicBezTo>
                    <a:pt x="3001" y="6645"/>
                    <a:pt x="2072" y="5704"/>
                    <a:pt x="2072" y="4537"/>
                  </a:cubicBezTo>
                  <a:cubicBezTo>
                    <a:pt x="2072" y="4454"/>
                    <a:pt x="1989" y="4382"/>
                    <a:pt x="1905" y="4382"/>
                  </a:cubicBezTo>
                  <a:cubicBezTo>
                    <a:pt x="1810" y="4382"/>
                    <a:pt x="1739" y="4454"/>
                    <a:pt x="1739" y="4537"/>
                  </a:cubicBezTo>
                  <a:lnTo>
                    <a:pt x="1739" y="4561"/>
                  </a:lnTo>
                  <a:lnTo>
                    <a:pt x="1631" y="4561"/>
                  </a:lnTo>
                  <a:cubicBezTo>
                    <a:pt x="1489" y="4561"/>
                    <a:pt x="1370" y="4442"/>
                    <a:pt x="1370" y="4287"/>
                  </a:cubicBezTo>
                  <a:cubicBezTo>
                    <a:pt x="1370" y="4144"/>
                    <a:pt x="1489" y="4025"/>
                    <a:pt x="1631" y="4025"/>
                  </a:cubicBezTo>
                  <a:lnTo>
                    <a:pt x="1774" y="4025"/>
                  </a:lnTo>
                  <a:cubicBezTo>
                    <a:pt x="1953" y="4025"/>
                    <a:pt x="1953" y="4025"/>
                    <a:pt x="1977" y="4001"/>
                  </a:cubicBezTo>
                  <a:cubicBezTo>
                    <a:pt x="2036" y="3978"/>
                    <a:pt x="2072" y="3918"/>
                    <a:pt x="2072" y="3859"/>
                  </a:cubicBezTo>
                  <a:lnTo>
                    <a:pt x="2072" y="3680"/>
                  </a:lnTo>
                  <a:cubicBezTo>
                    <a:pt x="2072" y="3156"/>
                    <a:pt x="2227" y="2716"/>
                    <a:pt x="2548" y="2335"/>
                  </a:cubicBezTo>
                  <a:cubicBezTo>
                    <a:pt x="2608" y="2263"/>
                    <a:pt x="2584" y="2156"/>
                    <a:pt x="2524" y="2120"/>
                  </a:cubicBezTo>
                  <a:cubicBezTo>
                    <a:pt x="2492" y="2093"/>
                    <a:pt x="2453" y="2081"/>
                    <a:pt x="2416" y="2081"/>
                  </a:cubicBezTo>
                  <a:cubicBezTo>
                    <a:pt x="2371" y="2081"/>
                    <a:pt x="2330" y="2099"/>
                    <a:pt x="2310" y="2132"/>
                  </a:cubicBezTo>
                  <a:cubicBezTo>
                    <a:pt x="1929" y="2561"/>
                    <a:pt x="1739" y="3085"/>
                    <a:pt x="1739" y="3692"/>
                  </a:cubicBezTo>
                  <a:lnTo>
                    <a:pt x="1739" y="3704"/>
                  </a:lnTo>
                  <a:lnTo>
                    <a:pt x="1631" y="3704"/>
                  </a:lnTo>
                  <a:cubicBezTo>
                    <a:pt x="1560" y="3704"/>
                    <a:pt x="1489" y="3728"/>
                    <a:pt x="1429" y="3751"/>
                  </a:cubicBezTo>
                  <a:cubicBezTo>
                    <a:pt x="1381" y="3561"/>
                    <a:pt x="1370" y="3370"/>
                    <a:pt x="1370" y="3168"/>
                  </a:cubicBezTo>
                  <a:cubicBezTo>
                    <a:pt x="1370" y="1620"/>
                    <a:pt x="2620" y="370"/>
                    <a:pt x="4168" y="370"/>
                  </a:cubicBezTo>
                  <a:close/>
                  <a:moveTo>
                    <a:pt x="2132" y="5823"/>
                  </a:moveTo>
                  <a:lnTo>
                    <a:pt x="2132" y="5823"/>
                  </a:lnTo>
                  <a:cubicBezTo>
                    <a:pt x="2334" y="6157"/>
                    <a:pt x="2632" y="6442"/>
                    <a:pt x="2977" y="6645"/>
                  </a:cubicBezTo>
                  <a:lnTo>
                    <a:pt x="2977" y="6799"/>
                  </a:lnTo>
                  <a:lnTo>
                    <a:pt x="2370" y="6799"/>
                  </a:lnTo>
                  <a:cubicBezTo>
                    <a:pt x="2346" y="6680"/>
                    <a:pt x="2322" y="6561"/>
                    <a:pt x="2286" y="6442"/>
                  </a:cubicBezTo>
                  <a:lnTo>
                    <a:pt x="2132" y="5823"/>
                  </a:lnTo>
                  <a:close/>
                  <a:moveTo>
                    <a:pt x="6239" y="5823"/>
                  </a:moveTo>
                  <a:lnTo>
                    <a:pt x="6061" y="6442"/>
                  </a:lnTo>
                  <a:cubicBezTo>
                    <a:pt x="6025" y="6561"/>
                    <a:pt x="6001" y="6680"/>
                    <a:pt x="5977" y="6799"/>
                  </a:cubicBezTo>
                  <a:lnTo>
                    <a:pt x="5382" y="6799"/>
                  </a:lnTo>
                  <a:lnTo>
                    <a:pt x="5382" y="6645"/>
                  </a:lnTo>
                  <a:cubicBezTo>
                    <a:pt x="5727" y="6442"/>
                    <a:pt x="6025" y="6157"/>
                    <a:pt x="6239" y="5823"/>
                  </a:cubicBezTo>
                  <a:close/>
                  <a:moveTo>
                    <a:pt x="2965" y="7133"/>
                  </a:moveTo>
                  <a:lnTo>
                    <a:pt x="2965" y="7502"/>
                  </a:lnTo>
                  <a:lnTo>
                    <a:pt x="2405" y="7502"/>
                  </a:lnTo>
                  <a:lnTo>
                    <a:pt x="2405" y="7478"/>
                  </a:lnTo>
                  <a:cubicBezTo>
                    <a:pt x="2405" y="7359"/>
                    <a:pt x="2405" y="7252"/>
                    <a:pt x="2393" y="7133"/>
                  </a:cubicBezTo>
                  <a:close/>
                  <a:moveTo>
                    <a:pt x="5930" y="7133"/>
                  </a:moveTo>
                  <a:cubicBezTo>
                    <a:pt x="5918" y="7252"/>
                    <a:pt x="5918" y="7359"/>
                    <a:pt x="5918" y="7478"/>
                  </a:cubicBezTo>
                  <a:lnTo>
                    <a:pt x="5918" y="7502"/>
                  </a:lnTo>
                  <a:lnTo>
                    <a:pt x="5370" y="7502"/>
                  </a:lnTo>
                  <a:lnTo>
                    <a:pt x="5370" y="7133"/>
                  </a:lnTo>
                  <a:close/>
                  <a:moveTo>
                    <a:pt x="4168" y="1"/>
                  </a:moveTo>
                  <a:cubicBezTo>
                    <a:pt x="2441" y="1"/>
                    <a:pt x="1036" y="1406"/>
                    <a:pt x="1036" y="3132"/>
                  </a:cubicBezTo>
                  <a:cubicBezTo>
                    <a:pt x="1036" y="3394"/>
                    <a:pt x="1072" y="3668"/>
                    <a:pt x="1143" y="3930"/>
                  </a:cubicBezTo>
                  <a:cubicBezTo>
                    <a:pt x="1084" y="4025"/>
                    <a:pt x="1036" y="4144"/>
                    <a:pt x="1036" y="4275"/>
                  </a:cubicBezTo>
                  <a:cubicBezTo>
                    <a:pt x="1036" y="4561"/>
                    <a:pt x="1250" y="4799"/>
                    <a:pt x="1512" y="4859"/>
                  </a:cubicBezTo>
                  <a:lnTo>
                    <a:pt x="1965" y="6538"/>
                  </a:lnTo>
                  <a:cubicBezTo>
                    <a:pt x="2048" y="6847"/>
                    <a:pt x="2084" y="7157"/>
                    <a:pt x="2084" y="7478"/>
                  </a:cubicBezTo>
                  <a:cubicBezTo>
                    <a:pt x="2084" y="7597"/>
                    <a:pt x="2084" y="7728"/>
                    <a:pt x="2072" y="7847"/>
                  </a:cubicBezTo>
                  <a:lnTo>
                    <a:pt x="2048" y="8050"/>
                  </a:lnTo>
                  <a:lnTo>
                    <a:pt x="798" y="8490"/>
                  </a:lnTo>
                  <a:cubicBezTo>
                    <a:pt x="322" y="8645"/>
                    <a:pt x="0" y="9109"/>
                    <a:pt x="0" y="9633"/>
                  </a:cubicBezTo>
                  <a:lnTo>
                    <a:pt x="0" y="10990"/>
                  </a:lnTo>
                  <a:cubicBezTo>
                    <a:pt x="0" y="11074"/>
                    <a:pt x="72" y="11145"/>
                    <a:pt x="167" y="11145"/>
                  </a:cubicBezTo>
                  <a:cubicBezTo>
                    <a:pt x="250" y="11145"/>
                    <a:pt x="322" y="11074"/>
                    <a:pt x="322" y="10990"/>
                  </a:cubicBezTo>
                  <a:lnTo>
                    <a:pt x="322" y="9633"/>
                  </a:lnTo>
                  <a:cubicBezTo>
                    <a:pt x="322" y="9264"/>
                    <a:pt x="560" y="8919"/>
                    <a:pt x="917" y="8800"/>
                  </a:cubicBezTo>
                  <a:lnTo>
                    <a:pt x="2024" y="8407"/>
                  </a:lnTo>
                  <a:lnTo>
                    <a:pt x="1751" y="10967"/>
                  </a:lnTo>
                  <a:cubicBezTo>
                    <a:pt x="1739" y="11062"/>
                    <a:pt x="1810" y="11133"/>
                    <a:pt x="1905" y="11145"/>
                  </a:cubicBezTo>
                  <a:lnTo>
                    <a:pt x="1917" y="11145"/>
                  </a:lnTo>
                  <a:cubicBezTo>
                    <a:pt x="2012" y="11145"/>
                    <a:pt x="2072" y="11086"/>
                    <a:pt x="2084" y="11002"/>
                  </a:cubicBezTo>
                  <a:lnTo>
                    <a:pt x="2405" y="7895"/>
                  </a:lnTo>
                  <a:lnTo>
                    <a:pt x="2405" y="7847"/>
                  </a:lnTo>
                  <a:lnTo>
                    <a:pt x="2977" y="7847"/>
                  </a:lnTo>
                  <a:lnTo>
                    <a:pt x="2977" y="10990"/>
                  </a:lnTo>
                  <a:cubicBezTo>
                    <a:pt x="2977" y="11074"/>
                    <a:pt x="3048" y="11145"/>
                    <a:pt x="3144" y="11145"/>
                  </a:cubicBezTo>
                  <a:cubicBezTo>
                    <a:pt x="3227" y="11145"/>
                    <a:pt x="3298" y="11074"/>
                    <a:pt x="3298" y="10990"/>
                  </a:cubicBezTo>
                  <a:lnTo>
                    <a:pt x="3298" y="9514"/>
                  </a:lnTo>
                  <a:cubicBezTo>
                    <a:pt x="3572" y="9681"/>
                    <a:pt x="3870" y="9752"/>
                    <a:pt x="4179" y="9752"/>
                  </a:cubicBezTo>
                  <a:cubicBezTo>
                    <a:pt x="4489" y="9752"/>
                    <a:pt x="4787" y="9657"/>
                    <a:pt x="5060" y="9514"/>
                  </a:cubicBezTo>
                  <a:lnTo>
                    <a:pt x="5060" y="10990"/>
                  </a:lnTo>
                  <a:cubicBezTo>
                    <a:pt x="5060" y="11074"/>
                    <a:pt x="5132" y="11145"/>
                    <a:pt x="5227" y="11145"/>
                  </a:cubicBezTo>
                  <a:cubicBezTo>
                    <a:pt x="5311" y="11145"/>
                    <a:pt x="5382" y="11074"/>
                    <a:pt x="5382" y="10990"/>
                  </a:cubicBezTo>
                  <a:lnTo>
                    <a:pt x="5382" y="8728"/>
                  </a:lnTo>
                  <a:cubicBezTo>
                    <a:pt x="5382" y="8633"/>
                    <a:pt x="5311" y="8562"/>
                    <a:pt x="5227" y="8562"/>
                  </a:cubicBezTo>
                  <a:cubicBezTo>
                    <a:pt x="5132" y="8562"/>
                    <a:pt x="5060" y="8633"/>
                    <a:pt x="5060" y="8728"/>
                  </a:cubicBezTo>
                  <a:lnTo>
                    <a:pt x="5060" y="9109"/>
                  </a:lnTo>
                  <a:cubicBezTo>
                    <a:pt x="4810" y="9324"/>
                    <a:pt x="4489" y="9419"/>
                    <a:pt x="4179" y="9419"/>
                  </a:cubicBezTo>
                  <a:cubicBezTo>
                    <a:pt x="3846" y="9419"/>
                    <a:pt x="3548" y="9324"/>
                    <a:pt x="3298" y="9109"/>
                  </a:cubicBezTo>
                  <a:lnTo>
                    <a:pt x="3298" y="6799"/>
                  </a:lnTo>
                  <a:cubicBezTo>
                    <a:pt x="3572" y="6907"/>
                    <a:pt x="3870" y="6966"/>
                    <a:pt x="4179" y="6966"/>
                  </a:cubicBezTo>
                  <a:cubicBezTo>
                    <a:pt x="4489" y="6966"/>
                    <a:pt x="4787" y="6907"/>
                    <a:pt x="5060" y="6799"/>
                  </a:cubicBezTo>
                  <a:lnTo>
                    <a:pt x="5060" y="8026"/>
                  </a:lnTo>
                  <a:cubicBezTo>
                    <a:pt x="5060" y="8109"/>
                    <a:pt x="5132" y="8192"/>
                    <a:pt x="5227" y="8192"/>
                  </a:cubicBezTo>
                  <a:cubicBezTo>
                    <a:pt x="5311" y="8192"/>
                    <a:pt x="5382" y="8109"/>
                    <a:pt x="5382" y="8026"/>
                  </a:cubicBezTo>
                  <a:lnTo>
                    <a:pt x="5382" y="7847"/>
                  </a:lnTo>
                  <a:lnTo>
                    <a:pt x="5953" y="7847"/>
                  </a:lnTo>
                  <a:lnTo>
                    <a:pt x="5953" y="7895"/>
                  </a:lnTo>
                  <a:lnTo>
                    <a:pt x="6275" y="11002"/>
                  </a:lnTo>
                  <a:cubicBezTo>
                    <a:pt x="6287" y="11086"/>
                    <a:pt x="6346" y="11145"/>
                    <a:pt x="6442" y="11145"/>
                  </a:cubicBezTo>
                  <a:lnTo>
                    <a:pt x="6454" y="11145"/>
                  </a:lnTo>
                  <a:cubicBezTo>
                    <a:pt x="6549" y="11133"/>
                    <a:pt x="6608" y="11062"/>
                    <a:pt x="6608" y="10967"/>
                  </a:cubicBezTo>
                  <a:lnTo>
                    <a:pt x="6334" y="8407"/>
                  </a:lnTo>
                  <a:lnTo>
                    <a:pt x="7442" y="8800"/>
                  </a:lnTo>
                  <a:cubicBezTo>
                    <a:pt x="7799" y="8919"/>
                    <a:pt x="8037" y="9264"/>
                    <a:pt x="8037" y="9633"/>
                  </a:cubicBezTo>
                  <a:lnTo>
                    <a:pt x="8037" y="10990"/>
                  </a:lnTo>
                  <a:cubicBezTo>
                    <a:pt x="8037" y="11074"/>
                    <a:pt x="8108" y="11145"/>
                    <a:pt x="8192" y="11145"/>
                  </a:cubicBezTo>
                  <a:cubicBezTo>
                    <a:pt x="8287" y="11145"/>
                    <a:pt x="8359" y="11074"/>
                    <a:pt x="8359" y="10990"/>
                  </a:cubicBezTo>
                  <a:lnTo>
                    <a:pt x="8359" y="9633"/>
                  </a:lnTo>
                  <a:cubicBezTo>
                    <a:pt x="8335" y="9121"/>
                    <a:pt x="8001" y="8669"/>
                    <a:pt x="7525" y="8490"/>
                  </a:cubicBezTo>
                  <a:lnTo>
                    <a:pt x="6275" y="8050"/>
                  </a:lnTo>
                  <a:lnTo>
                    <a:pt x="6263" y="7847"/>
                  </a:lnTo>
                  <a:cubicBezTo>
                    <a:pt x="6251" y="7728"/>
                    <a:pt x="6251" y="7597"/>
                    <a:pt x="6251" y="7478"/>
                  </a:cubicBezTo>
                  <a:cubicBezTo>
                    <a:pt x="6251" y="7157"/>
                    <a:pt x="6299" y="6847"/>
                    <a:pt x="6370" y="6538"/>
                  </a:cubicBezTo>
                  <a:lnTo>
                    <a:pt x="6811" y="4859"/>
                  </a:lnTo>
                  <a:cubicBezTo>
                    <a:pt x="7085" y="4799"/>
                    <a:pt x="7287" y="4561"/>
                    <a:pt x="7287" y="4275"/>
                  </a:cubicBezTo>
                  <a:cubicBezTo>
                    <a:pt x="7287" y="4156"/>
                    <a:pt x="7251" y="4037"/>
                    <a:pt x="7192" y="3930"/>
                  </a:cubicBezTo>
                  <a:cubicBezTo>
                    <a:pt x="7263" y="3680"/>
                    <a:pt x="7287" y="3406"/>
                    <a:pt x="7287" y="3132"/>
                  </a:cubicBezTo>
                  <a:cubicBezTo>
                    <a:pt x="7287" y="1406"/>
                    <a:pt x="5894" y="1"/>
                    <a:pt x="4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4" name="Google Shape;11714;p65"/>
            <p:cNvSpPr/>
            <p:nvPr/>
          </p:nvSpPr>
          <p:spPr>
            <a:xfrm>
              <a:off x="7711219" y="3046324"/>
              <a:ext cx="60350" cy="32472"/>
            </a:xfrm>
            <a:custGeom>
              <a:rect b="b" l="l" r="r" t="t"/>
              <a:pathLst>
                <a:path extrusionOk="0" h="1025" w="1905">
                  <a:moveTo>
                    <a:pt x="1536" y="322"/>
                  </a:moveTo>
                  <a:cubicBezTo>
                    <a:pt x="1453" y="536"/>
                    <a:pt x="1238" y="703"/>
                    <a:pt x="953" y="703"/>
                  </a:cubicBezTo>
                  <a:cubicBezTo>
                    <a:pt x="667" y="703"/>
                    <a:pt x="441" y="548"/>
                    <a:pt x="357" y="322"/>
                  </a:cubicBezTo>
                  <a:close/>
                  <a:moveTo>
                    <a:pt x="167" y="0"/>
                  </a:moveTo>
                  <a:cubicBezTo>
                    <a:pt x="71" y="0"/>
                    <a:pt x="0" y="72"/>
                    <a:pt x="0" y="167"/>
                  </a:cubicBezTo>
                  <a:cubicBezTo>
                    <a:pt x="0" y="643"/>
                    <a:pt x="429" y="1024"/>
                    <a:pt x="953" y="1024"/>
                  </a:cubicBezTo>
                  <a:cubicBezTo>
                    <a:pt x="1476" y="1024"/>
                    <a:pt x="1905" y="643"/>
                    <a:pt x="1905" y="167"/>
                  </a:cubicBezTo>
                  <a:cubicBezTo>
                    <a:pt x="1905" y="72"/>
                    <a:pt x="1834"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15" name="Google Shape;11715;p65"/>
          <p:cNvGrpSpPr/>
          <p:nvPr/>
        </p:nvGrpSpPr>
        <p:grpSpPr>
          <a:xfrm>
            <a:off x="6248458" y="2869772"/>
            <a:ext cx="270864" cy="360645"/>
            <a:chOff x="6248458" y="2869772"/>
            <a:chExt cx="270864" cy="360645"/>
          </a:xfrm>
        </p:grpSpPr>
        <p:sp>
          <p:nvSpPr>
            <p:cNvPr id="11716" name="Google Shape;11716;p65"/>
            <p:cNvSpPr/>
            <p:nvPr/>
          </p:nvSpPr>
          <p:spPr>
            <a:xfrm>
              <a:off x="6345399" y="2995003"/>
              <a:ext cx="10201" cy="15872"/>
            </a:xfrm>
            <a:custGeom>
              <a:rect b="b" l="l" r="r" t="t"/>
              <a:pathLst>
                <a:path extrusionOk="0" h="501" w="322">
                  <a:moveTo>
                    <a:pt x="155" y="1"/>
                  </a:moveTo>
                  <a:cubicBezTo>
                    <a:pt x="72" y="1"/>
                    <a:pt x="0" y="72"/>
                    <a:pt x="0" y="156"/>
                  </a:cubicBezTo>
                  <a:lnTo>
                    <a:pt x="0" y="334"/>
                  </a:lnTo>
                  <a:cubicBezTo>
                    <a:pt x="0" y="429"/>
                    <a:pt x="72" y="501"/>
                    <a:pt x="155" y="501"/>
                  </a:cubicBezTo>
                  <a:cubicBezTo>
                    <a:pt x="251" y="501"/>
                    <a:pt x="322" y="429"/>
                    <a:pt x="322" y="334"/>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7" name="Google Shape;11717;p65"/>
            <p:cNvSpPr/>
            <p:nvPr/>
          </p:nvSpPr>
          <p:spPr>
            <a:xfrm>
              <a:off x="6412529" y="2995003"/>
              <a:ext cx="10993" cy="15872"/>
            </a:xfrm>
            <a:custGeom>
              <a:rect b="b" l="l" r="r" t="t"/>
              <a:pathLst>
                <a:path extrusionOk="0" h="501" w="347">
                  <a:moveTo>
                    <a:pt x="167" y="1"/>
                  </a:moveTo>
                  <a:cubicBezTo>
                    <a:pt x="84" y="1"/>
                    <a:pt x="1" y="72"/>
                    <a:pt x="1" y="156"/>
                  </a:cubicBezTo>
                  <a:lnTo>
                    <a:pt x="1" y="334"/>
                  </a:lnTo>
                  <a:cubicBezTo>
                    <a:pt x="1" y="429"/>
                    <a:pt x="84" y="501"/>
                    <a:pt x="167" y="501"/>
                  </a:cubicBezTo>
                  <a:cubicBezTo>
                    <a:pt x="251" y="501"/>
                    <a:pt x="334" y="429"/>
                    <a:pt x="334" y="334"/>
                  </a:cubicBezTo>
                  <a:lnTo>
                    <a:pt x="334" y="156"/>
                  </a:lnTo>
                  <a:cubicBezTo>
                    <a:pt x="346" y="72"/>
                    <a:pt x="275"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8" name="Google Shape;11718;p65"/>
            <p:cNvSpPr/>
            <p:nvPr/>
          </p:nvSpPr>
          <p:spPr>
            <a:xfrm>
              <a:off x="6248458" y="2869772"/>
              <a:ext cx="270864" cy="360645"/>
            </a:xfrm>
            <a:custGeom>
              <a:rect b="b" l="l" r="r" t="t"/>
              <a:pathLst>
                <a:path extrusionOk="0" h="11384" w="8550">
                  <a:moveTo>
                    <a:pt x="4275" y="513"/>
                  </a:moveTo>
                  <a:cubicBezTo>
                    <a:pt x="5585" y="513"/>
                    <a:pt x="6668" y="1537"/>
                    <a:pt x="6775" y="2823"/>
                  </a:cubicBezTo>
                  <a:cubicBezTo>
                    <a:pt x="6073" y="2608"/>
                    <a:pt x="5204" y="2489"/>
                    <a:pt x="4275" y="2489"/>
                  </a:cubicBezTo>
                  <a:cubicBezTo>
                    <a:pt x="3358" y="2489"/>
                    <a:pt x="2477" y="2608"/>
                    <a:pt x="1775" y="2823"/>
                  </a:cubicBezTo>
                  <a:cubicBezTo>
                    <a:pt x="1882" y="1537"/>
                    <a:pt x="2965" y="513"/>
                    <a:pt x="4275" y="513"/>
                  </a:cubicBezTo>
                  <a:close/>
                  <a:moveTo>
                    <a:pt x="2156" y="3073"/>
                  </a:moveTo>
                  <a:lnTo>
                    <a:pt x="2156" y="3382"/>
                  </a:lnTo>
                  <a:cubicBezTo>
                    <a:pt x="2156" y="3490"/>
                    <a:pt x="2120" y="3573"/>
                    <a:pt x="2060" y="3632"/>
                  </a:cubicBezTo>
                  <a:cubicBezTo>
                    <a:pt x="1977" y="3716"/>
                    <a:pt x="1894" y="3740"/>
                    <a:pt x="1798" y="3740"/>
                  </a:cubicBezTo>
                  <a:lnTo>
                    <a:pt x="1787" y="3740"/>
                  </a:lnTo>
                  <a:lnTo>
                    <a:pt x="1787" y="3168"/>
                  </a:lnTo>
                  <a:lnTo>
                    <a:pt x="1775" y="3168"/>
                  </a:lnTo>
                  <a:cubicBezTo>
                    <a:pt x="1894" y="3132"/>
                    <a:pt x="2025" y="3097"/>
                    <a:pt x="2156" y="3073"/>
                  </a:cubicBezTo>
                  <a:close/>
                  <a:moveTo>
                    <a:pt x="4263" y="2835"/>
                  </a:moveTo>
                  <a:cubicBezTo>
                    <a:pt x="5204" y="2835"/>
                    <a:pt x="6073" y="2954"/>
                    <a:pt x="6763" y="3180"/>
                  </a:cubicBezTo>
                  <a:lnTo>
                    <a:pt x="6763" y="4430"/>
                  </a:lnTo>
                  <a:cubicBezTo>
                    <a:pt x="6692" y="4371"/>
                    <a:pt x="6597" y="4287"/>
                    <a:pt x="6489" y="4204"/>
                  </a:cubicBezTo>
                  <a:cubicBezTo>
                    <a:pt x="6459" y="4178"/>
                    <a:pt x="6421" y="4166"/>
                    <a:pt x="6384" y="4166"/>
                  </a:cubicBezTo>
                  <a:cubicBezTo>
                    <a:pt x="6334" y="4166"/>
                    <a:pt x="6285" y="4187"/>
                    <a:pt x="6251" y="4228"/>
                  </a:cubicBezTo>
                  <a:cubicBezTo>
                    <a:pt x="6192" y="4311"/>
                    <a:pt x="6216" y="4406"/>
                    <a:pt x="6287" y="4466"/>
                  </a:cubicBezTo>
                  <a:cubicBezTo>
                    <a:pt x="6335" y="4502"/>
                    <a:pt x="6370" y="4525"/>
                    <a:pt x="6406" y="4561"/>
                  </a:cubicBezTo>
                  <a:lnTo>
                    <a:pt x="6406" y="4621"/>
                  </a:lnTo>
                  <a:cubicBezTo>
                    <a:pt x="6406" y="5811"/>
                    <a:pt x="5442" y="6764"/>
                    <a:pt x="4251" y="6764"/>
                  </a:cubicBezTo>
                  <a:cubicBezTo>
                    <a:pt x="3060" y="6764"/>
                    <a:pt x="2084" y="5799"/>
                    <a:pt x="2084" y="4609"/>
                  </a:cubicBezTo>
                  <a:cubicBezTo>
                    <a:pt x="2084" y="4513"/>
                    <a:pt x="2013" y="4442"/>
                    <a:pt x="1929" y="4442"/>
                  </a:cubicBezTo>
                  <a:cubicBezTo>
                    <a:pt x="1834" y="4442"/>
                    <a:pt x="1763" y="4513"/>
                    <a:pt x="1763" y="4609"/>
                  </a:cubicBezTo>
                  <a:lnTo>
                    <a:pt x="1763" y="4621"/>
                  </a:lnTo>
                  <a:lnTo>
                    <a:pt x="1656" y="4621"/>
                  </a:lnTo>
                  <a:cubicBezTo>
                    <a:pt x="1584" y="4621"/>
                    <a:pt x="1513" y="4585"/>
                    <a:pt x="1453" y="4525"/>
                  </a:cubicBezTo>
                  <a:cubicBezTo>
                    <a:pt x="1429" y="4490"/>
                    <a:pt x="1417" y="4406"/>
                    <a:pt x="1417" y="4335"/>
                  </a:cubicBezTo>
                  <a:cubicBezTo>
                    <a:pt x="1429" y="4204"/>
                    <a:pt x="1572" y="4085"/>
                    <a:pt x="1715" y="4085"/>
                  </a:cubicBezTo>
                  <a:lnTo>
                    <a:pt x="1775" y="4085"/>
                  </a:lnTo>
                  <a:cubicBezTo>
                    <a:pt x="1965" y="4085"/>
                    <a:pt x="2132" y="4013"/>
                    <a:pt x="2263" y="3871"/>
                  </a:cubicBezTo>
                  <a:cubicBezTo>
                    <a:pt x="2406" y="3740"/>
                    <a:pt x="2477" y="3561"/>
                    <a:pt x="2477" y="3382"/>
                  </a:cubicBezTo>
                  <a:lnTo>
                    <a:pt x="2477" y="3001"/>
                  </a:lnTo>
                  <a:cubicBezTo>
                    <a:pt x="2787" y="2942"/>
                    <a:pt x="3120" y="2894"/>
                    <a:pt x="3453" y="2858"/>
                  </a:cubicBezTo>
                  <a:cubicBezTo>
                    <a:pt x="4251" y="3156"/>
                    <a:pt x="5001" y="3549"/>
                    <a:pt x="5739" y="4049"/>
                  </a:cubicBezTo>
                  <a:cubicBezTo>
                    <a:pt x="5763" y="4073"/>
                    <a:pt x="5799" y="4085"/>
                    <a:pt x="5823" y="4085"/>
                  </a:cubicBezTo>
                  <a:cubicBezTo>
                    <a:pt x="5882" y="4085"/>
                    <a:pt x="5930" y="4049"/>
                    <a:pt x="5954" y="4013"/>
                  </a:cubicBezTo>
                  <a:cubicBezTo>
                    <a:pt x="6013" y="3930"/>
                    <a:pt x="5989" y="3835"/>
                    <a:pt x="5918" y="3775"/>
                  </a:cubicBezTo>
                  <a:cubicBezTo>
                    <a:pt x="5382" y="3394"/>
                    <a:pt x="4823" y="3085"/>
                    <a:pt x="4251" y="2835"/>
                  </a:cubicBezTo>
                  <a:close/>
                  <a:moveTo>
                    <a:pt x="1822" y="4990"/>
                  </a:moveTo>
                  <a:cubicBezTo>
                    <a:pt x="1929" y="5764"/>
                    <a:pt x="2406" y="6418"/>
                    <a:pt x="3037" y="6811"/>
                  </a:cubicBezTo>
                  <a:lnTo>
                    <a:pt x="3037" y="7538"/>
                  </a:lnTo>
                  <a:cubicBezTo>
                    <a:pt x="3037" y="7776"/>
                    <a:pt x="2894" y="7966"/>
                    <a:pt x="2679" y="8062"/>
                  </a:cubicBezTo>
                  <a:lnTo>
                    <a:pt x="1656" y="8383"/>
                  </a:lnTo>
                  <a:lnTo>
                    <a:pt x="1310" y="8157"/>
                  </a:lnTo>
                  <a:lnTo>
                    <a:pt x="1906" y="7419"/>
                  </a:lnTo>
                  <a:cubicBezTo>
                    <a:pt x="1941" y="7371"/>
                    <a:pt x="1953" y="7323"/>
                    <a:pt x="1941" y="7288"/>
                  </a:cubicBezTo>
                  <a:cubicBezTo>
                    <a:pt x="1929" y="7240"/>
                    <a:pt x="1894" y="7192"/>
                    <a:pt x="1846" y="7169"/>
                  </a:cubicBezTo>
                  <a:lnTo>
                    <a:pt x="1286" y="6883"/>
                  </a:lnTo>
                  <a:cubicBezTo>
                    <a:pt x="1656" y="6073"/>
                    <a:pt x="1727" y="5323"/>
                    <a:pt x="1763" y="4990"/>
                  </a:cubicBezTo>
                  <a:close/>
                  <a:moveTo>
                    <a:pt x="6775" y="4847"/>
                  </a:moveTo>
                  <a:lnTo>
                    <a:pt x="6811" y="4871"/>
                  </a:lnTo>
                  <a:cubicBezTo>
                    <a:pt x="6823" y="5121"/>
                    <a:pt x="6882" y="5978"/>
                    <a:pt x="7287" y="6871"/>
                  </a:cubicBezTo>
                  <a:lnTo>
                    <a:pt x="6716" y="7145"/>
                  </a:lnTo>
                  <a:cubicBezTo>
                    <a:pt x="6668" y="7180"/>
                    <a:pt x="6644" y="7204"/>
                    <a:pt x="6632" y="7264"/>
                  </a:cubicBezTo>
                  <a:cubicBezTo>
                    <a:pt x="6609" y="7311"/>
                    <a:pt x="6632" y="7371"/>
                    <a:pt x="6656" y="7407"/>
                  </a:cubicBezTo>
                  <a:lnTo>
                    <a:pt x="7251" y="8145"/>
                  </a:lnTo>
                  <a:lnTo>
                    <a:pt x="6906" y="8383"/>
                  </a:lnTo>
                  <a:lnTo>
                    <a:pt x="5894" y="8026"/>
                  </a:lnTo>
                  <a:cubicBezTo>
                    <a:pt x="5680" y="7954"/>
                    <a:pt x="5537" y="7740"/>
                    <a:pt x="5537" y="7502"/>
                  </a:cubicBezTo>
                  <a:lnTo>
                    <a:pt x="5537" y="6776"/>
                  </a:lnTo>
                  <a:cubicBezTo>
                    <a:pt x="6228" y="6371"/>
                    <a:pt x="6704" y="5680"/>
                    <a:pt x="6775" y="4847"/>
                  </a:cubicBezTo>
                  <a:close/>
                  <a:moveTo>
                    <a:pt x="5192" y="6966"/>
                  </a:moveTo>
                  <a:lnTo>
                    <a:pt x="5192" y="7538"/>
                  </a:lnTo>
                  <a:cubicBezTo>
                    <a:pt x="5192" y="7859"/>
                    <a:pt x="5370" y="8157"/>
                    <a:pt x="5656" y="8312"/>
                  </a:cubicBezTo>
                  <a:cubicBezTo>
                    <a:pt x="5597" y="8478"/>
                    <a:pt x="5525" y="8621"/>
                    <a:pt x="5418" y="8752"/>
                  </a:cubicBezTo>
                  <a:cubicBezTo>
                    <a:pt x="5358" y="8835"/>
                    <a:pt x="5370" y="8931"/>
                    <a:pt x="5454" y="8990"/>
                  </a:cubicBezTo>
                  <a:cubicBezTo>
                    <a:pt x="5477" y="9026"/>
                    <a:pt x="5525" y="9026"/>
                    <a:pt x="5549" y="9026"/>
                  </a:cubicBezTo>
                  <a:cubicBezTo>
                    <a:pt x="5597" y="9026"/>
                    <a:pt x="5656" y="9014"/>
                    <a:pt x="5692" y="8966"/>
                  </a:cubicBezTo>
                  <a:cubicBezTo>
                    <a:pt x="5823" y="8800"/>
                    <a:pt x="5918" y="8621"/>
                    <a:pt x="5989" y="8431"/>
                  </a:cubicBezTo>
                  <a:lnTo>
                    <a:pt x="6347" y="8550"/>
                  </a:lnTo>
                  <a:cubicBezTo>
                    <a:pt x="6013" y="9395"/>
                    <a:pt x="5204" y="9990"/>
                    <a:pt x="4275" y="9990"/>
                  </a:cubicBezTo>
                  <a:cubicBezTo>
                    <a:pt x="3358" y="9990"/>
                    <a:pt x="2537" y="9395"/>
                    <a:pt x="2239" y="8538"/>
                  </a:cubicBezTo>
                  <a:lnTo>
                    <a:pt x="2596" y="8419"/>
                  </a:lnTo>
                  <a:cubicBezTo>
                    <a:pt x="2834" y="9133"/>
                    <a:pt x="3501" y="9621"/>
                    <a:pt x="4275" y="9621"/>
                  </a:cubicBezTo>
                  <a:cubicBezTo>
                    <a:pt x="4525" y="9621"/>
                    <a:pt x="4787" y="9562"/>
                    <a:pt x="5025" y="9455"/>
                  </a:cubicBezTo>
                  <a:cubicBezTo>
                    <a:pt x="5108" y="9407"/>
                    <a:pt x="5144" y="9324"/>
                    <a:pt x="5108" y="9228"/>
                  </a:cubicBezTo>
                  <a:cubicBezTo>
                    <a:pt x="5075" y="9170"/>
                    <a:pt x="5025" y="9136"/>
                    <a:pt x="4965" y="9136"/>
                  </a:cubicBezTo>
                  <a:cubicBezTo>
                    <a:pt x="4939" y="9136"/>
                    <a:pt x="4911" y="9142"/>
                    <a:pt x="4882" y="9157"/>
                  </a:cubicBezTo>
                  <a:cubicBezTo>
                    <a:pt x="4692" y="9252"/>
                    <a:pt x="4501" y="9288"/>
                    <a:pt x="4287" y="9288"/>
                  </a:cubicBezTo>
                  <a:cubicBezTo>
                    <a:pt x="3668" y="9288"/>
                    <a:pt x="3120" y="8895"/>
                    <a:pt x="2918" y="8312"/>
                  </a:cubicBezTo>
                  <a:cubicBezTo>
                    <a:pt x="3203" y="8157"/>
                    <a:pt x="3382" y="7859"/>
                    <a:pt x="3382" y="7538"/>
                  </a:cubicBezTo>
                  <a:lnTo>
                    <a:pt x="3382" y="6966"/>
                  </a:lnTo>
                  <a:cubicBezTo>
                    <a:pt x="3668" y="7073"/>
                    <a:pt x="3965" y="7133"/>
                    <a:pt x="4287" y="7133"/>
                  </a:cubicBezTo>
                  <a:cubicBezTo>
                    <a:pt x="4596" y="7133"/>
                    <a:pt x="4918" y="7073"/>
                    <a:pt x="5192" y="6966"/>
                  </a:cubicBezTo>
                  <a:close/>
                  <a:moveTo>
                    <a:pt x="4096" y="1"/>
                  </a:moveTo>
                  <a:cubicBezTo>
                    <a:pt x="4013" y="1"/>
                    <a:pt x="3930" y="84"/>
                    <a:pt x="3930" y="168"/>
                  </a:cubicBezTo>
                  <a:lnTo>
                    <a:pt x="3930" y="203"/>
                  </a:lnTo>
                  <a:cubicBezTo>
                    <a:pt x="2549" y="358"/>
                    <a:pt x="1477" y="1525"/>
                    <a:pt x="1429" y="2942"/>
                  </a:cubicBezTo>
                  <a:cubicBezTo>
                    <a:pt x="1346" y="2966"/>
                    <a:pt x="1251" y="3013"/>
                    <a:pt x="1167" y="3037"/>
                  </a:cubicBezTo>
                  <a:cubicBezTo>
                    <a:pt x="1072" y="3085"/>
                    <a:pt x="1048" y="3180"/>
                    <a:pt x="1072" y="3263"/>
                  </a:cubicBezTo>
                  <a:cubicBezTo>
                    <a:pt x="1109" y="3336"/>
                    <a:pt x="1173" y="3367"/>
                    <a:pt x="1238" y="3367"/>
                  </a:cubicBezTo>
                  <a:cubicBezTo>
                    <a:pt x="1258" y="3367"/>
                    <a:pt x="1279" y="3364"/>
                    <a:pt x="1298" y="3359"/>
                  </a:cubicBezTo>
                  <a:cubicBezTo>
                    <a:pt x="1346" y="3335"/>
                    <a:pt x="1370" y="3323"/>
                    <a:pt x="1417" y="3299"/>
                  </a:cubicBezTo>
                  <a:lnTo>
                    <a:pt x="1417" y="3799"/>
                  </a:lnTo>
                  <a:cubicBezTo>
                    <a:pt x="1227" y="3894"/>
                    <a:pt x="1096" y="4073"/>
                    <a:pt x="1060" y="4287"/>
                  </a:cubicBezTo>
                  <a:cubicBezTo>
                    <a:pt x="1048" y="4466"/>
                    <a:pt x="1108" y="4633"/>
                    <a:pt x="1215" y="4763"/>
                  </a:cubicBezTo>
                  <a:cubicBezTo>
                    <a:pt x="1275" y="4823"/>
                    <a:pt x="1334" y="4871"/>
                    <a:pt x="1406" y="4918"/>
                  </a:cubicBezTo>
                  <a:cubicBezTo>
                    <a:pt x="1394" y="5216"/>
                    <a:pt x="1298" y="6049"/>
                    <a:pt x="894" y="6871"/>
                  </a:cubicBezTo>
                  <a:cubicBezTo>
                    <a:pt x="858" y="6954"/>
                    <a:pt x="882" y="7049"/>
                    <a:pt x="965" y="7085"/>
                  </a:cubicBezTo>
                  <a:lnTo>
                    <a:pt x="1501" y="7359"/>
                  </a:lnTo>
                  <a:lnTo>
                    <a:pt x="929" y="8085"/>
                  </a:lnTo>
                  <a:cubicBezTo>
                    <a:pt x="894" y="8121"/>
                    <a:pt x="882" y="8181"/>
                    <a:pt x="894" y="8216"/>
                  </a:cubicBezTo>
                  <a:cubicBezTo>
                    <a:pt x="894" y="8264"/>
                    <a:pt x="929" y="8312"/>
                    <a:pt x="965" y="8335"/>
                  </a:cubicBezTo>
                  <a:lnTo>
                    <a:pt x="1251" y="8538"/>
                  </a:lnTo>
                  <a:lnTo>
                    <a:pt x="822" y="8681"/>
                  </a:lnTo>
                  <a:cubicBezTo>
                    <a:pt x="334" y="8859"/>
                    <a:pt x="1" y="9324"/>
                    <a:pt x="1" y="9836"/>
                  </a:cubicBezTo>
                  <a:lnTo>
                    <a:pt x="1" y="11229"/>
                  </a:lnTo>
                  <a:cubicBezTo>
                    <a:pt x="1" y="11312"/>
                    <a:pt x="72" y="11383"/>
                    <a:pt x="167" y="11383"/>
                  </a:cubicBezTo>
                  <a:cubicBezTo>
                    <a:pt x="251" y="11383"/>
                    <a:pt x="334" y="11312"/>
                    <a:pt x="334" y="11229"/>
                  </a:cubicBezTo>
                  <a:lnTo>
                    <a:pt x="334" y="9836"/>
                  </a:lnTo>
                  <a:cubicBezTo>
                    <a:pt x="334" y="9455"/>
                    <a:pt x="572" y="9109"/>
                    <a:pt x="929" y="8990"/>
                  </a:cubicBezTo>
                  <a:lnTo>
                    <a:pt x="1906" y="8645"/>
                  </a:lnTo>
                  <a:cubicBezTo>
                    <a:pt x="2251" y="9645"/>
                    <a:pt x="3191" y="10336"/>
                    <a:pt x="4263" y="10336"/>
                  </a:cubicBezTo>
                  <a:cubicBezTo>
                    <a:pt x="5335" y="10336"/>
                    <a:pt x="6263" y="9645"/>
                    <a:pt x="6609" y="8645"/>
                  </a:cubicBezTo>
                  <a:lnTo>
                    <a:pt x="7597" y="8990"/>
                  </a:lnTo>
                  <a:cubicBezTo>
                    <a:pt x="7954" y="9121"/>
                    <a:pt x="8192" y="9466"/>
                    <a:pt x="8192" y="9836"/>
                  </a:cubicBezTo>
                  <a:lnTo>
                    <a:pt x="8192" y="11229"/>
                  </a:lnTo>
                  <a:cubicBezTo>
                    <a:pt x="8192" y="11312"/>
                    <a:pt x="8264" y="11383"/>
                    <a:pt x="8347" y="11383"/>
                  </a:cubicBezTo>
                  <a:cubicBezTo>
                    <a:pt x="8442" y="11383"/>
                    <a:pt x="8514" y="11312"/>
                    <a:pt x="8514" y="11229"/>
                  </a:cubicBezTo>
                  <a:lnTo>
                    <a:pt x="8514" y="9836"/>
                  </a:lnTo>
                  <a:cubicBezTo>
                    <a:pt x="8549" y="9324"/>
                    <a:pt x="8216" y="8847"/>
                    <a:pt x="7728" y="8681"/>
                  </a:cubicBezTo>
                  <a:lnTo>
                    <a:pt x="7299" y="8538"/>
                  </a:lnTo>
                  <a:lnTo>
                    <a:pt x="7585" y="8335"/>
                  </a:lnTo>
                  <a:cubicBezTo>
                    <a:pt x="7621" y="8312"/>
                    <a:pt x="7644" y="8264"/>
                    <a:pt x="7656" y="8216"/>
                  </a:cubicBezTo>
                  <a:cubicBezTo>
                    <a:pt x="7668" y="8181"/>
                    <a:pt x="7656" y="8133"/>
                    <a:pt x="7621" y="8085"/>
                  </a:cubicBezTo>
                  <a:lnTo>
                    <a:pt x="7037" y="7359"/>
                  </a:lnTo>
                  <a:lnTo>
                    <a:pt x="7573" y="7085"/>
                  </a:lnTo>
                  <a:cubicBezTo>
                    <a:pt x="7668" y="7049"/>
                    <a:pt x="7692" y="6942"/>
                    <a:pt x="7656" y="6871"/>
                  </a:cubicBezTo>
                  <a:cubicBezTo>
                    <a:pt x="7144" y="5859"/>
                    <a:pt x="7132" y="4811"/>
                    <a:pt x="7132" y="4799"/>
                  </a:cubicBezTo>
                  <a:lnTo>
                    <a:pt x="7132" y="3299"/>
                  </a:lnTo>
                  <a:cubicBezTo>
                    <a:pt x="7180" y="3311"/>
                    <a:pt x="7204" y="3323"/>
                    <a:pt x="7251" y="3359"/>
                  </a:cubicBezTo>
                  <a:cubicBezTo>
                    <a:pt x="7275" y="3370"/>
                    <a:pt x="7299" y="3370"/>
                    <a:pt x="7323" y="3370"/>
                  </a:cubicBezTo>
                  <a:cubicBezTo>
                    <a:pt x="7382" y="3370"/>
                    <a:pt x="7442" y="3335"/>
                    <a:pt x="7478" y="3263"/>
                  </a:cubicBezTo>
                  <a:cubicBezTo>
                    <a:pt x="7513" y="3180"/>
                    <a:pt x="7478" y="3085"/>
                    <a:pt x="7382" y="3037"/>
                  </a:cubicBezTo>
                  <a:cubicBezTo>
                    <a:pt x="7299" y="3001"/>
                    <a:pt x="7216" y="2966"/>
                    <a:pt x="7121" y="2942"/>
                  </a:cubicBezTo>
                  <a:cubicBezTo>
                    <a:pt x="7073" y="1525"/>
                    <a:pt x="6001" y="358"/>
                    <a:pt x="4620" y="203"/>
                  </a:cubicBezTo>
                  <a:lnTo>
                    <a:pt x="4620" y="168"/>
                  </a:lnTo>
                  <a:cubicBezTo>
                    <a:pt x="4620" y="84"/>
                    <a:pt x="4537" y="1"/>
                    <a:pt x="44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19" name="Google Shape;11719;p65"/>
            <p:cNvSpPr/>
            <p:nvPr/>
          </p:nvSpPr>
          <p:spPr>
            <a:xfrm>
              <a:off x="6339728" y="2977294"/>
              <a:ext cx="21542" cy="10581"/>
            </a:xfrm>
            <a:custGeom>
              <a:rect b="b" l="l" r="r" t="t"/>
              <a:pathLst>
                <a:path extrusionOk="0" h="334" w="680">
                  <a:moveTo>
                    <a:pt x="156" y="0"/>
                  </a:moveTo>
                  <a:cubicBezTo>
                    <a:pt x="72" y="0"/>
                    <a:pt x="1" y="72"/>
                    <a:pt x="1" y="167"/>
                  </a:cubicBezTo>
                  <a:cubicBezTo>
                    <a:pt x="1" y="262"/>
                    <a:pt x="72" y="334"/>
                    <a:pt x="156" y="334"/>
                  </a:cubicBezTo>
                  <a:lnTo>
                    <a:pt x="513" y="334"/>
                  </a:lnTo>
                  <a:cubicBezTo>
                    <a:pt x="608" y="334"/>
                    <a:pt x="680" y="262"/>
                    <a:pt x="680" y="167"/>
                  </a:cubicBez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0" name="Google Shape;11720;p65"/>
            <p:cNvSpPr/>
            <p:nvPr/>
          </p:nvSpPr>
          <p:spPr>
            <a:xfrm>
              <a:off x="6353319" y="3025194"/>
              <a:ext cx="61903" cy="32852"/>
            </a:xfrm>
            <a:custGeom>
              <a:rect b="b" l="l" r="r" t="t"/>
              <a:pathLst>
                <a:path extrusionOk="0" h="1037" w="1954">
                  <a:moveTo>
                    <a:pt x="1560" y="322"/>
                  </a:moveTo>
                  <a:cubicBezTo>
                    <a:pt x="1501" y="560"/>
                    <a:pt x="1251" y="715"/>
                    <a:pt x="965" y="715"/>
                  </a:cubicBezTo>
                  <a:cubicBezTo>
                    <a:pt x="679" y="715"/>
                    <a:pt x="441" y="548"/>
                    <a:pt x="358" y="322"/>
                  </a:cubicBezTo>
                  <a:close/>
                  <a:moveTo>
                    <a:pt x="167" y="0"/>
                  </a:moveTo>
                  <a:cubicBezTo>
                    <a:pt x="72" y="0"/>
                    <a:pt x="1" y="72"/>
                    <a:pt x="1" y="155"/>
                  </a:cubicBezTo>
                  <a:cubicBezTo>
                    <a:pt x="1" y="655"/>
                    <a:pt x="429" y="1036"/>
                    <a:pt x="965" y="1036"/>
                  </a:cubicBezTo>
                  <a:cubicBezTo>
                    <a:pt x="1501" y="1036"/>
                    <a:pt x="1929" y="631"/>
                    <a:pt x="1929" y="155"/>
                  </a:cubicBezTo>
                  <a:cubicBezTo>
                    <a:pt x="1953" y="72"/>
                    <a:pt x="1870" y="0"/>
                    <a:pt x="1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21" name="Google Shape;11721;p65"/>
          <p:cNvGrpSpPr/>
          <p:nvPr/>
        </p:nvGrpSpPr>
        <p:grpSpPr>
          <a:xfrm>
            <a:off x="3075928" y="2445798"/>
            <a:ext cx="363243" cy="300675"/>
            <a:chOff x="3075928" y="2445798"/>
            <a:chExt cx="363243" cy="300675"/>
          </a:xfrm>
        </p:grpSpPr>
        <p:sp>
          <p:nvSpPr>
            <p:cNvPr id="11722" name="Google Shape;11722;p65"/>
            <p:cNvSpPr/>
            <p:nvPr/>
          </p:nvSpPr>
          <p:spPr>
            <a:xfrm>
              <a:off x="3227168" y="2675542"/>
              <a:ext cx="37002" cy="10581"/>
            </a:xfrm>
            <a:custGeom>
              <a:rect b="b" l="l" r="r" t="t"/>
              <a:pathLst>
                <a:path extrusionOk="0" h="334" w="1168">
                  <a:moveTo>
                    <a:pt x="167" y="0"/>
                  </a:moveTo>
                  <a:cubicBezTo>
                    <a:pt x="84" y="0"/>
                    <a:pt x="1" y="72"/>
                    <a:pt x="1" y="167"/>
                  </a:cubicBezTo>
                  <a:cubicBezTo>
                    <a:pt x="1" y="262"/>
                    <a:pt x="84" y="334"/>
                    <a:pt x="167" y="334"/>
                  </a:cubicBezTo>
                  <a:lnTo>
                    <a:pt x="1001" y="334"/>
                  </a:lnTo>
                  <a:cubicBezTo>
                    <a:pt x="1096" y="334"/>
                    <a:pt x="1167" y="262"/>
                    <a:pt x="1167" y="167"/>
                  </a:cubicBezTo>
                  <a:cubicBezTo>
                    <a:pt x="1167" y="72"/>
                    <a:pt x="1096"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3" name="Google Shape;11723;p65"/>
            <p:cNvSpPr/>
            <p:nvPr/>
          </p:nvSpPr>
          <p:spPr>
            <a:xfrm>
              <a:off x="3075928" y="2445798"/>
              <a:ext cx="363243" cy="300675"/>
            </a:xfrm>
            <a:custGeom>
              <a:rect b="b" l="l" r="r" t="t"/>
              <a:pathLst>
                <a:path extrusionOk="0" h="9491" w="11466">
                  <a:moveTo>
                    <a:pt x="7299" y="2787"/>
                  </a:moveTo>
                  <a:cubicBezTo>
                    <a:pt x="7322" y="2895"/>
                    <a:pt x="7370" y="3002"/>
                    <a:pt x="7418" y="3085"/>
                  </a:cubicBezTo>
                  <a:lnTo>
                    <a:pt x="1548" y="3085"/>
                  </a:lnTo>
                  <a:lnTo>
                    <a:pt x="1548" y="2787"/>
                  </a:lnTo>
                  <a:close/>
                  <a:moveTo>
                    <a:pt x="8323" y="4121"/>
                  </a:moveTo>
                  <a:lnTo>
                    <a:pt x="8323" y="6026"/>
                  </a:lnTo>
                  <a:lnTo>
                    <a:pt x="6418" y="6026"/>
                  </a:lnTo>
                  <a:lnTo>
                    <a:pt x="6418" y="4121"/>
                  </a:lnTo>
                  <a:close/>
                  <a:moveTo>
                    <a:pt x="6370" y="8467"/>
                  </a:moveTo>
                  <a:lnTo>
                    <a:pt x="6477" y="8550"/>
                  </a:lnTo>
                  <a:lnTo>
                    <a:pt x="4227" y="8550"/>
                  </a:lnTo>
                  <a:lnTo>
                    <a:pt x="4334" y="8467"/>
                  </a:lnTo>
                  <a:close/>
                  <a:moveTo>
                    <a:pt x="9835" y="8050"/>
                  </a:moveTo>
                  <a:lnTo>
                    <a:pt x="10216" y="8550"/>
                  </a:lnTo>
                  <a:lnTo>
                    <a:pt x="7037" y="8550"/>
                  </a:lnTo>
                  <a:lnTo>
                    <a:pt x="6549" y="8169"/>
                  </a:lnTo>
                  <a:cubicBezTo>
                    <a:pt x="6525" y="8133"/>
                    <a:pt x="6489" y="8133"/>
                    <a:pt x="6441" y="8133"/>
                  </a:cubicBezTo>
                  <a:lnTo>
                    <a:pt x="4286" y="8133"/>
                  </a:lnTo>
                  <a:cubicBezTo>
                    <a:pt x="4239" y="8133"/>
                    <a:pt x="4215" y="8145"/>
                    <a:pt x="4179" y="8169"/>
                  </a:cubicBezTo>
                  <a:lnTo>
                    <a:pt x="3691" y="8550"/>
                  </a:lnTo>
                  <a:lnTo>
                    <a:pt x="524" y="8550"/>
                  </a:lnTo>
                  <a:lnTo>
                    <a:pt x="893" y="8050"/>
                  </a:lnTo>
                  <a:close/>
                  <a:moveTo>
                    <a:pt x="9578" y="0"/>
                  </a:moveTo>
                  <a:cubicBezTo>
                    <a:pt x="9500" y="0"/>
                    <a:pt x="9417" y="68"/>
                    <a:pt x="9406" y="156"/>
                  </a:cubicBezTo>
                  <a:cubicBezTo>
                    <a:pt x="9394" y="240"/>
                    <a:pt x="9466" y="335"/>
                    <a:pt x="9561" y="347"/>
                  </a:cubicBezTo>
                  <a:cubicBezTo>
                    <a:pt x="10454" y="466"/>
                    <a:pt x="11121" y="1228"/>
                    <a:pt x="11121" y="2133"/>
                  </a:cubicBezTo>
                  <a:cubicBezTo>
                    <a:pt x="11121" y="3133"/>
                    <a:pt x="10311" y="3930"/>
                    <a:pt x="9323" y="3930"/>
                  </a:cubicBezTo>
                  <a:cubicBezTo>
                    <a:pt x="8323" y="3930"/>
                    <a:pt x="7513" y="3133"/>
                    <a:pt x="7513" y="2133"/>
                  </a:cubicBezTo>
                  <a:cubicBezTo>
                    <a:pt x="7513" y="1287"/>
                    <a:pt x="8108" y="561"/>
                    <a:pt x="8930" y="382"/>
                  </a:cubicBezTo>
                  <a:cubicBezTo>
                    <a:pt x="9025" y="359"/>
                    <a:pt x="9085" y="275"/>
                    <a:pt x="9061" y="180"/>
                  </a:cubicBezTo>
                  <a:cubicBezTo>
                    <a:pt x="9050" y="104"/>
                    <a:pt x="8969" y="48"/>
                    <a:pt x="8892" y="48"/>
                  </a:cubicBezTo>
                  <a:cubicBezTo>
                    <a:pt x="8885" y="48"/>
                    <a:pt x="8877" y="48"/>
                    <a:pt x="8870" y="49"/>
                  </a:cubicBezTo>
                  <a:cubicBezTo>
                    <a:pt x="8394" y="156"/>
                    <a:pt x="7977" y="406"/>
                    <a:pt x="7668" y="775"/>
                  </a:cubicBezTo>
                  <a:cubicBezTo>
                    <a:pt x="7406" y="1097"/>
                    <a:pt x="7251" y="1466"/>
                    <a:pt x="7203" y="1859"/>
                  </a:cubicBezTo>
                  <a:lnTo>
                    <a:pt x="5513" y="1859"/>
                  </a:lnTo>
                  <a:cubicBezTo>
                    <a:pt x="5417" y="1859"/>
                    <a:pt x="5346" y="1930"/>
                    <a:pt x="5346" y="2014"/>
                  </a:cubicBezTo>
                  <a:cubicBezTo>
                    <a:pt x="5346" y="2109"/>
                    <a:pt x="5417" y="2180"/>
                    <a:pt x="5513" y="2180"/>
                  </a:cubicBezTo>
                  <a:lnTo>
                    <a:pt x="7191" y="2180"/>
                  </a:lnTo>
                  <a:cubicBezTo>
                    <a:pt x="7191" y="2275"/>
                    <a:pt x="7203" y="2359"/>
                    <a:pt x="7215" y="2454"/>
                  </a:cubicBezTo>
                  <a:lnTo>
                    <a:pt x="1381" y="2454"/>
                  </a:lnTo>
                  <a:cubicBezTo>
                    <a:pt x="1298" y="2454"/>
                    <a:pt x="1215" y="2526"/>
                    <a:pt x="1215" y="2609"/>
                  </a:cubicBezTo>
                  <a:lnTo>
                    <a:pt x="1215" y="3240"/>
                  </a:lnTo>
                  <a:lnTo>
                    <a:pt x="1215" y="6955"/>
                  </a:lnTo>
                  <a:cubicBezTo>
                    <a:pt x="1215" y="7050"/>
                    <a:pt x="1298" y="7121"/>
                    <a:pt x="1381" y="7121"/>
                  </a:cubicBezTo>
                  <a:lnTo>
                    <a:pt x="7275" y="7121"/>
                  </a:lnTo>
                  <a:cubicBezTo>
                    <a:pt x="7370" y="7121"/>
                    <a:pt x="7442" y="7050"/>
                    <a:pt x="7442" y="6955"/>
                  </a:cubicBezTo>
                  <a:cubicBezTo>
                    <a:pt x="7442" y="6871"/>
                    <a:pt x="7370" y="6800"/>
                    <a:pt x="7275" y="6800"/>
                  </a:cubicBezTo>
                  <a:lnTo>
                    <a:pt x="1560" y="6800"/>
                  </a:lnTo>
                  <a:lnTo>
                    <a:pt x="1560" y="3418"/>
                  </a:lnTo>
                  <a:lnTo>
                    <a:pt x="7656" y="3418"/>
                  </a:lnTo>
                  <a:cubicBezTo>
                    <a:pt x="7751" y="3549"/>
                    <a:pt x="7858" y="3669"/>
                    <a:pt x="7989" y="3776"/>
                  </a:cubicBezTo>
                  <a:lnTo>
                    <a:pt x="6263" y="3776"/>
                  </a:lnTo>
                  <a:cubicBezTo>
                    <a:pt x="6179" y="3776"/>
                    <a:pt x="6096" y="3847"/>
                    <a:pt x="6096" y="3942"/>
                  </a:cubicBezTo>
                  <a:lnTo>
                    <a:pt x="6096" y="6181"/>
                  </a:lnTo>
                  <a:cubicBezTo>
                    <a:pt x="6096" y="6276"/>
                    <a:pt x="6179" y="6347"/>
                    <a:pt x="6263" y="6347"/>
                  </a:cubicBezTo>
                  <a:lnTo>
                    <a:pt x="8513" y="6347"/>
                  </a:lnTo>
                  <a:cubicBezTo>
                    <a:pt x="8596" y="6347"/>
                    <a:pt x="8680" y="6276"/>
                    <a:pt x="8680" y="6181"/>
                  </a:cubicBezTo>
                  <a:lnTo>
                    <a:pt x="8680" y="4145"/>
                  </a:lnTo>
                  <a:cubicBezTo>
                    <a:pt x="8846" y="4192"/>
                    <a:pt x="9001" y="4240"/>
                    <a:pt x="9168" y="4252"/>
                  </a:cubicBezTo>
                  <a:lnTo>
                    <a:pt x="9168" y="6800"/>
                  </a:lnTo>
                  <a:lnTo>
                    <a:pt x="8096" y="6800"/>
                  </a:lnTo>
                  <a:cubicBezTo>
                    <a:pt x="8001" y="6800"/>
                    <a:pt x="7930" y="6871"/>
                    <a:pt x="7930" y="6955"/>
                  </a:cubicBezTo>
                  <a:cubicBezTo>
                    <a:pt x="7930" y="7050"/>
                    <a:pt x="8001" y="7121"/>
                    <a:pt x="8096" y="7121"/>
                  </a:cubicBezTo>
                  <a:lnTo>
                    <a:pt x="9335" y="7121"/>
                  </a:lnTo>
                  <a:cubicBezTo>
                    <a:pt x="9418" y="7121"/>
                    <a:pt x="9489" y="7050"/>
                    <a:pt x="9489" y="6955"/>
                  </a:cubicBezTo>
                  <a:lnTo>
                    <a:pt x="9489" y="4240"/>
                  </a:lnTo>
                  <a:cubicBezTo>
                    <a:pt x="9585" y="4240"/>
                    <a:pt x="9656" y="4216"/>
                    <a:pt x="9751" y="4204"/>
                  </a:cubicBezTo>
                  <a:lnTo>
                    <a:pt x="9751" y="7705"/>
                  </a:lnTo>
                  <a:lnTo>
                    <a:pt x="965" y="7705"/>
                  </a:lnTo>
                  <a:lnTo>
                    <a:pt x="965" y="2168"/>
                  </a:lnTo>
                  <a:lnTo>
                    <a:pt x="4846" y="2168"/>
                  </a:lnTo>
                  <a:cubicBezTo>
                    <a:pt x="4941" y="2168"/>
                    <a:pt x="5013" y="2097"/>
                    <a:pt x="5013" y="2002"/>
                  </a:cubicBezTo>
                  <a:cubicBezTo>
                    <a:pt x="5013" y="1918"/>
                    <a:pt x="4941" y="1835"/>
                    <a:pt x="4846" y="1835"/>
                  </a:cubicBezTo>
                  <a:lnTo>
                    <a:pt x="786" y="1835"/>
                  </a:lnTo>
                  <a:cubicBezTo>
                    <a:pt x="703" y="1835"/>
                    <a:pt x="619" y="1918"/>
                    <a:pt x="619" y="2002"/>
                  </a:cubicBezTo>
                  <a:lnTo>
                    <a:pt x="619" y="7812"/>
                  </a:lnTo>
                  <a:lnTo>
                    <a:pt x="24" y="8598"/>
                  </a:lnTo>
                  <a:cubicBezTo>
                    <a:pt x="12" y="8622"/>
                    <a:pt x="0" y="8657"/>
                    <a:pt x="0" y="8705"/>
                  </a:cubicBezTo>
                  <a:lnTo>
                    <a:pt x="0" y="9324"/>
                  </a:lnTo>
                  <a:cubicBezTo>
                    <a:pt x="0" y="9419"/>
                    <a:pt x="72" y="9491"/>
                    <a:pt x="167" y="9491"/>
                  </a:cubicBezTo>
                  <a:lnTo>
                    <a:pt x="7930" y="9491"/>
                  </a:lnTo>
                  <a:cubicBezTo>
                    <a:pt x="8025" y="9491"/>
                    <a:pt x="8096" y="9419"/>
                    <a:pt x="8096" y="9324"/>
                  </a:cubicBezTo>
                  <a:cubicBezTo>
                    <a:pt x="8096" y="9241"/>
                    <a:pt x="8025" y="9157"/>
                    <a:pt x="7930" y="9157"/>
                  </a:cubicBezTo>
                  <a:lnTo>
                    <a:pt x="322" y="9157"/>
                  </a:lnTo>
                  <a:lnTo>
                    <a:pt x="322" y="8883"/>
                  </a:lnTo>
                  <a:lnTo>
                    <a:pt x="10359" y="8883"/>
                  </a:lnTo>
                  <a:lnTo>
                    <a:pt x="10359" y="9157"/>
                  </a:lnTo>
                  <a:lnTo>
                    <a:pt x="8585" y="9157"/>
                  </a:lnTo>
                  <a:cubicBezTo>
                    <a:pt x="8501" y="9157"/>
                    <a:pt x="8418" y="9241"/>
                    <a:pt x="8418" y="9324"/>
                  </a:cubicBezTo>
                  <a:cubicBezTo>
                    <a:pt x="8418" y="9419"/>
                    <a:pt x="8501" y="9491"/>
                    <a:pt x="8585" y="9491"/>
                  </a:cubicBezTo>
                  <a:lnTo>
                    <a:pt x="10525" y="9491"/>
                  </a:lnTo>
                  <a:cubicBezTo>
                    <a:pt x="10609" y="9491"/>
                    <a:pt x="10680" y="9419"/>
                    <a:pt x="10680" y="9324"/>
                  </a:cubicBezTo>
                  <a:lnTo>
                    <a:pt x="10680" y="8705"/>
                  </a:lnTo>
                  <a:cubicBezTo>
                    <a:pt x="10680" y="8669"/>
                    <a:pt x="10668" y="8622"/>
                    <a:pt x="10656" y="8598"/>
                  </a:cubicBezTo>
                  <a:lnTo>
                    <a:pt x="10061" y="7812"/>
                  </a:lnTo>
                  <a:lnTo>
                    <a:pt x="10061" y="4097"/>
                  </a:lnTo>
                  <a:cubicBezTo>
                    <a:pt x="10894" y="3823"/>
                    <a:pt x="11466" y="3049"/>
                    <a:pt x="11466" y="2121"/>
                  </a:cubicBezTo>
                  <a:cubicBezTo>
                    <a:pt x="11466" y="1049"/>
                    <a:pt x="10656" y="144"/>
                    <a:pt x="9597" y="1"/>
                  </a:cubicBezTo>
                  <a:cubicBezTo>
                    <a:pt x="9590" y="1"/>
                    <a:pt x="9584" y="0"/>
                    <a:pt x="95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4" name="Google Shape;11724;p65"/>
            <p:cNvSpPr/>
            <p:nvPr/>
          </p:nvSpPr>
          <p:spPr>
            <a:xfrm>
              <a:off x="3141537" y="2565390"/>
              <a:ext cx="37763" cy="37382"/>
            </a:xfrm>
            <a:custGeom>
              <a:rect b="b" l="l" r="r" t="t"/>
              <a:pathLst>
                <a:path extrusionOk="0" h="1180" w="1192">
                  <a:moveTo>
                    <a:pt x="846" y="322"/>
                  </a:moveTo>
                  <a:lnTo>
                    <a:pt x="846" y="834"/>
                  </a:lnTo>
                  <a:lnTo>
                    <a:pt x="346" y="834"/>
                  </a:lnTo>
                  <a:lnTo>
                    <a:pt x="346" y="322"/>
                  </a:lnTo>
                  <a:close/>
                  <a:moveTo>
                    <a:pt x="156" y="1"/>
                  </a:moveTo>
                  <a:cubicBezTo>
                    <a:pt x="72" y="1"/>
                    <a:pt x="1" y="72"/>
                    <a:pt x="1" y="167"/>
                  </a:cubicBezTo>
                  <a:lnTo>
                    <a:pt x="1" y="1013"/>
                  </a:lnTo>
                  <a:cubicBezTo>
                    <a:pt x="1" y="1096"/>
                    <a:pt x="72" y="1179"/>
                    <a:pt x="156" y="1179"/>
                  </a:cubicBezTo>
                  <a:lnTo>
                    <a:pt x="1013" y="1179"/>
                  </a:lnTo>
                  <a:cubicBezTo>
                    <a:pt x="1096" y="1179"/>
                    <a:pt x="1180" y="1096"/>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5" name="Google Shape;11725;p65"/>
            <p:cNvSpPr/>
            <p:nvPr/>
          </p:nvSpPr>
          <p:spPr>
            <a:xfrm>
              <a:off x="3185287" y="2565390"/>
              <a:ext cx="73593" cy="10233"/>
            </a:xfrm>
            <a:custGeom>
              <a:rect b="b" l="l" r="r" t="t"/>
              <a:pathLst>
                <a:path extrusionOk="0" h="323" w="2323">
                  <a:moveTo>
                    <a:pt x="168" y="1"/>
                  </a:moveTo>
                  <a:cubicBezTo>
                    <a:pt x="72" y="1"/>
                    <a:pt x="1" y="72"/>
                    <a:pt x="1" y="167"/>
                  </a:cubicBezTo>
                  <a:cubicBezTo>
                    <a:pt x="1" y="251"/>
                    <a:pt x="72" y="322"/>
                    <a:pt x="168" y="322"/>
                  </a:cubicBezTo>
                  <a:lnTo>
                    <a:pt x="2144" y="322"/>
                  </a:lnTo>
                  <a:cubicBezTo>
                    <a:pt x="2239" y="322"/>
                    <a:pt x="2311" y="251"/>
                    <a:pt x="2311" y="167"/>
                  </a:cubicBezTo>
                  <a:cubicBezTo>
                    <a:pt x="2323"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6" name="Google Shape;11726;p65"/>
            <p:cNvSpPr/>
            <p:nvPr/>
          </p:nvSpPr>
          <p:spPr>
            <a:xfrm>
              <a:off x="3185287" y="2578601"/>
              <a:ext cx="73593" cy="10201"/>
            </a:xfrm>
            <a:custGeom>
              <a:rect b="b" l="l" r="r" t="t"/>
              <a:pathLst>
                <a:path extrusionOk="0" h="322" w="2323">
                  <a:moveTo>
                    <a:pt x="168" y="0"/>
                  </a:moveTo>
                  <a:cubicBezTo>
                    <a:pt x="72" y="0"/>
                    <a:pt x="1" y="72"/>
                    <a:pt x="1" y="167"/>
                  </a:cubicBezTo>
                  <a:cubicBezTo>
                    <a:pt x="1" y="250"/>
                    <a:pt x="72" y="322"/>
                    <a:pt x="168" y="322"/>
                  </a:cubicBezTo>
                  <a:lnTo>
                    <a:pt x="2144" y="322"/>
                  </a:lnTo>
                  <a:cubicBezTo>
                    <a:pt x="2239" y="322"/>
                    <a:pt x="2311" y="250"/>
                    <a:pt x="2311" y="167"/>
                  </a:cubicBezTo>
                  <a:cubicBezTo>
                    <a:pt x="2323"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7" name="Google Shape;11727;p65"/>
            <p:cNvSpPr/>
            <p:nvPr/>
          </p:nvSpPr>
          <p:spPr>
            <a:xfrm>
              <a:off x="3185287" y="2591811"/>
              <a:ext cx="73212" cy="10201"/>
            </a:xfrm>
            <a:custGeom>
              <a:rect b="b" l="l" r="r" t="t"/>
              <a:pathLst>
                <a:path extrusionOk="0" h="322" w="2311">
                  <a:moveTo>
                    <a:pt x="168" y="0"/>
                  </a:moveTo>
                  <a:cubicBezTo>
                    <a:pt x="72" y="0"/>
                    <a:pt x="1" y="72"/>
                    <a:pt x="1" y="167"/>
                  </a:cubicBezTo>
                  <a:cubicBezTo>
                    <a:pt x="1" y="250"/>
                    <a:pt x="72" y="322"/>
                    <a:pt x="168" y="322"/>
                  </a:cubicBezTo>
                  <a:lnTo>
                    <a:pt x="2144" y="322"/>
                  </a:lnTo>
                  <a:cubicBezTo>
                    <a:pt x="2239" y="322"/>
                    <a:pt x="2311" y="250"/>
                    <a:pt x="2311" y="167"/>
                  </a:cubicBezTo>
                  <a:cubicBezTo>
                    <a:pt x="2311" y="72"/>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8" name="Google Shape;11728;p65"/>
            <p:cNvSpPr/>
            <p:nvPr/>
          </p:nvSpPr>
          <p:spPr>
            <a:xfrm>
              <a:off x="3141537" y="2609520"/>
              <a:ext cx="37763" cy="37382"/>
            </a:xfrm>
            <a:custGeom>
              <a:rect b="b" l="l" r="r" t="t"/>
              <a:pathLst>
                <a:path extrusionOk="0" h="1180" w="1192">
                  <a:moveTo>
                    <a:pt x="846" y="346"/>
                  </a:moveTo>
                  <a:lnTo>
                    <a:pt x="846" y="858"/>
                  </a:lnTo>
                  <a:lnTo>
                    <a:pt x="346" y="858"/>
                  </a:lnTo>
                  <a:lnTo>
                    <a:pt x="346" y="346"/>
                  </a:lnTo>
                  <a:close/>
                  <a:moveTo>
                    <a:pt x="156" y="1"/>
                  </a:moveTo>
                  <a:cubicBezTo>
                    <a:pt x="72" y="1"/>
                    <a:pt x="1" y="72"/>
                    <a:pt x="1" y="167"/>
                  </a:cubicBezTo>
                  <a:lnTo>
                    <a:pt x="1" y="1013"/>
                  </a:lnTo>
                  <a:cubicBezTo>
                    <a:pt x="1" y="1108"/>
                    <a:pt x="72" y="1179"/>
                    <a:pt x="156" y="1179"/>
                  </a:cubicBezTo>
                  <a:lnTo>
                    <a:pt x="1013" y="1179"/>
                  </a:lnTo>
                  <a:cubicBezTo>
                    <a:pt x="1096" y="1179"/>
                    <a:pt x="1180" y="1108"/>
                    <a:pt x="1180" y="1013"/>
                  </a:cubicBezTo>
                  <a:lnTo>
                    <a:pt x="1180" y="167"/>
                  </a:lnTo>
                  <a:cubicBezTo>
                    <a:pt x="1191" y="72"/>
                    <a:pt x="1096"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29" name="Google Shape;11729;p65"/>
            <p:cNvSpPr/>
            <p:nvPr/>
          </p:nvSpPr>
          <p:spPr>
            <a:xfrm>
              <a:off x="3185287" y="2609520"/>
              <a:ext cx="73212" cy="10613"/>
            </a:xfrm>
            <a:custGeom>
              <a:rect b="b" l="l" r="r" t="t"/>
              <a:pathLst>
                <a:path extrusionOk="0" h="335" w="2311">
                  <a:moveTo>
                    <a:pt x="168" y="1"/>
                  </a:moveTo>
                  <a:cubicBezTo>
                    <a:pt x="72" y="1"/>
                    <a:pt x="1" y="72"/>
                    <a:pt x="1" y="167"/>
                  </a:cubicBezTo>
                  <a:cubicBezTo>
                    <a:pt x="1" y="263"/>
                    <a:pt x="72" y="334"/>
                    <a:pt x="168" y="334"/>
                  </a:cubicBezTo>
                  <a:lnTo>
                    <a:pt x="2144" y="334"/>
                  </a:lnTo>
                  <a:cubicBezTo>
                    <a:pt x="2239" y="334"/>
                    <a:pt x="2311" y="263"/>
                    <a:pt x="2311" y="167"/>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0" name="Google Shape;11730;p65"/>
            <p:cNvSpPr/>
            <p:nvPr/>
          </p:nvSpPr>
          <p:spPr>
            <a:xfrm>
              <a:off x="3185287" y="2622731"/>
              <a:ext cx="73212" cy="10581"/>
            </a:xfrm>
            <a:custGeom>
              <a:rect b="b" l="l" r="r" t="t"/>
              <a:pathLst>
                <a:path extrusionOk="0" h="334" w="2311">
                  <a:moveTo>
                    <a:pt x="168" y="0"/>
                  </a:moveTo>
                  <a:cubicBezTo>
                    <a:pt x="72" y="0"/>
                    <a:pt x="1" y="84"/>
                    <a:pt x="1" y="167"/>
                  </a:cubicBezTo>
                  <a:cubicBezTo>
                    <a:pt x="1" y="262"/>
                    <a:pt x="72" y="334"/>
                    <a:pt x="168" y="334"/>
                  </a:cubicBezTo>
                  <a:lnTo>
                    <a:pt x="2144" y="334"/>
                  </a:lnTo>
                  <a:cubicBezTo>
                    <a:pt x="2239" y="334"/>
                    <a:pt x="2311" y="262"/>
                    <a:pt x="2311" y="167"/>
                  </a:cubicBezTo>
                  <a:cubicBezTo>
                    <a:pt x="2311" y="84"/>
                    <a:pt x="2251" y="0"/>
                    <a:pt x="21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1" name="Google Shape;11731;p65"/>
            <p:cNvSpPr/>
            <p:nvPr/>
          </p:nvSpPr>
          <p:spPr>
            <a:xfrm>
              <a:off x="3185287" y="2636670"/>
              <a:ext cx="73212" cy="10233"/>
            </a:xfrm>
            <a:custGeom>
              <a:rect b="b" l="l" r="r" t="t"/>
              <a:pathLst>
                <a:path extrusionOk="0" h="323" w="2311">
                  <a:moveTo>
                    <a:pt x="168" y="1"/>
                  </a:moveTo>
                  <a:cubicBezTo>
                    <a:pt x="72" y="1"/>
                    <a:pt x="1" y="72"/>
                    <a:pt x="1" y="156"/>
                  </a:cubicBezTo>
                  <a:cubicBezTo>
                    <a:pt x="1" y="251"/>
                    <a:pt x="72" y="322"/>
                    <a:pt x="168" y="322"/>
                  </a:cubicBezTo>
                  <a:lnTo>
                    <a:pt x="2144" y="322"/>
                  </a:lnTo>
                  <a:cubicBezTo>
                    <a:pt x="2239" y="322"/>
                    <a:pt x="2311" y="251"/>
                    <a:pt x="2311" y="156"/>
                  </a:cubicBezTo>
                  <a:cubicBezTo>
                    <a:pt x="2311" y="72"/>
                    <a:pt x="2251" y="1"/>
                    <a:pt x="2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2" name="Google Shape;11732;p65"/>
            <p:cNvSpPr/>
            <p:nvPr/>
          </p:nvSpPr>
          <p:spPr>
            <a:xfrm>
              <a:off x="3330509" y="2471839"/>
              <a:ext cx="82653" cy="82653"/>
            </a:xfrm>
            <a:custGeom>
              <a:rect b="b" l="l" r="r" t="t"/>
              <a:pathLst>
                <a:path extrusionOk="0" h="2609" w="2609">
                  <a:moveTo>
                    <a:pt x="346" y="1287"/>
                  </a:moveTo>
                  <a:lnTo>
                    <a:pt x="429" y="1323"/>
                  </a:lnTo>
                  <a:cubicBezTo>
                    <a:pt x="668" y="1418"/>
                    <a:pt x="727" y="1501"/>
                    <a:pt x="727" y="1549"/>
                  </a:cubicBezTo>
                  <a:cubicBezTo>
                    <a:pt x="727" y="1573"/>
                    <a:pt x="668" y="1656"/>
                    <a:pt x="465" y="1775"/>
                  </a:cubicBezTo>
                  <a:cubicBezTo>
                    <a:pt x="394" y="1644"/>
                    <a:pt x="346" y="1489"/>
                    <a:pt x="346" y="1334"/>
                  </a:cubicBezTo>
                  <a:lnTo>
                    <a:pt x="346" y="1311"/>
                  </a:lnTo>
                  <a:lnTo>
                    <a:pt x="346" y="1287"/>
                  </a:lnTo>
                  <a:close/>
                  <a:moveTo>
                    <a:pt x="1203" y="346"/>
                  </a:moveTo>
                  <a:cubicBezTo>
                    <a:pt x="1191" y="358"/>
                    <a:pt x="1180" y="394"/>
                    <a:pt x="1168" y="406"/>
                  </a:cubicBezTo>
                  <a:cubicBezTo>
                    <a:pt x="1025" y="632"/>
                    <a:pt x="1108" y="799"/>
                    <a:pt x="1168" y="882"/>
                  </a:cubicBezTo>
                  <a:cubicBezTo>
                    <a:pt x="1311" y="1096"/>
                    <a:pt x="1525" y="1132"/>
                    <a:pt x="1668" y="1168"/>
                  </a:cubicBezTo>
                  <a:cubicBezTo>
                    <a:pt x="1846" y="1203"/>
                    <a:pt x="1858" y="1203"/>
                    <a:pt x="1882" y="1334"/>
                  </a:cubicBezTo>
                  <a:cubicBezTo>
                    <a:pt x="1882" y="1430"/>
                    <a:pt x="1703" y="1549"/>
                    <a:pt x="1525" y="1656"/>
                  </a:cubicBezTo>
                  <a:cubicBezTo>
                    <a:pt x="1299" y="1787"/>
                    <a:pt x="1049" y="1954"/>
                    <a:pt x="953" y="2192"/>
                  </a:cubicBezTo>
                  <a:cubicBezTo>
                    <a:pt x="870" y="2156"/>
                    <a:pt x="787" y="2120"/>
                    <a:pt x="715" y="2061"/>
                  </a:cubicBezTo>
                  <a:cubicBezTo>
                    <a:pt x="703" y="2037"/>
                    <a:pt x="691" y="2025"/>
                    <a:pt x="668" y="2025"/>
                  </a:cubicBezTo>
                  <a:cubicBezTo>
                    <a:pt x="941" y="1882"/>
                    <a:pt x="1060" y="1704"/>
                    <a:pt x="1060" y="1525"/>
                  </a:cubicBezTo>
                  <a:cubicBezTo>
                    <a:pt x="1060" y="1370"/>
                    <a:pt x="965" y="1168"/>
                    <a:pt x="549" y="1001"/>
                  </a:cubicBezTo>
                  <a:cubicBezTo>
                    <a:pt x="513" y="989"/>
                    <a:pt x="453" y="953"/>
                    <a:pt x="418" y="930"/>
                  </a:cubicBezTo>
                  <a:cubicBezTo>
                    <a:pt x="549" y="596"/>
                    <a:pt x="870" y="394"/>
                    <a:pt x="1203" y="346"/>
                  </a:cubicBezTo>
                  <a:close/>
                  <a:moveTo>
                    <a:pt x="1644" y="394"/>
                  </a:moveTo>
                  <a:cubicBezTo>
                    <a:pt x="1858" y="465"/>
                    <a:pt x="2049" y="644"/>
                    <a:pt x="2180" y="858"/>
                  </a:cubicBezTo>
                  <a:cubicBezTo>
                    <a:pt x="2251" y="989"/>
                    <a:pt x="2275" y="1132"/>
                    <a:pt x="2275" y="1299"/>
                  </a:cubicBezTo>
                  <a:cubicBezTo>
                    <a:pt x="2251" y="1668"/>
                    <a:pt x="2061" y="2001"/>
                    <a:pt x="1727" y="2168"/>
                  </a:cubicBezTo>
                  <a:cubicBezTo>
                    <a:pt x="1596" y="2239"/>
                    <a:pt x="1441" y="2263"/>
                    <a:pt x="1299" y="2263"/>
                  </a:cubicBezTo>
                  <a:cubicBezTo>
                    <a:pt x="1370" y="2168"/>
                    <a:pt x="1501" y="2061"/>
                    <a:pt x="1703" y="1942"/>
                  </a:cubicBezTo>
                  <a:cubicBezTo>
                    <a:pt x="1942" y="1787"/>
                    <a:pt x="2215" y="1608"/>
                    <a:pt x="2203" y="1311"/>
                  </a:cubicBezTo>
                  <a:cubicBezTo>
                    <a:pt x="2192" y="930"/>
                    <a:pt x="1918" y="870"/>
                    <a:pt x="1739" y="822"/>
                  </a:cubicBezTo>
                  <a:cubicBezTo>
                    <a:pt x="1620" y="799"/>
                    <a:pt x="1501" y="775"/>
                    <a:pt x="1441" y="680"/>
                  </a:cubicBezTo>
                  <a:cubicBezTo>
                    <a:pt x="1418" y="632"/>
                    <a:pt x="1465" y="537"/>
                    <a:pt x="1644" y="394"/>
                  </a:cubicBezTo>
                  <a:close/>
                  <a:moveTo>
                    <a:pt x="1299" y="1"/>
                  </a:moveTo>
                  <a:cubicBezTo>
                    <a:pt x="727" y="1"/>
                    <a:pt x="227" y="358"/>
                    <a:pt x="60" y="918"/>
                  </a:cubicBezTo>
                  <a:cubicBezTo>
                    <a:pt x="13" y="1037"/>
                    <a:pt x="1" y="1168"/>
                    <a:pt x="1" y="1299"/>
                  </a:cubicBezTo>
                  <a:lnTo>
                    <a:pt x="1" y="1334"/>
                  </a:lnTo>
                  <a:cubicBezTo>
                    <a:pt x="1" y="1608"/>
                    <a:pt x="96" y="1870"/>
                    <a:pt x="275" y="2085"/>
                  </a:cubicBezTo>
                  <a:lnTo>
                    <a:pt x="275" y="2108"/>
                  </a:lnTo>
                  <a:cubicBezTo>
                    <a:pt x="346" y="2192"/>
                    <a:pt x="418" y="2263"/>
                    <a:pt x="513" y="2346"/>
                  </a:cubicBezTo>
                  <a:cubicBezTo>
                    <a:pt x="656" y="2466"/>
                    <a:pt x="846" y="2537"/>
                    <a:pt x="1049" y="2585"/>
                  </a:cubicBezTo>
                  <a:cubicBezTo>
                    <a:pt x="1120" y="2596"/>
                    <a:pt x="1203" y="2608"/>
                    <a:pt x="1299" y="2608"/>
                  </a:cubicBezTo>
                  <a:cubicBezTo>
                    <a:pt x="1501" y="2608"/>
                    <a:pt x="1703" y="2561"/>
                    <a:pt x="1894" y="2477"/>
                  </a:cubicBezTo>
                  <a:cubicBezTo>
                    <a:pt x="2323" y="2251"/>
                    <a:pt x="2608" y="1811"/>
                    <a:pt x="2608" y="1311"/>
                  </a:cubicBezTo>
                  <a:cubicBezTo>
                    <a:pt x="2596" y="1096"/>
                    <a:pt x="2549" y="894"/>
                    <a:pt x="2442" y="703"/>
                  </a:cubicBezTo>
                  <a:cubicBezTo>
                    <a:pt x="2275" y="370"/>
                    <a:pt x="1965" y="144"/>
                    <a:pt x="1620" y="49"/>
                  </a:cubicBezTo>
                  <a:cubicBezTo>
                    <a:pt x="1525" y="13"/>
                    <a:pt x="1406" y="1"/>
                    <a:pt x="12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33" name="Google Shape;11733;p65"/>
          <p:cNvGrpSpPr/>
          <p:nvPr/>
        </p:nvGrpSpPr>
        <p:grpSpPr>
          <a:xfrm>
            <a:off x="2633105" y="2431859"/>
            <a:ext cx="363243" cy="328585"/>
            <a:chOff x="2633105" y="2431859"/>
            <a:chExt cx="363243" cy="328585"/>
          </a:xfrm>
        </p:grpSpPr>
        <p:sp>
          <p:nvSpPr>
            <p:cNvPr id="11734" name="Google Shape;11734;p65"/>
            <p:cNvSpPr/>
            <p:nvPr/>
          </p:nvSpPr>
          <p:spPr>
            <a:xfrm>
              <a:off x="2633105" y="2498260"/>
              <a:ext cx="250462" cy="262184"/>
            </a:xfrm>
            <a:custGeom>
              <a:rect b="b" l="l" r="r" t="t"/>
              <a:pathLst>
                <a:path extrusionOk="0" h="8276" w="7906">
                  <a:moveTo>
                    <a:pt x="5322" y="6644"/>
                  </a:moveTo>
                  <a:lnTo>
                    <a:pt x="5465" y="7263"/>
                  </a:lnTo>
                  <a:lnTo>
                    <a:pt x="4560" y="7263"/>
                  </a:lnTo>
                  <a:lnTo>
                    <a:pt x="4691" y="6644"/>
                  </a:lnTo>
                  <a:close/>
                  <a:moveTo>
                    <a:pt x="6465" y="7608"/>
                  </a:moveTo>
                  <a:lnTo>
                    <a:pt x="6465" y="7954"/>
                  </a:lnTo>
                  <a:lnTo>
                    <a:pt x="3548" y="7954"/>
                  </a:lnTo>
                  <a:lnTo>
                    <a:pt x="3548" y="7608"/>
                  </a:lnTo>
                  <a:close/>
                  <a:moveTo>
                    <a:pt x="167" y="0"/>
                  </a:moveTo>
                  <a:cubicBezTo>
                    <a:pt x="84" y="0"/>
                    <a:pt x="0" y="72"/>
                    <a:pt x="0" y="167"/>
                  </a:cubicBezTo>
                  <a:lnTo>
                    <a:pt x="0" y="6489"/>
                  </a:lnTo>
                  <a:cubicBezTo>
                    <a:pt x="0" y="6585"/>
                    <a:pt x="84" y="6656"/>
                    <a:pt x="167" y="6656"/>
                  </a:cubicBezTo>
                  <a:lnTo>
                    <a:pt x="4346" y="6656"/>
                  </a:lnTo>
                  <a:lnTo>
                    <a:pt x="4203" y="7287"/>
                  </a:lnTo>
                  <a:lnTo>
                    <a:pt x="3370" y="7287"/>
                  </a:lnTo>
                  <a:cubicBezTo>
                    <a:pt x="3274" y="7287"/>
                    <a:pt x="3203" y="7358"/>
                    <a:pt x="3203" y="7442"/>
                  </a:cubicBezTo>
                  <a:lnTo>
                    <a:pt x="3203" y="8120"/>
                  </a:lnTo>
                  <a:cubicBezTo>
                    <a:pt x="3203" y="8204"/>
                    <a:pt x="3274" y="8275"/>
                    <a:pt x="3370" y="8275"/>
                  </a:cubicBezTo>
                  <a:lnTo>
                    <a:pt x="6632" y="8275"/>
                  </a:lnTo>
                  <a:cubicBezTo>
                    <a:pt x="6715" y="8275"/>
                    <a:pt x="6787" y="8204"/>
                    <a:pt x="6787" y="8120"/>
                  </a:cubicBezTo>
                  <a:lnTo>
                    <a:pt x="6787" y="7442"/>
                  </a:lnTo>
                  <a:cubicBezTo>
                    <a:pt x="6787" y="7358"/>
                    <a:pt x="6715" y="7287"/>
                    <a:pt x="6632" y="7287"/>
                  </a:cubicBezTo>
                  <a:lnTo>
                    <a:pt x="5787" y="7287"/>
                  </a:lnTo>
                  <a:lnTo>
                    <a:pt x="5644" y="6656"/>
                  </a:lnTo>
                  <a:lnTo>
                    <a:pt x="7727" y="6656"/>
                  </a:lnTo>
                  <a:cubicBezTo>
                    <a:pt x="7823" y="6656"/>
                    <a:pt x="7894" y="6585"/>
                    <a:pt x="7894" y="6489"/>
                  </a:cubicBezTo>
                  <a:cubicBezTo>
                    <a:pt x="7906" y="6394"/>
                    <a:pt x="7834" y="6311"/>
                    <a:pt x="7739" y="6311"/>
                  </a:cubicBezTo>
                  <a:lnTo>
                    <a:pt x="345" y="6311"/>
                  </a:lnTo>
                  <a:lnTo>
                    <a:pt x="345" y="334"/>
                  </a:lnTo>
                  <a:lnTo>
                    <a:pt x="4763" y="334"/>
                  </a:lnTo>
                  <a:cubicBezTo>
                    <a:pt x="4858" y="334"/>
                    <a:pt x="4929" y="262"/>
                    <a:pt x="4929" y="167"/>
                  </a:cubicBezTo>
                  <a:cubicBezTo>
                    <a:pt x="4929" y="72"/>
                    <a:pt x="4858"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5" name="Google Shape;11735;p65"/>
            <p:cNvSpPr/>
            <p:nvPr/>
          </p:nvSpPr>
          <p:spPr>
            <a:xfrm>
              <a:off x="2772655" y="2680800"/>
              <a:ext cx="38491" cy="10613"/>
            </a:xfrm>
            <a:custGeom>
              <a:rect b="b" l="l" r="r" t="t"/>
              <a:pathLst>
                <a:path extrusionOk="0" h="335" w="1215">
                  <a:moveTo>
                    <a:pt x="167" y="1"/>
                  </a:moveTo>
                  <a:cubicBezTo>
                    <a:pt x="84" y="1"/>
                    <a:pt x="0" y="72"/>
                    <a:pt x="0" y="168"/>
                  </a:cubicBezTo>
                  <a:cubicBezTo>
                    <a:pt x="0" y="251"/>
                    <a:pt x="84" y="334"/>
                    <a:pt x="167" y="334"/>
                  </a:cubicBezTo>
                  <a:lnTo>
                    <a:pt x="1048" y="334"/>
                  </a:lnTo>
                  <a:cubicBezTo>
                    <a:pt x="1132" y="334"/>
                    <a:pt x="1215" y="251"/>
                    <a:pt x="1215" y="168"/>
                  </a:cubicBezTo>
                  <a:cubicBezTo>
                    <a:pt x="1215" y="72"/>
                    <a:pt x="1132"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6" name="Google Shape;11736;p65"/>
            <p:cNvSpPr/>
            <p:nvPr/>
          </p:nvSpPr>
          <p:spPr>
            <a:xfrm>
              <a:off x="272928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7" name="Google Shape;11737;p65"/>
            <p:cNvSpPr/>
            <p:nvPr/>
          </p:nvSpPr>
          <p:spPr>
            <a:xfrm>
              <a:off x="2774176" y="2583131"/>
              <a:ext cx="35482" cy="35862"/>
            </a:xfrm>
            <a:custGeom>
              <a:rect b="b" l="l" r="r" t="t"/>
              <a:pathLst>
                <a:path extrusionOk="0" h="1132" w="1120">
                  <a:moveTo>
                    <a:pt x="786" y="334"/>
                  </a:moveTo>
                  <a:lnTo>
                    <a:pt x="786" y="810"/>
                  </a:lnTo>
                  <a:lnTo>
                    <a:pt x="333" y="810"/>
                  </a:lnTo>
                  <a:lnTo>
                    <a:pt x="333" y="334"/>
                  </a:lnTo>
                  <a:close/>
                  <a:moveTo>
                    <a:pt x="167" y="0"/>
                  </a:moveTo>
                  <a:cubicBezTo>
                    <a:pt x="72" y="0"/>
                    <a:pt x="0" y="84"/>
                    <a:pt x="0" y="167"/>
                  </a:cubicBezTo>
                  <a:lnTo>
                    <a:pt x="0" y="977"/>
                  </a:lnTo>
                  <a:cubicBezTo>
                    <a:pt x="0" y="1060"/>
                    <a:pt x="72" y="1131"/>
                    <a:pt x="167" y="1131"/>
                  </a:cubicBezTo>
                  <a:lnTo>
                    <a:pt x="953" y="1131"/>
                  </a:lnTo>
                  <a:cubicBezTo>
                    <a:pt x="1048" y="1131"/>
                    <a:pt x="1119" y="1060"/>
                    <a:pt x="1119" y="977"/>
                  </a:cubicBezTo>
                  <a:lnTo>
                    <a:pt x="1119" y="167"/>
                  </a:lnTo>
                  <a:cubicBezTo>
                    <a:pt x="1119" y="84"/>
                    <a:pt x="1036"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8" name="Google Shape;11738;p65"/>
            <p:cNvSpPr/>
            <p:nvPr/>
          </p:nvSpPr>
          <p:spPr>
            <a:xfrm>
              <a:off x="2817926" y="2583131"/>
              <a:ext cx="35862" cy="35862"/>
            </a:xfrm>
            <a:custGeom>
              <a:rect b="b" l="l" r="r" t="t"/>
              <a:pathLst>
                <a:path extrusionOk="0" h="1132" w="1132">
                  <a:moveTo>
                    <a:pt x="798" y="334"/>
                  </a:moveTo>
                  <a:lnTo>
                    <a:pt x="798" y="810"/>
                  </a:lnTo>
                  <a:lnTo>
                    <a:pt x="334" y="810"/>
                  </a:lnTo>
                  <a:lnTo>
                    <a:pt x="334" y="334"/>
                  </a:lnTo>
                  <a:close/>
                  <a:moveTo>
                    <a:pt x="167" y="0"/>
                  </a:moveTo>
                  <a:cubicBezTo>
                    <a:pt x="84" y="0"/>
                    <a:pt x="0" y="84"/>
                    <a:pt x="0" y="167"/>
                  </a:cubicBezTo>
                  <a:lnTo>
                    <a:pt x="0" y="977"/>
                  </a:lnTo>
                  <a:cubicBezTo>
                    <a:pt x="0" y="1060"/>
                    <a:pt x="84" y="1131"/>
                    <a:pt x="167" y="1131"/>
                  </a:cubicBezTo>
                  <a:lnTo>
                    <a:pt x="953" y="1131"/>
                  </a:lnTo>
                  <a:cubicBezTo>
                    <a:pt x="1048" y="1131"/>
                    <a:pt x="1119" y="1060"/>
                    <a:pt x="1119" y="977"/>
                  </a:cubicBezTo>
                  <a:lnTo>
                    <a:pt x="1119" y="167"/>
                  </a:lnTo>
                  <a:cubicBezTo>
                    <a:pt x="1131" y="84"/>
                    <a:pt x="1060" y="0"/>
                    <a:pt x="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39" name="Google Shape;11739;p65"/>
            <p:cNvSpPr/>
            <p:nvPr/>
          </p:nvSpPr>
          <p:spPr>
            <a:xfrm>
              <a:off x="2653475" y="2431859"/>
              <a:ext cx="342873" cy="275394"/>
            </a:xfrm>
            <a:custGeom>
              <a:rect b="b" l="l" r="r" t="t"/>
              <a:pathLst>
                <a:path extrusionOk="0" h="8693" w="10823">
                  <a:moveTo>
                    <a:pt x="6429" y="3001"/>
                  </a:moveTo>
                  <a:cubicBezTo>
                    <a:pt x="6715" y="3870"/>
                    <a:pt x="7489" y="4513"/>
                    <a:pt x="8406" y="4585"/>
                  </a:cubicBezTo>
                  <a:lnTo>
                    <a:pt x="8406" y="7359"/>
                  </a:lnTo>
                  <a:lnTo>
                    <a:pt x="310" y="7359"/>
                  </a:lnTo>
                  <a:lnTo>
                    <a:pt x="310" y="3001"/>
                  </a:lnTo>
                  <a:close/>
                  <a:moveTo>
                    <a:pt x="8608" y="1"/>
                  </a:moveTo>
                  <a:cubicBezTo>
                    <a:pt x="7430" y="1"/>
                    <a:pt x="6477" y="906"/>
                    <a:pt x="6358" y="2073"/>
                  </a:cubicBezTo>
                  <a:lnTo>
                    <a:pt x="4798" y="2073"/>
                  </a:lnTo>
                  <a:cubicBezTo>
                    <a:pt x="4703" y="2073"/>
                    <a:pt x="4632" y="2144"/>
                    <a:pt x="4632" y="2239"/>
                  </a:cubicBezTo>
                  <a:cubicBezTo>
                    <a:pt x="4632" y="2323"/>
                    <a:pt x="4703" y="2394"/>
                    <a:pt x="4798" y="2394"/>
                  </a:cubicBezTo>
                  <a:lnTo>
                    <a:pt x="6334" y="2394"/>
                  </a:lnTo>
                  <a:cubicBezTo>
                    <a:pt x="6334" y="2489"/>
                    <a:pt x="6358" y="2561"/>
                    <a:pt x="6370" y="2656"/>
                  </a:cubicBezTo>
                  <a:lnTo>
                    <a:pt x="167" y="2656"/>
                  </a:lnTo>
                  <a:cubicBezTo>
                    <a:pt x="72" y="2656"/>
                    <a:pt x="0" y="2727"/>
                    <a:pt x="0" y="2811"/>
                  </a:cubicBezTo>
                  <a:lnTo>
                    <a:pt x="0" y="7502"/>
                  </a:lnTo>
                  <a:cubicBezTo>
                    <a:pt x="0" y="7597"/>
                    <a:pt x="72" y="7668"/>
                    <a:pt x="167" y="7668"/>
                  </a:cubicBezTo>
                  <a:lnTo>
                    <a:pt x="8608" y="7668"/>
                  </a:lnTo>
                  <a:cubicBezTo>
                    <a:pt x="8692" y="7668"/>
                    <a:pt x="8763" y="7597"/>
                    <a:pt x="8763" y="7502"/>
                  </a:cubicBezTo>
                  <a:lnTo>
                    <a:pt x="8763" y="4561"/>
                  </a:lnTo>
                  <a:cubicBezTo>
                    <a:pt x="8858" y="4561"/>
                    <a:pt x="8966" y="4537"/>
                    <a:pt x="9049" y="4513"/>
                  </a:cubicBezTo>
                  <a:lnTo>
                    <a:pt x="9049" y="8371"/>
                  </a:lnTo>
                  <a:lnTo>
                    <a:pt x="7787" y="8371"/>
                  </a:lnTo>
                  <a:cubicBezTo>
                    <a:pt x="7692" y="8371"/>
                    <a:pt x="7620" y="8442"/>
                    <a:pt x="7620" y="8526"/>
                  </a:cubicBezTo>
                  <a:cubicBezTo>
                    <a:pt x="7620" y="8621"/>
                    <a:pt x="7692" y="8692"/>
                    <a:pt x="7787" y="8692"/>
                  </a:cubicBezTo>
                  <a:lnTo>
                    <a:pt x="9216" y="8692"/>
                  </a:lnTo>
                  <a:cubicBezTo>
                    <a:pt x="9299" y="8692"/>
                    <a:pt x="9382" y="8621"/>
                    <a:pt x="9382" y="8526"/>
                  </a:cubicBezTo>
                  <a:lnTo>
                    <a:pt x="9382" y="4406"/>
                  </a:lnTo>
                  <a:cubicBezTo>
                    <a:pt x="9632" y="4323"/>
                    <a:pt x="9858" y="4180"/>
                    <a:pt x="10061" y="4001"/>
                  </a:cubicBezTo>
                  <a:cubicBezTo>
                    <a:pt x="10466" y="3644"/>
                    <a:pt x="10728" y="3168"/>
                    <a:pt x="10823" y="2632"/>
                  </a:cubicBezTo>
                  <a:cubicBezTo>
                    <a:pt x="10823" y="2596"/>
                    <a:pt x="10763" y="2501"/>
                    <a:pt x="10668" y="2489"/>
                  </a:cubicBezTo>
                  <a:cubicBezTo>
                    <a:pt x="10656" y="2486"/>
                    <a:pt x="10643" y="2484"/>
                    <a:pt x="10630" y="2484"/>
                  </a:cubicBezTo>
                  <a:cubicBezTo>
                    <a:pt x="10558" y="2484"/>
                    <a:pt x="10488" y="2539"/>
                    <a:pt x="10478" y="2620"/>
                  </a:cubicBezTo>
                  <a:cubicBezTo>
                    <a:pt x="10359" y="3358"/>
                    <a:pt x="9835" y="3942"/>
                    <a:pt x="9168" y="4156"/>
                  </a:cubicBezTo>
                  <a:lnTo>
                    <a:pt x="9144" y="4156"/>
                  </a:lnTo>
                  <a:cubicBezTo>
                    <a:pt x="8966" y="4216"/>
                    <a:pt x="8763" y="4239"/>
                    <a:pt x="8573" y="4239"/>
                  </a:cubicBezTo>
                  <a:cubicBezTo>
                    <a:pt x="7513" y="4239"/>
                    <a:pt x="6656" y="3358"/>
                    <a:pt x="6656" y="2287"/>
                  </a:cubicBezTo>
                  <a:cubicBezTo>
                    <a:pt x="6656" y="1215"/>
                    <a:pt x="7513" y="346"/>
                    <a:pt x="8573" y="346"/>
                  </a:cubicBezTo>
                  <a:cubicBezTo>
                    <a:pt x="9513" y="346"/>
                    <a:pt x="10335" y="1061"/>
                    <a:pt x="10478" y="1989"/>
                  </a:cubicBezTo>
                  <a:cubicBezTo>
                    <a:pt x="10490" y="2084"/>
                    <a:pt x="10585" y="2144"/>
                    <a:pt x="10668" y="2144"/>
                  </a:cubicBezTo>
                  <a:cubicBezTo>
                    <a:pt x="10763" y="2132"/>
                    <a:pt x="10823" y="2037"/>
                    <a:pt x="10823" y="1953"/>
                  </a:cubicBezTo>
                  <a:cubicBezTo>
                    <a:pt x="10751" y="1418"/>
                    <a:pt x="10478" y="918"/>
                    <a:pt x="10073" y="572"/>
                  </a:cubicBezTo>
                  <a:cubicBezTo>
                    <a:pt x="9656" y="215"/>
                    <a:pt x="9144" y="1"/>
                    <a:pt x="8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0" name="Google Shape;11740;p65"/>
            <p:cNvSpPr/>
            <p:nvPr/>
          </p:nvSpPr>
          <p:spPr>
            <a:xfrm>
              <a:off x="2881286" y="2460529"/>
              <a:ext cx="87532" cy="87912"/>
            </a:xfrm>
            <a:custGeom>
              <a:rect b="b" l="l" r="r" t="t"/>
              <a:pathLst>
                <a:path extrusionOk="0" h="2775" w="2763">
                  <a:moveTo>
                    <a:pt x="1414" y="703"/>
                  </a:moveTo>
                  <a:cubicBezTo>
                    <a:pt x="1786" y="703"/>
                    <a:pt x="2084" y="1020"/>
                    <a:pt x="2084" y="1406"/>
                  </a:cubicBezTo>
                  <a:cubicBezTo>
                    <a:pt x="2084" y="1787"/>
                    <a:pt x="1775" y="2108"/>
                    <a:pt x="1394" y="2108"/>
                  </a:cubicBezTo>
                  <a:cubicBezTo>
                    <a:pt x="1013" y="2108"/>
                    <a:pt x="715" y="1787"/>
                    <a:pt x="715" y="1406"/>
                  </a:cubicBezTo>
                  <a:cubicBezTo>
                    <a:pt x="715" y="1013"/>
                    <a:pt x="1024" y="703"/>
                    <a:pt x="1394" y="703"/>
                  </a:cubicBezTo>
                  <a:cubicBezTo>
                    <a:pt x="1400" y="703"/>
                    <a:pt x="1407" y="703"/>
                    <a:pt x="1414" y="703"/>
                  </a:cubicBezTo>
                  <a:close/>
                  <a:moveTo>
                    <a:pt x="1382" y="1"/>
                  </a:moveTo>
                  <a:cubicBezTo>
                    <a:pt x="1286" y="1"/>
                    <a:pt x="1215" y="72"/>
                    <a:pt x="1215" y="167"/>
                  </a:cubicBezTo>
                  <a:lnTo>
                    <a:pt x="1215" y="370"/>
                  </a:lnTo>
                  <a:cubicBezTo>
                    <a:pt x="1048" y="406"/>
                    <a:pt x="917" y="465"/>
                    <a:pt x="786" y="560"/>
                  </a:cubicBezTo>
                  <a:lnTo>
                    <a:pt x="632" y="406"/>
                  </a:lnTo>
                  <a:cubicBezTo>
                    <a:pt x="607" y="374"/>
                    <a:pt x="559" y="356"/>
                    <a:pt x="511" y="356"/>
                  </a:cubicBezTo>
                  <a:cubicBezTo>
                    <a:pt x="467" y="356"/>
                    <a:pt x="422" y="371"/>
                    <a:pt x="393" y="406"/>
                  </a:cubicBezTo>
                  <a:cubicBezTo>
                    <a:pt x="334" y="465"/>
                    <a:pt x="322" y="584"/>
                    <a:pt x="393" y="644"/>
                  </a:cubicBezTo>
                  <a:lnTo>
                    <a:pt x="548" y="798"/>
                  </a:lnTo>
                  <a:cubicBezTo>
                    <a:pt x="453" y="929"/>
                    <a:pt x="393" y="1072"/>
                    <a:pt x="370" y="1227"/>
                  </a:cubicBezTo>
                  <a:lnTo>
                    <a:pt x="155" y="1227"/>
                  </a:lnTo>
                  <a:cubicBezTo>
                    <a:pt x="72" y="1227"/>
                    <a:pt x="0" y="1299"/>
                    <a:pt x="0" y="1394"/>
                  </a:cubicBezTo>
                  <a:cubicBezTo>
                    <a:pt x="0" y="1477"/>
                    <a:pt x="72" y="1549"/>
                    <a:pt x="155" y="1549"/>
                  </a:cubicBezTo>
                  <a:lnTo>
                    <a:pt x="370" y="1549"/>
                  </a:lnTo>
                  <a:cubicBezTo>
                    <a:pt x="393" y="1715"/>
                    <a:pt x="453" y="1870"/>
                    <a:pt x="548" y="1989"/>
                  </a:cubicBezTo>
                  <a:lnTo>
                    <a:pt x="393" y="2132"/>
                  </a:lnTo>
                  <a:cubicBezTo>
                    <a:pt x="334" y="2191"/>
                    <a:pt x="334" y="2311"/>
                    <a:pt x="393" y="2370"/>
                  </a:cubicBezTo>
                  <a:cubicBezTo>
                    <a:pt x="429" y="2406"/>
                    <a:pt x="477" y="2418"/>
                    <a:pt x="512" y="2418"/>
                  </a:cubicBezTo>
                  <a:cubicBezTo>
                    <a:pt x="560" y="2418"/>
                    <a:pt x="608" y="2394"/>
                    <a:pt x="632" y="2370"/>
                  </a:cubicBezTo>
                  <a:lnTo>
                    <a:pt x="786" y="2227"/>
                  </a:lnTo>
                  <a:cubicBezTo>
                    <a:pt x="905" y="2311"/>
                    <a:pt x="1048" y="2370"/>
                    <a:pt x="1215" y="2406"/>
                  </a:cubicBezTo>
                  <a:lnTo>
                    <a:pt x="1215" y="2608"/>
                  </a:lnTo>
                  <a:cubicBezTo>
                    <a:pt x="1215" y="2703"/>
                    <a:pt x="1286" y="2775"/>
                    <a:pt x="1382" y="2775"/>
                  </a:cubicBezTo>
                  <a:cubicBezTo>
                    <a:pt x="1465" y="2775"/>
                    <a:pt x="1548" y="2703"/>
                    <a:pt x="1548" y="2608"/>
                  </a:cubicBezTo>
                  <a:lnTo>
                    <a:pt x="1548" y="2430"/>
                  </a:lnTo>
                  <a:cubicBezTo>
                    <a:pt x="1703" y="2394"/>
                    <a:pt x="1846" y="2346"/>
                    <a:pt x="1977" y="2251"/>
                  </a:cubicBezTo>
                  <a:lnTo>
                    <a:pt x="2120" y="2394"/>
                  </a:lnTo>
                  <a:cubicBezTo>
                    <a:pt x="2156" y="2430"/>
                    <a:pt x="2203" y="2442"/>
                    <a:pt x="2239" y="2442"/>
                  </a:cubicBezTo>
                  <a:cubicBezTo>
                    <a:pt x="2286" y="2442"/>
                    <a:pt x="2334" y="2430"/>
                    <a:pt x="2358" y="2394"/>
                  </a:cubicBezTo>
                  <a:cubicBezTo>
                    <a:pt x="2417" y="2346"/>
                    <a:pt x="2441" y="2215"/>
                    <a:pt x="2358" y="2156"/>
                  </a:cubicBezTo>
                  <a:lnTo>
                    <a:pt x="2215" y="2013"/>
                  </a:lnTo>
                  <a:cubicBezTo>
                    <a:pt x="2298" y="1882"/>
                    <a:pt x="2358" y="1727"/>
                    <a:pt x="2394" y="1584"/>
                  </a:cubicBezTo>
                  <a:lnTo>
                    <a:pt x="2596" y="1584"/>
                  </a:lnTo>
                  <a:cubicBezTo>
                    <a:pt x="2691" y="1584"/>
                    <a:pt x="2763" y="1501"/>
                    <a:pt x="2763" y="1418"/>
                  </a:cubicBezTo>
                  <a:cubicBezTo>
                    <a:pt x="2763" y="1299"/>
                    <a:pt x="2691" y="1227"/>
                    <a:pt x="2608" y="1227"/>
                  </a:cubicBezTo>
                  <a:lnTo>
                    <a:pt x="2394" y="1227"/>
                  </a:lnTo>
                  <a:cubicBezTo>
                    <a:pt x="2370" y="1060"/>
                    <a:pt x="2310" y="906"/>
                    <a:pt x="2215" y="798"/>
                  </a:cubicBezTo>
                  <a:lnTo>
                    <a:pt x="2370" y="644"/>
                  </a:lnTo>
                  <a:cubicBezTo>
                    <a:pt x="2417" y="584"/>
                    <a:pt x="2417" y="465"/>
                    <a:pt x="2370" y="406"/>
                  </a:cubicBezTo>
                  <a:cubicBezTo>
                    <a:pt x="2340" y="376"/>
                    <a:pt x="2292" y="361"/>
                    <a:pt x="2245" y="361"/>
                  </a:cubicBezTo>
                  <a:cubicBezTo>
                    <a:pt x="2197" y="361"/>
                    <a:pt x="2150" y="376"/>
                    <a:pt x="2120" y="406"/>
                  </a:cubicBezTo>
                  <a:lnTo>
                    <a:pt x="1977" y="560"/>
                  </a:lnTo>
                  <a:cubicBezTo>
                    <a:pt x="1858" y="465"/>
                    <a:pt x="1715" y="406"/>
                    <a:pt x="1548" y="370"/>
                  </a:cubicBezTo>
                  <a:lnTo>
                    <a:pt x="1548" y="167"/>
                  </a:ln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1" name="Google Shape;11741;p65"/>
            <p:cNvSpPr/>
            <p:nvPr/>
          </p:nvSpPr>
          <p:spPr>
            <a:xfrm>
              <a:off x="2908436" y="2488059"/>
              <a:ext cx="33612" cy="33993"/>
            </a:xfrm>
            <a:custGeom>
              <a:rect b="b" l="l" r="r" t="t"/>
              <a:pathLst>
                <a:path extrusionOk="0" h="1073" w="1061">
                  <a:moveTo>
                    <a:pt x="525" y="346"/>
                  </a:moveTo>
                  <a:cubicBezTo>
                    <a:pt x="632" y="346"/>
                    <a:pt x="715" y="430"/>
                    <a:pt x="715" y="537"/>
                  </a:cubicBezTo>
                  <a:cubicBezTo>
                    <a:pt x="715" y="632"/>
                    <a:pt x="632" y="727"/>
                    <a:pt x="525" y="727"/>
                  </a:cubicBezTo>
                  <a:cubicBezTo>
                    <a:pt x="417" y="727"/>
                    <a:pt x="334" y="632"/>
                    <a:pt x="334" y="537"/>
                  </a:cubicBezTo>
                  <a:cubicBezTo>
                    <a:pt x="334" y="430"/>
                    <a:pt x="417" y="346"/>
                    <a:pt x="525" y="346"/>
                  </a:cubicBezTo>
                  <a:close/>
                  <a:moveTo>
                    <a:pt x="525" y="1"/>
                  </a:moveTo>
                  <a:cubicBezTo>
                    <a:pt x="239" y="1"/>
                    <a:pt x="1" y="239"/>
                    <a:pt x="1" y="537"/>
                  </a:cubicBezTo>
                  <a:cubicBezTo>
                    <a:pt x="1" y="834"/>
                    <a:pt x="239" y="1072"/>
                    <a:pt x="525" y="1072"/>
                  </a:cubicBezTo>
                  <a:cubicBezTo>
                    <a:pt x="810" y="1072"/>
                    <a:pt x="1048" y="834"/>
                    <a:pt x="1048" y="537"/>
                  </a:cubicBezTo>
                  <a:cubicBezTo>
                    <a:pt x="1060" y="239"/>
                    <a:pt x="822"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42" name="Google Shape;11742;p65"/>
          <p:cNvGrpSpPr/>
          <p:nvPr/>
        </p:nvGrpSpPr>
        <p:grpSpPr>
          <a:xfrm>
            <a:off x="2189142" y="2421310"/>
            <a:ext cx="365904" cy="350064"/>
            <a:chOff x="2189142" y="2421310"/>
            <a:chExt cx="365904" cy="350064"/>
          </a:xfrm>
        </p:grpSpPr>
        <p:sp>
          <p:nvSpPr>
            <p:cNvPr id="11743" name="Google Shape;11743;p65"/>
            <p:cNvSpPr/>
            <p:nvPr/>
          </p:nvSpPr>
          <p:spPr>
            <a:xfrm>
              <a:off x="2400384" y="2421310"/>
              <a:ext cx="154662" cy="162613"/>
            </a:xfrm>
            <a:custGeom>
              <a:rect b="b" l="l" r="r" t="t"/>
              <a:pathLst>
                <a:path extrusionOk="0" h="5133" w="4882">
                  <a:moveTo>
                    <a:pt x="2482" y="0"/>
                  </a:moveTo>
                  <a:cubicBezTo>
                    <a:pt x="1731" y="0"/>
                    <a:pt x="996" y="363"/>
                    <a:pt x="548" y="1036"/>
                  </a:cubicBezTo>
                  <a:cubicBezTo>
                    <a:pt x="0" y="1870"/>
                    <a:pt x="24" y="2941"/>
                    <a:pt x="619" y="3727"/>
                  </a:cubicBezTo>
                  <a:lnTo>
                    <a:pt x="560" y="4953"/>
                  </a:lnTo>
                  <a:cubicBezTo>
                    <a:pt x="560" y="5013"/>
                    <a:pt x="595" y="5073"/>
                    <a:pt x="643" y="5096"/>
                  </a:cubicBezTo>
                  <a:cubicBezTo>
                    <a:pt x="667" y="5108"/>
                    <a:pt x="702" y="5132"/>
                    <a:pt x="726" y="5132"/>
                  </a:cubicBezTo>
                  <a:cubicBezTo>
                    <a:pt x="762" y="5132"/>
                    <a:pt x="774" y="5132"/>
                    <a:pt x="798" y="5108"/>
                  </a:cubicBezTo>
                  <a:lnTo>
                    <a:pt x="1905" y="4596"/>
                  </a:lnTo>
                  <a:cubicBezTo>
                    <a:pt x="2090" y="4640"/>
                    <a:pt x="2289" y="4665"/>
                    <a:pt x="2486" y="4665"/>
                  </a:cubicBezTo>
                  <a:cubicBezTo>
                    <a:pt x="2555" y="4665"/>
                    <a:pt x="2623" y="4662"/>
                    <a:pt x="2691" y="4656"/>
                  </a:cubicBezTo>
                  <a:cubicBezTo>
                    <a:pt x="2786" y="4632"/>
                    <a:pt x="2858" y="4561"/>
                    <a:pt x="2846" y="4477"/>
                  </a:cubicBezTo>
                  <a:cubicBezTo>
                    <a:pt x="2824" y="4389"/>
                    <a:pt x="2761" y="4321"/>
                    <a:pt x="2685" y="4321"/>
                  </a:cubicBezTo>
                  <a:cubicBezTo>
                    <a:pt x="2679" y="4321"/>
                    <a:pt x="2673" y="4322"/>
                    <a:pt x="2667" y="4322"/>
                  </a:cubicBezTo>
                  <a:cubicBezTo>
                    <a:pt x="2597" y="4332"/>
                    <a:pt x="2528" y="4336"/>
                    <a:pt x="2461" y="4336"/>
                  </a:cubicBezTo>
                  <a:cubicBezTo>
                    <a:pt x="2277" y="4336"/>
                    <a:pt x="2103" y="4303"/>
                    <a:pt x="1929" y="4251"/>
                  </a:cubicBezTo>
                  <a:cubicBezTo>
                    <a:pt x="1913" y="4240"/>
                    <a:pt x="1897" y="4234"/>
                    <a:pt x="1880" y="4234"/>
                  </a:cubicBezTo>
                  <a:cubicBezTo>
                    <a:pt x="1859" y="4234"/>
                    <a:pt x="1836" y="4243"/>
                    <a:pt x="1810" y="4263"/>
                  </a:cubicBezTo>
                  <a:lnTo>
                    <a:pt x="905" y="4680"/>
                  </a:lnTo>
                  <a:lnTo>
                    <a:pt x="953" y="3680"/>
                  </a:lnTo>
                  <a:cubicBezTo>
                    <a:pt x="953" y="3632"/>
                    <a:pt x="941" y="3608"/>
                    <a:pt x="917" y="3560"/>
                  </a:cubicBezTo>
                  <a:cubicBezTo>
                    <a:pt x="381" y="2882"/>
                    <a:pt x="345" y="1941"/>
                    <a:pt x="833" y="1215"/>
                  </a:cubicBezTo>
                  <a:cubicBezTo>
                    <a:pt x="1218" y="642"/>
                    <a:pt x="1855" y="327"/>
                    <a:pt x="2504" y="327"/>
                  </a:cubicBezTo>
                  <a:cubicBezTo>
                    <a:pt x="2880" y="327"/>
                    <a:pt x="3259" y="433"/>
                    <a:pt x="3596" y="655"/>
                  </a:cubicBezTo>
                  <a:cubicBezTo>
                    <a:pt x="4048" y="953"/>
                    <a:pt x="4346" y="1405"/>
                    <a:pt x="4453" y="1929"/>
                  </a:cubicBezTo>
                  <a:cubicBezTo>
                    <a:pt x="4548" y="2441"/>
                    <a:pt x="4453" y="2989"/>
                    <a:pt x="4155" y="3418"/>
                  </a:cubicBezTo>
                  <a:cubicBezTo>
                    <a:pt x="3941" y="3727"/>
                    <a:pt x="3643" y="3977"/>
                    <a:pt x="3286" y="4132"/>
                  </a:cubicBezTo>
                  <a:cubicBezTo>
                    <a:pt x="3203" y="4156"/>
                    <a:pt x="3167" y="4263"/>
                    <a:pt x="3203" y="4346"/>
                  </a:cubicBezTo>
                  <a:cubicBezTo>
                    <a:pt x="3221" y="4419"/>
                    <a:pt x="3288" y="4450"/>
                    <a:pt x="3356" y="4450"/>
                  </a:cubicBezTo>
                  <a:cubicBezTo>
                    <a:pt x="3376" y="4450"/>
                    <a:pt x="3397" y="4447"/>
                    <a:pt x="3417" y="4442"/>
                  </a:cubicBezTo>
                  <a:cubicBezTo>
                    <a:pt x="3834" y="4263"/>
                    <a:pt x="4179" y="3977"/>
                    <a:pt x="4429" y="3608"/>
                  </a:cubicBezTo>
                  <a:cubicBezTo>
                    <a:pt x="4763" y="3108"/>
                    <a:pt x="4882" y="2477"/>
                    <a:pt x="4763" y="1882"/>
                  </a:cubicBezTo>
                  <a:cubicBezTo>
                    <a:pt x="4643" y="1274"/>
                    <a:pt x="4286" y="751"/>
                    <a:pt x="3774" y="393"/>
                  </a:cubicBezTo>
                  <a:cubicBezTo>
                    <a:pt x="3376" y="128"/>
                    <a:pt x="2926" y="0"/>
                    <a:pt x="24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4" name="Google Shape;11744;p65"/>
            <p:cNvSpPr/>
            <p:nvPr/>
          </p:nvSpPr>
          <p:spPr>
            <a:xfrm>
              <a:off x="2292862" y="2724899"/>
              <a:ext cx="168252" cy="46475"/>
            </a:xfrm>
            <a:custGeom>
              <a:rect b="b" l="l" r="r" t="t"/>
              <a:pathLst>
                <a:path extrusionOk="0" h="1467" w="5311">
                  <a:moveTo>
                    <a:pt x="5139" y="1"/>
                  </a:moveTo>
                  <a:cubicBezTo>
                    <a:pt x="5133" y="1"/>
                    <a:pt x="5127" y="1"/>
                    <a:pt x="5120" y="2"/>
                  </a:cubicBezTo>
                  <a:cubicBezTo>
                    <a:pt x="5025" y="26"/>
                    <a:pt x="4954" y="97"/>
                    <a:pt x="4966" y="193"/>
                  </a:cubicBezTo>
                  <a:cubicBezTo>
                    <a:pt x="4966" y="264"/>
                    <a:pt x="4989" y="323"/>
                    <a:pt x="4989" y="395"/>
                  </a:cubicBezTo>
                  <a:lnTo>
                    <a:pt x="4989" y="1145"/>
                  </a:lnTo>
                  <a:lnTo>
                    <a:pt x="167" y="1145"/>
                  </a:lnTo>
                  <a:cubicBezTo>
                    <a:pt x="72" y="1145"/>
                    <a:pt x="1" y="1216"/>
                    <a:pt x="1" y="1300"/>
                  </a:cubicBezTo>
                  <a:cubicBezTo>
                    <a:pt x="1" y="1395"/>
                    <a:pt x="72" y="1466"/>
                    <a:pt x="167" y="1466"/>
                  </a:cubicBezTo>
                  <a:lnTo>
                    <a:pt x="5144" y="1466"/>
                  </a:lnTo>
                  <a:cubicBezTo>
                    <a:pt x="5239" y="1466"/>
                    <a:pt x="5311" y="1395"/>
                    <a:pt x="5311" y="1300"/>
                  </a:cubicBezTo>
                  <a:lnTo>
                    <a:pt x="5311" y="395"/>
                  </a:lnTo>
                  <a:cubicBezTo>
                    <a:pt x="5311" y="323"/>
                    <a:pt x="5311" y="252"/>
                    <a:pt x="5299" y="157"/>
                  </a:cubicBezTo>
                  <a:cubicBezTo>
                    <a:pt x="5288" y="69"/>
                    <a:pt x="5216" y="1"/>
                    <a:pt x="51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5" name="Google Shape;11745;p65"/>
            <p:cNvSpPr/>
            <p:nvPr/>
          </p:nvSpPr>
          <p:spPr>
            <a:xfrm>
              <a:off x="2189142" y="2460149"/>
              <a:ext cx="266714" cy="310844"/>
            </a:xfrm>
            <a:custGeom>
              <a:rect b="b" l="l" r="r" t="t"/>
              <a:pathLst>
                <a:path extrusionOk="0" h="9812" w="8419">
                  <a:moveTo>
                    <a:pt x="3525" y="787"/>
                  </a:moveTo>
                  <a:lnTo>
                    <a:pt x="3525" y="787"/>
                  </a:lnTo>
                  <a:cubicBezTo>
                    <a:pt x="3322" y="1382"/>
                    <a:pt x="2977" y="1703"/>
                    <a:pt x="2751" y="1834"/>
                  </a:cubicBezTo>
                  <a:cubicBezTo>
                    <a:pt x="2787" y="1358"/>
                    <a:pt x="3096" y="941"/>
                    <a:pt x="3525" y="787"/>
                  </a:cubicBezTo>
                  <a:close/>
                  <a:moveTo>
                    <a:pt x="4692" y="715"/>
                  </a:moveTo>
                  <a:cubicBezTo>
                    <a:pt x="5323" y="715"/>
                    <a:pt x="5846" y="1239"/>
                    <a:pt x="5846" y="1870"/>
                  </a:cubicBezTo>
                  <a:lnTo>
                    <a:pt x="5846" y="2608"/>
                  </a:lnTo>
                  <a:cubicBezTo>
                    <a:pt x="5168" y="2561"/>
                    <a:pt x="4644" y="2215"/>
                    <a:pt x="4299" y="1596"/>
                  </a:cubicBezTo>
                  <a:cubicBezTo>
                    <a:pt x="4108" y="1251"/>
                    <a:pt x="4013" y="906"/>
                    <a:pt x="3977" y="715"/>
                  </a:cubicBezTo>
                  <a:close/>
                  <a:moveTo>
                    <a:pt x="2048" y="2454"/>
                  </a:moveTo>
                  <a:lnTo>
                    <a:pt x="2048" y="3525"/>
                  </a:lnTo>
                  <a:cubicBezTo>
                    <a:pt x="1858" y="3454"/>
                    <a:pt x="1715" y="3275"/>
                    <a:pt x="1715" y="3049"/>
                  </a:cubicBezTo>
                  <a:lnTo>
                    <a:pt x="1715" y="2930"/>
                  </a:lnTo>
                  <a:cubicBezTo>
                    <a:pt x="1715" y="2704"/>
                    <a:pt x="1846" y="2525"/>
                    <a:pt x="2048" y="2454"/>
                  </a:cubicBezTo>
                  <a:close/>
                  <a:moveTo>
                    <a:pt x="6549" y="2454"/>
                  </a:moveTo>
                  <a:cubicBezTo>
                    <a:pt x="6739" y="2537"/>
                    <a:pt x="6894" y="2715"/>
                    <a:pt x="6894" y="2930"/>
                  </a:cubicBezTo>
                  <a:lnTo>
                    <a:pt x="6894" y="3049"/>
                  </a:lnTo>
                  <a:cubicBezTo>
                    <a:pt x="6894" y="3275"/>
                    <a:pt x="6751" y="3454"/>
                    <a:pt x="6549" y="3525"/>
                  </a:cubicBezTo>
                  <a:lnTo>
                    <a:pt x="6549" y="2454"/>
                  </a:lnTo>
                  <a:close/>
                  <a:moveTo>
                    <a:pt x="3739" y="1168"/>
                  </a:moveTo>
                  <a:cubicBezTo>
                    <a:pt x="3799" y="1346"/>
                    <a:pt x="3870" y="1549"/>
                    <a:pt x="3989" y="1763"/>
                  </a:cubicBezTo>
                  <a:cubicBezTo>
                    <a:pt x="4394" y="2489"/>
                    <a:pt x="5025" y="2906"/>
                    <a:pt x="5835" y="2954"/>
                  </a:cubicBezTo>
                  <a:lnTo>
                    <a:pt x="5835" y="3251"/>
                  </a:lnTo>
                  <a:cubicBezTo>
                    <a:pt x="5846" y="3894"/>
                    <a:pt x="5501" y="4489"/>
                    <a:pt x="4942" y="4835"/>
                  </a:cubicBezTo>
                  <a:lnTo>
                    <a:pt x="4692" y="4990"/>
                  </a:lnTo>
                  <a:cubicBezTo>
                    <a:pt x="4573" y="5055"/>
                    <a:pt x="4439" y="5088"/>
                    <a:pt x="4305" y="5088"/>
                  </a:cubicBezTo>
                  <a:cubicBezTo>
                    <a:pt x="4171" y="5088"/>
                    <a:pt x="4037" y="5055"/>
                    <a:pt x="3918" y="4990"/>
                  </a:cubicBezTo>
                  <a:lnTo>
                    <a:pt x="3656" y="4835"/>
                  </a:lnTo>
                  <a:cubicBezTo>
                    <a:pt x="3096" y="4513"/>
                    <a:pt x="2751" y="3906"/>
                    <a:pt x="2751" y="3251"/>
                  </a:cubicBezTo>
                  <a:lnTo>
                    <a:pt x="2751" y="2215"/>
                  </a:lnTo>
                  <a:cubicBezTo>
                    <a:pt x="2965" y="2108"/>
                    <a:pt x="3418" y="1834"/>
                    <a:pt x="3739" y="1168"/>
                  </a:cubicBezTo>
                  <a:close/>
                  <a:moveTo>
                    <a:pt x="4942" y="5228"/>
                  </a:moveTo>
                  <a:lnTo>
                    <a:pt x="4942" y="5656"/>
                  </a:lnTo>
                  <a:cubicBezTo>
                    <a:pt x="4894" y="5656"/>
                    <a:pt x="4834" y="5668"/>
                    <a:pt x="4787" y="5668"/>
                  </a:cubicBezTo>
                  <a:cubicBezTo>
                    <a:pt x="4751" y="5549"/>
                    <a:pt x="4668" y="5454"/>
                    <a:pt x="4573" y="5382"/>
                  </a:cubicBezTo>
                  <a:cubicBezTo>
                    <a:pt x="4668" y="5359"/>
                    <a:pt x="4763" y="5335"/>
                    <a:pt x="4846" y="5275"/>
                  </a:cubicBezTo>
                  <a:lnTo>
                    <a:pt x="4942" y="5228"/>
                  </a:lnTo>
                  <a:close/>
                  <a:moveTo>
                    <a:pt x="4299" y="5656"/>
                  </a:moveTo>
                  <a:cubicBezTo>
                    <a:pt x="4406" y="5656"/>
                    <a:pt x="4477" y="5728"/>
                    <a:pt x="4477" y="5835"/>
                  </a:cubicBezTo>
                  <a:cubicBezTo>
                    <a:pt x="4477" y="5942"/>
                    <a:pt x="4406" y="6013"/>
                    <a:pt x="4299" y="6013"/>
                  </a:cubicBezTo>
                  <a:cubicBezTo>
                    <a:pt x="4215" y="6013"/>
                    <a:pt x="4120" y="5930"/>
                    <a:pt x="4120" y="5835"/>
                  </a:cubicBezTo>
                  <a:cubicBezTo>
                    <a:pt x="4120" y="5728"/>
                    <a:pt x="4192" y="5656"/>
                    <a:pt x="4299" y="5656"/>
                  </a:cubicBezTo>
                  <a:close/>
                  <a:moveTo>
                    <a:pt x="3656" y="5228"/>
                  </a:moveTo>
                  <a:lnTo>
                    <a:pt x="3751" y="5263"/>
                  </a:lnTo>
                  <a:cubicBezTo>
                    <a:pt x="3834" y="5323"/>
                    <a:pt x="3941" y="5359"/>
                    <a:pt x="4037" y="5382"/>
                  </a:cubicBezTo>
                  <a:cubicBezTo>
                    <a:pt x="3882" y="5478"/>
                    <a:pt x="3775" y="5644"/>
                    <a:pt x="3775" y="5835"/>
                  </a:cubicBezTo>
                  <a:cubicBezTo>
                    <a:pt x="3775" y="6121"/>
                    <a:pt x="4013" y="6359"/>
                    <a:pt x="4299" y="6359"/>
                  </a:cubicBezTo>
                  <a:cubicBezTo>
                    <a:pt x="4525" y="6359"/>
                    <a:pt x="4715" y="6204"/>
                    <a:pt x="4787" y="6013"/>
                  </a:cubicBezTo>
                  <a:cubicBezTo>
                    <a:pt x="4834" y="6013"/>
                    <a:pt x="4894" y="6013"/>
                    <a:pt x="4942" y="6002"/>
                  </a:cubicBezTo>
                  <a:lnTo>
                    <a:pt x="4942" y="6073"/>
                  </a:lnTo>
                  <a:lnTo>
                    <a:pt x="4299" y="6514"/>
                  </a:lnTo>
                  <a:lnTo>
                    <a:pt x="3656" y="6061"/>
                  </a:lnTo>
                  <a:lnTo>
                    <a:pt x="3656" y="5228"/>
                  </a:lnTo>
                  <a:close/>
                  <a:moveTo>
                    <a:pt x="3656" y="6466"/>
                  </a:moveTo>
                  <a:lnTo>
                    <a:pt x="4049" y="6740"/>
                  </a:lnTo>
                  <a:lnTo>
                    <a:pt x="3656" y="7204"/>
                  </a:lnTo>
                  <a:lnTo>
                    <a:pt x="3656" y="6549"/>
                  </a:lnTo>
                  <a:lnTo>
                    <a:pt x="3656" y="6466"/>
                  </a:lnTo>
                  <a:close/>
                  <a:moveTo>
                    <a:pt x="4942" y="6466"/>
                  </a:moveTo>
                  <a:lnTo>
                    <a:pt x="4942" y="6549"/>
                  </a:lnTo>
                  <a:lnTo>
                    <a:pt x="4942" y="7204"/>
                  </a:lnTo>
                  <a:lnTo>
                    <a:pt x="4549" y="6740"/>
                  </a:lnTo>
                  <a:lnTo>
                    <a:pt x="4942" y="6466"/>
                  </a:lnTo>
                  <a:close/>
                  <a:moveTo>
                    <a:pt x="3858" y="1"/>
                  </a:moveTo>
                  <a:cubicBezTo>
                    <a:pt x="2858" y="1"/>
                    <a:pt x="2048" y="799"/>
                    <a:pt x="2048" y="1799"/>
                  </a:cubicBezTo>
                  <a:lnTo>
                    <a:pt x="2048" y="2096"/>
                  </a:lnTo>
                  <a:cubicBezTo>
                    <a:pt x="1667" y="2168"/>
                    <a:pt x="1382" y="2513"/>
                    <a:pt x="1382" y="2918"/>
                  </a:cubicBezTo>
                  <a:lnTo>
                    <a:pt x="1382" y="3037"/>
                  </a:lnTo>
                  <a:cubicBezTo>
                    <a:pt x="1382" y="3501"/>
                    <a:pt x="1751" y="3870"/>
                    <a:pt x="2215" y="3870"/>
                  </a:cubicBezTo>
                  <a:cubicBezTo>
                    <a:pt x="2310" y="3870"/>
                    <a:pt x="2382" y="3799"/>
                    <a:pt x="2382" y="3704"/>
                  </a:cubicBezTo>
                  <a:lnTo>
                    <a:pt x="2382" y="2251"/>
                  </a:lnTo>
                  <a:lnTo>
                    <a:pt x="2382" y="1799"/>
                  </a:lnTo>
                  <a:cubicBezTo>
                    <a:pt x="2382" y="1001"/>
                    <a:pt x="3037" y="346"/>
                    <a:pt x="3834" y="346"/>
                  </a:cubicBezTo>
                  <a:lnTo>
                    <a:pt x="4727" y="346"/>
                  </a:lnTo>
                  <a:cubicBezTo>
                    <a:pt x="5537" y="346"/>
                    <a:pt x="6192" y="1001"/>
                    <a:pt x="6192" y="1799"/>
                  </a:cubicBezTo>
                  <a:lnTo>
                    <a:pt x="6192" y="2251"/>
                  </a:lnTo>
                  <a:lnTo>
                    <a:pt x="6192" y="4180"/>
                  </a:lnTo>
                  <a:cubicBezTo>
                    <a:pt x="6192" y="4811"/>
                    <a:pt x="5799" y="5335"/>
                    <a:pt x="5251" y="5549"/>
                  </a:cubicBezTo>
                  <a:lnTo>
                    <a:pt x="5251" y="5001"/>
                  </a:lnTo>
                  <a:cubicBezTo>
                    <a:pt x="5823" y="4597"/>
                    <a:pt x="6156" y="3930"/>
                    <a:pt x="6156" y="3227"/>
                  </a:cubicBezTo>
                  <a:lnTo>
                    <a:pt x="6156" y="1870"/>
                  </a:lnTo>
                  <a:cubicBezTo>
                    <a:pt x="6156" y="1037"/>
                    <a:pt x="5489" y="370"/>
                    <a:pt x="4656" y="370"/>
                  </a:cubicBezTo>
                  <a:lnTo>
                    <a:pt x="3894" y="370"/>
                  </a:lnTo>
                  <a:cubicBezTo>
                    <a:pt x="3834" y="370"/>
                    <a:pt x="3775" y="370"/>
                    <a:pt x="3715" y="382"/>
                  </a:cubicBezTo>
                  <a:cubicBezTo>
                    <a:pt x="2965" y="477"/>
                    <a:pt x="2394" y="1120"/>
                    <a:pt x="2394" y="1870"/>
                  </a:cubicBezTo>
                  <a:lnTo>
                    <a:pt x="2394" y="2084"/>
                  </a:lnTo>
                  <a:lnTo>
                    <a:pt x="2394" y="3227"/>
                  </a:lnTo>
                  <a:cubicBezTo>
                    <a:pt x="2394" y="3930"/>
                    <a:pt x="2739" y="4585"/>
                    <a:pt x="3299" y="5001"/>
                  </a:cubicBezTo>
                  <a:lnTo>
                    <a:pt x="3299" y="6013"/>
                  </a:lnTo>
                  <a:lnTo>
                    <a:pt x="1596" y="6561"/>
                  </a:lnTo>
                  <a:cubicBezTo>
                    <a:pt x="643" y="6859"/>
                    <a:pt x="1" y="7740"/>
                    <a:pt x="1" y="8740"/>
                  </a:cubicBezTo>
                  <a:lnTo>
                    <a:pt x="1" y="9645"/>
                  </a:lnTo>
                  <a:cubicBezTo>
                    <a:pt x="1" y="9740"/>
                    <a:pt x="72" y="9812"/>
                    <a:pt x="167" y="9812"/>
                  </a:cubicBezTo>
                  <a:lnTo>
                    <a:pt x="2739" y="9812"/>
                  </a:lnTo>
                  <a:cubicBezTo>
                    <a:pt x="2822" y="9812"/>
                    <a:pt x="2906" y="9740"/>
                    <a:pt x="2906" y="9645"/>
                  </a:cubicBezTo>
                  <a:cubicBezTo>
                    <a:pt x="2906" y="9550"/>
                    <a:pt x="2822" y="9478"/>
                    <a:pt x="2739" y="9478"/>
                  </a:cubicBezTo>
                  <a:lnTo>
                    <a:pt x="322" y="9478"/>
                  </a:lnTo>
                  <a:lnTo>
                    <a:pt x="322" y="8740"/>
                  </a:lnTo>
                  <a:cubicBezTo>
                    <a:pt x="322" y="7883"/>
                    <a:pt x="882" y="7133"/>
                    <a:pt x="1679" y="6871"/>
                  </a:cubicBezTo>
                  <a:lnTo>
                    <a:pt x="3287" y="6359"/>
                  </a:lnTo>
                  <a:lnTo>
                    <a:pt x="3287" y="6537"/>
                  </a:lnTo>
                  <a:lnTo>
                    <a:pt x="3287" y="7657"/>
                  </a:lnTo>
                  <a:cubicBezTo>
                    <a:pt x="3287" y="7728"/>
                    <a:pt x="3334" y="7788"/>
                    <a:pt x="3394" y="7811"/>
                  </a:cubicBezTo>
                  <a:cubicBezTo>
                    <a:pt x="3406" y="7811"/>
                    <a:pt x="3441" y="7835"/>
                    <a:pt x="3453" y="7835"/>
                  </a:cubicBezTo>
                  <a:cubicBezTo>
                    <a:pt x="3501" y="7835"/>
                    <a:pt x="3537" y="7811"/>
                    <a:pt x="3584" y="7776"/>
                  </a:cubicBezTo>
                  <a:lnTo>
                    <a:pt x="4275" y="6966"/>
                  </a:lnTo>
                  <a:lnTo>
                    <a:pt x="4954" y="7776"/>
                  </a:lnTo>
                  <a:cubicBezTo>
                    <a:pt x="4989" y="7811"/>
                    <a:pt x="5025" y="7835"/>
                    <a:pt x="5084" y="7835"/>
                  </a:cubicBezTo>
                  <a:cubicBezTo>
                    <a:pt x="5108" y="7835"/>
                    <a:pt x="5132" y="7835"/>
                    <a:pt x="5144" y="7811"/>
                  </a:cubicBezTo>
                  <a:cubicBezTo>
                    <a:pt x="5204" y="7788"/>
                    <a:pt x="5251" y="7728"/>
                    <a:pt x="5251" y="7657"/>
                  </a:cubicBezTo>
                  <a:lnTo>
                    <a:pt x="5251" y="6359"/>
                  </a:lnTo>
                  <a:lnTo>
                    <a:pt x="6859" y="6871"/>
                  </a:lnTo>
                  <a:cubicBezTo>
                    <a:pt x="7382" y="7037"/>
                    <a:pt x="7811" y="7430"/>
                    <a:pt x="8037" y="7918"/>
                  </a:cubicBezTo>
                  <a:cubicBezTo>
                    <a:pt x="8074" y="7991"/>
                    <a:pt x="8131" y="8022"/>
                    <a:pt x="8198" y="8022"/>
                  </a:cubicBezTo>
                  <a:cubicBezTo>
                    <a:pt x="8219" y="8022"/>
                    <a:pt x="8241" y="8019"/>
                    <a:pt x="8263" y="8014"/>
                  </a:cubicBezTo>
                  <a:cubicBezTo>
                    <a:pt x="8383" y="7990"/>
                    <a:pt x="8418" y="7895"/>
                    <a:pt x="8383" y="7799"/>
                  </a:cubicBezTo>
                  <a:cubicBezTo>
                    <a:pt x="8109" y="7216"/>
                    <a:pt x="7609" y="6775"/>
                    <a:pt x="6989" y="6561"/>
                  </a:cubicBezTo>
                  <a:lnTo>
                    <a:pt x="5287" y="6013"/>
                  </a:lnTo>
                  <a:lnTo>
                    <a:pt x="5287" y="5906"/>
                  </a:lnTo>
                  <a:cubicBezTo>
                    <a:pt x="6013" y="5680"/>
                    <a:pt x="6549" y="5001"/>
                    <a:pt x="6549" y="4180"/>
                  </a:cubicBezTo>
                  <a:lnTo>
                    <a:pt x="6549" y="3858"/>
                  </a:lnTo>
                  <a:cubicBezTo>
                    <a:pt x="6930" y="3775"/>
                    <a:pt x="7216" y="3442"/>
                    <a:pt x="7216" y="3037"/>
                  </a:cubicBezTo>
                  <a:lnTo>
                    <a:pt x="7216" y="2918"/>
                  </a:lnTo>
                  <a:cubicBezTo>
                    <a:pt x="7216" y="2513"/>
                    <a:pt x="6930" y="2168"/>
                    <a:pt x="6549" y="2096"/>
                  </a:cubicBezTo>
                  <a:lnTo>
                    <a:pt x="6549" y="1799"/>
                  </a:lnTo>
                  <a:cubicBezTo>
                    <a:pt x="6549" y="799"/>
                    <a:pt x="5739"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6" name="Google Shape;11746;p65"/>
            <p:cNvSpPr/>
            <p:nvPr/>
          </p:nvSpPr>
          <p:spPr>
            <a:xfrm>
              <a:off x="2320012" y="2699682"/>
              <a:ext cx="10993" cy="11341"/>
            </a:xfrm>
            <a:custGeom>
              <a:rect b="b" l="l" r="r" t="t"/>
              <a:pathLst>
                <a:path extrusionOk="0" h="358" w="347">
                  <a:moveTo>
                    <a:pt x="168" y="0"/>
                  </a:moveTo>
                  <a:cubicBezTo>
                    <a:pt x="84" y="0"/>
                    <a:pt x="1" y="72"/>
                    <a:pt x="1" y="167"/>
                  </a:cubicBezTo>
                  <a:lnTo>
                    <a:pt x="1" y="191"/>
                  </a:lnTo>
                  <a:cubicBezTo>
                    <a:pt x="1" y="286"/>
                    <a:pt x="84" y="357"/>
                    <a:pt x="168" y="357"/>
                  </a:cubicBezTo>
                  <a:cubicBezTo>
                    <a:pt x="263" y="357"/>
                    <a:pt x="334" y="286"/>
                    <a:pt x="334" y="191"/>
                  </a:cubicBezTo>
                  <a:lnTo>
                    <a:pt x="334" y="167"/>
                  </a:lnTo>
                  <a:cubicBezTo>
                    <a:pt x="346"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7" name="Google Shape;11747;p65"/>
            <p:cNvSpPr/>
            <p:nvPr/>
          </p:nvSpPr>
          <p:spPr>
            <a:xfrm>
              <a:off x="2320012" y="2718151"/>
              <a:ext cx="10993" cy="11341"/>
            </a:xfrm>
            <a:custGeom>
              <a:rect b="b" l="l" r="r" t="t"/>
              <a:pathLst>
                <a:path extrusionOk="0" h="358" w="347">
                  <a:moveTo>
                    <a:pt x="168" y="1"/>
                  </a:moveTo>
                  <a:cubicBezTo>
                    <a:pt x="84" y="1"/>
                    <a:pt x="1" y="72"/>
                    <a:pt x="1" y="167"/>
                  </a:cubicBezTo>
                  <a:lnTo>
                    <a:pt x="1" y="191"/>
                  </a:lnTo>
                  <a:cubicBezTo>
                    <a:pt x="1" y="286"/>
                    <a:pt x="84" y="358"/>
                    <a:pt x="168" y="358"/>
                  </a:cubicBezTo>
                  <a:cubicBezTo>
                    <a:pt x="263" y="358"/>
                    <a:pt x="334" y="286"/>
                    <a:pt x="334" y="191"/>
                  </a:cubicBezTo>
                  <a:lnTo>
                    <a:pt x="334" y="167"/>
                  </a:lnTo>
                  <a:cubicBezTo>
                    <a:pt x="346" y="72"/>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8" name="Google Shape;11748;p65"/>
            <p:cNvSpPr/>
            <p:nvPr/>
          </p:nvSpPr>
          <p:spPr>
            <a:xfrm>
              <a:off x="2364522" y="2716662"/>
              <a:ext cx="63804" cy="30571"/>
            </a:xfrm>
            <a:custGeom>
              <a:rect b="b" l="l" r="r" t="t"/>
              <a:pathLst>
                <a:path extrusionOk="0" h="965" w="2014">
                  <a:moveTo>
                    <a:pt x="1596" y="322"/>
                  </a:moveTo>
                  <a:cubicBezTo>
                    <a:pt x="1632" y="322"/>
                    <a:pt x="1668" y="357"/>
                    <a:pt x="1668" y="405"/>
                  </a:cubicBezTo>
                  <a:lnTo>
                    <a:pt x="1668" y="560"/>
                  </a:lnTo>
                  <a:cubicBezTo>
                    <a:pt x="1668" y="607"/>
                    <a:pt x="1632" y="643"/>
                    <a:pt x="1596" y="643"/>
                  </a:cubicBezTo>
                  <a:lnTo>
                    <a:pt x="382" y="643"/>
                  </a:lnTo>
                  <a:cubicBezTo>
                    <a:pt x="346" y="643"/>
                    <a:pt x="310" y="607"/>
                    <a:pt x="310" y="560"/>
                  </a:cubicBezTo>
                  <a:lnTo>
                    <a:pt x="310" y="405"/>
                  </a:lnTo>
                  <a:cubicBezTo>
                    <a:pt x="310" y="357"/>
                    <a:pt x="346" y="322"/>
                    <a:pt x="382" y="322"/>
                  </a:cubicBezTo>
                  <a:close/>
                  <a:moveTo>
                    <a:pt x="406" y="0"/>
                  </a:moveTo>
                  <a:cubicBezTo>
                    <a:pt x="180" y="0"/>
                    <a:pt x="1" y="179"/>
                    <a:pt x="1" y="405"/>
                  </a:cubicBezTo>
                  <a:lnTo>
                    <a:pt x="1" y="572"/>
                  </a:lnTo>
                  <a:cubicBezTo>
                    <a:pt x="1" y="786"/>
                    <a:pt x="180" y="964"/>
                    <a:pt x="406" y="964"/>
                  </a:cubicBezTo>
                  <a:lnTo>
                    <a:pt x="1608" y="964"/>
                  </a:lnTo>
                  <a:cubicBezTo>
                    <a:pt x="1834" y="964"/>
                    <a:pt x="2013" y="786"/>
                    <a:pt x="2013" y="572"/>
                  </a:cubicBezTo>
                  <a:lnTo>
                    <a:pt x="2013" y="405"/>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49" name="Google Shape;11749;p65"/>
            <p:cNvSpPr/>
            <p:nvPr/>
          </p:nvSpPr>
          <p:spPr>
            <a:xfrm>
              <a:off x="2437323" y="2454510"/>
              <a:ext cx="82273" cy="83002"/>
            </a:xfrm>
            <a:custGeom>
              <a:rect b="b" l="l" r="r" t="t"/>
              <a:pathLst>
                <a:path extrusionOk="0" h="2620" w="2597">
                  <a:moveTo>
                    <a:pt x="1299" y="655"/>
                  </a:moveTo>
                  <a:cubicBezTo>
                    <a:pt x="1656" y="655"/>
                    <a:pt x="1942" y="953"/>
                    <a:pt x="1942" y="1310"/>
                  </a:cubicBezTo>
                  <a:cubicBezTo>
                    <a:pt x="1930" y="1667"/>
                    <a:pt x="1644" y="1965"/>
                    <a:pt x="1299" y="1965"/>
                  </a:cubicBezTo>
                  <a:cubicBezTo>
                    <a:pt x="941" y="1965"/>
                    <a:pt x="668" y="1667"/>
                    <a:pt x="668" y="1310"/>
                  </a:cubicBezTo>
                  <a:cubicBezTo>
                    <a:pt x="668" y="953"/>
                    <a:pt x="941" y="655"/>
                    <a:pt x="1299" y="655"/>
                  </a:cubicBezTo>
                  <a:close/>
                  <a:moveTo>
                    <a:pt x="1299" y="0"/>
                  </a:moveTo>
                  <a:cubicBezTo>
                    <a:pt x="1215" y="0"/>
                    <a:pt x="1132" y="72"/>
                    <a:pt x="1132" y="167"/>
                  </a:cubicBezTo>
                  <a:lnTo>
                    <a:pt x="1132" y="346"/>
                  </a:lnTo>
                  <a:cubicBezTo>
                    <a:pt x="989" y="369"/>
                    <a:pt x="858" y="429"/>
                    <a:pt x="751" y="500"/>
                  </a:cubicBezTo>
                  <a:lnTo>
                    <a:pt x="620" y="369"/>
                  </a:lnTo>
                  <a:cubicBezTo>
                    <a:pt x="590" y="340"/>
                    <a:pt x="546" y="325"/>
                    <a:pt x="501" y="325"/>
                  </a:cubicBezTo>
                  <a:cubicBezTo>
                    <a:pt x="456" y="325"/>
                    <a:pt x="412" y="340"/>
                    <a:pt x="382" y="369"/>
                  </a:cubicBezTo>
                  <a:cubicBezTo>
                    <a:pt x="322" y="429"/>
                    <a:pt x="322" y="548"/>
                    <a:pt x="382" y="607"/>
                  </a:cubicBezTo>
                  <a:lnTo>
                    <a:pt x="513" y="750"/>
                  </a:lnTo>
                  <a:cubicBezTo>
                    <a:pt x="441" y="857"/>
                    <a:pt x="382" y="1000"/>
                    <a:pt x="346" y="1143"/>
                  </a:cubicBezTo>
                  <a:lnTo>
                    <a:pt x="168" y="1143"/>
                  </a:lnTo>
                  <a:cubicBezTo>
                    <a:pt x="84" y="1143"/>
                    <a:pt x="1" y="1227"/>
                    <a:pt x="1" y="1310"/>
                  </a:cubicBezTo>
                  <a:cubicBezTo>
                    <a:pt x="1" y="1405"/>
                    <a:pt x="84" y="1477"/>
                    <a:pt x="168" y="1477"/>
                  </a:cubicBezTo>
                  <a:lnTo>
                    <a:pt x="346" y="1477"/>
                  </a:lnTo>
                  <a:cubicBezTo>
                    <a:pt x="382" y="1619"/>
                    <a:pt x="441" y="1762"/>
                    <a:pt x="513" y="1881"/>
                  </a:cubicBezTo>
                  <a:lnTo>
                    <a:pt x="382" y="2012"/>
                  </a:lnTo>
                  <a:cubicBezTo>
                    <a:pt x="322" y="2072"/>
                    <a:pt x="322" y="2191"/>
                    <a:pt x="382" y="2251"/>
                  </a:cubicBezTo>
                  <a:cubicBezTo>
                    <a:pt x="406" y="2274"/>
                    <a:pt x="453" y="2298"/>
                    <a:pt x="501" y="2298"/>
                  </a:cubicBezTo>
                  <a:cubicBezTo>
                    <a:pt x="537" y="2298"/>
                    <a:pt x="584" y="2274"/>
                    <a:pt x="620" y="2251"/>
                  </a:cubicBezTo>
                  <a:lnTo>
                    <a:pt x="751" y="2120"/>
                  </a:lnTo>
                  <a:cubicBezTo>
                    <a:pt x="870" y="2191"/>
                    <a:pt x="1001" y="2251"/>
                    <a:pt x="1132" y="2274"/>
                  </a:cubicBezTo>
                  <a:lnTo>
                    <a:pt x="1132" y="2453"/>
                  </a:lnTo>
                  <a:cubicBezTo>
                    <a:pt x="1132" y="2548"/>
                    <a:pt x="1215" y="2620"/>
                    <a:pt x="1299" y="2620"/>
                  </a:cubicBezTo>
                  <a:cubicBezTo>
                    <a:pt x="1394" y="2620"/>
                    <a:pt x="1465" y="2548"/>
                    <a:pt x="1465" y="2453"/>
                  </a:cubicBezTo>
                  <a:lnTo>
                    <a:pt x="1465" y="2274"/>
                  </a:lnTo>
                  <a:cubicBezTo>
                    <a:pt x="1608" y="2251"/>
                    <a:pt x="1751" y="2191"/>
                    <a:pt x="1846" y="2120"/>
                  </a:cubicBezTo>
                  <a:lnTo>
                    <a:pt x="1989" y="2251"/>
                  </a:lnTo>
                  <a:cubicBezTo>
                    <a:pt x="2013" y="2274"/>
                    <a:pt x="2061" y="2298"/>
                    <a:pt x="2108" y="2298"/>
                  </a:cubicBezTo>
                  <a:cubicBezTo>
                    <a:pt x="2144" y="2298"/>
                    <a:pt x="2192" y="2274"/>
                    <a:pt x="2227" y="2251"/>
                  </a:cubicBezTo>
                  <a:cubicBezTo>
                    <a:pt x="2287" y="2191"/>
                    <a:pt x="2287" y="2072"/>
                    <a:pt x="2227" y="2012"/>
                  </a:cubicBezTo>
                  <a:lnTo>
                    <a:pt x="2084" y="1881"/>
                  </a:lnTo>
                  <a:cubicBezTo>
                    <a:pt x="2168" y="1762"/>
                    <a:pt x="2227" y="1619"/>
                    <a:pt x="2251" y="1477"/>
                  </a:cubicBezTo>
                  <a:lnTo>
                    <a:pt x="2430" y="1477"/>
                  </a:lnTo>
                  <a:cubicBezTo>
                    <a:pt x="2525" y="1477"/>
                    <a:pt x="2596" y="1405"/>
                    <a:pt x="2596" y="1310"/>
                  </a:cubicBezTo>
                  <a:cubicBezTo>
                    <a:pt x="2596" y="1227"/>
                    <a:pt x="2525" y="1143"/>
                    <a:pt x="2430" y="1143"/>
                  </a:cubicBezTo>
                  <a:lnTo>
                    <a:pt x="2251" y="1143"/>
                  </a:lnTo>
                  <a:cubicBezTo>
                    <a:pt x="2227" y="1000"/>
                    <a:pt x="2168" y="869"/>
                    <a:pt x="2096" y="750"/>
                  </a:cubicBezTo>
                  <a:lnTo>
                    <a:pt x="2227" y="607"/>
                  </a:lnTo>
                  <a:cubicBezTo>
                    <a:pt x="2287" y="548"/>
                    <a:pt x="2287" y="429"/>
                    <a:pt x="2227" y="369"/>
                  </a:cubicBezTo>
                  <a:cubicBezTo>
                    <a:pt x="2198" y="340"/>
                    <a:pt x="2153" y="325"/>
                    <a:pt x="2108" y="325"/>
                  </a:cubicBezTo>
                  <a:cubicBezTo>
                    <a:pt x="2064" y="325"/>
                    <a:pt x="2019" y="340"/>
                    <a:pt x="1989" y="369"/>
                  </a:cubicBezTo>
                  <a:lnTo>
                    <a:pt x="1846" y="500"/>
                  </a:lnTo>
                  <a:cubicBezTo>
                    <a:pt x="1727" y="429"/>
                    <a:pt x="1596" y="369"/>
                    <a:pt x="1465" y="346"/>
                  </a:cubicBezTo>
                  <a:lnTo>
                    <a:pt x="1465" y="167"/>
                  </a:lnTo>
                  <a:cubicBezTo>
                    <a:pt x="1465" y="72"/>
                    <a:pt x="1394"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0" name="Google Shape;11750;p65"/>
            <p:cNvSpPr/>
            <p:nvPr/>
          </p:nvSpPr>
          <p:spPr>
            <a:xfrm>
              <a:off x="2462603" y="2479759"/>
              <a:ext cx="32092" cy="32092"/>
            </a:xfrm>
            <a:custGeom>
              <a:rect b="b" l="l" r="r" t="t"/>
              <a:pathLst>
                <a:path extrusionOk="0" h="1013" w="1013">
                  <a:moveTo>
                    <a:pt x="501" y="358"/>
                  </a:moveTo>
                  <a:cubicBezTo>
                    <a:pt x="596" y="358"/>
                    <a:pt x="667" y="441"/>
                    <a:pt x="667" y="525"/>
                  </a:cubicBezTo>
                  <a:cubicBezTo>
                    <a:pt x="667" y="620"/>
                    <a:pt x="596" y="692"/>
                    <a:pt x="501" y="692"/>
                  </a:cubicBezTo>
                  <a:cubicBezTo>
                    <a:pt x="417" y="692"/>
                    <a:pt x="346" y="620"/>
                    <a:pt x="346" y="525"/>
                  </a:cubicBezTo>
                  <a:cubicBezTo>
                    <a:pt x="346" y="441"/>
                    <a:pt x="417" y="358"/>
                    <a:pt x="501" y="358"/>
                  </a:cubicBezTo>
                  <a:close/>
                  <a:moveTo>
                    <a:pt x="501" y="1"/>
                  </a:moveTo>
                  <a:cubicBezTo>
                    <a:pt x="227" y="1"/>
                    <a:pt x="1" y="227"/>
                    <a:pt x="1" y="513"/>
                  </a:cubicBezTo>
                  <a:cubicBezTo>
                    <a:pt x="1" y="799"/>
                    <a:pt x="227" y="1013"/>
                    <a:pt x="501" y="1013"/>
                  </a:cubicBezTo>
                  <a:cubicBezTo>
                    <a:pt x="786" y="1013"/>
                    <a:pt x="1013" y="799"/>
                    <a:pt x="1013" y="513"/>
                  </a:cubicBezTo>
                  <a:cubicBezTo>
                    <a:pt x="1001" y="251"/>
                    <a:pt x="774" y="1"/>
                    <a:pt x="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1" name="Google Shape;11751;p65"/>
            <p:cNvSpPr/>
            <p:nvPr/>
          </p:nvSpPr>
          <p:spPr>
            <a:xfrm>
              <a:off x="2314373" y="2546921"/>
              <a:ext cx="21891" cy="36242"/>
            </a:xfrm>
            <a:custGeom>
              <a:rect b="b" l="l" r="r" t="t"/>
              <a:pathLst>
                <a:path extrusionOk="0" h="1144" w="691">
                  <a:moveTo>
                    <a:pt x="167" y="0"/>
                  </a:moveTo>
                  <a:cubicBezTo>
                    <a:pt x="72" y="0"/>
                    <a:pt x="0" y="72"/>
                    <a:pt x="0" y="167"/>
                  </a:cubicBezTo>
                  <a:lnTo>
                    <a:pt x="0" y="988"/>
                  </a:lnTo>
                  <a:cubicBezTo>
                    <a:pt x="0" y="1072"/>
                    <a:pt x="72" y="1143"/>
                    <a:pt x="167" y="1143"/>
                  </a:cubicBezTo>
                  <a:lnTo>
                    <a:pt x="524" y="1143"/>
                  </a:lnTo>
                  <a:cubicBezTo>
                    <a:pt x="620" y="1143"/>
                    <a:pt x="691" y="1072"/>
                    <a:pt x="691" y="988"/>
                  </a:cubicBezTo>
                  <a:cubicBezTo>
                    <a:pt x="691" y="893"/>
                    <a:pt x="620" y="822"/>
                    <a:pt x="524" y="822"/>
                  </a:cubicBezTo>
                  <a:lnTo>
                    <a:pt x="334" y="822"/>
                  </a:ln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2" name="Google Shape;11752;p65"/>
          <p:cNvSpPr/>
          <p:nvPr/>
        </p:nvSpPr>
        <p:spPr>
          <a:xfrm>
            <a:off x="3518751" y="2415259"/>
            <a:ext cx="364003" cy="361405"/>
          </a:xfrm>
          <a:custGeom>
            <a:rect b="b" l="l" r="r" t="t"/>
            <a:pathLst>
              <a:path extrusionOk="0" h="11408" w="11490">
                <a:moveTo>
                  <a:pt x="9311" y="394"/>
                </a:moveTo>
                <a:lnTo>
                  <a:pt x="11073" y="2144"/>
                </a:lnTo>
                <a:lnTo>
                  <a:pt x="10537" y="2680"/>
                </a:lnTo>
                <a:lnTo>
                  <a:pt x="10513" y="2668"/>
                </a:lnTo>
                <a:lnTo>
                  <a:pt x="8799" y="942"/>
                </a:lnTo>
                <a:lnTo>
                  <a:pt x="9311" y="394"/>
                </a:lnTo>
                <a:close/>
                <a:moveTo>
                  <a:pt x="2846" y="1299"/>
                </a:moveTo>
                <a:lnTo>
                  <a:pt x="3000" y="1465"/>
                </a:lnTo>
                <a:cubicBezTo>
                  <a:pt x="3228" y="1693"/>
                  <a:pt x="3531" y="1812"/>
                  <a:pt x="3838" y="1812"/>
                </a:cubicBezTo>
                <a:cubicBezTo>
                  <a:pt x="3852" y="1812"/>
                  <a:pt x="3867" y="1811"/>
                  <a:pt x="3881" y="1811"/>
                </a:cubicBezTo>
                <a:cubicBezTo>
                  <a:pt x="4524" y="1775"/>
                  <a:pt x="5334" y="1704"/>
                  <a:pt x="5763" y="1596"/>
                </a:cubicBezTo>
                <a:cubicBezTo>
                  <a:pt x="5775" y="1608"/>
                  <a:pt x="5798" y="1656"/>
                  <a:pt x="5834" y="1692"/>
                </a:cubicBezTo>
                <a:cubicBezTo>
                  <a:pt x="5858" y="1835"/>
                  <a:pt x="5798" y="1989"/>
                  <a:pt x="5667" y="2073"/>
                </a:cubicBezTo>
                <a:lnTo>
                  <a:pt x="4715" y="2466"/>
                </a:lnTo>
                <a:cubicBezTo>
                  <a:pt x="4655" y="2477"/>
                  <a:pt x="4632" y="2537"/>
                  <a:pt x="4608" y="2585"/>
                </a:cubicBezTo>
                <a:cubicBezTo>
                  <a:pt x="4596" y="2644"/>
                  <a:pt x="4608" y="2704"/>
                  <a:pt x="4655" y="2728"/>
                </a:cubicBezTo>
                <a:lnTo>
                  <a:pt x="5513" y="3597"/>
                </a:lnTo>
                <a:lnTo>
                  <a:pt x="5227" y="3894"/>
                </a:lnTo>
                <a:lnTo>
                  <a:pt x="4929" y="3597"/>
                </a:lnTo>
                <a:cubicBezTo>
                  <a:pt x="4899" y="3567"/>
                  <a:pt x="4852" y="3552"/>
                  <a:pt x="4806" y="3552"/>
                </a:cubicBezTo>
                <a:cubicBezTo>
                  <a:pt x="4760" y="3552"/>
                  <a:pt x="4715" y="3567"/>
                  <a:pt x="4691" y="3597"/>
                </a:cubicBezTo>
                <a:cubicBezTo>
                  <a:pt x="4632" y="3656"/>
                  <a:pt x="4632" y="3775"/>
                  <a:pt x="4691" y="3835"/>
                </a:cubicBezTo>
                <a:lnTo>
                  <a:pt x="4989" y="4132"/>
                </a:lnTo>
                <a:lnTo>
                  <a:pt x="4691" y="4430"/>
                </a:lnTo>
                <a:lnTo>
                  <a:pt x="4191" y="3930"/>
                </a:lnTo>
                <a:cubicBezTo>
                  <a:pt x="4161" y="3900"/>
                  <a:pt x="4117" y="3885"/>
                  <a:pt x="4072" y="3885"/>
                </a:cubicBezTo>
                <a:cubicBezTo>
                  <a:pt x="4027" y="3885"/>
                  <a:pt x="3983" y="3900"/>
                  <a:pt x="3953" y="3930"/>
                </a:cubicBezTo>
                <a:cubicBezTo>
                  <a:pt x="3893" y="3990"/>
                  <a:pt x="3893" y="4109"/>
                  <a:pt x="3953" y="4168"/>
                </a:cubicBezTo>
                <a:lnTo>
                  <a:pt x="4441" y="4668"/>
                </a:lnTo>
                <a:lnTo>
                  <a:pt x="4143" y="4966"/>
                </a:lnTo>
                <a:lnTo>
                  <a:pt x="3846" y="4668"/>
                </a:lnTo>
                <a:cubicBezTo>
                  <a:pt x="3822" y="4638"/>
                  <a:pt x="3777" y="4624"/>
                  <a:pt x="3731" y="4624"/>
                </a:cubicBezTo>
                <a:cubicBezTo>
                  <a:pt x="3685" y="4624"/>
                  <a:pt x="3637" y="4638"/>
                  <a:pt x="3608" y="4668"/>
                </a:cubicBezTo>
                <a:cubicBezTo>
                  <a:pt x="3548" y="4728"/>
                  <a:pt x="3548" y="4847"/>
                  <a:pt x="3608" y="4906"/>
                </a:cubicBezTo>
                <a:lnTo>
                  <a:pt x="3905" y="5204"/>
                </a:lnTo>
                <a:lnTo>
                  <a:pt x="3608" y="5502"/>
                </a:lnTo>
                <a:lnTo>
                  <a:pt x="1976" y="3859"/>
                </a:lnTo>
                <a:cubicBezTo>
                  <a:pt x="1929" y="3811"/>
                  <a:pt x="1881" y="3751"/>
                  <a:pt x="1857" y="3680"/>
                </a:cubicBezTo>
                <a:cubicBezTo>
                  <a:pt x="1822" y="3620"/>
                  <a:pt x="1810" y="3549"/>
                  <a:pt x="1810" y="3478"/>
                </a:cubicBezTo>
                <a:cubicBezTo>
                  <a:pt x="1798" y="3335"/>
                  <a:pt x="1750" y="3216"/>
                  <a:pt x="1667" y="3132"/>
                </a:cubicBezTo>
                <a:lnTo>
                  <a:pt x="1334" y="2799"/>
                </a:lnTo>
                <a:lnTo>
                  <a:pt x="2846" y="1299"/>
                </a:lnTo>
                <a:close/>
                <a:moveTo>
                  <a:pt x="7882" y="5954"/>
                </a:moveTo>
                <a:lnTo>
                  <a:pt x="9525" y="7597"/>
                </a:lnTo>
                <a:cubicBezTo>
                  <a:pt x="9620" y="7704"/>
                  <a:pt x="9680" y="7835"/>
                  <a:pt x="9680" y="7966"/>
                </a:cubicBezTo>
                <a:cubicBezTo>
                  <a:pt x="9680" y="8026"/>
                  <a:pt x="9704" y="8085"/>
                  <a:pt x="9727" y="8145"/>
                </a:cubicBezTo>
                <a:cubicBezTo>
                  <a:pt x="9763" y="8204"/>
                  <a:pt x="9787" y="8252"/>
                  <a:pt x="9835" y="8300"/>
                </a:cubicBezTo>
                <a:lnTo>
                  <a:pt x="10156" y="8621"/>
                </a:lnTo>
                <a:lnTo>
                  <a:pt x="8680" y="10145"/>
                </a:lnTo>
                <a:lnTo>
                  <a:pt x="8513" y="9978"/>
                </a:lnTo>
                <a:cubicBezTo>
                  <a:pt x="8286" y="9751"/>
                  <a:pt x="7993" y="9632"/>
                  <a:pt x="7677" y="9632"/>
                </a:cubicBezTo>
                <a:cubicBezTo>
                  <a:pt x="7662" y="9632"/>
                  <a:pt x="7647" y="9633"/>
                  <a:pt x="7632" y="9633"/>
                </a:cubicBezTo>
                <a:cubicBezTo>
                  <a:pt x="6989" y="9669"/>
                  <a:pt x="6179" y="9740"/>
                  <a:pt x="5763" y="9847"/>
                </a:cubicBezTo>
                <a:cubicBezTo>
                  <a:pt x="5739" y="9824"/>
                  <a:pt x="5715" y="9788"/>
                  <a:pt x="5679" y="9752"/>
                </a:cubicBezTo>
                <a:cubicBezTo>
                  <a:pt x="5656" y="9609"/>
                  <a:pt x="5715" y="9455"/>
                  <a:pt x="5846" y="9371"/>
                </a:cubicBezTo>
                <a:lnTo>
                  <a:pt x="6799" y="8978"/>
                </a:lnTo>
                <a:cubicBezTo>
                  <a:pt x="6858" y="8966"/>
                  <a:pt x="6894" y="8907"/>
                  <a:pt x="6906" y="8859"/>
                </a:cubicBezTo>
                <a:cubicBezTo>
                  <a:pt x="6918" y="8800"/>
                  <a:pt x="6906" y="8740"/>
                  <a:pt x="6858" y="8716"/>
                </a:cubicBezTo>
                <a:lnTo>
                  <a:pt x="6001" y="7847"/>
                </a:lnTo>
                <a:lnTo>
                  <a:pt x="6298" y="7550"/>
                </a:lnTo>
                <a:lnTo>
                  <a:pt x="6596" y="7847"/>
                </a:lnTo>
                <a:cubicBezTo>
                  <a:pt x="6620" y="7883"/>
                  <a:pt x="6668" y="7895"/>
                  <a:pt x="6715" y="7895"/>
                </a:cubicBezTo>
                <a:cubicBezTo>
                  <a:pt x="6751" y="7895"/>
                  <a:pt x="6799" y="7883"/>
                  <a:pt x="6834" y="7847"/>
                </a:cubicBezTo>
                <a:cubicBezTo>
                  <a:pt x="6894" y="7788"/>
                  <a:pt x="6894" y="7669"/>
                  <a:pt x="6834" y="7609"/>
                </a:cubicBezTo>
                <a:lnTo>
                  <a:pt x="6537" y="7311"/>
                </a:lnTo>
                <a:lnTo>
                  <a:pt x="6834" y="7014"/>
                </a:lnTo>
                <a:lnTo>
                  <a:pt x="7322" y="7502"/>
                </a:lnTo>
                <a:cubicBezTo>
                  <a:pt x="7346" y="7538"/>
                  <a:pt x="7394" y="7550"/>
                  <a:pt x="7441" y="7550"/>
                </a:cubicBezTo>
                <a:cubicBezTo>
                  <a:pt x="7477" y="7550"/>
                  <a:pt x="7525" y="7538"/>
                  <a:pt x="7561" y="7502"/>
                </a:cubicBezTo>
                <a:cubicBezTo>
                  <a:pt x="7620" y="7442"/>
                  <a:pt x="7620" y="7323"/>
                  <a:pt x="7561" y="7264"/>
                </a:cubicBezTo>
                <a:lnTo>
                  <a:pt x="7072" y="6776"/>
                </a:lnTo>
                <a:lnTo>
                  <a:pt x="7263" y="6585"/>
                </a:lnTo>
                <a:lnTo>
                  <a:pt x="7346" y="6490"/>
                </a:lnTo>
                <a:lnTo>
                  <a:pt x="7644" y="6788"/>
                </a:lnTo>
                <a:cubicBezTo>
                  <a:pt x="7680" y="6823"/>
                  <a:pt x="7715" y="6835"/>
                  <a:pt x="7763" y="6835"/>
                </a:cubicBezTo>
                <a:cubicBezTo>
                  <a:pt x="7811" y="6835"/>
                  <a:pt x="7858" y="6823"/>
                  <a:pt x="7882" y="6788"/>
                </a:cubicBezTo>
                <a:cubicBezTo>
                  <a:pt x="7942" y="6728"/>
                  <a:pt x="7942" y="6609"/>
                  <a:pt x="7882" y="6549"/>
                </a:cubicBezTo>
                <a:lnTo>
                  <a:pt x="7584" y="6252"/>
                </a:lnTo>
                <a:lnTo>
                  <a:pt x="7882" y="5954"/>
                </a:lnTo>
                <a:close/>
                <a:moveTo>
                  <a:pt x="964" y="8752"/>
                </a:moveTo>
                <a:lnTo>
                  <a:pt x="976" y="8776"/>
                </a:lnTo>
                <a:lnTo>
                  <a:pt x="2703" y="10502"/>
                </a:lnTo>
                <a:lnTo>
                  <a:pt x="2191" y="11050"/>
                </a:lnTo>
                <a:lnTo>
                  <a:pt x="429" y="9288"/>
                </a:lnTo>
                <a:lnTo>
                  <a:pt x="964" y="8752"/>
                </a:lnTo>
                <a:close/>
                <a:moveTo>
                  <a:pt x="10537" y="8752"/>
                </a:moveTo>
                <a:lnTo>
                  <a:pt x="11073" y="9288"/>
                </a:lnTo>
                <a:lnTo>
                  <a:pt x="9311" y="11050"/>
                </a:lnTo>
                <a:lnTo>
                  <a:pt x="8775" y="10514"/>
                </a:lnTo>
                <a:lnTo>
                  <a:pt x="8799" y="10490"/>
                </a:lnTo>
                <a:lnTo>
                  <a:pt x="10525" y="8764"/>
                </a:lnTo>
                <a:lnTo>
                  <a:pt x="10537" y="8752"/>
                </a:lnTo>
                <a:close/>
                <a:moveTo>
                  <a:pt x="2203" y="1"/>
                </a:moveTo>
                <a:cubicBezTo>
                  <a:pt x="2155" y="1"/>
                  <a:pt x="2107" y="13"/>
                  <a:pt x="2084" y="49"/>
                </a:cubicBezTo>
                <a:lnTo>
                  <a:pt x="1429" y="703"/>
                </a:lnTo>
                <a:cubicBezTo>
                  <a:pt x="1369" y="763"/>
                  <a:pt x="1369" y="882"/>
                  <a:pt x="1429" y="942"/>
                </a:cubicBezTo>
                <a:cubicBezTo>
                  <a:pt x="1459" y="971"/>
                  <a:pt x="1503" y="986"/>
                  <a:pt x="1548" y="986"/>
                </a:cubicBezTo>
                <a:cubicBezTo>
                  <a:pt x="1592" y="986"/>
                  <a:pt x="1637" y="971"/>
                  <a:pt x="1667" y="942"/>
                </a:cubicBezTo>
                <a:lnTo>
                  <a:pt x="2203" y="406"/>
                </a:lnTo>
                <a:lnTo>
                  <a:pt x="2738" y="942"/>
                </a:lnTo>
                <a:lnTo>
                  <a:pt x="2727" y="953"/>
                </a:lnTo>
                <a:lnTo>
                  <a:pt x="964" y="2668"/>
                </a:lnTo>
                <a:lnTo>
                  <a:pt x="953" y="2680"/>
                </a:lnTo>
                <a:lnTo>
                  <a:pt x="417" y="2144"/>
                </a:lnTo>
                <a:lnTo>
                  <a:pt x="1155" y="1406"/>
                </a:lnTo>
                <a:cubicBezTo>
                  <a:pt x="1214" y="1346"/>
                  <a:pt x="1214" y="1227"/>
                  <a:pt x="1155" y="1168"/>
                </a:cubicBezTo>
                <a:cubicBezTo>
                  <a:pt x="1125" y="1138"/>
                  <a:pt x="1081" y="1123"/>
                  <a:pt x="1036" y="1123"/>
                </a:cubicBezTo>
                <a:cubicBezTo>
                  <a:pt x="991" y="1123"/>
                  <a:pt x="947" y="1138"/>
                  <a:pt x="917" y="1168"/>
                </a:cubicBezTo>
                <a:lnTo>
                  <a:pt x="60" y="2025"/>
                </a:lnTo>
                <a:cubicBezTo>
                  <a:pt x="24" y="2061"/>
                  <a:pt x="12" y="2096"/>
                  <a:pt x="12" y="2144"/>
                </a:cubicBezTo>
                <a:cubicBezTo>
                  <a:pt x="12" y="2192"/>
                  <a:pt x="24" y="2239"/>
                  <a:pt x="60" y="2263"/>
                </a:cubicBezTo>
                <a:lnTo>
                  <a:pt x="833" y="3037"/>
                </a:lnTo>
                <a:cubicBezTo>
                  <a:pt x="857" y="3073"/>
                  <a:pt x="905" y="3085"/>
                  <a:pt x="953" y="3085"/>
                </a:cubicBezTo>
                <a:cubicBezTo>
                  <a:pt x="1000" y="3085"/>
                  <a:pt x="1036" y="3073"/>
                  <a:pt x="1072" y="3037"/>
                </a:cubicBezTo>
                <a:lnTo>
                  <a:pt x="1084" y="3025"/>
                </a:lnTo>
                <a:lnTo>
                  <a:pt x="1417" y="3347"/>
                </a:lnTo>
                <a:cubicBezTo>
                  <a:pt x="1441" y="3382"/>
                  <a:pt x="1476" y="3430"/>
                  <a:pt x="1476" y="3466"/>
                </a:cubicBezTo>
                <a:cubicBezTo>
                  <a:pt x="1488" y="3573"/>
                  <a:pt x="1500" y="3692"/>
                  <a:pt x="1548" y="3787"/>
                </a:cubicBezTo>
                <a:cubicBezTo>
                  <a:pt x="1595" y="3882"/>
                  <a:pt x="1655" y="3978"/>
                  <a:pt x="1738" y="4049"/>
                </a:cubicBezTo>
                <a:lnTo>
                  <a:pt x="3381" y="5692"/>
                </a:lnTo>
                <a:lnTo>
                  <a:pt x="2691" y="6371"/>
                </a:lnTo>
                <a:lnTo>
                  <a:pt x="2393" y="5645"/>
                </a:lnTo>
                <a:cubicBezTo>
                  <a:pt x="2393" y="5645"/>
                  <a:pt x="2393" y="5633"/>
                  <a:pt x="2381" y="5633"/>
                </a:cubicBezTo>
                <a:cubicBezTo>
                  <a:pt x="2248" y="5404"/>
                  <a:pt x="2016" y="5274"/>
                  <a:pt x="1775" y="5274"/>
                </a:cubicBezTo>
                <a:cubicBezTo>
                  <a:pt x="1715" y="5274"/>
                  <a:pt x="1655" y="5283"/>
                  <a:pt x="1595" y="5299"/>
                </a:cubicBezTo>
                <a:cubicBezTo>
                  <a:pt x="1572" y="5299"/>
                  <a:pt x="1560" y="5311"/>
                  <a:pt x="1548" y="5311"/>
                </a:cubicBezTo>
                <a:cubicBezTo>
                  <a:pt x="1393" y="5406"/>
                  <a:pt x="1214" y="5573"/>
                  <a:pt x="1274" y="5728"/>
                </a:cubicBezTo>
                <a:cubicBezTo>
                  <a:pt x="1369" y="6014"/>
                  <a:pt x="1441" y="6668"/>
                  <a:pt x="1488" y="7573"/>
                </a:cubicBezTo>
                <a:cubicBezTo>
                  <a:pt x="1500" y="7811"/>
                  <a:pt x="1417" y="8038"/>
                  <a:pt x="1250" y="8204"/>
                </a:cubicBezTo>
                <a:lnTo>
                  <a:pt x="1084" y="8371"/>
                </a:lnTo>
                <a:lnTo>
                  <a:pt x="1072" y="8347"/>
                </a:lnTo>
                <a:cubicBezTo>
                  <a:pt x="1042" y="8317"/>
                  <a:pt x="997" y="8303"/>
                  <a:pt x="953" y="8303"/>
                </a:cubicBezTo>
                <a:cubicBezTo>
                  <a:pt x="908" y="8303"/>
                  <a:pt x="863" y="8317"/>
                  <a:pt x="833" y="8347"/>
                </a:cubicBezTo>
                <a:lnTo>
                  <a:pt x="60" y="9121"/>
                </a:lnTo>
                <a:cubicBezTo>
                  <a:pt x="0" y="9181"/>
                  <a:pt x="0" y="9300"/>
                  <a:pt x="60" y="9359"/>
                </a:cubicBezTo>
                <a:lnTo>
                  <a:pt x="2048" y="11360"/>
                </a:lnTo>
                <a:cubicBezTo>
                  <a:pt x="2084" y="11383"/>
                  <a:pt x="2119" y="11407"/>
                  <a:pt x="2167" y="11407"/>
                </a:cubicBezTo>
                <a:cubicBezTo>
                  <a:pt x="2215" y="11407"/>
                  <a:pt x="2262" y="11383"/>
                  <a:pt x="2286" y="11360"/>
                </a:cubicBezTo>
                <a:lnTo>
                  <a:pt x="3060" y="10586"/>
                </a:lnTo>
                <a:cubicBezTo>
                  <a:pt x="3119" y="10526"/>
                  <a:pt x="3119" y="10407"/>
                  <a:pt x="3060" y="10348"/>
                </a:cubicBezTo>
                <a:lnTo>
                  <a:pt x="3048" y="10336"/>
                </a:lnTo>
                <a:lnTo>
                  <a:pt x="3370" y="10002"/>
                </a:lnTo>
                <a:cubicBezTo>
                  <a:pt x="3405" y="9978"/>
                  <a:pt x="3453" y="9943"/>
                  <a:pt x="3489" y="9943"/>
                </a:cubicBezTo>
                <a:cubicBezTo>
                  <a:pt x="3572" y="9943"/>
                  <a:pt x="3631" y="9931"/>
                  <a:pt x="3691" y="9919"/>
                </a:cubicBezTo>
                <a:cubicBezTo>
                  <a:pt x="3751" y="9895"/>
                  <a:pt x="3822" y="9871"/>
                  <a:pt x="3881" y="9836"/>
                </a:cubicBezTo>
                <a:cubicBezTo>
                  <a:pt x="3953" y="9800"/>
                  <a:pt x="3989" y="9693"/>
                  <a:pt x="3941" y="9621"/>
                </a:cubicBezTo>
                <a:cubicBezTo>
                  <a:pt x="3910" y="9566"/>
                  <a:pt x="3853" y="9537"/>
                  <a:pt x="3797" y="9537"/>
                </a:cubicBezTo>
                <a:cubicBezTo>
                  <a:pt x="3768" y="9537"/>
                  <a:pt x="3739" y="9545"/>
                  <a:pt x="3715" y="9562"/>
                </a:cubicBezTo>
                <a:cubicBezTo>
                  <a:pt x="3667" y="9574"/>
                  <a:pt x="3643" y="9597"/>
                  <a:pt x="3596" y="9597"/>
                </a:cubicBezTo>
                <a:cubicBezTo>
                  <a:pt x="3548" y="9621"/>
                  <a:pt x="3512" y="9621"/>
                  <a:pt x="3465" y="9633"/>
                </a:cubicBezTo>
                <a:cubicBezTo>
                  <a:pt x="3334" y="9645"/>
                  <a:pt x="3215" y="9693"/>
                  <a:pt x="3119" y="9776"/>
                </a:cubicBezTo>
                <a:lnTo>
                  <a:pt x="2798" y="10109"/>
                </a:lnTo>
                <a:lnTo>
                  <a:pt x="1286" y="8609"/>
                </a:lnTo>
                <a:lnTo>
                  <a:pt x="1453" y="8443"/>
                </a:lnTo>
                <a:cubicBezTo>
                  <a:pt x="1691" y="8204"/>
                  <a:pt x="1810" y="7895"/>
                  <a:pt x="1798" y="7561"/>
                </a:cubicBezTo>
                <a:cubicBezTo>
                  <a:pt x="1762" y="6919"/>
                  <a:pt x="1691" y="6109"/>
                  <a:pt x="1584" y="5692"/>
                </a:cubicBezTo>
                <a:cubicBezTo>
                  <a:pt x="1607" y="5668"/>
                  <a:pt x="1643" y="5645"/>
                  <a:pt x="1679" y="5609"/>
                </a:cubicBezTo>
                <a:cubicBezTo>
                  <a:pt x="1699" y="5605"/>
                  <a:pt x="1720" y="5604"/>
                  <a:pt x="1741" y="5604"/>
                </a:cubicBezTo>
                <a:cubicBezTo>
                  <a:pt x="1865" y="5604"/>
                  <a:pt x="1989" y="5663"/>
                  <a:pt x="2060" y="5776"/>
                </a:cubicBezTo>
                <a:lnTo>
                  <a:pt x="2453" y="6728"/>
                </a:lnTo>
                <a:cubicBezTo>
                  <a:pt x="2465" y="6788"/>
                  <a:pt x="2524" y="6823"/>
                  <a:pt x="2572" y="6835"/>
                </a:cubicBezTo>
                <a:cubicBezTo>
                  <a:pt x="2586" y="6838"/>
                  <a:pt x="2600" y="6839"/>
                  <a:pt x="2613" y="6839"/>
                </a:cubicBezTo>
                <a:cubicBezTo>
                  <a:pt x="2657" y="6839"/>
                  <a:pt x="2696" y="6824"/>
                  <a:pt x="2715" y="6788"/>
                </a:cubicBezTo>
                <a:lnTo>
                  <a:pt x="4441" y="5061"/>
                </a:lnTo>
                <a:lnTo>
                  <a:pt x="5298" y="4216"/>
                </a:lnTo>
                <a:lnTo>
                  <a:pt x="5382" y="4121"/>
                </a:lnTo>
                <a:cubicBezTo>
                  <a:pt x="5417" y="4085"/>
                  <a:pt x="5465" y="4067"/>
                  <a:pt x="5514" y="4067"/>
                </a:cubicBezTo>
                <a:cubicBezTo>
                  <a:pt x="5563" y="4067"/>
                  <a:pt x="5614" y="4085"/>
                  <a:pt x="5656" y="4121"/>
                </a:cubicBezTo>
                <a:lnTo>
                  <a:pt x="5679" y="4156"/>
                </a:lnTo>
                <a:cubicBezTo>
                  <a:pt x="5715" y="4180"/>
                  <a:pt x="5739" y="4240"/>
                  <a:pt x="5739" y="4287"/>
                </a:cubicBezTo>
                <a:cubicBezTo>
                  <a:pt x="5739" y="4335"/>
                  <a:pt x="5727" y="4382"/>
                  <a:pt x="5679" y="4418"/>
                </a:cubicBezTo>
                <a:lnTo>
                  <a:pt x="5060" y="5049"/>
                </a:lnTo>
                <a:lnTo>
                  <a:pt x="4739" y="5359"/>
                </a:lnTo>
                <a:lnTo>
                  <a:pt x="3584" y="6526"/>
                </a:lnTo>
                <a:cubicBezTo>
                  <a:pt x="3524" y="6585"/>
                  <a:pt x="3524" y="6704"/>
                  <a:pt x="3584" y="6764"/>
                </a:cubicBezTo>
                <a:cubicBezTo>
                  <a:pt x="3608" y="6788"/>
                  <a:pt x="3655" y="6799"/>
                  <a:pt x="3703" y="6799"/>
                </a:cubicBezTo>
                <a:cubicBezTo>
                  <a:pt x="3751" y="6799"/>
                  <a:pt x="3786" y="6788"/>
                  <a:pt x="3822" y="6764"/>
                </a:cubicBezTo>
                <a:lnTo>
                  <a:pt x="5834" y="4752"/>
                </a:lnTo>
                <a:cubicBezTo>
                  <a:pt x="5846" y="4740"/>
                  <a:pt x="5870" y="4716"/>
                  <a:pt x="5894" y="4704"/>
                </a:cubicBezTo>
                <a:cubicBezTo>
                  <a:pt x="5912" y="4696"/>
                  <a:pt x="5934" y="4692"/>
                  <a:pt x="5955" y="4692"/>
                </a:cubicBezTo>
                <a:cubicBezTo>
                  <a:pt x="6002" y="4692"/>
                  <a:pt x="6052" y="4711"/>
                  <a:pt x="6084" y="4752"/>
                </a:cubicBezTo>
                <a:lnTo>
                  <a:pt x="6132" y="4799"/>
                </a:lnTo>
                <a:cubicBezTo>
                  <a:pt x="6203" y="4871"/>
                  <a:pt x="6203" y="4978"/>
                  <a:pt x="6132" y="5049"/>
                </a:cubicBezTo>
                <a:lnTo>
                  <a:pt x="5132" y="6049"/>
                </a:lnTo>
                <a:lnTo>
                  <a:pt x="5072" y="6109"/>
                </a:lnTo>
                <a:lnTo>
                  <a:pt x="3941" y="7240"/>
                </a:lnTo>
                <a:cubicBezTo>
                  <a:pt x="3881" y="7300"/>
                  <a:pt x="3881" y="7419"/>
                  <a:pt x="3941" y="7478"/>
                </a:cubicBezTo>
                <a:cubicBezTo>
                  <a:pt x="3965" y="7502"/>
                  <a:pt x="4012" y="7514"/>
                  <a:pt x="4060" y="7514"/>
                </a:cubicBezTo>
                <a:cubicBezTo>
                  <a:pt x="4108" y="7514"/>
                  <a:pt x="4143" y="7502"/>
                  <a:pt x="4179" y="7478"/>
                </a:cubicBezTo>
                <a:lnTo>
                  <a:pt x="5310" y="6347"/>
                </a:lnTo>
                <a:lnTo>
                  <a:pt x="6310" y="5347"/>
                </a:lnTo>
                <a:cubicBezTo>
                  <a:pt x="6334" y="5311"/>
                  <a:pt x="6382" y="5299"/>
                  <a:pt x="6429" y="5299"/>
                </a:cubicBezTo>
                <a:cubicBezTo>
                  <a:pt x="6465" y="5299"/>
                  <a:pt x="6513" y="5311"/>
                  <a:pt x="6548" y="5347"/>
                </a:cubicBezTo>
                <a:lnTo>
                  <a:pt x="6584" y="5395"/>
                </a:lnTo>
                <a:cubicBezTo>
                  <a:pt x="6620" y="5418"/>
                  <a:pt x="6632" y="5466"/>
                  <a:pt x="6632" y="5514"/>
                </a:cubicBezTo>
                <a:cubicBezTo>
                  <a:pt x="6632" y="5549"/>
                  <a:pt x="6620" y="5597"/>
                  <a:pt x="6584" y="5633"/>
                </a:cubicBezTo>
                <a:lnTo>
                  <a:pt x="5596" y="6621"/>
                </a:lnTo>
                <a:lnTo>
                  <a:pt x="4655" y="7561"/>
                </a:lnTo>
                <a:cubicBezTo>
                  <a:pt x="4596" y="7621"/>
                  <a:pt x="4596" y="7740"/>
                  <a:pt x="4655" y="7800"/>
                </a:cubicBezTo>
                <a:cubicBezTo>
                  <a:pt x="4679" y="7835"/>
                  <a:pt x="4727" y="7847"/>
                  <a:pt x="4774" y="7847"/>
                </a:cubicBezTo>
                <a:cubicBezTo>
                  <a:pt x="4822" y="7847"/>
                  <a:pt x="4858" y="7835"/>
                  <a:pt x="4894" y="7800"/>
                </a:cubicBezTo>
                <a:lnTo>
                  <a:pt x="6691" y="6002"/>
                </a:lnTo>
                <a:cubicBezTo>
                  <a:pt x="6728" y="5965"/>
                  <a:pt x="6764" y="5950"/>
                  <a:pt x="6806" y="5950"/>
                </a:cubicBezTo>
                <a:cubicBezTo>
                  <a:pt x="6819" y="5950"/>
                  <a:pt x="6832" y="5951"/>
                  <a:pt x="6846" y="5954"/>
                </a:cubicBezTo>
                <a:cubicBezTo>
                  <a:pt x="6870" y="5954"/>
                  <a:pt x="6906" y="5966"/>
                  <a:pt x="6918" y="6002"/>
                </a:cubicBezTo>
                <a:lnTo>
                  <a:pt x="6977" y="6061"/>
                </a:lnTo>
                <a:cubicBezTo>
                  <a:pt x="7037" y="6121"/>
                  <a:pt x="7037" y="6228"/>
                  <a:pt x="6977" y="6287"/>
                </a:cubicBezTo>
                <a:lnTo>
                  <a:pt x="5608" y="7657"/>
                </a:lnTo>
                <a:lnTo>
                  <a:pt x="4179" y="9085"/>
                </a:lnTo>
                <a:cubicBezTo>
                  <a:pt x="4120" y="9145"/>
                  <a:pt x="4120" y="9264"/>
                  <a:pt x="4179" y="9324"/>
                </a:cubicBezTo>
                <a:cubicBezTo>
                  <a:pt x="4203" y="9347"/>
                  <a:pt x="4251" y="9359"/>
                  <a:pt x="4298" y="9359"/>
                </a:cubicBezTo>
                <a:cubicBezTo>
                  <a:pt x="4346" y="9359"/>
                  <a:pt x="4382" y="9347"/>
                  <a:pt x="4417" y="9324"/>
                </a:cubicBezTo>
                <a:lnTo>
                  <a:pt x="5727" y="8014"/>
                </a:lnTo>
                <a:lnTo>
                  <a:pt x="6406" y="8693"/>
                </a:lnTo>
                <a:lnTo>
                  <a:pt x="5679" y="8990"/>
                </a:lnTo>
                <a:cubicBezTo>
                  <a:pt x="5679" y="8990"/>
                  <a:pt x="5667" y="8990"/>
                  <a:pt x="5667" y="9002"/>
                </a:cubicBezTo>
                <a:cubicBezTo>
                  <a:pt x="5382" y="9169"/>
                  <a:pt x="5251" y="9502"/>
                  <a:pt x="5334" y="9800"/>
                </a:cubicBezTo>
                <a:cubicBezTo>
                  <a:pt x="5334" y="9812"/>
                  <a:pt x="5358" y="9824"/>
                  <a:pt x="5358" y="9836"/>
                </a:cubicBezTo>
                <a:cubicBezTo>
                  <a:pt x="5430" y="9969"/>
                  <a:pt x="5564" y="10121"/>
                  <a:pt x="5707" y="10121"/>
                </a:cubicBezTo>
                <a:cubicBezTo>
                  <a:pt x="5730" y="10121"/>
                  <a:pt x="5752" y="10117"/>
                  <a:pt x="5775" y="10109"/>
                </a:cubicBezTo>
                <a:cubicBezTo>
                  <a:pt x="6048" y="10014"/>
                  <a:pt x="6703" y="9943"/>
                  <a:pt x="7620" y="9895"/>
                </a:cubicBezTo>
                <a:cubicBezTo>
                  <a:pt x="7633" y="9894"/>
                  <a:pt x="7647" y="9894"/>
                  <a:pt x="7660" y="9894"/>
                </a:cubicBezTo>
                <a:cubicBezTo>
                  <a:pt x="7882" y="9894"/>
                  <a:pt x="8082" y="9987"/>
                  <a:pt x="8239" y="10133"/>
                </a:cubicBezTo>
                <a:lnTo>
                  <a:pt x="8406" y="10300"/>
                </a:lnTo>
                <a:lnTo>
                  <a:pt x="8394" y="10312"/>
                </a:lnTo>
                <a:cubicBezTo>
                  <a:pt x="8334" y="10371"/>
                  <a:pt x="8334" y="10490"/>
                  <a:pt x="8394" y="10550"/>
                </a:cubicBezTo>
                <a:lnTo>
                  <a:pt x="9168" y="11324"/>
                </a:lnTo>
                <a:cubicBezTo>
                  <a:pt x="9192" y="11360"/>
                  <a:pt x="9239" y="11371"/>
                  <a:pt x="9287" y="11371"/>
                </a:cubicBezTo>
                <a:cubicBezTo>
                  <a:pt x="9323" y="11371"/>
                  <a:pt x="9370" y="11360"/>
                  <a:pt x="9406" y="11324"/>
                </a:cubicBezTo>
                <a:lnTo>
                  <a:pt x="11394" y="9335"/>
                </a:lnTo>
                <a:cubicBezTo>
                  <a:pt x="11454" y="9276"/>
                  <a:pt x="11454" y="9157"/>
                  <a:pt x="11394" y="9097"/>
                </a:cubicBezTo>
                <a:lnTo>
                  <a:pt x="10656" y="8395"/>
                </a:lnTo>
                <a:cubicBezTo>
                  <a:pt x="10620" y="8371"/>
                  <a:pt x="10585" y="8359"/>
                  <a:pt x="10537" y="8359"/>
                </a:cubicBezTo>
                <a:cubicBezTo>
                  <a:pt x="10489" y="8359"/>
                  <a:pt x="10442" y="8371"/>
                  <a:pt x="10418" y="8395"/>
                </a:cubicBezTo>
                <a:lnTo>
                  <a:pt x="10406" y="8419"/>
                </a:lnTo>
                <a:lnTo>
                  <a:pt x="10073" y="8085"/>
                </a:lnTo>
                <a:cubicBezTo>
                  <a:pt x="10061" y="8073"/>
                  <a:pt x="10049" y="8050"/>
                  <a:pt x="10025" y="8026"/>
                </a:cubicBezTo>
                <a:cubicBezTo>
                  <a:pt x="10013" y="8014"/>
                  <a:pt x="10013" y="7978"/>
                  <a:pt x="10013" y="7954"/>
                </a:cubicBezTo>
                <a:cubicBezTo>
                  <a:pt x="10001" y="7728"/>
                  <a:pt x="9906" y="7526"/>
                  <a:pt x="9751" y="7359"/>
                </a:cubicBezTo>
                <a:lnTo>
                  <a:pt x="8108" y="5716"/>
                </a:lnTo>
                <a:lnTo>
                  <a:pt x="8799" y="5037"/>
                </a:lnTo>
                <a:lnTo>
                  <a:pt x="9096" y="5764"/>
                </a:lnTo>
                <a:cubicBezTo>
                  <a:pt x="9096" y="5764"/>
                  <a:pt x="9096" y="5776"/>
                  <a:pt x="9108" y="5776"/>
                </a:cubicBezTo>
                <a:cubicBezTo>
                  <a:pt x="9242" y="6004"/>
                  <a:pt x="9474" y="6134"/>
                  <a:pt x="9714" y="6134"/>
                </a:cubicBezTo>
                <a:cubicBezTo>
                  <a:pt x="9774" y="6134"/>
                  <a:pt x="9835" y="6126"/>
                  <a:pt x="9894" y="6109"/>
                </a:cubicBezTo>
                <a:cubicBezTo>
                  <a:pt x="9906" y="6109"/>
                  <a:pt x="9930" y="6097"/>
                  <a:pt x="9942" y="6097"/>
                </a:cubicBezTo>
                <a:cubicBezTo>
                  <a:pt x="10085" y="6002"/>
                  <a:pt x="10263" y="5835"/>
                  <a:pt x="10204" y="5680"/>
                </a:cubicBezTo>
                <a:cubicBezTo>
                  <a:pt x="10120" y="5406"/>
                  <a:pt x="10049" y="4740"/>
                  <a:pt x="10001" y="3835"/>
                </a:cubicBezTo>
                <a:cubicBezTo>
                  <a:pt x="9989" y="3632"/>
                  <a:pt x="10049" y="3442"/>
                  <a:pt x="10168" y="3299"/>
                </a:cubicBezTo>
                <a:cubicBezTo>
                  <a:pt x="10192" y="3263"/>
                  <a:pt x="10204" y="3239"/>
                  <a:pt x="10239" y="3204"/>
                </a:cubicBezTo>
                <a:lnTo>
                  <a:pt x="10406" y="3037"/>
                </a:lnTo>
                <a:lnTo>
                  <a:pt x="10418" y="3061"/>
                </a:lnTo>
                <a:cubicBezTo>
                  <a:pt x="10442" y="3085"/>
                  <a:pt x="10489" y="3097"/>
                  <a:pt x="10537" y="3097"/>
                </a:cubicBezTo>
                <a:cubicBezTo>
                  <a:pt x="10585" y="3097"/>
                  <a:pt x="10620" y="3085"/>
                  <a:pt x="10656" y="3061"/>
                </a:cubicBezTo>
                <a:lnTo>
                  <a:pt x="11430" y="2287"/>
                </a:lnTo>
                <a:cubicBezTo>
                  <a:pt x="11490" y="2227"/>
                  <a:pt x="11490" y="2096"/>
                  <a:pt x="11430" y="2037"/>
                </a:cubicBezTo>
                <a:lnTo>
                  <a:pt x="9430" y="49"/>
                </a:lnTo>
                <a:cubicBezTo>
                  <a:pt x="9406" y="13"/>
                  <a:pt x="9358" y="1"/>
                  <a:pt x="9311" y="1"/>
                </a:cubicBezTo>
                <a:cubicBezTo>
                  <a:pt x="9275" y="1"/>
                  <a:pt x="9227" y="25"/>
                  <a:pt x="9192" y="49"/>
                </a:cubicBezTo>
                <a:lnTo>
                  <a:pt x="8418" y="823"/>
                </a:lnTo>
                <a:cubicBezTo>
                  <a:pt x="8358" y="882"/>
                  <a:pt x="8358" y="1001"/>
                  <a:pt x="8418" y="1061"/>
                </a:cubicBezTo>
                <a:lnTo>
                  <a:pt x="8442" y="1073"/>
                </a:lnTo>
                <a:lnTo>
                  <a:pt x="8108" y="1406"/>
                </a:lnTo>
                <a:cubicBezTo>
                  <a:pt x="8096" y="1418"/>
                  <a:pt x="8084" y="1430"/>
                  <a:pt x="8049" y="1454"/>
                </a:cubicBezTo>
                <a:cubicBezTo>
                  <a:pt x="8037" y="1465"/>
                  <a:pt x="8001" y="1465"/>
                  <a:pt x="7977" y="1465"/>
                </a:cubicBezTo>
                <a:cubicBezTo>
                  <a:pt x="7751" y="1477"/>
                  <a:pt x="7549" y="1573"/>
                  <a:pt x="7382" y="1727"/>
                </a:cubicBezTo>
                <a:lnTo>
                  <a:pt x="7191" y="1930"/>
                </a:lnTo>
                <a:cubicBezTo>
                  <a:pt x="7132" y="1989"/>
                  <a:pt x="7132" y="2108"/>
                  <a:pt x="7191" y="2168"/>
                </a:cubicBezTo>
                <a:cubicBezTo>
                  <a:pt x="7215" y="2192"/>
                  <a:pt x="7263" y="2204"/>
                  <a:pt x="7310" y="2204"/>
                </a:cubicBezTo>
                <a:cubicBezTo>
                  <a:pt x="7346" y="2204"/>
                  <a:pt x="7394" y="2192"/>
                  <a:pt x="7418" y="2168"/>
                </a:cubicBezTo>
                <a:lnTo>
                  <a:pt x="7632" y="1954"/>
                </a:lnTo>
                <a:cubicBezTo>
                  <a:pt x="7739" y="1846"/>
                  <a:pt x="7870" y="1787"/>
                  <a:pt x="8001" y="1787"/>
                </a:cubicBezTo>
                <a:cubicBezTo>
                  <a:pt x="8061" y="1787"/>
                  <a:pt x="8132" y="1775"/>
                  <a:pt x="8180" y="1751"/>
                </a:cubicBezTo>
                <a:cubicBezTo>
                  <a:pt x="8239" y="1715"/>
                  <a:pt x="8287" y="1692"/>
                  <a:pt x="8346" y="1644"/>
                </a:cubicBezTo>
                <a:lnTo>
                  <a:pt x="8680" y="1311"/>
                </a:lnTo>
                <a:lnTo>
                  <a:pt x="10180" y="2823"/>
                </a:lnTo>
                <a:lnTo>
                  <a:pt x="10013" y="2978"/>
                </a:lnTo>
                <a:cubicBezTo>
                  <a:pt x="9966" y="3025"/>
                  <a:pt x="9942" y="3073"/>
                  <a:pt x="9894" y="3120"/>
                </a:cubicBezTo>
                <a:cubicBezTo>
                  <a:pt x="9727" y="3335"/>
                  <a:pt x="9656" y="3597"/>
                  <a:pt x="9668" y="3859"/>
                </a:cubicBezTo>
                <a:cubicBezTo>
                  <a:pt x="9704" y="4502"/>
                  <a:pt x="9775" y="5311"/>
                  <a:pt x="9882" y="5740"/>
                </a:cubicBezTo>
                <a:cubicBezTo>
                  <a:pt x="9870" y="5752"/>
                  <a:pt x="9823" y="5776"/>
                  <a:pt x="9787" y="5811"/>
                </a:cubicBezTo>
                <a:cubicBezTo>
                  <a:pt x="9766" y="5815"/>
                  <a:pt x="9745" y="5816"/>
                  <a:pt x="9725" y="5816"/>
                </a:cubicBezTo>
                <a:cubicBezTo>
                  <a:pt x="9601" y="5816"/>
                  <a:pt x="9477" y="5757"/>
                  <a:pt x="9406" y="5645"/>
                </a:cubicBezTo>
                <a:lnTo>
                  <a:pt x="9013" y="4692"/>
                </a:lnTo>
                <a:cubicBezTo>
                  <a:pt x="9001" y="4633"/>
                  <a:pt x="8942" y="4609"/>
                  <a:pt x="8894" y="4585"/>
                </a:cubicBezTo>
                <a:cubicBezTo>
                  <a:pt x="8880" y="4582"/>
                  <a:pt x="8866" y="4581"/>
                  <a:pt x="8852" y="4581"/>
                </a:cubicBezTo>
                <a:cubicBezTo>
                  <a:pt x="8808" y="4581"/>
                  <a:pt x="8769" y="4596"/>
                  <a:pt x="8751" y="4633"/>
                </a:cubicBezTo>
                <a:lnTo>
                  <a:pt x="7346" y="6026"/>
                </a:lnTo>
                <a:lnTo>
                  <a:pt x="7263" y="5895"/>
                </a:lnTo>
                <a:lnTo>
                  <a:pt x="7203" y="5835"/>
                </a:lnTo>
                <a:cubicBezTo>
                  <a:pt x="7156" y="5799"/>
                  <a:pt x="7108" y="5764"/>
                  <a:pt x="7072" y="5752"/>
                </a:cubicBezTo>
                <a:lnTo>
                  <a:pt x="7906" y="4918"/>
                </a:lnTo>
                <a:cubicBezTo>
                  <a:pt x="7965" y="4859"/>
                  <a:pt x="7965" y="4740"/>
                  <a:pt x="7906" y="4680"/>
                </a:cubicBezTo>
                <a:cubicBezTo>
                  <a:pt x="7876" y="4650"/>
                  <a:pt x="7831" y="4635"/>
                  <a:pt x="7787" y="4635"/>
                </a:cubicBezTo>
                <a:cubicBezTo>
                  <a:pt x="7742" y="4635"/>
                  <a:pt x="7697" y="4650"/>
                  <a:pt x="7668" y="4680"/>
                </a:cubicBezTo>
                <a:lnTo>
                  <a:pt x="6977" y="5359"/>
                </a:lnTo>
                <a:cubicBezTo>
                  <a:pt x="6953" y="5299"/>
                  <a:pt x="6918" y="5252"/>
                  <a:pt x="6870" y="5216"/>
                </a:cubicBezTo>
                <a:lnTo>
                  <a:pt x="6834" y="5168"/>
                </a:lnTo>
                <a:cubicBezTo>
                  <a:pt x="6787" y="5121"/>
                  <a:pt x="6739" y="5097"/>
                  <a:pt x="6679" y="5061"/>
                </a:cubicBezTo>
                <a:lnTo>
                  <a:pt x="7549" y="4204"/>
                </a:lnTo>
                <a:cubicBezTo>
                  <a:pt x="7608" y="4144"/>
                  <a:pt x="7608" y="4025"/>
                  <a:pt x="7549" y="3966"/>
                </a:cubicBezTo>
                <a:cubicBezTo>
                  <a:pt x="7519" y="3936"/>
                  <a:pt x="7474" y="3921"/>
                  <a:pt x="7430" y="3921"/>
                </a:cubicBezTo>
                <a:cubicBezTo>
                  <a:pt x="7385" y="3921"/>
                  <a:pt x="7340" y="3936"/>
                  <a:pt x="7310" y="3966"/>
                </a:cubicBezTo>
                <a:lnTo>
                  <a:pt x="6513" y="4752"/>
                </a:lnTo>
                <a:cubicBezTo>
                  <a:pt x="6489" y="4692"/>
                  <a:pt x="6453" y="4644"/>
                  <a:pt x="6418" y="4597"/>
                </a:cubicBezTo>
                <a:lnTo>
                  <a:pt x="6370" y="4561"/>
                </a:lnTo>
                <a:cubicBezTo>
                  <a:pt x="6322" y="4513"/>
                  <a:pt x="6275" y="4478"/>
                  <a:pt x="6215" y="4454"/>
                </a:cubicBezTo>
                <a:lnTo>
                  <a:pt x="6834" y="3847"/>
                </a:lnTo>
                <a:cubicBezTo>
                  <a:pt x="6894" y="3787"/>
                  <a:pt x="6894" y="3668"/>
                  <a:pt x="6834" y="3609"/>
                </a:cubicBezTo>
                <a:cubicBezTo>
                  <a:pt x="6804" y="3579"/>
                  <a:pt x="6760" y="3564"/>
                  <a:pt x="6715" y="3564"/>
                </a:cubicBezTo>
                <a:cubicBezTo>
                  <a:pt x="6671" y="3564"/>
                  <a:pt x="6626" y="3579"/>
                  <a:pt x="6596" y="3609"/>
                </a:cubicBezTo>
                <a:lnTo>
                  <a:pt x="6084" y="4109"/>
                </a:lnTo>
                <a:cubicBezTo>
                  <a:pt x="6060" y="4049"/>
                  <a:pt x="6025" y="3990"/>
                  <a:pt x="5977" y="3942"/>
                </a:cubicBezTo>
                <a:lnTo>
                  <a:pt x="5953" y="3918"/>
                </a:lnTo>
                <a:cubicBezTo>
                  <a:pt x="5906" y="3871"/>
                  <a:pt x="5846" y="3823"/>
                  <a:pt x="5786" y="3811"/>
                </a:cubicBezTo>
                <a:lnTo>
                  <a:pt x="6965" y="2632"/>
                </a:lnTo>
                <a:cubicBezTo>
                  <a:pt x="7025" y="2573"/>
                  <a:pt x="7025" y="2454"/>
                  <a:pt x="6965" y="2394"/>
                </a:cubicBezTo>
                <a:cubicBezTo>
                  <a:pt x="6935" y="2364"/>
                  <a:pt x="6891" y="2349"/>
                  <a:pt x="6846" y="2349"/>
                </a:cubicBezTo>
                <a:cubicBezTo>
                  <a:pt x="6801" y="2349"/>
                  <a:pt x="6757" y="2364"/>
                  <a:pt x="6727" y="2394"/>
                </a:cubicBezTo>
                <a:lnTo>
                  <a:pt x="5751" y="3370"/>
                </a:lnTo>
                <a:lnTo>
                  <a:pt x="5072" y="2680"/>
                </a:lnTo>
                <a:lnTo>
                  <a:pt x="5798" y="2382"/>
                </a:lnTo>
                <a:cubicBezTo>
                  <a:pt x="5798" y="2382"/>
                  <a:pt x="5810" y="2382"/>
                  <a:pt x="5810" y="2370"/>
                </a:cubicBezTo>
                <a:cubicBezTo>
                  <a:pt x="6096" y="2204"/>
                  <a:pt x="6227" y="1882"/>
                  <a:pt x="6144" y="1585"/>
                </a:cubicBezTo>
                <a:cubicBezTo>
                  <a:pt x="6144" y="1561"/>
                  <a:pt x="6132" y="1549"/>
                  <a:pt x="6132" y="1537"/>
                </a:cubicBezTo>
                <a:cubicBezTo>
                  <a:pt x="6049" y="1403"/>
                  <a:pt x="5914" y="1251"/>
                  <a:pt x="5778" y="1251"/>
                </a:cubicBezTo>
                <a:cubicBezTo>
                  <a:pt x="5757" y="1251"/>
                  <a:pt x="5736" y="1255"/>
                  <a:pt x="5715" y="1263"/>
                </a:cubicBezTo>
                <a:cubicBezTo>
                  <a:pt x="5429" y="1358"/>
                  <a:pt x="4774" y="1430"/>
                  <a:pt x="3870" y="1477"/>
                </a:cubicBezTo>
                <a:cubicBezTo>
                  <a:pt x="3855" y="1478"/>
                  <a:pt x="3840" y="1478"/>
                  <a:pt x="3825" y="1478"/>
                </a:cubicBezTo>
                <a:cubicBezTo>
                  <a:pt x="3603" y="1478"/>
                  <a:pt x="3395" y="1395"/>
                  <a:pt x="3239" y="1239"/>
                </a:cubicBezTo>
                <a:lnTo>
                  <a:pt x="3072" y="1073"/>
                </a:lnTo>
                <a:lnTo>
                  <a:pt x="3096" y="1061"/>
                </a:lnTo>
                <a:cubicBezTo>
                  <a:pt x="3155" y="1001"/>
                  <a:pt x="3155" y="882"/>
                  <a:pt x="3096" y="823"/>
                </a:cubicBezTo>
                <a:lnTo>
                  <a:pt x="2322" y="49"/>
                </a:lnTo>
                <a:cubicBezTo>
                  <a:pt x="2286" y="13"/>
                  <a:pt x="2238"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3" name="Google Shape;11753;p65"/>
          <p:cNvGrpSpPr/>
          <p:nvPr/>
        </p:nvGrpSpPr>
        <p:grpSpPr>
          <a:xfrm>
            <a:off x="3961923" y="2486317"/>
            <a:ext cx="364415" cy="220936"/>
            <a:chOff x="3961923" y="2486317"/>
            <a:chExt cx="364415" cy="220936"/>
          </a:xfrm>
        </p:grpSpPr>
        <p:sp>
          <p:nvSpPr>
            <p:cNvPr id="11754" name="Google Shape;11754;p65"/>
            <p:cNvSpPr/>
            <p:nvPr/>
          </p:nvSpPr>
          <p:spPr>
            <a:xfrm>
              <a:off x="4106764" y="2486507"/>
              <a:ext cx="219574" cy="220746"/>
            </a:xfrm>
            <a:custGeom>
              <a:rect b="b" l="l" r="r" t="t"/>
              <a:pathLst>
                <a:path extrusionOk="0" h="6968" w="6931">
                  <a:moveTo>
                    <a:pt x="4114" y="1"/>
                  </a:moveTo>
                  <a:cubicBezTo>
                    <a:pt x="4035" y="1"/>
                    <a:pt x="3953" y="69"/>
                    <a:pt x="3942" y="157"/>
                  </a:cubicBezTo>
                  <a:cubicBezTo>
                    <a:pt x="3930" y="240"/>
                    <a:pt x="4001" y="336"/>
                    <a:pt x="4085" y="348"/>
                  </a:cubicBezTo>
                  <a:cubicBezTo>
                    <a:pt x="4906" y="455"/>
                    <a:pt x="5633" y="895"/>
                    <a:pt x="6085" y="1574"/>
                  </a:cubicBezTo>
                  <a:cubicBezTo>
                    <a:pt x="6764" y="2610"/>
                    <a:pt x="6728" y="3943"/>
                    <a:pt x="5954" y="4908"/>
                  </a:cubicBezTo>
                  <a:cubicBezTo>
                    <a:pt x="5918" y="4943"/>
                    <a:pt x="5906" y="4991"/>
                    <a:pt x="5918" y="5027"/>
                  </a:cubicBezTo>
                  <a:lnTo>
                    <a:pt x="5990" y="6539"/>
                  </a:lnTo>
                  <a:lnTo>
                    <a:pt x="5990" y="6539"/>
                  </a:lnTo>
                  <a:lnTo>
                    <a:pt x="4644" y="5896"/>
                  </a:lnTo>
                  <a:cubicBezTo>
                    <a:pt x="4609" y="5884"/>
                    <a:pt x="4561" y="5884"/>
                    <a:pt x="4525" y="5884"/>
                  </a:cubicBezTo>
                  <a:cubicBezTo>
                    <a:pt x="4272" y="5957"/>
                    <a:pt x="4014" y="5992"/>
                    <a:pt x="3758" y="5992"/>
                  </a:cubicBezTo>
                  <a:cubicBezTo>
                    <a:pt x="2969" y="5992"/>
                    <a:pt x="2201" y="5659"/>
                    <a:pt x="1644" y="5074"/>
                  </a:cubicBezTo>
                  <a:cubicBezTo>
                    <a:pt x="1584" y="5015"/>
                    <a:pt x="1549" y="4955"/>
                    <a:pt x="1501" y="4896"/>
                  </a:cubicBezTo>
                  <a:cubicBezTo>
                    <a:pt x="1453" y="4836"/>
                    <a:pt x="1430" y="4789"/>
                    <a:pt x="1382" y="4729"/>
                  </a:cubicBezTo>
                  <a:lnTo>
                    <a:pt x="1382" y="4717"/>
                  </a:lnTo>
                  <a:cubicBezTo>
                    <a:pt x="1620" y="4300"/>
                    <a:pt x="1751" y="3836"/>
                    <a:pt x="1787" y="3384"/>
                  </a:cubicBezTo>
                  <a:cubicBezTo>
                    <a:pt x="1787" y="3288"/>
                    <a:pt x="1727" y="3205"/>
                    <a:pt x="1632" y="3205"/>
                  </a:cubicBezTo>
                  <a:cubicBezTo>
                    <a:pt x="1549" y="3205"/>
                    <a:pt x="1453" y="3265"/>
                    <a:pt x="1453" y="3348"/>
                  </a:cubicBezTo>
                  <a:cubicBezTo>
                    <a:pt x="1430" y="3836"/>
                    <a:pt x="1263" y="4312"/>
                    <a:pt x="977" y="4729"/>
                  </a:cubicBezTo>
                  <a:cubicBezTo>
                    <a:pt x="739" y="5074"/>
                    <a:pt x="441" y="5360"/>
                    <a:pt x="96" y="5586"/>
                  </a:cubicBezTo>
                  <a:cubicBezTo>
                    <a:pt x="25" y="5622"/>
                    <a:pt x="1" y="5729"/>
                    <a:pt x="37" y="5801"/>
                  </a:cubicBezTo>
                  <a:cubicBezTo>
                    <a:pt x="72" y="5848"/>
                    <a:pt x="132" y="5884"/>
                    <a:pt x="191" y="5884"/>
                  </a:cubicBezTo>
                  <a:cubicBezTo>
                    <a:pt x="215" y="5884"/>
                    <a:pt x="251" y="5860"/>
                    <a:pt x="275" y="5848"/>
                  </a:cubicBezTo>
                  <a:cubicBezTo>
                    <a:pt x="632" y="5622"/>
                    <a:pt x="953" y="5348"/>
                    <a:pt x="1192" y="5015"/>
                  </a:cubicBezTo>
                  <a:cubicBezTo>
                    <a:pt x="1203" y="5051"/>
                    <a:pt x="1215" y="5062"/>
                    <a:pt x="1251" y="5086"/>
                  </a:cubicBezTo>
                  <a:cubicBezTo>
                    <a:pt x="1311" y="5170"/>
                    <a:pt x="1370" y="5229"/>
                    <a:pt x="1406" y="5301"/>
                  </a:cubicBezTo>
                  <a:cubicBezTo>
                    <a:pt x="1811" y="5729"/>
                    <a:pt x="2323" y="6039"/>
                    <a:pt x="2894" y="6205"/>
                  </a:cubicBezTo>
                  <a:cubicBezTo>
                    <a:pt x="3179" y="6284"/>
                    <a:pt x="3465" y="6323"/>
                    <a:pt x="3749" y="6323"/>
                  </a:cubicBezTo>
                  <a:cubicBezTo>
                    <a:pt x="4021" y="6323"/>
                    <a:pt x="4293" y="6287"/>
                    <a:pt x="4561" y="6217"/>
                  </a:cubicBezTo>
                  <a:lnTo>
                    <a:pt x="6109" y="6956"/>
                  </a:lnTo>
                  <a:cubicBezTo>
                    <a:pt x="6145" y="6967"/>
                    <a:pt x="6156" y="6967"/>
                    <a:pt x="6192" y="6967"/>
                  </a:cubicBezTo>
                  <a:cubicBezTo>
                    <a:pt x="6216" y="6967"/>
                    <a:pt x="6252" y="6956"/>
                    <a:pt x="6275" y="6932"/>
                  </a:cubicBezTo>
                  <a:cubicBezTo>
                    <a:pt x="6323" y="6908"/>
                    <a:pt x="6347" y="6848"/>
                    <a:pt x="6347" y="6789"/>
                  </a:cubicBezTo>
                  <a:lnTo>
                    <a:pt x="6275" y="5074"/>
                  </a:lnTo>
                  <a:cubicBezTo>
                    <a:pt x="6668" y="4574"/>
                    <a:pt x="6883" y="3955"/>
                    <a:pt x="6918" y="3300"/>
                  </a:cubicBezTo>
                  <a:cubicBezTo>
                    <a:pt x="6930" y="2622"/>
                    <a:pt x="6752" y="1967"/>
                    <a:pt x="6371" y="1383"/>
                  </a:cubicBezTo>
                  <a:cubicBezTo>
                    <a:pt x="5859" y="633"/>
                    <a:pt x="5037" y="121"/>
                    <a:pt x="4132" y="2"/>
                  </a:cubicBezTo>
                  <a:cubicBezTo>
                    <a:pt x="4126" y="1"/>
                    <a:pt x="4120" y="1"/>
                    <a:pt x="4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5" name="Google Shape;11755;p65"/>
            <p:cNvSpPr/>
            <p:nvPr/>
          </p:nvSpPr>
          <p:spPr>
            <a:xfrm>
              <a:off x="3961923" y="2486317"/>
              <a:ext cx="259839" cy="220936"/>
            </a:xfrm>
            <a:custGeom>
              <a:rect b="b" l="l" r="r" t="t"/>
              <a:pathLst>
                <a:path extrusionOk="0" h="6974" w="8202">
                  <a:moveTo>
                    <a:pt x="3198" y="1"/>
                  </a:moveTo>
                  <a:cubicBezTo>
                    <a:pt x="2177" y="1"/>
                    <a:pt x="1174" y="493"/>
                    <a:pt x="560" y="1413"/>
                  </a:cubicBezTo>
                  <a:cubicBezTo>
                    <a:pt x="179" y="1973"/>
                    <a:pt x="1" y="2640"/>
                    <a:pt x="25" y="3318"/>
                  </a:cubicBezTo>
                  <a:cubicBezTo>
                    <a:pt x="60" y="3949"/>
                    <a:pt x="287" y="4556"/>
                    <a:pt x="668" y="5080"/>
                  </a:cubicBezTo>
                  <a:lnTo>
                    <a:pt x="596" y="6795"/>
                  </a:lnTo>
                  <a:cubicBezTo>
                    <a:pt x="596" y="6854"/>
                    <a:pt x="620" y="6914"/>
                    <a:pt x="668" y="6938"/>
                  </a:cubicBezTo>
                  <a:cubicBezTo>
                    <a:pt x="703" y="6962"/>
                    <a:pt x="727" y="6973"/>
                    <a:pt x="763" y="6973"/>
                  </a:cubicBezTo>
                  <a:cubicBezTo>
                    <a:pt x="787" y="6973"/>
                    <a:pt x="799" y="6973"/>
                    <a:pt x="834" y="6962"/>
                  </a:cubicBezTo>
                  <a:lnTo>
                    <a:pt x="2382" y="6235"/>
                  </a:lnTo>
                  <a:cubicBezTo>
                    <a:pt x="2647" y="6300"/>
                    <a:pt x="2916" y="6333"/>
                    <a:pt x="3186" y="6333"/>
                  </a:cubicBezTo>
                  <a:cubicBezTo>
                    <a:pt x="3512" y="6333"/>
                    <a:pt x="3837" y="6285"/>
                    <a:pt x="4156" y="6188"/>
                  </a:cubicBezTo>
                  <a:cubicBezTo>
                    <a:pt x="4240" y="6152"/>
                    <a:pt x="4287" y="6069"/>
                    <a:pt x="4251" y="5973"/>
                  </a:cubicBezTo>
                  <a:cubicBezTo>
                    <a:pt x="4233" y="5909"/>
                    <a:pt x="4172" y="5866"/>
                    <a:pt x="4107" y="5866"/>
                  </a:cubicBezTo>
                  <a:cubicBezTo>
                    <a:pt x="4088" y="5866"/>
                    <a:pt x="4068" y="5870"/>
                    <a:pt x="4049" y="5878"/>
                  </a:cubicBezTo>
                  <a:cubicBezTo>
                    <a:pt x="3772" y="5971"/>
                    <a:pt x="3484" y="6015"/>
                    <a:pt x="3198" y="6015"/>
                  </a:cubicBezTo>
                  <a:cubicBezTo>
                    <a:pt x="2931" y="6015"/>
                    <a:pt x="2664" y="5976"/>
                    <a:pt x="2406" y="5902"/>
                  </a:cubicBezTo>
                  <a:cubicBezTo>
                    <a:pt x="2391" y="5897"/>
                    <a:pt x="2376" y="5894"/>
                    <a:pt x="2361" y="5894"/>
                  </a:cubicBezTo>
                  <a:cubicBezTo>
                    <a:pt x="2339" y="5894"/>
                    <a:pt x="2315" y="5900"/>
                    <a:pt x="2287" y="5914"/>
                  </a:cubicBezTo>
                  <a:lnTo>
                    <a:pt x="941" y="6533"/>
                  </a:lnTo>
                  <a:lnTo>
                    <a:pt x="941" y="6533"/>
                  </a:lnTo>
                  <a:lnTo>
                    <a:pt x="1013" y="5021"/>
                  </a:lnTo>
                  <a:cubicBezTo>
                    <a:pt x="1013" y="4985"/>
                    <a:pt x="1001" y="4949"/>
                    <a:pt x="977" y="4902"/>
                  </a:cubicBezTo>
                  <a:cubicBezTo>
                    <a:pt x="203" y="3937"/>
                    <a:pt x="168" y="2604"/>
                    <a:pt x="846" y="1568"/>
                  </a:cubicBezTo>
                  <a:cubicBezTo>
                    <a:pt x="1393" y="759"/>
                    <a:pt x="2293" y="318"/>
                    <a:pt x="3208" y="318"/>
                  </a:cubicBezTo>
                  <a:cubicBezTo>
                    <a:pt x="3748" y="318"/>
                    <a:pt x="4294" y="472"/>
                    <a:pt x="4775" y="794"/>
                  </a:cubicBezTo>
                  <a:cubicBezTo>
                    <a:pt x="5430" y="1247"/>
                    <a:pt x="5883" y="1949"/>
                    <a:pt x="6002" y="2735"/>
                  </a:cubicBezTo>
                  <a:cubicBezTo>
                    <a:pt x="6013" y="2811"/>
                    <a:pt x="6083" y="2867"/>
                    <a:pt x="6168" y="2867"/>
                  </a:cubicBezTo>
                  <a:cubicBezTo>
                    <a:pt x="6176" y="2867"/>
                    <a:pt x="6184" y="2867"/>
                    <a:pt x="6192" y="2866"/>
                  </a:cubicBezTo>
                  <a:cubicBezTo>
                    <a:pt x="6275" y="2854"/>
                    <a:pt x="6335" y="2759"/>
                    <a:pt x="6323" y="2675"/>
                  </a:cubicBezTo>
                  <a:cubicBezTo>
                    <a:pt x="6264" y="2282"/>
                    <a:pt x="6133" y="1913"/>
                    <a:pt x="5954" y="1592"/>
                  </a:cubicBezTo>
                  <a:cubicBezTo>
                    <a:pt x="5990" y="1532"/>
                    <a:pt x="6025" y="1473"/>
                    <a:pt x="6073" y="1413"/>
                  </a:cubicBezTo>
                  <a:cubicBezTo>
                    <a:pt x="6133" y="1330"/>
                    <a:pt x="6192" y="1270"/>
                    <a:pt x="6252" y="1199"/>
                  </a:cubicBezTo>
                  <a:cubicBezTo>
                    <a:pt x="6395" y="1056"/>
                    <a:pt x="6561" y="901"/>
                    <a:pt x="6740" y="782"/>
                  </a:cubicBezTo>
                  <a:cubicBezTo>
                    <a:pt x="7121" y="520"/>
                    <a:pt x="7585" y="365"/>
                    <a:pt x="8050" y="318"/>
                  </a:cubicBezTo>
                  <a:cubicBezTo>
                    <a:pt x="8057" y="320"/>
                    <a:pt x="8065" y="322"/>
                    <a:pt x="8073" y="322"/>
                  </a:cubicBezTo>
                  <a:cubicBezTo>
                    <a:pt x="8137" y="322"/>
                    <a:pt x="8202" y="238"/>
                    <a:pt x="8180" y="163"/>
                  </a:cubicBezTo>
                  <a:cubicBezTo>
                    <a:pt x="8169" y="75"/>
                    <a:pt x="8107" y="7"/>
                    <a:pt x="8022" y="7"/>
                  </a:cubicBezTo>
                  <a:cubicBezTo>
                    <a:pt x="8016" y="7"/>
                    <a:pt x="8009" y="7"/>
                    <a:pt x="8002" y="8"/>
                  </a:cubicBezTo>
                  <a:cubicBezTo>
                    <a:pt x="7490" y="56"/>
                    <a:pt x="6978" y="234"/>
                    <a:pt x="6549" y="532"/>
                  </a:cubicBezTo>
                  <a:cubicBezTo>
                    <a:pt x="6359" y="663"/>
                    <a:pt x="6156" y="818"/>
                    <a:pt x="6002" y="996"/>
                  </a:cubicBezTo>
                  <a:cubicBezTo>
                    <a:pt x="5918" y="1068"/>
                    <a:pt x="5859" y="1139"/>
                    <a:pt x="5799" y="1211"/>
                  </a:cubicBezTo>
                  <a:cubicBezTo>
                    <a:pt x="5787" y="1247"/>
                    <a:pt x="5764" y="1258"/>
                    <a:pt x="5740" y="1294"/>
                  </a:cubicBezTo>
                  <a:cubicBezTo>
                    <a:pt x="5525" y="996"/>
                    <a:pt x="5252" y="735"/>
                    <a:pt x="4954" y="532"/>
                  </a:cubicBezTo>
                  <a:cubicBezTo>
                    <a:pt x="4414" y="174"/>
                    <a:pt x="3803" y="1"/>
                    <a:pt x="31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6" name="Google Shape;11756;p65"/>
            <p:cNvSpPr/>
            <p:nvPr/>
          </p:nvSpPr>
          <p:spPr>
            <a:xfrm>
              <a:off x="4015113" y="2540870"/>
              <a:ext cx="96212" cy="95832"/>
            </a:xfrm>
            <a:custGeom>
              <a:rect b="b" l="l" r="r" t="t"/>
              <a:pathLst>
                <a:path extrusionOk="0" h="3025" w="3037">
                  <a:moveTo>
                    <a:pt x="1418" y="346"/>
                  </a:moveTo>
                  <a:cubicBezTo>
                    <a:pt x="2013" y="346"/>
                    <a:pt x="2501" y="834"/>
                    <a:pt x="2501" y="1430"/>
                  </a:cubicBezTo>
                  <a:cubicBezTo>
                    <a:pt x="2501" y="1668"/>
                    <a:pt x="2430" y="1894"/>
                    <a:pt x="2299" y="2072"/>
                  </a:cubicBezTo>
                  <a:lnTo>
                    <a:pt x="1537" y="1310"/>
                  </a:lnTo>
                  <a:cubicBezTo>
                    <a:pt x="1507" y="1281"/>
                    <a:pt x="1462" y="1266"/>
                    <a:pt x="1418" y="1266"/>
                  </a:cubicBezTo>
                  <a:cubicBezTo>
                    <a:pt x="1373" y="1266"/>
                    <a:pt x="1328" y="1281"/>
                    <a:pt x="1298" y="1310"/>
                  </a:cubicBezTo>
                  <a:cubicBezTo>
                    <a:pt x="1239" y="1370"/>
                    <a:pt x="1239" y="1489"/>
                    <a:pt x="1298" y="1549"/>
                  </a:cubicBezTo>
                  <a:lnTo>
                    <a:pt x="2060" y="2311"/>
                  </a:lnTo>
                  <a:cubicBezTo>
                    <a:pt x="1870" y="2442"/>
                    <a:pt x="1656" y="2513"/>
                    <a:pt x="1418" y="2513"/>
                  </a:cubicBezTo>
                  <a:cubicBezTo>
                    <a:pt x="822" y="2513"/>
                    <a:pt x="334" y="2025"/>
                    <a:pt x="334" y="1430"/>
                  </a:cubicBezTo>
                  <a:cubicBezTo>
                    <a:pt x="334" y="834"/>
                    <a:pt x="822" y="346"/>
                    <a:pt x="1418" y="346"/>
                  </a:cubicBezTo>
                  <a:close/>
                  <a:moveTo>
                    <a:pt x="1429" y="1"/>
                  </a:moveTo>
                  <a:cubicBezTo>
                    <a:pt x="644" y="1"/>
                    <a:pt x="1" y="644"/>
                    <a:pt x="1" y="1430"/>
                  </a:cubicBezTo>
                  <a:cubicBezTo>
                    <a:pt x="1" y="2215"/>
                    <a:pt x="644" y="2858"/>
                    <a:pt x="1429" y="2858"/>
                  </a:cubicBezTo>
                  <a:cubicBezTo>
                    <a:pt x="1763" y="2858"/>
                    <a:pt x="2072" y="2739"/>
                    <a:pt x="2310" y="2549"/>
                  </a:cubicBezTo>
                  <a:lnTo>
                    <a:pt x="2739" y="2977"/>
                  </a:lnTo>
                  <a:cubicBezTo>
                    <a:pt x="2775" y="3001"/>
                    <a:pt x="2811" y="3025"/>
                    <a:pt x="2858" y="3025"/>
                  </a:cubicBezTo>
                  <a:cubicBezTo>
                    <a:pt x="2906" y="3025"/>
                    <a:pt x="2953" y="3001"/>
                    <a:pt x="2977" y="2977"/>
                  </a:cubicBezTo>
                  <a:cubicBezTo>
                    <a:pt x="3037" y="2918"/>
                    <a:pt x="3037" y="2811"/>
                    <a:pt x="2977" y="2739"/>
                  </a:cubicBezTo>
                  <a:lnTo>
                    <a:pt x="2549" y="2311"/>
                  </a:lnTo>
                  <a:cubicBezTo>
                    <a:pt x="2739" y="2072"/>
                    <a:pt x="2858" y="1751"/>
                    <a:pt x="2858" y="1430"/>
                  </a:cubicBezTo>
                  <a:cubicBezTo>
                    <a:pt x="2858" y="644"/>
                    <a:pt x="221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57" name="Google Shape;11757;p65"/>
            <p:cNvSpPr/>
            <p:nvPr/>
          </p:nvSpPr>
          <p:spPr>
            <a:xfrm>
              <a:off x="4186375" y="2539381"/>
              <a:ext cx="77331" cy="90541"/>
            </a:xfrm>
            <a:custGeom>
              <a:rect b="b" l="l" r="r" t="t"/>
              <a:pathLst>
                <a:path extrusionOk="0" h="2858" w="2441">
                  <a:moveTo>
                    <a:pt x="1203" y="607"/>
                  </a:moveTo>
                  <a:lnTo>
                    <a:pt x="1572" y="1524"/>
                  </a:lnTo>
                  <a:lnTo>
                    <a:pt x="834" y="1524"/>
                  </a:lnTo>
                  <a:lnTo>
                    <a:pt x="1203" y="607"/>
                  </a:lnTo>
                  <a:close/>
                  <a:moveTo>
                    <a:pt x="1215" y="0"/>
                  </a:moveTo>
                  <a:cubicBezTo>
                    <a:pt x="1155" y="0"/>
                    <a:pt x="1084" y="48"/>
                    <a:pt x="1072" y="107"/>
                  </a:cubicBezTo>
                  <a:lnTo>
                    <a:pt x="441" y="1619"/>
                  </a:lnTo>
                  <a:lnTo>
                    <a:pt x="24" y="2620"/>
                  </a:lnTo>
                  <a:cubicBezTo>
                    <a:pt x="0" y="2715"/>
                    <a:pt x="24" y="2798"/>
                    <a:pt x="119" y="2846"/>
                  </a:cubicBezTo>
                  <a:cubicBezTo>
                    <a:pt x="139" y="2851"/>
                    <a:pt x="159" y="2854"/>
                    <a:pt x="179" y="2854"/>
                  </a:cubicBezTo>
                  <a:cubicBezTo>
                    <a:pt x="245" y="2854"/>
                    <a:pt x="309" y="2823"/>
                    <a:pt x="345" y="2750"/>
                  </a:cubicBezTo>
                  <a:lnTo>
                    <a:pt x="714" y="1858"/>
                  </a:lnTo>
                  <a:lnTo>
                    <a:pt x="1750" y="1858"/>
                  </a:lnTo>
                  <a:lnTo>
                    <a:pt x="2131" y="2750"/>
                  </a:lnTo>
                  <a:cubicBezTo>
                    <a:pt x="2155" y="2810"/>
                    <a:pt x="2215" y="2858"/>
                    <a:pt x="2274" y="2858"/>
                  </a:cubicBezTo>
                  <a:cubicBezTo>
                    <a:pt x="2286" y="2858"/>
                    <a:pt x="2322" y="2858"/>
                    <a:pt x="2334" y="2846"/>
                  </a:cubicBezTo>
                  <a:cubicBezTo>
                    <a:pt x="2405" y="2798"/>
                    <a:pt x="2441" y="2715"/>
                    <a:pt x="2405" y="2620"/>
                  </a:cubicBezTo>
                  <a:lnTo>
                    <a:pt x="1988" y="1619"/>
                  </a:lnTo>
                  <a:lnTo>
                    <a:pt x="1369" y="107"/>
                  </a:lnTo>
                  <a:cubicBezTo>
                    <a:pt x="1334" y="48"/>
                    <a:pt x="127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758" name="Google Shape;11758;p65"/>
          <p:cNvSpPr/>
          <p:nvPr/>
        </p:nvSpPr>
        <p:spPr>
          <a:xfrm>
            <a:off x="1747839" y="2414150"/>
            <a:ext cx="361754" cy="362514"/>
          </a:xfrm>
          <a:custGeom>
            <a:rect b="b" l="l" r="r" t="t"/>
            <a:pathLst>
              <a:path extrusionOk="0" h="11443" w="11419">
                <a:moveTo>
                  <a:pt x="4644" y="3560"/>
                </a:moveTo>
                <a:lnTo>
                  <a:pt x="4727" y="3655"/>
                </a:lnTo>
                <a:lnTo>
                  <a:pt x="4132" y="4263"/>
                </a:lnTo>
                <a:cubicBezTo>
                  <a:pt x="3989" y="4084"/>
                  <a:pt x="3965" y="3834"/>
                  <a:pt x="4108" y="3655"/>
                </a:cubicBezTo>
                <a:lnTo>
                  <a:pt x="4120" y="3655"/>
                </a:lnTo>
                <a:cubicBezTo>
                  <a:pt x="4298" y="3655"/>
                  <a:pt x="4465" y="3620"/>
                  <a:pt x="4644" y="3560"/>
                </a:cubicBezTo>
                <a:close/>
                <a:moveTo>
                  <a:pt x="8751" y="5739"/>
                </a:moveTo>
                <a:lnTo>
                  <a:pt x="8918" y="5906"/>
                </a:lnTo>
                <a:cubicBezTo>
                  <a:pt x="8944" y="5932"/>
                  <a:pt x="8994" y="5951"/>
                  <a:pt x="9043" y="5951"/>
                </a:cubicBezTo>
                <a:cubicBezTo>
                  <a:pt x="9061" y="5951"/>
                  <a:pt x="9080" y="5948"/>
                  <a:pt x="9097" y="5941"/>
                </a:cubicBezTo>
                <a:cubicBezTo>
                  <a:pt x="9275" y="5894"/>
                  <a:pt x="9430" y="5858"/>
                  <a:pt x="9597" y="5846"/>
                </a:cubicBezTo>
                <a:lnTo>
                  <a:pt x="9704" y="5858"/>
                </a:lnTo>
                <a:cubicBezTo>
                  <a:pt x="10478" y="5918"/>
                  <a:pt x="11073" y="6561"/>
                  <a:pt x="11073" y="7335"/>
                </a:cubicBezTo>
                <a:cubicBezTo>
                  <a:pt x="11085" y="7454"/>
                  <a:pt x="11073" y="7585"/>
                  <a:pt x="11025" y="7716"/>
                </a:cubicBezTo>
                <a:lnTo>
                  <a:pt x="10121" y="6811"/>
                </a:lnTo>
                <a:cubicBezTo>
                  <a:pt x="10061" y="6739"/>
                  <a:pt x="9966" y="6692"/>
                  <a:pt x="9870" y="6644"/>
                </a:cubicBezTo>
                <a:cubicBezTo>
                  <a:pt x="9787" y="6620"/>
                  <a:pt x="9704" y="6608"/>
                  <a:pt x="9609" y="6608"/>
                </a:cubicBezTo>
                <a:cubicBezTo>
                  <a:pt x="9418" y="6608"/>
                  <a:pt x="9239" y="6680"/>
                  <a:pt x="9108" y="6811"/>
                </a:cubicBezTo>
                <a:cubicBezTo>
                  <a:pt x="8918" y="7001"/>
                  <a:pt x="8858" y="7299"/>
                  <a:pt x="8942" y="7573"/>
                </a:cubicBezTo>
                <a:cubicBezTo>
                  <a:pt x="8978" y="7680"/>
                  <a:pt x="9037" y="7763"/>
                  <a:pt x="9108" y="7823"/>
                </a:cubicBezTo>
                <a:lnTo>
                  <a:pt x="10013" y="8728"/>
                </a:lnTo>
                <a:cubicBezTo>
                  <a:pt x="9882" y="8775"/>
                  <a:pt x="9751" y="8787"/>
                  <a:pt x="9609" y="8787"/>
                </a:cubicBezTo>
                <a:cubicBezTo>
                  <a:pt x="8835" y="8787"/>
                  <a:pt x="8204" y="8180"/>
                  <a:pt x="8156" y="7418"/>
                </a:cubicBezTo>
                <a:lnTo>
                  <a:pt x="8144" y="7323"/>
                </a:lnTo>
                <a:cubicBezTo>
                  <a:pt x="8144" y="7156"/>
                  <a:pt x="8168" y="6977"/>
                  <a:pt x="8227" y="6811"/>
                </a:cubicBezTo>
                <a:cubicBezTo>
                  <a:pt x="8263" y="6751"/>
                  <a:pt x="8239" y="6680"/>
                  <a:pt x="8180" y="6632"/>
                </a:cubicBezTo>
                <a:lnTo>
                  <a:pt x="8025" y="6465"/>
                </a:lnTo>
                <a:lnTo>
                  <a:pt x="8751" y="5739"/>
                </a:lnTo>
                <a:close/>
                <a:moveTo>
                  <a:pt x="2393" y="6537"/>
                </a:moveTo>
                <a:lnTo>
                  <a:pt x="2751" y="6894"/>
                </a:lnTo>
                <a:lnTo>
                  <a:pt x="4632" y="8775"/>
                </a:lnTo>
                <a:lnTo>
                  <a:pt x="4894" y="9037"/>
                </a:lnTo>
                <a:lnTo>
                  <a:pt x="4358" y="9573"/>
                </a:lnTo>
                <a:lnTo>
                  <a:pt x="1858" y="7084"/>
                </a:lnTo>
                <a:lnTo>
                  <a:pt x="2393" y="6537"/>
                </a:lnTo>
                <a:close/>
                <a:moveTo>
                  <a:pt x="4155" y="0"/>
                </a:moveTo>
                <a:cubicBezTo>
                  <a:pt x="3882" y="0"/>
                  <a:pt x="3632" y="60"/>
                  <a:pt x="3382" y="179"/>
                </a:cubicBezTo>
                <a:cubicBezTo>
                  <a:pt x="3334" y="203"/>
                  <a:pt x="3286" y="250"/>
                  <a:pt x="3286" y="298"/>
                </a:cubicBezTo>
                <a:cubicBezTo>
                  <a:pt x="3274" y="357"/>
                  <a:pt x="3298" y="393"/>
                  <a:pt x="3334" y="441"/>
                </a:cubicBezTo>
                <a:lnTo>
                  <a:pt x="4417" y="1524"/>
                </a:lnTo>
                <a:cubicBezTo>
                  <a:pt x="4453" y="1560"/>
                  <a:pt x="4477" y="1608"/>
                  <a:pt x="4513" y="1667"/>
                </a:cubicBezTo>
                <a:cubicBezTo>
                  <a:pt x="4548" y="1810"/>
                  <a:pt x="4525" y="1965"/>
                  <a:pt x="4417" y="2060"/>
                </a:cubicBezTo>
                <a:cubicBezTo>
                  <a:pt x="4346" y="2143"/>
                  <a:pt x="4251" y="2167"/>
                  <a:pt x="4155" y="2167"/>
                </a:cubicBezTo>
                <a:cubicBezTo>
                  <a:pt x="4108" y="2167"/>
                  <a:pt x="4060" y="2155"/>
                  <a:pt x="4013" y="2143"/>
                </a:cubicBezTo>
                <a:cubicBezTo>
                  <a:pt x="3953" y="2108"/>
                  <a:pt x="3917" y="2096"/>
                  <a:pt x="3882" y="2048"/>
                </a:cubicBezTo>
                <a:lnTo>
                  <a:pt x="2798" y="965"/>
                </a:lnTo>
                <a:cubicBezTo>
                  <a:pt x="2762" y="928"/>
                  <a:pt x="2725" y="913"/>
                  <a:pt x="2684" y="913"/>
                </a:cubicBezTo>
                <a:cubicBezTo>
                  <a:pt x="2671" y="913"/>
                  <a:pt x="2657" y="914"/>
                  <a:pt x="2643" y="917"/>
                </a:cubicBezTo>
                <a:cubicBezTo>
                  <a:pt x="2584" y="929"/>
                  <a:pt x="2548" y="965"/>
                  <a:pt x="2524" y="1012"/>
                </a:cubicBezTo>
                <a:cubicBezTo>
                  <a:pt x="2405" y="1262"/>
                  <a:pt x="2346" y="1512"/>
                  <a:pt x="2346" y="1786"/>
                </a:cubicBezTo>
                <a:cubicBezTo>
                  <a:pt x="2346" y="2239"/>
                  <a:pt x="2524" y="2679"/>
                  <a:pt x="2846" y="3013"/>
                </a:cubicBezTo>
                <a:cubicBezTo>
                  <a:pt x="3096" y="3286"/>
                  <a:pt x="3417" y="3465"/>
                  <a:pt x="3798" y="3548"/>
                </a:cubicBezTo>
                <a:cubicBezTo>
                  <a:pt x="3655" y="3846"/>
                  <a:pt x="3715" y="4203"/>
                  <a:pt x="3941" y="4465"/>
                </a:cubicBezTo>
                <a:lnTo>
                  <a:pt x="3560" y="4846"/>
                </a:lnTo>
                <a:cubicBezTo>
                  <a:pt x="3405" y="5001"/>
                  <a:pt x="3334" y="5191"/>
                  <a:pt x="3334" y="5394"/>
                </a:cubicBezTo>
                <a:cubicBezTo>
                  <a:pt x="3334" y="5596"/>
                  <a:pt x="3405" y="5775"/>
                  <a:pt x="3524" y="5906"/>
                </a:cubicBezTo>
                <a:lnTo>
                  <a:pt x="2917" y="6513"/>
                </a:lnTo>
                <a:lnTo>
                  <a:pt x="2560" y="6156"/>
                </a:lnTo>
                <a:cubicBezTo>
                  <a:pt x="2530" y="6126"/>
                  <a:pt x="2486" y="6111"/>
                  <a:pt x="2441" y="6111"/>
                </a:cubicBezTo>
                <a:cubicBezTo>
                  <a:pt x="2396" y="6111"/>
                  <a:pt x="2352" y="6126"/>
                  <a:pt x="2322" y="6156"/>
                </a:cubicBezTo>
                <a:lnTo>
                  <a:pt x="1417" y="7061"/>
                </a:lnTo>
                <a:lnTo>
                  <a:pt x="60" y="8418"/>
                </a:lnTo>
                <a:cubicBezTo>
                  <a:pt x="0" y="8478"/>
                  <a:pt x="0" y="8597"/>
                  <a:pt x="60" y="8656"/>
                </a:cubicBezTo>
                <a:lnTo>
                  <a:pt x="1096" y="9704"/>
                </a:lnTo>
                <a:cubicBezTo>
                  <a:pt x="1125" y="9734"/>
                  <a:pt x="1170" y="9748"/>
                  <a:pt x="1215" y="9748"/>
                </a:cubicBezTo>
                <a:cubicBezTo>
                  <a:pt x="1259" y="9748"/>
                  <a:pt x="1304" y="9734"/>
                  <a:pt x="1334" y="9704"/>
                </a:cubicBezTo>
                <a:cubicBezTo>
                  <a:pt x="1393" y="9644"/>
                  <a:pt x="1393" y="9525"/>
                  <a:pt x="1334" y="9466"/>
                </a:cubicBezTo>
                <a:lnTo>
                  <a:pt x="417" y="8537"/>
                </a:lnTo>
                <a:lnTo>
                  <a:pt x="1667" y="7287"/>
                </a:lnTo>
                <a:lnTo>
                  <a:pt x="4167" y="9787"/>
                </a:lnTo>
                <a:lnTo>
                  <a:pt x="2917" y="11037"/>
                </a:lnTo>
                <a:lnTo>
                  <a:pt x="1810" y="9942"/>
                </a:lnTo>
                <a:cubicBezTo>
                  <a:pt x="1780" y="9912"/>
                  <a:pt x="1736" y="9897"/>
                  <a:pt x="1691" y="9897"/>
                </a:cubicBezTo>
                <a:cubicBezTo>
                  <a:pt x="1646" y="9897"/>
                  <a:pt x="1602" y="9912"/>
                  <a:pt x="1572" y="9942"/>
                </a:cubicBezTo>
                <a:cubicBezTo>
                  <a:pt x="1512" y="10002"/>
                  <a:pt x="1512" y="10121"/>
                  <a:pt x="1572" y="10180"/>
                </a:cubicBezTo>
                <a:lnTo>
                  <a:pt x="2798" y="11395"/>
                </a:lnTo>
                <a:cubicBezTo>
                  <a:pt x="2822" y="11430"/>
                  <a:pt x="2870" y="11442"/>
                  <a:pt x="2917" y="11442"/>
                </a:cubicBezTo>
                <a:cubicBezTo>
                  <a:pt x="2965" y="11442"/>
                  <a:pt x="3001" y="11430"/>
                  <a:pt x="3036" y="11395"/>
                </a:cubicBezTo>
                <a:lnTo>
                  <a:pt x="4394" y="10037"/>
                </a:lnTo>
                <a:lnTo>
                  <a:pt x="5298" y="9132"/>
                </a:lnTo>
                <a:cubicBezTo>
                  <a:pt x="5322" y="9109"/>
                  <a:pt x="5346" y="9061"/>
                  <a:pt x="5346" y="9013"/>
                </a:cubicBezTo>
                <a:cubicBezTo>
                  <a:pt x="5346" y="8966"/>
                  <a:pt x="5322" y="8930"/>
                  <a:pt x="5298" y="8894"/>
                </a:cubicBezTo>
                <a:lnTo>
                  <a:pt x="5025" y="8632"/>
                </a:lnTo>
                <a:lnTo>
                  <a:pt x="5644" y="8013"/>
                </a:lnTo>
                <a:cubicBezTo>
                  <a:pt x="5770" y="8094"/>
                  <a:pt x="5916" y="8135"/>
                  <a:pt x="6062" y="8135"/>
                </a:cubicBezTo>
                <a:cubicBezTo>
                  <a:pt x="6217" y="8135"/>
                  <a:pt x="6372" y="8088"/>
                  <a:pt x="6501" y="7989"/>
                </a:cubicBezTo>
                <a:cubicBezTo>
                  <a:pt x="6572" y="7930"/>
                  <a:pt x="6596" y="7823"/>
                  <a:pt x="6537" y="7751"/>
                </a:cubicBezTo>
                <a:cubicBezTo>
                  <a:pt x="6500" y="7708"/>
                  <a:pt x="6446" y="7682"/>
                  <a:pt x="6393" y="7682"/>
                </a:cubicBezTo>
                <a:cubicBezTo>
                  <a:pt x="6360" y="7682"/>
                  <a:pt x="6326" y="7692"/>
                  <a:pt x="6299" y="7716"/>
                </a:cubicBezTo>
                <a:cubicBezTo>
                  <a:pt x="6220" y="7778"/>
                  <a:pt x="6131" y="7806"/>
                  <a:pt x="6041" y="7806"/>
                </a:cubicBezTo>
                <a:cubicBezTo>
                  <a:pt x="5927" y="7806"/>
                  <a:pt x="5814" y="7760"/>
                  <a:pt x="5727" y="7680"/>
                </a:cubicBezTo>
                <a:cubicBezTo>
                  <a:pt x="5703" y="7644"/>
                  <a:pt x="5656" y="7632"/>
                  <a:pt x="5608" y="7632"/>
                </a:cubicBezTo>
                <a:cubicBezTo>
                  <a:pt x="5560" y="7632"/>
                  <a:pt x="5525" y="7644"/>
                  <a:pt x="5489" y="7680"/>
                </a:cubicBezTo>
                <a:lnTo>
                  <a:pt x="4763" y="8406"/>
                </a:lnTo>
                <a:lnTo>
                  <a:pt x="3108" y="6799"/>
                </a:lnTo>
                <a:lnTo>
                  <a:pt x="3834" y="6072"/>
                </a:lnTo>
                <a:cubicBezTo>
                  <a:pt x="3894" y="6013"/>
                  <a:pt x="3894" y="5894"/>
                  <a:pt x="3834" y="5834"/>
                </a:cubicBezTo>
                <a:lnTo>
                  <a:pt x="3751" y="5739"/>
                </a:lnTo>
                <a:cubicBezTo>
                  <a:pt x="3655" y="5644"/>
                  <a:pt x="3620" y="5549"/>
                  <a:pt x="3620" y="5430"/>
                </a:cubicBezTo>
                <a:cubicBezTo>
                  <a:pt x="3620" y="5310"/>
                  <a:pt x="3655" y="5203"/>
                  <a:pt x="3751" y="5108"/>
                </a:cubicBezTo>
                <a:lnTo>
                  <a:pt x="4251" y="4608"/>
                </a:lnTo>
                <a:lnTo>
                  <a:pt x="5096" y="3763"/>
                </a:lnTo>
                <a:lnTo>
                  <a:pt x="6013" y="2846"/>
                </a:lnTo>
                <a:cubicBezTo>
                  <a:pt x="6025" y="2834"/>
                  <a:pt x="6037" y="2822"/>
                  <a:pt x="6049" y="2822"/>
                </a:cubicBezTo>
                <a:cubicBezTo>
                  <a:pt x="6106" y="2780"/>
                  <a:pt x="6170" y="2761"/>
                  <a:pt x="6233" y="2761"/>
                </a:cubicBezTo>
                <a:cubicBezTo>
                  <a:pt x="6314" y="2761"/>
                  <a:pt x="6393" y="2792"/>
                  <a:pt x="6453" y="2846"/>
                </a:cubicBezTo>
                <a:lnTo>
                  <a:pt x="6477" y="2870"/>
                </a:lnTo>
                <a:cubicBezTo>
                  <a:pt x="6572" y="2965"/>
                  <a:pt x="6596" y="3132"/>
                  <a:pt x="6501" y="3263"/>
                </a:cubicBezTo>
                <a:cubicBezTo>
                  <a:pt x="6489" y="3286"/>
                  <a:pt x="6477" y="3298"/>
                  <a:pt x="6477" y="3310"/>
                </a:cubicBezTo>
                <a:lnTo>
                  <a:pt x="5477" y="4310"/>
                </a:lnTo>
                <a:cubicBezTo>
                  <a:pt x="5418" y="4370"/>
                  <a:pt x="5418" y="4489"/>
                  <a:pt x="5477" y="4548"/>
                </a:cubicBezTo>
                <a:cubicBezTo>
                  <a:pt x="5501" y="4584"/>
                  <a:pt x="5549" y="4596"/>
                  <a:pt x="5596" y="4596"/>
                </a:cubicBezTo>
                <a:cubicBezTo>
                  <a:pt x="5644" y="4596"/>
                  <a:pt x="5679" y="4572"/>
                  <a:pt x="5715" y="4548"/>
                </a:cubicBezTo>
                <a:lnTo>
                  <a:pt x="6715" y="3548"/>
                </a:lnTo>
                <a:cubicBezTo>
                  <a:pt x="6727" y="3536"/>
                  <a:pt x="6739" y="3525"/>
                  <a:pt x="6751" y="3525"/>
                </a:cubicBezTo>
                <a:cubicBezTo>
                  <a:pt x="6805" y="3481"/>
                  <a:pt x="6872" y="3460"/>
                  <a:pt x="6939" y="3460"/>
                </a:cubicBezTo>
                <a:cubicBezTo>
                  <a:pt x="7018" y="3460"/>
                  <a:pt x="7098" y="3490"/>
                  <a:pt x="7156" y="3548"/>
                </a:cubicBezTo>
                <a:lnTo>
                  <a:pt x="7168" y="3560"/>
                </a:lnTo>
                <a:cubicBezTo>
                  <a:pt x="7275" y="3667"/>
                  <a:pt x="7287" y="3834"/>
                  <a:pt x="7203" y="3965"/>
                </a:cubicBezTo>
                <a:cubicBezTo>
                  <a:pt x="7192" y="3989"/>
                  <a:pt x="7192" y="4001"/>
                  <a:pt x="7168" y="4013"/>
                </a:cubicBezTo>
                <a:lnTo>
                  <a:pt x="6180" y="5013"/>
                </a:lnTo>
                <a:cubicBezTo>
                  <a:pt x="6120" y="5072"/>
                  <a:pt x="6120" y="5191"/>
                  <a:pt x="6180" y="5251"/>
                </a:cubicBezTo>
                <a:cubicBezTo>
                  <a:pt x="6203" y="5275"/>
                  <a:pt x="6251" y="5299"/>
                  <a:pt x="6299" y="5299"/>
                </a:cubicBezTo>
                <a:cubicBezTo>
                  <a:pt x="6334" y="5299"/>
                  <a:pt x="6382" y="5275"/>
                  <a:pt x="6418" y="5251"/>
                </a:cubicBezTo>
                <a:lnTo>
                  <a:pt x="7406" y="4251"/>
                </a:lnTo>
                <a:cubicBezTo>
                  <a:pt x="7430" y="4239"/>
                  <a:pt x="7442" y="4215"/>
                  <a:pt x="7454" y="4215"/>
                </a:cubicBezTo>
                <a:cubicBezTo>
                  <a:pt x="7506" y="4179"/>
                  <a:pt x="7569" y="4160"/>
                  <a:pt x="7633" y="4160"/>
                </a:cubicBezTo>
                <a:cubicBezTo>
                  <a:pt x="7715" y="4160"/>
                  <a:pt x="7798" y="4191"/>
                  <a:pt x="7858" y="4251"/>
                </a:cubicBezTo>
                <a:lnTo>
                  <a:pt x="7870" y="4263"/>
                </a:lnTo>
                <a:cubicBezTo>
                  <a:pt x="7977" y="4370"/>
                  <a:pt x="7989" y="4537"/>
                  <a:pt x="7906" y="4668"/>
                </a:cubicBezTo>
                <a:cubicBezTo>
                  <a:pt x="7882" y="4679"/>
                  <a:pt x="7882" y="4703"/>
                  <a:pt x="7870" y="4715"/>
                </a:cubicBezTo>
                <a:lnTo>
                  <a:pt x="6870" y="5715"/>
                </a:lnTo>
                <a:cubicBezTo>
                  <a:pt x="6811" y="5775"/>
                  <a:pt x="6811" y="5894"/>
                  <a:pt x="6870" y="5953"/>
                </a:cubicBezTo>
                <a:cubicBezTo>
                  <a:pt x="6906" y="5977"/>
                  <a:pt x="6953" y="5989"/>
                  <a:pt x="6989" y="5989"/>
                </a:cubicBezTo>
                <a:cubicBezTo>
                  <a:pt x="7037" y="5989"/>
                  <a:pt x="7084" y="5977"/>
                  <a:pt x="7108" y="5953"/>
                </a:cubicBezTo>
                <a:lnTo>
                  <a:pt x="8108" y="4953"/>
                </a:lnTo>
                <a:cubicBezTo>
                  <a:pt x="8120" y="4941"/>
                  <a:pt x="8144" y="4918"/>
                  <a:pt x="8156" y="4918"/>
                </a:cubicBezTo>
                <a:cubicBezTo>
                  <a:pt x="8208" y="4881"/>
                  <a:pt x="8272" y="4863"/>
                  <a:pt x="8335" y="4863"/>
                </a:cubicBezTo>
                <a:cubicBezTo>
                  <a:pt x="8418" y="4863"/>
                  <a:pt x="8501" y="4893"/>
                  <a:pt x="8561" y="4953"/>
                </a:cubicBezTo>
                <a:lnTo>
                  <a:pt x="8573" y="4965"/>
                </a:lnTo>
                <a:cubicBezTo>
                  <a:pt x="8680" y="5072"/>
                  <a:pt x="8692" y="5239"/>
                  <a:pt x="8597" y="5370"/>
                </a:cubicBezTo>
                <a:cubicBezTo>
                  <a:pt x="8585" y="5382"/>
                  <a:pt x="8573" y="5394"/>
                  <a:pt x="8573" y="5418"/>
                </a:cubicBezTo>
                <a:lnTo>
                  <a:pt x="6715" y="7275"/>
                </a:lnTo>
                <a:cubicBezTo>
                  <a:pt x="6656" y="7335"/>
                  <a:pt x="6656" y="7454"/>
                  <a:pt x="6715" y="7513"/>
                </a:cubicBezTo>
                <a:cubicBezTo>
                  <a:pt x="6739" y="7537"/>
                  <a:pt x="6787" y="7561"/>
                  <a:pt x="6834" y="7561"/>
                </a:cubicBezTo>
                <a:cubicBezTo>
                  <a:pt x="6870" y="7561"/>
                  <a:pt x="6918" y="7537"/>
                  <a:pt x="6953" y="7513"/>
                </a:cubicBezTo>
                <a:lnTo>
                  <a:pt x="7787" y="6680"/>
                </a:lnTo>
                <a:lnTo>
                  <a:pt x="7870" y="6763"/>
                </a:lnTo>
                <a:cubicBezTo>
                  <a:pt x="7811" y="6942"/>
                  <a:pt x="7787" y="7120"/>
                  <a:pt x="7787" y="7287"/>
                </a:cubicBezTo>
                <a:lnTo>
                  <a:pt x="7787" y="7299"/>
                </a:lnTo>
                <a:lnTo>
                  <a:pt x="7799" y="7406"/>
                </a:lnTo>
                <a:cubicBezTo>
                  <a:pt x="7823" y="7870"/>
                  <a:pt x="8037" y="8287"/>
                  <a:pt x="8358" y="8597"/>
                </a:cubicBezTo>
                <a:cubicBezTo>
                  <a:pt x="8692" y="8906"/>
                  <a:pt x="9132" y="9085"/>
                  <a:pt x="9597" y="9085"/>
                </a:cubicBezTo>
                <a:cubicBezTo>
                  <a:pt x="9870" y="9085"/>
                  <a:pt x="10121" y="9025"/>
                  <a:pt x="10371" y="8906"/>
                </a:cubicBezTo>
                <a:cubicBezTo>
                  <a:pt x="10418" y="8882"/>
                  <a:pt x="10466" y="8835"/>
                  <a:pt x="10466" y="8787"/>
                </a:cubicBezTo>
                <a:cubicBezTo>
                  <a:pt x="10478" y="8728"/>
                  <a:pt x="10442" y="8692"/>
                  <a:pt x="10418" y="8644"/>
                </a:cubicBezTo>
                <a:lnTo>
                  <a:pt x="9335" y="7537"/>
                </a:lnTo>
                <a:cubicBezTo>
                  <a:pt x="9287" y="7501"/>
                  <a:pt x="9251" y="7454"/>
                  <a:pt x="9251" y="7406"/>
                </a:cubicBezTo>
                <a:cubicBezTo>
                  <a:pt x="9192" y="7263"/>
                  <a:pt x="9239" y="7108"/>
                  <a:pt x="9347" y="7001"/>
                </a:cubicBezTo>
                <a:cubicBezTo>
                  <a:pt x="9418" y="6930"/>
                  <a:pt x="9513" y="6882"/>
                  <a:pt x="9609" y="6882"/>
                </a:cubicBezTo>
                <a:cubicBezTo>
                  <a:pt x="9656" y="6882"/>
                  <a:pt x="9704" y="6906"/>
                  <a:pt x="9751" y="6918"/>
                </a:cubicBezTo>
                <a:cubicBezTo>
                  <a:pt x="9811" y="6942"/>
                  <a:pt x="9847" y="6965"/>
                  <a:pt x="9882" y="7001"/>
                </a:cubicBezTo>
                <a:lnTo>
                  <a:pt x="10966" y="8097"/>
                </a:lnTo>
                <a:cubicBezTo>
                  <a:pt x="11000" y="8122"/>
                  <a:pt x="11034" y="8142"/>
                  <a:pt x="11073" y="8142"/>
                </a:cubicBezTo>
                <a:cubicBezTo>
                  <a:pt x="11088" y="8142"/>
                  <a:pt x="11104" y="8139"/>
                  <a:pt x="11121" y="8132"/>
                </a:cubicBezTo>
                <a:cubicBezTo>
                  <a:pt x="11180" y="8120"/>
                  <a:pt x="11216" y="8097"/>
                  <a:pt x="11240" y="8049"/>
                </a:cubicBezTo>
                <a:cubicBezTo>
                  <a:pt x="11359" y="7799"/>
                  <a:pt x="11418" y="7537"/>
                  <a:pt x="11418" y="7275"/>
                </a:cubicBezTo>
                <a:cubicBezTo>
                  <a:pt x="11418" y="6858"/>
                  <a:pt x="11252" y="6430"/>
                  <a:pt x="10918" y="6084"/>
                </a:cubicBezTo>
                <a:cubicBezTo>
                  <a:pt x="10609" y="5751"/>
                  <a:pt x="10180" y="5549"/>
                  <a:pt x="9728" y="5513"/>
                </a:cubicBezTo>
                <a:lnTo>
                  <a:pt x="9632" y="5501"/>
                </a:lnTo>
                <a:lnTo>
                  <a:pt x="9609" y="5501"/>
                </a:lnTo>
                <a:cubicBezTo>
                  <a:pt x="9454" y="5501"/>
                  <a:pt x="9275" y="5537"/>
                  <a:pt x="9097" y="5596"/>
                </a:cubicBezTo>
                <a:lnTo>
                  <a:pt x="8954" y="5453"/>
                </a:lnTo>
                <a:cubicBezTo>
                  <a:pt x="9049" y="5215"/>
                  <a:pt x="9001" y="4953"/>
                  <a:pt x="8811" y="4763"/>
                </a:cubicBezTo>
                <a:lnTo>
                  <a:pt x="8799" y="4739"/>
                </a:lnTo>
                <a:cubicBezTo>
                  <a:pt x="8656" y="4608"/>
                  <a:pt x="8477" y="4548"/>
                  <a:pt x="8299" y="4548"/>
                </a:cubicBezTo>
                <a:cubicBezTo>
                  <a:pt x="8323" y="4370"/>
                  <a:pt x="8239" y="4191"/>
                  <a:pt x="8108" y="4060"/>
                </a:cubicBezTo>
                <a:lnTo>
                  <a:pt x="8096" y="4048"/>
                </a:lnTo>
                <a:cubicBezTo>
                  <a:pt x="7965" y="3906"/>
                  <a:pt x="7775" y="3846"/>
                  <a:pt x="7596" y="3846"/>
                </a:cubicBezTo>
                <a:cubicBezTo>
                  <a:pt x="7620" y="3667"/>
                  <a:pt x="7537" y="3489"/>
                  <a:pt x="7406" y="3358"/>
                </a:cubicBezTo>
                <a:lnTo>
                  <a:pt x="7394" y="3346"/>
                </a:lnTo>
                <a:cubicBezTo>
                  <a:pt x="7263" y="3215"/>
                  <a:pt x="7084" y="3155"/>
                  <a:pt x="6906" y="3155"/>
                </a:cubicBezTo>
                <a:cubicBezTo>
                  <a:pt x="6918" y="2977"/>
                  <a:pt x="6846" y="2798"/>
                  <a:pt x="6703" y="2655"/>
                </a:cubicBezTo>
                <a:lnTo>
                  <a:pt x="6692" y="2643"/>
                </a:lnTo>
                <a:cubicBezTo>
                  <a:pt x="6565" y="2516"/>
                  <a:pt x="6400" y="2453"/>
                  <a:pt x="6235" y="2453"/>
                </a:cubicBezTo>
                <a:cubicBezTo>
                  <a:pt x="6152" y="2453"/>
                  <a:pt x="6068" y="2469"/>
                  <a:pt x="5989" y="2501"/>
                </a:cubicBezTo>
                <a:lnTo>
                  <a:pt x="5858" y="2358"/>
                </a:lnTo>
                <a:cubicBezTo>
                  <a:pt x="5918" y="2179"/>
                  <a:pt x="5953" y="2001"/>
                  <a:pt x="5953" y="1846"/>
                </a:cubicBezTo>
                <a:lnTo>
                  <a:pt x="5953" y="1822"/>
                </a:lnTo>
                <a:lnTo>
                  <a:pt x="5930" y="1727"/>
                </a:lnTo>
                <a:cubicBezTo>
                  <a:pt x="5918" y="1465"/>
                  <a:pt x="5846" y="1215"/>
                  <a:pt x="5727" y="988"/>
                </a:cubicBezTo>
                <a:cubicBezTo>
                  <a:pt x="5693" y="937"/>
                  <a:pt x="5628" y="898"/>
                  <a:pt x="5567" y="898"/>
                </a:cubicBezTo>
                <a:cubicBezTo>
                  <a:pt x="5544" y="898"/>
                  <a:pt x="5521" y="904"/>
                  <a:pt x="5501" y="917"/>
                </a:cubicBezTo>
                <a:cubicBezTo>
                  <a:pt x="5429" y="965"/>
                  <a:pt x="5382" y="1072"/>
                  <a:pt x="5429" y="1143"/>
                </a:cubicBezTo>
                <a:cubicBezTo>
                  <a:pt x="5537" y="1334"/>
                  <a:pt x="5596" y="1524"/>
                  <a:pt x="5608" y="1739"/>
                </a:cubicBezTo>
                <a:lnTo>
                  <a:pt x="5620" y="1846"/>
                </a:lnTo>
                <a:cubicBezTo>
                  <a:pt x="5620" y="2001"/>
                  <a:pt x="5596" y="2167"/>
                  <a:pt x="5513" y="2346"/>
                </a:cubicBezTo>
                <a:cubicBezTo>
                  <a:pt x="5489" y="2405"/>
                  <a:pt x="5513" y="2477"/>
                  <a:pt x="5560" y="2524"/>
                </a:cubicBezTo>
                <a:lnTo>
                  <a:pt x="5727" y="2691"/>
                </a:lnTo>
                <a:lnTo>
                  <a:pt x="5001" y="3417"/>
                </a:lnTo>
                <a:lnTo>
                  <a:pt x="4834" y="3251"/>
                </a:lnTo>
                <a:cubicBezTo>
                  <a:pt x="4800" y="3225"/>
                  <a:pt x="4753" y="3205"/>
                  <a:pt x="4707" y="3205"/>
                </a:cubicBezTo>
                <a:cubicBezTo>
                  <a:pt x="4690" y="3205"/>
                  <a:pt x="4672" y="3208"/>
                  <a:pt x="4656" y="3215"/>
                </a:cubicBezTo>
                <a:cubicBezTo>
                  <a:pt x="4477" y="3274"/>
                  <a:pt x="4310" y="3298"/>
                  <a:pt x="4155" y="3298"/>
                </a:cubicBezTo>
                <a:lnTo>
                  <a:pt x="4048" y="3286"/>
                </a:lnTo>
                <a:cubicBezTo>
                  <a:pt x="3274" y="3227"/>
                  <a:pt x="2679" y="2584"/>
                  <a:pt x="2679" y="1822"/>
                </a:cubicBezTo>
                <a:cubicBezTo>
                  <a:pt x="2679" y="1691"/>
                  <a:pt x="2691" y="1560"/>
                  <a:pt x="2739" y="1429"/>
                </a:cubicBezTo>
                <a:lnTo>
                  <a:pt x="3644" y="2334"/>
                </a:lnTo>
                <a:cubicBezTo>
                  <a:pt x="3703" y="2405"/>
                  <a:pt x="3798" y="2453"/>
                  <a:pt x="3894" y="2501"/>
                </a:cubicBezTo>
                <a:cubicBezTo>
                  <a:pt x="3989" y="2524"/>
                  <a:pt x="4060" y="2536"/>
                  <a:pt x="4155" y="2536"/>
                </a:cubicBezTo>
                <a:cubicBezTo>
                  <a:pt x="4346" y="2536"/>
                  <a:pt x="4525" y="2465"/>
                  <a:pt x="4656" y="2334"/>
                </a:cubicBezTo>
                <a:cubicBezTo>
                  <a:pt x="4846" y="2143"/>
                  <a:pt x="4929" y="1846"/>
                  <a:pt x="4822" y="1572"/>
                </a:cubicBezTo>
                <a:lnTo>
                  <a:pt x="4822" y="1560"/>
                </a:lnTo>
                <a:cubicBezTo>
                  <a:pt x="4787" y="1489"/>
                  <a:pt x="4751" y="1393"/>
                  <a:pt x="4656" y="1310"/>
                </a:cubicBezTo>
                <a:lnTo>
                  <a:pt x="3751" y="393"/>
                </a:lnTo>
                <a:cubicBezTo>
                  <a:pt x="3882" y="357"/>
                  <a:pt x="4013" y="334"/>
                  <a:pt x="4144" y="334"/>
                </a:cubicBezTo>
                <a:cubicBezTo>
                  <a:pt x="4489" y="334"/>
                  <a:pt x="4798" y="441"/>
                  <a:pt x="5060" y="655"/>
                </a:cubicBezTo>
                <a:cubicBezTo>
                  <a:pt x="5088" y="678"/>
                  <a:pt x="5121" y="689"/>
                  <a:pt x="5155" y="689"/>
                </a:cubicBezTo>
                <a:cubicBezTo>
                  <a:pt x="5208" y="689"/>
                  <a:pt x="5262" y="663"/>
                  <a:pt x="5298" y="619"/>
                </a:cubicBezTo>
                <a:cubicBezTo>
                  <a:pt x="5358" y="548"/>
                  <a:pt x="5346" y="441"/>
                  <a:pt x="5263" y="381"/>
                </a:cubicBezTo>
                <a:cubicBezTo>
                  <a:pt x="4941" y="131"/>
                  <a:pt x="4548" y="0"/>
                  <a:pt x="4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759" name="Google Shape;11759;p65"/>
          <p:cNvGrpSpPr/>
          <p:nvPr/>
        </p:nvGrpSpPr>
        <p:grpSpPr>
          <a:xfrm>
            <a:off x="1303876" y="2419377"/>
            <a:ext cx="363275" cy="354626"/>
            <a:chOff x="1303876" y="2419377"/>
            <a:chExt cx="363275" cy="354626"/>
          </a:xfrm>
        </p:grpSpPr>
        <p:sp>
          <p:nvSpPr>
            <p:cNvPr id="11760" name="Google Shape;11760;p65"/>
            <p:cNvSpPr/>
            <p:nvPr/>
          </p:nvSpPr>
          <p:spPr>
            <a:xfrm>
              <a:off x="1303876" y="2507701"/>
              <a:ext cx="363275" cy="266302"/>
            </a:xfrm>
            <a:custGeom>
              <a:rect b="b" l="l" r="r" t="t"/>
              <a:pathLst>
                <a:path extrusionOk="0" h="8406" w="11467">
                  <a:moveTo>
                    <a:pt x="3251" y="1631"/>
                  </a:moveTo>
                  <a:lnTo>
                    <a:pt x="3680" y="2060"/>
                  </a:lnTo>
                  <a:lnTo>
                    <a:pt x="2060" y="3691"/>
                  </a:lnTo>
                  <a:lnTo>
                    <a:pt x="1620" y="3262"/>
                  </a:lnTo>
                  <a:lnTo>
                    <a:pt x="3251" y="1631"/>
                  </a:lnTo>
                  <a:close/>
                  <a:moveTo>
                    <a:pt x="8156" y="1929"/>
                  </a:moveTo>
                  <a:lnTo>
                    <a:pt x="9799" y="3560"/>
                  </a:lnTo>
                  <a:lnTo>
                    <a:pt x="9371" y="3989"/>
                  </a:lnTo>
                  <a:lnTo>
                    <a:pt x="7728" y="2357"/>
                  </a:lnTo>
                  <a:lnTo>
                    <a:pt x="8156" y="1929"/>
                  </a:lnTo>
                  <a:close/>
                  <a:moveTo>
                    <a:pt x="7609" y="2715"/>
                  </a:moveTo>
                  <a:lnTo>
                    <a:pt x="9014" y="4108"/>
                  </a:lnTo>
                  <a:lnTo>
                    <a:pt x="8692" y="4405"/>
                  </a:lnTo>
                  <a:cubicBezTo>
                    <a:pt x="8656" y="4453"/>
                    <a:pt x="8621" y="4501"/>
                    <a:pt x="8597" y="4560"/>
                  </a:cubicBezTo>
                  <a:cubicBezTo>
                    <a:pt x="8561" y="4620"/>
                    <a:pt x="8549" y="4679"/>
                    <a:pt x="8549" y="4739"/>
                  </a:cubicBezTo>
                  <a:cubicBezTo>
                    <a:pt x="8537" y="4870"/>
                    <a:pt x="8490" y="4989"/>
                    <a:pt x="8383" y="5072"/>
                  </a:cubicBezTo>
                  <a:lnTo>
                    <a:pt x="7847" y="5620"/>
                  </a:lnTo>
                  <a:lnTo>
                    <a:pt x="5930" y="3691"/>
                  </a:lnTo>
                  <a:lnTo>
                    <a:pt x="6609" y="3429"/>
                  </a:lnTo>
                  <a:cubicBezTo>
                    <a:pt x="6609" y="3429"/>
                    <a:pt x="6632" y="3429"/>
                    <a:pt x="6632" y="3417"/>
                  </a:cubicBezTo>
                  <a:cubicBezTo>
                    <a:pt x="6739" y="3358"/>
                    <a:pt x="6823" y="3262"/>
                    <a:pt x="6882" y="3155"/>
                  </a:cubicBezTo>
                  <a:cubicBezTo>
                    <a:pt x="7109" y="3119"/>
                    <a:pt x="7299" y="3012"/>
                    <a:pt x="7466" y="2858"/>
                  </a:cubicBezTo>
                  <a:lnTo>
                    <a:pt x="7609" y="2715"/>
                  </a:lnTo>
                  <a:close/>
                  <a:moveTo>
                    <a:pt x="3846" y="6084"/>
                  </a:moveTo>
                  <a:lnTo>
                    <a:pt x="4120" y="6358"/>
                  </a:lnTo>
                  <a:lnTo>
                    <a:pt x="3739" y="6727"/>
                  </a:lnTo>
                  <a:lnTo>
                    <a:pt x="3656" y="6822"/>
                  </a:lnTo>
                  <a:cubicBezTo>
                    <a:pt x="3620" y="6846"/>
                    <a:pt x="3584" y="6858"/>
                    <a:pt x="3537" y="6858"/>
                  </a:cubicBezTo>
                  <a:cubicBezTo>
                    <a:pt x="3489" y="6858"/>
                    <a:pt x="3441" y="6846"/>
                    <a:pt x="3418" y="6822"/>
                  </a:cubicBezTo>
                  <a:lnTo>
                    <a:pt x="3382" y="6787"/>
                  </a:lnTo>
                  <a:cubicBezTo>
                    <a:pt x="3322" y="6727"/>
                    <a:pt x="3322" y="6608"/>
                    <a:pt x="3382" y="6548"/>
                  </a:cubicBezTo>
                  <a:lnTo>
                    <a:pt x="3846" y="6084"/>
                  </a:lnTo>
                  <a:close/>
                  <a:moveTo>
                    <a:pt x="4334" y="6608"/>
                  </a:moveTo>
                  <a:lnTo>
                    <a:pt x="4608" y="6882"/>
                  </a:lnTo>
                  <a:lnTo>
                    <a:pt x="4311" y="7156"/>
                  </a:lnTo>
                  <a:lnTo>
                    <a:pt x="4227" y="7239"/>
                  </a:lnTo>
                  <a:cubicBezTo>
                    <a:pt x="4203" y="7263"/>
                    <a:pt x="4156" y="7275"/>
                    <a:pt x="4108" y="7275"/>
                  </a:cubicBezTo>
                  <a:cubicBezTo>
                    <a:pt x="4072" y="7275"/>
                    <a:pt x="4025" y="7263"/>
                    <a:pt x="3989" y="7239"/>
                  </a:cubicBezTo>
                  <a:lnTo>
                    <a:pt x="3965" y="7203"/>
                  </a:lnTo>
                  <a:cubicBezTo>
                    <a:pt x="3906" y="7144"/>
                    <a:pt x="3906" y="7037"/>
                    <a:pt x="3965" y="6977"/>
                  </a:cubicBezTo>
                  <a:lnTo>
                    <a:pt x="4334" y="6608"/>
                  </a:lnTo>
                  <a:close/>
                  <a:moveTo>
                    <a:pt x="4858" y="7096"/>
                  </a:moveTo>
                  <a:lnTo>
                    <a:pt x="5132" y="7370"/>
                  </a:lnTo>
                  <a:lnTo>
                    <a:pt x="4954" y="7537"/>
                  </a:lnTo>
                  <a:lnTo>
                    <a:pt x="4811" y="7668"/>
                  </a:lnTo>
                  <a:cubicBezTo>
                    <a:pt x="4781" y="7697"/>
                    <a:pt x="4742" y="7712"/>
                    <a:pt x="4704" y="7712"/>
                  </a:cubicBezTo>
                  <a:cubicBezTo>
                    <a:pt x="4665" y="7712"/>
                    <a:pt x="4626" y="7697"/>
                    <a:pt x="4596" y="7668"/>
                  </a:cubicBezTo>
                  <a:lnTo>
                    <a:pt x="4549" y="7620"/>
                  </a:lnTo>
                  <a:cubicBezTo>
                    <a:pt x="4513" y="7596"/>
                    <a:pt x="4501" y="7549"/>
                    <a:pt x="4501" y="7513"/>
                  </a:cubicBezTo>
                  <a:cubicBezTo>
                    <a:pt x="4501" y="7477"/>
                    <a:pt x="4513" y="7441"/>
                    <a:pt x="4549" y="7418"/>
                  </a:cubicBezTo>
                  <a:lnTo>
                    <a:pt x="4858" y="7096"/>
                  </a:lnTo>
                  <a:close/>
                  <a:moveTo>
                    <a:pt x="3811" y="2417"/>
                  </a:moveTo>
                  <a:lnTo>
                    <a:pt x="3965" y="2560"/>
                  </a:lnTo>
                  <a:cubicBezTo>
                    <a:pt x="4181" y="2776"/>
                    <a:pt x="4462" y="2894"/>
                    <a:pt x="4756" y="2894"/>
                  </a:cubicBezTo>
                  <a:cubicBezTo>
                    <a:pt x="4771" y="2894"/>
                    <a:pt x="4785" y="2894"/>
                    <a:pt x="4799" y="2893"/>
                  </a:cubicBezTo>
                  <a:cubicBezTo>
                    <a:pt x="5394" y="2858"/>
                    <a:pt x="6168" y="2798"/>
                    <a:pt x="6549" y="2703"/>
                  </a:cubicBezTo>
                  <a:cubicBezTo>
                    <a:pt x="6573" y="2715"/>
                    <a:pt x="6597" y="2738"/>
                    <a:pt x="6609" y="2774"/>
                  </a:cubicBezTo>
                  <a:cubicBezTo>
                    <a:pt x="6632" y="2834"/>
                    <a:pt x="6632" y="2893"/>
                    <a:pt x="6597" y="2953"/>
                  </a:cubicBezTo>
                  <a:cubicBezTo>
                    <a:pt x="6573" y="3024"/>
                    <a:pt x="6525" y="3084"/>
                    <a:pt x="6466" y="3119"/>
                  </a:cubicBezTo>
                  <a:lnTo>
                    <a:pt x="5561" y="3489"/>
                  </a:lnTo>
                  <a:cubicBezTo>
                    <a:pt x="5501" y="3500"/>
                    <a:pt x="5466" y="3560"/>
                    <a:pt x="5454" y="3608"/>
                  </a:cubicBezTo>
                  <a:cubicBezTo>
                    <a:pt x="5442" y="3667"/>
                    <a:pt x="5454" y="3727"/>
                    <a:pt x="5501" y="3750"/>
                  </a:cubicBezTo>
                  <a:lnTo>
                    <a:pt x="7716" y="5977"/>
                  </a:lnTo>
                  <a:lnTo>
                    <a:pt x="8013" y="6275"/>
                  </a:lnTo>
                  <a:cubicBezTo>
                    <a:pt x="8097" y="6346"/>
                    <a:pt x="8097" y="6453"/>
                    <a:pt x="8025" y="6513"/>
                  </a:cubicBezTo>
                  <a:lnTo>
                    <a:pt x="8002" y="6537"/>
                  </a:lnTo>
                  <a:cubicBezTo>
                    <a:pt x="7972" y="6566"/>
                    <a:pt x="7927" y="6581"/>
                    <a:pt x="7882" y="6581"/>
                  </a:cubicBezTo>
                  <a:cubicBezTo>
                    <a:pt x="7838" y="6581"/>
                    <a:pt x="7793" y="6566"/>
                    <a:pt x="7763" y="6537"/>
                  </a:cubicBezTo>
                  <a:lnTo>
                    <a:pt x="7668" y="6453"/>
                  </a:lnTo>
                  <a:lnTo>
                    <a:pt x="5775" y="4560"/>
                  </a:lnTo>
                  <a:cubicBezTo>
                    <a:pt x="5745" y="4530"/>
                    <a:pt x="5701" y="4515"/>
                    <a:pt x="5656" y="4515"/>
                  </a:cubicBezTo>
                  <a:cubicBezTo>
                    <a:pt x="5611" y="4515"/>
                    <a:pt x="5567" y="4530"/>
                    <a:pt x="5537" y="4560"/>
                  </a:cubicBezTo>
                  <a:cubicBezTo>
                    <a:pt x="5477" y="4620"/>
                    <a:pt x="5477" y="4739"/>
                    <a:pt x="5537" y="4798"/>
                  </a:cubicBezTo>
                  <a:lnTo>
                    <a:pt x="7430" y="6691"/>
                  </a:lnTo>
                  <a:cubicBezTo>
                    <a:pt x="7490" y="6751"/>
                    <a:pt x="7490" y="6846"/>
                    <a:pt x="7430" y="6906"/>
                  </a:cubicBezTo>
                  <a:lnTo>
                    <a:pt x="7406" y="6941"/>
                  </a:lnTo>
                  <a:cubicBezTo>
                    <a:pt x="7376" y="6971"/>
                    <a:pt x="7335" y="6986"/>
                    <a:pt x="7293" y="6986"/>
                  </a:cubicBezTo>
                  <a:cubicBezTo>
                    <a:pt x="7251" y="6986"/>
                    <a:pt x="7210" y="6971"/>
                    <a:pt x="7180" y="6941"/>
                  </a:cubicBezTo>
                  <a:lnTo>
                    <a:pt x="7120" y="6882"/>
                  </a:lnTo>
                  <a:lnTo>
                    <a:pt x="5120" y="4882"/>
                  </a:lnTo>
                  <a:cubicBezTo>
                    <a:pt x="5096" y="4852"/>
                    <a:pt x="5055" y="4837"/>
                    <a:pt x="5010" y="4837"/>
                  </a:cubicBezTo>
                  <a:cubicBezTo>
                    <a:pt x="4965" y="4837"/>
                    <a:pt x="4918" y="4852"/>
                    <a:pt x="4882" y="4882"/>
                  </a:cubicBezTo>
                  <a:cubicBezTo>
                    <a:pt x="4823" y="4941"/>
                    <a:pt x="4823" y="5060"/>
                    <a:pt x="4882" y="5120"/>
                  </a:cubicBezTo>
                  <a:lnTo>
                    <a:pt x="6882" y="7120"/>
                  </a:lnTo>
                  <a:cubicBezTo>
                    <a:pt x="6906" y="7144"/>
                    <a:pt x="6930" y="7191"/>
                    <a:pt x="6930" y="7227"/>
                  </a:cubicBezTo>
                  <a:cubicBezTo>
                    <a:pt x="6930" y="7251"/>
                    <a:pt x="6906" y="7299"/>
                    <a:pt x="6882" y="7322"/>
                  </a:cubicBezTo>
                  <a:lnTo>
                    <a:pt x="6835" y="7370"/>
                  </a:lnTo>
                  <a:cubicBezTo>
                    <a:pt x="6805" y="7400"/>
                    <a:pt x="6763" y="7415"/>
                    <a:pt x="6722" y="7415"/>
                  </a:cubicBezTo>
                  <a:cubicBezTo>
                    <a:pt x="6680" y="7415"/>
                    <a:pt x="6638" y="7400"/>
                    <a:pt x="6609" y="7370"/>
                  </a:cubicBezTo>
                  <a:lnTo>
                    <a:pt x="6478" y="7239"/>
                  </a:lnTo>
                  <a:lnTo>
                    <a:pt x="4799" y="5560"/>
                  </a:lnTo>
                  <a:cubicBezTo>
                    <a:pt x="4769" y="5530"/>
                    <a:pt x="4724" y="5516"/>
                    <a:pt x="4680" y="5516"/>
                  </a:cubicBezTo>
                  <a:cubicBezTo>
                    <a:pt x="4635" y="5516"/>
                    <a:pt x="4590" y="5530"/>
                    <a:pt x="4561" y="5560"/>
                  </a:cubicBezTo>
                  <a:cubicBezTo>
                    <a:pt x="4501" y="5620"/>
                    <a:pt x="4501" y="5739"/>
                    <a:pt x="4561" y="5798"/>
                  </a:cubicBezTo>
                  <a:lnTo>
                    <a:pt x="6239" y="7477"/>
                  </a:lnTo>
                  <a:cubicBezTo>
                    <a:pt x="6275" y="7501"/>
                    <a:pt x="6287" y="7537"/>
                    <a:pt x="6287" y="7584"/>
                  </a:cubicBezTo>
                  <a:cubicBezTo>
                    <a:pt x="6287" y="7620"/>
                    <a:pt x="6275" y="7656"/>
                    <a:pt x="6239" y="7680"/>
                  </a:cubicBezTo>
                  <a:lnTo>
                    <a:pt x="6180" y="7739"/>
                  </a:lnTo>
                  <a:cubicBezTo>
                    <a:pt x="6150" y="7769"/>
                    <a:pt x="6114" y="7784"/>
                    <a:pt x="6080" y="7784"/>
                  </a:cubicBezTo>
                  <a:cubicBezTo>
                    <a:pt x="6046" y="7784"/>
                    <a:pt x="6013" y="7769"/>
                    <a:pt x="5989" y="7739"/>
                  </a:cubicBezTo>
                  <a:lnTo>
                    <a:pt x="3037" y="4798"/>
                  </a:lnTo>
                  <a:cubicBezTo>
                    <a:pt x="2953" y="4703"/>
                    <a:pt x="2894" y="4584"/>
                    <a:pt x="2882" y="4453"/>
                  </a:cubicBezTo>
                  <a:cubicBezTo>
                    <a:pt x="2882" y="4393"/>
                    <a:pt x="2858" y="4334"/>
                    <a:pt x="2834" y="4274"/>
                  </a:cubicBezTo>
                  <a:cubicBezTo>
                    <a:pt x="2799" y="4215"/>
                    <a:pt x="2775" y="4167"/>
                    <a:pt x="2727" y="4131"/>
                  </a:cubicBezTo>
                  <a:lnTo>
                    <a:pt x="2418" y="3810"/>
                  </a:lnTo>
                  <a:lnTo>
                    <a:pt x="3811" y="2417"/>
                  </a:lnTo>
                  <a:close/>
                  <a:moveTo>
                    <a:pt x="5370" y="7572"/>
                  </a:moveTo>
                  <a:lnTo>
                    <a:pt x="5632" y="7846"/>
                  </a:lnTo>
                  <a:lnTo>
                    <a:pt x="5454" y="8025"/>
                  </a:lnTo>
                  <a:cubicBezTo>
                    <a:pt x="5430" y="8061"/>
                    <a:pt x="5394" y="8072"/>
                    <a:pt x="5346" y="8072"/>
                  </a:cubicBezTo>
                  <a:cubicBezTo>
                    <a:pt x="5311" y="8072"/>
                    <a:pt x="5275" y="8049"/>
                    <a:pt x="5251" y="8025"/>
                  </a:cubicBezTo>
                  <a:lnTo>
                    <a:pt x="5192" y="7965"/>
                  </a:lnTo>
                  <a:cubicBezTo>
                    <a:pt x="5156" y="7941"/>
                    <a:pt x="5144" y="7906"/>
                    <a:pt x="5144" y="7858"/>
                  </a:cubicBezTo>
                  <a:cubicBezTo>
                    <a:pt x="5144" y="7822"/>
                    <a:pt x="5156" y="7787"/>
                    <a:pt x="5192" y="7751"/>
                  </a:cubicBezTo>
                  <a:lnTo>
                    <a:pt x="5370" y="7572"/>
                  </a:lnTo>
                  <a:close/>
                  <a:moveTo>
                    <a:pt x="2251" y="0"/>
                  </a:moveTo>
                  <a:cubicBezTo>
                    <a:pt x="2203" y="0"/>
                    <a:pt x="2167" y="12"/>
                    <a:pt x="2132" y="48"/>
                  </a:cubicBezTo>
                  <a:lnTo>
                    <a:pt x="1394" y="786"/>
                  </a:lnTo>
                  <a:cubicBezTo>
                    <a:pt x="1334" y="845"/>
                    <a:pt x="1334" y="964"/>
                    <a:pt x="1394" y="1024"/>
                  </a:cubicBezTo>
                  <a:cubicBezTo>
                    <a:pt x="1423" y="1054"/>
                    <a:pt x="1468" y="1069"/>
                    <a:pt x="1513" y="1069"/>
                  </a:cubicBezTo>
                  <a:cubicBezTo>
                    <a:pt x="1557" y="1069"/>
                    <a:pt x="1602" y="1054"/>
                    <a:pt x="1632" y="1024"/>
                  </a:cubicBezTo>
                  <a:lnTo>
                    <a:pt x="2251" y="405"/>
                  </a:lnTo>
                  <a:lnTo>
                    <a:pt x="3156" y="1310"/>
                  </a:lnTo>
                  <a:lnTo>
                    <a:pt x="1334" y="3143"/>
                  </a:lnTo>
                  <a:lnTo>
                    <a:pt x="417" y="2238"/>
                  </a:lnTo>
                  <a:lnTo>
                    <a:pt x="1155" y="1500"/>
                  </a:lnTo>
                  <a:cubicBezTo>
                    <a:pt x="1215" y="1441"/>
                    <a:pt x="1215" y="1322"/>
                    <a:pt x="1155" y="1262"/>
                  </a:cubicBezTo>
                  <a:cubicBezTo>
                    <a:pt x="1126" y="1232"/>
                    <a:pt x="1081" y="1217"/>
                    <a:pt x="1036" y="1217"/>
                  </a:cubicBezTo>
                  <a:cubicBezTo>
                    <a:pt x="992" y="1217"/>
                    <a:pt x="947" y="1232"/>
                    <a:pt x="917" y="1262"/>
                  </a:cubicBezTo>
                  <a:lnTo>
                    <a:pt x="60" y="2119"/>
                  </a:lnTo>
                  <a:cubicBezTo>
                    <a:pt x="1" y="2179"/>
                    <a:pt x="1" y="2298"/>
                    <a:pt x="60" y="2357"/>
                  </a:cubicBezTo>
                  <a:lnTo>
                    <a:pt x="1191" y="3489"/>
                  </a:lnTo>
                  <a:cubicBezTo>
                    <a:pt x="1227" y="3512"/>
                    <a:pt x="1275" y="3524"/>
                    <a:pt x="1310" y="3524"/>
                  </a:cubicBezTo>
                  <a:cubicBezTo>
                    <a:pt x="1346" y="3524"/>
                    <a:pt x="1370" y="3512"/>
                    <a:pt x="1405" y="3500"/>
                  </a:cubicBezTo>
                  <a:lnTo>
                    <a:pt x="1953" y="4048"/>
                  </a:lnTo>
                  <a:cubicBezTo>
                    <a:pt x="1989" y="4084"/>
                    <a:pt x="2025" y="4096"/>
                    <a:pt x="2072" y="4096"/>
                  </a:cubicBezTo>
                  <a:cubicBezTo>
                    <a:pt x="2120" y="4096"/>
                    <a:pt x="2167" y="4084"/>
                    <a:pt x="2191" y="4048"/>
                  </a:cubicBezTo>
                  <a:lnTo>
                    <a:pt x="2501" y="4358"/>
                  </a:lnTo>
                  <a:cubicBezTo>
                    <a:pt x="2525" y="4382"/>
                    <a:pt x="2537" y="4393"/>
                    <a:pt x="2537" y="4405"/>
                  </a:cubicBezTo>
                  <a:cubicBezTo>
                    <a:pt x="2548" y="4417"/>
                    <a:pt x="2548" y="4453"/>
                    <a:pt x="2548" y="4465"/>
                  </a:cubicBezTo>
                  <a:cubicBezTo>
                    <a:pt x="2560" y="4679"/>
                    <a:pt x="2656" y="4882"/>
                    <a:pt x="2799" y="5036"/>
                  </a:cubicBezTo>
                  <a:lnTo>
                    <a:pt x="3632" y="5870"/>
                  </a:lnTo>
                  <a:lnTo>
                    <a:pt x="3180" y="6322"/>
                  </a:lnTo>
                  <a:cubicBezTo>
                    <a:pt x="2977" y="6525"/>
                    <a:pt x="2977" y="6846"/>
                    <a:pt x="3180" y="7037"/>
                  </a:cubicBezTo>
                  <a:lnTo>
                    <a:pt x="3203" y="7072"/>
                  </a:lnTo>
                  <a:cubicBezTo>
                    <a:pt x="3299" y="7156"/>
                    <a:pt x="3430" y="7215"/>
                    <a:pt x="3561" y="7215"/>
                  </a:cubicBezTo>
                  <a:lnTo>
                    <a:pt x="3632" y="7215"/>
                  </a:lnTo>
                  <a:cubicBezTo>
                    <a:pt x="3656" y="7310"/>
                    <a:pt x="3691" y="7382"/>
                    <a:pt x="3775" y="7453"/>
                  </a:cubicBezTo>
                  <a:lnTo>
                    <a:pt x="3799" y="7489"/>
                  </a:lnTo>
                  <a:cubicBezTo>
                    <a:pt x="3894" y="7572"/>
                    <a:pt x="4025" y="7632"/>
                    <a:pt x="4156" y="7632"/>
                  </a:cubicBezTo>
                  <a:lnTo>
                    <a:pt x="4203" y="7632"/>
                  </a:lnTo>
                  <a:cubicBezTo>
                    <a:pt x="4215" y="7727"/>
                    <a:pt x="4263" y="7811"/>
                    <a:pt x="4334" y="7870"/>
                  </a:cubicBezTo>
                  <a:lnTo>
                    <a:pt x="4382" y="7918"/>
                  </a:lnTo>
                  <a:cubicBezTo>
                    <a:pt x="4475" y="8011"/>
                    <a:pt x="4593" y="8062"/>
                    <a:pt x="4713" y="8062"/>
                  </a:cubicBezTo>
                  <a:cubicBezTo>
                    <a:pt x="4762" y="8062"/>
                    <a:pt x="4810" y="8054"/>
                    <a:pt x="4858" y="8037"/>
                  </a:cubicBezTo>
                  <a:cubicBezTo>
                    <a:pt x="4882" y="8096"/>
                    <a:pt x="4918" y="8156"/>
                    <a:pt x="4977" y="8215"/>
                  </a:cubicBezTo>
                  <a:lnTo>
                    <a:pt x="5037" y="8275"/>
                  </a:lnTo>
                  <a:cubicBezTo>
                    <a:pt x="5120" y="8370"/>
                    <a:pt x="5239" y="8406"/>
                    <a:pt x="5382" y="8406"/>
                  </a:cubicBezTo>
                  <a:cubicBezTo>
                    <a:pt x="5513" y="8406"/>
                    <a:pt x="5632" y="8370"/>
                    <a:pt x="5716" y="8275"/>
                  </a:cubicBezTo>
                  <a:lnTo>
                    <a:pt x="5918" y="8084"/>
                  </a:lnTo>
                  <a:cubicBezTo>
                    <a:pt x="5977" y="8108"/>
                    <a:pt x="6049" y="8132"/>
                    <a:pt x="6120" y="8132"/>
                  </a:cubicBezTo>
                  <a:cubicBezTo>
                    <a:pt x="6239" y="8132"/>
                    <a:pt x="6358" y="8084"/>
                    <a:pt x="6466" y="7989"/>
                  </a:cubicBezTo>
                  <a:lnTo>
                    <a:pt x="6525" y="7930"/>
                  </a:lnTo>
                  <a:cubicBezTo>
                    <a:pt x="6573" y="7894"/>
                    <a:pt x="6609" y="7834"/>
                    <a:pt x="6644" y="7751"/>
                  </a:cubicBezTo>
                  <a:cubicBezTo>
                    <a:pt x="6687" y="7763"/>
                    <a:pt x="6732" y="7769"/>
                    <a:pt x="6777" y="7769"/>
                  </a:cubicBezTo>
                  <a:cubicBezTo>
                    <a:pt x="6905" y="7769"/>
                    <a:pt x="7032" y="7720"/>
                    <a:pt x="7120" y="7632"/>
                  </a:cubicBezTo>
                  <a:lnTo>
                    <a:pt x="7168" y="7596"/>
                  </a:lnTo>
                  <a:cubicBezTo>
                    <a:pt x="7240" y="7513"/>
                    <a:pt x="7287" y="7441"/>
                    <a:pt x="7299" y="7358"/>
                  </a:cubicBezTo>
                  <a:cubicBezTo>
                    <a:pt x="7313" y="7359"/>
                    <a:pt x="7327" y="7360"/>
                    <a:pt x="7341" y="7360"/>
                  </a:cubicBezTo>
                  <a:cubicBezTo>
                    <a:pt x="7470" y="7360"/>
                    <a:pt x="7597" y="7311"/>
                    <a:pt x="7704" y="7203"/>
                  </a:cubicBezTo>
                  <a:lnTo>
                    <a:pt x="7728" y="7179"/>
                  </a:lnTo>
                  <a:cubicBezTo>
                    <a:pt x="7799" y="7096"/>
                    <a:pt x="7835" y="7025"/>
                    <a:pt x="7859" y="6941"/>
                  </a:cubicBezTo>
                  <a:cubicBezTo>
                    <a:pt x="7874" y="6943"/>
                    <a:pt x="7889" y="6943"/>
                    <a:pt x="7905" y="6943"/>
                  </a:cubicBezTo>
                  <a:cubicBezTo>
                    <a:pt x="8046" y="6943"/>
                    <a:pt x="8192" y="6894"/>
                    <a:pt x="8299" y="6787"/>
                  </a:cubicBezTo>
                  <a:lnTo>
                    <a:pt x="8323" y="6763"/>
                  </a:lnTo>
                  <a:cubicBezTo>
                    <a:pt x="8514" y="6560"/>
                    <a:pt x="8514" y="6239"/>
                    <a:pt x="8323" y="6048"/>
                  </a:cubicBezTo>
                  <a:lnTo>
                    <a:pt x="8144" y="5870"/>
                  </a:lnTo>
                  <a:lnTo>
                    <a:pt x="8680" y="5334"/>
                  </a:lnTo>
                  <a:cubicBezTo>
                    <a:pt x="8835" y="5179"/>
                    <a:pt x="8918" y="4989"/>
                    <a:pt x="8930" y="4763"/>
                  </a:cubicBezTo>
                  <a:cubicBezTo>
                    <a:pt x="8930" y="4751"/>
                    <a:pt x="8930" y="4715"/>
                    <a:pt x="8954" y="4703"/>
                  </a:cubicBezTo>
                  <a:cubicBezTo>
                    <a:pt x="8966" y="4691"/>
                    <a:pt x="8966" y="4679"/>
                    <a:pt x="8978" y="4655"/>
                  </a:cubicBezTo>
                  <a:lnTo>
                    <a:pt x="9287" y="4346"/>
                  </a:lnTo>
                  <a:cubicBezTo>
                    <a:pt x="9323" y="4382"/>
                    <a:pt x="9371" y="4393"/>
                    <a:pt x="9406" y="4393"/>
                  </a:cubicBezTo>
                  <a:cubicBezTo>
                    <a:pt x="9454" y="4393"/>
                    <a:pt x="9502" y="4382"/>
                    <a:pt x="9526" y="4346"/>
                  </a:cubicBezTo>
                  <a:lnTo>
                    <a:pt x="10085" y="3798"/>
                  </a:lnTo>
                  <a:cubicBezTo>
                    <a:pt x="10109" y="3810"/>
                    <a:pt x="10145" y="3822"/>
                    <a:pt x="10168" y="3822"/>
                  </a:cubicBezTo>
                  <a:cubicBezTo>
                    <a:pt x="10216" y="3822"/>
                    <a:pt x="10264" y="3810"/>
                    <a:pt x="10288" y="3786"/>
                  </a:cubicBezTo>
                  <a:lnTo>
                    <a:pt x="11419" y="2655"/>
                  </a:lnTo>
                  <a:cubicBezTo>
                    <a:pt x="11466" y="2560"/>
                    <a:pt x="11466" y="2465"/>
                    <a:pt x="11395" y="2393"/>
                  </a:cubicBezTo>
                  <a:lnTo>
                    <a:pt x="10490" y="1488"/>
                  </a:lnTo>
                  <a:cubicBezTo>
                    <a:pt x="10460" y="1459"/>
                    <a:pt x="10416" y="1444"/>
                    <a:pt x="10369" y="1444"/>
                  </a:cubicBezTo>
                  <a:cubicBezTo>
                    <a:pt x="10323" y="1444"/>
                    <a:pt x="10276" y="1459"/>
                    <a:pt x="10240" y="1488"/>
                  </a:cubicBezTo>
                  <a:cubicBezTo>
                    <a:pt x="10180" y="1548"/>
                    <a:pt x="10180" y="1667"/>
                    <a:pt x="10240" y="1726"/>
                  </a:cubicBezTo>
                  <a:lnTo>
                    <a:pt x="11038" y="2512"/>
                  </a:lnTo>
                  <a:lnTo>
                    <a:pt x="10121" y="3429"/>
                  </a:lnTo>
                  <a:lnTo>
                    <a:pt x="8299" y="1595"/>
                  </a:lnTo>
                  <a:lnTo>
                    <a:pt x="9204" y="691"/>
                  </a:lnTo>
                  <a:lnTo>
                    <a:pt x="9787" y="1262"/>
                  </a:lnTo>
                  <a:cubicBezTo>
                    <a:pt x="9817" y="1292"/>
                    <a:pt x="9862" y="1307"/>
                    <a:pt x="9907" y="1307"/>
                  </a:cubicBezTo>
                  <a:cubicBezTo>
                    <a:pt x="9951" y="1307"/>
                    <a:pt x="9996" y="1292"/>
                    <a:pt x="10026" y="1262"/>
                  </a:cubicBezTo>
                  <a:cubicBezTo>
                    <a:pt x="10085" y="1203"/>
                    <a:pt x="10085" y="1083"/>
                    <a:pt x="10026" y="1024"/>
                  </a:cubicBezTo>
                  <a:lnTo>
                    <a:pt x="9323" y="333"/>
                  </a:lnTo>
                  <a:cubicBezTo>
                    <a:pt x="9287" y="298"/>
                    <a:pt x="9252" y="286"/>
                    <a:pt x="9204" y="286"/>
                  </a:cubicBezTo>
                  <a:cubicBezTo>
                    <a:pt x="9156" y="286"/>
                    <a:pt x="9109" y="298"/>
                    <a:pt x="9085" y="333"/>
                  </a:cubicBezTo>
                  <a:lnTo>
                    <a:pt x="7954" y="1464"/>
                  </a:lnTo>
                  <a:cubicBezTo>
                    <a:pt x="7894" y="1524"/>
                    <a:pt x="7894" y="1607"/>
                    <a:pt x="7942" y="1667"/>
                  </a:cubicBezTo>
                  <a:lnTo>
                    <a:pt x="7382" y="2215"/>
                  </a:lnTo>
                  <a:cubicBezTo>
                    <a:pt x="7359" y="2250"/>
                    <a:pt x="7347" y="2298"/>
                    <a:pt x="7347" y="2334"/>
                  </a:cubicBezTo>
                  <a:cubicBezTo>
                    <a:pt x="7347" y="2381"/>
                    <a:pt x="7359" y="2429"/>
                    <a:pt x="7382" y="2453"/>
                  </a:cubicBezTo>
                  <a:lnTo>
                    <a:pt x="7240" y="2607"/>
                  </a:lnTo>
                  <a:cubicBezTo>
                    <a:pt x="7168" y="2679"/>
                    <a:pt x="7073" y="2738"/>
                    <a:pt x="6966" y="2786"/>
                  </a:cubicBezTo>
                  <a:cubicBezTo>
                    <a:pt x="6966" y="2738"/>
                    <a:pt x="6954" y="2691"/>
                    <a:pt x="6942" y="2655"/>
                  </a:cubicBezTo>
                  <a:cubicBezTo>
                    <a:pt x="6942" y="2631"/>
                    <a:pt x="6930" y="2619"/>
                    <a:pt x="6930" y="2607"/>
                  </a:cubicBezTo>
                  <a:cubicBezTo>
                    <a:pt x="6849" y="2476"/>
                    <a:pt x="6734" y="2344"/>
                    <a:pt x="6599" y="2344"/>
                  </a:cubicBezTo>
                  <a:cubicBezTo>
                    <a:pt x="6575" y="2344"/>
                    <a:pt x="6550" y="2349"/>
                    <a:pt x="6525" y="2357"/>
                  </a:cubicBezTo>
                  <a:cubicBezTo>
                    <a:pt x="6275" y="2441"/>
                    <a:pt x="5644" y="2500"/>
                    <a:pt x="4799" y="2548"/>
                  </a:cubicBezTo>
                  <a:cubicBezTo>
                    <a:pt x="4785" y="2549"/>
                    <a:pt x="4770" y="2549"/>
                    <a:pt x="4756" y="2549"/>
                  </a:cubicBezTo>
                  <a:cubicBezTo>
                    <a:pt x="4547" y="2549"/>
                    <a:pt x="4360" y="2467"/>
                    <a:pt x="4215" y="2322"/>
                  </a:cubicBezTo>
                  <a:lnTo>
                    <a:pt x="4072" y="2179"/>
                  </a:lnTo>
                  <a:cubicBezTo>
                    <a:pt x="4132" y="2119"/>
                    <a:pt x="4132" y="2000"/>
                    <a:pt x="4072" y="1941"/>
                  </a:cubicBezTo>
                  <a:lnTo>
                    <a:pt x="3513" y="1381"/>
                  </a:lnTo>
                  <a:cubicBezTo>
                    <a:pt x="3561" y="1322"/>
                    <a:pt x="3561" y="1238"/>
                    <a:pt x="3501" y="1179"/>
                  </a:cubicBezTo>
                  <a:lnTo>
                    <a:pt x="2370" y="48"/>
                  </a:lnTo>
                  <a:cubicBezTo>
                    <a:pt x="2346" y="12"/>
                    <a:pt x="2298" y="0"/>
                    <a:pt x="2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1" name="Google Shape;11761;p65"/>
            <p:cNvSpPr/>
            <p:nvPr/>
          </p:nvSpPr>
          <p:spPr>
            <a:xfrm>
              <a:off x="1399296" y="2419377"/>
              <a:ext cx="172054" cy="104924"/>
            </a:xfrm>
            <a:custGeom>
              <a:rect b="b" l="l" r="r" t="t"/>
              <a:pathLst>
                <a:path extrusionOk="0" h="3312" w="5431">
                  <a:moveTo>
                    <a:pt x="1561" y="323"/>
                  </a:moveTo>
                  <a:cubicBezTo>
                    <a:pt x="1787" y="323"/>
                    <a:pt x="2013" y="395"/>
                    <a:pt x="2215" y="514"/>
                  </a:cubicBezTo>
                  <a:cubicBezTo>
                    <a:pt x="2751" y="883"/>
                    <a:pt x="2894" y="1609"/>
                    <a:pt x="2537" y="2157"/>
                  </a:cubicBezTo>
                  <a:cubicBezTo>
                    <a:pt x="2313" y="2493"/>
                    <a:pt x="1942" y="2675"/>
                    <a:pt x="1558" y="2675"/>
                  </a:cubicBezTo>
                  <a:cubicBezTo>
                    <a:pt x="1452" y="2675"/>
                    <a:pt x="1345" y="2662"/>
                    <a:pt x="1239" y="2633"/>
                  </a:cubicBezTo>
                  <a:cubicBezTo>
                    <a:pt x="1218" y="2623"/>
                    <a:pt x="1201" y="2617"/>
                    <a:pt x="1185" y="2617"/>
                  </a:cubicBezTo>
                  <a:cubicBezTo>
                    <a:pt x="1165" y="2617"/>
                    <a:pt x="1146" y="2625"/>
                    <a:pt x="1120" y="2645"/>
                  </a:cubicBezTo>
                  <a:lnTo>
                    <a:pt x="656" y="2871"/>
                  </a:lnTo>
                  <a:lnTo>
                    <a:pt x="656" y="2871"/>
                  </a:lnTo>
                  <a:lnTo>
                    <a:pt x="679" y="2347"/>
                  </a:lnTo>
                  <a:cubicBezTo>
                    <a:pt x="679" y="2300"/>
                    <a:pt x="668" y="2276"/>
                    <a:pt x="656" y="2228"/>
                  </a:cubicBezTo>
                  <a:cubicBezTo>
                    <a:pt x="346" y="1824"/>
                    <a:pt x="310" y="1276"/>
                    <a:pt x="596" y="847"/>
                  </a:cubicBezTo>
                  <a:cubicBezTo>
                    <a:pt x="775" y="585"/>
                    <a:pt x="1025" y="407"/>
                    <a:pt x="1346" y="347"/>
                  </a:cubicBezTo>
                  <a:cubicBezTo>
                    <a:pt x="1418" y="335"/>
                    <a:pt x="1489" y="323"/>
                    <a:pt x="1561" y="323"/>
                  </a:cubicBezTo>
                  <a:close/>
                  <a:moveTo>
                    <a:pt x="3883" y="0"/>
                  </a:moveTo>
                  <a:cubicBezTo>
                    <a:pt x="3588" y="0"/>
                    <a:pt x="3291" y="87"/>
                    <a:pt x="3037" y="264"/>
                  </a:cubicBezTo>
                  <a:cubicBezTo>
                    <a:pt x="2942" y="323"/>
                    <a:pt x="2858" y="395"/>
                    <a:pt x="2787" y="478"/>
                  </a:cubicBezTo>
                  <a:lnTo>
                    <a:pt x="2739" y="526"/>
                  </a:lnTo>
                  <a:cubicBezTo>
                    <a:pt x="2644" y="419"/>
                    <a:pt x="2549" y="335"/>
                    <a:pt x="2442" y="264"/>
                  </a:cubicBezTo>
                  <a:cubicBezTo>
                    <a:pt x="2191" y="94"/>
                    <a:pt x="1906" y="11"/>
                    <a:pt x="1608" y="11"/>
                  </a:cubicBezTo>
                  <a:cubicBezTo>
                    <a:pt x="1510" y="11"/>
                    <a:pt x="1411" y="20"/>
                    <a:pt x="1311" y="38"/>
                  </a:cubicBezTo>
                  <a:cubicBezTo>
                    <a:pt x="906" y="109"/>
                    <a:pt x="584" y="347"/>
                    <a:pt x="358" y="681"/>
                  </a:cubicBezTo>
                  <a:cubicBezTo>
                    <a:pt x="1" y="1193"/>
                    <a:pt x="13" y="1883"/>
                    <a:pt x="382" y="2407"/>
                  </a:cubicBezTo>
                  <a:lnTo>
                    <a:pt x="358" y="3133"/>
                  </a:lnTo>
                  <a:cubicBezTo>
                    <a:pt x="358" y="3193"/>
                    <a:pt x="382" y="3252"/>
                    <a:pt x="429" y="3276"/>
                  </a:cubicBezTo>
                  <a:cubicBezTo>
                    <a:pt x="465" y="3300"/>
                    <a:pt x="489" y="3312"/>
                    <a:pt x="525" y="3312"/>
                  </a:cubicBezTo>
                  <a:cubicBezTo>
                    <a:pt x="549" y="3312"/>
                    <a:pt x="560" y="3312"/>
                    <a:pt x="596" y="3300"/>
                  </a:cubicBezTo>
                  <a:lnTo>
                    <a:pt x="1251" y="2979"/>
                  </a:lnTo>
                  <a:cubicBezTo>
                    <a:pt x="1369" y="3009"/>
                    <a:pt x="1489" y="3024"/>
                    <a:pt x="1608" y="3024"/>
                  </a:cubicBezTo>
                  <a:cubicBezTo>
                    <a:pt x="2040" y="3024"/>
                    <a:pt x="2459" y="2829"/>
                    <a:pt x="2739" y="2502"/>
                  </a:cubicBezTo>
                  <a:cubicBezTo>
                    <a:pt x="2751" y="2526"/>
                    <a:pt x="2751" y="2538"/>
                    <a:pt x="2763" y="2538"/>
                  </a:cubicBezTo>
                  <a:cubicBezTo>
                    <a:pt x="3049" y="2848"/>
                    <a:pt x="3466" y="3026"/>
                    <a:pt x="3882" y="3026"/>
                  </a:cubicBezTo>
                  <a:cubicBezTo>
                    <a:pt x="4001" y="3026"/>
                    <a:pt x="4120" y="3014"/>
                    <a:pt x="4228" y="2979"/>
                  </a:cubicBezTo>
                  <a:lnTo>
                    <a:pt x="4882" y="3300"/>
                  </a:lnTo>
                  <a:cubicBezTo>
                    <a:pt x="4906" y="3312"/>
                    <a:pt x="4930" y="3312"/>
                    <a:pt x="4954" y="3312"/>
                  </a:cubicBezTo>
                  <a:cubicBezTo>
                    <a:pt x="4990" y="3312"/>
                    <a:pt x="5013" y="3300"/>
                    <a:pt x="5049" y="3276"/>
                  </a:cubicBezTo>
                  <a:cubicBezTo>
                    <a:pt x="5085" y="3252"/>
                    <a:pt x="5121" y="3193"/>
                    <a:pt x="5121" y="3133"/>
                  </a:cubicBezTo>
                  <a:lnTo>
                    <a:pt x="5085" y="2407"/>
                  </a:lnTo>
                  <a:cubicBezTo>
                    <a:pt x="5359" y="1978"/>
                    <a:pt x="5430" y="1419"/>
                    <a:pt x="5251" y="943"/>
                  </a:cubicBezTo>
                  <a:cubicBezTo>
                    <a:pt x="5234" y="882"/>
                    <a:pt x="5173" y="840"/>
                    <a:pt x="5109" y="840"/>
                  </a:cubicBezTo>
                  <a:cubicBezTo>
                    <a:pt x="5085" y="840"/>
                    <a:pt x="5060" y="846"/>
                    <a:pt x="5037" y="859"/>
                  </a:cubicBezTo>
                  <a:cubicBezTo>
                    <a:pt x="4942" y="883"/>
                    <a:pt x="4894" y="990"/>
                    <a:pt x="4942" y="1074"/>
                  </a:cubicBezTo>
                  <a:cubicBezTo>
                    <a:pt x="5085" y="1466"/>
                    <a:pt x="5013" y="1895"/>
                    <a:pt x="4763" y="2228"/>
                  </a:cubicBezTo>
                  <a:cubicBezTo>
                    <a:pt x="4740" y="2252"/>
                    <a:pt x="4716" y="2300"/>
                    <a:pt x="4740" y="2347"/>
                  </a:cubicBezTo>
                  <a:lnTo>
                    <a:pt x="4763" y="2859"/>
                  </a:lnTo>
                  <a:lnTo>
                    <a:pt x="4299" y="2645"/>
                  </a:lnTo>
                  <a:cubicBezTo>
                    <a:pt x="4275" y="2621"/>
                    <a:pt x="4228" y="2621"/>
                    <a:pt x="4180" y="2621"/>
                  </a:cubicBezTo>
                  <a:cubicBezTo>
                    <a:pt x="4077" y="2651"/>
                    <a:pt x="3971" y="2665"/>
                    <a:pt x="3864" y="2665"/>
                  </a:cubicBezTo>
                  <a:cubicBezTo>
                    <a:pt x="3539" y="2665"/>
                    <a:pt x="3213" y="2533"/>
                    <a:pt x="2989" y="2300"/>
                  </a:cubicBezTo>
                  <a:cubicBezTo>
                    <a:pt x="2977" y="2288"/>
                    <a:pt x="2942" y="2252"/>
                    <a:pt x="2930" y="2228"/>
                  </a:cubicBezTo>
                  <a:cubicBezTo>
                    <a:pt x="2930" y="2205"/>
                    <a:pt x="2918" y="2205"/>
                    <a:pt x="2918" y="2193"/>
                  </a:cubicBezTo>
                  <a:cubicBezTo>
                    <a:pt x="3144" y="1752"/>
                    <a:pt x="3144" y="1240"/>
                    <a:pt x="2918" y="812"/>
                  </a:cubicBezTo>
                  <a:cubicBezTo>
                    <a:pt x="2918" y="800"/>
                    <a:pt x="2930" y="800"/>
                    <a:pt x="2930" y="776"/>
                  </a:cubicBezTo>
                  <a:cubicBezTo>
                    <a:pt x="2965" y="752"/>
                    <a:pt x="2977" y="716"/>
                    <a:pt x="3001" y="693"/>
                  </a:cubicBezTo>
                  <a:cubicBezTo>
                    <a:pt x="3061" y="633"/>
                    <a:pt x="3144" y="573"/>
                    <a:pt x="3216" y="526"/>
                  </a:cubicBezTo>
                  <a:cubicBezTo>
                    <a:pt x="3411" y="396"/>
                    <a:pt x="3639" y="332"/>
                    <a:pt x="3865" y="332"/>
                  </a:cubicBezTo>
                  <a:cubicBezTo>
                    <a:pt x="4134" y="332"/>
                    <a:pt x="4401" y="422"/>
                    <a:pt x="4609" y="597"/>
                  </a:cubicBezTo>
                  <a:cubicBezTo>
                    <a:pt x="4646" y="624"/>
                    <a:pt x="4686" y="636"/>
                    <a:pt x="4724" y="636"/>
                  </a:cubicBezTo>
                  <a:cubicBezTo>
                    <a:pt x="4770" y="636"/>
                    <a:pt x="4814" y="618"/>
                    <a:pt x="4847" y="585"/>
                  </a:cubicBezTo>
                  <a:cubicBezTo>
                    <a:pt x="4906" y="514"/>
                    <a:pt x="4894" y="407"/>
                    <a:pt x="4835" y="347"/>
                  </a:cubicBezTo>
                  <a:cubicBezTo>
                    <a:pt x="4566" y="117"/>
                    <a:pt x="4226" y="0"/>
                    <a:pt x="38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2" name="Google Shape;11762;p65"/>
            <p:cNvSpPr/>
            <p:nvPr/>
          </p:nvSpPr>
          <p:spPr>
            <a:xfrm>
              <a:off x="1428346" y="2463191"/>
              <a:ext cx="10581" cy="11341"/>
            </a:xfrm>
            <a:custGeom>
              <a:rect b="b" l="l" r="r" t="t"/>
              <a:pathLst>
                <a:path extrusionOk="0" h="358" w="334">
                  <a:moveTo>
                    <a:pt x="167" y="0"/>
                  </a:moveTo>
                  <a:cubicBezTo>
                    <a:pt x="84" y="0"/>
                    <a:pt x="1" y="72"/>
                    <a:pt x="1" y="155"/>
                  </a:cubicBezTo>
                  <a:lnTo>
                    <a:pt x="1" y="191"/>
                  </a:lnTo>
                  <a:cubicBezTo>
                    <a:pt x="1" y="274"/>
                    <a:pt x="84" y="357"/>
                    <a:pt x="167" y="357"/>
                  </a:cubicBezTo>
                  <a:cubicBezTo>
                    <a:pt x="263" y="357"/>
                    <a:pt x="334" y="274"/>
                    <a:pt x="334" y="191"/>
                  </a:cubicBezTo>
                  <a:lnTo>
                    <a:pt x="334" y="155"/>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3" name="Google Shape;11763;p65"/>
            <p:cNvSpPr/>
            <p:nvPr/>
          </p:nvSpPr>
          <p:spPr>
            <a:xfrm>
              <a:off x="1443426"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4" name="Google Shape;11764;p65"/>
            <p:cNvSpPr/>
            <p:nvPr/>
          </p:nvSpPr>
          <p:spPr>
            <a:xfrm>
              <a:off x="1458537" y="2463191"/>
              <a:ext cx="10581" cy="11341"/>
            </a:xfrm>
            <a:custGeom>
              <a:rect b="b" l="l" r="r" t="t"/>
              <a:pathLst>
                <a:path extrusionOk="0" h="358" w="334">
                  <a:moveTo>
                    <a:pt x="167" y="0"/>
                  </a:moveTo>
                  <a:cubicBezTo>
                    <a:pt x="83" y="0"/>
                    <a:pt x="0" y="72"/>
                    <a:pt x="0" y="155"/>
                  </a:cubicBezTo>
                  <a:lnTo>
                    <a:pt x="0" y="191"/>
                  </a:lnTo>
                  <a:cubicBezTo>
                    <a:pt x="0" y="274"/>
                    <a:pt x="83" y="357"/>
                    <a:pt x="167" y="357"/>
                  </a:cubicBezTo>
                  <a:cubicBezTo>
                    <a:pt x="262" y="357"/>
                    <a:pt x="333" y="274"/>
                    <a:pt x="333" y="191"/>
                  </a:cubicBezTo>
                  <a:lnTo>
                    <a:pt x="333" y="155"/>
                  </a:lnTo>
                  <a:cubicBezTo>
                    <a:pt x="333"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5" name="Google Shape;11765;p65"/>
            <p:cNvSpPr/>
            <p:nvPr/>
          </p:nvSpPr>
          <p:spPr>
            <a:xfrm>
              <a:off x="150228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0" y="357"/>
                    <a:pt x="322" y="274"/>
                    <a:pt x="322" y="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6" name="Google Shape;11766;p65"/>
            <p:cNvSpPr/>
            <p:nvPr/>
          </p:nvSpPr>
          <p:spPr>
            <a:xfrm>
              <a:off x="1517367" y="2463191"/>
              <a:ext cx="10201" cy="11341"/>
            </a:xfrm>
            <a:custGeom>
              <a:rect b="b" l="l" r="r" t="t"/>
              <a:pathLst>
                <a:path extrusionOk="0" h="358" w="322">
                  <a:moveTo>
                    <a:pt x="155" y="0"/>
                  </a:moveTo>
                  <a:cubicBezTo>
                    <a:pt x="72" y="0"/>
                    <a:pt x="0" y="72"/>
                    <a:pt x="0" y="155"/>
                  </a:cubicBezTo>
                  <a:lnTo>
                    <a:pt x="0" y="191"/>
                  </a:lnTo>
                  <a:cubicBezTo>
                    <a:pt x="0" y="274"/>
                    <a:pt x="72" y="357"/>
                    <a:pt x="155" y="357"/>
                  </a:cubicBezTo>
                  <a:cubicBezTo>
                    <a:pt x="251" y="357"/>
                    <a:pt x="322" y="274"/>
                    <a:pt x="322" y="191"/>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67" name="Google Shape;11767;p65"/>
            <p:cNvSpPr/>
            <p:nvPr/>
          </p:nvSpPr>
          <p:spPr>
            <a:xfrm>
              <a:off x="1532067" y="2463191"/>
              <a:ext cx="10613" cy="11341"/>
            </a:xfrm>
            <a:custGeom>
              <a:rect b="b" l="l" r="r" t="t"/>
              <a:pathLst>
                <a:path extrusionOk="0" h="358" w="335">
                  <a:moveTo>
                    <a:pt x="168" y="0"/>
                  </a:moveTo>
                  <a:cubicBezTo>
                    <a:pt x="84" y="0"/>
                    <a:pt x="1" y="72"/>
                    <a:pt x="1" y="155"/>
                  </a:cubicBezTo>
                  <a:lnTo>
                    <a:pt x="1" y="191"/>
                  </a:lnTo>
                  <a:cubicBezTo>
                    <a:pt x="1" y="274"/>
                    <a:pt x="84" y="357"/>
                    <a:pt x="168" y="357"/>
                  </a:cubicBezTo>
                  <a:cubicBezTo>
                    <a:pt x="263" y="357"/>
                    <a:pt x="334" y="274"/>
                    <a:pt x="334" y="191"/>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68" name="Google Shape;11768;p65"/>
          <p:cNvGrpSpPr/>
          <p:nvPr/>
        </p:nvGrpSpPr>
        <p:grpSpPr>
          <a:xfrm>
            <a:off x="861053" y="2414910"/>
            <a:ext cx="362134" cy="363623"/>
            <a:chOff x="861053" y="2414910"/>
            <a:chExt cx="362134" cy="363623"/>
          </a:xfrm>
        </p:grpSpPr>
        <p:sp>
          <p:nvSpPr>
            <p:cNvPr id="11769" name="Google Shape;11769;p65"/>
            <p:cNvSpPr/>
            <p:nvPr/>
          </p:nvSpPr>
          <p:spPr>
            <a:xfrm>
              <a:off x="965153" y="2609235"/>
              <a:ext cx="64912" cy="63677"/>
            </a:xfrm>
            <a:custGeom>
              <a:rect b="b" l="l" r="r" t="t"/>
              <a:pathLst>
                <a:path extrusionOk="0" h="2010" w="2049">
                  <a:moveTo>
                    <a:pt x="1382" y="1"/>
                  </a:moveTo>
                  <a:cubicBezTo>
                    <a:pt x="1337" y="1"/>
                    <a:pt x="1293" y="16"/>
                    <a:pt x="1263" y="45"/>
                  </a:cubicBezTo>
                  <a:lnTo>
                    <a:pt x="858" y="450"/>
                  </a:lnTo>
                  <a:cubicBezTo>
                    <a:pt x="798" y="510"/>
                    <a:pt x="798" y="629"/>
                    <a:pt x="858" y="688"/>
                  </a:cubicBezTo>
                  <a:cubicBezTo>
                    <a:pt x="888" y="718"/>
                    <a:pt x="932" y="733"/>
                    <a:pt x="977" y="733"/>
                  </a:cubicBezTo>
                  <a:cubicBezTo>
                    <a:pt x="1022" y="733"/>
                    <a:pt x="1066" y="718"/>
                    <a:pt x="1096" y="688"/>
                  </a:cubicBezTo>
                  <a:lnTo>
                    <a:pt x="1382" y="403"/>
                  </a:lnTo>
                  <a:lnTo>
                    <a:pt x="1620" y="641"/>
                  </a:lnTo>
                  <a:lnTo>
                    <a:pt x="656" y="1605"/>
                  </a:lnTo>
                  <a:lnTo>
                    <a:pt x="417" y="1367"/>
                  </a:lnTo>
                  <a:lnTo>
                    <a:pt x="620" y="1165"/>
                  </a:lnTo>
                  <a:cubicBezTo>
                    <a:pt x="679" y="1105"/>
                    <a:pt x="679" y="986"/>
                    <a:pt x="620" y="926"/>
                  </a:cubicBezTo>
                  <a:cubicBezTo>
                    <a:pt x="590" y="897"/>
                    <a:pt x="545" y="882"/>
                    <a:pt x="501" y="882"/>
                  </a:cubicBezTo>
                  <a:cubicBezTo>
                    <a:pt x="456" y="882"/>
                    <a:pt x="411" y="897"/>
                    <a:pt x="382" y="926"/>
                  </a:cubicBezTo>
                  <a:lnTo>
                    <a:pt x="60" y="1248"/>
                  </a:lnTo>
                  <a:cubicBezTo>
                    <a:pt x="1" y="1307"/>
                    <a:pt x="1" y="1427"/>
                    <a:pt x="60" y="1486"/>
                  </a:cubicBezTo>
                  <a:lnTo>
                    <a:pt x="537" y="1962"/>
                  </a:lnTo>
                  <a:cubicBezTo>
                    <a:pt x="560" y="1998"/>
                    <a:pt x="608" y="2010"/>
                    <a:pt x="656" y="2010"/>
                  </a:cubicBezTo>
                  <a:cubicBezTo>
                    <a:pt x="703" y="2010"/>
                    <a:pt x="739" y="1998"/>
                    <a:pt x="775" y="1962"/>
                  </a:cubicBezTo>
                  <a:lnTo>
                    <a:pt x="1977" y="760"/>
                  </a:lnTo>
                  <a:cubicBezTo>
                    <a:pt x="2049" y="676"/>
                    <a:pt x="2049" y="581"/>
                    <a:pt x="1977" y="522"/>
                  </a:cubicBezTo>
                  <a:lnTo>
                    <a:pt x="1501" y="45"/>
                  </a:lnTo>
                  <a:cubicBezTo>
                    <a:pt x="1471" y="16"/>
                    <a:pt x="1426"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0" name="Google Shape;11770;p65"/>
            <p:cNvSpPr/>
            <p:nvPr/>
          </p:nvSpPr>
          <p:spPr>
            <a:xfrm>
              <a:off x="861053" y="2479854"/>
              <a:ext cx="298394" cy="298679"/>
            </a:xfrm>
            <a:custGeom>
              <a:rect b="b" l="l" r="r" t="t"/>
              <a:pathLst>
                <a:path extrusionOk="0" h="9428" w="9419">
                  <a:moveTo>
                    <a:pt x="6938" y="1115"/>
                  </a:moveTo>
                  <a:cubicBezTo>
                    <a:pt x="7280" y="1115"/>
                    <a:pt x="7617" y="1256"/>
                    <a:pt x="7883" y="1510"/>
                  </a:cubicBezTo>
                  <a:cubicBezTo>
                    <a:pt x="8156" y="1772"/>
                    <a:pt x="8287" y="2165"/>
                    <a:pt x="8275" y="2534"/>
                  </a:cubicBezTo>
                  <a:lnTo>
                    <a:pt x="6859" y="1117"/>
                  </a:lnTo>
                  <a:cubicBezTo>
                    <a:pt x="6885" y="1115"/>
                    <a:pt x="6912" y="1115"/>
                    <a:pt x="6938" y="1115"/>
                  </a:cubicBezTo>
                  <a:close/>
                  <a:moveTo>
                    <a:pt x="4799" y="2903"/>
                  </a:moveTo>
                  <a:lnTo>
                    <a:pt x="4954" y="3058"/>
                  </a:lnTo>
                  <a:lnTo>
                    <a:pt x="6335" y="4439"/>
                  </a:lnTo>
                  <a:lnTo>
                    <a:pt x="6490" y="4582"/>
                  </a:lnTo>
                  <a:lnTo>
                    <a:pt x="6311" y="4760"/>
                  </a:lnTo>
                  <a:lnTo>
                    <a:pt x="4620" y="3082"/>
                  </a:lnTo>
                  <a:lnTo>
                    <a:pt x="4799" y="2903"/>
                  </a:lnTo>
                  <a:close/>
                  <a:moveTo>
                    <a:pt x="751" y="7856"/>
                  </a:moveTo>
                  <a:lnTo>
                    <a:pt x="1525" y="8630"/>
                  </a:lnTo>
                  <a:lnTo>
                    <a:pt x="1156" y="9011"/>
                  </a:lnTo>
                  <a:lnTo>
                    <a:pt x="382" y="8237"/>
                  </a:lnTo>
                  <a:lnTo>
                    <a:pt x="751" y="7856"/>
                  </a:lnTo>
                  <a:close/>
                  <a:moveTo>
                    <a:pt x="5668" y="1"/>
                  </a:moveTo>
                  <a:cubicBezTo>
                    <a:pt x="5623" y="1"/>
                    <a:pt x="5579" y="16"/>
                    <a:pt x="5549" y="46"/>
                  </a:cubicBezTo>
                  <a:lnTo>
                    <a:pt x="5073" y="522"/>
                  </a:lnTo>
                  <a:cubicBezTo>
                    <a:pt x="5013" y="581"/>
                    <a:pt x="5013" y="700"/>
                    <a:pt x="5073" y="760"/>
                  </a:cubicBezTo>
                  <a:cubicBezTo>
                    <a:pt x="5102" y="790"/>
                    <a:pt x="5147" y="805"/>
                    <a:pt x="5192" y="805"/>
                  </a:cubicBezTo>
                  <a:cubicBezTo>
                    <a:pt x="5236" y="805"/>
                    <a:pt x="5281" y="790"/>
                    <a:pt x="5311" y="760"/>
                  </a:cubicBezTo>
                  <a:lnTo>
                    <a:pt x="5668" y="403"/>
                  </a:lnTo>
                  <a:lnTo>
                    <a:pt x="9014" y="3760"/>
                  </a:lnTo>
                  <a:lnTo>
                    <a:pt x="8549" y="4213"/>
                  </a:lnTo>
                  <a:cubicBezTo>
                    <a:pt x="8287" y="4487"/>
                    <a:pt x="7942" y="4618"/>
                    <a:pt x="7573" y="4618"/>
                  </a:cubicBezTo>
                  <a:cubicBezTo>
                    <a:pt x="7204" y="4618"/>
                    <a:pt x="6859" y="4475"/>
                    <a:pt x="6585" y="4213"/>
                  </a:cubicBezTo>
                  <a:lnTo>
                    <a:pt x="5906" y="3534"/>
                  </a:lnTo>
                  <a:lnTo>
                    <a:pt x="5216" y="2844"/>
                  </a:lnTo>
                  <a:cubicBezTo>
                    <a:pt x="4799" y="2427"/>
                    <a:pt x="4704" y="1796"/>
                    <a:pt x="4954" y="1260"/>
                  </a:cubicBezTo>
                  <a:cubicBezTo>
                    <a:pt x="5001" y="1165"/>
                    <a:pt x="4954" y="1081"/>
                    <a:pt x="4882" y="1034"/>
                  </a:cubicBezTo>
                  <a:cubicBezTo>
                    <a:pt x="4856" y="1020"/>
                    <a:pt x="4830" y="1015"/>
                    <a:pt x="4806" y="1015"/>
                  </a:cubicBezTo>
                  <a:cubicBezTo>
                    <a:pt x="4743" y="1015"/>
                    <a:pt x="4690" y="1054"/>
                    <a:pt x="4656" y="1105"/>
                  </a:cubicBezTo>
                  <a:cubicBezTo>
                    <a:pt x="4418" y="1593"/>
                    <a:pt x="4430" y="2165"/>
                    <a:pt x="4668" y="2629"/>
                  </a:cubicBezTo>
                  <a:lnTo>
                    <a:pt x="4299" y="2998"/>
                  </a:lnTo>
                  <a:cubicBezTo>
                    <a:pt x="4263" y="3022"/>
                    <a:pt x="4251" y="3070"/>
                    <a:pt x="4251" y="3117"/>
                  </a:cubicBezTo>
                  <a:cubicBezTo>
                    <a:pt x="4251" y="3165"/>
                    <a:pt x="4263" y="3201"/>
                    <a:pt x="4299" y="3236"/>
                  </a:cubicBezTo>
                  <a:lnTo>
                    <a:pt x="4442" y="3379"/>
                  </a:lnTo>
                  <a:lnTo>
                    <a:pt x="489" y="7344"/>
                  </a:lnTo>
                  <a:cubicBezTo>
                    <a:pt x="453" y="7368"/>
                    <a:pt x="441" y="7416"/>
                    <a:pt x="441" y="7463"/>
                  </a:cubicBezTo>
                  <a:cubicBezTo>
                    <a:pt x="441" y="7511"/>
                    <a:pt x="453" y="7547"/>
                    <a:pt x="489" y="7582"/>
                  </a:cubicBezTo>
                  <a:lnTo>
                    <a:pt x="548" y="7642"/>
                  </a:lnTo>
                  <a:lnTo>
                    <a:pt x="60" y="8130"/>
                  </a:lnTo>
                  <a:cubicBezTo>
                    <a:pt x="1" y="8189"/>
                    <a:pt x="1" y="8309"/>
                    <a:pt x="60" y="8368"/>
                  </a:cubicBezTo>
                  <a:lnTo>
                    <a:pt x="1072" y="9380"/>
                  </a:lnTo>
                  <a:cubicBezTo>
                    <a:pt x="1096" y="9416"/>
                    <a:pt x="1144" y="9428"/>
                    <a:pt x="1191" y="9428"/>
                  </a:cubicBezTo>
                  <a:cubicBezTo>
                    <a:pt x="1227" y="9428"/>
                    <a:pt x="1275" y="9404"/>
                    <a:pt x="1310" y="9380"/>
                  </a:cubicBezTo>
                  <a:lnTo>
                    <a:pt x="1798" y="8892"/>
                  </a:lnTo>
                  <a:lnTo>
                    <a:pt x="1858" y="8951"/>
                  </a:lnTo>
                  <a:cubicBezTo>
                    <a:pt x="1882" y="8975"/>
                    <a:pt x="1929" y="8987"/>
                    <a:pt x="1977" y="8987"/>
                  </a:cubicBezTo>
                  <a:cubicBezTo>
                    <a:pt x="2025" y="8987"/>
                    <a:pt x="2060" y="8975"/>
                    <a:pt x="2096" y="8951"/>
                  </a:cubicBezTo>
                  <a:lnTo>
                    <a:pt x="3251" y="7785"/>
                  </a:lnTo>
                  <a:cubicBezTo>
                    <a:pt x="3311" y="7725"/>
                    <a:pt x="3311" y="7606"/>
                    <a:pt x="3251" y="7547"/>
                  </a:cubicBezTo>
                  <a:cubicBezTo>
                    <a:pt x="3221" y="7517"/>
                    <a:pt x="3177" y="7502"/>
                    <a:pt x="3132" y="7502"/>
                  </a:cubicBezTo>
                  <a:cubicBezTo>
                    <a:pt x="3087" y="7502"/>
                    <a:pt x="3043" y="7517"/>
                    <a:pt x="3013" y="7547"/>
                  </a:cubicBezTo>
                  <a:lnTo>
                    <a:pt x="1977" y="8594"/>
                  </a:lnTo>
                  <a:lnTo>
                    <a:pt x="1918" y="8535"/>
                  </a:lnTo>
                  <a:lnTo>
                    <a:pt x="905" y="7523"/>
                  </a:lnTo>
                  <a:lnTo>
                    <a:pt x="846" y="7463"/>
                  </a:lnTo>
                  <a:lnTo>
                    <a:pt x="4680" y="3617"/>
                  </a:lnTo>
                  <a:lnTo>
                    <a:pt x="5835" y="4772"/>
                  </a:lnTo>
                  <a:lnTo>
                    <a:pt x="3489" y="7106"/>
                  </a:lnTo>
                  <a:cubicBezTo>
                    <a:pt x="3430" y="7166"/>
                    <a:pt x="3430" y="7285"/>
                    <a:pt x="3489" y="7344"/>
                  </a:cubicBezTo>
                  <a:cubicBezTo>
                    <a:pt x="3525" y="7368"/>
                    <a:pt x="3572" y="7392"/>
                    <a:pt x="3608" y="7392"/>
                  </a:cubicBezTo>
                  <a:cubicBezTo>
                    <a:pt x="3656" y="7392"/>
                    <a:pt x="3703" y="7368"/>
                    <a:pt x="3727" y="7344"/>
                  </a:cubicBezTo>
                  <a:lnTo>
                    <a:pt x="6073" y="5010"/>
                  </a:lnTo>
                  <a:lnTo>
                    <a:pt x="6216" y="5153"/>
                  </a:lnTo>
                  <a:cubicBezTo>
                    <a:pt x="6251" y="5189"/>
                    <a:pt x="6287" y="5201"/>
                    <a:pt x="6335" y="5201"/>
                  </a:cubicBezTo>
                  <a:cubicBezTo>
                    <a:pt x="6382" y="5201"/>
                    <a:pt x="6430" y="5189"/>
                    <a:pt x="6454" y="5153"/>
                  </a:cubicBezTo>
                  <a:lnTo>
                    <a:pt x="6811" y="4796"/>
                  </a:lnTo>
                  <a:cubicBezTo>
                    <a:pt x="7049" y="4915"/>
                    <a:pt x="7323" y="4975"/>
                    <a:pt x="7585" y="4975"/>
                  </a:cubicBezTo>
                  <a:cubicBezTo>
                    <a:pt x="8049" y="4975"/>
                    <a:pt x="8478" y="4796"/>
                    <a:pt x="8811" y="4475"/>
                  </a:cubicBezTo>
                  <a:lnTo>
                    <a:pt x="9383" y="3891"/>
                  </a:lnTo>
                  <a:cubicBezTo>
                    <a:pt x="9418" y="3784"/>
                    <a:pt x="9418" y="3677"/>
                    <a:pt x="9359" y="3617"/>
                  </a:cubicBezTo>
                  <a:lnTo>
                    <a:pt x="8573" y="2832"/>
                  </a:lnTo>
                  <a:cubicBezTo>
                    <a:pt x="8704" y="2272"/>
                    <a:pt x="8537" y="1689"/>
                    <a:pt x="8121" y="1284"/>
                  </a:cubicBezTo>
                  <a:cubicBezTo>
                    <a:pt x="7809" y="972"/>
                    <a:pt x="7384" y="795"/>
                    <a:pt x="6956" y="795"/>
                  </a:cubicBezTo>
                  <a:cubicBezTo>
                    <a:pt x="6827" y="795"/>
                    <a:pt x="6699" y="810"/>
                    <a:pt x="6573" y="843"/>
                  </a:cubicBezTo>
                  <a:lnTo>
                    <a:pt x="5787" y="46"/>
                  </a:lnTo>
                  <a:cubicBezTo>
                    <a:pt x="5757" y="16"/>
                    <a:pt x="5713" y="1"/>
                    <a:pt x="5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1" name="Google Shape;11771;p65"/>
            <p:cNvSpPr/>
            <p:nvPr/>
          </p:nvSpPr>
          <p:spPr>
            <a:xfrm>
              <a:off x="1128875" y="2455366"/>
              <a:ext cx="54711" cy="53856"/>
            </a:xfrm>
            <a:custGeom>
              <a:rect b="b" l="l" r="r" t="t"/>
              <a:pathLst>
                <a:path extrusionOk="0" h="1700" w="1727">
                  <a:moveTo>
                    <a:pt x="1548" y="0"/>
                  </a:moveTo>
                  <a:cubicBezTo>
                    <a:pt x="1503" y="0"/>
                    <a:pt x="1459" y="15"/>
                    <a:pt x="1429" y="45"/>
                  </a:cubicBezTo>
                  <a:lnTo>
                    <a:pt x="60" y="1414"/>
                  </a:lnTo>
                  <a:cubicBezTo>
                    <a:pt x="0" y="1473"/>
                    <a:pt x="0" y="1592"/>
                    <a:pt x="60" y="1652"/>
                  </a:cubicBezTo>
                  <a:cubicBezTo>
                    <a:pt x="83" y="1688"/>
                    <a:pt x="131" y="1700"/>
                    <a:pt x="179" y="1700"/>
                  </a:cubicBezTo>
                  <a:cubicBezTo>
                    <a:pt x="214" y="1700"/>
                    <a:pt x="262" y="1688"/>
                    <a:pt x="298" y="1652"/>
                  </a:cubicBezTo>
                  <a:lnTo>
                    <a:pt x="1667" y="283"/>
                  </a:lnTo>
                  <a:cubicBezTo>
                    <a:pt x="1726" y="223"/>
                    <a:pt x="1726" y="104"/>
                    <a:pt x="1667" y="45"/>
                  </a:cubicBezTo>
                  <a:cubicBezTo>
                    <a:pt x="1637" y="15"/>
                    <a:pt x="1592"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2" name="Google Shape;11772;p65"/>
            <p:cNvSpPr/>
            <p:nvPr/>
          </p:nvSpPr>
          <p:spPr>
            <a:xfrm>
              <a:off x="1099445" y="2414910"/>
              <a:ext cx="10581" cy="71692"/>
            </a:xfrm>
            <a:custGeom>
              <a:rect b="b" l="l" r="r" t="t"/>
              <a:pathLst>
                <a:path extrusionOk="0" h="2263" w="334">
                  <a:moveTo>
                    <a:pt x="167" y="0"/>
                  </a:moveTo>
                  <a:cubicBezTo>
                    <a:pt x="72" y="0"/>
                    <a:pt x="0" y="72"/>
                    <a:pt x="0" y="167"/>
                  </a:cubicBezTo>
                  <a:lnTo>
                    <a:pt x="0" y="2096"/>
                  </a:lnTo>
                  <a:cubicBezTo>
                    <a:pt x="0" y="2191"/>
                    <a:pt x="72" y="2262"/>
                    <a:pt x="167" y="2262"/>
                  </a:cubicBezTo>
                  <a:cubicBezTo>
                    <a:pt x="250" y="2262"/>
                    <a:pt x="334" y="2191"/>
                    <a:pt x="334" y="209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3" name="Google Shape;11773;p65"/>
            <p:cNvSpPr/>
            <p:nvPr/>
          </p:nvSpPr>
          <p:spPr>
            <a:xfrm>
              <a:off x="1151495" y="2528420"/>
              <a:ext cx="71692" cy="10613"/>
            </a:xfrm>
            <a:custGeom>
              <a:rect b="b" l="l" r="r" t="t"/>
              <a:pathLst>
                <a:path extrusionOk="0" h="335" w="2263">
                  <a:moveTo>
                    <a:pt x="155" y="1"/>
                  </a:moveTo>
                  <a:cubicBezTo>
                    <a:pt x="72" y="1"/>
                    <a:pt x="0" y="84"/>
                    <a:pt x="0" y="168"/>
                  </a:cubicBezTo>
                  <a:cubicBezTo>
                    <a:pt x="0" y="263"/>
                    <a:pt x="72" y="334"/>
                    <a:pt x="155" y="334"/>
                  </a:cubicBezTo>
                  <a:lnTo>
                    <a:pt x="2096" y="334"/>
                  </a:lnTo>
                  <a:cubicBezTo>
                    <a:pt x="2179" y="334"/>
                    <a:pt x="2263" y="263"/>
                    <a:pt x="2263" y="168"/>
                  </a:cubicBezTo>
                  <a:cubicBezTo>
                    <a:pt x="2263" y="84"/>
                    <a:pt x="2203" y="1"/>
                    <a:pt x="2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74" name="Google Shape;11774;p65"/>
          <p:cNvGrpSpPr/>
          <p:nvPr/>
        </p:nvGrpSpPr>
        <p:grpSpPr>
          <a:xfrm>
            <a:off x="7594288" y="2415259"/>
            <a:ext cx="279513" cy="355735"/>
            <a:chOff x="7594288" y="2415259"/>
            <a:chExt cx="279513" cy="355735"/>
          </a:xfrm>
        </p:grpSpPr>
        <p:sp>
          <p:nvSpPr>
            <p:cNvPr id="11775" name="Google Shape;11775;p65"/>
            <p:cNvSpPr/>
            <p:nvPr/>
          </p:nvSpPr>
          <p:spPr>
            <a:xfrm>
              <a:off x="7696108" y="2531841"/>
              <a:ext cx="10233" cy="16220"/>
            </a:xfrm>
            <a:custGeom>
              <a:rect b="b" l="l" r="r" t="t"/>
              <a:pathLst>
                <a:path extrusionOk="0" h="512" w="323">
                  <a:moveTo>
                    <a:pt x="167" y="0"/>
                  </a:moveTo>
                  <a:cubicBezTo>
                    <a:pt x="72" y="0"/>
                    <a:pt x="1" y="71"/>
                    <a:pt x="1" y="167"/>
                  </a:cubicBezTo>
                  <a:lnTo>
                    <a:pt x="1" y="345"/>
                  </a:lnTo>
                  <a:cubicBezTo>
                    <a:pt x="1" y="429"/>
                    <a:pt x="72" y="512"/>
                    <a:pt x="167" y="512"/>
                  </a:cubicBezTo>
                  <a:cubicBezTo>
                    <a:pt x="251" y="512"/>
                    <a:pt x="322" y="429"/>
                    <a:pt x="322" y="345"/>
                  </a:cubicBezTo>
                  <a:lnTo>
                    <a:pt x="322" y="167"/>
                  </a:lnTo>
                  <a:cubicBezTo>
                    <a:pt x="322" y="71"/>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6" name="Google Shape;11776;p65"/>
            <p:cNvSpPr/>
            <p:nvPr/>
          </p:nvSpPr>
          <p:spPr>
            <a:xfrm>
              <a:off x="7762889" y="2531841"/>
              <a:ext cx="10581" cy="16220"/>
            </a:xfrm>
            <a:custGeom>
              <a:rect b="b" l="l" r="r" t="t"/>
              <a:pathLst>
                <a:path extrusionOk="0" h="512" w="334">
                  <a:moveTo>
                    <a:pt x="167" y="0"/>
                  </a:moveTo>
                  <a:cubicBezTo>
                    <a:pt x="84" y="0"/>
                    <a:pt x="0" y="71"/>
                    <a:pt x="0" y="167"/>
                  </a:cubicBezTo>
                  <a:lnTo>
                    <a:pt x="0" y="345"/>
                  </a:lnTo>
                  <a:cubicBezTo>
                    <a:pt x="0" y="429"/>
                    <a:pt x="84" y="512"/>
                    <a:pt x="167" y="512"/>
                  </a:cubicBezTo>
                  <a:cubicBezTo>
                    <a:pt x="262"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7" name="Google Shape;11777;p65"/>
            <p:cNvSpPr/>
            <p:nvPr/>
          </p:nvSpPr>
          <p:spPr>
            <a:xfrm>
              <a:off x="7711948" y="2571156"/>
              <a:ext cx="45302" cy="15777"/>
            </a:xfrm>
            <a:custGeom>
              <a:rect b="b" l="l" r="r" t="t"/>
              <a:pathLst>
                <a:path extrusionOk="0" h="498" w="1430">
                  <a:moveTo>
                    <a:pt x="188" y="0"/>
                  </a:moveTo>
                  <a:cubicBezTo>
                    <a:pt x="147" y="0"/>
                    <a:pt x="102" y="15"/>
                    <a:pt x="60" y="45"/>
                  </a:cubicBezTo>
                  <a:cubicBezTo>
                    <a:pt x="1" y="93"/>
                    <a:pt x="1" y="200"/>
                    <a:pt x="60" y="283"/>
                  </a:cubicBezTo>
                  <a:cubicBezTo>
                    <a:pt x="215" y="414"/>
                    <a:pt x="453" y="497"/>
                    <a:pt x="703" y="497"/>
                  </a:cubicBezTo>
                  <a:cubicBezTo>
                    <a:pt x="977" y="497"/>
                    <a:pt x="1215" y="414"/>
                    <a:pt x="1346" y="283"/>
                  </a:cubicBezTo>
                  <a:cubicBezTo>
                    <a:pt x="1430" y="223"/>
                    <a:pt x="1430" y="116"/>
                    <a:pt x="1370" y="45"/>
                  </a:cubicBezTo>
                  <a:cubicBezTo>
                    <a:pt x="1340" y="15"/>
                    <a:pt x="1302" y="0"/>
                    <a:pt x="1260" y="0"/>
                  </a:cubicBezTo>
                  <a:cubicBezTo>
                    <a:pt x="1218" y="0"/>
                    <a:pt x="1174" y="15"/>
                    <a:pt x="1132" y="45"/>
                  </a:cubicBezTo>
                  <a:cubicBezTo>
                    <a:pt x="1072" y="93"/>
                    <a:pt x="930" y="176"/>
                    <a:pt x="715" y="176"/>
                  </a:cubicBezTo>
                  <a:cubicBezTo>
                    <a:pt x="513" y="176"/>
                    <a:pt x="358" y="93"/>
                    <a:pt x="298" y="45"/>
                  </a:cubicBezTo>
                  <a:cubicBezTo>
                    <a:pt x="269"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8" name="Google Shape;11778;p65"/>
            <p:cNvSpPr/>
            <p:nvPr/>
          </p:nvSpPr>
          <p:spPr>
            <a:xfrm>
              <a:off x="7594288" y="2415259"/>
              <a:ext cx="279513" cy="355735"/>
            </a:xfrm>
            <a:custGeom>
              <a:rect b="b" l="l" r="r" t="t"/>
              <a:pathLst>
                <a:path extrusionOk="0" h="11229" w="8823">
                  <a:moveTo>
                    <a:pt x="6846" y="2323"/>
                  </a:moveTo>
                  <a:lnTo>
                    <a:pt x="6751" y="3501"/>
                  </a:lnTo>
                  <a:lnTo>
                    <a:pt x="6727" y="3501"/>
                  </a:lnTo>
                  <a:cubicBezTo>
                    <a:pt x="6620" y="3501"/>
                    <a:pt x="6537" y="3418"/>
                    <a:pt x="6537" y="3311"/>
                  </a:cubicBezTo>
                  <a:lnTo>
                    <a:pt x="6537" y="2406"/>
                  </a:lnTo>
                  <a:cubicBezTo>
                    <a:pt x="6632" y="2406"/>
                    <a:pt x="6739" y="2370"/>
                    <a:pt x="6846" y="2323"/>
                  </a:cubicBezTo>
                  <a:close/>
                  <a:moveTo>
                    <a:pt x="6358" y="346"/>
                  </a:moveTo>
                  <a:cubicBezTo>
                    <a:pt x="6846" y="346"/>
                    <a:pt x="7251" y="751"/>
                    <a:pt x="7251" y="1239"/>
                  </a:cubicBezTo>
                  <a:cubicBezTo>
                    <a:pt x="7251" y="1727"/>
                    <a:pt x="6846" y="2132"/>
                    <a:pt x="6358" y="2132"/>
                  </a:cubicBezTo>
                  <a:cubicBezTo>
                    <a:pt x="6037" y="2132"/>
                    <a:pt x="5739" y="1954"/>
                    <a:pt x="5584" y="1680"/>
                  </a:cubicBezTo>
                  <a:cubicBezTo>
                    <a:pt x="5551" y="1630"/>
                    <a:pt x="5490" y="1604"/>
                    <a:pt x="5432" y="1604"/>
                  </a:cubicBezTo>
                  <a:cubicBezTo>
                    <a:pt x="5406" y="1604"/>
                    <a:pt x="5380" y="1609"/>
                    <a:pt x="5358" y="1620"/>
                  </a:cubicBezTo>
                  <a:cubicBezTo>
                    <a:pt x="5286" y="1668"/>
                    <a:pt x="5251" y="1775"/>
                    <a:pt x="5298" y="1846"/>
                  </a:cubicBezTo>
                  <a:cubicBezTo>
                    <a:pt x="5310" y="1858"/>
                    <a:pt x="5310" y="1882"/>
                    <a:pt x="5322" y="1894"/>
                  </a:cubicBezTo>
                  <a:cubicBezTo>
                    <a:pt x="5263" y="1942"/>
                    <a:pt x="5191" y="1954"/>
                    <a:pt x="5120" y="1954"/>
                  </a:cubicBezTo>
                  <a:cubicBezTo>
                    <a:pt x="4917" y="1954"/>
                    <a:pt x="4763" y="1787"/>
                    <a:pt x="4763" y="1596"/>
                  </a:cubicBezTo>
                  <a:cubicBezTo>
                    <a:pt x="4763" y="1501"/>
                    <a:pt x="4679" y="1430"/>
                    <a:pt x="4596" y="1430"/>
                  </a:cubicBezTo>
                  <a:cubicBezTo>
                    <a:pt x="4513" y="1430"/>
                    <a:pt x="4429" y="1501"/>
                    <a:pt x="4429" y="1596"/>
                  </a:cubicBezTo>
                  <a:cubicBezTo>
                    <a:pt x="4429" y="1977"/>
                    <a:pt x="4739" y="2299"/>
                    <a:pt x="5132" y="2299"/>
                  </a:cubicBezTo>
                  <a:cubicBezTo>
                    <a:pt x="5286" y="2299"/>
                    <a:pt x="5429" y="2251"/>
                    <a:pt x="5548" y="2156"/>
                  </a:cubicBezTo>
                  <a:cubicBezTo>
                    <a:pt x="5727" y="2323"/>
                    <a:pt x="5965" y="2430"/>
                    <a:pt x="6215" y="2454"/>
                  </a:cubicBezTo>
                  <a:lnTo>
                    <a:pt x="6215" y="3347"/>
                  </a:lnTo>
                  <a:cubicBezTo>
                    <a:pt x="6215" y="3632"/>
                    <a:pt x="6453" y="3871"/>
                    <a:pt x="6739" y="3871"/>
                  </a:cubicBezTo>
                  <a:lnTo>
                    <a:pt x="7001" y="3871"/>
                  </a:lnTo>
                  <a:cubicBezTo>
                    <a:pt x="7084" y="3871"/>
                    <a:pt x="7156" y="3906"/>
                    <a:pt x="7215" y="3966"/>
                  </a:cubicBezTo>
                  <a:cubicBezTo>
                    <a:pt x="7275" y="4025"/>
                    <a:pt x="7287" y="4097"/>
                    <a:pt x="7287" y="4168"/>
                  </a:cubicBezTo>
                  <a:cubicBezTo>
                    <a:pt x="7275" y="4299"/>
                    <a:pt x="7144" y="4418"/>
                    <a:pt x="6989" y="4418"/>
                  </a:cubicBezTo>
                  <a:lnTo>
                    <a:pt x="6918" y="4418"/>
                  </a:lnTo>
                  <a:lnTo>
                    <a:pt x="6918" y="4406"/>
                  </a:lnTo>
                  <a:cubicBezTo>
                    <a:pt x="6918" y="4323"/>
                    <a:pt x="6846" y="4240"/>
                    <a:pt x="6751" y="4240"/>
                  </a:cubicBezTo>
                  <a:cubicBezTo>
                    <a:pt x="6668" y="4240"/>
                    <a:pt x="6596" y="4323"/>
                    <a:pt x="6596" y="4406"/>
                  </a:cubicBezTo>
                  <a:cubicBezTo>
                    <a:pt x="6596" y="5585"/>
                    <a:pt x="5644" y="6526"/>
                    <a:pt x="4465" y="6526"/>
                  </a:cubicBezTo>
                  <a:cubicBezTo>
                    <a:pt x="3274" y="6490"/>
                    <a:pt x="2322" y="5561"/>
                    <a:pt x="2322" y="4382"/>
                  </a:cubicBezTo>
                  <a:cubicBezTo>
                    <a:pt x="2322" y="4287"/>
                    <a:pt x="2250" y="4216"/>
                    <a:pt x="2155" y="4216"/>
                  </a:cubicBezTo>
                  <a:cubicBezTo>
                    <a:pt x="2072" y="4216"/>
                    <a:pt x="1988" y="4287"/>
                    <a:pt x="1988" y="4382"/>
                  </a:cubicBezTo>
                  <a:lnTo>
                    <a:pt x="1988" y="4394"/>
                  </a:lnTo>
                  <a:lnTo>
                    <a:pt x="1893" y="4394"/>
                  </a:lnTo>
                  <a:cubicBezTo>
                    <a:pt x="1810" y="4394"/>
                    <a:pt x="1738" y="4371"/>
                    <a:pt x="1679" y="4311"/>
                  </a:cubicBezTo>
                  <a:cubicBezTo>
                    <a:pt x="1619" y="4252"/>
                    <a:pt x="1607" y="4168"/>
                    <a:pt x="1607" y="4097"/>
                  </a:cubicBezTo>
                  <a:cubicBezTo>
                    <a:pt x="1619" y="3966"/>
                    <a:pt x="1750" y="3847"/>
                    <a:pt x="1905" y="3847"/>
                  </a:cubicBezTo>
                  <a:lnTo>
                    <a:pt x="2143" y="3847"/>
                  </a:lnTo>
                  <a:cubicBezTo>
                    <a:pt x="2429" y="3847"/>
                    <a:pt x="2667" y="3609"/>
                    <a:pt x="2667" y="3323"/>
                  </a:cubicBezTo>
                  <a:lnTo>
                    <a:pt x="2667" y="2549"/>
                  </a:lnTo>
                  <a:cubicBezTo>
                    <a:pt x="2667" y="2251"/>
                    <a:pt x="2905" y="2013"/>
                    <a:pt x="3203" y="2013"/>
                  </a:cubicBezTo>
                  <a:lnTo>
                    <a:pt x="3882" y="2013"/>
                  </a:lnTo>
                  <a:cubicBezTo>
                    <a:pt x="3965" y="2013"/>
                    <a:pt x="4048" y="1942"/>
                    <a:pt x="4048" y="1846"/>
                  </a:cubicBezTo>
                  <a:cubicBezTo>
                    <a:pt x="4048" y="1763"/>
                    <a:pt x="3965" y="1680"/>
                    <a:pt x="3882" y="1680"/>
                  </a:cubicBezTo>
                  <a:lnTo>
                    <a:pt x="3203" y="1680"/>
                  </a:lnTo>
                  <a:cubicBezTo>
                    <a:pt x="2727" y="1680"/>
                    <a:pt x="2334" y="2073"/>
                    <a:pt x="2334" y="2549"/>
                  </a:cubicBezTo>
                  <a:lnTo>
                    <a:pt x="2334" y="3323"/>
                  </a:lnTo>
                  <a:cubicBezTo>
                    <a:pt x="2334" y="3430"/>
                    <a:pt x="2250" y="3513"/>
                    <a:pt x="2143" y="3513"/>
                  </a:cubicBezTo>
                  <a:lnTo>
                    <a:pt x="2107" y="3513"/>
                  </a:lnTo>
                  <a:lnTo>
                    <a:pt x="1929" y="1704"/>
                  </a:lnTo>
                  <a:cubicBezTo>
                    <a:pt x="1905" y="1358"/>
                    <a:pt x="2012" y="1001"/>
                    <a:pt x="2238" y="751"/>
                  </a:cubicBezTo>
                  <a:cubicBezTo>
                    <a:pt x="2477" y="489"/>
                    <a:pt x="2810" y="346"/>
                    <a:pt x="3167" y="346"/>
                  </a:cubicBezTo>
                  <a:close/>
                  <a:moveTo>
                    <a:pt x="5525" y="6597"/>
                  </a:moveTo>
                  <a:lnTo>
                    <a:pt x="5525" y="7169"/>
                  </a:lnTo>
                  <a:cubicBezTo>
                    <a:pt x="5525" y="7466"/>
                    <a:pt x="5727" y="7740"/>
                    <a:pt x="6013" y="7835"/>
                  </a:cubicBezTo>
                  <a:lnTo>
                    <a:pt x="6310" y="7919"/>
                  </a:lnTo>
                  <a:cubicBezTo>
                    <a:pt x="6239" y="8204"/>
                    <a:pt x="6084" y="8454"/>
                    <a:pt x="5894" y="8681"/>
                  </a:cubicBezTo>
                  <a:cubicBezTo>
                    <a:pt x="5834" y="8752"/>
                    <a:pt x="5834" y="8859"/>
                    <a:pt x="5906" y="8919"/>
                  </a:cubicBezTo>
                  <a:cubicBezTo>
                    <a:pt x="5941" y="8954"/>
                    <a:pt x="5977" y="8966"/>
                    <a:pt x="6013" y="8966"/>
                  </a:cubicBezTo>
                  <a:cubicBezTo>
                    <a:pt x="6060" y="8966"/>
                    <a:pt x="6096" y="8954"/>
                    <a:pt x="6132" y="8907"/>
                  </a:cubicBezTo>
                  <a:cubicBezTo>
                    <a:pt x="6358" y="8657"/>
                    <a:pt x="6513" y="8359"/>
                    <a:pt x="6608" y="8026"/>
                  </a:cubicBezTo>
                  <a:lnTo>
                    <a:pt x="6965" y="8133"/>
                  </a:lnTo>
                  <a:cubicBezTo>
                    <a:pt x="6810" y="8621"/>
                    <a:pt x="6501" y="9097"/>
                    <a:pt x="6084" y="9443"/>
                  </a:cubicBezTo>
                  <a:cubicBezTo>
                    <a:pt x="5608" y="9824"/>
                    <a:pt x="5048" y="10026"/>
                    <a:pt x="4429" y="10026"/>
                  </a:cubicBezTo>
                  <a:cubicBezTo>
                    <a:pt x="3822" y="10026"/>
                    <a:pt x="3262" y="9812"/>
                    <a:pt x="2786" y="9443"/>
                  </a:cubicBezTo>
                  <a:cubicBezTo>
                    <a:pt x="2346" y="9097"/>
                    <a:pt x="2036" y="8633"/>
                    <a:pt x="1893" y="8121"/>
                  </a:cubicBezTo>
                  <a:lnTo>
                    <a:pt x="2250" y="8014"/>
                  </a:lnTo>
                  <a:cubicBezTo>
                    <a:pt x="2381" y="8454"/>
                    <a:pt x="2631" y="8847"/>
                    <a:pt x="2989" y="9145"/>
                  </a:cubicBezTo>
                  <a:cubicBezTo>
                    <a:pt x="3393" y="9466"/>
                    <a:pt x="3917" y="9669"/>
                    <a:pt x="4429" y="9669"/>
                  </a:cubicBezTo>
                  <a:cubicBezTo>
                    <a:pt x="4834" y="9669"/>
                    <a:pt x="5227" y="9562"/>
                    <a:pt x="5560" y="9371"/>
                  </a:cubicBezTo>
                  <a:cubicBezTo>
                    <a:pt x="5644" y="9324"/>
                    <a:pt x="5667" y="9216"/>
                    <a:pt x="5620" y="9145"/>
                  </a:cubicBezTo>
                  <a:cubicBezTo>
                    <a:pt x="5595" y="9096"/>
                    <a:pt x="5537" y="9064"/>
                    <a:pt x="5480" y="9064"/>
                  </a:cubicBezTo>
                  <a:cubicBezTo>
                    <a:pt x="5454" y="9064"/>
                    <a:pt x="5428" y="9070"/>
                    <a:pt x="5406" y="9085"/>
                  </a:cubicBezTo>
                  <a:cubicBezTo>
                    <a:pt x="5108" y="9252"/>
                    <a:pt x="4774" y="9335"/>
                    <a:pt x="4429" y="9335"/>
                  </a:cubicBezTo>
                  <a:cubicBezTo>
                    <a:pt x="3572" y="9335"/>
                    <a:pt x="2798" y="8752"/>
                    <a:pt x="2560" y="7919"/>
                  </a:cubicBezTo>
                  <a:lnTo>
                    <a:pt x="2881" y="7835"/>
                  </a:lnTo>
                  <a:cubicBezTo>
                    <a:pt x="3179" y="7740"/>
                    <a:pt x="3381" y="7478"/>
                    <a:pt x="3381" y="7169"/>
                  </a:cubicBezTo>
                  <a:lnTo>
                    <a:pt x="3381" y="6597"/>
                  </a:lnTo>
                  <a:cubicBezTo>
                    <a:pt x="3703" y="6764"/>
                    <a:pt x="4060" y="6835"/>
                    <a:pt x="4453" y="6835"/>
                  </a:cubicBezTo>
                  <a:cubicBezTo>
                    <a:pt x="4834" y="6835"/>
                    <a:pt x="5191" y="6752"/>
                    <a:pt x="5525" y="6597"/>
                  </a:cubicBezTo>
                  <a:close/>
                  <a:moveTo>
                    <a:pt x="3155" y="1"/>
                  </a:moveTo>
                  <a:cubicBezTo>
                    <a:pt x="2703" y="1"/>
                    <a:pt x="2286" y="191"/>
                    <a:pt x="1988" y="525"/>
                  </a:cubicBezTo>
                  <a:cubicBezTo>
                    <a:pt x="1691" y="846"/>
                    <a:pt x="1548" y="1299"/>
                    <a:pt x="1596" y="1727"/>
                  </a:cubicBezTo>
                  <a:lnTo>
                    <a:pt x="1774" y="3525"/>
                  </a:lnTo>
                  <a:cubicBezTo>
                    <a:pt x="1500" y="3573"/>
                    <a:pt x="1298" y="3799"/>
                    <a:pt x="1262" y="4073"/>
                  </a:cubicBezTo>
                  <a:cubicBezTo>
                    <a:pt x="1250" y="4228"/>
                    <a:pt x="1310" y="4406"/>
                    <a:pt x="1417" y="4525"/>
                  </a:cubicBezTo>
                  <a:cubicBezTo>
                    <a:pt x="1536" y="4644"/>
                    <a:pt x="1691" y="4716"/>
                    <a:pt x="1857" y="4716"/>
                  </a:cubicBezTo>
                  <a:lnTo>
                    <a:pt x="1977" y="4716"/>
                  </a:lnTo>
                  <a:cubicBezTo>
                    <a:pt x="2060" y="5406"/>
                    <a:pt x="2453" y="6014"/>
                    <a:pt x="3000" y="6395"/>
                  </a:cubicBezTo>
                  <a:lnTo>
                    <a:pt x="3000" y="7145"/>
                  </a:lnTo>
                  <a:cubicBezTo>
                    <a:pt x="3000" y="7311"/>
                    <a:pt x="2905" y="7442"/>
                    <a:pt x="2739" y="7490"/>
                  </a:cubicBezTo>
                  <a:lnTo>
                    <a:pt x="881" y="8038"/>
                  </a:lnTo>
                  <a:cubicBezTo>
                    <a:pt x="357" y="8192"/>
                    <a:pt x="0" y="8681"/>
                    <a:pt x="0" y="9216"/>
                  </a:cubicBezTo>
                  <a:lnTo>
                    <a:pt x="0" y="11062"/>
                  </a:lnTo>
                  <a:cubicBezTo>
                    <a:pt x="0" y="11157"/>
                    <a:pt x="72" y="11229"/>
                    <a:pt x="155" y="11229"/>
                  </a:cubicBezTo>
                  <a:cubicBezTo>
                    <a:pt x="250" y="11229"/>
                    <a:pt x="322" y="11157"/>
                    <a:pt x="322" y="11062"/>
                  </a:cubicBezTo>
                  <a:lnTo>
                    <a:pt x="322" y="9216"/>
                  </a:lnTo>
                  <a:cubicBezTo>
                    <a:pt x="322" y="8835"/>
                    <a:pt x="595" y="8478"/>
                    <a:pt x="964" y="8371"/>
                  </a:cubicBezTo>
                  <a:lnTo>
                    <a:pt x="1500" y="8204"/>
                  </a:lnTo>
                  <a:cubicBezTo>
                    <a:pt x="1667" y="8788"/>
                    <a:pt x="2024" y="9324"/>
                    <a:pt x="2500" y="9693"/>
                  </a:cubicBezTo>
                  <a:cubicBezTo>
                    <a:pt x="3012" y="10109"/>
                    <a:pt x="3691" y="10348"/>
                    <a:pt x="4358" y="10348"/>
                  </a:cubicBezTo>
                  <a:cubicBezTo>
                    <a:pt x="5025" y="10348"/>
                    <a:pt x="5691" y="10109"/>
                    <a:pt x="6215" y="9693"/>
                  </a:cubicBezTo>
                  <a:cubicBezTo>
                    <a:pt x="6691" y="9300"/>
                    <a:pt x="7049" y="8788"/>
                    <a:pt x="7215" y="8192"/>
                  </a:cubicBezTo>
                  <a:lnTo>
                    <a:pt x="7775" y="8347"/>
                  </a:lnTo>
                  <a:cubicBezTo>
                    <a:pt x="8156" y="8454"/>
                    <a:pt x="8418" y="8812"/>
                    <a:pt x="8418" y="9205"/>
                  </a:cubicBezTo>
                  <a:lnTo>
                    <a:pt x="8418" y="11050"/>
                  </a:lnTo>
                  <a:cubicBezTo>
                    <a:pt x="8418" y="11133"/>
                    <a:pt x="8489" y="11217"/>
                    <a:pt x="8584" y="11217"/>
                  </a:cubicBezTo>
                  <a:cubicBezTo>
                    <a:pt x="8668" y="11217"/>
                    <a:pt x="8751" y="11133"/>
                    <a:pt x="8751" y="11050"/>
                  </a:cubicBezTo>
                  <a:lnTo>
                    <a:pt x="8751" y="9216"/>
                  </a:lnTo>
                  <a:cubicBezTo>
                    <a:pt x="8823" y="8681"/>
                    <a:pt x="8465" y="8192"/>
                    <a:pt x="7942" y="8038"/>
                  </a:cubicBezTo>
                  <a:lnTo>
                    <a:pt x="6084" y="7490"/>
                  </a:lnTo>
                  <a:cubicBezTo>
                    <a:pt x="5941" y="7442"/>
                    <a:pt x="5822" y="7300"/>
                    <a:pt x="5822" y="7145"/>
                  </a:cubicBezTo>
                  <a:lnTo>
                    <a:pt x="5822" y="6395"/>
                  </a:lnTo>
                  <a:cubicBezTo>
                    <a:pt x="6370" y="6002"/>
                    <a:pt x="6751" y="5406"/>
                    <a:pt x="6846" y="4716"/>
                  </a:cubicBezTo>
                  <a:lnTo>
                    <a:pt x="6953" y="4716"/>
                  </a:lnTo>
                  <a:cubicBezTo>
                    <a:pt x="7275" y="4716"/>
                    <a:pt x="7549" y="4478"/>
                    <a:pt x="7572" y="4180"/>
                  </a:cubicBezTo>
                  <a:cubicBezTo>
                    <a:pt x="7584" y="4025"/>
                    <a:pt x="7525" y="3847"/>
                    <a:pt x="7430" y="3728"/>
                  </a:cubicBezTo>
                  <a:cubicBezTo>
                    <a:pt x="7334" y="3620"/>
                    <a:pt x="7203" y="3549"/>
                    <a:pt x="7072" y="3525"/>
                  </a:cubicBezTo>
                  <a:lnTo>
                    <a:pt x="7168" y="2120"/>
                  </a:lnTo>
                  <a:cubicBezTo>
                    <a:pt x="7406" y="1894"/>
                    <a:pt x="7561" y="1585"/>
                    <a:pt x="7561" y="1227"/>
                  </a:cubicBezTo>
                  <a:cubicBezTo>
                    <a:pt x="7561" y="549"/>
                    <a:pt x="7013" y="1"/>
                    <a:pt x="6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79" name="Google Shape;11779;p65"/>
            <p:cNvSpPr/>
            <p:nvPr/>
          </p:nvSpPr>
          <p:spPr>
            <a:xfrm>
              <a:off x="7690469" y="2515241"/>
              <a:ext cx="21511" cy="10581"/>
            </a:xfrm>
            <a:custGeom>
              <a:rect b="b" l="l" r="r" t="t"/>
              <a:pathLst>
                <a:path extrusionOk="0" h="334" w="679">
                  <a:moveTo>
                    <a:pt x="167" y="0"/>
                  </a:moveTo>
                  <a:cubicBezTo>
                    <a:pt x="72" y="0"/>
                    <a:pt x="0" y="72"/>
                    <a:pt x="0" y="167"/>
                  </a:cubicBezTo>
                  <a:cubicBezTo>
                    <a:pt x="0" y="262"/>
                    <a:pt x="72" y="334"/>
                    <a:pt x="167" y="334"/>
                  </a:cubicBezTo>
                  <a:lnTo>
                    <a:pt x="524" y="334"/>
                  </a:lnTo>
                  <a:cubicBezTo>
                    <a:pt x="607" y="334"/>
                    <a:pt x="679" y="262"/>
                    <a:pt x="679" y="167"/>
                  </a:cubicBezTo>
                  <a:cubicBezTo>
                    <a:pt x="679"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0" name="Google Shape;11780;p65"/>
            <p:cNvSpPr/>
            <p:nvPr/>
          </p:nvSpPr>
          <p:spPr>
            <a:xfrm>
              <a:off x="7757218" y="2515241"/>
              <a:ext cx="21923" cy="10581"/>
            </a:xfrm>
            <a:custGeom>
              <a:rect b="b" l="l" r="r" t="t"/>
              <a:pathLst>
                <a:path extrusionOk="0" h="334" w="692">
                  <a:moveTo>
                    <a:pt x="167" y="0"/>
                  </a:moveTo>
                  <a:cubicBezTo>
                    <a:pt x="84" y="0"/>
                    <a:pt x="1" y="72"/>
                    <a:pt x="1" y="167"/>
                  </a:cubicBezTo>
                  <a:cubicBezTo>
                    <a:pt x="1" y="262"/>
                    <a:pt x="84" y="334"/>
                    <a:pt x="167" y="334"/>
                  </a:cubicBezTo>
                  <a:lnTo>
                    <a:pt x="524" y="334"/>
                  </a:lnTo>
                  <a:cubicBezTo>
                    <a:pt x="620" y="334"/>
                    <a:pt x="691" y="262"/>
                    <a:pt x="691" y="167"/>
                  </a:cubicBezTo>
                  <a:cubicBezTo>
                    <a:pt x="691" y="72"/>
                    <a:pt x="62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81" name="Google Shape;11781;p65"/>
          <p:cNvGrpSpPr/>
          <p:nvPr/>
        </p:nvGrpSpPr>
        <p:grpSpPr>
          <a:xfrm>
            <a:off x="7145794" y="2415639"/>
            <a:ext cx="278784" cy="355735"/>
            <a:chOff x="7145794" y="2415639"/>
            <a:chExt cx="278784" cy="355735"/>
          </a:xfrm>
        </p:grpSpPr>
        <p:sp>
          <p:nvSpPr>
            <p:cNvPr id="11782" name="Google Shape;11782;p65"/>
            <p:cNvSpPr/>
            <p:nvPr/>
          </p:nvSpPr>
          <p:spPr>
            <a:xfrm>
              <a:off x="7247265" y="2520880"/>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3" name="Google Shape;11783;p65"/>
            <p:cNvSpPr/>
            <p:nvPr/>
          </p:nvSpPr>
          <p:spPr>
            <a:xfrm>
              <a:off x="7313635" y="2520880"/>
              <a:ext cx="10613" cy="16252"/>
            </a:xfrm>
            <a:custGeom>
              <a:rect b="b" l="l" r="r" t="t"/>
              <a:pathLst>
                <a:path extrusionOk="0" h="513" w="335">
                  <a:moveTo>
                    <a:pt x="168" y="1"/>
                  </a:moveTo>
                  <a:cubicBezTo>
                    <a:pt x="72" y="1"/>
                    <a:pt x="1" y="84"/>
                    <a:pt x="1" y="167"/>
                  </a:cubicBezTo>
                  <a:lnTo>
                    <a:pt x="1" y="346"/>
                  </a:lnTo>
                  <a:cubicBezTo>
                    <a:pt x="1" y="441"/>
                    <a:pt x="72" y="513"/>
                    <a:pt x="168" y="513"/>
                  </a:cubicBezTo>
                  <a:cubicBezTo>
                    <a:pt x="251" y="513"/>
                    <a:pt x="334" y="441"/>
                    <a:pt x="334" y="346"/>
                  </a:cubicBezTo>
                  <a:lnTo>
                    <a:pt x="334" y="167"/>
                  </a:lnTo>
                  <a:cubicBezTo>
                    <a:pt x="334" y="84"/>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4" name="Google Shape;11784;p65"/>
            <p:cNvSpPr/>
            <p:nvPr/>
          </p:nvSpPr>
          <p:spPr>
            <a:xfrm>
              <a:off x="7145794" y="2415639"/>
              <a:ext cx="278784" cy="355735"/>
            </a:xfrm>
            <a:custGeom>
              <a:rect b="b" l="l" r="r" t="t"/>
              <a:pathLst>
                <a:path extrusionOk="0" h="11229" w="8800">
                  <a:moveTo>
                    <a:pt x="4763" y="310"/>
                  </a:moveTo>
                  <a:cubicBezTo>
                    <a:pt x="5525" y="310"/>
                    <a:pt x="6192" y="751"/>
                    <a:pt x="6501" y="1382"/>
                  </a:cubicBezTo>
                  <a:lnTo>
                    <a:pt x="6180" y="1382"/>
                  </a:lnTo>
                  <a:cubicBezTo>
                    <a:pt x="6085" y="1382"/>
                    <a:pt x="6013" y="1453"/>
                    <a:pt x="6013" y="1537"/>
                  </a:cubicBezTo>
                  <a:cubicBezTo>
                    <a:pt x="6013" y="1632"/>
                    <a:pt x="6085" y="1703"/>
                    <a:pt x="6180" y="1703"/>
                  </a:cubicBezTo>
                  <a:lnTo>
                    <a:pt x="6644" y="1703"/>
                  </a:lnTo>
                  <a:cubicBezTo>
                    <a:pt x="6668" y="1823"/>
                    <a:pt x="6704" y="1954"/>
                    <a:pt x="6716" y="2073"/>
                  </a:cubicBezTo>
                  <a:lnTo>
                    <a:pt x="2132" y="2073"/>
                  </a:lnTo>
                  <a:cubicBezTo>
                    <a:pt x="2203" y="1096"/>
                    <a:pt x="3037" y="310"/>
                    <a:pt x="4061" y="310"/>
                  </a:cubicBezTo>
                  <a:close/>
                  <a:moveTo>
                    <a:pt x="6501" y="2418"/>
                  </a:moveTo>
                  <a:lnTo>
                    <a:pt x="6501" y="2787"/>
                  </a:lnTo>
                  <a:lnTo>
                    <a:pt x="6311" y="2787"/>
                  </a:lnTo>
                  <a:cubicBezTo>
                    <a:pt x="6228" y="2787"/>
                    <a:pt x="6144" y="2870"/>
                    <a:pt x="6144" y="2954"/>
                  </a:cubicBezTo>
                  <a:cubicBezTo>
                    <a:pt x="6144" y="3049"/>
                    <a:pt x="6228" y="3120"/>
                    <a:pt x="6311" y="3120"/>
                  </a:cubicBezTo>
                  <a:lnTo>
                    <a:pt x="6501" y="3120"/>
                  </a:lnTo>
                  <a:lnTo>
                    <a:pt x="6501" y="3311"/>
                  </a:lnTo>
                  <a:cubicBezTo>
                    <a:pt x="6501" y="3406"/>
                    <a:pt x="6573" y="3478"/>
                    <a:pt x="6668" y="3478"/>
                  </a:cubicBezTo>
                  <a:lnTo>
                    <a:pt x="6930" y="3478"/>
                  </a:lnTo>
                  <a:cubicBezTo>
                    <a:pt x="7013" y="3478"/>
                    <a:pt x="7085" y="3501"/>
                    <a:pt x="7144" y="3561"/>
                  </a:cubicBezTo>
                  <a:cubicBezTo>
                    <a:pt x="7204" y="3620"/>
                    <a:pt x="7216" y="3704"/>
                    <a:pt x="7216" y="3775"/>
                  </a:cubicBezTo>
                  <a:cubicBezTo>
                    <a:pt x="7204" y="3906"/>
                    <a:pt x="7073" y="4025"/>
                    <a:pt x="6918" y="4025"/>
                  </a:cubicBezTo>
                  <a:lnTo>
                    <a:pt x="6847" y="4025"/>
                  </a:lnTo>
                  <a:lnTo>
                    <a:pt x="6847" y="4013"/>
                  </a:lnTo>
                  <a:cubicBezTo>
                    <a:pt x="6847" y="3918"/>
                    <a:pt x="6775" y="3847"/>
                    <a:pt x="6680" y="3847"/>
                  </a:cubicBezTo>
                  <a:cubicBezTo>
                    <a:pt x="6597" y="3847"/>
                    <a:pt x="6525" y="3918"/>
                    <a:pt x="6525" y="4013"/>
                  </a:cubicBezTo>
                  <a:cubicBezTo>
                    <a:pt x="6537" y="5192"/>
                    <a:pt x="5585" y="6145"/>
                    <a:pt x="4406" y="6145"/>
                  </a:cubicBezTo>
                  <a:cubicBezTo>
                    <a:pt x="3227" y="6145"/>
                    <a:pt x="2275" y="5192"/>
                    <a:pt x="2275" y="4013"/>
                  </a:cubicBezTo>
                  <a:cubicBezTo>
                    <a:pt x="2275" y="3918"/>
                    <a:pt x="2203" y="3847"/>
                    <a:pt x="2120" y="3847"/>
                  </a:cubicBezTo>
                  <a:cubicBezTo>
                    <a:pt x="2025" y="3847"/>
                    <a:pt x="1953" y="3918"/>
                    <a:pt x="1953" y="4013"/>
                  </a:cubicBezTo>
                  <a:lnTo>
                    <a:pt x="1953" y="4025"/>
                  </a:lnTo>
                  <a:lnTo>
                    <a:pt x="1846" y="4025"/>
                  </a:lnTo>
                  <a:cubicBezTo>
                    <a:pt x="1775" y="4025"/>
                    <a:pt x="1703" y="4001"/>
                    <a:pt x="1644" y="3942"/>
                  </a:cubicBezTo>
                  <a:cubicBezTo>
                    <a:pt x="1584" y="3882"/>
                    <a:pt x="1560" y="3799"/>
                    <a:pt x="1560" y="3728"/>
                  </a:cubicBezTo>
                  <a:cubicBezTo>
                    <a:pt x="1584" y="3597"/>
                    <a:pt x="1715" y="3478"/>
                    <a:pt x="1858" y="3478"/>
                  </a:cubicBezTo>
                  <a:lnTo>
                    <a:pt x="2096" y="3478"/>
                  </a:lnTo>
                  <a:cubicBezTo>
                    <a:pt x="2144" y="3478"/>
                    <a:pt x="2191" y="3466"/>
                    <a:pt x="2215" y="3430"/>
                  </a:cubicBezTo>
                  <a:cubicBezTo>
                    <a:pt x="2251" y="3406"/>
                    <a:pt x="2263" y="3358"/>
                    <a:pt x="2263" y="3311"/>
                  </a:cubicBezTo>
                  <a:lnTo>
                    <a:pt x="2263" y="3120"/>
                  </a:lnTo>
                  <a:lnTo>
                    <a:pt x="5608" y="3120"/>
                  </a:lnTo>
                  <a:cubicBezTo>
                    <a:pt x="5704" y="3120"/>
                    <a:pt x="5775" y="3049"/>
                    <a:pt x="5775" y="2954"/>
                  </a:cubicBezTo>
                  <a:cubicBezTo>
                    <a:pt x="5775" y="2870"/>
                    <a:pt x="5704" y="2787"/>
                    <a:pt x="5608" y="2787"/>
                  </a:cubicBezTo>
                  <a:lnTo>
                    <a:pt x="2263" y="2787"/>
                  </a:lnTo>
                  <a:lnTo>
                    <a:pt x="2263" y="2418"/>
                  </a:lnTo>
                  <a:close/>
                  <a:moveTo>
                    <a:pt x="4049" y="1"/>
                  </a:moveTo>
                  <a:cubicBezTo>
                    <a:pt x="2846" y="1"/>
                    <a:pt x="1858" y="941"/>
                    <a:pt x="1786" y="2120"/>
                  </a:cubicBezTo>
                  <a:lnTo>
                    <a:pt x="536" y="2120"/>
                  </a:lnTo>
                  <a:cubicBezTo>
                    <a:pt x="453" y="2120"/>
                    <a:pt x="370" y="2192"/>
                    <a:pt x="370" y="2287"/>
                  </a:cubicBezTo>
                  <a:cubicBezTo>
                    <a:pt x="370" y="2370"/>
                    <a:pt x="453" y="2454"/>
                    <a:pt x="536" y="2454"/>
                  </a:cubicBezTo>
                  <a:lnTo>
                    <a:pt x="1965" y="2454"/>
                  </a:lnTo>
                  <a:lnTo>
                    <a:pt x="1965" y="3180"/>
                  </a:lnTo>
                  <a:lnTo>
                    <a:pt x="1894" y="3180"/>
                  </a:lnTo>
                  <a:cubicBezTo>
                    <a:pt x="1560" y="3180"/>
                    <a:pt x="1298" y="3418"/>
                    <a:pt x="1263" y="3716"/>
                  </a:cubicBezTo>
                  <a:cubicBezTo>
                    <a:pt x="1251" y="3882"/>
                    <a:pt x="1310" y="4061"/>
                    <a:pt x="1417" y="4180"/>
                  </a:cubicBezTo>
                  <a:cubicBezTo>
                    <a:pt x="1536" y="4299"/>
                    <a:pt x="1703" y="4370"/>
                    <a:pt x="1858" y="4370"/>
                  </a:cubicBezTo>
                  <a:lnTo>
                    <a:pt x="1977" y="4370"/>
                  </a:lnTo>
                  <a:cubicBezTo>
                    <a:pt x="2072" y="5049"/>
                    <a:pt x="2453" y="5668"/>
                    <a:pt x="3001" y="6037"/>
                  </a:cubicBezTo>
                  <a:lnTo>
                    <a:pt x="3001" y="6799"/>
                  </a:lnTo>
                  <a:cubicBezTo>
                    <a:pt x="3001" y="6954"/>
                    <a:pt x="2906" y="7097"/>
                    <a:pt x="2739" y="7133"/>
                  </a:cubicBezTo>
                  <a:lnTo>
                    <a:pt x="882" y="7692"/>
                  </a:lnTo>
                  <a:cubicBezTo>
                    <a:pt x="358" y="7835"/>
                    <a:pt x="1" y="8323"/>
                    <a:pt x="1" y="8859"/>
                  </a:cubicBezTo>
                  <a:lnTo>
                    <a:pt x="1" y="11062"/>
                  </a:lnTo>
                  <a:cubicBezTo>
                    <a:pt x="1" y="11157"/>
                    <a:pt x="72" y="11228"/>
                    <a:pt x="167" y="11228"/>
                  </a:cubicBezTo>
                  <a:cubicBezTo>
                    <a:pt x="251" y="11228"/>
                    <a:pt x="322" y="11157"/>
                    <a:pt x="322" y="11062"/>
                  </a:cubicBezTo>
                  <a:lnTo>
                    <a:pt x="322" y="8859"/>
                  </a:lnTo>
                  <a:cubicBezTo>
                    <a:pt x="322" y="8478"/>
                    <a:pt x="596" y="8121"/>
                    <a:pt x="965" y="8014"/>
                  </a:cubicBezTo>
                  <a:lnTo>
                    <a:pt x="1501" y="7847"/>
                  </a:lnTo>
                  <a:lnTo>
                    <a:pt x="1501" y="7883"/>
                  </a:lnTo>
                  <a:cubicBezTo>
                    <a:pt x="1513" y="7954"/>
                    <a:pt x="1596" y="8002"/>
                    <a:pt x="1667" y="8002"/>
                  </a:cubicBezTo>
                  <a:lnTo>
                    <a:pt x="1715" y="8002"/>
                  </a:lnTo>
                  <a:cubicBezTo>
                    <a:pt x="1798" y="7966"/>
                    <a:pt x="1846" y="7883"/>
                    <a:pt x="1810" y="7788"/>
                  </a:cubicBezTo>
                  <a:lnTo>
                    <a:pt x="1810" y="7776"/>
                  </a:lnTo>
                  <a:lnTo>
                    <a:pt x="2346" y="7609"/>
                  </a:lnTo>
                  <a:cubicBezTo>
                    <a:pt x="2608" y="8502"/>
                    <a:pt x="3441" y="9133"/>
                    <a:pt x="4370" y="9133"/>
                  </a:cubicBezTo>
                  <a:cubicBezTo>
                    <a:pt x="4715" y="9133"/>
                    <a:pt x="5025" y="9062"/>
                    <a:pt x="5323" y="8907"/>
                  </a:cubicBezTo>
                  <a:cubicBezTo>
                    <a:pt x="5406" y="8859"/>
                    <a:pt x="5442" y="8776"/>
                    <a:pt x="5406" y="8681"/>
                  </a:cubicBezTo>
                  <a:cubicBezTo>
                    <a:pt x="5373" y="8623"/>
                    <a:pt x="5317" y="8588"/>
                    <a:pt x="5258" y="8588"/>
                  </a:cubicBezTo>
                  <a:cubicBezTo>
                    <a:pt x="5232" y="8588"/>
                    <a:pt x="5205" y="8595"/>
                    <a:pt x="5180" y="8609"/>
                  </a:cubicBezTo>
                  <a:cubicBezTo>
                    <a:pt x="4930" y="8740"/>
                    <a:pt x="4656" y="8800"/>
                    <a:pt x="4370" y="8800"/>
                  </a:cubicBezTo>
                  <a:cubicBezTo>
                    <a:pt x="3584" y="8800"/>
                    <a:pt x="2882" y="8264"/>
                    <a:pt x="2679" y="7526"/>
                  </a:cubicBezTo>
                  <a:lnTo>
                    <a:pt x="2810" y="7478"/>
                  </a:lnTo>
                  <a:cubicBezTo>
                    <a:pt x="3108" y="7383"/>
                    <a:pt x="3299" y="7121"/>
                    <a:pt x="3299" y="6811"/>
                  </a:cubicBezTo>
                  <a:lnTo>
                    <a:pt x="3299" y="6228"/>
                  </a:lnTo>
                  <a:cubicBezTo>
                    <a:pt x="3632" y="6395"/>
                    <a:pt x="3989" y="6466"/>
                    <a:pt x="4370" y="6466"/>
                  </a:cubicBezTo>
                  <a:cubicBezTo>
                    <a:pt x="4763" y="6466"/>
                    <a:pt x="5120" y="6383"/>
                    <a:pt x="5442" y="6228"/>
                  </a:cubicBezTo>
                  <a:lnTo>
                    <a:pt x="5442" y="6787"/>
                  </a:lnTo>
                  <a:cubicBezTo>
                    <a:pt x="5442" y="7085"/>
                    <a:pt x="5656" y="7371"/>
                    <a:pt x="5942" y="7466"/>
                  </a:cubicBezTo>
                  <a:lnTo>
                    <a:pt x="6073" y="7502"/>
                  </a:lnTo>
                  <a:cubicBezTo>
                    <a:pt x="6001" y="7764"/>
                    <a:pt x="5882" y="7978"/>
                    <a:pt x="5704" y="8180"/>
                  </a:cubicBezTo>
                  <a:cubicBezTo>
                    <a:pt x="5644" y="8252"/>
                    <a:pt x="5644" y="8359"/>
                    <a:pt x="5716" y="8419"/>
                  </a:cubicBezTo>
                  <a:cubicBezTo>
                    <a:pt x="5739" y="8442"/>
                    <a:pt x="5787" y="8454"/>
                    <a:pt x="5823" y="8454"/>
                  </a:cubicBezTo>
                  <a:cubicBezTo>
                    <a:pt x="5858" y="8454"/>
                    <a:pt x="5906" y="8442"/>
                    <a:pt x="5942" y="8395"/>
                  </a:cubicBezTo>
                  <a:cubicBezTo>
                    <a:pt x="6144" y="8157"/>
                    <a:pt x="6299" y="7895"/>
                    <a:pt x="6370" y="7597"/>
                  </a:cubicBezTo>
                  <a:lnTo>
                    <a:pt x="6894" y="7740"/>
                  </a:lnTo>
                  <a:cubicBezTo>
                    <a:pt x="6870" y="7799"/>
                    <a:pt x="6847" y="7883"/>
                    <a:pt x="6835" y="7942"/>
                  </a:cubicBezTo>
                  <a:cubicBezTo>
                    <a:pt x="6799" y="8026"/>
                    <a:pt x="6847" y="8121"/>
                    <a:pt x="6930" y="8145"/>
                  </a:cubicBezTo>
                  <a:cubicBezTo>
                    <a:pt x="6954" y="8145"/>
                    <a:pt x="6978" y="8157"/>
                    <a:pt x="6990" y="8157"/>
                  </a:cubicBezTo>
                  <a:cubicBezTo>
                    <a:pt x="7049" y="8157"/>
                    <a:pt x="7132" y="8121"/>
                    <a:pt x="7144" y="8061"/>
                  </a:cubicBezTo>
                  <a:cubicBezTo>
                    <a:pt x="7168" y="7978"/>
                    <a:pt x="7192" y="7907"/>
                    <a:pt x="7216" y="7835"/>
                  </a:cubicBezTo>
                  <a:lnTo>
                    <a:pt x="7787" y="8002"/>
                  </a:lnTo>
                  <a:cubicBezTo>
                    <a:pt x="8156" y="8097"/>
                    <a:pt x="8418" y="8454"/>
                    <a:pt x="8418" y="8847"/>
                  </a:cubicBezTo>
                  <a:lnTo>
                    <a:pt x="8418" y="11050"/>
                  </a:lnTo>
                  <a:cubicBezTo>
                    <a:pt x="8418" y="11133"/>
                    <a:pt x="8502" y="11217"/>
                    <a:pt x="8585" y="11217"/>
                  </a:cubicBezTo>
                  <a:cubicBezTo>
                    <a:pt x="8680" y="11217"/>
                    <a:pt x="8752" y="11133"/>
                    <a:pt x="8752" y="11050"/>
                  </a:cubicBezTo>
                  <a:lnTo>
                    <a:pt x="8752" y="8847"/>
                  </a:lnTo>
                  <a:cubicBezTo>
                    <a:pt x="8799" y="8311"/>
                    <a:pt x="8442" y="7835"/>
                    <a:pt x="7918" y="7680"/>
                  </a:cubicBezTo>
                  <a:lnTo>
                    <a:pt x="6061" y="7133"/>
                  </a:lnTo>
                  <a:cubicBezTo>
                    <a:pt x="5906" y="7085"/>
                    <a:pt x="5787" y="6942"/>
                    <a:pt x="5787" y="6787"/>
                  </a:cubicBezTo>
                  <a:lnTo>
                    <a:pt x="5787" y="6037"/>
                  </a:lnTo>
                  <a:cubicBezTo>
                    <a:pt x="6347" y="5644"/>
                    <a:pt x="6728" y="5049"/>
                    <a:pt x="6823" y="4370"/>
                  </a:cubicBezTo>
                  <a:lnTo>
                    <a:pt x="6918" y="4370"/>
                  </a:lnTo>
                  <a:cubicBezTo>
                    <a:pt x="7251" y="4370"/>
                    <a:pt x="7513" y="4132"/>
                    <a:pt x="7549" y="3835"/>
                  </a:cubicBezTo>
                  <a:cubicBezTo>
                    <a:pt x="7561" y="3668"/>
                    <a:pt x="7501" y="3489"/>
                    <a:pt x="7394" y="3370"/>
                  </a:cubicBezTo>
                  <a:cubicBezTo>
                    <a:pt x="7275" y="3251"/>
                    <a:pt x="7120" y="3180"/>
                    <a:pt x="6954" y="3180"/>
                  </a:cubicBezTo>
                  <a:lnTo>
                    <a:pt x="6847" y="3180"/>
                  </a:lnTo>
                  <a:lnTo>
                    <a:pt x="6847" y="2442"/>
                  </a:lnTo>
                  <a:lnTo>
                    <a:pt x="6859" y="2442"/>
                  </a:lnTo>
                  <a:cubicBezTo>
                    <a:pt x="6954" y="2442"/>
                    <a:pt x="7025" y="2370"/>
                    <a:pt x="7025" y="2287"/>
                  </a:cubicBezTo>
                  <a:cubicBezTo>
                    <a:pt x="7025" y="1037"/>
                    <a:pt x="6001" y="1"/>
                    <a:pt x="4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5" name="Google Shape;11785;p65"/>
            <p:cNvSpPr/>
            <p:nvPr/>
          </p:nvSpPr>
          <p:spPr>
            <a:xfrm>
              <a:off x="7254045" y="2717834"/>
              <a:ext cx="23031" cy="12799"/>
            </a:xfrm>
            <a:custGeom>
              <a:rect b="b" l="l" r="r" t="t"/>
              <a:pathLst>
                <a:path extrusionOk="0" h="404" w="727">
                  <a:moveTo>
                    <a:pt x="195" y="0"/>
                  </a:moveTo>
                  <a:cubicBezTo>
                    <a:pt x="124" y="0"/>
                    <a:pt x="65" y="54"/>
                    <a:pt x="36" y="130"/>
                  </a:cubicBezTo>
                  <a:cubicBezTo>
                    <a:pt x="1" y="213"/>
                    <a:pt x="72" y="308"/>
                    <a:pt x="155" y="332"/>
                  </a:cubicBezTo>
                  <a:cubicBezTo>
                    <a:pt x="274" y="368"/>
                    <a:pt x="394" y="392"/>
                    <a:pt x="513" y="404"/>
                  </a:cubicBezTo>
                  <a:lnTo>
                    <a:pt x="548" y="404"/>
                  </a:lnTo>
                  <a:cubicBezTo>
                    <a:pt x="620" y="404"/>
                    <a:pt x="691" y="344"/>
                    <a:pt x="703" y="273"/>
                  </a:cubicBezTo>
                  <a:cubicBezTo>
                    <a:pt x="727" y="189"/>
                    <a:pt x="667" y="94"/>
                    <a:pt x="572" y="82"/>
                  </a:cubicBezTo>
                  <a:cubicBezTo>
                    <a:pt x="465" y="70"/>
                    <a:pt x="346" y="35"/>
                    <a:pt x="251" y="11"/>
                  </a:cubicBezTo>
                  <a:cubicBezTo>
                    <a:pt x="232" y="4"/>
                    <a:pt x="213"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6" name="Google Shape;11786;p65"/>
            <p:cNvSpPr/>
            <p:nvPr/>
          </p:nvSpPr>
          <p:spPr>
            <a:xfrm>
              <a:off x="7287626" y="2719703"/>
              <a:ext cx="22271" cy="12070"/>
            </a:xfrm>
            <a:custGeom>
              <a:rect b="b" l="l" r="r" t="t"/>
              <a:pathLst>
                <a:path extrusionOk="0" h="381" w="703">
                  <a:moveTo>
                    <a:pt x="551" y="1"/>
                  </a:moveTo>
                  <a:cubicBezTo>
                    <a:pt x="534" y="1"/>
                    <a:pt x="517" y="4"/>
                    <a:pt x="500" y="11"/>
                  </a:cubicBezTo>
                  <a:cubicBezTo>
                    <a:pt x="393" y="35"/>
                    <a:pt x="274" y="59"/>
                    <a:pt x="167" y="59"/>
                  </a:cubicBezTo>
                  <a:cubicBezTo>
                    <a:pt x="84" y="71"/>
                    <a:pt x="0" y="142"/>
                    <a:pt x="24" y="237"/>
                  </a:cubicBezTo>
                  <a:cubicBezTo>
                    <a:pt x="36" y="321"/>
                    <a:pt x="96" y="380"/>
                    <a:pt x="179" y="380"/>
                  </a:cubicBezTo>
                  <a:lnTo>
                    <a:pt x="203" y="380"/>
                  </a:lnTo>
                  <a:cubicBezTo>
                    <a:pt x="310" y="368"/>
                    <a:pt x="453" y="357"/>
                    <a:pt x="572" y="321"/>
                  </a:cubicBezTo>
                  <a:cubicBezTo>
                    <a:pt x="643" y="297"/>
                    <a:pt x="703" y="214"/>
                    <a:pt x="691" y="130"/>
                  </a:cubicBezTo>
                  <a:cubicBezTo>
                    <a:pt x="681" y="54"/>
                    <a:pt x="618" y="1"/>
                    <a:pt x="5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7" name="Google Shape;11787;p65"/>
            <p:cNvSpPr/>
            <p:nvPr/>
          </p:nvSpPr>
          <p:spPr>
            <a:xfrm>
              <a:off x="7224614" y="2703357"/>
              <a:ext cx="21162" cy="17107"/>
            </a:xfrm>
            <a:custGeom>
              <a:rect b="b" l="l" r="r" t="t"/>
              <a:pathLst>
                <a:path extrusionOk="0" h="540" w="668">
                  <a:moveTo>
                    <a:pt x="193" y="1"/>
                  </a:moveTo>
                  <a:cubicBezTo>
                    <a:pt x="143" y="1"/>
                    <a:pt x="94" y="22"/>
                    <a:pt x="60" y="63"/>
                  </a:cubicBezTo>
                  <a:cubicBezTo>
                    <a:pt x="1" y="134"/>
                    <a:pt x="13" y="241"/>
                    <a:pt x="84" y="301"/>
                  </a:cubicBezTo>
                  <a:cubicBezTo>
                    <a:pt x="191" y="372"/>
                    <a:pt x="299" y="456"/>
                    <a:pt x="406" y="515"/>
                  </a:cubicBezTo>
                  <a:cubicBezTo>
                    <a:pt x="430" y="527"/>
                    <a:pt x="465" y="539"/>
                    <a:pt x="489" y="539"/>
                  </a:cubicBezTo>
                  <a:cubicBezTo>
                    <a:pt x="549" y="539"/>
                    <a:pt x="596" y="515"/>
                    <a:pt x="644" y="468"/>
                  </a:cubicBezTo>
                  <a:cubicBezTo>
                    <a:pt x="668" y="361"/>
                    <a:pt x="644" y="253"/>
                    <a:pt x="561" y="218"/>
                  </a:cubicBezTo>
                  <a:cubicBezTo>
                    <a:pt x="477" y="158"/>
                    <a:pt x="370" y="99"/>
                    <a:pt x="299" y="39"/>
                  </a:cubicBezTo>
                  <a:cubicBezTo>
                    <a:pt x="268" y="13"/>
                    <a:pt x="230"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8" name="Google Shape;11788;p65"/>
            <p:cNvSpPr/>
            <p:nvPr/>
          </p:nvSpPr>
          <p:spPr>
            <a:xfrm>
              <a:off x="7319306" y="2706335"/>
              <a:ext cx="21162" cy="15998"/>
            </a:xfrm>
            <a:custGeom>
              <a:rect b="b" l="l" r="r" t="t"/>
              <a:pathLst>
                <a:path extrusionOk="0" h="505" w="668">
                  <a:moveTo>
                    <a:pt x="498" y="1"/>
                  </a:moveTo>
                  <a:cubicBezTo>
                    <a:pt x="466" y="1"/>
                    <a:pt x="433" y="10"/>
                    <a:pt x="405" y="28"/>
                  </a:cubicBezTo>
                  <a:cubicBezTo>
                    <a:pt x="310" y="88"/>
                    <a:pt x="215" y="147"/>
                    <a:pt x="119" y="195"/>
                  </a:cubicBezTo>
                  <a:cubicBezTo>
                    <a:pt x="48" y="243"/>
                    <a:pt x="0" y="326"/>
                    <a:pt x="48" y="421"/>
                  </a:cubicBezTo>
                  <a:cubicBezTo>
                    <a:pt x="72" y="481"/>
                    <a:pt x="131" y="505"/>
                    <a:pt x="191" y="505"/>
                  </a:cubicBezTo>
                  <a:cubicBezTo>
                    <a:pt x="227" y="505"/>
                    <a:pt x="239" y="505"/>
                    <a:pt x="274" y="493"/>
                  </a:cubicBezTo>
                  <a:cubicBezTo>
                    <a:pt x="370" y="433"/>
                    <a:pt x="489" y="374"/>
                    <a:pt x="596" y="302"/>
                  </a:cubicBezTo>
                  <a:cubicBezTo>
                    <a:pt x="655" y="255"/>
                    <a:pt x="667" y="147"/>
                    <a:pt x="631" y="76"/>
                  </a:cubicBezTo>
                  <a:cubicBezTo>
                    <a:pt x="602" y="25"/>
                    <a:pt x="550" y="1"/>
                    <a:pt x="4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89" name="Google Shape;11789;p65"/>
            <p:cNvSpPr/>
            <p:nvPr/>
          </p:nvSpPr>
          <p:spPr>
            <a:xfrm>
              <a:off x="7202375" y="2678234"/>
              <a:ext cx="18501" cy="19578"/>
            </a:xfrm>
            <a:custGeom>
              <a:rect b="b" l="l" r="r" t="t"/>
              <a:pathLst>
                <a:path extrusionOk="0" h="618" w="584">
                  <a:moveTo>
                    <a:pt x="183" y="1"/>
                  </a:moveTo>
                  <a:cubicBezTo>
                    <a:pt x="156" y="1"/>
                    <a:pt x="130" y="7"/>
                    <a:pt x="108" y="22"/>
                  </a:cubicBezTo>
                  <a:cubicBezTo>
                    <a:pt x="36" y="70"/>
                    <a:pt x="0" y="177"/>
                    <a:pt x="48" y="249"/>
                  </a:cubicBezTo>
                  <a:cubicBezTo>
                    <a:pt x="108" y="356"/>
                    <a:pt x="179" y="451"/>
                    <a:pt x="251" y="558"/>
                  </a:cubicBezTo>
                  <a:cubicBezTo>
                    <a:pt x="286" y="606"/>
                    <a:pt x="334" y="618"/>
                    <a:pt x="393" y="618"/>
                  </a:cubicBezTo>
                  <a:cubicBezTo>
                    <a:pt x="417" y="618"/>
                    <a:pt x="465" y="606"/>
                    <a:pt x="489" y="594"/>
                  </a:cubicBezTo>
                  <a:cubicBezTo>
                    <a:pt x="572" y="534"/>
                    <a:pt x="584" y="427"/>
                    <a:pt x="524" y="356"/>
                  </a:cubicBezTo>
                  <a:cubicBezTo>
                    <a:pt x="453" y="261"/>
                    <a:pt x="393" y="177"/>
                    <a:pt x="334" y="82"/>
                  </a:cubicBezTo>
                  <a:cubicBezTo>
                    <a:pt x="301" y="33"/>
                    <a:pt x="240"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0" name="Google Shape;11790;p65"/>
            <p:cNvSpPr/>
            <p:nvPr/>
          </p:nvSpPr>
          <p:spPr>
            <a:xfrm>
              <a:off x="7345695" y="2683335"/>
              <a:ext cx="18913" cy="19388"/>
            </a:xfrm>
            <a:custGeom>
              <a:rect b="b" l="l" r="r" t="t"/>
              <a:pathLst>
                <a:path extrusionOk="0" h="612" w="597">
                  <a:moveTo>
                    <a:pt x="397" y="0"/>
                  </a:moveTo>
                  <a:cubicBezTo>
                    <a:pt x="346" y="0"/>
                    <a:pt x="297" y="25"/>
                    <a:pt x="275" y="76"/>
                  </a:cubicBezTo>
                  <a:cubicBezTo>
                    <a:pt x="215" y="159"/>
                    <a:pt x="132" y="254"/>
                    <a:pt x="60" y="326"/>
                  </a:cubicBezTo>
                  <a:cubicBezTo>
                    <a:pt x="1" y="397"/>
                    <a:pt x="1" y="504"/>
                    <a:pt x="72" y="564"/>
                  </a:cubicBezTo>
                  <a:cubicBezTo>
                    <a:pt x="108" y="588"/>
                    <a:pt x="156" y="612"/>
                    <a:pt x="179" y="612"/>
                  </a:cubicBezTo>
                  <a:cubicBezTo>
                    <a:pt x="227" y="612"/>
                    <a:pt x="263" y="588"/>
                    <a:pt x="299" y="552"/>
                  </a:cubicBezTo>
                  <a:cubicBezTo>
                    <a:pt x="382" y="457"/>
                    <a:pt x="465" y="350"/>
                    <a:pt x="525" y="254"/>
                  </a:cubicBezTo>
                  <a:cubicBezTo>
                    <a:pt x="596" y="171"/>
                    <a:pt x="572" y="76"/>
                    <a:pt x="489" y="28"/>
                  </a:cubicBezTo>
                  <a:cubicBezTo>
                    <a:pt x="461" y="10"/>
                    <a:pt x="429" y="0"/>
                    <a:pt x="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1" name="Google Shape;11791;p65"/>
            <p:cNvSpPr/>
            <p:nvPr/>
          </p:nvSpPr>
          <p:spPr>
            <a:xfrm>
              <a:off x="7280086" y="2559751"/>
              <a:ext cx="21891" cy="10201"/>
            </a:xfrm>
            <a:custGeom>
              <a:rect b="b" l="l" r="r" t="t"/>
              <a:pathLst>
                <a:path extrusionOk="0" h="322" w="691">
                  <a:moveTo>
                    <a:pt x="167" y="0"/>
                  </a:moveTo>
                  <a:cubicBezTo>
                    <a:pt x="84" y="0"/>
                    <a:pt x="0" y="72"/>
                    <a:pt x="0" y="167"/>
                  </a:cubicBezTo>
                  <a:cubicBezTo>
                    <a:pt x="0" y="250"/>
                    <a:pt x="84" y="322"/>
                    <a:pt x="167" y="322"/>
                  </a:cubicBezTo>
                  <a:lnTo>
                    <a:pt x="524" y="322"/>
                  </a:lnTo>
                  <a:cubicBezTo>
                    <a:pt x="619" y="322"/>
                    <a:pt x="691" y="250"/>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2" name="Google Shape;11792;p65"/>
          <p:cNvGrpSpPr/>
          <p:nvPr/>
        </p:nvGrpSpPr>
        <p:grpSpPr>
          <a:xfrm>
            <a:off x="6698441" y="2414530"/>
            <a:ext cx="277644" cy="357984"/>
            <a:chOff x="6698441" y="2414530"/>
            <a:chExt cx="277644" cy="357984"/>
          </a:xfrm>
        </p:grpSpPr>
        <p:sp>
          <p:nvSpPr>
            <p:cNvPr id="11793" name="Google Shape;11793;p65"/>
            <p:cNvSpPr/>
            <p:nvPr/>
          </p:nvSpPr>
          <p:spPr>
            <a:xfrm>
              <a:off x="6764462" y="2710611"/>
              <a:ext cx="10201" cy="60382"/>
            </a:xfrm>
            <a:custGeom>
              <a:rect b="b" l="l" r="r" t="t"/>
              <a:pathLst>
                <a:path extrusionOk="0" h="1906" w="322">
                  <a:moveTo>
                    <a:pt x="167" y="1"/>
                  </a:moveTo>
                  <a:cubicBezTo>
                    <a:pt x="72" y="1"/>
                    <a:pt x="0" y="72"/>
                    <a:pt x="0" y="167"/>
                  </a:cubicBezTo>
                  <a:lnTo>
                    <a:pt x="0" y="1739"/>
                  </a:lnTo>
                  <a:cubicBezTo>
                    <a:pt x="0" y="1834"/>
                    <a:pt x="72"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4" name="Google Shape;11794;p65"/>
            <p:cNvSpPr/>
            <p:nvPr/>
          </p:nvSpPr>
          <p:spPr>
            <a:xfrm>
              <a:off x="6898374" y="2710611"/>
              <a:ext cx="10201" cy="60382"/>
            </a:xfrm>
            <a:custGeom>
              <a:rect b="b" l="l" r="r" t="t"/>
              <a:pathLst>
                <a:path extrusionOk="0" h="1906" w="322">
                  <a:moveTo>
                    <a:pt x="167" y="1"/>
                  </a:moveTo>
                  <a:cubicBezTo>
                    <a:pt x="71" y="1"/>
                    <a:pt x="0" y="72"/>
                    <a:pt x="0" y="167"/>
                  </a:cubicBezTo>
                  <a:lnTo>
                    <a:pt x="0" y="1739"/>
                  </a:lnTo>
                  <a:cubicBezTo>
                    <a:pt x="0" y="1834"/>
                    <a:pt x="71" y="1906"/>
                    <a:pt x="167" y="1906"/>
                  </a:cubicBezTo>
                  <a:cubicBezTo>
                    <a:pt x="250" y="1906"/>
                    <a:pt x="322" y="1834"/>
                    <a:pt x="322" y="1739"/>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5" name="Google Shape;11795;p65"/>
            <p:cNvSpPr/>
            <p:nvPr/>
          </p:nvSpPr>
          <p:spPr>
            <a:xfrm>
              <a:off x="6698441" y="2414530"/>
              <a:ext cx="277644" cy="357984"/>
            </a:xfrm>
            <a:custGeom>
              <a:rect b="b" l="l" r="r" t="t"/>
              <a:pathLst>
                <a:path extrusionOk="0" h="11300" w="8764">
                  <a:moveTo>
                    <a:pt x="3835" y="3334"/>
                  </a:moveTo>
                  <a:lnTo>
                    <a:pt x="3835" y="3691"/>
                  </a:lnTo>
                  <a:cubicBezTo>
                    <a:pt x="3835" y="3798"/>
                    <a:pt x="3751" y="3882"/>
                    <a:pt x="3644" y="3882"/>
                  </a:cubicBezTo>
                  <a:lnTo>
                    <a:pt x="3120" y="3882"/>
                  </a:lnTo>
                  <a:cubicBezTo>
                    <a:pt x="3025" y="3882"/>
                    <a:pt x="2930" y="3786"/>
                    <a:pt x="2930" y="3691"/>
                  </a:cubicBezTo>
                  <a:lnTo>
                    <a:pt x="2930" y="3334"/>
                  </a:lnTo>
                  <a:lnTo>
                    <a:pt x="3215" y="3334"/>
                  </a:lnTo>
                  <a:lnTo>
                    <a:pt x="3215" y="3346"/>
                  </a:lnTo>
                  <a:lnTo>
                    <a:pt x="3215" y="3524"/>
                  </a:lnTo>
                  <a:cubicBezTo>
                    <a:pt x="3227" y="3620"/>
                    <a:pt x="3299" y="3691"/>
                    <a:pt x="3394" y="3691"/>
                  </a:cubicBezTo>
                  <a:cubicBezTo>
                    <a:pt x="3477" y="3691"/>
                    <a:pt x="3561" y="3620"/>
                    <a:pt x="3561" y="3524"/>
                  </a:cubicBezTo>
                  <a:lnTo>
                    <a:pt x="3561" y="3346"/>
                  </a:lnTo>
                  <a:lnTo>
                    <a:pt x="3561" y="3334"/>
                  </a:lnTo>
                  <a:close/>
                  <a:moveTo>
                    <a:pt x="5775" y="3334"/>
                  </a:moveTo>
                  <a:lnTo>
                    <a:pt x="5775" y="3691"/>
                  </a:lnTo>
                  <a:cubicBezTo>
                    <a:pt x="5775" y="3798"/>
                    <a:pt x="5680" y="3882"/>
                    <a:pt x="5585" y="3882"/>
                  </a:cubicBezTo>
                  <a:lnTo>
                    <a:pt x="5061" y="3882"/>
                  </a:lnTo>
                  <a:cubicBezTo>
                    <a:pt x="4954" y="3882"/>
                    <a:pt x="4870" y="3786"/>
                    <a:pt x="4870" y="3691"/>
                  </a:cubicBezTo>
                  <a:lnTo>
                    <a:pt x="4870" y="3334"/>
                  </a:lnTo>
                  <a:lnTo>
                    <a:pt x="5144" y="3334"/>
                  </a:lnTo>
                  <a:lnTo>
                    <a:pt x="5144" y="3346"/>
                  </a:lnTo>
                  <a:lnTo>
                    <a:pt x="5144" y="3524"/>
                  </a:lnTo>
                  <a:cubicBezTo>
                    <a:pt x="5168" y="3620"/>
                    <a:pt x="5239" y="3691"/>
                    <a:pt x="5323" y="3691"/>
                  </a:cubicBezTo>
                  <a:cubicBezTo>
                    <a:pt x="5418" y="3691"/>
                    <a:pt x="5490" y="3620"/>
                    <a:pt x="5490" y="3524"/>
                  </a:cubicBezTo>
                  <a:lnTo>
                    <a:pt x="5490" y="3346"/>
                  </a:lnTo>
                  <a:lnTo>
                    <a:pt x="5490" y="3334"/>
                  </a:lnTo>
                  <a:close/>
                  <a:moveTo>
                    <a:pt x="1858" y="1512"/>
                  </a:moveTo>
                  <a:lnTo>
                    <a:pt x="1858" y="1512"/>
                  </a:lnTo>
                  <a:cubicBezTo>
                    <a:pt x="1644" y="1905"/>
                    <a:pt x="1549" y="2346"/>
                    <a:pt x="1549" y="2810"/>
                  </a:cubicBezTo>
                  <a:lnTo>
                    <a:pt x="1549" y="3239"/>
                  </a:lnTo>
                  <a:cubicBezTo>
                    <a:pt x="1358" y="3334"/>
                    <a:pt x="1215" y="3513"/>
                    <a:pt x="1203" y="3715"/>
                  </a:cubicBezTo>
                  <a:cubicBezTo>
                    <a:pt x="1191" y="3882"/>
                    <a:pt x="1251" y="4060"/>
                    <a:pt x="1358" y="4179"/>
                  </a:cubicBezTo>
                  <a:cubicBezTo>
                    <a:pt x="1477" y="4298"/>
                    <a:pt x="1632" y="4370"/>
                    <a:pt x="1799" y="4370"/>
                  </a:cubicBezTo>
                  <a:lnTo>
                    <a:pt x="1918" y="4370"/>
                  </a:lnTo>
                  <a:cubicBezTo>
                    <a:pt x="1965" y="4691"/>
                    <a:pt x="2072" y="4965"/>
                    <a:pt x="2215" y="5239"/>
                  </a:cubicBezTo>
                  <a:cubicBezTo>
                    <a:pt x="1918" y="5191"/>
                    <a:pt x="1668" y="5108"/>
                    <a:pt x="1501" y="5025"/>
                  </a:cubicBezTo>
                  <a:cubicBezTo>
                    <a:pt x="1382" y="4965"/>
                    <a:pt x="1299" y="4929"/>
                    <a:pt x="1215" y="4882"/>
                  </a:cubicBezTo>
                  <a:cubicBezTo>
                    <a:pt x="1275" y="4751"/>
                    <a:pt x="1358" y="4548"/>
                    <a:pt x="1358" y="4405"/>
                  </a:cubicBezTo>
                  <a:cubicBezTo>
                    <a:pt x="1358" y="4370"/>
                    <a:pt x="1334" y="4334"/>
                    <a:pt x="1322" y="4298"/>
                  </a:cubicBezTo>
                  <a:lnTo>
                    <a:pt x="834" y="3655"/>
                  </a:lnTo>
                  <a:cubicBezTo>
                    <a:pt x="858" y="3501"/>
                    <a:pt x="977" y="3036"/>
                    <a:pt x="1179" y="2560"/>
                  </a:cubicBezTo>
                  <a:cubicBezTo>
                    <a:pt x="1394" y="2048"/>
                    <a:pt x="1632" y="1727"/>
                    <a:pt x="1858" y="1512"/>
                  </a:cubicBezTo>
                  <a:close/>
                  <a:moveTo>
                    <a:pt x="4347" y="334"/>
                  </a:moveTo>
                  <a:cubicBezTo>
                    <a:pt x="5644" y="334"/>
                    <a:pt x="6728" y="1346"/>
                    <a:pt x="6811" y="2643"/>
                  </a:cubicBezTo>
                  <a:cubicBezTo>
                    <a:pt x="6811" y="2732"/>
                    <a:pt x="6893" y="2799"/>
                    <a:pt x="6971" y="2799"/>
                  </a:cubicBezTo>
                  <a:cubicBezTo>
                    <a:pt x="6977" y="2799"/>
                    <a:pt x="6984" y="2799"/>
                    <a:pt x="6990" y="2798"/>
                  </a:cubicBezTo>
                  <a:cubicBezTo>
                    <a:pt x="7085" y="2798"/>
                    <a:pt x="7156" y="2703"/>
                    <a:pt x="7144" y="2620"/>
                  </a:cubicBezTo>
                  <a:cubicBezTo>
                    <a:pt x="7109" y="2215"/>
                    <a:pt x="7002" y="1846"/>
                    <a:pt x="6835" y="1500"/>
                  </a:cubicBezTo>
                  <a:lnTo>
                    <a:pt x="6835" y="1500"/>
                  </a:lnTo>
                  <a:cubicBezTo>
                    <a:pt x="7144" y="1786"/>
                    <a:pt x="7371" y="2179"/>
                    <a:pt x="7514" y="2536"/>
                  </a:cubicBezTo>
                  <a:cubicBezTo>
                    <a:pt x="7728" y="3012"/>
                    <a:pt x="7823" y="3477"/>
                    <a:pt x="7859" y="3643"/>
                  </a:cubicBezTo>
                  <a:lnTo>
                    <a:pt x="7371" y="4286"/>
                  </a:lnTo>
                  <a:cubicBezTo>
                    <a:pt x="7347" y="4310"/>
                    <a:pt x="7335" y="4346"/>
                    <a:pt x="7335" y="4382"/>
                  </a:cubicBezTo>
                  <a:cubicBezTo>
                    <a:pt x="7335" y="4525"/>
                    <a:pt x="7406" y="4727"/>
                    <a:pt x="7466" y="4858"/>
                  </a:cubicBezTo>
                  <a:cubicBezTo>
                    <a:pt x="7406" y="4906"/>
                    <a:pt x="7311" y="4953"/>
                    <a:pt x="7192" y="5013"/>
                  </a:cubicBezTo>
                  <a:cubicBezTo>
                    <a:pt x="7025" y="5084"/>
                    <a:pt x="6775" y="5191"/>
                    <a:pt x="6454" y="5251"/>
                  </a:cubicBezTo>
                  <a:cubicBezTo>
                    <a:pt x="6609" y="4989"/>
                    <a:pt x="6704" y="4691"/>
                    <a:pt x="6752" y="4394"/>
                  </a:cubicBezTo>
                  <a:lnTo>
                    <a:pt x="6859" y="4394"/>
                  </a:lnTo>
                  <a:cubicBezTo>
                    <a:pt x="7192" y="4394"/>
                    <a:pt x="7454" y="4144"/>
                    <a:pt x="7490" y="3846"/>
                  </a:cubicBezTo>
                  <a:cubicBezTo>
                    <a:pt x="7502" y="3691"/>
                    <a:pt x="7442" y="3513"/>
                    <a:pt x="7335" y="3393"/>
                  </a:cubicBezTo>
                  <a:cubicBezTo>
                    <a:pt x="7216" y="3274"/>
                    <a:pt x="7049" y="3203"/>
                    <a:pt x="6894" y="3203"/>
                  </a:cubicBezTo>
                  <a:lnTo>
                    <a:pt x="6085" y="3203"/>
                  </a:lnTo>
                  <a:lnTo>
                    <a:pt x="6085" y="3179"/>
                  </a:lnTo>
                  <a:cubicBezTo>
                    <a:pt x="6085" y="3096"/>
                    <a:pt x="6013" y="3012"/>
                    <a:pt x="5918" y="3012"/>
                  </a:cubicBezTo>
                  <a:lnTo>
                    <a:pt x="4692" y="3012"/>
                  </a:lnTo>
                  <a:cubicBezTo>
                    <a:pt x="4597" y="3012"/>
                    <a:pt x="4525" y="3096"/>
                    <a:pt x="4525" y="3179"/>
                  </a:cubicBezTo>
                  <a:lnTo>
                    <a:pt x="4525" y="3227"/>
                  </a:lnTo>
                  <a:cubicBezTo>
                    <a:pt x="4466" y="3191"/>
                    <a:pt x="4406" y="3191"/>
                    <a:pt x="4335" y="3191"/>
                  </a:cubicBezTo>
                  <a:cubicBezTo>
                    <a:pt x="4251" y="3191"/>
                    <a:pt x="4192" y="3215"/>
                    <a:pt x="4132" y="3227"/>
                  </a:cubicBezTo>
                  <a:lnTo>
                    <a:pt x="4132" y="3179"/>
                  </a:lnTo>
                  <a:cubicBezTo>
                    <a:pt x="4132" y="3096"/>
                    <a:pt x="4061" y="3012"/>
                    <a:pt x="3977" y="3012"/>
                  </a:cubicBezTo>
                  <a:lnTo>
                    <a:pt x="2739" y="3012"/>
                  </a:lnTo>
                  <a:cubicBezTo>
                    <a:pt x="2644" y="3012"/>
                    <a:pt x="2572" y="3096"/>
                    <a:pt x="2572" y="3179"/>
                  </a:cubicBezTo>
                  <a:lnTo>
                    <a:pt x="2572" y="3203"/>
                  </a:lnTo>
                  <a:lnTo>
                    <a:pt x="1846" y="3203"/>
                  </a:lnTo>
                  <a:lnTo>
                    <a:pt x="1846" y="2810"/>
                  </a:lnTo>
                  <a:lnTo>
                    <a:pt x="1870" y="2810"/>
                  </a:lnTo>
                  <a:cubicBezTo>
                    <a:pt x="1870" y="1441"/>
                    <a:pt x="2989" y="334"/>
                    <a:pt x="4347" y="334"/>
                  </a:cubicBezTo>
                  <a:close/>
                  <a:moveTo>
                    <a:pt x="6906" y="3513"/>
                  </a:moveTo>
                  <a:cubicBezTo>
                    <a:pt x="6978" y="3513"/>
                    <a:pt x="7049" y="3536"/>
                    <a:pt x="7109" y="3596"/>
                  </a:cubicBezTo>
                  <a:cubicBezTo>
                    <a:pt x="7168" y="3655"/>
                    <a:pt x="7192" y="3739"/>
                    <a:pt x="7192" y="3810"/>
                  </a:cubicBezTo>
                  <a:cubicBezTo>
                    <a:pt x="7168" y="3941"/>
                    <a:pt x="7037" y="4060"/>
                    <a:pt x="6894" y="4060"/>
                  </a:cubicBezTo>
                  <a:lnTo>
                    <a:pt x="6811" y="4060"/>
                  </a:lnTo>
                  <a:lnTo>
                    <a:pt x="6811" y="4048"/>
                  </a:lnTo>
                  <a:cubicBezTo>
                    <a:pt x="6811" y="3953"/>
                    <a:pt x="6740" y="3882"/>
                    <a:pt x="6656" y="3882"/>
                  </a:cubicBezTo>
                  <a:cubicBezTo>
                    <a:pt x="6561" y="3882"/>
                    <a:pt x="6490" y="3953"/>
                    <a:pt x="6490" y="4048"/>
                  </a:cubicBezTo>
                  <a:cubicBezTo>
                    <a:pt x="6490" y="4536"/>
                    <a:pt x="6323" y="5001"/>
                    <a:pt x="6025" y="5370"/>
                  </a:cubicBezTo>
                  <a:cubicBezTo>
                    <a:pt x="5763" y="5679"/>
                    <a:pt x="5430" y="5918"/>
                    <a:pt x="5049" y="6060"/>
                  </a:cubicBezTo>
                  <a:lnTo>
                    <a:pt x="5049" y="5644"/>
                  </a:lnTo>
                  <a:cubicBezTo>
                    <a:pt x="5049" y="5548"/>
                    <a:pt x="4966" y="5477"/>
                    <a:pt x="4882" y="5477"/>
                  </a:cubicBezTo>
                  <a:lnTo>
                    <a:pt x="3823" y="5477"/>
                  </a:lnTo>
                  <a:cubicBezTo>
                    <a:pt x="3739" y="5477"/>
                    <a:pt x="3656" y="5548"/>
                    <a:pt x="3656" y="5644"/>
                  </a:cubicBezTo>
                  <a:lnTo>
                    <a:pt x="3656" y="6060"/>
                  </a:lnTo>
                  <a:cubicBezTo>
                    <a:pt x="3287" y="5918"/>
                    <a:pt x="2942" y="5679"/>
                    <a:pt x="2692" y="5370"/>
                  </a:cubicBezTo>
                  <a:cubicBezTo>
                    <a:pt x="2394" y="4989"/>
                    <a:pt x="2227" y="4536"/>
                    <a:pt x="2227" y="4048"/>
                  </a:cubicBezTo>
                  <a:cubicBezTo>
                    <a:pt x="2227" y="3953"/>
                    <a:pt x="2156" y="3882"/>
                    <a:pt x="2072" y="3882"/>
                  </a:cubicBezTo>
                  <a:cubicBezTo>
                    <a:pt x="1977" y="3882"/>
                    <a:pt x="1906" y="3953"/>
                    <a:pt x="1906" y="4048"/>
                  </a:cubicBezTo>
                  <a:lnTo>
                    <a:pt x="1906" y="4060"/>
                  </a:lnTo>
                  <a:lnTo>
                    <a:pt x="1799" y="4060"/>
                  </a:lnTo>
                  <a:cubicBezTo>
                    <a:pt x="1727" y="4060"/>
                    <a:pt x="1656" y="4036"/>
                    <a:pt x="1596" y="3977"/>
                  </a:cubicBezTo>
                  <a:cubicBezTo>
                    <a:pt x="1537" y="3917"/>
                    <a:pt x="1513" y="3834"/>
                    <a:pt x="1513" y="3763"/>
                  </a:cubicBezTo>
                  <a:cubicBezTo>
                    <a:pt x="1537" y="3632"/>
                    <a:pt x="1668" y="3513"/>
                    <a:pt x="1810" y="3513"/>
                  </a:cubicBezTo>
                  <a:lnTo>
                    <a:pt x="2584" y="3513"/>
                  </a:lnTo>
                  <a:lnTo>
                    <a:pt x="2584" y="3703"/>
                  </a:lnTo>
                  <a:cubicBezTo>
                    <a:pt x="2584" y="3989"/>
                    <a:pt x="2823" y="4227"/>
                    <a:pt x="3108" y="4227"/>
                  </a:cubicBezTo>
                  <a:lnTo>
                    <a:pt x="3632" y="4227"/>
                  </a:lnTo>
                  <a:cubicBezTo>
                    <a:pt x="3918" y="4227"/>
                    <a:pt x="4156" y="3989"/>
                    <a:pt x="4156" y="3703"/>
                  </a:cubicBezTo>
                  <a:cubicBezTo>
                    <a:pt x="4156" y="3596"/>
                    <a:pt x="4239" y="3513"/>
                    <a:pt x="4347" y="3513"/>
                  </a:cubicBezTo>
                  <a:cubicBezTo>
                    <a:pt x="4454" y="3513"/>
                    <a:pt x="4537" y="3596"/>
                    <a:pt x="4537" y="3703"/>
                  </a:cubicBezTo>
                  <a:cubicBezTo>
                    <a:pt x="4537" y="3989"/>
                    <a:pt x="4775" y="4227"/>
                    <a:pt x="5061" y="4227"/>
                  </a:cubicBezTo>
                  <a:lnTo>
                    <a:pt x="5585" y="4227"/>
                  </a:lnTo>
                  <a:cubicBezTo>
                    <a:pt x="5859" y="4227"/>
                    <a:pt x="6097" y="3989"/>
                    <a:pt x="6097" y="3703"/>
                  </a:cubicBezTo>
                  <a:lnTo>
                    <a:pt x="6097" y="3513"/>
                  </a:lnTo>
                  <a:close/>
                  <a:moveTo>
                    <a:pt x="4716" y="5799"/>
                  </a:moveTo>
                  <a:lnTo>
                    <a:pt x="4716" y="6156"/>
                  </a:lnTo>
                  <a:cubicBezTo>
                    <a:pt x="4716" y="6346"/>
                    <a:pt x="4549" y="6513"/>
                    <a:pt x="4358" y="6513"/>
                  </a:cubicBezTo>
                  <a:cubicBezTo>
                    <a:pt x="4156" y="6513"/>
                    <a:pt x="3989" y="6370"/>
                    <a:pt x="3989" y="6156"/>
                  </a:cubicBezTo>
                  <a:lnTo>
                    <a:pt x="3989" y="5799"/>
                  </a:lnTo>
                  <a:close/>
                  <a:moveTo>
                    <a:pt x="5418" y="6263"/>
                  </a:moveTo>
                  <a:lnTo>
                    <a:pt x="5418" y="6822"/>
                  </a:lnTo>
                  <a:lnTo>
                    <a:pt x="5418" y="6942"/>
                  </a:lnTo>
                  <a:lnTo>
                    <a:pt x="4347" y="7561"/>
                  </a:lnTo>
                  <a:lnTo>
                    <a:pt x="3275" y="6942"/>
                  </a:lnTo>
                  <a:lnTo>
                    <a:pt x="3275" y="6822"/>
                  </a:lnTo>
                  <a:lnTo>
                    <a:pt x="3275" y="6263"/>
                  </a:lnTo>
                  <a:cubicBezTo>
                    <a:pt x="3406" y="6322"/>
                    <a:pt x="3561" y="6382"/>
                    <a:pt x="3692" y="6430"/>
                  </a:cubicBezTo>
                  <a:cubicBezTo>
                    <a:pt x="3811" y="6668"/>
                    <a:pt x="4061" y="6858"/>
                    <a:pt x="4358" y="6858"/>
                  </a:cubicBezTo>
                  <a:cubicBezTo>
                    <a:pt x="4656" y="6858"/>
                    <a:pt x="4894" y="6680"/>
                    <a:pt x="5001" y="6430"/>
                  </a:cubicBezTo>
                  <a:cubicBezTo>
                    <a:pt x="5144" y="6382"/>
                    <a:pt x="5287" y="6334"/>
                    <a:pt x="5418" y="6263"/>
                  </a:cubicBezTo>
                  <a:close/>
                  <a:moveTo>
                    <a:pt x="3204" y="7251"/>
                  </a:moveTo>
                  <a:lnTo>
                    <a:pt x="4096" y="7751"/>
                  </a:lnTo>
                  <a:lnTo>
                    <a:pt x="3632" y="8227"/>
                  </a:lnTo>
                  <a:cubicBezTo>
                    <a:pt x="3585" y="8275"/>
                    <a:pt x="3537" y="8287"/>
                    <a:pt x="3501" y="8287"/>
                  </a:cubicBezTo>
                  <a:cubicBezTo>
                    <a:pt x="3430" y="8287"/>
                    <a:pt x="3394" y="8263"/>
                    <a:pt x="3358" y="8215"/>
                  </a:cubicBezTo>
                  <a:lnTo>
                    <a:pt x="2882" y="7644"/>
                  </a:lnTo>
                  <a:lnTo>
                    <a:pt x="2989" y="7549"/>
                  </a:lnTo>
                  <a:cubicBezTo>
                    <a:pt x="3073" y="7453"/>
                    <a:pt x="3132" y="7370"/>
                    <a:pt x="3204" y="7251"/>
                  </a:cubicBezTo>
                  <a:close/>
                  <a:moveTo>
                    <a:pt x="5513" y="7275"/>
                  </a:moveTo>
                  <a:cubicBezTo>
                    <a:pt x="5561" y="7382"/>
                    <a:pt x="5632" y="7477"/>
                    <a:pt x="5728" y="7573"/>
                  </a:cubicBezTo>
                  <a:lnTo>
                    <a:pt x="5835" y="7668"/>
                  </a:lnTo>
                  <a:lnTo>
                    <a:pt x="5359" y="8227"/>
                  </a:lnTo>
                  <a:cubicBezTo>
                    <a:pt x="5323" y="8275"/>
                    <a:pt x="5263" y="8287"/>
                    <a:pt x="5216" y="8299"/>
                  </a:cubicBezTo>
                  <a:cubicBezTo>
                    <a:pt x="5156" y="8299"/>
                    <a:pt x="5120" y="8287"/>
                    <a:pt x="5085" y="8239"/>
                  </a:cubicBezTo>
                  <a:lnTo>
                    <a:pt x="4620" y="7775"/>
                  </a:lnTo>
                  <a:lnTo>
                    <a:pt x="5513" y="7275"/>
                  </a:lnTo>
                  <a:close/>
                  <a:moveTo>
                    <a:pt x="4358" y="7965"/>
                  </a:moveTo>
                  <a:lnTo>
                    <a:pt x="4704" y="8299"/>
                  </a:lnTo>
                  <a:lnTo>
                    <a:pt x="4632" y="8513"/>
                  </a:lnTo>
                  <a:cubicBezTo>
                    <a:pt x="4608" y="8561"/>
                    <a:pt x="4585" y="8585"/>
                    <a:pt x="4537" y="8620"/>
                  </a:cubicBezTo>
                  <a:lnTo>
                    <a:pt x="4525" y="8620"/>
                  </a:lnTo>
                  <a:cubicBezTo>
                    <a:pt x="4489" y="8632"/>
                    <a:pt x="4477" y="8632"/>
                    <a:pt x="4454" y="8632"/>
                  </a:cubicBezTo>
                  <a:lnTo>
                    <a:pt x="4251" y="8632"/>
                  </a:lnTo>
                  <a:cubicBezTo>
                    <a:pt x="4180" y="8632"/>
                    <a:pt x="4108" y="8585"/>
                    <a:pt x="4073" y="8501"/>
                  </a:cubicBezTo>
                  <a:lnTo>
                    <a:pt x="4013" y="8299"/>
                  </a:lnTo>
                  <a:lnTo>
                    <a:pt x="4358" y="7965"/>
                  </a:lnTo>
                  <a:close/>
                  <a:moveTo>
                    <a:pt x="4370" y="0"/>
                  </a:moveTo>
                  <a:cubicBezTo>
                    <a:pt x="3573" y="0"/>
                    <a:pt x="2823" y="345"/>
                    <a:pt x="2322" y="893"/>
                  </a:cubicBezTo>
                  <a:cubicBezTo>
                    <a:pt x="953" y="1250"/>
                    <a:pt x="537" y="3560"/>
                    <a:pt x="525" y="3643"/>
                  </a:cubicBezTo>
                  <a:cubicBezTo>
                    <a:pt x="501" y="3691"/>
                    <a:pt x="525" y="3739"/>
                    <a:pt x="548" y="3774"/>
                  </a:cubicBezTo>
                  <a:lnTo>
                    <a:pt x="1037" y="4429"/>
                  </a:lnTo>
                  <a:cubicBezTo>
                    <a:pt x="1025" y="4536"/>
                    <a:pt x="941" y="4727"/>
                    <a:pt x="894" y="4834"/>
                  </a:cubicBezTo>
                  <a:cubicBezTo>
                    <a:pt x="858" y="4906"/>
                    <a:pt x="882" y="4989"/>
                    <a:pt x="941" y="5048"/>
                  </a:cubicBezTo>
                  <a:cubicBezTo>
                    <a:pt x="965" y="5060"/>
                    <a:pt x="1549" y="5525"/>
                    <a:pt x="2513" y="5620"/>
                  </a:cubicBezTo>
                  <a:cubicBezTo>
                    <a:pt x="2644" y="5787"/>
                    <a:pt x="2811" y="5941"/>
                    <a:pt x="2989" y="6060"/>
                  </a:cubicBezTo>
                  <a:lnTo>
                    <a:pt x="2989" y="6358"/>
                  </a:lnTo>
                  <a:cubicBezTo>
                    <a:pt x="2703" y="6453"/>
                    <a:pt x="1977" y="6751"/>
                    <a:pt x="1537" y="7489"/>
                  </a:cubicBezTo>
                  <a:lnTo>
                    <a:pt x="882" y="7680"/>
                  </a:lnTo>
                  <a:cubicBezTo>
                    <a:pt x="358" y="7823"/>
                    <a:pt x="1" y="8311"/>
                    <a:pt x="1" y="8858"/>
                  </a:cubicBezTo>
                  <a:lnTo>
                    <a:pt x="1" y="11085"/>
                  </a:lnTo>
                  <a:cubicBezTo>
                    <a:pt x="1" y="11180"/>
                    <a:pt x="72" y="11252"/>
                    <a:pt x="156" y="11252"/>
                  </a:cubicBezTo>
                  <a:cubicBezTo>
                    <a:pt x="251" y="11252"/>
                    <a:pt x="322" y="11180"/>
                    <a:pt x="322" y="11085"/>
                  </a:cubicBezTo>
                  <a:lnTo>
                    <a:pt x="322" y="8858"/>
                  </a:lnTo>
                  <a:cubicBezTo>
                    <a:pt x="322" y="8466"/>
                    <a:pt x="596" y="8108"/>
                    <a:pt x="965" y="8001"/>
                  </a:cubicBezTo>
                  <a:lnTo>
                    <a:pt x="1334" y="7894"/>
                  </a:lnTo>
                  <a:lnTo>
                    <a:pt x="1334" y="7894"/>
                  </a:lnTo>
                  <a:cubicBezTo>
                    <a:pt x="1322" y="7942"/>
                    <a:pt x="1310" y="7977"/>
                    <a:pt x="1287" y="8013"/>
                  </a:cubicBezTo>
                  <a:cubicBezTo>
                    <a:pt x="1251" y="8168"/>
                    <a:pt x="1263" y="8346"/>
                    <a:pt x="1346" y="8477"/>
                  </a:cubicBezTo>
                  <a:lnTo>
                    <a:pt x="1549" y="8763"/>
                  </a:lnTo>
                  <a:lnTo>
                    <a:pt x="1072" y="9239"/>
                  </a:lnTo>
                  <a:cubicBezTo>
                    <a:pt x="953" y="9358"/>
                    <a:pt x="894" y="9537"/>
                    <a:pt x="929" y="9716"/>
                  </a:cubicBezTo>
                  <a:lnTo>
                    <a:pt x="1251" y="11144"/>
                  </a:lnTo>
                  <a:cubicBezTo>
                    <a:pt x="1263" y="11216"/>
                    <a:pt x="1334" y="11275"/>
                    <a:pt x="1406" y="11275"/>
                  </a:cubicBezTo>
                  <a:lnTo>
                    <a:pt x="1441" y="11275"/>
                  </a:lnTo>
                  <a:cubicBezTo>
                    <a:pt x="1525" y="11263"/>
                    <a:pt x="1584" y="11168"/>
                    <a:pt x="1560" y="11085"/>
                  </a:cubicBezTo>
                  <a:lnTo>
                    <a:pt x="1251" y="9656"/>
                  </a:lnTo>
                  <a:cubicBezTo>
                    <a:pt x="1227" y="9597"/>
                    <a:pt x="1251" y="9525"/>
                    <a:pt x="1287" y="9478"/>
                  </a:cubicBezTo>
                  <a:lnTo>
                    <a:pt x="1858" y="8906"/>
                  </a:lnTo>
                  <a:cubicBezTo>
                    <a:pt x="1918" y="8858"/>
                    <a:pt x="1918" y="8763"/>
                    <a:pt x="1870" y="8704"/>
                  </a:cubicBezTo>
                  <a:lnTo>
                    <a:pt x="1608" y="8311"/>
                  </a:lnTo>
                  <a:cubicBezTo>
                    <a:pt x="1572" y="8275"/>
                    <a:pt x="1560" y="8215"/>
                    <a:pt x="1584" y="8156"/>
                  </a:cubicBezTo>
                  <a:cubicBezTo>
                    <a:pt x="1870" y="7287"/>
                    <a:pt x="2620" y="6882"/>
                    <a:pt x="2977" y="6751"/>
                  </a:cubicBezTo>
                  <a:lnTo>
                    <a:pt x="2977" y="6858"/>
                  </a:lnTo>
                  <a:cubicBezTo>
                    <a:pt x="2977" y="7049"/>
                    <a:pt x="2894" y="7227"/>
                    <a:pt x="2763" y="7370"/>
                  </a:cubicBezTo>
                  <a:lnTo>
                    <a:pt x="2561" y="7573"/>
                  </a:lnTo>
                  <a:cubicBezTo>
                    <a:pt x="2263" y="7870"/>
                    <a:pt x="2096" y="8263"/>
                    <a:pt x="2096" y="8692"/>
                  </a:cubicBezTo>
                  <a:lnTo>
                    <a:pt x="2096" y="8835"/>
                  </a:lnTo>
                  <a:cubicBezTo>
                    <a:pt x="2096" y="8930"/>
                    <a:pt x="2168" y="9001"/>
                    <a:pt x="2263" y="9001"/>
                  </a:cubicBezTo>
                  <a:cubicBezTo>
                    <a:pt x="2346" y="9001"/>
                    <a:pt x="2418" y="8930"/>
                    <a:pt x="2418" y="8835"/>
                  </a:cubicBezTo>
                  <a:lnTo>
                    <a:pt x="2418" y="8692"/>
                  </a:lnTo>
                  <a:cubicBezTo>
                    <a:pt x="2418" y="8418"/>
                    <a:pt x="2513" y="8156"/>
                    <a:pt x="2680" y="7942"/>
                  </a:cubicBezTo>
                  <a:lnTo>
                    <a:pt x="3120" y="8477"/>
                  </a:lnTo>
                  <a:cubicBezTo>
                    <a:pt x="3215" y="8585"/>
                    <a:pt x="3346" y="8656"/>
                    <a:pt x="3489" y="8656"/>
                  </a:cubicBezTo>
                  <a:lnTo>
                    <a:pt x="3525" y="8656"/>
                  </a:lnTo>
                  <a:cubicBezTo>
                    <a:pt x="3608" y="8656"/>
                    <a:pt x="3704" y="8632"/>
                    <a:pt x="3775" y="8596"/>
                  </a:cubicBezTo>
                  <a:lnTo>
                    <a:pt x="3787" y="8656"/>
                  </a:lnTo>
                  <a:cubicBezTo>
                    <a:pt x="3823" y="8751"/>
                    <a:pt x="3882" y="8823"/>
                    <a:pt x="3942" y="8882"/>
                  </a:cubicBezTo>
                  <a:lnTo>
                    <a:pt x="3692" y="11121"/>
                  </a:lnTo>
                  <a:cubicBezTo>
                    <a:pt x="3668" y="11204"/>
                    <a:pt x="3751" y="11299"/>
                    <a:pt x="3835" y="11299"/>
                  </a:cubicBezTo>
                  <a:lnTo>
                    <a:pt x="3846" y="11299"/>
                  </a:lnTo>
                  <a:cubicBezTo>
                    <a:pt x="3942" y="11299"/>
                    <a:pt x="4001" y="11240"/>
                    <a:pt x="4013" y="11144"/>
                  </a:cubicBezTo>
                  <a:lnTo>
                    <a:pt x="4251" y="9001"/>
                  </a:lnTo>
                  <a:lnTo>
                    <a:pt x="4501" y="9001"/>
                  </a:lnTo>
                  <a:lnTo>
                    <a:pt x="4739" y="11144"/>
                  </a:lnTo>
                  <a:cubicBezTo>
                    <a:pt x="4763" y="11240"/>
                    <a:pt x="4823" y="11299"/>
                    <a:pt x="4906" y="11299"/>
                  </a:cubicBezTo>
                  <a:lnTo>
                    <a:pt x="4918" y="11299"/>
                  </a:lnTo>
                  <a:cubicBezTo>
                    <a:pt x="5013" y="11275"/>
                    <a:pt x="5073" y="11204"/>
                    <a:pt x="5073" y="11121"/>
                  </a:cubicBezTo>
                  <a:lnTo>
                    <a:pt x="4823" y="8882"/>
                  </a:lnTo>
                  <a:cubicBezTo>
                    <a:pt x="4894" y="8823"/>
                    <a:pt x="4942" y="8751"/>
                    <a:pt x="4966" y="8656"/>
                  </a:cubicBezTo>
                  <a:lnTo>
                    <a:pt x="4978" y="8596"/>
                  </a:lnTo>
                  <a:cubicBezTo>
                    <a:pt x="5061" y="8644"/>
                    <a:pt x="5144" y="8656"/>
                    <a:pt x="5239" y="8656"/>
                  </a:cubicBezTo>
                  <a:lnTo>
                    <a:pt x="5263" y="8656"/>
                  </a:lnTo>
                  <a:cubicBezTo>
                    <a:pt x="5418" y="8656"/>
                    <a:pt x="5549" y="8585"/>
                    <a:pt x="5632" y="8477"/>
                  </a:cubicBezTo>
                  <a:lnTo>
                    <a:pt x="6085" y="7942"/>
                  </a:lnTo>
                  <a:cubicBezTo>
                    <a:pt x="6252" y="8156"/>
                    <a:pt x="6335" y="8418"/>
                    <a:pt x="6335" y="8692"/>
                  </a:cubicBezTo>
                  <a:lnTo>
                    <a:pt x="6335" y="8835"/>
                  </a:lnTo>
                  <a:cubicBezTo>
                    <a:pt x="6335" y="8930"/>
                    <a:pt x="6406" y="9001"/>
                    <a:pt x="6502" y="9001"/>
                  </a:cubicBezTo>
                  <a:cubicBezTo>
                    <a:pt x="6585" y="9001"/>
                    <a:pt x="6668" y="8930"/>
                    <a:pt x="6668" y="8835"/>
                  </a:cubicBezTo>
                  <a:lnTo>
                    <a:pt x="6668" y="8692"/>
                  </a:lnTo>
                  <a:cubicBezTo>
                    <a:pt x="6668" y="8275"/>
                    <a:pt x="6502" y="7870"/>
                    <a:pt x="6204" y="7573"/>
                  </a:cubicBezTo>
                  <a:lnTo>
                    <a:pt x="5990" y="7370"/>
                  </a:lnTo>
                  <a:cubicBezTo>
                    <a:pt x="5859" y="7227"/>
                    <a:pt x="5787" y="7049"/>
                    <a:pt x="5787" y="6858"/>
                  </a:cubicBezTo>
                  <a:lnTo>
                    <a:pt x="5787" y="6715"/>
                  </a:lnTo>
                  <a:cubicBezTo>
                    <a:pt x="6144" y="6858"/>
                    <a:pt x="6883" y="7251"/>
                    <a:pt x="7168" y="8108"/>
                  </a:cubicBezTo>
                  <a:cubicBezTo>
                    <a:pt x="7180" y="8168"/>
                    <a:pt x="7180" y="8227"/>
                    <a:pt x="7156" y="8275"/>
                  </a:cubicBezTo>
                  <a:lnTo>
                    <a:pt x="6883" y="8656"/>
                  </a:lnTo>
                  <a:cubicBezTo>
                    <a:pt x="6847" y="8716"/>
                    <a:pt x="6859" y="8811"/>
                    <a:pt x="6906" y="8870"/>
                  </a:cubicBezTo>
                  <a:lnTo>
                    <a:pt x="7466" y="9430"/>
                  </a:lnTo>
                  <a:cubicBezTo>
                    <a:pt x="7514" y="9478"/>
                    <a:pt x="7525" y="9537"/>
                    <a:pt x="7514" y="9609"/>
                  </a:cubicBezTo>
                  <a:lnTo>
                    <a:pt x="7204" y="11037"/>
                  </a:lnTo>
                  <a:cubicBezTo>
                    <a:pt x="7180" y="11132"/>
                    <a:pt x="7228" y="11216"/>
                    <a:pt x="7323" y="11240"/>
                  </a:cubicBezTo>
                  <a:lnTo>
                    <a:pt x="7347" y="11240"/>
                  </a:lnTo>
                  <a:cubicBezTo>
                    <a:pt x="7418" y="11240"/>
                    <a:pt x="7502" y="11180"/>
                    <a:pt x="7514" y="11097"/>
                  </a:cubicBezTo>
                  <a:lnTo>
                    <a:pt x="7823" y="9668"/>
                  </a:lnTo>
                  <a:cubicBezTo>
                    <a:pt x="7871" y="9489"/>
                    <a:pt x="7811" y="9311"/>
                    <a:pt x="7692" y="9192"/>
                  </a:cubicBezTo>
                  <a:lnTo>
                    <a:pt x="7216" y="8716"/>
                  </a:lnTo>
                  <a:lnTo>
                    <a:pt x="7406" y="8430"/>
                  </a:lnTo>
                  <a:cubicBezTo>
                    <a:pt x="7502" y="8299"/>
                    <a:pt x="7514" y="8132"/>
                    <a:pt x="7466" y="7977"/>
                  </a:cubicBezTo>
                  <a:cubicBezTo>
                    <a:pt x="7454" y="7930"/>
                    <a:pt x="7442" y="7894"/>
                    <a:pt x="7418" y="7858"/>
                  </a:cubicBezTo>
                  <a:lnTo>
                    <a:pt x="7418" y="7858"/>
                  </a:lnTo>
                  <a:lnTo>
                    <a:pt x="7799" y="7965"/>
                  </a:lnTo>
                  <a:cubicBezTo>
                    <a:pt x="8168" y="8061"/>
                    <a:pt x="8430" y="8418"/>
                    <a:pt x="8430" y="8811"/>
                  </a:cubicBezTo>
                  <a:lnTo>
                    <a:pt x="8430" y="11037"/>
                  </a:lnTo>
                  <a:cubicBezTo>
                    <a:pt x="8430" y="11132"/>
                    <a:pt x="8514" y="11204"/>
                    <a:pt x="8597" y="11204"/>
                  </a:cubicBezTo>
                  <a:cubicBezTo>
                    <a:pt x="8692" y="11204"/>
                    <a:pt x="8764" y="11132"/>
                    <a:pt x="8764" y="11037"/>
                  </a:cubicBezTo>
                  <a:lnTo>
                    <a:pt x="8764" y="8811"/>
                  </a:lnTo>
                  <a:cubicBezTo>
                    <a:pt x="8740" y="8311"/>
                    <a:pt x="8383" y="7846"/>
                    <a:pt x="7871" y="7680"/>
                  </a:cubicBezTo>
                  <a:lnTo>
                    <a:pt x="7216" y="7489"/>
                  </a:lnTo>
                  <a:cubicBezTo>
                    <a:pt x="6775" y="6751"/>
                    <a:pt x="6061" y="6453"/>
                    <a:pt x="5763" y="6358"/>
                  </a:cubicBezTo>
                  <a:lnTo>
                    <a:pt x="5763" y="6060"/>
                  </a:lnTo>
                  <a:cubicBezTo>
                    <a:pt x="5942" y="5941"/>
                    <a:pt x="6097" y="5787"/>
                    <a:pt x="6240" y="5620"/>
                  </a:cubicBezTo>
                  <a:cubicBezTo>
                    <a:pt x="7204" y="5525"/>
                    <a:pt x="7787" y="5072"/>
                    <a:pt x="7811" y="5048"/>
                  </a:cubicBezTo>
                  <a:cubicBezTo>
                    <a:pt x="7871" y="5001"/>
                    <a:pt x="7883" y="4906"/>
                    <a:pt x="7859" y="4834"/>
                  </a:cubicBezTo>
                  <a:cubicBezTo>
                    <a:pt x="7799" y="4727"/>
                    <a:pt x="7716" y="4536"/>
                    <a:pt x="7704" y="4429"/>
                  </a:cubicBezTo>
                  <a:lnTo>
                    <a:pt x="8192" y="3774"/>
                  </a:lnTo>
                  <a:cubicBezTo>
                    <a:pt x="8228" y="3751"/>
                    <a:pt x="8240" y="3691"/>
                    <a:pt x="8228" y="3643"/>
                  </a:cubicBezTo>
                  <a:cubicBezTo>
                    <a:pt x="8216" y="3536"/>
                    <a:pt x="7799" y="1250"/>
                    <a:pt x="6430" y="893"/>
                  </a:cubicBezTo>
                  <a:cubicBezTo>
                    <a:pt x="5906" y="345"/>
                    <a:pt x="5180" y="0"/>
                    <a:pt x="4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6" name="Google Shape;11796;p65"/>
            <p:cNvSpPr/>
            <p:nvPr/>
          </p:nvSpPr>
          <p:spPr>
            <a:xfrm>
              <a:off x="6813503" y="2560195"/>
              <a:ext cx="45271" cy="16157"/>
            </a:xfrm>
            <a:custGeom>
              <a:rect b="b" l="l" r="r" t="t"/>
              <a:pathLst>
                <a:path extrusionOk="0" h="510" w="1429">
                  <a:moveTo>
                    <a:pt x="183" y="1"/>
                  </a:moveTo>
                  <a:cubicBezTo>
                    <a:pt x="140" y="1"/>
                    <a:pt x="95" y="16"/>
                    <a:pt x="60" y="46"/>
                  </a:cubicBezTo>
                  <a:cubicBezTo>
                    <a:pt x="0" y="105"/>
                    <a:pt x="0" y="212"/>
                    <a:pt x="60" y="284"/>
                  </a:cubicBezTo>
                  <a:cubicBezTo>
                    <a:pt x="203" y="415"/>
                    <a:pt x="441" y="510"/>
                    <a:pt x="703" y="510"/>
                  </a:cubicBezTo>
                  <a:cubicBezTo>
                    <a:pt x="965" y="510"/>
                    <a:pt x="1203" y="415"/>
                    <a:pt x="1334" y="284"/>
                  </a:cubicBezTo>
                  <a:cubicBezTo>
                    <a:pt x="1429" y="212"/>
                    <a:pt x="1429" y="105"/>
                    <a:pt x="1369" y="46"/>
                  </a:cubicBezTo>
                  <a:cubicBezTo>
                    <a:pt x="1340" y="16"/>
                    <a:pt x="1298" y="1"/>
                    <a:pt x="1255" y="1"/>
                  </a:cubicBezTo>
                  <a:cubicBezTo>
                    <a:pt x="1212" y="1"/>
                    <a:pt x="1167" y="16"/>
                    <a:pt x="1131" y="46"/>
                  </a:cubicBezTo>
                  <a:cubicBezTo>
                    <a:pt x="1072" y="105"/>
                    <a:pt x="917" y="177"/>
                    <a:pt x="715" y="177"/>
                  </a:cubicBezTo>
                  <a:cubicBezTo>
                    <a:pt x="500" y="177"/>
                    <a:pt x="357" y="105"/>
                    <a:pt x="298" y="46"/>
                  </a:cubicBezTo>
                  <a:cubicBezTo>
                    <a:pt x="268" y="16"/>
                    <a:pt x="226"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7" name="Google Shape;11797;p65"/>
            <p:cNvSpPr/>
            <p:nvPr/>
          </p:nvSpPr>
          <p:spPr>
            <a:xfrm>
              <a:off x="6792372" y="2493350"/>
              <a:ext cx="26801" cy="10233"/>
            </a:xfrm>
            <a:custGeom>
              <a:rect b="b" l="l" r="r" t="t"/>
              <a:pathLst>
                <a:path extrusionOk="0" h="323" w="846">
                  <a:moveTo>
                    <a:pt x="155" y="1"/>
                  </a:moveTo>
                  <a:cubicBezTo>
                    <a:pt x="72" y="1"/>
                    <a:pt x="0" y="72"/>
                    <a:pt x="0" y="155"/>
                  </a:cubicBezTo>
                  <a:cubicBezTo>
                    <a:pt x="0" y="251"/>
                    <a:pt x="72" y="322"/>
                    <a:pt x="155" y="322"/>
                  </a:cubicBezTo>
                  <a:lnTo>
                    <a:pt x="679" y="322"/>
                  </a:lnTo>
                  <a:cubicBezTo>
                    <a:pt x="762" y="322"/>
                    <a:pt x="846" y="251"/>
                    <a:pt x="846" y="155"/>
                  </a:cubicBezTo>
                  <a:cubicBezTo>
                    <a:pt x="846" y="72"/>
                    <a:pt x="786"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798" name="Google Shape;11798;p65"/>
            <p:cNvSpPr/>
            <p:nvPr/>
          </p:nvSpPr>
          <p:spPr>
            <a:xfrm>
              <a:off x="6853483" y="2493350"/>
              <a:ext cx="26801" cy="10233"/>
            </a:xfrm>
            <a:custGeom>
              <a:rect b="b" l="l" r="r" t="t"/>
              <a:pathLst>
                <a:path extrusionOk="0" h="323" w="846">
                  <a:moveTo>
                    <a:pt x="167" y="1"/>
                  </a:moveTo>
                  <a:cubicBezTo>
                    <a:pt x="72" y="1"/>
                    <a:pt x="0" y="72"/>
                    <a:pt x="0" y="155"/>
                  </a:cubicBezTo>
                  <a:cubicBezTo>
                    <a:pt x="0" y="251"/>
                    <a:pt x="72" y="322"/>
                    <a:pt x="167" y="322"/>
                  </a:cubicBezTo>
                  <a:lnTo>
                    <a:pt x="691" y="322"/>
                  </a:lnTo>
                  <a:cubicBezTo>
                    <a:pt x="774" y="322"/>
                    <a:pt x="846" y="251"/>
                    <a:pt x="846" y="155"/>
                  </a:cubicBezTo>
                  <a:cubicBezTo>
                    <a:pt x="846" y="72"/>
                    <a:pt x="786"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799" name="Google Shape;11799;p65"/>
          <p:cNvGrpSpPr/>
          <p:nvPr/>
        </p:nvGrpSpPr>
        <p:grpSpPr>
          <a:xfrm>
            <a:off x="4897750" y="2415639"/>
            <a:ext cx="279513" cy="357255"/>
            <a:chOff x="4897750" y="2415639"/>
            <a:chExt cx="279513" cy="357255"/>
          </a:xfrm>
        </p:grpSpPr>
        <p:sp>
          <p:nvSpPr>
            <p:cNvPr id="11800" name="Google Shape;11800;p65"/>
            <p:cNvSpPr/>
            <p:nvPr/>
          </p:nvSpPr>
          <p:spPr>
            <a:xfrm>
              <a:off x="4964119" y="2715522"/>
              <a:ext cx="10613" cy="55472"/>
            </a:xfrm>
            <a:custGeom>
              <a:rect b="b" l="l" r="r" t="t"/>
              <a:pathLst>
                <a:path extrusionOk="0" h="1751" w="335">
                  <a:moveTo>
                    <a:pt x="167" y="0"/>
                  </a:moveTo>
                  <a:cubicBezTo>
                    <a:pt x="84" y="0"/>
                    <a:pt x="1" y="84"/>
                    <a:pt x="1" y="167"/>
                  </a:cubicBezTo>
                  <a:lnTo>
                    <a:pt x="1" y="1584"/>
                  </a:lnTo>
                  <a:cubicBezTo>
                    <a:pt x="1" y="1679"/>
                    <a:pt x="84" y="1751"/>
                    <a:pt x="167" y="1751"/>
                  </a:cubicBezTo>
                  <a:cubicBezTo>
                    <a:pt x="263" y="1751"/>
                    <a:pt x="334" y="1679"/>
                    <a:pt x="334" y="1584"/>
                  </a:cubicBezTo>
                  <a:lnTo>
                    <a:pt x="334" y="167"/>
                  </a:lnTo>
                  <a:cubicBezTo>
                    <a:pt x="334" y="84"/>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1" name="Google Shape;11801;p65"/>
            <p:cNvSpPr/>
            <p:nvPr/>
          </p:nvSpPr>
          <p:spPr>
            <a:xfrm>
              <a:off x="5098031" y="2715522"/>
              <a:ext cx="10581" cy="55472"/>
            </a:xfrm>
            <a:custGeom>
              <a:rect b="b" l="l" r="r" t="t"/>
              <a:pathLst>
                <a:path extrusionOk="0" h="1751" w="334">
                  <a:moveTo>
                    <a:pt x="167" y="0"/>
                  </a:moveTo>
                  <a:cubicBezTo>
                    <a:pt x="84" y="0"/>
                    <a:pt x="1" y="84"/>
                    <a:pt x="1" y="167"/>
                  </a:cubicBezTo>
                  <a:lnTo>
                    <a:pt x="1" y="1584"/>
                  </a:lnTo>
                  <a:cubicBezTo>
                    <a:pt x="1" y="1679"/>
                    <a:pt x="84" y="1751"/>
                    <a:pt x="167" y="1751"/>
                  </a:cubicBezTo>
                  <a:cubicBezTo>
                    <a:pt x="251" y="1751"/>
                    <a:pt x="334" y="1679"/>
                    <a:pt x="334" y="1584"/>
                  </a:cubicBez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2" name="Google Shape;11802;p65"/>
            <p:cNvSpPr/>
            <p:nvPr/>
          </p:nvSpPr>
          <p:spPr>
            <a:xfrm>
              <a:off x="4897750" y="2415639"/>
              <a:ext cx="279513" cy="357255"/>
            </a:xfrm>
            <a:custGeom>
              <a:rect b="b" l="l" r="r" t="t"/>
              <a:pathLst>
                <a:path extrusionOk="0" h="11277" w="8823">
                  <a:moveTo>
                    <a:pt x="4787" y="299"/>
                  </a:moveTo>
                  <a:cubicBezTo>
                    <a:pt x="5418" y="299"/>
                    <a:pt x="6013" y="584"/>
                    <a:pt x="6430" y="1061"/>
                  </a:cubicBezTo>
                  <a:cubicBezTo>
                    <a:pt x="6834" y="1549"/>
                    <a:pt x="6989" y="2180"/>
                    <a:pt x="6894" y="2799"/>
                  </a:cubicBezTo>
                  <a:lnTo>
                    <a:pt x="6799" y="3311"/>
                  </a:lnTo>
                  <a:lnTo>
                    <a:pt x="6715" y="3311"/>
                  </a:lnTo>
                  <a:cubicBezTo>
                    <a:pt x="6656" y="3311"/>
                    <a:pt x="6608" y="3299"/>
                    <a:pt x="6573" y="3251"/>
                  </a:cubicBezTo>
                  <a:cubicBezTo>
                    <a:pt x="6549" y="3204"/>
                    <a:pt x="6513" y="3156"/>
                    <a:pt x="6537" y="3097"/>
                  </a:cubicBezTo>
                  <a:lnTo>
                    <a:pt x="6561" y="2882"/>
                  </a:lnTo>
                  <a:cubicBezTo>
                    <a:pt x="6596" y="2585"/>
                    <a:pt x="6501" y="2287"/>
                    <a:pt x="6311" y="2061"/>
                  </a:cubicBezTo>
                  <a:cubicBezTo>
                    <a:pt x="6120" y="1834"/>
                    <a:pt x="5834" y="1715"/>
                    <a:pt x="5537" y="1715"/>
                  </a:cubicBezTo>
                  <a:lnTo>
                    <a:pt x="5465" y="1715"/>
                  </a:lnTo>
                  <a:cubicBezTo>
                    <a:pt x="5370" y="1715"/>
                    <a:pt x="5299" y="1787"/>
                    <a:pt x="5299" y="1882"/>
                  </a:cubicBezTo>
                  <a:cubicBezTo>
                    <a:pt x="5299" y="1965"/>
                    <a:pt x="5370" y="2049"/>
                    <a:pt x="5465" y="2049"/>
                  </a:cubicBezTo>
                  <a:lnTo>
                    <a:pt x="5537" y="2049"/>
                  </a:lnTo>
                  <a:cubicBezTo>
                    <a:pt x="5751" y="2049"/>
                    <a:pt x="5942" y="2132"/>
                    <a:pt x="6072" y="2287"/>
                  </a:cubicBezTo>
                  <a:cubicBezTo>
                    <a:pt x="6203" y="2430"/>
                    <a:pt x="6263" y="2644"/>
                    <a:pt x="6251" y="2835"/>
                  </a:cubicBezTo>
                  <a:lnTo>
                    <a:pt x="6215" y="3061"/>
                  </a:lnTo>
                  <a:cubicBezTo>
                    <a:pt x="6203" y="3204"/>
                    <a:pt x="6251" y="3358"/>
                    <a:pt x="6358" y="3466"/>
                  </a:cubicBezTo>
                  <a:cubicBezTo>
                    <a:pt x="6453" y="3561"/>
                    <a:pt x="6596" y="3644"/>
                    <a:pt x="6739" y="3644"/>
                  </a:cubicBezTo>
                  <a:lnTo>
                    <a:pt x="6965" y="3644"/>
                  </a:lnTo>
                  <a:cubicBezTo>
                    <a:pt x="7037" y="3644"/>
                    <a:pt x="7108" y="3668"/>
                    <a:pt x="7168" y="3728"/>
                  </a:cubicBezTo>
                  <a:cubicBezTo>
                    <a:pt x="7239" y="3787"/>
                    <a:pt x="7251" y="3859"/>
                    <a:pt x="7251" y="3942"/>
                  </a:cubicBezTo>
                  <a:cubicBezTo>
                    <a:pt x="7239" y="4073"/>
                    <a:pt x="7096" y="4192"/>
                    <a:pt x="6954" y="4192"/>
                  </a:cubicBezTo>
                  <a:lnTo>
                    <a:pt x="6870" y="4192"/>
                  </a:lnTo>
                  <a:lnTo>
                    <a:pt x="6870" y="4180"/>
                  </a:lnTo>
                  <a:cubicBezTo>
                    <a:pt x="6870" y="4085"/>
                    <a:pt x="6799" y="4013"/>
                    <a:pt x="6715" y="4013"/>
                  </a:cubicBezTo>
                  <a:cubicBezTo>
                    <a:pt x="6620" y="4013"/>
                    <a:pt x="6549" y="4085"/>
                    <a:pt x="6549" y="4180"/>
                  </a:cubicBezTo>
                  <a:cubicBezTo>
                    <a:pt x="6549" y="5347"/>
                    <a:pt x="5596" y="6287"/>
                    <a:pt x="4418" y="6287"/>
                  </a:cubicBezTo>
                  <a:cubicBezTo>
                    <a:pt x="4395" y="6288"/>
                    <a:pt x="4373" y="6288"/>
                    <a:pt x="4351" y="6288"/>
                  </a:cubicBezTo>
                  <a:cubicBezTo>
                    <a:pt x="3169" y="6288"/>
                    <a:pt x="2251" y="5349"/>
                    <a:pt x="2251" y="4192"/>
                  </a:cubicBezTo>
                  <a:cubicBezTo>
                    <a:pt x="2251" y="4097"/>
                    <a:pt x="2179" y="4025"/>
                    <a:pt x="2084" y="4025"/>
                  </a:cubicBezTo>
                  <a:cubicBezTo>
                    <a:pt x="2001" y="4025"/>
                    <a:pt x="1917" y="4097"/>
                    <a:pt x="1917" y="4192"/>
                  </a:cubicBezTo>
                  <a:lnTo>
                    <a:pt x="1917" y="4204"/>
                  </a:lnTo>
                  <a:lnTo>
                    <a:pt x="1822" y="4204"/>
                  </a:lnTo>
                  <a:cubicBezTo>
                    <a:pt x="1739" y="4204"/>
                    <a:pt x="1667" y="4168"/>
                    <a:pt x="1608" y="4109"/>
                  </a:cubicBezTo>
                  <a:cubicBezTo>
                    <a:pt x="1548" y="4061"/>
                    <a:pt x="1536" y="3978"/>
                    <a:pt x="1536" y="3906"/>
                  </a:cubicBezTo>
                  <a:cubicBezTo>
                    <a:pt x="1548" y="3775"/>
                    <a:pt x="1679" y="3656"/>
                    <a:pt x="1834" y="3656"/>
                  </a:cubicBezTo>
                  <a:lnTo>
                    <a:pt x="2024" y="3656"/>
                  </a:lnTo>
                  <a:cubicBezTo>
                    <a:pt x="2179" y="3656"/>
                    <a:pt x="2310" y="3597"/>
                    <a:pt x="2405" y="3478"/>
                  </a:cubicBezTo>
                  <a:cubicBezTo>
                    <a:pt x="2513" y="3370"/>
                    <a:pt x="2560" y="3216"/>
                    <a:pt x="2548" y="3073"/>
                  </a:cubicBezTo>
                  <a:lnTo>
                    <a:pt x="2513" y="2846"/>
                  </a:lnTo>
                  <a:cubicBezTo>
                    <a:pt x="2489" y="2644"/>
                    <a:pt x="2560" y="2442"/>
                    <a:pt x="2691" y="2299"/>
                  </a:cubicBezTo>
                  <a:cubicBezTo>
                    <a:pt x="2834" y="2144"/>
                    <a:pt x="3024" y="2061"/>
                    <a:pt x="3227" y="2061"/>
                  </a:cubicBezTo>
                  <a:lnTo>
                    <a:pt x="4703" y="2061"/>
                  </a:lnTo>
                  <a:cubicBezTo>
                    <a:pt x="4787" y="2061"/>
                    <a:pt x="4870" y="1989"/>
                    <a:pt x="4870" y="1894"/>
                  </a:cubicBezTo>
                  <a:cubicBezTo>
                    <a:pt x="4870" y="1811"/>
                    <a:pt x="4787" y="1727"/>
                    <a:pt x="4703" y="1727"/>
                  </a:cubicBezTo>
                  <a:lnTo>
                    <a:pt x="3227" y="1727"/>
                  </a:lnTo>
                  <a:cubicBezTo>
                    <a:pt x="2929" y="1727"/>
                    <a:pt x="2643" y="1870"/>
                    <a:pt x="2453" y="2073"/>
                  </a:cubicBezTo>
                  <a:cubicBezTo>
                    <a:pt x="2262" y="2299"/>
                    <a:pt x="2155" y="2596"/>
                    <a:pt x="2203" y="2894"/>
                  </a:cubicBezTo>
                  <a:lnTo>
                    <a:pt x="2227" y="3120"/>
                  </a:lnTo>
                  <a:cubicBezTo>
                    <a:pt x="2227" y="3180"/>
                    <a:pt x="2215" y="3216"/>
                    <a:pt x="2191" y="3263"/>
                  </a:cubicBezTo>
                  <a:cubicBezTo>
                    <a:pt x="2155" y="3311"/>
                    <a:pt x="2096" y="3323"/>
                    <a:pt x="2048" y="3323"/>
                  </a:cubicBezTo>
                  <a:lnTo>
                    <a:pt x="1893" y="3323"/>
                  </a:lnTo>
                  <a:lnTo>
                    <a:pt x="1798" y="2763"/>
                  </a:lnTo>
                  <a:cubicBezTo>
                    <a:pt x="1691" y="2144"/>
                    <a:pt x="1881" y="1525"/>
                    <a:pt x="2274" y="1049"/>
                  </a:cubicBezTo>
                  <a:cubicBezTo>
                    <a:pt x="2679" y="572"/>
                    <a:pt x="3275" y="299"/>
                    <a:pt x="3882" y="299"/>
                  </a:cubicBezTo>
                  <a:close/>
                  <a:moveTo>
                    <a:pt x="5453" y="6395"/>
                  </a:moveTo>
                  <a:lnTo>
                    <a:pt x="5453" y="6954"/>
                  </a:lnTo>
                  <a:lnTo>
                    <a:pt x="5453" y="7073"/>
                  </a:lnTo>
                  <a:lnTo>
                    <a:pt x="4370" y="7692"/>
                  </a:lnTo>
                  <a:lnTo>
                    <a:pt x="3298" y="7073"/>
                  </a:lnTo>
                  <a:lnTo>
                    <a:pt x="3298" y="6954"/>
                  </a:lnTo>
                  <a:lnTo>
                    <a:pt x="3298" y="6395"/>
                  </a:lnTo>
                  <a:cubicBezTo>
                    <a:pt x="3632" y="6561"/>
                    <a:pt x="3989" y="6633"/>
                    <a:pt x="4370" y="6633"/>
                  </a:cubicBezTo>
                  <a:cubicBezTo>
                    <a:pt x="4763" y="6633"/>
                    <a:pt x="5120" y="6537"/>
                    <a:pt x="5453" y="6395"/>
                  </a:cubicBezTo>
                  <a:close/>
                  <a:moveTo>
                    <a:pt x="3215" y="7383"/>
                  </a:moveTo>
                  <a:lnTo>
                    <a:pt x="4108" y="7895"/>
                  </a:lnTo>
                  <a:lnTo>
                    <a:pt x="3644" y="8371"/>
                  </a:lnTo>
                  <a:cubicBezTo>
                    <a:pt x="3608" y="8419"/>
                    <a:pt x="3560" y="8431"/>
                    <a:pt x="3513" y="8431"/>
                  </a:cubicBezTo>
                  <a:cubicBezTo>
                    <a:pt x="3453" y="8431"/>
                    <a:pt x="3405" y="8395"/>
                    <a:pt x="3382" y="8359"/>
                  </a:cubicBezTo>
                  <a:lnTo>
                    <a:pt x="2905" y="7788"/>
                  </a:lnTo>
                  <a:lnTo>
                    <a:pt x="3001" y="7680"/>
                  </a:lnTo>
                  <a:cubicBezTo>
                    <a:pt x="3096" y="7597"/>
                    <a:pt x="3155" y="7502"/>
                    <a:pt x="3215" y="7383"/>
                  </a:cubicBezTo>
                  <a:close/>
                  <a:moveTo>
                    <a:pt x="5537" y="7407"/>
                  </a:moveTo>
                  <a:cubicBezTo>
                    <a:pt x="5584" y="7514"/>
                    <a:pt x="5656" y="7609"/>
                    <a:pt x="5751" y="7704"/>
                  </a:cubicBezTo>
                  <a:lnTo>
                    <a:pt x="5846" y="7788"/>
                  </a:lnTo>
                  <a:lnTo>
                    <a:pt x="5370" y="8359"/>
                  </a:lnTo>
                  <a:cubicBezTo>
                    <a:pt x="5346" y="8395"/>
                    <a:pt x="5287" y="8419"/>
                    <a:pt x="5239" y="8431"/>
                  </a:cubicBezTo>
                  <a:cubicBezTo>
                    <a:pt x="5180" y="8431"/>
                    <a:pt x="5132" y="8419"/>
                    <a:pt x="5108" y="8371"/>
                  </a:cubicBezTo>
                  <a:lnTo>
                    <a:pt x="4644" y="7907"/>
                  </a:lnTo>
                  <a:lnTo>
                    <a:pt x="5537" y="7407"/>
                  </a:lnTo>
                  <a:close/>
                  <a:moveTo>
                    <a:pt x="4394" y="8121"/>
                  </a:moveTo>
                  <a:lnTo>
                    <a:pt x="4727" y="8466"/>
                  </a:lnTo>
                  <a:lnTo>
                    <a:pt x="4656" y="8657"/>
                  </a:lnTo>
                  <a:cubicBezTo>
                    <a:pt x="4632" y="8728"/>
                    <a:pt x="4560" y="8788"/>
                    <a:pt x="4477" y="8788"/>
                  </a:cubicBezTo>
                  <a:lnTo>
                    <a:pt x="4287" y="8788"/>
                  </a:lnTo>
                  <a:cubicBezTo>
                    <a:pt x="4215" y="8788"/>
                    <a:pt x="4144" y="8740"/>
                    <a:pt x="4108" y="8657"/>
                  </a:cubicBezTo>
                  <a:lnTo>
                    <a:pt x="4048" y="8466"/>
                  </a:lnTo>
                  <a:lnTo>
                    <a:pt x="4394" y="8121"/>
                  </a:lnTo>
                  <a:close/>
                  <a:moveTo>
                    <a:pt x="3906" y="1"/>
                  </a:moveTo>
                  <a:cubicBezTo>
                    <a:pt x="3191" y="1"/>
                    <a:pt x="2501" y="322"/>
                    <a:pt x="2036" y="870"/>
                  </a:cubicBezTo>
                  <a:cubicBezTo>
                    <a:pt x="1584" y="1418"/>
                    <a:pt x="1370" y="2132"/>
                    <a:pt x="1489" y="2846"/>
                  </a:cubicBezTo>
                  <a:lnTo>
                    <a:pt x="1584" y="3430"/>
                  </a:lnTo>
                  <a:cubicBezTo>
                    <a:pt x="1393" y="3513"/>
                    <a:pt x="1262" y="3692"/>
                    <a:pt x="1250" y="3906"/>
                  </a:cubicBezTo>
                  <a:cubicBezTo>
                    <a:pt x="1239" y="4073"/>
                    <a:pt x="1298" y="4251"/>
                    <a:pt x="1393" y="4370"/>
                  </a:cubicBezTo>
                  <a:cubicBezTo>
                    <a:pt x="1512" y="4490"/>
                    <a:pt x="1679" y="4561"/>
                    <a:pt x="1846" y="4561"/>
                  </a:cubicBezTo>
                  <a:lnTo>
                    <a:pt x="1965" y="4561"/>
                  </a:lnTo>
                  <a:cubicBezTo>
                    <a:pt x="2048" y="5240"/>
                    <a:pt x="2441" y="5859"/>
                    <a:pt x="2989" y="6228"/>
                  </a:cubicBezTo>
                  <a:lnTo>
                    <a:pt x="2989" y="6526"/>
                  </a:lnTo>
                  <a:cubicBezTo>
                    <a:pt x="2703" y="6633"/>
                    <a:pt x="1977" y="6930"/>
                    <a:pt x="1536" y="7657"/>
                  </a:cubicBezTo>
                  <a:lnTo>
                    <a:pt x="881" y="7847"/>
                  </a:lnTo>
                  <a:cubicBezTo>
                    <a:pt x="357" y="8002"/>
                    <a:pt x="0" y="8490"/>
                    <a:pt x="0" y="9026"/>
                  </a:cubicBezTo>
                  <a:lnTo>
                    <a:pt x="0" y="11074"/>
                  </a:lnTo>
                  <a:cubicBezTo>
                    <a:pt x="0" y="11169"/>
                    <a:pt x="72" y="11240"/>
                    <a:pt x="167" y="11240"/>
                  </a:cubicBezTo>
                  <a:cubicBezTo>
                    <a:pt x="250" y="11240"/>
                    <a:pt x="334" y="11169"/>
                    <a:pt x="334" y="11074"/>
                  </a:cubicBezTo>
                  <a:lnTo>
                    <a:pt x="334" y="9026"/>
                  </a:lnTo>
                  <a:cubicBezTo>
                    <a:pt x="334" y="8633"/>
                    <a:pt x="596" y="8276"/>
                    <a:pt x="965" y="8180"/>
                  </a:cubicBezTo>
                  <a:lnTo>
                    <a:pt x="1346" y="8073"/>
                  </a:lnTo>
                  <a:lnTo>
                    <a:pt x="1346" y="8073"/>
                  </a:lnTo>
                  <a:cubicBezTo>
                    <a:pt x="1322" y="8121"/>
                    <a:pt x="1310" y="8145"/>
                    <a:pt x="1298" y="8192"/>
                  </a:cubicBezTo>
                  <a:cubicBezTo>
                    <a:pt x="1250" y="8335"/>
                    <a:pt x="1262" y="8514"/>
                    <a:pt x="1358" y="8657"/>
                  </a:cubicBezTo>
                  <a:lnTo>
                    <a:pt x="1548" y="8931"/>
                  </a:lnTo>
                  <a:lnTo>
                    <a:pt x="1084" y="9395"/>
                  </a:lnTo>
                  <a:cubicBezTo>
                    <a:pt x="953" y="9526"/>
                    <a:pt x="905" y="9704"/>
                    <a:pt x="953" y="9883"/>
                  </a:cubicBezTo>
                  <a:lnTo>
                    <a:pt x="1250" y="11133"/>
                  </a:lnTo>
                  <a:cubicBezTo>
                    <a:pt x="1262" y="11217"/>
                    <a:pt x="1346" y="11252"/>
                    <a:pt x="1417" y="11252"/>
                  </a:cubicBezTo>
                  <a:lnTo>
                    <a:pt x="1465" y="11252"/>
                  </a:lnTo>
                  <a:cubicBezTo>
                    <a:pt x="1548" y="11240"/>
                    <a:pt x="1608" y="11157"/>
                    <a:pt x="1584" y="11062"/>
                  </a:cubicBezTo>
                  <a:lnTo>
                    <a:pt x="1286" y="9812"/>
                  </a:lnTo>
                  <a:cubicBezTo>
                    <a:pt x="1262" y="9752"/>
                    <a:pt x="1286" y="9681"/>
                    <a:pt x="1322" y="9633"/>
                  </a:cubicBezTo>
                  <a:lnTo>
                    <a:pt x="1893" y="9073"/>
                  </a:lnTo>
                  <a:cubicBezTo>
                    <a:pt x="1953" y="9014"/>
                    <a:pt x="1953" y="8919"/>
                    <a:pt x="1905" y="8859"/>
                  </a:cubicBezTo>
                  <a:lnTo>
                    <a:pt x="1631" y="8478"/>
                  </a:lnTo>
                  <a:cubicBezTo>
                    <a:pt x="1608" y="8431"/>
                    <a:pt x="1596" y="8371"/>
                    <a:pt x="1620" y="8311"/>
                  </a:cubicBezTo>
                  <a:cubicBezTo>
                    <a:pt x="1905" y="7442"/>
                    <a:pt x="2655" y="7049"/>
                    <a:pt x="3001" y="6907"/>
                  </a:cubicBezTo>
                  <a:lnTo>
                    <a:pt x="3001" y="7014"/>
                  </a:lnTo>
                  <a:cubicBezTo>
                    <a:pt x="3001" y="7204"/>
                    <a:pt x="2929" y="7383"/>
                    <a:pt x="2798" y="7526"/>
                  </a:cubicBezTo>
                  <a:lnTo>
                    <a:pt x="2584" y="7728"/>
                  </a:lnTo>
                  <a:cubicBezTo>
                    <a:pt x="2286" y="8026"/>
                    <a:pt x="2132" y="8419"/>
                    <a:pt x="2132" y="8847"/>
                  </a:cubicBezTo>
                  <a:lnTo>
                    <a:pt x="2132" y="8990"/>
                  </a:lnTo>
                  <a:cubicBezTo>
                    <a:pt x="2132" y="9085"/>
                    <a:pt x="2203" y="9157"/>
                    <a:pt x="2286" y="9157"/>
                  </a:cubicBezTo>
                  <a:cubicBezTo>
                    <a:pt x="2382" y="9157"/>
                    <a:pt x="2453" y="9085"/>
                    <a:pt x="2453" y="8990"/>
                  </a:cubicBezTo>
                  <a:lnTo>
                    <a:pt x="2453" y="8847"/>
                  </a:lnTo>
                  <a:cubicBezTo>
                    <a:pt x="2453" y="8573"/>
                    <a:pt x="2548" y="8311"/>
                    <a:pt x="2703" y="8097"/>
                  </a:cubicBezTo>
                  <a:lnTo>
                    <a:pt x="3155" y="8633"/>
                  </a:lnTo>
                  <a:cubicBezTo>
                    <a:pt x="3239" y="8740"/>
                    <a:pt x="3382" y="8812"/>
                    <a:pt x="3525" y="8812"/>
                  </a:cubicBezTo>
                  <a:lnTo>
                    <a:pt x="3560" y="8812"/>
                  </a:lnTo>
                  <a:cubicBezTo>
                    <a:pt x="3644" y="8812"/>
                    <a:pt x="3739" y="8788"/>
                    <a:pt x="3810" y="8752"/>
                  </a:cubicBezTo>
                  <a:lnTo>
                    <a:pt x="3822" y="8812"/>
                  </a:lnTo>
                  <a:cubicBezTo>
                    <a:pt x="3858" y="8907"/>
                    <a:pt x="3894" y="8978"/>
                    <a:pt x="3977" y="9038"/>
                  </a:cubicBezTo>
                  <a:lnTo>
                    <a:pt x="3715" y="11097"/>
                  </a:lnTo>
                  <a:cubicBezTo>
                    <a:pt x="3703" y="11181"/>
                    <a:pt x="3775" y="11276"/>
                    <a:pt x="3870" y="11276"/>
                  </a:cubicBezTo>
                  <a:lnTo>
                    <a:pt x="3882" y="11276"/>
                  </a:lnTo>
                  <a:cubicBezTo>
                    <a:pt x="3977" y="11276"/>
                    <a:pt x="4037" y="11217"/>
                    <a:pt x="4048" y="11121"/>
                  </a:cubicBezTo>
                  <a:lnTo>
                    <a:pt x="4287" y="9157"/>
                  </a:lnTo>
                  <a:lnTo>
                    <a:pt x="4537" y="9157"/>
                  </a:lnTo>
                  <a:lnTo>
                    <a:pt x="4775" y="11121"/>
                  </a:lnTo>
                  <a:cubicBezTo>
                    <a:pt x="4787" y="11217"/>
                    <a:pt x="4846" y="11276"/>
                    <a:pt x="4941" y="11276"/>
                  </a:cubicBezTo>
                  <a:lnTo>
                    <a:pt x="4953" y="11276"/>
                  </a:lnTo>
                  <a:cubicBezTo>
                    <a:pt x="5049" y="11252"/>
                    <a:pt x="5108" y="11181"/>
                    <a:pt x="5108" y="11097"/>
                  </a:cubicBezTo>
                  <a:lnTo>
                    <a:pt x="4846" y="9038"/>
                  </a:lnTo>
                  <a:cubicBezTo>
                    <a:pt x="4906" y="8978"/>
                    <a:pt x="4965" y="8907"/>
                    <a:pt x="5001" y="8812"/>
                  </a:cubicBezTo>
                  <a:lnTo>
                    <a:pt x="5013" y="8752"/>
                  </a:lnTo>
                  <a:cubicBezTo>
                    <a:pt x="5084" y="8800"/>
                    <a:pt x="5180" y="8812"/>
                    <a:pt x="5263" y="8812"/>
                  </a:cubicBezTo>
                  <a:lnTo>
                    <a:pt x="5299" y="8812"/>
                  </a:lnTo>
                  <a:cubicBezTo>
                    <a:pt x="5441" y="8812"/>
                    <a:pt x="5584" y="8740"/>
                    <a:pt x="5668" y="8633"/>
                  </a:cubicBezTo>
                  <a:lnTo>
                    <a:pt x="6120" y="8097"/>
                  </a:lnTo>
                  <a:cubicBezTo>
                    <a:pt x="6275" y="8311"/>
                    <a:pt x="6370" y="8573"/>
                    <a:pt x="6370" y="8847"/>
                  </a:cubicBezTo>
                  <a:lnTo>
                    <a:pt x="6370" y="8990"/>
                  </a:lnTo>
                  <a:cubicBezTo>
                    <a:pt x="6370" y="9085"/>
                    <a:pt x="6442" y="9157"/>
                    <a:pt x="6537" y="9157"/>
                  </a:cubicBezTo>
                  <a:cubicBezTo>
                    <a:pt x="6620" y="9157"/>
                    <a:pt x="6692" y="9085"/>
                    <a:pt x="6692" y="8990"/>
                  </a:cubicBezTo>
                  <a:lnTo>
                    <a:pt x="6692" y="8847"/>
                  </a:lnTo>
                  <a:cubicBezTo>
                    <a:pt x="6692" y="8431"/>
                    <a:pt x="6537" y="8026"/>
                    <a:pt x="6239" y="7728"/>
                  </a:cubicBezTo>
                  <a:lnTo>
                    <a:pt x="6025" y="7526"/>
                  </a:lnTo>
                  <a:cubicBezTo>
                    <a:pt x="5894" y="7383"/>
                    <a:pt x="5822" y="7204"/>
                    <a:pt x="5822" y="7014"/>
                  </a:cubicBezTo>
                  <a:lnTo>
                    <a:pt x="5822" y="6907"/>
                  </a:lnTo>
                  <a:cubicBezTo>
                    <a:pt x="6180" y="7061"/>
                    <a:pt x="6918" y="7442"/>
                    <a:pt x="7204" y="8311"/>
                  </a:cubicBezTo>
                  <a:cubicBezTo>
                    <a:pt x="7215" y="8371"/>
                    <a:pt x="7215" y="8431"/>
                    <a:pt x="7192" y="8478"/>
                  </a:cubicBezTo>
                  <a:lnTo>
                    <a:pt x="6918" y="8859"/>
                  </a:lnTo>
                  <a:cubicBezTo>
                    <a:pt x="6870" y="8919"/>
                    <a:pt x="6894" y="9014"/>
                    <a:pt x="6930" y="9073"/>
                  </a:cubicBezTo>
                  <a:lnTo>
                    <a:pt x="7501" y="9633"/>
                  </a:lnTo>
                  <a:cubicBezTo>
                    <a:pt x="7549" y="9681"/>
                    <a:pt x="7561" y="9752"/>
                    <a:pt x="7549" y="9812"/>
                  </a:cubicBezTo>
                  <a:lnTo>
                    <a:pt x="7251" y="11062"/>
                  </a:lnTo>
                  <a:cubicBezTo>
                    <a:pt x="7227" y="11157"/>
                    <a:pt x="7275" y="11240"/>
                    <a:pt x="7370" y="11252"/>
                  </a:cubicBezTo>
                  <a:lnTo>
                    <a:pt x="7406" y="11252"/>
                  </a:lnTo>
                  <a:cubicBezTo>
                    <a:pt x="7489" y="11252"/>
                    <a:pt x="7549" y="11217"/>
                    <a:pt x="7573" y="11133"/>
                  </a:cubicBezTo>
                  <a:lnTo>
                    <a:pt x="7870" y="9883"/>
                  </a:lnTo>
                  <a:cubicBezTo>
                    <a:pt x="7918" y="9704"/>
                    <a:pt x="7858" y="9526"/>
                    <a:pt x="7739" y="9395"/>
                  </a:cubicBezTo>
                  <a:lnTo>
                    <a:pt x="7275" y="8931"/>
                  </a:lnTo>
                  <a:lnTo>
                    <a:pt x="7466" y="8657"/>
                  </a:lnTo>
                  <a:cubicBezTo>
                    <a:pt x="7561" y="8514"/>
                    <a:pt x="7573" y="8359"/>
                    <a:pt x="7525" y="8192"/>
                  </a:cubicBezTo>
                  <a:cubicBezTo>
                    <a:pt x="7513" y="8145"/>
                    <a:pt x="7501" y="8121"/>
                    <a:pt x="7489" y="8073"/>
                  </a:cubicBezTo>
                  <a:lnTo>
                    <a:pt x="7489" y="8073"/>
                  </a:lnTo>
                  <a:lnTo>
                    <a:pt x="7858" y="8180"/>
                  </a:lnTo>
                  <a:cubicBezTo>
                    <a:pt x="8228" y="8276"/>
                    <a:pt x="8501" y="8633"/>
                    <a:pt x="8501" y="9026"/>
                  </a:cubicBezTo>
                  <a:lnTo>
                    <a:pt x="8501" y="11074"/>
                  </a:lnTo>
                  <a:cubicBezTo>
                    <a:pt x="8501" y="11169"/>
                    <a:pt x="8573" y="11240"/>
                    <a:pt x="8656" y="11240"/>
                  </a:cubicBezTo>
                  <a:cubicBezTo>
                    <a:pt x="8751" y="11240"/>
                    <a:pt x="8823" y="11169"/>
                    <a:pt x="8823" y="11074"/>
                  </a:cubicBezTo>
                  <a:lnTo>
                    <a:pt x="8823" y="9026"/>
                  </a:lnTo>
                  <a:cubicBezTo>
                    <a:pt x="8763" y="8466"/>
                    <a:pt x="8406" y="7966"/>
                    <a:pt x="7894" y="7823"/>
                  </a:cubicBezTo>
                  <a:lnTo>
                    <a:pt x="7239" y="7633"/>
                  </a:lnTo>
                  <a:cubicBezTo>
                    <a:pt x="6787" y="6895"/>
                    <a:pt x="6072" y="6597"/>
                    <a:pt x="5775" y="6502"/>
                  </a:cubicBezTo>
                  <a:lnTo>
                    <a:pt x="5775" y="6204"/>
                  </a:lnTo>
                  <a:cubicBezTo>
                    <a:pt x="6323" y="5811"/>
                    <a:pt x="6715" y="5216"/>
                    <a:pt x="6799" y="4537"/>
                  </a:cubicBezTo>
                  <a:lnTo>
                    <a:pt x="6906" y="4537"/>
                  </a:lnTo>
                  <a:cubicBezTo>
                    <a:pt x="7239" y="4537"/>
                    <a:pt x="7501" y="4299"/>
                    <a:pt x="7537" y="4001"/>
                  </a:cubicBezTo>
                  <a:cubicBezTo>
                    <a:pt x="7549" y="3835"/>
                    <a:pt x="7489" y="3656"/>
                    <a:pt x="7382" y="3537"/>
                  </a:cubicBezTo>
                  <a:cubicBezTo>
                    <a:pt x="7311" y="3466"/>
                    <a:pt x="7215" y="3406"/>
                    <a:pt x="7132" y="3370"/>
                  </a:cubicBezTo>
                  <a:lnTo>
                    <a:pt x="7215" y="2894"/>
                  </a:lnTo>
                  <a:cubicBezTo>
                    <a:pt x="7358" y="2180"/>
                    <a:pt x="7156" y="1430"/>
                    <a:pt x="6704" y="882"/>
                  </a:cubicBezTo>
                  <a:cubicBezTo>
                    <a:pt x="6239" y="334"/>
                    <a:pt x="5537" y="1"/>
                    <a:pt x="4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3" name="Google Shape;11803;p65"/>
            <p:cNvSpPr/>
            <p:nvPr/>
          </p:nvSpPr>
          <p:spPr>
            <a:xfrm>
              <a:off x="4997700" y="2526551"/>
              <a:ext cx="10201" cy="16252"/>
            </a:xfrm>
            <a:custGeom>
              <a:rect b="b" l="l" r="r" t="t"/>
              <a:pathLst>
                <a:path extrusionOk="0" h="513" w="322">
                  <a:moveTo>
                    <a:pt x="167" y="0"/>
                  </a:moveTo>
                  <a:cubicBezTo>
                    <a:pt x="72" y="0"/>
                    <a:pt x="0" y="84"/>
                    <a:pt x="0" y="167"/>
                  </a:cubicBezTo>
                  <a:lnTo>
                    <a:pt x="0" y="346"/>
                  </a:lnTo>
                  <a:cubicBezTo>
                    <a:pt x="0" y="441"/>
                    <a:pt x="72" y="512"/>
                    <a:pt x="167" y="512"/>
                  </a:cubicBezTo>
                  <a:cubicBezTo>
                    <a:pt x="250" y="512"/>
                    <a:pt x="322" y="441"/>
                    <a:pt x="322" y="346"/>
                  </a:cubicBezTo>
                  <a:lnTo>
                    <a:pt x="322" y="167"/>
                  </a:lnTo>
                  <a:cubicBezTo>
                    <a:pt x="322" y="60"/>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4" name="Google Shape;11804;p65"/>
            <p:cNvSpPr/>
            <p:nvPr/>
          </p:nvSpPr>
          <p:spPr>
            <a:xfrm>
              <a:off x="5064830" y="2526551"/>
              <a:ext cx="10233" cy="16252"/>
            </a:xfrm>
            <a:custGeom>
              <a:rect b="b" l="l" r="r" t="t"/>
              <a:pathLst>
                <a:path extrusionOk="0" h="513" w="323">
                  <a:moveTo>
                    <a:pt x="156" y="0"/>
                  </a:moveTo>
                  <a:cubicBezTo>
                    <a:pt x="72" y="0"/>
                    <a:pt x="1" y="84"/>
                    <a:pt x="1" y="167"/>
                  </a:cubicBezTo>
                  <a:lnTo>
                    <a:pt x="1" y="346"/>
                  </a:lnTo>
                  <a:cubicBezTo>
                    <a:pt x="1" y="441"/>
                    <a:pt x="72" y="512"/>
                    <a:pt x="156" y="512"/>
                  </a:cubicBezTo>
                  <a:cubicBezTo>
                    <a:pt x="251" y="512"/>
                    <a:pt x="322" y="441"/>
                    <a:pt x="322" y="346"/>
                  </a:cubicBezTo>
                  <a:lnTo>
                    <a:pt x="322" y="167"/>
                  </a:lnTo>
                  <a:cubicBezTo>
                    <a:pt x="322" y="60"/>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5" name="Google Shape;11805;p65"/>
            <p:cNvSpPr/>
            <p:nvPr/>
          </p:nvSpPr>
          <p:spPr>
            <a:xfrm>
              <a:off x="5013160" y="2565865"/>
              <a:ext cx="46063" cy="16157"/>
            </a:xfrm>
            <a:custGeom>
              <a:rect b="b" l="l" r="r" t="t"/>
              <a:pathLst>
                <a:path extrusionOk="0" h="510" w="1454">
                  <a:moveTo>
                    <a:pt x="188" y="1"/>
                  </a:moveTo>
                  <a:cubicBezTo>
                    <a:pt x="146" y="1"/>
                    <a:pt x="102" y="15"/>
                    <a:pt x="60" y="45"/>
                  </a:cubicBezTo>
                  <a:cubicBezTo>
                    <a:pt x="1" y="105"/>
                    <a:pt x="1" y="212"/>
                    <a:pt x="60" y="283"/>
                  </a:cubicBezTo>
                  <a:cubicBezTo>
                    <a:pt x="215" y="414"/>
                    <a:pt x="453" y="510"/>
                    <a:pt x="703" y="510"/>
                  </a:cubicBezTo>
                  <a:cubicBezTo>
                    <a:pt x="977" y="510"/>
                    <a:pt x="1215" y="414"/>
                    <a:pt x="1346" y="283"/>
                  </a:cubicBezTo>
                  <a:cubicBezTo>
                    <a:pt x="1453" y="212"/>
                    <a:pt x="1453" y="105"/>
                    <a:pt x="1370" y="45"/>
                  </a:cubicBezTo>
                  <a:cubicBezTo>
                    <a:pt x="1340" y="15"/>
                    <a:pt x="1301" y="1"/>
                    <a:pt x="1260" y="1"/>
                  </a:cubicBezTo>
                  <a:cubicBezTo>
                    <a:pt x="1218" y="1"/>
                    <a:pt x="1173" y="15"/>
                    <a:pt x="1132" y="45"/>
                  </a:cubicBezTo>
                  <a:cubicBezTo>
                    <a:pt x="1072" y="105"/>
                    <a:pt x="929" y="176"/>
                    <a:pt x="715" y="176"/>
                  </a:cubicBezTo>
                  <a:cubicBezTo>
                    <a:pt x="513" y="176"/>
                    <a:pt x="358" y="105"/>
                    <a:pt x="298" y="45"/>
                  </a:cubicBezTo>
                  <a:cubicBezTo>
                    <a:pt x="268" y="15"/>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6" name="Google Shape;11806;p65"/>
            <p:cNvSpPr/>
            <p:nvPr/>
          </p:nvSpPr>
          <p:spPr>
            <a:xfrm>
              <a:off x="4992030" y="2509570"/>
              <a:ext cx="21923" cy="10581"/>
            </a:xfrm>
            <a:custGeom>
              <a:rect b="b" l="l" r="r" t="t"/>
              <a:pathLst>
                <a:path extrusionOk="0" h="334" w="692">
                  <a:moveTo>
                    <a:pt x="168" y="1"/>
                  </a:moveTo>
                  <a:cubicBezTo>
                    <a:pt x="72" y="1"/>
                    <a:pt x="1" y="84"/>
                    <a:pt x="1" y="167"/>
                  </a:cubicBezTo>
                  <a:cubicBezTo>
                    <a:pt x="1" y="262"/>
                    <a:pt x="72" y="334"/>
                    <a:pt x="168" y="334"/>
                  </a:cubicBezTo>
                  <a:lnTo>
                    <a:pt x="525" y="334"/>
                  </a:lnTo>
                  <a:cubicBezTo>
                    <a:pt x="608" y="334"/>
                    <a:pt x="691" y="262"/>
                    <a:pt x="691" y="167"/>
                  </a:cubicBezTo>
                  <a:cubicBezTo>
                    <a:pt x="691" y="84"/>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07" name="Google Shape;11807;p65"/>
            <p:cNvSpPr/>
            <p:nvPr/>
          </p:nvSpPr>
          <p:spPr>
            <a:xfrm>
              <a:off x="5059191" y="2509570"/>
              <a:ext cx="21511" cy="10581"/>
            </a:xfrm>
            <a:custGeom>
              <a:rect b="b" l="l" r="r" t="t"/>
              <a:pathLst>
                <a:path extrusionOk="0" h="334" w="679">
                  <a:moveTo>
                    <a:pt x="155" y="1"/>
                  </a:moveTo>
                  <a:cubicBezTo>
                    <a:pt x="72" y="1"/>
                    <a:pt x="0" y="84"/>
                    <a:pt x="0" y="167"/>
                  </a:cubicBezTo>
                  <a:cubicBezTo>
                    <a:pt x="0" y="262"/>
                    <a:pt x="72" y="334"/>
                    <a:pt x="155" y="334"/>
                  </a:cubicBezTo>
                  <a:lnTo>
                    <a:pt x="512" y="334"/>
                  </a:lnTo>
                  <a:cubicBezTo>
                    <a:pt x="607" y="334"/>
                    <a:pt x="679" y="262"/>
                    <a:pt x="679" y="167"/>
                  </a:cubicBezTo>
                  <a:cubicBezTo>
                    <a:pt x="679" y="84"/>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08" name="Google Shape;11808;p65"/>
          <p:cNvGrpSpPr/>
          <p:nvPr/>
        </p:nvGrpSpPr>
        <p:grpSpPr>
          <a:xfrm>
            <a:off x="5812066" y="2416019"/>
            <a:ext cx="264813" cy="353454"/>
            <a:chOff x="5812066" y="2416019"/>
            <a:chExt cx="264813" cy="353454"/>
          </a:xfrm>
        </p:grpSpPr>
        <p:sp>
          <p:nvSpPr>
            <p:cNvPr id="11809" name="Google Shape;11809;p65"/>
            <p:cNvSpPr/>
            <p:nvPr/>
          </p:nvSpPr>
          <p:spPr>
            <a:xfrm>
              <a:off x="5812066" y="2416019"/>
              <a:ext cx="264813" cy="353454"/>
            </a:xfrm>
            <a:custGeom>
              <a:rect b="b" l="l" r="r" t="t"/>
              <a:pathLst>
                <a:path extrusionOk="0" h="11157" w="8359">
                  <a:moveTo>
                    <a:pt x="1572" y="346"/>
                  </a:moveTo>
                  <a:cubicBezTo>
                    <a:pt x="1905" y="346"/>
                    <a:pt x="2215" y="501"/>
                    <a:pt x="2405" y="751"/>
                  </a:cubicBezTo>
                  <a:cubicBezTo>
                    <a:pt x="1846" y="1144"/>
                    <a:pt x="1405" y="1715"/>
                    <a:pt x="1203" y="2394"/>
                  </a:cubicBezTo>
                  <a:cubicBezTo>
                    <a:pt x="798" y="2239"/>
                    <a:pt x="524" y="1834"/>
                    <a:pt x="524" y="1406"/>
                  </a:cubicBezTo>
                  <a:cubicBezTo>
                    <a:pt x="524" y="822"/>
                    <a:pt x="1000" y="346"/>
                    <a:pt x="1572" y="346"/>
                  </a:cubicBezTo>
                  <a:close/>
                  <a:moveTo>
                    <a:pt x="6799" y="358"/>
                  </a:moveTo>
                  <a:cubicBezTo>
                    <a:pt x="7382" y="358"/>
                    <a:pt x="7858" y="834"/>
                    <a:pt x="7858" y="1406"/>
                  </a:cubicBezTo>
                  <a:cubicBezTo>
                    <a:pt x="7858" y="1858"/>
                    <a:pt x="7572" y="2239"/>
                    <a:pt x="7168" y="2394"/>
                  </a:cubicBezTo>
                  <a:cubicBezTo>
                    <a:pt x="6965" y="1727"/>
                    <a:pt x="6537" y="1144"/>
                    <a:pt x="5965" y="751"/>
                  </a:cubicBezTo>
                  <a:cubicBezTo>
                    <a:pt x="6167" y="501"/>
                    <a:pt x="6465" y="358"/>
                    <a:pt x="6799" y="358"/>
                  </a:cubicBezTo>
                  <a:close/>
                  <a:moveTo>
                    <a:pt x="4191" y="548"/>
                  </a:moveTo>
                  <a:cubicBezTo>
                    <a:pt x="5739" y="548"/>
                    <a:pt x="6989" y="1799"/>
                    <a:pt x="6989" y="3346"/>
                  </a:cubicBezTo>
                  <a:cubicBezTo>
                    <a:pt x="6989" y="3537"/>
                    <a:pt x="6977" y="3727"/>
                    <a:pt x="6929" y="3930"/>
                  </a:cubicBezTo>
                  <a:cubicBezTo>
                    <a:pt x="6870" y="3894"/>
                    <a:pt x="6799" y="3882"/>
                    <a:pt x="6727" y="3882"/>
                  </a:cubicBezTo>
                  <a:lnTo>
                    <a:pt x="6620" y="3882"/>
                  </a:lnTo>
                  <a:lnTo>
                    <a:pt x="6620" y="3489"/>
                  </a:lnTo>
                  <a:lnTo>
                    <a:pt x="6632" y="3489"/>
                  </a:lnTo>
                  <a:cubicBezTo>
                    <a:pt x="6727" y="3489"/>
                    <a:pt x="6799" y="3418"/>
                    <a:pt x="6799" y="3335"/>
                  </a:cubicBezTo>
                  <a:cubicBezTo>
                    <a:pt x="6799" y="3239"/>
                    <a:pt x="6727" y="3168"/>
                    <a:pt x="6632" y="3168"/>
                  </a:cubicBezTo>
                  <a:cubicBezTo>
                    <a:pt x="5263" y="3168"/>
                    <a:pt x="4286" y="2715"/>
                    <a:pt x="3703" y="2346"/>
                  </a:cubicBezTo>
                  <a:cubicBezTo>
                    <a:pt x="3060" y="1942"/>
                    <a:pt x="2750" y="1525"/>
                    <a:pt x="2738" y="1525"/>
                  </a:cubicBezTo>
                  <a:cubicBezTo>
                    <a:pt x="2705" y="1484"/>
                    <a:pt x="2656" y="1463"/>
                    <a:pt x="2608" y="1463"/>
                  </a:cubicBezTo>
                  <a:cubicBezTo>
                    <a:pt x="2573" y="1463"/>
                    <a:pt x="2538" y="1475"/>
                    <a:pt x="2512" y="1501"/>
                  </a:cubicBezTo>
                  <a:cubicBezTo>
                    <a:pt x="2441" y="1561"/>
                    <a:pt x="2417" y="1668"/>
                    <a:pt x="2477" y="1715"/>
                  </a:cubicBezTo>
                  <a:cubicBezTo>
                    <a:pt x="2500" y="1739"/>
                    <a:pt x="2834" y="2168"/>
                    <a:pt x="3512" y="2596"/>
                  </a:cubicBezTo>
                  <a:cubicBezTo>
                    <a:pt x="4084" y="2965"/>
                    <a:pt x="5024" y="3382"/>
                    <a:pt x="6287" y="3466"/>
                  </a:cubicBezTo>
                  <a:lnTo>
                    <a:pt x="6287" y="4013"/>
                  </a:lnTo>
                  <a:cubicBezTo>
                    <a:pt x="6287" y="4073"/>
                    <a:pt x="6322" y="4120"/>
                    <a:pt x="6370" y="4144"/>
                  </a:cubicBezTo>
                  <a:cubicBezTo>
                    <a:pt x="6406" y="4180"/>
                    <a:pt x="6406" y="4180"/>
                    <a:pt x="6572" y="4180"/>
                  </a:cubicBezTo>
                  <a:lnTo>
                    <a:pt x="6715" y="4180"/>
                  </a:lnTo>
                  <a:cubicBezTo>
                    <a:pt x="6858" y="4180"/>
                    <a:pt x="6977" y="4299"/>
                    <a:pt x="6977" y="4442"/>
                  </a:cubicBezTo>
                  <a:cubicBezTo>
                    <a:pt x="6977" y="4597"/>
                    <a:pt x="6858" y="4716"/>
                    <a:pt x="6715" y="4716"/>
                  </a:cubicBezTo>
                  <a:lnTo>
                    <a:pt x="6608" y="4716"/>
                  </a:lnTo>
                  <a:lnTo>
                    <a:pt x="6608" y="4692"/>
                  </a:lnTo>
                  <a:cubicBezTo>
                    <a:pt x="6608" y="4609"/>
                    <a:pt x="6537" y="4537"/>
                    <a:pt x="6441" y="4537"/>
                  </a:cubicBezTo>
                  <a:cubicBezTo>
                    <a:pt x="6358" y="4537"/>
                    <a:pt x="6275" y="4609"/>
                    <a:pt x="6275" y="4692"/>
                  </a:cubicBezTo>
                  <a:cubicBezTo>
                    <a:pt x="6275" y="5859"/>
                    <a:pt x="5346" y="6799"/>
                    <a:pt x="4179" y="6799"/>
                  </a:cubicBezTo>
                  <a:cubicBezTo>
                    <a:pt x="3024" y="6799"/>
                    <a:pt x="2096" y="5871"/>
                    <a:pt x="2096" y="4716"/>
                  </a:cubicBezTo>
                  <a:cubicBezTo>
                    <a:pt x="2096" y="4620"/>
                    <a:pt x="2024" y="4549"/>
                    <a:pt x="1929" y="4549"/>
                  </a:cubicBezTo>
                  <a:cubicBezTo>
                    <a:pt x="1846" y="4549"/>
                    <a:pt x="1774" y="4620"/>
                    <a:pt x="1774" y="4716"/>
                  </a:cubicBezTo>
                  <a:lnTo>
                    <a:pt x="1774" y="4728"/>
                  </a:lnTo>
                  <a:lnTo>
                    <a:pt x="1667" y="4728"/>
                  </a:lnTo>
                  <a:cubicBezTo>
                    <a:pt x="1512" y="4728"/>
                    <a:pt x="1393" y="4609"/>
                    <a:pt x="1393" y="4466"/>
                  </a:cubicBezTo>
                  <a:cubicBezTo>
                    <a:pt x="1393" y="4311"/>
                    <a:pt x="1512" y="4192"/>
                    <a:pt x="1667" y="4192"/>
                  </a:cubicBezTo>
                  <a:lnTo>
                    <a:pt x="1798" y="4192"/>
                  </a:lnTo>
                  <a:cubicBezTo>
                    <a:pt x="1976" y="4192"/>
                    <a:pt x="1976" y="4192"/>
                    <a:pt x="2012" y="4180"/>
                  </a:cubicBezTo>
                  <a:cubicBezTo>
                    <a:pt x="2072" y="4144"/>
                    <a:pt x="2096" y="4085"/>
                    <a:pt x="2096" y="4025"/>
                  </a:cubicBezTo>
                  <a:lnTo>
                    <a:pt x="2096" y="3847"/>
                  </a:lnTo>
                  <a:cubicBezTo>
                    <a:pt x="2096" y="3335"/>
                    <a:pt x="2262" y="2882"/>
                    <a:pt x="2572" y="2513"/>
                  </a:cubicBezTo>
                  <a:cubicBezTo>
                    <a:pt x="2631" y="2442"/>
                    <a:pt x="2619" y="2334"/>
                    <a:pt x="2560" y="2287"/>
                  </a:cubicBezTo>
                  <a:cubicBezTo>
                    <a:pt x="2528" y="2260"/>
                    <a:pt x="2488" y="2248"/>
                    <a:pt x="2450" y="2248"/>
                  </a:cubicBezTo>
                  <a:cubicBezTo>
                    <a:pt x="2404" y="2248"/>
                    <a:pt x="2360" y="2266"/>
                    <a:pt x="2334" y="2299"/>
                  </a:cubicBezTo>
                  <a:cubicBezTo>
                    <a:pt x="1965" y="2739"/>
                    <a:pt x="1774" y="3251"/>
                    <a:pt x="1774" y="3870"/>
                  </a:cubicBezTo>
                  <a:lnTo>
                    <a:pt x="1774" y="3882"/>
                  </a:lnTo>
                  <a:lnTo>
                    <a:pt x="1667" y="3882"/>
                  </a:lnTo>
                  <a:cubicBezTo>
                    <a:pt x="1595" y="3882"/>
                    <a:pt x="1512" y="3894"/>
                    <a:pt x="1453" y="3930"/>
                  </a:cubicBezTo>
                  <a:cubicBezTo>
                    <a:pt x="1417" y="3727"/>
                    <a:pt x="1393" y="3537"/>
                    <a:pt x="1393" y="3346"/>
                  </a:cubicBezTo>
                  <a:cubicBezTo>
                    <a:pt x="1393" y="1799"/>
                    <a:pt x="2643" y="548"/>
                    <a:pt x="4191" y="548"/>
                  </a:cubicBezTo>
                  <a:close/>
                  <a:moveTo>
                    <a:pt x="5084" y="6990"/>
                  </a:moveTo>
                  <a:lnTo>
                    <a:pt x="5084" y="7537"/>
                  </a:lnTo>
                  <a:cubicBezTo>
                    <a:pt x="5084" y="7895"/>
                    <a:pt x="5310" y="8228"/>
                    <a:pt x="5667" y="8347"/>
                  </a:cubicBezTo>
                  <a:lnTo>
                    <a:pt x="6001" y="8466"/>
                  </a:lnTo>
                  <a:lnTo>
                    <a:pt x="5620" y="8811"/>
                  </a:lnTo>
                  <a:cubicBezTo>
                    <a:pt x="5489" y="8942"/>
                    <a:pt x="5429" y="9109"/>
                    <a:pt x="5429" y="9300"/>
                  </a:cubicBezTo>
                  <a:lnTo>
                    <a:pt x="5429" y="9359"/>
                  </a:lnTo>
                  <a:cubicBezTo>
                    <a:pt x="5060" y="9514"/>
                    <a:pt x="4643" y="9621"/>
                    <a:pt x="4191" y="9621"/>
                  </a:cubicBezTo>
                  <a:cubicBezTo>
                    <a:pt x="3762" y="9621"/>
                    <a:pt x="3334" y="9538"/>
                    <a:pt x="2965" y="9359"/>
                  </a:cubicBezTo>
                  <a:lnTo>
                    <a:pt x="2965" y="9300"/>
                  </a:lnTo>
                  <a:cubicBezTo>
                    <a:pt x="2965" y="9121"/>
                    <a:pt x="2881" y="8942"/>
                    <a:pt x="2762" y="8811"/>
                  </a:cubicBezTo>
                  <a:lnTo>
                    <a:pt x="2429" y="8466"/>
                  </a:lnTo>
                  <a:lnTo>
                    <a:pt x="2750" y="8347"/>
                  </a:lnTo>
                  <a:cubicBezTo>
                    <a:pt x="3096" y="8228"/>
                    <a:pt x="3334" y="7895"/>
                    <a:pt x="3334" y="7537"/>
                  </a:cubicBezTo>
                  <a:lnTo>
                    <a:pt x="3334" y="6990"/>
                  </a:lnTo>
                  <a:cubicBezTo>
                    <a:pt x="3596" y="7097"/>
                    <a:pt x="3893" y="7156"/>
                    <a:pt x="4215" y="7156"/>
                  </a:cubicBezTo>
                  <a:cubicBezTo>
                    <a:pt x="4524" y="7156"/>
                    <a:pt x="4822" y="7097"/>
                    <a:pt x="5084" y="6990"/>
                  </a:cubicBezTo>
                  <a:close/>
                  <a:moveTo>
                    <a:pt x="1560" y="1"/>
                  </a:moveTo>
                  <a:cubicBezTo>
                    <a:pt x="798" y="1"/>
                    <a:pt x="179" y="620"/>
                    <a:pt x="179" y="1382"/>
                  </a:cubicBezTo>
                  <a:cubicBezTo>
                    <a:pt x="179" y="1977"/>
                    <a:pt x="548" y="2501"/>
                    <a:pt x="1119" y="2692"/>
                  </a:cubicBezTo>
                  <a:cubicBezTo>
                    <a:pt x="1072" y="2882"/>
                    <a:pt x="1060" y="3096"/>
                    <a:pt x="1060" y="3299"/>
                  </a:cubicBezTo>
                  <a:cubicBezTo>
                    <a:pt x="1060" y="3573"/>
                    <a:pt x="1084" y="3835"/>
                    <a:pt x="1155" y="4108"/>
                  </a:cubicBezTo>
                  <a:cubicBezTo>
                    <a:pt x="1095" y="4192"/>
                    <a:pt x="1060" y="4311"/>
                    <a:pt x="1060" y="4442"/>
                  </a:cubicBezTo>
                  <a:cubicBezTo>
                    <a:pt x="1060" y="4775"/>
                    <a:pt x="1322" y="5037"/>
                    <a:pt x="1655" y="5037"/>
                  </a:cubicBezTo>
                  <a:lnTo>
                    <a:pt x="1774" y="5037"/>
                  </a:lnTo>
                  <a:cubicBezTo>
                    <a:pt x="1869" y="5799"/>
                    <a:pt x="2334" y="6442"/>
                    <a:pt x="2965" y="6811"/>
                  </a:cubicBezTo>
                  <a:lnTo>
                    <a:pt x="2965" y="7526"/>
                  </a:lnTo>
                  <a:cubicBezTo>
                    <a:pt x="2965" y="7752"/>
                    <a:pt x="2810" y="7954"/>
                    <a:pt x="2596" y="8038"/>
                  </a:cubicBezTo>
                  <a:lnTo>
                    <a:pt x="798" y="8669"/>
                  </a:lnTo>
                  <a:cubicBezTo>
                    <a:pt x="322" y="8835"/>
                    <a:pt x="0" y="9300"/>
                    <a:pt x="0" y="9823"/>
                  </a:cubicBezTo>
                  <a:lnTo>
                    <a:pt x="0" y="10990"/>
                  </a:lnTo>
                  <a:cubicBezTo>
                    <a:pt x="0" y="11085"/>
                    <a:pt x="71" y="11157"/>
                    <a:pt x="155" y="11157"/>
                  </a:cubicBezTo>
                  <a:cubicBezTo>
                    <a:pt x="250" y="11157"/>
                    <a:pt x="322" y="11085"/>
                    <a:pt x="322" y="10990"/>
                  </a:cubicBezTo>
                  <a:lnTo>
                    <a:pt x="322" y="9823"/>
                  </a:lnTo>
                  <a:cubicBezTo>
                    <a:pt x="322" y="9442"/>
                    <a:pt x="560" y="9109"/>
                    <a:pt x="917" y="8990"/>
                  </a:cubicBezTo>
                  <a:lnTo>
                    <a:pt x="2048" y="8585"/>
                  </a:lnTo>
                  <a:lnTo>
                    <a:pt x="2512" y="9050"/>
                  </a:lnTo>
                  <a:cubicBezTo>
                    <a:pt x="2584" y="9121"/>
                    <a:pt x="2619" y="9204"/>
                    <a:pt x="2619" y="9300"/>
                  </a:cubicBezTo>
                  <a:lnTo>
                    <a:pt x="2619" y="10990"/>
                  </a:lnTo>
                  <a:cubicBezTo>
                    <a:pt x="2619" y="11085"/>
                    <a:pt x="2691" y="11157"/>
                    <a:pt x="2774" y="11157"/>
                  </a:cubicBezTo>
                  <a:cubicBezTo>
                    <a:pt x="2869" y="11157"/>
                    <a:pt x="2941" y="11085"/>
                    <a:pt x="2941" y="10990"/>
                  </a:cubicBezTo>
                  <a:lnTo>
                    <a:pt x="2941" y="9704"/>
                  </a:lnTo>
                  <a:cubicBezTo>
                    <a:pt x="3334" y="9847"/>
                    <a:pt x="3751" y="9943"/>
                    <a:pt x="4179" y="9943"/>
                  </a:cubicBezTo>
                  <a:cubicBezTo>
                    <a:pt x="4608" y="9943"/>
                    <a:pt x="5024" y="9859"/>
                    <a:pt x="5417" y="9704"/>
                  </a:cubicBezTo>
                  <a:lnTo>
                    <a:pt x="5417" y="9776"/>
                  </a:lnTo>
                  <a:cubicBezTo>
                    <a:pt x="5417" y="9859"/>
                    <a:pt x="5489" y="9943"/>
                    <a:pt x="5572" y="9943"/>
                  </a:cubicBezTo>
                  <a:cubicBezTo>
                    <a:pt x="5667" y="9943"/>
                    <a:pt x="5739" y="9859"/>
                    <a:pt x="5739" y="9776"/>
                  </a:cubicBezTo>
                  <a:lnTo>
                    <a:pt x="5739" y="9300"/>
                  </a:lnTo>
                  <a:cubicBezTo>
                    <a:pt x="5739" y="9204"/>
                    <a:pt x="5786" y="9109"/>
                    <a:pt x="5846" y="9038"/>
                  </a:cubicBezTo>
                  <a:lnTo>
                    <a:pt x="6310" y="8585"/>
                  </a:lnTo>
                  <a:lnTo>
                    <a:pt x="7441" y="8978"/>
                  </a:lnTo>
                  <a:cubicBezTo>
                    <a:pt x="7799" y="9097"/>
                    <a:pt x="8037" y="9442"/>
                    <a:pt x="8037" y="9812"/>
                  </a:cubicBezTo>
                  <a:lnTo>
                    <a:pt x="8037" y="10990"/>
                  </a:lnTo>
                  <a:cubicBezTo>
                    <a:pt x="8037" y="11085"/>
                    <a:pt x="8108" y="11157"/>
                    <a:pt x="8192" y="11157"/>
                  </a:cubicBezTo>
                  <a:cubicBezTo>
                    <a:pt x="8287" y="11157"/>
                    <a:pt x="8358" y="11085"/>
                    <a:pt x="8358" y="10990"/>
                  </a:cubicBezTo>
                  <a:lnTo>
                    <a:pt x="8358" y="9812"/>
                  </a:lnTo>
                  <a:cubicBezTo>
                    <a:pt x="8358" y="9300"/>
                    <a:pt x="8037" y="8835"/>
                    <a:pt x="7561" y="8669"/>
                  </a:cubicBezTo>
                  <a:lnTo>
                    <a:pt x="5763" y="8038"/>
                  </a:lnTo>
                  <a:cubicBezTo>
                    <a:pt x="5548" y="7954"/>
                    <a:pt x="5405" y="7752"/>
                    <a:pt x="5405" y="7526"/>
                  </a:cubicBezTo>
                  <a:lnTo>
                    <a:pt x="5405" y="6811"/>
                  </a:lnTo>
                  <a:cubicBezTo>
                    <a:pt x="6037" y="6442"/>
                    <a:pt x="6489" y="5799"/>
                    <a:pt x="6596" y="5037"/>
                  </a:cubicBezTo>
                  <a:lnTo>
                    <a:pt x="6715" y="5037"/>
                  </a:lnTo>
                  <a:cubicBezTo>
                    <a:pt x="7037" y="5037"/>
                    <a:pt x="7310" y="4775"/>
                    <a:pt x="7310" y="4442"/>
                  </a:cubicBezTo>
                  <a:cubicBezTo>
                    <a:pt x="7310" y="4323"/>
                    <a:pt x="7263" y="4204"/>
                    <a:pt x="7203" y="4108"/>
                  </a:cubicBezTo>
                  <a:cubicBezTo>
                    <a:pt x="7275" y="3847"/>
                    <a:pt x="7310" y="3585"/>
                    <a:pt x="7310" y="3299"/>
                  </a:cubicBezTo>
                  <a:cubicBezTo>
                    <a:pt x="7310" y="3096"/>
                    <a:pt x="7287" y="2882"/>
                    <a:pt x="7251" y="2692"/>
                  </a:cubicBezTo>
                  <a:cubicBezTo>
                    <a:pt x="7799" y="2501"/>
                    <a:pt x="8180" y="1977"/>
                    <a:pt x="8180" y="1382"/>
                  </a:cubicBezTo>
                  <a:cubicBezTo>
                    <a:pt x="8180" y="620"/>
                    <a:pt x="7561" y="1"/>
                    <a:pt x="6799" y="1"/>
                  </a:cubicBezTo>
                  <a:cubicBezTo>
                    <a:pt x="6358" y="1"/>
                    <a:pt x="5953" y="203"/>
                    <a:pt x="5679" y="560"/>
                  </a:cubicBezTo>
                  <a:cubicBezTo>
                    <a:pt x="5239" y="310"/>
                    <a:pt x="4727" y="179"/>
                    <a:pt x="4179" y="179"/>
                  </a:cubicBezTo>
                  <a:cubicBezTo>
                    <a:pt x="3631" y="179"/>
                    <a:pt x="3119" y="310"/>
                    <a:pt x="2679" y="560"/>
                  </a:cubicBezTo>
                  <a:cubicBezTo>
                    <a:pt x="2429" y="203"/>
                    <a:pt x="2012"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0" name="Google Shape;11810;p65"/>
            <p:cNvSpPr/>
            <p:nvPr/>
          </p:nvSpPr>
          <p:spPr>
            <a:xfrm>
              <a:off x="5923707" y="2588136"/>
              <a:ext cx="43402" cy="15396"/>
            </a:xfrm>
            <a:custGeom>
              <a:rect b="b" l="l" r="r" t="t"/>
              <a:pathLst>
                <a:path extrusionOk="0" h="486" w="1370">
                  <a:moveTo>
                    <a:pt x="173" y="0"/>
                  </a:moveTo>
                  <a:cubicBezTo>
                    <a:pt x="131" y="0"/>
                    <a:pt x="90" y="15"/>
                    <a:pt x="60" y="45"/>
                  </a:cubicBezTo>
                  <a:cubicBezTo>
                    <a:pt x="0" y="104"/>
                    <a:pt x="0" y="199"/>
                    <a:pt x="60" y="259"/>
                  </a:cubicBezTo>
                  <a:cubicBezTo>
                    <a:pt x="191" y="402"/>
                    <a:pt x="429" y="485"/>
                    <a:pt x="703" y="485"/>
                  </a:cubicBezTo>
                  <a:cubicBezTo>
                    <a:pt x="953" y="485"/>
                    <a:pt x="1191" y="402"/>
                    <a:pt x="1334" y="259"/>
                  </a:cubicBezTo>
                  <a:cubicBezTo>
                    <a:pt x="1370" y="199"/>
                    <a:pt x="1370" y="104"/>
                    <a:pt x="1310" y="45"/>
                  </a:cubicBezTo>
                  <a:cubicBezTo>
                    <a:pt x="1280" y="15"/>
                    <a:pt x="1239" y="0"/>
                    <a:pt x="1197" y="0"/>
                  </a:cubicBezTo>
                  <a:cubicBezTo>
                    <a:pt x="1155" y="0"/>
                    <a:pt x="1114" y="15"/>
                    <a:pt x="1084" y="45"/>
                  </a:cubicBezTo>
                  <a:cubicBezTo>
                    <a:pt x="1024" y="104"/>
                    <a:pt x="881" y="176"/>
                    <a:pt x="679" y="176"/>
                  </a:cubicBezTo>
                  <a:cubicBezTo>
                    <a:pt x="488" y="176"/>
                    <a:pt x="346" y="104"/>
                    <a:pt x="286" y="45"/>
                  </a:cubicBez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1" name="Google Shape;11811;p65"/>
            <p:cNvSpPr/>
            <p:nvPr/>
          </p:nvSpPr>
          <p:spPr>
            <a:xfrm>
              <a:off x="5983677" y="2742291"/>
              <a:ext cx="10201" cy="26833"/>
            </a:xfrm>
            <a:custGeom>
              <a:rect b="b" l="l" r="r" t="t"/>
              <a:pathLst>
                <a:path extrusionOk="0" h="847" w="322">
                  <a:moveTo>
                    <a:pt x="155" y="1"/>
                  </a:moveTo>
                  <a:cubicBezTo>
                    <a:pt x="72" y="1"/>
                    <a:pt x="0" y="72"/>
                    <a:pt x="0" y="155"/>
                  </a:cubicBezTo>
                  <a:lnTo>
                    <a:pt x="0" y="679"/>
                  </a:lnTo>
                  <a:cubicBezTo>
                    <a:pt x="0" y="775"/>
                    <a:pt x="72" y="846"/>
                    <a:pt x="155" y="846"/>
                  </a:cubicBezTo>
                  <a:cubicBezTo>
                    <a:pt x="250" y="846"/>
                    <a:pt x="322" y="775"/>
                    <a:pt x="322" y="679"/>
                  </a:cubicBezTo>
                  <a:lnTo>
                    <a:pt x="322" y="155"/>
                  </a:lnTo>
                  <a:cubicBezTo>
                    <a:pt x="322" y="72"/>
                    <a:pt x="262"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2" name="Google Shape;11812;p65"/>
            <p:cNvSpPr/>
            <p:nvPr/>
          </p:nvSpPr>
          <p:spPr>
            <a:xfrm>
              <a:off x="5906726" y="2543531"/>
              <a:ext cx="10581" cy="16252"/>
            </a:xfrm>
            <a:custGeom>
              <a:rect b="b" l="l" r="r" t="t"/>
              <a:pathLst>
                <a:path extrusionOk="0" h="513" w="334">
                  <a:moveTo>
                    <a:pt x="167" y="0"/>
                  </a:moveTo>
                  <a:cubicBezTo>
                    <a:pt x="72" y="0"/>
                    <a:pt x="1" y="72"/>
                    <a:pt x="1" y="167"/>
                  </a:cubicBezTo>
                  <a:lnTo>
                    <a:pt x="1" y="345"/>
                  </a:lnTo>
                  <a:cubicBezTo>
                    <a:pt x="1" y="441"/>
                    <a:pt x="72" y="512"/>
                    <a:pt x="167" y="512"/>
                  </a:cubicBezTo>
                  <a:cubicBezTo>
                    <a:pt x="251" y="512"/>
                    <a:pt x="322" y="441"/>
                    <a:pt x="322" y="345"/>
                  </a:cubicBezTo>
                  <a:lnTo>
                    <a:pt x="322"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3" name="Google Shape;11813;p65"/>
            <p:cNvSpPr/>
            <p:nvPr/>
          </p:nvSpPr>
          <p:spPr>
            <a:xfrm>
              <a:off x="5972747" y="2543531"/>
              <a:ext cx="10581" cy="16252"/>
            </a:xfrm>
            <a:custGeom>
              <a:rect b="b" l="l" r="r" t="t"/>
              <a:pathLst>
                <a:path extrusionOk="0" h="513" w="334">
                  <a:moveTo>
                    <a:pt x="167" y="0"/>
                  </a:moveTo>
                  <a:cubicBezTo>
                    <a:pt x="72" y="0"/>
                    <a:pt x="0" y="72"/>
                    <a:pt x="0" y="167"/>
                  </a:cubicBezTo>
                  <a:lnTo>
                    <a:pt x="0" y="345"/>
                  </a:lnTo>
                  <a:cubicBezTo>
                    <a:pt x="0" y="441"/>
                    <a:pt x="72" y="512"/>
                    <a:pt x="167" y="512"/>
                  </a:cubicBezTo>
                  <a:cubicBezTo>
                    <a:pt x="250" y="512"/>
                    <a:pt x="322" y="441"/>
                    <a:pt x="322" y="345"/>
                  </a:cubicBezTo>
                  <a:lnTo>
                    <a:pt x="322"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4" name="Google Shape;11814;p65"/>
            <p:cNvSpPr/>
            <p:nvPr/>
          </p:nvSpPr>
          <p:spPr>
            <a:xfrm>
              <a:off x="5901055" y="2526931"/>
              <a:ext cx="16252" cy="10581"/>
            </a:xfrm>
            <a:custGeom>
              <a:rect b="b" l="l" r="r" t="t"/>
              <a:pathLst>
                <a:path extrusionOk="0" h="334" w="513">
                  <a:moveTo>
                    <a:pt x="168" y="0"/>
                  </a:moveTo>
                  <a:cubicBezTo>
                    <a:pt x="72" y="0"/>
                    <a:pt x="1" y="84"/>
                    <a:pt x="1" y="167"/>
                  </a:cubicBezTo>
                  <a:cubicBezTo>
                    <a:pt x="1" y="262"/>
                    <a:pt x="72" y="334"/>
                    <a:pt x="168" y="334"/>
                  </a:cubicBezTo>
                  <a:lnTo>
                    <a:pt x="346" y="334"/>
                  </a:lnTo>
                  <a:cubicBezTo>
                    <a:pt x="430" y="334"/>
                    <a:pt x="501" y="262"/>
                    <a:pt x="501" y="167"/>
                  </a:cubicBezTo>
                  <a:cubicBezTo>
                    <a:pt x="513" y="84"/>
                    <a:pt x="430"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5" name="Google Shape;11815;p65"/>
            <p:cNvSpPr/>
            <p:nvPr/>
          </p:nvSpPr>
          <p:spPr>
            <a:xfrm>
              <a:off x="5972367" y="2526899"/>
              <a:ext cx="16220" cy="10613"/>
            </a:xfrm>
            <a:custGeom>
              <a:rect b="b" l="l" r="r" t="t"/>
              <a:pathLst>
                <a:path extrusionOk="0" h="335" w="512">
                  <a:moveTo>
                    <a:pt x="364" y="0"/>
                  </a:moveTo>
                  <a:cubicBezTo>
                    <a:pt x="358" y="0"/>
                    <a:pt x="352" y="0"/>
                    <a:pt x="345" y="1"/>
                  </a:cubicBezTo>
                  <a:lnTo>
                    <a:pt x="167" y="1"/>
                  </a:lnTo>
                  <a:cubicBezTo>
                    <a:pt x="72" y="1"/>
                    <a:pt x="0" y="85"/>
                    <a:pt x="0" y="168"/>
                  </a:cubicBezTo>
                  <a:cubicBezTo>
                    <a:pt x="0" y="263"/>
                    <a:pt x="72" y="335"/>
                    <a:pt x="167" y="335"/>
                  </a:cubicBezTo>
                  <a:lnTo>
                    <a:pt x="345" y="335"/>
                  </a:lnTo>
                  <a:cubicBezTo>
                    <a:pt x="429" y="335"/>
                    <a:pt x="500" y="263"/>
                    <a:pt x="500" y="168"/>
                  </a:cubicBezTo>
                  <a:cubicBezTo>
                    <a:pt x="511" y="79"/>
                    <a:pt x="450" y="0"/>
                    <a:pt x="3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16" name="Google Shape;11816;p65"/>
          <p:cNvGrpSpPr/>
          <p:nvPr/>
        </p:nvGrpSpPr>
        <p:grpSpPr>
          <a:xfrm>
            <a:off x="8054820" y="2416399"/>
            <a:ext cx="264433" cy="353454"/>
            <a:chOff x="8054820" y="2416399"/>
            <a:chExt cx="264433" cy="353454"/>
          </a:xfrm>
        </p:grpSpPr>
        <p:sp>
          <p:nvSpPr>
            <p:cNvPr id="11817" name="Google Shape;11817;p65"/>
            <p:cNvSpPr/>
            <p:nvPr/>
          </p:nvSpPr>
          <p:spPr>
            <a:xfrm>
              <a:off x="8148371" y="2538621"/>
              <a:ext cx="10201" cy="15872"/>
            </a:xfrm>
            <a:custGeom>
              <a:rect b="b" l="l" r="r" t="t"/>
              <a:pathLst>
                <a:path extrusionOk="0" h="501" w="322">
                  <a:moveTo>
                    <a:pt x="155" y="0"/>
                  </a:moveTo>
                  <a:cubicBezTo>
                    <a:pt x="72" y="0"/>
                    <a:pt x="0" y="72"/>
                    <a:pt x="0" y="155"/>
                  </a:cubicBezTo>
                  <a:lnTo>
                    <a:pt x="0" y="334"/>
                  </a:lnTo>
                  <a:cubicBezTo>
                    <a:pt x="0" y="429"/>
                    <a:pt x="72" y="500"/>
                    <a:pt x="155" y="500"/>
                  </a:cubicBezTo>
                  <a:cubicBezTo>
                    <a:pt x="250" y="500"/>
                    <a:pt x="322" y="429"/>
                    <a:pt x="322" y="334"/>
                  </a:cubicBezTo>
                  <a:lnTo>
                    <a:pt x="322" y="155"/>
                  </a:lnTo>
                  <a:cubicBezTo>
                    <a:pt x="310"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8" name="Google Shape;11818;p65"/>
            <p:cNvSpPr/>
            <p:nvPr/>
          </p:nvSpPr>
          <p:spPr>
            <a:xfrm>
              <a:off x="8214361" y="2538621"/>
              <a:ext cx="10233" cy="15872"/>
            </a:xfrm>
            <a:custGeom>
              <a:rect b="b" l="l" r="r" t="t"/>
              <a:pathLst>
                <a:path extrusionOk="0" h="501" w="323">
                  <a:moveTo>
                    <a:pt x="156" y="0"/>
                  </a:moveTo>
                  <a:cubicBezTo>
                    <a:pt x="72" y="0"/>
                    <a:pt x="1" y="72"/>
                    <a:pt x="1" y="155"/>
                  </a:cubicBezTo>
                  <a:lnTo>
                    <a:pt x="1" y="334"/>
                  </a:lnTo>
                  <a:cubicBezTo>
                    <a:pt x="1" y="429"/>
                    <a:pt x="72" y="500"/>
                    <a:pt x="156" y="500"/>
                  </a:cubicBezTo>
                  <a:cubicBezTo>
                    <a:pt x="251" y="500"/>
                    <a:pt x="322" y="429"/>
                    <a:pt x="322" y="334"/>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19" name="Google Shape;11819;p65"/>
            <p:cNvSpPr/>
            <p:nvPr/>
          </p:nvSpPr>
          <p:spPr>
            <a:xfrm>
              <a:off x="8054820" y="2416399"/>
              <a:ext cx="264433" cy="353454"/>
            </a:xfrm>
            <a:custGeom>
              <a:rect b="b" l="l" r="r" t="t"/>
              <a:pathLst>
                <a:path extrusionOk="0" h="11157" w="8347">
                  <a:moveTo>
                    <a:pt x="1703" y="5025"/>
                  </a:moveTo>
                  <a:cubicBezTo>
                    <a:pt x="1787" y="5204"/>
                    <a:pt x="1882" y="5418"/>
                    <a:pt x="1882" y="5573"/>
                  </a:cubicBezTo>
                  <a:cubicBezTo>
                    <a:pt x="1882" y="5680"/>
                    <a:pt x="1787" y="5763"/>
                    <a:pt x="1703" y="5763"/>
                  </a:cubicBezTo>
                  <a:cubicBezTo>
                    <a:pt x="1608" y="5763"/>
                    <a:pt x="1525" y="5668"/>
                    <a:pt x="1525" y="5573"/>
                  </a:cubicBezTo>
                  <a:cubicBezTo>
                    <a:pt x="1525" y="5430"/>
                    <a:pt x="1608" y="5204"/>
                    <a:pt x="1703" y="5025"/>
                  </a:cubicBezTo>
                  <a:close/>
                  <a:moveTo>
                    <a:pt x="6585" y="5025"/>
                  </a:moveTo>
                  <a:cubicBezTo>
                    <a:pt x="6668" y="5204"/>
                    <a:pt x="6763" y="5418"/>
                    <a:pt x="6763" y="5573"/>
                  </a:cubicBezTo>
                  <a:cubicBezTo>
                    <a:pt x="6763" y="5680"/>
                    <a:pt x="6668" y="5763"/>
                    <a:pt x="6585" y="5763"/>
                  </a:cubicBezTo>
                  <a:cubicBezTo>
                    <a:pt x="6490" y="5763"/>
                    <a:pt x="6406" y="5668"/>
                    <a:pt x="6406" y="5573"/>
                  </a:cubicBezTo>
                  <a:cubicBezTo>
                    <a:pt x="6406" y="5430"/>
                    <a:pt x="6490" y="5204"/>
                    <a:pt x="6585" y="5025"/>
                  </a:cubicBezTo>
                  <a:close/>
                  <a:moveTo>
                    <a:pt x="4144" y="322"/>
                  </a:moveTo>
                  <a:cubicBezTo>
                    <a:pt x="6073" y="322"/>
                    <a:pt x="7633" y="1894"/>
                    <a:pt x="7633" y="3823"/>
                  </a:cubicBezTo>
                  <a:cubicBezTo>
                    <a:pt x="7633" y="5847"/>
                    <a:pt x="6478" y="7752"/>
                    <a:pt x="6299" y="8049"/>
                  </a:cubicBezTo>
                  <a:lnTo>
                    <a:pt x="5716" y="7847"/>
                  </a:lnTo>
                  <a:cubicBezTo>
                    <a:pt x="5513" y="7764"/>
                    <a:pt x="5358" y="7561"/>
                    <a:pt x="5358" y="7335"/>
                  </a:cubicBezTo>
                  <a:lnTo>
                    <a:pt x="5358" y="6621"/>
                  </a:lnTo>
                  <a:cubicBezTo>
                    <a:pt x="5692" y="6430"/>
                    <a:pt x="5966" y="6180"/>
                    <a:pt x="6180" y="5859"/>
                  </a:cubicBezTo>
                  <a:cubicBezTo>
                    <a:pt x="6263" y="6001"/>
                    <a:pt x="6418" y="6073"/>
                    <a:pt x="6597" y="6073"/>
                  </a:cubicBezTo>
                  <a:cubicBezTo>
                    <a:pt x="6882" y="6073"/>
                    <a:pt x="7097" y="5847"/>
                    <a:pt x="7097" y="5561"/>
                  </a:cubicBezTo>
                  <a:cubicBezTo>
                    <a:pt x="7097" y="5323"/>
                    <a:pt x="6966" y="5025"/>
                    <a:pt x="6859" y="4823"/>
                  </a:cubicBezTo>
                  <a:cubicBezTo>
                    <a:pt x="7097" y="4751"/>
                    <a:pt x="7275" y="4525"/>
                    <a:pt x="7275" y="4251"/>
                  </a:cubicBezTo>
                  <a:cubicBezTo>
                    <a:pt x="7275" y="3930"/>
                    <a:pt x="7013" y="3656"/>
                    <a:pt x="6680" y="3656"/>
                  </a:cubicBezTo>
                  <a:lnTo>
                    <a:pt x="6597" y="3656"/>
                  </a:lnTo>
                  <a:cubicBezTo>
                    <a:pt x="6597" y="3656"/>
                    <a:pt x="6585" y="3656"/>
                    <a:pt x="6585" y="3644"/>
                  </a:cubicBezTo>
                  <a:lnTo>
                    <a:pt x="6585" y="3120"/>
                  </a:lnTo>
                  <a:cubicBezTo>
                    <a:pt x="6585" y="2453"/>
                    <a:pt x="6049" y="1918"/>
                    <a:pt x="5370" y="1918"/>
                  </a:cubicBezTo>
                  <a:lnTo>
                    <a:pt x="5192" y="1918"/>
                  </a:lnTo>
                  <a:cubicBezTo>
                    <a:pt x="5108" y="1918"/>
                    <a:pt x="5037" y="1989"/>
                    <a:pt x="5037" y="2084"/>
                  </a:cubicBezTo>
                  <a:cubicBezTo>
                    <a:pt x="5037" y="2168"/>
                    <a:pt x="5108" y="2251"/>
                    <a:pt x="5192" y="2251"/>
                  </a:cubicBezTo>
                  <a:lnTo>
                    <a:pt x="5370" y="2251"/>
                  </a:lnTo>
                  <a:cubicBezTo>
                    <a:pt x="5870" y="2251"/>
                    <a:pt x="6251" y="2644"/>
                    <a:pt x="6251" y="3120"/>
                  </a:cubicBezTo>
                  <a:lnTo>
                    <a:pt x="6251" y="3644"/>
                  </a:lnTo>
                  <a:cubicBezTo>
                    <a:pt x="6251" y="3823"/>
                    <a:pt x="6406" y="3989"/>
                    <a:pt x="6597" y="3989"/>
                  </a:cubicBezTo>
                  <a:lnTo>
                    <a:pt x="6680" y="3989"/>
                  </a:lnTo>
                  <a:cubicBezTo>
                    <a:pt x="6835" y="3989"/>
                    <a:pt x="6954" y="4108"/>
                    <a:pt x="6954" y="4251"/>
                  </a:cubicBezTo>
                  <a:cubicBezTo>
                    <a:pt x="6954" y="4406"/>
                    <a:pt x="6835" y="4525"/>
                    <a:pt x="6680" y="4525"/>
                  </a:cubicBezTo>
                  <a:lnTo>
                    <a:pt x="6585" y="4525"/>
                  </a:lnTo>
                  <a:lnTo>
                    <a:pt x="6585" y="4501"/>
                  </a:lnTo>
                  <a:cubicBezTo>
                    <a:pt x="6585" y="4418"/>
                    <a:pt x="6501" y="4346"/>
                    <a:pt x="6418" y="4346"/>
                  </a:cubicBezTo>
                  <a:cubicBezTo>
                    <a:pt x="6323" y="4346"/>
                    <a:pt x="6251" y="4418"/>
                    <a:pt x="6251" y="4501"/>
                  </a:cubicBezTo>
                  <a:cubicBezTo>
                    <a:pt x="6251" y="5668"/>
                    <a:pt x="5311" y="6609"/>
                    <a:pt x="4156" y="6609"/>
                  </a:cubicBezTo>
                  <a:cubicBezTo>
                    <a:pt x="2989" y="6609"/>
                    <a:pt x="2060" y="5668"/>
                    <a:pt x="2060" y="4501"/>
                  </a:cubicBezTo>
                  <a:cubicBezTo>
                    <a:pt x="2060" y="4418"/>
                    <a:pt x="1977" y="4346"/>
                    <a:pt x="1894" y="4346"/>
                  </a:cubicBezTo>
                  <a:cubicBezTo>
                    <a:pt x="1798" y="4346"/>
                    <a:pt x="1727" y="4418"/>
                    <a:pt x="1727" y="4501"/>
                  </a:cubicBezTo>
                  <a:lnTo>
                    <a:pt x="1727" y="4525"/>
                  </a:lnTo>
                  <a:lnTo>
                    <a:pt x="1620" y="4525"/>
                  </a:lnTo>
                  <a:cubicBezTo>
                    <a:pt x="1477" y="4525"/>
                    <a:pt x="1358" y="4406"/>
                    <a:pt x="1358" y="4251"/>
                  </a:cubicBezTo>
                  <a:cubicBezTo>
                    <a:pt x="1358" y="4108"/>
                    <a:pt x="1477" y="3989"/>
                    <a:pt x="1620" y="3989"/>
                  </a:cubicBezTo>
                  <a:lnTo>
                    <a:pt x="1715" y="3989"/>
                  </a:lnTo>
                  <a:cubicBezTo>
                    <a:pt x="1894" y="3989"/>
                    <a:pt x="2060" y="3835"/>
                    <a:pt x="2060" y="3644"/>
                  </a:cubicBezTo>
                  <a:lnTo>
                    <a:pt x="2060" y="3120"/>
                  </a:lnTo>
                  <a:cubicBezTo>
                    <a:pt x="2060" y="2632"/>
                    <a:pt x="2453" y="2251"/>
                    <a:pt x="2930" y="2251"/>
                  </a:cubicBezTo>
                  <a:lnTo>
                    <a:pt x="4501" y="2251"/>
                  </a:lnTo>
                  <a:cubicBezTo>
                    <a:pt x="4585" y="2251"/>
                    <a:pt x="4656" y="2168"/>
                    <a:pt x="4656" y="2084"/>
                  </a:cubicBezTo>
                  <a:cubicBezTo>
                    <a:pt x="4656" y="1989"/>
                    <a:pt x="4585" y="1918"/>
                    <a:pt x="4501" y="1918"/>
                  </a:cubicBezTo>
                  <a:lnTo>
                    <a:pt x="2930" y="1918"/>
                  </a:lnTo>
                  <a:cubicBezTo>
                    <a:pt x="2632" y="1918"/>
                    <a:pt x="2394" y="1679"/>
                    <a:pt x="2394" y="1382"/>
                  </a:cubicBezTo>
                  <a:cubicBezTo>
                    <a:pt x="2394" y="798"/>
                    <a:pt x="3025" y="322"/>
                    <a:pt x="3799" y="322"/>
                  </a:cubicBezTo>
                  <a:close/>
                  <a:moveTo>
                    <a:pt x="2084" y="1310"/>
                  </a:moveTo>
                  <a:lnTo>
                    <a:pt x="2084" y="1406"/>
                  </a:lnTo>
                  <a:cubicBezTo>
                    <a:pt x="2084" y="1679"/>
                    <a:pt x="2203" y="1918"/>
                    <a:pt x="2394" y="2084"/>
                  </a:cubicBezTo>
                  <a:cubicBezTo>
                    <a:pt x="2013" y="2275"/>
                    <a:pt x="1727" y="2692"/>
                    <a:pt x="1727" y="3156"/>
                  </a:cubicBezTo>
                  <a:lnTo>
                    <a:pt x="1727" y="3680"/>
                  </a:lnTo>
                  <a:cubicBezTo>
                    <a:pt x="1727" y="3680"/>
                    <a:pt x="1727" y="3692"/>
                    <a:pt x="1715" y="3692"/>
                  </a:cubicBezTo>
                  <a:lnTo>
                    <a:pt x="1620" y="3692"/>
                  </a:lnTo>
                  <a:cubicBezTo>
                    <a:pt x="1298" y="3692"/>
                    <a:pt x="1025" y="3954"/>
                    <a:pt x="1025" y="4287"/>
                  </a:cubicBezTo>
                  <a:cubicBezTo>
                    <a:pt x="1025" y="4549"/>
                    <a:pt x="1203" y="4775"/>
                    <a:pt x="1441" y="4847"/>
                  </a:cubicBezTo>
                  <a:cubicBezTo>
                    <a:pt x="1346" y="5037"/>
                    <a:pt x="1203" y="5335"/>
                    <a:pt x="1203" y="5597"/>
                  </a:cubicBezTo>
                  <a:cubicBezTo>
                    <a:pt x="1203" y="5870"/>
                    <a:pt x="1429" y="6097"/>
                    <a:pt x="1715" y="6097"/>
                  </a:cubicBezTo>
                  <a:cubicBezTo>
                    <a:pt x="1894" y="6097"/>
                    <a:pt x="2037" y="6013"/>
                    <a:pt x="2132" y="5894"/>
                  </a:cubicBezTo>
                  <a:cubicBezTo>
                    <a:pt x="2334" y="6204"/>
                    <a:pt x="2620" y="6466"/>
                    <a:pt x="2953" y="6656"/>
                  </a:cubicBezTo>
                  <a:lnTo>
                    <a:pt x="2953" y="7347"/>
                  </a:lnTo>
                  <a:cubicBezTo>
                    <a:pt x="2953" y="7573"/>
                    <a:pt x="2799" y="7787"/>
                    <a:pt x="2584" y="7859"/>
                  </a:cubicBezTo>
                  <a:lnTo>
                    <a:pt x="1965" y="8085"/>
                  </a:lnTo>
                  <a:cubicBezTo>
                    <a:pt x="1715" y="7621"/>
                    <a:pt x="834" y="5847"/>
                    <a:pt x="834" y="3882"/>
                  </a:cubicBezTo>
                  <a:cubicBezTo>
                    <a:pt x="834" y="3275"/>
                    <a:pt x="989" y="2727"/>
                    <a:pt x="1263" y="2227"/>
                  </a:cubicBezTo>
                  <a:cubicBezTo>
                    <a:pt x="1477" y="1870"/>
                    <a:pt x="1739" y="1560"/>
                    <a:pt x="2084" y="1310"/>
                  </a:cubicBezTo>
                  <a:close/>
                  <a:moveTo>
                    <a:pt x="3811" y="1"/>
                  </a:moveTo>
                  <a:cubicBezTo>
                    <a:pt x="3346" y="1"/>
                    <a:pt x="2918" y="132"/>
                    <a:pt x="2608" y="382"/>
                  </a:cubicBezTo>
                  <a:cubicBezTo>
                    <a:pt x="2453" y="489"/>
                    <a:pt x="2358" y="620"/>
                    <a:pt x="2263" y="763"/>
                  </a:cubicBezTo>
                  <a:cubicBezTo>
                    <a:pt x="1715" y="1084"/>
                    <a:pt x="1286" y="1537"/>
                    <a:pt x="1001" y="2037"/>
                  </a:cubicBezTo>
                  <a:cubicBezTo>
                    <a:pt x="691" y="2572"/>
                    <a:pt x="524" y="3192"/>
                    <a:pt x="524" y="3858"/>
                  </a:cubicBezTo>
                  <a:cubicBezTo>
                    <a:pt x="524" y="5108"/>
                    <a:pt x="870" y="6251"/>
                    <a:pt x="1144" y="6990"/>
                  </a:cubicBezTo>
                  <a:cubicBezTo>
                    <a:pt x="1358" y="7525"/>
                    <a:pt x="1548" y="7942"/>
                    <a:pt x="1667" y="8156"/>
                  </a:cubicBezTo>
                  <a:lnTo>
                    <a:pt x="810" y="8454"/>
                  </a:lnTo>
                  <a:cubicBezTo>
                    <a:pt x="334" y="8621"/>
                    <a:pt x="1" y="9073"/>
                    <a:pt x="1" y="9597"/>
                  </a:cubicBezTo>
                  <a:lnTo>
                    <a:pt x="1" y="10954"/>
                  </a:lnTo>
                  <a:cubicBezTo>
                    <a:pt x="1" y="11038"/>
                    <a:pt x="72" y="11121"/>
                    <a:pt x="167" y="11121"/>
                  </a:cubicBezTo>
                  <a:cubicBezTo>
                    <a:pt x="251" y="11121"/>
                    <a:pt x="322" y="11038"/>
                    <a:pt x="322" y="10954"/>
                  </a:cubicBezTo>
                  <a:lnTo>
                    <a:pt x="322" y="9633"/>
                  </a:lnTo>
                  <a:cubicBezTo>
                    <a:pt x="322" y="9252"/>
                    <a:pt x="560" y="8918"/>
                    <a:pt x="917" y="8799"/>
                  </a:cubicBezTo>
                  <a:lnTo>
                    <a:pt x="1191" y="8704"/>
                  </a:lnTo>
                  <a:cubicBezTo>
                    <a:pt x="1810" y="9561"/>
                    <a:pt x="2941" y="10097"/>
                    <a:pt x="4180" y="10097"/>
                  </a:cubicBezTo>
                  <a:cubicBezTo>
                    <a:pt x="4727" y="10097"/>
                    <a:pt x="5287" y="10002"/>
                    <a:pt x="5775" y="9788"/>
                  </a:cubicBezTo>
                  <a:cubicBezTo>
                    <a:pt x="5858" y="9764"/>
                    <a:pt x="5894" y="9657"/>
                    <a:pt x="5858" y="9585"/>
                  </a:cubicBezTo>
                  <a:cubicBezTo>
                    <a:pt x="5840" y="9512"/>
                    <a:pt x="5773" y="9481"/>
                    <a:pt x="5711" y="9481"/>
                  </a:cubicBezTo>
                  <a:cubicBezTo>
                    <a:pt x="5692" y="9481"/>
                    <a:pt x="5673" y="9484"/>
                    <a:pt x="5656" y="9490"/>
                  </a:cubicBezTo>
                  <a:cubicBezTo>
                    <a:pt x="5204" y="9680"/>
                    <a:pt x="4704" y="9788"/>
                    <a:pt x="4180" y="9788"/>
                  </a:cubicBezTo>
                  <a:cubicBezTo>
                    <a:pt x="3096" y="9788"/>
                    <a:pt x="2084" y="9347"/>
                    <a:pt x="1513" y="8609"/>
                  </a:cubicBezTo>
                  <a:lnTo>
                    <a:pt x="2727" y="8180"/>
                  </a:lnTo>
                  <a:cubicBezTo>
                    <a:pt x="3061" y="8061"/>
                    <a:pt x="3299" y="7740"/>
                    <a:pt x="3299" y="7383"/>
                  </a:cubicBezTo>
                  <a:lnTo>
                    <a:pt x="3299" y="6823"/>
                  </a:lnTo>
                  <a:cubicBezTo>
                    <a:pt x="3572" y="6930"/>
                    <a:pt x="3870" y="6990"/>
                    <a:pt x="4180" y="6990"/>
                  </a:cubicBezTo>
                  <a:cubicBezTo>
                    <a:pt x="4489" y="6990"/>
                    <a:pt x="4787" y="6930"/>
                    <a:pt x="5061" y="6823"/>
                  </a:cubicBezTo>
                  <a:lnTo>
                    <a:pt x="5061" y="7383"/>
                  </a:lnTo>
                  <a:cubicBezTo>
                    <a:pt x="5061" y="7740"/>
                    <a:pt x="5287" y="8061"/>
                    <a:pt x="5644" y="8180"/>
                  </a:cubicBezTo>
                  <a:lnTo>
                    <a:pt x="6847" y="8609"/>
                  </a:lnTo>
                  <a:cubicBezTo>
                    <a:pt x="6680" y="8823"/>
                    <a:pt x="6478" y="9014"/>
                    <a:pt x="6239" y="9180"/>
                  </a:cubicBezTo>
                  <a:cubicBezTo>
                    <a:pt x="6156" y="9228"/>
                    <a:pt x="6144" y="9323"/>
                    <a:pt x="6192" y="9407"/>
                  </a:cubicBezTo>
                  <a:cubicBezTo>
                    <a:pt x="6216" y="9442"/>
                    <a:pt x="6275" y="9478"/>
                    <a:pt x="6323" y="9478"/>
                  </a:cubicBezTo>
                  <a:cubicBezTo>
                    <a:pt x="6359" y="9478"/>
                    <a:pt x="6382" y="9466"/>
                    <a:pt x="6418" y="9442"/>
                  </a:cubicBezTo>
                  <a:cubicBezTo>
                    <a:pt x="6716" y="9240"/>
                    <a:pt x="6966" y="9002"/>
                    <a:pt x="7156" y="8716"/>
                  </a:cubicBezTo>
                  <a:lnTo>
                    <a:pt x="7430" y="8811"/>
                  </a:lnTo>
                  <a:cubicBezTo>
                    <a:pt x="7787" y="8930"/>
                    <a:pt x="8025" y="9264"/>
                    <a:pt x="8025" y="9645"/>
                  </a:cubicBezTo>
                  <a:lnTo>
                    <a:pt x="8025" y="10990"/>
                  </a:lnTo>
                  <a:cubicBezTo>
                    <a:pt x="8025" y="11085"/>
                    <a:pt x="8097" y="11157"/>
                    <a:pt x="8180" y="11157"/>
                  </a:cubicBezTo>
                  <a:cubicBezTo>
                    <a:pt x="8275" y="11157"/>
                    <a:pt x="8347" y="11085"/>
                    <a:pt x="8347" y="10990"/>
                  </a:cubicBezTo>
                  <a:lnTo>
                    <a:pt x="8347" y="9633"/>
                  </a:lnTo>
                  <a:cubicBezTo>
                    <a:pt x="8323" y="9109"/>
                    <a:pt x="7990" y="8657"/>
                    <a:pt x="7513" y="8478"/>
                  </a:cubicBezTo>
                  <a:lnTo>
                    <a:pt x="6620" y="8168"/>
                  </a:lnTo>
                  <a:cubicBezTo>
                    <a:pt x="6740" y="7978"/>
                    <a:pt x="7013" y="7525"/>
                    <a:pt x="7263" y="6918"/>
                  </a:cubicBezTo>
                  <a:cubicBezTo>
                    <a:pt x="7847" y="5561"/>
                    <a:pt x="7978" y="4489"/>
                    <a:pt x="7978" y="3823"/>
                  </a:cubicBezTo>
                  <a:cubicBezTo>
                    <a:pt x="7978" y="1703"/>
                    <a:pt x="6263" y="1"/>
                    <a:pt x="4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0" name="Google Shape;11820;p65"/>
            <p:cNvSpPr/>
            <p:nvPr/>
          </p:nvSpPr>
          <p:spPr>
            <a:xfrm>
              <a:off x="8164972" y="2582371"/>
              <a:ext cx="43782" cy="15492"/>
            </a:xfrm>
            <a:custGeom>
              <a:rect b="b" l="l" r="r" t="t"/>
              <a:pathLst>
                <a:path extrusionOk="0" h="489" w="1382">
                  <a:moveTo>
                    <a:pt x="179" y="0"/>
                  </a:moveTo>
                  <a:cubicBezTo>
                    <a:pt x="140" y="0"/>
                    <a:pt x="101" y="12"/>
                    <a:pt x="72" y="36"/>
                  </a:cubicBezTo>
                  <a:cubicBezTo>
                    <a:pt x="0" y="96"/>
                    <a:pt x="0" y="203"/>
                    <a:pt x="72" y="262"/>
                  </a:cubicBezTo>
                  <a:cubicBezTo>
                    <a:pt x="203" y="393"/>
                    <a:pt x="441" y="489"/>
                    <a:pt x="703" y="489"/>
                  </a:cubicBezTo>
                  <a:cubicBezTo>
                    <a:pt x="965" y="489"/>
                    <a:pt x="1191" y="393"/>
                    <a:pt x="1346" y="262"/>
                  </a:cubicBezTo>
                  <a:cubicBezTo>
                    <a:pt x="1381" y="203"/>
                    <a:pt x="1381" y="120"/>
                    <a:pt x="1322" y="36"/>
                  </a:cubicBezTo>
                  <a:cubicBezTo>
                    <a:pt x="1292" y="12"/>
                    <a:pt x="1250" y="0"/>
                    <a:pt x="1209" y="0"/>
                  </a:cubicBezTo>
                  <a:cubicBezTo>
                    <a:pt x="1167" y="0"/>
                    <a:pt x="1125" y="12"/>
                    <a:pt x="1096" y="36"/>
                  </a:cubicBezTo>
                  <a:cubicBezTo>
                    <a:pt x="1036" y="96"/>
                    <a:pt x="881" y="179"/>
                    <a:pt x="691" y="179"/>
                  </a:cubicBezTo>
                  <a:cubicBezTo>
                    <a:pt x="488" y="179"/>
                    <a:pt x="346" y="96"/>
                    <a:pt x="286" y="36"/>
                  </a:cubicBezTo>
                  <a:cubicBezTo>
                    <a:pt x="256" y="12"/>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1" name="Google Shape;11821;p65"/>
            <p:cNvSpPr/>
            <p:nvPr/>
          </p:nvSpPr>
          <p:spPr>
            <a:xfrm>
              <a:off x="8141592" y="2519137"/>
              <a:ext cx="18501" cy="13844"/>
            </a:xfrm>
            <a:custGeom>
              <a:rect b="b" l="l" r="r" t="t"/>
              <a:pathLst>
                <a:path extrusionOk="0" h="437" w="584">
                  <a:moveTo>
                    <a:pt x="404" y="1"/>
                  </a:moveTo>
                  <a:cubicBezTo>
                    <a:pt x="381" y="1"/>
                    <a:pt x="357" y="7"/>
                    <a:pt x="333" y="20"/>
                  </a:cubicBezTo>
                  <a:lnTo>
                    <a:pt x="119" y="115"/>
                  </a:lnTo>
                  <a:cubicBezTo>
                    <a:pt x="48" y="163"/>
                    <a:pt x="0" y="258"/>
                    <a:pt x="48" y="341"/>
                  </a:cubicBezTo>
                  <a:cubicBezTo>
                    <a:pt x="71" y="401"/>
                    <a:pt x="131" y="437"/>
                    <a:pt x="191" y="437"/>
                  </a:cubicBezTo>
                  <a:cubicBezTo>
                    <a:pt x="226" y="437"/>
                    <a:pt x="238" y="437"/>
                    <a:pt x="274" y="413"/>
                  </a:cubicBezTo>
                  <a:lnTo>
                    <a:pt x="476" y="318"/>
                  </a:lnTo>
                  <a:cubicBezTo>
                    <a:pt x="548" y="270"/>
                    <a:pt x="583" y="163"/>
                    <a:pt x="548" y="91"/>
                  </a:cubicBezTo>
                  <a:cubicBezTo>
                    <a:pt x="522" y="40"/>
                    <a:pt x="465" y="1"/>
                    <a:pt x="40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2" name="Google Shape;11822;p65"/>
            <p:cNvSpPr/>
            <p:nvPr/>
          </p:nvSpPr>
          <p:spPr>
            <a:xfrm>
              <a:off x="8211731" y="2518409"/>
              <a:ext cx="18881" cy="13812"/>
            </a:xfrm>
            <a:custGeom>
              <a:rect b="b" l="l" r="r" t="t"/>
              <a:pathLst>
                <a:path extrusionOk="0" h="436" w="596">
                  <a:moveTo>
                    <a:pt x="208" y="0"/>
                  </a:moveTo>
                  <a:cubicBezTo>
                    <a:pt x="148" y="0"/>
                    <a:pt x="83" y="39"/>
                    <a:pt x="48" y="91"/>
                  </a:cubicBezTo>
                  <a:cubicBezTo>
                    <a:pt x="1" y="174"/>
                    <a:pt x="48" y="269"/>
                    <a:pt x="120" y="317"/>
                  </a:cubicBezTo>
                  <a:lnTo>
                    <a:pt x="334" y="424"/>
                  </a:lnTo>
                  <a:cubicBezTo>
                    <a:pt x="358" y="436"/>
                    <a:pt x="382" y="436"/>
                    <a:pt x="405" y="436"/>
                  </a:cubicBezTo>
                  <a:cubicBezTo>
                    <a:pt x="465" y="436"/>
                    <a:pt x="524" y="412"/>
                    <a:pt x="560" y="353"/>
                  </a:cubicBezTo>
                  <a:cubicBezTo>
                    <a:pt x="596" y="257"/>
                    <a:pt x="572" y="174"/>
                    <a:pt x="477" y="126"/>
                  </a:cubicBezTo>
                  <a:lnTo>
                    <a:pt x="274" y="19"/>
                  </a:lnTo>
                  <a:cubicBezTo>
                    <a:pt x="255" y="6"/>
                    <a:pt x="232" y="0"/>
                    <a:pt x="2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3" name="Google Shape;11823;p65"/>
          <p:cNvGrpSpPr/>
          <p:nvPr/>
        </p:nvGrpSpPr>
        <p:grpSpPr>
          <a:xfrm>
            <a:off x="5356413" y="2413390"/>
            <a:ext cx="271212" cy="361374"/>
            <a:chOff x="5356413" y="2413390"/>
            <a:chExt cx="271212" cy="361374"/>
          </a:xfrm>
        </p:grpSpPr>
        <p:sp>
          <p:nvSpPr>
            <p:cNvPr id="11824" name="Google Shape;11824;p65"/>
            <p:cNvSpPr/>
            <p:nvPr/>
          </p:nvSpPr>
          <p:spPr>
            <a:xfrm>
              <a:off x="5453734" y="2525790"/>
              <a:ext cx="10201" cy="15872"/>
            </a:xfrm>
            <a:custGeom>
              <a:rect b="b" l="l" r="r" t="t"/>
              <a:pathLst>
                <a:path extrusionOk="0" h="501" w="322">
                  <a:moveTo>
                    <a:pt x="167" y="1"/>
                  </a:moveTo>
                  <a:cubicBezTo>
                    <a:pt x="72" y="1"/>
                    <a:pt x="0" y="72"/>
                    <a:pt x="0" y="167"/>
                  </a:cubicBezTo>
                  <a:lnTo>
                    <a:pt x="0" y="346"/>
                  </a:lnTo>
                  <a:cubicBezTo>
                    <a:pt x="0" y="429"/>
                    <a:pt x="72" y="501"/>
                    <a:pt x="167" y="501"/>
                  </a:cubicBezTo>
                  <a:cubicBezTo>
                    <a:pt x="250" y="501"/>
                    <a:pt x="322" y="429"/>
                    <a:pt x="322" y="346"/>
                  </a:cubicBezTo>
                  <a:lnTo>
                    <a:pt x="322" y="167"/>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5" name="Google Shape;11825;p65"/>
            <p:cNvSpPr/>
            <p:nvPr/>
          </p:nvSpPr>
          <p:spPr>
            <a:xfrm>
              <a:off x="5521624" y="2525790"/>
              <a:ext cx="10201" cy="15872"/>
            </a:xfrm>
            <a:custGeom>
              <a:rect b="b" l="l" r="r" t="t"/>
              <a:pathLst>
                <a:path extrusionOk="0" h="501" w="322">
                  <a:moveTo>
                    <a:pt x="155" y="1"/>
                  </a:moveTo>
                  <a:cubicBezTo>
                    <a:pt x="72" y="1"/>
                    <a:pt x="0" y="72"/>
                    <a:pt x="0" y="167"/>
                  </a:cubicBezTo>
                  <a:lnTo>
                    <a:pt x="0" y="346"/>
                  </a:lnTo>
                  <a:cubicBezTo>
                    <a:pt x="0" y="429"/>
                    <a:pt x="72" y="501"/>
                    <a:pt x="155" y="501"/>
                  </a:cubicBezTo>
                  <a:cubicBezTo>
                    <a:pt x="250" y="501"/>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6" name="Google Shape;11826;p65"/>
            <p:cNvSpPr/>
            <p:nvPr/>
          </p:nvSpPr>
          <p:spPr>
            <a:xfrm>
              <a:off x="5356413" y="2413390"/>
              <a:ext cx="271212" cy="361374"/>
            </a:xfrm>
            <a:custGeom>
              <a:rect b="b" l="l" r="r" t="t"/>
              <a:pathLst>
                <a:path extrusionOk="0" h="11407" w="8561">
                  <a:moveTo>
                    <a:pt x="4215" y="298"/>
                  </a:moveTo>
                  <a:cubicBezTo>
                    <a:pt x="4394" y="298"/>
                    <a:pt x="4560" y="381"/>
                    <a:pt x="4679" y="512"/>
                  </a:cubicBezTo>
                  <a:cubicBezTo>
                    <a:pt x="4707" y="549"/>
                    <a:pt x="4762" y="564"/>
                    <a:pt x="4813" y="564"/>
                  </a:cubicBezTo>
                  <a:cubicBezTo>
                    <a:pt x="4829" y="564"/>
                    <a:pt x="4844" y="563"/>
                    <a:pt x="4858" y="560"/>
                  </a:cubicBezTo>
                  <a:cubicBezTo>
                    <a:pt x="4965" y="512"/>
                    <a:pt x="5072" y="501"/>
                    <a:pt x="5180" y="501"/>
                  </a:cubicBezTo>
                  <a:cubicBezTo>
                    <a:pt x="5644" y="501"/>
                    <a:pt x="6037" y="834"/>
                    <a:pt x="6072" y="1310"/>
                  </a:cubicBezTo>
                  <a:cubicBezTo>
                    <a:pt x="6072" y="1370"/>
                    <a:pt x="6120" y="1429"/>
                    <a:pt x="6180" y="1453"/>
                  </a:cubicBezTo>
                  <a:cubicBezTo>
                    <a:pt x="6453" y="1560"/>
                    <a:pt x="6608" y="1822"/>
                    <a:pt x="6608" y="2120"/>
                  </a:cubicBezTo>
                  <a:cubicBezTo>
                    <a:pt x="6608" y="2525"/>
                    <a:pt x="6287" y="2846"/>
                    <a:pt x="5882" y="2846"/>
                  </a:cubicBezTo>
                  <a:cubicBezTo>
                    <a:pt x="5632" y="2846"/>
                    <a:pt x="5406" y="2715"/>
                    <a:pt x="5275" y="2501"/>
                  </a:cubicBezTo>
                  <a:cubicBezTo>
                    <a:pt x="5239" y="2465"/>
                    <a:pt x="5180" y="2429"/>
                    <a:pt x="5120" y="2429"/>
                  </a:cubicBezTo>
                  <a:cubicBezTo>
                    <a:pt x="5096" y="2429"/>
                    <a:pt x="5084" y="2429"/>
                    <a:pt x="5049" y="2441"/>
                  </a:cubicBezTo>
                  <a:cubicBezTo>
                    <a:pt x="4977" y="2489"/>
                    <a:pt x="4882" y="2501"/>
                    <a:pt x="4810" y="2501"/>
                  </a:cubicBezTo>
                  <a:cubicBezTo>
                    <a:pt x="4513" y="2501"/>
                    <a:pt x="4263" y="2263"/>
                    <a:pt x="4263" y="1953"/>
                  </a:cubicBezTo>
                  <a:cubicBezTo>
                    <a:pt x="4263" y="1905"/>
                    <a:pt x="4263" y="1858"/>
                    <a:pt x="4275" y="1822"/>
                  </a:cubicBezTo>
                  <a:cubicBezTo>
                    <a:pt x="4287" y="1774"/>
                    <a:pt x="4275" y="1715"/>
                    <a:pt x="4251" y="1691"/>
                  </a:cubicBezTo>
                  <a:cubicBezTo>
                    <a:pt x="4215" y="1644"/>
                    <a:pt x="4167" y="1632"/>
                    <a:pt x="4132" y="1608"/>
                  </a:cubicBezTo>
                  <a:cubicBezTo>
                    <a:pt x="3798" y="1584"/>
                    <a:pt x="3548" y="1310"/>
                    <a:pt x="3548" y="989"/>
                  </a:cubicBezTo>
                  <a:cubicBezTo>
                    <a:pt x="3572" y="596"/>
                    <a:pt x="3858" y="298"/>
                    <a:pt x="4215" y="298"/>
                  </a:cubicBezTo>
                  <a:close/>
                  <a:moveTo>
                    <a:pt x="6763" y="2715"/>
                  </a:moveTo>
                  <a:cubicBezTo>
                    <a:pt x="6787" y="2858"/>
                    <a:pt x="6811" y="3013"/>
                    <a:pt x="6811" y="3179"/>
                  </a:cubicBezTo>
                  <a:lnTo>
                    <a:pt x="6811" y="3370"/>
                  </a:lnTo>
                  <a:lnTo>
                    <a:pt x="6608" y="3370"/>
                  </a:lnTo>
                  <a:cubicBezTo>
                    <a:pt x="6513" y="3370"/>
                    <a:pt x="6418" y="3275"/>
                    <a:pt x="6418" y="3179"/>
                  </a:cubicBezTo>
                  <a:lnTo>
                    <a:pt x="6418" y="3025"/>
                  </a:lnTo>
                  <a:cubicBezTo>
                    <a:pt x="6549" y="2953"/>
                    <a:pt x="6668" y="2834"/>
                    <a:pt x="6763" y="2715"/>
                  </a:cubicBezTo>
                  <a:close/>
                  <a:moveTo>
                    <a:pt x="1608" y="2215"/>
                  </a:moveTo>
                  <a:cubicBezTo>
                    <a:pt x="1512" y="2513"/>
                    <a:pt x="1465" y="2810"/>
                    <a:pt x="1465" y="3144"/>
                  </a:cubicBezTo>
                  <a:lnTo>
                    <a:pt x="1465" y="3382"/>
                  </a:lnTo>
                  <a:cubicBezTo>
                    <a:pt x="1250" y="3489"/>
                    <a:pt x="1108" y="3691"/>
                    <a:pt x="1108" y="3930"/>
                  </a:cubicBezTo>
                  <a:cubicBezTo>
                    <a:pt x="1108" y="4275"/>
                    <a:pt x="1370" y="4549"/>
                    <a:pt x="1715" y="4549"/>
                  </a:cubicBezTo>
                  <a:lnTo>
                    <a:pt x="1822" y="4549"/>
                  </a:lnTo>
                  <a:lnTo>
                    <a:pt x="1822" y="4561"/>
                  </a:lnTo>
                  <a:cubicBezTo>
                    <a:pt x="1822" y="5049"/>
                    <a:pt x="1953" y="5501"/>
                    <a:pt x="2203" y="5882"/>
                  </a:cubicBezTo>
                  <a:cubicBezTo>
                    <a:pt x="2092" y="5973"/>
                    <a:pt x="1972" y="6004"/>
                    <a:pt x="1844" y="6004"/>
                  </a:cubicBezTo>
                  <a:cubicBezTo>
                    <a:pt x="1821" y="6004"/>
                    <a:pt x="1798" y="6003"/>
                    <a:pt x="1774" y="6001"/>
                  </a:cubicBezTo>
                  <a:cubicBezTo>
                    <a:pt x="1334" y="5989"/>
                    <a:pt x="953" y="5632"/>
                    <a:pt x="917" y="5180"/>
                  </a:cubicBezTo>
                  <a:lnTo>
                    <a:pt x="917" y="4989"/>
                  </a:lnTo>
                  <a:cubicBezTo>
                    <a:pt x="929" y="4811"/>
                    <a:pt x="881" y="4644"/>
                    <a:pt x="762" y="4549"/>
                  </a:cubicBezTo>
                  <a:cubicBezTo>
                    <a:pt x="631" y="4406"/>
                    <a:pt x="536" y="4215"/>
                    <a:pt x="536" y="4025"/>
                  </a:cubicBezTo>
                  <a:cubicBezTo>
                    <a:pt x="536" y="3751"/>
                    <a:pt x="691" y="3513"/>
                    <a:pt x="917" y="3394"/>
                  </a:cubicBezTo>
                  <a:cubicBezTo>
                    <a:pt x="1072" y="3310"/>
                    <a:pt x="1155" y="3120"/>
                    <a:pt x="1096" y="2941"/>
                  </a:cubicBezTo>
                  <a:cubicBezTo>
                    <a:pt x="1060" y="2834"/>
                    <a:pt x="1060" y="2727"/>
                    <a:pt x="1096" y="2620"/>
                  </a:cubicBezTo>
                  <a:cubicBezTo>
                    <a:pt x="1131" y="2429"/>
                    <a:pt x="1298" y="2286"/>
                    <a:pt x="1489" y="2239"/>
                  </a:cubicBezTo>
                  <a:cubicBezTo>
                    <a:pt x="1536" y="2215"/>
                    <a:pt x="1572" y="2215"/>
                    <a:pt x="1608" y="2215"/>
                  </a:cubicBezTo>
                  <a:close/>
                  <a:moveTo>
                    <a:pt x="6977" y="2251"/>
                  </a:moveTo>
                  <a:cubicBezTo>
                    <a:pt x="7025" y="2251"/>
                    <a:pt x="7061" y="2251"/>
                    <a:pt x="7108" y="2263"/>
                  </a:cubicBezTo>
                  <a:cubicBezTo>
                    <a:pt x="7299" y="2310"/>
                    <a:pt x="7442" y="2453"/>
                    <a:pt x="7501" y="2656"/>
                  </a:cubicBezTo>
                  <a:cubicBezTo>
                    <a:pt x="7537" y="2763"/>
                    <a:pt x="7537" y="2858"/>
                    <a:pt x="7501" y="2965"/>
                  </a:cubicBezTo>
                  <a:cubicBezTo>
                    <a:pt x="7442" y="3144"/>
                    <a:pt x="7525" y="3334"/>
                    <a:pt x="7680" y="3429"/>
                  </a:cubicBezTo>
                  <a:cubicBezTo>
                    <a:pt x="7918" y="3560"/>
                    <a:pt x="8061" y="3799"/>
                    <a:pt x="8061" y="4049"/>
                  </a:cubicBezTo>
                  <a:cubicBezTo>
                    <a:pt x="8061" y="4251"/>
                    <a:pt x="7977" y="4441"/>
                    <a:pt x="7835" y="4572"/>
                  </a:cubicBezTo>
                  <a:cubicBezTo>
                    <a:pt x="7727" y="4680"/>
                    <a:pt x="7668" y="4846"/>
                    <a:pt x="7680" y="5025"/>
                  </a:cubicBezTo>
                  <a:cubicBezTo>
                    <a:pt x="7704" y="5084"/>
                    <a:pt x="7704" y="5156"/>
                    <a:pt x="7680" y="5215"/>
                  </a:cubicBezTo>
                  <a:cubicBezTo>
                    <a:pt x="7644" y="5644"/>
                    <a:pt x="7263" y="6001"/>
                    <a:pt x="6823" y="6037"/>
                  </a:cubicBezTo>
                  <a:cubicBezTo>
                    <a:pt x="6668" y="6037"/>
                    <a:pt x="6525" y="6001"/>
                    <a:pt x="6394" y="5942"/>
                  </a:cubicBezTo>
                  <a:cubicBezTo>
                    <a:pt x="6632" y="5561"/>
                    <a:pt x="6775" y="5108"/>
                    <a:pt x="6775" y="4620"/>
                  </a:cubicBezTo>
                  <a:lnTo>
                    <a:pt x="6775" y="4608"/>
                  </a:lnTo>
                  <a:lnTo>
                    <a:pt x="6882" y="4608"/>
                  </a:lnTo>
                  <a:cubicBezTo>
                    <a:pt x="7227" y="4608"/>
                    <a:pt x="7489" y="4334"/>
                    <a:pt x="7489" y="3989"/>
                  </a:cubicBezTo>
                  <a:cubicBezTo>
                    <a:pt x="7489" y="3739"/>
                    <a:pt x="7346" y="3537"/>
                    <a:pt x="7132" y="3441"/>
                  </a:cubicBezTo>
                  <a:lnTo>
                    <a:pt x="7132" y="3179"/>
                  </a:lnTo>
                  <a:cubicBezTo>
                    <a:pt x="7132" y="2858"/>
                    <a:pt x="7085" y="2548"/>
                    <a:pt x="6977" y="2251"/>
                  </a:cubicBezTo>
                  <a:close/>
                  <a:moveTo>
                    <a:pt x="3239" y="893"/>
                  </a:moveTo>
                  <a:lnTo>
                    <a:pt x="3239" y="941"/>
                  </a:lnTo>
                  <a:cubicBezTo>
                    <a:pt x="3239" y="1370"/>
                    <a:pt x="3536" y="1763"/>
                    <a:pt x="3953" y="1870"/>
                  </a:cubicBezTo>
                  <a:lnTo>
                    <a:pt x="3953" y="1905"/>
                  </a:lnTo>
                  <a:cubicBezTo>
                    <a:pt x="3953" y="2394"/>
                    <a:pt x="4334" y="2787"/>
                    <a:pt x="4822" y="2787"/>
                  </a:cubicBezTo>
                  <a:cubicBezTo>
                    <a:pt x="4918" y="2787"/>
                    <a:pt x="4989" y="2775"/>
                    <a:pt x="5084" y="2739"/>
                  </a:cubicBezTo>
                  <a:cubicBezTo>
                    <a:pt x="5275" y="3001"/>
                    <a:pt x="5572" y="3132"/>
                    <a:pt x="5894" y="3132"/>
                  </a:cubicBezTo>
                  <a:cubicBezTo>
                    <a:pt x="5953" y="3132"/>
                    <a:pt x="6037" y="3132"/>
                    <a:pt x="6096" y="3120"/>
                  </a:cubicBezTo>
                  <a:lnTo>
                    <a:pt x="6096" y="3144"/>
                  </a:lnTo>
                  <a:cubicBezTo>
                    <a:pt x="6096" y="3429"/>
                    <a:pt x="6334" y="3668"/>
                    <a:pt x="6608" y="3668"/>
                  </a:cubicBezTo>
                  <a:lnTo>
                    <a:pt x="6882" y="3668"/>
                  </a:lnTo>
                  <a:cubicBezTo>
                    <a:pt x="7025" y="3668"/>
                    <a:pt x="7168" y="3787"/>
                    <a:pt x="7168" y="3953"/>
                  </a:cubicBezTo>
                  <a:cubicBezTo>
                    <a:pt x="7168" y="4096"/>
                    <a:pt x="7049" y="4227"/>
                    <a:pt x="6882" y="4227"/>
                  </a:cubicBezTo>
                  <a:lnTo>
                    <a:pt x="6775" y="4227"/>
                  </a:lnTo>
                  <a:lnTo>
                    <a:pt x="6775" y="4215"/>
                  </a:lnTo>
                  <a:cubicBezTo>
                    <a:pt x="6775" y="4132"/>
                    <a:pt x="6704" y="4049"/>
                    <a:pt x="6608" y="4049"/>
                  </a:cubicBezTo>
                  <a:cubicBezTo>
                    <a:pt x="6525" y="4049"/>
                    <a:pt x="6453" y="4132"/>
                    <a:pt x="6453" y="4215"/>
                  </a:cubicBezTo>
                  <a:lnTo>
                    <a:pt x="6453" y="4572"/>
                  </a:lnTo>
                  <a:cubicBezTo>
                    <a:pt x="6453" y="5763"/>
                    <a:pt x="5477" y="6716"/>
                    <a:pt x="4310" y="6716"/>
                  </a:cubicBezTo>
                  <a:cubicBezTo>
                    <a:pt x="4289" y="6716"/>
                    <a:pt x="4268" y="6717"/>
                    <a:pt x="4247" y="6717"/>
                  </a:cubicBezTo>
                  <a:cubicBezTo>
                    <a:pt x="3086" y="6717"/>
                    <a:pt x="2167" y="5754"/>
                    <a:pt x="2167" y="4584"/>
                  </a:cubicBezTo>
                  <a:lnTo>
                    <a:pt x="2167" y="4227"/>
                  </a:lnTo>
                  <a:cubicBezTo>
                    <a:pt x="2167" y="4144"/>
                    <a:pt x="2084" y="4072"/>
                    <a:pt x="2001" y="4072"/>
                  </a:cubicBezTo>
                  <a:cubicBezTo>
                    <a:pt x="1905" y="4072"/>
                    <a:pt x="1834" y="4144"/>
                    <a:pt x="1834" y="4227"/>
                  </a:cubicBezTo>
                  <a:lnTo>
                    <a:pt x="1834" y="4251"/>
                  </a:lnTo>
                  <a:lnTo>
                    <a:pt x="1727" y="4251"/>
                  </a:lnTo>
                  <a:cubicBezTo>
                    <a:pt x="1584" y="4251"/>
                    <a:pt x="1453" y="4132"/>
                    <a:pt x="1453" y="3965"/>
                  </a:cubicBezTo>
                  <a:cubicBezTo>
                    <a:pt x="1453" y="3810"/>
                    <a:pt x="1572" y="3679"/>
                    <a:pt x="1727" y="3679"/>
                  </a:cubicBezTo>
                  <a:lnTo>
                    <a:pt x="2001" y="3679"/>
                  </a:lnTo>
                  <a:cubicBezTo>
                    <a:pt x="2286" y="3679"/>
                    <a:pt x="2524" y="3441"/>
                    <a:pt x="2524" y="3156"/>
                  </a:cubicBezTo>
                  <a:cubicBezTo>
                    <a:pt x="2524" y="2667"/>
                    <a:pt x="2715" y="2191"/>
                    <a:pt x="3084" y="1846"/>
                  </a:cubicBezTo>
                  <a:cubicBezTo>
                    <a:pt x="3155" y="1786"/>
                    <a:pt x="3155" y="1691"/>
                    <a:pt x="3084" y="1608"/>
                  </a:cubicBezTo>
                  <a:cubicBezTo>
                    <a:pt x="3054" y="1572"/>
                    <a:pt x="3013" y="1554"/>
                    <a:pt x="2969" y="1554"/>
                  </a:cubicBezTo>
                  <a:cubicBezTo>
                    <a:pt x="2926" y="1554"/>
                    <a:pt x="2882" y="1572"/>
                    <a:pt x="2846" y="1608"/>
                  </a:cubicBezTo>
                  <a:cubicBezTo>
                    <a:pt x="2417" y="2013"/>
                    <a:pt x="2179" y="2560"/>
                    <a:pt x="2179" y="3156"/>
                  </a:cubicBezTo>
                  <a:cubicBezTo>
                    <a:pt x="2179" y="3263"/>
                    <a:pt x="2084" y="3358"/>
                    <a:pt x="1989" y="3358"/>
                  </a:cubicBezTo>
                  <a:lnTo>
                    <a:pt x="1786" y="3358"/>
                  </a:lnTo>
                  <a:lnTo>
                    <a:pt x="1786" y="3179"/>
                  </a:lnTo>
                  <a:cubicBezTo>
                    <a:pt x="1786" y="2191"/>
                    <a:pt x="2358" y="1310"/>
                    <a:pt x="3239" y="893"/>
                  </a:cubicBezTo>
                  <a:close/>
                  <a:moveTo>
                    <a:pt x="5227" y="6894"/>
                  </a:moveTo>
                  <a:lnTo>
                    <a:pt x="5227" y="7251"/>
                  </a:lnTo>
                  <a:cubicBezTo>
                    <a:pt x="5227" y="7359"/>
                    <a:pt x="5215" y="7454"/>
                    <a:pt x="5168" y="7561"/>
                  </a:cubicBezTo>
                  <a:cubicBezTo>
                    <a:pt x="5144" y="7656"/>
                    <a:pt x="5180" y="7740"/>
                    <a:pt x="5275" y="7775"/>
                  </a:cubicBezTo>
                  <a:cubicBezTo>
                    <a:pt x="5287" y="7775"/>
                    <a:pt x="5322" y="7787"/>
                    <a:pt x="5334" y="7787"/>
                  </a:cubicBezTo>
                  <a:cubicBezTo>
                    <a:pt x="5406" y="7787"/>
                    <a:pt x="5465" y="7740"/>
                    <a:pt x="5501" y="7680"/>
                  </a:cubicBezTo>
                  <a:cubicBezTo>
                    <a:pt x="5537" y="7549"/>
                    <a:pt x="5572" y="7418"/>
                    <a:pt x="5572" y="7263"/>
                  </a:cubicBezTo>
                  <a:lnTo>
                    <a:pt x="5572" y="7192"/>
                  </a:lnTo>
                  <a:cubicBezTo>
                    <a:pt x="5930" y="7251"/>
                    <a:pt x="6299" y="7359"/>
                    <a:pt x="6644" y="7478"/>
                  </a:cubicBezTo>
                  <a:cubicBezTo>
                    <a:pt x="6644" y="7478"/>
                    <a:pt x="6656" y="7478"/>
                    <a:pt x="6656" y="7489"/>
                  </a:cubicBezTo>
                  <a:cubicBezTo>
                    <a:pt x="6561" y="8037"/>
                    <a:pt x="6299" y="8573"/>
                    <a:pt x="5882" y="8978"/>
                  </a:cubicBezTo>
                  <a:cubicBezTo>
                    <a:pt x="5453" y="9383"/>
                    <a:pt x="4906" y="9585"/>
                    <a:pt x="4310" y="9585"/>
                  </a:cubicBezTo>
                  <a:cubicBezTo>
                    <a:pt x="3727" y="9585"/>
                    <a:pt x="3155" y="9371"/>
                    <a:pt x="2727" y="8978"/>
                  </a:cubicBezTo>
                  <a:cubicBezTo>
                    <a:pt x="2298" y="8597"/>
                    <a:pt x="2048" y="8049"/>
                    <a:pt x="1989" y="7478"/>
                  </a:cubicBezTo>
                  <a:cubicBezTo>
                    <a:pt x="1989" y="7478"/>
                    <a:pt x="1989" y="7454"/>
                    <a:pt x="2001" y="7454"/>
                  </a:cubicBezTo>
                  <a:cubicBezTo>
                    <a:pt x="2346" y="7347"/>
                    <a:pt x="2715" y="7251"/>
                    <a:pt x="3072" y="7180"/>
                  </a:cubicBezTo>
                  <a:lnTo>
                    <a:pt x="3072" y="7251"/>
                  </a:lnTo>
                  <a:cubicBezTo>
                    <a:pt x="3072" y="7942"/>
                    <a:pt x="3620" y="8490"/>
                    <a:pt x="4310" y="8490"/>
                  </a:cubicBezTo>
                  <a:cubicBezTo>
                    <a:pt x="4525" y="8490"/>
                    <a:pt x="4739" y="8430"/>
                    <a:pt x="4929" y="8323"/>
                  </a:cubicBezTo>
                  <a:cubicBezTo>
                    <a:pt x="5001" y="8275"/>
                    <a:pt x="5037" y="8168"/>
                    <a:pt x="4989" y="8097"/>
                  </a:cubicBezTo>
                  <a:cubicBezTo>
                    <a:pt x="4956" y="8048"/>
                    <a:pt x="4901" y="8015"/>
                    <a:pt x="4843" y="8015"/>
                  </a:cubicBezTo>
                  <a:cubicBezTo>
                    <a:pt x="4816" y="8015"/>
                    <a:pt x="4789" y="8022"/>
                    <a:pt x="4763" y="8037"/>
                  </a:cubicBezTo>
                  <a:cubicBezTo>
                    <a:pt x="4632" y="8109"/>
                    <a:pt x="4465" y="8156"/>
                    <a:pt x="4322" y="8156"/>
                  </a:cubicBezTo>
                  <a:cubicBezTo>
                    <a:pt x="3834" y="8156"/>
                    <a:pt x="3417" y="7751"/>
                    <a:pt x="3417" y="7251"/>
                  </a:cubicBezTo>
                  <a:lnTo>
                    <a:pt x="3417" y="6894"/>
                  </a:lnTo>
                  <a:cubicBezTo>
                    <a:pt x="3691" y="7001"/>
                    <a:pt x="3989" y="7061"/>
                    <a:pt x="4322" y="7061"/>
                  </a:cubicBezTo>
                  <a:cubicBezTo>
                    <a:pt x="4644" y="7061"/>
                    <a:pt x="4941" y="7001"/>
                    <a:pt x="5227" y="6894"/>
                  </a:cubicBezTo>
                  <a:close/>
                  <a:moveTo>
                    <a:pt x="4203" y="0"/>
                  </a:moveTo>
                  <a:cubicBezTo>
                    <a:pt x="3834" y="0"/>
                    <a:pt x="3501" y="215"/>
                    <a:pt x="3334" y="524"/>
                  </a:cubicBezTo>
                  <a:cubicBezTo>
                    <a:pt x="2620" y="774"/>
                    <a:pt x="2060" y="1298"/>
                    <a:pt x="1727" y="1953"/>
                  </a:cubicBezTo>
                  <a:cubicBezTo>
                    <a:pt x="1687" y="1948"/>
                    <a:pt x="1646" y="1945"/>
                    <a:pt x="1602" y="1945"/>
                  </a:cubicBezTo>
                  <a:cubicBezTo>
                    <a:pt x="1541" y="1945"/>
                    <a:pt x="1475" y="1951"/>
                    <a:pt x="1405" y="1965"/>
                  </a:cubicBezTo>
                  <a:cubicBezTo>
                    <a:pt x="1096" y="2048"/>
                    <a:pt x="834" y="2286"/>
                    <a:pt x="762" y="2596"/>
                  </a:cubicBezTo>
                  <a:cubicBezTo>
                    <a:pt x="715" y="2763"/>
                    <a:pt x="715" y="2941"/>
                    <a:pt x="762" y="3084"/>
                  </a:cubicBezTo>
                  <a:cubicBezTo>
                    <a:pt x="774" y="3120"/>
                    <a:pt x="762" y="3144"/>
                    <a:pt x="738" y="3144"/>
                  </a:cubicBezTo>
                  <a:cubicBezTo>
                    <a:pt x="393" y="3322"/>
                    <a:pt x="179" y="3679"/>
                    <a:pt x="179" y="4072"/>
                  </a:cubicBezTo>
                  <a:cubicBezTo>
                    <a:pt x="179" y="4346"/>
                    <a:pt x="298" y="4620"/>
                    <a:pt x="512" y="4822"/>
                  </a:cubicBezTo>
                  <a:cubicBezTo>
                    <a:pt x="560" y="4870"/>
                    <a:pt x="560" y="4965"/>
                    <a:pt x="560" y="4989"/>
                  </a:cubicBezTo>
                  <a:cubicBezTo>
                    <a:pt x="536" y="5084"/>
                    <a:pt x="536" y="5168"/>
                    <a:pt x="560" y="5263"/>
                  </a:cubicBezTo>
                  <a:cubicBezTo>
                    <a:pt x="619" y="5858"/>
                    <a:pt x="1131" y="6346"/>
                    <a:pt x="1727" y="6370"/>
                  </a:cubicBezTo>
                  <a:lnTo>
                    <a:pt x="1774" y="6370"/>
                  </a:lnTo>
                  <a:cubicBezTo>
                    <a:pt x="1989" y="6370"/>
                    <a:pt x="2191" y="6311"/>
                    <a:pt x="2370" y="6227"/>
                  </a:cubicBezTo>
                  <a:cubicBezTo>
                    <a:pt x="2560" y="6454"/>
                    <a:pt x="2786" y="6632"/>
                    <a:pt x="3024" y="6775"/>
                  </a:cubicBezTo>
                  <a:lnTo>
                    <a:pt x="3024" y="6882"/>
                  </a:lnTo>
                  <a:cubicBezTo>
                    <a:pt x="2620" y="6954"/>
                    <a:pt x="2227" y="7049"/>
                    <a:pt x="1846" y="7180"/>
                  </a:cubicBezTo>
                  <a:cubicBezTo>
                    <a:pt x="1703" y="7228"/>
                    <a:pt x="1608" y="7359"/>
                    <a:pt x="1608" y="7501"/>
                  </a:cubicBezTo>
                  <a:lnTo>
                    <a:pt x="941" y="7740"/>
                  </a:lnTo>
                  <a:cubicBezTo>
                    <a:pt x="381" y="7942"/>
                    <a:pt x="0" y="8478"/>
                    <a:pt x="0" y="9085"/>
                  </a:cubicBezTo>
                  <a:lnTo>
                    <a:pt x="0" y="11240"/>
                  </a:lnTo>
                  <a:cubicBezTo>
                    <a:pt x="0" y="11335"/>
                    <a:pt x="84" y="11407"/>
                    <a:pt x="167" y="11407"/>
                  </a:cubicBezTo>
                  <a:cubicBezTo>
                    <a:pt x="262" y="11407"/>
                    <a:pt x="334" y="11335"/>
                    <a:pt x="334" y="11240"/>
                  </a:cubicBezTo>
                  <a:lnTo>
                    <a:pt x="334" y="9085"/>
                  </a:lnTo>
                  <a:cubicBezTo>
                    <a:pt x="334" y="8621"/>
                    <a:pt x="619" y="8216"/>
                    <a:pt x="1048" y="8073"/>
                  </a:cubicBezTo>
                  <a:lnTo>
                    <a:pt x="1655" y="7859"/>
                  </a:lnTo>
                  <a:cubicBezTo>
                    <a:pt x="1774" y="8394"/>
                    <a:pt x="2036" y="8894"/>
                    <a:pt x="2465" y="9275"/>
                  </a:cubicBezTo>
                  <a:cubicBezTo>
                    <a:pt x="2905" y="9692"/>
                    <a:pt x="3489" y="9930"/>
                    <a:pt x="4096" y="9978"/>
                  </a:cubicBezTo>
                  <a:lnTo>
                    <a:pt x="4096" y="11240"/>
                  </a:lnTo>
                  <a:cubicBezTo>
                    <a:pt x="4096" y="11335"/>
                    <a:pt x="4167" y="11407"/>
                    <a:pt x="4263" y="11407"/>
                  </a:cubicBezTo>
                  <a:cubicBezTo>
                    <a:pt x="4346" y="11407"/>
                    <a:pt x="4418" y="11335"/>
                    <a:pt x="4418" y="11240"/>
                  </a:cubicBezTo>
                  <a:lnTo>
                    <a:pt x="4418" y="9978"/>
                  </a:lnTo>
                  <a:cubicBezTo>
                    <a:pt x="5037" y="9930"/>
                    <a:pt x="5596" y="9692"/>
                    <a:pt x="6061" y="9275"/>
                  </a:cubicBezTo>
                  <a:cubicBezTo>
                    <a:pt x="6477" y="8906"/>
                    <a:pt x="6739" y="8418"/>
                    <a:pt x="6858" y="7859"/>
                  </a:cubicBezTo>
                  <a:lnTo>
                    <a:pt x="7477" y="8073"/>
                  </a:lnTo>
                  <a:cubicBezTo>
                    <a:pt x="7906" y="8216"/>
                    <a:pt x="8192" y="8632"/>
                    <a:pt x="8192" y="9085"/>
                  </a:cubicBezTo>
                  <a:lnTo>
                    <a:pt x="8192" y="11240"/>
                  </a:lnTo>
                  <a:cubicBezTo>
                    <a:pt x="8192" y="11335"/>
                    <a:pt x="8263" y="11407"/>
                    <a:pt x="8347" y="11407"/>
                  </a:cubicBezTo>
                  <a:cubicBezTo>
                    <a:pt x="8442" y="11407"/>
                    <a:pt x="8513" y="11335"/>
                    <a:pt x="8513" y="11240"/>
                  </a:cubicBezTo>
                  <a:lnTo>
                    <a:pt x="8513" y="9085"/>
                  </a:lnTo>
                  <a:cubicBezTo>
                    <a:pt x="8561" y="8442"/>
                    <a:pt x="8192" y="7906"/>
                    <a:pt x="7620" y="7716"/>
                  </a:cubicBezTo>
                  <a:lnTo>
                    <a:pt x="6954" y="7478"/>
                  </a:lnTo>
                  <a:cubicBezTo>
                    <a:pt x="6954" y="7323"/>
                    <a:pt x="6870" y="7192"/>
                    <a:pt x="6715" y="7144"/>
                  </a:cubicBezTo>
                  <a:cubicBezTo>
                    <a:pt x="6334" y="7013"/>
                    <a:pt x="5942" y="6906"/>
                    <a:pt x="5537" y="6847"/>
                  </a:cubicBezTo>
                  <a:lnTo>
                    <a:pt x="5537" y="6751"/>
                  </a:lnTo>
                  <a:cubicBezTo>
                    <a:pt x="5799" y="6597"/>
                    <a:pt x="6013" y="6418"/>
                    <a:pt x="6192" y="6192"/>
                  </a:cubicBezTo>
                  <a:cubicBezTo>
                    <a:pt x="6370" y="6299"/>
                    <a:pt x="6584" y="6346"/>
                    <a:pt x="6787" y="6346"/>
                  </a:cubicBezTo>
                  <a:lnTo>
                    <a:pt x="6834" y="6346"/>
                  </a:lnTo>
                  <a:cubicBezTo>
                    <a:pt x="7442" y="6311"/>
                    <a:pt x="7954" y="5835"/>
                    <a:pt x="8013" y="5227"/>
                  </a:cubicBezTo>
                  <a:cubicBezTo>
                    <a:pt x="8025" y="5132"/>
                    <a:pt x="8025" y="5049"/>
                    <a:pt x="8013" y="4965"/>
                  </a:cubicBezTo>
                  <a:cubicBezTo>
                    <a:pt x="8013" y="4930"/>
                    <a:pt x="8001" y="4846"/>
                    <a:pt x="8061" y="4799"/>
                  </a:cubicBezTo>
                  <a:cubicBezTo>
                    <a:pt x="8263" y="4608"/>
                    <a:pt x="8382" y="4322"/>
                    <a:pt x="8382" y="4037"/>
                  </a:cubicBezTo>
                  <a:cubicBezTo>
                    <a:pt x="8382" y="3644"/>
                    <a:pt x="8180" y="3287"/>
                    <a:pt x="7835" y="3108"/>
                  </a:cubicBezTo>
                  <a:cubicBezTo>
                    <a:pt x="7823" y="3096"/>
                    <a:pt x="7799" y="3072"/>
                    <a:pt x="7799" y="3048"/>
                  </a:cubicBezTo>
                  <a:cubicBezTo>
                    <a:pt x="7847" y="2894"/>
                    <a:pt x="7847" y="2727"/>
                    <a:pt x="7799" y="2560"/>
                  </a:cubicBezTo>
                  <a:cubicBezTo>
                    <a:pt x="7716" y="2251"/>
                    <a:pt x="7466" y="2013"/>
                    <a:pt x="7168" y="1941"/>
                  </a:cubicBezTo>
                  <a:cubicBezTo>
                    <a:pt x="7107" y="1924"/>
                    <a:pt x="7052" y="1913"/>
                    <a:pt x="6999" y="1913"/>
                  </a:cubicBezTo>
                  <a:cubicBezTo>
                    <a:pt x="6980" y="1913"/>
                    <a:pt x="6961" y="1914"/>
                    <a:pt x="6942" y="1917"/>
                  </a:cubicBezTo>
                  <a:cubicBezTo>
                    <a:pt x="6882" y="1608"/>
                    <a:pt x="6692" y="1322"/>
                    <a:pt x="6406" y="1179"/>
                  </a:cubicBezTo>
                  <a:cubicBezTo>
                    <a:pt x="6299" y="596"/>
                    <a:pt x="5799" y="167"/>
                    <a:pt x="5180" y="167"/>
                  </a:cubicBezTo>
                  <a:cubicBezTo>
                    <a:pt x="5060" y="167"/>
                    <a:pt x="4941" y="179"/>
                    <a:pt x="4822" y="227"/>
                  </a:cubicBezTo>
                  <a:cubicBezTo>
                    <a:pt x="4644" y="72"/>
                    <a:pt x="4441" y="0"/>
                    <a:pt x="4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7" name="Google Shape;11827;p65"/>
            <p:cNvSpPr/>
            <p:nvPr/>
          </p:nvSpPr>
          <p:spPr>
            <a:xfrm>
              <a:off x="5459373" y="2530701"/>
              <a:ext cx="66813" cy="72832"/>
            </a:xfrm>
            <a:custGeom>
              <a:rect b="b" l="l" r="r" t="t"/>
              <a:pathLst>
                <a:path extrusionOk="0" h="2299" w="2109">
                  <a:moveTo>
                    <a:pt x="1060" y="346"/>
                  </a:moveTo>
                  <a:cubicBezTo>
                    <a:pt x="1263" y="346"/>
                    <a:pt x="1429" y="512"/>
                    <a:pt x="1429" y="727"/>
                  </a:cubicBezTo>
                  <a:cubicBezTo>
                    <a:pt x="1429" y="929"/>
                    <a:pt x="1263" y="1096"/>
                    <a:pt x="1060" y="1096"/>
                  </a:cubicBezTo>
                  <a:cubicBezTo>
                    <a:pt x="846" y="1096"/>
                    <a:pt x="679" y="929"/>
                    <a:pt x="679" y="727"/>
                  </a:cubicBezTo>
                  <a:cubicBezTo>
                    <a:pt x="679" y="512"/>
                    <a:pt x="846" y="346"/>
                    <a:pt x="1060" y="346"/>
                  </a:cubicBezTo>
                  <a:close/>
                  <a:moveTo>
                    <a:pt x="1775" y="1417"/>
                  </a:moveTo>
                  <a:cubicBezTo>
                    <a:pt x="1679" y="1739"/>
                    <a:pt x="1394" y="1965"/>
                    <a:pt x="1060" y="1965"/>
                  </a:cubicBezTo>
                  <a:cubicBezTo>
                    <a:pt x="715" y="1965"/>
                    <a:pt x="429" y="1727"/>
                    <a:pt x="358" y="1417"/>
                  </a:cubicBezTo>
                  <a:close/>
                  <a:moveTo>
                    <a:pt x="1060" y="0"/>
                  </a:moveTo>
                  <a:cubicBezTo>
                    <a:pt x="667" y="0"/>
                    <a:pt x="358" y="322"/>
                    <a:pt x="358" y="703"/>
                  </a:cubicBezTo>
                  <a:cubicBezTo>
                    <a:pt x="358" y="834"/>
                    <a:pt x="406" y="977"/>
                    <a:pt x="465" y="1072"/>
                  </a:cubicBezTo>
                  <a:lnTo>
                    <a:pt x="167" y="1072"/>
                  </a:lnTo>
                  <a:cubicBezTo>
                    <a:pt x="72" y="1072"/>
                    <a:pt x="1" y="1155"/>
                    <a:pt x="1" y="1239"/>
                  </a:cubicBezTo>
                  <a:cubicBezTo>
                    <a:pt x="1" y="1822"/>
                    <a:pt x="477" y="2298"/>
                    <a:pt x="1060" y="2298"/>
                  </a:cubicBezTo>
                  <a:cubicBezTo>
                    <a:pt x="1632" y="2298"/>
                    <a:pt x="2108" y="1822"/>
                    <a:pt x="2108" y="1239"/>
                  </a:cubicBezTo>
                  <a:cubicBezTo>
                    <a:pt x="2108" y="1155"/>
                    <a:pt x="2037" y="1072"/>
                    <a:pt x="1953" y="1072"/>
                  </a:cubicBezTo>
                  <a:lnTo>
                    <a:pt x="1656" y="1072"/>
                  </a:lnTo>
                  <a:cubicBezTo>
                    <a:pt x="1715" y="977"/>
                    <a:pt x="1751" y="834"/>
                    <a:pt x="1751" y="703"/>
                  </a:cubicBezTo>
                  <a:cubicBezTo>
                    <a:pt x="1751" y="322"/>
                    <a:pt x="1441"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28" name="Google Shape;11828;p65"/>
            <p:cNvSpPr/>
            <p:nvPr/>
          </p:nvSpPr>
          <p:spPr>
            <a:xfrm>
              <a:off x="5446923" y="2502854"/>
              <a:ext cx="23792" cy="16188"/>
            </a:xfrm>
            <a:custGeom>
              <a:rect b="b" l="l" r="r" t="t"/>
              <a:pathLst>
                <a:path extrusionOk="0" h="511" w="751">
                  <a:moveTo>
                    <a:pt x="560" y="1"/>
                  </a:moveTo>
                  <a:cubicBezTo>
                    <a:pt x="534" y="1"/>
                    <a:pt x="506" y="7"/>
                    <a:pt x="477" y="22"/>
                  </a:cubicBezTo>
                  <a:lnTo>
                    <a:pt x="120" y="201"/>
                  </a:lnTo>
                  <a:cubicBezTo>
                    <a:pt x="37" y="248"/>
                    <a:pt x="1" y="355"/>
                    <a:pt x="48" y="427"/>
                  </a:cubicBezTo>
                  <a:cubicBezTo>
                    <a:pt x="84" y="486"/>
                    <a:pt x="132" y="510"/>
                    <a:pt x="203" y="510"/>
                  </a:cubicBezTo>
                  <a:cubicBezTo>
                    <a:pt x="227" y="510"/>
                    <a:pt x="239" y="510"/>
                    <a:pt x="275" y="498"/>
                  </a:cubicBezTo>
                  <a:lnTo>
                    <a:pt x="632" y="320"/>
                  </a:lnTo>
                  <a:cubicBezTo>
                    <a:pt x="715" y="272"/>
                    <a:pt x="751" y="165"/>
                    <a:pt x="703" y="93"/>
                  </a:cubicBezTo>
                  <a:cubicBezTo>
                    <a:pt x="670" y="36"/>
                    <a:pt x="620" y="1"/>
                    <a:pt x="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29" name="Google Shape;11829;p65"/>
          <p:cNvGrpSpPr/>
          <p:nvPr/>
        </p:nvGrpSpPr>
        <p:grpSpPr>
          <a:xfrm>
            <a:off x="6255238" y="2412249"/>
            <a:ext cx="271244" cy="360994"/>
            <a:chOff x="6255238" y="2412249"/>
            <a:chExt cx="271244" cy="360994"/>
          </a:xfrm>
        </p:grpSpPr>
        <p:sp>
          <p:nvSpPr>
            <p:cNvPr id="11830" name="Google Shape;11830;p65"/>
            <p:cNvSpPr/>
            <p:nvPr/>
          </p:nvSpPr>
          <p:spPr>
            <a:xfrm>
              <a:off x="6351799" y="2554080"/>
              <a:ext cx="10613" cy="15872"/>
            </a:xfrm>
            <a:custGeom>
              <a:rect b="b" l="l" r="r" t="t"/>
              <a:pathLst>
                <a:path extrusionOk="0" h="501" w="335">
                  <a:moveTo>
                    <a:pt x="168" y="0"/>
                  </a:moveTo>
                  <a:cubicBezTo>
                    <a:pt x="72" y="0"/>
                    <a:pt x="1" y="72"/>
                    <a:pt x="1" y="167"/>
                  </a:cubicBezTo>
                  <a:lnTo>
                    <a:pt x="1" y="346"/>
                  </a:lnTo>
                  <a:cubicBezTo>
                    <a:pt x="1" y="429"/>
                    <a:pt x="72" y="501"/>
                    <a:pt x="168" y="501"/>
                  </a:cubicBezTo>
                  <a:cubicBezTo>
                    <a:pt x="251" y="501"/>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1" name="Google Shape;11831;p65"/>
            <p:cNvSpPr/>
            <p:nvPr/>
          </p:nvSpPr>
          <p:spPr>
            <a:xfrm>
              <a:off x="6419720" y="2554080"/>
              <a:ext cx="10581" cy="15872"/>
            </a:xfrm>
            <a:custGeom>
              <a:rect b="b" l="l" r="r" t="t"/>
              <a:pathLst>
                <a:path extrusionOk="0" h="501" w="334">
                  <a:moveTo>
                    <a:pt x="167" y="0"/>
                  </a:moveTo>
                  <a:cubicBezTo>
                    <a:pt x="71" y="0"/>
                    <a:pt x="0" y="72"/>
                    <a:pt x="0" y="167"/>
                  </a:cubicBezTo>
                  <a:lnTo>
                    <a:pt x="0" y="346"/>
                  </a:lnTo>
                  <a:cubicBezTo>
                    <a:pt x="0" y="429"/>
                    <a:pt x="71" y="501"/>
                    <a:pt x="167" y="501"/>
                  </a:cubicBezTo>
                  <a:cubicBezTo>
                    <a:pt x="250" y="501"/>
                    <a:pt x="321" y="429"/>
                    <a:pt x="321" y="346"/>
                  </a:cubicBezTo>
                  <a:lnTo>
                    <a:pt x="321"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2" name="Google Shape;11832;p65"/>
            <p:cNvSpPr/>
            <p:nvPr/>
          </p:nvSpPr>
          <p:spPr>
            <a:xfrm>
              <a:off x="6368399" y="2593775"/>
              <a:ext cx="45302" cy="15777"/>
            </a:xfrm>
            <a:custGeom>
              <a:rect b="b" l="l" r="r" t="t"/>
              <a:pathLst>
                <a:path extrusionOk="0" h="498" w="1430">
                  <a:moveTo>
                    <a:pt x="179" y="1"/>
                  </a:moveTo>
                  <a:cubicBezTo>
                    <a:pt x="135" y="1"/>
                    <a:pt x="90" y="15"/>
                    <a:pt x="60" y="45"/>
                  </a:cubicBezTo>
                  <a:cubicBezTo>
                    <a:pt x="1" y="105"/>
                    <a:pt x="1" y="224"/>
                    <a:pt x="60" y="283"/>
                  </a:cubicBezTo>
                  <a:cubicBezTo>
                    <a:pt x="203" y="426"/>
                    <a:pt x="441" y="498"/>
                    <a:pt x="715" y="498"/>
                  </a:cubicBezTo>
                  <a:cubicBezTo>
                    <a:pt x="977" y="498"/>
                    <a:pt x="1215" y="414"/>
                    <a:pt x="1370" y="283"/>
                  </a:cubicBezTo>
                  <a:cubicBezTo>
                    <a:pt x="1430" y="200"/>
                    <a:pt x="1430" y="105"/>
                    <a:pt x="1370" y="45"/>
                  </a:cubicBezTo>
                  <a:cubicBezTo>
                    <a:pt x="1340" y="15"/>
                    <a:pt x="1299" y="1"/>
                    <a:pt x="1255" y="1"/>
                  </a:cubicBezTo>
                  <a:cubicBezTo>
                    <a:pt x="1212" y="1"/>
                    <a:pt x="1168" y="15"/>
                    <a:pt x="1132" y="45"/>
                  </a:cubicBezTo>
                  <a:cubicBezTo>
                    <a:pt x="1072" y="105"/>
                    <a:pt x="918" y="176"/>
                    <a:pt x="715" y="176"/>
                  </a:cubicBezTo>
                  <a:cubicBezTo>
                    <a:pt x="501" y="176"/>
                    <a:pt x="358" y="105"/>
                    <a:pt x="298" y="45"/>
                  </a:cubicBezTo>
                  <a:cubicBezTo>
                    <a:pt x="269" y="15"/>
                    <a:pt x="22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3" name="Google Shape;11833;p65"/>
            <p:cNvSpPr/>
            <p:nvPr/>
          </p:nvSpPr>
          <p:spPr>
            <a:xfrm>
              <a:off x="6255238" y="2412249"/>
              <a:ext cx="271244" cy="360994"/>
            </a:xfrm>
            <a:custGeom>
              <a:rect b="b" l="l" r="r" t="t"/>
              <a:pathLst>
                <a:path extrusionOk="0" h="11395" w="8562">
                  <a:moveTo>
                    <a:pt x="4287" y="334"/>
                  </a:moveTo>
                  <a:cubicBezTo>
                    <a:pt x="5621" y="334"/>
                    <a:pt x="6442" y="751"/>
                    <a:pt x="6442" y="1072"/>
                  </a:cubicBezTo>
                  <a:lnTo>
                    <a:pt x="6442" y="1489"/>
                  </a:lnTo>
                  <a:cubicBezTo>
                    <a:pt x="5823" y="1215"/>
                    <a:pt x="5073" y="1084"/>
                    <a:pt x="4287" y="1084"/>
                  </a:cubicBezTo>
                  <a:cubicBezTo>
                    <a:pt x="3501" y="1084"/>
                    <a:pt x="2763" y="1227"/>
                    <a:pt x="2132" y="1489"/>
                  </a:cubicBezTo>
                  <a:lnTo>
                    <a:pt x="2132" y="1072"/>
                  </a:lnTo>
                  <a:cubicBezTo>
                    <a:pt x="2132" y="775"/>
                    <a:pt x="2942" y="334"/>
                    <a:pt x="4287" y="334"/>
                  </a:cubicBezTo>
                  <a:close/>
                  <a:moveTo>
                    <a:pt x="4299" y="1394"/>
                  </a:moveTo>
                  <a:cubicBezTo>
                    <a:pt x="5263" y="1394"/>
                    <a:pt x="6168" y="1632"/>
                    <a:pt x="6859" y="2049"/>
                  </a:cubicBezTo>
                  <a:cubicBezTo>
                    <a:pt x="7514" y="2453"/>
                    <a:pt x="7871" y="2989"/>
                    <a:pt x="7871" y="3549"/>
                  </a:cubicBezTo>
                  <a:cubicBezTo>
                    <a:pt x="7871" y="3882"/>
                    <a:pt x="7740" y="4204"/>
                    <a:pt x="7478" y="4501"/>
                  </a:cubicBezTo>
                  <a:lnTo>
                    <a:pt x="7478" y="3549"/>
                  </a:lnTo>
                  <a:cubicBezTo>
                    <a:pt x="7478" y="3084"/>
                    <a:pt x="7180" y="2656"/>
                    <a:pt x="6633" y="2334"/>
                  </a:cubicBezTo>
                  <a:cubicBezTo>
                    <a:pt x="6608" y="2318"/>
                    <a:pt x="6579" y="2310"/>
                    <a:pt x="6550" y="2310"/>
                  </a:cubicBezTo>
                  <a:cubicBezTo>
                    <a:pt x="6495" y="2310"/>
                    <a:pt x="6438" y="2339"/>
                    <a:pt x="6406" y="2394"/>
                  </a:cubicBezTo>
                  <a:cubicBezTo>
                    <a:pt x="6371" y="2465"/>
                    <a:pt x="6395" y="2572"/>
                    <a:pt x="6466" y="2608"/>
                  </a:cubicBezTo>
                  <a:cubicBezTo>
                    <a:pt x="6918" y="2882"/>
                    <a:pt x="7157" y="3204"/>
                    <a:pt x="7157" y="3537"/>
                  </a:cubicBezTo>
                  <a:lnTo>
                    <a:pt x="7157" y="6394"/>
                  </a:lnTo>
                  <a:cubicBezTo>
                    <a:pt x="7157" y="6990"/>
                    <a:pt x="7299" y="7490"/>
                    <a:pt x="7418" y="7823"/>
                  </a:cubicBezTo>
                  <a:cubicBezTo>
                    <a:pt x="7454" y="7906"/>
                    <a:pt x="7418" y="8002"/>
                    <a:pt x="7359" y="8049"/>
                  </a:cubicBezTo>
                  <a:cubicBezTo>
                    <a:pt x="7157" y="8216"/>
                    <a:pt x="6847" y="8407"/>
                    <a:pt x="6395" y="8573"/>
                  </a:cubicBezTo>
                  <a:lnTo>
                    <a:pt x="5894" y="8383"/>
                  </a:lnTo>
                  <a:cubicBezTo>
                    <a:pt x="5668" y="8311"/>
                    <a:pt x="5537" y="8109"/>
                    <a:pt x="5537" y="7871"/>
                  </a:cubicBezTo>
                  <a:lnTo>
                    <a:pt x="5537" y="7144"/>
                  </a:lnTo>
                  <a:cubicBezTo>
                    <a:pt x="6275" y="6704"/>
                    <a:pt x="6787" y="5906"/>
                    <a:pt x="6787" y="4978"/>
                  </a:cubicBezTo>
                  <a:lnTo>
                    <a:pt x="6787" y="4263"/>
                  </a:lnTo>
                  <a:cubicBezTo>
                    <a:pt x="6787" y="3775"/>
                    <a:pt x="6383" y="3394"/>
                    <a:pt x="5906" y="3394"/>
                  </a:cubicBezTo>
                  <a:lnTo>
                    <a:pt x="5621" y="3394"/>
                  </a:lnTo>
                  <a:lnTo>
                    <a:pt x="4775" y="2537"/>
                  </a:lnTo>
                  <a:cubicBezTo>
                    <a:pt x="4744" y="2514"/>
                    <a:pt x="4703" y="2495"/>
                    <a:pt x="4662" y="2495"/>
                  </a:cubicBezTo>
                  <a:cubicBezTo>
                    <a:pt x="4640" y="2495"/>
                    <a:pt x="4617" y="2501"/>
                    <a:pt x="4597" y="2513"/>
                  </a:cubicBezTo>
                  <a:cubicBezTo>
                    <a:pt x="4537" y="2537"/>
                    <a:pt x="4490" y="2596"/>
                    <a:pt x="4490" y="2656"/>
                  </a:cubicBezTo>
                  <a:lnTo>
                    <a:pt x="4490" y="3382"/>
                  </a:lnTo>
                  <a:lnTo>
                    <a:pt x="3585" y="3382"/>
                  </a:lnTo>
                  <a:cubicBezTo>
                    <a:pt x="3489" y="3382"/>
                    <a:pt x="3418" y="3465"/>
                    <a:pt x="3418" y="3549"/>
                  </a:cubicBezTo>
                  <a:cubicBezTo>
                    <a:pt x="3418" y="3644"/>
                    <a:pt x="3489" y="3715"/>
                    <a:pt x="3585" y="3715"/>
                  </a:cubicBezTo>
                  <a:lnTo>
                    <a:pt x="4656" y="3715"/>
                  </a:lnTo>
                  <a:cubicBezTo>
                    <a:pt x="4740" y="3715"/>
                    <a:pt x="4823" y="3644"/>
                    <a:pt x="4823" y="3549"/>
                  </a:cubicBezTo>
                  <a:lnTo>
                    <a:pt x="4823" y="3061"/>
                  </a:lnTo>
                  <a:lnTo>
                    <a:pt x="5430" y="3668"/>
                  </a:lnTo>
                  <a:cubicBezTo>
                    <a:pt x="5454" y="3704"/>
                    <a:pt x="5502" y="3715"/>
                    <a:pt x="5549" y="3715"/>
                  </a:cubicBezTo>
                  <a:lnTo>
                    <a:pt x="5906" y="3715"/>
                  </a:lnTo>
                  <a:cubicBezTo>
                    <a:pt x="6204" y="3715"/>
                    <a:pt x="6454" y="3954"/>
                    <a:pt x="6454" y="4263"/>
                  </a:cubicBezTo>
                  <a:lnTo>
                    <a:pt x="6454" y="4978"/>
                  </a:lnTo>
                  <a:cubicBezTo>
                    <a:pt x="6454" y="6168"/>
                    <a:pt x="5490" y="7144"/>
                    <a:pt x="4299" y="7144"/>
                  </a:cubicBezTo>
                  <a:cubicBezTo>
                    <a:pt x="3108" y="7144"/>
                    <a:pt x="2144" y="6168"/>
                    <a:pt x="2144" y="4978"/>
                  </a:cubicBezTo>
                  <a:lnTo>
                    <a:pt x="2144" y="4263"/>
                  </a:lnTo>
                  <a:cubicBezTo>
                    <a:pt x="2144" y="3966"/>
                    <a:pt x="2382" y="3715"/>
                    <a:pt x="2692" y="3715"/>
                  </a:cubicBezTo>
                  <a:lnTo>
                    <a:pt x="2870" y="3715"/>
                  </a:lnTo>
                  <a:cubicBezTo>
                    <a:pt x="2954" y="3715"/>
                    <a:pt x="3037" y="3644"/>
                    <a:pt x="3037" y="3549"/>
                  </a:cubicBezTo>
                  <a:cubicBezTo>
                    <a:pt x="3037" y="3465"/>
                    <a:pt x="2954" y="3382"/>
                    <a:pt x="2870" y="3382"/>
                  </a:cubicBezTo>
                  <a:lnTo>
                    <a:pt x="2692" y="3382"/>
                  </a:lnTo>
                  <a:cubicBezTo>
                    <a:pt x="2204" y="3382"/>
                    <a:pt x="1811" y="3787"/>
                    <a:pt x="1811" y="4263"/>
                  </a:cubicBezTo>
                  <a:lnTo>
                    <a:pt x="1811" y="4978"/>
                  </a:lnTo>
                  <a:cubicBezTo>
                    <a:pt x="1811" y="5906"/>
                    <a:pt x="2323" y="6704"/>
                    <a:pt x="3061" y="7133"/>
                  </a:cubicBezTo>
                  <a:lnTo>
                    <a:pt x="3061" y="7871"/>
                  </a:lnTo>
                  <a:cubicBezTo>
                    <a:pt x="3061" y="8109"/>
                    <a:pt x="2918" y="8299"/>
                    <a:pt x="2704" y="8383"/>
                  </a:cubicBezTo>
                  <a:lnTo>
                    <a:pt x="2204" y="8561"/>
                  </a:lnTo>
                  <a:cubicBezTo>
                    <a:pt x="1751" y="8407"/>
                    <a:pt x="1430" y="8204"/>
                    <a:pt x="1251" y="8061"/>
                  </a:cubicBezTo>
                  <a:cubicBezTo>
                    <a:pt x="1168" y="8014"/>
                    <a:pt x="1144" y="7930"/>
                    <a:pt x="1192" y="7835"/>
                  </a:cubicBezTo>
                  <a:cubicBezTo>
                    <a:pt x="1311" y="7514"/>
                    <a:pt x="1453" y="7002"/>
                    <a:pt x="1453" y="6406"/>
                  </a:cubicBezTo>
                  <a:lnTo>
                    <a:pt x="1453" y="3549"/>
                  </a:lnTo>
                  <a:cubicBezTo>
                    <a:pt x="1453" y="2775"/>
                    <a:pt x="2763" y="2108"/>
                    <a:pt x="4311" y="2108"/>
                  </a:cubicBezTo>
                  <a:cubicBezTo>
                    <a:pt x="4859" y="2108"/>
                    <a:pt x="5394" y="2180"/>
                    <a:pt x="5859" y="2346"/>
                  </a:cubicBezTo>
                  <a:cubicBezTo>
                    <a:pt x="5878" y="2351"/>
                    <a:pt x="5896" y="2353"/>
                    <a:pt x="5914" y="2353"/>
                  </a:cubicBezTo>
                  <a:cubicBezTo>
                    <a:pt x="5985" y="2353"/>
                    <a:pt x="6044" y="2315"/>
                    <a:pt x="6073" y="2239"/>
                  </a:cubicBezTo>
                  <a:cubicBezTo>
                    <a:pt x="6097" y="2156"/>
                    <a:pt x="6049" y="2061"/>
                    <a:pt x="5966" y="2037"/>
                  </a:cubicBezTo>
                  <a:cubicBezTo>
                    <a:pt x="5478" y="1870"/>
                    <a:pt x="4894" y="1775"/>
                    <a:pt x="4311" y="1775"/>
                  </a:cubicBezTo>
                  <a:cubicBezTo>
                    <a:pt x="3478" y="1775"/>
                    <a:pt x="2692" y="1953"/>
                    <a:pt x="2096" y="2275"/>
                  </a:cubicBezTo>
                  <a:cubicBezTo>
                    <a:pt x="1465" y="2596"/>
                    <a:pt x="1108" y="3061"/>
                    <a:pt x="1108" y="3549"/>
                  </a:cubicBezTo>
                  <a:lnTo>
                    <a:pt x="1108" y="4501"/>
                  </a:lnTo>
                  <a:cubicBezTo>
                    <a:pt x="858" y="4204"/>
                    <a:pt x="727" y="3882"/>
                    <a:pt x="727" y="3549"/>
                  </a:cubicBezTo>
                  <a:cubicBezTo>
                    <a:pt x="727" y="2989"/>
                    <a:pt x="1084" y="2465"/>
                    <a:pt x="1739" y="2049"/>
                  </a:cubicBezTo>
                  <a:cubicBezTo>
                    <a:pt x="2418" y="1632"/>
                    <a:pt x="3335" y="1394"/>
                    <a:pt x="4299" y="1394"/>
                  </a:cubicBezTo>
                  <a:close/>
                  <a:moveTo>
                    <a:pt x="5192" y="7323"/>
                  </a:moveTo>
                  <a:lnTo>
                    <a:pt x="5192" y="7883"/>
                  </a:lnTo>
                  <a:cubicBezTo>
                    <a:pt x="5192" y="8252"/>
                    <a:pt x="5430" y="8585"/>
                    <a:pt x="5775" y="8716"/>
                  </a:cubicBezTo>
                  <a:lnTo>
                    <a:pt x="6430" y="8942"/>
                  </a:lnTo>
                  <a:cubicBezTo>
                    <a:pt x="6264" y="9323"/>
                    <a:pt x="5978" y="9669"/>
                    <a:pt x="5621" y="9919"/>
                  </a:cubicBezTo>
                  <a:cubicBezTo>
                    <a:pt x="5240" y="10204"/>
                    <a:pt x="4763" y="10359"/>
                    <a:pt x="4287" y="10359"/>
                  </a:cubicBezTo>
                  <a:cubicBezTo>
                    <a:pt x="3347" y="10359"/>
                    <a:pt x="2501" y="9788"/>
                    <a:pt x="2144" y="8942"/>
                  </a:cubicBezTo>
                  <a:lnTo>
                    <a:pt x="2799" y="8716"/>
                  </a:lnTo>
                  <a:cubicBezTo>
                    <a:pt x="3156" y="8597"/>
                    <a:pt x="3382" y="8252"/>
                    <a:pt x="3382" y="7883"/>
                  </a:cubicBezTo>
                  <a:lnTo>
                    <a:pt x="3382" y="7323"/>
                  </a:lnTo>
                  <a:cubicBezTo>
                    <a:pt x="3656" y="7418"/>
                    <a:pt x="3954" y="7478"/>
                    <a:pt x="4287" y="7478"/>
                  </a:cubicBezTo>
                  <a:cubicBezTo>
                    <a:pt x="4597" y="7478"/>
                    <a:pt x="4906" y="7418"/>
                    <a:pt x="5192" y="7323"/>
                  </a:cubicBezTo>
                  <a:close/>
                  <a:moveTo>
                    <a:pt x="4263" y="1"/>
                  </a:moveTo>
                  <a:cubicBezTo>
                    <a:pt x="3061" y="1"/>
                    <a:pt x="1787" y="370"/>
                    <a:pt x="1787" y="1048"/>
                  </a:cubicBezTo>
                  <a:lnTo>
                    <a:pt x="1787" y="1632"/>
                  </a:lnTo>
                  <a:cubicBezTo>
                    <a:pt x="1692" y="1680"/>
                    <a:pt x="1620" y="1727"/>
                    <a:pt x="1525" y="1787"/>
                  </a:cubicBezTo>
                  <a:cubicBezTo>
                    <a:pt x="775" y="2263"/>
                    <a:pt x="358" y="2882"/>
                    <a:pt x="358" y="3573"/>
                  </a:cubicBezTo>
                  <a:cubicBezTo>
                    <a:pt x="358" y="4085"/>
                    <a:pt x="608" y="4573"/>
                    <a:pt x="1072" y="5001"/>
                  </a:cubicBezTo>
                  <a:lnTo>
                    <a:pt x="1072" y="6406"/>
                  </a:lnTo>
                  <a:cubicBezTo>
                    <a:pt x="1072" y="6978"/>
                    <a:pt x="918" y="7478"/>
                    <a:pt x="811" y="7716"/>
                  </a:cubicBezTo>
                  <a:cubicBezTo>
                    <a:pt x="727" y="7942"/>
                    <a:pt x="799" y="8192"/>
                    <a:pt x="989" y="8335"/>
                  </a:cubicBezTo>
                  <a:cubicBezTo>
                    <a:pt x="1144" y="8430"/>
                    <a:pt x="1370" y="8585"/>
                    <a:pt x="1680" y="8728"/>
                  </a:cubicBezTo>
                  <a:lnTo>
                    <a:pt x="811" y="9049"/>
                  </a:lnTo>
                  <a:cubicBezTo>
                    <a:pt x="322" y="9228"/>
                    <a:pt x="1" y="9681"/>
                    <a:pt x="1" y="10204"/>
                  </a:cubicBezTo>
                  <a:lnTo>
                    <a:pt x="1" y="11228"/>
                  </a:lnTo>
                  <a:cubicBezTo>
                    <a:pt x="1" y="11324"/>
                    <a:pt x="72" y="11395"/>
                    <a:pt x="156" y="11395"/>
                  </a:cubicBezTo>
                  <a:cubicBezTo>
                    <a:pt x="251" y="11395"/>
                    <a:pt x="322" y="11324"/>
                    <a:pt x="322" y="11228"/>
                  </a:cubicBezTo>
                  <a:lnTo>
                    <a:pt x="322" y="10204"/>
                  </a:lnTo>
                  <a:cubicBezTo>
                    <a:pt x="322" y="9823"/>
                    <a:pt x="560" y="9478"/>
                    <a:pt x="918" y="9359"/>
                  </a:cubicBezTo>
                  <a:lnTo>
                    <a:pt x="1799" y="9038"/>
                  </a:lnTo>
                  <a:cubicBezTo>
                    <a:pt x="2215" y="10026"/>
                    <a:pt x="3180" y="10681"/>
                    <a:pt x="4251" y="10681"/>
                  </a:cubicBezTo>
                  <a:cubicBezTo>
                    <a:pt x="4799" y="10681"/>
                    <a:pt x="5335" y="10514"/>
                    <a:pt x="5787" y="10192"/>
                  </a:cubicBezTo>
                  <a:cubicBezTo>
                    <a:pt x="6204" y="9895"/>
                    <a:pt x="6514" y="9502"/>
                    <a:pt x="6704" y="9038"/>
                  </a:cubicBezTo>
                  <a:lnTo>
                    <a:pt x="7585" y="9359"/>
                  </a:lnTo>
                  <a:cubicBezTo>
                    <a:pt x="7942" y="9490"/>
                    <a:pt x="8180" y="9835"/>
                    <a:pt x="8180" y="10204"/>
                  </a:cubicBezTo>
                  <a:lnTo>
                    <a:pt x="8180" y="11228"/>
                  </a:lnTo>
                  <a:cubicBezTo>
                    <a:pt x="8180" y="11324"/>
                    <a:pt x="8252" y="11395"/>
                    <a:pt x="8347" y="11395"/>
                  </a:cubicBezTo>
                  <a:cubicBezTo>
                    <a:pt x="8431" y="11395"/>
                    <a:pt x="8514" y="11324"/>
                    <a:pt x="8514" y="11228"/>
                  </a:cubicBezTo>
                  <a:lnTo>
                    <a:pt x="8514" y="10204"/>
                  </a:lnTo>
                  <a:cubicBezTo>
                    <a:pt x="8561" y="9681"/>
                    <a:pt x="8216" y="9204"/>
                    <a:pt x="7728" y="9049"/>
                  </a:cubicBezTo>
                  <a:lnTo>
                    <a:pt x="6859" y="8728"/>
                  </a:lnTo>
                  <a:cubicBezTo>
                    <a:pt x="7157" y="8585"/>
                    <a:pt x="7395" y="8454"/>
                    <a:pt x="7549" y="8335"/>
                  </a:cubicBezTo>
                  <a:cubicBezTo>
                    <a:pt x="7740" y="8192"/>
                    <a:pt x="7811" y="7942"/>
                    <a:pt x="7728" y="7716"/>
                  </a:cubicBezTo>
                  <a:cubicBezTo>
                    <a:pt x="7633" y="7466"/>
                    <a:pt x="7466" y="6978"/>
                    <a:pt x="7466" y="6406"/>
                  </a:cubicBezTo>
                  <a:lnTo>
                    <a:pt x="7466" y="5001"/>
                  </a:lnTo>
                  <a:cubicBezTo>
                    <a:pt x="7930" y="4585"/>
                    <a:pt x="8180" y="4085"/>
                    <a:pt x="8180" y="3573"/>
                  </a:cubicBezTo>
                  <a:cubicBezTo>
                    <a:pt x="8180" y="2882"/>
                    <a:pt x="7764" y="2263"/>
                    <a:pt x="7002" y="1787"/>
                  </a:cubicBezTo>
                  <a:cubicBezTo>
                    <a:pt x="6930" y="1739"/>
                    <a:pt x="6847" y="1680"/>
                    <a:pt x="6752" y="1632"/>
                  </a:cubicBezTo>
                  <a:lnTo>
                    <a:pt x="6752" y="1048"/>
                  </a:lnTo>
                  <a:cubicBezTo>
                    <a:pt x="6752" y="370"/>
                    <a:pt x="5478" y="1"/>
                    <a:pt x="4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4" name="Google Shape;11834;p65"/>
            <p:cNvSpPr/>
            <p:nvPr/>
          </p:nvSpPr>
          <p:spPr>
            <a:xfrm>
              <a:off x="6345779" y="2535167"/>
              <a:ext cx="22651" cy="12545"/>
            </a:xfrm>
            <a:custGeom>
              <a:rect b="b" l="l" r="r" t="t"/>
              <a:pathLst>
                <a:path extrusionOk="0" h="396" w="715">
                  <a:moveTo>
                    <a:pt x="529" y="0"/>
                  </a:moveTo>
                  <a:cubicBezTo>
                    <a:pt x="520" y="0"/>
                    <a:pt x="510" y="1"/>
                    <a:pt x="500" y="2"/>
                  </a:cubicBezTo>
                  <a:lnTo>
                    <a:pt x="143" y="74"/>
                  </a:lnTo>
                  <a:cubicBezTo>
                    <a:pt x="60" y="86"/>
                    <a:pt x="0" y="181"/>
                    <a:pt x="12" y="264"/>
                  </a:cubicBezTo>
                  <a:cubicBezTo>
                    <a:pt x="24" y="336"/>
                    <a:pt x="96" y="395"/>
                    <a:pt x="179" y="395"/>
                  </a:cubicBezTo>
                  <a:lnTo>
                    <a:pt x="203" y="395"/>
                  </a:lnTo>
                  <a:lnTo>
                    <a:pt x="560" y="324"/>
                  </a:lnTo>
                  <a:cubicBezTo>
                    <a:pt x="667" y="312"/>
                    <a:pt x="715" y="228"/>
                    <a:pt x="703" y="133"/>
                  </a:cubicBezTo>
                  <a:cubicBezTo>
                    <a:pt x="681" y="48"/>
                    <a:pt x="612" y="0"/>
                    <a:pt x="5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5" name="Google Shape;11835;p65"/>
            <p:cNvSpPr/>
            <p:nvPr/>
          </p:nvSpPr>
          <p:spPr>
            <a:xfrm>
              <a:off x="6413670" y="2535167"/>
              <a:ext cx="22651" cy="12545"/>
            </a:xfrm>
            <a:custGeom>
              <a:rect b="b" l="l" r="r" t="t"/>
              <a:pathLst>
                <a:path extrusionOk="0" h="396" w="715">
                  <a:moveTo>
                    <a:pt x="177" y="0"/>
                  </a:moveTo>
                  <a:cubicBezTo>
                    <a:pt x="101" y="0"/>
                    <a:pt x="23" y="48"/>
                    <a:pt x="12" y="133"/>
                  </a:cubicBezTo>
                  <a:cubicBezTo>
                    <a:pt x="1" y="228"/>
                    <a:pt x="60" y="312"/>
                    <a:pt x="143" y="324"/>
                  </a:cubicBezTo>
                  <a:lnTo>
                    <a:pt x="501" y="395"/>
                  </a:lnTo>
                  <a:lnTo>
                    <a:pt x="536" y="395"/>
                  </a:lnTo>
                  <a:cubicBezTo>
                    <a:pt x="608" y="395"/>
                    <a:pt x="679" y="336"/>
                    <a:pt x="703" y="264"/>
                  </a:cubicBezTo>
                  <a:cubicBezTo>
                    <a:pt x="715" y="193"/>
                    <a:pt x="655" y="109"/>
                    <a:pt x="560" y="74"/>
                  </a:cubicBezTo>
                  <a:lnTo>
                    <a:pt x="203" y="2"/>
                  </a:lnTo>
                  <a:cubicBezTo>
                    <a:pt x="194" y="1"/>
                    <a:pt x="186"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36" name="Google Shape;11836;p65"/>
          <p:cNvGrpSpPr/>
          <p:nvPr/>
        </p:nvGrpSpPr>
        <p:grpSpPr>
          <a:xfrm>
            <a:off x="2185372" y="1957799"/>
            <a:ext cx="366664" cy="366981"/>
            <a:chOff x="2185372" y="1957799"/>
            <a:chExt cx="366664" cy="366981"/>
          </a:xfrm>
        </p:grpSpPr>
        <p:sp>
          <p:nvSpPr>
            <p:cNvPr id="11837" name="Google Shape;11837;p65"/>
            <p:cNvSpPr/>
            <p:nvPr/>
          </p:nvSpPr>
          <p:spPr>
            <a:xfrm>
              <a:off x="2228742" y="2000853"/>
              <a:ext cx="75082" cy="74226"/>
            </a:xfrm>
            <a:custGeom>
              <a:rect b="b" l="l" r="r" t="t"/>
              <a:pathLst>
                <a:path extrusionOk="0" h="2343" w="2370">
                  <a:moveTo>
                    <a:pt x="179" y="0"/>
                  </a:moveTo>
                  <a:cubicBezTo>
                    <a:pt x="135" y="0"/>
                    <a:pt x="90" y="15"/>
                    <a:pt x="60" y="45"/>
                  </a:cubicBezTo>
                  <a:cubicBezTo>
                    <a:pt x="1" y="104"/>
                    <a:pt x="1" y="223"/>
                    <a:pt x="60" y="283"/>
                  </a:cubicBezTo>
                  <a:lnTo>
                    <a:pt x="2072" y="2295"/>
                  </a:lnTo>
                  <a:cubicBezTo>
                    <a:pt x="2096" y="2331"/>
                    <a:pt x="2144" y="2343"/>
                    <a:pt x="2191" y="2343"/>
                  </a:cubicBezTo>
                  <a:cubicBezTo>
                    <a:pt x="2227" y="2343"/>
                    <a:pt x="2275" y="2331"/>
                    <a:pt x="2310" y="2295"/>
                  </a:cubicBezTo>
                  <a:cubicBezTo>
                    <a:pt x="2370" y="2235"/>
                    <a:pt x="2370" y="2116"/>
                    <a:pt x="2310" y="2057"/>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8" name="Google Shape;11838;p65"/>
            <p:cNvSpPr/>
            <p:nvPr/>
          </p:nvSpPr>
          <p:spPr>
            <a:xfrm>
              <a:off x="2188001" y="2067159"/>
              <a:ext cx="98873" cy="35070"/>
            </a:xfrm>
            <a:custGeom>
              <a:rect b="b" l="l" r="r" t="t"/>
              <a:pathLst>
                <a:path extrusionOk="0" h="1107" w="3121">
                  <a:moveTo>
                    <a:pt x="188" y="1"/>
                  </a:moveTo>
                  <a:cubicBezTo>
                    <a:pt x="120" y="1"/>
                    <a:pt x="56" y="54"/>
                    <a:pt x="37" y="131"/>
                  </a:cubicBezTo>
                  <a:cubicBezTo>
                    <a:pt x="1" y="214"/>
                    <a:pt x="60" y="309"/>
                    <a:pt x="156" y="333"/>
                  </a:cubicBezTo>
                  <a:lnTo>
                    <a:pt x="2882" y="1107"/>
                  </a:lnTo>
                  <a:lnTo>
                    <a:pt x="2918" y="1107"/>
                  </a:lnTo>
                  <a:cubicBezTo>
                    <a:pt x="3001" y="1107"/>
                    <a:pt x="3073" y="1071"/>
                    <a:pt x="3085" y="988"/>
                  </a:cubicBezTo>
                  <a:cubicBezTo>
                    <a:pt x="3120" y="904"/>
                    <a:pt x="3061" y="809"/>
                    <a:pt x="2965" y="785"/>
                  </a:cubicBezTo>
                  <a:lnTo>
                    <a:pt x="239" y="11"/>
                  </a:lnTo>
                  <a:cubicBezTo>
                    <a:pt x="222" y="4"/>
                    <a:pt x="205"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39" name="Google Shape;11839;p65"/>
            <p:cNvSpPr/>
            <p:nvPr/>
          </p:nvSpPr>
          <p:spPr>
            <a:xfrm>
              <a:off x="2185372" y="2119114"/>
              <a:ext cx="97733" cy="37066"/>
            </a:xfrm>
            <a:custGeom>
              <a:rect b="b" l="l" r="r" t="t"/>
              <a:pathLst>
                <a:path extrusionOk="0" h="1170" w="3085">
                  <a:moveTo>
                    <a:pt x="2872" y="1"/>
                  </a:moveTo>
                  <a:cubicBezTo>
                    <a:pt x="2863" y="1"/>
                    <a:pt x="2855" y="1"/>
                    <a:pt x="2846" y="3"/>
                  </a:cubicBezTo>
                  <a:lnTo>
                    <a:pt x="131" y="836"/>
                  </a:lnTo>
                  <a:cubicBezTo>
                    <a:pt x="48" y="872"/>
                    <a:pt x="0" y="955"/>
                    <a:pt x="12" y="1050"/>
                  </a:cubicBezTo>
                  <a:cubicBezTo>
                    <a:pt x="48" y="1122"/>
                    <a:pt x="108" y="1169"/>
                    <a:pt x="179" y="1169"/>
                  </a:cubicBezTo>
                  <a:cubicBezTo>
                    <a:pt x="191" y="1169"/>
                    <a:pt x="203" y="1169"/>
                    <a:pt x="227" y="1158"/>
                  </a:cubicBezTo>
                  <a:lnTo>
                    <a:pt x="2929" y="324"/>
                  </a:lnTo>
                  <a:cubicBezTo>
                    <a:pt x="3037" y="300"/>
                    <a:pt x="3084" y="217"/>
                    <a:pt x="3048" y="122"/>
                  </a:cubicBezTo>
                  <a:cubicBezTo>
                    <a:pt x="3027" y="47"/>
                    <a:pt x="2948" y="1"/>
                    <a:pt x="28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0" name="Google Shape;11840;p65"/>
            <p:cNvSpPr/>
            <p:nvPr/>
          </p:nvSpPr>
          <p:spPr>
            <a:xfrm>
              <a:off x="2294763" y="1960587"/>
              <a:ext cx="36242" cy="97131"/>
            </a:xfrm>
            <a:custGeom>
              <a:rect b="b" l="l" r="r" t="t"/>
              <a:pathLst>
                <a:path extrusionOk="0" h="3066" w="1144">
                  <a:moveTo>
                    <a:pt x="185" y="1"/>
                  </a:moveTo>
                  <a:cubicBezTo>
                    <a:pt x="172" y="1"/>
                    <a:pt x="158" y="2"/>
                    <a:pt x="143" y="6"/>
                  </a:cubicBezTo>
                  <a:cubicBezTo>
                    <a:pt x="60" y="42"/>
                    <a:pt x="0" y="125"/>
                    <a:pt x="24" y="220"/>
                  </a:cubicBezTo>
                  <a:lnTo>
                    <a:pt x="798" y="2947"/>
                  </a:lnTo>
                  <a:cubicBezTo>
                    <a:pt x="822" y="3018"/>
                    <a:pt x="893" y="3066"/>
                    <a:pt x="965" y="3066"/>
                  </a:cubicBezTo>
                  <a:lnTo>
                    <a:pt x="1012" y="3066"/>
                  </a:lnTo>
                  <a:cubicBezTo>
                    <a:pt x="1096" y="3030"/>
                    <a:pt x="1143" y="2947"/>
                    <a:pt x="1131" y="2852"/>
                  </a:cubicBezTo>
                  <a:lnTo>
                    <a:pt x="357" y="125"/>
                  </a:lnTo>
                  <a:cubicBezTo>
                    <a:pt x="327" y="54"/>
                    <a:pt x="262" y="1"/>
                    <a:pt x="1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1" name="Google Shape;11841;p65"/>
            <p:cNvSpPr/>
            <p:nvPr/>
          </p:nvSpPr>
          <p:spPr>
            <a:xfrm>
              <a:off x="2346433" y="1957799"/>
              <a:ext cx="38491" cy="96909"/>
            </a:xfrm>
            <a:custGeom>
              <a:rect b="b" l="l" r="r" t="t"/>
              <a:pathLst>
                <a:path extrusionOk="0" h="3059" w="1215">
                  <a:moveTo>
                    <a:pt x="1021" y="0"/>
                  </a:moveTo>
                  <a:cubicBezTo>
                    <a:pt x="953" y="0"/>
                    <a:pt x="889" y="54"/>
                    <a:pt x="870" y="130"/>
                  </a:cubicBezTo>
                  <a:lnTo>
                    <a:pt x="36" y="2832"/>
                  </a:lnTo>
                  <a:cubicBezTo>
                    <a:pt x="0" y="2928"/>
                    <a:pt x="60" y="3011"/>
                    <a:pt x="155" y="3047"/>
                  </a:cubicBezTo>
                  <a:cubicBezTo>
                    <a:pt x="167" y="3047"/>
                    <a:pt x="179" y="3059"/>
                    <a:pt x="203" y="3059"/>
                  </a:cubicBezTo>
                  <a:cubicBezTo>
                    <a:pt x="274" y="3059"/>
                    <a:pt x="334" y="3011"/>
                    <a:pt x="358" y="2940"/>
                  </a:cubicBezTo>
                  <a:lnTo>
                    <a:pt x="1191" y="237"/>
                  </a:lnTo>
                  <a:cubicBezTo>
                    <a:pt x="1215" y="130"/>
                    <a:pt x="1167" y="23"/>
                    <a:pt x="1072" y="11"/>
                  </a:cubicBezTo>
                  <a:cubicBezTo>
                    <a:pt x="1055" y="4"/>
                    <a:pt x="1038" y="0"/>
                    <a:pt x="10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2" name="Google Shape;11842;p65"/>
            <p:cNvSpPr/>
            <p:nvPr/>
          </p:nvSpPr>
          <p:spPr>
            <a:xfrm>
              <a:off x="2290993" y="2100391"/>
              <a:ext cx="37731" cy="121778"/>
            </a:xfrm>
            <a:custGeom>
              <a:rect b="b" l="l" r="r" t="t"/>
              <a:pathLst>
                <a:path extrusionOk="0" h="3844" w="1191">
                  <a:moveTo>
                    <a:pt x="721" y="1"/>
                  </a:moveTo>
                  <a:cubicBezTo>
                    <a:pt x="670" y="1"/>
                    <a:pt x="616" y="30"/>
                    <a:pt x="572" y="82"/>
                  </a:cubicBezTo>
                  <a:cubicBezTo>
                    <a:pt x="191" y="629"/>
                    <a:pt x="0" y="1296"/>
                    <a:pt x="60" y="1987"/>
                  </a:cubicBezTo>
                  <a:cubicBezTo>
                    <a:pt x="119" y="2665"/>
                    <a:pt x="417" y="3308"/>
                    <a:pt x="893" y="3796"/>
                  </a:cubicBezTo>
                  <a:cubicBezTo>
                    <a:pt x="917" y="3832"/>
                    <a:pt x="965" y="3844"/>
                    <a:pt x="1012" y="3844"/>
                  </a:cubicBezTo>
                  <a:cubicBezTo>
                    <a:pt x="1060" y="3844"/>
                    <a:pt x="1096" y="3832"/>
                    <a:pt x="1131" y="3796"/>
                  </a:cubicBezTo>
                  <a:cubicBezTo>
                    <a:pt x="1191" y="3725"/>
                    <a:pt x="1191" y="3618"/>
                    <a:pt x="1131" y="3546"/>
                  </a:cubicBezTo>
                  <a:cubicBezTo>
                    <a:pt x="250" y="2665"/>
                    <a:pt x="131" y="1284"/>
                    <a:pt x="857" y="272"/>
                  </a:cubicBezTo>
                  <a:cubicBezTo>
                    <a:pt x="917" y="201"/>
                    <a:pt x="893" y="94"/>
                    <a:pt x="810" y="34"/>
                  </a:cubicBezTo>
                  <a:cubicBezTo>
                    <a:pt x="783" y="12"/>
                    <a:pt x="752" y="1"/>
                    <a:pt x="7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3" name="Google Shape;11843;p65"/>
            <p:cNvSpPr/>
            <p:nvPr/>
          </p:nvSpPr>
          <p:spPr>
            <a:xfrm>
              <a:off x="2353592" y="2091362"/>
              <a:ext cx="68302" cy="20307"/>
            </a:xfrm>
            <a:custGeom>
              <a:rect b="b" l="l" r="r" t="t"/>
              <a:pathLst>
                <a:path extrusionOk="0" h="641" w="2156">
                  <a:moveTo>
                    <a:pt x="971" y="1"/>
                  </a:moveTo>
                  <a:cubicBezTo>
                    <a:pt x="708" y="1"/>
                    <a:pt x="417" y="59"/>
                    <a:pt x="120" y="224"/>
                  </a:cubicBezTo>
                  <a:cubicBezTo>
                    <a:pt x="24" y="271"/>
                    <a:pt x="1" y="379"/>
                    <a:pt x="60" y="462"/>
                  </a:cubicBezTo>
                  <a:cubicBezTo>
                    <a:pt x="90" y="522"/>
                    <a:pt x="144" y="554"/>
                    <a:pt x="201" y="554"/>
                  </a:cubicBezTo>
                  <a:cubicBezTo>
                    <a:pt x="234" y="554"/>
                    <a:pt x="268" y="543"/>
                    <a:pt x="298" y="521"/>
                  </a:cubicBezTo>
                  <a:cubicBezTo>
                    <a:pt x="537" y="391"/>
                    <a:pt x="771" y="345"/>
                    <a:pt x="982" y="345"/>
                  </a:cubicBezTo>
                  <a:cubicBezTo>
                    <a:pt x="1488" y="345"/>
                    <a:pt x="1869" y="608"/>
                    <a:pt x="1894" y="617"/>
                  </a:cubicBezTo>
                  <a:cubicBezTo>
                    <a:pt x="1918" y="629"/>
                    <a:pt x="1953" y="640"/>
                    <a:pt x="2001" y="640"/>
                  </a:cubicBezTo>
                  <a:cubicBezTo>
                    <a:pt x="2060" y="640"/>
                    <a:pt x="2096" y="617"/>
                    <a:pt x="2132" y="569"/>
                  </a:cubicBezTo>
                  <a:cubicBezTo>
                    <a:pt x="2156" y="498"/>
                    <a:pt x="2144" y="390"/>
                    <a:pt x="2072" y="331"/>
                  </a:cubicBezTo>
                  <a:cubicBezTo>
                    <a:pt x="2039" y="314"/>
                    <a:pt x="1581" y="1"/>
                    <a:pt x="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4" name="Google Shape;11844;p65"/>
            <p:cNvSpPr/>
            <p:nvPr/>
          </p:nvSpPr>
          <p:spPr>
            <a:xfrm>
              <a:off x="2321532" y="2064434"/>
              <a:ext cx="230504" cy="260346"/>
            </a:xfrm>
            <a:custGeom>
              <a:rect b="b" l="l" r="r" t="t"/>
              <a:pathLst>
                <a:path extrusionOk="0" h="8218" w="7276">
                  <a:moveTo>
                    <a:pt x="3322" y="3038"/>
                  </a:moveTo>
                  <a:cubicBezTo>
                    <a:pt x="3394" y="3038"/>
                    <a:pt x="3489" y="3074"/>
                    <a:pt x="3549" y="3134"/>
                  </a:cubicBezTo>
                  <a:cubicBezTo>
                    <a:pt x="3668" y="3241"/>
                    <a:pt x="3668" y="3431"/>
                    <a:pt x="3525" y="3562"/>
                  </a:cubicBezTo>
                  <a:cubicBezTo>
                    <a:pt x="3465" y="3622"/>
                    <a:pt x="3388" y="3651"/>
                    <a:pt x="3311" y="3651"/>
                  </a:cubicBezTo>
                  <a:cubicBezTo>
                    <a:pt x="3233" y="3651"/>
                    <a:pt x="3156" y="3622"/>
                    <a:pt x="3096" y="3562"/>
                  </a:cubicBezTo>
                  <a:cubicBezTo>
                    <a:pt x="2977" y="3443"/>
                    <a:pt x="2977" y="3253"/>
                    <a:pt x="3096" y="3134"/>
                  </a:cubicBezTo>
                  <a:cubicBezTo>
                    <a:pt x="3156" y="3074"/>
                    <a:pt x="3227" y="3038"/>
                    <a:pt x="3322" y="3038"/>
                  </a:cubicBezTo>
                  <a:close/>
                  <a:moveTo>
                    <a:pt x="2441" y="3919"/>
                  </a:moveTo>
                  <a:cubicBezTo>
                    <a:pt x="2537" y="3919"/>
                    <a:pt x="2608" y="3955"/>
                    <a:pt x="2668" y="4015"/>
                  </a:cubicBezTo>
                  <a:cubicBezTo>
                    <a:pt x="2727" y="4074"/>
                    <a:pt x="2751" y="4146"/>
                    <a:pt x="2751" y="4229"/>
                  </a:cubicBezTo>
                  <a:cubicBezTo>
                    <a:pt x="2739" y="4312"/>
                    <a:pt x="2715" y="4384"/>
                    <a:pt x="2656" y="4443"/>
                  </a:cubicBezTo>
                  <a:cubicBezTo>
                    <a:pt x="2596" y="4503"/>
                    <a:pt x="2516" y="4533"/>
                    <a:pt x="2435" y="4533"/>
                  </a:cubicBezTo>
                  <a:cubicBezTo>
                    <a:pt x="2355" y="4533"/>
                    <a:pt x="2275" y="4503"/>
                    <a:pt x="2215" y="4443"/>
                  </a:cubicBezTo>
                  <a:cubicBezTo>
                    <a:pt x="2096" y="4324"/>
                    <a:pt x="2096" y="4134"/>
                    <a:pt x="2215" y="4015"/>
                  </a:cubicBezTo>
                  <a:cubicBezTo>
                    <a:pt x="2275" y="3955"/>
                    <a:pt x="2358" y="3919"/>
                    <a:pt x="2441" y="3919"/>
                  </a:cubicBezTo>
                  <a:close/>
                  <a:moveTo>
                    <a:pt x="6109" y="5062"/>
                  </a:moveTo>
                  <a:lnTo>
                    <a:pt x="6620" y="5586"/>
                  </a:lnTo>
                  <a:lnTo>
                    <a:pt x="4775" y="7432"/>
                  </a:lnTo>
                  <a:lnTo>
                    <a:pt x="4656" y="7551"/>
                  </a:lnTo>
                  <a:lnTo>
                    <a:pt x="4144" y="7027"/>
                  </a:lnTo>
                  <a:lnTo>
                    <a:pt x="4215" y="6955"/>
                  </a:lnTo>
                  <a:lnTo>
                    <a:pt x="4680" y="6491"/>
                  </a:lnTo>
                  <a:lnTo>
                    <a:pt x="5573" y="5598"/>
                  </a:lnTo>
                  <a:lnTo>
                    <a:pt x="6025" y="5146"/>
                  </a:lnTo>
                  <a:lnTo>
                    <a:pt x="6109" y="5062"/>
                  </a:lnTo>
                  <a:close/>
                  <a:moveTo>
                    <a:pt x="6644" y="6062"/>
                  </a:moveTo>
                  <a:lnTo>
                    <a:pt x="6668" y="6098"/>
                  </a:lnTo>
                  <a:cubicBezTo>
                    <a:pt x="6859" y="6289"/>
                    <a:pt x="6978" y="6551"/>
                    <a:pt x="6978" y="6836"/>
                  </a:cubicBezTo>
                  <a:cubicBezTo>
                    <a:pt x="6978" y="7122"/>
                    <a:pt x="6859" y="7384"/>
                    <a:pt x="6668" y="7586"/>
                  </a:cubicBezTo>
                  <a:cubicBezTo>
                    <a:pt x="6478" y="7777"/>
                    <a:pt x="6204" y="7896"/>
                    <a:pt x="5930" y="7896"/>
                  </a:cubicBezTo>
                  <a:cubicBezTo>
                    <a:pt x="5644" y="7896"/>
                    <a:pt x="5370" y="7789"/>
                    <a:pt x="5180" y="7586"/>
                  </a:cubicBezTo>
                  <a:lnTo>
                    <a:pt x="5156" y="7551"/>
                  </a:lnTo>
                  <a:lnTo>
                    <a:pt x="6644" y="6062"/>
                  </a:lnTo>
                  <a:close/>
                  <a:moveTo>
                    <a:pt x="1942" y="1"/>
                  </a:moveTo>
                  <a:cubicBezTo>
                    <a:pt x="1249" y="1"/>
                    <a:pt x="584" y="249"/>
                    <a:pt x="72" y="693"/>
                  </a:cubicBezTo>
                  <a:cubicBezTo>
                    <a:pt x="1" y="752"/>
                    <a:pt x="1" y="859"/>
                    <a:pt x="60" y="931"/>
                  </a:cubicBezTo>
                  <a:cubicBezTo>
                    <a:pt x="91" y="968"/>
                    <a:pt x="135" y="986"/>
                    <a:pt x="181" y="986"/>
                  </a:cubicBezTo>
                  <a:cubicBezTo>
                    <a:pt x="222" y="986"/>
                    <a:pt x="264" y="971"/>
                    <a:pt x="298" y="943"/>
                  </a:cubicBezTo>
                  <a:cubicBezTo>
                    <a:pt x="775" y="540"/>
                    <a:pt x="1365" y="340"/>
                    <a:pt x="1953" y="340"/>
                  </a:cubicBezTo>
                  <a:cubicBezTo>
                    <a:pt x="2601" y="340"/>
                    <a:pt x="3247" y="582"/>
                    <a:pt x="3739" y="1062"/>
                  </a:cubicBezTo>
                  <a:cubicBezTo>
                    <a:pt x="4144" y="1467"/>
                    <a:pt x="4406" y="1967"/>
                    <a:pt x="4477" y="2538"/>
                  </a:cubicBezTo>
                  <a:cubicBezTo>
                    <a:pt x="4620" y="3491"/>
                    <a:pt x="5013" y="4336"/>
                    <a:pt x="5668" y="5003"/>
                  </a:cubicBezTo>
                  <a:lnTo>
                    <a:pt x="5454" y="5229"/>
                  </a:lnTo>
                  <a:lnTo>
                    <a:pt x="3882" y="3669"/>
                  </a:lnTo>
                  <a:cubicBezTo>
                    <a:pt x="4037" y="3419"/>
                    <a:pt x="3989" y="3098"/>
                    <a:pt x="3787" y="2884"/>
                  </a:cubicBezTo>
                  <a:cubicBezTo>
                    <a:pt x="3656" y="2753"/>
                    <a:pt x="3486" y="2687"/>
                    <a:pt x="3318" y="2687"/>
                  </a:cubicBezTo>
                  <a:cubicBezTo>
                    <a:pt x="3150" y="2687"/>
                    <a:pt x="2983" y="2753"/>
                    <a:pt x="2858" y="2884"/>
                  </a:cubicBezTo>
                  <a:cubicBezTo>
                    <a:pt x="2656" y="3086"/>
                    <a:pt x="2608" y="3419"/>
                    <a:pt x="2751" y="3669"/>
                  </a:cubicBezTo>
                  <a:cubicBezTo>
                    <a:pt x="2656" y="3610"/>
                    <a:pt x="2549" y="3574"/>
                    <a:pt x="2429" y="3574"/>
                  </a:cubicBezTo>
                  <a:cubicBezTo>
                    <a:pt x="2251" y="3574"/>
                    <a:pt x="2084" y="3657"/>
                    <a:pt x="1965" y="3776"/>
                  </a:cubicBezTo>
                  <a:cubicBezTo>
                    <a:pt x="1715" y="4027"/>
                    <a:pt x="1715" y="4443"/>
                    <a:pt x="1965" y="4693"/>
                  </a:cubicBezTo>
                  <a:cubicBezTo>
                    <a:pt x="2096" y="4824"/>
                    <a:pt x="2263" y="4884"/>
                    <a:pt x="2429" y="4884"/>
                  </a:cubicBezTo>
                  <a:cubicBezTo>
                    <a:pt x="2537" y="4884"/>
                    <a:pt x="2656" y="4860"/>
                    <a:pt x="2739" y="4800"/>
                  </a:cubicBezTo>
                  <a:cubicBezTo>
                    <a:pt x="2834" y="4884"/>
                    <a:pt x="2906" y="4967"/>
                    <a:pt x="2989" y="5039"/>
                  </a:cubicBezTo>
                  <a:cubicBezTo>
                    <a:pt x="3025" y="5062"/>
                    <a:pt x="3072" y="5086"/>
                    <a:pt x="3108" y="5086"/>
                  </a:cubicBezTo>
                  <a:cubicBezTo>
                    <a:pt x="3156" y="5086"/>
                    <a:pt x="3203" y="5062"/>
                    <a:pt x="3227" y="5027"/>
                  </a:cubicBezTo>
                  <a:cubicBezTo>
                    <a:pt x="3287" y="4943"/>
                    <a:pt x="3287" y="4848"/>
                    <a:pt x="3215" y="4789"/>
                  </a:cubicBezTo>
                  <a:cubicBezTo>
                    <a:pt x="3144" y="4705"/>
                    <a:pt x="3049" y="4634"/>
                    <a:pt x="2977" y="4562"/>
                  </a:cubicBezTo>
                  <a:cubicBezTo>
                    <a:pt x="3037" y="4455"/>
                    <a:pt x="3072" y="4348"/>
                    <a:pt x="3072" y="4229"/>
                  </a:cubicBezTo>
                  <a:cubicBezTo>
                    <a:pt x="3072" y="4110"/>
                    <a:pt x="3037" y="3991"/>
                    <a:pt x="2977" y="3907"/>
                  </a:cubicBezTo>
                  <a:lnTo>
                    <a:pt x="2977" y="3907"/>
                  </a:lnTo>
                  <a:cubicBezTo>
                    <a:pt x="3084" y="3967"/>
                    <a:pt x="3203" y="3991"/>
                    <a:pt x="3311" y="3991"/>
                  </a:cubicBezTo>
                  <a:cubicBezTo>
                    <a:pt x="3430" y="3991"/>
                    <a:pt x="3525" y="3967"/>
                    <a:pt x="3632" y="3907"/>
                  </a:cubicBezTo>
                  <a:lnTo>
                    <a:pt x="5192" y="5467"/>
                  </a:lnTo>
                  <a:lnTo>
                    <a:pt x="4537" y="6122"/>
                  </a:lnTo>
                  <a:lnTo>
                    <a:pt x="3751" y="5336"/>
                  </a:lnTo>
                  <a:cubicBezTo>
                    <a:pt x="3721" y="5300"/>
                    <a:pt x="3677" y="5283"/>
                    <a:pt x="3632" y="5283"/>
                  </a:cubicBezTo>
                  <a:cubicBezTo>
                    <a:pt x="3587" y="5283"/>
                    <a:pt x="3543" y="5300"/>
                    <a:pt x="3513" y="5336"/>
                  </a:cubicBezTo>
                  <a:cubicBezTo>
                    <a:pt x="3442" y="5396"/>
                    <a:pt x="3442" y="5515"/>
                    <a:pt x="3513" y="5574"/>
                  </a:cubicBezTo>
                  <a:lnTo>
                    <a:pt x="4299" y="6360"/>
                  </a:lnTo>
                  <a:lnTo>
                    <a:pt x="4084" y="6586"/>
                  </a:lnTo>
                  <a:cubicBezTo>
                    <a:pt x="3394" y="5932"/>
                    <a:pt x="2537" y="5515"/>
                    <a:pt x="1620" y="5396"/>
                  </a:cubicBezTo>
                  <a:cubicBezTo>
                    <a:pt x="1286" y="5348"/>
                    <a:pt x="941" y="5229"/>
                    <a:pt x="644" y="5050"/>
                  </a:cubicBezTo>
                  <a:cubicBezTo>
                    <a:pt x="621" y="5035"/>
                    <a:pt x="595" y="5029"/>
                    <a:pt x="568" y="5029"/>
                  </a:cubicBezTo>
                  <a:cubicBezTo>
                    <a:pt x="510" y="5029"/>
                    <a:pt x="446" y="5061"/>
                    <a:pt x="405" y="5110"/>
                  </a:cubicBezTo>
                  <a:cubicBezTo>
                    <a:pt x="358" y="5181"/>
                    <a:pt x="394" y="5289"/>
                    <a:pt x="465" y="5348"/>
                  </a:cubicBezTo>
                  <a:cubicBezTo>
                    <a:pt x="810" y="5562"/>
                    <a:pt x="1179" y="5681"/>
                    <a:pt x="1560" y="5741"/>
                  </a:cubicBezTo>
                  <a:cubicBezTo>
                    <a:pt x="2394" y="5836"/>
                    <a:pt x="3191" y="6229"/>
                    <a:pt x="3823" y="6824"/>
                  </a:cubicBezTo>
                  <a:lnTo>
                    <a:pt x="3751" y="6896"/>
                  </a:lnTo>
                  <a:cubicBezTo>
                    <a:pt x="3692" y="6955"/>
                    <a:pt x="3692" y="7075"/>
                    <a:pt x="3751" y="7134"/>
                  </a:cubicBezTo>
                  <a:lnTo>
                    <a:pt x="4525" y="7908"/>
                  </a:lnTo>
                  <a:cubicBezTo>
                    <a:pt x="4561" y="7944"/>
                    <a:pt x="4596" y="7956"/>
                    <a:pt x="4644" y="7956"/>
                  </a:cubicBezTo>
                  <a:cubicBezTo>
                    <a:pt x="4692" y="7956"/>
                    <a:pt x="4739" y="7944"/>
                    <a:pt x="4763" y="7908"/>
                  </a:cubicBezTo>
                  <a:lnTo>
                    <a:pt x="4882" y="7789"/>
                  </a:lnTo>
                  <a:lnTo>
                    <a:pt x="4918" y="7825"/>
                  </a:lnTo>
                  <a:cubicBezTo>
                    <a:pt x="5180" y="8087"/>
                    <a:pt x="5525" y="8217"/>
                    <a:pt x="5894" y="8217"/>
                  </a:cubicBezTo>
                  <a:cubicBezTo>
                    <a:pt x="6263" y="8217"/>
                    <a:pt x="6620" y="8075"/>
                    <a:pt x="6882" y="7825"/>
                  </a:cubicBezTo>
                  <a:cubicBezTo>
                    <a:pt x="7144" y="7551"/>
                    <a:pt x="7275" y="7205"/>
                    <a:pt x="7275" y="6836"/>
                  </a:cubicBezTo>
                  <a:cubicBezTo>
                    <a:pt x="7275" y="6467"/>
                    <a:pt x="7180" y="6122"/>
                    <a:pt x="6906" y="5860"/>
                  </a:cubicBezTo>
                  <a:lnTo>
                    <a:pt x="6882" y="5824"/>
                  </a:lnTo>
                  <a:lnTo>
                    <a:pt x="6990" y="5705"/>
                  </a:lnTo>
                  <a:cubicBezTo>
                    <a:pt x="7049" y="5646"/>
                    <a:pt x="7049" y="5527"/>
                    <a:pt x="6990" y="5467"/>
                  </a:cubicBezTo>
                  <a:lnTo>
                    <a:pt x="6216" y="4693"/>
                  </a:lnTo>
                  <a:cubicBezTo>
                    <a:pt x="6192" y="4669"/>
                    <a:pt x="6144" y="4646"/>
                    <a:pt x="6097" y="4646"/>
                  </a:cubicBezTo>
                  <a:cubicBezTo>
                    <a:pt x="6061" y="4646"/>
                    <a:pt x="6013" y="4669"/>
                    <a:pt x="5989" y="4693"/>
                  </a:cubicBezTo>
                  <a:lnTo>
                    <a:pt x="5906" y="4765"/>
                  </a:lnTo>
                  <a:cubicBezTo>
                    <a:pt x="5311" y="4157"/>
                    <a:pt x="4942" y="3372"/>
                    <a:pt x="4823" y="2491"/>
                  </a:cubicBezTo>
                  <a:cubicBezTo>
                    <a:pt x="4739" y="1848"/>
                    <a:pt x="4454" y="1276"/>
                    <a:pt x="3977" y="824"/>
                  </a:cubicBezTo>
                  <a:cubicBezTo>
                    <a:pt x="3453" y="324"/>
                    <a:pt x="2775" y="26"/>
                    <a:pt x="2037" y="2"/>
                  </a:cubicBezTo>
                  <a:cubicBezTo>
                    <a:pt x="2005" y="1"/>
                    <a:pt x="1973" y="1"/>
                    <a:pt x="19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45" name="Google Shape;11845;p65"/>
          <p:cNvGrpSpPr/>
          <p:nvPr/>
        </p:nvGrpSpPr>
        <p:grpSpPr>
          <a:xfrm>
            <a:off x="1737258" y="1988371"/>
            <a:ext cx="370814" cy="307359"/>
            <a:chOff x="1737258" y="1988371"/>
            <a:chExt cx="370814" cy="307359"/>
          </a:xfrm>
        </p:grpSpPr>
        <p:sp>
          <p:nvSpPr>
            <p:cNvPr id="11846" name="Google Shape;11846;p65"/>
            <p:cNvSpPr/>
            <p:nvPr/>
          </p:nvSpPr>
          <p:spPr>
            <a:xfrm>
              <a:off x="1963200" y="1996607"/>
              <a:ext cx="144873" cy="144492"/>
            </a:xfrm>
            <a:custGeom>
              <a:rect b="b" l="l" r="r" t="t"/>
              <a:pathLst>
                <a:path extrusionOk="0" h="4561" w="4573">
                  <a:moveTo>
                    <a:pt x="167" y="0"/>
                  </a:moveTo>
                  <a:cubicBezTo>
                    <a:pt x="72" y="0"/>
                    <a:pt x="1" y="83"/>
                    <a:pt x="1" y="167"/>
                  </a:cubicBezTo>
                  <a:lnTo>
                    <a:pt x="1" y="4393"/>
                  </a:lnTo>
                  <a:cubicBezTo>
                    <a:pt x="1" y="4489"/>
                    <a:pt x="72" y="4560"/>
                    <a:pt x="167" y="4560"/>
                  </a:cubicBezTo>
                  <a:lnTo>
                    <a:pt x="4394" y="4560"/>
                  </a:lnTo>
                  <a:cubicBezTo>
                    <a:pt x="4477" y="4560"/>
                    <a:pt x="4561" y="4489"/>
                    <a:pt x="4561" y="4393"/>
                  </a:cubicBezTo>
                  <a:cubicBezTo>
                    <a:pt x="4573" y="3596"/>
                    <a:pt x="4346" y="2798"/>
                    <a:pt x="3930" y="2119"/>
                  </a:cubicBezTo>
                  <a:cubicBezTo>
                    <a:pt x="3897" y="2070"/>
                    <a:pt x="3842" y="2038"/>
                    <a:pt x="3780" y="2038"/>
                  </a:cubicBezTo>
                  <a:cubicBezTo>
                    <a:pt x="3751" y="2038"/>
                    <a:pt x="3721" y="2045"/>
                    <a:pt x="3692" y="2060"/>
                  </a:cubicBezTo>
                  <a:cubicBezTo>
                    <a:pt x="3620" y="2107"/>
                    <a:pt x="3584" y="2203"/>
                    <a:pt x="3632" y="2298"/>
                  </a:cubicBezTo>
                  <a:cubicBezTo>
                    <a:pt x="3989" y="2881"/>
                    <a:pt x="4204" y="3548"/>
                    <a:pt x="4227" y="4227"/>
                  </a:cubicBezTo>
                  <a:lnTo>
                    <a:pt x="346" y="4227"/>
                  </a:lnTo>
                  <a:lnTo>
                    <a:pt x="346" y="345"/>
                  </a:lnTo>
                  <a:cubicBezTo>
                    <a:pt x="1465" y="393"/>
                    <a:pt x="2513" y="893"/>
                    <a:pt x="3251" y="1762"/>
                  </a:cubicBezTo>
                  <a:cubicBezTo>
                    <a:pt x="3276" y="1800"/>
                    <a:pt x="3317" y="1817"/>
                    <a:pt x="3363" y="1817"/>
                  </a:cubicBezTo>
                  <a:cubicBezTo>
                    <a:pt x="3404" y="1817"/>
                    <a:pt x="3449" y="1803"/>
                    <a:pt x="3489" y="1774"/>
                  </a:cubicBezTo>
                  <a:cubicBezTo>
                    <a:pt x="3561" y="1715"/>
                    <a:pt x="3561" y="1607"/>
                    <a:pt x="3501" y="1536"/>
                  </a:cubicBezTo>
                  <a:cubicBezTo>
                    <a:pt x="2668" y="560"/>
                    <a:pt x="144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7" name="Google Shape;11847;p65"/>
            <p:cNvSpPr/>
            <p:nvPr/>
          </p:nvSpPr>
          <p:spPr>
            <a:xfrm>
              <a:off x="1737258" y="1988371"/>
              <a:ext cx="350064" cy="307359"/>
            </a:xfrm>
            <a:custGeom>
              <a:rect b="b" l="l" r="r" t="t"/>
              <a:pathLst>
                <a:path extrusionOk="0" h="9702" w="11050">
                  <a:moveTo>
                    <a:pt x="10693" y="5463"/>
                  </a:moveTo>
                  <a:cubicBezTo>
                    <a:pt x="10621" y="7320"/>
                    <a:pt x="9323" y="8868"/>
                    <a:pt x="7502" y="9249"/>
                  </a:cubicBezTo>
                  <a:lnTo>
                    <a:pt x="6847" y="5463"/>
                  </a:lnTo>
                  <a:close/>
                  <a:moveTo>
                    <a:pt x="6537" y="5666"/>
                  </a:moveTo>
                  <a:lnTo>
                    <a:pt x="7168" y="9297"/>
                  </a:lnTo>
                  <a:cubicBezTo>
                    <a:pt x="7002" y="9345"/>
                    <a:pt x="6823" y="9345"/>
                    <a:pt x="6656" y="9345"/>
                  </a:cubicBezTo>
                  <a:cubicBezTo>
                    <a:pt x="5752" y="9345"/>
                    <a:pt x="4859" y="9035"/>
                    <a:pt x="4144" y="8463"/>
                  </a:cubicBezTo>
                  <a:lnTo>
                    <a:pt x="4561" y="7975"/>
                  </a:lnTo>
                  <a:lnTo>
                    <a:pt x="6537" y="5666"/>
                  </a:lnTo>
                  <a:close/>
                  <a:moveTo>
                    <a:pt x="2413" y="1"/>
                  </a:moveTo>
                  <a:cubicBezTo>
                    <a:pt x="1956" y="1"/>
                    <a:pt x="1511" y="130"/>
                    <a:pt x="1120" y="379"/>
                  </a:cubicBezTo>
                  <a:cubicBezTo>
                    <a:pt x="394" y="879"/>
                    <a:pt x="1" y="1725"/>
                    <a:pt x="96" y="2582"/>
                  </a:cubicBezTo>
                  <a:cubicBezTo>
                    <a:pt x="107" y="2670"/>
                    <a:pt x="169" y="2738"/>
                    <a:pt x="264" y="2738"/>
                  </a:cubicBezTo>
                  <a:cubicBezTo>
                    <a:pt x="271" y="2738"/>
                    <a:pt x="279" y="2737"/>
                    <a:pt x="287" y="2737"/>
                  </a:cubicBezTo>
                  <a:cubicBezTo>
                    <a:pt x="382" y="2725"/>
                    <a:pt x="453" y="2641"/>
                    <a:pt x="441" y="2546"/>
                  </a:cubicBezTo>
                  <a:cubicBezTo>
                    <a:pt x="346" y="1796"/>
                    <a:pt x="691" y="1070"/>
                    <a:pt x="1311" y="653"/>
                  </a:cubicBezTo>
                  <a:cubicBezTo>
                    <a:pt x="1648" y="431"/>
                    <a:pt x="2026" y="315"/>
                    <a:pt x="2408" y="315"/>
                  </a:cubicBezTo>
                  <a:cubicBezTo>
                    <a:pt x="2538" y="315"/>
                    <a:pt x="2669" y="328"/>
                    <a:pt x="2799" y="355"/>
                  </a:cubicBezTo>
                  <a:cubicBezTo>
                    <a:pt x="3323" y="462"/>
                    <a:pt x="3775" y="760"/>
                    <a:pt x="4073" y="1201"/>
                  </a:cubicBezTo>
                  <a:cubicBezTo>
                    <a:pt x="4168" y="1367"/>
                    <a:pt x="4263" y="1534"/>
                    <a:pt x="4311" y="1713"/>
                  </a:cubicBezTo>
                  <a:lnTo>
                    <a:pt x="4311" y="1725"/>
                  </a:lnTo>
                  <a:cubicBezTo>
                    <a:pt x="4501" y="2332"/>
                    <a:pt x="4382" y="3022"/>
                    <a:pt x="3966" y="3558"/>
                  </a:cubicBezTo>
                  <a:cubicBezTo>
                    <a:pt x="3930" y="3582"/>
                    <a:pt x="3918" y="3630"/>
                    <a:pt x="3930" y="3677"/>
                  </a:cubicBezTo>
                  <a:lnTo>
                    <a:pt x="3978" y="4665"/>
                  </a:lnTo>
                  <a:lnTo>
                    <a:pt x="3073" y="4249"/>
                  </a:lnTo>
                  <a:cubicBezTo>
                    <a:pt x="3037" y="4237"/>
                    <a:pt x="3001" y="4237"/>
                    <a:pt x="2954" y="4237"/>
                  </a:cubicBezTo>
                  <a:cubicBezTo>
                    <a:pt x="2799" y="4284"/>
                    <a:pt x="2644" y="4308"/>
                    <a:pt x="2489" y="4308"/>
                  </a:cubicBezTo>
                  <a:lnTo>
                    <a:pt x="2465" y="4308"/>
                  </a:lnTo>
                  <a:cubicBezTo>
                    <a:pt x="2442" y="4309"/>
                    <a:pt x="2418" y="4309"/>
                    <a:pt x="2395" y="4309"/>
                  </a:cubicBezTo>
                  <a:cubicBezTo>
                    <a:pt x="1742" y="4309"/>
                    <a:pt x="1119" y="3991"/>
                    <a:pt x="751" y="3439"/>
                  </a:cubicBezTo>
                  <a:cubicBezTo>
                    <a:pt x="691" y="3344"/>
                    <a:pt x="644" y="3272"/>
                    <a:pt x="596" y="3177"/>
                  </a:cubicBezTo>
                  <a:cubicBezTo>
                    <a:pt x="571" y="3119"/>
                    <a:pt x="512" y="3084"/>
                    <a:pt x="454" y="3084"/>
                  </a:cubicBezTo>
                  <a:cubicBezTo>
                    <a:pt x="429" y="3084"/>
                    <a:pt x="404" y="3091"/>
                    <a:pt x="382" y="3106"/>
                  </a:cubicBezTo>
                  <a:cubicBezTo>
                    <a:pt x="287" y="3153"/>
                    <a:pt x="263" y="3260"/>
                    <a:pt x="298" y="3332"/>
                  </a:cubicBezTo>
                  <a:cubicBezTo>
                    <a:pt x="346" y="3439"/>
                    <a:pt x="406" y="3534"/>
                    <a:pt x="477" y="3630"/>
                  </a:cubicBezTo>
                  <a:cubicBezTo>
                    <a:pt x="894" y="4249"/>
                    <a:pt x="1584" y="4630"/>
                    <a:pt x="2299" y="4653"/>
                  </a:cubicBezTo>
                  <a:cubicBezTo>
                    <a:pt x="2263" y="4868"/>
                    <a:pt x="2251" y="5082"/>
                    <a:pt x="2251" y="5308"/>
                  </a:cubicBezTo>
                  <a:cubicBezTo>
                    <a:pt x="2251" y="5916"/>
                    <a:pt x="2370" y="6499"/>
                    <a:pt x="2608" y="7047"/>
                  </a:cubicBezTo>
                  <a:cubicBezTo>
                    <a:pt x="2632" y="7106"/>
                    <a:pt x="2692" y="7154"/>
                    <a:pt x="2751" y="7154"/>
                  </a:cubicBezTo>
                  <a:cubicBezTo>
                    <a:pt x="2787" y="7154"/>
                    <a:pt x="2799" y="7154"/>
                    <a:pt x="2835" y="7142"/>
                  </a:cubicBezTo>
                  <a:cubicBezTo>
                    <a:pt x="2918" y="7094"/>
                    <a:pt x="2954" y="7011"/>
                    <a:pt x="2918" y="6916"/>
                  </a:cubicBezTo>
                  <a:cubicBezTo>
                    <a:pt x="2692" y="6416"/>
                    <a:pt x="2596" y="5868"/>
                    <a:pt x="2596" y="5308"/>
                  </a:cubicBezTo>
                  <a:cubicBezTo>
                    <a:pt x="2596" y="5082"/>
                    <a:pt x="2608" y="4856"/>
                    <a:pt x="2656" y="4653"/>
                  </a:cubicBezTo>
                  <a:cubicBezTo>
                    <a:pt x="2775" y="4642"/>
                    <a:pt x="2894" y="4630"/>
                    <a:pt x="3013" y="4594"/>
                  </a:cubicBezTo>
                  <a:lnTo>
                    <a:pt x="4108" y="5118"/>
                  </a:lnTo>
                  <a:cubicBezTo>
                    <a:pt x="4144" y="5130"/>
                    <a:pt x="4156" y="5130"/>
                    <a:pt x="4180" y="5130"/>
                  </a:cubicBezTo>
                  <a:cubicBezTo>
                    <a:pt x="4216" y="5130"/>
                    <a:pt x="4239" y="5118"/>
                    <a:pt x="4275" y="5106"/>
                  </a:cubicBezTo>
                  <a:cubicBezTo>
                    <a:pt x="4323" y="5070"/>
                    <a:pt x="4347" y="5011"/>
                    <a:pt x="4347" y="4951"/>
                  </a:cubicBezTo>
                  <a:lnTo>
                    <a:pt x="4287" y="3737"/>
                  </a:lnTo>
                  <a:cubicBezTo>
                    <a:pt x="4716" y="3153"/>
                    <a:pt x="4859" y="2439"/>
                    <a:pt x="4692" y="1772"/>
                  </a:cubicBezTo>
                  <a:cubicBezTo>
                    <a:pt x="5240" y="1475"/>
                    <a:pt x="5847" y="1296"/>
                    <a:pt x="6478" y="1260"/>
                  </a:cubicBezTo>
                  <a:lnTo>
                    <a:pt x="6478" y="5249"/>
                  </a:lnTo>
                  <a:lnTo>
                    <a:pt x="4787" y="7201"/>
                  </a:lnTo>
                  <a:lnTo>
                    <a:pt x="3870" y="8261"/>
                  </a:lnTo>
                  <a:cubicBezTo>
                    <a:pt x="3632" y="8035"/>
                    <a:pt x="3406" y="7785"/>
                    <a:pt x="3239" y="7499"/>
                  </a:cubicBezTo>
                  <a:cubicBezTo>
                    <a:pt x="3208" y="7453"/>
                    <a:pt x="3152" y="7421"/>
                    <a:pt x="3091" y="7421"/>
                  </a:cubicBezTo>
                  <a:cubicBezTo>
                    <a:pt x="3058" y="7421"/>
                    <a:pt x="3023" y="7431"/>
                    <a:pt x="2989" y="7451"/>
                  </a:cubicBezTo>
                  <a:cubicBezTo>
                    <a:pt x="2918" y="7499"/>
                    <a:pt x="2894" y="7606"/>
                    <a:pt x="2954" y="7690"/>
                  </a:cubicBezTo>
                  <a:cubicBezTo>
                    <a:pt x="3168" y="8047"/>
                    <a:pt x="3454" y="8356"/>
                    <a:pt x="3763" y="8642"/>
                  </a:cubicBezTo>
                  <a:cubicBezTo>
                    <a:pt x="4561" y="9333"/>
                    <a:pt x="5585" y="9702"/>
                    <a:pt x="6645" y="9702"/>
                  </a:cubicBezTo>
                  <a:cubicBezTo>
                    <a:pt x="6895" y="9702"/>
                    <a:pt x="7145" y="9690"/>
                    <a:pt x="7383" y="9642"/>
                  </a:cubicBezTo>
                  <a:cubicBezTo>
                    <a:pt x="8395" y="9464"/>
                    <a:pt x="9323" y="8940"/>
                    <a:pt x="9990" y="8154"/>
                  </a:cubicBezTo>
                  <a:cubicBezTo>
                    <a:pt x="10657" y="7368"/>
                    <a:pt x="11026" y="6356"/>
                    <a:pt x="11026" y="5308"/>
                  </a:cubicBezTo>
                  <a:cubicBezTo>
                    <a:pt x="11050" y="5201"/>
                    <a:pt x="10978" y="5130"/>
                    <a:pt x="10871" y="5130"/>
                  </a:cubicBezTo>
                  <a:lnTo>
                    <a:pt x="6823" y="5130"/>
                  </a:lnTo>
                  <a:lnTo>
                    <a:pt x="6823" y="1082"/>
                  </a:lnTo>
                  <a:cubicBezTo>
                    <a:pt x="6823" y="998"/>
                    <a:pt x="6752" y="915"/>
                    <a:pt x="6656" y="915"/>
                  </a:cubicBezTo>
                  <a:cubicBezTo>
                    <a:pt x="5930" y="915"/>
                    <a:pt x="5228" y="1094"/>
                    <a:pt x="4585" y="1439"/>
                  </a:cubicBezTo>
                  <a:cubicBezTo>
                    <a:pt x="4525" y="1308"/>
                    <a:pt x="4454" y="1177"/>
                    <a:pt x="4370" y="1034"/>
                  </a:cubicBezTo>
                  <a:cubicBezTo>
                    <a:pt x="4025" y="522"/>
                    <a:pt x="3489" y="177"/>
                    <a:pt x="2882" y="46"/>
                  </a:cubicBezTo>
                  <a:cubicBezTo>
                    <a:pt x="2725" y="16"/>
                    <a:pt x="2569" y="1"/>
                    <a:pt x="24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8" name="Google Shape;11848;p65"/>
            <p:cNvSpPr/>
            <p:nvPr/>
          </p:nvSpPr>
          <p:spPr>
            <a:xfrm>
              <a:off x="1799129" y="2040738"/>
              <a:ext cx="28322" cy="53571"/>
            </a:xfrm>
            <a:custGeom>
              <a:rect b="b" l="l" r="r" t="t"/>
              <a:pathLst>
                <a:path extrusionOk="0" h="1691" w="894">
                  <a:moveTo>
                    <a:pt x="179" y="0"/>
                  </a:moveTo>
                  <a:cubicBezTo>
                    <a:pt x="84" y="0"/>
                    <a:pt x="12" y="72"/>
                    <a:pt x="12" y="155"/>
                  </a:cubicBezTo>
                  <a:cubicBezTo>
                    <a:pt x="12" y="250"/>
                    <a:pt x="84" y="322"/>
                    <a:pt x="179" y="322"/>
                  </a:cubicBezTo>
                  <a:lnTo>
                    <a:pt x="262" y="322"/>
                  </a:lnTo>
                  <a:lnTo>
                    <a:pt x="262" y="1369"/>
                  </a:lnTo>
                  <a:lnTo>
                    <a:pt x="167" y="1369"/>
                  </a:lnTo>
                  <a:cubicBezTo>
                    <a:pt x="72" y="1369"/>
                    <a:pt x="0" y="1441"/>
                    <a:pt x="0" y="1524"/>
                  </a:cubicBezTo>
                  <a:cubicBezTo>
                    <a:pt x="0" y="1619"/>
                    <a:pt x="72" y="1691"/>
                    <a:pt x="167" y="1691"/>
                  </a:cubicBezTo>
                  <a:lnTo>
                    <a:pt x="727" y="1691"/>
                  </a:lnTo>
                  <a:cubicBezTo>
                    <a:pt x="822" y="1691"/>
                    <a:pt x="893" y="1619"/>
                    <a:pt x="893" y="1524"/>
                  </a:cubicBezTo>
                  <a:cubicBezTo>
                    <a:pt x="893" y="1441"/>
                    <a:pt x="834" y="1381"/>
                    <a:pt x="727" y="1381"/>
                  </a:cubicBezTo>
                  <a:lnTo>
                    <a:pt x="608" y="1381"/>
                  </a:lnTo>
                  <a:lnTo>
                    <a:pt x="608" y="155"/>
                  </a:lnTo>
                  <a:cubicBezTo>
                    <a:pt x="608" y="72"/>
                    <a:pt x="536"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49" name="Google Shape;11849;p65"/>
            <p:cNvSpPr/>
            <p:nvPr/>
          </p:nvSpPr>
          <p:spPr>
            <a:xfrm>
              <a:off x="1802899" y="2024137"/>
              <a:ext cx="16252" cy="15872"/>
            </a:xfrm>
            <a:custGeom>
              <a:rect b="b" l="l" r="r" t="t"/>
              <a:pathLst>
                <a:path extrusionOk="0" h="501" w="513">
                  <a:moveTo>
                    <a:pt x="251" y="0"/>
                  </a:moveTo>
                  <a:cubicBezTo>
                    <a:pt x="120" y="0"/>
                    <a:pt x="1" y="107"/>
                    <a:pt x="1" y="250"/>
                  </a:cubicBezTo>
                  <a:cubicBezTo>
                    <a:pt x="1" y="381"/>
                    <a:pt x="108" y="500"/>
                    <a:pt x="251" y="500"/>
                  </a:cubicBezTo>
                  <a:cubicBezTo>
                    <a:pt x="393" y="500"/>
                    <a:pt x="512" y="405"/>
                    <a:pt x="512" y="250"/>
                  </a:cubicBezTo>
                  <a:cubicBezTo>
                    <a:pt x="512" y="119"/>
                    <a:pt x="393"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0" name="Google Shape;11850;p65"/>
          <p:cNvGrpSpPr/>
          <p:nvPr/>
        </p:nvGrpSpPr>
        <p:grpSpPr>
          <a:xfrm>
            <a:off x="848983" y="1989511"/>
            <a:ext cx="369294" cy="304350"/>
            <a:chOff x="848983" y="1989511"/>
            <a:chExt cx="369294" cy="304350"/>
          </a:xfrm>
        </p:grpSpPr>
        <p:sp>
          <p:nvSpPr>
            <p:cNvPr id="11851" name="Google Shape;11851;p65"/>
            <p:cNvSpPr/>
            <p:nvPr/>
          </p:nvSpPr>
          <p:spPr>
            <a:xfrm>
              <a:off x="890483" y="1989511"/>
              <a:ext cx="286704" cy="304350"/>
            </a:xfrm>
            <a:custGeom>
              <a:rect b="b" l="l" r="r" t="t"/>
              <a:pathLst>
                <a:path extrusionOk="0" h="9607" w="9050">
                  <a:moveTo>
                    <a:pt x="3798" y="3677"/>
                  </a:moveTo>
                  <a:cubicBezTo>
                    <a:pt x="3831" y="3677"/>
                    <a:pt x="3864" y="3689"/>
                    <a:pt x="3882" y="3713"/>
                  </a:cubicBezTo>
                  <a:cubicBezTo>
                    <a:pt x="3917" y="3736"/>
                    <a:pt x="3929" y="3772"/>
                    <a:pt x="3929" y="3796"/>
                  </a:cubicBezTo>
                  <a:cubicBezTo>
                    <a:pt x="3929" y="3832"/>
                    <a:pt x="3917" y="3879"/>
                    <a:pt x="3882" y="3891"/>
                  </a:cubicBezTo>
                  <a:cubicBezTo>
                    <a:pt x="3864" y="3915"/>
                    <a:pt x="3831" y="3927"/>
                    <a:pt x="3798" y="3927"/>
                  </a:cubicBezTo>
                  <a:cubicBezTo>
                    <a:pt x="3766" y="3927"/>
                    <a:pt x="3733" y="3915"/>
                    <a:pt x="3715" y="3891"/>
                  </a:cubicBezTo>
                  <a:cubicBezTo>
                    <a:pt x="3656" y="3844"/>
                    <a:pt x="3656" y="3760"/>
                    <a:pt x="3715" y="3713"/>
                  </a:cubicBezTo>
                  <a:cubicBezTo>
                    <a:pt x="3733" y="3689"/>
                    <a:pt x="3766" y="3677"/>
                    <a:pt x="3798" y="3677"/>
                  </a:cubicBezTo>
                  <a:close/>
                  <a:moveTo>
                    <a:pt x="5239" y="3665"/>
                  </a:moveTo>
                  <a:cubicBezTo>
                    <a:pt x="5275" y="3665"/>
                    <a:pt x="5299" y="3677"/>
                    <a:pt x="5334" y="3713"/>
                  </a:cubicBezTo>
                  <a:cubicBezTo>
                    <a:pt x="5382" y="3760"/>
                    <a:pt x="5382" y="3844"/>
                    <a:pt x="5334" y="3891"/>
                  </a:cubicBezTo>
                  <a:cubicBezTo>
                    <a:pt x="5310" y="3915"/>
                    <a:pt x="5278" y="3927"/>
                    <a:pt x="5245" y="3927"/>
                  </a:cubicBezTo>
                  <a:cubicBezTo>
                    <a:pt x="5212" y="3927"/>
                    <a:pt x="5180" y="3915"/>
                    <a:pt x="5156" y="3891"/>
                  </a:cubicBezTo>
                  <a:cubicBezTo>
                    <a:pt x="5120" y="3855"/>
                    <a:pt x="5108" y="3832"/>
                    <a:pt x="5108" y="3796"/>
                  </a:cubicBezTo>
                  <a:cubicBezTo>
                    <a:pt x="5108" y="3772"/>
                    <a:pt x="5120" y="3725"/>
                    <a:pt x="5156" y="3713"/>
                  </a:cubicBezTo>
                  <a:cubicBezTo>
                    <a:pt x="5180" y="3677"/>
                    <a:pt x="5215" y="3665"/>
                    <a:pt x="5239" y="3665"/>
                  </a:cubicBezTo>
                  <a:close/>
                  <a:moveTo>
                    <a:pt x="8323" y="4665"/>
                  </a:moveTo>
                  <a:lnTo>
                    <a:pt x="8323" y="4844"/>
                  </a:lnTo>
                  <a:lnTo>
                    <a:pt x="8358" y="4844"/>
                  </a:lnTo>
                  <a:cubicBezTo>
                    <a:pt x="8335" y="5034"/>
                    <a:pt x="8013" y="5332"/>
                    <a:pt x="7108" y="5570"/>
                  </a:cubicBezTo>
                  <a:cubicBezTo>
                    <a:pt x="6394" y="5749"/>
                    <a:pt x="5465" y="5856"/>
                    <a:pt x="4513" y="5856"/>
                  </a:cubicBezTo>
                  <a:cubicBezTo>
                    <a:pt x="3560" y="5856"/>
                    <a:pt x="2643" y="5749"/>
                    <a:pt x="1929" y="5570"/>
                  </a:cubicBezTo>
                  <a:cubicBezTo>
                    <a:pt x="1000" y="5332"/>
                    <a:pt x="679" y="5034"/>
                    <a:pt x="679" y="4844"/>
                  </a:cubicBezTo>
                  <a:lnTo>
                    <a:pt x="679" y="4665"/>
                  </a:lnTo>
                  <a:cubicBezTo>
                    <a:pt x="893" y="4832"/>
                    <a:pt x="1203" y="4975"/>
                    <a:pt x="1631" y="5094"/>
                  </a:cubicBezTo>
                  <a:cubicBezTo>
                    <a:pt x="2393" y="5320"/>
                    <a:pt x="3417" y="5451"/>
                    <a:pt x="4501" y="5451"/>
                  </a:cubicBezTo>
                  <a:cubicBezTo>
                    <a:pt x="5584" y="5451"/>
                    <a:pt x="6608" y="5332"/>
                    <a:pt x="7370" y="5094"/>
                  </a:cubicBezTo>
                  <a:cubicBezTo>
                    <a:pt x="7787" y="4975"/>
                    <a:pt x="8097" y="4832"/>
                    <a:pt x="8323" y="4665"/>
                  </a:cubicBezTo>
                  <a:close/>
                  <a:moveTo>
                    <a:pt x="8358" y="5403"/>
                  </a:moveTo>
                  <a:lnTo>
                    <a:pt x="8358" y="8249"/>
                  </a:lnTo>
                  <a:cubicBezTo>
                    <a:pt x="8358" y="8439"/>
                    <a:pt x="8025" y="8713"/>
                    <a:pt x="7311" y="8916"/>
                  </a:cubicBezTo>
                  <a:lnTo>
                    <a:pt x="7311" y="5868"/>
                  </a:lnTo>
                  <a:cubicBezTo>
                    <a:pt x="7680" y="5760"/>
                    <a:pt x="8073" y="5618"/>
                    <a:pt x="8358" y="5403"/>
                  </a:cubicBezTo>
                  <a:close/>
                  <a:moveTo>
                    <a:pt x="715" y="5379"/>
                  </a:moveTo>
                  <a:cubicBezTo>
                    <a:pt x="953" y="5558"/>
                    <a:pt x="1298" y="5701"/>
                    <a:pt x="1751" y="5820"/>
                  </a:cubicBezTo>
                  <a:lnTo>
                    <a:pt x="1751" y="6951"/>
                  </a:lnTo>
                  <a:cubicBezTo>
                    <a:pt x="1751" y="7046"/>
                    <a:pt x="1822" y="7118"/>
                    <a:pt x="1905" y="7118"/>
                  </a:cubicBezTo>
                  <a:cubicBezTo>
                    <a:pt x="2001" y="7118"/>
                    <a:pt x="2072" y="7046"/>
                    <a:pt x="2072" y="6951"/>
                  </a:cubicBezTo>
                  <a:lnTo>
                    <a:pt x="2072" y="5915"/>
                  </a:lnTo>
                  <a:cubicBezTo>
                    <a:pt x="2727" y="6058"/>
                    <a:pt x="3536" y="6153"/>
                    <a:pt x="4370" y="6153"/>
                  </a:cubicBezTo>
                  <a:lnTo>
                    <a:pt x="4346" y="9249"/>
                  </a:lnTo>
                  <a:cubicBezTo>
                    <a:pt x="4203" y="9249"/>
                    <a:pt x="4048" y="9249"/>
                    <a:pt x="3906" y="9225"/>
                  </a:cubicBezTo>
                  <a:cubicBezTo>
                    <a:pt x="3334" y="9201"/>
                    <a:pt x="2822" y="9142"/>
                    <a:pt x="2358" y="9059"/>
                  </a:cubicBezTo>
                  <a:cubicBezTo>
                    <a:pt x="2262" y="9035"/>
                    <a:pt x="2167" y="9011"/>
                    <a:pt x="2072" y="8999"/>
                  </a:cubicBezTo>
                  <a:lnTo>
                    <a:pt x="2072" y="7689"/>
                  </a:lnTo>
                  <a:cubicBezTo>
                    <a:pt x="2072" y="7594"/>
                    <a:pt x="2001" y="7523"/>
                    <a:pt x="1905" y="7511"/>
                  </a:cubicBezTo>
                  <a:cubicBezTo>
                    <a:pt x="1822" y="7511"/>
                    <a:pt x="1751" y="7582"/>
                    <a:pt x="1751" y="7665"/>
                  </a:cubicBezTo>
                  <a:lnTo>
                    <a:pt x="1751" y="8892"/>
                  </a:lnTo>
                  <a:cubicBezTo>
                    <a:pt x="1655" y="8856"/>
                    <a:pt x="1548" y="8832"/>
                    <a:pt x="1477" y="8797"/>
                  </a:cubicBezTo>
                  <a:cubicBezTo>
                    <a:pt x="1000" y="8618"/>
                    <a:pt x="715" y="8416"/>
                    <a:pt x="715" y="8225"/>
                  </a:cubicBezTo>
                  <a:lnTo>
                    <a:pt x="715" y="5379"/>
                  </a:lnTo>
                  <a:close/>
                  <a:moveTo>
                    <a:pt x="8870" y="1"/>
                  </a:moveTo>
                  <a:cubicBezTo>
                    <a:pt x="8826" y="1"/>
                    <a:pt x="8781" y="16"/>
                    <a:pt x="8751" y="45"/>
                  </a:cubicBezTo>
                  <a:lnTo>
                    <a:pt x="5977" y="2832"/>
                  </a:lnTo>
                  <a:cubicBezTo>
                    <a:pt x="5680" y="2808"/>
                    <a:pt x="5358" y="2772"/>
                    <a:pt x="5049" y="2760"/>
                  </a:cubicBezTo>
                  <a:cubicBezTo>
                    <a:pt x="4965" y="2760"/>
                    <a:pt x="4870" y="2832"/>
                    <a:pt x="4870" y="2927"/>
                  </a:cubicBezTo>
                  <a:cubicBezTo>
                    <a:pt x="4870" y="3010"/>
                    <a:pt x="4941" y="3105"/>
                    <a:pt x="5037" y="3105"/>
                  </a:cubicBezTo>
                  <a:cubicBezTo>
                    <a:pt x="5263" y="3117"/>
                    <a:pt x="5465" y="3117"/>
                    <a:pt x="5656" y="3141"/>
                  </a:cubicBezTo>
                  <a:lnTo>
                    <a:pt x="5441" y="3367"/>
                  </a:lnTo>
                  <a:cubicBezTo>
                    <a:pt x="5379" y="3342"/>
                    <a:pt x="5311" y="3329"/>
                    <a:pt x="5245" y="3329"/>
                  </a:cubicBezTo>
                  <a:cubicBezTo>
                    <a:pt x="5122" y="3329"/>
                    <a:pt x="5002" y="3374"/>
                    <a:pt x="4918" y="3474"/>
                  </a:cubicBezTo>
                  <a:cubicBezTo>
                    <a:pt x="4822" y="3558"/>
                    <a:pt x="4787" y="3677"/>
                    <a:pt x="4787" y="3796"/>
                  </a:cubicBezTo>
                  <a:cubicBezTo>
                    <a:pt x="4787" y="3915"/>
                    <a:pt x="4822" y="4034"/>
                    <a:pt x="4918" y="4129"/>
                  </a:cubicBezTo>
                  <a:cubicBezTo>
                    <a:pt x="5001" y="4213"/>
                    <a:pt x="5120" y="4260"/>
                    <a:pt x="5239" y="4260"/>
                  </a:cubicBezTo>
                  <a:cubicBezTo>
                    <a:pt x="5358" y="4260"/>
                    <a:pt x="5477" y="4213"/>
                    <a:pt x="5572" y="4129"/>
                  </a:cubicBezTo>
                  <a:cubicBezTo>
                    <a:pt x="5703" y="3998"/>
                    <a:pt x="5751" y="3784"/>
                    <a:pt x="5668" y="3605"/>
                  </a:cubicBezTo>
                  <a:lnTo>
                    <a:pt x="6096" y="3189"/>
                  </a:lnTo>
                  <a:cubicBezTo>
                    <a:pt x="7561" y="3379"/>
                    <a:pt x="8347" y="3796"/>
                    <a:pt x="8347" y="4094"/>
                  </a:cubicBezTo>
                  <a:cubicBezTo>
                    <a:pt x="8347" y="4510"/>
                    <a:pt x="6894" y="5106"/>
                    <a:pt x="4525" y="5106"/>
                  </a:cubicBezTo>
                  <a:cubicBezTo>
                    <a:pt x="2167" y="5106"/>
                    <a:pt x="703" y="4534"/>
                    <a:pt x="703" y="4094"/>
                  </a:cubicBezTo>
                  <a:cubicBezTo>
                    <a:pt x="703" y="3784"/>
                    <a:pt x="1489" y="3367"/>
                    <a:pt x="2965" y="3189"/>
                  </a:cubicBezTo>
                  <a:lnTo>
                    <a:pt x="3394" y="3617"/>
                  </a:lnTo>
                  <a:cubicBezTo>
                    <a:pt x="3322" y="3796"/>
                    <a:pt x="3358" y="4010"/>
                    <a:pt x="3501" y="4141"/>
                  </a:cubicBezTo>
                  <a:cubicBezTo>
                    <a:pt x="3584" y="4236"/>
                    <a:pt x="3715" y="4272"/>
                    <a:pt x="3822" y="4272"/>
                  </a:cubicBezTo>
                  <a:cubicBezTo>
                    <a:pt x="3953" y="4272"/>
                    <a:pt x="4060" y="4225"/>
                    <a:pt x="4156" y="4141"/>
                  </a:cubicBezTo>
                  <a:cubicBezTo>
                    <a:pt x="4239" y="4046"/>
                    <a:pt x="4287" y="3939"/>
                    <a:pt x="4287" y="3820"/>
                  </a:cubicBezTo>
                  <a:cubicBezTo>
                    <a:pt x="4287" y="3701"/>
                    <a:pt x="4239" y="3570"/>
                    <a:pt x="4156" y="3486"/>
                  </a:cubicBezTo>
                  <a:cubicBezTo>
                    <a:pt x="4066" y="3397"/>
                    <a:pt x="3937" y="3346"/>
                    <a:pt x="3807" y="3346"/>
                  </a:cubicBezTo>
                  <a:cubicBezTo>
                    <a:pt x="3748" y="3346"/>
                    <a:pt x="3688" y="3357"/>
                    <a:pt x="3632" y="3379"/>
                  </a:cubicBezTo>
                  <a:lnTo>
                    <a:pt x="3405" y="3165"/>
                  </a:lnTo>
                  <a:cubicBezTo>
                    <a:pt x="3703" y="3129"/>
                    <a:pt x="4048" y="3117"/>
                    <a:pt x="4394" y="3117"/>
                  </a:cubicBezTo>
                  <a:cubicBezTo>
                    <a:pt x="4477" y="3117"/>
                    <a:pt x="4560" y="3046"/>
                    <a:pt x="4560" y="2939"/>
                  </a:cubicBezTo>
                  <a:cubicBezTo>
                    <a:pt x="4560" y="2843"/>
                    <a:pt x="4477" y="2772"/>
                    <a:pt x="4382" y="2772"/>
                  </a:cubicBezTo>
                  <a:cubicBezTo>
                    <a:pt x="3941" y="2772"/>
                    <a:pt x="3501" y="2808"/>
                    <a:pt x="3084" y="2843"/>
                  </a:cubicBezTo>
                  <a:lnTo>
                    <a:pt x="298" y="69"/>
                  </a:lnTo>
                  <a:cubicBezTo>
                    <a:pt x="268" y="40"/>
                    <a:pt x="224" y="25"/>
                    <a:pt x="179" y="25"/>
                  </a:cubicBezTo>
                  <a:cubicBezTo>
                    <a:pt x="134" y="25"/>
                    <a:pt x="90" y="40"/>
                    <a:pt x="60" y="69"/>
                  </a:cubicBezTo>
                  <a:cubicBezTo>
                    <a:pt x="0" y="129"/>
                    <a:pt x="0" y="248"/>
                    <a:pt x="60" y="307"/>
                  </a:cubicBezTo>
                  <a:lnTo>
                    <a:pt x="2667" y="2903"/>
                  </a:lnTo>
                  <a:cubicBezTo>
                    <a:pt x="1370" y="3105"/>
                    <a:pt x="357" y="3522"/>
                    <a:pt x="357" y="4117"/>
                  </a:cubicBezTo>
                  <a:lnTo>
                    <a:pt x="357" y="4415"/>
                  </a:lnTo>
                  <a:lnTo>
                    <a:pt x="357" y="4856"/>
                  </a:lnTo>
                  <a:lnTo>
                    <a:pt x="357" y="8261"/>
                  </a:lnTo>
                  <a:cubicBezTo>
                    <a:pt x="357" y="8499"/>
                    <a:pt x="524" y="8856"/>
                    <a:pt x="1346" y="9154"/>
                  </a:cubicBezTo>
                  <a:cubicBezTo>
                    <a:pt x="1608" y="9261"/>
                    <a:pt x="1941" y="9332"/>
                    <a:pt x="2298" y="9416"/>
                  </a:cubicBezTo>
                  <a:cubicBezTo>
                    <a:pt x="2786" y="9499"/>
                    <a:pt x="3322" y="9570"/>
                    <a:pt x="3906" y="9594"/>
                  </a:cubicBezTo>
                  <a:cubicBezTo>
                    <a:pt x="4108" y="9606"/>
                    <a:pt x="4334" y="9606"/>
                    <a:pt x="4548" y="9606"/>
                  </a:cubicBezTo>
                  <a:cubicBezTo>
                    <a:pt x="4965" y="9606"/>
                    <a:pt x="5382" y="9594"/>
                    <a:pt x="5775" y="9547"/>
                  </a:cubicBezTo>
                  <a:cubicBezTo>
                    <a:pt x="5870" y="9535"/>
                    <a:pt x="5942" y="9451"/>
                    <a:pt x="5930" y="9368"/>
                  </a:cubicBezTo>
                  <a:cubicBezTo>
                    <a:pt x="5919" y="9280"/>
                    <a:pt x="5846" y="9212"/>
                    <a:pt x="5769" y="9212"/>
                  </a:cubicBezTo>
                  <a:cubicBezTo>
                    <a:pt x="5763" y="9212"/>
                    <a:pt x="5757" y="9212"/>
                    <a:pt x="5751" y="9213"/>
                  </a:cubicBezTo>
                  <a:cubicBezTo>
                    <a:pt x="5406" y="9249"/>
                    <a:pt x="5060" y="9261"/>
                    <a:pt x="4703" y="9273"/>
                  </a:cubicBezTo>
                  <a:lnTo>
                    <a:pt x="4703" y="6213"/>
                  </a:lnTo>
                  <a:cubicBezTo>
                    <a:pt x="5537" y="6201"/>
                    <a:pt x="6334" y="6118"/>
                    <a:pt x="7001" y="5975"/>
                  </a:cubicBezTo>
                  <a:lnTo>
                    <a:pt x="7001" y="9035"/>
                  </a:lnTo>
                  <a:cubicBezTo>
                    <a:pt x="6823" y="9082"/>
                    <a:pt x="6632" y="9118"/>
                    <a:pt x="6406" y="9154"/>
                  </a:cubicBezTo>
                  <a:cubicBezTo>
                    <a:pt x="6311" y="9178"/>
                    <a:pt x="6251" y="9261"/>
                    <a:pt x="6251" y="9356"/>
                  </a:cubicBezTo>
                  <a:cubicBezTo>
                    <a:pt x="6275" y="9440"/>
                    <a:pt x="6346" y="9499"/>
                    <a:pt x="6418" y="9499"/>
                  </a:cubicBezTo>
                  <a:lnTo>
                    <a:pt x="6453" y="9499"/>
                  </a:lnTo>
                  <a:cubicBezTo>
                    <a:pt x="6644" y="9475"/>
                    <a:pt x="6906" y="9428"/>
                    <a:pt x="7180" y="9356"/>
                  </a:cubicBezTo>
                  <a:cubicBezTo>
                    <a:pt x="7192" y="9356"/>
                    <a:pt x="7192" y="9356"/>
                    <a:pt x="7204" y="9332"/>
                  </a:cubicBezTo>
                  <a:cubicBezTo>
                    <a:pt x="7906" y="9154"/>
                    <a:pt x="8692" y="8832"/>
                    <a:pt x="8692" y="8297"/>
                  </a:cubicBezTo>
                  <a:lnTo>
                    <a:pt x="8692" y="4903"/>
                  </a:lnTo>
                  <a:lnTo>
                    <a:pt x="8692" y="4891"/>
                  </a:lnTo>
                  <a:lnTo>
                    <a:pt x="8692" y="4141"/>
                  </a:lnTo>
                  <a:cubicBezTo>
                    <a:pt x="8692" y="3772"/>
                    <a:pt x="8311" y="3439"/>
                    <a:pt x="7585" y="3201"/>
                  </a:cubicBezTo>
                  <a:cubicBezTo>
                    <a:pt x="7239" y="3082"/>
                    <a:pt x="6834" y="2998"/>
                    <a:pt x="6406" y="2939"/>
                  </a:cubicBezTo>
                  <a:lnTo>
                    <a:pt x="9013" y="331"/>
                  </a:lnTo>
                  <a:cubicBezTo>
                    <a:pt x="9049" y="224"/>
                    <a:pt x="9049" y="105"/>
                    <a:pt x="8990" y="45"/>
                  </a:cubicBezTo>
                  <a:cubicBezTo>
                    <a:pt x="8960" y="16"/>
                    <a:pt x="8915" y="1"/>
                    <a:pt x="8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2" name="Google Shape;11852;p65"/>
            <p:cNvSpPr/>
            <p:nvPr/>
          </p:nvSpPr>
          <p:spPr>
            <a:xfrm>
              <a:off x="882943" y="2031107"/>
              <a:ext cx="42641" cy="56802"/>
            </a:xfrm>
            <a:custGeom>
              <a:rect b="b" l="l" r="r" t="t"/>
              <a:pathLst>
                <a:path extrusionOk="0" h="1793" w="1346">
                  <a:moveTo>
                    <a:pt x="195" y="0"/>
                  </a:moveTo>
                  <a:cubicBezTo>
                    <a:pt x="163" y="0"/>
                    <a:pt x="132" y="9"/>
                    <a:pt x="107" y="30"/>
                  </a:cubicBezTo>
                  <a:cubicBezTo>
                    <a:pt x="36" y="78"/>
                    <a:pt x="0" y="197"/>
                    <a:pt x="60" y="268"/>
                  </a:cubicBezTo>
                  <a:lnTo>
                    <a:pt x="1000" y="1709"/>
                  </a:lnTo>
                  <a:cubicBezTo>
                    <a:pt x="1036" y="1757"/>
                    <a:pt x="1096" y="1792"/>
                    <a:pt x="1155" y="1792"/>
                  </a:cubicBezTo>
                  <a:cubicBezTo>
                    <a:pt x="1179" y="1792"/>
                    <a:pt x="1215" y="1769"/>
                    <a:pt x="1238" y="1757"/>
                  </a:cubicBezTo>
                  <a:cubicBezTo>
                    <a:pt x="1310" y="1697"/>
                    <a:pt x="1346" y="1590"/>
                    <a:pt x="1286" y="1519"/>
                  </a:cubicBezTo>
                  <a:lnTo>
                    <a:pt x="345" y="78"/>
                  </a:lnTo>
                  <a:cubicBezTo>
                    <a:pt x="315" y="32"/>
                    <a:pt x="254"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3" name="Google Shape;11853;p65"/>
            <p:cNvSpPr/>
            <p:nvPr/>
          </p:nvSpPr>
          <p:spPr>
            <a:xfrm>
              <a:off x="848983" y="2072354"/>
              <a:ext cx="59622" cy="30635"/>
            </a:xfrm>
            <a:custGeom>
              <a:rect b="b" l="l" r="r" t="t"/>
              <a:pathLst>
                <a:path extrusionOk="0" h="967" w="1882">
                  <a:moveTo>
                    <a:pt x="187" y="0"/>
                  </a:moveTo>
                  <a:cubicBezTo>
                    <a:pt x="117" y="0"/>
                    <a:pt x="54" y="36"/>
                    <a:pt x="36" y="97"/>
                  </a:cubicBezTo>
                  <a:cubicBezTo>
                    <a:pt x="1" y="193"/>
                    <a:pt x="36" y="288"/>
                    <a:pt x="120" y="324"/>
                  </a:cubicBezTo>
                  <a:lnTo>
                    <a:pt x="1608" y="943"/>
                  </a:lnTo>
                  <a:cubicBezTo>
                    <a:pt x="1620" y="967"/>
                    <a:pt x="1656" y="967"/>
                    <a:pt x="1667" y="967"/>
                  </a:cubicBezTo>
                  <a:cubicBezTo>
                    <a:pt x="1727" y="967"/>
                    <a:pt x="1810" y="919"/>
                    <a:pt x="1834" y="859"/>
                  </a:cubicBezTo>
                  <a:cubicBezTo>
                    <a:pt x="1882" y="764"/>
                    <a:pt x="1834" y="669"/>
                    <a:pt x="1751" y="633"/>
                  </a:cubicBezTo>
                  <a:lnTo>
                    <a:pt x="263" y="14"/>
                  </a:lnTo>
                  <a:cubicBezTo>
                    <a:pt x="238" y="5"/>
                    <a:pt x="212"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4" name="Google Shape;11854;p65"/>
            <p:cNvSpPr/>
            <p:nvPr/>
          </p:nvSpPr>
          <p:spPr>
            <a:xfrm>
              <a:off x="1142054" y="2031265"/>
              <a:ext cx="41913" cy="56644"/>
            </a:xfrm>
            <a:custGeom>
              <a:rect b="b" l="l" r="r" t="t"/>
              <a:pathLst>
                <a:path extrusionOk="0" h="1788" w="1323">
                  <a:moveTo>
                    <a:pt x="1130" y="0"/>
                  </a:moveTo>
                  <a:cubicBezTo>
                    <a:pt x="1074" y="0"/>
                    <a:pt x="1016" y="27"/>
                    <a:pt x="977" y="73"/>
                  </a:cubicBezTo>
                  <a:lnTo>
                    <a:pt x="36" y="1514"/>
                  </a:lnTo>
                  <a:cubicBezTo>
                    <a:pt x="1" y="1585"/>
                    <a:pt x="13" y="1692"/>
                    <a:pt x="84" y="1752"/>
                  </a:cubicBezTo>
                  <a:cubicBezTo>
                    <a:pt x="120" y="1764"/>
                    <a:pt x="144" y="1787"/>
                    <a:pt x="179" y="1787"/>
                  </a:cubicBezTo>
                  <a:cubicBezTo>
                    <a:pt x="239" y="1787"/>
                    <a:pt x="275" y="1752"/>
                    <a:pt x="322" y="1704"/>
                  </a:cubicBezTo>
                  <a:lnTo>
                    <a:pt x="1263" y="263"/>
                  </a:lnTo>
                  <a:cubicBezTo>
                    <a:pt x="1322" y="180"/>
                    <a:pt x="1287" y="73"/>
                    <a:pt x="1215" y="25"/>
                  </a:cubicBezTo>
                  <a:cubicBezTo>
                    <a:pt x="1190" y="8"/>
                    <a:pt x="1160" y="0"/>
                    <a:pt x="11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5" name="Google Shape;11855;p65"/>
            <p:cNvSpPr/>
            <p:nvPr/>
          </p:nvSpPr>
          <p:spPr>
            <a:xfrm>
              <a:off x="1158274" y="2072196"/>
              <a:ext cx="60002" cy="30413"/>
            </a:xfrm>
            <a:custGeom>
              <a:rect b="b" l="l" r="r" t="t"/>
              <a:pathLst>
                <a:path extrusionOk="0" h="960" w="1894">
                  <a:moveTo>
                    <a:pt x="1703" y="0"/>
                  </a:moveTo>
                  <a:cubicBezTo>
                    <a:pt x="1679" y="0"/>
                    <a:pt x="1655" y="6"/>
                    <a:pt x="1632" y="19"/>
                  </a:cubicBezTo>
                  <a:lnTo>
                    <a:pt x="144" y="638"/>
                  </a:lnTo>
                  <a:cubicBezTo>
                    <a:pt x="48" y="662"/>
                    <a:pt x="1" y="769"/>
                    <a:pt x="48" y="864"/>
                  </a:cubicBezTo>
                  <a:cubicBezTo>
                    <a:pt x="84" y="924"/>
                    <a:pt x="144" y="960"/>
                    <a:pt x="215" y="960"/>
                  </a:cubicBezTo>
                  <a:cubicBezTo>
                    <a:pt x="227" y="960"/>
                    <a:pt x="263" y="960"/>
                    <a:pt x="275" y="948"/>
                  </a:cubicBezTo>
                  <a:lnTo>
                    <a:pt x="1763" y="329"/>
                  </a:lnTo>
                  <a:cubicBezTo>
                    <a:pt x="1846" y="293"/>
                    <a:pt x="1894" y="198"/>
                    <a:pt x="1846" y="102"/>
                  </a:cubicBezTo>
                  <a:cubicBezTo>
                    <a:pt x="1829" y="42"/>
                    <a:pt x="176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56" name="Google Shape;11856;p65"/>
          <p:cNvGrpSpPr/>
          <p:nvPr/>
        </p:nvGrpSpPr>
        <p:grpSpPr>
          <a:xfrm>
            <a:off x="3074027" y="1983777"/>
            <a:ext cx="380604" cy="313854"/>
            <a:chOff x="3074027" y="1983777"/>
            <a:chExt cx="380604" cy="313854"/>
          </a:xfrm>
        </p:grpSpPr>
        <p:sp>
          <p:nvSpPr>
            <p:cNvPr id="11857" name="Google Shape;11857;p65"/>
            <p:cNvSpPr/>
            <p:nvPr/>
          </p:nvSpPr>
          <p:spPr>
            <a:xfrm>
              <a:off x="3130608" y="1984886"/>
              <a:ext cx="324023" cy="312745"/>
            </a:xfrm>
            <a:custGeom>
              <a:rect b="b" l="l" r="r" t="t"/>
              <a:pathLst>
                <a:path extrusionOk="0" h="9872" w="10228">
                  <a:moveTo>
                    <a:pt x="3918" y="5704"/>
                  </a:moveTo>
                  <a:cubicBezTo>
                    <a:pt x="3941" y="5752"/>
                    <a:pt x="3989" y="5811"/>
                    <a:pt x="4049" y="5847"/>
                  </a:cubicBezTo>
                  <a:cubicBezTo>
                    <a:pt x="4096" y="5895"/>
                    <a:pt x="4156" y="5942"/>
                    <a:pt x="4203" y="5990"/>
                  </a:cubicBezTo>
                  <a:lnTo>
                    <a:pt x="3430" y="6764"/>
                  </a:lnTo>
                  <a:lnTo>
                    <a:pt x="3144" y="6478"/>
                  </a:lnTo>
                  <a:lnTo>
                    <a:pt x="3918" y="5704"/>
                  </a:lnTo>
                  <a:close/>
                  <a:moveTo>
                    <a:pt x="6466" y="1"/>
                  </a:moveTo>
                  <a:cubicBezTo>
                    <a:pt x="5537" y="1"/>
                    <a:pt x="4692" y="358"/>
                    <a:pt x="4037" y="1001"/>
                  </a:cubicBezTo>
                  <a:cubicBezTo>
                    <a:pt x="3394" y="1644"/>
                    <a:pt x="3037" y="2501"/>
                    <a:pt x="3037" y="3430"/>
                  </a:cubicBezTo>
                  <a:cubicBezTo>
                    <a:pt x="3037" y="4156"/>
                    <a:pt x="3263" y="4859"/>
                    <a:pt x="3691" y="5430"/>
                  </a:cubicBezTo>
                  <a:lnTo>
                    <a:pt x="2894" y="6240"/>
                  </a:lnTo>
                  <a:lnTo>
                    <a:pt x="2846" y="6192"/>
                  </a:lnTo>
                  <a:cubicBezTo>
                    <a:pt x="2816" y="6162"/>
                    <a:pt x="2772" y="6148"/>
                    <a:pt x="2727" y="6148"/>
                  </a:cubicBezTo>
                  <a:cubicBezTo>
                    <a:pt x="2682" y="6148"/>
                    <a:pt x="2638" y="6162"/>
                    <a:pt x="2608" y="6192"/>
                  </a:cubicBezTo>
                  <a:lnTo>
                    <a:pt x="1501" y="7288"/>
                  </a:lnTo>
                  <a:cubicBezTo>
                    <a:pt x="1441" y="7347"/>
                    <a:pt x="1441" y="7466"/>
                    <a:pt x="1501" y="7538"/>
                  </a:cubicBezTo>
                  <a:cubicBezTo>
                    <a:pt x="1530" y="7561"/>
                    <a:pt x="1575" y="7573"/>
                    <a:pt x="1620" y="7573"/>
                  </a:cubicBezTo>
                  <a:cubicBezTo>
                    <a:pt x="1664" y="7573"/>
                    <a:pt x="1709" y="7561"/>
                    <a:pt x="1739" y="7538"/>
                  </a:cubicBezTo>
                  <a:lnTo>
                    <a:pt x="2727" y="6549"/>
                  </a:lnTo>
                  <a:lnTo>
                    <a:pt x="2775" y="6597"/>
                  </a:lnTo>
                  <a:lnTo>
                    <a:pt x="3287" y="7121"/>
                  </a:lnTo>
                  <a:lnTo>
                    <a:pt x="3334" y="7157"/>
                  </a:lnTo>
                  <a:lnTo>
                    <a:pt x="1048" y="9455"/>
                  </a:lnTo>
                  <a:lnTo>
                    <a:pt x="417" y="8824"/>
                  </a:lnTo>
                  <a:lnTo>
                    <a:pt x="1251" y="7990"/>
                  </a:lnTo>
                  <a:cubicBezTo>
                    <a:pt x="1310" y="7931"/>
                    <a:pt x="1310" y="7811"/>
                    <a:pt x="1251" y="7752"/>
                  </a:cubicBezTo>
                  <a:cubicBezTo>
                    <a:pt x="1221" y="7722"/>
                    <a:pt x="1176" y="7707"/>
                    <a:pt x="1132" y="7707"/>
                  </a:cubicBezTo>
                  <a:cubicBezTo>
                    <a:pt x="1087" y="7707"/>
                    <a:pt x="1042" y="7722"/>
                    <a:pt x="1013" y="7752"/>
                  </a:cubicBezTo>
                  <a:lnTo>
                    <a:pt x="48" y="8716"/>
                  </a:lnTo>
                  <a:cubicBezTo>
                    <a:pt x="12" y="8752"/>
                    <a:pt x="1" y="8800"/>
                    <a:pt x="1" y="8835"/>
                  </a:cubicBezTo>
                  <a:cubicBezTo>
                    <a:pt x="1" y="8883"/>
                    <a:pt x="12" y="8931"/>
                    <a:pt x="48" y="8954"/>
                  </a:cubicBezTo>
                  <a:lnTo>
                    <a:pt x="905" y="9824"/>
                  </a:lnTo>
                  <a:cubicBezTo>
                    <a:pt x="941" y="9847"/>
                    <a:pt x="989" y="9871"/>
                    <a:pt x="1024" y="9871"/>
                  </a:cubicBezTo>
                  <a:cubicBezTo>
                    <a:pt x="1072" y="9871"/>
                    <a:pt x="1120" y="9847"/>
                    <a:pt x="1144" y="9824"/>
                  </a:cubicBezTo>
                  <a:lnTo>
                    <a:pt x="3691" y="7276"/>
                  </a:lnTo>
                  <a:cubicBezTo>
                    <a:pt x="3727" y="7252"/>
                    <a:pt x="3739" y="7204"/>
                    <a:pt x="3739" y="7157"/>
                  </a:cubicBezTo>
                  <a:cubicBezTo>
                    <a:pt x="3739" y="7109"/>
                    <a:pt x="3715" y="7073"/>
                    <a:pt x="3691" y="7038"/>
                  </a:cubicBezTo>
                  <a:lnTo>
                    <a:pt x="3644" y="6990"/>
                  </a:lnTo>
                  <a:lnTo>
                    <a:pt x="4453" y="6192"/>
                  </a:lnTo>
                  <a:cubicBezTo>
                    <a:pt x="4942" y="6549"/>
                    <a:pt x="5537" y="6776"/>
                    <a:pt x="6144" y="6835"/>
                  </a:cubicBezTo>
                  <a:lnTo>
                    <a:pt x="6168" y="6835"/>
                  </a:lnTo>
                  <a:cubicBezTo>
                    <a:pt x="6251" y="6835"/>
                    <a:pt x="6323" y="6776"/>
                    <a:pt x="6323" y="6680"/>
                  </a:cubicBezTo>
                  <a:cubicBezTo>
                    <a:pt x="6347" y="6597"/>
                    <a:pt x="6263" y="6502"/>
                    <a:pt x="6180" y="6502"/>
                  </a:cubicBezTo>
                  <a:cubicBezTo>
                    <a:pt x="5465" y="6442"/>
                    <a:pt x="4799" y="6121"/>
                    <a:pt x="4287" y="5609"/>
                  </a:cubicBezTo>
                  <a:cubicBezTo>
                    <a:pt x="4192" y="5525"/>
                    <a:pt x="4120" y="5430"/>
                    <a:pt x="4049" y="5347"/>
                  </a:cubicBezTo>
                  <a:cubicBezTo>
                    <a:pt x="3620" y="4787"/>
                    <a:pt x="3382" y="4132"/>
                    <a:pt x="3382" y="3418"/>
                  </a:cubicBezTo>
                  <a:cubicBezTo>
                    <a:pt x="3382" y="2608"/>
                    <a:pt x="3703" y="1835"/>
                    <a:pt x="4287" y="1239"/>
                  </a:cubicBezTo>
                  <a:cubicBezTo>
                    <a:pt x="4870" y="656"/>
                    <a:pt x="5644" y="322"/>
                    <a:pt x="6478" y="322"/>
                  </a:cubicBezTo>
                  <a:cubicBezTo>
                    <a:pt x="7299" y="322"/>
                    <a:pt x="8073" y="656"/>
                    <a:pt x="8668" y="1239"/>
                  </a:cubicBezTo>
                  <a:cubicBezTo>
                    <a:pt x="9871" y="2442"/>
                    <a:pt x="9871" y="4394"/>
                    <a:pt x="8668" y="5597"/>
                  </a:cubicBezTo>
                  <a:cubicBezTo>
                    <a:pt x="8156" y="6097"/>
                    <a:pt x="7537" y="6395"/>
                    <a:pt x="6835" y="6478"/>
                  </a:cubicBezTo>
                  <a:cubicBezTo>
                    <a:pt x="6739" y="6490"/>
                    <a:pt x="6668" y="6561"/>
                    <a:pt x="6680" y="6668"/>
                  </a:cubicBezTo>
                  <a:cubicBezTo>
                    <a:pt x="6702" y="6757"/>
                    <a:pt x="6765" y="6825"/>
                    <a:pt x="6859" y="6825"/>
                  </a:cubicBezTo>
                  <a:cubicBezTo>
                    <a:pt x="6867" y="6825"/>
                    <a:pt x="6874" y="6824"/>
                    <a:pt x="6882" y="6823"/>
                  </a:cubicBezTo>
                  <a:cubicBezTo>
                    <a:pt x="7656" y="6728"/>
                    <a:pt x="8371" y="6383"/>
                    <a:pt x="8918" y="5835"/>
                  </a:cubicBezTo>
                  <a:cubicBezTo>
                    <a:pt x="10228" y="4513"/>
                    <a:pt x="10228" y="2335"/>
                    <a:pt x="8883" y="1001"/>
                  </a:cubicBezTo>
                  <a:cubicBezTo>
                    <a:pt x="8252" y="358"/>
                    <a:pt x="7382" y="1"/>
                    <a:pt x="64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8" name="Google Shape;11858;p65"/>
            <p:cNvSpPr/>
            <p:nvPr/>
          </p:nvSpPr>
          <p:spPr>
            <a:xfrm>
              <a:off x="3243008" y="2008678"/>
              <a:ext cx="185613" cy="169741"/>
            </a:xfrm>
            <a:custGeom>
              <a:rect b="b" l="l" r="r" t="t"/>
              <a:pathLst>
                <a:path extrusionOk="0" h="5358" w="5859">
                  <a:moveTo>
                    <a:pt x="2918" y="333"/>
                  </a:moveTo>
                  <a:cubicBezTo>
                    <a:pt x="3513" y="333"/>
                    <a:pt x="4108" y="560"/>
                    <a:pt x="4561" y="1024"/>
                  </a:cubicBezTo>
                  <a:cubicBezTo>
                    <a:pt x="5489" y="1929"/>
                    <a:pt x="5489" y="3417"/>
                    <a:pt x="4561" y="4322"/>
                  </a:cubicBezTo>
                  <a:cubicBezTo>
                    <a:pt x="4108" y="4780"/>
                    <a:pt x="3510" y="5010"/>
                    <a:pt x="2912" y="5010"/>
                  </a:cubicBezTo>
                  <a:cubicBezTo>
                    <a:pt x="2313" y="5010"/>
                    <a:pt x="1715" y="4780"/>
                    <a:pt x="1263" y="4322"/>
                  </a:cubicBezTo>
                  <a:cubicBezTo>
                    <a:pt x="346" y="3417"/>
                    <a:pt x="346" y="1929"/>
                    <a:pt x="1263" y="1024"/>
                  </a:cubicBezTo>
                  <a:cubicBezTo>
                    <a:pt x="1727" y="560"/>
                    <a:pt x="2322" y="333"/>
                    <a:pt x="2918" y="333"/>
                  </a:cubicBezTo>
                  <a:close/>
                  <a:moveTo>
                    <a:pt x="2930" y="0"/>
                  </a:moveTo>
                  <a:cubicBezTo>
                    <a:pt x="2245" y="0"/>
                    <a:pt x="1560" y="262"/>
                    <a:pt x="1036" y="786"/>
                  </a:cubicBezTo>
                  <a:cubicBezTo>
                    <a:pt x="1" y="1822"/>
                    <a:pt x="1" y="3524"/>
                    <a:pt x="1036" y="4560"/>
                  </a:cubicBezTo>
                  <a:cubicBezTo>
                    <a:pt x="1560" y="5084"/>
                    <a:pt x="2239" y="5358"/>
                    <a:pt x="2930" y="5358"/>
                  </a:cubicBezTo>
                  <a:cubicBezTo>
                    <a:pt x="3608" y="5358"/>
                    <a:pt x="4299" y="5084"/>
                    <a:pt x="4823" y="4560"/>
                  </a:cubicBezTo>
                  <a:cubicBezTo>
                    <a:pt x="5858" y="3524"/>
                    <a:pt x="5858" y="1822"/>
                    <a:pt x="4823" y="786"/>
                  </a:cubicBezTo>
                  <a:cubicBezTo>
                    <a:pt x="4299" y="262"/>
                    <a:pt x="3614" y="0"/>
                    <a:pt x="29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59" name="Google Shape;11859;p65"/>
            <p:cNvSpPr/>
            <p:nvPr/>
          </p:nvSpPr>
          <p:spPr>
            <a:xfrm>
              <a:off x="3074027" y="1983777"/>
              <a:ext cx="155802" cy="163342"/>
            </a:xfrm>
            <a:custGeom>
              <a:rect b="b" l="l" r="r" t="t"/>
              <a:pathLst>
                <a:path extrusionOk="0" h="5156" w="4918">
                  <a:moveTo>
                    <a:pt x="2370" y="0"/>
                  </a:moveTo>
                  <a:cubicBezTo>
                    <a:pt x="1917" y="24"/>
                    <a:pt x="1489" y="155"/>
                    <a:pt x="1120" y="405"/>
                  </a:cubicBezTo>
                  <a:cubicBezTo>
                    <a:pt x="596" y="750"/>
                    <a:pt x="239" y="1286"/>
                    <a:pt x="120" y="1893"/>
                  </a:cubicBezTo>
                  <a:cubicBezTo>
                    <a:pt x="1" y="2501"/>
                    <a:pt x="120" y="3132"/>
                    <a:pt x="477" y="3655"/>
                  </a:cubicBezTo>
                  <a:cubicBezTo>
                    <a:pt x="913" y="4319"/>
                    <a:pt x="1643" y="4696"/>
                    <a:pt x="2409" y="4696"/>
                  </a:cubicBezTo>
                  <a:cubicBezTo>
                    <a:pt x="2605" y="4696"/>
                    <a:pt x="2804" y="4671"/>
                    <a:pt x="3001" y="4620"/>
                  </a:cubicBezTo>
                  <a:lnTo>
                    <a:pt x="4108" y="5144"/>
                  </a:lnTo>
                  <a:cubicBezTo>
                    <a:pt x="4132" y="5156"/>
                    <a:pt x="4156" y="5156"/>
                    <a:pt x="4180" y="5156"/>
                  </a:cubicBezTo>
                  <a:cubicBezTo>
                    <a:pt x="4215" y="5156"/>
                    <a:pt x="4239" y="5144"/>
                    <a:pt x="4275" y="5120"/>
                  </a:cubicBezTo>
                  <a:cubicBezTo>
                    <a:pt x="4311" y="5096"/>
                    <a:pt x="4346" y="5037"/>
                    <a:pt x="4346" y="4977"/>
                  </a:cubicBezTo>
                  <a:lnTo>
                    <a:pt x="4287" y="3751"/>
                  </a:lnTo>
                  <a:cubicBezTo>
                    <a:pt x="4882" y="2989"/>
                    <a:pt x="4918" y="1893"/>
                    <a:pt x="4358" y="1084"/>
                  </a:cubicBezTo>
                  <a:cubicBezTo>
                    <a:pt x="4061" y="631"/>
                    <a:pt x="3608" y="286"/>
                    <a:pt x="3084" y="143"/>
                  </a:cubicBezTo>
                  <a:cubicBezTo>
                    <a:pt x="3065" y="136"/>
                    <a:pt x="3047" y="133"/>
                    <a:pt x="3029" y="133"/>
                  </a:cubicBezTo>
                  <a:cubicBezTo>
                    <a:pt x="2958" y="133"/>
                    <a:pt x="2899" y="186"/>
                    <a:pt x="2870" y="262"/>
                  </a:cubicBezTo>
                  <a:cubicBezTo>
                    <a:pt x="2846" y="346"/>
                    <a:pt x="2906" y="441"/>
                    <a:pt x="2989" y="465"/>
                  </a:cubicBezTo>
                  <a:cubicBezTo>
                    <a:pt x="3441" y="607"/>
                    <a:pt x="3822" y="881"/>
                    <a:pt x="4096" y="1274"/>
                  </a:cubicBezTo>
                  <a:cubicBezTo>
                    <a:pt x="4584" y="2001"/>
                    <a:pt x="4537" y="2941"/>
                    <a:pt x="4001" y="3620"/>
                  </a:cubicBezTo>
                  <a:cubicBezTo>
                    <a:pt x="3977" y="3655"/>
                    <a:pt x="3965" y="3703"/>
                    <a:pt x="3977" y="3739"/>
                  </a:cubicBezTo>
                  <a:lnTo>
                    <a:pt x="4013" y="4739"/>
                  </a:lnTo>
                  <a:lnTo>
                    <a:pt x="3108" y="4310"/>
                  </a:lnTo>
                  <a:cubicBezTo>
                    <a:pt x="3084" y="4298"/>
                    <a:pt x="3037" y="4298"/>
                    <a:pt x="2989" y="4298"/>
                  </a:cubicBezTo>
                  <a:cubicBezTo>
                    <a:pt x="2810" y="4346"/>
                    <a:pt x="2620" y="4370"/>
                    <a:pt x="2441" y="4370"/>
                  </a:cubicBezTo>
                  <a:cubicBezTo>
                    <a:pt x="1787" y="4370"/>
                    <a:pt x="1155" y="4036"/>
                    <a:pt x="774" y="3477"/>
                  </a:cubicBezTo>
                  <a:cubicBezTo>
                    <a:pt x="477" y="3024"/>
                    <a:pt x="370" y="2489"/>
                    <a:pt x="477" y="1965"/>
                  </a:cubicBezTo>
                  <a:cubicBezTo>
                    <a:pt x="584" y="1453"/>
                    <a:pt x="882" y="988"/>
                    <a:pt x="1322" y="691"/>
                  </a:cubicBezTo>
                  <a:cubicBezTo>
                    <a:pt x="1632" y="477"/>
                    <a:pt x="2013" y="357"/>
                    <a:pt x="2382" y="346"/>
                  </a:cubicBezTo>
                  <a:cubicBezTo>
                    <a:pt x="2465" y="346"/>
                    <a:pt x="2549" y="274"/>
                    <a:pt x="2549" y="167"/>
                  </a:cubicBezTo>
                  <a:cubicBezTo>
                    <a:pt x="2549" y="84"/>
                    <a:pt x="2465" y="0"/>
                    <a:pt x="2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0" name="Google Shape;11860;p65"/>
            <p:cNvSpPr/>
            <p:nvPr/>
          </p:nvSpPr>
          <p:spPr>
            <a:xfrm>
              <a:off x="3135518" y="2038077"/>
              <a:ext cx="28322" cy="54363"/>
            </a:xfrm>
            <a:custGeom>
              <a:rect b="b" l="l" r="r" t="t"/>
              <a:pathLst>
                <a:path extrusionOk="0" h="1716" w="894">
                  <a:moveTo>
                    <a:pt x="179" y="1"/>
                  </a:moveTo>
                  <a:cubicBezTo>
                    <a:pt x="84" y="1"/>
                    <a:pt x="12" y="84"/>
                    <a:pt x="12" y="167"/>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10" y="1715"/>
                    <a:pt x="893" y="1644"/>
                    <a:pt x="893" y="1549"/>
                  </a:cubicBezTo>
                  <a:cubicBezTo>
                    <a:pt x="893" y="1465"/>
                    <a:pt x="834" y="1394"/>
                    <a:pt x="727" y="1394"/>
                  </a:cubicBezTo>
                  <a:lnTo>
                    <a:pt x="608" y="1394"/>
                  </a:lnTo>
                  <a:lnTo>
                    <a:pt x="608" y="167"/>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1" name="Google Shape;11861;p65"/>
            <p:cNvSpPr/>
            <p:nvPr/>
          </p:nvSpPr>
          <p:spPr>
            <a:xfrm>
              <a:off x="3138908" y="2021096"/>
              <a:ext cx="16252" cy="16252"/>
            </a:xfrm>
            <a:custGeom>
              <a:rect b="b" l="l" r="r" t="t"/>
              <a:pathLst>
                <a:path extrusionOk="0" h="513" w="513">
                  <a:moveTo>
                    <a:pt x="262" y="1"/>
                  </a:moveTo>
                  <a:cubicBezTo>
                    <a:pt x="131" y="1"/>
                    <a:pt x="0" y="120"/>
                    <a:pt x="0" y="263"/>
                  </a:cubicBezTo>
                  <a:cubicBezTo>
                    <a:pt x="0" y="394"/>
                    <a:pt x="120" y="513"/>
                    <a:pt x="262" y="513"/>
                  </a:cubicBezTo>
                  <a:cubicBezTo>
                    <a:pt x="393" y="513"/>
                    <a:pt x="512" y="394"/>
                    <a:pt x="512" y="263"/>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62" name="Google Shape;11862;p65"/>
          <p:cNvGrpSpPr/>
          <p:nvPr/>
        </p:nvGrpSpPr>
        <p:grpSpPr>
          <a:xfrm>
            <a:off x="3522521" y="1975857"/>
            <a:ext cx="367013" cy="331278"/>
            <a:chOff x="3522521" y="1975857"/>
            <a:chExt cx="367013" cy="331278"/>
          </a:xfrm>
        </p:grpSpPr>
        <p:sp>
          <p:nvSpPr>
            <p:cNvPr id="11863" name="Google Shape;11863;p65"/>
            <p:cNvSpPr/>
            <p:nvPr/>
          </p:nvSpPr>
          <p:spPr>
            <a:xfrm>
              <a:off x="3665841" y="1975857"/>
              <a:ext cx="91302" cy="91682"/>
            </a:xfrm>
            <a:custGeom>
              <a:rect b="b" l="l" r="r" t="t"/>
              <a:pathLst>
                <a:path extrusionOk="0" h="2894" w="2882">
                  <a:moveTo>
                    <a:pt x="1429" y="703"/>
                  </a:moveTo>
                  <a:cubicBezTo>
                    <a:pt x="1846" y="703"/>
                    <a:pt x="2167" y="1036"/>
                    <a:pt x="2167" y="1453"/>
                  </a:cubicBezTo>
                  <a:cubicBezTo>
                    <a:pt x="2167" y="1870"/>
                    <a:pt x="1834" y="2191"/>
                    <a:pt x="1429" y="2191"/>
                  </a:cubicBezTo>
                  <a:cubicBezTo>
                    <a:pt x="1024" y="2191"/>
                    <a:pt x="679" y="1870"/>
                    <a:pt x="679" y="1453"/>
                  </a:cubicBezTo>
                  <a:cubicBezTo>
                    <a:pt x="679" y="1048"/>
                    <a:pt x="1013" y="703"/>
                    <a:pt x="1429" y="703"/>
                  </a:cubicBezTo>
                  <a:close/>
                  <a:moveTo>
                    <a:pt x="1441" y="0"/>
                  </a:moveTo>
                  <a:cubicBezTo>
                    <a:pt x="1358" y="0"/>
                    <a:pt x="1274" y="84"/>
                    <a:pt x="1274" y="167"/>
                  </a:cubicBezTo>
                  <a:lnTo>
                    <a:pt x="1274" y="393"/>
                  </a:lnTo>
                  <a:cubicBezTo>
                    <a:pt x="1096" y="417"/>
                    <a:pt x="953" y="476"/>
                    <a:pt x="822" y="584"/>
                  </a:cubicBezTo>
                  <a:lnTo>
                    <a:pt x="655" y="417"/>
                  </a:lnTo>
                  <a:cubicBezTo>
                    <a:pt x="626" y="387"/>
                    <a:pt x="581" y="372"/>
                    <a:pt x="536" y="372"/>
                  </a:cubicBezTo>
                  <a:cubicBezTo>
                    <a:pt x="492" y="372"/>
                    <a:pt x="447" y="387"/>
                    <a:pt x="417" y="417"/>
                  </a:cubicBezTo>
                  <a:cubicBezTo>
                    <a:pt x="358" y="476"/>
                    <a:pt x="358" y="596"/>
                    <a:pt x="417" y="655"/>
                  </a:cubicBezTo>
                  <a:lnTo>
                    <a:pt x="584" y="822"/>
                  </a:lnTo>
                  <a:cubicBezTo>
                    <a:pt x="477" y="953"/>
                    <a:pt x="417" y="1119"/>
                    <a:pt x="381" y="1286"/>
                  </a:cubicBezTo>
                  <a:lnTo>
                    <a:pt x="167" y="1286"/>
                  </a:lnTo>
                  <a:cubicBezTo>
                    <a:pt x="72" y="1286"/>
                    <a:pt x="0" y="1358"/>
                    <a:pt x="0" y="1453"/>
                  </a:cubicBezTo>
                  <a:cubicBezTo>
                    <a:pt x="0" y="1536"/>
                    <a:pt x="72" y="1608"/>
                    <a:pt x="167" y="1608"/>
                  </a:cubicBezTo>
                  <a:lnTo>
                    <a:pt x="381" y="1608"/>
                  </a:lnTo>
                  <a:cubicBezTo>
                    <a:pt x="417" y="1786"/>
                    <a:pt x="477" y="1941"/>
                    <a:pt x="584" y="2072"/>
                  </a:cubicBezTo>
                  <a:lnTo>
                    <a:pt x="417" y="2239"/>
                  </a:lnTo>
                  <a:cubicBezTo>
                    <a:pt x="358" y="2298"/>
                    <a:pt x="358" y="2417"/>
                    <a:pt x="417" y="2477"/>
                  </a:cubicBezTo>
                  <a:cubicBezTo>
                    <a:pt x="441" y="2501"/>
                    <a:pt x="489" y="2524"/>
                    <a:pt x="536" y="2524"/>
                  </a:cubicBezTo>
                  <a:cubicBezTo>
                    <a:pt x="572" y="2524"/>
                    <a:pt x="620" y="2501"/>
                    <a:pt x="655" y="2477"/>
                  </a:cubicBezTo>
                  <a:lnTo>
                    <a:pt x="810" y="2310"/>
                  </a:lnTo>
                  <a:cubicBezTo>
                    <a:pt x="953" y="2417"/>
                    <a:pt x="1108" y="2477"/>
                    <a:pt x="1274" y="2501"/>
                  </a:cubicBezTo>
                  <a:lnTo>
                    <a:pt x="1274" y="2727"/>
                  </a:lnTo>
                  <a:cubicBezTo>
                    <a:pt x="1274" y="2822"/>
                    <a:pt x="1346" y="2893"/>
                    <a:pt x="1441" y="2893"/>
                  </a:cubicBezTo>
                  <a:cubicBezTo>
                    <a:pt x="1536" y="2893"/>
                    <a:pt x="1608" y="2822"/>
                    <a:pt x="1608" y="2727"/>
                  </a:cubicBezTo>
                  <a:lnTo>
                    <a:pt x="1608" y="2501"/>
                  </a:lnTo>
                  <a:cubicBezTo>
                    <a:pt x="1786" y="2477"/>
                    <a:pt x="1929" y="2417"/>
                    <a:pt x="2072" y="2310"/>
                  </a:cubicBezTo>
                  <a:lnTo>
                    <a:pt x="2227" y="2477"/>
                  </a:lnTo>
                  <a:cubicBezTo>
                    <a:pt x="2263" y="2501"/>
                    <a:pt x="2310" y="2524"/>
                    <a:pt x="2346" y="2524"/>
                  </a:cubicBezTo>
                  <a:cubicBezTo>
                    <a:pt x="2394" y="2524"/>
                    <a:pt x="2441" y="2501"/>
                    <a:pt x="2465" y="2477"/>
                  </a:cubicBezTo>
                  <a:cubicBezTo>
                    <a:pt x="2525" y="2417"/>
                    <a:pt x="2525" y="2298"/>
                    <a:pt x="2465" y="2239"/>
                  </a:cubicBezTo>
                  <a:lnTo>
                    <a:pt x="2298" y="2072"/>
                  </a:lnTo>
                  <a:cubicBezTo>
                    <a:pt x="2406" y="1941"/>
                    <a:pt x="2465" y="1774"/>
                    <a:pt x="2501" y="1608"/>
                  </a:cubicBezTo>
                  <a:lnTo>
                    <a:pt x="2715" y="1608"/>
                  </a:lnTo>
                  <a:cubicBezTo>
                    <a:pt x="2810" y="1608"/>
                    <a:pt x="2882" y="1536"/>
                    <a:pt x="2882" y="1453"/>
                  </a:cubicBezTo>
                  <a:cubicBezTo>
                    <a:pt x="2882" y="1358"/>
                    <a:pt x="2810" y="1286"/>
                    <a:pt x="2727" y="1286"/>
                  </a:cubicBezTo>
                  <a:lnTo>
                    <a:pt x="2501" y="1286"/>
                  </a:lnTo>
                  <a:cubicBezTo>
                    <a:pt x="2465" y="1108"/>
                    <a:pt x="2406" y="953"/>
                    <a:pt x="2310" y="822"/>
                  </a:cubicBezTo>
                  <a:lnTo>
                    <a:pt x="2465" y="655"/>
                  </a:lnTo>
                  <a:cubicBezTo>
                    <a:pt x="2525" y="596"/>
                    <a:pt x="2525" y="476"/>
                    <a:pt x="2465" y="417"/>
                  </a:cubicBezTo>
                  <a:cubicBezTo>
                    <a:pt x="2435" y="387"/>
                    <a:pt x="2391" y="372"/>
                    <a:pt x="2346" y="372"/>
                  </a:cubicBezTo>
                  <a:cubicBezTo>
                    <a:pt x="2301" y="372"/>
                    <a:pt x="2257" y="387"/>
                    <a:pt x="2227" y="417"/>
                  </a:cubicBezTo>
                  <a:lnTo>
                    <a:pt x="2072" y="584"/>
                  </a:lnTo>
                  <a:cubicBezTo>
                    <a:pt x="1929" y="476"/>
                    <a:pt x="1775" y="417"/>
                    <a:pt x="1608" y="393"/>
                  </a:cubicBezTo>
                  <a:lnTo>
                    <a:pt x="1608" y="167"/>
                  </a:lnTo>
                  <a:cubicBezTo>
                    <a:pt x="1608" y="84"/>
                    <a:pt x="1536" y="0"/>
                    <a:pt x="1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4" name="Google Shape;11864;p65"/>
            <p:cNvSpPr/>
            <p:nvPr/>
          </p:nvSpPr>
          <p:spPr>
            <a:xfrm>
              <a:off x="3693751" y="2004147"/>
              <a:ext cx="34721" cy="35101"/>
            </a:xfrm>
            <a:custGeom>
              <a:rect b="b" l="l" r="r" t="t"/>
              <a:pathLst>
                <a:path extrusionOk="0" h="1108" w="1096">
                  <a:moveTo>
                    <a:pt x="548" y="345"/>
                  </a:moveTo>
                  <a:cubicBezTo>
                    <a:pt x="667" y="345"/>
                    <a:pt x="751" y="441"/>
                    <a:pt x="751" y="560"/>
                  </a:cubicBezTo>
                  <a:cubicBezTo>
                    <a:pt x="751" y="679"/>
                    <a:pt x="667" y="762"/>
                    <a:pt x="548" y="762"/>
                  </a:cubicBezTo>
                  <a:cubicBezTo>
                    <a:pt x="429" y="762"/>
                    <a:pt x="334" y="679"/>
                    <a:pt x="334" y="560"/>
                  </a:cubicBezTo>
                  <a:cubicBezTo>
                    <a:pt x="334" y="441"/>
                    <a:pt x="429" y="345"/>
                    <a:pt x="548" y="345"/>
                  </a:cubicBezTo>
                  <a:close/>
                  <a:moveTo>
                    <a:pt x="548" y="0"/>
                  </a:moveTo>
                  <a:cubicBezTo>
                    <a:pt x="251" y="0"/>
                    <a:pt x="1" y="262"/>
                    <a:pt x="1" y="560"/>
                  </a:cubicBezTo>
                  <a:cubicBezTo>
                    <a:pt x="1" y="857"/>
                    <a:pt x="251" y="1107"/>
                    <a:pt x="548" y="1107"/>
                  </a:cubicBezTo>
                  <a:cubicBezTo>
                    <a:pt x="846" y="1107"/>
                    <a:pt x="1096" y="857"/>
                    <a:pt x="1096" y="560"/>
                  </a:cubicBezTo>
                  <a:cubicBezTo>
                    <a:pt x="1096" y="262"/>
                    <a:pt x="846" y="0"/>
                    <a:pt x="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5" name="Google Shape;11865;p65"/>
            <p:cNvSpPr/>
            <p:nvPr/>
          </p:nvSpPr>
          <p:spPr>
            <a:xfrm>
              <a:off x="3679052" y="2008297"/>
              <a:ext cx="210482" cy="228983"/>
            </a:xfrm>
            <a:custGeom>
              <a:rect b="b" l="l" r="r" t="t"/>
              <a:pathLst>
                <a:path extrusionOk="0" h="7228" w="6644">
                  <a:moveTo>
                    <a:pt x="4179" y="334"/>
                  </a:moveTo>
                  <a:lnTo>
                    <a:pt x="4179" y="762"/>
                  </a:lnTo>
                  <a:lnTo>
                    <a:pt x="4179" y="786"/>
                  </a:lnTo>
                  <a:cubicBezTo>
                    <a:pt x="4179" y="869"/>
                    <a:pt x="4239" y="941"/>
                    <a:pt x="4334" y="965"/>
                  </a:cubicBezTo>
                  <a:cubicBezTo>
                    <a:pt x="4596" y="988"/>
                    <a:pt x="4846" y="1107"/>
                    <a:pt x="5072" y="1274"/>
                  </a:cubicBezTo>
                  <a:cubicBezTo>
                    <a:pt x="5102" y="1299"/>
                    <a:pt x="5138" y="1311"/>
                    <a:pt x="5174" y="1311"/>
                  </a:cubicBezTo>
                  <a:cubicBezTo>
                    <a:pt x="5225" y="1311"/>
                    <a:pt x="5276" y="1287"/>
                    <a:pt x="5310" y="1238"/>
                  </a:cubicBezTo>
                  <a:lnTo>
                    <a:pt x="5322" y="1227"/>
                  </a:lnTo>
                  <a:lnTo>
                    <a:pt x="5620" y="929"/>
                  </a:lnTo>
                  <a:lnTo>
                    <a:pt x="5715" y="1024"/>
                  </a:lnTo>
                  <a:lnTo>
                    <a:pt x="5418" y="1322"/>
                  </a:lnTo>
                  <a:lnTo>
                    <a:pt x="5406" y="1334"/>
                  </a:lnTo>
                  <a:cubicBezTo>
                    <a:pt x="5322" y="1393"/>
                    <a:pt x="5322" y="1500"/>
                    <a:pt x="5370" y="1572"/>
                  </a:cubicBezTo>
                  <a:cubicBezTo>
                    <a:pt x="5537" y="1798"/>
                    <a:pt x="5632" y="2048"/>
                    <a:pt x="5679" y="2310"/>
                  </a:cubicBezTo>
                  <a:cubicBezTo>
                    <a:pt x="5703" y="2405"/>
                    <a:pt x="5775" y="2465"/>
                    <a:pt x="5858" y="2465"/>
                  </a:cubicBezTo>
                  <a:lnTo>
                    <a:pt x="6311" y="2465"/>
                  </a:lnTo>
                  <a:lnTo>
                    <a:pt x="6311" y="2572"/>
                  </a:lnTo>
                  <a:lnTo>
                    <a:pt x="5846" y="2572"/>
                  </a:lnTo>
                  <a:cubicBezTo>
                    <a:pt x="5763" y="2572"/>
                    <a:pt x="5679" y="2631"/>
                    <a:pt x="5668" y="2715"/>
                  </a:cubicBezTo>
                  <a:cubicBezTo>
                    <a:pt x="5632" y="2989"/>
                    <a:pt x="5525" y="3239"/>
                    <a:pt x="5358" y="3465"/>
                  </a:cubicBezTo>
                  <a:cubicBezTo>
                    <a:pt x="5298" y="3536"/>
                    <a:pt x="5310" y="3643"/>
                    <a:pt x="5382" y="3703"/>
                  </a:cubicBezTo>
                  <a:lnTo>
                    <a:pt x="5406" y="3715"/>
                  </a:lnTo>
                  <a:lnTo>
                    <a:pt x="5715" y="4024"/>
                  </a:lnTo>
                  <a:lnTo>
                    <a:pt x="5620" y="4120"/>
                  </a:lnTo>
                  <a:lnTo>
                    <a:pt x="5310" y="3798"/>
                  </a:lnTo>
                  <a:cubicBezTo>
                    <a:pt x="5310" y="3798"/>
                    <a:pt x="5310" y="3786"/>
                    <a:pt x="5298" y="3786"/>
                  </a:cubicBezTo>
                  <a:cubicBezTo>
                    <a:pt x="5266" y="3747"/>
                    <a:pt x="5218" y="3729"/>
                    <a:pt x="5171" y="3729"/>
                  </a:cubicBezTo>
                  <a:cubicBezTo>
                    <a:pt x="5132" y="3729"/>
                    <a:pt x="5092" y="3741"/>
                    <a:pt x="5060" y="3763"/>
                  </a:cubicBezTo>
                  <a:cubicBezTo>
                    <a:pt x="4846" y="3917"/>
                    <a:pt x="4584" y="4024"/>
                    <a:pt x="4310" y="4072"/>
                  </a:cubicBezTo>
                  <a:cubicBezTo>
                    <a:pt x="4227" y="4084"/>
                    <a:pt x="4167" y="4155"/>
                    <a:pt x="4167" y="4251"/>
                  </a:cubicBezTo>
                  <a:lnTo>
                    <a:pt x="4167" y="4263"/>
                  </a:lnTo>
                  <a:lnTo>
                    <a:pt x="4167" y="4715"/>
                  </a:lnTo>
                  <a:lnTo>
                    <a:pt x="4060" y="4715"/>
                  </a:lnTo>
                  <a:lnTo>
                    <a:pt x="4060" y="4275"/>
                  </a:lnTo>
                  <a:lnTo>
                    <a:pt x="4060" y="4263"/>
                  </a:lnTo>
                  <a:cubicBezTo>
                    <a:pt x="4060" y="4179"/>
                    <a:pt x="4001" y="4096"/>
                    <a:pt x="3917" y="4084"/>
                  </a:cubicBezTo>
                  <a:cubicBezTo>
                    <a:pt x="3644" y="4060"/>
                    <a:pt x="3393" y="3941"/>
                    <a:pt x="3167" y="3774"/>
                  </a:cubicBezTo>
                  <a:cubicBezTo>
                    <a:pt x="3136" y="3749"/>
                    <a:pt x="3099" y="3736"/>
                    <a:pt x="3061" y="3736"/>
                  </a:cubicBezTo>
                  <a:cubicBezTo>
                    <a:pt x="3012" y="3736"/>
                    <a:pt x="2963" y="3758"/>
                    <a:pt x="2929" y="3798"/>
                  </a:cubicBezTo>
                  <a:cubicBezTo>
                    <a:pt x="2929" y="3798"/>
                    <a:pt x="2929" y="3822"/>
                    <a:pt x="2917" y="3822"/>
                  </a:cubicBezTo>
                  <a:lnTo>
                    <a:pt x="2608" y="4132"/>
                  </a:lnTo>
                  <a:lnTo>
                    <a:pt x="2512" y="4036"/>
                  </a:lnTo>
                  <a:lnTo>
                    <a:pt x="2810" y="3739"/>
                  </a:lnTo>
                  <a:lnTo>
                    <a:pt x="2822" y="3727"/>
                  </a:lnTo>
                  <a:cubicBezTo>
                    <a:pt x="2822" y="3727"/>
                    <a:pt x="2846" y="3727"/>
                    <a:pt x="2846" y="3715"/>
                  </a:cubicBezTo>
                  <a:cubicBezTo>
                    <a:pt x="2917" y="3655"/>
                    <a:pt x="2917" y="3548"/>
                    <a:pt x="2870" y="3477"/>
                  </a:cubicBezTo>
                  <a:cubicBezTo>
                    <a:pt x="2703" y="3262"/>
                    <a:pt x="2608" y="3001"/>
                    <a:pt x="2560" y="2727"/>
                  </a:cubicBezTo>
                  <a:cubicBezTo>
                    <a:pt x="2548" y="2643"/>
                    <a:pt x="2465" y="2584"/>
                    <a:pt x="2381" y="2584"/>
                  </a:cubicBezTo>
                  <a:lnTo>
                    <a:pt x="1929" y="2584"/>
                  </a:lnTo>
                  <a:lnTo>
                    <a:pt x="1929" y="2465"/>
                  </a:lnTo>
                  <a:lnTo>
                    <a:pt x="2381" y="2465"/>
                  </a:lnTo>
                  <a:cubicBezTo>
                    <a:pt x="2465" y="2465"/>
                    <a:pt x="2548" y="2405"/>
                    <a:pt x="2560" y="2310"/>
                  </a:cubicBezTo>
                  <a:cubicBezTo>
                    <a:pt x="2584" y="2048"/>
                    <a:pt x="2703" y="1798"/>
                    <a:pt x="2870" y="1572"/>
                  </a:cubicBezTo>
                  <a:cubicBezTo>
                    <a:pt x="2929" y="1500"/>
                    <a:pt x="2917" y="1393"/>
                    <a:pt x="2846" y="1334"/>
                  </a:cubicBezTo>
                  <a:lnTo>
                    <a:pt x="2822" y="1322"/>
                  </a:lnTo>
                  <a:lnTo>
                    <a:pt x="2524" y="1024"/>
                  </a:lnTo>
                  <a:lnTo>
                    <a:pt x="2620" y="929"/>
                  </a:lnTo>
                  <a:lnTo>
                    <a:pt x="2917" y="1227"/>
                  </a:lnTo>
                  <a:lnTo>
                    <a:pt x="2929" y="1238"/>
                  </a:lnTo>
                  <a:cubicBezTo>
                    <a:pt x="2963" y="1286"/>
                    <a:pt x="3012" y="1306"/>
                    <a:pt x="3062" y="1306"/>
                  </a:cubicBezTo>
                  <a:cubicBezTo>
                    <a:pt x="3099" y="1306"/>
                    <a:pt x="3137" y="1295"/>
                    <a:pt x="3167" y="1274"/>
                  </a:cubicBezTo>
                  <a:cubicBezTo>
                    <a:pt x="3393" y="1107"/>
                    <a:pt x="3644" y="1000"/>
                    <a:pt x="3917" y="953"/>
                  </a:cubicBezTo>
                  <a:cubicBezTo>
                    <a:pt x="4001" y="941"/>
                    <a:pt x="4060" y="869"/>
                    <a:pt x="4060" y="774"/>
                  </a:cubicBezTo>
                  <a:lnTo>
                    <a:pt x="4060" y="762"/>
                  </a:lnTo>
                  <a:lnTo>
                    <a:pt x="4060" y="334"/>
                  </a:lnTo>
                  <a:close/>
                  <a:moveTo>
                    <a:pt x="3894" y="0"/>
                  </a:moveTo>
                  <a:cubicBezTo>
                    <a:pt x="3810" y="0"/>
                    <a:pt x="3739" y="84"/>
                    <a:pt x="3739" y="167"/>
                  </a:cubicBezTo>
                  <a:lnTo>
                    <a:pt x="3739" y="667"/>
                  </a:lnTo>
                  <a:cubicBezTo>
                    <a:pt x="3513" y="703"/>
                    <a:pt x="3298" y="798"/>
                    <a:pt x="3108" y="929"/>
                  </a:cubicBezTo>
                  <a:lnTo>
                    <a:pt x="2762" y="584"/>
                  </a:lnTo>
                  <a:cubicBezTo>
                    <a:pt x="2733" y="554"/>
                    <a:pt x="2688" y="539"/>
                    <a:pt x="2643" y="539"/>
                  </a:cubicBezTo>
                  <a:cubicBezTo>
                    <a:pt x="2599" y="539"/>
                    <a:pt x="2554" y="554"/>
                    <a:pt x="2524" y="584"/>
                  </a:cubicBezTo>
                  <a:lnTo>
                    <a:pt x="2203" y="917"/>
                  </a:lnTo>
                  <a:cubicBezTo>
                    <a:pt x="2167" y="941"/>
                    <a:pt x="2155" y="988"/>
                    <a:pt x="2155" y="1036"/>
                  </a:cubicBezTo>
                  <a:cubicBezTo>
                    <a:pt x="2155" y="1084"/>
                    <a:pt x="2167" y="1119"/>
                    <a:pt x="2203" y="1155"/>
                  </a:cubicBezTo>
                  <a:lnTo>
                    <a:pt x="2536" y="1500"/>
                  </a:lnTo>
                  <a:cubicBezTo>
                    <a:pt x="2417" y="1691"/>
                    <a:pt x="2334" y="1893"/>
                    <a:pt x="2274" y="2119"/>
                  </a:cubicBezTo>
                  <a:lnTo>
                    <a:pt x="1786" y="2119"/>
                  </a:lnTo>
                  <a:cubicBezTo>
                    <a:pt x="1691" y="2119"/>
                    <a:pt x="1619" y="2191"/>
                    <a:pt x="1619" y="2286"/>
                  </a:cubicBezTo>
                  <a:lnTo>
                    <a:pt x="1619" y="2751"/>
                  </a:lnTo>
                  <a:cubicBezTo>
                    <a:pt x="1619" y="2834"/>
                    <a:pt x="1691" y="2905"/>
                    <a:pt x="1786" y="2905"/>
                  </a:cubicBezTo>
                  <a:lnTo>
                    <a:pt x="2274" y="2905"/>
                  </a:lnTo>
                  <a:cubicBezTo>
                    <a:pt x="2322" y="3084"/>
                    <a:pt x="2381" y="3251"/>
                    <a:pt x="2465" y="3417"/>
                  </a:cubicBezTo>
                  <a:lnTo>
                    <a:pt x="1084" y="3417"/>
                  </a:lnTo>
                  <a:cubicBezTo>
                    <a:pt x="988" y="3417"/>
                    <a:pt x="917" y="3489"/>
                    <a:pt x="917" y="3584"/>
                  </a:cubicBezTo>
                  <a:cubicBezTo>
                    <a:pt x="917" y="3667"/>
                    <a:pt x="988" y="3739"/>
                    <a:pt x="1084" y="3739"/>
                  </a:cubicBezTo>
                  <a:lnTo>
                    <a:pt x="2334" y="3739"/>
                  </a:lnTo>
                  <a:lnTo>
                    <a:pt x="2203" y="3882"/>
                  </a:lnTo>
                  <a:cubicBezTo>
                    <a:pt x="2143" y="3941"/>
                    <a:pt x="2143" y="4060"/>
                    <a:pt x="2203" y="4120"/>
                  </a:cubicBezTo>
                  <a:lnTo>
                    <a:pt x="2524" y="4441"/>
                  </a:lnTo>
                  <a:cubicBezTo>
                    <a:pt x="2560" y="4477"/>
                    <a:pt x="2608" y="4489"/>
                    <a:pt x="2643" y="4489"/>
                  </a:cubicBezTo>
                  <a:cubicBezTo>
                    <a:pt x="2691" y="4489"/>
                    <a:pt x="2739" y="4477"/>
                    <a:pt x="2762" y="4441"/>
                  </a:cubicBezTo>
                  <a:lnTo>
                    <a:pt x="3108" y="4096"/>
                  </a:lnTo>
                  <a:cubicBezTo>
                    <a:pt x="3286" y="4215"/>
                    <a:pt x="3489" y="4310"/>
                    <a:pt x="3703" y="4358"/>
                  </a:cubicBezTo>
                  <a:lnTo>
                    <a:pt x="3703" y="4370"/>
                  </a:lnTo>
                  <a:lnTo>
                    <a:pt x="3703" y="5144"/>
                  </a:lnTo>
                  <a:lnTo>
                    <a:pt x="155" y="5144"/>
                  </a:lnTo>
                  <a:cubicBezTo>
                    <a:pt x="72" y="5144"/>
                    <a:pt x="0" y="5215"/>
                    <a:pt x="0" y="5310"/>
                  </a:cubicBezTo>
                  <a:cubicBezTo>
                    <a:pt x="0" y="5394"/>
                    <a:pt x="72" y="5465"/>
                    <a:pt x="155" y="5465"/>
                  </a:cubicBezTo>
                  <a:lnTo>
                    <a:pt x="4417" y="5465"/>
                  </a:lnTo>
                  <a:lnTo>
                    <a:pt x="4120" y="7037"/>
                  </a:lnTo>
                  <a:cubicBezTo>
                    <a:pt x="4108" y="7120"/>
                    <a:pt x="4167" y="7215"/>
                    <a:pt x="4251" y="7227"/>
                  </a:cubicBezTo>
                  <a:lnTo>
                    <a:pt x="4286" y="7227"/>
                  </a:lnTo>
                  <a:cubicBezTo>
                    <a:pt x="4358" y="7227"/>
                    <a:pt x="4429" y="7168"/>
                    <a:pt x="4441" y="7096"/>
                  </a:cubicBezTo>
                  <a:lnTo>
                    <a:pt x="4787" y="5322"/>
                  </a:lnTo>
                  <a:cubicBezTo>
                    <a:pt x="4798" y="5275"/>
                    <a:pt x="4787" y="5215"/>
                    <a:pt x="4763" y="5191"/>
                  </a:cubicBezTo>
                  <a:cubicBezTo>
                    <a:pt x="4727" y="5144"/>
                    <a:pt x="4679" y="5132"/>
                    <a:pt x="4620" y="5132"/>
                  </a:cubicBezTo>
                  <a:lnTo>
                    <a:pt x="4048" y="5132"/>
                  </a:lnTo>
                  <a:lnTo>
                    <a:pt x="4048" y="5013"/>
                  </a:lnTo>
                  <a:lnTo>
                    <a:pt x="4370" y="5013"/>
                  </a:lnTo>
                  <a:cubicBezTo>
                    <a:pt x="4465" y="5013"/>
                    <a:pt x="4536" y="4929"/>
                    <a:pt x="4536" y="4846"/>
                  </a:cubicBezTo>
                  <a:lnTo>
                    <a:pt x="4536" y="4358"/>
                  </a:lnTo>
                  <a:cubicBezTo>
                    <a:pt x="4763" y="4310"/>
                    <a:pt x="4965" y="4215"/>
                    <a:pt x="5168" y="4084"/>
                  </a:cubicBezTo>
                  <a:lnTo>
                    <a:pt x="5501" y="4429"/>
                  </a:lnTo>
                  <a:cubicBezTo>
                    <a:pt x="5537" y="4453"/>
                    <a:pt x="5584" y="4477"/>
                    <a:pt x="5620" y="4477"/>
                  </a:cubicBezTo>
                  <a:cubicBezTo>
                    <a:pt x="5668" y="4477"/>
                    <a:pt x="5715" y="4453"/>
                    <a:pt x="5739" y="4429"/>
                  </a:cubicBezTo>
                  <a:lnTo>
                    <a:pt x="6072" y="4096"/>
                  </a:lnTo>
                  <a:cubicBezTo>
                    <a:pt x="6096" y="4072"/>
                    <a:pt x="6108" y="4024"/>
                    <a:pt x="6108" y="3977"/>
                  </a:cubicBezTo>
                  <a:cubicBezTo>
                    <a:pt x="6108" y="3941"/>
                    <a:pt x="6096" y="3894"/>
                    <a:pt x="6072" y="3858"/>
                  </a:cubicBezTo>
                  <a:lnTo>
                    <a:pt x="5727" y="3524"/>
                  </a:lnTo>
                  <a:cubicBezTo>
                    <a:pt x="5846" y="3322"/>
                    <a:pt x="5930" y="3120"/>
                    <a:pt x="5989" y="2893"/>
                  </a:cubicBezTo>
                  <a:lnTo>
                    <a:pt x="6489" y="2893"/>
                  </a:lnTo>
                  <a:cubicBezTo>
                    <a:pt x="6572" y="2893"/>
                    <a:pt x="6644" y="2822"/>
                    <a:pt x="6644" y="2727"/>
                  </a:cubicBezTo>
                  <a:lnTo>
                    <a:pt x="6644" y="2274"/>
                  </a:lnTo>
                  <a:cubicBezTo>
                    <a:pt x="6632" y="2191"/>
                    <a:pt x="6561" y="2119"/>
                    <a:pt x="6477" y="2119"/>
                  </a:cubicBezTo>
                  <a:lnTo>
                    <a:pt x="5977" y="2119"/>
                  </a:lnTo>
                  <a:cubicBezTo>
                    <a:pt x="5941" y="1893"/>
                    <a:pt x="5846" y="1691"/>
                    <a:pt x="5715" y="1500"/>
                  </a:cubicBezTo>
                  <a:lnTo>
                    <a:pt x="6060" y="1155"/>
                  </a:lnTo>
                  <a:cubicBezTo>
                    <a:pt x="6084" y="1119"/>
                    <a:pt x="6096" y="1084"/>
                    <a:pt x="6096" y="1036"/>
                  </a:cubicBezTo>
                  <a:cubicBezTo>
                    <a:pt x="6096" y="988"/>
                    <a:pt x="6084" y="941"/>
                    <a:pt x="6060" y="917"/>
                  </a:cubicBezTo>
                  <a:lnTo>
                    <a:pt x="5727" y="584"/>
                  </a:lnTo>
                  <a:cubicBezTo>
                    <a:pt x="5697" y="554"/>
                    <a:pt x="5653" y="539"/>
                    <a:pt x="5608" y="539"/>
                  </a:cubicBezTo>
                  <a:cubicBezTo>
                    <a:pt x="5563" y="539"/>
                    <a:pt x="5519" y="554"/>
                    <a:pt x="5489" y="584"/>
                  </a:cubicBezTo>
                  <a:lnTo>
                    <a:pt x="5144" y="929"/>
                  </a:lnTo>
                  <a:cubicBezTo>
                    <a:pt x="4953" y="810"/>
                    <a:pt x="4751" y="726"/>
                    <a:pt x="4525" y="667"/>
                  </a:cubicBezTo>
                  <a:lnTo>
                    <a:pt x="4525" y="167"/>
                  </a:lnTo>
                  <a:cubicBezTo>
                    <a:pt x="4525" y="84"/>
                    <a:pt x="4453" y="0"/>
                    <a:pt x="4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6" name="Google Shape;11866;p65"/>
            <p:cNvSpPr/>
            <p:nvPr/>
          </p:nvSpPr>
          <p:spPr>
            <a:xfrm>
              <a:off x="3772951" y="2050907"/>
              <a:ext cx="73973" cy="73593"/>
            </a:xfrm>
            <a:custGeom>
              <a:rect b="b" l="l" r="r" t="t"/>
              <a:pathLst>
                <a:path extrusionOk="0" h="2323" w="2335">
                  <a:moveTo>
                    <a:pt x="1156" y="322"/>
                  </a:moveTo>
                  <a:cubicBezTo>
                    <a:pt x="1620" y="322"/>
                    <a:pt x="1989" y="703"/>
                    <a:pt x="1989" y="1167"/>
                  </a:cubicBezTo>
                  <a:cubicBezTo>
                    <a:pt x="1989" y="1620"/>
                    <a:pt x="1620" y="2001"/>
                    <a:pt x="1156" y="2001"/>
                  </a:cubicBezTo>
                  <a:cubicBezTo>
                    <a:pt x="691" y="2001"/>
                    <a:pt x="322" y="1620"/>
                    <a:pt x="322" y="1167"/>
                  </a:cubicBezTo>
                  <a:cubicBezTo>
                    <a:pt x="322" y="703"/>
                    <a:pt x="691" y="322"/>
                    <a:pt x="1156" y="322"/>
                  </a:cubicBezTo>
                  <a:close/>
                  <a:moveTo>
                    <a:pt x="1156" y="1"/>
                  </a:moveTo>
                  <a:cubicBezTo>
                    <a:pt x="513" y="1"/>
                    <a:pt x="1" y="524"/>
                    <a:pt x="1" y="1167"/>
                  </a:cubicBezTo>
                  <a:cubicBezTo>
                    <a:pt x="1" y="1798"/>
                    <a:pt x="513" y="2322"/>
                    <a:pt x="1156" y="2322"/>
                  </a:cubicBezTo>
                  <a:cubicBezTo>
                    <a:pt x="1799" y="2322"/>
                    <a:pt x="2323" y="1798"/>
                    <a:pt x="2323" y="1167"/>
                  </a:cubicBezTo>
                  <a:cubicBezTo>
                    <a:pt x="2334" y="524"/>
                    <a:pt x="1811" y="1"/>
                    <a:pt x="1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7" name="Google Shape;11867;p65"/>
            <p:cNvSpPr/>
            <p:nvPr/>
          </p:nvSpPr>
          <p:spPr>
            <a:xfrm>
              <a:off x="3790312" y="2069028"/>
              <a:ext cx="38491" cy="38491"/>
            </a:xfrm>
            <a:custGeom>
              <a:rect b="b" l="l" r="r" t="t"/>
              <a:pathLst>
                <a:path extrusionOk="0" h="1215" w="1215">
                  <a:moveTo>
                    <a:pt x="608" y="322"/>
                  </a:moveTo>
                  <a:cubicBezTo>
                    <a:pt x="763" y="322"/>
                    <a:pt x="882" y="441"/>
                    <a:pt x="882" y="595"/>
                  </a:cubicBezTo>
                  <a:cubicBezTo>
                    <a:pt x="882" y="738"/>
                    <a:pt x="763" y="857"/>
                    <a:pt x="608" y="857"/>
                  </a:cubicBezTo>
                  <a:cubicBezTo>
                    <a:pt x="465" y="857"/>
                    <a:pt x="346" y="738"/>
                    <a:pt x="346" y="595"/>
                  </a:cubicBezTo>
                  <a:cubicBezTo>
                    <a:pt x="346" y="441"/>
                    <a:pt x="465" y="322"/>
                    <a:pt x="608" y="322"/>
                  </a:cubicBezTo>
                  <a:close/>
                  <a:moveTo>
                    <a:pt x="608" y="0"/>
                  </a:moveTo>
                  <a:cubicBezTo>
                    <a:pt x="286" y="0"/>
                    <a:pt x="1" y="262"/>
                    <a:pt x="1" y="607"/>
                  </a:cubicBezTo>
                  <a:cubicBezTo>
                    <a:pt x="1" y="929"/>
                    <a:pt x="262" y="1215"/>
                    <a:pt x="608" y="1215"/>
                  </a:cubicBezTo>
                  <a:cubicBezTo>
                    <a:pt x="941" y="1215"/>
                    <a:pt x="1215" y="953"/>
                    <a:pt x="1215" y="607"/>
                  </a:cubicBezTo>
                  <a:cubicBezTo>
                    <a:pt x="1215" y="262"/>
                    <a:pt x="953"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8" name="Google Shape;11868;p65"/>
            <p:cNvSpPr/>
            <p:nvPr/>
          </p:nvSpPr>
          <p:spPr>
            <a:xfrm>
              <a:off x="3522521" y="2081447"/>
              <a:ext cx="294212" cy="225688"/>
            </a:xfrm>
            <a:custGeom>
              <a:rect b="b" l="l" r="r" t="t"/>
              <a:pathLst>
                <a:path extrusionOk="0" h="7124" w="9287">
                  <a:moveTo>
                    <a:pt x="155" y="1"/>
                  </a:moveTo>
                  <a:cubicBezTo>
                    <a:pt x="72" y="1"/>
                    <a:pt x="0" y="72"/>
                    <a:pt x="0" y="168"/>
                  </a:cubicBezTo>
                  <a:lnTo>
                    <a:pt x="0" y="6954"/>
                  </a:lnTo>
                  <a:cubicBezTo>
                    <a:pt x="0" y="7121"/>
                    <a:pt x="143" y="7121"/>
                    <a:pt x="262" y="7121"/>
                  </a:cubicBezTo>
                  <a:cubicBezTo>
                    <a:pt x="351" y="7121"/>
                    <a:pt x="2483" y="7124"/>
                    <a:pt x="4603" y="7124"/>
                  </a:cubicBezTo>
                  <a:cubicBezTo>
                    <a:pt x="6724" y="7124"/>
                    <a:pt x="8835" y="7121"/>
                    <a:pt x="8882" y="7109"/>
                  </a:cubicBezTo>
                  <a:cubicBezTo>
                    <a:pt x="8942" y="7085"/>
                    <a:pt x="8989" y="7026"/>
                    <a:pt x="9001" y="6966"/>
                  </a:cubicBezTo>
                  <a:lnTo>
                    <a:pt x="9287" y="5466"/>
                  </a:lnTo>
                  <a:cubicBezTo>
                    <a:pt x="9275" y="5395"/>
                    <a:pt x="9216" y="5299"/>
                    <a:pt x="9120" y="5287"/>
                  </a:cubicBezTo>
                  <a:cubicBezTo>
                    <a:pt x="9113" y="5286"/>
                    <a:pt x="9106" y="5286"/>
                    <a:pt x="9099" y="5286"/>
                  </a:cubicBezTo>
                  <a:cubicBezTo>
                    <a:pt x="9021" y="5286"/>
                    <a:pt x="8941" y="5342"/>
                    <a:pt x="8930" y="5418"/>
                  </a:cubicBezTo>
                  <a:lnTo>
                    <a:pt x="8680" y="6788"/>
                  </a:lnTo>
                  <a:lnTo>
                    <a:pt x="357" y="6788"/>
                  </a:lnTo>
                  <a:lnTo>
                    <a:pt x="1036" y="3192"/>
                  </a:lnTo>
                  <a:lnTo>
                    <a:pt x="4429" y="3192"/>
                  </a:lnTo>
                  <a:cubicBezTo>
                    <a:pt x="4524" y="3192"/>
                    <a:pt x="4596" y="3120"/>
                    <a:pt x="4596" y="3025"/>
                  </a:cubicBezTo>
                  <a:cubicBezTo>
                    <a:pt x="4596" y="2930"/>
                    <a:pt x="4524" y="2858"/>
                    <a:pt x="4429" y="2858"/>
                  </a:cubicBezTo>
                  <a:lnTo>
                    <a:pt x="905" y="2858"/>
                  </a:lnTo>
                  <a:cubicBezTo>
                    <a:pt x="834" y="2858"/>
                    <a:pt x="750" y="2918"/>
                    <a:pt x="738" y="2989"/>
                  </a:cubicBezTo>
                  <a:lnTo>
                    <a:pt x="322" y="5168"/>
                  </a:lnTo>
                  <a:lnTo>
                    <a:pt x="322" y="334"/>
                  </a:lnTo>
                  <a:lnTo>
                    <a:pt x="2453" y="334"/>
                  </a:lnTo>
                  <a:lnTo>
                    <a:pt x="3536" y="1418"/>
                  </a:lnTo>
                  <a:cubicBezTo>
                    <a:pt x="3572" y="1442"/>
                    <a:pt x="3608" y="1465"/>
                    <a:pt x="3655" y="1465"/>
                  </a:cubicBezTo>
                  <a:lnTo>
                    <a:pt x="5358" y="1465"/>
                  </a:lnTo>
                  <a:cubicBezTo>
                    <a:pt x="5441" y="1465"/>
                    <a:pt x="5513" y="1394"/>
                    <a:pt x="5513" y="1299"/>
                  </a:cubicBezTo>
                  <a:cubicBezTo>
                    <a:pt x="5513" y="1204"/>
                    <a:pt x="5441" y="1132"/>
                    <a:pt x="5358" y="1132"/>
                  </a:cubicBezTo>
                  <a:lnTo>
                    <a:pt x="3727" y="1132"/>
                  </a:lnTo>
                  <a:lnTo>
                    <a:pt x="2643" y="49"/>
                  </a:lnTo>
                  <a:cubicBezTo>
                    <a:pt x="2619" y="13"/>
                    <a:pt x="2572" y="1"/>
                    <a:pt x="2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69" name="Google Shape;11869;p65"/>
            <p:cNvSpPr/>
            <p:nvPr/>
          </p:nvSpPr>
          <p:spPr>
            <a:xfrm>
              <a:off x="3810682" y="2248812"/>
              <a:ext cx="1774" cy="253"/>
            </a:xfrm>
            <a:custGeom>
              <a:rect b="b" l="l" r="r" t="t"/>
              <a:pathLst>
                <a:path extrusionOk="0" h="8" w="56">
                  <a:moveTo>
                    <a:pt x="1" y="1"/>
                  </a:moveTo>
                  <a:cubicBezTo>
                    <a:pt x="1" y="1"/>
                    <a:pt x="7" y="2"/>
                    <a:pt x="24" y="4"/>
                  </a:cubicBezTo>
                  <a:cubicBezTo>
                    <a:pt x="44" y="7"/>
                    <a:pt x="52" y="8"/>
                    <a:pt x="53" y="8"/>
                  </a:cubicBezTo>
                  <a:cubicBezTo>
                    <a:pt x="55" y="8"/>
                    <a:pt x="3" y="1"/>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0" name="Google Shape;11870;p65"/>
          <p:cNvGrpSpPr/>
          <p:nvPr/>
        </p:nvGrpSpPr>
        <p:grpSpPr>
          <a:xfrm>
            <a:off x="2630824" y="1976966"/>
            <a:ext cx="368185" cy="330454"/>
            <a:chOff x="2630824" y="1976966"/>
            <a:chExt cx="368185" cy="330454"/>
          </a:xfrm>
        </p:grpSpPr>
        <p:sp>
          <p:nvSpPr>
            <p:cNvPr id="11871" name="Google Shape;11871;p65"/>
            <p:cNvSpPr/>
            <p:nvPr/>
          </p:nvSpPr>
          <p:spPr>
            <a:xfrm>
              <a:off x="2630824" y="2059967"/>
              <a:ext cx="229743" cy="247072"/>
            </a:xfrm>
            <a:custGeom>
              <a:rect b="b" l="l" r="r" t="t"/>
              <a:pathLst>
                <a:path extrusionOk="0" h="7799" w="7252">
                  <a:moveTo>
                    <a:pt x="167" y="0"/>
                  </a:moveTo>
                  <a:cubicBezTo>
                    <a:pt x="72" y="0"/>
                    <a:pt x="1" y="72"/>
                    <a:pt x="1" y="167"/>
                  </a:cubicBezTo>
                  <a:lnTo>
                    <a:pt x="1" y="7632"/>
                  </a:lnTo>
                  <a:cubicBezTo>
                    <a:pt x="1" y="7727"/>
                    <a:pt x="72" y="7799"/>
                    <a:pt x="167" y="7799"/>
                  </a:cubicBezTo>
                  <a:lnTo>
                    <a:pt x="7085" y="7799"/>
                  </a:lnTo>
                  <a:cubicBezTo>
                    <a:pt x="7180" y="7799"/>
                    <a:pt x="7252" y="7727"/>
                    <a:pt x="7252" y="7632"/>
                  </a:cubicBezTo>
                  <a:cubicBezTo>
                    <a:pt x="7252" y="7549"/>
                    <a:pt x="7180" y="7454"/>
                    <a:pt x="7085" y="7454"/>
                  </a:cubicBezTo>
                  <a:lnTo>
                    <a:pt x="346" y="7454"/>
                  </a:lnTo>
                  <a:lnTo>
                    <a:pt x="346" y="322"/>
                  </a:lnTo>
                  <a:lnTo>
                    <a:pt x="2715" y="322"/>
                  </a:lnTo>
                  <a:lnTo>
                    <a:pt x="3906" y="1512"/>
                  </a:lnTo>
                  <a:cubicBezTo>
                    <a:pt x="3930" y="1548"/>
                    <a:pt x="3977" y="1560"/>
                    <a:pt x="4025" y="1560"/>
                  </a:cubicBezTo>
                  <a:lnTo>
                    <a:pt x="4597" y="1560"/>
                  </a:lnTo>
                  <a:cubicBezTo>
                    <a:pt x="4692" y="1560"/>
                    <a:pt x="4763" y="1489"/>
                    <a:pt x="4763" y="1393"/>
                  </a:cubicBezTo>
                  <a:cubicBezTo>
                    <a:pt x="4763" y="1310"/>
                    <a:pt x="4692" y="1239"/>
                    <a:pt x="4597" y="1239"/>
                  </a:cubicBezTo>
                  <a:lnTo>
                    <a:pt x="4073" y="1239"/>
                  </a:lnTo>
                  <a:lnTo>
                    <a:pt x="2882" y="48"/>
                  </a:lnTo>
                  <a:cubicBezTo>
                    <a:pt x="2858" y="12"/>
                    <a:pt x="2811" y="0"/>
                    <a:pt x="2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2" name="Google Shape;11872;p65"/>
            <p:cNvSpPr/>
            <p:nvPr/>
          </p:nvSpPr>
          <p:spPr>
            <a:xfrm>
              <a:off x="2792646" y="1976966"/>
              <a:ext cx="206364" cy="330454"/>
            </a:xfrm>
            <a:custGeom>
              <a:rect b="b" l="l" r="r" t="t"/>
              <a:pathLst>
                <a:path extrusionOk="0" h="10431" w="6514">
                  <a:moveTo>
                    <a:pt x="3894" y="1"/>
                  </a:moveTo>
                  <a:cubicBezTo>
                    <a:pt x="2453" y="1"/>
                    <a:pt x="1286" y="1180"/>
                    <a:pt x="1286" y="2608"/>
                  </a:cubicBezTo>
                  <a:cubicBezTo>
                    <a:pt x="1286" y="3061"/>
                    <a:pt x="1405" y="3513"/>
                    <a:pt x="1632" y="3882"/>
                  </a:cubicBezTo>
                  <a:lnTo>
                    <a:pt x="155" y="3882"/>
                  </a:lnTo>
                  <a:cubicBezTo>
                    <a:pt x="72" y="3882"/>
                    <a:pt x="1" y="3954"/>
                    <a:pt x="1" y="4049"/>
                  </a:cubicBezTo>
                  <a:cubicBezTo>
                    <a:pt x="1" y="4132"/>
                    <a:pt x="72" y="4216"/>
                    <a:pt x="155" y="4216"/>
                  </a:cubicBezTo>
                  <a:lnTo>
                    <a:pt x="1858" y="4216"/>
                  </a:lnTo>
                  <a:cubicBezTo>
                    <a:pt x="2334" y="4811"/>
                    <a:pt x="3072" y="5192"/>
                    <a:pt x="3894" y="5192"/>
                  </a:cubicBezTo>
                  <a:cubicBezTo>
                    <a:pt x="4061" y="5192"/>
                    <a:pt x="4227" y="5180"/>
                    <a:pt x="4382" y="5144"/>
                  </a:cubicBezTo>
                  <a:lnTo>
                    <a:pt x="4382" y="10109"/>
                  </a:lnTo>
                  <a:lnTo>
                    <a:pt x="2632" y="10109"/>
                  </a:lnTo>
                  <a:cubicBezTo>
                    <a:pt x="2537" y="10109"/>
                    <a:pt x="2465" y="10181"/>
                    <a:pt x="2465" y="10264"/>
                  </a:cubicBezTo>
                  <a:cubicBezTo>
                    <a:pt x="2465" y="10359"/>
                    <a:pt x="2537" y="10431"/>
                    <a:pt x="2632" y="10431"/>
                  </a:cubicBezTo>
                  <a:lnTo>
                    <a:pt x="4549" y="10431"/>
                  </a:lnTo>
                  <a:cubicBezTo>
                    <a:pt x="4644" y="10431"/>
                    <a:pt x="4715" y="10359"/>
                    <a:pt x="4715" y="10264"/>
                  </a:cubicBezTo>
                  <a:lnTo>
                    <a:pt x="4715" y="5061"/>
                  </a:lnTo>
                  <a:cubicBezTo>
                    <a:pt x="5061" y="4942"/>
                    <a:pt x="5382" y="4752"/>
                    <a:pt x="5656" y="4490"/>
                  </a:cubicBezTo>
                  <a:cubicBezTo>
                    <a:pt x="6132" y="4049"/>
                    <a:pt x="6430" y="3442"/>
                    <a:pt x="6466" y="2787"/>
                  </a:cubicBezTo>
                  <a:cubicBezTo>
                    <a:pt x="6513" y="2680"/>
                    <a:pt x="6442" y="2585"/>
                    <a:pt x="6358" y="2585"/>
                  </a:cubicBezTo>
                  <a:cubicBezTo>
                    <a:pt x="6263" y="2585"/>
                    <a:pt x="6168" y="2644"/>
                    <a:pt x="6168" y="2751"/>
                  </a:cubicBezTo>
                  <a:cubicBezTo>
                    <a:pt x="6085" y="3930"/>
                    <a:pt x="5096" y="4847"/>
                    <a:pt x="3906" y="4847"/>
                  </a:cubicBezTo>
                  <a:cubicBezTo>
                    <a:pt x="2656" y="4847"/>
                    <a:pt x="1644" y="3835"/>
                    <a:pt x="1644" y="2585"/>
                  </a:cubicBezTo>
                  <a:cubicBezTo>
                    <a:pt x="1644" y="1334"/>
                    <a:pt x="2656" y="322"/>
                    <a:pt x="3906" y="322"/>
                  </a:cubicBezTo>
                  <a:cubicBezTo>
                    <a:pt x="4977" y="322"/>
                    <a:pt x="5918" y="1084"/>
                    <a:pt x="6132" y="2144"/>
                  </a:cubicBezTo>
                  <a:cubicBezTo>
                    <a:pt x="6143" y="2220"/>
                    <a:pt x="6214" y="2277"/>
                    <a:pt x="6299" y="2277"/>
                  </a:cubicBezTo>
                  <a:cubicBezTo>
                    <a:pt x="6306" y="2277"/>
                    <a:pt x="6315" y="2276"/>
                    <a:pt x="6323" y="2275"/>
                  </a:cubicBezTo>
                  <a:cubicBezTo>
                    <a:pt x="6406" y="2263"/>
                    <a:pt x="6466" y="2168"/>
                    <a:pt x="6454" y="2085"/>
                  </a:cubicBezTo>
                  <a:cubicBezTo>
                    <a:pt x="6204" y="882"/>
                    <a:pt x="5132" y="1"/>
                    <a:pt x="3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3" name="Google Shape;11873;p65"/>
            <p:cNvSpPr/>
            <p:nvPr/>
          </p:nvSpPr>
          <p:spPr>
            <a:xfrm>
              <a:off x="2876376" y="2005256"/>
              <a:ext cx="78123" cy="91333"/>
            </a:xfrm>
            <a:custGeom>
              <a:rect b="b" l="l" r="r" t="t"/>
              <a:pathLst>
                <a:path extrusionOk="0" h="2883" w="2466">
                  <a:moveTo>
                    <a:pt x="1239" y="346"/>
                  </a:moveTo>
                  <a:cubicBezTo>
                    <a:pt x="1406" y="346"/>
                    <a:pt x="1537" y="477"/>
                    <a:pt x="1537" y="644"/>
                  </a:cubicBezTo>
                  <a:lnTo>
                    <a:pt x="1537" y="1061"/>
                  </a:lnTo>
                  <a:lnTo>
                    <a:pt x="941" y="1061"/>
                  </a:lnTo>
                  <a:lnTo>
                    <a:pt x="941" y="644"/>
                  </a:lnTo>
                  <a:cubicBezTo>
                    <a:pt x="941" y="477"/>
                    <a:pt x="1072" y="346"/>
                    <a:pt x="1239" y="346"/>
                  </a:cubicBezTo>
                  <a:close/>
                  <a:moveTo>
                    <a:pt x="2120" y="1394"/>
                  </a:moveTo>
                  <a:lnTo>
                    <a:pt x="2120" y="2561"/>
                  </a:lnTo>
                  <a:lnTo>
                    <a:pt x="358" y="2561"/>
                  </a:lnTo>
                  <a:lnTo>
                    <a:pt x="358" y="1394"/>
                  </a:lnTo>
                  <a:close/>
                  <a:moveTo>
                    <a:pt x="1227" y="1"/>
                  </a:moveTo>
                  <a:cubicBezTo>
                    <a:pt x="870" y="1"/>
                    <a:pt x="584" y="275"/>
                    <a:pt x="584" y="644"/>
                  </a:cubicBezTo>
                  <a:lnTo>
                    <a:pt x="584" y="1061"/>
                  </a:lnTo>
                  <a:lnTo>
                    <a:pt x="167" y="1061"/>
                  </a:lnTo>
                  <a:cubicBezTo>
                    <a:pt x="84" y="1061"/>
                    <a:pt x="1" y="1132"/>
                    <a:pt x="1" y="1215"/>
                  </a:cubicBezTo>
                  <a:lnTo>
                    <a:pt x="1" y="2727"/>
                  </a:lnTo>
                  <a:cubicBezTo>
                    <a:pt x="1" y="2811"/>
                    <a:pt x="84" y="2882"/>
                    <a:pt x="167" y="2882"/>
                  </a:cubicBezTo>
                  <a:lnTo>
                    <a:pt x="2263" y="2882"/>
                  </a:lnTo>
                  <a:cubicBezTo>
                    <a:pt x="2358" y="2882"/>
                    <a:pt x="2430" y="2811"/>
                    <a:pt x="2430" y="2727"/>
                  </a:cubicBezTo>
                  <a:lnTo>
                    <a:pt x="2430" y="1215"/>
                  </a:lnTo>
                  <a:cubicBezTo>
                    <a:pt x="2465" y="1132"/>
                    <a:pt x="2382" y="1061"/>
                    <a:pt x="2275" y="1061"/>
                  </a:cubicBezTo>
                  <a:lnTo>
                    <a:pt x="1870" y="1061"/>
                  </a:lnTo>
                  <a:lnTo>
                    <a:pt x="1870" y="644"/>
                  </a:lnTo>
                  <a:cubicBezTo>
                    <a:pt x="1870" y="287"/>
                    <a:pt x="1584"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4" name="Google Shape;11874;p65"/>
            <p:cNvSpPr/>
            <p:nvPr/>
          </p:nvSpPr>
          <p:spPr>
            <a:xfrm>
              <a:off x="2715695" y="2177659"/>
              <a:ext cx="43782" cy="43402"/>
            </a:xfrm>
            <a:custGeom>
              <a:rect b="b" l="l" r="r" t="t"/>
              <a:pathLst>
                <a:path extrusionOk="0" h="1370" w="1382">
                  <a:moveTo>
                    <a:pt x="1048" y="345"/>
                  </a:moveTo>
                  <a:lnTo>
                    <a:pt x="1048" y="1048"/>
                  </a:lnTo>
                  <a:lnTo>
                    <a:pt x="346" y="1048"/>
                  </a:lnTo>
                  <a:lnTo>
                    <a:pt x="346" y="345"/>
                  </a:lnTo>
                  <a:close/>
                  <a:moveTo>
                    <a:pt x="167" y="0"/>
                  </a:moveTo>
                  <a:cubicBezTo>
                    <a:pt x="72" y="0"/>
                    <a:pt x="1" y="83"/>
                    <a:pt x="1" y="167"/>
                  </a:cubicBezTo>
                  <a:lnTo>
                    <a:pt x="1" y="1215"/>
                  </a:lnTo>
                  <a:cubicBezTo>
                    <a:pt x="1" y="1298"/>
                    <a:pt x="72" y="1369"/>
                    <a:pt x="167" y="1369"/>
                  </a:cubicBezTo>
                  <a:lnTo>
                    <a:pt x="1203" y="1369"/>
                  </a:lnTo>
                  <a:cubicBezTo>
                    <a:pt x="1298" y="1369"/>
                    <a:pt x="1370" y="1298"/>
                    <a:pt x="1370" y="1215"/>
                  </a:cubicBezTo>
                  <a:lnTo>
                    <a:pt x="1370" y="167"/>
                  </a:lnTo>
                  <a:cubicBezTo>
                    <a:pt x="1382" y="83"/>
                    <a:pt x="1310" y="0"/>
                    <a:pt x="1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5" name="Google Shape;11875;p65"/>
            <p:cNvSpPr/>
            <p:nvPr/>
          </p:nvSpPr>
          <p:spPr>
            <a:xfrm>
              <a:off x="2770026" y="2177659"/>
              <a:ext cx="88292" cy="10581"/>
            </a:xfrm>
            <a:custGeom>
              <a:rect b="b" l="l" r="r" t="t"/>
              <a:pathLst>
                <a:path extrusionOk="0" h="334" w="2787">
                  <a:moveTo>
                    <a:pt x="167" y="0"/>
                  </a:moveTo>
                  <a:cubicBezTo>
                    <a:pt x="72" y="0"/>
                    <a:pt x="0" y="83"/>
                    <a:pt x="0" y="167"/>
                  </a:cubicBezTo>
                  <a:cubicBezTo>
                    <a:pt x="0" y="262"/>
                    <a:pt x="72" y="333"/>
                    <a:pt x="167" y="333"/>
                  </a:cubicBezTo>
                  <a:lnTo>
                    <a:pt x="2620" y="333"/>
                  </a:lnTo>
                  <a:cubicBezTo>
                    <a:pt x="2703" y="333"/>
                    <a:pt x="2786" y="262"/>
                    <a:pt x="2786" y="167"/>
                  </a:cubicBezTo>
                  <a:cubicBezTo>
                    <a:pt x="2786" y="83"/>
                    <a:pt x="2703" y="0"/>
                    <a:pt x="2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6" name="Google Shape;11876;p65"/>
            <p:cNvSpPr/>
            <p:nvPr/>
          </p:nvSpPr>
          <p:spPr>
            <a:xfrm>
              <a:off x="2770026" y="2194227"/>
              <a:ext cx="88292" cy="10613"/>
            </a:xfrm>
            <a:custGeom>
              <a:rect b="b" l="l" r="r" t="t"/>
              <a:pathLst>
                <a:path extrusionOk="0" h="335" w="2787">
                  <a:moveTo>
                    <a:pt x="167" y="1"/>
                  </a:moveTo>
                  <a:cubicBezTo>
                    <a:pt x="72" y="1"/>
                    <a:pt x="0" y="72"/>
                    <a:pt x="0" y="168"/>
                  </a:cubicBezTo>
                  <a:cubicBezTo>
                    <a:pt x="0" y="251"/>
                    <a:pt x="72" y="334"/>
                    <a:pt x="167" y="334"/>
                  </a:cubicBezTo>
                  <a:lnTo>
                    <a:pt x="2620" y="334"/>
                  </a:lnTo>
                  <a:cubicBezTo>
                    <a:pt x="2703" y="334"/>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7" name="Google Shape;11877;p65"/>
            <p:cNvSpPr/>
            <p:nvPr/>
          </p:nvSpPr>
          <p:spPr>
            <a:xfrm>
              <a:off x="2770026" y="2210828"/>
              <a:ext cx="88292" cy="10233"/>
            </a:xfrm>
            <a:custGeom>
              <a:rect b="b" l="l" r="r" t="t"/>
              <a:pathLst>
                <a:path extrusionOk="0" h="323" w="2787">
                  <a:moveTo>
                    <a:pt x="167" y="1"/>
                  </a:moveTo>
                  <a:cubicBezTo>
                    <a:pt x="72" y="1"/>
                    <a:pt x="0" y="72"/>
                    <a:pt x="0" y="168"/>
                  </a:cubicBezTo>
                  <a:cubicBezTo>
                    <a:pt x="0" y="251"/>
                    <a:pt x="72" y="322"/>
                    <a:pt x="167" y="322"/>
                  </a:cubicBezTo>
                  <a:lnTo>
                    <a:pt x="2620" y="322"/>
                  </a:lnTo>
                  <a:cubicBezTo>
                    <a:pt x="2703" y="322"/>
                    <a:pt x="2786" y="251"/>
                    <a:pt x="2786" y="168"/>
                  </a:cubicBezTo>
                  <a:cubicBezTo>
                    <a:pt x="2786" y="72"/>
                    <a:pt x="270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78" name="Google Shape;11878;p65"/>
            <p:cNvSpPr/>
            <p:nvPr/>
          </p:nvSpPr>
          <p:spPr>
            <a:xfrm>
              <a:off x="2908436" y="2058447"/>
              <a:ext cx="16252" cy="18913"/>
            </a:xfrm>
            <a:custGeom>
              <a:rect b="b" l="l" r="r" t="t"/>
              <a:pathLst>
                <a:path extrusionOk="0" h="597" w="513">
                  <a:moveTo>
                    <a:pt x="167" y="1"/>
                  </a:moveTo>
                  <a:cubicBezTo>
                    <a:pt x="72" y="1"/>
                    <a:pt x="1" y="72"/>
                    <a:pt x="1" y="167"/>
                  </a:cubicBezTo>
                  <a:cubicBezTo>
                    <a:pt x="1" y="227"/>
                    <a:pt x="36" y="286"/>
                    <a:pt x="96" y="310"/>
                  </a:cubicBezTo>
                  <a:lnTo>
                    <a:pt x="96" y="429"/>
                  </a:lnTo>
                  <a:cubicBezTo>
                    <a:pt x="96" y="525"/>
                    <a:pt x="167" y="596"/>
                    <a:pt x="263" y="596"/>
                  </a:cubicBezTo>
                  <a:cubicBezTo>
                    <a:pt x="346" y="596"/>
                    <a:pt x="417" y="525"/>
                    <a:pt x="417" y="429"/>
                  </a:cubicBezTo>
                  <a:lnTo>
                    <a:pt x="417" y="310"/>
                  </a:lnTo>
                  <a:cubicBezTo>
                    <a:pt x="465" y="286"/>
                    <a:pt x="513" y="227"/>
                    <a:pt x="513" y="167"/>
                  </a:cubicBezTo>
                  <a:cubicBezTo>
                    <a:pt x="513" y="72"/>
                    <a:pt x="441"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79" name="Google Shape;11879;p65"/>
          <p:cNvGrpSpPr/>
          <p:nvPr/>
        </p:nvGrpSpPr>
        <p:grpSpPr>
          <a:xfrm>
            <a:off x="1293706" y="1966416"/>
            <a:ext cx="369294" cy="350444"/>
            <a:chOff x="1293706" y="1966416"/>
            <a:chExt cx="369294" cy="350444"/>
          </a:xfrm>
        </p:grpSpPr>
        <p:sp>
          <p:nvSpPr>
            <p:cNvPr id="11880" name="Google Shape;11880;p65"/>
            <p:cNvSpPr/>
            <p:nvPr/>
          </p:nvSpPr>
          <p:spPr>
            <a:xfrm>
              <a:off x="1509067" y="1966416"/>
              <a:ext cx="153933" cy="162994"/>
            </a:xfrm>
            <a:custGeom>
              <a:rect b="b" l="l" r="r" t="t"/>
              <a:pathLst>
                <a:path extrusionOk="0" h="5145" w="4859">
                  <a:moveTo>
                    <a:pt x="2514" y="0"/>
                  </a:moveTo>
                  <a:cubicBezTo>
                    <a:pt x="1759" y="0"/>
                    <a:pt x="1016" y="363"/>
                    <a:pt x="560" y="1036"/>
                  </a:cubicBezTo>
                  <a:cubicBezTo>
                    <a:pt x="1" y="1870"/>
                    <a:pt x="36" y="2953"/>
                    <a:pt x="632" y="3739"/>
                  </a:cubicBezTo>
                  <a:lnTo>
                    <a:pt x="572" y="4965"/>
                  </a:lnTo>
                  <a:cubicBezTo>
                    <a:pt x="572" y="5025"/>
                    <a:pt x="596" y="5085"/>
                    <a:pt x="643" y="5108"/>
                  </a:cubicBezTo>
                  <a:cubicBezTo>
                    <a:pt x="679" y="5120"/>
                    <a:pt x="703" y="5144"/>
                    <a:pt x="739" y="5144"/>
                  </a:cubicBezTo>
                  <a:cubicBezTo>
                    <a:pt x="763" y="5144"/>
                    <a:pt x="774" y="5144"/>
                    <a:pt x="810" y="5120"/>
                  </a:cubicBezTo>
                  <a:lnTo>
                    <a:pt x="1929" y="4608"/>
                  </a:lnTo>
                  <a:cubicBezTo>
                    <a:pt x="2120" y="4644"/>
                    <a:pt x="2310" y="4680"/>
                    <a:pt x="2501" y="4680"/>
                  </a:cubicBezTo>
                  <a:cubicBezTo>
                    <a:pt x="3275" y="4680"/>
                    <a:pt x="4013" y="4311"/>
                    <a:pt x="4453" y="3632"/>
                  </a:cubicBezTo>
                  <a:cubicBezTo>
                    <a:pt x="4692" y="3275"/>
                    <a:pt x="4823" y="2858"/>
                    <a:pt x="4846" y="2441"/>
                  </a:cubicBezTo>
                  <a:cubicBezTo>
                    <a:pt x="4858" y="2370"/>
                    <a:pt x="4787" y="2287"/>
                    <a:pt x="4692" y="2287"/>
                  </a:cubicBezTo>
                  <a:cubicBezTo>
                    <a:pt x="4608" y="2287"/>
                    <a:pt x="4513" y="2358"/>
                    <a:pt x="4513" y="2441"/>
                  </a:cubicBezTo>
                  <a:cubicBezTo>
                    <a:pt x="4501" y="2799"/>
                    <a:pt x="4382" y="3156"/>
                    <a:pt x="4168" y="3453"/>
                  </a:cubicBezTo>
                  <a:cubicBezTo>
                    <a:pt x="3786" y="4030"/>
                    <a:pt x="3158" y="4352"/>
                    <a:pt x="2504" y="4352"/>
                  </a:cubicBezTo>
                  <a:cubicBezTo>
                    <a:pt x="2321" y="4352"/>
                    <a:pt x="2136" y="4327"/>
                    <a:pt x="1953" y="4275"/>
                  </a:cubicBezTo>
                  <a:cubicBezTo>
                    <a:pt x="1933" y="4270"/>
                    <a:pt x="1918" y="4267"/>
                    <a:pt x="1903" y="4267"/>
                  </a:cubicBezTo>
                  <a:cubicBezTo>
                    <a:pt x="1882" y="4267"/>
                    <a:pt x="1862" y="4273"/>
                    <a:pt x="1834" y="4287"/>
                  </a:cubicBezTo>
                  <a:lnTo>
                    <a:pt x="929" y="4727"/>
                  </a:lnTo>
                  <a:lnTo>
                    <a:pt x="977" y="3715"/>
                  </a:lnTo>
                  <a:cubicBezTo>
                    <a:pt x="977" y="3668"/>
                    <a:pt x="953" y="3632"/>
                    <a:pt x="941" y="3596"/>
                  </a:cubicBezTo>
                  <a:cubicBezTo>
                    <a:pt x="393" y="2906"/>
                    <a:pt x="358" y="1953"/>
                    <a:pt x="858" y="1227"/>
                  </a:cubicBezTo>
                  <a:cubicBezTo>
                    <a:pt x="1237" y="646"/>
                    <a:pt x="1868" y="336"/>
                    <a:pt x="2512" y="336"/>
                  </a:cubicBezTo>
                  <a:cubicBezTo>
                    <a:pt x="2898" y="336"/>
                    <a:pt x="3288" y="447"/>
                    <a:pt x="3632" y="679"/>
                  </a:cubicBezTo>
                  <a:cubicBezTo>
                    <a:pt x="4037" y="941"/>
                    <a:pt x="4334" y="1358"/>
                    <a:pt x="4453" y="1822"/>
                  </a:cubicBezTo>
                  <a:cubicBezTo>
                    <a:pt x="4484" y="1893"/>
                    <a:pt x="4548" y="1947"/>
                    <a:pt x="4618" y="1947"/>
                  </a:cubicBezTo>
                  <a:cubicBezTo>
                    <a:pt x="4631" y="1947"/>
                    <a:pt x="4643" y="1945"/>
                    <a:pt x="4656" y="1941"/>
                  </a:cubicBezTo>
                  <a:cubicBezTo>
                    <a:pt x="4751" y="1906"/>
                    <a:pt x="4811" y="1822"/>
                    <a:pt x="4787" y="1727"/>
                  </a:cubicBezTo>
                  <a:cubicBezTo>
                    <a:pt x="4632" y="1179"/>
                    <a:pt x="4287" y="703"/>
                    <a:pt x="3811" y="393"/>
                  </a:cubicBezTo>
                  <a:cubicBezTo>
                    <a:pt x="3412" y="128"/>
                    <a:pt x="2961" y="0"/>
                    <a:pt x="25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1" name="Google Shape;11881;p65"/>
            <p:cNvSpPr/>
            <p:nvPr/>
          </p:nvSpPr>
          <p:spPr>
            <a:xfrm>
              <a:off x="1574328" y="2021096"/>
              <a:ext cx="28702" cy="54363"/>
            </a:xfrm>
            <a:custGeom>
              <a:rect b="b" l="l" r="r" t="t"/>
              <a:pathLst>
                <a:path extrusionOk="0" h="1716" w="906">
                  <a:moveTo>
                    <a:pt x="179" y="1"/>
                  </a:moveTo>
                  <a:cubicBezTo>
                    <a:pt x="84" y="1"/>
                    <a:pt x="12" y="84"/>
                    <a:pt x="12" y="168"/>
                  </a:cubicBezTo>
                  <a:cubicBezTo>
                    <a:pt x="12" y="263"/>
                    <a:pt x="84" y="334"/>
                    <a:pt x="179" y="334"/>
                  </a:cubicBezTo>
                  <a:lnTo>
                    <a:pt x="262" y="334"/>
                  </a:lnTo>
                  <a:lnTo>
                    <a:pt x="262" y="1394"/>
                  </a:lnTo>
                  <a:lnTo>
                    <a:pt x="155" y="1394"/>
                  </a:lnTo>
                  <a:cubicBezTo>
                    <a:pt x="72" y="1394"/>
                    <a:pt x="0" y="1465"/>
                    <a:pt x="0" y="1549"/>
                  </a:cubicBezTo>
                  <a:cubicBezTo>
                    <a:pt x="0" y="1644"/>
                    <a:pt x="72" y="1715"/>
                    <a:pt x="155" y="1715"/>
                  </a:cubicBezTo>
                  <a:lnTo>
                    <a:pt x="727" y="1715"/>
                  </a:lnTo>
                  <a:cubicBezTo>
                    <a:pt x="822" y="1715"/>
                    <a:pt x="893" y="1644"/>
                    <a:pt x="893" y="1549"/>
                  </a:cubicBezTo>
                  <a:cubicBezTo>
                    <a:pt x="905" y="1465"/>
                    <a:pt x="834" y="1394"/>
                    <a:pt x="727" y="1394"/>
                  </a:cubicBezTo>
                  <a:lnTo>
                    <a:pt x="608" y="1394"/>
                  </a:lnTo>
                  <a:lnTo>
                    <a:pt x="608" y="168"/>
                  </a:lnTo>
                  <a:cubicBezTo>
                    <a:pt x="608" y="84"/>
                    <a:pt x="536" y="1"/>
                    <a:pt x="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2" name="Google Shape;11882;p65"/>
            <p:cNvSpPr/>
            <p:nvPr/>
          </p:nvSpPr>
          <p:spPr>
            <a:xfrm>
              <a:off x="1578098" y="2004147"/>
              <a:ext cx="15872" cy="16252"/>
            </a:xfrm>
            <a:custGeom>
              <a:rect b="b" l="l" r="r" t="t"/>
              <a:pathLst>
                <a:path extrusionOk="0" h="513" w="501">
                  <a:moveTo>
                    <a:pt x="250" y="0"/>
                  </a:moveTo>
                  <a:cubicBezTo>
                    <a:pt x="119" y="0"/>
                    <a:pt x="0" y="119"/>
                    <a:pt x="0" y="262"/>
                  </a:cubicBezTo>
                  <a:cubicBezTo>
                    <a:pt x="0" y="393"/>
                    <a:pt x="119" y="512"/>
                    <a:pt x="250" y="512"/>
                  </a:cubicBezTo>
                  <a:cubicBezTo>
                    <a:pt x="381" y="512"/>
                    <a:pt x="500" y="393"/>
                    <a:pt x="500" y="262"/>
                  </a:cubicBezTo>
                  <a:cubicBezTo>
                    <a:pt x="489" y="107"/>
                    <a:pt x="381"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3" name="Google Shape;11883;p65"/>
            <p:cNvSpPr/>
            <p:nvPr/>
          </p:nvSpPr>
          <p:spPr>
            <a:xfrm>
              <a:off x="1293706" y="1999997"/>
              <a:ext cx="274982" cy="316863"/>
            </a:xfrm>
            <a:custGeom>
              <a:rect b="b" l="l" r="r" t="t"/>
              <a:pathLst>
                <a:path extrusionOk="0" h="10002" w="8680">
                  <a:moveTo>
                    <a:pt x="2096" y="2655"/>
                  </a:moveTo>
                  <a:lnTo>
                    <a:pt x="2096" y="3727"/>
                  </a:lnTo>
                  <a:cubicBezTo>
                    <a:pt x="1905" y="3644"/>
                    <a:pt x="1762" y="3465"/>
                    <a:pt x="1762" y="3251"/>
                  </a:cubicBezTo>
                  <a:lnTo>
                    <a:pt x="1762" y="3132"/>
                  </a:lnTo>
                  <a:cubicBezTo>
                    <a:pt x="1762" y="2905"/>
                    <a:pt x="1893" y="2727"/>
                    <a:pt x="2096" y="2655"/>
                  </a:cubicBezTo>
                  <a:close/>
                  <a:moveTo>
                    <a:pt x="6620" y="2655"/>
                  </a:moveTo>
                  <a:cubicBezTo>
                    <a:pt x="6822" y="2727"/>
                    <a:pt x="6965" y="2905"/>
                    <a:pt x="6965" y="3132"/>
                  </a:cubicBezTo>
                  <a:lnTo>
                    <a:pt x="6965" y="3251"/>
                  </a:lnTo>
                  <a:cubicBezTo>
                    <a:pt x="6965" y="3465"/>
                    <a:pt x="6834" y="3644"/>
                    <a:pt x="6620" y="3727"/>
                  </a:cubicBezTo>
                  <a:lnTo>
                    <a:pt x="6620" y="2655"/>
                  </a:lnTo>
                  <a:close/>
                  <a:moveTo>
                    <a:pt x="6703" y="4060"/>
                  </a:moveTo>
                  <a:lnTo>
                    <a:pt x="6858" y="5394"/>
                  </a:lnTo>
                  <a:lnTo>
                    <a:pt x="6346" y="5394"/>
                  </a:lnTo>
                  <a:cubicBezTo>
                    <a:pt x="6525" y="5108"/>
                    <a:pt x="6620" y="4763"/>
                    <a:pt x="6620" y="4406"/>
                  </a:cubicBezTo>
                  <a:lnTo>
                    <a:pt x="6620" y="4084"/>
                  </a:lnTo>
                  <a:cubicBezTo>
                    <a:pt x="6656" y="4084"/>
                    <a:pt x="6668" y="4060"/>
                    <a:pt x="6703" y="4060"/>
                  </a:cubicBezTo>
                  <a:close/>
                  <a:moveTo>
                    <a:pt x="3739" y="1405"/>
                  </a:moveTo>
                  <a:cubicBezTo>
                    <a:pt x="3810" y="1643"/>
                    <a:pt x="3941" y="1953"/>
                    <a:pt x="4132" y="2251"/>
                  </a:cubicBezTo>
                  <a:cubicBezTo>
                    <a:pt x="4572" y="2870"/>
                    <a:pt x="5179" y="3227"/>
                    <a:pt x="5917" y="3274"/>
                  </a:cubicBezTo>
                  <a:lnTo>
                    <a:pt x="5917" y="3572"/>
                  </a:lnTo>
                  <a:cubicBezTo>
                    <a:pt x="5906" y="4215"/>
                    <a:pt x="5572" y="4822"/>
                    <a:pt x="5001" y="5168"/>
                  </a:cubicBezTo>
                  <a:lnTo>
                    <a:pt x="4751" y="5310"/>
                  </a:lnTo>
                  <a:cubicBezTo>
                    <a:pt x="4632" y="5382"/>
                    <a:pt x="4498" y="5418"/>
                    <a:pt x="4364" y="5418"/>
                  </a:cubicBezTo>
                  <a:cubicBezTo>
                    <a:pt x="4230" y="5418"/>
                    <a:pt x="4096" y="5382"/>
                    <a:pt x="3977" y="5310"/>
                  </a:cubicBezTo>
                  <a:lnTo>
                    <a:pt x="3727" y="5168"/>
                  </a:lnTo>
                  <a:cubicBezTo>
                    <a:pt x="3155" y="4834"/>
                    <a:pt x="2810" y="4227"/>
                    <a:pt x="2810" y="3572"/>
                  </a:cubicBezTo>
                  <a:lnTo>
                    <a:pt x="2810" y="2322"/>
                  </a:lnTo>
                  <a:cubicBezTo>
                    <a:pt x="3024" y="2239"/>
                    <a:pt x="3429" y="1977"/>
                    <a:pt x="3739" y="1405"/>
                  </a:cubicBezTo>
                  <a:close/>
                  <a:moveTo>
                    <a:pt x="5477" y="5715"/>
                  </a:moveTo>
                  <a:cubicBezTo>
                    <a:pt x="5429" y="5727"/>
                    <a:pt x="5394" y="5763"/>
                    <a:pt x="5346" y="5775"/>
                  </a:cubicBezTo>
                  <a:lnTo>
                    <a:pt x="5346" y="5715"/>
                  </a:lnTo>
                  <a:close/>
                  <a:moveTo>
                    <a:pt x="5001" y="5549"/>
                  </a:moveTo>
                  <a:lnTo>
                    <a:pt x="5001" y="5870"/>
                  </a:lnTo>
                  <a:cubicBezTo>
                    <a:pt x="4953" y="5882"/>
                    <a:pt x="4894" y="5882"/>
                    <a:pt x="4846" y="5882"/>
                  </a:cubicBezTo>
                  <a:cubicBezTo>
                    <a:pt x="4822" y="5810"/>
                    <a:pt x="4798" y="5751"/>
                    <a:pt x="4727" y="5691"/>
                  </a:cubicBezTo>
                  <a:cubicBezTo>
                    <a:pt x="4786" y="5656"/>
                    <a:pt x="4846" y="5644"/>
                    <a:pt x="4905" y="5596"/>
                  </a:cubicBezTo>
                  <a:lnTo>
                    <a:pt x="5001" y="5549"/>
                  </a:lnTo>
                  <a:close/>
                  <a:moveTo>
                    <a:pt x="4378" y="5881"/>
                  </a:moveTo>
                  <a:cubicBezTo>
                    <a:pt x="4474" y="5881"/>
                    <a:pt x="4536" y="5960"/>
                    <a:pt x="4536" y="6061"/>
                  </a:cubicBezTo>
                  <a:cubicBezTo>
                    <a:pt x="4536" y="6168"/>
                    <a:pt x="4465" y="6239"/>
                    <a:pt x="4358" y="6239"/>
                  </a:cubicBezTo>
                  <a:cubicBezTo>
                    <a:pt x="4263" y="6239"/>
                    <a:pt x="4179" y="6168"/>
                    <a:pt x="4179" y="6061"/>
                  </a:cubicBezTo>
                  <a:cubicBezTo>
                    <a:pt x="4179" y="5953"/>
                    <a:pt x="4263" y="5882"/>
                    <a:pt x="4358" y="5882"/>
                  </a:cubicBezTo>
                  <a:cubicBezTo>
                    <a:pt x="4365" y="5881"/>
                    <a:pt x="4371" y="5881"/>
                    <a:pt x="4378" y="5881"/>
                  </a:cubicBezTo>
                  <a:close/>
                  <a:moveTo>
                    <a:pt x="3703" y="5537"/>
                  </a:moveTo>
                  <a:lnTo>
                    <a:pt x="3798" y="5584"/>
                  </a:lnTo>
                  <a:lnTo>
                    <a:pt x="3977" y="5668"/>
                  </a:lnTo>
                  <a:cubicBezTo>
                    <a:pt x="3882" y="5763"/>
                    <a:pt x="3822" y="5894"/>
                    <a:pt x="3822" y="6025"/>
                  </a:cubicBezTo>
                  <a:cubicBezTo>
                    <a:pt x="3846" y="6144"/>
                    <a:pt x="3870" y="6251"/>
                    <a:pt x="3917" y="6322"/>
                  </a:cubicBezTo>
                  <a:lnTo>
                    <a:pt x="3703" y="6180"/>
                  </a:lnTo>
                  <a:lnTo>
                    <a:pt x="3703" y="5537"/>
                  </a:lnTo>
                  <a:close/>
                  <a:moveTo>
                    <a:pt x="4870" y="6203"/>
                  </a:moveTo>
                  <a:cubicBezTo>
                    <a:pt x="4882" y="6215"/>
                    <a:pt x="4897" y="6221"/>
                    <a:pt x="4914" y="6221"/>
                  </a:cubicBezTo>
                  <a:cubicBezTo>
                    <a:pt x="4932" y="6221"/>
                    <a:pt x="4953" y="6215"/>
                    <a:pt x="4977" y="6203"/>
                  </a:cubicBezTo>
                  <a:lnTo>
                    <a:pt x="4977" y="6203"/>
                  </a:lnTo>
                  <a:lnTo>
                    <a:pt x="4810" y="6322"/>
                  </a:lnTo>
                  <a:cubicBezTo>
                    <a:pt x="4834" y="6299"/>
                    <a:pt x="4846" y="6251"/>
                    <a:pt x="4870" y="6203"/>
                  </a:cubicBezTo>
                  <a:close/>
                  <a:moveTo>
                    <a:pt x="4465" y="6561"/>
                  </a:moveTo>
                  <a:lnTo>
                    <a:pt x="4358" y="6644"/>
                  </a:lnTo>
                  <a:lnTo>
                    <a:pt x="4239" y="6561"/>
                  </a:lnTo>
                  <a:lnTo>
                    <a:pt x="4239" y="6561"/>
                  </a:lnTo>
                  <a:cubicBezTo>
                    <a:pt x="4274" y="6584"/>
                    <a:pt x="4322" y="6584"/>
                    <a:pt x="4346" y="6584"/>
                  </a:cubicBezTo>
                  <a:cubicBezTo>
                    <a:pt x="4393" y="6584"/>
                    <a:pt x="4417" y="6584"/>
                    <a:pt x="4465" y="6561"/>
                  </a:cubicBezTo>
                  <a:close/>
                  <a:moveTo>
                    <a:pt x="5013" y="6596"/>
                  </a:moveTo>
                  <a:lnTo>
                    <a:pt x="5013" y="7334"/>
                  </a:lnTo>
                  <a:lnTo>
                    <a:pt x="4620" y="6882"/>
                  </a:lnTo>
                  <a:lnTo>
                    <a:pt x="5013" y="6596"/>
                  </a:lnTo>
                  <a:close/>
                  <a:moveTo>
                    <a:pt x="3727" y="6608"/>
                  </a:moveTo>
                  <a:lnTo>
                    <a:pt x="4120" y="6894"/>
                  </a:lnTo>
                  <a:lnTo>
                    <a:pt x="3727" y="7358"/>
                  </a:lnTo>
                  <a:lnTo>
                    <a:pt x="3727" y="6608"/>
                  </a:lnTo>
                  <a:close/>
                  <a:moveTo>
                    <a:pt x="4334" y="0"/>
                  </a:moveTo>
                  <a:cubicBezTo>
                    <a:pt x="3715" y="0"/>
                    <a:pt x="3143" y="226"/>
                    <a:pt x="2691" y="631"/>
                  </a:cubicBezTo>
                  <a:cubicBezTo>
                    <a:pt x="2250" y="1024"/>
                    <a:pt x="1953" y="1584"/>
                    <a:pt x="1869" y="2179"/>
                  </a:cubicBezTo>
                  <a:lnTo>
                    <a:pt x="1846" y="2370"/>
                  </a:lnTo>
                  <a:cubicBezTo>
                    <a:pt x="1560" y="2501"/>
                    <a:pt x="1369" y="2798"/>
                    <a:pt x="1369" y="3132"/>
                  </a:cubicBezTo>
                  <a:lnTo>
                    <a:pt x="1369" y="3251"/>
                  </a:lnTo>
                  <a:cubicBezTo>
                    <a:pt x="1369" y="3501"/>
                    <a:pt x="1488" y="3727"/>
                    <a:pt x="1655" y="3882"/>
                  </a:cubicBezTo>
                  <a:lnTo>
                    <a:pt x="1453" y="5537"/>
                  </a:lnTo>
                  <a:cubicBezTo>
                    <a:pt x="1453" y="5584"/>
                    <a:pt x="1476" y="5644"/>
                    <a:pt x="1500" y="5668"/>
                  </a:cubicBezTo>
                  <a:cubicBezTo>
                    <a:pt x="1536" y="5703"/>
                    <a:pt x="1572" y="5727"/>
                    <a:pt x="1631" y="5727"/>
                  </a:cubicBezTo>
                  <a:lnTo>
                    <a:pt x="3334" y="5727"/>
                  </a:lnTo>
                  <a:lnTo>
                    <a:pt x="3334" y="6168"/>
                  </a:lnTo>
                  <a:lnTo>
                    <a:pt x="1607" y="6715"/>
                  </a:lnTo>
                  <a:cubicBezTo>
                    <a:pt x="655" y="7025"/>
                    <a:pt x="0" y="7906"/>
                    <a:pt x="0" y="8918"/>
                  </a:cubicBezTo>
                  <a:lnTo>
                    <a:pt x="0" y="9835"/>
                  </a:lnTo>
                  <a:cubicBezTo>
                    <a:pt x="0" y="9930"/>
                    <a:pt x="72" y="10001"/>
                    <a:pt x="167" y="10001"/>
                  </a:cubicBezTo>
                  <a:lnTo>
                    <a:pt x="2262" y="10001"/>
                  </a:lnTo>
                  <a:cubicBezTo>
                    <a:pt x="2346" y="10001"/>
                    <a:pt x="2429" y="9930"/>
                    <a:pt x="2429" y="9835"/>
                  </a:cubicBezTo>
                  <a:cubicBezTo>
                    <a:pt x="2429" y="9751"/>
                    <a:pt x="2346" y="9680"/>
                    <a:pt x="2262" y="9680"/>
                  </a:cubicBezTo>
                  <a:lnTo>
                    <a:pt x="322" y="9680"/>
                  </a:lnTo>
                  <a:lnTo>
                    <a:pt x="322" y="8930"/>
                  </a:lnTo>
                  <a:cubicBezTo>
                    <a:pt x="322" y="8073"/>
                    <a:pt x="881" y="7323"/>
                    <a:pt x="1691" y="7061"/>
                  </a:cubicBezTo>
                  <a:lnTo>
                    <a:pt x="3322" y="6537"/>
                  </a:lnTo>
                  <a:lnTo>
                    <a:pt x="3322" y="7835"/>
                  </a:lnTo>
                  <a:cubicBezTo>
                    <a:pt x="3322" y="7906"/>
                    <a:pt x="3358" y="7966"/>
                    <a:pt x="3417" y="7989"/>
                  </a:cubicBezTo>
                  <a:cubicBezTo>
                    <a:pt x="3441" y="7989"/>
                    <a:pt x="3465" y="8013"/>
                    <a:pt x="3477" y="8013"/>
                  </a:cubicBezTo>
                  <a:cubicBezTo>
                    <a:pt x="3524" y="8013"/>
                    <a:pt x="3584" y="7989"/>
                    <a:pt x="3620" y="7954"/>
                  </a:cubicBezTo>
                  <a:lnTo>
                    <a:pt x="4298" y="7144"/>
                  </a:lnTo>
                  <a:lnTo>
                    <a:pt x="4989" y="7954"/>
                  </a:lnTo>
                  <a:cubicBezTo>
                    <a:pt x="5013" y="7989"/>
                    <a:pt x="5060" y="8013"/>
                    <a:pt x="5120" y="8013"/>
                  </a:cubicBezTo>
                  <a:cubicBezTo>
                    <a:pt x="5132" y="8013"/>
                    <a:pt x="5167" y="8013"/>
                    <a:pt x="5179" y="7989"/>
                  </a:cubicBezTo>
                  <a:cubicBezTo>
                    <a:pt x="5251" y="7966"/>
                    <a:pt x="5286" y="7906"/>
                    <a:pt x="5286" y="7835"/>
                  </a:cubicBezTo>
                  <a:lnTo>
                    <a:pt x="5286" y="6537"/>
                  </a:lnTo>
                  <a:lnTo>
                    <a:pt x="6906" y="7061"/>
                  </a:lnTo>
                  <a:cubicBezTo>
                    <a:pt x="7727" y="7323"/>
                    <a:pt x="8275" y="8073"/>
                    <a:pt x="8275" y="8930"/>
                  </a:cubicBezTo>
                  <a:lnTo>
                    <a:pt x="8275" y="9680"/>
                  </a:lnTo>
                  <a:lnTo>
                    <a:pt x="2917" y="9680"/>
                  </a:lnTo>
                  <a:cubicBezTo>
                    <a:pt x="2822" y="9680"/>
                    <a:pt x="2750" y="9751"/>
                    <a:pt x="2750" y="9835"/>
                  </a:cubicBezTo>
                  <a:cubicBezTo>
                    <a:pt x="2750" y="9930"/>
                    <a:pt x="2822" y="10001"/>
                    <a:pt x="2917" y="10001"/>
                  </a:cubicBezTo>
                  <a:lnTo>
                    <a:pt x="8513" y="10001"/>
                  </a:lnTo>
                  <a:cubicBezTo>
                    <a:pt x="8608" y="10001"/>
                    <a:pt x="8680" y="9930"/>
                    <a:pt x="8680" y="9835"/>
                  </a:cubicBezTo>
                  <a:lnTo>
                    <a:pt x="8680" y="8918"/>
                  </a:lnTo>
                  <a:cubicBezTo>
                    <a:pt x="8680" y="7906"/>
                    <a:pt x="8037" y="7013"/>
                    <a:pt x="7072" y="6715"/>
                  </a:cubicBezTo>
                  <a:lnTo>
                    <a:pt x="5346" y="6168"/>
                  </a:lnTo>
                  <a:lnTo>
                    <a:pt x="5346" y="6144"/>
                  </a:lnTo>
                  <a:cubicBezTo>
                    <a:pt x="5608" y="6061"/>
                    <a:pt x="5846" y="5930"/>
                    <a:pt x="6060" y="5727"/>
                  </a:cubicBezTo>
                  <a:lnTo>
                    <a:pt x="7037" y="5727"/>
                  </a:lnTo>
                  <a:cubicBezTo>
                    <a:pt x="7084" y="5727"/>
                    <a:pt x="7132" y="5715"/>
                    <a:pt x="7180" y="5668"/>
                  </a:cubicBezTo>
                  <a:cubicBezTo>
                    <a:pt x="7203" y="5644"/>
                    <a:pt x="7215" y="5584"/>
                    <a:pt x="7215" y="5537"/>
                  </a:cubicBezTo>
                  <a:lnTo>
                    <a:pt x="7025" y="3882"/>
                  </a:lnTo>
                  <a:cubicBezTo>
                    <a:pt x="7203" y="3739"/>
                    <a:pt x="7311" y="3501"/>
                    <a:pt x="7311" y="3251"/>
                  </a:cubicBezTo>
                  <a:lnTo>
                    <a:pt x="7311" y="3132"/>
                  </a:lnTo>
                  <a:cubicBezTo>
                    <a:pt x="7311" y="2798"/>
                    <a:pt x="7108" y="2501"/>
                    <a:pt x="6834" y="2370"/>
                  </a:cubicBezTo>
                  <a:lnTo>
                    <a:pt x="6799" y="2179"/>
                  </a:lnTo>
                  <a:cubicBezTo>
                    <a:pt x="6727" y="1548"/>
                    <a:pt x="6418" y="988"/>
                    <a:pt x="5941" y="584"/>
                  </a:cubicBezTo>
                  <a:cubicBezTo>
                    <a:pt x="5909" y="557"/>
                    <a:pt x="5870" y="545"/>
                    <a:pt x="5831" y="545"/>
                  </a:cubicBezTo>
                  <a:cubicBezTo>
                    <a:pt x="5783" y="545"/>
                    <a:pt x="5736" y="563"/>
                    <a:pt x="5703" y="596"/>
                  </a:cubicBezTo>
                  <a:cubicBezTo>
                    <a:pt x="5644" y="667"/>
                    <a:pt x="5656" y="774"/>
                    <a:pt x="5715" y="834"/>
                  </a:cubicBezTo>
                  <a:cubicBezTo>
                    <a:pt x="6132" y="1179"/>
                    <a:pt x="6382" y="1667"/>
                    <a:pt x="6465" y="2203"/>
                  </a:cubicBezTo>
                  <a:lnTo>
                    <a:pt x="6465" y="2262"/>
                  </a:lnTo>
                  <a:lnTo>
                    <a:pt x="6429" y="2262"/>
                  </a:lnTo>
                  <a:cubicBezTo>
                    <a:pt x="6334" y="2262"/>
                    <a:pt x="6263" y="2334"/>
                    <a:pt x="6263" y="2429"/>
                  </a:cubicBezTo>
                  <a:lnTo>
                    <a:pt x="6263" y="3905"/>
                  </a:lnTo>
                  <a:lnTo>
                    <a:pt x="6263" y="3917"/>
                  </a:lnTo>
                  <a:lnTo>
                    <a:pt x="6263" y="3929"/>
                  </a:lnTo>
                  <a:lnTo>
                    <a:pt x="6263" y="4382"/>
                  </a:lnTo>
                  <a:cubicBezTo>
                    <a:pt x="6263" y="4751"/>
                    <a:pt x="6132" y="5096"/>
                    <a:pt x="5894" y="5358"/>
                  </a:cubicBezTo>
                  <a:lnTo>
                    <a:pt x="5322" y="5358"/>
                  </a:lnTo>
                  <a:lnTo>
                    <a:pt x="5322" y="5310"/>
                  </a:lnTo>
                  <a:cubicBezTo>
                    <a:pt x="5894" y="4894"/>
                    <a:pt x="6239" y="4239"/>
                    <a:pt x="6239" y="3524"/>
                  </a:cubicBezTo>
                  <a:lnTo>
                    <a:pt x="6239" y="3072"/>
                  </a:lnTo>
                  <a:cubicBezTo>
                    <a:pt x="6239" y="2977"/>
                    <a:pt x="6168" y="2905"/>
                    <a:pt x="6072" y="2905"/>
                  </a:cubicBezTo>
                  <a:cubicBezTo>
                    <a:pt x="4596" y="2905"/>
                    <a:pt x="4096" y="1619"/>
                    <a:pt x="3929" y="869"/>
                  </a:cubicBezTo>
                  <a:cubicBezTo>
                    <a:pt x="3929" y="846"/>
                    <a:pt x="3917" y="834"/>
                    <a:pt x="3917" y="822"/>
                  </a:cubicBezTo>
                  <a:cubicBezTo>
                    <a:pt x="3889" y="720"/>
                    <a:pt x="3811" y="683"/>
                    <a:pt x="3755" y="683"/>
                  </a:cubicBezTo>
                  <a:cubicBezTo>
                    <a:pt x="3739" y="683"/>
                    <a:pt x="3725" y="686"/>
                    <a:pt x="3715" y="691"/>
                  </a:cubicBezTo>
                  <a:cubicBezTo>
                    <a:pt x="3655" y="703"/>
                    <a:pt x="3596" y="750"/>
                    <a:pt x="3584" y="810"/>
                  </a:cubicBezTo>
                  <a:cubicBezTo>
                    <a:pt x="3310" y="1679"/>
                    <a:pt x="2750" y="1953"/>
                    <a:pt x="2608" y="2012"/>
                  </a:cubicBezTo>
                  <a:cubicBezTo>
                    <a:pt x="2512" y="2012"/>
                    <a:pt x="2441" y="2084"/>
                    <a:pt x="2441" y="2179"/>
                  </a:cubicBezTo>
                  <a:lnTo>
                    <a:pt x="2441" y="3548"/>
                  </a:lnTo>
                  <a:cubicBezTo>
                    <a:pt x="2441" y="4239"/>
                    <a:pt x="2786" y="4918"/>
                    <a:pt x="3346" y="5334"/>
                  </a:cubicBezTo>
                  <a:lnTo>
                    <a:pt x="3346" y="5370"/>
                  </a:lnTo>
                  <a:lnTo>
                    <a:pt x="1846" y="5370"/>
                  </a:lnTo>
                  <a:lnTo>
                    <a:pt x="2012" y="4048"/>
                  </a:lnTo>
                  <a:cubicBezTo>
                    <a:pt x="2084" y="4060"/>
                    <a:pt x="2155" y="4084"/>
                    <a:pt x="2250" y="4084"/>
                  </a:cubicBezTo>
                  <a:cubicBezTo>
                    <a:pt x="2334" y="4084"/>
                    <a:pt x="2417" y="4001"/>
                    <a:pt x="2417" y="3917"/>
                  </a:cubicBezTo>
                  <a:lnTo>
                    <a:pt x="2417" y="2441"/>
                  </a:lnTo>
                  <a:cubicBezTo>
                    <a:pt x="2417" y="2358"/>
                    <a:pt x="2334" y="2274"/>
                    <a:pt x="2250" y="2274"/>
                  </a:cubicBezTo>
                  <a:lnTo>
                    <a:pt x="2215" y="2274"/>
                  </a:lnTo>
                  <a:lnTo>
                    <a:pt x="2215" y="2215"/>
                  </a:lnTo>
                  <a:cubicBezTo>
                    <a:pt x="2274" y="1703"/>
                    <a:pt x="2536" y="1227"/>
                    <a:pt x="2917" y="881"/>
                  </a:cubicBezTo>
                  <a:cubicBezTo>
                    <a:pt x="3310" y="536"/>
                    <a:pt x="3810" y="346"/>
                    <a:pt x="4334" y="346"/>
                  </a:cubicBezTo>
                  <a:cubicBezTo>
                    <a:pt x="4608" y="346"/>
                    <a:pt x="4894" y="405"/>
                    <a:pt x="5167" y="512"/>
                  </a:cubicBezTo>
                  <a:cubicBezTo>
                    <a:pt x="5187" y="518"/>
                    <a:pt x="5208" y="521"/>
                    <a:pt x="5229" y="521"/>
                  </a:cubicBezTo>
                  <a:cubicBezTo>
                    <a:pt x="5297" y="521"/>
                    <a:pt x="5366" y="490"/>
                    <a:pt x="5394" y="417"/>
                  </a:cubicBezTo>
                  <a:cubicBezTo>
                    <a:pt x="5417" y="334"/>
                    <a:pt x="5394" y="226"/>
                    <a:pt x="5298" y="191"/>
                  </a:cubicBezTo>
                  <a:cubicBezTo>
                    <a:pt x="4989" y="60"/>
                    <a:pt x="4679" y="0"/>
                    <a:pt x="4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4" name="Google Shape;11884;p65"/>
            <p:cNvSpPr/>
            <p:nvPr/>
          </p:nvSpPr>
          <p:spPr>
            <a:xfrm>
              <a:off x="1426826" y="2243648"/>
              <a:ext cx="10233" cy="11341"/>
            </a:xfrm>
            <a:custGeom>
              <a:rect b="b" l="l" r="r" t="t"/>
              <a:pathLst>
                <a:path extrusionOk="0" h="358" w="323">
                  <a:moveTo>
                    <a:pt x="156" y="1"/>
                  </a:moveTo>
                  <a:cubicBezTo>
                    <a:pt x="72" y="1"/>
                    <a:pt x="1" y="84"/>
                    <a:pt x="1" y="167"/>
                  </a:cubicBezTo>
                  <a:lnTo>
                    <a:pt x="1" y="203"/>
                  </a:lnTo>
                  <a:cubicBezTo>
                    <a:pt x="1" y="286"/>
                    <a:pt x="72" y="358"/>
                    <a:pt x="156" y="358"/>
                  </a:cubicBezTo>
                  <a:cubicBezTo>
                    <a:pt x="251" y="358"/>
                    <a:pt x="322" y="286"/>
                    <a:pt x="322" y="203"/>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5" name="Google Shape;11885;p65"/>
            <p:cNvSpPr/>
            <p:nvPr/>
          </p:nvSpPr>
          <p:spPr>
            <a:xfrm>
              <a:off x="1426826" y="2262149"/>
              <a:ext cx="10233" cy="11341"/>
            </a:xfrm>
            <a:custGeom>
              <a:rect b="b" l="l" r="r" t="t"/>
              <a:pathLst>
                <a:path extrusionOk="0" h="358" w="323">
                  <a:moveTo>
                    <a:pt x="156" y="0"/>
                  </a:moveTo>
                  <a:cubicBezTo>
                    <a:pt x="72" y="0"/>
                    <a:pt x="1" y="72"/>
                    <a:pt x="1" y="167"/>
                  </a:cubicBezTo>
                  <a:lnTo>
                    <a:pt x="1" y="191"/>
                  </a:lnTo>
                  <a:cubicBezTo>
                    <a:pt x="1" y="286"/>
                    <a:pt x="72" y="357"/>
                    <a:pt x="156" y="357"/>
                  </a:cubicBezTo>
                  <a:cubicBezTo>
                    <a:pt x="251" y="357"/>
                    <a:pt x="322" y="286"/>
                    <a:pt x="322" y="191"/>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6" name="Google Shape;11886;p65"/>
            <p:cNvSpPr/>
            <p:nvPr/>
          </p:nvSpPr>
          <p:spPr>
            <a:xfrm>
              <a:off x="1471336" y="2261389"/>
              <a:ext cx="63804" cy="30571"/>
            </a:xfrm>
            <a:custGeom>
              <a:rect b="b" l="l" r="r" t="t"/>
              <a:pathLst>
                <a:path extrusionOk="0" h="965" w="2014">
                  <a:moveTo>
                    <a:pt x="1596" y="322"/>
                  </a:moveTo>
                  <a:cubicBezTo>
                    <a:pt x="1644" y="322"/>
                    <a:pt x="1668" y="346"/>
                    <a:pt x="1668" y="393"/>
                  </a:cubicBezTo>
                  <a:lnTo>
                    <a:pt x="1668" y="560"/>
                  </a:lnTo>
                  <a:cubicBezTo>
                    <a:pt x="1668" y="607"/>
                    <a:pt x="1644" y="631"/>
                    <a:pt x="1596" y="631"/>
                  </a:cubicBezTo>
                  <a:lnTo>
                    <a:pt x="394" y="631"/>
                  </a:lnTo>
                  <a:cubicBezTo>
                    <a:pt x="346" y="631"/>
                    <a:pt x="310" y="607"/>
                    <a:pt x="310" y="560"/>
                  </a:cubicBezTo>
                  <a:lnTo>
                    <a:pt x="310" y="393"/>
                  </a:lnTo>
                  <a:cubicBezTo>
                    <a:pt x="310" y="346"/>
                    <a:pt x="346" y="322"/>
                    <a:pt x="394" y="322"/>
                  </a:cubicBezTo>
                  <a:close/>
                  <a:moveTo>
                    <a:pt x="406" y="0"/>
                  </a:moveTo>
                  <a:cubicBezTo>
                    <a:pt x="180" y="0"/>
                    <a:pt x="1" y="179"/>
                    <a:pt x="1" y="393"/>
                  </a:cubicBezTo>
                  <a:lnTo>
                    <a:pt x="1" y="560"/>
                  </a:lnTo>
                  <a:cubicBezTo>
                    <a:pt x="1" y="786"/>
                    <a:pt x="180" y="965"/>
                    <a:pt x="406" y="965"/>
                  </a:cubicBezTo>
                  <a:lnTo>
                    <a:pt x="1608" y="965"/>
                  </a:lnTo>
                  <a:cubicBezTo>
                    <a:pt x="1834" y="965"/>
                    <a:pt x="2013" y="786"/>
                    <a:pt x="2013" y="560"/>
                  </a:cubicBezTo>
                  <a:lnTo>
                    <a:pt x="2013" y="393"/>
                  </a:lnTo>
                  <a:cubicBezTo>
                    <a:pt x="2013" y="179"/>
                    <a:pt x="1834"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87" name="Google Shape;11887;p65"/>
            <p:cNvSpPr/>
            <p:nvPr/>
          </p:nvSpPr>
          <p:spPr>
            <a:xfrm>
              <a:off x="1420807" y="2092788"/>
              <a:ext cx="22271" cy="36971"/>
            </a:xfrm>
            <a:custGeom>
              <a:rect b="b" l="l" r="r" t="t"/>
              <a:pathLst>
                <a:path extrusionOk="0" h="1167" w="703">
                  <a:moveTo>
                    <a:pt x="167" y="0"/>
                  </a:moveTo>
                  <a:cubicBezTo>
                    <a:pt x="84" y="0"/>
                    <a:pt x="0" y="84"/>
                    <a:pt x="0" y="167"/>
                  </a:cubicBezTo>
                  <a:lnTo>
                    <a:pt x="0" y="1000"/>
                  </a:lnTo>
                  <a:cubicBezTo>
                    <a:pt x="0" y="1096"/>
                    <a:pt x="84" y="1167"/>
                    <a:pt x="167" y="1167"/>
                  </a:cubicBezTo>
                  <a:lnTo>
                    <a:pt x="536" y="1167"/>
                  </a:lnTo>
                  <a:cubicBezTo>
                    <a:pt x="632" y="1167"/>
                    <a:pt x="703" y="1096"/>
                    <a:pt x="703" y="1000"/>
                  </a:cubicBezTo>
                  <a:cubicBezTo>
                    <a:pt x="703" y="893"/>
                    <a:pt x="620" y="822"/>
                    <a:pt x="524" y="822"/>
                  </a:cubicBezTo>
                  <a:lnTo>
                    <a:pt x="334" y="822"/>
                  </a:lnTo>
                  <a:lnTo>
                    <a:pt x="334" y="167"/>
                  </a:lnTo>
                  <a:cubicBezTo>
                    <a:pt x="334" y="84"/>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88" name="Google Shape;11888;p65"/>
          <p:cNvGrpSpPr/>
          <p:nvPr/>
        </p:nvGrpSpPr>
        <p:grpSpPr>
          <a:xfrm>
            <a:off x="3967213" y="1975477"/>
            <a:ext cx="368185" cy="331816"/>
            <a:chOff x="3967213" y="1975477"/>
            <a:chExt cx="368185" cy="331816"/>
          </a:xfrm>
        </p:grpSpPr>
        <p:sp>
          <p:nvSpPr>
            <p:cNvPr id="11889" name="Google Shape;11889;p65"/>
            <p:cNvSpPr/>
            <p:nvPr/>
          </p:nvSpPr>
          <p:spPr>
            <a:xfrm>
              <a:off x="3967213" y="1975477"/>
              <a:ext cx="368185" cy="331816"/>
            </a:xfrm>
            <a:custGeom>
              <a:rect b="b" l="l" r="r" t="t"/>
              <a:pathLst>
                <a:path extrusionOk="0" h="10474" w="11622">
                  <a:moveTo>
                    <a:pt x="9026" y="0"/>
                  </a:moveTo>
                  <a:cubicBezTo>
                    <a:pt x="7585" y="0"/>
                    <a:pt x="6430" y="1179"/>
                    <a:pt x="6430" y="2608"/>
                  </a:cubicBezTo>
                  <a:cubicBezTo>
                    <a:pt x="6430" y="3072"/>
                    <a:pt x="6549" y="3513"/>
                    <a:pt x="6763" y="3882"/>
                  </a:cubicBezTo>
                  <a:lnTo>
                    <a:pt x="5680" y="3882"/>
                  </a:lnTo>
                  <a:cubicBezTo>
                    <a:pt x="5597" y="3882"/>
                    <a:pt x="5513" y="3965"/>
                    <a:pt x="5513" y="4048"/>
                  </a:cubicBezTo>
                  <a:cubicBezTo>
                    <a:pt x="5513" y="4144"/>
                    <a:pt x="5597" y="4215"/>
                    <a:pt x="5680" y="4215"/>
                  </a:cubicBezTo>
                  <a:lnTo>
                    <a:pt x="6978" y="4215"/>
                  </a:lnTo>
                  <a:cubicBezTo>
                    <a:pt x="7454" y="4810"/>
                    <a:pt x="8192" y="5191"/>
                    <a:pt x="9014" y="5191"/>
                  </a:cubicBezTo>
                  <a:cubicBezTo>
                    <a:pt x="9180" y="5191"/>
                    <a:pt x="9359" y="5180"/>
                    <a:pt x="9502" y="5156"/>
                  </a:cubicBezTo>
                  <a:lnTo>
                    <a:pt x="9502" y="5775"/>
                  </a:lnTo>
                  <a:lnTo>
                    <a:pt x="977" y="5775"/>
                  </a:lnTo>
                  <a:cubicBezTo>
                    <a:pt x="905" y="5775"/>
                    <a:pt x="834" y="5834"/>
                    <a:pt x="810" y="5906"/>
                  </a:cubicBezTo>
                  <a:lnTo>
                    <a:pt x="322" y="8466"/>
                  </a:lnTo>
                  <a:lnTo>
                    <a:pt x="322" y="2965"/>
                  </a:lnTo>
                  <a:lnTo>
                    <a:pt x="2691" y="2965"/>
                  </a:lnTo>
                  <a:lnTo>
                    <a:pt x="3882" y="4156"/>
                  </a:lnTo>
                  <a:cubicBezTo>
                    <a:pt x="3906" y="4179"/>
                    <a:pt x="3953" y="4203"/>
                    <a:pt x="4001" y="4203"/>
                  </a:cubicBezTo>
                  <a:lnTo>
                    <a:pt x="5001" y="4203"/>
                  </a:lnTo>
                  <a:cubicBezTo>
                    <a:pt x="5085" y="4203"/>
                    <a:pt x="5156" y="4120"/>
                    <a:pt x="5156" y="4037"/>
                  </a:cubicBezTo>
                  <a:cubicBezTo>
                    <a:pt x="5156" y="3941"/>
                    <a:pt x="5085" y="3870"/>
                    <a:pt x="5001" y="3870"/>
                  </a:cubicBezTo>
                  <a:lnTo>
                    <a:pt x="4073" y="3870"/>
                  </a:lnTo>
                  <a:lnTo>
                    <a:pt x="2882" y="2679"/>
                  </a:lnTo>
                  <a:cubicBezTo>
                    <a:pt x="2858" y="2655"/>
                    <a:pt x="2810" y="2632"/>
                    <a:pt x="2763" y="2632"/>
                  </a:cubicBezTo>
                  <a:lnTo>
                    <a:pt x="155" y="2632"/>
                  </a:lnTo>
                  <a:cubicBezTo>
                    <a:pt x="72" y="2632"/>
                    <a:pt x="1" y="2715"/>
                    <a:pt x="1" y="2798"/>
                  </a:cubicBezTo>
                  <a:lnTo>
                    <a:pt x="1" y="10299"/>
                  </a:lnTo>
                  <a:cubicBezTo>
                    <a:pt x="1" y="10457"/>
                    <a:pt x="121" y="10466"/>
                    <a:pt x="248" y="10466"/>
                  </a:cubicBezTo>
                  <a:cubicBezTo>
                    <a:pt x="264" y="10466"/>
                    <a:pt x="281" y="10466"/>
                    <a:pt x="298" y="10466"/>
                  </a:cubicBezTo>
                  <a:cubicBezTo>
                    <a:pt x="414" y="10466"/>
                    <a:pt x="3457" y="10474"/>
                    <a:pt x="6062" y="10474"/>
                  </a:cubicBezTo>
                  <a:cubicBezTo>
                    <a:pt x="8016" y="10474"/>
                    <a:pt x="9723" y="10469"/>
                    <a:pt x="9764" y="10454"/>
                  </a:cubicBezTo>
                  <a:cubicBezTo>
                    <a:pt x="9799" y="10418"/>
                    <a:pt x="9847" y="10371"/>
                    <a:pt x="9859" y="10335"/>
                  </a:cubicBezTo>
                  <a:lnTo>
                    <a:pt x="10192" y="8609"/>
                  </a:lnTo>
                  <a:cubicBezTo>
                    <a:pt x="10204" y="8513"/>
                    <a:pt x="10145" y="8430"/>
                    <a:pt x="10061" y="8406"/>
                  </a:cubicBezTo>
                  <a:cubicBezTo>
                    <a:pt x="10053" y="8405"/>
                    <a:pt x="10045" y="8405"/>
                    <a:pt x="10037" y="8405"/>
                  </a:cubicBezTo>
                  <a:cubicBezTo>
                    <a:pt x="9952" y="8405"/>
                    <a:pt x="9881" y="8461"/>
                    <a:pt x="9859" y="8537"/>
                  </a:cubicBezTo>
                  <a:lnTo>
                    <a:pt x="9561" y="10121"/>
                  </a:lnTo>
                  <a:lnTo>
                    <a:pt x="393" y="10121"/>
                  </a:lnTo>
                  <a:lnTo>
                    <a:pt x="1155" y="6132"/>
                  </a:lnTo>
                  <a:lnTo>
                    <a:pt x="10335" y="6132"/>
                  </a:lnTo>
                  <a:lnTo>
                    <a:pt x="10014" y="7870"/>
                  </a:lnTo>
                  <a:cubicBezTo>
                    <a:pt x="10002" y="7966"/>
                    <a:pt x="10061" y="8049"/>
                    <a:pt x="10145" y="8061"/>
                  </a:cubicBezTo>
                  <a:cubicBezTo>
                    <a:pt x="10159" y="8064"/>
                    <a:pt x="10173" y="8066"/>
                    <a:pt x="10186" y="8066"/>
                  </a:cubicBezTo>
                  <a:cubicBezTo>
                    <a:pt x="10263" y="8066"/>
                    <a:pt x="10325" y="8011"/>
                    <a:pt x="10335" y="7930"/>
                  </a:cubicBezTo>
                  <a:lnTo>
                    <a:pt x="10716" y="6001"/>
                  </a:lnTo>
                  <a:cubicBezTo>
                    <a:pt x="10728" y="5953"/>
                    <a:pt x="10716" y="5894"/>
                    <a:pt x="10680" y="5870"/>
                  </a:cubicBezTo>
                  <a:cubicBezTo>
                    <a:pt x="10657" y="5822"/>
                    <a:pt x="10609" y="5811"/>
                    <a:pt x="10550" y="5811"/>
                  </a:cubicBezTo>
                  <a:lnTo>
                    <a:pt x="9847" y="5811"/>
                  </a:lnTo>
                  <a:lnTo>
                    <a:pt x="9847" y="5096"/>
                  </a:lnTo>
                  <a:cubicBezTo>
                    <a:pt x="10776" y="4775"/>
                    <a:pt x="11466" y="3965"/>
                    <a:pt x="11585" y="2965"/>
                  </a:cubicBezTo>
                  <a:cubicBezTo>
                    <a:pt x="11609" y="2858"/>
                    <a:pt x="11550" y="2774"/>
                    <a:pt x="11454" y="2751"/>
                  </a:cubicBezTo>
                  <a:cubicBezTo>
                    <a:pt x="11448" y="2750"/>
                    <a:pt x="11442" y="2749"/>
                    <a:pt x="11436" y="2749"/>
                  </a:cubicBezTo>
                  <a:cubicBezTo>
                    <a:pt x="11358" y="2749"/>
                    <a:pt x="11275" y="2817"/>
                    <a:pt x="11264" y="2905"/>
                  </a:cubicBezTo>
                  <a:cubicBezTo>
                    <a:pt x="11109" y="4025"/>
                    <a:pt x="10145" y="4870"/>
                    <a:pt x="9014" y="4870"/>
                  </a:cubicBezTo>
                  <a:cubicBezTo>
                    <a:pt x="7763" y="4870"/>
                    <a:pt x="6751" y="3858"/>
                    <a:pt x="6751" y="2608"/>
                  </a:cubicBezTo>
                  <a:cubicBezTo>
                    <a:pt x="6751" y="1358"/>
                    <a:pt x="7763" y="346"/>
                    <a:pt x="9014" y="346"/>
                  </a:cubicBezTo>
                  <a:cubicBezTo>
                    <a:pt x="10133" y="346"/>
                    <a:pt x="11097" y="1179"/>
                    <a:pt x="11264" y="2274"/>
                  </a:cubicBezTo>
                  <a:cubicBezTo>
                    <a:pt x="11275" y="2363"/>
                    <a:pt x="11358" y="2431"/>
                    <a:pt x="11436" y="2431"/>
                  </a:cubicBezTo>
                  <a:cubicBezTo>
                    <a:pt x="11442" y="2431"/>
                    <a:pt x="11448" y="2430"/>
                    <a:pt x="11454" y="2429"/>
                  </a:cubicBezTo>
                  <a:cubicBezTo>
                    <a:pt x="11550" y="2417"/>
                    <a:pt x="11621" y="2322"/>
                    <a:pt x="11609" y="2239"/>
                  </a:cubicBezTo>
                  <a:cubicBezTo>
                    <a:pt x="11514" y="1620"/>
                    <a:pt x="11204" y="1060"/>
                    <a:pt x="10740" y="643"/>
                  </a:cubicBezTo>
                  <a:cubicBezTo>
                    <a:pt x="10264" y="227"/>
                    <a:pt x="9657" y="0"/>
                    <a:pt x="90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0" name="Google Shape;11890;p65"/>
            <p:cNvSpPr/>
            <p:nvPr/>
          </p:nvSpPr>
          <p:spPr>
            <a:xfrm>
              <a:off x="4237665" y="2034307"/>
              <a:ext cx="32092" cy="63772"/>
            </a:xfrm>
            <a:custGeom>
              <a:rect b="b" l="l" r="r" t="t"/>
              <a:pathLst>
                <a:path extrusionOk="0" h="2013" w="1013">
                  <a:moveTo>
                    <a:pt x="179" y="1"/>
                  </a:moveTo>
                  <a:cubicBezTo>
                    <a:pt x="84" y="1"/>
                    <a:pt x="12" y="72"/>
                    <a:pt x="12" y="167"/>
                  </a:cubicBezTo>
                  <a:cubicBezTo>
                    <a:pt x="12" y="263"/>
                    <a:pt x="84" y="334"/>
                    <a:pt x="179" y="334"/>
                  </a:cubicBezTo>
                  <a:lnTo>
                    <a:pt x="322" y="334"/>
                  </a:lnTo>
                  <a:lnTo>
                    <a:pt x="322" y="1691"/>
                  </a:lnTo>
                  <a:lnTo>
                    <a:pt x="167" y="1691"/>
                  </a:lnTo>
                  <a:cubicBezTo>
                    <a:pt x="72" y="1691"/>
                    <a:pt x="0" y="1763"/>
                    <a:pt x="0" y="1846"/>
                  </a:cubicBezTo>
                  <a:cubicBezTo>
                    <a:pt x="0" y="1941"/>
                    <a:pt x="72" y="2013"/>
                    <a:pt x="167" y="2013"/>
                  </a:cubicBezTo>
                  <a:lnTo>
                    <a:pt x="846" y="2013"/>
                  </a:lnTo>
                  <a:cubicBezTo>
                    <a:pt x="941" y="2013"/>
                    <a:pt x="1012" y="1941"/>
                    <a:pt x="1012" y="1846"/>
                  </a:cubicBezTo>
                  <a:cubicBezTo>
                    <a:pt x="1012" y="1775"/>
                    <a:pt x="941" y="1703"/>
                    <a:pt x="846" y="1703"/>
                  </a:cubicBezTo>
                  <a:lnTo>
                    <a:pt x="667" y="1703"/>
                  </a:lnTo>
                  <a:lnTo>
                    <a:pt x="667" y="167"/>
                  </a:ln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1" name="Google Shape;11891;p65"/>
            <p:cNvSpPr/>
            <p:nvPr/>
          </p:nvSpPr>
          <p:spPr>
            <a:xfrm>
              <a:off x="4241815" y="2014317"/>
              <a:ext cx="17012" cy="17012"/>
            </a:xfrm>
            <a:custGeom>
              <a:rect b="b" l="l" r="r" t="t"/>
              <a:pathLst>
                <a:path extrusionOk="0" h="537" w="537">
                  <a:moveTo>
                    <a:pt x="274" y="1"/>
                  </a:moveTo>
                  <a:cubicBezTo>
                    <a:pt x="119" y="1"/>
                    <a:pt x="0" y="120"/>
                    <a:pt x="0" y="263"/>
                  </a:cubicBezTo>
                  <a:cubicBezTo>
                    <a:pt x="0" y="417"/>
                    <a:pt x="119" y="536"/>
                    <a:pt x="274" y="536"/>
                  </a:cubicBezTo>
                  <a:cubicBezTo>
                    <a:pt x="417" y="536"/>
                    <a:pt x="536" y="417"/>
                    <a:pt x="536" y="263"/>
                  </a:cubicBezTo>
                  <a:cubicBezTo>
                    <a:pt x="536" y="120"/>
                    <a:pt x="417" y="1"/>
                    <a:pt x="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2" name="Google Shape;11892;p65"/>
          <p:cNvGrpSpPr/>
          <p:nvPr/>
        </p:nvGrpSpPr>
        <p:grpSpPr>
          <a:xfrm>
            <a:off x="8047661" y="1969046"/>
            <a:ext cx="279132" cy="356875"/>
            <a:chOff x="8047661" y="1969046"/>
            <a:chExt cx="279132" cy="356875"/>
          </a:xfrm>
        </p:grpSpPr>
        <p:sp>
          <p:nvSpPr>
            <p:cNvPr id="11893" name="Google Shape;11893;p65"/>
            <p:cNvSpPr/>
            <p:nvPr/>
          </p:nvSpPr>
          <p:spPr>
            <a:xfrm>
              <a:off x="8169502" y="2126115"/>
              <a:ext cx="33961" cy="15713"/>
            </a:xfrm>
            <a:custGeom>
              <a:rect b="b" l="l" r="r" t="t"/>
              <a:pathLst>
                <a:path extrusionOk="0" h="496" w="1072">
                  <a:moveTo>
                    <a:pt x="175" y="0"/>
                  </a:moveTo>
                  <a:cubicBezTo>
                    <a:pt x="145" y="0"/>
                    <a:pt x="113" y="7"/>
                    <a:pt x="83" y="20"/>
                  </a:cubicBezTo>
                  <a:cubicBezTo>
                    <a:pt x="12" y="67"/>
                    <a:pt x="0" y="175"/>
                    <a:pt x="48" y="246"/>
                  </a:cubicBezTo>
                  <a:cubicBezTo>
                    <a:pt x="143" y="413"/>
                    <a:pt x="322" y="496"/>
                    <a:pt x="536" y="496"/>
                  </a:cubicBezTo>
                  <a:cubicBezTo>
                    <a:pt x="738" y="496"/>
                    <a:pt x="917" y="413"/>
                    <a:pt x="1024" y="246"/>
                  </a:cubicBezTo>
                  <a:cubicBezTo>
                    <a:pt x="1072" y="175"/>
                    <a:pt x="1060" y="67"/>
                    <a:pt x="976" y="20"/>
                  </a:cubicBezTo>
                  <a:cubicBezTo>
                    <a:pt x="951" y="7"/>
                    <a:pt x="921" y="0"/>
                    <a:pt x="891" y="0"/>
                  </a:cubicBezTo>
                  <a:cubicBezTo>
                    <a:pt x="837" y="0"/>
                    <a:pt x="785" y="22"/>
                    <a:pt x="762" y="67"/>
                  </a:cubicBezTo>
                  <a:cubicBezTo>
                    <a:pt x="714" y="127"/>
                    <a:pt x="643" y="175"/>
                    <a:pt x="536" y="175"/>
                  </a:cubicBezTo>
                  <a:cubicBezTo>
                    <a:pt x="429" y="175"/>
                    <a:pt x="357" y="127"/>
                    <a:pt x="310" y="67"/>
                  </a:cubicBezTo>
                  <a:cubicBezTo>
                    <a:pt x="279" y="22"/>
                    <a:pt x="229"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4" name="Google Shape;11894;p65"/>
            <p:cNvSpPr/>
            <p:nvPr/>
          </p:nvSpPr>
          <p:spPr>
            <a:xfrm>
              <a:off x="8141592" y="2047517"/>
              <a:ext cx="27562" cy="10581"/>
            </a:xfrm>
            <a:custGeom>
              <a:rect b="b" l="l" r="r" t="t"/>
              <a:pathLst>
                <a:path extrusionOk="0" h="334" w="870">
                  <a:moveTo>
                    <a:pt x="167" y="0"/>
                  </a:moveTo>
                  <a:cubicBezTo>
                    <a:pt x="71" y="0"/>
                    <a:pt x="0" y="84"/>
                    <a:pt x="0" y="167"/>
                  </a:cubicBezTo>
                  <a:cubicBezTo>
                    <a:pt x="0" y="262"/>
                    <a:pt x="71" y="334"/>
                    <a:pt x="167" y="334"/>
                  </a:cubicBezTo>
                  <a:lnTo>
                    <a:pt x="703" y="334"/>
                  </a:lnTo>
                  <a:cubicBezTo>
                    <a:pt x="786" y="334"/>
                    <a:pt x="869" y="262"/>
                    <a:pt x="869" y="167"/>
                  </a:cubicBezTo>
                  <a:cubicBezTo>
                    <a:pt x="869"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5" name="Google Shape;11895;p65"/>
            <p:cNvSpPr/>
            <p:nvPr/>
          </p:nvSpPr>
          <p:spPr>
            <a:xfrm>
              <a:off x="8203431" y="2047517"/>
              <a:ext cx="27181" cy="10581"/>
            </a:xfrm>
            <a:custGeom>
              <a:rect b="b" l="l" r="r" t="t"/>
              <a:pathLst>
                <a:path extrusionOk="0" h="334" w="858">
                  <a:moveTo>
                    <a:pt x="167" y="0"/>
                  </a:moveTo>
                  <a:cubicBezTo>
                    <a:pt x="72" y="0"/>
                    <a:pt x="1" y="84"/>
                    <a:pt x="1" y="167"/>
                  </a:cubicBezTo>
                  <a:cubicBezTo>
                    <a:pt x="1" y="262"/>
                    <a:pt x="72" y="334"/>
                    <a:pt x="167" y="334"/>
                  </a:cubicBezTo>
                  <a:lnTo>
                    <a:pt x="703" y="334"/>
                  </a:lnTo>
                  <a:cubicBezTo>
                    <a:pt x="786" y="334"/>
                    <a:pt x="858" y="262"/>
                    <a:pt x="858" y="167"/>
                  </a:cubicBezTo>
                  <a:cubicBezTo>
                    <a:pt x="858" y="84"/>
                    <a:pt x="786" y="0"/>
                    <a:pt x="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6" name="Google Shape;11896;p65"/>
            <p:cNvSpPr/>
            <p:nvPr/>
          </p:nvSpPr>
          <p:spPr>
            <a:xfrm>
              <a:off x="8047661" y="1969046"/>
              <a:ext cx="279132" cy="356875"/>
            </a:xfrm>
            <a:custGeom>
              <a:rect b="b" l="l" r="r" t="t"/>
              <a:pathLst>
                <a:path extrusionOk="0" h="11265" w="8811">
                  <a:moveTo>
                    <a:pt x="4382" y="334"/>
                  </a:moveTo>
                  <a:cubicBezTo>
                    <a:pt x="5751" y="334"/>
                    <a:pt x="6870" y="1453"/>
                    <a:pt x="6870" y="2823"/>
                  </a:cubicBezTo>
                  <a:lnTo>
                    <a:pt x="6870" y="3192"/>
                  </a:lnTo>
                  <a:lnTo>
                    <a:pt x="6132" y="3192"/>
                  </a:lnTo>
                  <a:lnTo>
                    <a:pt x="6132" y="3180"/>
                  </a:lnTo>
                  <a:cubicBezTo>
                    <a:pt x="6132" y="3085"/>
                    <a:pt x="6061" y="3013"/>
                    <a:pt x="5977" y="3013"/>
                  </a:cubicBezTo>
                  <a:lnTo>
                    <a:pt x="4739" y="3013"/>
                  </a:lnTo>
                  <a:cubicBezTo>
                    <a:pt x="4644" y="3013"/>
                    <a:pt x="4572" y="3085"/>
                    <a:pt x="4572" y="3180"/>
                  </a:cubicBezTo>
                  <a:lnTo>
                    <a:pt x="4572" y="3228"/>
                  </a:lnTo>
                  <a:cubicBezTo>
                    <a:pt x="4513" y="3192"/>
                    <a:pt x="4453" y="3192"/>
                    <a:pt x="4382" y="3192"/>
                  </a:cubicBezTo>
                  <a:cubicBezTo>
                    <a:pt x="4310" y="3192"/>
                    <a:pt x="4251" y="3216"/>
                    <a:pt x="4191" y="3228"/>
                  </a:cubicBezTo>
                  <a:lnTo>
                    <a:pt x="4191" y="3180"/>
                  </a:lnTo>
                  <a:cubicBezTo>
                    <a:pt x="4191" y="3085"/>
                    <a:pt x="4108" y="3013"/>
                    <a:pt x="4025" y="3013"/>
                  </a:cubicBezTo>
                  <a:lnTo>
                    <a:pt x="2786" y="3013"/>
                  </a:lnTo>
                  <a:cubicBezTo>
                    <a:pt x="2703" y="3013"/>
                    <a:pt x="2620" y="3085"/>
                    <a:pt x="2620" y="3180"/>
                  </a:cubicBezTo>
                  <a:lnTo>
                    <a:pt x="2620" y="3192"/>
                  </a:lnTo>
                  <a:lnTo>
                    <a:pt x="1893" y="3192"/>
                  </a:lnTo>
                  <a:lnTo>
                    <a:pt x="1893" y="2823"/>
                  </a:lnTo>
                  <a:cubicBezTo>
                    <a:pt x="1893" y="1453"/>
                    <a:pt x="3013" y="334"/>
                    <a:pt x="4382" y="334"/>
                  </a:cubicBezTo>
                  <a:close/>
                  <a:moveTo>
                    <a:pt x="3846" y="3323"/>
                  </a:moveTo>
                  <a:lnTo>
                    <a:pt x="3846" y="3704"/>
                  </a:lnTo>
                  <a:cubicBezTo>
                    <a:pt x="3846" y="3799"/>
                    <a:pt x="3751" y="3894"/>
                    <a:pt x="3656" y="3894"/>
                  </a:cubicBezTo>
                  <a:lnTo>
                    <a:pt x="3120" y="3894"/>
                  </a:lnTo>
                  <a:cubicBezTo>
                    <a:pt x="3013" y="3894"/>
                    <a:pt x="2917" y="3799"/>
                    <a:pt x="2917" y="3704"/>
                  </a:cubicBezTo>
                  <a:lnTo>
                    <a:pt x="2917" y="3323"/>
                  </a:lnTo>
                  <a:lnTo>
                    <a:pt x="3203" y="3323"/>
                  </a:lnTo>
                  <a:lnTo>
                    <a:pt x="3203" y="3525"/>
                  </a:lnTo>
                  <a:cubicBezTo>
                    <a:pt x="3239" y="3609"/>
                    <a:pt x="3310" y="3692"/>
                    <a:pt x="3394" y="3692"/>
                  </a:cubicBezTo>
                  <a:cubicBezTo>
                    <a:pt x="3489" y="3692"/>
                    <a:pt x="3560" y="3609"/>
                    <a:pt x="3560" y="3525"/>
                  </a:cubicBezTo>
                  <a:lnTo>
                    <a:pt x="3560" y="3323"/>
                  </a:lnTo>
                  <a:close/>
                  <a:moveTo>
                    <a:pt x="5799" y="3323"/>
                  </a:moveTo>
                  <a:lnTo>
                    <a:pt x="5799" y="3704"/>
                  </a:lnTo>
                  <a:cubicBezTo>
                    <a:pt x="5799" y="3799"/>
                    <a:pt x="5703" y="3894"/>
                    <a:pt x="5596" y="3894"/>
                  </a:cubicBezTo>
                  <a:lnTo>
                    <a:pt x="5061" y="3894"/>
                  </a:lnTo>
                  <a:cubicBezTo>
                    <a:pt x="4965" y="3894"/>
                    <a:pt x="4870" y="3799"/>
                    <a:pt x="4870" y="3704"/>
                  </a:cubicBezTo>
                  <a:lnTo>
                    <a:pt x="4870" y="3323"/>
                  </a:lnTo>
                  <a:lnTo>
                    <a:pt x="5156" y="3323"/>
                  </a:lnTo>
                  <a:lnTo>
                    <a:pt x="5156" y="3525"/>
                  </a:lnTo>
                  <a:cubicBezTo>
                    <a:pt x="5180" y="3609"/>
                    <a:pt x="5263" y="3692"/>
                    <a:pt x="5346" y="3692"/>
                  </a:cubicBezTo>
                  <a:cubicBezTo>
                    <a:pt x="5442" y="3692"/>
                    <a:pt x="5513" y="3609"/>
                    <a:pt x="5513" y="3525"/>
                  </a:cubicBezTo>
                  <a:lnTo>
                    <a:pt x="5513" y="3323"/>
                  </a:lnTo>
                  <a:close/>
                  <a:moveTo>
                    <a:pt x="6954" y="3525"/>
                  </a:moveTo>
                  <a:cubicBezTo>
                    <a:pt x="7025" y="3525"/>
                    <a:pt x="7097" y="3549"/>
                    <a:pt x="7168" y="3609"/>
                  </a:cubicBezTo>
                  <a:cubicBezTo>
                    <a:pt x="7227" y="3668"/>
                    <a:pt x="7239" y="3751"/>
                    <a:pt x="7239" y="3823"/>
                  </a:cubicBezTo>
                  <a:cubicBezTo>
                    <a:pt x="7227" y="3954"/>
                    <a:pt x="7085" y="4073"/>
                    <a:pt x="6942" y="4073"/>
                  </a:cubicBezTo>
                  <a:lnTo>
                    <a:pt x="6870" y="4073"/>
                  </a:lnTo>
                  <a:lnTo>
                    <a:pt x="6870" y="4061"/>
                  </a:lnTo>
                  <a:cubicBezTo>
                    <a:pt x="6870" y="3966"/>
                    <a:pt x="6787" y="3894"/>
                    <a:pt x="6704" y="3894"/>
                  </a:cubicBezTo>
                  <a:cubicBezTo>
                    <a:pt x="6608" y="3894"/>
                    <a:pt x="6537" y="3966"/>
                    <a:pt x="6537" y="4061"/>
                  </a:cubicBezTo>
                  <a:cubicBezTo>
                    <a:pt x="6537" y="4775"/>
                    <a:pt x="6180" y="5442"/>
                    <a:pt x="5584" y="5835"/>
                  </a:cubicBezTo>
                  <a:lnTo>
                    <a:pt x="5584" y="5799"/>
                  </a:lnTo>
                  <a:lnTo>
                    <a:pt x="5501" y="5037"/>
                  </a:lnTo>
                  <a:cubicBezTo>
                    <a:pt x="5453" y="4680"/>
                    <a:pt x="5156" y="4418"/>
                    <a:pt x="4811" y="4418"/>
                  </a:cubicBezTo>
                  <a:lnTo>
                    <a:pt x="3989" y="4418"/>
                  </a:lnTo>
                  <a:cubicBezTo>
                    <a:pt x="3632" y="4418"/>
                    <a:pt x="3334" y="4680"/>
                    <a:pt x="3310" y="5037"/>
                  </a:cubicBezTo>
                  <a:lnTo>
                    <a:pt x="3215" y="5799"/>
                  </a:lnTo>
                  <a:lnTo>
                    <a:pt x="3215" y="5835"/>
                  </a:lnTo>
                  <a:cubicBezTo>
                    <a:pt x="2953" y="5668"/>
                    <a:pt x="2739" y="5454"/>
                    <a:pt x="2584" y="5204"/>
                  </a:cubicBezTo>
                  <a:cubicBezTo>
                    <a:pt x="2358" y="4859"/>
                    <a:pt x="2239" y="4466"/>
                    <a:pt x="2239" y="4061"/>
                  </a:cubicBezTo>
                  <a:cubicBezTo>
                    <a:pt x="2239" y="3966"/>
                    <a:pt x="2167" y="3894"/>
                    <a:pt x="2072" y="3894"/>
                  </a:cubicBezTo>
                  <a:cubicBezTo>
                    <a:pt x="1989" y="3894"/>
                    <a:pt x="1905" y="3966"/>
                    <a:pt x="1905" y="4061"/>
                  </a:cubicBezTo>
                  <a:lnTo>
                    <a:pt x="1905" y="4073"/>
                  </a:lnTo>
                  <a:lnTo>
                    <a:pt x="1810" y="4073"/>
                  </a:lnTo>
                  <a:cubicBezTo>
                    <a:pt x="1727" y="4073"/>
                    <a:pt x="1655" y="4049"/>
                    <a:pt x="1596" y="3990"/>
                  </a:cubicBezTo>
                  <a:cubicBezTo>
                    <a:pt x="1536" y="3930"/>
                    <a:pt x="1524" y="3847"/>
                    <a:pt x="1524" y="3775"/>
                  </a:cubicBezTo>
                  <a:cubicBezTo>
                    <a:pt x="1536" y="3644"/>
                    <a:pt x="1667" y="3525"/>
                    <a:pt x="1822" y="3525"/>
                  </a:cubicBezTo>
                  <a:lnTo>
                    <a:pt x="2608" y="3525"/>
                  </a:lnTo>
                  <a:lnTo>
                    <a:pt x="2608" y="3716"/>
                  </a:lnTo>
                  <a:cubicBezTo>
                    <a:pt x="2608" y="4001"/>
                    <a:pt x="2846" y="4240"/>
                    <a:pt x="3132" y="4240"/>
                  </a:cubicBezTo>
                  <a:lnTo>
                    <a:pt x="3668" y="4240"/>
                  </a:lnTo>
                  <a:cubicBezTo>
                    <a:pt x="3953" y="4240"/>
                    <a:pt x="4191" y="4001"/>
                    <a:pt x="4191" y="3716"/>
                  </a:cubicBezTo>
                  <a:cubicBezTo>
                    <a:pt x="4191" y="3609"/>
                    <a:pt x="4275" y="3525"/>
                    <a:pt x="4382" y="3525"/>
                  </a:cubicBezTo>
                  <a:cubicBezTo>
                    <a:pt x="4489" y="3525"/>
                    <a:pt x="4572" y="3609"/>
                    <a:pt x="4572" y="3716"/>
                  </a:cubicBezTo>
                  <a:cubicBezTo>
                    <a:pt x="4572" y="4001"/>
                    <a:pt x="4811" y="4240"/>
                    <a:pt x="5096" y="4240"/>
                  </a:cubicBezTo>
                  <a:lnTo>
                    <a:pt x="5632" y="4240"/>
                  </a:lnTo>
                  <a:cubicBezTo>
                    <a:pt x="5906" y="4240"/>
                    <a:pt x="6144" y="4001"/>
                    <a:pt x="6144" y="3716"/>
                  </a:cubicBezTo>
                  <a:lnTo>
                    <a:pt x="6144" y="3525"/>
                  </a:lnTo>
                  <a:close/>
                  <a:moveTo>
                    <a:pt x="4799" y="4740"/>
                  </a:moveTo>
                  <a:cubicBezTo>
                    <a:pt x="4989" y="4740"/>
                    <a:pt x="5144" y="4882"/>
                    <a:pt x="5156" y="5073"/>
                  </a:cubicBezTo>
                  <a:lnTo>
                    <a:pt x="5239" y="5835"/>
                  </a:lnTo>
                  <a:cubicBezTo>
                    <a:pt x="5239" y="5978"/>
                    <a:pt x="5168" y="6133"/>
                    <a:pt x="5037" y="6204"/>
                  </a:cubicBezTo>
                  <a:lnTo>
                    <a:pt x="4549" y="6454"/>
                  </a:lnTo>
                  <a:cubicBezTo>
                    <a:pt x="4495" y="6478"/>
                    <a:pt x="4438" y="6490"/>
                    <a:pt x="4382" y="6490"/>
                  </a:cubicBezTo>
                  <a:cubicBezTo>
                    <a:pt x="4325" y="6490"/>
                    <a:pt x="4269" y="6478"/>
                    <a:pt x="4215" y="6454"/>
                  </a:cubicBezTo>
                  <a:lnTo>
                    <a:pt x="3727" y="6204"/>
                  </a:lnTo>
                  <a:cubicBezTo>
                    <a:pt x="3596" y="6133"/>
                    <a:pt x="3501" y="5990"/>
                    <a:pt x="3537" y="5835"/>
                  </a:cubicBezTo>
                  <a:lnTo>
                    <a:pt x="3620" y="5073"/>
                  </a:lnTo>
                  <a:cubicBezTo>
                    <a:pt x="3632" y="4894"/>
                    <a:pt x="3798" y="4740"/>
                    <a:pt x="3977" y="4740"/>
                  </a:cubicBezTo>
                  <a:close/>
                  <a:moveTo>
                    <a:pt x="2965" y="6633"/>
                  </a:moveTo>
                  <a:lnTo>
                    <a:pt x="2965" y="6966"/>
                  </a:lnTo>
                  <a:cubicBezTo>
                    <a:pt x="2965" y="7109"/>
                    <a:pt x="2882" y="7240"/>
                    <a:pt x="2727" y="7299"/>
                  </a:cubicBezTo>
                  <a:lnTo>
                    <a:pt x="2346" y="7049"/>
                  </a:lnTo>
                  <a:cubicBezTo>
                    <a:pt x="2239" y="6978"/>
                    <a:pt x="2227" y="6871"/>
                    <a:pt x="2251" y="6799"/>
                  </a:cubicBezTo>
                  <a:cubicBezTo>
                    <a:pt x="2286" y="6728"/>
                    <a:pt x="2346" y="6633"/>
                    <a:pt x="2465" y="6633"/>
                  </a:cubicBezTo>
                  <a:close/>
                  <a:moveTo>
                    <a:pt x="6275" y="6633"/>
                  </a:moveTo>
                  <a:cubicBezTo>
                    <a:pt x="6382" y="6633"/>
                    <a:pt x="6465" y="6728"/>
                    <a:pt x="6477" y="6799"/>
                  </a:cubicBezTo>
                  <a:cubicBezTo>
                    <a:pt x="6513" y="6871"/>
                    <a:pt x="6489" y="6978"/>
                    <a:pt x="6394" y="7049"/>
                  </a:cubicBezTo>
                  <a:lnTo>
                    <a:pt x="6001" y="7299"/>
                  </a:lnTo>
                  <a:cubicBezTo>
                    <a:pt x="5870" y="7240"/>
                    <a:pt x="5763" y="7109"/>
                    <a:pt x="5763" y="6966"/>
                  </a:cubicBezTo>
                  <a:lnTo>
                    <a:pt x="5763" y="6633"/>
                  </a:lnTo>
                  <a:close/>
                  <a:moveTo>
                    <a:pt x="2953" y="6109"/>
                  </a:moveTo>
                  <a:lnTo>
                    <a:pt x="2953" y="6311"/>
                  </a:lnTo>
                  <a:lnTo>
                    <a:pt x="2465" y="6311"/>
                  </a:lnTo>
                  <a:cubicBezTo>
                    <a:pt x="2203" y="6311"/>
                    <a:pt x="2001" y="6454"/>
                    <a:pt x="1929" y="6692"/>
                  </a:cubicBezTo>
                  <a:cubicBezTo>
                    <a:pt x="1846" y="6930"/>
                    <a:pt x="1941" y="7168"/>
                    <a:pt x="2144" y="7323"/>
                  </a:cubicBezTo>
                  <a:lnTo>
                    <a:pt x="4191" y="8669"/>
                  </a:lnTo>
                  <a:lnTo>
                    <a:pt x="4191" y="8954"/>
                  </a:lnTo>
                  <a:lnTo>
                    <a:pt x="3489" y="8954"/>
                  </a:lnTo>
                  <a:cubicBezTo>
                    <a:pt x="3370" y="8954"/>
                    <a:pt x="3239" y="8943"/>
                    <a:pt x="3120" y="8931"/>
                  </a:cubicBezTo>
                  <a:lnTo>
                    <a:pt x="3120" y="8776"/>
                  </a:lnTo>
                  <a:cubicBezTo>
                    <a:pt x="3120" y="8692"/>
                    <a:pt x="3036" y="8609"/>
                    <a:pt x="2953" y="8609"/>
                  </a:cubicBezTo>
                  <a:cubicBezTo>
                    <a:pt x="2858" y="8609"/>
                    <a:pt x="2786" y="8692"/>
                    <a:pt x="2786" y="8776"/>
                  </a:cubicBezTo>
                  <a:lnTo>
                    <a:pt x="2786" y="8835"/>
                  </a:lnTo>
                  <a:cubicBezTo>
                    <a:pt x="2060" y="8550"/>
                    <a:pt x="1524" y="7835"/>
                    <a:pt x="1524" y="7002"/>
                  </a:cubicBezTo>
                  <a:cubicBezTo>
                    <a:pt x="1524" y="6514"/>
                    <a:pt x="1929" y="6109"/>
                    <a:pt x="2417" y="6109"/>
                  </a:cubicBezTo>
                  <a:close/>
                  <a:moveTo>
                    <a:pt x="6323" y="6133"/>
                  </a:moveTo>
                  <a:cubicBezTo>
                    <a:pt x="6823" y="6133"/>
                    <a:pt x="7216" y="6526"/>
                    <a:pt x="7216" y="7026"/>
                  </a:cubicBezTo>
                  <a:cubicBezTo>
                    <a:pt x="7227" y="7835"/>
                    <a:pt x="6692" y="8550"/>
                    <a:pt x="5954" y="8835"/>
                  </a:cubicBezTo>
                  <a:lnTo>
                    <a:pt x="5954" y="8776"/>
                  </a:lnTo>
                  <a:cubicBezTo>
                    <a:pt x="5954" y="8692"/>
                    <a:pt x="5882" y="8609"/>
                    <a:pt x="5799" y="8609"/>
                  </a:cubicBezTo>
                  <a:cubicBezTo>
                    <a:pt x="5703" y="8609"/>
                    <a:pt x="5632" y="8692"/>
                    <a:pt x="5632" y="8776"/>
                  </a:cubicBezTo>
                  <a:lnTo>
                    <a:pt x="5632" y="8931"/>
                  </a:lnTo>
                  <a:cubicBezTo>
                    <a:pt x="5513" y="8954"/>
                    <a:pt x="5394" y="8954"/>
                    <a:pt x="5263" y="8954"/>
                  </a:cubicBezTo>
                  <a:lnTo>
                    <a:pt x="4549" y="8954"/>
                  </a:lnTo>
                  <a:lnTo>
                    <a:pt x="4549" y="8669"/>
                  </a:lnTo>
                  <a:lnTo>
                    <a:pt x="5180" y="8252"/>
                  </a:lnTo>
                  <a:cubicBezTo>
                    <a:pt x="5263" y="8216"/>
                    <a:pt x="5275" y="8109"/>
                    <a:pt x="5227" y="8038"/>
                  </a:cubicBezTo>
                  <a:cubicBezTo>
                    <a:pt x="5198" y="7986"/>
                    <a:pt x="5151" y="7962"/>
                    <a:pt x="5099" y="7962"/>
                  </a:cubicBezTo>
                  <a:cubicBezTo>
                    <a:pt x="5067" y="7962"/>
                    <a:pt x="5033" y="7972"/>
                    <a:pt x="5001" y="7990"/>
                  </a:cubicBezTo>
                  <a:lnTo>
                    <a:pt x="4394" y="8407"/>
                  </a:lnTo>
                  <a:lnTo>
                    <a:pt x="3060" y="7514"/>
                  </a:lnTo>
                  <a:cubicBezTo>
                    <a:pt x="3215" y="7383"/>
                    <a:pt x="3322" y="7180"/>
                    <a:pt x="3322" y="6966"/>
                  </a:cubicBezTo>
                  <a:lnTo>
                    <a:pt x="3322" y="6276"/>
                  </a:lnTo>
                  <a:cubicBezTo>
                    <a:pt x="3322" y="6276"/>
                    <a:pt x="3334" y="6276"/>
                    <a:pt x="3358" y="6287"/>
                  </a:cubicBezTo>
                  <a:cubicBezTo>
                    <a:pt x="3417" y="6383"/>
                    <a:pt x="3501" y="6442"/>
                    <a:pt x="3596" y="6502"/>
                  </a:cubicBezTo>
                  <a:lnTo>
                    <a:pt x="4084" y="6752"/>
                  </a:lnTo>
                  <a:cubicBezTo>
                    <a:pt x="4191" y="6799"/>
                    <a:pt x="4287" y="6823"/>
                    <a:pt x="4394" y="6823"/>
                  </a:cubicBezTo>
                  <a:cubicBezTo>
                    <a:pt x="4501" y="6823"/>
                    <a:pt x="4608" y="6799"/>
                    <a:pt x="4703" y="6752"/>
                  </a:cubicBezTo>
                  <a:lnTo>
                    <a:pt x="5192" y="6502"/>
                  </a:lnTo>
                  <a:cubicBezTo>
                    <a:pt x="5299" y="6454"/>
                    <a:pt x="5382" y="6383"/>
                    <a:pt x="5430" y="6287"/>
                  </a:cubicBezTo>
                  <a:cubicBezTo>
                    <a:pt x="5453" y="6287"/>
                    <a:pt x="5453" y="6287"/>
                    <a:pt x="5465" y="6276"/>
                  </a:cubicBezTo>
                  <a:lnTo>
                    <a:pt x="5465" y="6966"/>
                  </a:lnTo>
                  <a:cubicBezTo>
                    <a:pt x="5465" y="7168"/>
                    <a:pt x="5573" y="7383"/>
                    <a:pt x="5727" y="7514"/>
                  </a:cubicBezTo>
                  <a:lnTo>
                    <a:pt x="5632" y="7585"/>
                  </a:lnTo>
                  <a:cubicBezTo>
                    <a:pt x="5549" y="7633"/>
                    <a:pt x="5537" y="7740"/>
                    <a:pt x="5584" y="7811"/>
                  </a:cubicBezTo>
                  <a:cubicBezTo>
                    <a:pt x="5608" y="7859"/>
                    <a:pt x="5668" y="7883"/>
                    <a:pt x="5715" y="7883"/>
                  </a:cubicBezTo>
                  <a:cubicBezTo>
                    <a:pt x="5751" y="7883"/>
                    <a:pt x="5775" y="7871"/>
                    <a:pt x="5811" y="7859"/>
                  </a:cubicBezTo>
                  <a:lnTo>
                    <a:pt x="6596" y="7335"/>
                  </a:lnTo>
                  <a:cubicBezTo>
                    <a:pt x="6799" y="7204"/>
                    <a:pt x="6894" y="6942"/>
                    <a:pt x="6823" y="6704"/>
                  </a:cubicBezTo>
                  <a:cubicBezTo>
                    <a:pt x="6739" y="6466"/>
                    <a:pt x="6537" y="6323"/>
                    <a:pt x="6287" y="6323"/>
                  </a:cubicBezTo>
                  <a:lnTo>
                    <a:pt x="5787" y="6323"/>
                  </a:lnTo>
                  <a:lnTo>
                    <a:pt x="5787" y="6133"/>
                  </a:lnTo>
                  <a:close/>
                  <a:moveTo>
                    <a:pt x="4406" y="1"/>
                  </a:moveTo>
                  <a:cubicBezTo>
                    <a:pt x="2858" y="1"/>
                    <a:pt x="1596" y="1263"/>
                    <a:pt x="1596" y="2811"/>
                  </a:cubicBezTo>
                  <a:lnTo>
                    <a:pt x="1596" y="3239"/>
                  </a:lnTo>
                  <a:cubicBezTo>
                    <a:pt x="1405" y="3335"/>
                    <a:pt x="1262" y="3513"/>
                    <a:pt x="1239" y="3716"/>
                  </a:cubicBezTo>
                  <a:cubicBezTo>
                    <a:pt x="1227" y="3894"/>
                    <a:pt x="1286" y="4061"/>
                    <a:pt x="1382" y="4192"/>
                  </a:cubicBezTo>
                  <a:cubicBezTo>
                    <a:pt x="1501" y="4323"/>
                    <a:pt x="1667" y="4382"/>
                    <a:pt x="1834" y="4382"/>
                  </a:cubicBezTo>
                  <a:lnTo>
                    <a:pt x="1953" y="4382"/>
                  </a:lnTo>
                  <a:cubicBezTo>
                    <a:pt x="2001" y="4740"/>
                    <a:pt x="2132" y="5073"/>
                    <a:pt x="2322" y="5371"/>
                  </a:cubicBezTo>
                  <a:cubicBezTo>
                    <a:pt x="2417" y="5502"/>
                    <a:pt x="2513" y="5633"/>
                    <a:pt x="2632" y="5752"/>
                  </a:cubicBezTo>
                  <a:lnTo>
                    <a:pt x="2453" y="5752"/>
                  </a:lnTo>
                  <a:cubicBezTo>
                    <a:pt x="1786" y="5752"/>
                    <a:pt x="1239" y="6311"/>
                    <a:pt x="1239" y="6978"/>
                  </a:cubicBezTo>
                  <a:cubicBezTo>
                    <a:pt x="1239" y="7228"/>
                    <a:pt x="1286" y="7466"/>
                    <a:pt x="1358" y="7692"/>
                  </a:cubicBezTo>
                  <a:lnTo>
                    <a:pt x="881" y="7823"/>
                  </a:lnTo>
                  <a:cubicBezTo>
                    <a:pt x="358" y="7978"/>
                    <a:pt x="0" y="8466"/>
                    <a:pt x="0" y="9002"/>
                  </a:cubicBezTo>
                  <a:lnTo>
                    <a:pt x="0" y="11098"/>
                  </a:lnTo>
                  <a:cubicBezTo>
                    <a:pt x="0" y="11193"/>
                    <a:pt x="72" y="11264"/>
                    <a:pt x="167" y="11264"/>
                  </a:cubicBezTo>
                  <a:cubicBezTo>
                    <a:pt x="250" y="11264"/>
                    <a:pt x="334" y="11193"/>
                    <a:pt x="334" y="11098"/>
                  </a:cubicBezTo>
                  <a:lnTo>
                    <a:pt x="334" y="9002"/>
                  </a:lnTo>
                  <a:cubicBezTo>
                    <a:pt x="334" y="8597"/>
                    <a:pt x="596" y="8252"/>
                    <a:pt x="965" y="8133"/>
                  </a:cubicBezTo>
                  <a:lnTo>
                    <a:pt x="1477" y="7990"/>
                  </a:lnTo>
                  <a:cubicBezTo>
                    <a:pt x="1739" y="8538"/>
                    <a:pt x="2239" y="8954"/>
                    <a:pt x="2834" y="9145"/>
                  </a:cubicBezTo>
                  <a:lnTo>
                    <a:pt x="2834" y="11098"/>
                  </a:lnTo>
                  <a:cubicBezTo>
                    <a:pt x="2834" y="11193"/>
                    <a:pt x="2906" y="11264"/>
                    <a:pt x="2989" y="11264"/>
                  </a:cubicBezTo>
                  <a:cubicBezTo>
                    <a:pt x="3084" y="11264"/>
                    <a:pt x="3156" y="11193"/>
                    <a:pt x="3156" y="11098"/>
                  </a:cubicBezTo>
                  <a:lnTo>
                    <a:pt x="3156" y="9228"/>
                  </a:lnTo>
                  <a:cubicBezTo>
                    <a:pt x="3275" y="9240"/>
                    <a:pt x="3394" y="9252"/>
                    <a:pt x="3525" y="9252"/>
                  </a:cubicBezTo>
                  <a:lnTo>
                    <a:pt x="4239" y="9252"/>
                  </a:lnTo>
                  <a:lnTo>
                    <a:pt x="4239" y="11098"/>
                  </a:lnTo>
                  <a:cubicBezTo>
                    <a:pt x="4239" y="11193"/>
                    <a:pt x="4322" y="11264"/>
                    <a:pt x="4406" y="11264"/>
                  </a:cubicBezTo>
                  <a:cubicBezTo>
                    <a:pt x="4501" y="11264"/>
                    <a:pt x="4572" y="11193"/>
                    <a:pt x="4572" y="11098"/>
                  </a:cubicBezTo>
                  <a:lnTo>
                    <a:pt x="4572" y="9252"/>
                  </a:lnTo>
                  <a:lnTo>
                    <a:pt x="5287" y="9252"/>
                  </a:lnTo>
                  <a:cubicBezTo>
                    <a:pt x="5406" y="9252"/>
                    <a:pt x="5537" y="9240"/>
                    <a:pt x="5656" y="9228"/>
                  </a:cubicBezTo>
                  <a:lnTo>
                    <a:pt x="5656" y="11098"/>
                  </a:lnTo>
                  <a:cubicBezTo>
                    <a:pt x="5656" y="11193"/>
                    <a:pt x="5727" y="11264"/>
                    <a:pt x="5823" y="11264"/>
                  </a:cubicBezTo>
                  <a:cubicBezTo>
                    <a:pt x="5906" y="11264"/>
                    <a:pt x="5989" y="11193"/>
                    <a:pt x="5989" y="11098"/>
                  </a:cubicBezTo>
                  <a:lnTo>
                    <a:pt x="5989" y="9145"/>
                  </a:lnTo>
                  <a:cubicBezTo>
                    <a:pt x="6585" y="8954"/>
                    <a:pt x="7061" y="8538"/>
                    <a:pt x="7335" y="7990"/>
                  </a:cubicBezTo>
                  <a:lnTo>
                    <a:pt x="7847" y="8133"/>
                  </a:lnTo>
                  <a:cubicBezTo>
                    <a:pt x="8216" y="8240"/>
                    <a:pt x="8490" y="8597"/>
                    <a:pt x="8490" y="9002"/>
                  </a:cubicBezTo>
                  <a:lnTo>
                    <a:pt x="8490" y="11098"/>
                  </a:lnTo>
                  <a:cubicBezTo>
                    <a:pt x="8490" y="11193"/>
                    <a:pt x="8561" y="11264"/>
                    <a:pt x="8644" y="11264"/>
                  </a:cubicBezTo>
                  <a:cubicBezTo>
                    <a:pt x="8740" y="11264"/>
                    <a:pt x="8811" y="11193"/>
                    <a:pt x="8811" y="11098"/>
                  </a:cubicBezTo>
                  <a:lnTo>
                    <a:pt x="8811" y="9002"/>
                  </a:lnTo>
                  <a:cubicBezTo>
                    <a:pt x="8787" y="8490"/>
                    <a:pt x="8430" y="8014"/>
                    <a:pt x="7906" y="7859"/>
                  </a:cubicBezTo>
                  <a:lnTo>
                    <a:pt x="7430" y="7716"/>
                  </a:lnTo>
                  <a:cubicBezTo>
                    <a:pt x="7501" y="7502"/>
                    <a:pt x="7549" y="7264"/>
                    <a:pt x="7549" y="7002"/>
                  </a:cubicBezTo>
                  <a:cubicBezTo>
                    <a:pt x="7549" y="6335"/>
                    <a:pt x="7001" y="5787"/>
                    <a:pt x="6335" y="5787"/>
                  </a:cubicBezTo>
                  <a:lnTo>
                    <a:pt x="6156" y="5787"/>
                  </a:lnTo>
                  <a:cubicBezTo>
                    <a:pt x="6513" y="5418"/>
                    <a:pt x="6763" y="4942"/>
                    <a:pt x="6835" y="4406"/>
                  </a:cubicBezTo>
                  <a:lnTo>
                    <a:pt x="6942" y="4406"/>
                  </a:lnTo>
                  <a:cubicBezTo>
                    <a:pt x="7263" y="4406"/>
                    <a:pt x="7537" y="4168"/>
                    <a:pt x="7561" y="3847"/>
                  </a:cubicBezTo>
                  <a:cubicBezTo>
                    <a:pt x="7573" y="3668"/>
                    <a:pt x="7525" y="3513"/>
                    <a:pt x="7418" y="3370"/>
                  </a:cubicBezTo>
                  <a:cubicBezTo>
                    <a:pt x="7358" y="3311"/>
                    <a:pt x="7299" y="3275"/>
                    <a:pt x="7227" y="3228"/>
                  </a:cubicBezTo>
                  <a:lnTo>
                    <a:pt x="7227" y="2811"/>
                  </a:lnTo>
                  <a:cubicBezTo>
                    <a:pt x="7227" y="1263"/>
                    <a:pt x="595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897" name="Google Shape;11897;p65"/>
          <p:cNvGrpSpPr/>
          <p:nvPr/>
        </p:nvGrpSpPr>
        <p:grpSpPr>
          <a:xfrm>
            <a:off x="7596157" y="1968159"/>
            <a:ext cx="279544" cy="358142"/>
            <a:chOff x="7596157" y="1968159"/>
            <a:chExt cx="279544" cy="358142"/>
          </a:xfrm>
        </p:grpSpPr>
        <p:sp>
          <p:nvSpPr>
            <p:cNvPr id="11898" name="Google Shape;11898;p65"/>
            <p:cNvSpPr/>
            <p:nvPr/>
          </p:nvSpPr>
          <p:spPr>
            <a:xfrm>
              <a:off x="7696868" y="2092408"/>
              <a:ext cx="10581" cy="16252"/>
            </a:xfrm>
            <a:custGeom>
              <a:rect b="b" l="l" r="r" t="t"/>
              <a:pathLst>
                <a:path extrusionOk="0" h="513" w="334">
                  <a:moveTo>
                    <a:pt x="167" y="0"/>
                  </a:moveTo>
                  <a:cubicBezTo>
                    <a:pt x="84" y="0"/>
                    <a:pt x="1" y="72"/>
                    <a:pt x="1" y="167"/>
                  </a:cubicBezTo>
                  <a:lnTo>
                    <a:pt x="1" y="346"/>
                  </a:lnTo>
                  <a:cubicBezTo>
                    <a:pt x="1" y="429"/>
                    <a:pt x="84" y="512"/>
                    <a:pt x="167" y="512"/>
                  </a:cubicBezTo>
                  <a:cubicBezTo>
                    <a:pt x="263"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899" name="Google Shape;11899;p65"/>
            <p:cNvSpPr/>
            <p:nvPr/>
          </p:nvSpPr>
          <p:spPr>
            <a:xfrm>
              <a:off x="7764378" y="2092408"/>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0" name="Google Shape;11900;p65"/>
            <p:cNvSpPr/>
            <p:nvPr/>
          </p:nvSpPr>
          <p:spPr>
            <a:xfrm>
              <a:off x="7713088" y="2143032"/>
              <a:ext cx="45302" cy="15777"/>
            </a:xfrm>
            <a:custGeom>
              <a:rect b="b" l="l" r="r" t="t"/>
              <a:pathLst>
                <a:path extrusionOk="0" h="498" w="1430">
                  <a:moveTo>
                    <a:pt x="184" y="1"/>
                  </a:moveTo>
                  <a:cubicBezTo>
                    <a:pt x="140" y="1"/>
                    <a:pt x="96" y="16"/>
                    <a:pt x="60" y="45"/>
                  </a:cubicBezTo>
                  <a:cubicBezTo>
                    <a:pt x="1" y="105"/>
                    <a:pt x="1" y="200"/>
                    <a:pt x="60" y="283"/>
                  </a:cubicBezTo>
                  <a:cubicBezTo>
                    <a:pt x="203" y="414"/>
                    <a:pt x="441" y="498"/>
                    <a:pt x="703" y="498"/>
                  </a:cubicBezTo>
                  <a:cubicBezTo>
                    <a:pt x="953"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1" name="Google Shape;11901;p65"/>
            <p:cNvSpPr/>
            <p:nvPr/>
          </p:nvSpPr>
          <p:spPr>
            <a:xfrm>
              <a:off x="7691197" y="2075427"/>
              <a:ext cx="21923" cy="10581"/>
            </a:xfrm>
            <a:custGeom>
              <a:rect b="b" l="l" r="r" t="t"/>
              <a:pathLst>
                <a:path extrusionOk="0" h="334" w="692">
                  <a:moveTo>
                    <a:pt x="168" y="0"/>
                  </a:moveTo>
                  <a:cubicBezTo>
                    <a:pt x="84" y="0"/>
                    <a:pt x="1" y="72"/>
                    <a:pt x="1" y="167"/>
                  </a:cubicBezTo>
                  <a:cubicBezTo>
                    <a:pt x="1" y="251"/>
                    <a:pt x="84" y="334"/>
                    <a:pt x="168" y="334"/>
                  </a:cubicBezTo>
                  <a:lnTo>
                    <a:pt x="525" y="334"/>
                  </a:lnTo>
                  <a:cubicBezTo>
                    <a:pt x="620" y="334"/>
                    <a:pt x="692" y="251"/>
                    <a:pt x="692" y="167"/>
                  </a:cubicBezTo>
                  <a:cubicBezTo>
                    <a:pt x="692" y="72"/>
                    <a:pt x="620"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2" name="Google Shape;11902;p65"/>
            <p:cNvSpPr/>
            <p:nvPr/>
          </p:nvSpPr>
          <p:spPr>
            <a:xfrm>
              <a:off x="7758739" y="2075427"/>
              <a:ext cx="21891" cy="10581"/>
            </a:xfrm>
            <a:custGeom>
              <a:rect b="b" l="l" r="r" t="t"/>
              <a:pathLst>
                <a:path extrusionOk="0" h="334" w="691">
                  <a:moveTo>
                    <a:pt x="167" y="0"/>
                  </a:moveTo>
                  <a:cubicBezTo>
                    <a:pt x="72" y="0"/>
                    <a:pt x="0" y="72"/>
                    <a:pt x="0" y="167"/>
                  </a:cubicBezTo>
                  <a:cubicBezTo>
                    <a:pt x="0" y="251"/>
                    <a:pt x="72" y="334"/>
                    <a:pt x="167" y="334"/>
                  </a:cubicBezTo>
                  <a:lnTo>
                    <a:pt x="524" y="334"/>
                  </a:lnTo>
                  <a:cubicBezTo>
                    <a:pt x="607" y="334"/>
                    <a:pt x="691" y="251"/>
                    <a:pt x="691" y="167"/>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3" name="Google Shape;11903;p65"/>
            <p:cNvSpPr/>
            <p:nvPr/>
          </p:nvSpPr>
          <p:spPr>
            <a:xfrm>
              <a:off x="7596157" y="1968159"/>
              <a:ext cx="279544" cy="358142"/>
            </a:xfrm>
            <a:custGeom>
              <a:rect b="b" l="l" r="r" t="t"/>
              <a:pathLst>
                <a:path extrusionOk="0" h="11305" w="8824">
                  <a:moveTo>
                    <a:pt x="2287" y="481"/>
                  </a:moveTo>
                  <a:cubicBezTo>
                    <a:pt x="2394" y="565"/>
                    <a:pt x="2525" y="600"/>
                    <a:pt x="2691" y="636"/>
                  </a:cubicBezTo>
                  <a:cubicBezTo>
                    <a:pt x="3001" y="708"/>
                    <a:pt x="3322" y="708"/>
                    <a:pt x="3537" y="708"/>
                  </a:cubicBezTo>
                  <a:lnTo>
                    <a:pt x="5299" y="708"/>
                  </a:lnTo>
                  <a:cubicBezTo>
                    <a:pt x="5739" y="708"/>
                    <a:pt x="6192" y="898"/>
                    <a:pt x="6490" y="1243"/>
                  </a:cubicBezTo>
                  <a:cubicBezTo>
                    <a:pt x="6787" y="1589"/>
                    <a:pt x="6930" y="2029"/>
                    <a:pt x="6894" y="2482"/>
                  </a:cubicBezTo>
                  <a:lnTo>
                    <a:pt x="6751" y="3744"/>
                  </a:lnTo>
                  <a:lnTo>
                    <a:pt x="6728" y="3744"/>
                  </a:lnTo>
                  <a:cubicBezTo>
                    <a:pt x="6620" y="3744"/>
                    <a:pt x="6537" y="3660"/>
                    <a:pt x="6537" y="3553"/>
                  </a:cubicBezTo>
                  <a:lnTo>
                    <a:pt x="6537" y="2839"/>
                  </a:lnTo>
                  <a:cubicBezTo>
                    <a:pt x="6537" y="2446"/>
                    <a:pt x="6216" y="2136"/>
                    <a:pt x="5835" y="2136"/>
                  </a:cubicBezTo>
                  <a:lnTo>
                    <a:pt x="4954" y="2136"/>
                  </a:lnTo>
                  <a:cubicBezTo>
                    <a:pt x="3846" y="2136"/>
                    <a:pt x="3072" y="1886"/>
                    <a:pt x="2644" y="1374"/>
                  </a:cubicBezTo>
                  <a:cubicBezTo>
                    <a:pt x="2382" y="1065"/>
                    <a:pt x="2299" y="719"/>
                    <a:pt x="2287" y="481"/>
                  </a:cubicBezTo>
                  <a:close/>
                  <a:moveTo>
                    <a:pt x="2215" y="1398"/>
                  </a:moveTo>
                  <a:cubicBezTo>
                    <a:pt x="2263" y="1458"/>
                    <a:pt x="2310" y="1529"/>
                    <a:pt x="2370" y="1589"/>
                  </a:cubicBezTo>
                  <a:cubicBezTo>
                    <a:pt x="2858" y="2172"/>
                    <a:pt x="3715" y="2470"/>
                    <a:pt x="4942" y="2470"/>
                  </a:cubicBezTo>
                  <a:lnTo>
                    <a:pt x="5823" y="2470"/>
                  </a:lnTo>
                  <a:cubicBezTo>
                    <a:pt x="6025" y="2470"/>
                    <a:pt x="6192" y="2624"/>
                    <a:pt x="6192" y="2839"/>
                  </a:cubicBezTo>
                  <a:lnTo>
                    <a:pt x="6192" y="3553"/>
                  </a:lnTo>
                  <a:cubicBezTo>
                    <a:pt x="6192" y="3839"/>
                    <a:pt x="6430" y="4077"/>
                    <a:pt x="6716" y="4077"/>
                  </a:cubicBezTo>
                  <a:lnTo>
                    <a:pt x="6978" y="4077"/>
                  </a:lnTo>
                  <a:cubicBezTo>
                    <a:pt x="7049" y="4077"/>
                    <a:pt x="7132" y="4101"/>
                    <a:pt x="7192" y="4160"/>
                  </a:cubicBezTo>
                  <a:cubicBezTo>
                    <a:pt x="7252" y="4220"/>
                    <a:pt x="7263" y="4291"/>
                    <a:pt x="7263" y="4375"/>
                  </a:cubicBezTo>
                  <a:cubicBezTo>
                    <a:pt x="7252" y="4506"/>
                    <a:pt x="7109" y="4625"/>
                    <a:pt x="6966" y="4625"/>
                  </a:cubicBezTo>
                  <a:lnTo>
                    <a:pt x="6894" y="4625"/>
                  </a:lnTo>
                  <a:lnTo>
                    <a:pt x="6894" y="4613"/>
                  </a:lnTo>
                  <a:cubicBezTo>
                    <a:pt x="6894" y="4518"/>
                    <a:pt x="6811" y="4446"/>
                    <a:pt x="6728" y="4446"/>
                  </a:cubicBezTo>
                  <a:cubicBezTo>
                    <a:pt x="6632" y="4446"/>
                    <a:pt x="6561" y="4518"/>
                    <a:pt x="6561" y="4613"/>
                  </a:cubicBezTo>
                  <a:cubicBezTo>
                    <a:pt x="6561" y="4815"/>
                    <a:pt x="6537" y="5006"/>
                    <a:pt x="6478" y="5208"/>
                  </a:cubicBezTo>
                  <a:cubicBezTo>
                    <a:pt x="6359" y="4982"/>
                    <a:pt x="6120" y="4803"/>
                    <a:pt x="5835" y="4803"/>
                  </a:cubicBezTo>
                  <a:lnTo>
                    <a:pt x="3001" y="4803"/>
                  </a:lnTo>
                  <a:cubicBezTo>
                    <a:pt x="2727" y="4803"/>
                    <a:pt x="2489" y="4970"/>
                    <a:pt x="2370" y="5208"/>
                  </a:cubicBezTo>
                  <a:cubicBezTo>
                    <a:pt x="2310" y="5006"/>
                    <a:pt x="2275" y="4815"/>
                    <a:pt x="2275" y="4613"/>
                  </a:cubicBezTo>
                  <a:cubicBezTo>
                    <a:pt x="2275" y="4518"/>
                    <a:pt x="2203" y="4446"/>
                    <a:pt x="2108" y="4446"/>
                  </a:cubicBezTo>
                  <a:cubicBezTo>
                    <a:pt x="2025" y="4446"/>
                    <a:pt x="1953" y="4518"/>
                    <a:pt x="1953" y="4613"/>
                  </a:cubicBezTo>
                  <a:lnTo>
                    <a:pt x="1953" y="4625"/>
                  </a:lnTo>
                  <a:lnTo>
                    <a:pt x="1846" y="4625"/>
                  </a:lnTo>
                  <a:cubicBezTo>
                    <a:pt x="1775" y="4625"/>
                    <a:pt x="1691" y="4589"/>
                    <a:pt x="1632" y="4529"/>
                  </a:cubicBezTo>
                  <a:cubicBezTo>
                    <a:pt x="1572" y="4470"/>
                    <a:pt x="1560" y="4399"/>
                    <a:pt x="1560" y="4327"/>
                  </a:cubicBezTo>
                  <a:cubicBezTo>
                    <a:pt x="1572" y="4196"/>
                    <a:pt x="1715" y="4077"/>
                    <a:pt x="1858" y="4077"/>
                  </a:cubicBezTo>
                  <a:lnTo>
                    <a:pt x="2096" y="4077"/>
                  </a:lnTo>
                  <a:cubicBezTo>
                    <a:pt x="2382" y="4077"/>
                    <a:pt x="2620" y="3839"/>
                    <a:pt x="2620" y="3553"/>
                  </a:cubicBezTo>
                  <a:lnTo>
                    <a:pt x="2620" y="2672"/>
                  </a:lnTo>
                  <a:cubicBezTo>
                    <a:pt x="2620" y="2601"/>
                    <a:pt x="2644" y="2541"/>
                    <a:pt x="2703" y="2505"/>
                  </a:cubicBezTo>
                  <a:cubicBezTo>
                    <a:pt x="2787" y="2470"/>
                    <a:pt x="2810" y="2363"/>
                    <a:pt x="2763" y="2291"/>
                  </a:cubicBezTo>
                  <a:cubicBezTo>
                    <a:pt x="2739" y="2236"/>
                    <a:pt x="2685" y="2207"/>
                    <a:pt x="2630" y="2207"/>
                  </a:cubicBezTo>
                  <a:cubicBezTo>
                    <a:pt x="2602" y="2207"/>
                    <a:pt x="2573" y="2215"/>
                    <a:pt x="2549" y="2232"/>
                  </a:cubicBezTo>
                  <a:cubicBezTo>
                    <a:pt x="2382" y="2315"/>
                    <a:pt x="2287" y="2494"/>
                    <a:pt x="2287" y="2672"/>
                  </a:cubicBezTo>
                  <a:lnTo>
                    <a:pt x="2287" y="3553"/>
                  </a:lnTo>
                  <a:cubicBezTo>
                    <a:pt x="2287" y="3660"/>
                    <a:pt x="2203" y="3744"/>
                    <a:pt x="2096" y="3744"/>
                  </a:cubicBezTo>
                  <a:lnTo>
                    <a:pt x="2072" y="3744"/>
                  </a:lnTo>
                  <a:lnTo>
                    <a:pt x="1929" y="2482"/>
                  </a:lnTo>
                  <a:cubicBezTo>
                    <a:pt x="1894" y="2089"/>
                    <a:pt x="1989" y="1708"/>
                    <a:pt x="2215" y="1398"/>
                  </a:cubicBezTo>
                  <a:close/>
                  <a:moveTo>
                    <a:pt x="5823" y="5125"/>
                  </a:moveTo>
                  <a:cubicBezTo>
                    <a:pt x="6025" y="5125"/>
                    <a:pt x="6192" y="5291"/>
                    <a:pt x="6192" y="5506"/>
                  </a:cubicBezTo>
                  <a:lnTo>
                    <a:pt x="6192" y="5684"/>
                  </a:lnTo>
                  <a:cubicBezTo>
                    <a:pt x="6192" y="6661"/>
                    <a:pt x="5382" y="7470"/>
                    <a:pt x="4406" y="7470"/>
                  </a:cubicBezTo>
                  <a:cubicBezTo>
                    <a:pt x="3418" y="7470"/>
                    <a:pt x="2620" y="6661"/>
                    <a:pt x="2620" y="5684"/>
                  </a:cubicBezTo>
                  <a:lnTo>
                    <a:pt x="2620" y="5506"/>
                  </a:lnTo>
                  <a:cubicBezTo>
                    <a:pt x="2620" y="5291"/>
                    <a:pt x="2775" y="5125"/>
                    <a:pt x="2989" y="5125"/>
                  </a:cubicBezTo>
                  <a:close/>
                  <a:moveTo>
                    <a:pt x="2114" y="1"/>
                  </a:moveTo>
                  <a:cubicBezTo>
                    <a:pt x="2100" y="1"/>
                    <a:pt x="2086" y="2"/>
                    <a:pt x="2072" y="5"/>
                  </a:cubicBezTo>
                  <a:cubicBezTo>
                    <a:pt x="2013" y="29"/>
                    <a:pt x="1965" y="77"/>
                    <a:pt x="1953" y="136"/>
                  </a:cubicBezTo>
                  <a:cubicBezTo>
                    <a:pt x="1953" y="172"/>
                    <a:pt x="1870" y="577"/>
                    <a:pt x="2072" y="1053"/>
                  </a:cubicBezTo>
                  <a:cubicBezTo>
                    <a:pt x="1727" y="1446"/>
                    <a:pt x="1572" y="1970"/>
                    <a:pt x="1620" y="2494"/>
                  </a:cubicBezTo>
                  <a:lnTo>
                    <a:pt x="1751" y="3732"/>
                  </a:lnTo>
                  <a:cubicBezTo>
                    <a:pt x="1489" y="3779"/>
                    <a:pt x="1275" y="3994"/>
                    <a:pt x="1251" y="4268"/>
                  </a:cubicBezTo>
                  <a:cubicBezTo>
                    <a:pt x="1239" y="4446"/>
                    <a:pt x="1298" y="4613"/>
                    <a:pt x="1394" y="4744"/>
                  </a:cubicBezTo>
                  <a:cubicBezTo>
                    <a:pt x="1513" y="4875"/>
                    <a:pt x="1679" y="4934"/>
                    <a:pt x="1846" y="4934"/>
                  </a:cubicBezTo>
                  <a:lnTo>
                    <a:pt x="1965" y="4934"/>
                  </a:lnTo>
                  <a:cubicBezTo>
                    <a:pt x="2013" y="5280"/>
                    <a:pt x="2132" y="5589"/>
                    <a:pt x="2310" y="5887"/>
                  </a:cubicBezTo>
                  <a:cubicBezTo>
                    <a:pt x="2334" y="6196"/>
                    <a:pt x="2441" y="6482"/>
                    <a:pt x="2584" y="6732"/>
                  </a:cubicBezTo>
                  <a:cubicBezTo>
                    <a:pt x="2429" y="6768"/>
                    <a:pt x="2287" y="6899"/>
                    <a:pt x="2287" y="7077"/>
                  </a:cubicBezTo>
                  <a:lnTo>
                    <a:pt x="2287" y="7923"/>
                  </a:lnTo>
                  <a:cubicBezTo>
                    <a:pt x="2287" y="8089"/>
                    <a:pt x="2191" y="8220"/>
                    <a:pt x="2037" y="8268"/>
                  </a:cubicBezTo>
                  <a:lnTo>
                    <a:pt x="858" y="8625"/>
                  </a:lnTo>
                  <a:cubicBezTo>
                    <a:pt x="346" y="8792"/>
                    <a:pt x="1" y="9244"/>
                    <a:pt x="1" y="9804"/>
                  </a:cubicBezTo>
                  <a:lnTo>
                    <a:pt x="1" y="11137"/>
                  </a:lnTo>
                  <a:cubicBezTo>
                    <a:pt x="1" y="11233"/>
                    <a:pt x="72" y="11304"/>
                    <a:pt x="167" y="11304"/>
                  </a:cubicBezTo>
                  <a:cubicBezTo>
                    <a:pt x="251" y="11304"/>
                    <a:pt x="322" y="11233"/>
                    <a:pt x="322" y="11137"/>
                  </a:cubicBezTo>
                  <a:lnTo>
                    <a:pt x="322" y="9804"/>
                  </a:lnTo>
                  <a:cubicBezTo>
                    <a:pt x="322" y="9399"/>
                    <a:pt x="584" y="9054"/>
                    <a:pt x="953" y="8935"/>
                  </a:cubicBezTo>
                  <a:lnTo>
                    <a:pt x="2025" y="8613"/>
                  </a:lnTo>
                  <a:cubicBezTo>
                    <a:pt x="2322" y="9352"/>
                    <a:pt x="3287" y="9887"/>
                    <a:pt x="4394" y="9887"/>
                  </a:cubicBezTo>
                  <a:cubicBezTo>
                    <a:pt x="4775" y="9887"/>
                    <a:pt x="5168" y="9828"/>
                    <a:pt x="5501" y="9697"/>
                  </a:cubicBezTo>
                  <a:cubicBezTo>
                    <a:pt x="5597" y="9661"/>
                    <a:pt x="5644" y="9578"/>
                    <a:pt x="5608" y="9482"/>
                  </a:cubicBezTo>
                  <a:cubicBezTo>
                    <a:pt x="5590" y="9418"/>
                    <a:pt x="5529" y="9375"/>
                    <a:pt x="5464" y="9375"/>
                  </a:cubicBezTo>
                  <a:cubicBezTo>
                    <a:pt x="5445" y="9375"/>
                    <a:pt x="5425" y="9379"/>
                    <a:pt x="5406" y="9387"/>
                  </a:cubicBezTo>
                  <a:cubicBezTo>
                    <a:pt x="5085" y="9482"/>
                    <a:pt x="4751" y="9554"/>
                    <a:pt x="4394" y="9554"/>
                  </a:cubicBezTo>
                  <a:cubicBezTo>
                    <a:pt x="3870" y="9554"/>
                    <a:pt x="3382" y="9435"/>
                    <a:pt x="2989" y="9197"/>
                  </a:cubicBezTo>
                  <a:cubicBezTo>
                    <a:pt x="2668" y="8994"/>
                    <a:pt x="2429" y="8744"/>
                    <a:pt x="2322" y="8459"/>
                  </a:cubicBezTo>
                  <a:cubicBezTo>
                    <a:pt x="2501" y="8328"/>
                    <a:pt x="2608" y="8125"/>
                    <a:pt x="2608" y="7899"/>
                  </a:cubicBezTo>
                  <a:lnTo>
                    <a:pt x="2608" y="7054"/>
                  </a:lnTo>
                  <a:cubicBezTo>
                    <a:pt x="2608" y="7054"/>
                    <a:pt x="2608" y="7030"/>
                    <a:pt x="2620" y="7030"/>
                  </a:cubicBezTo>
                  <a:lnTo>
                    <a:pt x="2810" y="7030"/>
                  </a:lnTo>
                  <a:cubicBezTo>
                    <a:pt x="3191" y="7470"/>
                    <a:pt x="3763" y="7744"/>
                    <a:pt x="4382" y="7744"/>
                  </a:cubicBezTo>
                  <a:cubicBezTo>
                    <a:pt x="5013" y="7744"/>
                    <a:pt x="5573" y="7482"/>
                    <a:pt x="5966" y="7030"/>
                  </a:cubicBezTo>
                  <a:lnTo>
                    <a:pt x="6156" y="7030"/>
                  </a:lnTo>
                  <a:cubicBezTo>
                    <a:pt x="6156" y="7030"/>
                    <a:pt x="6168" y="7030"/>
                    <a:pt x="6168" y="7054"/>
                  </a:cubicBezTo>
                  <a:lnTo>
                    <a:pt x="6168" y="7899"/>
                  </a:lnTo>
                  <a:cubicBezTo>
                    <a:pt x="6168" y="8125"/>
                    <a:pt x="6275" y="8328"/>
                    <a:pt x="6454" y="8459"/>
                  </a:cubicBezTo>
                  <a:cubicBezTo>
                    <a:pt x="6382" y="8673"/>
                    <a:pt x="6216" y="8875"/>
                    <a:pt x="5989" y="9042"/>
                  </a:cubicBezTo>
                  <a:cubicBezTo>
                    <a:pt x="5918" y="9101"/>
                    <a:pt x="5906" y="9209"/>
                    <a:pt x="5966" y="9280"/>
                  </a:cubicBezTo>
                  <a:cubicBezTo>
                    <a:pt x="5989" y="9328"/>
                    <a:pt x="6037" y="9340"/>
                    <a:pt x="6097" y="9340"/>
                  </a:cubicBezTo>
                  <a:cubicBezTo>
                    <a:pt x="6132" y="9340"/>
                    <a:pt x="6168" y="9328"/>
                    <a:pt x="6204" y="9316"/>
                  </a:cubicBezTo>
                  <a:cubicBezTo>
                    <a:pt x="6466" y="9101"/>
                    <a:pt x="6644" y="8863"/>
                    <a:pt x="6751" y="8601"/>
                  </a:cubicBezTo>
                  <a:lnTo>
                    <a:pt x="7823" y="8923"/>
                  </a:lnTo>
                  <a:cubicBezTo>
                    <a:pt x="8204" y="9042"/>
                    <a:pt x="8454" y="9387"/>
                    <a:pt x="8454" y="9792"/>
                  </a:cubicBezTo>
                  <a:lnTo>
                    <a:pt x="8454" y="11126"/>
                  </a:lnTo>
                  <a:cubicBezTo>
                    <a:pt x="8454" y="11221"/>
                    <a:pt x="8525" y="11292"/>
                    <a:pt x="8621" y="11292"/>
                  </a:cubicBezTo>
                  <a:cubicBezTo>
                    <a:pt x="8704" y="11292"/>
                    <a:pt x="8776" y="11221"/>
                    <a:pt x="8776" y="11126"/>
                  </a:cubicBezTo>
                  <a:lnTo>
                    <a:pt x="8776" y="9792"/>
                  </a:lnTo>
                  <a:cubicBezTo>
                    <a:pt x="8823" y="9280"/>
                    <a:pt x="8478" y="8804"/>
                    <a:pt x="7966" y="8661"/>
                  </a:cubicBezTo>
                  <a:lnTo>
                    <a:pt x="6787" y="8304"/>
                  </a:lnTo>
                  <a:cubicBezTo>
                    <a:pt x="6632" y="8256"/>
                    <a:pt x="6537" y="8101"/>
                    <a:pt x="6537" y="7958"/>
                  </a:cubicBezTo>
                  <a:lnTo>
                    <a:pt x="6537" y="7113"/>
                  </a:lnTo>
                  <a:cubicBezTo>
                    <a:pt x="6537" y="6935"/>
                    <a:pt x="6394" y="6792"/>
                    <a:pt x="6239" y="6768"/>
                  </a:cubicBezTo>
                  <a:cubicBezTo>
                    <a:pt x="6382" y="6518"/>
                    <a:pt x="6490" y="6232"/>
                    <a:pt x="6513" y="5923"/>
                  </a:cubicBezTo>
                  <a:cubicBezTo>
                    <a:pt x="6692" y="5625"/>
                    <a:pt x="6811" y="5303"/>
                    <a:pt x="6859" y="4970"/>
                  </a:cubicBezTo>
                  <a:lnTo>
                    <a:pt x="6966" y="4970"/>
                  </a:lnTo>
                  <a:cubicBezTo>
                    <a:pt x="7287" y="4970"/>
                    <a:pt x="7561" y="4732"/>
                    <a:pt x="7585" y="4410"/>
                  </a:cubicBezTo>
                  <a:cubicBezTo>
                    <a:pt x="7609" y="4232"/>
                    <a:pt x="7549" y="4077"/>
                    <a:pt x="7442" y="3934"/>
                  </a:cubicBezTo>
                  <a:cubicBezTo>
                    <a:pt x="7347" y="3839"/>
                    <a:pt x="7216" y="3779"/>
                    <a:pt x="7085" y="3744"/>
                  </a:cubicBezTo>
                  <a:lnTo>
                    <a:pt x="7216" y="2505"/>
                  </a:lnTo>
                  <a:cubicBezTo>
                    <a:pt x="7275" y="1958"/>
                    <a:pt x="7097" y="1422"/>
                    <a:pt x="6728" y="1005"/>
                  </a:cubicBezTo>
                  <a:cubicBezTo>
                    <a:pt x="6359" y="600"/>
                    <a:pt x="5835" y="362"/>
                    <a:pt x="5287" y="362"/>
                  </a:cubicBezTo>
                  <a:lnTo>
                    <a:pt x="3525" y="362"/>
                  </a:lnTo>
                  <a:cubicBezTo>
                    <a:pt x="2918" y="362"/>
                    <a:pt x="2406" y="243"/>
                    <a:pt x="2227" y="53"/>
                  </a:cubicBezTo>
                  <a:cubicBezTo>
                    <a:pt x="2200" y="16"/>
                    <a:pt x="2159" y="1"/>
                    <a:pt x="21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04" name="Google Shape;11904;p65"/>
          <p:cNvGrpSpPr/>
          <p:nvPr/>
        </p:nvGrpSpPr>
        <p:grpSpPr>
          <a:xfrm>
            <a:off x="7147315" y="1969046"/>
            <a:ext cx="279513" cy="357636"/>
            <a:chOff x="7147315" y="1969046"/>
            <a:chExt cx="279513" cy="357636"/>
          </a:xfrm>
        </p:grpSpPr>
        <p:sp>
          <p:nvSpPr>
            <p:cNvPr id="11905" name="Google Shape;11905;p65"/>
            <p:cNvSpPr/>
            <p:nvPr/>
          </p:nvSpPr>
          <p:spPr>
            <a:xfrm>
              <a:off x="7248026" y="2081098"/>
              <a:ext cx="10581" cy="16252"/>
            </a:xfrm>
            <a:custGeom>
              <a:rect b="b" l="l" r="r" t="t"/>
              <a:pathLst>
                <a:path extrusionOk="0" h="513" w="334">
                  <a:moveTo>
                    <a:pt x="167" y="0"/>
                  </a:moveTo>
                  <a:cubicBezTo>
                    <a:pt x="83" y="0"/>
                    <a:pt x="0" y="72"/>
                    <a:pt x="0" y="167"/>
                  </a:cubicBezTo>
                  <a:lnTo>
                    <a:pt x="0" y="345"/>
                  </a:lnTo>
                  <a:cubicBezTo>
                    <a:pt x="0" y="429"/>
                    <a:pt x="83" y="512"/>
                    <a:pt x="167" y="512"/>
                  </a:cubicBezTo>
                  <a:cubicBezTo>
                    <a:pt x="262" y="512"/>
                    <a:pt x="334" y="429"/>
                    <a:pt x="334" y="345"/>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6" name="Google Shape;11906;p65"/>
            <p:cNvSpPr/>
            <p:nvPr/>
          </p:nvSpPr>
          <p:spPr>
            <a:xfrm>
              <a:off x="7315536" y="2081098"/>
              <a:ext cx="10581" cy="16252"/>
            </a:xfrm>
            <a:custGeom>
              <a:rect b="b" l="l" r="r" t="t"/>
              <a:pathLst>
                <a:path extrusionOk="0" h="513" w="334">
                  <a:moveTo>
                    <a:pt x="167" y="0"/>
                  </a:moveTo>
                  <a:cubicBezTo>
                    <a:pt x="72" y="0"/>
                    <a:pt x="0" y="72"/>
                    <a:pt x="0" y="167"/>
                  </a:cubicBezTo>
                  <a:lnTo>
                    <a:pt x="0" y="345"/>
                  </a:lnTo>
                  <a:cubicBezTo>
                    <a:pt x="0" y="429"/>
                    <a:pt x="72" y="512"/>
                    <a:pt x="167" y="512"/>
                  </a:cubicBezTo>
                  <a:cubicBezTo>
                    <a:pt x="250" y="512"/>
                    <a:pt x="322" y="429"/>
                    <a:pt x="322" y="345"/>
                  </a:cubicBezTo>
                  <a:lnTo>
                    <a:pt x="322"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7" name="Google Shape;11907;p65"/>
            <p:cNvSpPr/>
            <p:nvPr/>
          </p:nvSpPr>
          <p:spPr>
            <a:xfrm>
              <a:off x="7241595" y="2064308"/>
              <a:ext cx="28702" cy="16442"/>
            </a:xfrm>
            <a:custGeom>
              <a:rect b="b" l="l" r="r" t="t"/>
              <a:pathLst>
                <a:path extrusionOk="0" h="519" w="906">
                  <a:moveTo>
                    <a:pt x="190" y="0"/>
                  </a:moveTo>
                  <a:cubicBezTo>
                    <a:pt x="116" y="0"/>
                    <a:pt x="54" y="45"/>
                    <a:pt x="25" y="113"/>
                  </a:cubicBezTo>
                  <a:cubicBezTo>
                    <a:pt x="1" y="209"/>
                    <a:pt x="48" y="292"/>
                    <a:pt x="132" y="316"/>
                  </a:cubicBezTo>
                  <a:lnTo>
                    <a:pt x="667" y="494"/>
                  </a:lnTo>
                  <a:cubicBezTo>
                    <a:pt x="679" y="494"/>
                    <a:pt x="703" y="518"/>
                    <a:pt x="727" y="518"/>
                  </a:cubicBezTo>
                  <a:cubicBezTo>
                    <a:pt x="798" y="518"/>
                    <a:pt x="858" y="471"/>
                    <a:pt x="894" y="399"/>
                  </a:cubicBezTo>
                  <a:cubicBezTo>
                    <a:pt x="906" y="304"/>
                    <a:pt x="858" y="221"/>
                    <a:pt x="775" y="185"/>
                  </a:cubicBezTo>
                  <a:lnTo>
                    <a:pt x="239" y="6"/>
                  </a:lnTo>
                  <a:cubicBezTo>
                    <a:pt x="222" y="2"/>
                    <a:pt x="206"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8" name="Google Shape;11908;p65"/>
            <p:cNvSpPr/>
            <p:nvPr/>
          </p:nvSpPr>
          <p:spPr>
            <a:xfrm>
              <a:off x="7303466" y="2064276"/>
              <a:ext cx="28702" cy="16474"/>
            </a:xfrm>
            <a:custGeom>
              <a:rect b="b" l="l" r="r" t="t"/>
              <a:pathLst>
                <a:path extrusionOk="0" h="520" w="906">
                  <a:moveTo>
                    <a:pt x="718" y="0"/>
                  </a:moveTo>
                  <a:cubicBezTo>
                    <a:pt x="701" y="0"/>
                    <a:pt x="684" y="2"/>
                    <a:pt x="667" y="7"/>
                  </a:cubicBezTo>
                  <a:lnTo>
                    <a:pt x="131" y="186"/>
                  </a:lnTo>
                  <a:cubicBezTo>
                    <a:pt x="36" y="222"/>
                    <a:pt x="0" y="305"/>
                    <a:pt x="24" y="400"/>
                  </a:cubicBezTo>
                  <a:cubicBezTo>
                    <a:pt x="60" y="472"/>
                    <a:pt x="108" y="519"/>
                    <a:pt x="191" y="519"/>
                  </a:cubicBezTo>
                  <a:cubicBezTo>
                    <a:pt x="203" y="519"/>
                    <a:pt x="215" y="519"/>
                    <a:pt x="250" y="495"/>
                  </a:cubicBezTo>
                  <a:lnTo>
                    <a:pt x="786" y="317"/>
                  </a:lnTo>
                  <a:cubicBezTo>
                    <a:pt x="858" y="293"/>
                    <a:pt x="905" y="210"/>
                    <a:pt x="870" y="114"/>
                  </a:cubicBezTo>
                  <a:cubicBezTo>
                    <a:pt x="850" y="38"/>
                    <a:pt x="786" y="0"/>
                    <a:pt x="7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09" name="Google Shape;11909;p65"/>
            <p:cNvSpPr/>
            <p:nvPr/>
          </p:nvSpPr>
          <p:spPr>
            <a:xfrm>
              <a:off x="7281575" y="2277229"/>
              <a:ext cx="10993" cy="49452"/>
            </a:xfrm>
            <a:custGeom>
              <a:rect b="b" l="l" r="r" t="t"/>
              <a:pathLst>
                <a:path extrusionOk="0" h="1561" w="347">
                  <a:moveTo>
                    <a:pt x="167" y="0"/>
                  </a:moveTo>
                  <a:cubicBezTo>
                    <a:pt x="72" y="0"/>
                    <a:pt x="1" y="72"/>
                    <a:pt x="1" y="167"/>
                  </a:cubicBezTo>
                  <a:lnTo>
                    <a:pt x="1" y="1405"/>
                  </a:lnTo>
                  <a:cubicBezTo>
                    <a:pt x="1" y="1489"/>
                    <a:pt x="72" y="1560"/>
                    <a:pt x="167" y="1560"/>
                  </a:cubicBezTo>
                  <a:cubicBezTo>
                    <a:pt x="251" y="1560"/>
                    <a:pt x="334" y="1489"/>
                    <a:pt x="334" y="1405"/>
                  </a:cubicBezTo>
                  <a:lnTo>
                    <a:pt x="334" y="167"/>
                  </a:lnTo>
                  <a:cubicBezTo>
                    <a:pt x="346" y="72"/>
                    <a:pt x="275"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0" name="Google Shape;11910;p65"/>
            <p:cNvSpPr/>
            <p:nvPr/>
          </p:nvSpPr>
          <p:spPr>
            <a:xfrm>
              <a:off x="7147315" y="1969046"/>
              <a:ext cx="279513" cy="357255"/>
            </a:xfrm>
            <a:custGeom>
              <a:rect b="b" l="l" r="r" t="t"/>
              <a:pathLst>
                <a:path extrusionOk="0" h="11277" w="8823">
                  <a:moveTo>
                    <a:pt x="4906" y="370"/>
                  </a:moveTo>
                  <a:cubicBezTo>
                    <a:pt x="5977" y="370"/>
                    <a:pt x="6858" y="1239"/>
                    <a:pt x="6858" y="2323"/>
                  </a:cubicBezTo>
                  <a:lnTo>
                    <a:pt x="6858" y="3394"/>
                  </a:lnTo>
                  <a:lnTo>
                    <a:pt x="6632" y="3394"/>
                  </a:lnTo>
                  <a:cubicBezTo>
                    <a:pt x="6632" y="3394"/>
                    <a:pt x="6620" y="3394"/>
                    <a:pt x="6620" y="3370"/>
                  </a:cubicBezTo>
                  <a:cubicBezTo>
                    <a:pt x="6549" y="3001"/>
                    <a:pt x="6275" y="2037"/>
                    <a:pt x="5537" y="1311"/>
                  </a:cubicBezTo>
                  <a:cubicBezTo>
                    <a:pt x="5507" y="1281"/>
                    <a:pt x="5465" y="1266"/>
                    <a:pt x="5422" y="1266"/>
                  </a:cubicBezTo>
                  <a:cubicBezTo>
                    <a:pt x="5379" y="1266"/>
                    <a:pt x="5334" y="1281"/>
                    <a:pt x="5298" y="1311"/>
                  </a:cubicBezTo>
                  <a:cubicBezTo>
                    <a:pt x="5298" y="1311"/>
                    <a:pt x="4822" y="1787"/>
                    <a:pt x="4358" y="1965"/>
                  </a:cubicBezTo>
                  <a:cubicBezTo>
                    <a:pt x="3882" y="1787"/>
                    <a:pt x="3417" y="1323"/>
                    <a:pt x="3417" y="1311"/>
                  </a:cubicBezTo>
                  <a:cubicBezTo>
                    <a:pt x="3387" y="1281"/>
                    <a:pt x="3349" y="1266"/>
                    <a:pt x="3307" y="1266"/>
                  </a:cubicBezTo>
                  <a:cubicBezTo>
                    <a:pt x="3265" y="1266"/>
                    <a:pt x="3221" y="1281"/>
                    <a:pt x="3179" y="1311"/>
                  </a:cubicBezTo>
                  <a:cubicBezTo>
                    <a:pt x="3120" y="1370"/>
                    <a:pt x="3060" y="1442"/>
                    <a:pt x="3001" y="1513"/>
                  </a:cubicBezTo>
                  <a:cubicBezTo>
                    <a:pt x="2941" y="1584"/>
                    <a:pt x="2965" y="1692"/>
                    <a:pt x="3024" y="1751"/>
                  </a:cubicBezTo>
                  <a:cubicBezTo>
                    <a:pt x="3057" y="1778"/>
                    <a:pt x="3096" y="1790"/>
                    <a:pt x="3134" y="1790"/>
                  </a:cubicBezTo>
                  <a:cubicBezTo>
                    <a:pt x="3180" y="1790"/>
                    <a:pt x="3224" y="1772"/>
                    <a:pt x="3251" y="1739"/>
                  </a:cubicBezTo>
                  <a:cubicBezTo>
                    <a:pt x="3274" y="1704"/>
                    <a:pt x="3298" y="1692"/>
                    <a:pt x="3322" y="1680"/>
                  </a:cubicBezTo>
                  <a:cubicBezTo>
                    <a:pt x="3513" y="1858"/>
                    <a:pt x="3917" y="2168"/>
                    <a:pt x="4310" y="2299"/>
                  </a:cubicBezTo>
                  <a:cubicBezTo>
                    <a:pt x="4328" y="2311"/>
                    <a:pt x="4349" y="2317"/>
                    <a:pt x="4368" y="2317"/>
                  </a:cubicBezTo>
                  <a:cubicBezTo>
                    <a:pt x="4388" y="2317"/>
                    <a:pt x="4405" y="2311"/>
                    <a:pt x="4417" y="2299"/>
                  </a:cubicBezTo>
                  <a:cubicBezTo>
                    <a:pt x="4822" y="2168"/>
                    <a:pt x="5227" y="1834"/>
                    <a:pt x="5418" y="1680"/>
                  </a:cubicBezTo>
                  <a:cubicBezTo>
                    <a:pt x="6001" y="2335"/>
                    <a:pt x="6215" y="3132"/>
                    <a:pt x="6299" y="3466"/>
                  </a:cubicBezTo>
                  <a:cubicBezTo>
                    <a:pt x="6322" y="3632"/>
                    <a:pt x="6477" y="3728"/>
                    <a:pt x="6620" y="3728"/>
                  </a:cubicBezTo>
                  <a:lnTo>
                    <a:pt x="6918" y="3728"/>
                  </a:lnTo>
                  <a:cubicBezTo>
                    <a:pt x="6989" y="3728"/>
                    <a:pt x="7072" y="3763"/>
                    <a:pt x="7132" y="3823"/>
                  </a:cubicBezTo>
                  <a:cubicBezTo>
                    <a:pt x="7192" y="3882"/>
                    <a:pt x="7203" y="3954"/>
                    <a:pt x="7203" y="4025"/>
                  </a:cubicBezTo>
                  <a:cubicBezTo>
                    <a:pt x="7192" y="4168"/>
                    <a:pt x="7049" y="4287"/>
                    <a:pt x="6906" y="4287"/>
                  </a:cubicBezTo>
                  <a:lnTo>
                    <a:pt x="6834" y="4287"/>
                  </a:lnTo>
                  <a:lnTo>
                    <a:pt x="6834" y="4263"/>
                  </a:lnTo>
                  <a:cubicBezTo>
                    <a:pt x="6834" y="4180"/>
                    <a:pt x="6751" y="4097"/>
                    <a:pt x="6668" y="4097"/>
                  </a:cubicBezTo>
                  <a:cubicBezTo>
                    <a:pt x="6572" y="4097"/>
                    <a:pt x="6501" y="4180"/>
                    <a:pt x="6501" y="4263"/>
                  </a:cubicBezTo>
                  <a:cubicBezTo>
                    <a:pt x="6501" y="5442"/>
                    <a:pt x="5548" y="6395"/>
                    <a:pt x="4370" y="6395"/>
                  </a:cubicBezTo>
                  <a:cubicBezTo>
                    <a:pt x="3203" y="6395"/>
                    <a:pt x="2250" y="5442"/>
                    <a:pt x="2250" y="4263"/>
                  </a:cubicBezTo>
                  <a:cubicBezTo>
                    <a:pt x="2250" y="4180"/>
                    <a:pt x="2167" y="4097"/>
                    <a:pt x="2084" y="4097"/>
                  </a:cubicBezTo>
                  <a:cubicBezTo>
                    <a:pt x="1989" y="4097"/>
                    <a:pt x="1953" y="4144"/>
                    <a:pt x="1953" y="4240"/>
                  </a:cubicBezTo>
                  <a:lnTo>
                    <a:pt x="1846" y="4251"/>
                  </a:lnTo>
                  <a:cubicBezTo>
                    <a:pt x="1774" y="4251"/>
                    <a:pt x="1691" y="4228"/>
                    <a:pt x="1631" y="4168"/>
                  </a:cubicBezTo>
                  <a:cubicBezTo>
                    <a:pt x="1572" y="4109"/>
                    <a:pt x="1560" y="4025"/>
                    <a:pt x="1560" y="3954"/>
                  </a:cubicBezTo>
                  <a:cubicBezTo>
                    <a:pt x="1572" y="3823"/>
                    <a:pt x="1715" y="3704"/>
                    <a:pt x="1858" y="3704"/>
                  </a:cubicBezTo>
                  <a:lnTo>
                    <a:pt x="2131" y="3704"/>
                  </a:lnTo>
                  <a:cubicBezTo>
                    <a:pt x="2286" y="3704"/>
                    <a:pt x="2429" y="3597"/>
                    <a:pt x="2453" y="3430"/>
                  </a:cubicBezTo>
                  <a:cubicBezTo>
                    <a:pt x="2500" y="3216"/>
                    <a:pt x="2631" y="2751"/>
                    <a:pt x="2905" y="2275"/>
                  </a:cubicBezTo>
                  <a:cubicBezTo>
                    <a:pt x="2941" y="2204"/>
                    <a:pt x="2917" y="2096"/>
                    <a:pt x="2846" y="2049"/>
                  </a:cubicBezTo>
                  <a:cubicBezTo>
                    <a:pt x="2820" y="2034"/>
                    <a:pt x="2791" y="2027"/>
                    <a:pt x="2763" y="2027"/>
                  </a:cubicBezTo>
                  <a:cubicBezTo>
                    <a:pt x="2702" y="2027"/>
                    <a:pt x="2644" y="2059"/>
                    <a:pt x="2620" y="2108"/>
                  </a:cubicBezTo>
                  <a:cubicBezTo>
                    <a:pt x="2322" y="2632"/>
                    <a:pt x="2203" y="3120"/>
                    <a:pt x="2143" y="3370"/>
                  </a:cubicBezTo>
                  <a:cubicBezTo>
                    <a:pt x="2143" y="3370"/>
                    <a:pt x="2143" y="3394"/>
                    <a:pt x="2131" y="3394"/>
                  </a:cubicBezTo>
                  <a:lnTo>
                    <a:pt x="1905" y="3394"/>
                  </a:lnTo>
                  <a:lnTo>
                    <a:pt x="1905" y="2323"/>
                  </a:lnTo>
                  <a:cubicBezTo>
                    <a:pt x="1905" y="1251"/>
                    <a:pt x="2786" y="370"/>
                    <a:pt x="3846" y="370"/>
                  </a:cubicBezTo>
                  <a:close/>
                  <a:moveTo>
                    <a:pt x="2096" y="5121"/>
                  </a:moveTo>
                  <a:cubicBezTo>
                    <a:pt x="2274" y="5573"/>
                    <a:pt x="2584" y="5978"/>
                    <a:pt x="2989" y="6264"/>
                  </a:cubicBezTo>
                  <a:lnTo>
                    <a:pt x="2989" y="7214"/>
                  </a:lnTo>
                  <a:lnTo>
                    <a:pt x="1357" y="5240"/>
                  </a:lnTo>
                  <a:lnTo>
                    <a:pt x="2096" y="5121"/>
                  </a:lnTo>
                  <a:close/>
                  <a:moveTo>
                    <a:pt x="6715" y="5121"/>
                  </a:moveTo>
                  <a:lnTo>
                    <a:pt x="7453" y="5240"/>
                  </a:lnTo>
                  <a:lnTo>
                    <a:pt x="5822" y="7228"/>
                  </a:lnTo>
                  <a:lnTo>
                    <a:pt x="5822" y="6264"/>
                  </a:lnTo>
                  <a:cubicBezTo>
                    <a:pt x="6215" y="5978"/>
                    <a:pt x="6537" y="5573"/>
                    <a:pt x="6715" y="5121"/>
                  </a:cubicBezTo>
                  <a:close/>
                  <a:moveTo>
                    <a:pt x="5489" y="6454"/>
                  </a:moveTo>
                  <a:lnTo>
                    <a:pt x="5489" y="7633"/>
                  </a:lnTo>
                  <a:lnTo>
                    <a:pt x="4417" y="8931"/>
                  </a:lnTo>
                  <a:lnTo>
                    <a:pt x="3346" y="7633"/>
                  </a:lnTo>
                  <a:lnTo>
                    <a:pt x="3346" y="6454"/>
                  </a:lnTo>
                  <a:cubicBezTo>
                    <a:pt x="3679" y="6621"/>
                    <a:pt x="4036" y="6704"/>
                    <a:pt x="4417" y="6704"/>
                  </a:cubicBezTo>
                  <a:cubicBezTo>
                    <a:pt x="4810" y="6704"/>
                    <a:pt x="5167" y="6621"/>
                    <a:pt x="5489" y="6454"/>
                  </a:cubicBezTo>
                  <a:close/>
                  <a:moveTo>
                    <a:pt x="3894" y="1"/>
                  </a:moveTo>
                  <a:cubicBezTo>
                    <a:pt x="2631" y="1"/>
                    <a:pt x="1608" y="1025"/>
                    <a:pt x="1608" y="2287"/>
                  </a:cubicBezTo>
                  <a:lnTo>
                    <a:pt x="1608" y="3418"/>
                  </a:lnTo>
                  <a:cubicBezTo>
                    <a:pt x="1417" y="3513"/>
                    <a:pt x="1274" y="3692"/>
                    <a:pt x="1250" y="3894"/>
                  </a:cubicBezTo>
                  <a:cubicBezTo>
                    <a:pt x="1238" y="4073"/>
                    <a:pt x="1286" y="4240"/>
                    <a:pt x="1393" y="4371"/>
                  </a:cubicBezTo>
                  <a:cubicBezTo>
                    <a:pt x="1512" y="4501"/>
                    <a:pt x="1679" y="4561"/>
                    <a:pt x="1846" y="4561"/>
                  </a:cubicBezTo>
                  <a:lnTo>
                    <a:pt x="1965" y="4561"/>
                  </a:lnTo>
                  <a:cubicBezTo>
                    <a:pt x="1977" y="4644"/>
                    <a:pt x="1989" y="4716"/>
                    <a:pt x="2000" y="4775"/>
                  </a:cubicBezTo>
                  <a:lnTo>
                    <a:pt x="1262" y="4894"/>
                  </a:lnTo>
                  <a:cubicBezTo>
                    <a:pt x="1155" y="4906"/>
                    <a:pt x="1048" y="4978"/>
                    <a:pt x="1012" y="5073"/>
                  </a:cubicBezTo>
                  <a:cubicBezTo>
                    <a:pt x="965" y="5180"/>
                    <a:pt x="965" y="5275"/>
                    <a:pt x="1012" y="5383"/>
                  </a:cubicBezTo>
                  <a:lnTo>
                    <a:pt x="2108" y="7502"/>
                  </a:lnTo>
                  <a:lnTo>
                    <a:pt x="857" y="7883"/>
                  </a:lnTo>
                  <a:cubicBezTo>
                    <a:pt x="334" y="8050"/>
                    <a:pt x="0" y="8514"/>
                    <a:pt x="0" y="9062"/>
                  </a:cubicBezTo>
                  <a:lnTo>
                    <a:pt x="0" y="11109"/>
                  </a:lnTo>
                  <a:cubicBezTo>
                    <a:pt x="0" y="11205"/>
                    <a:pt x="72" y="11276"/>
                    <a:pt x="155" y="11276"/>
                  </a:cubicBezTo>
                  <a:cubicBezTo>
                    <a:pt x="250" y="11276"/>
                    <a:pt x="322" y="11205"/>
                    <a:pt x="322" y="11109"/>
                  </a:cubicBezTo>
                  <a:lnTo>
                    <a:pt x="322" y="9062"/>
                  </a:lnTo>
                  <a:cubicBezTo>
                    <a:pt x="322" y="8943"/>
                    <a:pt x="357" y="8823"/>
                    <a:pt x="381" y="8716"/>
                  </a:cubicBezTo>
                  <a:lnTo>
                    <a:pt x="1215" y="9431"/>
                  </a:lnTo>
                  <a:cubicBezTo>
                    <a:pt x="1334" y="9538"/>
                    <a:pt x="1405" y="9681"/>
                    <a:pt x="1405" y="9847"/>
                  </a:cubicBezTo>
                  <a:lnTo>
                    <a:pt x="1405" y="11109"/>
                  </a:lnTo>
                  <a:cubicBezTo>
                    <a:pt x="1405" y="11205"/>
                    <a:pt x="1488" y="11276"/>
                    <a:pt x="1572" y="11276"/>
                  </a:cubicBezTo>
                  <a:cubicBezTo>
                    <a:pt x="1667" y="11276"/>
                    <a:pt x="1738" y="11205"/>
                    <a:pt x="1738" y="11109"/>
                  </a:cubicBezTo>
                  <a:lnTo>
                    <a:pt x="1738" y="9847"/>
                  </a:lnTo>
                  <a:cubicBezTo>
                    <a:pt x="1738" y="9597"/>
                    <a:pt x="1631" y="9359"/>
                    <a:pt x="1441" y="9181"/>
                  </a:cubicBezTo>
                  <a:lnTo>
                    <a:pt x="572" y="8431"/>
                  </a:lnTo>
                  <a:cubicBezTo>
                    <a:pt x="679" y="8335"/>
                    <a:pt x="810" y="8240"/>
                    <a:pt x="965" y="8192"/>
                  </a:cubicBezTo>
                  <a:lnTo>
                    <a:pt x="2274" y="7776"/>
                  </a:lnTo>
                  <a:lnTo>
                    <a:pt x="2989" y="9145"/>
                  </a:lnTo>
                  <a:lnTo>
                    <a:pt x="2762" y="9597"/>
                  </a:lnTo>
                  <a:cubicBezTo>
                    <a:pt x="2679" y="9776"/>
                    <a:pt x="2691" y="9966"/>
                    <a:pt x="2810" y="10133"/>
                  </a:cubicBezTo>
                  <a:lnTo>
                    <a:pt x="3572" y="11205"/>
                  </a:lnTo>
                  <a:cubicBezTo>
                    <a:pt x="3596" y="11252"/>
                    <a:pt x="3655" y="11276"/>
                    <a:pt x="3703" y="11276"/>
                  </a:cubicBezTo>
                  <a:cubicBezTo>
                    <a:pt x="3727" y="11276"/>
                    <a:pt x="3763" y="11264"/>
                    <a:pt x="3786" y="11252"/>
                  </a:cubicBezTo>
                  <a:cubicBezTo>
                    <a:pt x="3870" y="11193"/>
                    <a:pt x="3882" y="11086"/>
                    <a:pt x="3834" y="11014"/>
                  </a:cubicBezTo>
                  <a:lnTo>
                    <a:pt x="3072" y="9943"/>
                  </a:lnTo>
                  <a:cubicBezTo>
                    <a:pt x="3036" y="9883"/>
                    <a:pt x="3036" y="9800"/>
                    <a:pt x="3060" y="9740"/>
                  </a:cubicBezTo>
                  <a:lnTo>
                    <a:pt x="3310" y="9228"/>
                  </a:lnTo>
                  <a:cubicBezTo>
                    <a:pt x="3346" y="9181"/>
                    <a:pt x="3346" y="9121"/>
                    <a:pt x="3310" y="9073"/>
                  </a:cubicBezTo>
                  <a:lnTo>
                    <a:pt x="1917" y="6395"/>
                  </a:lnTo>
                  <a:lnTo>
                    <a:pt x="4263" y="9252"/>
                  </a:lnTo>
                  <a:cubicBezTo>
                    <a:pt x="4298" y="9300"/>
                    <a:pt x="4346" y="9312"/>
                    <a:pt x="4405" y="9312"/>
                  </a:cubicBezTo>
                  <a:cubicBezTo>
                    <a:pt x="4441" y="9312"/>
                    <a:pt x="4489" y="9300"/>
                    <a:pt x="4536" y="9252"/>
                  </a:cubicBezTo>
                  <a:lnTo>
                    <a:pt x="6882" y="6395"/>
                  </a:lnTo>
                  <a:lnTo>
                    <a:pt x="5489" y="9073"/>
                  </a:lnTo>
                  <a:cubicBezTo>
                    <a:pt x="5453" y="9121"/>
                    <a:pt x="5453" y="9181"/>
                    <a:pt x="5489" y="9228"/>
                  </a:cubicBezTo>
                  <a:lnTo>
                    <a:pt x="5739" y="9740"/>
                  </a:lnTo>
                  <a:cubicBezTo>
                    <a:pt x="5775" y="9800"/>
                    <a:pt x="5775" y="9871"/>
                    <a:pt x="5727" y="9943"/>
                  </a:cubicBezTo>
                  <a:lnTo>
                    <a:pt x="4965" y="11014"/>
                  </a:lnTo>
                  <a:cubicBezTo>
                    <a:pt x="4906" y="11086"/>
                    <a:pt x="4941" y="11193"/>
                    <a:pt x="5013" y="11252"/>
                  </a:cubicBezTo>
                  <a:cubicBezTo>
                    <a:pt x="5037" y="11264"/>
                    <a:pt x="5072" y="11276"/>
                    <a:pt x="5096" y="11276"/>
                  </a:cubicBezTo>
                  <a:cubicBezTo>
                    <a:pt x="5144" y="11276"/>
                    <a:pt x="5203" y="11252"/>
                    <a:pt x="5239" y="11205"/>
                  </a:cubicBezTo>
                  <a:lnTo>
                    <a:pt x="5989" y="10133"/>
                  </a:lnTo>
                  <a:cubicBezTo>
                    <a:pt x="6108" y="9966"/>
                    <a:pt x="6132" y="9776"/>
                    <a:pt x="6037" y="9597"/>
                  </a:cubicBezTo>
                  <a:lnTo>
                    <a:pt x="5810" y="9145"/>
                  </a:lnTo>
                  <a:lnTo>
                    <a:pt x="6525" y="7776"/>
                  </a:lnTo>
                  <a:lnTo>
                    <a:pt x="7834" y="8192"/>
                  </a:lnTo>
                  <a:cubicBezTo>
                    <a:pt x="7989" y="8240"/>
                    <a:pt x="8120" y="8335"/>
                    <a:pt x="8227" y="8431"/>
                  </a:cubicBezTo>
                  <a:lnTo>
                    <a:pt x="7358" y="9181"/>
                  </a:lnTo>
                  <a:cubicBezTo>
                    <a:pt x="7168" y="9347"/>
                    <a:pt x="7061" y="9585"/>
                    <a:pt x="7061" y="9847"/>
                  </a:cubicBezTo>
                  <a:lnTo>
                    <a:pt x="7061" y="11109"/>
                  </a:lnTo>
                  <a:cubicBezTo>
                    <a:pt x="7061" y="11205"/>
                    <a:pt x="7144" y="11276"/>
                    <a:pt x="7227" y="11276"/>
                  </a:cubicBezTo>
                  <a:cubicBezTo>
                    <a:pt x="7323" y="11276"/>
                    <a:pt x="7394" y="11205"/>
                    <a:pt x="7394" y="11109"/>
                  </a:cubicBezTo>
                  <a:lnTo>
                    <a:pt x="7394" y="9847"/>
                  </a:lnTo>
                  <a:cubicBezTo>
                    <a:pt x="7394" y="9681"/>
                    <a:pt x="7465" y="9538"/>
                    <a:pt x="7584" y="9431"/>
                  </a:cubicBezTo>
                  <a:lnTo>
                    <a:pt x="8418" y="8716"/>
                  </a:lnTo>
                  <a:cubicBezTo>
                    <a:pt x="8466" y="8823"/>
                    <a:pt x="8477" y="8943"/>
                    <a:pt x="8477" y="9062"/>
                  </a:cubicBezTo>
                  <a:lnTo>
                    <a:pt x="8477" y="11109"/>
                  </a:lnTo>
                  <a:cubicBezTo>
                    <a:pt x="8477" y="11205"/>
                    <a:pt x="8549" y="11276"/>
                    <a:pt x="8644" y="11276"/>
                  </a:cubicBezTo>
                  <a:cubicBezTo>
                    <a:pt x="8727" y="11276"/>
                    <a:pt x="8811" y="11205"/>
                    <a:pt x="8811" y="11109"/>
                  </a:cubicBezTo>
                  <a:lnTo>
                    <a:pt x="8811" y="9062"/>
                  </a:lnTo>
                  <a:cubicBezTo>
                    <a:pt x="8823" y="8538"/>
                    <a:pt x="8477" y="8073"/>
                    <a:pt x="7965" y="7919"/>
                  </a:cubicBezTo>
                  <a:lnTo>
                    <a:pt x="6715" y="7526"/>
                  </a:lnTo>
                  <a:lnTo>
                    <a:pt x="7811" y="5418"/>
                  </a:lnTo>
                  <a:cubicBezTo>
                    <a:pt x="7858" y="5311"/>
                    <a:pt x="7858" y="5204"/>
                    <a:pt x="7811" y="5097"/>
                  </a:cubicBezTo>
                  <a:cubicBezTo>
                    <a:pt x="7763" y="5002"/>
                    <a:pt x="7668" y="4942"/>
                    <a:pt x="7561" y="4918"/>
                  </a:cubicBezTo>
                  <a:lnTo>
                    <a:pt x="6811" y="4799"/>
                  </a:lnTo>
                  <a:cubicBezTo>
                    <a:pt x="6822" y="4728"/>
                    <a:pt x="6846" y="4656"/>
                    <a:pt x="6858" y="4597"/>
                  </a:cubicBezTo>
                  <a:lnTo>
                    <a:pt x="6965" y="4597"/>
                  </a:lnTo>
                  <a:cubicBezTo>
                    <a:pt x="7287" y="4597"/>
                    <a:pt x="7561" y="4359"/>
                    <a:pt x="7584" y="4049"/>
                  </a:cubicBezTo>
                  <a:cubicBezTo>
                    <a:pt x="7608" y="3870"/>
                    <a:pt x="7549" y="3704"/>
                    <a:pt x="7442" y="3573"/>
                  </a:cubicBezTo>
                  <a:cubicBezTo>
                    <a:pt x="7382" y="3513"/>
                    <a:pt x="7323" y="3466"/>
                    <a:pt x="7251" y="3418"/>
                  </a:cubicBezTo>
                  <a:lnTo>
                    <a:pt x="7251" y="2287"/>
                  </a:lnTo>
                  <a:cubicBezTo>
                    <a:pt x="7251" y="1025"/>
                    <a:pt x="6215" y="1"/>
                    <a:pt x="4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1" name="Google Shape;11911;p65"/>
            <p:cNvSpPr/>
            <p:nvPr/>
          </p:nvSpPr>
          <p:spPr>
            <a:xfrm>
              <a:off x="7248026" y="2111067"/>
              <a:ext cx="78471" cy="36052"/>
            </a:xfrm>
            <a:custGeom>
              <a:rect b="b" l="l" r="r" t="t"/>
              <a:pathLst>
                <a:path extrusionOk="0" h="1138" w="2477">
                  <a:moveTo>
                    <a:pt x="619" y="411"/>
                  </a:moveTo>
                  <a:cubicBezTo>
                    <a:pt x="679" y="411"/>
                    <a:pt x="738" y="423"/>
                    <a:pt x="798" y="423"/>
                  </a:cubicBezTo>
                  <a:lnTo>
                    <a:pt x="703" y="602"/>
                  </a:lnTo>
                  <a:lnTo>
                    <a:pt x="619" y="411"/>
                  </a:lnTo>
                  <a:close/>
                  <a:moveTo>
                    <a:pt x="1846" y="411"/>
                  </a:moveTo>
                  <a:lnTo>
                    <a:pt x="1762" y="602"/>
                  </a:lnTo>
                  <a:lnTo>
                    <a:pt x="1667" y="423"/>
                  </a:lnTo>
                  <a:cubicBezTo>
                    <a:pt x="1727" y="423"/>
                    <a:pt x="1786" y="411"/>
                    <a:pt x="1846" y="411"/>
                  </a:cubicBezTo>
                  <a:close/>
                  <a:moveTo>
                    <a:pt x="2310" y="1"/>
                  </a:moveTo>
                  <a:cubicBezTo>
                    <a:pt x="2295" y="1"/>
                    <a:pt x="2279" y="2"/>
                    <a:pt x="2262" y="7"/>
                  </a:cubicBezTo>
                  <a:cubicBezTo>
                    <a:pt x="1965" y="78"/>
                    <a:pt x="1607" y="114"/>
                    <a:pt x="1238" y="114"/>
                  </a:cubicBezTo>
                  <a:cubicBezTo>
                    <a:pt x="869" y="114"/>
                    <a:pt x="524" y="66"/>
                    <a:pt x="214" y="7"/>
                  </a:cubicBezTo>
                  <a:cubicBezTo>
                    <a:pt x="203" y="5"/>
                    <a:pt x="191" y="4"/>
                    <a:pt x="180" y="4"/>
                  </a:cubicBezTo>
                  <a:cubicBezTo>
                    <a:pt x="100" y="4"/>
                    <a:pt x="34" y="42"/>
                    <a:pt x="24" y="126"/>
                  </a:cubicBezTo>
                  <a:cubicBezTo>
                    <a:pt x="0" y="221"/>
                    <a:pt x="48" y="304"/>
                    <a:pt x="143" y="316"/>
                  </a:cubicBezTo>
                  <a:cubicBezTo>
                    <a:pt x="167" y="316"/>
                    <a:pt x="203" y="340"/>
                    <a:pt x="226" y="340"/>
                  </a:cubicBezTo>
                  <a:lnTo>
                    <a:pt x="560" y="1054"/>
                  </a:lnTo>
                  <a:cubicBezTo>
                    <a:pt x="584" y="1114"/>
                    <a:pt x="643" y="1138"/>
                    <a:pt x="703" y="1138"/>
                  </a:cubicBezTo>
                  <a:cubicBezTo>
                    <a:pt x="762" y="1138"/>
                    <a:pt x="822" y="1114"/>
                    <a:pt x="857" y="1054"/>
                  </a:cubicBezTo>
                  <a:lnTo>
                    <a:pt x="1167" y="435"/>
                  </a:lnTo>
                  <a:lnTo>
                    <a:pt x="1310" y="435"/>
                  </a:lnTo>
                  <a:lnTo>
                    <a:pt x="1619" y="1054"/>
                  </a:lnTo>
                  <a:cubicBezTo>
                    <a:pt x="1655" y="1114"/>
                    <a:pt x="1715" y="1138"/>
                    <a:pt x="1774" y="1138"/>
                  </a:cubicBezTo>
                  <a:cubicBezTo>
                    <a:pt x="1834" y="1138"/>
                    <a:pt x="1893" y="1090"/>
                    <a:pt x="1917" y="1054"/>
                  </a:cubicBezTo>
                  <a:lnTo>
                    <a:pt x="2250" y="340"/>
                  </a:lnTo>
                  <a:cubicBezTo>
                    <a:pt x="2274" y="340"/>
                    <a:pt x="2310" y="316"/>
                    <a:pt x="2334" y="316"/>
                  </a:cubicBezTo>
                  <a:cubicBezTo>
                    <a:pt x="2417" y="304"/>
                    <a:pt x="2477" y="221"/>
                    <a:pt x="2465" y="126"/>
                  </a:cubicBezTo>
                  <a:cubicBezTo>
                    <a:pt x="2445" y="47"/>
                    <a:pt x="2384" y="1"/>
                    <a:pt x="2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12" name="Google Shape;11912;p65"/>
          <p:cNvGrpSpPr/>
          <p:nvPr/>
        </p:nvGrpSpPr>
        <p:grpSpPr>
          <a:xfrm>
            <a:off x="6697681" y="1968317"/>
            <a:ext cx="280305" cy="359093"/>
            <a:chOff x="6697681" y="1968317"/>
            <a:chExt cx="280305" cy="359093"/>
          </a:xfrm>
        </p:grpSpPr>
        <p:sp>
          <p:nvSpPr>
            <p:cNvPr id="11913" name="Google Shape;11913;p65"/>
            <p:cNvSpPr/>
            <p:nvPr/>
          </p:nvSpPr>
          <p:spPr>
            <a:xfrm>
              <a:off x="6799152" y="2092408"/>
              <a:ext cx="10613" cy="16252"/>
            </a:xfrm>
            <a:custGeom>
              <a:rect b="b" l="l" r="r" t="t"/>
              <a:pathLst>
                <a:path extrusionOk="0" h="513" w="335">
                  <a:moveTo>
                    <a:pt x="167" y="0"/>
                  </a:moveTo>
                  <a:cubicBezTo>
                    <a:pt x="84" y="0"/>
                    <a:pt x="1" y="72"/>
                    <a:pt x="1" y="167"/>
                  </a:cubicBezTo>
                  <a:lnTo>
                    <a:pt x="1" y="346"/>
                  </a:lnTo>
                  <a:cubicBezTo>
                    <a:pt x="1" y="429"/>
                    <a:pt x="84" y="512"/>
                    <a:pt x="167" y="512"/>
                  </a:cubicBezTo>
                  <a:cubicBezTo>
                    <a:pt x="251" y="512"/>
                    <a:pt x="334" y="429"/>
                    <a:pt x="334" y="346"/>
                  </a:cubicBezTo>
                  <a:lnTo>
                    <a:pt x="334" y="167"/>
                  </a:lnTo>
                  <a:cubicBezTo>
                    <a:pt x="334" y="72"/>
                    <a:pt x="263"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4" name="Google Shape;11914;p65"/>
            <p:cNvSpPr/>
            <p:nvPr/>
          </p:nvSpPr>
          <p:spPr>
            <a:xfrm>
              <a:off x="6866662" y="2092408"/>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5" name="Google Shape;11915;p65"/>
            <p:cNvSpPr/>
            <p:nvPr/>
          </p:nvSpPr>
          <p:spPr>
            <a:xfrm>
              <a:off x="6815372" y="2143032"/>
              <a:ext cx="45302" cy="15777"/>
            </a:xfrm>
            <a:custGeom>
              <a:rect b="b" l="l" r="r" t="t"/>
              <a:pathLst>
                <a:path extrusionOk="0" h="498" w="1430">
                  <a:moveTo>
                    <a:pt x="184" y="1"/>
                  </a:moveTo>
                  <a:cubicBezTo>
                    <a:pt x="141" y="1"/>
                    <a:pt x="96" y="16"/>
                    <a:pt x="60" y="45"/>
                  </a:cubicBezTo>
                  <a:cubicBezTo>
                    <a:pt x="1" y="105"/>
                    <a:pt x="1" y="200"/>
                    <a:pt x="60" y="283"/>
                  </a:cubicBezTo>
                  <a:cubicBezTo>
                    <a:pt x="203" y="414"/>
                    <a:pt x="441" y="498"/>
                    <a:pt x="703" y="498"/>
                  </a:cubicBezTo>
                  <a:cubicBezTo>
                    <a:pt x="965" y="498"/>
                    <a:pt x="1203" y="414"/>
                    <a:pt x="1334" y="283"/>
                  </a:cubicBezTo>
                  <a:cubicBezTo>
                    <a:pt x="1429" y="200"/>
                    <a:pt x="1429" y="105"/>
                    <a:pt x="1370" y="45"/>
                  </a:cubicBezTo>
                  <a:cubicBezTo>
                    <a:pt x="1340" y="16"/>
                    <a:pt x="1298" y="1"/>
                    <a:pt x="1255" y="1"/>
                  </a:cubicBezTo>
                  <a:cubicBezTo>
                    <a:pt x="1212" y="1"/>
                    <a:pt x="1167" y="16"/>
                    <a:pt x="1132" y="45"/>
                  </a:cubicBezTo>
                  <a:cubicBezTo>
                    <a:pt x="1072" y="105"/>
                    <a:pt x="917" y="176"/>
                    <a:pt x="715" y="176"/>
                  </a:cubicBezTo>
                  <a:cubicBezTo>
                    <a:pt x="501" y="176"/>
                    <a:pt x="358" y="105"/>
                    <a:pt x="298" y="45"/>
                  </a:cubicBezTo>
                  <a:cubicBezTo>
                    <a:pt x="269"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6" name="Google Shape;11916;p65"/>
            <p:cNvSpPr/>
            <p:nvPr/>
          </p:nvSpPr>
          <p:spPr>
            <a:xfrm>
              <a:off x="6697681" y="1968317"/>
              <a:ext cx="280305" cy="358713"/>
            </a:xfrm>
            <a:custGeom>
              <a:rect b="b" l="l" r="r" t="t"/>
              <a:pathLst>
                <a:path extrusionOk="0" h="11323" w="8848">
                  <a:moveTo>
                    <a:pt x="4430" y="345"/>
                  </a:moveTo>
                  <a:cubicBezTo>
                    <a:pt x="4978" y="345"/>
                    <a:pt x="5502" y="512"/>
                    <a:pt x="5918" y="822"/>
                  </a:cubicBezTo>
                  <a:cubicBezTo>
                    <a:pt x="6252" y="1072"/>
                    <a:pt x="6526" y="1417"/>
                    <a:pt x="6668" y="1786"/>
                  </a:cubicBezTo>
                  <a:lnTo>
                    <a:pt x="6371" y="1786"/>
                  </a:lnTo>
                  <a:cubicBezTo>
                    <a:pt x="6287" y="1786"/>
                    <a:pt x="6216" y="1857"/>
                    <a:pt x="6216" y="1953"/>
                  </a:cubicBezTo>
                  <a:cubicBezTo>
                    <a:pt x="6216" y="2048"/>
                    <a:pt x="6287" y="2119"/>
                    <a:pt x="6371" y="2119"/>
                  </a:cubicBezTo>
                  <a:lnTo>
                    <a:pt x="7085" y="2119"/>
                  </a:lnTo>
                  <a:cubicBezTo>
                    <a:pt x="7085" y="2119"/>
                    <a:pt x="7109" y="2119"/>
                    <a:pt x="7109" y="2131"/>
                  </a:cubicBezTo>
                  <a:lnTo>
                    <a:pt x="7109" y="2846"/>
                  </a:lnTo>
                  <a:cubicBezTo>
                    <a:pt x="7109" y="2846"/>
                    <a:pt x="7109" y="2858"/>
                    <a:pt x="7085" y="2858"/>
                  </a:cubicBezTo>
                  <a:lnTo>
                    <a:pt x="1787" y="2858"/>
                  </a:lnTo>
                  <a:cubicBezTo>
                    <a:pt x="1787" y="2858"/>
                    <a:pt x="1775" y="2858"/>
                    <a:pt x="1775" y="2846"/>
                  </a:cubicBezTo>
                  <a:lnTo>
                    <a:pt x="1775" y="2131"/>
                  </a:lnTo>
                  <a:lnTo>
                    <a:pt x="1763" y="2131"/>
                  </a:lnTo>
                  <a:lnTo>
                    <a:pt x="5668" y="2119"/>
                  </a:lnTo>
                  <a:cubicBezTo>
                    <a:pt x="5752" y="2119"/>
                    <a:pt x="5823" y="2048"/>
                    <a:pt x="5823" y="1953"/>
                  </a:cubicBezTo>
                  <a:cubicBezTo>
                    <a:pt x="5823" y="1857"/>
                    <a:pt x="5752" y="1786"/>
                    <a:pt x="5668" y="1786"/>
                  </a:cubicBezTo>
                  <a:lnTo>
                    <a:pt x="2180" y="1786"/>
                  </a:lnTo>
                  <a:cubicBezTo>
                    <a:pt x="2335" y="1417"/>
                    <a:pt x="2585" y="1072"/>
                    <a:pt x="2942" y="822"/>
                  </a:cubicBezTo>
                  <a:cubicBezTo>
                    <a:pt x="3370" y="512"/>
                    <a:pt x="3870" y="345"/>
                    <a:pt x="4430" y="345"/>
                  </a:cubicBezTo>
                  <a:close/>
                  <a:moveTo>
                    <a:pt x="6918" y="3179"/>
                  </a:moveTo>
                  <a:lnTo>
                    <a:pt x="6918" y="3191"/>
                  </a:lnTo>
                  <a:lnTo>
                    <a:pt x="6918" y="3739"/>
                  </a:lnTo>
                  <a:lnTo>
                    <a:pt x="6716" y="3739"/>
                  </a:lnTo>
                  <a:cubicBezTo>
                    <a:pt x="6621" y="3739"/>
                    <a:pt x="6526" y="3643"/>
                    <a:pt x="6526" y="3548"/>
                  </a:cubicBezTo>
                  <a:lnTo>
                    <a:pt x="6526" y="3179"/>
                  </a:lnTo>
                  <a:close/>
                  <a:moveTo>
                    <a:pt x="2335" y="3203"/>
                  </a:moveTo>
                  <a:lnTo>
                    <a:pt x="2335" y="3560"/>
                  </a:lnTo>
                  <a:cubicBezTo>
                    <a:pt x="2335" y="3667"/>
                    <a:pt x="2239" y="3751"/>
                    <a:pt x="2132" y="3751"/>
                  </a:cubicBezTo>
                  <a:lnTo>
                    <a:pt x="1942" y="3751"/>
                  </a:lnTo>
                  <a:lnTo>
                    <a:pt x="1942" y="3203"/>
                  </a:lnTo>
                  <a:close/>
                  <a:moveTo>
                    <a:pt x="6180" y="3179"/>
                  </a:moveTo>
                  <a:lnTo>
                    <a:pt x="6180" y="3548"/>
                  </a:lnTo>
                  <a:cubicBezTo>
                    <a:pt x="6180" y="3834"/>
                    <a:pt x="6418" y="4072"/>
                    <a:pt x="6704" y="4072"/>
                  </a:cubicBezTo>
                  <a:lnTo>
                    <a:pt x="6978" y="4072"/>
                  </a:lnTo>
                  <a:cubicBezTo>
                    <a:pt x="7049" y="4072"/>
                    <a:pt x="7121" y="4096"/>
                    <a:pt x="7180" y="4155"/>
                  </a:cubicBezTo>
                  <a:cubicBezTo>
                    <a:pt x="7240" y="4215"/>
                    <a:pt x="7252" y="4286"/>
                    <a:pt x="7252" y="4370"/>
                  </a:cubicBezTo>
                  <a:cubicBezTo>
                    <a:pt x="7240" y="4501"/>
                    <a:pt x="7109" y="4620"/>
                    <a:pt x="6954" y="4620"/>
                  </a:cubicBezTo>
                  <a:lnTo>
                    <a:pt x="6883" y="4620"/>
                  </a:lnTo>
                  <a:lnTo>
                    <a:pt x="6883" y="4608"/>
                  </a:lnTo>
                  <a:cubicBezTo>
                    <a:pt x="6883" y="4513"/>
                    <a:pt x="6811" y="4441"/>
                    <a:pt x="6716" y="4441"/>
                  </a:cubicBezTo>
                  <a:cubicBezTo>
                    <a:pt x="6633" y="4441"/>
                    <a:pt x="6561" y="4513"/>
                    <a:pt x="6561" y="4608"/>
                  </a:cubicBezTo>
                  <a:cubicBezTo>
                    <a:pt x="6561" y="4810"/>
                    <a:pt x="6526" y="5001"/>
                    <a:pt x="6466" y="5203"/>
                  </a:cubicBezTo>
                  <a:cubicBezTo>
                    <a:pt x="6383" y="4977"/>
                    <a:pt x="6121" y="4798"/>
                    <a:pt x="5847" y="4798"/>
                  </a:cubicBezTo>
                  <a:lnTo>
                    <a:pt x="3013" y="4798"/>
                  </a:lnTo>
                  <a:cubicBezTo>
                    <a:pt x="2727" y="4798"/>
                    <a:pt x="2489" y="4965"/>
                    <a:pt x="2370" y="5203"/>
                  </a:cubicBezTo>
                  <a:cubicBezTo>
                    <a:pt x="2311" y="5001"/>
                    <a:pt x="2287" y="4810"/>
                    <a:pt x="2287" y="4608"/>
                  </a:cubicBezTo>
                  <a:cubicBezTo>
                    <a:pt x="2287" y="4513"/>
                    <a:pt x="2215" y="4441"/>
                    <a:pt x="2120" y="4441"/>
                  </a:cubicBezTo>
                  <a:cubicBezTo>
                    <a:pt x="2037" y="4441"/>
                    <a:pt x="1954" y="4513"/>
                    <a:pt x="1954" y="4608"/>
                  </a:cubicBezTo>
                  <a:lnTo>
                    <a:pt x="1954" y="4620"/>
                  </a:lnTo>
                  <a:lnTo>
                    <a:pt x="1858" y="4620"/>
                  </a:lnTo>
                  <a:cubicBezTo>
                    <a:pt x="1775" y="4620"/>
                    <a:pt x="1704" y="4584"/>
                    <a:pt x="1644" y="4524"/>
                  </a:cubicBezTo>
                  <a:cubicBezTo>
                    <a:pt x="1584" y="4465"/>
                    <a:pt x="1573" y="4394"/>
                    <a:pt x="1573" y="4322"/>
                  </a:cubicBezTo>
                  <a:cubicBezTo>
                    <a:pt x="1584" y="4191"/>
                    <a:pt x="1715" y="4072"/>
                    <a:pt x="1870" y="4072"/>
                  </a:cubicBezTo>
                  <a:lnTo>
                    <a:pt x="2108" y="4072"/>
                  </a:lnTo>
                  <a:cubicBezTo>
                    <a:pt x="2394" y="4072"/>
                    <a:pt x="2632" y="3834"/>
                    <a:pt x="2632" y="3548"/>
                  </a:cubicBezTo>
                  <a:lnTo>
                    <a:pt x="2632" y="3179"/>
                  </a:lnTo>
                  <a:close/>
                  <a:moveTo>
                    <a:pt x="2013" y="5108"/>
                  </a:moveTo>
                  <a:cubicBezTo>
                    <a:pt x="2073" y="5394"/>
                    <a:pt x="2180" y="5656"/>
                    <a:pt x="2335" y="5894"/>
                  </a:cubicBezTo>
                  <a:lnTo>
                    <a:pt x="2335" y="7108"/>
                  </a:lnTo>
                  <a:cubicBezTo>
                    <a:pt x="2335" y="7251"/>
                    <a:pt x="2346" y="7382"/>
                    <a:pt x="2370" y="7537"/>
                  </a:cubicBezTo>
                  <a:lnTo>
                    <a:pt x="1215" y="7846"/>
                  </a:lnTo>
                  <a:cubicBezTo>
                    <a:pt x="1168" y="7727"/>
                    <a:pt x="1120" y="7477"/>
                    <a:pt x="1346" y="7180"/>
                  </a:cubicBezTo>
                  <a:cubicBezTo>
                    <a:pt x="1596" y="6822"/>
                    <a:pt x="1620" y="6584"/>
                    <a:pt x="1620" y="6239"/>
                  </a:cubicBezTo>
                  <a:lnTo>
                    <a:pt x="1620" y="6156"/>
                  </a:lnTo>
                  <a:cubicBezTo>
                    <a:pt x="1632" y="5763"/>
                    <a:pt x="1715" y="5608"/>
                    <a:pt x="1834" y="5429"/>
                  </a:cubicBezTo>
                  <a:cubicBezTo>
                    <a:pt x="1894" y="5346"/>
                    <a:pt x="1954" y="5239"/>
                    <a:pt x="2013" y="5108"/>
                  </a:cubicBezTo>
                  <a:close/>
                  <a:moveTo>
                    <a:pt x="6871" y="5084"/>
                  </a:moveTo>
                  <a:cubicBezTo>
                    <a:pt x="6918" y="5215"/>
                    <a:pt x="6990" y="5322"/>
                    <a:pt x="7049" y="5406"/>
                  </a:cubicBezTo>
                  <a:cubicBezTo>
                    <a:pt x="7168" y="5584"/>
                    <a:pt x="7252" y="5751"/>
                    <a:pt x="7276" y="6120"/>
                  </a:cubicBezTo>
                  <a:lnTo>
                    <a:pt x="7276" y="6215"/>
                  </a:lnTo>
                  <a:cubicBezTo>
                    <a:pt x="7276" y="6549"/>
                    <a:pt x="7288" y="6787"/>
                    <a:pt x="7538" y="7144"/>
                  </a:cubicBezTo>
                  <a:cubicBezTo>
                    <a:pt x="7728" y="7477"/>
                    <a:pt x="7704" y="7727"/>
                    <a:pt x="7657" y="7846"/>
                  </a:cubicBezTo>
                  <a:lnTo>
                    <a:pt x="6514" y="7501"/>
                  </a:lnTo>
                  <a:cubicBezTo>
                    <a:pt x="6537" y="7370"/>
                    <a:pt x="6561" y="7227"/>
                    <a:pt x="6561" y="7072"/>
                  </a:cubicBezTo>
                  <a:lnTo>
                    <a:pt x="6561" y="5870"/>
                  </a:lnTo>
                  <a:cubicBezTo>
                    <a:pt x="6704" y="5632"/>
                    <a:pt x="6811" y="5358"/>
                    <a:pt x="6871" y="5084"/>
                  </a:cubicBezTo>
                  <a:close/>
                  <a:moveTo>
                    <a:pt x="5847" y="5120"/>
                  </a:moveTo>
                  <a:cubicBezTo>
                    <a:pt x="6049" y="5120"/>
                    <a:pt x="6216" y="5286"/>
                    <a:pt x="6216" y="5501"/>
                  </a:cubicBezTo>
                  <a:lnTo>
                    <a:pt x="6216" y="7084"/>
                  </a:lnTo>
                  <a:cubicBezTo>
                    <a:pt x="6216" y="8073"/>
                    <a:pt x="5406" y="8870"/>
                    <a:pt x="4430" y="8870"/>
                  </a:cubicBezTo>
                  <a:cubicBezTo>
                    <a:pt x="3442" y="8870"/>
                    <a:pt x="2644" y="8073"/>
                    <a:pt x="2644" y="7084"/>
                  </a:cubicBezTo>
                  <a:lnTo>
                    <a:pt x="2644" y="5501"/>
                  </a:lnTo>
                  <a:cubicBezTo>
                    <a:pt x="2644" y="5286"/>
                    <a:pt x="2811" y="5120"/>
                    <a:pt x="3013" y="5120"/>
                  </a:cubicBezTo>
                  <a:close/>
                  <a:moveTo>
                    <a:pt x="4442" y="0"/>
                  </a:moveTo>
                  <a:cubicBezTo>
                    <a:pt x="3823" y="0"/>
                    <a:pt x="3239" y="179"/>
                    <a:pt x="2763" y="536"/>
                  </a:cubicBezTo>
                  <a:cubicBezTo>
                    <a:pt x="2335" y="857"/>
                    <a:pt x="2001" y="1286"/>
                    <a:pt x="1858" y="1774"/>
                  </a:cubicBezTo>
                  <a:lnTo>
                    <a:pt x="1799" y="1774"/>
                  </a:lnTo>
                  <a:cubicBezTo>
                    <a:pt x="1596" y="1774"/>
                    <a:pt x="1453" y="1929"/>
                    <a:pt x="1453" y="2119"/>
                  </a:cubicBezTo>
                  <a:lnTo>
                    <a:pt x="1453" y="2834"/>
                  </a:lnTo>
                  <a:cubicBezTo>
                    <a:pt x="1453" y="2965"/>
                    <a:pt x="1525" y="3072"/>
                    <a:pt x="1632" y="3131"/>
                  </a:cubicBezTo>
                  <a:lnTo>
                    <a:pt x="1632" y="3786"/>
                  </a:lnTo>
                  <a:cubicBezTo>
                    <a:pt x="1442" y="3870"/>
                    <a:pt x="1299" y="4048"/>
                    <a:pt x="1275" y="4263"/>
                  </a:cubicBezTo>
                  <a:cubicBezTo>
                    <a:pt x="1263" y="4441"/>
                    <a:pt x="1323" y="4608"/>
                    <a:pt x="1418" y="4739"/>
                  </a:cubicBezTo>
                  <a:cubicBezTo>
                    <a:pt x="1501" y="4822"/>
                    <a:pt x="1620" y="4882"/>
                    <a:pt x="1715" y="4917"/>
                  </a:cubicBezTo>
                  <a:cubicBezTo>
                    <a:pt x="1680" y="5036"/>
                    <a:pt x="1632" y="5120"/>
                    <a:pt x="1561" y="5227"/>
                  </a:cubicBezTo>
                  <a:cubicBezTo>
                    <a:pt x="1442" y="5417"/>
                    <a:pt x="1287" y="5644"/>
                    <a:pt x="1275" y="6120"/>
                  </a:cubicBezTo>
                  <a:lnTo>
                    <a:pt x="1275" y="6227"/>
                  </a:lnTo>
                  <a:cubicBezTo>
                    <a:pt x="1275" y="6549"/>
                    <a:pt x="1263" y="6715"/>
                    <a:pt x="1061" y="6989"/>
                  </a:cubicBezTo>
                  <a:cubicBezTo>
                    <a:pt x="763" y="7382"/>
                    <a:pt x="811" y="7739"/>
                    <a:pt x="882" y="7942"/>
                  </a:cubicBezTo>
                  <a:cubicBezTo>
                    <a:pt x="370" y="8084"/>
                    <a:pt x="1" y="8573"/>
                    <a:pt x="1" y="9108"/>
                  </a:cubicBezTo>
                  <a:lnTo>
                    <a:pt x="1" y="11144"/>
                  </a:lnTo>
                  <a:cubicBezTo>
                    <a:pt x="1" y="11240"/>
                    <a:pt x="84" y="11311"/>
                    <a:pt x="168" y="11311"/>
                  </a:cubicBezTo>
                  <a:cubicBezTo>
                    <a:pt x="263" y="11311"/>
                    <a:pt x="334" y="11240"/>
                    <a:pt x="334" y="11144"/>
                  </a:cubicBezTo>
                  <a:lnTo>
                    <a:pt x="334" y="9108"/>
                  </a:lnTo>
                  <a:cubicBezTo>
                    <a:pt x="334" y="8704"/>
                    <a:pt x="596" y="8370"/>
                    <a:pt x="977" y="8251"/>
                  </a:cubicBezTo>
                  <a:lnTo>
                    <a:pt x="1596" y="8073"/>
                  </a:lnTo>
                  <a:lnTo>
                    <a:pt x="1596" y="11144"/>
                  </a:lnTo>
                  <a:cubicBezTo>
                    <a:pt x="1596" y="11240"/>
                    <a:pt x="1668" y="11311"/>
                    <a:pt x="1763" y="11311"/>
                  </a:cubicBezTo>
                  <a:cubicBezTo>
                    <a:pt x="1846" y="11311"/>
                    <a:pt x="1930" y="11240"/>
                    <a:pt x="1930" y="11144"/>
                  </a:cubicBezTo>
                  <a:lnTo>
                    <a:pt x="1930" y="7977"/>
                  </a:lnTo>
                  <a:lnTo>
                    <a:pt x="2430" y="7834"/>
                  </a:lnTo>
                  <a:cubicBezTo>
                    <a:pt x="2442" y="7858"/>
                    <a:pt x="2466" y="7906"/>
                    <a:pt x="2477" y="7930"/>
                  </a:cubicBezTo>
                  <a:lnTo>
                    <a:pt x="2477" y="11168"/>
                  </a:lnTo>
                  <a:cubicBezTo>
                    <a:pt x="2477" y="11251"/>
                    <a:pt x="2549" y="11323"/>
                    <a:pt x="2644" y="11323"/>
                  </a:cubicBezTo>
                  <a:cubicBezTo>
                    <a:pt x="2727" y="11323"/>
                    <a:pt x="2799" y="11251"/>
                    <a:pt x="2799" y="11168"/>
                  </a:cubicBezTo>
                  <a:lnTo>
                    <a:pt x="2799" y="8465"/>
                  </a:lnTo>
                  <a:cubicBezTo>
                    <a:pt x="3192" y="8918"/>
                    <a:pt x="3775" y="9216"/>
                    <a:pt x="4406" y="9216"/>
                  </a:cubicBezTo>
                  <a:cubicBezTo>
                    <a:pt x="5323" y="9216"/>
                    <a:pt x="6097" y="8644"/>
                    <a:pt x="6395" y="7846"/>
                  </a:cubicBezTo>
                  <a:lnTo>
                    <a:pt x="6895" y="7989"/>
                  </a:lnTo>
                  <a:lnTo>
                    <a:pt x="6895" y="11168"/>
                  </a:lnTo>
                  <a:cubicBezTo>
                    <a:pt x="6895" y="11251"/>
                    <a:pt x="6966" y="11323"/>
                    <a:pt x="7061" y="11323"/>
                  </a:cubicBezTo>
                  <a:cubicBezTo>
                    <a:pt x="7145" y="11323"/>
                    <a:pt x="7228" y="11251"/>
                    <a:pt x="7228" y="11168"/>
                  </a:cubicBezTo>
                  <a:lnTo>
                    <a:pt x="7228" y="8084"/>
                  </a:lnTo>
                  <a:lnTo>
                    <a:pt x="7847" y="8263"/>
                  </a:lnTo>
                  <a:cubicBezTo>
                    <a:pt x="8216" y="8370"/>
                    <a:pt x="8490" y="8727"/>
                    <a:pt x="8490" y="9120"/>
                  </a:cubicBezTo>
                  <a:lnTo>
                    <a:pt x="8490" y="11168"/>
                  </a:lnTo>
                  <a:cubicBezTo>
                    <a:pt x="8490" y="11251"/>
                    <a:pt x="8562" y="11323"/>
                    <a:pt x="8657" y="11323"/>
                  </a:cubicBezTo>
                  <a:cubicBezTo>
                    <a:pt x="8740" y="11323"/>
                    <a:pt x="8812" y="11251"/>
                    <a:pt x="8812" y="11168"/>
                  </a:cubicBezTo>
                  <a:lnTo>
                    <a:pt x="8812" y="9120"/>
                  </a:lnTo>
                  <a:cubicBezTo>
                    <a:pt x="8847" y="8573"/>
                    <a:pt x="8490" y="8096"/>
                    <a:pt x="7966" y="7953"/>
                  </a:cubicBezTo>
                  <a:cubicBezTo>
                    <a:pt x="8026" y="7763"/>
                    <a:pt x="8085" y="7406"/>
                    <a:pt x="7788" y="7001"/>
                  </a:cubicBezTo>
                  <a:cubicBezTo>
                    <a:pt x="7597" y="6727"/>
                    <a:pt x="7597" y="6572"/>
                    <a:pt x="7585" y="6239"/>
                  </a:cubicBezTo>
                  <a:lnTo>
                    <a:pt x="7585" y="6132"/>
                  </a:lnTo>
                  <a:cubicBezTo>
                    <a:pt x="7573" y="5656"/>
                    <a:pt x="7430" y="5441"/>
                    <a:pt x="7299" y="5239"/>
                  </a:cubicBezTo>
                  <a:cubicBezTo>
                    <a:pt x="7240" y="5144"/>
                    <a:pt x="7180" y="5048"/>
                    <a:pt x="7133" y="4929"/>
                  </a:cubicBezTo>
                  <a:cubicBezTo>
                    <a:pt x="7371" y="4870"/>
                    <a:pt x="7573" y="4667"/>
                    <a:pt x="7597" y="4405"/>
                  </a:cubicBezTo>
                  <a:cubicBezTo>
                    <a:pt x="7609" y="4227"/>
                    <a:pt x="7549" y="4072"/>
                    <a:pt x="7442" y="3929"/>
                  </a:cubicBezTo>
                  <a:cubicBezTo>
                    <a:pt x="7383" y="3870"/>
                    <a:pt x="7323" y="3834"/>
                    <a:pt x="7252" y="3786"/>
                  </a:cubicBezTo>
                  <a:lnTo>
                    <a:pt x="7252" y="3131"/>
                  </a:lnTo>
                  <a:cubicBezTo>
                    <a:pt x="7359" y="3072"/>
                    <a:pt x="7430" y="2965"/>
                    <a:pt x="7430" y="2834"/>
                  </a:cubicBezTo>
                  <a:lnTo>
                    <a:pt x="7430" y="2119"/>
                  </a:lnTo>
                  <a:cubicBezTo>
                    <a:pt x="7430" y="1929"/>
                    <a:pt x="7288" y="1774"/>
                    <a:pt x="7097" y="1774"/>
                  </a:cubicBezTo>
                  <a:lnTo>
                    <a:pt x="7026" y="1774"/>
                  </a:lnTo>
                  <a:cubicBezTo>
                    <a:pt x="6871" y="1298"/>
                    <a:pt x="6549" y="857"/>
                    <a:pt x="6121" y="536"/>
                  </a:cubicBezTo>
                  <a:cubicBezTo>
                    <a:pt x="5644" y="179"/>
                    <a:pt x="5049" y="0"/>
                    <a:pt x="4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7" name="Google Shape;11917;p65"/>
            <p:cNvSpPr/>
            <p:nvPr/>
          </p:nvSpPr>
          <p:spPr>
            <a:xfrm>
              <a:off x="6888933" y="2249319"/>
              <a:ext cx="10201" cy="78091"/>
            </a:xfrm>
            <a:custGeom>
              <a:rect b="b" l="l" r="r" t="t"/>
              <a:pathLst>
                <a:path extrusionOk="0" h="2465" w="322">
                  <a:moveTo>
                    <a:pt x="167" y="0"/>
                  </a:moveTo>
                  <a:cubicBezTo>
                    <a:pt x="72" y="0"/>
                    <a:pt x="0" y="84"/>
                    <a:pt x="0" y="167"/>
                  </a:cubicBezTo>
                  <a:lnTo>
                    <a:pt x="0" y="2298"/>
                  </a:lnTo>
                  <a:cubicBezTo>
                    <a:pt x="0" y="2381"/>
                    <a:pt x="72" y="2465"/>
                    <a:pt x="167" y="2465"/>
                  </a:cubicBezTo>
                  <a:cubicBezTo>
                    <a:pt x="250" y="2465"/>
                    <a:pt x="322" y="2381"/>
                    <a:pt x="322" y="2298"/>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8" name="Google Shape;11918;p65"/>
            <p:cNvSpPr/>
            <p:nvPr/>
          </p:nvSpPr>
          <p:spPr>
            <a:xfrm>
              <a:off x="6793133" y="2075364"/>
              <a:ext cx="22651" cy="13306"/>
            </a:xfrm>
            <a:custGeom>
              <a:rect b="b" l="l" r="r" t="t"/>
              <a:pathLst>
                <a:path extrusionOk="0" h="420" w="715">
                  <a:moveTo>
                    <a:pt x="517" y="1"/>
                  </a:moveTo>
                  <a:cubicBezTo>
                    <a:pt x="508" y="1"/>
                    <a:pt x="498" y="1"/>
                    <a:pt x="488" y="2"/>
                  </a:cubicBezTo>
                  <a:lnTo>
                    <a:pt x="131" y="98"/>
                  </a:lnTo>
                  <a:cubicBezTo>
                    <a:pt x="48" y="122"/>
                    <a:pt x="0" y="217"/>
                    <a:pt x="12" y="300"/>
                  </a:cubicBezTo>
                  <a:cubicBezTo>
                    <a:pt x="36" y="372"/>
                    <a:pt x="107" y="419"/>
                    <a:pt x="179" y="419"/>
                  </a:cubicBezTo>
                  <a:lnTo>
                    <a:pt x="226" y="419"/>
                  </a:lnTo>
                  <a:lnTo>
                    <a:pt x="584" y="336"/>
                  </a:lnTo>
                  <a:cubicBezTo>
                    <a:pt x="667" y="300"/>
                    <a:pt x="715" y="217"/>
                    <a:pt x="703" y="122"/>
                  </a:cubicBezTo>
                  <a:cubicBezTo>
                    <a:pt x="671" y="47"/>
                    <a:pt x="600" y="1"/>
                    <a:pt x="5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19" name="Google Shape;11919;p65"/>
            <p:cNvSpPr/>
            <p:nvPr/>
          </p:nvSpPr>
          <p:spPr>
            <a:xfrm>
              <a:off x="6859502" y="2075649"/>
              <a:ext cx="23792" cy="13401"/>
            </a:xfrm>
            <a:custGeom>
              <a:rect b="b" l="l" r="r" t="t"/>
              <a:pathLst>
                <a:path extrusionOk="0" h="423" w="751">
                  <a:moveTo>
                    <a:pt x="201" y="0"/>
                  </a:moveTo>
                  <a:cubicBezTo>
                    <a:pt x="128" y="0"/>
                    <a:pt x="57" y="54"/>
                    <a:pt x="36" y="124"/>
                  </a:cubicBezTo>
                  <a:cubicBezTo>
                    <a:pt x="1" y="220"/>
                    <a:pt x="60" y="303"/>
                    <a:pt x="155" y="339"/>
                  </a:cubicBezTo>
                  <a:lnTo>
                    <a:pt x="513" y="422"/>
                  </a:lnTo>
                  <a:lnTo>
                    <a:pt x="548" y="422"/>
                  </a:lnTo>
                  <a:cubicBezTo>
                    <a:pt x="632" y="422"/>
                    <a:pt x="691" y="386"/>
                    <a:pt x="715" y="303"/>
                  </a:cubicBezTo>
                  <a:cubicBezTo>
                    <a:pt x="751" y="220"/>
                    <a:pt x="691" y="124"/>
                    <a:pt x="596" y="101"/>
                  </a:cubicBezTo>
                  <a:lnTo>
                    <a:pt x="239" y="5"/>
                  </a:lnTo>
                  <a:cubicBezTo>
                    <a:pt x="226" y="2"/>
                    <a:pt x="213" y="0"/>
                    <a:pt x="2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0" name="Google Shape;11920;p65"/>
          <p:cNvGrpSpPr/>
          <p:nvPr/>
        </p:nvGrpSpPr>
        <p:grpSpPr>
          <a:xfrm>
            <a:off x="6248839" y="1967937"/>
            <a:ext cx="280273" cy="358744"/>
            <a:chOff x="6248839" y="1967937"/>
            <a:chExt cx="280273" cy="358744"/>
          </a:xfrm>
        </p:grpSpPr>
        <p:sp>
          <p:nvSpPr>
            <p:cNvPr id="11921" name="Google Shape;11921;p65"/>
            <p:cNvSpPr/>
            <p:nvPr/>
          </p:nvSpPr>
          <p:spPr>
            <a:xfrm>
              <a:off x="6383859" y="2316449"/>
              <a:ext cx="10613" cy="10233"/>
            </a:xfrm>
            <a:custGeom>
              <a:rect b="b" l="l" r="r" t="t"/>
              <a:pathLst>
                <a:path extrusionOk="0" h="323" w="335">
                  <a:moveTo>
                    <a:pt x="168" y="1"/>
                  </a:moveTo>
                  <a:cubicBezTo>
                    <a:pt x="72" y="1"/>
                    <a:pt x="1" y="72"/>
                    <a:pt x="1" y="167"/>
                  </a:cubicBezTo>
                  <a:cubicBezTo>
                    <a:pt x="1" y="251"/>
                    <a:pt x="72" y="322"/>
                    <a:pt x="168" y="322"/>
                  </a:cubicBezTo>
                  <a:cubicBezTo>
                    <a:pt x="251" y="322"/>
                    <a:pt x="334" y="251"/>
                    <a:pt x="334" y="167"/>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2" name="Google Shape;11922;p65"/>
            <p:cNvSpPr/>
            <p:nvPr/>
          </p:nvSpPr>
          <p:spPr>
            <a:xfrm>
              <a:off x="6248839" y="1967937"/>
              <a:ext cx="280273" cy="358364"/>
            </a:xfrm>
            <a:custGeom>
              <a:rect b="b" l="l" r="r" t="t"/>
              <a:pathLst>
                <a:path extrusionOk="0" h="11312" w="8847">
                  <a:moveTo>
                    <a:pt x="4001" y="357"/>
                  </a:moveTo>
                  <a:cubicBezTo>
                    <a:pt x="4156" y="357"/>
                    <a:pt x="4311" y="476"/>
                    <a:pt x="4358" y="643"/>
                  </a:cubicBezTo>
                  <a:lnTo>
                    <a:pt x="4430" y="953"/>
                  </a:lnTo>
                  <a:cubicBezTo>
                    <a:pt x="4442" y="1024"/>
                    <a:pt x="4513" y="1072"/>
                    <a:pt x="4596" y="1072"/>
                  </a:cubicBezTo>
                  <a:lnTo>
                    <a:pt x="4632" y="1072"/>
                  </a:lnTo>
                  <a:cubicBezTo>
                    <a:pt x="4727" y="1060"/>
                    <a:pt x="4787" y="953"/>
                    <a:pt x="4751" y="881"/>
                  </a:cubicBezTo>
                  <a:lnTo>
                    <a:pt x="4680" y="560"/>
                  </a:lnTo>
                  <a:cubicBezTo>
                    <a:pt x="4668" y="488"/>
                    <a:pt x="4632" y="429"/>
                    <a:pt x="4596" y="369"/>
                  </a:cubicBezTo>
                  <a:lnTo>
                    <a:pt x="5549" y="369"/>
                  </a:lnTo>
                  <a:cubicBezTo>
                    <a:pt x="5942" y="369"/>
                    <a:pt x="6299" y="643"/>
                    <a:pt x="6406" y="1036"/>
                  </a:cubicBezTo>
                  <a:lnTo>
                    <a:pt x="6656" y="1989"/>
                  </a:lnTo>
                  <a:lnTo>
                    <a:pt x="6001" y="1989"/>
                  </a:lnTo>
                  <a:cubicBezTo>
                    <a:pt x="5918" y="1989"/>
                    <a:pt x="5846" y="2072"/>
                    <a:pt x="5846" y="2155"/>
                  </a:cubicBezTo>
                  <a:cubicBezTo>
                    <a:pt x="5846" y="2250"/>
                    <a:pt x="5918" y="2322"/>
                    <a:pt x="6001" y="2322"/>
                  </a:cubicBezTo>
                  <a:lnTo>
                    <a:pt x="6751" y="2322"/>
                  </a:lnTo>
                  <a:lnTo>
                    <a:pt x="6858" y="2691"/>
                  </a:lnTo>
                  <a:lnTo>
                    <a:pt x="1977" y="2691"/>
                  </a:lnTo>
                  <a:lnTo>
                    <a:pt x="2096" y="2310"/>
                  </a:lnTo>
                  <a:lnTo>
                    <a:pt x="5311" y="2310"/>
                  </a:lnTo>
                  <a:cubicBezTo>
                    <a:pt x="5394" y="2310"/>
                    <a:pt x="5465" y="2239"/>
                    <a:pt x="5465" y="2143"/>
                  </a:cubicBezTo>
                  <a:cubicBezTo>
                    <a:pt x="5465" y="2048"/>
                    <a:pt x="5394" y="1977"/>
                    <a:pt x="5311" y="1977"/>
                  </a:cubicBezTo>
                  <a:lnTo>
                    <a:pt x="2167" y="1977"/>
                  </a:lnTo>
                  <a:lnTo>
                    <a:pt x="2417" y="1024"/>
                  </a:lnTo>
                  <a:cubicBezTo>
                    <a:pt x="2525" y="643"/>
                    <a:pt x="2882" y="357"/>
                    <a:pt x="3287" y="357"/>
                  </a:cubicBezTo>
                  <a:close/>
                  <a:moveTo>
                    <a:pt x="2310" y="3024"/>
                  </a:moveTo>
                  <a:lnTo>
                    <a:pt x="2310" y="3572"/>
                  </a:lnTo>
                  <a:lnTo>
                    <a:pt x="1941" y="3572"/>
                  </a:lnTo>
                  <a:lnTo>
                    <a:pt x="1941" y="3024"/>
                  </a:lnTo>
                  <a:close/>
                  <a:moveTo>
                    <a:pt x="6918" y="3024"/>
                  </a:moveTo>
                  <a:lnTo>
                    <a:pt x="6918" y="3572"/>
                  </a:lnTo>
                  <a:lnTo>
                    <a:pt x="6537" y="3572"/>
                  </a:lnTo>
                  <a:lnTo>
                    <a:pt x="6537" y="3024"/>
                  </a:lnTo>
                  <a:close/>
                  <a:moveTo>
                    <a:pt x="6204" y="3024"/>
                  </a:moveTo>
                  <a:lnTo>
                    <a:pt x="6204" y="3572"/>
                  </a:lnTo>
                  <a:lnTo>
                    <a:pt x="6168" y="3572"/>
                  </a:lnTo>
                  <a:lnTo>
                    <a:pt x="6168" y="3560"/>
                  </a:lnTo>
                  <a:cubicBezTo>
                    <a:pt x="6180" y="3465"/>
                    <a:pt x="6108" y="3393"/>
                    <a:pt x="6025" y="3393"/>
                  </a:cubicBezTo>
                  <a:lnTo>
                    <a:pt x="4787" y="3393"/>
                  </a:lnTo>
                  <a:cubicBezTo>
                    <a:pt x="4692" y="3393"/>
                    <a:pt x="4620" y="3465"/>
                    <a:pt x="4620" y="3560"/>
                  </a:cubicBezTo>
                  <a:lnTo>
                    <a:pt x="4620" y="3608"/>
                  </a:lnTo>
                  <a:cubicBezTo>
                    <a:pt x="4561" y="3572"/>
                    <a:pt x="4501" y="3572"/>
                    <a:pt x="4430" y="3572"/>
                  </a:cubicBezTo>
                  <a:cubicBezTo>
                    <a:pt x="4358" y="3572"/>
                    <a:pt x="4299" y="3584"/>
                    <a:pt x="4239" y="3608"/>
                  </a:cubicBezTo>
                  <a:lnTo>
                    <a:pt x="4239" y="3560"/>
                  </a:lnTo>
                  <a:cubicBezTo>
                    <a:pt x="4239" y="3465"/>
                    <a:pt x="4156" y="3393"/>
                    <a:pt x="4072" y="3393"/>
                  </a:cubicBezTo>
                  <a:lnTo>
                    <a:pt x="2834" y="3393"/>
                  </a:lnTo>
                  <a:cubicBezTo>
                    <a:pt x="2751" y="3393"/>
                    <a:pt x="2667" y="3465"/>
                    <a:pt x="2667" y="3560"/>
                  </a:cubicBezTo>
                  <a:lnTo>
                    <a:pt x="2667" y="3572"/>
                  </a:lnTo>
                  <a:lnTo>
                    <a:pt x="2644" y="3572"/>
                  </a:lnTo>
                  <a:lnTo>
                    <a:pt x="2644" y="3024"/>
                  </a:lnTo>
                  <a:close/>
                  <a:moveTo>
                    <a:pt x="3894" y="3727"/>
                  </a:moveTo>
                  <a:lnTo>
                    <a:pt x="3894" y="4096"/>
                  </a:lnTo>
                  <a:cubicBezTo>
                    <a:pt x="3894" y="4203"/>
                    <a:pt x="3799" y="4286"/>
                    <a:pt x="3703" y="4286"/>
                  </a:cubicBezTo>
                  <a:lnTo>
                    <a:pt x="3168" y="4286"/>
                  </a:lnTo>
                  <a:cubicBezTo>
                    <a:pt x="3060" y="4286"/>
                    <a:pt x="2965" y="4203"/>
                    <a:pt x="2965" y="4096"/>
                  </a:cubicBezTo>
                  <a:lnTo>
                    <a:pt x="2965" y="3727"/>
                  </a:lnTo>
                  <a:lnTo>
                    <a:pt x="3287" y="3727"/>
                  </a:lnTo>
                  <a:lnTo>
                    <a:pt x="3287" y="3739"/>
                  </a:lnTo>
                  <a:lnTo>
                    <a:pt x="3287" y="3917"/>
                  </a:lnTo>
                  <a:cubicBezTo>
                    <a:pt x="3287" y="4001"/>
                    <a:pt x="3358" y="4084"/>
                    <a:pt x="3441" y="4084"/>
                  </a:cubicBezTo>
                  <a:cubicBezTo>
                    <a:pt x="3537" y="4084"/>
                    <a:pt x="3608" y="4001"/>
                    <a:pt x="3608" y="3917"/>
                  </a:cubicBezTo>
                  <a:lnTo>
                    <a:pt x="3608" y="3739"/>
                  </a:lnTo>
                  <a:lnTo>
                    <a:pt x="3608" y="3727"/>
                  </a:lnTo>
                  <a:close/>
                  <a:moveTo>
                    <a:pt x="5858" y="3727"/>
                  </a:moveTo>
                  <a:lnTo>
                    <a:pt x="5858" y="4096"/>
                  </a:lnTo>
                  <a:cubicBezTo>
                    <a:pt x="5858" y="4203"/>
                    <a:pt x="5763" y="4286"/>
                    <a:pt x="5668" y="4286"/>
                  </a:cubicBezTo>
                  <a:lnTo>
                    <a:pt x="5132" y="4286"/>
                  </a:lnTo>
                  <a:cubicBezTo>
                    <a:pt x="5025" y="4286"/>
                    <a:pt x="4930" y="4203"/>
                    <a:pt x="4930" y="4096"/>
                  </a:cubicBezTo>
                  <a:lnTo>
                    <a:pt x="4930" y="3727"/>
                  </a:lnTo>
                  <a:lnTo>
                    <a:pt x="5215" y="3727"/>
                  </a:lnTo>
                  <a:lnTo>
                    <a:pt x="5215" y="3739"/>
                  </a:lnTo>
                  <a:lnTo>
                    <a:pt x="5215" y="3917"/>
                  </a:lnTo>
                  <a:cubicBezTo>
                    <a:pt x="5227" y="4001"/>
                    <a:pt x="5311" y="4084"/>
                    <a:pt x="5406" y="4084"/>
                  </a:cubicBezTo>
                  <a:cubicBezTo>
                    <a:pt x="5501" y="4084"/>
                    <a:pt x="5573" y="4001"/>
                    <a:pt x="5573" y="3917"/>
                  </a:cubicBezTo>
                  <a:lnTo>
                    <a:pt x="5573" y="3739"/>
                  </a:lnTo>
                  <a:lnTo>
                    <a:pt x="5573" y="3727"/>
                  </a:lnTo>
                  <a:close/>
                  <a:moveTo>
                    <a:pt x="7013" y="3917"/>
                  </a:moveTo>
                  <a:cubicBezTo>
                    <a:pt x="7085" y="3917"/>
                    <a:pt x="7168" y="3941"/>
                    <a:pt x="7228" y="4001"/>
                  </a:cubicBezTo>
                  <a:cubicBezTo>
                    <a:pt x="7287" y="4060"/>
                    <a:pt x="7299" y="4144"/>
                    <a:pt x="7299" y="4215"/>
                  </a:cubicBezTo>
                  <a:cubicBezTo>
                    <a:pt x="7287" y="4346"/>
                    <a:pt x="7144" y="4465"/>
                    <a:pt x="7001" y="4465"/>
                  </a:cubicBezTo>
                  <a:lnTo>
                    <a:pt x="6930" y="4465"/>
                  </a:lnTo>
                  <a:lnTo>
                    <a:pt x="6930" y="4453"/>
                  </a:lnTo>
                  <a:cubicBezTo>
                    <a:pt x="6930" y="4358"/>
                    <a:pt x="6847" y="4286"/>
                    <a:pt x="6763" y="4286"/>
                  </a:cubicBezTo>
                  <a:cubicBezTo>
                    <a:pt x="6680" y="4286"/>
                    <a:pt x="6597" y="4358"/>
                    <a:pt x="6597" y="4453"/>
                  </a:cubicBezTo>
                  <a:lnTo>
                    <a:pt x="6597" y="4536"/>
                  </a:lnTo>
                  <a:cubicBezTo>
                    <a:pt x="6156" y="4858"/>
                    <a:pt x="5608" y="4941"/>
                    <a:pt x="5418" y="4953"/>
                  </a:cubicBezTo>
                  <a:cubicBezTo>
                    <a:pt x="5311" y="4870"/>
                    <a:pt x="5156" y="4810"/>
                    <a:pt x="4989" y="4810"/>
                  </a:cubicBezTo>
                  <a:lnTo>
                    <a:pt x="3930" y="4810"/>
                  </a:lnTo>
                  <a:cubicBezTo>
                    <a:pt x="3775" y="4810"/>
                    <a:pt x="3620" y="4870"/>
                    <a:pt x="3501" y="4953"/>
                  </a:cubicBezTo>
                  <a:cubicBezTo>
                    <a:pt x="3334" y="4941"/>
                    <a:pt x="2775" y="4858"/>
                    <a:pt x="2322" y="4536"/>
                  </a:cubicBezTo>
                  <a:lnTo>
                    <a:pt x="2322" y="4453"/>
                  </a:lnTo>
                  <a:cubicBezTo>
                    <a:pt x="2298" y="4358"/>
                    <a:pt x="2227" y="4286"/>
                    <a:pt x="2132" y="4286"/>
                  </a:cubicBezTo>
                  <a:cubicBezTo>
                    <a:pt x="2048" y="4286"/>
                    <a:pt x="1977" y="4358"/>
                    <a:pt x="1977" y="4453"/>
                  </a:cubicBezTo>
                  <a:lnTo>
                    <a:pt x="1977" y="4465"/>
                  </a:lnTo>
                  <a:lnTo>
                    <a:pt x="1870" y="4465"/>
                  </a:lnTo>
                  <a:cubicBezTo>
                    <a:pt x="1798" y="4465"/>
                    <a:pt x="1715" y="4441"/>
                    <a:pt x="1655" y="4382"/>
                  </a:cubicBezTo>
                  <a:cubicBezTo>
                    <a:pt x="1596" y="4322"/>
                    <a:pt x="1584" y="4239"/>
                    <a:pt x="1584" y="4167"/>
                  </a:cubicBezTo>
                  <a:cubicBezTo>
                    <a:pt x="1596" y="4036"/>
                    <a:pt x="1739" y="3917"/>
                    <a:pt x="1882" y="3917"/>
                  </a:cubicBezTo>
                  <a:lnTo>
                    <a:pt x="2667" y="3917"/>
                  </a:lnTo>
                  <a:lnTo>
                    <a:pt x="2667" y="4108"/>
                  </a:lnTo>
                  <a:cubicBezTo>
                    <a:pt x="2667" y="4394"/>
                    <a:pt x="2906" y="4632"/>
                    <a:pt x="3191" y="4632"/>
                  </a:cubicBezTo>
                  <a:lnTo>
                    <a:pt x="3727" y="4632"/>
                  </a:lnTo>
                  <a:cubicBezTo>
                    <a:pt x="4013" y="4632"/>
                    <a:pt x="4251" y="4394"/>
                    <a:pt x="4251" y="4108"/>
                  </a:cubicBezTo>
                  <a:cubicBezTo>
                    <a:pt x="4251" y="4001"/>
                    <a:pt x="4334" y="3917"/>
                    <a:pt x="4442" y="3917"/>
                  </a:cubicBezTo>
                  <a:cubicBezTo>
                    <a:pt x="4549" y="3917"/>
                    <a:pt x="4632" y="4001"/>
                    <a:pt x="4632" y="4108"/>
                  </a:cubicBezTo>
                  <a:cubicBezTo>
                    <a:pt x="4632" y="4394"/>
                    <a:pt x="4870" y="4632"/>
                    <a:pt x="5156" y="4632"/>
                  </a:cubicBezTo>
                  <a:lnTo>
                    <a:pt x="5692" y="4632"/>
                  </a:lnTo>
                  <a:cubicBezTo>
                    <a:pt x="5977" y="4632"/>
                    <a:pt x="6216" y="4394"/>
                    <a:pt x="6216" y="4108"/>
                  </a:cubicBezTo>
                  <a:lnTo>
                    <a:pt x="6216" y="3917"/>
                  </a:lnTo>
                  <a:close/>
                  <a:moveTo>
                    <a:pt x="4215" y="5132"/>
                  </a:moveTo>
                  <a:cubicBezTo>
                    <a:pt x="4156" y="5251"/>
                    <a:pt x="4037" y="5334"/>
                    <a:pt x="3894" y="5334"/>
                  </a:cubicBezTo>
                  <a:lnTo>
                    <a:pt x="3560" y="5334"/>
                  </a:lnTo>
                  <a:cubicBezTo>
                    <a:pt x="3620" y="5215"/>
                    <a:pt x="3739" y="5132"/>
                    <a:pt x="3894" y="5132"/>
                  </a:cubicBezTo>
                  <a:close/>
                  <a:moveTo>
                    <a:pt x="5006" y="5152"/>
                  </a:moveTo>
                  <a:cubicBezTo>
                    <a:pt x="5123" y="5152"/>
                    <a:pt x="5234" y="5239"/>
                    <a:pt x="5287" y="5346"/>
                  </a:cubicBezTo>
                  <a:lnTo>
                    <a:pt x="4965" y="5346"/>
                  </a:lnTo>
                  <a:cubicBezTo>
                    <a:pt x="4811" y="5346"/>
                    <a:pt x="4692" y="5275"/>
                    <a:pt x="4632" y="5156"/>
                  </a:cubicBezTo>
                  <a:lnTo>
                    <a:pt x="4965" y="5156"/>
                  </a:lnTo>
                  <a:cubicBezTo>
                    <a:pt x="4979" y="5153"/>
                    <a:pt x="4993" y="5152"/>
                    <a:pt x="5006" y="5152"/>
                  </a:cubicBezTo>
                  <a:close/>
                  <a:moveTo>
                    <a:pt x="6549" y="4941"/>
                  </a:moveTo>
                  <a:lnTo>
                    <a:pt x="6549" y="4941"/>
                  </a:lnTo>
                  <a:cubicBezTo>
                    <a:pt x="6406" y="5965"/>
                    <a:pt x="5513" y="6763"/>
                    <a:pt x="4442" y="6763"/>
                  </a:cubicBezTo>
                  <a:cubicBezTo>
                    <a:pt x="3370" y="6763"/>
                    <a:pt x="2477" y="5965"/>
                    <a:pt x="2334" y="4941"/>
                  </a:cubicBezTo>
                  <a:lnTo>
                    <a:pt x="2334" y="4941"/>
                  </a:lnTo>
                  <a:cubicBezTo>
                    <a:pt x="2667" y="5132"/>
                    <a:pt x="3025" y="5227"/>
                    <a:pt x="3251" y="5251"/>
                  </a:cubicBezTo>
                  <a:cubicBezTo>
                    <a:pt x="3227" y="5334"/>
                    <a:pt x="3203" y="5418"/>
                    <a:pt x="3203" y="5489"/>
                  </a:cubicBezTo>
                  <a:cubicBezTo>
                    <a:pt x="3203" y="5584"/>
                    <a:pt x="3287" y="5656"/>
                    <a:pt x="3370" y="5656"/>
                  </a:cubicBezTo>
                  <a:lnTo>
                    <a:pt x="3906" y="5656"/>
                  </a:lnTo>
                  <a:cubicBezTo>
                    <a:pt x="4120" y="5656"/>
                    <a:pt x="4311" y="5572"/>
                    <a:pt x="4442" y="5406"/>
                  </a:cubicBezTo>
                  <a:cubicBezTo>
                    <a:pt x="4572" y="5549"/>
                    <a:pt x="4751" y="5656"/>
                    <a:pt x="4977" y="5656"/>
                  </a:cubicBezTo>
                  <a:lnTo>
                    <a:pt x="5513" y="5656"/>
                  </a:lnTo>
                  <a:cubicBezTo>
                    <a:pt x="5596" y="5656"/>
                    <a:pt x="5680" y="5584"/>
                    <a:pt x="5680" y="5489"/>
                  </a:cubicBezTo>
                  <a:cubicBezTo>
                    <a:pt x="5680" y="5406"/>
                    <a:pt x="5656" y="5334"/>
                    <a:pt x="5632" y="5251"/>
                  </a:cubicBezTo>
                  <a:cubicBezTo>
                    <a:pt x="5858" y="5215"/>
                    <a:pt x="6216" y="5120"/>
                    <a:pt x="6549" y="4941"/>
                  </a:cubicBezTo>
                  <a:close/>
                  <a:moveTo>
                    <a:pt x="5501" y="6846"/>
                  </a:moveTo>
                  <a:lnTo>
                    <a:pt x="5501" y="7203"/>
                  </a:lnTo>
                  <a:lnTo>
                    <a:pt x="4430" y="7799"/>
                  </a:lnTo>
                  <a:lnTo>
                    <a:pt x="3358" y="7203"/>
                  </a:lnTo>
                  <a:lnTo>
                    <a:pt x="3358" y="6846"/>
                  </a:lnTo>
                  <a:cubicBezTo>
                    <a:pt x="3680" y="7013"/>
                    <a:pt x="4037" y="7096"/>
                    <a:pt x="4430" y="7096"/>
                  </a:cubicBezTo>
                  <a:cubicBezTo>
                    <a:pt x="4811" y="7096"/>
                    <a:pt x="5168" y="7013"/>
                    <a:pt x="5501" y="6846"/>
                  </a:cubicBezTo>
                  <a:close/>
                  <a:moveTo>
                    <a:pt x="5954" y="7323"/>
                  </a:moveTo>
                  <a:lnTo>
                    <a:pt x="6168" y="7751"/>
                  </a:lnTo>
                  <a:lnTo>
                    <a:pt x="5311" y="8501"/>
                  </a:lnTo>
                  <a:cubicBezTo>
                    <a:pt x="5263" y="8525"/>
                    <a:pt x="5215" y="8549"/>
                    <a:pt x="5168" y="8549"/>
                  </a:cubicBezTo>
                  <a:cubicBezTo>
                    <a:pt x="5132" y="8549"/>
                    <a:pt x="5073" y="8513"/>
                    <a:pt x="5037" y="8466"/>
                  </a:cubicBezTo>
                  <a:lnTo>
                    <a:pt x="4680" y="8025"/>
                  </a:lnTo>
                  <a:lnTo>
                    <a:pt x="5942" y="7323"/>
                  </a:lnTo>
                  <a:close/>
                  <a:moveTo>
                    <a:pt x="2906" y="7334"/>
                  </a:moveTo>
                  <a:lnTo>
                    <a:pt x="4180" y="8037"/>
                  </a:lnTo>
                  <a:lnTo>
                    <a:pt x="3822" y="8489"/>
                  </a:lnTo>
                  <a:cubicBezTo>
                    <a:pt x="3787" y="8525"/>
                    <a:pt x="3739" y="8549"/>
                    <a:pt x="3680" y="8561"/>
                  </a:cubicBezTo>
                  <a:cubicBezTo>
                    <a:pt x="3644" y="8561"/>
                    <a:pt x="3584" y="8549"/>
                    <a:pt x="3549" y="8513"/>
                  </a:cubicBezTo>
                  <a:lnTo>
                    <a:pt x="2691" y="7775"/>
                  </a:lnTo>
                  <a:lnTo>
                    <a:pt x="2894" y="7334"/>
                  </a:lnTo>
                  <a:close/>
                  <a:moveTo>
                    <a:pt x="3299" y="0"/>
                  </a:moveTo>
                  <a:cubicBezTo>
                    <a:pt x="2739" y="0"/>
                    <a:pt x="2251" y="369"/>
                    <a:pt x="2108" y="905"/>
                  </a:cubicBezTo>
                  <a:lnTo>
                    <a:pt x="1644" y="2655"/>
                  </a:lnTo>
                  <a:lnTo>
                    <a:pt x="1060" y="2655"/>
                  </a:lnTo>
                  <a:cubicBezTo>
                    <a:pt x="977" y="2655"/>
                    <a:pt x="893" y="2727"/>
                    <a:pt x="893" y="2810"/>
                  </a:cubicBezTo>
                  <a:cubicBezTo>
                    <a:pt x="893" y="2905"/>
                    <a:pt x="977" y="2977"/>
                    <a:pt x="1060" y="2977"/>
                  </a:cubicBezTo>
                  <a:lnTo>
                    <a:pt x="1596" y="2977"/>
                  </a:lnTo>
                  <a:lnTo>
                    <a:pt x="1596" y="3584"/>
                  </a:lnTo>
                  <a:cubicBezTo>
                    <a:pt x="1405" y="3679"/>
                    <a:pt x="1274" y="3858"/>
                    <a:pt x="1239" y="4060"/>
                  </a:cubicBezTo>
                  <a:cubicBezTo>
                    <a:pt x="1227" y="4239"/>
                    <a:pt x="1286" y="4406"/>
                    <a:pt x="1394" y="4536"/>
                  </a:cubicBezTo>
                  <a:cubicBezTo>
                    <a:pt x="1513" y="4679"/>
                    <a:pt x="1667" y="4739"/>
                    <a:pt x="1834" y="4739"/>
                  </a:cubicBezTo>
                  <a:lnTo>
                    <a:pt x="1941" y="4739"/>
                  </a:lnTo>
                  <a:cubicBezTo>
                    <a:pt x="1989" y="5513"/>
                    <a:pt x="2406" y="6180"/>
                    <a:pt x="3001" y="6596"/>
                  </a:cubicBezTo>
                  <a:lnTo>
                    <a:pt x="3001" y="6965"/>
                  </a:lnTo>
                  <a:cubicBezTo>
                    <a:pt x="2959" y="6953"/>
                    <a:pt x="2920" y="6947"/>
                    <a:pt x="2885" y="6947"/>
                  </a:cubicBezTo>
                  <a:cubicBezTo>
                    <a:pt x="2849" y="6947"/>
                    <a:pt x="2816" y="6953"/>
                    <a:pt x="2787" y="6965"/>
                  </a:cubicBezTo>
                  <a:cubicBezTo>
                    <a:pt x="2703" y="7001"/>
                    <a:pt x="2620" y="7061"/>
                    <a:pt x="2584" y="7144"/>
                  </a:cubicBezTo>
                  <a:lnTo>
                    <a:pt x="2322" y="7668"/>
                  </a:lnTo>
                  <a:lnTo>
                    <a:pt x="882" y="8096"/>
                  </a:lnTo>
                  <a:cubicBezTo>
                    <a:pt x="358" y="8251"/>
                    <a:pt x="0" y="8739"/>
                    <a:pt x="0" y="9275"/>
                  </a:cubicBezTo>
                  <a:lnTo>
                    <a:pt x="0" y="11133"/>
                  </a:lnTo>
                  <a:cubicBezTo>
                    <a:pt x="0" y="11228"/>
                    <a:pt x="84" y="11299"/>
                    <a:pt x="167" y="11299"/>
                  </a:cubicBezTo>
                  <a:cubicBezTo>
                    <a:pt x="262" y="11299"/>
                    <a:pt x="334" y="11228"/>
                    <a:pt x="334" y="11133"/>
                  </a:cubicBezTo>
                  <a:lnTo>
                    <a:pt x="334" y="9275"/>
                  </a:lnTo>
                  <a:cubicBezTo>
                    <a:pt x="334" y="8870"/>
                    <a:pt x="596" y="8525"/>
                    <a:pt x="977" y="8406"/>
                  </a:cubicBezTo>
                  <a:lnTo>
                    <a:pt x="1596" y="8227"/>
                  </a:lnTo>
                  <a:lnTo>
                    <a:pt x="1596" y="11133"/>
                  </a:lnTo>
                  <a:cubicBezTo>
                    <a:pt x="1596" y="11228"/>
                    <a:pt x="1667" y="11299"/>
                    <a:pt x="1763" y="11299"/>
                  </a:cubicBezTo>
                  <a:cubicBezTo>
                    <a:pt x="1846" y="11299"/>
                    <a:pt x="1929" y="11228"/>
                    <a:pt x="1929" y="11133"/>
                  </a:cubicBezTo>
                  <a:lnTo>
                    <a:pt x="1929" y="8144"/>
                  </a:lnTo>
                  <a:lnTo>
                    <a:pt x="2298" y="8037"/>
                  </a:lnTo>
                  <a:lnTo>
                    <a:pt x="2298" y="11144"/>
                  </a:lnTo>
                  <a:cubicBezTo>
                    <a:pt x="2298" y="11240"/>
                    <a:pt x="2370" y="11311"/>
                    <a:pt x="2465" y="11311"/>
                  </a:cubicBezTo>
                  <a:cubicBezTo>
                    <a:pt x="2548" y="11311"/>
                    <a:pt x="2620" y="11240"/>
                    <a:pt x="2620" y="11144"/>
                  </a:cubicBezTo>
                  <a:lnTo>
                    <a:pt x="2620" y="8144"/>
                  </a:lnTo>
                  <a:lnTo>
                    <a:pt x="3310" y="8739"/>
                  </a:lnTo>
                  <a:cubicBezTo>
                    <a:pt x="3394" y="8811"/>
                    <a:pt x="3513" y="8858"/>
                    <a:pt x="3656" y="8858"/>
                  </a:cubicBezTo>
                  <a:lnTo>
                    <a:pt x="3691" y="8858"/>
                  </a:lnTo>
                  <a:cubicBezTo>
                    <a:pt x="3846" y="8847"/>
                    <a:pt x="3965" y="8787"/>
                    <a:pt x="4049" y="8668"/>
                  </a:cubicBezTo>
                  <a:lnTo>
                    <a:pt x="4394" y="8227"/>
                  </a:lnTo>
                  <a:lnTo>
                    <a:pt x="4739" y="8668"/>
                  </a:lnTo>
                  <a:cubicBezTo>
                    <a:pt x="4823" y="8763"/>
                    <a:pt x="4942" y="8847"/>
                    <a:pt x="5096" y="8858"/>
                  </a:cubicBezTo>
                  <a:lnTo>
                    <a:pt x="5144" y="8858"/>
                  </a:lnTo>
                  <a:cubicBezTo>
                    <a:pt x="5263" y="8858"/>
                    <a:pt x="5382" y="8811"/>
                    <a:pt x="5477" y="8739"/>
                  </a:cubicBezTo>
                  <a:lnTo>
                    <a:pt x="6347" y="7989"/>
                  </a:lnTo>
                  <a:lnTo>
                    <a:pt x="6882" y="8144"/>
                  </a:lnTo>
                  <a:lnTo>
                    <a:pt x="6882" y="11133"/>
                  </a:lnTo>
                  <a:cubicBezTo>
                    <a:pt x="6882" y="11228"/>
                    <a:pt x="6954" y="11299"/>
                    <a:pt x="7049" y="11299"/>
                  </a:cubicBezTo>
                  <a:cubicBezTo>
                    <a:pt x="7132" y="11299"/>
                    <a:pt x="7204" y="11228"/>
                    <a:pt x="7204" y="11133"/>
                  </a:cubicBezTo>
                  <a:lnTo>
                    <a:pt x="7204" y="8227"/>
                  </a:lnTo>
                  <a:lnTo>
                    <a:pt x="7835" y="8406"/>
                  </a:lnTo>
                  <a:cubicBezTo>
                    <a:pt x="8204" y="8513"/>
                    <a:pt x="8478" y="8870"/>
                    <a:pt x="8478" y="9275"/>
                  </a:cubicBezTo>
                  <a:lnTo>
                    <a:pt x="8478" y="11133"/>
                  </a:lnTo>
                  <a:cubicBezTo>
                    <a:pt x="8478" y="11228"/>
                    <a:pt x="8549" y="11299"/>
                    <a:pt x="8633" y="11299"/>
                  </a:cubicBezTo>
                  <a:cubicBezTo>
                    <a:pt x="8728" y="11299"/>
                    <a:pt x="8799" y="11228"/>
                    <a:pt x="8799" y="11133"/>
                  </a:cubicBezTo>
                  <a:lnTo>
                    <a:pt x="8799" y="9275"/>
                  </a:lnTo>
                  <a:cubicBezTo>
                    <a:pt x="8847" y="8763"/>
                    <a:pt x="8478" y="8287"/>
                    <a:pt x="7954" y="8132"/>
                  </a:cubicBezTo>
                  <a:lnTo>
                    <a:pt x="6513" y="7692"/>
                  </a:lnTo>
                  <a:lnTo>
                    <a:pt x="6263" y="7180"/>
                  </a:lnTo>
                  <a:cubicBezTo>
                    <a:pt x="6216" y="7084"/>
                    <a:pt x="6144" y="7025"/>
                    <a:pt x="6049" y="7001"/>
                  </a:cubicBezTo>
                  <a:cubicBezTo>
                    <a:pt x="6013" y="6989"/>
                    <a:pt x="5977" y="6983"/>
                    <a:pt x="5942" y="6983"/>
                  </a:cubicBezTo>
                  <a:cubicBezTo>
                    <a:pt x="5906" y="6983"/>
                    <a:pt x="5870" y="6989"/>
                    <a:pt x="5835" y="7001"/>
                  </a:cubicBezTo>
                  <a:lnTo>
                    <a:pt x="5835" y="6620"/>
                  </a:lnTo>
                  <a:cubicBezTo>
                    <a:pt x="6430" y="6203"/>
                    <a:pt x="6835" y="5537"/>
                    <a:pt x="6894" y="4763"/>
                  </a:cubicBezTo>
                  <a:lnTo>
                    <a:pt x="6966" y="4763"/>
                  </a:lnTo>
                  <a:cubicBezTo>
                    <a:pt x="7299" y="4763"/>
                    <a:pt x="7561" y="4525"/>
                    <a:pt x="7597" y="4215"/>
                  </a:cubicBezTo>
                  <a:cubicBezTo>
                    <a:pt x="7609" y="4036"/>
                    <a:pt x="7549" y="3870"/>
                    <a:pt x="7442" y="3739"/>
                  </a:cubicBezTo>
                  <a:cubicBezTo>
                    <a:pt x="7382" y="3679"/>
                    <a:pt x="7323" y="3632"/>
                    <a:pt x="7251" y="3584"/>
                  </a:cubicBezTo>
                  <a:lnTo>
                    <a:pt x="7251" y="2977"/>
                  </a:lnTo>
                  <a:lnTo>
                    <a:pt x="7787" y="2977"/>
                  </a:lnTo>
                  <a:cubicBezTo>
                    <a:pt x="7882" y="2977"/>
                    <a:pt x="7954" y="2905"/>
                    <a:pt x="7954" y="2810"/>
                  </a:cubicBezTo>
                  <a:cubicBezTo>
                    <a:pt x="7954" y="2727"/>
                    <a:pt x="7882" y="2655"/>
                    <a:pt x="7787" y="2655"/>
                  </a:cubicBezTo>
                  <a:lnTo>
                    <a:pt x="7204" y="2655"/>
                  </a:lnTo>
                  <a:lnTo>
                    <a:pt x="6751" y="905"/>
                  </a:lnTo>
                  <a:cubicBezTo>
                    <a:pt x="6597" y="369"/>
                    <a:pt x="6120" y="0"/>
                    <a:pt x="5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3" name="Google Shape;11923;p65"/>
            <p:cNvSpPr/>
            <p:nvPr/>
          </p:nvSpPr>
          <p:spPr>
            <a:xfrm>
              <a:off x="6445730" y="2238009"/>
              <a:ext cx="10201" cy="88672"/>
            </a:xfrm>
            <a:custGeom>
              <a:rect b="b" l="l" r="r" t="t"/>
              <a:pathLst>
                <a:path extrusionOk="0" h="2799" w="322">
                  <a:moveTo>
                    <a:pt x="167" y="0"/>
                  </a:moveTo>
                  <a:cubicBezTo>
                    <a:pt x="72" y="0"/>
                    <a:pt x="1" y="83"/>
                    <a:pt x="1" y="167"/>
                  </a:cubicBezTo>
                  <a:lnTo>
                    <a:pt x="1" y="2643"/>
                  </a:lnTo>
                  <a:cubicBezTo>
                    <a:pt x="1" y="2727"/>
                    <a:pt x="72" y="2798"/>
                    <a:pt x="167" y="2798"/>
                  </a:cubicBezTo>
                  <a:cubicBezTo>
                    <a:pt x="251" y="2798"/>
                    <a:pt x="322" y="2727"/>
                    <a:pt x="322" y="2643"/>
                  </a:cubicBezTo>
                  <a:lnTo>
                    <a:pt x="322" y="167"/>
                  </a:lnTo>
                  <a:cubicBezTo>
                    <a:pt x="322" y="83"/>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4" name="Google Shape;11924;p65"/>
            <p:cNvSpPr/>
            <p:nvPr/>
          </p:nvSpPr>
          <p:spPr>
            <a:xfrm>
              <a:off x="6383859" y="2249319"/>
              <a:ext cx="10613" cy="10581"/>
            </a:xfrm>
            <a:custGeom>
              <a:rect b="b" l="l" r="r" t="t"/>
              <a:pathLst>
                <a:path extrusionOk="0" h="334" w="335">
                  <a:moveTo>
                    <a:pt x="168" y="0"/>
                  </a:moveTo>
                  <a:cubicBezTo>
                    <a:pt x="72" y="0"/>
                    <a:pt x="1" y="84"/>
                    <a:pt x="1" y="167"/>
                  </a:cubicBezTo>
                  <a:cubicBezTo>
                    <a:pt x="1" y="262"/>
                    <a:pt x="72" y="334"/>
                    <a:pt x="168" y="334"/>
                  </a:cubicBezTo>
                  <a:cubicBezTo>
                    <a:pt x="251" y="334"/>
                    <a:pt x="334" y="262"/>
                    <a:pt x="334" y="167"/>
                  </a:cubicBezTo>
                  <a:cubicBezTo>
                    <a:pt x="334" y="84"/>
                    <a:pt x="275"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5" name="Google Shape;11925;p65"/>
            <p:cNvSpPr/>
            <p:nvPr/>
          </p:nvSpPr>
          <p:spPr>
            <a:xfrm>
              <a:off x="6383859" y="2282868"/>
              <a:ext cx="10613" cy="10613"/>
            </a:xfrm>
            <a:custGeom>
              <a:rect b="b" l="l" r="r" t="t"/>
              <a:pathLst>
                <a:path extrusionOk="0" h="335" w="335">
                  <a:moveTo>
                    <a:pt x="168" y="1"/>
                  </a:moveTo>
                  <a:cubicBezTo>
                    <a:pt x="72" y="1"/>
                    <a:pt x="1" y="72"/>
                    <a:pt x="1" y="168"/>
                  </a:cubicBezTo>
                  <a:cubicBezTo>
                    <a:pt x="1" y="251"/>
                    <a:pt x="72" y="334"/>
                    <a:pt x="168" y="334"/>
                  </a:cubicBezTo>
                  <a:cubicBezTo>
                    <a:pt x="251" y="334"/>
                    <a:pt x="334" y="251"/>
                    <a:pt x="334" y="168"/>
                  </a:cubicBezTo>
                  <a:cubicBezTo>
                    <a:pt x="334"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6" name="Google Shape;11926;p65"/>
            <p:cNvSpPr/>
            <p:nvPr/>
          </p:nvSpPr>
          <p:spPr>
            <a:xfrm>
              <a:off x="6378220" y="2154247"/>
              <a:ext cx="21891" cy="10233"/>
            </a:xfrm>
            <a:custGeom>
              <a:rect b="b" l="l" r="r" t="t"/>
              <a:pathLst>
                <a:path extrusionOk="0" h="323" w="691">
                  <a:moveTo>
                    <a:pt x="167" y="1"/>
                  </a:moveTo>
                  <a:cubicBezTo>
                    <a:pt x="72" y="1"/>
                    <a:pt x="0" y="72"/>
                    <a:pt x="0" y="168"/>
                  </a:cubicBezTo>
                  <a:cubicBezTo>
                    <a:pt x="0" y="251"/>
                    <a:pt x="72" y="322"/>
                    <a:pt x="167" y="322"/>
                  </a:cubicBezTo>
                  <a:lnTo>
                    <a:pt x="524" y="322"/>
                  </a:lnTo>
                  <a:cubicBezTo>
                    <a:pt x="608" y="322"/>
                    <a:pt x="691" y="251"/>
                    <a:pt x="691" y="168"/>
                  </a:cubicBezTo>
                  <a:cubicBezTo>
                    <a:pt x="691" y="60"/>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27" name="Google Shape;11927;p65"/>
          <p:cNvGrpSpPr/>
          <p:nvPr/>
        </p:nvGrpSpPr>
        <p:grpSpPr>
          <a:xfrm>
            <a:off x="5801485" y="1969046"/>
            <a:ext cx="279164" cy="357794"/>
            <a:chOff x="5801485" y="1969046"/>
            <a:chExt cx="279164" cy="357794"/>
          </a:xfrm>
        </p:grpSpPr>
        <p:sp>
          <p:nvSpPr>
            <p:cNvPr id="11928" name="Google Shape;11928;p65"/>
            <p:cNvSpPr/>
            <p:nvPr/>
          </p:nvSpPr>
          <p:spPr>
            <a:xfrm>
              <a:off x="5901436" y="2092408"/>
              <a:ext cx="10613" cy="16252"/>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29" name="Google Shape;11929;p65"/>
            <p:cNvSpPr/>
            <p:nvPr/>
          </p:nvSpPr>
          <p:spPr>
            <a:xfrm>
              <a:off x="5968597" y="2092408"/>
              <a:ext cx="10581" cy="16252"/>
            </a:xfrm>
            <a:custGeom>
              <a:rect b="b" l="l" r="r" t="t"/>
              <a:pathLst>
                <a:path extrusionOk="0" h="513" w="334">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0" name="Google Shape;11930;p65"/>
            <p:cNvSpPr/>
            <p:nvPr/>
          </p:nvSpPr>
          <p:spPr>
            <a:xfrm>
              <a:off x="5801485" y="1969046"/>
              <a:ext cx="279164" cy="357636"/>
            </a:xfrm>
            <a:custGeom>
              <a:rect b="b" l="l" r="r" t="t"/>
              <a:pathLst>
                <a:path extrusionOk="0" h="11289" w="8812">
                  <a:moveTo>
                    <a:pt x="1739" y="1025"/>
                  </a:moveTo>
                  <a:cubicBezTo>
                    <a:pt x="1834" y="1037"/>
                    <a:pt x="1929" y="1132"/>
                    <a:pt x="1929" y="1227"/>
                  </a:cubicBezTo>
                  <a:lnTo>
                    <a:pt x="1929" y="1275"/>
                  </a:lnTo>
                  <a:cubicBezTo>
                    <a:pt x="1858" y="1323"/>
                    <a:pt x="1822" y="1370"/>
                    <a:pt x="1775" y="1406"/>
                  </a:cubicBezTo>
                  <a:lnTo>
                    <a:pt x="1739" y="1406"/>
                  </a:lnTo>
                  <a:cubicBezTo>
                    <a:pt x="1644" y="1406"/>
                    <a:pt x="1548" y="1323"/>
                    <a:pt x="1548" y="1215"/>
                  </a:cubicBezTo>
                  <a:cubicBezTo>
                    <a:pt x="1548" y="1108"/>
                    <a:pt x="1644" y="1025"/>
                    <a:pt x="1739" y="1025"/>
                  </a:cubicBezTo>
                  <a:close/>
                  <a:moveTo>
                    <a:pt x="7064" y="1048"/>
                  </a:moveTo>
                  <a:cubicBezTo>
                    <a:pt x="7143" y="1048"/>
                    <a:pt x="7228" y="1137"/>
                    <a:pt x="7228" y="1227"/>
                  </a:cubicBezTo>
                  <a:cubicBezTo>
                    <a:pt x="7228" y="1334"/>
                    <a:pt x="7133" y="1430"/>
                    <a:pt x="7025" y="1430"/>
                  </a:cubicBezTo>
                  <a:lnTo>
                    <a:pt x="7002" y="1430"/>
                  </a:lnTo>
                  <a:cubicBezTo>
                    <a:pt x="6954" y="1382"/>
                    <a:pt x="6894" y="1334"/>
                    <a:pt x="6847" y="1287"/>
                  </a:cubicBezTo>
                  <a:lnTo>
                    <a:pt x="6847" y="1251"/>
                  </a:lnTo>
                  <a:cubicBezTo>
                    <a:pt x="6847" y="1144"/>
                    <a:pt x="6942" y="1049"/>
                    <a:pt x="7049" y="1049"/>
                  </a:cubicBezTo>
                  <a:cubicBezTo>
                    <a:pt x="7054" y="1048"/>
                    <a:pt x="7059" y="1048"/>
                    <a:pt x="7064" y="1048"/>
                  </a:cubicBezTo>
                  <a:close/>
                  <a:moveTo>
                    <a:pt x="7025" y="334"/>
                  </a:moveTo>
                  <a:cubicBezTo>
                    <a:pt x="7514" y="334"/>
                    <a:pt x="7918" y="739"/>
                    <a:pt x="7918" y="1227"/>
                  </a:cubicBezTo>
                  <a:cubicBezTo>
                    <a:pt x="7918" y="1549"/>
                    <a:pt x="7764" y="1846"/>
                    <a:pt x="7490" y="1989"/>
                  </a:cubicBezTo>
                  <a:cubicBezTo>
                    <a:pt x="7418" y="1882"/>
                    <a:pt x="7335" y="1787"/>
                    <a:pt x="7252" y="1692"/>
                  </a:cubicBezTo>
                  <a:cubicBezTo>
                    <a:pt x="7418" y="1608"/>
                    <a:pt x="7537" y="1430"/>
                    <a:pt x="7537" y="1227"/>
                  </a:cubicBezTo>
                  <a:cubicBezTo>
                    <a:pt x="7537" y="953"/>
                    <a:pt x="7299" y="715"/>
                    <a:pt x="7013" y="715"/>
                  </a:cubicBezTo>
                  <a:cubicBezTo>
                    <a:pt x="6787" y="715"/>
                    <a:pt x="6609" y="846"/>
                    <a:pt x="6537" y="1037"/>
                  </a:cubicBezTo>
                  <a:cubicBezTo>
                    <a:pt x="6430" y="965"/>
                    <a:pt x="6323" y="906"/>
                    <a:pt x="6204" y="834"/>
                  </a:cubicBezTo>
                  <a:cubicBezTo>
                    <a:pt x="6371" y="537"/>
                    <a:pt x="6692" y="334"/>
                    <a:pt x="7025" y="334"/>
                  </a:cubicBezTo>
                  <a:close/>
                  <a:moveTo>
                    <a:pt x="1727" y="334"/>
                  </a:moveTo>
                  <a:cubicBezTo>
                    <a:pt x="2072" y="334"/>
                    <a:pt x="2382" y="537"/>
                    <a:pt x="2537" y="846"/>
                  </a:cubicBezTo>
                  <a:cubicBezTo>
                    <a:pt x="2430" y="906"/>
                    <a:pt x="2310" y="977"/>
                    <a:pt x="2203" y="1049"/>
                  </a:cubicBezTo>
                  <a:cubicBezTo>
                    <a:pt x="2132" y="858"/>
                    <a:pt x="1941" y="727"/>
                    <a:pt x="1727" y="727"/>
                  </a:cubicBezTo>
                  <a:cubicBezTo>
                    <a:pt x="1441" y="727"/>
                    <a:pt x="1215" y="965"/>
                    <a:pt x="1215" y="1239"/>
                  </a:cubicBezTo>
                  <a:cubicBezTo>
                    <a:pt x="1215" y="1453"/>
                    <a:pt x="1334" y="1620"/>
                    <a:pt x="1489" y="1704"/>
                  </a:cubicBezTo>
                  <a:cubicBezTo>
                    <a:pt x="1406" y="1799"/>
                    <a:pt x="1334" y="1906"/>
                    <a:pt x="1251" y="2001"/>
                  </a:cubicBezTo>
                  <a:cubicBezTo>
                    <a:pt x="1001" y="1823"/>
                    <a:pt x="834" y="1549"/>
                    <a:pt x="834" y="1227"/>
                  </a:cubicBezTo>
                  <a:cubicBezTo>
                    <a:pt x="834" y="739"/>
                    <a:pt x="1239" y="334"/>
                    <a:pt x="1727" y="334"/>
                  </a:cubicBezTo>
                  <a:close/>
                  <a:moveTo>
                    <a:pt x="4382" y="691"/>
                  </a:moveTo>
                  <a:cubicBezTo>
                    <a:pt x="6287" y="691"/>
                    <a:pt x="7835" y="2239"/>
                    <a:pt x="7835" y="4144"/>
                  </a:cubicBezTo>
                  <a:cubicBezTo>
                    <a:pt x="7847" y="6049"/>
                    <a:pt x="6287" y="7597"/>
                    <a:pt x="4382" y="7597"/>
                  </a:cubicBezTo>
                  <a:cubicBezTo>
                    <a:pt x="2477" y="7597"/>
                    <a:pt x="929" y="6049"/>
                    <a:pt x="929" y="4144"/>
                  </a:cubicBezTo>
                  <a:cubicBezTo>
                    <a:pt x="929" y="2239"/>
                    <a:pt x="2477" y="691"/>
                    <a:pt x="4382" y="691"/>
                  </a:cubicBezTo>
                  <a:close/>
                  <a:moveTo>
                    <a:pt x="1739" y="1"/>
                  </a:moveTo>
                  <a:cubicBezTo>
                    <a:pt x="1072" y="1"/>
                    <a:pt x="525" y="549"/>
                    <a:pt x="525" y="1215"/>
                  </a:cubicBezTo>
                  <a:cubicBezTo>
                    <a:pt x="525" y="1644"/>
                    <a:pt x="751" y="2037"/>
                    <a:pt x="1108" y="2263"/>
                  </a:cubicBezTo>
                  <a:cubicBezTo>
                    <a:pt x="786" y="2811"/>
                    <a:pt x="608" y="3454"/>
                    <a:pt x="608" y="4132"/>
                  </a:cubicBezTo>
                  <a:cubicBezTo>
                    <a:pt x="608" y="5621"/>
                    <a:pt x="1477" y="6918"/>
                    <a:pt x="2739" y="7538"/>
                  </a:cubicBezTo>
                  <a:lnTo>
                    <a:pt x="882" y="8097"/>
                  </a:lnTo>
                  <a:cubicBezTo>
                    <a:pt x="358" y="8240"/>
                    <a:pt x="1" y="8728"/>
                    <a:pt x="1" y="9264"/>
                  </a:cubicBezTo>
                  <a:lnTo>
                    <a:pt x="1" y="11133"/>
                  </a:lnTo>
                  <a:cubicBezTo>
                    <a:pt x="1" y="11217"/>
                    <a:pt x="72" y="11288"/>
                    <a:pt x="167" y="11288"/>
                  </a:cubicBezTo>
                  <a:cubicBezTo>
                    <a:pt x="251" y="11288"/>
                    <a:pt x="334" y="11217"/>
                    <a:pt x="334" y="11133"/>
                  </a:cubicBezTo>
                  <a:lnTo>
                    <a:pt x="334" y="9264"/>
                  </a:lnTo>
                  <a:cubicBezTo>
                    <a:pt x="334" y="8871"/>
                    <a:pt x="596" y="8526"/>
                    <a:pt x="965" y="8407"/>
                  </a:cubicBezTo>
                  <a:lnTo>
                    <a:pt x="2834" y="7859"/>
                  </a:lnTo>
                  <a:cubicBezTo>
                    <a:pt x="2930" y="7823"/>
                    <a:pt x="3025" y="7764"/>
                    <a:pt x="3108" y="7692"/>
                  </a:cubicBezTo>
                  <a:cubicBezTo>
                    <a:pt x="3513" y="7835"/>
                    <a:pt x="3965" y="7919"/>
                    <a:pt x="4406" y="7919"/>
                  </a:cubicBezTo>
                  <a:cubicBezTo>
                    <a:pt x="4858" y="7919"/>
                    <a:pt x="5299" y="7835"/>
                    <a:pt x="5704" y="7692"/>
                  </a:cubicBezTo>
                  <a:cubicBezTo>
                    <a:pt x="5775" y="7764"/>
                    <a:pt x="5882" y="7811"/>
                    <a:pt x="5990" y="7859"/>
                  </a:cubicBezTo>
                  <a:lnTo>
                    <a:pt x="7847" y="8407"/>
                  </a:lnTo>
                  <a:cubicBezTo>
                    <a:pt x="8216" y="8514"/>
                    <a:pt x="8490" y="8871"/>
                    <a:pt x="8490" y="9264"/>
                  </a:cubicBezTo>
                  <a:lnTo>
                    <a:pt x="8490" y="11133"/>
                  </a:lnTo>
                  <a:cubicBezTo>
                    <a:pt x="8490" y="11217"/>
                    <a:pt x="8561" y="11288"/>
                    <a:pt x="8645" y="11288"/>
                  </a:cubicBezTo>
                  <a:cubicBezTo>
                    <a:pt x="8740" y="11288"/>
                    <a:pt x="8811" y="11217"/>
                    <a:pt x="8811" y="11133"/>
                  </a:cubicBezTo>
                  <a:lnTo>
                    <a:pt x="8811" y="9264"/>
                  </a:lnTo>
                  <a:cubicBezTo>
                    <a:pt x="8787" y="8728"/>
                    <a:pt x="8430" y="8252"/>
                    <a:pt x="7906" y="8097"/>
                  </a:cubicBezTo>
                  <a:lnTo>
                    <a:pt x="6049" y="7538"/>
                  </a:lnTo>
                  <a:cubicBezTo>
                    <a:pt x="7299" y="6918"/>
                    <a:pt x="8180" y="5633"/>
                    <a:pt x="8180" y="4132"/>
                  </a:cubicBezTo>
                  <a:cubicBezTo>
                    <a:pt x="8180" y="3454"/>
                    <a:pt x="7990" y="2811"/>
                    <a:pt x="7680" y="2263"/>
                  </a:cubicBezTo>
                  <a:cubicBezTo>
                    <a:pt x="8037" y="2037"/>
                    <a:pt x="8264" y="1644"/>
                    <a:pt x="8264" y="1215"/>
                  </a:cubicBezTo>
                  <a:cubicBezTo>
                    <a:pt x="8264" y="549"/>
                    <a:pt x="7716" y="1"/>
                    <a:pt x="7049" y="1"/>
                  </a:cubicBezTo>
                  <a:cubicBezTo>
                    <a:pt x="6573" y="1"/>
                    <a:pt x="6156" y="263"/>
                    <a:pt x="5942" y="680"/>
                  </a:cubicBezTo>
                  <a:cubicBezTo>
                    <a:pt x="5466" y="477"/>
                    <a:pt x="4942" y="358"/>
                    <a:pt x="4394" y="358"/>
                  </a:cubicBezTo>
                  <a:cubicBezTo>
                    <a:pt x="3846" y="358"/>
                    <a:pt x="3323" y="477"/>
                    <a:pt x="2846" y="680"/>
                  </a:cubicBezTo>
                  <a:cubicBezTo>
                    <a:pt x="2632" y="263"/>
                    <a:pt x="2215" y="1"/>
                    <a:pt x="1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1" name="Google Shape;11931;p65"/>
            <p:cNvSpPr/>
            <p:nvPr/>
          </p:nvSpPr>
          <p:spPr>
            <a:xfrm>
              <a:off x="5895797" y="2075427"/>
              <a:ext cx="21891" cy="10581"/>
            </a:xfrm>
            <a:custGeom>
              <a:rect b="b" l="l" r="r" t="t"/>
              <a:pathLst>
                <a:path extrusionOk="0" h="334" w="691">
                  <a:moveTo>
                    <a:pt x="167" y="0"/>
                  </a:moveTo>
                  <a:cubicBezTo>
                    <a:pt x="84" y="0"/>
                    <a:pt x="0" y="72"/>
                    <a:pt x="0" y="167"/>
                  </a:cubicBezTo>
                  <a:cubicBezTo>
                    <a:pt x="0" y="251"/>
                    <a:pt x="84" y="334"/>
                    <a:pt x="167" y="334"/>
                  </a:cubicBezTo>
                  <a:lnTo>
                    <a:pt x="524" y="334"/>
                  </a:lnTo>
                  <a:cubicBezTo>
                    <a:pt x="619" y="334"/>
                    <a:pt x="691" y="251"/>
                    <a:pt x="691" y="167"/>
                  </a:cubicBezTo>
                  <a:cubicBezTo>
                    <a:pt x="691" y="72"/>
                    <a:pt x="619"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2" name="Google Shape;11932;p65"/>
            <p:cNvSpPr/>
            <p:nvPr/>
          </p:nvSpPr>
          <p:spPr>
            <a:xfrm>
              <a:off x="5962927" y="2075427"/>
              <a:ext cx="21542" cy="10581"/>
            </a:xfrm>
            <a:custGeom>
              <a:rect b="b" l="l" r="r" t="t"/>
              <a:pathLst>
                <a:path extrusionOk="0" h="334" w="680">
                  <a:moveTo>
                    <a:pt x="155" y="0"/>
                  </a:moveTo>
                  <a:cubicBezTo>
                    <a:pt x="72" y="0"/>
                    <a:pt x="1" y="72"/>
                    <a:pt x="1" y="167"/>
                  </a:cubicBezTo>
                  <a:cubicBezTo>
                    <a:pt x="1" y="251"/>
                    <a:pt x="72" y="334"/>
                    <a:pt x="155" y="334"/>
                  </a:cubicBezTo>
                  <a:lnTo>
                    <a:pt x="513" y="334"/>
                  </a:lnTo>
                  <a:cubicBezTo>
                    <a:pt x="608" y="334"/>
                    <a:pt x="679" y="251"/>
                    <a:pt x="679" y="167"/>
                  </a:cubicBezTo>
                  <a:cubicBezTo>
                    <a:pt x="679"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3" name="Google Shape;11933;p65"/>
            <p:cNvSpPr/>
            <p:nvPr/>
          </p:nvSpPr>
          <p:spPr>
            <a:xfrm>
              <a:off x="5845615" y="2282868"/>
              <a:ext cx="10233" cy="43813"/>
            </a:xfrm>
            <a:custGeom>
              <a:rect b="b" l="l" r="r" t="t"/>
              <a:pathLst>
                <a:path extrusionOk="0" h="1383" w="323">
                  <a:moveTo>
                    <a:pt x="155" y="1"/>
                  </a:moveTo>
                  <a:cubicBezTo>
                    <a:pt x="72" y="1"/>
                    <a:pt x="1" y="72"/>
                    <a:pt x="1" y="168"/>
                  </a:cubicBezTo>
                  <a:lnTo>
                    <a:pt x="1" y="1227"/>
                  </a:lnTo>
                  <a:cubicBezTo>
                    <a:pt x="1" y="1311"/>
                    <a:pt x="72" y="1382"/>
                    <a:pt x="155" y="1382"/>
                  </a:cubicBezTo>
                  <a:cubicBezTo>
                    <a:pt x="251" y="1382"/>
                    <a:pt x="322" y="1311"/>
                    <a:pt x="322" y="1227"/>
                  </a:cubicBezTo>
                  <a:lnTo>
                    <a:pt x="322" y="168"/>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4" name="Google Shape;11934;p65"/>
            <p:cNvSpPr/>
            <p:nvPr/>
          </p:nvSpPr>
          <p:spPr>
            <a:xfrm>
              <a:off x="6024798" y="2282868"/>
              <a:ext cx="10201" cy="43813"/>
            </a:xfrm>
            <a:custGeom>
              <a:rect b="b" l="l" r="r" t="t"/>
              <a:pathLst>
                <a:path extrusionOk="0" h="1383" w="322">
                  <a:moveTo>
                    <a:pt x="155" y="1"/>
                  </a:moveTo>
                  <a:cubicBezTo>
                    <a:pt x="72" y="1"/>
                    <a:pt x="0" y="72"/>
                    <a:pt x="0" y="168"/>
                  </a:cubicBezTo>
                  <a:lnTo>
                    <a:pt x="0" y="1227"/>
                  </a:lnTo>
                  <a:cubicBezTo>
                    <a:pt x="0" y="1311"/>
                    <a:pt x="72" y="1382"/>
                    <a:pt x="155" y="1382"/>
                  </a:cubicBezTo>
                  <a:cubicBezTo>
                    <a:pt x="250" y="1382"/>
                    <a:pt x="322" y="1311"/>
                    <a:pt x="322" y="1227"/>
                  </a:cubicBezTo>
                  <a:lnTo>
                    <a:pt x="322" y="168"/>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5" name="Google Shape;11935;p65"/>
            <p:cNvSpPr/>
            <p:nvPr/>
          </p:nvSpPr>
          <p:spPr>
            <a:xfrm>
              <a:off x="5868267" y="2260248"/>
              <a:ext cx="144112" cy="66591"/>
            </a:xfrm>
            <a:custGeom>
              <a:rect b="b" l="l" r="r" t="t"/>
              <a:pathLst>
                <a:path extrusionOk="0" h="2102" w="4549">
                  <a:moveTo>
                    <a:pt x="2274" y="1"/>
                  </a:moveTo>
                  <a:cubicBezTo>
                    <a:pt x="1715" y="1"/>
                    <a:pt x="1203" y="191"/>
                    <a:pt x="786" y="548"/>
                  </a:cubicBezTo>
                  <a:cubicBezTo>
                    <a:pt x="381" y="894"/>
                    <a:pt x="95" y="1382"/>
                    <a:pt x="12" y="1906"/>
                  </a:cubicBezTo>
                  <a:cubicBezTo>
                    <a:pt x="0" y="2001"/>
                    <a:pt x="48" y="2084"/>
                    <a:pt x="143" y="2096"/>
                  </a:cubicBezTo>
                  <a:cubicBezTo>
                    <a:pt x="155" y="2100"/>
                    <a:pt x="168" y="2101"/>
                    <a:pt x="181" y="2101"/>
                  </a:cubicBezTo>
                  <a:cubicBezTo>
                    <a:pt x="253" y="2101"/>
                    <a:pt x="323" y="2046"/>
                    <a:pt x="333" y="1965"/>
                  </a:cubicBezTo>
                  <a:cubicBezTo>
                    <a:pt x="500" y="1024"/>
                    <a:pt x="1310" y="334"/>
                    <a:pt x="2262" y="334"/>
                  </a:cubicBezTo>
                  <a:cubicBezTo>
                    <a:pt x="3215" y="334"/>
                    <a:pt x="4024" y="1013"/>
                    <a:pt x="4179" y="1965"/>
                  </a:cubicBezTo>
                  <a:cubicBezTo>
                    <a:pt x="4191" y="2036"/>
                    <a:pt x="4263" y="2096"/>
                    <a:pt x="4346" y="2096"/>
                  </a:cubicBezTo>
                  <a:lnTo>
                    <a:pt x="4370" y="2096"/>
                  </a:lnTo>
                  <a:cubicBezTo>
                    <a:pt x="4489" y="2084"/>
                    <a:pt x="4548" y="2001"/>
                    <a:pt x="4536" y="1906"/>
                  </a:cubicBezTo>
                  <a:cubicBezTo>
                    <a:pt x="4441" y="1382"/>
                    <a:pt x="4179" y="894"/>
                    <a:pt x="3762" y="548"/>
                  </a:cubicBezTo>
                  <a:cubicBezTo>
                    <a:pt x="3346" y="191"/>
                    <a:pt x="2822" y="1"/>
                    <a:pt x="2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6" name="Google Shape;11936;p65"/>
            <p:cNvSpPr/>
            <p:nvPr/>
          </p:nvSpPr>
          <p:spPr>
            <a:xfrm>
              <a:off x="5890126" y="2013556"/>
              <a:ext cx="10581" cy="10613"/>
            </a:xfrm>
            <a:custGeom>
              <a:rect b="b" l="l" r="r" t="t"/>
              <a:pathLst>
                <a:path extrusionOk="0" h="335" w="334">
                  <a:moveTo>
                    <a:pt x="167" y="1"/>
                  </a:moveTo>
                  <a:cubicBezTo>
                    <a:pt x="84" y="1"/>
                    <a:pt x="1" y="84"/>
                    <a:pt x="1" y="168"/>
                  </a:cubicBezTo>
                  <a:cubicBezTo>
                    <a:pt x="1" y="263"/>
                    <a:pt x="84" y="334"/>
                    <a:pt x="167" y="334"/>
                  </a:cubicBezTo>
                  <a:cubicBezTo>
                    <a:pt x="251" y="334"/>
                    <a:pt x="334" y="263"/>
                    <a:pt x="334" y="168"/>
                  </a:cubicBezTo>
                  <a:cubicBezTo>
                    <a:pt x="334" y="84"/>
                    <a:pt x="26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7" name="Google Shape;11937;p65"/>
            <p:cNvSpPr/>
            <p:nvPr/>
          </p:nvSpPr>
          <p:spPr>
            <a:xfrm>
              <a:off x="5979907" y="2013556"/>
              <a:ext cx="10201" cy="10613"/>
            </a:xfrm>
            <a:custGeom>
              <a:rect b="b" l="l" r="r" t="t"/>
              <a:pathLst>
                <a:path extrusionOk="0" h="335" w="322">
                  <a:moveTo>
                    <a:pt x="167" y="1"/>
                  </a:moveTo>
                  <a:cubicBezTo>
                    <a:pt x="72" y="1"/>
                    <a:pt x="0" y="84"/>
                    <a:pt x="0" y="168"/>
                  </a:cubicBezTo>
                  <a:cubicBezTo>
                    <a:pt x="0" y="263"/>
                    <a:pt x="72" y="334"/>
                    <a:pt x="167" y="334"/>
                  </a:cubicBezTo>
                  <a:cubicBezTo>
                    <a:pt x="250" y="334"/>
                    <a:pt x="322" y="263"/>
                    <a:pt x="322" y="168"/>
                  </a:cubicBez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8" name="Google Shape;11938;p65"/>
            <p:cNvSpPr/>
            <p:nvPr/>
          </p:nvSpPr>
          <p:spPr>
            <a:xfrm>
              <a:off x="5861455" y="2002247"/>
              <a:ext cx="127892" cy="155454"/>
            </a:xfrm>
            <a:custGeom>
              <a:rect b="b" l="l" r="r" t="t"/>
              <a:pathLst>
                <a:path extrusionOk="0" h="4907" w="4037">
                  <a:moveTo>
                    <a:pt x="2489" y="346"/>
                  </a:moveTo>
                  <a:cubicBezTo>
                    <a:pt x="2596" y="346"/>
                    <a:pt x="2680" y="441"/>
                    <a:pt x="2680" y="536"/>
                  </a:cubicBezTo>
                  <a:cubicBezTo>
                    <a:pt x="2680" y="644"/>
                    <a:pt x="2596" y="739"/>
                    <a:pt x="2489" y="739"/>
                  </a:cubicBezTo>
                  <a:cubicBezTo>
                    <a:pt x="2382" y="739"/>
                    <a:pt x="2299" y="644"/>
                    <a:pt x="2299" y="536"/>
                  </a:cubicBezTo>
                  <a:cubicBezTo>
                    <a:pt x="2311" y="441"/>
                    <a:pt x="2382" y="346"/>
                    <a:pt x="2489" y="346"/>
                  </a:cubicBezTo>
                  <a:close/>
                  <a:moveTo>
                    <a:pt x="2954" y="715"/>
                  </a:moveTo>
                  <a:cubicBezTo>
                    <a:pt x="3084" y="775"/>
                    <a:pt x="3192" y="894"/>
                    <a:pt x="3192" y="1060"/>
                  </a:cubicBezTo>
                  <a:cubicBezTo>
                    <a:pt x="3204" y="1275"/>
                    <a:pt x="3037" y="1429"/>
                    <a:pt x="2846" y="1429"/>
                  </a:cubicBezTo>
                  <a:lnTo>
                    <a:pt x="2132" y="1429"/>
                  </a:lnTo>
                  <a:cubicBezTo>
                    <a:pt x="1918" y="1429"/>
                    <a:pt x="1763" y="1275"/>
                    <a:pt x="1763" y="1060"/>
                  </a:cubicBezTo>
                  <a:cubicBezTo>
                    <a:pt x="1763" y="917"/>
                    <a:pt x="1858" y="775"/>
                    <a:pt x="2001" y="715"/>
                  </a:cubicBezTo>
                  <a:cubicBezTo>
                    <a:pt x="2072" y="917"/>
                    <a:pt x="2263" y="1048"/>
                    <a:pt x="2477" y="1048"/>
                  </a:cubicBezTo>
                  <a:cubicBezTo>
                    <a:pt x="2692" y="1048"/>
                    <a:pt x="2870" y="917"/>
                    <a:pt x="2954" y="715"/>
                  </a:cubicBezTo>
                  <a:close/>
                  <a:moveTo>
                    <a:pt x="2501" y="1"/>
                  </a:moveTo>
                  <a:cubicBezTo>
                    <a:pt x="2263" y="1"/>
                    <a:pt x="2072" y="155"/>
                    <a:pt x="2013" y="370"/>
                  </a:cubicBezTo>
                  <a:cubicBezTo>
                    <a:pt x="1703" y="429"/>
                    <a:pt x="1453" y="715"/>
                    <a:pt x="1453" y="1060"/>
                  </a:cubicBezTo>
                  <a:lnTo>
                    <a:pt x="1453" y="1132"/>
                  </a:lnTo>
                  <a:cubicBezTo>
                    <a:pt x="1203" y="1251"/>
                    <a:pt x="965" y="1418"/>
                    <a:pt x="763" y="1632"/>
                  </a:cubicBezTo>
                  <a:cubicBezTo>
                    <a:pt x="346" y="2049"/>
                    <a:pt x="84" y="2596"/>
                    <a:pt x="48" y="3192"/>
                  </a:cubicBezTo>
                  <a:cubicBezTo>
                    <a:pt x="1" y="3763"/>
                    <a:pt x="167" y="4346"/>
                    <a:pt x="501" y="4823"/>
                  </a:cubicBezTo>
                  <a:cubicBezTo>
                    <a:pt x="537" y="4870"/>
                    <a:pt x="596" y="4906"/>
                    <a:pt x="644" y="4906"/>
                  </a:cubicBezTo>
                  <a:cubicBezTo>
                    <a:pt x="668" y="4906"/>
                    <a:pt x="715" y="4882"/>
                    <a:pt x="739" y="4870"/>
                  </a:cubicBezTo>
                  <a:cubicBezTo>
                    <a:pt x="822" y="4811"/>
                    <a:pt x="834" y="4704"/>
                    <a:pt x="775" y="4632"/>
                  </a:cubicBezTo>
                  <a:cubicBezTo>
                    <a:pt x="477" y="4227"/>
                    <a:pt x="334" y="3727"/>
                    <a:pt x="370" y="3215"/>
                  </a:cubicBezTo>
                  <a:cubicBezTo>
                    <a:pt x="406" y="2715"/>
                    <a:pt x="632" y="2227"/>
                    <a:pt x="1001" y="1858"/>
                  </a:cubicBezTo>
                  <a:cubicBezTo>
                    <a:pt x="1156" y="1703"/>
                    <a:pt x="1358" y="1548"/>
                    <a:pt x="1584" y="1465"/>
                  </a:cubicBezTo>
                  <a:cubicBezTo>
                    <a:pt x="1703" y="1656"/>
                    <a:pt x="1918" y="1775"/>
                    <a:pt x="2156" y="1775"/>
                  </a:cubicBezTo>
                  <a:lnTo>
                    <a:pt x="2870" y="1775"/>
                  </a:lnTo>
                  <a:cubicBezTo>
                    <a:pt x="3108" y="1775"/>
                    <a:pt x="3335" y="1656"/>
                    <a:pt x="3454" y="1465"/>
                  </a:cubicBezTo>
                  <a:cubicBezTo>
                    <a:pt x="3573" y="1525"/>
                    <a:pt x="3680" y="1584"/>
                    <a:pt x="3787" y="1656"/>
                  </a:cubicBezTo>
                  <a:cubicBezTo>
                    <a:pt x="3811" y="1668"/>
                    <a:pt x="3846" y="1679"/>
                    <a:pt x="3882" y="1679"/>
                  </a:cubicBezTo>
                  <a:cubicBezTo>
                    <a:pt x="3930" y="1679"/>
                    <a:pt x="3989" y="1656"/>
                    <a:pt x="4025" y="1608"/>
                  </a:cubicBezTo>
                  <a:cubicBezTo>
                    <a:pt x="4037" y="1537"/>
                    <a:pt x="4013" y="1429"/>
                    <a:pt x="3942" y="1370"/>
                  </a:cubicBezTo>
                  <a:cubicBezTo>
                    <a:pt x="3811" y="1287"/>
                    <a:pt x="3680" y="1191"/>
                    <a:pt x="3537" y="1132"/>
                  </a:cubicBezTo>
                  <a:lnTo>
                    <a:pt x="3537" y="1060"/>
                  </a:lnTo>
                  <a:cubicBezTo>
                    <a:pt x="3537" y="739"/>
                    <a:pt x="3311" y="453"/>
                    <a:pt x="2989" y="370"/>
                  </a:cubicBezTo>
                  <a:cubicBezTo>
                    <a:pt x="2930" y="167"/>
                    <a:pt x="2727" y="1"/>
                    <a:pt x="2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39" name="Google Shape;11939;p65"/>
            <p:cNvSpPr/>
            <p:nvPr/>
          </p:nvSpPr>
          <p:spPr>
            <a:xfrm>
              <a:off x="5890886" y="2060633"/>
              <a:ext cx="128652" cy="127227"/>
            </a:xfrm>
            <a:custGeom>
              <a:rect b="b" l="l" r="r" t="t"/>
              <a:pathLst>
                <a:path extrusionOk="0" h="4016" w="4061">
                  <a:moveTo>
                    <a:pt x="3421" y="1"/>
                  </a:moveTo>
                  <a:cubicBezTo>
                    <a:pt x="3385" y="1"/>
                    <a:pt x="3346" y="13"/>
                    <a:pt x="3310" y="39"/>
                  </a:cubicBezTo>
                  <a:cubicBezTo>
                    <a:pt x="3239" y="98"/>
                    <a:pt x="3227" y="206"/>
                    <a:pt x="3287" y="277"/>
                  </a:cubicBezTo>
                  <a:cubicBezTo>
                    <a:pt x="3584" y="682"/>
                    <a:pt x="3727" y="1182"/>
                    <a:pt x="3691" y="1694"/>
                  </a:cubicBezTo>
                  <a:cubicBezTo>
                    <a:pt x="3656" y="2194"/>
                    <a:pt x="3429" y="2682"/>
                    <a:pt x="3060" y="3039"/>
                  </a:cubicBezTo>
                  <a:cubicBezTo>
                    <a:pt x="2703" y="3396"/>
                    <a:pt x="2215" y="3623"/>
                    <a:pt x="1703" y="3670"/>
                  </a:cubicBezTo>
                  <a:cubicBezTo>
                    <a:pt x="1665" y="3672"/>
                    <a:pt x="1626" y="3673"/>
                    <a:pt x="1588" y="3673"/>
                  </a:cubicBezTo>
                  <a:cubicBezTo>
                    <a:pt x="1125" y="3673"/>
                    <a:pt x="661" y="3540"/>
                    <a:pt x="298" y="3265"/>
                  </a:cubicBezTo>
                  <a:cubicBezTo>
                    <a:pt x="263" y="3241"/>
                    <a:pt x="227" y="3228"/>
                    <a:pt x="191" y="3228"/>
                  </a:cubicBezTo>
                  <a:cubicBezTo>
                    <a:pt x="142" y="3228"/>
                    <a:pt x="95" y="3253"/>
                    <a:pt x="60" y="3301"/>
                  </a:cubicBezTo>
                  <a:cubicBezTo>
                    <a:pt x="0" y="3373"/>
                    <a:pt x="12" y="3480"/>
                    <a:pt x="84" y="3539"/>
                  </a:cubicBezTo>
                  <a:cubicBezTo>
                    <a:pt x="501" y="3849"/>
                    <a:pt x="1024" y="4016"/>
                    <a:pt x="1548" y="4016"/>
                  </a:cubicBezTo>
                  <a:lnTo>
                    <a:pt x="1727" y="4016"/>
                  </a:lnTo>
                  <a:cubicBezTo>
                    <a:pt x="2322" y="3968"/>
                    <a:pt x="2870" y="3718"/>
                    <a:pt x="3287" y="3301"/>
                  </a:cubicBezTo>
                  <a:cubicBezTo>
                    <a:pt x="3703" y="2884"/>
                    <a:pt x="3953" y="2325"/>
                    <a:pt x="4001" y="1730"/>
                  </a:cubicBezTo>
                  <a:cubicBezTo>
                    <a:pt x="4060" y="1122"/>
                    <a:pt x="3894" y="539"/>
                    <a:pt x="3549" y="63"/>
                  </a:cubicBezTo>
                  <a:cubicBezTo>
                    <a:pt x="3515" y="22"/>
                    <a:pt x="3469" y="1"/>
                    <a:pt x="34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0" name="Google Shape;11940;p65"/>
            <p:cNvSpPr/>
            <p:nvPr/>
          </p:nvSpPr>
          <p:spPr>
            <a:xfrm>
              <a:off x="5910116" y="2122947"/>
              <a:ext cx="61142" cy="33232"/>
            </a:xfrm>
            <a:custGeom>
              <a:rect b="b" l="l" r="r" t="t"/>
              <a:pathLst>
                <a:path extrusionOk="0" h="1049" w="1930">
                  <a:moveTo>
                    <a:pt x="1560" y="346"/>
                  </a:moveTo>
                  <a:cubicBezTo>
                    <a:pt x="1477" y="560"/>
                    <a:pt x="1239" y="715"/>
                    <a:pt x="953" y="715"/>
                  </a:cubicBezTo>
                  <a:cubicBezTo>
                    <a:pt x="667" y="715"/>
                    <a:pt x="429" y="548"/>
                    <a:pt x="358" y="346"/>
                  </a:cubicBezTo>
                  <a:close/>
                  <a:moveTo>
                    <a:pt x="167" y="1"/>
                  </a:moveTo>
                  <a:cubicBezTo>
                    <a:pt x="72" y="1"/>
                    <a:pt x="1" y="84"/>
                    <a:pt x="1" y="167"/>
                  </a:cubicBezTo>
                  <a:cubicBezTo>
                    <a:pt x="1" y="644"/>
                    <a:pt x="429" y="1048"/>
                    <a:pt x="965" y="1048"/>
                  </a:cubicBezTo>
                  <a:cubicBezTo>
                    <a:pt x="1501" y="1048"/>
                    <a:pt x="1929" y="656"/>
                    <a:pt x="1929" y="167"/>
                  </a:cubicBezTo>
                  <a:cubicBezTo>
                    <a:pt x="1918" y="84"/>
                    <a:pt x="1846" y="1"/>
                    <a:pt x="17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1" name="Google Shape;11941;p65"/>
          <p:cNvGrpSpPr/>
          <p:nvPr/>
        </p:nvGrpSpPr>
        <p:grpSpPr>
          <a:xfrm>
            <a:off x="5352643" y="1969046"/>
            <a:ext cx="278404" cy="358364"/>
            <a:chOff x="5352643" y="1969046"/>
            <a:chExt cx="278404" cy="358364"/>
          </a:xfrm>
        </p:grpSpPr>
        <p:sp>
          <p:nvSpPr>
            <p:cNvPr id="11942" name="Google Shape;11942;p65"/>
            <p:cNvSpPr/>
            <p:nvPr/>
          </p:nvSpPr>
          <p:spPr>
            <a:xfrm>
              <a:off x="5352643" y="1969046"/>
              <a:ext cx="278404" cy="358364"/>
            </a:xfrm>
            <a:custGeom>
              <a:rect b="b" l="l" r="r" t="t"/>
              <a:pathLst>
                <a:path extrusionOk="0" h="11312" w="8788">
                  <a:moveTo>
                    <a:pt x="4882" y="453"/>
                  </a:moveTo>
                  <a:cubicBezTo>
                    <a:pt x="5418" y="739"/>
                    <a:pt x="5834" y="1430"/>
                    <a:pt x="5953" y="2299"/>
                  </a:cubicBezTo>
                  <a:lnTo>
                    <a:pt x="5239" y="2299"/>
                  </a:lnTo>
                  <a:cubicBezTo>
                    <a:pt x="5215" y="1632"/>
                    <a:pt x="5096" y="918"/>
                    <a:pt x="4882" y="453"/>
                  </a:cubicBezTo>
                  <a:close/>
                  <a:moveTo>
                    <a:pt x="5667" y="687"/>
                  </a:moveTo>
                  <a:lnTo>
                    <a:pt x="5667" y="687"/>
                  </a:lnTo>
                  <a:cubicBezTo>
                    <a:pt x="6245" y="1045"/>
                    <a:pt x="6669" y="1625"/>
                    <a:pt x="6811" y="2299"/>
                  </a:cubicBezTo>
                  <a:lnTo>
                    <a:pt x="6299" y="2299"/>
                  </a:lnTo>
                  <a:cubicBezTo>
                    <a:pt x="6227" y="1692"/>
                    <a:pt x="6013" y="1144"/>
                    <a:pt x="5691" y="727"/>
                  </a:cubicBezTo>
                  <a:cubicBezTo>
                    <a:pt x="5682" y="708"/>
                    <a:pt x="5680" y="697"/>
                    <a:pt x="5667" y="687"/>
                  </a:cubicBezTo>
                  <a:close/>
                  <a:moveTo>
                    <a:pt x="3894" y="477"/>
                  </a:moveTo>
                  <a:lnTo>
                    <a:pt x="3894" y="477"/>
                  </a:lnTo>
                  <a:cubicBezTo>
                    <a:pt x="3679" y="918"/>
                    <a:pt x="3572" y="1632"/>
                    <a:pt x="3524" y="2311"/>
                  </a:cubicBezTo>
                  <a:lnTo>
                    <a:pt x="2810" y="2311"/>
                  </a:lnTo>
                  <a:cubicBezTo>
                    <a:pt x="2810" y="2263"/>
                    <a:pt x="2834" y="2215"/>
                    <a:pt x="2846" y="2156"/>
                  </a:cubicBezTo>
                  <a:cubicBezTo>
                    <a:pt x="2858" y="2061"/>
                    <a:pt x="2798" y="1977"/>
                    <a:pt x="2715" y="1954"/>
                  </a:cubicBezTo>
                  <a:cubicBezTo>
                    <a:pt x="2707" y="1953"/>
                    <a:pt x="2699" y="1952"/>
                    <a:pt x="2691" y="1952"/>
                  </a:cubicBezTo>
                  <a:cubicBezTo>
                    <a:pt x="2606" y="1952"/>
                    <a:pt x="2534" y="2009"/>
                    <a:pt x="2512" y="2096"/>
                  </a:cubicBezTo>
                  <a:cubicBezTo>
                    <a:pt x="2501" y="2168"/>
                    <a:pt x="2489" y="2239"/>
                    <a:pt x="2489" y="2311"/>
                  </a:cubicBezTo>
                  <a:lnTo>
                    <a:pt x="1977" y="2311"/>
                  </a:lnTo>
                  <a:cubicBezTo>
                    <a:pt x="2108" y="1620"/>
                    <a:pt x="2512" y="1037"/>
                    <a:pt x="3096" y="691"/>
                  </a:cubicBezTo>
                  <a:lnTo>
                    <a:pt x="3096" y="691"/>
                  </a:lnTo>
                  <a:cubicBezTo>
                    <a:pt x="2953" y="870"/>
                    <a:pt x="2834" y="1096"/>
                    <a:pt x="2727" y="1346"/>
                  </a:cubicBezTo>
                  <a:cubicBezTo>
                    <a:pt x="2703" y="1442"/>
                    <a:pt x="2727" y="1525"/>
                    <a:pt x="2810" y="1573"/>
                  </a:cubicBezTo>
                  <a:cubicBezTo>
                    <a:pt x="2835" y="1582"/>
                    <a:pt x="2860" y="1586"/>
                    <a:pt x="2884" y="1586"/>
                  </a:cubicBezTo>
                  <a:cubicBezTo>
                    <a:pt x="2951" y="1586"/>
                    <a:pt x="3010" y="1551"/>
                    <a:pt x="3036" y="1489"/>
                  </a:cubicBezTo>
                  <a:cubicBezTo>
                    <a:pt x="3251" y="1013"/>
                    <a:pt x="3548" y="644"/>
                    <a:pt x="3894" y="477"/>
                  </a:cubicBezTo>
                  <a:close/>
                  <a:moveTo>
                    <a:pt x="4382" y="334"/>
                  </a:moveTo>
                  <a:cubicBezTo>
                    <a:pt x="4417" y="334"/>
                    <a:pt x="4560" y="441"/>
                    <a:pt x="4691" y="894"/>
                  </a:cubicBezTo>
                  <a:cubicBezTo>
                    <a:pt x="4810" y="1263"/>
                    <a:pt x="4882" y="1763"/>
                    <a:pt x="4918" y="2323"/>
                  </a:cubicBezTo>
                  <a:lnTo>
                    <a:pt x="3846" y="2323"/>
                  </a:lnTo>
                  <a:cubicBezTo>
                    <a:pt x="3870" y="1763"/>
                    <a:pt x="3941" y="1263"/>
                    <a:pt x="4060" y="894"/>
                  </a:cubicBezTo>
                  <a:cubicBezTo>
                    <a:pt x="4203" y="430"/>
                    <a:pt x="4334" y="334"/>
                    <a:pt x="4382" y="334"/>
                  </a:cubicBezTo>
                  <a:close/>
                  <a:moveTo>
                    <a:pt x="7025" y="2632"/>
                  </a:moveTo>
                  <a:cubicBezTo>
                    <a:pt x="7025" y="2632"/>
                    <a:pt x="7037" y="2632"/>
                    <a:pt x="7037" y="2644"/>
                  </a:cubicBezTo>
                  <a:lnTo>
                    <a:pt x="7037" y="3180"/>
                  </a:lnTo>
                  <a:lnTo>
                    <a:pt x="1715" y="3180"/>
                  </a:lnTo>
                  <a:lnTo>
                    <a:pt x="1715" y="2644"/>
                  </a:lnTo>
                  <a:cubicBezTo>
                    <a:pt x="1715" y="2644"/>
                    <a:pt x="1715" y="2632"/>
                    <a:pt x="1727" y="2632"/>
                  </a:cubicBezTo>
                  <a:close/>
                  <a:moveTo>
                    <a:pt x="1905" y="3525"/>
                  </a:moveTo>
                  <a:lnTo>
                    <a:pt x="1905" y="3716"/>
                  </a:lnTo>
                  <a:lnTo>
                    <a:pt x="1834" y="3716"/>
                  </a:lnTo>
                  <a:cubicBezTo>
                    <a:pt x="1810" y="3716"/>
                    <a:pt x="1762" y="3716"/>
                    <a:pt x="1715" y="3728"/>
                  </a:cubicBezTo>
                  <a:lnTo>
                    <a:pt x="1715" y="3525"/>
                  </a:lnTo>
                  <a:close/>
                  <a:moveTo>
                    <a:pt x="7049" y="3525"/>
                  </a:moveTo>
                  <a:lnTo>
                    <a:pt x="7049" y="3728"/>
                  </a:lnTo>
                  <a:cubicBezTo>
                    <a:pt x="7013" y="3728"/>
                    <a:pt x="6977" y="3716"/>
                    <a:pt x="6942" y="3716"/>
                  </a:cubicBezTo>
                  <a:lnTo>
                    <a:pt x="6846" y="3716"/>
                  </a:lnTo>
                  <a:lnTo>
                    <a:pt x="6846" y="3525"/>
                  </a:lnTo>
                  <a:close/>
                  <a:moveTo>
                    <a:pt x="1905" y="4049"/>
                  </a:moveTo>
                  <a:lnTo>
                    <a:pt x="1905" y="4585"/>
                  </a:lnTo>
                  <a:lnTo>
                    <a:pt x="1905" y="4597"/>
                  </a:lnTo>
                  <a:lnTo>
                    <a:pt x="1822" y="4597"/>
                  </a:lnTo>
                  <a:cubicBezTo>
                    <a:pt x="1750" y="4597"/>
                    <a:pt x="1667" y="4561"/>
                    <a:pt x="1608" y="4501"/>
                  </a:cubicBezTo>
                  <a:cubicBezTo>
                    <a:pt x="1548" y="4442"/>
                    <a:pt x="1536" y="4371"/>
                    <a:pt x="1536" y="4299"/>
                  </a:cubicBezTo>
                  <a:cubicBezTo>
                    <a:pt x="1548" y="4168"/>
                    <a:pt x="1691" y="4049"/>
                    <a:pt x="1834" y="4049"/>
                  </a:cubicBezTo>
                  <a:close/>
                  <a:moveTo>
                    <a:pt x="6953" y="4049"/>
                  </a:moveTo>
                  <a:cubicBezTo>
                    <a:pt x="7025" y="4049"/>
                    <a:pt x="7108" y="4073"/>
                    <a:pt x="7168" y="4132"/>
                  </a:cubicBezTo>
                  <a:cubicBezTo>
                    <a:pt x="7204" y="4192"/>
                    <a:pt x="7227" y="4263"/>
                    <a:pt x="7227" y="4359"/>
                  </a:cubicBezTo>
                  <a:cubicBezTo>
                    <a:pt x="7204" y="4490"/>
                    <a:pt x="7073" y="4609"/>
                    <a:pt x="6930" y="4609"/>
                  </a:cubicBezTo>
                  <a:lnTo>
                    <a:pt x="6846" y="4609"/>
                  </a:lnTo>
                  <a:lnTo>
                    <a:pt x="6846" y="4597"/>
                  </a:lnTo>
                  <a:lnTo>
                    <a:pt x="6846" y="4049"/>
                  </a:lnTo>
                  <a:close/>
                  <a:moveTo>
                    <a:pt x="6525" y="3525"/>
                  </a:moveTo>
                  <a:lnTo>
                    <a:pt x="6513" y="4049"/>
                  </a:lnTo>
                  <a:lnTo>
                    <a:pt x="5644" y="4644"/>
                  </a:lnTo>
                  <a:cubicBezTo>
                    <a:pt x="5559" y="4703"/>
                    <a:pt x="5463" y="4727"/>
                    <a:pt x="5363" y="4727"/>
                  </a:cubicBezTo>
                  <a:cubicBezTo>
                    <a:pt x="5322" y="4727"/>
                    <a:pt x="5281" y="4723"/>
                    <a:pt x="5239" y="4716"/>
                  </a:cubicBezTo>
                  <a:cubicBezTo>
                    <a:pt x="5108" y="4668"/>
                    <a:pt x="4989" y="4561"/>
                    <a:pt x="4929" y="4442"/>
                  </a:cubicBezTo>
                  <a:cubicBezTo>
                    <a:pt x="4846" y="4228"/>
                    <a:pt x="4620" y="4085"/>
                    <a:pt x="4382" y="4085"/>
                  </a:cubicBezTo>
                  <a:cubicBezTo>
                    <a:pt x="4144" y="4085"/>
                    <a:pt x="3917" y="4228"/>
                    <a:pt x="3834" y="4442"/>
                  </a:cubicBezTo>
                  <a:cubicBezTo>
                    <a:pt x="3775" y="4585"/>
                    <a:pt x="3655" y="4680"/>
                    <a:pt x="3513" y="4716"/>
                  </a:cubicBezTo>
                  <a:cubicBezTo>
                    <a:pt x="3473" y="4730"/>
                    <a:pt x="3431" y="4737"/>
                    <a:pt x="3390" y="4737"/>
                  </a:cubicBezTo>
                  <a:cubicBezTo>
                    <a:pt x="3296" y="4737"/>
                    <a:pt x="3202" y="4702"/>
                    <a:pt x="3120" y="4644"/>
                  </a:cubicBezTo>
                  <a:lnTo>
                    <a:pt x="2251" y="4049"/>
                  </a:lnTo>
                  <a:lnTo>
                    <a:pt x="2251" y="3525"/>
                  </a:lnTo>
                  <a:close/>
                  <a:moveTo>
                    <a:pt x="4382" y="4406"/>
                  </a:moveTo>
                  <a:cubicBezTo>
                    <a:pt x="4501" y="4406"/>
                    <a:pt x="4584" y="4466"/>
                    <a:pt x="4632" y="4561"/>
                  </a:cubicBezTo>
                  <a:cubicBezTo>
                    <a:pt x="4715" y="4787"/>
                    <a:pt x="4918" y="4954"/>
                    <a:pt x="5156" y="5025"/>
                  </a:cubicBezTo>
                  <a:cubicBezTo>
                    <a:pt x="5227" y="5037"/>
                    <a:pt x="5299" y="5061"/>
                    <a:pt x="5382" y="5061"/>
                  </a:cubicBezTo>
                  <a:cubicBezTo>
                    <a:pt x="5537" y="5061"/>
                    <a:pt x="5703" y="5013"/>
                    <a:pt x="5834" y="4906"/>
                  </a:cubicBezTo>
                  <a:lnTo>
                    <a:pt x="6501" y="4442"/>
                  </a:lnTo>
                  <a:lnTo>
                    <a:pt x="6501" y="4597"/>
                  </a:lnTo>
                  <a:cubicBezTo>
                    <a:pt x="6501" y="5775"/>
                    <a:pt x="5549" y="6728"/>
                    <a:pt x="4382" y="6728"/>
                  </a:cubicBezTo>
                  <a:cubicBezTo>
                    <a:pt x="3203" y="6728"/>
                    <a:pt x="2251" y="5775"/>
                    <a:pt x="2251" y="4597"/>
                  </a:cubicBezTo>
                  <a:lnTo>
                    <a:pt x="2251" y="4442"/>
                  </a:lnTo>
                  <a:lnTo>
                    <a:pt x="2917" y="4906"/>
                  </a:lnTo>
                  <a:cubicBezTo>
                    <a:pt x="3070" y="5000"/>
                    <a:pt x="3235" y="5051"/>
                    <a:pt x="3403" y="5051"/>
                  </a:cubicBezTo>
                  <a:cubicBezTo>
                    <a:pt x="3471" y="5051"/>
                    <a:pt x="3539" y="5042"/>
                    <a:pt x="3608" y="5025"/>
                  </a:cubicBezTo>
                  <a:cubicBezTo>
                    <a:pt x="3846" y="4954"/>
                    <a:pt x="4036" y="4787"/>
                    <a:pt x="4120" y="4561"/>
                  </a:cubicBezTo>
                  <a:cubicBezTo>
                    <a:pt x="4167" y="4478"/>
                    <a:pt x="4263" y="4406"/>
                    <a:pt x="4382" y="4406"/>
                  </a:cubicBezTo>
                  <a:close/>
                  <a:moveTo>
                    <a:pt x="2977" y="7228"/>
                  </a:moveTo>
                  <a:lnTo>
                    <a:pt x="2977" y="7561"/>
                  </a:lnTo>
                  <a:cubicBezTo>
                    <a:pt x="2977" y="7704"/>
                    <a:pt x="2893" y="7835"/>
                    <a:pt x="2739" y="7895"/>
                  </a:cubicBezTo>
                  <a:lnTo>
                    <a:pt x="2358" y="7645"/>
                  </a:lnTo>
                  <a:cubicBezTo>
                    <a:pt x="2251" y="7573"/>
                    <a:pt x="2239" y="7466"/>
                    <a:pt x="2262" y="7395"/>
                  </a:cubicBezTo>
                  <a:cubicBezTo>
                    <a:pt x="2298" y="7323"/>
                    <a:pt x="2358" y="7228"/>
                    <a:pt x="2477" y="7228"/>
                  </a:cubicBezTo>
                  <a:close/>
                  <a:moveTo>
                    <a:pt x="6275" y="7228"/>
                  </a:moveTo>
                  <a:cubicBezTo>
                    <a:pt x="6382" y="7228"/>
                    <a:pt x="6465" y="7323"/>
                    <a:pt x="6477" y="7395"/>
                  </a:cubicBezTo>
                  <a:cubicBezTo>
                    <a:pt x="6513" y="7466"/>
                    <a:pt x="6489" y="7573"/>
                    <a:pt x="6394" y="7645"/>
                  </a:cubicBezTo>
                  <a:lnTo>
                    <a:pt x="6001" y="7895"/>
                  </a:lnTo>
                  <a:cubicBezTo>
                    <a:pt x="5882" y="7835"/>
                    <a:pt x="5775" y="7704"/>
                    <a:pt x="5775" y="7561"/>
                  </a:cubicBezTo>
                  <a:lnTo>
                    <a:pt x="5775" y="7228"/>
                  </a:lnTo>
                  <a:close/>
                  <a:moveTo>
                    <a:pt x="2977" y="6704"/>
                  </a:moveTo>
                  <a:lnTo>
                    <a:pt x="2977" y="6907"/>
                  </a:lnTo>
                  <a:lnTo>
                    <a:pt x="2489" y="6907"/>
                  </a:lnTo>
                  <a:cubicBezTo>
                    <a:pt x="2239" y="6907"/>
                    <a:pt x="2024" y="7049"/>
                    <a:pt x="1953" y="7288"/>
                  </a:cubicBezTo>
                  <a:cubicBezTo>
                    <a:pt x="1881" y="7526"/>
                    <a:pt x="1965" y="7764"/>
                    <a:pt x="2179" y="7919"/>
                  </a:cubicBezTo>
                  <a:lnTo>
                    <a:pt x="4167" y="9240"/>
                  </a:lnTo>
                  <a:cubicBezTo>
                    <a:pt x="4036" y="9300"/>
                    <a:pt x="3929" y="9419"/>
                    <a:pt x="3894" y="9550"/>
                  </a:cubicBezTo>
                  <a:lnTo>
                    <a:pt x="3501" y="9550"/>
                  </a:lnTo>
                  <a:cubicBezTo>
                    <a:pt x="2429" y="9550"/>
                    <a:pt x="1548" y="8669"/>
                    <a:pt x="1548" y="7597"/>
                  </a:cubicBezTo>
                  <a:cubicBezTo>
                    <a:pt x="1548" y="7109"/>
                    <a:pt x="1953" y="6704"/>
                    <a:pt x="2441" y="6704"/>
                  </a:cubicBezTo>
                  <a:close/>
                  <a:moveTo>
                    <a:pt x="6311" y="6728"/>
                  </a:moveTo>
                  <a:cubicBezTo>
                    <a:pt x="6811" y="6728"/>
                    <a:pt x="7204" y="7121"/>
                    <a:pt x="7204" y="7621"/>
                  </a:cubicBezTo>
                  <a:cubicBezTo>
                    <a:pt x="7227" y="8669"/>
                    <a:pt x="6346" y="9550"/>
                    <a:pt x="5263" y="9550"/>
                  </a:cubicBezTo>
                  <a:lnTo>
                    <a:pt x="4870" y="9550"/>
                  </a:lnTo>
                  <a:cubicBezTo>
                    <a:pt x="4822" y="9419"/>
                    <a:pt x="4727" y="9300"/>
                    <a:pt x="4584" y="9240"/>
                  </a:cubicBezTo>
                  <a:lnTo>
                    <a:pt x="5168" y="8847"/>
                  </a:lnTo>
                  <a:cubicBezTo>
                    <a:pt x="5239" y="8812"/>
                    <a:pt x="5263" y="8704"/>
                    <a:pt x="5215" y="8633"/>
                  </a:cubicBezTo>
                  <a:cubicBezTo>
                    <a:pt x="5186" y="8582"/>
                    <a:pt x="5134" y="8557"/>
                    <a:pt x="5082" y="8557"/>
                  </a:cubicBezTo>
                  <a:cubicBezTo>
                    <a:pt x="5049" y="8557"/>
                    <a:pt x="5016" y="8567"/>
                    <a:pt x="4989" y="8585"/>
                  </a:cubicBezTo>
                  <a:lnTo>
                    <a:pt x="4382" y="9002"/>
                  </a:lnTo>
                  <a:lnTo>
                    <a:pt x="3036" y="8109"/>
                  </a:lnTo>
                  <a:cubicBezTo>
                    <a:pt x="3203" y="7978"/>
                    <a:pt x="3310" y="7776"/>
                    <a:pt x="3310" y="7561"/>
                  </a:cubicBezTo>
                  <a:lnTo>
                    <a:pt x="3310" y="6811"/>
                  </a:lnTo>
                  <a:cubicBezTo>
                    <a:pt x="3632" y="6978"/>
                    <a:pt x="3989" y="7061"/>
                    <a:pt x="4382" y="7061"/>
                  </a:cubicBezTo>
                  <a:cubicBezTo>
                    <a:pt x="4763" y="7061"/>
                    <a:pt x="5120" y="6978"/>
                    <a:pt x="5453" y="6811"/>
                  </a:cubicBezTo>
                  <a:lnTo>
                    <a:pt x="5453" y="7561"/>
                  </a:lnTo>
                  <a:cubicBezTo>
                    <a:pt x="5453" y="7764"/>
                    <a:pt x="5560" y="7978"/>
                    <a:pt x="5715" y="8109"/>
                  </a:cubicBezTo>
                  <a:lnTo>
                    <a:pt x="5620" y="8181"/>
                  </a:lnTo>
                  <a:cubicBezTo>
                    <a:pt x="5537" y="8228"/>
                    <a:pt x="5525" y="8335"/>
                    <a:pt x="5572" y="8407"/>
                  </a:cubicBezTo>
                  <a:cubicBezTo>
                    <a:pt x="5596" y="8454"/>
                    <a:pt x="5656" y="8478"/>
                    <a:pt x="5703" y="8478"/>
                  </a:cubicBezTo>
                  <a:cubicBezTo>
                    <a:pt x="5739" y="8478"/>
                    <a:pt x="5763" y="8466"/>
                    <a:pt x="5799" y="8454"/>
                  </a:cubicBezTo>
                  <a:lnTo>
                    <a:pt x="6584" y="7930"/>
                  </a:lnTo>
                  <a:cubicBezTo>
                    <a:pt x="6787" y="7800"/>
                    <a:pt x="6882" y="7538"/>
                    <a:pt x="6811" y="7299"/>
                  </a:cubicBezTo>
                  <a:cubicBezTo>
                    <a:pt x="6727" y="7061"/>
                    <a:pt x="6525" y="6918"/>
                    <a:pt x="6275" y="6918"/>
                  </a:cubicBezTo>
                  <a:lnTo>
                    <a:pt x="5775" y="6918"/>
                  </a:lnTo>
                  <a:lnTo>
                    <a:pt x="5775" y="6728"/>
                  </a:lnTo>
                  <a:close/>
                  <a:moveTo>
                    <a:pt x="4382" y="9526"/>
                  </a:moveTo>
                  <a:cubicBezTo>
                    <a:pt x="4489" y="9538"/>
                    <a:pt x="4572" y="9609"/>
                    <a:pt x="4572" y="9716"/>
                  </a:cubicBezTo>
                  <a:cubicBezTo>
                    <a:pt x="4572" y="9824"/>
                    <a:pt x="4489" y="9907"/>
                    <a:pt x="4382" y="9907"/>
                  </a:cubicBezTo>
                  <a:cubicBezTo>
                    <a:pt x="4275" y="9907"/>
                    <a:pt x="4191" y="9824"/>
                    <a:pt x="4191" y="9716"/>
                  </a:cubicBezTo>
                  <a:cubicBezTo>
                    <a:pt x="4191" y="9609"/>
                    <a:pt x="4275" y="9526"/>
                    <a:pt x="4382" y="9526"/>
                  </a:cubicBezTo>
                  <a:close/>
                  <a:moveTo>
                    <a:pt x="4406" y="1"/>
                  </a:moveTo>
                  <a:cubicBezTo>
                    <a:pt x="3727" y="1"/>
                    <a:pt x="3060" y="251"/>
                    <a:pt x="2548" y="691"/>
                  </a:cubicBezTo>
                  <a:cubicBezTo>
                    <a:pt x="2072" y="1108"/>
                    <a:pt x="1750" y="1692"/>
                    <a:pt x="1643" y="2323"/>
                  </a:cubicBezTo>
                  <a:cubicBezTo>
                    <a:pt x="1512" y="2358"/>
                    <a:pt x="1417" y="2501"/>
                    <a:pt x="1417" y="2644"/>
                  </a:cubicBezTo>
                  <a:lnTo>
                    <a:pt x="1417" y="3906"/>
                  </a:lnTo>
                  <a:cubicBezTo>
                    <a:pt x="1334" y="4001"/>
                    <a:pt x="1250" y="4132"/>
                    <a:pt x="1238" y="4263"/>
                  </a:cubicBezTo>
                  <a:cubicBezTo>
                    <a:pt x="1227" y="4442"/>
                    <a:pt x="1286" y="4609"/>
                    <a:pt x="1393" y="4740"/>
                  </a:cubicBezTo>
                  <a:cubicBezTo>
                    <a:pt x="1512" y="4882"/>
                    <a:pt x="1667" y="4942"/>
                    <a:pt x="1834" y="4942"/>
                  </a:cubicBezTo>
                  <a:lnTo>
                    <a:pt x="1953" y="4942"/>
                  </a:lnTo>
                  <a:cubicBezTo>
                    <a:pt x="2024" y="5502"/>
                    <a:pt x="2298" y="5990"/>
                    <a:pt x="2703" y="6383"/>
                  </a:cubicBezTo>
                  <a:lnTo>
                    <a:pt x="2465" y="6383"/>
                  </a:lnTo>
                  <a:cubicBezTo>
                    <a:pt x="1786" y="6383"/>
                    <a:pt x="1238" y="6930"/>
                    <a:pt x="1238" y="7597"/>
                  </a:cubicBezTo>
                  <a:cubicBezTo>
                    <a:pt x="1238" y="7859"/>
                    <a:pt x="1286" y="8097"/>
                    <a:pt x="1358" y="8311"/>
                  </a:cubicBezTo>
                  <a:lnTo>
                    <a:pt x="881" y="8454"/>
                  </a:lnTo>
                  <a:cubicBezTo>
                    <a:pt x="357" y="8597"/>
                    <a:pt x="0" y="9085"/>
                    <a:pt x="0" y="9621"/>
                  </a:cubicBezTo>
                  <a:lnTo>
                    <a:pt x="0" y="11133"/>
                  </a:lnTo>
                  <a:cubicBezTo>
                    <a:pt x="0" y="11217"/>
                    <a:pt x="84" y="11288"/>
                    <a:pt x="167" y="11288"/>
                  </a:cubicBezTo>
                  <a:cubicBezTo>
                    <a:pt x="250" y="11288"/>
                    <a:pt x="334" y="11217"/>
                    <a:pt x="334" y="11133"/>
                  </a:cubicBezTo>
                  <a:lnTo>
                    <a:pt x="334" y="9621"/>
                  </a:lnTo>
                  <a:cubicBezTo>
                    <a:pt x="334" y="9490"/>
                    <a:pt x="357" y="9359"/>
                    <a:pt x="417" y="9252"/>
                  </a:cubicBezTo>
                  <a:lnTo>
                    <a:pt x="1227" y="9955"/>
                  </a:lnTo>
                  <a:cubicBezTo>
                    <a:pt x="1346" y="10050"/>
                    <a:pt x="1417" y="10205"/>
                    <a:pt x="1417" y="10371"/>
                  </a:cubicBezTo>
                  <a:lnTo>
                    <a:pt x="1417" y="11145"/>
                  </a:lnTo>
                  <a:cubicBezTo>
                    <a:pt x="1417" y="11228"/>
                    <a:pt x="1489" y="11312"/>
                    <a:pt x="1584" y="11312"/>
                  </a:cubicBezTo>
                  <a:cubicBezTo>
                    <a:pt x="1667" y="11312"/>
                    <a:pt x="1739" y="11228"/>
                    <a:pt x="1739" y="11145"/>
                  </a:cubicBezTo>
                  <a:lnTo>
                    <a:pt x="1739" y="10359"/>
                  </a:lnTo>
                  <a:cubicBezTo>
                    <a:pt x="1739" y="10097"/>
                    <a:pt x="1643" y="9859"/>
                    <a:pt x="1441" y="9681"/>
                  </a:cubicBezTo>
                  <a:lnTo>
                    <a:pt x="607" y="8966"/>
                  </a:lnTo>
                  <a:cubicBezTo>
                    <a:pt x="715" y="8883"/>
                    <a:pt x="834" y="8812"/>
                    <a:pt x="965" y="8764"/>
                  </a:cubicBezTo>
                  <a:lnTo>
                    <a:pt x="1477" y="8609"/>
                  </a:lnTo>
                  <a:cubicBezTo>
                    <a:pt x="1846" y="9359"/>
                    <a:pt x="2620" y="9883"/>
                    <a:pt x="3513" y="9883"/>
                  </a:cubicBezTo>
                  <a:lnTo>
                    <a:pt x="3905" y="9883"/>
                  </a:lnTo>
                  <a:cubicBezTo>
                    <a:pt x="3941" y="10026"/>
                    <a:pt x="4084" y="10145"/>
                    <a:pt x="4227" y="10205"/>
                  </a:cubicBezTo>
                  <a:lnTo>
                    <a:pt x="4227" y="11133"/>
                  </a:lnTo>
                  <a:cubicBezTo>
                    <a:pt x="4227" y="11217"/>
                    <a:pt x="4298" y="11288"/>
                    <a:pt x="4394" y="11288"/>
                  </a:cubicBezTo>
                  <a:cubicBezTo>
                    <a:pt x="4477" y="11288"/>
                    <a:pt x="4560" y="11217"/>
                    <a:pt x="4560" y="11133"/>
                  </a:cubicBezTo>
                  <a:lnTo>
                    <a:pt x="4560" y="10205"/>
                  </a:lnTo>
                  <a:cubicBezTo>
                    <a:pt x="4703" y="10157"/>
                    <a:pt x="4822" y="10026"/>
                    <a:pt x="4882" y="9883"/>
                  </a:cubicBezTo>
                  <a:lnTo>
                    <a:pt x="5275" y="9883"/>
                  </a:lnTo>
                  <a:cubicBezTo>
                    <a:pt x="6168" y="9883"/>
                    <a:pt x="6942" y="9359"/>
                    <a:pt x="7311" y="8609"/>
                  </a:cubicBezTo>
                  <a:lnTo>
                    <a:pt x="7811" y="8764"/>
                  </a:lnTo>
                  <a:cubicBezTo>
                    <a:pt x="7954" y="8812"/>
                    <a:pt x="8085" y="8883"/>
                    <a:pt x="8168" y="8966"/>
                  </a:cubicBezTo>
                  <a:lnTo>
                    <a:pt x="7346" y="9681"/>
                  </a:lnTo>
                  <a:cubicBezTo>
                    <a:pt x="7144" y="9847"/>
                    <a:pt x="7049" y="10086"/>
                    <a:pt x="7049" y="10359"/>
                  </a:cubicBezTo>
                  <a:lnTo>
                    <a:pt x="7049" y="11133"/>
                  </a:lnTo>
                  <a:cubicBezTo>
                    <a:pt x="7049" y="11217"/>
                    <a:pt x="7120" y="11288"/>
                    <a:pt x="7204" y="11288"/>
                  </a:cubicBezTo>
                  <a:cubicBezTo>
                    <a:pt x="7299" y="11288"/>
                    <a:pt x="7370" y="11217"/>
                    <a:pt x="7370" y="11133"/>
                  </a:cubicBezTo>
                  <a:lnTo>
                    <a:pt x="7370" y="10359"/>
                  </a:lnTo>
                  <a:cubicBezTo>
                    <a:pt x="7370" y="10193"/>
                    <a:pt x="7442" y="10038"/>
                    <a:pt x="7561" y="9943"/>
                  </a:cubicBezTo>
                  <a:lnTo>
                    <a:pt x="8370" y="9240"/>
                  </a:lnTo>
                  <a:cubicBezTo>
                    <a:pt x="8430" y="9359"/>
                    <a:pt x="8454" y="9478"/>
                    <a:pt x="8454" y="9609"/>
                  </a:cubicBezTo>
                  <a:lnTo>
                    <a:pt x="8454" y="11109"/>
                  </a:lnTo>
                  <a:cubicBezTo>
                    <a:pt x="8454" y="11205"/>
                    <a:pt x="8525" y="11276"/>
                    <a:pt x="8620" y="11276"/>
                  </a:cubicBezTo>
                  <a:cubicBezTo>
                    <a:pt x="8704" y="11276"/>
                    <a:pt x="8787" y="11205"/>
                    <a:pt x="8787" y="11109"/>
                  </a:cubicBezTo>
                  <a:lnTo>
                    <a:pt x="8787" y="9609"/>
                  </a:lnTo>
                  <a:cubicBezTo>
                    <a:pt x="8787" y="9085"/>
                    <a:pt x="8430" y="8597"/>
                    <a:pt x="7906" y="8454"/>
                  </a:cubicBezTo>
                  <a:lnTo>
                    <a:pt x="7430" y="8311"/>
                  </a:lnTo>
                  <a:cubicBezTo>
                    <a:pt x="7501" y="8097"/>
                    <a:pt x="7549" y="7859"/>
                    <a:pt x="7549" y="7597"/>
                  </a:cubicBezTo>
                  <a:cubicBezTo>
                    <a:pt x="7549" y="6930"/>
                    <a:pt x="7001" y="6383"/>
                    <a:pt x="6322" y="6383"/>
                  </a:cubicBezTo>
                  <a:lnTo>
                    <a:pt x="6084" y="6383"/>
                  </a:lnTo>
                  <a:cubicBezTo>
                    <a:pt x="6477" y="6014"/>
                    <a:pt x="6751" y="5502"/>
                    <a:pt x="6834" y="4942"/>
                  </a:cubicBezTo>
                  <a:lnTo>
                    <a:pt x="6942" y="4942"/>
                  </a:lnTo>
                  <a:cubicBezTo>
                    <a:pt x="7263" y="4942"/>
                    <a:pt x="7537" y="4704"/>
                    <a:pt x="7561" y="4382"/>
                  </a:cubicBezTo>
                  <a:cubicBezTo>
                    <a:pt x="7573" y="4204"/>
                    <a:pt x="7525" y="4049"/>
                    <a:pt x="7418" y="3906"/>
                  </a:cubicBezTo>
                  <a:lnTo>
                    <a:pt x="7406" y="3894"/>
                  </a:lnTo>
                  <a:lnTo>
                    <a:pt x="7406" y="2644"/>
                  </a:lnTo>
                  <a:cubicBezTo>
                    <a:pt x="7406" y="2501"/>
                    <a:pt x="7311" y="2382"/>
                    <a:pt x="7180" y="2323"/>
                  </a:cubicBezTo>
                  <a:cubicBezTo>
                    <a:pt x="7073" y="1692"/>
                    <a:pt x="6751" y="1132"/>
                    <a:pt x="6275" y="691"/>
                  </a:cubicBezTo>
                  <a:cubicBezTo>
                    <a:pt x="5751" y="239"/>
                    <a:pt x="5096"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3" name="Google Shape;11943;p65"/>
            <p:cNvSpPr/>
            <p:nvPr/>
          </p:nvSpPr>
          <p:spPr>
            <a:xfrm>
              <a:off x="5452593" y="2092408"/>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50" y="512"/>
                    <a:pt x="334" y="429"/>
                    <a:pt x="334" y="346"/>
                  </a:cubicBezTo>
                  <a:lnTo>
                    <a:pt x="334" y="167"/>
                  </a:ln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4" name="Google Shape;11944;p65"/>
            <p:cNvSpPr/>
            <p:nvPr/>
          </p:nvSpPr>
          <p:spPr>
            <a:xfrm>
              <a:off x="5519723" y="2092408"/>
              <a:ext cx="10233" cy="16252"/>
            </a:xfrm>
            <a:custGeom>
              <a:rect b="b" l="l" r="r" t="t"/>
              <a:pathLst>
                <a:path extrusionOk="0" h="513" w="323">
                  <a:moveTo>
                    <a:pt x="167" y="0"/>
                  </a:moveTo>
                  <a:cubicBezTo>
                    <a:pt x="72" y="0"/>
                    <a:pt x="1" y="72"/>
                    <a:pt x="1" y="167"/>
                  </a:cubicBezTo>
                  <a:lnTo>
                    <a:pt x="1" y="346"/>
                  </a:lnTo>
                  <a:cubicBezTo>
                    <a:pt x="1" y="429"/>
                    <a:pt x="72" y="512"/>
                    <a:pt x="167" y="512"/>
                  </a:cubicBezTo>
                  <a:cubicBezTo>
                    <a:pt x="251" y="512"/>
                    <a:pt x="322" y="429"/>
                    <a:pt x="322" y="346"/>
                  </a:cubicBezTo>
                  <a:lnTo>
                    <a:pt x="322" y="167"/>
                  </a:lnTo>
                  <a:cubicBezTo>
                    <a:pt x="322"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5" name="Google Shape;11945;p65"/>
            <p:cNvSpPr/>
            <p:nvPr/>
          </p:nvSpPr>
          <p:spPr>
            <a:xfrm>
              <a:off x="5474833" y="2137298"/>
              <a:ext cx="32852" cy="10201"/>
            </a:xfrm>
            <a:custGeom>
              <a:rect b="b" l="l" r="r" t="t"/>
              <a:pathLst>
                <a:path extrusionOk="0" h="322" w="1037">
                  <a:moveTo>
                    <a:pt x="168" y="0"/>
                  </a:moveTo>
                  <a:cubicBezTo>
                    <a:pt x="72" y="0"/>
                    <a:pt x="1" y="72"/>
                    <a:pt x="1" y="167"/>
                  </a:cubicBezTo>
                  <a:cubicBezTo>
                    <a:pt x="1" y="250"/>
                    <a:pt x="72" y="322"/>
                    <a:pt x="168" y="322"/>
                  </a:cubicBezTo>
                  <a:lnTo>
                    <a:pt x="882" y="322"/>
                  </a:lnTo>
                  <a:cubicBezTo>
                    <a:pt x="965" y="322"/>
                    <a:pt x="1037" y="250"/>
                    <a:pt x="1037" y="167"/>
                  </a:cubicBezTo>
                  <a:cubicBezTo>
                    <a:pt x="1037" y="72"/>
                    <a:pt x="965" y="0"/>
                    <a:pt x="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46" name="Google Shape;11946;p65"/>
          <p:cNvGrpSpPr/>
          <p:nvPr/>
        </p:nvGrpSpPr>
        <p:grpSpPr>
          <a:xfrm>
            <a:off x="4897750" y="1968317"/>
            <a:ext cx="279132" cy="358364"/>
            <a:chOff x="4897750" y="1968317"/>
            <a:chExt cx="279132" cy="358364"/>
          </a:xfrm>
        </p:grpSpPr>
        <p:sp>
          <p:nvSpPr>
            <p:cNvPr id="11947" name="Google Shape;11947;p65"/>
            <p:cNvSpPr/>
            <p:nvPr/>
          </p:nvSpPr>
          <p:spPr>
            <a:xfrm>
              <a:off x="4997700" y="2075427"/>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8" name="Google Shape;11948;p65"/>
            <p:cNvSpPr/>
            <p:nvPr/>
          </p:nvSpPr>
          <p:spPr>
            <a:xfrm>
              <a:off x="5064830" y="2075427"/>
              <a:ext cx="10233" cy="16252"/>
            </a:xfrm>
            <a:custGeom>
              <a:rect b="b" l="l" r="r" t="t"/>
              <a:pathLst>
                <a:path extrusionOk="0" h="513" w="323">
                  <a:moveTo>
                    <a:pt x="156" y="0"/>
                  </a:moveTo>
                  <a:cubicBezTo>
                    <a:pt x="72" y="0"/>
                    <a:pt x="1" y="72"/>
                    <a:pt x="1" y="167"/>
                  </a:cubicBezTo>
                  <a:lnTo>
                    <a:pt x="1" y="346"/>
                  </a:lnTo>
                  <a:cubicBezTo>
                    <a:pt x="1" y="429"/>
                    <a:pt x="72" y="512"/>
                    <a:pt x="156" y="512"/>
                  </a:cubicBezTo>
                  <a:cubicBezTo>
                    <a:pt x="251" y="512"/>
                    <a:pt x="322" y="429"/>
                    <a:pt x="322" y="346"/>
                  </a:cubicBezTo>
                  <a:lnTo>
                    <a:pt x="322" y="167"/>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49" name="Google Shape;11949;p65"/>
            <p:cNvSpPr/>
            <p:nvPr/>
          </p:nvSpPr>
          <p:spPr>
            <a:xfrm>
              <a:off x="5013920" y="2115122"/>
              <a:ext cx="45302" cy="16157"/>
            </a:xfrm>
            <a:custGeom>
              <a:rect b="b" l="l" r="r" t="t"/>
              <a:pathLst>
                <a:path extrusionOk="0" h="510" w="1430">
                  <a:moveTo>
                    <a:pt x="183" y="1"/>
                  </a:moveTo>
                  <a:cubicBezTo>
                    <a:pt x="140" y="1"/>
                    <a:pt x="96" y="15"/>
                    <a:pt x="60" y="45"/>
                  </a:cubicBezTo>
                  <a:cubicBezTo>
                    <a:pt x="0" y="105"/>
                    <a:pt x="0" y="212"/>
                    <a:pt x="60" y="283"/>
                  </a:cubicBezTo>
                  <a:cubicBezTo>
                    <a:pt x="203" y="414"/>
                    <a:pt x="441" y="510"/>
                    <a:pt x="691" y="510"/>
                  </a:cubicBezTo>
                  <a:cubicBezTo>
                    <a:pt x="953" y="510"/>
                    <a:pt x="1203" y="414"/>
                    <a:pt x="1334" y="283"/>
                  </a:cubicBezTo>
                  <a:cubicBezTo>
                    <a:pt x="1429" y="212"/>
                    <a:pt x="1429" y="105"/>
                    <a:pt x="1370" y="45"/>
                  </a:cubicBezTo>
                  <a:cubicBezTo>
                    <a:pt x="1334" y="15"/>
                    <a:pt x="1292" y="1"/>
                    <a:pt x="1251" y="1"/>
                  </a:cubicBezTo>
                  <a:cubicBezTo>
                    <a:pt x="1209" y="1"/>
                    <a:pt x="1167" y="15"/>
                    <a:pt x="1132" y="45"/>
                  </a:cubicBezTo>
                  <a:cubicBezTo>
                    <a:pt x="1072" y="105"/>
                    <a:pt x="917" y="176"/>
                    <a:pt x="715" y="176"/>
                  </a:cubicBezTo>
                  <a:cubicBezTo>
                    <a:pt x="500" y="176"/>
                    <a:pt x="358" y="105"/>
                    <a:pt x="298" y="45"/>
                  </a:cubicBezTo>
                  <a:cubicBezTo>
                    <a:pt x="268" y="15"/>
                    <a:pt x="227" y="1"/>
                    <a:pt x="1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0" name="Google Shape;11950;p65"/>
            <p:cNvSpPr/>
            <p:nvPr/>
          </p:nvSpPr>
          <p:spPr>
            <a:xfrm>
              <a:off x="4897750" y="1968317"/>
              <a:ext cx="279132" cy="358364"/>
            </a:xfrm>
            <a:custGeom>
              <a:rect b="b" l="l" r="r" t="t"/>
              <a:pathLst>
                <a:path extrusionOk="0" h="11312" w="8811">
                  <a:moveTo>
                    <a:pt x="6108" y="357"/>
                  </a:moveTo>
                  <a:cubicBezTo>
                    <a:pt x="6263" y="357"/>
                    <a:pt x="6418" y="476"/>
                    <a:pt x="6465" y="643"/>
                  </a:cubicBezTo>
                  <a:lnTo>
                    <a:pt x="6668" y="1441"/>
                  </a:lnTo>
                  <a:lnTo>
                    <a:pt x="6180" y="1441"/>
                  </a:lnTo>
                  <a:cubicBezTo>
                    <a:pt x="6084" y="1441"/>
                    <a:pt x="6013" y="1524"/>
                    <a:pt x="6013" y="1607"/>
                  </a:cubicBezTo>
                  <a:cubicBezTo>
                    <a:pt x="6013" y="1703"/>
                    <a:pt x="6084" y="1774"/>
                    <a:pt x="6180" y="1774"/>
                  </a:cubicBezTo>
                  <a:lnTo>
                    <a:pt x="6763" y="1774"/>
                  </a:lnTo>
                  <a:lnTo>
                    <a:pt x="6846" y="2143"/>
                  </a:lnTo>
                  <a:lnTo>
                    <a:pt x="1965" y="2143"/>
                  </a:lnTo>
                  <a:lnTo>
                    <a:pt x="2024" y="1774"/>
                  </a:lnTo>
                  <a:lnTo>
                    <a:pt x="5430" y="1774"/>
                  </a:lnTo>
                  <a:cubicBezTo>
                    <a:pt x="5525" y="1774"/>
                    <a:pt x="5596" y="1703"/>
                    <a:pt x="5596" y="1607"/>
                  </a:cubicBezTo>
                  <a:cubicBezTo>
                    <a:pt x="5596" y="1524"/>
                    <a:pt x="5525" y="1441"/>
                    <a:pt x="5430" y="1441"/>
                  </a:cubicBezTo>
                  <a:lnTo>
                    <a:pt x="2120" y="1441"/>
                  </a:lnTo>
                  <a:lnTo>
                    <a:pt x="2322" y="643"/>
                  </a:lnTo>
                  <a:cubicBezTo>
                    <a:pt x="2370" y="476"/>
                    <a:pt x="2513" y="357"/>
                    <a:pt x="2679" y="357"/>
                  </a:cubicBezTo>
                  <a:close/>
                  <a:moveTo>
                    <a:pt x="2262" y="2477"/>
                  </a:moveTo>
                  <a:lnTo>
                    <a:pt x="2262" y="3012"/>
                  </a:lnTo>
                  <a:cubicBezTo>
                    <a:pt x="2262" y="3120"/>
                    <a:pt x="2179" y="3203"/>
                    <a:pt x="2072" y="3203"/>
                  </a:cubicBezTo>
                  <a:lnTo>
                    <a:pt x="1881" y="3203"/>
                  </a:lnTo>
                  <a:lnTo>
                    <a:pt x="1881" y="2477"/>
                  </a:lnTo>
                  <a:close/>
                  <a:moveTo>
                    <a:pt x="6858" y="2477"/>
                  </a:moveTo>
                  <a:lnTo>
                    <a:pt x="6858" y="3203"/>
                  </a:lnTo>
                  <a:lnTo>
                    <a:pt x="6668" y="3203"/>
                  </a:lnTo>
                  <a:cubicBezTo>
                    <a:pt x="6561" y="3203"/>
                    <a:pt x="6477" y="3108"/>
                    <a:pt x="6477" y="3012"/>
                  </a:cubicBezTo>
                  <a:lnTo>
                    <a:pt x="6477" y="2477"/>
                  </a:lnTo>
                  <a:close/>
                  <a:moveTo>
                    <a:pt x="6144" y="2489"/>
                  </a:moveTo>
                  <a:lnTo>
                    <a:pt x="6144" y="3024"/>
                  </a:lnTo>
                  <a:cubicBezTo>
                    <a:pt x="6144" y="3310"/>
                    <a:pt x="6382" y="3548"/>
                    <a:pt x="6668" y="3548"/>
                  </a:cubicBezTo>
                  <a:lnTo>
                    <a:pt x="6942" y="3548"/>
                  </a:lnTo>
                  <a:cubicBezTo>
                    <a:pt x="7013" y="3548"/>
                    <a:pt x="7085" y="3572"/>
                    <a:pt x="7144" y="3632"/>
                  </a:cubicBezTo>
                  <a:cubicBezTo>
                    <a:pt x="7204" y="3691"/>
                    <a:pt x="7215" y="3774"/>
                    <a:pt x="7215" y="3846"/>
                  </a:cubicBezTo>
                  <a:cubicBezTo>
                    <a:pt x="7204" y="3977"/>
                    <a:pt x="7073" y="4096"/>
                    <a:pt x="6918" y="4096"/>
                  </a:cubicBezTo>
                  <a:lnTo>
                    <a:pt x="6846" y="4096"/>
                  </a:lnTo>
                  <a:lnTo>
                    <a:pt x="6846" y="4084"/>
                  </a:lnTo>
                  <a:cubicBezTo>
                    <a:pt x="6846" y="3989"/>
                    <a:pt x="6775" y="3917"/>
                    <a:pt x="6680" y="3917"/>
                  </a:cubicBezTo>
                  <a:cubicBezTo>
                    <a:pt x="6596" y="3917"/>
                    <a:pt x="6525" y="3989"/>
                    <a:pt x="6525" y="4084"/>
                  </a:cubicBezTo>
                  <a:cubicBezTo>
                    <a:pt x="6525" y="5263"/>
                    <a:pt x="5572" y="6215"/>
                    <a:pt x="4394" y="6215"/>
                  </a:cubicBezTo>
                  <a:cubicBezTo>
                    <a:pt x="3203" y="6215"/>
                    <a:pt x="2251" y="5263"/>
                    <a:pt x="2251" y="4084"/>
                  </a:cubicBezTo>
                  <a:cubicBezTo>
                    <a:pt x="2251" y="3989"/>
                    <a:pt x="2179" y="3917"/>
                    <a:pt x="2084" y="3917"/>
                  </a:cubicBezTo>
                  <a:cubicBezTo>
                    <a:pt x="2001" y="3917"/>
                    <a:pt x="1917" y="3989"/>
                    <a:pt x="1917" y="4084"/>
                  </a:cubicBezTo>
                  <a:lnTo>
                    <a:pt x="1917" y="4096"/>
                  </a:lnTo>
                  <a:lnTo>
                    <a:pt x="1822" y="4096"/>
                  </a:lnTo>
                  <a:cubicBezTo>
                    <a:pt x="1739" y="4096"/>
                    <a:pt x="1667" y="4072"/>
                    <a:pt x="1608" y="4013"/>
                  </a:cubicBezTo>
                  <a:cubicBezTo>
                    <a:pt x="1548" y="3953"/>
                    <a:pt x="1536" y="3870"/>
                    <a:pt x="1536" y="3798"/>
                  </a:cubicBezTo>
                  <a:cubicBezTo>
                    <a:pt x="1548" y="3667"/>
                    <a:pt x="1679" y="3548"/>
                    <a:pt x="1834" y="3548"/>
                  </a:cubicBezTo>
                  <a:lnTo>
                    <a:pt x="2072" y="3548"/>
                  </a:lnTo>
                  <a:cubicBezTo>
                    <a:pt x="2358" y="3548"/>
                    <a:pt x="2584" y="3310"/>
                    <a:pt x="2584" y="3024"/>
                  </a:cubicBezTo>
                  <a:lnTo>
                    <a:pt x="2584" y="2489"/>
                  </a:lnTo>
                  <a:close/>
                  <a:moveTo>
                    <a:pt x="2989" y="6894"/>
                  </a:moveTo>
                  <a:cubicBezTo>
                    <a:pt x="3013" y="6894"/>
                    <a:pt x="3024" y="6894"/>
                    <a:pt x="3036" y="6906"/>
                  </a:cubicBezTo>
                  <a:cubicBezTo>
                    <a:pt x="3227" y="7120"/>
                    <a:pt x="3513" y="7263"/>
                    <a:pt x="3858" y="7358"/>
                  </a:cubicBezTo>
                  <a:lnTo>
                    <a:pt x="3858" y="7370"/>
                  </a:lnTo>
                  <a:lnTo>
                    <a:pt x="3858" y="8120"/>
                  </a:lnTo>
                  <a:cubicBezTo>
                    <a:pt x="3334" y="8025"/>
                    <a:pt x="2858" y="7799"/>
                    <a:pt x="2536" y="7465"/>
                  </a:cubicBezTo>
                  <a:lnTo>
                    <a:pt x="2929" y="6918"/>
                  </a:lnTo>
                  <a:cubicBezTo>
                    <a:pt x="2953" y="6906"/>
                    <a:pt x="2965" y="6894"/>
                    <a:pt x="2989" y="6894"/>
                  </a:cubicBezTo>
                  <a:close/>
                  <a:moveTo>
                    <a:pt x="5763" y="6894"/>
                  </a:moveTo>
                  <a:cubicBezTo>
                    <a:pt x="5775" y="6894"/>
                    <a:pt x="5799" y="6906"/>
                    <a:pt x="5822" y="6918"/>
                  </a:cubicBezTo>
                  <a:lnTo>
                    <a:pt x="6227" y="7465"/>
                  </a:lnTo>
                  <a:cubicBezTo>
                    <a:pt x="5894" y="7799"/>
                    <a:pt x="5418" y="8025"/>
                    <a:pt x="4894" y="8120"/>
                  </a:cubicBezTo>
                  <a:lnTo>
                    <a:pt x="4894" y="7370"/>
                  </a:lnTo>
                  <a:lnTo>
                    <a:pt x="4894" y="7358"/>
                  </a:lnTo>
                  <a:cubicBezTo>
                    <a:pt x="5239" y="7263"/>
                    <a:pt x="5525" y="7120"/>
                    <a:pt x="5715" y="6906"/>
                  </a:cubicBezTo>
                  <a:cubicBezTo>
                    <a:pt x="5727" y="6894"/>
                    <a:pt x="5751" y="6894"/>
                    <a:pt x="5763" y="6894"/>
                  </a:cubicBezTo>
                  <a:close/>
                  <a:moveTo>
                    <a:pt x="5465" y="6299"/>
                  </a:moveTo>
                  <a:lnTo>
                    <a:pt x="5465" y="6727"/>
                  </a:lnTo>
                  <a:cubicBezTo>
                    <a:pt x="5310" y="6882"/>
                    <a:pt x="5096" y="6989"/>
                    <a:pt x="4834" y="7049"/>
                  </a:cubicBezTo>
                  <a:cubicBezTo>
                    <a:pt x="4668" y="7084"/>
                    <a:pt x="4572" y="7227"/>
                    <a:pt x="4572" y="7370"/>
                  </a:cubicBezTo>
                  <a:lnTo>
                    <a:pt x="4572" y="8144"/>
                  </a:lnTo>
                  <a:cubicBezTo>
                    <a:pt x="4513" y="8150"/>
                    <a:pt x="4450" y="8153"/>
                    <a:pt x="4388" y="8153"/>
                  </a:cubicBezTo>
                  <a:cubicBezTo>
                    <a:pt x="4325" y="8153"/>
                    <a:pt x="4263" y="8150"/>
                    <a:pt x="4203" y="8144"/>
                  </a:cubicBezTo>
                  <a:lnTo>
                    <a:pt x="4203" y="7370"/>
                  </a:lnTo>
                  <a:cubicBezTo>
                    <a:pt x="4203" y="7203"/>
                    <a:pt x="4096" y="7072"/>
                    <a:pt x="3941" y="7049"/>
                  </a:cubicBezTo>
                  <a:cubicBezTo>
                    <a:pt x="3691" y="6989"/>
                    <a:pt x="3465" y="6870"/>
                    <a:pt x="3322" y="6727"/>
                  </a:cubicBezTo>
                  <a:lnTo>
                    <a:pt x="3322" y="6299"/>
                  </a:lnTo>
                  <a:cubicBezTo>
                    <a:pt x="3644" y="6465"/>
                    <a:pt x="4001" y="6549"/>
                    <a:pt x="4394" y="6549"/>
                  </a:cubicBezTo>
                  <a:cubicBezTo>
                    <a:pt x="4775" y="6549"/>
                    <a:pt x="5132" y="6465"/>
                    <a:pt x="5465" y="6299"/>
                  </a:cubicBezTo>
                  <a:close/>
                  <a:moveTo>
                    <a:pt x="2691" y="0"/>
                  </a:moveTo>
                  <a:cubicBezTo>
                    <a:pt x="2382" y="0"/>
                    <a:pt x="2096" y="226"/>
                    <a:pt x="2024" y="524"/>
                  </a:cubicBezTo>
                  <a:lnTo>
                    <a:pt x="1596" y="2250"/>
                  </a:lnTo>
                  <a:lnTo>
                    <a:pt x="1596" y="2298"/>
                  </a:lnTo>
                  <a:lnTo>
                    <a:pt x="1596" y="3251"/>
                  </a:lnTo>
                  <a:cubicBezTo>
                    <a:pt x="1393" y="3334"/>
                    <a:pt x="1262" y="3512"/>
                    <a:pt x="1239" y="3727"/>
                  </a:cubicBezTo>
                  <a:cubicBezTo>
                    <a:pt x="1215" y="3905"/>
                    <a:pt x="1274" y="4072"/>
                    <a:pt x="1381" y="4203"/>
                  </a:cubicBezTo>
                  <a:cubicBezTo>
                    <a:pt x="1500" y="4334"/>
                    <a:pt x="1667" y="4394"/>
                    <a:pt x="1834" y="4394"/>
                  </a:cubicBezTo>
                  <a:lnTo>
                    <a:pt x="1953" y="4394"/>
                  </a:lnTo>
                  <a:cubicBezTo>
                    <a:pt x="2048" y="5096"/>
                    <a:pt x="2441" y="5691"/>
                    <a:pt x="2989" y="6072"/>
                  </a:cubicBezTo>
                  <a:lnTo>
                    <a:pt x="2989" y="6537"/>
                  </a:lnTo>
                  <a:cubicBezTo>
                    <a:pt x="2870" y="6537"/>
                    <a:pt x="2763" y="6596"/>
                    <a:pt x="2691" y="6703"/>
                  </a:cubicBezTo>
                  <a:lnTo>
                    <a:pt x="2215" y="7346"/>
                  </a:lnTo>
                  <a:lnTo>
                    <a:pt x="881" y="7739"/>
                  </a:lnTo>
                  <a:cubicBezTo>
                    <a:pt x="357" y="7894"/>
                    <a:pt x="0" y="8382"/>
                    <a:pt x="0" y="8918"/>
                  </a:cubicBezTo>
                  <a:lnTo>
                    <a:pt x="0" y="11132"/>
                  </a:lnTo>
                  <a:cubicBezTo>
                    <a:pt x="0" y="11228"/>
                    <a:pt x="72" y="11299"/>
                    <a:pt x="167" y="11299"/>
                  </a:cubicBezTo>
                  <a:cubicBezTo>
                    <a:pt x="250" y="11299"/>
                    <a:pt x="322" y="11228"/>
                    <a:pt x="322" y="11132"/>
                  </a:cubicBezTo>
                  <a:lnTo>
                    <a:pt x="322" y="8918"/>
                  </a:lnTo>
                  <a:cubicBezTo>
                    <a:pt x="322" y="8513"/>
                    <a:pt x="596" y="8180"/>
                    <a:pt x="965" y="8061"/>
                  </a:cubicBezTo>
                  <a:lnTo>
                    <a:pt x="2322" y="7656"/>
                  </a:lnTo>
                  <a:cubicBezTo>
                    <a:pt x="2501" y="7846"/>
                    <a:pt x="2727" y="8001"/>
                    <a:pt x="2977" y="8132"/>
                  </a:cubicBezTo>
                  <a:lnTo>
                    <a:pt x="2286" y="8132"/>
                  </a:lnTo>
                  <a:cubicBezTo>
                    <a:pt x="1810" y="8132"/>
                    <a:pt x="1417" y="8513"/>
                    <a:pt x="1417" y="9001"/>
                  </a:cubicBezTo>
                  <a:cubicBezTo>
                    <a:pt x="1417" y="9096"/>
                    <a:pt x="1489" y="9168"/>
                    <a:pt x="1572" y="9168"/>
                  </a:cubicBezTo>
                  <a:cubicBezTo>
                    <a:pt x="1667" y="9168"/>
                    <a:pt x="1739" y="9096"/>
                    <a:pt x="1739" y="9001"/>
                  </a:cubicBezTo>
                  <a:cubicBezTo>
                    <a:pt x="1739" y="8704"/>
                    <a:pt x="1977" y="8465"/>
                    <a:pt x="2274" y="8465"/>
                  </a:cubicBezTo>
                  <a:lnTo>
                    <a:pt x="4406" y="8465"/>
                  </a:lnTo>
                  <a:cubicBezTo>
                    <a:pt x="5239" y="8465"/>
                    <a:pt x="6001" y="8168"/>
                    <a:pt x="6489" y="7668"/>
                  </a:cubicBezTo>
                  <a:lnTo>
                    <a:pt x="7847" y="8073"/>
                  </a:lnTo>
                  <a:cubicBezTo>
                    <a:pt x="8216" y="8168"/>
                    <a:pt x="8478" y="8537"/>
                    <a:pt x="8478" y="8930"/>
                  </a:cubicBezTo>
                  <a:lnTo>
                    <a:pt x="8478" y="11144"/>
                  </a:lnTo>
                  <a:cubicBezTo>
                    <a:pt x="8478" y="11240"/>
                    <a:pt x="8561" y="11311"/>
                    <a:pt x="8644" y="11311"/>
                  </a:cubicBezTo>
                  <a:cubicBezTo>
                    <a:pt x="8739" y="11311"/>
                    <a:pt x="8811" y="11240"/>
                    <a:pt x="8811" y="11144"/>
                  </a:cubicBezTo>
                  <a:lnTo>
                    <a:pt x="8811" y="8930"/>
                  </a:lnTo>
                  <a:cubicBezTo>
                    <a:pt x="8787" y="8394"/>
                    <a:pt x="8430" y="7918"/>
                    <a:pt x="7906" y="7775"/>
                  </a:cubicBezTo>
                  <a:lnTo>
                    <a:pt x="6561" y="7370"/>
                  </a:lnTo>
                  <a:lnTo>
                    <a:pt x="6084" y="6727"/>
                  </a:lnTo>
                  <a:cubicBezTo>
                    <a:pt x="6013" y="6644"/>
                    <a:pt x="5906" y="6584"/>
                    <a:pt x="5787" y="6572"/>
                  </a:cubicBezTo>
                  <a:lnTo>
                    <a:pt x="5787" y="6108"/>
                  </a:lnTo>
                  <a:cubicBezTo>
                    <a:pt x="6346" y="5715"/>
                    <a:pt x="6727" y="5120"/>
                    <a:pt x="6834" y="4417"/>
                  </a:cubicBezTo>
                  <a:lnTo>
                    <a:pt x="6942" y="4417"/>
                  </a:lnTo>
                  <a:cubicBezTo>
                    <a:pt x="7263" y="4417"/>
                    <a:pt x="7537" y="4179"/>
                    <a:pt x="7561" y="3870"/>
                  </a:cubicBezTo>
                  <a:cubicBezTo>
                    <a:pt x="7573" y="3691"/>
                    <a:pt x="7513" y="3524"/>
                    <a:pt x="7418" y="3393"/>
                  </a:cubicBezTo>
                  <a:cubicBezTo>
                    <a:pt x="7346" y="3334"/>
                    <a:pt x="7299" y="3298"/>
                    <a:pt x="7215" y="3251"/>
                  </a:cubicBezTo>
                  <a:lnTo>
                    <a:pt x="7215" y="2298"/>
                  </a:lnTo>
                  <a:lnTo>
                    <a:pt x="7215" y="2250"/>
                  </a:lnTo>
                  <a:lnTo>
                    <a:pt x="6787" y="524"/>
                  </a:lnTo>
                  <a:cubicBezTo>
                    <a:pt x="6715" y="214"/>
                    <a:pt x="6430" y="0"/>
                    <a:pt x="6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1" name="Google Shape;11951;p65"/>
            <p:cNvSpPr/>
            <p:nvPr/>
          </p:nvSpPr>
          <p:spPr>
            <a:xfrm>
              <a:off x="4992030" y="2058827"/>
              <a:ext cx="21923" cy="10581"/>
            </a:xfrm>
            <a:custGeom>
              <a:rect b="b" l="l" r="r" t="t"/>
              <a:pathLst>
                <a:path extrusionOk="0" h="334" w="692">
                  <a:moveTo>
                    <a:pt x="168" y="1"/>
                  </a:moveTo>
                  <a:cubicBezTo>
                    <a:pt x="72" y="1"/>
                    <a:pt x="1" y="84"/>
                    <a:pt x="1" y="167"/>
                  </a:cubicBezTo>
                  <a:cubicBezTo>
                    <a:pt x="1" y="263"/>
                    <a:pt x="72" y="334"/>
                    <a:pt x="168" y="334"/>
                  </a:cubicBezTo>
                  <a:lnTo>
                    <a:pt x="525" y="334"/>
                  </a:lnTo>
                  <a:cubicBezTo>
                    <a:pt x="608" y="334"/>
                    <a:pt x="691" y="263"/>
                    <a:pt x="691" y="167"/>
                  </a:cubicBezTo>
                  <a:cubicBezTo>
                    <a:pt x="691" y="60"/>
                    <a:pt x="608"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2" name="Google Shape;11952;p65"/>
            <p:cNvSpPr/>
            <p:nvPr/>
          </p:nvSpPr>
          <p:spPr>
            <a:xfrm>
              <a:off x="5059191" y="2058827"/>
              <a:ext cx="21511" cy="10581"/>
            </a:xfrm>
            <a:custGeom>
              <a:rect b="b" l="l" r="r" t="t"/>
              <a:pathLst>
                <a:path extrusionOk="0" h="334" w="679">
                  <a:moveTo>
                    <a:pt x="155" y="1"/>
                  </a:moveTo>
                  <a:cubicBezTo>
                    <a:pt x="72" y="1"/>
                    <a:pt x="0" y="84"/>
                    <a:pt x="0" y="167"/>
                  </a:cubicBezTo>
                  <a:cubicBezTo>
                    <a:pt x="0" y="263"/>
                    <a:pt x="72" y="334"/>
                    <a:pt x="155" y="334"/>
                  </a:cubicBezTo>
                  <a:lnTo>
                    <a:pt x="512" y="334"/>
                  </a:lnTo>
                  <a:cubicBezTo>
                    <a:pt x="607" y="334"/>
                    <a:pt x="679" y="263"/>
                    <a:pt x="679" y="167"/>
                  </a:cubicBezTo>
                  <a:cubicBezTo>
                    <a:pt x="679" y="60"/>
                    <a:pt x="607"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3" name="Google Shape;11953;p65"/>
            <p:cNvSpPr/>
            <p:nvPr/>
          </p:nvSpPr>
          <p:spPr>
            <a:xfrm>
              <a:off x="4941500" y="2271558"/>
              <a:ext cx="10581" cy="55123"/>
            </a:xfrm>
            <a:custGeom>
              <a:rect b="b" l="l" r="r" t="t"/>
              <a:pathLst>
                <a:path extrusionOk="0" h="1740" w="334">
                  <a:moveTo>
                    <a:pt x="167" y="1"/>
                  </a:moveTo>
                  <a:cubicBezTo>
                    <a:pt x="84" y="1"/>
                    <a:pt x="0" y="72"/>
                    <a:pt x="0" y="167"/>
                  </a:cubicBezTo>
                  <a:lnTo>
                    <a:pt x="0" y="1584"/>
                  </a:lnTo>
                  <a:cubicBezTo>
                    <a:pt x="0" y="1668"/>
                    <a:pt x="84" y="1739"/>
                    <a:pt x="167" y="1739"/>
                  </a:cubicBezTo>
                  <a:cubicBezTo>
                    <a:pt x="250" y="1739"/>
                    <a:pt x="334" y="1668"/>
                    <a:pt x="334" y="1584"/>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4" name="Google Shape;11954;p65"/>
            <p:cNvSpPr/>
            <p:nvPr/>
          </p:nvSpPr>
          <p:spPr>
            <a:xfrm>
              <a:off x="4963739" y="225457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5" name="Google Shape;11955;p65"/>
            <p:cNvSpPr/>
            <p:nvPr/>
          </p:nvSpPr>
          <p:spPr>
            <a:xfrm>
              <a:off x="5098791" y="225457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6" name="Google Shape;11956;p65"/>
            <p:cNvSpPr/>
            <p:nvPr/>
          </p:nvSpPr>
          <p:spPr>
            <a:xfrm>
              <a:off x="5098791" y="2282868"/>
              <a:ext cx="10201" cy="10613"/>
            </a:xfrm>
            <a:custGeom>
              <a:rect b="b" l="l" r="r" t="t"/>
              <a:pathLst>
                <a:path extrusionOk="0" h="335" w="322">
                  <a:moveTo>
                    <a:pt x="155" y="1"/>
                  </a:moveTo>
                  <a:cubicBezTo>
                    <a:pt x="72" y="1"/>
                    <a:pt x="0" y="72"/>
                    <a:pt x="0" y="168"/>
                  </a:cubicBezTo>
                  <a:cubicBezTo>
                    <a:pt x="0" y="251"/>
                    <a:pt x="72" y="334"/>
                    <a:pt x="155" y="334"/>
                  </a:cubicBezTo>
                  <a:cubicBezTo>
                    <a:pt x="250" y="334"/>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7" name="Google Shape;11957;p65"/>
            <p:cNvSpPr/>
            <p:nvPr/>
          </p:nvSpPr>
          <p:spPr>
            <a:xfrm>
              <a:off x="4963739" y="2282868"/>
              <a:ext cx="10993" cy="10613"/>
            </a:xfrm>
            <a:custGeom>
              <a:rect b="b" l="l" r="r" t="t"/>
              <a:pathLst>
                <a:path extrusionOk="0" h="335" w="347">
                  <a:moveTo>
                    <a:pt x="168" y="1"/>
                  </a:moveTo>
                  <a:cubicBezTo>
                    <a:pt x="72" y="1"/>
                    <a:pt x="1" y="72"/>
                    <a:pt x="1" y="168"/>
                  </a:cubicBezTo>
                  <a:cubicBezTo>
                    <a:pt x="1" y="251"/>
                    <a:pt x="72" y="334"/>
                    <a:pt x="168" y="334"/>
                  </a:cubicBezTo>
                  <a:cubicBezTo>
                    <a:pt x="251" y="334"/>
                    <a:pt x="322" y="251"/>
                    <a:pt x="322" y="168"/>
                  </a:cubicBez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8" name="Google Shape;11958;p65"/>
            <p:cNvSpPr/>
            <p:nvPr/>
          </p:nvSpPr>
          <p:spPr>
            <a:xfrm>
              <a:off x="5098791" y="2310778"/>
              <a:ext cx="10201" cy="10233"/>
            </a:xfrm>
            <a:custGeom>
              <a:rect b="b" l="l" r="r" t="t"/>
              <a:pathLst>
                <a:path extrusionOk="0" h="323" w="322">
                  <a:moveTo>
                    <a:pt x="155" y="1"/>
                  </a:moveTo>
                  <a:cubicBezTo>
                    <a:pt x="72" y="1"/>
                    <a:pt x="0" y="72"/>
                    <a:pt x="0" y="168"/>
                  </a:cubicBezTo>
                  <a:cubicBezTo>
                    <a:pt x="0" y="251"/>
                    <a:pt x="72" y="322"/>
                    <a:pt x="155" y="322"/>
                  </a:cubicBezTo>
                  <a:cubicBezTo>
                    <a:pt x="250" y="322"/>
                    <a:pt x="322" y="251"/>
                    <a:pt x="322" y="168"/>
                  </a:cubicBez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59" name="Google Shape;11959;p65"/>
            <p:cNvSpPr/>
            <p:nvPr/>
          </p:nvSpPr>
          <p:spPr>
            <a:xfrm>
              <a:off x="4963739" y="2310778"/>
              <a:ext cx="10233" cy="10233"/>
            </a:xfrm>
            <a:custGeom>
              <a:rect b="b" l="l" r="r" t="t"/>
              <a:pathLst>
                <a:path extrusionOk="0" h="323" w="323">
                  <a:moveTo>
                    <a:pt x="168" y="1"/>
                  </a:moveTo>
                  <a:cubicBezTo>
                    <a:pt x="72" y="1"/>
                    <a:pt x="1" y="72"/>
                    <a:pt x="1" y="168"/>
                  </a:cubicBezTo>
                  <a:cubicBezTo>
                    <a:pt x="1" y="251"/>
                    <a:pt x="72" y="322"/>
                    <a:pt x="168" y="322"/>
                  </a:cubicBezTo>
                  <a:cubicBezTo>
                    <a:pt x="251" y="322"/>
                    <a:pt x="322" y="251"/>
                    <a:pt x="322" y="168"/>
                  </a:cubicBezTo>
                  <a:cubicBezTo>
                    <a:pt x="322"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1960" name="Google Shape;11960;p65"/>
          <p:cNvSpPr/>
          <p:nvPr/>
        </p:nvSpPr>
        <p:spPr>
          <a:xfrm>
            <a:off x="872362" y="1513044"/>
            <a:ext cx="325164" cy="347783"/>
          </a:xfrm>
          <a:custGeom>
            <a:rect b="b" l="l" r="r" t="t"/>
            <a:pathLst>
              <a:path extrusionOk="0" h="10978" w="10264">
                <a:moveTo>
                  <a:pt x="3096" y="310"/>
                </a:moveTo>
                <a:lnTo>
                  <a:pt x="3096" y="381"/>
                </a:lnTo>
                <a:lnTo>
                  <a:pt x="3096" y="3870"/>
                </a:lnTo>
                <a:cubicBezTo>
                  <a:pt x="3096" y="4787"/>
                  <a:pt x="3811" y="5549"/>
                  <a:pt x="4704" y="5644"/>
                </a:cubicBezTo>
                <a:lnTo>
                  <a:pt x="4704" y="6965"/>
                </a:lnTo>
                <a:lnTo>
                  <a:pt x="2656" y="6965"/>
                </a:lnTo>
                <a:lnTo>
                  <a:pt x="2656" y="310"/>
                </a:lnTo>
                <a:close/>
                <a:moveTo>
                  <a:pt x="7585" y="310"/>
                </a:moveTo>
                <a:lnTo>
                  <a:pt x="7585" y="6965"/>
                </a:lnTo>
                <a:lnTo>
                  <a:pt x="5549" y="6965"/>
                </a:lnTo>
                <a:lnTo>
                  <a:pt x="5549" y="5644"/>
                </a:lnTo>
                <a:cubicBezTo>
                  <a:pt x="6454" y="5549"/>
                  <a:pt x="7168" y="4787"/>
                  <a:pt x="7168" y="3870"/>
                </a:cubicBezTo>
                <a:lnTo>
                  <a:pt x="7168" y="381"/>
                </a:lnTo>
                <a:lnTo>
                  <a:pt x="7168" y="310"/>
                </a:lnTo>
                <a:close/>
                <a:moveTo>
                  <a:pt x="2370" y="310"/>
                </a:moveTo>
                <a:lnTo>
                  <a:pt x="2370" y="7132"/>
                </a:lnTo>
                <a:cubicBezTo>
                  <a:pt x="2370" y="7215"/>
                  <a:pt x="2453" y="7287"/>
                  <a:pt x="2537" y="7287"/>
                </a:cubicBezTo>
                <a:lnTo>
                  <a:pt x="4728" y="7287"/>
                </a:lnTo>
                <a:lnTo>
                  <a:pt x="4728" y="7823"/>
                </a:lnTo>
                <a:lnTo>
                  <a:pt x="334" y="7823"/>
                </a:lnTo>
                <a:lnTo>
                  <a:pt x="334" y="7287"/>
                </a:lnTo>
                <a:lnTo>
                  <a:pt x="1668" y="7287"/>
                </a:lnTo>
                <a:cubicBezTo>
                  <a:pt x="1751" y="7287"/>
                  <a:pt x="1822" y="7215"/>
                  <a:pt x="1822" y="7132"/>
                </a:cubicBezTo>
                <a:lnTo>
                  <a:pt x="1822" y="6692"/>
                </a:lnTo>
                <a:cubicBezTo>
                  <a:pt x="1822" y="6608"/>
                  <a:pt x="1751" y="6537"/>
                  <a:pt x="1668" y="6537"/>
                </a:cubicBezTo>
                <a:cubicBezTo>
                  <a:pt x="1572" y="6537"/>
                  <a:pt x="1501" y="6608"/>
                  <a:pt x="1501" y="6692"/>
                </a:cubicBezTo>
                <a:lnTo>
                  <a:pt x="1501" y="6965"/>
                </a:lnTo>
                <a:lnTo>
                  <a:pt x="322" y="6965"/>
                </a:lnTo>
                <a:lnTo>
                  <a:pt x="322" y="5501"/>
                </a:lnTo>
                <a:cubicBezTo>
                  <a:pt x="596" y="5477"/>
                  <a:pt x="846" y="5346"/>
                  <a:pt x="1049" y="5144"/>
                </a:cubicBezTo>
                <a:cubicBezTo>
                  <a:pt x="1287" y="4906"/>
                  <a:pt x="1430" y="4596"/>
                  <a:pt x="1430" y="4275"/>
                </a:cubicBezTo>
                <a:lnTo>
                  <a:pt x="1430" y="310"/>
                </a:lnTo>
                <a:lnTo>
                  <a:pt x="1513" y="310"/>
                </a:lnTo>
                <a:lnTo>
                  <a:pt x="1513" y="6061"/>
                </a:lnTo>
                <a:cubicBezTo>
                  <a:pt x="1513" y="6144"/>
                  <a:pt x="1584" y="6215"/>
                  <a:pt x="1680" y="6215"/>
                </a:cubicBezTo>
                <a:cubicBezTo>
                  <a:pt x="1763" y="6215"/>
                  <a:pt x="1846" y="6144"/>
                  <a:pt x="1846" y="6061"/>
                </a:cubicBezTo>
                <a:lnTo>
                  <a:pt x="1846" y="310"/>
                </a:lnTo>
                <a:close/>
                <a:moveTo>
                  <a:pt x="8430" y="310"/>
                </a:moveTo>
                <a:lnTo>
                  <a:pt x="8430" y="7132"/>
                </a:lnTo>
                <a:cubicBezTo>
                  <a:pt x="8430" y="7215"/>
                  <a:pt x="8502" y="7287"/>
                  <a:pt x="8597" y="7287"/>
                </a:cubicBezTo>
                <a:lnTo>
                  <a:pt x="9943" y="7287"/>
                </a:lnTo>
                <a:lnTo>
                  <a:pt x="9943" y="7823"/>
                </a:lnTo>
                <a:lnTo>
                  <a:pt x="5549" y="7823"/>
                </a:lnTo>
                <a:lnTo>
                  <a:pt x="5549" y="7287"/>
                </a:lnTo>
                <a:lnTo>
                  <a:pt x="7728" y="7287"/>
                </a:lnTo>
                <a:cubicBezTo>
                  <a:pt x="7823" y="7287"/>
                  <a:pt x="7895" y="7215"/>
                  <a:pt x="7895" y="7132"/>
                </a:cubicBezTo>
                <a:lnTo>
                  <a:pt x="7895" y="310"/>
                </a:lnTo>
                <a:close/>
                <a:moveTo>
                  <a:pt x="4716" y="8144"/>
                </a:moveTo>
                <a:lnTo>
                  <a:pt x="4716" y="8751"/>
                </a:lnTo>
                <a:lnTo>
                  <a:pt x="322" y="8751"/>
                </a:lnTo>
                <a:lnTo>
                  <a:pt x="322" y="8144"/>
                </a:lnTo>
                <a:close/>
                <a:moveTo>
                  <a:pt x="9943" y="8144"/>
                </a:moveTo>
                <a:lnTo>
                  <a:pt x="9943" y="8751"/>
                </a:lnTo>
                <a:lnTo>
                  <a:pt x="5549" y="8751"/>
                </a:lnTo>
                <a:lnTo>
                  <a:pt x="5549" y="8144"/>
                </a:lnTo>
                <a:close/>
                <a:moveTo>
                  <a:pt x="4716" y="9073"/>
                </a:moveTo>
                <a:lnTo>
                  <a:pt x="4716" y="9609"/>
                </a:lnTo>
                <a:lnTo>
                  <a:pt x="322" y="9609"/>
                </a:lnTo>
                <a:lnTo>
                  <a:pt x="322" y="9073"/>
                </a:lnTo>
                <a:close/>
                <a:moveTo>
                  <a:pt x="9943" y="9073"/>
                </a:moveTo>
                <a:lnTo>
                  <a:pt x="9943" y="9609"/>
                </a:lnTo>
                <a:lnTo>
                  <a:pt x="5549" y="9609"/>
                </a:lnTo>
                <a:lnTo>
                  <a:pt x="5549" y="9073"/>
                </a:lnTo>
                <a:close/>
                <a:moveTo>
                  <a:pt x="6823" y="619"/>
                </a:moveTo>
                <a:lnTo>
                  <a:pt x="6823" y="3834"/>
                </a:lnTo>
                <a:cubicBezTo>
                  <a:pt x="6847" y="4668"/>
                  <a:pt x="6192" y="5322"/>
                  <a:pt x="5394" y="5322"/>
                </a:cubicBezTo>
                <a:cubicBezTo>
                  <a:pt x="5311" y="5322"/>
                  <a:pt x="5240" y="5406"/>
                  <a:pt x="5240" y="5489"/>
                </a:cubicBezTo>
                <a:lnTo>
                  <a:pt x="5240" y="7132"/>
                </a:lnTo>
                <a:lnTo>
                  <a:pt x="5240" y="7977"/>
                </a:lnTo>
                <a:lnTo>
                  <a:pt x="5240" y="8918"/>
                </a:lnTo>
                <a:lnTo>
                  <a:pt x="5240" y="9763"/>
                </a:lnTo>
                <a:lnTo>
                  <a:pt x="5240" y="10644"/>
                </a:lnTo>
                <a:lnTo>
                  <a:pt x="5025" y="10644"/>
                </a:lnTo>
                <a:lnTo>
                  <a:pt x="5025" y="9752"/>
                </a:lnTo>
                <a:lnTo>
                  <a:pt x="5025" y="8894"/>
                </a:lnTo>
                <a:lnTo>
                  <a:pt x="5025" y="7966"/>
                </a:lnTo>
                <a:lnTo>
                  <a:pt x="5025" y="7108"/>
                </a:lnTo>
                <a:lnTo>
                  <a:pt x="5025" y="5465"/>
                </a:lnTo>
                <a:cubicBezTo>
                  <a:pt x="5025" y="5370"/>
                  <a:pt x="4954" y="5299"/>
                  <a:pt x="4859" y="5299"/>
                </a:cubicBezTo>
                <a:cubicBezTo>
                  <a:pt x="4061" y="5299"/>
                  <a:pt x="3406" y="4644"/>
                  <a:pt x="3406" y="3834"/>
                </a:cubicBezTo>
                <a:lnTo>
                  <a:pt x="3406" y="619"/>
                </a:lnTo>
                <a:cubicBezTo>
                  <a:pt x="3942" y="869"/>
                  <a:pt x="4525" y="1012"/>
                  <a:pt x="5120" y="1012"/>
                </a:cubicBezTo>
                <a:cubicBezTo>
                  <a:pt x="5716" y="1012"/>
                  <a:pt x="6287" y="881"/>
                  <a:pt x="6823" y="619"/>
                </a:cubicBezTo>
                <a:close/>
                <a:moveTo>
                  <a:pt x="4716" y="9930"/>
                </a:moveTo>
                <a:lnTo>
                  <a:pt x="4716" y="10656"/>
                </a:lnTo>
                <a:lnTo>
                  <a:pt x="322" y="10656"/>
                </a:lnTo>
                <a:lnTo>
                  <a:pt x="322" y="9930"/>
                </a:lnTo>
                <a:close/>
                <a:moveTo>
                  <a:pt x="1251" y="0"/>
                </a:moveTo>
                <a:cubicBezTo>
                  <a:pt x="1156" y="0"/>
                  <a:pt x="1084" y="72"/>
                  <a:pt x="1084" y="155"/>
                </a:cubicBezTo>
                <a:lnTo>
                  <a:pt x="1084" y="4287"/>
                </a:lnTo>
                <a:cubicBezTo>
                  <a:pt x="1084" y="4537"/>
                  <a:pt x="989" y="4763"/>
                  <a:pt x="810" y="4941"/>
                </a:cubicBezTo>
                <a:cubicBezTo>
                  <a:pt x="632" y="5120"/>
                  <a:pt x="418" y="5203"/>
                  <a:pt x="156" y="5203"/>
                </a:cubicBezTo>
                <a:cubicBezTo>
                  <a:pt x="72" y="5203"/>
                  <a:pt x="1" y="5275"/>
                  <a:pt x="1" y="5370"/>
                </a:cubicBezTo>
                <a:lnTo>
                  <a:pt x="1" y="7144"/>
                </a:lnTo>
                <a:lnTo>
                  <a:pt x="1" y="7989"/>
                </a:lnTo>
                <a:lnTo>
                  <a:pt x="1" y="8930"/>
                </a:lnTo>
                <a:lnTo>
                  <a:pt x="1" y="9775"/>
                </a:lnTo>
                <a:lnTo>
                  <a:pt x="1" y="10811"/>
                </a:lnTo>
                <a:cubicBezTo>
                  <a:pt x="1" y="10906"/>
                  <a:pt x="72" y="10978"/>
                  <a:pt x="156" y="10978"/>
                </a:cubicBezTo>
                <a:lnTo>
                  <a:pt x="8180" y="10978"/>
                </a:lnTo>
                <a:cubicBezTo>
                  <a:pt x="8276" y="10978"/>
                  <a:pt x="8347" y="10906"/>
                  <a:pt x="8347" y="10811"/>
                </a:cubicBezTo>
                <a:cubicBezTo>
                  <a:pt x="8347" y="10728"/>
                  <a:pt x="8276" y="10656"/>
                  <a:pt x="8180" y="10656"/>
                </a:cubicBezTo>
                <a:lnTo>
                  <a:pt x="5549" y="10656"/>
                </a:lnTo>
                <a:lnTo>
                  <a:pt x="5549" y="9918"/>
                </a:lnTo>
                <a:lnTo>
                  <a:pt x="9943" y="9918"/>
                </a:lnTo>
                <a:lnTo>
                  <a:pt x="9943" y="10656"/>
                </a:lnTo>
                <a:lnTo>
                  <a:pt x="8811" y="10656"/>
                </a:lnTo>
                <a:cubicBezTo>
                  <a:pt x="8716" y="10656"/>
                  <a:pt x="8645" y="10728"/>
                  <a:pt x="8645" y="10811"/>
                </a:cubicBezTo>
                <a:cubicBezTo>
                  <a:pt x="8645" y="10906"/>
                  <a:pt x="8716" y="10978"/>
                  <a:pt x="8811" y="10978"/>
                </a:cubicBezTo>
                <a:lnTo>
                  <a:pt x="10085" y="10978"/>
                </a:lnTo>
                <a:cubicBezTo>
                  <a:pt x="10181" y="10978"/>
                  <a:pt x="10252" y="10906"/>
                  <a:pt x="10252" y="10811"/>
                </a:cubicBezTo>
                <a:lnTo>
                  <a:pt x="10252" y="6644"/>
                </a:lnTo>
                <a:cubicBezTo>
                  <a:pt x="10252" y="6561"/>
                  <a:pt x="10181" y="6489"/>
                  <a:pt x="10085" y="6489"/>
                </a:cubicBezTo>
                <a:cubicBezTo>
                  <a:pt x="10002" y="6489"/>
                  <a:pt x="9919" y="6561"/>
                  <a:pt x="9919" y="6644"/>
                </a:cubicBezTo>
                <a:lnTo>
                  <a:pt x="9919" y="6977"/>
                </a:lnTo>
                <a:lnTo>
                  <a:pt x="8752" y="6977"/>
                </a:lnTo>
                <a:lnTo>
                  <a:pt x="8752" y="322"/>
                </a:lnTo>
                <a:lnTo>
                  <a:pt x="8835" y="322"/>
                </a:lnTo>
                <a:lnTo>
                  <a:pt x="8835" y="4287"/>
                </a:lnTo>
                <a:cubicBezTo>
                  <a:pt x="8835" y="4608"/>
                  <a:pt x="8966" y="4941"/>
                  <a:pt x="9204" y="5156"/>
                </a:cubicBezTo>
                <a:cubicBezTo>
                  <a:pt x="9407" y="5358"/>
                  <a:pt x="9657" y="5489"/>
                  <a:pt x="9943" y="5513"/>
                </a:cubicBezTo>
                <a:lnTo>
                  <a:pt x="9943" y="6013"/>
                </a:lnTo>
                <a:cubicBezTo>
                  <a:pt x="9943" y="6096"/>
                  <a:pt x="10014" y="6180"/>
                  <a:pt x="10097" y="6180"/>
                </a:cubicBezTo>
                <a:cubicBezTo>
                  <a:pt x="10193" y="6180"/>
                  <a:pt x="10264" y="6096"/>
                  <a:pt x="10264" y="6013"/>
                </a:cubicBezTo>
                <a:lnTo>
                  <a:pt x="10264" y="5370"/>
                </a:lnTo>
                <a:cubicBezTo>
                  <a:pt x="10264" y="5275"/>
                  <a:pt x="10193" y="5203"/>
                  <a:pt x="10097" y="5203"/>
                </a:cubicBezTo>
                <a:cubicBezTo>
                  <a:pt x="9847" y="5203"/>
                  <a:pt x="9621" y="5120"/>
                  <a:pt x="9442" y="4941"/>
                </a:cubicBezTo>
                <a:cubicBezTo>
                  <a:pt x="9264" y="4763"/>
                  <a:pt x="9181" y="4537"/>
                  <a:pt x="9181" y="4287"/>
                </a:cubicBezTo>
                <a:lnTo>
                  <a:pt x="9181" y="155"/>
                </a:lnTo>
                <a:cubicBezTo>
                  <a:pt x="9181" y="72"/>
                  <a:pt x="9109" y="0"/>
                  <a:pt x="9014" y="0"/>
                </a:cubicBezTo>
                <a:lnTo>
                  <a:pt x="7002" y="0"/>
                </a:lnTo>
                <a:cubicBezTo>
                  <a:pt x="6918" y="0"/>
                  <a:pt x="6847" y="72"/>
                  <a:pt x="6847" y="155"/>
                </a:cubicBezTo>
                <a:lnTo>
                  <a:pt x="6847" y="310"/>
                </a:lnTo>
                <a:cubicBezTo>
                  <a:pt x="6323" y="596"/>
                  <a:pt x="5728" y="738"/>
                  <a:pt x="5132" y="738"/>
                </a:cubicBezTo>
                <a:cubicBezTo>
                  <a:pt x="4537" y="738"/>
                  <a:pt x="3942" y="596"/>
                  <a:pt x="3418" y="310"/>
                </a:cubicBezTo>
                <a:lnTo>
                  <a:pt x="3418" y="155"/>
                </a:lnTo>
                <a:cubicBezTo>
                  <a:pt x="3418"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1961" name="Google Shape;11961;p65"/>
          <p:cNvGrpSpPr/>
          <p:nvPr/>
        </p:nvGrpSpPr>
        <p:grpSpPr>
          <a:xfrm>
            <a:off x="1767449" y="1513044"/>
            <a:ext cx="324403" cy="347783"/>
            <a:chOff x="1767449" y="1513044"/>
            <a:chExt cx="324403" cy="347783"/>
          </a:xfrm>
        </p:grpSpPr>
        <p:sp>
          <p:nvSpPr>
            <p:cNvPr id="11962" name="Google Shape;11962;p65"/>
            <p:cNvSpPr/>
            <p:nvPr/>
          </p:nvSpPr>
          <p:spPr>
            <a:xfrm>
              <a:off x="1850039" y="1513044"/>
              <a:ext cx="159604" cy="347783"/>
            </a:xfrm>
            <a:custGeom>
              <a:rect b="b" l="l" r="r" t="t"/>
              <a:pathLst>
                <a:path extrusionOk="0" h="10978" w="5038">
                  <a:moveTo>
                    <a:pt x="1918" y="1893"/>
                  </a:moveTo>
                  <a:cubicBezTo>
                    <a:pt x="2156" y="1893"/>
                    <a:pt x="2358" y="2084"/>
                    <a:pt x="2358" y="2322"/>
                  </a:cubicBezTo>
                  <a:lnTo>
                    <a:pt x="2358" y="3465"/>
                  </a:lnTo>
                  <a:lnTo>
                    <a:pt x="1501" y="3465"/>
                  </a:lnTo>
                  <a:lnTo>
                    <a:pt x="1501" y="2703"/>
                  </a:lnTo>
                  <a:lnTo>
                    <a:pt x="1501" y="2310"/>
                  </a:lnTo>
                  <a:cubicBezTo>
                    <a:pt x="1501" y="2191"/>
                    <a:pt x="1549" y="2084"/>
                    <a:pt x="1620" y="2012"/>
                  </a:cubicBezTo>
                  <a:cubicBezTo>
                    <a:pt x="1703" y="1929"/>
                    <a:pt x="1822" y="1893"/>
                    <a:pt x="1918" y="1893"/>
                  </a:cubicBezTo>
                  <a:close/>
                  <a:moveTo>
                    <a:pt x="751" y="322"/>
                  </a:moveTo>
                  <a:cubicBezTo>
                    <a:pt x="989" y="322"/>
                    <a:pt x="1180" y="524"/>
                    <a:pt x="1180" y="750"/>
                  </a:cubicBezTo>
                  <a:lnTo>
                    <a:pt x="1180" y="2322"/>
                  </a:lnTo>
                  <a:lnTo>
                    <a:pt x="1180" y="2715"/>
                  </a:lnTo>
                  <a:lnTo>
                    <a:pt x="1180" y="3465"/>
                  </a:lnTo>
                  <a:lnTo>
                    <a:pt x="715" y="3465"/>
                  </a:lnTo>
                  <a:cubicBezTo>
                    <a:pt x="572" y="3465"/>
                    <a:pt x="429" y="3513"/>
                    <a:pt x="310" y="3584"/>
                  </a:cubicBezTo>
                  <a:lnTo>
                    <a:pt x="310" y="738"/>
                  </a:lnTo>
                  <a:lnTo>
                    <a:pt x="334" y="738"/>
                  </a:lnTo>
                  <a:cubicBezTo>
                    <a:pt x="334" y="619"/>
                    <a:pt x="370" y="524"/>
                    <a:pt x="453" y="441"/>
                  </a:cubicBezTo>
                  <a:cubicBezTo>
                    <a:pt x="525" y="369"/>
                    <a:pt x="644" y="322"/>
                    <a:pt x="751" y="322"/>
                  </a:cubicBezTo>
                  <a:close/>
                  <a:moveTo>
                    <a:pt x="4335" y="1870"/>
                  </a:moveTo>
                  <a:cubicBezTo>
                    <a:pt x="4537" y="1870"/>
                    <a:pt x="4716" y="2036"/>
                    <a:pt x="4716" y="2262"/>
                  </a:cubicBezTo>
                  <a:lnTo>
                    <a:pt x="4716" y="3275"/>
                  </a:lnTo>
                  <a:cubicBezTo>
                    <a:pt x="4704" y="3477"/>
                    <a:pt x="4537" y="3656"/>
                    <a:pt x="4335" y="3656"/>
                  </a:cubicBezTo>
                  <a:lnTo>
                    <a:pt x="4239" y="3656"/>
                  </a:lnTo>
                  <a:cubicBezTo>
                    <a:pt x="4037" y="3656"/>
                    <a:pt x="3858" y="3501"/>
                    <a:pt x="3858" y="3275"/>
                  </a:cubicBezTo>
                  <a:lnTo>
                    <a:pt x="3858" y="2286"/>
                  </a:lnTo>
                  <a:lnTo>
                    <a:pt x="3858" y="2262"/>
                  </a:lnTo>
                  <a:cubicBezTo>
                    <a:pt x="3858" y="2048"/>
                    <a:pt x="4013" y="1870"/>
                    <a:pt x="4239" y="1870"/>
                  </a:cubicBezTo>
                  <a:close/>
                  <a:moveTo>
                    <a:pt x="3108" y="1870"/>
                  </a:moveTo>
                  <a:cubicBezTo>
                    <a:pt x="3335" y="1870"/>
                    <a:pt x="3525" y="2048"/>
                    <a:pt x="3525" y="2286"/>
                  </a:cubicBezTo>
                  <a:lnTo>
                    <a:pt x="3525" y="3275"/>
                  </a:lnTo>
                  <a:lnTo>
                    <a:pt x="3525" y="3501"/>
                  </a:lnTo>
                  <a:cubicBezTo>
                    <a:pt x="3525" y="3715"/>
                    <a:pt x="3346" y="3917"/>
                    <a:pt x="3108" y="3917"/>
                  </a:cubicBezTo>
                  <a:lnTo>
                    <a:pt x="3037" y="3917"/>
                  </a:lnTo>
                  <a:lnTo>
                    <a:pt x="3037" y="3620"/>
                  </a:lnTo>
                  <a:cubicBezTo>
                    <a:pt x="3037" y="3525"/>
                    <a:pt x="2965" y="3453"/>
                    <a:pt x="2870" y="3453"/>
                  </a:cubicBezTo>
                  <a:lnTo>
                    <a:pt x="2668" y="3453"/>
                  </a:lnTo>
                  <a:lnTo>
                    <a:pt x="2668" y="2310"/>
                  </a:lnTo>
                  <a:lnTo>
                    <a:pt x="2668" y="2286"/>
                  </a:lnTo>
                  <a:cubicBezTo>
                    <a:pt x="2668" y="2072"/>
                    <a:pt x="2846" y="1870"/>
                    <a:pt x="3085" y="1870"/>
                  </a:cubicBezTo>
                  <a:close/>
                  <a:moveTo>
                    <a:pt x="2727" y="3763"/>
                  </a:moveTo>
                  <a:lnTo>
                    <a:pt x="2727" y="4632"/>
                  </a:lnTo>
                  <a:cubicBezTo>
                    <a:pt x="2727" y="4846"/>
                    <a:pt x="2549" y="5025"/>
                    <a:pt x="2323" y="5025"/>
                  </a:cubicBezTo>
                  <a:lnTo>
                    <a:pt x="727" y="5025"/>
                  </a:lnTo>
                  <a:cubicBezTo>
                    <a:pt x="513" y="5025"/>
                    <a:pt x="334" y="4846"/>
                    <a:pt x="334" y="4632"/>
                  </a:cubicBezTo>
                  <a:lnTo>
                    <a:pt x="334" y="4167"/>
                  </a:lnTo>
                  <a:cubicBezTo>
                    <a:pt x="334" y="3941"/>
                    <a:pt x="513" y="3763"/>
                    <a:pt x="727" y="3763"/>
                  </a:cubicBezTo>
                  <a:close/>
                  <a:moveTo>
                    <a:pt x="763" y="0"/>
                  </a:moveTo>
                  <a:cubicBezTo>
                    <a:pt x="572" y="0"/>
                    <a:pt x="370" y="72"/>
                    <a:pt x="227" y="227"/>
                  </a:cubicBezTo>
                  <a:cubicBezTo>
                    <a:pt x="72" y="369"/>
                    <a:pt x="1" y="548"/>
                    <a:pt x="1" y="762"/>
                  </a:cubicBezTo>
                  <a:lnTo>
                    <a:pt x="1" y="6751"/>
                  </a:lnTo>
                  <a:cubicBezTo>
                    <a:pt x="1" y="6846"/>
                    <a:pt x="72" y="6918"/>
                    <a:pt x="167" y="6918"/>
                  </a:cubicBezTo>
                  <a:cubicBezTo>
                    <a:pt x="251" y="6918"/>
                    <a:pt x="334" y="6846"/>
                    <a:pt x="334" y="6751"/>
                  </a:cubicBezTo>
                  <a:lnTo>
                    <a:pt x="334" y="5239"/>
                  </a:lnTo>
                  <a:cubicBezTo>
                    <a:pt x="453" y="5310"/>
                    <a:pt x="584" y="5358"/>
                    <a:pt x="727" y="5358"/>
                  </a:cubicBezTo>
                  <a:lnTo>
                    <a:pt x="2323" y="5358"/>
                  </a:lnTo>
                  <a:cubicBezTo>
                    <a:pt x="2727" y="5358"/>
                    <a:pt x="3037" y="5025"/>
                    <a:pt x="3037" y="4644"/>
                  </a:cubicBezTo>
                  <a:lnTo>
                    <a:pt x="3037" y="4239"/>
                  </a:lnTo>
                  <a:lnTo>
                    <a:pt x="3108" y="4239"/>
                  </a:lnTo>
                  <a:cubicBezTo>
                    <a:pt x="3394" y="4239"/>
                    <a:pt x="3644" y="4072"/>
                    <a:pt x="3763" y="3822"/>
                  </a:cubicBezTo>
                  <a:cubicBezTo>
                    <a:pt x="3882" y="3929"/>
                    <a:pt x="4049" y="3989"/>
                    <a:pt x="4216" y="3989"/>
                  </a:cubicBezTo>
                  <a:lnTo>
                    <a:pt x="4299" y="3989"/>
                  </a:lnTo>
                  <a:cubicBezTo>
                    <a:pt x="4442" y="3989"/>
                    <a:pt x="4573" y="3941"/>
                    <a:pt x="4692" y="3870"/>
                  </a:cubicBezTo>
                  <a:lnTo>
                    <a:pt x="4692" y="8335"/>
                  </a:lnTo>
                  <a:lnTo>
                    <a:pt x="2989" y="8335"/>
                  </a:lnTo>
                  <a:cubicBezTo>
                    <a:pt x="2906" y="8335"/>
                    <a:pt x="2834" y="8406"/>
                    <a:pt x="2834" y="8501"/>
                  </a:cubicBezTo>
                  <a:cubicBezTo>
                    <a:pt x="2834" y="8585"/>
                    <a:pt x="2906" y="8656"/>
                    <a:pt x="2989" y="8656"/>
                  </a:cubicBezTo>
                  <a:lnTo>
                    <a:pt x="4692" y="8656"/>
                  </a:lnTo>
                  <a:lnTo>
                    <a:pt x="4692" y="9299"/>
                  </a:lnTo>
                  <a:lnTo>
                    <a:pt x="334" y="9299"/>
                  </a:lnTo>
                  <a:lnTo>
                    <a:pt x="334" y="8656"/>
                  </a:lnTo>
                  <a:lnTo>
                    <a:pt x="2311" y="8656"/>
                  </a:lnTo>
                  <a:cubicBezTo>
                    <a:pt x="2394" y="8656"/>
                    <a:pt x="2477" y="8585"/>
                    <a:pt x="2477" y="8501"/>
                  </a:cubicBezTo>
                  <a:cubicBezTo>
                    <a:pt x="2477" y="8406"/>
                    <a:pt x="2394" y="8335"/>
                    <a:pt x="2311" y="8335"/>
                  </a:cubicBezTo>
                  <a:lnTo>
                    <a:pt x="346" y="8335"/>
                  </a:lnTo>
                  <a:lnTo>
                    <a:pt x="346" y="7382"/>
                  </a:lnTo>
                  <a:cubicBezTo>
                    <a:pt x="346" y="7287"/>
                    <a:pt x="275" y="7215"/>
                    <a:pt x="179" y="7215"/>
                  </a:cubicBezTo>
                  <a:cubicBezTo>
                    <a:pt x="96" y="7215"/>
                    <a:pt x="13" y="7287"/>
                    <a:pt x="13" y="7382"/>
                  </a:cubicBezTo>
                  <a:lnTo>
                    <a:pt x="13" y="9454"/>
                  </a:lnTo>
                  <a:cubicBezTo>
                    <a:pt x="13" y="9537"/>
                    <a:pt x="96" y="9609"/>
                    <a:pt x="179" y="9609"/>
                  </a:cubicBezTo>
                  <a:lnTo>
                    <a:pt x="1299" y="9609"/>
                  </a:lnTo>
                  <a:lnTo>
                    <a:pt x="1299" y="10823"/>
                  </a:lnTo>
                  <a:cubicBezTo>
                    <a:pt x="1299" y="10906"/>
                    <a:pt x="1370" y="10978"/>
                    <a:pt x="1465" y="10978"/>
                  </a:cubicBezTo>
                  <a:lnTo>
                    <a:pt x="2203" y="10978"/>
                  </a:lnTo>
                  <a:cubicBezTo>
                    <a:pt x="2299" y="10978"/>
                    <a:pt x="2370" y="10906"/>
                    <a:pt x="2370" y="10823"/>
                  </a:cubicBezTo>
                  <a:cubicBezTo>
                    <a:pt x="2370" y="10728"/>
                    <a:pt x="2299" y="10656"/>
                    <a:pt x="2203" y="10656"/>
                  </a:cubicBezTo>
                  <a:lnTo>
                    <a:pt x="1608" y="10656"/>
                  </a:lnTo>
                  <a:lnTo>
                    <a:pt x="1608" y="9597"/>
                  </a:lnTo>
                  <a:lnTo>
                    <a:pt x="3442" y="9597"/>
                  </a:lnTo>
                  <a:lnTo>
                    <a:pt x="3442" y="10656"/>
                  </a:lnTo>
                  <a:lnTo>
                    <a:pt x="2834" y="10656"/>
                  </a:lnTo>
                  <a:cubicBezTo>
                    <a:pt x="2739" y="10656"/>
                    <a:pt x="2668" y="10728"/>
                    <a:pt x="2668" y="10823"/>
                  </a:cubicBezTo>
                  <a:cubicBezTo>
                    <a:pt x="2668" y="10906"/>
                    <a:pt x="2739" y="10978"/>
                    <a:pt x="2834" y="10978"/>
                  </a:cubicBezTo>
                  <a:lnTo>
                    <a:pt x="3585" y="10978"/>
                  </a:lnTo>
                  <a:cubicBezTo>
                    <a:pt x="3680" y="10978"/>
                    <a:pt x="3751" y="10906"/>
                    <a:pt x="3751" y="10823"/>
                  </a:cubicBezTo>
                  <a:lnTo>
                    <a:pt x="3751" y="9609"/>
                  </a:lnTo>
                  <a:lnTo>
                    <a:pt x="4870" y="9609"/>
                  </a:lnTo>
                  <a:cubicBezTo>
                    <a:pt x="4954" y="9609"/>
                    <a:pt x="5037" y="9537"/>
                    <a:pt x="5037" y="9454"/>
                  </a:cubicBezTo>
                  <a:lnTo>
                    <a:pt x="5037" y="2703"/>
                  </a:lnTo>
                  <a:lnTo>
                    <a:pt x="5037" y="2262"/>
                  </a:lnTo>
                  <a:cubicBezTo>
                    <a:pt x="5037" y="1870"/>
                    <a:pt x="4716" y="1560"/>
                    <a:pt x="4335" y="1560"/>
                  </a:cubicBezTo>
                  <a:lnTo>
                    <a:pt x="4239" y="1560"/>
                  </a:lnTo>
                  <a:cubicBezTo>
                    <a:pt x="4025" y="1560"/>
                    <a:pt x="3823" y="1667"/>
                    <a:pt x="3692" y="1834"/>
                  </a:cubicBezTo>
                  <a:cubicBezTo>
                    <a:pt x="3561" y="1667"/>
                    <a:pt x="3346" y="1560"/>
                    <a:pt x="3132" y="1560"/>
                  </a:cubicBezTo>
                  <a:lnTo>
                    <a:pt x="3096" y="1560"/>
                  </a:lnTo>
                  <a:cubicBezTo>
                    <a:pt x="2858" y="1560"/>
                    <a:pt x="2656" y="1667"/>
                    <a:pt x="2513" y="1846"/>
                  </a:cubicBezTo>
                  <a:cubicBezTo>
                    <a:pt x="2382" y="1679"/>
                    <a:pt x="2180" y="1560"/>
                    <a:pt x="1942" y="1560"/>
                  </a:cubicBezTo>
                  <a:cubicBezTo>
                    <a:pt x="1787" y="1560"/>
                    <a:pt x="1644" y="1608"/>
                    <a:pt x="1501" y="1691"/>
                  </a:cubicBezTo>
                  <a:lnTo>
                    <a:pt x="1501" y="738"/>
                  </a:lnTo>
                  <a:cubicBezTo>
                    <a:pt x="1501" y="322"/>
                    <a:pt x="1168"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3" name="Google Shape;11963;p65"/>
            <p:cNvSpPr/>
            <p:nvPr/>
          </p:nvSpPr>
          <p:spPr>
            <a:xfrm>
              <a:off x="1887009" y="1702332"/>
              <a:ext cx="53222" cy="48375"/>
            </a:xfrm>
            <a:custGeom>
              <a:rect b="b" l="l" r="r" t="t"/>
              <a:pathLst>
                <a:path extrusionOk="0" h="1527" w="1680">
                  <a:moveTo>
                    <a:pt x="1084" y="562"/>
                  </a:moveTo>
                  <a:lnTo>
                    <a:pt x="1013" y="979"/>
                  </a:lnTo>
                  <a:lnTo>
                    <a:pt x="608" y="979"/>
                  </a:lnTo>
                  <a:lnTo>
                    <a:pt x="679" y="562"/>
                  </a:lnTo>
                  <a:close/>
                  <a:moveTo>
                    <a:pt x="572" y="1"/>
                  </a:moveTo>
                  <a:cubicBezTo>
                    <a:pt x="487" y="1"/>
                    <a:pt x="415" y="57"/>
                    <a:pt x="394" y="133"/>
                  </a:cubicBezTo>
                  <a:lnTo>
                    <a:pt x="382" y="228"/>
                  </a:lnTo>
                  <a:lnTo>
                    <a:pt x="310" y="228"/>
                  </a:lnTo>
                  <a:cubicBezTo>
                    <a:pt x="215" y="228"/>
                    <a:pt x="143" y="300"/>
                    <a:pt x="143" y="395"/>
                  </a:cubicBezTo>
                  <a:cubicBezTo>
                    <a:pt x="143" y="478"/>
                    <a:pt x="215" y="562"/>
                    <a:pt x="310" y="562"/>
                  </a:cubicBezTo>
                  <a:lnTo>
                    <a:pt x="322" y="562"/>
                  </a:lnTo>
                  <a:lnTo>
                    <a:pt x="251" y="979"/>
                  </a:lnTo>
                  <a:lnTo>
                    <a:pt x="155" y="979"/>
                  </a:lnTo>
                  <a:cubicBezTo>
                    <a:pt x="72" y="979"/>
                    <a:pt x="1" y="1050"/>
                    <a:pt x="1" y="1133"/>
                  </a:cubicBezTo>
                  <a:cubicBezTo>
                    <a:pt x="1" y="1229"/>
                    <a:pt x="72" y="1300"/>
                    <a:pt x="155" y="1300"/>
                  </a:cubicBezTo>
                  <a:lnTo>
                    <a:pt x="191" y="1300"/>
                  </a:lnTo>
                  <a:lnTo>
                    <a:pt x="191" y="1336"/>
                  </a:lnTo>
                  <a:cubicBezTo>
                    <a:pt x="167" y="1419"/>
                    <a:pt x="239" y="1514"/>
                    <a:pt x="322" y="1526"/>
                  </a:cubicBezTo>
                  <a:lnTo>
                    <a:pt x="346" y="1526"/>
                  </a:lnTo>
                  <a:cubicBezTo>
                    <a:pt x="429" y="1526"/>
                    <a:pt x="501" y="1467"/>
                    <a:pt x="513" y="1395"/>
                  </a:cubicBezTo>
                  <a:lnTo>
                    <a:pt x="536" y="1300"/>
                  </a:lnTo>
                  <a:lnTo>
                    <a:pt x="929" y="1300"/>
                  </a:lnTo>
                  <a:lnTo>
                    <a:pt x="929" y="1336"/>
                  </a:lnTo>
                  <a:cubicBezTo>
                    <a:pt x="917" y="1419"/>
                    <a:pt x="977" y="1514"/>
                    <a:pt x="1060" y="1526"/>
                  </a:cubicBezTo>
                  <a:lnTo>
                    <a:pt x="1096" y="1526"/>
                  </a:lnTo>
                  <a:cubicBezTo>
                    <a:pt x="1167" y="1526"/>
                    <a:pt x="1239" y="1467"/>
                    <a:pt x="1263" y="1395"/>
                  </a:cubicBezTo>
                  <a:lnTo>
                    <a:pt x="1275" y="1300"/>
                  </a:lnTo>
                  <a:lnTo>
                    <a:pt x="1370" y="1300"/>
                  </a:lnTo>
                  <a:cubicBezTo>
                    <a:pt x="1453" y="1300"/>
                    <a:pt x="1525" y="1229"/>
                    <a:pt x="1525" y="1133"/>
                  </a:cubicBezTo>
                  <a:cubicBezTo>
                    <a:pt x="1525" y="1050"/>
                    <a:pt x="1453" y="979"/>
                    <a:pt x="1370" y="979"/>
                  </a:cubicBezTo>
                  <a:lnTo>
                    <a:pt x="1334" y="979"/>
                  </a:lnTo>
                  <a:lnTo>
                    <a:pt x="1406" y="562"/>
                  </a:lnTo>
                  <a:lnTo>
                    <a:pt x="1513" y="562"/>
                  </a:lnTo>
                  <a:cubicBezTo>
                    <a:pt x="1608" y="562"/>
                    <a:pt x="1679" y="478"/>
                    <a:pt x="1679" y="395"/>
                  </a:cubicBezTo>
                  <a:cubicBezTo>
                    <a:pt x="1679" y="300"/>
                    <a:pt x="1608" y="228"/>
                    <a:pt x="1513" y="228"/>
                  </a:cubicBezTo>
                  <a:lnTo>
                    <a:pt x="1465" y="228"/>
                  </a:lnTo>
                  <a:lnTo>
                    <a:pt x="1465" y="205"/>
                  </a:lnTo>
                  <a:cubicBezTo>
                    <a:pt x="1489" y="109"/>
                    <a:pt x="1429" y="26"/>
                    <a:pt x="1334" y="2"/>
                  </a:cubicBezTo>
                  <a:cubicBezTo>
                    <a:pt x="1327" y="1"/>
                    <a:pt x="1320" y="1"/>
                    <a:pt x="1312" y="1"/>
                  </a:cubicBezTo>
                  <a:cubicBezTo>
                    <a:pt x="1235" y="1"/>
                    <a:pt x="1154" y="57"/>
                    <a:pt x="1144" y="133"/>
                  </a:cubicBezTo>
                  <a:lnTo>
                    <a:pt x="1132" y="228"/>
                  </a:lnTo>
                  <a:lnTo>
                    <a:pt x="727" y="228"/>
                  </a:lnTo>
                  <a:lnTo>
                    <a:pt x="727" y="205"/>
                  </a:lnTo>
                  <a:cubicBezTo>
                    <a:pt x="739" y="109"/>
                    <a:pt x="679" y="26"/>
                    <a:pt x="596" y="2"/>
                  </a:cubicBezTo>
                  <a:cubicBezTo>
                    <a:pt x="588" y="1"/>
                    <a:pt x="580" y="1"/>
                    <a:pt x="5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4" name="Google Shape;11964;p65"/>
            <p:cNvSpPr/>
            <p:nvPr/>
          </p:nvSpPr>
          <p:spPr>
            <a:xfrm>
              <a:off x="1943970" y="1686745"/>
              <a:ext cx="28702" cy="63962"/>
            </a:xfrm>
            <a:custGeom>
              <a:rect b="b" l="l" r="r" t="t"/>
              <a:pathLst>
                <a:path extrusionOk="0" h="2019" w="906">
                  <a:moveTo>
                    <a:pt x="457" y="0"/>
                  </a:moveTo>
                  <a:cubicBezTo>
                    <a:pt x="429" y="0"/>
                    <a:pt x="399" y="6"/>
                    <a:pt x="370" y="18"/>
                  </a:cubicBezTo>
                  <a:lnTo>
                    <a:pt x="108" y="173"/>
                  </a:lnTo>
                  <a:cubicBezTo>
                    <a:pt x="24" y="220"/>
                    <a:pt x="0" y="304"/>
                    <a:pt x="48" y="399"/>
                  </a:cubicBezTo>
                  <a:cubicBezTo>
                    <a:pt x="73" y="448"/>
                    <a:pt x="126" y="475"/>
                    <a:pt x="184" y="475"/>
                  </a:cubicBezTo>
                  <a:cubicBezTo>
                    <a:pt x="210" y="475"/>
                    <a:pt x="237" y="470"/>
                    <a:pt x="262" y="459"/>
                  </a:cubicBezTo>
                  <a:lnTo>
                    <a:pt x="298" y="435"/>
                  </a:lnTo>
                  <a:lnTo>
                    <a:pt x="298" y="1685"/>
                  </a:lnTo>
                  <a:lnTo>
                    <a:pt x="191" y="1685"/>
                  </a:lnTo>
                  <a:cubicBezTo>
                    <a:pt x="108" y="1685"/>
                    <a:pt x="24" y="1768"/>
                    <a:pt x="24" y="1852"/>
                  </a:cubicBezTo>
                  <a:cubicBezTo>
                    <a:pt x="24" y="1947"/>
                    <a:pt x="108" y="2018"/>
                    <a:pt x="191" y="2018"/>
                  </a:cubicBezTo>
                  <a:lnTo>
                    <a:pt x="739" y="2018"/>
                  </a:lnTo>
                  <a:cubicBezTo>
                    <a:pt x="834" y="2018"/>
                    <a:pt x="905" y="1947"/>
                    <a:pt x="905" y="1852"/>
                  </a:cubicBezTo>
                  <a:cubicBezTo>
                    <a:pt x="905" y="1768"/>
                    <a:pt x="822" y="1673"/>
                    <a:pt x="727" y="1673"/>
                  </a:cubicBezTo>
                  <a:lnTo>
                    <a:pt x="608" y="1673"/>
                  </a:lnTo>
                  <a:lnTo>
                    <a:pt x="608" y="161"/>
                  </a:lnTo>
                  <a:cubicBezTo>
                    <a:pt x="608" y="101"/>
                    <a:pt x="584" y="54"/>
                    <a:pt x="536" y="18"/>
                  </a:cubicBezTo>
                  <a:cubicBezTo>
                    <a:pt x="512" y="6"/>
                    <a:pt x="486" y="0"/>
                    <a:pt x="4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5" name="Google Shape;11965;p65"/>
            <p:cNvSpPr/>
            <p:nvPr/>
          </p:nvSpPr>
          <p:spPr>
            <a:xfrm>
              <a:off x="2029221" y="1707306"/>
              <a:ext cx="62631" cy="10201"/>
            </a:xfrm>
            <a:custGeom>
              <a:rect b="b" l="l" r="r" t="t"/>
              <a:pathLst>
                <a:path extrusionOk="0" h="322" w="1977">
                  <a:moveTo>
                    <a:pt x="167" y="0"/>
                  </a:moveTo>
                  <a:cubicBezTo>
                    <a:pt x="72" y="0"/>
                    <a:pt x="0" y="71"/>
                    <a:pt x="0" y="167"/>
                  </a:cubicBezTo>
                  <a:cubicBezTo>
                    <a:pt x="0" y="250"/>
                    <a:pt x="72" y="321"/>
                    <a:pt x="167" y="321"/>
                  </a:cubicBezTo>
                  <a:lnTo>
                    <a:pt x="1822" y="321"/>
                  </a:lnTo>
                  <a:cubicBezTo>
                    <a:pt x="1905" y="321"/>
                    <a:pt x="1977" y="250"/>
                    <a:pt x="1977" y="167"/>
                  </a:cubicBezTo>
                  <a:cubicBezTo>
                    <a:pt x="1977" y="60"/>
                    <a:pt x="1905"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6" name="Google Shape;11966;p65"/>
            <p:cNvSpPr/>
            <p:nvPr/>
          </p:nvSpPr>
          <p:spPr>
            <a:xfrm>
              <a:off x="2029221" y="1758311"/>
              <a:ext cx="47552" cy="46696"/>
            </a:xfrm>
            <a:custGeom>
              <a:rect b="b" l="l" r="r" t="t"/>
              <a:pathLst>
                <a:path extrusionOk="0" h="1474" w="1501">
                  <a:moveTo>
                    <a:pt x="173" y="0"/>
                  </a:moveTo>
                  <a:cubicBezTo>
                    <a:pt x="131" y="0"/>
                    <a:pt x="90" y="15"/>
                    <a:pt x="60" y="45"/>
                  </a:cubicBezTo>
                  <a:cubicBezTo>
                    <a:pt x="0" y="105"/>
                    <a:pt x="0" y="200"/>
                    <a:pt x="60" y="259"/>
                  </a:cubicBezTo>
                  <a:lnTo>
                    <a:pt x="1227" y="1426"/>
                  </a:lnTo>
                  <a:cubicBezTo>
                    <a:pt x="1250" y="1450"/>
                    <a:pt x="1298" y="1474"/>
                    <a:pt x="1346" y="1474"/>
                  </a:cubicBezTo>
                  <a:cubicBezTo>
                    <a:pt x="1381" y="1474"/>
                    <a:pt x="1429" y="1450"/>
                    <a:pt x="1465" y="1426"/>
                  </a:cubicBezTo>
                  <a:cubicBezTo>
                    <a:pt x="1500" y="1378"/>
                    <a:pt x="1500" y="1271"/>
                    <a:pt x="1441" y="1200"/>
                  </a:cubicBezTo>
                  <a:lnTo>
                    <a:pt x="286" y="45"/>
                  </a:lnTo>
                  <a:cubicBezTo>
                    <a:pt x="256"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7" name="Google Shape;11967;p65"/>
            <p:cNvSpPr/>
            <p:nvPr/>
          </p:nvSpPr>
          <p:spPr>
            <a:xfrm>
              <a:off x="2029221" y="1615339"/>
              <a:ext cx="47552" cy="46728"/>
            </a:xfrm>
            <a:custGeom>
              <a:rect b="b" l="l" r="r" t="t"/>
              <a:pathLst>
                <a:path extrusionOk="0" h="1475" w="1501">
                  <a:moveTo>
                    <a:pt x="1334" y="1"/>
                  </a:moveTo>
                  <a:cubicBezTo>
                    <a:pt x="1295" y="1"/>
                    <a:pt x="1256" y="16"/>
                    <a:pt x="1227" y="46"/>
                  </a:cubicBezTo>
                  <a:lnTo>
                    <a:pt x="60" y="1200"/>
                  </a:lnTo>
                  <a:cubicBezTo>
                    <a:pt x="0" y="1260"/>
                    <a:pt x="0" y="1367"/>
                    <a:pt x="60" y="1427"/>
                  </a:cubicBezTo>
                  <a:cubicBezTo>
                    <a:pt x="96" y="1462"/>
                    <a:pt x="131" y="1474"/>
                    <a:pt x="179" y="1474"/>
                  </a:cubicBezTo>
                  <a:cubicBezTo>
                    <a:pt x="226" y="1474"/>
                    <a:pt x="274" y="1462"/>
                    <a:pt x="298" y="1427"/>
                  </a:cubicBezTo>
                  <a:lnTo>
                    <a:pt x="1465" y="272"/>
                  </a:lnTo>
                  <a:cubicBezTo>
                    <a:pt x="1500" y="212"/>
                    <a:pt x="1500" y="105"/>
                    <a:pt x="1441" y="46"/>
                  </a:cubicBezTo>
                  <a:cubicBezTo>
                    <a:pt x="1411" y="16"/>
                    <a:pt x="1372"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8" name="Google Shape;11968;p65"/>
            <p:cNvSpPr/>
            <p:nvPr/>
          </p:nvSpPr>
          <p:spPr>
            <a:xfrm>
              <a:off x="1767449" y="1703504"/>
              <a:ext cx="63012" cy="10233"/>
            </a:xfrm>
            <a:custGeom>
              <a:rect b="b" l="l" r="r" t="t"/>
              <a:pathLst>
                <a:path extrusionOk="0" h="323" w="1989">
                  <a:moveTo>
                    <a:pt x="167" y="1"/>
                  </a:moveTo>
                  <a:cubicBezTo>
                    <a:pt x="72" y="1"/>
                    <a:pt x="0" y="72"/>
                    <a:pt x="0" y="168"/>
                  </a:cubicBezTo>
                  <a:cubicBezTo>
                    <a:pt x="0" y="251"/>
                    <a:pt x="72" y="322"/>
                    <a:pt x="167" y="322"/>
                  </a:cubicBezTo>
                  <a:lnTo>
                    <a:pt x="1822" y="322"/>
                  </a:lnTo>
                  <a:cubicBezTo>
                    <a:pt x="1905" y="322"/>
                    <a:pt x="1989" y="251"/>
                    <a:pt x="1989" y="168"/>
                  </a:cubicBezTo>
                  <a:cubicBezTo>
                    <a:pt x="1989" y="72"/>
                    <a:pt x="1905" y="1"/>
                    <a:pt x="1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69" name="Google Shape;11969;p65"/>
            <p:cNvSpPr/>
            <p:nvPr/>
          </p:nvSpPr>
          <p:spPr>
            <a:xfrm>
              <a:off x="1783289" y="1615719"/>
              <a:ext cx="47552" cy="46728"/>
            </a:xfrm>
            <a:custGeom>
              <a:rect b="b" l="l" r="r" t="t"/>
              <a:pathLst>
                <a:path extrusionOk="0" h="1475" w="1501">
                  <a:moveTo>
                    <a:pt x="167" y="1"/>
                  </a:moveTo>
                  <a:cubicBezTo>
                    <a:pt x="128" y="1"/>
                    <a:pt x="90" y="16"/>
                    <a:pt x="60" y="45"/>
                  </a:cubicBezTo>
                  <a:cubicBezTo>
                    <a:pt x="0" y="105"/>
                    <a:pt x="0" y="212"/>
                    <a:pt x="60" y="272"/>
                  </a:cubicBezTo>
                  <a:lnTo>
                    <a:pt x="1215" y="1427"/>
                  </a:lnTo>
                  <a:cubicBezTo>
                    <a:pt x="1251" y="1462"/>
                    <a:pt x="1286" y="1474"/>
                    <a:pt x="1334" y="1474"/>
                  </a:cubicBezTo>
                  <a:cubicBezTo>
                    <a:pt x="1382" y="1474"/>
                    <a:pt x="1429" y="1462"/>
                    <a:pt x="1453" y="1427"/>
                  </a:cubicBezTo>
                  <a:cubicBezTo>
                    <a:pt x="1501" y="1367"/>
                    <a:pt x="1501" y="1272"/>
                    <a:pt x="1441" y="1212"/>
                  </a:cubicBezTo>
                  <a:lnTo>
                    <a:pt x="274" y="45"/>
                  </a:lnTo>
                  <a:cubicBezTo>
                    <a:pt x="244" y="16"/>
                    <a:pt x="206"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0" name="Google Shape;11970;p65"/>
            <p:cNvSpPr/>
            <p:nvPr/>
          </p:nvSpPr>
          <p:spPr>
            <a:xfrm>
              <a:off x="1783289" y="1758311"/>
              <a:ext cx="47552" cy="46696"/>
            </a:xfrm>
            <a:custGeom>
              <a:rect b="b" l="l" r="r" t="t"/>
              <a:pathLst>
                <a:path extrusionOk="0" h="1474" w="1501">
                  <a:moveTo>
                    <a:pt x="1328" y="0"/>
                  </a:moveTo>
                  <a:cubicBezTo>
                    <a:pt x="1286" y="0"/>
                    <a:pt x="1245" y="15"/>
                    <a:pt x="1215" y="45"/>
                  </a:cubicBezTo>
                  <a:lnTo>
                    <a:pt x="60" y="1200"/>
                  </a:lnTo>
                  <a:cubicBezTo>
                    <a:pt x="0" y="1259"/>
                    <a:pt x="0" y="1367"/>
                    <a:pt x="60" y="1426"/>
                  </a:cubicBezTo>
                  <a:cubicBezTo>
                    <a:pt x="84" y="1450"/>
                    <a:pt x="131" y="1474"/>
                    <a:pt x="179" y="1474"/>
                  </a:cubicBezTo>
                  <a:cubicBezTo>
                    <a:pt x="215" y="1474"/>
                    <a:pt x="262" y="1450"/>
                    <a:pt x="298" y="1426"/>
                  </a:cubicBezTo>
                  <a:lnTo>
                    <a:pt x="1453" y="259"/>
                  </a:lnTo>
                  <a:cubicBezTo>
                    <a:pt x="1501" y="200"/>
                    <a:pt x="1501" y="105"/>
                    <a:pt x="1441" y="45"/>
                  </a:cubicBezTo>
                  <a:cubicBezTo>
                    <a:pt x="1411" y="15"/>
                    <a:pt x="1370" y="0"/>
                    <a:pt x="13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1" name="Google Shape;11971;p65"/>
          <p:cNvGrpSpPr/>
          <p:nvPr/>
        </p:nvGrpSpPr>
        <p:grpSpPr>
          <a:xfrm>
            <a:off x="4007193" y="1512727"/>
            <a:ext cx="320633" cy="348100"/>
            <a:chOff x="4007193" y="1512727"/>
            <a:chExt cx="320633" cy="348100"/>
          </a:xfrm>
        </p:grpSpPr>
        <p:sp>
          <p:nvSpPr>
            <p:cNvPr id="11972" name="Google Shape;11972;p65"/>
            <p:cNvSpPr/>
            <p:nvPr/>
          </p:nvSpPr>
          <p:spPr>
            <a:xfrm>
              <a:off x="4177695" y="1512727"/>
              <a:ext cx="143732" cy="153109"/>
            </a:xfrm>
            <a:custGeom>
              <a:rect b="b" l="l" r="r" t="t"/>
              <a:pathLst>
                <a:path extrusionOk="0" h="4833" w="4537">
                  <a:moveTo>
                    <a:pt x="2359" y="1"/>
                  </a:moveTo>
                  <a:cubicBezTo>
                    <a:pt x="2213" y="1"/>
                    <a:pt x="2065" y="16"/>
                    <a:pt x="1917" y="46"/>
                  </a:cubicBezTo>
                  <a:cubicBezTo>
                    <a:pt x="1346" y="165"/>
                    <a:pt x="846" y="498"/>
                    <a:pt x="524" y="987"/>
                  </a:cubicBezTo>
                  <a:cubicBezTo>
                    <a:pt x="0" y="1761"/>
                    <a:pt x="36" y="2773"/>
                    <a:pt x="584" y="3523"/>
                  </a:cubicBezTo>
                  <a:lnTo>
                    <a:pt x="536" y="4666"/>
                  </a:lnTo>
                  <a:cubicBezTo>
                    <a:pt x="536" y="4725"/>
                    <a:pt x="572" y="4773"/>
                    <a:pt x="607" y="4797"/>
                  </a:cubicBezTo>
                  <a:cubicBezTo>
                    <a:pt x="643" y="4809"/>
                    <a:pt x="667" y="4832"/>
                    <a:pt x="703" y="4832"/>
                  </a:cubicBezTo>
                  <a:cubicBezTo>
                    <a:pt x="727" y="4832"/>
                    <a:pt x="750" y="4832"/>
                    <a:pt x="774" y="4809"/>
                  </a:cubicBezTo>
                  <a:lnTo>
                    <a:pt x="1822" y="4332"/>
                  </a:lnTo>
                  <a:cubicBezTo>
                    <a:pt x="2006" y="4381"/>
                    <a:pt x="2191" y="4404"/>
                    <a:pt x="2373" y="4404"/>
                  </a:cubicBezTo>
                  <a:cubicBezTo>
                    <a:pt x="3091" y="4404"/>
                    <a:pt x="3771" y="4044"/>
                    <a:pt x="4179" y="3427"/>
                  </a:cubicBezTo>
                  <a:cubicBezTo>
                    <a:pt x="4382" y="3142"/>
                    <a:pt x="4501" y="2832"/>
                    <a:pt x="4537" y="2487"/>
                  </a:cubicBezTo>
                  <a:cubicBezTo>
                    <a:pt x="4525" y="2392"/>
                    <a:pt x="4453" y="2320"/>
                    <a:pt x="4382" y="2296"/>
                  </a:cubicBezTo>
                  <a:cubicBezTo>
                    <a:pt x="4374" y="2295"/>
                    <a:pt x="4366" y="2295"/>
                    <a:pt x="4358" y="2295"/>
                  </a:cubicBezTo>
                  <a:cubicBezTo>
                    <a:pt x="4275" y="2295"/>
                    <a:pt x="4214" y="2352"/>
                    <a:pt x="4203" y="2439"/>
                  </a:cubicBezTo>
                  <a:cubicBezTo>
                    <a:pt x="4156" y="2713"/>
                    <a:pt x="4072" y="2987"/>
                    <a:pt x="3906" y="3237"/>
                  </a:cubicBezTo>
                  <a:cubicBezTo>
                    <a:pt x="3554" y="3774"/>
                    <a:pt x="2971" y="4074"/>
                    <a:pt x="2360" y="4074"/>
                  </a:cubicBezTo>
                  <a:cubicBezTo>
                    <a:pt x="2185" y="4074"/>
                    <a:pt x="2008" y="4049"/>
                    <a:pt x="1834" y="3999"/>
                  </a:cubicBezTo>
                  <a:cubicBezTo>
                    <a:pt x="1814" y="3994"/>
                    <a:pt x="1798" y="3991"/>
                    <a:pt x="1784" y="3991"/>
                  </a:cubicBezTo>
                  <a:cubicBezTo>
                    <a:pt x="1762" y="3991"/>
                    <a:pt x="1743" y="3997"/>
                    <a:pt x="1715" y="4011"/>
                  </a:cubicBezTo>
                  <a:lnTo>
                    <a:pt x="869" y="4416"/>
                  </a:lnTo>
                  <a:lnTo>
                    <a:pt x="905" y="3475"/>
                  </a:lnTo>
                  <a:cubicBezTo>
                    <a:pt x="905" y="3427"/>
                    <a:pt x="893" y="3404"/>
                    <a:pt x="881" y="3368"/>
                  </a:cubicBezTo>
                  <a:cubicBezTo>
                    <a:pt x="369" y="2737"/>
                    <a:pt x="346" y="1856"/>
                    <a:pt x="786" y="1165"/>
                  </a:cubicBezTo>
                  <a:cubicBezTo>
                    <a:pt x="1072" y="748"/>
                    <a:pt x="1489" y="475"/>
                    <a:pt x="1977" y="379"/>
                  </a:cubicBezTo>
                  <a:cubicBezTo>
                    <a:pt x="2104" y="352"/>
                    <a:pt x="2231" y="339"/>
                    <a:pt x="2357" y="339"/>
                  </a:cubicBezTo>
                  <a:cubicBezTo>
                    <a:pt x="2721" y="339"/>
                    <a:pt x="3071" y="452"/>
                    <a:pt x="3382" y="665"/>
                  </a:cubicBezTo>
                  <a:cubicBezTo>
                    <a:pt x="3798" y="939"/>
                    <a:pt x="4084" y="1380"/>
                    <a:pt x="4179" y="1868"/>
                  </a:cubicBezTo>
                  <a:cubicBezTo>
                    <a:pt x="4200" y="1949"/>
                    <a:pt x="4263" y="2004"/>
                    <a:pt x="4340" y="2004"/>
                  </a:cubicBezTo>
                  <a:cubicBezTo>
                    <a:pt x="4354" y="2004"/>
                    <a:pt x="4368" y="2002"/>
                    <a:pt x="4382" y="1999"/>
                  </a:cubicBezTo>
                  <a:cubicBezTo>
                    <a:pt x="4465" y="1987"/>
                    <a:pt x="4525" y="1903"/>
                    <a:pt x="4513" y="1808"/>
                  </a:cubicBezTo>
                  <a:cubicBezTo>
                    <a:pt x="4406" y="1225"/>
                    <a:pt x="4060" y="725"/>
                    <a:pt x="3572" y="379"/>
                  </a:cubicBezTo>
                  <a:cubicBezTo>
                    <a:pt x="3208" y="130"/>
                    <a:pt x="2790" y="1"/>
                    <a:pt x="23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3" name="Google Shape;11973;p65"/>
            <p:cNvSpPr/>
            <p:nvPr/>
          </p:nvSpPr>
          <p:spPr>
            <a:xfrm>
              <a:off x="4214666" y="1543583"/>
              <a:ext cx="77711" cy="77363"/>
            </a:xfrm>
            <a:custGeom>
              <a:rect b="b" l="l" r="r" t="t"/>
              <a:pathLst>
                <a:path extrusionOk="0" h="2442" w="2453">
                  <a:moveTo>
                    <a:pt x="1072" y="346"/>
                  </a:moveTo>
                  <a:lnTo>
                    <a:pt x="1072" y="1239"/>
                  </a:lnTo>
                  <a:cubicBezTo>
                    <a:pt x="1072" y="1322"/>
                    <a:pt x="1143" y="1406"/>
                    <a:pt x="1238" y="1406"/>
                  </a:cubicBezTo>
                  <a:lnTo>
                    <a:pt x="2131" y="1406"/>
                  </a:lnTo>
                  <a:cubicBezTo>
                    <a:pt x="2048" y="1822"/>
                    <a:pt x="1679" y="2144"/>
                    <a:pt x="1238" y="2144"/>
                  </a:cubicBezTo>
                  <a:cubicBezTo>
                    <a:pt x="726" y="2144"/>
                    <a:pt x="322" y="1739"/>
                    <a:pt x="322" y="1239"/>
                  </a:cubicBezTo>
                  <a:cubicBezTo>
                    <a:pt x="322" y="787"/>
                    <a:pt x="655" y="417"/>
                    <a:pt x="1072" y="346"/>
                  </a:cubicBezTo>
                  <a:close/>
                  <a:moveTo>
                    <a:pt x="1215" y="1"/>
                  </a:moveTo>
                  <a:cubicBezTo>
                    <a:pt x="548" y="1"/>
                    <a:pt x="0" y="548"/>
                    <a:pt x="0" y="1215"/>
                  </a:cubicBezTo>
                  <a:cubicBezTo>
                    <a:pt x="0" y="1894"/>
                    <a:pt x="548" y="2441"/>
                    <a:pt x="1215" y="2441"/>
                  </a:cubicBezTo>
                  <a:cubicBezTo>
                    <a:pt x="1893" y="2441"/>
                    <a:pt x="2441" y="1894"/>
                    <a:pt x="2441" y="1215"/>
                  </a:cubicBezTo>
                  <a:cubicBezTo>
                    <a:pt x="2453" y="1144"/>
                    <a:pt x="2381" y="1072"/>
                    <a:pt x="2286" y="1072"/>
                  </a:cubicBezTo>
                  <a:lnTo>
                    <a:pt x="1381" y="1072"/>
                  </a:lnTo>
                  <a:lnTo>
                    <a:pt x="1381" y="167"/>
                  </a:lnTo>
                  <a:cubicBezTo>
                    <a:pt x="1381" y="72"/>
                    <a:pt x="1310"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4" name="Google Shape;11974;p65"/>
            <p:cNvSpPr/>
            <p:nvPr/>
          </p:nvSpPr>
          <p:spPr>
            <a:xfrm>
              <a:off x="4007193" y="1541334"/>
              <a:ext cx="320633" cy="319493"/>
            </a:xfrm>
            <a:custGeom>
              <a:rect b="b" l="l" r="r" t="t"/>
              <a:pathLst>
                <a:path extrusionOk="0" h="10085" w="10121">
                  <a:moveTo>
                    <a:pt x="3823" y="1239"/>
                  </a:moveTo>
                  <a:lnTo>
                    <a:pt x="4823" y="2227"/>
                  </a:lnTo>
                  <a:cubicBezTo>
                    <a:pt x="5418" y="2822"/>
                    <a:pt x="5525" y="3739"/>
                    <a:pt x="5085" y="4453"/>
                  </a:cubicBezTo>
                  <a:cubicBezTo>
                    <a:pt x="5049" y="4501"/>
                    <a:pt x="5061" y="4596"/>
                    <a:pt x="5120" y="4644"/>
                  </a:cubicBezTo>
                  <a:lnTo>
                    <a:pt x="5442" y="4965"/>
                  </a:lnTo>
                  <a:cubicBezTo>
                    <a:pt x="5478" y="5002"/>
                    <a:pt x="5524" y="5016"/>
                    <a:pt x="5567" y="5016"/>
                  </a:cubicBezTo>
                  <a:cubicBezTo>
                    <a:pt x="5594" y="5016"/>
                    <a:pt x="5621" y="5010"/>
                    <a:pt x="5644" y="5001"/>
                  </a:cubicBezTo>
                  <a:cubicBezTo>
                    <a:pt x="5939" y="4824"/>
                    <a:pt x="6267" y="4736"/>
                    <a:pt x="6591" y="4736"/>
                  </a:cubicBezTo>
                  <a:cubicBezTo>
                    <a:pt x="7053" y="4736"/>
                    <a:pt x="7509" y="4913"/>
                    <a:pt x="7859" y="5263"/>
                  </a:cubicBezTo>
                  <a:lnTo>
                    <a:pt x="8859" y="6263"/>
                  </a:lnTo>
                  <a:lnTo>
                    <a:pt x="6299" y="8823"/>
                  </a:lnTo>
                  <a:lnTo>
                    <a:pt x="5299" y="7823"/>
                  </a:lnTo>
                  <a:cubicBezTo>
                    <a:pt x="5073" y="7608"/>
                    <a:pt x="4906" y="7335"/>
                    <a:pt x="4835" y="7037"/>
                  </a:cubicBezTo>
                  <a:cubicBezTo>
                    <a:pt x="4704" y="6561"/>
                    <a:pt x="4775" y="6037"/>
                    <a:pt x="5025" y="5608"/>
                  </a:cubicBezTo>
                  <a:cubicBezTo>
                    <a:pt x="5073" y="5549"/>
                    <a:pt x="5061" y="5465"/>
                    <a:pt x="5001" y="5418"/>
                  </a:cubicBezTo>
                  <a:lnTo>
                    <a:pt x="4668" y="5084"/>
                  </a:lnTo>
                  <a:cubicBezTo>
                    <a:pt x="4634" y="5051"/>
                    <a:pt x="4597" y="5036"/>
                    <a:pt x="4560" y="5036"/>
                  </a:cubicBezTo>
                  <a:cubicBezTo>
                    <a:pt x="4532" y="5036"/>
                    <a:pt x="4503" y="5045"/>
                    <a:pt x="4477" y="5060"/>
                  </a:cubicBezTo>
                  <a:cubicBezTo>
                    <a:pt x="4186" y="5235"/>
                    <a:pt x="3864" y="5321"/>
                    <a:pt x="3543" y="5321"/>
                  </a:cubicBezTo>
                  <a:cubicBezTo>
                    <a:pt x="3077" y="5321"/>
                    <a:pt x="2616" y="5139"/>
                    <a:pt x="2263" y="4787"/>
                  </a:cubicBezTo>
                  <a:lnTo>
                    <a:pt x="1263" y="3798"/>
                  </a:lnTo>
                  <a:lnTo>
                    <a:pt x="3823" y="1239"/>
                  </a:lnTo>
                  <a:close/>
                  <a:moveTo>
                    <a:pt x="9371" y="6192"/>
                  </a:moveTo>
                  <a:lnTo>
                    <a:pt x="9716" y="6537"/>
                  </a:lnTo>
                  <a:lnTo>
                    <a:pt x="6561" y="9692"/>
                  </a:lnTo>
                  <a:lnTo>
                    <a:pt x="6216" y="9347"/>
                  </a:lnTo>
                  <a:lnTo>
                    <a:pt x="9192" y="6370"/>
                  </a:lnTo>
                  <a:lnTo>
                    <a:pt x="9371" y="6192"/>
                  </a:lnTo>
                  <a:close/>
                  <a:moveTo>
                    <a:pt x="3561" y="0"/>
                  </a:moveTo>
                  <a:cubicBezTo>
                    <a:pt x="3513" y="0"/>
                    <a:pt x="3465" y="12"/>
                    <a:pt x="3442" y="36"/>
                  </a:cubicBezTo>
                  <a:lnTo>
                    <a:pt x="2191" y="1286"/>
                  </a:lnTo>
                  <a:cubicBezTo>
                    <a:pt x="2132" y="1346"/>
                    <a:pt x="2132" y="1453"/>
                    <a:pt x="2191" y="1512"/>
                  </a:cubicBezTo>
                  <a:cubicBezTo>
                    <a:pt x="2221" y="1542"/>
                    <a:pt x="2260" y="1557"/>
                    <a:pt x="2299" y="1557"/>
                  </a:cubicBezTo>
                  <a:cubicBezTo>
                    <a:pt x="2337" y="1557"/>
                    <a:pt x="2376" y="1542"/>
                    <a:pt x="2406" y="1512"/>
                  </a:cubicBezTo>
                  <a:lnTo>
                    <a:pt x="3561" y="369"/>
                  </a:lnTo>
                  <a:lnTo>
                    <a:pt x="3894" y="715"/>
                  </a:lnTo>
                  <a:lnTo>
                    <a:pt x="3715" y="893"/>
                  </a:lnTo>
                  <a:lnTo>
                    <a:pt x="917" y="3691"/>
                  </a:lnTo>
                  <a:lnTo>
                    <a:pt x="739" y="3870"/>
                  </a:lnTo>
                  <a:lnTo>
                    <a:pt x="405" y="3525"/>
                  </a:lnTo>
                  <a:lnTo>
                    <a:pt x="1965" y="1965"/>
                  </a:lnTo>
                  <a:cubicBezTo>
                    <a:pt x="2025" y="1905"/>
                    <a:pt x="2025" y="1798"/>
                    <a:pt x="1965" y="1739"/>
                  </a:cubicBezTo>
                  <a:cubicBezTo>
                    <a:pt x="1935" y="1709"/>
                    <a:pt x="1894" y="1694"/>
                    <a:pt x="1852" y="1694"/>
                  </a:cubicBezTo>
                  <a:cubicBezTo>
                    <a:pt x="1810" y="1694"/>
                    <a:pt x="1769" y="1709"/>
                    <a:pt x="1739" y="1739"/>
                  </a:cubicBezTo>
                  <a:lnTo>
                    <a:pt x="60" y="3417"/>
                  </a:lnTo>
                  <a:cubicBezTo>
                    <a:pt x="1" y="3477"/>
                    <a:pt x="1" y="3584"/>
                    <a:pt x="60" y="3644"/>
                  </a:cubicBezTo>
                  <a:lnTo>
                    <a:pt x="620" y="4203"/>
                  </a:lnTo>
                  <a:cubicBezTo>
                    <a:pt x="655" y="4239"/>
                    <a:pt x="703" y="4251"/>
                    <a:pt x="739" y="4251"/>
                  </a:cubicBezTo>
                  <a:cubicBezTo>
                    <a:pt x="786" y="4251"/>
                    <a:pt x="834" y="4239"/>
                    <a:pt x="858" y="4203"/>
                  </a:cubicBezTo>
                  <a:lnTo>
                    <a:pt x="1036" y="4025"/>
                  </a:lnTo>
                  <a:lnTo>
                    <a:pt x="2037" y="5025"/>
                  </a:lnTo>
                  <a:cubicBezTo>
                    <a:pt x="2453" y="5441"/>
                    <a:pt x="3003" y="5657"/>
                    <a:pt x="3558" y="5657"/>
                  </a:cubicBezTo>
                  <a:cubicBezTo>
                    <a:pt x="3892" y="5657"/>
                    <a:pt x="4228" y="5579"/>
                    <a:pt x="4537" y="5418"/>
                  </a:cubicBezTo>
                  <a:lnTo>
                    <a:pt x="4692" y="5560"/>
                  </a:lnTo>
                  <a:cubicBezTo>
                    <a:pt x="4430" y="6037"/>
                    <a:pt x="4370" y="6608"/>
                    <a:pt x="4525" y="7144"/>
                  </a:cubicBezTo>
                  <a:cubicBezTo>
                    <a:pt x="4632" y="7501"/>
                    <a:pt x="4811" y="7811"/>
                    <a:pt x="5073" y="8085"/>
                  </a:cubicBezTo>
                  <a:lnTo>
                    <a:pt x="6073" y="9073"/>
                  </a:lnTo>
                  <a:lnTo>
                    <a:pt x="5894" y="9251"/>
                  </a:lnTo>
                  <a:cubicBezTo>
                    <a:pt x="5835" y="9311"/>
                    <a:pt x="5835" y="9418"/>
                    <a:pt x="5894" y="9478"/>
                  </a:cubicBezTo>
                  <a:lnTo>
                    <a:pt x="6454" y="10049"/>
                  </a:lnTo>
                  <a:cubicBezTo>
                    <a:pt x="6490" y="10073"/>
                    <a:pt x="6537" y="10085"/>
                    <a:pt x="6573" y="10085"/>
                  </a:cubicBezTo>
                  <a:cubicBezTo>
                    <a:pt x="6621" y="10085"/>
                    <a:pt x="6668" y="10073"/>
                    <a:pt x="6692" y="10049"/>
                  </a:cubicBezTo>
                  <a:lnTo>
                    <a:pt x="10073" y="6668"/>
                  </a:lnTo>
                  <a:cubicBezTo>
                    <a:pt x="10121" y="6596"/>
                    <a:pt x="10121" y="6489"/>
                    <a:pt x="10061" y="6430"/>
                  </a:cubicBezTo>
                  <a:lnTo>
                    <a:pt x="9490" y="5858"/>
                  </a:lnTo>
                  <a:cubicBezTo>
                    <a:pt x="9460" y="5828"/>
                    <a:pt x="9421" y="5813"/>
                    <a:pt x="9383" y="5813"/>
                  </a:cubicBezTo>
                  <a:cubicBezTo>
                    <a:pt x="9344" y="5813"/>
                    <a:pt x="9305" y="5828"/>
                    <a:pt x="9276" y="5858"/>
                  </a:cubicBezTo>
                  <a:lnTo>
                    <a:pt x="9097" y="6037"/>
                  </a:lnTo>
                  <a:lnTo>
                    <a:pt x="8097" y="5049"/>
                  </a:lnTo>
                  <a:cubicBezTo>
                    <a:pt x="7683" y="4627"/>
                    <a:pt x="7137" y="4413"/>
                    <a:pt x="6585" y="4413"/>
                  </a:cubicBezTo>
                  <a:cubicBezTo>
                    <a:pt x="6248" y="4413"/>
                    <a:pt x="5908" y="4493"/>
                    <a:pt x="5597" y="4656"/>
                  </a:cubicBezTo>
                  <a:lnTo>
                    <a:pt x="5442" y="4501"/>
                  </a:lnTo>
                  <a:cubicBezTo>
                    <a:pt x="5882" y="3691"/>
                    <a:pt x="5728" y="2679"/>
                    <a:pt x="5061" y="2001"/>
                  </a:cubicBezTo>
                  <a:lnTo>
                    <a:pt x="4061" y="1012"/>
                  </a:lnTo>
                  <a:lnTo>
                    <a:pt x="4239" y="834"/>
                  </a:lnTo>
                  <a:cubicBezTo>
                    <a:pt x="4299" y="774"/>
                    <a:pt x="4299" y="667"/>
                    <a:pt x="4239" y="607"/>
                  </a:cubicBezTo>
                  <a:lnTo>
                    <a:pt x="3680" y="36"/>
                  </a:lnTo>
                  <a:cubicBezTo>
                    <a:pt x="3644" y="12"/>
                    <a:pt x="3596" y="0"/>
                    <a:pt x="3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5" name="Google Shape;11975;p65"/>
            <p:cNvSpPr/>
            <p:nvPr/>
          </p:nvSpPr>
          <p:spPr>
            <a:xfrm>
              <a:off x="4064914" y="1665805"/>
              <a:ext cx="101123" cy="40012"/>
            </a:xfrm>
            <a:custGeom>
              <a:rect b="b" l="l" r="r" t="t"/>
              <a:pathLst>
                <a:path extrusionOk="0" h="1263" w="3192">
                  <a:moveTo>
                    <a:pt x="2703" y="310"/>
                  </a:moveTo>
                  <a:lnTo>
                    <a:pt x="2608" y="417"/>
                  </a:lnTo>
                  <a:cubicBezTo>
                    <a:pt x="2346" y="739"/>
                    <a:pt x="2001" y="941"/>
                    <a:pt x="1631" y="941"/>
                  </a:cubicBezTo>
                  <a:cubicBezTo>
                    <a:pt x="1274" y="941"/>
                    <a:pt x="929" y="774"/>
                    <a:pt x="679" y="477"/>
                  </a:cubicBezTo>
                  <a:cubicBezTo>
                    <a:pt x="679" y="477"/>
                    <a:pt x="619" y="393"/>
                    <a:pt x="548" y="310"/>
                  </a:cubicBezTo>
                  <a:close/>
                  <a:moveTo>
                    <a:pt x="191" y="0"/>
                  </a:moveTo>
                  <a:cubicBezTo>
                    <a:pt x="131" y="0"/>
                    <a:pt x="72" y="24"/>
                    <a:pt x="36" y="84"/>
                  </a:cubicBezTo>
                  <a:cubicBezTo>
                    <a:pt x="0" y="143"/>
                    <a:pt x="24" y="203"/>
                    <a:pt x="48" y="250"/>
                  </a:cubicBezTo>
                  <a:cubicBezTo>
                    <a:pt x="155" y="369"/>
                    <a:pt x="393" y="667"/>
                    <a:pt x="393" y="679"/>
                  </a:cubicBezTo>
                  <a:cubicBezTo>
                    <a:pt x="703" y="1060"/>
                    <a:pt x="1143" y="1262"/>
                    <a:pt x="1584" y="1262"/>
                  </a:cubicBezTo>
                  <a:lnTo>
                    <a:pt x="1620" y="1262"/>
                  </a:lnTo>
                  <a:cubicBezTo>
                    <a:pt x="2072" y="1250"/>
                    <a:pt x="2524" y="1024"/>
                    <a:pt x="2846" y="619"/>
                  </a:cubicBezTo>
                  <a:lnTo>
                    <a:pt x="3132" y="262"/>
                  </a:lnTo>
                  <a:cubicBezTo>
                    <a:pt x="3191" y="203"/>
                    <a:pt x="3191" y="143"/>
                    <a:pt x="3167" y="84"/>
                  </a:cubicBezTo>
                  <a:cubicBezTo>
                    <a:pt x="3132" y="24"/>
                    <a:pt x="3072"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6" name="Google Shape;11976;p65"/>
            <p:cNvSpPr/>
            <p:nvPr/>
          </p:nvSpPr>
          <p:spPr>
            <a:xfrm>
              <a:off x="4162235" y="1749155"/>
              <a:ext cx="101851" cy="60382"/>
            </a:xfrm>
            <a:custGeom>
              <a:rect b="b" l="l" r="r" t="t"/>
              <a:pathLst>
                <a:path extrusionOk="0" h="1906" w="3215">
                  <a:moveTo>
                    <a:pt x="167" y="1"/>
                  </a:moveTo>
                  <a:cubicBezTo>
                    <a:pt x="72" y="1"/>
                    <a:pt x="0" y="72"/>
                    <a:pt x="0" y="167"/>
                  </a:cubicBezTo>
                  <a:cubicBezTo>
                    <a:pt x="0" y="536"/>
                    <a:pt x="238" y="786"/>
                    <a:pt x="286" y="834"/>
                  </a:cubicBezTo>
                  <a:lnTo>
                    <a:pt x="1310" y="1858"/>
                  </a:lnTo>
                  <a:cubicBezTo>
                    <a:pt x="1346" y="1894"/>
                    <a:pt x="1381" y="1906"/>
                    <a:pt x="1429" y="1906"/>
                  </a:cubicBezTo>
                  <a:cubicBezTo>
                    <a:pt x="1476" y="1906"/>
                    <a:pt x="1512" y="1894"/>
                    <a:pt x="1548" y="1858"/>
                  </a:cubicBezTo>
                  <a:lnTo>
                    <a:pt x="3143" y="274"/>
                  </a:lnTo>
                  <a:cubicBezTo>
                    <a:pt x="3203" y="239"/>
                    <a:pt x="3215" y="167"/>
                    <a:pt x="3191" y="108"/>
                  </a:cubicBezTo>
                  <a:cubicBezTo>
                    <a:pt x="3155" y="48"/>
                    <a:pt x="3096" y="1"/>
                    <a:pt x="3036" y="1"/>
                  </a:cubicBezTo>
                  <a:lnTo>
                    <a:pt x="1607" y="1"/>
                  </a:lnTo>
                  <a:cubicBezTo>
                    <a:pt x="1524" y="1"/>
                    <a:pt x="1441" y="72"/>
                    <a:pt x="1441" y="167"/>
                  </a:cubicBezTo>
                  <a:cubicBezTo>
                    <a:pt x="1441" y="251"/>
                    <a:pt x="1524" y="334"/>
                    <a:pt x="1607" y="334"/>
                  </a:cubicBezTo>
                  <a:lnTo>
                    <a:pt x="2631" y="334"/>
                  </a:lnTo>
                  <a:lnTo>
                    <a:pt x="1429" y="1537"/>
                  </a:lnTo>
                  <a:lnTo>
                    <a:pt x="500" y="608"/>
                  </a:lnTo>
                  <a:cubicBezTo>
                    <a:pt x="488" y="596"/>
                    <a:pt x="393" y="489"/>
                    <a:pt x="345" y="334"/>
                  </a:cubicBezTo>
                  <a:lnTo>
                    <a:pt x="965" y="334"/>
                  </a:lnTo>
                  <a:cubicBezTo>
                    <a:pt x="1060" y="334"/>
                    <a:pt x="1131" y="251"/>
                    <a:pt x="1131" y="167"/>
                  </a:cubicBezTo>
                  <a:cubicBezTo>
                    <a:pt x="1131" y="72"/>
                    <a:pt x="1060"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77" name="Google Shape;11977;p65"/>
          <p:cNvGrpSpPr/>
          <p:nvPr/>
        </p:nvGrpSpPr>
        <p:grpSpPr>
          <a:xfrm>
            <a:off x="3530425" y="1508747"/>
            <a:ext cx="368175" cy="344594"/>
            <a:chOff x="3530425" y="1508747"/>
            <a:chExt cx="368175" cy="344594"/>
          </a:xfrm>
        </p:grpSpPr>
        <p:sp>
          <p:nvSpPr>
            <p:cNvPr id="11978" name="Google Shape;11978;p65"/>
            <p:cNvSpPr/>
            <p:nvPr/>
          </p:nvSpPr>
          <p:spPr>
            <a:xfrm>
              <a:off x="3530425" y="1508747"/>
              <a:ext cx="316765" cy="344594"/>
            </a:xfrm>
            <a:custGeom>
              <a:rect b="b" l="l" r="r" t="t"/>
              <a:pathLst>
                <a:path extrusionOk="0" h="8538" w="7848">
                  <a:moveTo>
                    <a:pt x="6835" y="3406"/>
                  </a:moveTo>
                  <a:cubicBezTo>
                    <a:pt x="7252" y="3466"/>
                    <a:pt x="7561" y="3823"/>
                    <a:pt x="7561" y="4251"/>
                  </a:cubicBezTo>
                  <a:cubicBezTo>
                    <a:pt x="7573" y="4704"/>
                    <a:pt x="7264" y="5061"/>
                    <a:pt x="6835" y="5121"/>
                  </a:cubicBezTo>
                  <a:lnTo>
                    <a:pt x="6835" y="3406"/>
                  </a:lnTo>
                  <a:close/>
                  <a:moveTo>
                    <a:pt x="2144" y="3263"/>
                  </a:moveTo>
                  <a:lnTo>
                    <a:pt x="2144" y="5263"/>
                  </a:lnTo>
                  <a:lnTo>
                    <a:pt x="1263" y="5263"/>
                  </a:lnTo>
                  <a:lnTo>
                    <a:pt x="1263" y="3263"/>
                  </a:lnTo>
                  <a:close/>
                  <a:moveTo>
                    <a:pt x="1013" y="3275"/>
                  </a:moveTo>
                  <a:lnTo>
                    <a:pt x="1013" y="5287"/>
                  </a:lnTo>
                  <a:lnTo>
                    <a:pt x="715" y="5287"/>
                  </a:lnTo>
                  <a:cubicBezTo>
                    <a:pt x="477" y="5287"/>
                    <a:pt x="287" y="5085"/>
                    <a:pt x="287" y="4847"/>
                  </a:cubicBezTo>
                  <a:lnTo>
                    <a:pt x="287" y="3704"/>
                  </a:lnTo>
                  <a:cubicBezTo>
                    <a:pt x="287" y="3466"/>
                    <a:pt x="477" y="3275"/>
                    <a:pt x="715" y="3275"/>
                  </a:cubicBezTo>
                  <a:close/>
                  <a:moveTo>
                    <a:pt x="2287" y="6252"/>
                  </a:moveTo>
                  <a:lnTo>
                    <a:pt x="2287" y="6847"/>
                  </a:lnTo>
                  <a:lnTo>
                    <a:pt x="2037" y="6847"/>
                  </a:lnTo>
                  <a:lnTo>
                    <a:pt x="2204" y="6252"/>
                  </a:lnTo>
                  <a:close/>
                  <a:moveTo>
                    <a:pt x="2108" y="5549"/>
                  </a:moveTo>
                  <a:lnTo>
                    <a:pt x="1608" y="7407"/>
                  </a:lnTo>
                  <a:lnTo>
                    <a:pt x="1275" y="7407"/>
                  </a:lnTo>
                  <a:lnTo>
                    <a:pt x="1275" y="5549"/>
                  </a:lnTo>
                  <a:close/>
                  <a:moveTo>
                    <a:pt x="6561" y="263"/>
                  </a:moveTo>
                  <a:lnTo>
                    <a:pt x="6561" y="8276"/>
                  </a:lnTo>
                  <a:lnTo>
                    <a:pt x="5966" y="8276"/>
                  </a:lnTo>
                  <a:lnTo>
                    <a:pt x="5966" y="2632"/>
                  </a:lnTo>
                  <a:cubicBezTo>
                    <a:pt x="5966" y="2561"/>
                    <a:pt x="5906" y="2501"/>
                    <a:pt x="5835" y="2501"/>
                  </a:cubicBezTo>
                  <a:cubicBezTo>
                    <a:pt x="5764" y="2501"/>
                    <a:pt x="5704" y="2561"/>
                    <a:pt x="5704" y="2632"/>
                  </a:cubicBezTo>
                  <a:lnTo>
                    <a:pt x="5704" y="7395"/>
                  </a:lnTo>
                  <a:cubicBezTo>
                    <a:pt x="5537" y="7157"/>
                    <a:pt x="5264" y="6847"/>
                    <a:pt x="4942" y="6537"/>
                  </a:cubicBezTo>
                  <a:cubicBezTo>
                    <a:pt x="4573" y="6180"/>
                    <a:pt x="4180" y="5883"/>
                    <a:pt x="3775" y="5668"/>
                  </a:cubicBezTo>
                  <a:cubicBezTo>
                    <a:pt x="3323" y="5430"/>
                    <a:pt x="2858" y="5299"/>
                    <a:pt x="2394" y="5287"/>
                  </a:cubicBezTo>
                  <a:lnTo>
                    <a:pt x="2394" y="3263"/>
                  </a:lnTo>
                  <a:cubicBezTo>
                    <a:pt x="2858" y="3239"/>
                    <a:pt x="3335" y="3108"/>
                    <a:pt x="3775" y="2870"/>
                  </a:cubicBezTo>
                  <a:cubicBezTo>
                    <a:pt x="4180" y="2668"/>
                    <a:pt x="4573" y="2382"/>
                    <a:pt x="4942" y="2001"/>
                  </a:cubicBezTo>
                  <a:cubicBezTo>
                    <a:pt x="5264" y="1692"/>
                    <a:pt x="5525" y="1370"/>
                    <a:pt x="5704" y="1144"/>
                  </a:cubicBezTo>
                  <a:lnTo>
                    <a:pt x="5704" y="1989"/>
                  </a:lnTo>
                  <a:cubicBezTo>
                    <a:pt x="5704" y="2061"/>
                    <a:pt x="5764" y="2120"/>
                    <a:pt x="5835" y="2120"/>
                  </a:cubicBezTo>
                  <a:cubicBezTo>
                    <a:pt x="5906" y="2120"/>
                    <a:pt x="5966" y="2061"/>
                    <a:pt x="5966" y="1989"/>
                  </a:cubicBezTo>
                  <a:lnTo>
                    <a:pt x="5966" y="263"/>
                  </a:lnTo>
                  <a:close/>
                  <a:moveTo>
                    <a:pt x="5847" y="1"/>
                  </a:moveTo>
                  <a:cubicBezTo>
                    <a:pt x="5776" y="1"/>
                    <a:pt x="5716" y="60"/>
                    <a:pt x="5716" y="132"/>
                  </a:cubicBezTo>
                  <a:lnTo>
                    <a:pt x="5716" y="668"/>
                  </a:lnTo>
                  <a:cubicBezTo>
                    <a:pt x="5645" y="799"/>
                    <a:pt x="5299" y="1311"/>
                    <a:pt x="4763" y="1834"/>
                  </a:cubicBezTo>
                  <a:cubicBezTo>
                    <a:pt x="4216" y="2370"/>
                    <a:pt x="3335" y="3001"/>
                    <a:pt x="2275" y="3001"/>
                  </a:cubicBezTo>
                  <a:lnTo>
                    <a:pt x="703" y="3001"/>
                  </a:lnTo>
                  <a:cubicBezTo>
                    <a:pt x="311" y="3001"/>
                    <a:pt x="1" y="3323"/>
                    <a:pt x="1" y="3704"/>
                  </a:cubicBezTo>
                  <a:lnTo>
                    <a:pt x="1" y="4847"/>
                  </a:lnTo>
                  <a:cubicBezTo>
                    <a:pt x="1" y="5240"/>
                    <a:pt x="311" y="5549"/>
                    <a:pt x="703" y="5549"/>
                  </a:cubicBezTo>
                  <a:lnTo>
                    <a:pt x="1001" y="5549"/>
                  </a:lnTo>
                  <a:lnTo>
                    <a:pt x="1001" y="7561"/>
                  </a:lnTo>
                  <a:cubicBezTo>
                    <a:pt x="1001" y="7633"/>
                    <a:pt x="1061" y="7692"/>
                    <a:pt x="1132" y="7692"/>
                  </a:cubicBezTo>
                  <a:lnTo>
                    <a:pt x="1692" y="7692"/>
                  </a:lnTo>
                  <a:cubicBezTo>
                    <a:pt x="1751" y="7692"/>
                    <a:pt x="1811" y="7645"/>
                    <a:pt x="1823" y="7585"/>
                  </a:cubicBezTo>
                  <a:lnTo>
                    <a:pt x="1942" y="7109"/>
                  </a:lnTo>
                  <a:lnTo>
                    <a:pt x="2406" y="7109"/>
                  </a:lnTo>
                  <a:cubicBezTo>
                    <a:pt x="2477" y="7109"/>
                    <a:pt x="2537" y="7049"/>
                    <a:pt x="2537" y="6978"/>
                  </a:cubicBezTo>
                  <a:lnTo>
                    <a:pt x="2537" y="6121"/>
                  </a:lnTo>
                  <a:cubicBezTo>
                    <a:pt x="2537" y="6037"/>
                    <a:pt x="2477" y="5978"/>
                    <a:pt x="2406" y="5978"/>
                  </a:cubicBezTo>
                  <a:lnTo>
                    <a:pt x="2239" y="5978"/>
                  </a:lnTo>
                  <a:lnTo>
                    <a:pt x="2358" y="5537"/>
                  </a:lnTo>
                  <a:cubicBezTo>
                    <a:pt x="3370" y="5585"/>
                    <a:pt x="4228" y="6192"/>
                    <a:pt x="4740" y="6716"/>
                  </a:cubicBezTo>
                  <a:cubicBezTo>
                    <a:pt x="5264" y="7216"/>
                    <a:pt x="5609" y="7740"/>
                    <a:pt x="5692" y="7871"/>
                  </a:cubicBezTo>
                  <a:lnTo>
                    <a:pt x="5692" y="8407"/>
                  </a:lnTo>
                  <a:cubicBezTo>
                    <a:pt x="5692" y="8478"/>
                    <a:pt x="5752" y="8538"/>
                    <a:pt x="5835" y="8538"/>
                  </a:cubicBezTo>
                  <a:lnTo>
                    <a:pt x="6692" y="8538"/>
                  </a:lnTo>
                  <a:cubicBezTo>
                    <a:pt x="6764" y="8538"/>
                    <a:pt x="6823" y="8478"/>
                    <a:pt x="6823" y="8407"/>
                  </a:cubicBezTo>
                  <a:lnTo>
                    <a:pt x="6823" y="5406"/>
                  </a:lnTo>
                  <a:cubicBezTo>
                    <a:pt x="7395" y="5323"/>
                    <a:pt x="7823" y="4847"/>
                    <a:pt x="7823" y="4275"/>
                  </a:cubicBezTo>
                  <a:cubicBezTo>
                    <a:pt x="7847" y="3692"/>
                    <a:pt x="7407" y="3216"/>
                    <a:pt x="6835" y="3144"/>
                  </a:cubicBezTo>
                  <a:lnTo>
                    <a:pt x="6835" y="132"/>
                  </a:lnTo>
                  <a:cubicBezTo>
                    <a:pt x="6835" y="60"/>
                    <a:pt x="6776" y="1"/>
                    <a:pt x="6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79" name="Google Shape;11979;p65"/>
            <p:cNvSpPr/>
            <p:nvPr/>
          </p:nvSpPr>
          <p:spPr>
            <a:xfrm>
              <a:off x="3870185" y="1675515"/>
              <a:ext cx="28415" cy="11099"/>
            </a:xfrm>
            <a:custGeom>
              <a:rect b="b" l="l" r="r" t="t"/>
              <a:pathLst>
                <a:path extrusionOk="0" h="275" w="704">
                  <a:moveTo>
                    <a:pt x="144" y="0"/>
                  </a:moveTo>
                  <a:cubicBezTo>
                    <a:pt x="60" y="0"/>
                    <a:pt x="1" y="60"/>
                    <a:pt x="1" y="143"/>
                  </a:cubicBezTo>
                  <a:cubicBezTo>
                    <a:pt x="1" y="215"/>
                    <a:pt x="60" y="274"/>
                    <a:pt x="144" y="274"/>
                  </a:cubicBezTo>
                  <a:lnTo>
                    <a:pt x="572" y="274"/>
                  </a:lnTo>
                  <a:cubicBezTo>
                    <a:pt x="644" y="274"/>
                    <a:pt x="703" y="215"/>
                    <a:pt x="703" y="143"/>
                  </a:cubicBezTo>
                  <a:cubicBezTo>
                    <a:pt x="703" y="60"/>
                    <a:pt x="644"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0" name="Google Shape;11980;p65"/>
            <p:cNvSpPr/>
            <p:nvPr/>
          </p:nvSpPr>
          <p:spPr>
            <a:xfrm>
              <a:off x="3846170" y="1610293"/>
              <a:ext cx="25993" cy="22965"/>
            </a:xfrm>
            <a:custGeom>
              <a:rect b="b" l="l" r="r" t="t"/>
              <a:pathLst>
                <a:path extrusionOk="0" h="569" w="644">
                  <a:moveTo>
                    <a:pt x="489" y="0"/>
                  </a:moveTo>
                  <a:cubicBezTo>
                    <a:pt x="456" y="0"/>
                    <a:pt x="423" y="15"/>
                    <a:pt x="393" y="45"/>
                  </a:cubicBezTo>
                  <a:lnTo>
                    <a:pt x="96" y="342"/>
                  </a:lnTo>
                  <a:cubicBezTo>
                    <a:pt x="0" y="426"/>
                    <a:pt x="60" y="569"/>
                    <a:pt x="179" y="569"/>
                  </a:cubicBezTo>
                  <a:cubicBezTo>
                    <a:pt x="215" y="569"/>
                    <a:pt x="262" y="545"/>
                    <a:pt x="274" y="521"/>
                  </a:cubicBezTo>
                  <a:lnTo>
                    <a:pt x="572" y="223"/>
                  </a:lnTo>
                  <a:cubicBezTo>
                    <a:pt x="643" y="176"/>
                    <a:pt x="643" y="104"/>
                    <a:pt x="584" y="45"/>
                  </a:cubicBezTo>
                  <a:cubicBezTo>
                    <a:pt x="554" y="15"/>
                    <a:pt x="52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1" name="Google Shape;11981;p65"/>
            <p:cNvSpPr/>
            <p:nvPr/>
          </p:nvSpPr>
          <p:spPr>
            <a:xfrm>
              <a:off x="3847623" y="1728508"/>
              <a:ext cx="24540" cy="23086"/>
            </a:xfrm>
            <a:custGeom>
              <a:rect b="b" l="l" r="r" t="t"/>
              <a:pathLst>
                <a:path extrusionOk="0" h="572" w="608">
                  <a:moveTo>
                    <a:pt x="155" y="0"/>
                  </a:moveTo>
                  <a:cubicBezTo>
                    <a:pt x="122" y="0"/>
                    <a:pt x="89" y="15"/>
                    <a:pt x="60" y="45"/>
                  </a:cubicBezTo>
                  <a:cubicBezTo>
                    <a:pt x="0" y="104"/>
                    <a:pt x="0" y="176"/>
                    <a:pt x="60" y="235"/>
                  </a:cubicBezTo>
                  <a:lnTo>
                    <a:pt x="357" y="533"/>
                  </a:lnTo>
                  <a:cubicBezTo>
                    <a:pt x="384" y="560"/>
                    <a:pt x="416" y="572"/>
                    <a:pt x="447" y="572"/>
                  </a:cubicBezTo>
                  <a:cubicBezTo>
                    <a:pt x="485" y="572"/>
                    <a:pt x="522" y="554"/>
                    <a:pt x="548" y="521"/>
                  </a:cubicBezTo>
                  <a:cubicBezTo>
                    <a:pt x="607" y="473"/>
                    <a:pt x="607" y="390"/>
                    <a:pt x="548" y="342"/>
                  </a:cubicBezTo>
                  <a:lnTo>
                    <a:pt x="250" y="45"/>
                  </a:lnTo>
                  <a:cubicBezTo>
                    <a:pt x="220" y="15"/>
                    <a:pt x="188"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2" name="Google Shape;11982;p65"/>
          <p:cNvGrpSpPr/>
          <p:nvPr/>
        </p:nvGrpSpPr>
        <p:grpSpPr>
          <a:xfrm>
            <a:off x="3127598" y="1513234"/>
            <a:ext cx="289714" cy="347593"/>
            <a:chOff x="3127598" y="1513234"/>
            <a:chExt cx="289714" cy="347593"/>
          </a:xfrm>
        </p:grpSpPr>
        <p:sp>
          <p:nvSpPr>
            <p:cNvPr id="11983" name="Google Shape;11983;p65"/>
            <p:cNvSpPr/>
            <p:nvPr/>
          </p:nvSpPr>
          <p:spPr>
            <a:xfrm>
              <a:off x="3127598" y="1513234"/>
              <a:ext cx="289714" cy="347593"/>
            </a:xfrm>
            <a:custGeom>
              <a:rect b="b" l="l" r="r" t="t"/>
              <a:pathLst>
                <a:path extrusionOk="0" h="10972" w="9145">
                  <a:moveTo>
                    <a:pt x="1917" y="8995"/>
                  </a:moveTo>
                  <a:lnTo>
                    <a:pt x="1917" y="10412"/>
                  </a:lnTo>
                  <a:lnTo>
                    <a:pt x="1358" y="9841"/>
                  </a:lnTo>
                  <a:lnTo>
                    <a:pt x="548" y="8995"/>
                  </a:lnTo>
                  <a:close/>
                  <a:moveTo>
                    <a:pt x="6192" y="0"/>
                  </a:moveTo>
                  <a:cubicBezTo>
                    <a:pt x="5828" y="0"/>
                    <a:pt x="5465" y="137"/>
                    <a:pt x="5191" y="411"/>
                  </a:cubicBezTo>
                  <a:lnTo>
                    <a:pt x="5156" y="435"/>
                  </a:lnTo>
                  <a:cubicBezTo>
                    <a:pt x="5096" y="494"/>
                    <a:pt x="5096" y="602"/>
                    <a:pt x="5168" y="661"/>
                  </a:cubicBezTo>
                  <a:cubicBezTo>
                    <a:pt x="5196" y="689"/>
                    <a:pt x="5235" y="704"/>
                    <a:pt x="5275" y="704"/>
                  </a:cubicBezTo>
                  <a:cubicBezTo>
                    <a:pt x="5319" y="704"/>
                    <a:pt x="5363" y="686"/>
                    <a:pt x="5394" y="649"/>
                  </a:cubicBezTo>
                  <a:lnTo>
                    <a:pt x="5430" y="613"/>
                  </a:lnTo>
                  <a:cubicBezTo>
                    <a:pt x="5644" y="399"/>
                    <a:pt x="5927" y="292"/>
                    <a:pt x="6209" y="292"/>
                  </a:cubicBezTo>
                  <a:cubicBezTo>
                    <a:pt x="6492" y="292"/>
                    <a:pt x="6775" y="399"/>
                    <a:pt x="6989" y="613"/>
                  </a:cubicBezTo>
                  <a:cubicBezTo>
                    <a:pt x="7418" y="1042"/>
                    <a:pt x="7418" y="1745"/>
                    <a:pt x="6989" y="2185"/>
                  </a:cubicBezTo>
                  <a:cubicBezTo>
                    <a:pt x="6775" y="2399"/>
                    <a:pt x="6492" y="2507"/>
                    <a:pt x="6209" y="2507"/>
                  </a:cubicBezTo>
                  <a:cubicBezTo>
                    <a:pt x="5927" y="2507"/>
                    <a:pt x="5644" y="2399"/>
                    <a:pt x="5430" y="2185"/>
                  </a:cubicBezTo>
                  <a:cubicBezTo>
                    <a:pt x="5168" y="1923"/>
                    <a:pt x="5049" y="1554"/>
                    <a:pt x="5132" y="1209"/>
                  </a:cubicBezTo>
                  <a:cubicBezTo>
                    <a:pt x="5144" y="1125"/>
                    <a:pt x="5084" y="1030"/>
                    <a:pt x="4989" y="1018"/>
                  </a:cubicBezTo>
                  <a:cubicBezTo>
                    <a:pt x="4982" y="1017"/>
                    <a:pt x="4975" y="1017"/>
                    <a:pt x="4967" y="1017"/>
                  </a:cubicBezTo>
                  <a:cubicBezTo>
                    <a:pt x="4890" y="1017"/>
                    <a:pt x="4809" y="1073"/>
                    <a:pt x="4798" y="1149"/>
                  </a:cubicBezTo>
                  <a:cubicBezTo>
                    <a:pt x="4751" y="1387"/>
                    <a:pt x="4775" y="1614"/>
                    <a:pt x="4846" y="1840"/>
                  </a:cubicBezTo>
                  <a:lnTo>
                    <a:pt x="3132" y="1840"/>
                  </a:lnTo>
                  <a:cubicBezTo>
                    <a:pt x="3048" y="1840"/>
                    <a:pt x="2965" y="1911"/>
                    <a:pt x="2965" y="2006"/>
                  </a:cubicBezTo>
                  <a:cubicBezTo>
                    <a:pt x="2965" y="2090"/>
                    <a:pt x="3048" y="2161"/>
                    <a:pt x="3132" y="2161"/>
                  </a:cubicBezTo>
                  <a:lnTo>
                    <a:pt x="4989" y="2161"/>
                  </a:lnTo>
                  <a:lnTo>
                    <a:pt x="5084" y="2304"/>
                  </a:lnTo>
                  <a:lnTo>
                    <a:pt x="4310" y="3078"/>
                  </a:lnTo>
                  <a:cubicBezTo>
                    <a:pt x="4251" y="3126"/>
                    <a:pt x="4251" y="3233"/>
                    <a:pt x="4310" y="3292"/>
                  </a:cubicBezTo>
                  <a:cubicBezTo>
                    <a:pt x="4334" y="3328"/>
                    <a:pt x="4382" y="3340"/>
                    <a:pt x="4429" y="3340"/>
                  </a:cubicBezTo>
                  <a:cubicBezTo>
                    <a:pt x="4477" y="3340"/>
                    <a:pt x="4513" y="3328"/>
                    <a:pt x="4548" y="3292"/>
                  </a:cubicBezTo>
                  <a:lnTo>
                    <a:pt x="5322" y="2518"/>
                  </a:lnTo>
                  <a:cubicBezTo>
                    <a:pt x="5572" y="2733"/>
                    <a:pt x="5882" y="2840"/>
                    <a:pt x="6203" y="2840"/>
                  </a:cubicBezTo>
                  <a:cubicBezTo>
                    <a:pt x="6561" y="2840"/>
                    <a:pt x="6930" y="2697"/>
                    <a:pt x="7215" y="2423"/>
                  </a:cubicBezTo>
                  <a:cubicBezTo>
                    <a:pt x="7287" y="2340"/>
                    <a:pt x="7358" y="2256"/>
                    <a:pt x="7418" y="2161"/>
                  </a:cubicBezTo>
                  <a:lnTo>
                    <a:pt x="8835" y="2161"/>
                  </a:lnTo>
                  <a:lnTo>
                    <a:pt x="8835" y="10662"/>
                  </a:lnTo>
                  <a:lnTo>
                    <a:pt x="2239" y="10662"/>
                  </a:lnTo>
                  <a:lnTo>
                    <a:pt x="2239" y="8864"/>
                  </a:lnTo>
                  <a:cubicBezTo>
                    <a:pt x="2239" y="8769"/>
                    <a:pt x="2167" y="8698"/>
                    <a:pt x="2072" y="8698"/>
                  </a:cubicBezTo>
                  <a:lnTo>
                    <a:pt x="334" y="8698"/>
                  </a:lnTo>
                  <a:lnTo>
                    <a:pt x="334" y="2161"/>
                  </a:lnTo>
                  <a:lnTo>
                    <a:pt x="2489" y="2161"/>
                  </a:lnTo>
                  <a:cubicBezTo>
                    <a:pt x="2584" y="2161"/>
                    <a:pt x="2655" y="2090"/>
                    <a:pt x="2655" y="2006"/>
                  </a:cubicBezTo>
                  <a:cubicBezTo>
                    <a:pt x="2655" y="1911"/>
                    <a:pt x="2584" y="1840"/>
                    <a:pt x="2489" y="1840"/>
                  </a:cubicBezTo>
                  <a:lnTo>
                    <a:pt x="167" y="1840"/>
                  </a:lnTo>
                  <a:cubicBezTo>
                    <a:pt x="84" y="1840"/>
                    <a:pt x="0" y="1911"/>
                    <a:pt x="0" y="2006"/>
                  </a:cubicBezTo>
                  <a:lnTo>
                    <a:pt x="0" y="8853"/>
                  </a:lnTo>
                  <a:cubicBezTo>
                    <a:pt x="0" y="8888"/>
                    <a:pt x="24" y="8936"/>
                    <a:pt x="48" y="8972"/>
                  </a:cubicBezTo>
                  <a:lnTo>
                    <a:pt x="1060" y="10007"/>
                  </a:lnTo>
                  <a:lnTo>
                    <a:pt x="1953" y="10936"/>
                  </a:lnTo>
                  <a:cubicBezTo>
                    <a:pt x="1989" y="10960"/>
                    <a:pt x="2024" y="10972"/>
                    <a:pt x="2072" y="10972"/>
                  </a:cubicBezTo>
                  <a:lnTo>
                    <a:pt x="8978" y="10972"/>
                  </a:lnTo>
                  <a:cubicBezTo>
                    <a:pt x="9073" y="10972"/>
                    <a:pt x="9144" y="10900"/>
                    <a:pt x="9144" y="10817"/>
                  </a:cubicBezTo>
                  <a:lnTo>
                    <a:pt x="9144" y="2006"/>
                  </a:lnTo>
                  <a:cubicBezTo>
                    <a:pt x="9132" y="1911"/>
                    <a:pt x="9073" y="1840"/>
                    <a:pt x="8978" y="1840"/>
                  </a:cubicBezTo>
                  <a:lnTo>
                    <a:pt x="7549" y="1840"/>
                  </a:lnTo>
                  <a:cubicBezTo>
                    <a:pt x="7704" y="1352"/>
                    <a:pt x="7585" y="792"/>
                    <a:pt x="7192" y="411"/>
                  </a:cubicBezTo>
                  <a:cubicBezTo>
                    <a:pt x="6918" y="137"/>
                    <a:pt x="6555" y="0"/>
                    <a:pt x="61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4" name="Google Shape;11984;p65"/>
            <p:cNvSpPr/>
            <p:nvPr/>
          </p:nvSpPr>
          <p:spPr>
            <a:xfrm>
              <a:off x="3254698" y="1788375"/>
              <a:ext cx="121493" cy="10233"/>
            </a:xfrm>
            <a:custGeom>
              <a:rect b="b" l="l" r="r" t="t"/>
              <a:pathLst>
                <a:path extrusionOk="0" h="323" w="3835">
                  <a:moveTo>
                    <a:pt x="167" y="1"/>
                  </a:moveTo>
                  <a:cubicBezTo>
                    <a:pt x="72" y="1"/>
                    <a:pt x="1" y="72"/>
                    <a:pt x="1" y="168"/>
                  </a:cubicBezTo>
                  <a:cubicBezTo>
                    <a:pt x="1" y="251"/>
                    <a:pt x="72" y="322"/>
                    <a:pt x="167" y="322"/>
                  </a:cubicBezTo>
                  <a:lnTo>
                    <a:pt x="3680" y="322"/>
                  </a:lnTo>
                  <a:cubicBezTo>
                    <a:pt x="3763" y="322"/>
                    <a:pt x="3834" y="251"/>
                    <a:pt x="3834" y="168"/>
                  </a:cubicBezTo>
                  <a:cubicBezTo>
                    <a:pt x="3834" y="72"/>
                    <a:pt x="3763" y="1"/>
                    <a:pt x="3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5" name="Google Shape;11985;p65"/>
            <p:cNvSpPr/>
            <p:nvPr/>
          </p:nvSpPr>
          <p:spPr>
            <a:xfrm>
              <a:off x="3185668" y="1638275"/>
              <a:ext cx="172783" cy="29051"/>
            </a:xfrm>
            <a:custGeom>
              <a:rect b="b" l="l" r="r" t="t"/>
              <a:pathLst>
                <a:path extrusionOk="0" h="917" w="5454">
                  <a:moveTo>
                    <a:pt x="168" y="0"/>
                  </a:moveTo>
                  <a:cubicBezTo>
                    <a:pt x="72" y="0"/>
                    <a:pt x="1" y="84"/>
                    <a:pt x="1" y="167"/>
                  </a:cubicBezTo>
                  <a:lnTo>
                    <a:pt x="1" y="750"/>
                  </a:lnTo>
                  <a:cubicBezTo>
                    <a:pt x="1" y="834"/>
                    <a:pt x="72" y="917"/>
                    <a:pt x="168" y="917"/>
                  </a:cubicBezTo>
                  <a:lnTo>
                    <a:pt x="5275" y="917"/>
                  </a:lnTo>
                  <a:cubicBezTo>
                    <a:pt x="5359" y="917"/>
                    <a:pt x="5430" y="834"/>
                    <a:pt x="5430" y="750"/>
                  </a:cubicBezTo>
                  <a:lnTo>
                    <a:pt x="5430" y="167"/>
                  </a:lnTo>
                  <a:cubicBezTo>
                    <a:pt x="5454" y="84"/>
                    <a:pt x="5382" y="0"/>
                    <a:pt x="5287" y="0"/>
                  </a:cubicBezTo>
                  <a:lnTo>
                    <a:pt x="4228" y="0"/>
                  </a:lnTo>
                  <a:cubicBezTo>
                    <a:pt x="4144" y="0"/>
                    <a:pt x="4073" y="84"/>
                    <a:pt x="4073" y="167"/>
                  </a:cubicBezTo>
                  <a:cubicBezTo>
                    <a:pt x="4073" y="262"/>
                    <a:pt x="4144" y="334"/>
                    <a:pt x="4228" y="334"/>
                  </a:cubicBezTo>
                  <a:lnTo>
                    <a:pt x="5121" y="334"/>
                  </a:lnTo>
                  <a:lnTo>
                    <a:pt x="5121" y="584"/>
                  </a:lnTo>
                  <a:lnTo>
                    <a:pt x="334" y="584"/>
                  </a:lnTo>
                  <a:lnTo>
                    <a:pt x="334" y="334"/>
                  </a:lnTo>
                  <a:lnTo>
                    <a:pt x="3597" y="334"/>
                  </a:lnTo>
                  <a:cubicBezTo>
                    <a:pt x="3680" y="334"/>
                    <a:pt x="3751" y="262"/>
                    <a:pt x="3751" y="167"/>
                  </a:cubicBezTo>
                  <a:cubicBezTo>
                    <a:pt x="3751" y="84"/>
                    <a:pt x="3680" y="0"/>
                    <a:pt x="3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6" name="Google Shape;11986;p65"/>
            <p:cNvSpPr/>
            <p:nvPr/>
          </p:nvSpPr>
          <p:spPr>
            <a:xfrm>
              <a:off x="3186428" y="1681645"/>
              <a:ext cx="172022" cy="10581"/>
            </a:xfrm>
            <a:custGeom>
              <a:rect b="b" l="l" r="r" t="t"/>
              <a:pathLst>
                <a:path extrusionOk="0" h="334" w="5430">
                  <a:moveTo>
                    <a:pt x="155" y="0"/>
                  </a:moveTo>
                  <a:cubicBezTo>
                    <a:pt x="72" y="0"/>
                    <a:pt x="1" y="84"/>
                    <a:pt x="1" y="167"/>
                  </a:cubicBezTo>
                  <a:cubicBezTo>
                    <a:pt x="1" y="262"/>
                    <a:pt x="72" y="334"/>
                    <a:pt x="155" y="334"/>
                  </a:cubicBezTo>
                  <a:lnTo>
                    <a:pt x="5263" y="334"/>
                  </a:lnTo>
                  <a:cubicBezTo>
                    <a:pt x="5358" y="334"/>
                    <a:pt x="5430" y="262"/>
                    <a:pt x="5430" y="167"/>
                  </a:cubicBezTo>
                  <a:cubicBezTo>
                    <a:pt x="5430" y="84"/>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87" name="Google Shape;11987;p65"/>
            <p:cNvSpPr/>
            <p:nvPr/>
          </p:nvSpPr>
          <p:spPr>
            <a:xfrm>
              <a:off x="3186428" y="1707306"/>
              <a:ext cx="172022" cy="10201"/>
            </a:xfrm>
            <a:custGeom>
              <a:rect b="b" l="l" r="r" t="t"/>
              <a:pathLst>
                <a:path extrusionOk="0" h="322" w="5430">
                  <a:moveTo>
                    <a:pt x="155" y="0"/>
                  </a:moveTo>
                  <a:cubicBezTo>
                    <a:pt x="72" y="0"/>
                    <a:pt x="1" y="71"/>
                    <a:pt x="1" y="167"/>
                  </a:cubicBezTo>
                  <a:cubicBezTo>
                    <a:pt x="1" y="250"/>
                    <a:pt x="72" y="321"/>
                    <a:pt x="155" y="321"/>
                  </a:cubicBezTo>
                  <a:lnTo>
                    <a:pt x="5263" y="321"/>
                  </a:lnTo>
                  <a:cubicBezTo>
                    <a:pt x="5358" y="321"/>
                    <a:pt x="5430" y="250"/>
                    <a:pt x="5430" y="167"/>
                  </a:cubicBezTo>
                  <a:cubicBezTo>
                    <a:pt x="5430" y="71"/>
                    <a:pt x="5358" y="0"/>
                    <a:pt x="5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88" name="Google Shape;11988;p65"/>
          <p:cNvGrpSpPr/>
          <p:nvPr/>
        </p:nvGrpSpPr>
        <p:grpSpPr>
          <a:xfrm>
            <a:off x="2662884" y="1513044"/>
            <a:ext cx="322914" cy="348543"/>
            <a:chOff x="2662884" y="1513044"/>
            <a:chExt cx="322914" cy="348543"/>
          </a:xfrm>
        </p:grpSpPr>
        <p:sp>
          <p:nvSpPr>
            <p:cNvPr id="11989" name="Google Shape;11989;p65"/>
            <p:cNvSpPr/>
            <p:nvPr/>
          </p:nvSpPr>
          <p:spPr>
            <a:xfrm>
              <a:off x="2662884" y="1513044"/>
              <a:ext cx="260663" cy="348543"/>
            </a:xfrm>
            <a:custGeom>
              <a:rect b="b" l="l" r="r" t="t"/>
              <a:pathLst>
                <a:path extrusionOk="0" h="11002" w="8228">
                  <a:moveTo>
                    <a:pt x="5692" y="0"/>
                  </a:moveTo>
                  <a:cubicBezTo>
                    <a:pt x="5597" y="0"/>
                    <a:pt x="5525" y="72"/>
                    <a:pt x="5525" y="167"/>
                  </a:cubicBezTo>
                  <a:cubicBezTo>
                    <a:pt x="5525" y="250"/>
                    <a:pt x="5597" y="322"/>
                    <a:pt x="5692" y="322"/>
                  </a:cubicBezTo>
                  <a:lnTo>
                    <a:pt x="7907" y="322"/>
                  </a:lnTo>
                  <a:lnTo>
                    <a:pt x="7907" y="10668"/>
                  </a:lnTo>
                  <a:lnTo>
                    <a:pt x="334" y="10668"/>
                  </a:lnTo>
                  <a:lnTo>
                    <a:pt x="334" y="9406"/>
                  </a:lnTo>
                  <a:cubicBezTo>
                    <a:pt x="334" y="9311"/>
                    <a:pt x="251" y="9240"/>
                    <a:pt x="167" y="9240"/>
                  </a:cubicBezTo>
                  <a:cubicBezTo>
                    <a:pt x="72" y="9240"/>
                    <a:pt x="1" y="9311"/>
                    <a:pt x="1" y="9406"/>
                  </a:cubicBezTo>
                  <a:lnTo>
                    <a:pt x="1" y="10835"/>
                  </a:lnTo>
                  <a:cubicBezTo>
                    <a:pt x="1" y="10918"/>
                    <a:pt x="72" y="11002"/>
                    <a:pt x="167" y="11002"/>
                  </a:cubicBezTo>
                  <a:lnTo>
                    <a:pt x="8049" y="11002"/>
                  </a:lnTo>
                  <a:cubicBezTo>
                    <a:pt x="8145" y="11002"/>
                    <a:pt x="8216" y="10918"/>
                    <a:pt x="8216" y="10835"/>
                  </a:cubicBezTo>
                  <a:lnTo>
                    <a:pt x="8216" y="179"/>
                  </a:lnTo>
                  <a:cubicBezTo>
                    <a:pt x="8228" y="60"/>
                    <a:pt x="8157" y="0"/>
                    <a:pt x="80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0" name="Google Shape;11990;p65"/>
            <p:cNvSpPr/>
            <p:nvPr/>
          </p:nvSpPr>
          <p:spPr>
            <a:xfrm>
              <a:off x="2663264" y="1513044"/>
              <a:ext cx="165243" cy="282554"/>
            </a:xfrm>
            <a:custGeom>
              <a:rect b="b" l="l" r="r" t="t"/>
              <a:pathLst>
                <a:path extrusionOk="0" h="8919" w="5216">
                  <a:moveTo>
                    <a:pt x="2358" y="548"/>
                  </a:moveTo>
                  <a:lnTo>
                    <a:pt x="2358" y="2346"/>
                  </a:lnTo>
                  <a:lnTo>
                    <a:pt x="560" y="2346"/>
                  </a:lnTo>
                  <a:lnTo>
                    <a:pt x="2358" y="548"/>
                  </a:lnTo>
                  <a:close/>
                  <a:moveTo>
                    <a:pt x="2537" y="0"/>
                  </a:moveTo>
                  <a:cubicBezTo>
                    <a:pt x="2418" y="0"/>
                    <a:pt x="2299" y="167"/>
                    <a:pt x="2227" y="238"/>
                  </a:cubicBezTo>
                  <a:lnTo>
                    <a:pt x="108" y="2346"/>
                  </a:lnTo>
                  <a:cubicBezTo>
                    <a:pt x="60" y="2393"/>
                    <a:pt x="1" y="2441"/>
                    <a:pt x="1" y="2513"/>
                  </a:cubicBezTo>
                  <a:lnTo>
                    <a:pt x="1" y="8751"/>
                  </a:lnTo>
                  <a:cubicBezTo>
                    <a:pt x="1" y="8835"/>
                    <a:pt x="72" y="8918"/>
                    <a:pt x="167" y="8918"/>
                  </a:cubicBezTo>
                  <a:cubicBezTo>
                    <a:pt x="263" y="8918"/>
                    <a:pt x="334" y="8835"/>
                    <a:pt x="334" y="8751"/>
                  </a:cubicBezTo>
                  <a:lnTo>
                    <a:pt x="334" y="2667"/>
                  </a:lnTo>
                  <a:lnTo>
                    <a:pt x="2525" y="2667"/>
                  </a:lnTo>
                  <a:cubicBezTo>
                    <a:pt x="2608" y="2667"/>
                    <a:pt x="2680" y="2584"/>
                    <a:pt x="2680" y="2501"/>
                  </a:cubicBezTo>
                  <a:lnTo>
                    <a:pt x="2680" y="310"/>
                  </a:lnTo>
                  <a:lnTo>
                    <a:pt x="5049" y="310"/>
                  </a:lnTo>
                  <a:cubicBezTo>
                    <a:pt x="5144" y="310"/>
                    <a:pt x="5216" y="238"/>
                    <a:pt x="5216" y="143"/>
                  </a:cubicBezTo>
                  <a:cubicBezTo>
                    <a:pt x="5216" y="60"/>
                    <a:pt x="5132" y="0"/>
                    <a:pt x="5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1" name="Google Shape;11991;p65"/>
            <p:cNvSpPr/>
            <p:nvPr/>
          </p:nvSpPr>
          <p:spPr>
            <a:xfrm>
              <a:off x="2717596" y="1747634"/>
              <a:ext cx="152412" cy="10613"/>
            </a:xfrm>
            <a:custGeom>
              <a:rect b="b" l="l" r="r" t="t"/>
              <a:pathLst>
                <a:path extrusionOk="0" h="335" w="4811">
                  <a:moveTo>
                    <a:pt x="167" y="1"/>
                  </a:moveTo>
                  <a:cubicBezTo>
                    <a:pt x="72" y="1"/>
                    <a:pt x="0" y="84"/>
                    <a:pt x="0" y="168"/>
                  </a:cubicBezTo>
                  <a:cubicBezTo>
                    <a:pt x="0" y="263"/>
                    <a:pt x="72" y="334"/>
                    <a:pt x="167" y="334"/>
                  </a:cubicBezTo>
                  <a:lnTo>
                    <a:pt x="4644" y="334"/>
                  </a:lnTo>
                  <a:cubicBezTo>
                    <a:pt x="4739" y="334"/>
                    <a:pt x="4810" y="263"/>
                    <a:pt x="4810" y="168"/>
                  </a:cubicBezTo>
                  <a:cubicBezTo>
                    <a:pt x="4798" y="84"/>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2" name="Google Shape;11992;p65"/>
            <p:cNvSpPr/>
            <p:nvPr/>
          </p:nvSpPr>
          <p:spPr>
            <a:xfrm>
              <a:off x="2788876" y="1809886"/>
              <a:ext cx="81132" cy="10581"/>
            </a:xfrm>
            <a:custGeom>
              <a:rect b="b" l="l" r="r" t="t"/>
              <a:pathLst>
                <a:path extrusionOk="0" h="334" w="2561">
                  <a:moveTo>
                    <a:pt x="167" y="1"/>
                  </a:moveTo>
                  <a:cubicBezTo>
                    <a:pt x="72" y="1"/>
                    <a:pt x="0" y="84"/>
                    <a:pt x="0" y="167"/>
                  </a:cubicBezTo>
                  <a:cubicBezTo>
                    <a:pt x="0" y="262"/>
                    <a:pt x="72" y="334"/>
                    <a:pt x="167" y="334"/>
                  </a:cubicBezTo>
                  <a:lnTo>
                    <a:pt x="2394" y="334"/>
                  </a:lnTo>
                  <a:cubicBezTo>
                    <a:pt x="2489" y="334"/>
                    <a:pt x="2560" y="262"/>
                    <a:pt x="2560" y="167"/>
                  </a:cubicBezTo>
                  <a:cubicBezTo>
                    <a:pt x="2560" y="84"/>
                    <a:pt x="2489" y="1"/>
                    <a:pt x="23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3" name="Google Shape;11993;p65"/>
            <p:cNvSpPr/>
            <p:nvPr/>
          </p:nvSpPr>
          <p:spPr>
            <a:xfrm>
              <a:off x="2717596" y="1722385"/>
              <a:ext cx="152412" cy="10201"/>
            </a:xfrm>
            <a:custGeom>
              <a:rect b="b" l="l" r="r" t="t"/>
              <a:pathLst>
                <a:path extrusionOk="0" h="322" w="4811">
                  <a:moveTo>
                    <a:pt x="167" y="0"/>
                  </a:moveTo>
                  <a:cubicBezTo>
                    <a:pt x="72" y="0"/>
                    <a:pt x="0" y="72"/>
                    <a:pt x="0" y="167"/>
                  </a:cubicBezTo>
                  <a:cubicBezTo>
                    <a:pt x="0" y="250"/>
                    <a:pt x="72" y="322"/>
                    <a:pt x="167" y="322"/>
                  </a:cubicBezTo>
                  <a:lnTo>
                    <a:pt x="4644" y="322"/>
                  </a:lnTo>
                  <a:cubicBezTo>
                    <a:pt x="4739" y="322"/>
                    <a:pt x="4810" y="250"/>
                    <a:pt x="4810" y="167"/>
                  </a:cubicBezTo>
                  <a:cubicBezTo>
                    <a:pt x="4798" y="60"/>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4" name="Google Shape;11994;p65"/>
            <p:cNvSpPr/>
            <p:nvPr/>
          </p:nvSpPr>
          <p:spPr>
            <a:xfrm>
              <a:off x="2717596" y="1696344"/>
              <a:ext cx="152412" cy="10613"/>
            </a:xfrm>
            <a:custGeom>
              <a:rect b="b" l="l" r="r" t="t"/>
              <a:pathLst>
                <a:path extrusionOk="0" h="335" w="4811">
                  <a:moveTo>
                    <a:pt x="167" y="1"/>
                  </a:moveTo>
                  <a:cubicBezTo>
                    <a:pt x="72" y="1"/>
                    <a:pt x="0" y="72"/>
                    <a:pt x="0" y="167"/>
                  </a:cubicBezTo>
                  <a:cubicBezTo>
                    <a:pt x="0" y="251"/>
                    <a:pt x="72" y="334"/>
                    <a:pt x="167" y="334"/>
                  </a:cubicBezTo>
                  <a:lnTo>
                    <a:pt x="4644" y="334"/>
                  </a:lnTo>
                  <a:cubicBezTo>
                    <a:pt x="4739" y="334"/>
                    <a:pt x="4810" y="251"/>
                    <a:pt x="4810" y="167"/>
                  </a:cubicBezTo>
                  <a:cubicBezTo>
                    <a:pt x="4798" y="72"/>
                    <a:pt x="4739"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5" name="Google Shape;11995;p65"/>
            <p:cNvSpPr/>
            <p:nvPr/>
          </p:nvSpPr>
          <p:spPr>
            <a:xfrm>
              <a:off x="2717596" y="1670335"/>
              <a:ext cx="152412" cy="10581"/>
            </a:xfrm>
            <a:custGeom>
              <a:rect b="b" l="l" r="r" t="t"/>
              <a:pathLst>
                <a:path extrusionOk="0" h="334" w="4811">
                  <a:moveTo>
                    <a:pt x="167" y="0"/>
                  </a:moveTo>
                  <a:cubicBezTo>
                    <a:pt x="72" y="0"/>
                    <a:pt x="0" y="84"/>
                    <a:pt x="0" y="167"/>
                  </a:cubicBezTo>
                  <a:cubicBezTo>
                    <a:pt x="0" y="262"/>
                    <a:pt x="72" y="334"/>
                    <a:pt x="167" y="334"/>
                  </a:cubicBezTo>
                  <a:lnTo>
                    <a:pt x="4644" y="334"/>
                  </a:lnTo>
                  <a:cubicBezTo>
                    <a:pt x="4739" y="334"/>
                    <a:pt x="4810" y="262"/>
                    <a:pt x="4810" y="167"/>
                  </a:cubicBezTo>
                  <a:cubicBezTo>
                    <a:pt x="4810" y="84"/>
                    <a:pt x="4739"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6" name="Google Shape;11996;p65"/>
            <p:cNvSpPr/>
            <p:nvPr/>
          </p:nvSpPr>
          <p:spPr>
            <a:xfrm>
              <a:off x="2778326" y="1594145"/>
              <a:ext cx="31332" cy="61111"/>
            </a:xfrm>
            <a:custGeom>
              <a:rect b="b" l="l" r="r" t="t"/>
              <a:pathLst>
                <a:path extrusionOk="0" h="1929" w="989">
                  <a:moveTo>
                    <a:pt x="179" y="0"/>
                  </a:moveTo>
                  <a:cubicBezTo>
                    <a:pt x="95" y="0"/>
                    <a:pt x="12" y="72"/>
                    <a:pt x="12" y="167"/>
                  </a:cubicBezTo>
                  <a:cubicBezTo>
                    <a:pt x="12" y="250"/>
                    <a:pt x="95" y="322"/>
                    <a:pt x="179" y="322"/>
                  </a:cubicBezTo>
                  <a:lnTo>
                    <a:pt x="333" y="322"/>
                  </a:lnTo>
                  <a:lnTo>
                    <a:pt x="333" y="1607"/>
                  </a:lnTo>
                  <a:lnTo>
                    <a:pt x="167" y="1607"/>
                  </a:lnTo>
                  <a:cubicBezTo>
                    <a:pt x="72" y="1607"/>
                    <a:pt x="0" y="1679"/>
                    <a:pt x="0" y="1774"/>
                  </a:cubicBezTo>
                  <a:cubicBezTo>
                    <a:pt x="0" y="1858"/>
                    <a:pt x="72" y="1929"/>
                    <a:pt x="167" y="1929"/>
                  </a:cubicBezTo>
                  <a:lnTo>
                    <a:pt x="822" y="1929"/>
                  </a:lnTo>
                  <a:cubicBezTo>
                    <a:pt x="905" y="1929"/>
                    <a:pt x="988" y="1858"/>
                    <a:pt x="988" y="1774"/>
                  </a:cubicBezTo>
                  <a:cubicBezTo>
                    <a:pt x="976" y="1679"/>
                    <a:pt x="893" y="1607"/>
                    <a:pt x="810" y="1607"/>
                  </a:cubicBezTo>
                  <a:lnTo>
                    <a:pt x="643" y="1607"/>
                  </a:lnTo>
                  <a:lnTo>
                    <a:pt x="643" y="167"/>
                  </a:lnTo>
                  <a:cubicBezTo>
                    <a:pt x="643" y="72"/>
                    <a:pt x="572"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7" name="Google Shape;11997;p65"/>
            <p:cNvSpPr/>
            <p:nvPr/>
          </p:nvSpPr>
          <p:spPr>
            <a:xfrm>
              <a:off x="2782476" y="1575263"/>
              <a:ext cx="16220" cy="15872"/>
            </a:xfrm>
            <a:custGeom>
              <a:rect b="b" l="l" r="r" t="t"/>
              <a:pathLst>
                <a:path extrusionOk="0" h="501" w="512">
                  <a:moveTo>
                    <a:pt x="262" y="1"/>
                  </a:moveTo>
                  <a:cubicBezTo>
                    <a:pt x="131" y="1"/>
                    <a:pt x="0" y="120"/>
                    <a:pt x="0" y="251"/>
                  </a:cubicBezTo>
                  <a:cubicBezTo>
                    <a:pt x="0" y="382"/>
                    <a:pt x="119" y="501"/>
                    <a:pt x="262" y="501"/>
                  </a:cubicBezTo>
                  <a:cubicBezTo>
                    <a:pt x="393" y="501"/>
                    <a:pt x="512" y="382"/>
                    <a:pt x="512" y="251"/>
                  </a:cubicBezTo>
                  <a:cubicBezTo>
                    <a:pt x="512" y="120"/>
                    <a:pt x="39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1998" name="Google Shape;11998;p65"/>
            <p:cNvSpPr/>
            <p:nvPr/>
          </p:nvSpPr>
          <p:spPr>
            <a:xfrm>
              <a:off x="2943537" y="1513044"/>
              <a:ext cx="42261" cy="347783"/>
            </a:xfrm>
            <a:custGeom>
              <a:rect b="b" l="l" r="r" t="t"/>
              <a:pathLst>
                <a:path extrusionOk="0" h="10978" w="1334">
                  <a:moveTo>
                    <a:pt x="667" y="310"/>
                  </a:moveTo>
                  <a:cubicBezTo>
                    <a:pt x="857" y="310"/>
                    <a:pt x="1012" y="477"/>
                    <a:pt x="1012" y="655"/>
                  </a:cubicBezTo>
                  <a:lnTo>
                    <a:pt x="1012" y="1477"/>
                  </a:lnTo>
                  <a:lnTo>
                    <a:pt x="321" y="1477"/>
                  </a:lnTo>
                  <a:lnTo>
                    <a:pt x="321" y="655"/>
                  </a:lnTo>
                  <a:cubicBezTo>
                    <a:pt x="321" y="465"/>
                    <a:pt x="488" y="310"/>
                    <a:pt x="667" y="310"/>
                  </a:cubicBezTo>
                  <a:close/>
                  <a:moveTo>
                    <a:pt x="1024" y="1798"/>
                  </a:moveTo>
                  <a:lnTo>
                    <a:pt x="1024" y="2453"/>
                  </a:lnTo>
                  <a:lnTo>
                    <a:pt x="321" y="2453"/>
                  </a:lnTo>
                  <a:lnTo>
                    <a:pt x="321" y="1798"/>
                  </a:lnTo>
                  <a:close/>
                  <a:moveTo>
                    <a:pt x="964" y="9597"/>
                  </a:moveTo>
                  <a:lnTo>
                    <a:pt x="833" y="10525"/>
                  </a:lnTo>
                  <a:cubicBezTo>
                    <a:pt x="810" y="10597"/>
                    <a:pt x="750" y="10656"/>
                    <a:pt x="679" y="10656"/>
                  </a:cubicBezTo>
                  <a:cubicBezTo>
                    <a:pt x="607" y="10656"/>
                    <a:pt x="536" y="10597"/>
                    <a:pt x="536" y="10525"/>
                  </a:cubicBezTo>
                  <a:lnTo>
                    <a:pt x="417" y="9597"/>
                  </a:lnTo>
                  <a:close/>
                  <a:moveTo>
                    <a:pt x="667" y="0"/>
                  </a:moveTo>
                  <a:cubicBezTo>
                    <a:pt x="298" y="0"/>
                    <a:pt x="0" y="298"/>
                    <a:pt x="0" y="667"/>
                  </a:cubicBezTo>
                  <a:lnTo>
                    <a:pt x="0" y="1631"/>
                  </a:lnTo>
                  <a:lnTo>
                    <a:pt x="0" y="2822"/>
                  </a:lnTo>
                  <a:lnTo>
                    <a:pt x="0" y="4810"/>
                  </a:lnTo>
                  <a:cubicBezTo>
                    <a:pt x="0" y="4894"/>
                    <a:pt x="71" y="4965"/>
                    <a:pt x="167" y="4965"/>
                  </a:cubicBezTo>
                  <a:cubicBezTo>
                    <a:pt x="250" y="4965"/>
                    <a:pt x="321" y="4894"/>
                    <a:pt x="321" y="4810"/>
                  </a:cubicBezTo>
                  <a:lnTo>
                    <a:pt x="321" y="2763"/>
                  </a:lnTo>
                  <a:lnTo>
                    <a:pt x="1024" y="2763"/>
                  </a:lnTo>
                  <a:lnTo>
                    <a:pt x="1024" y="9275"/>
                  </a:lnTo>
                  <a:lnTo>
                    <a:pt x="321" y="9275"/>
                  </a:lnTo>
                  <a:lnTo>
                    <a:pt x="321" y="5430"/>
                  </a:lnTo>
                  <a:cubicBezTo>
                    <a:pt x="321" y="5346"/>
                    <a:pt x="250" y="5263"/>
                    <a:pt x="167" y="5263"/>
                  </a:cubicBezTo>
                  <a:cubicBezTo>
                    <a:pt x="71" y="5263"/>
                    <a:pt x="0" y="5346"/>
                    <a:pt x="0" y="5430"/>
                  </a:cubicBezTo>
                  <a:lnTo>
                    <a:pt x="0" y="9430"/>
                  </a:lnTo>
                  <a:cubicBezTo>
                    <a:pt x="0" y="9490"/>
                    <a:pt x="24" y="9537"/>
                    <a:pt x="60" y="9561"/>
                  </a:cubicBezTo>
                  <a:lnTo>
                    <a:pt x="191" y="10561"/>
                  </a:lnTo>
                  <a:cubicBezTo>
                    <a:pt x="226" y="10799"/>
                    <a:pt x="429" y="10978"/>
                    <a:pt x="667" y="10978"/>
                  </a:cubicBezTo>
                  <a:cubicBezTo>
                    <a:pt x="905" y="10978"/>
                    <a:pt x="1119" y="10799"/>
                    <a:pt x="1143" y="10561"/>
                  </a:cubicBezTo>
                  <a:lnTo>
                    <a:pt x="1274" y="9561"/>
                  </a:lnTo>
                  <a:cubicBezTo>
                    <a:pt x="1322" y="9537"/>
                    <a:pt x="1334" y="9490"/>
                    <a:pt x="1334" y="9430"/>
                  </a:cubicBezTo>
                  <a:lnTo>
                    <a:pt x="1334" y="2822"/>
                  </a:lnTo>
                  <a:lnTo>
                    <a:pt x="1334" y="1631"/>
                  </a:lnTo>
                  <a:lnTo>
                    <a:pt x="1334" y="667"/>
                  </a:lnTo>
                  <a:cubicBezTo>
                    <a:pt x="1334" y="298"/>
                    <a:pt x="1036"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1999" name="Google Shape;11999;p65"/>
          <p:cNvGrpSpPr/>
          <p:nvPr/>
        </p:nvGrpSpPr>
        <p:grpSpPr>
          <a:xfrm>
            <a:off x="2232511" y="1512759"/>
            <a:ext cx="299534" cy="348068"/>
            <a:chOff x="2232511" y="1512759"/>
            <a:chExt cx="299534" cy="348068"/>
          </a:xfrm>
        </p:grpSpPr>
        <p:sp>
          <p:nvSpPr>
            <p:cNvPr id="12000" name="Google Shape;12000;p65"/>
            <p:cNvSpPr/>
            <p:nvPr/>
          </p:nvSpPr>
          <p:spPr>
            <a:xfrm>
              <a:off x="2278162" y="1715226"/>
              <a:ext cx="95452" cy="10581"/>
            </a:xfrm>
            <a:custGeom>
              <a:rect b="b" l="l" r="r" t="t"/>
              <a:pathLst>
                <a:path extrusionOk="0" h="334" w="3013">
                  <a:moveTo>
                    <a:pt x="167" y="0"/>
                  </a:moveTo>
                  <a:cubicBezTo>
                    <a:pt x="72" y="0"/>
                    <a:pt x="0" y="71"/>
                    <a:pt x="0" y="167"/>
                  </a:cubicBezTo>
                  <a:cubicBezTo>
                    <a:pt x="0" y="250"/>
                    <a:pt x="72" y="333"/>
                    <a:pt x="167" y="333"/>
                  </a:cubicBezTo>
                  <a:lnTo>
                    <a:pt x="2846" y="333"/>
                  </a:lnTo>
                  <a:cubicBezTo>
                    <a:pt x="2929" y="333"/>
                    <a:pt x="3013" y="250"/>
                    <a:pt x="3013" y="167"/>
                  </a:cubicBezTo>
                  <a:cubicBezTo>
                    <a:pt x="3013" y="71"/>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1" name="Google Shape;12001;p65"/>
            <p:cNvSpPr/>
            <p:nvPr/>
          </p:nvSpPr>
          <p:spPr>
            <a:xfrm>
              <a:off x="2278162" y="1734455"/>
              <a:ext cx="95452" cy="10581"/>
            </a:xfrm>
            <a:custGeom>
              <a:rect b="b" l="l" r="r" t="t"/>
              <a:pathLst>
                <a:path extrusionOk="0" h="334" w="3013">
                  <a:moveTo>
                    <a:pt x="167" y="0"/>
                  </a:moveTo>
                  <a:cubicBezTo>
                    <a:pt x="72" y="0"/>
                    <a:pt x="0" y="84"/>
                    <a:pt x="0" y="167"/>
                  </a:cubicBezTo>
                  <a:cubicBezTo>
                    <a:pt x="0" y="262"/>
                    <a:pt x="72" y="334"/>
                    <a:pt x="167" y="334"/>
                  </a:cubicBezTo>
                  <a:lnTo>
                    <a:pt x="2846" y="334"/>
                  </a:lnTo>
                  <a:cubicBezTo>
                    <a:pt x="2929" y="334"/>
                    <a:pt x="3013" y="262"/>
                    <a:pt x="3013" y="167"/>
                  </a:cubicBezTo>
                  <a:cubicBezTo>
                    <a:pt x="3013" y="84"/>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2" name="Google Shape;12002;p65"/>
            <p:cNvSpPr/>
            <p:nvPr/>
          </p:nvSpPr>
          <p:spPr>
            <a:xfrm>
              <a:off x="2278162" y="1754446"/>
              <a:ext cx="95452" cy="10201"/>
            </a:xfrm>
            <a:custGeom>
              <a:rect b="b" l="l" r="r" t="t"/>
              <a:pathLst>
                <a:path extrusionOk="0" h="322" w="3013">
                  <a:moveTo>
                    <a:pt x="167" y="0"/>
                  </a:moveTo>
                  <a:cubicBezTo>
                    <a:pt x="72" y="0"/>
                    <a:pt x="0" y="72"/>
                    <a:pt x="0" y="167"/>
                  </a:cubicBezTo>
                  <a:cubicBezTo>
                    <a:pt x="0" y="250"/>
                    <a:pt x="72" y="322"/>
                    <a:pt x="167" y="322"/>
                  </a:cubicBezTo>
                  <a:lnTo>
                    <a:pt x="2846" y="322"/>
                  </a:lnTo>
                  <a:cubicBezTo>
                    <a:pt x="2929" y="322"/>
                    <a:pt x="3013" y="250"/>
                    <a:pt x="3013" y="167"/>
                  </a:cubicBezTo>
                  <a:cubicBezTo>
                    <a:pt x="3013" y="72"/>
                    <a:pt x="2929"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3" name="Google Shape;12003;p65"/>
            <p:cNvSpPr/>
            <p:nvPr/>
          </p:nvSpPr>
          <p:spPr>
            <a:xfrm>
              <a:off x="2278162" y="1773675"/>
              <a:ext cx="95452" cy="10581"/>
            </a:xfrm>
            <a:custGeom>
              <a:rect b="b" l="l" r="r" t="t"/>
              <a:pathLst>
                <a:path extrusionOk="0" h="334" w="3013">
                  <a:moveTo>
                    <a:pt x="167" y="1"/>
                  </a:moveTo>
                  <a:cubicBezTo>
                    <a:pt x="72" y="1"/>
                    <a:pt x="0" y="72"/>
                    <a:pt x="0" y="167"/>
                  </a:cubicBezTo>
                  <a:cubicBezTo>
                    <a:pt x="0" y="251"/>
                    <a:pt x="72" y="334"/>
                    <a:pt x="167" y="334"/>
                  </a:cubicBezTo>
                  <a:lnTo>
                    <a:pt x="2846" y="334"/>
                  </a:lnTo>
                  <a:cubicBezTo>
                    <a:pt x="2929" y="334"/>
                    <a:pt x="3013" y="251"/>
                    <a:pt x="3013" y="167"/>
                  </a:cubicBezTo>
                  <a:cubicBezTo>
                    <a:pt x="3013" y="72"/>
                    <a:pt x="2929" y="1"/>
                    <a:pt x="2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4" name="Google Shape;12004;p65"/>
            <p:cNvSpPr/>
            <p:nvPr/>
          </p:nvSpPr>
          <p:spPr>
            <a:xfrm>
              <a:off x="2232511" y="1512759"/>
              <a:ext cx="299534" cy="348068"/>
            </a:xfrm>
            <a:custGeom>
              <a:rect b="b" l="l" r="r" t="t"/>
              <a:pathLst>
                <a:path extrusionOk="0" h="10987" w="9455">
                  <a:moveTo>
                    <a:pt x="2965" y="1700"/>
                  </a:moveTo>
                  <a:cubicBezTo>
                    <a:pt x="3275" y="1700"/>
                    <a:pt x="3537" y="1950"/>
                    <a:pt x="3561" y="2271"/>
                  </a:cubicBezTo>
                  <a:cubicBezTo>
                    <a:pt x="3561" y="2355"/>
                    <a:pt x="3632" y="2414"/>
                    <a:pt x="3715" y="2414"/>
                  </a:cubicBezTo>
                  <a:lnTo>
                    <a:pt x="4275" y="2414"/>
                  </a:lnTo>
                  <a:lnTo>
                    <a:pt x="4275" y="3367"/>
                  </a:lnTo>
                  <a:lnTo>
                    <a:pt x="3977" y="3367"/>
                  </a:lnTo>
                  <a:cubicBezTo>
                    <a:pt x="3882" y="3367"/>
                    <a:pt x="3811" y="3438"/>
                    <a:pt x="3811" y="3534"/>
                  </a:cubicBezTo>
                  <a:cubicBezTo>
                    <a:pt x="3811" y="3629"/>
                    <a:pt x="3882" y="3700"/>
                    <a:pt x="3977" y="3700"/>
                  </a:cubicBezTo>
                  <a:lnTo>
                    <a:pt x="4418" y="3700"/>
                  </a:lnTo>
                  <a:cubicBezTo>
                    <a:pt x="4513" y="3700"/>
                    <a:pt x="4585" y="3629"/>
                    <a:pt x="4585" y="3534"/>
                  </a:cubicBezTo>
                  <a:lnTo>
                    <a:pt x="4585" y="3403"/>
                  </a:lnTo>
                  <a:lnTo>
                    <a:pt x="5073" y="3403"/>
                  </a:lnTo>
                  <a:lnTo>
                    <a:pt x="5073" y="9891"/>
                  </a:lnTo>
                  <a:lnTo>
                    <a:pt x="834" y="9891"/>
                  </a:lnTo>
                  <a:lnTo>
                    <a:pt x="834" y="3403"/>
                  </a:lnTo>
                  <a:lnTo>
                    <a:pt x="1322" y="3403"/>
                  </a:lnTo>
                  <a:lnTo>
                    <a:pt x="1322" y="3534"/>
                  </a:lnTo>
                  <a:cubicBezTo>
                    <a:pt x="1322" y="3629"/>
                    <a:pt x="1394" y="3700"/>
                    <a:pt x="1489" y="3700"/>
                  </a:cubicBezTo>
                  <a:lnTo>
                    <a:pt x="3346" y="3700"/>
                  </a:lnTo>
                  <a:cubicBezTo>
                    <a:pt x="3442" y="3700"/>
                    <a:pt x="3513" y="3629"/>
                    <a:pt x="3513" y="3534"/>
                  </a:cubicBezTo>
                  <a:cubicBezTo>
                    <a:pt x="3513" y="3438"/>
                    <a:pt x="3442" y="3367"/>
                    <a:pt x="3346" y="3367"/>
                  </a:cubicBezTo>
                  <a:lnTo>
                    <a:pt x="1656" y="3367"/>
                  </a:lnTo>
                  <a:lnTo>
                    <a:pt x="1656" y="2414"/>
                  </a:lnTo>
                  <a:lnTo>
                    <a:pt x="2203" y="2414"/>
                  </a:lnTo>
                  <a:cubicBezTo>
                    <a:pt x="2287" y="2414"/>
                    <a:pt x="2346" y="2355"/>
                    <a:pt x="2370" y="2271"/>
                  </a:cubicBezTo>
                  <a:cubicBezTo>
                    <a:pt x="2382" y="1950"/>
                    <a:pt x="2644" y="1700"/>
                    <a:pt x="2965" y="1700"/>
                  </a:cubicBezTo>
                  <a:close/>
                  <a:moveTo>
                    <a:pt x="7091" y="1"/>
                  </a:moveTo>
                  <a:cubicBezTo>
                    <a:pt x="6970" y="1"/>
                    <a:pt x="6849" y="12"/>
                    <a:pt x="6728" y="33"/>
                  </a:cubicBezTo>
                  <a:cubicBezTo>
                    <a:pt x="6192" y="140"/>
                    <a:pt x="5728" y="450"/>
                    <a:pt x="5418" y="914"/>
                  </a:cubicBezTo>
                  <a:cubicBezTo>
                    <a:pt x="5085" y="1402"/>
                    <a:pt x="5001" y="1986"/>
                    <a:pt x="5120" y="2522"/>
                  </a:cubicBezTo>
                  <a:lnTo>
                    <a:pt x="4585" y="2522"/>
                  </a:lnTo>
                  <a:lnTo>
                    <a:pt x="4585" y="2248"/>
                  </a:lnTo>
                  <a:cubicBezTo>
                    <a:pt x="4585" y="2164"/>
                    <a:pt x="4501" y="2093"/>
                    <a:pt x="4418" y="2093"/>
                  </a:cubicBezTo>
                  <a:lnTo>
                    <a:pt x="3846" y="2093"/>
                  </a:lnTo>
                  <a:cubicBezTo>
                    <a:pt x="3763" y="1676"/>
                    <a:pt x="3394" y="1379"/>
                    <a:pt x="2953" y="1379"/>
                  </a:cubicBezTo>
                  <a:cubicBezTo>
                    <a:pt x="2525" y="1379"/>
                    <a:pt x="2156" y="1676"/>
                    <a:pt x="2061" y="2093"/>
                  </a:cubicBezTo>
                  <a:lnTo>
                    <a:pt x="1501" y="2093"/>
                  </a:lnTo>
                  <a:cubicBezTo>
                    <a:pt x="1406" y="2093"/>
                    <a:pt x="1334" y="2164"/>
                    <a:pt x="1334" y="2248"/>
                  </a:cubicBezTo>
                  <a:lnTo>
                    <a:pt x="1334" y="2522"/>
                  </a:lnTo>
                  <a:lnTo>
                    <a:pt x="156" y="2522"/>
                  </a:lnTo>
                  <a:cubicBezTo>
                    <a:pt x="72" y="2522"/>
                    <a:pt x="1" y="2593"/>
                    <a:pt x="1" y="2688"/>
                  </a:cubicBezTo>
                  <a:lnTo>
                    <a:pt x="1" y="10832"/>
                  </a:lnTo>
                  <a:cubicBezTo>
                    <a:pt x="1" y="10915"/>
                    <a:pt x="72" y="10987"/>
                    <a:pt x="156" y="10987"/>
                  </a:cubicBezTo>
                  <a:lnTo>
                    <a:pt x="3370" y="10987"/>
                  </a:lnTo>
                  <a:cubicBezTo>
                    <a:pt x="3465" y="10987"/>
                    <a:pt x="3537" y="10915"/>
                    <a:pt x="3537" y="10832"/>
                  </a:cubicBezTo>
                  <a:cubicBezTo>
                    <a:pt x="3537" y="10737"/>
                    <a:pt x="3465" y="10665"/>
                    <a:pt x="3370" y="10665"/>
                  </a:cubicBezTo>
                  <a:lnTo>
                    <a:pt x="322" y="10665"/>
                  </a:lnTo>
                  <a:lnTo>
                    <a:pt x="322" y="2843"/>
                  </a:lnTo>
                  <a:lnTo>
                    <a:pt x="1334" y="2843"/>
                  </a:lnTo>
                  <a:lnTo>
                    <a:pt x="1334" y="3069"/>
                  </a:lnTo>
                  <a:lnTo>
                    <a:pt x="679" y="3069"/>
                  </a:lnTo>
                  <a:cubicBezTo>
                    <a:pt x="596" y="3069"/>
                    <a:pt x="513" y="3141"/>
                    <a:pt x="513" y="3236"/>
                  </a:cubicBezTo>
                  <a:lnTo>
                    <a:pt x="513" y="10058"/>
                  </a:lnTo>
                  <a:cubicBezTo>
                    <a:pt x="513" y="10142"/>
                    <a:pt x="596" y="10213"/>
                    <a:pt x="679" y="10213"/>
                  </a:cubicBezTo>
                  <a:lnTo>
                    <a:pt x="5228" y="10213"/>
                  </a:lnTo>
                  <a:cubicBezTo>
                    <a:pt x="5311" y="10213"/>
                    <a:pt x="5382" y="10142"/>
                    <a:pt x="5382" y="10058"/>
                  </a:cubicBezTo>
                  <a:lnTo>
                    <a:pt x="5382" y="3236"/>
                  </a:lnTo>
                  <a:cubicBezTo>
                    <a:pt x="5382" y="3141"/>
                    <a:pt x="5311" y="3069"/>
                    <a:pt x="5228" y="3069"/>
                  </a:cubicBezTo>
                  <a:lnTo>
                    <a:pt x="4585" y="3069"/>
                  </a:lnTo>
                  <a:lnTo>
                    <a:pt x="4585" y="2843"/>
                  </a:lnTo>
                  <a:lnTo>
                    <a:pt x="5228" y="2843"/>
                  </a:lnTo>
                  <a:cubicBezTo>
                    <a:pt x="5287" y="2998"/>
                    <a:pt x="5370" y="3141"/>
                    <a:pt x="5478" y="3284"/>
                  </a:cubicBezTo>
                  <a:lnTo>
                    <a:pt x="5430" y="4331"/>
                  </a:lnTo>
                  <a:cubicBezTo>
                    <a:pt x="5430" y="4391"/>
                    <a:pt x="5466" y="4438"/>
                    <a:pt x="5501" y="4474"/>
                  </a:cubicBezTo>
                  <a:cubicBezTo>
                    <a:pt x="5537" y="4486"/>
                    <a:pt x="5561" y="4498"/>
                    <a:pt x="5597" y="4498"/>
                  </a:cubicBezTo>
                  <a:lnTo>
                    <a:pt x="5609" y="4498"/>
                  </a:lnTo>
                  <a:lnTo>
                    <a:pt x="5609" y="10665"/>
                  </a:lnTo>
                  <a:lnTo>
                    <a:pt x="3989" y="10665"/>
                  </a:lnTo>
                  <a:cubicBezTo>
                    <a:pt x="3894" y="10665"/>
                    <a:pt x="3823" y="10737"/>
                    <a:pt x="3823" y="10820"/>
                  </a:cubicBezTo>
                  <a:cubicBezTo>
                    <a:pt x="3823" y="10915"/>
                    <a:pt x="3894" y="10987"/>
                    <a:pt x="3989" y="10987"/>
                  </a:cubicBezTo>
                  <a:lnTo>
                    <a:pt x="5775" y="10987"/>
                  </a:lnTo>
                  <a:cubicBezTo>
                    <a:pt x="5859" y="10987"/>
                    <a:pt x="5942" y="10915"/>
                    <a:pt x="5942" y="10820"/>
                  </a:cubicBezTo>
                  <a:lnTo>
                    <a:pt x="5942" y="4367"/>
                  </a:lnTo>
                  <a:lnTo>
                    <a:pt x="6621" y="4046"/>
                  </a:lnTo>
                  <a:cubicBezTo>
                    <a:pt x="6796" y="4092"/>
                    <a:pt x="6971" y="4109"/>
                    <a:pt x="7152" y="4109"/>
                  </a:cubicBezTo>
                  <a:cubicBezTo>
                    <a:pt x="7205" y="4109"/>
                    <a:pt x="7258" y="4108"/>
                    <a:pt x="7311" y="4105"/>
                  </a:cubicBezTo>
                  <a:cubicBezTo>
                    <a:pt x="7395" y="4081"/>
                    <a:pt x="7454" y="4010"/>
                    <a:pt x="7454" y="3926"/>
                  </a:cubicBezTo>
                  <a:cubicBezTo>
                    <a:pt x="7454" y="3831"/>
                    <a:pt x="7371" y="3772"/>
                    <a:pt x="7275" y="3772"/>
                  </a:cubicBezTo>
                  <a:cubicBezTo>
                    <a:pt x="7230" y="3774"/>
                    <a:pt x="7184" y="3776"/>
                    <a:pt x="7137" y="3776"/>
                  </a:cubicBezTo>
                  <a:cubicBezTo>
                    <a:pt x="6977" y="3776"/>
                    <a:pt x="6813" y="3758"/>
                    <a:pt x="6656" y="3712"/>
                  </a:cubicBezTo>
                  <a:cubicBezTo>
                    <a:pt x="6637" y="3707"/>
                    <a:pt x="6619" y="3704"/>
                    <a:pt x="6602" y="3704"/>
                  </a:cubicBezTo>
                  <a:cubicBezTo>
                    <a:pt x="6579" y="3704"/>
                    <a:pt x="6558" y="3710"/>
                    <a:pt x="6537" y="3724"/>
                  </a:cubicBezTo>
                  <a:lnTo>
                    <a:pt x="5763" y="4081"/>
                  </a:lnTo>
                  <a:lnTo>
                    <a:pt x="5799" y="3236"/>
                  </a:lnTo>
                  <a:cubicBezTo>
                    <a:pt x="5799" y="3188"/>
                    <a:pt x="5787" y="3164"/>
                    <a:pt x="5775" y="3129"/>
                  </a:cubicBezTo>
                  <a:cubicBezTo>
                    <a:pt x="5656" y="2986"/>
                    <a:pt x="5561" y="2819"/>
                    <a:pt x="5501" y="2652"/>
                  </a:cubicBezTo>
                  <a:cubicBezTo>
                    <a:pt x="5501" y="2641"/>
                    <a:pt x="5501" y="2641"/>
                    <a:pt x="5490" y="2629"/>
                  </a:cubicBezTo>
                  <a:cubicBezTo>
                    <a:pt x="5311" y="2117"/>
                    <a:pt x="5382" y="1557"/>
                    <a:pt x="5680" y="1093"/>
                  </a:cubicBezTo>
                  <a:cubicBezTo>
                    <a:pt x="5942" y="712"/>
                    <a:pt x="6323" y="450"/>
                    <a:pt x="6787" y="366"/>
                  </a:cubicBezTo>
                  <a:cubicBezTo>
                    <a:pt x="6900" y="342"/>
                    <a:pt x="7015" y="330"/>
                    <a:pt x="7129" y="330"/>
                  </a:cubicBezTo>
                  <a:cubicBezTo>
                    <a:pt x="7461" y="330"/>
                    <a:pt x="7793" y="431"/>
                    <a:pt x="8085" y="617"/>
                  </a:cubicBezTo>
                  <a:cubicBezTo>
                    <a:pt x="8871" y="1152"/>
                    <a:pt x="9097" y="2224"/>
                    <a:pt x="8561" y="3010"/>
                  </a:cubicBezTo>
                  <a:cubicBezTo>
                    <a:pt x="8383" y="3284"/>
                    <a:pt x="8145" y="3486"/>
                    <a:pt x="7847" y="3629"/>
                  </a:cubicBezTo>
                  <a:cubicBezTo>
                    <a:pt x="7764" y="3665"/>
                    <a:pt x="7728" y="3760"/>
                    <a:pt x="7764" y="3831"/>
                  </a:cubicBezTo>
                  <a:cubicBezTo>
                    <a:pt x="7798" y="3883"/>
                    <a:pt x="7857" y="3922"/>
                    <a:pt x="7914" y="3922"/>
                  </a:cubicBezTo>
                  <a:cubicBezTo>
                    <a:pt x="7936" y="3922"/>
                    <a:pt x="7958" y="3916"/>
                    <a:pt x="7978" y="3903"/>
                  </a:cubicBezTo>
                  <a:cubicBezTo>
                    <a:pt x="8323" y="3748"/>
                    <a:pt x="8597" y="3510"/>
                    <a:pt x="8811" y="3188"/>
                  </a:cubicBezTo>
                  <a:cubicBezTo>
                    <a:pt x="9454" y="2260"/>
                    <a:pt x="9192" y="974"/>
                    <a:pt x="8264" y="355"/>
                  </a:cubicBezTo>
                  <a:cubicBezTo>
                    <a:pt x="7904" y="124"/>
                    <a:pt x="7503" y="1"/>
                    <a:pt x="70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5" name="Google Shape;12005;p65"/>
            <p:cNvSpPr/>
            <p:nvPr/>
          </p:nvSpPr>
          <p:spPr>
            <a:xfrm>
              <a:off x="2422623"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6" name="Google Shape;12006;p65"/>
            <p:cNvSpPr/>
            <p:nvPr/>
          </p:nvSpPr>
          <p:spPr>
            <a:xfrm>
              <a:off x="2442613" y="1574883"/>
              <a:ext cx="10581" cy="11373"/>
            </a:xfrm>
            <a:custGeom>
              <a:rect b="b" l="l" r="r" t="t"/>
              <a:pathLst>
                <a:path extrusionOk="0" h="359" w="334">
                  <a:moveTo>
                    <a:pt x="167" y="1"/>
                  </a:moveTo>
                  <a:cubicBezTo>
                    <a:pt x="84" y="1"/>
                    <a:pt x="1" y="72"/>
                    <a:pt x="1" y="156"/>
                  </a:cubicBezTo>
                  <a:lnTo>
                    <a:pt x="1" y="191"/>
                  </a:lnTo>
                  <a:cubicBezTo>
                    <a:pt x="1" y="275"/>
                    <a:pt x="84" y="358"/>
                    <a:pt x="167" y="358"/>
                  </a:cubicBezTo>
                  <a:cubicBezTo>
                    <a:pt x="262" y="358"/>
                    <a:pt x="334" y="275"/>
                    <a:pt x="334" y="191"/>
                  </a:cubicBezTo>
                  <a:lnTo>
                    <a:pt x="334" y="156"/>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7" name="Google Shape;12007;p65"/>
            <p:cNvSpPr/>
            <p:nvPr/>
          </p:nvSpPr>
          <p:spPr>
            <a:xfrm>
              <a:off x="2462983" y="1574883"/>
              <a:ext cx="10581" cy="11373"/>
            </a:xfrm>
            <a:custGeom>
              <a:rect b="b" l="l" r="r" t="t"/>
              <a:pathLst>
                <a:path extrusionOk="0" h="359" w="334">
                  <a:moveTo>
                    <a:pt x="167" y="1"/>
                  </a:moveTo>
                  <a:cubicBezTo>
                    <a:pt x="72" y="1"/>
                    <a:pt x="0" y="72"/>
                    <a:pt x="0" y="156"/>
                  </a:cubicBezTo>
                  <a:lnTo>
                    <a:pt x="0" y="191"/>
                  </a:lnTo>
                  <a:cubicBezTo>
                    <a:pt x="0" y="275"/>
                    <a:pt x="72" y="358"/>
                    <a:pt x="167" y="358"/>
                  </a:cubicBezTo>
                  <a:cubicBezTo>
                    <a:pt x="250" y="358"/>
                    <a:pt x="334" y="275"/>
                    <a:pt x="334" y="191"/>
                  </a:cubicBezTo>
                  <a:lnTo>
                    <a:pt x="334" y="156"/>
                  </a:lnTo>
                  <a:cubicBezTo>
                    <a:pt x="310"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8" name="Google Shape;12008;p65"/>
            <p:cNvSpPr/>
            <p:nvPr/>
          </p:nvSpPr>
          <p:spPr>
            <a:xfrm>
              <a:off x="2482974" y="1574883"/>
              <a:ext cx="10201" cy="11373"/>
            </a:xfrm>
            <a:custGeom>
              <a:rect b="b" l="l" r="r" t="t"/>
              <a:pathLst>
                <a:path extrusionOk="0" h="359" w="322">
                  <a:moveTo>
                    <a:pt x="155" y="1"/>
                  </a:moveTo>
                  <a:cubicBezTo>
                    <a:pt x="72" y="1"/>
                    <a:pt x="0" y="72"/>
                    <a:pt x="0" y="156"/>
                  </a:cubicBezTo>
                  <a:lnTo>
                    <a:pt x="0" y="191"/>
                  </a:lnTo>
                  <a:cubicBezTo>
                    <a:pt x="0" y="275"/>
                    <a:pt x="72" y="358"/>
                    <a:pt x="155" y="358"/>
                  </a:cubicBezTo>
                  <a:cubicBezTo>
                    <a:pt x="251" y="358"/>
                    <a:pt x="322" y="275"/>
                    <a:pt x="322" y="191"/>
                  </a:cubicBezTo>
                  <a:lnTo>
                    <a:pt x="322" y="156"/>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09" name="Google Shape;12009;p65"/>
            <p:cNvSpPr/>
            <p:nvPr/>
          </p:nvSpPr>
          <p:spPr>
            <a:xfrm>
              <a:off x="2312852" y="1654495"/>
              <a:ext cx="26073" cy="49041"/>
            </a:xfrm>
            <a:custGeom>
              <a:rect b="b" l="l" r="r" t="t"/>
              <a:pathLst>
                <a:path extrusionOk="0" h="1548" w="823">
                  <a:moveTo>
                    <a:pt x="179" y="0"/>
                  </a:moveTo>
                  <a:cubicBezTo>
                    <a:pt x="96" y="0"/>
                    <a:pt x="25" y="72"/>
                    <a:pt x="25" y="167"/>
                  </a:cubicBezTo>
                  <a:cubicBezTo>
                    <a:pt x="25" y="250"/>
                    <a:pt x="96" y="322"/>
                    <a:pt x="179" y="322"/>
                  </a:cubicBezTo>
                  <a:lnTo>
                    <a:pt x="263" y="322"/>
                  </a:lnTo>
                  <a:lnTo>
                    <a:pt x="263" y="1215"/>
                  </a:lnTo>
                  <a:lnTo>
                    <a:pt x="167" y="1215"/>
                  </a:lnTo>
                  <a:cubicBezTo>
                    <a:pt x="84" y="1215"/>
                    <a:pt x="1" y="1298"/>
                    <a:pt x="1" y="1381"/>
                  </a:cubicBezTo>
                  <a:cubicBezTo>
                    <a:pt x="1" y="1477"/>
                    <a:pt x="84" y="1548"/>
                    <a:pt x="167" y="1548"/>
                  </a:cubicBezTo>
                  <a:lnTo>
                    <a:pt x="656" y="1548"/>
                  </a:lnTo>
                  <a:cubicBezTo>
                    <a:pt x="751" y="1548"/>
                    <a:pt x="822" y="1477"/>
                    <a:pt x="822" y="1381"/>
                  </a:cubicBezTo>
                  <a:cubicBezTo>
                    <a:pt x="822" y="1274"/>
                    <a:pt x="751" y="1203"/>
                    <a:pt x="668" y="1203"/>
                  </a:cubicBezTo>
                  <a:lnTo>
                    <a:pt x="572" y="1203"/>
                  </a:lnTo>
                  <a:lnTo>
                    <a:pt x="572" y="167"/>
                  </a:lnTo>
                  <a:cubicBezTo>
                    <a:pt x="572" y="72"/>
                    <a:pt x="501"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0" name="Google Shape;12010;p65"/>
            <p:cNvSpPr/>
            <p:nvPr/>
          </p:nvSpPr>
          <p:spPr>
            <a:xfrm>
              <a:off x="2316242" y="1637135"/>
              <a:ext cx="14383" cy="13971"/>
            </a:xfrm>
            <a:custGeom>
              <a:rect b="b" l="l" r="r" t="t"/>
              <a:pathLst>
                <a:path extrusionOk="0" h="441" w="454">
                  <a:moveTo>
                    <a:pt x="227" y="0"/>
                  </a:moveTo>
                  <a:cubicBezTo>
                    <a:pt x="96" y="0"/>
                    <a:pt x="1" y="96"/>
                    <a:pt x="1" y="215"/>
                  </a:cubicBezTo>
                  <a:cubicBezTo>
                    <a:pt x="1" y="334"/>
                    <a:pt x="108" y="441"/>
                    <a:pt x="227" y="441"/>
                  </a:cubicBezTo>
                  <a:cubicBezTo>
                    <a:pt x="358" y="441"/>
                    <a:pt x="453" y="334"/>
                    <a:pt x="453" y="215"/>
                  </a:cubicBezTo>
                  <a:cubicBezTo>
                    <a:pt x="453" y="96"/>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1" name="Google Shape;12011;p65"/>
          <p:cNvGrpSpPr/>
          <p:nvPr/>
        </p:nvGrpSpPr>
        <p:grpSpPr>
          <a:xfrm>
            <a:off x="1331406" y="1513361"/>
            <a:ext cx="301784" cy="348607"/>
            <a:chOff x="1331406" y="1513361"/>
            <a:chExt cx="301784" cy="348607"/>
          </a:xfrm>
        </p:grpSpPr>
        <p:sp>
          <p:nvSpPr>
            <p:cNvPr id="12012" name="Google Shape;12012;p65"/>
            <p:cNvSpPr/>
            <p:nvPr/>
          </p:nvSpPr>
          <p:spPr>
            <a:xfrm>
              <a:off x="1473237" y="1513361"/>
              <a:ext cx="159952" cy="169076"/>
            </a:xfrm>
            <a:custGeom>
              <a:rect b="b" l="l" r="r" t="t"/>
              <a:pathLst>
                <a:path extrusionOk="0" h="5337" w="5049">
                  <a:moveTo>
                    <a:pt x="2623" y="0"/>
                  </a:moveTo>
                  <a:cubicBezTo>
                    <a:pt x="2460" y="0"/>
                    <a:pt x="2295" y="17"/>
                    <a:pt x="2132" y="50"/>
                  </a:cubicBezTo>
                  <a:cubicBezTo>
                    <a:pt x="1489" y="169"/>
                    <a:pt x="941" y="538"/>
                    <a:pt x="584" y="1074"/>
                  </a:cubicBezTo>
                  <a:cubicBezTo>
                    <a:pt x="0" y="1943"/>
                    <a:pt x="36" y="3050"/>
                    <a:pt x="655" y="3884"/>
                  </a:cubicBezTo>
                  <a:lnTo>
                    <a:pt x="596" y="5170"/>
                  </a:lnTo>
                  <a:cubicBezTo>
                    <a:pt x="596" y="5229"/>
                    <a:pt x="631" y="5277"/>
                    <a:pt x="679" y="5300"/>
                  </a:cubicBezTo>
                  <a:cubicBezTo>
                    <a:pt x="703" y="5312"/>
                    <a:pt x="739" y="5336"/>
                    <a:pt x="762" y="5336"/>
                  </a:cubicBezTo>
                  <a:cubicBezTo>
                    <a:pt x="798" y="5336"/>
                    <a:pt x="810" y="5336"/>
                    <a:pt x="834" y="5312"/>
                  </a:cubicBezTo>
                  <a:lnTo>
                    <a:pt x="2001" y="4777"/>
                  </a:lnTo>
                  <a:cubicBezTo>
                    <a:pt x="2203" y="4836"/>
                    <a:pt x="2417" y="4860"/>
                    <a:pt x="2608" y="4860"/>
                  </a:cubicBezTo>
                  <a:cubicBezTo>
                    <a:pt x="3394" y="4860"/>
                    <a:pt x="4156" y="4467"/>
                    <a:pt x="4620" y="3765"/>
                  </a:cubicBezTo>
                  <a:cubicBezTo>
                    <a:pt x="4870" y="3395"/>
                    <a:pt x="5001" y="2967"/>
                    <a:pt x="5025" y="2514"/>
                  </a:cubicBezTo>
                  <a:cubicBezTo>
                    <a:pt x="5049" y="2431"/>
                    <a:pt x="4989" y="2360"/>
                    <a:pt x="4906" y="2360"/>
                  </a:cubicBezTo>
                  <a:cubicBezTo>
                    <a:pt x="4811" y="2360"/>
                    <a:pt x="4739" y="2431"/>
                    <a:pt x="4739" y="2503"/>
                  </a:cubicBezTo>
                  <a:cubicBezTo>
                    <a:pt x="4715" y="2895"/>
                    <a:pt x="4608" y="3265"/>
                    <a:pt x="4382" y="3586"/>
                  </a:cubicBezTo>
                  <a:cubicBezTo>
                    <a:pt x="3981" y="4183"/>
                    <a:pt x="3325" y="4524"/>
                    <a:pt x="2630" y="4524"/>
                  </a:cubicBezTo>
                  <a:cubicBezTo>
                    <a:pt x="2438" y="4524"/>
                    <a:pt x="2242" y="4498"/>
                    <a:pt x="2048" y="4443"/>
                  </a:cubicBezTo>
                  <a:cubicBezTo>
                    <a:pt x="2027" y="4433"/>
                    <a:pt x="2008" y="4427"/>
                    <a:pt x="1990" y="4427"/>
                  </a:cubicBezTo>
                  <a:cubicBezTo>
                    <a:pt x="1969" y="4427"/>
                    <a:pt x="1949" y="4435"/>
                    <a:pt x="1929" y="4455"/>
                  </a:cubicBezTo>
                  <a:lnTo>
                    <a:pt x="953" y="4919"/>
                  </a:lnTo>
                  <a:lnTo>
                    <a:pt x="1001" y="3848"/>
                  </a:lnTo>
                  <a:cubicBezTo>
                    <a:pt x="1001" y="3800"/>
                    <a:pt x="989" y="3765"/>
                    <a:pt x="977" y="3741"/>
                  </a:cubicBezTo>
                  <a:cubicBezTo>
                    <a:pt x="405" y="3026"/>
                    <a:pt x="358" y="2026"/>
                    <a:pt x="870" y="1252"/>
                  </a:cubicBezTo>
                  <a:cubicBezTo>
                    <a:pt x="1179" y="788"/>
                    <a:pt x="1655" y="467"/>
                    <a:pt x="2203" y="359"/>
                  </a:cubicBezTo>
                  <a:cubicBezTo>
                    <a:pt x="2344" y="332"/>
                    <a:pt x="2485" y="319"/>
                    <a:pt x="2624" y="319"/>
                  </a:cubicBezTo>
                  <a:cubicBezTo>
                    <a:pt x="3038" y="319"/>
                    <a:pt x="3439" y="437"/>
                    <a:pt x="3787" y="669"/>
                  </a:cubicBezTo>
                  <a:cubicBezTo>
                    <a:pt x="4227" y="967"/>
                    <a:pt x="4525" y="1419"/>
                    <a:pt x="4668" y="1919"/>
                  </a:cubicBezTo>
                  <a:cubicBezTo>
                    <a:pt x="4678" y="1998"/>
                    <a:pt x="4736" y="2044"/>
                    <a:pt x="4811" y="2044"/>
                  </a:cubicBezTo>
                  <a:cubicBezTo>
                    <a:pt x="4826" y="2044"/>
                    <a:pt x="4842" y="2042"/>
                    <a:pt x="4858" y="2038"/>
                  </a:cubicBezTo>
                  <a:cubicBezTo>
                    <a:pt x="4942" y="2026"/>
                    <a:pt x="4989" y="1943"/>
                    <a:pt x="4977" y="1848"/>
                  </a:cubicBezTo>
                  <a:cubicBezTo>
                    <a:pt x="4822" y="1252"/>
                    <a:pt x="4465" y="752"/>
                    <a:pt x="3965" y="407"/>
                  </a:cubicBezTo>
                  <a:cubicBezTo>
                    <a:pt x="3566" y="141"/>
                    <a:pt x="3100" y="0"/>
                    <a:pt x="26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3" name="Google Shape;12013;p65"/>
            <p:cNvSpPr/>
            <p:nvPr/>
          </p:nvSpPr>
          <p:spPr>
            <a:xfrm>
              <a:off x="1331406" y="1579033"/>
              <a:ext cx="152412" cy="282934"/>
            </a:xfrm>
            <a:custGeom>
              <a:rect b="b" l="l" r="r" t="t"/>
              <a:pathLst>
                <a:path extrusionOk="0" h="8931" w="4811">
                  <a:moveTo>
                    <a:pt x="1132" y="310"/>
                  </a:moveTo>
                  <a:cubicBezTo>
                    <a:pt x="1203" y="310"/>
                    <a:pt x="1263" y="346"/>
                    <a:pt x="1310" y="382"/>
                  </a:cubicBezTo>
                  <a:cubicBezTo>
                    <a:pt x="1358" y="430"/>
                    <a:pt x="1382" y="501"/>
                    <a:pt x="1382" y="560"/>
                  </a:cubicBezTo>
                  <a:lnTo>
                    <a:pt x="1382" y="2073"/>
                  </a:lnTo>
                  <a:lnTo>
                    <a:pt x="858" y="2073"/>
                  </a:lnTo>
                  <a:lnTo>
                    <a:pt x="858" y="560"/>
                  </a:lnTo>
                  <a:cubicBezTo>
                    <a:pt x="870" y="430"/>
                    <a:pt x="977" y="310"/>
                    <a:pt x="1132" y="310"/>
                  </a:cubicBezTo>
                  <a:close/>
                  <a:moveTo>
                    <a:pt x="3644" y="310"/>
                  </a:moveTo>
                  <a:cubicBezTo>
                    <a:pt x="3727" y="310"/>
                    <a:pt x="3787" y="346"/>
                    <a:pt x="3823" y="382"/>
                  </a:cubicBezTo>
                  <a:cubicBezTo>
                    <a:pt x="3870" y="430"/>
                    <a:pt x="3906" y="501"/>
                    <a:pt x="3906" y="560"/>
                  </a:cubicBezTo>
                  <a:lnTo>
                    <a:pt x="3906" y="2073"/>
                  </a:lnTo>
                  <a:lnTo>
                    <a:pt x="3382" y="2073"/>
                  </a:lnTo>
                  <a:lnTo>
                    <a:pt x="3382" y="560"/>
                  </a:lnTo>
                  <a:cubicBezTo>
                    <a:pt x="3394" y="430"/>
                    <a:pt x="3513" y="310"/>
                    <a:pt x="3644" y="310"/>
                  </a:cubicBezTo>
                  <a:close/>
                  <a:moveTo>
                    <a:pt x="4454" y="2406"/>
                  </a:moveTo>
                  <a:lnTo>
                    <a:pt x="4454" y="2918"/>
                  </a:lnTo>
                  <a:lnTo>
                    <a:pt x="310" y="2918"/>
                  </a:lnTo>
                  <a:lnTo>
                    <a:pt x="310" y="2406"/>
                  </a:lnTo>
                  <a:close/>
                  <a:moveTo>
                    <a:pt x="2989" y="5513"/>
                  </a:moveTo>
                  <a:lnTo>
                    <a:pt x="2989" y="5978"/>
                  </a:lnTo>
                  <a:lnTo>
                    <a:pt x="1787" y="5978"/>
                  </a:lnTo>
                  <a:lnTo>
                    <a:pt x="1787" y="5513"/>
                  </a:lnTo>
                  <a:close/>
                  <a:moveTo>
                    <a:pt x="2846" y="6299"/>
                  </a:moveTo>
                  <a:lnTo>
                    <a:pt x="2846" y="6752"/>
                  </a:lnTo>
                  <a:lnTo>
                    <a:pt x="1930" y="6752"/>
                  </a:lnTo>
                  <a:lnTo>
                    <a:pt x="1930" y="6299"/>
                  </a:lnTo>
                  <a:close/>
                  <a:moveTo>
                    <a:pt x="1132" y="1"/>
                  </a:moveTo>
                  <a:cubicBezTo>
                    <a:pt x="798" y="1"/>
                    <a:pt x="548" y="263"/>
                    <a:pt x="548" y="572"/>
                  </a:cubicBezTo>
                  <a:lnTo>
                    <a:pt x="548" y="2084"/>
                  </a:lnTo>
                  <a:lnTo>
                    <a:pt x="167" y="2084"/>
                  </a:lnTo>
                  <a:cubicBezTo>
                    <a:pt x="72" y="2084"/>
                    <a:pt x="1" y="2156"/>
                    <a:pt x="1" y="2239"/>
                  </a:cubicBezTo>
                  <a:lnTo>
                    <a:pt x="1" y="3061"/>
                  </a:lnTo>
                  <a:cubicBezTo>
                    <a:pt x="1" y="3156"/>
                    <a:pt x="72" y="3227"/>
                    <a:pt x="167" y="3227"/>
                  </a:cubicBezTo>
                  <a:lnTo>
                    <a:pt x="203" y="3227"/>
                  </a:lnTo>
                  <a:lnTo>
                    <a:pt x="203" y="3823"/>
                  </a:lnTo>
                  <a:cubicBezTo>
                    <a:pt x="203" y="3847"/>
                    <a:pt x="227" y="3894"/>
                    <a:pt x="239" y="3930"/>
                  </a:cubicBezTo>
                  <a:lnTo>
                    <a:pt x="727" y="4537"/>
                  </a:lnTo>
                  <a:cubicBezTo>
                    <a:pt x="760" y="4576"/>
                    <a:pt x="807" y="4594"/>
                    <a:pt x="853" y="4594"/>
                  </a:cubicBezTo>
                  <a:cubicBezTo>
                    <a:pt x="890" y="4594"/>
                    <a:pt x="926" y="4582"/>
                    <a:pt x="953" y="4561"/>
                  </a:cubicBezTo>
                  <a:cubicBezTo>
                    <a:pt x="1025" y="4501"/>
                    <a:pt x="1025" y="4406"/>
                    <a:pt x="977" y="4347"/>
                  </a:cubicBezTo>
                  <a:lnTo>
                    <a:pt x="525" y="3775"/>
                  </a:lnTo>
                  <a:lnTo>
                    <a:pt x="525" y="3239"/>
                  </a:lnTo>
                  <a:lnTo>
                    <a:pt x="4239" y="3239"/>
                  </a:lnTo>
                  <a:lnTo>
                    <a:pt x="4239" y="3775"/>
                  </a:lnTo>
                  <a:lnTo>
                    <a:pt x="3084" y="5216"/>
                  </a:lnTo>
                  <a:lnTo>
                    <a:pt x="1691" y="5216"/>
                  </a:lnTo>
                  <a:lnTo>
                    <a:pt x="1429" y="4882"/>
                  </a:lnTo>
                  <a:cubicBezTo>
                    <a:pt x="1418" y="4847"/>
                    <a:pt x="1394" y="4835"/>
                    <a:pt x="1382" y="4823"/>
                  </a:cubicBezTo>
                  <a:cubicBezTo>
                    <a:pt x="1351" y="4797"/>
                    <a:pt x="1313" y="4785"/>
                    <a:pt x="1277" y="4785"/>
                  </a:cubicBezTo>
                  <a:cubicBezTo>
                    <a:pt x="1229" y="4785"/>
                    <a:pt x="1183" y="4806"/>
                    <a:pt x="1156" y="4847"/>
                  </a:cubicBezTo>
                  <a:cubicBezTo>
                    <a:pt x="1120" y="4906"/>
                    <a:pt x="1120" y="4978"/>
                    <a:pt x="1156" y="5037"/>
                  </a:cubicBezTo>
                  <a:lnTo>
                    <a:pt x="1489" y="5442"/>
                  </a:lnTo>
                  <a:lnTo>
                    <a:pt x="1489" y="6156"/>
                  </a:lnTo>
                  <a:cubicBezTo>
                    <a:pt x="1489" y="6252"/>
                    <a:pt x="1560" y="6311"/>
                    <a:pt x="1632" y="6323"/>
                  </a:cubicBezTo>
                  <a:lnTo>
                    <a:pt x="1632" y="6942"/>
                  </a:lnTo>
                  <a:cubicBezTo>
                    <a:pt x="1632" y="7037"/>
                    <a:pt x="1715" y="7109"/>
                    <a:pt x="1799" y="7109"/>
                  </a:cubicBezTo>
                  <a:lnTo>
                    <a:pt x="1834" y="7109"/>
                  </a:lnTo>
                  <a:lnTo>
                    <a:pt x="1834" y="8764"/>
                  </a:lnTo>
                  <a:cubicBezTo>
                    <a:pt x="1834" y="8859"/>
                    <a:pt x="1906" y="8931"/>
                    <a:pt x="1989" y="8931"/>
                  </a:cubicBezTo>
                  <a:lnTo>
                    <a:pt x="2846" y="8931"/>
                  </a:lnTo>
                  <a:cubicBezTo>
                    <a:pt x="2930" y="8931"/>
                    <a:pt x="3001" y="8859"/>
                    <a:pt x="3001" y="8764"/>
                  </a:cubicBezTo>
                  <a:lnTo>
                    <a:pt x="3001" y="8145"/>
                  </a:lnTo>
                  <a:cubicBezTo>
                    <a:pt x="3001" y="8050"/>
                    <a:pt x="2930" y="7978"/>
                    <a:pt x="2846" y="7978"/>
                  </a:cubicBezTo>
                  <a:cubicBezTo>
                    <a:pt x="2751" y="7978"/>
                    <a:pt x="2680" y="8050"/>
                    <a:pt x="2680" y="8145"/>
                  </a:cubicBezTo>
                  <a:lnTo>
                    <a:pt x="2680" y="8597"/>
                  </a:lnTo>
                  <a:lnTo>
                    <a:pt x="2156" y="8597"/>
                  </a:lnTo>
                  <a:lnTo>
                    <a:pt x="2156" y="7109"/>
                  </a:lnTo>
                  <a:lnTo>
                    <a:pt x="2680" y="7109"/>
                  </a:lnTo>
                  <a:lnTo>
                    <a:pt x="2680" y="7502"/>
                  </a:lnTo>
                  <a:cubicBezTo>
                    <a:pt x="2680" y="7585"/>
                    <a:pt x="2751" y="7669"/>
                    <a:pt x="2846" y="7669"/>
                  </a:cubicBezTo>
                  <a:cubicBezTo>
                    <a:pt x="2930" y="7669"/>
                    <a:pt x="3001" y="7585"/>
                    <a:pt x="3001" y="7502"/>
                  </a:cubicBezTo>
                  <a:lnTo>
                    <a:pt x="3001" y="7109"/>
                  </a:lnTo>
                  <a:lnTo>
                    <a:pt x="3037" y="7109"/>
                  </a:lnTo>
                  <a:cubicBezTo>
                    <a:pt x="3120" y="7109"/>
                    <a:pt x="3203" y="7037"/>
                    <a:pt x="3203" y="6954"/>
                  </a:cubicBezTo>
                  <a:lnTo>
                    <a:pt x="3203" y="6323"/>
                  </a:lnTo>
                  <a:cubicBezTo>
                    <a:pt x="3287" y="6323"/>
                    <a:pt x="3346" y="6252"/>
                    <a:pt x="3346" y="6156"/>
                  </a:cubicBezTo>
                  <a:lnTo>
                    <a:pt x="3346" y="5442"/>
                  </a:lnTo>
                  <a:lnTo>
                    <a:pt x="4573" y="3942"/>
                  </a:lnTo>
                  <a:cubicBezTo>
                    <a:pt x="4597" y="3906"/>
                    <a:pt x="4597" y="3882"/>
                    <a:pt x="4597" y="3835"/>
                  </a:cubicBezTo>
                  <a:lnTo>
                    <a:pt x="4597" y="3239"/>
                  </a:lnTo>
                  <a:lnTo>
                    <a:pt x="4644" y="3239"/>
                  </a:lnTo>
                  <a:cubicBezTo>
                    <a:pt x="4727" y="3239"/>
                    <a:pt x="4811" y="3168"/>
                    <a:pt x="4811" y="3073"/>
                  </a:cubicBezTo>
                  <a:lnTo>
                    <a:pt x="4811" y="2263"/>
                  </a:lnTo>
                  <a:cubicBezTo>
                    <a:pt x="4775" y="2156"/>
                    <a:pt x="4704" y="2084"/>
                    <a:pt x="4620" y="2084"/>
                  </a:cubicBezTo>
                  <a:lnTo>
                    <a:pt x="4227" y="2084"/>
                  </a:lnTo>
                  <a:lnTo>
                    <a:pt x="4227" y="584"/>
                  </a:lnTo>
                  <a:cubicBezTo>
                    <a:pt x="4227" y="430"/>
                    <a:pt x="4168" y="287"/>
                    <a:pt x="4061" y="156"/>
                  </a:cubicBezTo>
                  <a:cubicBezTo>
                    <a:pt x="3954" y="60"/>
                    <a:pt x="3811" y="1"/>
                    <a:pt x="3644" y="1"/>
                  </a:cubicBezTo>
                  <a:cubicBezTo>
                    <a:pt x="3323" y="1"/>
                    <a:pt x="3061" y="263"/>
                    <a:pt x="3061" y="572"/>
                  </a:cubicBezTo>
                  <a:lnTo>
                    <a:pt x="3061" y="2084"/>
                  </a:lnTo>
                  <a:lnTo>
                    <a:pt x="1715" y="2084"/>
                  </a:lnTo>
                  <a:lnTo>
                    <a:pt x="1715" y="572"/>
                  </a:lnTo>
                  <a:cubicBezTo>
                    <a:pt x="1715" y="430"/>
                    <a:pt x="1656" y="275"/>
                    <a:pt x="1549" y="156"/>
                  </a:cubicBezTo>
                  <a:cubicBezTo>
                    <a:pt x="1441" y="60"/>
                    <a:pt x="1298" y="1"/>
                    <a:pt x="1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4" name="Google Shape;12014;p65"/>
            <p:cNvSpPr/>
            <p:nvPr/>
          </p:nvSpPr>
          <p:spPr>
            <a:xfrm>
              <a:off x="1373667" y="1686935"/>
              <a:ext cx="66401" cy="10581"/>
            </a:xfrm>
            <a:custGeom>
              <a:rect b="b" l="l" r="r" t="t"/>
              <a:pathLst>
                <a:path extrusionOk="0" h="334" w="2096">
                  <a:moveTo>
                    <a:pt x="167" y="0"/>
                  </a:moveTo>
                  <a:cubicBezTo>
                    <a:pt x="84" y="0"/>
                    <a:pt x="0" y="72"/>
                    <a:pt x="0" y="167"/>
                  </a:cubicBezTo>
                  <a:cubicBezTo>
                    <a:pt x="0" y="250"/>
                    <a:pt x="84" y="333"/>
                    <a:pt x="167" y="333"/>
                  </a:cubicBezTo>
                  <a:lnTo>
                    <a:pt x="1929" y="333"/>
                  </a:lnTo>
                  <a:cubicBezTo>
                    <a:pt x="2012" y="333"/>
                    <a:pt x="2096" y="250"/>
                    <a:pt x="2096" y="167"/>
                  </a:cubicBezTo>
                  <a:cubicBezTo>
                    <a:pt x="2096" y="72"/>
                    <a:pt x="2012" y="0"/>
                    <a:pt x="1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5" name="Google Shape;12015;p65"/>
            <p:cNvSpPr/>
            <p:nvPr/>
          </p:nvSpPr>
          <p:spPr>
            <a:xfrm>
              <a:off x="1518508" y="1536044"/>
              <a:ext cx="72452" cy="112812"/>
            </a:xfrm>
            <a:custGeom>
              <a:rect b="b" l="l" r="r" t="t"/>
              <a:pathLst>
                <a:path extrusionOk="0" h="3561" w="2287">
                  <a:moveTo>
                    <a:pt x="1596" y="334"/>
                  </a:moveTo>
                  <a:lnTo>
                    <a:pt x="1024" y="1084"/>
                  </a:lnTo>
                  <a:cubicBezTo>
                    <a:pt x="1000" y="1132"/>
                    <a:pt x="988" y="1203"/>
                    <a:pt x="1012" y="1251"/>
                  </a:cubicBezTo>
                  <a:cubicBezTo>
                    <a:pt x="1048" y="1310"/>
                    <a:pt x="1107" y="1346"/>
                    <a:pt x="1167" y="1346"/>
                  </a:cubicBezTo>
                  <a:lnTo>
                    <a:pt x="1774" y="1346"/>
                  </a:lnTo>
                  <a:lnTo>
                    <a:pt x="893" y="2370"/>
                  </a:lnTo>
                  <a:lnTo>
                    <a:pt x="1167" y="1775"/>
                  </a:lnTo>
                  <a:cubicBezTo>
                    <a:pt x="1191" y="1727"/>
                    <a:pt x="1179" y="1667"/>
                    <a:pt x="1155" y="1620"/>
                  </a:cubicBezTo>
                  <a:cubicBezTo>
                    <a:pt x="1119" y="1584"/>
                    <a:pt x="1072" y="1548"/>
                    <a:pt x="1012" y="1548"/>
                  </a:cubicBezTo>
                  <a:lnTo>
                    <a:pt x="453" y="1548"/>
                  </a:lnTo>
                  <a:lnTo>
                    <a:pt x="1155" y="334"/>
                  </a:lnTo>
                  <a:close/>
                  <a:moveTo>
                    <a:pt x="1048" y="1"/>
                  </a:moveTo>
                  <a:cubicBezTo>
                    <a:pt x="988" y="1"/>
                    <a:pt x="941" y="24"/>
                    <a:pt x="917" y="72"/>
                  </a:cubicBezTo>
                  <a:lnTo>
                    <a:pt x="36" y="1620"/>
                  </a:lnTo>
                  <a:cubicBezTo>
                    <a:pt x="0" y="1667"/>
                    <a:pt x="0" y="1727"/>
                    <a:pt x="36" y="1787"/>
                  </a:cubicBezTo>
                  <a:cubicBezTo>
                    <a:pt x="60" y="1834"/>
                    <a:pt x="107" y="1858"/>
                    <a:pt x="167" y="1858"/>
                  </a:cubicBezTo>
                  <a:lnTo>
                    <a:pt x="762" y="1858"/>
                  </a:lnTo>
                  <a:lnTo>
                    <a:pt x="95" y="3322"/>
                  </a:lnTo>
                  <a:cubicBezTo>
                    <a:pt x="60" y="3394"/>
                    <a:pt x="95" y="3477"/>
                    <a:pt x="155" y="3525"/>
                  </a:cubicBezTo>
                  <a:cubicBezTo>
                    <a:pt x="179" y="3537"/>
                    <a:pt x="215" y="3561"/>
                    <a:pt x="238" y="3561"/>
                  </a:cubicBezTo>
                  <a:cubicBezTo>
                    <a:pt x="286" y="3561"/>
                    <a:pt x="334" y="3537"/>
                    <a:pt x="357" y="3501"/>
                  </a:cubicBezTo>
                  <a:lnTo>
                    <a:pt x="2203" y="1275"/>
                  </a:lnTo>
                  <a:cubicBezTo>
                    <a:pt x="2262" y="1227"/>
                    <a:pt x="2286" y="1167"/>
                    <a:pt x="2250" y="1108"/>
                  </a:cubicBezTo>
                  <a:cubicBezTo>
                    <a:pt x="2227" y="1048"/>
                    <a:pt x="2167" y="1013"/>
                    <a:pt x="2108" y="1013"/>
                  </a:cubicBezTo>
                  <a:lnTo>
                    <a:pt x="1477" y="1013"/>
                  </a:lnTo>
                  <a:lnTo>
                    <a:pt x="2048" y="251"/>
                  </a:lnTo>
                  <a:cubicBezTo>
                    <a:pt x="2072" y="203"/>
                    <a:pt x="2084" y="132"/>
                    <a:pt x="2060" y="84"/>
                  </a:cubicBezTo>
                  <a:cubicBezTo>
                    <a:pt x="2024" y="24"/>
                    <a:pt x="1965" y="1"/>
                    <a:pt x="1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16" name="Google Shape;12016;p65"/>
          <p:cNvGrpSpPr/>
          <p:nvPr/>
        </p:nvGrpSpPr>
        <p:grpSpPr>
          <a:xfrm>
            <a:off x="7144274" y="1500214"/>
            <a:ext cx="282174" cy="355735"/>
            <a:chOff x="7144274" y="1500214"/>
            <a:chExt cx="282174" cy="355735"/>
          </a:xfrm>
        </p:grpSpPr>
        <p:sp>
          <p:nvSpPr>
            <p:cNvPr id="12017" name="Google Shape;12017;p65"/>
            <p:cNvSpPr/>
            <p:nvPr/>
          </p:nvSpPr>
          <p:spPr>
            <a:xfrm>
              <a:off x="7245745" y="1613375"/>
              <a:ext cx="10613" cy="16252"/>
            </a:xfrm>
            <a:custGeom>
              <a:rect b="b" l="l" r="r" t="t"/>
              <a:pathLst>
                <a:path extrusionOk="0" h="513" w="335">
                  <a:moveTo>
                    <a:pt x="167" y="0"/>
                  </a:moveTo>
                  <a:cubicBezTo>
                    <a:pt x="72" y="0"/>
                    <a:pt x="1" y="72"/>
                    <a:pt x="1" y="167"/>
                  </a:cubicBezTo>
                  <a:lnTo>
                    <a:pt x="1" y="346"/>
                  </a:lnTo>
                  <a:cubicBezTo>
                    <a:pt x="1" y="429"/>
                    <a:pt x="72" y="512"/>
                    <a:pt x="167" y="512"/>
                  </a:cubicBezTo>
                  <a:cubicBezTo>
                    <a:pt x="251" y="512"/>
                    <a:pt x="334" y="429"/>
                    <a:pt x="334" y="346"/>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8" name="Google Shape;12018;p65"/>
            <p:cNvSpPr/>
            <p:nvPr/>
          </p:nvSpPr>
          <p:spPr>
            <a:xfrm>
              <a:off x="7313635" y="1613375"/>
              <a:ext cx="10613" cy="16252"/>
            </a:xfrm>
            <a:custGeom>
              <a:rect b="b" l="l" r="r" t="t"/>
              <a:pathLst>
                <a:path extrusionOk="0" h="513" w="335">
                  <a:moveTo>
                    <a:pt x="168" y="0"/>
                  </a:moveTo>
                  <a:cubicBezTo>
                    <a:pt x="72" y="0"/>
                    <a:pt x="1" y="72"/>
                    <a:pt x="1" y="167"/>
                  </a:cubicBezTo>
                  <a:lnTo>
                    <a:pt x="1" y="346"/>
                  </a:lnTo>
                  <a:cubicBezTo>
                    <a:pt x="1" y="429"/>
                    <a:pt x="72" y="512"/>
                    <a:pt x="168" y="512"/>
                  </a:cubicBezTo>
                  <a:cubicBezTo>
                    <a:pt x="251" y="512"/>
                    <a:pt x="334" y="429"/>
                    <a:pt x="334" y="346"/>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19" name="Google Shape;12019;p65"/>
            <p:cNvSpPr/>
            <p:nvPr/>
          </p:nvSpPr>
          <p:spPr>
            <a:xfrm>
              <a:off x="7262345" y="1653070"/>
              <a:ext cx="45302" cy="16157"/>
            </a:xfrm>
            <a:custGeom>
              <a:rect b="b" l="l" r="r" t="t"/>
              <a:pathLst>
                <a:path extrusionOk="0" h="510" w="1430">
                  <a:moveTo>
                    <a:pt x="184" y="0"/>
                  </a:moveTo>
                  <a:cubicBezTo>
                    <a:pt x="140" y="0"/>
                    <a:pt x="96" y="15"/>
                    <a:pt x="60" y="45"/>
                  </a:cubicBezTo>
                  <a:cubicBezTo>
                    <a:pt x="1" y="105"/>
                    <a:pt x="1" y="212"/>
                    <a:pt x="60" y="283"/>
                  </a:cubicBezTo>
                  <a:cubicBezTo>
                    <a:pt x="203" y="426"/>
                    <a:pt x="441" y="509"/>
                    <a:pt x="715" y="509"/>
                  </a:cubicBezTo>
                  <a:cubicBezTo>
                    <a:pt x="977" y="509"/>
                    <a:pt x="1215" y="414"/>
                    <a:pt x="1370" y="283"/>
                  </a:cubicBezTo>
                  <a:cubicBezTo>
                    <a:pt x="1429" y="212"/>
                    <a:pt x="1429" y="105"/>
                    <a:pt x="1370" y="45"/>
                  </a:cubicBezTo>
                  <a:cubicBezTo>
                    <a:pt x="1340" y="15"/>
                    <a:pt x="1298" y="0"/>
                    <a:pt x="1255" y="0"/>
                  </a:cubicBezTo>
                  <a:cubicBezTo>
                    <a:pt x="1212" y="0"/>
                    <a:pt x="1167" y="15"/>
                    <a:pt x="1132" y="45"/>
                  </a:cubicBezTo>
                  <a:cubicBezTo>
                    <a:pt x="1072" y="105"/>
                    <a:pt x="917" y="176"/>
                    <a:pt x="715" y="176"/>
                  </a:cubicBezTo>
                  <a:cubicBezTo>
                    <a:pt x="501" y="176"/>
                    <a:pt x="358" y="105"/>
                    <a:pt x="298" y="45"/>
                  </a:cubicBezTo>
                  <a:cubicBezTo>
                    <a:pt x="268"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0" name="Google Shape;12020;p65"/>
            <p:cNvSpPr/>
            <p:nvPr/>
          </p:nvSpPr>
          <p:spPr>
            <a:xfrm>
              <a:off x="7144274" y="1500214"/>
              <a:ext cx="282174" cy="355735"/>
            </a:xfrm>
            <a:custGeom>
              <a:rect b="b" l="l" r="r" t="t"/>
              <a:pathLst>
                <a:path extrusionOk="0" h="11229" w="8907">
                  <a:moveTo>
                    <a:pt x="7299" y="334"/>
                  </a:moveTo>
                  <a:cubicBezTo>
                    <a:pt x="7228" y="1048"/>
                    <a:pt x="6597" y="1608"/>
                    <a:pt x="5871" y="1608"/>
                  </a:cubicBezTo>
                  <a:lnTo>
                    <a:pt x="2656" y="1608"/>
                  </a:lnTo>
                  <a:cubicBezTo>
                    <a:pt x="2561" y="1608"/>
                    <a:pt x="2489" y="1679"/>
                    <a:pt x="2489" y="1775"/>
                  </a:cubicBezTo>
                  <a:cubicBezTo>
                    <a:pt x="2489" y="1858"/>
                    <a:pt x="2561" y="1941"/>
                    <a:pt x="2656" y="1941"/>
                  </a:cubicBezTo>
                  <a:lnTo>
                    <a:pt x="5871" y="1941"/>
                  </a:lnTo>
                  <a:cubicBezTo>
                    <a:pt x="6192" y="1941"/>
                    <a:pt x="6514" y="1846"/>
                    <a:pt x="6776" y="1679"/>
                  </a:cubicBezTo>
                  <a:lnTo>
                    <a:pt x="6776" y="3560"/>
                  </a:lnTo>
                  <a:cubicBezTo>
                    <a:pt x="6776" y="3644"/>
                    <a:pt x="6847" y="3727"/>
                    <a:pt x="6942" y="3727"/>
                  </a:cubicBezTo>
                  <a:lnTo>
                    <a:pt x="7026" y="3727"/>
                  </a:lnTo>
                  <a:cubicBezTo>
                    <a:pt x="7109" y="3727"/>
                    <a:pt x="7180" y="3751"/>
                    <a:pt x="7240" y="3810"/>
                  </a:cubicBezTo>
                  <a:cubicBezTo>
                    <a:pt x="7299" y="3870"/>
                    <a:pt x="7311" y="3941"/>
                    <a:pt x="7311" y="4037"/>
                  </a:cubicBezTo>
                  <a:cubicBezTo>
                    <a:pt x="7299" y="4180"/>
                    <a:pt x="7168" y="4287"/>
                    <a:pt x="7002" y="4287"/>
                  </a:cubicBezTo>
                  <a:lnTo>
                    <a:pt x="6930" y="4287"/>
                  </a:lnTo>
                  <a:lnTo>
                    <a:pt x="6930" y="4275"/>
                  </a:lnTo>
                  <a:cubicBezTo>
                    <a:pt x="6930" y="4180"/>
                    <a:pt x="6847" y="4108"/>
                    <a:pt x="6764" y="4108"/>
                  </a:cubicBezTo>
                  <a:cubicBezTo>
                    <a:pt x="6668" y="4108"/>
                    <a:pt x="6597" y="4180"/>
                    <a:pt x="6597" y="4275"/>
                  </a:cubicBezTo>
                  <a:cubicBezTo>
                    <a:pt x="6597" y="5465"/>
                    <a:pt x="5633" y="6430"/>
                    <a:pt x="4442" y="6430"/>
                  </a:cubicBezTo>
                  <a:cubicBezTo>
                    <a:pt x="3251" y="6430"/>
                    <a:pt x="2287" y="5465"/>
                    <a:pt x="2287" y="4275"/>
                  </a:cubicBezTo>
                  <a:cubicBezTo>
                    <a:pt x="2287" y="4180"/>
                    <a:pt x="2204" y="4108"/>
                    <a:pt x="2120" y="4108"/>
                  </a:cubicBezTo>
                  <a:cubicBezTo>
                    <a:pt x="2025" y="4108"/>
                    <a:pt x="1954" y="4180"/>
                    <a:pt x="1954" y="4275"/>
                  </a:cubicBezTo>
                  <a:lnTo>
                    <a:pt x="1954" y="4287"/>
                  </a:lnTo>
                  <a:lnTo>
                    <a:pt x="1846" y="4287"/>
                  </a:lnTo>
                  <a:cubicBezTo>
                    <a:pt x="1775" y="4287"/>
                    <a:pt x="1704" y="4263"/>
                    <a:pt x="1644" y="4203"/>
                  </a:cubicBezTo>
                  <a:cubicBezTo>
                    <a:pt x="1584" y="4144"/>
                    <a:pt x="1573" y="4061"/>
                    <a:pt x="1573" y="3977"/>
                  </a:cubicBezTo>
                  <a:cubicBezTo>
                    <a:pt x="1584" y="3822"/>
                    <a:pt x="1715" y="3727"/>
                    <a:pt x="1882" y="3727"/>
                  </a:cubicBezTo>
                  <a:lnTo>
                    <a:pt x="1942" y="3727"/>
                  </a:lnTo>
                  <a:cubicBezTo>
                    <a:pt x="2025" y="3727"/>
                    <a:pt x="2108" y="3644"/>
                    <a:pt x="2108" y="3560"/>
                  </a:cubicBezTo>
                  <a:lnTo>
                    <a:pt x="2108" y="1775"/>
                  </a:lnTo>
                  <a:cubicBezTo>
                    <a:pt x="2108" y="989"/>
                    <a:pt x="2739" y="334"/>
                    <a:pt x="3549" y="334"/>
                  </a:cubicBezTo>
                  <a:close/>
                  <a:moveTo>
                    <a:pt x="3025" y="6763"/>
                  </a:moveTo>
                  <a:lnTo>
                    <a:pt x="3025" y="7085"/>
                  </a:lnTo>
                  <a:cubicBezTo>
                    <a:pt x="3025" y="7239"/>
                    <a:pt x="2918" y="7382"/>
                    <a:pt x="2787" y="7430"/>
                  </a:cubicBezTo>
                  <a:lnTo>
                    <a:pt x="2406" y="7180"/>
                  </a:lnTo>
                  <a:cubicBezTo>
                    <a:pt x="2299" y="7097"/>
                    <a:pt x="2287" y="7001"/>
                    <a:pt x="2311" y="6918"/>
                  </a:cubicBezTo>
                  <a:cubicBezTo>
                    <a:pt x="2346" y="6847"/>
                    <a:pt x="2406" y="6763"/>
                    <a:pt x="2537" y="6763"/>
                  </a:cubicBezTo>
                  <a:close/>
                  <a:moveTo>
                    <a:pt x="6359" y="6763"/>
                  </a:moveTo>
                  <a:cubicBezTo>
                    <a:pt x="6478" y="6763"/>
                    <a:pt x="6549" y="6847"/>
                    <a:pt x="6585" y="6918"/>
                  </a:cubicBezTo>
                  <a:cubicBezTo>
                    <a:pt x="6609" y="7001"/>
                    <a:pt x="6597" y="7120"/>
                    <a:pt x="6490" y="7180"/>
                  </a:cubicBezTo>
                  <a:lnTo>
                    <a:pt x="6109" y="7430"/>
                  </a:lnTo>
                  <a:cubicBezTo>
                    <a:pt x="5954" y="7382"/>
                    <a:pt x="5859" y="7239"/>
                    <a:pt x="5859" y="7085"/>
                  </a:cubicBezTo>
                  <a:lnTo>
                    <a:pt x="5859" y="6763"/>
                  </a:lnTo>
                  <a:close/>
                  <a:moveTo>
                    <a:pt x="6371" y="6216"/>
                  </a:moveTo>
                  <a:cubicBezTo>
                    <a:pt x="6883" y="6216"/>
                    <a:pt x="7276" y="6620"/>
                    <a:pt x="7276" y="7132"/>
                  </a:cubicBezTo>
                  <a:cubicBezTo>
                    <a:pt x="7311" y="8156"/>
                    <a:pt x="6514" y="9025"/>
                    <a:pt x="5502" y="9097"/>
                  </a:cubicBezTo>
                  <a:lnTo>
                    <a:pt x="5502" y="8918"/>
                  </a:lnTo>
                  <a:cubicBezTo>
                    <a:pt x="5502" y="8823"/>
                    <a:pt x="5418" y="8752"/>
                    <a:pt x="5335" y="8752"/>
                  </a:cubicBezTo>
                  <a:cubicBezTo>
                    <a:pt x="5240" y="8752"/>
                    <a:pt x="5168" y="8823"/>
                    <a:pt x="5168" y="8918"/>
                  </a:cubicBezTo>
                  <a:lnTo>
                    <a:pt x="5168" y="9109"/>
                  </a:lnTo>
                  <a:lnTo>
                    <a:pt x="3716" y="9109"/>
                  </a:lnTo>
                  <a:lnTo>
                    <a:pt x="3716" y="8918"/>
                  </a:lnTo>
                  <a:cubicBezTo>
                    <a:pt x="3716" y="8823"/>
                    <a:pt x="3632" y="8752"/>
                    <a:pt x="3549" y="8752"/>
                  </a:cubicBezTo>
                  <a:cubicBezTo>
                    <a:pt x="3454" y="8752"/>
                    <a:pt x="3382" y="8823"/>
                    <a:pt x="3382" y="8918"/>
                  </a:cubicBezTo>
                  <a:lnTo>
                    <a:pt x="3382" y="9097"/>
                  </a:lnTo>
                  <a:cubicBezTo>
                    <a:pt x="2370" y="9002"/>
                    <a:pt x="1573" y="8156"/>
                    <a:pt x="1573" y="7132"/>
                  </a:cubicBezTo>
                  <a:cubicBezTo>
                    <a:pt x="1573" y="6620"/>
                    <a:pt x="1965" y="6227"/>
                    <a:pt x="2477" y="6227"/>
                  </a:cubicBezTo>
                  <a:lnTo>
                    <a:pt x="2906" y="6227"/>
                  </a:lnTo>
                  <a:cubicBezTo>
                    <a:pt x="2954" y="6251"/>
                    <a:pt x="3001" y="6287"/>
                    <a:pt x="3025" y="6311"/>
                  </a:cubicBezTo>
                  <a:lnTo>
                    <a:pt x="3025" y="6430"/>
                  </a:lnTo>
                  <a:lnTo>
                    <a:pt x="2525" y="6430"/>
                  </a:lnTo>
                  <a:cubicBezTo>
                    <a:pt x="2263" y="6430"/>
                    <a:pt x="2061" y="6585"/>
                    <a:pt x="1989" y="6835"/>
                  </a:cubicBezTo>
                  <a:cubicBezTo>
                    <a:pt x="1906" y="7085"/>
                    <a:pt x="2001" y="7323"/>
                    <a:pt x="2204" y="7454"/>
                  </a:cubicBezTo>
                  <a:lnTo>
                    <a:pt x="4037" y="8680"/>
                  </a:lnTo>
                  <a:cubicBezTo>
                    <a:pt x="4156" y="8752"/>
                    <a:pt x="4287" y="8799"/>
                    <a:pt x="4430" y="8799"/>
                  </a:cubicBezTo>
                  <a:cubicBezTo>
                    <a:pt x="4561" y="8799"/>
                    <a:pt x="4692" y="8752"/>
                    <a:pt x="4811" y="8680"/>
                  </a:cubicBezTo>
                  <a:lnTo>
                    <a:pt x="5228" y="8394"/>
                  </a:lnTo>
                  <a:cubicBezTo>
                    <a:pt x="5299" y="8347"/>
                    <a:pt x="5323" y="8252"/>
                    <a:pt x="5275" y="8168"/>
                  </a:cubicBezTo>
                  <a:cubicBezTo>
                    <a:pt x="5247" y="8125"/>
                    <a:pt x="5197" y="8104"/>
                    <a:pt x="5146" y="8104"/>
                  </a:cubicBezTo>
                  <a:cubicBezTo>
                    <a:pt x="5112" y="8104"/>
                    <a:pt x="5078" y="8113"/>
                    <a:pt x="5049" y="8132"/>
                  </a:cubicBezTo>
                  <a:lnTo>
                    <a:pt x="4632" y="8406"/>
                  </a:lnTo>
                  <a:cubicBezTo>
                    <a:pt x="4573" y="8454"/>
                    <a:pt x="4501" y="8478"/>
                    <a:pt x="4429" y="8478"/>
                  </a:cubicBezTo>
                  <a:cubicBezTo>
                    <a:pt x="4356" y="8478"/>
                    <a:pt x="4281" y="8454"/>
                    <a:pt x="4216" y="8406"/>
                  </a:cubicBezTo>
                  <a:lnTo>
                    <a:pt x="3073" y="7656"/>
                  </a:lnTo>
                  <a:cubicBezTo>
                    <a:pt x="3239" y="7513"/>
                    <a:pt x="3335" y="7323"/>
                    <a:pt x="3335" y="7097"/>
                  </a:cubicBezTo>
                  <a:lnTo>
                    <a:pt x="3335" y="6525"/>
                  </a:lnTo>
                  <a:cubicBezTo>
                    <a:pt x="3668" y="6680"/>
                    <a:pt x="4037" y="6775"/>
                    <a:pt x="4430" y="6775"/>
                  </a:cubicBezTo>
                  <a:cubicBezTo>
                    <a:pt x="4811" y="6775"/>
                    <a:pt x="5180" y="6680"/>
                    <a:pt x="5514" y="6525"/>
                  </a:cubicBezTo>
                  <a:lnTo>
                    <a:pt x="5514" y="7097"/>
                  </a:lnTo>
                  <a:cubicBezTo>
                    <a:pt x="5514" y="7323"/>
                    <a:pt x="5621" y="7513"/>
                    <a:pt x="5775" y="7656"/>
                  </a:cubicBezTo>
                  <a:lnTo>
                    <a:pt x="5668" y="7728"/>
                  </a:lnTo>
                  <a:cubicBezTo>
                    <a:pt x="5597" y="7775"/>
                    <a:pt x="5585" y="7871"/>
                    <a:pt x="5633" y="7954"/>
                  </a:cubicBezTo>
                  <a:cubicBezTo>
                    <a:pt x="5656" y="7990"/>
                    <a:pt x="5716" y="8025"/>
                    <a:pt x="5764" y="8025"/>
                  </a:cubicBezTo>
                  <a:cubicBezTo>
                    <a:pt x="5799" y="8025"/>
                    <a:pt x="5823" y="8001"/>
                    <a:pt x="5847" y="7990"/>
                  </a:cubicBezTo>
                  <a:lnTo>
                    <a:pt x="6645" y="7454"/>
                  </a:lnTo>
                  <a:cubicBezTo>
                    <a:pt x="6847" y="7323"/>
                    <a:pt x="6942" y="7073"/>
                    <a:pt x="6859" y="6835"/>
                  </a:cubicBezTo>
                  <a:cubicBezTo>
                    <a:pt x="6787" y="6597"/>
                    <a:pt x="6585" y="6430"/>
                    <a:pt x="6323" y="6430"/>
                  </a:cubicBezTo>
                  <a:lnTo>
                    <a:pt x="5823" y="6430"/>
                  </a:lnTo>
                  <a:lnTo>
                    <a:pt x="5823" y="6311"/>
                  </a:lnTo>
                  <a:cubicBezTo>
                    <a:pt x="5871" y="6287"/>
                    <a:pt x="5906" y="6251"/>
                    <a:pt x="5942" y="6216"/>
                  </a:cubicBezTo>
                  <a:close/>
                  <a:moveTo>
                    <a:pt x="3561" y="0"/>
                  </a:moveTo>
                  <a:cubicBezTo>
                    <a:pt x="2585" y="0"/>
                    <a:pt x="1787" y="786"/>
                    <a:pt x="1787" y="1775"/>
                  </a:cubicBezTo>
                  <a:lnTo>
                    <a:pt x="1787" y="3394"/>
                  </a:lnTo>
                  <a:cubicBezTo>
                    <a:pt x="1513" y="3441"/>
                    <a:pt x="1287" y="3668"/>
                    <a:pt x="1251" y="3930"/>
                  </a:cubicBezTo>
                  <a:cubicBezTo>
                    <a:pt x="1239" y="4108"/>
                    <a:pt x="1299" y="4275"/>
                    <a:pt x="1406" y="4406"/>
                  </a:cubicBezTo>
                  <a:cubicBezTo>
                    <a:pt x="1525" y="4537"/>
                    <a:pt x="1692" y="4608"/>
                    <a:pt x="1846" y="4608"/>
                  </a:cubicBezTo>
                  <a:lnTo>
                    <a:pt x="1989" y="4608"/>
                  </a:lnTo>
                  <a:cubicBezTo>
                    <a:pt x="2061" y="5108"/>
                    <a:pt x="2251" y="5537"/>
                    <a:pt x="2561" y="5894"/>
                  </a:cubicBezTo>
                  <a:lnTo>
                    <a:pt x="2489" y="5894"/>
                  </a:lnTo>
                  <a:cubicBezTo>
                    <a:pt x="1811" y="5894"/>
                    <a:pt x="1251" y="6442"/>
                    <a:pt x="1251" y="7132"/>
                  </a:cubicBezTo>
                  <a:cubicBezTo>
                    <a:pt x="1251" y="7382"/>
                    <a:pt x="1299" y="7620"/>
                    <a:pt x="1370" y="7859"/>
                  </a:cubicBezTo>
                  <a:lnTo>
                    <a:pt x="894" y="7990"/>
                  </a:lnTo>
                  <a:cubicBezTo>
                    <a:pt x="382" y="8144"/>
                    <a:pt x="1" y="8633"/>
                    <a:pt x="1" y="9180"/>
                  </a:cubicBezTo>
                  <a:lnTo>
                    <a:pt x="1" y="11061"/>
                  </a:lnTo>
                  <a:cubicBezTo>
                    <a:pt x="1" y="11145"/>
                    <a:pt x="84" y="11228"/>
                    <a:pt x="168" y="11228"/>
                  </a:cubicBezTo>
                  <a:cubicBezTo>
                    <a:pt x="263" y="11228"/>
                    <a:pt x="334" y="11145"/>
                    <a:pt x="334" y="11061"/>
                  </a:cubicBezTo>
                  <a:lnTo>
                    <a:pt x="334" y="9180"/>
                  </a:lnTo>
                  <a:cubicBezTo>
                    <a:pt x="334" y="8775"/>
                    <a:pt x="596" y="8418"/>
                    <a:pt x="989" y="8323"/>
                  </a:cubicBezTo>
                  <a:lnTo>
                    <a:pt x="1489" y="8168"/>
                  </a:lnTo>
                  <a:cubicBezTo>
                    <a:pt x="1846" y="8883"/>
                    <a:pt x="2561" y="9371"/>
                    <a:pt x="3394" y="9430"/>
                  </a:cubicBezTo>
                  <a:lnTo>
                    <a:pt x="3394" y="11061"/>
                  </a:lnTo>
                  <a:cubicBezTo>
                    <a:pt x="3394" y="11145"/>
                    <a:pt x="3478" y="11216"/>
                    <a:pt x="3561" y="11216"/>
                  </a:cubicBezTo>
                  <a:cubicBezTo>
                    <a:pt x="3656" y="11216"/>
                    <a:pt x="3728" y="11145"/>
                    <a:pt x="3728" y="11061"/>
                  </a:cubicBezTo>
                  <a:lnTo>
                    <a:pt x="3728" y="9430"/>
                  </a:lnTo>
                  <a:lnTo>
                    <a:pt x="5180" y="9430"/>
                  </a:lnTo>
                  <a:lnTo>
                    <a:pt x="5180" y="11061"/>
                  </a:lnTo>
                  <a:cubicBezTo>
                    <a:pt x="5180" y="11145"/>
                    <a:pt x="5263" y="11216"/>
                    <a:pt x="5347" y="11216"/>
                  </a:cubicBezTo>
                  <a:cubicBezTo>
                    <a:pt x="5430" y="11216"/>
                    <a:pt x="5514" y="11145"/>
                    <a:pt x="5514" y="11061"/>
                  </a:cubicBezTo>
                  <a:lnTo>
                    <a:pt x="5514" y="9430"/>
                  </a:lnTo>
                  <a:cubicBezTo>
                    <a:pt x="6347" y="9371"/>
                    <a:pt x="7061" y="8871"/>
                    <a:pt x="7419" y="8168"/>
                  </a:cubicBezTo>
                  <a:lnTo>
                    <a:pt x="7919" y="8323"/>
                  </a:lnTo>
                  <a:cubicBezTo>
                    <a:pt x="8311" y="8442"/>
                    <a:pt x="8573" y="8799"/>
                    <a:pt x="8573" y="9180"/>
                  </a:cubicBezTo>
                  <a:lnTo>
                    <a:pt x="8573" y="11061"/>
                  </a:lnTo>
                  <a:cubicBezTo>
                    <a:pt x="8573" y="11145"/>
                    <a:pt x="8657" y="11228"/>
                    <a:pt x="8740" y="11228"/>
                  </a:cubicBezTo>
                  <a:cubicBezTo>
                    <a:pt x="8823" y="11228"/>
                    <a:pt x="8907" y="11145"/>
                    <a:pt x="8907" y="11061"/>
                  </a:cubicBezTo>
                  <a:lnTo>
                    <a:pt x="8907" y="9180"/>
                  </a:lnTo>
                  <a:cubicBezTo>
                    <a:pt x="8895" y="8633"/>
                    <a:pt x="8514" y="8144"/>
                    <a:pt x="8002" y="7990"/>
                  </a:cubicBezTo>
                  <a:lnTo>
                    <a:pt x="7526" y="7859"/>
                  </a:lnTo>
                  <a:cubicBezTo>
                    <a:pt x="7597" y="7632"/>
                    <a:pt x="7645" y="7382"/>
                    <a:pt x="7645" y="7132"/>
                  </a:cubicBezTo>
                  <a:cubicBezTo>
                    <a:pt x="7645" y="6442"/>
                    <a:pt x="7085" y="5894"/>
                    <a:pt x="6406" y="5894"/>
                  </a:cubicBezTo>
                  <a:lnTo>
                    <a:pt x="6311" y="5894"/>
                  </a:lnTo>
                  <a:cubicBezTo>
                    <a:pt x="6609" y="5537"/>
                    <a:pt x="6823" y="5108"/>
                    <a:pt x="6895" y="4620"/>
                  </a:cubicBezTo>
                  <a:lnTo>
                    <a:pt x="7002" y="4620"/>
                  </a:lnTo>
                  <a:cubicBezTo>
                    <a:pt x="7323" y="4620"/>
                    <a:pt x="7597" y="4382"/>
                    <a:pt x="7645" y="4061"/>
                  </a:cubicBezTo>
                  <a:cubicBezTo>
                    <a:pt x="7657" y="3882"/>
                    <a:pt x="7597" y="3727"/>
                    <a:pt x="7490" y="3584"/>
                  </a:cubicBezTo>
                  <a:cubicBezTo>
                    <a:pt x="7383" y="3489"/>
                    <a:pt x="7252" y="3406"/>
                    <a:pt x="7121" y="3394"/>
                  </a:cubicBezTo>
                  <a:lnTo>
                    <a:pt x="7121" y="1429"/>
                  </a:lnTo>
                  <a:cubicBezTo>
                    <a:pt x="7442" y="1108"/>
                    <a:pt x="7657" y="655"/>
                    <a:pt x="7657" y="167"/>
                  </a:cubicBezTo>
                  <a:cubicBezTo>
                    <a:pt x="7657" y="72"/>
                    <a:pt x="7585" y="0"/>
                    <a:pt x="74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1" name="Google Shape;12021;p65"/>
            <p:cNvSpPr/>
            <p:nvPr/>
          </p:nvSpPr>
          <p:spPr>
            <a:xfrm>
              <a:off x="7239726" y="1594081"/>
              <a:ext cx="22651" cy="12165"/>
            </a:xfrm>
            <a:custGeom>
              <a:rect b="b" l="l" r="r" t="t"/>
              <a:pathLst>
                <a:path extrusionOk="0" h="384" w="715">
                  <a:moveTo>
                    <a:pt x="524" y="1"/>
                  </a:moveTo>
                  <a:cubicBezTo>
                    <a:pt x="517" y="1"/>
                    <a:pt x="508" y="1"/>
                    <a:pt x="500" y="2"/>
                  </a:cubicBezTo>
                  <a:lnTo>
                    <a:pt x="143" y="62"/>
                  </a:lnTo>
                  <a:cubicBezTo>
                    <a:pt x="60" y="74"/>
                    <a:pt x="0" y="169"/>
                    <a:pt x="12" y="252"/>
                  </a:cubicBezTo>
                  <a:cubicBezTo>
                    <a:pt x="24" y="324"/>
                    <a:pt x="95" y="383"/>
                    <a:pt x="179" y="383"/>
                  </a:cubicBezTo>
                  <a:lnTo>
                    <a:pt x="203" y="383"/>
                  </a:lnTo>
                  <a:lnTo>
                    <a:pt x="560" y="324"/>
                  </a:lnTo>
                  <a:cubicBezTo>
                    <a:pt x="655" y="312"/>
                    <a:pt x="715" y="228"/>
                    <a:pt x="703" y="133"/>
                  </a:cubicBezTo>
                  <a:cubicBezTo>
                    <a:pt x="681" y="57"/>
                    <a:pt x="609"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2" name="Google Shape;12022;p65"/>
            <p:cNvSpPr/>
            <p:nvPr/>
          </p:nvSpPr>
          <p:spPr>
            <a:xfrm>
              <a:off x="7307616" y="1594462"/>
              <a:ext cx="22651" cy="12514"/>
            </a:xfrm>
            <a:custGeom>
              <a:rect b="b" l="l" r="r" t="t"/>
              <a:pathLst>
                <a:path extrusionOk="0" h="395" w="715">
                  <a:moveTo>
                    <a:pt x="181" y="1"/>
                  </a:moveTo>
                  <a:cubicBezTo>
                    <a:pt x="104" y="1"/>
                    <a:pt x="23" y="57"/>
                    <a:pt x="12" y="133"/>
                  </a:cubicBezTo>
                  <a:cubicBezTo>
                    <a:pt x="0" y="228"/>
                    <a:pt x="60" y="312"/>
                    <a:pt x="143" y="335"/>
                  </a:cubicBezTo>
                  <a:lnTo>
                    <a:pt x="500" y="395"/>
                  </a:lnTo>
                  <a:lnTo>
                    <a:pt x="536" y="395"/>
                  </a:lnTo>
                  <a:cubicBezTo>
                    <a:pt x="608" y="395"/>
                    <a:pt x="679" y="335"/>
                    <a:pt x="703" y="252"/>
                  </a:cubicBezTo>
                  <a:cubicBezTo>
                    <a:pt x="715" y="169"/>
                    <a:pt x="655" y="73"/>
                    <a:pt x="560" y="62"/>
                  </a:cubicBezTo>
                  <a:lnTo>
                    <a:pt x="203" y="2"/>
                  </a:lnTo>
                  <a:cubicBezTo>
                    <a:pt x="196" y="1"/>
                    <a:pt x="188"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3" name="Google Shape;12023;p65"/>
          <p:cNvGrpSpPr/>
          <p:nvPr/>
        </p:nvGrpSpPr>
        <p:grpSpPr>
          <a:xfrm>
            <a:off x="6685262" y="1500214"/>
            <a:ext cx="289682" cy="354594"/>
            <a:chOff x="6685262" y="1500214"/>
            <a:chExt cx="289682" cy="354594"/>
          </a:xfrm>
        </p:grpSpPr>
        <p:sp>
          <p:nvSpPr>
            <p:cNvPr id="12024" name="Google Shape;12024;p65"/>
            <p:cNvSpPr/>
            <p:nvPr/>
          </p:nvSpPr>
          <p:spPr>
            <a:xfrm>
              <a:off x="6685262" y="1500214"/>
              <a:ext cx="289682" cy="354594"/>
            </a:xfrm>
            <a:custGeom>
              <a:rect b="b" l="l" r="r" t="t"/>
              <a:pathLst>
                <a:path extrusionOk="0" h="11193" w="9144">
                  <a:moveTo>
                    <a:pt x="7037" y="3310"/>
                  </a:moveTo>
                  <a:lnTo>
                    <a:pt x="7037" y="3322"/>
                  </a:lnTo>
                  <a:lnTo>
                    <a:pt x="7037" y="3691"/>
                  </a:lnTo>
                  <a:lnTo>
                    <a:pt x="6846" y="3691"/>
                  </a:lnTo>
                  <a:cubicBezTo>
                    <a:pt x="6739" y="3691"/>
                    <a:pt x="6656" y="3608"/>
                    <a:pt x="6656" y="3501"/>
                  </a:cubicBezTo>
                  <a:lnTo>
                    <a:pt x="6656" y="3310"/>
                  </a:lnTo>
                  <a:close/>
                  <a:moveTo>
                    <a:pt x="2465" y="3322"/>
                  </a:moveTo>
                  <a:lnTo>
                    <a:pt x="2465" y="3513"/>
                  </a:lnTo>
                  <a:cubicBezTo>
                    <a:pt x="2465" y="3620"/>
                    <a:pt x="2381" y="3703"/>
                    <a:pt x="2274" y="3703"/>
                  </a:cubicBezTo>
                  <a:lnTo>
                    <a:pt x="2096" y="3703"/>
                  </a:lnTo>
                  <a:lnTo>
                    <a:pt x="2096" y="3691"/>
                  </a:lnTo>
                  <a:lnTo>
                    <a:pt x="2096" y="3322"/>
                  </a:lnTo>
                  <a:close/>
                  <a:moveTo>
                    <a:pt x="4596" y="370"/>
                  </a:moveTo>
                  <a:lnTo>
                    <a:pt x="8453" y="2989"/>
                  </a:lnTo>
                  <a:lnTo>
                    <a:pt x="3691" y="2989"/>
                  </a:lnTo>
                  <a:cubicBezTo>
                    <a:pt x="3596" y="2989"/>
                    <a:pt x="3524" y="3072"/>
                    <a:pt x="3524" y="3156"/>
                  </a:cubicBezTo>
                  <a:cubicBezTo>
                    <a:pt x="3524" y="3251"/>
                    <a:pt x="3596" y="3322"/>
                    <a:pt x="3691" y="3322"/>
                  </a:cubicBezTo>
                  <a:lnTo>
                    <a:pt x="6334" y="3322"/>
                  </a:lnTo>
                  <a:lnTo>
                    <a:pt x="6334" y="3513"/>
                  </a:lnTo>
                  <a:cubicBezTo>
                    <a:pt x="6334" y="3799"/>
                    <a:pt x="6572" y="4037"/>
                    <a:pt x="6858" y="4037"/>
                  </a:cubicBezTo>
                  <a:lnTo>
                    <a:pt x="7120" y="4037"/>
                  </a:lnTo>
                  <a:cubicBezTo>
                    <a:pt x="7203" y="4037"/>
                    <a:pt x="7275" y="4061"/>
                    <a:pt x="7334" y="4120"/>
                  </a:cubicBezTo>
                  <a:cubicBezTo>
                    <a:pt x="7394" y="4180"/>
                    <a:pt x="7406" y="4263"/>
                    <a:pt x="7406" y="4334"/>
                  </a:cubicBezTo>
                  <a:cubicBezTo>
                    <a:pt x="7394" y="4465"/>
                    <a:pt x="7263" y="4584"/>
                    <a:pt x="7108" y="4584"/>
                  </a:cubicBezTo>
                  <a:lnTo>
                    <a:pt x="7037" y="4584"/>
                  </a:lnTo>
                  <a:lnTo>
                    <a:pt x="7037" y="4572"/>
                  </a:lnTo>
                  <a:cubicBezTo>
                    <a:pt x="7037" y="4477"/>
                    <a:pt x="6965" y="4406"/>
                    <a:pt x="6870" y="4406"/>
                  </a:cubicBezTo>
                  <a:cubicBezTo>
                    <a:pt x="6787" y="4406"/>
                    <a:pt x="6715" y="4477"/>
                    <a:pt x="6715" y="4572"/>
                  </a:cubicBezTo>
                  <a:cubicBezTo>
                    <a:pt x="6715" y="5692"/>
                    <a:pt x="5846" y="6597"/>
                    <a:pt x="4763" y="6680"/>
                  </a:cubicBezTo>
                  <a:lnTo>
                    <a:pt x="4763" y="6501"/>
                  </a:lnTo>
                  <a:cubicBezTo>
                    <a:pt x="4763" y="6418"/>
                    <a:pt x="4691" y="6347"/>
                    <a:pt x="4596" y="6347"/>
                  </a:cubicBezTo>
                  <a:cubicBezTo>
                    <a:pt x="4512" y="6347"/>
                    <a:pt x="4429" y="6418"/>
                    <a:pt x="4429" y="6501"/>
                  </a:cubicBezTo>
                  <a:lnTo>
                    <a:pt x="4429" y="6680"/>
                  </a:lnTo>
                  <a:cubicBezTo>
                    <a:pt x="3346" y="6597"/>
                    <a:pt x="2488" y="5692"/>
                    <a:pt x="2488" y="4572"/>
                  </a:cubicBezTo>
                  <a:cubicBezTo>
                    <a:pt x="2488" y="4477"/>
                    <a:pt x="2405" y="4406"/>
                    <a:pt x="2322" y="4406"/>
                  </a:cubicBezTo>
                  <a:cubicBezTo>
                    <a:pt x="2226" y="4406"/>
                    <a:pt x="2155" y="4477"/>
                    <a:pt x="2155" y="4572"/>
                  </a:cubicBezTo>
                  <a:lnTo>
                    <a:pt x="2155" y="4584"/>
                  </a:lnTo>
                  <a:lnTo>
                    <a:pt x="2048" y="4584"/>
                  </a:lnTo>
                  <a:cubicBezTo>
                    <a:pt x="1976" y="4584"/>
                    <a:pt x="1905" y="4561"/>
                    <a:pt x="1845" y="4501"/>
                  </a:cubicBezTo>
                  <a:cubicBezTo>
                    <a:pt x="1786" y="4442"/>
                    <a:pt x="1774" y="4358"/>
                    <a:pt x="1774" y="4287"/>
                  </a:cubicBezTo>
                  <a:cubicBezTo>
                    <a:pt x="1786" y="4156"/>
                    <a:pt x="1917" y="4037"/>
                    <a:pt x="2072" y="4037"/>
                  </a:cubicBezTo>
                  <a:lnTo>
                    <a:pt x="2310" y="4037"/>
                  </a:lnTo>
                  <a:cubicBezTo>
                    <a:pt x="2584" y="4037"/>
                    <a:pt x="2822" y="3799"/>
                    <a:pt x="2822" y="3513"/>
                  </a:cubicBezTo>
                  <a:lnTo>
                    <a:pt x="2822" y="3322"/>
                  </a:lnTo>
                  <a:lnTo>
                    <a:pt x="3024" y="3322"/>
                  </a:lnTo>
                  <a:cubicBezTo>
                    <a:pt x="3108" y="3322"/>
                    <a:pt x="3179" y="3251"/>
                    <a:pt x="3179" y="3156"/>
                  </a:cubicBezTo>
                  <a:cubicBezTo>
                    <a:pt x="3179" y="3072"/>
                    <a:pt x="3108" y="2989"/>
                    <a:pt x="3024" y="2989"/>
                  </a:cubicBezTo>
                  <a:lnTo>
                    <a:pt x="738" y="2989"/>
                  </a:lnTo>
                  <a:lnTo>
                    <a:pt x="4596" y="370"/>
                  </a:lnTo>
                  <a:close/>
                  <a:moveTo>
                    <a:pt x="5632" y="6763"/>
                  </a:moveTo>
                  <a:lnTo>
                    <a:pt x="5632" y="7144"/>
                  </a:lnTo>
                  <a:cubicBezTo>
                    <a:pt x="5644" y="7430"/>
                    <a:pt x="5798" y="7668"/>
                    <a:pt x="6060" y="7787"/>
                  </a:cubicBezTo>
                  <a:cubicBezTo>
                    <a:pt x="5977" y="7978"/>
                    <a:pt x="5858" y="8156"/>
                    <a:pt x="5715" y="8311"/>
                  </a:cubicBezTo>
                  <a:cubicBezTo>
                    <a:pt x="5655" y="8371"/>
                    <a:pt x="5655" y="8466"/>
                    <a:pt x="5715" y="8549"/>
                  </a:cubicBezTo>
                  <a:cubicBezTo>
                    <a:pt x="5739" y="8573"/>
                    <a:pt x="5786" y="8585"/>
                    <a:pt x="5834" y="8585"/>
                  </a:cubicBezTo>
                  <a:cubicBezTo>
                    <a:pt x="5882" y="8585"/>
                    <a:pt x="5917" y="8573"/>
                    <a:pt x="5953" y="8549"/>
                  </a:cubicBezTo>
                  <a:cubicBezTo>
                    <a:pt x="6132" y="8347"/>
                    <a:pt x="6275" y="8132"/>
                    <a:pt x="6370" y="7894"/>
                  </a:cubicBezTo>
                  <a:lnTo>
                    <a:pt x="6727" y="7990"/>
                  </a:lnTo>
                  <a:cubicBezTo>
                    <a:pt x="6572" y="8394"/>
                    <a:pt x="6310" y="8763"/>
                    <a:pt x="5953" y="9037"/>
                  </a:cubicBezTo>
                  <a:cubicBezTo>
                    <a:pt x="5548" y="9335"/>
                    <a:pt x="5072" y="9502"/>
                    <a:pt x="4572" y="9502"/>
                  </a:cubicBezTo>
                  <a:cubicBezTo>
                    <a:pt x="4072" y="9502"/>
                    <a:pt x="3596" y="9335"/>
                    <a:pt x="3203" y="9049"/>
                  </a:cubicBezTo>
                  <a:cubicBezTo>
                    <a:pt x="2846" y="8787"/>
                    <a:pt x="2572" y="8406"/>
                    <a:pt x="2405" y="8013"/>
                  </a:cubicBezTo>
                  <a:lnTo>
                    <a:pt x="2762" y="7906"/>
                  </a:lnTo>
                  <a:cubicBezTo>
                    <a:pt x="2905" y="8252"/>
                    <a:pt x="3119" y="8549"/>
                    <a:pt x="3405" y="8752"/>
                  </a:cubicBezTo>
                  <a:cubicBezTo>
                    <a:pt x="3739" y="9002"/>
                    <a:pt x="4131" y="9144"/>
                    <a:pt x="4548" y="9144"/>
                  </a:cubicBezTo>
                  <a:cubicBezTo>
                    <a:pt x="4822" y="9144"/>
                    <a:pt x="5072" y="9085"/>
                    <a:pt x="5322" y="8978"/>
                  </a:cubicBezTo>
                  <a:cubicBezTo>
                    <a:pt x="5417" y="8942"/>
                    <a:pt x="5441" y="8847"/>
                    <a:pt x="5417" y="8752"/>
                  </a:cubicBezTo>
                  <a:cubicBezTo>
                    <a:pt x="5391" y="8690"/>
                    <a:pt x="5332" y="8654"/>
                    <a:pt x="5265" y="8654"/>
                  </a:cubicBezTo>
                  <a:cubicBezTo>
                    <a:pt x="5241" y="8654"/>
                    <a:pt x="5216" y="8659"/>
                    <a:pt x="5191" y="8668"/>
                  </a:cubicBezTo>
                  <a:cubicBezTo>
                    <a:pt x="4989" y="8752"/>
                    <a:pt x="4774" y="8799"/>
                    <a:pt x="4548" y="8799"/>
                  </a:cubicBezTo>
                  <a:cubicBezTo>
                    <a:pt x="3893" y="8799"/>
                    <a:pt x="3322" y="8394"/>
                    <a:pt x="3084" y="7799"/>
                  </a:cubicBezTo>
                  <a:cubicBezTo>
                    <a:pt x="3334" y="7692"/>
                    <a:pt x="3500" y="7442"/>
                    <a:pt x="3500" y="7180"/>
                  </a:cubicBezTo>
                  <a:lnTo>
                    <a:pt x="3500" y="6787"/>
                  </a:lnTo>
                  <a:cubicBezTo>
                    <a:pt x="3774" y="6918"/>
                    <a:pt x="4072" y="7013"/>
                    <a:pt x="4405" y="7025"/>
                  </a:cubicBezTo>
                  <a:lnTo>
                    <a:pt x="4405" y="7573"/>
                  </a:lnTo>
                  <a:cubicBezTo>
                    <a:pt x="4405" y="7668"/>
                    <a:pt x="4477" y="7740"/>
                    <a:pt x="4560" y="7740"/>
                  </a:cubicBezTo>
                  <a:cubicBezTo>
                    <a:pt x="4655" y="7740"/>
                    <a:pt x="4727" y="7668"/>
                    <a:pt x="4727" y="7573"/>
                  </a:cubicBezTo>
                  <a:lnTo>
                    <a:pt x="4727" y="7001"/>
                  </a:lnTo>
                  <a:cubicBezTo>
                    <a:pt x="5060" y="6978"/>
                    <a:pt x="5358" y="6894"/>
                    <a:pt x="5632" y="6763"/>
                  </a:cubicBezTo>
                  <a:close/>
                  <a:moveTo>
                    <a:pt x="4562" y="0"/>
                  </a:moveTo>
                  <a:cubicBezTo>
                    <a:pt x="4530" y="0"/>
                    <a:pt x="4501" y="12"/>
                    <a:pt x="4477" y="36"/>
                  </a:cubicBezTo>
                  <a:lnTo>
                    <a:pt x="83" y="3025"/>
                  </a:lnTo>
                  <a:cubicBezTo>
                    <a:pt x="24" y="3072"/>
                    <a:pt x="0" y="3144"/>
                    <a:pt x="24" y="3203"/>
                  </a:cubicBezTo>
                  <a:cubicBezTo>
                    <a:pt x="60" y="3263"/>
                    <a:pt x="119" y="3322"/>
                    <a:pt x="191" y="3322"/>
                  </a:cubicBezTo>
                  <a:lnTo>
                    <a:pt x="1786" y="3322"/>
                  </a:lnTo>
                  <a:lnTo>
                    <a:pt x="1786" y="3751"/>
                  </a:lnTo>
                  <a:cubicBezTo>
                    <a:pt x="1584" y="3846"/>
                    <a:pt x="1453" y="4025"/>
                    <a:pt x="1441" y="4227"/>
                  </a:cubicBezTo>
                  <a:cubicBezTo>
                    <a:pt x="1429" y="4394"/>
                    <a:pt x="1488" y="4572"/>
                    <a:pt x="1584" y="4692"/>
                  </a:cubicBezTo>
                  <a:cubicBezTo>
                    <a:pt x="1703" y="4811"/>
                    <a:pt x="1869" y="4882"/>
                    <a:pt x="2036" y="4882"/>
                  </a:cubicBezTo>
                  <a:lnTo>
                    <a:pt x="2155" y="4882"/>
                  </a:lnTo>
                  <a:cubicBezTo>
                    <a:pt x="2238" y="5573"/>
                    <a:pt x="2631" y="6180"/>
                    <a:pt x="3179" y="6549"/>
                  </a:cubicBezTo>
                  <a:lnTo>
                    <a:pt x="3179" y="7132"/>
                  </a:lnTo>
                  <a:cubicBezTo>
                    <a:pt x="3179" y="7299"/>
                    <a:pt x="3072" y="7430"/>
                    <a:pt x="2929" y="7478"/>
                  </a:cubicBezTo>
                  <a:lnTo>
                    <a:pt x="1203" y="7978"/>
                  </a:lnTo>
                  <a:cubicBezTo>
                    <a:pt x="607" y="8156"/>
                    <a:pt x="202" y="8704"/>
                    <a:pt x="202" y="9323"/>
                  </a:cubicBezTo>
                  <a:lnTo>
                    <a:pt x="202" y="11026"/>
                  </a:lnTo>
                  <a:cubicBezTo>
                    <a:pt x="202" y="11121"/>
                    <a:pt x="274" y="11192"/>
                    <a:pt x="369" y="11192"/>
                  </a:cubicBezTo>
                  <a:cubicBezTo>
                    <a:pt x="452" y="11192"/>
                    <a:pt x="536" y="11121"/>
                    <a:pt x="536" y="11026"/>
                  </a:cubicBezTo>
                  <a:lnTo>
                    <a:pt x="536" y="9323"/>
                  </a:lnTo>
                  <a:cubicBezTo>
                    <a:pt x="536" y="8847"/>
                    <a:pt x="845" y="8430"/>
                    <a:pt x="1286" y="8287"/>
                  </a:cubicBezTo>
                  <a:lnTo>
                    <a:pt x="2107" y="8049"/>
                  </a:lnTo>
                  <a:cubicBezTo>
                    <a:pt x="2286" y="8549"/>
                    <a:pt x="2596" y="8966"/>
                    <a:pt x="3012" y="9275"/>
                  </a:cubicBezTo>
                  <a:cubicBezTo>
                    <a:pt x="3429" y="9585"/>
                    <a:pt x="3905" y="9752"/>
                    <a:pt x="4417" y="9776"/>
                  </a:cubicBezTo>
                  <a:lnTo>
                    <a:pt x="4417" y="11026"/>
                  </a:lnTo>
                  <a:cubicBezTo>
                    <a:pt x="4417" y="11121"/>
                    <a:pt x="4489" y="11192"/>
                    <a:pt x="4584" y="11192"/>
                  </a:cubicBezTo>
                  <a:cubicBezTo>
                    <a:pt x="4667" y="11192"/>
                    <a:pt x="4739" y="11121"/>
                    <a:pt x="4739" y="11026"/>
                  </a:cubicBezTo>
                  <a:lnTo>
                    <a:pt x="4739" y="9776"/>
                  </a:lnTo>
                  <a:cubicBezTo>
                    <a:pt x="5263" y="9752"/>
                    <a:pt x="5739" y="9573"/>
                    <a:pt x="6156" y="9252"/>
                  </a:cubicBezTo>
                  <a:cubicBezTo>
                    <a:pt x="6560" y="8942"/>
                    <a:pt x="6870" y="8525"/>
                    <a:pt x="7049" y="8049"/>
                  </a:cubicBezTo>
                  <a:lnTo>
                    <a:pt x="7870" y="8287"/>
                  </a:lnTo>
                  <a:cubicBezTo>
                    <a:pt x="8311" y="8418"/>
                    <a:pt x="8632" y="8835"/>
                    <a:pt x="8632" y="9311"/>
                  </a:cubicBezTo>
                  <a:lnTo>
                    <a:pt x="8632" y="11026"/>
                  </a:lnTo>
                  <a:cubicBezTo>
                    <a:pt x="8632" y="11121"/>
                    <a:pt x="8703" y="11192"/>
                    <a:pt x="8787" y="11192"/>
                  </a:cubicBezTo>
                  <a:cubicBezTo>
                    <a:pt x="8882" y="11192"/>
                    <a:pt x="8954" y="11121"/>
                    <a:pt x="8954" y="11026"/>
                  </a:cubicBezTo>
                  <a:lnTo>
                    <a:pt x="8954" y="9311"/>
                  </a:lnTo>
                  <a:cubicBezTo>
                    <a:pt x="8954" y="8704"/>
                    <a:pt x="8537" y="8156"/>
                    <a:pt x="7953" y="7978"/>
                  </a:cubicBezTo>
                  <a:lnTo>
                    <a:pt x="6227" y="7466"/>
                  </a:lnTo>
                  <a:cubicBezTo>
                    <a:pt x="6084" y="7430"/>
                    <a:pt x="5977" y="7275"/>
                    <a:pt x="5977" y="7132"/>
                  </a:cubicBezTo>
                  <a:lnTo>
                    <a:pt x="5977" y="6549"/>
                  </a:lnTo>
                  <a:cubicBezTo>
                    <a:pt x="6525" y="6156"/>
                    <a:pt x="6918" y="5561"/>
                    <a:pt x="7001" y="4882"/>
                  </a:cubicBezTo>
                  <a:lnTo>
                    <a:pt x="7108" y="4882"/>
                  </a:lnTo>
                  <a:cubicBezTo>
                    <a:pt x="7441" y="4882"/>
                    <a:pt x="7703" y="4644"/>
                    <a:pt x="7739" y="4346"/>
                  </a:cubicBezTo>
                  <a:cubicBezTo>
                    <a:pt x="7751" y="4180"/>
                    <a:pt x="7691" y="4001"/>
                    <a:pt x="7584" y="3882"/>
                  </a:cubicBezTo>
                  <a:cubicBezTo>
                    <a:pt x="7525" y="3822"/>
                    <a:pt x="7465" y="3775"/>
                    <a:pt x="7394" y="3739"/>
                  </a:cubicBezTo>
                  <a:lnTo>
                    <a:pt x="7394" y="3299"/>
                  </a:lnTo>
                  <a:lnTo>
                    <a:pt x="8989" y="3299"/>
                  </a:lnTo>
                  <a:cubicBezTo>
                    <a:pt x="9061" y="3299"/>
                    <a:pt x="9120" y="3263"/>
                    <a:pt x="9144" y="3179"/>
                  </a:cubicBezTo>
                  <a:cubicBezTo>
                    <a:pt x="9132" y="3132"/>
                    <a:pt x="9108" y="3048"/>
                    <a:pt x="9049" y="3025"/>
                  </a:cubicBezTo>
                  <a:lnTo>
                    <a:pt x="4655" y="36"/>
                  </a:lnTo>
                  <a:cubicBezTo>
                    <a:pt x="4626" y="12"/>
                    <a:pt x="4593" y="0"/>
                    <a:pt x="4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5" name="Google Shape;12025;p65"/>
            <p:cNvSpPr/>
            <p:nvPr/>
          </p:nvSpPr>
          <p:spPr>
            <a:xfrm>
              <a:off x="6792372" y="1655984"/>
              <a:ext cx="76222" cy="38143"/>
            </a:xfrm>
            <a:custGeom>
              <a:rect b="b" l="l" r="r" t="t"/>
              <a:pathLst>
                <a:path extrusionOk="0" h="1204" w="2406">
                  <a:moveTo>
                    <a:pt x="989" y="334"/>
                  </a:moveTo>
                  <a:cubicBezTo>
                    <a:pt x="917" y="441"/>
                    <a:pt x="798" y="537"/>
                    <a:pt x="667" y="537"/>
                  </a:cubicBezTo>
                  <a:lnTo>
                    <a:pt x="334" y="537"/>
                  </a:lnTo>
                  <a:cubicBezTo>
                    <a:pt x="393" y="417"/>
                    <a:pt x="512" y="334"/>
                    <a:pt x="667" y="334"/>
                  </a:cubicBezTo>
                  <a:close/>
                  <a:moveTo>
                    <a:pt x="1727" y="334"/>
                  </a:moveTo>
                  <a:cubicBezTo>
                    <a:pt x="1858" y="334"/>
                    <a:pt x="1989" y="417"/>
                    <a:pt x="2048" y="537"/>
                  </a:cubicBezTo>
                  <a:lnTo>
                    <a:pt x="1727" y="537"/>
                  </a:lnTo>
                  <a:cubicBezTo>
                    <a:pt x="1584" y="537"/>
                    <a:pt x="1453" y="453"/>
                    <a:pt x="1393" y="334"/>
                  </a:cubicBezTo>
                  <a:close/>
                  <a:moveTo>
                    <a:pt x="679" y="1"/>
                  </a:moveTo>
                  <a:cubicBezTo>
                    <a:pt x="298" y="1"/>
                    <a:pt x="0" y="310"/>
                    <a:pt x="0" y="679"/>
                  </a:cubicBezTo>
                  <a:lnTo>
                    <a:pt x="0" y="1037"/>
                  </a:lnTo>
                  <a:cubicBezTo>
                    <a:pt x="0" y="1132"/>
                    <a:pt x="72" y="1203"/>
                    <a:pt x="155" y="1203"/>
                  </a:cubicBezTo>
                  <a:cubicBezTo>
                    <a:pt x="250" y="1203"/>
                    <a:pt x="322" y="1132"/>
                    <a:pt x="322" y="1037"/>
                  </a:cubicBezTo>
                  <a:lnTo>
                    <a:pt x="322" y="846"/>
                  </a:lnTo>
                  <a:lnTo>
                    <a:pt x="679" y="846"/>
                  </a:lnTo>
                  <a:cubicBezTo>
                    <a:pt x="893" y="846"/>
                    <a:pt x="1084" y="751"/>
                    <a:pt x="1203" y="608"/>
                  </a:cubicBezTo>
                  <a:cubicBezTo>
                    <a:pt x="1334" y="751"/>
                    <a:pt x="1512" y="846"/>
                    <a:pt x="1727" y="846"/>
                  </a:cubicBezTo>
                  <a:lnTo>
                    <a:pt x="2084" y="846"/>
                  </a:lnTo>
                  <a:lnTo>
                    <a:pt x="2084" y="1037"/>
                  </a:lnTo>
                  <a:cubicBezTo>
                    <a:pt x="2084" y="1132"/>
                    <a:pt x="2155" y="1203"/>
                    <a:pt x="2239" y="1203"/>
                  </a:cubicBezTo>
                  <a:cubicBezTo>
                    <a:pt x="2334" y="1203"/>
                    <a:pt x="2405" y="1132"/>
                    <a:pt x="2405" y="1037"/>
                  </a:cubicBezTo>
                  <a:lnTo>
                    <a:pt x="2405" y="679"/>
                  </a:lnTo>
                  <a:cubicBezTo>
                    <a:pt x="2405" y="310"/>
                    <a:pt x="2096"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6" name="Google Shape;12026;p65"/>
            <p:cNvSpPr/>
            <p:nvPr/>
          </p:nvSpPr>
          <p:spPr>
            <a:xfrm>
              <a:off x="6785593" y="1622815"/>
              <a:ext cx="21891" cy="10581"/>
            </a:xfrm>
            <a:custGeom>
              <a:rect b="b" l="l" r="r" t="t"/>
              <a:pathLst>
                <a:path extrusionOk="0" h="334" w="691">
                  <a:moveTo>
                    <a:pt x="167" y="0"/>
                  </a:moveTo>
                  <a:cubicBezTo>
                    <a:pt x="72" y="0"/>
                    <a:pt x="0" y="71"/>
                    <a:pt x="0" y="167"/>
                  </a:cubicBezTo>
                  <a:cubicBezTo>
                    <a:pt x="0" y="250"/>
                    <a:pt x="72" y="333"/>
                    <a:pt x="167" y="333"/>
                  </a:cubicBezTo>
                  <a:lnTo>
                    <a:pt x="524" y="333"/>
                  </a:lnTo>
                  <a:cubicBezTo>
                    <a:pt x="607" y="333"/>
                    <a:pt x="679" y="250"/>
                    <a:pt x="679" y="167"/>
                  </a:cubicBezTo>
                  <a:cubicBezTo>
                    <a:pt x="691" y="71"/>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27" name="Google Shape;12027;p65"/>
            <p:cNvSpPr/>
            <p:nvPr/>
          </p:nvSpPr>
          <p:spPr>
            <a:xfrm>
              <a:off x="6852723" y="1622815"/>
              <a:ext cx="21542" cy="10581"/>
            </a:xfrm>
            <a:custGeom>
              <a:rect b="b" l="l" r="r" t="t"/>
              <a:pathLst>
                <a:path extrusionOk="0" h="334" w="680">
                  <a:moveTo>
                    <a:pt x="155" y="0"/>
                  </a:moveTo>
                  <a:cubicBezTo>
                    <a:pt x="72" y="0"/>
                    <a:pt x="0" y="71"/>
                    <a:pt x="0" y="167"/>
                  </a:cubicBezTo>
                  <a:cubicBezTo>
                    <a:pt x="0" y="250"/>
                    <a:pt x="72" y="333"/>
                    <a:pt x="155" y="333"/>
                  </a:cubicBezTo>
                  <a:lnTo>
                    <a:pt x="512" y="333"/>
                  </a:lnTo>
                  <a:cubicBezTo>
                    <a:pt x="608" y="333"/>
                    <a:pt x="679" y="250"/>
                    <a:pt x="679" y="167"/>
                  </a:cubicBezTo>
                  <a:cubicBezTo>
                    <a:pt x="679" y="71"/>
                    <a:pt x="60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28" name="Google Shape;12028;p65"/>
          <p:cNvGrpSpPr/>
          <p:nvPr/>
        </p:nvGrpSpPr>
        <p:grpSpPr>
          <a:xfrm>
            <a:off x="6200938" y="1500594"/>
            <a:ext cx="322154" cy="355355"/>
            <a:chOff x="6200938" y="1500594"/>
            <a:chExt cx="322154" cy="355355"/>
          </a:xfrm>
        </p:grpSpPr>
        <p:sp>
          <p:nvSpPr>
            <p:cNvPr id="12029" name="Google Shape;12029;p65"/>
            <p:cNvSpPr/>
            <p:nvPr/>
          </p:nvSpPr>
          <p:spPr>
            <a:xfrm>
              <a:off x="6325789" y="1605835"/>
              <a:ext cx="10581" cy="16252"/>
            </a:xfrm>
            <a:custGeom>
              <a:rect b="b" l="l" r="r" t="t"/>
              <a:pathLst>
                <a:path extrusionOk="0" h="513" w="334">
                  <a:moveTo>
                    <a:pt x="167" y="0"/>
                  </a:moveTo>
                  <a:cubicBezTo>
                    <a:pt x="84" y="0"/>
                    <a:pt x="0" y="72"/>
                    <a:pt x="0" y="167"/>
                  </a:cubicBezTo>
                  <a:lnTo>
                    <a:pt x="0" y="346"/>
                  </a:lnTo>
                  <a:cubicBezTo>
                    <a:pt x="0" y="429"/>
                    <a:pt x="84" y="512"/>
                    <a:pt x="167" y="512"/>
                  </a:cubicBezTo>
                  <a:cubicBezTo>
                    <a:pt x="262" y="512"/>
                    <a:pt x="334" y="429"/>
                    <a:pt x="334" y="346"/>
                  </a:cubicBezTo>
                  <a:lnTo>
                    <a:pt x="334" y="167"/>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0" name="Google Shape;12030;p65"/>
            <p:cNvSpPr/>
            <p:nvPr/>
          </p:nvSpPr>
          <p:spPr>
            <a:xfrm>
              <a:off x="6387280" y="1605835"/>
              <a:ext cx="10201" cy="16252"/>
            </a:xfrm>
            <a:custGeom>
              <a:rect b="b" l="l" r="r" t="t"/>
              <a:pathLst>
                <a:path extrusionOk="0" h="513" w="322">
                  <a:moveTo>
                    <a:pt x="167" y="0"/>
                  </a:moveTo>
                  <a:cubicBezTo>
                    <a:pt x="72" y="0"/>
                    <a:pt x="0" y="72"/>
                    <a:pt x="0" y="167"/>
                  </a:cubicBezTo>
                  <a:lnTo>
                    <a:pt x="0" y="346"/>
                  </a:lnTo>
                  <a:cubicBezTo>
                    <a:pt x="0" y="429"/>
                    <a:pt x="72" y="512"/>
                    <a:pt x="167" y="512"/>
                  </a:cubicBezTo>
                  <a:cubicBezTo>
                    <a:pt x="250" y="512"/>
                    <a:pt x="322" y="429"/>
                    <a:pt x="322" y="346"/>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1" name="Google Shape;12031;p65"/>
            <p:cNvSpPr/>
            <p:nvPr/>
          </p:nvSpPr>
          <p:spPr>
            <a:xfrm>
              <a:off x="6345779" y="1650725"/>
              <a:ext cx="32472" cy="10201"/>
            </a:xfrm>
            <a:custGeom>
              <a:rect b="b" l="l" r="r" t="t"/>
              <a:pathLst>
                <a:path extrusionOk="0" h="322" w="1025">
                  <a:moveTo>
                    <a:pt x="167" y="0"/>
                  </a:moveTo>
                  <a:cubicBezTo>
                    <a:pt x="72" y="0"/>
                    <a:pt x="0" y="72"/>
                    <a:pt x="0" y="167"/>
                  </a:cubicBezTo>
                  <a:cubicBezTo>
                    <a:pt x="0" y="250"/>
                    <a:pt x="72" y="322"/>
                    <a:pt x="167" y="322"/>
                  </a:cubicBezTo>
                  <a:lnTo>
                    <a:pt x="858" y="322"/>
                  </a:lnTo>
                  <a:cubicBezTo>
                    <a:pt x="953" y="322"/>
                    <a:pt x="1024" y="250"/>
                    <a:pt x="1024" y="167"/>
                  </a:cubicBezTo>
                  <a:cubicBezTo>
                    <a:pt x="1024" y="72"/>
                    <a:pt x="953" y="0"/>
                    <a:pt x="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2" name="Google Shape;12032;p65"/>
            <p:cNvSpPr/>
            <p:nvPr/>
          </p:nvSpPr>
          <p:spPr>
            <a:xfrm>
              <a:off x="6200938" y="1500594"/>
              <a:ext cx="322154" cy="355355"/>
            </a:xfrm>
            <a:custGeom>
              <a:rect b="b" l="l" r="r" t="t"/>
              <a:pathLst>
                <a:path extrusionOk="0" h="11217" w="10169">
                  <a:moveTo>
                    <a:pt x="5072" y="322"/>
                  </a:moveTo>
                  <a:cubicBezTo>
                    <a:pt x="5251" y="322"/>
                    <a:pt x="5442" y="334"/>
                    <a:pt x="5608" y="381"/>
                  </a:cubicBezTo>
                  <a:lnTo>
                    <a:pt x="5608" y="1727"/>
                  </a:lnTo>
                  <a:cubicBezTo>
                    <a:pt x="5608" y="1822"/>
                    <a:pt x="5680" y="1893"/>
                    <a:pt x="5775" y="1893"/>
                  </a:cubicBezTo>
                  <a:cubicBezTo>
                    <a:pt x="5858" y="1893"/>
                    <a:pt x="5942" y="1822"/>
                    <a:pt x="5942" y="1727"/>
                  </a:cubicBezTo>
                  <a:lnTo>
                    <a:pt x="5942" y="465"/>
                  </a:lnTo>
                  <a:cubicBezTo>
                    <a:pt x="6835" y="798"/>
                    <a:pt x="7466" y="1632"/>
                    <a:pt x="7525" y="2608"/>
                  </a:cubicBezTo>
                  <a:lnTo>
                    <a:pt x="5942" y="2608"/>
                  </a:lnTo>
                  <a:lnTo>
                    <a:pt x="5942" y="2417"/>
                  </a:lnTo>
                  <a:cubicBezTo>
                    <a:pt x="5942" y="2322"/>
                    <a:pt x="5858" y="2251"/>
                    <a:pt x="5775" y="2251"/>
                  </a:cubicBezTo>
                  <a:cubicBezTo>
                    <a:pt x="5680" y="2251"/>
                    <a:pt x="5608" y="2322"/>
                    <a:pt x="5608" y="2417"/>
                  </a:cubicBezTo>
                  <a:lnTo>
                    <a:pt x="5608" y="2608"/>
                  </a:lnTo>
                  <a:lnTo>
                    <a:pt x="4537" y="2608"/>
                  </a:lnTo>
                  <a:lnTo>
                    <a:pt x="4537" y="381"/>
                  </a:lnTo>
                  <a:cubicBezTo>
                    <a:pt x="4715" y="334"/>
                    <a:pt x="4894" y="322"/>
                    <a:pt x="5072" y="322"/>
                  </a:cubicBezTo>
                  <a:close/>
                  <a:moveTo>
                    <a:pt x="4215" y="477"/>
                  </a:moveTo>
                  <a:lnTo>
                    <a:pt x="4215" y="2620"/>
                  </a:lnTo>
                  <a:lnTo>
                    <a:pt x="2620" y="2620"/>
                  </a:lnTo>
                  <a:cubicBezTo>
                    <a:pt x="2679" y="1643"/>
                    <a:pt x="3322" y="810"/>
                    <a:pt x="4215" y="477"/>
                  </a:cubicBezTo>
                  <a:close/>
                  <a:moveTo>
                    <a:pt x="7204" y="2941"/>
                  </a:moveTo>
                  <a:lnTo>
                    <a:pt x="7204" y="4013"/>
                  </a:lnTo>
                  <a:cubicBezTo>
                    <a:pt x="7204" y="4072"/>
                    <a:pt x="7204" y="4132"/>
                    <a:pt x="7192" y="4203"/>
                  </a:cubicBezTo>
                  <a:lnTo>
                    <a:pt x="2965" y="4203"/>
                  </a:lnTo>
                  <a:cubicBezTo>
                    <a:pt x="2965" y="4144"/>
                    <a:pt x="2953" y="4084"/>
                    <a:pt x="2953" y="4013"/>
                  </a:cubicBezTo>
                  <a:lnTo>
                    <a:pt x="2953" y="3656"/>
                  </a:lnTo>
                  <a:cubicBezTo>
                    <a:pt x="2953" y="3560"/>
                    <a:pt x="2870" y="3489"/>
                    <a:pt x="2786" y="3489"/>
                  </a:cubicBezTo>
                  <a:cubicBezTo>
                    <a:pt x="2691" y="3489"/>
                    <a:pt x="2620" y="3560"/>
                    <a:pt x="2620" y="3656"/>
                  </a:cubicBezTo>
                  <a:lnTo>
                    <a:pt x="2620" y="4013"/>
                  </a:lnTo>
                  <a:lnTo>
                    <a:pt x="2620" y="4203"/>
                  </a:lnTo>
                  <a:lnTo>
                    <a:pt x="2441" y="4203"/>
                  </a:lnTo>
                  <a:cubicBezTo>
                    <a:pt x="2334" y="4203"/>
                    <a:pt x="2251" y="4108"/>
                    <a:pt x="2251" y="4013"/>
                  </a:cubicBezTo>
                  <a:lnTo>
                    <a:pt x="2251" y="3132"/>
                  </a:lnTo>
                  <a:cubicBezTo>
                    <a:pt x="2251" y="3025"/>
                    <a:pt x="2334" y="2941"/>
                    <a:pt x="2441" y="2941"/>
                  </a:cubicBezTo>
                  <a:lnTo>
                    <a:pt x="2632" y="2941"/>
                  </a:lnTo>
                  <a:lnTo>
                    <a:pt x="2632" y="2953"/>
                  </a:lnTo>
                  <a:cubicBezTo>
                    <a:pt x="2632" y="3036"/>
                    <a:pt x="2715" y="3120"/>
                    <a:pt x="2798" y="3120"/>
                  </a:cubicBezTo>
                  <a:cubicBezTo>
                    <a:pt x="2882" y="3120"/>
                    <a:pt x="2965" y="3036"/>
                    <a:pt x="2965" y="2953"/>
                  </a:cubicBezTo>
                  <a:lnTo>
                    <a:pt x="2965" y="2941"/>
                  </a:lnTo>
                  <a:close/>
                  <a:moveTo>
                    <a:pt x="7692" y="2953"/>
                  </a:moveTo>
                  <a:cubicBezTo>
                    <a:pt x="7811" y="2953"/>
                    <a:pt x="7894" y="3036"/>
                    <a:pt x="7894" y="3144"/>
                  </a:cubicBezTo>
                  <a:lnTo>
                    <a:pt x="7894" y="4025"/>
                  </a:lnTo>
                  <a:cubicBezTo>
                    <a:pt x="7894" y="4120"/>
                    <a:pt x="7799" y="4215"/>
                    <a:pt x="7692" y="4215"/>
                  </a:cubicBezTo>
                  <a:lnTo>
                    <a:pt x="7501" y="4215"/>
                  </a:lnTo>
                  <a:lnTo>
                    <a:pt x="7501" y="4025"/>
                  </a:lnTo>
                  <a:lnTo>
                    <a:pt x="7501" y="2953"/>
                  </a:lnTo>
                  <a:close/>
                  <a:moveTo>
                    <a:pt x="7513" y="4513"/>
                  </a:moveTo>
                  <a:lnTo>
                    <a:pt x="7418" y="5096"/>
                  </a:lnTo>
                  <a:cubicBezTo>
                    <a:pt x="7394" y="5180"/>
                    <a:pt x="7323" y="5239"/>
                    <a:pt x="7239" y="5239"/>
                  </a:cubicBezTo>
                  <a:lnTo>
                    <a:pt x="7192" y="5239"/>
                  </a:lnTo>
                  <a:cubicBezTo>
                    <a:pt x="7323" y="5025"/>
                    <a:pt x="7418" y="4763"/>
                    <a:pt x="7478" y="4513"/>
                  </a:cubicBezTo>
                  <a:close/>
                  <a:moveTo>
                    <a:pt x="3691" y="4525"/>
                  </a:moveTo>
                  <a:lnTo>
                    <a:pt x="3822" y="5263"/>
                  </a:lnTo>
                  <a:lnTo>
                    <a:pt x="3346" y="5263"/>
                  </a:lnTo>
                  <a:cubicBezTo>
                    <a:pt x="3203" y="5037"/>
                    <a:pt x="3084" y="4799"/>
                    <a:pt x="3013" y="4525"/>
                  </a:cubicBezTo>
                  <a:close/>
                  <a:moveTo>
                    <a:pt x="6108" y="4525"/>
                  </a:moveTo>
                  <a:lnTo>
                    <a:pt x="5965" y="5263"/>
                  </a:lnTo>
                  <a:lnTo>
                    <a:pt x="4168" y="5263"/>
                  </a:lnTo>
                  <a:lnTo>
                    <a:pt x="4037" y="4525"/>
                  </a:lnTo>
                  <a:close/>
                  <a:moveTo>
                    <a:pt x="7144" y="4525"/>
                  </a:moveTo>
                  <a:cubicBezTo>
                    <a:pt x="7073" y="4787"/>
                    <a:pt x="6966" y="5025"/>
                    <a:pt x="6823" y="5227"/>
                  </a:cubicBezTo>
                  <a:cubicBezTo>
                    <a:pt x="6823" y="5239"/>
                    <a:pt x="6799" y="5239"/>
                    <a:pt x="6799" y="5263"/>
                  </a:cubicBezTo>
                  <a:lnTo>
                    <a:pt x="6323" y="5263"/>
                  </a:lnTo>
                  <a:lnTo>
                    <a:pt x="6465" y="4525"/>
                  </a:lnTo>
                  <a:close/>
                  <a:moveTo>
                    <a:pt x="2691" y="4549"/>
                  </a:moveTo>
                  <a:cubicBezTo>
                    <a:pt x="2751" y="4799"/>
                    <a:pt x="2846" y="5049"/>
                    <a:pt x="2977" y="5275"/>
                  </a:cubicBezTo>
                  <a:lnTo>
                    <a:pt x="2917" y="5275"/>
                  </a:lnTo>
                  <a:lnTo>
                    <a:pt x="2917" y="5263"/>
                  </a:lnTo>
                  <a:cubicBezTo>
                    <a:pt x="2834" y="5263"/>
                    <a:pt x="2751" y="5203"/>
                    <a:pt x="2739" y="5108"/>
                  </a:cubicBezTo>
                  <a:lnTo>
                    <a:pt x="2655" y="4549"/>
                  </a:lnTo>
                  <a:close/>
                  <a:moveTo>
                    <a:pt x="3906" y="5584"/>
                  </a:moveTo>
                  <a:lnTo>
                    <a:pt x="3941" y="5811"/>
                  </a:lnTo>
                  <a:cubicBezTo>
                    <a:pt x="3846" y="5751"/>
                    <a:pt x="3739" y="5680"/>
                    <a:pt x="3644" y="5584"/>
                  </a:cubicBezTo>
                  <a:close/>
                  <a:moveTo>
                    <a:pt x="6501" y="5584"/>
                  </a:moveTo>
                  <a:cubicBezTo>
                    <a:pt x="6418" y="5680"/>
                    <a:pt x="6311" y="5739"/>
                    <a:pt x="6204" y="5811"/>
                  </a:cubicBezTo>
                  <a:lnTo>
                    <a:pt x="6251" y="5584"/>
                  </a:lnTo>
                  <a:close/>
                  <a:moveTo>
                    <a:pt x="5906" y="5584"/>
                  </a:moveTo>
                  <a:lnTo>
                    <a:pt x="5870" y="5834"/>
                  </a:lnTo>
                  <a:cubicBezTo>
                    <a:pt x="5834" y="6013"/>
                    <a:pt x="5692" y="6132"/>
                    <a:pt x="5513" y="6132"/>
                  </a:cubicBezTo>
                  <a:lnTo>
                    <a:pt x="4632" y="6132"/>
                  </a:lnTo>
                  <a:cubicBezTo>
                    <a:pt x="4453" y="6132"/>
                    <a:pt x="4299" y="6013"/>
                    <a:pt x="4275" y="5834"/>
                  </a:cubicBezTo>
                  <a:lnTo>
                    <a:pt x="4227" y="5584"/>
                  </a:lnTo>
                  <a:close/>
                  <a:moveTo>
                    <a:pt x="6132" y="6204"/>
                  </a:moveTo>
                  <a:lnTo>
                    <a:pt x="6132" y="6775"/>
                  </a:lnTo>
                  <a:cubicBezTo>
                    <a:pt x="6132" y="7073"/>
                    <a:pt x="6346" y="7358"/>
                    <a:pt x="6620" y="7442"/>
                  </a:cubicBezTo>
                  <a:lnTo>
                    <a:pt x="6704" y="7466"/>
                  </a:lnTo>
                  <a:cubicBezTo>
                    <a:pt x="6406" y="7859"/>
                    <a:pt x="5870" y="8442"/>
                    <a:pt x="5072" y="8751"/>
                  </a:cubicBezTo>
                  <a:cubicBezTo>
                    <a:pt x="4287" y="8442"/>
                    <a:pt x="3751" y="7859"/>
                    <a:pt x="3441" y="7466"/>
                  </a:cubicBezTo>
                  <a:lnTo>
                    <a:pt x="3513" y="7442"/>
                  </a:lnTo>
                  <a:cubicBezTo>
                    <a:pt x="3810" y="7358"/>
                    <a:pt x="4001" y="7085"/>
                    <a:pt x="4001" y="6775"/>
                  </a:cubicBezTo>
                  <a:lnTo>
                    <a:pt x="4001" y="6204"/>
                  </a:lnTo>
                  <a:cubicBezTo>
                    <a:pt x="4049" y="6239"/>
                    <a:pt x="4108" y="6251"/>
                    <a:pt x="4168" y="6287"/>
                  </a:cubicBezTo>
                  <a:lnTo>
                    <a:pt x="4179" y="6287"/>
                  </a:lnTo>
                  <a:cubicBezTo>
                    <a:pt x="4299" y="6382"/>
                    <a:pt x="4465" y="6454"/>
                    <a:pt x="4632" y="6454"/>
                  </a:cubicBezTo>
                  <a:lnTo>
                    <a:pt x="5513" y="6454"/>
                  </a:lnTo>
                  <a:cubicBezTo>
                    <a:pt x="5668" y="6454"/>
                    <a:pt x="5834" y="6394"/>
                    <a:pt x="5954" y="6287"/>
                  </a:cubicBezTo>
                  <a:cubicBezTo>
                    <a:pt x="6013" y="6251"/>
                    <a:pt x="6073" y="6239"/>
                    <a:pt x="6132" y="6204"/>
                  </a:cubicBezTo>
                  <a:close/>
                  <a:moveTo>
                    <a:pt x="8942" y="6632"/>
                  </a:moveTo>
                  <a:cubicBezTo>
                    <a:pt x="9442" y="6632"/>
                    <a:pt x="9835" y="7025"/>
                    <a:pt x="9835" y="7525"/>
                  </a:cubicBezTo>
                  <a:lnTo>
                    <a:pt x="9835" y="8751"/>
                  </a:lnTo>
                  <a:lnTo>
                    <a:pt x="9823" y="8751"/>
                  </a:lnTo>
                  <a:cubicBezTo>
                    <a:pt x="9823" y="9049"/>
                    <a:pt x="9585" y="9287"/>
                    <a:pt x="9287" y="9287"/>
                  </a:cubicBezTo>
                  <a:lnTo>
                    <a:pt x="8049" y="9287"/>
                  </a:lnTo>
                  <a:lnTo>
                    <a:pt x="8049" y="7061"/>
                  </a:lnTo>
                  <a:cubicBezTo>
                    <a:pt x="8109" y="7025"/>
                    <a:pt x="8168" y="7001"/>
                    <a:pt x="8216" y="6954"/>
                  </a:cubicBezTo>
                  <a:lnTo>
                    <a:pt x="8454" y="6775"/>
                  </a:lnTo>
                  <a:cubicBezTo>
                    <a:pt x="8573" y="6692"/>
                    <a:pt x="8716" y="6632"/>
                    <a:pt x="8882" y="6632"/>
                  </a:cubicBezTo>
                  <a:close/>
                  <a:moveTo>
                    <a:pt x="5072" y="0"/>
                  </a:moveTo>
                  <a:cubicBezTo>
                    <a:pt x="3572" y="0"/>
                    <a:pt x="2358" y="1179"/>
                    <a:pt x="2274" y="2667"/>
                  </a:cubicBezTo>
                  <a:cubicBezTo>
                    <a:pt x="2072" y="2739"/>
                    <a:pt x="1917" y="2929"/>
                    <a:pt x="1917" y="3156"/>
                  </a:cubicBezTo>
                  <a:lnTo>
                    <a:pt x="1917" y="4037"/>
                  </a:lnTo>
                  <a:cubicBezTo>
                    <a:pt x="1917" y="4275"/>
                    <a:pt x="2084" y="4465"/>
                    <a:pt x="2298" y="4525"/>
                  </a:cubicBezTo>
                  <a:lnTo>
                    <a:pt x="2394" y="5168"/>
                  </a:lnTo>
                  <a:cubicBezTo>
                    <a:pt x="2441" y="5418"/>
                    <a:pt x="2655" y="5596"/>
                    <a:pt x="2906" y="5596"/>
                  </a:cubicBezTo>
                  <a:lnTo>
                    <a:pt x="3191" y="5596"/>
                  </a:lnTo>
                  <a:cubicBezTo>
                    <a:pt x="3334" y="5763"/>
                    <a:pt x="3489" y="5906"/>
                    <a:pt x="3679" y="6049"/>
                  </a:cubicBezTo>
                  <a:lnTo>
                    <a:pt x="3679" y="6799"/>
                  </a:lnTo>
                  <a:cubicBezTo>
                    <a:pt x="3679" y="6966"/>
                    <a:pt x="3572" y="7097"/>
                    <a:pt x="3429" y="7144"/>
                  </a:cubicBezTo>
                  <a:lnTo>
                    <a:pt x="3263" y="7192"/>
                  </a:lnTo>
                  <a:cubicBezTo>
                    <a:pt x="3203" y="7097"/>
                    <a:pt x="3167" y="7049"/>
                    <a:pt x="3167" y="7025"/>
                  </a:cubicBezTo>
                  <a:cubicBezTo>
                    <a:pt x="3108" y="6906"/>
                    <a:pt x="2989" y="6846"/>
                    <a:pt x="2870" y="6846"/>
                  </a:cubicBezTo>
                  <a:lnTo>
                    <a:pt x="2572" y="6846"/>
                  </a:lnTo>
                  <a:cubicBezTo>
                    <a:pt x="2429" y="6846"/>
                    <a:pt x="2263" y="6799"/>
                    <a:pt x="2144" y="6704"/>
                  </a:cubicBezTo>
                  <a:lnTo>
                    <a:pt x="1905" y="6525"/>
                  </a:lnTo>
                  <a:cubicBezTo>
                    <a:pt x="1727" y="6394"/>
                    <a:pt x="1501" y="6311"/>
                    <a:pt x="1286" y="6311"/>
                  </a:cubicBezTo>
                  <a:lnTo>
                    <a:pt x="1227" y="6311"/>
                  </a:lnTo>
                  <a:cubicBezTo>
                    <a:pt x="548" y="6311"/>
                    <a:pt x="0" y="6870"/>
                    <a:pt x="0" y="7537"/>
                  </a:cubicBezTo>
                  <a:lnTo>
                    <a:pt x="0" y="8775"/>
                  </a:lnTo>
                  <a:cubicBezTo>
                    <a:pt x="0" y="9192"/>
                    <a:pt x="298" y="9549"/>
                    <a:pt x="703" y="9621"/>
                  </a:cubicBezTo>
                  <a:lnTo>
                    <a:pt x="703" y="11049"/>
                  </a:lnTo>
                  <a:cubicBezTo>
                    <a:pt x="703" y="11133"/>
                    <a:pt x="774" y="11216"/>
                    <a:pt x="870" y="11216"/>
                  </a:cubicBezTo>
                  <a:cubicBezTo>
                    <a:pt x="953" y="11216"/>
                    <a:pt x="1024" y="11133"/>
                    <a:pt x="1024" y="11049"/>
                  </a:cubicBezTo>
                  <a:lnTo>
                    <a:pt x="1024" y="9633"/>
                  </a:lnTo>
                  <a:lnTo>
                    <a:pt x="2096" y="9633"/>
                  </a:lnTo>
                  <a:lnTo>
                    <a:pt x="2096" y="11049"/>
                  </a:lnTo>
                  <a:cubicBezTo>
                    <a:pt x="2096" y="11133"/>
                    <a:pt x="2179" y="11216"/>
                    <a:pt x="2263" y="11216"/>
                  </a:cubicBezTo>
                  <a:cubicBezTo>
                    <a:pt x="2358" y="11216"/>
                    <a:pt x="2429" y="11133"/>
                    <a:pt x="2429" y="11049"/>
                  </a:cubicBezTo>
                  <a:lnTo>
                    <a:pt x="2429" y="9109"/>
                  </a:lnTo>
                  <a:cubicBezTo>
                    <a:pt x="2429" y="9025"/>
                    <a:pt x="2358" y="8954"/>
                    <a:pt x="2263" y="8954"/>
                  </a:cubicBezTo>
                  <a:cubicBezTo>
                    <a:pt x="2179" y="8954"/>
                    <a:pt x="2096" y="9025"/>
                    <a:pt x="2096" y="9109"/>
                  </a:cubicBezTo>
                  <a:lnTo>
                    <a:pt x="2096" y="9311"/>
                  </a:lnTo>
                  <a:lnTo>
                    <a:pt x="870" y="9311"/>
                  </a:lnTo>
                  <a:cubicBezTo>
                    <a:pt x="572" y="9311"/>
                    <a:pt x="334" y="9073"/>
                    <a:pt x="334" y="8775"/>
                  </a:cubicBezTo>
                  <a:lnTo>
                    <a:pt x="334" y="7537"/>
                  </a:lnTo>
                  <a:cubicBezTo>
                    <a:pt x="334" y="7049"/>
                    <a:pt x="727" y="6644"/>
                    <a:pt x="1227" y="6644"/>
                  </a:cubicBezTo>
                  <a:lnTo>
                    <a:pt x="1286" y="6644"/>
                  </a:lnTo>
                  <a:cubicBezTo>
                    <a:pt x="1429" y="6644"/>
                    <a:pt x="1596" y="6692"/>
                    <a:pt x="1715" y="6787"/>
                  </a:cubicBezTo>
                  <a:lnTo>
                    <a:pt x="1953" y="6966"/>
                  </a:lnTo>
                  <a:cubicBezTo>
                    <a:pt x="2013" y="7013"/>
                    <a:pt x="2060" y="7049"/>
                    <a:pt x="2120" y="7073"/>
                  </a:cubicBezTo>
                  <a:lnTo>
                    <a:pt x="2120" y="8418"/>
                  </a:lnTo>
                  <a:cubicBezTo>
                    <a:pt x="2120" y="8501"/>
                    <a:pt x="2191" y="8573"/>
                    <a:pt x="2274" y="8573"/>
                  </a:cubicBezTo>
                  <a:cubicBezTo>
                    <a:pt x="2370" y="8573"/>
                    <a:pt x="2441" y="8501"/>
                    <a:pt x="2441" y="8418"/>
                  </a:cubicBezTo>
                  <a:lnTo>
                    <a:pt x="2441" y="7168"/>
                  </a:lnTo>
                  <a:cubicBezTo>
                    <a:pt x="2489" y="7168"/>
                    <a:pt x="2536" y="7180"/>
                    <a:pt x="2572" y="7180"/>
                  </a:cubicBezTo>
                  <a:lnTo>
                    <a:pt x="2894" y="7180"/>
                  </a:lnTo>
                  <a:cubicBezTo>
                    <a:pt x="2917" y="7239"/>
                    <a:pt x="3608" y="8549"/>
                    <a:pt x="5037" y="9097"/>
                  </a:cubicBezTo>
                  <a:cubicBezTo>
                    <a:pt x="5055" y="9103"/>
                    <a:pt x="5072" y="9106"/>
                    <a:pt x="5092" y="9106"/>
                  </a:cubicBezTo>
                  <a:cubicBezTo>
                    <a:pt x="5111" y="9106"/>
                    <a:pt x="5132" y="9103"/>
                    <a:pt x="5156" y="9097"/>
                  </a:cubicBezTo>
                  <a:cubicBezTo>
                    <a:pt x="6596" y="8561"/>
                    <a:pt x="7275" y="7239"/>
                    <a:pt x="7299" y="7180"/>
                  </a:cubicBezTo>
                  <a:lnTo>
                    <a:pt x="7608" y="7180"/>
                  </a:lnTo>
                  <a:cubicBezTo>
                    <a:pt x="7656" y="7180"/>
                    <a:pt x="7692" y="7180"/>
                    <a:pt x="7739" y="7168"/>
                  </a:cubicBezTo>
                  <a:lnTo>
                    <a:pt x="7739" y="11049"/>
                  </a:lnTo>
                  <a:cubicBezTo>
                    <a:pt x="7739" y="11133"/>
                    <a:pt x="7811" y="11216"/>
                    <a:pt x="7906" y="11216"/>
                  </a:cubicBezTo>
                  <a:cubicBezTo>
                    <a:pt x="7989" y="11216"/>
                    <a:pt x="8073" y="11133"/>
                    <a:pt x="8073" y="11049"/>
                  </a:cubicBezTo>
                  <a:lnTo>
                    <a:pt x="8073" y="9633"/>
                  </a:lnTo>
                  <a:lnTo>
                    <a:pt x="9144" y="9633"/>
                  </a:lnTo>
                  <a:lnTo>
                    <a:pt x="9144" y="11049"/>
                  </a:lnTo>
                  <a:cubicBezTo>
                    <a:pt x="9144" y="11133"/>
                    <a:pt x="9216" y="11216"/>
                    <a:pt x="9299" y="11216"/>
                  </a:cubicBezTo>
                  <a:cubicBezTo>
                    <a:pt x="9394" y="11216"/>
                    <a:pt x="9466" y="11133"/>
                    <a:pt x="9466" y="11049"/>
                  </a:cubicBezTo>
                  <a:lnTo>
                    <a:pt x="9466" y="9621"/>
                  </a:lnTo>
                  <a:cubicBezTo>
                    <a:pt x="9871" y="9549"/>
                    <a:pt x="10168" y="9192"/>
                    <a:pt x="10168" y="8775"/>
                  </a:cubicBezTo>
                  <a:lnTo>
                    <a:pt x="10168" y="7537"/>
                  </a:lnTo>
                  <a:cubicBezTo>
                    <a:pt x="10156" y="6846"/>
                    <a:pt x="9621" y="6311"/>
                    <a:pt x="8930" y="6311"/>
                  </a:cubicBezTo>
                  <a:lnTo>
                    <a:pt x="8871" y="6311"/>
                  </a:lnTo>
                  <a:cubicBezTo>
                    <a:pt x="8644" y="6311"/>
                    <a:pt x="8418" y="6394"/>
                    <a:pt x="8240" y="6525"/>
                  </a:cubicBezTo>
                  <a:lnTo>
                    <a:pt x="8013" y="6704"/>
                  </a:lnTo>
                  <a:cubicBezTo>
                    <a:pt x="7894" y="6787"/>
                    <a:pt x="7739" y="6846"/>
                    <a:pt x="7573" y="6846"/>
                  </a:cubicBezTo>
                  <a:lnTo>
                    <a:pt x="7275" y="6846"/>
                  </a:lnTo>
                  <a:cubicBezTo>
                    <a:pt x="7144" y="6846"/>
                    <a:pt x="7037" y="6930"/>
                    <a:pt x="6977" y="7025"/>
                  </a:cubicBezTo>
                  <a:cubicBezTo>
                    <a:pt x="6977" y="7049"/>
                    <a:pt x="6954" y="7097"/>
                    <a:pt x="6894" y="7192"/>
                  </a:cubicBezTo>
                  <a:lnTo>
                    <a:pt x="6727" y="7144"/>
                  </a:lnTo>
                  <a:cubicBezTo>
                    <a:pt x="6585" y="7097"/>
                    <a:pt x="6477" y="6954"/>
                    <a:pt x="6477" y="6799"/>
                  </a:cubicBezTo>
                  <a:lnTo>
                    <a:pt x="6477" y="6049"/>
                  </a:lnTo>
                  <a:cubicBezTo>
                    <a:pt x="6656" y="5930"/>
                    <a:pt x="6823" y="5775"/>
                    <a:pt x="6966" y="5596"/>
                  </a:cubicBezTo>
                  <a:lnTo>
                    <a:pt x="7251" y="5596"/>
                  </a:lnTo>
                  <a:cubicBezTo>
                    <a:pt x="7501" y="5596"/>
                    <a:pt x="7716" y="5418"/>
                    <a:pt x="7751" y="5168"/>
                  </a:cubicBezTo>
                  <a:lnTo>
                    <a:pt x="7859" y="4525"/>
                  </a:lnTo>
                  <a:cubicBezTo>
                    <a:pt x="8073" y="4465"/>
                    <a:pt x="8228" y="4263"/>
                    <a:pt x="8228" y="4037"/>
                  </a:cubicBezTo>
                  <a:lnTo>
                    <a:pt x="8228" y="3156"/>
                  </a:lnTo>
                  <a:cubicBezTo>
                    <a:pt x="8228" y="2929"/>
                    <a:pt x="8085" y="2739"/>
                    <a:pt x="7870" y="2667"/>
                  </a:cubicBezTo>
                  <a:cubicBezTo>
                    <a:pt x="7799" y="1191"/>
                    <a:pt x="6585" y="0"/>
                    <a:pt x="5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3" name="Google Shape;12033;p65"/>
            <p:cNvSpPr/>
            <p:nvPr/>
          </p:nvSpPr>
          <p:spPr>
            <a:xfrm>
              <a:off x="6312199" y="1800445"/>
              <a:ext cx="99253" cy="54743"/>
            </a:xfrm>
            <a:custGeom>
              <a:rect b="b" l="l" r="r" t="t"/>
              <a:pathLst>
                <a:path extrusionOk="0" h="1728" w="3133">
                  <a:moveTo>
                    <a:pt x="1560" y="1"/>
                  </a:moveTo>
                  <a:cubicBezTo>
                    <a:pt x="703" y="1"/>
                    <a:pt x="1" y="703"/>
                    <a:pt x="1" y="1572"/>
                  </a:cubicBezTo>
                  <a:cubicBezTo>
                    <a:pt x="1" y="1656"/>
                    <a:pt x="72" y="1727"/>
                    <a:pt x="167" y="1727"/>
                  </a:cubicBezTo>
                  <a:cubicBezTo>
                    <a:pt x="251" y="1727"/>
                    <a:pt x="334" y="1656"/>
                    <a:pt x="334" y="1572"/>
                  </a:cubicBezTo>
                  <a:cubicBezTo>
                    <a:pt x="334" y="882"/>
                    <a:pt x="882" y="334"/>
                    <a:pt x="1560" y="334"/>
                  </a:cubicBezTo>
                  <a:cubicBezTo>
                    <a:pt x="2251" y="334"/>
                    <a:pt x="2799" y="882"/>
                    <a:pt x="2799" y="1572"/>
                  </a:cubicBezTo>
                  <a:cubicBezTo>
                    <a:pt x="2799" y="1656"/>
                    <a:pt x="2870" y="1727"/>
                    <a:pt x="2965" y="1727"/>
                  </a:cubicBezTo>
                  <a:cubicBezTo>
                    <a:pt x="3049" y="1727"/>
                    <a:pt x="3120" y="1656"/>
                    <a:pt x="3120" y="1572"/>
                  </a:cubicBezTo>
                  <a:cubicBezTo>
                    <a:pt x="3132" y="703"/>
                    <a:pt x="2430"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34" name="Google Shape;12034;p65"/>
          <p:cNvGrpSpPr/>
          <p:nvPr/>
        </p:nvGrpSpPr>
        <p:grpSpPr>
          <a:xfrm>
            <a:off x="5289631" y="1500214"/>
            <a:ext cx="332355" cy="354974"/>
            <a:chOff x="5289631" y="1500214"/>
            <a:chExt cx="332355" cy="354974"/>
          </a:xfrm>
        </p:grpSpPr>
        <p:sp>
          <p:nvSpPr>
            <p:cNvPr id="12035" name="Google Shape;12035;p65"/>
            <p:cNvSpPr/>
            <p:nvPr/>
          </p:nvSpPr>
          <p:spPr>
            <a:xfrm>
              <a:off x="5432603" y="1667040"/>
              <a:ext cx="45651" cy="16157"/>
            </a:xfrm>
            <a:custGeom>
              <a:rect b="b" l="l" r="r" t="t"/>
              <a:pathLst>
                <a:path extrusionOk="0" h="510" w="1441">
                  <a:moveTo>
                    <a:pt x="183" y="0"/>
                  </a:moveTo>
                  <a:cubicBezTo>
                    <a:pt x="140" y="0"/>
                    <a:pt x="96" y="15"/>
                    <a:pt x="60" y="45"/>
                  </a:cubicBezTo>
                  <a:cubicBezTo>
                    <a:pt x="0" y="104"/>
                    <a:pt x="0" y="211"/>
                    <a:pt x="60" y="283"/>
                  </a:cubicBezTo>
                  <a:cubicBezTo>
                    <a:pt x="203" y="426"/>
                    <a:pt x="441" y="509"/>
                    <a:pt x="691" y="509"/>
                  </a:cubicBezTo>
                  <a:cubicBezTo>
                    <a:pt x="965" y="509"/>
                    <a:pt x="1203" y="426"/>
                    <a:pt x="1334" y="283"/>
                  </a:cubicBezTo>
                  <a:cubicBezTo>
                    <a:pt x="1441" y="223"/>
                    <a:pt x="1441" y="128"/>
                    <a:pt x="1370" y="45"/>
                  </a:cubicBezTo>
                  <a:cubicBezTo>
                    <a:pt x="1334" y="15"/>
                    <a:pt x="1292" y="0"/>
                    <a:pt x="1251" y="0"/>
                  </a:cubicBezTo>
                  <a:cubicBezTo>
                    <a:pt x="1209" y="0"/>
                    <a:pt x="1167" y="15"/>
                    <a:pt x="1131" y="45"/>
                  </a:cubicBezTo>
                  <a:cubicBezTo>
                    <a:pt x="1072" y="104"/>
                    <a:pt x="917" y="188"/>
                    <a:pt x="715" y="188"/>
                  </a:cubicBezTo>
                  <a:cubicBezTo>
                    <a:pt x="500" y="188"/>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6" name="Google Shape;12036;p65"/>
            <p:cNvSpPr/>
            <p:nvPr/>
          </p:nvSpPr>
          <p:spPr>
            <a:xfrm>
              <a:off x="5416763" y="1628074"/>
              <a:ext cx="10581" cy="15872"/>
            </a:xfrm>
            <a:custGeom>
              <a:rect b="b" l="l" r="r" t="t"/>
              <a:pathLst>
                <a:path extrusionOk="0" h="501" w="334">
                  <a:moveTo>
                    <a:pt x="167" y="1"/>
                  </a:moveTo>
                  <a:cubicBezTo>
                    <a:pt x="84" y="1"/>
                    <a:pt x="0" y="72"/>
                    <a:pt x="0" y="167"/>
                  </a:cubicBezTo>
                  <a:lnTo>
                    <a:pt x="0" y="346"/>
                  </a:lnTo>
                  <a:cubicBezTo>
                    <a:pt x="0" y="429"/>
                    <a:pt x="84"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7" name="Google Shape;12037;p65"/>
            <p:cNvSpPr/>
            <p:nvPr/>
          </p:nvSpPr>
          <p:spPr>
            <a:xfrm>
              <a:off x="5483893" y="1628074"/>
              <a:ext cx="10233" cy="15872"/>
            </a:xfrm>
            <a:custGeom>
              <a:rect b="b" l="l" r="r" t="t"/>
              <a:pathLst>
                <a:path extrusionOk="0" h="501" w="323">
                  <a:moveTo>
                    <a:pt x="155" y="1"/>
                  </a:moveTo>
                  <a:cubicBezTo>
                    <a:pt x="72" y="1"/>
                    <a:pt x="1" y="72"/>
                    <a:pt x="1" y="167"/>
                  </a:cubicBezTo>
                  <a:lnTo>
                    <a:pt x="1" y="346"/>
                  </a:lnTo>
                  <a:cubicBezTo>
                    <a:pt x="1" y="429"/>
                    <a:pt x="72" y="501"/>
                    <a:pt x="155" y="501"/>
                  </a:cubicBezTo>
                  <a:cubicBezTo>
                    <a:pt x="251" y="501"/>
                    <a:pt x="322" y="429"/>
                    <a:pt x="322" y="346"/>
                  </a:cubicBezTo>
                  <a:lnTo>
                    <a:pt x="322" y="167"/>
                  </a:lnTo>
                  <a:cubicBezTo>
                    <a:pt x="322" y="72"/>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8" name="Google Shape;12038;p65"/>
            <p:cNvSpPr/>
            <p:nvPr/>
          </p:nvSpPr>
          <p:spPr>
            <a:xfrm>
              <a:off x="5411093" y="1611474"/>
              <a:ext cx="21923" cy="10613"/>
            </a:xfrm>
            <a:custGeom>
              <a:rect b="b" l="l" r="r" t="t"/>
              <a:pathLst>
                <a:path extrusionOk="0" h="335" w="692">
                  <a:moveTo>
                    <a:pt x="167" y="1"/>
                  </a:moveTo>
                  <a:cubicBezTo>
                    <a:pt x="72" y="1"/>
                    <a:pt x="1" y="72"/>
                    <a:pt x="1" y="168"/>
                  </a:cubicBezTo>
                  <a:cubicBezTo>
                    <a:pt x="1" y="251"/>
                    <a:pt x="72" y="334"/>
                    <a:pt x="167" y="334"/>
                  </a:cubicBezTo>
                  <a:lnTo>
                    <a:pt x="525" y="334"/>
                  </a:lnTo>
                  <a:cubicBezTo>
                    <a:pt x="608" y="334"/>
                    <a:pt x="691" y="251"/>
                    <a:pt x="691" y="168"/>
                  </a:cubicBezTo>
                  <a:cubicBezTo>
                    <a:pt x="691" y="72"/>
                    <a:pt x="620"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39" name="Google Shape;12039;p65"/>
            <p:cNvSpPr/>
            <p:nvPr/>
          </p:nvSpPr>
          <p:spPr>
            <a:xfrm>
              <a:off x="5478254" y="1611474"/>
              <a:ext cx="21511" cy="10613"/>
            </a:xfrm>
            <a:custGeom>
              <a:rect b="b" l="l" r="r" t="t"/>
              <a:pathLst>
                <a:path extrusionOk="0" h="335" w="679">
                  <a:moveTo>
                    <a:pt x="155" y="1"/>
                  </a:moveTo>
                  <a:cubicBezTo>
                    <a:pt x="71" y="1"/>
                    <a:pt x="0" y="72"/>
                    <a:pt x="0" y="168"/>
                  </a:cubicBezTo>
                  <a:cubicBezTo>
                    <a:pt x="0" y="251"/>
                    <a:pt x="71" y="334"/>
                    <a:pt x="155" y="334"/>
                  </a:cubicBezTo>
                  <a:lnTo>
                    <a:pt x="524" y="334"/>
                  </a:lnTo>
                  <a:cubicBezTo>
                    <a:pt x="607" y="334"/>
                    <a:pt x="679" y="251"/>
                    <a:pt x="679" y="168"/>
                  </a:cubicBezTo>
                  <a:cubicBezTo>
                    <a:pt x="679" y="72"/>
                    <a:pt x="607"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0" name="Google Shape;12040;p65"/>
            <p:cNvSpPr/>
            <p:nvPr/>
          </p:nvSpPr>
          <p:spPr>
            <a:xfrm>
              <a:off x="5289631" y="1500214"/>
              <a:ext cx="332355" cy="354974"/>
            </a:xfrm>
            <a:custGeom>
              <a:rect b="b" l="l" r="r" t="t"/>
              <a:pathLst>
                <a:path extrusionOk="0" h="11205" w="10491">
                  <a:moveTo>
                    <a:pt x="5930" y="322"/>
                  </a:moveTo>
                  <a:cubicBezTo>
                    <a:pt x="6395" y="322"/>
                    <a:pt x="6978" y="596"/>
                    <a:pt x="7347" y="858"/>
                  </a:cubicBezTo>
                  <a:cubicBezTo>
                    <a:pt x="7752" y="1143"/>
                    <a:pt x="8240" y="1655"/>
                    <a:pt x="8335" y="2429"/>
                  </a:cubicBezTo>
                  <a:cubicBezTo>
                    <a:pt x="8395" y="2989"/>
                    <a:pt x="8550" y="3263"/>
                    <a:pt x="8716" y="3513"/>
                  </a:cubicBezTo>
                  <a:cubicBezTo>
                    <a:pt x="8812" y="3680"/>
                    <a:pt x="8895" y="3822"/>
                    <a:pt x="8966" y="4049"/>
                  </a:cubicBezTo>
                  <a:cubicBezTo>
                    <a:pt x="9073" y="4370"/>
                    <a:pt x="9073" y="4632"/>
                    <a:pt x="9073" y="4894"/>
                  </a:cubicBezTo>
                  <a:cubicBezTo>
                    <a:pt x="9073" y="5144"/>
                    <a:pt x="9073" y="5406"/>
                    <a:pt x="9169" y="5715"/>
                  </a:cubicBezTo>
                  <a:cubicBezTo>
                    <a:pt x="9228" y="5918"/>
                    <a:pt x="9300" y="6085"/>
                    <a:pt x="9371" y="6239"/>
                  </a:cubicBezTo>
                  <a:cubicBezTo>
                    <a:pt x="9526" y="6537"/>
                    <a:pt x="9657" y="6799"/>
                    <a:pt x="9645" y="7442"/>
                  </a:cubicBezTo>
                  <a:cubicBezTo>
                    <a:pt x="9621" y="8037"/>
                    <a:pt x="9800" y="8430"/>
                    <a:pt x="9919" y="8740"/>
                  </a:cubicBezTo>
                  <a:cubicBezTo>
                    <a:pt x="10062" y="9049"/>
                    <a:pt x="10145" y="9264"/>
                    <a:pt x="10026" y="9597"/>
                  </a:cubicBezTo>
                  <a:cubicBezTo>
                    <a:pt x="9931" y="9918"/>
                    <a:pt x="9645" y="10133"/>
                    <a:pt x="9454" y="10252"/>
                  </a:cubicBezTo>
                  <a:lnTo>
                    <a:pt x="9454" y="9692"/>
                  </a:lnTo>
                  <a:cubicBezTo>
                    <a:pt x="9454" y="9168"/>
                    <a:pt x="9121" y="8704"/>
                    <a:pt x="8633" y="8549"/>
                  </a:cubicBezTo>
                  <a:lnTo>
                    <a:pt x="6811" y="7906"/>
                  </a:lnTo>
                  <a:cubicBezTo>
                    <a:pt x="6609" y="7835"/>
                    <a:pt x="6454" y="7620"/>
                    <a:pt x="6454" y="7394"/>
                  </a:cubicBezTo>
                  <a:lnTo>
                    <a:pt x="6454" y="6680"/>
                  </a:lnTo>
                  <a:cubicBezTo>
                    <a:pt x="7180" y="6263"/>
                    <a:pt x="7692" y="5465"/>
                    <a:pt x="7692" y="4561"/>
                  </a:cubicBezTo>
                  <a:lnTo>
                    <a:pt x="7692" y="3977"/>
                  </a:lnTo>
                  <a:cubicBezTo>
                    <a:pt x="7704" y="3989"/>
                    <a:pt x="7716" y="3989"/>
                    <a:pt x="7716" y="4001"/>
                  </a:cubicBezTo>
                  <a:cubicBezTo>
                    <a:pt x="8073" y="4263"/>
                    <a:pt x="8300" y="4418"/>
                    <a:pt x="8347" y="4989"/>
                  </a:cubicBezTo>
                  <a:cubicBezTo>
                    <a:pt x="8347" y="5073"/>
                    <a:pt x="8419" y="5132"/>
                    <a:pt x="8514" y="5132"/>
                  </a:cubicBezTo>
                  <a:lnTo>
                    <a:pt x="8526" y="5132"/>
                  </a:lnTo>
                  <a:cubicBezTo>
                    <a:pt x="8609" y="5132"/>
                    <a:pt x="8692" y="5049"/>
                    <a:pt x="8669" y="4953"/>
                  </a:cubicBezTo>
                  <a:cubicBezTo>
                    <a:pt x="8609" y="4239"/>
                    <a:pt x="8276" y="3989"/>
                    <a:pt x="7895" y="3739"/>
                  </a:cubicBezTo>
                  <a:cubicBezTo>
                    <a:pt x="7633" y="3560"/>
                    <a:pt x="7359" y="3370"/>
                    <a:pt x="7121" y="2965"/>
                  </a:cubicBezTo>
                  <a:cubicBezTo>
                    <a:pt x="6728" y="2322"/>
                    <a:pt x="6287" y="2215"/>
                    <a:pt x="5954" y="2132"/>
                  </a:cubicBezTo>
                  <a:cubicBezTo>
                    <a:pt x="5787" y="2084"/>
                    <a:pt x="5633" y="2060"/>
                    <a:pt x="5513" y="1965"/>
                  </a:cubicBezTo>
                  <a:cubicBezTo>
                    <a:pt x="5442" y="1917"/>
                    <a:pt x="5418" y="1834"/>
                    <a:pt x="5418" y="1763"/>
                  </a:cubicBezTo>
                  <a:lnTo>
                    <a:pt x="5418" y="1417"/>
                  </a:lnTo>
                  <a:cubicBezTo>
                    <a:pt x="5418" y="1322"/>
                    <a:pt x="5335" y="1251"/>
                    <a:pt x="5252" y="1251"/>
                  </a:cubicBezTo>
                  <a:cubicBezTo>
                    <a:pt x="5156" y="1251"/>
                    <a:pt x="5085" y="1322"/>
                    <a:pt x="5085" y="1417"/>
                  </a:cubicBezTo>
                  <a:lnTo>
                    <a:pt x="5085" y="1763"/>
                  </a:lnTo>
                  <a:cubicBezTo>
                    <a:pt x="5085" y="1846"/>
                    <a:pt x="5037" y="1917"/>
                    <a:pt x="4978" y="1965"/>
                  </a:cubicBezTo>
                  <a:cubicBezTo>
                    <a:pt x="4859" y="2060"/>
                    <a:pt x="4716" y="2084"/>
                    <a:pt x="4549" y="2132"/>
                  </a:cubicBezTo>
                  <a:cubicBezTo>
                    <a:pt x="4204" y="2215"/>
                    <a:pt x="3763" y="2322"/>
                    <a:pt x="3370" y="2965"/>
                  </a:cubicBezTo>
                  <a:cubicBezTo>
                    <a:pt x="3120" y="3370"/>
                    <a:pt x="2858" y="3549"/>
                    <a:pt x="2596" y="3739"/>
                  </a:cubicBezTo>
                  <a:cubicBezTo>
                    <a:pt x="2227" y="3989"/>
                    <a:pt x="1882" y="4239"/>
                    <a:pt x="1823" y="4953"/>
                  </a:cubicBezTo>
                  <a:cubicBezTo>
                    <a:pt x="1823" y="5049"/>
                    <a:pt x="1882" y="5120"/>
                    <a:pt x="1977" y="5132"/>
                  </a:cubicBezTo>
                  <a:cubicBezTo>
                    <a:pt x="2061" y="5132"/>
                    <a:pt x="2144" y="5073"/>
                    <a:pt x="2156" y="4989"/>
                  </a:cubicBezTo>
                  <a:cubicBezTo>
                    <a:pt x="2204" y="4418"/>
                    <a:pt x="2442" y="4263"/>
                    <a:pt x="2775" y="4001"/>
                  </a:cubicBezTo>
                  <a:cubicBezTo>
                    <a:pt x="3049" y="3822"/>
                    <a:pt x="3358" y="3584"/>
                    <a:pt x="3644" y="3144"/>
                  </a:cubicBezTo>
                  <a:cubicBezTo>
                    <a:pt x="3966" y="2620"/>
                    <a:pt x="4287" y="2525"/>
                    <a:pt x="4621" y="2453"/>
                  </a:cubicBezTo>
                  <a:cubicBezTo>
                    <a:pt x="4835" y="2394"/>
                    <a:pt x="5061" y="2346"/>
                    <a:pt x="5263" y="2179"/>
                  </a:cubicBezTo>
                  <a:cubicBezTo>
                    <a:pt x="5454" y="2346"/>
                    <a:pt x="5680" y="2394"/>
                    <a:pt x="5906" y="2453"/>
                  </a:cubicBezTo>
                  <a:cubicBezTo>
                    <a:pt x="6252" y="2548"/>
                    <a:pt x="6561" y="2620"/>
                    <a:pt x="6883" y="3144"/>
                  </a:cubicBezTo>
                  <a:cubicBezTo>
                    <a:pt x="7049" y="3394"/>
                    <a:pt x="7216" y="3584"/>
                    <a:pt x="7395" y="3715"/>
                  </a:cubicBezTo>
                  <a:lnTo>
                    <a:pt x="7395" y="4525"/>
                  </a:lnTo>
                  <a:cubicBezTo>
                    <a:pt x="7395" y="5680"/>
                    <a:pt x="6454" y="6656"/>
                    <a:pt x="5299" y="6668"/>
                  </a:cubicBezTo>
                  <a:cubicBezTo>
                    <a:pt x="5292" y="6668"/>
                    <a:pt x="5285" y="6668"/>
                    <a:pt x="5277" y="6668"/>
                  </a:cubicBezTo>
                  <a:cubicBezTo>
                    <a:pt x="4109" y="6668"/>
                    <a:pt x="3156" y="5720"/>
                    <a:pt x="3156" y="4549"/>
                  </a:cubicBezTo>
                  <a:lnTo>
                    <a:pt x="3156" y="4489"/>
                  </a:lnTo>
                  <a:cubicBezTo>
                    <a:pt x="3156" y="4406"/>
                    <a:pt x="3073" y="4334"/>
                    <a:pt x="2989" y="4334"/>
                  </a:cubicBezTo>
                  <a:cubicBezTo>
                    <a:pt x="2894" y="4334"/>
                    <a:pt x="2823" y="4406"/>
                    <a:pt x="2823" y="4489"/>
                  </a:cubicBezTo>
                  <a:lnTo>
                    <a:pt x="2823" y="4549"/>
                  </a:lnTo>
                  <a:cubicBezTo>
                    <a:pt x="2823" y="5465"/>
                    <a:pt x="3311" y="6251"/>
                    <a:pt x="4061" y="6680"/>
                  </a:cubicBezTo>
                  <a:lnTo>
                    <a:pt x="4061" y="7394"/>
                  </a:lnTo>
                  <a:cubicBezTo>
                    <a:pt x="4061" y="7620"/>
                    <a:pt x="3906" y="7823"/>
                    <a:pt x="3704" y="7906"/>
                  </a:cubicBezTo>
                  <a:lnTo>
                    <a:pt x="1882" y="8537"/>
                  </a:lnTo>
                  <a:cubicBezTo>
                    <a:pt x="1394" y="8716"/>
                    <a:pt x="1072" y="9180"/>
                    <a:pt x="1072" y="9692"/>
                  </a:cubicBezTo>
                  <a:lnTo>
                    <a:pt x="1072" y="10252"/>
                  </a:lnTo>
                  <a:cubicBezTo>
                    <a:pt x="858" y="10133"/>
                    <a:pt x="596" y="9906"/>
                    <a:pt x="489" y="9597"/>
                  </a:cubicBezTo>
                  <a:cubicBezTo>
                    <a:pt x="370" y="9252"/>
                    <a:pt x="453" y="9049"/>
                    <a:pt x="608" y="8740"/>
                  </a:cubicBezTo>
                  <a:cubicBezTo>
                    <a:pt x="739" y="8418"/>
                    <a:pt x="906" y="8049"/>
                    <a:pt x="894" y="7442"/>
                  </a:cubicBezTo>
                  <a:cubicBezTo>
                    <a:pt x="870" y="6799"/>
                    <a:pt x="1025" y="6513"/>
                    <a:pt x="1156" y="6239"/>
                  </a:cubicBezTo>
                  <a:cubicBezTo>
                    <a:pt x="1227" y="6085"/>
                    <a:pt x="1311" y="5918"/>
                    <a:pt x="1370" y="5715"/>
                  </a:cubicBezTo>
                  <a:cubicBezTo>
                    <a:pt x="1453" y="5406"/>
                    <a:pt x="1453" y="5144"/>
                    <a:pt x="1453" y="4894"/>
                  </a:cubicBezTo>
                  <a:cubicBezTo>
                    <a:pt x="1453" y="4632"/>
                    <a:pt x="1453" y="4370"/>
                    <a:pt x="1561" y="4049"/>
                  </a:cubicBezTo>
                  <a:cubicBezTo>
                    <a:pt x="1632" y="3822"/>
                    <a:pt x="1727" y="3680"/>
                    <a:pt x="1811" y="3513"/>
                  </a:cubicBezTo>
                  <a:cubicBezTo>
                    <a:pt x="1965" y="3263"/>
                    <a:pt x="2120" y="2989"/>
                    <a:pt x="2204" y="2429"/>
                  </a:cubicBezTo>
                  <a:cubicBezTo>
                    <a:pt x="2287" y="1655"/>
                    <a:pt x="2775" y="1155"/>
                    <a:pt x="3180" y="858"/>
                  </a:cubicBezTo>
                  <a:cubicBezTo>
                    <a:pt x="3692" y="489"/>
                    <a:pt x="4251" y="322"/>
                    <a:pt x="4597" y="322"/>
                  </a:cubicBezTo>
                  <a:cubicBezTo>
                    <a:pt x="4763" y="322"/>
                    <a:pt x="4894" y="358"/>
                    <a:pt x="4978" y="429"/>
                  </a:cubicBezTo>
                  <a:cubicBezTo>
                    <a:pt x="5067" y="489"/>
                    <a:pt x="5168" y="518"/>
                    <a:pt x="5268" y="518"/>
                  </a:cubicBezTo>
                  <a:cubicBezTo>
                    <a:pt x="5368" y="518"/>
                    <a:pt x="5466" y="489"/>
                    <a:pt x="5549" y="429"/>
                  </a:cubicBezTo>
                  <a:cubicBezTo>
                    <a:pt x="5656" y="370"/>
                    <a:pt x="5775" y="322"/>
                    <a:pt x="5930" y="322"/>
                  </a:cubicBezTo>
                  <a:close/>
                  <a:moveTo>
                    <a:pt x="4585" y="0"/>
                  </a:moveTo>
                  <a:cubicBezTo>
                    <a:pt x="4109" y="0"/>
                    <a:pt x="3478" y="239"/>
                    <a:pt x="2977" y="596"/>
                  </a:cubicBezTo>
                  <a:cubicBezTo>
                    <a:pt x="2525" y="917"/>
                    <a:pt x="1965" y="1489"/>
                    <a:pt x="1858" y="2382"/>
                  </a:cubicBezTo>
                  <a:cubicBezTo>
                    <a:pt x="1799" y="2870"/>
                    <a:pt x="1668" y="3096"/>
                    <a:pt x="1513" y="3334"/>
                  </a:cubicBezTo>
                  <a:cubicBezTo>
                    <a:pt x="1418" y="3501"/>
                    <a:pt x="1311" y="3680"/>
                    <a:pt x="1239" y="3941"/>
                  </a:cubicBezTo>
                  <a:cubicBezTo>
                    <a:pt x="1132" y="4311"/>
                    <a:pt x="1120" y="4596"/>
                    <a:pt x="1120" y="4882"/>
                  </a:cubicBezTo>
                  <a:cubicBezTo>
                    <a:pt x="1120" y="5120"/>
                    <a:pt x="1120" y="5346"/>
                    <a:pt x="1037" y="5608"/>
                  </a:cubicBezTo>
                  <a:cubicBezTo>
                    <a:pt x="1001" y="5787"/>
                    <a:pt x="918" y="5918"/>
                    <a:pt x="846" y="6073"/>
                  </a:cubicBezTo>
                  <a:cubicBezTo>
                    <a:pt x="703" y="6382"/>
                    <a:pt x="537" y="6716"/>
                    <a:pt x="549" y="7430"/>
                  </a:cubicBezTo>
                  <a:cubicBezTo>
                    <a:pt x="560" y="7966"/>
                    <a:pt x="418" y="8287"/>
                    <a:pt x="287" y="8585"/>
                  </a:cubicBezTo>
                  <a:cubicBezTo>
                    <a:pt x="132" y="8918"/>
                    <a:pt x="1" y="9228"/>
                    <a:pt x="168" y="9692"/>
                  </a:cubicBezTo>
                  <a:cubicBezTo>
                    <a:pt x="346" y="10192"/>
                    <a:pt x="846" y="10514"/>
                    <a:pt x="1061" y="10609"/>
                  </a:cubicBezTo>
                  <a:lnTo>
                    <a:pt x="1061" y="11026"/>
                  </a:lnTo>
                  <a:cubicBezTo>
                    <a:pt x="1061" y="11121"/>
                    <a:pt x="1132" y="11192"/>
                    <a:pt x="1215" y="11192"/>
                  </a:cubicBezTo>
                  <a:cubicBezTo>
                    <a:pt x="1311" y="11192"/>
                    <a:pt x="1382" y="11121"/>
                    <a:pt x="1382" y="11026"/>
                  </a:cubicBezTo>
                  <a:lnTo>
                    <a:pt x="1382" y="9668"/>
                  </a:lnTo>
                  <a:cubicBezTo>
                    <a:pt x="1382" y="9514"/>
                    <a:pt x="1430" y="9359"/>
                    <a:pt x="1501" y="9228"/>
                  </a:cubicBezTo>
                  <a:lnTo>
                    <a:pt x="2275" y="9895"/>
                  </a:lnTo>
                  <a:cubicBezTo>
                    <a:pt x="2394" y="10002"/>
                    <a:pt x="2465" y="10145"/>
                    <a:pt x="2465" y="10299"/>
                  </a:cubicBezTo>
                  <a:lnTo>
                    <a:pt x="2465" y="11026"/>
                  </a:lnTo>
                  <a:cubicBezTo>
                    <a:pt x="2465" y="11121"/>
                    <a:pt x="2549" y="11192"/>
                    <a:pt x="2632" y="11192"/>
                  </a:cubicBezTo>
                  <a:cubicBezTo>
                    <a:pt x="2716" y="11192"/>
                    <a:pt x="2799" y="11121"/>
                    <a:pt x="2799" y="11026"/>
                  </a:cubicBezTo>
                  <a:lnTo>
                    <a:pt x="2799" y="10299"/>
                  </a:lnTo>
                  <a:cubicBezTo>
                    <a:pt x="2799" y="10049"/>
                    <a:pt x="2692" y="9811"/>
                    <a:pt x="2501" y="9645"/>
                  </a:cubicBezTo>
                  <a:lnTo>
                    <a:pt x="1727" y="8978"/>
                  </a:lnTo>
                  <a:cubicBezTo>
                    <a:pt x="1799" y="8918"/>
                    <a:pt x="1882" y="8871"/>
                    <a:pt x="1977" y="8823"/>
                  </a:cubicBezTo>
                  <a:lnTo>
                    <a:pt x="3013" y="8454"/>
                  </a:lnTo>
                  <a:cubicBezTo>
                    <a:pt x="3728" y="9371"/>
                    <a:pt x="4466" y="10002"/>
                    <a:pt x="5192" y="10299"/>
                  </a:cubicBezTo>
                  <a:cubicBezTo>
                    <a:pt x="5204" y="10311"/>
                    <a:pt x="5240" y="10311"/>
                    <a:pt x="5252" y="10311"/>
                  </a:cubicBezTo>
                  <a:cubicBezTo>
                    <a:pt x="5263" y="10311"/>
                    <a:pt x="5299" y="10311"/>
                    <a:pt x="5311" y="10299"/>
                  </a:cubicBezTo>
                  <a:cubicBezTo>
                    <a:pt x="5764" y="10121"/>
                    <a:pt x="6216" y="9811"/>
                    <a:pt x="6668" y="9395"/>
                  </a:cubicBezTo>
                  <a:cubicBezTo>
                    <a:pt x="6728" y="9335"/>
                    <a:pt x="6740" y="9228"/>
                    <a:pt x="6668" y="9156"/>
                  </a:cubicBezTo>
                  <a:cubicBezTo>
                    <a:pt x="6636" y="9124"/>
                    <a:pt x="6590" y="9102"/>
                    <a:pt x="6543" y="9102"/>
                  </a:cubicBezTo>
                  <a:cubicBezTo>
                    <a:pt x="6503" y="9102"/>
                    <a:pt x="6463" y="9118"/>
                    <a:pt x="6430" y="9156"/>
                  </a:cubicBezTo>
                  <a:cubicBezTo>
                    <a:pt x="6025" y="9525"/>
                    <a:pt x="5644" y="9811"/>
                    <a:pt x="5252" y="9966"/>
                  </a:cubicBezTo>
                  <a:cubicBezTo>
                    <a:pt x="4478" y="9633"/>
                    <a:pt x="3811" y="8930"/>
                    <a:pt x="3347" y="8347"/>
                  </a:cubicBezTo>
                  <a:lnTo>
                    <a:pt x="3799" y="8204"/>
                  </a:lnTo>
                  <a:cubicBezTo>
                    <a:pt x="4132" y="8085"/>
                    <a:pt x="4370" y="7751"/>
                    <a:pt x="4370" y="7382"/>
                  </a:cubicBezTo>
                  <a:lnTo>
                    <a:pt x="4370" y="6811"/>
                  </a:lnTo>
                  <a:cubicBezTo>
                    <a:pt x="4656" y="6918"/>
                    <a:pt x="4954" y="6978"/>
                    <a:pt x="5263" y="6978"/>
                  </a:cubicBezTo>
                  <a:cubicBezTo>
                    <a:pt x="5585" y="6978"/>
                    <a:pt x="5883" y="6918"/>
                    <a:pt x="6156" y="6811"/>
                  </a:cubicBezTo>
                  <a:lnTo>
                    <a:pt x="6156" y="7382"/>
                  </a:lnTo>
                  <a:cubicBezTo>
                    <a:pt x="6156" y="7751"/>
                    <a:pt x="6395" y="8085"/>
                    <a:pt x="6740" y="8204"/>
                  </a:cubicBezTo>
                  <a:lnTo>
                    <a:pt x="7192" y="8347"/>
                  </a:lnTo>
                  <a:cubicBezTo>
                    <a:pt x="7097" y="8466"/>
                    <a:pt x="7014" y="8573"/>
                    <a:pt x="6907" y="8692"/>
                  </a:cubicBezTo>
                  <a:cubicBezTo>
                    <a:pt x="6847" y="8763"/>
                    <a:pt x="6847" y="8871"/>
                    <a:pt x="6918" y="8930"/>
                  </a:cubicBezTo>
                  <a:cubicBezTo>
                    <a:pt x="6954" y="8954"/>
                    <a:pt x="6990" y="8978"/>
                    <a:pt x="7026" y="8978"/>
                  </a:cubicBezTo>
                  <a:cubicBezTo>
                    <a:pt x="7073" y="8978"/>
                    <a:pt x="7109" y="8954"/>
                    <a:pt x="7145" y="8918"/>
                  </a:cubicBezTo>
                  <a:cubicBezTo>
                    <a:pt x="7264" y="8787"/>
                    <a:pt x="7383" y="8633"/>
                    <a:pt x="7502" y="8490"/>
                  </a:cubicBezTo>
                  <a:lnTo>
                    <a:pt x="8538" y="8859"/>
                  </a:lnTo>
                  <a:cubicBezTo>
                    <a:pt x="8645" y="8883"/>
                    <a:pt x="8740" y="8942"/>
                    <a:pt x="8812" y="9002"/>
                  </a:cubicBezTo>
                  <a:lnTo>
                    <a:pt x="8038" y="9656"/>
                  </a:lnTo>
                  <a:cubicBezTo>
                    <a:pt x="7847" y="9823"/>
                    <a:pt x="7740" y="10061"/>
                    <a:pt x="7740" y="10311"/>
                  </a:cubicBezTo>
                  <a:lnTo>
                    <a:pt x="7740" y="11038"/>
                  </a:lnTo>
                  <a:cubicBezTo>
                    <a:pt x="7740" y="11133"/>
                    <a:pt x="7811" y="11204"/>
                    <a:pt x="7895" y="11204"/>
                  </a:cubicBezTo>
                  <a:cubicBezTo>
                    <a:pt x="7990" y="11204"/>
                    <a:pt x="8061" y="11133"/>
                    <a:pt x="8061" y="11038"/>
                  </a:cubicBezTo>
                  <a:lnTo>
                    <a:pt x="8061" y="10311"/>
                  </a:lnTo>
                  <a:cubicBezTo>
                    <a:pt x="8061" y="10145"/>
                    <a:pt x="8133" y="10002"/>
                    <a:pt x="8252" y="9918"/>
                  </a:cubicBezTo>
                  <a:lnTo>
                    <a:pt x="9014" y="9264"/>
                  </a:lnTo>
                  <a:cubicBezTo>
                    <a:pt x="9085" y="9395"/>
                    <a:pt x="9133" y="9537"/>
                    <a:pt x="9133" y="9692"/>
                  </a:cubicBezTo>
                  <a:lnTo>
                    <a:pt x="9133" y="11049"/>
                  </a:lnTo>
                  <a:cubicBezTo>
                    <a:pt x="9133" y="11133"/>
                    <a:pt x="9204" y="11204"/>
                    <a:pt x="9300" y="11204"/>
                  </a:cubicBezTo>
                  <a:cubicBezTo>
                    <a:pt x="9383" y="11204"/>
                    <a:pt x="9466" y="11133"/>
                    <a:pt x="9466" y="11049"/>
                  </a:cubicBezTo>
                  <a:lnTo>
                    <a:pt x="9466" y="10633"/>
                  </a:lnTo>
                  <a:cubicBezTo>
                    <a:pt x="9681" y="10514"/>
                    <a:pt x="10193" y="10216"/>
                    <a:pt x="10359" y="9704"/>
                  </a:cubicBezTo>
                  <a:cubicBezTo>
                    <a:pt x="10490" y="9240"/>
                    <a:pt x="10359" y="8930"/>
                    <a:pt x="10228" y="8585"/>
                  </a:cubicBezTo>
                  <a:cubicBezTo>
                    <a:pt x="10085" y="8287"/>
                    <a:pt x="9955" y="7966"/>
                    <a:pt x="9955" y="7430"/>
                  </a:cubicBezTo>
                  <a:cubicBezTo>
                    <a:pt x="9966" y="6716"/>
                    <a:pt x="9812" y="6382"/>
                    <a:pt x="9657" y="6073"/>
                  </a:cubicBezTo>
                  <a:cubicBezTo>
                    <a:pt x="9585" y="5918"/>
                    <a:pt x="9526" y="5787"/>
                    <a:pt x="9466" y="5608"/>
                  </a:cubicBezTo>
                  <a:cubicBezTo>
                    <a:pt x="9395" y="5346"/>
                    <a:pt x="9395" y="5120"/>
                    <a:pt x="9395" y="4882"/>
                  </a:cubicBezTo>
                  <a:cubicBezTo>
                    <a:pt x="9395" y="4596"/>
                    <a:pt x="9395" y="4311"/>
                    <a:pt x="9276" y="3941"/>
                  </a:cubicBezTo>
                  <a:cubicBezTo>
                    <a:pt x="9193" y="3680"/>
                    <a:pt x="9097" y="3513"/>
                    <a:pt x="8990" y="3334"/>
                  </a:cubicBezTo>
                  <a:cubicBezTo>
                    <a:pt x="8835" y="3096"/>
                    <a:pt x="8704" y="2870"/>
                    <a:pt x="8645" y="2382"/>
                  </a:cubicBezTo>
                  <a:cubicBezTo>
                    <a:pt x="8538" y="1489"/>
                    <a:pt x="7978" y="917"/>
                    <a:pt x="7526" y="596"/>
                  </a:cubicBezTo>
                  <a:cubicBezTo>
                    <a:pt x="7026" y="239"/>
                    <a:pt x="6395" y="0"/>
                    <a:pt x="5918" y="0"/>
                  </a:cubicBezTo>
                  <a:cubicBezTo>
                    <a:pt x="5704" y="0"/>
                    <a:pt x="5502" y="48"/>
                    <a:pt x="5359" y="143"/>
                  </a:cubicBezTo>
                  <a:cubicBezTo>
                    <a:pt x="5329" y="167"/>
                    <a:pt x="5290" y="179"/>
                    <a:pt x="5252" y="179"/>
                  </a:cubicBezTo>
                  <a:cubicBezTo>
                    <a:pt x="5213" y="179"/>
                    <a:pt x="5174" y="167"/>
                    <a:pt x="5144" y="143"/>
                  </a:cubicBezTo>
                  <a:cubicBezTo>
                    <a:pt x="5002" y="48"/>
                    <a:pt x="4811" y="0"/>
                    <a:pt x="4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1" name="Google Shape;12041;p65"/>
          <p:cNvGrpSpPr/>
          <p:nvPr/>
        </p:nvGrpSpPr>
        <p:grpSpPr>
          <a:xfrm>
            <a:off x="5748295" y="1499833"/>
            <a:ext cx="323294" cy="356115"/>
            <a:chOff x="5748295" y="1499833"/>
            <a:chExt cx="323294" cy="356115"/>
          </a:xfrm>
        </p:grpSpPr>
        <p:sp>
          <p:nvSpPr>
            <p:cNvPr id="12042" name="Google Shape;12042;p65"/>
            <p:cNvSpPr/>
            <p:nvPr/>
          </p:nvSpPr>
          <p:spPr>
            <a:xfrm>
              <a:off x="5871276" y="1611474"/>
              <a:ext cx="10581" cy="16252"/>
            </a:xfrm>
            <a:custGeom>
              <a:rect b="b" l="l" r="r" t="t"/>
              <a:pathLst>
                <a:path extrusionOk="0" h="513" w="334">
                  <a:moveTo>
                    <a:pt x="167" y="1"/>
                  </a:moveTo>
                  <a:cubicBezTo>
                    <a:pt x="84" y="1"/>
                    <a:pt x="0" y="72"/>
                    <a:pt x="0" y="168"/>
                  </a:cubicBezTo>
                  <a:lnTo>
                    <a:pt x="0" y="346"/>
                  </a:lnTo>
                  <a:cubicBezTo>
                    <a:pt x="0" y="429"/>
                    <a:pt x="84" y="513"/>
                    <a:pt x="167" y="513"/>
                  </a:cubicBezTo>
                  <a:cubicBezTo>
                    <a:pt x="250" y="513"/>
                    <a:pt x="334" y="429"/>
                    <a:pt x="334" y="346"/>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3" name="Google Shape;12043;p65"/>
            <p:cNvSpPr/>
            <p:nvPr/>
          </p:nvSpPr>
          <p:spPr>
            <a:xfrm>
              <a:off x="5938406" y="1611474"/>
              <a:ext cx="10233" cy="16252"/>
            </a:xfrm>
            <a:custGeom>
              <a:rect b="b" l="l" r="r" t="t"/>
              <a:pathLst>
                <a:path extrusionOk="0" h="513" w="323">
                  <a:moveTo>
                    <a:pt x="167" y="1"/>
                  </a:moveTo>
                  <a:cubicBezTo>
                    <a:pt x="72" y="1"/>
                    <a:pt x="1" y="72"/>
                    <a:pt x="1" y="168"/>
                  </a:cubicBezTo>
                  <a:lnTo>
                    <a:pt x="1" y="346"/>
                  </a:lnTo>
                  <a:cubicBezTo>
                    <a:pt x="1" y="429"/>
                    <a:pt x="72" y="513"/>
                    <a:pt x="167" y="513"/>
                  </a:cubicBezTo>
                  <a:cubicBezTo>
                    <a:pt x="251" y="513"/>
                    <a:pt x="322" y="429"/>
                    <a:pt x="322" y="346"/>
                  </a:cubicBez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4" name="Google Shape;12044;p65"/>
            <p:cNvSpPr/>
            <p:nvPr/>
          </p:nvSpPr>
          <p:spPr>
            <a:xfrm>
              <a:off x="5887116" y="1650820"/>
              <a:ext cx="45683" cy="15777"/>
            </a:xfrm>
            <a:custGeom>
              <a:rect b="b" l="l" r="r" t="t"/>
              <a:pathLst>
                <a:path extrusionOk="0" h="498" w="1442">
                  <a:moveTo>
                    <a:pt x="183" y="0"/>
                  </a:moveTo>
                  <a:cubicBezTo>
                    <a:pt x="140" y="0"/>
                    <a:pt x="96" y="15"/>
                    <a:pt x="60" y="45"/>
                  </a:cubicBezTo>
                  <a:cubicBezTo>
                    <a:pt x="0" y="104"/>
                    <a:pt x="0" y="199"/>
                    <a:pt x="60" y="283"/>
                  </a:cubicBezTo>
                  <a:cubicBezTo>
                    <a:pt x="203" y="414"/>
                    <a:pt x="441" y="497"/>
                    <a:pt x="691" y="497"/>
                  </a:cubicBezTo>
                  <a:cubicBezTo>
                    <a:pt x="965" y="497"/>
                    <a:pt x="1203" y="414"/>
                    <a:pt x="1334" y="283"/>
                  </a:cubicBezTo>
                  <a:cubicBezTo>
                    <a:pt x="1441" y="199"/>
                    <a:pt x="1441" y="104"/>
                    <a:pt x="1370" y="45"/>
                  </a:cubicBezTo>
                  <a:cubicBezTo>
                    <a:pt x="1340" y="15"/>
                    <a:pt x="1298" y="0"/>
                    <a:pt x="1255" y="0"/>
                  </a:cubicBezTo>
                  <a:cubicBezTo>
                    <a:pt x="1212" y="0"/>
                    <a:pt x="1167" y="15"/>
                    <a:pt x="1131" y="45"/>
                  </a:cubicBezTo>
                  <a:cubicBezTo>
                    <a:pt x="1072" y="104"/>
                    <a:pt x="917" y="176"/>
                    <a:pt x="715" y="176"/>
                  </a:cubicBezTo>
                  <a:cubicBezTo>
                    <a:pt x="500" y="176"/>
                    <a:pt x="358" y="104"/>
                    <a:pt x="298" y="45"/>
                  </a:cubicBezTo>
                  <a:cubicBezTo>
                    <a:pt x="268" y="15"/>
                    <a:pt x="227"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5" name="Google Shape;12045;p65"/>
            <p:cNvSpPr/>
            <p:nvPr/>
          </p:nvSpPr>
          <p:spPr>
            <a:xfrm>
              <a:off x="5748295" y="1499833"/>
              <a:ext cx="323294" cy="355355"/>
            </a:xfrm>
            <a:custGeom>
              <a:rect b="b" l="l" r="r" t="t"/>
              <a:pathLst>
                <a:path extrusionOk="0" h="11217" w="10205">
                  <a:moveTo>
                    <a:pt x="7026" y="334"/>
                  </a:moveTo>
                  <a:cubicBezTo>
                    <a:pt x="7323" y="334"/>
                    <a:pt x="7561" y="572"/>
                    <a:pt x="7561" y="870"/>
                  </a:cubicBezTo>
                  <a:lnTo>
                    <a:pt x="7561" y="3346"/>
                  </a:lnTo>
                  <a:lnTo>
                    <a:pt x="7371" y="3346"/>
                  </a:lnTo>
                  <a:cubicBezTo>
                    <a:pt x="7264" y="3346"/>
                    <a:pt x="7180" y="3251"/>
                    <a:pt x="7180" y="3156"/>
                  </a:cubicBezTo>
                  <a:lnTo>
                    <a:pt x="7180" y="2632"/>
                  </a:lnTo>
                  <a:cubicBezTo>
                    <a:pt x="7180" y="2156"/>
                    <a:pt x="6787" y="1763"/>
                    <a:pt x="6311" y="1763"/>
                  </a:cubicBezTo>
                  <a:lnTo>
                    <a:pt x="4561" y="1763"/>
                  </a:lnTo>
                  <a:cubicBezTo>
                    <a:pt x="4466" y="1763"/>
                    <a:pt x="4394" y="1846"/>
                    <a:pt x="4394" y="1929"/>
                  </a:cubicBezTo>
                  <a:cubicBezTo>
                    <a:pt x="4394" y="2025"/>
                    <a:pt x="4466" y="2096"/>
                    <a:pt x="4561" y="2096"/>
                  </a:cubicBezTo>
                  <a:lnTo>
                    <a:pt x="6311" y="2096"/>
                  </a:lnTo>
                  <a:cubicBezTo>
                    <a:pt x="6609" y="2096"/>
                    <a:pt x="6847" y="2334"/>
                    <a:pt x="6847" y="2632"/>
                  </a:cubicBezTo>
                  <a:lnTo>
                    <a:pt x="6847" y="3156"/>
                  </a:lnTo>
                  <a:cubicBezTo>
                    <a:pt x="6847" y="3441"/>
                    <a:pt x="7085" y="3680"/>
                    <a:pt x="7371" y="3680"/>
                  </a:cubicBezTo>
                  <a:lnTo>
                    <a:pt x="7633" y="3680"/>
                  </a:lnTo>
                  <a:cubicBezTo>
                    <a:pt x="7704" y="3680"/>
                    <a:pt x="7788" y="3703"/>
                    <a:pt x="7847" y="3763"/>
                  </a:cubicBezTo>
                  <a:cubicBezTo>
                    <a:pt x="7907" y="3822"/>
                    <a:pt x="7919" y="3894"/>
                    <a:pt x="7919" y="3977"/>
                  </a:cubicBezTo>
                  <a:cubicBezTo>
                    <a:pt x="7907" y="4108"/>
                    <a:pt x="7776" y="4227"/>
                    <a:pt x="7621" y="4227"/>
                  </a:cubicBezTo>
                  <a:lnTo>
                    <a:pt x="7549" y="4227"/>
                  </a:lnTo>
                  <a:lnTo>
                    <a:pt x="7549" y="4215"/>
                  </a:lnTo>
                  <a:cubicBezTo>
                    <a:pt x="7549" y="4120"/>
                    <a:pt x="7478" y="4049"/>
                    <a:pt x="7383" y="4049"/>
                  </a:cubicBezTo>
                  <a:cubicBezTo>
                    <a:pt x="7299" y="4049"/>
                    <a:pt x="7216" y="4120"/>
                    <a:pt x="7216" y="4215"/>
                  </a:cubicBezTo>
                  <a:cubicBezTo>
                    <a:pt x="7216" y="5370"/>
                    <a:pt x="6264" y="6323"/>
                    <a:pt x="5109" y="6323"/>
                  </a:cubicBezTo>
                  <a:cubicBezTo>
                    <a:pt x="5101" y="6323"/>
                    <a:pt x="5094" y="6323"/>
                    <a:pt x="5087" y="6323"/>
                  </a:cubicBezTo>
                  <a:cubicBezTo>
                    <a:pt x="3930" y="6323"/>
                    <a:pt x="2989" y="5375"/>
                    <a:pt x="2989" y="4215"/>
                  </a:cubicBezTo>
                  <a:cubicBezTo>
                    <a:pt x="2989" y="4120"/>
                    <a:pt x="2918" y="4049"/>
                    <a:pt x="2835" y="4049"/>
                  </a:cubicBezTo>
                  <a:cubicBezTo>
                    <a:pt x="2739" y="4049"/>
                    <a:pt x="2668" y="4120"/>
                    <a:pt x="2668" y="4215"/>
                  </a:cubicBezTo>
                  <a:lnTo>
                    <a:pt x="2668" y="4227"/>
                  </a:lnTo>
                  <a:lnTo>
                    <a:pt x="2561" y="4227"/>
                  </a:lnTo>
                  <a:cubicBezTo>
                    <a:pt x="2489" y="4227"/>
                    <a:pt x="2418" y="4192"/>
                    <a:pt x="2358" y="4132"/>
                  </a:cubicBezTo>
                  <a:cubicBezTo>
                    <a:pt x="2299" y="4073"/>
                    <a:pt x="2275" y="4001"/>
                    <a:pt x="2275" y="3930"/>
                  </a:cubicBezTo>
                  <a:cubicBezTo>
                    <a:pt x="2299" y="3799"/>
                    <a:pt x="2430" y="3680"/>
                    <a:pt x="2573" y="3680"/>
                  </a:cubicBezTo>
                  <a:lnTo>
                    <a:pt x="2811" y="3680"/>
                  </a:lnTo>
                  <a:cubicBezTo>
                    <a:pt x="3097" y="3680"/>
                    <a:pt x="3335" y="3441"/>
                    <a:pt x="3335" y="3156"/>
                  </a:cubicBezTo>
                  <a:lnTo>
                    <a:pt x="3335" y="2632"/>
                  </a:lnTo>
                  <a:cubicBezTo>
                    <a:pt x="3335" y="2334"/>
                    <a:pt x="3573" y="2096"/>
                    <a:pt x="3870" y="2096"/>
                  </a:cubicBezTo>
                  <a:cubicBezTo>
                    <a:pt x="3954" y="2096"/>
                    <a:pt x="4037" y="2025"/>
                    <a:pt x="4037" y="1929"/>
                  </a:cubicBezTo>
                  <a:cubicBezTo>
                    <a:pt x="4037" y="1846"/>
                    <a:pt x="3954" y="1763"/>
                    <a:pt x="3870" y="1763"/>
                  </a:cubicBezTo>
                  <a:cubicBezTo>
                    <a:pt x="3394" y="1763"/>
                    <a:pt x="3013" y="2156"/>
                    <a:pt x="3013" y="2632"/>
                  </a:cubicBezTo>
                  <a:lnTo>
                    <a:pt x="3013" y="3156"/>
                  </a:lnTo>
                  <a:cubicBezTo>
                    <a:pt x="3013" y="3251"/>
                    <a:pt x="2918" y="3346"/>
                    <a:pt x="2811" y="3346"/>
                  </a:cubicBezTo>
                  <a:lnTo>
                    <a:pt x="2620" y="3346"/>
                  </a:lnTo>
                  <a:lnTo>
                    <a:pt x="2620" y="870"/>
                  </a:lnTo>
                  <a:cubicBezTo>
                    <a:pt x="2620" y="572"/>
                    <a:pt x="2858" y="334"/>
                    <a:pt x="3156" y="334"/>
                  </a:cubicBezTo>
                  <a:close/>
                  <a:moveTo>
                    <a:pt x="6549" y="6204"/>
                  </a:moveTo>
                  <a:lnTo>
                    <a:pt x="6549" y="6632"/>
                  </a:lnTo>
                  <a:cubicBezTo>
                    <a:pt x="6549" y="6811"/>
                    <a:pt x="6621" y="6990"/>
                    <a:pt x="6764" y="7121"/>
                  </a:cubicBezTo>
                  <a:lnTo>
                    <a:pt x="7085" y="7454"/>
                  </a:lnTo>
                  <a:lnTo>
                    <a:pt x="7085" y="8085"/>
                  </a:lnTo>
                  <a:lnTo>
                    <a:pt x="7061" y="8085"/>
                  </a:lnTo>
                  <a:cubicBezTo>
                    <a:pt x="7061" y="9097"/>
                    <a:pt x="6264" y="9930"/>
                    <a:pt x="5287" y="10014"/>
                  </a:cubicBezTo>
                  <a:lnTo>
                    <a:pt x="5287" y="9835"/>
                  </a:lnTo>
                  <a:cubicBezTo>
                    <a:pt x="5287" y="9752"/>
                    <a:pt x="5204" y="9668"/>
                    <a:pt x="5121" y="9668"/>
                  </a:cubicBezTo>
                  <a:cubicBezTo>
                    <a:pt x="5037" y="9668"/>
                    <a:pt x="4954" y="9752"/>
                    <a:pt x="4954" y="9835"/>
                  </a:cubicBezTo>
                  <a:lnTo>
                    <a:pt x="4954" y="10014"/>
                  </a:lnTo>
                  <a:cubicBezTo>
                    <a:pt x="3966" y="9930"/>
                    <a:pt x="3192" y="9097"/>
                    <a:pt x="3192" y="8085"/>
                  </a:cubicBezTo>
                  <a:lnTo>
                    <a:pt x="3192" y="7442"/>
                  </a:lnTo>
                  <a:lnTo>
                    <a:pt x="3513" y="7109"/>
                  </a:lnTo>
                  <a:cubicBezTo>
                    <a:pt x="3644" y="6978"/>
                    <a:pt x="3728" y="6811"/>
                    <a:pt x="3728" y="6620"/>
                  </a:cubicBezTo>
                  <a:lnTo>
                    <a:pt x="3728" y="6204"/>
                  </a:lnTo>
                  <a:cubicBezTo>
                    <a:pt x="4120" y="6489"/>
                    <a:pt x="4621" y="6668"/>
                    <a:pt x="5132" y="6668"/>
                  </a:cubicBezTo>
                  <a:cubicBezTo>
                    <a:pt x="5668" y="6668"/>
                    <a:pt x="6145" y="6501"/>
                    <a:pt x="6549" y="6204"/>
                  </a:cubicBezTo>
                  <a:close/>
                  <a:moveTo>
                    <a:pt x="3168" y="1"/>
                  </a:moveTo>
                  <a:cubicBezTo>
                    <a:pt x="2692" y="1"/>
                    <a:pt x="2311" y="382"/>
                    <a:pt x="2311" y="858"/>
                  </a:cubicBezTo>
                  <a:lnTo>
                    <a:pt x="2311" y="3394"/>
                  </a:lnTo>
                  <a:cubicBezTo>
                    <a:pt x="2120" y="3477"/>
                    <a:pt x="1977" y="3656"/>
                    <a:pt x="1965" y="3870"/>
                  </a:cubicBezTo>
                  <a:cubicBezTo>
                    <a:pt x="1954" y="4037"/>
                    <a:pt x="2013" y="4215"/>
                    <a:pt x="2120" y="4334"/>
                  </a:cubicBezTo>
                  <a:cubicBezTo>
                    <a:pt x="2239" y="4454"/>
                    <a:pt x="2394" y="4525"/>
                    <a:pt x="2561" y="4525"/>
                  </a:cubicBezTo>
                  <a:lnTo>
                    <a:pt x="2680" y="4525"/>
                  </a:lnTo>
                  <a:cubicBezTo>
                    <a:pt x="2751" y="5049"/>
                    <a:pt x="2989" y="5525"/>
                    <a:pt x="3347" y="5894"/>
                  </a:cubicBezTo>
                  <a:lnTo>
                    <a:pt x="3347" y="6609"/>
                  </a:lnTo>
                  <a:cubicBezTo>
                    <a:pt x="3347" y="6716"/>
                    <a:pt x="3311" y="6799"/>
                    <a:pt x="3251" y="6859"/>
                  </a:cubicBezTo>
                  <a:lnTo>
                    <a:pt x="2632" y="7466"/>
                  </a:lnTo>
                  <a:cubicBezTo>
                    <a:pt x="2573" y="7525"/>
                    <a:pt x="2513" y="7561"/>
                    <a:pt x="2442" y="7573"/>
                  </a:cubicBezTo>
                  <a:lnTo>
                    <a:pt x="1299" y="7787"/>
                  </a:lnTo>
                  <a:cubicBezTo>
                    <a:pt x="549" y="7918"/>
                    <a:pt x="1" y="8573"/>
                    <a:pt x="1" y="9335"/>
                  </a:cubicBezTo>
                  <a:lnTo>
                    <a:pt x="1" y="11038"/>
                  </a:lnTo>
                  <a:cubicBezTo>
                    <a:pt x="1" y="11133"/>
                    <a:pt x="72" y="11204"/>
                    <a:pt x="168" y="11204"/>
                  </a:cubicBezTo>
                  <a:cubicBezTo>
                    <a:pt x="251" y="11204"/>
                    <a:pt x="334" y="11133"/>
                    <a:pt x="334" y="11038"/>
                  </a:cubicBezTo>
                  <a:lnTo>
                    <a:pt x="334" y="9335"/>
                  </a:lnTo>
                  <a:cubicBezTo>
                    <a:pt x="334" y="8740"/>
                    <a:pt x="763" y="8216"/>
                    <a:pt x="1358" y="8109"/>
                  </a:cubicBezTo>
                  <a:lnTo>
                    <a:pt x="2120" y="7978"/>
                  </a:lnTo>
                  <a:lnTo>
                    <a:pt x="2120" y="11061"/>
                  </a:lnTo>
                  <a:cubicBezTo>
                    <a:pt x="2120" y="11145"/>
                    <a:pt x="2192" y="11216"/>
                    <a:pt x="2275" y="11216"/>
                  </a:cubicBezTo>
                  <a:cubicBezTo>
                    <a:pt x="2370" y="11216"/>
                    <a:pt x="2442" y="11145"/>
                    <a:pt x="2442" y="11061"/>
                  </a:cubicBezTo>
                  <a:lnTo>
                    <a:pt x="2442" y="7918"/>
                  </a:lnTo>
                  <a:lnTo>
                    <a:pt x="2501" y="7894"/>
                  </a:lnTo>
                  <a:cubicBezTo>
                    <a:pt x="2620" y="7883"/>
                    <a:pt x="2727" y="7823"/>
                    <a:pt x="2835" y="7752"/>
                  </a:cubicBezTo>
                  <a:lnTo>
                    <a:pt x="2835" y="8061"/>
                  </a:lnTo>
                  <a:cubicBezTo>
                    <a:pt x="2835" y="9311"/>
                    <a:pt x="3847" y="10347"/>
                    <a:pt x="5109" y="10347"/>
                  </a:cubicBezTo>
                  <a:cubicBezTo>
                    <a:pt x="6359" y="10347"/>
                    <a:pt x="7383" y="9335"/>
                    <a:pt x="7383" y="8061"/>
                  </a:cubicBezTo>
                  <a:lnTo>
                    <a:pt x="7383" y="7752"/>
                  </a:lnTo>
                  <a:cubicBezTo>
                    <a:pt x="7478" y="7823"/>
                    <a:pt x="7597" y="7883"/>
                    <a:pt x="7716" y="7894"/>
                  </a:cubicBezTo>
                  <a:lnTo>
                    <a:pt x="7776" y="7918"/>
                  </a:lnTo>
                  <a:lnTo>
                    <a:pt x="7776" y="8240"/>
                  </a:lnTo>
                  <a:cubicBezTo>
                    <a:pt x="7776" y="8335"/>
                    <a:pt x="7847" y="8406"/>
                    <a:pt x="7930" y="8406"/>
                  </a:cubicBezTo>
                  <a:cubicBezTo>
                    <a:pt x="8026" y="8406"/>
                    <a:pt x="8097" y="8335"/>
                    <a:pt x="8097" y="8240"/>
                  </a:cubicBezTo>
                  <a:lnTo>
                    <a:pt x="8097" y="7978"/>
                  </a:lnTo>
                  <a:lnTo>
                    <a:pt x="8859" y="8109"/>
                  </a:lnTo>
                  <a:cubicBezTo>
                    <a:pt x="9454" y="8216"/>
                    <a:pt x="9883" y="8728"/>
                    <a:pt x="9883" y="9323"/>
                  </a:cubicBezTo>
                  <a:lnTo>
                    <a:pt x="9883" y="11038"/>
                  </a:lnTo>
                  <a:cubicBezTo>
                    <a:pt x="9883" y="11133"/>
                    <a:pt x="9955" y="11204"/>
                    <a:pt x="10050" y="11204"/>
                  </a:cubicBezTo>
                  <a:cubicBezTo>
                    <a:pt x="10133" y="11204"/>
                    <a:pt x="10205" y="11133"/>
                    <a:pt x="10205" y="11038"/>
                  </a:cubicBezTo>
                  <a:lnTo>
                    <a:pt x="10205" y="9323"/>
                  </a:lnTo>
                  <a:cubicBezTo>
                    <a:pt x="10181" y="8585"/>
                    <a:pt x="9645" y="7930"/>
                    <a:pt x="8907" y="7799"/>
                  </a:cubicBezTo>
                  <a:lnTo>
                    <a:pt x="7752" y="7585"/>
                  </a:lnTo>
                  <a:cubicBezTo>
                    <a:pt x="7680" y="7573"/>
                    <a:pt x="7621" y="7549"/>
                    <a:pt x="7561" y="7490"/>
                  </a:cubicBezTo>
                  <a:lnTo>
                    <a:pt x="6954" y="6870"/>
                  </a:lnTo>
                  <a:cubicBezTo>
                    <a:pt x="6883" y="6799"/>
                    <a:pt x="6847" y="6716"/>
                    <a:pt x="6847" y="6620"/>
                  </a:cubicBezTo>
                  <a:lnTo>
                    <a:pt x="6847" y="5906"/>
                  </a:lnTo>
                  <a:cubicBezTo>
                    <a:pt x="7204" y="5549"/>
                    <a:pt x="7442" y="5073"/>
                    <a:pt x="7514" y="4537"/>
                  </a:cubicBezTo>
                  <a:lnTo>
                    <a:pt x="7621" y="4537"/>
                  </a:lnTo>
                  <a:cubicBezTo>
                    <a:pt x="7954" y="4537"/>
                    <a:pt x="8216" y="4299"/>
                    <a:pt x="8252" y="4001"/>
                  </a:cubicBezTo>
                  <a:cubicBezTo>
                    <a:pt x="8264" y="3834"/>
                    <a:pt x="8204" y="3656"/>
                    <a:pt x="8097" y="3537"/>
                  </a:cubicBezTo>
                  <a:cubicBezTo>
                    <a:pt x="8038" y="3477"/>
                    <a:pt x="7978" y="3441"/>
                    <a:pt x="7907" y="3394"/>
                  </a:cubicBezTo>
                  <a:lnTo>
                    <a:pt x="7907" y="858"/>
                  </a:lnTo>
                  <a:cubicBezTo>
                    <a:pt x="7907" y="382"/>
                    <a:pt x="7514"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6" name="Google Shape;12046;p65"/>
            <p:cNvSpPr/>
            <p:nvPr/>
          </p:nvSpPr>
          <p:spPr>
            <a:xfrm>
              <a:off x="5865225" y="1594842"/>
              <a:ext cx="22683" cy="12894"/>
            </a:xfrm>
            <a:custGeom>
              <a:rect b="b" l="l" r="r" t="t"/>
              <a:pathLst>
                <a:path extrusionOk="0" h="407" w="716">
                  <a:moveTo>
                    <a:pt x="191" y="0"/>
                  </a:moveTo>
                  <a:cubicBezTo>
                    <a:pt x="104" y="0"/>
                    <a:pt x="24" y="58"/>
                    <a:pt x="13" y="145"/>
                  </a:cubicBezTo>
                  <a:cubicBezTo>
                    <a:pt x="1" y="228"/>
                    <a:pt x="60" y="323"/>
                    <a:pt x="156" y="335"/>
                  </a:cubicBezTo>
                  <a:lnTo>
                    <a:pt x="513" y="407"/>
                  </a:lnTo>
                  <a:lnTo>
                    <a:pt x="537" y="407"/>
                  </a:lnTo>
                  <a:cubicBezTo>
                    <a:pt x="608" y="407"/>
                    <a:pt x="691" y="347"/>
                    <a:pt x="703" y="276"/>
                  </a:cubicBezTo>
                  <a:cubicBezTo>
                    <a:pt x="715" y="181"/>
                    <a:pt x="656" y="97"/>
                    <a:pt x="572" y="85"/>
                  </a:cubicBezTo>
                  <a:lnTo>
                    <a:pt x="215" y="2"/>
                  </a:lnTo>
                  <a:cubicBezTo>
                    <a:pt x="207" y="1"/>
                    <a:pt x="199"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7" name="Google Shape;12047;p65"/>
            <p:cNvSpPr/>
            <p:nvPr/>
          </p:nvSpPr>
          <p:spPr>
            <a:xfrm>
              <a:off x="5931627" y="1594462"/>
              <a:ext cx="23412" cy="12894"/>
            </a:xfrm>
            <a:custGeom>
              <a:rect b="b" l="l" r="r" t="t"/>
              <a:pathLst>
                <a:path extrusionOk="0" h="407" w="739">
                  <a:moveTo>
                    <a:pt x="534" y="1"/>
                  </a:moveTo>
                  <a:cubicBezTo>
                    <a:pt x="527" y="1"/>
                    <a:pt x="519" y="1"/>
                    <a:pt x="512" y="2"/>
                  </a:cubicBezTo>
                  <a:lnTo>
                    <a:pt x="155" y="73"/>
                  </a:lnTo>
                  <a:cubicBezTo>
                    <a:pt x="60" y="97"/>
                    <a:pt x="0" y="181"/>
                    <a:pt x="12" y="276"/>
                  </a:cubicBezTo>
                  <a:cubicBezTo>
                    <a:pt x="36" y="347"/>
                    <a:pt x="107" y="407"/>
                    <a:pt x="179" y="407"/>
                  </a:cubicBezTo>
                  <a:lnTo>
                    <a:pt x="215" y="407"/>
                  </a:lnTo>
                  <a:lnTo>
                    <a:pt x="572" y="335"/>
                  </a:lnTo>
                  <a:cubicBezTo>
                    <a:pt x="679" y="312"/>
                    <a:pt x="739" y="228"/>
                    <a:pt x="703" y="133"/>
                  </a:cubicBezTo>
                  <a:cubicBezTo>
                    <a:pt x="692" y="57"/>
                    <a:pt x="611"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48" name="Google Shape;12048;p65"/>
            <p:cNvSpPr/>
            <p:nvPr/>
          </p:nvSpPr>
          <p:spPr>
            <a:xfrm>
              <a:off x="5993846" y="1778586"/>
              <a:ext cx="10613" cy="77363"/>
            </a:xfrm>
            <a:custGeom>
              <a:rect b="b" l="l" r="r" t="t"/>
              <a:pathLst>
                <a:path extrusionOk="0" h="2442" w="335">
                  <a:moveTo>
                    <a:pt x="168" y="0"/>
                  </a:moveTo>
                  <a:cubicBezTo>
                    <a:pt x="84" y="0"/>
                    <a:pt x="1" y="72"/>
                    <a:pt x="1" y="155"/>
                  </a:cubicBezTo>
                  <a:lnTo>
                    <a:pt x="1" y="2274"/>
                  </a:lnTo>
                  <a:cubicBezTo>
                    <a:pt x="1" y="2358"/>
                    <a:pt x="84" y="2441"/>
                    <a:pt x="168" y="2441"/>
                  </a:cubicBezTo>
                  <a:cubicBezTo>
                    <a:pt x="251" y="2441"/>
                    <a:pt x="334" y="2358"/>
                    <a:pt x="334" y="2274"/>
                  </a:cubicBezTo>
                  <a:lnTo>
                    <a:pt x="334" y="155"/>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49" name="Google Shape;12049;p65"/>
          <p:cNvGrpSpPr/>
          <p:nvPr/>
        </p:nvGrpSpPr>
        <p:grpSpPr>
          <a:xfrm>
            <a:off x="8047661" y="1501037"/>
            <a:ext cx="278404" cy="355260"/>
            <a:chOff x="8047661" y="1501037"/>
            <a:chExt cx="278404" cy="355260"/>
          </a:xfrm>
        </p:grpSpPr>
        <p:sp>
          <p:nvSpPr>
            <p:cNvPr id="12050" name="Google Shape;12050;p65"/>
            <p:cNvSpPr/>
            <p:nvPr/>
          </p:nvSpPr>
          <p:spPr>
            <a:xfrm>
              <a:off x="8147611" y="1622815"/>
              <a:ext cx="10581" cy="16220"/>
            </a:xfrm>
            <a:custGeom>
              <a:rect b="b" l="l" r="r" t="t"/>
              <a:pathLst>
                <a:path extrusionOk="0" h="512" w="334">
                  <a:moveTo>
                    <a:pt x="167" y="0"/>
                  </a:moveTo>
                  <a:cubicBezTo>
                    <a:pt x="84" y="0"/>
                    <a:pt x="1" y="71"/>
                    <a:pt x="1" y="167"/>
                  </a:cubicBezTo>
                  <a:lnTo>
                    <a:pt x="1" y="345"/>
                  </a:lnTo>
                  <a:cubicBezTo>
                    <a:pt x="1" y="429"/>
                    <a:pt x="84" y="512"/>
                    <a:pt x="167" y="512"/>
                  </a:cubicBezTo>
                  <a:cubicBezTo>
                    <a:pt x="251" y="512"/>
                    <a:pt x="334" y="429"/>
                    <a:pt x="334" y="345"/>
                  </a:cubicBezTo>
                  <a:lnTo>
                    <a:pt x="334" y="167"/>
                  </a:lnTo>
                  <a:cubicBezTo>
                    <a:pt x="334"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1" name="Google Shape;12051;p65"/>
            <p:cNvSpPr/>
            <p:nvPr/>
          </p:nvSpPr>
          <p:spPr>
            <a:xfrm>
              <a:off x="8214741" y="1622815"/>
              <a:ext cx="10233" cy="16220"/>
            </a:xfrm>
            <a:custGeom>
              <a:rect b="b" l="l" r="r" t="t"/>
              <a:pathLst>
                <a:path extrusionOk="0" h="512" w="323">
                  <a:moveTo>
                    <a:pt x="168" y="0"/>
                  </a:moveTo>
                  <a:cubicBezTo>
                    <a:pt x="72" y="0"/>
                    <a:pt x="1" y="71"/>
                    <a:pt x="1" y="167"/>
                  </a:cubicBezTo>
                  <a:lnTo>
                    <a:pt x="1" y="345"/>
                  </a:lnTo>
                  <a:cubicBezTo>
                    <a:pt x="1" y="429"/>
                    <a:pt x="72" y="512"/>
                    <a:pt x="168" y="512"/>
                  </a:cubicBezTo>
                  <a:cubicBezTo>
                    <a:pt x="251" y="512"/>
                    <a:pt x="322" y="429"/>
                    <a:pt x="322" y="345"/>
                  </a:cubicBezTo>
                  <a:lnTo>
                    <a:pt x="322" y="167"/>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2" name="Google Shape;12052;p65"/>
            <p:cNvSpPr/>
            <p:nvPr/>
          </p:nvSpPr>
          <p:spPr>
            <a:xfrm>
              <a:off x="8163451" y="1661370"/>
              <a:ext cx="45302" cy="16157"/>
            </a:xfrm>
            <a:custGeom>
              <a:rect b="b" l="l" r="r" t="t"/>
              <a:pathLst>
                <a:path extrusionOk="0" h="510" w="1430">
                  <a:moveTo>
                    <a:pt x="184" y="0"/>
                  </a:moveTo>
                  <a:cubicBezTo>
                    <a:pt x="141" y="0"/>
                    <a:pt x="96" y="15"/>
                    <a:pt x="60" y="45"/>
                  </a:cubicBezTo>
                  <a:cubicBezTo>
                    <a:pt x="1" y="105"/>
                    <a:pt x="1" y="212"/>
                    <a:pt x="60" y="283"/>
                  </a:cubicBezTo>
                  <a:cubicBezTo>
                    <a:pt x="203" y="426"/>
                    <a:pt x="441" y="509"/>
                    <a:pt x="691" y="509"/>
                  </a:cubicBezTo>
                  <a:cubicBezTo>
                    <a:pt x="965" y="509"/>
                    <a:pt x="1203" y="426"/>
                    <a:pt x="1334" y="283"/>
                  </a:cubicBezTo>
                  <a:cubicBezTo>
                    <a:pt x="1429" y="224"/>
                    <a:pt x="1429" y="128"/>
                    <a:pt x="1370" y="45"/>
                  </a:cubicBezTo>
                  <a:cubicBezTo>
                    <a:pt x="1340" y="15"/>
                    <a:pt x="1298" y="0"/>
                    <a:pt x="1255" y="0"/>
                  </a:cubicBezTo>
                  <a:cubicBezTo>
                    <a:pt x="1212" y="0"/>
                    <a:pt x="1167" y="15"/>
                    <a:pt x="1132" y="45"/>
                  </a:cubicBezTo>
                  <a:cubicBezTo>
                    <a:pt x="1072" y="105"/>
                    <a:pt x="917" y="188"/>
                    <a:pt x="715" y="188"/>
                  </a:cubicBezTo>
                  <a:cubicBezTo>
                    <a:pt x="501" y="188"/>
                    <a:pt x="358" y="105"/>
                    <a:pt x="298" y="45"/>
                  </a:cubicBez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3" name="Google Shape;12053;p65"/>
            <p:cNvSpPr/>
            <p:nvPr/>
          </p:nvSpPr>
          <p:spPr>
            <a:xfrm>
              <a:off x="8047661" y="1501037"/>
              <a:ext cx="278404" cy="355260"/>
            </a:xfrm>
            <a:custGeom>
              <a:rect b="b" l="l" r="r" t="t"/>
              <a:pathLst>
                <a:path extrusionOk="0" h="11214" w="8788">
                  <a:moveTo>
                    <a:pt x="5358" y="344"/>
                  </a:moveTo>
                  <a:lnTo>
                    <a:pt x="5823" y="808"/>
                  </a:lnTo>
                  <a:cubicBezTo>
                    <a:pt x="5858" y="844"/>
                    <a:pt x="5894" y="856"/>
                    <a:pt x="5942" y="856"/>
                  </a:cubicBezTo>
                  <a:lnTo>
                    <a:pt x="6751" y="856"/>
                  </a:lnTo>
                  <a:lnTo>
                    <a:pt x="6477" y="1510"/>
                  </a:lnTo>
                  <a:cubicBezTo>
                    <a:pt x="6465" y="1558"/>
                    <a:pt x="6465" y="1618"/>
                    <a:pt x="6489" y="1653"/>
                  </a:cubicBezTo>
                  <a:cubicBezTo>
                    <a:pt x="6525" y="1701"/>
                    <a:pt x="6573" y="1737"/>
                    <a:pt x="6632" y="1737"/>
                  </a:cubicBezTo>
                  <a:lnTo>
                    <a:pt x="7287" y="1737"/>
                  </a:lnTo>
                  <a:lnTo>
                    <a:pt x="7001" y="2570"/>
                  </a:lnTo>
                  <a:cubicBezTo>
                    <a:pt x="6989" y="2630"/>
                    <a:pt x="7001" y="2689"/>
                    <a:pt x="7049" y="2725"/>
                  </a:cubicBezTo>
                  <a:lnTo>
                    <a:pt x="7311" y="2999"/>
                  </a:lnTo>
                  <a:lnTo>
                    <a:pt x="7025" y="3677"/>
                  </a:lnTo>
                  <a:cubicBezTo>
                    <a:pt x="6989" y="3665"/>
                    <a:pt x="6942" y="3665"/>
                    <a:pt x="6882" y="3665"/>
                  </a:cubicBezTo>
                  <a:lnTo>
                    <a:pt x="6608" y="3665"/>
                  </a:lnTo>
                  <a:cubicBezTo>
                    <a:pt x="6513" y="3665"/>
                    <a:pt x="6418" y="3582"/>
                    <a:pt x="6418" y="3475"/>
                  </a:cubicBezTo>
                  <a:lnTo>
                    <a:pt x="6418" y="3118"/>
                  </a:lnTo>
                  <a:cubicBezTo>
                    <a:pt x="6418" y="3058"/>
                    <a:pt x="6394" y="3011"/>
                    <a:pt x="6346" y="2987"/>
                  </a:cubicBezTo>
                  <a:lnTo>
                    <a:pt x="5287" y="2284"/>
                  </a:lnTo>
                  <a:cubicBezTo>
                    <a:pt x="5261" y="2265"/>
                    <a:pt x="5227" y="2256"/>
                    <a:pt x="5194" y="2256"/>
                  </a:cubicBezTo>
                  <a:cubicBezTo>
                    <a:pt x="5168" y="2256"/>
                    <a:pt x="5141" y="2262"/>
                    <a:pt x="5120" y="2272"/>
                  </a:cubicBezTo>
                  <a:cubicBezTo>
                    <a:pt x="5061" y="2296"/>
                    <a:pt x="5037" y="2356"/>
                    <a:pt x="5037" y="2415"/>
                  </a:cubicBezTo>
                  <a:lnTo>
                    <a:pt x="5037" y="2832"/>
                  </a:lnTo>
                  <a:lnTo>
                    <a:pt x="4049" y="2272"/>
                  </a:lnTo>
                  <a:cubicBezTo>
                    <a:pt x="4022" y="2255"/>
                    <a:pt x="3994" y="2247"/>
                    <a:pt x="3967" y="2247"/>
                  </a:cubicBezTo>
                  <a:cubicBezTo>
                    <a:pt x="3919" y="2247"/>
                    <a:pt x="3872" y="2270"/>
                    <a:pt x="3834" y="2308"/>
                  </a:cubicBezTo>
                  <a:lnTo>
                    <a:pt x="3560" y="2725"/>
                  </a:lnTo>
                  <a:lnTo>
                    <a:pt x="3156" y="2534"/>
                  </a:lnTo>
                  <a:cubicBezTo>
                    <a:pt x="3132" y="2521"/>
                    <a:pt x="3108" y="2515"/>
                    <a:pt x="3084" y="2515"/>
                  </a:cubicBezTo>
                  <a:cubicBezTo>
                    <a:pt x="3024" y="2515"/>
                    <a:pt x="2967" y="2554"/>
                    <a:pt x="2941" y="2606"/>
                  </a:cubicBezTo>
                  <a:cubicBezTo>
                    <a:pt x="2894" y="2701"/>
                    <a:pt x="2941" y="2784"/>
                    <a:pt x="3013" y="2832"/>
                  </a:cubicBezTo>
                  <a:lnTo>
                    <a:pt x="3537" y="3082"/>
                  </a:lnTo>
                  <a:cubicBezTo>
                    <a:pt x="3561" y="3094"/>
                    <a:pt x="3587" y="3101"/>
                    <a:pt x="3613" y="3101"/>
                  </a:cubicBezTo>
                  <a:cubicBezTo>
                    <a:pt x="3661" y="3101"/>
                    <a:pt x="3708" y="3077"/>
                    <a:pt x="3739" y="3022"/>
                  </a:cubicBezTo>
                  <a:lnTo>
                    <a:pt x="4013" y="2630"/>
                  </a:lnTo>
                  <a:lnTo>
                    <a:pt x="5108" y="3249"/>
                  </a:lnTo>
                  <a:cubicBezTo>
                    <a:pt x="5132" y="3267"/>
                    <a:pt x="5162" y="3275"/>
                    <a:pt x="5192" y="3275"/>
                  </a:cubicBezTo>
                  <a:cubicBezTo>
                    <a:pt x="5221" y="3275"/>
                    <a:pt x="5251" y="3267"/>
                    <a:pt x="5275" y="3249"/>
                  </a:cubicBezTo>
                  <a:cubicBezTo>
                    <a:pt x="5322" y="3225"/>
                    <a:pt x="5346" y="3165"/>
                    <a:pt x="5346" y="3106"/>
                  </a:cubicBezTo>
                  <a:lnTo>
                    <a:pt x="5346" y="2701"/>
                  </a:lnTo>
                  <a:lnTo>
                    <a:pt x="6073" y="3177"/>
                  </a:lnTo>
                  <a:lnTo>
                    <a:pt x="6073" y="3439"/>
                  </a:lnTo>
                  <a:cubicBezTo>
                    <a:pt x="6073" y="3725"/>
                    <a:pt x="6311" y="3963"/>
                    <a:pt x="6596" y="3963"/>
                  </a:cubicBezTo>
                  <a:lnTo>
                    <a:pt x="6870" y="3963"/>
                  </a:lnTo>
                  <a:cubicBezTo>
                    <a:pt x="6942" y="3963"/>
                    <a:pt x="7013" y="3999"/>
                    <a:pt x="7073" y="4058"/>
                  </a:cubicBezTo>
                  <a:cubicBezTo>
                    <a:pt x="7132" y="4118"/>
                    <a:pt x="7144" y="4189"/>
                    <a:pt x="7144" y="4261"/>
                  </a:cubicBezTo>
                  <a:cubicBezTo>
                    <a:pt x="7132" y="4392"/>
                    <a:pt x="7001" y="4511"/>
                    <a:pt x="6846" y="4511"/>
                  </a:cubicBezTo>
                  <a:lnTo>
                    <a:pt x="6775" y="4511"/>
                  </a:lnTo>
                  <a:lnTo>
                    <a:pt x="6775" y="4499"/>
                  </a:lnTo>
                  <a:cubicBezTo>
                    <a:pt x="6775" y="4416"/>
                    <a:pt x="6704" y="4332"/>
                    <a:pt x="6608" y="4332"/>
                  </a:cubicBezTo>
                  <a:cubicBezTo>
                    <a:pt x="6525" y="4332"/>
                    <a:pt x="6454" y="4416"/>
                    <a:pt x="6454" y="4499"/>
                  </a:cubicBezTo>
                  <a:cubicBezTo>
                    <a:pt x="6454" y="5666"/>
                    <a:pt x="5501" y="6618"/>
                    <a:pt x="4334" y="6618"/>
                  </a:cubicBezTo>
                  <a:cubicBezTo>
                    <a:pt x="4320" y="6618"/>
                    <a:pt x="4306" y="6619"/>
                    <a:pt x="4292" y="6619"/>
                  </a:cubicBezTo>
                  <a:cubicBezTo>
                    <a:pt x="3180" y="6619"/>
                    <a:pt x="2263" y="5687"/>
                    <a:pt x="2263" y="4535"/>
                  </a:cubicBezTo>
                  <a:cubicBezTo>
                    <a:pt x="2263" y="4439"/>
                    <a:pt x="2191" y="4368"/>
                    <a:pt x="2108" y="4368"/>
                  </a:cubicBezTo>
                  <a:cubicBezTo>
                    <a:pt x="2013" y="4368"/>
                    <a:pt x="1941" y="4439"/>
                    <a:pt x="1941" y="4535"/>
                  </a:cubicBezTo>
                  <a:lnTo>
                    <a:pt x="1941" y="4546"/>
                  </a:lnTo>
                  <a:lnTo>
                    <a:pt x="1834" y="4546"/>
                  </a:lnTo>
                  <a:cubicBezTo>
                    <a:pt x="1763" y="4546"/>
                    <a:pt x="1691" y="4511"/>
                    <a:pt x="1632" y="4451"/>
                  </a:cubicBezTo>
                  <a:cubicBezTo>
                    <a:pt x="1572" y="4392"/>
                    <a:pt x="1548" y="4320"/>
                    <a:pt x="1548" y="4249"/>
                  </a:cubicBezTo>
                  <a:cubicBezTo>
                    <a:pt x="1572" y="4118"/>
                    <a:pt x="1703" y="3999"/>
                    <a:pt x="1846" y="3999"/>
                  </a:cubicBezTo>
                  <a:lnTo>
                    <a:pt x="2084" y="3999"/>
                  </a:lnTo>
                  <a:cubicBezTo>
                    <a:pt x="2370" y="3999"/>
                    <a:pt x="2608" y="3761"/>
                    <a:pt x="2608" y="3475"/>
                  </a:cubicBezTo>
                  <a:lnTo>
                    <a:pt x="2608" y="2415"/>
                  </a:lnTo>
                  <a:cubicBezTo>
                    <a:pt x="2608" y="2332"/>
                    <a:pt x="2536" y="2249"/>
                    <a:pt x="2441" y="2249"/>
                  </a:cubicBezTo>
                  <a:cubicBezTo>
                    <a:pt x="2358" y="2249"/>
                    <a:pt x="2286" y="2332"/>
                    <a:pt x="2286" y="2415"/>
                  </a:cubicBezTo>
                  <a:lnTo>
                    <a:pt x="2286" y="3475"/>
                  </a:lnTo>
                  <a:cubicBezTo>
                    <a:pt x="2286" y="3582"/>
                    <a:pt x="2191" y="3665"/>
                    <a:pt x="2084" y="3665"/>
                  </a:cubicBezTo>
                  <a:lnTo>
                    <a:pt x="1846" y="3665"/>
                  </a:lnTo>
                  <a:cubicBezTo>
                    <a:pt x="1786" y="3665"/>
                    <a:pt x="1727" y="3677"/>
                    <a:pt x="1691" y="3701"/>
                  </a:cubicBezTo>
                  <a:lnTo>
                    <a:pt x="1405" y="2999"/>
                  </a:lnTo>
                  <a:lnTo>
                    <a:pt x="1667" y="2725"/>
                  </a:lnTo>
                  <a:cubicBezTo>
                    <a:pt x="1715" y="2689"/>
                    <a:pt x="1727" y="2630"/>
                    <a:pt x="1715" y="2570"/>
                  </a:cubicBezTo>
                  <a:lnTo>
                    <a:pt x="1429" y="1737"/>
                  </a:lnTo>
                  <a:lnTo>
                    <a:pt x="1905" y="1737"/>
                  </a:lnTo>
                  <a:cubicBezTo>
                    <a:pt x="2001" y="1737"/>
                    <a:pt x="2072" y="1653"/>
                    <a:pt x="2072" y="1570"/>
                  </a:cubicBezTo>
                  <a:lnTo>
                    <a:pt x="2072" y="856"/>
                  </a:lnTo>
                  <a:lnTo>
                    <a:pt x="2786" y="856"/>
                  </a:lnTo>
                  <a:cubicBezTo>
                    <a:pt x="2822" y="856"/>
                    <a:pt x="2858" y="832"/>
                    <a:pt x="2894" y="820"/>
                  </a:cubicBezTo>
                  <a:lnTo>
                    <a:pt x="3537" y="344"/>
                  </a:lnTo>
                  <a:lnTo>
                    <a:pt x="4156" y="510"/>
                  </a:lnTo>
                  <a:lnTo>
                    <a:pt x="4215" y="510"/>
                  </a:lnTo>
                  <a:lnTo>
                    <a:pt x="5358" y="344"/>
                  </a:lnTo>
                  <a:close/>
                  <a:moveTo>
                    <a:pt x="2882" y="7225"/>
                  </a:moveTo>
                  <a:lnTo>
                    <a:pt x="4096" y="7892"/>
                  </a:lnTo>
                  <a:lnTo>
                    <a:pt x="3203" y="8654"/>
                  </a:lnTo>
                  <a:lnTo>
                    <a:pt x="3191" y="8654"/>
                  </a:lnTo>
                  <a:lnTo>
                    <a:pt x="2644" y="7690"/>
                  </a:lnTo>
                  <a:lnTo>
                    <a:pt x="2858" y="7225"/>
                  </a:lnTo>
                  <a:close/>
                  <a:moveTo>
                    <a:pt x="5442" y="6737"/>
                  </a:moveTo>
                  <a:lnTo>
                    <a:pt x="5442" y="7094"/>
                  </a:lnTo>
                  <a:lnTo>
                    <a:pt x="5239" y="7190"/>
                  </a:lnTo>
                  <a:cubicBezTo>
                    <a:pt x="5168" y="7237"/>
                    <a:pt x="5144" y="7344"/>
                    <a:pt x="5180" y="7416"/>
                  </a:cubicBezTo>
                  <a:cubicBezTo>
                    <a:pt x="5212" y="7465"/>
                    <a:pt x="5273" y="7497"/>
                    <a:pt x="5331" y="7497"/>
                  </a:cubicBezTo>
                  <a:cubicBezTo>
                    <a:pt x="5357" y="7497"/>
                    <a:pt x="5383" y="7490"/>
                    <a:pt x="5406" y="7475"/>
                  </a:cubicBezTo>
                  <a:lnTo>
                    <a:pt x="5882" y="7213"/>
                  </a:lnTo>
                  <a:lnTo>
                    <a:pt x="5894" y="7213"/>
                  </a:lnTo>
                  <a:lnTo>
                    <a:pt x="6120" y="7666"/>
                  </a:lnTo>
                  <a:lnTo>
                    <a:pt x="5573" y="8654"/>
                  </a:lnTo>
                  <a:lnTo>
                    <a:pt x="5561" y="8654"/>
                  </a:lnTo>
                  <a:lnTo>
                    <a:pt x="4668" y="7892"/>
                  </a:lnTo>
                  <a:lnTo>
                    <a:pt x="4811" y="7821"/>
                  </a:lnTo>
                  <a:cubicBezTo>
                    <a:pt x="4882" y="7773"/>
                    <a:pt x="4918" y="7666"/>
                    <a:pt x="4870" y="7594"/>
                  </a:cubicBezTo>
                  <a:cubicBezTo>
                    <a:pt x="4837" y="7545"/>
                    <a:pt x="4782" y="7513"/>
                    <a:pt x="4724" y="7513"/>
                  </a:cubicBezTo>
                  <a:cubicBezTo>
                    <a:pt x="4697" y="7513"/>
                    <a:pt x="4670" y="7520"/>
                    <a:pt x="4644" y="7535"/>
                  </a:cubicBezTo>
                  <a:lnTo>
                    <a:pt x="4382" y="7690"/>
                  </a:lnTo>
                  <a:lnTo>
                    <a:pt x="3310" y="7094"/>
                  </a:lnTo>
                  <a:lnTo>
                    <a:pt x="3310" y="6737"/>
                  </a:lnTo>
                  <a:cubicBezTo>
                    <a:pt x="3632" y="6892"/>
                    <a:pt x="3989" y="6975"/>
                    <a:pt x="4382" y="6975"/>
                  </a:cubicBezTo>
                  <a:cubicBezTo>
                    <a:pt x="4763" y="6975"/>
                    <a:pt x="5120" y="6880"/>
                    <a:pt x="5442" y="6737"/>
                  </a:cubicBezTo>
                  <a:close/>
                  <a:moveTo>
                    <a:pt x="4382" y="8071"/>
                  </a:moveTo>
                  <a:lnTo>
                    <a:pt x="4572" y="8237"/>
                  </a:lnTo>
                  <a:lnTo>
                    <a:pt x="4560" y="9630"/>
                  </a:lnTo>
                  <a:lnTo>
                    <a:pt x="4203" y="9630"/>
                  </a:lnTo>
                  <a:cubicBezTo>
                    <a:pt x="4203" y="9630"/>
                    <a:pt x="4191" y="9630"/>
                    <a:pt x="4191" y="9619"/>
                  </a:cubicBezTo>
                  <a:lnTo>
                    <a:pt x="4191" y="8237"/>
                  </a:lnTo>
                  <a:lnTo>
                    <a:pt x="4382" y="8071"/>
                  </a:lnTo>
                  <a:close/>
                  <a:moveTo>
                    <a:pt x="453" y="8726"/>
                  </a:moveTo>
                  <a:lnTo>
                    <a:pt x="1393" y="9535"/>
                  </a:lnTo>
                  <a:cubicBezTo>
                    <a:pt x="1512" y="9630"/>
                    <a:pt x="1584" y="9785"/>
                    <a:pt x="1584" y="9928"/>
                  </a:cubicBezTo>
                  <a:lnTo>
                    <a:pt x="1584" y="10107"/>
                  </a:lnTo>
                  <a:lnTo>
                    <a:pt x="334" y="9833"/>
                  </a:lnTo>
                  <a:lnTo>
                    <a:pt x="334" y="9178"/>
                  </a:lnTo>
                  <a:cubicBezTo>
                    <a:pt x="334" y="9011"/>
                    <a:pt x="369" y="8857"/>
                    <a:pt x="453" y="8726"/>
                  </a:cubicBezTo>
                  <a:close/>
                  <a:moveTo>
                    <a:pt x="3504" y="0"/>
                  </a:moveTo>
                  <a:cubicBezTo>
                    <a:pt x="3468" y="0"/>
                    <a:pt x="3431" y="17"/>
                    <a:pt x="3406" y="34"/>
                  </a:cubicBezTo>
                  <a:lnTo>
                    <a:pt x="2751" y="522"/>
                  </a:lnTo>
                  <a:lnTo>
                    <a:pt x="1941" y="522"/>
                  </a:lnTo>
                  <a:cubicBezTo>
                    <a:pt x="1846" y="522"/>
                    <a:pt x="1774" y="606"/>
                    <a:pt x="1774" y="689"/>
                  </a:cubicBezTo>
                  <a:lnTo>
                    <a:pt x="1774" y="1403"/>
                  </a:lnTo>
                  <a:lnTo>
                    <a:pt x="1239" y="1403"/>
                  </a:lnTo>
                  <a:cubicBezTo>
                    <a:pt x="1179" y="1403"/>
                    <a:pt x="1131" y="1439"/>
                    <a:pt x="1108" y="1475"/>
                  </a:cubicBezTo>
                  <a:cubicBezTo>
                    <a:pt x="1072" y="1522"/>
                    <a:pt x="1060" y="1582"/>
                    <a:pt x="1072" y="1629"/>
                  </a:cubicBezTo>
                  <a:lnTo>
                    <a:pt x="1382" y="2582"/>
                  </a:lnTo>
                  <a:lnTo>
                    <a:pt x="1108" y="2868"/>
                  </a:lnTo>
                  <a:cubicBezTo>
                    <a:pt x="1060" y="2903"/>
                    <a:pt x="1048" y="2987"/>
                    <a:pt x="1072" y="3046"/>
                  </a:cubicBezTo>
                  <a:lnTo>
                    <a:pt x="1417" y="3892"/>
                  </a:lnTo>
                  <a:cubicBezTo>
                    <a:pt x="1322" y="3975"/>
                    <a:pt x="1262" y="4106"/>
                    <a:pt x="1251" y="4249"/>
                  </a:cubicBezTo>
                  <a:cubicBezTo>
                    <a:pt x="1239" y="4404"/>
                    <a:pt x="1298" y="4582"/>
                    <a:pt x="1405" y="4701"/>
                  </a:cubicBezTo>
                  <a:cubicBezTo>
                    <a:pt x="1524" y="4832"/>
                    <a:pt x="1679" y="4904"/>
                    <a:pt x="1846" y="4904"/>
                  </a:cubicBezTo>
                  <a:lnTo>
                    <a:pt x="1965" y="4904"/>
                  </a:lnTo>
                  <a:cubicBezTo>
                    <a:pt x="2060" y="5582"/>
                    <a:pt x="2441" y="6190"/>
                    <a:pt x="2989" y="6571"/>
                  </a:cubicBezTo>
                  <a:lnTo>
                    <a:pt x="2989" y="6940"/>
                  </a:lnTo>
                  <a:cubicBezTo>
                    <a:pt x="2953" y="6928"/>
                    <a:pt x="2917" y="6922"/>
                    <a:pt x="2883" y="6922"/>
                  </a:cubicBezTo>
                  <a:cubicBezTo>
                    <a:pt x="2849" y="6922"/>
                    <a:pt x="2816" y="6928"/>
                    <a:pt x="2786" y="6940"/>
                  </a:cubicBezTo>
                  <a:cubicBezTo>
                    <a:pt x="2691" y="6963"/>
                    <a:pt x="2620" y="7035"/>
                    <a:pt x="2572" y="7118"/>
                  </a:cubicBezTo>
                  <a:lnTo>
                    <a:pt x="2322" y="7618"/>
                  </a:lnTo>
                  <a:lnTo>
                    <a:pt x="881" y="8035"/>
                  </a:lnTo>
                  <a:cubicBezTo>
                    <a:pt x="358" y="8190"/>
                    <a:pt x="0" y="8666"/>
                    <a:pt x="0" y="9202"/>
                  </a:cubicBezTo>
                  <a:lnTo>
                    <a:pt x="0" y="11047"/>
                  </a:lnTo>
                  <a:cubicBezTo>
                    <a:pt x="0" y="11131"/>
                    <a:pt x="72" y="11214"/>
                    <a:pt x="167" y="11214"/>
                  </a:cubicBezTo>
                  <a:cubicBezTo>
                    <a:pt x="250" y="11214"/>
                    <a:pt x="334" y="11131"/>
                    <a:pt x="334" y="11047"/>
                  </a:cubicBezTo>
                  <a:lnTo>
                    <a:pt x="334" y="10202"/>
                  </a:lnTo>
                  <a:lnTo>
                    <a:pt x="1584" y="10476"/>
                  </a:lnTo>
                  <a:lnTo>
                    <a:pt x="1584" y="11047"/>
                  </a:lnTo>
                  <a:cubicBezTo>
                    <a:pt x="1584" y="11131"/>
                    <a:pt x="1655" y="11214"/>
                    <a:pt x="1739" y="11214"/>
                  </a:cubicBezTo>
                  <a:cubicBezTo>
                    <a:pt x="1834" y="11214"/>
                    <a:pt x="1905" y="11131"/>
                    <a:pt x="1905" y="11047"/>
                  </a:cubicBezTo>
                  <a:lnTo>
                    <a:pt x="1905" y="9952"/>
                  </a:lnTo>
                  <a:cubicBezTo>
                    <a:pt x="1905" y="9690"/>
                    <a:pt x="1798" y="9452"/>
                    <a:pt x="1608" y="9297"/>
                  </a:cubicBezTo>
                  <a:lnTo>
                    <a:pt x="667" y="8487"/>
                  </a:lnTo>
                  <a:cubicBezTo>
                    <a:pt x="762" y="8416"/>
                    <a:pt x="870" y="8368"/>
                    <a:pt x="965" y="8345"/>
                  </a:cubicBezTo>
                  <a:lnTo>
                    <a:pt x="2382" y="7928"/>
                  </a:lnTo>
                  <a:lnTo>
                    <a:pt x="2906" y="8833"/>
                  </a:lnTo>
                  <a:cubicBezTo>
                    <a:pt x="2953" y="8916"/>
                    <a:pt x="3036" y="8976"/>
                    <a:pt x="3144" y="8999"/>
                  </a:cubicBezTo>
                  <a:lnTo>
                    <a:pt x="3203" y="8999"/>
                  </a:lnTo>
                  <a:cubicBezTo>
                    <a:pt x="3275" y="8999"/>
                    <a:pt x="3370" y="8964"/>
                    <a:pt x="3429" y="8916"/>
                  </a:cubicBezTo>
                  <a:lnTo>
                    <a:pt x="3870" y="8535"/>
                  </a:lnTo>
                  <a:lnTo>
                    <a:pt x="3870" y="9630"/>
                  </a:lnTo>
                  <a:cubicBezTo>
                    <a:pt x="3870" y="9833"/>
                    <a:pt x="4025" y="9976"/>
                    <a:pt x="4215" y="9976"/>
                  </a:cubicBezTo>
                  <a:lnTo>
                    <a:pt x="4572" y="9976"/>
                  </a:lnTo>
                  <a:cubicBezTo>
                    <a:pt x="4763" y="9976"/>
                    <a:pt x="4918" y="9833"/>
                    <a:pt x="4918" y="9630"/>
                  </a:cubicBezTo>
                  <a:lnTo>
                    <a:pt x="4918" y="8535"/>
                  </a:lnTo>
                  <a:lnTo>
                    <a:pt x="5358" y="8916"/>
                  </a:lnTo>
                  <a:cubicBezTo>
                    <a:pt x="5418" y="8976"/>
                    <a:pt x="5489" y="8999"/>
                    <a:pt x="5584" y="8999"/>
                  </a:cubicBezTo>
                  <a:lnTo>
                    <a:pt x="5644" y="8999"/>
                  </a:lnTo>
                  <a:cubicBezTo>
                    <a:pt x="5751" y="8976"/>
                    <a:pt x="5834" y="8916"/>
                    <a:pt x="5882" y="8833"/>
                  </a:cubicBezTo>
                  <a:lnTo>
                    <a:pt x="6406" y="7928"/>
                  </a:lnTo>
                  <a:lnTo>
                    <a:pt x="7811" y="8345"/>
                  </a:lnTo>
                  <a:cubicBezTo>
                    <a:pt x="7918" y="8368"/>
                    <a:pt x="8025" y="8428"/>
                    <a:pt x="8109" y="8487"/>
                  </a:cubicBezTo>
                  <a:lnTo>
                    <a:pt x="7180" y="9297"/>
                  </a:lnTo>
                  <a:cubicBezTo>
                    <a:pt x="6977" y="9452"/>
                    <a:pt x="6882" y="9690"/>
                    <a:pt x="6882" y="9952"/>
                  </a:cubicBezTo>
                  <a:lnTo>
                    <a:pt x="6882" y="11035"/>
                  </a:lnTo>
                  <a:cubicBezTo>
                    <a:pt x="6882" y="11119"/>
                    <a:pt x="6954" y="11202"/>
                    <a:pt x="7037" y="11202"/>
                  </a:cubicBezTo>
                  <a:cubicBezTo>
                    <a:pt x="7132" y="11202"/>
                    <a:pt x="7204" y="11119"/>
                    <a:pt x="7204" y="11035"/>
                  </a:cubicBezTo>
                  <a:lnTo>
                    <a:pt x="7204" y="10464"/>
                  </a:lnTo>
                  <a:lnTo>
                    <a:pt x="7430" y="10428"/>
                  </a:lnTo>
                  <a:cubicBezTo>
                    <a:pt x="7513" y="10404"/>
                    <a:pt x="7573" y="10321"/>
                    <a:pt x="7549" y="10226"/>
                  </a:cubicBezTo>
                  <a:cubicBezTo>
                    <a:pt x="7539" y="10155"/>
                    <a:pt x="7469" y="10101"/>
                    <a:pt x="7397" y="10101"/>
                  </a:cubicBezTo>
                  <a:cubicBezTo>
                    <a:pt x="7384" y="10101"/>
                    <a:pt x="7371" y="10103"/>
                    <a:pt x="7358" y="10107"/>
                  </a:cubicBezTo>
                  <a:lnTo>
                    <a:pt x="7204" y="10142"/>
                  </a:lnTo>
                  <a:lnTo>
                    <a:pt x="7204" y="9952"/>
                  </a:lnTo>
                  <a:cubicBezTo>
                    <a:pt x="7204" y="9785"/>
                    <a:pt x="7275" y="9630"/>
                    <a:pt x="7394" y="9547"/>
                  </a:cubicBezTo>
                  <a:lnTo>
                    <a:pt x="8335" y="8737"/>
                  </a:lnTo>
                  <a:cubicBezTo>
                    <a:pt x="8406" y="8880"/>
                    <a:pt x="8454" y="9023"/>
                    <a:pt x="8454" y="9190"/>
                  </a:cubicBezTo>
                  <a:lnTo>
                    <a:pt x="8454" y="9845"/>
                  </a:lnTo>
                  <a:lnTo>
                    <a:pt x="8049" y="9928"/>
                  </a:lnTo>
                  <a:cubicBezTo>
                    <a:pt x="7966" y="9952"/>
                    <a:pt x="7906" y="10035"/>
                    <a:pt x="7930" y="10131"/>
                  </a:cubicBezTo>
                  <a:cubicBezTo>
                    <a:pt x="7954" y="10202"/>
                    <a:pt x="8025" y="10261"/>
                    <a:pt x="8097" y="10261"/>
                  </a:cubicBezTo>
                  <a:lnTo>
                    <a:pt x="8132" y="10261"/>
                  </a:lnTo>
                  <a:lnTo>
                    <a:pt x="8454" y="10190"/>
                  </a:lnTo>
                  <a:lnTo>
                    <a:pt x="8454" y="11035"/>
                  </a:lnTo>
                  <a:cubicBezTo>
                    <a:pt x="8454" y="11119"/>
                    <a:pt x="8525" y="11202"/>
                    <a:pt x="8621" y="11202"/>
                  </a:cubicBezTo>
                  <a:cubicBezTo>
                    <a:pt x="8704" y="11202"/>
                    <a:pt x="8787" y="11119"/>
                    <a:pt x="8787" y="11035"/>
                  </a:cubicBezTo>
                  <a:lnTo>
                    <a:pt x="8751" y="9190"/>
                  </a:lnTo>
                  <a:cubicBezTo>
                    <a:pt x="8751" y="8654"/>
                    <a:pt x="8394" y="8178"/>
                    <a:pt x="7870" y="8023"/>
                  </a:cubicBezTo>
                  <a:lnTo>
                    <a:pt x="6430" y="7606"/>
                  </a:lnTo>
                  <a:lnTo>
                    <a:pt x="6180" y="7106"/>
                  </a:lnTo>
                  <a:cubicBezTo>
                    <a:pt x="6132" y="7011"/>
                    <a:pt x="6061" y="6952"/>
                    <a:pt x="5965" y="6928"/>
                  </a:cubicBezTo>
                  <a:cubicBezTo>
                    <a:pt x="5930" y="6922"/>
                    <a:pt x="5894" y="6919"/>
                    <a:pt x="5860" y="6919"/>
                  </a:cubicBezTo>
                  <a:cubicBezTo>
                    <a:pt x="5826" y="6919"/>
                    <a:pt x="5793" y="6922"/>
                    <a:pt x="5763" y="6928"/>
                  </a:cubicBezTo>
                  <a:lnTo>
                    <a:pt x="5763" y="6559"/>
                  </a:lnTo>
                  <a:cubicBezTo>
                    <a:pt x="6311" y="6166"/>
                    <a:pt x="6704" y="5570"/>
                    <a:pt x="6787" y="4892"/>
                  </a:cubicBezTo>
                  <a:lnTo>
                    <a:pt x="6894" y="4892"/>
                  </a:lnTo>
                  <a:cubicBezTo>
                    <a:pt x="7216" y="4892"/>
                    <a:pt x="7489" y="4654"/>
                    <a:pt x="7513" y="4356"/>
                  </a:cubicBezTo>
                  <a:cubicBezTo>
                    <a:pt x="7537" y="4189"/>
                    <a:pt x="7478" y="4011"/>
                    <a:pt x="7370" y="3892"/>
                  </a:cubicBezTo>
                  <a:lnTo>
                    <a:pt x="7358" y="3868"/>
                  </a:lnTo>
                  <a:lnTo>
                    <a:pt x="7680" y="3034"/>
                  </a:lnTo>
                  <a:cubicBezTo>
                    <a:pt x="7716" y="2975"/>
                    <a:pt x="7692" y="2903"/>
                    <a:pt x="7656" y="2856"/>
                  </a:cubicBezTo>
                  <a:lnTo>
                    <a:pt x="7370" y="2582"/>
                  </a:lnTo>
                  <a:lnTo>
                    <a:pt x="7680" y="1629"/>
                  </a:lnTo>
                  <a:cubicBezTo>
                    <a:pt x="7692" y="1582"/>
                    <a:pt x="7692" y="1522"/>
                    <a:pt x="7656" y="1475"/>
                  </a:cubicBezTo>
                  <a:cubicBezTo>
                    <a:pt x="7620" y="1427"/>
                    <a:pt x="7573" y="1403"/>
                    <a:pt x="7513" y="1403"/>
                  </a:cubicBezTo>
                  <a:lnTo>
                    <a:pt x="6882" y="1403"/>
                  </a:lnTo>
                  <a:lnTo>
                    <a:pt x="7144" y="748"/>
                  </a:lnTo>
                  <a:cubicBezTo>
                    <a:pt x="7156" y="701"/>
                    <a:pt x="7156" y="641"/>
                    <a:pt x="7132" y="606"/>
                  </a:cubicBezTo>
                  <a:cubicBezTo>
                    <a:pt x="7097" y="558"/>
                    <a:pt x="7061" y="522"/>
                    <a:pt x="7001" y="522"/>
                  </a:cubicBezTo>
                  <a:lnTo>
                    <a:pt x="6013" y="522"/>
                  </a:lnTo>
                  <a:lnTo>
                    <a:pt x="5537" y="46"/>
                  </a:lnTo>
                  <a:cubicBezTo>
                    <a:pt x="5519" y="28"/>
                    <a:pt x="5479" y="2"/>
                    <a:pt x="5440" y="2"/>
                  </a:cubicBezTo>
                  <a:cubicBezTo>
                    <a:pt x="5429" y="2"/>
                    <a:pt x="5417" y="5"/>
                    <a:pt x="5406" y="10"/>
                  </a:cubicBezTo>
                  <a:lnTo>
                    <a:pt x="4215" y="165"/>
                  </a:lnTo>
                  <a:lnTo>
                    <a:pt x="3548" y="10"/>
                  </a:lnTo>
                  <a:cubicBezTo>
                    <a:pt x="3535" y="3"/>
                    <a:pt x="3520" y="0"/>
                    <a:pt x="35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54" name="Google Shape;12054;p65"/>
          <p:cNvGrpSpPr/>
          <p:nvPr/>
        </p:nvGrpSpPr>
        <p:grpSpPr>
          <a:xfrm>
            <a:off x="4903389" y="1500214"/>
            <a:ext cx="267854" cy="355735"/>
            <a:chOff x="4903389" y="1500214"/>
            <a:chExt cx="267854" cy="355735"/>
          </a:xfrm>
        </p:grpSpPr>
        <p:sp>
          <p:nvSpPr>
            <p:cNvPr id="12055" name="Google Shape;12055;p65"/>
            <p:cNvSpPr/>
            <p:nvPr/>
          </p:nvSpPr>
          <p:spPr>
            <a:xfrm>
              <a:off x="4997700" y="1611854"/>
              <a:ext cx="10201" cy="16252"/>
            </a:xfrm>
            <a:custGeom>
              <a:rect b="b" l="l" r="r" t="t"/>
              <a:pathLst>
                <a:path extrusionOk="0" h="513" w="322">
                  <a:moveTo>
                    <a:pt x="167" y="1"/>
                  </a:moveTo>
                  <a:cubicBezTo>
                    <a:pt x="72" y="1"/>
                    <a:pt x="0" y="84"/>
                    <a:pt x="0" y="167"/>
                  </a:cubicBezTo>
                  <a:lnTo>
                    <a:pt x="0" y="346"/>
                  </a:lnTo>
                  <a:cubicBezTo>
                    <a:pt x="0" y="441"/>
                    <a:pt x="72" y="513"/>
                    <a:pt x="167" y="513"/>
                  </a:cubicBezTo>
                  <a:cubicBezTo>
                    <a:pt x="250" y="513"/>
                    <a:pt x="322" y="441"/>
                    <a:pt x="322" y="346"/>
                  </a:cubicBezTo>
                  <a:lnTo>
                    <a:pt x="322" y="167"/>
                  </a:lnTo>
                  <a:cubicBezTo>
                    <a:pt x="322"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6" name="Google Shape;12056;p65"/>
            <p:cNvSpPr/>
            <p:nvPr/>
          </p:nvSpPr>
          <p:spPr>
            <a:xfrm>
              <a:off x="5064830" y="1611854"/>
              <a:ext cx="10233" cy="16252"/>
            </a:xfrm>
            <a:custGeom>
              <a:rect b="b" l="l" r="r" t="t"/>
              <a:pathLst>
                <a:path extrusionOk="0" h="513" w="323">
                  <a:moveTo>
                    <a:pt x="156" y="1"/>
                  </a:moveTo>
                  <a:cubicBezTo>
                    <a:pt x="72" y="1"/>
                    <a:pt x="1" y="84"/>
                    <a:pt x="1" y="167"/>
                  </a:cubicBezTo>
                  <a:lnTo>
                    <a:pt x="1" y="346"/>
                  </a:lnTo>
                  <a:cubicBezTo>
                    <a:pt x="1" y="441"/>
                    <a:pt x="72" y="513"/>
                    <a:pt x="156" y="513"/>
                  </a:cubicBezTo>
                  <a:cubicBezTo>
                    <a:pt x="251" y="513"/>
                    <a:pt x="322" y="441"/>
                    <a:pt x="322" y="346"/>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7" name="Google Shape;12057;p65"/>
            <p:cNvSpPr/>
            <p:nvPr/>
          </p:nvSpPr>
          <p:spPr>
            <a:xfrm>
              <a:off x="5013160" y="1650820"/>
              <a:ext cx="45302" cy="15777"/>
            </a:xfrm>
            <a:custGeom>
              <a:rect b="b" l="l" r="r" t="t"/>
              <a:pathLst>
                <a:path extrusionOk="0" h="498" w="1430">
                  <a:moveTo>
                    <a:pt x="188" y="0"/>
                  </a:moveTo>
                  <a:cubicBezTo>
                    <a:pt x="146" y="0"/>
                    <a:pt x="102" y="15"/>
                    <a:pt x="60" y="45"/>
                  </a:cubicBezTo>
                  <a:cubicBezTo>
                    <a:pt x="1" y="104"/>
                    <a:pt x="1" y="199"/>
                    <a:pt x="60" y="283"/>
                  </a:cubicBezTo>
                  <a:cubicBezTo>
                    <a:pt x="203" y="414"/>
                    <a:pt x="453" y="497"/>
                    <a:pt x="703" y="497"/>
                  </a:cubicBezTo>
                  <a:cubicBezTo>
                    <a:pt x="953" y="497"/>
                    <a:pt x="1215" y="414"/>
                    <a:pt x="1346" y="283"/>
                  </a:cubicBezTo>
                  <a:cubicBezTo>
                    <a:pt x="1429" y="223"/>
                    <a:pt x="1429" y="116"/>
                    <a:pt x="1370" y="45"/>
                  </a:cubicBezTo>
                  <a:cubicBezTo>
                    <a:pt x="1340" y="15"/>
                    <a:pt x="1301" y="0"/>
                    <a:pt x="1260" y="0"/>
                  </a:cubicBezTo>
                  <a:cubicBezTo>
                    <a:pt x="1218" y="0"/>
                    <a:pt x="1173" y="15"/>
                    <a:pt x="1132" y="45"/>
                  </a:cubicBezTo>
                  <a:cubicBezTo>
                    <a:pt x="1072" y="104"/>
                    <a:pt x="929" y="176"/>
                    <a:pt x="715" y="176"/>
                  </a:cubicBezTo>
                  <a:cubicBezTo>
                    <a:pt x="513" y="176"/>
                    <a:pt x="358" y="104"/>
                    <a:pt x="298" y="45"/>
                  </a:cubicBezTo>
                  <a:cubicBezTo>
                    <a:pt x="268" y="15"/>
                    <a:pt x="230" y="0"/>
                    <a:pt x="1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8" name="Google Shape;12058;p65"/>
            <p:cNvSpPr/>
            <p:nvPr/>
          </p:nvSpPr>
          <p:spPr>
            <a:xfrm>
              <a:off x="4903389" y="1500214"/>
              <a:ext cx="267854" cy="355735"/>
            </a:xfrm>
            <a:custGeom>
              <a:rect b="b" l="l" r="r" t="t"/>
              <a:pathLst>
                <a:path extrusionOk="0" h="11229" w="8455">
                  <a:moveTo>
                    <a:pt x="1382" y="3144"/>
                  </a:moveTo>
                  <a:lnTo>
                    <a:pt x="1382" y="3394"/>
                  </a:lnTo>
                  <a:cubicBezTo>
                    <a:pt x="1180" y="3489"/>
                    <a:pt x="1025" y="3691"/>
                    <a:pt x="1025" y="3941"/>
                  </a:cubicBezTo>
                  <a:cubicBezTo>
                    <a:pt x="1025" y="4275"/>
                    <a:pt x="1299" y="4537"/>
                    <a:pt x="1620" y="4537"/>
                  </a:cubicBezTo>
                  <a:lnTo>
                    <a:pt x="1739" y="4537"/>
                  </a:lnTo>
                  <a:cubicBezTo>
                    <a:pt x="1811" y="5073"/>
                    <a:pt x="2073" y="5549"/>
                    <a:pt x="2430" y="5930"/>
                  </a:cubicBezTo>
                  <a:cubicBezTo>
                    <a:pt x="2362" y="5952"/>
                    <a:pt x="2270" y="5961"/>
                    <a:pt x="2172" y="5961"/>
                  </a:cubicBezTo>
                  <a:cubicBezTo>
                    <a:pt x="2116" y="5961"/>
                    <a:pt x="2058" y="5958"/>
                    <a:pt x="2001" y="5954"/>
                  </a:cubicBezTo>
                  <a:cubicBezTo>
                    <a:pt x="1656" y="5894"/>
                    <a:pt x="1370" y="5644"/>
                    <a:pt x="1251" y="5299"/>
                  </a:cubicBezTo>
                  <a:cubicBezTo>
                    <a:pt x="1203" y="5168"/>
                    <a:pt x="1192" y="5037"/>
                    <a:pt x="1203" y="4894"/>
                  </a:cubicBezTo>
                  <a:cubicBezTo>
                    <a:pt x="1215" y="4715"/>
                    <a:pt x="1144" y="4537"/>
                    <a:pt x="989" y="4442"/>
                  </a:cubicBezTo>
                  <a:cubicBezTo>
                    <a:pt x="751" y="4275"/>
                    <a:pt x="620" y="3989"/>
                    <a:pt x="691" y="3703"/>
                  </a:cubicBezTo>
                  <a:cubicBezTo>
                    <a:pt x="751" y="3429"/>
                    <a:pt x="965" y="3203"/>
                    <a:pt x="1251" y="3156"/>
                  </a:cubicBezTo>
                  <a:cubicBezTo>
                    <a:pt x="1299" y="3144"/>
                    <a:pt x="1334" y="3144"/>
                    <a:pt x="1382" y="3144"/>
                  </a:cubicBezTo>
                  <a:close/>
                  <a:moveTo>
                    <a:pt x="7002" y="3144"/>
                  </a:moveTo>
                  <a:cubicBezTo>
                    <a:pt x="7037" y="3144"/>
                    <a:pt x="7085" y="3144"/>
                    <a:pt x="7145" y="3156"/>
                  </a:cubicBezTo>
                  <a:cubicBezTo>
                    <a:pt x="7430" y="3203"/>
                    <a:pt x="7669" y="3441"/>
                    <a:pt x="7716" y="3703"/>
                  </a:cubicBezTo>
                  <a:cubicBezTo>
                    <a:pt x="7776" y="3989"/>
                    <a:pt x="7657" y="4275"/>
                    <a:pt x="7418" y="4442"/>
                  </a:cubicBezTo>
                  <a:cubicBezTo>
                    <a:pt x="7264" y="4537"/>
                    <a:pt x="7180" y="4715"/>
                    <a:pt x="7192" y="4894"/>
                  </a:cubicBezTo>
                  <a:cubicBezTo>
                    <a:pt x="7204" y="5037"/>
                    <a:pt x="7192" y="5168"/>
                    <a:pt x="7145" y="5299"/>
                  </a:cubicBezTo>
                  <a:cubicBezTo>
                    <a:pt x="7037" y="5632"/>
                    <a:pt x="6740" y="5894"/>
                    <a:pt x="6406" y="5954"/>
                  </a:cubicBezTo>
                  <a:cubicBezTo>
                    <a:pt x="6348" y="5966"/>
                    <a:pt x="6290" y="5971"/>
                    <a:pt x="6233" y="5971"/>
                  </a:cubicBezTo>
                  <a:cubicBezTo>
                    <a:pt x="6126" y="5971"/>
                    <a:pt x="6023" y="5953"/>
                    <a:pt x="5930" y="5930"/>
                  </a:cubicBezTo>
                  <a:cubicBezTo>
                    <a:pt x="6287" y="5549"/>
                    <a:pt x="6537" y="5073"/>
                    <a:pt x="6609" y="4537"/>
                  </a:cubicBezTo>
                  <a:lnTo>
                    <a:pt x="6728" y="4537"/>
                  </a:lnTo>
                  <a:cubicBezTo>
                    <a:pt x="7061" y="4537"/>
                    <a:pt x="7323" y="4275"/>
                    <a:pt x="7323" y="3941"/>
                  </a:cubicBezTo>
                  <a:cubicBezTo>
                    <a:pt x="7323" y="3703"/>
                    <a:pt x="7168" y="3501"/>
                    <a:pt x="6966" y="3394"/>
                  </a:cubicBezTo>
                  <a:lnTo>
                    <a:pt x="6966" y="3144"/>
                  </a:lnTo>
                  <a:close/>
                  <a:moveTo>
                    <a:pt x="4216" y="346"/>
                  </a:moveTo>
                  <a:cubicBezTo>
                    <a:pt x="5585" y="346"/>
                    <a:pt x="6680" y="1441"/>
                    <a:pt x="6680" y="2810"/>
                  </a:cubicBezTo>
                  <a:lnTo>
                    <a:pt x="6680" y="3346"/>
                  </a:lnTo>
                  <a:lnTo>
                    <a:pt x="6668" y="3346"/>
                  </a:lnTo>
                  <a:cubicBezTo>
                    <a:pt x="6502" y="3346"/>
                    <a:pt x="6347" y="3322"/>
                    <a:pt x="6192" y="3287"/>
                  </a:cubicBezTo>
                  <a:cubicBezTo>
                    <a:pt x="6180" y="3283"/>
                    <a:pt x="6167" y="3281"/>
                    <a:pt x="6154" y="3281"/>
                  </a:cubicBezTo>
                  <a:cubicBezTo>
                    <a:pt x="6081" y="3281"/>
                    <a:pt x="6008" y="3335"/>
                    <a:pt x="5978" y="3406"/>
                  </a:cubicBezTo>
                  <a:cubicBezTo>
                    <a:pt x="5954" y="3501"/>
                    <a:pt x="6014" y="3584"/>
                    <a:pt x="6097" y="3620"/>
                  </a:cubicBezTo>
                  <a:cubicBezTo>
                    <a:pt x="6299" y="3680"/>
                    <a:pt x="6490" y="3691"/>
                    <a:pt x="6668" y="3691"/>
                  </a:cubicBezTo>
                  <a:lnTo>
                    <a:pt x="6752" y="3691"/>
                  </a:lnTo>
                  <a:cubicBezTo>
                    <a:pt x="6907" y="3691"/>
                    <a:pt x="7026" y="3810"/>
                    <a:pt x="7026" y="3965"/>
                  </a:cubicBezTo>
                  <a:cubicBezTo>
                    <a:pt x="7026" y="4108"/>
                    <a:pt x="6907" y="4227"/>
                    <a:pt x="6752" y="4227"/>
                  </a:cubicBezTo>
                  <a:lnTo>
                    <a:pt x="6656" y="4227"/>
                  </a:lnTo>
                  <a:lnTo>
                    <a:pt x="6656" y="4215"/>
                  </a:lnTo>
                  <a:cubicBezTo>
                    <a:pt x="6656" y="4120"/>
                    <a:pt x="6573" y="4049"/>
                    <a:pt x="6490" y="4049"/>
                  </a:cubicBezTo>
                  <a:cubicBezTo>
                    <a:pt x="6395" y="4049"/>
                    <a:pt x="6323" y="4120"/>
                    <a:pt x="6323" y="4215"/>
                  </a:cubicBezTo>
                  <a:cubicBezTo>
                    <a:pt x="6323" y="5370"/>
                    <a:pt x="5371" y="6323"/>
                    <a:pt x="4216" y="6323"/>
                  </a:cubicBezTo>
                  <a:cubicBezTo>
                    <a:pt x="3037" y="6311"/>
                    <a:pt x="2084" y="5358"/>
                    <a:pt x="2084" y="4203"/>
                  </a:cubicBezTo>
                  <a:cubicBezTo>
                    <a:pt x="2084" y="4108"/>
                    <a:pt x="2013" y="4037"/>
                    <a:pt x="1918" y="4037"/>
                  </a:cubicBezTo>
                  <a:cubicBezTo>
                    <a:pt x="1834" y="4037"/>
                    <a:pt x="1763" y="4108"/>
                    <a:pt x="1763" y="4203"/>
                  </a:cubicBezTo>
                  <a:lnTo>
                    <a:pt x="1763" y="4215"/>
                  </a:lnTo>
                  <a:lnTo>
                    <a:pt x="1656" y="4215"/>
                  </a:lnTo>
                  <a:cubicBezTo>
                    <a:pt x="1501" y="4215"/>
                    <a:pt x="1382" y="4096"/>
                    <a:pt x="1382" y="3941"/>
                  </a:cubicBezTo>
                  <a:cubicBezTo>
                    <a:pt x="1382" y="3799"/>
                    <a:pt x="1501" y="3680"/>
                    <a:pt x="1656" y="3680"/>
                  </a:cubicBezTo>
                  <a:lnTo>
                    <a:pt x="1739" y="3680"/>
                  </a:lnTo>
                  <a:cubicBezTo>
                    <a:pt x="2918" y="3680"/>
                    <a:pt x="3847" y="2667"/>
                    <a:pt x="4180" y="2215"/>
                  </a:cubicBezTo>
                  <a:lnTo>
                    <a:pt x="4216" y="2215"/>
                  </a:lnTo>
                  <a:cubicBezTo>
                    <a:pt x="4418" y="2489"/>
                    <a:pt x="4871" y="2977"/>
                    <a:pt x="5454" y="3322"/>
                  </a:cubicBezTo>
                  <a:cubicBezTo>
                    <a:pt x="5476" y="3337"/>
                    <a:pt x="5502" y="3344"/>
                    <a:pt x="5528" y="3344"/>
                  </a:cubicBezTo>
                  <a:cubicBezTo>
                    <a:pt x="5586" y="3344"/>
                    <a:pt x="5644" y="3312"/>
                    <a:pt x="5668" y="3263"/>
                  </a:cubicBezTo>
                  <a:cubicBezTo>
                    <a:pt x="5716" y="3191"/>
                    <a:pt x="5680" y="3084"/>
                    <a:pt x="5609" y="3037"/>
                  </a:cubicBezTo>
                  <a:cubicBezTo>
                    <a:pt x="5073" y="2727"/>
                    <a:pt x="4680" y="2263"/>
                    <a:pt x="4478" y="2025"/>
                  </a:cubicBezTo>
                  <a:cubicBezTo>
                    <a:pt x="4418" y="1929"/>
                    <a:pt x="4323" y="1894"/>
                    <a:pt x="4216" y="1894"/>
                  </a:cubicBezTo>
                  <a:cubicBezTo>
                    <a:pt x="4109" y="1894"/>
                    <a:pt x="4001" y="1941"/>
                    <a:pt x="3942" y="2025"/>
                  </a:cubicBezTo>
                  <a:cubicBezTo>
                    <a:pt x="2989" y="3227"/>
                    <a:pt x="2096" y="3346"/>
                    <a:pt x="1763" y="3346"/>
                  </a:cubicBezTo>
                  <a:lnTo>
                    <a:pt x="1739" y="3346"/>
                  </a:lnTo>
                  <a:lnTo>
                    <a:pt x="1739" y="2810"/>
                  </a:lnTo>
                  <a:cubicBezTo>
                    <a:pt x="1739" y="1453"/>
                    <a:pt x="2846" y="346"/>
                    <a:pt x="4216" y="346"/>
                  </a:cubicBezTo>
                  <a:close/>
                  <a:moveTo>
                    <a:pt x="5085" y="6477"/>
                  </a:moveTo>
                  <a:lnTo>
                    <a:pt x="5085" y="7359"/>
                  </a:lnTo>
                  <a:cubicBezTo>
                    <a:pt x="5085" y="7847"/>
                    <a:pt x="4692" y="8252"/>
                    <a:pt x="4192" y="8252"/>
                  </a:cubicBezTo>
                  <a:cubicBezTo>
                    <a:pt x="3704" y="8252"/>
                    <a:pt x="3299" y="7847"/>
                    <a:pt x="3299" y="7359"/>
                  </a:cubicBezTo>
                  <a:lnTo>
                    <a:pt x="3299" y="6477"/>
                  </a:lnTo>
                  <a:cubicBezTo>
                    <a:pt x="3573" y="6585"/>
                    <a:pt x="3882" y="6644"/>
                    <a:pt x="4192" y="6644"/>
                  </a:cubicBezTo>
                  <a:cubicBezTo>
                    <a:pt x="4513" y="6644"/>
                    <a:pt x="4811" y="6585"/>
                    <a:pt x="5085" y="6477"/>
                  </a:cubicBezTo>
                  <a:close/>
                  <a:moveTo>
                    <a:pt x="5430" y="7061"/>
                  </a:moveTo>
                  <a:lnTo>
                    <a:pt x="5883" y="7204"/>
                  </a:lnTo>
                  <a:cubicBezTo>
                    <a:pt x="5954" y="7239"/>
                    <a:pt x="6002" y="7299"/>
                    <a:pt x="6002" y="7370"/>
                  </a:cubicBezTo>
                  <a:cubicBezTo>
                    <a:pt x="6014" y="7990"/>
                    <a:pt x="5883" y="8502"/>
                    <a:pt x="5752" y="8799"/>
                  </a:cubicBezTo>
                  <a:cubicBezTo>
                    <a:pt x="5664" y="9003"/>
                    <a:pt x="5465" y="9128"/>
                    <a:pt x="5259" y="9128"/>
                  </a:cubicBezTo>
                  <a:cubicBezTo>
                    <a:pt x="5213" y="9128"/>
                    <a:pt x="5166" y="9122"/>
                    <a:pt x="5121" y="9109"/>
                  </a:cubicBezTo>
                  <a:lnTo>
                    <a:pt x="4240" y="8883"/>
                  </a:lnTo>
                  <a:lnTo>
                    <a:pt x="4168" y="8883"/>
                  </a:lnTo>
                  <a:lnTo>
                    <a:pt x="3287" y="9109"/>
                  </a:lnTo>
                  <a:cubicBezTo>
                    <a:pt x="3247" y="9118"/>
                    <a:pt x="3205" y="9123"/>
                    <a:pt x="3164" y="9123"/>
                  </a:cubicBezTo>
                  <a:cubicBezTo>
                    <a:pt x="2953" y="9123"/>
                    <a:pt x="2748" y="8999"/>
                    <a:pt x="2668" y="8799"/>
                  </a:cubicBezTo>
                  <a:cubicBezTo>
                    <a:pt x="2525" y="8490"/>
                    <a:pt x="2394" y="7990"/>
                    <a:pt x="2430" y="7370"/>
                  </a:cubicBezTo>
                  <a:cubicBezTo>
                    <a:pt x="2430" y="7299"/>
                    <a:pt x="2489" y="7216"/>
                    <a:pt x="2549" y="7204"/>
                  </a:cubicBezTo>
                  <a:lnTo>
                    <a:pt x="2989" y="7061"/>
                  </a:lnTo>
                  <a:lnTo>
                    <a:pt x="2989" y="7359"/>
                  </a:lnTo>
                  <a:cubicBezTo>
                    <a:pt x="2989" y="8025"/>
                    <a:pt x="3537" y="8573"/>
                    <a:pt x="4216" y="8573"/>
                  </a:cubicBezTo>
                  <a:cubicBezTo>
                    <a:pt x="4882" y="8573"/>
                    <a:pt x="5430" y="8025"/>
                    <a:pt x="5430" y="7359"/>
                  </a:cubicBezTo>
                  <a:lnTo>
                    <a:pt x="5430" y="7061"/>
                  </a:lnTo>
                  <a:close/>
                  <a:moveTo>
                    <a:pt x="4204" y="0"/>
                  </a:moveTo>
                  <a:cubicBezTo>
                    <a:pt x="2656" y="0"/>
                    <a:pt x="1406" y="1251"/>
                    <a:pt x="1406" y="2798"/>
                  </a:cubicBezTo>
                  <a:lnTo>
                    <a:pt x="1406" y="2810"/>
                  </a:lnTo>
                  <a:cubicBezTo>
                    <a:pt x="1346" y="2810"/>
                    <a:pt x="1263" y="2810"/>
                    <a:pt x="1203" y="2822"/>
                  </a:cubicBezTo>
                  <a:cubicBezTo>
                    <a:pt x="787" y="2906"/>
                    <a:pt x="453" y="3227"/>
                    <a:pt x="370" y="3644"/>
                  </a:cubicBezTo>
                  <a:cubicBezTo>
                    <a:pt x="287" y="4061"/>
                    <a:pt x="465" y="4477"/>
                    <a:pt x="811" y="4715"/>
                  </a:cubicBezTo>
                  <a:cubicBezTo>
                    <a:pt x="870" y="4751"/>
                    <a:pt x="894" y="4823"/>
                    <a:pt x="882" y="4882"/>
                  </a:cubicBezTo>
                  <a:cubicBezTo>
                    <a:pt x="870" y="5061"/>
                    <a:pt x="882" y="5239"/>
                    <a:pt x="941" y="5418"/>
                  </a:cubicBezTo>
                  <a:cubicBezTo>
                    <a:pt x="1084" y="5858"/>
                    <a:pt x="1477" y="6204"/>
                    <a:pt x="1942" y="6299"/>
                  </a:cubicBezTo>
                  <a:cubicBezTo>
                    <a:pt x="2013" y="6311"/>
                    <a:pt x="2096" y="6311"/>
                    <a:pt x="2180" y="6311"/>
                  </a:cubicBezTo>
                  <a:cubicBezTo>
                    <a:pt x="2370" y="6311"/>
                    <a:pt x="2561" y="6263"/>
                    <a:pt x="2739" y="6180"/>
                  </a:cubicBezTo>
                  <a:cubicBezTo>
                    <a:pt x="2811" y="6239"/>
                    <a:pt x="2894" y="6275"/>
                    <a:pt x="2977" y="6323"/>
                  </a:cubicBezTo>
                  <a:lnTo>
                    <a:pt x="2977" y="6716"/>
                  </a:lnTo>
                  <a:lnTo>
                    <a:pt x="2430" y="6906"/>
                  </a:lnTo>
                  <a:cubicBezTo>
                    <a:pt x="2239" y="6978"/>
                    <a:pt x="2096" y="7156"/>
                    <a:pt x="2084" y="7370"/>
                  </a:cubicBezTo>
                  <a:lnTo>
                    <a:pt x="2084" y="7394"/>
                  </a:lnTo>
                  <a:lnTo>
                    <a:pt x="822" y="7847"/>
                  </a:lnTo>
                  <a:cubicBezTo>
                    <a:pt x="334" y="8025"/>
                    <a:pt x="1" y="8466"/>
                    <a:pt x="1" y="8990"/>
                  </a:cubicBezTo>
                  <a:lnTo>
                    <a:pt x="1" y="11061"/>
                  </a:lnTo>
                  <a:cubicBezTo>
                    <a:pt x="1" y="11145"/>
                    <a:pt x="72" y="11228"/>
                    <a:pt x="168" y="11228"/>
                  </a:cubicBezTo>
                  <a:cubicBezTo>
                    <a:pt x="251" y="11228"/>
                    <a:pt x="334" y="11145"/>
                    <a:pt x="334" y="11061"/>
                  </a:cubicBezTo>
                  <a:lnTo>
                    <a:pt x="334" y="8990"/>
                  </a:lnTo>
                  <a:cubicBezTo>
                    <a:pt x="334" y="8883"/>
                    <a:pt x="346" y="8787"/>
                    <a:pt x="394" y="8680"/>
                  </a:cubicBezTo>
                  <a:lnTo>
                    <a:pt x="1227" y="9395"/>
                  </a:lnTo>
                  <a:cubicBezTo>
                    <a:pt x="1346" y="9490"/>
                    <a:pt x="1418" y="9645"/>
                    <a:pt x="1418" y="9787"/>
                  </a:cubicBezTo>
                  <a:lnTo>
                    <a:pt x="1418" y="11061"/>
                  </a:lnTo>
                  <a:cubicBezTo>
                    <a:pt x="1418" y="11145"/>
                    <a:pt x="1489" y="11228"/>
                    <a:pt x="1584" y="11228"/>
                  </a:cubicBezTo>
                  <a:cubicBezTo>
                    <a:pt x="1668" y="11228"/>
                    <a:pt x="1739" y="11145"/>
                    <a:pt x="1739" y="11061"/>
                  </a:cubicBezTo>
                  <a:lnTo>
                    <a:pt x="1739" y="9787"/>
                  </a:lnTo>
                  <a:cubicBezTo>
                    <a:pt x="1739" y="9537"/>
                    <a:pt x="1644" y="9299"/>
                    <a:pt x="1442" y="9144"/>
                  </a:cubicBezTo>
                  <a:lnTo>
                    <a:pt x="584" y="8394"/>
                  </a:lnTo>
                  <a:cubicBezTo>
                    <a:pt x="668" y="8287"/>
                    <a:pt x="811" y="8204"/>
                    <a:pt x="941" y="8156"/>
                  </a:cubicBezTo>
                  <a:lnTo>
                    <a:pt x="2096" y="7751"/>
                  </a:lnTo>
                  <a:cubicBezTo>
                    <a:pt x="2132" y="8263"/>
                    <a:pt x="2251" y="8680"/>
                    <a:pt x="2370" y="8942"/>
                  </a:cubicBezTo>
                  <a:cubicBezTo>
                    <a:pt x="2508" y="9277"/>
                    <a:pt x="2825" y="9481"/>
                    <a:pt x="3167" y="9481"/>
                  </a:cubicBezTo>
                  <a:cubicBezTo>
                    <a:pt x="3238" y="9481"/>
                    <a:pt x="3310" y="9473"/>
                    <a:pt x="3382" y="9454"/>
                  </a:cubicBezTo>
                  <a:lnTo>
                    <a:pt x="4061" y="9287"/>
                  </a:lnTo>
                  <a:lnTo>
                    <a:pt x="4061" y="9823"/>
                  </a:lnTo>
                  <a:cubicBezTo>
                    <a:pt x="4061" y="9918"/>
                    <a:pt x="4144" y="9990"/>
                    <a:pt x="4228" y="9990"/>
                  </a:cubicBezTo>
                  <a:cubicBezTo>
                    <a:pt x="4311" y="9990"/>
                    <a:pt x="4394" y="9918"/>
                    <a:pt x="4394" y="9823"/>
                  </a:cubicBezTo>
                  <a:lnTo>
                    <a:pt x="4394" y="9287"/>
                  </a:lnTo>
                  <a:lnTo>
                    <a:pt x="5073" y="9454"/>
                  </a:lnTo>
                  <a:cubicBezTo>
                    <a:pt x="5144" y="9466"/>
                    <a:pt x="5228" y="9478"/>
                    <a:pt x="5287" y="9478"/>
                  </a:cubicBezTo>
                  <a:cubicBezTo>
                    <a:pt x="5621" y="9478"/>
                    <a:pt x="5942" y="9275"/>
                    <a:pt x="6085" y="8942"/>
                  </a:cubicBezTo>
                  <a:cubicBezTo>
                    <a:pt x="6204" y="8680"/>
                    <a:pt x="6323" y="8263"/>
                    <a:pt x="6359" y="7751"/>
                  </a:cubicBezTo>
                  <a:lnTo>
                    <a:pt x="7514" y="8156"/>
                  </a:lnTo>
                  <a:cubicBezTo>
                    <a:pt x="7669" y="8204"/>
                    <a:pt x="7788" y="8287"/>
                    <a:pt x="7871" y="8394"/>
                  </a:cubicBezTo>
                  <a:lnTo>
                    <a:pt x="7014" y="9133"/>
                  </a:lnTo>
                  <a:cubicBezTo>
                    <a:pt x="6823" y="9299"/>
                    <a:pt x="6716" y="9537"/>
                    <a:pt x="6716" y="9787"/>
                  </a:cubicBezTo>
                  <a:lnTo>
                    <a:pt x="6716" y="11061"/>
                  </a:lnTo>
                  <a:cubicBezTo>
                    <a:pt x="6716" y="11145"/>
                    <a:pt x="6787" y="11216"/>
                    <a:pt x="6871" y="11216"/>
                  </a:cubicBezTo>
                  <a:cubicBezTo>
                    <a:pt x="6966" y="11216"/>
                    <a:pt x="7037" y="11145"/>
                    <a:pt x="7037" y="11061"/>
                  </a:cubicBezTo>
                  <a:lnTo>
                    <a:pt x="7037" y="9787"/>
                  </a:lnTo>
                  <a:cubicBezTo>
                    <a:pt x="7037" y="9633"/>
                    <a:pt x="7109" y="9478"/>
                    <a:pt x="7228" y="9395"/>
                  </a:cubicBezTo>
                  <a:lnTo>
                    <a:pt x="8061" y="8680"/>
                  </a:lnTo>
                  <a:cubicBezTo>
                    <a:pt x="8097" y="8775"/>
                    <a:pt x="8121" y="8883"/>
                    <a:pt x="8121" y="8990"/>
                  </a:cubicBezTo>
                  <a:lnTo>
                    <a:pt x="8121" y="11061"/>
                  </a:lnTo>
                  <a:cubicBezTo>
                    <a:pt x="8121" y="11145"/>
                    <a:pt x="8204" y="11216"/>
                    <a:pt x="8288" y="11216"/>
                  </a:cubicBezTo>
                  <a:cubicBezTo>
                    <a:pt x="8383" y="11216"/>
                    <a:pt x="8454" y="11145"/>
                    <a:pt x="8454" y="11061"/>
                  </a:cubicBezTo>
                  <a:lnTo>
                    <a:pt x="8454" y="8990"/>
                  </a:lnTo>
                  <a:cubicBezTo>
                    <a:pt x="8395" y="8466"/>
                    <a:pt x="8061" y="8013"/>
                    <a:pt x="7573" y="7847"/>
                  </a:cubicBezTo>
                  <a:lnTo>
                    <a:pt x="6311" y="7394"/>
                  </a:lnTo>
                  <a:lnTo>
                    <a:pt x="6311" y="7370"/>
                  </a:lnTo>
                  <a:cubicBezTo>
                    <a:pt x="6299" y="7156"/>
                    <a:pt x="6168" y="6978"/>
                    <a:pt x="5966" y="6906"/>
                  </a:cubicBezTo>
                  <a:lnTo>
                    <a:pt x="5418" y="6716"/>
                  </a:lnTo>
                  <a:lnTo>
                    <a:pt x="5418" y="6323"/>
                  </a:lnTo>
                  <a:cubicBezTo>
                    <a:pt x="5502" y="6275"/>
                    <a:pt x="5585" y="6216"/>
                    <a:pt x="5656" y="6180"/>
                  </a:cubicBezTo>
                  <a:cubicBezTo>
                    <a:pt x="5835" y="6263"/>
                    <a:pt x="6025" y="6311"/>
                    <a:pt x="6216" y="6311"/>
                  </a:cubicBezTo>
                  <a:cubicBezTo>
                    <a:pt x="6299" y="6311"/>
                    <a:pt x="6383" y="6311"/>
                    <a:pt x="6454" y="6299"/>
                  </a:cubicBezTo>
                  <a:cubicBezTo>
                    <a:pt x="6918" y="6204"/>
                    <a:pt x="7311" y="5858"/>
                    <a:pt x="7454" y="5418"/>
                  </a:cubicBezTo>
                  <a:cubicBezTo>
                    <a:pt x="7514" y="5239"/>
                    <a:pt x="7526" y="5061"/>
                    <a:pt x="7514" y="4882"/>
                  </a:cubicBezTo>
                  <a:cubicBezTo>
                    <a:pt x="7514" y="4823"/>
                    <a:pt x="7549" y="4751"/>
                    <a:pt x="7585" y="4715"/>
                  </a:cubicBezTo>
                  <a:cubicBezTo>
                    <a:pt x="7954" y="4477"/>
                    <a:pt x="8109" y="4061"/>
                    <a:pt x="8026" y="3644"/>
                  </a:cubicBezTo>
                  <a:cubicBezTo>
                    <a:pt x="7930" y="3227"/>
                    <a:pt x="7609" y="2906"/>
                    <a:pt x="7192" y="2822"/>
                  </a:cubicBezTo>
                  <a:cubicBezTo>
                    <a:pt x="7133" y="2810"/>
                    <a:pt x="7061" y="2810"/>
                    <a:pt x="7002" y="2810"/>
                  </a:cubicBezTo>
                  <a:lnTo>
                    <a:pt x="7002" y="2798"/>
                  </a:lnTo>
                  <a:cubicBezTo>
                    <a:pt x="7002" y="1251"/>
                    <a:pt x="5752" y="0"/>
                    <a:pt x="42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59" name="Google Shape;12059;p65"/>
            <p:cNvSpPr/>
            <p:nvPr/>
          </p:nvSpPr>
          <p:spPr>
            <a:xfrm>
              <a:off x="5031281" y="1828007"/>
              <a:ext cx="10201" cy="15872"/>
            </a:xfrm>
            <a:custGeom>
              <a:rect b="b" l="l" r="r" t="t"/>
              <a:pathLst>
                <a:path extrusionOk="0" h="501" w="322">
                  <a:moveTo>
                    <a:pt x="155" y="0"/>
                  </a:moveTo>
                  <a:cubicBezTo>
                    <a:pt x="72" y="0"/>
                    <a:pt x="0" y="71"/>
                    <a:pt x="0" y="167"/>
                  </a:cubicBezTo>
                  <a:lnTo>
                    <a:pt x="0" y="345"/>
                  </a:lnTo>
                  <a:cubicBezTo>
                    <a:pt x="0" y="429"/>
                    <a:pt x="72" y="500"/>
                    <a:pt x="155" y="500"/>
                  </a:cubicBezTo>
                  <a:cubicBezTo>
                    <a:pt x="250" y="500"/>
                    <a:pt x="322" y="429"/>
                    <a:pt x="322" y="345"/>
                  </a:cubicBezTo>
                  <a:lnTo>
                    <a:pt x="322" y="167"/>
                  </a:lnTo>
                  <a:cubicBezTo>
                    <a:pt x="322" y="71"/>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060" name="Google Shape;12060;p65"/>
          <p:cNvGrpSpPr/>
          <p:nvPr/>
        </p:nvGrpSpPr>
        <p:grpSpPr>
          <a:xfrm>
            <a:off x="7613518" y="1501354"/>
            <a:ext cx="264433" cy="353074"/>
            <a:chOff x="7613518" y="1501354"/>
            <a:chExt cx="264433" cy="353074"/>
          </a:xfrm>
        </p:grpSpPr>
        <p:sp>
          <p:nvSpPr>
            <p:cNvPr id="12061" name="Google Shape;12061;p65"/>
            <p:cNvSpPr/>
            <p:nvPr/>
          </p:nvSpPr>
          <p:spPr>
            <a:xfrm>
              <a:off x="7707069" y="1628454"/>
              <a:ext cx="10201" cy="16252"/>
            </a:xfrm>
            <a:custGeom>
              <a:rect b="b" l="l" r="r" t="t"/>
              <a:pathLst>
                <a:path extrusionOk="0" h="513" w="322">
                  <a:moveTo>
                    <a:pt x="155" y="1"/>
                  </a:moveTo>
                  <a:cubicBezTo>
                    <a:pt x="71" y="1"/>
                    <a:pt x="0" y="72"/>
                    <a:pt x="0" y="167"/>
                  </a:cubicBezTo>
                  <a:lnTo>
                    <a:pt x="0" y="346"/>
                  </a:lnTo>
                  <a:cubicBezTo>
                    <a:pt x="0" y="429"/>
                    <a:pt x="71" y="513"/>
                    <a:pt x="155" y="513"/>
                  </a:cubicBezTo>
                  <a:cubicBezTo>
                    <a:pt x="250" y="513"/>
                    <a:pt x="322" y="429"/>
                    <a:pt x="322" y="346"/>
                  </a:cubicBezTo>
                  <a:lnTo>
                    <a:pt x="322" y="167"/>
                  </a:lnTo>
                  <a:cubicBezTo>
                    <a:pt x="322" y="72"/>
                    <a:pt x="250"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2" name="Google Shape;12062;p65"/>
            <p:cNvSpPr/>
            <p:nvPr/>
          </p:nvSpPr>
          <p:spPr>
            <a:xfrm>
              <a:off x="7773439" y="1628454"/>
              <a:ext cx="10201" cy="16252"/>
            </a:xfrm>
            <a:custGeom>
              <a:rect b="b" l="l" r="r" t="t"/>
              <a:pathLst>
                <a:path extrusionOk="0" h="513" w="322">
                  <a:moveTo>
                    <a:pt x="167" y="1"/>
                  </a:moveTo>
                  <a:cubicBezTo>
                    <a:pt x="72" y="1"/>
                    <a:pt x="1" y="72"/>
                    <a:pt x="1" y="167"/>
                  </a:cubicBezTo>
                  <a:lnTo>
                    <a:pt x="1" y="346"/>
                  </a:lnTo>
                  <a:cubicBezTo>
                    <a:pt x="1" y="429"/>
                    <a:pt x="72" y="513"/>
                    <a:pt x="167" y="513"/>
                  </a:cubicBezTo>
                  <a:cubicBezTo>
                    <a:pt x="251" y="513"/>
                    <a:pt x="322" y="429"/>
                    <a:pt x="322" y="346"/>
                  </a:cubicBezTo>
                  <a:lnTo>
                    <a:pt x="322" y="167"/>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3" name="Google Shape;12063;p65"/>
            <p:cNvSpPr/>
            <p:nvPr/>
          </p:nvSpPr>
          <p:spPr>
            <a:xfrm>
              <a:off x="7613518" y="1501354"/>
              <a:ext cx="264433" cy="353074"/>
            </a:xfrm>
            <a:custGeom>
              <a:rect b="b" l="l" r="r" t="t"/>
              <a:pathLst>
                <a:path extrusionOk="0" h="11145" w="8347">
                  <a:moveTo>
                    <a:pt x="4156" y="334"/>
                  </a:moveTo>
                  <a:cubicBezTo>
                    <a:pt x="5703" y="334"/>
                    <a:pt x="6954" y="1584"/>
                    <a:pt x="6954" y="3132"/>
                  </a:cubicBezTo>
                  <a:lnTo>
                    <a:pt x="6954" y="4358"/>
                  </a:lnTo>
                  <a:cubicBezTo>
                    <a:pt x="6954" y="5263"/>
                    <a:pt x="7156" y="5941"/>
                    <a:pt x="7335" y="6382"/>
                  </a:cubicBezTo>
                  <a:cubicBezTo>
                    <a:pt x="7346" y="6418"/>
                    <a:pt x="7346" y="6465"/>
                    <a:pt x="7335" y="6513"/>
                  </a:cubicBezTo>
                  <a:cubicBezTo>
                    <a:pt x="7323" y="6561"/>
                    <a:pt x="7275" y="6596"/>
                    <a:pt x="7227" y="6620"/>
                  </a:cubicBezTo>
                  <a:cubicBezTo>
                    <a:pt x="7156" y="6644"/>
                    <a:pt x="7073" y="6680"/>
                    <a:pt x="6989" y="6703"/>
                  </a:cubicBezTo>
                  <a:cubicBezTo>
                    <a:pt x="6787" y="6441"/>
                    <a:pt x="6442" y="6263"/>
                    <a:pt x="6072" y="6263"/>
                  </a:cubicBezTo>
                  <a:lnTo>
                    <a:pt x="5846" y="6263"/>
                  </a:lnTo>
                  <a:cubicBezTo>
                    <a:pt x="6299" y="5810"/>
                    <a:pt x="6584" y="5203"/>
                    <a:pt x="6584" y="4525"/>
                  </a:cubicBezTo>
                  <a:lnTo>
                    <a:pt x="6584" y="3834"/>
                  </a:lnTo>
                  <a:cubicBezTo>
                    <a:pt x="6584" y="3358"/>
                    <a:pt x="6192" y="2977"/>
                    <a:pt x="5715" y="2977"/>
                  </a:cubicBezTo>
                  <a:lnTo>
                    <a:pt x="5430" y="2977"/>
                  </a:lnTo>
                  <a:lnTo>
                    <a:pt x="4620" y="2155"/>
                  </a:lnTo>
                  <a:cubicBezTo>
                    <a:pt x="4588" y="2123"/>
                    <a:pt x="4546" y="2108"/>
                    <a:pt x="4503" y="2108"/>
                  </a:cubicBezTo>
                  <a:cubicBezTo>
                    <a:pt x="4482" y="2108"/>
                    <a:pt x="4461" y="2112"/>
                    <a:pt x="4441" y="2120"/>
                  </a:cubicBezTo>
                  <a:cubicBezTo>
                    <a:pt x="4382" y="2155"/>
                    <a:pt x="4334" y="2215"/>
                    <a:pt x="4334" y="2274"/>
                  </a:cubicBezTo>
                  <a:lnTo>
                    <a:pt x="4334" y="2989"/>
                  </a:lnTo>
                  <a:lnTo>
                    <a:pt x="3453" y="2989"/>
                  </a:lnTo>
                  <a:cubicBezTo>
                    <a:pt x="3370" y="2989"/>
                    <a:pt x="3286" y="3060"/>
                    <a:pt x="3286" y="3155"/>
                  </a:cubicBezTo>
                  <a:cubicBezTo>
                    <a:pt x="3286" y="3239"/>
                    <a:pt x="3370" y="3310"/>
                    <a:pt x="3453" y="3310"/>
                  </a:cubicBezTo>
                  <a:lnTo>
                    <a:pt x="4501" y="3310"/>
                  </a:lnTo>
                  <a:cubicBezTo>
                    <a:pt x="4584" y="3310"/>
                    <a:pt x="4656" y="3239"/>
                    <a:pt x="4656" y="3155"/>
                  </a:cubicBezTo>
                  <a:lnTo>
                    <a:pt x="4656" y="2679"/>
                  </a:lnTo>
                  <a:lnTo>
                    <a:pt x="5251" y="3274"/>
                  </a:lnTo>
                  <a:cubicBezTo>
                    <a:pt x="5287" y="3298"/>
                    <a:pt x="5322" y="3310"/>
                    <a:pt x="5370" y="3310"/>
                  </a:cubicBezTo>
                  <a:lnTo>
                    <a:pt x="5715" y="3310"/>
                  </a:lnTo>
                  <a:cubicBezTo>
                    <a:pt x="6013" y="3310"/>
                    <a:pt x="6251" y="3548"/>
                    <a:pt x="6251" y="3846"/>
                  </a:cubicBezTo>
                  <a:lnTo>
                    <a:pt x="6251" y="4548"/>
                  </a:lnTo>
                  <a:cubicBezTo>
                    <a:pt x="6251" y="5715"/>
                    <a:pt x="5310" y="6644"/>
                    <a:pt x="4156" y="6644"/>
                  </a:cubicBezTo>
                  <a:cubicBezTo>
                    <a:pt x="2989" y="6644"/>
                    <a:pt x="2048" y="5715"/>
                    <a:pt x="2048" y="4548"/>
                  </a:cubicBezTo>
                  <a:lnTo>
                    <a:pt x="2048" y="3834"/>
                  </a:lnTo>
                  <a:cubicBezTo>
                    <a:pt x="2048" y="3536"/>
                    <a:pt x="2286" y="3298"/>
                    <a:pt x="2584" y="3298"/>
                  </a:cubicBezTo>
                  <a:lnTo>
                    <a:pt x="2763" y="3298"/>
                  </a:lnTo>
                  <a:cubicBezTo>
                    <a:pt x="2858" y="3298"/>
                    <a:pt x="2929" y="3227"/>
                    <a:pt x="2929" y="3132"/>
                  </a:cubicBezTo>
                  <a:cubicBezTo>
                    <a:pt x="2929" y="3048"/>
                    <a:pt x="2858" y="2965"/>
                    <a:pt x="2763" y="2965"/>
                  </a:cubicBezTo>
                  <a:lnTo>
                    <a:pt x="2584" y="2965"/>
                  </a:lnTo>
                  <a:cubicBezTo>
                    <a:pt x="2108" y="2965"/>
                    <a:pt x="1727" y="3358"/>
                    <a:pt x="1727" y="3834"/>
                  </a:cubicBezTo>
                  <a:lnTo>
                    <a:pt x="1727" y="4536"/>
                  </a:lnTo>
                  <a:cubicBezTo>
                    <a:pt x="1727" y="5215"/>
                    <a:pt x="2012" y="5822"/>
                    <a:pt x="2453" y="6275"/>
                  </a:cubicBezTo>
                  <a:lnTo>
                    <a:pt x="2227" y="6275"/>
                  </a:lnTo>
                  <a:cubicBezTo>
                    <a:pt x="1858" y="6275"/>
                    <a:pt x="1536" y="6441"/>
                    <a:pt x="1310" y="6703"/>
                  </a:cubicBezTo>
                  <a:cubicBezTo>
                    <a:pt x="1239" y="6680"/>
                    <a:pt x="1143" y="6644"/>
                    <a:pt x="1072" y="6620"/>
                  </a:cubicBezTo>
                  <a:cubicBezTo>
                    <a:pt x="1024" y="6596"/>
                    <a:pt x="989" y="6561"/>
                    <a:pt x="965" y="6513"/>
                  </a:cubicBezTo>
                  <a:cubicBezTo>
                    <a:pt x="953" y="6465"/>
                    <a:pt x="953" y="6418"/>
                    <a:pt x="965" y="6382"/>
                  </a:cubicBezTo>
                  <a:cubicBezTo>
                    <a:pt x="1143" y="5965"/>
                    <a:pt x="1358" y="5263"/>
                    <a:pt x="1358" y="4358"/>
                  </a:cubicBezTo>
                  <a:lnTo>
                    <a:pt x="1358" y="3132"/>
                  </a:lnTo>
                  <a:cubicBezTo>
                    <a:pt x="1358" y="1584"/>
                    <a:pt x="2608" y="334"/>
                    <a:pt x="4156" y="334"/>
                  </a:cubicBezTo>
                  <a:close/>
                  <a:moveTo>
                    <a:pt x="2953" y="7096"/>
                  </a:moveTo>
                  <a:lnTo>
                    <a:pt x="2953" y="7108"/>
                  </a:lnTo>
                  <a:lnTo>
                    <a:pt x="2953" y="7334"/>
                  </a:lnTo>
                  <a:cubicBezTo>
                    <a:pt x="2953" y="7537"/>
                    <a:pt x="2834" y="7739"/>
                    <a:pt x="2632" y="7823"/>
                  </a:cubicBezTo>
                  <a:lnTo>
                    <a:pt x="2155" y="7513"/>
                  </a:lnTo>
                  <a:cubicBezTo>
                    <a:pt x="2060" y="7454"/>
                    <a:pt x="2060" y="7334"/>
                    <a:pt x="2072" y="7263"/>
                  </a:cubicBezTo>
                  <a:cubicBezTo>
                    <a:pt x="2096" y="7180"/>
                    <a:pt x="2155" y="7096"/>
                    <a:pt x="2274" y="7096"/>
                  </a:cubicBezTo>
                  <a:close/>
                  <a:moveTo>
                    <a:pt x="6025" y="7108"/>
                  </a:moveTo>
                  <a:cubicBezTo>
                    <a:pt x="6144" y="7108"/>
                    <a:pt x="6227" y="7180"/>
                    <a:pt x="6239" y="7275"/>
                  </a:cubicBezTo>
                  <a:cubicBezTo>
                    <a:pt x="6263" y="7346"/>
                    <a:pt x="6251" y="7454"/>
                    <a:pt x="6144" y="7525"/>
                  </a:cubicBezTo>
                  <a:lnTo>
                    <a:pt x="5668" y="7835"/>
                  </a:lnTo>
                  <a:cubicBezTo>
                    <a:pt x="5489" y="7751"/>
                    <a:pt x="5370" y="7561"/>
                    <a:pt x="5370" y="7346"/>
                  </a:cubicBezTo>
                  <a:lnTo>
                    <a:pt x="5370" y="7108"/>
                  </a:lnTo>
                  <a:close/>
                  <a:moveTo>
                    <a:pt x="6096" y="6584"/>
                  </a:moveTo>
                  <a:cubicBezTo>
                    <a:pt x="6596" y="6584"/>
                    <a:pt x="6977" y="6989"/>
                    <a:pt x="6977" y="7465"/>
                  </a:cubicBezTo>
                  <a:cubicBezTo>
                    <a:pt x="6965" y="8477"/>
                    <a:pt x="6180" y="9311"/>
                    <a:pt x="5191" y="9406"/>
                  </a:cubicBezTo>
                  <a:lnTo>
                    <a:pt x="5191" y="9228"/>
                  </a:lnTo>
                  <a:cubicBezTo>
                    <a:pt x="5191" y="9132"/>
                    <a:pt x="5120" y="9061"/>
                    <a:pt x="5037" y="9061"/>
                  </a:cubicBezTo>
                  <a:cubicBezTo>
                    <a:pt x="4941" y="9061"/>
                    <a:pt x="4870" y="9132"/>
                    <a:pt x="4870" y="9228"/>
                  </a:cubicBezTo>
                  <a:lnTo>
                    <a:pt x="4870" y="9406"/>
                  </a:lnTo>
                  <a:lnTo>
                    <a:pt x="3453" y="9406"/>
                  </a:lnTo>
                  <a:lnTo>
                    <a:pt x="3453" y="9228"/>
                  </a:lnTo>
                  <a:cubicBezTo>
                    <a:pt x="3453" y="9132"/>
                    <a:pt x="3382" y="9061"/>
                    <a:pt x="3286" y="9061"/>
                  </a:cubicBezTo>
                  <a:cubicBezTo>
                    <a:pt x="3203" y="9061"/>
                    <a:pt x="3132" y="9132"/>
                    <a:pt x="3132" y="9228"/>
                  </a:cubicBezTo>
                  <a:lnTo>
                    <a:pt x="3132" y="9406"/>
                  </a:lnTo>
                  <a:cubicBezTo>
                    <a:pt x="2143" y="9311"/>
                    <a:pt x="1358" y="8489"/>
                    <a:pt x="1358" y="7477"/>
                  </a:cubicBezTo>
                  <a:cubicBezTo>
                    <a:pt x="1358" y="6989"/>
                    <a:pt x="1762" y="6608"/>
                    <a:pt x="2239" y="6608"/>
                  </a:cubicBezTo>
                  <a:lnTo>
                    <a:pt x="2870" y="6608"/>
                  </a:lnTo>
                  <a:cubicBezTo>
                    <a:pt x="2905" y="6620"/>
                    <a:pt x="2917" y="6632"/>
                    <a:pt x="2953" y="6644"/>
                  </a:cubicBezTo>
                  <a:lnTo>
                    <a:pt x="2953" y="6799"/>
                  </a:lnTo>
                  <a:lnTo>
                    <a:pt x="2298" y="6799"/>
                  </a:lnTo>
                  <a:cubicBezTo>
                    <a:pt x="2036" y="6799"/>
                    <a:pt x="1846" y="6942"/>
                    <a:pt x="1774" y="7180"/>
                  </a:cubicBezTo>
                  <a:cubicBezTo>
                    <a:pt x="1703" y="7418"/>
                    <a:pt x="1786" y="7656"/>
                    <a:pt x="2001" y="7799"/>
                  </a:cubicBezTo>
                  <a:lnTo>
                    <a:pt x="3786" y="8989"/>
                  </a:lnTo>
                  <a:cubicBezTo>
                    <a:pt x="3906" y="9061"/>
                    <a:pt x="4037" y="9108"/>
                    <a:pt x="4167" y="9108"/>
                  </a:cubicBezTo>
                  <a:cubicBezTo>
                    <a:pt x="4298" y="9108"/>
                    <a:pt x="4441" y="9061"/>
                    <a:pt x="4560" y="8989"/>
                  </a:cubicBezTo>
                  <a:lnTo>
                    <a:pt x="4953" y="8716"/>
                  </a:lnTo>
                  <a:cubicBezTo>
                    <a:pt x="5037" y="8668"/>
                    <a:pt x="5049" y="8573"/>
                    <a:pt x="5001" y="8489"/>
                  </a:cubicBezTo>
                  <a:cubicBezTo>
                    <a:pt x="4972" y="8446"/>
                    <a:pt x="4927" y="8425"/>
                    <a:pt x="4877" y="8425"/>
                  </a:cubicBezTo>
                  <a:cubicBezTo>
                    <a:pt x="4843" y="8425"/>
                    <a:pt x="4808" y="8435"/>
                    <a:pt x="4775" y="8454"/>
                  </a:cubicBezTo>
                  <a:lnTo>
                    <a:pt x="4382" y="8716"/>
                  </a:lnTo>
                  <a:cubicBezTo>
                    <a:pt x="4322" y="8751"/>
                    <a:pt x="4251" y="8769"/>
                    <a:pt x="4179" y="8769"/>
                  </a:cubicBezTo>
                  <a:cubicBezTo>
                    <a:pt x="4108" y="8769"/>
                    <a:pt x="4037" y="8751"/>
                    <a:pt x="3977" y="8716"/>
                  </a:cubicBezTo>
                  <a:lnTo>
                    <a:pt x="2941" y="8037"/>
                  </a:lnTo>
                  <a:cubicBezTo>
                    <a:pt x="3155" y="7870"/>
                    <a:pt x="3286" y="7620"/>
                    <a:pt x="3286" y="7346"/>
                  </a:cubicBezTo>
                  <a:lnTo>
                    <a:pt x="3286" y="6799"/>
                  </a:lnTo>
                  <a:cubicBezTo>
                    <a:pt x="3560" y="6906"/>
                    <a:pt x="3858" y="6965"/>
                    <a:pt x="4167" y="6965"/>
                  </a:cubicBezTo>
                  <a:cubicBezTo>
                    <a:pt x="4477" y="6965"/>
                    <a:pt x="4775" y="6906"/>
                    <a:pt x="5049" y="6799"/>
                  </a:cubicBezTo>
                  <a:lnTo>
                    <a:pt x="5049" y="7346"/>
                  </a:lnTo>
                  <a:cubicBezTo>
                    <a:pt x="5049" y="7620"/>
                    <a:pt x="5180" y="7870"/>
                    <a:pt x="5394" y="8037"/>
                  </a:cubicBezTo>
                  <a:cubicBezTo>
                    <a:pt x="5310" y="8073"/>
                    <a:pt x="5299" y="8180"/>
                    <a:pt x="5346" y="8251"/>
                  </a:cubicBezTo>
                  <a:cubicBezTo>
                    <a:pt x="5370" y="8299"/>
                    <a:pt x="5430" y="8335"/>
                    <a:pt x="5477" y="8335"/>
                  </a:cubicBezTo>
                  <a:cubicBezTo>
                    <a:pt x="5513" y="8335"/>
                    <a:pt x="5537" y="8311"/>
                    <a:pt x="5572" y="8299"/>
                  </a:cubicBezTo>
                  <a:lnTo>
                    <a:pt x="6346" y="7775"/>
                  </a:lnTo>
                  <a:cubicBezTo>
                    <a:pt x="6549" y="7644"/>
                    <a:pt x="6644" y="7406"/>
                    <a:pt x="6561" y="7168"/>
                  </a:cubicBezTo>
                  <a:cubicBezTo>
                    <a:pt x="6489" y="6930"/>
                    <a:pt x="6287" y="6787"/>
                    <a:pt x="6049" y="6787"/>
                  </a:cubicBezTo>
                  <a:lnTo>
                    <a:pt x="5394" y="6787"/>
                  </a:lnTo>
                  <a:lnTo>
                    <a:pt x="5394" y="6632"/>
                  </a:lnTo>
                  <a:cubicBezTo>
                    <a:pt x="5418" y="6620"/>
                    <a:pt x="5430" y="6608"/>
                    <a:pt x="5465" y="6584"/>
                  </a:cubicBezTo>
                  <a:close/>
                  <a:moveTo>
                    <a:pt x="4167" y="0"/>
                  </a:moveTo>
                  <a:cubicBezTo>
                    <a:pt x="2441" y="0"/>
                    <a:pt x="1048" y="1393"/>
                    <a:pt x="1048" y="3120"/>
                  </a:cubicBezTo>
                  <a:lnTo>
                    <a:pt x="1048" y="4346"/>
                  </a:lnTo>
                  <a:cubicBezTo>
                    <a:pt x="1048" y="5239"/>
                    <a:pt x="822" y="5906"/>
                    <a:pt x="691" y="6227"/>
                  </a:cubicBezTo>
                  <a:cubicBezTo>
                    <a:pt x="631" y="6346"/>
                    <a:pt x="631" y="6501"/>
                    <a:pt x="691" y="6620"/>
                  </a:cubicBezTo>
                  <a:cubicBezTo>
                    <a:pt x="750" y="6751"/>
                    <a:pt x="834" y="6846"/>
                    <a:pt x="965" y="6906"/>
                  </a:cubicBezTo>
                  <a:cubicBezTo>
                    <a:pt x="1024" y="6930"/>
                    <a:pt x="1084" y="6942"/>
                    <a:pt x="1143" y="6977"/>
                  </a:cubicBezTo>
                  <a:cubicBezTo>
                    <a:pt x="1084" y="7120"/>
                    <a:pt x="1048" y="7287"/>
                    <a:pt x="1048" y="7465"/>
                  </a:cubicBezTo>
                  <a:cubicBezTo>
                    <a:pt x="1048" y="7775"/>
                    <a:pt x="1108" y="8061"/>
                    <a:pt x="1227" y="8335"/>
                  </a:cubicBezTo>
                  <a:lnTo>
                    <a:pt x="810" y="8477"/>
                  </a:lnTo>
                  <a:cubicBezTo>
                    <a:pt x="334" y="8644"/>
                    <a:pt x="0" y="9108"/>
                    <a:pt x="0" y="9620"/>
                  </a:cubicBezTo>
                  <a:lnTo>
                    <a:pt x="0" y="10978"/>
                  </a:lnTo>
                  <a:cubicBezTo>
                    <a:pt x="0" y="11073"/>
                    <a:pt x="72" y="11144"/>
                    <a:pt x="167" y="11144"/>
                  </a:cubicBezTo>
                  <a:cubicBezTo>
                    <a:pt x="250" y="11144"/>
                    <a:pt x="334" y="11073"/>
                    <a:pt x="334" y="10978"/>
                  </a:cubicBezTo>
                  <a:lnTo>
                    <a:pt x="334" y="9620"/>
                  </a:lnTo>
                  <a:cubicBezTo>
                    <a:pt x="334" y="9525"/>
                    <a:pt x="346" y="9418"/>
                    <a:pt x="393" y="9311"/>
                  </a:cubicBezTo>
                  <a:lnTo>
                    <a:pt x="1203" y="10013"/>
                  </a:lnTo>
                  <a:cubicBezTo>
                    <a:pt x="1322" y="10109"/>
                    <a:pt x="1405" y="10263"/>
                    <a:pt x="1405" y="10406"/>
                  </a:cubicBezTo>
                  <a:lnTo>
                    <a:pt x="1405" y="10966"/>
                  </a:lnTo>
                  <a:cubicBezTo>
                    <a:pt x="1405" y="11049"/>
                    <a:pt x="1477" y="11121"/>
                    <a:pt x="1560" y="11121"/>
                  </a:cubicBezTo>
                  <a:cubicBezTo>
                    <a:pt x="1655" y="11121"/>
                    <a:pt x="1727" y="11049"/>
                    <a:pt x="1727" y="10966"/>
                  </a:cubicBezTo>
                  <a:lnTo>
                    <a:pt x="1727" y="10406"/>
                  </a:lnTo>
                  <a:cubicBezTo>
                    <a:pt x="1727" y="10156"/>
                    <a:pt x="1620" y="9918"/>
                    <a:pt x="1429" y="9751"/>
                  </a:cubicBezTo>
                  <a:lnTo>
                    <a:pt x="560" y="9013"/>
                  </a:lnTo>
                  <a:cubicBezTo>
                    <a:pt x="655" y="8906"/>
                    <a:pt x="786" y="8823"/>
                    <a:pt x="929" y="8775"/>
                  </a:cubicBezTo>
                  <a:lnTo>
                    <a:pt x="1370" y="8608"/>
                  </a:lnTo>
                  <a:cubicBezTo>
                    <a:pt x="1739" y="9216"/>
                    <a:pt x="2382" y="9656"/>
                    <a:pt x="3144" y="9692"/>
                  </a:cubicBezTo>
                  <a:lnTo>
                    <a:pt x="3144" y="10930"/>
                  </a:lnTo>
                  <a:cubicBezTo>
                    <a:pt x="3144" y="11025"/>
                    <a:pt x="3215" y="11097"/>
                    <a:pt x="3310" y="11097"/>
                  </a:cubicBezTo>
                  <a:cubicBezTo>
                    <a:pt x="3394" y="11097"/>
                    <a:pt x="3465" y="11025"/>
                    <a:pt x="3465" y="10930"/>
                  </a:cubicBezTo>
                  <a:lnTo>
                    <a:pt x="3465" y="9692"/>
                  </a:lnTo>
                  <a:lnTo>
                    <a:pt x="4882" y="9692"/>
                  </a:lnTo>
                  <a:lnTo>
                    <a:pt x="4882" y="10930"/>
                  </a:lnTo>
                  <a:cubicBezTo>
                    <a:pt x="4882" y="11025"/>
                    <a:pt x="4953" y="11097"/>
                    <a:pt x="5049" y="11097"/>
                  </a:cubicBezTo>
                  <a:cubicBezTo>
                    <a:pt x="5132" y="11097"/>
                    <a:pt x="5203" y="11025"/>
                    <a:pt x="5203" y="10930"/>
                  </a:cubicBezTo>
                  <a:lnTo>
                    <a:pt x="5203" y="9692"/>
                  </a:lnTo>
                  <a:cubicBezTo>
                    <a:pt x="5953" y="9632"/>
                    <a:pt x="6608" y="9216"/>
                    <a:pt x="6977" y="8608"/>
                  </a:cubicBezTo>
                  <a:lnTo>
                    <a:pt x="7430" y="8775"/>
                  </a:lnTo>
                  <a:cubicBezTo>
                    <a:pt x="7561" y="8823"/>
                    <a:pt x="7692" y="8906"/>
                    <a:pt x="7787" y="9013"/>
                  </a:cubicBezTo>
                  <a:lnTo>
                    <a:pt x="6918" y="9751"/>
                  </a:lnTo>
                  <a:cubicBezTo>
                    <a:pt x="6727" y="9918"/>
                    <a:pt x="6620" y="10156"/>
                    <a:pt x="6620" y="10406"/>
                  </a:cubicBezTo>
                  <a:lnTo>
                    <a:pt x="6620" y="10966"/>
                  </a:lnTo>
                  <a:cubicBezTo>
                    <a:pt x="6620" y="11049"/>
                    <a:pt x="6692" y="11121"/>
                    <a:pt x="6787" y="11121"/>
                  </a:cubicBezTo>
                  <a:cubicBezTo>
                    <a:pt x="6870" y="11121"/>
                    <a:pt x="6954" y="11049"/>
                    <a:pt x="6954" y="10966"/>
                  </a:cubicBezTo>
                  <a:lnTo>
                    <a:pt x="6954" y="10406"/>
                  </a:lnTo>
                  <a:cubicBezTo>
                    <a:pt x="6954" y="10263"/>
                    <a:pt x="7025" y="10109"/>
                    <a:pt x="7144" y="10013"/>
                  </a:cubicBezTo>
                  <a:lnTo>
                    <a:pt x="7966" y="9311"/>
                  </a:lnTo>
                  <a:cubicBezTo>
                    <a:pt x="7989" y="9418"/>
                    <a:pt x="8025" y="9513"/>
                    <a:pt x="8025" y="9620"/>
                  </a:cubicBezTo>
                  <a:lnTo>
                    <a:pt x="8025" y="10978"/>
                  </a:lnTo>
                  <a:cubicBezTo>
                    <a:pt x="8025" y="11073"/>
                    <a:pt x="8097" y="11144"/>
                    <a:pt x="8180" y="11144"/>
                  </a:cubicBezTo>
                  <a:cubicBezTo>
                    <a:pt x="8275" y="11144"/>
                    <a:pt x="8347" y="11073"/>
                    <a:pt x="8347" y="10978"/>
                  </a:cubicBezTo>
                  <a:lnTo>
                    <a:pt x="8347" y="9620"/>
                  </a:lnTo>
                  <a:cubicBezTo>
                    <a:pt x="8335" y="9120"/>
                    <a:pt x="8013" y="8656"/>
                    <a:pt x="7537" y="8477"/>
                  </a:cubicBezTo>
                  <a:lnTo>
                    <a:pt x="7120" y="8335"/>
                  </a:lnTo>
                  <a:cubicBezTo>
                    <a:pt x="7215" y="8061"/>
                    <a:pt x="7299" y="7775"/>
                    <a:pt x="7299" y="7465"/>
                  </a:cubicBezTo>
                  <a:cubicBezTo>
                    <a:pt x="7299" y="7287"/>
                    <a:pt x="7251" y="7120"/>
                    <a:pt x="7192" y="6977"/>
                  </a:cubicBezTo>
                  <a:cubicBezTo>
                    <a:pt x="7251" y="6942"/>
                    <a:pt x="7311" y="6930"/>
                    <a:pt x="7370" y="6906"/>
                  </a:cubicBezTo>
                  <a:cubicBezTo>
                    <a:pt x="7501" y="6858"/>
                    <a:pt x="7596" y="6751"/>
                    <a:pt x="7656" y="6620"/>
                  </a:cubicBezTo>
                  <a:cubicBezTo>
                    <a:pt x="7716" y="6501"/>
                    <a:pt x="7716" y="6346"/>
                    <a:pt x="7656" y="6227"/>
                  </a:cubicBezTo>
                  <a:cubicBezTo>
                    <a:pt x="7513" y="5906"/>
                    <a:pt x="7299" y="5239"/>
                    <a:pt x="7299" y="4346"/>
                  </a:cubicBezTo>
                  <a:lnTo>
                    <a:pt x="7299" y="3120"/>
                  </a:lnTo>
                  <a:cubicBezTo>
                    <a:pt x="7299" y="1393"/>
                    <a:pt x="5894" y="0"/>
                    <a:pt x="4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4" name="Google Shape;12064;p65"/>
            <p:cNvSpPr/>
            <p:nvPr/>
          </p:nvSpPr>
          <p:spPr>
            <a:xfrm>
              <a:off x="7701778" y="1611474"/>
              <a:ext cx="21162" cy="10613"/>
            </a:xfrm>
            <a:custGeom>
              <a:rect b="b" l="l" r="r" t="t"/>
              <a:pathLst>
                <a:path extrusionOk="0" h="335" w="668">
                  <a:moveTo>
                    <a:pt x="167" y="1"/>
                  </a:moveTo>
                  <a:cubicBezTo>
                    <a:pt x="72" y="1"/>
                    <a:pt x="0" y="72"/>
                    <a:pt x="0" y="168"/>
                  </a:cubicBezTo>
                  <a:cubicBezTo>
                    <a:pt x="0" y="251"/>
                    <a:pt x="72" y="334"/>
                    <a:pt x="167" y="334"/>
                  </a:cubicBezTo>
                  <a:lnTo>
                    <a:pt x="500" y="334"/>
                  </a:lnTo>
                  <a:cubicBezTo>
                    <a:pt x="596" y="334"/>
                    <a:pt x="667" y="251"/>
                    <a:pt x="667" y="168"/>
                  </a:cubicBezTo>
                  <a:cubicBezTo>
                    <a:pt x="667" y="72"/>
                    <a:pt x="59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5" name="Google Shape;12065;p65"/>
            <p:cNvSpPr/>
            <p:nvPr/>
          </p:nvSpPr>
          <p:spPr>
            <a:xfrm>
              <a:off x="7768148" y="1611474"/>
              <a:ext cx="21162" cy="10613"/>
            </a:xfrm>
            <a:custGeom>
              <a:rect b="b" l="l" r="r" t="t"/>
              <a:pathLst>
                <a:path extrusionOk="0" h="335" w="668">
                  <a:moveTo>
                    <a:pt x="168" y="1"/>
                  </a:moveTo>
                  <a:cubicBezTo>
                    <a:pt x="72" y="1"/>
                    <a:pt x="1" y="72"/>
                    <a:pt x="1" y="168"/>
                  </a:cubicBezTo>
                  <a:cubicBezTo>
                    <a:pt x="1" y="251"/>
                    <a:pt x="72" y="334"/>
                    <a:pt x="168" y="334"/>
                  </a:cubicBezTo>
                  <a:lnTo>
                    <a:pt x="513" y="334"/>
                  </a:lnTo>
                  <a:cubicBezTo>
                    <a:pt x="596" y="334"/>
                    <a:pt x="668" y="251"/>
                    <a:pt x="668" y="168"/>
                  </a:cubicBezTo>
                  <a:cubicBezTo>
                    <a:pt x="668" y="72"/>
                    <a:pt x="596"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66" name="Google Shape;12066;p65"/>
            <p:cNvSpPr/>
            <p:nvPr/>
          </p:nvSpPr>
          <p:spPr>
            <a:xfrm>
              <a:off x="7715337" y="1659025"/>
              <a:ext cx="60382" cy="32820"/>
            </a:xfrm>
            <a:custGeom>
              <a:rect b="b" l="l" r="r" t="t"/>
              <a:pathLst>
                <a:path extrusionOk="0" h="1036" w="1906">
                  <a:moveTo>
                    <a:pt x="1537" y="321"/>
                  </a:moveTo>
                  <a:cubicBezTo>
                    <a:pt x="1465" y="536"/>
                    <a:pt x="1227" y="691"/>
                    <a:pt x="953" y="691"/>
                  </a:cubicBezTo>
                  <a:cubicBezTo>
                    <a:pt x="668" y="691"/>
                    <a:pt x="453" y="536"/>
                    <a:pt x="358" y="321"/>
                  </a:cubicBezTo>
                  <a:close/>
                  <a:moveTo>
                    <a:pt x="168" y="0"/>
                  </a:moveTo>
                  <a:cubicBezTo>
                    <a:pt x="72" y="0"/>
                    <a:pt x="1" y="83"/>
                    <a:pt x="1" y="167"/>
                  </a:cubicBezTo>
                  <a:cubicBezTo>
                    <a:pt x="1" y="643"/>
                    <a:pt x="430" y="1036"/>
                    <a:pt x="953" y="1036"/>
                  </a:cubicBezTo>
                  <a:cubicBezTo>
                    <a:pt x="1477" y="1036"/>
                    <a:pt x="1906" y="643"/>
                    <a:pt x="1906" y="167"/>
                  </a:cubicBezTo>
                  <a:cubicBezTo>
                    <a:pt x="1894" y="60"/>
                    <a:pt x="1823" y="0"/>
                    <a:pt x="1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070" name="Shape 12070"/>
        <p:cNvGrpSpPr/>
        <p:nvPr/>
      </p:nvGrpSpPr>
      <p:grpSpPr>
        <a:xfrm>
          <a:off x="0" y="0"/>
          <a:ext cx="0" cy="0"/>
          <a:chOff x="0" y="0"/>
          <a:chExt cx="0" cy="0"/>
        </a:xfrm>
      </p:grpSpPr>
      <p:sp>
        <p:nvSpPr>
          <p:cNvPr id="12071" name="Google Shape;12071;p66"/>
          <p:cNvSpPr txBox="1"/>
          <p:nvPr>
            <p:ph idx="4294967295" type="title"/>
          </p:nvPr>
        </p:nvSpPr>
        <p:spPr>
          <a:xfrm>
            <a:off x="849675"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Creative Process I</a:t>
            </a:r>
            <a:r>
              <a:rPr lang="en">
                <a:solidFill>
                  <a:srgbClr val="FFFFFF"/>
                </a:solidFill>
                <a:latin typeface="Arial"/>
                <a:ea typeface="Arial"/>
                <a:cs typeface="Arial"/>
                <a:sym typeface="Arial"/>
              </a:rPr>
              <a:t>cons</a:t>
            </a:r>
            <a:endParaRPr>
              <a:solidFill>
                <a:srgbClr val="FFFFFF"/>
              </a:solidFill>
              <a:latin typeface="Arial"/>
              <a:ea typeface="Arial"/>
              <a:cs typeface="Arial"/>
              <a:sym typeface="Arial"/>
            </a:endParaRPr>
          </a:p>
        </p:txBody>
      </p:sp>
      <p:sp>
        <p:nvSpPr>
          <p:cNvPr id="12072" name="Google Shape;12072;p66"/>
          <p:cNvSpPr txBox="1"/>
          <p:nvPr>
            <p:ph idx="4294967295" type="title"/>
          </p:nvPr>
        </p:nvSpPr>
        <p:spPr>
          <a:xfrm>
            <a:off x="4858400" y="943800"/>
            <a:ext cx="34821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latin typeface="Arial"/>
                <a:ea typeface="Arial"/>
                <a:cs typeface="Arial"/>
                <a:sym typeface="Arial"/>
              </a:rPr>
              <a:t>Performing Arts Icons</a:t>
            </a:r>
            <a:endParaRPr>
              <a:solidFill>
                <a:srgbClr val="FFFFFF"/>
              </a:solidFill>
              <a:latin typeface="Arial"/>
              <a:ea typeface="Arial"/>
              <a:cs typeface="Arial"/>
              <a:sym typeface="Arial"/>
            </a:endParaRPr>
          </a:p>
        </p:txBody>
      </p:sp>
      <p:grpSp>
        <p:nvGrpSpPr>
          <p:cNvPr id="12073" name="Google Shape;12073;p66"/>
          <p:cNvGrpSpPr/>
          <p:nvPr/>
        </p:nvGrpSpPr>
        <p:grpSpPr>
          <a:xfrm>
            <a:off x="1757085" y="1500675"/>
            <a:ext cx="371069" cy="359396"/>
            <a:chOff x="1757085" y="1500675"/>
            <a:chExt cx="371069" cy="359396"/>
          </a:xfrm>
        </p:grpSpPr>
        <p:sp>
          <p:nvSpPr>
            <p:cNvPr id="12074" name="Google Shape;12074;p66"/>
            <p:cNvSpPr/>
            <p:nvPr/>
          </p:nvSpPr>
          <p:spPr>
            <a:xfrm>
              <a:off x="2032389" y="1667206"/>
              <a:ext cx="66313" cy="60684"/>
            </a:xfrm>
            <a:custGeom>
              <a:rect b="b" l="l" r="r" t="t"/>
              <a:pathLst>
                <a:path extrusionOk="0" h="1908" w="2085">
                  <a:moveTo>
                    <a:pt x="978" y="0"/>
                  </a:moveTo>
                  <a:cubicBezTo>
                    <a:pt x="891" y="0"/>
                    <a:pt x="803" y="13"/>
                    <a:pt x="715" y="39"/>
                  </a:cubicBezTo>
                  <a:cubicBezTo>
                    <a:pt x="298" y="158"/>
                    <a:pt x="1" y="539"/>
                    <a:pt x="1" y="979"/>
                  </a:cubicBezTo>
                  <a:cubicBezTo>
                    <a:pt x="1" y="1348"/>
                    <a:pt x="215" y="1670"/>
                    <a:pt x="524" y="1836"/>
                  </a:cubicBezTo>
                  <a:cubicBezTo>
                    <a:pt x="546" y="1851"/>
                    <a:pt x="571" y="1858"/>
                    <a:pt x="597" y="1858"/>
                  </a:cubicBezTo>
                  <a:cubicBezTo>
                    <a:pt x="656" y="1858"/>
                    <a:pt x="718" y="1823"/>
                    <a:pt x="751" y="1765"/>
                  </a:cubicBezTo>
                  <a:cubicBezTo>
                    <a:pt x="798" y="1694"/>
                    <a:pt x="763" y="1586"/>
                    <a:pt x="679" y="1539"/>
                  </a:cubicBezTo>
                  <a:cubicBezTo>
                    <a:pt x="155" y="1277"/>
                    <a:pt x="239" y="503"/>
                    <a:pt x="810" y="348"/>
                  </a:cubicBezTo>
                  <a:cubicBezTo>
                    <a:pt x="866" y="333"/>
                    <a:pt x="922" y="326"/>
                    <a:pt x="977" y="326"/>
                  </a:cubicBezTo>
                  <a:cubicBezTo>
                    <a:pt x="1316" y="326"/>
                    <a:pt x="1608" y="600"/>
                    <a:pt x="1608" y="979"/>
                  </a:cubicBezTo>
                  <a:cubicBezTo>
                    <a:pt x="1608" y="1241"/>
                    <a:pt x="1429" y="1491"/>
                    <a:pt x="1179" y="1586"/>
                  </a:cubicBezTo>
                  <a:cubicBezTo>
                    <a:pt x="1001" y="1646"/>
                    <a:pt x="1048" y="1908"/>
                    <a:pt x="1239" y="1908"/>
                  </a:cubicBezTo>
                  <a:cubicBezTo>
                    <a:pt x="1477" y="1908"/>
                    <a:pt x="2084" y="1420"/>
                    <a:pt x="1906" y="717"/>
                  </a:cubicBezTo>
                  <a:cubicBezTo>
                    <a:pt x="1797" y="301"/>
                    <a:pt x="1407" y="0"/>
                    <a:pt x="9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5" name="Google Shape;12075;p66"/>
            <p:cNvSpPr/>
            <p:nvPr/>
          </p:nvSpPr>
          <p:spPr>
            <a:xfrm>
              <a:off x="1971419" y="1747609"/>
              <a:ext cx="12531" cy="11513"/>
            </a:xfrm>
            <a:custGeom>
              <a:rect b="b" l="l" r="r" t="t"/>
              <a:pathLst>
                <a:path extrusionOk="0" h="362" w="394">
                  <a:moveTo>
                    <a:pt x="212" y="0"/>
                  </a:moveTo>
                  <a:cubicBezTo>
                    <a:pt x="194" y="0"/>
                    <a:pt x="175" y="4"/>
                    <a:pt x="155" y="11"/>
                  </a:cubicBezTo>
                  <a:cubicBezTo>
                    <a:pt x="60" y="35"/>
                    <a:pt x="1" y="130"/>
                    <a:pt x="36" y="237"/>
                  </a:cubicBezTo>
                  <a:cubicBezTo>
                    <a:pt x="57" y="308"/>
                    <a:pt x="128" y="361"/>
                    <a:pt x="208" y="361"/>
                  </a:cubicBezTo>
                  <a:cubicBezTo>
                    <a:pt x="222" y="361"/>
                    <a:pt x="236" y="360"/>
                    <a:pt x="251" y="356"/>
                  </a:cubicBezTo>
                  <a:cubicBezTo>
                    <a:pt x="346" y="320"/>
                    <a:pt x="394" y="213"/>
                    <a:pt x="370" y="130"/>
                  </a:cubicBezTo>
                  <a:cubicBezTo>
                    <a:pt x="351" y="54"/>
                    <a:pt x="286" y="0"/>
                    <a:pt x="2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6" name="Google Shape;12076;p66"/>
            <p:cNvSpPr/>
            <p:nvPr/>
          </p:nvSpPr>
          <p:spPr>
            <a:xfrm>
              <a:off x="2032008" y="1776202"/>
              <a:ext cx="62910" cy="61702"/>
            </a:xfrm>
            <a:custGeom>
              <a:rect b="b" l="l" r="r" t="t"/>
              <a:pathLst>
                <a:path extrusionOk="0" h="1940" w="1978">
                  <a:moveTo>
                    <a:pt x="988" y="0"/>
                  </a:moveTo>
                  <a:cubicBezTo>
                    <a:pt x="490" y="0"/>
                    <a:pt x="1" y="379"/>
                    <a:pt x="1" y="969"/>
                  </a:cubicBezTo>
                  <a:cubicBezTo>
                    <a:pt x="1" y="1543"/>
                    <a:pt x="471" y="1940"/>
                    <a:pt x="975" y="1940"/>
                  </a:cubicBezTo>
                  <a:cubicBezTo>
                    <a:pt x="1161" y="1940"/>
                    <a:pt x="1351" y="1886"/>
                    <a:pt x="1525" y="1767"/>
                  </a:cubicBezTo>
                  <a:cubicBezTo>
                    <a:pt x="1596" y="1731"/>
                    <a:pt x="1608" y="1624"/>
                    <a:pt x="1560" y="1553"/>
                  </a:cubicBezTo>
                  <a:cubicBezTo>
                    <a:pt x="1538" y="1501"/>
                    <a:pt x="1489" y="1477"/>
                    <a:pt x="1438" y="1477"/>
                  </a:cubicBezTo>
                  <a:cubicBezTo>
                    <a:pt x="1406" y="1477"/>
                    <a:pt x="1374" y="1487"/>
                    <a:pt x="1346" y="1505"/>
                  </a:cubicBezTo>
                  <a:cubicBezTo>
                    <a:pt x="1237" y="1576"/>
                    <a:pt x="1111" y="1612"/>
                    <a:pt x="985" y="1612"/>
                  </a:cubicBezTo>
                  <a:cubicBezTo>
                    <a:pt x="795" y="1612"/>
                    <a:pt x="606" y="1532"/>
                    <a:pt x="477" y="1374"/>
                  </a:cubicBezTo>
                  <a:cubicBezTo>
                    <a:pt x="155" y="957"/>
                    <a:pt x="453" y="326"/>
                    <a:pt x="989" y="326"/>
                  </a:cubicBezTo>
                  <a:cubicBezTo>
                    <a:pt x="1370" y="326"/>
                    <a:pt x="1679" y="672"/>
                    <a:pt x="1620" y="1076"/>
                  </a:cubicBezTo>
                  <a:cubicBezTo>
                    <a:pt x="1608" y="1160"/>
                    <a:pt x="1668" y="1255"/>
                    <a:pt x="1763" y="1267"/>
                  </a:cubicBezTo>
                  <a:cubicBezTo>
                    <a:pt x="1770" y="1268"/>
                    <a:pt x="1777" y="1268"/>
                    <a:pt x="1784" y="1268"/>
                  </a:cubicBezTo>
                  <a:cubicBezTo>
                    <a:pt x="1862" y="1268"/>
                    <a:pt x="1942" y="1212"/>
                    <a:pt x="1953" y="1136"/>
                  </a:cubicBezTo>
                  <a:cubicBezTo>
                    <a:pt x="1977" y="862"/>
                    <a:pt x="1918" y="600"/>
                    <a:pt x="1739" y="374"/>
                  </a:cubicBezTo>
                  <a:cubicBezTo>
                    <a:pt x="1540" y="116"/>
                    <a:pt x="1263" y="0"/>
                    <a:pt x="9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7" name="Google Shape;12077;p66"/>
            <p:cNvSpPr/>
            <p:nvPr/>
          </p:nvSpPr>
          <p:spPr>
            <a:xfrm>
              <a:off x="1976349"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8" name="Google Shape;12078;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79" name="Google Shape;12079;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0" name="Google Shape;12080;p6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1" name="Google Shape;12081;p66"/>
            <p:cNvSpPr/>
            <p:nvPr/>
          </p:nvSpPr>
          <p:spPr>
            <a:xfrm>
              <a:off x="1976349" y="1730530"/>
              <a:ext cx="413" cy="32"/>
            </a:xfrm>
            <a:custGeom>
              <a:rect b="b" l="l" r="r" t="t"/>
              <a:pathLst>
                <a:path extrusionOk="0" h="1" w="13">
                  <a:moveTo>
                    <a:pt x="0" y="0"/>
                  </a:moveTo>
                  <a:lnTo>
                    <a:pt x="0" y="0"/>
                  </a:lnTo>
                  <a:cubicBezTo>
                    <a:pt x="12" y="0"/>
                    <a:pt x="12" y="0"/>
                    <a:pt x="0" y="0"/>
                  </a:cubicBezTo>
                  <a:cubicBezTo>
                    <a:pt x="12" y="0"/>
                    <a:pt x="12"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2" name="Google Shape;12082;p66"/>
            <p:cNvSpPr/>
            <p:nvPr/>
          </p:nvSpPr>
          <p:spPr>
            <a:xfrm>
              <a:off x="1976349" y="1730530"/>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3" name="Google Shape;12083;p66"/>
            <p:cNvSpPr/>
            <p:nvPr/>
          </p:nvSpPr>
          <p:spPr>
            <a:xfrm>
              <a:off x="1757085" y="1500675"/>
              <a:ext cx="371069" cy="359396"/>
            </a:xfrm>
            <a:custGeom>
              <a:rect b="b" l="l" r="r" t="t"/>
              <a:pathLst>
                <a:path extrusionOk="0" h="11300" w="11667">
                  <a:moveTo>
                    <a:pt x="9644" y="4908"/>
                  </a:moveTo>
                  <a:cubicBezTo>
                    <a:pt x="9857" y="4908"/>
                    <a:pt x="10077" y="4962"/>
                    <a:pt x="10288" y="5084"/>
                  </a:cubicBezTo>
                  <a:cubicBezTo>
                    <a:pt x="11264" y="5644"/>
                    <a:pt x="11085" y="7132"/>
                    <a:pt x="10002" y="7442"/>
                  </a:cubicBezTo>
                  <a:lnTo>
                    <a:pt x="9990" y="7442"/>
                  </a:lnTo>
                  <a:lnTo>
                    <a:pt x="8883" y="7739"/>
                  </a:lnTo>
                  <a:lnTo>
                    <a:pt x="7907" y="7477"/>
                  </a:lnTo>
                  <a:lnTo>
                    <a:pt x="7526" y="7370"/>
                  </a:lnTo>
                  <a:cubicBezTo>
                    <a:pt x="7978" y="7263"/>
                    <a:pt x="8145" y="7239"/>
                    <a:pt x="8168" y="7227"/>
                  </a:cubicBezTo>
                  <a:lnTo>
                    <a:pt x="8168" y="7227"/>
                  </a:lnTo>
                  <a:cubicBezTo>
                    <a:pt x="8139" y="7233"/>
                    <a:pt x="8037" y="7257"/>
                    <a:pt x="8029" y="7257"/>
                  </a:cubicBezTo>
                  <a:cubicBezTo>
                    <a:pt x="8020" y="7257"/>
                    <a:pt x="8103" y="7233"/>
                    <a:pt x="8442" y="7144"/>
                  </a:cubicBezTo>
                  <a:cubicBezTo>
                    <a:pt x="8538" y="7120"/>
                    <a:pt x="8597" y="7001"/>
                    <a:pt x="8538" y="6894"/>
                  </a:cubicBezTo>
                  <a:cubicBezTo>
                    <a:pt x="8466" y="6787"/>
                    <a:pt x="8418" y="6668"/>
                    <a:pt x="8395" y="6537"/>
                  </a:cubicBezTo>
                  <a:cubicBezTo>
                    <a:pt x="8160" y="5656"/>
                    <a:pt x="8855" y="4908"/>
                    <a:pt x="9644" y="4908"/>
                  </a:cubicBezTo>
                  <a:close/>
                  <a:moveTo>
                    <a:pt x="3874" y="6792"/>
                  </a:moveTo>
                  <a:cubicBezTo>
                    <a:pt x="3951" y="6792"/>
                    <a:pt x="4030" y="6802"/>
                    <a:pt x="4108" y="6822"/>
                  </a:cubicBezTo>
                  <a:lnTo>
                    <a:pt x="4632" y="6965"/>
                  </a:lnTo>
                  <a:lnTo>
                    <a:pt x="4954" y="7061"/>
                  </a:lnTo>
                  <a:cubicBezTo>
                    <a:pt x="4978" y="7072"/>
                    <a:pt x="5227" y="7132"/>
                    <a:pt x="6415" y="7452"/>
                  </a:cubicBezTo>
                  <a:lnTo>
                    <a:pt x="6415" y="7452"/>
                  </a:lnTo>
                  <a:cubicBezTo>
                    <a:pt x="6414" y="7452"/>
                    <a:pt x="6414" y="7452"/>
                    <a:pt x="6414" y="7452"/>
                  </a:cubicBezTo>
                  <a:cubicBezTo>
                    <a:pt x="6388" y="7452"/>
                    <a:pt x="6335" y="7537"/>
                    <a:pt x="6335" y="7537"/>
                  </a:cubicBezTo>
                  <a:cubicBezTo>
                    <a:pt x="6323" y="7549"/>
                    <a:pt x="6311" y="7561"/>
                    <a:pt x="6311" y="7596"/>
                  </a:cubicBezTo>
                  <a:cubicBezTo>
                    <a:pt x="6216" y="7751"/>
                    <a:pt x="6192" y="7954"/>
                    <a:pt x="6252" y="8108"/>
                  </a:cubicBezTo>
                  <a:cubicBezTo>
                    <a:pt x="4120" y="7537"/>
                    <a:pt x="5478" y="7906"/>
                    <a:pt x="3120" y="7275"/>
                  </a:cubicBezTo>
                  <a:cubicBezTo>
                    <a:pt x="3108" y="7275"/>
                    <a:pt x="3108" y="7263"/>
                    <a:pt x="3108" y="7251"/>
                  </a:cubicBezTo>
                  <a:cubicBezTo>
                    <a:pt x="3262" y="6963"/>
                    <a:pt x="3554" y="6792"/>
                    <a:pt x="3874" y="6792"/>
                  </a:cubicBezTo>
                  <a:close/>
                  <a:moveTo>
                    <a:pt x="4894" y="8096"/>
                  </a:moveTo>
                  <a:cubicBezTo>
                    <a:pt x="5966" y="8382"/>
                    <a:pt x="6204" y="8454"/>
                    <a:pt x="6252" y="8454"/>
                  </a:cubicBezTo>
                  <a:cubicBezTo>
                    <a:pt x="6216" y="8477"/>
                    <a:pt x="5954" y="8537"/>
                    <a:pt x="4097" y="9037"/>
                  </a:cubicBezTo>
                  <a:cubicBezTo>
                    <a:pt x="4020" y="9058"/>
                    <a:pt x="3943" y="9068"/>
                    <a:pt x="3866" y="9068"/>
                  </a:cubicBezTo>
                  <a:cubicBezTo>
                    <a:pt x="3550" y="9068"/>
                    <a:pt x="3250" y="8896"/>
                    <a:pt x="3096" y="8608"/>
                  </a:cubicBezTo>
                  <a:cubicBezTo>
                    <a:pt x="3096" y="8596"/>
                    <a:pt x="3096" y="8573"/>
                    <a:pt x="3108" y="8573"/>
                  </a:cubicBezTo>
                  <a:cubicBezTo>
                    <a:pt x="3096" y="8573"/>
                    <a:pt x="3180" y="8561"/>
                    <a:pt x="4894" y="8096"/>
                  </a:cubicBezTo>
                  <a:close/>
                  <a:moveTo>
                    <a:pt x="6895" y="7575"/>
                  </a:moveTo>
                  <a:cubicBezTo>
                    <a:pt x="6922" y="7575"/>
                    <a:pt x="6950" y="7578"/>
                    <a:pt x="6978" y="7584"/>
                  </a:cubicBezTo>
                  <a:cubicBezTo>
                    <a:pt x="8847" y="8084"/>
                    <a:pt x="9597" y="8275"/>
                    <a:pt x="9847" y="8346"/>
                  </a:cubicBezTo>
                  <a:cubicBezTo>
                    <a:pt x="9847" y="8346"/>
                    <a:pt x="9883" y="8370"/>
                    <a:pt x="9966" y="8394"/>
                  </a:cubicBezTo>
                  <a:cubicBezTo>
                    <a:pt x="10657" y="8596"/>
                    <a:pt x="11062" y="9311"/>
                    <a:pt x="10883" y="9978"/>
                  </a:cubicBezTo>
                  <a:cubicBezTo>
                    <a:pt x="10734" y="10545"/>
                    <a:pt x="10211" y="10929"/>
                    <a:pt x="9633" y="10929"/>
                  </a:cubicBezTo>
                  <a:cubicBezTo>
                    <a:pt x="9519" y="10929"/>
                    <a:pt x="9403" y="10914"/>
                    <a:pt x="9288" y="10882"/>
                  </a:cubicBezTo>
                  <a:cubicBezTo>
                    <a:pt x="8454" y="10656"/>
                    <a:pt x="8061" y="9692"/>
                    <a:pt x="8526" y="8954"/>
                  </a:cubicBezTo>
                  <a:cubicBezTo>
                    <a:pt x="8585" y="8858"/>
                    <a:pt x="8538" y="8727"/>
                    <a:pt x="8418" y="8692"/>
                  </a:cubicBezTo>
                  <a:lnTo>
                    <a:pt x="8157" y="8620"/>
                  </a:lnTo>
                  <a:cubicBezTo>
                    <a:pt x="8121" y="8608"/>
                    <a:pt x="7990" y="8573"/>
                    <a:pt x="7526" y="8454"/>
                  </a:cubicBezTo>
                  <a:cubicBezTo>
                    <a:pt x="7347" y="8418"/>
                    <a:pt x="7252" y="8382"/>
                    <a:pt x="7192" y="8370"/>
                  </a:cubicBezTo>
                  <a:lnTo>
                    <a:pt x="7192" y="8370"/>
                  </a:lnTo>
                  <a:cubicBezTo>
                    <a:pt x="7201" y="8373"/>
                    <a:pt x="7207" y="8375"/>
                    <a:pt x="7205" y="8375"/>
                  </a:cubicBezTo>
                  <a:cubicBezTo>
                    <a:pt x="7199" y="8375"/>
                    <a:pt x="7116" y="8354"/>
                    <a:pt x="6799" y="8263"/>
                  </a:cubicBezTo>
                  <a:cubicBezTo>
                    <a:pt x="6644" y="8215"/>
                    <a:pt x="6525" y="8084"/>
                    <a:pt x="6549" y="7906"/>
                  </a:cubicBezTo>
                  <a:lnTo>
                    <a:pt x="6549" y="7894"/>
                  </a:lnTo>
                  <a:cubicBezTo>
                    <a:pt x="6560" y="7708"/>
                    <a:pt x="6714" y="7575"/>
                    <a:pt x="6895" y="7575"/>
                  </a:cubicBezTo>
                  <a:close/>
                  <a:moveTo>
                    <a:pt x="2906" y="0"/>
                  </a:moveTo>
                  <a:cubicBezTo>
                    <a:pt x="2406" y="24"/>
                    <a:pt x="1930" y="143"/>
                    <a:pt x="1501" y="393"/>
                  </a:cubicBezTo>
                  <a:cubicBezTo>
                    <a:pt x="1084" y="631"/>
                    <a:pt x="739" y="953"/>
                    <a:pt x="489" y="1357"/>
                  </a:cubicBezTo>
                  <a:cubicBezTo>
                    <a:pt x="441" y="1429"/>
                    <a:pt x="465" y="1536"/>
                    <a:pt x="537" y="1584"/>
                  </a:cubicBezTo>
                  <a:cubicBezTo>
                    <a:pt x="562" y="1601"/>
                    <a:pt x="592" y="1608"/>
                    <a:pt x="622" y="1608"/>
                  </a:cubicBezTo>
                  <a:cubicBezTo>
                    <a:pt x="676" y="1608"/>
                    <a:pt x="732" y="1582"/>
                    <a:pt x="763" y="1536"/>
                  </a:cubicBezTo>
                  <a:cubicBezTo>
                    <a:pt x="977" y="1179"/>
                    <a:pt x="1299" y="881"/>
                    <a:pt x="1656" y="679"/>
                  </a:cubicBezTo>
                  <a:cubicBezTo>
                    <a:pt x="2056" y="446"/>
                    <a:pt x="2494" y="336"/>
                    <a:pt x="2927" y="336"/>
                  </a:cubicBezTo>
                  <a:cubicBezTo>
                    <a:pt x="3822" y="336"/>
                    <a:pt x="4695" y="805"/>
                    <a:pt x="5168" y="1631"/>
                  </a:cubicBezTo>
                  <a:cubicBezTo>
                    <a:pt x="5382" y="2012"/>
                    <a:pt x="5501" y="2465"/>
                    <a:pt x="5501" y="2905"/>
                  </a:cubicBezTo>
                  <a:cubicBezTo>
                    <a:pt x="5501" y="4336"/>
                    <a:pt x="4332" y="5485"/>
                    <a:pt x="2912" y="5485"/>
                  </a:cubicBezTo>
                  <a:cubicBezTo>
                    <a:pt x="2843" y="5485"/>
                    <a:pt x="2773" y="5483"/>
                    <a:pt x="2703" y="5477"/>
                  </a:cubicBezTo>
                  <a:cubicBezTo>
                    <a:pt x="1870" y="5406"/>
                    <a:pt x="1120" y="4929"/>
                    <a:pt x="679" y="4203"/>
                  </a:cubicBezTo>
                  <a:cubicBezTo>
                    <a:pt x="489" y="3858"/>
                    <a:pt x="370" y="3489"/>
                    <a:pt x="346" y="3084"/>
                  </a:cubicBezTo>
                  <a:cubicBezTo>
                    <a:pt x="310" y="2739"/>
                    <a:pt x="370" y="2405"/>
                    <a:pt x="465" y="2108"/>
                  </a:cubicBezTo>
                  <a:cubicBezTo>
                    <a:pt x="489" y="2012"/>
                    <a:pt x="441" y="1929"/>
                    <a:pt x="358" y="1893"/>
                  </a:cubicBezTo>
                  <a:cubicBezTo>
                    <a:pt x="339" y="1888"/>
                    <a:pt x="320" y="1886"/>
                    <a:pt x="303" y="1886"/>
                  </a:cubicBezTo>
                  <a:cubicBezTo>
                    <a:pt x="231" y="1886"/>
                    <a:pt x="172" y="1924"/>
                    <a:pt x="144" y="2000"/>
                  </a:cubicBezTo>
                  <a:cubicBezTo>
                    <a:pt x="48" y="2298"/>
                    <a:pt x="1" y="2608"/>
                    <a:pt x="1" y="2917"/>
                  </a:cubicBezTo>
                  <a:lnTo>
                    <a:pt x="1" y="2953"/>
                  </a:lnTo>
                  <a:lnTo>
                    <a:pt x="1" y="5679"/>
                  </a:lnTo>
                  <a:cubicBezTo>
                    <a:pt x="1" y="5763"/>
                    <a:pt x="72" y="5834"/>
                    <a:pt x="167" y="5834"/>
                  </a:cubicBezTo>
                  <a:cubicBezTo>
                    <a:pt x="251" y="5834"/>
                    <a:pt x="322" y="5763"/>
                    <a:pt x="322" y="5679"/>
                  </a:cubicBezTo>
                  <a:lnTo>
                    <a:pt x="322" y="4274"/>
                  </a:lnTo>
                  <a:cubicBezTo>
                    <a:pt x="346" y="4310"/>
                    <a:pt x="358" y="4334"/>
                    <a:pt x="382" y="4382"/>
                  </a:cubicBezTo>
                  <a:cubicBezTo>
                    <a:pt x="895" y="5257"/>
                    <a:pt x="1832" y="5835"/>
                    <a:pt x="2901" y="5835"/>
                  </a:cubicBezTo>
                  <a:cubicBezTo>
                    <a:pt x="2922" y="5835"/>
                    <a:pt x="2944" y="5835"/>
                    <a:pt x="2965" y="5834"/>
                  </a:cubicBezTo>
                  <a:lnTo>
                    <a:pt x="4549" y="5834"/>
                  </a:lnTo>
                  <a:lnTo>
                    <a:pt x="4549" y="6656"/>
                  </a:lnTo>
                  <a:lnTo>
                    <a:pt x="4120" y="6537"/>
                  </a:lnTo>
                  <a:cubicBezTo>
                    <a:pt x="4019" y="6510"/>
                    <a:pt x="3916" y="6497"/>
                    <a:pt x="3814" y="6497"/>
                  </a:cubicBezTo>
                  <a:cubicBezTo>
                    <a:pt x="3376" y="6497"/>
                    <a:pt x="2954" y="6736"/>
                    <a:pt x="2751" y="7132"/>
                  </a:cubicBezTo>
                  <a:cubicBezTo>
                    <a:pt x="2703" y="7227"/>
                    <a:pt x="2692" y="7346"/>
                    <a:pt x="2739" y="7430"/>
                  </a:cubicBezTo>
                  <a:cubicBezTo>
                    <a:pt x="2799" y="7584"/>
                    <a:pt x="2918" y="7620"/>
                    <a:pt x="3061" y="7656"/>
                  </a:cubicBezTo>
                  <a:cubicBezTo>
                    <a:pt x="3215" y="7703"/>
                    <a:pt x="4073" y="7918"/>
                    <a:pt x="4216" y="7965"/>
                  </a:cubicBezTo>
                  <a:cubicBezTo>
                    <a:pt x="3209" y="8241"/>
                    <a:pt x="3066" y="8279"/>
                    <a:pt x="3058" y="8279"/>
                  </a:cubicBezTo>
                  <a:cubicBezTo>
                    <a:pt x="3055" y="8279"/>
                    <a:pt x="3071" y="8274"/>
                    <a:pt x="3067" y="8274"/>
                  </a:cubicBezTo>
                  <a:cubicBezTo>
                    <a:pt x="3066" y="8274"/>
                    <a:pt x="3064" y="8274"/>
                    <a:pt x="3061" y="8275"/>
                  </a:cubicBezTo>
                  <a:cubicBezTo>
                    <a:pt x="3025" y="8299"/>
                    <a:pt x="2823" y="8311"/>
                    <a:pt x="2739" y="8501"/>
                  </a:cubicBezTo>
                  <a:cubicBezTo>
                    <a:pt x="2692" y="8608"/>
                    <a:pt x="2692" y="8716"/>
                    <a:pt x="2751" y="8799"/>
                  </a:cubicBezTo>
                  <a:cubicBezTo>
                    <a:pt x="2953" y="9192"/>
                    <a:pt x="3370" y="9439"/>
                    <a:pt x="3805" y="9439"/>
                  </a:cubicBezTo>
                  <a:cubicBezTo>
                    <a:pt x="3910" y="9439"/>
                    <a:pt x="4016" y="9424"/>
                    <a:pt x="4120" y="9394"/>
                  </a:cubicBezTo>
                  <a:lnTo>
                    <a:pt x="4549" y="9275"/>
                  </a:lnTo>
                  <a:lnTo>
                    <a:pt x="4549" y="10561"/>
                  </a:lnTo>
                  <a:cubicBezTo>
                    <a:pt x="4549" y="10704"/>
                    <a:pt x="4430" y="10823"/>
                    <a:pt x="4287" y="10823"/>
                  </a:cubicBezTo>
                  <a:lnTo>
                    <a:pt x="3632" y="10823"/>
                  </a:lnTo>
                  <a:cubicBezTo>
                    <a:pt x="3537" y="10823"/>
                    <a:pt x="3465" y="10894"/>
                    <a:pt x="3465" y="10990"/>
                  </a:cubicBezTo>
                  <a:cubicBezTo>
                    <a:pt x="3465" y="11073"/>
                    <a:pt x="3537" y="11156"/>
                    <a:pt x="3632" y="11156"/>
                  </a:cubicBezTo>
                  <a:lnTo>
                    <a:pt x="4287" y="11156"/>
                  </a:lnTo>
                  <a:cubicBezTo>
                    <a:pt x="4608" y="11156"/>
                    <a:pt x="4882" y="10882"/>
                    <a:pt x="4882" y="10561"/>
                  </a:cubicBezTo>
                  <a:lnTo>
                    <a:pt x="4882" y="9192"/>
                  </a:lnTo>
                  <a:lnTo>
                    <a:pt x="6835" y="8668"/>
                  </a:lnTo>
                  <a:cubicBezTo>
                    <a:pt x="6871" y="8680"/>
                    <a:pt x="7097" y="8739"/>
                    <a:pt x="8085" y="9013"/>
                  </a:cubicBezTo>
                  <a:cubicBezTo>
                    <a:pt x="7585" y="10085"/>
                    <a:pt x="8383" y="11299"/>
                    <a:pt x="9573" y="11299"/>
                  </a:cubicBezTo>
                  <a:cubicBezTo>
                    <a:pt x="10824" y="11299"/>
                    <a:pt x="11597" y="9942"/>
                    <a:pt x="10978" y="8870"/>
                  </a:cubicBezTo>
                  <a:cubicBezTo>
                    <a:pt x="10585" y="8037"/>
                    <a:pt x="9788" y="8037"/>
                    <a:pt x="9514" y="7918"/>
                  </a:cubicBezTo>
                  <a:cubicBezTo>
                    <a:pt x="9788" y="7799"/>
                    <a:pt x="10585" y="7799"/>
                    <a:pt x="11038" y="7001"/>
                  </a:cubicBezTo>
                  <a:cubicBezTo>
                    <a:pt x="11666" y="5883"/>
                    <a:pt x="10818" y="4574"/>
                    <a:pt x="9627" y="4574"/>
                  </a:cubicBezTo>
                  <a:cubicBezTo>
                    <a:pt x="9486" y="4574"/>
                    <a:pt x="9341" y="4593"/>
                    <a:pt x="9192" y="4632"/>
                  </a:cubicBezTo>
                  <a:cubicBezTo>
                    <a:pt x="8216" y="4906"/>
                    <a:pt x="7728" y="5977"/>
                    <a:pt x="8145" y="6882"/>
                  </a:cubicBezTo>
                  <a:cubicBezTo>
                    <a:pt x="7156" y="7144"/>
                    <a:pt x="6930" y="7203"/>
                    <a:pt x="6894" y="7227"/>
                  </a:cubicBezTo>
                  <a:lnTo>
                    <a:pt x="4942" y="6703"/>
                  </a:lnTo>
                  <a:lnTo>
                    <a:pt x="4942" y="5798"/>
                  </a:lnTo>
                  <a:cubicBezTo>
                    <a:pt x="5478" y="5763"/>
                    <a:pt x="6002" y="5584"/>
                    <a:pt x="6442" y="5287"/>
                  </a:cubicBezTo>
                  <a:cubicBezTo>
                    <a:pt x="6513" y="5227"/>
                    <a:pt x="6537" y="5144"/>
                    <a:pt x="6490" y="5060"/>
                  </a:cubicBezTo>
                  <a:cubicBezTo>
                    <a:pt x="6461" y="5017"/>
                    <a:pt x="6411" y="4996"/>
                    <a:pt x="6360" y="4996"/>
                  </a:cubicBezTo>
                  <a:cubicBezTo>
                    <a:pt x="6326" y="4996"/>
                    <a:pt x="6292" y="5006"/>
                    <a:pt x="6263" y="5025"/>
                  </a:cubicBezTo>
                  <a:cubicBezTo>
                    <a:pt x="5682" y="5429"/>
                    <a:pt x="5116" y="5476"/>
                    <a:pt x="4727" y="5476"/>
                  </a:cubicBezTo>
                  <a:cubicBezTo>
                    <a:pt x="4608" y="5476"/>
                    <a:pt x="4505" y="5472"/>
                    <a:pt x="4423" y="5472"/>
                  </a:cubicBezTo>
                  <a:cubicBezTo>
                    <a:pt x="4379" y="5472"/>
                    <a:pt x="4342" y="5473"/>
                    <a:pt x="4311" y="5477"/>
                  </a:cubicBezTo>
                  <a:cubicBezTo>
                    <a:pt x="4418" y="5417"/>
                    <a:pt x="4513" y="5358"/>
                    <a:pt x="4608" y="5298"/>
                  </a:cubicBezTo>
                  <a:cubicBezTo>
                    <a:pt x="4728" y="5227"/>
                    <a:pt x="4847" y="5120"/>
                    <a:pt x="4942" y="5036"/>
                  </a:cubicBezTo>
                  <a:cubicBezTo>
                    <a:pt x="5525" y="4489"/>
                    <a:pt x="5882" y="3715"/>
                    <a:pt x="5882" y="2905"/>
                  </a:cubicBezTo>
                  <a:cubicBezTo>
                    <a:pt x="5882" y="2405"/>
                    <a:pt x="5740" y="1905"/>
                    <a:pt x="5490" y="1465"/>
                  </a:cubicBezTo>
                  <a:cubicBezTo>
                    <a:pt x="5204" y="976"/>
                    <a:pt x="4787" y="584"/>
                    <a:pt x="4311" y="334"/>
                  </a:cubicBezTo>
                  <a:lnTo>
                    <a:pt x="4847" y="334"/>
                  </a:lnTo>
                  <a:cubicBezTo>
                    <a:pt x="6252" y="357"/>
                    <a:pt x="7383" y="1512"/>
                    <a:pt x="7383" y="2905"/>
                  </a:cubicBezTo>
                  <a:cubicBezTo>
                    <a:pt x="7383" y="3536"/>
                    <a:pt x="7156" y="4144"/>
                    <a:pt x="6728" y="4620"/>
                  </a:cubicBezTo>
                  <a:cubicBezTo>
                    <a:pt x="6633" y="4727"/>
                    <a:pt x="6716" y="4906"/>
                    <a:pt x="6847" y="4906"/>
                  </a:cubicBezTo>
                  <a:cubicBezTo>
                    <a:pt x="6894" y="4906"/>
                    <a:pt x="6930" y="4882"/>
                    <a:pt x="6966" y="4846"/>
                  </a:cubicBezTo>
                  <a:cubicBezTo>
                    <a:pt x="7442" y="4310"/>
                    <a:pt x="7692" y="3620"/>
                    <a:pt x="7692" y="2905"/>
                  </a:cubicBezTo>
                  <a:cubicBezTo>
                    <a:pt x="7692" y="2131"/>
                    <a:pt x="7395" y="1417"/>
                    <a:pt x="6859" y="869"/>
                  </a:cubicBezTo>
                  <a:cubicBezTo>
                    <a:pt x="6299" y="298"/>
                    <a:pt x="5537" y="0"/>
                    <a:pt x="4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4" name="Google Shape;12084;p66"/>
            <p:cNvSpPr/>
            <p:nvPr/>
          </p:nvSpPr>
          <p:spPr>
            <a:xfrm>
              <a:off x="1976349" y="1775216"/>
              <a:ext cx="413" cy="32"/>
            </a:xfrm>
            <a:custGeom>
              <a:rect b="b" l="l" r="r" t="t"/>
              <a:pathLst>
                <a:path extrusionOk="0" h="1" w="13">
                  <a:moveTo>
                    <a:pt x="0" y="0"/>
                  </a:moveTo>
                  <a:cubicBezTo>
                    <a:pt x="0" y="0"/>
                    <a:pt x="12" y="0"/>
                    <a:pt x="0" y="0"/>
                  </a:cubicBezTo>
                  <a:cubicBezTo>
                    <a:pt x="12" y="0"/>
                    <a:pt x="12" y="0"/>
                    <a:pt x="0" y="0"/>
                  </a:cubicBezTo>
                  <a:cubicBezTo>
                    <a:pt x="12" y="0"/>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5" name="Google Shape;12085;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6" name="Google Shape;12086;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7" name="Google Shape;12087;p66"/>
            <p:cNvSpPr/>
            <p:nvPr/>
          </p:nvSpPr>
          <p:spPr>
            <a:xfrm>
              <a:off x="2016868" y="177521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8" name="Google Shape;12088;p66"/>
            <p:cNvSpPr/>
            <p:nvPr/>
          </p:nvSpPr>
          <p:spPr>
            <a:xfrm>
              <a:off x="1914615" y="1724837"/>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89" name="Google Shape;12089;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0" name="Google Shape;12090;p66"/>
            <p:cNvSpPr/>
            <p:nvPr/>
          </p:nvSpPr>
          <p:spPr>
            <a:xfrm>
              <a:off x="1955898" y="1769523"/>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1" name="Google Shape;12091;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2" name="Google Shape;12092;p66"/>
            <p:cNvSpPr/>
            <p:nvPr/>
          </p:nvSpPr>
          <p:spPr>
            <a:xfrm>
              <a:off x="1914615" y="172483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3" name="Google Shape;12093;p66"/>
            <p:cNvSpPr/>
            <p:nvPr/>
          </p:nvSpPr>
          <p:spPr>
            <a:xfrm>
              <a:off x="1955898" y="176952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4" name="Google Shape;12094;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5" name="Google Shape;12095;p66"/>
            <p:cNvSpPr/>
            <p:nvPr/>
          </p:nvSpPr>
          <p:spPr>
            <a:xfrm>
              <a:off x="2016487" y="1775216"/>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6" name="Google Shape;12096;p66"/>
            <p:cNvSpPr/>
            <p:nvPr/>
          </p:nvSpPr>
          <p:spPr>
            <a:xfrm>
              <a:off x="2016868" y="177521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7" name="Google Shape;12097;p66"/>
            <p:cNvSpPr/>
            <p:nvPr/>
          </p:nvSpPr>
          <p:spPr>
            <a:xfrm>
              <a:off x="1955898" y="1769523"/>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8" name="Google Shape;12098;p66"/>
            <p:cNvSpPr/>
            <p:nvPr/>
          </p:nvSpPr>
          <p:spPr>
            <a:xfrm>
              <a:off x="1955898" y="1769523"/>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099" name="Google Shape;12099;p66"/>
            <p:cNvSpPr/>
            <p:nvPr/>
          </p:nvSpPr>
          <p:spPr>
            <a:xfrm>
              <a:off x="1812744" y="1556302"/>
              <a:ext cx="77668" cy="72929"/>
            </a:xfrm>
            <a:custGeom>
              <a:rect b="b" l="l" r="r" t="t"/>
              <a:pathLst>
                <a:path extrusionOk="0" h="2293" w="2442">
                  <a:moveTo>
                    <a:pt x="1212" y="326"/>
                  </a:moveTo>
                  <a:cubicBezTo>
                    <a:pt x="1252" y="326"/>
                    <a:pt x="1293" y="329"/>
                    <a:pt x="1334" y="335"/>
                  </a:cubicBezTo>
                  <a:cubicBezTo>
                    <a:pt x="1811" y="394"/>
                    <a:pt x="2120" y="859"/>
                    <a:pt x="2013" y="1311"/>
                  </a:cubicBezTo>
                  <a:cubicBezTo>
                    <a:pt x="1923" y="1684"/>
                    <a:pt x="1585" y="1945"/>
                    <a:pt x="1209" y="1945"/>
                  </a:cubicBezTo>
                  <a:cubicBezTo>
                    <a:pt x="1141" y="1945"/>
                    <a:pt x="1071" y="1937"/>
                    <a:pt x="1001" y="1918"/>
                  </a:cubicBezTo>
                  <a:cubicBezTo>
                    <a:pt x="715" y="1847"/>
                    <a:pt x="501" y="1609"/>
                    <a:pt x="418" y="1311"/>
                  </a:cubicBezTo>
                  <a:cubicBezTo>
                    <a:pt x="307" y="793"/>
                    <a:pt x="708" y="326"/>
                    <a:pt x="1212" y="326"/>
                  </a:cubicBezTo>
                  <a:close/>
                  <a:moveTo>
                    <a:pt x="1259" y="1"/>
                  </a:moveTo>
                  <a:cubicBezTo>
                    <a:pt x="1205" y="1"/>
                    <a:pt x="1151" y="5"/>
                    <a:pt x="1096" y="13"/>
                  </a:cubicBezTo>
                  <a:cubicBezTo>
                    <a:pt x="453" y="85"/>
                    <a:pt x="1" y="680"/>
                    <a:pt x="108" y="1323"/>
                  </a:cubicBezTo>
                  <a:cubicBezTo>
                    <a:pt x="197" y="1881"/>
                    <a:pt x="685" y="2293"/>
                    <a:pt x="1246" y="2293"/>
                  </a:cubicBezTo>
                  <a:cubicBezTo>
                    <a:pt x="1283" y="2293"/>
                    <a:pt x="1320" y="2291"/>
                    <a:pt x="1358" y="2287"/>
                  </a:cubicBezTo>
                  <a:cubicBezTo>
                    <a:pt x="1989" y="2204"/>
                    <a:pt x="2442" y="1621"/>
                    <a:pt x="2358" y="978"/>
                  </a:cubicBezTo>
                  <a:cubicBezTo>
                    <a:pt x="2272" y="425"/>
                    <a:pt x="1800" y="1"/>
                    <a:pt x="12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0" name="Google Shape;12100;p66"/>
            <p:cNvSpPr/>
            <p:nvPr/>
          </p:nvSpPr>
          <p:spPr>
            <a:xfrm>
              <a:off x="1759375" y="1695671"/>
              <a:ext cx="99613" cy="158707"/>
            </a:xfrm>
            <a:custGeom>
              <a:rect b="b" l="l" r="r" t="t"/>
              <a:pathLst>
                <a:path extrusionOk="0" h="4990" w="3132">
                  <a:moveTo>
                    <a:pt x="167" y="1"/>
                  </a:moveTo>
                  <a:cubicBezTo>
                    <a:pt x="72" y="1"/>
                    <a:pt x="0" y="72"/>
                    <a:pt x="0" y="168"/>
                  </a:cubicBezTo>
                  <a:lnTo>
                    <a:pt x="0" y="4394"/>
                  </a:lnTo>
                  <a:cubicBezTo>
                    <a:pt x="0" y="4728"/>
                    <a:pt x="274" y="4990"/>
                    <a:pt x="596" y="4990"/>
                  </a:cubicBezTo>
                  <a:lnTo>
                    <a:pt x="2965" y="4990"/>
                  </a:lnTo>
                  <a:cubicBezTo>
                    <a:pt x="3048" y="4990"/>
                    <a:pt x="3120" y="4918"/>
                    <a:pt x="3120" y="4823"/>
                  </a:cubicBezTo>
                  <a:cubicBezTo>
                    <a:pt x="3132" y="4740"/>
                    <a:pt x="3048" y="4668"/>
                    <a:pt x="2965" y="4668"/>
                  </a:cubicBezTo>
                  <a:lnTo>
                    <a:pt x="596" y="4668"/>
                  </a:lnTo>
                  <a:cubicBezTo>
                    <a:pt x="453" y="4668"/>
                    <a:pt x="334" y="4549"/>
                    <a:pt x="334" y="4394"/>
                  </a:cubicBezTo>
                  <a:lnTo>
                    <a:pt x="334" y="1965"/>
                  </a:lnTo>
                  <a:lnTo>
                    <a:pt x="762" y="1965"/>
                  </a:lnTo>
                  <a:cubicBezTo>
                    <a:pt x="846" y="1965"/>
                    <a:pt x="929" y="1894"/>
                    <a:pt x="929" y="1799"/>
                  </a:cubicBezTo>
                  <a:cubicBezTo>
                    <a:pt x="929" y="1715"/>
                    <a:pt x="846" y="1644"/>
                    <a:pt x="762" y="1644"/>
                  </a:cubicBezTo>
                  <a:lnTo>
                    <a:pt x="334" y="1644"/>
                  </a:ln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1" name="Google Shape;12101;p66"/>
            <p:cNvSpPr/>
            <p:nvPr/>
          </p:nvSpPr>
          <p:spPr>
            <a:xfrm>
              <a:off x="1794965" y="1747195"/>
              <a:ext cx="38261" cy="10623"/>
            </a:xfrm>
            <a:custGeom>
              <a:rect b="b" l="l" r="r" t="t"/>
              <a:pathLst>
                <a:path extrusionOk="0" h="334" w="1203">
                  <a:moveTo>
                    <a:pt x="167" y="0"/>
                  </a:moveTo>
                  <a:cubicBezTo>
                    <a:pt x="72" y="0"/>
                    <a:pt x="0" y="83"/>
                    <a:pt x="0" y="167"/>
                  </a:cubicBezTo>
                  <a:cubicBezTo>
                    <a:pt x="0" y="262"/>
                    <a:pt x="72" y="333"/>
                    <a:pt x="167" y="333"/>
                  </a:cubicBezTo>
                  <a:lnTo>
                    <a:pt x="1024" y="333"/>
                  </a:lnTo>
                  <a:cubicBezTo>
                    <a:pt x="1120" y="333"/>
                    <a:pt x="1191" y="262"/>
                    <a:pt x="1191" y="167"/>
                  </a:cubicBezTo>
                  <a:cubicBezTo>
                    <a:pt x="1203" y="83"/>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2" name="Google Shape;12102;p66"/>
            <p:cNvSpPr/>
            <p:nvPr/>
          </p:nvSpPr>
          <p:spPr>
            <a:xfrm>
              <a:off x="1839269" y="1747195"/>
              <a:ext cx="37912" cy="10623"/>
            </a:xfrm>
            <a:custGeom>
              <a:rect b="b" l="l" r="r" t="t"/>
              <a:pathLst>
                <a:path extrusionOk="0" h="334" w="1192">
                  <a:moveTo>
                    <a:pt x="167" y="0"/>
                  </a:moveTo>
                  <a:cubicBezTo>
                    <a:pt x="84" y="0"/>
                    <a:pt x="0" y="83"/>
                    <a:pt x="0" y="167"/>
                  </a:cubicBezTo>
                  <a:cubicBezTo>
                    <a:pt x="0" y="262"/>
                    <a:pt x="84" y="333"/>
                    <a:pt x="167" y="333"/>
                  </a:cubicBezTo>
                  <a:lnTo>
                    <a:pt x="1036" y="333"/>
                  </a:lnTo>
                  <a:cubicBezTo>
                    <a:pt x="1120" y="333"/>
                    <a:pt x="1191" y="262"/>
                    <a:pt x="1191" y="167"/>
                  </a:cubicBezTo>
                  <a:cubicBezTo>
                    <a:pt x="1191" y="83"/>
                    <a:pt x="1120" y="0"/>
                    <a:pt x="1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3" name="Google Shape;12103;p66"/>
          <p:cNvGrpSpPr/>
          <p:nvPr/>
        </p:nvGrpSpPr>
        <p:grpSpPr>
          <a:xfrm>
            <a:off x="2774209" y="1954691"/>
            <a:ext cx="116693" cy="374186"/>
            <a:chOff x="2774209" y="1954691"/>
            <a:chExt cx="116693" cy="374186"/>
          </a:xfrm>
        </p:grpSpPr>
        <p:sp>
          <p:nvSpPr>
            <p:cNvPr id="12104" name="Google Shape;12104;p66"/>
            <p:cNvSpPr/>
            <p:nvPr/>
          </p:nvSpPr>
          <p:spPr>
            <a:xfrm>
              <a:off x="2774209" y="2181525"/>
              <a:ext cx="115166" cy="147353"/>
            </a:xfrm>
            <a:custGeom>
              <a:rect b="b" l="l" r="r" t="t"/>
              <a:pathLst>
                <a:path extrusionOk="0" h="4633" w="3621">
                  <a:moveTo>
                    <a:pt x="3263" y="3263"/>
                  </a:moveTo>
                  <a:lnTo>
                    <a:pt x="3263" y="4013"/>
                  </a:lnTo>
                  <a:lnTo>
                    <a:pt x="3275" y="4013"/>
                  </a:lnTo>
                  <a:cubicBezTo>
                    <a:pt x="3275" y="4168"/>
                    <a:pt x="3156" y="4287"/>
                    <a:pt x="3025" y="4287"/>
                  </a:cubicBezTo>
                  <a:lnTo>
                    <a:pt x="3025" y="3751"/>
                  </a:lnTo>
                  <a:cubicBezTo>
                    <a:pt x="3025" y="3656"/>
                    <a:pt x="2954" y="3572"/>
                    <a:pt x="2847" y="3572"/>
                  </a:cubicBezTo>
                  <a:cubicBezTo>
                    <a:pt x="2739" y="3572"/>
                    <a:pt x="2668" y="3644"/>
                    <a:pt x="2668" y="3751"/>
                  </a:cubicBezTo>
                  <a:lnTo>
                    <a:pt x="2668" y="4287"/>
                  </a:lnTo>
                  <a:lnTo>
                    <a:pt x="2335" y="4287"/>
                  </a:lnTo>
                  <a:lnTo>
                    <a:pt x="2335" y="3751"/>
                  </a:lnTo>
                  <a:cubicBezTo>
                    <a:pt x="2335" y="3656"/>
                    <a:pt x="2263" y="3572"/>
                    <a:pt x="2156" y="3572"/>
                  </a:cubicBezTo>
                  <a:cubicBezTo>
                    <a:pt x="2073" y="3572"/>
                    <a:pt x="1977" y="3644"/>
                    <a:pt x="1977" y="3751"/>
                  </a:cubicBezTo>
                  <a:lnTo>
                    <a:pt x="1977" y="4287"/>
                  </a:lnTo>
                  <a:lnTo>
                    <a:pt x="1656" y="4287"/>
                  </a:lnTo>
                  <a:lnTo>
                    <a:pt x="1656" y="3751"/>
                  </a:lnTo>
                  <a:cubicBezTo>
                    <a:pt x="1656" y="3656"/>
                    <a:pt x="1573" y="3572"/>
                    <a:pt x="1477" y="3572"/>
                  </a:cubicBezTo>
                  <a:cubicBezTo>
                    <a:pt x="1370" y="3572"/>
                    <a:pt x="1299" y="3644"/>
                    <a:pt x="1299" y="3751"/>
                  </a:cubicBezTo>
                  <a:lnTo>
                    <a:pt x="1299" y="4287"/>
                  </a:lnTo>
                  <a:lnTo>
                    <a:pt x="965" y="4287"/>
                  </a:lnTo>
                  <a:lnTo>
                    <a:pt x="965" y="3751"/>
                  </a:lnTo>
                  <a:cubicBezTo>
                    <a:pt x="965" y="3656"/>
                    <a:pt x="894" y="3572"/>
                    <a:pt x="787" y="3572"/>
                  </a:cubicBezTo>
                  <a:cubicBezTo>
                    <a:pt x="680" y="3572"/>
                    <a:pt x="608" y="3644"/>
                    <a:pt x="608" y="3751"/>
                  </a:cubicBezTo>
                  <a:lnTo>
                    <a:pt x="608" y="4287"/>
                  </a:lnTo>
                  <a:cubicBezTo>
                    <a:pt x="465" y="4287"/>
                    <a:pt x="358" y="4168"/>
                    <a:pt x="358" y="4013"/>
                  </a:cubicBezTo>
                  <a:lnTo>
                    <a:pt x="358" y="3263"/>
                  </a:lnTo>
                  <a:close/>
                  <a:moveTo>
                    <a:pt x="3442" y="1"/>
                  </a:moveTo>
                  <a:cubicBezTo>
                    <a:pt x="3347" y="1"/>
                    <a:pt x="3263" y="72"/>
                    <a:pt x="3263" y="179"/>
                  </a:cubicBezTo>
                  <a:lnTo>
                    <a:pt x="3263" y="2906"/>
                  </a:lnTo>
                  <a:lnTo>
                    <a:pt x="358" y="2906"/>
                  </a:lnTo>
                  <a:lnTo>
                    <a:pt x="358" y="1429"/>
                  </a:lnTo>
                  <a:cubicBezTo>
                    <a:pt x="358" y="1334"/>
                    <a:pt x="287" y="1251"/>
                    <a:pt x="180" y="1251"/>
                  </a:cubicBezTo>
                  <a:cubicBezTo>
                    <a:pt x="84" y="1251"/>
                    <a:pt x="1" y="1322"/>
                    <a:pt x="1" y="1429"/>
                  </a:cubicBezTo>
                  <a:lnTo>
                    <a:pt x="1" y="4013"/>
                  </a:lnTo>
                  <a:cubicBezTo>
                    <a:pt x="1" y="4358"/>
                    <a:pt x="287" y="4632"/>
                    <a:pt x="608" y="4632"/>
                  </a:cubicBezTo>
                  <a:lnTo>
                    <a:pt x="2978" y="4632"/>
                  </a:lnTo>
                  <a:cubicBezTo>
                    <a:pt x="3323" y="4632"/>
                    <a:pt x="3585" y="4346"/>
                    <a:pt x="3585" y="4013"/>
                  </a:cubicBezTo>
                  <a:lnTo>
                    <a:pt x="3585" y="191"/>
                  </a:lnTo>
                  <a:cubicBezTo>
                    <a:pt x="3620" y="84"/>
                    <a:pt x="3549" y="1"/>
                    <a:pt x="3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5" name="Google Shape;12105;p66"/>
            <p:cNvSpPr/>
            <p:nvPr/>
          </p:nvSpPr>
          <p:spPr>
            <a:xfrm>
              <a:off x="2774591" y="1954691"/>
              <a:ext cx="116311" cy="255649"/>
            </a:xfrm>
            <a:custGeom>
              <a:rect b="b" l="l" r="r" t="t"/>
              <a:pathLst>
                <a:path extrusionOk="0" h="8038" w="3657">
                  <a:moveTo>
                    <a:pt x="1156" y="1870"/>
                  </a:moveTo>
                  <a:lnTo>
                    <a:pt x="1156" y="2537"/>
                  </a:lnTo>
                  <a:lnTo>
                    <a:pt x="644" y="2537"/>
                  </a:lnTo>
                  <a:lnTo>
                    <a:pt x="644" y="2144"/>
                  </a:lnTo>
                  <a:cubicBezTo>
                    <a:pt x="644" y="2001"/>
                    <a:pt x="763" y="1870"/>
                    <a:pt x="918" y="1870"/>
                  </a:cubicBezTo>
                  <a:close/>
                  <a:moveTo>
                    <a:pt x="2108" y="1882"/>
                  </a:moveTo>
                  <a:lnTo>
                    <a:pt x="2108" y="2537"/>
                  </a:lnTo>
                  <a:lnTo>
                    <a:pt x="1513" y="2537"/>
                  </a:lnTo>
                  <a:lnTo>
                    <a:pt x="1513" y="1882"/>
                  </a:lnTo>
                  <a:close/>
                  <a:moveTo>
                    <a:pt x="2680" y="1882"/>
                  </a:moveTo>
                  <a:cubicBezTo>
                    <a:pt x="2835" y="1882"/>
                    <a:pt x="2954" y="2001"/>
                    <a:pt x="2954" y="2144"/>
                  </a:cubicBezTo>
                  <a:lnTo>
                    <a:pt x="2954" y="2537"/>
                  </a:lnTo>
                  <a:lnTo>
                    <a:pt x="2442" y="2537"/>
                  </a:lnTo>
                  <a:lnTo>
                    <a:pt x="2442" y="1882"/>
                  </a:lnTo>
                  <a:close/>
                  <a:moveTo>
                    <a:pt x="1180" y="1"/>
                  </a:moveTo>
                  <a:cubicBezTo>
                    <a:pt x="834" y="1"/>
                    <a:pt x="572" y="286"/>
                    <a:pt x="572" y="608"/>
                  </a:cubicBezTo>
                  <a:lnTo>
                    <a:pt x="572" y="1644"/>
                  </a:lnTo>
                  <a:cubicBezTo>
                    <a:pt x="406" y="1739"/>
                    <a:pt x="299" y="1941"/>
                    <a:pt x="299" y="2144"/>
                  </a:cubicBezTo>
                  <a:lnTo>
                    <a:pt x="299" y="2596"/>
                  </a:lnTo>
                  <a:cubicBezTo>
                    <a:pt x="120" y="2680"/>
                    <a:pt x="1" y="2870"/>
                    <a:pt x="1" y="3084"/>
                  </a:cubicBezTo>
                  <a:lnTo>
                    <a:pt x="1" y="7859"/>
                  </a:lnTo>
                  <a:cubicBezTo>
                    <a:pt x="1" y="7954"/>
                    <a:pt x="84" y="8037"/>
                    <a:pt x="179" y="8037"/>
                  </a:cubicBezTo>
                  <a:cubicBezTo>
                    <a:pt x="287" y="8037"/>
                    <a:pt x="358" y="7966"/>
                    <a:pt x="358" y="7859"/>
                  </a:cubicBezTo>
                  <a:lnTo>
                    <a:pt x="358" y="3084"/>
                  </a:lnTo>
                  <a:cubicBezTo>
                    <a:pt x="358" y="2965"/>
                    <a:pt x="453" y="2870"/>
                    <a:pt x="572" y="2870"/>
                  </a:cubicBezTo>
                  <a:lnTo>
                    <a:pt x="1549" y="2870"/>
                  </a:lnTo>
                  <a:lnTo>
                    <a:pt x="1549" y="5168"/>
                  </a:lnTo>
                  <a:cubicBezTo>
                    <a:pt x="1549" y="5466"/>
                    <a:pt x="1787" y="5716"/>
                    <a:pt x="2108" y="5716"/>
                  </a:cubicBezTo>
                  <a:cubicBezTo>
                    <a:pt x="2406" y="5716"/>
                    <a:pt x="2656" y="5478"/>
                    <a:pt x="2656" y="5168"/>
                  </a:cubicBezTo>
                  <a:lnTo>
                    <a:pt x="2656" y="4477"/>
                  </a:lnTo>
                  <a:cubicBezTo>
                    <a:pt x="2656" y="4394"/>
                    <a:pt x="2585" y="4299"/>
                    <a:pt x="2477" y="4299"/>
                  </a:cubicBezTo>
                  <a:cubicBezTo>
                    <a:pt x="2382" y="4299"/>
                    <a:pt x="2299" y="4382"/>
                    <a:pt x="2299" y="4477"/>
                  </a:cubicBezTo>
                  <a:lnTo>
                    <a:pt x="2299" y="5168"/>
                  </a:lnTo>
                  <a:cubicBezTo>
                    <a:pt x="2299" y="5275"/>
                    <a:pt x="2204" y="5359"/>
                    <a:pt x="2108" y="5359"/>
                  </a:cubicBezTo>
                  <a:cubicBezTo>
                    <a:pt x="2001" y="5359"/>
                    <a:pt x="1906" y="5275"/>
                    <a:pt x="1906" y="5168"/>
                  </a:cubicBezTo>
                  <a:lnTo>
                    <a:pt x="1906" y="2870"/>
                  </a:lnTo>
                  <a:lnTo>
                    <a:pt x="2311" y="2870"/>
                  </a:lnTo>
                  <a:lnTo>
                    <a:pt x="2311" y="3799"/>
                  </a:lnTo>
                  <a:cubicBezTo>
                    <a:pt x="2311" y="3882"/>
                    <a:pt x="2382" y="3977"/>
                    <a:pt x="2489" y="3977"/>
                  </a:cubicBezTo>
                  <a:cubicBezTo>
                    <a:pt x="2585" y="3977"/>
                    <a:pt x="2668" y="3906"/>
                    <a:pt x="2668" y="3799"/>
                  </a:cubicBezTo>
                  <a:lnTo>
                    <a:pt x="2668" y="2870"/>
                  </a:lnTo>
                  <a:lnTo>
                    <a:pt x="3085" y="2870"/>
                  </a:lnTo>
                  <a:cubicBezTo>
                    <a:pt x="3204" y="2870"/>
                    <a:pt x="3299" y="2965"/>
                    <a:pt x="3299" y="3084"/>
                  </a:cubicBezTo>
                  <a:lnTo>
                    <a:pt x="3299" y="6609"/>
                  </a:lnTo>
                  <a:cubicBezTo>
                    <a:pt x="3299" y="6704"/>
                    <a:pt x="3370" y="6787"/>
                    <a:pt x="3477" y="6787"/>
                  </a:cubicBezTo>
                  <a:cubicBezTo>
                    <a:pt x="3561" y="6787"/>
                    <a:pt x="3656" y="6716"/>
                    <a:pt x="3656" y="6609"/>
                  </a:cubicBezTo>
                  <a:lnTo>
                    <a:pt x="3656" y="3084"/>
                  </a:lnTo>
                  <a:cubicBezTo>
                    <a:pt x="3608" y="2870"/>
                    <a:pt x="3489" y="2680"/>
                    <a:pt x="3311" y="2596"/>
                  </a:cubicBezTo>
                  <a:lnTo>
                    <a:pt x="3311" y="2144"/>
                  </a:lnTo>
                  <a:cubicBezTo>
                    <a:pt x="3311" y="1941"/>
                    <a:pt x="3204" y="1739"/>
                    <a:pt x="3037" y="1644"/>
                  </a:cubicBezTo>
                  <a:lnTo>
                    <a:pt x="3037" y="1132"/>
                  </a:lnTo>
                  <a:cubicBezTo>
                    <a:pt x="3037" y="1048"/>
                    <a:pt x="2966" y="953"/>
                    <a:pt x="2858" y="953"/>
                  </a:cubicBezTo>
                  <a:cubicBezTo>
                    <a:pt x="2775" y="953"/>
                    <a:pt x="2680" y="1025"/>
                    <a:pt x="2680" y="1132"/>
                  </a:cubicBezTo>
                  <a:lnTo>
                    <a:pt x="2680" y="1537"/>
                  </a:lnTo>
                  <a:lnTo>
                    <a:pt x="918" y="1537"/>
                  </a:lnTo>
                  <a:lnTo>
                    <a:pt x="918" y="608"/>
                  </a:lnTo>
                  <a:cubicBezTo>
                    <a:pt x="918" y="465"/>
                    <a:pt x="1025" y="346"/>
                    <a:pt x="1180" y="346"/>
                  </a:cubicBezTo>
                  <a:lnTo>
                    <a:pt x="2418" y="346"/>
                  </a:lnTo>
                  <a:cubicBezTo>
                    <a:pt x="2513" y="346"/>
                    <a:pt x="2620" y="406"/>
                    <a:pt x="2668" y="513"/>
                  </a:cubicBezTo>
                  <a:cubicBezTo>
                    <a:pt x="2702" y="573"/>
                    <a:pt x="2756" y="615"/>
                    <a:pt x="2819" y="615"/>
                  </a:cubicBezTo>
                  <a:cubicBezTo>
                    <a:pt x="2843" y="615"/>
                    <a:pt x="2868" y="609"/>
                    <a:pt x="2894" y="596"/>
                  </a:cubicBezTo>
                  <a:cubicBezTo>
                    <a:pt x="2977" y="548"/>
                    <a:pt x="3025" y="465"/>
                    <a:pt x="2977" y="370"/>
                  </a:cubicBezTo>
                  <a:cubicBezTo>
                    <a:pt x="2894" y="155"/>
                    <a:pt x="2668" y="1"/>
                    <a:pt x="2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6" name="Google Shape;12106;p66"/>
          <p:cNvGrpSpPr/>
          <p:nvPr/>
        </p:nvGrpSpPr>
        <p:grpSpPr>
          <a:xfrm>
            <a:off x="4017435" y="1499912"/>
            <a:ext cx="315092" cy="359397"/>
            <a:chOff x="4017435" y="1499912"/>
            <a:chExt cx="315092" cy="359397"/>
          </a:xfrm>
        </p:grpSpPr>
        <p:sp>
          <p:nvSpPr>
            <p:cNvPr id="12107" name="Google Shape;12107;p66"/>
            <p:cNvSpPr/>
            <p:nvPr/>
          </p:nvSpPr>
          <p:spPr>
            <a:xfrm>
              <a:off x="4017816" y="1499912"/>
              <a:ext cx="314710" cy="359397"/>
            </a:xfrm>
            <a:custGeom>
              <a:rect b="b" l="l" r="r" t="t"/>
              <a:pathLst>
                <a:path extrusionOk="0" h="11300" w="9895">
                  <a:moveTo>
                    <a:pt x="4929" y="0"/>
                  </a:moveTo>
                  <a:cubicBezTo>
                    <a:pt x="4810" y="0"/>
                    <a:pt x="4691" y="24"/>
                    <a:pt x="4584" y="84"/>
                  </a:cubicBezTo>
                  <a:lnTo>
                    <a:pt x="4048" y="405"/>
                  </a:lnTo>
                  <a:cubicBezTo>
                    <a:pt x="3977" y="441"/>
                    <a:pt x="3941" y="548"/>
                    <a:pt x="3989" y="643"/>
                  </a:cubicBezTo>
                  <a:cubicBezTo>
                    <a:pt x="4022" y="693"/>
                    <a:pt x="4077" y="719"/>
                    <a:pt x="4140" y="719"/>
                  </a:cubicBezTo>
                  <a:cubicBezTo>
                    <a:pt x="4168" y="719"/>
                    <a:pt x="4197" y="714"/>
                    <a:pt x="4227" y="703"/>
                  </a:cubicBezTo>
                  <a:lnTo>
                    <a:pt x="4763" y="381"/>
                  </a:lnTo>
                  <a:cubicBezTo>
                    <a:pt x="4816" y="352"/>
                    <a:pt x="4876" y="337"/>
                    <a:pt x="4935" y="337"/>
                  </a:cubicBezTo>
                  <a:cubicBezTo>
                    <a:pt x="4995" y="337"/>
                    <a:pt x="5054" y="352"/>
                    <a:pt x="5108" y="381"/>
                  </a:cubicBezTo>
                  <a:lnTo>
                    <a:pt x="9335" y="2822"/>
                  </a:lnTo>
                  <a:cubicBezTo>
                    <a:pt x="9346" y="2846"/>
                    <a:pt x="9358" y="2846"/>
                    <a:pt x="9370" y="2858"/>
                  </a:cubicBezTo>
                  <a:lnTo>
                    <a:pt x="4941" y="5382"/>
                  </a:lnTo>
                  <a:lnTo>
                    <a:pt x="4298" y="5013"/>
                  </a:lnTo>
                  <a:cubicBezTo>
                    <a:pt x="4276" y="4998"/>
                    <a:pt x="4250" y="4991"/>
                    <a:pt x="4223" y="4991"/>
                  </a:cubicBezTo>
                  <a:cubicBezTo>
                    <a:pt x="4165" y="4991"/>
                    <a:pt x="4105" y="5023"/>
                    <a:pt x="4072" y="5072"/>
                  </a:cubicBezTo>
                  <a:cubicBezTo>
                    <a:pt x="4036" y="5144"/>
                    <a:pt x="4060" y="5251"/>
                    <a:pt x="4132" y="5299"/>
                  </a:cubicBezTo>
                  <a:lnTo>
                    <a:pt x="4774" y="5668"/>
                  </a:lnTo>
                  <a:lnTo>
                    <a:pt x="4774" y="10823"/>
                  </a:lnTo>
                  <a:lnTo>
                    <a:pt x="488" y="8347"/>
                  </a:lnTo>
                  <a:cubicBezTo>
                    <a:pt x="381" y="8287"/>
                    <a:pt x="322" y="8180"/>
                    <a:pt x="322" y="8073"/>
                  </a:cubicBezTo>
                  <a:lnTo>
                    <a:pt x="322" y="7704"/>
                  </a:lnTo>
                  <a:cubicBezTo>
                    <a:pt x="322" y="7620"/>
                    <a:pt x="250" y="7537"/>
                    <a:pt x="167" y="7537"/>
                  </a:cubicBezTo>
                  <a:cubicBezTo>
                    <a:pt x="72" y="7537"/>
                    <a:pt x="0" y="7620"/>
                    <a:pt x="0" y="7704"/>
                  </a:cubicBezTo>
                  <a:lnTo>
                    <a:pt x="0" y="8073"/>
                  </a:lnTo>
                  <a:cubicBezTo>
                    <a:pt x="0" y="8323"/>
                    <a:pt x="119" y="8525"/>
                    <a:pt x="322" y="8644"/>
                  </a:cubicBezTo>
                  <a:lnTo>
                    <a:pt x="4870" y="11264"/>
                  </a:lnTo>
                  <a:cubicBezTo>
                    <a:pt x="4894" y="11276"/>
                    <a:pt x="4929" y="11299"/>
                    <a:pt x="4953" y="11299"/>
                  </a:cubicBezTo>
                  <a:cubicBezTo>
                    <a:pt x="4989" y="11299"/>
                    <a:pt x="5013" y="11276"/>
                    <a:pt x="5048" y="11264"/>
                  </a:cubicBezTo>
                  <a:lnTo>
                    <a:pt x="6715" y="10311"/>
                  </a:lnTo>
                  <a:cubicBezTo>
                    <a:pt x="6787" y="10263"/>
                    <a:pt x="6810" y="10168"/>
                    <a:pt x="6775" y="10073"/>
                  </a:cubicBezTo>
                  <a:cubicBezTo>
                    <a:pt x="6742" y="10024"/>
                    <a:pt x="6681" y="9992"/>
                    <a:pt x="6620" y="9992"/>
                  </a:cubicBezTo>
                  <a:cubicBezTo>
                    <a:pt x="6591" y="9992"/>
                    <a:pt x="6563" y="9999"/>
                    <a:pt x="6537" y="10013"/>
                  </a:cubicBezTo>
                  <a:lnTo>
                    <a:pt x="5120" y="10835"/>
                  </a:lnTo>
                  <a:lnTo>
                    <a:pt x="5120" y="5680"/>
                  </a:lnTo>
                  <a:lnTo>
                    <a:pt x="9549" y="3155"/>
                  </a:lnTo>
                  <a:lnTo>
                    <a:pt x="9549" y="3167"/>
                  </a:lnTo>
                  <a:lnTo>
                    <a:pt x="9549" y="3179"/>
                  </a:lnTo>
                  <a:lnTo>
                    <a:pt x="9549" y="3215"/>
                  </a:lnTo>
                  <a:lnTo>
                    <a:pt x="9549" y="8108"/>
                  </a:lnTo>
                  <a:cubicBezTo>
                    <a:pt x="9549" y="8228"/>
                    <a:pt x="9489" y="8335"/>
                    <a:pt x="9394" y="8382"/>
                  </a:cubicBezTo>
                  <a:lnTo>
                    <a:pt x="7096" y="9704"/>
                  </a:lnTo>
                  <a:cubicBezTo>
                    <a:pt x="7025" y="9752"/>
                    <a:pt x="6989" y="9847"/>
                    <a:pt x="7037" y="9942"/>
                  </a:cubicBezTo>
                  <a:cubicBezTo>
                    <a:pt x="7069" y="9991"/>
                    <a:pt x="7130" y="10023"/>
                    <a:pt x="7192" y="10023"/>
                  </a:cubicBezTo>
                  <a:cubicBezTo>
                    <a:pt x="7220" y="10023"/>
                    <a:pt x="7249" y="10017"/>
                    <a:pt x="7275" y="10002"/>
                  </a:cubicBezTo>
                  <a:lnTo>
                    <a:pt x="9573" y="8680"/>
                  </a:lnTo>
                  <a:cubicBezTo>
                    <a:pt x="9775" y="8561"/>
                    <a:pt x="9894" y="8347"/>
                    <a:pt x="9894" y="8108"/>
                  </a:cubicBezTo>
                  <a:lnTo>
                    <a:pt x="9894" y="3215"/>
                  </a:lnTo>
                  <a:cubicBezTo>
                    <a:pt x="9882" y="3060"/>
                    <a:pt x="9847" y="2929"/>
                    <a:pt x="9775" y="2810"/>
                  </a:cubicBezTo>
                  <a:cubicBezTo>
                    <a:pt x="9704" y="2691"/>
                    <a:pt x="9608" y="2608"/>
                    <a:pt x="9489" y="2524"/>
                  </a:cubicBezTo>
                  <a:lnTo>
                    <a:pt x="5263" y="84"/>
                  </a:lnTo>
                  <a:cubicBezTo>
                    <a:pt x="5167" y="24"/>
                    <a:pt x="5048"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08" name="Google Shape;12108;p66"/>
            <p:cNvSpPr/>
            <p:nvPr/>
          </p:nvSpPr>
          <p:spPr>
            <a:xfrm>
              <a:off x="4017435" y="1522302"/>
              <a:ext cx="121591" cy="207114"/>
            </a:xfrm>
            <a:custGeom>
              <a:rect b="b" l="l" r="r" t="t"/>
              <a:pathLst>
                <a:path extrusionOk="0" h="6512" w="3823">
                  <a:moveTo>
                    <a:pt x="3552" y="1"/>
                  </a:moveTo>
                  <a:cubicBezTo>
                    <a:pt x="3525" y="1"/>
                    <a:pt x="3499" y="8"/>
                    <a:pt x="3477" y="23"/>
                  </a:cubicBezTo>
                  <a:lnTo>
                    <a:pt x="429" y="1809"/>
                  </a:lnTo>
                  <a:cubicBezTo>
                    <a:pt x="298" y="1880"/>
                    <a:pt x="191" y="1987"/>
                    <a:pt x="119" y="2118"/>
                  </a:cubicBezTo>
                  <a:cubicBezTo>
                    <a:pt x="36" y="2261"/>
                    <a:pt x="0" y="2404"/>
                    <a:pt x="0" y="2559"/>
                  </a:cubicBezTo>
                  <a:lnTo>
                    <a:pt x="0" y="6345"/>
                  </a:lnTo>
                  <a:cubicBezTo>
                    <a:pt x="0" y="6440"/>
                    <a:pt x="72" y="6512"/>
                    <a:pt x="155" y="6512"/>
                  </a:cubicBezTo>
                  <a:cubicBezTo>
                    <a:pt x="250" y="6512"/>
                    <a:pt x="322" y="6440"/>
                    <a:pt x="322" y="6345"/>
                  </a:cubicBezTo>
                  <a:lnTo>
                    <a:pt x="322" y="2559"/>
                  </a:lnTo>
                  <a:lnTo>
                    <a:pt x="322" y="2511"/>
                  </a:lnTo>
                  <a:lnTo>
                    <a:pt x="322" y="2487"/>
                  </a:lnTo>
                  <a:lnTo>
                    <a:pt x="322" y="2451"/>
                  </a:lnTo>
                  <a:lnTo>
                    <a:pt x="3524" y="4273"/>
                  </a:lnTo>
                  <a:cubicBezTo>
                    <a:pt x="3550" y="4290"/>
                    <a:pt x="3580" y="4298"/>
                    <a:pt x="3610" y="4298"/>
                  </a:cubicBezTo>
                  <a:cubicBezTo>
                    <a:pt x="3664" y="4298"/>
                    <a:pt x="3720" y="4272"/>
                    <a:pt x="3751" y="4226"/>
                  </a:cubicBezTo>
                  <a:cubicBezTo>
                    <a:pt x="3822" y="4130"/>
                    <a:pt x="3810" y="4023"/>
                    <a:pt x="3715" y="3987"/>
                  </a:cubicBezTo>
                  <a:lnTo>
                    <a:pt x="512" y="2154"/>
                  </a:lnTo>
                  <a:cubicBezTo>
                    <a:pt x="548" y="2142"/>
                    <a:pt x="560" y="2106"/>
                    <a:pt x="595" y="2094"/>
                  </a:cubicBezTo>
                  <a:lnTo>
                    <a:pt x="3643" y="320"/>
                  </a:lnTo>
                  <a:cubicBezTo>
                    <a:pt x="3715" y="273"/>
                    <a:pt x="3751" y="177"/>
                    <a:pt x="3703" y="82"/>
                  </a:cubicBezTo>
                  <a:cubicBezTo>
                    <a:pt x="3670" y="33"/>
                    <a:pt x="3610" y="1"/>
                    <a:pt x="355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09" name="Google Shape;12109;p66"/>
          <p:cNvGrpSpPr/>
          <p:nvPr/>
        </p:nvGrpSpPr>
        <p:grpSpPr>
          <a:xfrm>
            <a:off x="3963652" y="1999759"/>
            <a:ext cx="374154" cy="284050"/>
            <a:chOff x="3963652" y="1999759"/>
            <a:chExt cx="374154" cy="284050"/>
          </a:xfrm>
        </p:grpSpPr>
        <p:sp>
          <p:nvSpPr>
            <p:cNvPr id="12110" name="Google Shape;12110;p66"/>
            <p:cNvSpPr/>
            <p:nvPr/>
          </p:nvSpPr>
          <p:spPr>
            <a:xfrm>
              <a:off x="4123441" y="2104652"/>
              <a:ext cx="214366" cy="179158"/>
            </a:xfrm>
            <a:custGeom>
              <a:rect b="b" l="l" r="r" t="t"/>
              <a:pathLst>
                <a:path extrusionOk="0" h="5633" w="6740">
                  <a:moveTo>
                    <a:pt x="6573" y="1"/>
                  </a:moveTo>
                  <a:cubicBezTo>
                    <a:pt x="6490" y="1"/>
                    <a:pt x="6395" y="84"/>
                    <a:pt x="6395" y="179"/>
                  </a:cubicBezTo>
                  <a:lnTo>
                    <a:pt x="6395" y="5275"/>
                  </a:lnTo>
                  <a:lnTo>
                    <a:pt x="180" y="5275"/>
                  </a:lnTo>
                  <a:cubicBezTo>
                    <a:pt x="84" y="5275"/>
                    <a:pt x="1" y="5346"/>
                    <a:pt x="1" y="5454"/>
                  </a:cubicBezTo>
                  <a:cubicBezTo>
                    <a:pt x="1" y="5549"/>
                    <a:pt x="72" y="5632"/>
                    <a:pt x="180" y="5632"/>
                  </a:cubicBezTo>
                  <a:lnTo>
                    <a:pt x="6561" y="5632"/>
                  </a:lnTo>
                  <a:cubicBezTo>
                    <a:pt x="6645" y="5632"/>
                    <a:pt x="6740" y="5549"/>
                    <a:pt x="6740" y="5454"/>
                  </a:cubicBezTo>
                  <a:lnTo>
                    <a:pt x="6740" y="179"/>
                  </a:lnTo>
                  <a:cubicBezTo>
                    <a:pt x="6740" y="84"/>
                    <a:pt x="6668" y="1"/>
                    <a:pt x="6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1" name="Google Shape;12111;p66"/>
            <p:cNvSpPr/>
            <p:nvPr/>
          </p:nvSpPr>
          <p:spPr>
            <a:xfrm>
              <a:off x="3963652" y="1999759"/>
              <a:ext cx="374154" cy="283669"/>
            </a:xfrm>
            <a:custGeom>
              <a:rect b="b" l="l" r="r" t="t"/>
              <a:pathLst>
                <a:path extrusionOk="0" h="8919" w="11764">
                  <a:moveTo>
                    <a:pt x="1036" y="1"/>
                  </a:moveTo>
                  <a:cubicBezTo>
                    <a:pt x="465" y="1"/>
                    <a:pt x="0" y="465"/>
                    <a:pt x="0" y="1024"/>
                  </a:cubicBezTo>
                  <a:lnTo>
                    <a:pt x="0" y="7847"/>
                  </a:lnTo>
                  <a:cubicBezTo>
                    <a:pt x="0" y="8418"/>
                    <a:pt x="477" y="8918"/>
                    <a:pt x="1072" y="8918"/>
                  </a:cubicBezTo>
                  <a:lnTo>
                    <a:pt x="4513" y="8918"/>
                  </a:lnTo>
                  <a:cubicBezTo>
                    <a:pt x="4608" y="8918"/>
                    <a:pt x="4692" y="8835"/>
                    <a:pt x="4692" y="8740"/>
                  </a:cubicBezTo>
                  <a:cubicBezTo>
                    <a:pt x="4692" y="8644"/>
                    <a:pt x="4620" y="8561"/>
                    <a:pt x="4513" y="8561"/>
                  </a:cubicBezTo>
                  <a:lnTo>
                    <a:pt x="1072" y="8561"/>
                  </a:lnTo>
                  <a:cubicBezTo>
                    <a:pt x="679" y="8561"/>
                    <a:pt x="358" y="8228"/>
                    <a:pt x="358" y="7847"/>
                  </a:cubicBezTo>
                  <a:lnTo>
                    <a:pt x="358" y="7799"/>
                  </a:lnTo>
                  <a:lnTo>
                    <a:pt x="358" y="7763"/>
                  </a:lnTo>
                  <a:cubicBezTo>
                    <a:pt x="405" y="7430"/>
                    <a:pt x="691" y="7168"/>
                    <a:pt x="1036" y="7168"/>
                  </a:cubicBezTo>
                  <a:lnTo>
                    <a:pt x="1358" y="7168"/>
                  </a:lnTo>
                  <a:cubicBezTo>
                    <a:pt x="1453" y="7168"/>
                    <a:pt x="1536" y="7097"/>
                    <a:pt x="1536" y="6990"/>
                  </a:cubicBezTo>
                  <a:cubicBezTo>
                    <a:pt x="1536" y="6906"/>
                    <a:pt x="1465" y="6811"/>
                    <a:pt x="1358" y="6811"/>
                  </a:cubicBezTo>
                  <a:cubicBezTo>
                    <a:pt x="1335" y="6814"/>
                    <a:pt x="1309" y="6815"/>
                    <a:pt x="1278" y="6815"/>
                  </a:cubicBezTo>
                  <a:cubicBezTo>
                    <a:pt x="1232" y="6815"/>
                    <a:pt x="1177" y="6813"/>
                    <a:pt x="1116" y="6813"/>
                  </a:cubicBezTo>
                  <a:cubicBezTo>
                    <a:pt x="905" y="6813"/>
                    <a:pt x="620" y="6839"/>
                    <a:pt x="346" y="7073"/>
                  </a:cubicBezTo>
                  <a:lnTo>
                    <a:pt x="346" y="1013"/>
                  </a:lnTo>
                  <a:cubicBezTo>
                    <a:pt x="346" y="643"/>
                    <a:pt x="655" y="322"/>
                    <a:pt x="1036" y="322"/>
                  </a:cubicBezTo>
                  <a:lnTo>
                    <a:pt x="2465" y="322"/>
                  </a:lnTo>
                  <a:lnTo>
                    <a:pt x="2465" y="6811"/>
                  </a:lnTo>
                  <a:lnTo>
                    <a:pt x="2048" y="6811"/>
                  </a:lnTo>
                  <a:cubicBezTo>
                    <a:pt x="1953" y="6811"/>
                    <a:pt x="1870" y="6894"/>
                    <a:pt x="1870" y="6990"/>
                  </a:cubicBezTo>
                  <a:cubicBezTo>
                    <a:pt x="1870" y="7085"/>
                    <a:pt x="1941" y="7168"/>
                    <a:pt x="2048" y="7168"/>
                  </a:cubicBezTo>
                  <a:lnTo>
                    <a:pt x="2620" y="7168"/>
                  </a:lnTo>
                  <a:cubicBezTo>
                    <a:pt x="2715" y="7168"/>
                    <a:pt x="2798" y="7097"/>
                    <a:pt x="2798" y="6990"/>
                  </a:cubicBezTo>
                  <a:lnTo>
                    <a:pt x="2798" y="1191"/>
                  </a:lnTo>
                  <a:lnTo>
                    <a:pt x="11407" y="1191"/>
                  </a:lnTo>
                  <a:lnTo>
                    <a:pt x="11407" y="2763"/>
                  </a:lnTo>
                  <a:cubicBezTo>
                    <a:pt x="11407" y="2858"/>
                    <a:pt x="11478" y="2941"/>
                    <a:pt x="11585" y="2941"/>
                  </a:cubicBezTo>
                  <a:cubicBezTo>
                    <a:pt x="11669" y="2941"/>
                    <a:pt x="11764" y="2870"/>
                    <a:pt x="11764" y="2763"/>
                  </a:cubicBezTo>
                  <a:lnTo>
                    <a:pt x="11764" y="1024"/>
                  </a:lnTo>
                  <a:cubicBezTo>
                    <a:pt x="11764" y="941"/>
                    <a:pt x="11692" y="858"/>
                    <a:pt x="11597" y="858"/>
                  </a:cubicBezTo>
                  <a:lnTo>
                    <a:pt x="2822" y="858"/>
                  </a:lnTo>
                  <a:lnTo>
                    <a:pt x="2822" y="179"/>
                  </a:lnTo>
                  <a:cubicBezTo>
                    <a:pt x="2822" y="84"/>
                    <a:pt x="2739" y="1"/>
                    <a:pt x="2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2" name="Google Shape;12112;p66"/>
            <p:cNvSpPr/>
            <p:nvPr/>
          </p:nvSpPr>
          <p:spPr>
            <a:xfrm>
              <a:off x="4069309" y="2061874"/>
              <a:ext cx="234435" cy="182911"/>
            </a:xfrm>
            <a:custGeom>
              <a:rect b="b" l="l" r="r" t="t"/>
              <a:pathLst>
                <a:path extrusionOk="0" h="5751" w="7371">
                  <a:moveTo>
                    <a:pt x="5477" y="357"/>
                  </a:moveTo>
                  <a:lnTo>
                    <a:pt x="5477" y="1631"/>
                  </a:lnTo>
                  <a:lnTo>
                    <a:pt x="3013" y="1631"/>
                  </a:lnTo>
                  <a:lnTo>
                    <a:pt x="3013" y="357"/>
                  </a:lnTo>
                  <a:close/>
                  <a:moveTo>
                    <a:pt x="2667" y="3036"/>
                  </a:moveTo>
                  <a:lnTo>
                    <a:pt x="2667" y="5394"/>
                  </a:lnTo>
                  <a:lnTo>
                    <a:pt x="1643" y="5394"/>
                  </a:lnTo>
                  <a:cubicBezTo>
                    <a:pt x="929" y="5394"/>
                    <a:pt x="358" y="4822"/>
                    <a:pt x="358" y="4120"/>
                  </a:cubicBezTo>
                  <a:lnTo>
                    <a:pt x="358" y="3036"/>
                  </a:lnTo>
                  <a:close/>
                  <a:moveTo>
                    <a:pt x="7013" y="334"/>
                  </a:moveTo>
                  <a:lnTo>
                    <a:pt x="7013" y="5394"/>
                  </a:lnTo>
                  <a:lnTo>
                    <a:pt x="3013" y="5394"/>
                  </a:lnTo>
                  <a:lnTo>
                    <a:pt x="3013" y="1977"/>
                  </a:lnTo>
                  <a:lnTo>
                    <a:pt x="5656" y="1977"/>
                  </a:lnTo>
                  <a:cubicBezTo>
                    <a:pt x="5751" y="1977"/>
                    <a:pt x="5834" y="1905"/>
                    <a:pt x="5834" y="1798"/>
                  </a:cubicBezTo>
                  <a:lnTo>
                    <a:pt x="5834" y="334"/>
                  </a:lnTo>
                  <a:close/>
                  <a:moveTo>
                    <a:pt x="179" y="0"/>
                  </a:moveTo>
                  <a:cubicBezTo>
                    <a:pt x="96" y="0"/>
                    <a:pt x="0" y="72"/>
                    <a:pt x="0" y="179"/>
                  </a:cubicBezTo>
                  <a:lnTo>
                    <a:pt x="0" y="4120"/>
                  </a:lnTo>
                  <a:cubicBezTo>
                    <a:pt x="0" y="5025"/>
                    <a:pt x="727" y="5751"/>
                    <a:pt x="1643" y="5751"/>
                  </a:cubicBezTo>
                  <a:lnTo>
                    <a:pt x="7192" y="5751"/>
                  </a:lnTo>
                  <a:cubicBezTo>
                    <a:pt x="7275" y="5751"/>
                    <a:pt x="7370" y="5679"/>
                    <a:pt x="7370" y="5572"/>
                  </a:cubicBezTo>
                  <a:lnTo>
                    <a:pt x="7370" y="179"/>
                  </a:lnTo>
                  <a:cubicBezTo>
                    <a:pt x="7358" y="72"/>
                    <a:pt x="7275" y="0"/>
                    <a:pt x="7192" y="0"/>
                  </a:cubicBezTo>
                  <a:lnTo>
                    <a:pt x="2024" y="0"/>
                  </a:lnTo>
                  <a:cubicBezTo>
                    <a:pt x="1941" y="0"/>
                    <a:pt x="1846" y="72"/>
                    <a:pt x="1846" y="179"/>
                  </a:cubicBezTo>
                  <a:cubicBezTo>
                    <a:pt x="1846" y="262"/>
                    <a:pt x="1917" y="357"/>
                    <a:pt x="2024" y="357"/>
                  </a:cubicBezTo>
                  <a:lnTo>
                    <a:pt x="2667" y="357"/>
                  </a:lnTo>
                  <a:lnTo>
                    <a:pt x="2667" y="2691"/>
                  </a:lnTo>
                  <a:lnTo>
                    <a:pt x="358" y="2691"/>
                  </a:lnTo>
                  <a:lnTo>
                    <a:pt x="358" y="357"/>
                  </a:lnTo>
                  <a:lnTo>
                    <a:pt x="1322" y="357"/>
                  </a:lnTo>
                  <a:cubicBezTo>
                    <a:pt x="1417" y="357"/>
                    <a:pt x="1501" y="274"/>
                    <a:pt x="1501" y="179"/>
                  </a:cubicBezTo>
                  <a:cubicBezTo>
                    <a:pt x="1501" y="84"/>
                    <a:pt x="1429" y="0"/>
                    <a:pt x="1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3" name="Google Shape;12113;p66"/>
          <p:cNvGrpSpPr/>
          <p:nvPr/>
        </p:nvGrpSpPr>
        <p:grpSpPr>
          <a:xfrm>
            <a:off x="1777536" y="2014866"/>
            <a:ext cx="376444" cy="253772"/>
            <a:chOff x="1777536" y="2014866"/>
            <a:chExt cx="376444" cy="253772"/>
          </a:xfrm>
        </p:grpSpPr>
        <p:sp>
          <p:nvSpPr>
            <p:cNvPr id="12114" name="Google Shape;12114;p66"/>
            <p:cNvSpPr/>
            <p:nvPr/>
          </p:nvSpPr>
          <p:spPr>
            <a:xfrm>
              <a:off x="1777536" y="2178503"/>
              <a:ext cx="376444" cy="90135"/>
            </a:xfrm>
            <a:custGeom>
              <a:rect b="b" l="l" r="r" t="t"/>
              <a:pathLst>
                <a:path extrusionOk="0" h="2834" w="11836">
                  <a:moveTo>
                    <a:pt x="11431" y="357"/>
                  </a:moveTo>
                  <a:lnTo>
                    <a:pt x="11431" y="2489"/>
                  </a:lnTo>
                  <a:lnTo>
                    <a:pt x="10966" y="2489"/>
                  </a:lnTo>
                  <a:lnTo>
                    <a:pt x="10966" y="357"/>
                  </a:lnTo>
                  <a:close/>
                  <a:moveTo>
                    <a:pt x="10966" y="0"/>
                  </a:moveTo>
                  <a:cubicBezTo>
                    <a:pt x="10764" y="0"/>
                    <a:pt x="10621" y="167"/>
                    <a:pt x="10621" y="346"/>
                  </a:cubicBezTo>
                  <a:lnTo>
                    <a:pt x="10621" y="738"/>
                  </a:lnTo>
                  <a:lnTo>
                    <a:pt x="5525" y="738"/>
                  </a:lnTo>
                  <a:lnTo>
                    <a:pt x="5525" y="631"/>
                  </a:lnTo>
                  <a:cubicBezTo>
                    <a:pt x="5525" y="536"/>
                    <a:pt x="5454" y="453"/>
                    <a:pt x="5359" y="453"/>
                  </a:cubicBezTo>
                  <a:cubicBezTo>
                    <a:pt x="5251" y="453"/>
                    <a:pt x="5180" y="524"/>
                    <a:pt x="5180" y="631"/>
                  </a:cubicBezTo>
                  <a:lnTo>
                    <a:pt x="5180" y="738"/>
                  </a:lnTo>
                  <a:lnTo>
                    <a:pt x="5180" y="2227"/>
                  </a:lnTo>
                  <a:cubicBezTo>
                    <a:pt x="5180" y="2370"/>
                    <a:pt x="5061" y="2489"/>
                    <a:pt x="4906" y="2489"/>
                  </a:cubicBezTo>
                  <a:lnTo>
                    <a:pt x="620" y="2489"/>
                  </a:lnTo>
                  <a:cubicBezTo>
                    <a:pt x="465" y="2489"/>
                    <a:pt x="346" y="2370"/>
                    <a:pt x="346" y="2227"/>
                  </a:cubicBezTo>
                  <a:lnTo>
                    <a:pt x="346" y="1370"/>
                  </a:lnTo>
                  <a:cubicBezTo>
                    <a:pt x="346" y="1286"/>
                    <a:pt x="275" y="1191"/>
                    <a:pt x="167" y="1191"/>
                  </a:cubicBezTo>
                  <a:cubicBezTo>
                    <a:pt x="84" y="1191"/>
                    <a:pt x="1" y="1274"/>
                    <a:pt x="1" y="1370"/>
                  </a:cubicBezTo>
                  <a:lnTo>
                    <a:pt x="1" y="2227"/>
                  </a:lnTo>
                  <a:cubicBezTo>
                    <a:pt x="1" y="2560"/>
                    <a:pt x="275" y="2834"/>
                    <a:pt x="608" y="2834"/>
                  </a:cubicBezTo>
                  <a:lnTo>
                    <a:pt x="6144" y="2834"/>
                  </a:lnTo>
                  <a:cubicBezTo>
                    <a:pt x="6228" y="2834"/>
                    <a:pt x="6323" y="2763"/>
                    <a:pt x="6323" y="2655"/>
                  </a:cubicBezTo>
                  <a:cubicBezTo>
                    <a:pt x="6323" y="2548"/>
                    <a:pt x="6251" y="2477"/>
                    <a:pt x="6144" y="2477"/>
                  </a:cubicBezTo>
                  <a:lnTo>
                    <a:pt x="5454" y="2477"/>
                  </a:lnTo>
                  <a:cubicBezTo>
                    <a:pt x="5561" y="2251"/>
                    <a:pt x="5501" y="2143"/>
                    <a:pt x="5513" y="1072"/>
                  </a:cubicBezTo>
                  <a:lnTo>
                    <a:pt x="5728" y="1072"/>
                  </a:lnTo>
                  <a:lnTo>
                    <a:pt x="5728" y="1465"/>
                  </a:lnTo>
                  <a:cubicBezTo>
                    <a:pt x="5728" y="1548"/>
                    <a:pt x="5799" y="1643"/>
                    <a:pt x="5906" y="1643"/>
                  </a:cubicBezTo>
                  <a:cubicBezTo>
                    <a:pt x="6001" y="1643"/>
                    <a:pt x="6085" y="1572"/>
                    <a:pt x="6085" y="1465"/>
                  </a:cubicBezTo>
                  <a:lnTo>
                    <a:pt x="6085" y="1072"/>
                  </a:lnTo>
                  <a:lnTo>
                    <a:pt x="6275" y="1072"/>
                  </a:lnTo>
                  <a:lnTo>
                    <a:pt x="6275" y="1941"/>
                  </a:lnTo>
                  <a:cubicBezTo>
                    <a:pt x="6275" y="2024"/>
                    <a:pt x="6347" y="2120"/>
                    <a:pt x="6454" y="2120"/>
                  </a:cubicBezTo>
                  <a:cubicBezTo>
                    <a:pt x="6561" y="2120"/>
                    <a:pt x="6632" y="2048"/>
                    <a:pt x="6632" y="1941"/>
                  </a:cubicBezTo>
                  <a:lnTo>
                    <a:pt x="6632" y="1072"/>
                  </a:lnTo>
                  <a:lnTo>
                    <a:pt x="6823" y="1072"/>
                  </a:lnTo>
                  <a:lnTo>
                    <a:pt x="6823" y="1465"/>
                  </a:lnTo>
                  <a:cubicBezTo>
                    <a:pt x="6823" y="1548"/>
                    <a:pt x="6894" y="1643"/>
                    <a:pt x="7002" y="1643"/>
                  </a:cubicBezTo>
                  <a:cubicBezTo>
                    <a:pt x="7109" y="1643"/>
                    <a:pt x="7180" y="1572"/>
                    <a:pt x="7180" y="1465"/>
                  </a:cubicBezTo>
                  <a:lnTo>
                    <a:pt x="7180" y="1072"/>
                  </a:lnTo>
                  <a:lnTo>
                    <a:pt x="7371" y="1072"/>
                  </a:lnTo>
                  <a:lnTo>
                    <a:pt x="7371" y="1465"/>
                  </a:lnTo>
                  <a:cubicBezTo>
                    <a:pt x="7371" y="1548"/>
                    <a:pt x="7454" y="1643"/>
                    <a:pt x="7549" y="1643"/>
                  </a:cubicBezTo>
                  <a:cubicBezTo>
                    <a:pt x="7656" y="1643"/>
                    <a:pt x="7728" y="1572"/>
                    <a:pt x="7728" y="1465"/>
                  </a:cubicBezTo>
                  <a:lnTo>
                    <a:pt x="7728" y="1072"/>
                  </a:lnTo>
                  <a:lnTo>
                    <a:pt x="7930" y="1072"/>
                  </a:lnTo>
                  <a:lnTo>
                    <a:pt x="7930" y="1465"/>
                  </a:lnTo>
                  <a:cubicBezTo>
                    <a:pt x="7930" y="1548"/>
                    <a:pt x="8002" y="1643"/>
                    <a:pt x="8109" y="1643"/>
                  </a:cubicBezTo>
                  <a:cubicBezTo>
                    <a:pt x="8192" y="1643"/>
                    <a:pt x="8287" y="1572"/>
                    <a:pt x="8287" y="1465"/>
                  </a:cubicBezTo>
                  <a:lnTo>
                    <a:pt x="8287" y="1072"/>
                  </a:lnTo>
                  <a:lnTo>
                    <a:pt x="8478" y="1072"/>
                  </a:lnTo>
                  <a:lnTo>
                    <a:pt x="8478" y="1941"/>
                  </a:lnTo>
                  <a:cubicBezTo>
                    <a:pt x="8478" y="2024"/>
                    <a:pt x="8549" y="2120"/>
                    <a:pt x="8657" y="2120"/>
                  </a:cubicBezTo>
                  <a:cubicBezTo>
                    <a:pt x="8764" y="2120"/>
                    <a:pt x="8835" y="2048"/>
                    <a:pt x="8835" y="1941"/>
                  </a:cubicBezTo>
                  <a:lnTo>
                    <a:pt x="8835" y="1072"/>
                  </a:lnTo>
                  <a:lnTo>
                    <a:pt x="9026" y="1072"/>
                  </a:lnTo>
                  <a:lnTo>
                    <a:pt x="9026" y="1465"/>
                  </a:lnTo>
                  <a:cubicBezTo>
                    <a:pt x="9026" y="1548"/>
                    <a:pt x="9097" y="1643"/>
                    <a:pt x="9204" y="1643"/>
                  </a:cubicBezTo>
                  <a:cubicBezTo>
                    <a:pt x="9311" y="1643"/>
                    <a:pt x="9383" y="1572"/>
                    <a:pt x="9383" y="1465"/>
                  </a:cubicBezTo>
                  <a:lnTo>
                    <a:pt x="9383" y="1072"/>
                  </a:lnTo>
                  <a:lnTo>
                    <a:pt x="9573" y="1072"/>
                  </a:lnTo>
                  <a:lnTo>
                    <a:pt x="9573" y="1465"/>
                  </a:lnTo>
                  <a:cubicBezTo>
                    <a:pt x="9573" y="1548"/>
                    <a:pt x="9657" y="1643"/>
                    <a:pt x="9752" y="1643"/>
                  </a:cubicBezTo>
                  <a:cubicBezTo>
                    <a:pt x="9859" y="1643"/>
                    <a:pt x="9931" y="1572"/>
                    <a:pt x="9931" y="1465"/>
                  </a:cubicBezTo>
                  <a:lnTo>
                    <a:pt x="9931" y="1072"/>
                  </a:lnTo>
                  <a:lnTo>
                    <a:pt x="10133" y="1072"/>
                  </a:lnTo>
                  <a:lnTo>
                    <a:pt x="10133" y="1465"/>
                  </a:lnTo>
                  <a:cubicBezTo>
                    <a:pt x="10133" y="1548"/>
                    <a:pt x="10204" y="1643"/>
                    <a:pt x="10312" y="1643"/>
                  </a:cubicBezTo>
                  <a:cubicBezTo>
                    <a:pt x="10407" y="1643"/>
                    <a:pt x="10490" y="1572"/>
                    <a:pt x="10490" y="1465"/>
                  </a:cubicBezTo>
                  <a:lnTo>
                    <a:pt x="10490" y="1072"/>
                  </a:lnTo>
                  <a:lnTo>
                    <a:pt x="10693" y="1072"/>
                  </a:lnTo>
                  <a:lnTo>
                    <a:pt x="10693" y="2477"/>
                  </a:lnTo>
                  <a:lnTo>
                    <a:pt x="6930" y="2477"/>
                  </a:lnTo>
                  <a:cubicBezTo>
                    <a:pt x="6835" y="2477"/>
                    <a:pt x="6752" y="2548"/>
                    <a:pt x="6752" y="2655"/>
                  </a:cubicBezTo>
                  <a:cubicBezTo>
                    <a:pt x="6752" y="2763"/>
                    <a:pt x="6823" y="2834"/>
                    <a:pt x="6930" y="2834"/>
                  </a:cubicBezTo>
                  <a:lnTo>
                    <a:pt x="11502" y="2834"/>
                  </a:lnTo>
                  <a:cubicBezTo>
                    <a:pt x="11693" y="2834"/>
                    <a:pt x="11836" y="2667"/>
                    <a:pt x="11836" y="2489"/>
                  </a:cubicBezTo>
                  <a:lnTo>
                    <a:pt x="11836" y="357"/>
                  </a:lnTo>
                  <a:cubicBezTo>
                    <a:pt x="11764" y="155"/>
                    <a:pt x="11621" y="0"/>
                    <a:pt x="114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5" name="Google Shape;12115;p66"/>
            <p:cNvSpPr/>
            <p:nvPr/>
          </p:nvSpPr>
          <p:spPr>
            <a:xfrm>
              <a:off x="1859338" y="2014866"/>
              <a:ext cx="107565" cy="167072"/>
            </a:xfrm>
            <a:custGeom>
              <a:rect b="b" l="l" r="r" t="t"/>
              <a:pathLst>
                <a:path extrusionOk="0" h="5253" w="3382">
                  <a:moveTo>
                    <a:pt x="1434" y="0"/>
                  </a:moveTo>
                  <a:cubicBezTo>
                    <a:pt x="1356" y="0"/>
                    <a:pt x="1274" y="67"/>
                    <a:pt x="1263" y="145"/>
                  </a:cubicBezTo>
                  <a:cubicBezTo>
                    <a:pt x="1251" y="240"/>
                    <a:pt x="1322" y="323"/>
                    <a:pt x="1417" y="347"/>
                  </a:cubicBezTo>
                  <a:cubicBezTo>
                    <a:pt x="1453" y="347"/>
                    <a:pt x="1501" y="359"/>
                    <a:pt x="1536" y="371"/>
                  </a:cubicBezTo>
                  <a:cubicBezTo>
                    <a:pt x="2465" y="728"/>
                    <a:pt x="2917" y="1454"/>
                    <a:pt x="2917" y="1776"/>
                  </a:cubicBezTo>
                  <a:cubicBezTo>
                    <a:pt x="2917" y="1931"/>
                    <a:pt x="2822" y="2097"/>
                    <a:pt x="2691" y="2193"/>
                  </a:cubicBezTo>
                  <a:cubicBezTo>
                    <a:pt x="2346" y="1454"/>
                    <a:pt x="1691" y="895"/>
                    <a:pt x="905" y="680"/>
                  </a:cubicBezTo>
                  <a:cubicBezTo>
                    <a:pt x="917" y="645"/>
                    <a:pt x="941" y="597"/>
                    <a:pt x="965" y="561"/>
                  </a:cubicBezTo>
                  <a:cubicBezTo>
                    <a:pt x="1024" y="490"/>
                    <a:pt x="1012" y="371"/>
                    <a:pt x="917" y="323"/>
                  </a:cubicBezTo>
                  <a:cubicBezTo>
                    <a:pt x="888" y="299"/>
                    <a:pt x="852" y="287"/>
                    <a:pt x="815" y="287"/>
                  </a:cubicBezTo>
                  <a:cubicBezTo>
                    <a:pt x="761" y="287"/>
                    <a:pt x="708" y="314"/>
                    <a:pt x="679" y="371"/>
                  </a:cubicBezTo>
                  <a:cubicBezTo>
                    <a:pt x="620" y="442"/>
                    <a:pt x="572" y="538"/>
                    <a:pt x="560" y="621"/>
                  </a:cubicBezTo>
                  <a:cubicBezTo>
                    <a:pt x="370" y="597"/>
                    <a:pt x="179" y="597"/>
                    <a:pt x="179" y="597"/>
                  </a:cubicBezTo>
                  <a:cubicBezTo>
                    <a:pt x="84" y="597"/>
                    <a:pt x="0" y="669"/>
                    <a:pt x="0" y="776"/>
                  </a:cubicBezTo>
                  <a:cubicBezTo>
                    <a:pt x="0" y="859"/>
                    <a:pt x="72" y="954"/>
                    <a:pt x="179" y="954"/>
                  </a:cubicBezTo>
                  <a:cubicBezTo>
                    <a:pt x="179" y="954"/>
                    <a:pt x="322" y="954"/>
                    <a:pt x="536" y="978"/>
                  </a:cubicBezTo>
                  <a:cubicBezTo>
                    <a:pt x="1691" y="1145"/>
                    <a:pt x="2596" y="2157"/>
                    <a:pt x="2596" y="3359"/>
                  </a:cubicBezTo>
                  <a:lnTo>
                    <a:pt x="2596" y="5074"/>
                  </a:lnTo>
                  <a:cubicBezTo>
                    <a:pt x="2596" y="5169"/>
                    <a:pt x="2679" y="5252"/>
                    <a:pt x="2775" y="5252"/>
                  </a:cubicBezTo>
                  <a:cubicBezTo>
                    <a:pt x="2882" y="5252"/>
                    <a:pt x="2953" y="5181"/>
                    <a:pt x="2953" y="5074"/>
                  </a:cubicBezTo>
                  <a:cubicBezTo>
                    <a:pt x="2929" y="3514"/>
                    <a:pt x="3037" y="3145"/>
                    <a:pt x="2822" y="2502"/>
                  </a:cubicBezTo>
                  <a:cubicBezTo>
                    <a:pt x="3203" y="2312"/>
                    <a:pt x="3382" y="1847"/>
                    <a:pt x="3203" y="1442"/>
                  </a:cubicBezTo>
                  <a:cubicBezTo>
                    <a:pt x="2941" y="835"/>
                    <a:pt x="2394" y="323"/>
                    <a:pt x="1667" y="49"/>
                  </a:cubicBezTo>
                  <a:cubicBezTo>
                    <a:pt x="1596" y="14"/>
                    <a:pt x="1513" y="2"/>
                    <a:pt x="1453" y="2"/>
                  </a:cubicBezTo>
                  <a:cubicBezTo>
                    <a:pt x="1447" y="1"/>
                    <a:pt x="1441" y="0"/>
                    <a:pt x="14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6" name="Google Shape;12116;p66"/>
            <p:cNvSpPr/>
            <p:nvPr/>
          </p:nvSpPr>
          <p:spPr>
            <a:xfrm>
              <a:off x="1777536" y="2036335"/>
              <a:ext cx="71243" cy="169457"/>
            </a:xfrm>
            <a:custGeom>
              <a:rect b="b" l="l" r="r" t="t"/>
              <a:pathLst>
                <a:path extrusionOk="0" h="5328" w="2240">
                  <a:moveTo>
                    <a:pt x="2048" y="0"/>
                  </a:moveTo>
                  <a:cubicBezTo>
                    <a:pt x="2033" y="0"/>
                    <a:pt x="2017" y="2"/>
                    <a:pt x="2001" y="5"/>
                  </a:cubicBezTo>
                  <a:cubicBezTo>
                    <a:pt x="834" y="351"/>
                    <a:pt x="1" y="1434"/>
                    <a:pt x="1" y="2661"/>
                  </a:cubicBezTo>
                  <a:lnTo>
                    <a:pt x="1" y="5149"/>
                  </a:lnTo>
                  <a:cubicBezTo>
                    <a:pt x="1" y="5232"/>
                    <a:pt x="72" y="5328"/>
                    <a:pt x="179" y="5328"/>
                  </a:cubicBezTo>
                  <a:cubicBezTo>
                    <a:pt x="263" y="5328"/>
                    <a:pt x="358" y="5244"/>
                    <a:pt x="358" y="5149"/>
                  </a:cubicBezTo>
                  <a:lnTo>
                    <a:pt x="358" y="2661"/>
                  </a:lnTo>
                  <a:cubicBezTo>
                    <a:pt x="358" y="1589"/>
                    <a:pt x="1072" y="636"/>
                    <a:pt x="2108" y="339"/>
                  </a:cubicBezTo>
                  <a:cubicBezTo>
                    <a:pt x="2203" y="303"/>
                    <a:pt x="2239" y="220"/>
                    <a:pt x="2227" y="125"/>
                  </a:cubicBezTo>
                  <a:cubicBezTo>
                    <a:pt x="2207" y="54"/>
                    <a:pt x="2135" y="0"/>
                    <a:pt x="2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7" name="Google Shape;12117;p66"/>
            <p:cNvSpPr/>
            <p:nvPr/>
          </p:nvSpPr>
          <p:spPr>
            <a:xfrm>
              <a:off x="1817197" y="2078794"/>
              <a:ext cx="85714" cy="54291"/>
            </a:xfrm>
            <a:custGeom>
              <a:rect b="b" l="l" r="r" t="t"/>
              <a:pathLst>
                <a:path extrusionOk="0" h="1707" w="2695">
                  <a:moveTo>
                    <a:pt x="1528" y="0"/>
                  </a:moveTo>
                  <a:cubicBezTo>
                    <a:pt x="754" y="0"/>
                    <a:pt x="1" y="618"/>
                    <a:pt x="63" y="1552"/>
                  </a:cubicBezTo>
                  <a:cubicBezTo>
                    <a:pt x="63" y="1635"/>
                    <a:pt x="147" y="1707"/>
                    <a:pt x="242" y="1707"/>
                  </a:cubicBezTo>
                  <a:cubicBezTo>
                    <a:pt x="325" y="1707"/>
                    <a:pt x="397" y="1623"/>
                    <a:pt x="397" y="1528"/>
                  </a:cubicBezTo>
                  <a:cubicBezTo>
                    <a:pt x="350" y="837"/>
                    <a:pt x="918" y="369"/>
                    <a:pt x="1506" y="369"/>
                  </a:cubicBezTo>
                  <a:cubicBezTo>
                    <a:pt x="1810" y="369"/>
                    <a:pt x="2118" y="494"/>
                    <a:pt x="2349" y="778"/>
                  </a:cubicBezTo>
                  <a:cubicBezTo>
                    <a:pt x="2383" y="818"/>
                    <a:pt x="2432" y="840"/>
                    <a:pt x="2484" y="840"/>
                  </a:cubicBezTo>
                  <a:cubicBezTo>
                    <a:pt x="2523" y="840"/>
                    <a:pt x="2563" y="827"/>
                    <a:pt x="2599" y="802"/>
                  </a:cubicBezTo>
                  <a:cubicBezTo>
                    <a:pt x="2695" y="718"/>
                    <a:pt x="2695" y="599"/>
                    <a:pt x="2635" y="540"/>
                  </a:cubicBezTo>
                  <a:cubicBezTo>
                    <a:pt x="2335" y="166"/>
                    <a:pt x="1929" y="0"/>
                    <a:pt x="15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18" name="Google Shape;12118;p66"/>
            <p:cNvSpPr/>
            <p:nvPr/>
          </p:nvSpPr>
          <p:spPr>
            <a:xfrm>
              <a:off x="1826007" y="2113716"/>
              <a:ext cx="88641" cy="56867"/>
            </a:xfrm>
            <a:custGeom>
              <a:rect b="b" l="l" r="r" t="t"/>
              <a:pathLst>
                <a:path extrusionOk="0" h="1788" w="2787">
                  <a:moveTo>
                    <a:pt x="2496" y="0"/>
                  </a:moveTo>
                  <a:cubicBezTo>
                    <a:pt x="2489" y="0"/>
                    <a:pt x="2483" y="0"/>
                    <a:pt x="2477" y="1"/>
                  </a:cubicBezTo>
                  <a:cubicBezTo>
                    <a:pt x="2382" y="13"/>
                    <a:pt x="2311" y="108"/>
                    <a:pt x="2322" y="192"/>
                  </a:cubicBezTo>
                  <a:cubicBezTo>
                    <a:pt x="2418" y="870"/>
                    <a:pt x="1894" y="1442"/>
                    <a:pt x="1239" y="1442"/>
                  </a:cubicBezTo>
                  <a:cubicBezTo>
                    <a:pt x="882" y="1442"/>
                    <a:pt x="560" y="1263"/>
                    <a:pt x="346" y="990"/>
                  </a:cubicBezTo>
                  <a:cubicBezTo>
                    <a:pt x="309" y="938"/>
                    <a:pt x="253" y="909"/>
                    <a:pt x="200" y="909"/>
                  </a:cubicBezTo>
                  <a:cubicBezTo>
                    <a:pt x="167" y="909"/>
                    <a:pt x="135" y="919"/>
                    <a:pt x="108" y="942"/>
                  </a:cubicBezTo>
                  <a:cubicBezTo>
                    <a:pt x="36" y="1001"/>
                    <a:pt x="1" y="1109"/>
                    <a:pt x="60" y="1180"/>
                  </a:cubicBezTo>
                  <a:cubicBezTo>
                    <a:pt x="334" y="1561"/>
                    <a:pt x="775" y="1787"/>
                    <a:pt x="1239" y="1787"/>
                  </a:cubicBezTo>
                  <a:cubicBezTo>
                    <a:pt x="2108" y="1787"/>
                    <a:pt x="2787" y="1025"/>
                    <a:pt x="2668" y="156"/>
                  </a:cubicBezTo>
                  <a:cubicBezTo>
                    <a:pt x="2657" y="68"/>
                    <a:pt x="2574" y="0"/>
                    <a:pt x="24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19" name="Google Shape;12119;p66"/>
          <p:cNvGrpSpPr/>
          <p:nvPr/>
        </p:nvGrpSpPr>
        <p:grpSpPr>
          <a:xfrm>
            <a:off x="1309875" y="2057326"/>
            <a:ext cx="374154" cy="169680"/>
            <a:chOff x="1309875" y="2057326"/>
            <a:chExt cx="374154" cy="169680"/>
          </a:xfrm>
        </p:grpSpPr>
        <p:sp>
          <p:nvSpPr>
            <p:cNvPr id="12120" name="Google Shape;12120;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1" name="Google Shape;12121;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2" name="Google Shape;12122;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3" name="Google Shape;12123;p66"/>
            <p:cNvSpPr/>
            <p:nvPr/>
          </p:nvSpPr>
          <p:spPr>
            <a:xfrm>
              <a:off x="1480286" y="2212566"/>
              <a:ext cx="413" cy="32"/>
            </a:xfrm>
            <a:custGeom>
              <a:rect b="b" l="l" r="r" t="t"/>
              <a:pathLst>
                <a:path extrusionOk="0" h="1" w="13">
                  <a:moveTo>
                    <a:pt x="12" y="1"/>
                  </a:moveTo>
                  <a:cubicBezTo>
                    <a:pt x="0" y="1"/>
                    <a:pt x="0" y="1"/>
                    <a:pt x="12" y="1"/>
                  </a:cubicBezTo>
                  <a:lnTo>
                    <a:pt x="12" y="1"/>
                  </a:lnTo>
                  <a:cubicBezTo>
                    <a:pt x="0" y="1"/>
                    <a:pt x="0" y="1"/>
                    <a:pt x="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4" name="Google Shape;12124;p66"/>
            <p:cNvSpPr/>
            <p:nvPr/>
          </p:nvSpPr>
          <p:spPr>
            <a:xfrm>
              <a:off x="1480668" y="2212566"/>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5" name="Google Shape;12125;p66"/>
            <p:cNvSpPr/>
            <p:nvPr/>
          </p:nvSpPr>
          <p:spPr>
            <a:xfrm>
              <a:off x="1460599" y="2082993"/>
              <a:ext cx="223430" cy="142232"/>
            </a:xfrm>
            <a:custGeom>
              <a:rect b="b" l="l" r="r" t="t"/>
              <a:pathLst>
                <a:path extrusionOk="0" h="4472" w="7025">
                  <a:moveTo>
                    <a:pt x="6763" y="491"/>
                  </a:moveTo>
                  <a:lnTo>
                    <a:pt x="6763" y="1729"/>
                  </a:lnTo>
                  <a:lnTo>
                    <a:pt x="1762" y="1729"/>
                  </a:lnTo>
                  <a:cubicBezTo>
                    <a:pt x="1762" y="1479"/>
                    <a:pt x="1774" y="1444"/>
                    <a:pt x="1738" y="1372"/>
                  </a:cubicBezTo>
                  <a:lnTo>
                    <a:pt x="1286" y="491"/>
                  </a:lnTo>
                  <a:lnTo>
                    <a:pt x="1786" y="491"/>
                  </a:lnTo>
                  <a:lnTo>
                    <a:pt x="1786" y="884"/>
                  </a:lnTo>
                  <a:cubicBezTo>
                    <a:pt x="1786" y="967"/>
                    <a:pt x="1858" y="1063"/>
                    <a:pt x="1965" y="1063"/>
                  </a:cubicBezTo>
                  <a:cubicBezTo>
                    <a:pt x="2060" y="1063"/>
                    <a:pt x="2143" y="979"/>
                    <a:pt x="2143" y="884"/>
                  </a:cubicBezTo>
                  <a:lnTo>
                    <a:pt x="2143" y="491"/>
                  </a:lnTo>
                  <a:lnTo>
                    <a:pt x="2334" y="491"/>
                  </a:lnTo>
                  <a:lnTo>
                    <a:pt x="2334" y="1360"/>
                  </a:lnTo>
                  <a:cubicBezTo>
                    <a:pt x="2334" y="1444"/>
                    <a:pt x="2417" y="1539"/>
                    <a:pt x="2512" y="1539"/>
                  </a:cubicBezTo>
                  <a:cubicBezTo>
                    <a:pt x="2608" y="1539"/>
                    <a:pt x="2691" y="1455"/>
                    <a:pt x="2691" y="1360"/>
                  </a:cubicBezTo>
                  <a:lnTo>
                    <a:pt x="2691" y="491"/>
                  </a:lnTo>
                  <a:lnTo>
                    <a:pt x="2893" y="491"/>
                  </a:lnTo>
                  <a:lnTo>
                    <a:pt x="2893" y="884"/>
                  </a:lnTo>
                  <a:cubicBezTo>
                    <a:pt x="2893" y="967"/>
                    <a:pt x="2965" y="1063"/>
                    <a:pt x="3072" y="1063"/>
                  </a:cubicBezTo>
                  <a:cubicBezTo>
                    <a:pt x="3155" y="1063"/>
                    <a:pt x="3251" y="979"/>
                    <a:pt x="3251" y="884"/>
                  </a:cubicBezTo>
                  <a:lnTo>
                    <a:pt x="3251" y="491"/>
                  </a:lnTo>
                  <a:lnTo>
                    <a:pt x="3441" y="491"/>
                  </a:lnTo>
                  <a:lnTo>
                    <a:pt x="3441" y="884"/>
                  </a:lnTo>
                  <a:cubicBezTo>
                    <a:pt x="3441" y="967"/>
                    <a:pt x="3513" y="1063"/>
                    <a:pt x="3620" y="1063"/>
                  </a:cubicBezTo>
                  <a:cubicBezTo>
                    <a:pt x="3703" y="1063"/>
                    <a:pt x="3798" y="979"/>
                    <a:pt x="3798" y="884"/>
                  </a:cubicBezTo>
                  <a:lnTo>
                    <a:pt x="3798" y="491"/>
                  </a:lnTo>
                  <a:lnTo>
                    <a:pt x="3989" y="491"/>
                  </a:lnTo>
                  <a:lnTo>
                    <a:pt x="3989" y="884"/>
                  </a:lnTo>
                  <a:cubicBezTo>
                    <a:pt x="3989" y="967"/>
                    <a:pt x="4060" y="1063"/>
                    <a:pt x="4167" y="1063"/>
                  </a:cubicBezTo>
                  <a:cubicBezTo>
                    <a:pt x="4263" y="1063"/>
                    <a:pt x="4346" y="979"/>
                    <a:pt x="4346" y="884"/>
                  </a:cubicBezTo>
                  <a:lnTo>
                    <a:pt x="4346" y="491"/>
                  </a:lnTo>
                  <a:lnTo>
                    <a:pt x="4536" y="491"/>
                  </a:lnTo>
                  <a:lnTo>
                    <a:pt x="4536" y="1360"/>
                  </a:lnTo>
                  <a:cubicBezTo>
                    <a:pt x="4536" y="1444"/>
                    <a:pt x="4620" y="1539"/>
                    <a:pt x="4715" y="1539"/>
                  </a:cubicBezTo>
                  <a:cubicBezTo>
                    <a:pt x="4822" y="1539"/>
                    <a:pt x="4894" y="1455"/>
                    <a:pt x="4894" y="1360"/>
                  </a:cubicBezTo>
                  <a:lnTo>
                    <a:pt x="4894" y="491"/>
                  </a:lnTo>
                  <a:lnTo>
                    <a:pt x="5096" y="491"/>
                  </a:lnTo>
                  <a:lnTo>
                    <a:pt x="5096" y="884"/>
                  </a:lnTo>
                  <a:cubicBezTo>
                    <a:pt x="5096" y="967"/>
                    <a:pt x="5167" y="1063"/>
                    <a:pt x="5275" y="1063"/>
                  </a:cubicBezTo>
                  <a:cubicBezTo>
                    <a:pt x="5358" y="1063"/>
                    <a:pt x="5453" y="979"/>
                    <a:pt x="5453" y="884"/>
                  </a:cubicBezTo>
                  <a:lnTo>
                    <a:pt x="5453" y="491"/>
                  </a:lnTo>
                  <a:lnTo>
                    <a:pt x="5644" y="491"/>
                  </a:lnTo>
                  <a:lnTo>
                    <a:pt x="5644" y="884"/>
                  </a:lnTo>
                  <a:cubicBezTo>
                    <a:pt x="5644" y="967"/>
                    <a:pt x="5715" y="1063"/>
                    <a:pt x="5822" y="1063"/>
                  </a:cubicBezTo>
                  <a:cubicBezTo>
                    <a:pt x="5906" y="1063"/>
                    <a:pt x="6001" y="979"/>
                    <a:pt x="6001" y="884"/>
                  </a:cubicBezTo>
                  <a:lnTo>
                    <a:pt x="6001" y="491"/>
                  </a:lnTo>
                  <a:lnTo>
                    <a:pt x="6191" y="491"/>
                  </a:lnTo>
                  <a:lnTo>
                    <a:pt x="6191" y="884"/>
                  </a:lnTo>
                  <a:cubicBezTo>
                    <a:pt x="6191" y="967"/>
                    <a:pt x="6263" y="1063"/>
                    <a:pt x="6370" y="1063"/>
                  </a:cubicBezTo>
                  <a:cubicBezTo>
                    <a:pt x="6465" y="1063"/>
                    <a:pt x="6549" y="979"/>
                    <a:pt x="6549" y="884"/>
                  </a:cubicBezTo>
                  <a:lnTo>
                    <a:pt x="6549" y="491"/>
                  </a:lnTo>
                  <a:close/>
                  <a:moveTo>
                    <a:pt x="914" y="1"/>
                  </a:moveTo>
                  <a:cubicBezTo>
                    <a:pt x="831" y="1"/>
                    <a:pt x="745" y="55"/>
                    <a:pt x="738" y="146"/>
                  </a:cubicBezTo>
                  <a:cubicBezTo>
                    <a:pt x="738" y="182"/>
                    <a:pt x="738" y="229"/>
                    <a:pt x="750" y="253"/>
                  </a:cubicBezTo>
                  <a:lnTo>
                    <a:pt x="881" y="503"/>
                  </a:lnTo>
                  <a:lnTo>
                    <a:pt x="1405" y="1503"/>
                  </a:lnTo>
                  <a:lnTo>
                    <a:pt x="1405" y="2087"/>
                  </a:lnTo>
                  <a:lnTo>
                    <a:pt x="1405" y="3158"/>
                  </a:lnTo>
                  <a:cubicBezTo>
                    <a:pt x="762" y="3896"/>
                    <a:pt x="631" y="4063"/>
                    <a:pt x="619" y="4075"/>
                  </a:cubicBezTo>
                  <a:cubicBezTo>
                    <a:pt x="584" y="4122"/>
                    <a:pt x="536" y="4122"/>
                    <a:pt x="512" y="4122"/>
                  </a:cubicBezTo>
                  <a:cubicBezTo>
                    <a:pt x="453" y="4122"/>
                    <a:pt x="357" y="4075"/>
                    <a:pt x="357" y="3968"/>
                  </a:cubicBezTo>
                  <a:lnTo>
                    <a:pt x="357" y="2860"/>
                  </a:lnTo>
                  <a:cubicBezTo>
                    <a:pt x="357" y="2765"/>
                    <a:pt x="286" y="2682"/>
                    <a:pt x="179" y="2682"/>
                  </a:cubicBezTo>
                  <a:cubicBezTo>
                    <a:pt x="84" y="2682"/>
                    <a:pt x="0" y="2753"/>
                    <a:pt x="0" y="2860"/>
                  </a:cubicBezTo>
                  <a:lnTo>
                    <a:pt x="0" y="3968"/>
                  </a:lnTo>
                  <a:cubicBezTo>
                    <a:pt x="0" y="4274"/>
                    <a:pt x="254" y="4471"/>
                    <a:pt x="512" y="4471"/>
                  </a:cubicBezTo>
                  <a:cubicBezTo>
                    <a:pt x="645" y="4471"/>
                    <a:pt x="780" y="4419"/>
                    <a:pt x="881" y="4301"/>
                  </a:cubicBezTo>
                  <a:lnTo>
                    <a:pt x="1655" y="3372"/>
                  </a:lnTo>
                  <a:lnTo>
                    <a:pt x="3155" y="3372"/>
                  </a:lnTo>
                  <a:cubicBezTo>
                    <a:pt x="3251" y="3372"/>
                    <a:pt x="3334" y="3301"/>
                    <a:pt x="3334" y="3194"/>
                  </a:cubicBezTo>
                  <a:cubicBezTo>
                    <a:pt x="3334" y="3110"/>
                    <a:pt x="3262" y="3027"/>
                    <a:pt x="3155" y="3027"/>
                  </a:cubicBezTo>
                  <a:lnTo>
                    <a:pt x="1762" y="3027"/>
                  </a:lnTo>
                  <a:lnTo>
                    <a:pt x="1762" y="2051"/>
                  </a:lnTo>
                  <a:lnTo>
                    <a:pt x="6668" y="2051"/>
                  </a:lnTo>
                  <a:lnTo>
                    <a:pt x="6668" y="3027"/>
                  </a:lnTo>
                  <a:lnTo>
                    <a:pt x="3858" y="3027"/>
                  </a:lnTo>
                  <a:cubicBezTo>
                    <a:pt x="3774" y="3027"/>
                    <a:pt x="3679" y="3099"/>
                    <a:pt x="3679" y="3194"/>
                  </a:cubicBezTo>
                  <a:cubicBezTo>
                    <a:pt x="3679" y="3289"/>
                    <a:pt x="3751" y="3372"/>
                    <a:pt x="3858" y="3372"/>
                  </a:cubicBezTo>
                  <a:lnTo>
                    <a:pt x="6846" y="3372"/>
                  </a:lnTo>
                  <a:cubicBezTo>
                    <a:pt x="6942" y="3372"/>
                    <a:pt x="7025" y="3301"/>
                    <a:pt x="7025" y="3194"/>
                  </a:cubicBezTo>
                  <a:lnTo>
                    <a:pt x="7025" y="301"/>
                  </a:lnTo>
                  <a:cubicBezTo>
                    <a:pt x="7025" y="229"/>
                    <a:pt x="6953" y="146"/>
                    <a:pt x="6846" y="146"/>
                  </a:cubicBezTo>
                  <a:lnTo>
                    <a:pt x="1096" y="146"/>
                  </a:lnTo>
                  <a:lnTo>
                    <a:pt x="1060" y="86"/>
                  </a:lnTo>
                  <a:cubicBezTo>
                    <a:pt x="1030" y="27"/>
                    <a:pt x="973" y="1"/>
                    <a:pt x="91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6" name="Google Shape;12126;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7" name="Google Shape;12127;p66"/>
            <p:cNvSpPr/>
            <p:nvPr/>
          </p:nvSpPr>
          <p:spPr>
            <a:xfrm>
              <a:off x="1480668" y="2212566"/>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8" name="Google Shape;12128;p66"/>
            <p:cNvSpPr/>
            <p:nvPr/>
          </p:nvSpPr>
          <p:spPr>
            <a:xfrm>
              <a:off x="1397339" y="218343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29" name="Google Shape;12129;p66"/>
            <p:cNvSpPr/>
            <p:nvPr/>
          </p:nvSpPr>
          <p:spPr>
            <a:xfrm>
              <a:off x="1309875" y="2057326"/>
              <a:ext cx="132945" cy="169680"/>
            </a:xfrm>
            <a:custGeom>
              <a:rect b="b" l="l" r="r" t="t"/>
              <a:pathLst>
                <a:path extrusionOk="0" h="5335" w="4180">
                  <a:moveTo>
                    <a:pt x="2406" y="2894"/>
                  </a:moveTo>
                  <a:lnTo>
                    <a:pt x="2406" y="3858"/>
                  </a:lnTo>
                  <a:lnTo>
                    <a:pt x="358" y="3858"/>
                  </a:lnTo>
                  <a:lnTo>
                    <a:pt x="358" y="2894"/>
                  </a:lnTo>
                  <a:close/>
                  <a:moveTo>
                    <a:pt x="3775" y="0"/>
                  </a:moveTo>
                  <a:cubicBezTo>
                    <a:pt x="3644" y="0"/>
                    <a:pt x="3525" y="84"/>
                    <a:pt x="3453" y="203"/>
                  </a:cubicBezTo>
                  <a:lnTo>
                    <a:pt x="3048" y="953"/>
                  </a:lnTo>
                  <a:lnTo>
                    <a:pt x="179" y="953"/>
                  </a:lnTo>
                  <a:cubicBezTo>
                    <a:pt x="84" y="953"/>
                    <a:pt x="0" y="1036"/>
                    <a:pt x="0" y="1131"/>
                  </a:cubicBezTo>
                  <a:lnTo>
                    <a:pt x="0" y="1512"/>
                  </a:lnTo>
                  <a:cubicBezTo>
                    <a:pt x="0" y="1596"/>
                    <a:pt x="72" y="1691"/>
                    <a:pt x="179" y="1691"/>
                  </a:cubicBezTo>
                  <a:cubicBezTo>
                    <a:pt x="262" y="1691"/>
                    <a:pt x="358" y="1608"/>
                    <a:pt x="358" y="1512"/>
                  </a:cubicBezTo>
                  <a:lnTo>
                    <a:pt x="358" y="1310"/>
                  </a:lnTo>
                  <a:lnTo>
                    <a:pt x="596" y="1310"/>
                  </a:lnTo>
                  <a:lnTo>
                    <a:pt x="596" y="2179"/>
                  </a:lnTo>
                  <a:cubicBezTo>
                    <a:pt x="596" y="2262"/>
                    <a:pt x="667" y="2358"/>
                    <a:pt x="774" y="2358"/>
                  </a:cubicBezTo>
                  <a:cubicBezTo>
                    <a:pt x="858" y="2358"/>
                    <a:pt x="953" y="2286"/>
                    <a:pt x="953" y="2179"/>
                  </a:cubicBezTo>
                  <a:lnTo>
                    <a:pt x="953" y="1310"/>
                  </a:lnTo>
                  <a:lnTo>
                    <a:pt x="1143" y="1310"/>
                  </a:lnTo>
                  <a:lnTo>
                    <a:pt x="1143" y="1703"/>
                  </a:lnTo>
                  <a:cubicBezTo>
                    <a:pt x="1143" y="1786"/>
                    <a:pt x="1215" y="1881"/>
                    <a:pt x="1322" y="1881"/>
                  </a:cubicBezTo>
                  <a:cubicBezTo>
                    <a:pt x="1405" y="1881"/>
                    <a:pt x="1501" y="1810"/>
                    <a:pt x="1501" y="1703"/>
                  </a:cubicBezTo>
                  <a:lnTo>
                    <a:pt x="1501" y="1310"/>
                  </a:lnTo>
                  <a:lnTo>
                    <a:pt x="1691" y="1310"/>
                  </a:lnTo>
                  <a:lnTo>
                    <a:pt x="1691" y="1703"/>
                  </a:lnTo>
                  <a:cubicBezTo>
                    <a:pt x="1691" y="1786"/>
                    <a:pt x="1763" y="1881"/>
                    <a:pt x="1870" y="1881"/>
                  </a:cubicBezTo>
                  <a:cubicBezTo>
                    <a:pt x="1965" y="1881"/>
                    <a:pt x="2048" y="1810"/>
                    <a:pt x="2048" y="1703"/>
                  </a:cubicBezTo>
                  <a:lnTo>
                    <a:pt x="2048" y="1310"/>
                  </a:lnTo>
                  <a:lnTo>
                    <a:pt x="2239" y="1310"/>
                  </a:lnTo>
                  <a:lnTo>
                    <a:pt x="2239" y="1703"/>
                  </a:lnTo>
                  <a:cubicBezTo>
                    <a:pt x="2239" y="1786"/>
                    <a:pt x="2310" y="1881"/>
                    <a:pt x="2417" y="1881"/>
                  </a:cubicBezTo>
                  <a:cubicBezTo>
                    <a:pt x="2513" y="1881"/>
                    <a:pt x="2596" y="1810"/>
                    <a:pt x="2596" y="1703"/>
                  </a:cubicBezTo>
                  <a:lnTo>
                    <a:pt x="2596" y="1310"/>
                  </a:lnTo>
                  <a:lnTo>
                    <a:pt x="2787" y="1310"/>
                  </a:lnTo>
                  <a:lnTo>
                    <a:pt x="2787" y="1572"/>
                  </a:lnTo>
                  <a:cubicBezTo>
                    <a:pt x="2334" y="2465"/>
                    <a:pt x="2465" y="2084"/>
                    <a:pt x="2453" y="2548"/>
                  </a:cubicBezTo>
                  <a:lnTo>
                    <a:pt x="393" y="2548"/>
                  </a:lnTo>
                  <a:lnTo>
                    <a:pt x="393" y="2227"/>
                  </a:lnTo>
                  <a:cubicBezTo>
                    <a:pt x="393" y="2132"/>
                    <a:pt x="322" y="2048"/>
                    <a:pt x="215" y="2048"/>
                  </a:cubicBezTo>
                  <a:cubicBezTo>
                    <a:pt x="131" y="2048"/>
                    <a:pt x="36" y="2120"/>
                    <a:pt x="36" y="2227"/>
                  </a:cubicBezTo>
                  <a:lnTo>
                    <a:pt x="36" y="4048"/>
                  </a:lnTo>
                  <a:cubicBezTo>
                    <a:pt x="36" y="4144"/>
                    <a:pt x="108" y="4227"/>
                    <a:pt x="215" y="4227"/>
                  </a:cubicBezTo>
                  <a:lnTo>
                    <a:pt x="2537" y="4227"/>
                  </a:lnTo>
                  <a:lnTo>
                    <a:pt x="2751" y="4489"/>
                  </a:lnTo>
                  <a:cubicBezTo>
                    <a:pt x="2783" y="4528"/>
                    <a:pt x="2833" y="4549"/>
                    <a:pt x="2883" y="4549"/>
                  </a:cubicBezTo>
                  <a:cubicBezTo>
                    <a:pt x="2925" y="4549"/>
                    <a:pt x="2968" y="4534"/>
                    <a:pt x="3001" y="4501"/>
                  </a:cubicBezTo>
                  <a:cubicBezTo>
                    <a:pt x="3072" y="4441"/>
                    <a:pt x="3084" y="4322"/>
                    <a:pt x="3013" y="4251"/>
                  </a:cubicBezTo>
                  <a:cubicBezTo>
                    <a:pt x="2834" y="4037"/>
                    <a:pt x="2810" y="3989"/>
                    <a:pt x="2787" y="3989"/>
                  </a:cubicBezTo>
                  <a:lnTo>
                    <a:pt x="2787" y="2346"/>
                  </a:lnTo>
                  <a:cubicBezTo>
                    <a:pt x="3762" y="490"/>
                    <a:pt x="3804" y="379"/>
                    <a:pt x="3817" y="379"/>
                  </a:cubicBezTo>
                  <a:cubicBezTo>
                    <a:pt x="3818" y="379"/>
                    <a:pt x="3820" y="381"/>
                    <a:pt x="3822" y="381"/>
                  </a:cubicBezTo>
                  <a:cubicBezTo>
                    <a:pt x="3825" y="381"/>
                    <a:pt x="3828" y="377"/>
                    <a:pt x="3829" y="377"/>
                  </a:cubicBezTo>
                  <a:cubicBezTo>
                    <a:pt x="3844" y="377"/>
                    <a:pt x="3834" y="626"/>
                    <a:pt x="3834" y="4822"/>
                  </a:cubicBezTo>
                  <a:cubicBezTo>
                    <a:pt x="3834" y="4929"/>
                    <a:pt x="3739" y="4977"/>
                    <a:pt x="3680" y="4977"/>
                  </a:cubicBezTo>
                  <a:cubicBezTo>
                    <a:pt x="3584" y="4977"/>
                    <a:pt x="3549" y="4870"/>
                    <a:pt x="3465" y="4787"/>
                  </a:cubicBezTo>
                  <a:cubicBezTo>
                    <a:pt x="3432" y="4740"/>
                    <a:pt x="3380" y="4716"/>
                    <a:pt x="3327" y="4716"/>
                  </a:cubicBezTo>
                  <a:cubicBezTo>
                    <a:pt x="3284" y="4716"/>
                    <a:pt x="3240" y="4731"/>
                    <a:pt x="3203" y="4763"/>
                  </a:cubicBezTo>
                  <a:cubicBezTo>
                    <a:pt x="3132" y="4822"/>
                    <a:pt x="3120" y="4941"/>
                    <a:pt x="3191" y="5025"/>
                  </a:cubicBezTo>
                  <a:lnTo>
                    <a:pt x="3310" y="5156"/>
                  </a:lnTo>
                  <a:cubicBezTo>
                    <a:pt x="3406" y="5275"/>
                    <a:pt x="3537" y="5334"/>
                    <a:pt x="3680" y="5334"/>
                  </a:cubicBezTo>
                  <a:cubicBezTo>
                    <a:pt x="3965" y="5334"/>
                    <a:pt x="4180" y="5108"/>
                    <a:pt x="4180" y="4834"/>
                  </a:cubicBezTo>
                  <a:lnTo>
                    <a:pt x="4180" y="405"/>
                  </a:lnTo>
                  <a:cubicBezTo>
                    <a:pt x="4144" y="167"/>
                    <a:pt x="3989" y="0"/>
                    <a:pt x="3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0" name="Google Shape;12130;p66"/>
            <p:cNvSpPr/>
            <p:nvPr/>
          </p:nvSpPr>
          <p:spPr>
            <a:xfrm>
              <a:off x="1460599" y="2057326"/>
              <a:ext cx="25380" cy="101140"/>
            </a:xfrm>
            <a:custGeom>
              <a:rect b="b" l="l" r="r" t="t"/>
              <a:pathLst>
                <a:path extrusionOk="0" h="3180" w="798">
                  <a:moveTo>
                    <a:pt x="381" y="0"/>
                  </a:moveTo>
                  <a:cubicBezTo>
                    <a:pt x="167" y="0"/>
                    <a:pt x="0" y="167"/>
                    <a:pt x="0" y="381"/>
                  </a:cubicBezTo>
                  <a:lnTo>
                    <a:pt x="0" y="3001"/>
                  </a:lnTo>
                  <a:cubicBezTo>
                    <a:pt x="0" y="3084"/>
                    <a:pt x="84" y="3179"/>
                    <a:pt x="179" y="3179"/>
                  </a:cubicBezTo>
                  <a:cubicBezTo>
                    <a:pt x="274" y="3179"/>
                    <a:pt x="357" y="3096"/>
                    <a:pt x="357" y="3001"/>
                  </a:cubicBezTo>
                  <a:lnTo>
                    <a:pt x="357" y="381"/>
                  </a:lnTo>
                  <a:cubicBezTo>
                    <a:pt x="357" y="381"/>
                    <a:pt x="357" y="357"/>
                    <a:pt x="381" y="357"/>
                  </a:cubicBezTo>
                  <a:cubicBezTo>
                    <a:pt x="381" y="357"/>
                    <a:pt x="393" y="357"/>
                    <a:pt x="393" y="381"/>
                  </a:cubicBezTo>
                  <a:lnTo>
                    <a:pt x="441" y="453"/>
                  </a:lnTo>
                  <a:cubicBezTo>
                    <a:pt x="465" y="511"/>
                    <a:pt x="525" y="545"/>
                    <a:pt x="590" y="545"/>
                  </a:cubicBezTo>
                  <a:cubicBezTo>
                    <a:pt x="619" y="545"/>
                    <a:pt x="650" y="539"/>
                    <a:pt x="679" y="524"/>
                  </a:cubicBezTo>
                  <a:cubicBezTo>
                    <a:pt x="762" y="465"/>
                    <a:pt x="798" y="357"/>
                    <a:pt x="750" y="274"/>
                  </a:cubicBezTo>
                  <a:lnTo>
                    <a:pt x="703" y="203"/>
                  </a:lnTo>
                  <a:cubicBezTo>
                    <a:pt x="643" y="84"/>
                    <a:pt x="524" y="0"/>
                    <a:pt x="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1" name="Google Shape;12131;p66"/>
          <p:cNvSpPr/>
          <p:nvPr/>
        </p:nvSpPr>
        <p:spPr>
          <a:xfrm>
            <a:off x="862283" y="2076250"/>
            <a:ext cx="374536" cy="130305"/>
          </a:xfrm>
          <a:custGeom>
            <a:rect b="b" l="l" r="r" t="t"/>
            <a:pathLst>
              <a:path extrusionOk="0" h="4097" w="11776">
                <a:moveTo>
                  <a:pt x="179" y="1"/>
                </a:moveTo>
                <a:cubicBezTo>
                  <a:pt x="96" y="1"/>
                  <a:pt x="0" y="84"/>
                  <a:pt x="0" y="179"/>
                </a:cubicBezTo>
                <a:lnTo>
                  <a:pt x="0" y="3906"/>
                </a:lnTo>
                <a:cubicBezTo>
                  <a:pt x="0" y="3989"/>
                  <a:pt x="84" y="4084"/>
                  <a:pt x="179" y="4084"/>
                </a:cubicBezTo>
                <a:lnTo>
                  <a:pt x="1215" y="4084"/>
                </a:lnTo>
                <a:cubicBezTo>
                  <a:pt x="1298" y="4084"/>
                  <a:pt x="1393" y="4013"/>
                  <a:pt x="1393" y="3906"/>
                </a:cubicBezTo>
                <a:cubicBezTo>
                  <a:pt x="1393" y="3811"/>
                  <a:pt x="1310" y="3727"/>
                  <a:pt x="1215" y="3727"/>
                </a:cubicBezTo>
                <a:lnTo>
                  <a:pt x="357" y="3727"/>
                </a:lnTo>
                <a:lnTo>
                  <a:pt x="357" y="1929"/>
                </a:lnTo>
                <a:lnTo>
                  <a:pt x="11418" y="1929"/>
                </a:lnTo>
                <a:lnTo>
                  <a:pt x="11418" y="3739"/>
                </a:lnTo>
                <a:lnTo>
                  <a:pt x="1893" y="3739"/>
                </a:lnTo>
                <a:cubicBezTo>
                  <a:pt x="1810" y="3739"/>
                  <a:pt x="1715" y="3811"/>
                  <a:pt x="1715" y="3918"/>
                </a:cubicBezTo>
                <a:cubicBezTo>
                  <a:pt x="1715" y="4013"/>
                  <a:pt x="1786" y="4096"/>
                  <a:pt x="1893" y="4096"/>
                </a:cubicBezTo>
                <a:lnTo>
                  <a:pt x="11585" y="4096"/>
                </a:lnTo>
                <a:cubicBezTo>
                  <a:pt x="11668" y="4096"/>
                  <a:pt x="11764" y="4025"/>
                  <a:pt x="11764" y="3918"/>
                </a:cubicBezTo>
                <a:lnTo>
                  <a:pt x="11764" y="1537"/>
                </a:lnTo>
                <a:cubicBezTo>
                  <a:pt x="11764" y="1453"/>
                  <a:pt x="11692" y="1358"/>
                  <a:pt x="11585" y="1358"/>
                </a:cubicBezTo>
                <a:cubicBezTo>
                  <a:pt x="11490" y="1358"/>
                  <a:pt x="11406" y="1429"/>
                  <a:pt x="11406" y="1537"/>
                </a:cubicBezTo>
                <a:lnTo>
                  <a:pt x="11406" y="1596"/>
                </a:lnTo>
                <a:lnTo>
                  <a:pt x="334" y="1596"/>
                </a:lnTo>
                <a:lnTo>
                  <a:pt x="334" y="358"/>
                </a:lnTo>
                <a:lnTo>
                  <a:pt x="1155" y="358"/>
                </a:lnTo>
                <a:lnTo>
                  <a:pt x="1155" y="1132"/>
                </a:lnTo>
                <a:cubicBezTo>
                  <a:pt x="1155" y="1227"/>
                  <a:pt x="1227" y="1310"/>
                  <a:pt x="1334" y="1310"/>
                </a:cubicBezTo>
                <a:cubicBezTo>
                  <a:pt x="1429" y="1310"/>
                  <a:pt x="1500" y="1239"/>
                  <a:pt x="1500" y="1132"/>
                </a:cubicBezTo>
                <a:lnTo>
                  <a:pt x="1500" y="358"/>
                </a:lnTo>
                <a:lnTo>
                  <a:pt x="2072" y="358"/>
                </a:lnTo>
                <a:lnTo>
                  <a:pt x="2072" y="834"/>
                </a:lnTo>
                <a:cubicBezTo>
                  <a:pt x="2072" y="929"/>
                  <a:pt x="2143" y="1013"/>
                  <a:pt x="2251" y="1013"/>
                </a:cubicBezTo>
                <a:cubicBezTo>
                  <a:pt x="2334" y="1013"/>
                  <a:pt x="2429" y="941"/>
                  <a:pt x="2429" y="834"/>
                </a:cubicBezTo>
                <a:lnTo>
                  <a:pt x="2429" y="358"/>
                </a:lnTo>
                <a:lnTo>
                  <a:pt x="2977" y="358"/>
                </a:lnTo>
                <a:lnTo>
                  <a:pt x="2977" y="1132"/>
                </a:lnTo>
                <a:cubicBezTo>
                  <a:pt x="2977" y="1227"/>
                  <a:pt x="3048" y="1310"/>
                  <a:pt x="3155" y="1310"/>
                </a:cubicBezTo>
                <a:cubicBezTo>
                  <a:pt x="3263" y="1310"/>
                  <a:pt x="3334" y="1239"/>
                  <a:pt x="3334" y="1132"/>
                </a:cubicBezTo>
                <a:lnTo>
                  <a:pt x="3334" y="358"/>
                </a:lnTo>
                <a:lnTo>
                  <a:pt x="3906" y="358"/>
                </a:lnTo>
                <a:lnTo>
                  <a:pt x="3906" y="834"/>
                </a:lnTo>
                <a:cubicBezTo>
                  <a:pt x="3906" y="929"/>
                  <a:pt x="3977" y="1013"/>
                  <a:pt x="4084" y="1013"/>
                </a:cubicBezTo>
                <a:cubicBezTo>
                  <a:pt x="4167" y="1013"/>
                  <a:pt x="4263" y="941"/>
                  <a:pt x="4263" y="834"/>
                </a:cubicBezTo>
                <a:lnTo>
                  <a:pt x="4263" y="358"/>
                </a:lnTo>
                <a:lnTo>
                  <a:pt x="4810" y="358"/>
                </a:lnTo>
                <a:lnTo>
                  <a:pt x="4810" y="1132"/>
                </a:lnTo>
                <a:cubicBezTo>
                  <a:pt x="4810" y="1227"/>
                  <a:pt x="4882" y="1310"/>
                  <a:pt x="4989" y="1310"/>
                </a:cubicBezTo>
                <a:cubicBezTo>
                  <a:pt x="5096" y="1310"/>
                  <a:pt x="5168" y="1239"/>
                  <a:pt x="5168" y="1132"/>
                </a:cubicBezTo>
                <a:lnTo>
                  <a:pt x="5168" y="358"/>
                </a:lnTo>
                <a:lnTo>
                  <a:pt x="5727" y="358"/>
                </a:lnTo>
                <a:lnTo>
                  <a:pt x="5727" y="834"/>
                </a:lnTo>
                <a:cubicBezTo>
                  <a:pt x="5727" y="929"/>
                  <a:pt x="5811" y="1013"/>
                  <a:pt x="5906" y="1013"/>
                </a:cubicBezTo>
                <a:cubicBezTo>
                  <a:pt x="6001" y="1013"/>
                  <a:pt x="6084" y="941"/>
                  <a:pt x="6084" y="834"/>
                </a:cubicBezTo>
                <a:lnTo>
                  <a:pt x="6084" y="358"/>
                </a:lnTo>
                <a:lnTo>
                  <a:pt x="6644" y="358"/>
                </a:lnTo>
                <a:lnTo>
                  <a:pt x="6644" y="1132"/>
                </a:lnTo>
                <a:cubicBezTo>
                  <a:pt x="6644" y="1227"/>
                  <a:pt x="6715" y="1310"/>
                  <a:pt x="6823" y="1310"/>
                </a:cubicBezTo>
                <a:cubicBezTo>
                  <a:pt x="6906" y="1310"/>
                  <a:pt x="7001" y="1239"/>
                  <a:pt x="7001" y="1132"/>
                </a:cubicBezTo>
                <a:lnTo>
                  <a:pt x="7001" y="358"/>
                </a:lnTo>
                <a:lnTo>
                  <a:pt x="7561" y="358"/>
                </a:lnTo>
                <a:lnTo>
                  <a:pt x="7561" y="834"/>
                </a:lnTo>
                <a:cubicBezTo>
                  <a:pt x="7561" y="929"/>
                  <a:pt x="7632" y="1013"/>
                  <a:pt x="7739" y="1013"/>
                </a:cubicBezTo>
                <a:cubicBezTo>
                  <a:pt x="7835" y="1013"/>
                  <a:pt x="7918" y="941"/>
                  <a:pt x="7918" y="834"/>
                </a:cubicBezTo>
                <a:lnTo>
                  <a:pt x="7918" y="358"/>
                </a:lnTo>
                <a:lnTo>
                  <a:pt x="8466" y="358"/>
                </a:lnTo>
                <a:lnTo>
                  <a:pt x="8466" y="1132"/>
                </a:lnTo>
                <a:cubicBezTo>
                  <a:pt x="8466" y="1227"/>
                  <a:pt x="8549" y="1310"/>
                  <a:pt x="8644" y="1310"/>
                </a:cubicBezTo>
                <a:cubicBezTo>
                  <a:pt x="8739" y="1310"/>
                  <a:pt x="8823" y="1239"/>
                  <a:pt x="8823" y="1132"/>
                </a:cubicBezTo>
                <a:lnTo>
                  <a:pt x="8823" y="358"/>
                </a:lnTo>
                <a:lnTo>
                  <a:pt x="9394" y="358"/>
                </a:lnTo>
                <a:lnTo>
                  <a:pt x="9394" y="834"/>
                </a:lnTo>
                <a:cubicBezTo>
                  <a:pt x="9394" y="929"/>
                  <a:pt x="9466" y="1013"/>
                  <a:pt x="9573" y="1013"/>
                </a:cubicBezTo>
                <a:cubicBezTo>
                  <a:pt x="9656" y="1013"/>
                  <a:pt x="9752" y="941"/>
                  <a:pt x="9752" y="834"/>
                </a:cubicBezTo>
                <a:lnTo>
                  <a:pt x="9752" y="358"/>
                </a:lnTo>
                <a:lnTo>
                  <a:pt x="10299" y="358"/>
                </a:lnTo>
                <a:lnTo>
                  <a:pt x="10299" y="1132"/>
                </a:lnTo>
                <a:cubicBezTo>
                  <a:pt x="10299" y="1227"/>
                  <a:pt x="10371" y="1310"/>
                  <a:pt x="10478" y="1310"/>
                </a:cubicBezTo>
                <a:cubicBezTo>
                  <a:pt x="10573" y="1310"/>
                  <a:pt x="10656" y="1239"/>
                  <a:pt x="10656" y="1132"/>
                </a:cubicBezTo>
                <a:lnTo>
                  <a:pt x="10656" y="358"/>
                </a:lnTo>
                <a:lnTo>
                  <a:pt x="11478" y="358"/>
                </a:lnTo>
                <a:lnTo>
                  <a:pt x="11478" y="834"/>
                </a:lnTo>
                <a:cubicBezTo>
                  <a:pt x="11418" y="941"/>
                  <a:pt x="11490" y="1013"/>
                  <a:pt x="11597" y="1013"/>
                </a:cubicBezTo>
                <a:cubicBezTo>
                  <a:pt x="11692" y="1013"/>
                  <a:pt x="11776" y="941"/>
                  <a:pt x="11776" y="834"/>
                </a:cubicBezTo>
                <a:lnTo>
                  <a:pt x="11776" y="179"/>
                </a:lnTo>
                <a:cubicBezTo>
                  <a:pt x="11776" y="96"/>
                  <a:pt x="11704" y="1"/>
                  <a:pt x="115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2" name="Google Shape;12132;p66"/>
          <p:cNvGrpSpPr/>
          <p:nvPr/>
        </p:nvGrpSpPr>
        <p:grpSpPr>
          <a:xfrm>
            <a:off x="2347450" y="1954564"/>
            <a:ext cx="113639" cy="373168"/>
            <a:chOff x="2347450" y="1954564"/>
            <a:chExt cx="113639" cy="373168"/>
          </a:xfrm>
        </p:grpSpPr>
        <p:sp>
          <p:nvSpPr>
            <p:cNvPr id="12133" name="Google Shape;12133;p66"/>
            <p:cNvSpPr/>
            <p:nvPr/>
          </p:nvSpPr>
          <p:spPr>
            <a:xfrm>
              <a:off x="2347450" y="1954564"/>
              <a:ext cx="89022" cy="261819"/>
            </a:xfrm>
            <a:custGeom>
              <a:rect b="b" l="l" r="r" t="t"/>
              <a:pathLst>
                <a:path extrusionOk="0" h="8232" w="2799">
                  <a:moveTo>
                    <a:pt x="1799" y="0"/>
                  </a:moveTo>
                  <a:cubicBezTo>
                    <a:pt x="1610" y="0"/>
                    <a:pt x="1422" y="78"/>
                    <a:pt x="1286" y="231"/>
                  </a:cubicBezTo>
                  <a:lnTo>
                    <a:pt x="786" y="814"/>
                  </a:lnTo>
                  <a:cubicBezTo>
                    <a:pt x="274" y="1386"/>
                    <a:pt x="1" y="2124"/>
                    <a:pt x="1" y="2898"/>
                  </a:cubicBezTo>
                  <a:lnTo>
                    <a:pt x="1" y="4874"/>
                  </a:lnTo>
                  <a:cubicBezTo>
                    <a:pt x="1" y="5077"/>
                    <a:pt x="394" y="5124"/>
                    <a:pt x="394" y="5434"/>
                  </a:cubicBezTo>
                  <a:cubicBezTo>
                    <a:pt x="394" y="5636"/>
                    <a:pt x="239" y="5708"/>
                    <a:pt x="60" y="5934"/>
                  </a:cubicBezTo>
                  <a:cubicBezTo>
                    <a:pt x="24" y="5958"/>
                    <a:pt x="13" y="6005"/>
                    <a:pt x="13" y="6053"/>
                  </a:cubicBezTo>
                  <a:lnTo>
                    <a:pt x="13" y="7279"/>
                  </a:lnTo>
                  <a:cubicBezTo>
                    <a:pt x="13" y="7577"/>
                    <a:pt x="72" y="7863"/>
                    <a:pt x="191" y="8137"/>
                  </a:cubicBezTo>
                  <a:cubicBezTo>
                    <a:pt x="215" y="8196"/>
                    <a:pt x="274" y="8232"/>
                    <a:pt x="358" y="8232"/>
                  </a:cubicBezTo>
                  <a:cubicBezTo>
                    <a:pt x="477" y="8232"/>
                    <a:pt x="560" y="8101"/>
                    <a:pt x="513" y="7982"/>
                  </a:cubicBezTo>
                  <a:cubicBezTo>
                    <a:pt x="417" y="7756"/>
                    <a:pt x="394" y="7089"/>
                    <a:pt x="370" y="6113"/>
                  </a:cubicBezTo>
                  <a:cubicBezTo>
                    <a:pt x="489" y="5958"/>
                    <a:pt x="775" y="5815"/>
                    <a:pt x="775" y="5422"/>
                  </a:cubicBezTo>
                  <a:cubicBezTo>
                    <a:pt x="775" y="5005"/>
                    <a:pt x="441" y="4839"/>
                    <a:pt x="370" y="4779"/>
                  </a:cubicBezTo>
                  <a:lnTo>
                    <a:pt x="370" y="2874"/>
                  </a:lnTo>
                  <a:cubicBezTo>
                    <a:pt x="370" y="2195"/>
                    <a:pt x="620" y="1541"/>
                    <a:pt x="1072" y="1029"/>
                  </a:cubicBezTo>
                  <a:lnTo>
                    <a:pt x="1572" y="457"/>
                  </a:lnTo>
                  <a:cubicBezTo>
                    <a:pt x="1636" y="381"/>
                    <a:pt x="1727" y="343"/>
                    <a:pt x="1816" y="343"/>
                  </a:cubicBezTo>
                  <a:cubicBezTo>
                    <a:pt x="1908" y="343"/>
                    <a:pt x="2000" y="384"/>
                    <a:pt x="2060" y="469"/>
                  </a:cubicBezTo>
                  <a:lnTo>
                    <a:pt x="2477" y="969"/>
                  </a:lnTo>
                  <a:cubicBezTo>
                    <a:pt x="2512" y="1018"/>
                    <a:pt x="2567" y="1042"/>
                    <a:pt x="2623" y="1042"/>
                  </a:cubicBezTo>
                  <a:cubicBezTo>
                    <a:pt x="2663" y="1042"/>
                    <a:pt x="2704" y="1030"/>
                    <a:pt x="2739" y="1005"/>
                  </a:cubicBezTo>
                  <a:cubicBezTo>
                    <a:pt x="2799" y="933"/>
                    <a:pt x="2799" y="826"/>
                    <a:pt x="2739" y="755"/>
                  </a:cubicBezTo>
                  <a:lnTo>
                    <a:pt x="2322" y="243"/>
                  </a:lnTo>
                  <a:cubicBezTo>
                    <a:pt x="2184" y="81"/>
                    <a:pt x="1991" y="0"/>
                    <a:pt x="1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4" name="Google Shape;12134;p66"/>
            <p:cNvSpPr/>
            <p:nvPr/>
          </p:nvSpPr>
          <p:spPr>
            <a:xfrm>
              <a:off x="2362970" y="1994352"/>
              <a:ext cx="98118" cy="333380"/>
            </a:xfrm>
            <a:custGeom>
              <a:rect b="b" l="l" r="r" t="t"/>
              <a:pathLst>
                <a:path extrusionOk="0" h="10482" w="3085">
                  <a:moveTo>
                    <a:pt x="2488" y="0"/>
                  </a:moveTo>
                  <a:cubicBezTo>
                    <a:pt x="2461" y="0"/>
                    <a:pt x="2434" y="5"/>
                    <a:pt x="2406" y="16"/>
                  </a:cubicBezTo>
                  <a:cubicBezTo>
                    <a:pt x="2322" y="63"/>
                    <a:pt x="2287" y="171"/>
                    <a:pt x="2334" y="254"/>
                  </a:cubicBezTo>
                  <a:cubicBezTo>
                    <a:pt x="2703" y="1004"/>
                    <a:pt x="2620" y="1623"/>
                    <a:pt x="2632" y="1742"/>
                  </a:cubicBezTo>
                  <a:lnTo>
                    <a:pt x="2227" y="2159"/>
                  </a:lnTo>
                  <a:cubicBezTo>
                    <a:pt x="1965" y="2445"/>
                    <a:pt x="1989" y="2909"/>
                    <a:pt x="2287" y="3147"/>
                  </a:cubicBezTo>
                  <a:lnTo>
                    <a:pt x="2632" y="3433"/>
                  </a:lnTo>
                  <a:lnTo>
                    <a:pt x="2632" y="5957"/>
                  </a:lnTo>
                  <a:cubicBezTo>
                    <a:pt x="2632" y="6326"/>
                    <a:pt x="2513" y="6683"/>
                    <a:pt x="2287" y="6981"/>
                  </a:cubicBezTo>
                  <a:lnTo>
                    <a:pt x="1406" y="8172"/>
                  </a:lnTo>
                  <a:lnTo>
                    <a:pt x="1406" y="4171"/>
                  </a:lnTo>
                  <a:lnTo>
                    <a:pt x="2203" y="3588"/>
                  </a:lnTo>
                  <a:cubicBezTo>
                    <a:pt x="2275" y="3528"/>
                    <a:pt x="2287" y="3433"/>
                    <a:pt x="2251" y="3350"/>
                  </a:cubicBezTo>
                  <a:cubicBezTo>
                    <a:pt x="2215" y="3307"/>
                    <a:pt x="2162" y="3285"/>
                    <a:pt x="2108" y="3285"/>
                  </a:cubicBezTo>
                  <a:cubicBezTo>
                    <a:pt x="2071" y="3285"/>
                    <a:pt x="2034" y="3295"/>
                    <a:pt x="2001" y="3314"/>
                  </a:cubicBezTo>
                  <a:lnTo>
                    <a:pt x="1430" y="3742"/>
                  </a:lnTo>
                  <a:lnTo>
                    <a:pt x="1430" y="230"/>
                  </a:lnTo>
                  <a:cubicBezTo>
                    <a:pt x="1430" y="123"/>
                    <a:pt x="1358" y="51"/>
                    <a:pt x="1251" y="51"/>
                  </a:cubicBezTo>
                  <a:cubicBezTo>
                    <a:pt x="1144" y="51"/>
                    <a:pt x="1072" y="123"/>
                    <a:pt x="1072" y="230"/>
                  </a:cubicBezTo>
                  <a:lnTo>
                    <a:pt x="1072" y="1349"/>
                  </a:lnTo>
                  <a:lnTo>
                    <a:pt x="656" y="992"/>
                  </a:lnTo>
                  <a:cubicBezTo>
                    <a:pt x="622" y="964"/>
                    <a:pt x="579" y="949"/>
                    <a:pt x="537" y="949"/>
                  </a:cubicBezTo>
                  <a:cubicBezTo>
                    <a:pt x="490" y="949"/>
                    <a:pt x="443" y="967"/>
                    <a:pt x="406" y="1004"/>
                  </a:cubicBezTo>
                  <a:cubicBezTo>
                    <a:pt x="346" y="1075"/>
                    <a:pt x="346" y="1183"/>
                    <a:pt x="417" y="1254"/>
                  </a:cubicBezTo>
                  <a:cubicBezTo>
                    <a:pt x="906" y="1683"/>
                    <a:pt x="1037" y="1826"/>
                    <a:pt x="1060" y="1826"/>
                  </a:cubicBezTo>
                  <a:lnTo>
                    <a:pt x="1060" y="5135"/>
                  </a:lnTo>
                  <a:lnTo>
                    <a:pt x="703" y="4814"/>
                  </a:lnTo>
                  <a:cubicBezTo>
                    <a:pt x="663" y="4786"/>
                    <a:pt x="621" y="4771"/>
                    <a:pt x="578" y="4771"/>
                  </a:cubicBezTo>
                  <a:cubicBezTo>
                    <a:pt x="532" y="4771"/>
                    <a:pt x="485" y="4789"/>
                    <a:pt x="441" y="4826"/>
                  </a:cubicBezTo>
                  <a:cubicBezTo>
                    <a:pt x="382" y="4897"/>
                    <a:pt x="382" y="5004"/>
                    <a:pt x="465" y="5076"/>
                  </a:cubicBezTo>
                  <a:lnTo>
                    <a:pt x="1060" y="5636"/>
                  </a:lnTo>
                  <a:lnTo>
                    <a:pt x="1060" y="8267"/>
                  </a:lnTo>
                  <a:lnTo>
                    <a:pt x="358" y="7267"/>
                  </a:lnTo>
                  <a:cubicBezTo>
                    <a:pt x="319" y="7220"/>
                    <a:pt x="261" y="7189"/>
                    <a:pt x="205" y="7189"/>
                  </a:cubicBezTo>
                  <a:cubicBezTo>
                    <a:pt x="174" y="7189"/>
                    <a:pt x="145" y="7198"/>
                    <a:pt x="120" y="7219"/>
                  </a:cubicBezTo>
                  <a:cubicBezTo>
                    <a:pt x="48" y="7279"/>
                    <a:pt x="13" y="7386"/>
                    <a:pt x="72" y="7457"/>
                  </a:cubicBezTo>
                  <a:lnTo>
                    <a:pt x="1072" y="8850"/>
                  </a:lnTo>
                  <a:lnTo>
                    <a:pt x="1072" y="9231"/>
                  </a:lnTo>
                  <a:lnTo>
                    <a:pt x="322" y="8517"/>
                  </a:lnTo>
                  <a:cubicBezTo>
                    <a:pt x="288" y="8483"/>
                    <a:pt x="246" y="8468"/>
                    <a:pt x="203" y="8468"/>
                  </a:cubicBezTo>
                  <a:cubicBezTo>
                    <a:pt x="157" y="8468"/>
                    <a:pt x="110" y="8486"/>
                    <a:pt x="72" y="8517"/>
                  </a:cubicBezTo>
                  <a:cubicBezTo>
                    <a:pt x="1" y="8588"/>
                    <a:pt x="13" y="8695"/>
                    <a:pt x="72" y="8767"/>
                  </a:cubicBezTo>
                  <a:lnTo>
                    <a:pt x="1060" y="9719"/>
                  </a:lnTo>
                  <a:lnTo>
                    <a:pt x="1060" y="10303"/>
                  </a:lnTo>
                  <a:cubicBezTo>
                    <a:pt x="1060" y="10410"/>
                    <a:pt x="1132" y="10481"/>
                    <a:pt x="1239" y="10481"/>
                  </a:cubicBezTo>
                  <a:cubicBezTo>
                    <a:pt x="1334" y="10481"/>
                    <a:pt x="1418" y="10410"/>
                    <a:pt x="1418" y="10303"/>
                  </a:cubicBezTo>
                  <a:lnTo>
                    <a:pt x="1418" y="9719"/>
                  </a:lnTo>
                  <a:lnTo>
                    <a:pt x="2430" y="8695"/>
                  </a:lnTo>
                  <a:cubicBezTo>
                    <a:pt x="2501" y="8624"/>
                    <a:pt x="2501" y="8517"/>
                    <a:pt x="2430" y="8445"/>
                  </a:cubicBezTo>
                  <a:cubicBezTo>
                    <a:pt x="2388" y="8410"/>
                    <a:pt x="2343" y="8392"/>
                    <a:pt x="2299" y="8392"/>
                  </a:cubicBezTo>
                  <a:cubicBezTo>
                    <a:pt x="2254" y="8392"/>
                    <a:pt x="2209" y="8410"/>
                    <a:pt x="2168" y="8445"/>
                  </a:cubicBezTo>
                  <a:lnTo>
                    <a:pt x="1394" y="9219"/>
                  </a:lnTo>
                  <a:lnTo>
                    <a:pt x="1394" y="8767"/>
                  </a:lnTo>
                  <a:lnTo>
                    <a:pt x="2561" y="7183"/>
                  </a:lnTo>
                  <a:cubicBezTo>
                    <a:pt x="2823" y="6826"/>
                    <a:pt x="2965" y="6386"/>
                    <a:pt x="2965" y="5945"/>
                  </a:cubicBezTo>
                  <a:lnTo>
                    <a:pt x="2965" y="3338"/>
                  </a:lnTo>
                  <a:cubicBezTo>
                    <a:pt x="3001" y="3326"/>
                    <a:pt x="2977" y="3266"/>
                    <a:pt x="2930" y="3230"/>
                  </a:cubicBezTo>
                  <a:lnTo>
                    <a:pt x="2513" y="2897"/>
                  </a:lnTo>
                  <a:cubicBezTo>
                    <a:pt x="2370" y="2778"/>
                    <a:pt x="2346" y="2552"/>
                    <a:pt x="2489" y="2421"/>
                  </a:cubicBezTo>
                  <a:cubicBezTo>
                    <a:pt x="2918" y="1956"/>
                    <a:pt x="2989" y="1945"/>
                    <a:pt x="2989" y="1826"/>
                  </a:cubicBezTo>
                  <a:cubicBezTo>
                    <a:pt x="2977" y="1671"/>
                    <a:pt x="3084" y="944"/>
                    <a:pt x="2644" y="99"/>
                  </a:cubicBezTo>
                  <a:cubicBezTo>
                    <a:pt x="2610" y="32"/>
                    <a:pt x="2553" y="0"/>
                    <a:pt x="248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35" name="Google Shape;12135;p66"/>
          <p:cNvSpPr/>
          <p:nvPr/>
        </p:nvSpPr>
        <p:spPr>
          <a:xfrm>
            <a:off x="861520" y="1586835"/>
            <a:ext cx="360160" cy="184628"/>
          </a:xfrm>
          <a:custGeom>
            <a:rect b="b" l="l" r="r" t="t"/>
            <a:pathLst>
              <a:path extrusionOk="0" h="5805" w="11324">
                <a:moveTo>
                  <a:pt x="5525" y="339"/>
                </a:moveTo>
                <a:lnTo>
                  <a:pt x="5525" y="4066"/>
                </a:lnTo>
                <a:cubicBezTo>
                  <a:pt x="5430" y="4078"/>
                  <a:pt x="5323" y="4090"/>
                  <a:pt x="5239" y="4125"/>
                </a:cubicBezTo>
                <a:lnTo>
                  <a:pt x="3810" y="684"/>
                </a:lnTo>
                <a:cubicBezTo>
                  <a:pt x="4013" y="601"/>
                  <a:pt x="4239" y="542"/>
                  <a:pt x="4477" y="482"/>
                </a:cubicBezTo>
                <a:lnTo>
                  <a:pt x="4692" y="1542"/>
                </a:lnTo>
                <a:cubicBezTo>
                  <a:pt x="4702" y="1618"/>
                  <a:pt x="4773" y="1674"/>
                  <a:pt x="4858" y="1674"/>
                </a:cubicBezTo>
                <a:cubicBezTo>
                  <a:pt x="4866" y="1674"/>
                  <a:pt x="4874" y="1674"/>
                  <a:pt x="4882" y="1673"/>
                </a:cubicBezTo>
                <a:cubicBezTo>
                  <a:pt x="4965" y="1649"/>
                  <a:pt x="5025" y="1565"/>
                  <a:pt x="5013" y="1470"/>
                </a:cubicBezTo>
                <a:lnTo>
                  <a:pt x="4811" y="422"/>
                </a:lnTo>
                <a:cubicBezTo>
                  <a:pt x="5049" y="375"/>
                  <a:pt x="5263" y="363"/>
                  <a:pt x="5525" y="339"/>
                </a:cubicBezTo>
                <a:close/>
                <a:moveTo>
                  <a:pt x="5846" y="351"/>
                </a:moveTo>
                <a:cubicBezTo>
                  <a:pt x="6085" y="351"/>
                  <a:pt x="6323" y="375"/>
                  <a:pt x="6561" y="422"/>
                </a:cubicBezTo>
                <a:lnTo>
                  <a:pt x="6358" y="1458"/>
                </a:lnTo>
                <a:cubicBezTo>
                  <a:pt x="6335" y="1554"/>
                  <a:pt x="6394" y="1637"/>
                  <a:pt x="6489" y="1661"/>
                </a:cubicBezTo>
                <a:cubicBezTo>
                  <a:pt x="6496" y="1662"/>
                  <a:pt x="6504" y="1662"/>
                  <a:pt x="6511" y="1662"/>
                </a:cubicBezTo>
                <a:cubicBezTo>
                  <a:pt x="6588" y="1662"/>
                  <a:pt x="6669" y="1605"/>
                  <a:pt x="6680" y="1518"/>
                </a:cubicBezTo>
                <a:lnTo>
                  <a:pt x="6894" y="482"/>
                </a:lnTo>
                <a:cubicBezTo>
                  <a:pt x="7109" y="542"/>
                  <a:pt x="7347" y="601"/>
                  <a:pt x="7573" y="684"/>
                </a:cubicBezTo>
                <a:lnTo>
                  <a:pt x="6144" y="4125"/>
                </a:lnTo>
                <a:cubicBezTo>
                  <a:pt x="6061" y="4102"/>
                  <a:pt x="5954" y="4078"/>
                  <a:pt x="5846" y="4066"/>
                </a:cubicBezTo>
                <a:lnTo>
                  <a:pt x="5846" y="351"/>
                </a:lnTo>
                <a:close/>
                <a:moveTo>
                  <a:pt x="3477" y="803"/>
                </a:moveTo>
                <a:lnTo>
                  <a:pt x="4906" y="4232"/>
                </a:lnTo>
                <a:cubicBezTo>
                  <a:pt x="4823" y="4280"/>
                  <a:pt x="4727" y="4328"/>
                  <a:pt x="4644" y="4399"/>
                </a:cubicBezTo>
                <a:lnTo>
                  <a:pt x="2036" y="1792"/>
                </a:lnTo>
                <a:cubicBezTo>
                  <a:pt x="2215" y="1625"/>
                  <a:pt x="2394" y="1470"/>
                  <a:pt x="2584" y="1339"/>
                </a:cubicBezTo>
                <a:lnTo>
                  <a:pt x="3179" y="2232"/>
                </a:lnTo>
                <a:cubicBezTo>
                  <a:pt x="3215" y="2280"/>
                  <a:pt x="3275" y="2316"/>
                  <a:pt x="3322" y="2316"/>
                </a:cubicBezTo>
                <a:cubicBezTo>
                  <a:pt x="3346" y="2316"/>
                  <a:pt x="3382" y="2292"/>
                  <a:pt x="3406" y="2280"/>
                </a:cubicBezTo>
                <a:cubicBezTo>
                  <a:pt x="3477" y="2232"/>
                  <a:pt x="3513" y="2137"/>
                  <a:pt x="3453" y="2042"/>
                </a:cubicBezTo>
                <a:lnTo>
                  <a:pt x="2858" y="1149"/>
                </a:lnTo>
                <a:cubicBezTo>
                  <a:pt x="3048" y="1030"/>
                  <a:pt x="3263" y="911"/>
                  <a:pt x="3477" y="803"/>
                </a:cubicBezTo>
                <a:close/>
                <a:moveTo>
                  <a:pt x="7859" y="803"/>
                </a:moveTo>
                <a:cubicBezTo>
                  <a:pt x="8085" y="911"/>
                  <a:pt x="8287" y="1030"/>
                  <a:pt x="8502" y="1149"/>
                </a:cubicBezTo>
                <a:lnTo>
                  <a:pt x="7906" y="2042"/>
                </a:lnTo>
                <a:cubicBezTo>
                  <a:pt x="7823" y="2161"/>
                  <a:pt x="7906" y="2316"/>
                  <a:pt x="8037" y="2316"/>
                </a:cubicBezTo>
                <a:cubicBezTo>
                  <a:pt x="8097" y="2316"/>
                  <a:pt x="8144" y="2280"/>
                  <a:pt x="8168" y="2232"/>
                </a:cubicBezTo>
                <a:lnTo>
                  <a:pt x="8763" y="1339"/>
                </a:lnTo>
                <a:cubicBezTo>
                  <a:pt x="8954" y="1470"/>
                  <a:pt x="9133" y="1625"/>
                  <a:pt x="9311" y="1792"/>
                </a:cubicBezTo>
                <a:cubicBezTo>
                  <a:pt x="6804" y="4299"/>
                  <a:pt x="6713" y="4400"/>
                  <a:pt x="6696" y="4400"/>
                </a:cubicBezTo>
                <a:cubicBezTo>
                  <a:pt x="6695" y="4400"/>
                  <a:pt x="6694" y="4399"/>
                  <a:pt x="6692" y="4399"/>
                </a:cubicBezTo>
                <a:cubicBezTo>
                  <a:pt x="6608" y="4340"/>
                  <a:pt x="6537" y="4280"/>
                  <a:pt x="6442" y="4232"/>
                </a:cubicBezTo>
                <a:lnTo>
                  <a:pt x="7859" y="803"/>
                </a:lnTo>
                <a:close/>
                <a:moveTo>
                  <a:pt x="9549" y="2042"/>
                </a:moveTo>
                <a:cubicBezTo>
                  <a:pt x="9716" y="2220"/>
                  <a:pt x="9859" y="2399"/>
                  <a:pt x="10002" y="2589"/>
                </a:cubicBezTo>
                <a:lnTo>
                  <a:pt x="9109" y="3185"/>
                </a:lnTo>
                <a:cubicBezTo>
                  <a:pt x="9037" y="3232"/>
                  <a:pt x="9002" y="3340"/>
                  <a:pt x="9061" y="3423"/>
                </a:cubicBezTo>
                <a:cubicBezTo>
                  <a:pt x="9091" y="3475"/>
                  <a:pt x="9139" y="3504"/>
                  <a:pt x="9194" y="3504"/>
                </a:cubicBezTo>
                <a:cubicBezTo>
                  <a:pt x="9227" y="3504"/>
                  <a:pt x="9263" y="3493"/>
                  <a:pt x="9299" y="3470"/>
                </a:cubicBezTo>
                <a:lnTo>
                  <a:pt x="10192" y="2875"/>
                </a:lnTo>
                <a:cubicBezTo>
                  <a:pt x="10311" y="3066"/>
                  <a:pt x="10430" y="3292"/>
                  <a:pt x="10514" y="3506"/>
                </a:cubicBezTo>
                <a:lnTo>
                  <a:pt x="7144" y="4887"/>
                </a:lnTo>
                <a:cubicBezTo>
                  <a:pt x="7085" y="4792"/>
                  <a:pt x="7025" y="4709"/>
                  <a:pt x="6954" y="4637"/>
                </a:cubicBezTo>
                <a:lnTo>
                  <a:pt x="9549" y="2042"/>
                </a:lnTo>
                <a:close/>
                <a:moveTo>
                  <a:pt x="703" y="3780"/>
                </a:moveTo>
                <a:lnTo>
                  <a:pt x="4061" y="5185"/>
                </a:lnTo>
                <a:cubicBezTo>
                  <a:pt x="4037" y="5292"/>
                  <a:pt x="4001" y="5375"/>
                  <a:pt x="3989" y="5483"/>
                </a:cubicBezTo>
                <a:lnTo>
                  <a:pt x="370" y="5483"/>
                </a:lnTo>
                <a:cubicBezTo>
                  <a:pt x="370" y="5245"/>
                  <a:pt x="405" y="5018"/>
                  <a:pt x="429" y="4792"/>
                </a:cubicBezTo>
                <a:lnTo>
                  <a:pt x="1489" y="5006"/>
                </a:lnTo>
                <a:lnTo>
                  <a:pt x="1513" y="5006"/>
                </a:lnTo>
                <a:cubicBezTo>
                  <a:pt x="1596" y="5006"/>
                  <a:pt x="1667" y="4947"/>
                  <a:pt x="1679" y="4875"/>
                </a:cubicBezTo>
                <a:cubicBezTo>
                  <a:pt x="1691" y="4780"/>
                  <a:pt x="1632" y="4697"/>
                  <a:pt x="1548" y="4673"/>
                </a:cubicBezTo>
                <a:lnTo>
                  <a:pt x="489" y="4471"/>
                </a:lnTo>
                <a:cubicBezTo>
                  <a:pt x="548" y="4244"/>
                  <a:pt x="608" y="4006"/>
                  <a:pt x="703" y="3780"/>
                </a:cubicBezTo>
                <a:close/>
                <a:moveTo>
                  <a:pt x="5680" y="4399"/>
                </a:moveTo>
                <a:cubicBezTo>
                  <a:pt x="6335" y="4399"/>
                  <a:pt x="6906" y="4852"/>
                  <a:pt x="7037" y="5483"/>
                </a:cubicBezTo>
                <a:lnTo>
                  <a:pt x="4334" y="5483"/>
                </a:lnTo>
                <a:cubicBezTo>
                  <a:pt x="4465" y="4852"/>
                  <a:pt x="5025" y="4399"/>
                  <a:pt x="5680" y="4399"/>
                </a:cubicBezTo>
                <a:close/>
                <a:moveTo>
                  <a:pt x="5632" y="0"/>
                </a:moveTo>
                <a:cubicBezTo>
                  <a:pt x="4161" y="0"/>
                  <a:pt x="2669" y="573"/>
                  <a:pt x="1513" y="1816"/>
                </a:cubicBezTo>
                <a:cubicBezTo>
                  <a:pt x="1453" y="1899"/>
                  <a:pt x="1453" y="1994"/>
                  <a:pt x="1536" y="2054"/>
                </a:cubicBezTo>
                <a:cubicBezTo>
                  <a:pt x="1570" y="2082"/>
                  <a:pt x="1613" y="2097"/>
                  <a:pt x="1654" y="2097"/>
                </a:cubicBezTo>
                <a:cubicBezTo>
                  <a:pt x="1699" y="2097"/>
                  <a:pt x="1743" y="2079"/>
                  <a:pt x="1775" y="2042"/>
                </a:cubicBezTo>
                <a:cubicBezTo>
                  <a:pt x="1775" y="2030"/>
                  <a:pt x="1786" y="2030"/>
                  <a:pt x="1786" y="2018"/>
                </a:cubicBezTo>
                <a:lnTo>
                  <a:pt x="4394" y="4613"/>
                </a:lnTo>
                <a:cubicBezTo>
                  <a:pt x="4311" y="4697"/>
                  <a:pt x="4251" y="4780"/>
                  <a:pt x="4191" y="4875"/>
                </a:cubicBezTo>
                <a:lnTo>
                  <a:pt x="822" y="3470"/>
                </a:lnTo>
                <a:cubicBezTo>
                  <a:pt x="917" y="3268"/>
                  <a:pt x="1024" y="3042"/>
                  <a:pt x="1143" y="2851"/>
                </a:cubicBezTo>
                <a:cubicBezTo>
                  <a:pt x="2084" y="3459"/>
                  <a:pt x="2036" y="3470"/>
                  <a:pt x="2120" y="3470"/>
                </a:cubicBezTo>
                <a:cubicBezTo>
                  <a:pt x="2286" y="3470"/>
                  <a:pt x="2358" y="3268"/>
                  <a:pt x="2215" y="3161"/>
                </a:cubicBezTo>
                <a:lnTo>
                  <a:pt x="1322" y="2566"/>
                </a:lnTo>
                <a:cubicBezTo>
                  <a:pt x="1322" y="2542"/>
                  <a:pt x="1334" y="2542"/>
                  <a:pt x="1334" y="2530"/>
                </a:cubicBezTo>
                <a:cubicBezTo>
                  <a:pt x="1394" y="2458"/>
                  <a:pt x="1370" y="2351"/>
                  <a:pt x="1286" y="2292"/>
                </a:cubicBezTo>
                <a:cubicBezTo>
                  <a:pt x="1261" y="2271"/>
                  <a:pt x="1232" y="2262"/>
                  <a:pt x="1202" y="2262"/>
                </a:cubicBezTo>
                <a:cubicBezTo>
                  <a:pt x="1146" y="2262"/>
                  <a:pt x="1087" y="2293"/>
                  <a:pt x="1048" y="2339"/>
                </a:cubicBezTo>
                <a:cubicBezTo>
                  <a:pt x="381" y="3256"/>
                  <a:pt x="0" y="4411"/>
                  <a:pt x="0" y="5637"/>
                </a:cubicBezTo>
                <a:cubicBezTo>
                  <a:pt x="0" y="5733"/>
                  <a:pt x="72" y="5804"/>
                  <a:pt x="155" y="5804"/>
                </a:cubicBezTo>
                <a:lnTo>
                  <a:pt x="7740" y="5804"/>
                </a:lnTo>
                <a:cubicBezTo>
                  <a:pt x="7823" y="5804"/>
                  <a:pt x="7894" y="5733"/>
                  <a:pt x="7894" y="5637"/>
                </a:cubicBezTo>
                <a:cubicBezTo>
                  <a:pt x="7894" y="5554"/>
                  <a:pt x="7823" y="5483"/>
                  <a:pt x="7740" y="5483"/>
                </a:cubicBezTo>
                <a:lnTo>
                  <a:pt x="7347" y="5483"/>
                </a:lnTo>
                <a:cubicBezTo>
                  <a:pt x="7335" y="5375"/>
                  <a:pt x="7299" y="5268"/>
                  <a:pt x="7263" y="5161"/>
                </a:cubicBezTo>
                <a:lnTo>
                  <a:pt x="10609" y="3780"/>
                </a:lnTo>
                <a:cubicBezTo>
                  <a:pt x="10692" y="4006"/>
                  <a:pt x="10752" y="4232"/>
                  <a:pt x="10823" y="4471"/>
                </a:cubicBezTo>
                <a:lnTo>
                  <a:pt x="9776" y="4673"/>
                </a:lnTo>
                <a:cubicBezTo>
                  <a:pt x="9692" y="4685"/>
                  <a:pt x="9633" y="4780"/>
                  <a:pt x="9645" y="4864"/>
                </a:cubicBezTo>
                <a:cubicBezTo>
                  <a:pt x="9655" y="4951"/>
                  <a:pt x="9726" y="5008"/>
                  <a:pt x="9811" y="5008"/>
                </a:cubicBezTo>
                <a:cubicBezTo>
                  <a:pt x="9819" y="5008"/>
                  <a:pt x="9827" y="5007"/>
                  <a:pt x="9835" y="5006"/>
                </a:cubicBezTo>
                <a:lnTo>
                  <a:pt x="10883" y="4792"/>
                </a:lnTo>
                <a:cubicBezTo>
                  <a:pt x="10907" y="5018"/>
                  <a:pt x="10942" y="5256"/>
                  <a:pt x="10942" y="5483"/>
                </a:cubicBezTo>
                <a:lnTo>
                  <a:pt x="8394" y="5483"/>
                </a:lnTo>
                <a:cubicBezTo>
                  <a:pt x="8299" y="5483"/>
                  <a:pt x="8228" y="5554"/>
                  <a:pt x="8228" y="5637"/>
                </a:cubicBezTo>
                <a:cubicBezTo>
                  <a:pt x="8228" y="5733"/>
                  <a:pt x="8299" y="5804"/>
                  <a:pt x="8394" y="5804"/>
                </a:cubicBezTo>
                <a:lnTo>
                  <a:pt x="11097" y="5804"/>
                </a:lnTo>
                <a:cubicBezTo>
                  <a:pt x="11192" y="5804"/>
                  <a:pt x="11264" y="5733"/>
                  <a:pt x="11264" y="5637"/>
                </a:cubicBezTo>
                <a:cubicBezTo>
                  <a:pt x="11323" y="4911"/>
                  <a:pt x="11180" y="4185"/>
                  <a:pt x="10895" y="3506"/>
                </a:cubicBezTo>
                <a:cubicBezTo>
                  <a:pt x="9975" y="1275"/>
                  <a:pt x="7827" y="0"/>
                  <a:pt x="5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36" name="Google Shape;12136;p66"/>
          <p:cNvGrpSpPr/>
          <p:nvPr/>
        </p:nvGrpSpPr>
        <p:grpSpPr>
          <a:xfrm>
            <a:off x="3110102" y="1499880"/>
            <a:ext cx="330613" cy="358379"/>
            <a:chOff x="3110102" y="1499880"/>
            <a:chExt cx="330613" cy="358379"/>
          </a:xfrm>
        </p:grpSpPr>
        <p:sp>
          <p:nvSpPr>
            <p:cNvPr id="12137" name="Google Shape;12137;p66"/>
            <p:cNvSpPr/>
            <p:nvPr/>
          </p:nvSpPr>
          <p:spPr>
            <a:xfrm>
              <a:off x="3385024" y="1775979"/>
              <a:ext cx="55341" cy="71211"/>
            </a:xfrm>
            <a:custGeom>
              <a:rect b="b" l="l" r="r" t="t"/>
              <a:pathLst>
                <a:path extrusionOk="0" h="2239" w="1740">
                  <a:moveTo>
                    <a:pt x="1248" y="0"/>
                  </a:moveTo>
                  <a:cubicBezTo>
                    <a:pt x="1180" y="0"/>
                    <a:pt x="1124" y="45"/>
                    <a:pt x="1096" y="119"/>
                  </a:cubicBezTo>
                  <a:cubicBezTo>
                    <a:pt x="1072" y="202"/>
                    <a:pt x="1108" y="286"/>
                    <a:pt x="1203" y="321"/>
                  </a:cubicBezTo>
                  <a:cubicBezTo>
                    <a:pt x="1275" y="333"/>
                    <a:pt x="1334" y="369"/>
                    <a:pt x="1406" y="369"/>
                  </a:cubicBezTo>
                  <a:lnTo>
                    <a:pt x="1406" y="1095"/>
                  </a:lnTo>
                  <a:cubicBezTo>
                    <a:pt x="1320" y="1097"/>
                    <a:pt x="1242" y="1097"/>
                    <a:pt x="1171" y="1097"/>
                  </a:cubicBezTo>
                  <a:cubicBezTo>
                    <a:pt x="861" y="1097"/>
                    <a:pt x="689" y="1088"/>
                    <a:pt x="585" y="1088"/>
                  </a:cubicBezTo>
                  <a:cubicBezTo>
                    <a:pt x="472" y="1088"/>
                    <a:pt x="438" y="1098"/>
                    <a:pt x="394" y="1143"/>
                  </a:cubicBezTo>
                  <a:cubicBezTo>
                    <a:pt x="370" y="1167"/>
                    <a:pt x="358" y="1214"/>
                    <a:pt x="358" y="1262"/>
                  </a:cubicBezTo>
                  <a:cubicBezTo>
                    <a:pt x="370" y="1524"/>
                    <a:pt x="263" y="1774"/>
                    <a:pt x="96" y="1953"/>
                  </a:cubicBezTo>
                  <a:cubicBezTo>
                    <a:pt x="1" y="2060"/>
                    <a:pt x="72" y="2238"/>
                    <a:pt x="215" y="2238"/>
                  </a:cubicBezTo>
                  <a:cubicBezTo>
                    <a:pt x="263" y="2238"/>
                    <a:pt x="310" y="2226"/>
                    <a:pt x="334" y="2179"/>
                  </a:cubicBezTo>
                  <a:cubicBezTo>
                    <a:pt x="537" y="1976"/>
                    <a:pt x="667" y="1703"/>
                    <a:pt x="679" y="1417"/>
                  </a:cubicBezTo>
                  <a:lnTo>
                    <a:pt x="1572" y="1417"/>
                  </a:lnTo>
                  <a:cubicBezTo>
                    <a:pt x="1668" y="1417"/>
                    <a:pt x="1739" y="1345"/>
                    <a:pt x="1739" y="1262"/>
                  </a:cubicBezTo>
                  <a:lnTo>
                    <a:pt x="1739" y="238"/>
                  </a:lnTo>
                  <a:cubicBezTo>
                    <a:pt x="1739" y="131"/>
                    <a:pt x="1680" y="60"/>
                    <a:pt x="1572" y="60"/>
                  </a:cubicBezTo>
                  <a:cubicBezTo>
                    <a:pt x="1489" y="60"/>
                    <a:pt x="1382" y="36"/>
                    <a:pt x="1310" y="12"/>
                  </a:cubicBezTo>
                  <a:cubicBezTo>
                    <a:pt x="1289" y="4"/>
                    <a:pt x="1268" y="0"/>
                    <a:pt x="12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8" name="Google Shape;12138;p66"/>
            <p:cNvSpPr/>
            <p:nvPr/>
          </p:nvSpPr>
          <p:spPr>
            <a:xfrm>
              <a:off x="3347176" y="1535501"/>
              <a:ext cx="93189" cy="61765"/>
            </a:xfrm>
            <a:custGeom>
              <a:rect b="b" l="l" r="r" t="t"/>
              <a:pathLst>
                <a:path extrusionOk="0" h="1942" w="2930">
                  <a:moveTo>
                    <a:pt x="1703" y="1"/>
                  </a:moveTo>
                  <a:cubicBezTo>
                    <a:pt x="1619" y="1"/>
                    <a:pt x="1524" y="72"/>
                    <a:pt x="1536" y="179"/>
                  </a:cubicBezTo>
                  <a:cubicBezTo>
                    <a:pt x="1572" y="655"/>
                    <a:pt x="1155" y="1132"/>
                    <a:pt x="595" y="1132"/>
                  </a:cubicBezTo>
                  <a:cubicBezTo>
                    <a:pt x="476" y="1132"/>
                    <a:pt x="345" y="1108"/>
                    <a:pt x="250" y="1072"/>
                  </a:cubicBezTo>
                  <a:cubicBezTo>
                    <a:pt x="228" y="1064"/>
                    <a:pt x="206" y="1060"/>
                    <a:pt x="186" y="1060"/>
                  </a:cubicBezTo>
                  <a:cubicBezTo>
                    <a:pt x="118" y="1060"/>
                    <a:pt x="60" y="1101"/>
                    <a:pt x="24" y="1155"/>
                  </a:cubicBezTo>
                  <a:cubicBezTo>
                    <a:pt x="0" y="1251"/>
                    <a:pt x="36" y="1334"/>
                    <a:pt x="119" y="1382"/>
                  </a:cubicBezTo>
                  <a:cubicBezTo>
                    <a:pt x="262" y="1441"/>
                    <a:pt x="429" y="1465"/>
                    <a:pt x="595" y="1465"/>
                  </a:cubicBezTo>
                  <a:cubicBezTo>
                    <a:pt x="1250" y="1465"/>
                    <a:pt x="1798" y="977"/>
                    <a:pt x="1869" y="334"/>
                  </a:cubicBezTo>
                  <a:lnTo>
                    <a:pt x="2596" y="334"/>
                  </a:lnTo>
                  <a:lnTo>
                    <a:pt x="2596" y="1786"/>
                  </a:lnTo>
                  <a:cubicBezTo>
                    <a:pt x="2596" y="1870"/>
                    <a:pt x="2679" y="1941"/>
                    <a:pt x="2762" y="1941"/>
                  </a:cubicBezTo>
                  <a:cubicBezTo>
                    <a:pt x="2858" y="1941"/>
                    <a:pt x="2929" y="1870"/>
                    <a:pt x="2929" y="1786"/>
                  </a:cubicBezTo>
                  <a:lnTo>
                    <a:pt x="2929" y="155"/>
                  </a:lnTo>
                  <a:cubicBezTo>
                    <a:pt x="2929" y="72"/>
                    <a:pt x="2858" y="1"/>
                    <a:pt x="2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39" name="Google Shape;12139;p66"/>
            <p:cNvSpPr/>
            <p:nvPr/>
          </p:nvSpPr>
          <p:spPr>
            <a:xfrm>
              <a:off x="3110102" y="1580728"/>
              <a:ext cx="330613" cy="277530"/>
            </a:xfrm>
            <a:custGeom>
              <a:rect b="b" l="l" r="r" t="t"/>
              <a:pathLst>
                <a:path extrusionOk="0" h="8726" w="10395">
                  <a:moveTo>
                    <a:pt x="5044" y="1"/>
                  </a:moveTo>
                  <a:cubicBezTo>
                    <a:pt x="4997" y="1"/>
                    <a:pt x="4950" y="22"/>
                    <a:pt x="4918" y="67"/>
                  </a:cubicBezTo>
                  <a:cubicBezTo>
                    <a:pt x="4251" y="817"/>
                    <a:pt x="4692" y="2055"/>
                    <a:pt x="5704" y="2186"/>
                  </a:cubicBezTo>
                  <a:lnTo>
                    <a:pt x="5704" y="2924"/>
                  </a:lnTo>
                  <a:lnTo>
                    <a:pt x="4823" y="2924"/>
                  </a:lnTo>
                  <a:cubicBezTo>
                    <a:pt x="4739" y="2924"/>
                    <a:pt x="4668" y="2996"/>
                    <a:pt x="4668" y="3079"/>
                  </a:cubicBezTo>
                  <a:cubicBezTo>
                    <a:pt x="4668" y="3630"/>
                    <a:pt x="4207" y="4034"/>
                    <a:pt x="3710" y="4034"/>
                  </a:cubicBezTo>
                  <a:cubicBezTo>
                    <a:pt x="3573" y="4034"/>
                    <a:pt x="3433" y="4003"/>
                    <a:pt x="3299" y="3936"/>
                  </a:cubicBezTo>
                  <a:cubicBezTo>
                    <a:pt x="2977" y="3770"/>
                    <a:pt x="2775" y="3460"/>
                    <a:pt x="2775" y="3079"/>
                  </a:cubicBezTo>
                  <a:cubicBezTo>
                    <a:pt x="2775" y="2996"/>
                    <a:pt x="2704" y="2924"/>
                    <a:pt x="2608" y="2924"/>
                  </a:cubicBezTo>
                  <a:lnTo>
                    <a:pt x="1727" y="2924"/>
                  </a:lnTo>
                  <a:lnTo>
                    <a:pt x="1727" y="2043"/>
                  </a:lnTo>
                  <a:cubicBezTo>
                    <a:pt x="1727" y="1948"/>
                    <a:pt x="1656" y="1877"/>
                    <a:pt x="1572" y="1877"/>
                  </a:cubicBezTo>
                  <a:cubicBezTo>
                    <a:pt x="834" y="1865"/>
                    <a:pt x="394" y="1055"/>
                    <a:pt x="763" y="436"/>
                  </a:cubicBezTo>
                  <a:cubicBezTo>
                    <a:pt x="810" y="364"/>
                    <a:pt x="799" y="257"/>
                    <a:pt x="703" y="210"/>
                  </a:cubicBezTo>
                  <a:cubicBezTo>
                    <a:pt x="679" y="193"/>
                    <a:pt x="650" y="185"/>
                    <a:pt x="621" y="185"/>
                  </a:cubicBezTo>
                  <a:cubicBezTo>
                    <a:pt x="565" y="185"/>
                    <a:pt x="508" y="214"/>
                    <a:pt x="477" y="269"/>
                  </a:cubicBezTo>
                  <a:cubicBezTo>
                    <a:pt x="1" y="1055"/>
                    <a:pt x="501" y="2067"/>
                    <a:pt x="1406" y="2210"/>
                  </a:cubicBezTo>
                  <a:lnTo>
                    <a:pt x="1406" y="3651"/>
                  </a:lnTo>
                  <a:cubicBezTo>
                    <a:pt x="1406" y="3734"/>
                    <a:pt x="1477" y="3817"/>
                    <a:pt x="1572" y="3817"/>
                  </a:cubicBezTo>
                  <a:cubicBezTo>
                    <a:pt x="1656" y="3817"/>
                    <a:pt x="1727" y="3734"/>
                    <a:pt x="1727" y="3651"/>
                  </a:cubicBezTo>
                  <a:lnTo>
                    <a:pt x="1727" y="3246"/>
                  </a:lnTo>
                  <a:lnTo>
                    <a:pt x="2465" y="3246"/>
                  </a:lnTo>
                  <a:cubicBezTo>
                    <a:pt x="2537" y="3817"/>
                    <a:pt x="2977" y="4258"/>
                    <a:pt x="3549" y="4341"/>
                  </a:cubicBezTo>
                  <a:cubicBezTo>
                    <a:pt x="3614" y="4351"/>
                    <a:pt x="3678" y="4356"/>
                    <a:pt x="3742" y="4356"/>
                  </a:cubicBezTo>
                  <a:cubicBezTo>
                    <a:pt x="4376" y="4356"/>
                    <a:pt x="4914" y="3884"/>
                    <a:pt x="4990" y="3246"/>
                  </a:cubicBezTo>
                  <a:lnTo>
                    <a:pt x="5716" y="3246"/>
                  </a:lnTo>
                  <a:lnTo>
                    <a:pt x="5716" y="4127"/>
                  </a:lnTo>
                  <a:cubicBezTo>
                    <a:pt x="5716" y="4210"/>
                    <a:pt x="5799" y="4294"/>
                    <a:pt x="5882" y="4294"/>
                  </a:cubicBezTo>
                  <a:cubicBezTo>
                    <a:pt x="6406" y="4294"/>
                    <a:pt x="6835" y="4722"/>
                    <a:pt x="6835" y="5234"/>
                  </a:cubicBezTo>
                  <a:cubicBezTo>
                    <a:pt x="6835" y="5758"/>
                    <a:pt x="6406" y="6187"/>
                    <a:pt x="5882" y="6187"/>
                  </a:cubicBezTo>
                  <a:cubicBezTo>
                    <a:pt x="5799" y="6187"/>
                    <a:pt x="5716" y="6270"/>
                    <a:pt x="5716" y="6353"/>
                  </a:cubicBezTo>
                  <a:lnTo>
                    <a:pt x="5716" y="7234"/>
                  </a:lnTo>
                  <a:lnTo>
                    <a:pt x="4990" y="7234"/>
                  </a:lnTo>
                  <a:cubicBezTo>
                    <a:pt x="4906" y="7234"/>
                    <a:pt x="4823" y="7306"/>
                    <a:pt x="4823" y="7401"/>
                  </a:cubicBezTo>
                  <a:cubicBezTo>
                    <a:pt x="4823" y="7484"/>
                    <a:pt x="4906" y="7568"/>
                    <a:pt x="4990" y="7568"/>
                  </a:cubicBezTo>
                  <a:lnTo>
                    <a:pt x="6775" y="7568"/>
                  </a:lnTo>
                  <a:cubicBezTo>
                    <a:pt x="6839" y="8230"/>
                    <a:pt x="7403" y="8726"/>
                    <a:pt x="8059" y="8726"/>
                  </a:cubicBezTo>
                  <a:cubicBezTo>
                    <a:pt x="8146" y="8726"/>
                    <a:pt x="8234" y="8717"/>
                    <a:pt x="8323" y="8699"/>
                  </a:cubicBezTo>
                  <a:cubicBezTo>
                    <a:pt x="8419" y="8675"/>
                    <a:pt x="8478" y="8592"/>
                    <a:pt x="8454" y="8496"/>
                  </a:cubicBezTo>
                  <a:cubicBezTo>
                    <a:pt x="8443" y="8420"/>
                    <a:pt x="8373" y="8364"/>
                    <a:pt x="8288" y="8364"/>
                  </a:cubicBezTo>
                  <a:cubicBezTo>
                    <a:pt x="8280" y="8364"/>
                    <a:pt x="8272" y="8364"/>
                    <a:pt x="8264" y="8365"/>
                  </a:cubicBezTo>
                  <a:cubicBezTo>
                    <a:pt x="8195" y="8380"/>
                    <a:pt x="8127" y="8387"/>
                    <a:pt x="8061" y="8387"/>
                  </a:cubicBezTo>
                  <a:cubicBezTo>
                    <a:pt x="7535" y="8387"/>
                    <a:pt x="7089" y="7950"/>
                    <a:pt x="7121" y="7401"/>
                  </a:cubicBezTo>
                  <a:cubicBezTo>
                    <a:pt x="7121" y="7353"/>
                    <a:pt x="7109" y="7306"/>
                    <a:pt x="7073" y="7282"/>
                  </a:cubicBezTo>
                  <a:cubicBezTo>
                    <a:pt x="7034" y="7237"/>
                    <a:pt x="7003" y="7227"/>
                    <a:pt x="6891" y="7227"/>
                  </a:cubicBezTo>
                  <a:cubicBezTo>
                    <a:pt x="6787" y="7227"/>
                    <a:pt x="6613" y="7236"/>
                    <a:pt x="6299" y="7236"/>
                  </a:cubicBezTo>
                  <a:cubicBezTo>
                    <a:pt x="6227" y="7236"/>
                    <a:pt x="6148" y="7236"/>
                    <a:pt x="6061" y="7234"/>
                  </a:cubicBezTo>
                  <a:lnTo>
                    <a:pt x="6061" y="6508"/>
                  </a:lnTo>
                  <a:cubicBezTo>
                    <a:pt x="6811" y="6401"/>
                    <a:pt x="7299" y="5698"/>
                    <a:pt x="7145" y="4972"/>
                  </a:cubicBezTo>
                  <a:cubicBezTo>
                    <a:pt x="7049" y="4472"/>
                    <a:pt x="6633" y="4032"/>
                    <a:pt x="6061" y="3960"/>
                  </a:cubicBezTo>
                  <a:lnTo>
                    <a:pt x="6061" y="3234"/>
                  </a:lnTo>
                  <a:lnTo>
                    <a:pt x="6787" y="3234"/>
                  </a:lnTo>
                  <a:cubicBezTo>
                    <a:pt x="6878" y="3888"/>
                    <a:pt x="7448" y="4334"/>
                    <a:pt x="8061" y="4334"/>
                  </a:cubicBezTo>
                  <a:cubicBezTo>
                    <a:pt x="8252" y="4334"/>
                    <a:pt x="8447" y="4291"/>
                    <a:pt x="8633" y="4198"/>
                  </a:cubicBezTo>
                  <a:cubicBezTo>
                    <a:pt x="9026" y="4008"/>
                    <a:pt x="9276" y="3651"/>
                    <a:pt x="9335" y="3234"/>
                  </a:cubicBezTo>
                  <a:lnTo>
                    <a:pt x="10062" y="3234"/>
                  </a:lnTo>
                  <a:lnTo>
                    <a:pt x="10062" y="3960"/>
                  </a:lnTo>
                  <a:cubicBezTo>
                    <a:pt x="9109" y="4091"/>
                    <a:pt x="8633" y="5246"/>
                    <a:pt x="9228" y="6020"/>
                  </a:cubicBezTo>
                  <a:cubicBezTo>
                    <a:pt x="9262" y="6060"/>
                    <a:pt x="9311" y="6082"/>
                    <a:pt x="9360" y="6082"/>
                  </a:cubicBezTo>
                  <a:cubicBezTo>
                    <a:pt x="9398" y="6082"/>
                    <a:pt x="9435" y="6069"/>
                    <a:pt x="9466" y="6044"/>
                  </a:cubicBezTo>
                  <a:cubicBezTo>
                    <a:pt x="9550" y="5984"/>
                    <a:pt x="9562" y="5877"/>
                    <a:pt x="9502" y="5806"/>
                  </a:cubicBezTo>
                  <a:cubicBezTo>
                    <a:pt x="9026" y="5198"/>
                    <a:pt x="9454" y="4294"/>
                    <a:pt x="10228" y="4270"/>
                  </a:cubicBezTo>
                  <a:cubicBezTo>
                    <a:pt x="10324" y="4270"/>
                    <a:pt x="10395" y="4198"/>
                    <a:pt x="10395" y="4103"/>
                  </a:cubicBezTo>
                  <a:lnTo>
                    <a:pt x="10395" y="1007"/>
                  </a:lnTo>
                  <a:cubicBezTo>
                    <a:pt x="10383" y="936"/>
                    <a:pt x="10312" y="865"/>
                    <a:pt x="10216" y="865"/>
                  </a:cubicBezTo>
                  <a:cubicBezTo>
                    <a:pt x="10133" y="865"/>
                    <a:pt x="10050" y="936"/>
                    <a:pt x="10050" y="1031"/>
                  </a:cubicBezTo>
                  <a:lnTo>
                    <a:pt x="10050" y="2900"/>
                  </a:lnTo>
                  <a:lnTo>
                    <a:pt x="9157" y="2900"/>
                  </a:lnTo>
                  <a:cubicBezTo>
                    <a:pt x="9073" y="2900"/>
                    <a:pt x="8990" y="2984"/>
                    <a:pt x="8990" y="3067"/>
                  </a:cubicBezTo>
                  <a:cubicBezTo>
                    <a:pt x="8990" y="3293"/>
                    <a:pt x="8907" y="3520"/>
                    <a:pt x="8740" y="3698"/>
                  </a:cubicBezTo>
                  <a:cubicBezTo>
                    <a:pt x="8542" y="3912"/>
                    <a:pt x="8291" y="4008"/>
                    <a:pt x="8045" y="4008"/>
                  </a:cubicBezTo>
                  <a:cubicBezTo>
                    <a:pt x="7564" y="4008"/>
                    <a:pt x="7101" y="3642"/>
                    <a:pt x="7085" y="3067"/>
                  </a:cubicBezTo>
                  <a:cubicBezTo>
                    <a:pt x="7085" y="2984"/>
                    <a:pt x="7014" y="2900"/>
                    <a:pt x="6930" y="2900"/>
                  </a:cubicBezTo>
                  <a:lnTo>
                    <a:pt x="6049" y="2900"/>
                  </a:lnTo>
                  <a:lnTo>
                    <a:pt x="6049" y="2031"/>
                  </a:lnTo>
                  <a:cubicBezTo>
                    <a:pt x="6049" y="1936"/>
                    <a:pt x="5978" y="1865"/>
                    <a:pt x="5882" y="1865"/>
                  </a:cubicBezTo>
                  <a:cubicBezTo>
                    <a:pt x="5061" y="1865"/>
                    <a:pt x="4632" y="900"/>
                    <a:pt x="5168" y="281"/>
                  </a:cubicBezTo>
                  <a:cubicBezTo>
                    <a:pt x="5228" y="210"/>
                    <a:pt x="5228" y="103"/>
                    <a:pt x="5156" y="43"/>
                  </a:cubicBezTo>
                  <a:cubicBezTo>
                    <a:pt x="5123" y="16"/>
                    <a:pt x="5083" y="1"/>
                    <a:pt x="50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0" name="Google Shape;12140;p66"/>
            <p:cNvSpPr/>
            <p:nvPr/>
          </p:nvSpPr>
          <p:spPr>
            <a:xfrm>
              <a:off x="3139267" y="1504428"/>
              <a:ext cx="77668" cy="78113"/>
            </a:xfrm>
            <a:custGeom>
              <a:rect b="b" l="l" r="r" t="t"/>
              <a:pathLst>
                <a:path extrusionOk="0" h="2456" w="2442">
                  <a:moveTo>
                    <a:pt x="2255" y="1"/>
                  </a:moveTo>
                  <a:cubicBezTo>
                    <a:pt x="2226" y="1"/>
                    <a:pt x="2196" y="9"/>
                    <a:pt x="2168" y="25"/>
                  </a:cubicBezTo>
                  <a:cubicBezTo>
                    <a:pt x="1810" y="216"/>
                    <a:pt x="1572" y="573"/>
                    <a:pt x="1513" y="978"/>
                  </a:cubicBezTo>
                  <a:lnTo>
                    <a:pt x="620" y="978"/>
                  </a:lnTo>
                  <a:cubicBezTo>
                    <a:pt x="536" y="978"/>
                    <a:pt x="465" y="1049"/>
                    <a:pt x="465" y="1132"/>
                  </a:cubicBezTo>
                  <a:lnTo>
                    <a:pt x="465" y="2025"/>
                  </a:lnTo>
                  <a:cubicBezTo>
                    <a:pt x="346" y="2049"/>
                    <a:pt x="215" y="2073"/>
                    <a:pt x="120" y="2132"/>
                  </a:cubicBezTo>
                  <a:cubicBezTo>
                    <a:pt x="24" y="2180"/>
                    <a:pt x="1" y="2263"/>
                    <a:pt x="24" y="2359"/>
                  </a:cubicBezTo>
                  <a:cubicBezTo>
                    <a:pt x="60" y="2420"/>
                    <a:pt x="121" y="2456"/>
                    <a:pt x="184" y="2456"/>
                  </a:cubicBezTo>
                  <a:cubicBezTo>
                    <a:pt x="206" y="2456"/>
                    <a:pt x="229" y="2451"/>
                    <a:pt x="251" y="2442"/>
                  </a:cubicBezTo>
                  <a:cubicBezTo>
                    <a:pt x="370" y="2382"/>
                    <a:pt x="501" y="2359"/>
                    <a:pt x="620" y="2359"/>
                  </a:cubicBezTo>
                  <a:cubicBezTo>
                    <a:pt x="715" y="2359"/>
                    <a:pt x="786" y="2275"/>
                    <a:pt x="786" y="2192"/>
                  </a:cubicBezTo>
                  <a:lnTo>
                    <a:pt x="786" y="1299"/>
                  </a:lnTo>
                  <a:lnTo>
                    <a:pt x="1667" y="1299"/>
                  </a:lnTo>
                  <a:cubicBezTo>
                    <a:pt x="1751" y="1299"/>
                    <a:pt x="1834" y="1228"/>
                    <a:pt x="1834" y="1132"/>
                  </a:cubicBezTo>
                  <a:cubicBezTo>
                    <a:pt x="1834" y="1132"/>
                    <a:pt x="1810" y="585"/>
                    <a:pt x="2322" y="299"/>
                  </a:cubicBezTo>
                  <a:cubicBezTo>
                    <a:pt x="2406" y="263"/>
                    <a:pt x="2441" y="168"/>
                    <a:pt x="2394" y="85"/>
                  </a:cubicBezTo>
                  <a:cubicBezTo>
                    <a:pt x="2362" y="30"/>
                    <a:pt x="2311" y="1"/>
                    <a:pt x="22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1" name="Google Shape;12141;p66"/>
            <p:cNvSpPr/>
            <p:nvPr/>
          </p:nvSpPr>
          <p:spPr>
            <a:xfrm>
              <a:off x="3226381" y="1499880"/>
              <a:ext cx="116279" cy="82661"/>
            </a:xfrm>
            <a:custGeom>
              <a:rect b="b" l="l" r="r" t="t"/>
              <a:pathLst>
                <a:path extrusionOk="0" h="2599" w="3656">
                  <a:moveTo>
                    <a:pt x="170" y="0"/>
                  </a:moveTo>
                  <a:cubicBezTo>
                    <a:pt x="83" y="0"/>
                    <a:pt x="12" y="67"/>
                    <a:pt x="12" y="144"/>
                  </a:cubicBezTo>
                  <a:cubicBezTo>
                    <a:pt x="0" y="239"/>
                    <a:pt x="71" y="323"/>
                    <a:pt x="155" y="323"/>
                  </a:cubicBezTo>
                  <a:cubicBezTo>
                    <a:pt x="631" y="370"/>
                    <a:pt x="1024" y="775"/>
                    <a:pt x="1024" y="1275"/>
                  </a:cubicBezTo>
                  <a:cubicBezTo>
                    <a:pt x="1024" y="1371"/>
                    <a:pt x="1095" y="1442"/>
                    <a:pt x="1191" y="1442"/>
                  </a:cubicBezTo>
                  <a:lnTo>
                    <a:pt x="2084" y="1442"/>
                  </a:lnTo>
                  <a:lnTo>
                    <a:pt x="2084" y="2168"/>
                  </a:lnTo>
                  <a:cubicBezTo>
                    <a:pt x="1965" y="2192"/>
                    <a:pt x="1822" y="2228"/>
                    <a:pt x="1738" y="2275"/>
                  </a:cubicBezTo>
                  <a:cubicBezTo>
                    <a:pt x="1643" y="2299"/>
                    <a:pt x="1619" y="2406"/>
                    <a:pt x="1643" y="2502"/>
                  </a:cubicBezTo>
                  <a:cubicBezTo>
                    <a:pt x="1669" y="2563"/>
                    <a:pt x="1735" y="2599"/>
                    <a:pt x="1801" y="2599"/>
                  </a:cubicBezTo>
                  <a:cubicBezTo>
                    <a:pt x="1824" y="2599"/>
                    <a:pt x="1848" y="2594"/>
                    <a:pt x="1869" y="2585"/>
                  </a:cubicBezTo>
                  <a:cubicBezTo>
                    <a:pt x="1988" y="2549"/>
                    <a:pt x="2107" y="2514"/>
                    <a:pt x="2238" y="2514"/>
                  </a:cubicBezTo>
                  <a:cubicBezTo>
                    <a:pt x="2334" y="2514"/>
                    <a:pt x="2405" y="2442"/>
                    <a:pt x="2405" y="2347"/>
                  </a:cubicBezTo>
                  <a:lnTo>
                    <a:pt x="2405" y="1454"/>
                  </a:lnTo>
                  <a:lnTo>
                    <a:pt x="3131" y="1454"/>
                  </a:lnTo>
                  <a:cubicBezTo>
                    <a:pt x="3167" y="1668"/>
                    <a:pt x="3227" y="1859"/>
                    <a:pt x="3346" y="2025"/>
                  </a:cubicBezTo>
                  <a:cubicBezTo>
                    <a:pt x="3376" y="2072"/>
                    <a:pt x="3427" y="2098"/>
                    <a:pt x="3485" y="2098"/>
                  </a:cubicBezTo>
                  <a:cubicBezTo>
                    <a:pt x="3516" y="2098"/>
                    <a:pt x="3550" y="2090"/>
                    <a:pt x="3584" y="2073"/>
                  </a:cubicBezTo>
                  <a:cubicBezTo>
                    <a:pt x="3643" y="2013"/>
                    <a:pt x="3655" y="1906"/>
                    <a:pt x="3620" y="1823"/>
                  </a:cubicBezTo>
                  <a:cubicBezTo>
                    <a:pt x="3500" y="1656"/>
                    <a:pt x="3453" y="1442"/>
                    <a:pt x="3453" y="1299"/>
                  </a:cubicBezTo>
                  <a:cubicBezTo>
                    <a:pt x="3453" y="1204"/>
                    <a:pt x="3381" y="1121"/>
                    <a:pt x="3286" y="1121"/>
                  </a:cubicBezTo>
                  <a:lnTo>
                    <a:pt x="1334" y="1121"/>
                  </a:lnTo>
                  <a:cubicBezTo>
                    <a:pt x="1262" y="525"/>
                    <a:pt x="774" y="61"/>
                    <a:pt x="191" y="1"/>
                  </a:cubicBezTo>
                  <a:cubicBezTo>
                    <a:pt x="183" y="0"/>
                    <a:pt x="177" y="0"/>
                    <a:pt x="1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2" name="Google Shape;12142;p66"/>
            <p:cNvSpPr/>
            <p:nvPr/>
          </p:nvSpPr>
          <p:spPr>
            <a:xfrm>
              <a:off x="3179786" y="1775216"/>
              <a:ext cx="86764" cy="46594"/>
            </a:xfrm>
            <a:custGeom>
              <a:rect b="b" l="l" r="r" t="t"/>
              <a:pathLst>
                <a:path extrusionOk="0" h="1465" w="2728">
                  <a:moveTo>
                    <a:pt x="1525" y="0"/>
                  </a:moveTo>
                  <a:cubicBezTo>
                    <a:pt x="870" y="0"/>
                    <a:pt x="322" y="500"/>
                    <a:pt x="239" y="1131"/>
                  </a:cubicBezTo>
                  <a:lnTo>
                    <a:pt x="167" y="1131"/>
                  </a:lnTo>
                  <a:cubicBezTo>
                    <a:pt x="84" y="1131"/>
                    <a:pt x="1" y="1215"/>
                    <a:pt x="1" y="1298"/>
                  </a:cubicBezTo>
                  <a:cubicBezTo>
                    <a:pt x="1" y="1393"/>
                    <a:pt x="84" y="1465"/>
                    <a:pt x="167" y="1465"/>
                  </a:cubicBezTo>
                  <a:lnTo>
                    <a:pt x="405" y="1465"/>
                  </a:lnTo>
                  <a:cubicBezTo>
                    <a:pt x="501" y="1465"/>
                    <a:pt x="584" y="1393"/>
                    <a:pt x="572" y="1286"/>
                  </a:cubicBezTo>
                  <a:cubicBezTo>
                    <a:pt x="560" y="798"/>
                    <a:pt x="953" y="322"/>
                    <a:pt x="1525" y="322"/>
                  </a:cubicBezTo>
                  <a:cubicBezTo>
                    <a:pt x="1882" y="322"/>
                    <a:pt x="2227" y="524"/>
                    <a:pt x="2382" y="857"/>
                  </a:cubicBezTo>
                  <a:cubicBezTo>
                    <a:pt x="2415" y="915"/>
                    <a:pt x="2471" y="950"/>
                    <a:pt x="2530" y="950"/>
                  </a:cubicBezTo>
                  <a:cubicBezTo>
                    <a:pt x="2556" y="950"/>
                    <a:pt x="2583" y="943"/>
                    <a:pt x="2608" y="929"/>
                  </a:cubicBezTo>
                  <a:cubicBezTo>
                    <a:pt x="2679" y="905"/>
                    <a:pt x="2727" y="810"/>
                    <a:pt x="2679" y="738"/>
                  </a:cubicBezTo>
                  <a:cubicBezTo>
                    <a:pt x="2477" y="286"/>
                    <a:pt x="2013" y="0"/>
                    <a:pt x="1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3" name="Google Shape;12143;p66"/>
            <p:cNvSpPr/>
            <p:nvPr/>
          </p:nvSpPr>
          <p:spPr>
            <a:xfrm>
              <a:off x="3154024" y="1712337"/>
              <a:ext cx="15203" cy="109473"/>
            </a:xfrm>
            <a:custGeom>
              <a:rect b="b" l="l" r="r" t="t"/>
              <a:pathLst>
                <a:path extrusionOk="0" h="3442" w="478">
                  <a:moveTo>
                    <a:pt x="156" y="1"/>
                  </a:moveTo>
                  <a:cubicBezTo>
                    <a:pt x="72" y="1"/>
                    <a:pt x="1" y="72"/>
                    <a:pt x="1" y="167"/>
                  </a:cubicBezTo>
                  <a:lnTo>
                    <a:pt x="1" y="3275"/>
                  </a:lnTo>
                  <a:cubicBezTo>
                    <a:pt x="1" y="3370"/>
                    <a:pt x="72" y="3442"/>
                    <a:pt x="156" y="3442"/>
                  </a:cubicBezTo>
                  <a:lnTo>
                    <a:pt x="310" y="3442"/>
                  </a:lnTo>
                  <a:cubicBezTo>
                    <a:pt x="394" y="3442"/>
                    <a:pt x="477" y="3370"/>
                    <a:pt x="477" y="3275"/>
                  </a:cubicBezTo>
                  <a:cubicBezTo>
                    <a:pt x="477" y="3203"/>
                    <a:pt x="418" y="3132"/>
                    <a:pt x="322" y="3108"/>
                  </a:cubicBezTo>
                  <a:lnTo>
                    <a:pt x="322" y="167"/>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144" name="Google Shape;12144;p66"/>
          <p:cNvSpPr/>
          <p:nvPr/>
        </p:nvSpPr>
        <p:spPr>
          <a:xfrm>
            <a:off x="3196834" y="1954214"/>
            <a:ext cx="118537" cy="373518"/>
          </a:xfrm>
          <a:custGeom>
            <a:rect b="b" l="l" r="r" t="t"/>
            <a:pathLst>
              <a:path extrusionOk="0" h="11744" w="3727">
                <a:moveTo>
                  <a:pt x="3273" y="1"/>
                </a:moveTo>
                <a:cubicBezTo>
                  <a:pt x="2520" y="1"/>
                  <a:pt x="1832" y="264"/>
                  <a:pt x="1239" y="802"/>
                </a:cubicBezTo>
                <a:cubicBezTo>
                  <a:pt x="762" y="1254"/>
                  <a:pt x="453" y="1790"/>
                  <a:pt x="286" y="2147"/>
                </a:cubicBezTo>
                <a:cubicBezTo>
                  <a:pt x="238" y="2230"/>
                  <a:pt x="286" y="2337"/>
                  <a:pt x="381" y="2385"/>
                </a:cubicBezTo>
                <a:cubicBezTo>
                  <a:pt x="404" y="2398"/>
                  <a:pt x="428" y="2404"/>
                  <a:pt x="452" y="2404"/>
                </a:cubicBezTo>
                <a:cubicBezTo>
                  <a:pt x="518" y="2404"/>
                  <a:pt x="585" y="2360"/>
                  <a:pt x="619" y="2290"/>
                </a:cubicBezTo>
                <a:cubicBezTo>
                  <a:pt x="1148" y="1163"/>
                  <a:pt x="2035" y="349"/>
                  <a:pt x="3314" y="349"/>
                </a:cubicBezTo>
                <a:cubicBezTo>
                  <a:pt x="3333" y="349"/>
                  <a:pt x="3351" y="349"/>
                  <a:pt x="3370" y="349"/>
                </a:cubicBezTo>
                <a:cubicBezTo>
                  <a:pt x="3084" y="694"/>
                  <a:pt x="2858" y="1040"/>
                  <a:pt x="2727" y="1421"/>
                </a:cubicBezTo>
                <a:cubicBezTo>
                  <a:pt x="2489" y="2135"/>
                  <a:pt x="2739" y="2564"/>
                  <a:pt x="2846" y="2814"/>
                </a:cubicBezTo>
                <a:cubicBezTo>
                  <a:pt x="3179" y="3611"/>
                  <a:pt x="2644" y="4540"/>
                  <a:pt x="1786" y="4588"/>
                </a:cubicBezTo>
                <a:cubicBezTo>
                  <a:pt x="1761" y="4588"/>
                  <a:pt x="1725" y="4589"/>
                  <a:pt x="1681" y="4589"/>
                </a:cubicBezTo>
                <a:cubicBezTo>
                  <a:pt x="1560" y="4589"/>
                  <a:pt x="1374" y="4577"/>
                  <a:pt x="1155" y="4481"/>
                </a:cubicBezTo>
                <a:cubicBezTo>
                  <a:pt x="584" y="4231"/>
                  <a:pt x="274" y="3576"/>
                  <a:pt x="393" y="2897"/>
                </a:cubicBezTo>
                <a:cubicBezTo>
                  <a:pt x="405" y="2814"/>
                  <a:pt x="346" y="2718"/>
                  <a:pt x="238" y="2695"/>
                </a:cubicBezTo>
                <a:cubicBezTo>
                  <a:pt x="231" y="2694"/>
                  <a:pt x="224" y="2693"/>
                  <a:pt x="217" y="2693"/>
                </a:cubicBezTo>
                <a:cubicBezTo>
                  <a:pt x="139" y="2693"/>
                  <a:pt x="58" y="2750"/>
                  <a:pt x="36" y="2837"/>
                </a:cubicBezTo>
                <a:cubicBezTo>
                  <a:pt x="24" y="2957"/>
                  <a:pt x="0" y="3064"/>
                  <a:pt x="0" y="3183"/>
                </a:cubicBezTo>
                <a:cubicBezTo>
                  <a:pt x="0" y="3826"/>
                  <a:pt x="298" y="4361"/>
                  <a:pt x="750" y="4659"/>
                </a:cubicBezTo>
                <a:cubicBezTo>
                  <a:pt x="393" y="6921"/>
                  <a:pt x="441" y="9553"/>
                  <a:pt x="1465" y="11612"/>
                </a:cubicBezTo>
                <a:cubicBezTo>
                  <a:pt x="1501" y="11684"/>
                  <a:pt x="1584" y="11743"/>
                  <a:pt x="1667" y="11743"/>
                </a:cubicBezTo>
                <a:cubicBezTo>
                  <a:pt x="1762" y="11743"/>
                  <a:pt x="1834" y="11696"/>
                  <a:pt x="1882" y="11612"/>
                </a:cubicBezTo>
                <a:cubicBezTo>
                  <a:pt x="2143" y="11077"/>
                  <a:pt x="2358" y="10457"/>
                  <a:pt x="2501" y="9803"/>
                </a:cubicBezTo>
                <a:cubicBezTo>
                  <a:pt x="2524" y="9719"/>
                  <a:pt x="2477" y="9612"/>
                  <a:pt x="2370" y="9600"/>
                </a:cubicBezTo>
                <a:cubicBezTo>
                  <a:pt x="2360" y="9599"/>
                  <a:pt x="2349" y="9598"/>
                  <a:pt x="2338" y="9598"/>
                </a:cubicBezTo>
                <a:cubicBezTo>
                  <a:pt x="2262" y="9598"/>
                  <a:pt x="2178" y="9637"/>
                  <a:pt x="2167" y="9731"/>
                </a:cubicBezTo>
                <a:cubicBezTo>
                  <a:pt x="2048" y="10267"/>
                  <a:pt x="1870" y="10779"/>
                  <a:pt x="1667" y="11231"/>
                </a:cubicBezTo>
                <a:cubicBezTo>
                  <a:pt x="1060" y="9862"/>
                  <a:pt x="869" y="8302"/>
                  <a:pt x="893" y="6814"/>
                </a:cubicBezTo>
                <a:lnTo>
                  <a:pt x="1155" y="6814"/>
                </a:lnTo>
                <a:cubicBezTo>
                  <a:pt x="1250" y="6814"/>
                  <a:pt x="1334" y="6743"/>
                  <a:pt x="1334" y="6636"/>
                </a:cubicBezTo>
                <a:cubicBezTo>
                  <a:pt x="1334" y="6552"/>
                  <a:pt x="1250" y="6457"/>
                  <a:pt x="1155" y="6457"/>
                </a:cubicBezTo>
                <a:lnTo>
                  <a:pt x="917" y="6457"/>
                </a:lnTo>
                <a:cubicBezTo>
                  <a:pt x="917" y="6397"/>
                  <a:pt x="929" y="6112"/>
                  <a:pt x="953" y="5838"/>
                </a:cubicBezTo>
                <a:lnTo>
                  <a:pt x="1584" y="5838"/>
                </a:lnTo>
                <a:cubicBezTo>
                  <a:pt x="1691" y="5838"/>
                  <a:pt x="1762" y="5755"/>
                  <a:pt x="1762" y="5659"/>
                </a:cubicBezTo>
                <a:cubicBezTo>
                  <a:pt x="1762" y="5552"/>
                  <a:pt x="1691" y="5481"/>
                  <a:pt x="1584" y="5481"/>
                </a:cubicBezTo>
                <a:lnTo>
                  <a:pt x="989" y="5481"/>
                </a:lnTo>
                <a:cubicBezTo>
                  <a:pt x="1012" y="5243"/>
                  <a:pt x="1048" y="5016"/>
                  <a:pt x="1072" y="4814"/>
                </a:cubicBezTo>
                <a:cubicBezTo>
                  <a:pt x="1250" y="4879"/>
                  <a:pt x="1456" y="4912"/>
                  <a:pt x="1661" y="4912"/>
                </a:cubicBezTo>
                <a:cubicBezTo>
                  <a:pt x="1867" y="4912"/>
                  <a:pt x="2072" y="4879"/>
                  <a:pt x="2251" y="4814"/>
                </a:cubicBezTo>
                <a:cubicBezTo>
                  <a:pt x="2286" y="5016"/>
                  <a:pt x="2310" y="5243"/>
                  <a:pt x="2346" y="5481"/>
                </a:cubicBezTo>
                <a:lnTo>
                  <a:pt x="2286" y="5481"/>
                </a:lnTo>
                <a:cubicBezTo>
                  <a:pt x="2191" y="5481"/>
                  <a:pt x="2108" y="5552"/>
                  <a:pt x="2108" y="5659"/>
                </a:cubicBezTo>
                <a:cubicBezTo>
                  <a:pt x="2108" y="5755"/>
                  <a:pt x="2179" y="5838"/>
                  <a:pt x="2286" y="5838"/>
                </a:cubicBezTo>
                <a:lnTo>
                  <a:pt x="2370" y="5838"/>
                </a:lnTo>
                <a:cubicBezTo>
                  <a:pt x="2382" y="6052"/>
                  <a:pt x="2405" y="6231"/>
                  <a:pt x="2417" y="6457"/>
                </a:cubicBezTo>
                <a:lnTo>
                  <a:pt x="1870" y="6457"/>
                </a:lnTo>
                <a:cubicBezTo>
                  <a:pt x="1774" y="6457"/>
                  <a:pt x="1691" y="6528"/>
                  <a:pt x="1691" y="6636"/>
                </a:cubicBezTo>
                <a:cubicBezTo>
                  <a:pt x="1691" y="6743"/>
                  <a:pt x="1762" y="6814"/>
                  <a:pt x="1870" y="6814"/>
                </a:cubicBezTo>
                <a:lnTo>
                  <a:pt x="2441" y="6814"/>
                </a:lnTo>
                <a:cubicBezTo>
                  <a:pt x="2465" y="7540"/>
                  <a:pt x="2429" y="8314"/>
                  <a:pt x="2310" y="9064"/>
                </a:cubicBezTo>
                <a:cubicBezTo>
                  <a:pt x="2298" y="9160"/>
                  <a:pt x="2358" y="9243"/>
                  <a:pt x="2465" y="9255"/>
                </a:cubicBezTo>
                <a:cubicBezTo>
                  <a:pt x="2476" y="9258"/>
                  <a:pt x="2487" y="9260"/>
                  <a:pt x="2498" y="9260"/>
                </a:cubicBezTo>
                <a:cubicBezTo>
                  <a:pt x="2572" y="9260"/>
                  <a:pt x="2645" y="9195"/>
                  <a:pt x="2655" y="9112"/>
                </a:cubicBezTo>
                <a:cubicBezTo>
                  <a:pt x="2882" y="7671"/>
                  <a:pt x="2834" y="6088"/>
                  <a:pt x="2596" y="4647"/>
                </a:cubicBezTo>
                <a:cubicBezTo>
                  <a:pt x="3191" y="4231"/>
                  <a:pt x="3477" y="3409"/>
                  <a:pt x="3179" y="2659"/>
                </a:cubicBezTo>
                <a:cubicBezTo>
                  <a:pt x="3072" y="2397"/>
                  <a:pt x="2691" y="1849"/>
                  <a:pt x="3417" y="849"/>
                </a:cubicBezTo>
                <a:cubicBezTo>
                  <a:pt x="3667" y="492"/>
                  <a:pt x="3727" y="492"/>
                  <a:pt x="3727" y="325"/>
                </a:cubicBezTo>
                <a:cubicBezTo>
                  <a:pt x="3727" y="147"/>
                  <a:pt x="3596" y="16"/>
                  <a:pt x="3417" y="4"/>
                </a:cubicBezTo>
                <a:cubicBezTo>
                  <a:pt x="3369" y="2"/>
                  <a:pt x="3321" y="1"/>
                  <a:pt x="3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145" name="Google Shape;12145;p66"/>
          <p:cNvGrpSpPr/>
          <p:nvPr/>
        </p:nvGrpSpPr>
        <p:grpSpPr>
          <a:xfrm>
            <a:off x="3485575" y="1999759"/>
            <a:ext cx="373772" cy="284050"/>
            <a:chOff x="3531200" y="1999759"/>
            <a:chExt cx="373772" cy="284050"/>
          </a:xfrm>
        </p:grpSpPr>
        <p:sp>
          <p:nvSpPr>
            <p:cNvPr id="12146" name="Google Shape;12146;p66"/>
            <p:cNvSpPr/>
            <p:nvPr/>
          </p:nvSpPr>
          <p:spPr>
            <a:xfrm>
              <a:off x="3531200" y="1999759"/>
              <a:ext cx="373772" cy="283669"/>
            </a:xfrm>
            <a:custGeom>
              <a:rect b="b" l="l" r="r" t="t"/>
              <a:pathLst>
                <a:path extrusionOk="0" h="8919" w="11752">
                  <a:moveTo>
                    <a:pt x="1024" y="1"/>
                  </a:moveTo>
                  <a:cubicBezTo>
                    <a:pt x="465" y="1"/>
                    <a:pt x="1" y="465"/>
                    <a:pt x="1" y="1024"/>
                  </a:cubicBezTo>
                  <a:lnTo>
                    <a:pt x="1" y="7847"/>
                  </a:lnTo>
                  <a:cubicBezTo>
                    <a:pt x="1" y="8418"/>
                    <a:pt x="477" y="8918"/>
                    <a:pt x="1072" y="8918"/>
                  </a:cubicBezTo>
                  <a:lnTo>
                    <a:pt x="4513" y="8918"/>
                  </a:lnTo>
                  <a:cubicBezTo>
                    <a:pt x="4596" y="8918"/>
                    <a:pt x="4692" y="8835"/>
                    <a:pt x="4692" y="8740"/>
                  </a:cubicBezTo>
                  <a:cubicBezTo>
                    <a:pt x="4692" y="8633"/>
                    <a:pt x="4608" y="8561"/>
                    <a:pt x="4513" y="8561"/>
                  </a:cubicBezTo>
                  <a:lnTo>
                    <a:pt x="1072" y="8561"/>
                  </a:lnTo>
                  <a:cubicBezTo>
                    <a:pt x="667" y="8561"/>
                    <a:pt x="358" y="8228"/>
                    <a:pt x="358" y="7847"/>
                  </a:cubicBezTo>
                  <a:lnTo>
                    <a:pt x="358" y="7763"/>
                  </a:lnTo>
                  <a:cubicBezTo>
                    <a:pt x="405" y="7430"/>
                    <a:pt x="679" y="7168"/>
                    <a:pt x="1024" y="7168"/>
                  </a:cubicBezTo>
                  <a:lnTo>
                    <a:pt x="1358" y="7168"/>
                  </a:lnTo>
                  <a:cubicBezTo>
                    <a:pt x="1441" y="7168"/>
                    <a:pt x="1536" y="7097"/>
                    <a:pt x="1536" y="6990"/>
                  </a:cubicBezTo>
                  <a:cubicBezTo>
                    <a:pt x="1536" y="6906"/>
                    <a:pt x="1453" y="6811"/>
                    <a:pt x="1358" y="6811"/>
                  </a:cubicBezTo>
                  <a:cubicBezTo>
                    <a:pt x="1335" y="6814"/>
                    <a:pt x="1308" y="6815"/>
                    <a:pt x="1278" y="6815"/>
                  </a:cubicBezTo>
                  <a:cubicBezTo>
                    <a:pt x="1231" y="6815"/>
                    <a:pt x="1176" y="6813"/>
                    <a:pt x="1114" y="6813"/>
                  </a:cubicBezTo>
                  <a:cubicBezTo>
                    <a:pt x="900" y="6813"/>
                    <a:pt x="612" y="6839"/>
                    <a:pt x="346" y="7073"/>
                  </a:cubicBezTo>
                  <a:cubicBezTo>
                    <a:pt x="358" y="679"/>
                    <a:pt x="322" y="1001"/>
                    <a:pt x="358" y="834"/>
                  </a:cubicBezTo>
                  <a:cubicBezTo>
                    <a:pt x="429" y="536"/>
                    <a:pt x="703" y="322"/>
                    <a:pt x="1013" y="322"/>
                  </a:cubicBezTo>
                  <a:lnTo>
                    <a:pt x="2441" y="322"/>
                  </a:lnTo>
                  <a:lnTo>
                    <a:pt x="2441" y="6811"/>
                  </a:lnTo>
                  <a:lnTo>
                    <a:pt x="2025" y="6811"/>
                  </a:lnTo>
                  <a:cubicBezTo>
                    <a:pt x="1929" y="6811"/>
                    <a:pt x="1846" y="6894"/>
                    <a:pt x="1846" y="6990"/>
                  </a:cubicBezTo>
                  <a:cubicBezTo>
                    <a:pt x="1846" y="7085"/>
                    <a:pt x="1917" y="7168"/>
                    <a:pt x="2025" y="7168"/>
                  </a:cubicBezTo>
                  <a:lnTo>
                    <a:pt x="2608" y="7168"/>
                  </a:lnTo>
                  <a:cubicBezTo>
                    <a:pt x="2644" y="7168"/>
                    <a:pt x="2691" y="7156"/>
                    <a:pt x="2727" y="7132"/>
                  </a:cubicBezTo>
                  <a:cubicBezTo>
                    <a:pt x="2751" y="7097"/>
                    <a:pt x="2763" y="7049"/>
                    <a:pt x="2763" y="7013"/>
                  </a:cubicBezTo>
                  <a:lnTo>
                    <a:pt x="2763" y="1203"/>
                  </a:lnTo>
                  <a:lnTo>
                    <a:pt x="11371" y="1203"/>
                  </a:lnTo>
                  <a:lnTo>
                    <a:pt x="11371" y="2787"/>
                  </a:lnTo>
                  <a:cubicBezTo>
                    <a:pt x="11371" y="2870"/>
                    <a:pt x="11442" y="2965"/>
                    <a:pt x="11550" y="2965"/>
                  </a:cubicBezTo>
                  <a:cubicBezTo>
                    <a:pt x="11633" y="2965"/>
                    <a:pt x="11728" y="2882"/>
                    <a:pt x="11728" y="2787"/>
                  </a:cubicBezTo>
                  <a:lnTo>
                    <a:pt x="11728" y="1036"/>
                  </a:lnTo>
                  <a:cubicBezTo>
                    <a:pt x="11752" y="941"/>
                    <a:pt x="11681" y="858"/>
                    <a:pt x="11597" y="858"/>
                  </a:cubicBezTo>
                  <a:lnTo>
                    <a:pt x="2810" y="858"/>
                  </a:lnTo>
                  <a:lnTo>
                    <a:pt x="2810" y="179"/>
                  </a:lnTo>
                  <a:cubicBezTo>
                    <a:pt x="2810" y="84"/>
                    <a:pt x="2739" y="1"/>
                    <a:pt x="2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7" name="Google Shape;12147;p66"/>
            <p:cNvSpPr/>
            <p:nvPr/>
          </p:nvSpPr>
          <p:spPr>
            <a:xfrm>
              <a:off x="3690638" y="2104652"/>
              <a:ext cx="214334" cy="179158"/>
            </a:xfrm>
            <a:custGeom>
              <a:rect b="b" l="l" r="r" t="t"/>
              <a:pathLst>
                <a:path extrusionOk="0" h="5633" w="6739">
                  <a:moveTo>
                    <a:pt x="6584" y="1"/>
                  </a:moveTo>
                  <a:cubicBezTo>
                    <a:pt x="6489" y="1"/>
                    <a:pt x="6406" y="84"/>
                    <a:pt x="6406" y="179"/>
                  </a:cubicBezTo>
                  <a:lnTo>
                    <a:pt x="6406" y="5275"/>
                  </a:lnTo>
                  <a:lnTo>
                    <a:pt x="179" y="5275"/>
                  </a:lnTo>
                  <a:cubicBezTo>
                    <a:pt x="95" y="5275"/>
                    <a:pt x="0" y="5346"/>
                    <a:pt x="0" y="5454"/>
                  </a:cubicBezTo>
                  <a:cubicBezTo>
                    <a:pt x="0" y="5549"/>
                    <a:pt x="72" y="5632"/>
                    <a:pt x="179" y="5632"/>
                  </a:cubicBezTo>
                  <a:lnTo>
                    <a:pt x="6560" y="5632"/>
                  </a:lnTo>
                  <a:cubicBezTo>
                    <a:pt x="6656" y="5632"/>
                    <a:pt x="6739" y="5549"/>
                    <a:pt x="6739" y="5454"/>
                  </a:cubicBezTo>
                  <a:lnTo>
                    <a:pt x="6739" y="179"/>
                  </a:lnTo>
                  <a:cubicBezTo>
                    <a:pt x="6739" y="84"/>
                    <a:pt x="6668" y="1"/>
                    <a:pt x="6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8" name="Google Shape;12148;p66"/>
            <p:cNvSpPr/>
            <p:nvPr/>
          </p:nvSpPr>
          <p:spPr>
            <a:xfrm>
              <a:off x="3631163" y="2148193"/>
              <a:ext cx="259433" cy="84856"/>
            </a:xfrm>
            <a:custGeom>
              <a:rect b="b" l="l" r="r" t="t"/>
              <a:pathLst>
                <a:path extrusionOk="0" h="2668" w="8157">
                  <a:moveTo>
                    <a:pt x="179" y="1"/>
                  </a:moveTo>
                  <a:cubicBezTo>
                    <a:pt x="84" y="1"/>
                    <a:pt x="1" y="84"/>
                    <a:pt x="1" y="179"/>
                  </a:cubicBezTo>
                  <a:lnTo>
                    <a:pt x="1" y="2489"/>
                  </a:lnTo>
                  <a:cubicBezTo>
                    <a:pt x="1" y="2584"/>
                    <a:pt x="72" y="2668"/>
                    <a:pt x="179" y="2668"/>
                  </a:cubicBezTo>
                  <a:lnTo>
                    <a:pt x="4954" y="2668"/>
                  </a:lnTo>
                  <a:cubicBezTo>
                    <a:pt x="5037" y="2668"/>
                    <a:pt x="5132" y="2596"/>
                    <a:pt x="5132" y="2489"/>
                  </a:cubicBezTo>
                  <a:cubicBezTo>
                    <a:pt x="5132" y="2382"/>
                    <a:pt x="5061" y="2311"/>
                    <a:pt x="4954" y="2311"/>
                  </a:cubicBezTo>
                  <a:lnTo>
                    <a:pt x="358" y="2311"/>
                  </a:lnTo>
                  <a:lnTo>
                    <a:pt x="358" y="346"/>
                  </a:lnTo>
                  <a:lnTo>
                    <a:pt x="501" y="346"/>
                  </a:lnTo>
                  <a:lnTo>
                    <a:pt x="501" y="1227"/>
                  </a:lnTo>
                  <a:cubicBezTo>
                    <a:pt x="501" y="1310"/>
                    <a:pt x="572" y="1406"/>
                    <a:pt x="679" y="1406"/>
                  </a:cubicBezTo>
                  <a:cubicBezTo>
                    <a:pt x="787" y="1406"/>
                    <a:pt x="858" y="1334"/>
                    <a:pt x="858" y="1227"/>
                  </a:cubicBezTo>
                  <a:lnTo>
                    <a:pt x="858" y="346"/>
                  </a:lnTo>
                  <a:lnTo>
                    <a:pt x="1072" y="346"/>
                  </a:lnTo>
                  <a:lnTo>
                    <a:pt x="1072" y="739"/>
                  </a:lnTo>
                  <a:cubicBezTo>
                    <a:pt x="1072" y="822"/>
                    <a:pt x="1144" y="918"/>
                    <a:pt x="1251" y="918"/>
                  </a:cubicBezTo>
                  <a:cubicBezTo>
                    <a:pt x="1346" y="918"/>
                    <a:pt x="1430" y="834"/>
                    <a:pt x="1430" y="739"/>
                  </a:cubicBezTo>
                  <a:lnTo>
                    <a:pt x="1430" y="346"/>
                  </a:lnTo>
                  <a:lnTo>
                    <a:pt x="1632" y="346"/>
                  </a:lnTo>
                  <a:lnTo>
                    <a:pt x="1632" y="739"/>
                  </a:lnTo>
                  <a:cubicBezTo>
                    <a:pt x="1632" y="822"/>
                    <a:pt x="1703" y="918"/>
                    <a:pt x="1811" y="918"/>
                  </a:cubicBezTo>
                  <a:cubicBezTo>
                    <a:pt x="1918" y="918"/>
                    <a:pt x="1989" y="834"/>
                    <a:pt x="1989" y="739"/>
                  </a:cubicBezTo>
                  <a:lnTo>
                    <a:pt x="1989" y="346"/>
                  </a:lnTo>
                  <a:lnTo>
                    <a:pt x="2203" y="346"/>
                  </a:lnTo>
                  <a:lnTo>
                    <a:pt x="2203" y="739"/>
                  </a:lnTo>
                  <a:cubicBezTo>
                    <a:pt x="2203" y="822"/>
                    <a:pt x="2275" y="918"/>
                    <a:pt x="2382" y="918"/>
                  </a:cubicBezTo>
                  <a:cubicBezTo>
                    <a:pt x="2477" y="918"/>
                    <a:pt x="2561" y="834"/>
                    <a:pt x="2561" y="739"/>
                  </a:cubicBezTo>
                  <a:lnTo>
                    <a:pt x="2561" y="346"/>
                  </a:lnTo>
                  <a:lnTo>
                    <a:pt x="2763" y="346"/>
                  </a:lnTo>
                  <a:lnTo>
                    <a:pt x="2763" y="1227"/>
                  </a:lnTo>
                  <a:cubicBezTo>
                    <a:pt x="2763" y="1310"/>
                    <a:pt x="2834" y="1406"/>
                    <a:pt x="2942" y="1406"/>
                  </a:cubicBezTo>
                  <a:cubicBezTo>
                    <a:pt x="3049" y="1406"/>
                    <a:pt x="3120" y="1334"/>
                    <a:pt x="3120" y="1227"/>
                  </a:cubicBezTo>
                  <a:lnTo>
                    <a:pt x="3120" y="346"/>
                  </a:lnTo>
                  <a:lnTo>
                    <a:pt x="3335" y="346"/>
                  </a:lnTo>
                  <a:lnTo>
                    <a:pt x="3335" y="739"/>
                  </a:lnTo>
                  <a:cubicBezTo>
                    <a:pt x="3335" y="822"/>
                    <a:pt x="3406" y="918"/>
                    <a:pt x="3513" y="918"/>
                  </a:cubicBezTo>
                  <a:cubicBezTo>
                    <a:pt x="3608" y="918"/>
                    <a:pt x="3692" y="834"/>
                    <a:pt x="3692" y="739"/>
                  </a:cubicBezTo>
                  <a:lnTo>
                    <a:pt x="3692" y="346"/>
                  </a:lnTo>
                  <a:lnTo>
                    <a:pt x="3894" y="346"/>
                  </a:lnTo>
                  <a:lnTo>
                    <a:pt x="3894" y="739"/>
                  </a:lnTo>
                  <a:cubicBezTo>
                    <a:pt x="3894" y="822"/>
                    <a:pt x="3966" y="918"/>
                    <a:pt x="4073" y="918"/>
                  </a:cubicBezTo>
                  <a:cubicBezTo>
                    <a:pt x="4168" y="918"/>
                    <a:pt x="4251" y="834"/>
                    <a:pt x="4251" y="739"/>
                  </a:cubicBezTo>
                  <a:lnTo>
                    <a:pt x="4251" y="346"/>
                  </a:lnTo>
                  <a:lnTo>
                    <a:pt x="4466" y="346"/>
                  </a:lnTo>
                  <a:lnTo>
                    <a:pt x="4466" y="739"/>
                  </a:lnTo>
                  <a:cubicBezTo>
                    <a:pt x="4466" y="822"/>
                    <a:pt x="4537" y="918"/>
                    <a:pt x="4644" y="918"/>
                  </a:cubicBezTo>
                  <a:cubicBezTo>
                    <a:pt x="4739" y="918"/>
                    <a:pt x="4823" y="834"/>
                    <a:pt x="4823" y="739"/>
                  </a:cubicBezTo>
                  <a:lnTo>
                    <a:pt x="4823" y="346"/>
                  </a:lnTo>
                  <a:lnTo>
                    <a:pt x="5025" y="346"/>
                  </a:lnTo>
                  <a:lnTo>
                    <a:pt x="5025" y="1227"/>
                  </a:lnTo>
                  <a:cubicBezTo>
                    <a:pt x="5025" y="1310"/>
                    <a:pt x="5097" y="1406"/>
                    <a:pt x="5204" y="1406"/>
                  </a:cubicBezTo>
                  <a:cubicBezTo>
                    <a:pt x="5311" y="1406"/>
                    <a:pt x="5382" y="1334"/>
                    <a:pt x="5382" y="1227"/>
                  </a:cubicBezTo>
                  <a:lnTo>
                    <a:pt x="5382" y="346"/>
                  </a:lnTo>
                  <a:lnTo>
                    <a:pt x="5597" y="346"/>
                  </a:lnTo>
                  <a:lnTo>
                    <a:pt x="5597" y="739"/>
                  </a:lnTo>
                  <a:cubicBezTo>
                    <a:pt x="5597" y="822"/>
                    <a:pt x="5668" y="918"/>
                    <a:pt x="5775" y="918"/>
                  </a:cubicBezTo>
                  <a:cubicBezTo>
                    <a:pt x="5871" y="918"/>
                    <a:pt x="5954" y="834"/>
                    <a:pt x="5954" y="739"/>
                  </a:cubicBezTo>
                  <a:lnTo>
                    <a:pt x="5954" y="346"/>
                  </a:lnTo>
                  <a:lnTo>
                    <a:pt x="6156" y="346"/>
                  </a:lnTo>
                  <a:lnTo>
                    <a:pt x="6156" y="739"/>
                  </a:lnTo>
                  <a:cubicBezTo>
                    <a:pt x="6156" y="822"/>
                    <a:pt x="6228" y="918"/>
                    <a:pt x="6335" y="918"/>
                  </a:cubicBezTo>
                  <a:cubicBezTo>
                    <a:pt x="6442" y="918"/>
                    <a:pt x="6514" y="834"/>
                    <a:pt x="6514" y="739"/>
                  </a:cubicBezTo>
                  <a:lnTo>
                    <a:pt x="6514" y="346"/>
                  </a:lnTo>
                  <a:lnTo>
                    <a:pt x="6728" y="346"/>
                  </a:lnTo>
                  <a:lnTo>
                    <a:pt x="6728" y="739"/>
                  </a:lnTo>
                  <a:cubicBezTo>
                    <a:pt x="6728" y="822"/>
                    <a:pt x="6799" y="918"/>
                    <a:pt x="6906" y="918"/>
                  </a:cubicBezTo>
                  <a:cubicBezTo>
                    <a:pt x="7002" y="918"/>
                    <a:pt x="7085" y="834"/>
                    <a:pt x="7085" y="739"/>
                  </a:cubicBezTo>
                  <a:lnTo>
                    <a:pt x="7085" y="346"/>
                  </a:lnTo>
                  <a:lnTo>
                    <a:pt x="7287" y="346"/>
                  </a:lnTo>
                  <a:lnTo>
                    <a:pt x="7287" y="1227"/>
                  </a:lnTo>
                  <a:cubicBezTo>
                    <a:pt x="7287" y="1310"/>
                    <a:pt x="7359" y="1406"/>
                    <a:pt x="7466" y="1406"/>
                  </a:cubicBezTo>
                  <a:cubicBezTo>
                    <a:pt x="7573" y="1406"/>
                    <a:pt x="7645" y="1334"/>
                    <a:pt x="7645" y="1227"/>
                  </a:cubicBezTo>
                  <a:lnTo>
                    <a:pt x="7645" y="346"/>
                  </a:lnTo>
                  <a:lnTo>
                    <a:pt x="7799" y="346"/>
                  </a:lnTo>
                  <a:lnTo>
                    <a:pt x="7799" y="2311"/>
                  </a:lnTo>
                  <a:lnTo>
                    <a:pt x="5835" y="2311"/>
                  </a:lnTo>
                  <a:cubicBezTo>
                    <a:pt x="5740" y="2311"/>
                    <a:pt x="5656" y="2382"/>
                    <a:pt x="5656" y="2489"/>
                  </a:cubicBezTo>
                  <a:cubicBezTo>
                    <a:pt x="5656" y="2596"/>
                    <a:pt x="5728" y="2668"/>
                    <a:pt x="5835" y="2668"/>
                  </a:cubicBezTo>
                  <a:lnTo>
                    <a:pt x="7978" y="2668"/>
                  </a:lnTo>
                  <a:cubicBezTo>
                    <a:pt x="8061" y="2668"/>
                    <a:pt x="8157" y="2596"/>
                    <a:pt x="8157" y="2489"/>
                  </a:cubicBezTo>
                  <a:lnTo>
                    <a:pt x="8157" y="179"/>
                  </a:lnTo>
                  <a:cubicBezTo>
                    <a:pt x="7954" y="96"/>
                    <a:pt x="7883"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49" name="Google Shape;12149;p66"/>
            <p:cNvSpPr/>
            <p:nvPr/>
          </p:nvSpPr>
          <p:spPr>
            <a:xfrm>
              <a:off x="3639496" y="2058089"/>
              <a:ext cx="206414" cy="73120"/>
            </a:xfrm>
            <a:custGeom>
              <a:rect b="b" l="l" r="r" t="t"/>
              <a:pathLst>
                <a:path extrusionOk="0" h="2299" w="6490">
                  <a:moveTo>
                    <a:pt x="179" y="0"/>
                  </a:moveTo>
                  <a:cubicBezTo>
                    <a:pt x="84" y="0"/>
                    <a:pt x="1" y="72"/>
                    <a:pt x="1" y="179"/>
                  </a:cubicBezTo>
                  <a:cubicBezTo>
                    <a:pt x="1" y="274"/>
                    <a:pt x="72" y="357"/>
                    <a:pt x="179" y="357"/>
                  </a:cubicBezTo>
                  <a:lnTo>
                    <a:pt x="3013" y="357"/>
                  </a:lnTo>
                  <a:cubicBezTo>
                    <a:pt x="3168" y="357"/>
                    <a:pt x="3311" y="488"/>
                    <a:pt x="3311" y="655"/>
                  </a:cubicBezTo>
                  <a:lnTo>
                    <a:pt x="3311" y="691"/>
                  </a:lnTo>
                  <a:cubicBezTo>
                    <a:pt x="3311" y="857"/>
                    <a:pt x="3168" y="988"/>
                    <a:pt x="3013" y="988"/>
                  </a:cubicBezTo>
                  <a:lnTo>
                    <a:pt x="2799" y="988"/>
                  </a:lnTo>
                  <a:cubicBezTo>
                    <a:pt x="2442" y="988"/>
                    <a:pt x="2144" y="1286"/>
                    <a:pt x="2144" y="1643"/>
                  </a:cubicBezTo>
                  <a:cubicBezTo>
                    <a:pt x="2144" y="2000"/>
                    <a:pt x="2442" y="2298"/>
                    <a:pt x="2799" y="2298"/>
                  </a:cubicBezTo>
                  <a:lnTo>
                    <a:pt x="6311" y="2298"/>
                  </a:lnTo>
                  <a:cubicBezTo>
                    <a:pt x="6406" y="2298"/>
                    <a:pt x="6490" y="2227"/>
                    <a:pt x="6490" y="2119"/>
                  </a:cubicBezTo>
                  <a:cubicBezTo>
                    <a:pt x="6490" y="2024"/>
                    <a:pt x="6418" y="1941"/>
                    <a:pt x="6311" y="1941"/>
                  </a:cubicBezTo>
                  <a:lnTo>
                    <a:pt x="2799" y="1941"/>
                  </a:lnTo>
                  <a:cubicBezTo>
                    <a:pt x="2632" y="1941"/>
                    <a:pt x="2501" y="1810"/>
                    <a:pt x="2501" y="1643"/>
                  </a:cubicBezTo>
                  <a:cubicBezTo>
                    <a:pt x="2501" y="1488"/>
                    <a:pt x="2632" y="1346"/>
                    <a:pt x="2799" y="1346"/>
                  </a:cubicBezTo>
                  <a:lnTo>
                    <a:pt x="3013" y="1346"/>
                  </a:lnTo>
                  <a:cubicBezTo>
                    <a:pt x="3358" y="1346"/>
                    <a:pt x="3656" y="1048"/>
                    <a:pt x="3656" y="691"/>
                  </a:cubicBezTo>
                  <a:lnTo>
                    <a:pt x="3656" y="655"/>
                  </a:lnTo>
                  <a:cubicBezTo>
                    <a:pt x="3656" y="298"/>
                    <a:pt x="3358" y="0"/>
                    <a:pt x="30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50" name="Google Shape;12150;p66"/>
          <p:cNvGrpSpPr/>
          <p:nvPr/>
        </p:nvGrpSpPr>
        <p:grpSpPr>
          <a:xfrm>
            <a:off x="2667058" y="1500293"/>
            <a:ext cx="330231" cy="359015"/>
            <a:chOff x="2667058" y="1500293"/>
            <a:chExt cx="330231" cy="359015"/>
          </a:xfrm>
        </p:grpSpPr>
        <p:sp>
          <p:nvSpPr>
            <p:cNvPr id="12151" name="Google Shape;12151;p66"/>
            <p:cNvSpPr/>
            <p:nvPr/>
          </p:nvSpPr>
          <p:spPr>
            <a:xfrm>
              <a:off x="2944239" y="1581714"/>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2" name="Google Shape;12152;p66"/>
            <p:cNvSpPr/>
            <p:nvPr/>
          </p:nvSpPr>
          <p:spPr>
            <a:xfrm>
              <a:off x="2667058" y="1500293"/>
              <a:ext cx="330231" cy="359015"/>
            </a:xfrm>
            <a:custGeom>
              <a:rect b="b" l="l" r="r" t="t"/>
              <a:pathLst>
                <a:path extrusionOk="0" h="11288" w="10383">
                  <a:moveTo>
                    <a:pt x="1036" y="322"/>
                  </a:moveTo>
                  <a:lnTo>
                    <a:pt x="1036" y="1048"/>
                  </a:lnTo>
                  <a:lnTo>
                    <a:pt x="322" y="1048"/>
                  </a:lnTo>
                  <a:lnTo>
                    <a:pt x="322" y="322"/>
                  </a:lnTo>
                  <a:close/>
                  <a:moveTo>
                    <a:pt x="5561" y="334"/>
                  </a:moveTo>
                  <a:lnTo>
                    <a:pt x="5561" y="1048"/>
                  </a:lnTo>
                  <a:lnTo>
                    <a:pt x="4846" y="1048"/>
                  </a:lnTo>
                  <a:lnTo>
                    <a:pt x="4846" y="334"/>
                  </a:lnTo>
                  <a:close/>
                  <a:moveTo>
                    <a:pt x="10049" y="334"/>
                  </a:moveTo>
                  <a:lnTo>
                    <a:pt x="10049" y="1048"/>
                  </a:lnTo>
                  <a:lnTo>
                    <a:pt x="9335" y="1048"/>
                  </a:lnTo>
                  <a:lnTo>
                    <a:pt x="9335" y="334"/>
                  </a:lnTo>
                  <a:close/>
                  <a:moveTo>
                    <a:pt x="8799" y="1905"/>
                  </a:moveTo>
                  <a:lnTo>
                    <a:pt x="8799" y="1905"/>
                  </a:lnTo>
                  <a:cubicBezTo>
                    <a:pt x="8740" y="2381"/>
                    <a:pt x="8728" y="2536"/>
                    <a:pt x="8728" y="2560"/>
                  </a:cubicBezTo>
                  <a:lnTo>
                    <a:pt x="8549" y="2381"/>
                  </a:lnTo>
                  <a:lnTo>
                    <a:pt x="8311" y="2143"/>
                  </a:lnTo>
                  <a:lnTo>
                    <a:pt x="8132" y="1965"/>
                  </a:lnTo>
                  <a:lnTo>
                    <a:pt x="8132" y="1965"/>
                  </a:lnTo>
                  <a:cubicBezTo>
                    <a:pt x="8140" y="1967"/>
                    <a:pt x="8153" y="1969"/>
                    <a:pt x="8173" y="1969"/>
                  </a:cubicBezTo>
                  <a:cubicBezTo>
                    <a:pt x="8242" y="1969"/>
                    <a:pt x="8402" y="1951"/>
                    <a:pt x="8799" y="1905"/>
                  </a:cubicBezTo>
                  <a:close/>
                  <a:moveTo>
                    <a:pt x="7061" y="3048"/>
                  </a:moveTo>
                  <a:lnTo>
                    <a:pt x="7656" y="3644"/>
                  </a:lnTo>
                  <a:cubicBezTo>
                    <a:pt x="7156" y="3703"/>
                    <a:pt x="7347" y="3679"/>
                    <a:pt x="6989" y="3727"/>
                  </a:cubicBezTo>
                  <a:cubicBezTo>
                    <a:pt x="6989" y="3727"/>
                    <a:pt x="7001" y="3644"/>
                    <a:pt x="7061" y="3048"/>
                  </a:cubicBezTo>
                  <a:close/>
                  <a:moveTo>
                    <a:pt x="1036" y="5299"/>
                  </a:moveTo>
                  <a:lnTo>
                    <a:pt x="1036" y="6013"/>
                  </a:lnTo>
                  <a:lnTo>
                    <a:pt x="322" y="6013"/>
                  </a:lnTo>
                  <a:lnTo>
                    <a:pt x="322" y="5299"/>
                  </a:lnTo>
                  <a:close/>
                  <a:moveTo>
                    <a:pt x="10049" y="5299"/>
                  </a:moveTo>
                  <a:lnTo>
                    <a:pt x="10049" y="6013"/>
                  </a:lnTo>
                  <a:lnTo>
                    <a:pt x="9335" y="6013"/>
                  </a:lnTo>
                  <a:lnTo>
                    <a:pt x="9335" y="5299"/>
                  </a:lnTo>
                  <a:close/>
                  <a:moveTo>
                    <a:pt x="6728" y="3227"/>
                  </a:moveTo>
                  <a:lnTo>
                    <a:pt x="6656" y="3894"/>
                  </a:lnTo>
                  <a:cubicBezTo>
                    <a:pt x="6644" y="4001"/>
                    <a:pt x="6751" y="4096"/>
                    <a:pt x="6847" y="4096"/>
                  </a:cubicBezTo>
                  <a:lnTo>
                    <a:pt x="7418" y="4036"/>
                  </a:lnTo>
                  <a:lnTo>
                    <a:pt x="7418" y="10418"/>
                  </a:lnTo>
                  <a:lnTo>
                    <a:pt x="5906" y="10418"/>
                  </a:lnTo>
                  <a:lnTo>
                    <a:pt x="5906" y="10061"/>
                  </a:lnTo>
                  <a:cubicBezTo>
                    <a:pt x="5906" y="9978"/>
                    <a:pt x="5823" y="9894"/>
                    <a:pt x="5739" y="9894"/>
                  </a:cubicBezTo>
                  <a:lnTo>
                    <a:pt x="4680" y="9894"/>
                  </a:lnTo>
                  <a:cubicBezTo>
                    <a:pt x="4596" y="9894"/>
                    <a:pt x="4513" y="9978"/>
                    <a:pt x="4513" y="10061"/>
                  </a:cubicBezTo>
                  <a:lnTo>
                    <a:pt x="4513" y="10418"/>
                  </a:lnTo>
                  <a:lnTo>
                    <a:pt x="1394" y="10418"/>
                  </a:lnTo>
                  <a:lnTo>
                    <a:pt x="1394" y="10061"/>
                  </a:lnTo>
                  <a:cubicBezTo>
                    <a:pt x="1394" y="9978"/>
                    <a:pt x="1322" y="9894"/>
                    <a:pt x="1227" y="9894"/>
                  </a:cubicBezTo>
                  <a:lnTo>
                    <a:pt x="870" y="9894"/>
                  </a:lnTo>
                  <a:lnTo>
                    <a:pt x="870" y="6346"/>
                  </a:lnTo>
                  <a:lnTo>
                    <a:pt x="1227" y="6346"/>
                  </a:lnTo>
                  <a:cubicBezTo>
                    <a:pt x="1322" y="6346"/>
                    <a:pt x="1394" y="6263"/>
                    <a:pt x="1394" y="6180"/>
                  </a:cubicBezTo>
                  <a:lnTo>
                    <a:pt x="1394" y="5120"/>
                  </a:lnTo>
                  <a:cubicBezTo>
                    <a:pt x="1394" y="5025"/>
                    <a:pt x="1322" y="4953"/>
                    <a:pt x="1227" y="4953"/>
                  </a:cubicBezTo>
                  <a:lnTo>
                    <a:pt x="870" y="4953"/>
                  </a:lnTo>
                  <a:lnTo>
                    <a:pt x="870" y="3227"/>
                  </a:lnTo>
                  <a:close/>
                  <a:moveTo>
                    <a:pt x="9002" y="834"/>
                  </a:moveTo>
                  <a:lnTo>
                    <a:pt x="9002" y="1191"/>
                  </a:lnTo>
                  <a:cubicBezTo>
                    <a:pt x="9002" y="1274"/>
                    <a:pt x="9073" y="1358"/>
                    <a:pt x="9156" y="1358"/>
                  </a:cubicBezTo>
                  <a:lnTo>
                    <a:pt x="9514" y="1358"/>
                  </a:lnTo>
                  <a:lnTo>
                    <a:pt x="9514" y="4929"/>
                  </a:lnTo>
                  <a:lnTo>
                    <a:pt x="9156" y="4929"/>
                  </a:lnTo>
                  <a:cubicBezTo>
                    <a:pt x="9073" y="4929"/>
                    <a:pt x="9002" y="5001"/>
                    <a:pt x="9002" y="5084"/>
                  </a:cubicBezTo>
                  <a:lnTo>
                    <a:pt x="9002" y="6144"/>
                  </a:lnTo>
                  <a:cubicBezTo>
                    <a:pt x="9002" y="6239"/>
                    <a:pt x="9073" y="6311"/>
                    <a:pt x="9156" y="6311"/>
                  </a:cubicBezTo>
                  <a:lnTo>
                    <a:pt x="9514" y="6311"/>
                  </a:lnTo>
                  <a:lnTo>
                    <a:pt x="9514" y="9870"/>
                  </a:lnTo>
                  <a:lnTo>
                    <a:pt x="9156" y="9870"/>
                  </a:lnTo>
                  <a:cubicBezTo>
                    <a:pt x="9073" y="9894"/>
                    <a:pt x="9002" y="9978"/>
                    <a:pt x="9002" y="10061"/>
                  </a:cubicBezTo>
                  <a:lnTo>
                    <a:pt x="9002" y="10418"/>
                  </a:lnTo>
                  <a:lnTo>
                    <a:pt x="7716" y="10418"/>
                  </a:lnTo>
                  <a:lnTo>
                    <a:pt x="7716" y="3977"/>
                  </a:lnTo>
                  <a:lnTo>
                    <a:pt x="8049" y="3929"/>
                  </a:lnTo>
                  <a:cubicBezTo>
                    <a:pt x="8180" y="3917"/>
                    <a:pt x="8240" y="3739"/>
                    <a:pt x="8144" y="3644"/>
                  </a:cubicBezTo>
                  <a:lnTo>
                    <a:pt x="7728" y="3227"/>
                  </a:lnTo>
                  <a:lnTo>
                    <a:pt x="8323" y="2632"/>
                  </a:lnTo>
                  <a:cubicBezTo>
                    <a:pt x="8728" y="3024"/>
                    <a:pt x="8740" y="3096"/>
                    <a:pt x="8859" y="3096"/>
                  </a:cubicBezTo>
                  <a:cubicBezTo>
                    <a:pt x="8954" y="3096"/>
                    <a:pt x="9025" y="3036"/>
                    <a:pt x="9025" y="2953"/>
                  </a:cubicBezTo>
                  <a:lnTo>
                    <a:pt x="9025" y="2929"/>
                  </a:lnTo>
                  <a:cubicBezTo>
                    <a:pt x="9025" y="2882"/>
                    <a:pt x="9061" y="2667"/>
                    <a:pt x="9180" y="1715"/>
                  </a:cubicBezTo>
                  <a:cubicBezTo>
                    <a:pt x="9192" y="1608"/>
                    <a:pt x="9097" y="1512"/>
                    <a:pt x="8978" y="1512"/>
                  </a:cubicBezTo>
                  <a:lnTo>
                    <a:pt x="7763" y="1667"/>
                  </a:lnTo>
                  <a:cubicBezTo>
                    <a:pt x="7632" y="1679"/>
                    <a:pt x="7573" y="1858"/>
                    <a:pt x="7656" y="1953"/>
                  </a:cubicBezTo>
                  <a:lnTo>
                    <a:pt x="8085" y="2381"/>
                  </a:lnTo>
                  <a:lnTo>
                    <a:pt x="7513" y="2965"/>
                  </a:lnTo>
                  <a:lnTo>
                    <a:pt x="7406" y="2858"/>
                  </a:lnTo>
                  <a:lnTo>
                    <a:pt x="7073" y="2524"/>
                  </a:lnTo>
                  <a:cubicBezTo>
                    <a:pt x="7041" y="2493"/>
                    <a:pt x="7001" y="2478"/>
                    <a:pt x="6962" y="2478"/>
                  </a:cubicBezTo>
                  <a:cubicBezTo>
                    <a:pt x="6884" y="2478"/>
                    <a:pt x="6807" y="2536"/>
                    <a:pt x="6799" y="2632"/>
                  </a:cubicBezTo>
                  <a:lnTo>
                    <a:pt x="6763" y="2858"/>
                  </a:lnTo>
                  <a:lnTo>
                    <a:pt x="870" y="2858"/>
                  </a:lnTo>
                  <a:lnTo>
                    <a:pt x="870" y="1358"/>
                  </a:lnTo>
                  <a:lnTo>
                    <a:pt x="1227" y="1358"/>
                  </a:lnTo>
                  <a:cubicBezTo>
                    <a:pt x="1322" y="1358"/>
                    <a:pt x="1394" y="1274"/>
                    <a:pt x="1394" y="1191"/>
                  </a:cubicBezTo>
                  <a:lnTo>
                    <a:pt x="1394" y="834"/>
                  </a:lnTo>
                  <a:lnTo>
                    <a:pt x="4513" y="834"/>
                  </a:lnTo>
                  <a:lnTo>
                    <a:pt x="4513" y="1191"/>
                  </a:lnTo>
                  <a:cubicBezTo>
                    <a:pt x="4513" y="1274"/>
                    <a:pt x="4596" y="1358"/>
                    <a:pt x="4680" y="1358"/>
                  </a:cubicBezTo>
                  <a:lnTo>
                    <a:pt x="5739" y="1358"/>
                  </a:lnTo>
                  <a:cubicBezTo>
                    <a:pt x="5823" y="1358"/>
                    <a:pt x="5906" y="1274"/>
                    <a:pt x="5906" y="1191"/>
                  </a:cubicBezTo>
                  <a:lnTo>
                    <a:pt x="5906" y="834"/>
                  </a:lnTo>
                  <a:close/>
                  <a:moveTo>
                    <a:pt x="1036" y="10228"/>
                  </a:moveTo>
                  <a:lnTo>
                    <a:pt x="1036" y="10942"/>
                  </a:lnTo>
                  <a:lnTo>
                    <a:pt x="322" y="10942"/>
                  </a:lnTo>
                  <a:lnTo>
                    <a:pt x="322" y="10228"/>
                  </a:lnTo>
                  <a:close/>
                  <a:moveTo>
                    <a:pt x="5561" y="10228"/>
                  </a:moveTo>
                  <a:lnTo>
                    <a:pt x="5561" y="10942"/>
                  </a:lnTo>
                  <a:lnTo>
                    <a:pt x="4846" y="10942"/>
                  </a:lnTo>
                  <a:lnTo>
                    <a:pt x="4846" y="10228"/>
                  </a:lnTo>
                  <a:close/>
                  <a:moveTo>
                    <a:pt x="10049" y="10228"/>
                  </a:moveTo>
                  <a:lnTo>
                    <a:pt x="10049" y="10942"/>
                  </a:lnTo>
                  <a:lnTo>
                    <a:pt x="9335" y="10942"/>
                  </a:lnTo>
                  <a:lnTo>
                    <a:pt x="9335" y="10228"/>
                  </a:lnTo>
                  <a:close/>
                  <a:moveTo>
                    <a:pt x="167" y="0"/>
                  </a:moveTo>
                  <a:cubicBezTo>
                    <a:pt x="84" y="0"/>
                    <a:pt x="0" y="72"/>
                    <a:pt x="0" y="167"/>
                  </a:cubicBezTo>
                  <a:lnTo>
                    <a:pt x="0" y="1215"/>
                  </a:lnTo>
                  <a:cubicBezTo>
                    <a:pt x="0" y="1310"/>
                    <a:pt x="84" y="1381"/>
                    <a:pt x="167" y="1381"/>
                  </a:cubicBezTo>
                  <a:lnTo>
                    <a:pt x="524" y="1381"/>
                  </a:lnTo>
                  <a:lnTo>
                    <a:pt x="524" y="4953"/>
                  </a:lnTo>
                  <a:lnTo>
                    <a:pt x="167" y="4953"/>
                  </a:lnTo>
                  <a:cubicBezTo>
                    <a:pt x="84" y="4953"/>
                    <a:pt x="0" y="5025"/>
                    <a:pt x="0" y="5120"/>
                  </a:cubicBezTo>
                  <a:lnTo>
                    <a:pt x="0" y="6180"/>
                  </a:lnTo>
                  <a:cubicBezTo>
                    <a:pt x="0" y="6263"/>
                    <a:pt x="84" y="6346"/>
                    <a:pt x="167" y="6346"/>
                  </a:cubicBezTo>
                  <a:lnTo>
                    <a:pt x="524" y="6346"/>
                  </a:lnTo>
                  <a:lnTo>
                    <a:pt x="524" y="9894"/>
                  </a:lnTo>
                  <a:lnTo>
                    <a:pt x="167" y="9894"/>
                  </a:lnTo>
                  <a:cubicBezTo>
                    <a:pt x="84" y="9894"/>
                    <a:pt x="0" y="9978"/>
                    <a:pt x="0" y="10061"/>
                  </a:cubicBezTo>
                  <a:lnTo>
                    <a:pt x="0" y="11121"/>
                  </a:lnTo>
                  <a:cubicBezTo>
                    <a:pt x="0" y="11204"/>
                    <a:pt x="84" y="11287"/>
                    <a:pt x="167" y="11287"/>
                  </a:cubicBezTo>
                  <a:lnTo>
                    <a:pt x="1227" y="11287"/>
                  </a:lnTo>
                  <a:cubicBezTo>
                    <a:pt x="1322" y="11287"/>
                    <a:pt x="1394" y="11204"/>
                    <a:pt x="1394" y="11121"/>
                  </a:cubicBezTo>
                  <a:lnTo>
                    <a:pt x="1394" y="10763"/>
                  </a:lnTo>
                  <a:lnTo>
                    <a:pt x="4513" y="10763"/>
                  </a:lnTo>
                  <a:lnTo>
                    <a:pt x="4513" y="11121"/>
                  </a:lnTo>
                  <a:cubicBezTo>
                    <a:pt x="4513" y="11204"/>
                    <a:pt x="4596" y="11287"/>
                    <a:pt x="4680" y="11287"/>
                  </a:cubicBezTo>
                  <a:lnTo>
                    <a:pt x="5739" y="11287"/>
                  </a:lnTo>
                  <a:cubicBezTo>
                    <a:pt x="5823" y="11287"/>
                    <a:pt x="5906" y="11204"/>
                    <a:pt x="5906" y="11121"/>
                  </a:cubicBezTo>
                  <a:lnTo>
                    <a:pt x="5906" y="10763"/>
                  </a:lnTo>
                  <a:lnTo>
                    <a:pt x="9002" y="10763"/>
                  </a:lnTo>
                  <a:lnTo>
                    <a:pt x="9002" y="11121"/>
                  </a:lnTo>
                  <a:cubicBezTo>
                    <a:pt x="9002" y="11204"/>
                    <a:pt x="9073" y="11287"/>
                    <a:pt x="9156" y="11287"/>
                  </a:cubicBezTo>
                  <a:lnTo>
                    <a:pt x="10216" y="11287"/>
                  </a:lnTo>
                  <a:cubicBezTo>
                    <a:pt x="10311" y="11287"/>
                    <a:pt x="10383" y="11204"/>
                    <a:pt x="10383" y="11121"/>
                  </a:cubicBezTo>
                  <a:lnTo>
                    <a:pt x="10383" y="10061"/>
                  </a:lnTo>
                  <a:cubicBezTo>
                    <a:pt x="10383" y="9978"/>
                    <a:pt x="10311" y="9894"/>
                    <a:pt x="10216" y="9894"/>
                  </a:cubicBezTo>
                  <a:lnTo>
                    <a:pt x="9859" y="9894"/>
                  </a:lnTo>
                  <a:lnTo>
                    <a:pt x="9859" y="6346"/>
                  </a:lnTo>
                  <a:lnTo>
                    <a:pt x="10216" y="6346"/>
                  </a:lnTo>
                  <a:cubicBezTo>
                    <a:pt x="10311" y="6346"/>
                    <a:pt x="10383" y="6263"/>
                    <a:pt x="10383" y="6180"/>
                  </a:cubicBezTo>
                  <a:lnTo>
                    <a:pt x="10383" y="5120"/>
                  </a:lnTo>
                  <a:cubicBezTo>
                    <a:pt x="10383" y="5025"/>
                    <a:pt x="10311" y="4953"/>
                    <a:pt x="10216" y="4953"/>
                  </a:cubicBezTo>
                  <a:lnTo>
                    <a:pt x="9859" y="4953"/>
                  </a:lnTo>
                  <a:lnTo>
                    <a:pt x="9859" y="1381"/>
                  </a:lnTo>
                  <a:lnTo>
                    <a:pt x="10216" y="1381"/>
                  </a:lnTo>
                  <a:cubicBezTo>
                    <a:pt x="10311" y="1381"/>
                    <a:pt x="10383" y="1310"/>
                    <a:pt x="10383" y="1215"/>
                  </a:cubicBezTo>
                  <a:lnTo>
                    <a:pt x="10383" y="167"/>
                  </a:lnTo>
                  <a:cubicBezTo>
                    <a:pt x="10383" y="72"/>
                    <a:pt x="10311" y="0"/>
                    <a:pt x="10216" y="0"/>
                  </a:cubicBezTo>
                  <a:lnTo>
                    <a:pt x="9156" y="0"/>
                  </a:lnTo>
                  <a:cubicBezTo>
                    <a:pt x="9073" y="0"/>
                    <a:pt x="9002" y="72"/>
                    <a:pt x="9002" y="167"/>
                  </a:cubicBezTo>
                  <a:lnTo>
                    <a:pt x="9002" y="524"/>
                  </a:lnTo>
                  <a:lnTo>
                    <a:pt x="5882" y="524"/>
                  </a:lnTo>
                  <a:lnTo>
                    <a:pt x="5882" y="167"/>
                  </a:lnTo>
                  <a:cubicBezTo>
                    <a:pt x="5882" y="72"/>
                    <a:pt x="5811" y="0"/>
                    <a:pt x="5727" y="0"/>
                  </a:cubicBezTo>
                  <a:lnTo>
                    <a:pt x="4680" y="0"/>
                  </a:lnTo>
                  <a:cubicBezTo>
                    <a:pt x="4596" y="0"/>
                    <a:pt x="4513" y="72"/>
                    <a:pt x="4513" y="167"/>
                  </a:cubicBezTo>
                  <a:lnTo>
                    <a:pt x="4513" y="524"/>
                  </a:lnTo>
                  <a:lnTo>
                    <a:pt x="1394" y="524"/>
                  </a:lnTo>
                  <a:lnTo>
                    <a:pt x="1394" y="167"/>
                  </a:lnTo>
                  <a:cubicBezTo>
                    <a:pt x="1394" y="72"/>
                    <a:pt x="1322" y="0"/>
                    <a:pt x="1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3" name="Google Shape;12153;p66"/>
            <p:cNvSpPr/>
            <p:nvPr/>
          </p:nvSpPr>
          <p:spPr>
            <a:xfrm>
              <a:off x="2925696" y="1563140"/>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4" name="Google Shape;12154;p66"/>
            <p:cNvSpPr/>
            <p:nvPr/>
          </p:nvSpPr>
          <p:spPr>
            <a:xfrm>
              <a:off x="2953717" y="1594563"/>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5" name="Google Shape;12155;p66"/>
            <p:cNvSpPr/>
            <p:nvPr/>
          </p:nvSpPr>
          <p:spPr>
            <a:xfrm>
              <a:off x="2953717" y="1594182"/>
              <a:ext cx="32" cy="413"/>
            </a:xfrm>
            <a:custGeom>
              <a:rect b="b" l="l" r="r" t="t"/>
              <a:pathLst>
                <a:path extrusionOk="0" h="13" w="1">
                  <a:moveTo>
                    <a:pt x="1" y="1"/>
                  </a:moveTo>
                  <a:cubicBezTo>
                    <a:pt x="1" y="1"/>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6" name="Google Shape;12156;p6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7" name="Google Shape;12157;p66"/>
            <p:cNvSpPr/>
            <p:nvPr/>
          </p:nvSpPr>
          <p:spPr>
            <a:xfrm>
              <a:off x="2925696" y="1563140"/>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8" name="Google Shape;12158;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59" name="Google Shape;12159;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0" name="Google Shape;12160;p66"/>
            <p:cNvSpPr/>
            <p:nvPr/>
          </p:nvSpPr>
          <p:spPr>
            <a:xfrm>
              <a:off x="2923788" y="1576403"/>
              <a:ext cx="32" cy="32"/>
            </a:xfrm>
            <a:custGeom>
              <a:rect b="b" l="l" r="r" t="t"/>
              <a:pathLst>
                <a:path extrusionOk="0" h="1" w="1">
                  <a:moveTo>
                    <a:pt x="1"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1" name="Google Shape;12161;p66"/>
            <p:cNvSpPr/>
            <p:nvPr/>
          </p:nvSpPr>
          <p:spPr>
            <a:xfrm>
              <a:off x="2953717" y="1594182"/>
              <a:ext cx="32" cy="32"/>
            </a:xfrm>
            <a:custGeom>
              <a:rect b="b" l="l" r="r" t="t"/>
              <a:pathLst>
                <a:path extrusionOk="0" h="1" w="1">
                  <a:moveTo>
                    <a:pt x="1" y="1"/>
                  </a:moveTo>
                  <a:lnTo>
                    <a:pt x="1" y="1"/>
                  </a:ln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2" name="Google Shape;12162;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3" name="Google Shape;12163;p66"/>
            <p:cNvSpPr/>
            <p:nvPr/>
          </p:nvSpPr>
          <p:spPr>
            <a:xfrm>
              <a:off x="2953717" y="1594182"/>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4" name="Google Shape;12164;p66"/>
            <p:cNvSpPr/>
            <p:nvPr/>
          </p:nvSpPr>
          <p:spPr>
            <a:xfrm>
              <a:off x="2923438" y="1576784"/>
              <a:ext cx="0" cy="32"/>
            </a:xfrm>
            <a:custGeom>
              <a:rect b="b" l="l" r="r" t="t"/>
              <a:pathLst>
                <a:path extrusionOk="0" h="1" w="0">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5" name="Google Shape;12165;p66"/>
            <p:cNvSpPr/>
            <p:nvPr/>
          </p:nvSpPr>
          <p:spPr>
            <a:xfrm>
              <a:off x="2792783" y="1631298"/>
              <a:ext cx="87877" cy="101140"/>
            </a:xfrm>
            <a:custGeom>
              <a:rect b="b" l="l" r="r" t="t"/>
              <a:pathLst>
                <a:path extrusionOk="0" h="3180" w="2763">
                  <a:moveTo>
                    <a:pt x="167" y="1"/>
                  </a:moveTo>
                  <a:cubicBezTo>
                    <a:pt x="72" y="1"/>
                    <a:pt x="0" y="72"/>
                    <a:pt x="0" y="167"/>
                  </a:cubicBezTo>
                  <a:cubicBezTo>
                    <a:pt x="0" y="263"/>
                    <a:pt x="72" y="334"/>
                    <a:pt x="167" y="334"/>
                  </a:cubicBezTo>
                  <a:lnTo>
                    <a:pt x="2167" y="334"/>
                  </a:lnTo>
                  <a:cubicBezTo>
                    <a:pt x="2310" y="334"/>
                    <a:pt x="2429" y="453"/>
                    <a:pt x="2429" y="584"/>
                  </a:cubicBezTo>
                  <a:lnTo>
                    <a:pt x="2429" y="3013"/>
                  </a:lnTo>
                  <a:cubicBezTo>
                    <a:pt x="2429" y="3096"/>
                    <a:pt x="2501" y="3180"/>
                    <a:pt x="2584" y="3180"/>
                  </a:cubicBezTo>
                  <a:cubicBezTo>
                    <a:pt x="2679" y="3180"/>
                    <a:pt x="2751" y="3096"/>
                    <a:pt x="2751" y="3013"/>
                  </a:cubicBezTo>
                  <a:lnTo>
                    <a:pt x="2751" y="584"/>
                  </a:lnTo>
                  <a:cubicBezTo>
                    <a:pt x="2763" y="275"/>
                    <a:pt x="250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6" name="Google Shape;12166;p66"/>
            <p:cNvSpPr/>
            <p:nvPr/>
          </p:nvSpPr>
          <p:spPr>
            <a:xfrm>
              <a:off x="2715147" y="1631298"/>
              <a:ext cx="66695" cy="122735"/>
            </a:xfrm>
            <a:custGeom>
              <a:rect b="b" l="l" r="r" t="t"/>
              <a:pathLst>
                <a:path extrusionOk="0" h="3859" w="2097">
                  <a:moveTo>
                    <a:pt x="596" y="1"/>
                  </a:moveTo>
                  <a:cubicBezTo>
                    <a:pt x="263" y="1"/>
                    <a:pt x="1" y="275"/>
                    <a:pt x="1" y="596"/>
                  </a:cubicBezTo>
                  <a:lnTo>
                    <a:pt x="1" y="3692"/>
                  </a:lnTo>
                  <a:cubicBezTo>
                    <a:pt x="1" y="3787"/>
                    <a:pt x="72" y="3858"/>
                    <a:pt x="167" y="3858"/>
                  </a:cubicBezTo>
                  <a:cubicBezTo>
                    <a:pt x="251" y="3858"/>
                    <a:pt x="322" y="3787"/>
                    <a:pt x="322" y="3692"/>
                  </a:cubicBezTo>
                  <a:lnTo>
                    <a:pt x="322" y="596"/>
                  </a:lnTo>
                  <a:cubicBezTo>
                    <a:pt x="322" y="453"/>
                    <a:pt x="441" y="346"/>
                    <a:pt x="584" y="346"/>
                  </a:cubicBezTo>
                  <a:lnTo>
                    <a:pt x="1917" y="346"/>
                  </a:lnTo>
                  <a:cubicBezTo>
                    <a:pt x="2013" y="346"/>
                    <a:pt x="2084" y="275"/>
                    <a:pt x="2084" y="179"/>
                  </a:cubicBezTo>
                  <a:cubicBezTo>
                    <a:pt x="2096" y="72"/>
                    <a:pt x="2025" y="1"/>
                    <a:pt x="1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7" name="Google Shape;12167;p66"/>
            <p:cNvSpPr/>
            <p:nvPr/>
          </p:nvSpPr>
          <p:spPr>
            <a:xfrm>
              <a:off x="2715911" y="1707789"/>
              <a:ext cx="166277" cy="93570"/>
            </a:xfrm>
            <a:custGeom>
              <a:rect b="b" l="l" r="r" t="t"/>
              <a:pathLst>
                <a:path extrusionOk="0" h="2942" w="5228">
                  <a:moveTo>
                    <a:pt x="2001" y="358"/>
                  </a:moveTo>
                  <a:cubicBezTo>
                    <a:pt x="2132" y="358"/>
                    <a:pt x="2239" y="429"/>
                    <a:pt x="2298" y="537"/>
                  </a:cubicBezTo>
                  <a:lnTo>
                    <a:pt x="2596" y="1132"/>
                  </a:lnTo>
                  <a:cubicBezTo>
                    <a:pt x="2429" y="1287"/>
                    <a:pt x="2215" y="1382"/>
                    <a:pt x="2001" y="1382"/>
                  </a:cubicBezTo>
                  <a:cubicBezTo>
                    <a:pt x="1763" y="1382"/>
                    <a:pt x="1548" y="1287"/>
                    <a:pt x="1382" y="1132"/>
                  </a:cubicBezTo>
                  <a:lnTo>
                    <a:pt x="1703" y="537"/>
                  </a:lnTo>
                  <a:cubicBezTo>
                    <a:pt x="1763" y="418"/>
                    <a:pt x="1870" y="358"/>
                    <a:pt x="2001" y="358"/>
                  </a:cubicBezTo>
                  <a:close/>
                  <a:moveTo>
                    <a:pt x="2739" y="1453"/>
                  </a:moveTo>
                  <a:lnTo>
                    <a:pt x="3334" y="2632"/>
                  </a:lnTo>
                  <a:lnTo>
                    <a:pt x="631" y="2632"/>
                  </a:lnTo>
                  <a:lnTo>
                    <a:pt x="1227" y="1453"/>
                  </a:lnTo>
                  <a:cubicBezTo>
                    <a:pt x="1429" y="1632"/>
                    <a:pt x="1703" y="1739"/>
                    <a:pt x="1989" y="1739"/>
                  </a:cubicBezTo>
                  <a:cubicBezTo>
                    <a:pt x="2263" y="1739"/>
                    <a:pt x="2536" y="1632"/>
                    <a:pt x="2739" y="1453"/>
                  </a:cubicBezTo>
                  <a:close/>
                  <a:moveTo>
                    <a:pt x="2001" y="1"/>
                  </a:moveTo>
                  <a:cubicBezTo>
                    <a:pt x="1739" y="1"/>
                    <a:pt x="1524" y="132"/>
                    <a:pt x="1405" y="370"/>
                  </a:cubicBezTo>
                  <a:lnTo>
                    <a:pt x="1048" y="1072"/>
                  </a:lnTo>
                  <a:lnTo>
                    <a:pt x="346" y="2454"/>
                  </a:lnTo>
                  <a:cubicBezTo>
                    <a:pt x="334" y="2418"/>
                    <a:pt x="334" y="2382"/>
                    <a:pt x="334" y="2346"/>
                  </a:cubicBezTo>
                  <a:lnTo>
                    <a:pt x="334" y="1930"/>
                  </a:lnTo>
                  <a:cubicBezTo>
                    <a:pt x="334" y="1834"/>
                    <a:pt x="250" y="1763"/>
                    <a:pt x="167" y="1763"/>
                  </a:cubicBezTo>
                  <a:cubicBezTo>
                    <a:pt x="72" y="1763"/>
                    <a:pt x="0" y="1834"/>
                    <a:pt x="0" y="1930"/>
                  </a:cubicBezTo>
                  <a:lnTo>
                    <a:pt x="0" y="2346"/>
                  </a:lnTo>
                  <a:cubicBezTo>
                    <a:pt x="0" y="2680"/>
                    <a:pt x="274" y="2942"/>
                    <a:pt x="596" y="2942"/>
                  </a:cubicBezTo>
                  <a:lnTo>
                    <a:pt x="4632" y="2942"/>
                  </a:lnTo>
                  <a:cubicBezTo>
                    <a:pt x="4953" y="2942"/>
                    <a:pt x="5227" y="2680"/>
                    <a:pt x="5227" y="2346"/>
                  </a:cubicBezTo>
                  <a:lnTo>
                    <a:pt x="5227" y="1263"/>
                  </a:lnTo>
                  <a:cubicBezTo>
                    <a:pt x="5180" y="1191"/>
                    <a:pt x="5108" y="1108"/>
                    <a:pt x="5025" y="1108"/>
                  </a:cubicBezTo>
                  <a:cubicBezTo>
                    <a:pt x="4930" y="1108"/>
                    <a:pt x="4858" y="1191"/>
                    <a:pt x="4858" y="1275"/>
                  </a:cubicBezTo>
                  <a:lnTo>
                    <a:pt x="4858" y="2358"/>
                  </a:lnTo>
                  <a:cubicBezTo>
                    <a:pt x="4858" y="2513"/>
                    <a:pt x="4739" y="2620"/>
                    <a:pt x="4596" y="2620"/>
                  </a:cubicBezTo>
                  <a:lnTo>
                    <a:pt x="3739" y="2620"/>
                  </a:lnTo>
                  <a:lnTo>
                    <a:pt x="2608" y="370"/>
                  </a:lnTo>
                  <a:cubicBezTo>
                    <a:pt x="2548" y="251"/>
                    <a:pt x="2465" y="156"/>
                    <a:pt x="2358" y="96"/>
                  </a:cubicBezTo>
                  <a:cubicBezTo>
                    <a:pt x="2251" y="37"/>
                    <a:pt x="2132" y="1"/>
                    <a:pt x="20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68" name="Google Shape;12168;p66"/>
            <p:cNvSpPr/>
            <p:nvPr/>
          </p:nvSpPr>
          <p:spPr>
            <a:xfrm>
              <a:off x="2799589" y="1654706"/>
              <a:ext cx="61384" cy="62974"/>
            </a:xfrm>
            <a:custGeom>
              <a:rect b="b" l="l" r="r" t="t"/>
              <a:pathLst>
                <a:path extrusionOk="0" h="1980" w="1930">
                  <a:moveTo>
                    <a:pt x="644" y="432"/>
                  </a:moveTo>
                  <a:cubicBezTo>
                    <a:pt x="608" y="932"/>
                    <a:pt x="965" y="1384"/>
                    <a:pt x="1441" y="1467"/>
                  </a:cubicBezTo>
                  <a:cubicBezTo>
                    <a:pt x="1322" y="1587"/>
                    <a:pt x="1167" y="1646"/>
                    <a:pt x="989" y="1646"/>
                  </a:cubicBezTo>
                  <a:cubicBezTo>
                    <a:pt x="620" y="1646"/>
                    <a:pt x="334" y="1348"/>
                    <a:pt x="334" y="991"/>
                  </a:cubicBezTo>
                  <a:cubicBezTo>
                    <a:pt x="334" y="753"/>
                    <a:pt x="453" y="551"/>
                    <a:pt x="644" y="432"/>
                  </a:cubicBezTo>
                  <a:close/>
                  <a:moveTo>
                    <a:pt x="898" y="0"/>
                  </a:moveTo>
                  <a:cubicBezTo>
                    <a:pt x="889" y="0"/>
                    <a:pt x="880" y="1"/>
                    <a:pt x="870" y="3"/>
                  </a:cubicBezTo>
                  <a:cubicBezTo>
                    <a:pt x="382" y="74"/>
                    <a:pt x="1" y="491"/>
                    <a:pt x="1" y="979"/>
                  </a:cubicBezTo>
                  <a:cubicBezTo>
                    <a:pt x="1" y="1527"/>
                    <a:pt x="453" y="1979"/>
                    <a:pt x="1001" y="1979"/>
                  </a:cubicBezTo>
                  <a:cubicBezTo>
                    <a:pt x="1406" y="1979"/>
                    <a:pt x="1763" y="1741"/>
                    <a:pt x="1918" y="1384"/>
                  </a:cubicBezTo>
                  <a:cubicBezTo>
                    <a:pt x="1929" y="1336"/>
                    <a:pt x="1929" y="1265"/>
                    <a:pt x="1894" y="1217"/>
                  </a:cubicBezTo>
                  <a:cubicBezTo>
                    <a:pt x="1874" y="1178"/>
                    <a:pt x="1830" y="1155"/>
                    <a:pt x="1768" y="1155"/>
                  </a:cubicBezTo>
                  <a:cubicBezTo>
                    <a:pt x="1755" y="1155"/>
                    <a:pt x="1741" y="1156"/>
                    <a:pt x="1727" y="1158"/>
                  </a:cubicBezTo>
                  <a:lnTo>
                    <a:pt x="1644" y="1158"/>
                  </a:lnTo>
                  <a:cubicBezTo>
                    <a:pt x="1275" y="1158"/>
                    <a:pt x="989" y="860"/>
                    <a:pt x="989" y="503"/>
                  </a:cubicBezTo>
                  <a:cubicBezTo>
                    <a:pt x="989" y="420"/>
                    <a:pt x="1001" y="324"/>
                    <a:pt x="1048" y="241"/>
                  </a:cubicBezTo>
                  <a:cubicBezTo>
                    <a:pt x="1092" y="131"/>
                    <a:pt x="1014" y="0"/>
                    <a:pt x="8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69" name="Google Shape;12169;p66"/>
          <p:cNvGrpSpPr/>
          <p:nvPr/>
        </p:nvGrpSpPr>
        <p:grpSpPr>
          <a:xfrm>
            <a:off x="3567553" y="1499912"/>
            <a:ext cx="320022" cy="359778"/>
            <a:chOff x="3567553" y="1499912"/>
            <a:chExt cx="320022" cy="359778"/>
          </a:xfrm>
        </p:grpSpPr>
        <p:sp>
          <p:nvSpPr>
            <p:cNvPr id="12170" name="Google Shape;12170;p66"/>
            <p:cNvSpPr/>
            <p:nvPr/>
          </p:nvSpPr>
          <p:spPr>
            <a:xfrm>
              <a:off x="3567553" y="1502933"/>
              <a:ext cx="263218" cy="356757"/>
            </a:xfrm>
            <a:custGeom>
              <a:rect b="b" l="l" r="r" t="t"/>
              <a:pathLst>
                <a:path extrusionOk="0" h="11217" w="8276">
                  <a:moveTo>
                    <a:pt x="1738" y="0"/>
                  </a:moveTo>
                  <a:cubicBezTo>
                    <a:pt x="1718" y="0"/>
                    <a:pt x="1698" y="4"/>
                    <a:pt x="1679" y="12"/>
                  </a:cubicBezTo>
                  <a:cubicBezTo>
                    <a:pt x="1227" y="179"/>
                    <a:pt x="905" y="632"/>
                    <a:pt x="905" y="1120"/>
                  </a:cubicBezTo>
                  <a:lnTo>
                    <a:pt x="905" y="8275"/>
                  </a:lnTo>
                  <a:lnTo>
                    <a:pt x="167" y="8275"/>
                  </a:lnTo>
                  <a:cubicBezTo>
                    <a:pt x="72" y="8275"/>
                    <a:pt x="1" y="8359"/>
                    <a:pt x="1" y="8442"/>
                  </a:cubicBezTo>
                  <a:lnTo>
                    <a:pt x="1" y="10145"/>
                  </a:lnTo>
                  <a:cubicBezTo>
                    <a:pt x="1" y="10716"/>
                    <a:pt x="477" y="11216"/>
                    <a:pt x="1072" y="11216"/>
                  </a:cubicBezTo>
                  <a:lnTo>
                    <a:pt x="7156" y="11216"/>
                  </a:lnTo>
                  <a:cubicBezTo>
                    <a:pt x="7775" y="11216"/>
                    <a:pt x="8275" y="10716"/>
                    <a:pt x="8275" y="10097"/>
                  </a:cubicBezTo>
                  <a:lnTo>
                    <a:pt x="8275" y="4930"/>
                  </a:lnTo>
                  <a:cubicBezTo>
                    <a:pt x="8252" y="4835"/>
                    <a:pt x="8168" y="4751"/>
                    <a:pt x="8073" y="4751"/>
                  </a:cubicBezTo>
                  <a:cubicBezTo>
                    <a:pt x="7978" y="4751"/>
                    <a:pt x="7906" y="4835"/>
                    <a:pt x="7906" y="4918"/>
                  </a:cubicBezTo>
                  <a:lnTo>
                    <a:pt x="7906" y="10085"/>
                  </a:lnTo>
                  <a:cubicBezTo>
                    <a:pt x="7906" y="10514"/>
                    <a:pt x="7561" y="10859"/>
                    <a:pt x="7132" y="10859"/>
                  </a:cubicBezTo>
                  <a:lnTo>
                    <a:pt x="7061" y="10859"/>
                  </a:lnTo>
                  <a:cubicBezTo>
                    <a:pt x="6680" y="10811"/>
                    <a:pt x="6406" y="10502"/>
                    <a:pt x="6406" y="10133"/>
                  </a:cubicBezTo>
                  <a:lnTo>
                    <a:pt x="6406" y="9609"/>
                  </a:lnTo>
                  <a:cubicBezTo>
                    <a:pt x="6406" y="9514"/>
                    <a:pt x="6323" y="9442"/>
                    <a:pt x="6239" y="9442"/>
                  </a:cubicBezTo>
                  <a:cubicBezTo>
                    <a:pt x="6144" y="9442"/>
                    <a:pt x="6073" y="9514"/>
                    <a:pt x="6073" y="9609"/>
                  </a:cubicBezTo>
                  <a:lnTo>
                    <a:pt x="6073" y="10133"/>
                  </a:lnTo>
                  <a:cubicBezTo>
                    <a:pt x="6073" y="10407"/>
                    <a:pt x="6180" y="10680"/>
                    <a:pt x="6370" y="10871"/>
                  </a:cubicBezTo>
                  <a:cubicBezTo>
                    <a:pt x="3459" y="10871"/>
                    <a:pt x="2120" y="10874"/>
                    <a:pt x="1492" y="10874"/>
                  </a:cubicBezTo>
                  <a:cubicBezTo>
                    <a:pt x="864" y="10874"/>
                    <a:pt x="947" y="10871"/>
                    <a:pt x="882" y="10859"/>
                  </a:cubicBezTo>
                  <a:cubicBezTo>
                    <a:pt x="548" y="10788"/>
                    <a:pt x="298" y="10490"/>
                    <a:pt x="298" y="10145"/>
                  </a:cubicBezTo>
                  <a:lnTo>
                    <a:pt x="298" y="8609"/>
                  </a:lnTo>
                  <a:lnTo>
                    <a:pt x="6073" y="8609"/>
                  </a:lnTo>
                  <a:lnTo>
                    <a:pt x="6073" y="8954"/>
                  </a:lnTo>
                  <a:cubicBezTo>
                    <a:pt x="6073" y="9037"/>
                    <a:pt x="6144" y="9121"/>
                    <a:pt x="6239" y="9121"/>
                  </a:cubicBezTo>
                  <a:cubicBezTo>
                    <a:pt x="6323" y="9121"/>
                    <a:pt x="6406" y="9037"/>
                    <a:pt x="6406" y="8954"/>
                  </a:cubicBezTo>
                  <a:lnTo>
                    <a:pt x="6406" y="8442"/>
                  </a:lnTo>
                  <a:cubicBezTo>
                    <a:pt x="6406" y="8359"/>
                    <a:pt x="6323" y="8275"/>
                    <a:pt x="6239" y="8275"/>
                  </a:cubicBezTo>
                  <a:lnTo>
                    <a:pt x="1227" y="8275"/>
                  </a:lnTo>
                  <a:lnTo>
                    <a:pt x="1227" y="1120"/>
                  </a:lnTo>
                  <a:cubicBezTo>
                    <a:pt x="1227" y="763"/>
                    <a:pt x="1441" y="441"/>
                    <a:pt x="1786" y="322"/>
                  </a:cubicBezTo>
                  <a:cubicBezTo>
                    <a:pt x="1882" y="286"/>
                    <a:pt x="1917" y="179"/>
                    <a:pt x="1894" y="108"/>
                  </a:cubicBezTo>
                  <a:cubicBezTo>
                    <a:pt x="1866" y="44"/>
                    <a:pt x="1803" y="0"/>
                    <a:pt x="173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1" name="Google Shape;12171;p66"/>
            <p:cNvSpPr/>
            <p:nvPr/>
          </p:nvSpPr>
          <p:spPr>
            <a:xfrm>
              <a:off x="3638001" y="1499912"/>
              <a:ext cx="249574" cy="142773"/>
            </a:xfrm>
            <a:custGeom>
              <a:rect b="b" l="l" r="r" t="t"/>
              <a:pathLst>
                <a:path extrusionOk="0" h="4489" w="7847">
                  <a:moveTo>
                    <a:pt x="6787" y="322"/>
                  </a:moveTo>
                  <a:cubicBezTo>
                    <a:pt x="7191" y="322"/>
                    <a:pt x="7537" y="655"/>
                    <a:pt x="7537" y="1072"/>
                  </a:cubicBezTo>
                  <a:lnTo>
                    <a:pt x="7525" y="2608"/>
                  </a:lnTo>
                  <a:lnTo>
                    <a:pt x="6037" y="2608"/>
                  </a:lnTo>
                  <a:lnTo>
                    <a:pt x="6037" y="1417"/>
                  </a:lnTo>
                  <a:lnTo>
                    <a:pt x="6037" y="1072"/>
                  </a:lnTo>
                  <a:cubicBezTo>
                    <a:pt x="6037" y="643"/>
                    <a:pt x="6370" y="322"/>
                    <a:pt x="6775" y="322"/>
                  </a:cubicBezTo>
                  <a:close/>
                  <a:moveTo>
                    <a:pt x="167" y="0"/>
                  </a:moveTo>
                  <a:cubicBezTo>
                    <a:pt x="83" y="0"/>
                    <a:pt x="0" y="72"/>
                    <a:pt x="0" y="167"/>
                  </a:cubicBezTo>
                  <a:cubicBezTo>
                    <a:pt x="0" y="250"/>
                    <a:pt x="83" y="322"/>
                    <a:pt x="167" y="322"/>
                  </a:cubicBezTo>
                  <a:lnTo>
                    <a:pt x="5989" y="322"/>
                  </a:lnTo>
                  <a:cubicBezTo>
                    <a:pt x="5894" y="417"/>
                    <a:pt x="5810" y="548"/>
                    <a:pt x="5763" y="667"/>
                  </a:cubicBezTo>
                  <a:cubicBezTo>
                    <a:pt x="5715" y="798"/>
                    <a:pt x="5691" y="917"/>
                    <a:pt x="5691" y="1060"/>
                  </a:cubicBezTo>
                  <a:lnTo>
                    <a:pt x="5691" y="1393"/>
                  </a:lnTo>
                  <a:lnTo>
                    <a:pt x="5691" y="4334"/>
                  </a:lnTo>
                  <a:cubicBezTo>
                    <a:pt x="5691" y="4418"/>
                    <a:pt x="5763" y="4489"/>
                    <a:pt x="5858" y="4489"/>
                  </a:cubicBezTo>
                  <a:cubicBezTo>
                    <a:pt x="5941" y="4489"/>
                    <a:pt x="6013" y="4418"/>
                    <a:pt x="6013" y="4334"/>
                  </a:cubicBezTo>
                  <a:lnTo>
                    <a:pt x="6013" y="2929"/>
                  </a:lnTo>
                  <a:lnTo>
                    <a:pt x="7668" y="2929"/>
                  </a:lnTo>
                  <a:cubicBezTo>
                    <a:pt x="7763" y="2929"/>
                    <a:pt x="7834" y="2858"/>
                    <a:pt x="7834" y="2763"/>
                  </a:cubicBezTo>
                  <a:lnTo>
                    <a:pt x="7834" y="1072"/>
                  </a:lnTo>
                  <a:cubicBezTo>
                    <a:pt x="7846" y="488"/>
                    <a:pt x="7370" y="0"/>
                    <a:pt x="6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2" name="Google Shape;12172;p66"/>
            <p:cNvSpPr/>
            <p:nvPr/>
          </p:nvSpPr>
          <p:spPr>
            <a:xfrm>
              <a:off x="3641786" y="1594563"/>
              <a:ext cx="141659" cy="10273"/>
            </a:xfrm>
            <a:custGeom>
              <a:rect b="b" l="l" r="r" t="t"/>
              <a:pathLst>
                <a:path extrusionOk="0" h="323" w="4454">
                  <a:moveTo>
                    <a:pt x="167" y="1"/>
                  </a:moveTo>
                  <a:cubicBezTo>
                    <a:pt x="72" y="1"/>
                    <a:pt x="0" y="72"/>
                    <a:pt x="0" y="168"/>
                  </a:cubicBezTo>
                  <a:cubicBezTo>
                    <a:pt x="0" y="251"/>
                    <a:pt x="72" y="322"/>
                    <a:pt x="167" y="322"/>
                  </a:cubicBezTo>
                  <a:lnTo>
                    <a:pt x="4286" y="322"/>
                  </a:lnTo>
                  <a:cubicBezTo>
                    <a:pt x="4382" y="322"/>
                    <a:pt x="4453" y="251"/>
                    <a:pt x="4453" y="168"/>
                  </a:cubicBezTo>
                  <a:cubicBezTo>
                    <a:pt x="4453" y="72"/>
                    <a:pt x="4382" y="1"/>
                    <a:pt x="42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3" name="Google Shape;12173;p66"/>
            <p:cNvSpPr/>
            <p:nvPr/>
          </p:nvSpPr>
          <p:spPr>
            <a:xfrm>
              <a:off x="3641786" y="1638136"/>
              <a:ext cx="141659" cy="10241"/>
            </a:xfrm>
            <a:custGeom>
              <a:rect b="b" l="l" r="r" t="t"/>
              <a:pathLst>
                <a:path extrusionOk="0" h="322" w="4454">
                  <a:moveTo>
                    <a:pt x="167" y="0"/>
                  </a:moveTo>
                  <a:cubicBezTo>
                    <a:pt x="72" y="0"/>
                    <a:pt x="0" y="72"/>
                    <a:pt x="0" y="167"/>
                  </a:cubicBezTo>
                  <a:cubicBezTo>
                    <a:pt x="0" y="250"/>
                    <a:pt x="72" y="322"/>
                    <a:pt x="167" y="322"/>
                  </a:cubicBezTo>
                  <a:lnTo>
                    <a:pt x="4286" y="322"/>
                  </a:lnTo>
                  <a:cubicBezTo>
                    <a:pt x="4382" y="322"/>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4" name="Google Shape;12174;p66"/>
            <p:cNvSpPr/>
            <p:nvPr/>
          </p:nvSpPr>
          <p:spPr>
            <a:xfrm>
              <a:off x="3641786" y="1682059"/>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5" name="Google Shape;12175;p66"/>
            <p:cNvSpPr/>
            <p:nvPr/>
          </p:nvSpPr>
          <p:spPr>
            <a:xfrm>
              <a:off x="3641786" y="1725600"/>
              <a:ext cx="141659" cy="10623"/>
            </a:xfrm>
            <a:custGeom>
              <a:rect b="b" l="l" r="r" t="t"/>
              <a:pathLst>
                <a:path extrusionOk="0" h="334" w="4454">
                  <a:moveTo>
                    <a:pt x="167" y="0"/>
                  </a:moveTo>
                  <a:cubicBezTo>
                    <a:pt x="72" y="0"/>
                    <a:pt x="0" y="72"/>
                    <a:pt x="0" y="167"/>
                  </a:cubicBezTo>
                  <a:cubicBezTo>
                    <a:pt x="0" y="250"/>
                    <a:pt x="72" y="334"/>
                    <a:pt x="167" y="334"/>
                  </a:cubicBezTo>
                  <a:lnTo>
                    <a:pt x="4286" y="334"/>
                  </a:lnTo>
                  <a:cubicBezTo>
                    <a:pt x="4382" y="334"/>
                    <a:pt x="4453" y="250"/>
                    <a:pt x="4453" y="167"/>
                  </a:cubicBezTo>
                  <a:cubicBezTo>
                    <a:pt x="4453" y="72"/>
                    <a:pt x="4382" y="0"/>
                    <a:pt x="42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76" name="Google Shape;12176;p66"/>
          <p:cNvGrpSpPr/>
          <p:nvPr/>
        </p:nvGrpSpPr>
        <p:grpSpPr>
          <a:xfrm>
            <a:off x="1309875" y="1499912"/>
            <a:ext cx="359015" cy="358633"/>
            <a:chOff x="1309875" y="1499912"/>
            <a:chExt cx="359015" cy="358633"/>
          </a:xfrm>
        </p:grpSpPr>
        <p:sp>
          <p:nvSpPr>
            <p:cNvPr id="12177" name="Google Shape;12177;p66"/>
            <p:cNvSpPr/>
            <p:nvPr/>
          </p:nvSpPr>
          <p:spPr>
            <a:xfrm>
              <a:off x="1309875" y="1499912"/>
              <a:ext cx="133708" cy="204665"/>
            </a:xfrm>
            <a:custGeom>
              <a:rect b="b" l="l" r="r" t="t"/>
              <a:pathLst>
                <a:path extrusionOk="0" h="6435" w="4204">
                  <a:moveTo>
                    <a:pt x="1310" y="0"/>
                  </a:moveTo>
                  <a:cubicBezTo>
                    <a:pt x="608" y="0"/>
                    <a:pt x="24" y="560"/>
                    <a:pt x="24" y="1274"/>
                  </a:cubicBezTo>
                  <a:cubicBezTo>
                    <a:pt x="36" y="6323"/>
                    <a:pt x="0" y="6037"/>
                    <a:pt x="72" y="6311"/>
                  </a:cubicBezTo>
                  <a:cubicBezTo>
                    <a:pt x="82" y="6381"/>
                    <a:pt x="152" y="6435"/>
                    <a:pt x="231" y="6435"/>
                  </a:cubicBezTo>
                  <a:cubicBezTo>
                    <a:pt x="246" y="6435"/>
                    <a:pt x="260" y="6433"/>
                    <a:pt x="274" y="6430"/>
                  </a:cubicBezTo>
                  <a:cubicBezTo>
                    <a:pt x="370" y="6394"/>
                    <a:pt x="429" y="6311"/>
                    <a:pt x="393" y="6215"/>
                  </a:cubicBezTo>
                  <a:cubicBezTo>
                    <a:pt x="358" y="6013"/>
                    <a:pt x="381" y="6180"/>
                    <a:pt x="370" y="1262"/>
                  </a:cubicBezTo>
                  <a:cubicBezTo>
                    <a:pt x="370" y="739"/>
                    <a:pt x="786" y="322"/>
                    <a:pt x="1310" y="322"/>
                  </a:cubicBezTo>
                  <a:lnTo>
                    <a:pt x="4049" y="322"/>
                  </a:lnTo>
                  <a:cubicBezTo>
                    <a:pt x="4132" y="322"/>
                    <a:pt x="4203" y="250"/>
                    <a:pt x="4203" y="167"/>
                  </a:cubicBezTo>
                  <a:cubicBezTo>
                    <a:pt x="4203" y="72"/>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8" name="Google Shape;12178;p66"/>
            <p:cNvSpPr/>
            <p:nvPr/>
          </p:nvSpPr>
          <p:spPr>
            <a:xfrm>
              <a:off x="1454524" y="1499912"/>
              <a:ext cx="213602" cy="123467"/>
            </a:xfrm>
            <a:custGeom>
              <a:rect b="b" l="l" r="r" t="t"/>
              <a:pathLst>
                <a:path extrusionOk="0" h="3882" w="6716">
                  <a:moveTo>
                    <a:pt x="167" y="0"/>
                  </a:moveTo>
                  <a:cubicBezTo>
                    <a:pt x="72" y="0"/>
                    <a:pt x="1" y="72"/>
                    <a:pt x="1" y="167"/>
                  </a:cubicBezTo>
                  <a:cubicBezTo>
                    <a:pt x="1" y="250"/>
                    <a:pt x="72" y="322"/>
                    <a:pt x="167" y="322"/>
                  </a:cubicBezTo>
                  <a:lnTo>
                    <a:pt x="5430" y="322"/>
                  </a:lnTo>
                  <a:cubicBezTo>
                    <a:pt x="5954" y="322"/>
                    <a:pt x="6371" y="739"/>
                    <a:pt x="6371" y="1262"/>
                  </a:cubicBezTo>
                  <a:lnTo>
                    <a:pt x="6371" y="3715"/>
                  </a:lnTo>
                  <a:cubicBezTo>
                    <a:pt x="6371" y="3810"/>
                    <a:pt x="6442" y="3882"/>
                    <a:pt x="6537" y="3882"/>
                  </a:cubicBezTo>
                  <a:cubicBezTo>
                    <a:pt x="6621" y="3882"/>
                    <a:pt x="6704" y="3810"/>
                    <a:pt x="6704" y="3715"/>
                  </a:cubicBezTo>
                  <a:lnTo>
                    <a:pt x="6704" y="1262"/>
                  </a:lnTo>
                  <a:cubicBezTo>
                    <a:pt x="6716" y="584"/>
                    <a:pt x="6144" y="0"/>
                    <a:pt x="5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79" name="Google Shape;12179;p66"/>
            <p:cNvSpPr/>
            <p:nvPr/>
          </p:nvSpPr>
          <p:spPr>
            <a:xfrm>
              <a:off x="1322756" y="1634701"/>
              <a:ext cx="346134" cy="223844"/>
            </a:xfrm>
            <a:custGeom>
              <a:rect b="b" l="l" r="r" t="t"/>
              <a:pathLst>
                <a:path extrusionOk="0" h="7038" w="10883">
                  <a:moveTo>
                    <a:pt x="5930" y="3037"/>
                  </a:moveTo>
                  <a:lnTo>
                    <a:pt x="5930" y="5656"/>
                  </a:lnTo>
                  <a:lnTo>
                    <a:pt x="4560" y="5656"/>
                  </a:lnTo>
                  <a:lnTo>
                    <a:pt x="4560" y="3037"/>
                  </a:lnTo>
                  <a:close/>
                  <a:moveTo>
                    <a:pt x="7370" y="5990"/>
                  </a:moveTo>
                  <a:cubicBezTo>
                    <a:pt x="7549" y="5990"/>
                    <a:pt x="7716" y="6133"/>
                    <a:pt x="7716" y="6323"/>
                  </a:cubicBezTo>
                  <a:lnTo>
                    <a:pt x="7716" y="6383"/>
                  </a:lnTo>
                  <a:cubicBezTo>
                    <a:pt x="7716" y="6561"/>
                    <a:pt x="7573" y="6728"/>
                    <a:pt x="7370" y="6728"/>
                  </a:cubicBezTo>
                  <a:lnTo>
                    <a:pt x="3120" y="6728"/>
                  </a:lnTo>
                  <a:cubicBezTo>
                    <a:pt x="2941" y="6728"/>
                    <a:pt x="2774" y="6585"/>
                    <a:pt x="2774" y="6383"/>
                  </a:cubicBezTo>
                  <a:lnTo>
                    <a:pt x="2774" y="6323"/>
                  </a:lnTo>
                  <a:cubicBezTo>
                    <a:pt x="2774" y="6145"/>
                    <a:pt x="2929" y="5990"/>
                    <a:pt x="3120" y="5990"/>
                  </a:cubicBezTo>
                  <a:close/>
                  <a:moveTo>
                    <a:pt x="10692" y="1"/>
                  </a:moveTo>
                  <a:cubicBezTo>
                    <a:pt x="10597" y="1"/>
                    <a:pt x="10525" y="72"/>
                    <a:pt x="10525" y="168"/>
                  </a:cubicBezTo>
                  <a:lnTo>
                    <a:pt x="10525" y="1763"/>
                  </a:lnTo>
                  <a:cubicBezTo>
                    <a:pt x="10525" y="2275"/>
                    <a:pt x="10109" y="2692"/>
                    <a:pt x="9585" y="2692"/>
                  </a:cubicBezTo>
                  <a:lnTo>
                    <a:pt x="917" y="2692"/>
                  </a:lnTo>
                  <a:cubicBezTo>
                    <a:pt x="691" y="2692"/>
                    <a:pt x="465" y="2608"/>
                    <a:pt x="298" y="2454"/>
                  </a:cubicBezTo>
                  <a:cubicBezTo>
                    <a:pt x="265" y="2426"/>
                    <a:pt x="225" y="2412"/>
                    <a:pt x="185" y="2412"/>
                  </a:cubicBezTo>
                  <a:cubicBezTo>
                    <a:pt x="138" y="2412"/>
                    <a:pt x="92" y="2432"/>
                    <a:pt x="60" y="2477"/>
                  </a:cubicBezTo>
                  <a:cubicBezTo>
                    <a:pt x="0" y="2549"/>
                    <a:pt x="0" y="2656"/>
                    <a:pt x="84" y="2716"/>
                  </a:cubicBezTo>
                  <a:cubicBezTo>
                    <a:pt x="322" y="2918"/>
                    <a:pt x="619" y="3025"/>
                    <a:pt x="917" y="3025"/>
                  </a:cubicBezTo>
                  <a:lnTo>
                    <a:pt x="4227" y="3025"/>
                  </a:lnTo>
                  <a:lnTo>
                    <a:pt x="4227" y="5644"/>
                  </a:lnTo>
                  <a:lnTo>
                    <a:pt x="3132" y="5644"/>
                  </a:lnTo>
                  <a:cubicBezTo>
                    <a:pt x="2763" y="5644"/>
                    <a:pt x="2465" y="5942"/>
                    <a:pt x="2465" y="6311"/>
                  </a:cubicBezTo>
                  <a:lnTo>
                    <a:pt x="2465" y="6371"/>
                  </a:lnTo>
                  <a:cubicBezTo>
                    <a:pt x="2465" y="6740"/>
                    <a:pt x="2763" y="7038"/>
                    <a:pt x="3132" y="7038"/>
                  </a:cubicBezTo>
                  <a:lnTo>
                    <a:pt x="7394" y="7038"/>
                  </a:lnTo>
                  <a:cubicBezTo>
                    <a:pt x="7763" y="7038"/>
                    <a:pt x="8061" y="6740"/>
                    <a:pt x="8061" y="6371"/>
                  </a:cubicBezTo>
                  <a:lnTo>
                    <a:pt x="8061" y="6311"/>
                  </a:lnTo>
                  <a:cubicBezTo>
                    <a:pt x="8061" y="5942"/>
                    <a:pt x="7763" y="5644"/>
                    <a:pt x="7394" y="5644"/>
                  </a:cubicBezTo>
                  <a:lnTo>
                    <a:pt x="6287" y="5644"/>
                  </a:lnTo>
                  <a:lnTo>
                    <a:pt x="6287" y="3037"/>
                  </a:lnTo>
                  <a:lnTo>
                    <a:pt x="9609" y="3037"/>
                  </a:lnTo>
                  <a:cubicBezTo>
                    <a:pt x="10311" y="3037"/>
                    <a:pt x="10883" y="2477"/>
                    <a:pt x="10883" y="1751"/>
                  </a:cubicBezTo>
                  <a:lnTo>
                    <a:pt x="10883" y="168"/>
                  </a:lnTo>
                  <a:cubicBezTo>
                    <a:pt x="10859" y="72"/>
                    <a:pt x="10787" y="1"/>
                    <a:pt x="10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0" name="Google Shape;12180;p66"/>
            <p:cNvSpPr/>
            <p:nvPr/>
          </p:nvSpPr>
          <p:spPr>
            <a:xfrm>
              <a:off x="1331852" y="1519217"/>
              <a:ext cx="191243" cy="140514"/>
            </a:xfrm>
            <a:custGeom>
              <a:rect b="b" l="l" r="r" t="t"/>
              <a:pathLst>
                <a:path extrusionOk="0" h="4418" w="6013">
                  <a:moveTo>
                    <a:pt x="869" y="1"/>
                  </a:moveTo>
                  <a:cubicBezTo>
                    <a:pt x="393" y="1"/>
                    <a:pt x="0" y="393"/>
                    <a:pt x="0" y="870"/>
                  </a:cubicBezTo>
                  <a:lnTo>
                    <a:pt x="0" y="4263"/>
                  </a:lnTo>
                  <a:cubicBezTo>
                    <a:pt x="0" y="4346"/>
                    <a:pt x="83" y="4418"/>
                    <a:pt x="167" y="4418"/>
                  </a:cubicBezTo>
                  <a:cubicBezTo>
                    <a:pt x="262" y="4418"/>
                    <a:pt x="333" y="4346"/>
                    <a:pt x="333" y="4263"/>
                  </a:cubicBezTo>
                  <a:lnTo>
                    <a:pt x="333" y="870"/>
                  </a:lnTo>
                  <a:cubicBezTo>
                    <a:pt x="333" y="572"/>
                    <a:pt x="572" y="334"/>
                    <a:pt x="869" y="334"/>
                  </a:cubicBezTo>
                  <a:lnTo>
                    <a:pt x="5834" y="334"/>
                  </a:lnTo>
                  <a:cubicBezTo>
                    <a:pt x="5929" y="334"/>
                    <a:pt x="6001" y="251"/>
                    <a:pt x="6001" y="167"/>
                  </a:cubicBezTo>
                  <a:cubicBezTo>
                    <a:pt x="6013" y="72"/>
                    <a:pt x="5929" y="1"/>
                    <a:pt x="5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1" name="Google Shape;12181;p66"/>
            <p:cNvSpPr/>
            <p:nvPr/>
          </p:nvSpPr>
          <p:spPr>
            <a:xfrm>
              <a:off x="1331852" y="1519217"/>
              <a:ext cx="315442" cy="190512"/>
            </a:xfrm>
            <a:custGeom>
              <a:rect b="b" l="l" r="r" t="t"/>
              <a:pathLst>
                <a:path extrusionOk="0" h="5990" w="9918">
                  <a:moveTo>
                    <a:pt x="6513" y="1"/>
                  </a:moveTo>
                  <a:cubicBezTo>
                    <a:pt x="6418" y="1"/>
                    <a:pt x="6346" y="72"/>
                    <a:pt x="6346" y="167"/>
                  </a:cubicBezTo>
                  <a:cubicBezTo>
                    <a:pt x="6346" y="251"/>
                    <a:pt x="6418" y="322"/>
                    <a:pt x="6513" y="322"/>
                  </a:cubicBezTo>
                  <a:lnTo>
                    <a:pt x="9049" y="322"/>
                  </a:lnTo>
                  <a:cubicBezTo>
                    <a:pt x="9346" y="322"/>
                    <a:pt x="9585" y="560"/>
                    <a:pt x="9585" y="870"/>
                  </a:cubicBezTo>
                  <a:lnTo>
                    <a:pt x="9585" y="5120"/>
                  </a:lnTo>
                  <a:cubicBezTo>
                    <a:pt x="9585" y="5418"/>
                    <a:pt x="9346" y="5656"/>
                    <a:pt x="9049" y="5656"/>
                  </a:cubicBezTo>
                  <a:lnTo>
                    <a:pt x="869" y="5656"/>
                  </a:lnTo>
                  <a:cubicBezTo>
                    <a:pt x="572" y="5656"/>
                    <a:pt x="333" y="5418"/>
                    <a:pt x="333" y="5120"/>
                  </a:cubicBezTo>
                  <a:lnTo>
                    <a:pt x="333" y="4930"/>
                  </a:lnTo>
                  <a:cubicBezTo>
                    <a:pt x="333" y="4834"/>
                    <a:pt x="262" y="4763"/>
                    <a:pt x="167" y="4763"/>
                  </a:cubicBezTo>
                  <a:cubicBezTo>
                    <a:pt x="71" y="4763"/>
                    <a:pt x="0" y="4834"/>
                    <a:pt x="0" y="4930"/>
                  </a:cubicBezTo>
                  <a:lnTo>
                    <a:pt x="0" y="5120"/>
                  </a:lnTo>
                  <a:cubicBezTo>
                    <a:pt x="0" y="5596"/>
                    <a:pt x="393" y="5989"/>
                    <a:pt x="869" y="5989"/>
                  </a:cubicBezTo>
                  <a:lnTo>
                    <a:pt x="9049" y="5989"/>
                  </a:lnTo>
                  <a:cubicBezTo>
                    <a:pt x="9525" y="5989"/>
                    <a:pt x="9918" y="5596"/>
                    <a:pt x="9918" y="5120"/>
                  </a:cubicBezTo>
                  <a:lnTo>
                    <a:pt x="9918" y="870"/>
                  </a:lnTo>
                  <a:cubicBezTo>
                    <a:pt x="9918" y="393"/>
                    <a:pt x="9525"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2" name="Google Shape;12182;p66"/>
            <p:cNvSpPr/>
            <p:nvPr/>
          </p:nvSpPr>
          <p:spPr>
            <a:xfrm>
              <a:off x="1587056" y="1669178"/>
              <a:ext cx="32" cy="32"/>
            </a:xfrm>
            <a:custGeom>
              <a:rect b="b" l="l" r="r" t="t"/>
              <a:pathLst>
                <a:path extrusionOk="0" h="1" w="1">
                  <a:moveTo>
                    <a:pt x="1" y="0"/>
                  </a:moveTo>
                  <a:lnTo>
                    <a:pt x="1" y="0"/>
                  </a:lnTo>
                  <a:lnTo>
                    <a:pt x="1" y="0"/>
                  </a:ln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3" name="Google Shape;12183;p66"/>
            <p:cNvSpPr/>
            <p:nvPr/>
          </p:nvSpPr>
          <p:spPr>
            <a:xfrm>
              <a:off x="1471190" y="1538523"/>
              <a:ext cx="160965" cy="141278"/>
            </a:xfrm>
            <a:custGeom>
              <a:rect b="b" l="l" r="r" t="t"/>
              <a:pathLst>
                <a:path extrusionOk="0" h="4442" w="5061">
                  <a:moveTo>
                    <a:pt x="2489" y="346"/>
                  </a:moveTo>
                  <a:lnTo>
                    <a:pt x="1536" y="1096"/>
                  </a:lnTo>
                  <a:lnTo>
                    <a:pt x="548" y="346"/>
                  </a:lnTo>
                  <a:close/>
                  <a:moveTo>
                    <a:pt x="322" y="596"/>
                  </a:moveTo>
                  <a:lnTo>
                    <a:pt x="1251" y="1299"/>
                  </a:lnTo>
                  <a:lnTo>
                    <a:pt x="322" y="2013"/>
                  </a:lnTo>
                  <a:lnTo>
                    <a:pt x="322" y="596"/>
                  </a:lnTo>
                  <a:close/>
                  <a:moveTo>
                    <a:pt x="2739" y="584"/>
                  </a:moveTo>
                  <a:lnTo>
                    <a:pt x="2739" y="2013"/>
                  </a:lnTo>
                  <a:lnTo>
                    <a:pt x="1810" y="1299"/>
                  </a:lnTo>
                  <a:lnTo>
                    <a:pt x="2739" y="584"/>
                  </a:lnTo>
                  <a:close/>
                  <a:moveTo>
                    <a:pt x="1536" y="1501"/>
                  </a:moveTo>
                  <a:lnTo>
                    <a:pt x="2525" y="2263"/>
                  </a:lnTo>
                  <a:lnTo>
                    <a:pt x="548" y="2263"/>
                  </a:lnTo>
                  <a:lnTo>
                    <a:pt x="1536" y="1501"/>
                  </a:lnTo>
                  <a:close/>
                  <a:moveTo>
                    <a:pt x="3239" y="2680"/>
                  </a:moveTo>
                  <a:lnTo>
                    <a:pt x="3239" y="2680"/>
                  </a:lnTo>
                  <a:cubicBezTo>
                    <a:pt x="3261" y="2702"/>
                    <a:pt x="4644" y="3120"/>
                    <a:pt x="4644" y="3120"/>
                  </a:cubicBezTo>
                  <a:cubicBezTo>
                    <a:pt x="4639" y="3122"/>
                    <a:pt x="4637" y="3122"/>
                    <a:pt x="4636" y="3122"/>
                  </a:cubicBezTo>
                  <a:cubicBezTo>
                    <a:pt x="4636" y="3122"/>
                    <a:pt x="4642" y="3120"/>
                    <a:pt x="4640" y="3120"/>
                  </a:cubicBezTo>
                  <a:cubicBezTo>
                    <a:pt x="4636" y="3120"/>
                    <a:pt x="4565" y="3136"/>
                    <a:pt x="4049" y="3263"/>
                  </a:cubicBezTo>
                  <a:cubicBezTo>
                    <a:pt x="3930" y="3287"/>
                    <a:pt x="3834" y="3382"/>
                    <a:pt x="3811" y="3501"/>
                  </a:cubicBezTo>
                  <a:cubicBezTo>
                    <a:pt x="3686" y="3957"/>
                    <a:pt x="3662" y="4068"/>
                    <a:pt x="3659" y="4091"/>
                  </a:cubicBezTo>
                  <a:lnTo>
                    <a:pt x="3659" y="4091"/>
                  </a:lnTo>
                  <a:cubicBezTo>
                    <a:pt x="3658" y="4092"/>
                    <a:pt x="3657" y="4094"/>
                    <a:pt x="3656" y="4097"/>
                  </a:cubicBezTo>
                  <a:cubicBezTo>
                    <a:pt x="3656" y="4085"/>
                    <a:pt x="3620" y="3954"/>
                    <a:pt x="3239" y="2680"/>
                  </a:cubicBezTo>
                  <a:close/>
                  <a:moveTo>
                    <a:pt x="322" y="1"/>
                  </a:moveTo>
                  <a:cubicBezTo>
                    <a:pt x="143" y="1"/>
                    <a:pt x="1" y="156"/>
                    <a:pt x="1" y="334"/>
                  </a:cubicBezTo>
                  <a:lnTo>
                    <a:pt x="1" y="2263"/>
                  </a:lnTo>
                  <a:cubicBezTo>
                    <a:pt x="1" y="2442"/>
                    <a:pt x="143" y="2596"/>
                    <a:pt x="322" y="2596"/>
                  </a:cubicBezTo>
                  <a:lnTo>
                    <a:pt x="2739" y="2596"/>
                  </a:lnTo>
                  <a:cubicBezTo>
                    <a:pt x="2810" y="2596"/>
                    <a:pt x="2882" y="2561"/>
                    <a:pt x="2941" y="2513"/>
                  </a:cubicBezTo>
                  <a:lnTo>
                    <a:pt x="2941" y="2513"/>
                  </a:lnTo>
                  <a:cubicBezTo>
                    <a:pt x="2894" y="2596"/>
                    <a:pt x="2882" y="2692"/>
                    <a:pt x="2918" y="2787"/>
                  </a:cubicBezTo>
                  <a:lnTo>
                    <a:pt x="3334" y="4204"/>
                  </a:lnTo>
                  <a:cubicBezTo>
                    <a:pt x="3375" y="4362"/>
                    <a:pt x="3511" y="4442"/>
                    <a:pt x="3650" y="4442"/>
                  </a:cubicBezTo>
                  <a:cubicBezTo>
                    <a:pt x="3793" y="4442"/>
                    <a:pt x="3941" y="4356"/>
                    <a:pt x="3989" y="4180"/>
                  </a:cubicBezTo>
                  <a:lnTo>
                    <a:pt x="4132" y="3585"/>
                  </a:lnTo>
                  <a:lnTo>
                    <a:pt x="4727" y="3442"/>
                  </a:lnTo>
                  <a:cubicBezTo>
                    <a:pt x="5061" y="3358"/>
                    <a:pt x="5061" y="2894"/>
                    <a:pt x="4727" y="2787"/>
                  </a:cubicBezTo>
                  <a:lnTo>
                    <a:pt x="3322" y="2370"/>
                  </a:lnTo>
                  <a:cubicBezTo>
                    <a:pt x="3290" y="2363"/>
                    <a:pt x="3256" y="2359"/>
                    <a:pt x="3223" y="2359"/>
                  </a:cubicBezTo>
                  <a:cubicBezTo>
                    <a:pt x="3147" y="2359"/>
                    <a:pt x="3075" y="2380"/>
                    <a:pt x="3025" y="2430"/>
                  </a:cubicBezTo>
                  <a:cubicBezTo>
                    <a:pt x="3096" y="2299"/>
                    <a:pt x="3049" y="2334"/>
                    <a:pt x="3060" y="334"/>
                  </a:cubicBezTo>
                  <a:cubicBezTo>
                    <a:pt x="3060" y="287"/>
                    <a:pt x="3060" y="251"/>
                    <a:pt x="3049" y="215"/>
                  </a:cubicBezTo>
                  <a:cubicBezTo>
                    <a:pt x="3049" y="179"/>
                    <a:pt x="3037" y="156"/>
                    <a:pt x="3025" y="132"/>
                  </a:cubicBezTo>
                  <a:cubicBezTo>
                    <a:pt x="3001" y="120"/>
                    <a:pt x="2989" y="108"/>
                    <a:pt x="2977" y="108"/>
                  </a:cubicBezTo>
                  <a:cubicBezTo>
                    <a:pt x="2918" y="48"/>
                    <a:pt x="2822" y="1"/>
                    <a:pt x="2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4" name="Google Shape;12184;p66"/>
            <p:cNvSpPr/>
            <p:nvPr/>
          </p:nvSpPr>
          <p:spPr>
            <a:xfrm>
              <a:off x="1354943" y="1540049"/>
              <a:ext cx="124230" cy="148847"/>
            </a:xfrm>
            <a:custGeom>
              <a:rect b="b" l="l" r="r" t="t"/>
              <a:pathLst>
                <a:path extrusionOk="0" h="4680" w="3906">
                  <a:moveTo>
                    <a:pt x="1834" y="0"/>
                  </a:moveTo>
                  <a:cubicBezTo>
                    <a:pt x="1489" y="0"/>
                    <a:pt x="1179" y="227"/>
                    <a:pt x="1072" y="548"/>
                  </a:cubicBezTo>
                  <a:cubicBezTo>
                    <a:pt x="0" y="3929"/>
                    <a:pt x="24" y="3751"/>
                    <a:pt x="24" y="3941"/>
                  </a:cubicBezTo>
                  <a:cubicBezTo>
                    <a:pt x="24" y="4346"/>
                    <a:pt x="346" y="4680"/>
                    <a:pt x="750" y="4680"/>
                  </a:cubicBezTo>
                  <a:cubicBezTo>
                    <a:pt x="1060" y="4680"/>
                    <a:pt x="1346" y="4477"/>
                    <a:pt x="1429" y="4168"/>
                  </a:cubicBezTo>
                  <a:lnTo>
                    <a:pt x="1524" y="3882"/>
                  </a:lnTo>
                  <a:cubicBezTo>
                    <a:pt x="1572" y="3739"/>
                    <a:pt x="1703" y="3644"/>
                    <a:pt x="1846" y="3644"/>
                  </a:cubicBezTo>
                  <a:lnTo>
                    <a:pt x="2024" y="3644"/>
                  </a:lnTo>
                  <a:cubicBezTo>
                    <a:pt x="2179" y="3644"/>
                    <a:pt x="2310" y="3739"/>
                    <a:pt x="2358" y="3882"/>
                  </a:cubicBezTo>
                  <a:lnTo>
                    <a:pt x="2441" y="4168"/>
                  </a:lnTo>
                  <a:cubicBezTo>
                    <a:pt x="2548" y="4465"/>
                    <a:pt x="2822" y="4680"/>
                    <a:pt x="3132" y="4680"/>
                  </a:cubicBezTo>
                  <a:cubicBezTo>
                    <a:pt x="3536" y="4680"/>
                    <a:pt x="3858" y="4346"/>
                    <a:pt x="3858" y="3941"/>
                  </a:cubicBezTo>
                  <a:cubicBezTo>
                    <a:pt x="3906" y="3751"/>
                    <a:pt x="3858" y="3739"/>
                    <a:pt x="3489" y="2501"/>
                  </a:cubicBezTo>
                  <a:cubicBezTo>
                    <a:pt x="3470" y="2424"/>
                    <a:pt x="3405" y="2386"/>
                    <a:pt x="3337" y="2386"/>
                  </a:cubicBezTo>
                  <a:cubicBezTo>
                    <a:pt x="3320" y="2386"/>
                    <a:pt x="3303" y="2389"/>
                    <a:pt x="3286" y="2394"/>
                  </a:cubicBezTo>
                  <a:cubicBezTo>
                    <a:pt x="3191" y="2429"/>
                    <a:pt x="3144" y="2513"/>
                    <a:pt x="3179" y="2608"/>
                  </a:cubicBezTo>
                  <a:cubicBezTo>
                    <a:pt x="3584" y="3882"/>
                    <a:pt x="3596" y="3834"/>
                    <a:pt x="3596" y="3941"/>
                  </a:cubicBezTo>
                  <a:cubicBezTo>
                    <a:pt x="3596" y="4168"/>
                    <a:pt x="3417" y="4334"/>
                    <a:pt x="3203" y="4334"/>
                  </a:cubicBezTo>
                  <a:cubicBezTo>
                    <a:pt x="3048" y="4334"/>
                    <a:pt x="2894" y="4227"/>
                    <a:pt x="2834" y="4060"/>
                  </a:cubicBezTo>
                  <a:lnTo>
                    <a:pt x="2751" y="3787"/>
                  </a:lnTo>
                  <a:cubicBezTo>
                    <a:pt x="2655" y="3501"/>
                    <a:pt x="2393" y="3310"/>
                    <a:pt x="2096" y="3310"/>
                  </a:cubicBezTo>
                  <a:lnTo>
                    <a:pt x="1882" y="3310"/>
                  </a:lnTo>
                  <a:cubicBezTo>
                    <a:pt x="1584" y="3310"/>
                    <a:pt x="1334" y="3501"/>
                    <a:pt x="1227" y="3787"/>
                  </a:cubicBezTo>
                  <a:lnTo>
                    <a:pt x="1143" y="4084"/>
                  </a:lnTo>
                  <a:cubicBezTo>
                    <a:pt x="1084" y="4239"/>
                    <a:pt x="929" y="4346"/>
                    <a:pt x="762" y="4346"/>
                  </a:cubicBezTo>
                  <a:cubicBezTo>
                    <a:pt x="500" y="4346"/>
                    <a:pt x="298" y="4096"/>
                    <a:pt x="393" y="3822"/>
                  </a:cubicBezTo>
                  <a:lnTo>
                    <a:pt x="1417" y="655"/>
                  </a:lnTo>
                  <a:cubicBezTo>
                    <a:pt x="1477" y="465"/>
                    <a:pt x="1655" y="346"/>
                    <a:pt x="1846" y="346"/>
                  </a:cubicBezTo>
                  <a:lnTo>
                    <a:pt x="2084" y="346"/>
                  </a:lnTo>
                  <a:cubicBezTo>
                    <a:pt x="2286" y="346"/>
                    <a:pt x="2465" y="477"/>
                    <a:pt x="2524" y="655"/>
                  </a:cubicBezTo>
                  <a:lnTo>
                    <a:pt x="2941" y="1965"/>
                  </a:lnTo>
                  <a:cubicBezTo>
                    <a:pt x="2960" y="2041"/>
                    <a:pt x="3025" y="2079"/>
                    <a:pt x="3093" y="2079"/>
                  </a:cubicBezTo>
                  <a:cubicBezTo>
                    <a:pt x="3110" y="2079"/>
                    <a:pt x="3127" y="2077"/>
                    <a:pt x="3144" y="2072"/>
                  </a:cubicBezTo>
                  <a:cubicBezTo>
                    <a:pt x="3239" y="2036"/>
                    <a:pt x="3275" y="1953"/>
                    <a:pt x="3251" y="1858"/>
                  </a:cubicBezTo>
                  <a:lnTo>
                    <a:pt x="2834" y="548"/>
                  </a:lnTo>
                  <a:cubicBezTo>
                    <a:pt x="2727" y="227"/>
                    <a:pt x="2417"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5" name="Google Shape;12185;p66"/>
            <p:cNvSpPr/>
            <p:nvPr/>
          </p:nvSpPr>
          <p:spPr>
            <a:xfrm>
              <a:off x="1399629" y="1581714"/>
              <a:ext cx="37148" cy="52669"/>
            </a:xfrm>
            <a:custGeom>
              <a:rect b="b" l="l" r="r" t="t"/>
              <a:pathLst>
                <a:path extrusionOk="0" h="1656" w="1168">
                  <a:moveTo>
                    <a:pt x="596" y="738"/>
                  </a:moveTo>
                  <a:lnTo>
                    <a:pt x="774" y="1310"/>
                  </a:lnTo>
                  <a:lnTo>
                    <a:pt x="417" y="1310"/>
                  </a:lnTo>
                  <a:lnTo>
                    <a:pt x="596" y="738"/>
                  </a:lnTo>
                  <a:close/>
                  <a:moveTo>
                    <a:pt x="584" y="0"/>
                  </a:moveTo>
                  <a:cubicBezTo>
                    <a:pt x="512" y="0"/>
                    <a:pt x="453" y="48"/>
                    <a:pt x="417" y="119"/>
                  </a:cubicBezTo>
                  <a:lnTo>
                    <a:pt x="36" y="1429"/>
                  </a:lnTo>
                  <a:cubicBezTo>
                    <a:pt x="0" y="1536"/>
                    <a:pt x="72" y="1655"/>
                    <a:pt x="191" y="1655"/>
                  </a:cubicBezTo>
                  <a:lnTo>
                    <a:pt x="1000" y="1655"/>
                  </a:lnTo>
                  <a:cubicBezTo>
                    <a:pt x="1060" y="1655"/>
                    <a:pt x="1108" y="1619"/>
                    <a:pt x="1131" y="1584"/>
                  </a:cubicBezTo>
                  <a:cubicBezTo>
                    <a:pt x="1167" y="1536"/>
                    <a:pt x="1167" y="1488"/>
                    <a:pt x="1143" y="1429"/>
                  </a:cubicBezTo>
                  <a:lnTo>
                    <a:pt x="750" y="119"/>
                  </a:lnTo>
                  <a:cubicBezTo>
                    <a:pt x="727" y="48"/>
                    <a:pt x="65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6" name="Google Shape;12186;p66"/>
          <p:cNvGrpSpPr/>
          <p:nvPr/>
        </p:nvGrpSpPr>
        <p:grpSpPr>
          <a:xfrm>
            <a:off x="2219466" y="1500293"/>
            <a:ext cx="330613" cy="359015"/>
            <a:chOff x="2219466" y="1500293"/>
            <a:chExt cx="330613" cy="359015"/>
          </a:xfrm>
        </p:grpSpPr>
        <p:sp>
          <p:nvSpPr>
            <p:cNvPr id="12187" name="Google Shape;12187;p66"/>
            <p:cNvSpPr/>
            <p:nvPr/>
          </p:nvSpPr>
          <p:spPr>
            <a:xfrm>
              <a:off x="2353906" y="1635560"/>
              <a:ext cx="65518" cy="82121"/>
            </a:xfrm>
            <a:custGeom>
              <a:rect b="b" l="l" r="r" t="t"/>
              <a:pathLst>
                <a:path extrusionOk="0" h="2582" w="2060">
                  <a:moveTo>
                    <a:pt x="994" y="319"/>
                  </a:moveTo>
                  <a:cubicBezTo>
                    <a:pt x="1051" y="319"/>
                    <a:pt x="1107" y="355"/>
                    <a:pt x="1131" y="426"/>
                  </a:cubicBezTo>
                  <a:lnTo>
                    <a:pt x="1631" y="2093"/>
                  </a:lnTo>
                  <a:cubicBezTo>
                    <a:pt x="1667" y="2165"/>
                    <a:pt x="1607" y="2236"/>
                    <a:pt x="1536" y="2236"/>
                  </a:cubicBezTo>
                  <a:lnTo>
                    <a:pt x="476" y="2236"/>
                  </a:lnTo>
                  <a:cubicBezTo>
                    <a:pt x="405" y="2236"/>
                    <a:pt x="345" y="2165"/>
                    <a:pt x="357" y="2093"/>
                  </a:cubicBezTo>
                  <a:lnTo>
                    <a:pt x="857" y="426"/>
                  </a:lnTo>
                  <a:cubicBezTo>
                    <a:pt x="881" y="355"/>
                    <a:pt x="938" y="319"/>
                    <a:pt x="994" y="319"/>
                  </a:cubicBezTo>
                  <a:close/>
                  <a:moveTo>
                    <a:pt x="1006" y="1"/>
                  </a:moveTo>
                  <a:cubicBezTo>
                    <a:pt x="813" y="1"/>
                    <a:pt x="619" y="111"/>
                    <a:pt x="548" y="331"/>
                  </a:cubicBezTo>
                  <a:lnTo>
                    <a:pt x="48" y="1998"/>
                  </a:lnTo>
                  <a:cubicBezTo>
                    <a:pt x="0" y="2129"/>
                    <a:pt x="36" y="2284"/>
                    <a:pt x="119" y="2403"/>
                  </a:cubicBezTo>
                  <a:cubicBezTo>
                    <a:pt x="214" y="2522"/>
                    <a:pt x="345" y="2581"/>
                    <a:pt x="476" y="2581"/>
                  </a:cubicBezTo>
                  <a:lnTo>
                    <a:pt x="1536" y="2581"/>
                  </a:lnTo>
                  <a:cubicBezTo>
                    <a:pt x="1845" y="2581"/>
                    <a:pt x="2060" y="2284"/>
                    <a:pt x="1965" y="1998"/>
                  </a:cubicBezTo>
                  <a:lnTo>
                    <a:pt x="1464" y="331"/>
                  </a:lnTo>
                  <a:cubicBezTo>
                    <a:pt x="1393" y="111"/>
                    <a:pt x="1200" y="1"/>
                    <a:pt x="10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88" name="Google Shape;12188;p66"/>
            <p:cNvSpPr/>
            <p:nvPr/>
          </p:nvSpPr>
          <p:spPr>
            <a:xfrm>
              <a:off x="2219466" y="1500293"/>
              <a:ext cx="330613" cy="359015"/>
            </a:xfrm>
            <a:custGeom>
              <a:rect b="b" l="l" r="r" t="t"/>
              <a:pathLst>
                <a:path extrusionOk="0" h="11288" w="10395">
                  <a:moveTo>
                    <a:pt x="1048" y="322"/>
                  </a:moveTo>
                  <a:lnTo>
                    <a:pt x="1048" y="1048"/>
                  </a:lnTo>
                  <a:lnTo>
                    <a:pt x="334" y="1048"/>
                  </a:lnTo>
                  <a:lnTo>
                    <a:pt x="334" y="322"/>
                  </a:lnTo>
                  <a:close/>
                  <a:moveTo>
                    <a:pt x="5549" y="334"/>
                  </a:moveTo>
                  <a:lnTo>
                    <a:pt x="5549" y="1048"/>
                  </a:lnTo>
                  <a:lnTo>
                    <a:pt x="4834" y="1048"/>
                  </a:lnTo>
                  <a:lnTo>
                    <a:pt x="4834" y="334"/>
                  </a:lnTo>
                  <a:close/>
                  <a:moveTo>
                    <a:pt x="10049" y="322"/>
                  </a:moveTo>
                  <a:lnTo>
                    <a:pt x="10049" y="1048"/>
                  </a:lnTo>
                  <a:lnTo>
                    <a:pt x="9335" y="1048"/>
                  </a:lnTo>
                  <a:lnTo>
                    <a:pt x="9335" y="322"/>
                  </a:lnTo>
                  <a:close/>
                  <a:moveTo>
                    <a:pt x="10061" y="5287"/>
                  </a:moveTo>
                  <a:lnTo>
                    <a:pt x="10061" y="6001"/>
                  </a:lnTo>
                  <a:lnTo>
                    <a:pt x="9347" y="6001"/>
                  </a:lnTo>
                  <a:lnTo>
                    <a:pt x="9347" y="5287"/>
                  </a:lnTo>
                  <a:close/>
                  <a:moveTo>
                    <a:pt x="1048" y="5299"/>
                  </a:moveTo>
                  <a:lnTo>
                    <a:pt x="1048" y="6013"/>
                  </a:lnTo>
                  <a:lnTo>
                    <a:pt x="334" y="6013"/>
                  </a:lnTo>
                  <a:lnTo>
                    <a:pt x="334" y="5299"/>
                  </a:lnTo>
                  <a:close/>
                  <a:moveTo>
                    <a:pt x="1381" y="10287"/>
                  </a:moveTo>
                  <a:lnTo>
                    <a:pt x="1524" y="10418"/>
                  </a:lnTo>
                  <a:lnTo>
                    <a:pt x="1381" y="10418"/>
                  </a:lnTo>
                  <a:lnTo>
                    <a:pt x="1381" y="10287"/>
                  </a:lnTo>
                  <a:close/>
                  <a:moveTo>
                    <a:pt x="9001" y="10287"/>
                  </a:moveTo>
                  <a:lnTo>
                    <a:pt x="9001" y="10418"/>
                  </a:lnTo>
                  <a:lnTo>
                    <a:pt x="8870" y="10418"/>
                  </a:lnTo>
                  <a:lnTo>
                    <a:pt x="9001" y="10287"/>
                  </a:lnTo>
                  <a:close/>
                  <a:moveTo>
                    <a:pt x="9025" y="857"/>
                  </a:moveTo>
                  <a:lnTo>
                    <a:pt x="9025" y="1215"/>
                  </a:lnTo>
                  <a:cubicBezTo>
                    <a:pt x="9025" y="1310"/>
                    <a:pt x="9097" y="1381"/>
                    <a:pt x="9180" y="1381"/>
                  </a:cubicBezTo>
                  <a:lnTo>
                    <a:pt x="9537" y="1381"/>
                  </a:lnTo>
                  <a:lnTo>
                    <a:pt x="9537" y="4953"/>
                  </a:lnTo>
                  <a:lnTo>
                    <a:pt x="9180" y="4953"/>
                  </a:lnTo>
                  <a:cubicBezTo>
                    <a:pt x="9097" y="4953"/>
                    <a:pt x="9025" y="5025"/>
                    <a:pt x="9025" y="5120"/>
                  </a:cubicBezTo>
                  <a:lnTo>
                    <a:pt x="9025" y="6180"/>
                  </a:lnTo>
                  <a:cubicBezTo>
                    <a:pt x="9025" y="6263"/>
                    <a:pt x="9097" y="6346"/>
                    <a:pt x="9180" y="6346"/>
                  </a:cubicBezTo>
                  <a:lnTo>
                    <a:pt x="9537" y="6346"/>
                  </a:lnTo>
                  <a:lnTo>
                    <a:pt x="9537" y="9894"/>
                  </a:lnTo>
                  <a:lnTo>
                    <a:pt x="9275" y="9894"/>
                  </a:lnTo>
                  <a:cubicBezTo>
                    <a:pt x="9406" y="9573"/>
                    <a:pt x="9442" y="9216"/>
                    <a:pt x="9323" y="8870"/>
                  </a:cubicBezTo>
                  <a:lnTo>
                    <a:pt x="7311" y="2632"/>
                  </a:lnTo>
                  <a:cubicBezTo>
                    <a:pt x="7283" y="2567"/>
                    <a:pt x="7227" y="2524"/>
                    <a:pt x="7160" y="2524"/>
                  </a:cubicBezTo>
                  <a:cubicBezTo>
                    <a:pt x="7139" y="2524"/>
                    <a:pt x="7118" y="2528"/>
                    <a:pt x="7096" y="2536"/>
                  </a:cubicBezTo>
                  <a:cubicBezTo>
                    <a:pt x="7013" y="2560"/>
                    <a:pt x="6965" y="2655"/>
                    <a:pt x="7001" y="2739"/>
                  </a:cubicBezTo>
                  <a:lnTo>
                    <a:pt x="9001" y="8978"/>
                  </a:lnTo>
                  <a:cubicBezTo>
                    <a:pt x="9263" y="9780"/>
                    <a:pt x="8624" y="10429"/>
                    <a:pt x="7936" y="10429"/>
                  </a:cubicBezTo>
                  <a:cubicBezTo>
                    <a:pt x="7685" y="10429"/>
                    <a:pt x="7427" y="10342"/>
                    <a:pt x="7204" y="10144"/>
                  </a:cubicBezTo>
                  <a:cubicBezTo>
                    <a:pt x="7171" y="10123"/>
                    <a:pt x="7132" y="10111"/>
                    <a:pt x="7093" y="10111"/>
                  </a:cubicBezTo>
                  <a:cubicBezTo>
                    <a:pt x="7045" y="10111"/>
                    <a:pt x="6998" y="10129"/>
                    <a:pt x="6965" y="10168"/>
                  </a:cubicBezTo>
                  <a:cubicBezTo>
                    <a:pt x="6906" y="10240"/>
                    <a:pt x="6906" y="10347"/>
                    <a:pt x="6977" y="10406"/>
                  </a:cubicBezTo>
                  <a:cubicBezTo>
                    <a:pt x="7001" y="10418"/>
                    <a:pt x="7013" y="10430"/>
                    <a:pt x="7025" y="10430"/>
                  </a:cubicBezTo>
                  <a:lnTo>
                    <a:pt x="5906" y="10430"/>
                  </a:lnTo>
                  <a:lnTo>
                    <a:pt x="5906" y="10073"/>
                  </a:lnTo>
                  <a:cubicBezTo>
                    <a:pt x="5906" y="9990"/>
                    <a:pt x="5834" y="9918"/>
                    <a:pt x="5751" y="9918"/>
                  </a:cubicBezTo>
                  <a:lnTo>
                    <a:pt x="4691" y="9918"/>
                  </a:lnTo>
                  <a:cubicBezTo>
                    <a:pt x="4596" y="9918"/>
                    <a:pt x="4525" y="9990"/>
                    <a:pt x="4525" y="10073"/>
                  </a:cubicBezTo>
                  <a:lnTo>
                    <a:pt x="4525" y="10430"/>
                  </a:lnTo>
                  <a:lnTo>
                    <a:pt x="3382" y="10430"/>
                  </a:lnTo>
                  <a:cubicBezTo>
                    <a:pt x="3834" y="10049"/>
                    <a:pt x="3858" y="9585"/>
                    <a:pt x="4037" y="9144"/>
                  </a:cubicBezTo>
                  <a:cubicBezTo>
                    <a:pt x="4167" y="8728"/>
                    <a:pt x="4548" y="8442"/>
                    <a:pt x="5001" y="8442"/>
                  </a:cubicBezTo>
                  <a:lnTo>
                    <a:pt x="5418" y="8442"/>
                  </a:lnTo>
                  <a:cubicBezTo>
                    <a:pt x="5846" y="8442"/>
                    <a:pt x="6239" y="8728"/>
                    <a:pt x="6382" y="9144"/>
                  </a:cubicBezTo>
                  <a:lnTo>
                    <a:pt x="6596" y="9775"/>
                  </a:lnTo>
                  <a:cubicBezTo>
                    <a:pt x="6615" y="9849"/>
                    <a:pt x="6676" y="9894"/>
                    <a:pt x="6742" y="9894"/>
                  </a:cubicBezTo>
                  <a:cubicBezTo>
                    <a:pt x="6761" y="9894"/>
                    <a:pt x="6780" y="9890"/>
                    <a:pt x="6799" y="9882"/>
                  </a:cubicBezTo>
                  <a:cubicBezTo>
                    <a:pt x="6894" y="9859"/>
                    <a:pt x="6930" y="9763"/>
                    <a:pt x="6906" y="9680"/>
                  </a:cubicBezTo>
                  <a:lnTo>
                    <a:pt x="6692" y="9037"/>
                  </a:lnTo>
                  <a:cubicBezTo>
                    <a:pt x="6513" y="8489"/>
                    <a:pt x="6001" y="8108"/>
                    <a:pt x="5418" y="8108"/>
                  </a:cubicBezTo>
                  <a:lnTo>
                    <a:pt x="5001" y="8108"/>
                  </a:lnTo>
                  <a:cubicBezTo>
                    <a:pt x="4418" y="8108"/>
                    <a:pt x="3894" y="8489"/>
                    <a:pt x="3715" y="9037"/>
                  </a:cubicBezTo>
                  <a:lnTo>
                    <a:pt x="3513" y="9680"/>
                  </a:lnTo>
                  <a:cubicBezTo>
                    <a:pt x="3358" y="10132"/>
                    <a:pt x="2929" y="10430"/>
                    <a:pt x="2453" y="10430"/>
                  </a:cubicBezTo>
                  <a:cubicBezTo>
                    <a:pt x="1846" y="10430"/>
                    <a:pt x="1334" y="9942"/>
                    <a:pt x="1334" y="9323"/>
                  </a:cubicBezTo>
                  <a:cubicBezTo>
                    <a:pt x="1334" y="9025"/>
                    <a:pt x="1429" y="8906"/>
                    <a:pt x="1751" y="7846"/>
                  </a:cubicBezTo>
                  <a:cubicBezTo>
                    <a:pt x="1786" y="7751"/>
                    <a:pt x="1739" y="7668"/>
                    <a:pt x="1655" y="7632"/>
                  </a:cubicBezTo>
                  <a:cubicBezTo>
                    <a:pt x="1639" y="7628"/>
                    <a:pt x="1622" y="7626"/>
                    <a:pt x="1607" y="7626"/>
                  </a:cubicBezTo>
                  <a:cubicBezTo>
                    <a:pt x="1532" y="7626"/>
                    <a:pt x="1470" y="7670"/>
                    <a:pt x="1441" y="7739"/>
                  </a:cubicBezTo>
                  <a:lnTo>
                    <a:pt x="1084" y="8870"/>
                  </a:lnTo>
                  <a:cubicBezTo>
                    <a:pt x="977" y="9216"/>
                    <a:pt x="1000" y="9573"/>
                    <a:pt x="1143" y="9894"/>
                  </a:cubicBezTo>
                  <a:lnTo>
                    <a:pt x="881" y="9894"/>
                  </a:lnTo>
                  <a:lnTo>
                    <a:pt x="881" y="6346"/>
                  </a:lnTo>
                  <a:lnTo>
                    <a:pt x="1239" y="6346"/>
                  </a:lnTo>
                  <a:cubicBezTo>
                    <a:pt x="1322" y="6346"/>
                    <a:pt x="1393" y="6263"/>
                    <a:pt x="1393" y="6180"/>
                  </a:cubicBezTo>
                  <a:lnTo>
                    <a:pt x="1393" y="5120"/>
                  </a:lnTo>
                  <a:cubicBezTo>
                    <a:pt x="1393" y="5037"/>
                    <a:pt x="1322" y="4953"/>
                    <a:pt x="1239" y="4953"/>
                  </a:cubicBezTo>
                  <a:lnTo>
                    <a:pt x="881" y="4953"/>
                  </a:lnTo>
                  <a:lnTo>
                    <a:pt x="881" y="1381"/>
                  </a:lnTo>
                  <a:lnTo>
                    <a:pt x="1239" y="1381"/>
                  </a:lnTo>
                  <a:cubicBezTo>
                    <a:pt x="1322" y="1381"/>
                    <a:pt x="1393" y="1310"/>
                    <a:pt x="1393" y="1227"/>
                  </a:cubicBezTo>
                  <a:lnTo>
                    <a:pt x="1393" y="869"/>
                  </a:lnTo>
                  <a:lnTo>
                    <a:pt x="3953" y="869"/>
                  </a:lnTo>
                  <a:cubicBezTo>
                    <a:pt x="3703" y="1060"/>
                    <a:pt x="3513" y="1322"/>
                    <a:pt x="3417" y="1643"/>
                  </a:cubicBezTo>
                  <a:lnTo>
                    <a:pt x="1643" y="7096"/>
                  </a:lnTo>
                  <a:cubicBezTo>
                    <a:pt x="1608" y="7204"/>
                    <a:pt x="1679" y="7323"/>
                    <a:pt x="1798" y="7323"/>
                  </a:cubicBezTo>
                  <a:cubicBezTo>
                    <a:pt x="1881" y="7323"/>
                    <a:pt x="1941" y="7275"/>
                    <a:pt x="1965" y="7204"/>
                  </a:cubicBezTo>
                  <a:lnTo>
                    <a:pt x="3739" y="1727"/>
                  </a:lnTo>
                  <a:cubicBezTo>
                    <a:pt x="3858" y="1334"/>
                    <a:pt x="4156" y="1036"/>
                    <a:pt x="4525" y="917"/>
                  </a:cubicBezTo>
                  <a:lnTo>
                    <a:pt x="4525" y="1215"/>
                  </a:lnTo>
                  <a:cubicBezTo>
                    <a:pt x="4525" y="1310"/>
                    <a:pt x="4596" y="1381"/>
                    <a:pt x="4691" y="1381"/>
                  </a:cubicBezTo>
                  <a:lnTo>
                    <a:pt x="5751" y="1381"/>
                  </a:lnTo>
                  <a:cubicBezTo>
                    <a:pt x="5834" y="1381"/>
                    <a:pt x="5906" y="1310"/>
                    <a:pt x="5906" y="1215"/>
                  </a:cubicBezTo>
                  <a:lnTo>
                    <a:pt x="5906" y="941"/>
                  </a:lnTo>
                  <a:cubicBezTo>
                    <a:pt x="6263" y="1072"/>
                    <a:pt x="6549" y="1358"/>
                    <a:pt x="6680" y="1739"/>
                  </a:cubicBezTo>
                  <a:lnTo>
                    <a:pt x="6799" y="2096"/>
                  </a:lnTo>
                  <a:cubicBezTo>
                    <a:pt x="6827" y="2172"/>
                    <a:pt x="6886" y="2210"/>
                    <a:pt x="6958" y="2210"/>
                  </a:cubicBezTo>
                  <a:cubicBezTo>
                    <a:pt x="6975" y="2210"/>
                    <a:pt x="6994" y="2208"/>
                    <a:pt x="7013" y="2203"/>
                  </a:cubicBezTo>
                  <a:cubicBezTo>
                    <a:pt x="7096" y="2167"/>
                    <a:pt x="7144" y="2084"/>
                    <a:pt x="7120" y="1989"/>
                  </a:cubicBezTo>
                  <a:cubicBezTo>
                    <a:pt x="7025" y="1786"/>
                    <a:pt x="6977" y="1262"/>
                    <a:pt x="6465" y="857"/>
                  </a:cubicBezTo>
                  <a:close/>
                  <a:moveTo>
                    <a:pt x="1048" y="10228"/>
                  </a:moveTo>
                  <a:lnTo>
                    <a:pt x="1048" y="10942"/>
                  </a:lnTo>
                  <a:lnTo>
                    <a:pt x="334" y="10942"/>
                  </a:lnTo>
                  <a:lnTo>
                    <a:pt x="334" y="10228"/>
                  </a:lnTo>
                  <a:close/>
                  <a:moveTo>
                    <a:pt x="5572" y="10228"/>
                  </a:moveTo>
                  <a:lnTo>
                    <a:pt x="5572" y="10942"/>
                  </a:lnTo>
                  <a:lnTo>
                    <a:pt x="4858" y="10942"/>
                  </a:lnTo>
                  <a:lnTo>
                    <a:pt x="4858" y="10228"/>
                  </a:lnTo>
                  <a:close/>
                  <a:moveTo>
                    <a:pt x="10061" y="10228"/>
                  </a:moveTo>
                  <a:lnTo>
                    <a:pt x="10061" y="10942"/>
                  </a:lnTo>
                  <a:lnTo>
                    <a:pt x="9347" y="10942"/>
                  </a:lnTo>
                  <a:lnTo>
                    <a:pt x="9347" y="10228"/>
                  </a:lnTo>
                  <a:close/>
                  <a:moveTo>
                    <a:pt x="167" y="0"/>
                  </a:moveTo>
                  <a:cubicBezTo>
                    <a:pt x="72" y="0"/>
                    <a:pt x="0" y="72"/>
                    <a:pt x="0" y="167"/>
                  </a:cubicBezTo>
                  <a:lnTo>
                    <a:pt x="0" y="1227"/>
                  </a:lnTo>
                  <a:cubicBezTo>
                    <a:pt x="0" y="1310"/>
                    <a:pt x="72" y="1381"/>
                    <a:pt x="167" y="1381"/>
                  </a:cubicBezTo>
                  <a:lnTo>
                    <a:pt x="524" y="1381"/>
                  </a:lnTo>
                  <a:lnTo>
                    <a:pt x="524" y="4953"/>
                  </a:lnTo>
                  <a:lnTo>
                    <a:pt x="167" y="4953"/>
                  </a:lnTo>
                  <a:cubicBezTo>
                    <a:pt x="72" y="4953"/>
                    <a:pt x="0" y="5037"/>
                    <a:pt x="0" y="5120"/>
                  </a:cubicBezTo>
                  <a:lnTo>
                    <a:pt x="0" y="6180"/>
                  </a:lnTo>
                  <a:cubicBezTo>
                    <a:pt x="0" y="6263"/>
                    <a:pt x="72" y="6346"/>
                    <a:pt x="167" y="6346"/>
                  </a:cubicBezTo>
                  <a:lnTo>
                    <a:pt x="524" y="6346"/>
                  </a:lnTo>
                  <a:lnTo>
                    <a:pt x="524" y="9894"/>
                  </a:lnTo>
                  <a:lnTo>
                    <a:pt x="167" y="9894"/>
                  </a:lnTo>
                  <a:cubicBezTo>
                    <a:pt x="72" y="9894"/>
                    <a:pt x="0" y="9978"/>
                    <a:pt x="0" y="10061"/>
                  </a:cubicBezTo>
                  <a:lnTo>
                    <a:pt x="0" y="11121"/>
                  </a:lnTo>
                  <a:cubicBezTo>
                    <a:pt x="0" y="11204"/>
                    <a:pt x="72" y="11287"/>
                    <a:pt x="167" y="11287"/>
                  </a:cubicBezTo>
                  <a:lnTo>
                    <a:pt x="1215" y="11287"/>
                  </a:lnTo>
                  <a:cubicBezTo>
                    <a:pt x="1310" y="11287"/>
                    <a:pt x="1381" y="11204"/>
                    <a:pt x="1381" y="11121"/>
                  </a:cubicBezTo>
                  <a:lnTo>
                    <a:pt x="1381" y="10763"/>
                  </a:lnTo>
                  <a:lnTo>
                    <a:pt x="4513" y="10763"/>
                  </a:lnTo>
                  <a:lnTo>
                    <a:pt x="4513" y="11121"/>
                  </a:lnTo>
                  <a:cubicBezTo>
                    <a:pt x="4513" y="11204"/>
                    <a:pt x="4584" y="11287"/>
                    <a:pt x="4679" y="11287"/>
                  </a:cubicBezTo>
                  <a:lnTo>
                    <a:pt x="5727" y="11287"/>
                  </a:lnTo>
                  <a:cubicBezTo>
                    <a:pt x="5822" y="11287"/>
                    <a:pt x="5894" y="11204"/>
                    <a:pt x="5894" y="11121"/>
                  </a:cubicBezTo>
                  <a:lnTo>
                    <a:pt x="5894" y="10763"/>
                  </a:lnTo>
                  <a:lnTo>
                    <a:pt x="9001" y="10763"/>
                  </a:lnTo>
                  <a:lnTo>
                    <a:pt x="9001" y="11121"/>
                  </a:lnTo>
                  <a:cubicBezTo>
                    <a:pt x="9001" y="11204"/>
                    <a:pt x="9085" y="11287"/>
                    <a:pt x="9168" y="11287"/>
                  </a:cubicBezTo>
                  <a:lnTo>
                    <a:pt x="10228" y="11287"/>
                  </a:lnTo>
                  <a:cubicBezTo>
                    <a:pt x="10311" y="11287"/>
                    <a:pt x="10394" y="11204"/>
                    <a:pt x="10394" y="11121"/>
                  </a:cubicBezTo>
                  <a:lnTo>
                    <a:pt x="10394" y="10061"/>
                  </a:lnTo>
                  <a:cubicBezTo>
                    <a:pt x="10394" y="9978"/>
                    <a:pt x="10311" y="9894"/>
                    <a:pt x="10228" y="9894"/>
                  </a:cubicBezTo>
                  <a:lnTo>
                    <a:pt x="9871" y="9894"/>
                  </a:lnTo>
                  <a:lnTo>
                    <a:pt x="9871" y="6346"/>
                  </a:lnTo>
                  <a:lnTo>
                    <a:pt x="10228" y="6346"/>
                  </a:lnTo>
                  <a:cubicBezTo>
                    <a:pt x="10311" y="6346"/>
                    <a:pt x="10394" y="6263"/>
                    <a:pt x="10394" y="6180"/>
                  </a:cubicBezTo>
                  <a:lnTo>
                    <a:pt x="10394" y="5120"/>
                  </a:lnTo>
                  <a:cubicBezTo>
                    <a:pt x="10394" y="5037"/>
                    <a:pt x="10311" y="4953"/>
                    <a:pt x="10228" y="4953"/>
                  </a:cubicBezTo>
                  <a:lnTo>
                    <a:pt x="9871" y="4953"/>
                  </a:lnTo>
                  <a:lnTo>
                    <a:pt x="9871" y="1381"/>
                  </a:lnTo>
                  <a:lnTo>
                    <a:pt x="10228" y="1381"/>
                  </a:lnTo>
                  <a:cubicBezTo>
                    <a:pt x="10311" y="1381"/>
                    <a:pt x="10394" y="1310"/>
                    <a:pt x="10394" y="1227"/>
                  </a:cubicBezTo>
                  <a:lnTo>
                    <a:pt x="10394" y="167"/>
                  </a:lnTo>
                  <a:cubicBezTo>
                    <a:pt x="10394" y="72"/>
                    <a:pt x="10311" y="0"/>
                    <a:pt x="10228" y="0"/>
                  </a:cubicBezTo>
                  <a:lnTo>
                    <a:pt x="9168" y="0"/>
                  </a:lnTo>
                  <a:cubicBezTo>
                    <a:pt x="9085" y="0"/>
                    <a:pt x="9001" y="72"/>
                    <a:pt x="9001" y="167"/>
                  </a:cubicBezTo>
                  <a:lnTo>
                    <a:pt x="9001" y="524"/>
                  </a:lnTo>
                  <a:lnTo>
                    <a:pt x="5894" y="524"/>
                  </a:lnTo>
                  <a:lnTo>
                    <a:pt x="5894" y="167"/>
                  </a:lnTo>
                  <a:cubicBezTo>
                    <a:pt x="5894" y="72"/>
                    <a:pt x="5822" y="0"/>
                    <a:pt x="5727" y="0"/>
                  </a:cubicBezTo>
                  <a:lnTo>
                    <a:pt x="4679" y="0"/>
                  </a:lnTo>
                  <a:cubicBezTo>
                    <a:pt x="4584" y="0"/>
                    <a:pt x="4513" y="72"/>
                    <a:pt x="4513" y="167"/>
                  </a:cubicBezTo>
                  <a:lnTo>
                    <a:pt x="4513" y="524"/>
                  </a:lnTo>
                  <a:lnTo>
                    <a:pt x="1381" y="524"/>
                  </a:lnTo>
                  <a:lnTo>
                    <a:pt x="1381" y="167"/>
                  </a:lnTo>
                  <a:cubicBezTo>
                    <a:pt x="1381" y="72"/>
                    <a:pt x="1310"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89" name="Google Shape;12189;p66"/>
          <p:cNvGrpSpPr/>
          <p:nvPr/>
        </p:nvGrpSpPr>
        <p:grpSpPr>
          <a:xfrm>
            <a:off x="5343544" y="1509358"/>
            <a:ext cx="244676" cy="351095"/>
            <a:chOff x="5343544" y="1509358"/>
            <a:chExt cx="244676" cy="351095"/>
          </a:xfrm>
        </p:grpSpPr>
        <p:sp>
          <p:nvSpPr>
            <p:cNvPr id="12190" name="Google Shape;12190;p66"/>
            <p:cNvSpPr/>
            <p:nvPr/>
          </p:nvSpPr>
          <p:spPr>
            <a:xfrm>
              <a:off x="5430658" y="1574494"/>
              <a:ext cx="25031" cy="10655"/>
            </a:xfrm>
            <a:custGeom>
              <a:rect b="b" l="l" r="r" t="t"/>
              <a:pathLst>
                <a:path extrusionOk="0" h="335" w="787">
                  <a:moveTo>
                    <a:pt x="167" y="1"/>
                  </a:moveTo>
                  <a:cubicBezTo>
                    <a:pt x="72" y="1"/>
                    <a:pt x="0" y="72"/>
                    <a:pt x="0" y="168"/>
                  </a:cubicBezTo>
                  <a:cubicBezTo>
                    <a:pt x="0" y="263"/>
                    <a:pt x="72" y="334"/>
                    <a:pt x="167" y="334"/>
                  </a:cubicBezTo>
                  <a:lnTo>
                    <a:pt x="619" y="334"/>
                  </a:lnTo>
                  <a:cubicBezTo>
                    <a:pt x="715" y="334"/>
                    <a:pt x="786" y="263"/>
                    <a:pt x="786" y="168"/>
                  </a:cubicBezTo>
                  <a:cubicBezTo>
                    <a:pt x="786" y="72"/>
                    <a:pt x="715" y="1"/>
                    <a:pt x="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1" name="Google Shape;12191;p66"/>
            <p:cNvSpPr/>
            <p:nvPr/>
          </p:nvSpPr>
          <p:spPr>
            <a:xfrm>
              <a:off x="5447706" y="1613137"/>
              <a:ext cx="39025" cy="38643"/>
            </a:xfrm>
            <a:custGeom>
              <a:rect b="b" l="l" r="r" t="t"/>
              <a:pathLst>
                <a:path extrusionOk="0" h="1215" w="1227">
                  <a:moveTo>
                    <a:pt x="607" y="322"/>
                  </a:moveTo>
                  <a:cubicBezTo>
                    <a:pt x="774" y="322"/>
                    <a:pt x="893" y="453"/>
                    <a:pt x="893" y="608"/>
                  </a:cubicBezTo>
                  <a:cubicBezTo>
                    <a:pt x="893" y="750"/>
                    <a:pt x="774" y="893"/>
                    <a:pt x="607" y="893"/>
                  </a:cubicBezTo>
                  <a:cubicBezTo>
                    <a:pt x="453" y="893"/>
                    <a:pt x="322" y="750"/>
                    <a:pt x="322" y="608"/>
                  </a:cubicBezTo>
                  <a:cubicBezTo>
                    <a:pt x="322" y="453"/>
                    <a:pt x="464" y="322"/>
                    <a:pt x="607" y="322"/>
                  </a:cubicBezTo>
                  <a:close/>
                  <a:moveTo>
                    <a:pt x="607" y="0"/>
                  </a:moveTo>
                  <a:cubicBezTo>
                    <a:pt x="274" y="0"/>
                    <a:pt x="0" y="262"/>
                    <a:pt x="0" y="608"/>
                  </a:cubicBezTo>
                  <a:cubicBezTo>
                    <a:pt x="0" y="953"/>
                    <a:pt x="274" y="1215"/>
                    <a:pt x="607" y="1215"/>
                  </a:cubicBezTo>
                  <a:cubicBezTo>
                    <a:pt x="953" y="1215"/>
                    <a:pt x="1215" y="953"/>
                    <a:pt x="1215" y="608"/>
                  </a:cubicBezTo>
                  <a:cubicBezTo>
                    <a:pt x="1226" y="262"/>
                    <a:pt x="953" y="0"/>
                    <a:pt x="6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2" name="Google Shape;12192;p66"/>
            <p:cNvSpPr/>
            <p:nvPr/>
          </p:nvSpPr>
          <p:spPr>
            <a:xfrm>
              <a:off x="5343544" y="1509358"/>
              <a:ext cx="244676" cy="351095"/>
            </a:xfrm>
            <a:custGeom>
              <a:rect b="b" l="l" r="r" t="t"/>
              <a:pathLst>
                <a:path extrusionOk="0" h="11039" w="7693">
                  <a:moveTo>
                    <a:pt x="4728" y="311"/>
                  </a:moveTo>
                  <a:lnTo>
                    <a:pt x="4728" y="1192"/>
                  </a:lnTo>
                  <a:cubicBezTo>
                    <a:pt x="4728" y="1275"/>
                    <a:pt x="4811" y="1346"/>
                    <a:pt x="4894" y="1346"/>
                  </a:cubicBezTo>
                  <a:cubicBezTo>
                    <a:pt x="4990" y="1346"/>
                    <a:pt x="5061" y="1275"/>
                    <a:pt x="5061" y="1192"/>
                  </a:cubicBezTo>
                  <a:lnTo>
                    <a:pt x="5061" y="322"/>
                  </a:lnTo>
                  <a:cubicBezTo>
                    <a:pt x="5716" y="418"/>
                    <a:pt x="6216" y="965"/>
                    <a:pt x="6216" y="1644"/>
                  </a:cubicBezTo>
                  <a:lnTo>
                    <a:pt x="6216" y="2037"/>
                  </a:lnTo>
                  <a:lnTo>
                    <a:pt x="4418" y="2037"/>
                  </a:lnTo>
                  <a:cubicBezTo>
                    <a:pt x="4335" y="2037"/>
                    <a:pt x="4251" y="2108"/>
                    <a:pt x="4251" y="2204"/>
                  </a:cubicBezTo>
                  <a:cubicBezTo>
                    <a:pt x="4251" y="2287"/>
                    <a:pt x="4335" y="2358"/>
                    <a:pt x="4418" y="2358"/>
                  </a:cubicBezTo>
                  <a:lnTo>
                    <a:pt x="6216" y="2358"/>
                  </a:lnTo>
                  <a:lnTo>
                    <a:pt x="6216" y="2704"/>
                  </a:lnTo>
                  <a:lnTo>
                    <a:pt x="4418" y="2704"/>
                  </a:lnTo>
                  <a:cubicBezTo>
                    <a:pt x="4335" y="2704"/>
                    <a:pt x="4251" y="2775"/>
                    <a:pt x="4251" y="2870"/>
                  </a:cubicBezTo>
                  <a:cubicBezTo>
                    <a:pt x="4251" y="2966"/>
                    <a:pt x="4335" y="3037"/>
                    <a:pt x="4418" y="3037"/>
                  </a:cubicBezTo>
                  <a:lnTo>
                    <a:pt x="6216" y="3037"/>
                  </a:lnTo>
                  <a:lnTo>
                    <a:pt x="6216" y="3382"/>
                  </a:lnTo>
                  <a:lnTo>
                    <a:pt x="4894" y="3382"/>
                  </a:lnTo>
                  <a:cubicBezTo>
                    <a:pt x="4811" y="3382"/>
                    <a:pt x="4728" y="3454"/>
                    <a:pt x="4728" y="3537"/>
                  </a:cubicBezTo>
                  <a:cubicBezTo>
                    <a:pt x="4728" y="3632"/>
                    <a:pt x="4811" y="3704"/>
                    <a:pt x="4894" y="3704"/>
                  </a:cubicBezTo>
                  <a:lnTo>
                    <a:pt x="6216" y="3704"/>
                  </a:lnTo>
                  <a:lnTo>
                    <a:pt x="6216" y="4049"/>
                  </a:lnTo>
                  <a:lnTo>
                    <a:pt x="4894" y="4049"/>
                  </a:lnTo>
                  <a:cubicBezTo>
                    <a:pt x="4811" y="4049"/>
                    <a:pt x="4728" y="4121"/>
                    <a:pt x="4728" y="4216"/>
                  </a:cubicBezTo>
                  <a:cubicBezTo>
                    <a:pt x="4728" y="4299"/>
                    <a:pt x="4811" y="4371"/>
                    <a:pt x="4894" y="4371"/>
                  </a:cubicBezTo>
                  <a:lnTo>
                    <a:pt x="6216" y="4371"/>
                  </a:lnTo>
                  <a:lnTo>
                    <a:pt x="6216" y="4716"/>
                  </a:lnTo>
                  <a:lnTo>
                    <a:pt x="4418" y="4716"/>
                  </a:lnTo>
                  <a:cubicBezTo>
                    <a:pt x="4335" y="4716"/>
                    <a:pt x="4251" y="4787"/>
                    <a:pt x="4251" y="4883"/>
                  </a:cubicBezTo>
                  <a:cubicBezTo>
                    <a:pt x="4251" y="4966"/>
                    <a:pt x="4335" y="5049"/>
                    <a:pt x="4418" y="5049"/>
                  </a:cubicBezTo>
                  <a:lnTo>
                    <a:pt x="6216" y="5049"/>
                  </a:lnTo>
                  <a:lnTo>
                    <a:pt x="6216" y="5383"/>
                  </a:lnTo>
                  <a:lnTo>
                    <a:pt x="4418" y="5383"/>
                  </a:lnTo>
                  <a:cubicBezTo>
                    <a:pt x="4335" y="5383"/>
                    <a:pt x="4251" y="5466"/>
                    <a:pt x="4251" y="5549"/>
                  </a:cubicBezTo>
                  <a:cubicBezTo>
                    <a:pt x="4251" y="5645"/>
                    <a:pt x="4335" y="5716"/>
                    <a:pt x="4418" y="5716"/>
                  </a:cubicBezTo>
                  <a:lnTo>
                    <a:pt x="6216" y="5716"/>
                  </a:lnTo>
                  <a:lnTo>
                    <a:pt x="6216" y="6097"/>
                  </a:lnTo>
                  <a:cubicBezTo>
                    <a:pt x="6216" y="6788"/>
                    <a:pt x="5716" y="7335"/>
                    <a:pt x="5061" y="7430"/>
                  </a:cubicBezTo>
                  <a:lnTo>
                    <a:pt x="5061" y="6538"/>
                  </a:lnTo>
                  <a:cubicBezTo>
                    <a:pt x="5061" y="6442"/>
                    <a:pt x="4990" y="6371"/>
                    <a:pt x="4894" y="6371"/>
                  </a:cubicBezTo>
                  <a:cubicBezTo>
                    <a:pt x="4811" y="6371"/>
                    <a:pt x="4728" y="6442"/>
                    <a:pt x="4728" y="6538"/>
                  </a:cubicBezTo>
                  <a:lnTo>
                    <a:pt x="4728" y="7407"/>
                  </a:lnTo>
                  <a:lnTo>
                    <a:pt x="4394" y="7407"/>
                  </a:lnTo>
                  <a:lnTo>
                    <a:pt x="4394" y="6538"/>
                  </a:lnTo>
                  <a:cubicBezTo>
                    <a:pt x="4394" y="6442"/>
                    <a:pt x="4311" y="6371"/>
                    <a:pt x="4228" y="6371"/>
                  </a:cubicBezTo>
                  <a:cubicBezTo>
                    <a:pt x="4132" y="6371"/>
                    <a:pt x="4061" y="6442"/>
                    <a:pt x="4061" y="6538"/>
                  </a:cubicBezTo>
                  <a:lnTo>
                    <a:pt x="4061" y="7407"/>
                  </a:lnTo>
                  <a:lnTo>
                    <a:pt x="3716" y="7407"/>
                  </a:lnTo>
                  <a:lnTo>
                    <a:pt x="3716" y="6538"/>
                  </a:lnTo>
                  <a:cubicBezTo>
                    <a:pt x="3716" y="6442"/>
                    <a:pt x="3644" y="6371"/>
                    <a:pt x="3561" y="6371"/>
                  </a:cubicBezTo>
                  <a:cubicBezTo>
                    <a:pt x="3466" y="6371"/>
                    <a:pt x="3394" y="6442"/>
                    <a:pt x="3394" y="6538"/>
                  </a:cubicBezTo>
                  <a:lnTo>
                    <a:pt x="3394" y="7407"/>
                  </a:lnTo>
                  <a:lnTo>
                    <a:pt x="3049" y="7407"/>
                  </a:lnTo>
                  <a:lnTo>
                    <a:pt x="3049" y="6538"/>
                  </a:lnTo>
                  <a:cubicBezTo>
                    <a:pt x="3049" y="6442"/>
                    <a:pt x="2977" y="6371"/>
                    <a:pt x="2882" y="6371"/>
                  </a:cubicBezTo>
                  <a:cubicBezTo>
                    <a:pt x="2799" y="6371"/>
                    <a:pt x="2727" y="6442"/>
                    <a:pt x="2727" y="6538"/>
                  </a:cubicBezTo>
                  <a:lnTo>
                    <a:pt x="2727" y="7395"/>
                  </a:lnTo>
                  <a:cubicBezTo>
                    <a:pt x="2073" y="7311"/>
                    <a:pt x="1561" y="6752"/>
                    <a:pt x="1561" y="6073"/>
                  </a:cubicBezTo>
                  <a:lnTo>
                    <a:pt x="1561" y="5680"/>
                  </a:lnTo>
                  <a:lnTo>
                    <a:pt x="3358" y="5680"/>
                  </a:lnTo>
                  <a:cubicBezTo>
                    <a:pt x="3454" y="5680"/>
                    <a:pt x="3525" y="5609"/>
                    <a:pt x="3525" y="5525"/>
                  </a:cubicBezTo>
                  <a:cubicBezTo>
                    <a:pt x="3525" y="5430"/>
                    <a:pt x="3454" y="5359"/>
                    <a:pt x="3358" y="5359"/>
                  </a:cubicBezTo>
                  <a:lnTo>
                    <a:pt x="1561" y="5359"/>
                  </a:lnTo>
                  <a:lnTo>
                    <a:pt x="1561" y="5014"/>
                  </a:lnTo>
                  <a:lnTo>
                    <a:pt x="3358" y="5014"/>
                  </a:lnTo>
                  <a:cubicBezTo>
                    <a:pt x="3454" y="5014"/>
                    <a:pt x="3525" y="4942"/>
                    <a:pt x="3525" y="4847"/>
                  </a:cubicBezTo>
                  <a:cubicBezTo>
                    <a:pt x="3525" y="4763"/>
                    <a:pt x="3454" y="4680"/>
                    <a:pt x="3358" y="4680"/>
                  </a:cubicBezTo>
                  <a:lnTo>
                    <a:pt x="1561" y="4680"/>
                  </a:lnTo>
                  <a:lnTo>
                    <a:pt x="1561" y="4347"/>
                  </a:lnTo>
                  <a:lnTo>
                    <a:pt x="2894" y="4347"/>
                  </a:lnTo>
                  <a:cubicBezTo>
                    <a:pt x="2977" y="4347"/>
                    <a:pt x="3049" y="4263"/>
                    <a:pt x="3049" y="4180"/>
                  </a:cubicBezTo>
                  <a:cubicBezTo>
                    <a:pt x="3049" y="4085"/>
                    <a:pt x="2977" y="4013"/>
                    <a:pt x="2894" y="4013"/>
                  </a:cubicBezTo>
                  <a:lnTo>
                    <a:pt x="1561" y="4013"/>
                  </a:lnTo>
                  <a:lnTo>
                    <a:pt x="1561" y="3668"/>
                  </a:lnTo>
                  <a:lnTo>
                    <a:pt x="2894" y="3668"/>
                  </a:lnTo>
                  <a:cubicBezTo>
                    <a:pt x="2977" y="3668"/>
                    <a:pt x="3049" y="3597"/>
                    <a:pt x="3049" y="3513"/>
                  </a:cubicBezTo>
                  <a:cubicBezTo>
                    <a:pt x="3049" y="3418"/>
                    <a:pt x="2977" y="3347"/>
                    <a:pt x="2894" y="3347"/>
                  </a:cubicBezTo>
                  <a:lnTo>
                    <a:pt x="1561" y="3347"/>
                  </a:lnTo>
                  <a:lnTo>
                    <a:pt x="1561" y="3001"/>
                  </a:lnTo>
                  <a:lnTo>
                    <a:pt x="3358" y="3001"/>
                  </a:lnTo>
                  <a:cubicBezTo>
                    <a:pt x="3454" y="3001"/>
                    <a:pt x="3525" y="2930"/>
                    <a:pt x="3525" y="2835"/>
                  </a:cubicBezTo>
                  <a:cubicBezTo>
                    <a:pt x="3525" y="2751"/>
                    <a:pt x="3454" y="2680"/>
                    <a:pt x="3358" y="2680"/>
                  </a:cubicBezTo>
                  <a:lnTo>
                    <a:pt x="1561" y="2680"/>
                  </a:lnTo>
                  <a:lnTo>
                    <a:pt x="1561" y="2370"/>
                  </a:lnTo>
                  <a:lnTo>
                    <a:pt x="2156" y="2370"/>
                  </a:lnTo>
                  <a:cubicBezTo>
                    <a:pt x="2251" y="2370"/>
                    <a:pt x="2323" y="2287"/>
                    <a:pt x="2323" y="2204"/>
                  </a:cubicBezTo>
                  <a:cubicBezTo>
                    <a:pt x="2323" y="2108"/>
                    <a:pt x="2251" y="2037"/>
                    <a:pt x="2156" y="2037"/>
                  </a:cubicBezTo>
                  <a:lnTo>
                    <a:pt x="1561" y="2037"/>
                  </a:lnTo>
                  <a:lnTo>
                    <a:pt x="1561" y="1644"/>
                  </a:lnTo>
                  <a:cubicBezTo>
                    <a:pt x="1561" y="965"/>
                    <a:pt x="2073" y="418"/>
                    <a:pt x="2727" y="322"/>
                  </a:cubicBezTo>
                  <a:lnTo>
                    <a:pt x="2727" y="1192"/>
                  </a:lnTo>
                  <a:cubicBezTo>
                    <a:pt x="2727" y="1275"/>
                    <a:pt x="2799" y="1346"/>
                    <a:pt x="2882" y="1346"/>
                  </a:cubicBezTo>
                  <a:cubicBezTo>
                    <a:pt x="2977" y="1346"/>
                    <a:pt x="3049" y="1275"/>
                    <a:pt x="3049" y="1192"/>
                  </a:cubicBezTo>
                  <a:lnTo>
                    <a:pt x="3049" y="311"/>
                  </a:lnTo>
                  <a:lnTo>
                    <a:pt x="3394" y="311"/>
                  </a:lnTo>
                  <a:lnTo>
                    <a:pt x="3394" y="1192"/>
                  </a:lnTo>
                  <a:cubicBezTo>
                    <a:pt x="3394" y="1275"/>
                    <a:pt x="3466" y="1346"/>
                    <a:pt x="3561" y="1346"/>
                  </a:cubicBezTo>
                  <a:cubicBezTo>
                    <a:pt x="3644" y="1346"/>
                    <a:pt x="3716" y="1275"/>
                    <a:pt x="3716" y="1192"/>
                  </a:cubicBezTo>
                  <a:lnTo>
                    <a:pt x="3716" y="311"/>
                  </a:lnTo>
                  <a:lnTo>
                    <a:pt x="4061" y="311"/>
                  </a:lnTo>
                  <a:lnTo>
                    <a:pt x="4061" y="1192"/>
                  </a:lnTo>
                  <a:cubicBezTo>
                    <a:pt x="4061" y="1275"/>
                    <a:pt x="4132" y="1346"/>
                    <a:pt x="4228" y="1346"/>
                  </a:cubicBezTo>
                  <a:cubicBezTo>
                    <a:pt x="4311" y="1346"/>
                    <a:pt x="4394" y="1275"/>
                    <a:pt x="4394" y="1192"/>
                  </a:cubicBezTo>
                  <a:lnTo>
                    <a:pt x="4394" y="311"/>
                  </a:lnTo>
                  <a:close/>
                  <a:moveTo>
                    <a:pt x="6776" y="5025"/>
                  </a:moveTo>
                  <a:lnTo>
                    <a:pt x="6776" y="6192"/>
                  </a:lnTo>
                  <a:cubicBezTo>
                    <a:pt x="6776" y="7216"/>
                    <a:pt x="5942" y="8050"/>
                    <a:pt x="4906" y="8050"/>
                  </a:cubicBezTo>
                  <a:lnTo>
                    <a:pt x="2882" y="8050"/>
                  </a:lnTo>
                  <a:cubicBezTo>
                    <a:pt x="1858" y="8050"/>
                    <a:pt x="1025" y="7216"/>
                    <a:pt x="1025" y="6192"/>
                  </a:cubicBezTo>
                  <a:lnTo>
                    <a:pt x="1013" y="5025"/>
                  </a:lnTo>
                  <a:lnTo>
                    <a:pt x="1251" y="5025"/>
                  </a:lnTo>
                  <a:lnTo>
                    <a:pt x="1251" y="6085"/>
                  </a:lnTo>
                  <a:cubicBezTo>
                    <a:pt x="1251" y="6990"/>
                    <a:pt x="1977" y="7728"/>
                    <a:pt x="2882" y="7740"/>
                  </a:cubicBezTo>
                  <a:lnTo>
                    <a:pt x="4894" y="7740"/>
                  </a:lnTo>
                  <a:cubicBezTo>
                    <a:pt x="5799" y="7728"/>
                    <a:pt x="6537" y="6978"/>
                    <a:pt x="6537" y="6085"/>
                  </a:cubicBezTo>
                  <a:lnTo>
                    <a:pt x="6537" y="5025"/>
                  </a:lnTo>
                  <a:close/>
                  <a:moveTo>
                    <a:pt x="4144" y="8966"/>
                  </a:moveTo>
                  <a:lnTo>
                    <a:pt x="4144" y="9966"/>
                  </a:lnTo>
                  <a:lnTo>
                    <a:pt x="3620" y="9966"/>
                  </a:lnTo>
                  <a:lnTo>
                    <a:pt x="3620" y="8966"/>
                  </a:lnTo>
                  <a:close/>
                  <a:moveTo>
                    <a:pt x="6299" y="10300"/>
                  </a:moveTo>
                  <a:cubicBezTo>
                    <a:pt x="6561" y="10300"/>
                    <a:pt x="6787" y="10478"/>
                    <a:pt x="6859" y="10717"/>
                  </a:cubicBezTo>
                  <a:lnTo>
                    <a:pt x="918" y="10717"/>
                  </a:lnTo>
                  <a:cubicBezTo>
                    <a:pt x="1001" y="10478"/>
                    <a:pt x="1215" y="10300"/>
                    <a:pt x="1489" y="10300"/>
                  </a:cubicBezTo>
                  <a:close/>
                  <a:moveTo>
                    <a:pt x="2835" y="1"/>
                  </a:moveTo>
                  <a:cubicBezTo>
                    <a:pt x="1918" y="13"/>
                    <a:pt x="1191" y="763"/>
                    <a:pt x="1191" y="1656"/>
                  </a:cubicBezTo>
                  <a:lnTo>
                    <a:pt x="1191" y="4704"/>
                  </a:lnTo>
                  <a:lnTo>
                    <a:pt x="953" y="4704"/>
                  </a:lnTo>
                  <a:lnTo>
                    <a:pt x="953" y="4502"/>
                  </a:lnTo>
                  <a:cubicBezTo>
                    <a:pt x="953" y="4252"/>
                    <a:pt x="751" y="4037"/>
                    <a:pt x="477" y="4037"/>
                  </a:cubicBezTo>
                  <a:cubicBezTo>
                    <a:pt x="227" y="4037"/>
                    <a:pt x="1" y="4240"/>
                    <a:pt x="1" y="4502"/>
                  </a:cubicBezTo>
                  <a:lnTo>
                    <a:pt x="1" y="6168"/>
                  </a:lnTo>
                  <a:cubicBezTo>
                    <a:pt x="1" y="7716"/>
                    <a:pt x="1251" y="8966"/>
                    <a:pt x="2799" y="8966"/>
                  </a:cubicBezTo>
                  <a:lnTo>
                    <a:pt x="3227" y="8966"/>
                  </a:lnTo>
                  <a:lnTo>
                    <a:pt x="3227" y="9966"/>
                  </a:lnTo>
                  <a:lnTo>
                    <a:pt x="1406" y="9966"/>
                  </a:lnTo>
                  <a:cubicBezTo>
                    <a:pt x="906" y="9966"/>
                    <a:pt x="489" y="10371"/>
                    <a:pt x="489" y="10883"/>
                  </a:cubicBezTo>
                  <a:cubicBezTo>
                    <a:pt x="489" y="10967"/>
                    <a:pt x="572" y="11038"/>
                    <a:pt x="656" y="11038"/>
                  </a:cubicBezTo>
                  <a:lnTo>
                    <a:pt x="6966" y="11038"/>
                  </a:lnTo>
                  <a:cubicBezTo>
                    <a:pt x="7061" y="11038"/>
                    <a:pt x="7133" y="10967"/>
                    <a:pt x="7133" y="10883"/>
                  </a:cubicBezTo>
                  <a:cubicBezTo>
                    <a:pt x="7133" y="10383"/>
                    <a:pt x="6728" y="9966"/>
                    <a:pt x="6228" y="9966"/>
                  </a:cubicBezTo>
                  <a:lnTo>
                    <a:pt x="4466" y="9966"/>
                  </a:lnTo>
                  <a:lnTo>
                    <a:pt x="4466" y="8966"/>
                  </a:lnTo>
                  <a:lnTo>
                    <a:pt x="4894" y="8966"/>
                  </a:lnTo>
                  <a:cubicBezTo>
                    <a:pt x="6442" y="8966"/>
                    <a:pt x="7692" y="7728"/>
                    <a:pt x="7692" y="6168"/>
                  </a:cubicBezTo>
                  <a:lnTo>
                    <a:pt x="7692" y="5978"/>
                  </a:lnTo>
                  <a:cubicBezTo>
                    <a:pt x="7692" y="5895"/>
                    <a:pt x="7621" y="5811"/>
                    <a:pt x="7538" y="5811"/>
                  </a:cubicBezTo>
                  <a:cubicBezTo>
                    <a:pt x="7442" y="5811"/>
                    <a:pt x="7371" y="5895"/>
                    <a:pt x="7371" y="5978"/>
                  </a:cubicBezTo>
                  <a:lnTo>
                    <a:pt x="7371" y="6168"/>
                  </a:lnTo>
                  <a:cubicBezTo>
                    <a:pt x="7371" y="7538"/>
                    <a:pt x="6252" y="8657"/>
                    <a:pt x="4882" y="8657"/>
                  </a:cubicBezTo>
                  <a:lnTo>
                    <a:pt x="2858" y="8657"/>
                  </a:lnTo>
                  <a:cubicBezTo>
                    <a:pt x="1489" y="8657"/>
                    <a:pt x="370" y="7538"/>
                    <a:pt x="370" y="6168"/>
                  </a:cubicBezTo>
                  <a:lnTo>
                    <a:pt x="370" y="4502"/>
                  </a:lnTo>
                  <a:cubicBezTo>
                    <a:pt x="370" y="4418"/>
                    <a:pt x="453" y="4359"/>
                    <a:pt x="525" y="4359"/>
                  </a:cubicBezTo>
                  <a:cubicBezTo>
                    <a:pt x="596" y="4359"/>
                    <a:pt x="668" y="4430"/>
                    <a:pt x="668" y="4502"/>
                  </a:cubicBezTo>
                  <a:lnTo>
                    <a:pt x="668" y="6168"/>
                  </a:lnTo>
                  <a:cubicBezTo>
                    <a:pt x="668" y="7383"/>
                    <a:pt x="1656" y="8347"/>
                    <a:pt x="2846" y="8347"/>
                  </a:cubicBezTo>
                  <a:lnTo>
                    <a:pt x="4871" y="8347"/>
                  </a:lnTo>
                  <a:cubicBezTo>
                    <a:pt x="6073" y="8347"/>
                    <a:pt x="7037" y="7359"/>
                    <a:pt x="7037" y="6168"/>
                  </a:cubicBezTo>
                  <a:lnTo>
                    <a:pt x="7037" y="4502"/>
                  </a:lnTo>
                  <a:cubicBezTo>
                    <a:pt x="7037" y="4418"/>
                    <a:pt x="7121" y="4359"/>
                    <a:pt x="7192" y="4359"/>
                  </a:cubicBezTo>
                  <a:cubicBezTo>
                    <a:pt x="7276" y="4359"/>
                    <a:pt x="7335" y="4430"/>
                    <a:pt x="7335" y="4502"/>
                  </a:cubicBezTo>
                  <a:lnTo>
                    <a:pt x="7335" y="5252"/>
                  </a:lnTo>
                  <a:cubicBezTo>
                    <a:pt x="7335" y="5347"/>
                    <a:pt x="7418" y="5418"/>
                    <a:pt x="7502" y="5418"/>
                  </a:cubicBezTo>
                  <a:cubicBezTo>
                    <a:pt x="7585" y="5418"/>
                    <a:pt x="7668" y="5347"/>
                    <a:pt x="7668" y="5252"/>
                  </a:cubicBezTo>
                  <a:lnTo>
                    <a:pt x="7668" y="4502"/>
                  </a:lnTo>
                  <a:cubicBezTo>
                    <a:pt x="7668" y="4252"/>
                    <a:pt x="7454" y="4037"/>
                    <a:pt x="7192" y="4037"/>
                  </a:cubicBezTo>
                  <a:cubicBezTo>
                    <a:pt x="6930" y="4037"/>
                    <a:pt x="6716" y="4240"/>
                    <a:pt x="6716" y="4502"/>
                  </a:cubicBezTo>
                  <a:lnTo>
                    <a:pt x="6716" y="4704"/>
                  </a:lnTo>
                  <a:lnTo>
                    <a:pt x="6478" y="4704"/>
                  </a:lnTo>
                  <a:lnTo>
                    <a:pt x="6478" y="1656"/>
                  </a:lnTo>
                  <a:cubicBezTo>
                    <a:pt x="6478" y="739"/>
                    <a:pt x="5740" y="13"/>
                    <a:pt x="48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3" name="Google Shape;12193;p66"/>
          <p:cNvGrpSpPr/>
          <p:nvPr/>
        </p:nvGrpSpPr>
        <p:grpSpPr>
          <a:xfrm>
            <a:off x="4882340" y="1509358"/>
            <a:ext cx="246171" cy="351095"/>
            <a:chOff x="4882340" y="1509358"/>
            <a:chExt cx="246171" cy="351095"/>
          </a:xfrm>
        </p:grpSpPr>
        <p:sp>
          <p:nvSpPr>
            <p:cNvPr id="12194" name="Google Shape;12194;p66"/>
            <p:cNvSpPr/>
            <p:nvPr/>
          </p:nvSpPr>
          <p:spPr>
            <a:xfrm>
              <a:off x="4935709" y="1576784"/>
              <a:ext cx="30724" cy="30692"/>
            </a:xfrm>
            <a:custGeom>
              <a:rect b="b" l="l" r="r" t="t"/>
              <a:pathLst>
                <a:path extrusionOk="0" h="965" w="966">
                  <a:moveTo>
                    <a:pt x="787" y="0"/>
                  </a:moveTo>
                  <a:cubicBezTo>
                    <a:pt x="346" y="0"/>
                    <a:pt x="1" y="357"/>
                    <a:pt x="1" y="798"/>
                  </a:cubicBezTo>
                  <a:cubicBezTo>
                    <a:pt x="1" y="881"/>
                    <a:pt x="72" y="965"/>
                    <a:pt x="156" y="965"/>
                  </a:cubicBezTo>
                  <a:cubicBezTo>
                    <a:pt x="251" y="965"/>
                    <a:pt x="322" y="881"/>
                    <a:pt x="322" y="798"/>
                  </a:cubicBezTo>
                  <a:cubicBezTo>
                    <a:pt x="322" y="548"/>
                    <a:pt x="525" y="322"/>
                    <a:pt x="799" y="322"/>
                  </a:cubicBezTo>
                  <a:cubicBezTo>
                    <a:pt x="882" y="322"/>
                    <a:pt x="965" y="250"/>
                    <a:pt x="965" y="155"/>
                  </a:cubicBezTo>
                  <a:cubicBezTo>
                    <a:pt x="953" y="84"/>
                    <a:pt x="870" y="0"/>
                    <a:pt x="7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5" name="Google Shape;12195;p66"/>
            <p:cNvSpPr/>
            <p:nvPr/>
          </p:nvSpPr>
          <p:spPr>
            <a:xfrm>
              <a:off x="5043655" y="1597235"/>
              <a:ext cx="30692" cy="31073"/>
            </a:xfrm>
            <a:custGeom>
              <a:rect b="b" l="l" r="r" t="t"/>
              <a:pathLst>
                <a:path extrusionOk="0" h="977" w="965">
                  <a:moveTo>
                    <a:pt x="155" y="0"/>
                  </a:moveTo>
                  <a:cubicBezTo>
                    <a:pt x="72" y="0"/>
                    <a:pt x="0" y="84"/>
                    <a:pt x="0" y="167"/>
                  </a:cubicBezTo>
                  <a:cubicBezTo>
                    <a:pt x="0" y="262"/>
                    <a:pt x="72" y="334"/>
                    <a:pt x="155" y="334"/>
                  </a:cubicBezTo>
                  <a:cubicBezTo>
                    <a:pt x="417" y="334"/>
                    <a:pt x="631" y="536"/>
                    <a:pt x="631" y="810"/>
                  </a:cubicBezTo>
                  <a:cubicBezTo>
                    <a:pt x="631" y="893"/>
                    <a:pt x="714" y="977"/>
                    <a:pt x="798" y="977"/>
                  </a:cubicBezTo>
                  <a:cubicBezTo>
                    <a:pt x="881" y="977"/>
                    <a:pt x="965" y="893"/>
                    <a:pt x="965" y="810"/>
                  </a:cubicBezTo>
                  <a:cubicBezTo>
                    <a:pt x="953" y="357"/>
                    <a:pt x="584"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6" name="Google Shape;12196;p66"/>
            <p:cNvSpPr/>
            <p:nvPr/>
          </p:nvSpPr>
          <p:spPr>
            <a:xfrm>
              <a:off x="4993657" y="1538046"/>
              <a:ext cx="36003" cy="26271"/>
            </a:xfrm>
            <a:custGeom>
              <a:rect b="b" l="l" r="r" t="t"/>
              <a:pathLst>
                <a:path extrusionOk="0" h="826" w="1132">
                  <a:moveTo>
                    <a:pt x="315" y="0"/>
                  </a:moveTo>
                  <a:cubicBezTo>
                    <a:pt x="262" y="0"/>
                    <a:pt x="209" y="5"/>
                    <a:pt x="155" y="16"/>
                  </a:cubicBezTo>
                  <a:cubicBezTo>
                    <a:pt x="60" y="28"/>
                    <a:pt x="0" y="123"/>
                    <a:pt x="36" y="206"/>
                  </a:cubicBezTo>
                  <a:cubicBezTo>
                    <a:pt x="46" y="282"/>
                    <a:pt x="109" y="336"/>
                    <a:pt x="176" y="336"/>
                  </a:cubicBezTo>
                  <a:cubicBezTo>
                    <a:pt x="193" y="336"/>
                    <a:pt x="210" y="332"/>
                    <a:pt x="227" y="325"/>
                  </a:cubicBezTo>
                  <a:cubicBezTo>
                    <a:pt x="257" y="320"/>
                    <a:pt x="288" y="317"/>
                    <a:pt x="318" y="317"/>
                  </a:cubicBezTo>
                  <a:cubicBezTo>
                    <a:pt x="537" y="317"/>
                    <a:pt x="744" y="463"/>
                    <a:pt x="786" y="683"/>
                  </a:cubicBezTo>
                  <a:cubicBezTo>
                    <a:pt x="810" y="766"/>
                    <a:pt x="882" y="825"/>
                    <a:pt x="953" y="825"/>
                  </a:cubicBezTo>
                  <a:lnTo>
                    <a:pt x="989" y="825"/>
                  </a:lnTo>
                  <a:cubicBezTo>
                    <a:pt x="1072" y="790"/>
                    <a:pt x="1132" y="718"/>
                    <a:pt x="1108" y="623"/>
                  </a:cubicBezTo>
                  <a:cubicBezTo>
                    <a:pt x="1024" y="248"/>
                    <a:pt x="686" y="0"/>
                    <a:pt x="3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7" name="Google Shape;12197;p66"/>
            <p:cNvSpPr/>
            <p:nvPr/>
          </p:nvSpPr>
          <p:spPr>
            <a:xfrm>
              <a:off x="4931924" y="1693795"/>
              <a:ext cx="146589" cy="104161"/>
            </a:xfrm>
            <a:custGeom>
              <a:rect b="b" l="l" r="r" t="t"/>
              <a:pathLst>
                <a:path extrusionOk="0" h="3275" w="4609">
                  <a:moveTo>
                    <a:pt x="2299" y="334"/>
                  </a:moveTo>
                  <a:cubicBezTo>
                    <a:pt x="2834" y="334"/>
                    <a:pt x="3346" y="477"/>
                    <a:pt x="3716" y="727"/>
                  </a:cubicBezTo>
                  <a:cubicBezTo>
                    <a:pt x="4073" y="989"/>
                    <a:pt x="4263" y="1298"/>
                    <a:pt x="4263" y="1643"/>
                  </a:cubicBezTo>
                  <a:cubicBezTo>
                    <a:pt x="4287" y="1977"/>
                    <a:pt x="4073" y="2298"/>
                    <a:pt x="3716" y="2548"/>
                  </a:cubicBezTo>
                  <a:cubicBezTo>
                    <a:pt x="3346" y="2798"/>
                    <a:pt x="2834" y="2953"/>
                    <a:pt x="2299" y="2953"/>
                  </a:cubicBezTo>
                  <a:cubicBezTo>
                    <a:pt x="1763" y="2953"/>
                    <a:pt x="1263" y="2798"/>
                    <a:pt x="894" y="2548"/>
                  </a:cubicBezTo>
                  <a:cubicBezTo>
                    <a:pt x="525" y="2298"/>
                    <a:pt x="334" y="1977"/>
                    <a:pt x="334" y="1643"/>
                  </a:cubicBezTo>
                  <a:cubicBezTo>
                    <a:pt x="334" y="1298"/>
                    <a:pt x="525" y="989"/>
                    <a:pt x="894" y="727"/>
                  </a:cubicBezTo>
                  <a:cubicBezTo>
                    <a:pt x="1263" y="477"/>
                    <a:pt x="1763" y="334"/>
                    <a:pt x="2299" y="334"/>
                  </a:cubicBezTo>
                  <a:close/>
                  <a:moveTo>
                    <a:pt x="2299" y="0"/>
                  </a:moveTo>
                  <a:cubicBezTo>
                    <a:pt x="1703" y="0"/>
                    <a:pt x="1120" y="167"/>
                    <a:pt x="691" y="465"/>
                  </a:cubicBezTo>
                  <a:cubicBezTo>
                    <a:pt x="251" y="774"/>
                    <a:pt x="1" y="1191"/>
                    <a:pt x="1" y="1643"/>
                  </a:cubicBezTo>
                  <a:cubicBezTo>
                    <a:pt x="1" y="2084"/>
                    <a:pt x="251" y="2501"/>
                    <a:pt x="691" y="2810"/>
                  </a:cubicBezTo>
                  <a:cubicBezTo>
                    <a:pt x="1132" y="3108"/>
                    <a:pt x="1691" y="3275"/>
                    <a:pt x="2299" y="3275"/>
                  </a:cubicBezTo>
                  <a:cubicBezTo>
                    <a:pt x="2894" y="3275"/>
                    <a:pt x="3477" y="3108"/>
                    <a:pt x="3906" y="2810"/>
                  </a:cubicBezTo>
                  <a:cubicBezTo>
                    <a:pt x="4358" y="2501"/>
                    <a:pt x="4608" y="2084"/>
                    <a:pt x="4608" y="1643"/>
                  </a:cubicBezTo>
                  <a:cubicBezTo>
                    <a:pt x="4597" y="1191"/>
                    <a:pt x="4358" y="774"/>
                    <a:pt x="3906" y="465"/>
                  </a:cubicBezTo>
                  <a:cubicBezTo>
                    <a:pt x="3477" y="167"/>
                    <a:pt x="2906" y="0"/>
                    <a:pt x="2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198" name="Google Shape;12198;p66"/>
            <p:cNvSpPr/>
            <p:nvPr/>
          </p:nvSpPr>
          <p:spPr>
            <a:xfrm>
              <a:off x="4882340" y="1509358"/>
              <a:ext cx="246171" cy="351095"/>
            </a:xfrm>
            <a:custGeom>
              <a:rect b="b" l="l" r="r" t="t"/>
              <a:pathLst>
                <a:path extrusionOk="0" h="11039" w="7740">
                  <a:moveTo>
                    <a:pt x="3953" y="311"/>
                  </a:moveTo>
                  <a:cubicBezTo>
                    <a:pt x="4096" y="322"/>
                    <a:pt x="4251" y="406"/>
                    <a:pt x="4334" y="525"/>
                  </a:cubicBezTo>
                  <a:cubicBezTo>
                    <a:pt x="4371" y="571"/>
                    <a:pt x="4415" y="589"/>
                    <a:pt x="4466" y="589"/>
                  </a:cubicBezTo>
                  <a:cubicBezTo>
                    <a:pt x="4481" y="589"/>
                    <a:pt x="4496" y="587"/>
                    <a:pt x="4513" y="584"/>
                  </a:cubicBezTo>
                  <a:cubicBezTo>
                    <a:pt x="4572" y="561"/>
                    <a:pt x="4632" y="549"/>
                    <a:pt x="4691" y="549"/>
                  </a:cubicBezTo>
                  <a:cubicBezTo>
                    <a:pt x="5036" y="549"/>
                    <a:pt x="5322" y="799"/>
                    <a:pt x="5322" y="1096"/>
                  </a:cubicBezTo>
                  <a:cubicBezTo>
                    <a:pt x="5322" y="1144"/>
                    <a:pt x="5334" y="1192"/>
                    <a:pt x="5382" y="1215"/>
                  </a:cubicBezTo>
                  <a:cubicBezTo>
                    <a:pt x="5405" y="1251"/>
                    <a:pt x="5453" y="1263"/>
                    <a:pt x="5513" y="1263"/>
                  </a:cubicBezTo>
                  <a:lnTo>
                    <a:pt x="5608" y="1263"/>
                  </a:lnTo>
                  <a:cubicBezTo>
                    <a:pt x="5977" y="1263"/>
                    <a:pt x="6275" y="1537"/>
                    <a:pt x="6275" y="1870"/>
                  </a:cubicBezTo>
                  <a:cubicBezTo>
                    <a:pt x="6275" y="1966"/>
                    <a:pt x="6263" y="2037"/>
                    <a:pt x="6215" y="2108"/>
                  </a:cubicBezTo>
                  <a:cubicBezTo>
                    <a:pt x="6179" y="2168"/>
                    <a:pt x="6203" y="2227"/>
                    <a:pt x="6227" y="2275"/>
                  </a:cubicBezTo>
                  <a:cubicBezTo>
                    <a:pt x="6263" y="2323"/>
                    <a:pt x="6322" y="2347"/>
                    <a:pt x="6382" y="2347"/>
                  </a:cubicBezTo>
                  <a:lnTo>
                    <a:pt x="6441" y="2347"/>
                  </a:lnTo>
                  <a:cubicBezTo>
                    <a:pt x="6810" y="2347"/>
                    <a:pt x="7108" y="2620"/>
                    <a:pt x="7108" y="2966"/>
                  </a:cubicBezTo>
                  <a:cubicBezTo>
                    <a:pt x="7108" y="3049"/>
                    <a:pt x="7096" y="3120"/>
                    <a:pt x="7049" y="3204"/>
                  </a:cubicBezTo>
                  <a:cubicBezTo>
                    <a:pt x="7037" y="3216"/>
                    <a:pt x="7037" y="3239"/>
                    <a:pt x="7037" y="3275"/>
                  </a:cubicBezTo>
                  <a:cubicBezTo>
                    <a:pt x="7037" y="3359"/>
                    <a:pt x="7108" y="3442"/>
                    <a:pt x="7191" y="3442"/>
                  </a:cubicBezTo>
                  <a:lnTo>
                    <a:pt x="7299" y="3442"/>
                  </a:lnTo>
                  <a:cubicBezTo>
                    <a:pt x="7465" y="3442"/>
                    <a:pt x="7489" y="3561"/>
                    <a:pt x="7489" y="3597"/>
                  </a:cubicBezTo>
                  <a:cubicBezTo>
                    <a:pt x="7418" y="3680"/>
                    <a:pt x="7370" y="3763"/>
                    <a:pt x="7275" y="3811"/>
                  </a:cubicBezTo>
                  <a:cubicBezTo>
                    <a:pt x="7239" y="3811"/>
                    <a:pt x="7227" y="3823"/>
                    <a:pt x="7215" y="3835"/>
                  </a:cubicBezTo>
                  <a:lnTo>
                    <a:pt x="7191" y="3823"/>
                  </a:lnTo>
                  <a:lnTo>
                    <a:pt x="7180" y="3811"/>
                  </a:lnTo>
                  <a:cubicBezTo>
                    <a:pt x="7168" y="3811"/>
                    <a:pt x="7168" y="3787"/>
                    <a:pt x="7156" y="3787"/>
                  </a:cubicBezTo>
                  <a:cubicBezTo>
                    <a:pt x="7108" y="3763"/>
                    <a:pt x="7072" y="3728"/>
                    <a:pt x="7037" y="3716"/>
                  </a:cubicBezTo>
                  <a:cubicBezTo>
                    <a:pt x="7013" y="3716"/>
                    <a:pt x="7013" y="3704"/>
                    <a:pt x="7001" y="3704"/>
                  </a:cubicBezTo>
                  <a:cubicBezTo>
                    <a:pt x="6989" y="3704"/>
                    <a:pt x="6989" y="3692"/>
                    <a:pt x="6977" y="3692"/>
                  </a:cubicBezTo>
                  <a:cubicBezTo>
                    <a:pt x="6941" y="3668"/>
                    <a:pt x="6918" y="3668"/>
                    <a:pt x="6882" y="3656"/>
                  </a:cubicBezTo>
                  <a:lnTo>
                    <a:pt x="6477" y="3656"/>
                  </a:lnTo>
                  <a:cubicBezTo>
                    <a:pt x="6418" y="3668"/>
                    <a:pt x="6358" y="3704"/>
                    <a:pt x="6298" y="3728"/>
                  </a:cubicBezTo>
                  <a:cubicBezTo>
                    <a:pt x="6287" y="3728"/>
                    <a:pt x="6287" y="3751"/>
                    <a:pt x="6275" y="3751"/>
                  </a:cubicBezTo>
                  <a:cubicBezTo>
                    <a:pt x="6275" y="3751"/>
                    <a:pt x="6263" y="3751"/>
                    <a:pt x="6263" y="3763"/>
                  </a:cubicBezTo>
                  <a:cubicBezTo>
                    <a:pt x="6239" y="3763"/>
                    <a:pt x="6239" y="3775"/>
                    <a:pt x="6227" y="3775"/>
                  </a:cubicBezTo>
                  <a:cubicBezTo>
                    <a:pt x="6227" y="3775"/>
                    <a:pt x="6215" y="3775"/>
                    <a:pt x="6215" y="3787"/>
                  </a:cubicBezTo>
                  <a:cubicBezTo>
                    <a:pt x="6203" y="3787"/>
                    <a:pt x="6203" y="3811"/>
                    <a:pt x="6179" y="3811"/>
                  </a:cubicBezTo>
                  <a:lnTo>
                    <a:pt x="6167" y="3823"/>
                  </a:lnTo>
                  <a:lnTo>
                    <a:pt x="6156" y="3835"/>
                  </a:lnTo>
                  <a:cubicBezTo>
                    <a:pt x="6144" y="3835"/>
                    <a:pt x="6144" y="3859"/>
                    <a:pt x="6120" y="3859"/>
                  </a:cubicBezTo>
                  <a:lnTo>
                    <a:pt x="6108" y="3871"/>
                  </a:lnTo>
                  <a:lnTo>
                    <a:pt x="6084" y="3894"/>
                  </a:lnTo>
                  <a:cubicBezTo>
                    <a:pt x="6060" y="3918"/>
                    <a:pt x="6037" y="3942"/>
                    <a:pt x="6025" y="3978"/>
                  </a:cubicBezTo>
                  <a:cubicBezTo>
                    <a:pt x="6001" y="3990"/>
                    <a:pt x="6001" y="4001"/>
                    <a:pt x="5989" y="4013"/>
                  </a:cubicBezTo>
                  <a:cubicBezTo>
                    <a:pt x="5989" y="4001"/>
                    <a:pt x="5977" y="4001"/>
                    <a:pt x="5977" y="3990"/>
                  </a:cubicBezTo>
                  <a:lnTo>
                    <a:pt x="5965" y="3978"/>
                  </a:lnTo>
                  <a:cubicBezTo>
                    <a:pt x="5941" y="3954"/>
                    <a:pt x="5941" y="3942"/>
                    <a:pt x="5929" y="3942"/>
                  </a:cubicBezTo>
                  <a:lnTo>
                    <a:pt x="5906" y="3918"/>
                  </a:lnTo>
                  <a:lnTo>
                    <a:pt x="5882" y="3918"/>
                  </a:lnTo>
                  <a:lnTo>
                    <a:pt x="5858" y="3882"/>
                  </a:lnTo>
                  <a:lnTo>
                    <a:pt x="5846" y="3882"/>
                  </a:lnTo>
                  <a:cubicBezTo>
                    <a:pt x="5822" y="3871"/>
                    <a:pt x="5822" y="3871"/>
                    <a:pt x="5810" y="3871"/>
                  </a:cubicBezTo>
                  <a:cubicBezTo>
                    <a:pt x="5798" y="3871"/>
                    <a:pt x="5798" y="3859"/>
                    <a:pt x="5786" y="3859"/>
                  </a:cubicBezTo>
                  <a:cubicBezTo>
                    <a:pt x="5763" y="3859"/>
                    <a:pt x="5763" y="3835"/>
                    <a:pt x="5751" y="3835"/>
                  </a:cubicBezTo>
                  <a:cubicBezTo>
                    <a:pt x="5739" y="3835"/>
                    <a:pt x="5739" y="3823"/>
                    <a:pt x="5727" y="3823"/>
                  </a:cubicBezTo>
                  <a:cubicBezTo>
                    <a:pt x="5703" y="3823"/>
                    <a:pt x="5691" y="3811"/>
                    <a:pt x="5691" y="3811"/>
                  </a:cubicBezTo>
                  <a:cubicBezTo>
                    <a:pt x="5679" y="3811"/>
                    <a:pt x="5667" y="3787"/>
                    <a:pt x="5644" y="3787"/>
                  </a:cubicBezTo>
                  <a:cubicBezTo>
                    <a:pt x="5632" y="3787"/>
                    <a:pt x="5620" y="3775"/>
                    <a:pt x="5608" y="3775"/>
                  </a:cubicBezTo>
                  <a:cubicBezTo>
                    <a:pt x="5584" y="3775"/>
                    <a:pt x="5572" y="3763"/>
                    <a:pt x="5560" y="3763"/>
                  </a:cubicBezTo>
                  <a:cubicBezTo>
                    <a:pt x="5548" y="3763"/>
                    <a:pt x="5525" y="3751"/>
                    <a:pt x="5513" y="3751"/>
                  </a:cubicBezTo>
                  <a:cubicBezTo>
                    <a:pt x="5501" y="3751"/>
                    <a:pt x="5489" y="3751"/>
                    <a:pt x="5465" y="3728"/>
                  </a:cubicBezTo>
                  <a:lnTo>
                    <a:pt x="5132" y="3728"/>
                  </a:lnTo>
                  <a:cubicBezTo>
                    <a:pt x="5108" y="3728"/>
                    <a:pt x="5096" y="3728"/>
                    <a:pt x="5084" y="3751"/>
                  </a:cubicBezTo>
                  <a:lnTo>
                    <a:pt x="5072" y="3751"/>
                  </a:lnTo>
                  <a:cubicBezTo>
                    <a:pt x="5048" y="3751"/>
                    <a:pt x="5036" y="3763"/>
                    <a:pt x="5024" y="3763"/>
                  </a:cubicBezTo>
                  <a:lnTo>
                    <a:pt x="5013" y="3763"/>
                  </a:lnTo>
                  <a:cubicBezTo>
                    <a:pt x="4989" y="3763"/>
                    <a:pt x="4989" y="3763"/>
                    <a:pt x="4977" y="3775"/>
                  </a:cubicBezTo>
                  <a:lnTo>
                    <a:pt x="4965" y="3775"/>
                  </a:lnTo>
                  <a:cubicBezTo>
                    <a:pt x="4953" y="3775"/>
                    <a:pt x="4953" y="3787"/>
                    <a:pt x="4929" y="3787"/>
                  </a:cubicBezTo>
                  <a:lnTo>
                    <a:pt x="4917" y="3787"/>
                  </a:lnTo>
                  <a:cubicBezTo>
                    <a:pt x="4905" y="3787"/>
                    <a:pt x="4905" y="3811"/>
                    <a:pt x="4894" y="3811"/>
                  </a:cubicBezTo>
                  <a:lnTo>
                    <a:pt x="4870" y="3811"/>
                  </a:lnTo>
                  <a:cubicBezTo>
                    <a:pt x="4858" y="3811"/>
                    <a:pt x="4846" y="3823"/>
                    <a:pt x="4834" y="3823"/>
                  </a:cubicBezTo>
                  <a:lnTo>
                    <a:pt x="4810" y="3823"/>
                  </a:lnTo>
                  <a:cubicBezTo>
                    <a:pt x="4798" y="3823"/>
                    <a:pt x="4798" y="3835"/>
                    <a:pt x="4786" y="3835"/>
                  </a:cubicBezTo>
                  <a:cubicBezTo>
                    <a:pt x="4786" y="3835"/>
                    <a:pt x="4774" y="3835"/>
                    <a:pt x="4774" y="3859"/>
                  </a:cubicBezTo>
                  <a:cubicBezTo>
                    <a:pt x="4751" y="3859"/>
                    <a:pt x="4751" y="3871"/>
                    <a:pt x="4739" y="3871"/>
                  </a:cubicBezTo>
                  <a:cubicBezTo>
                    <a:pt x="4739" y="3871"/>
                    <a:pt x="4727" y="3871"/>
                    <a:pt x="4727" y="3882"/>
                  </a:cubicBezTo>
                  <a:cubicBezTo>
                    <a:pt x="4715" y="3882"/>
                    <a:pt x="4715" y="3894"/>
                    <a:pt x="4691" y="3894"/>
                  </a:cubicBezTo>
                  <a:lnTo>
                    <a:pt x="4679" y="3918"/>
                  </a:lnTo>
                  <a:lnTo>
                    <a:pt x="4655" y="3942"/>
                  </a:lnTo>
                  <a:lnTo>
                    <a:pt x="4620" y="3978"/>
                  </a:lnTo>
                  <a:cubicBezTo>
                    <a:pt x="4620" y="3978"/>
                    <a:pt x="4620" y="3990"/>
                    <a:pt x="4608" y="3990"/>
                  </a:cubicBezTo>
                  <a:cubicBezTo>
                    <a:pt x="4608" y="4001"/>
                    <a:pt x="4596" y="4001"/>
                    <a:pt x="4596" y="4013"/>
                  </a:cubicBezTo>
                  <a:cubicBezTo>
                    <a:pt x="4596" y="4013"/>
                    <a:pt x="4596" y="4037"/>
                    <a:pt x="4572" y="4037"/>
                  </a:cubicBezTo>
                  <a:cubicBezTo>
                    <a:pt x="4572" y="4049"/>
                    <a:pt x="4560" y="4049"/>
                    <a:pt x="4560" y="4061"/>
                  </a:cubicBezTo>
                  <a:lnTo>
                    <a:pt x="4560" y="4073"/>
                  </a:lnTo>
                  <a:cubicBezTo>
                    <a:pt x="4536" y="4049"/>
                    <a:pt x="4513" y="4013"/>
                    <a:pt x="4489" y="3990"/>
                  </a:cubicBezTo>
                  <a:cubicBezTo>
                    <a:pt x="4322" y="3823"/>
                    <a:pt x="4120" y="3740"/>
                    <a:pt x="3881" y="3740"/>
                  </a:cubicBezTo>
                  <a:lnTo>
                    <a:pt x="3858" y="3740"/>
                  </a:lnTo>
                  <a:cubicBezTo>
                    <a:pt x="3620" y="3740"/>
                    <a:pt x="3417" y="3823"/>
                    <a:pt x="3250" y="3990"/>
                  </a:cubicBezTo>
                  <a:cubicBezTo>
                    <a:pt x="3227" y="4013"/>
                    <a:pt x="3191" y="4049"/>
                    <a:pt x="3179" y="4073"/>
                  </a:cubicBezTo>
                  <a:lnTo>
                    <a:pt x="3179" y="4061"/>
                  </a:lnTo>
                  <a:cubicBezTo>
                    <a:pt x="3179" y="4049"/>
                    <a:pt x="3167" y="4049"/>
                    <a:pt x="3167" y="4037"/>
                  </a:cubicBezTo>
                  <a:cubicBezTo>
                    <a:pt x="3167" y="4037"/>
                    <a:pt x="3167" y="4013"/>
                    <a:pt x="3143" y="4013"/>
                  </a:cubicBezTo>
                  <a:cubicBezTo>
                    <a:pt x="3143" y="4001"/>
                    <a:pt x="3131" y="4001"/>
                    <a:pt x="3131" y="3990"/>
                  </a:cubicBezTo>
                  <a:lnTo>
                    <a:pt x="3119" y="3978"/>
                  </a:lnTo>
                  <a:lnTo>
                    <a:pt x="3084" y="3942"/>
                  </a:lnTo>
                  <a:lnTo>
                    <a:pt x="3060" y="3918"/>
                  </a:lnTo>
                  <a:lnTo>
                    <a:pt x="3048" y="3894"/>
                  </a:lnTo>
                  <a:cubicBezTo>
                    <a:pt x="3024" y="3894"/>
                    <a:pt x="3024" y="3882"/>
                    <a:pt x="3012" y="3882"/>
                  </a:cubicBezTo>
                  <a:cubicBezTo>
                    <a:pt x="3012" y="3882"/>
                    <a:pt x="3000" y="3882"/>
                    <a:pt x="3000" y="3871"/>
                  </a:cubicBezTo>
                  <a:cubicBezTo>
                    <a:pt x="2989" y="3871"/>
                    <a:pt x="2989" y="3859"/>
                    <a:pt x="2965" y="3859"/>
                  </a:cubicBezTo>
                  <a:cubicBezTo>
                    <a:pt x="2965" y="3859"/>
                    <a:pt x="2953" y="3859"/>
                    <a:pt x="2953" y="3835"/>
                  </a:cubicBezTo>
                  <a:cubicBezTo>
                    <a:pt x="2941" y="3835"/>
                    <a:pt x="2941" y="3823"/>
                    <a:pt x="2929" y="3823"/>
                  </a:cubicBezTo>
                  <a:lnTo>
                    <a:pt x="2905" y="3823"/>
                  </a:lnTo>
                  <a:cubicBezTo>
                    <a:pt x="2893" y="3811"/>
                    <a:pt x="2881" y="3811"/>
                    <a:pt x="2869" y="3811"/>
                  </a:cubicBezTo>
                  <a:lnTo>
                    <a:pt x="2846" y="3811"/>
                  </a:lnTo>
                  <a:cubicBezTo>
                    <a:pt x="2834" y="3811"/>
                    <a:pt x="2834" y="3787"/>
                    <a:pt x="2822" y="3787"/>
                  </a:cubicBezTo>
                  <a:lnTo>
                    <a:pt x="2810" y="3787"/>
                  </a:lnTo>
                  <a:cubicBezTo>
                    <a:pt x="2786" y="3787"/>
                    <a:pt x="2786" y="3775"/>
                    <a:pt x="2774" y="3775"/>
                  </a:cubicBezTo>
                  <a:lnTo>
                    <a:pt x="2762" y="3775"/>
                  </a:lnTo>
                  <a:cubicBezTo>
                    <a:pt x="2750" y="3775"/>
                    <a:pt x="2750" y="3775"/>
                    <a:pt x="2727" y="3763"/>
                  </a:cubicBezTo>
                  <a:lnTo>
                    <a:pt x="2715" y="3763"/>
                  </a:lnTo>
                  <a:cubicBezTo>
                    <a:pt x="2703" y="3763"/>
                    <a:pt x="2691" y="3751"/>
                    <a:pt x="2667" y="3751"/>
                  </a:cubicBezTo>
                  <a:lnTo>
                    <a:pt x="2655" y="3751"/>
                  </a:lnTo>
                  <a:cubicBezTo>
                    <a:pt x="2643" y="3751"/>
                    <a:pt x="2631" y="3751"/>
                    <a:pt x="2608" y="3728"/>
                  </a:cubicBezTo>
                  <a:lnTo>
                    <a:pt x="2310" y="3728"/>
                  </a:lnTo>
                  <a:cubicBezTo>
                    <a:pt x="2298" y="3728"/>
                    <a:pt x="2286" y="3728"/>
                    <a:pt x="2274" y="3751"/>
                  </a:cubicBezTo>
                  <a:cubicBezTo>
                    <a:pt x="2250" y="3751"/>
                    <a:pt x="2238" y="3751"/>
                    <a:pt x="2227" y="3763"/>
                  </a:cubicBezTo>
                  <a:cubicBezTo>
                    <a:pt x="2179" y="3775"/>
                    <a:pt x="2131" y="3787"/>
                    <a:pt x="2107" y="3811"/>
                  </a:cubicBezTo>
                  <a:cubicBezTo>
                    <a:pt x="2096" y="3811"/>
                    <a:pt x="2072" y="3823"/>
                    <a:pt x="2060" y="3823"/>
                  </a:cubicBezTo>
                  <a:cubicBezTo>
                    <a:pt x="2048" y="3823"/>
                    <a:pt x="2036" y="3835"/>
                    <a:pt x="2036" y="3835"/>
                  </a:cubicBezTo>
                  <a:cubicBezTo>
                    <a:pt x="2012" y="3835"/>
                    <a:pt x="2000" y="3859"/>
                    <a:pt x="2000" y="3859"/>
                  </a:cubicBezTo>
                  <a:cubicBezTo>
                    <a:pt x="1988" y="3859"/>
                    <a:pt x="1988" y="3871"/>
                    <a:pt x="1976" y="3871"/>
                  </a:cubicBezTo>
                  <a:cubicBezTo>
                    <a:pt x="1953" y="3871"/>
                    <a:pt x="1953" y="3882"/>
                    <a:pt x="1941" y="3882"/>
                  </a:cubicBezTo>
                  <a:cubicBezTo>
                    <a:pt x="1929" y="3882"/>
                    <a:pt x="1929" y="3894"/>
                    <a:pt x="1917" y="3918"/>
                  </a:cubicBezTo>
                  <a:cubicBezTo>
                    <a:pt x="1893" y="3918"/>
                    <a:pt x="1893" y="3930"/>
                    <a:pt x="1881" y="3930"/>
                  </a:cubicBezTo>
                  <a:lnTo>
                    <a:pt x="1857" y="3954"/>
                  </a:lnTo>
                  <a:cubicBezTo>
                    <a:pt x="1834" y="3978"/>
                    <a:pt x="1834" y="3990"/>
                    <a:pt x="1822" y="3990"/>
                  </a:cubicBezTo>
                  <a:cubicBezTo>
                    <a:pt x="1822" y="3990"/>
                    <a:pt x="1822" y="4001"/>
                    <a:pt x="1810" y="4001"/>
                  </a:cubicBezTo>
                  <a:cubicBezTo>
                    <a:pt x="1810" y="4013"/>
                    <a:pt x="1798" y="4013"/>
                    <a:pt x="1798" y="4037"/>
                  </a:cubicBezTo>
                  <a:cubicBezTo>
                    <a:pt x="1774" y="4013"/>
                    <a:pt x="1774" y="4001"/>
                    <a:pt x="1762" y="3990"/>
                  </a:cubicBezTo>
                  <a:cubicBezTo>
                    <a:pt x="1762" y="3978"/>
                    <a:pt x="1750" y="3978"/>
                    <a:pt x="1738" y="3954"/>
                  </a:cubicBezTo>
                  <a:cubicBezTo>
                    <a:pt x="1738" y="3954"/>
                    <a:pt x="1738" y="3942"/>
                    <a:pt x="1715" y="3942"/>
                  </a:cubicBezTo>
                  <a:cubicBezTo>
                    <a:pt x="1572" y="3763"/>
                    <a:pt x="1334" y="3656"/>
                    <a:pt x="1095" y="3656"/>
                  </a:cubicBezTo>
                  <a:lnTo>
                    <a:pt x="905" y="3656"/>
                  </a:lnTo>
                  <a:cubicBezTo>
                    <a:pt x="869" y="3680"/>
                    <a:pt x="845" y="3680"/>
                    <a:pt x="810" y="3692"/>
                  </a:cubicBezTo>
                  <a:cubicBezTo>
                    <a:pt x="798" y="3692"/>
                    <a:pt x="798" y="3704"/>
                    <a:pt x="786" y="3704"/>
                  </a:cubicBezTo>
                  <a:cubicBezTo>
                    <a:pt x="762" y="3704"/>
                    <a:pt x="762" y="3716"/>
                    <a:pt x="750" y="3716"/>
                  </a:cubicBezTo>
                  <a:cubicBezTo>
                    <a:pt x="703" y="3740"/>
                    <a:pt x="667" y="3763"/>
                    <a:pt x="631" y="3799"/>
                  </a:cubicBezTo>
                  <a:cubicBezTo>
                    <a:pt x="619" y="3799"/>
                    <a:pt x="619" y="3811"/>
                    <a:pt x="607" y="3811"/>
                  </a:cubicBezTo>
                  <a:lnTo>
                    <a:pt x="583" y="3823"/>
                  </a:lnTo>
                  <a:lnTo>
                    <a:pt x="572" y="3835"/>
                  </a:lnTo>
                  <a:cubicBezTo>
                    <a:pt x="560" y="3823"/>
                    <a:pt x="524" y="3811"/>
                    <a:pt x="512" y="3811"/>
                  </a:cubicBezTo>
                  <a:cubicBezTo>
                    <a:pt x="405" y="3775"/>
                    <a:pt x="369" y="3692"/>
                    <a:pt x="381" y="3597"/>
                  </a:cubicBezTo>
                  <a:cubicBezTo>
                    <a:pt x="381" y="3561"/>
                    <a:pt x="405" y="3454"/>
                    <a:pt x="572" y="3442"/>
                  </a:cubicBezTo>
                  <a:lnTo>
                    <a:pt x="667" y="3442"/>
                  </a:lnTo>
                  <a:cubicBezTo>
                    <a:pt x="726" y="3442"/>
                    <a:pt x="786" y="3418"/>
                    <a:pt x="810" y="3359"/>
                  </a:cubicBezTo>
                  <a:cubicBezTo>
                    <a:pt x="845" y="3323"/>
                    <a:pt x="857" y="3263"/>
                    <a:pt x="822" y="3204"/>
                  </a:cubicBezTo>
                  <a:cubicBezTo>
                    <a:pt x="798" y="3120"/>
                    <a:pt x="762" y="3037"/>
                    <a:pt x="762" y="2966"/>
                  </a:cubicBezTo>
                  <a:cubicBezTo>
                    <a:pt x="762" y="2620"/>
                    <a:pt x="1084" y="2347"/>
                    <a:pt x="1441" y="2347"/>
                  </a:cubicBezTo>
                  <a:lnTo>
                    <a:pt x="1500" y="2347"/>
                  </a:lnTo>
                  <a:cubicBezTo>
                    <a:pt x="1560" y="2347"/>
                    <a:pt x="1619" y="2335"/>
                    <a:pt x="1643" y="2275"/>
                  </a:cubicBezTo>
                  <a:cubicBezTo>
                    <a:pt x="1679" y="2227"/>
                    <a:pt x="1691" y="2168"/>
                    <a:pt x="1655" y="2108"/>
                  </a:cubicBezTo>
                  <a:cubicBezTo>
                    <a:pt x="1631" y="2037"/>
                    <a:pt x="1595" y="1954"/>
                    <a:pt x="1595" y="1870"/>
                  </a:cubicBezTo>
                  <a:cubicBezTo>
                    <a:pt x="1595" y="1537"/>
                    <a:pt x="1893" y="1263"/>
                    <a:pt x="2274" y="1263"/>
                  </a:cubicBezTo>
                  <a:lnTo>
                    <a:pt x="2357" y="1263"/>
                  </a:lnTo>
                  <a:cubicBezTo>
                    <a:pt x="2405" y="1263"/>
                    <a:pt x="2453" y="1251"/>
                    <a:pt x="2488" y="1215"/>
                  </a:cubicBezTo>
                  <a:cubicBezTo>
                    <a:pt x="2524" y="1192"/>
                    <a:pt x="2548" y="1144"/>
                    <a:pt x="2548" y="1096"/>
                  </a:cubicBezTo>
                  <a:cubicBezTo>
                    <a:pt x="2548" y="787"/>
                    <a:pt x="2834" y="549"/>
                    <a:pt x="3179" y="549"/>
                  </a:cubicBezTo>
                  <a:cubicBezTo>
                    <a:pt x="3239" y="549"/>
                    <a:pt x="3298" y="561"/>
                    <a:pt x="3358" y="584"/>
                  </a:cubicBezTo>
                  <a:cubicBezTo>
                    <a:pt x="3371" y="587"/>
                    <a:pt x="3385" y="589"/>
                    <a:pt x="3399" y="589"/>
                  </a:cubicBezTo>
                  <a:cubicBezTo>
                    <a:pt x="3448" y="589"/>
                    <a:pt x="3499" y="571"/>
                    <a:pt x="3536" y="525"/>
                  </a:cubicBezTo>
                  <a:cubicBezTo>
                    <a:pt x="3620" y="406"/>
                    <a:pt x="3762" y="322"/>
                    <a:pt x="3917" y="311"/>
                  </a:cubicBezTo>
                  <a:close/>
                  <a:moveTo>
                    <a:pt x="1072" y="3930"/>
                  </a:moveTo>
                  <a:cubicBezTo>
                    <a:pt x="1179" y="3930"/>
                    <a:pt x="1274" y="3954"/>
                    <a:pt x="1345" y="4001"/>
                  </a:cubicBezTo>
                  <a:cubicBezTo>
                    <a:pt x="1476" y="4085"/>
                    <a:pt x="1572" y="4228"/>
                    <a:pt x="1595" y="4382"/>
                  </a:cubicBezTo>
                  <a:lnTo>
                    <a:pt x="1595" y="4430"/>
                  </a:lnTo>
                  <a:lnTo>
                    <a:pt x="1607" y="4537"/>
                  </a:lnTo>
                  <a:lnTo>
                    <a:pt x="1607" y="4549"/>
                  </a:lnTo>
                  <a:lnTo>
                    <a:pt x="1762" y="5895"/>
                  </a:lnTo>
                  <a:cubicBezTo>
                    <a:pt x="1774" y="5978"/>
                    <a:pt x="1834" y="6037"/>
                    <a:pt x="1929" y="6037"/>
                  </a:cubicBezTo>
                  <a:lnTo>
                    <a:pt x="1941" y="6037"/>
                  </a:lnTo>
                  <a:cubicBezTo>
                    <a:pt x="2024" y="6026"/>
                    <a:pt x="2084" y="5954"/>
                    <a:pt x="2084" y="5859"/>
                  </a:cubicBezTo>
                  <a:lnTo>
                    <a:pt x="1941" y="4525"/>
                  </a:lnTo>
                  <a:lnTo>
                    <a:pt x="1941" y="4466"/>
                  </a:lnTo>
                  <a:lnTo>
                    <a:pt x="1941" y="4454"/>
                  </a:lnTo>
                  <a:lnTo>
                    <a:pt x="1941" y="4430"/>
                  </a:lnTo>
                  <a:lnTo>
                    <a:pt x="1941" y="4418"/>
                  </a:lnTo>
                  <a:lnTo>
                    <a:pt x="1941" y="4382"/>
                  </a:lnTo>
                  <a:lnTo>
                    <a:pt x="1941" y="4359"/>
                  </a:lnTo>
                  <a:lnTo>
                    <a:pt x="1941" y="4347"/>
                  </a:lnTo>
                  <a:lnTo>
                    <a:pt x="1941" y="4323"/>
                  </a:lnTo>
                  <a:lnTo>
                    <a:pt x="1941" y="4311"/>
                  </a:lnTo>
                  <a:cubicBezTo>
                    <a:pt x="1941" y="4311"/>
                    <a:pt x="1941" y="4299"/>
                    <a:pt x="1953" y="4299"/>
                  </a:cubicBezTo>
                  <a:cubicBezTo>
                    <a:pt x="1953" y="4299"/>
                    <a:pt x="1953" y="4287"/>
                    <a:pt x="1965" y="4287"/>
                  </a:cubicBezTo>
                  <a:lnTo>
                    <a:pt x="1965" y="4263"/>
                  </a:lnTo>
                  <a:cubicBezTo>
                    <a:pt x="1965" y="4263"/>
                    <a:pt x="1965" y="4252"/>
                    <a:pt x="1988" y="4252"/>
                  </a:cubicBezTo>
                  <a:cubicBezTo>
                    <a:pt x="1988" y="4252"/>
                    <a:pt x="1988" y="4240"/>
                    <a:pt x="2000" y="4240"/>
                  </a:cubicBezTo>
                  <a:lnTo>
                    <a:pt x="2000" y="4228"/>
                  </a:lnTo>
                  <a:cubicBezTo>
                    <a:pt x="2000" y="4228"/>
                    <a:pt x="2000" y="4204"/>
                    <a:pt x="2012" y="4204"/>
                  </a:cubicBezTo>
                  <a:lnTo>
                    <a:pt x="2024" y="4192"/>
                  </a:lnTo>
                  <a:cubicBezTo>
                    <a:pt x="2024" y="4192"/>
                    <a:pt x="2024" y="4180"/>
                    <a:pt x="2048" y="4180"/>
                  </a:cubicBezTo>
                  <a:lnTo>
                    <a:pt x="2060" y="4168"/>
                  </a:lnTo>
                  <a:lnTo>
                    <a:pt x="2072" y="4144"/>
                  </a:lnTo>
                  <a:lnTo>
                    <a:pt x="2084" y="4132"/>
                  </a:lnTo>
                  <a:cubicBezTo>
                    <a:pt x="2179" y="4049"/>
                    <a:pt x="2310" y="4001"/>
                    <a:pt x="2441" y="4001"/>
                  </a:cubicBezTo>
                  <a:lnTo>
                    <a:pt x="2465" y="4001"/>
                  </a:lnTo>
                  <a:cubicBezTo>
                    <a:pt x="2536" y="4001"/>
                    <a:pt x="2596" y="4013"/>
                    <a:pt x="2655" y="4049"/>
                  </a:cubicBezTo>
                  <a:cubicBezTo>
                    <a:pt x="2834" y="4121"/>
                    <a:pt x="2965" y="4299"/>
                    <a:pt x="2977" y="4502"/>
                  </a:cubicBezTo>
                  <a:lnTo>
                    <a:pt x="3012" y="5335"/>
                  </a:lnTo>
                  <a:cubicBezTo>
                    <a:pt x="3012" y="5423"/>
                    <a:pt x="3074" y="5491"/>
                    <a:pt x="3158" y="5491"/>
                  </a:cubicBezTo>
                  <a:cubicBezTo>
                    <a:pt x="3165" y="5491"/>
                    <a:pt x="3172" y="5491"/>
                    <a:pt x="3179" y="5490"/>
                  </a:cubicBezTo>
                  <a:cubicBezTo>
                    <a:pt x="3262" y="5490"/>
                    <a:pt x="3334" y="5418"/>
                    <a:pt x="3322" y="5323"/>
                  </a:cubicBezTo>
                  <a:lnTo>
                    <a:pt x="3298" y="4537"/>
                  </a:lnTo>
                  <a:lnTo>
                    <a:pt x="3298" y="4525"/>
                  </a:lnTo>
                  <a:lnTo>
                    <a:pt x="3298" y="4502"/>
                  </a:lnTo>
                  <a:lnTo>
                    <a:pt x="3298" y="4490"/>
                  </a:lnTo>
                  <a:lnTo>
                    <a:pt x="3298" y="4478"/>
                  </a:lnTo>
                  <a:lnTo>
                    <a:pt x="3298" y="4466"/>
                  </a:lnTo>
                  <a:lnTo>
                    <a:pt x="3298" y="4442"/>
                  </a:lnTo>
                  <a:lnTo>
                    <a:pt x="3298" y="4430"/>
                  </a:lnTo>
                  <a:lnTo>
                    <a:pt x="3298" y="4418"/>
                  </a:lnTo>
                  <a:lnTo>
                    <a:pt x="3298" y="4406"/>
                  </a:lnTo>
                  <a:lnTo>
                    <a:pt x="3298" y="4382"/>
                  </a:lnTo>
                  <a:lnTo>
                    <a:pt x="3298" y="4371"/>
                  </a:lnTo>
                  <a:lnTo>
                    <a:pt x="3298" y="4359"/>
                  </a:lnTo>
                  <a:lnTo>
                    <a:pt x="3298" y="4347"/>
                  </a:lnTo>
                  <a:lnTo>
                    <a:pt x="3298" y="4323"/>
                  </a:lnTo>
                  <a:lnTo>
                    <a:pt x="3298" y="4311"/>
                  </a:lnTo>
                  <a:lnTo>
                    <a:pt x="3298" y="4299"/>
                  </a:lnTo>
                  <a:lnTo>
                    <a:pt x="3298" y="4287"/>
                  </a:lnTo>
                  <a:lnTo>
                    <a:pt x="3298" y="4263"/>
                  </a:lnTo>
                  <a:lnTo>
                    <a:pt x="3298" y="4252"/>
                  </a:lnTo>
                  <a:lnTo>
                    <a:pt x="3298" y="4240"/>
                  </a:lnTo>
                  <a:lnTo>
                    <a:pt x="3298" y="4228"/>
                  </a:lnTo>
                  <a:lnTo>
                    <a:pt x="3298" y="4204"/>
                  </a:lnTo>
                  <a:lnTo>
                    <a:pt x="3298" y="4192"/>
                  </a:lnTo>
                  <a:lnTo>
                    <a:pt x="3298" y="4180"/>
                  </a:lnTo>
                  <a:cubicBezTo>
                    <a:pt x="3298" y="4180"/>
                    <a:pt x="3298" y="4168"/>
                    <a:pt x="3310" y="4168"/>
                  </a:cubicBezTo>
                  <a:lnTo>
                    <a:pt x="3310" y="4144"/>
                  </a:lnTo>
                  <a:cubicBezTo>
                    <a:pt x="3310" y="4144"/>
                    <a:pt x="3310" y="4132"/>
                    <a:pt x="3322" y="4132"/>
                  </a:cubicBezTo>
                  <a:lnTo>
                    <a:pt x="3322" y="4121"/>
                  </a:lnTo>
                  <a:lnTo>
                    <a:pt x="3334" y="4109"/>
                  </a:lnTo>
                  <a:lnTo>
                    <a:pt x="3358" y="4085"/>
                  </a:lnTo>
                  <a:cubicBezTo>
                    <a:pt x="3429" y="4001"/>
                    <a:pt x="3536" y="3954"/>
                    <a:pt x="3655" y="3942"/>
                  </a:cubicBezTo>
                  <a:lnTo>
                    <a:pt x="3739" y="3942"/>
                  </a:lnTo>
                  <a:cubicBezTo>
                    <a:pt x="3893" y="3942"/>
                    <a:pt x="4024" y="4001"/>
                    <a:pt x="4108" y="4109"/>
                  </a:cubicBezTo>
                  <a:cubicBezTo>
                    <a:pt x="4191" y="4180"/>
                    <a:pt x="4227" y="4287"/>
                    <a:pt x="4251" y="4382"/>
                  </a:cubicBezTo>
                  <a:lnTo>
                    <a:pt x="4251" y="4418"/>
                  </a:lnTo>
                  <a:lnTo>
                    <a:pt x="4251" y="4442"/>
                  </a:lnTo>
                  <a:lnTo>
                    <a:pt x="4251" y="4478"/>
                  </a:lnTo>
                  <a:lnTo>
                    <a:pt x="4251" y="4490"/>
                  </a:lnTo>
                  <a:lnTo>
                    <a:pt x="4215" y="5264"/>
                  </a:lnTo>
                  <a:cubicBezTo>
                    <a:pt x="4215" y="5359"/>
                    <a:pt x="4274" y="5430"/>
                    <a:pt x="4370" y="5430"/>
                  </a:cubicBezTo>
                  <a:cubicBezTo>
                    <a:pt x="4453" y="5430"/>
                    <a:pt x="4524" y="5371"/>
                    <a:pt x="4524" y="5275"/>
                  </a:cubicBezTo>
                  <a:lnTo>
                    <a:pt x="4560" y="4442"/>
                  </a:lnTo>
                  <a:cubicBezTo>
                    <a:pt x="4572" y="4168"/>
                    <a:pt x="4798" y="3942"/>
                    <a:pt x="5084" y="3942"/>
                  </a:cubicBezTo>
                  <a:lnTo>
                    <a:pt x="5096" y="3942"/>
                  </a:lnTo>
                  <a:cubicBezTo>
                    <a:pt x="5227" y="3942"/>
                    <a:pt x="5346" y="3990"/>
                    <a:pt x="5453" y="4073"/>
                  </a:cubicBezTo>
                  <a:lnTo>
                    <a:pt x="5465" y="4085"/>
                  </a:lnTo>
                  <a:lnTo>
                    <a:pt x="5477" y="4109"/>
                  </a:lnTo>
                  <a:lnTo>
                    <a:pt x="5501" y="4121"/>
                  </a:lnTo>
                  <a:cubicBezTo>
                    <a:pt x="5501" y="4121"/>
                    <a:pt x="5501" y="4132"/>
                    <a:pt x="5513" y="4132"/>
                  </a:cubicBezTo>
                  <a:lnTo>
                    <a:pt x="5525" y="4144"/>
                  </a:lnTo>
                  <a:cubicBezTo>
                    <a:pt x="5536" y="4168"/>
                    <a:pt x="5536" y="4180"/>
                    <a:pt x="5560" y="4192"/>
                  </a:cubicBezTo>
                  <a:cubicBezTo>
                    <a:pt x="5560" y="4204"/>
                    <a:pt x="5572" y="4204"/>
                    <a:pt x="5572" y="4228"/>
                  </a:cubicBezTo>
                  <a:cubicBezTo>
                    <a:pt x="5572" y="4228"/>
                    <a:pt x="5572" y="4240"/>
                    <a:pt x="5584" y="4240"/>
                  </a:cubicBezTo>
                  <a:lnTo>
                    <a:pt x="5584" y="4252"/>
                  </a:lnTo>
                  <a:lnTo>
                    <a:pt x="5584" y="4263"/>
                  </a:lnTo>
                  <a:lnTo>
                    <a:pt x="5584" y="4287"/>
                  </a:lnTo>
                  <a:lnTo>
                    <a:pt x="5584" y="4299"/>
                  </a:lnTo>
                  <a:lnTo>
                    <a:pt x="5584" y="4311"/>
                  </a:lnTo>
                  <a:lnTo>
                    <a:pt x="5584" y="4323"/>
                  </a:lnTo>
                  <a:lnTo>
                    <a:pt x="5584" y="4347"/>
                  </a:lnTo>
                  <a:lnTo>
                    <a:pt x="5584" y="4359"/>
                  </a:lnTo>
                  <a:lnTo>
                    <a:pt x="5584" y="4371"/>
                  </a:lnTo>
                  <a:lnTo>
                    <a:pt x="5584" y="4382"/>
                  </a:lnTo>
                  <a:lnTo>
                    <a:pt x="5584" y="4406"/>
                  </a:lnTo>
                  <a:lnTo>
                    <a:pt x="5584" y="4418"/>
                  </a:lnTo>
                  <a:lnTo>
                    <a:pt x="5584" y="4430"/>
                  </a:lnTo>
                  <a:lnTo>
                    <a:pt x="5584" y="4442"/>
                  </a:lnTo>
                  <a:lnTo>
                    <a:pt x="5584" y="4466"/>
                  </a:lnTo>
                  <a:lnTo>
                    <a:pt x="5584" y="4490"/>
                  </a:lnTo>
                  <a:lnTo>
                    <a:pt x="5584" y="4525"/>
                  </a:lnTo>
                  <a:lnTo>
                    <a:pt x="5441" y="5847"/>
                  </a:lnTo>
                  <a:cubicBezTo>
                    <a:pt x="5417" y="5930"/>
                    <a:pt x="5501" y="6014"/>
                    <a:pt x="5584" y="6026"/>
                  </a:cubicBezTo>
                  <a:lnTo>
                    <a:pt x="5596" y="6026"/>
                  </a:lnTo>
                  <a:cubicBezTo>
                    <a:pt x="5679" y="6026"/>
                    <a:pt x="5751" y="5966"/>
                    <a:pt x="5763" y="5871"/>
                  </a:cubicBezTo>
                  <a:lnTo>
                    <a:pt x="5917" y="4549"/>
                  </a:lnTo>
                  <a:lnTo>
                    <a:pt x="5929" y="4406"/>
                  </a:lnTo>
                  <a:cubicBezTo>
                    <a:pt x="5953" y="4132"/>
                    <a:pt x="6179" y="3942"/>
                    <a:pt x="6453" y="3942"/>
                  </a:cubicBezTo>
                  <a:lnTo>
                    <a:pt x="6513" y="3942"/>
                  </a:lnTo>
                  <a:cubicBezTo>
                    <a:pt x="6537" y="3942"/>
                    <a:pt x="6572" y="3942"/>
                    <a:pt x="6584" y="3954"/>
                  </a:cubicBezTo>
                  <a:cubicBezTo>
                    <a:pt x="6608" y="3954"/>
                    <a:pt x="6644" y="3966"/>
                    <a:pt x="6656" y="3990"/>
                  </a:cubicBezTo>
                  <a:cubicBezTo>
                    <a:pt x="6691" y="4001"/>
                    <a:pt x="6703" y="4013"/>
                    <a:pt x="6727" y="4025"/>
                  </a:cubicBezTo>
                  <a:cubicBezTo>
                    <a:pt x="6763" y="4049"/>
                    <a:pt x="6775" y="4061"/>
                    <a:pt x="6787" y="4073"/>
                  </a:cubicBezTo>
                  <a:lnTo>
                    <a:pt x="6822" y="4109"/>
                  </a:lnTo>
                  <a:lnTo>
                    <a:pt x="6846" y="4132"/>
                  </a:lnTo>
                  <a:lnTo>
                    <a:pt x="6870" y="4144"/>
                  </a:lnTo>
                  <a:cubicBezTo>
                    <a:pt x="6870" y="4168"/>
                    <a:pt x="6882" y="4168"/>
                    <a:pt x="6882" y="4180"/>
                  </a:cubicBezTo>
                  <a:lnTo>
                    <a:pt x="6882" y="4192"/>
                  </a:lnTo>
                  <a:cubicBezTo>
                    <a:pt x="6882" y="4204"/>
                    <a:pt x="6894" y="4204"/>
                    <a:pt x="6894" y="4228"/>
                  </a:cubicBezTo>
                  <a:lnTo>
                    <a:pt x="6894" y="4240"/>
                  </a:lnTo>
                  <a:cubicBezTo>
                    <a:pt x="6894" y="4252"/>
                    <a:pt x="6906" y="4252"/>
                    <a:pt x="6906" y="4263"/>
                  </a:cubicBezTo>
                  <a:cubicBezTo>
                    <a:pt x="6906" y="4287"/>
                    <a:pt x="6929" y="4299"/>
                    <a:pt x="6929" y="4299"/>
                  </a:cubicBezTo>
                  <a:lnTo>
                    <a:pt x="6929" y="4311"/>
                  </a:lnTo>
                  <a:cubicBezTo>
                    <a:pt x="6929" y="4323"/>
                    <a:pt x="6929" y="4347"/>
                    <a:pt x="6941" y="4347"/>
                  </a:cubicBezTo>
                  <a:cubicBezTo>
                    <a:pt x="7168" y="4406"/>
                    <a:pt x="7168" y="4490"/>
                    <a:pt x="7144" y="4573"/>
                  </a:cubicBezTo>
                  <a:lnTo>
                    <a:pt x="6048" y="10478"/>
                  </a:lnTo>
                  <a:cubicBezTo>
                    <a:pt x="6013" y="10609"/>
                    <a:pt x="5894" y="10717"/>
                    <a:pt x="5751" y="10717"/>
                  </a:cubicBezTo>
                  <a:lnTo>
                    <a:pt x="5394" y="10717"/>
                  </a:lnTo>
                  <a:lnTo>
                    <a:pt x="5572" y="9157"/>
                  </a:lnTo>
                  <a:cubicBezTo>
                    <a:pt x="5584" y="9062"/>
                    <a:pt x="5513" y="8990"/>
                    <a:pt x="5417" y="8978"/>
                  </a:cubicBezTo>
                  <a:cubicBezTo>
                    <a:pt x="5408" y="8975"/>
                    <a:pt x="5398" y="8974"/>
                    <a:pt x="5388" y="8974"/>
                  </a:cubicBezTo>
                  <a:cubicBezTo>
                    <a:pt x="5318" y="8974"/>
                    <a:pt x="5260" y="9048"/>
                    <a:pt x="5239" y="9121"/>
                  </a:cubicBezTo>
                  <a:lnTo>
                    <a:pt x="5060" y="10717"/>
                  </a:lnTo>
                  <a:lnTo>
                    <a:pt x="4465" y="10717"/>
                  </a:lnTo>
                  <a:lnTo>
                    <a:pt x="4513" y="9609"/>
                  </a:lnTo>
                  <a:cubicBezTo>
                    <a:pt x="4513" y="9526"/>
                    <a:pt x="4453" y="9455"/>
                    <a:pt x="4370" y="9455"/>
                  </a:cubicBezTo>
                  <a:cubicBezTo>
                    <a:pt x="4274" y="9455"/>
                    <a:pt x="4203" y="9514"/>
                    <a:pt x="4203" y="9597"/>
                  </a:cubicBezTo>
                  <a:lnTo>
                    <a:pt x="4155" y="10705"/>
                  </a:lnTo>
                  <a:lnTo>
                    <a:pt x="3560" y="10705"/>
                  </a:lnTo>
                  <a:lnTo>
                    <a:pt x="3512" y="9585"/>
                  </a:lnTo>
                  <a:cubicBezTo>
                    <a:pt x="3512" y="9497"/>
                    <a:pt x="3451" y="9429"/>
                    <a:pt x="3376" y="9429"/>
                  </a:cubicBezTo>
                  <a:cubicBezTo>
                    <a:pt x="3370" y="9429"/>
                    <a:pt x="3364" y="9430"/>
                    <a:pt x="3358" y="9431"/>
                  </a:cubicBezTo>
                  <a:cubicBezTo>
                    <a:pt x="3262" y="9431"/>
                    <a:pt x="3191" y="9514"/>
                    <a:pt x="3203" y="9597"/>
                  </a:cubicBezTo>
                  <a:lnTo>
                    <a:pt x="3250" y="10705"/>
                  </a:lnTo>
                  <a:lnTo>
                    <a:pt x="2655" y="10705"/>
                  </a:lnTo>
                  <a:lnTo>
                    <a:pt x="2477" y="9109"/>
                  </a:lnTo>
                  <a:cubicBezTo>
                    <a:pt x="2465" y="9014"/>
                    <a:pt x="2381" y="8954"/>
                    <a:pt x="2298" y="8954"/>
                  </a:cubicBezTo>
                  <a:cubicBezTo>
                    <a:pt x="2203" y="8978"/>
                    <a:pt x="2143" y="9050"/>
                    <a:pt x="2143" y="9133"/>
                  </a:cubicBezTo>
                  <a:lnTo>
                    <a:pt x="2322" y="10705"/>
                  </a:lnTo>
                  <a:lnTo>
                    <a:pt x="1965" y="10705"/>
                  </a:lnTo>
                  <a:cubicBezTo>
                    <a:pt x="1822" y="10705"/>
                    <a:pt x="1703" y="10598"/>
                    <a:pt x="1667" y="10455"/>
                  </a:cubicBezTo>
                  <a:lnTo>
                    <a:pt x="572" y="4549"/>
                  </a:lnTo>
                  <a:cubicBezTo>
                    <a:pt x="560" y="4478"/>
                    <a:pt x="560" y="4406"/>
                    <a:pt x="583" y="4335"/>
                  </a:cubicBezTo>
                  <a:cubicBezTo>
                    <a:pt x="583" y="4311"/>
                    <a:pt x="583" y="4299"/>
                    <a:pt x="595" y="4299"/>
                  </a:cubicBezTo>
                  <a:lnTo>
                    <a:pt x="595" y="4287"/>
                  </a:lnTo>
                  <a:cubicBezTo>
                    <a:pt x="595" y="4263"/>
                    <a:pt x="619" y="4252"/>
                    <a:pt x="619" y="4252"/>
                  </a:cubicBezTo>
                  <a:cubicBezTo>
                    <a:pt x="619" y="4240"/>
                    <a:pt x="631" y="4240"/>
                    <a:pt x="631" y="4228"/>
                  </a:cubicBezTo>
                  <a:lnTo>
                    <a:pt x="631" y="4204"/>
                  </a:lnTo>
                  <a:cubicBezTo>
                    <a:pt x="631" y="4192"/>
                    <a:pt x="643" y="4192"/>
                    <a:pt x="643" y="4180"/>
                  </a:cubicBezTo>
                  <a:lnTo>
                    <a:pt x="643" y="4168"/>
                  </a:lnTo>
                  <a:cubicBezTo>
                    <a:pt x="643" y="4144"/>
                    <a:pt x="655" y="4144"/>
                    <a:pt x="655" y="4132"/>
                  </a:cubicBezTo>
                  <a:lnTo>
                    <a:pt x="679" y="4121"/>
                  </a:lnTo>
                  <a:lnTo>
                    <a:pt x="703" y="4085"/>
                  </a:lnTo>
                  <a:lnTo>
                    <a:pt x="738" y="4061"/>
                  </a:lnTo>
                  <a:cubicBezTo>
                    <a:pt x="750" y="4049"/>
                    <a:pt x="774" y="4037"/>
                    <a:pt x="798" y="4013"/>
                  </a:cubicBezTo>
                  <a:cubicBezTo>
                    <a:pt x="822" y="4001"/>
                    <a:pt x="833" y="3990"/>
                    <a:pt x="869" y="3966"/>
                  </a:cubicBezTo>
                  <a:cubicBezTo>
                    <a:pt x="893" y="3954"/>
                    <a:pt x="917" y="3954"/>
                    <a:pt x="941" y="3942"/>
                  </a:cubicBezTo>
                  <a:cubicBezTo>
                    <a:pt x="976" y="3942"/>
                    <a:pt x="988" y="3930"/>
                    <a:pt x="1012" y="3930"/>
                  </a:cubicBezTo>
                  <a:close/>
                  <a:moveTo>
                    <a:pt x="3822" y="1"/>
                  </a:moveTo>
                  <a:cubicBezTo>
                    <a:pt x="3620" y="25"/>
                    <a:pt x="3429" y="120"/>
                    <a:pt x="3298" y="251"/>
                  </a:cubicBezTo>
                  <a:cubicBezTo>
                    <a:pt x="3250" y="239"/>
                    <a:pt x="3191" y="239"/>
                    <a:pt x="3143" y="239"/>
                  </a:cubicBezTo>
                  <a:cubicBezTo>
                    <a:pt x="2691" y="239"/>
                    <a:pt x="2298" y="549"/>
                    <a:pt x="2227" y="953"/>
                  </a:cubicBezTo>
                  <a:cubicBezTo>
                    <a:pt x="1691" y="965"/>
                    <a:pt x="1262" y="1382"/>
                    <a:pt x="1262" y="1870"/>
                  </a:cubicBezTo>
                  <a:cubicBezTo>
                    <a:pt x="1262" y="1930"/>
                    <a:pt x="1262" y="1977"/>
                    <a:pt x="1274" y="2037"/>
                  </a:cubicBezTo>
                  <a:cubicBezTo>
                    <a:pt x="798" y="2096"/>
                    <a:pt x="417" y="2489"/>
                    <a:pt x="417" y="2966"/>
                  </a:cubicBezTo>
                  <a:cubicBezTo>
                    <a:pt x="417" y="3013"/>
                    <a:pt x="417" y="3061"/>
                    <a:pt x="441" y="3120"/>
                  </a:cubicBezTo>
                  <a:cubicBezTo>
                    <a:pt x="250" y="3168"/>
                    <a:pt x="60" y="3299"/>
                    <a:pt x="36" y="3561"/>
                  </a:cubicBezTo>
                  <a:cubicBezTo>
                    <a:pt x="0" y="3751"/>
                    <a:pt x="95" y="3942"/>
                    <a:pt x="262" y="4049"/>
                  </a:cubicBezTo>
                  <a:lnTo>
                    <a:pt x="262" y="4121"/>
                  </a:lnTo>
                  <a:cubicBezTo>
                    <a:pt x="262" y="4192"/>
                    <a:pt x="274" y="4252"/>
                    <a:pt x="298" y="4311"/>
                  </a:cubicBezTo>
                  <a:cubicBezTo>
                    <a:pt x="286" y="4418"/>
                    <a:pt x="286" y="4525"/>
                    <a:pt x="298" y="4633"/>
                  </a:cubicBezTo>
                  <a:lnTo>
                    <a:pt x="1405" y="10538"/>
                  </a:lnTo>
                  <a:cubicBezTo>
                    <a:pt x="1465" y="10836"/>
                    <a:pt x="1715" y="11038"/>
                    <a:pt x="2012" y="11038"/>
                  </a:cubicBezTo>
                  <a:lnTo>
                    <a:pt x="5822" y="11038"/>
                  </a:lnTo>
                  <a:cubicBezTo>
                    <a:pt x="6120" y="11038"/>
                    <a:pt x="6370" y="10836"/>
                    <a:pt x="6429" y="10538"/>
                  </a:cubicBezTo>
                  <a:lnTo>
                    <a:pt x="7537" y="4633"/>
                  </a:lnTo>
                  <a:cubicBezTo>
                    <a:pt x="7549" y="4525"/>
                    <a:pt x="7549" y="4418"/>
                    <a:pt x="7537" y="4311"/>
                  </a:cubicBezTo>
                  <a:cubicBezTo>
                    <a:pt x="7561" y="4252"/>
                    <a:pt x="7584" y="4180"/>
                    <a:pt x="7584" y="4121"/>
                  </a:cubicBezTo>
                  <a:lnTo>
                    <a:pt x="7584" y="4049"/>
                  </a:lnTo>
                  <a:cubicBezTo>
                    <a:pt x="7656" y="3942"/>
                    <a:pt x="7739" y="3751"/>
                    <a:pt x="7727" y="3561"/>
                  </a:cubicBezTo>
                  <a:cubicBezTo>
                    <a:pt x="7703" y="3299"/>
                    <a:pt x="7525" y="3168"/>
                    <a:pt x="7334" y="3120"/>
                  </a:cubicBezTo>
                  <a:cubicBezTo>
                    <a:pt x="7346" y="3061"/>
                    <a:pt x="7346" y="3025"/>
                    <a:pt x="7346" y="2966"/>
                  </a:cubicBezTo>
                  <a:cubicBezTo>
                    <a:pt x="7346" y="2501"/>
                    <a:pt x="6965" y="2108"/>
                    <a:pt x="6489" y="2037"/>
                  </a:cubicBezTo>
                  <a:cubicBezTo>
                    <a:pt x="6513" y="1989"/>
                    <a:pt x="6513" y="1930"/>
                    <a:pt x="6513" y="1870"/>
                  </a:cubicBezTo>
                  <a:cubicBezTo>
                    <a:pt x="6513" y="1370"/>
                    <a:pt x="6072" y="965"/>
                    <a:pt x="5536" y="953"/>
                  </a:cubicBezTo>
                  <a:cubicBezTo>
                    <a:pt x="5455" y="545"/>
                    <a:pt x="5075" y="239"/>
                    <a:pt x="4633" y="239"/>
                  </a:cubicBezTo>
                  <a:cubicBezTo>
                    <a:pt x="4625" y="239"/>
                    <a:pt x="4616" y="239"/>
                    <a:pt x="4608" y="239"/>
                  </a:cubicBezTo>
                  <a:cubicBezTo>
                    <a:pt x="4560" y="239"/>
                    <a:pt x="4501" y="239"/>
                    <a:pt x="4453" y="251"/>
                  </a:cubicBezTo>
                  <a:cubicBezTo>
                    <a:pt x="4322" y="120"/>
                    <a:pt x="4143" y="25"/>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199" name="Google Shape;12199;p66"/>
          <p:cNvGrpSpPr/>
          <p:nvPr/>
        </p:nvGrpSpPr>
        <p:grpSpPr>
          <a:xfrm>
            <a:off x="6273204" y="1509008"/>
            <a:ext cx="236343" cy="351445"/>
            <a:chOff x="6273204" y="1509008"/>
            <a:chExt cx="236343" cy="351445"/>
          </a:xfrm>
        </p:grpSpPr>
        <p:sp>
          <p:nvSpPr>
            <p:cNvPr id="12200" name="Google Shape;12200;p66"/>
            <p:cNvSpPr/>
            <p:nvPr/>
          </p:nvSpPr>
          <p:spPr>
            <a:xfrm>
              <a:off x="6273204" y="1509008"/>
              <a:ext cx="236343" cy="351445"/>
            </a:xfrm>
            <a:custGeom>
              <a:rect b="b" l="l" r="r" t="t"/>
              <a:pathLst>
                <a:path extrusionOk="0" h="11050" w="7431">
                  <a:moveTo>
                    <a:pt x="5751" y="2417"/>
                  </a:moveTo>
                  <a:cubicBezTo>
                    <a:pt x="5787" y="2417"/>
                    <a:pt x="5835" y="2453"/>
                    <a:pt x="5847" y="2500"/>
                  </a:cubicBezTo>
                  <a:lnTo>
                    <a:pt x="5990" y="3000"/>
                  </a:lnTo>
                  <a:lnTo>
                    <a:pt x="1429" y="3000"/>
                  </a:lnTo>
                  <a:lnTo>
                    <a:pt x="1560" y="2500"/>
                  </a:lnTo>
                  <a:cubicBezTo>
                    <a:pt x="1584" y="2453"/>
                    <a:pt x="1620" y="2417"/>
                    <a:pt x="1668" y="2417"/>
                  </a:cubicBezTo>
                  <a:close/>
                  <a:moveTo>
                    <a:pt x="7085" y="3310"/>
                  </a:moveTo>
                  <a:lnTo>
                    <a:pt x="7085" y="3882"/>
                  </a:lnTo>
                  <a:lnTo>
                    <a:pt x="334" y="3882"/>
                  </a:lnTo>
                  <a:lnTo>
                    <a:pt x="334" y="3310"/>
                  </a:lnTo>
                  <a:close/>
                  <a:moveTo>
                    <a:pt x="5228" y="4191"/>
                  </a:moveTo>
                  <a:lnTo>
                    <a:pt x="5085" y="6001"/>
                  </a:lnTo>
                  <a:cubicBezTo>
                    <a:pt x="5085" y="6096"/>
                    <a:pt x="5144" y="6168"/>
                    <a:pt x="5239" y="6179"/>
                  </a:cubicBezTo>
                  <a:lnTo>
                    <a:pt x="5251" y="6179"/>
                  </a:lnTo>
                  <a:cubicBezTo>
                    <a:pt x="5347" y="6179"/>
                    <a:pt x="5406" y="6120"/>
                    <a:pt x="5418" y="6037"/>
                  </a:cubicBezTo>
                  <a:lnTo>
                    <a:pt x="5549" y="4203"/>
                  </a:lnTo>
                  <a:lnTo>
                    <a:pt x="6335" y="4203"/>
                  </a:lnTo>
                  <a:lnTo>
                    <a:pt x="5585" y="10382"/>
                  </a:lnTo>
                  <a:cubicBezTo>
                    <a:pt x="5549" y="10573"/>
                    <a:pt x="5394" y="10739"/>
                    <a:pt x="5192" y="10739"/>
                  </a:cubicBezTo>
                  <a:lnTo>
                    <a:pt x="5073" y="10739"/>
                  </a:lnTo>
                  <a:lnTo>
                    <a:pt x="5192" y="8954"/>
                  </a:lnTo>
                  <a:cubicBezTo>
                    <a:pt x="5192" y="8858"/>
                    <a:pt x="5132" y="8787"/>
                    <a:pt x="5049" y="8775"/>
                  </a:cubicBezTo>
                  <a:cubicBezTo>
                    <a:pt x="4954" y="8775"/>
                    <a:pt x="4882" y="8834"/>
                    <a:pt x="4870" y="8930"/>
                  </a:cubicBezTo>
                  <a:lnTo>
                    <a:pt x="4739" y="10739"/>
                  </a:lnTo>
                  <a:lnTo>
                    <a:pt x="4263" y="10739"/>
                  </a:lnTo>
                  <a:lnTo>
                    <a:pt x="4287" y="9358"/>
                  </a:lnTo>
                  <a:cubicBezTo>
                    <a:pt x="4287" y="9263"/>
                    <a:pt x="4216" y="9192"/>
                    <a:pt x="4120" y="9192"/>
                  </a:cubicBezTo>
                  <a:cubicBezTo>
                    <a:pt x="4037" y="9192"/>
                    <a:pt x="3965" y="9263"/>
                    <a:pt x="3965" y="9358"/>
                  </a:cubicBezTo>
                  <a:lnTo>
                    <a:pt x="3930" y="10739"/>
                  </a:lnTo>
                  <a:lnTo>
                    <a:pt x="3454" y="10739"/>
                  </a:lnTo>
                  <a:lnTo>
                    <a:pt x="3430" y="9358"/>
                  </a:lnTo>
                  <a:cubicBezTo>
                    <a:pt x="3430" y="9263"/>
                    <a:pt x="3346" y="9192"/>
                    <a:pt x="3263" y="9192"/>
                  </a:cubicBezTo>
                  <a:cubicBezTo>
                    <a:pt x="3168" y="9192"/>
                    <a:pt x="3096" y="9263"/>
                    <a:pt x="3096" y="9358"/>
                  </a:cubicBezTo>
                  <a:lnTo>
                    <a:pt x="3132" y="10739"/>
                  </a:lnTo>
                  <a:lnTo>
                    <a:pt x="2656" y="10739"/>
                  </a:lnTo>
                  <a:lnTo>
                    <a:pt x="2513" y="8930"/>
                  </a:lnTo>
                  <a:cubicBezTo>
                    <a:pt x="2513" y="8834"/>
                    <a:pt x="2430" y="8775"/>
                    <a:pt x="2334" y="8775"/>
                  </a:cubicBezTo>
                  <a:cubicBezTo>
                    <a:pt x="2251" y="8775"/>
                    <a:pt x="2180" y="8870"/>
                    <a:pt x="2191" y="8954"/>
                  </a:cubicBezTo>
                  <a:lnTo>
                    <a:pt x="2311" y="10739"/>
                  </a:lnTo>
                  <a:lnTo>
                    <a:pt x="2191" y="10739"/>
                  </a:lnTo>
                  <a:cubicBezTo>
                    <a:pt x="2001" y="10739"/>
                    <a:pt x="1822" y="10597"/>
                    <a:pt x="1799" y="10382"/>
                  </a:cubicBezTo>
                  <a:lnTo>
                    <a:pt x="1084" y="4203"/>
                  </a:lnTo>
                  <a:lnTo>
                    <a:pt x="1882" y="4203"/>
                  </a:lnTo>
                  <a:lnTo>
                    <a:pt x="2013" y="6048"/>
                  </a:lnTo>
                  <a:cubicBezTo>
                    <a:pt x="2013" y="6144"/>
                    <a:pt x="2084" y="6203"/>
                    <a:pt x="2180" y="6203"/>
                  </a:cubicBezTo>
                  <a:lnTo>
                    <a:pt x="2191" y="6203"/>
                  </a:lnTo>
                  <a:cubicBezTo>
                    <a:pt x="2275" y="6203"/>
                    <a:pt x="2358" y="6108"/>
                    <a:pt x="2334" y="6025"/>
                  </a:cubicBezTo>
                  <a:lnTo>
                    <a:pt x="2203" y="4191"/>
                  </a:lnTo>
                  <a:lnTo>
                    <a:pt x="2989" y="4191"/>
                  </a:lnTo>
                  <a:lnTo>
                    <a:pt x="3025" y="5560"/>
                  </a:lnTo>
                  <a:cubicBezTo>
                    <a:pt x="3025" y="5656"/>
                    <a:pt x="3096" y="5727"/>
                    <a:pt x="3192" y="5727"/>
                  </a:cubicBezTo>
                  <a:cubicBezTo>
                    <a:pt x="3275" y="5727"/>
                    <a:pt x="3346" y="5656"/>
                    <a:pt x="3346" y="5560"/>
                  </a:cubicBezTo>
                  <a:lnTo>
                    <a:pt x="3323" y="4203"/>
                  </a:lnTo>
                  <a:lnTo>
                    <a:pt x="4108" y="4203"/>
                  </a:lnTo>
                  <a:lnTo>
                    <a:pt x="4073" y="5548"/>
                  </a:lnTo>
                  <a:cubicBezTo>
                    <a:pt x="4073" y="5632"/>
                    <a:pt x="4156" y="5703"/>
                    <a:pt x="4239" y="5703"/>
                  </a:cubicBezTo>
                  <a:cubicBezTo>
                    <a:pt x="4335" y="5703"/>
                    <a:pt x="4406" y="5632"/>
                    <a:pt x="4406" y="5548"/>
                  </a:cubicBezTo>
                  <a:lnTo>
                    <a:pt x="4430" y="4191"/>
                  </a:lnTo>
                  <a:close/>
                  <a:moveTo>
                    <a:pt x="4108" y="0"/>
                  </a:moveTo>
                  <a:cubicBezTo>
                    <a:pt x="4037" y="0"/>
                    <a:pt x="3977" y="36"/>
                    <a:pt x="3942" y="119"/>
                  </a:cubicBezTo>
                  <a:lnTo>
                    <a:pt x="3442" y="2084"/>
                  </a:lnTo>
                  <a:lnTo>
                    <a:pt x="1656" y="2084"/>
                  </a:lnTo>
                  <a:cubicBezTo>
                    <a:pt x="1465" y="2084"/>
                    <a:pt x="1287" y="2215"/>
                    <a:pt x="1239" y="2405"/>
                  </a:cubicBezTo>
                  <a:lnTo>
                    <a:pt x="1084" y="3000"/>
                  </a:lnTo>
                  <a:lnTo>
                    <a:pt x="310" y="3000"/>
                  </a:lnTo>
                  <a:cubicBezTo>
                    <a:pt x="132" y="3000"/>
                    <a:pt x="1" y="3155"/>
                    <a:pt x="1" y="3310"/>
                  </a:cubicBezTo>
                  <a:lnTo>
                    <a:pt x="1" y="3893"/>
                  </a:lnTo>
                  <a:cubicBezTo>
                    <a:pt x="1" y="4072"/>
                    <a:pt x="155" y="4203"/>
                    <a:pt x="310" y="4203"/>
                  </a:cubicBezTo>
                  <a:lnTo>
                    <a:pt x="775" y="4203"/>
                  </a:lnTo>
                  <a:lnTo>
                    <a:pt x="1501" y="10418"/>
                  </a:lnTo>
                  <a:cubicBezTo>
                    <a:pt x="1549" y="10763"/>
                    <a:pt x="1846" y="11049"/>
                    <a:pt x="2215" y="11049"/>
                  </a:cubicBezTo>
                  <a:lnTo>
                    <a:pt x="5216" y="11049"/>
                  </a:lnTo>
                  <a:cubicBezTo>
                    <a:pt x="5585" y="11049"/>
                    <a:pt x="5882" y="10787"/>
                    <a:pt x="5918" y="10418"/>
                  </a:cubicBezTo>
                  <a:lnTo>
                    <a:pt x="6656" y="4203"/>
                  </a:lnTo>
                  <a:lnTo>
                    <a:pt x="7109" y="4203"/>
                  </a:lnTo>
                  <a:cubicBezTo>
                    <a:pt x="7299" y="4203"/>
                    <a:pt x="7430" y="4060"/>
                    <a:pt x="7430" y="3893"/>
                  </a:cubicBezTo>
                  <a:lnTo>
                    <a:pt x="7430" y="3310"/>
                  </a:lnTo>
                  <a:cubicBezTo>
                    <a:pt x="7418" y="3131"/>
                    <a:pt x="7264" y="3000"/>
                    <a:pt x="7085" y="3000"/>
                  </a:cubicBezTo>
                  <a:lnTo>
                    <a:pt x="6311" y="3000"/>
                  </a:lnTo>
                  <a:lnTo>
                    <a:pt x="6168" y="2405"/>
                  </a:lnTo>
                  <a:cubicBezTo>
                    <a:pt x="6121" y="2215"/>
                    <a:pt x="5942" y="2084"/>
                    <a:pt x="5751" y="2084"/>
                  </a:cubicBezTo>
                  <a:lnTo>
                    <a:pt x="3799" y="2084"/>
                  </a:lnTo>
                  <a:lnTo>
                    <a:pt x="4263" y="322"/>
                  </a:lnTo>
                  <a:lnTo>
                    <a:pt x="6001" y="322"/>
                  </a:lnTo>
                  <a:cubicBezTo>
                    <a:pt x="6085" y="322"/>
                    <a:pt x="6168" y="250"/>
                    <a:pt x="6168" y="155"/>
                  </a:cubicBezTo>
                  <a:cubicBezTo>
                    <a:pt x="6168" y="72"/>
                    <a:pt x="6085" y="0"/>
                    <a:pt x="6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1" name="Google Shape;12201;p66"/>
            <p:cNvSpPr/>
            <p:nvPr/>
          </p:nvSpPr>
          <p:spPr>
            <a:xfrm>
              <a:off x="6330390" y="1703241"/>
              <a:ext cx="120064" cy="85237"/>
            </a:xfrm>
            <a:custGeom>
              <a:rect b="b" l="l" r="r" t="t"/>
              <a:pathLst>
                <a:path extrusionOk="0" h="2680" w="3775">
                  <a:moveTo>
                    <a:pt x="1894" y="334"/>
                  </a:moveTo>
                  <a:cubicBezTo>
                    <a:pt x="2310" y="334"/>
                    <a:pt x="2715" y="453"/>
                    <a:pt x="3013" y="644"/>
                  </a:cubicBezTo>
                  <a:cubicBezTo>
                    <a:pt x="3299" y="834"/>
                    <a:pt x="3441" y="1096"/>
                    <a:pt x="3441" y="1346"/>
                  </a:cubicBezTo>
                  <a:cubicBezTo>
                    <a:pt x="3441" y="1608"/>
                    <a:pt x="3299" y="1846"/>
                    <a:pt x="3013" y="2049"/>
                  </a:cubicBezTo>
                  <a:cubicBezTo>
                    <a:pt x="2715" y="2251"/>
                    <a:pt x="2310" y="2358"/>
                    <a:pt x="1894" y="2358"/>
                  </a:cubicBezTo>
                  <a:cubicBezTo>
                    <a:pt x="1477" y="2358"/>
                    <a:pt x="1072" y="2239"/>
                    <a:pt x="774" y="2049"/>
                  </a:cubicBezTo>
                  <a:cubicBezTo>
                    <a:pt x="501" y="1846"/>
                    <a:pt x="346" y="1596"/>
                    <a:pt x="346" y="1346"/>
                  </a:cubicBezTo>
                  <a:cubicBezTo>
                    <a:pt x="346" y="1073"/>
                    <a:pt x="501" y="834"/>
                    <a:pt x="774" y="644"/>
                  </a:cubicBezTo>
                  <a:cubicBezTo>
                    <a:pt x="1072" y="442"/>
                    <a:pt x="1477" y="334"/>
                    <a:pt x="1894" y="334"/>
                  </a:cubicBezTo>
                  <a:close/>
                  <a:moveTo>
                    <a:pt x="1882" y="1"/>
                  </a:moveTo>
                  <a:cubicBezTo>
                    <a:pt x="1394" y="1"/>
                    <a:pt x="929" y="144"/>
                    <a:pt x="572" y="382"/>
                  </a:cubicBezTo>
                  <a:cubicBezTo>
                    <a:pt x="203" y="632"/>
                    <a:pt x="1" y="977"/>
                    <a:pt x="1" y="1346"/>
                  </a:cubicBezTo>
                  <a:cubicBezTo>
                    <a:pt x="1" y="1715"/>
                    <a:pt x="215" y="2061"/>
                    <a:pt x="572" y="2311"/>
                  </a:cubicBezTo>
                  <a:cubicBezTo>
                    <a:pt x="929" y="2549"/>
                    <a:pt x="1394" y="2680"/>
                    <a:pt x="1882" y="2680"/>
                  </a:cubicBezTo>
                  <a:cubicBezTo>
                    <a:pt x="2370" y="2680"/>
                    <a:pt x="2834" y="2549"/>
                    <a:pt x="3191" y="2311"/>
                  </a:cubicBezTo>
                  <a:cubicBezTo>
                    <a:pt x="3561" y="2061"/>
                    <a:pt x="3751" y="1715"/>
                    <a:pt x="3751" y="1346"/>
                  </a:cubicBezTo>
                  <a:cubicBezTo>
                    <a:pt x="3775" y="977"/>
                    <a:pt x="3561" y="632"/>
                    <a:pt x="3191" y="382"/>
                  </a:cubicBezTo>
                  <a:cubicBezTo>
                    <a:pt x="2834" y="144"/>
                    <a:pt x="2370"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02" name="Google Shape;12202;p66"/>
          <p:cNvSpPr/>
          <p:nvPr/>
        </p:nvSpPr>
        <p:spPr>
          <a:xfrm>
            <a:off x="5809710" y="1509739"/>
            <a:ext cx="243913" cy="351445"/>
          </a:xfrm>
          <a:custGeom>
            <a:rect b="b" l="l" r="r" t="t"/>
            <a:pathLst>
              <a:path extrusionOk="0" h="11050" w="7669">
                <a:moveTo>
                  <a:pt x="1644" y="299"/>
                </a:moveTo>
                <a:lnTo>
                  <a:pt x="1501" y="1180"/>
                </a:lnTo>
                <a:lnTo>
                  <a:pt x="1012" y="1180"/>
                </a:lnTo>
                <a:lnTo>
                  <a:pt x="882" y="299"/>
                </a:lnTo>
                <a:close/>
                <a:moveTo>
                  <a:pt x="1691" y="1501"/>
                </a:moveTo>
                <a:lnTo>
                  <a:pt x="1691" y="1703"/>
                </a:lnTo>
                <a:lnTo>
                  <a:pt x="834" y="1703"/>
                </a:lnTo>
                <a:lnTo>
                  <a:pt x="834" y="1501"/>
                </a:lnTo>
                <a:close/>
                <a:moveTo>
                  <a:pt x="6579" y="3583"/>
                </a:moveTo>
                <a:cubicBezTo>
                  <a:pt x="6612" y="3583"/>
                  <a:pt x="6633" y="3589"/>
                  <a:pt x="6644" y="3597"/>
                </a:cubicBezTo>
                <a:cubicBezTo>
                  <a:pt x="6716" y="3680"/>
                  <a:pt x="6608" y="3870"/>
                  <a:pt x="6394" y="4144"/>
                </a:cubicBezTo>
                <a:cubicBezTo>
                  <a:pt x="6394" y="4144"/>
                  <a:pt x="6275" y="4287"/>
                  <a:pt x="6073" y="4525"/>
                </a:cubicBezTo>
                <a:lnTo>
                  <a:pt x="6073" y="3751"/>
                </a:lnTo>
                <a:lnTo>
                  <a:pt x="6061" y="3751"/>
                </a:lnTo>
                <a:cubicBezTo>
                  <a:pt x="6073" y="3739"/>
                  <a:pt x="6108" y="3739"/>
                  <a:pt x="6120" y="3728"/>
                </a:cubicBezTo>
                <a:cubicBezTo>
                  <a:pt x="6366" y="3613"/>
                  <a:pt x="6504" y="3583"/>
                  <a:pt x="6579" y="3583"/>
                </a:cubicBezTo>
                <a:close/>
                <a:moveTo>
                  <a:pt x="5751" y="3882"/>
                </a:moveTo>
                <a:lnTo>
                  <a:pt x="5751" y="4930"/>
                </a:lnTo>
                <a:cubicBezTo>
                  <a:pt x="5584" y="5132"/>
                  <a:pt x="5406" y="5359"/>
                  <a:pt x="5203" y="5609"/>
                </a:cubicBezTo>
                <a:lnTo>
                  <a:pt x="5203" y="3989"/>
                </a:lnTo>
                <a:cubicBezTo>
                  <a:pt x="5358" y="3989"/>
                  <a:pt x="5537" y="3966"/>
                  <a:pt x="5751" y="3882"/>
                </a:cubicBezTo>
                <a:close/>
                <a:moveTo>
                  <a:pt x="4322" y="3585"/>
                </a:moveTo>
                <a:cubicBezTo>
                  <a:pt x="4441" y="3739"/>
                  <a:pt x="4584" y="3859"/>
                  <a:pt x="4799" y="3930"/>
                </a:cubicBezTo>
                <a:cubicBezTo>
                  <a:pt x="4822" y="3942"/>
                  <a:pt x="4846" y="3942"/>
                  <a:pt x="4870" y="3966"/>
                </a:cubicBezTo>
                <a:lnTo>
                  <a:pt x="4870" y="6061"/>
                </a:lnTo>
                <a:cubicBezTo>
                  <a:pt x="4692" y="6299"/>
                  <a:pt x="4513" y="6537"/>
                  <a:pt x="4322" y="6787"/>
                </a:cubicBezTo>
                <a:lnTo>
                  <a:pt x="4322" y="3585"/>
                </a:lnTo>
                <a:close/>
                <a:moveTo>
                  <a:pt x="3453" y="2501"/>
                </a:moveTo>
                <a:cubicBezTo>
                  <a:pt x="3679" y="2608"/>
                  <a:pt x="3870" y="2775"/>
                  <a:pt x="4013" y="3025"/>
                </a:cubicBezTo>
                <a:lnTo>
                  <a:pt x="4013" y="7216"/>
                </a:lnTo>
                <a:cubicBezTo>
                  <a:pt x="3810" y="7466"/>
                  <a:pt x="3632" y="7740"/>
                  <a:pt x="3453" y="7990"/>
                </a:cubicBezTo>
                <a:lnTo>
                  <a:pt x="3453" y="2501"/>
                </a:lnTo>
                <a:close/>
                <a:moveTo>
                  <a:pt x="1691" y="8621"/>
                </a:moveTo>
                <a:lnTo>
                  <a:pt x="1691" y="8811"/>
                </a:lnTo>
                <a:lnTo>
                  <a:pt x="834" y="8811"/>
                </a:lnTo>
                <a:lnTo>
                  <a:pt x="834" y="8621"/>
                </a:lnTo>
                <a:close/>
                <a:moveTo>
                  <a:pt x="2584" y="2299"/>
                </a:moveTo>
                <a:cubicBezTo>
                  <a:pt x="2775" y="2311"/>
                  <a:pt x="2953" y="2323"/>
                  <a:pt x="3132" y="2370"/>
                </a:cubicBezTo>
                <a:lnTo>
                  <a:pt x="3132" y="8454"/>
                </a:lnTo>
                <a:lnTo>
                  <a:pt x="3132" y="8466"/>
                </a:lnTo>
                <a:cubicBezTo>
                  <a:pt x="2917" y="8788"/>
                  <a:pt x="2739" y="9097"/>
                  <a:pt x="2584" y="9383"/>
                </a:cubicBezTo>
                <a:lnTo>
                  <a:pt x="2584" y="2299"/>
                </a:lnTo>
                <a:close/>
                <a:moveTo>
                  <a:pt x="1513" y="9133"/>
                </a:moveTo>
                <a:lnTo>
                  <a:pt x="1644" y="9978"/>
                </a:lnTo>
                <a:lnTo>
                  <a:pt x="882" y="9978"/>
                </a:lnTo>
                <a:lnTo>
                  <a:pt x="1012" y="9133"/>
                </a:lnTo>
                <a:close/>
                <a:moveTo>
                  <a:pt x="2251" y="2299"/>
                </a:moveTo>
                <a:lnTo>
                  <a:pt x="2251" y="9978"/>
                </a:lnTo>
                <a:lnTo>
                  <a:pt x="1953" y="9978"/>
                </a:lnTo>
                <a:lnTo>
                  <a:pt x="1822" y="9121"/>
                </a:lnTo>
                <a:cubicBezTo>
                  <a:pt x="1917" y="9097"/>
                  <a:pt x="2001" y="9002"/>
                  <a:pt x="2001" y="8907"/>
                </a:cubicBezTo>
                <a:lnTo>
                  <a:pt x="2001" y="8526"/>
                </a:lnTo>
                <a:cubicBezTo>
                  <a:pt x="2001" y="8395"/>
                  <a:pt x="1894" y="8311"/>
                  <a:pt x="1774" y="8288"/>
                </a:cubicBezTo>
                <a:lnTo>
                  <a:pt x="1774" y="2299"/>
                </a:lnTo>
                <a:close/>
                <a:moveTo>
                  <a:pt x="4156" y="10300"/>
                </a:moveTo>
                <a:cubicBezTo>
                  <a:pt x="4168" y="10300"/>
                  <a:pt x="4191" y="10312"/>
                  <a:pt x="4191" y="10324"/>
                </a:cubicBezTo>
                <a:lnTo>
                  <a:pt x="4191" y="10669"/>
                </a:lnTo>
                <a:cubicBezTo>
                  <a:pt x="4191" y="10693"/>
                  <a:pt x="4168" y="10705"/>
                  <a:pt x="4156" y="10705"/>
                </a:cubicBezTo>
                <a:lnTo>
                  <a:pt x="346" y="10705"/>
                </a:lnTo>
                <a:cubicBezTo>
                  <a:pt x="334" y="10705"/>
                  <a:pt x="322" y="10681"/>
                  <a:pt x="322" y="10669"/>
                </a:cubicBezTo>
                <a:lnTo>
                  <a:pt x="322" y="10324"/>
                </a:lnTo>
                <a:cubicBezTo>
                  <a:pt x="322" y="10312"/>
                  <a:pt x="334" y="10300"/>
                  <a:pt x="346" y="10300"/>
                </a:cubicBezTo>
                <a:close/>
                <a:moveTo>
                  <a:pt x="703" y="1"/>
                </a:moveTo>
                <a:cubicBezTo>
                  <a:pt x="643" y="1"/>
                  <a:pt x="596" y="25"/>
                  <a:pt x="572" y="60"/>
                </a:cubicBezTo>
                <a:cubicBezTo>
                  <a:pt x="536" y="108"/>
                  <a:pt x="524" y="168"/>
                  <a:pt x="524" y="215"/>
                </a:cubicBezTo>
                <a:lnTo>
                  <a:pt x="691" y="1203"/>
                </a:lnTo>
                <a:cubicBezTo>
                  <a:pt x="584" y="1239"/>
                  <a:pt x="512" y="1322"/>
                  <a:pt x="512" y="1430"/>
                </a:cubicBezTo>
                <a:lnTo>
                  <a:pt x="512" y="1799"/>
                </a:lnTo>
                <a:cubicBezTo>
                  <a:pt x="512" y="1942"/>
                  <a:pt x="608" y="2025"/>
                  <a:pt x="727" y="2037"/>
                </a:cubicBezTo>
                <a:lnTo>
                  <a:pt x="727" y="2846"/>
                </a:lnTo>
                <a:cubicBezTo>
                  <a:pt x="727" y="2930"/>
                  <a:pt x="810" y="3013"/>
                  <a:pt x="893" y="3013"/>
                </a:cubicBezTo>
                <a:cubicBezTo>
                  <a:pt x="989" y="3013"/>
                  <a:pt x="1060" y="2930"/>
                  <a:pt x="1060" y="2846"/>
                </a:cubicBezTo>
                <a:lnTo>
                  <a:pt x="1060" y="2037"/>
                </a:lnTo>
                <a:lnTo>
                  <a:pt x="1441" y="2037"/>
                </a:lnTo>
                <a:lnTo>
                  <a:pt x="1441" y="8311"/>
                </a:lnTo>
                <a:lnTo>
                  <a:pt x="1060" y="8311"/>
                </a:lnTo>
                <a:lnTo>
                  <a:pt x="1060" y="3608"/>
                </a:lnTo>
                <a:cubicBezTo>
                  <a:pt x="1060" y="3513"/>
                  <a:pt x="989" y="3442"/>
                  <a:pt x="893" y="3442"/>
                </a:cubicBezTo>
                <a:cubicBezTo>
                  <a:pt x="810" y="3442"/>
                  <a:pt x="727" y="3513"/>
                  <a:pt x="727" y="3608"/>
                </a:cubicBezTo>
                <a:lnTo>
                  <a:pt x="727" y="8311"/>
                </a:lnTo>
                <a:cubicBezTo>
                  <a:pt x="608" y="8311"/>
                  <a:pt x="512" y="8407"/>
                  <a:pt x="512" y="8550"/>
                </a:cubicBezTo>
                <a:lnTo>
                  <a:pt x="512" y="8919"/>
                </a:lnTo>
                <a:cubicBezTo>
                  <a:pt x="512" y="9026"/>
                  <a:pt x="584" y="9109"/>
                  <a:pt x="691" y="9145"/>
                </a:cubicBezTo>
                <a:lnTo>
                  <a:pt x="548" y="9990"/>
                </a:lnTo>
                <a:lnTo>
                  <a:pt x="358" y="9990"/>
                </a:lnTo>
                <a:cubicBezTo>
                  <a:pt x="167" y="9990"/>
                  <a:pt x="0" y="10157"/>
                  <a:pt x="0" y="10347"/>
                </a:cubicBezTo>
                <a:lnTo>
                  <a:pt x="0" y="10693"/>
                </a:lnTo>
                <a:cubicBezTo>
                  <a:pt x="0" y="10883"/>
                  <a:pt x="167" y="11050"/>
                  <a:pt x="358" y="11050"/>
                </a:cubicBezTo>
                <a:lnTo>
                  <a:pt x="4168" y="11050"/>
                </a:lnTo>
                <a:cubicBezTo>
                  <a:pt x="4358" y="11050"/>
                  <a:pt x="4525" y="10883"/>
                  <a:pt x="4525" y="10693"/>
                </a:cubicBezTo>
                <a:lnTo>
                  <a:pt x="4525" y="10347"/>
                </a:lnTo>
                <a:cubicBezTo>
                  <a:pt x="4525" y="10157"/>
                  <a:pt x="4370" y="9990"/>
                  <a:pt x="4168" y="9990"/>
                </a:cubicBezTo>
                <a:lnTo>
                  <a:pt x="4108" y="9990"/>
                </a:lnTo>
                <a:cubicBezTo>
                  <a:pt x="4203" y="9585"/>
                  <a:pt x="4334" y="9216"/>
                  <a:pt x="4501" y="8823"/>
                </a:cubicBezTo>
                <a:cubicBezTo>
                  <a:pt x="4525" y="8740"/>
                  <a:pt x="4501" y="8645"/>
                  <a:pt x="4406" y="8621"/>
                </a:cubicBezTo>
                <a:cubicBezTo>
                  <a:pt x="4384" y="8612"/>
                  <a:pt x="4361" y="8607"/>
                  <a:pt x="4339" y="8607"/>
                </a:cubicBezTo>
                <a:cubicBezTo>
                  <a:pt x="4278" y="8607"/>
                  <a:pt x="4221" y="8643"/>
                  <a:pt x="4203" y="8704"/>
                </a:cubicBezTo>
                <a:cubicBezTo>
                  <a:pt x="4001" y="9157"/>
                  <a:pt x="3870" y="9562"/>
                  <a:pt x="3763" y="10002"/>
                </a:cubicBezTo>
                <a:lnTo>
                  <a:pt x="2632" y="10002"/>
                </a:lnTo>
                <a:cubicBezTo>
                  <a:pt x="2977" y="9288"/>
                  <a:pt x="3620" y="8323"/>
                  <a:pt x="4275" y="7395"/>
                </a:cubicBezTo>
                <a:cubicBezTo>
                  <a:pt x="4287" y="7383"/>
                  <a:pt x="4287" y="7383"/>
                  <a:pt x="4287" y="7371"/>
                </a:cubicBezTo>
                <a:cubicBezTo>
                  <a:pt x="5406" y="5835"/>
                  <a:pt x="6597" y="4406"/>
                  <a:pt x="6608" y="4394"/>
                </a:cubicBezTo>
                <a:cubicBezTo>
                  <a:pt x="6739" y="4228"/>
                  <a:pt x="7180" y="3739"/>
                  <a:pt x="6847" y="3406"/>
                </a:cubicBezTo>
                <a:cubicBezTo>
                  <a:pt x="6772" y="3336"/>
                  <a:pt x="6670" y="3301"/>
                  <a:pt x="6542" y="3301"/>
                </a:cubicBezTo>
                <a:cubicBezTo>
                  <a:pt x="6386" y="3301"/>
                  <a:pt x="6189" y="3354"/>
                  <a:pt x="5954" y="3466"/>
                </a:cubicBezTo>
                <a:cubicBezTo>
                  <a:pt x="5655" y="3619"/>
                  <a:pt x="5383" y="3696"/>
                  <a:pt x="5158" y="3696"/>
                </a:cubicBezTo>
                <a:cubicBezTo>
                  <a:pt x="5051" y="3696"/>
                  <a:pt x="4954" y="3679"/>
                  <a:pt x="4870" y="3644"/>
                </a:cubicBezTo>
                <a:cubicBezTo>
                  <a:pt x="4572" y="3549"/>
                  <a:pt x="4418" y="3251"/>
                  <a:pt x="4322" y="3013"/>
                </a:cubicBezTo>
                <a:cubicBezTo>
                  <a:pt x="4299" y="2989"/>
                  <a:pt x="4299" y="2977"/>
                  <a:pt x="4287" y="2966"/>
                </a:cubicBezTo>
                <a:cubicBezTo>
                  <a:pt x="3918" y="2192"/>
                  <a:pt x="3132" y="2025"/>
                  <a:pt x="2394" y="2001"/>
                </a:cubicBezTo>
                <a:lnTo>
                  <a:pt x="1894" y="2001"/>
                </a:lnTo>
                <a:lnTo>
                  <a:pt x="1905" y="1977"/>
                </a:lnTo>
                <a:lnTo>
                  <a:pt x="1917" y="1965"/>
                </a:lnTo>
                <a:cubicBezTo>
                  <a:pt x="1917" y="1965"/>
                  <a:pt x="1917" y="1954"/>
                  <a:pt x="1941" y="1954"/>
                </a:cubicBezTo>
                <a:lnTo>
                  <a:pt x="1941" y="1930"/>
                </a:lnTo>
                <a:lnTo>
                  <a:pt x="1941" y="1918"/>
                </a:lnTo>
                <a:lnTo>
                  <a:pt x="1941" y="1906"/>
                </a:lnTo>
                <a:lnTo>
                  <a:pt x="1941" y="1894"/>
                </a:lnTo>
                <a:lnTo>
                  <a:pt x="1941" y="1870"/>
                </a:lnTo>
                <a:lnTo>
                  <a:pt x="1941" y="1858"/>
                </a:lnTo>
                <a:lnTo>
                  <a:pt x="1941" y="1846"/>
                </a:lnTo>
                <a:lnTo>
                  <a:pt x="1941" y="1834"/>
                </a:lnTo>
                <a:lnTo>
                  <a:pt x="1941" y="1811"/>
                </a:lnTo>
                <a:lnTo>
                  <a:pt x="1941" y="1787"/>
                </a:lnTo>
                <a:lnTo>
                  <a:pt x="1941" y="1418"/>
                </a:lnTo>
                <a:lnTo>
                  <a:pt x="1941" y="1394"/>
                </a:lnTo>
                <a:lnTo>
                  <a:pt x="1941" y="1382"/>
                </a:lnTo>
                <a:lnTo>
                  <a:pt x="1941" y="1370"/>
                </a:lnTo>
                <a:lnTo>
                  <a:pt x="1941" y="1358"/>
                </a:lnTo>
                <a:lnTo>
                  <a:pt x="1941" y="1334"/>
                </a:lnTo>
                <a:lnTo>
                  <a:pt x="1941" y="1322"/>
                </a:lnTo>
                <a:cubicBezTo>
                  <a:pt x="1941" y="1322"/>
                  <a:pt x="1941" y="1311"/>
                  <a:pt x="1917" y="1311"/>
                </a:cubicBezTo>
                <a:cubicBezTo>
                  <a:pt x="1917" y="1311"/>
                  <a:pt x="1917" y="1299"/>
                  <a:pt x="1905" y="1299"/>
                </a:cubicBezTo>
                <a:cubicBezTo>
                  <a:pt x="1905" y="1299"/>
                  <a:pt x="1905" y="1275"/>
                  <a:pt x="1894" y="1275"/>
                </a:cubicBezTo>
                <a:lnTo>
                  <a:pt x="1882" y="1263"/>
                </a:lnTo>
                <a:lnTo>
                  <a:pt x="1858" y="1251"/>
                </a:lnTo>
                <a:cubicBezTo>
                  <a:pt x="1858" y="1251"/>
                  <a:pt x="1846" y="1251"/>
                  <a:pt x="1846" y="1239"/>
                </a:cubicBezTo>
                <a:lnTo>
                  <a:pt x="1834" y="1215"/>
                </a:lnTo>
                <a:lnTo>
                  <a:pt x="1786" y="1215"/>
                </a:lnTo>
                <a:lnTo>
                  <a:pt x="1822" y="1072"/>
                </a:lnTo>
                <a:lnTo>
                  <a:pt x="1834" y="965"/>
                </a:lnTo>
                <a:cubicBezTo>
                  <a:pt x="1994" y="962"/>
                  <a:pt x="2158" y="960"/>
                  <a:pt x="2316" y="960"/>
                </a:cubicBezTo>
                <a:cubicBezTo>
                  <a:pt x="2736" y="960"/>
                  <a:pt x="3120" y="976"/>
                  <a:pt x="3310" y="1037"/>
                </a:cubicBezTo>
                <a:cubicBezTo>
                  <a:pt x="3608" y="1144"/>
                  <a:pt x="4037" y="1394"/>
                  <a:pt x="4334" y="2049"/>
                </a:cubicBezTo>
                <a:cubicBezTo>
                  <a:pt x="4418" y="2263"/>
                  <a:pt x="4501" y="2454"/>
                  <a:pt x="4572" y="2620"/>
                </a:cubicBezTo>
                <a:cubicBezTo>
                  <a:pt x="4715" y="2989"/>
                  <a:pt x="4822" y="3227"/>
                  <a:pt x="4977" y="3323"/>
                </a:cubicBezTo>
                <a:cubicBezTo>
                  <a:pt x="5026" y="3349"/>
                  <a:pt x="5085" y="3362"/>
                  <a:pt x="5158" y="3362"/>
                </a:cubicBezTo>
                <a:cubicBezTo>
                  <a:pt x="5317" y="3362"/>
                  <a:pt x="5543" y="3299"/>
                  <a:pt x="5870" y="3168"/>
                </a:cubicBezTo>
                <a:cubicBezTo>
                  <a:pt x="6100" y="3082"/>
                  <a:pt x="6291" y="3042"/>
                  <a:pt x="6469" y="3042"/>
                </a:cubicBezTo>
                <a:cubicBezTo>
                  <a:pt x="6512" y="3042"/>
                  <a:pt x="6554" y="3044"/>
                  <a:pt x="6597" y="3049"/>
                </a:cubicBezTo>
                <a:cubicBezTo>
                  <a:pt x="6787" y="3085"/>
                  <a:pt x="6942" y="3168"/>
                  <a:pt x="7049" y="3323"/>
                </a:cubicBezTo>
                <a:cubicBezTo>
                  <a:pt x="7228" y="3620"/>
                  <a:pt x="7228" y="3870"/>
                  <a:pt x="6704" y="4585"/>
                </a:cubicBezTo>
                <a:cubicBezTo>
                  <a:pt x="5656" y="6037"/>
                  <a:pt x="4965" y="7145"/>
                  <a:pt x="4501" y="8002"/>
                </a:cubicBezTo>
                <a:cubicBezTo>
                  <a:pt x="4453" y="8085"/>
                  <a:pt x="4489" y="8180"/>
                  <a:pt x="4572" y="8228"/>
                </a:cubicBezTo>
                <a:cubicBezTo>
                  <a:pt x="4594" y="8243"/>
                  <a:pt x="4619" y="8249"/>
                  <a:pt x="4645" y="8249"/>
                </a:cubicBezTo>
                <a:cubicBezTo>
                  <a:pt x="4704" y="8249"/>
                  <a:pt x="4766" y="8215"/>
                  <a:pt x="4799" y="8157"/>
                </a:cubicBezTo>
                <a:cubicBezTo>
                  <a:pt x="5263" y="7288"/>
                  <a:pt x="5942" y="6216"/>
                  <a:pt x="6989" y="4763"/>
                </a:cubicBezTo>
                <a:cubicBezTo>
                  <a:pt x="7489" y="4061"/>
                  <a:pt x="7668" y="3632"/>
                  <a:pt x="7347" y="3108"/>
                </a:cubicBezTo>
                <a:cubicBezTo>
                  <a:pt x="7192" y="2894"/>
                  <a:pt x="6966" y="2739"/>
                  <a:pt x="6668" y="2692"/>
                </a:cubicBezTo>
                <a:cubicBezTo>
                  <a:pt x="6620" y="2685"/>
                  <a:pt x="6570" y="2681"/>
                  <a:pt x="6518" y="2681"/>
                </a:cubicBezTo>
                <a:cubicBezTo>
                  <a:pt x="6298" y="2681"/>
                  <a:pt x="6044" y="2741"/>
                  <a:pt x="5775" y="2846"/>
                </a:cubicBezTo>
                <a:cubicBezTo>
                  <a:pt x="5394" y="2999"/>
                  <a:pt x="5242" y="3014"/>
                  <a:pt x="5190" y="3014"/>
                </a:cubicBezTo>
                <a:cubicBezTo>
                  <a:pt x="5177" y="3014"/>
                  <a:pt x="5170" y="3013"/>
                  <a:pt x="5168" y="3013"/>
                </a:cubicBezTo>
                <a:cubicBezTo>
                  <a:pt x="5108" y="2966"/>
                  <a:pt x="4989" y="2680"/>
                  <a:pt x="4906" y="2477"/>
                </a:cubicBezTo>
                <a:cubicBezTo>
                  <a:pt x="4822" y="2311"/>
                  <a:pt x="4751" y="2120"/>
                  <a:pt x="4668" y="1906"/>
                </a:cubicBezTo>
                <a:cubicBezTo>
                  <a:pt x="4322" y="1144"/>
                  <a:pt x="3799" y="834"/>
                  <a:pt x="3441" y="715"/>
                </a:cubicBezTo>
                <a:cubicBezTo>
                  <a:pt x="3239" y="642"/>
                  <a:pt x="2905" y="619"/>
                  <a:pt x="2513" y="619"/>
                </a:cubicBezTo>
                <a:cubicBezTo>
                  <a:pt x="2329" y="619"/>
                  <a:pt x="2131" y="624"/>
                  <a:pt x="1929" y="632"/>
                </a:cubicBezTo>
                <a:lnTo>
                  <a:pt x="1989" y="215"/>
                </a:lnTo>
                <a:cubicBezTo>
                  <a:pt x="2001" y="156"/>
                  <a:pt x="1989" y="108"/>
                  <a:pt x="1941" y="60"/>
                </a:cubicBezTo>
                <a:cubicBezTo>
                  <a:pt x="1905" y="13"/>
                  <a:pt x="1846" y="1"/>
                  <a:pt x="1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03" name="Google Shape;12203;p66"/>
          <p:cNvGrpSpPr/>
          <p:nvPr/>
        </p:nvGrpSpPr>
        <p:grpSpPr>
          <a:xfrm>
            <a:off x="7219530" y="1508244"/>
            <a:ext cx="191625" cy="352209"/>
            <a:chOff x="7219530" y="1508244"/>
            <a:chExt cx="191625" cy="352209"/>
          </a:xfrm>
        </p:grpSpPr>
        <p:sp>
          <p:nvSpPr>
            <p:cNvPr id="12204" name="Google Shape;12204;p66"/>
            <p:cNvSpPr/>
            <p:nvPr/>
          </p:nvSpPr>
          <p:spPr>
            <a:xfrm>
              <a:off x="7219530" y="1508244"/>
              <a:ext cx="191625" cy="352209"/>
            </a:xfrm>
            <a:custGeom>
              <a:rect b="b" l="l" r="r" t="t"/>
              <a:pathLst>
                <a:path extrusionOk="0" h="11074" w="6025">
                  <a:moveTo>
                    <a:pt x="4453" y="357"/>
                  </a:moveTo>
                  <a:cubicBezTo>
                    <a:pt x="4572" y="357"/>
                    <a:pt x="4656" y="453"/>
                    <a:pt x="4656" y="572"/>
                  </a:cubicBezTo>
                  <a:cubicBezTo>
                    <a:pt x="4656" y="691"/>
                    <a:pt x="4572" y="774"/>
                    <a:pt x="4453" y="774"/>
                  </a:cubicBezTo>
                  <a:lnTo>
                    <a:pt x="524" y="774"/>
                  </a:lnTo>
                  <a:cubicBezTo>
                    <a:pt x="405" y="774"/>
                    <a:pt x="310" y="691"/>
                    <a:pt x="310" y="572"/>
                  </a:cubicBezTo>
                  <a:cubicBezTo>
                    <a:pt x="310" y="453"/>
                    <a:pt x="393" y="357"/>
                    <a:pt x="524" y="357"/>
                  </a:cubicBezTo>
                  <a:close/>
                  <a:moveTo>
                    <a:pt x="3858" y="1108"/>
                  </a:moveTo>
                  <a:cubicBezTo>
                    <a:pt x="3382" y="1691"/>
                    <a:pt x="2763" y="2584"/>
                    <a:pt x="2739" y="3477"/>
                  </a:cubicBezTo>
                  <a:lnTo>
                    <a:pt x="2739" y="3501"/>
                  </a:lnTo>
                  <a:lnTo>
                    <a:pt x="2739" y="4263"/>
                  </a:lnTo>
                  <a:lnTo>
                    <a:pt x="2215" y="4263"/>
                  </a:lnTo>
                  <a:lnTo>
                    <a:pt x="2215" y="3501"/>
                  </a:lnTo>
                  <a:cubicBezTo>
                    <a:pt x="2203" y="2596"/>
                    <a:pt x="1608" y="1691"/>
                    <a:pt x="1120" y="1108"/>
                  </a:cubicBezTo>
                  <a:close/>
                  <a:moveTo>
                    <a:pt x="5489" y="4584"/>
                  </a:moveTo>
                  <a:cubicBezTo>
                    <a:pt x="5596" y="4584"/>
                    <a:pt x="5680" y="4679"/>
                    <a:pt x="5680" y="4787"/>
                  </a:cubicBezTo>
                  <a:cubicBezTo>
                    <a:pt x="5680" y="4882"/>
                    <a:pt x="5596" y="4977"/>
                    <a:pt x="5489" y="4977"/>
                  </a:cubicBezTo>
                  <a:lnTo>
                    <a:pt x="1679" y="4977"/>
                  </a:lnTo>
                  <a:lnTo>
                    <a:pt x="1679" y="4584"/>
                  </a:lnTo>
                  <a:close/>
                  <a:moveTo>
                    <a:pt x="2739" y="5287"/>
                  </a:moveTo>
                  <a:lnTo>
                    <a:pt x="2739" y="5787"/>
                  </a:lnTo>
                  <a:lnTo>
                    <a:pt x="2215" y="5787"/>
                  </a:lnTo>
                  <a:lnTo>
                    <a:pt x="2215" y="5287"/>
                  </a:lnTo>
                  <a:close/>
                  <a:moveTo>
                    <a:pt x="4287" y="5287"/>
                  </a:moveTo>
                  <a:lnTo>
                    <a:pt x="4287" y="5787"/>
                  </a:lnTo>
                  <a:lnTo>
                    <a:pt x="3060" y="5787"/>
                  </a:lnTo>
                  <a:lnTo>
                    <a:pt x="3060" y="5287"/>
                  </a:lnTo>
                  <a:close/>
                  <a:moveTo>
                    <a:pt x="5108" y="5287"/>
                  </a:moveTo>
                  <a:lnTo>
                    <a:pt x="5108" y="5787"/>
                  </a:lnTo>
                  <a:lnTo>
                    <a:pt x="4608" y="5787"/>
                  </a:lnTo>
                  <a:lnTo>
                    <a:pt x="4608" y="5287"/>
                  </a:lnTo>
                  <a:close/>
                  <a:moveTo>
                    <a:pt x="5489" y="6120"/>
                  </a:moveTo>
                  <a:cubicBezTo>
                    <a:pt x="5596" y="6120"/>
                    <a:pt x="5680" y="6215"/>
                    <a:pt x="5680" y="6311"/>
                  </a:cubicBezTo>
                  <a:cubicBezTo>
                    <a:pt x="5680" y="6418"/>
                    <a:pt x="5596" y="6513"/>
                    <a:pt x="5489" y="6513"/>
                  </a:cubicBezTo>
                  <a:lnTo>
                    <a:pt x="1679" y="6513"/>
                  </a:lnTo>
                  <a:lnTo>
                    <a:pt x="1679" y="6120"/>
                  </a:lnTo>
                  <a:close/>
                  <a:moveTo>
                    <a:pt x="2739" y="6834"/>
                  </a:moveTo>
                  <a:lnTo>
                    <a:pt x="2739" y="7346"/>
                  </a:lnTo>
                  <a:lnTo>
                    <a:pt x="2215" y="7346"/>
                  </a:lnTo>
                  <a:lnTo>
                    <a:pt x="2215" y="6834"/>
                  </a:lnTo>
                  <a:close/>
                  <a:moveTo>
                    <a:pt x="4287" y="6834"/>
                  </a:moveTo>
                  <a:lnTo>
                    <a:pt x="4287" y="7346"/>
                  </a:lnTo>
                  <a:lnTo>
                    <a:pt x="3060" y="7346"/>
                  </a:lnTo>
                  <a:lnTo>
                    <a:pt x="3060" y="6834"/>
                  </a:lnTo>
                  <a:close/>
                  <a:moveTo>
                    <a:pt x="5108" y="6834"/>
                  </a:moveTo>
                  <a:lnTo>
                    <a:pt x="5108" y="7346"/>
                  </a:lnTo>
                  <a:lnTo>
                    <a:pt x="4608" y="7346"/>
                  </a:lnTo>
                  <a:lnTo>
                    <a:pt x="4608" y="6834"/>
                  </a:lnTo>
                  <a:close/>
                  <a:moveTo>
                    <a:pt x="5489" y="7656"/>
                  </a:moveTo>
                  <a:cubicBezTo>
                    <a:pt x="5596" y="7656"/>
                    <a:pt x="5680" y="7739"/>
                    <a:pt x="5680" y="7846"/>
                  </a:cubicBezTo>
                  <a:cubicBezTo>
                    <a:pt x="5680" y="7954"/>
                    <a:pt x="5596" y="8037"/>
                    <a:pt x="5489" y="8037"/>
                  </a:cubicBezTo>
                  <a:lnTo>
                    <a:pt x="1679" y="8037"/>
                  </a:lnTo>
                  <a:lnTo>
                    <a:pt x="1679" y="7656"/>
                  </a:lnTo>
                  <a:close/>
                  <a:moveTo>
                    <a:pt x="2751" y="8370"/>
                  </a:moveTo>
                  <a:lnTo>
                    <a:pt x="2751" y="10001"/>
                  </a:lnTo>
                  <a:lnTo>
                    <a:pt x="2227" y="10001"/>
                  </a:lnTo>
                  <a:lnTo>
                    <a:pt x="2227" y="8370"/>
                  </a:lnTo>
                  <a:close/>
                  <a:moveTo>
                    <a:pt x="2917" y="10335"/>
                  </a:moveTo>
                  <a:lnTo>
                    <a:pt x="3060" y="10752"/>
                  </a:lnTo>
                  <a:lnTo>
                    <a:pt x="1894" y="10752"/>
                  </a:lnTo>
                  <a:lnTo>
                    <a:pt x="2024" y="10335"/>
                  </a:lnTo>
                  <a:close/>
                  <a:moveTo>
                    <a:pt x="536" y="0"/>
                  </a:moveTo>
                  <a:cubicBezTo>
                    <a:pt x="239" y="0"/>
                    <a:pt x="0" y="238"/>
                    <a:pt x="0" y="536"/>
                  </a:cubicBezTo>
                  <a:cubicBezTo>
                    <a:pt x="0" y="834"/>
                    <a:pt x="239" y="1072"/>
                    <a:pt x="536" y="1072"/>
                  </a:cubicBezTo>
                  <a:lnTo>
                    <a:pt x="715" y="1072"/>
                  </a:lnTo>
                  <a:cubicBezTo>
                    <a:pt x="1739" y="2239"/>
                    <a:pt x="1917" y="3072"/>
                    <a:pt x="1917" y="3477"/>
                  </a:cubicBezTo>
                  <a:lnTo>
                    <a:pt x="1917" y="4227"/>
                  </a:lnTo>
                  <a:lnTo>
                    <a:pt x="1620" y="4227"/>
                  </a:lnTo>
                  <a:cubicBezTo>
                    <a:pt x="1489" y="4227"/>
                    <a:pt x="1370" y="4346"/>
                    <a:pt x="1370" y="4489"/>
                  </a:cubicBezTo>
                  <a:lnTo>
                    <a:pt x="1370" y="4584"/>
                  </a:lnTo>
                  <a:lnTo>
                    <a:pt x="1155" y="4584"/>
                  </a:lnTo>
                  <a:lnTo>
                    <a:pt x="1155" y="4370"/>
                  </a:lnTo>
                  <a:cubicBezTo>
                    <a:pt x="1155" y="4275"/>
                    <a:pt x="1084" y="4203"/>
                    <a:pt x="989" y="4203"/>
                  </a:cubicBezTo>
                  <a:cubicBezTo>
                    <a:pt x="905" y="4203"/>
                    <a:pt x="834" y="4275"/>
                    <a:pt x="834" y="4370"/>
                  </a:cubicBezTo>
                  <a:lnTo>
                    <a:pt x="834" y="5144"/>
                  </a:lnTo>
                  <a:cubicBezTo>
                    <a:pt x="834" y="5227"/>
                    <a:pt x="905" y="5299"/>
                    <a:pt x="989" y="5299"/>
                  </a:cubicBezTo>
                  <a:cubicBezTo>
                    <a:pt x="1084" y="5299"/>
                    <a:pt x="1155" y="5227"/>
                    <a:pt x="1155" y="5144"/>
                  </a:cubicBezTo>
                  <a:lnTo>
                    <a:pt x="1155" y="4918"/>
                  </a:lnTo>
                  <a:lnTo>
                    <a:pt x="1370" y="4918"/>
                  </a:lnTo>
                  <a:lnTo>
                    <a:pt x="1370" y="5025"/>
                  </a:lnTo>
                  <a:cubicBezTo>
                    <a:pt x="1370" y="5156"/>
                    <a:pt x="1489" y="5275"/>
                    <a:pt x="1620" y="5275"/>
                  </a:cubicBezTo>
                  <a:lnTo>
                    <a:pt x="1917" y="5275"/>
                  </a:lnTo>
                  <a:lnTo>
                    <a:pt x="1917" y="5775"/>
                  </a:lnTo>
                  <a:lnTo>
                    <a:pt x="1620" y="5775"/>
                  </a:lnTo>
                  <a:cubicBezTo>
                    <a:pt x="1489" y="5775"/>
                    <a:pt x="1370" y="5894"/>
                    <a:pt x="1370" y="6037"/>
                  </a:cubicBezTo>
                  <a:lnTo>
                    <a:pt x="1370" y="6156"/>
                  </a:lnTo>
                  <a:lnTo>
                    <a:pt x="1155" y="6156"/>
                  </a:lnTo>
                  <a:lnTo>
                    <a:pt x="1155" y="5930"/>
                  </a:lnTo>
                  <a:cubicBezTo>
                    <a:pt x="1155" y="5834"/>
                    <a:pt x="1084" y="5763"/>
                    <a:pt x="989" y="5763"/>
                  </a:cubicBezTo>
                  <a:cubicBezTo>
                    <a:pt x="905" y="5763"/>
                    <a:pt x="834" y="5834"/>
                    <a:pt x="834" y="5930"/>
                  </a:cubicBezTo>
                  <a:lnTo>
                    <a:pt x="834" y="6703"/>
                  </a:lnTo>
                  <a:cubicBezTo>
                    <a:pt x="834" y="6787"/>
                    <a:pt x="905" y="6870"/>
                    <a:pt x="989" y="6870"/>
                  </a:cubicBezTo>
                  <a:cubicBezTo>
                    <a:pt x="1084" y="6870"/>
                    <a:pt x="1155" y="6787"/>
                    <a:pt x="1155" y="6703"/>
                  </a:cubicBezTo>
                  <a:lnTo>
                    <a:pt x="1155" y="6477"/>
                  </a:lnTo>
                  <a:lnTo>
                    <a:pt x="1370" y="6477"/>
                  </a:lnTo>
                  <a:lnTo>
                    <a:pt x="1370" y="6573"/>
                  </a:lnTo>
                  <a:cubicBezTo>
                    <a:pt x="1370" y="6703"/>
                    <a:pt x="1489" y="6823"/>
                    <a:pt x="1620" y="6823"/>
                  </a:cubicBezTo>
                  <a:lnTo>
                    <a:pt x="1917" y="6823"/>
                  </a:lnTo>
                  <a:lnTo>
                    <a:pt x="1917" y="7323"/>
                  </a:lnTo>
                  <a:lnTo>
                    <a:pt x="1620" y="7323"/>
                  </a:lnTo>
                  <a:cubicBezTo>
                    <a:pt x="1489" y="7323"/>
                    <a:pt x="1370" y="7442"/>
                    <a:pt x="1370" y="7585"/>
                  </a:cubicBezTo>
                  <a:lnTo>
                    <a:pt x="1370" y="7680"/>
                  </a:lnTo>
                  <a:lnTo>
                    <a:pt x="1155" y="7680"/>
                  </a:lnTo>
                  <a:lnTo>
                    <a:pt x="1155" y="7465"/>
                  </a:lnTo>
                  <a:cubicBezTo>
                    <a:pt x="1155" y="7370"/>
                    <a:pt x="1084" y="7299"/>
                    <a:pt x="989" y="7299"/>
                  </a:cubicBezTo>
                  <a:cubicBezTo>
                    <a:pt x="905" y="7299"/>
                    <a:pt x="834" y="7370"/>
                    <a:pt x="834" y="7465"/>
                  </a:cubicBezTo>
                  <a:lnTo>
                    <a:pt x="834" y="8239"/>
                  </a:lnTo>
                  <a:cubicBezTo>
                    <a:pt x="834" y="8323"/>
                    <a:pt x="905" y="8394"/>
                    <a:pt x="989" y="8394"/>
                  </a:cubicBezTo>
                  <a:cubicBezTo>
                    <a:pt x="1084" y="8394"/>
                    <a:pt x="1155" y="8323"/>
                    <a:pt x="1155" y="8239"/>
                  </a:cubicBezTo>
                  <a:lnTo>
                    <a:pt x="1155" y="8013"/>
                  </a:lnTo>
                  <a:lnTo>
                    <a:pt x="1370" y="8013"/>
                  </a:lnTo>
                  <a:lnTo>
                    <a:pt x="1370" y="8108"/>
                  </a:lnTo>
                  <a:cubicBezTo>
                    <a:pt x="1370" y="8251"/>
                    <a:pt x="1489" y="8370"/>
                    <a:pt x="1620" y="8370"/>
                  </a:cubicBezTo>
                  <a:lnTo>
                    <a:pt x="1917" y="8370"/>
                  </a:lnTo>
                  <a:lnTo>
                    <a:pt x="1917" y="10025"/>
                  </a:lnTo>
                  <a:cubicBezTo>
                    <a:pt x="1846" y="10049"/>
                    <a:pt x="1786" y="10109"/>
                    <a:pt x="1763" y="10180"/>
                  </a:cubicBezTo>
                  <a:lnTo>
                    <a:pt x="1572" y="10752"/>
                  </a:lnTo>
                  <a:cubicBezTo>
                    <a:pt x="1548" y="10823"/>
                    <a:pt x="1560" y="10918"/>
                    <a:pt x="1608" y="10978"/>
                  </a:cubicBezTo>
                  <a:cubicBezTo>
                    <a:pt x="1655" y="11037"/>
                    <a:pt x="1727" y="11073"/>
                    <a:pt x="1810" y="11073"/>
                  </a:cubicBezTo>
                  <a:lnTo>
                    <a:pt x="3179" y="11073"/>
                  </a:lnTo>
                  <a:cubicBezTo>
                    <a:pt x="3263" y="11073"/>
                    <a:pt x="3346" y="11037"/>
                    <a:pt x="3394" y="10978"/>
                  </a:cubicBezTo>
                  <a:cubicBezTo>
                    <a:pt x="3441" y="10918"/>
                    <a:pt x="3453" y="10823"/>
                    <a:pt x="3418" y="10752"/>
                  </a:cubicBezTo>
                  <a:lnTo>
                    <a:pt x="3227" y="10180"/>
                  </a:lnTo>
                  <a:cubicBezTo>
                    <a:pt x="3203" y="10109"/>
                    <a:pt x="3144" y="10049"/>
                    <a:pt x="3084" y="10025"/>
                  </a:cubicBezTo>
                  <a:lnTo>
                    <a:pt x="3084" y="8370"/>
                  </a:lnTo>
                  <a:lnTo>
                    <a:pt x="4239" y="8370"/>
                  </a:lnTo>
                  <a:cubicBezTo>
                    <a:pt x="4156" y="8585"/>
                    <a:pt x="3929" y="8739"/>
                    <a:pt x="3679" y="8739"/>
                  </a:cubicBezTo>
                  <a:cubicBezTo>
                    <a:pt x="3584" y="8739"/>
                    <a:pt x="3513" y="8811"/>
                    <a:pt x="3513" y="8906"/>
                  </a:cubicBezTo>
                  <a:cubicBezTo>
                    <a:pt x="3513" y="8989"/>
                    <a:pt x="3584" y="9073"/>
                    <a:pt x="3679" y="9073"/>
                  </a:cubicBezTo>
                  <a:cubicBezTo>
                    <a:pt x="4108" y="9073"/>
                    <a:pt x="4477" y="8775"/>
                    <a:pt x="4584" y="8370"/>
                  </a:cubicBezTo>
                  <a:lnTo>
                    <a:pt x="5084" y="8370"/>
                  </a:lnTo>
                  <a:cubicBezTo>
                    <a:pt x="4965" y="9037"/>
                    <a:pt x="4394" y="9561"/>
                    <a:pt x="3679" y="9561"/>
                  </a:cubicBezTo>
                  <a:cubicBezTo>
                    <a:pt x="3584" y="9561"/>
                    <a:pt x="3513" y="9632"/>
                    <a:pt x="3513" y="9728"/>
                  </a:cubicBezTo>
                  <a:cubicBezTo>
                    <a:pt x="3513" y="9811"/>
                    <a:pt x="3584" y="9882"/>
                    <a:pt x="3679" y="9882"/>
                  </a:cubicBezTo>
                  <a:cubicBezTo>
                    <a:pt x="4549" y="9882"/>
                    <a:pt x="5299" y="9228"/>
                    <a:pt x="5418" y="8382"/>
                  </a:cubicBezTo>
                  <a:lnTo>
                    <a:pt x="5501" y="8382"/>
                  </a:lnTo>
                  <a:cubicBezTo>
                    <a:pt x="5787" y="8382"/>
                    <a:pt x="6025" y="8144"/>
                    <a:pt x="6025" y="7858"/>
                  </a:cubicBezTo>
                  <a:cubicBezTo>
                    <a:pt x="6013" y="7561"/>
                    <a:pt x="5775" y="7323"/>
                    <a:pt x="5489" y="7323"/>
                  </a:cubicBezTo>
                  <a:lnTo>
                    <a:pt x="5418" y="7323"/>
                  </a:lnTo>
                  <a:lnTo>
                    <a:pt x="5418" y="6823"/>
                  </a:lnTo>
                  <a:lnTo>
                    <a:pt x="5489" y="6823"/>
                  </a:lnTo>
                  <a:cubicBezTo>
                    <a:pt x="5775" y="6823"/>
                    <a:pt x="6013" y="6584"/>
                    <a:pt x="6013" y="6299"/>
                  </a:cubicBezTo>
                  <a:cubicBezTo>
                    <a:pt x="6013" y="6013"/>
                    <a:pt x="5775" y="5775"/>
                    <a:pt x="5489" y="5775"/>
                  </a:cubicBezTo>
                  <a:lnTo>
                    <a:pt x="5418" y="5775"/>
                  </a:lnTo>
                  <a:lnTo>
                    <a:pt x="5418" y="5275"/>
                  </a:lnTo>
                  <a:lnTo>
                    <a:pt x="5489" y="5275"/>
                  </a:lnTo>
                  <a:cubicBezTo>
                    <a:pt x="5775" y="5275"/>
                    <a:pt x="6013" y="5037"/>
                    <a:pt x="6013" y="4751"/>
                  </a:cubicBezTo>
                  <a:cubicBezTo>
                    <a:pt x="6013" y="4465"/>
                    <a:pt x="5775" y="4227"/>
                    <a:pt x="5489" y="4227"/>
                  </a:cubicBezTo>
                  <a:lnTo>
                    <a:pt x="5406" y="4227"/>
                  </a:lnTo>
                  <a:cubicBezTo>
                    <a:pt x="5263" y="3441"/>
                    <a:pt x="4608" y="2822"/>
                    <a:pt x="3810" y="2763"/>
                  </a:cubicBezTo>
                  <a:cubicBezTo>
                    <a:pt x="3715" y="2763"/>
                    <a:pt x="3644" y="2822"/>
                    <a:pt x="3632" y="2905"/>
                  </a:cubicBezTo>
                  <a:cubicBezTo>
                    <a:pt x="3632" y="3001"/>
                    <a:pt x="3691" y="3072"/>
                    <a:pt x="3775" y="3084"/>
                  </a:cubicBezTo>
                  <a:cubicBezTo>
                    <a:pt x="4418" y="3132"/>
                    <a:pt x="4953" y="3608"/>
                    <a:pt x="5072" y="4227"/>
                  </a:cubicBezTo>
                  <a:lnTo>
                    <a:pt x="4572" y="4227"/>
                  </a:lnTo>
                  <a:cubicBezTo>
                    <a:pt x="4453" y="3846"/>
                    <a:pt x="4072" y="3572"/>
                    <a:pt x="3679" y="3572"/>
                  </a:cubicBezTo>
                  <a:cubicBezTo>
                    <a:pt x="3584" y="3572"/>
                    <a:pt x="3513" y="3655"/>
                    <a:pt x="3513" y="3739"/>
                  </a:cubicBezTo>
                  <a:cubicBezTo>
                    <a:pt x="3513" y="3834"/>
                    <a:pt x="3584" y="3906"/>
                    <a:pt x="3679" y="3906"/>
                  </a:cubicBezTo>
                  <a:cubicBezTo>
                    <a:pt x="3918" y="3906"/>
                    <a:pt x="4120" y="4036"/>
                    <a:pt x="4227" y="4227"/>
                  </a:cubicBezTo>
                  <a:lnTo>
                    <a:pt x="3084" y="4227"/>
                  </a:lnTo>
                  <a:lnTo>
                    <a:pt x="3084" y="3489"/>
                  </a:lnTo>
                  <a:lnTo>
                    <a:pt x="3084" y="3477"/>
                  </a:lnTo>
                  <a:cubicBezTo>
                    <a:pt x="3096" y="3072"/>
                    <a:pt x="3263" y="2227"/>
                    <a:pt x="4287" y="1072"/>
                  </a:cubicBezTo>
                  <a:lnTo>
                    <a:pt x="4465" y="1072"/>
                  </a:lnTo>
                  <a:cubicBezTo>
                    <a:pt x="4763" y="1072"/>
                    <a:pt x="5001" y="834"/>
                    <a:pt x="5001" y="536"/>
                  </a:cubicBezTo>
                  <a:cubicBezTo>
                    <a:pt x="5001" y="238"/>
                    <a:pt x="4763" y="0"/>
                    <a:pt x="4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5" name="Google Shape;12205;p66"/>
            <p:cNvSpPr/>
            <p:nvPr/>
          </p:nvSpPr>
          <p:spPr>
            <a:xfrm>
              <a:off x="7376679" y="1654039"/>
              <a:ext cx="795" cy="32"/>
            </a:xfrm>
            <a:custGeom>
              <a:rect b="b" l="l" r="r" t="t"/>
              <a:pathLst>
                <a:path extrusionOk="0" h="1" w="25">
                  <a:moveTo>
                    <a:pt x="24" y="0"/>
                  </a:moveTo>
                  <a:lnTo>
                    <a:pt x="1"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06" name="Google Shape;12206;p66"/>
          <p:cNvGrpSpPr/>
          <p:nvPr/>
        </p:nvGrpSpPr>
        <p:grpSpPr>
          <a:xfrm>
            <a:off x="7699309" y="1508626"/>
            <a:ext cx="154922" cy="351827"/>
            <a:chOff x="7699309" y="1508626"/>
            <a:chExt cx="154922" cy="351827"/>
          </a:xfrm>
        </p:grpSpPr>
        <p:sp>
          <p:nvSpPr>
            <p:cNvPr id="12207" name="Google Shape;12207;p66"/>
            <p:cNvSpPr/>
            <p:nvPr/>
          </p:nvSpPr>
          <p:spPr>
            <a:xfrm>
              <a:off x="7733022" y="1737336"/>
              <a:ext cx="24267" cy="57599"/>
            </a:xfrm>
            <a:custGeom>
              <a:rect b="b" l="l" r="r" t="t"/>
              <a:pathLst>
                <a:path extrusionOk="0" h="1811" w="763">
                  <a:moveTo>
                    <a:pt x="584" y="1"/>
                  </a:moveTo>
                  <a:cubicBezTo>
                    <a:pt x="488" y="1"/>
                    <a:pt x="417" y="84"/>
                    <a:pt x="417" y="167"/>
                  </a:cubicBezTo>
                  <a:lnTo>
                    <a:pt x="417" y="501"/>
                  </a:lnTo>
                  <a:cubicBezTo>
                    <a:pt x="417" y="596"/>
                    <a:pt x="369" y="715"/>
                    <a:pt x="298" y="798"/>
                  </a:cubicBezTo>
                  <a:cubicBezTo>
                    <a:pt x="72" y="1013"/>
                    <a:pt x="0" y="1358"/>
                    <a:pt x="155" y="1644"/>
                  </a:cubicBezTo>
                  <a:lnTo>
                    <a:pt x="179" y="1715"/>
                  </a:lnTo>
                  <a:cubicBezTo>
                    <a:pt x="215" y="1775"/>
                    <a:pt x="274" y="1810"/>
                    <a:pt x="334" y="1810"/>
                  </a:cubicBezTo>
                  <a:cubicBezTo>
                    <a:pt x="357" y="1810"/>
                    <a:pt x="369" y="1810"/>
                    <a:pt x="405" y="1786"/>
                  </a:cubicBezTo>
                  <a:cubicBezTo>
                    <a:pt x="477" y="1751"/>
                    <a:pt x="524" y="1655"/>
                    <a:pt x="477" y="1572"/>
                  </a:cubicBezTo>
                  <a:lnTo>
                    <a:pt x="453" y="1489"/>
                  </a:lnTo>
                  <a:cubicBezTo>
                    <a:pt x="369" y="1334"/>
                    <a:pt x="405" y="1155"/>
                    <a:pt x="536" y="1013"/>
                  </a:cubicBezTo>
                  <a:cubicBezTo>
                    <a:pt x="691" y="882"/>
                    <a:pt x="762" y="691"/>
                    <a:pt x="762" y="501"/>
                  </a:cubicBezTo>
                  <a:lnTo>
                    <a:pt x="762" y="167"/>
                  </a:lnTo>
                  <a:cubicBezTo>
                    <a:pt x="750" y="84"/>
                    <a:pt x="667" y="1"/>
                    <a:pt x="5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8" name="Google Shape;12208;p66"/>
            <p:cNvSpPr/>
            <p:nvPr/>
          </p:nvSpPr>
          <p:spPr>
            <a:xfrm>
              <a:off x="7796632" y="1737336"/>
              <a:ext cx="23504" cy="57599"/>
            </a:xfrm>
            <a:custGeom>
              <a:rect b="b" l="l" r="r" t="t"/>
              <a:pathLst>
                <a:path extrusionOk="0" h="1811" w="739">
                  <a:moveTo>
                    <a:pt x="155" y="1"/>
                  </a:moveTo>
                  <a:cubicBezTo>
                    <a:pt x="72" y="1"/>
                    <a:pt x="1" y="84"/>
                    <a:pt x="1" y="167"/>
                  </a:cubicBezTo>
                  <a:lnTo>
                    <a:pt x="1" y="501"/>
                  </a:lnTo>
                  <a:cubicBezTo>
                    <a:pt x="1" y="691"/>
                    <a:pt x="84" y="882"/>
                    <a:pt x="215" y="1013"/>
                  </a:cubicBezTo>
                  <a:cubicBezTo>
                    <a:pt x="358" y="1132"/>
                    <a:pt x="382" y="1334"/>
                    <a:pt x="310" y="1489"/>
                  </a:cubicBezTo>
                  <a:lnTo>
                    <a:pt x="274" y="1572"/>
                  </a:lnTo>
                  <a:cubicBezTo>
                    <a:pt x="239" y="1644"/>
                    <a:pt x="274" y="1751"/>
                    <a:pt x="358" y="1786"/>
                  </a:cubicBezTo>
                  <a:cubicBezTo>
                    <a:pt x="382" y="1810"/>
                    <a:pt x="393" y="1810"/>
                    <a:pt x="429" y="1810"/>
                  </a:cubicBezTo>
                  <a:cubicBezTo>
                    <a:pt x="489" y="1810"/>
                    <a:pt x="548" y="1775"/>
                    <a:pt x="572" y="1715"/>
                  </a:cubicBezTo>
                  <a:lnTo>
                    <a:pt x="608" y="1644"/>
                  </a:lnTo>
                  <a:cubicBezTo>
                    <a:pt x="739" y="1346"/>
                    <a:pt x="679" y="1013"/>
                    <a:pt x="441" y="798"/>
                  </a:cubicBezTo>
                  <a:cubicBezTo>
                    <a:pt x="370" y="715"/>
                    <a:pt x="322" y="620"/>
                    <a:pt x="322" y="501"/>
                  </a:cubicBezTo>
                  <a:lnTo>
                    <a:pt x="322" y="167"/>
                  </a:lnTo>
                  <a:cubicBezTo>
                    <a:pt x="322" y="84"/>
                    <a:pt x="25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09" name="Google Shape;12209;p66"/>
            <p:cNvSpPr/>
            <p:nvPr/>
          </p:nvSpPr>
          <p:spPr>
            <a:xfrm>
              <a:off x="7757639" y="1792231"/>
              <a:ext cx="32" cy="795"/>
            </a:xfrm>
            <a:custGeom>
              <a:rect b="b" l="l" r="r" t="t"/>
              <a:pathLst>
                <a:path extrusionOk="0" h="25" w="1">
                  <a:moveTo>
                    <a:pt x="0" y="1"/>
                  </a:moveTo>
                  <a:cubicBezTo>
                    <a:pt x="0" y="1"/>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0" name="Google Shape;12210;p66"/>
            <p:cNvSpPr/>
            <p:nvPr/>
          </p:nvSpPr>
          <p:spPr>
            <a:xfrm>
              <a:off x="7757639" y="1784280"/>
              <a:ext cx="39406" cy="76173"/>
            </a:xfrm>
            <a:custGeom>
              <a:rect b="b" l="l" r="r" t="t"/>
              <a:pathLst>
                <a:path extrusionOk="0" h="2395" w="1239">
                  <a:moveTo>
                    <a:pt x="857" y="322"/>
                  </a:moveTo>
                  <a:lnTo>
                    <a:pt x="834" y="894"/>
                  </a:lnTo>
                  <a:lnTo>
                    <a:pt x="357" y="894"/>
                  </a:lnTo>
                  <a:lnTo>
                    <a:pt x="322" y="322"/>
                  </a:lnTo>
                  <a:close/>
                  <a:moveTo>
                    <a:pt x="822" y="1227"/>
                  </a:moveTo>
                  <a:lnTo>
                    <a:pt x="762" y="2073"/>
                  </a:lnTo>
                  <a:lnTo>
                    <a:pt x="429" y="2073"/>
                  </a:lnTo>
                  <a:lnTo>
                    <a:pt x="393" y="1227"/>
                  </a:lnTo>
                  <a:close/>
                  <a:moveTo>
                    <a:pt x="250" y="1"/>
                  </a:moveTo>
                  <a:cubicBezTo>
                    <a:pt x="179" y="1"/>
                    <a:pt x="119" y="25"/>
                    <a:pt x="72" y="72"/>
                  </a:cubicBezTo>
                  <a:cubicBezTo>
                    <a:pt x="24" y="120"/>
                    <a:pt x="0" y="191"/>
                    <a:pt x="12" y="251"/>
                  </a:cubicBezTo>
                  <a:cubicBezTo>
                    <a:pt x="12" y="275"/>
                    <a:pt x="119" y="2144"/>
                    <a:pt x="131" y="2156"/>
                  </a:cubicBezTo>
                  <a:cubicBezTo>
                    <a:pt x="143" y="2287"/>
                    <a:pt x="250" y="2394"/>
                    <a:pt x="381" y="2394"/>
                  </a:cubicBezTo>
                  <a:lnTo>
                    <a:pt x="857" y="2394"/>
                  </a:lnTo>
                  <a:cubicBezTo>
                    <a:pt x="1000" y="2394"/>
                    <a:pt x="1096" y="2299"/>
                    <a:pt x="1119" y="2156"/>
                  </a:cubicBezTo>
                  <a:lnTo>
                    <a:pt x="1238" y="251"/>
                  </a:lnTo>
                  <a:cubicBezTo>
                    <a:pt x="1191" y="191"/>
                    <a:pt x="1179" y="120"/>
                    <a:pt x="1131" y="72"/>
                  </a:cubicBezTo>
                  <a:cubicBezTo>
                    <a:pt x="1084" y="25"/>
                    <a:pt x="1024" y="1"/>
                    <a:pt x="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1" name="Google Shape;12211;p66"/>
            <p:cNvSpPr/>
            <p:nvPr/>
          </p:nvSpPr>
          <p:spPr>
            <a:xfrm>
              <a:off x="7805347" y="1642016"/>
              <a:ext cx="48884" cy="201771"/>
            </a:xfrm>
            <a:custGeom>
              <a:rect b="b" l="l" r="r" t="t"/>
              <a:pathLst>
                <a:path extrusionOk="0" h="6344" w="1537">
                  <a:moveTo>
                    <a:pt x="180" y="0"/>
                  </a:moveTo>
                  <a:cubicBezTo>
                    <a:pt x="119" y="0"/>
                    <a:pt x="54" y="27"/>
                    <a:pt x="36" y="81"/>
                  </a:cubicBezTo>
                  <a:cubicBezTo>
                    <a:pt x="0" y="164"/>
                    <a:pt x="36" y="259"/>
                    <a:pt x="108" y="295"/>
                  </a:cubicBezTo>
                  <a:cubicBezTo>
                    <a:pt x="584" y="497"/>
                    <a:pt x="893" y="985"/>
                    <a:pt x="893" y="1509"/>
                  </a:cubicBezTo>
                  <a:lnTo>
                    <a:pt x="893" y="2497"/>
                  </a:lnTo>
                  <a:cubicBezTo>
                    <a:pt x="893" y="2521"/>
                    <a:pt x="870" y="2569"/>
                    <a:pt x="834" y="2569"/>
                  </a:cubicBezTo>
                  <a:cubicBezTo>
                    <a:pt x="572" y="2628"/>
                    <a:pt x="381" y="2867"/>
                    <a:pt x="381" y="3140"/>
                  </a:cubicBezTo>
                  <a:lnTo>
                    <a:pt x="381" y="3307"/>
                  </a:lnTo>
                  <a:cubicBezTo>
                    <a:pt x="381" y="3605"/>
                    <a:pt x="596" y="3867"/>
                    <a:pt x="893" y="3891"/>
                  </a:cubicBezTo>
                  <a:cubicBezTo>
                    <a:pt x="1072" y="3902"/>
                    <a:pt x="1203" y="4057"/>
                    <a:pt x="1203" y="4236"/>
                  </a:cubicBezTo>
                  <a:lnTo>
                    <a:pt x="1203" y="4545"/>
                  </a:lnTo>
                  <a:cubicBezTo>
                    <a:pt x="1203" y="5224"/>
                    <a:pt x="774" y="5819"/>
                    <a:pt x="155" y="6034"/>
                  </a:cubicBezTo>
                  <a:cubicBezTo>
                    <a:pt x="60" y="6069"/>
                    <a:pt x="12" y="6153"/>
                    <a:pt x="48" y="6248"/>
                  </a:cubicBezTo>
                  <a:cubicBezTo>
                    <a:pt x="84" y="6319"/>
                    <a:pt x="131" y="6343"/>
                    <a:pt x="203" y="6343"/>
                  </a:cubicBezTo>
                  <a:cubicBezTo>
                    <a:pt x="215" y="6343"/>
                    <a:pt x="227" y="6343"/>
                    <a:pt x="262" y="6331"/>
                  </a:cubicBezTo>
                  <a:cubicBezTo>
                    <a:pt x="1012" y="6069"/>
                    <a:pt x="1536" y="5355"/>
                    <a:pt x="1536" y="4545"/>
                  </a:cubicBezTo>
                  <a:lnTo>
                    <a:pt x="1536" y="4236"/>
                  </a:lnTo>
                  <a:cubicBezTo>
                    <a:pt x="1536" y="3891"/>
                    <a:pt x="1274" y="3605"/>
                    <a:pt x="929" y="3581"/>
                  </a:cubicBezTo>
                  <a:cubicBezTo>
                    <a:pt x="798" y="3569"/>
                    <a:pt x="703" y="3462"/>
                    <a:pt x="703" y="3331"/>
                  </a:cubicBezTo>
                  <a:lnTo>
                    <a:pt x="703" y="3152"/>
                  </a:lnTo>
                  <a:cubicBezTo>
                    <a:pt x="703" y="3033"/>
                    <a:pt x="798" y="2926"/>
                    <a:pt x="917" y="2902"/>
                  </a:cubicBezTo>
                  <a:cubicBezTo>
                    <a:pt x="1096" y="2855"/>
                    <a:pt x="1227" y="2688"/>
                    <a:pt x="1227" y="2509"/>
                  </a:cubicBezTo>
                  <a:lnTo>
                    <a:pt x="1227" y="1521"/>
                  </a:lnTo>
                  <a:cubicBezTo>
                    <a:pt x="1227" y="878"/>
                    <a:pt x="834" y="283"/>
                    <a:pt x="239" y="9"/>
                  </a:cubicBezTo>
                  <a:cubicBezTo>
                    <a:pt x="221" y="3"/>
                    <a:pt x="201"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2" name="Google Shape;12212;p66"/>
            <p:cNvSpPr/>
            <p:nvPr/>
          </p:nvSpPr>
          <p:spPr>
            <a:xfrm>
              <a:off x="7699309" y="1642239"/>
              <a:ext cx="48884" cy="202661"/>
            </a:xfrm>
            <a:custGeom>
              <a:rect b="b" l="l" r="r" t="t"/>
              <a:pathLst>
                <a:path extrusionOk="0" h="6372" w="1537">
                  <a:moveTo>
                    <a:pt x="1348" y="0"/>
                  </a:moveTo>
                  <a:cubicBezTo>
                    <a:pt x="1326" y="0"/>
                    <a:pt x="1305" y="5"/>
                    <a:pt x="1287" y="14"/>
                  </a:cubicBezTo>
                  <a:cubicBezTo>
                    <a:pt x="691" y="288"/>
                    <a:pt x="310" y="883"/>
                    <a:pt x="310" y="1526"/>
                  </a:cubicBezTo>
                  <a:lnTo>
                    <a:pt x="310" y="2502"/>
                  </a:lnTo>
                  <a:cubicBezTo>
                    <a:pt x="310" y="2693"/>
                    <a:pt x="453" y="2860"/>
                    <a:pt x="632" y="2895"/>
                  </a:cubicBezTo>
                  <a:cubicBezTo>
                    <a:pt x="751" y="2919"/>
                    <a:pt x="834" y="3026"/>
                    <a:pt x="834" y="3145"/>
                  </a:cubicBezTo>
                  <a:lnTo>
                    <a:pt x="834" y="3324"/>
                  </a:lnTo>
                  <a:cubicBezTo>
                    <a:pt x="834" y="3455"/>
                    <a:pt x="727" y="3562"/>
                    <a:pt x="608" y="3574"/>
                  </a:cubicBezTo>
                  <a:cubicBezTo>
                    <a:pt x="274" y="3610"/>
                    <a:pt x="1" y="3907"/>
                    <a:pt x="1" y="4241"/>
                  </a:cubicBezTo>
                  <a:lnTo>
                    <a:pt x="1" y="4562"/>
                  </a:lnTo>
                  <a:cubicBezTo>
                    <a:pt x="1" y="5372"/>
                    <a:pt x="525" y="6086"/>
                    <a:pt x="1298" y="6360"/>
                  </a:cubicBezTo>
                  <a:cubicBezTo>
                    <a:pt x="1310" y="6360"/>
                    <a:pt x="1334" y="6372"/>
                    <a:pt x="1346" y="6372"/>
                  </a:cubicBezTo>
                  <a:cubicBezTo>
                    <a:pt x="1417" y="6372"/>
                    <a:pt x="1477" y="6324"/>
                    <a:pt x="1489" y="6265"/>
                  </a:cubicBezTo>
                  <a:cubicBezTo>
                    <a:pt x="1525" y="6169"/>
                    <a:pt x="1477" y="6074"/>
                    <a:pt x="1394" y="6050"/>
                  </a:cubicBezTo>
                  <a:cubicBezTo>
                    <a:pt x="751" y="5836"/>
                    <a:pt x="322" y="5229"/>
                    <a:pt x="322" y="4562"/>
                  </a:cubicBezTo>
                  <a:lnTo>
                    <a:pt x="322" y="4241"/>
                  </a:lnTo>
                  <a:cubicBezTo>
                    <a:pt x="322" y="4062"/>
                    <a:pt x="453" y="3919"/>
                    <a:pt x="632" y="3895"/>
                  </a:cubicBezTo>
                  <a:cubicBezTo>
                    <a:pt x="929" y="3872"/>
                    <a:pt x="1156" y="3622"/>
                    <a:pt x="1156" y="3324"/>
                  </a:cubicBezTo>
                  <a:lnTo>
                    <a:pt x="1156" y="3145"/>
                  </a:lnTo>
                  <a:cubicBezTo>
                    <a:pt x="1156" y="2871"/>
                    <a:pt x="953" y="2633"/>
                    <a:pt x="691" y="2574"/>
                  </a:cubicBezTo>
                  <a:cubicBezTo>
                    <a:pt x="655" y="2574"/>
                    <a:pt x="632" y="2538"/>
                    <a:pt x="632" y="2502"/>
                  </a:cubicBezTo>
                  <a:lnTo>
                    <a:pt x="632" y="1514"/>
                  </a:lnTo>
                  <a:cubicBezTo>
                    <a:pt x="632" y="1002"/>
                    <a:pt x="941" y="526"/>
                    <a:pt x="1417" y="300"/>
                  </a:cubicBezTo>
                  <a:cubicBezTo>
                    <a:pt x="1489" y="276"/>
                    <a:pt x="1537" y="169"/>
                    <a:pt x="1489" y="97"/>
                  </a:cubicBezTo>
                  <a:cubicBezTo>
                    <a:pt x="1471" y="36"/>
                    <a:pt x="1408" y="0"/>
                    <a:pt x="1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3" name="Google Shape;12213;p66"/>
            <p:cNvSpPr/>
            <p:nvPr/>
          </p:nvSpPr>
          <p:spPr>
            <a:xfrm>
              <a:off x="7743613" y="1508626"/>
              <a:ext cx="66313" cy="208673"/>
            </a:xfrm>
            <a:custGeom>
              <a:rect b="b" l="l" r="r" t="t"/>
              <a:pathLst>
                <a:path extrusionOk="0" h="6561" w="2085">
                  <a:moveTo>
                    <a:pt x="1191" y="345"/>
                  </a:moveTo>
                  <a:lnTo>
                    <a:pt x="1310" y="1250"/>
                  </a:lnTo>
                  <a:lnTo>
                    <a:pt x="775" y="1250"/>
                  </a:lnTo>
                  <a:lnTo>
                    <a:pt x="894" y="345"/>
                  </a:lnTo>
                  <a:close/>
                  <a:moveTo>
                    <a:pt x="1108" y="1572"/>
                  </a:moveTo>
                  <a:lnTo>
                    <a:pt x="1263" y="6215"/>
                  </a:lnTo>
                  <a:lnTo>
                    <a:pt x="810" y="6215"/>
                  </a:lnTo>
                  <a:lnTo>
                    <a:pt x="810" y="6191"/>
                  </a:lnTo>
                  <a:lnTo>
                    <a:pt x="977" y="1572"/>
                  </a:lnTo>
                  <a:close/>
                  <a:moveTo>
                    <a:pt x="1263" y="6215"/>
                  </a:moveTo>
                  <a:lnTo>
                    <a:pt x="1263" y="6215"/>
                  </a:lnTo>
                  <a:cubicBezTo>
                    <a:pt x="1263" y="6221"/>
                    <a:pt x="1260" y="6224"/>
                    <a:pt x="1258" y="6224"/>
                  </a:cubicBezTo>
                  <a:cubicBezTo>
                    <a:pt x="1257" y="6224"/>
                    <a:pt x="1257" y="6221"/>
                    <a:pt x="1263" y="6215"/>
                  </a:cubicBezTo>
                  <a:close/>
                  <a:moveTo>
                    <a:pt x="798" y="0"/>
                  </a:moveTo>
                  <a:cubicBezTo>
                    <a:pt x="679" y="0"/>
                    <a:pt x="596" y="95"/>
                    <a:pt x="572" y="203"/>
                  </a:cubicBezTo>
                  <a:lnTo>
                    <a:pt x="572" y="250"/>
                  </a:lnTo>
                  <a:lnTo>
                    <a:pt x="263" y="250"/>
                  </a:lnTo>
                  <a:cubicBezTo>
                    <a:pt x="179" y="250"/>
                    <a:pt x="96" y="322"/>
                    <a:pt x="96" y="405"/>
                  </a:cubicBezTo>
                  <a:cubicBezTo>
                    <a:pt x="96" y="500"/>
                    <a:pt x="179" y="572"/>
                    <a:pt x="263" y="572"/>
                  </a:cubicBezTo>
                  <a:lnTo>
                    <a:pt x="536" y="572"/>
                  </a:lnTo>
                  <a:lnTo>
                    <a:pt x="477" y="988"/>
                  </a:lnTo>
                  <a:lnTo>
                    <a:pt x="155" y="988"/>
                  </a:lnTo>
                  <a:cubicBezTo>
                    <a:pt x="72" y="988"/>
                    <a:pt x="1" y="1060"/>
                    <a:pt x="1" y="1155"/>
                  </a:cubicBezTo>
                  <a:cubicBezTo>
                    <a:pt x="1" y="1238"/>
                    <a:pt x="72" y="1322"/>
                    <a:pt x="155" y="1322"/>
                  </a:cubicBezTo>
                  <a:lnTo>
                    <a:pt x="441" y="1322"/>
                  </a:lnTo>
                  <a:cubicBezTo>
                    <a:pt x="441" y="1381"/>
                    <a:pt x="453" y="1453"/>
                    <a:pt x="501" y="1500"/>
                  </a:cubicBezTo>
                  <a:cubicBezTo>
                    <a:pt x="548" y="1536"/>
                    <a:pt x="608" y="1572"/>
                    <a:pt x="667" y="1572"/>
                  </a:cubicBezTo>
                  <a:lnTo>
                    <a:pt x="501" y="6203"/>
                  </a:lnTo>
                  <a:cubicBezTo>
                    <a:pt x="501" y="6287"/>
                    <a:pt x="536" y="6382"/>
                    <a:pt x="596" y="6453"/>
                  </a:cubicBezTo>
                  <a:cubicBezTo>
                    <a:pt x="656" y="6513"/>
                    <a:pt x="739" y="6561"/>
                    <a:pt x="834" y="6561"/>
                  </a:cubicBezTo>
                  <a:lnTo>
                    <a:pt x="1251" y="6561"/>
                  </a:lnTo>
                  <a:cubicBezTo>
                    <a:pt x="1334" y="6561"/>
                    <a:pt x="1429" y="6525"/>
                    <a:pt x="1489" y="6453"/>
                  </a:cubicBezTo>
                  <a:cubicBezTo>
                    <a:pt x="1548" y="6394"/>
                    <a:pt x="1584" y="6299"/>
                    <a:pt x="1572" y="6203"/>
                  </a:cubicBezTo>
                  <a:lnTo>
                    <a:pt x="1406" y="1572"/>
                  </a:lnTo>
                  <a:cubicBezTo>
                    <a:pt x="1465" y="1572"/>
                    <a:pt x="1525" y="1536"/>
                    <a:pt x="1572" y="1500"/>
                  </a:cubicBezTo>
                  <a:cubicBezTo>
                    <a:pt x="1620" y="1453"/>
                    <a:pt x="1632" y="1393"/>
                    <a:pt x="1632" y="1334"/>
                  </a:cubicBezTo>
                  <a:lnTo>
                    <a:pt x="1918" y="1334"/>
                  </a:lnTo>
                  <a:cubicBezTo>
                    <a:pt x="2001" y="1334"/>
                    <a:pt x="2084" y="1250"/>
                    <a:pt x="2084" y="1167"/>
                  </a:cubicBezTo>
                  <a:cubicBezTo>
                    <a:pt x="2084" y="1072"/>
                    <a:pt x="2001" y="1000"/>
                    <a:pt x="1918" y="1000"/>
                  </a:cubicBezTo>
                  <a:lnTo>
                    <a:pt x="1608" y="1000"/>
                  </a:lnTo>
                  <a:lnTo>
                    <a:pt x="1548" y="584"/>
                  </a:lnTo>
                  <a:lnTo>
                    <a:pt x="1810" y="584"/>
                  </a:lnTo>
                  <a:cubicBezTo>
                    <a:pt x="1906" y="584"/>
                    <a:pt x="1977" y="512"/>
                    <a:pt x="1977" y="429"/>
                  </a:cubicBezTo>
                  <a:cubicBezTo>
                    <a:pt x="1977" y="334"/>
                    <a:pt x="1906" y="262"/>
                    <a:pt x="1810" y="262"/>
                  </a:cubicBezTo>
                  <a:lnTo>
                    <a:pt x="1501" y="262"/>
                  </a:lnTo>
                  <a:lnTo>
                    <a:pt x="1489" y="203"/>
                  </a:lnTo>
                  <a:cubicBezTo>
                    <a:pt x="1465" y="84"/>
                    <a:pt x="1382"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4" name="Google Shape;12214;p66"/>
          <p:cNvGrpSpPr/>
          <p:nvPr/>
        </p:nvGrpSpPr>
        <p:grpSpPr>
          <a:xfrm>
            <a:off x="8161690" y="1509008"/>
            <a:ext cx="153396" cy="351064"/>
            <a:chOff x="8161690" y="1509008"/>
            <a:chExt cx="153396" cy="351064"/>
          </a:xfrm>
        </p:grpSpPr>
        <p:sp>
          <p:nvSpPr>
            <p:cNvPr id="12215" name="Google Shape;12215;p66"/>
            <p:cNvSpPr/>
            <p:nvPr/>
          </p:nvSpPr>
          <p:spPr>
            <a:xfrm>
              <a:off x="8207871" y="1699838"/>
              <a:ext cx="61384" cy="61765"/>
            </a:xfrm>
            <a:custGeom>
              <a:rect b="b" l="l" r="r" t="t"/>
              <a:pathLst>
                <a:path extrusionOk="0" h="1942" w="1930">
                  <a:moveTo>
                    <a:pt x="965" y="334"/>
                  </a:moveTo>
                  <a:cubicBezTo>
                    <a:pt x="1322" y="334"/>
                    <a:pt x="1608" y="620"/>
                    <a:pt x="1608" y="977"/>
                  </a:cubicBezTo>
                  <a:cubicBezTo>
                    <a:pt x="1608" y="1334"/>
                    <a:pt x="1322" y="1620"/>
                    <a:pt x="965" y="1620"/>
                  </a:cubicBezTo>
                  <a:cubicBezTo>
                    <a:pt x="608" y="1620"/>
                    <a:pt x="322" y="1334"/>
                    <a:pt x="322" y="977"/>
                  </a:cubicBezTo>
                  <a:cubicBezTo>
                    <a:pt x="322" y="620"/>
                    <a:pt x="608" y="334"/>
                    <a:pt x="965" y="334"/>
                  </a:cubicBezTo>
                  <a:close/>
                  <a:moveTo>
                    <a:pt x="965" y="1"/>
                  </a:moveTo>
                  <a:cubicBezTo>
                    <a:pt x="429" y="1"/>
                    <a:pt x="1" y="441"/>
                    <a:pt x="1" y="977"/>
                  </a:cubicBezTo>
                  <a:cubicBezTo>
                    <a:pt x="1" y="1513"/>
                    <a:pt x="429" y="1942"/>
                    <a:pt x="965" y="1942"/>
                  </a:cubicBezTo>
                  <a:cubicBezTo>
                    <a:pt x="1501" y="1942"/>
                    <a:pt x="1930" y="1513"/>
                    <a:pt x="1930" y="977"/>
                  </a:cubicBezTo>
                  <a:cubicBezTo>
                    <a:pt x="1930" y="441"/>
                    <a:pt x="1501" y="1"/>
                    <a:pt x="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6" name="Google Shape;12216;p66"/>
            <p:cNvSpPr/>
            <p:nvPr/>
          </p:nvSpPr>
          <p:spPr>
            <a:xfrm>
              <a:off x="8199919" y="1800564"/>
              <a:ext cx="77668" cy="29579"/>
            </a:xfrm>
            <a:custGeom>
              <a:rect b="b" l="l" r="r" t="t"/>
              <a:pathLst>
                <a:path extrusionOk="0" h="930" w="2442">
                  <a:moveTo>
                    <a:pt x="2120" y="322"/>
                  </a:moveTo>
                  <a:lnTo>
                    <a:pt x="2120" y="620"/>
                  </a:lnTo>
                  <a:lnTo>
                    <a:pt x="322" y="620"/>
                  </a:lnTo>
                  <a:lnTo>
                    <a:pt x="322" y="322"/>
                  </a:lnTo>
                  <a:close/>
                  <a:moveTo>
                    <a:pt x="239" y="1"/>
                  </a:moveTo>
                  <a:cubicBezTo>
                    <a:pt x="96" y="1"/>
                    <a:pt x="1" y="96"/>
                    <a:pt x="1" y="239"/>
                  </a:cubicBezTo>
                  <a:lnTo>
                    <a:pt x="1" y="691"/>
                  </a:lnTo>
                  <a:cubicBezTo>
                    <a:pt x="1" y="834"/>
                    <a:pt x="96" y="930"/>
                    <a:pt x="239" y="930"/>
                  </a:cubicBezTo>
                  <a:lnTo>
                    <a:pt x="2203" y="930"/>
                  </a:lnTo>
                  <a:cubicBezTo>
                    <a:pt x="2334" y="930"/>
                    <a:pt x="2441" y="834"/>
                    <a:pt x="2441" y="691"/>
                  </a:cubicBezTo>
                  <a:lnTo>
                    <a:pt x="2441" y="239"/>
                  </a:lnTo>
                  <a:cubicBezTo>
                    <a:pt x="2441" y="108"/>
                    <a:pt x="2334" y="1"/>
                    <a:pt x="2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7" name="Google Shape;12217;p66"/>
            <p:cNvSpPr/>
            <p:nvPr/>
          </p:nvSpPr>
          <p:spPr>
            <a:xfrm>
              <a:off x="8161690" y="1664598"/>
              <a:ext cx="153396" cy="195474"/>
            </a:xfrm>
            <a:custGeom>
              <a:rect b="b" l="l" r="r" t="t"/>
              <a:pathLst>
                <a:path extrusionOk="0" h="6146" w="4823">
                  <a:moveTo>
                    <a:pt x="1264" y="1"/>
                  </a:moveTo>
                  <a:cubicBezTo>
                    <a:pt x="1234" y="1"/>
                    <a:pt x="1204" y="8"/>
                    <a:pt x="1179" y="25"/>
                  </a:cubicBezTo>
                  <a:cubicBezTo>
                    <a:pt x="1167" y="49"/>
                    <a:pt x="1155" y="61"/>
                    <a:pt x="1119" y="61"/>
                  </a:cubicBezTo>
                  <a:cubicBezTo>
                    <a:pt x="762" y="311"/>
                    <a:pt x="572" y="716"/>
                    <a:pt x="572" y="1192"/>
                  </a:cubicBezTo>
                  <a:cubicBezTo>
                    <a:pt x="572" y="1430"/>
                    <a:pt x="619" y="1668"/>
                    <a:pt x="703" y="1871"/>
                  </a:cubicBezTo>
                  <a:cubicBezTo>
                    <a:pt x="822" y="2157"/>
                    <a:pt x="774" y="2490"/>
                    <a:pt x="572" y="2728"/>
                  </a:cubicBezTo>
                  <a:cubicBezTo>
                    <a:pt x="214" y="3145"/>
                    <a:pt x="0" y="3692"/>
                    <a:pt x="0" y="4240"/>
                  </a:cubicBezTo>
                  <a:cubicBezTo>
                    <a:pt x="0" y="4824"/>
                    <a:pt x="226" y="5312"/>
                    <a:pt x="643" y="5633"/>
                  </a:cubicBezTo>
                  <a:cubicBezTo>
                    <a:pt x="1012" y="5931"/>
                    <a:pt x="1536" y="6109"/>
                    <a:pt x="2143" y="6145"/>
                  </a:cubicBezTo>
                  <a:lnTo>
                    <a:pt x="2679" y="6145"/>
                  </a:lnTo>
                  <a:cubicBezTo>
                    <a:pt x="3298" y="6109"/>
                    <a:pt x="3810" y="5931"/>
                    <a:pt x="4191" y="5633"/>
                  </a:cubicBezTo>
                  <a:cubicBezTo>
                    <a:pt x="4608" y="5300"/>
                    <a:pt x="4822" y="4824"/>
                    <a:pt x="4822" y="4240"/>
                  </a:cubicBezTo>
                  <a:cubicBezTo>
                    <a:pt x="4810" y="3681"/>
                    <a:pt x="4620" y="3145"/>
                    <a:pt x="4251" y="2728"/>
                  </a:cubicBezTo>
                  <a:cubicBezTo>
                    <a:pt x="4036" y="2478"/>
                    <a:pt x="4001" y="2157"/>
                    <a:pt x="4120" y="1871"/>
                  </a:cubicBezTo>
                  <a:cubicBezTo>
                    <a:pt x="4203" y="1657"/>
                    <a:pt x="4251" y="1430"/>
                    <a:pt x="4251" y="1192"/>
                  </a:cubicBezTo>
                  <a:cubicBezTo>
                    <a:pt x="4251" y="716"/>
                    <a:pt x="4060" y="323"/>
                    <a:pt x="3703" y="61"/>
                  </a:cubicBezTo>
                  <a:cubicBezTo>
                    <a:pt x="3679" y="37"/>
                    <a:pt x="3667" y="25"/>
                    <a:pt x="3655" y="25"/>
                  </a:cubicBezTo>
                  <a:cubicBezTo>
                    <a:pt x="3630" y="8"/>
                    <a:pt x="3600" y="1"/>
                    <a:pt x="3570" y="1"/>
                  </a:cubicBezTo>
                  <a:cubicBezTo>
                    <a:pt x="3516" y="1"/>
                    <a:pt x="3460" y="27"/>
                    <a:pt x="3429" y="73"/>
                  </a:cubicBezTo>
                  <a:cubicBezTo>
                    <a:pt x="3382" y="144"/>
                    <a:pt x="3405" y="252"/>
                    <a:pt x="3477" y="299"/>
                  </a:cubicBezTo>
                  <a:cubicBezTo>
                    <a:pt x="3489" y="311"/>
                    <a:pt x="3501" y="311"/>
                    <a:pt x="3524" y="323"/>
                  </a:cubicBezTo>
                  <a:cubicBezTo>
                    <a:pt x="3798" y="514"/>
                    <a:pt x="3941" y="811"/>
                    <a:pt x="3941" y="1192"/>
                  </a:cubicBezTo>
                  <a:cubicBezTo>
                    <a:pt x="3941" y="1383"/>
                    <a:pt x="3894" y="1573"/>
                    <a:pt x="3822" y="1752"/>
                  </a:cubicBezTo>
                  <a:cubicBezTo>
                    <a:pt x="3655" y="2157"/>
                    <a:pt x="3727" y="2597"/>
                    <a:pt x="4013" y="2930"/>
                  </a:cubicBezTo>
                  <a:cubicBezTo>
                    <a:pt x="4322" y="3288"/>
                    <a:pt x="4489" y="3764"/>
                    <a:pt x="4489" y="4240"/>
                  </a:cubicBezTo>
                  <a:cubicBezTo>
                    <a:pt x="4489" y="4728"/>
                    <a:pt x="4310" y="5121"/>
                    <a:pt x="3977" y="5407"/>
                  </a:cubicBezTo>
                  <a:cubicBezTo>
                    <a:pt x="3667" y="5657"/>
                    <a:pt x="3203" y="5824"/>
                    <a:pt x="2667" y="5836"/>
                  </a:cubicBezTo>
                  <a:lnTo>
                    <a:pt x="2167" y="5836"/>
                  </a:lnTo>
                  <a:cubicBezTo>
                    <a:pt x="1631" y="5800"/>
                    <a:pt x="1167" y="5657"/>
                    <a:pt x="857" y="5407"/>
                  </a:cubicBezTo>
                  <a:cubicBezTo>
                    <a:pt x="512" y="5121"/>
                    <a:pt x="345" y="4728"/>
                    <a:pt x="345" y="4240"/>
                  </a:cubicBezTo>
                  <a:cubicBezTo>
                    <a:pt x="345" y="3764"/>
                    <a:pt x="524" y="3300"/>
                    <a:pt x="822" y="2930"/>
                  </a:cubicBezTo>
                  <a:cubicBezTo>
                    <a:pt x="1107" y="2597"/>
                    <a:pt x="1179" y="2157"/>
                    <a:pt x="1012" y="1752"/>
                  </a:cubicBezTo>
                  <a:cubicBezTo>
                    <a:pt x="941" y="1573"/>
                    <a:pt x="905" y="1383"/>
                    <a:pt x="905" y="1192"/>
                  </a:cubicBezTo>
                  <a:cubicBezTo>
                    <a:pt x="905" y="811"/>
                    <a:pt x="1036" y="514"/>
                    <a:pt x="1310" y="323"/>
                  </a:cubicBezTo>
                  <a:cubicBezTo>
                    <a:pt x="1334" y="311"/>
                    <a:pt x="1346" y="311"/>
                    <a:pt x="1357" y="299"/>
                  </a:cubicBezTo>
                  <a:cubicBezTo>
                    <a:pt x="1429" y="252"/>
                    <a:pt x="1453" y="144"/>
                    <a:pt x="1405" y="73"/>
                  </a:cubicBezTo>
                  <a:cubicBezTo>
                    <a:pt x="1374" y="27"/>
                    <a:pt x="1319" y="1"/>
                    <a:pt x="12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18" name="Google Shape;12218;p66"/>
            <p:cNvSpPr/>
            <p:nvPr/>
          </p:nvSpPr>
          <p:spPr>
            <a:xfrm>
              <a:off x="8201828" y="1509008"/>
              <a:ext cx="73851" cy="181034"/>
            </a:xfrm>
            <a:custGeom>
              <a:rect b="b" l="l" r="r" t="t"/>
              <a:pathLst>
                <a:path extrusionOk="0" h="5692" w="2322">
                  <a:moveTo>
                    <a:pt x="1608" y="322"/>
                  </a:moveTo>
                  <a:lnTo>
                    <a:pt x="1500" y="1488"/>
                  </a:lnTo>
                  <a:lnTo>
                    <a:pt x="798" y="1488"/>
                  </a:lnTo>
                  <a:lnTo>
                    <a:pt x="691" y="322"/>
                  </a:lnTo>
                  <a:close/>
                  <a:moveTo>
                    <a:pt x="1286" y="1810"/>
                  </a:moveTo>
                  <a:lnTo>
                    <a:pt x="1429" y="5394"/>
                  </a:lnTo>
                  <a:lnTo>
                    <a:pt x="857" y="5394"/>
                  </a:lnTo>
                  <a:lnTo>
                    <a:pt x="988" y="1810"/>
                  </a:lnTo>
                  <a:close/>
                  <a:moveTo>
                    <a:pt x="679" y="0"/>
                  </a:moveTo>
                  <a:cubicBezTo>
                    <a:pt x="596" y="0"/>
                    <a:pt x="512" y="24"/>
                    <a:pt x="453" y="95"/>
                  </a:cubicBezTo>
                  <a:cubicBezTo>
                    <a:pt x="393" y="155"/>
                    <a:pt x="369" y="250"/>
                    <a:pt x="381" y="333"/>
                  </a:cubicBezTo>
                  <a:lnTo>
                    <a:pt x="381" y="369"/>
                  </a:lnTo>
                  <a:lnTo>
                    <a:pt x="155" y="369"/>
                  </a:lnTo>
                  <a:cubicBezTo>
                    <a:pt x="72" y="369"/>
                    <a:pt x="0" y="441"/>
                    <a:pt x="0" y="536"/>
                  </a:cubicBezTo>
                  <a:cubicBezTo>
                    <a:pt x="0" y="619"/>
                    <a:pt x="72" y="691"/>
                    <a:pt x="155" y="691"/>
                  </a:cubicBezTo>
                  <a:lnTo>
                    <a:pt x="393" y="691"/>
                  </a:lnTo>
                  <a:lnTo>
                    <a:pt x="441" y="1155"/>
                  </a:lnTo>
                  <a:lnTo>
                    <a:pt x="203" y="1155"/>
                  </a:lnTo>
                  <a:cubicBezTo>
                    <a:pt x="119" y="1155"/>
                    <a:pt x="36" y="1226"/>
                    <a:pt x="36" y="1322"/>
                  </a:cubicBezTo>
                  <a:cubicBezTo>
                    <a:pt x="36" y="1405"/>
                    <a:pt x="119" y="1488"/>
                    <a:pt x="203" y="1488"/>
                  </a:cubicBezTo>
                  <a:lnTo>
                    <a:pt x="465" y="1488"/>
                  </a:lnTo>
                  <a:lnTo>
                    <a:pt x="465" y="1524"/>
                  </a:lnTo>
                  <a:cubicBezTo>
                    <a:pt x="488" y="1643"/>
                    <a:pt x="560" y="1750"/>
                    <a:pt x="667" y="1786"/>
                  </a:cubicBezTo>
                  <a:lnTo>
                    <a:pt x="524" y="5441"/>
                  </a:lnTo>
                  <a:cubicBezTo>
                    <a:pt x="524" y="5513"/>
                    <a:pt x="560" y="5572"/>
                    <a:pt x="607" y="5620"/>
                  </a:cubicBezTo>
                  <a:cubicBezTo>
                    <a:pt x="643" y="5667"/>
                    <a:pt x="703" y="5691"/>
                    <a:pt x="786" y="5691"/>
                  </a:cubicBezTo>
                  <a:lnTo>
                    <a:pt x="1512" y="5691"/>
                  </a:lnTo>
                  <a:cubicBezTo>
                    <a:pt x="1584" y="5691"/>
                    <a:pt x="1643" y="5667"/>
                    <a:pt x="1691" y="5620"/>
                  </a:cubicBezTo>
                  <a:cubicBezTo>
                    <a:pt x="1739" y="5572"/>
                    <a:pt x="1762" y="5501"/>
                    <a:pt x="1762" y="5441"/>
                  </a:cubicBezTo>
                  <a:lnTo>
                    <a:pt x="1631" y="1786"/>
                  </a:lnTo>
                  <a:cubicBezTo>
                    <a:pt x="1739" y="1738"/>
                    <a:pt x="1810" y="1643"/>
                    <a:pt x="1822" y="1524"/>
                  </a:cubicBezTo>
                  <a:lnTo>
                    <a:pt x="1822" y="1488"/>
                  </a:lnTo>
                  <a:lnTo>
                    <a:pt x="2096" y="1488"/>
                  </a:lnTo>
                  <a:cubicBezTo>
                    <a:pt x="2179" y="1488"/>
                    <a:pt x="2251" y="1405"/>
                    <a:pt x="2251" y="1322"/>
                  </a:cubicBezTo>
                  <a:cubicBezTo>
                    <a:pt x="2251" y="1226"/>
                    <a:pt x="2203" y="1155"/>
                    <a:pt x="2108" y="1155"/>
                  </a:cubicBezTo>
                  <a:lnTo>
                    <a:pt x="1870" y="1155"/>
                  </a:lnTo>
                  <a:lnTo>
                    <a:pt x="1917" y="691"/>
                  </a:lnTo>
                  <a:lnTo>
                    <a:pt x="2155" y="691"/>
                  </a:lnTo>
                  <a:cubicBezTo>
                    <a:pt x="2239" y="691"/>
                    <a:pt x="2322" y="619"/>
                    <a:pt x="2322" y="536"/>
                  </a:cubicBezTo>
                  <a:cubicBezTo>
                    <a:pt x="2322" y="441"/>
                    <a:pt x="2239" y="369"/>
                    <a:pt x="2155" y="369"/>
                  </a:cubicBezTo>
                  <a:lnTo>
                    <a:pt x="1929" y="369"/>
                  </a:lnTo>
                  <a:lnTo>
                    <a:pt x="1929" y="333"/>
                  </a:lnTo>
                  <a:cubicBezTo>
                    <a:pt x="1941" y="250"/>
                    <a:pt x="1917" y="179"/>
                    <a:pt x="1858" y="95"/>
                  </a:cubicBezTo>
                  <a:cubicBezTo>
                    <a:pt x="1798" y="36"/>
                    <a:pt x="1727" y="0"/>
                    <a:pt x="1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19" name="Google Shape;12219;p66"/>
          <p:cNvGrpSpPr/>
          <p:nvPr/>
        </p:nvGrpSpPr>
        <p:grpSpPr>
          <a:xfrm>
            <a:off x="6746940" y="1508881"/>
            <a:ext cx="213221" cy="352304"/>
            <a:chOff x="6746940" y="1508881"/>
            <a:chExt cx="213221" cy="352304"/>
          </a:xfrm>
        </p:grpSpPr>
        <p:sp>
          <p:nvSpPr>
            <p:cNvPr id="12220" name="Google Shape;12220;p66"/>
            <p:cNvSpPr/>
            <p:nvPr/>
          </p:nvSpPr>
          <p:spPr>
            <a:xfrm>
              <a:off x="6805238" y="1661227"/>
              <a:ext cx="10655" cy="10241"/>
            </a:xfrm>
            <a:custGeom>
              <a:rect b="b" l="l" r="r" t="t"/>
              <a:pathLst>
                <a:path extrusionOk="0" h="322" w="335">
                  <a:moveTo>
                    <a:pt x="168" y="0"/>
                  </a:moveTo>
                  <a:cubicBezTo>
                    <a:pt x="72" y="0"/>
                    <a:pt x="1" y="72"/>
                    <a:pt x="1" y="167"/>
                  </a:cubicBezTo>
                  <a:cubicBezTo>
                    <a:pt x="1" y="250"/>
                    <a:pt x="72" y="322"/>
                    <a:pt x="168" y="322"/>
                  </a:cubicBezTo>
                  <a:cubicBezTo>
                    <a:pt x="251" y="322"/>
                    <a:pt x="334" y="250"/>
                    <a:pt x="334" y="167"/>
                  </a:cubicBez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1" name="Google Shape;12221;p66"/>
            <p:cNvSpPr/>
            <p:nvPr/>
          </p:nvSpPr>
          <p:spPr>
            <a:xfrm>
              <a:off x="6804125" y="1706294"/>
              <a:ext cx="10623" cy="10241"/>
            </a:xfrm>
            <a:custGeom>
              <a:rect b="b" l="l" r="r" t="t"/>
              <a:pathLst>
                <a:path extrusionOk="0" h="322" w="334">
                  <a:moveTo>
                    <a:pt x="167" y="0"/>
                  </a:moveTo>
                  <a:cubicBezTo>
                    <a:pt x="84" y="0"/>
                    <a:pt x="0" y="72"/>
                    <a:pt x="0" y="155"/>
                  </a:cubicBezTo>
                  <a:cubicBezTo>
                    <a:pt x="0" y="250"/>
                    <a:pt x="84" y="322"/>
                    <a:pt x="167" y="322"/>
                  </a:cubicBezTo>
                  <a:cubicBezTo>
                    <a:pt x="262"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2" name="Google Shape;12222;p66"/>
            <p:cNvSpPr/>
            <p:nvPr/>
          </p:nvSpPr>
          <p:spPr>
            <a:xfrm>
              <a:off x="6803362" y="1754002"/>
              <a:ext cx="10623" cy="10241"/>
            </a:xfrm>
            <a:custGeom>
              <a:rect b="b" l="l" r="r" t="t"/>
              <a:pathLst>
                <a:path extrusionOk="0" h="322" w="334">
                  <a:moveTo>
                    <a:pt x="167" y="0"/>
                  </a:moveTo>
                  <a:cubicBezTo>
                    <a:pt x="72" y="0"/>
                    <a:pt x="0" y="72"/>
                    <a:pt x="0" y="167"/>
                  </a:cubicBezTo>
                  <a:cubicBezTo>
                    <a:pt x="0" y="250"/>
                    <a:pt x="72" y="322"/>
                    <a:pt x="167" y="322"/>
                  </a:cubicBezTo>
                  <a:cubicBezTo>
                    <a:pt x="250" y="322"/>
                    <a:pt x="334" y="250"/>
                    <a:pt x="334" y="167"/>
                  </a:cubicBezTo>
                  <a:cubicBezTo>
                    <a:pt x="334"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3" name="Google Shape;12223;p66"/>
            <p:cNvSpPr/>
            <p:nvPr/>
          </p:nvSpPr>
          <p:spPr>
            <a:xfrm>
              <a:off x="6746940" y="1508881"/>
              <a:ext cx="213221" cy="352304"/>
            </a:xfrm>
            <a:custGeom>
              <a:rect b="b" l="l" r="r" t="t"/>
              <a:pathLst>
                <a:path extrusionOk="0" h="11077" w="6704">
                  <a:moveTo>
                    <a:pt x="4072" y="3897"/>
                  </a:moveTo>
                  <a:lnTo>
                    <a:pt x="4822" y="4886"/>
                  </a:lnTo>
                  <a:lnTo>
                    <a:pt x="5453" y="5683"/>
                  </a:lnTo>
                  <a:cubicBezTo>
                    <a:pt x="4703" y="6302"/>
                    <a:pt x="4263" y="7243"/>
                    <a:pt x="4263" y="8231"/>
                  </a:cubicBezTo>
                  <a:lnTo>
                    <a:pt x="4263" y="8612"/>
                  </a:lnTo>
                  <a:lnTo>
                    <a:pt x="3298" y="8612"/>
                  </a:lnTo>
                  <a:lnTo>
                    <a:pt x="3298" y="6029"/>
                  </a:lnTo>
                  <a:cubicBezTo>
                    <a:pt x="3298" y="5493"/>
                    <a:pt x="3441" y="4969"/>
                    <a:pt x="3715" y="4505"/>
                  </a:cubicBezTo>
                  <a:lnTo>
                    <a:pt x="4072" y="3897"/>
                  </a:lnTo>
                  <a:close/>
                  <a:moveTo>
                    <a:pt x="4263" y="8934"/>
                  </a:moveTo>
                  <a:lnTo>
                    <a:pt x="4263" y="9374"/>
                  </a:lnTo>
                  <a:cubicBezTo>
                    <a:pt x="4263" y="10124"/>
                    <a:pt x="3656" y="10732"/>
                    <a:pt x="2906" y="10732"/>
                  </a:cubicBezTo>
                  <a:cubicBezTo>
                    <a:pt x="2536" y="10732"/>
                    <a:pt x="2191" y="10577"/>
                    <a:pt x="1941" y="10315"/>
                  </a:cubicBezTo>
                  <a:cubicBezTo>
                    <a:pt x="1691" y="10041"/>
                    <a:pt x="1548" y="9684"/>
                    <a:pt x="1572" y="9315"/>
                  </a:cubicBezTo>
                  <a:lnTo>
                    <a:pt x="1584" y="8934"/>
                  </a:lnTo>
                  <a:lnTo>
                    <a:pt x="2239" y="8934"/>
                  </a:lnTo>
                  <a:lnTo>
                    <a:pt x="2239" y="9005"/>
                  </a:lnTo>
                  <a:cubicBezTo>
                    <a:pt x="2239" y="9279"/>
                    <a:pt x="2477" y="9529"/>
                    <a:pt x="2763" y="9541"/>
                  </a:cubicBezTo>
                  <a:cubicBezTo>
                    <a:pt x="2894" y="9541"/>
                    <a:pt x="3025" y="9493"/>
                    <a:pt x="3132" y="9386"/>
                  </a:cubicBezTo>
                  <a:cubicBezTo>
                    <a:pt x="3239" y="9291"/>
                    <a:pt x="3298" y="9148"/>
                    <a:pt x="3298" y="9005"/>
                  </a:cubicBezTo>
                  <a:lnTo>
                    <a:pt x="3298" y="8934"/>
                  </a:lnTo>
                  <a:close/>
                  <a:moveTo>
                    <a:pt x="1602" y="0"/>
                  </a:moveTo>
                  <a:cubicBezTo>
                    <a:pt x="1462" y="0"/>
                    <a:pt x="1323" y="33"/>
                    <a:pt x="1191" y="99"/>
                  </a:cubicBezTo>
                  <a:lnTo>
                    <a:pt x="548" y="421"/>
                  </a:lnTo>
                  <a:lnTo>
                    <a:pt x="167" y="421"/>
                  </a:lnTo>
                  <a:cubicBezTo>
                    <a:pt x="84" y="421"/>
                    <a:pt x="0" y="492"/>
                    <a:pt x="0" y="576"/>
                  </a:cubicBezTo>
                  <a:cubicBezTo>
                    <a:pt x="0" y="671"/>
                    <a:pt x="84" y="742"/>
                    <a:pt x="167" y="742"/>
                  </a:cubicBezTo>
                  <a:lnTo>
                    <a:pt x="1048" y="742"/>
                  </a:lnTo>
                  <a:lnTo>
                    <a:pt x="1393" y="754"/>
                  </a:lnTo>
                  <a:cubicBezTo>
                    <a:pt x="1524" y="790"/>
                    <a:pt x="1632" y="909"/>
                    <a:pt x="1632" y="1052"/>
                  </a:cubicBezTo>
                  <a:lnTo>
                    <a:pt x="1596" y="1647"/>
                  </a:lnTo>
                  <a:cubicBezTo>
                    <a:pt x="1596" y="1742"/>
                    <a:pt x="1655" y="1814"/>
                    <a:pt x="1739" y="1814"/>
                  </a:cubicBezTo>
                  <a:cubicBezTo>
                    <a:pt x="1834" y="1814"/>
                    <a:pt x="1905" y="1754"/>
                    <a:pt x="1905" y="1671"/>
                  </a:cubicBezTo>
                  <a:lnTo>
                    <a:pt x="1941" y="1076"/>
                  </a:lnTo>
                  <a:cubicBezTo>
                    <a:pt x="1953" y="754"/>
                    <a:pt x="1727" y="492"/>
                    <a:pt x="1417" y="445"/>
                  </a:cubicBezTo>
                  <a:lnTo>
                    <a:pt x="1286" y="445"/>
                  </a:lnTo>
                  <a:lnTo>
                    <a:pt x="1358" y="421"/>
                  </a:lnTo>
                  <a:cubicBezTo>
                    <a:pt x="1448" y="376"/>
                    <a:pt x="1546" y="352"/>
                    <a:pt x="1643" y="352"/>
                  </a:cubicBezTo>
                  <a:cubicBezTo>
                    <a:pt x="1751" y="352"/>
                    <a:pt x="1859" y="382"/>
                    <a:pt x="1953" y="445"/>
                  </a:cubicBezTo>
                  <a:cubicBezTo>
                    <a:pt x="2132" y="552"/>
                    <a:pt x="2239" y="730"/>
                    <a:pt x="2251" y="933"/>
                  </a:cubicBezTo>
                  <a:lnTo>
                    <a:pt x="2251" y="968"/>
                  </a:lnTo>
                  <a:lnTo>
                    <a:pt x="2251" y="3219"/>
                  </a:lnTo>
                  <a:lnTo>
                    <a:pt x="2251" y="8648"/>
                  </a:lnTo>
                  <a:lnTo>
                    <a:pt x="1608" y="8648"/>
                  </a:lnTo>
                  <a:lnTo>
                    <a:pt x="1894" y="2445"/>
                  </a:lnTo>
                  <a:cubicBezTo>
                    <a:pt x="1894" y="2350"/>
                    <a:pt x="1834" y="2278"/>
                    <a:pt x="1751" y="2278"/>
                  </a:cubicBezTo>
                  <a:cubicBezTo>
                    <a:pt x="1655" y="2278"/>
                    <a:pt x="1584" y="2338"/>
                    <a:pt x="1584" y="2421"/>
                  </a:cubicBezTo>
                  <a:lnTo>
                    <a:pt x="1393" y="6648"/>
                  </a:lnTo>
                  <a:lnTo>
                    <a:pt x="1155" y="6648"/>
                  </a:lnTo>
                  <a:lnTo>
                    <a:pt x="1155" y="6469"/>
                  </a:lnTo>
                  <a:cubicBezTo>
                    <a:pt x="1155" y="6386"/>
                    <a:pt x="1072" y="6314"/>
                    <a:pt x="989" y="6314"/>
                  </a:cubicBezTo>
                  <a:cubicBezTo>
                    <a:pt x="893" y="6314"/>
                    <a:pt x="822" y="6386"/>
                    <a:pt x="822" y="6469"/>
                  </a:cubicBezTo>
                  <a:lnTo>
                    <a:pt x="822" y="7160"/>
                  </a:lnTo>
                  <a:cubicBezTo>
                    <a:pt x="822" y="7243"/>
                    <a:pt x="893" y="7326"/>
                    <a:pt x="989" y="7326"/>
                  </a:cubicBezTo>
                  <a:cubicBezTo>
                    <a:pt x="1072" y="7326"/>
                    <a:pt x="1155" y="7243"/>
                    <a:pt x="1155" y="7160"/>
                  </a:cubicBezTo>
                  <a:lnTo>
                    <a:pt x="1155" y="6981"/>
                  </a:lnTo>
                  <a:lnTo>
                    <a:pt x="1370" y="6981"/>
                  </a:lnTo>
                  <a:lnTo>
                    <a:pt x="1334" y="7946"/>
                  </a:lnTo>
                  <a:lnTo>
                    <a:pt x="1155" y="7946"/>
                  </a:lnTo>
                  <a:lnTo>
                    <a:pt x="1155" y="7743"/>
                  </a:lnTo>
                  <a:cubicBezTo>
                    <a:pt x="1155" y="7648"/>
                    <a:pt x="1072" y="7576"/>
                    <a:pt x="989" y="7576"/>
                  </a:cubicBezTo>
                  <a:cubicBezTo>
                    <a:pt x="893" y="7576"/>
                    <a:pt x="822" y="7648"/>
                    <a:pt x="822" y="7743"/>
                  </a:cubicBezTo>
                  <a:lnTo>
                    <a:pt x="822" y="8422"/>
                  </a:lnTo>
                  <a:cubicBezTo>
                    <a:pt x="822" y="8517"/>
                    <a:pt x="893" y="8588"/>
                    <a:pt x="989" y="8588"/>
                  </a:cubicBezTo>
                  <a:cubicBezTo>
                    <a:pt x="1072" y="8588"/>
                    <a:pt x="1155" y="8517"/>
                    <a:pt x="1155" y="8422"/>
                  </a:cubicBezTo>
                  <a:lnTo>
                    <a:pt x="1155" y="8243"/>
                  </a:lnTo>
                  <a:lnTo>
                    <a:pt x="1310" y="8243"/>
                  </a:lnTo>
                  <a:lnTo>
                    <a:pt x="1274" y="9315"/>
                  </a:lnTo>
                  <a:cubicBezTo>
                    <a:pt x="1251" y="9779"/>
                    <a:pt x="1417" y="10208"/>
                    <a:pt x="1727" y="10553"/>
                  </a:cubicBezTo>
                  <a:cubicBezTo>
                    <a:pt x="2048" y="10874"/>
                    <a:pt x="2477" y="11077"/>
                    <a:pt x="2941" y="11077"/>
                  </a:cubicBezTo>
                  <a:cubicBezTo>
                    <a:pt x="3858" y="11077"/>
                    <a:pt x="4608" y="10327"/>
                    <a:pt x="4608" y="9410"/>
                  </a:cubicBezTo>
                  <a:lnTo>
                    <a:pt x="4608" y="8243"/>
                  </a:lnTo>
                  <a:cubicBezTo>
                    <a:pt x="4608" y="7362"/>
                    <a:pt x="5001" y="6529"/>
                    <a:pt x="5680" y="5969"/>
                  </a:cubicBezTo>
                  <a:lnTo>
                    <a:pt x="5680" y="5981"/>
                  </a:lnTo>
                  <a:cubicBezTo>
                    <a:pt x="5763" y="6100"/>
                    <a:pt x="5894" y="6172"/>
                    <a:pt x="6049" y="6195"/>
                  </a:cubicBezTo>
                  <a:lnTo>
                    <a:pt x="6120" y="6195"/>
                  </a:lnTo>
                  <a:cubicBezTo>
                    <a:pt x="6239" y="6195"/>
                    <a:pt x="6358" y="6148"/>
                    <a:pt x="6466" y="6076"/>
                  </a:cubicBezTo>
                  <a:cubicBezTo>
                    <a:pt x="6668" y="5862"/>
                    <a:pt x="6704" y="5517"/>
                    <a:pt x="6525" y="5279"/>
                  </a:cubicBezTo>
                  <a:lnTo>
                    <a:pt x="6108" y="4743"/>
                  </a:lnTo>
                  <a:cubicBezTo>
                    <a:pt x="6075" y="4702"/>
                    <a:pt x="6029" y="4681"/>
                    <a:pt x="5983" y="4681"/>
                  </a:cubicBezTo>
                  <a:cubicBezTo>
                    <a:pt x="5948" y="4681"/>
                    <a:pt x="5913" y="4693"/>
                    <a:pt x="5882" y="4719"/>
                  </a:cubicBezTo>
                  <a:cubicBezTo>
                    <a:pt x="5811" y="4778"/>
                    <a:pt x="5799" y="4862"/>
                    <a:pt x="5858" y="4945"/>
                  </a:cubicBezTo>
                  <a:lnTo>
                    <a:pt x="6275" y="5481"/>
                  </a:lnTo>
                  <a:cubicBezTo>
                    <a:pt x="6346" y="5576"/>
                    <a:pt x="6335" y="5719"/>
                    <a:pt x="6227" y="5791"/>
                  </a:cubicBezTo>
                  <a:cubicBezTo>
                    <a:pt x="6186" y="5811"/>
                    <a:pt x="6136" y="5840"/>
                    <a:pt x="6085" y="5840"/>
                  </a:cubicBezTo>
                  <a:cubicBezTo>
                    <a:pt x="6077" y="5840"/>
                    <a:pt x="6069" y="5840"/>
                    <a:pt x="6061" y="5838"/>
                  </a:cubicBezTo>
                  <a:cubicBezTo>
                    <a:pt x="6001" y="5814"/>
                    <a:pt x="5942" y="5791"/>
                    <a:pt x="5918" y="5743"/>
                  </a:cubicBezTo>
                  <a:lnTo>
                    <a:pt x="4561" y="3969"/>
                  </a:lnTo>
                  <a:lnTo>
                    <a:pt x="4191" y="3493"/>
                  </a:lnTo>
                  <a:lnTo>
                    <a:pt x="4025" y="3290"/>
                  </a:lnTo>
                  <a:cubicBezTo>
                    <a:pt x="3953" y="3183"/>
                    <a:pt x="3965" y="3052"/>
                    <a:pt x="4072" y="2981"/>
                  </a:cubicBezTo>
                  <a:cubicBezTo>
                    <a:pt x="4102" y="2951"/>
                    <a:pt x="4147" y="2930"/>
                    <a:pt x="4196" y="2930"/>
                  </a:cubicBezTo>
                  <a:cubicBezTo>
                    <a:pt x="4206" y="2930"/>
                    <a:pt x="4217" y="2931"/>
                    <a:pt x="4227" y="2933"/>
                  </a:cubicBezTo>
                  <a:cubicBezTo>
                    <a:pt x="4287" y="2945"/>
                    <a:pt x="4346" y="2981"/>
                    <a:pt x="4382" y="3016"/>
                  </a:cubicBezTo>
                  <a:lnTo>
                    <a:pt x="5394" y="4350"/>
                  </a:lnTo>
                  <a:cubicBezTo>
                    <a:pt x="5428" y="4390"/>
                    <a:pt x="5469" y="4412"/>
                    <a:pt x="5514" y="4412"/>
                  </a:cubicBezTo>
                  <a:cubicBezTo>
                    <a:pt x="5548" y="4412"/>
                    <a:pt x="5584" y="4399"/>
                    <a:pt x="5620" y="4374"/>
                  </a:cubicBezTo>
                  <a:cubicBezTo>
                    <a:pt x="5692" y="4314"/>
                    <a:pt x="5704" y="4231"/>
                    <a:pt x="5644" y="4147"/>
                  </a:cubicBezTo>
                  <a:lnTo>
                    <a:pt x="4632" y="2826"/>
                  </a:lnTo>
                  <a:cubicBezTo>
                    <a:pt x="4549" y="2707"/>
                    <a:pt x="4406" y="2635"/>
                    <a:pt x="4263" y="2623"/>
                  </a:cubicBezTo>
                  <a:cubicBezTo>
                    <a:pt x="4231" y="2619"/>
                    <a:pt x="4201" y="2616"/>
                    <a:pt x="4171" y="2616"/>
                  </a:cubicBezTo>
                  <a:cubicBezTo>
                    <a:pt x="4055" y="2616"/>
                    <a:pt x="3953" y="2652"/>
                    <a:pt x="3858" y="2719"/>
                  </a:cubicBezTo>
                  <a:cubicBezTo>
                    <a:pt x="3620" y="2897"/>
                    <a:pt x="3572" y="3254"/>
                    <a:pt x="3751" y="3493"/>
                  </a:cubicBezTo>
                  <a:lnTo>
                    <a:pt x="3846" y="3612"/>
                  </a:lnTo>
                  <a:lnTo>
                    <a:pt x="3418" y="4326"/>
                  </a:lnTo>
                  <a:cubicBezTo>
                    <a:pt x="3120" y="4838"/>
                    <a:pt x="2953" y="5421"/>
                    <a:pt x="2953" y="6017"/>
                  </a:cubicBezTo>
                  <a:lnTo>
                    <a:pt x="2953" y="9005"/>
                  </a:lnTo>
                  <a:cubicBezTo>
                    <a:pt x="2953" y="9065"/>
                    <a:pt x="2917" y="9124"/>
                    <a:pt x="2894" y="9172"/>
                  </a:cubicBezTo>
                  <a:cubicBezTo>
                    <a:pt x="2846" y="9208"/>
                    <a:pt x="2798" y="9231"/>
                    <a:pt x="2739" y="9231"/>
                  </a:cubicBezTo>
                  <a:cubicBezTo>
                    <a:pt x="2620" y="9231"/>
                    <a:pt x="2536" y="9136"/>
                    <a:pt x="2536" y="9017"/>
                  </a:cubicBezTo>
                  <a:lnTo>
                    <a:pt x="2536" y="4493"/>
                  </a:lnTo>
                  <a:lnTo>
                    <a:pt x="2715" y="4493"/>
                  </a:lnTo>
                  <a:lnTo>
                    <a:pt x="2715" y="4671"/>
                  </a:lnTo>
                  <a:cubicBezTo>
                    <a:pt x="2715" y="4767"/>
                    <a:pt x="2786" y="4838"/>
                    <a:pt x="2870" y="4838"/>
                  </a:cubicBezTo>
                  <a:cubicBezTo>
                    <a:pt x="2965" y="4838"/>
                    <a:pt x="3037" y="4767"/>
                    <a:pt x="3037" y="4671"/>
                  </a:cubicBezTo>
                  <a:lnTo>
                    <a:pt x="3037" y="3993"/>
                  </a:lnTo>
                  <a:cubicBezTo>
                    <a:pt x="3037" y="3897"/>
                    <a:pt x="2965" y="3826"/>
                    <a:pt x="2870" y="3826"/>
                  </a:cubicBezTo>
                  <a:cubicBezTo>
                    <a:pt x="2786" y="3826"/>
                    <a:pt x="2715" y="3897"/>
                    <a:pt x="2715" y="3993"/>
                  </a:cubicBezTo>
                  <a:lnTo>
                    <a:pt x="2715" y="4171"/>
                  </a:lnTo>
                  <a:lnTo>
                    <a:pt x="2536" y="4171"/>
                  </a:lnTo>
                  <a:lnTo>
                    <a:pt x="2536" y="3350"/>
                  </a:lnTo>
                  <a:lnTo>
                    <a:pt x="2715" y="3350"/>
                  </a:lnTo>
                  <a:lnTo>
                    <a:pt x="2715" y="3528"/>
                  </a:lnTo>
                  <a:cubicBezTo>
                    <a:pt x="2715" y="3612"/>
                    <a:pt x="2786" y="3695"/>
                    <a:pt x="2870" y="3695"/>
                  </a:cubicBezTo>
                  <a:cubicBezTo>
                    <a:pt x="2965" y="3695"/>
                    <a:pt x="3037" y="3612"/>
                    <a:pt x="3037" y="3528"/>
                  </a:cubicBezTo>
                  <a:lnTo>
                    <a:pt x="3037" y="2838"/>
                  </a:lnTo>
                  <a:cubicBezTo>
                    <a:pt x="3037" y="2754"/>
                    <a:pt x="2965" y="2683"/>
                    <a:pt x="2870" y="2683"/>
                  </a:cubicBezTo>
                  <a:cubicBezTo>
                    <a:pt x="2786" y="2683"/>
                    <a:pt x="2715" y="2754"/>
                    <a:pt x="2715" y="2838"/>
                  </a:cubicBezTo>
                  <a:lnTo>
                    <a:pt x="2715" y="3016"/>
                  </a:lnTo>
                  <a:lnTo>
                    <a:pt x="2536" y="3016"/>
                  </a:lnTo>
                  <a:lnTo>
                    <a:pt x="2536" y="921"/>
                  </a:lnTo>
                  <a:lnTo>
                    <a:pt x="2536" y="873"/>
                  </a:lnTo>
                  <a:cubicBezTo>
                    <a:pt x="2525" y="564"/>
                    <a:pt x="2358" y="278"/>
                    <a:pt x="2084" y="135"/>
                  </a:cubicBezTo>
                  <a:cubicBezTo>
                    <a:pt x="1930" y="45"/>
                    <a:pt x="1766" y="0"/>
                    <a:pt x="16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4" name="Google Shape;12224;p66"/>
          <p:cNvGrpSpPr/>
          <p:nvPr/>
        </p:nvGrpSpPr>
        <p:grpSpPr>
          <a:xfrm>
            <a:off x="5770336" y="2007615"/>
            <a:ext cx="350682" cy="292097"/>
            <a:chOff x="5770336" y="2007615"/>
            <a:chExt cx="350682" cy="292097"/>
          </a:xfrm>
        </p:grpSpPr>
        <p:sp>
          <p:nvSpPr>
            <p:cNvPr id="12225" name="Google Shape;12225;p66"/>
            <p:cNvSpPr/>
            <p:nvPr/>
          </p:nvSpPr>
          <p:spPr>
            <a:xfrm>
              <a:off x="5780545" y="2007615"/>
              <a:ext cx="329500" cy="75855"/>
            </a:xfrm>
            <a:custGeom>
              <a:rect b="b" l="l" r="r" t="t"/>
              <a:pathLst>
                <a:path extrusionOk="0" h="2385" w="10360">
                  <a:moveTo>
                    <a:pt x="245" y="1"/>
                  </a:moveTo>
                  <a:cubicBezTo>
                    <a:pt x="179" y="1"/>
                    <a:pt x="123" y="24"/>
                    <a:pt x="84" y="63"/>
                  </a:cubicBezTo>
                  <a:cubicBezTo>
                    <a:pt x="24" y="111"/>
                    <a:pt x="1" y="182"/>
                    <a:pt x="1" y="254"/>
                  </a:cubicBezTo>
                  <a:lnTo>
                    <a:pt x="1" y="2218"/>
                  </a:lnTo>
                  <a:cubicBezTo>
                    <a:pt x="1" y="2313"/>
                    <a:pt x="72" y="2385"/>
                    <a:pt x="167" y="2385"/>
                  </a:cubicBezTo>
                  <a:cubicBezTo>
                    <a:pt x="251" y="2385"/>
                    <a:pt x="322" y="2313"/>
                    <a:pt x="322" y="2218"/>
                  </a:cubicBezTo>
                  <a:lnTo>
                    <a:pt x="322" y="349"/>
                  </a:lnTo>
                  <a:cubicBezTo>
                    <a:pt x="977" y="456"/>
                    <a:pt x="2882" y="718"/>
                    <a:pt x="5180" y="718"/>
                  </a:cubicBezTo>
                  <a:cubicBezTo>
                    <a:pt x="7466" y="718"/>
                    <a:pt x="9371" y="456"/>
                    <a:pt x="10026" y="349"/>
                  </a:cubicBezTo>
                  <a:lnTo>
                    <a:pt x="10026" y="2218"/>
                  </a:lnTo>
                  <a:cubicBezTo>
                    <a:pt x="10026" y="2313"/>
                    <a:pt x="10097" y="2385"/>
                    <a:pt x="10192" y="2385"/>
                  </a:cubicBezTo>
                  <a:cubicBezTo>
                    <a:pt x="10276" y="2385"/>
                    <a:pt x="10359" y="2313"/>
                    <a:pt x="10359" y="2218"/>
                  </a:cubicBezTo>
                  <a:lnTo>
                    <a:pt x="10359" y="254"/>
                  </a:lnTo>
                  <a:cubicBezTo>
                    <a:pt x="10323" y="182"/>
                    <a:pt x="10300" y="111"/>
                    <a:pt x="10240" y="63"/>
                  </a:cubicBezTo>
                  <a:cubicBezTo>
                    <a:pt x="10191" y="24"/>
                    <a:pt x="10125" y="1"/>
                    <a:pt x="10077" y="1"/>
                  </a:cubicBezTo>
                  <a:cubicBezTo>
                    <a:pt x="10067" y="1"/>
                    <a:pt x="10058" y="2"/>
                    <a:pt x="10050" y="4"/>
                  </a:cubicBezTo>
                  <a:cubicBezTo>
                    <a:pt x="9657" y="63"/>
                    <a:pt x="7597" y="396"/>
                    <a:pt x="5168" y="396"/>
                  </a:cubicBezTo>
                  <a:cubicBezTo>
                    <a:pt x="2727" y="396"/>
                    <a:pt x="667" y="75"/>
                    <a:pt x="286" y="4"/>
                  </a:cubicBezTo>
                  <a:cubicBezTo>
                    <a:pt x="272" y="2"/>
                    <a:pt x="258" y="1"/>
                    <a:pt x="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6" name="Google Shape;12226;p66"/>
            <p:cNvSpPr/>
            <p:nvPr/>
          </p:nvSpPr>
          <p:spPr>
            <a:xfrm>
              <a:off x="5779400" y="2097082"/>
              <a:ext cx="329500" cy="76014"/>
            </a:xfrm>
            <a:custGeom>
              <a:rect b="b" l="l" r="r" t="t"/>
              <a:pathLst>
                <a:path extrusionOk="0" h="2390" w="10360">
                  <a:moveTo>
                    <a:pt x="168" y="0"/>
                  </a:moveTo>
                  <a:cubicBezTo>
                    <a:pt x="84" y="0"/>
                    <a:pt x="1" y="72"/>
                    <a:pt x="1" y="167"/>
                  </a:cubicBezTo>
                  <a:lnTo>
                    <a:pt x="1" y="2132"/>
                  </a:lnTo>
                  <a:cubicBezTo>
                    <a:pt x="1" y="2203"/>
                    <a:pt x="37" y="2286"/>
                    <a:pt x="96" y="2322"/>
                  </a:cubicBezTo>
                  <a:cubicBezTo>
                    <a:pt x="144" y="2370"/>
                    <a:pt x="203" y="2382"/>
                    <a:pt x="263" y="2382"/>
                  </a:cubicBezTo>
                  <a:lnTo>
                    <a:pt x="299" y="2382"/>
                  </a:lnTo>
                  <a:cubicBezTo>
                    <a:pt x="692" y="2322"/>
                    <a:pt x="2739" y="2001"/>
                    <a:pt x="5180" y="2001"/>
                  </a:cubicBezTo>
                  <a:cubicBezTo>
                    <a:pt x="7621" y="2001"/>
                    <a:pt x="9681" y="2310"/>
                    <a:pt x="10062" y="2382"/>
                  </a:cubicBezTo>
                  <a:cubicBezTo>
                    <a:pt x="10080" y="2387"/>
                    <a:pt x="10098" y="2389"/>
                    <a:pt x="10115" y="2389"/>
                  </a:cubicBezTo>
                  <a:cubicBezTo>
                    <a:pt x="10175" y="2389"/>
                    <a:pt x="10227" y="2359"/>
                    <a:pt x="10264" y="2322"/>
                  </a:cubicBezTo>
                  <a:cubicBezTo>
                    <a:pt x="10324" y="2286"/>
                    <a:pt x="10347" y="2203"/>
                    <a:pt x="10347" y="2132"/>
                  </a:cubicBezTo>
                  <a:lnTo>
                    <a:pt x="10347" y="167"/>
                  </a:lnTo>
                  <a:cubicBezTo>
                    <a:pt x="10359" y="84"/>
                    <a:pt x="10288" y="0"/>
                    <a:pt x="10193" y="0"/>
                  </a:cubicBezTo>
                  <a:cubicBezTo>
                    <a:pt x="10109" y="0"/>
                    <a:pt x="10038" y="84"/>
                    <a:pt x="10038" y="167"/>
                  </a:cubicBezTo>
                  <a:lnTo>
                    <a:pt x="10038" y="2048"/>
                  </a:lnTo>
                  <a:cubicBezTo>
                    <a:pt x="9383" y="1941"/>
                    <a:pt x="7478" y="1667"/>
                    <a:pt x="5180" y="1667"/>
                  </a:cubicBezTo>
                  <a:cubicBezTo>
                    <a:pt x="2894" y="1667"/>
                    <a:pt x="989" y="1941"/>
                    <a:pt x="334" y="2048"/>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7" name="Google Shape;12227;p66"/>
            <p:cNvSpPr/>
            <p:nvPr/>
          </p:nvSpPr>
          <p:spPr>
            <a:xfrm>
              <a:off x="5800996" y="2031850"/>
              <a:ext cx="288217" cy="117201"/>
            </a:xfrm>
            <a:custGeom>
              <a:rect b="b" l="l" r="r" t="t"/>
              <a:pathLst>
                <a:path extrusionOk="0" h="3685" w="9062">
                  <a:moveTo>
                    <a:pt x="8728" y="325"/>
                  </a:moveTo>
                  <a:lnTo>
                    <a:pt x="8728" y="3349"/>
                  </a:lnTo>
                  <a:cubicBezTo>
                    <a:pt x="7752" y="3218"/>
                    <a:pt x="6228" y="3087"/>
                    <a:pt x="4525" y="3087"/>
                  </a:cubicBezTo>
                  <a:cubicBezTo>
                    <a:pt x="2799" y="3087"/>
                    <a:pt x="1286" y="3230"/>
                    <a:pt x="310" y="3349"/>
                  </a:cubicBezTo>
                  <a:lnTo>
                    <a:pt x="310" y="325"/>
                  </a:lnTo>
                  <a:cubicBezTo>
                    <a:pt x="1275" y="444"/>
                    <a:pt x="2799" y="599"/>
                    <a:pt x="4525" y="599"/>
                  </a:cubicBezTo>
                  <a:cubicBezTo>
                    <a:pt x="6239" y="599"/>
                    <a:pt x="7752" y="444"/>
                    <a:pt x="8728" y="325"/>
                  </a:cubicBezTo>
                  <a:close/>
                  <a:moveTo>
                    <a:pt x="292" y="1"/>
                  </a:moveTo>
                  <a:cubicBezTo>
                    <a:pt x="220" y="1"/>
                    <a:pt x="145" y="25"/>
                    <a:pt x="96" y="75"/>
                  </a:cubicBezTo>
                  <a:cubicBezTo>
                    <a:pt x="36" y="135"/>
                    <a:pt x="1" y="230"/>
                    <a:pt x="1" y="313"/>
                  </a:cubicBezTo>
                  <a:lnTo>
                    <a:pt x="1" y="3361"/>
                  </a:lnTo>
                  <a:cubicBezTo>
                    <a:pt x="1" y="3456"/>
                    <a:pt x="36" y="3540"/>
                    <a:pt x="96" y="3599"/>
                  </a:cubicBezTo>
                  <a:cubicBezTo>
                    <a:pt x="155" y="3647"/>
                    <a:pt x="239" y="3683"/>
                    <a:pt x="310" y="3683"/>
                  </a:cubicBezTo>
                  <a:lnTo>
                    <a:pt x="358" y="3683"/>
                  </a:lnTo>
                  <a:cubicBezTo>
                    <a:pt x="1322" y="3564"/>
                    <a:pt x="2822" y="3409"/>
                    <a:pt x="4537" y="3409"/>
                  </a:cubicBezTo>
                  <a:cubicBezTo>
                    <a:pt x="6251" y="3409"/>
                    <a:pt x="7752" y="3564"/>
                    <a:pt x="8716" y="3683"/>
                  </a:cubicBezTo>
                  <a:cubicBezTo>
                    <a:pt x="8728" y="3684"/>
                    <a:pt x="8740" y="3685"/>
                    <a:pt x="8752" y="3685"/>
                  </a:cubicBezTo>
                  <a:cubicBezTo>
                    <a:pt x="8832" y="3685"/>
                    <a:pt x="8902" y="3651"/>
                    <a:pt x="8954" y="3599"/>
                  </a:cubicBezTo>
                  <a:cubicBezTo>
                    <a:pt x="9026" y="3540"/>
                    <a:pt x="9061" y="3456"/>
                    <a:pt x="9061" y="3361"/>
                  </a:cubicBezTo>
                  <a:lnTo>
                    <a:pt x="9061" y="313"/>
                  </a:lnTo>
                  <a:cubicBezTo>
                    <a:pt x="9049" y="230"/>
                    <a:pt x="9002" y="135"/>
                    <a:pt x="8942" y="75"/>
                  </a:cubicBezTo>
                  <a:cubicBezTo>
                    <a:pt x="8893" y="25"/>
                    <a:pt x="8818" y="1"/>
                    <a:pt x="8747" y="1"/>
                  </a:cubicBezTo>
                  <a:cubicBezTo>
                    <a:pt x="8732" y="1"/>
                    <a:pt x="8718" y="2"/>
                    <a:pt x="8704" y="4"/>
                  </a:cubicBezTo>
                  <a:cubicBezTo>
                    <a:pt x="7740" y="123"/>
                    <a:pt x="6228" y="266"/>
                    <a:pt x="4525" y="266"/>
                  </a:cubicBezTo>
                  <a:cubicBezTo>
                    <a:pt x="2810" y="266"/>
                    <a:pt x="1310" y="123"/>
                    <a:pt x="334" y="4"/>
                  </a:cubicBezTo>
                  <a:cubicBezTo>
                    <a:pt x="320" y="2"/>
                    <a:pt x="306" y="1"/>
                    <a:pt x="2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28" name="Google Shape;12228;p66"/>
            <p:cNvSpPr/>
            <p:nvPr/>
          </p:nvSpPr>
          <p:spPr>
            <a:xfrm>
              <a:off x="5770336" y="2186073"/>
              <a:ext cx="350682" cy="113639"/>
            </a:xfrm>
            <a:custGeom>
              <a:rect b="b" l="l" r="r" t="t"/>
              <a:pathLst>
                <a:path extrusionOk="0" h="3573" w="11026">
                  <a:moveTo>
                    <a:pt x="2965" y="334"/>
                  </a:moveTo>
                  <a:cubicBezTo>
                    <a:pt x="3179" y="334"/>
                    <a:pt x="3346" y="500"/>
                    <a:pt x="3346" y="703"/>
                  </a:cubicBezTo>
                  <a:lnTo>
                    <a:pt x="3346" y="1155"/>
                  </a:lnTo>
                  <a:lnTo>
                    <a:pt x="2953" y="1155"/>
                  </a:lnTo>
                  <a:cubicBezTo>
                    <a:pt x="2786" y="1179"/>
                    <a:pt x="2631" y="1274"/>
                    <a:pt x="2524" y="1393"/>
                  </a:cubicBezTo>
                  <a:cubicBezTo>
                    <a:pt x="2393" y="1239"/>
                    <a:pt x="2191" y="1132"/>
                    <a:pt x="1989" y="1132"/>
                  </a:cubicBezTo>
                  <a:lnTo>
                    <a:pt x="1703" y="1132"/>
                  </a:lnTo>
                  <a:lnTo>
                    <a:pt x="1703" y="703"/>
                  </a:lnTo>
                  <a:lnTo>
                    <a:pt x="1715" y="703"/>
                  </a:lnTo>
                  <a:cubicBezTo>
                    <a:pt x="1715" y="500"/>
                    <a:pt x="1881" y="334"/>
                    <a:pt x="2096" y="334"/>
                  </a:cubicBezTo>
                  <a:close/>
                  <a:moveTo>
                    <a:pt x="4929" y="334"/>
                  </a:moveTo>
                  <a:cubicBezTo>
                    <a:pt x="5144" y="334"/>
                    <a:pt x="5310" y="500"/>
                    <a:pt x="5310" y="703"/>
                  </a:cubicBezTo>
                  <a:lnTo>
                    <a:pt x="5310" y="1155"/>
                  </a:lnTo>
                  <a:lnTo>
                    <a:pt x="4917" y="1155"/>
                  </a:lnTo>
                  <a:cubicBezTo>
                    <a:pt x="4751" y="1179"/>
                    <a:pt x="4596" y="1274"/>
                    <a:pt x="4489" y="1393"/>
                  </a:cubicBezTo>
                  <a:cubicBezTo>
                    <a:pt x="4358" y="1239"/>
                    <a:pt x="4155" y="1132"/>
                    <a:pt x="3953" y="1132"/>
                  </a:cubicBezTo>
                  <a:lnTo>
                    <a:pt x="3667" y="1132"/>
                  </a:lnTo>
                  <a:lnTo>
                    <a:pt x="3667" y="703"/>
                  </a:lnTo>
                  <a:lnTo>
                    <a:pt x="3679" y="703"/>
                  </a:lnTo>
                  <a:cubicBezTo>
                    <a:pt x="3679" y="500"/>
                    <a:pt x="3846" y="334"/>
                    <a:pt x="4060" y="334"/>
                  </a:cubicBezTo>
                  <a:close/>
                  <a:moveTo>
                    <a:pt x="6894" y="334"/>
                  </a:moveTo>
                  <a:cubicBezTo>
                    <a:pt x="7108" y="334"/>
                    <a:pt x="7275" y="500"/>
                    <a:pt x="7275" y="703"/>
                  </a:cubicBezTo>
                  <a:lnTo>
                    <a:pt x="7275" y="1155"/>
                  </a:lnTo>
                  <a:lnTo>
                    <a:pt x="6811" y="1155"/>
                  </a:lnTo>
                  <a:cubicBezTo>
                    <a:pt x="6799" y="1155"/>
                    <a:pt x="6775" y="1155"/>
                    <a:pt x="6775" y="1167"/>
                  </a:cubicBezTo>
                  <a:cubicBezTo>
                    <a:pt x="6644" y="1215"/>
                    <a:pt x="6525" y="1286"/>
                    <a:pt x="6441" y="1393"/>
                  </a:cubicBezTo>
                  <a:cubicBezTo>
                    <a:pt x="6346" y="1286"/>
                    <a:pt x="6227" y="1215"/>
                    <a:pt x="6096" y="1167"/>
                  </a:cubicBezTo>
                  <a:cubicBezTo>
                    <a:pt x="6084" y="1167"/>
                    <a:pt x="6084" y="1167"/>
                    <a:pt x="6060" y="1155"/>
                  </a:cubicBezTo>
                  <a:lnTo>
                    <a:pt x="5608" y="1155"/>
                  </a:lnTo>
                  <a:lnTo>
                    <a:pt x="5608" y="703"/>
                  </a:lnTo>
                  <a:cubicBezTo>
                    <a:pt x="5644" y="500"/>
                    <a:pt x="5810" y="334"/>
                    <a:pt x="6013" y="334"/>
                  </a:cubicBezTo>
                  <a:close/>
                  <a:moveTo>
                    <a:pt x="8847" y="334"/>
                  </a:moveTo>
                  <a:cubicBezTo>
                    <a:pt x="9061" y="334"/>
                    <a:pt x="9216" y="500"/>
                    <a:pt x="9216" y="703"/>
                  </a:cubicBezTo>
                  <a:lnTo>
                    <a:pt x="9216" y="1155"/>
                  </a:lnTo>
                  <a:lnTo>
                    <a:pt x="8763" y="1155"/>
                  </a:lnTo>
                  <a:cubicBezTo>
                    <a:pt x="8739" y="1155"/>
                    <a:pt x="8739" y="1155"/>
                    <a:pt x="8727" y="1167"/>
                  </a:cubicBezTo>
                  <a:cubicBezTo>
                    <a:pt x="8597" y="1215"/>
                    <a:pt x="8477" y="1286"/>
                    <a:pt x="8382" y="1393"/>
                  </a:cubicBezTo>
                  <a:cubicBezTo>
                    <a:pt x="8299" y="1286"/>
                    <a:pt x="8180" y="1215"/>
                    <a:pt x="8049" y="1167"/>
                  </a:cubicBezTo>
                  <a:cubicBezTo>
                    <a:pt x="8025" y="1167"/>
                    <a:pt x="8025" y="1167"/>
                    <a:pt x="8013" y="1155"/>
                  </a:cubicBezTo>
                  <a:lnTo>
                    <a:pt x="7549" y="1155"/>
                  </a:lnTo>
                  <a:lnTo>
                    <a:pt x="7549" y="703"/>
                  </a:lnTo>
                  <a:lnTo>
                    <a:pt x="7596" y="703"/>
                  </a:lnTo>
                  <a:cubicBezTo>
                    <a:pt x="7596" y="500"/>
                    <a:pt x="7763" y="334"/>
                    <a:pt x="7965" y="334"/>
                  </a:cubicBezTo>
                  <a:close/>
                  <a:moveTo>
                    <a:pt x="5489" y="1453"/>
                  </a:moveTo>
                  <a:lnTo>
                    <a:pt x="5489" y="1477"/>
                  </a:lnTo>
                  <a:lnTo>
                    <a:pt x="6013" y="1477"/>
                  </a:lnTo>
                  <a:cubicBezTo>
                    <a:pt x="6037" y="1477"/>
                    <a:pt x="6037" y="1477"/>
                    <a:pt x="6049" y="1489"/>
                  </a:cubicBezTo>
                  <a:lnTo>
                    <a:pt x="6060" y="1489"/>
                  </a:lnTo>
                  <a:cubicBezTo>
                    <a:pt x="6072" y="1489"/>
                    <a:pt x="6072" y="1489"/>
                    <a:pt x="6096" y="1513"/>
                  </a:cubicBezTo>
                  <a:lnTo>
                    <a:pt x="6108" y="1513"/>
                  </a:lnTo>
                  <a:cubicBezTo>
                    <a:pt x="6120" y="1513"/>
                    <a:pt x="6120" y="1524"/>
                    <a:pt x="6132" y="1524"/>
                  </a:cubicBezTo>
                  <a:cubicBezTo>
                    <a:pt x="6156" y="1524"/>
                    <a:pt x="6156" y="1536"/>
                    <a:pt x="6156" y="1536"/>
                  </a:cubicBezTo>
                  <a:lnTo>
                    <a:pt x="6168" y="1548"/>
                  </a:lnTo>
                  <a:lnTo>
                    <a:pt x="6180" y="1572"/>
                  </a:lnTo>
                  <a:lnTo>
                    <a:pt x="6180" y="1584"/>
                  </a:lnTo>
                  <a:lnTo>
                    <a:pt x="6191" y="1596"/>
                  </a:lnTo>
                  <a:lnTo>
                    <a:pt x="6191" y="1608"/>
                  </a:lnTo>
                  <a:lnTo>
                    <a:pt x="6215" y="1632"/>
                  </a:lnTo>
                  <a:lnTo>
                    <a:pt x="6215" y="1643"/>
                  </a:lnTo>
                  <a:cubicBezTo>
                    <a:pt x="6215" y="1643"/>
                    <a:pt x="6215" y="1655"/>
                    <a:pt x="6227" y="1655"/>
                  </a:cubicBezTo>
                  <a:lnTo>
                    <a:pt x="6227" y="1667"/>
                  </a:lnTo>
                  <a:cubicBezTo>
                    <a:pt x="6227" y="1667"/>
                    <a:pt x="6227" y="1691"/>
                    <a:pt x="6239" y="1691"/>
                  </a:cubicBezTo>
                  <a:lnTo>
                    <a:pt x="6239" y="1703"/>
                  </a:lnTo>
                  <a:lnTo>
                    <a:pt x="6239" y="1715"/>
                  </a:lnTo>
                  <a:lnTo>
                    <a:pt x="6239" y="1727"/>
                  </a:lnTo>
                  <a:lnTo>
                    <a:pt x="6239" y="1751"/>
                  </a:lnTo>
                  <a:lnTo>
                    <a:pt x="6239" y="1763"/>
                  </a:lnTo>
                  <a:lnTo>
                    <a:pt x="6239" y="1786"/>
                  </a:lnTo>
                  <a:lnTo>
                    <a:pt x="6239" y="1822"/>
                  </a:lnTo>
                  <a:lnTo>
                    <a:pt x="6239" y="2655"/>
                  </a:lnTo>
                  <a:lnTo>
                    <a:pt x="4608" y="2655"/>
                  </a:lnTo>
                  <a:lnTo>
                    <a:pt x="4608" y="1822"/>
                  </a:lnTo>
                  <a:lnTo>
                    <a:pt x="4608" y="1786"/>
                  </a:lnTo>
                  <a:cubicBezTo>
                    <a:pt x="4620" y="1632"/>
                    <a:pt x="4751" y="1489"/>
                    <a:pt x="4906" y="1453"/>
                  </a:cubicBezTo>
                  <a:close/>
                  <a:moveTo>
                    <a:pt x="7977" y="1477"/>
                  </a:moveTo>
                  <a:cubicBezTo>
                    <a:pt x="8001" y="1477"/>
                    <a:pt x="8001" y="1477"/>
                    <a:pt x="8013" y="1489"/>
                  </a:cubicBezTo>
                  <a:lnTo>
                    <a:pt x="8025" y="1489"/>
                  </a:lnTo>
                  <a:cubicBezTo>
                    <a:pt x="8037" y="1489"/>
                    <a:pt x="8037" y="1489"/>
                    <a:pt x="8061" y="1513"/>
                  </a:cubicBezTo>
                  <a:lnTo>
                    <a:pt x="8073" y="1513"/>
                  </a:lnTo>
                  <a:cubicBezTo>
                    <a:pt x="8085" y="1513"/>
                    <a:pt x="8085" y="1524"/>
                    <a:pt x="8096" y="1524"/>
                  </a:cubicBezTo>
                  <a:lnTo>
                    <a:pt x="8120" y="1536"/>
                  </a:lnTo>
                  <a:lnTo>
                    <a:pt x="8132" y="1548"/>
                  </a:lnTo>
                  <a:lnTo>
                    <a:pt x="8144" y="1572"/>
                  </a:lnTo>
                  <a:lnTo>
                    <a:pt x="8144" y="1584"/>
                  </a:lnTo>
                  <a:lnTo>
                    <a:pt x="8156" y="1596"/>
                  </a:lnTo>
                  <a:lnTo>
                    <a:pt x="8156" y="1608"/>
                  </a:lnTo>
                  <a:lnTo>
                    <a:pt x="8180" y="1632"/>
                  </a:lnTo>
                  <a:lnTo>
                    <a:pt x="8180" y="1643"/>
                  </a:lnTo>
                  <a:cubicBezTo>
                    <a:pt x="8180" y="1643"/>
                    <a:pt x="8180" y="1655"/>
                    <a:pt x="8192" y="1655"/>
                  </a:cubicBezTo>
                  <a:lnTo>
                    <a:pt x="8192" y="1667"/>
                  </a:lnTo>
                  <a:cubicBezTo>
                    <a:pt x="8192" y="1667"/>
                    <a:pt x="8192" y="1691"/>
                    <a:pt x="8204" y="1691"/>
                  </a:cubicBezTo>
                  <a:lnTo>
                    <a:pt x="8204" y="1703"/>
                  </a:lnTo>
                  <a:lnTo>
                    <a:pt x="8204" y="1715"/>
                  </a:lnTo>
                  <a:lnTo>
                    <a:pt x="8204" y="1727"/>
                  </a:lnTo>
                  <a:lnTo>
                    <a:pt x="8204" y="1751"/>
                  </a:lnTo>
                  <a:lnTo>
                    <a:pt x="8204" y="1763"/>
                  </a:lnTo>
                  <a:lnTo>
                    <a:pt x="8204" y="1786"/>
                  </a:lnTo>
                  <a:lnTo>
                    <a:pt x="8204" y="1822"/>
                  </a:lnTo>
                  <a:lnTo>
                    <a:pt x="8204" y="2655"/>
                  </a:lnTo>
                  <a:lnTo>
                    <a:pt x="6572" y="2655"/>
                  </a:lnTo>
                  <a:lnTo>
                    <a:pt x="6572" y="1822"/>
                  </a:lnTo>
                  <a:lnTo>
                    <a:pt x="6572" y="1786"/>
                  </a:lnTo>
                  <a:lnTo>
                    <a:pt x="6572" y="1763"/>
                  </a:lnTo>
                  <a:lnTo>
                    <a:pt x="6572" y="1751"/>
                  </a:lnTo>
                  <a:lnTo>
                    <a:pt x="6572" y="1727"/>
                  </a:lnTo>
                  <a:lnTo>
                    <a:pt x="6572" y="1715"/>
                  </a:lnTo>
                  <a:lnTo>
                    <a:pt x="6572" y="1703"/>
                  </a:lnTo>
                  <a:lnTo>
                    <a:pt x="6572" y="1691"/>
                  </a:lnTo>
                  <a:cubicBezTo>
                    <a:pt x="6572" y="1691"/>
                    <a:pt x="6572" y="1667"/>
                    <a:pt x="6584" y="1667"/>
                  </a:cubicBezTo>
                  <a:lnTo>
                    <a:pt x="6584" y="1655"/>
                  </a:lnTo>
                  <a:cubicBezTo>
                    <a:pt x="6584" y="1655"/>
                    <a:pt x="6584" y="1643"/>
                    <a:pt x="6596" y="1643"/>
                  </a:cubicBezTo>
                  <a:lnTo>
                    <a:pt x="6596" y="1632"/>
                  </a:lnTo>
                  <a:lnTo>
                    <a:pt x="6608" y="1608"/>
                  </a:lnTo>
                  <a:lnTo>
                    <a:pt x="6608" y="1596"/>
                  </a:lnTo>
                  <a:lnTo>
                    <a:pt x="6632" y="1584"/>
                  </a:lnTo>
                  <a:lnTo>
                    <a:pt x="6632" y="1572"/>
                  </a:lnTo>
                  <a:lnTo>
                    <a:pt x="6644" y="1548"/>
                  </a:lnTo>
                  <a:lnTo>
                    <a:pt x="6656" y="1536"/>
                  </a:lnTo>
                  <a:lnTo>
                    <a:pt x="6668" y="1524"/>
                  </a:lnTo>
                  <a:cubicBezTo>
                    <a:pt x="6692" y="1524"/>
                    <a:pt x="6692" y="1513"/>
                    <a:pt x="6703" y="1513"/>
                  </a:cubicBezTo>
                  <a:lnTo>
                    <a:pt x="6715" y="1513"/>
                  </a:lnTo>
                  <a:cubicBezTo>
                    <a:pt x="6727" y="1513"/>
                    <a:pt x="6727" y="1489"/>
                    <a:pt x="6751" y="1489"/>
                  </a:cubicBezTo>
                  <a:lnTo>
                    <a:pt x="6763" y="1489"/>
                  </a:lnTo>
                  <a:cubicBezTo>
                    <a:pt x="6775" y="1489"/>
                    <a:pt x="6775" y="1489"/>
                    <a:pt x="6787" y="1477"/>
                  </a:cubicBezTo>
                  <a:close/>
                  <a:moveTo>
                    <a:pt x="1989" y="1477"/>
                  </a:moveTo>
                  <a:cubicBezTo>
                    <a:pt x="2191" y="1477"/>
                    <a:pt x="2358" y="1643"/>
                    <a:pt x="2358" y="1846"/>
                  </a:cubicBezTo>
                  <a:lnTo>
                    <a:pt x="2358" y="2679"/>
                  </a:lnTo>
                  <a:lnTo>
                    <a:pt x="726" y="2679"/>
                  </a:lnTo>
                  <a:lnTo>
                    <a:pt x="726" y="1846"/>
                  </a:lnTo>
                  <a:lnTo>
                    <a:pt x="738" y="1846"/>
                  </a:lnTo>
                  <a:cubicBezTo>
                    <a:pt x="738" y="1643"/>
                    <a:pt x="893" y="1477"/>
                    <a:pt x="1107" y="1477"/>
                  </a:cubicBezTo>
                  <a:close/>
                  <a:moveTo>
                    <a:pt x="3953" y="1477"/>
                  </a:moveTo>
                  <a:cubicBezTo>
                    <a:pt x="4155" y="1477"/>
                    <a:pt x="4322" y="1643"/>
                    <a:pt x="4322" y="1846"/>
                  </a:cubicBezTo>
                  <a:lnTo>
                    <a:pt x="4322" y="2679"/>
                  </a:lnTo>
                  <a:lnTo>
                    <a:pt x="2691" y="2679"/>
                  </a:lnTo>
                  <a:lnTo>
                    <a:pt x="2691" y="1846"/>
                  </a:lnTo>
                  <a:lnTo>
                    <a:pt x="2691" y="1822"/>
                  </a:lnTo>
                  <a:cubicBezTo>
                    <a:pt x="2703" y="1655"/>
                    <a:pt x="2834" y="1524"/>
                    <a:pt x="2989" y="1477"/>
                  </a:cubicBezTo>
                  <a:close/>
                  <a:moveTo>
                    <a:pt x="9835" y="1477"/>
                  </a:moveTo>
                  <a:cubicBezTo>
                    <a:pt x="10037" y="1477"/>
                    <a:pt x="10204" y="1643"/>
                    <a:pt x="10204" y="1846"/>
                  </a:cubicBezTo>
                  <a:lnTo>
                    <a:pt x="10204" y="2679"/>
                  </a:lnTo>
                  <a:lnTo>
                    <a:pt x="8561" y="2679"/>
                  </a:lnTo>
                  <a:lnTo>
                    <a:pt x="8561" y="1846"/>
                  </a:lnTo>
                  <a:lnTo>
                    <a:pt x="8561" y="1822"/>
                  </a:lnTo>
                  <a:lnTo>
                    <a:pt x="8561" y="1786"/>
                  </a:lnTo>
                  <a:lnTo>
                    <a:pt x="8561" y="1774"/>
                  </a:lnTo>
                  <a:lnTo>
                    <a:pt x="8561" y="1763"/>
                  </a:lnTo>
                  <a:lnTo>
                    <a:pt x="8561" y="1739"/>
                  </a:lnTo>
                  <a:lnTo>
                    <a:pt x="8561" y="1727"/>
                  </a:lnTo>
                  <a:lnTo>
                    <a:pt x="8561" y="1715"/>
                  </a:lnTo>
                  <a:cubicBezTo>
                    <a:pt x="8561" y="1715"/>
                    <a:pt x="8561" y="1703"/>
                    <a:pt x="8585" y="1703"/>
                  </a:cubicBezTo>
                  <a:lnTo>
                    <a:pt x="8585" y="1679"/>
                  </a:lnTo>
                  <a:cubicBezTo>
                    <a:pt x="8585" y="1679"/>
                    <a:pt x="8585" y="1667"/>
                    <a:pt x="8597" y="1667"/>
                  </a:cubicBezTo>
                  <a:lnTo>
                    <a:pt x="8597" y="1655"/>
                  </a:lnTo>
                  <a:lnTo>
                    <a:pt x="8608" y="1643"/>
                  </a:lnTo>
                  <a:lnTo>
                    <a:pt x="8608" y="1620"/>
                  </a:lnTo>
                  <a:lnTo>
                    <a:pt x="8620" y="1608"/>
                  </a:lnTo>
                  <a:lnTo>
                    <a:pt x="8620" y="1596"/>
                  </a:lnTo>
                  <a:lnTo>
                    <a:pt x="8632" y="1584"/>
                  </a:lnTo>
                  <a:lnTo>
                    <a:pt x="8656" y="1560"/>
                  </a:lnTo>
                  <a:lnTo>
                    <a:pt x="8668" y="1548"/>
                  </a:lnTo>
                  <a:cubicBezTo>
                    <a:pt x="8680" y="1548"/>
                    <a:pt x="8680" y="1536"/>
                    <a:pt x="8692" y="1536"/>
                  </a:cubicBezTo>
                  <a:lnTo>
                    <a:pt x="8716" y="1536"/>
                  </a:lnTo>
                  <a:cubicBezTo>
                    <a:pt x="8727" y="1536"/>
                    <a:pt x="8727" y="1524"/>
                    <a:pt x="8739" y="1524"/>
                  </a:cubicBezTo>
                  <a:lnTo>
                    <a:pt x="8751" y="1524"/>
                  </a:lnTo>
                  <a:cubicBezTo>
                    <a:pt x="8775" y="1524"/>
                    <a:pt x="8775" y="1524"/>
                    <a:pt x="8787" y="1501"/>
                  </a:cubicBezTo>
                  <a:lnTo>
                    <a:pt x="9394" y="1501"/>
                  </a:lnTo>
                  <a:lnTo>
                    <a:pt x="9394" y="1477"/>
                  </a:lnTo>
                  <a:close/>
                  <a:moveTo>
                    <a:pt x="10668" y="3013"/>
                  </a:moveTo>
                  <a:lnTo>
                    <a:pt x="10668" y="3251"/>
                  </a:lnTo>
                  <a:lnTo>
                    <a:pt x="310" y="3251"/>
                  </a:lnTo>
                  <a:lnTo>
                    <a:pt x="310" y="3013"/>
                  </a:lnTo>
                  <a:close/>
                  <a:moveTo>
                    <a:pt x="2131" y="0"/>
                  </a:moveTo>
                  <a:cubicBezTo>
                    <a:pt x="1750" y="0"/>
                    <a:pt x="1441" y="322"/>
                    <a:pt x="1441" y="703"/>
                  </a:cubicBezTo>
                  <a:lnTo>
                    <a:pt x="1441" y="1155"/>
                  </a:lnTo>
                  <a:lnTo>
                    <a:pt x="1155" y="1155"/>
                  </a:lnTo>
                  <a:cubicBezTo>
                    <a:pt x="762" y="1155"/>
                    <a:pt x="453" y="1465"/>
                    <a:pt x="453" y="1846"/>
                  </a:cubicBezTo>
                  <a:lnTo>
                    <a:pt x="453" y="2679"/>
                  </a:lnTo>
                  <a:lnTo>
                    <a:pt x="215" y="2679"/>
                  </a:lnTo>
                  <a:cubicBezTo>
                    <a:pt x="107" y="2679"/>
                    <a:pt x="0" y="2775"/>
                    <a:pt x="0" y="2894"/>
                  </a:cubicBezTo>
                  <a:lnTo>
                    <a:pt x="0" y="3370"/>
                  </a:lnTo>
                  <a:cubicBezTo>
                    <a:pt x="0" y="3477"/>
                    <a:pt x="95" y="3572"/>
                    <a:pt x="215" y="3572"/>
                  </a:cubicBezTo>
                  <a:lnTo>
                    <a:pt x="10811" y="3572"/>
                  </a:lnTo>
                  <a:cubicBezTo>
                    <a:pt x="10918" y="3572"/>
                    <a:pt x="11025" y="3489"/>
                    <a:pt x="11025" y="3370"/>
                  </a:cubicBezTo>
                  <a:lnTo>
                    <a:pt x="11025" y="2894"/>
                  </a:lnTo>
                  <a:cubicBezTo>
                    <a:pt x="10978" y="2775"/>
                    <a:pt x="10883" y="2679"/>
                    <a:pt x="10775" y="2679"/>
                  </a:cubicBezTo>
                  <a:lnTo>
                    <a:pt x="10549" y="2679"/>
                  </a:lnTo>
                  <a:lnTo>
                    <a:pt x="10549" y="1846"/>
                  </a:lnTo>
                  <a:cubicBezTo>
                    <a:pt x="10549" y="1465"/>
                    <a:pt x="10228" y="1155"/>
                    <a:pt x="9847" y="1155"/>
                  </a:cubicBezTo>
                  <a:lnTo>
                    <a:pt x="9561" y="1155"/>
                  </a:lnTo>
                  <a:lnTo>
                    <a:pt x="9561" y="703"/>
                  </a:lnTo>
                  <a:cubicBezTo>
                    <a:pt x="9561" y="322"/>
                    <a:pt x="9251" y="0"/>
                    <a:pt x="8858" y="0"/>
                  </a:cubicBezTo>
                  <a:lnTo>
                    <a:pt x="7977" y="0"/>
                  </a:lnTo>
                  <a:cubicBezTo>
                    <a:pt x="7763" y="0"/>
                    <a:pt x="7561" y="108"/>
                    <a:pt x="7442" y="262"/>
                  </a:cubicBezTo>
                  <a:cubicBezTo>
                    <a:pt x="7311" y="108"/>
                    <a:pt x="7120" y="0"/>
                    <a:pt x="6906" y="0"/>
                  </a:cubicBezTo>
                  <a:lnTo>
                    <a:pt x="6037" y="0"/>
                  </a:lnTo>
                  <a:cubicBezTo>
                    <a:pt x="5810" y="0"/>
                    <a:pt x="5620" y="108"/>
                    <a:pt x="5501" y="262"/>
                  </a:cubicBezTo>
                  <a:cubicBezTo>
                    <a:pt x="5358" y="108"/>
                    <a:pt x="5168" y="0"/>
                    <a:pt x="4965" y="0"/>
                  </a:cubicBezTo>
                  <a:lnTo>
                    <a:pt x="4084" y="0"/>
                  </a:lnTo>
                  <a:cubicBezTo>
                    <a:pt x="3858" y="0"/>
                    <a:pt x="3667" y="108"/>
                    <a:pt x="3548" y="262"/>
                  </a:cubicBezTo>
                  <a:cubicBezTo>
                    <a:pt x="3417" y="108"/>
                    <a:pt x="3227" y="0"/>
                    <a:pt x="30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29" name="Google Shape;12229;p66"/>
          <p:cNvGrpSpPr/>
          <p:nvPr/>
        </p:nvGrpSpPr>
        <p:grpSpPr>
          <a:xfrm>
            <a:off x="5326878" y="1980358"/>
            <a:ext cx="350332" cy="346229"/>
            <a:chOff x="5326878" y="1980358"/>
            <a:chExt cx="350332" cy="346229"/>
          </a:xfrm>
        </p:grpSpPr>
        <p:sp>
          <p:nvSpPr>
            <p:cNvPr id="12230" name="Google Shape;12230;p66"/>
            <p:cNvSpPr/>
            <p:nvPr/>
          </p:nvSpPr>
          <p:spPr>
            <a:xfrm>
              <a:off x="5352259" y="2005834"/>
              <a:ext cx="94715" cy="94683"/>
            </a:xfrm>
            <a:custGeom>
              <a:rect b="b" l="l" r="r" t="t"/>
              <a:pathLst>
                <a:path extrusionOk="0" h="2977" w="2978">
                  <a:moveTo>
                    <a:pt x="1501" y="298"/>
                  </a:moveTo>
                  <a:cubicBezTo>
                    <a:pt x="1799" y="298"/>
                    <a:pt x="2096" y="417"/>
                    <a:pt x="2334" y="643"/>
                  </a:cubicBezTo>
                  <a:cubicBezTo>
                    <a:pt x="2763" y="1107"/>
                    <a:pt x="2763" y="1846"/>
                    <a:pt x="2322" y="2310"/>
                  </a:cubicBezTo>
                  <a:cubicBezTo>
                    <a:pt x="2090" y="2542"/>
                    <a:pt x="1787" y="2658"/>
                    <a:pt x="1486" y="2658"/>
                  </a:cubicBezTo>
                  <a:cubicBezTo>
                    <a:pt x="1185" y="2658"/>
                    <a:pt x="888" y="2542"/>
                    <a:pt x="667" y="2310"/>
                  </a:cubicBezTo>
                  <a:cubicBezTo>
                    <a:pt x="441" y="2084"/>
                    <a:pt x="322" y="1786"/>
                    <a:pt x="322" y="1476"/>
                  </a:cubicBezTo>
                  <a:cubicBezTo>
                    <a:pt x="322" y="1155"/>
                    <a:pt x="441" y="857"/>
                    <a:pt x="667" y="643"/>
                  </a:cubicBezTo>
                  <a:cubicBezTo>
                    <a:pt x="894" y="417"/>
                    <a:pt x="1203" y="298"/>
                    <a:pt x="1501" y="298"/>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63"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1" name="Google Shape;12231;p66"/>
            <p:cNvSpPr/>
            <p:nvPr/>
          </p:nvSpPr>
          <p:spPr>
            <a:xfrm>
              <a:off x="5534024" y="2005834"/>
              <a:ext cx="94715" cy="94683"/>
            </a:xfrm>
            <a:custGeom>
              <a:rect b="b" l="l" r="r" t="t"/>
              <a:pathLst>
                <a:path extrusionOk="0" h="2977" w="2978">
                  <a:moveTo>
                    <a:pt x="1489" y="310"/>
                  </a:moveTo>
                  <a:cubicBezTo>
                    <a:pt x="1787" y="310"/>
                    <a:pt x="2084" y="429"/>
                    <a:pt x="2322" y="655"/>
                  </a:cubicBezTo>
                  <a:cubicBezTo>
                    <a:pt x="2763" y="1107"/>
                    <a:pt x="2763" y="1846"/>
                    <a:pt x="2299" y="2310"/>
                  </a:cubicBezTo>
                  <a:cubicBezTo>
                    <a:pt x="2072" y="2542"/>
                    <a:pt x="1772" y="2658"/>
                    <a:pt x="1473" y="2658"/>
                  </a:cubicBezTo>
                  <a:cubicBezTo>
                    <a:pt x="1173" y="2658"/>
                    <a:pt x="876" y="2542"/>
                    <a:pt x="656" y="2310"/>
                  </a:cubicBezTo>
                  <a:cubicBezTo>
                    <a:pt x="191" y="1846"/>
                    <a:pt x="191" y="1107"/>
                    <a:pt x="656" y="655"/>
                  </a:cubicBezTo>
                  <a:cubicBezTo>
                    <a:pt x="870" y="429"/>
                    <a:pt x="1191" y="310"/>
                    <a:pt x="1489" y="310"/>
                  </a:cubicBezTo>
                  <a:close/>
                  <a:moveTo>
                    <a:pt x="1489" y="0"/>
                  </a:moveTo>
                  <a:cubicBezTo>
                    <a:pt x="1084" y="0"/>
                    <a:pt x="715" y="155"/>
                    <a:pt x="429" y="429"/>
                  </a:cubicBezTo>
                  <a:cubicBezTo>
                    <a:pt x="144" y="714"/>
                    <a:pt x="1" y="1084"/>
                    <a:pt x="1" y="1488"/>
                  </a:cubicBezTo>
                  <a:cubicBezTo>
                    <a:pt x="1" y="1893"/>
                    <a:pt x="144" y="2262"/>
                    <a:pt x="429" y="2548"/>
                  </a:cubicBezTo>
                  <a:cubicBezTo>
                    <a:pt x="715" y="2834"/>
                    <a:pt x="1084" y="2977"/>
                    <a:pt x="1489" y="2977"/>
                  </a:cubicBezTo>
                  <a:cubicBezTo>
                    <a:pt x="1882" y="2977"/>
                    <a:pt x="2263" y="2834"/>
                    <a:pt x="2537" y="2548"/>
                  </a:cubicBezTo>
                  <a:cubicBezTo>
                    <a:pt x="2822" y="2262"/>
                    <a:pt x="2977" y="1893"/>
                    <a:pt x="2977" y="1488"/>
                  </a:cubicBezTo>
                  <a:cubicBezTo>
                    <a:pt x="2977" y="1084"/>
                    <a:pt x="2822" y="703"/>
                    <a:pt x="2537" y="429"/>
                  </a:cubicBezTo>
                  <a:cubicBezTo>
                    <a:pt x="2251" y="155"/>
                    <a:pt x="1882"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2" name="Google Shape;12232;p66"/>
            <p:cNvSpPr/>
            <p:nvPr/>
          </p:nvSpPr>
          <p:spPr>
            <a:xfrm>
              <a:off x="5326878" y="1980358"/>
              <a:ext cx="350332" cy="144776"/>
            </a:xfrm>
            <a:custGeom>
              <a:rect b="b" l="l" r="r" t="t"/>
              <a:pathLst>
                <a:path extrusionOk="0" h="4552" w="11015">
                  <a:moveTo>
                    <a:pt x="5144" y="420"/>
                  </a:moveTo>
                  <a:cubicBezTo>
                    <a:pt x="5454" y="420"/>
                    <a:pt x="5692" y="670"/>
                    <a:pt x="5692" y="968"/>
                  </a:cubicBezTo>
                  <a:lnTo>
                    <a:pt x="5692" y="980"/>
                  </a:lnTo>
                  <a:lnTo>
                    <a:pt x="5645" y="956"/>
                  </a:lnTo>
                  <a:cubicBezTo>
                    <a:pt x="5585" y="920"/>
                    <a:pt x="5537" y="908"/>
                    <a:pt x="5478" y="896"/>
                  </a:cubicBezTo>
                  <a:lnTo>
                    <a:pt x="5466" y="896"/>
                  </a:lnTo>
                  <a:cubicBezTo>
                    <a:pt x="5364" y="864"/>
                    <a:pt x="5257" y="848"/>
                    <a:pt x="5148" y="848"/>
                  </a:cubicBezTo>
                  <a:cubicBezTo>
                    <a:pt x="4976" y="848"/>
                    <a:pt x="4800" y="888"/>
                    <a:pt x="4633" y="968"/>
                  </a:cubicBezTo>
                  <a:lnTo>
                    <a:pt x="4585" y="992"/>
                  </a:lnTo>
                  <a:lnTo>
                    <a:pt x="4585" y="980"/>
                  </a:lnTo>
                  <a:cubicBezTo>
                    <a:pt x="4585" y="670"/>
                    <a:pt x="4823" y="420"/>
                    <a:pt x="5144" y="420"/>
                  </a:cubicBezTo>
                  <a:close/>
                  <a:moveTo>
                    <a:pt x="5129" y="1184"/>
                  </a:moveTo>
                  <a:cubicBezTo>
                    <a:pt x="5263" y="1184"/>
                    <a:pt x="5391" y="1216"/>
                    <a:pt x="5514" y="1265"/>
                  </a:cubicBezTo>
                  <a:lnTo>
                    <a:pt x="5883" y="1444"/>
                  </a:lnTo>
                  <a:cubicBezTo>
                    <a:pt x="5764" y="1706"/>
                    <a:pt x="5704" y="2004"/>
                    <a:pt x="5716" y="2301"/>
                  </a:cubicBezTo>
                  <a:lnTo>
                    <a:pt x="5645" y="2277"/>
                  </a:lnTo>
                  <a:cubicBezTo>
                    <a:pt x="5484" y="2200"/>
                    <a:pt x="5308" y="2161"/>
                    <a:pt x="5134" y="2161"/>
                  </a:cubicBezTo>
                  <a:cubicBezTo>
                    <a:pt x="4960" y="2161"/>
                    <a:pt x="4787" y="2200"/>
                    <a:pt x="4633" y="2277"/>
                  </a:cubicBezTo>
                  <a:lnTo>
                    <a:pt x="4561" y="2301"/>
                  </a:lnTo>
                  <a:cubicBezTo>
                    <a:pt x="4561" y="2004"/>
                    <a:pt x="4502" y="1706"/>
                    <a:pt x="4394" y="1432"/>
                  </a:cubicBezTo>
                  <a:lnTo>
                    <a:pt x="4525" y="1373"/>
                  </a:lnTo>
                  <a:lnTo>
                    <a:pt x="4763" y="1265"/>
                  </a:lnTo>
                  <a:cubicBezTo>
                    <a:pt x="4823" y="1230"/>
                    <a:pt x="4883" y="1218"/>
                    <a:pt x="4942" y="1206"/>
                  </a:cubicBezTo>
                  <a:cubicBezTo>
                    <a:pt x="5006" y="1191"/>
                    <a:pt x="5068" y="1184"/>
                    <a:pt x="5129" y="1184"/>
                  </a:cubicBezTo>
                  <a:close/>
                  <a:moveTo>
                    <a:pt x="10348" y="1885"/>
                  </a:moveTo>
                  <a:cubicBezTo>
                    <a:pt x="10538" y="1885"/>
                    <a:pt x="10693" y="2039"/>
                    <a:pt x="10693" y="2230"/>
                  </a:cubicBezTo>
                  <a:lnTo>
                    <a:pt x="10693" y="2301"/>
                  </a:lnTo>
                  <a:cubicBezTo>
                    <a:pt x="10693" y="2504"/>
                    <a:pt x="10538" y="2647"/>
                    <a:pt x="10348" y="2647"/>
                  </a:cubicBezTo>
                  <a:lnTo>
                    <a:pt x="10240" y="2647"/>
                  </a:lnTo>
                  <a:lnTo>
                    <a:pt x="10240" y="2599"/>
                  </a:lnTo>
                  <a:lnTo>
                    <a:pt x="10240" y="2587"/>
                  </a:lnTo>
                  <a:cubicBezTo>
                    <a:pt x="10240" y="2563"/>
                    <a:pt x="10252" y="2516"/>
                    <a:pt x="10252" y="2480"/>
                  </a:cubicBezTo>
                  <a:cubicBezTo>
                    <a:pt x="10252" y="2420"/>
                    <a:pt x="10276" y="2385"/>
                    <a:pt x="10276" y="2325"/>
                  </a:cubicBezTo>
                  <a:lnTo>
                    <a:pt x="10276" y="2218"/>
                  </a:lnTo>
                  <a:cubicBezTo>
                    <a:pt x="10276" y="2158"/>
                    <a:pt x="10276" y="2111"/>
                    <a:pt x="10252" y="2051"/>
                  </a:cubicBezTo>
                  <a:cubicBezTo>
                    <a:pt x="10252" y="2027"/>
                    <a:pt x="10252" y="1980"/>
                    <a:pt x="10240" y="1944"/>
                  </a:cubicBezTo>
                  <a:lnTo>
                    <a:pt x="10240" y="1932"/>
                  </a:lnTo>
                  <a:lnTo>
                    <a:pt x="10240" y="1885"/>
                  </a:lnTo>
                  <a:close/>
                  <a:moveTo>
                    <a:pt x="2287" y="325"/>
                  </a:moveTo>
                  <a:cubicBezTo>
                    <a:pt x="2787" y="325"/>
                    <a:pt x="3275" y="515"/>
                    <a:pt x="3668" y="896"/>
                  </a:cubicBezTo>
                  <a:cubicBezTo>
                    <a:pt x="3823" y="1051"/>
                    <a:pt x="3954" y="1230"/>
                    <a:pt x="4049" y="1432"/>
                  </a:cubicBezTo>
                  <a:cubicBezTo>
                    <a:pt x="4049" y="1444"/>
                    <a:pt x="4061" y="1456"/>
                    <a:pt x="4061" y="1456"/>
                  </a:cubicBezTo>
                  <a:cubicBezTo>
                    <a:pt x="4085" y="1468"/>
                    <a:pt x="4085" y="1504"/>
                    <a:pt x="4097" y="1515"/>
                  </a:cubicBezTo>
                  <a:lnTo>
                    <a:pt x="4097" y="1527"/>
                  </a:lnTo>
                  <a:cubicBezTo>
                    <a:pt x="4109" y="1563"/>
                    <a:pt x="4109" y="1587"/>
                    <a:pt x="4121" y="1623"/>
                  </a:cubicBezTo>
                  <a:lnTo>
                    <a:pt x="4121" y="1634"/>
                  </a:lnTo>
                  <a:cubicBezTo>
                    <a:pt x="4371" y="2325"/>
                    <a:pt x="4216" y="3123"/>
                    <a:pt x="3668" y="3659"/>
                  </a:cubicBezTo>
                  <a:cubicBezTo>
                    <a:pt x="3287" y="4040"/>
                    <a:pt x="2784" y="4230"/>
                    <a:pt x="2281" y="4230"/>
                  </a:cubicBezTo>
                  <a:cubicBezTo>
                    <a:pt x="1778" y="4230"/>
                    <a:pt x="1275" y="4040"/>
                    <a:pt x="894" y="3659"/>
                  </a:cubicBezTo>
                  <a:cubicBezTo>
                    <a:pt x="525" y="3289"/>
                    <a:pt x="311" y="2801"/>
                    <a:pt x="311" y="2277"/>
                  </a:cubicBezTo>
                  <a:cubicBezTo>
                    <a:pt x="311" y="1754"/>
                    <a:pt x="525" y="1265"/>
                    <a:pt x="894" y="896"/>
                  </a:cubicBezTo>
                  <a:cubicBezTo>
                    <a:pt x="1287" y="503"/>
                    <a:pt x="1775" y="325"/>
                    <a:pt x="2287" y="325"/>
                  </a:cubicBezTo>
                  <a:close/>
                  <a:moveTo>
                    <a:pt x="7978" y="337"/>
                  </a:moveTo>
                  <a:cubicBezTo>
                    <a:pt x="8490" y="337"/>
                    <a:pt x="8978" y="527"/>
                    <a:pt x="9371" y="908"/>
                  </a:cubicBezTo>
                  <a:cubicBezTo>
                    <a:pt x="9633" y="1170"/>
                    <a:pt x="9800" y="1480"/>
                    <a:pt x="9883" y="1825"/>
                  </a:cubicBezTo>
                  <a:cubicBezTo>
                    <a:pt x="9967" y="2123"/>
                    <a:pt x="9967" y="2444"/>
                    <a:pt x="9883" y="2754"/>
                  </a:cubicBezTo>
                  <a:cubicBezTo>
                    <a:pt x="9800" y="3099"/>
                    <a:pt x="9633" y="3409"/>
                    <a:pt x="9371" y="3670"/>
                  </a:cubicBezTo>
                  <a:cubicBezTo>
                    <a:pt x="8990" y="4051"/>
                    <a:pt x="8487" y="4242"/>
                    <a:pt x="7984" y="4242"/>
                  </a:cubicBezTo>
                  <a:cubicBezTo>
                    <a:pt x="7481" y="4242"/>
                    <a:pt x="6978" y="4051"/>
                    <a:pt x="6597" y="3670"/>
                  </a:cubicBezTo>
                  <a:cubicBezTo>
                    <a:pt x="6049" y="3123"/>
                    <a:pt x="5895" y="2337"/>
                    <a:pt x="6133" y="1646"/>
                  </a:cubicBezTo>
                  <a:lnTo>
                    <a:pt x="6133" y="1634"/>
                  </a:lnTo>
                  <a:cubicBezTo>
                    <a:pt x="6157" y="1611"/>
                    <a:pt x="6157" y="1575"/>
                    <a:pt x="6168" y="1539"/>
                  </a:cubicBezTo>
                  <a:lnTo>
                    <a:pt x="6168" y="1527"/>
                  </a:lnTo>
                  <a:cubicBezTo>
                    <a:pt x="6180" y="1515"/>
                    <a:pt x="6180" y="1480"/>
                    <a:pt x="6192" y="1468"/>
                  </a:cubicBezTo>
                  <a:cubicBezTo>
                    <a:pt x="6192" y="1456"/>
                    <a:pt x="6216" y="1444"/>
                    <a:pt x="6216" y="1444"/>
                  </a:cubicBezTo>
                  <a:cubicBezTo>
                    <a:pt x="6299" y="1242"/>
                    <a:pt x="6430" y="1063"/>
                    <a:pt x="6597" y="908"/>
                  </a:cubicBezTo>
                  <a:cubicBezTo>
                    <a:pt x="6990" y="515"/>
                    <a:pt x="7478" y="337"/>
                    <a:pt x="7978" y="337"/>
                  </a:cubicBezTo>
                  <a:close/>
                  <a:moveTo>
                    <a:pt x="2287" y="0"/>
                  </a:moveTo>
                  <a:cubicBezTo>
                    <a:pt x="1701" y="0"/>
                    <a:pt x="1114" y="224"/>
                    <a:pt x="668" y="670"/>
                  </a:cubicBezTo>
                  <a:cubicBezTo>
                    <a:pt x="239" y="1099"/>
                    <a:pt x="1" y="1670"/>
                    <a:pt x="1" y="2277"/>
                  </a:cubicBezTo>
                  <a:cubicBezTo>
                    <a:pt x="1" y="2885"/>
                    <a:pt x="239" y="3456"/>
                    <a:pt x="668" y="3885"/>
                  </a:cubicBezTo>
                  <a:cubicBezTo>
                    <a:pt x="1120" y="4325"/>
                    <a:pt x="1704" y="4552"/>
                    <a:pt x="2275" y="4552"/>
                  </a:cubicBezTo>
                  <a:cubicBezTo>
                    <a:pt x="2858" y="4552"/>
                    <a:pt x="3442" y="4325"/>
                    <a:pt x="3882" y="3885"/>
                  </a:cubicBezTo>
                  <a:cubicBezTo>
                    <a:pt x="4228" y="3539"/>
                    <a:pt x="4442" y="3111"/>
                    <a:pt x="4525" y="2658"/>
                  </a:cubicBezTo>
                  <a:lnTo>
                    <a:pt x="4763" y="2563"/>
                  </a:lnTo>
                  <a:cubicBezTo>
                    <a:pt x="4883" y="2510"/>
                    <a:pt x="5011" y="2483"/>
                    <a:pt x="5139" y="2483"/>
                  </a:cubicBezTo>
                  <a:cubicBezTo>
                    <a:pt x="5267" y="2483"/>
                    <a:pt x="5395" y="2510"/>
                    <a:pt x="5514" y="2563"/>
                  </a:cubicBezTo>
                  <a:lnTo>
                    <a:pt x="5752" y="2658"/>
                  </a:lnTo>
                  <a:cubicBezTo>
                    <a:pt x="5823" y="3111"/>
                    <a:pt x="6026" y="3539"/>
                    <a:pt x="6383" y="3885"/>
                  </a:cubicBezTo>
                  <a:cubicBezTo>
                    <a:pt x="6835" y="4325"/>
                    <a:pt x="7419" y="4552"/>
                    <a:pt x="7990" y="4552"/>
                  </a:cubicBezTo>
                  <a:cubicBezTo>
                    <a:pt x="8573" y="4552"/>
                    <a:pt x="9157" y="4325"/>
                    <a:pt x="9597" y="3885"/>
                  </a:cubicBezTo>
                  <a:cubicBezTo>
                    <a:pt x="9871" y="3611"/>
                    <a:pt x="10050" y="3301"/>
                    <a:pt x="10169" y="2956"/>
                  </a:cubicBezTo>
                  <a:lnTo>
                    <a:pt x="10348" y="2956"/>
                  </a:lnTo>
                  <a:cubicBezTo>
                    <a:pt x="10717" y="2956"/>
                    <a:pt x="11014" y="2658"/>
                    <a:pt x="11014" y="2289"/>
                  </a:cubicBezTo>
                  <a:lnTo>
                    <a:pt x="11014" y="2230"/>
                  </a:lnTo>
                  <a:cubicBezTo>
                    <a:pt x="11002" y="1885"/>
                    <a:pt x="10705" y="1587"/>
                    <a:pt x="10348" y="1587"/>
                  </a:cubicBezTo>
                  <a:lnTo>
                    <a:pt x="10169" y="1587"/>
                  </a:lnTo>
                  <a:cubicBezTo>
                    <a:pt x="10062" y="1253"/>
                    <a:pt x="9871" y="932"/>
                    <a:pt x="9609" y="670"/>
                  </a:cubicBezTo>
                  <a:cubicBezTo>
                    <a:pt x="9163" y="224"/>
                    <a:pt x="8576" y="0"/>
                    <a:pt x="7990" y="0"/>
                  </a:cubicBezTo>
                  <a:cubicBezTo>
                    <a:pt x="7404" y="0"/>
                    <a:pt x="6817" y="224"/>
                    <a:pt x="6371" y="670"/>
                  </a:cubicBezTo>
                  <a:cubicBezTo>
                    <a:pt x="6228" y="813"/>
                    <a:pt x="6109" y="968"/>
                    <a:pt x="6014" y="1134"/>
                  </a:cubicBezTo>
                  <a:lnTo>
                    <a:pt x="6002" y="1111"/>
                  </a:lnTo>
                  <a:cubicBezTo>
                    <a:pt x="6014" y="1075"/>
                    <a:pt x="6014" y="1015"/>
                    <a:pt x="6014" y="968"/>
                  </a:cubicBezTo>
                  <a:cubicBezTo>
                    <a:pt x="6014" y="491"/>
                    <a:pt x="5633" y="87"/>
                    <a:pt x="5133" y="87"/>
                  </a:cubicBezTo>
                  <a:cubicBezTo>
                    <a:pt x="4644" y="87"/>
                    <a:pt x="4263" y="480"/>
                    <a:pt x="4263" y="968"/>
                  </a:cubicBezTo>
                  <a:cubicBezTo>
                    <a:pt x="4263" y="1015"/>
                    <a:pt x="4263" y="1075"/>
                    <a:pt x="4275" y="1111"/>
                  </a:cubicBezTo>
                  <a:lnTo>
                    <a:pt x="4263" y="1134"/>
                  </a:lnTo>
                  <a:cubicBezTo>
                    <a:pt x="4156" y="968"/>
                    <a:pt x="4037" y="801"/>
                    <a:pt x="3906" y="670"/>
                  </a:cubicBezTo>
                  <a:cubicBezTo>
                    <a:pt x="3460" y="224"/>
                    <a:pt x="2873" y="0"/>
                    <a:pt x="2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3" name="Google Shape;12233;p66"/>
            <p:cNvSpPr/>
            <p:nvPr/>
          </p:nvSpPr>
          <p:spPr>
            <a:xfrm>
              <a:off x="5627181" y="2089131"/>
              <a:ext cx="42460" cy="237456"/>
            </a:xfrm>
            <a:custGeom>
              <a:rect b="b" l="l" r="r" t="t"/>
              <a:pathLst>
                <a:path extrusionOk="0" h="7466" w="1335">
                  <a:moveTo>
                    <a:pt x="834" y="3799"/>
                  </a:moveTo>
                  <a:lnTo>
                    <a:pt x="1013" y="7025"/>
                  </a:lnTo>
                  <a:cubicBezTo>
                    <a:pt x="1025" y="7073"/>
                    <a:pt x="1013" y="7097"/>
                    <a:pt x="977" y="7120"/>
                  </a:cubicBezTo>
                  <a:cubicBezTo>
                    <a:pt x="953" y="7144"/>
                    <a:pt x="917" y="7156"/>
                    <a:pt x="894" y="7156"/>
                  </a:cubicBezTo>
                  <a:lnTo>
                    <a:pt x="429" y="7156"/>
                  </a:lnTo>
                  <a:cubicBezTo>
                    <a:pt x="405" y="7156"/>
                    <a:pt x="370" y="7144"/>
                    <a:pt x="346" y="7120"/>
                  </a:cubicBezTo>
                  <a:cubicBezTo>
                    <a:pt x="310" y="7085"/>
                    <a:pt x="310" y="7061"/>
                    <a:pt x="310" y="7025"/>
                  </a:cubicBezTo>
                  <a:lnTo>
                    <a:pt x="489" y="3799"/>
                  </a:lnTo>
                  <a:close/>
                  <a:moveTo>
                    <a:pt x="1001" y="0"/>
                  </a:moveTo>
                  <a:cubicBezTo>
                    <a:pt x="906" y="0"/>
                    <a:pt x="834" y="72"/>
                    <a:pt x="834" y="167"/>
                  </a:cubicBezTo>
                  <a:lnTo>
                    <a:pt x="834" y="3489"/>
                  </a:lnTo>
                  <a:lnTo>
                    <a:pt x="501" y="3489"/>
                  </a:lnTo>
                  <a:lnTo>
                    <a:pt x="501" y="881"/>
                  </a:lnTo>
                  <a:cubicBezTo>
                    <a:pt x="501" y="786"/>
                    <a:pt x="429" y="715"/>
                    <a:pt x="346" y="715"/>
                  </a:cubicBezTo>
                  <a:cubicBezTo>
                    <a:pt x="251" y="715"/>
                    <a:pt x="179" y="786"/>
                    <a:pt x="179" y="881"/>
                  </a:cubicBezTo>
                  <a:lnTo>
                    <a:pt x="179" y="3668"/>
                  </a:lnTo>
                  <a:lnTo>
                    <a:pt x="1" y="7013"/>
                  </a:lnTo>
                  <a:cubicBezTo>
                    <a:pt x="1" y="7132"/>
                    <a:pt x="48" y="7251"/>
                    <a:pt x="120" y="7335"/>
                  </a:cubicBezTo>
                  <a:cubicBezTo>
                    <a:pt x="203" y="7430"/>
                    <a:pt x="310" y="7466"/>
                    <a:pt x="429" y="7466"/>
                  </a:cubicBezTo>
                  <a:lnTo>
                    <a:pt x="894" y="7466"/>
                  </a:lnTo>
                  <a:cubicBezTo>
                    <a:pt x="1013" y="7466"/>
                    <a:pt x="1132" y="7430"/>
                    <a:pt x="1203" y="7335"/>
                  </a:cubicBezTo>
                  <a:cubicBezTo>
                    <a:pt x="1287" y="7251"/>
                    <a:pt x="1334" y="7132"/>
                    <a:pt x="1334" y="7013"/>
                  </a:cubicBezTo>
                  <a:lnTo>
                    <a:pt x="1156" y="3632"/>
                  </a:lnTo>
                  <a:lnTo>
                    <a:pt x="1156" y="167"/>
                  </a:lnTo>
                  <a:cubicBezTo>
                    <a:pt x="1156" y="72"/>
                    <a:pt x="1084" y="0"/>
                    <a:pt x="1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34" name="Google Shape;12234;p66"/>
          <p:cNvSpPr/>
          <p:nvPr/>
        </p:nvSpPr>
        <p:spPr>
          <a:xfrm>
            <a:off x="7992774" y="1977782"/>
            <a:ext cx="330645" cy="349950"/>
          </a:xfrm>
          <a:custGeom>
            <a:rect b="b" l="l" r="r" t="t"/>
            <a:pathLst>
              <a:path extrusionOk="0" h="11003" w="10396">
                <a:moveTo>
                  <a:pt x="9740" y="2406"/>
                </a:moveTo>
                <a:cubicBezTo>
                  <a:pt x="9764" y="2418"/>
                  <a:pt x="9788" y="2442"/>
                  <a:pt x="9800" y="2466"/>
                </a:cubicBezTo>
                <a:cubicBezTo>
                  <a:pt x="9919" y="2620"/>
                  <a:pt x="9883" y="2847"/>
                  <a:pt x="9728" y="2966"/>
                </a:cubicBezTo>
                <a:lnTo>
                  <a:pt x="9740" y="2406"/>
                </a:lnTo>
                <a:close/>
                <a:moveTo>
                  <a:pt x="9728" y="3656"/>
                </a:moveTo>
                <a:cubicBezTo>
                  <a:pt x="9764" y="3680"/>
                  <a:pt x="9812" y="3716"/>
                  <a:pt x="9847" y="3751"/>
                </a:cubicBezTo>
                <a:cubicBezTo>
                  <a:pt x="9967" y="3918"/>
                  <a:pt x="9931" y="4144"/>
                  <a:pt x="9764" y="4275"/>
                </a:cubicBezTo>
                <a:lnTo>
                  <a:pt x="9705" y="4323"/>
                </a:lnTo>
                <a:lnTo>
                  <a:pt x="9728" y="3656"/>
                </a:lnTo>
                <a:close/>
                <a:moveTo>
                  <a:pt x="9705" y="4883"/>
                </a:moveTo>
                <a:cubicBezTo>
                  <a:pt x="9788" y="4906"/>
                  <a:pt x="9847" y="4942"/>
                  <a:pt x="9895" y="5025"/>
                </a:cubicBezTo>
                <a:cubicBezTo>
                  <a:pt x="9967" y="5109"/>
                  <a:pt x="9990" y="5216"/>
                  <a:pt x="9978" y="5299"/>
                </a:cubicBezTo>
                <a:cubicBezTo>
                  <a:pt x="9967" y="5406"/>
                  <a:pt x="9919" y="5478"/>
                  <a:pt x="9847" y="5537"/>
                </a:cubicBezTo>
                <a:lnTo>
                  <a:pt x="9705" y="5633"/>
                </a:lnTo>
                <a:lnTo>
                  <a:pt x="9705" y="4883"/>
                </a:lnTo>
                <a:close/>
                <a:moveTo>
                  <a:pt x="8835" y="8490"/>
                </a:moveTo>
                <a:lnTo>
                  <a:pt x="8835" y="8847"/>
                </a:lnTo>
                <a:lnTo>
                  <a:pt x="5264" y="8847"/>
                </a:lnTo>
                <a:lnTo>
                  <a:pt x="5264" y="8490"/>
                </a:lnTo>
                <a:close/>
                <a:moveTo>
                  <a:pt x="2299" y="6061"/>
                </a:moveTo>
                <a:lnTo>
                  <a:pt x="2323" y="6109"/>
                </a:lnTo>
                <a:lnTo>
                  <a:pt x="3894" y="8145"/>
                </a:lnTo>
                <a:lnTo>
                  <a:pt x="4466" y="8907"/>
                </a:lnTo>
                <a:lnTo>
                  <a:pt x="4192" y="9109"/>
                </a:lnTo>
                <a:lnTo>
                  <a:pt x="2013" y="6287"/>
                </a:lnTo>
                <a:lnTo>
                  <a:pt x="2299" y="6061"/>
                </a:lnTo>
                <a:close/>
                <a:moveTo>
                  <a:pt x="1656" y="6335"/>
                </a:moveTo>
                <a:lnTo>
                  <a:pt x="4037" y="9443"/>
                </a:lnTo>
                <a:lnTo>
                  <a:pt x="2858" y="10443"/>
                </a:lnTo>
                <a:lnTo>
                  <a:pt x="382" y="7192"/>
                </a:lnTo>
                <a:lnTo>
                  <a:pt x="1656" y="6335"/>
                </a:lnTo>
                <a:close/>
                <a:moveTo>
                  <a:pt x="8978" y="9169"/>
                </a:moveTo>
                <a:lnTo>
                  <a:pt x="9085" y="10705"/>
                </a:lnTo>
                <a:lnTo>
                  <a:pt x="5002" y="10705"/>
                </a:lnTo>
                <a:lnTo>
                  <a:pt x="5097" y="9169"/>
                </a:lnTo>
                <a:close/>
                <a:moveTo>
                  <a:pt x="6895" y="1"/>
                </a:moveTo>
                <a:cubicBezTo>
                  <a:pt x="6716" y="1"/>
                  <a:pt x="6538" y="84"/>
                  <a:pt x="6407" y="215"/>
                </a:cubicBezTo>
                <a:cubicBezTo>
                  <a:pt x="6276" y="346"/>
                  <a:pt x="6192" y="513"/>
                  <a:pt x="6192" y="703"/>
                </a:cubicBezTo>
                <a:lnTo>
                  <a:pt x="6192" y="727"/>
                </a:lnTo>
                <a:cubicBezTo>
                  <a:pt x="6073" y="656"/>
                  <a:pt x="5942" y="632"/>
                  <a:pt x="5811" y="632"/>
                </a:cubicBezTo>
                <a:cubicBezTo>
                  <a:pt x="5442" y="644"/>
                  <a:pt x="5144" y="953"/>
                  <a:pt x="5144" y="1323"/>
                </a:cubicBezTo>
                <a:lnTo>
                  <a:pt x="5144" y="3751"/>
                </a:lnTo>
                <a:lnTo>
                  <a:pt x="4680" y="4109"/>
                </a:lnTo>
                <a:lnTo>
                  <a:pt x="4811" y="3192"/>
                </a:lnTo>
                <a:cubicBezTo>
                  <a:pt x="4859" y="2811"/>
                  <a:pt x="4609" y="2466"/>
                  <a:pt x="4216" y="2418"/>
                </a:cubicBezTo>
                <a:cubicBezTo>
                  <a:pt x="4174" y="2411"/>
                  <a:pt x="4135" y="2408"/>
                  <a:pt x="4097" y="2408"/>
                </a:cubicBezTo>
                <a:cubicBezTo>
                  <a:pt x="3664" y="2408"/>
                  <a:pt x="3509" y="2823"/>
                  <a:pt x="3454" y="2966"/>
                </a:cubicBezTo>
                <a:lnTo>
                  <a:pt x="3180" y="3728"/>
                </a:lnTo>
                <a:cubicBezTo>
                  <a:pt x="3144" y="3811"/>
                  <a:pt x="3192" y="3906"/>
                  <a:pt x="3263" y="3930"/>
                </a:cubicBezTo>
                <a:cubicBezTo>
                  <a:pt x="3286" y="3938"/>
                  <a:pt x="3307" y="3942"/>
                  <a:pt x="3328" y="3942"/>
                </a:cubicBezTo>
                <a:cubicBezTo>
                  <a:pt x="3395" y="3942"/>
                  <a:pt x="3450" y="3901"/>
                  <a:pt x="3478" y="3847"/>
                </a:cubicBezTo>
                <a:lnTo>
                  <a:pt x="3751" y="3085"/>
                </a:lnTo>
                <a:cubicBezTo>
                  <a:pt x="3875" y="2775"/>
                  <a:pt x="3999" y="2725"/>
                  <a:pt x="4116" y="2725"/>
                </a:cubicBezTo>
                <a:cubicBezTo>
                  <a:pt x="4133" y="2725"/>
                  <a:pt x="4151" y="2726"/>
                  <a:pt x="4168" y="2728"/>
                </a:cubicBezTo>
                <a:cubicBezTo>
                  <a:pt x="4371" y="2751"/>
                  <a:pt x="4513" y="2930"/>
                  <a:pt x="4490" y="3144"/>
                </a:cubicBezTo>
                <a:lnTo>
                  <a:pt x="4335" y="4204"/>
                </a:lnTo>
                <a:cubicBezTo>
                  <a:pt x="4323" y="4299"/>
                  <a:pt x="4371" y="4406"/>
                  <a:pt x="4466" y="4466"/>
                </a:cubicBezTo>
                <a:cubicBezTo>
                  <a:pt x="4514" y="4493"/>
                  <a:pt x="4562" y="4505"/>
                  <a:pt x="4608" y="4505"/>
                </a:cubicBezTo>
                <a:cubicBezTo>
                  <a:pt x="4665" y="4505"/>
                  <a:pt x="4718" y="4487"/>
                  <a:pt x="4763" y="4454"/>
                </a:cubicBezTo>
                <a:lnTo>
                  <a:pt x="5144" y="4168"/>
                </a:lnTo>
                <a:lnTo>
                  <a:pt x="5144" y="5383"/>
                </a:lnTo>
                <a:lnTo>
                  <a:pt x="4490" y="4704"/>
                </a:lnTo>
                <a:cubicBezTo>
                  <a:pt x="4353" y="4573"/>
                  <a:pt x="4177" y="4507"/>
                  <a:pt x="4001" y="4507"/>
                </a:cubicBezTo>
                <a:cubicBezTo>
                  <a:pt x="3826" y="4507"/>
                  <a:pt x="3650" y="4573"/>
                  <a:pt x="3513" y="4704"/>
                </a:cubicBezTo>
                <a:lnTo>
                  <a:pt x="3490" y="4740"/>
                </a:lnTo>
                <a:cubicBezTo>
                  <a:pt x="3370" y="4871"/>
                  <a:pt x="3311" y="5014"/>
                  <a:pt x="3311" y="5204"/>
                </a:cubicBezTo>
                <a:cubicBezTo>
                  <a:pt x="3311" y="5347"/>
                  <a:pt x="3359" y="5502"/>
                  <a:pt x="3454" y="5621"/>
                </a:cubicBezTo>
                <a:cubicBezTo>
                  <a:pt x="3454" y="5633"/>
                  <a:pt x="3478" y="5633"/>
                  <a:pt x="3478" y="5645"/>
                </a:cubicBezTo>
                <a:cubicBezTo>
                  <a:pt x="3478" y="5656"/>
                  <a:pt x="3490" y="5656"/>
                  <a:pt x="3501" y="5680"/>
                </a:cubicBezTo>
                <a:lnTo>
                  <a:pt x="5025" y="8073"/>
                </a:lnTo>
                <a:lnTo>
                  <a:pt x="5037" y="8085"/>
                </a:lnTo>
                <a:cubicBezTo>
                  <a:pt x="5037" y="8097"/>
                  <a:pt x="5049" y="8121"/>
                  <a:pt x="5049" y="8133"/>
                </a:cubicBezTo>
                <a:lnTo>
                  <a:pt x="5049" y="8145"/>
                </a:lnTo>
                <a:lnTo>
                  <a:pt x="5049" y="8157"/>
                </a:lnTo>
                <a:cubicBezTo>
                  <a:pt x="5025" y="8181"/>
                  <a:pt x="4990" y="8192"/>
                  <a:pt x="4966" y="8216"/>
                </a:cubicBezTo>
                <a:cubicBezTo>
                  <a:pt x="4942" y="8240"/>
                  <a:pt x="4918" y="8264"/>
                  <a:pt x="4906" y="8300"/>
                </a:cubicBezTo>
                <a:cubicBezTo>
                  <a:pt x="4799" y="8335"/>
                  <a:pt x="4692" y="8383"/>
                  <a:pt x="4621" y="8443"/>
                </a:cubicBezTo>
                <a:lnTo>
                  <a:pt x="4537" y="8502"/>
                </a:lnTo>
                <a:lnTo>
                  <a:pt x="2870" y="6311"/>
                </a:lnTo>
                <a:lnTo>
                  <a:pt x="2608" y="5978"/>
                </a:lnTo>
                <a:cubicBezTo>
                  <a:pt x="2668" y="5895"/>
                  <a:pt x="2728" y="5811"/>
                  <a:pt x="2751" y="5740"/>
                </a:cubicBezTo>
                <a:lnTo>
                  <a:pt x="3204" y="4525"/>
                </a:lnTo>
                <a:cubicBezTo>
                  <a:pt x="3239" y="4442"/>
                  <a:pt x="3192" y="4347"/>
                  <a:pt x="3120" y="4323"/>
                </a:cubicBezTo>
                <a:cubicBezTo>
                  <a:pt x="3098" y="4315"/>
                  <a:pt x="3077" y="4311"/>
                  <a:pt x="3056" y="4311"/>
                </a:cubicBezTo>
                <a:cubicBezTo>
                  <a:pt x="2989" y="4311"/>
                  <a:pt x="2933" y="4352"/>
                  <a:pt x="2906" y="4406"/>
                </a:cubicBezTo>
                <a:lnTo>
                  <a:pt x="2454" y="5621"/>
                </a:lnTo>
                <a:lnTo>
                  <a:pt x="2454" y="5633"/>
                </a:lnTo>
                <a:cubicBezTo>
                  <a:pt x="2454" y="5645"/>
                  <a:pt x="2442" y="5680"/>
                  <a:pt x="2394" y="5716"/>
                </a:cubicBezTo>
                <a:cubicBezTo>
                  <a:pt x="2357" y="5693"/>
                  <a:pt x="2313" y="5682"/>
                  <a:pt x="2267" y="5682"/>
                </a:cubicBezTo>
                <a:cubicBezTo>
                  <a:pt x="2197" y="5682"/>
                  <a:pt x="2124" y="5708"/>
                  <a:pt x="2073" y="5752"/>
                </a:cubicBezTo>
                <a:lnTo>
                  <a:pt x="1739" y="6002"/>
                </a:lnTo>
                <a:cubicBezTo>
                  <a:pt x="1698" y="5981"/>
                  <a:pt x="1653" y="5970"/>
                  <a:pt x="1607" y="5970"/>
                </a:cubicBezTo>
                <a:cubicBezTo>
                  <a:pt x="1546" y="5970"/>
                  <a:pt x="1484" y="5990"/>
                  <a:pt x="1430" y="6037"/>
                </a:cubicBezTo>
                <a:lnTo>
                  <a:pt x="156" y="6907"/>
                </a:lnTo>
                <a:cubicBezTo>
                  <a:pt x="72" y="6954"/>
                  <a:pt x="37" y="7026"/>
                  <a:pt x="13" y="7121"/>
                </a:cubicBezTo>
                <a:cubicBezTo>
                  <a:pt x="1" y="7204"/>
                  <a:pt x="37" y="7300"/>
                  <a:pt x="72" y="7359"/>
                </a:cubicBezTo>
                <a:lnTo>
                  <a:pt x="2561" y="10621"/>
                </a:lnTo>
                <a:cubicBezTo>
                  <a:pt x="2620" y="10693"/>
                  <a:pt x="2704" y="10740"/>
                  <a:pt x="2787" y="10740"/>
                </a:cubicBezTo>
                <a:lnTo>
                  <a:pt x="2823" y="10740"/>
                </a:lnTo>
                <a:cubicBezTo>
                  <a:pt x="2894" y="10740"/>
                  <a:pt x="2966" y="10705"/>
                  <a:pt x="3025" y="10657"/>
                </a:cubicBezTo>
                <a:lnTo>
                  <a:pt x="4204" y="9645"/>
                </a:lnTo>
                <a:cubicBezTo>
                  <a:pt x="4287" y="9574"/>
                  <a:pt x="4323" y="9455"/>
                  <a:pt x="4311" y="9347"/>
                </a:cubicBezTo>
                <a:lnTo>
                  <a:pt x="4633" y="9097"/>
                </a:lnTo>
                <a:cubicBezTo>
                  <a:pt x="4692" y="9050"/>
                  <a:pt x="4740" y="8978"/>
                  <a:pt x="4752" y="8895"/>
                </a:cubicBezTo>
                <a:cubicBezTo>
                  <a:pt x="4752" y="8847"/>
                  <a:pt x="4752" y="8800"/>
                  <a:pt x="4740" y="8752"/>
                </a:cubicBezTo>
                <a:lnTo>
                  <a:pt x="4823" y="8681"/>
                </a:lnTo>
                <a:cubicBezTo>
                  <a:pt x="4847" y="8669"/>
                  <a:pt x="4859" y="8657"/>
                  <a:pt x="4883" y="8657"/>
                </a:cubicBezTo>
                <a:lnTo>
                  <a:pt x="4883" y="8847"/>
                </a:lnTo>
                <a:cubicBezTo>
                  <a:pt x="4799" y="8895"/>
                  <a:pt x="4728" y="8990"/>
                  <a:pt x="4728" y="9109"/>
                </a:cubicBezTo>
                <a:lnTo>
                  <a:pt x="4633" y="10657"/>
                </a:lnTo>
                <a:cubicBezTo>
                  <a:pt x="4633" y="10752"/>
                  <a:pt x="4668" y="10836"/>
                  <a:pt x="4728" y="10895"/>
                </a:cubicBezTo>
                <a:cubicBezTo>
                  <a:pt x="4787" y="10955"/>
                  <a:pt x="4871" y="11002"/>
                  <a:pt x="4942" y="11002"/>
                </a:cubicBezTo>
                <a:lnTo>
                  <a:pt x="9038" y="11002"/>
                </a:lnTo>
                <a:cubicBezTo>
                  <a:pt x="9133" y="11002"/>
                  <a:pt x="9205" y="10979"/>
                  <a:pt x="9264" y="10895"/>
                </a:cubicBezTo>
                <a:cubicBezTo>
                  <a:pt x="9324" y="10836"/>
                  <a:pt x="9347" y="10752"/>
                  <a:pt x="9347" y="10657"/>
                </a:cubicBezTo>
                <a:lnTo>
                  <a:pt x="9264" y="9109"/>
                </a:lnTo>
                <a:cubicBezTo>
                  <a:pt x="9264" y="8990"/>
                  <a:pt x="9193" y="8907"/>
                  <a:pt x="9097" y="8847"/>
                </a:cubicBezTo>
                <a:lnTo>
                  <a:pt x="9097" y="8431"/>
                </a:lnTo>
                <a:cubicBezTo>
                  <a:pt x="9097" y="8359"/>
                  <a:pt x="9074" y="8264"/>
                  <a:pt x="9014" y="8216"/>
                </a:cubicBezTo>
                <a:cubicBezTo>
                  <a:pt x="8978" y="8192"/>
                  <a:pt x="8931" y="8157"/>
                  <a:pt x="8907" y="8145"/>
                </a:cubicBezTo>
                <a:lnTo>
                  <a:pt x="8907" y="8026"/>
                </a:lnTo>
                <a:cubicBezTo>
                  <a:pt x="8907" y="7919"/>
                  <a:pt x="8966" y="7728"/>
                  <a:pt x="9038" y="7490"/>
                </a:cubicBezTo>
                <a:cubicBezTo>
                  <a:pt x="9074" y="7407"/>
                  <a:pt x="9026" y="7311"/>
                  <a:pt x="8954" y="7288"/>
                </a:cubicBezTo>
                <a:cubicBezTo>
                  <a:pt x="8932" y="7279"/>
                  <a:pt x="8911" y="7275"/>
                  <a:pt x="8890" y="7275"/>
                </a:cubicBezTo>
                <a:cubicBezTo>
                  <a:pt x="8823" y="7275"/>
                  <a:pt x="8768" y="7316"/>
                  <a:pt x="8740" y="7371"/>
                </a:cubicBezTo>
                <a:cubicBezTo>
                  <a:pt x="8669" y="7561"/>
                  <a:pt x="8573" y="7835"/>
                  <a:pt x="8573" y="8014"/>
                </a:cubicBezTo>
                <a:lnTo>
                  <a:pt x="8573" y="8121"/>
                </a:lnTo>
                <a:lnTo>
                  <a:pt x="5406" y="8121"/>
                </a:lnTo>
                <a:cubicBezTo>
                  <a:pt x="5395" y="8014"/>
                  <a:pt x="5347" y="7919"/>
                  <a:pt x="5323" y="7859"/>
                </a:cubicBezTo>
                <a:lnTo>
                  <a:pt x="3787" y="5454"/>
                </a:lnTo>
                <a:cubicBezTo>
                  <a:pt x="3787" y="5442"/>
                  <a:pt x="3775" y="5442"/>
                  <a:pt x="3751" y="5418"/>
                </a:cubicBezTo>
                <a:cubicBezTo>
                  <a:pt x="3609" y="5275"/>
                  <a:pt x="3609" y="5049"/>
                  <a:pt x="3751" y="4906"/>
                </a:cubicBezTo>
                <a:cubicBezTo>
                  <a:pt x="3829" y="4829"/>
                  <a:pt x="3924" y="4790"/>
                  <a:pt x="4018" y="4790"/>
                </a:cubicBezTo>
                <a:cubicBezTo>
                  <a:pt x="4112" y="4790"/>
                  <a:pt x="4204" y="4829"/>
                  <a:pt x="4275" y="4906"/>
                </a:cubicBezTo>
                <a:lnTo>
                  <a:pt x="5025" y="5656"/>
                </a:lnTo>
                <a:cubicBezTo>
                  <a:pt x="5072" y="5711"/>
                  <a:pt x="5140" y="5740"/>
                  <a:pt x="5211" y="5740"/>
                </a:cubicBezTo>
                <a:cubicBezTo>
                  <a:pt x="5248" y="5740"/>
                  <a:pt x="5286" y="5732"/>
                  <a:pt x="5323" y="5716"/>
                </a:cubicBezTo>
                <a:cubicBezTo>
                  <a:pt x="5418" y="5680"/>
                  <a:pt x="5478" y="5585"/>
                  <a:pt x="5478" y="5466"/>
                </a:cubicBezTo>
                <a:lnTo>
                  <a:pt x="5478" y="3799"/>
                </a:lnTo>
                <a:lnTo>
                  <a:pt x="5478" y="1287"/>
                </a:lnTo>
                <a:cubicBezTo>
                  <a:pt x="5478" y="1073"/>
                  <a:pt x="5645" y="918"/>
                  <a:pt x="5835" y="918"/>
                </a:cubicBezTo>
                <a:cubicBezTo>
                  <a:pt x="5942" y="918"/>
                  <a:pt x="6037" y="942"/>
                  <a:pt x="6109" y="1013"/>
                </a:cubicBezTo>
                <a:cubicBezTo>
                  <a:pt x="6180" y="1096"/>
                  <a:pt x="6216" y="1180"/>
                  <a:pt x="6216" y="1287"/>
                </a:cubicBezTo>
                <a:lnTo>
                  <a:pt x="6216" y="4454"/>
                </a:lnTo>
                <a:cubicBezTo>
                  <a:pt x="6216" y="4549"/>
                  <a:pt x="6287" y="4621"/>
                  <a:pt x="6371" y="4621"/>
                </a:cubicBezTo>
                <a:cubicBezTo>
                  <a:pt x="6466" y="4621"/>
                  <a:pt x="6538" y="4549"/>
                  <a:pt x="6538" y="4454"/>
                </a:cubicBezTo>
                <a:lnTo>
                  <a:pt x="6538" y="1287"/>
                </a:lnTo>
                <a:lnTo>
                  <a:pt x="6538" y="680"/>
                </a:lnTo>
                <a:cubicBezTo>
                  <a:pt x="6538" y="572"/>
                  <a:pt x="6585" y="477"/>
                  <a:pt x="6645" y="418"/>
                </a:cubicBezTo>
                <a:cubicBezTo>
                  <a:pt x="6716" y="346"/>
                  <a:pt x="6811" y="322"/>
                  <a:pt x="6895" y="322"/>
                </a:cubicBezTo>
                <a:cubicBezTo>
                  <a:pt x="7002" y="322"/>
                  <a:pt x="7085" y="358"/>
                  <a:pt x="7145" y="418"/>
                </a:cubicBezTo>
                <a:cubicBezTo>
                  <a:pt x="7228" y="501"/>
                  <a:pt x="7252" y="584"/>
                  <a:pt x="7252" y="680"/>
                </a:cubicBezTo>
                <a:lnTo>
                  <a:pt x="7252" y="4454"/>
                </a:lnTo>
                <a:cubicBezTo>
                  <a:pt x="7252" y="4549"/>
                  <a:pt x="7323" y="4621"/>
                  <a:pt x="7419" y="4621"/>
                </a:cubicBezTo>
                <a:cubicBezTo>
                  <a:pt x="7502" y="4621"/>
                  <a:pt x="7585" y="4549"/>
                  <a:pt x="7585" y="4454"/>
                </a:cubicBezTo>
                <a:lnTo>
                  <a:pt x="7585" y="1430"/>
                </a:lnTo>
                <a:cubicBezTo>
                  <a:pt x="7585" y="1334"/>
                  <a:pt x="7621" y="1239"/>
                  <a:pt x="7681" y="1180"/>
                </a:cubicBezTo>
                <a:cubicBezTo>
                  <a:pt x="7740" y="1120"/>
                  <a:pt x="7847" y="1073"/>
                  <a:pt x="7942" y="1073"/>
                </a:cubicBezTo>
                <a:cubicBezTo>
                  <a:pt x="8038" y="1073"/>
                  <a:pt x="8133" y="1120"/>
                  <a:pt x="8192" y="1180"/>
                </a:cubicBezTo>
                <a:cubicBezTo>
                  <a:pt x="8264" y="1251"/>
                  <a:pt x="8300" y="1346"/>
                  <a:pt x="8300" y="1430"/>
                </a:cubicBezTo>
                <a:lnTo>
                  <a:pt x="8300" y="4454"/>
                </a:lnTo>
                <a:cubicBezTo>
                  <a:pt x="8300" y="4549"/>
                  <a:pt x="8371" y="4621"/>
                  <a:pt x="8454" y="4621"/>
                </a:cubicBezTo>
                <a:cubicBezTo>
                  <a:pt x="8550" y="4621"/>
                  <a:pt x="8621" y="4549"/>
                  <a:pt x="8621" y="4454"/>
                </a:cubicBezTo>
                <a:lnTo>
                  <a:pt x="8621" y="2168"/>
                </a:lnTo>
                <a:cubicBezTo>
                  <a:pt x="8621" y="1954"/>
                  <a:pt x="8788" y="1787"/>
                  <a:pt x="8990" y="1787"/>
                </a:cubicBezTo>
                <a:cubicBezTo>
                  <a:pt x="9097" y="1787"/>
                  <a:pt x="9193" y="1835"/>
                  <a:pt x="9252" y="1894"/>
                </a:cubicBezTo>
                <a:cubicBezTo>
                  <a:pt x="9324" y="1966"/>
                  <a:pt x="9347" y="2061"/>
                  <a:pt x="9347" y="2144"/>
                </a:cubicBezTo>
                <a:lnTo>
                  <a:pt x="9324" y="5883"/>
                </a:lnTo>
                <a:lnTo>
                  <a:pt x="9324" y="5918"/>
                </a:lnTo>
                <a:cubicBezTo>
                  <a:pt x="9312" y="6180"/>
                  <a:pt x="9228" y="6430"/>
                  <a:pt x="9085" y="6657"/>
                </a:cubicBezTo>
                <a:cubicBezTo>
                  <a:pt x="9038" y="6728"/>
                  <a:pt x="9050" y="6835"/>
                  <a:pt x="9133" y="6883"/>
                </a:cubicBezTo>
                <a:cubicBezTo>
                  <a:pt x="9158" y="6900"/>
                  <a:pt x="9188" y="6908"/>
                  <a:pt x="9218" y="6908"/>
                </a:cubicBezTo>
                <a:cubicBezTo>
                  <a:pt x="9271" y="6908"/>
                  <a:pt x="9324" y="6881"/>
                  <a:pt x="9347" y="6835"/>
                </a:cubicBezTo>
                <a:cubicBezTo>
                  <a:pt x="9526" y="6585"/>
                  <a:pt x="9621" y="6299"/>
                  <a:pt x="9645" y="6002"/>
                </a:cubicBezTo>
                <a:lnTo>
                  <a:pt x="9978" y="5752"/>
                </a:lnTo>
                <a:cubicBezTo>
                  <a:pt x="10336" y="5573"/>
                  <a:pt x="10395" y="5144"/>
                  <a:pt x="10157" y="4847"/>
                </a:cubicBezTo>
                <a:cubicBezTo>
                  <a:pt x="10086" y="4740"/>
                  <a:pt x="9967" y="4668"/>
                  <a:pt x="9847" y="4621"/>
                </a:cubicBezTo>
                <a:lnTo>
                  <a:pt x="9967" y="4525"/>
                </a:lnTo>
                <a:cubicBezTo>
                  <a:pt x="10109" y="4406"/>
                  <a:pt x="10205" y="4263"/>
                  <a:pt x="10228" y="4073"/>
                </a:cubicBezTo>
                <a:cubicBezTo>
                  <a:pt x="10264" y="3894"/>
                  <a:pt x="10205" y="3716"/>
                  <a:pt x="10097" y="3561"/>
                </a:cubicBezTo>
                <a:cubicBezTo>
                  <a:pt x="10026" y="3454"/>
                  <a:pt x="9907" y="3382"/>
                  <a:pt x="9788" y="3335"/>
                </a:cubicBezTo>
                <a:lnTo>
                  <a:pt x="9919" y="3239"/>
                </a:lnTo>
                <a:cubicBezTo>
                  <a:pt x="10062" y="3120"/>
                  <a:pt x="10157" y="2966"/>
                  <a:pt x="10181" y="2775"/>
                </a:cubicBezTo>
                <a:cubicBezTo>
                  <a:pt x="10217" y="2597"/>
                  <a:pt x="10157" y="2418"/>
                  <a:pt x="10050" y="2263"/>
                </a:cubicBezTo>
                <a:cubicBezTo>
                  <a:pt x="9967" y="2144"/>
                  <a:pt x="9847" y="2073"/>
                  <a:pt x="9705" y="2025"/>
                </a:cubicBezTo>
                <a:cubicBezTo>
                  <a:pt x="9681" y="1906"/>
                  <a:pt x="9621" y="1811"/>
                  <a:pt x="9526" y="1715"/>
                </a:cubicBezTo>
                <a:cubicBezTo>
                  <a:pt x="9395" y="1585"/>
                  <a:pt x="9228" y="1513"/>
                  <a:pt x="9038" y="1513"/>
                </a:cubicBezTo>
                <a:cubicBezTo>
                  <a:pt x="8907" y="1513"/>
                  <a:pt x="8788" y="1549"/>
                  <a:pt x="8669" y="1608"/>
                </a:cubicBezTo>
                <a:lnTo>
                  <a:pt x="8669" y="1465"/>
                </a:lnTo>
                <a:cubicBezTo>
                  <a:pt x="8669" y="1287"/>
                  <a:pt x="8597" y="1108"/>
                  <a:pt x="8454" y="977"/>
                </a:cubicBezTo>
                <a:cubicBezTo>
                  <a:pt x="8323" y="834"/>
                  <a:pt x="8157" y="763"/>
                  <a:pt x="7966" y="763"/>
                </a:cubicBezTo>
                <a:cubicBezTo>
                  <a:pt x="7835" y="763"/>
                  <a:pt x="7716" y="799"/>
                  <a:pt x="7597" y="870"/>
                </a:cubicBezTo>
                <a:lnTo>
                  <a:pt x="7597" y="703"/>
                </a:lnTo>
                <a:cubicBezTo>
                  <a:pt x="7597" y="525"/>
                  <a:pt x="7526" y="346"/>
                  <a:pt x="7383" y="215"/>
                </a:cubicBezTo>
                <a:cubicBezTo>
                  <a:pt x="7252" y="84"/>
                  <a:pt x="7085" y="1"/>
                  <a:pt x="6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35" name="Google Shape;12235;p66"/>
          <p:cNvGrpSpPr/>
          <p:nvPr/>
        </p:nvGrpSpPr>
        <p:grpSpPr>
          <a:xfrm>
            <a:off x="4883835" y="1992571"/>
            <a:ext cx="350300" cy="323043"/>
            <a:chOff x="4883835" y="1992571"/>
            <a:chExt cx="350300" cy="323043"/>
          </a:xfrm>
        </p:grpSpPr>
        <p:sp>
          <p:nvSpPr>
            <p:cNvPr id="12236" name="Google Shape;12236;p66"/>
            <p:cNvSpPr/>
            <p:nvPr/>
          </p:nvSpPr>
          <p:spPr>
            <a:xfrm>
              <a:off x="4883835" y="1992571"/>
              <a:ext cx="350300" cy="123085"/>
            </a:xfrm>
            <a:custGeom>
              <a:rect b="b" l="l" r="r" t="t"/>
              <a:pathLst>
                <a:path extrusionOk="0" h="3870" w="11014">
                  <a:moveTo>
                    <a:pt x="8323" y="298"/>
                  </a:moveTo>
                  <a:cubicBezTo>
                    <a:pt x="9430" y="298"/>
                    <a:pt x="10335" y="393"/>
                    <a:pt x="10704" y="429"/>
                  </a:cubicBezTo>
                  <a:lnTo>
                    <a:pt x="10704" y="762"/>
                  </a:lnTo>
                  <a:cubicBezTo>
                    <a:pt x="10645" y="846"/>
                    <a:pt x="10562" y="1060"/>
                    <a:pt x="10562" y="1417"/>
                  </a:cubicBezTo>
                  <a:cubicBezTo>
                    <a:pt x="10562" y="2179"/>
                    <a:pt x="10419" y="2691"/>
                    <a:pt x="10145" y="3025"/>
                  </a:cubicBezTo>
                  <a:cubicBezTo>
                    <a:pt x="9930" y="3263"/>
                    <a:pt x="9621" y="3382"/>
                    <a:pt x="9395" y="3441"/>
                  </a:cubicBezTo>
                  <a:cubicBezTo>
                    <a:pt x="9097" y="3513"/>
                    <a:pt x="8787" y="3513"/>
                    <a:pt x="8490" y="3525"/>
                  </a:cubicBezTo>
                  <a:cubicBezTo>
                    <a:pt x="8097" y="3525"/>
                    <a:pt x="7728" y="3525"/>
                    <a:pt x="7406" y="3370"/>
                  </a:cubicBezTo>
                  <a:cubicBezTo>
                    <a:pt x="6990" y="3155"/>
                    <a:pt x="6728" y="2739"/>
                    <a:pt x="6537" y="2393"/>
                  </a:cubicBezTo>
                  <a:cubicBezTo>
                    <a:pt x="6430" y="2191"/>
                    <a:pt x="6347" y="1965"/>
                    <a:pt x="6275" y="1739"/>
                  </a:cubicBezTo>
                  <a:cubicBezTo>
                    <a:pt x="6180" y="1429"/>
                    <a:pt x="5894" y="1203"/>
                    <a:pt x="5573" y="1203"/>
                  </a:cubicBezTo>
                  <a:lnTo>
                    <a:pt x="5454" y="1203"/>
                  </a:lnTo>
                  <a:cubicBezTo>
                    <a:pt x="5120" y="1203"/>
                    <a:pt x="4847" y="1429"/>
                    <a:pt x="4751" y="1739"/>
                  </a:cubicBezTo>
                  <a:cubicBezTo>
                    <a:pt x="4692" y="1965"/>
                    <a:pt x="4608" y="2191"/>
                    <a:pt x="4489" y="2393"/>
                  </a:cubicBezTo>
                  <a:cubicBezTo>
                    <a:pt x="4311" y="2739"/>
                    <a:pt x="4037" y="3155"/>
                    <a:pt x="3620" y="3370"/>
                  </a:cubicBezTo>
                  <a:cubicBezTo>
                    <a:pt x="3311" y="3513"/>
                    <a:pt x="2918" y="3525"/>
                    <a:pt x="2537" y="3525"/>
                  </a:cubicBezTo>
                  <a:cubicBezTo>
                    <a:pt x="2239" y="3525"/>
                    <a:pt x="1906" y="3513"/>
                    <a:pt x="1632" y="3441"/>
                  </a:cubicBezTo>
                  <a:cubicBezTo>
                    <a:pt x="1406" y="3382"/>
                    <a:pt x="1108" y="3275"/>
                    <a:pt x="882" y="3025"/>
                  </a:cubicBezTo>
                  <a:cubicBezTo>
                    <a:pt x="596" y="2715"/>
                    <a:pt x="465" y="2179"/>
                    <a:pt x="465" y="1417"/>
                  </a:cubicBezTo>
                  <a:cubicBezTo>
                    <a:pt x="465" y="1048"/>
                    <a:pt x="382" y="846"/>
                    <a:pt x="322" y="762"/>
                  </a:cubicBezTo>
                  <a:lnTo>
                    <a:pt x="322" y="429"/>
                  </a:lnTo>
                  <a:cubicBezTo>
                    <a:pt x="691" y="393"/>
                    <a:pt x="1584" y="298"/>
                    <a:pt x="2703" y="298"/>
                  </a:cubicBezTo>
                  <a:cubicBezTo>
                    <a:pt x="3656" y="298"/>
                    <a:pt x="4323" y="572"/>
                    <a:pt x="4632" y="727"/>
                  </a:cubicBezTo>
                  <a:cubicBezTo>
                    <a:pt x="4787" y="810"/>
                    <a:pt x="4942" y="869"/>
                    <a:pt x="5108" y="893"/>
                  </a:cubicBezTo>
                  <a:cubicBezTo>
                    <a:pt x="5245" y="923"/>
                    <a:pt x="5379" y="938"/>
                    <a:pt x="5513" y="938"/>
                  </a:cubicBezTo>
                  <a:cubicBezTo>
                    <a:pt x="5647" y="938"/>
                    <a:pt x="5781" y="923"/>
                    <a:pt x="5918" y="893"/>
                  </a:cubicBezTo>
                  <a:cubicBezTo>
                    <a:pt x="6073" y="869"/>
                    <a:pt x="6240" y="810"/>
                    <a:pt x="6394" y="727"/>
                  </a:cubicBezTo>
                  <a:cubicBezTo>
                    <a:pt x="6704" y="572"/>
                    <a:pt x="7371" y="298"/>
                    <a:pt x="8323" y="298"/>
                  </a:cubicBezTo>
                  <a:close/>
                  <a:moveTo>
                    <a:pt x="2715" y="0"/>
                  </a:moveTo>
                  <a:cubicBezTo>
                    <a:pt x="1548" y="0"/>
                    <a:pt x="620" y="96"/>
                    <a:pt x="263" y="131"/>
                  </a:cubicBezTo>
                  <a:cubicBezTo>
                    <a:pt x="108" y="155"/>
                    <a:pt x="1" y="274"/>
                    <a:pt x="1" y="417"/>
                  </a:cubicBezTo>
                  <a:lnTo>
                    <a:pt x="1" y="786"/>
                  </a:lnTo>
                  <a:cubicBezTo>
                    <a:pt x="1" y="846"/>
                    <a:pt x="24" y="893"/>
                    <a:pt x="48" y="953"/>
                  </a:cubicBezTo>
                  <a:cubicBezTo>
                    <a:pt x="84" y="989"/>
                    <a:pt x="155" y="1131"/>
                    <a:pt x="155" y="1441"/>
                  </a:cubicBezTo>
                  <a:cubicBezTo>
                    <a:pt x="155" y="2298"/>
                    <a:pt x="322" y="2870"/>
                    <a:pt x="644" y="3263"/>
                  </a:cubicBezTo>
                  <a:cubicBezTo>
                    <a:pt x="858" y="3501"/>
                    <a:pt x="1167" y="3679"/>
                    <a:pt x="1548" y="3787"/>
                  </a:cubicBezTo>
                  <a:cubicBezTo>
                    <a:pt x="1882" y="3858"/>
                    <a:pt x="2227" y="3870"/>
                    <a:pt x="2537" y="3870"/>
                  </a:cubicBezTo>
                  <a:cubicBezTo>
                    <a:pt x="2953" y="3870"/>
                    <a:pt x="3382" y="3858"/>
                    <a:pt x="3763" y="3679"/>
                  </a:cubicBezTo>
                  <a:cubicBezTo>
                    <a:pt x="4263" y="3441"/>
                    <a:pt x="4573" y="2965"/>
                    <a:pt x="4763" y="2572"/>
                  </a:cubicBezTo>
                  <a:cubicBezTo>
                    <a:pt x="4882" y="2358"/>
                    <a:pt x="4989" y="2120"/>
                    <a:pt x="5049" y="1858"/>
                  </a:cubicBezTo>
                  <a:cubicBezTo>
                    <a:pt x="5097" y="1679"/>
                    <a:pt x="5263" y="1560"/>
                    <a:pt x="5430" y="1560"/>
                  </a:cubicBezTo>
                  <a:lnTo>
                    <a:pt x="5549" y="1560"/>
                  </a:lnTo>
                  <a:cubicBezTo>
                    <a:pt x="5728" y="1560"/>
                    <a:pt x="5894" y="1679"/>
                    <a:pt x="5942" y="1858"/>
                  </a:cubicBezTo>
                  <a:cubicBezTo>
                    <a:pt x="6013" y="2096"/>
                    <a:pt x="6109" y="2334"/>
                    <a:pt x="6228" y="2572"/>
                  </a:cubicBezTo>
                  <a:cubicBezTo>
                    <a:pt x="6430" y="2965"/>
                    <a:pt x="6728" y="3441"/>
                    <a:pt x="7216" y="3679"/>
                  </a:cubicBezTo>
                  <a:cubicBezTo>
                    <a:pt x="7585" y="3858"/>
                    <a:pt x="7966" y="3870"/>
                    <a:pt x="8347" y="3870"/>
                  </a:cubicBezTo>
                  <a:lnTo>
                    <a:pt x="8454" y="3870"/>
                  </a:lnTo>
                  <a:cubicBezTo>
                    <a:pt x="8764" y="3870"/>
                    <a:pt x="9109" y="3858"/>
                    <a:pt x="9442" y="3787"/>
                  </a:cubicBezTo>
                  <a:cubicBezTo>
                    <a:pt x="9811" y="3691"/>
                    <a:pt x="10121" y="3513"/>
                    <a:pt x="10347" y="3263"/>
                  </a:cubicBezTo>
                  <a:cubicBezTo>
                    <a:pt x="10669" y="2870"/>
                    <a:pt x="10835" y="2298"/>
                    <a:pt x="10835" y="1441"/>
                  </a:cubicBezTo>
                  <a:cubicBezTo>
                    <a:pt x="10835" y="1131"/>
                    <a:pt x="10907" y="1000"/>
                    <a:pt x="10943" y="953"/>
                  </a:cubicBezTo>
                  <a:cubicBezTo>
                    <a:pt x="10966" y="905"/>
                    <a:pt x="10990" y="846"/>
                    <a:pt x="10990" y="786"/>
                  </a:cubicBezTo>
                  <a:lnTo>
                    <a:pt x="10990" y="417"/>
                  </a:lnTo>
                  <a:cubicBezTo>
                    <a:pt x="11014" y="274"/>
                    <a:pt x="10919" y="155"/>
                    <a:pt x="10776" y="131"/>
                  </a:cubicBezTo>
                  <a:cubicBezTo>
                    <a:pt x="10442" y="96"/>
                    <a:pt x="9502" y="0"/>
                    <a:pt x="8323" y="0"/>
                  </a:cubicBezTo>
                  <a:cubicBezTo>
                    <a:pt x="7299" y="0"/>
                    <a:pt x="6585" y="298"/>
                    <a:pt x="6240" y="477"/>
                  </a:cubicBezTo>
                  <a:cubicBezTo>
                    <a:pt x="6120" y="536"/>
                    <a:pt x="5990" y="596"/>
                    <a:pt x="5859" y="608"/>
                  </a:cubicBezTo>
                  <a:cubicBezTo>
                    <a:pt x="5745" y="631"/>
                    <a:pt x="5632" y="643"/>
                    <a:pt x="5519" y="643"/>
                  </a:cubicBezTo>
                  <a:cubicBezTo>
                    <a:pt x="5406" y="643"/>
                    <a:pt x="5293" y="631"/>
                    <a:pt x="5180" y="608"/>
                  </a:cubicBezTo>
                  <a:cubicBezTo>
                    <a:pt x="5049" y="584"/>
                    <a:pt x="4918" y="536"/>
                    <a:pt x="4799" y="477"/>
                  </a:cubicBezTo>
                  <a:cubicBezTo>
                    <a:pt x="4454" y="298"/>
                    <a:pt x="3739" y="0"/>
                    <a:pt x="2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7" name="Google Shape;12237;p66"/>
            <p:cNvSpPr/>
            <p:nvPr/>
          </p:nvSpPr>
          <p:spPr>
            <a:xfrm>
              <a:off x="5084174" y="2009237"/>
              <a:ext cx="130655" cy="88641"/>
            </a:xfrm>
            <a:custGeom>
              <a:rect b="b" l="l" r="r" t="t"/>
              <a:pathLst>
                <a:path extrusionOk="0" h="2787" w="4108">
                  <a:moveTo>
                    <a:pt x="2036" y="345"/>
                  </a:moveTo>
                  <a:cubicBezTo>
                    <a:pt x="2750" y="345"/>
                    <a:pt x="3381" y="381"/>
                    <a:pt x="3786" y="417"/>
                  </a:cubicBezTo>
                  <a:cubicBezTo>
                    <a:pt x="3739" y="548"/>
                    <a:pt x="3727" y="715"/>
                    <a:pt x="3727" y="905"/>
                  </a:cubicBezTo>
                  <a:cubicBezTo>
                    <a:pt x="3727" y="1679"/>
                    <a:pt x="3572" y="2012"/>
                    <a:pt x="3441" y="2155"/>
                  </a:cubicBezTo>
                  <a:cubicBezTo>
                    <a:pt x="3322" y="2286"/>
                    <a:pt x="3131" y="2370"/>
                    <a:pt x="2977" y="2393"/>
                  </a:cubicBezTo>
                  <a:cubicBezTo>
                    <a:pt x="2739" y="2453"/>
                    <a:pt x="2477" y="2453"/>
                    <a:pt x="2191" y="2465"/>
                  </a:cubicBezTo>
                  <a:lnTo>
                    <a:pt x="2096" y="2465"/>
                  </a:lnTo>
                  <a:cubicBezTo>
                    <a:pt x="1786" y="2465"/>
                    <a:pt x="1536" y="2453"/>
                    <a:pt x="1357" y="2370"/>
                  </a:cubicBezTo>
                  <a:cubicBezTo>
                    <a:pt x="1143" y="2262"/>
                    <a:pt x="953" y="2036"/>
                    <a:pt x="750" y="1631"/>
                  </a:cubicBezTo>
                  <a:cubicBezTo>
                    <a:pt x="655" y="1453"/>
                    <a:pt x="583" y="1274"/>
                    <a:pt x="524" y="1084"/>
                  </a:cubicBezTo>
                  <a:cubicBezTo>
                    <a:pt x="488" y="953"/>
                    <a:pt x="429" y="834"/>
                    <a:pt x="357" y="715"/>
                  </a:cubicBezTo>
                  <a:cubicBezTo>
                    <a:pt x="631" y="584"/>
                    <a:pt x="1203" y="345"/>
                    <a:pt x="2036" y="345"/>
                  </a:cubicBezTo>
                  <a:close/>
                  <a:moveTo>
                    <a:pt x="2024" y="0"/>
                  </a:moveTo>
                  <a:cubicBezTo>
                    <a:pt x="1119" y="0"/>
                    <a:pt x="476" y="250"/>
                    <a:pt x="191" y="417"/>
                  </a:cubicBezTo>
                  <a:cubicBezTo>
                    <a:pt x="107" y="465"/>
                    <a:pt x="48" y="536"/>
                    <a:pt x="36" y="619"/>
                  </a:cubicBezTo>
                  <a:cubicBezTo>
                    <a:pt x="0" y="715"/>
                    <a:pt x="36" y="798"/>
                    <a:pt x="72" y="893"/>
                  </a:cubicBezTo>
                  <a:cubicBezTo>
                    <a:pt x="131" y="977"/>
                    <a:pt x="179" y="1072"/>
                    <a:pt x="214" y="1155"/>
                  </a:cubicBezTo>
                  <a:cubicBezTo>
                    <a:pt x="274" y="1369"/>
                    <a:pt x="357" y="1572"/>
                    <a:pt x="453" y="1774"/>
                  </a:cubicBezTo>
                  <a:cubicBezTo>
                    <a:pt x="703" y="2250"/>
                    <a:pt x="929" y="2512"/>
                    <a:pt x="1203" y="2643"/>
                  </a:cubicBezTo>
                  <a:cubicBezTo>
                    <a:pt x="1441" y="2762"/>
                    <a:pt x="1738" y="2786"/>
                    <a:pt x="2096" y="2786"/>
                  </a:cubicBezTo>
                  <a:lnTo>
                    <a:pt x="2203" y="2786"/>
                  </a:lnTo>
                  <a:cubicBezTo>
                    <a:pt x="2500" y="2786"/>
                    <a:pt x="2798" y="2762"/>
                    <a:pt x="3072" y="2703"/>
                  </a:cubicBezTo>
                  <a:cubicBezTo>
                    <a:pt x="3262" y="2667"/>
                    <a:pt x="3512" y="2560"/>
                    <a:pt x="3691" y="2370"/>
                  </a:cubicBezTo>
                  <a:cubicBezTo>
                    <a:pt x="3929" y="2084"/>
                    <a:pt x="4048" y="1608"/>
                    <a:pt x="4048" y="905"/>
                  </a:cubicBezTo>
                  <a:cubicBezTo>
                    <a:pt x="4048" y="762"/>
                    <a:pt x="4060" y="607"/>
                    <a:pt x="4096" y="476"/>
                  </a:cubicBezTo>
                  <a:cubicBezTo>
                    <a:pt x="4108" y="381"/>
                    <a:pt x="4096" y="286"/>
                    <a:pt x="4036" y="203"/>
                  </a:cubicBezTo>
                  <a:cubicBezTo>
                    <a:pt x="3977" y="131"/>
                    <a:pt x="3893" y="84"/>
                    <a:pt x="3798" y="72"/>
                  </a:cubicBezTo>
                  <a:cubicBezTo>
                    <a:pt x="3393" y="48"/>
                    <a:pt x="2750"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8" name="Google Shape;12238;p66"/>
            <p:cNvSpPr/>
            <p:nvPr/>
          </p:nvSpPr>
          <p:spPr>
            <a:xfrm>
              <a:off x="4904285" y="2009237"/>
              <a:ext cx="130687" cy="88641"/>
            </a:xfrm>
            <a:custGeom>
              <a:rect b="b" l="l" r="r" t="t"/>
              <a:pathLst>
                <a:path extrusionOk="0" h="2787" w="4109">
                  <a:moveTo>
                    <a:pt x="2084" y="310"/>
                  </a:moveTo>
                  <a:cubicBezTo>
                    <a:pt x="2918" y="322"/>
                    <a:pt x="3501" y="560"/>
                    <a:pt x="3763" y="715"/>
                  </a:cubicBezTo>
                  <a:cubicBezTo>
                    <a:pt x="3692" y="834"/>
                    <a:pt x="3632" y="953"/>
                    <a:pt x="3608" y="1072"/>
                  </a:cubicBezTo>
                  <a:cubicBezTo>
                    <a:pt x="3549" y="1262"/>
                    <a:pt x="3465" y="1441"/>
                    <a:pt x="3382" y="1619"/>
                  </a:cubicBezTo>
                  <a:cubicBezTo>
                    <a:pt x="3168" y="2024"/>
                    <a:pt x="2977" y="2239"/>
                    <a:pt x="2775" y="2346"/>
                  </a:cubicBezTo>
                  <a:cubicBezTo>
                    <a:pt x="2596" y="2441"/>
                    <a:pt x="2334" y="2453"/>
                    <a:pt x="2025" y="2453"/>
                  </a:cubicBezTo>
                  <a:lnTo>
                    <a:pt x="1941" y="2453"/>
                  </a:lnTo>
                  <a:cubicBezTo>
                    <a:pt x="1656" y="2453"/>
                    <a:pt x="1382" y="2441"/>
                    <a:pt x="1144" y="2381"/>
                  </a:cubicBezTo>
                  <a:cubicBezTo>
                    <a:pt x="1001" y="2346"/>
                    <a:pt x="810" y="2274"/>
                    <a:pt x="691" y="2143"/>
                  </a:cubicBezTo>
                  <a:cubicBezTo>
                    <a:pt x="548" y="1989"/>
                    <a:pt x="405" y="1667"/>
                    <a:pt x="405" y="893"/>
                  </a:cubicBezTo>
                  <a:cubicBezTo>
                    <a:pt x="405" y="715"/>
                    <a:pt x="394" y="548"/>
                    <a:pt x="346" y="381"/>
                  </a:cubicBezTo>
                  <a:cubicBezTo>
                    <a:pt x="751" y="357"/>
                    <a:pt x="1370" y="310"/>
                    <a:pt x="2084" y="310"/>
                  </a:cubicBezTo>
                  <a:close/>
                  <a:moveTo>
                    <a:pt x="2084" y="0"/>
                  </a:moveTo>
                  <a:cubicBezTo>
                    <a:pt x="1358" y="0"/>
                    <a:pt x="727" y="48"/>
                    <a:pt x="310" y="72"/>
                  </a:cubicBezTo>
                  <a:cubicBezTo>
                    <a:pt x="227" y="84"/>
                    <a:pt x="132" y="131"/>
                    <a:pt x="72" y="203"/>
                  </a:cubicBezTo>
                  <a:cubicBezTo>
                    <a:pt x="13" y="286"/>
                    <a:pt x="1" y="369"/>
                    <a:pt x="13" y="476"/>
                  </a:cubicBezTo>
                  <a:cubicBezTo>
                    <a:pt x="48" y="607"/>
                    <a:pt x="60" y="738"/>
                    <a:pt x="60" y="905"/>
                  </a:cubicBezTo>
                  <a:cubicBezTo>
                    <a:pt x="60" y="1608"/>
                    <a:pt x="179" y="2096"/>
                    <a:pt x="417" y="2370"/>
                  </a:cubicBezTo>
                  <a:cubicBezTo>
                    <a:pt x="596" y="2572"/>
                    <a:pt x="846" y="2667"/>
                    <a:pt x="1048" y="2703"/>
                  </a:cubicBezTo>
                  <a:cubicBezTo>
                    <a:pt x="1310" y="2762"/>
                    <a:pt x="1608" y="2786"/>
                    <a:pt x="1906" y="2786"/>
                  </a:cubicBezTo>
                  <a:lnTo>
                    <a:pt x="2013" y="2786"/>
                  </a:lnTo>
                  <a:cubicBezTo>
                    <a:pt x="2370" y="2786"/>
                    <a:pt x="2668" y="2751"/>
                    <a:pt x="2906" y="2643"/>
                  </a:cubicBezTo>
                  <a:cubicBezTo>
                    <a:pt x="3191" y="2512"/>
                    <a:pt x="3430" y="2250"/>
                    <a:pt x="3668" y="1774"/>
                  </a:cubicBezTo>
                  <a:cubicBezTo>
                    <a:pt x="3763" y="1572"/>
                    <a:pt x="3846" y="1369"/>
                    <a:pt x="3894" y="1155"/>
                  </a:cubicBezTo>
                  <a:cubicBezTo>
                    <a:pt x="3930" y="1072"/>
                    <a:pt x="3977" y="965"/>
                    <a:pt x="4013" y="893"/>
                  </a:cubicBezTo>
                  <a:cubicBezTo>
                    <a:pt x="4096" y="822"/>
                    <a:pt x="4108" y="715"/>
                    <a:pt x="4073" y="619"/>
                  </a:cubicBezTo>
                  <a:cubicBezTo>
                    <a:pt x="4049" y="536"/>
                    <a:pt x="4001" y="453"/>
                    <a:pt x="3918" y="417"/>
                  </a:cubicBezTo>
                  <a:cubicBezTo>
                    <a:pt x="3620" y="262"/>
                    <a:pt x="2989"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39" name="Google Shape;12239;p66"/>
            <p:cNvSpPr/>
            <p:nvPr/>
          </p:nvSpPr>
          <p:spPr>
            <a:xfrm>
              <a:off x="4943660" y="2123576"/>
              <a:ext cx="231413" cy="66631"/>
            </a:xfrm>
            <a:custGeom>
              <a:rect b="b" l="l" r="r" t="t"/>
              <a:pathLst>
                <a:path extrusionOk="0" h="2095" w="7276">
                  <a:moveTo>
                    <a:pt x="4549" y="346"/>
                  </a:moveTo>
                  <a:cubicBezTo>
                    <a:pt x="4942" y="346"/>
                    <a:pt x="5263" y="632"/>
                    <a:pt x="5561" y="894"/>
                  </a:cubicBezTo>
                  <a:cubicBezTo>
                    <a:pt x="5859" y="1168"/>
                    <a:pt x="6144" y="1406"/>
                    <a:pt x="6502" y="1406"/>
                  </a:cubicBezTo>
                  <a:cubicBezTo>
                    <a:pt x="6609" y="1406"/>
                    <a:pt x="6692" y="1394"/>
                    <a:pt x="6764" y="1358"/>
                  </a:cubicBezTo>
                  <a:lnTo>
                    <a:pt x="6764" y="1358"/>
                  </a:lnTo>
                  <a:cubicBezTo>
                    <a:pt x="6692" y="1489"/>
                    <a:pt x="6537" y="1596"/>
                    <a:pt x="6335" y="1668"/>
                  </a:cubicBezTo>
                  <a:cubicBezTo>
                    <a:pt x="6227" y="1713"/>
                    <a:pt x="6071" y="1756"/>
                    <a:pt x="5873" y="1756"/>
                  </a:cubicBezTo>
                  <a:cubicBezTo>
                    <a:pt x="5656" y="1756"/>
                    <a:pt x="5390" y="1704"/>
                    <a:pt x="5085" y="1549"/>
                  </a:cubicBezTo>
                  <a:cubicBezTo>
                    <a:pt x="4833" y="1423"/>
                    <a:pt x="4182" y="1131"/>
                    <a:pt x="3720" y="1131"/>
                  </a:cubicBezTo>
                  <a:cubicBezTo>
                    <a:pt x="3702" y="1131"/>
                    <a:pt x="3685" y="1131"/>
                    <a:pt x="3668" y="1132"/>
                  </a:cubicBezTo>
                  <a:lnTo>
                    <a:pt x="3597" y="1132"/>
                  </a:lnTo>
                  <a:cubicBezTo>
                    <a:pt x="3572" y="1130"/>
                    <a:pt x="3548" y="1129"/>
                    <a:pt x="3522" y="1129"/>
                  </a:cubicBezTo>
                  <a:cubicBezTo>
                    <a:pt x="3063" y="1129"/>
                    <a:pt x="2439" y="1425"/>
                    <a:pt x="2180" y="1549"/>
                  </a:cubicBezTo>
                  <a:cubicBezTo>
                    <a:pt x="1885" y="1702"/>
                    <a:pt x="1622" y="1751"/>
                    <a:pt x="1405" y="1751"/>
                  </a:cubicBezTo>
                  <a:cubicBezTo>
                    <a:pt x="1202" y="1751"/>
                    <a:pt x="1039" y="1708"/>
                    <a:pt x="930" y="1668"/>
                  </a:cubicBezTo>
                  <a:cubicBezTo>
                    <a:pt x="739" y="1596"/>
                    <a:pt x="572" y="1489"/>
                    <a:pt x="489" y="1358"/>
                  </a:cubicBezTo>
                  <a:lnTo>
                    <a:pt x="489" y="1358"/>
                  </a:lnTo>
                  <a:cubicBezTo>
                    <a:pt x="560" y="1394"/>
                    <a:pt x="656" y="1406"/>
                    <a:pt x="751" y="1406"/>
                  </a:cubicBezTo>
                  <a:cubicBezTo>
                    <a:pt x="1108" y="1406"/>
                    <a:pt x="1394" y="1156"/>
                    <a:pt x="1692" y="894"/>
                  </a:cubicBezTo>
                  <a:cubicBezTo>
                    <a:pt x="2001" y="632"/>
                    <a:pt x="2323" y="346"/>
                    <a:pt x="2704" y="346"/>
                  </a:cubicBezTo>
                  <a:cubicBezTo>
                    <a:pt x="2894" y="346"/>
                    <a:pt x="3347" y="394"/>
                    <a:pt x="3466" y="799"/>
                  </a:cubicBezTo>
                  <a:cubicBezTo>
                    <a:pt x="3477" y="870"/>
                    <a:pt x="3549" y="930"/>
                    <a:pt x="3632" y="930"/>
                  </a:cubicBezTo>
                  <a:cubicBezTo>
                    <a:pt x="3704" y="930"/>
                    <a:pt x="3775" y="882"/>
                    <a:pt x="3787" y="799"/>
                  </a:cubicBezTo>
                  <a:cubicBezTo>
                    <a:pt x="3906" y="394"/>
                    <a:pt x="4359" y="346"/>
                    <a:pt x="4549" y="346"/>
                  </a:cubicBezTo>
                  <a:close/>
                  <a:moveTo>
                    <a:pt x="4561" y="1"/>
                  </a:moveTo>
                  <a:cubicBezTo>
                    <a:pt x="4061" y="1"/>
                    <a:pt x="3787" y="215"/>
                    <a:pt x="3644" y="406"/>
                  </a:cubicBezTo>
                  <a:cubicBezTo>
                    <a:pt x="3608" y="358"/>
                    <a:pt x="3573" y="310"/>
                    <a:pt x="3513" y="275"/>
                  </a:cubicBezTo>
                  <a:cubicBezTo>
                    <a:pt x="3311" y="96"/>
                    <a:pt x="3049" y="25"/>
                    <a:pt x="2704" y="25"/>
                  </a:cubicBezTo>
                  <a:cubicBezTo>
                    <a:pt x="2180" y="25"/>
                    <a:pt x="1811" y="346"/>
                    <a:pt x="1465" y="644"/>
                  </a:cubicBezTo>
                  <a:cubicBezTo>
                    <a:pt x="1215" y="870"/>
                    <a:pt x="977" y="1072"/>
                    <a:pt x="739" y="1072"/>
                  </a:cubicBezTo>
                  <a:cubicBezTo>
                    <a:pt x="620" y="1072"/>
                    <a:pt x="549" y="1049"/>
                    <a:pt x="513" y="1013"/>
                  </a:cubicBezTo>
                  <a:cubicBezTo>
                    <a:pt x="489" y="977"/>
                    <a:pt x="489" y="882"/>
                    <a:pt x="537" y="775"/>
                  </a:cubicBezTo>
                  <a:cubicBezTo>
                    <a:pt x="560" y="703"/>
                    <a:pt x="537" y="608"/>
                    <a:pt x="453" y="572"/>
                  </a:cubicBezTo>
                  <a:cubicBezTo>
                    <a:pt x="426" y="554"/>
                    <a:pt x="396" y="545"/>
                    <a:pt x="367" y="545"/>
                  </a:cubicBezTo>
                  <a:cubicBezTo>
                    <a:pt x="321" y="545"/>
                    <a:pt x="276" y="569"/>
                    <a:pt x="239" y="620"/>
                  </a:cubicBezTo>
                  <a:cubicBezTo>
                    <a:pt x="60" y="834"/>
                    <a:pt x="1" y="1120"/>
                    <a:pt x="96" y="1358"/>
                  </a:cubicBezTo>
                  <a:cubicBezTo>
                    <a:pt x="203" y="1632"/>
                    <a:pt x="477" y="1870"/>
                    <a:pt x="810" y="1989"/>
                  </a:cubicBezTo>
                  <a:cubicBezTo>
                    <a:pt x="994" y="2060"/>
                    <a:pt x="1188" y="2095"/>
                    <a:pt x="1388" y="2095"/>
                  </a:cubicBezTo>
                  <a:cubicBezTo>
                    <a:pt x="1694" y="2095"/>
                    <a:pt x="2013" y="2012"/>
                    <a:pt x="2323" y="1846"/>
                  </a:cubicBezTo>
                  <a:cubicBezTo>
                    <a:pt x="3073" y="1465"/>
                    <a:pt x="3466" y="1465"/>
                    <a:pt x="3573" y="1465"/>
                  </a:cubicBezTo>
                  <a:lnTo>
                    <a:pt x="3692" y="1465"/>
                  </a:lnTo>
                  <a:cubicBezTo>
                    <a:pt x="3704" y="1464"/>
                    <a:pt x="3721" y="1463"/>
                    <a:pt x="3744" y="1463"/>
                  </a:cubicBezTo>
                  <a:cubicBezTo>
                    <a:pt x="3895" y="1463"/>
                    <a:pt x="4278" y="1515"/>
                    <a:pt x="4942" y="1846"/>
                  </a:cubicBezTo>
                  <a:cubicBezTo>
                    <a:pt x="5240" y="2001"/>
                    <a:pt x="5561" y="2084"/>
                    <a:pt x="5859" y="2084"/>
                  </a:cubicBezTo>
                  <a:cubicBezTo>
                    <a:pt x="6073" y="2084"/>
                    <a:pt x="6264" y="2061"/>
                    <a:pt x="6442" y="1989"/>
                  </a:cubicBezTo>
                  <a:cubicBezTo>
                    <a:pt x="6787" y="1846"/>
                    <a:pt x="7049" y="1632"/>
                    <a:pt x="7157" y="1358"/>
                  </a:cubicBezTo>
                  <a:cubicBezTo>
                    <a:pt x="7276" y="1108"/>
                    <a:pt x="7216" y="834"/>
                    <a:pt x="7037" y="596"/>
                  </a:cubicBezTo>
                  <a:cubicBezTo>
                    <a:pt x="7002" y="553"/>
                    <a:pt x="6957" y="532"/>
                    <a:pt x="6910" y="532"/>
                  </a:cubicBezTo>
                  <a:cubicBezTo>
                    <a:pt x="6878" y="532"/>
                    <a:pt x="6845" y="541"/>
                    <a:pt x="6811" y="560"/>
                  </a:cubicBezTo>
                  <a:cubicBezTo>
                    <a:pt x="6740" y="596"/>
                    <a:pt x="6704" y="691"/>
                    <a:pt x="6740" y="763"/>
                  </a:cubicBezTo>
                  <a:cubicBezTo>
                    <a:pt x="6776" y="870"/>
                    <a:pt x="6787" y="953"/>
                    <a:pt x="6752" y="1001"/>
                  </a:cubicBezTo>
                  <a:cubicBezTo>
                    <a:pt x="6728" y="1049"/>
                    <a:pt x="6645" y="1061"/>
                    <a:pt x="6525" y="1061"/>
                  </a:cubicBezTo>
                  <a:cubicBezTo>
                    <a:pt x="6299" y="1061"/>
                    <a:pt x="6049" y="858"/>
                    <a:pt x="5799" y="632"/>
                  </a:cubicBezTo>
                  <a:cubicBezTo>
                    <a:pt x="5454" y="334"/>
                    <a:pt x="5085" y="1"/>
                    <a:pt x="4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0" name="Google Shape;12240;p66"/>
            <p:cNvSpPr/>
            <p:nvPr/>
          </p:nvSpPr>
          <p:spPr>
            <a:xfrm>
              <a:off x="5142473" y="2191384"/>
              <a:ext cx="26907" cy="123467"/>
            </a:xfrm>
            <a:custGeom>
              <a:rect b="b" l="l" r="r" t="t"/>
              <a:pathLst>
                <a:path extrusionOk="0" h="3882" w="846">
                  <a:moveTo>
                    <a:pt x="501" y="2215"/>
                  </a:moveTo>
                  <a:lnTo>
                    <a:pt x="501" y="3465"/>
                  </a:lnTo>
                  <a:lnTo>
                    <a:pt x="525" y="3465"/>
                  </a:lnTo>
                  <a:cubicBezTo>
                    <a:pt x="525" y="3524"/>
                    <a:pt x="477" y="3572"/>
                    <a:pt x="417" y="3572"/>
                  </a:cubicBezTo>
                  <a:cubicBezTo>
                    <a:pt x="358" y="3572"/>
                    <a:pt x="310" y="3524"/>
                    <a:pt x="310" y="3465"/>
                  </a:cubicBezTo>
                  <a:lnTo>
                    <a:pt x="310" y="2215"/>
                  </a:lnTo>
                  <a:close/>
                  <a:moveTo>
                    <a:pt x="679" y="0"/>
                  </a:moveTo>
                  <a:cubicBezTo>
                    <a:pt x="596" y="0"/>
                    <a:pt x="525" y="72"/>
                    <a:pt x="525" y="167"/>
                  </a:cubicBezTo>
                  <a:lnTo>
                    <a:pt x="525" y="1905"/>
                  </a:lnTo>
                  <a:lnTo>
                    <a:pt x="322" y="1905"/>
                  </a:lnTo>
                  <a:lnTo>
                    <a:pt x="322" y="429"/>
                  </a:lnTo>
                  <a:cubicBezTo>
                    <a:pt x="322" y="345"/>
                    <a:pt x="251" y="274"/>
                    <a:pt x="167" y="274"/>
                  </a:cubicBezTo>
                  <a:cubicBezTo>
                    <a:pt x="72" y="274"/>
                    <a:pt x="1" y="345"/>
                    <a:pt x="1" y="429"/>
                  </a:cubicBezTo>
                  <a:lnTo>
                    <a:pt x="1" y="3465"/>
                  </a:lnTo>
                  <a:cubicBezTo>
                    <a:pt x="1" y="3703"/>
                    <a:pt x="191" y="3882"/>
                    <a:pt x="417" y="3882"/>
                  </a:cubicBezTo>
                  <a:cubicBezTo>
                    <a:pt x="655" y="3882"/>
                    <a:pt x="834" y="3691"/>
                    <a:pt x="834" y="3465"/>
                  </a:cubicBezTo>
                  <a:lnTo>
                    <a:pt x="834" y="167"/>
                  </a:lnTo>
                  <a:cubicBezTo>
                    <a:pt x="846" y="72"/>
                    <a:pt x="775"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1" name="Google Shape;12241;p66"/>
            <p:cNvSpPr/>
            <p:nvPr/>
          </p:nvSpPr>
          <p:spPr>
            <a:xfrm>
              <a:off x="5203825" y="2089513"/>
              <a:ext cx="27289" cy="226102"/>
            </a:xfrm>
            <a:custGeom>
              <a:rect b="b" l="l" r="r" t="t"/>
              <a:pathLst>
                <a:path extrusionOk="0" h="7109" w="858">
                  <a:moveTo>
                    <a:pt x="512" y="5418"/>
                  </a:moveTo>
                  <a:lnTo>
                    <a:pt x="512" y="6668"/>
                  </a:lnTo>
                  <a:lnTo>
                    <a:pt x="524" y="6668"/>
                  </a:lnTo>
                  <a:cubicBezTo>
                    <a:pt x="524" y="6727"/>
                    <a:pt x="477" y="6775"/>
                    <a:pt x="417" y="6775"/>
                  </a:cubicBezTo>
                  <a:cubicBezTo>
                    <a:pt x="358" y="6775"/>
                    <a:pt x="310" y="6727"/>
                    <a:pt x="310" y="6668"/>
                  </a:cubicBezTo>
                  <a:lnTo>
                    <a:pt x="310" y="5418"/>
                  </a:lnTo>
                  <a:close/>
                  <a:moveTo>
                    <a:pt x="691" y="0"/>
                  </a:moveTo>
                  <a:cubicBezTo>
                    <a:pt x="596" y="0"/>
                    <a:pt x="524" y="84"/>
                    <a:pt x="524" y="167"/>
                  </a:cubicBezTo>
                  <a:lnTo>
                    <a:pt x="524" y="5108"/>
                  </a:lnTo>
                  <a:lnTo>
                    <a:pt x="334" y="5108"/>
                  </a:lnTo>
                  <a:lnTo>
                    <a:pt x="334" y="703"/>
                  </a:lnTo>
                  <a:cubicBezTo>
                    <a:pt x="334" y="608"/>
                    <a:pt x="262" y="536"/>
                    <a:pt x="167" y="536"/>
                  </a:cubicBezTo>
                  <a:cubicBezTo>
                    <a:pt x="84" y="536"/>
                    <a:pt x="0" y="608"/>
                    <a:pt x="0" y="703"/>
                  </a:cubicBezTo>
                  <a:lnTo>
                    <a:pt x="0" y="6692"/>
                  </a:lnTo>
                  <a:cubicBezTo>
                    <a:pt x="0" y="6930"/>
                    <a:pt x="203" y="7108"/>
                    <a:pt x="417" y="7108"/>
                  </a:cubicBezTo>
                  <a:cubicBezTo>
                    <a:pt x="655" y="7108"/>
                    <a:pt x="834" y="6906"/>
                    <a:pt x="834" y="6692"/>
                  </a:cubicBezTo>
                  <a:lnTo>
                    <a:pt x="834" y="179"/>
                  </a:lnTo>
                  <a:cubicBezTo>
                    <a:pt x="858" y="84"/>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42" name="Google Shape;12242;p66"/>
          <p:cNvGrpSpPr/>
          <p:nvPr/>
        </p:nvGrpSpPr>
        <p:grpSpPr>
          <a:xfrm>
            <a:off x="7548967" y="1978927"/>
            <a:ext cx="333285" cy="349950"/>
            <a:chOff x="7548967" y="1978927"/>
            <a:chExt cx="333285" cy="349950"/>
          </a:xfrm>
        </p:grpSpPr>
        <p:sp>
          <p:nvSpPr>
            <p:cNvPr id="12243" name="Google Shape;12243;p66"/>
            <p:cNvSpPr/>
            <p:nvPr/>
          </p:nvSpPr>
          <p:spPr>
            <a:xfrm>
              <a:off x="7548967" y="1978927"/>
              <a:ext cx="333285" cy="234816"/>
            </a:xfrm>
            <a:custGeom>
              <a:rect b="b" l="l" r="r" t="t"/>
              <a:pathLst>
                <a:path extrusionOk="0" h="7383" w="10479">
                  <a:moveTo>
                    <a:pt x="8978" y="286"/>
                  </a:moveTo>
                  <a:cubicBezTo>
                    <a:pt x="9633" y="298"/>
                    <a:pt x="10145" y="834"/>
                    <a:pt x="10145" y="1489"/>
                  </a:cubicBezTo>
                  <a:cubicBezTo>
                    <a:pt x="10121" y="2168"/>
                    <a:pt x="9585" y="2727"/>
                    <a:pt x="8931" y="2727"/>
                  </a:cubicBezTo>
                  <a:cubicBezTo>
                    <a:pt x="8300" y="2727"/>
                    <a:pt x="7799" y="2251"/>
                    <a:pt x="7740" y="1656"/>
                  </a:cubicBezTo>
                  <a:lnTo>
                    <a:pt x="7740" y="1596"/>
                  </a:lnTo>
                  <a:lnTo>
                    <a:pt x="7740" y="1572"/>
                  </a:lnTo>
                  <a:lnTo>
                    <a:pt x="7740" y="1513"/>
                  </a:lnTo>
                  <a:cubicBezTo>
                    <a:pt x="7740" y="1429"/>
                    <a:pt x="7668" y="1358"/>
                    <a:pt x="7573" y="1358"/>
                  </a:cubicBezTo>
                  <a:lnTo>
                    <a:pt x="2882" y="1358"/>
                  </a:lnTo>
                  <a:cubicBezTo>
                    <a:pt x="2799" y="1358"/>
                    <a:pt x="2727" y="1429"/>
                    <a:pt x="2727" y="1513"/>
                  </a:cubicBezTo>
                  <a:lnTo>
                    <a:pt x="2727" y="1596"/>
                  </a:lnTo>
                  <a:lnTo>
                    <a:pt x="2727" y="1608"/>
                  </a:lnTo>
                  <a:lnTo>
                    <a:pt x="2727" y="1656"/>
                  </a:lnTo>
                  <a:lnTo>
                    <a:pt x="2727" y="1679"/>
                  </a:lnTo>
                  <a:lnTo>
                    <a:pt x="2727" y="1727"/>
                  </a:lnTo>
                  <a:lnTo>
                    <a:pt x="2727" y="1739"/>
                  </a:lnTo>
                  <a:cubicBezTo>
                    <a:pt x="2727" y="1751"/>
                    <a:pt x="2727" y="1775"/>
                    <a:pt x="2704" y="1799"/>
                  </a:cubicBezTo>
                  <a:lnTo>
                    <a:pt x="2704" y="1810"/>
                  </a:lnTo>
                  <a:cubicBezTo>
                    <a:pt x="2704" y="1834"/>
                    <a:pt x="2692" y="1858"/>
                    <a:pt x="2692" y="1870"/>
                  </a:cubicBezTo>
                  <a:cubicBezTo>
                    <a:pt x="2692" y="1894"/>
                    <a:pt x="2692" y="1894"/>
                    <a:pt x="2680" y="1906"/>
                  </a:cubicBezTo>
                  <a:cubicBezTo>
                    <a:pt x="2680" y="1918"/>
                    <a:pt x="2668" y="1930"/>
                    <a:pt x="2668" y="1930"/>
                  </a:cubicBezTo>
                  <a:cubicBezTo>
                    <a:pt x="2668" y="1953"/>
                    <a:pt x="2644" y="1953"/>
                    <a:pt x="2644" y="1965"/>
                  </a:cubicBezTo>
                  <a:cubicBezTo>
                    <a:pt x="2644" y="1977"/>
                    <a:pt x="2632" y="1977"/>
                    <a:pt x="2632" y="1989"/>
                  </a:cubicBezTo>
                  <a:cubicBezTo>
                    <a:pt x="2632" y="2013"/>
                    <a:pt x="2620" y="2025"/>
                    <a:pt x="2620" y="2025"/>
                  </a:cubicBezTo>
                  <a:cubicBezTo>
                    <a:pt x="2620" y="2025"/>
                    <a:pt x="2620" y="2037"/>
                    <a:pt x="2608" y="2037"/>
                  </a:cubicBezTo>
                  <a:cubicBezTo>
                    <a:pt x="2573" y="2084"/>
                    <a:pt x="2561" y="2132"/>
                    <a:pt x="2525" y="2168"/>
                  </a:cubicBezTo>
                  <a:cubicBezTo>
                    <a:pt x="2513" y="2191"/>
                    <a:pt x="2513" y="2203"/>
                    <a:pt x="2501" y="2215"/>
                  </a:cubicBezTo>
                  <a:cubicBezTo>
                    <a:pt x="2454" y="2275"/>
                    <a:pt x="2406" y="2334"/>
                    <a:pt x="2346" y="2382"/>
                  </a:cubicBezTo>
                  <a:cubicBezTo>
                    <a:pt x="2334" y="2394"/>
                    <a:pt x="2323" y="2394"/>
                    <a:pt x="2311" y="2406"/>
                  </a:cubicBezTo>
                  <a:lnTo>
                    <a:pt x="2287" y="2430"/>
                  </a:lnTo>
                  <a:cubicBezTo>
                    <a:pt x="2084" y="2584"/>
                    <a:pt x="1811" y="2692"/>
                    <a:pt x="1537" y="2692"/>
                  </a:cubicBezTo>
                  <a:cubicBezTo>
                    <a:pt x="882" y="2692"/>
                    <a:pt x="322" y="2156"/>
                    <a:pt x="322" y="1489"/>
                  </a:cubicBezTo>
                  <a:cubicBezTo>
                    <a:pt x="322" y="822"/>
                    <a:pt x="858" y="286"/>
                    <a:pt x="1537" y="286"/>
                  </a:cubicBezTo>
                  <a:close/>
                  <a:moveTo>
                    <a:pt x="7395" y="1668"/>
                  </a:moveTo>
                  <a:cubicBezTo>
                    <a:pt x="7442" y="2049"/>
                    <a:pt x="7633" y="2406"/>
                    <a:pt x="7930" y="2668"/>
                  </a:cubicBezTo>
                  <a:cubicBezTo>
                    <a:pt x="7823" y="2763"/>
                    <a:pt x="7692" y="2799"/>
                    <a:pt x="7549" y="2799"/>
                  </a:cubicBezTo>
                  <a:lnTo>
                    <a:pt x="2858" y="2799"/>
                  </a:lnTo>
                  <a:cubicBezTo>
                    <a:pt x="2727" y="2787"/>
                    <a:pt x="2608" y="2739"/>
                    <a:pt x="2501" y="2668"/>
                  </a:cubicBezTo>
                  <a:cubicBezTo>
                    <a:pt x="2739" y="2453"/>
                    <a:pt x="2906" y="2191"/>
                    <a:pt x="2977" y="1894"/>
                  </a:cubicBezTo>
                  <a:lnTo>
                    <a:pt x="2977" y="1870"/>
                  </a:lnTo>
                  <a:cubicBezTo>
                    <a:pt x="2977" y="1858"/>
                    <a:pt x="2989" y="1846"/>
                    <a:pt x="2989" y="1810"/>
                  </a:cubicBezTo>
                  <a:cubicBezTo>
                    <a:pt x="3001" y="1775"/>
                    <a:pt x="3001" y="1727"/>
                    <a:pt x="3001" y="1668"/>
                  </a:cubicBezTo>
                  <a:close/>
                  <a:moveTo>
                    <a:pt x="1513" y="1"/>
                  </a:moveTo>
                  <a:cubicBezTo>
                    <a:pt x="680" y="1"/>
                    <a:pt x="1" y="679"/>
                    <a:pt x="1" y="1513"/>
                  </a:cubicBezTo>
                  <a:cubicBezTo>
                    <a:pt x="1" y="2346"/>
                    <a:pt x="680" y="3037"/>
                    <a:pt x="1513" y="3037"/>
                  </a:cubicBezTo>
                  <a:cubicBezTo>
                    <a:pt x="1787" y="3037"/>
                    <a:pt x="2025" y="2977"/>
                    <a:pt x="2251" y="2858"/>
                  </a:cubicBezTo>
                  <a:cubicBezTo>
                    <a:pt x="2370" y="2977"/>
                    <a:pt x="2525" y="3049"/>
                    <a:pt x="2692" y="3096"/>
                  </a:cubicBezTo>
                  <a:lnTo>
                    <a:pt x="2692" y="7216"/>
                  </a:lnTo>
                  <a:cubicBezTo>
                    <a:pt x="2692" y="7311"/>
                    <a:pt x="2763" y="7383"/>
                    <a:pt x="2858" y="7383"/>
                  </a:cubicBezTo>
                  <a:cubicBezTo>
                    <a:pt x="2942" y="7383"/>
                    <a:pt x="3025" y="7311"/>
                    <a:pt x="3025" y="7216"/>
                  </a:cubicBezTo>
                  <a:lnTo>
                    <a:pt x="3025" y="3120"/>
                  </a:lnTo>
                  <a:lnTo>
                    <a:pt x="7454" y="3120"/>
                  </a:lnTo>
                  <a:lnTo>
                    <a:pt x="7454" y="3882"/>
                  </a:lnTo>
                  <a:cubicBezTo>
                    <a:pt x="7454" y="3977"/>
                    <a:pt x="7526" y="4049"/>
                    <a:pt x="7621" y="4049"/>
                  </a:cubicBezTo>
                  <a:cubicBezTo>
                    <a:pt x="7704" y="4049"/>
                    <a:pt x="7776" y="3977"/>
                    <a:pt x="7776" y="3882"/>
                  </a:cubicBezTo>
                  <a:lnTo>
                    <a:pt x="7776" y="3108"/>
                  </a:lnTo>
                  <a:cubicBezTo>
                    <a:pt x="7966" y="3084"/>
                    <a:pt x="8121" y="2989"/>
                    <a:pt x="8264" y="2870"/>
                  </a:cubicBezTo>
                  <a:cubicBezTo>
                    <a:pt x="8466" y="2977"/>
                    <a:pt x="8704" y="3037"/>
                    <a:pt x="8954" y="3037"/>
                  </a:cubicBezTo>
                  <a:cubicBezTo>
                    <a:pt x="9788" y="3037"/>
                    <a:pt x="10478" y="2346"/>
                    <a:pt x="10478" y="1513"/>
                  </a:cubicBezTo>
                  <a:cubicBezTo>
                    <a:pt x="10443" y="1120"/>
                    <a:pt x="10300" y="727"/>
                    <a:pt x="10014" y="441"/>
                  </a:cubicBezTo>
                  <a:cubicBezTo>
                    <a:pt x="9728" y="167"/>
                    <a:pt x="9359" y="1"/>
                    <a:pt x="89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4" name="Google Shape;12244;p66"/>
            <p:cNvSpPr/>
            <p:nvPr/>
          </p:nvSpPr>
          <p:spPr>
            <a:xfrm>
              <a:off x="7570562" y="2001667"/>
              <a:ext cx="51142" cy="51142"/>
            </a:xfrm>
            <a:custGeom>
              <a:rect b="b" l="l" r="r" t="t"/>
              <a:pathLst>
                <a:path extrusionOk="0" h="1608" w="1608">
                  <a:moveTo>
                    <a:pt x="810" y="322"/>
                  </a:moveTo>
                  <a:cubicBezTo>
                    <a:pt x="1072" y="322"/>
                    <a:pt x="1286" y="536"/>
                    <a:pt x="1286" y="798"/>
                  </a:cubicBezTo>
                  <a:cubicBezTo>
                    <a:pt x="1286" y="1060"/>
                    <a:pt x="1072" y="1274"/>
                    <a:pt x="810" y="1274"/>
                  </a:cubicBezTo>
                  <a:cubicBezTo>
                    <a:pt x="536" y="1274"/>
                    <a:pt x="334" y="1072"/>
                    <a:pt x="334" y="798"/>
                  </a:cubicBezTo>
                  <a:cubicBezTo>
                    <a:pt x="334" y="536"/>
                    <a:pt x="536" y="322"/>
                    <a:pt x="810" y="322"/>
                  </a:cubicBezTo>
                  <a:close/>
                  <a:moveTo>
                    <a:pt x="810" y="0"/>
                  </a:moveTo>
                  <a:cubicBezTo>
                    <a:pt x="358" y="0"/>
                    <a:pt x="1" y="357"/>
                    <a:pt x="1" y="798"/>
                  </a:cubicBezTo>
                  <a:cubicBezTo>
                    <a:pt x="1" y="1250"/>
                    <a:pt x="358" y="1607"/>
                    <a:pt x="810" y="1607"/>
                  </a:cubicBezTo>
                  <a:cubicBezTo>
                    <a:pt x="1251" y="1607"/>
                    <a:pt x="1608" y="1250"/>
                    <a:pt x="1608" y="798"/>
                  </a:cubicBezTo>
                  <a:cubicBezTo>
                    <a:pt x="1608" y="357"/>
                    <a:pt x="1251"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5" name="Google Shape;12245;p66"/>
            <p:cNvSpPr/>
            <p:nvPr/>
          </p:nvSpPr>
          <p:spPr>
            <a:xfrm>
              <a:off x="7807986" y="2001667"/>
              <a:ext cx="51174" cy="51142"/>
            </a:xfrm>
            <a:custGeom>
              <a:rect b="b" l="l" r="r" t="t"/>
              <a:pathLst>
                <a:path extrusionOk="0" h="1608" w="1609">
                  <a:moveTo>
                    <a:pt x="798" y="322"/>
                  </a:moveTo>
                  <a:cubicBezTo>
                    <a:pt x="1072" y="322"/>
                    <a:pt x="1275" y="536"/>
                    <a:pt x="1275" y="798"/>
                  </a:cubicBezTo>
                  <a:cubicBezTo>
                    <a:pt x="1275" y="1060"/>
                    <a:pt x="1072" y="1274"/>
                    <a:pt x="798" y="1274"/>
                  </a:cubicBezTo>
                  <a:cubicBezTo>
                    <a:pt x="537" y="1274"/>
                    <a:pt x="322" y="1072"/>
                    <a:pt x="322" y="798"/>
                  </a:cubicBezTo>
                  <a:cubicBezTo>
                    <a:pt x="322" y="536"/>
                    <a:pt x="537" y="322"/>
                    <a:pt x="798" y="322"/>
                  </a:cubicBezTo>
                  <a:close/>
                  <a:moveTo>
                    <a:pt x="798" y="0"/>
                  </a:moveTo>
                  <a:cubicBezTo>
                    <a:pt x="358" y="0"/>
                    <a:pt x="1" y="357"/>
                    <a:pt x="1" y="798"/>
                  </a:cubicBezTo>
                  <a:cubicBezTo>
                    <a:pt x="1" y="1250"/>
                    <a:pt x="358" y="1607"/>
                    <a:pt x="798" y="1607"/>
                  </a:cubicBezTo>
                  <a:cubicBezTo>
                    <a:pt x="1251" y="1607"/>
                    <a:pt x="1608" y="1250"/>
                    <a:pt x="1608" y="798"/>
                  </a:cubicBezTo>
                  <a:cubicBezTo>
                    <a:pt x="1608" y="357"/>
                    <a:pt x="1251"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6" name="Google Shape;12246;p66"/>
            <p:cNvSpPr/>
            <p:nvPr/>
          </p:nvSpPr>
          <p:spPr>
            <a:xfrm>
              <a:off x="7570180" y="2121699"/>
              <a:ext cx="288980" cy="207178"/>
            </a:xfrm>
            <a:custGeom>
              <a:rect b="b" l="l" r="r" t="t"/>
              <a:pathLst>
                <a:path extrusionOk="0" h="6514" w="9086">
                  <a:moveTo>
                    <a:pt x="7513" y="4549"/>
                  </a:moveTo>
                  <a:cubicBezTo>
                    <a:pt x="7633" y="4549"/>
                    <a:pt x="7740" y="4644"/>
                    <a:pt x="7740" y="4763"/>
                  </a:cubicBezTo>
                  <a:lnTo>
                    <a:pt x="7740" y="5203"/>
                  </a:lnTo>
                  <a:lnTo>
                    <a:pt x="1358" y="5203"/>
                  </a:lnTo>
                  <a:lnTo>
                    <a:pt x="1358" y="4763"/>
                  </a:lnTo>
                  <a:cubicBezTo>
                    <a:pt x="1358" y="4644"/>
                    <a:pt x="1465" y="4549"/>
                    <a:pt x="1584" y="4549"/>
                  </a:cubicBezTo>
                  <a:close/>
                  <a:moveTo>
                    <a:pt x="8323" y="5513"/>
                  </a:moveTo>
                  <a:cubicBezTo>
                    <a:pt x="8561" y="5513"/>
                    <a:pt x="8764" y="5703"/>
                    <a:pt x="8764" y="5953"/>
                  </a:cubicBezTo>
                  <a:lnTo>
                    <a:pt x="8764" y="6180"/>
                  </a:lnTo>
                  <a:lnTo>
                    <a:pt x="346" y="6180"/>
                  </a:lnTo>
                  <a:lnTo>
                    <a:pt x="346" y="5953"/>
                  </a:lnTo>
                  <a:cubicBezTo>
                    <a:pt x="346" y="5715"/>
                    <a:pt x="536" y="5513"/>
                    <a:pt x="786" y="5513"/>
                  </a:cubicBezTo>
                  <a:close/>
                  <a:moveTo>
                    <a:pt x="6918" y="0"/>
                  </a:moveTo>
                  <a:cubicBezTo>
                    <a:pt x="6835" y="0"/>
                    <a:pt x="6763" y="84"/>
                    <a:pt x="6763" y="167"/>
                  </a:cubicBezTo>
                  <a:lnTo>
                    <a:pt x="6763" y="4215"/>
                  </a:lnTo>
                  <a:lnTo>
                    <a:pt x="2322" y="4215"/>
                  </a:lnTo>
                  <a:lnTo>
                    <a:pt x="2322" y="3501"/>
                  </a:lnTo>
                  <a:cubicBezTo>
                    <a:pt x="2322" y="3417"/>
                    <a:pt x="2251" y="3334"/>
                    <a:pt x="2156" y="3334"/>
                  </a:cubicBezTo>
                  <a:cubicBezTo>
                    <a:pt x="2072" y="3334"/>
                    <a:pt x="2001" y="3417"/>
                    <a:pt x="2001" y="3501"/>
                  </a:cubicBezTo>
                  <a:lnTo>
                    <a:pt x="2001" y="4215"/>
                  </a:lnTo>
                  <a:lnTo>
                    <a:pt x="1560" y="4215"/>
                  </a:lnTo>
                  <a:cubicBezTo>
                    <a:pt x="1263" y="4215"/>
                    <a:pt x="1013" y="4465"/>
                    <a:pt x="1013" y="4763"/>
                  </a:cubicBezTo>
                  <a:lnTo>
                    <a:pt x="1013" y="5203"/>
                  </a:lnTo>
                  <a:lnTo>
                    <a:pt x="763" y="5203"/>
                  </a:lnTo>
                  <a:cubicBezTo>
                    <a:pt x="346" y="5203"/>
                    <a:pt x="1" y="5537"/>
                    <a:pt x="1" y="5953"/>
                  </a:cubicBezTo>
                  <a:lnTo>
                    <a:pt x="1" y="6346"/>
                  </a:lnTo>
                  <a:cubicBezTo>
                    <a:pt x="1" y="6430"/>
                    <a:pt x="72" y="6513"/>
                    <a:pt x="167" y="6513"/>
                  </a:cubicBezTo>
                  <a:lnTo>
                    <a:pt x="8906" y="6513"/>
                  </a:lnTo>
                  <a:cubicBezTo>
                    <a:pt x="8990" y="6513"/>
                    <a:pt x="9061" y="6430"/>
                    <a:pt x="9061" y="6346"/>
                  </a:cubicBezTo>
                  <a:lnTo>
                    <a:pt x="9061" y="5953"/>
                  </a:lnTo>
                  <a:cubicBezTo>
                    <a:pt x="9085" y="5537"/>
                    <a:pt x="8740" y="5203"/>
                    <a:pt x="8323" y="5203"/>
                  </a:cubicBezTo>
                  <a:lnTo>
                    <a:pt x="8073" y="5203"/>
                  </a:lnTo>
                  <a:lnTo>
                    <a:pt x="8073" y="4763"/>
                  </a:lnTo>
                  <a:cubicBezTo>
                    <a:pt x="8073" y="4465"/>
                    <a:pt x="7811" y="4215"/>
                    <a:pt x="7513" y="4215"/>
                  </a:cubicBezTo>
                  <a:lnTo>
                    <a:pt x="7085" y="4215"/>
                  </a:lnTo>
                  <a:lnTo>
                    <a:pt x="7085" y="167"/>
                  </a:lnTo>
                  <a:cubicBezTo>
                    <a:pt x="7085" y="84"/>
                    <a:pt x="7013" y="0"/>
                    <a:pt x="6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7" name="Google Shape;12247;p66"/>
            <p:cNvSpPr/>
            <p:nvPr/>
          </p:nvSpPr>
          <p:spPr>
            <a:xfrm>
              <a:off x="7658408" y="2088368"/>
              <a:ext cx="30342" cy="154922"/>
            </a:xfrm>
            <a:custGeom>
              <a:rect b="b" l="l" r="r" t="t"/>
              <a:pathLst>
                <a:path extrusionOk="0" h="4871" w="954">
                  <a:moveTo>
                    <a:pt x="453" y="310"/>
                  </a:moveTo>
                  <a:cubicBezTo>
                    <a:pt x="537" y="310"/>
                    <a:pt x="608" y="370"/>
                    <a:pt x="608" y="453"/>
                  </a:cubicBezTo>
                  <a:lnTo>
                    <a:pt x="608" y="4382"/>
                  </a:lnTo>
                  <a:cubicBezTo>
                    <a:pt x="608" y="4465"/>
                    <a:pt x="548" y="4537"/>
                    <a:pt x="453" y="4537"/>
                  </a:cubicBezTo>
                  <a:cubicBezTo>
                    <a:pt x="382" y="4537"/>
                    <a:pt x="310" y="4477"/>
                    <a:pt x="310" y="4382"/>
                  </a:cubicBezTo>
                  <a:lnTo>
                    <a:pt x="310" y="453"/>
                  </a:lnTo>
                  <a:cubicBezTo>
                    <a:pt x="310" y="382"/>
                    <a:pt x="370" y="310"/>
                    <a:pt x="453" y="310"/>
                  </a:cubicBezTo>
                  <a:close/>
                  <a:moveTo>
                    <a:pt x="477" y="1"/>
                  </a:moveTo>
                  <a:cubicBezTo>
                    <a:pt x="215" y="1"/>
                    <a:pt x="1" y="203"/>
                    <a:pt x="1" y="477"/>
                  </a:cubicBezTo>
                  <a:lnTo>
                    <a:pt x="1" y="4394"/>
                  </a:lnTo>
                  <a:cubicBezTo>
                    <a:pt x="1"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8" name="Google Shape;12248;p66"/>
            <p:cNvSpPr/>
            <p:nvPr/>
          </p:nvSpPr>
          <p:spPr>
            <a:xfrm>
              <a:off x="7700072" y="2088368"/>
              <a:ext cx="30310" cy="154922"/>
            </a:xfrm>
            <a:custGeom>
              <a:rect b="b" l="l" r="r" t="t"/>
              <a:pathLst>
                <a:path extrusionOk="0" h="4871" w="953">
                  <a:moveTo>
                    <a:pt x="453" y="310"/>
                  </a:moveTo>
                  <a:cubicBezTo>
                    <a:pt x="548" y="310"/>
                    <a:pt x="608" y="370"/>
                    <a:pt x="608" y="453"/>
                  </a:cubicBezTo>
                  <a:lnTo>
                    <a:pt x="608" y="4382"/>
                  </a:lnTo>
                  <a:cubicBezTo>
                    <a:pt x="608" y="4465"/>
                    <a:pt x="548" y="4537"/>
                    <a:pt x="453" y="4537"/>
                  </a:cubicBezTo>
                  <a:cubicBezTo>
                    <a:pt x="381" y="4537"/>
                    <a:pt x="310" y="4477"/>
                    <a:pt x="310" y="4382"/>
                  </a:cubicBezTo>
                  <a:lnTo>
                    <a:pt x="310" y="453"/>
                  </a:lnTo>
                  <a:cubicBezTo>
                    <a:pt x="310" y="382"/>
                    <a:pt x="370" y="310"/>
                    <a:pt x="453" y="310"/>
                  </a:cubicBezTo>
                  <a:close/>
                  <a:moveTo>
                    <a:pt x="477" y="1"/>
                  </a:moveTo>
                  <a:cubicBezTo>
                    <a:pt x="215" y="1"/>
                    <a:pt x="0" y="203"/>
                    <a:pt x="0" y="477"/>
                  </a:cubicBezTo>
                  <a:lnTo>
                    <a:pt x="0" y="4394"/>
                  </a:lnTo>
                  <a:cubicBezTo>
                    <a:pt x="0" y="4656"/>
                    <a:pt x="203" y="4870"/>
                    <a:pt x="477" y="4870"/>
                  </a:cubicBezTo>
                  <a:cubicBezTo>
                    <a:pt x="727" y="4870"/>
                    <a:pt x="953" y="4668"/>
                    <a:pt x="953" y="4394"/>
                  </a:cubicBezTo>
                  <a:lnTo>
                    <a:pt x="953" y="477"/>
                  </a:lnTo>
                  <a:cubicBezTo>
                    <a:pt x="929" y="203"/>
                    <a:pt x="727"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49" name="Google Shape;12249;p66"/>
            <p:cNvSpPr/>
            <p:nvPr/>
          </p:nvSpPr>
          <p:spPr>
            <a:xfrm>
              <a:off x="7741737" y="2088368"/>
              <a:ext cx="30310" cy="154922"/>
            </a:xfrm>
            <a:custGeom>
              <a:rect b="b" l="l" r="r" t="t"/>
              <a:pathLst>
                <a:path extrusionOk="0" h="4871" w="953">
                  <a:moveTo>
                    <a:pt x="453" y="310"/>
                  </a:moveTo>
                  <a:cubicBezTo>
                    <a:pt x="536" y="310"/>
                    <a:pt x="607" y="370"/>
                    <a:pt x="607" y="453"/>
                  </a:cubicBezTo>
                  <a:lnTo>
                    <a:pt x="607" y="4382"/>
                  </a:lnTo>
                  <a:cubicBezTo>
                    <a:pt x="607" y="4465"/>
                    <a:pt x="548" y="4537"/>
                    <a:pt x="453" y="4537"/>
                  </a:cubicBezTo>
                  <a:cubicBezTo>
                    <a:pt x="381" y="4537"/>
                    <a:pt x="310" y="4477"/>
                    <a:pt x="310" y="4382"/>
                  </a:cubicBezTo>
                  <a:lnTo>
                    <a:pt x="310" y="453"/>
                  </a:lnTo>
                  <a:cubicBezTo>
                    <a:pt x="310" y="382"/>
                    <a:pt x="369" y="310"/>
                    <a:pt x="453" y="310"/>
                  </a:cubicBezTo>
                  <a:close/>
                  <a:moveTo>
                    <a:pt x="476" y="1"/>
                  </a:moveTo>
                  <a:cubicBezTo>
                    <a:pt x="214" y="1"/>
                    <a:pt x="0" y="203"/>
                    <a:pt x="0" y="477"/>
                  </a:cubicBezTo>
                  <a:lnTo>
                    <a:pt x="0" y="4394"/>
                  </a:lnTo>
                  <a:cubicBezTo>
                    <a:pt x="0" y="4656"/>
                    <a:pt x="203" y="4870"/>
                    <a:pt x="476" y="4870"/>
                  </a:cubicBezTo>
                  <a:cubicBezTo>
                    <a:pt x="726" y="4870"/>
                    <a:pt x="953" y="4668"/>
                    <a:pt x="953" y="4394"/>
                  </a:cubicBezTo>
                  <a:lnTo>
                    <a:pt x="953" y="477"/>
                  </a:lnTo>
                  <a:cubicBezTo>
                    <a:pt x="929" y="203"/>
                    <a:pt x="726" y="1"/>
                    <a:pt x="4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0" name="Google Shape;12250;p66"/>
          <p:cNvGrpSpPr/>
          <p:nvPr/>
        </p:nvGrpSpPr>
        <p:grpSpPr>
          <a:xfrm>
            <a:off x="6214142" y="1978927"/>
            <a:ext cx="346515" cy="350300"/>
            <a:chOff x="6214142" y="1978927"/>
            <a:chExt cx="346515" cy="350300"/>
          </a:xfrm>
        </p:grpSpPr>
        <p:sp>
          <p:nvSpPr>
            <p:cNvPr id="12251" name="Google Shape;12251;p66"/>
            <p:cNvSpPr/>
            <p:nvPr/>
          </p:nvSpPr>
          <p:spPr>
            <a:xfrm>
              <a:off x="6289870" y="1978927"/>
              <a:ext cx="196937" cy="262073"/>
            </a:xfrm>
            <a:custGeom>
              <a:rect b="b" l="l" r="r" t="t"/>
              <a:pathLst>
                <a:path extrusionOk="0" h="8240" w="6192">
                  <a:moveTo>
                    <a:pt x="5251" y="1453"/>
                  </a:moveTo>
                  <a:lnTo>
                    <a:pt x="5811" y="2275"/>
                  </a:lnTo>
                  <a:cubicBezTo>
                    <a:pt x="5787" y="2346"/>
                    <a:pt x="5775" y="2430"/>
                    <a:pt x="5763" y="2489"/>
                  </a:cubicBezTo>
                  <a:lnTo>
                    <a:pt x="5763" y="2513"/>
                  </a:lnTo>
                  <a:cubicBezTo>
                    <a:pt x="5739" y="2572"/>
                    <a:pt x="5727" y="2644"/>
                    <a:pt x="5716" y="2703"/>
                  </a:cubicBezTo>
                  <a:lnTo>
                    <a:pt x="5311" y="2108"/>
                  </a:lnTo>
                  <a:cubicBezTo>
                    <a:pt x="5287" y="2072"/>
                    <a:pt x="5251" y="2049"/>
                    <a:pt x="5204" y="2037"/>
                  </a:cubicBezTo>
                  <a:cubicBezTo>
                    <a:pt x="5168" y="2037"/>
                    <a:pt x="5120" y="2037"/>
                    <a:pt x="5085" y="2072"/>
                  </a:cubicBezTo>
                  <a:cubicBezTo>
                    <a:pt x="4727" y="2346"/>
                    <a:pt x="4096" y="2680"/>
                    <a:pt x="3084" y="2680"/>
                  </a:cubicBezTo>
                  <a:cubicBezTo>
                    <a:pt x="2084" y="2680"/>
                    <a:pt x="1441" y="2334"/>
                    <a:pt x="1072" y="2072"/>
                  </a:cubicBezTo>
                  <a:cubicBezTo>
                    <a:pt x="1036" y="2037"/>
                    <a:pt x="1013" y="2037"/>
                    <a:pt x="965" y="2037"/>
                  </a:cubicBezTo>
                  <a:lnTo>
                    <a:pt x="929" y="2037"/>
                  </a:lnTo>
                  <a:cubicBezTo>
                    <a:pt x="894" y="2037"/>
                    <a:pt x="846" y="2072"/>
                    <a:pt x="834" y="2108"/>
                  </a:cubicBezTo>
                  <a:lnTo>
                    <a:pt x="429" y="2703"/>
                  </a:lnTo>
                  <a:cubicBezTo>
                    <a:pt x="417" y="2644"/>
                    <a:pt x="393" y="2572"/>
                    <a:pt x="382" y="2513"/>
                  </a:cubicBezTo>
                  <a:lnTo>
                    <a:pt x="382" y="2489"/>
                  </a:lnTo>
                  <a:cubicBezTo>
                    <a:pt x="370" y="2430"/>
                    <a:pt x="358" y="2346"/>
                    <a:pt x="334" y="2287"/>
                  </a:cubicBezTo>
                  <a:lnTo>
                    <a:pt x="560" y="1953"/>
                  </a:lnTo>
                  <a:lnTo>
                    <a:pt x="905" y="1453"/>
                  </a:lnTo>
                  <a:cubicBezTo>
                    <a:pt x="1025" y="1620"/>
                    <a:pt x="1227" y="1810"/>
                    <a:pt x="1525" y="1989"/>
                  </a:cubicBezTo>
                  <a:cubicBezTo>
                    <a:pt x="1667" y="2072"/>
                    <a:pt x="1810" y="2144"/>
                    <a:pt x="1965" y="2191"/>
                  </a:cubicBezTo>
                  <a:cubicBezTo>
                    <a:pt x="2287" y="2311"/>
                    <a:pt x="2679" y="2370"/>
                    <a:pt x="3084" y="2370"/>
                  </a:cubicBezTo>
                  <a:cubicBezTo>
                    <a:pt x="4239" y="2370"/>
                    <a:pt x="4870" y="1894"/>
                    <a:pt x="5168" y="1560"/>
                  </a:cubicBezTo>
                  <a:cubicBezTo>
                    <a:pt x="5192" y="1513"/>
                    <a:pt x="5227" y="1489"/>
                    <a:pt x="5251" y="1453"/>
                  </a:cubicBezTo>
                  <a:close/>
                  <a:moveTo>
                    <a:pt x="5061" y="2430"/>
                  </a:moveTo>
                  <a:lnTo>
                    <a:pt x="5549" y="3156"/>
                  </a:lnTo>
                  <a:cubicBezTo>
                    <a:pt x="5382" y="4239"/>
                    <a:pt x="5251" y="5180"/>
                    <a:pt x="5204" y="5954"/>
                  </a:cubicBezTo>
                  <a:cubicBezTo>
                    <a:pt x="5168" y="6775"/>
                    <a:pt x="5251" y="7192"/>
                    <a:pt x="5287" y="7371"/>
                  </a:cubicBezTo>
                  <a:lnTo>
                    <a:pt x="5287" y="7383"/>
                  </a:lnTo>
                  <a:lnTo>
                    <a:pt x="5287" y="7394"/>
                  </a:lnTo>
                  <a:lnTo>
                    <a:pt x="5287" y="7406"/>
                  </a:lnTo>
                  <a:cubicBezTo>
                    <a:pt x="5287" y="7454"/>
                    <a:pt x="5132" y="7609"/>
                    <a:pt x="4704" y="7728"/>
                  </a:cubicBezTo>
                  <a:cubicBezTo>
                    <a:pt x="4370" y="7811"/>
                    <a:pt x="3953" y="7871"/>
                    <a:pt x="3501" y="7906"/>
                  </a:cubicBezTo>
                  <a:cubicBezTo>
                    <a:pt x="3346" y="7918"/>
                    <a:pt x="3180" y="7918"/>
                    <a:pt x="3037" y="7918"/>
                  </a:cubicBezTo>
                  <a:lnTo>
                    <a:pt x="2799" y="7918"/>
                  </a:lnTo>
                  <a:cubicBezTo>
                    <a:pt x="2263" y="7906"/>
                    <a:pt x="1751" y="7847"/>
                    <a:pt x="1370" y="7740"/>
                  </a:cubicBezTo>
                  <a:cubicBezTo>
                    <a:pt x="917" y="7621"/>
                    <a:pt x="786" y="7466"/>
                    <a:pt x="786" y="7430"/>
                  </a:cubicBezTo>
                  <a:lnTo>
                    <a:pt x="786" y="7406"/>
                  </a:lnTo>
                  <a:lnTo>
                    <a:pt x="786" y="7394"/>
                  </a:lnTo>
                  <a:lnTo>
                    <a:pt x="786" y="7383"/>
                  </a:lnTo>
                  <a:cubicBezTo>
                    <a:pt x="822" y="7204"/>
                    <a:pt x="905" y="6787"/>
                    <a:pt x="858" y="5966"/>
                  </a:cubicBezTo>
                  <a:cubicBezTo>
                    <a:pt x="834" y="5192"/>
                    <a:pt x="703" y="4251"/>
                    <a:pt x="465" y="3156"/>
                  </a:cubicBezTo>
                  <a:lnTo>
                    <a:pt x="953" y="2430"/>
                  </a:lnTo>
                  <a:cubicBezTo>
                    <a:pt x="1370" y="2703"/>
                    <a:pt x="2037" y="3001"/>
                    <a:pt x="3001" y="3001"/>
                  </a:cubicBezTo>
                  <a:cubicBezTo>
                    <a:pt x="3977" y="3001"/>
                    <a:pt x="4644" y="2703"/>
                    <a:pt x="5061" y="2430"/>
                  </a:cubicBezTo>
                  <a:close/>
                  <a:moveTo>
                    <a:pt x="905" y="1"/>
                  </a:moveTo>
                  <a:cubicBezTo>
                    <a:pt x="822" y="1"/>
                    <a:pt x="739" y="72"/>
                    <a:pt x="739" y="167"/>
                  </a:cubicBezTo>
                  <a:lnTo>
                    <a:pt x="739" y="1156"/>
                  </a:lnTo>
                  <a:cubicBezTo>
                    <a:pt x="715" y="1179"/>
                    <a:pt x="703" y="1203"/>
                    <a:pt x="679" y="1215"/>
                  </a:cubicBezTo>
                  <a:lnTo>
                    <a:pt x="24" y="2168"/>
                  </a:lnTo>
                  <a:cubicBezTo>
                    <a:pt x="12" y="2203"/>
                    <a:pt x="1" y="2227"/>
                    <a:pt x="1" y="2263"/>
                  </a:cubicBezTo>
                  <a:lnTo>
                    <a:pt x="1" y="2287"/>
                  </a:lnTo>
                  <a:cubicBezTo>
                    <a:pt x="72" y="2572"/>
                    <a:pt x="132" y="2858"/>
                    <a:pt x="191" y="3132"/>
                  </a:cubicBezTo>
                  <a:cubicBezTo>
                    <a:pt x="572" y="5001"/>
                    <a:pt x="703" y="6394"/>
                    <a:pt x="524" y="7275"/>
                  </a:cubicBezTo>
                  <a:lnTo>
                    <a:pt x="524" y="7287"/>
                  </a:lnTo>
                  <a:lnTo>
                    <a:pt x="524" y="7311"/>
                  </a:lnTo>
                  <a:lnTo>
                    <a:pt x="524" y="7323"/>
                  </a:lnTo>
                  <a:lnTo>
                    <a:pt x="524" y="7335"/>
                  </a:lnTo>
                  <a:lnTo>
                    <a:pt x="524" y="7371"/>
                  </a:lnTo>
                  <a:lnTo>
                    <a:pt x="524" y="7383"/>
                  </a:lnTo>
                  <a:lnTo>
                    <a:pt x="524" y="7406"/>
                  </a:lnTo>
                  <a:cubicBezTo>
                    <a:pt x="524" y="7978"/>
                    <a:pt x="1858" y="8240"/>
                    <a:pt x="3096" y="8240"/>
                  </a:cubicBezTo>
                  <a:cubicBezTo>
                    <a:pt x="4323" y="8240"/>
                    <a:pt x="5668" y="7990"/>
                    <a:pt x="5668" y="7406"/>
                  </a:cubicBezTo>
                  <a:lnTo>
                    <a:pt x="5668" y="7383"/>
                  </a:lnTo>
                  <a:lnTo>
                    <a:pt x="5668" y="7371"/>
                  </a:lnTo>
                  <a:lnTo>
                    <a:pt x="5668" y="7335"/>
                  </a:lnTo>
                  <a:lnTo>
                    <a:pt x="5668" y="7323"/>
                  </a:lnTo>
                  <a:lnTo>
                    <a:pt x="5668" y="7311"/>
                  </a:lnTo>
                  <a:lnTo>
                    <a:pt x="5668" y="7287"/>
                  </a:lnTo>
                  <a:lnTo>
                    <a:pt x="5668" y="7275"/>
                  </a:lnTo>
                  <a:cubicBezTo>
                    <a:pt x="5489" y="6382"/>
                    <a:pt x="5608" y="5001"/>
                    <a:pt x="5989" y="3132"/>
                  </a:cubicBezTo>
                  <a:cubicBezTo>
                    <a:pt x="6061" y="2870"/>
                    <a:pt x="6108" y="2572"/>
                    <a:pt x="6192" y="2287"/>
                  </a:cubicBezTo>
                  <a:lnTo>
                    <a:pt x="6192" y="2263"/>
                  </a:lnTo>
                  <a:cubicBezTo>
                    <a:pt x="6144" y="2251"/>
                    <a:pt x="6132" y="2227"/>
                    <a:pt x="6132" y="2215"/>
                  </a:cubicBezTo>
                  <a:cubicBezTo>
                    <a:pt x="6132" y="2203"/>
                    <a:pt x="6120" y="2191"/>
                    <a:pt x="6120" y="2168"/>
                  </a:cubicBezTo>
                  <a:lnTo>
                    <a:pt x="5466" y="1215"/>
                  </a:lnTo>
                  <a:cubicBezTo>
                    <a:pt x="5442" y="1191"/>
                    <a:pt x="5418" y="1179"/>
                    <a:pt x="5394" y="1156"/>
                  </a:cubicBezTo>
                  <a:lnTo>
                    <a:pt x="5394" y="167"/>
                  </a:lnTo>
                  <a:cubicBezTo>
                    <a:pt x="5394" y="72"/>
                    <a:pt x="5323" y="1"/>
                    <a:pt x="5239" y="1"/>
                  </a:cubicBezTo>
                  <a:cubicBezTo>
                    <a:pt x="5144" y="1"/>
                    <a:pt x="5073" y="72"/>
                    <a:pt x="5073" y="167"/>
                  </a:cubicBezTo>
                  <a:lnTo>
                    <a:pt x="5073" y="1156"/>
                  </a:lnTo>
                  <a:lnTo>
                    <a:pt x="5085" y="1144"/>
                  </a:lnTo>
                  <a:lnTo>
                    <a:pt x="5049" y="1191"/>
                  </a:lnTo>
                  <a:lnTo>
                    <a:pt x="5025" y="1203"/>
                  </a:lnTo>
                  <a:cubicBezTo>
                    <a:pt x="5001" y="1251"/>
                    <a:pt x="4965" y="1298"/>
                    <a:pt x="4930" y="1334"/>
                  </a:cubicBezTo>
                  <a:cubicBezTo>
                    <a:pt x="4668" y="1620"/>
                    <a:pt x="4120" y="2037"/>
                    <a:pt x="3084" y="2037"/>
                  </a:cubicBezTo>
                  <a:cubicBezTo>
                    <a:pt x="1917" y="2037"/>
                    <a:pt x="1370" y="1513"/>
                    <a:pt x="1155" y="1251"/>
                  </a:cubicBezTo>
                  <a:lnTo>
                    <a:pt x="1120" y="1203"/>
                  </a:lnTo>
                  <a:lnTo>
                    <a:pt x="1072" y="1156"/>
                  </a:lnTo>
                  <a:lnTo>
                    <a:pt x="1072" y="167"/>
                  </a:lnTo>
                  <a:cubicBezTo>
                    <a:pt x="1072" y="72"/>
                    <a:pt x="1001" y="1"/>
                    <a:pt x="9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2" name="Google Shape;12252;p66"/>
            <p:cNvSpPr/>
            <p:nvPr/>
          </p:nvSpPr>
          <p:spPr>
            <a:xfrm>
              <a:off x="6214142" y="2182256"/>
              <a:ext cx="346515" cy="146971"/>
            </a:xfrm>
            <a:custGeom>
              <a:rect b="b" l="l" r="r" t="t"/>
              <a:pathLst>
                <a:path extrusionOk="0" h="4621" w="10895">
                  <a:moveTo>
                    <a:pt x="9966" y="478"/>
                  </a:moveTo>
                  <a:lnTo>
                    <a:pt x="10525" y="525"/>
                  </a:lnTo>
                  <a:cubicBezTo>
                    <a:pt x="10525" y="561"/>
                    <a:pt x="10502" y="585"/>
                    <a:pt x="10490" y="620"/>
                  </a:cubicBezTo>
                  <a:cubicBezTo>
                    <a:pt x="10323" y="835"/>
                    <a:pt x="10192" y="1216"/>
                    <a:pt x="10192" y="1466"/>
                  </a:cubicBezTo>
                  <a:lnTo>
                    <a:pt x="10192" y="1513"/>
                  </a:lnTo>
                  <a:cubicBezTo>
                    <a:pt x="10192" y="1775"/>
                    <a:pt x="10013" y="2025"/>
                    <a:pt x="9716" y="2192"/>
                  </a:cubicBezTo>
                  <a:cubicBezTo>
                    <a:pt x="9454" y="2347"/>
                    <a:pt x="9287" y="2585"/>
                    <a:pt x="9275" y="2835"/>
                  </a:cubicBezTo>
                  <a:cubicBezTo>
                    <a:pt x="9251" y="3085"/>
                    <a:pt x="8978" y="3276"/>
                    <a:pt x="8632" y="3276"/>
                  </a:cubicBezTo>
                  <a:lnTo>
                    <a:pt x="8620" y="3276"/>
                  </a:lnTo>
                  <a:cubicBezTo>
                    <a:pt x="8263" y="3311"/>
                    <a:pt x="7942" y="3478"/>
                    <a:pt x="7787" y="3716"/>
                  </a:cubicBezTo>
                  <a:cubicBezTo>
                    <a:pt x="7659" y="3898"/>
                    <a:pt x="7413" y="4011"/>
                    <a:pt x="7150" y="4011"/>
                  </a:cubicBezTo>
                  <a:cubicBezTo>
                    <a:pt x="7069" y="4011"/>
                    <a:pt x="6987" y="4000"/>
                    <a:pt x="6906" y="3978"/>
                  </a:cubicBezTo>
                  <a:cubicBezTo>
                    <a:pt x="6804" y="3957"/>
                    <a:pt x="6701" y="3946"/>
                    <a:pt x="6599" y="3946"/>
                  </a:cubicBezTo>
                  <a:cubicBezTo>
                    <a:pt x="6358" y="3946"/>
                    <a:pt x="6126" y="4007"/>
                    <a:pt x="5942" y="4133"/>
                  </a:cubicBezTo>
                  <a:cubicBezTo>
                    <a:pt x="5799" y="4216"/>
                    <a:pt x="5620" y="4264"/>
                    <a:pt x="5441" y="4264"/>
                  </a:cubicBezTo>
                  <a:cubicBezTo>
                    <a:pt x="5263" y="4264"/>
                    <a:pt x="5084" y="4216"/>
                    <a:pt x="4953" y="4133"/>
                  </a:cubicBezTo>
                  <a:cubicBezTo>
                    <a:pt x="4770" y="4008"/>
                    <a:pt x="4528" y="3941"/>
                    <a:pt x="4289" y="3941"/>
                  </a:cubicBezTo>
                  <a:cubicBezTo>
                    <a:pt x="4187" y="3941"/>
                    <a:pt x="4085" y="3953"/>
                    <a:pt x="3989" y="3978"/>
                  </a:cubicBezTo>
                  <a:cubicBezTo>
                    <a:pt x="3908" y="4000"/>
                    <a:pt x="3825" y="4011"/>
                    <a:pt x="3744" y="4011"/>
                  </a:cubicBezTo>
                  <a:cubicBezTo>
                    <a:pt x="3477" y="4011"/>
                    <a:pt x="3226" y="3898"/>
                    <a:pt x="3108" y="3716"/>
                  </a:cubicBezTo>
                  <a:cubicBezTo>
                    <a:pt x="2941" y="3454"/>
                    <a:pt x="2632" y="3299"/>
                    <a:pt x="2274" y="3276"/>
                  </a:cubicBezTo>
                  <a:lnTo>
                    <a:pt x="2263" y="3276"/>
                  </a:lnTo>
                  <a:cubicBezTo>
                    <a:pt x="1917" y="3276"/>
                    <a:pt x="1631" y="3085"/>
                    <a:pt x="1620" y="2835"/>
                  </a:cubicBezTo>
                  <a:cubicBezTo>
                    <a:pt x="1608" y="2561"/>
                    <a:pt x="1441" y="2347"/>
                    <a:pt x="1179" y="2192"/>
                  </a:cubicBezTo>
                  <a:cubicBezTo>
                    <a:pt x="881" y="2014"/>
                    <a:pt x="703" y="1775"/>
                    <a:pt x="703" y="1513"/>
                  </a:cubicBezTo>
                  <a:lnTo>
                    <a:pt x="703" y="1466"/>
                  </a:lnTo>
                  <a:cubicBezTo>
                    <a:pt x="703" y="1216"/>
                    <a:pt x="560" y="835"/>
                    <a:pt x="405" y="620"/>
                  </a:cubicBezTo>
                  <a:cubicBezTo>
                    <a:pt x="381" y="585"/>
                    <a:pt x="358" y="561"/>
                    <a:pt x="346" y="525"/>
                  </a:cubicBezTo>
                  <a:lnTo>
                    <a:pt x="893" y="478"/>
                  </a:lnTo>
                  <a:cubicBezTo>
                    <a:pt x="1012" y="1347"/>
                    <a:pt x="1501" y="2144"/>
                    <a:pt x="2310" y="2740"/>
                  </a:cubicBezTo>
                  <a:cubicBezTo>
                    <a:pt x="3155" y="3371"/>
                    <a:pt x="4275" y="3728"/>
                    <a:pt x="5430" y="3728"/>
                  </a:cubicBezTo>
                  <a:cubicBezTo>
                    <a:pt x="6596" y="3728"/>
                    <a:pt x="7704" y="3383"/>
                    <a:pt x="8561" y="2740"/>
                  </a:cubicBezTo>
                  <a:cubicBezTo>
                    <a:pt x="9359" y="2144"/>
                    <a:pt x="9871" y="1347"/>
                    <a:pt x="9966" y="478"/>
                  </a:cubicBezTo>
                  <a:close/>
                  <a:moveTo>
                    <a:pt x="2378" y="0"/>
                  </a:moveTo>
                  <a:cubicBezTo>
                    <a:pt x="2372" y="0"/>
                    <a:pt x="2365" y="0"/>
                    <a:pt x="2358" y="1"/>
                  </a:cubicBezTo>
                  <a:cubicBezTo>
                    <a:pt x="2286" y="1"/>
                    <a:pt x="2215" y="25"/>
                    <a:pt x="2143" y="25"/>
                  </a:cubicBezTo>
                  <a:lnTo>
                    <a:pt x="143" y="216"/>
                  </a:lnTo>
                  <a:cubicBezTo>
                    <a:pt x="60" y="228"/>
                    <a:pt x="0" y="287"/>
                    <a:pt x="0" y="382"/>
                  </a:cubicBezTo>
                  <a:cubicBezTo>
                    <a:pt x="0" y="525"/>
                    <a:pt x="36" y="680"/>
                    <a:pt x="143" y="811"/>
                  </a:cubicBezTo>
                  <a:cubicBezTo>
                    <a:pt x="262" y="978"/>
                    <a:pt x="369" y="1287"/>
                    <a:pt x="369" y="1466"/>
                  </a:cubicBezTo>
                  <a:lnTo>
                    <a:pt x="369" y="1513"/>
                  </a:lnTo>
                  <a:cubicBezTo>
                    <a:pt x="369" y="1894"/>
                    <a:pt x="608" y="2252"/>
                    <a:pt x="1012" y="2478"/>
                  </a:cubicBezTo>
                  <a:cubicBezTo>
                    <a:pt x="1167" y="2561"/>
                    <a:pt x="1274" y="2716"/>
                    <a:pt x="1286" y="2859"/>
                  </a:cubicBezTo>
                  <a:cubicBezTo>
                    <a:pt x="1322" y="3276"/>
                    <a:pt x="1739" y="3621"/>
                    <a:pt x="2263" y="3621"/>
                  </a:cubicBezTo>
                  <a:cubicBezTo>
                    <a:pt x="2513" y="3633"/>
                    <a:pt x="2739" y="3752"/>
                    <a:pt x="2834" y="3918"/>
                  </a:cubicBezTo>
                  <a:cubicBezTo>
                    <a:pt x="3021" y="4198"/>
                    <a:pt x="3383" y="4361"/>
                    <a:pt x="3760" y="4361"/>
                  </a:cubicBezTo>
                  <a:cubicBezTo>
                    <a:pt x="3864" y="4361"/>
                    <a:pt x="3969" y="4349"/>
                    <a:pt x="4072" y="4323"/>
                  </a:cubicBezTo>
                  <a:cubicBezTo>
                    <a:pt x="4145" y="4306"/>
                    <a:pt x="4220" y="4298"/>
                    <a:pt x="4295" y="4298"/>
                  </a:cubicBezTo>
                  <a:cubicBezTo>
                    <a:pt x="4475" y="4298"/>
                    <a:pt x="4652" y="4346"/>
                    <a:pt x="4787" y="4430"/>
                  </a:cubicBezTo>
                  <a:cubicBezTo>
                    <a:pt x="4977" y="4550"/>
                    <a:pt x="5203" y="4621"/>
                    <a:pt x="5441" y="4621"/>
                  </a:cubicBezTo>
                  <a:cubicBezTo>
                    <a:pt x="5680" y="4621"/>
                    <a:pt x="5918" y="4561"/>
                    <a:pt x="6096" y="4430"/>
                  </a:cubicBezTo>
                  <a:cubicBezTo>
                    <a:pt x="6231" y="4346"/>
                    <a:pt x="6408" y="4298"/>
                    <a:pt x="6588" y="4298"/>
                  </a:cubicBezTo>
                  <a:cubicBezTo>
                    <a:pt x="6663" y="4298"/>
                    <a:pt x="6738" y="4306"/>
                    <a:pt x="6811" y="4323"/>
                  </a:cubicBezTo>
                  <a:cubicBezTo>
                    <a:pt x="6911" y="4348"/>
                    <a:pt x="7013" y="4360"/>
                    <a:pt x="7113" y="4360"/>
                  </a:cubicBezTo>
                  <a:cubicBezTo>
                    <a:pt x="7494" y="4360"/>
                    <a:pt x="7861" y="4191"/>
                    <a:pt x="8049" y="3918"/>
                  </a:cubicBezTo>
                  <a:cubicBezTo>
                    <a:pt x="8156" y="3752"/>
                    <a:pt x="8370" y="3633"/>
                    <a:pt x="8632" y="3621"/>
                  </a:cubicBezTo>
                  <a:cubicBezTo>
                    <a:pt x="9132" y="3621"/>
                    <a:pt x="9561" y="3299"/>
                    <a:pt x="9597" y="2859"/>
                  </a:cubicBezTo>
                  <a:cubicBezTo>
                    <a:pt x="9609" y="2716"/>
                    <a:pt x="9704" y="2585"/>
                    <a:pt x="9883" y="2478"/>
                  </a:cubicBezTo>
                  <a:cubicBezTo>
                    <a:pt x="10287" y="2252"/>
                    <a:pt x="10525" y="1883"/>
                    <a:pt x="10525" y="1513"/>
                  </a:cubicBezTo>
                  <a:lnTo>
                    <a:pt x="10525" y="1466"/>
                  </a:lnTo>
                  <a:cubicBezTo>
                    <a:pt x="10525" y="1287"/>
                    <a:pt x="10621" y="966"/>
                    <a:pt x="10740" y="811"/>
                  </a:cubicBezTo>
                  <a:cubicBezTo>
                    <a:pt x="10835" y="680"/>
                    <a:pt x="10895" y="525"/>
                    <a:pt x="10895" y="382"/>
                  </a:cubicBezTo>
                  <a:cubicBezTo>
                    <a:pt x="10895" y="287"/>
                    <a:pt x="10835" y="216"/>
                    <a:pt x="10740" y="216"/>
                  </a:cubicBezTo>
                  <a:lnTo>
                    <a:pt x="8751" y="25"/>
                  </a:lnTo>
                  <a:cubicBezTo>
                    <a:pt x="8668" y="25"/>
                    <a:pt x="8585" y="1"/>
                    <a:pt x="8513" y="1"/>
                  </a:cubicBezTo>
                  <a:cubicBezTo>
                    <a:pt x="8506" y="0"/>
                    <a:pt x="8499" y="0"/>
                    <a:pt x="8493" y="0"/>
                  </a:cubicBezTo>
                  <a:cubicBezTo>
                    <a:pt x="8408" y="0"/>
                    <a:pt x="8346" y="68"/>
                    <a:pt x="8335" y="156"/>
                  </a:cubicBezTo>
                  <a:cubicBezTo>
                    <a:pt x="8323" y="239"/>
                    <a:pt x="8394" y="323"/>
                    <a:pt x="8478" y="335"/>
                  </a:cubicBezTo>
                  <a:cubicBezTo>
                    <a:pt x="8561" y="335"/>
                    <a:pt x="8644" y="347"/>
                    <a:pt x="8716" y="347"/>
                  </a:cubicBezTo>
                  <a:lnTo>
                    <a:pt x="9656" y="442"/>
                  </a:lnTo>
                  <a:cubicBezTo>
                    <a:pt x="9418" y="2109"/>
                    <a:pt x="7620" y="3383"/>
                    <a:pt x="5441" y="3383"/>
                  </a:cubicBezTo>
                  <a:cubicBezTo>
                    <a:pt x="3275" y="3383"/>
                    <a:pt x="1453" y="2109"/>
                    <a:pt x="1227" y="442"/>
                  </a:cubicBezTo>
                  <a:lnTo>
                    <a:pt x="2167" y="347"/>
                  </a:lnTo>
                  <a:cubicBezTo>
                    <a:pt x="2239" y="347"/>
                    <a:pt x="2322" y="335"/>
                    <a:pt x="2393" y="335"/>
                  </a:cubicBezTo>
                  <a:cubicBezTo>
                    <a:pt x="2477" y="311"/>
                    <a:pt x="2560" y="239"/>
                    <a:pt x="2536" y="156"/>
                  </a:cubicBezTo>
                  <a:cubicBezTo>
                    <a:pt x="2525" y="68"/>
                    <a:pt x="2463" y="0"/>
                    <a:pt x="23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53" name="Google Shape;12253;p66"/>
          <p:cNvGrpSpPr/>
          <p:nvPr/>
        </p:nvGrpSpPr>
        <p:grpSpPr>
          <a:xfrm>
            <a:off x="7105923" y="1978545"/>
            <a:ext cx="333285" cy="350682"/>
            <a:chOff x="7105923" y="1978545"/>
            <a:chExt cx="333285" cy="350682"/>
          </a:xfrm>
        </p:grpSpPr>
        <p:sp>
          <p:nvSpPr>
            <p:cNvPr id="12254" name="Google Shape;12254;p66"/>
            <p:cNvSpPr/>
            <p:nvPr/>
          </p:nvSpPr>
          <p:spPr>
            <a:xfrm>
              <a:off x="7128632" y="2237978"/>
              <a:ext cx="220059" cy="91249"/>
            </a:xfrm>
            <a:custGeom>
              <a:rect b="b" l="l" r="r" t="t"/>
              <a:pathLst>
                <a:path extrusionOk="0" h="2869" w="6919">
                  <a:moveTo>
                    <a:pt x="6271" y="1"/>
                  </a:moveTo>
                  <a:cubicBezTo>
                    <a:pt x="6254" y="1"/>
                    <a:pt x="6235" y="4"/>
                    <a:pt x="6216" y="11"/>
                  </a:cubicBezTo>
                  <a:cubicBezTo>
                    <a:pt x="6133" y="23"/>
                    <a:pt x="6073" y="107"/>
                    <a:pt x="6097" y="202"/>
                  </a:cubicBezTo>
                  <a:cubicBezTo>
                    <a:pt x="6323" y="1214"/>
                    <a:pt x="6549" y="1893"/>
                    <a:pt x="6597" y="2059"/>
                  </a:cubicBezTo>
                  <a:lnTo>
                    <a:pt x="6597" y="2083"/>
                  </a:lnTo>
                  <a:cubicBezTo>
                    <a:pt x="6549" y="2143"/>
                    <a:pt x="6335" y="2274"/>
                    <a:pt x="5668" y="2393"/>
                  </a:cubicBezTo>
                  <a:cubicBezTo>
                    <a:pt x="5073" y="2500"/>
                    <a:pt x="4287" y="2559"/>
                    <a:pt x="3466" y="2559"/>
                  </a:cubicBezTo>
                  <a:cubicBezTo>
                    <a:pt x="2644" y="2559"/>
                    <a:pt x="1870" y="2500"/>
                    <a:pt x="1263" y="2393"/>
                  </a:cubicBezTo>
                  <a:cubicBezTo>
                    <a:pt x="596" y="2274"/>
                    <a:pt x="370" y="2143"/>
                    <a:pt x="346" y="2083"/>
                  </a:cubicBezTo>
                  <a:lnTo>
                    <a:pt x="346" y="2059"/>
                  </a:lnTo>
                  <a:cubicBezTo>
                    <a:pt x="406" y="1893"/>
                    <a:pt x="620" y="1214"/>
                    <a:pt x="834" y="202"/>
                  </a:cubicBezTo>
                  <a:cubicBezTo>
                    <a:pt x="846" y="107"/>
                    <a:pt x="799" y="23"/>
                    <a:pt x="715" y="11"/>
                  </a:cubicBezTo>
                  <a:cubicBezTo>
                    <a:pt x="699" y="7"/>
                    <a:pt x="683" y="5"/>
                    <a:pt x="668" y="5"/>
                  </a:cubicBezTo>
                  <a:cubicBezTo>
                    <a:pt x="594" y="5"/>
                    <a:pt x="535" y="52"/>
                    <a:pt x="525" y="131"/>
                  </a:cubicBezTo>
                  <a:cubicBezTo>
                    <a:pt x="263" y="1250"/>
                    <a:pt x="25" y="1988"/>
                    <a:pt x="13" y="2000"/>
                  </a:cubicBezTo>
                  <a:cubicBezTo>
                    <a:pt x="1" y="2024"/>
                    <a:pt x="1" y="2047"/>
                    <a:pt x="1" y="2059"/>
                  </a:cubicBezTo>
                  <a:lnTo>
                    <a:pt x="1" y="2083"/>
                  </a:lnTo>
                  <a:cubicBezTo>
                    <a:pt x="1" y="2345"/>
                    <a:pt x="346" y="2536"/>
                    <a:pt x="1096" y="2678"/>
                  </a:cubicBezTo>
                  <a:cubicBezTo>
                    <a:pt x="1727" y="2798"/>
                    <a:pt x="2573" y="2869"/>
                    <a:pt x="3454" y="2869"/>
                  </a:cubicBezTo>
                  <a:cubicBezTo>
                    <a:pt x="4347" y="2869"/>
                    <a:pt x="5180" y="2809"/>
                    <a:pt x="5799" y="2678"/>
                  </a:cubicBezTo>
                  <a:cubicBezTo>
                    <a:pt x="6549" y="2524"/>
                    <a:pt x="6907" y="2345"/>
                    <a:pt x="6907" y="2083"/>
                  </a:cubicBezTo>
                  <a:lnTo>
                    <a:pt x="6907" y="2059"/>
                  </a:lnTo>
                  <a:cubicBezTo>
                    <a:pt x="6918" y="2036"/>
                    <a:pt x="6918" y="2000"/>
                    <a:pt x="6918" y="1988"/>
                  </a:cubicBezTo>
                  <a:cubicBezTo>
                    <a:pt x="6918" y="1988"/>
                    <a:pt x="6668" y="1250"/>
                    <a:pt x="6406" y="131"/>
                  </a:cubicBezTo>
                  <a:cubicBezTo>
                    <a:pt x="6397" y="54"/>
                    <a:pt x="6342" y="1"/>
                    <a:pt x="6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5" name="Google Shape;12255;p66"/>
            <p:cNvSpPr/>
            <p:nvPr/>
          </p:nvSpPr>
          <p:spPr>
            <a:xfrm>
              <a:off x="7105923" y="2079271"/>
              <a:ext cx="266621" cy="145063"/>
            </a:xfrm>
            <a:custGeom>
              <a:rect b="b" l="l" r="r" t="t"/>
              <a:pathLst>
                <a:path extrusionOk="0" h="4561" w="8383">
                  <a:moveTo>
                    <a:pt x="4227" y="310"/>
                  </a:moveTo>
                  <a:cubicBezTo>
                    <a:pt x="5287" y="310"/>
                    <a:pt x="6275" y="418"/>
                    <a:pt x="7037" y="596"/>
                  </a:cubicBezTo>
                  <a:cubicBezTo>
                    <a:pt x="7763" y="775"/>
                    <a:pt x="8097" y="989"/>
                    <a:pt x="8097" y="1132"/>
                  </a:cubicBezTo>
                  <a:cubicBezTo>
                    <a:pt x="8049" y="1191"/>
                    <a:pt x="7966" y="1275"/>
                    <a:pt x="7811" y="1370"/>
                  </a:cubicBezTo>
                  <a:cubicBezTo>
                    <a:pt x="7621" y="1477"/>
                    <a:pt x="7335" y="1572"/>
                    <a:pt x="6990" y="1668"/>
                  </a:cubicBezTo>
                  <a:cubicBezTo>
                    <a:pt x="6835" y="1715"/>
                    <a:pt x="6668" y="1739"/>
                    <a:pt x="6489" y="1775"/>
                  </a:cubicBezTo>
                  <a:cubicBezTo>
                    <a:pt x="6454" y="1775"/>
                    <a:pt x="6418" y="1787"/>
                    <a:pt x="6382" y="1787"/>
                  </a:cubicBezTo>
                  <a:lnTo>
                    <a:pt x="6347" y="1787"/>
                  </a:lnTo>
                  <a:cubicBezTo>
                    <a:pt x="6323" y="1787"/>
                    <a:pt x="6287" y="1799"/>
                    <a:pt x="6263" y="1799"/>
                  </a:cubicBezTo>
                  <a:lnTo>
                    <a:pt x="6228" y="1799"/>
                  </a:lnTo>
                  <a:cubicBezTo>
                    <a:pt x="6192" y="1799"/>
                    <a:pt x="6156" y="1811"/>
                    <a:pt x="6120" y="1811"/>
                  </a:cubicBezTo>
                  <a:lnTo>
                    <a:pt x="6097" y="1811"/>
                  </a:lnTo>
                  <a:cubicBezTo>
                    <a:pt x="6061" y="1811"/>
                    <a:pt x="6025" y="1834"/>
                    <a:pt x="5977" y="1834"/>
                  </a:cubicBezTo>
                  <a:lnTo>
                    <a:pt x="5942" y="1834"/>
                  </a:lnTo>
                  <a:cubicBezTo>
                    <a:pt x="5906" y="1834"/>
                    <a:pt x="5882" y="1834"/>
                    <a:pt x="5847" y="1846"/>
                  </a:cubicBezTo>
                  <a:lnTo>
                    <a:pt x="5799" y="1846"/>
                  </a:lnTo>
                  <a:cubicBezTo>
                    <a:pt x="5763" y="1846"/>
                    <a:pt x="5716" y="1858"/>
                    <a:pt x="5680" y="1858"/>
                  </a:cubicBezTo>
                  <a:lnTo>
                    <a:pt x="5668" y="1858"/>
                  </a:lnTo>
                  <a:cubicBezTo>
                    <a:pt x="5644" y="1858"/>
                    <a:pt x="5596" y="1858"/>
                    <a:pt x="5561" y="1870"/>
                  </a:cubicBezTo>
                  <a:lnTo>
                    <a:pt x="5382" y="1870"/>
                  </a:lnTo>
                  <a:cubicBezTo>
                    <a:pt x="5346" y="1870"/>
                    <a:pt x="5299" y="1870"/>
                    <a:pt x="5263" y="1894"/>
                  </a:cubicBezTo>
                  <a:lnTo>
                    <a:pt x="3156" y="1894"/>
                  </a:lnTo>
                  <a:cubicBezTo>
                    <a:pt x="3108" y="1894"/>
                    <a:pt x="3060" y="1894"/>
                    <a:pt x="3037" y="1870"/>
                  </a:cubicBezTo>
                  <a:lnTo>
                    <a:pt x="2858" y="1870"/>
                  </a:lnTo>
                  <a:cubicBezTo>
                    <a:pt x="2810" y="1870"/>
                    <a:pt x="2787" y="1870"/>
                    <a:pt x="2751" y="1858"/>
                  </a:cubicBezTo>
                  <a:lnTo>
                    <a:pt x="2739" y="1858"/>
                  </a:lnTo>
                  <a:cubicBezTo>
                    <a:pt x="2691" y="1858"/>
                    <a:pt x="2644" y="1846"/>
                    <a:pt x="2620" y="1846"/>
                  </a:cubicBezTo>
                  <a:lnTo>
                    <a:pt x="2572" y="1846"/>
                  </a:lnTo>
                  <a:cubicBezTo>
                    <a:pt x="2548" y="1846"/>
                    <a:pt x="2513" y="1846"/>
                    <a:pt x="2489" y="1834"/>
                  </a:cubicBezTo>
                  <a:lnTo>
                    <a:pt x="2441" y="1834"/>
                  </a:lnTo>
                  <a:cubicBezTo>
                    <a:pt x="2394" y="1834"/>
                    <a:pt x="2370" y="1811"/>
                    <a:pt x="2322" y="1811"/>
                  </a:cubicBezTo>
                  <a:lnTo>
                    <a:pt x="2310" y="1811"/>
                  </a:lnTo>
                  <a:cubicBezTo>
                    <a:pt x="2263" y="1811"/>
                    <a:pt x="2227" y="1799"/>
                    <a:pt x="2191" y="1799"/>
                  </a:cubicBezTo>
                  <a:lnTo>
                    <a:pt x="2156" y="1799"/>
                  </a:lnTo>
                  <a:cubicBezTo>
                    <a:pt x="2132" y="1799"/>
                    <a:pt x="2096" y="1787"/>
                    <a:pt x="2072" y="1787"/>
                  </a:cubicBezTo>
                  <a:lnTo>
                    <a:pt x="2037" y="1787"/>
                  </a:lnTo>
                  <a:cubicBezTo>
                    <a:pt x="1989" y="1787"/>
                    <a:pt x="1965" y="1775"/>
                    <a:pt x="1917" y="1775"/>
                  </a:cubicBezTo>
                  <a:cubicBezTo>
                    <a:pt x="1739" y="1739"/>
                    <a:pt x="1572" y="1715"/>
                    <a:pt x="1417" y="1668"/>
                  </a:cubicBezTo>
                  <a:cubicBezTo>
                    <a:pt x="679" y="1489"/>
                    <a:pt x="358" y="1263"/>
                    <a:pt x="358" y="1132"/>
                  </a:cubicBezTo>
                  <a:cubicBezTo>
                    <a:pt x="358" y="1072"/>
                    <a:pt x="441" y="977"/>
                    <a:pt x="596" y="894"/>
                  </a:cubicBezTo>
                  <a:cubicBezTo>
                    <a:pt x="786" y="787"/>
                    <a:pt x="1072" y="680"/>
                    <a:pt x="1417" y="596"/>
                  </a:cubicBezTo>
                  <a:cubicBezTo>
                    <a:pt x="2156" y="418"/>
                    <a:pt x="3156" y="310"/>
                    <a:pt x="4227" y="310"/>
                  </a:cubicBezTo>
                  <a:close/>
                  <a:moveTo>
                    <a:pt x="6347" y="2108"/>
                  </a:moveTo>
                  <a:lnTo>
                    <a:pt x="6347" y="2180"/>
                  </a:lnTo>
                  <a:cubicBezTo>
                    <a:pt x="6347" y="2239"/>
                    <a:pt x="6370" y="2287"/>
                    <a:pt x="6370" y="2346"/>
                  </a:cubicBezTo>
                  <a:lnTo>
                    <a:pt x="6370" y="2442"/>
                  </a:lnTo>
                  <a:cubicBezTo>
                    <a:pt x="6370" y="2513"/>
                    <a:pt x="6382" y="2608"/>
                    <a:pt x="6382" y="2680"/>
                  </a:cubicBezTo>
                  <a:lnTo>
                    <a:pt x="6382" y="2692"/>
                  </a:lnTo>
                  <a:cubicBezTo>
                    <a:pt x="6382" y="2739"/>
                    <a:pt x="6394" y="2799"/>
                    <a:pt x="6394" y="2846"/>
                  </a:cubicBezTo>
                  <a:cubicBezTo>
                    <a:pt x="5739" y="2930"/>
                    <a:pt x="4965" y="2977"/>
                    <a:pt x="4180" y="2977"/>
                  </a:cubicBezTo>
                  <a:cubicBezTo>
                    <a:pt x="3394" y="2977"/>
                    <a:pt x="2620" y="2930"/>
                    <a:pt x="1929" y="2823"/>
                  </a:cubicBezTo>
                  <a:cubicBezTo>
                    <a:pt x="1929" y="2787"/>
                    <a:pt x="1953" y="2727"/>
                    <a:pt x="1953" y="2680"/>
                  </a:cubicBezTo>
                  <a:lnTo>
                    <a:pt x="1953" y="2668"/>
                  </a:lnTo>
                  <a:cubicBezTo>
                    <a:pt x="1965" y="2585"/>
                    <a:pt x="1965" y="2501"/>
                    <a:pt x="1965" y="2418"/>
                  </a:cubicBezTo>
                  <a:cubicBezTo>
                    <a:pt x="1965" y="2394"/>
                    <a:pt x="1965" y="2370"/>
                    <a:pt x="1977" y="2334"/>
                  </a:cubicBezTo>
                  <a:cubicBezTo>
                    <a:pt x="1977" y="2287"/>
                    <a:pt x="1989" y="2227"/>
                    <a:pt x="1989" y="2180"/>
                  </a:cubicBezTo>
                  <a:lnTo>
                    <a:pt x="1989" y="2108"/>
                  </a:lnTo>
                  <a:cubicBezTo>
                    <a:pt x="2322" y="2156"/>
                    <a:pt x="2656" y="2204"/>
                    <a:pt x="3037" y="2227"/>
                  </a:cubicBezTo>
                  <a:lnTo>
                    <a:pt x="3120" y="2227"/>
                  </a:lnTo>
                  <a:cubicBezTo>
                    <a:pt x="3180" y="2227"/>
                    <a:pt x="3239" y="2227"/>
                    <a:pt x="3299" y="2251"/>
                  </a:cubicBezTo>
                  <a:lnTo>
                    <a:pt x="5037" y="2251"/>
                  </a:lnTo>
                  <a:cubicBezTo>
                    <a:pt x="5096" y="2251"/>
                    <a:pt x="5156" y="2251"/>
                    <a:pt x="5239" y="2227"/>
                  </a:cubicBezTo>
                  <a:lnTo>
                    <a:pt x="5311" y="2227"/>
                  </a:lnTo>
                  <a:cubicBezTo>
                    <a:pt x="5680" y="2204"/>
                    <a:pt x="6025" y="2168"/>
                    <a:pt x="6347" y="2108"/>
                  </a:cubicBezTo>
                  <a:close/>
                  <a:moveTo>
                    <a:pt x="4180" y="1"/>
                  </a:moveTo>
                  <a:cubicBezTo>
                    <a:pt x="3096" y="1"/>
                    <a:pt x="2060" y="108"/>
                    <a:pt x="1286" y="287"/>
                  </a:cubicBezTo>
                  <a:cubicBezTo>
                    <a:pt x="429" y="489"/>
                    <a:pt x="1" y="775"/>
                    <a:pt x="1" y="1132"/>
                  </a:cubicBezTo>
                  <a:cubicBezTo>
                    <a:pt x="1" y="1489"/>
                    <a:pt x="429" y="1775"/>
                    <a:pt x="1286" y="1977"/>
                  </a:cubicBezTo>
                  <a:cubicBezTo>
                    <a:pt x="1405" y="2001"/>
                    <a:pt x="1548" y="2037"/>
                    <a:pt x="1679" y="2073"/>
                  </a:cubicBezTo>
                  <a:cubicBezTo>
                    <a:pt x="1667" y="2287"/>
                    <a:pt x="1644" y="2501"/>
                    <a:pt x="1620" y="2715"/>
                  </a:cubicBezTo>
                  <a:lnTo>
                    <a:pt x="1620" y="2763"/>
                  </a:lnTo>
                  <a:cubicBezTo>
                    <a:pt x="1620" y="2811"/>
                    <a:pt x="1608" y="2858"/>
                    <a:pt x="1608" y="2894"/>
                  </a:cubicBezTo>
                  <a:cubicBezTo>
                    <a:pt x="1548" y="3370"/>
                    <a:pt x="1465" y="3870"/>
                    <a:pt x="1382" y="4370"/>
                  </a:cubicBezTo>
                  <a:cubicBezTo>
                    <a:pt x="1370" y="4466"/>
                    <a:pt x="1429" y="4549"/>
                    <a:pt x="1513" y="4561"/>
                  </a:cubicBezTo>
                  <a:lnTo>
                    <a:pt x="1548" y="4561"/>
                  </a:lnTo>
                  <a:cubicBezTo>
                    <a:pt x="1620" y="4561"/>
                    <a:pt x="1691" y="4501"/>
                    <a:pt x="1703" y="4430"/>
                  </a:cubicBezTo>
                  <a:cubicBezTo>
                    <a:pt x="1786" y="4001"/>
                    <a:pt x="1858" y="3585"/>
                    <a:pt x="1906" y="3156"/>
                  </a:cubicBezTo>
                  <a:cubicBezTo>
                    <a:pt x="2596" y="3239"/>
                    <a:pt x="3370" y="3299"/>
                    <a:pt x="4180" y="3299"/>
                  </a:cubicBezTo>
                  <a:cubicBezTo>
                    <a:pt x="4977" y="3299"/>
                    <a:pt x="5775" y="3251"/>
                    <a:pt x="6454" y="3156"/>
                  </a:cubicBezTo>
                  <a:cubicBezTo>
                    <a:pt x="6501" y="3573"/>
                    <a:pt x="6573" y="4001"/>
                    <a:pt x="6644" y="4418"/>
                  </a:cubicBezTo>
                  <a:cubicBezTo>
                    <a:pt x="6666" y="4494"/>
                    <a:pt x="6738" y="4551"/>
                    <a:pt x="6822" y="4551"/>
                  </a:cubicBezTo>
                  <a:cubicBezTo>
                    <a:pt x="6830" y="4551"/>
                    <a:pt x="6838" y="4550"/>
                    <a:pt x="6847" y="4549"/>
                  </a:cubicBezTo>
                  <a:cubicBezTo>
                    <a:pt x="6930" y="4537"/>
                    <a:pt x="6990" y="4442"/>
                    <a:pt x="6978" y="4359"/>
                  </a:cubicBezTo>
                  <a:cubicBezTo>
                    <a:pt x="6882" y="3870"/>
                    <a:pt x="6811" y="3370"/>
                    <a:pt x="6751" y="2882"/>
                  </a:cubicBezTo>
                  <a:cubicBezTo>
                    <a:pt x="6751" y="2835"/>
                    <a:pt x="6739" y="2799"/>
                    <a:pt x="6739" y="2751"/>
                  </a:cubicBezTo>
                  <a:lnTo>
                    <a:pt x="6739" y="2704"/>
                  </a:lnTo>
                  <a:cubicBezTo>
                    <a:pt x="6728" y="2477"/>
                    <a:pt x="6692" y="2275"/>
                    <a:pt x="6680" y="2049"/>
                  </a:cubicBezTo>
                  <a:cubicBezTo>
                    <a:pt x="6811" y="2025"/>
                    <a:pt x="6942" y="1989"/>
                    <a:pt x="7061" y="1965"/>
                  </a:cubicBezTo>
                  <a:cubicBezTo>
                    <a:pt x="7930" y="1751"/>
                    <a:pt x="8359" y="1465"/>
                    <a:pt x="8359" y="1108"/>
                  </a:cubicBezTo>
                  <a:cubicBezTo>
                    <a:pt x="8383" y="775"/>
                    <a:pt x="7930" y="489"/>
                    <a:pt x="7073" y="287"/>
                  </a:cubicBezTo>
                  <a:cubicBezTo>
                    <a:pt x="6299" y="84"/>
                    <a:pt x="5263"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6" name="Google Shape;12256;p66"/>
            <p:cNvSpPr/>
            <p:nvPr/>
          </p:nvSpPr>
          <p:spPr>
            <a:xfrm>
              <a:off x="7144184" y="2098609"/>
              <a:ext cx="190480" cy="33332"/>
            </a:xfrm>
            <a:custGeom>
              <a:rect b="b" l="l" r="r" t="t"/>
              <a:pathLst>
                <a:path extrusionOk="0" h="1048" w="5989">
                  <a:moveTo>
                    <a:pt x="2977" y="322"/>
                  </a:moveTo>
                  <a:cubicBezTo>
                    <a:pt x="3822" y="322"/>
                    <a:pt x="4655" y="405"/>
                    <a:pt x="5310" y="524"/>
                  </a:cubicBezTo>
                  <a:cubicBezTo>
                    <a:pt x="4655" y="643"/>
                    <a:pt x="3846" y="714"/>
                    <a:pt x="2977" y="714"/>
                  </a:cubicBezTo>
                  <a:cubicBezTo>
                    <a:pt x="2131" y="714"/>
                    <a:pt x="1298" y="643"/>
                    <a:pt x="643" y="524"/>
                  </a:cubicBezTo>
                  <a:cubicBezTo>
                    <a:pt x="1298" y="405"/>
                    <a:pt x="2131" y="322"/>
                    <a:pt x="2977" y="322"/>
                  </a:cubicBezTo>
                  <a:close/>
                  <a:moveTo>
                    <a:pt x="2989" y="0"/>
                  </a:moveTo>
                  <a:cubicBezTo>
                    <a:pt x="2119" y="0"/>
                    <a:pt x="1250" y="72"/>
                    <a:pt x="583" y="214"/>
                  </a:cubicBezTo>
                  <a:cubicBezTo>
                    <a:pt x="429" y="238"/>
                    <a:pt x="298" y="274"/>
                    <a:pt x="179" y="298"/>
                  </a:cubicBezTo>
                  <a:cubicBezTo>
                    <a:pt x="72" y="333"/>
                    <a:pt x="0" y="417"/>
                    <a:pt x="0" y="524"/>
                  </a:cubicBezTo>
                  <a:cubicBezTo>
                    <a:pt x="0" y="631"/>
                    <a:pt x="72" y="714"/>
                    <a:pt x="179" y="750"/>
                  </a:cubicBezTo>
                  <a:cubicBezTo>
                    <a:pt x="298" y="774"/>
                    <a:pt x="453" y="810"/>
                    <a:pt x="583" y="834"/>
                  </a:cubicBezTo>
                  <a:cubicBezTo>
                    <a:pt x="1262" y="964"/>
                    <a:pt x="2119" y="1048"/>
                    <a:pt x="2989" y="1048"/>
                  </a:cubicBezTo>
                  <a:cubicBezTo>
                    <a:pt x="3870" y="1048"/>
                    <a:pt x="4739" y="964"/>
                    <a:pt x="5406" y="834"/>
                  </a:cubicBezTo>
                  <a:cubicBezTo>
                    <a:pt x="5548" y="810"/>
                    <a:pt x="5691" y="774"/>
                    <a:pt x="5810" y="750"/>
                  </a:cubicBezTo>
                  <a:cubicBezTo>
                    <a:pt x="5906" y="714"/>
                    <a:pt x="5989" y="631"/>
                    <a:pt x="5989" y="524"/>
                  </a:cubicBezTo>
                  <a:cubicBezTo>
                    <a:pt x="5989" y="417"/>
                    <a:pt x="5906" y="333"/>
                    <a:pt x="5810" y="298"/>
                  </a:cubicBezTo>
                  <a:cubicBezTo>
                    <a:pt x="5691" y="274"/>
                    <a:pt x="5536" y="238"/>
                    <a:pt x="5406" y="214"/>
                  </a:cubicBezTo>
                  <a:cubicBezTo>
                    <a:pt x="4715" y="72"/>
                    <a:pt x="3870" y="0"/>
                    <a:pt x="2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7" name="Google Shape;12257;p66"/>
            <p:cNvSpPr/>
            <p:nvPr/>
          </p:nvSpPr>
          <p:spPr>
            <a:xfrm>
              <a:off x="7196440" y="1978927"/>
              <a:ext cx="242768" cy="96210"/>
            </a:xfrm>
            <a:custGeom>
              <a:rect b="b" l="l" r="r" t="t"/>
              <a:pathLst>
                <a:path extrusionOk="0" h="3025" w="7633">
                  <a:moveTo>
                    <a:pt x="7144" y="346"/>
                  </a:moveTo>
                  <a:cubicBezTo>
                    <a:pt x="7156" y="358"/>
                    <a:pt x="7168" y="370"/>
                    <a:pt x="7180" y="394"/>
                  </a:cubicBezTo>
                  <a:lnTo>
                    <a:pt x="7287" y="775"/>
                  </a:lnTo>
                  <a:cubicBezTo>
                    <a:pt x="7299" y="798"/>
                    <a:pt x="7299" y="834"/>
                    <a:pt x="7287" y="846"/>
                  </a:cubicBezTo>
                  <a:lnTo>
                    <a:pt x="1822" y="2322"/>
                  </a:lnTo>
                  <a:lnTo>
                    <a:pt x="1750" y="2084"/>
                  </a:lnTo>
                  <a:lnTo>
                    <a:pt x="7120" y="346"/>
                  </a:lnTo>
                  <a:close/>
                  <a:moveTo>
                    <a:pt x="1441" y="2168"/>
                  </a:moveTo>
                  <a:lnTo>
                    <a:pt x="1512" y="2394"/>
                  </a:lnTo>
                  <a:lnTo>
                    <a:pt x="429" y="2692"/>
                  </a:lnTo>
                  <a:cubicBezTo>
                    <a:pt x="417" y="2692"/>
                    <a:pt x="381" y="2680"/>
                    <a:pt x="369" y="2620"/>
                  </a:cubicBezTo>
                  <a:lnTo>
                    <a:pt x="369" y="2596"/>
                  </a:lnTo>
                  <a:cubicBezTo>
                    <a:pt x="357" y="2561"/>
                    <a:pt x="369" y="2513"/>
                    <a:pt x="381" y="2513"/>
                  </a:cubicBezTo>
                  <a:lnTo>
                    <a:pt x="1441" y="2168"/>
                  </a:lnTo>
                  <a:close/>
                  <a:moveTo>
                    <a:pt x="7111" y="1"/>
                  </a:moveTo>
                  <a:cubicBezTo>
                    <a:pt x="7082" y="1"/>
                    <a:pt x="7053" y="5"/>
                    <a:pt x="7025" y="13"/>
                  </a:cubicBezTo>
                  <a:lnTo>
                    <a:pt x="1500" y="1810"/>
                  </a:lnTo>
                  <a:lnTo>
                    <a:pt x="274" y="2215"/>
                  </a:lnTo>
                  <a:cubicBezTo>
                    <a:pt x="83" y="2275"/>
                    <a:pt x="0" y="2489"/>
                    <a:pt x="60" y="2703"/>
                  </a:cubicBezTo>
                  <a:lnTo>
                    <a:pt x="60" y="2727"/>
                  </a:lnTo>
                  <a:cubicBezTo>
                    <a:pt x="119" y="2906"/>
                    <a:pt x="262" y="3025"/>
                    <a:pt x="429" y="3025"/>
                  </a:cubicBezTo>
                  <a:cubicBezTo>
                    <a:pt x="453" y="3025"/>
                    <a:pt x="488" y="3025"/>
                    <a:pt x="512" y="3001"/>
                  </a:cubicBezTo>
                  <a:lnTo>
                    <a:pt x="7358" y="1156"/>
                  </a:lnTo>
                  <a:cubicBezTo>
                    <a:pt x="7453" y="1132"/>
                    <a:pt x="7525" y="1072"/>
                    <a:pt x="7573" y="1001"/>
                  </a:cubicBezTo>
                  <a:cubicBezTo>
                    <a:pt x="7620" y="906"/>
                    <a:pt x="7632" y="787"/>
                    <a:pt x="7596" y="667"/>
                  </a:cubicBezTo>
                  <a:lnTo>
                    <a:pt x="7501" y="298"/>
                  </a:lnTo>
                  <a:cubicBezTo>
                    <a:pt x="7465" y="179"/>
                    <a:pt x="7394" y="84"/>
                    <a:pt x="7287" y="48"/>
                  </a:cubicBezTo>
                  <a:cubicBezTo>
                    <a:pt x="7231" y="17"/>
                    <a:pt x="7170" y="1"/>
                    <a:pt x="71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8" name="Google Shape;12258;p66"/>
            <p:cNvSpPr/>
            <p:nvPr/>
          </p:nvSpPr>
          <p:spPr>
            <a:xfrm>
              <a:off x="7145297" y="2025139"/>
              <a:ext cx="32982" cy="33363"/>
            </a:xfrm>
            <a:custGeom>
              <a:rect b="b" l="l" r="r" t="t"/>
              <a:pathLst>
                <a:path extrusionOk="0" h="1049" w="1037">
                  <a:moveTo>
                    <a:pt x="513" y="0"/>
                  </a:moveTo>
                  <a:cubicBezTo>
                    <a:pt x="429" y="0"/>
                    <a:pt x="358" y="84"/>
                    <a:pt x="358" y="167"/>
                  </a:cubicBezTo>
                  <a:lnTo>
                    <a:pt x="358" y="357"/>
                  </a:lnTo>
                  <a:lnTo>
                    <a:pt x="156" y="357"/>
                  </a:lnTo>
                  <a:cubicBezTo>
                    <a:pt x="72" y="357"/>
                    <a:pt x="1" y="441"/>
                    <a:pt x="1" y="524"/>
                  </a:cubicBezTo>
                  <a:cubicBezTo>
                    <a:pt x="1" y="619"/>
                    <a:pt x="72" y="691"/>
                    <a:pt x="156" y="691"/>
                  </a:cubicBezTo>
                  <a:lnTo>
                    <a:pt x="358" y="691"/>
                  </a:lnTo>
                  <a:lnTo>
                    <a:pt x="358" y="881"/>
                  </a:lnTo>
                  <a:cubicBezTo>
                    <a:pt x="358" y="977"/>
                    <a:pt x="429" y="1048"/>
                    <a:pt x="513" y="1048"/>
                  </a:cubicBezTo>
                  <a:cubicBezTo>
                    <a:pt x="608" y="1048"/>
                    <a:pt x="679" y="977"/>
                    <a:pt x="679" y="881"/>
                  </a:cubicBezTo>
                  <a:lnTo>
                    <a:pt x="679" y="691"/>
                  </a:lnTo>
                  <a:lnTo>
                    <a:pt x="870" y="691"/>
                  </a:lnTo>
                  <a:cubicBezTo>
                    <a:pt x="965" y="691"/>
                    <a:pt x="1037" y="619"/>
                    <a:pt x="1037" y="524"/>
                  </a:cubicBezTo>
                  <a:cubicBezTo>
                    <a:pt x="1037" y="441"/>
                    <a:pt x="965" y="357"/>
                    <a:pt x="870" y="357"/>
                  </a:cubicBezTo>
                  <a:lnTo>
                    <a:pt x="679" y="357"/>
                  </a:lnTo>
                  <a:lnTo>
                    <a:pt x="679" y="167"/>
                  </a:lnTo>
                  <a:cubicBezTo>
                    <a:pt x="679" y="84"/>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59" name="Google Shape;12259;p66"/>
            <p:cNvSpPr/>
            <p:nvPr/>
          </p:nvSpPr>
          <p:spPr>
            <a:xfrm>
              <a:off x="7338417" y="2045590"/>
              <a:ext cx="32982" cy="33332"/>
            </a:xfrm>
            <a:custGeom>
              <a:rect b="b" l="l" r="r" t="t"/>
              <a:pathLst>
                <a:path extrusionOk="0" h="1048" w="1037">
                  <a:moveTo>
                    <a:pt x="513" y="0"/>
                  </a:moveTo>
                  <a:cubicBezTo>
                    <a:pt x="430" y="0"/>
                    <a:pt x="358" y="72"/>
                    <a:pt x="358" y="167"/>
                  </a:cubicBezTo>
                  <a:lnTo>
                    <a:pt x="358" y="357"/>
                  </a:lnTo>
                  <a:lnTo>
                    <a:pt x="156" y="357"/>
                  </a:lnTo>
                  <a:cubicBezTo>
                    <a:pt x="72" y="357"/>
                    <a:pt x="1" y="429"/>
                    <a:pt x="1" y="524"/>
                  </a:cubicBezTo>
                  <a:cubicBezTo>
                    <a:pt x="1" y="607"/>
                    <a:pt x="72" y="691"/>
                    <a:pt x="156" y="691"/>
                  </a:cubicBezTo>
                  <a:lnTo>
                    <a:pt x="358" y="691"/>
                  </a:lnTo>
                  <a:lnTo>
                    <a:pt x="358" y="881"/>
                  </a:lnTo>
                  <a:cubicBezTo>
                    <a:pt x="358" y="965"/>
                    <a:pt x="430" y="1048"/>
                    <a:pt x="513" y="1048"/>
                  </a:cubicBezTo>
                  <a:cubicBezTo>
                    <a:pt x="608" y="1048"/>
                    <a:pt x="680" y="965"/>
                    <a:pt x="680" y="881"/>
                  </a:cubicBezTo>
                  <a:lnTo>
                    <a:pt x="680" y="691"/>
                  </a:lnTo>
                  <a:lnTo>
                    <a:pt x="870" y="691"/>
                  </a:lnTo>
                  <a:cubicBezTo>
                    <a:pt x="965" y="691"/>
                    <a:pt x="1037" y="607"/>
                    <a:pt x="1037" y="524"/>
                  </a:cubicBezTo>
                  <a:cubicBezTo>
                    <a:pt x="1037" y="429"/>
                    <a:pt x="965" y="357"/>
                    <a:pt x="870" y="357"/>
                  </a:cubicBezTo>
                  <a:lnTo>
                    <a:pt x="680" y="357"/>
                  </a:lnTo>
                  <a:lnTo>
                    <a:pt x="680" y="167"/>
                  </a:lnTo>
                  <a:cubicBezTo>
                    <a:pt x="680" y="72"/>
                    <a:pt x="608"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0" name="Google Shape;12260;p66"/>
            <p:cNvSpPr/>
            <p:nvPr/>
          </p:nvSpPr>
          <p:spPr>
            <a:xfrm>
              <a:off x="7263453" y="1978545"/>
              <a:ext cx="33363" cy="32982"/>
            </a:xfrm>
            <a:custGeom>
              <a:rect b="b" l="l" r="r" t="t"/>
              <a:pathLst>
                <a:path extrusionOk="0" h="1037" w="1049">
                  <a:moveTo>
                    <a:pt x="524" y="1"/>
                  </a:moveTo>
                  <a:cubicBezTo>
                    <a:pt x="429" y="1"/>
                    <a:pt x="358" y="72"/>
                    <a:pt x="358" y="156"/>
                  </a:cubicBezTo>
                  <a:lnTo>
                    <a:pt x="358" y="358"/>
                  </a:lnTo>
                  <a:lnTo>
                    <a:pt x="167" y="358"/>
                  </a:lnTo>
                  <a:cubicBezTo>
                    <a:pt x="72" y="358"/>
                    <a:pt x="1" y="429"/>
                    <a:pt x="1" y="513"/>
                  </a:cubicBezTo>
                  <a:cubicBezTo>
                    <a:pt x="1" y="608"/>
                    <a:pt x="72" y="679"/>
                    <a:pt x="167" y="679"/>
                  </a:cubicBezTo>
                  <a:lnTo>
                    <a:pt x="358" y="679"/>
                  </a:lnTo>
                  <a:lnTo>
                    <a:pt x="358" y="870"/>
                  </a:lnTo>
                  <a:cubicBezTo>
                    <a:pt x="358" y="965"/>
                    <a:pt x="429" y="1037"/>
                    <a:pt x="524" y="1037"/>
                  </a:cubicBezTo>
                  <a:cubicBezTo>
                    <a:pt x="608" y="1037"/>
                    <a:pt x="691" y="965"/>
                    <a:pt x="691" y="870"/>
                  </a:cubicBezTo>
                  <a:lnTo>
                    <a:pt x="691" y="679"/>
                  </a:lnTo>
                  <a:lnTo>
                    <a:pt x="882" y="679"/>
                  </a:lnTo>
                  <a:cubicBezTo>
                    <a:pt x="965" y="679"/>
                    <a:pt x="1048" y="608"/>
                    <a:pt x="1048" y="513"/>
                  </a:cubicBezTo>
                  <a:cubicBezTo>
                    <a:pt x="1048" y="429"/>
                    <a:pt x="965" y="358"/>
                    <a:pt x="882" y="358"/>
                  </a:cubicBezTo>
                  <a:lnTo>
                    <a:pt x="691" y="358"/>
                  </a:lnTo>
                  <a:lnTo>
                    <a:pt x="691" y="156"/>
                  </a:lnTo>
                  <a:cubicBezTo>
                    <a:pt x="691" y="72"/>
                    <a:pt x="608"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261" name="Google Shape;12261;p66"/>
          <p:cNvSpPr/>
          <p:nvPr/>
        </p:nvSpPr>
        <p:spPr>
          <a:xfrm>
            <a:off x="6658713" y="1978545"/>
            <a:ext cx="342349" cy="350332"/>
          </a:xfrm>
          <a:custGeom>
            <a:rect b="b" l="l" r="r" t="t"/>
            <a:pathLst>
              <a:path extrusionOk="0" h="11015" w="10764">
                <a:moveTo>
                  <a:pt x="2179" y="8764"/>
                </a:moveTo>
                <a:lnTo>
                  <a:pt x="2179" y="9300"/>
                </a:lnTo>
                <a:lnTo>
                  <a:pt x="2167" y="9300"/>
                </a:lnTo>
                <a:cubicBezTo>
                  <a:pt x="2167" y="9347"/>
                  <a:pt x="2120" y="9383"/>
                  <a:pt x="2084" y="9383"/>
                </a:cubicBezTo>
                <a:lnTo>
                  <a:pt x="1989" y="9383"/>
                </a:lnTo>
                <a:cubicBezTo>
                  <a:pt x="1941" y="9383"/>
                  <a:pt x="1905" y="9347"/>
                  <a:pt x="1905" y="9300"/>
                </a:cubicBezTo>
                <a:lnTo>
                  <a:pt x="1905" y="8764"/>
                </a:lnTo>
                <a:close/>
                <a:moveTo>
                  <a:pt x="3870" y="8764"/>
                </a:moveTo>
                <a:lnTo>
                  <a:pt x="3870" y="9300"/>
                </a:lnTo>
                <a:lnTo>
                  <a:pt x="3846" y="9300"/>
                </a:lnTo>
                <a:cubicBezTo>
                  <a:pt x="3846" y="9347"/>
                  <a:pt x="3810" y="9383"/>
                  <a:pt x="3763" y="9383"/>
                </a:cubicBezTo>
                <a:lnTo>
                  <a:pt x="3667" y="9383"/>
                </a:lnTo>
                <a:cubicBezTo>
                  <a:pt x="3632" y="9383"/>
                  <a:pt x="3584" y="9347"/>
                  <a:pt x="3584" y="9300"/>
                </a:cubicBezTo>
                <a:lnTo>
                  <a:pt x="3584" y="8764"/>
                </a:lnTo>
                <a:close/>
                <a:moveTo>
                  <a:pt x="5537" y="8764"/>
                </a:moveTo>
                <a:lnTo>
                  <a:pt x="5537" y="9300"/>
                </a:lnTo>
                <a:lnTo>
                  <a:pt x="5513" y="9300"/>
                </a:lnTo>
                <a:cubicBezTo>
                  <a:pt x="5513" y="9347"/>
                  <a:pt x="5477" y="9383"/>
                  <a:pt x="5430" y="9383"/>
                </a:cubicBezTo>
                <a:lnTo>
                  <a:pt x="5334" y="9383"/>
                </a:lnTo>
                <a:cubicBezTo>
                  <a:pt x="5299" y="9383"/>
                  <a:pt x="5251" y="9347"/>
                  <a:pt x="5251" y="9300"/>
                </a:cubicBezTo>
                <a:lnTo>
                  <a:pt x="5251" y="8764"/>
                </a:lnTo>
                <a:close/>
                <a:moveTo>
                  <a:pt x="7215" y="8764"/>
                </a:moveTo>
                <a:lnTo>
                  <a:pt x="7215" y="9300"/>
                </a:lnTo>
                <a:lnTo>
                  <a:pt x="7204" y="9300"/>
                </a:lnTo>
                <a:cubicBezTo>
                  <a:pt x="7204" y="9347"/>
                  <a:pt x="7156" y="9383"/>
                  <a:pt x="7108" y="9383"/>
                </a:cubicBezTo>
                <a:lnTo>
                  <a:pt x="7025" y="9383"/>
                </a:lnTo>
                <a:cubicBezTo>
                  <a:pt x="6977" y="9383"/>
                  <a:pt x="6930" y="9347"/>
                  <a:pt x="6930" y="9300"/>
                </a:cubicBezTo>
                <a:lnTo>
                  <a:pt x="6930" y="8764"/>
                </a:lnTo>
                <a:close/>
                <a:moveTo>
                  <a:pt x="8894" y="8764"/>
                </a:moveTo>
                <a:lnTo>
                  <a:pt x="8894" y="9300"/>
                </a:lnTo>
                <a:lnTo>
                  <a:pt x="8882" y="9300"/>
                </a:lnTo>
                <a:cubicBezTo>
                  <a:pt x="8882" y="9347"/>
                  <a:pt x="8835" y="9383"/>
                  <a:pt x="8787" y="9383"/>
                </a:cubicBezTo>
                <a:lnTo>
                  <a:pt x="8704" y="9383"/>
                </a:lnTo>
                <a:cubicBezTo>
                  <a:pt x="8656" y="9383"/>
                  <a:pt x="8608" y="9347"/>
                  <a:pt x="8608" y="9300"/>
                </a:cubicBezTo>
                <a:lnTo>
                  <a:pt x="8608" y="8764"/>
                </a:lnTo>
                <a:close/>
                <a:moveTo>
                  <a:pt x="2703" y="8752"/>
                </a:moveTo>
                <a:lnTo>
                  <a:pt x="2703" y="10419"/>
                </a:lnTo>
                <a:lnTo>
                  <a:pt x="2179" y="10419"/>
                </a:lnTo>
                <a:lnTo>
                  <a:pt x="2179" y="9681"/>
                </a:lnTo>
                <a:cubicBezTo>
                  <a:pt x="2358" y="9645"/>
                  <a:pt x="2501" y="9478"/>
                  <a:pt x="2501" y="9288"/>
                </a:cubicBezTo>
                <a:lnTo>
                  <a:pt x="2501" y="8752"/>
                </a:lnTo>
                <a:close/>
                <a:moveTo>
                  <a:pt x="3227" y="8764"/>
                </a:moveTo>
                <a:lnTo>
                  <a:pt x="3227" y="9300"/>
                </a:lnTo>
                <a:cubicBezTo>
                  <a:pt x="3227" y="9490"/>
                  <a:pt x="3358" y="9657"/>
                  <a:pt x="3536" y="9704"/>
                </a:cubicBezTo>
                <a:lnTo>
                  <a:pt x="3536" y="10419"/>
                </a:lnTo>
                <a:lnTo>
                  <a:pt x="3013" y="10419"/>
                </a:lnTo>
                <a:lnTo>
                  <a:pt x="3013" y="8764"/>
                </a:lnTo>
                <a:close/>
                <a:moveTo>
                  <a:pt x="4370" y="8752"/>
                </a:moveTo>
                <a:lnTo>
                  <a:pt x="4370" y="10419"/>
                </a:lnTo>
                <a:lnTo>
                  <a:pt x="3846" y="10419"/>
                </a:lnTo>
                <a:lnTo>
                  <a:pt x="3846" y="9681"/>
                </a:lnTo>
                <a:cubicBezTo>
                  <a:pt x="4025" y="9645"/>
                  <a:pt x="4167" y="9478"/>
                  <a:pt x="4167" y="9288"/>
                </a:cubicBezTo>
                <a:lnTo>
                  <a:pt x="4167" y="8752"/>
                </a:lnTo>
                <a:close/>
                <a:moveTo>
                  <a:pt x="4906" y="8764"/>
                </a:moveTo>
                <a:lnTo>
                  <a:pt x="4906" y="9300"/>
                </a:lnTo>
                <a:cubicBezTo>
                  <a:pt x="4906" y="9490"/>
                  <a:pt x="5037" y="9657"/>
                  <a:pt x="5215" y="9704"/>
                </a:cubicBezTo>
                <a:lnTo>
                  <a:pt x="5215" y="10419"/>
                </a:lnTo>
                <a:lnTo>
                  <a:pt x="4703" y="10419"/>
                </a:lnTo>
                <a:lnTo>
                  <a:pt x="4703" y="8764"/>
                </a:lnTo>
                <a:close/>
                <a:moveTo>
                  <a:pt x="6049" y="8752"/>
                </a:moveTo>
                <a:lnTo>
                  <a:pt x="6049" y="10419"/>
                </a:lnTo>
                <a:lnTo>
                  <a:pt x="5537" y="10419"/>
                </a:lnTo>
                <a:lnTo>
                  <a:pt x="5537" y="9681"/>
                </a:lnTo>
                <a:cubicBezTo>
                  <a:pt x="5715" y="9645"/>
                  <a:pt x="5846" y="9478"/>
                  <a:pt x="5846" y="9288"/>
                </a:cubicBezTo>
                <a:lnTo>
                  <a:pt x="5846" y="8752"/>
                </a:lnTo>
                <a:close/>
                <a:moveTo>
                  <a:pt x="6573" y="8764"/>
                </a:moveTo>
                <a:lnTo>
                  <a:pt x="6573" y="9300"/>
                </a:lnTo>
                <a:cubicBezTo>
                  <a:pt x="6573" y="9490"/>
                  <a:pt x="6703" y="9657"/>
                  <a:pt x="6882" y="9704"/>
                </a:cubicBezTo>
                <a:lnTo>
                  <a:pt x="6882" y="10419"/>
                </a:lnTo>
                <a:lnTo>
                  <a:pt x="6370" y="10419"/>
                </a:lnTo>
                <a:lnTo>
                  <a:pt x="6370" y="8764"/>
                </a:lnTo>
                <a:close/>
                <a:moveTo>
                  <a:pt x="7739" y="8752"/>
                </a:moveTo>
                <a:lnTo>
                  <a:pt x="7739" y="10419"/>
                </a:lnTo>
                <a:lnTo>
                  <a:pt x="7215" y="10419"/>
                </a:lnTo>
                <a:lnTo>
                  <a:pt x="7215" y="9681"/>
                </a:lnTo>
                <a:cubicBezTo>
                  <a:pt x="7394" y="9645"/>
                  <a:pt x="7525" y="9478"/>
                  <a:pt x="7525" y="9288"/>
                </a:cubicBezTo>
                <a:lnTo>
                  <a:pt x="7525" y="8752"/>
                </a:lnTo>
                <a:close/>
                <a:moveTo>
                  <a:pt x="8251" y="8764"/>
                </a:moveTo>
                <a:lnTo>
                  <a:pt x="8251" y="9300"/>
                </a:lnTo>
                <a:cubicBezTo>
                  <a:pt x="8251" y="9490"/>
                  <a:pt x="8394" y="9657"/>
                  <a:pt x="8573" y="9704"/>
                </a:cubicBezTo>
                <a:lnTo>
                  <a:pt x="8573" y="10419"/>
                </a:lnTo>
                <a:lnTo>
                  <a:pt x="8049" y="10419"/>
                </a:lnTo>
                <a:lnTo>
                  <a:pt x="8049" y="8764"/>
                </a:lnTo>
                <a:close/>
                <a:moveTo>
                  <a:pt x="9406" y="8752"/>
                </a:moveTo>
                <a:lnTo>
                  <a:pt x="9406" y="10419"/>
                </a:lnTo>
                <a:lnTo>
                  <a:pt x="8882" y="10419"/>
                </a:lnTo>
                <a:lnTo>
                  <a:pt x="8882" y="9681"/>
                </a:lnTo>
                <a:cubicBezTo>
                  <a:pt x="9061" y="9645"/>
                  <a:pt x="9192" y="9478"/>
                  <a:pt x="9192" y="9288"/>
                </a:cubicBezTo>
                <a:lnTo>
                  <a:pt x="9192" y="8752"/>
                </a:lnTo>
                <a:close/>
                <a:moveTo>
                  <a:pt x="1560" y="8764"/>
                </a:moveTo>
                <a:lnTo>
                  <a:pt x="1560" y="9300"/>
                </a:lnTo>
                <a:cubicBezTo>
                  <a:pt x="1560" y="9490"/>
                  <a:pt x="1691" y="9657"/>
                  <a:pt x="1870" y="9704"/>
                </a:cubicBezTo>
                <a:lnTo>
                  <a:pt x="1870" y="10431"/>
                </a:lnTo>
                <a:lnTo>
                  <a:pt x="1346" y="10431"/>
                </a:lnTo>
                <a:lnTo>
                  <a:pt x="1346" y="10419"/>
                </a:lnTo>
                <a:lnTo>
                  <a:pt x="1346" y="8764"/>
                </a:lnTo>
                <a:close/>
                <a:moveTo>
                  <a:pt x="1024" y="8764"/>
                </a:moveTo>
                <a:lnTo>
                  <a:pt x="1024" y="10574"/>
                </a:lnTo>
                <a:lnTo>
                  <a:pt x="1024" y="10681"/>
                </a:lnTo>
                <a:lnTo>
                  <a:pt x="334" y="10681"/>
                </a:lnTo>
                <a:cubicBezTo>
                  <a:pt x="322" y="10681"/>
                  <a:pt x="322" y="10669"/>
                  <a:pt x="322" y="10669"/>
                </a:cubicBezTo>
                <a:lnTo>
                  <a:pt x="322" y="8764"/>
                </a:lnTo>
                <a:close/>
                <a:moveTo>
                  <a:pt x="10430" y="8764"/>
                </a:moveTo>
                <a:lnTo>
                  <a:pt x="10430" y="10669"/>
                </a:lnTo>
                <a:cubicBezTo>
                  <a:pt x="10430" y="10681"/>
                  <a:pt x="10418" y="10681"/>
                  <a:pt x="10418" y="10681"/>
                </a:cubicBezTo>
                <a:lnTo>
                  <a:pt x="9728" y="10681"/>
                </a:lnTo>
                <a:lnTo>
                  <a:pt x="9728" y="10574"/>
                </a:lnTo>
                <a:lnTo>
                  <a:pt x="9728" y="8764"/>
                </a:lnTo>
                <a:close/>
                <a:moveTo>
                  <a:pt x="4203" y="1"/>
                </a:moveTo>
                <a:cubicBezTo>
                  <a:pt x="1881" y="1"/>
                  <a:pt x="0" y="1882"/>
                  <a:pt x="0" y="4204"/>
                </a:cubicBezTo>
                <a:lnTo>
                  <a:pt x="0" y="10669"/>
                </a:lnTo>
                <a:cubicBezTo>
                  <a:pt x="0" y="10859"/>
                  <a:pt x="143" y="11014"/>
                  <a:pt x="334" y="11014"/>
                </a:cubicBezTo>
                <a:lnTo>
                  <a:pt x="1191" y="11014"/>
                </a:lnTo>
                <a:cubicBezTo>
                  <a:pt x="1274" y="11014"/>
                  <a:pt x="1346" y="10931"/>
                  <a:pt x="1346" y="10847"/>
                </a:cubicBezTo>
                <a:lnTo>
                  <a:pt x="1346" y="10740"/>
                </a:lnTo>
                <a:lnTo>
                  <a:pt x="9418" y="10740"/>
                </a:lnTo>
                <a:lnTo>
                  <a:pt x="9418" y="10847"/>
                </a:lnTo>
                <a:cubicBezTo>
                  <a:pt x="9418" y="10931"/>
                  <a:pt x="9490" y="11014"/>
                  <a:pt x="9573" y="11014"/>
                </a:cubicBezTo>
                <a:lnTo>
                  <a:pt x="10430" y="11014"/>
                </a:lnTo>
                <a:cubicBezTo>
                  <a:pt x="10621" y="11014"/>
                  <a:pt x="10764" y="10859"/>
                  <a:pt x="10764" y="10669"/>
                </a:cubicBezTo>
                <a:lnTo>
                  <a:pt x="10764" y="7264"/>
                </a:lnTo>
                <a:cubicBezTo>
                  <a:pt x="10752" y="6573"/>
                  <a:pt x="10204" y="6025"/>
                  <a:pt x="9525" y="6025"/>
                </a:cubicBezTo>
                <a:lnTo>
                  <a:pt x="9323" y="6025"/>
                </a:lnTo>
                <a:cubicBezTo>
                  <a:pt x="8823" y="6025"/>
                  <a:pt x="8418" y="5609"/>
                  <a:pt x="8418" y="5120"/>
                </a:cubicBezTo>
                <a:lnTo>
                  <a:pt x="8418" y="4228"/>
                </a:lnTo>
                <a:cubicBezTo>
                  <a:pt x="8418" y="3977"/>
                  <a:pt x="8406" y="3751"/>
                  <a:pt x="8358" y="3525"/>
                </a:cubicBezTo>
                <a:cubicBezTo>
                  <a:pt x="8348" y="3444"/>
                  <a:pt x="8278" y="3389"/>
                  <a:pt x="8213" y="3389"/>
                </a:cubicBezTo>
                <a:cubicBezTo>
                  <a:pt x="8202" y="3389"/>
                  <a:pt x="8191" y="3391"/>
                  <a:pt x="8180" y="3394"/>
                </a:cubicBezTo>
                <a:cubicBezTo>
                  <a:pt x="8097" y="3406"/>
                  <a:pt x="8037" y="3489"/>
                  <a:pt x="8049" y="3573"/>
                </a:cubicBezTo>
                <a:cubicBezTo>
                  <a:pt x="8073" y="3775"/>
                  <a:pt x="8108" y="4001"/>
                  <a:pt x="8108" y="4228"/>
                </a:cubicBezTo>
                <a:lnTo>
                  <a:pt x="8108" y="5120"/>
                </a:lnTo>
                <a:cubicBezTo>
                  <a:pt x="8108" y="5799"/>
                  <a:pt x="8656" y="6347"/>
                  <a:pt x="9347" y="6347"/>
                </a:cubicBezTo>
                <a:lnTo>
                  <a:pt x="9537" y="6347"/>
                </a:lnTo>
                <a:cubicBezTo>
                  <a:pt x="10037" y="6347"/>
                  <a:pt x="10442" y="6764"/>
                  <a:pt x="10442" y="7264"/>
                </a:cubicBezTo>
                <a:lnTo>
                  <a:pt x="10442" y="7657"/>
                </a:lnTo>
                <a:lnTo>
                  <a:pt x="1893" y="7657"/>
                </a:lnTo>
                <a:cubicBezTo>
                  <a:pt x="1810" y="7657"/>
                  <a:pt x="1739" y="7740"/>
                  <a:pt x="1739" y="7823"/>
                </a:cubicBezTo>
                <a:cubicBezTo>
                  <a:pt x="1739" y="7918"/>
                  <a:pt x="1810" y="7990"/>
                  <a:pt x="1893" y="7990"/>
                </a:cubicBezTo>
                <a:lnTo>
                  <a:pt x="10442" y="7990"/>
                </a:lnTo>
                <a:lnTo>
                  <a:pt x="10442" y="8454"/>
                </a:lnTo>
                <a:lnTo>
                  <a:pt x="334" y="8454"/>
                </a:lnTo>
                <a:lnTo>
                  <a:pt x="334" y="7990"/>
                </a:lnTo>
                <a:lnTo>
                  <a:pt x="1143" y="7990"/>
                </a:lnTo>
                <a:cubicBezTo>
                  <a:pt x="1227" y="7990"/>
                  <a:pt x="1310" y="7918"/>
                  <a:pt x="1310" y="7823"/>
                </a:cubicBezTo>
                <a:cubicBezTo>
                  <a:pt x="1310" y="7740"/>
                  <a:pt x="1227" y="7657"/>
                  <a:pt x="1143" y="7657"/>
                </a:cubicBezTo>
                <a:lnTo>
                  <a:pt x="334" y="7657"/>
                </a:lnTo>
                <a:lnTo>
                  <a:pt x="334" y="4204"/>
                </a:lnTo>
                <a:cubicBezTo>
                  <a:pt x="334" y="2061"/>
                  <a:pt x="2084" y="322"/>
                  <a:pt x="4215" y="322"/>
                </a:cubicBezTo>
                <a:cubicBezTo>
                  <a:pt x="5025" y="322"/>
                  <a:pt x="5799" y="560"/>
                  <a:pt x="6453" y="1037"/>
                </a:cubicBezTo>
                <a:cubicBezTo>
                  <a:pt x="7096" y="1489"/>
                  <a:pt x="7585" y="2120"/>
                  <a:pt x="7858" y="2858"/>
                </a:cubicBezTo>
                <a:cubicBezTo>
                  <a:pt x="7876" y="2920"/>
                  <a:pt x="7933" y="2955"/>
                  <a:pt x="7994" y="2955"/>
                </a:cubicBezTo>
                <a:cubicBezTo>
                  <a:pt x="8016" y="2955"/>
                  <a:pt x="8039" y="2951"/>
                  <a:pt x="8061" y="2942"/>
                </a:cubicBezTo>
                <a:cubicBezTo>
                  <a:pt x="8156" y="2918"/>
                  <a:pt x="8180" y="2823"/>
                  <a:pt x="8156" y="2739"/>
                </a:cubicBezTo>
                <a:cubicBezTo>
                  <a:pt x="7858" y="1942"/>
                  <a:pt x="7335" y="1263"/>
                  <a:pt x="6632" y="775"/>
                </a:cubicBezTo>
                <a:cubicBezTo>
                  <a:pt x="5918" y="263"/>
                  <a:pt x="5084" y="1"/>
                  <a:pt x="4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2" name="Google Shape;12262;p66"/>
          <p:cNvSpPr/>
          <p:nvPr/>
        </p:nvSpPr>
        <p:spPr>
          <a:xfrm>
            <a:off x="4104898" y="2422257"/>
            <a:ext cx="91662" cy="351541"/>
          </a:xfrm>
          <a:custGeom>
            <a:rect b="b" l="l" r="r" t="t"/>
            <a:pathLst>
              <a:path extrusionOk="0" h="11053" w="2882">
                <a:moveTo>
                  <a:pt x="2560" y="2778"/>
                </a:moveTo>
                <a:lnTo>
                  <a:pt x="2560" y="3707"/>
                </a:lnTo>
                <a:lnTo>
                  <a:pt x="1810" y="3707"/>
                </a:lnTo>
                <a:cubicBezTo>
                  <a:pt x="1727" y="3707"/>
                  <a:pt x="1655" y="3790"/>
                  <a:pt x="1655" y="3873"/>
                </a:cubicBezTo>
                <a:cubicBezTo>
                  <a:pt x="1655" y="3969"/>
                  <a:pt x="1727" y="4040"/>
                  <a:pt x="1810" y="4040"/>
                </a:cubicBezTo>
                <a:lnTo>
                  <a:pt x="2572" y="4040"/>
                </a:lnTo>
                <a:lnTo>
                  <a:pt x="2572" y="9422"/>
                </a:lnTo>
                <a:lnTo>
                  <a:pt x="346" y="9422"/>
                </a:lnTo>
                <a:lnTo>
                  <a:pt x="346" y="4040"/>
                </a:lnTo>
                <a:lnTo>
                  <a:pt x="1144" y="4040"/>
                </a:lnTo>
                <a:cubicBezTo>
                  <a:pt x="1239" y="4040"/>
                  <a:pt x="1310" y="3969"/>
                  <a:pt x="1310" y="3873"/>
                </a:cubicBezTo>
                <a:cubicBezTo>
                  <a:pt x="1310" y="3790"/>
                  <a:pt x="1239" y="3707"/>
                  <a:pt x="1144" y="3707"/>
                </a:cubicBezTo>
                <a:lnTo>
                  <a:pt x="346" y="3707"/>
                </a:lnTo>
                <a:lnTo>
                  <a:pt x="346" y="2778"/>
                </a:lnTo>
                <a:close/>
                <a:moveTo>
                  <a:pt x="1434" y="1"/>
                </a:moveTo>
                <a:cubicBezTo>
                  <a:pt x="1203" y="1"/>
                  <a:pt x="971" y="117"/>
                  <a:pt x="846" y="349"/>
                </a:cubicBezTo>
                <a:lnTo>
                  <a:pt x="548" y="1075"/>
                </a:lnTo>
                <a:cubicBezTo>
                  <a:pt x="524" y="1171"/>
                  <a:pt x="560" y="1254"/>
                  <a:pt x="655" y="1290"/>
                </a:cubicBezTo>
                <a:cubicBezTo>
                  <a:pt x="670" y="1294"/>
                  <a:pt x="685" y="1296"/>
                  <a:pt x="700" y="1296"/>
                </a:cubicBezTo>
                <a:cubicBezTo>
                  <a:pt x="770" y="1296"/>
                  <a:pt x="838" y="1251"/>
                  <a:pt x="858" y="1183"/>
                </a:cubicBezTo>
                <a:lnTo>
                  <a:pt x="1144" y="492"/>
                </a:lnTo>
                <a:cubicBezTo>
                  <a:pt x="1204" y="377"/>
                  <a:pt x="1319" y="318"/>
                  <a:pt x="1435" y="318"/>
                </a:cubicBezTo>
                <a:cubicBezTo>
                  <a:pt x="1548" y="318"/>
                  <a:pt x="1662" y="375"/>
                  <a:pt x="1727" y="492"/>
                </a:cubicBezTo>
                <a:lnTo>
                  <a:pt x="2453" y="2433"/>
                </a:lnTo>
                <a:lnTo>
                  <a:pt x="429" y="2433"/>
                </a:lnTo>
                <a:cubicBezTo>
                  <a:pt x="465" y="2349"/>
                  <a:pt x="429" y="2433"/>
                  <a:pt x="655" y="1790"/>
                </a:cubicBezTo>
                <a:cubicBezTo>
                  <a:pt x="679" y="1695"/>
                  <a:pt x="643" y="1611"/>
                  <a:pt x="548" y="1587"/>
                </a:cubicBezTo>
                <a:cubicBezTo>
                  <a:pt x="529" y="1579"/>
                  <a:pt x="509" y="1575"/>
                  <a:pt x="490" y="1575"/>
                </a:cubicBezTo>
                <a:cubicBezTo>
                  <a:pt x="425" y="1575"/>
                  <a:pt x="364" y="1618"/>
                  <a:pt x="346" y="1683"/>
                </a:cubicBezTo>
                <a:lnTo>
                  <a:pt x="120" y="2326"/>
                </a:lnTo>
                <a:cubicBezTo>
                  <a:pt x="48" y="2492"/>
                  <a:pt x="1" y="2671"/>
                  <a:pt x="1" y="2849"/>
                </a:cubicBezTo>
                <a:lnTo>
                  <a:pt x="1" y="3873"/>
                </a:lnTo>
                <a:lnTo>
                  <a:pt x="1" y="9588"/>
                </a:lnTo>
                <a:lnTo>
                  <a:pt x="1" y="10124"/>
                </a:lnTo>
                <a:cubicBezTo>
                  <a:pt x="1" y="10446"/>
                  <a:pt x="179" y="10767"/>
                  <a:pt x="465" y="10934"/>
                </a:cubicBezTo>
                <a:cubicBezTo>
                  <a:pt x="487" y="10945"/>
                  <a:pt x="513" y="10950"/>
                  <a:pt x="538" y="10950"/>
                </a:cubicBezTo>
                <a:cubicBezTo>
                  <a:pt x="596" y="10950"/>
                  <a:pt x="655" y="10924"/>
                  <a:pt x="679" y="10874"/>
                </a:cubicBezTo>
                <a:cubicBezTo>
                  <a:pt x="727" y="10791"/>
                  <a:pt x="703" y="10684"/>
                  <a:pt x="620" y="10648"/>
                </a:cubicBezTo>
                <a:cubicBezTo>
                  <a:pt x="441" y="10541"/>
                  <a:pt x="322" y="10350"/>
                  <a:pt x="322" y="10124"/>
                </a:cubicBezTo>
                <a:lnTo>
                  <a:pt x="322" y="9755"/>
                </a:lnTo>
                <a:lnTo>
                  <a:pt x="2548" y="9755"/>
                </a:lnTo>
                <a:lnTo>
                  <a:pt x="2548" y="10124"/>
                </a:lnTo>
                <a:cubicBezTo>
                  <a:pt x="2548" y="10458"/>
                  <a:pt x="2275" y="10719"/>
                  <a:pt x="1953" y="10719"/>
                </a:cubicBezTo>
                <a:lnTo>
                  <a:pt x="1191" y="10719"/>
                </a:lnTo>
                <a:cubicBezTo>
                  <a:pt x="1096" y="10719"/>
                  <a:pt x="1024" y="10791"/>
                  <a:pt x="1024" y="10886"/>
                </a:cubicBezTo>
                <a:cubicBezTo>
                  <a:pt x="1024" y="10970"/>
                  <a:pt x="1096" y="11053"/>
                  <a:pt x="1191" y="11053"/>
                </a:cubicBezTo>
                <a:lnTo>
                  <a:pt x="1953" y="11053"/>
                </a:lnTo>
                <a:cubicBezTo>
                  <a:pt x="2453" y="11053"/>
                  <a:pt x="2870" y="10636"/>
                  <a:pt x="2870" y="10124"/>
                </a:cubicBezTo>
                <a:lnTo>
                  <a:pt x="2870" y="2849"/>
                </a:lnTo>
                <a:cubicBezTo>
                  <a:pt x="2882" y="2719"/>
                  <a:pt x="2739" y="2278"/>
                  <a:pt x="2739" y="2278"/>
                </a:cubicBezTo>
                <a:lnTo>
                  <a:pt x="2013" y="349"/>
                </a:lnTo>
                <a:cubicBezTo>
                  <a:pt x="1894" y="117"/>
                  <a:pt x="1664" y="1"/>
                  <a:pt x="14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263" name="Google Shape;12263;p66"/>
          <p:cNvGrpSpPr/>
          <p:nvPr/>
        </p:nvGrpSpPr>
        <p:grpSpPr>
          <a:xfrm>
            <a:off x="3616406" y="2422352"/>
            <a:ext cx="203393" cy="351827"/>
            <a:chOff x="3616406" y="2422352"/>
            <a:chExt cx="203393" cy="351827"/>
          </a:xfrm>
        </p:grpSpPr>
        <p:sp>
          <p:nvSpPr>
            <p:cNvPr id="12264" name="Google Shape;12264;p66"/>
            <p:cNvSpPr/>
            <p:nvPr/>
          </p:nvSpPr>
          <p:spPr>
            <a:xfrm>
              <a:off x="3640641" y="2422352"/>
              <a:ext cx="154159" cy="92075"/>
            </a:xfrm>
            <a:custGeom>
              <a:rect b="b" l="l" r="r" t="t"/>
              <a:pathLst>
                <a:path extrusionOk="0" h="2895" w="4847">
                  <a:moveTo>
                    <a:pt x="1632" y="1"/>
                  </a:moveTo>
                  <a:cubicBezTo>
                    <a:pt x="727" y="1"/>
                    <a:pt x="0" y="727"/>
                    <a:pt x="0" y="1644"/>
                  </a:cubicBezTo>
                  <a:lnTo>
                    <a:pt x="0" y="2727"/>
                  </a:lnTo>
                  <a:cubicBezTo>
                    <a:pt x="0" y="2811"/>
                    <a:pt x="72" y="2894"/>
                    <a:pt x="155" y="2894"/>
                  </a:cubicBezTo>
                  <a:cubicBezTo>
                    <a:pt x="250" y="2894"/>
                    <a:pt x="322" y="2811"/>
                    <a:pt x="322" y="2727"/>
                  </a:cubicBezTo>
                  <a:lnTo>
                    <a:pt x="322" y="1644"/>
                  </a:lnTo>
                  <a:cubicBezTo>
                    <a:pt x="322" y="906"/>
                    <a:pt x="905" y="334"/>
                    <a:pt x="1632" y="334"/>
                  </a:cubicBezTo>
                  <a:lnTo>
                    <a:pt x="3239" y="334"/>
                  </a:lnTo>
                  <a:cubicBezTo>
                    <a:pt x="3846" y="334"/>
                    <a:pt x="4370" y="751"/>
                    <a:pt x="4525" y="1346"/>
                  </a:cubicBezTo>
                  <a:cubicBezTo>
                    <a:pt x="4535" y="1417"/>
                    <a:pt x="4597" y="1471"/>
                    <a:pt x="4673" y="1471"/>
                  </a:cubicBezTo>
                  <a:cubicBezTo>
                    <a:pt x="4687" y="1471"/>
                    <a:pt x="4701" y="1469"/>
                    <a:pt x="4715" y="1465"/>
                  </a:cubicBezTo>
                  <a:cubicBezTo>
                    <a:pt x="4799" y="1442"/>
                    <a:pt x="4846" y="1358"/>
                    <a:pt x="4834" y="1263"/>
                  </a:cubicBezTo>
                  <a:cubicBezTo>
                    <a:pt x="4739" y="906"/>
                    <a:pt x="4549" y="596"/>
                    <a:pt x="4263" y="358"/>
                  </a:cubicBezTo>
                  <a:cubicBezTo>
                    <a:pt x="3989" y="120"/>
                    <a:pt x="3608" y="1"/>
                    <a:pt x="3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5" name="Google Shape;12265;p66"/>
            <p:cNvSpPr/>
            <p:nvPr/>
          </p:nvSpPr>
          <p:spPr>
            <a:xfrm>
              <a:off x="3616406" y="2479156"/>
              <a:ext cx="203393" cy="295023"/>
            </a:xfrm>
            <a:custGeom>
              <a:rect b="b" l="l" r="r" t="t"/>
              <a:pathLst>
                <a:path extrusionOk="0" h="9276" w="6395">
                  <a:moveTo>
                    <a:pt x="5918" y="2346"/>
                  </a:moveTo>
                  <a:cubicBezTo>
                    <a:pt x="6001" y="2346"/>
                    <a:pt x="6073" y="2406"/>
                    <a:pt x="6073" y="2501"/>
                  </a:cubicBezTo>
                  <a:lnTo>
                    <a:pt x="6073" y="3989"/>
                  </a:lnTo>
                  <a:lnTo>
                    <a:pt x="4811" y="3989"/>
                  </a:lnTo>
                  <a:cubicBezTo>
                    <a:pt x="4715" y="3989"/>
                    <a:pt x="4644" y="4061"/>
                    <a:pt x="4644" y="4156"/>
                  </a:cubicBezTo>
                  <a:cubicBezTo>
                    <a:pt x="4644" y="4239"/>
                    <a:pt x="4715" y="4323"/>
                    <a:pt x="4811" y="4323"/>
                  </a:cubicBezTo>
                  <a:lnTo>
                    <a:pt x="6073" y="4323"/>
                  </a:lnTo>
                  <a:lnTo>
                    <a:pt x="6073" y="6966"/>
                  </a:lnTo>
                  <a:lnTo>
                    <a:pt x="2394" y="6966"/>
                  </a:lnTo>
                  <a:cubicBezTo>
                    <a:pt x="2298" y="6966"/>
                    <a:pt x="2227" y="7037"/>
                    <a:pt x="2227" y="7133"/>
                  </a:cubicBezTo>
                  <a:cubicBezTo>
                    <a:pt x="2227" y="7216"/>
                    <a:pt x="2298" y="7299"/>
                    <a:pt x="2394" y="7299"/>
                  </a:cubicBezTo>
                  <a:lnTo>
                    <a:pt x="6073" y="7299"/>
                  </a:lnTo>
                  <a:lnTo>
                    <a:pt x="6073" y="8788"/>
                  </a:lnTo>
                  <a:cubicBezTo>
                    <a:pt x="6073" y="8859"/>
                    <a:pt x="6013" y="8930"/>
                    <a:pt x="5918" y="8930"/>
                  </a:cubicBezTo>
                  <a:lnTo>
                    <a:pt x="477" y="8930"/>
                  </a:lnTo>
                  <a:cubicBezTo>
                    <a:pt x="405" y="8930"/>
                    <a:pt x="322" y="8871"/>
                    <a:pt x="322" y="8788"/>
                  </a:cubicBezTo>
                  <a:lnTo>
                    <a:pt x="322" y="7299"/>
                  </a:lnTo>
                  <a:lnTo>
                    <a:pt x="1739" y="7299"/>
                  </a:lnTo>
                  <a:cubicBezTo>
                    <a:pt x="1834" y="7299"/>
                    <a:pt x="1905" y="7216"/>
                    <a:pt x="1905" y="7133"/>
                  </a:cubicBezTo>
                  <a:cubicBezTo>
                    <a:pt x="1905" y="7037"/>
                    <a:pt x="1834" y="6966"/>
                    <a:pt x="1739" y="6966"/>
                  </a:cubicBezTo>
                  <a:lnTo>
                    <a:pt x="322" y="6966"/>
                  </a:lnTo>
                  <a:lnTo>
                    <a:pt x="322" y="4323"/>
                  </a:lnTo>
                  <a:lnTo>
                    <a:pt x="4156" y="4323"/>
                  </a:lnTo>
                  <a:cubicBezTo>
                    <a:pt x="4239" y="4323"/>
                    <a:pt x="4311" y="4239"/>
                    <a:pt x="4311" y="4156"/>
                  </a:cubicBezTo>
                  <a:cubicBezTo>
                    <a:pt x="4311" y="4061"/>
                    <a:pt x="4239" y="3989"/>
                    <a:pt x="4156" y="3989"/>
                  </a:cubicBezTo>
                  <a:lnTo>
                    <a:pt x="322" y="3989"/>
                  </a:lnTo>
                  <a:lnTo>
                    <a:pt x="322" y="2501"/>
                  </a:lnTo>
                  <a:cubicBezTo>
                    <a:pt x="322" y="2430"/>
                    <a:pt x="381" y="2346"/>
                    <a:pt x="477" y="2346"/>
                  </a:cubicBezTo>
                  <a:close/>
                  <a:moveTo>
                    <a:pt x="5477" y="1"/>
                  </a:moveTo>
                  <a:cubicBezTo>
                    <a:pt x="5382" y="1"/>
                    <a:pt x="5311" y="72"/>
                    <a:pt x="5311" y="168"/>
                  </a:cubicBezTo>
                  <a:lnTo>
                    <a:pt x="5311" y="2025"/>
                  </a:lnTo>
                  <a:lnTo>
                    <a:pt x="1084" y="2025"/>
                  </a:lnTo>
                  <a:lnTo>
                    <a:pt x="1084" y="1596"/>
                  </a:lnTo>
                  <a:cubicBezTo>
                    <a:pt x="1084" y="1501"/>
                    <a:pt x="1012" y="1430"/>
                    <a:pt x="917" y="1430"/>
                  </a:cubicBezTo>
                  <a:cubicBezTo>
                    <a:pt x="834" y="1430"/>
                    <a:pt x="762" y="1501"/>
                    <a:pt x="762" y="1596"/>
                  </a:cubicBezTo>
                  <a:lnTo>
                    <a:pt x="762" y="2025"/>
                  </a:lnTo>
                  <a:lnTo>
                    <a:pt x="477" y="2025"/>
                  </a:lnTo>
                  <a:cubicBezTo>
                    <a:pt x="215" y="2025"/>
                    <a:pt x="0" y="2239"/>
                    <a:pt x="0" y="2501"/>
                  </a:cubicBezTo>
                  <a:lnTo>
                    <a:pt x="0" y="8800"/>
                  </a:lnTo>
                  <a:cubicBezTo>
                    <a:pt x="0" y="9050"/>
                    <a:pt x="203" y="9276"/>
                    <a:pt x="477" y="9276"/>
                  </a:cubicBezTo>
                  <a:lnTo>
                    <a:pt x="5918" y="9276"/>
                  </a:lnTo>
                  <a:cubicBezTo>
                    <a:pt x="6180" y="9276"/>
                    <a:pt x="6394" y="9061"/>
                    <a:pt x="6394" y="8800"/>
                  </a:cubicBezTo>
                  <a:lnTo>
                    <a:pt x="6394" y="2501"/>
                  </a:lnTo>
                  <a:cubicBezTo>
                    <a:pt x="6394" y="2239"/>
                    <a:pt x="6192" y="2025"/>
                    <a:pt x="5918" y="2025"/>
                  </a:cubicBezTo>
                  <a:lnTo>
                    <a:pt x="5644" y="2025"/>
                  </a:lnTo>
                  <a:lnTo>
                    <a:pt x="5644" y="168"/>
                  </a:lnTo>
                  <a:cubicBezTo>
                    <a:pt x="5644" y="72"/>
                    <a:pt x="5561" y="1"/>
                    <a:pt x="5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66" name="Google Shape;12266;p66"/>
          <p:cNvGrpSpPr/>
          <p:nvPr/>
        </p:nvGrpSpPr>
        <p:grpSpPr>
          <a:xfrm>
            <a:off x="878187" y="2421970"/>
            <a:ext cx="272696" cy="351827"/>
            <a:chOff x="913012" y="2421970"/>
            <a:chExt cx="272696" cy="351827"/>
          </a:xfrm>
        </p:grpSpPr>
        <p:sp>
          <p:nvSpPr>
            <p:cNvPr id="12267" name="Google Shape;12267;p66"/>
            <p:cNvSpPr/>
            <p:nvPr/>
          </p:nvSpPr>
          <p:spPr>
            <a:xfrm>
              <a:off x="913012" y="2421970"/>
              <a:ext cx="272696" cy="351827"/>
            </a:xfrm>
            <a:custGeom>
              <a:rect b="b" l="l" r="r" t="t"/>
              <a:pathLst>
                <a:path extrusionOk="0" h="11062" w="8574">
                  <a:moveTo>
                    <a:pt x="3394" y="3656"/>
                  </a:moveTo>
                  <a:cubicBezTo>
                    <a:pt x="3454" y="3716"/>
                    <a:pt x="3525" y="3775"/>
                    <a:pt x="3608" y="3823"/>
                  </a:cubicBezTo>
                  <a:lnTo>
                    <a:pt x="1882" y="7966"/>
                  </a:lnTo>
                  <a:cubicBezTo>
                    <a:pt x="1799" y="7919"/>
                    <a:pt x="1715" y="7883"/>
                    <a:pt x="1644" y="7871"/>
                  </a:cubicBezTo>
                  <a:lnTo>
                    <a:pt x="3394" y="3656"/>
                  </a:lnTo>
                  <a:close/>
                  <a:moveTo>
                    <a:pt x="5192" y="3644"/>
                  </a:moveTo>
                  <a:lnTo>
                    <a:pt x="6954" y="7859"/>
                  </a:lnTo>
                  <a:cubicBezTo>
                    <a:pt x="6883" y="7883"/>
                    <a:pt x="6787" y="7919"/>
                    <a:pt x="6716" y="7966"/>
                  </a:cubicBezTo>
                  <a:lnTo>
                    <a:pt x="4989" y="3811"/>
                  </a:lnTo>
                  <a:cubicBezTo>
                    <a:pt x="5061" y="3763"/>
                    <a:pt x="5132" y="3704"/>
                    <a:pt x="5192" y="3644"/>
                  </a:cubicBezTo>
                  <a:close/>
                  <a:moveTo>
                    <a:pt x="1072" y="9216"/>
                  </a:moveTo>
                  <a:cubicBezTo>
                    <a:pt x="1144" y="9252"/>
                    <a:pt x="1227" y="9300"/>
                    <a:pt x="1310" y="9312"/>
                  </a:cubicBezTo>
                  <a:cubicBezTo>
                    <a:pt x="1299" y="9347"/>
                    <a:pt x="1203" y="9657"/>
                    <a:pt x="870" y="9847"/>
                  </a:cubicBezTo>
                  <a:lnTo>
                    <a:pt x="787" y="9895"/>
                  </a:lnTo>
                  <a:lnTo>
                    <a:pt x="1072" y="9216"/>
                  </a:lnTo>
                  <a:close/>
                  <a:moveTo>
                    <a:pt x="7502" y="9216"/>
                  </a:moveTo>
                  <a:lnTo>
                    <a:pt x="7787" y="9895"/>
                  </a:lnTo>
                  <a:lnTo>
                    <a:pt x="7716" y="9847"/>
                  </a:lnTo>
                  <a:cubicBezTo>
                    <a:pt x="7371" y="9657"/>
                    <a:pt x="7275" y="9335"/>
                    <a:pt x="7264" y="9312"/>
                  </a:cubicBezTo>
                  <a:cubicBezTo>
                    <a:pt x="7359" y="9300"/>
                    <a:pt x="7430" y="9252"/>
                    <a:pt x="7502" y="9216"/>
                  </a:cubicBezTo>
                  <a:close/>
                  <a:moveTo>
                    <a:pt x="4287" y="1"/>
                  </a:moveTo>
                  <a:cubicBezTo>
                    <a:pt x="3882" y="1"/>
                    <a:pt x="3549" y="322"/>
                    <a:pt x="3549" y="739"/>
                  </a:cubicBezTo>
                  <a:lnTo>
                    <a:pt x="3549" y="1620"/>
                  </a:lnTo>
                  <a:cubicBezTo>
                    <a:pt x="3442" y="1692"/>
                    <a:pt x="3346" y="1763"/>
                    <a:pt x="3275" y="1858"/>
                  </a:cubicBezTo>
                  <a:cubicBezTo>
                    <a:pt x="3215" y="1930"/>
                    <a:pt x="3227" y="2037"/>
                    <a:pt x="3287" y="2096"/>
                  </a:cubicBezTo>
                  <a:cubicBezTo>
                    <a:pt x="3324" y="2123"/>
                    <a:pt x="3364" y="2136"/>
                    <a:pt x="3402" y="2136"/>
                  </a:cubicBezTo>
                  <a:cubicBezTo>
                    <a:pt x="3449" y="2136"/>
                    <a:pt x="3492" y="2117"/>
                    <a:pt x="3525" y="2085"/>
                  </a:cubicBezTo>
                  <a:cubicBezTo>
                    <a:pt x="3730" y="1838"/>
                    <a:pt x="3998" y="1731"/>
                    <a:pt x="4262" y="1731"/>
                  </a:cubicBezTo>
                  <a:cubicBezTo>
                    <a:pt x="4842" y="1731"/>
                    <a:pt x="5403" y="2247"/>
                    <a:pt x="5239" y="2942"/>
                  </a:cubicBezTo>
                  <a:cubicBezTo>
                    <a:pt x="5130" y="3422"/>
                    <a:pt x="4708" y="3692"/>
                    <a:pt x="4281" y="3692"/>
                  </a:cubicBezTo>
                  <a:cubicBezTo>
                    <a:pt x="3967" y="3692"/>
                    <a:pt x="3650" y="3546"/>
                    <a:pt x="3454" y="3228"/>
                  </a:cubicBezTo>
                  <a:cubicBezTo>
                    <a:pt x="3334" y="3037"/>
                    <a:pt x="3287" y="2811"/>
                    <a:pt x="3323" y="2585"/>
                  </a:cubicBezTo>
                  <a:cubicBezTo>
                    <a:pt x="3334" y="2501"/>
                    <a:pt x="3263" y="2406"/>
                    <a:pt x="3168" y="2406"/>
                  </a:cubicBezTo>
                  <a:cubicBezTo>
                    <a:pt x="3162" y="2405"/>
                    <a:pt x="3155" y="2405"/>
                    <a:pt x="3149" y="2405"/>
                  </a:cubicBezTo>
                  <a:cubicBezTo>
                    <a:pt x="3071" y="2405"/>
                    <a:pt x="2989" y="2473"/>
                    <a:pt x="2989" y="2561"/>
                  </a:cubicBezTo>
                  <a:cubicBezTo>
                    <a:pt x="2965" y="2858"/>
                    <a:pt x="3025" y="3132"/>
                    <a:pt x="3156" y="3382"/>
                  </a:cubicBezTo>
                  <a:lnTo>
                    <a:pt x="1239" y="7966"/>
                  </a:lnTo>
                  <a:cubicBezTo>
                    <a:pt x="1227" y="7990"/>
                    <a:pt x="1203" y="8038"/>
                    <a:pt x="1227" y="8085"/>
                  </a:cubicBezTo>
                  <a:cubicBezTo>
                    <a:pt x="1238" y="8162"/>
                    <a:pt x="1309" y="8218"/>
                    <a:pt x="1393" y="8218"/>
                  </a:cubicBezTo>
                  <a:cubicBezTo>
                    <a:pt x="1401" y="8218"/>
                    <a:pt x="1409" y="8217"/>
                    <a:pt x="1418" y="8216"/>
                  </a:cubicBezTo>
                  <a:cubicBezTo>
                    <a:pt x="1447" y="8206"/>
                    <a:pt x="1481" y="8201"/>
                    <a:pt x="1515" y="8201"/>
                  </a:cubicBezTo>
                  <a:cubicBezTo>
                    <a:pt x="1564" y="8201"/>
                    <a:pt x="1614" y="8212"/>
                    <a:pt x="1656" y="8240"/>
                  </a:cubicBezTo>
                  <a:cubicBezTo>
                    <a:pt x="2072" y="8419"/>
                    <a:pt x="1941" y="9038"/>
                    <a:pt x="1489" y="9038"/>
                  </a:cubicBezTo>
                  <a:cubicBezTo>
                    <a:pt x="1227" y="9038"/>
                    <a:pt x="1025" y="8776"/>
                    <a:pt x="1084" y="8526"/>
                  </a:cubicBezTo>
                  <a:cubicBezTo>
                    <a:pt x="1108" y="8443"/>
                    <a:pt x="1060" y="8347"/>
                    <a:pt x="965" y="8335"/>
                  </a:cubicBezTo>
                  <a:cubicBezTo>
                    <a:pt x="951" y="8331"/>
                    <a:pt x="936" y="8329"/>
                    <a:pt x="922" y="8329"/>
                  </a:cubicBezTo>
                  <a:cubicBezTo>
                    <a:pt x="852" y="8329"/>
                    <a:pt x="784" y="8376"/>
                    <a:pt x="775" y="8454"/>
                  </a:cubicBezTo>
                  <a:cubicBezTo>
                    <a:pt x="751" y="8621"/>
                    <a:pt x="763" y="8776"/>
                    <a:pt x="834" y="8943"/>
                  </a:cubicBezTo>
                  <a:lnTo>
                    <a:pt x="298" y="10228"/>
                  </a:lnTo>
                  <a:lnTo>
                    <a:pt x="36" y="10836"/>
                  </a:lnTo>
                  <a:cubicBezTo>
                    <a:pt x="1" y="10919"/>
                    <a:pt x="36" y="11014"/>
                    <a:pt x="120" y="11038"/>
                  </a:cubicBezTo>
                  <a:cubicBezTo>
                    <a:pt x="132" y="11062"/>
                    <a:pt x="167" y="11062"/>
                    <a:pt x="179" y="11062"/>
                  </a:cubicBezTo>
                  <a:cubicBezTo>
                    <a:pt x="239" y="11062"/>
                    <a:pt x="298" y="11014"/>
                    <a:pt x="334" y="10955"/>
                  </a:cubicBezTo>
                  <a:lnTo>
                    <a:pt x="572" y="10383"/>
                  </a:lnTo>
                  <a:lnTo>
                    <a:pt x="1013" y="10133"/>
                  </a:lnTo>
                  <a:cubicBezTo>
                    <a:pt x="1501" y="9847"/>
                    <a:pt x="1608" y="9407"/>
                    <a:pt x="1656" y="9312"/>
                  </a:cubicBezTo>
                  <a:cubicBezTo>
                    <a:pt x="2144" y="9193"/>
                    <a:pt x="2382" y="8633"/>
                    <a:pt x="2120" y="8204"/>
                  </a:cubicBezTo>
                  <a:lnTo>
                    <a:pt x="3882" y="3942"/>
                  </a:lnTo>
                  <a:cubicBezTo>
                    <a:pt x="4013" y="3978"/>
                    <a:pt x="4144" y="3996"/>
                    <a:pt x="4277" y="3996"/>
                  </a:cubicBezTo>
                  <a:cubicBezTo>
                    <a:pt x="4409" y="3996"/>
                    <a:pt x="4543" y="3978"/>
                    <a:pt x="4680" y="3942"/>
                  </a:cubicBezTo>
                  <a:lnTo>
                    <a:pt x="6442" y="8204"/>
                  </a:lnTo>
                  <a:cubicBezTo>
                    <a:pt x="6382" y="8300"/>
                    <a:pt x="6347" y="8419"/>
                    <a:pt x="6347" y="8538"/>
                  </a:cubicBezTo>
                  <a:cubicBezTo>
                    <a:pt x="6347" y="8597"/>
                    <a:pt x="6371" y="8681"/>
                    <a:pt x="6430" y="8693"/>
                  </a:cubicBezTo>
                  <a:cubicBezTo>
                    <a:pt x="6457" y="8707"/>
                    <a:pt x="6484" y="8714"/>
                    <a:pt x="6511" y="8714"/>
                  </a:cubicBezTo>
                  <a:cubicBezTo>
                    <a:pt x="6594" y="8714"/>
                    <a:pt x="6668" y="8651"/>
                    <a:pt x="6668" y="8562"/>
                  </a:cubicBezTo>
                  <a:cubicBezTo>
                    <a:pt x="6680" y="8443"/>
                    <a:pt x="6740" y="8323"/>
                    <a:pt x="6835" y="8264"/>
                  </a:cubicBezTo>
                  <a:cubicBezTo>
                    <a:pt x="6915" y="8202"/>
                    <a:pt x="7000" y="8176"/>
                    <a:pt x="7081" y="8176"/>
                  </a:cubicBezTo>
                  <a:cubicBezTo>
                    <a:pt x="7359" y="8176"/>
                    <a:pt x="7590" y="8490"/>
                    <a:pt x="7442" y="8776"/>
                  </a:cubicBezTo>
                  <a:cubicBezTo>
                    <a:pt x="7365" y="8905"/>
                    <a:pt x="7232" y="9002"/>
                    <a:pt x="7079" y="9002"/>
                  </a:cubicBezTo>
                  <a:cubicBezTo>
                    <a:pt x="7020" y="9002"/>
                    <a:pt x="6958" y="8988"/>
                    <a:pt x="6894" y="8954"/>
                  </a:cubicBezTo>
                  <a:cubicBezTo>
                    <a:pt x="6894" y="8954"/>
                    <a:pt x="6856" y="8939"/>
                    <a:pt x="6811" y="8939"/>
                  </a:cubicBezTo>
                  <a:cubicBezTo>
                    <a:pt x="6799" y="8939"/>
                    <a:pt x="6787" y="8940"/>
                    <a:pt x="6775" y="8943"/>
                  </a:cubicBezTo>
                  <a:cubicBezTo>
                    <a:pt x="6644" y="8990"/>
                    <a:pt x="6597" y="9181"/>
                    <a:pt x="6763" y="9252"/>
                  </a:cubicBezTo>
                  <a:cubicBezTo>
                    <a:pt x="6823" y="9288"/>
                    <a:pt x="6883" y="9300"/>
                    <a:pt x="6942" y="9312"/>
                  </a:cubicBezTo>
                  <a:cubicBezTo>
                    <a:pt x="6978" y="9395"/>
                    <a:pt x="7085" y="9847"/>
                    <a:pt x="7573" y="10133"/>
                  </a:cubicBezTo>
                  <a:lnTo>
                    <a:pt x="8026" y="10383"/>
                  </a:lnTo>
                  <a:lnTo>
                    <a:pt x="8264" y="10955"/>
                  </a:lnTo>
                  <a:cubicBezTo>
                    <a:pt x="8281" y="11016"/>
                    <a:pt x="8344" y="11052"/>
                    <a:pt x="8405" y="11052"/>
                  </a:cubicBezTo>
                  <a:cubicBezTo>
                    <a:pt x="8426" y="11052"/>
                    <a:pt x="8447" y="11047"/>
                    <a:pt x="8466" y="11038"/>
                  </a:cubicBezTo>
                  <a:cubicBezTo>
                    <a:pt x="8549" y="11014"/>
                    <a:pt x="8573" y="10907"/>
                    <a:pt x="8549" y="10836"/>
                  </a:cubicBezTo>
                  <a:lnTo>
                    <a:pt x="8276" y="10228"/>
                  </a:lnTo>
                  <a:lnTo>
                    <a:pt x="7740" y="8943"/>
                  </a:lnTo>
                  <a:cubicBezTo>
                    <a:pt x="7930" y="8538"/>
                    <a:pt x="7740" y="8050"/>
                    <a:pt x="7311" y="7919"/>
                  </a:cubicBezTo>
                  <a:lnTo>
                    <a:pt x="5418" y="3382"/>
                  </a:lnTo>
                  <a:cubicBezTo>
                    <a:pt x="5763" y="2799"/>
                    <a:pt x="5597" y="2025"/>
                    <a:pt x="5037" y="1632"/>
                  </a:cubicBezTo>
                  <a:lnTo>
                    <a:pt x="5037" y="1323"/>
                  </a:lnTo>
                  <a:cubicBezTo>
                    <a:pt x="5037" y="1239"/>
                    <a:pt x="4954" y="1156"/>
                    <a:pt x="4870" y="1156"/>
                  </a:cubicBezTo>
                  <a:cubicBezTo>
                    <a:pt x="4775" y="1156"/>
                    <a:pt x="4704" y="1239"/>
                    <a:pt x="4704" y="1323"/>
                  </a:cubicBezTo>
                  <a:lnTo>
                    <a:pt x="4704" y="1477"/>
                  </a:lnTo>
                  <a:cubicBezTo>
                    <a:pt x="4579" y="1430"/>
                    <a:pt x="4442" y="1406"/>
                    <a:pt x="4300" y="1406"/>
                  </a:cubicBezTo>
                  <a:cubicBezTo>
                    <a:pt x="4159" y="1406"/>
                    <a:pt x="4013" y="1430"/>
                    <a:pt x="3870" y="1477"/>
                  </a:cubicBezTo>
                  <a:lnTo>
                    <a:pt x="3870" y="763"/>
                  </a:lnTo>
                  <a:cubicBezTo>
                    <a:pt x="3870" y="537"/>
                    <a:pt x="4049" y="346"/>
                    <a:pt x="4287" y="346"/>
                  </a:cubicBezTo>
                  <a:cubicBezTo>
                    <a:pt x="4477" y="346"/>
                    <a:pt x="4656" y="489"/>
                    <a:pt x="4692" y="680"/>
                  </a:cubicBezTo>
                  <a:cubicBezTo>
                    <a:pt x="4703" y="767"/>
                    <a:pt x="4783" y="824"/>
                    <a:pt x="4861" y="824"/>
                  </a:cubicBezTo>
                  <a:cubicBezTo>
                    <a:pt x="4868" y="824"/>
                    <a:pt x="4875" y="824"/>
                    <a:pt x="4882" y="823"/>
                  </a:cubicBezTo>
                  <a:cubicBezTo>
                    <a:pt x="4978" y="799"/>
                    <a:pt x="5037" y="715"/>
                    <a:pt x="5013" y="620"/>
                  </a:cubicBezTo>
                  <a:cubicBezTo>
                    <a:pt x="4954" y="263"/>
                    <a:pt x="4644" y="1"/>
                    <a:pt x="4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8" name="Google Shape;12268;p66"/>
            <p:cNvSpPr/>
            <p:nvPr/>
          </p:nvSpPr>
          <p:spPr>
            <a:xfrm>
              <a:off x="1028146" y="2491719"/>
              <a:ext cx="37880" cy="32918"/>
            </a:xfrm>
            <a:custGeom>
              <a:rect b="b" l="l" r="r" t="t"/>
              <a:pathLst>
                <a:path extrusionOk="0" h="1035" w="1191">
                  <a:moveTo>
                    <a:pt x="731" y="0"/>
                  </a:moveTo>
                  <a:cubicBezTo>
                    <a:pt x="646" y="0"/>
                    <a:pt x="578" y="41"/>
                    <a:pt x="560" y="130"/>
                  </a:cubicBezTo>
                  <a:cubicBezTo>
                    <a:pt x="548" y="213"/>
                    <a:pt x="607" y="308"/>
                    <a:pt x="703" y="320"/>
                  </a:cubicBezTo>
                  <a:cubicBezTo>
                    <a:pt x="786" y="332"/>
                    <a:pt x="857" y="415"/>
                    <a:pt x="857" y="511"/>
                  </a:cubicBezTo>
                  <a:cubicBezTo>
                    <a:pt x="857" y="618"/>
                    <a:pt x="774" y="713"/>
                    <a:pt x="667" y="713"/>
                  </a:cubicBezTo>
                  <a:cubicBezTo>
                    <a:pt x="560" y="713"/>
                    <a:pt x="488" y="630"/>
                    <a:pt x="476" y="535"/>
                  </a:cubicBezTo>
                  <a:cubicBezTo>
                    <a:pt x="454" y="446"/>
                    <a:pt x="391" y="378"/>
                    <a:pt x="316" y="378"/>
                  </a:cubicBezTo>
                  <a:cubicBezTo>
                    <a:pt x="310" y="378"/>
                    <a:pt x="304" y="379"/>
                    <a:pt x="298" y="380"/>
                  </a:cubicBezTo>
                  <a:cubicBezTo>
                    <a:pt x="0" y="415"/>
                    <a:pt x="179" y="1035"/>
                    <a:pt x="667" y="1035"/>
                  </a:cubicBezTo>
                  <a:cubicBezTo>
                    <a:pt x="953" y="1035"/>
                    <a:pt x="1191" y="796"/>
                    <a:pt x="1191" y="511"/>
                  </a:cubicBezTo>
                  <a:cubicBezTo>
                    <a:pt x="1191" y="199"/>
                    <a:pt x="920" y="0"/>
                    <a:pt x="7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69" name="Google Shape;12269;p66"/>
            <p:cNvSpPr/>
            <p:nvPr/>
          </p:nvSpPr>
          <p:spPr>
            <a:xfrm>
              <a:off x="952769" y="2687447"/>
              <a:ext cx="16316" cy="16316"/>
            </a:xfrm>
            <a:custGeom>
              <a:rect b="b" l="l" r="r" t="t"/>
              <a:pathLst>
                <a:path extrusionOk="0" h="513" w="513">
                  <a:moveTo>
                    <a:pt x="251" y="0"/>
                  </a:moveTo>
                  <a:cubicBezTo>
                    <a:pt x="120" y="0"/>
                    <a:pt x="1" y="119"/>
                    <a:pt x="1" y="250"/>
                  </a:cubicBezTo>
                  <a:cubicBezTo>
                    <a:pt x="1" y="393"/>
                    <a:pt x="120" y="512"/>
                    <a:pt x="251" y="512"/>
                  </a:cubicBezTo>
                  <a:cubicBezTo>
                    <a:pt x="394" y="512"/>
                    <a:pt x="513" y="393"/>
                    <a:pt x="513" y="250"/>
                  </a:cubicBezTo>
                  <a:cubicBezTo>
                    <a:pt x="513"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0" name="Google Shape;12270;p66"/>
            <p:cNvSpPr/>
            <p:nvPr/>
          </p:nvSpPr>
          <p:spPr>
            <a:xfrm>
              <a:off x="1130368" y="2687447"/>
              <a:ext cx="15934" cy="16316"/>
            </a:xfrm>
            <a:custGeom>
              <a:rect b="b" l="l" r="r" t="t"/>
              <a:pathLst>
                <a:path extrusionOk="0" h="513" w="501">
                  <a:moveTo>
                    <a:pt x="251" y="0"/>
                  </a:moveTo>
                  <a:cubicBezTo>
                    <a:pt x="108" y="0"/>
                    <a:pt x="1" y="119"/>
                    <a:pt x="1" y="250"/>
                  </a:cubicBezTo>
                  <a:cubicBezTo>
                    <a:pt x="1" y="393"/>
                    <a:pt x="108" y="512"/>
                    <a:pt x="251" y="512"/>
                  </a:cubicBezTo>
                  <a:cubicBezTo>
                    <a:pt x="394" y="512"/>
                    <a:pt x="501" y="393"/>
                    <a:pt x="501" y="250"/>
                  </a:cubicBezTo>
                  <a:cubicBezTo>
                    <a:pt x="501" y="119"/>
                    <a:pt x="394" y="0"/>
                    <a:pt x="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1" name="Google Shape;12271;p66"/>
          <p:cNvGrpSpPr/>
          <p:nvPr/>
        </p:nvGrpSpPr>
        <p:grpSpPr>
          <a:xfrm>
            <a:off x="2274743" y="2422352"/>
            <a:ext cx="255649" cy="351445"/>
            <a:chOff x="2274743" y="2422352"/>
            <a:chExt cx="255649" cy="351445"/>
          </a:xfrm>
        </p:grpSpPr>
        <p:sp>
          <p:nvSpPr>
            <p:cNvPr id="12272" name="Google Shape;12272;p66"/>
            <p:cNvSpPr/>
            <p:nvPr/>
          </p:nvSpPr>
          <p:spPr>
            <a:xfrm>
              <a:off x="2274743" y="2422352"/>
              <a:ext cx="255649" cy="351445"/>
            </a:xfrm>
            <a:custGeom>
              <a:rect b="b" l="l" r="r" t="t"/>
              <a:pathLst>
                <a:path extrusionOk="0" h="11050" w="8038">
                  <a:moveTo>
                    <a:pt x="5608" y="941"/>
                  </a:moveTo>
                  <a:cubicBezTo>
                    <a:pt x="6799" y="1049"/>
                    <a:pt x="7728" y="1954"/>
                    <a:pt x="7728" y="3049"/>
                  </a:cubicBezTo>
                  <a:lnTo>
                    <a:pt x="7728" y="4263"/>
                  </a:lnTo>
                  <a:cubicBezTo>
                    <a:pt x="7716" y="4454"/>
                    <a:pt x="7537" y="4621"/>
                    <a:pt x="7299" y="4621"/>
                  </a:cubicBezTo>
                  <a:lnTo>
                    <a:pt x="7073" y="4621"/>
                  </a:lnTo>
                  <a:cubicBezTo>
                    <a:pt x="7073" y="3347"/>
                    <a:pt x="7121" y="3204"/>
                    <a:pt x="6894" y="2954"/>
                  </a:cubicBezTo>
                  <a:cubicBezTo>
                    <a:pt x="6811" y="2846"/>
                    <a:pt x="6656" y="2775"/>
                    <a:pt x="6490" y="2751"/>
                  </a:cubicBezTo>
                  <a:lnTo>
                    <a:pt x="1632" y="2751"/>
                  </a:lnTo>
                  <a:cubicBezTo>
                    <a:pt x="1275" y="2751"/>
                    <a:pt x="989" y="3037"/>
                    <a:pt x="989" y="3394"/>
                  </a:cubicBezTo>
                  <a:lnTo>
                    <a:pt x="989" y="4621"/>
                  </a:lnTo>
                  <a:lnTo>
                    <a:pt x="763" y="4621"/>
                  </a:lnTo>
                  <a:cubicBezTo>
                    <a:pt x="536" y="4621"/>
                    <a:pt x="346" y="4454"/>
                    <a:pt x="346" y="4263"/>
                  </a:cubicBezTo>
                  <a:lnTo>
                    <a:pt x="346" y="3049"/>
                  </a:lnTo>
                  <a:cubicBezTo>
                    <a:pt x="346" y="1954"/>
                    <a:pt x="1263" y="1049"/>
                    <a:pt x="2453" y="941"/>
                  </a:cubicBezTo>
                  <a:lnTo>
                    <a:pt x="2453" y="1084"/>
                  </a:lnTo>
                  <a:cubicBezTo>
                    <a:pt x="2453" y="1322"/>
                    <a:pt x="2656" y="1525"/>
                    <a:pt x="2894" y="1525"/>
                  </a:cubicBezTo>
                  <a:lnTo>
                    <a:pt x="5180" y="1525"/>
                  </a:lnTo>
                  <a:cubicBezTo>
                    <a:pt x="5418" y="1525"/>
                    <a:pt x="5608" y="1322"/>
                    <a:pt x="5608" y="1084"/>
                  </a:cubicBezTo>
                  <a:lnTo>
                    <a:pt x="5608" y="941"/>
                  </a:lnTo>
                  <a:close/>
                  <a:moveTo>
                    <a:pt x="6442" y="3085"/>
                  </a:moveTo>
                  <a:cubicBezTo>
                    <a:pt x="6525" y="3085"/>
                    <a:pt x="6597" y="3108"/>
                    <a:pt x="6656" y="3180"/>
                  </a:cubicBezTo>
                  <a:cubicBezTo>
                    <a:pt x="6787" y="3335"/>
                    <a:pt x="6728" y="3454"/>
                    <a:pt x="6751" y="3942"/>
                  </a:cubicBezTo>
                  <a:cubicBezTo>
                    <a:pt x="6490" y="4025"/>
                    <a:pt x="6299" y="4263"/>
                    <a:pt x="6299" y="4525"/>
                  </a:cubicBezTo>
                  <a:lnTo>
                    <a:pt x="6299" y="5764"/>
                  </a:lnTo>
                  <a:cubicBezTo>
                    <a:pt x="6299" y="5959"/>
                    <a:pt x="6132" y="6121"/>
                    <a:pt x="5938" y="6121"/>
                  </a:cubicBezTo>
                  <a:cubicBezTo>
                    <a:pt x="5932" y="6121"/>
                    <a:pt x="5925" y="6121"/>
                    <a:pt x="5918" y="6121"/>
                  </a:cubicBezTo>
                  <a:cubicBezTo>
                    <a:pt x="5739" y="6097"/>
                    <a:pt x="5585" y="5942"/>
                    <a:pt x="5585" y="5752"/>
                  </a:cubicBezTo>
                  <a:lnTo>
                    <a:pt x="5585" y="5728"/>
                  </a:lnTo>
                  <a:cubicBezTo>
                    <a:pt x="5585" y="5644"/>
                    <a:pt x="5513" y="5561"/>
                    <a:pt x="5418" y="5561"/>
                  </a:cubicBezTo>
                  <a:cubicBezTo>
                    <a:pt x="5335" y="5561"/>
                    <a:pt x="5251" y="5644"/>
                    <a:pt x="5251" y="5728"/>
                  </a:cubicBezTo>
                  <a:lnTo>
                    <a:pt x="5251" y="5752"/>
                  </a:lnTo>
                  <a:cubicBezTo>
                    <a:pt x="5251" y="6097"/>
                    <a:pt x="5537" y="6418"/>
                    <a:pt x="5894" y="6442"/>
                  </a:cubicBezTo>
                  <a:cubicBezTo>
                    <a:pt x="5916" y="6444"/>
                    <a:pt x="5937" y="6445"/>
                    <a:pt x="5957" y="6445"/>
                  </a:cubicBezTo>
                  <a:cubicBezTo>
                    <a:pt x="6332" y="6445"/>
                    <a:pt x="6620" y="6147"/>
                    <a:pt x="6620" y="5764"/>
                  </a:cubicBezTo>
                  <a:lnTo>
                    <a:pt x="6620" y="4525"/>
                  </a:lnTo>
                  <a:cubicBezTo>
                    <a:pt x="6620" y="4430"/>
                    <a:pt x="6668" y="4347"/>
                    <a:pt x="6740" y="4299"/>
                  </a:cubicBezTo>
                  <a:lnTo>
                    <a:pt x="6740" y="9871"/>
                  </a:lnTo>
                  <a:cubicBezTo>
                    <a:pt x="6740" y="10324"/>
                    <a:pt x="6359" y="10716"/>
                    <a:pt x="5894" y="10716"/>
                  </a:cubicBezTo>
                  <a:lnTo>
                    <a:pt x="2179" y="10716"/>
                  </a:lnTo>
                  <a:cubicBezTo>
                    <a:pt x="1715" y="10716"/>
                    <a:pt x="1322" y="10324"/>
                    <a:pt x="1322" y="9871"/>
                  </a:cubicBezTo>
                  <a:lnTo>
                    <a:pt x="1322" y="4240"/>
                  </a:lnTo>
                  <a:lnTo>
                    <a:pt x="1858" y="4240"/>
                  </a:lnTo>
                  <a:cubicBezTo>
                    <a:pt x="2013" y="4240"/>
                    <a:pt x="2144" y="4359"/>
                    <a:pt x="2144" y="4525"/>
                  </a:cubicBezTo>
                  <a:lnTo>
                    <a:pt x="2144" y="5549"/>
                  </a:lnTo>
                  <a:cubicBezTo>
                    <a:pt x="2144" y="5644"/>
                    <a:pt x="2215" y="5716"/>
                    <a:pt x="2310" y="5716"/>
                  </a:cubicBezTo>
                  <a:cubicBezTo>
                    <a:pt x="2394" y="5716"/>
                    <a:pt x="2477" y="5644"/>
                    <a:pt x="2477" y="5549"/>
                  </a:cubicBezTo>
                  <a:lnTo>
                    <a:pt x="2477" y="4525"/>
                  </a:lnTo>
                  <a:cubicBezTo>
                    <a:pt x="2477" y="4180"/>
                    <a:pt x="2203" y="3918"/>
                    <a:pt x="1858" y="3918"/>
                  </a:cubicBezTo>
                  <a:lnTo>
                    <a:pt x="1322" y="3918"/>
                  </a:lnTo>
                  <a:lnTo>
                    <a:pt x="1322" y="3394"/>
                  </a:lnTo>
                  <a:cubicBezTo>
                    <a:pt x="1322" y="3216"/>
                    <a:pt x="1465" y="3085"/>
                    <a:pt x="1644" y="3085"/>
                  </a:cubicBezTo>
                  <a:close/>
                  <a:moveTo>
                    <a:pt x="2882" y="1"/>
                  </a:moveTo>
                  <a:cubicBezTo>
                    <a:pt x="2644" y="1"/>
                    <a:pt x="2441" y="191"/>
                    <a:pt x="2441" y="430"/>
                  </a:cubicBezTo>
                  <a:lnTo>
                    <a:pt x="2441" y="608"/>
                  </a:lnTo>
                  <a:cubicBezTo>
                    <a:pt x="1072" y="715"/>
                    <a:pt x="1" y="1775"/>
                    <a:pt x="1" y="3049"/>
                  </a:cubicBezTo>
                  <a:lnTo>
                    <a:pt x="1" y="4263"/>
                  </a:lnTo>
                  <a:cubicBezTo>
                    <a:pt x="1" y="4644"/>
                    <a:pt x="334" y="4942"/>
                    <a:pt x="751" y="4942"/>
                  </a:cubicBezTo>
                  <a:lnTo>
                    <a:pt x="977" y="4942"/>
                  </a:lnTo>
                  <a:lnTo>
                    <a:pt x="977" y="9871"/>
                  </a:lnTo>
                  <a:cubicBezTo>
                    <a:pt x="977" y="10526"/>
                    <a:pt x="1513" y="11050"/>
                    <a:pt x="2144" y="11050"/>
                  </a:cubicBezTo>
                  <a:lnTo>
                    <a:pt x="5870" y="11050"/>
                  </a:lnTo>
                  <a:cubicBezTo>
                    <a:pt x="6525" y="11050"/>
                    <a:pt x="7049" y="10526"/>
                    <a:pt x="7049" y="9871"/>
                  </a:cubicBezTo>
                  <a:lnTo>
                    <a:pt x="7049" y="4942"/>
                  </a:lnTo>
                  <a:lnTo>
                    <a:pt x="7263" y="4942"/>
                  </a:lnTo>
                  <a:cubicBezTo>
                    <a:pt x="7680" y="4942"/>
                    <a:pt x="8014" y="4632"/>
                    <a:pt x="8014" y="4263"/>
                  </a:cubicBezTo>
                  <a:lnTo>
                    <a:pt x="8014" y="3049"/>
                  </a:lnTo>
                  <a:cubicBezTo>
                    <a:pt x="8037" y="1775"/>
                    <a:pt x="6966" y="715"/>
                    <a:pt x="5597" y="608"/>
                  </a:cubicBezTo>
                  <a:lnTo>
                    <a:pt x="5597" y="430"/>
                  </a:lnTo>
                  <a:cubicBezTo>
                    <a:pt x="5597" y="191"/>
                    <a:pt x="5406" y="1"/>
                    <a:pt x="5168" y="1"/>
                  </a:cubicBezTo>
                  <a:lnTo>
                    <a:pt x="4037" y="1"/>
                  </a:lnTo>
                  <a:cubicBezTo>
                    <a:pt x="3953" y="1"/>
                    <a:pt x="3870" y="72"/>
                    <a:pt x="3870" y="168"/>
                  </a:cubicBezTo>
                  <a:cubicBezTo>
                    <a:pt x="3870" y="251"/>
                    <a:pt x="3953" y="334"/>
                    <a:pt x="4037" y="334"/>
                  </a:cubicBezTo>
                  <a:lnTo>
                    <a:pt x="5168" y="334"/>
                  </a:lnTo>
                  <a:cubicBezTo>
                    <a:pt x="5227" y="334"/>
                    <a:pt x="5275" y="370"/>
                    <a:pt x="5275" y="430"/>
                  </a:cubicBezTo>
                  <a:lnTo>
                    <a:pt x="5275" y="1084"/>
                  </a:lnTo>
                  <a:cubicBezTo>
                    <a:pt x="5275" y="1144"/>
                    <a:pt x="5227" y="1192"/>
                    <a:pt x="5168" y="1192"/>
                  </a:cubicBezTo>
                  <a:lnTo>
                    <a:pt x="2882" y="1192"/>
                  </a:lnTo>
                  <a:cubicBezTo>
                    <a:pt x="2822" y="1192"/>
                    <a:pt x="2775" y="1144"/>
                    <a:pt x="2775" y="1084"/>
                  </a:cubicBezTo>
                  <a:lnTo>
                    <a:pt x="2775" y="430"/>
                  </a:lnTo>
                  <a:cubicBezTo>
                    <a:pt x="2775" y="370"/>
                    <a:pt x="2822" y="334"/>
                    <a:pt x="2882" y="334"/>
                  </a:cubicBezTo>
                  <a:lnTo>
                    <a:pt x="3382" y="334"/>
                  </a:lnTo>
                  <a:cubicBezTo>
                    <a:pt x="3477" y="334"/>
                    <a:pt x="3549" y="251"/>
                    <a:pt x="3549" y="168"/>
                  </a:cubicBezTo>
                  <a:cubicBezTo>
                    <a:pt x="3549" y="72"/>
                    <a:pt x="3477" y="1"/>
                    <a:pt x="3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3" name="Google Shape;12273;p66"/>
            <p:cNvSpPr/>
            <p:nvPr/>
          </p:nvSpPr>
          <p:spPr>
            <a:xfrm>
              <a:off x="2347831" y="2600714"/>
              <a:ext cx="71975" cy="75378"/>
            </a:xfrm>
            <a:custGeom>
              <a:rect b="b" l="l" r="r" t="t"/>
              <a:pathLst>
                <a:path extrusionOk="0" h="2370" w="2263">
                  <a:moveTo>
                    <a:pt x="1036" y="1"/>
                  </a:moveTo>
                  <a:cubicBezTo>
                    <a:pt x="953" y="1"/>
                    <a:pt x="882" y="84"/>
                    <a:pt x="882" y="167"/>
                  </a:cubicBezTo>
                  <a:cubicBezTo>
                    <a:pt x="882" y="378"/>
                    <a:pt x="704" y="522"/>
                    <a:pt x="519" y="522"/>
                  </a:cubicBezTo>
                  <a:cubicBezTo>
                    <a:pt x="443" y="522"/>
                    <a:pt x="365" y="497"/>
                    <a:pt x="298" y="441"/>
                  </a:cubicBezTo>
                  <a:cubicBezTo>
                    <a:pt x="266" y="414"/>
                    <a:pt x="227" y="402"/>
                    <a:pt x="187" y="402"/>
                  </a:cubicBezTo>
                  <a:cubicBezTo>
                    <a:pt x="140" y="402"/>
                    <a:pt x="93" y="420"/>
                    <a:pt x="60" y="453"/>
                  </a:cubicBezTo>
                  <a:cubicBezTo>
                    <a:pt x="1" y="525"/>
                    <a:pt x="12" y="632"/>
                    <a:pt x="72" y="691"/>
                  </a:cubicBezTo>
                  <a:cubicBezTo>
                    <a:pt x="204" y="797"/>
                    <a:pt x="358" y="848"/>
                    <a:pt x="513" y="848"/>
                  </a:cubicBezTo>
                  <a:cubicBezTo>
                    <a:pt x="638" y="848"/>
                    <a:pt x="765" y="815"/>
                    <a:pt x="882" y="751"/>
                  </a:cubicBezTo>
                  <a:lnTo>
                    <a:pt x="882" y="1691"/>
                  </a:lnTo>
                  <a:cubicBezTo>
                    <a:pt x="882" y="2101"/>
                    <a:pt x="1212" y="2370"/>
                    <a:pt x="1559" y="2370"/>
                  </a:cubicBezTo>
                  <a:cubicBezTo>
                    <a:pt x="1726" y="2370"/>
                    <a:pt x="1897" y="2307"/>
                    <a:pt x="2036" y="2168"/>
                  </a:cubicBezTo>
                  <a:cubicBezTo>
                    <a:pt x="2144" y="2061"/>
                    <a:pt x="2215" y="1906"/>
                    <a:pt x="2227" y="1763"/>
                  </a:cubicBezTo>
                  <a:cubicBezTo>
                    <a:pt x="2263" y="1668"/>
                    <a:pt x="2191" y="1584"/>
                    <a:pt x="2096" y="1584"/>
                  </a:cubicBezTo>
                  <a:cubicBezTo>
                    <a:pt x="2089" y="1583"/>
                    <a:pt x="2082" y="1583"/>
                    <a:pt x="2075" y="1583"/>
                  </a:cubicBezTo>
                  <a:cubicBezTo>
                    <a:pt x="1997" y="1583"/>
                    <a:pt x="1917" y="1640"/>
                    <a:pt x="1917" y="1727"/>
                  </a:cubicBezTo>
                  <a:cubicBezTo>
                    <a:pt x="1906" y="1906"/>
                    <a:pt x="1739" y="2049"/>
                    <a:pt x="1560" y="2049"/>
                  </a:cubicBezTo>
                  <a:cubicBezTo>
                    <a:pt x="1370" y="2049"/>
                    <a:pt x="1203" y="1882"/>
                    <a:pt x="1203" y="1691"/>
                  </a:cubicBezTo>
                  <a:lnTo>
                    <a:pt x="1203" y="167"/>
                  </a:lnTo>
                  <a:cubicBezTo>
                    <a:pt x="1203" y="84"/>
                    <a:pt x="1132" y="1"/>
                    <a:pt x="1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4" name="Google Shape;12274;p66"/>
            <p:cNvSpPr/>
            <p:nvPr/>
          </p:nvSpPr>
          <p:spPr>
            <a:xfrm>
              <a:off x="2408801" y="2546964"/>
              <a:ext cx="43573" cy="93539"/>
            </a:xfrm>
            <a:custGeom>
              <a:rect b="b" l="l" r="r" t="t"/>
              <a:pathLst>
                <a:path extrusionOk="0" h="2941" w="1370">
                  <a:moveTo>
                    <a:pt x="608" y="0"/>
                  </a:moveTo>
                  <a:cubicBezTo>
                    <a:pt x="274" y="0"/>
                    <a:pt x="0" y="262"/>
                    <a:pt x="0" y="607"/>
                  </a:cubicBezTo>
                  <a:lnTo>
                    <a:pt x="0" y="2786"/>
                  </a:lnTo>
                  <a:cubicBezTo>
                    <a:pt x="0" y="2869"/>
                    <a:pt x="72" y="2941"/>
                    <a:pt x="167" y="2941"/>
                  </a:cubicBezTo>
                  <a:cubicBezTo>
                    <a:pt x="250" y="2941"/>
                    <a:pt x="334" y="2869"/>
                    <a:pt x="334" y="2786"/>
                  </a:cubicBezTo>
                  <a:lnTo>
                    <a:pt x="334" y="619"/>
                  </a:lnTo>
                  <a:cubicBezTo>
                    <a:pt x="334" y="476"/>
                    <a:pt x="453" y="345"/>
                    <a:pt x="608" y="345"/>
                  </a:cubicBezTo>
                  <a:lnTo>
                    <a:pt x="762" y="345"/>
                  </a:lnTo>
                  <a:cubicBezTo>
                    <a:pt x="905" y="345"/>
                    <a:pt x="1048" y="464"/>
                    <a:pt x="1048" y="619"/>
                  </a:cubicBezTo>
                  <a:lnTo>
                    <a:pt x="1048" y="1179"/>
                  </a:lnTo>
                  <a:cubicBezTo>
                    <a:pt x="1048" y="1262"/>
                    <a:pt x="1120" y="1334"/>
                    <a:pt x="1203" y="1334"/>
                  </a:cubicBezTo>
                  <a:cubicBezTo>
                    <a:pt x="1298" y="1334"/>
                    <a:pt x="1370" y="1262"/>
                    <a:pt x="1370" y="1179"/>
                  </a:cubicBezTo>
                  <a:lnTo>
                    <a:pt x="1370" y="619"/>
                  </a:lnTo>
                  <a:cubicBezTo>
                    <a:pt x="1370" y="286"/>
                    <a:pt x="1108"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5" name="Google Shape;12275;p66"/>
          <p:cNvGrpSpPr/>
          <p:nvPr/>
        </p:nvGrpSpPr>
        <p:grpSpPr>
          <a:xfrm>
            <a:off x="2708723" y="2421239"/>
            <a:ext cx="246552" cy="352558"/>
            <a:chOff x="2708723" y="2421239"/>
            <a:chExt cx="246552" cy="352558"/>
          </a:xfrm>
        </p:grpSpPr>
        <p:sp>
          <p:nvSpPr>
            <p:cNvPr id="12276" name="Google Shape;12276;p66"/>
            <p:cNvSpPr/>
            <p:nvPr/>
          </p:nvSpPr>
          <p:spPr>
            <a:xfrm>
              <a:off x="2708723" y="2421239"/>
              <a:ext cx="246552" cy="282905"/>
            </a:xfrm>
            <a:custGeom>
              <a:rect b="b" l="l" r="r" t="t"/>
              <a:pathLst>
                <a:path extrusionOk="0" h="8895" w="7752">
                  <a:moveTo>
                    <a:pt x="6973" y="1134"/>
                  </a:moveTo>
                  <a:cubicBezTo>
                    <a:pt x="7031" y="1134"/>
                    <a:pt x="7090" y="1161"/>
                    <a:pt x="7132" y="1215"/>
                  </a:cubicBezTo>
                  <a:lnTo>
                    <a:pt x="7406" y="1560"/>
                  </a:lnTo>
                  <a:cubicBezTo>
                    <a:pt x="7370" y="1643"/>
                    <a:pt x="7370" y="1655"/>
                    <a:pt x="7370" y="1691"/>
                  </a:cubicBezTo>
                  <a:cubicBezTo>
                    <a:pt x="7358" y="2179"/>
                    <a:pt x="6953" y="2572"/>
                    <a:pt x="6453" y="2572"/>
                  </a:cubicBezTo>
                  <a:lnTo>
                    <a:pt x="1953" y="2572"/>
                  </a:lnTo>
                  <a:cubicBezTo>
                    <a:pt x="1488" y="2572"/>
                    <a:pt x="1119" y="2239"/>
                    <a:pt x="1048" y="1798"/>
                  </a:cubicBezTo>
                  <a:lnTo>
                    <a:pt x="1512" y="1215"/>
                  </a:lnTo>
                  <a:cubicBezTo>
                    <a:pt x="1548" y="1161"/>
                    <a:pt x="1602" y="1134"/>
                    <a:pt x="1658" y="1134"/>
                  </a:cubicBezTo>
                  <a:cubicBezTo>
                    <a:pt x="1715" y="1134"/>
                    <a:pt x="1774" y="1161"/>
                    <a:pt x="1822" y="1215"/>
                  </a:cubicBezTo>
                  <a:lnTo>
                    <a:pt x="2191" y="1679"/>
                  </a:lnTo>
                  <a:cubicBezTo>
                    <a:pt x="2280" y="1786"/>
                    <a:pt x="2414" y="1840"/>
                    <a:pt x="2548" y="1840"/>
                  </a:cubicBezTo>
                  <a:cubicBezTo>
                    <a:pt x="2682" y="1840"/>
                    <a:pt x="2816" y="1786"/>
                    <a:pt x="2905" y="1679"/>
                  </a:cubicBezTo>
                  <a:lnTo>
                    <a:pt x="3274" y="1215"/>
                  </a:lnTo>
                  <a:cubicBezTo>
                    <a:pt x="3316" y="1161"/>
                    <a:pt x="3373" y="1134"/>
                    <a:pt x="3431" y="1134"/>
                  </a:cubicBezTo>
                  <a:cubicBezTo>
                    <a:pt x="3489" y="1134"/>
                    <a:pt x="3548" y="1161"/>
                    <a:pt x="3596" y="1215"/>
                  </a:cubicBezTo>
                  <a:lnTo>
                    <a:pt x="3965" y="1679"/>
                  </a:lnTo>
                  <a:cubicBezTo>
                    <a:pt x="4054" y="1786"/>
                    <a:pt x="4188" y="1840"/>
                    <a:pt x="4322" y="1840"/>
                  </a:cubicBezTo>
                  <a:cubicBezTo>
                    <a:pt x="4456" y="1840"/>
                    <a:pt x="4590" y="1786"/>
                    <a:pt x="4679" y="1679"/>
                  </a:cubicBezTo>
                  <a:lnTo>
                    <a:pt x="5048" y="1215"/>
                  </a:lnTo>
                  <a:cubicBezTo>
                    <a:pt x="5084" y="1161"/>
                    <a:pt x="5141" y="1134"/>
                    <a:pt x="5199" y="1134"/>
                  </a:cubicBezTo>
                  <a:cubicBezTo>
                    <a:pt x="5257" y="1134"/>
                    <a:pt x="5316" y="1161"/>
                    <a:pt x="5358" y="1215"/>
                  </a:cubicBezTo>
                  <a:lnTo>
                    <a:pt x="5739" y="1679"/>
                  </a:lnTo>
                  <a:cubicBezTo>
                    <a:pt x="5828" y="1786"/>
                    <a:pt x="5956" y="1840"/>
                    <a:pt x="6087" y="1840"/>
                  </a:cubicBezTo>
                  <a:cubicBezTo>
                    <a:pt x="6218" y="1840"/>
                    <a:pt x="6352" y="1786"/>
                    <a:pt x="6453" y="1679"/>
                  </a:cubicBezTo>
                  <a:lnTo>
                    <a:pt x="6822" y="1215"/>
                  </a:lnTo>
                  <a:cubicBezTo>
                    <a:pt x="6858" y="1161"/>
                    <a:pt x="6915" y="1134"/>
                    <a:pt x="6973" y="1134"/>
                  </a:cubicBezTo>
                  <a:close/>
                  <a:moveTo>
                    <a:pt x="1905" y="0"/>
                  </a:moveTo>
                  <a:cubicBezTo>
                    <a:pt x="1227" y="0"/>
                    <a:pt x="655" y="572"/>
                    <a:pt x="655" y="1250"/>
                  </a:cubicBezTo>
                  <a:lnTo>
                    <a:pt x="655" y="1334"/>
                  </a:lnTo>
                  <a:cubicBezTo>
                    <a:pt x="286" y="1369"/>
                    <a:pt x="0" y="1691"/>
                    <a:pt x="0" y="2060"/>
                  </a:cubicBezTo>
                  <a:lnTo>
                    <a:pt x="0" y="3262"/>
                  </a:lnTo>
                  <a:cubicBezTo>
                    <a:pt x="0" y="3560"/>
                    <a:pt x="179" y="3846"/>
                    <a:pt x="465" y="3953"/>
                  </a:cubicBezTo>
                  <a:lnTo>
                    <a:pt x="476" y="3953"/>
                  </a:lnTo>
                  <a:lnTo>
                    <a:pt x="3608" y="4858"/>
                  </a:lnTo>
                  <a:cubicBezTo>
                    <a:pt x="3834" y="4953"/>
                    <a:pt x="3965" y="5156"/>
                    <a:pt x="3965" y="5394"/>
                  </a:cubicBezTo>
                  <a:lnTo>
                    <a:pt x="3965" y="6001"/>
                  </a:lnTo>
                  <a:lnTo>
                    <a:pt x="3774" y="6001"/>
                  </a:lnTo>
                  <a:cubicBezTo>
                    <a:pt x="3477" y="6001"/>
                    <a:pt x="3215" y="6239"/>
                    <a:pt x="3215" y="6561"/>
                  </a:cubicBezTo>
                  <a:lnTo>
                    <a:pt x="3215" y="6811"/>
                  </a:lnTo>
                  <a:cubicBezTo>
                    <a:pt x="3215" y="6894"/>
                    <a:pt x="3298" y="6977"/>
                    <a:pt x="3382" y="6977"/>
                  </a:cubicBezTo>
                  <a:cubicBezTo>
                    <a:pt x="3477" y="6977"/>
                    <a:pt x="3548" y="6894"/>
                    <a:pt x="3548" y="6811"/>
                  </a:cubicBezTo>
                  <a:lnTo>
                    <a:pt x="3548" y="6561"/>
                  </a:lnTo>
                  <a:cubicBezTo>
                    <a:pt x="3548" y="6441"/>
                    <a:pt x="3655" y="6334"/>
                    <a:pt x="3774" y="6334"/>
                  </a:cubicBezTo>
                  <a:lnTo>
                    <a:pt x="4513" y="6334"/>
                  </a:lnTo>
                  <a:cubicBezTo>
                    <a:pt x="4632" y="6334"/>
                    <a:pt x="4739" y="6441"/>
                    <a:pt x="4739" y="6561"/>
                  </a:cubicBezTo>
                  <a:lnTo>
                    <a:pt x="4739" y="8727"/>
                  </a:lnTo>
                  <a:cubicBezTo>
                    <a:pt x="4739" y="8823"/>
                    <a:pt x="4810" y="8894"/>
                    <a:pt x="4906" y="8894"/>
                  </a:cubicBezTo>
                  <a:cubicBezTo>
                    <a:pt x="4989" y="8894"/>
                    <a:pt x="5072" y="8823"/>
                    <a:pt x="5072" y="8727"/>
                  </a:cubicBezTo>
                  <a:lnTo>
                    <a:pt x="5072" y="6561"/>
                  </a:lnTo>
                  <a:cubicBezTo>
                    <a:pt x="5072" y="6263"/>
                    <a:pt x="4822" y="6001"/>
                    <a:pt x="4513" y="6001"/>
                  </a:cubicBezTo>
                  <a:lnTo>
                    <a:pt x="4286" y="6001"/>
                  </a:lnTo>
                  <a:lnTo>
                    <a:pt x="4286" y="5394"/>
                  </a:lnTo>
                  <a:cubicBezTo>
                    <a:pt x="4286" y="4977"/>
                    <a:pt x="3989" y="4632"/>
                    <a:pt x="3691" y="4548"/>
                  </a:cubicBezTo>
                  <a:lnTo>
                    <a:pt x="572" y="3643"/>
                  </a:lnTo>
                  <a:cubicBezTo>
                    <a:pt x="417" y="3584"/>
                    <a:pt x="322" y="3429"/>
                    <a:pt x="322" y="3262"/>
                  </a:cubicBezTo>
                  <a:lnTo>
                    <a:pt x="322" y="2060"/>
                  </a:lnTo>
                  <a:cubicBezTo>
                    <a:pt x="322" y="1869"/>
                    <a:pt x="465" y="1691"/>
                    <a:pt x="643" y="1655"/>
                  </a:cubicBezTo>
                  <a:cubicBezTo>
                    <a:pt x="643" y="1774"/>
                    <a:pt x="679" y="1881"/>
                    <a:pt x="703" y="1989"/>
                  </a:cubicBezTo>
                  <a:cubicBezTo>
                    <a:pt x="869" y="2489"/>
                    <a:pt x="1334" y="2858"/>
                    <a:pt x="1893" y="2858"/>
                  </a:cubicBezTo>
                  <a:lnTo>
                    <a:pt x="6394" y="2858"/>
                  </a:lnTo>
                  <a:cubicBezTo>
                    <a:pt x="7061" y="2858"/>
                    <a:pt x="7608" y="2322"/>
                    <a:pt x="7644" y="1655"/>
                  </a:cubicBezTo>
                  <a:cubicBezTo>
                    <a:pt x="7704" y="1274"/>
                    <a:pt x="7751" y="941"/>
                    <a:pt x="7465" y="560"/>
                  </a:cubicBezTo>
                  <a:cubicBezTo>
                    <a:pt x="7427" y="514"/>
                    <a:pt x="7374" y="487"/>
                    <a:pt x="7321" y="487"/>
                  </a:cubicBezTo>
                  <a:cubicBezTo>
                    <a:pt x="7293" y="487"/>
                    <a:pt x="7264" y="495"/>
                    <a:pt x="7239" y="512"/>
                  </a:cubicBezTo>
                  <a:cubicBezTo>
                    <a:pt x="7168" y="572"/>
                    <a:pt x="7156" y="667"/>
                    <a:pt x="7192" y="738"/>
                  </a:cubicBezTo>
                  <a:cubicBezTo>
                    <a:pt x="7239" y="798"/>
                    <a:pt x="7287" y="869"/>
                    <a:pt x="7311" y="941"/>
                  </a:cubicBezTo>
                  <a:cubicBezTo>
                    <a:pt x="7212" y="842"/>
                    <a:pt x="7083" y="794"/>
                    <a:pt x="6953" y="794"/>
                  </a:cubicBezTo>
                  <a:cubicBezTo>
                    <a:pt x="6800" y="794"/>
                    <a:pt x="6646" y="860"/>
                    <a:pt x="6537" y="988"/>
                  </a:cubicBezTo>
                  <a:cubicBezTo>
                    <a:pt x="6156" y="1453"/>
                    <a:pt x="6168" y="1488"/>
                    <a:pt x="6060" y="1488"/>
                  </a:cubicBezTo>
                  <a:cubicBezTo>
                    <a:pt x="6037" y="1488"/>
                    <a:pt x="6001" y="1488"/>
                    <a:pt x="5953" y="1453"/>
                  </a:cubicBezTo>
                  <a:lnTo>
                    <a:pt x="5584" y="988"/>
                  </a:lnTo>
                  <a:cubicBezTo>
                    <a:pt x="5483" y="851"/>
                    <a:pt x="5331" y="783"/>
                    <a:pt x="5178" y="783"/>
                  </a:cubicBezTo>
                  <a:cubicBezTo>
                    <a:pt x="5025" y="783"/>
                    <a:pt x="4870" y="851"/>
                    <a:pt x="4763" y="988"/>
                  </a:cubicBezTo>
                  <a:lnTo>
                    <a:pt x="4394" y="1453"/>
                  </a:lnTo>
                  <a:cubicBezTo>
                    <a:pt x="4364" y="1483"/>
                    <a:pt x="4328" y="1497"/>
                    <a:pt x="4292" y="1497"/>
                  </a:cubicBezTo>
                  <a:cubicBezTo>
                    <a:pt x="4257" y="1497"/>
                    <a:pt x="4221" y="1483"/>
                    <a:pt x="4191" y="1453"/>
                  </a:cubicBezTo>
                  <a:lnTo>
                    <a:pt x="3810" y="988"/>
                  </a:lnTo>
                  <a:cubicBezTo>
                    <a:pt x="3709" y="851"/>
                    <a:pt x="3557" y="783"/>
                    <a:pt x="3405" y="783"/>
                  </a:cubicBezTo>
                  <a:cubicBezTo>
                    <a:pt x="3254" y="783"/>
                    <a:pt x="3102" y="851"/>
                    <a:pt x="3001" y="988"/>
                  </a:cubicBezTo>
                  <a:lnTo>
                    <a:pt x="2620" y="1453"/>
                  </a:lnTo>
                  <a:cubicBezTo>
                    <a:pt x="2590" y="1483"/>
                    <a:pt x="2554" y="1497"/>
                    <a:pt x="2518" y="1497"/>
                  </a:cubicBezTo>
                  <a:cubicBezTo>
                    <a:pt x="2483" y="1497"/>
                    <a:pt x="2447" y="1483"/>
                    <a:pt x="2417" y="1453"/>
                  </a:cubicBezTo>
                  <a:lnTo>
                    <a:pt x="2048" y="988"/>
                  </a:lnTo>
                  <a:cubicBezTo>
                    <a:pt x="1941" y="851"/>
                    <a:pt x="1786" y="783"/>
                    <a:pt x="1633" y="783"/>
                  </a:cubicBezTo>
                  <a:cubicBezTo>
                    <a:pt x="1480" y="783"/>
                    <a:pt x="1328" y="851"/>
                    <a:pt x="1227" y="988"/>
                  </a:cubicBezTo>
                  <a:lnTo>
                    <a:pt x="1000" y="1250"/>
                  </a:lnTo>
                  <a:cubicBezTo>
                    <a:pt x="1000" y="750"/>
                    <a:pt x="1417" y="334"/>
                    <a:pt x="1929" y="334"/>
                  </a:cubicBezTo>
                  <a:cubicBezTo>
                    <a:pt x="2408" y="335"/>
                    <a:pt x="2836" y="335"/>
                    <a:pt x="3219" y="335"/>
                  </a:cubicBezTo>
                  <a:cubicBezTo>
                    <a:pt x="4753" y="335"/>
                    <a:pt x="5570" y="328"/>
                    <a:pt x="6025" y="328"/>
                  </a:cubicBezTo>
                  <a:cubicBezTo>
                    <a:pt x="6593" y="328"/>
                    <a:pt x="6596" y="340"/>
                    <a:pt x="6727" y="393"/>
                  </a:cubicBezTo>
                  <a:cubicBezTo>
                    <a:pt x="6746" y="398"/>
                    <a:pt x="6765" y="400"/>
                    <a:pt x="6783" y="400"/>
                  </a:cubicBezTo>
                  <a:cubicBezTo>
                    <a:pt x="6854" y="400"/>
                    <a:pt x="6913" y="362"/>
                    <a:pt x="6942" y="286"/>
                  </a:cubicBezTo>
                  <a:cubicBezTo>
                    <a:pt x="6965" y="203"/>
                    <a:pt x="6930" y="107"/>
                    <a:pt x="6834" y="84"/>
                  </a:cubicBezTo>
                  <a:cubicBezTo>
                    <a:pt x="6656" y="18"/>
                    <a:pt x="6605" y="6"/>
                    <a:pt x="6008" y="6"/>
                  </a:cubicBezTo>
                  <a:cubicBezTo>
                    <a:pt x="5667" y="6"/>
                    <a:pt x="5148" y="10"/>
                    <a:pt x="4324" y="10"/>
                  </a:cubicBezTo>
                  <a:cubicBezTo>
                    <a:pt x="3707" y="10"/>
                    <a:pt x="2918" y="8"/>
                    <a:pt x="1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77" name="Google Shape;12277;p66"/>
            <p:cNvSpPr/>
            <p:nvPr/>
          </p:nvSpPr>
          <p:spPr>
            <a:xfrm>
              <a:off x="2813234" y="2654497"/>
              <a:ext cx="58712" cy="119301"/>
            </a:xfrm>
            <a:custGeom>
              <a:rect b="b" l="l" r="r" t="t"/>
              <a:pathLst>
                <a:path extrusionOk="0" h="3751" w="1846">
                  <a:moveTo>
                    <a:pt x="155" y="0"/>
                  </a:moveTo>
                  <a:cubicBezTo>
                    <a:pt x="72" y="0"/>
                    <a:pt x="0" y="72"/>
                    <a:pt x="0" y="155"/>
                  </a:cubicBezTo>
                  <a:lnTo>
                    <a:pt x="0" y="3191"/>
                  </a:lnTo>
                  <a:cubicBezTo>
                    <a:pt x="0" y="3489"/>
                    <a:pt x="238" y="3751"/>
                    <a:pt x="548" y="3751"/>
                  </a:cubicBezTo>
                  <a:lnTo>
                    <a:pt x="1286" y="3751"/>
                  </a:lnTo>
                  <a:cubicBezTo>
                    <a:pt x="1584" y="3751"/>
                    <a:pt x="1846" y="3513"/>
                    <a:pt x="1846" y="3191"/>
                  </a:cubicBezTo>
                  <a:lnTo>
                    <a:pt x="1846" y="2096"/>
                  </a:lnTo>
                  <a:cubicBezTo>
                    <a:pt x="1834" y="2001"/>
                    <a:pt x="1762" y="1929"/>
                    <a:pt x="1679" y="1929"/>
                  </a:cubicBezTo>
                  <a:cubicBezTo>
                    <a:pt x="1584" y="1929"/>
                    <a:pt x="1512" y="2001"/>
                    <a:pt x="1512" y="2096"/>
                  </a:cubicBezTo>
                  <a:lnTo>
                    <a:pt x="1512" y="3191"/>
                  </a:lnTo>
                  <a:cubicBezTo>
                    <a:pt x="1512" y="3310"/>
                    <a:pt x="1405" y="3417"/>
                    <a:pt x="1286" y="3417"/>
                  </a:cubicBezTo>
                  <a:lnTo>
                    <a:pt x="548" y="3417"/>
                  </a:lnTo>
                  <a:cubicBezTo>
                    <a:pt x="429" y="3417"/>
                    <a:pt x="322" y="3310"/>
                    <a:pt x="322" y="3191"/>
                  </a:cubicBezTo>
                  <a:lnTo>
                    <a:pt x="322" y="155"/>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78" name="Google Shape;12278;p66"/>
          <p:cNvGrpSpPr/>
          <p:nvPr/>
        </p:nvGrpSpPr>
        <p:grpSpPr>
          <a:xfrm>
            <a:off x="1835485" y="2422352"/>
            <a:ext cx="259433" cy="350714"/>
            <a:chOff x="1835485" y="2422352"/>
            <a:chExt cx="259433" cy="350714"/>
          </a:xfrm>
        </p:grpSpPr>
        <p:sp>
          <p:nvSpPr>
            <p:cNvPr id="12279" name="Google Shape;12279;p66"/>
            <p:cNvSpPr/>
            <p:nvPr/>
          </p:nvSpPr>
          <p:spPr>
            <a:xfrm>
              <a:off x="2027460" y="2437141"/>
              <a:ext cx="36767" cy="33713"/>
            </a:xfrm>
            <a:custGeom>
              <a:rect b="b" l="l" r="r" t="t"/>
              <a:pathLst>
                <a:path extrusionOk="0" h="1060" w="1156">
                  <a:moveTo>
                    <a:pt x="834" y="322"/>
                  </a:moveTo>
                  <a:lnTo>
                    <a:pt x="834" y="715"/>
                  </a:lnTo>
                  <a:lnTo>
                    <a:pt x="334" y="715"/>
                  </a:lnTo>
                  <a:lnTo>
                    <a:pt x="334" y="322"/>
                  </a:lnTo>
                  <a:close/>
                  <a:moveTo>
                    <a:pt x="263" y="0"/>
                  </a:moveTo>
                  <a:cubicBezTo>
                    <a:pt x="120" y="0"/>
                    <a:pt x="1" y="119"/>
                    <a:pt x="1" y="262"/>
                  </a:cubicBezTo>
                  <a:lnTo>
                    <a:pt x="1" y="786"/>
                  </a:lnTo>
                  <a:cubicBezTo>
                    <a:pt x="1" y="941"/>
                    <a:pt x="120" y="1060"/>
                    <a:pt x="263" y="1060"/>
                  </a:cubicBezTo>
                  <a:lnTo>
                    <a:pt x="894" y="1060"/>
                  </a:lnTo>
                  <a:cubicBezTo>
                    <a:pt x="1037" y="1060"/>
                    <a:pt x="1156" y="941"/>
                    <a:pt x="1156" y="786"/>
                  </a:cubicBezTo>
                  <a:lnTo>
                    <a:pt x="1156" y="262"/>
                  </a:lnTo>
                  <a:cubicBezTo>
                    <a:pt x="1156" y="119"/>
                    <a:pt x="1037"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0" name="Google Shape;12280;p66"/>
            <p:cNvSpPr/>
            <p:nvPr/>
          </p:nvSpPr>
          <p:spPr>
            <a:xfrm>
              <a:off x="1870693" y="2531125"/>
              <a:ext cx="33968" cy="32059"/>
            </a:xfrm>
            <a:custGeom>
              <a:rect b="b" l="l" r="r" t="t"/>
              <a:pathLst>
                <a:path extrusionOk="0" h="1008" w="1068">
                  <a:moveTo>
                    <a:pt x="453" y="1"/>
                  </a:moveTo>
                  <a:cubicBezTo>
                    <a:pt x="269" y="1"/>
                    <a:pt x="120" y="99"/>
                    <a:pt x="179" y="248"/>
                  </a:cubicBezTo>
                  <a:cubicBezTo>
                    <a:pt x="197" y="310"/>
                    <a:pt x="260" y="345"/>
                    <a:pt x="320" y="345"/>
                  </a:cubicBezTo>
                  <a:cubicBezTo>
                    <a:pt x="342" y="345"/>
                    <a:pt x="363" y="341"/>
                    <a:pt x="382" y="331"/>
                  </a:cubicBezTo>
                  <a:cubicBezTo>
                    <a:pt x="403" y="323"/>
                    <a:pt x="425" y="319"/>
                    <a:pt x="445" y="319"/>
                  </a:cubicBezTo>
                  <a:cubicBezTo>
                    <a:pt x="540" y="319"/>
                    <a:pt x="620" y="400"/>
                    <a:pt x="620" y="498"/>
                  </a:cubicBezTo>
                  <a:cubicBezTo>
                    <a:pt x="620" y="608"/>
                    <a:pt x="532" y="676"/>
                    <a:pt x="442" y="676"/>
                  </a:cubicBezTo>
                  <a:cubicBezTo>
                    <a:pt x="395" y="676"/>
                    <a:pt x="347" y="658"/>
                    <a:pt x="310" y="617"/>
                  </a:cubicBezTo>
                  <a:cubicBezTo>
                    <a:pt x="279" y="580"/>
                    <a:pt x="235" y="562"/>
                    <a:pt x="190" y="562"/>
                  </a:cubicBezTo>
                  <a:cubicBezTo>
                    <a:pt x="148" y="562"/>
                    <a:pt x="106" y="577"/>
                    <a:pt x="72" y="605"/>
                  </a:cubicBezTo>
                  <a:cubicBezTo>
                    <a:pt x="1" y="665"/>
                    <a:pt x="1" y="760"/>
                    <a:pt x="60" y="843"/>
                  </a:cubicBezTo>
                  <a:cubicBezTo>
                    <a:pt x="171" y="958"/>
                    <a:pt x="308" y="1008"/>
                    <a:pt x="441" y="1008"/>
                  </a:cubicBezTo>
                  <a:cubicBezTo>
                    <a:pt x="764" y="1008"/>
                    <a:pt x="1068" y="714"/>
                    <a:pt x="941" y="343"/>
                  </a:cubicBezTo>
                  <a:cubicBezTo>
                    <a:pt x="858" y="99"/>
                    <a:pt x="63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1" name="Google Shape;12281;p66"/>
            <p:cNvSpPr/>
            <p:nvPr/>
          </p:nvSpPr>
          <p:spPr>
            <a:xfrm>
              <a:off x="2028223" y="2531030"/>
              <a:ext cx="32218" cy="31042"/>
            </a:xfrm>
            <a:custGeom>
              <a:rect b="b" l="l" r="r" t="t"/>
              <a:pathLst>
                <a:path extrusionOk="0" h="976" w="1013">
                  <a:moveTo>
                    <a:pt x="511" y="1"/>
                  </a:moveTo>
                  <a:cubicBezTo>
                    <a:pt x="245" y="1"/>
                    <a:pt x="1" y="210"/>
                    <a:pt x="1" y="501"/>
                  </a:cubicBezTo>
                  <a:cubicBezTo>
                    <a:pt x="1" y="770"/>
                    <a:pt x="222" y="975"/>
                    <a:pt x="383" y="975"/>
                  </a:cubicBezTo>
                  <a:cubicBezTo>
                    <a:pt x="443" y="975"/>
                    <a:pt x="495" y="947"/>
                    <a:pt x="525" y="882"/>
                  </a:cubicBezTo>
                  <a:cubicBezTo>
                    <a:pt x="548" y="799"/>
                    <a:pt x="525" y="703"/>
                    <a:pt x="429" y="668"/>
                  </a:cubicBezTo>
                  <a:cubicBezTo>
                    <a:pt x="334" y="620"/>
                    <a:pt x="298" y="513"/>
                    <a:pt x="346" y="430"/>
                  </a:cubicBezTo>
                  <a:cubicBezTo>
                    <a:pt x="379" y="358"/>
                    <a:pt x="441" y="327"/>
                    <a:pt x="503" y="327"/>
                  </a:cubicBezTo>
                  <a:cubicBezTo>
                    <a:pt x="597" y="327"/>
                    <a:pt x="691" y="398"/>
                    <a:pt x="691" y="513"/>
                  </a:cubicBezTo>
                  <a:cubicBezTo>
                    <a:pt x="679" y="627"/>
                    <a:pt x="762" y="690"/>
                    <a:pt x="846" y="690"/>
                  </a:cubicBezTo>
                  <a:cubicBezTo>
                    <a:pt x="928" y="690"/>
                    <a:pt x="1013" y="630"/>
                    <a:pt x="1013" y="501"/>
                  </a:cubicBezTo>
                  <a:cubicBezTo>
                    <a:pt x="1013" y="311"/>
                    <a:pt x="894" y="144"/>
                    <a:pt x="727" y="49"/>
                  </a:cubicBezTo>
                  <a:cubicBezTo>
                    <a:pt x="656" y="16"/>
                    <a:pt x="583" y="1"/>
                    <a:pt x="5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2" name="Google Shape;12282;p66"/>
            <p:cNvSpPr/>
            <p:nvPr/>
          </p:nvSpPr>
          <p:spPr>
            <a:xfrm>
              <a:off x="1952495" y="2480714"/>
              <a:ext cx="35208" cy="29165"/>
            </a:xfrm>
            <a:custGeom>
              <a:rect b="b" l="l" r="r" t="t"/>
              <a:pathLst>
                <a:path extrusionOk="0" h="917" w="1107">
                  <a:moveTo>
                    <a:pt x="561" y="0"/>
                  </a:moveTo>
                  <a:cubicBezTo>
                    <a:pt x="450" y="0"/>
                    <a:pt x="336" y="40"/>
                    <a:pt x="239" y="130"/>
                  </a:cubicBezTo>
                  <a:cubicBezTo>
                    <a:pt x="0" y="357"/>
                    <a:pt x="48" y="738"/>
                    <a:pt x="334" y="904"/>
                  </a:cubicBezTo>
                  <a:cubicBezTo>
                    <a:pt x="358" y="916"/>
                    <a:pt x="393" y="916"/>
                    <a:pt x="405" y="916"/>
                  </a:cubicBezTo>
                  <a:cubicBezTo>
                    <a:pt x="572" y="916"/>
                    <a:pt x="631" y="702"/>
                    <a:pt x="477" y="607"/>
                  </a:cubicBezTo>
                  <a:cubicBezTo>
                    <a:pt x="346" y="535"/>
                    <a:pt x="405" y="309"/>
                    <a:pt x="548" y="309"/>
                  </a:cubicBezTo>
                  <a:cubicBezTo>
                    <a:pt x="655" y="309"/>
                    <a:pt x="727" y="404"/>
                    <a:pt x="703" y="500"/>
                  </a:cubicBezTo>
                  <a:cubicBezTo>
                    <a:pt x="691" y="595"/>
                    <a:pt x="727" y="678"/>
                    <a:pt x="822" y="702"/>
                  </a:cubicBezTo>
                  <a:cubicBezTo>
                    <a:pt x="830" y="703"/>
                    <a:pt x="839" y="704"/>
                    <a:pt x="848" y="704"/>
                  </a:cubicBezTo>
                  <a:cubicBezTo>
                    <a:pt x="924" y="704"/>
                    <a:pt x="1002" y="658"/>
                    <a:pt x="1012" y="583"/>
                  </a:cubicBezTo>
                  <a:cubicBezTo>
                    <a:pt x="1107" y="258"/>
                    <a:pt x="844"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3" name="Google Shape;12283;p66"/>
            <p:cNvSpPr/>
            <p:nvPr/>
          </p:nvSpPr>
          <p:spPr>
            <a:xfrm>
              <a:off x="1835485" y="2422352"/>
              <a:ext cx="259433" cy="350714"/>
            </a:xfrm>
            <a:custGeom>
              <a:rect b="b" l="l" r="r" t="t"/>
              <a:pathLst>
                <a:path extrusionOk="0" h="11027" w="8157">
                  <a:moveTo>
                    <a:pt x="7180" y="334"/>
                  </a:moveTo>
                  <a:cubicBezTo>
                    <a:pt x="7358" y="334"/>
                    <a:pt x="7501" y="477"/>
                    <a:pt x="7501" y="656"/>
                  </a:cubicBezTo>
                  <a:lnTo>
                    <a:pt x="7501" y="1620"/>
                  </a:lnTo>
                  <a:lnTo>
                    <a:pt x="5692" y="1620"/>
                  </a:lnTo>
                  <a:cubicBezTo>
                    <a:pt x="5382" y="1013"/>
                    <a:pt x="4751" y="632"/>
                    <a:pt x="4048" y="632"/>
                  </a:cubicBezTo>
                  <a:cubicBezTo>
                    <a:pt x="3334" y="632"/>
                    <a:pt x="2727" y="1025"/>
                    <a:pt x="2417" y="1620"/>
                  </a:cubicBezTo>
                  <a:lnTo>
                    <a:pt x="703" y="1620"/>
                  </a:lnTo>
                  <a:lnTo>
                    <a:pt x="703" y="656"/>
                  </a:lnTo>
                  <a:cubicBezTo>
                    <a:pt x="703" y="477"/>
                    <a:pt x="858" y="334"/>
                    <a:pt x="1036" y="334"/>
                  </a:cubicBezTo>
                  <a:close/>
                  <a:moveTo>
                    <a:pt x="2286" y="1965"/>
                  </a:moveTo>
                  <a:cubicBezTo>
                    <a:pt x="2191" y="2275"/>
                    <a:pt x="2179" y="2620"/>
                    <a:pt x="2263" y="2930"/>
                  </a:cubicBezTo>
                  <a:lnTo>
                    <a:pt x="703" y="2930"/>
                  </a:lnTo>
                  <a:lnTo>
                    <a:pt x="703" y="1965"/>
                  </a:lnTo>
                  <a:close/>
                  <a:moveTo>
                    <a:pt x="4072" y="965"/>
                  </a:moveTo>
                  <a:cubicBezTo>
                    <a:pt x="4584" y="965"/>
                    <a:pt x="5049" y="1227"/>
                    <a:pt x="5334" y="1644"/>
                  </a:cubicBezTo>
                  <a:cubicBezTo>
                    <a:pt x="5406" y="1739"/>
                    <a:pt x="5453" y="1858"/>
                    <a:pt x="5453" y="1858"/>
                  </a:cubicBezTo>
                  <a:cubicBezTo>
                    <a:pt x="5465" y="1894"/>
                    <a:pt x="5477" y="1942"/>
                    <a:pt x="5501" y="1954"/>
                  </a:cubicBezTo>
                  <a:cubicBezTo>
                    <a:pt x="5537" y="1995"/>
                    <a:pt x="5584" y="2013"/>
                    <a:pt x="5631" y="2013"/>
                  </a:cubicBezTo>
                  <a:cubicBezTo>
                    <a:pt x="5677" y="2013"/>
                    <a:pt x="5721" y="1995"/>
                    <a:pt x="5751" y="1965"/>
                  </a:cubicBezTo>
                  <a:lnTo>
                    <a:pt x="7525" y="1965"/>
                  </a:lnTo>
                  <a:lnTo>
                    <a:pt x="7525" y="2930"/>
                  </a:lnTo>
                  <a:lnTo>
                    <a:pt x="5870" y="2930"/>
                  </a:lnTo>
                  <a:cubicBezTo>
                    <a:pt x="5894" y="2787"/>
                    <a:pt x="5930" y="2632"/>
                    <a:pt x="5930" y="2489"/>
                  </a:cubicBezTo>
                  <a:cubicBezTo>
                    <a:pt x="5918" y="2394"/>
                    <a:pt x="5834" y="2323"/>
                    <a:pt x="5751" y="2323"/>
                  </a:cubicBezTo>
                  <a:cubicBezTo>
                    <a:pt x="5656" y="2323"/>
                    <a:pt x="5584" y="2394"/>
                    <a:pt x="5584" y="2489"/>
                  </a:cubicBezTo>
                  <a:cubicBezTo>
                    <a:pt x="5584" y="3323"/>
                    <a:pt x="4894" y="4001"/>
                    <a:pt x="4072" y="4001"/>
                  </a:cubicBezTo>
                  <a:cubicBezTo>
                    <a:pt x="2858" y="4001"/>
                    <a:pt x="2132" y="2656"/>
                    <a:pt x="2822" y="1644"/>
                  </a:cubicBezTo>
                  <a:cubicBezTo>
                    <a:pt x="3084" y="1239"/>
                    <a:pt x="3548" y="965"/>
                    <a:pt x="4072" y="965"/>
                  </a:cubicBezTo>
                  <a:close/>
                  <a:moveTo>
                    <a:pt x="7525" y="3263"/>
                  </a:moveTo>
                  <a:lnTo>
                    <a:pt x="7525" y="4680"/>
                  </a:lnTo>
                  <a:lnTo>
                    <a:pt x="715" y="4680"/>
                  </a:lnTo>
                  <a:lnTo>
                    <a:pt x="715" y="3263"/>
                  </a:lnTo>
                  <a:lnTo>
                    <a:pt x="2382" y="3263"/>
                  </a:lnTo>
                  <a:cubicBezTo>
                    <a:pt x="2679" y="3882"/>
                    <a:pt x="3322" y="4335"/>
                    <a:pt x="4072" y="4335"/>
                  </a:cubicBezTo>
                  <a:cubicBezTo>
                    <a:pt x="4810" y="4335"/>
                    <a:pt x="5453" y="3882"/>
                    <a:pt x="5751" y="3263"/>
                  </a:cubicBezTo>
                  <a:close/>
                  <a:moveTo>
                    <a:pt x="7549" y="4990"/>
                  </a:moveTo>
                  <a:lnTo>
                    <a:pt x="7775" y="6025"/>
                  </a:lnTo>
                  <a:lnTo>
                    <a:pt x="381" y="6025"/>
                  </a:lnTo>
                  <a:lnTo>
                    <a:pt x="679" y="4990"/>
                  </a:lnTo>
                  <a:close/>
                  <a:moveTo>
                    <a:pt x="7823" y="6359"/>
                  </a:moveTo>
                  <a:lnTo>
                    <a:pt x="7823" y="7776"/>
                  </a:lnTo>
                  <a:lnTo>
                    <a:pt x="6489" y="7776"/>
                  </a:lnTo>
                  <a:lnTo>
                    <a:pt x="6489" y="7216"/>
                  </a:lnTo>
                  <a:lnTo>
                    <a:pt x="7168" y="7216"/>
                  </a:lnTo>
                  <a:cubicBezTo>
                    <a:pt x="7251" y="7216"/>
                    <a:pt x="7323" y="7145"/>
                    <a:pt x="7323" y="7061"/>
                  </a:cubicBezTo>
                  <a:cubicBezTo>
                    <a:pt x="7323" y="6966"/>
                    <a:pt x="7251" y="6895"/>
                    <a:pt x="7168" y="6895"/>
                  </a:cubicBezTo>
                  <a:lnTo>
                    <a:pt x="953" y="6895"/>
                  </a:lnTo>
                  <a:cubicBezTo>
                    <a:pt x="870" y="6895"/>
                    <a:pt x="798" y="6966"/>
                    <a:pt x="798" y="7061"/>
                  </a:cubicBezTo>
                  <a:cubicBezTo>
                    <a:pt x="798" y="7145"/>
                    <a:pt x="870" y="7216"/>
                    <a:pt x="953" y="7216"/>
                  </a:cubicBezTo>
                  <a:lnTo>
                    <a:pt x="1632" y="7216"/>
                  </a:lnTo>
                  <a:lnTo>
                    <a:pt x="1632" y="7776"/>
                  </a:lnTo>
                  <a:lnTo>
                    <a:pt x="322" y="7776"/>
                  </a:lnTo>
                  <a:lnTo>
                    <a:pt x="322" y="6359"/>
                  </a:lnTo>
                  <a:close/>
                  <a:moveTo>
                    <a:pt x="6168" y="7216"/>
                  </a:moveTo>
                  <a:lnTo>
                    <a:pt x="6168" y="10716"/>
                  </a:lnTo>
                  <a:lnTo>
                    <a:pt x="1965" y="10716"/>
                  </a:lnTo>
                  <a:lnTo>
                    <a:pt x="1965" y="7216"/>
                  </a:lnTo>
                  <a:close/>
                  <a:moveTo>
                    <a:pt x="1048" y="1"/>
                  </a:moveTo>
                  <a:cubicBezTo>
                    <a:pt x="691" y="1"/>
                    <a:pt x="393" y="299"/>
                    <a:pt x="393" y="656"/>
                  </a:cubicBezTo>
                  <a:lnTo>
                    <a:pt x="393" y="4799"/>
                  </a:lnTo>
                  <a:lnTo>
                    <a:pt x="0" y="6133"/>
                  </a:lnTo>
                  <a:lnTo>
                    <a:pt x="0" y="6145"/>
                  </a:lnTo>
                  <a:lnTo>
                    <a:pt x="0" y="6168"/>
                  </a:lnTo>
                  <a:lnTo>
                    <a:pt x="0" y="6180"/>
                  </a:lnTo>
                  <a:lnTo>
                    <a:pt x="0" y="7919"/>
                  </a:lnTo>
                  <a:cubicBezTo>
                    <a:pt x="0" y="8014"/>
                    <a:pt x="84" y="8085"/>
                    <a:pt x="167" y="8085"/>
                  </a:cubicBezTo>
                  <a:lnTo>
                    <a:pt x="1655" y="8085"/>
                  </a:lnTo>
                  <a:lnTo>
                    <a:pt x="1655" y="10871"/>
                  </a:lnTo>
                  <a:cubicBezTo>
                    <a:pt x="1655" y="10955"/>
                    <a:pt x="1727" y="11026"/>
                    <a:pt x="1822" y="11026"/>
                  </a:cubicBezTo>
                  <a:lnTo>
                    <a:pt x="6346" y="11026"/>
                  </a:lnTo>
                  <a:cubicBezTo>
                    <a:pt x="6430" y="11026"/>
                    <a:pt x="6513" y="10955"/>
                    <a:pt x="6513" y="10871"/>
                  </a:cubicBezTo>
                  <a:lnTo>
                    <a:pt x="6513" y="8085"/>
                  </a:lnTo>
                  <a:lnTo>
                    <a:pt x="8001" y="8085"/>
                  </a:lnTo>
                  <a:cubicBezTo>
                    <a:pt x="8085" y="8085"/>
                    <a:pt x="8156" y="8014"/>
                    <a:pt x="8156" y="7919"/>
                  </a:cubicBezTo>
                  <a:lnTo>
                    <a:pt x="8156" y="6180"/>
                  </a:lnTo>
                  <a:cubicBezTo>
                    <a:pt x="8144" y="6180"/>
                    <a:pt x="8144" y="6180"/>
                    <a:pt x="8132" y="6168"/>
                  </a:cubicBezTo>
                  <a:lnTo>
                    <a:pt x="8132" y="6133"/>
                  </a:lnTo>
                  <a:lnTo>
                    <a:pt x="7847" y="4823"/>
                  </a:lnTo>
                  <a:lnTo>
                    <a:pt x="7847" y="656"/>
                  </a:lnTo>
                  <a:cubicBezTo>
                    <a:pt x="7847" y="299"/>
                    <a:pt x="7549" y="1"/>
                    <a:pt x="71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4" name="Google Shape;12284;p66"/>
            <p:cNvSpPr/>
            <p:nvPr/>
          </p:nvSpPr>
          <p:spPr>
            <a:xfrm>
              <a:off x="1916142" y="2464366"/>
              <a:ext cx="86001" cy="74646"/>
            </a:xfrm>
            <a:custGeom>
              <a:rect b="b" l="l" r="r" t="t"/>
              <a:pathLst>
                <a:path extrusionOk="0" h="2347" w="2704">
                  <a:moveTo>
                    <a:pt x="1345" y="0"/>
                  </a:moveTo>
                  <a:cubicBezTo>
                    <a:pt x="1338" y="0"/>
                    <a:pt x="1330" y="1"/>
                    <a:pt x="1322" y="1"/>
                  </a:cubicBezTo>
                  <a:cubicBezTo>
                    <a:pt x="358" y="180"/>
                    <a:pt x="0" y="1418"/>
                    <a:pt x="774" y="2061"/>
                  </a:cubicBezTo>
                  <a:cubicBezTo>
                    <a:pt x="1003" y="2258"/>
                    <a:pt x="1269" y="2346"/>
                    <a:pt x="1528" y="2346"/>
                  </a:cubicBezTo>
                  <a:cubicBezTo>
                    <a:pt x="2132" y="2346"/>
                    <a:pt x="2703" y="1868"/>
                    <a:pt x="2703" y="1168"/>
                  </a:cubicBezTo>
                  <a:cubicBezTo>
                    <a:pt x="2703" y="716"/>
                    <a:pt x="2453" y="323"/>
                    <a:pt x="2072" y="109"/>
                  </a:cubicBezTo>
                  <a:cubicBezTo>
                    <a:pt x="2045" y="95"/>
                    <a:pt x="2017" y="89"/>
                    <a:pt x="1991" y="89"/>
                  </a:cubicBezTo>
                  <a:cubicBezTo>
                    <a:pt x="1882" y="89"/>
                    <a:pt x="1798" y="198"/>
                    <a:pt x="1846" y="323"/>
                  </a:cubicBezTo>
                  <a:cubicBezTo>
                    <a:pt x="1846" y="323"/>
                    <a:pt x="1846" y="335"/>
                    <a:pt x="1858" y="347"/>
                  </a:cubicBezTo>
                  <a:cubicBezTo>
                    <a:pt x="1870" y="382"/>
                    <a:pt x="1905" y="394"/>
                    <a:pt x="1917" y="406"/>
                  </a:cubicBezTo>
                  <a:cubicBezTo>
                    <a:pt x="2405" y="656"/>
                    <a:pt x="2525" y="1299"/>
                    <a:pt x="2191" y="1716"/>
                  </a:cubicBezTo>
                  <a:cubicBezTo>
                    <a:pt x="2017" y="1922"/>
                    <a:pt x="1779" y="2022"/>
                    <a:pt x="1543" y="2022"/>
                  </a:cubicBezTo>
                  <a:cubicBezTo>
                    <a:pt x="1262" y="2022"/>
                    <a:pt x="984" y="1881"/>
                    <a:pt x="822" y="1609"/>
                  </a:cubicBezTo>
                  <a:cubicBezTo>
                    <a:pt x="500" y="1109"/>
                    <a:pt x="798" y="442"/>
                    <a:pt x="1382" y="335"/>
                  </a:cubicBezTo>
                  <a:cubicBezTo>
                    <a:pt x="1599" y="289"/>
                    <a:pt x="1541" y="0"/>
                    <a:pt x="134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5" name="Google Shape;12285;p66"/>
            <p:cNvSpPr/>
            <p:nvPr/>
          </p:nvSpPr>
          <p:spPr>
            <a:xfrm>
              <a:off x="1910449" y="2663211"/>
              <a:ext cx="108328" cy="89022"/>
            </a:xfrm>
            <a:custGeom>
              <a:rect b="b" l="l" r="r" t="t"/>
              <a:pathLst>
                <a:path extrusionOk="0" h="2799" w="3406">
                  <a:moveTo>
                    <a:pt x="3085" y="322"/>
                  </a:moveTo>
                  <a:lnTo>
                    <a:pt x="3085" y="2465"/>
                  </a:lnTo>
                  <a:lnTo>
                    <a:pt x="322" y="2465"/>
                  </a:lnTo>
                  <a:lnTo>
                    <a:pt x="322" y="322"/>
                  </a:lnTo>
                  <a:close/>
                  <a:moveTo>
                    <a:pt x="167" y="0"/>
                  </a:moveTo>
                  <a:cubicBezTo>
                    <a:pt x="72" y="0"/>
                    <a:pt x="1" y="84"/>
                    <a:pt x="1" y="167"/>
                  </a:cubicBezTo>
                  <a:lnTo>
                    <a:pt x="1" y="2643"/>
                  </a:lnTo>
                  <a:cubicBezTo>
                    <a:pt x="1" y="2727"/>
                    <a:pt x="72" y="2798"/>
                    <a:pt x="167" y="2798"/>
                  </a:cubicBezTo>
                  <a:lnTo>
                    <a:pt x="3239" y="2798"/>
                  </a:lnTo>
                  <a:cubicBezTo>
                    <a:pt x="3335" y="2798"/>
                    <a:pt x="3406" y="2727"/>
                    <a:pt x="3406" y="2643"/>
                  </a:cubicBezTo>
                  <a:lnTo>
                    <a:pt x="3406" y="167"/>
                  </a:lnTo>
                  <a:cubicBezTo>
                    <a:pt x="3406" y="60"/>
                    <a:pt x="3335" y="0"/>
                    <a:pt x="3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6" name="Google Shape;12286;p66"/>
          <p:cNvGrpSpPr/>
          <p:nvPr/>
        </p:nvGrpSpPr>
        <p:grpSpPr>
          <a:xfrm>
            <a:off x="3150240" y="2422352"/>
            <a:ext cx="212489" cy="351445"/>
            <a:chOff x="3150240" y="2422352"/>
            <a:chExt cx="212489" cy="351445"/>
          </a:xfrm>
        </p:grpSpPr>
        <p:sp>
          <p:nvSpPr>
            <p:cNvPr id="12287" name="Google Shape;12287;p66"/>
            <p:cNvSpPr/>
            <p:nvPr/>
          </p:nvSpPr>
          <p:spPr>
            <a:xfrm>
              <a:off x="3150240" y="2422352"/>
              <a:ext cx="212489" cy="351445"/>
            </a:xfrm>
            <a:custGeom>
              <a:rect b="b" l="l" r="r" t="t"/>
              <a:pathLst>
                <a:path extrusionOk="0" h="11050" w="6681">
                  <a:moveTo>
                    <a:pt x="4918" y="334"/>
                  </a:moveTo>
                  <a:lnTo>
                    <a:pt x="4918" y="1465"/>
                  </a:lnTo>
                  <a:lnTo>
                    <a:pt x="4954" y="1465"/>
                  </a:lnTo>
                  <a:cubicBezTo>
                    <a:pt x="4954" y="1596"/>
                    <a:pt x="4847" y="1703"/>
                    <a:pt x="4716" y="1703"/>
                  </a:cubicBezTo>
                  <a:cubicBezTo>
                    <a:pt x="4597" y="1703"/>
                    <a:pt x="4490" y="1608"/>
                    <a:pt x="4478" y="1489"/>
                  </a:cubicBezTo>
                  <a:lnTo>
                    <a:pt x="4478" y="822"/>
                  </a:lnTo>
                  <a:cubicBezTo>
                    <a:pt x="4478" y="727"/>
                    <a:pt x="4406" y="656"/>
                    <a:pt x="4311" y="656"/>
                  </a:cubicBezTo>
                  <a:cubicBezTo>
                    <a:pt x="4216" y="656"/>
                    <a:pt x="4144" y="727"/>
                    <a:pt x="4144" y="822"/>
                  </a:cubicBezTo>
                  <a:lnTo>
                    <a:pt x="4144" y="1620"/>
                  </a:lnTo>
                  <a:lnTo>
                    <a:pt x="4144" y="2263"/>
                  </a:lnTo>
                  <a:cubicBezTo>
                    <a:pt x="4144" y="2394"/>
                    <a:pt x="4037" y="2501"/>
                    <a:pt x="3906" y="2501"/>
                  </a:cubicBezTo>
                  <a:cubicBezTo>
                    <a:pt x="3775" y="2501"/>
                    <a:pt x="3668" y="2394"/>
                    <a:pt x="3668" y="2263"/>
                  </a:cubicBezTo>
                  <a:lnTo>
                    <a:pt x="3668" y="632"/>
                  </a:lnTo>
                  <a:cubicBezTo>
                    <a:pt x="3668" y="537"/>
                    <a:pt x="3597" y="465"/>
                    <a:pt x="3501" y="465"/>
                  </a:cubicBezTo>
                  <a:lnTo>
                    <a:pt x="3489" y="465"/>
                  </a:lnTo>
                  <a:cubicBezTo>
                    <a:pt x="3406" y="465"/>
                    <a:pt x="3347" y="525"/>
                    <a:pt x="3323" y="608"/>
                  </a:cubicBezTo>
                  <a:cubicBezTo>
                    <a:pt x="3311" y="727"/>
                    <a:pt x="3204" y="822"/>
                    <a:pt x="3085" y="822"/>
                  </a:cubicBezTo>
                  <a:cubicBezTo>
                    <a:pt x="2966" y="822"/>
                    <a:pt x="2870" y="727"/>
                    <a:pt x="2846" y="608"/>
                  </a:cubicBezTo>
                  <a:cubicBezTo>
                    <a:pt x="2835" y="525"/>
                    <a:pt x="2763" y="465"/>
                    <a:pt x="2668" y="465"/>
                  </a:cubicBezTo>
                  <a:cubicBezTo>
                    <a:pt x="2585" y="465"/>
                    <a:pt x="2513" y="537"/>
                    <a:pt x="2513" y="632"/>
                  </a:cubicBezTo>
                  <a:lnTo>
                    <a:pt x="2513" y="1382"/>
                  </a:lnTo>
                  <a:cubicBezTo>
                    <a:pt x="2513" y="1525"/>
                    <a:pt x="2406" y="1620"/>
                    <a:pt x="2275" y="1620"/>
                  </a:cubicBezTo>
                  <a:cubicBezTo>
                    <a:pt x="2132" y="1620"/>
                    <a:pt x="2037" y="1525"/>
                    <a:pt x="2037" y="1382"/>
                  </a:cubicBezTo>
                  <a:lnTo>
                    <a:pt x="2037" y="334"/>
                  </a:lnTo>
                  <a:close/>
                  <a:moveTo>
                    <a:pt x="5263" y="4537"/>
                  </a:moveTo>
                  <a:lnTo>
                    <a:pt x="5263" y="5406"/>
                  </a:lnTo>
                  <a:cubicBezTo>
                    <a:pt x="5263" y="5823"/>
                    <a:pt x="4918" y="6168"/>
                    <a:pt x="4501" y="6168"/>
                  </a:cubicBezTo>
                  <a:lnTo>
                    <a:pt x="2168" y="6168"/>
                  </a:lnTo>
                  <a:cubicBezTo>
                    <a:pt x="1751" y="6168"/>
                    <a:pt x="1406" y="5823"/>
                    <a:pt x="1406" y="5406"/>
                  </a:cubicBezTo>
                  <a:lnTo>
                    <a:pt x="1406" y="4537"/>
                  </a:lnTo>
                  <a:close/>
                  <a:moveTo>
                    <a:pt x="1215" y="1"/>
                  </a:moveTo>
                  <a:cubicBezTo>
                    <a:pt x="906" y="1"/>
                    <a:pt x="656" y="251"/>
                    <a:pt x="656" y="572"/>
                  </a:cubicBezTo>
                  <a:lnTo>
                    <a:pt x="656" y="1168"/>
                  </a:lnTo>
                  <a:cubicBezTo>
                    <a:pt x="656" y="1251"/>
                    <a:pt x="727" y="1322"/>
                    <a:pt x="810" y="1322"/>
                  </a:cubicBezTo>
                  <a:cubicBezTo>
                    <a:pt x="906" y="1322"/>
                    <a:pt x="977" y="1251"/>
                    <a:pt x="977" y="1168"/>
                  </a:cubicBezTo>
                  <a:lnTo>
                    <a:pt x="977" y="572"/>
                  </a:lnTo>
                  <a:cubicBezTo>
                    <a:pt x="977" y="430"/>
                    <a:pt x="1084" y="334"/>
                    <a:pt x="1215" y="334"/>
                  </a:cubicBezTo>
                  <a:lnTo>
                    <a:pt x="1739" y="334"/>
                  </a:lnTo>
                  <a:lnTo>
                    <a:pt x="1739" y="1382"/>
                  </a:lnTo>
                  <a:cubicBezTo>
                    <a:pt x="1739" y="1703"/>
                    <a:pt x="1989" y="1954"/>
                    <a:pt x="2299" y="1954"/>
                  </a:cubicBezTo>
                  <a:cubicBezTo>
                    <a:pt x="2620" y="1954"/>
                    <a:pt x="2870" y="1703"/>
                    <a:pt x="2870" y="1382"/>
                  </a:cubicBezTo>
                  <a:lnTo>
                    <a:pt x="2870" y="1108"/>
                  </a:lnTo>
                  <a:cubicBezTo>
                    <a:pt x="2942" y="1132"/>
                    <a:pt x="3013" y="1144"/>
                    <a:pt x="3108" y="1144"/>
                  </a:cubicBezTo>
                  <a:cubicBezTo>
                    <a:pt x="3192" y="1144"/>
                    <a:pt x="3275" y="1132"/>
                    <a:pt x="3347" y="1108"/>
                  </a:cubicBezTo>
                  <a:lnTo>
                    <a:pt x="3347" y="2263"/>
                  </a:lnTo>
                  <a:cubicBezTo>
                    <a:pt x="3347" y="2573"/>
                    <a:pt x="3597" y="2835"/>
                    <a:pt x="3906" y="2835"/>
                  </a:cubicBezTo>
                  <a:cubicBezTo>
                    <a:pt x="4228" y="2835"/>
                    <a:pt x="4478" y="2573"/>
                    <a:pt x="4478" y="2263"/>
                  </a:cubicBezTo>
                  <a:lnTo>
                    <a:pt x="4478" y="1977"/>
                  </a:lnTo>
                  <a:cubicBezTo>
                    <a:pt x="4549" y="2013"/>
                    <a:pt x="4620" y="2025"/>
                    <a:pt x="4716" y="2025"/>
                  </a:cubicBezTo>
                  <a:cubicBezTo>
                    <a:pt x="5025" y="2025"/>
                    <a:pt x="5275" y="1775"/>
                    <a:pt x="5275" y="1465"/>
                  </a:cubicBezTo>
                  <a:lnTo>
                    <a:pt x="5275" y="334"/>
                  </a:lnTo>
                  <a:lnTo>
                    <a:pt x="5442" y="334"/>
                  </a:lnTo>
                  <a:cubicBezTo>
                    <a:pt x="5573" y="334"/>
                    <a:pt x="5680" y="430"/>
                    <a:pt x="5680" y="572"/>
                  </a:cubicBezTo>
                  <a:lnTo>
                    <a:pt x="5680" y="2989"/>
                  </a:lnTo>
                  <a:lnTo>
                    <a:pt x="4311" y="2989"/>
                  </a:lnTo>
                  <a:cubicBezTo>
                    <a:pt x="4228" y="2989"/>
                    <a:pt x="4144" y="3073"/>
                    <a:pt x="4144" y="3156"/>
                  </a:cubicBezTo>
                  <a:cubicBezTo>
                    <a:pt x="4144" y="3251"/>
                    <a:pt x="4228" y="3323"/>
                    <a:pt x="4311" y="3323"/>
                  </a:cubicBezTo>
                  <a:lnTo>
                    <a:pt x="5906" y="3323"/>
                  </a:lnTo>
                  <a:cubicBezTo>
                    <a:pt x="5954" y="3323"/>
                    <a:pt x="5978" y="3323"/>
                    <a:pt x="6025" y="3335"/>
                  </a:cubicBezTo>
                  <a:cubicBezTo>
                    <a:pt x="6216" y="3382"/>
                    <a:pt x="6347" y="3561"/>
                    <a:pt x="6347" y="3763"/>
                  </a:cubicBezTo>
                  <a:cubicBezTo>
                    <a:pt x="6347" y="4001"/>
                    <a:pt x="6156" y="4216"/>
                    <a:pt x="5906" y="4216"/>
                  </a:cubicBezTo>
                  <a:lnTo>
                    <a:pt x="751" y="4216"/>
                  </a:lnTo>
                  <a:cubicBezTo>
                    <a:pt x="513" y="4216"/>
                    <a:pt x="310" y="4025"/>
                    <a:pt x="310" y="3763"/>
                  </a:cubicBezTo>
                  <a:cubicBezTo>
                    <a:pt x="310" y="3561"/>
                    <a:pt x="441" y="3394"/>
                    <a:pt x="632" y="3335"/>
                  </a:cubicBezTo>
                  <a:cubicBezTo>
                    <a:pt x="668" y="3323"/>
                    <a:pt x="715" y="3323"/>
                    <a:pt x="751" y="3323"/>
                  </a:cubicBezTo>
                  <a:lnTo>
                    <a:pt x="3656" y="3323"/>
                  </a:lnTo>
                  <a:cubicBezTo>
                    <a:pt x="3751" y="3323"/>
                    <a:pt x="3823" y="3251"/>
                    <a:pt x="3823" y="3156"/>
                  </a:cubicBezTo>
                  <a:cubicBezTo>
                    <a:pt x="3823" y="3073"/>
                    <a:pt x="3751" y="2989"/>
                    <a:pt x="3656" y="2989"/>
                  </a:cubicBezTo>
                  <a:lnTo>
                    <a:pt x="977" y="2989"/>
                  </a:lnTo>
                  <a:lnTo>
                    <a:pt x="977" y="1834"/>
                  </a:lnTo>
                  <a:cubicBezTo>
                    <a:pt x="977" y="1739"/>
                    <a:pt x="906" y="1668"/>
                    <a:pt x="810" y="1668"/>
                  </a:cubicBezTo>
                  <a:cubicBezTo>
                    <a:pt x="727" y="1668"/>
                    <a:pt x="656" y="1739"/>
                    <a:pt x="656" y="1834"/>
                  </a:cubicBezTo>
                  <a:lnTo>
                    <a:pt x="656" y="3013"/>
                  </a:lnTo>
                  <a:cubicBezTo>
                    <a:pt x="275" y="3073"/>
                    <a:pt x="1" y="3382"/>
                    <a:pt x="1" y="3763"/>
                  </a:cubicBezTo>
                  <a:cubicBezTo>
                    <a:pt x="1" y="4204"/>
                    <a:pt x="334" y="4537"/>
                    <a:pt x="775" y="4537"/>
                  </a:cubicBezTo>
                  <a:lnTo>
                    <a:pt x="1084" y="4537"/>
                  </a:lnTo>
                  <a:lnTo>
                    <a:pt x="1084" y="5406"/>
                  </a:lnTo>
                  <a:cubicBezTo>
                    <a:pt x="1084" y="6002"/>
                    <a:pt x="1572" y="6490"/>
                    <a:pt x="2168" y="6490"/>
                  </a:cubicBezTo>
                  <a:lnTo>
                    <a:pt x="2323" y="6490"/>
                  </a:lnTo>
                  <a:lnTo>
                    <a:pt x="2323" y="10014"/>
                  </a:lnTo>
                  <a:cubicBezTo>
                    <a:pt x="2323" y="10586"/>
                    <a:pt x="2775" y="11050"/>
                    <a:pt x="3347" y="11050"/>
                  </a:cubicBezTo>
                  <a:cubicBezTo>
                    <a:pt x="3906" y="11050"/>
                    <a:pt x="4370" y="10586"/>
                    <a:pt x="4370" y="10014"/>
                  </a:cubicBezTo>
                  <a:lnTo>
                    <a:pt x="4370" y="8633"/>
                  </a:lnTo>
                  <a:cubicBezTo>
                    <a:pt x="4370" y="8550"/>
                    <a:pt x="4299" y="8466"/>
                    <a:pt x="4204" y="8466"/>
                  </a:cubicBezTo>
                  <a:cubicBezTo>
                    <a:pt x="4120" y="8466"/>
                    <a:pt x="4049" y="8550"/>
                    <a:pt x="4049" y="8633"/>
                  </a:cubicBezTo>
                  <a:lnTo>
                    <a:pt x="4049" y="10014"/>
                  </a:lnTo>
                  <a:cubicBezTo>
                    <a:pt x="4049" y="10407"/>
                    <a:pt x="3728" y="10716"/>
                    <a:pt x="3347" y="10716"/>
                  </a:cubicBezTo>
                  <a:cubicBezTo>
                    <a:pt x="2954" y="10716"/>
                    <a:pt x="2644" y="10407"/>
                    <a:pt x="2644" y="10014"/>
                  </a:cubicBezTo>
                  <a:lnTo>
                    <a:pt x="2644" y="6490"/>
                  </a:lnTo>
                  <a:lnTo>
                    <a:pt x="4025" y="6490"/>
                  </a:lnTo>
                  <a:lnTo>
                    <a:pt x="4025" y="7978"/>
                  </a:lnTo>
                  <a:cubicBezTo>
                    <a:pt x="4025" y="8073"/>
                    <a:pt x="4097" y="8145"/>
                    <a:pt x="4192" y="8145"/>
                  </a:cubicBezTo>
                  <a:cubicBezTo>
                    <a:pt x="4275" y="8145"/>
                    <a:pt x="4359" y="8073"/>
                    <a:pt x="4359" y="7978"/>
                  </a:cubicBezTo>
                  <a:lnTo>
                    <a:pt x="4359" y="6490"/>
                  </a:lnTo>
                  <a:lnTo>
                    <a:pt x="4501" y="6490"/>
                  </a:lnTo>
                  <a:cubicBezTo>
                    <a:pt x="5097" y="6490"/>
                    <a:pt x="5585" y="6002"/>
                    <a:pt x="5585" y="5406"/>
                  </a:cubicBezTo>
                  <a:lnTo>
                    <a:pt x="5585" y="4537"/>
                  </a:lnTo>
                  <a:lnTo>
                    <a:pt x="5906" y="4537"/>
                  </a:lnTo>
                  <a:cubicBezTo>
                    <a:pt x="6335" y="4537"/>
                    <a:pt x="6680" y="4204"/>
                    <a:pt x="6680" y="3763"/>
                  </a:cubicBezTo>
                  <a:cubicBezTo>
                    <a:pt x="6680" y="3394"/>
                    <a:pt x="6395" y="3073"/>
                    <a:pt x="6014" y="3013"/>
                  </a:cubicBezTo>
                  <a:lnTo>
                    <a:pt x="6014" y="572"/>
                  </a:lnTo>
                  <a:cubicBezTo>
                    <a:pt x="6014" y="251"/>
                    <a:pt x="575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88" name="Google Shape;12288;p66"/>
            <p:cNvSpPr/>
            <p:nvPr/>
          </p:nvSpPr>
          <p:spPr>
            <a:xfrm>
              <a:off x="3239230" y="2721860"/>
              <a:ext cx="32982" cy="32250"/>
            </a:xfrm>
            <a:custGeom>
              <a:rect b="b" l="l" r="r" t="t"/>
              <a:pathLst>
                <a:path extrusionOk="0" h="1014" w="1037">
                  <a:moveTo>
                    <a:pt x="598" y="0"/>
                  </a:moveTo>
                  <a:cubicBezTo>
                    <a:pt x="521" y="0"/>
                    <a:pt x="440" y="57"/>
                    <a:pt x="429" y="145"/>
                  </a:cubicBezTo>
                  <a:cubicBezTo>
                    <a:pt x="418" y="228"/>
                    <a:pt x="477" y="323"/>
                    <a:pt x="560" y="335"/>
                  </a:cubicBezTo>
                  <a:cubicBezTo>
                    <a:pt x="656" y="347"/>
                    <a:pt x="691" y="418"/>
                    <a:pt x="691" y="514"/>
                  </a:cubicBezTo>
                  <a:cubicBezTo>
                    <a:pt x="691" y="597"/>
                    <a:pt x="620" y="692"/>
                    <a:pt x="513" y="692"/>
                  </a:cubicBezTo>
                  <a:cubicBezTo>
                    <a:pt x="429" y="692"/>
                    <a:pt x="358" y="633"/>
                    <a:pt x="334" y="537"/>
                  </a:cubicBezTo>
                  <a:cubicBezTo>
                    <a:pt x="323" y="461"/>
                    <a:pt x="243" y="405"/>
                    <a:pt x="165" y="405"/>
                  </a:cubicBezTo>
                  <a:cubicBezTo>
                    <a:pt x="158" y="405"/>
                    <a:pt x="151" y="406"/>
                    <a:pt x="144" y="407"/>
                  </a:cubicBezTo>
                  <a:cubicBezTo>
                    <a:pt x="60" y="418"/>
                    <a:pt x="1" y="514"/>
                    <a:pt x="13" y="597"/>
                  </a:cubicBezTo>
                  <a:cubicBezTo>
                    <a:pt x="60" y="835"/>
                    <a:pt x="263" y="1014"/>
                    <a:pt x="501" y="1014"/>
                  </a:cubicBezTo>
                  <a:cubicBezTo>
                    <a:pt x="787" y="1014"/>
                    <a:pt x="1013" y="799"/>
                    <a:pt x="1013" y="514"/>
                  </a:cubicBezTo>
                  <a:cubicBezTo>
                    <a:pt x="1037" y="264"/>
                    <a:pt x="858" y="49"/>
                    <a:pt x="620" y="2"/>
                  </a:cubicBezTo>
                  <a:cubicBezTo>
                    <a:pt x="613" y="1"/>
                    <a:pt x="606" y="0"/>
                    <a:pt x="5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289" name="Google Shape;12289;p66"/>
          <p:cNvGrpSpPr/>
          <p:nvPr/>
        </p:nvGrpSpPr>
        <p:grpSpPr>
          <a:xfrm>
            <a:off x="1367060" y="2422129"/>
            <a:ext cx="269261" cy="352050"/>
            <a:chOff x="1367060" y="2422129"/>
            <a:chExt cx="269261" cy="352050"/>
          </a:xfrm>
        </p:grpSpPr>
        <p:sp>
          <p:nvSpPr>
            <p:cNvPr id="12290" name="Google Shape;12290;p66"/>
            <p:cNvSpPr/>
            <p:nvPr/>
          </p:nvSpPr>
          <p:spPr>
            <a:xfrm>
              <a:off x="1392059" y="2651857"/>
              <a:ext cx="129160" cy="122322"/>
            </a:xfrm>
            <a:custGeom>
              <a:rect b="b" l="l" r="r" t="t"/>
              <a:pathLst>
                <a:path extrusionOk="0" h="3846" w="4061">
                  <a:moveTo>
                    <a:pt x="167" y="0"/>
                  </a:moveTo>
                  <a:cubicBezTo>
                    <a:pt x="72" y="0"/>
                    <a:pt x="0" y="83"/>
                    <a:pt x="0" y="167"/>
                  </a:cubicBezTo>
                  <a:cubicBezTo>
                    <a:pt x="0" y="262"/>
                    <a:pt x="72" y="333"/>
                    <a:pt x="167" y="333"/>
                  </a:cubicBezTo>
                  <a:lnTo>
                    <a:pt x="357" y="333"/>
                  </a:lnTo>
                  <a:lnTo>
                    <a:pt x="357" y="1691"/>
                  </a:lnTo>
                  <a:cubicBezTo>
                    <a:pt x="357" y="2179"/>
                    <a:pt x="762" y="2584"/>
                    <a:pt x="1250" y="2584"/>
                  </a:cubicBezTo>
                  <a:cubicBezTo>
                    <a:pt x="1286" y="2584"/>
                    <a:pt x="1226" y="2584"/>
                    <a:pt x="2310" y="2405"/>
                  </a:cubicBezTo>
                  <a:lnTo>
                    <a:pt x="2310" y="3453"/>
                  </a:lnTo>
                  <a:cubicBezTo>
                    <a:pt x="2310" y="3667"/>
                    <a:pt x="2489" y="3846"/>
                    <a:pt x="2691" y="3846"/>
                  </a:cubicBezTo>
                  <a:lnTo>
                    <a:pt x="3905" y="3846"/>
                  </a:lnTo>
                  <a:cubicBezTo>
                    <a:pt x="3989" y="3846"/>
                    <a:pt x="4060" y="3774"/>
                    <a:pt x="4060" y="3679"/>
                  </a:cubicBezTo>
                  <a:cubicBezTo>
                    <a:pt x="4060" y="3596"/>
                    <a:pt x="3989" y="3500"/>
                    <a:pt x="3893" y="3500"/>
                  </a:cubicBezTo>
                  <a:lnTo>
                    <a:pt x="2691" y="3500"/>
                  </a:lnTo>
                  <a:cubicBezTo>
                    <a:pt x="2667" y="3500"/>
                    <a:pt x="2631" y="3465"/>
                    <a:pt x="2631" y="3441"/>
                  </a:cubicBezTo>
                  <a:lnTo>
                    <a:pt x="2631" y="2191"/>
                  </a:lnTo>
                  <a:cubicBezTo>
                    <a:pt x="2631" y="2143"/>
                    <a:pt x="2620" y="2107"/>
                    <a:pt x="2572" y="2072"/>
                  </a:cubicBezTo>
                  <a:cubicBezTo>
                    <a:pt x="2555" y="2055"/>
                    <a:pt x="2520" y="2038"/>
                    <a:pt x="2485" y="2038"/>
                  </a:cubicBezTo>
                  <a:cubicBezTo>
                    <a:pt x="2470" y="2038"/>
                    <a:pt x="2455" y="2041"/>
                    <a:pt x="2441" y="2048"/>
                  </a:cubicBezTo>
                  <a:lnTo>
                    <a:pt x="1238" y="2250"/>
                  </a:lnTo>
                  <a:cubicBezTo>
                    <a:pt x="917" y="2250"/>
                    <a:pt x="691" y="2000"/>
                    <a:pt x="691" y="1691"/>
                  </a:cubicBezTo>
                  <a:lnTo>
                    <a:pt x="691" y="167"/>
                  </a:lnTo>
                  <a:cubicBezTo>
                    <a:pt x="691" y="83"/>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1" name="Google Shape;12291;p66"/>
            <p:cNvSpPr/>
            <p:nvPr/>
          </p:nvSpPr>
          <p:spPr>
            <a:xfrm>
              <a:off x="1367060" y="2441912"/>
              <a:ext cx="82184" cy="212139"/>
            </a:xfrm>
            <a:custGeom>
              <a:rect b="b" l="l" r="r" t="t"/>
              <a:pathLst>
                <a:path extrusionOk="0" h="6670" w="2584">
                  <a:moveTo>
                    <a:pt x="2415" y="1"/>
                  </a:moveTo>
                  <a:cubicBezTo>
                    <a:pt x="2382" y="1"/>
                    <a:pt x="2350" y="10"/>
                    <a:pt x="2322" y="29"/>
                  </a:cubicBezTo>
                  <a:cubicBezTo>
                    <a:pt x="1274" y="731"/>
                    <a:pt x="655" y="1898"/>
                    <a:pt x="655" y="3148"/>
                  </a:cubicBezTo>
                  <a:cubicBezTo>
                    <a:pt x="655" y="3351"/>
                    <a:pt x="667" y="3541"/>
                    <a:pt x="703" y="3732"/>
                  </a:cubicBezTo>
                  <a:cubicBezTo>
                    <a:pt x="48" y="5708"/>
                    <a:pt x="0" y="5696"/>
                    <a:pt x="0" y="5970"/>
                  </a:cubicBezTo>
                  <a:cubicBezTo>
                    <a:pt x="0" y="6208"/>
                    <a:pt x="84" y="6446"/>
                    <a:pt x="262" y="6625"/>
                  </a:cubicBezTo>
                  <a:cubicBezTo>
                    <a:pt x="295" y="6651"/>
                    <a:pt x="342" y="6670"/>
                    <a:pt x="389" y="6670"/>
                  </a:cubicBezTo>
                  <a:cubicBezTo>
                    <a:pt x="429" y="6670"/>
                    <a:pt x="468" y="6657"/>
                    <a:pt x="500" y="6625"/>
                  </a:cubicBezTo>
                  <a:cubicBezTo>
                    <a:pt x="560" y="6565"/>
                    <a:pt x="584" y="6458"/>
                    <a:pt x="500" y="6375"/>
                  </a:cubicBezTo>
                  <a:cubicBezTo>
                    <a:pt x="358" y="6220"/>
                    <a:pt x="298" y="5982"/>
                    <a:pt x="369" y="5756"/>
                  </a:cubicBezTo>
                  <a:lnTo>
                    <a:pt x="1036" y="3791"/>
                  </a:lnTo>
                  <a:cubicBezTo>
                    <a:pt x="1060" y="3767"/>
                    <a:pt x="1060" y="3732"/>
                    <a:pt x="1036" y="3720"/>
                  </a:cubicBezTo>
                  <a:cubicBezTo>
                    <a:pt x="1012" y="3517"/>
                    <a:pt x="1000" y="3327"/>
                    <a:pt x="1000" y="3148"/>
                  </a:cubicBezTo>
                  <a:cubicBezTo>
                    <a:pt x="1000" y="2005"/>
                    <a:pt x="1560" y="934"/>
                    <a:pt x="2513" y="291"/>
                  </a:cubicBezTo>
                  <a:cubicBezTo>
                    <a:pt x="2572" y="255"/>
                    <a:pt x="2584" y="148"/>
                    <a:pt x="2548" y="76"/>
                  </a:cubicBezTo>
                  <a:cubicBezTo>
                    <a:pt x="2519" y="25"/>
                    <a:pt x="2467" y="1"/>
                    <a:pt x="24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2" name="Google Shape;12292;p66"/>
            <p:cNvSpPr/>
            <p:nvPr/>
          </p:nvSpPr>
          <p:spPr>
            <a:xfrm>
              <a:off x="1456051" y="2422129"/>
              <a:ext cx="180271" cy="162937"/>
            </a:xfrm>
            <a:custGeom>
              <a:rect b="b" l="l" r="r" t="t"/>
              <a:pathLst>
                <a:path extrusionOk="0" h="5123" w="5668">
                  <a:moveTo>
                    <a:pt x="1621" y="1"/>
                  </a:moveTo>
                  <a:cubicBezTo>
                    <a:pt x="1104" y="1"/>
                    <a:pt x="591" y="107"/>
                    <a:pt x="119" y="317"/>
                  </a:cubicBezTo>
                  <a:cubicBezTo>
                    <a:pt x="24" y="353"/>
                    <a:pt x="0" y="448"/>
                    <a:pt x="24" y="544"/>
                  </a:cubicBezTo>
                  <a:cubicBezTo>
                    <a:pt x="51" y="616"/>
                    <a:pt x="113" y="648"/>
                    <a:pt x="184" y="648"/>
                  </a:cubicBezTo>
                  <a:cubicBezTo>
                    <a:pt x="205" y="648"/>
                    <a:pt x="228" y="645"/>
                    <a:pt x="250" y="639"/>
                  </a:cubicBezTo>
                  <a:cubicBezTo>
                    <a:pt x="965" y="317"/>
                    <a:pt x="1536" y="365"/>
                    <a:pt x="1643" y="353"/>
                  </a:cubicBezTo>
                  <a:cubicBezTo>
                    <a:pt x="3941" y="365"/>
                    <a:pt x="5644" y="2556"/>
                    <a:pt x="4894" y="4901"/>
                  </a:cubicBezTo>
                  <a:cubicBezTo>
                    <a:pt x="4870" y="4997"/>
                    <a:pt x="4906" y="5080"/>
                    <a:pt x="5001" y="5116"/>
                  </a:cubicBezTo>
                  <a:cubicBezTo>
                    <a:pt x="5018" y="5120"/>
                    <a:pt x="5035" y="5123"/>
                    <a:pt x="5052" y="5123"/>
                  </a:cubicBezTo>
                  <a:cubicBezTo>
                    <a:pt x="5119" y="5123"/>
                    <a:pt x="5184" y="5085"/>
                    <a:pt x="5203" y="5009"/>
                  </a:cubicBezTo>
                  <a:cubicBezTo>
                    <a:pt x="5668" y="3508"/>
                    <a:pt x="5239" y="2044"/>
                    <a:pt x="4263" y="1079"/>
                  </a:cubicBezTo>
                  <a:cubicBezTo>
                    <a:pt x="3524" y="356"/>
                    <a:pt x="2566" y="1"/>
                    <a:pt x="1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3" name="Google Shape;12293;p66"/>
            <p:cNvSpPr/>
            <p:nvPr/>
          </p:nvSpPr>
          <p:spPr>
            <a:xfrm>
              <a:off x="1532160" y="2593590"/>
              <a:ext cx="81834" cy="180207"/>
            </a:xfrm>
            <a:custGeom>
              <a:rect b="b" l="l" r="r" t="t"/>
              <a:pathLst>
                <a:path extrusionOk="0" h="5666" w="2573">
                  <a:moveTo>
                    <a:pt x="2399" y="1"/>
                  </a:moveTo>
                  <a:cubicBezTo>
                    <a:pt x="2340" y="1"/>
                    <a:pt x="2284" y="36"/>
                    <a:pt x="2251" y="94"/>
                  </a:cubicBezTo>
                  <a:cubicBezTo>
                    <a:pt x="2096" y="380"/>
                    <a:pt x="1715" y="856"/>
                    <a:pt x="1715" y="1737"/>
                  </a:cubicBezTo>
                  <a:lnTo>
                    <a:pt x="1715" y="5273"/>
                  </a:lnTo>
                  <a:cubicBezTo>
                    <a:pt x="1715" y="5309"/>
                    <a:pt x="1679" y="5332"/>
                    <a:pt x="1655" y="5332"/>
                  </a:cubicBezTo>
                  <a:lnTo>
                    <a:pt x="167" y="5332"/>
                  </a:lnTo>
                  <a:cubicBezTo>
                    <a:pt x="72" y="5332"/>
                    <a:pt x="0" y="5404"/>
                    <a:pt x="0" y="5499"/>
                  </a:cubicBezTo>
                  <a:cubicBezTo>
                    <a:pt x="0" y="5583"/>
                    <a:pt x="72" y="5666"/>
                    <a:pt x="167" y="5666"/>
                  </a:cubicBezTo>
                  <a:lnTo>
                    <a:pt x="1655" y="5666"/>
                  </a:lnTo>
                  <a:cubicBezTo>
                    <a:pt x="1858" y="5666"/>
                    <a:pt x="2036" y="5487"/>
                    <a:pt x="2036" y="5273"/>
                  </a:cubicBezTo>
                  <a:lnTo>
                    <a:pt x="2036" y="1737"/>
                  </a:lnTo>
                  <a:cubicBezTo>
                    <a:pt x="2036" y="963"/>
                    <a:pt x="2382" y="558"/>
                    <a:pt x="2548" y="249"/>
                  </a:cubicBezTo>
                  <a:cubicBezTo>
                    <a:pt x="2572" y="153"/>
                    <a:pt x="2548" y="70"/>
                    <a:pt x="2477" y="22"/>
                  </a:cubicBezTo>
                  <a:cubicBezTo>
                    <a:pt x="2451" y="8"/>
                    <a:pt x="2425" y="1"/>
                    <a:pt x="23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4" name="Google Shape;12294;p66"/>
            <p:cNvSpPr/>
            <p:nvPr/>
          </p:nvSpPr>
          <p:spPr>
            <a:xfrm>
              <a:off x="1425359" y="2572313"/>
              <a:ext cx="24267" cy="17843"/>
            </a:xfrm>
            <a:custGeom>
              <a:rect b="b" l="l" r="r" t="t"/>
              <a:pathLst>
                <a:path extrusionOk="0" h="561" w="763">
                  <a:moveTo>
                    <a:pt x="583" y="0"/>
                  </a:moveTo>
                  <a:cubicBezTo>
                    <a:pt x="554" y="0"/>
                    <a:pt x="525" y="8"/>
                    <a:pt x="501" y="25"/>
                  </a:cubicBezTo>
                  <a:lnTo>
                    <a:pt x="96" y="239"/>
                  </a:lnTo>
                  <a:cubicBezTo>
                    <a:pt x="25" y="287"/>
                    <a:pt x="1" y="394"/>
                    <a:pt x="37" y="465"/>
                  </a:cubicBezTo>
                  <a:cubicBezTo>
                    <a:pt x="72" y="525"/>
                    <a:pt x="132" y="560"/>
                    <a:pt x="191" y="560"/>
                  </a:cubicBezTo>
                  <a:cubicBezTo>
                    <a:pt x="215" y="560"/>
                    <a:pt x="251" y="560"/>
                    <a:pt x="275" y="537"/>
                  </a:cubicBezTo>
                  <a:lnTo>
                    <a:pt x="680" y="322"/>
                  </a:lnTo>
                  <a:cubicBezTo>
                    <a:pt x="739" y="263"/>
                    <a:pt x="763" y="156"/>
                    <a:pt x="727" y="84"/>
                  </a:cubicBezTo>
                  <a:cubicBezTo>
                    <a:pt x="696" y="29"/>
                    <a:pt x="639" y="0"/>
                    <a:pt x="5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5" name="Google Shape;12295;p66"/>
            <p:cNvSpPr/>
            <p:nvPr/>
          </p:nvSpPr>
          <p:spPr>
            <a:xfrm>
              <a:off x="1562820" y="2573680"/>
              <a:ext cx="26176" cy="17620"/>
            </a:xfrm>
            <a:custGeom>
              <a:rect b="b" l="l" r="r" t="t"/>
              <a:pathLst>
                <a:path extrusionOk="0" h="554" w="823">
                  <a:moveTo>
                    <a:pt x="201" y="1"/>
                  </a:moveTo>
                  <a:cubicBezTo>
                    <a:pt x="143" y="1"/>
                    <a:pt x="81" y="28"/>
                    <a:pt x="48" y="77"/>
                  </a:cubicBezTo>
                  <a:cubicBezTo>
                    <a:pt x="1" y="160"/>
                    <a:pt x="37" y="255"/>
                    <a:pt x="108" y="303"/>
                  </a:cubicBezTo>
                  <a:cubicBezTo>
                    <a:pt x="513" y="529"/>
                    <a:pt x="513" y="553"/>
                    <a:pt x="584" y="553"/>
                  </a:cubicBezTo>
                  <a:cubicBezTo>
                    <a:pt x="763" y="541"/>
                    <a:pt x="822" y="315"/>
                    <a:pt x="680" y="244"/>
                  </a:cubicBezTo>
                  <a:lnTo>
                    <a:pt x="275" y="17"/>
                  </a:lnTo>
                  <a:cubicBezTo>
                    <a:pt x="253" y="6"/>
                    <a:pt x="227" y="1"/>
                    <a:pt x="2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6" name="Google Shape;12296;p66"/>
            <p:cNvSpPr/>
            <p:nvPr/>
          </p:nvSpPr>
          <p:spPr>
            <a:xfrm>
              <a:off x="1448100" y="2481414"/>
              <a:ext cx="125375" cy="191275"/>
            </a:xfrm>
            <a:custGeom>
              <a:rect b="b" l="l" r="r" t="t"/>
              <a:pathLst>
                <a:path extrusionOk="0" h="6014" w="3942">
                  <a:moveTo>
                    <a:pt x="1280" y="1498"/>
                  </a:moveTo>
                  <a:cubicBezTo>
                    <a:pt x="1355" y="1498"/>
                    <a:pt x="1429" y="1543"/>
                    <a:pt x="1429" y="1632"/>
                  </a:cubicBezTo>
                  <a:lnTo>
                    <a:pt x="1429" y="1763"/>
                  </a:lnTo>
                  <a:lnTo>
                    <a:pt x="1262" y="1763"/>
                  </a:lnTo>
                  <a:cubicBezTo>
                    <a:pt x="1191" y="1763"/>
                    <a:pt x="1131" y="1704"/>
                    <a:pt x="1131" y="1632"/>
                  </a:cubicBezTo>
                  <a:cubicBezTo>
                    <a:pt x="1131" y="1543"/>
                    <a:pt x="1206" y="1498"/>
                    <a:pt x="1280" y="1498"/>
                  </a:cubicBezTo>
                  <a:close/>
                  <a:moveTo>
                    <a:pt x="2483" y="1498"/>
                  </a:moveTo>
                  <a:cubicBezTo>
                    <a:pt x="2557" y="1498"/>
                    <a:pt x="2632" y="1543"/>
                    <a:pt x="2632" y="1632"/>
                  </a:cubicBezTo>
                  <a:cubicBezTo>
                    <a:pt x="2632" y="1704"/>
                    <a:pt x="2572" y="1763"/>
                    <a:pt x="2501" y="1763"/>
                  </a:cubicBezTo>
                  <a:lnTo>
                    <a:pt x="2334" y="1763"/>
                  </a:lnTo>
                  <a:lnTo>
                    <a:pt x="2334" y="1632"/>
                  </a:lnTo>
                  <a:cubicBezTo>
                    <a:pt x="2334" y="1543"/>
                    <a:pt x="2408" y="1498"/>
                    <a:pt x="2483" y="1498"/>
                  </a:cubicBezTo>
                  <a:close/>
                  <a:moveTo>
                    <a:pt x="1989" y="2085"/>
                  </a:moveTo>
                  <a:lnTo>
                    <a:pt x="1989" y="3776"/>
                  </a:lnTo>
                  <a:lnTo>
                    <a:pt x="1739" y="3776"/>
                  </a:lnTo>
                  <a:lnTo>
                    <a:pt x="1739" y="2085"/>
                  </a:lnTo>
                  <a:close/>
                  <a:moveTo>
                    <a:pt x="2524" y="4097"/>
                  </a:moveTo>
                  <a:lnTo>
                    <a:pt x="2524" y="4430"/>
                  </a:lnTo>
                  <a:lnTo>
                    <a:pt x="1215" y="4430"/>
                  </a:lnTo>
                  <a:lnTo>
                    <a:pt x="1215" y="4097"/>
                  </a:lnTo>
                  <a:close/>
                  <a:moveTo>
                    <a:pt x="2512" y="4752"/>
                  </a:moveTo>
                  <a:lnTo>
                    <a:pt x="2512" y="4942"/>
                  </a:lnTo>
                  <a:lnTo>
                    <a:pt x="2524" y="4942"/>
                  </a:lnTo>
                  <a:cubicBezTo>
                    <a:pt x="2524" y="5026"/>
                    <a:pt x="2465" y="5085"/>
                    <a:pt x="2393" y="5085"/>
                  </a:cubicBezTo>
                  <a:lnTo>
                    <a:pt x="1334" y="5085"/>
                  </a:lnTo>
                  <a:cubicBezTo>
                    <a:pt x="1262" y="5085"/>
                    <a:pt x="1203" y="5026"/>
                    <a:pt x="1203" y="4942"/>
                  </a:cubicBezTo>
                  <a:lnTo>
                    <a:pt x="1203" y="4752"/>
                  </a:lnTo>
                  <a:close/>
                  <a:moveTo>
                    <a:pt x="2227" y="5395"/>
                  </a:moveTo>
                  <a:cubicBezTo>
                    <a:pt x="2203" y="5561"/>
                    <a:pt x="2048" y="5681"/>
                    <a:pt x="1870" y="5681"/>
                  </a:cubicBezTo>
                  <a:cubicBezTo>
                    <a:pt x="1691" y="5681"/>
                    <a:pt x="1548" y="5561"/>
                    <a:pt x="1500" y="5395"/>
                  </a:cubicBezTo>
                  <a:close/>
                  <a:moveTo>
                    <a:pt x="1874" y="1"/>
                  </a:moveTo>
                  <a:cubicBezTo>
                    <a:pt x="834" y="1"/>
                    <a:pt x="0" y="837"/>
                    <a:pt x="0" y="1882"/>
                  </a:cubicBezTo>
                  <a:cubicBezTo>
                    <a:pt x="0" y="2406"/>
                    <a:pt x="215" y="2906"/>
                    <a:pt x="607" y="3264"/>
                  </a:cubicBezTo>
                  <a:cubicBezTo>
                    <a:pt x="786" y="3418"/>
                    <a:pt x="869" y="3656"/>
                    <a:pt x="869" y="3895"/>
                  </a:cubicBezTo>
                  <a:lnTo>
                    <a:pt x="869" y="4942"/>
                  </a:lnTo>
                  <a:cubicBezTo>
                    <a:pt x="869" y="5145"/>
                    <a:pt x="988" y="5300"/>
                    <a:pt x="1155" y="5359"/>
                  </a:cubicBezTo>
                  <a:cubicBezTo>
                    <a:pt x="1191" y="5716"/>
                    <a:pt x="1489" y="6014"/>
                    <a:pt x="1858" y="6014"/>
                  </a:cubicBezTo>
                  <a:cubicBezTo>
                    <a:pt x="2227" y="6014"/>
                    <a:pt x="2524" y="5740"/>
                    <a:pt x="2560" y="5359"/>
                  </a:cubicBezTo>
                  <a:cubicBezTo>
                    <a:pt x="2715" y="5288"/>
                    <a:pt x="2834" y="5121"/>
                    <a:pt x="2834" y="4942"/>
                  </a:cubicBezTo>
                  <a:lnTo>
                    <a:pt x="2834" y="3871"/>
                  </a:lnTo>
                  <a:cubicBezTo>
                    <a:pt x="2834" y="3811"/>
                    <a:pt x="2834" y="3752"/>
                    <a:pt x="2858" y="3692"/>
                  </a:cubicBezTo>
                  <a:cubicBezTo>
                    <a:pt x="2870" y="3609"/>
                    <a:pt x="2822" y="3514"/>
                    <a:pt x="2727" y="3502"/>
                  </a:cubicBezTo>
                  <a:cubicBezTo>
                    <a:pt x="2718" y="3500"/>
                    <a:pt x="2710" y="3500"/>
                    <a:pt x="2701" y="3500"/>
                  </a:cubicBezTo>
                  <a:cubicBezTo>
                    <a:pt x="2627" y="3500"/>
                    <a:pt x="2558" y="3546"/>
                    <a:pt x="2536" y="3621"/>
                  </a:cubicBezTo>
                  <a:cubicBezTo>
                    <a:pt x="2524" y="3668"/>
                    <a:pt x="2524" y="3728"/>
                    <a:pt x="2512" y="3776"/>
                  </a:cubicBezTo>
                  <a:lnTo>
                    <a:pt x="2298" y="3776"/>
                  </a:lnTo>
                  <a:lnTo>
                    <a:pt x="2298" y="2085"/>
                  </a:lnTo>
                  <a:lnTo>
                    <a:pt x="2465" y="2085"/>
                  </a:lnTo>
                  <a:cubicBezTo>
                    <a:pt x="2715" y="2085"/>
                    <a:pt x="2929" y="1882"/>
                    <a:pt x="2929" y="1632"/>
                  </a:cubicBezTo>
                  <a:cubicBezTo>
                    <a:pt x="2929" y="1370"/>
                    <a:pt x="2715" y="1168"/>
                    <a:pt x="2465" y="1168"/>
                  </a:cubicBezTo>
                  <a:lnTo>
                    <a:pt x="2441" y="1168"/>
                  </a:lnTo>
                  <a:cubicBezTo>
                    <a:pt x="2179" y="1168"/>
                    <a:pt x="1977" y="1370"/>
                    <a:pt x="1977" y="1632"/>
                  </a:cubicBezTo>
                  <a:lnTo>
                    <a:pt x="1977" y="1763"/>
                  </a:lnTo>
                  <a:lnTo>
                    <a:pt x="1727" y="1763"/>
                  </a:lnTo>
                  <a:lnTo>
                    <a:pt x="1727" y="1632"/>
                  </a:lnTo>
                  <a:cubicBezTo>
                    <a:pt x="1727" y="1370"/>
                    <a:pt x="1512" y="1168"/>
                    <a:pt x="1262" y="1168"/>
                  </a:cubicBezTo>
                  <a:lnTo>
                    <a:pt x="1227" y="1168"/>
                  </a:lnTo>
                  <a:cubicBezTo>
                    <a:pt x="977" y="1168"/>
                    <a:pt x="774" y="1370"/>
                    <a:pt x="774" y="1632"/>
                  </a:cubicBezTo>
                  <a:cubicBezTo>
                    <a:pt x="774" y="1882"/>
                    <a:pt x="977" y="2085"/>
                    <a:pt x="1227" y="2085"/>
                  </a:cubicBezTo>
                  <a:lnTo>
                    <a:pt x="1393" y="2085"/>
                  </a:lnTo>
                  <a:lnTo>
                    <a:pt x="1393" y="3776"/>
                  </a:lnTo>
                  <a:lnTo>
                    <a:pt x="1191" y="3776"/>
                  </a:lnTo>
                  <a:cubicBezTo>
                    <a:pt x="1155" y="3478"/>
                    <a:pt x="1024" y="3204"/>
                    <a:pt x="810" y="3014"/>
                  </a:cubicBezTo>
                  <a:cubicBezTo>
                    <a:pt x="488" y="2716"/>
                    <a:pt x="310" y="2299"/>
                    <a:pt x="310" y="1871"/>
                  </a:cubicBezTo>
                  <a:cubicBezTo>
                    <a:pt x="310" y="1013"/>
                    <a:pt x="988" y="323"/>
                    <a:pt x="1858" y="323"/>
                  </a:cubicBezTo>
                  <a:lnTo>
                    <a:pt x="1905" y="323"/>
                  </a:lnTo>
                  <a:cubicBezTo>
                    <a:pt x="2715" y="335"/>
                    <a:pt x="3394" y="1013"/>
                    <a:pt x="3405" y="1835"/>
                  </a:cubicBezTo>
                  <a:lnTo>
                    <a:pt x="3405" y="1847"/>
                  </a:lnTo>
                  <a:cubicBezTo>
                    <a:pt x="3405" y="2287"/>
                    <a:pt x="3239" y="2668"/>
                    <a:pt x="2929" y="2966"/>
                  </a:cubicBezTo>
                  <a:cubicBezTo>
                    <a:pt x="2870" y="3025"/>
                    <a:pt x="2858" y="3133"/>
                    <a:pt x="2929" y="3204"/>
                  </a:cubicBezTo>
                  <a:cubicBezTo>
                    <a:pt x="2965" y="3240"/>
                    <a:pt x="3007" y="3258"/>
                    <a:pt x="3048" y="3258"/>
                  </a:cubicBezTo>
                  <a:cubicBezTo>
                    <a:pt x="3090" y="3258"/>
                    <a:pt x="3132" y="3240"/>
                    <a:pt x="3167" y="3204"/>
                  </a:cubicBezTo>
                  <a:cubicBezTo>
                    <a:pt x="3906" y="2502"/>
                    <a:pt x="3941" y="1299"/>
                    <a:pt x="3191" y="561"/>
                  </a:cubicBezTo>
                  <a:cubicBezTo>
                    <a:pt x="2858" y="216"/>
                    <a:pt x="2393" y="1"/>
                    <a:pt x="1917" y="1"/>
                  </a:cubicBezTo>
                  <a:cubicBezTo>
                    <a:pt x="1903" y="1"/>
                    <a:pt x="1888" y="1"/>
                    <a:pt x="18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7" name="Google Shape;12297;p66"/>
            <p:cNvSpPr/>
            <p:nvPr/>
          </p:nvSpPr>
          <p:spPr>
            <a:xfrm>
              <a:off x="1502232" y="2449259"/>
              <a:ext cx="10655" cy="25380"/>
            </a:xfrm>
            <a:custGeom>
              <a:rect b="b" l="l" r="r" t="t"/>
              <a:pathLst>
                <a:path extrusionOk="0" h="798" w="335">
                  <a:moveTo>
                    <a:pt x="168" y="0"/>
                  </a:moveTo>
                  <a:cubicBezTo>
                    <a:pt x="84" y="0"/>
                    <a:pt x="1" y="84"/>
                    <a:pt x="1" y="167"/>
                  </a:cubicBezTo>
                  <a:lnTo>
                    <a:pt x="1" y="631"/>
                  </a:lnTo>
                  <a:cubicBezTo>
                    <a:pt x="1" y="715"/>
                    <a:pt x="84" y="798"/>
                    <a:pt x="168" y="798"/>
                  </a:cubicBezTo>
                  <a:cubicBezTo>
                    <a:pt x="263" y="798"/>
                    <a:pt x="334" y="715"/>
                    <a:pt x="334" y="631"/>
                  </a:cubicBezTo>
                  <a:lnTo>
                    <a:pt x="334" y="167"/>
                  </a:lnTo>
                  <a:cubicBezTo>
                    <a:pt x="334" y="84"/>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8" name="Google Shape;12298;p66"/>
            <p:cNvSpPr/>
            <p:nvPr/>
          </p:nvSpPr>
          <p:spPr>
            <a:xfrm>
              <a:off x="1458309" y="2460582"/>
              <a:ext cx="18988" cy="23090"/>
            </a:xfrm>
            <a:custGeom>
              <a:rect b="b" l="l" r="r" t="t"/>
              <a:pathLst>
                <a:path extrusionOk="0" h="726" w="597">
                  <a:moveTo>
                    <a:pt x="190" y="1"/>
                  </a:moveTo>
                  <a:cubicBezTo>
                    <a:pt x="161" y="1"/>
                    <a:pt x="132" y="9"/>
                    <a:pt x="108" y="25"/>
                  </a:cubicBezTo>
                  <a:cubicBezTo>
                    <a:pt x="25" y="61"/>
                    <a:pt x="1" y="168"/>
                    <a:pt x="48" y="240"/>
                  </a:cubicBezTo>
                  <a:lnTo>
                    <a:pt x="275" y="644"/>
                  </a:lnTo>
                  <a:cubicBezTo>
                    <a:pt x="299" y="693"/>
                    <a:pt x="357" y="726"/>
                    <a:pt x="414" y="726"/>
                  </a:cubicBezTo>
                  <a:cubicBezTo>
                    <a:pt x="441" y="726"/>
                    <a:pt x="466" y="719"/>
                    <a:pt x="489" y="704"/>
                  </a:cubicBezTo>
                  <a:cubicBezTo>
                    <a:pt x="572" y="656"/>
                    <a:pt x="596" y="573"/>
                    <a:pt x="548" y="478"/>
                  </a:cubicBezTo>
                  <a:lnTo>
                    <a:pt x="322" y="85"/>
                  </a:lnTo>
                  <a:cubicBezTo>
                    <a:pt x="299" y="30"/>
                    <a:pt x="244"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299" name="Google Shape;12299;p66"/>
            <p:cNvSpPr/>
            <p:nvPr/>
          </p:nvSpPr>
          <p:spPr>
            <a:xfrm>
              <a:off x="1425741" y="2492768"/>
              <a:ext cx="25031" cy="17874"/>
            </a:xfrm>
            <a:custGeom>
              <a:rect b="b" l="l" r="r" t="t"/>
              <a:pathLst>
                <a:path extrusionOk="0" h="562" w="787">
                  <a:moveTo>
                    <a:pt x="181" y="1"/>
                  </a:moveTo>
                  <a:cubicBezTo>
                    <a:pt x="126" y="1"/>
                    <a:pt x="72" y="30"/>
                    <a:pt x="48" y="85"/>
                  </a:cubicBezTo>
                  <a:cubicBezTo>
                    <a:pt x="1" y="156"/>
                    <a:pt x="25" y="263"/>
                    <a:pt x="108" y="299"/>
                  </a:cubicBezTo>
                  <a:cubicBezTo>
                    <a:pt x="501" y="525"/>
                    <a:pt x="501" y="561"/>
                    <a:pt x="584" y="561"/>
                  </a:cubicBezTo>
                  <a:cubicBezTo>
                    <a:pt x="632" y="561"/>
                    <a:pt x="703" y="525"/>
                    <a:pt x="727" y="466"/>
                  </a:cubicBezTo>
                  <a:cubicBezTo>
                    <a:pt x="787" y="394"/>
                    <a:pt x="751" y="287"/>
                    <a:pt x="668" y="240"/>
                  </a:cubicBezTo>
                  <a:lnTo>
                    <a:pt x="263" y="25"/>
                  </a:lnTo>
                  <a:cubicBezTo>
                    <a:pt x="238" y="9"/>
                    <a:pt x="209"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0" name="Google Shape;12300;p66"/>
            <p:cNvSpPr/>
            <p:nvPr/>
          </p:nvSpPr>
          <p:spPr>
            <a:xfrm>
              <a:off x="1414768" y="2535959"/>
              <a:ext cx="25031" cy="10655"/>
            </a:xfrm>
            <a:custGeom>
              <a:rect b="b" l="l" r="r" t="t"/>
              <a:pathLst>
                <a:path extrusionOk="0" h="335" w="787">
                  <a:moveTo>
                    <a:pt x="167" y="1"/>
                  </a:moveTo>
                  <a:cubicBezTo>
                    <a:pt x="72" y="1"/>
                    <a:pt x="1" y="72"/>
                    <a:pt x="1" y="167"/>
                  </a:cubicBezTo>
                  <a:cubicBezTo>
                    <a:pt x="1" y="251"/>
                    <a:pt x="72" y="334"/>
                    <a:pt x="167" y="334"/>
                  </a:cubicBezTo>
                  <a:lnTo>
                    <a:pt x="632" y="334"/>
                  </a:lnTo>
                  <a:cubicBezTo>
                    <a:pt x="715" y="334"/>
                    <a:pt x="786" y="251"/>
                    <a:pt x="786" y="167"/>
                  </a:cubicBezTo>
                  <a:cubicBezTo>
                    <a:pt x="786" y="72"/>
                    <a:pt x="715" y="1"/>
                    <a:pt x="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1" name="Google Shape;12301;p66"/>
            <p:cNvSpPr/>
            <p:nvPr/>
          </p:nvSpPr>
          <p:spPr>
            <a:xfrm>
              <a:off x="1573825" y="2537104"/>
              <a:ext cx="24999" cy="10241"/>
            </a:xfrm>
            <a:custGeom>
              <a:rect b="b" l="l" r="r" t="t"/>
              <a:pathLst>
                <a:path extrusionOk="0" h="322" w="786">
                  <a:moveTo>
                    <a:pt x="167" y="0"/>
                  </a:moveTo>
                  <a:cubicBezTo>
                    <a:pt x="72" y="0"/>
                    <a:pt x="0" y="72"/>
                    <a:pt x="0" y="155"/>
                  </a:cubicBezTo>
                  <a:cubicBezTo>
                    <a:pt x="0" y="251"/>
                    <a:pt x="72" y="322"/>
                    <a:pt x="167" y="322"/>
                  </a:cubicBezTo>
                  <a:lnTo>
                    <a:pt x="631" y="322"/>
                  </a:lnTo>
                  <a:cubicBezTo>
                    <a:pt x="715" y="322"/>
                    <a:pt x="786" y="251"/>
                    <a:pt x="786" y="155"/>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2" name="Google Shape;12302;p66"/>
            <p:cNvSpPr/>
            <p:nvPr/>
          </p:nvSpPr>
          <p:spPr>
            <a:xfrm>
              <a:off x="1563965" y="2493627"/>
              <a:ext cx="24649" cy="17525"/>
            </a:xfrm>
            <a:custGeom>
              <a:rect b="b" l="l" r="r" t="t"/>
              <a:pathLst>
                <a:path extrusionOk="0" h="551" w="775">
                  <a:moveTo>
                    <a:pt x="576" y="0"/>
                  </a:moveTo>
                  <a:cubicBezTo>
                    <a:pt x="549" y="0"/>
                    <a:pt x="523" y="7"/>
                    <a:pt x="501" y="22"/>
                  </a:cubicBezTo>
                  <a:lnTo>
                    <a:pt x="108" y="248"/>
                  </a:lnTo>
                  <a:cubicBezTo>
                    <a:pt x="24" y="296"/>
                    <a:pt x="1" y="391"/>
                    <a:pt x="48" y="475"/>
                  </a:cubicBezTo>
                  <a:cubicBezTo>
                    <a:pt x="73" y="524"/>
                    <a:pt x="132" y="550"/>
                    <a:pt x="189" y="550"/>
                  </a:cubicBezTo>
                  <a:cubicBezTo>
                    <a:pt x="215" y="550"/>
                    <a:pt x="240" y="545"/>
                    <a:pt x="263" y="534"/>
                  </a:cubicBezTo>
                  <a:lnTo>
                    <a:pt x="667" y="308"/>
                  </a:lnTo>
                  <a:cubicBezTo>
                    <a:pt x="739" y="260"/>
                    <a:pt x="774" y="153"/>
                    <a:pt x="727" y="82"/>
                  </a:cubicBezTo>
                  <a:cubicBezTo>
                    <a:pt x="694" y="33"/>
                    <a:pt x="633" y="0"/>
                    <a:pt x="5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3" name="Google Shape;12303;p66"/>
            <p:cNvSpPr/>
            <p:nvPr/>
          </p:nvSpPr>
          <p:spPr>
            <a:xfrm>
              <a:off x="1537853" y="2461440"/>
              <a:ext cx="18956" cy="23090"/>
            </a:xfrm>
            <a:custGeom>
              <a:rect b="b" l="l" r="r" t="t"/>
              <a:pathLst>
                <a:path extrusionOk="0" h="726" w="596">
                  <a:moveTo>
                    <a:pt x="414" y="0"/>
                  </a:moveTo>
                  <a:cubicBezTo>
                    <a:pt x="357" y="0"/>
                    <a:pt x="298" y="33"/>
                    <a:pt x="274" y="82"/>
                  </a:cubicBezTo>
                  <a:lnTo>
                    <a:pt x="48" y="486"/>
                  </a:lnTo>
                  <a:cubicBezTo>
                    <a:pt x="0" y="558"/>
                    <a:pt x="36" y="665"/>
                    <a:pt x="107" y="701"/>
                  </a:cubicBezTo>
                  <a:cubicBezTo>
                    <a:pt x="132" y="718"/>
                    <a:pt x="162" y="725"/>
                    <a:pt x="192" y="725"/>
                  </a:cubicBezTo>
                  <a:cubicBezTo>
                    <a:pt x="247" y="725"/>
                    <a:pt x="303" y="699"/>
                    <a:pt x="333" y="653"/>
                  </a:cubicBezTo>
                  <a:lnTo>
                    <a:pt x="548" y="248"/>
                  </a:lnTo>
                  <a:cubicBezTo>
                    <a:pt x="595" y="177"/>
                    <a:pt x="572" y="70"/>
                    <a:pt x="488" y="22"/>
                  </a:cubicBezTo>
                  <a:cubicBezTo>
                    <a:pt x="466" y="7"/>
                    <a:pt x="440" y="0"/>
                    <a:pt x="41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304" name="Google Shape;12304;p66"/>
          <p:cNvSpPr/>
          <p:nvPr/>
        </p:nvSpPr>
        <p:spPr>
          <a:xfrm>
            <a:off x="7075994" y="2425914"/>
            <a:ext cx="353354" cy="351318"/>
          </a:xfrm>
          <a:custGeom>
            <a:rect b="b" l="l" r="r" t="t"/>
            <a:pathLst>
              <a:path extrusionOk="0" h="11046" w="11110">
                <a:moveTo>
                  <a:pt x="3750" y="304"/>
                </a:moveTo>
                <a:cubicBezTo>
                  <a:pt x="3766" y="304"/>
                  <a:pt x="3783" y="304"/>
                  <a:pt x="3799" y="306"/>
                </a:cubicBezTo>
                <a:cubicBezTo>
                  <a:pt x="4037" y="341"/>
                  <a:pt x="4275" y="365"/>
                  <a:pt x="4490" y="413"/>
                </a:cubicBezTo>
                <a:cubicBezTo>
                  <a:pt x="4716" y="460"/>
                  <a:pt x="4954" y="520"/>
                  <a:pt x="5180" y="579"/>
                </a:cubicBezTo>
                <a:cubicBezTo>
                  <a:pt x="5347" y="615"/>
                  <a:pt x="5478" y="734"/>
                  <a:pt x="5549" y="889"/>
                </a:cubicBezTo>
                <a:cubicBezTo>
                  <a:pt x="5561" y="913"/>
                  <a:pt x="5585" y="949"/>
                  <a:pt x="5585" y="972"/>
                </a:cubicBezTo>
                <a:cubicBezTo>
                  <a:pt x="5621" y="1115"/>
                  <a:pt x="5609" y="1246"/>
                  <a:pt x="5573" y="1377"/>
                </a:cubicBezTo>
                <a:lnTo>
                  <a:pt x="4156" y="4770"/>
                </a:lnTo>
                <a:cubicBezTo>
                  <a:pt x="3990" y="4711"/>
                  <a:pt x="3823" y="4663"/>
                  <a:pt x="3644" y="4639"/>
                </a:cubicBezTo>
                <a:cubicBezTo>
                  <a:pt x="3489" y="4604"/>
                  <a:pt x="3323" y="4592"/>
                  <a:pt x="3168" y="4580"/>
                </a:cubicBezTo>
                <a:cubicBezTo>
                  <a:pt x="3162" y="4586"/>
                  <a:pt x="3156" y="4589"/>
                  <a:pt x="3152" y="4589"/>
                </a:cubicBezTo>
                <a:cubicBezTo>
                  <a:pt x="3147" y="4589"/>
                  <a:pt x="3144" y="4586"/>
                  <a:pt x="3144" y="4580"/>
                </a:cubicBezTo>
                <a:lnTo>
                  <a:pt x="3144" y="901"/>
                </a:lnTo>
                <a:cubicBezTo>
                  <a:pt x="3144" y="722"/>
                  <a:pt x="3216" y="579"/>
                  <a:pt x="3335" y="460"/>
                </a:cubicBezTo>
                <a:cubicBezTo>
                  <a:pt x="3453" y="353"/>
                  <a:pt x="3600" y="304"/>
                  <a:pt x="3750" y="304"/>
                </a:cubicBezTo>
                <a:close/>
                <a:moveTo>
                  <a:pt x="6451" y="1138"/>
                </a:moveTo>
                <a:cubicBezTo>
                  <a:pt x="6549" y="1138"/>
                  <a:pt x="6645" y="1162"/>
                  <a:pt x="6728" y="1210"/>
                </a:cubicBezTo>
                <a:cubicBezTo>
                  <a:pt x="6918" y="1318"/>
                  <a:pt x="7121" y="1437"/>
                  <a:pt x="7311" y="1556"/>
                </a:cubicBezTo>
                <a:cubicBezTo>
                  <a:pt x="7514" y="1687"/>
                  <a:pt x="7716" y="1842"/>
                  <a:pt x="7907" y="1984"/>
                </a:cubicBezTo>
                <a:cubicBezTo>
                  <a:pt x="7954" y="2020"/>
                  <a:pt x="7978" y="2068"/>
                  <a:pt x="8014" y="2103"/>
                </a:cubicBezTo>
                <a:cubicBezTo>
                  <a:pt x="8085" y="2199"/>
                  <a:pt x="8109" y="2318"/>
                  <a:pt x="8133" y="2437"/>
                </a:cubicBezTo>
                <a:lnTo>
                  <a:pt x="8133" y="2461"/>
                </a:lnTo>
                <a:cubicBezTo>
                  <a:pt x="8133" y="2568"/>
                  <a:pt x="8097" y="2663"/>
                  <a:pt x="8050" y="2746"/>
                </a:cubicBezTo>
                <a:cubicBezTo>
                  <a:pt x="8026" y="2806"/>
                  <a:pt x="7990" y="2854"/>
                  <a:pt x="7954" y="2889"/>
                </a:cubicBezTo>
                <a:lnTo>
                  <a:pt x="5347" y="5497"/>
                </a:lnTo>
                <a:lnTo>
                  <a:pt x="5311" y="5497"/>
                </a:lnTo>
                <a:cubicBezTo>
                  <a:pt x="5192" y="5378"/>
                  <a:pt x="5049" y="5271"/>
                  <a:pt x="4918" y="5187"/>
                </a:cubicBezTo>
                <a:cubicBezTo>
                  <a:pt x="4775" y="5092"/>
                  <a:pt x="4632" y="5009"/>
                  <a:pt x="4478" y="4949"/>
                </a:cubicBezTo>
                <a:cubicBezTo>
                  <a:pt x="4466" y="4949"/>
                  <a:pt x="4466" y="4937"/>
                  <a:pt x="4466" y="4913"/>
                </a:cubicBezTo>
                <a:lnTo>
                  <a:pt x="5883" y="1508"/>
                </a:lnTo>
                <a:cubicBezTo>
                  <a:pt x="5942" y="1341"/>
                  <a:pt x="6073" y="1234"/>
                  <a:pt x="6240" y="1175"/>
                </a:cubicBezTo>
                <a:cubicBezTo>
                  <a:pt x="6309" y="1150"/>
                  <a:pt x="6381" y="1138"/>
                  <a:pt x="6451" y="1138"/>
                </a:cubicBezTo>
                <a:close/>
                <a:moveTo>
                  <a:pt x="8633" y="2937"/>
                </a:moveTo>
                <a:cubicBezTo>
                  <a:pt x="8800" y="2961"/>
                  <a:pt x="8966" y="3032"/>
                  <a:pt x="9062" y="3163"/>
                </a:cubicBezTo>
                <a:cubicBezTo>
                  <a:pt x="9228" y="3354"/>
                  <a:pt x="9383" y="3568"/>
                  <a:pt x="9514" y="3770"/>
                </a:cubicBezTo>
                <a:cubicBezTo>
                  <a:pt x="9633" y="3949"/>
                  <a:pt x="9752" y="4151"/>
                  <a:pt x="9859" y="4342"/>
                </a:cubicBezTo>
                <a:cubicBezTo>
                  <a:pt x="9883" y="4389"/>
                  <a:pt x="9895" y="4425"/>
                  <a:pt x="9919" y="4485"/>
                </a:cubicBezTo>
                <a:cubicBezTo>
                  <a:pt x="9931" y="4532"/>
                  <a:pt x="9931" y="4592"/>
                  <a:pt x="9931" y="4639"/>
                </a:cubicBezTo>
                <a:cubicBezTo>
                  <a:pt x="9931" y="4699"/>
                  <a:pt x="9919" y="4759"/>
                  <a:pt x="9895" y="4818"/>
                </a:cubicBezTo>
                <a:cubicBezTo>
                  <a:pt x="9895" y="4830"/>
                  <a:pt x="9883" y="4866"/>
                  <a:pt x="9871" y="4878"/>
                </a:cubicBezTo>
                <a:lnTo>
                  <a:pt x="9871" y="4890"/>
                </a:lnTo>
                <a:cubicBezTo>
                  <a:pt x="9859" y="4937"/>
                  <a:pt x="9824" y="4961"/>
                  <a:pt x="9800" y="4997"/>
                </a:cubicBezTo>
                <a:cubicBezTo>
                  <a:pt x="9740" y="5068"/>
                  <a:pt x="9645" y="5128"/>
                  <a:pt x="9562" y="5175"/>
                </a:cubicBezTo>
                <a:lnTo>
                  <a:pt x="6145" y="6592"/>
                </a:lnTo>
                <a:lnTo>
                  <a:pt x="6133" y="6592"/>
                </a:lnTo>
                <a:cubicBezTo>
                  <a:pt x="6133" y="6592"/>
                  <a:pt x="6121" y="6592"/>
                  <a:pt x="6121" y="6568"/>
                </a:cubicBezTo>
                <a:cubicBezTo>
                  <a:pt x="6049" y="6402"/>
                  <a:pt x="5954" y="6259"/>
                  <a:pt x="5847" y="6104"/>
                </a:cubicBezTo>
                <a:cubicBezTo>
                  <a:pt x="5764" y="5973"/>
                  <a:pt x="5668" y="5854"/>
                  <a:pt x="5573" y="5759"/>
                </a:cubicBezTo>
                <a:lnTo>
                  <a:pt x="5573" y="5723"/>
                </a:lnTo>
                <a:lnTo>
                  <a:pt x="8169" y="3115"/>
                </a:lnTo>
                <a:cubicBezTo>
                  <a:pt x="8288" y="2996"/>
                  <a:pt x="8454" y="2937"/>
                  <a:pt x="8633" y="2937"/>
                </a:cubicBezTo>
                <a:close/>
                <a:moveTo>
                  <a:pt x="2966" y="4878"/>
                </a:moveTo>
                <a:cubicBezTo>
                  <a:pt x="3013" y="4901"/>
                  <a:pt x="3073" y="4913"/>
                  <a:pt x="3132" y="4913"/>
                </a:cubicBezTo>
                <a:cubicBezTo>
                  <a:pt x="3216" y="4913"/>
                  <a:pt x="3311" y="4937"/>
                  <a:pt x="3394" y="4949"/>
                </a:cubicBezTo>
                <a:lnTo>
                  <a:pt x="2966" y="7140"/>
                </a:lnTo>
                <a:lnTo>
                  <a:pt x="2918" y="7140"/>
                </a:lnTo>
                <a:lnTo>
                  <a:pt x="2537" y="4949"/>
                </a:lnTo>
                <a:cubicBezTo>
                  <a:pt x="2620" y="4937"/>
                  <a:pt x="2727" y="4925"/>
                  <a:pt x="2811" y="4925"/>
                </a:cubicBezTo>
                <a:lnTo>
                  <a:pt x="2870" y="4925"/>
                </a:lnTo>
                <a:cubicBezTo>
                  <a:pt x="2894" y="4925"/>
                  <a:pt x="2894" y="4925"/>
                  <a:pt x="2906" y="4901"/>
                </a:cubicBezTo>
                <a:cubicBezTo>
                  <a:pt x="2918" y="4901"/>
                  <a:pt x="2918" y="4901"/>
                  <a:pt x="2930" y="4890"/>
                </a:cubicBezTo>
                <a:cubicBezTo>
                  <a:pt x="2954" y="4890"/>
                  <a:pt x="2954" y="4878"/>
                  <a:pt x="2966" y="4878"/>
                </a:cubicBezTo>
                <a:close/>
                <a:moveTo>
                  <a:pt x="3728" y="4997"/>
                </a:moveTo>
                <a:lnTo>
                  <a:pt x="4037" y="5080"/>
                </a:lnTo>
                <a:cubicBezTo>
                  <a:pt x="4049" y="5080"/>
                  <a:pt x="4049" y="5080"/>
                  <a:pt x="4061" y="5104"/>
                </a:cubicBezTo>
                <a:lnTo>
                  <a:pt x="4228" y="5104"/>
                </a:lnTo>
                <a:cubicBezTo>
                  <a:pt x="4251" y="5140"/>
                  <a:pt x="4299" y="5187"/>
                  <a:pt x="4359" y="5199"/>
                </a:cubicBezTo>
                <a:cubicBezTo>
                  <a:pt x="4418" y="5259"/>
                  <a:pt x="4502" y="5306"/>
                  <a:pt x="4585" y="5354"/>
                </a:cubicBezTo>
                <a:lnTo>
                  <a:pt x="3335" y="7199"/>
                </a:lnTo>
                <a:cubicBezTo>
                  <a:pt x="3323" y="7199"/>
                  <a:pt x="3299" y="7176"/>
                  <a:pt x="3287" y="7176"/>
                </a:cubicBezTo>
                <a:lnTo>
                  <a:pt x="3728" y="4997"/>
                </a:lnTo>
                <a:close/>
                <a:moveTo>
                  <a:pt x="4859" y="5532"/>
                </a:moveTo>
                <a:cubicBezTo>
                  <a:pt x="4942" y="5592"/>
                  <a:pt x="5013" y="5663"/>
                  <a:pt x="5097" y="5723"/>
                </a:cubicBezTo>
                <a:cubicBezTo>
                  <a:pt x="5097" y="5723"/>
                  <a:pt x="5109" y="5735"/>
                  <a:pt x="5121" y="5735"/>
                </a:cubicBezTo>
                <a:lnTo>
                  <a:pt x="5133" y="5759"/>
                </a:lnTo>
                <a:cubicBezTo>
                  <a:pt x="5156" y="5759"/>
                  <a:pt x="5156" y="5771"/>
                  <a:pt x="5168" y="5771"/>
                </a:cubicBezTo>
                <a:cubicBezTo>
                  <a:pt x="5168" y="5771"/>
                  <a:pt x="5180" y="5771"/>
                  <a:pt x="5180" y="5782"/>
                </a:cubicBezTo>
                <a:cubicBezTo>
                  <a:pt x="5192" y="5782"/>
                  <a:pt x="5192" y="5782"/>
                  <a:pt x="5216" y="5794"/>
                </a:cubicBezTo>
                <a:lnTo>
                  <a:pt x="5228" y="5794"/>
                </a:lnTo>
                <a:cubicBezTo>
                  <a:pt x="5240" y="5854"/>
                  <a:pt x="5275" y="5902"/>
                  <a:pt x="5299" y="5949"/>
                </a:cubicBezTo>
                <a:cubicBezTo>
                  <a:pt x="5359" y="6009"/>
                  <a:pt x="5418" y="6080"/>
                  <a:pt x="5466" y="6152"/>
                </a:cubicBezTo>
                <a:lnTo>
                  <a:pt x="3629" y="7396"/>
                </a:lnTo>
                <a:lnTo>
                  <a:pt x="3629" y="7396"/>
                </a:lnTo>
                <a:cubicBezTo>
                  <a:pt x="3623" y="7389"/>
                  <a:pt x="3617" y="7382"/>
                  <a:pt x="3609" y="7378"/>
                </a:cubicBezTo>
                <a:lnTo>
                  <a:pt x="4859" y="5532"/>
                </a:lnTo>
                <a:close/>
                <a:moveTo>
                  <a:pt x="5692" y="6425"/>
                </a:moveTo>
                <a:cubicBezTo>
                  <a:pt x="5752" y="6509"/>
                  <a:pt x="5787" y="6616"/>
                  <a:pt x="5835" y="6711"/>
                </a:cubicBezTo>
                <a:cubicBezTo>
                  <a:pt x="5835" y="6723"/>
                  <a:pt x="5847" y="6735"/>
                  <a:pt x="5847" y="6735"/>
                </a:cubicBezTo>
                <a:cubicBezTo>
                  <a:pt x="5847" y="6747"/>
                  <a:pt x="5871" y="6747"/>
                  <a:pt x="5883" y="6771"/>
                </a:cubicBezTo>
                <a:lnTo>
                  <a:pt x="5906" y="6795"/>
                </a:lnTo>
                <a:lnTo>
                  <a:pt x="5942" y="6830"/>
                </a:lnTo>
                <a:cubicBezTo>
                  <a:pt x="5930" y="6878"/>
                  <a:pt x="5942" y="6949"/>
                  <a:pt x="5954" y="6985"/>
                </a:cubicBezTo>
                <a:cubicBezTo>
                  <a:pt x="5990" y="7080"/>
                  <a:pt x="6014" y="7164"/>
                  <a:pt x="6026" y="7259"/>
                </a:cubicBezTo>
                <a:lnTo>
                  <a:pt x="3859" y="7723"/>
                </a:lnTo>
                <a:cubicBezTo>
                  <a:pt x="3859" y="7699"/>
                  <a:pt x="3847" y="7687"/>
                  <a:pt x="3847" y="7676"/>
                </a:cubicBezTo>
                <a:lnTo>
                  <a:pt x="5692" y="6425"/>
                </a:lnTo>
                <a:close/>
                <a:moveTo>
                  <a:pt x="9900" y="5418"/>
                </a:moveTo>
                <a:cubicBezTo>
                  <a:pt x="9989" y="5418"/>
                  <a:pt x="10076" y="5436"/>
                  <a:pt x="10157" y="5473"/>
                </a:cubicBezTo>
                <a:cubicBezTo>
                  <a:pt x="10300" y="5544"/>
                  <a:pt x="10419" y="5675"/>
                  <a:pt x="10467" y="5842"/>
                </a:cubicBezTo>
                <a:cubicBezTo>
                  <a:pt x="10598" y="6294"/>
                  <a:pt x="10693" y="6771"/>
                  <a:pt x="10728" y="7223"/>
                </a:cubicBezTo>
                <a:lnTo>
                  <a:pt x="10728" y="7283"/>
                </a:lnTo>
                <a:cubicBezTo>
                  <a:pt x="10752" y="7437"/>
                  <a:pt x="10705" y="7568"/>
                  <a:pt x="10609" y="7676"/>
                </a:cubicBezTo>
                <a:cubicBezTo>
                  <a:pt x="10598" y="7687"/>
                  <a:pt x="10598" y="7687"/>
                  <a:pt x="10598" y="7699"/>
                </a:cubicBezTo>
                <a:cubicBezTo>
                  <a:pt x="10598" y="7723"/>
                  <a:pt x="10586" y="7723"/>
                  <a:pt x="10586" y="7735"/>
                </a:cubicBezTo>
                <a:lnTo>
                  <a:pt x="10574" y="7747"/>
                </a:lnTo>
                <a:lnTo>
                  <a:pt x="10550" y="7759"/>
                </a:lnTo>
                <a:lnTo>
                  <a:pt x="10538" y="7783"/>
                </a:lnTo>
                <a:lnTo>
                  <a:pt x="10526" y="7795"/>
                </a:lnTo>
                <a:cubicBezTo>
                  <a:pt x="10526" y="7795"/>
                  <a:pt x="10514" y="7795"/>
                  <a:pt x="10514" y="7807"/>
                </a:cubicBezTo>
                <a:cubicBezTo>
                  <a:pt x="10514" y="7807"/>
                  <a:pt x="10490" y="7807"/>
                  <a:pt x="10490" y="7818"/>
                </a:cubicBezTo>
                <a:cubicBezTo>
                  <a:pt x="10490" y="7818"/>
                  <a:pt x="10478" y="7818"/>
                  <a:pt x="10478" y="7842"/>
                </a:cubicBezTo>
                <a:cubicBezTo>
                  <a:pt x="10478" y="7842"/>
                  <a:pt x="10467" y="7842"/>
                  <a:pt x="10467" y="7854"/>
                </a:cubicBezTo>
                <a:lnTo>
                  <a:pt x="10455" y="7854"/>
                </a:lnTo>
                <a:cubicBezTo>
                  <a:pt x="10455" y="7854"/>
                  <a:pt x="10431" y="7854"/>
                  <a:pt x="10431" y="7866"/>
                </a:cubicBezTo>
                <a:lnTo>
                  <a:pt x="10419" y="7866"/>
                </a:lnTo>
                <a:cubicBezTo>
                  <a:pt x="10419" y="7866"/>
                  <a:pt x="10407" y="7866"/>
                  <a:pt x="10407" y="7878"/>
                </a:cubicBezTo>
                <a:lnTo>
                  <a:pt x="10395" y="7878"/>
                </a:lnTo>
                <a:cubicBezTo>
                  <a:pt x="10395" y="7878"/>
                  <a:pt x="10371" y="7878"/>
                  <a:pt x="10371" y="7902"/>
                </a:cubicBezTo>
                <a:lnTo>
                  <a:pt x="6466" y="7902"/>
                </a:lnTo>
                <a:cubicBezTo>
                  <a:pt x="6442" y="7902"/>
                  <a:pt x="6442" y="7878"/>
                  <a:pt x="6442" y="7878"/>
                </a:cubicBezTo>
                <a:cubicBezTo>
                  <a:pt x="6430" y="7545"/>
                  <a:pt x="6359" y="7211"/>
                  <a:pt x="6252" y="6902"/>
                </a:cubicBezTo>
                <a:cubicBezTo>
                  <a:pt x="6252" y="6890"/>
                  <a:pt x="6252" y="6890"/>
                  <a:pt x="6264" y="6866"/>
                </a:cubicBezTo>
                <a:lnTo>
                  <a:pt x="9657" y="5461"/>
                </a:lnTo>
                <a:cubicBezTo>
                  <a:pt x="9736" y="5433"/>
                  <a:pt x="9819" y="5418"/>
                  <a:pt x="9900" y="5418"/>
                </a:cubicBezTo>
                <a:close/>
                <a:moveTo>
                  <a:pt x="6109" y="7604"/>
                </a:moveTo>
                <a:cubicBezTo>
                  <a:pt x="6121" y="7699"/>
                  <a:pt x="6133" y="7807"/>
                  <a:pt x="6133" y="7914"/>
                </a:cubicBezTo>
                <a:lnTo>
                  <a:pt x="6133" y="7938"/>
                </a:lnTo>
                <a:lnTo>
                  <a:pt x="6133" y="7973"/>
                </a:lnTo>
                <a:cubicBezTo>
                  <a:pt x="6133" y="7985"/>
                  <a:pt x="6133" y="7985"/>
                  <a:pt x="6145" y="7997"/>
                </a:cubicBezTo>
                <a:cubicBezTo>
                  <a:pt x="6145" y="8021"/>
                  <a:pt x="6145" y="8021"/>
                  <a:pt x="6168" y="8033"/>
                </a:cubicBezTo>
                <a:cubicBezTo>
                  <a:pt x="6168" y="8045"/>
                  <a:pt x="6180" y="8045"/>
                  <a:pt x="6180" y="8057"/>
                </a:cubicBezTo>
                <a:cubicBezTo>
                  <a:pt x="6145" y="8104"/>
                  <a:pt x="6133" y="8164"/>
                  <a:pt x="6133" y="8223"/>
                </a:cubicBezTo>
                <a:cubicBezTo>
                  <a:pt x="6133" y="8319"/>
                  <a:pt x="6121" y="8390"/>
                  <a:pt x="6109" y="8473"/>
                </a:cubicBezTo>
                <a:lnTo>
                  <a:pt x="3930" y="8092"/>
                </a:lnTo>
                <a:lnTo>
                  <a:pt x="3930" y="8033"/>
                </a:lnTo>
                <a:lnTo>
                  <a:pt x="6109" y="7604"/>
                </a:lnTo>
                <a:close/>
                <a:moveTo>
                  <a:pt x="2978" y="7437"/>
                </a:moveTo>
                <a:cubicBezTo>
                  <a:pt x="3335" y="7437"/>
                  <a:pt x="3620" y="7723"/>
                  <a:pt x="3620" y="8080"/>
                </a:cubicBezTo>
                <a:cubicBezTo>
                  <a:pt x="3609" y="8438"/>
                  <a:pt x="3323" y="8711"/>
                  <a:pt x="2978" y="8711"/>
                </a:cubicBezTo>
                <a:cubicBezTo>
                  <a:pt x="2620" y="8711"/>
                  <a:pt x="2335" y="8438"/>
                  <a:pt x="2335" y="8080"/>
                </a:cubicBezTo>
                <a:cubicBezTo>
                  <a:pt x="2335" y="7723"/>
                  <a:pt x="2620" y="7437"/>
                  <a:pt x="2978" y="7437"/>
                </a:cubicBezTo>
                <a:close/>
                <a:moveTo>
                  <a:pt x="3749" y="1"/>
                </a:moveTo>
                <a:cubicBezTo>
                  <a:pt x="3525" y="1"/>
                  <a:pt x="3308" y="92"/>
                  <a:pt x="3144" y="246"/>
                </a:cubicBezTo>
                <a:cubicBezTo>
                  <a:pt x="3085" y="294"/>
                  <a:pt x="3037" y="353"/>
                  <a:pt x="2989" y="413"/>
                </a:cubicBezTo>
                <a:cubicBezTo>
                  <a:pt x="2942" y="353"/>
                  <a:pt x="2906" y="294"/>
                  <a:pt x="2847" y="246"/>
                </a:cubicBezTo>
                <a:cubicBezTo>
                  <a:pt x="2658" y="80"/>
                  <a:pt x="2419" y="7"/>
                  <a:pt x="2185" y="7"/>
                </a:cubicBezTo>
                <a:cubicBezTo>
                  <a:pt x="2168" y="7"/>
                  <a:pt x="2150" y="7"/>
                  <a:pt x="2132" y="8"/>
                </a:cubicBezTo>
                <a:cubicBezTo>
                  <a:pt x="1632" y="56"/>
                  <a:pt x="1156" y="151"/>
                  <a:pt x="680" y="294"/>
                </a:cubicBezTo>
                <a:cubicBezTo>
                  <a:pt x="430" y="365"/>
                  <a:pt x="227" y="544"/>
                  <a:pt x="120" y="782"/>
                </a:cubicBezTo>
                <a:cubicBezTo>
                  <a:pt x="1" y="1020"/>
                  <a:pt x="1" y="1282"/>
                  <a:pt x="108" y="1520"/>
                </a:cubicBezTo>
                <a:lnTo>
                  <a:pt x="370" y="2175"/>
                </a:lnTo>
                <a:cubicBezTo>
                  <a:pt x="397" y="2248"/>
                  <a:pt x="466" y="2279"/>
                  <a:pt x="529" y="2279"/>
                </a:cubicBezTo>
                <a:cubicBezTo>
                  <a:pt x="549" y="2279"/>
                  <a:pt x="567" y="2276"/>
                  <a:pt x="584" y="2270"/>
                </a:cubicBezTo>
                <a:cubicBezTo>
                  <a:pt x="668" y="2234"/>
                  <a:pt x="703" y="2139"/>
                  <a:pt x="668" y="2056"/>
                </a:cubicBezTo>
                <a:lnTo>
                  <a:pt x="406" y="1401"/>
                </a:lnTo>
                <a:cubicBezTo>
                  <a:pt x="346" y="1246"/>
                  <a:pt x="346" y="1068"/>
                  <a:pt x="418" y="913"/>
                </a:cubicBezTo>
                <a:cubicBezTo>
                  <a:pt x="489" y="770"/>
                  <a:pt x="620" y="651"/>
                  <a:pt x="787" y="603"/>
                </a:cubicBezTo>
                <a:cubicBezTo>
                  <a:pt x="1239" y="472"/>
                  <a:pt x="1715" y="377"/>
                  <a:pt x="2168" y="329"/>
                </a:cubicBezTo>
                <a:cubicBezTo>
                  <a:pt x="2182" y="328"/>
                  <a:pt x="2196" y="328"/>
                  <a:pt x="2210" y="328"/>
                </a:cubicBezTo>
                <a:cubicBezTo>
                  <a:pt x="2364" y="328"/>
                  <a:pt x="2523" y="386"/>
                  <a:pt x="2632" y="484"/>
                </a:cubicBezTo>
                <a:cubicBezTo>
                  <a:pt x="2763" y="603"/>
                  <a:pt x="2823" y="746"/>
                  <a:pt x="2823" y="925"/>
                </a:cubicBezTo>
                <a:lnTo>
                  <a:pt x="2823" y="4604"/>
                </a:lnTo>
                <a:lnTo>
                  <a:pt x="2823" y="4616"/>
                </a:lnTo>
                <a:lnTo>
                  <a:pt x="2811" y="4639"/>
                </a:lnTo>
                <a:cubicBezTo>
                  <a:pt x="2466" y="4651"/>
                  <a:pt x="2144" y="4723"/>
                  <a:pt x="1835" y="4830"/>
                </a:cubicBezTo>
                <a:cubicBezTo>
                  <a:pt x="1811" y="4830"/>
                  <a:pt x="1811" y="4830"/>
                  <a:pt x="1799" y="4818"/>
                </a:cubicBezTo>
                <a:lnTo>
                  <a:pt x="953" y="2758"/>
                </a:lnTo>
                <a:cubicBezTo>
                  <a:pt x="927" y="2697"/>
                  <a:pt x="868" y="2661"/>
                  <a:pt x="806" y="2661"/>
                </a:cubicBezTo>
                <a:cubicBezTo>
                  <a:pt x="784" y="2661"/>
                  <a:pt x="761" y="2666"/>
                  <a:pt x="739" y="2675"/>
                </a:cubicBezTo>
                <a:cubicBezTo>
                  <a:pt x="656" y="2699"/>
                  <a:pt x="620" y="2806"/>
                  <a:pt x="656" y="2877"/>
                </a:cubicBezTo>
                <a:lnTo>
                  <a:pt x="1501" y="4937"/>
                </a:lnTo>
                <a:cubicBezTo>
                  <a:pt x="1558" y="5060"/>
                  <a:pt x="1682" y="5146"/>
                  <a:pt x="1821" y="5146"/>
                </a:cubicBezTo>
                <a:cubicBezTo>
                  <a:pt x="1856" y="5146"/>
                  <a:pt x="1893" y="5140"/>
                  <a:pt x="1930" y="5128"/>
                </a:cubicBezTo>
                <a:cubicBezTo>
                  <a:pt x="2025" y="5092"/>
                  <a:pt x="2132" y="5068"/>
                  <a:pt x="2216" y="5032"/>
                </a:cubicBezTo>
                <a:lnTo>
                  <a:pt x="2608" y="7223"/>
                </a:lnTo>
                <a:cubicBezTo>
                  <a:pt x="2251" y="7354"/>
                  <a:pt x="2013" y="7711"/>
                  <a:pt x="2013" y="8116"/>
                </a:cubicBezTo>
                <a:cubicBezTo>
                  <a:pt x="2013" y="8640"/>
                  <a:pt x="2442" y="9069"/>
                  <a:pt x="2966" y="9069"/>
                </a:cubicBezTo>
                <a:cubicBezTo>
                  <a:pt x="3382" y="9069"/>
                  <a:pt x="3740" y="8807"/>
                  <a:pt x="3870" y="8426"/>
                </a:cubicBezTo>
                <a:lnTo>
                  <a:pt x="6037" y="8819"/>
                </a:lnTo>
                <a:cubicBezTo>
                  <a:pt x="6014" y="8926"/>
                  <a:pt x="5978" y="9045"/>
                  <a:pt x="5954" y="9140"/>
                </a:cubicBezTo>
                <a:cubicBezTo>
                  <a:pt x="5895" y="9307"/>
                  <a:pt x="5978" y="9497"/>
                  <a:pt x="6145" y="9581"/>
                </a:cubicBezTo>
                <a:lnTo>
                  <a:pt x="8109" y="10390"/>
                </a:lnTo>
                <a:cubicBezTo>
                  <a:pt x="8121" y="10414"/>
                  <a:pt x="8157" y="10414"/>
                  <a:pt x="8169" y="10414"/>
                </a:cubicBezTo>
                <a:cubicBezTo>
                  <a:pt x="8228" y="10414"/>
                  <a:pt x="8288" y="10366"/>
                  <a:pt x="8323" y="10307"/>
                </a:cubicBezTo>
                <a:cubicBezTo>
                  <a:pt x="8347" y="10212"/>
                  <a:pt x="8323" y="10128"/>
                  <a:pt x="8228" y="10093"/>
                </a:cubicBezTo>
                <a:lnTo>
                  <a:pt x="6264" y="9283"/>
                </a:lnTo>
                <a:cubicBezTo>
                  <a:pt x="6252" y="9283"/>
                  <a:pt x="6252" y="9259"/>
                  <a:pt x="6252" y="9247"/>
                </a:cubicBezTo>
                <a:cubicBezTo>
                  <a:pt x="6371" y="8938"/>
                  <a:pt x="6430" y="8604"/>
                  <a:pt x="6442" y="8271"/>
                </a:cubicBezTo>
                <a:cubicBezTo>
                  <a:pt x="6442" y="8247"/>
                  <a:pt x="6466" y="8247"/>
                  <a:pt x="6466" y="8247"/>
                </a:cubicBezTo>
                <a:lnTo>
                  <a:pt x="10133" y="8247"/>
                </a:lnTo>
                <a:cubicBezTo>
                  <a:pt x="10312" y="8247"/>
                  <a:pt x="10467" y="8330"/>
                  <a:pt x="10586" y="8449"/>
                </a:cubicBezTo>
                <a:cubicBezTo>
                  <a:pt x="10705" y="8580"/>
                  <a:pt x="10740" y="8747"/>
                  <a:pt x="10728" y="8902"/>
                </a:cubicBezTo>
                <a:cubicBezTo>
                  <a:pt x="10693" y="9366"/>
                  <a:pt x="10586" y="9842"/>
                  <a:pt x="10467" y="10295"/>
                </a:cubicBezTo>
                <a:cubicBezTo>
                  <a:pt x="10419" y="10450"/>
                  <a:pt x="10300" y="10593"/>
                  <a:pt x="10157" y="10664"/>
                </a:cubicBezTo>
                <a:cubicBezTo>
                  <a:pt x="10076" y="10701"/>
                  <a:pt x="9989" y="10719"/>
                  <a:pt x="9900" y="10719"/>
                </a:cubicBezTo>
                <a:cubicBezTo>
                  <a:pt x="9819" y="10719"/>
                  <a:pt x="9736" y="10704"/>
                  <a:pt x="9657" y="10676"/>
                </a:cubicBezTo>
                <a:lnTo>
                  <a:pt x="8919" y="10366"/>
                </a:lnTo>
                <a:cubicBezTo>
                  <a:pt x="8900" y="10357"/>
                  <a:pt x="8879" y="10353"/>
                  <a:pt x="8857" y="10353"/>
                </a:cubicBezTo>
                <a:cubicBezTo>
                  <a:pt x="8796" y="10353"/>
                  <a:pt x="8731" y="10388"/>
                  <a:pt x="8704" y="10450"/>
                </a:cubicBezTo>
                <a:cubicBezTo>
                  <a:pt x="8681" y="10545"/>
                  <a:pt x="8704" y="10628"/>
                  <a:pt x="8800" y="10664"/>
                </a:cubicBezTo>
                <a:lnTo>
                  <a:pt x="9538" y="10974"/>
                </a:lnTo>
                <a:cubicBezTo>
                  <a:pt x="9657" y="11021"/>
                  <a:pt x="9776" y="11045"/>
                  <a:pt x="9895" y="11045"/>
                </a:cubicBezTo>
                <a:cubicBezTo>
                  <a:pt x="10038" y="11045"/>
                  <a:pt x="10169" y="11021"/>
                  <a:pt x="10300" y="10962"/>
                </a:cubicBezTo>
                <a:cubicBezTo>
                  <a:pt x="10538" y="10843"/>
                  <a:pt x="10717" y="10652"/>
                  <a:pt x="10788" y="10390"/>
                </a:cubicBezTo>
                <a:cubicBezTo>
                  <a:pt x="10931" y="9938"/>
                  <a:pt x="11026" y="9438"/>
                  <a:pt x="11074" y="8950"/>
                </a:cubicBezTo>
                <a:cubicBezTo>
                  <a:pt x="11109" y="8700"/>
                  <a:pt x="11014" y="8426"/>
                  <a:pt x="10836" y="8235"/>
                </a:cubicBezTo>
                <a:cubicBezTo>
                  <a:pt x="10776" y="8152"/>
                  <a:pt x="10728" y="8104"/>
                  <a:pt x="10669" y="8057"/>
                </a:cubicBezTo>
                <a:cubicBezTo>
                  <a:pt x="10693" y="8045"/>
                  <a:pt x="10705" y="8045"/>
                  <a:pt x="10705" y="8033"/>
                </a:cubicBezTo>
                <a:lnTo>
                  <a:pt x="10717" y="8021"/>
                </a:lnTo>
                <a:cubicBezTo>
                  <a:pt x="10728" y="8021"/>
                  <a:pt x="10728" y="7997"/>
                  <a:pt x="10752" y="7997"/>
                </a:cubicBezTo>
                <a:lnTo>
                  <a:pt x="10764" y="7985"/>
                </a:lnTo>
                <a:lnTo>
                  <a:pt x="10788" y="7949"/>
                </a:lnTo>
                <a:lnTo>
                  <a:pt x="10812" y="7938"/>
                </a:lnTo>
                <a:cubicBezTo>
                  <a:pt x="10824" y="7926"/>
                  <a:pt x="10836" y="7914"/>
                  <a:pt x="10836" y="7890"/>
                </a:cubicBezTo>
                <a:cubicBezTo>
                  <a:pt x="11014" y="7699"/>
                  <a:pt x="11086" y="7437"/>
                  <a:pt x="11074" y="7176"/>
                </a:cubicBezTo>
                <a:cubicBezTo>
                  <a:pt x="11026" y="6687"/>
                  <a:pt x="10931" y="6211"/>
                  <a:pt x="10788" y="5735"/>
                </a:cubicBezTo>
                <a:cubicBezTo>
                  <a:pt x="10717" y="5485"/>
                  <a:pt x="10538" y="5271"/>
                  <a:pt x="10300" y="5175"/>
                </a:cubicBezTo>
                <a:cubicBezTo>
                  <a:pt x="10228" y="5140"/>
                  <a:pt x="10169" y="5116"/>
                  <a:pt x="10086" y="5092"/>
                </a:cubicBezTo>
                <a:lnTo>
                  <a:pt x="10086" y="5080"/>
                </a:lnTo>
                <a:cubicBezTo>
                  <a:pt x="10086" y="5068"/>
                  <a:pt x="10109" y="5068"/>
                  <a:pt x="10109" y="5056"/>
                </a:cubicBezTo>
                <a:cubicBezTo>
                  <a:pt x="10109" y="5056"/>
                  <a:pt x="10109" y="5032"/>
                  <a:pt x="10121" y="5032"/>
                </a:cubicBezTo>
                <a:cubicBezTo>
                  <a:pt x="10121" y="5020"/>
                  <a:pt x="10133" y="5020"/>
                  <a:pt x="10133" y="5009"/>
                </a:cubicBezTo>
                <a:cubicBezTo>
                  <a:pt x="10133" y="5009"/>
                  <a:pt x="10133" y="4997"/>
                  <a:pt x="10145" y="4997"/>
                </a:cubicBezTo>
                <a:cubicBezTo>
                  <a:pt x="10145" y="4973"/>
                  <a:pt x="10169" y="4973"/>
                  <a:pt x="10169" y="4961"/>
                </a:cubicBezTo>
                <a:lnTo>
                  <a:pt x="10169" y="4949"/>
                </a:lnTo>
                <a:cubicBezTo>
                  <a:pt x="10169" y="4937"/>
                  <a:pt x="10181" y="4913"/>
                  <a:pt x="10181" y="4901"/>
                </a:cubicBezTo>
                <a:cubicBezTo>
                  <a:pt x="10205" y="4818"/>
                  <a:pt x="10228" y="4711"/>
                  <a:pt x="10240" y="4616"/>
                </a:cubicBezTo>
                <a:cubicBezTo>
                  <a:pt x="10240" y="4473"/>
                  <a:pt x="10205" y="4342"/>
                  <a:pt x="10145" y="4199"/>
                </a:cubicBezTo>
                <a:cubicBezTo>
                  <a:pt x="10145" y="4187"/>
                  <a:pt x="10133" y="4175"/>
                  <a:pt x="10133" y="4163"/>
                </a:cubicBezTo>
                <a:cubicBezTo>
                  <a:pt x="10026" y="3961"/>
                  <a:pt x="9907" y="3770"/>
                  <a:pt x="9776" y="3580"/>
                </a:cubicBezTo>
                <a:cubicBezTo>
                  <a:pt x="9633" y="3354"/>
                  <a:pt x="9478" y="3151"/>
                  <a:pt x="9312" y="2937"/>
                </a:cubicBezTo>
                <a:cubicBezTo>
                  <a:pt x="9157" y="2734"/>
                  <a:pt x="8919" y="2615"/>
                  <a:pt x="8645" y="2592"/>
                </a:cubicBezTo>
                <a:cubicBezTo>
                  <a:pt x="8573" y="2592"/>
                  <a:pt x="8502" y="2592"/>
                  <a:pt x="8419" y="2615"/>
                </a:cubicBezTo>
                <a:lnTo>
                  <a:pt x="8419" y="2592"/>
                </a:lnTo>
                <a:lnTo>
                  <a:pt x="8419" y="2568"/>
                </a:lnTo>
                <a:lnTo>
                  <a:pt x="8419" y="2556"/>
                </a:lnTo>
                <a:lnTo>
                  <a:pt x="8419" y="2520"/>
                </a:lnTo>
                <a:lnTo>
                  <a:pt x="8419" y="2508"/>
                </a:lnTo>
                <a:lnTo>
                  <a:pt x="8419" y="2473"/>
                </a:lnTo>
                <a:lnTo>
                  <a:pt x="8419" y="2461"/>
                </a:lnTo>
                <a:lnTo>
                  <a:pt x="8419" y="2401"/>
                </a:lnTo>
                <a:cubicBezTo>
                  <a:pt x="8419" y="2318"/>
                  <a:pt x="8395" y="2223"/>
                  <a:pt x="8359" y="2139"/>
                </a:cubicBezTo>
                <a:cubicBezTo>
                  <a:pt x="8300" y="1972"/>
                  <a:pt x="8216" y="1842"/>
                  <a:pt x="8085" y="1734"/>
                </a:cubicBezTo>
                <a:cubicBezTo>
                  <a:pt x="7883" y="1568"/>
                  <a:pt x="7680" y="1425"/>
                  <a:pt x="7454" y="1270"/>
                </a:cubicBezTo>
                <a:cubicBezTo>
                  <a:pt x="7264" y="1139"/>
                  <a:pt x="7049" y="1020"/>
                  <a:pt x="6859" y="913"/>
                </a:cubicBezTo>
                <a:cubicBezTo>
                  <a:pt x="6723" y="841"/>
                  <a:pt x="6569" y="804"/>
                  <a:pt x="6417" y="804"/>
                </a:cubicBezTo>
                <a:cubicBezTo>
                  <a:pt x="6316" y="804"/>
                  <a:pt x="6215" y="820"/>
                  <a:pt x="6121" y="853"/>
                </a:cubicBezTo>
                <a:cubicBezTo>
                  <a:pt x="6037" y="889"/>
                  <a:pt x="5978" y="913"/>
                  <a:pt x="5918" y="960"/>
                </a:cubicBezTo>
                <a:lnTo>
                  <a:pt x="5918" y="949"/>
                </a:lnTo>
                <a:cubicBezTo>
                  <a:pt x="5918" y="925"/>
                  <a:pt x="5918" y="925"/>
                  <a:pt x="5906" y="913"/>
                </a:cubicBezTo>
                <a:lnTo>
                  <a:pt x="5906" y="901"/>
                </a:lnTo>
                <a:cubicBezTo>
                  <a:pt x="5906" y="889"/>
                  <a:pt x="5906" y="889"/>
                  <a:pt x="5895" y="865"/>
                </a:cubicBezTo>
                <a:lnTo>
                  <a:pt x="5895" y="853"/>
                </a:lnTo>
                <a:cubicBezTo>
                  <a:pt x="5895" y="841"/>
                  <a:pt x="5883" y="829"/>
                  <a:pt x="5883" y="829"/>
                </a:cubicBezTo>
                <a:lnTo>
                  <a:pt x="5883" y="806"/>
                </a:lnTo>
                <a:cubicBezTo>
                  <a:pt x="5883" y="794"/>
                  <a:pt x="5859" y="782"/>
                  <a:pt x="5859" y="770"/>
                </a:cubicBezTo>
                <a:cubicBezTo>
                  <a:pt x="5799" y="627"/>
                  <a:pt x="5704" y="508"/>
                  <a:pt x="5597" y="437"/>
                </a:cubicBezTo>
                <a:cubicBezTo>
                  <a:pt x="5502" y="377"/>
                  <a:pt x="5418" y="318"/>
                  <a:pt x="5299" y="294"/>
                </a:cubicBezTo>
                <a:cubicBezTo>
                  <a:pt x="5061" y="210"/>
                  <a:pt x="4823" y="151"/>
                  <a:pt x="4585" y="115"/>
                </a:cubicBezTo>
                <a:cubicBezTo>
                  <a:pt x="4347" y="67"/>
                  <a:pt x="4097" y="20"/>
                  <a:pt x="3859" y="8"/>
                </a:cubicBezTo>
                <a:cubicBezTo>
                  <a:pt x="3822" y="3"/>
                  <a:pt x="3785" y="1"/>
                  <a:pt x="37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305" name="Google Shape;12305;p66"/>
          <p:cNvGrpSpPr/>
          <p:nvPr/>
        </p:nvGrpSpPr>
        <p:grpSpPr>
          <a:xfrm>
            <a:off x="4882690" y="2425405"/>
            <a:ext cx="274573" cy="350682"/>
            <a:chOff x="4882690" y="2425405"/>
            <a:chExt cx="274573" cy="350682"/>
          </a:xfrm>
        </p:grpSpPr>
        <p:sp>
          <p:nvSpPr>
            <p:cNvPr id="12306" name="Google Shape;12306;p66"/>
            <p:cNvSpPr/>
            <p:nvPr/>
          </p:nvSpPr>
          <p:spPr>
            <a:xfrm>
              <a:off x="4882690" y="2425405"/>
              <a:ext cx="92075" cy="350682"/>
            </a:xfrm>
            <a:custGeom>
              <a:rect b="b" l="l" r="r" t="t"/>
              <a:pathLst>
                <a:path extrusionOk="0" h="11026" w="2895">
                  <a:moveTo>
                    <a:pt x="2573" y="322"/>
                  </a:moveTo>
                  <a:cubicBezTo>
                    <a:pt x="2370" y="1441"/>
                    <a:pt x="2061" y="3167"/>
                    <a:pt x="1965" y="3751"/>
                  </a:cubicBezTo>
                  <a:cubicBezTo>
                    <a:pt x="1942" y="3846"/>
                    <a:pt x="1930" y="3905"/>
                    <a:pt x="1930" y="3929"/>
                  </a:cubicBezTo>
                  <a:cubicBezTo>
                    <a:pt x="1882" y="4179"/>
                    <a:pt x="1894" y="4525"/>
                    <a:pt x="1930" y="4906"/>
                  </a:cubicBezTo>
                  <a:cubicBezTo>
                    <a:pt x="1709" y="4950"/>
                    <a:pt x="1486" y="4966"/>
                    <a:pt x="1277" y="4966"/>
                  </a:cubicBezTo>
                  <a:cubicBezTo>
                    <a:pt x="980" y="4966"/>
                    <a:pt x="714" y="4933"/>
                    <a:pt x="525" y="4906"/>
                  </a:cubicBezTo>
                  <a:cubicBezTo>
                    <a:pt x="846" y="3036"/>
                    <a:pt x="692" y="1750"/>
                    <a:pt x="572" y="798"/>
                  </a:cubicBezTo>
                  <a:cubicBezTo>
                    <a:pt x="561" y="631"/>
                    <a:pt x="525" y="476"/>
                    <a:pt x="513" y="322"/>
                  </a:cubicBezTo>
                  <a:close/>
                  <a:moveTo>
                    <a:pt x="477" y="5215"/>
                  </a:moveTo>
                  <a:cubicBezTo>
                    <a:pt x="680" y="5251"/>
                    <a:pt x="965" y="5298"/>
                    <a:pt x="1287" y="5298"/>
                  </a:cubicBezTo>
                  <a:cubicBezTo>
                    <a:pt x="1501" y="5298"/>
                    <a:pt x="1739" y="5275"/>
                    <a:pt x="1965" y="5239"/>
                  </a:cubicBezTo>
                  <a:cubicBezTo>
                    <a:pt x="1965" y="5275"/>
                    <a:pt x="1977" y="5322"/>
                    <a:pt x="1977" y="5370"/>
                  </a:cubicBezTo>
                  <a:lnTo>
                    <a:pt x="1977" y="5429"/>
                  </a:lnTo>
                  <a:cubicBezTo>
                    <a:pt x="1823" y="5656"/>
                    <a:pt x="1573" y="6001"/>
                    <a:pt x="1215" y="6334"/>
                  </a:cubicBezTo>
                  <a:cubicBezTo>
                    <a:pt x="1084" y="6215"/>
                    <a:pt x="965" y="6084"/>
                    <a:pt x="858" y="5965"/>
                  </a:cubicBezTo>
                  <a:cubicBezTo>
                    <a:pt x="680" y="5739"/>
                    <a:pt x="549" y="5537"/>
                    <a:pt x="453" y="5370"/>
                  </a:cubicBezTo>
                  <a:cubicBezTo>
                    <a:pt x="453" y="5322"/>
                    <a:pt x="453" y="5263"/>
                    <a:pt x="477" y="5215"/>
                  </a:cubicBezTo>
                  <a:close/>
                  <a:moveTo>
                    <a:pt x="2001" y="5929"/>
                  </a:moveTo>
                  <a:cubicBezTo>
                    <a:pt x="2037" y="6263"/>
                    <a:pt x="2061" y="6572"/>
                    <a:pt x="2061" y="6858"/>
                  </a:cubicBezTo>
                  <a:lnTo>
                    <a:pt x="2061" y="6870"/>
                  </a:lnTo>
                  <a:cubicBezTo>
                    <a:pt x="1846" y="6787"/>
                    <a:pt x="1644" y="6680"/>
                    <a:pt x="1465" y="6549"/>
                  </a:cubicBezTo>
                  <a:cubicBezTo>
                    <a:pt x="1573" y="6441"/>
                    <a:pt x="1680" y="6334"/>
                    <a:pt x="1763" y="6227"/>
                  </a:cubicBezTo>
                  <a:cubicBezTo>
                    <a:pt x="1858" y="6132"/>
                    <a:pt x="1942" y="6025"/>
                    <a:pt x="2001" y="5929"/>
                  </a:cubicBezTo>
                  <a:close/>
                  <a:moveTo>
                    <a:pt x="430" y="5965"/>
                  </a:moveTo>
                  <a:cubicBezTo>
                    <a:pt x="561" y="6156"/>
                    <a:pt x="739" y="6370"/>
                    <a:pt x="965" y="6572"/>
                  </a:cubicBezTo>
                  <a:cubicBezTo>
                    <a:pt x="799" y="6703"/>
                    <a:pt x="620" y="6811"/>
                    <a:pt x="430" y="6918"/>
                  </a:cubicBezTo>
                  <a:lnTo>
                    <a:pt x="430" y="6870"/>
                  </a:lnTo>
                  <a:lnTo>
                    <a:pt x="430" y="6668"/>
                  </a:lnTo>
                  <a:lnTo>
                    <a:pt x="430" y="6334"/>
                  </a:lnTo>
                  <a:lnTo>
                    <a:pt x="430" y="5965"/>
                  </a:lnTo>
                  <a:close/>
                  <a:moveTo>
                    <a:pt x="1215" y="6763"/>
                  </a:moveTo>
                  <a:cubicBezTo>
                    <a:pt x="1454" y="6965"/>
                    <a:pt x="1739" y="7108"/>
                    <a:pt x="2061" y="7215"/>
                  </a:cubicBezTo>
                  <a:cubicBezTo>
                    <a:pt x="2061" y="7656"/>
                    <a:pt x="2037" y="8061"/>
                    <a:pt x="1942" y="8346"/>
                  </a:cubicBezTo>
                  <a:cubicBezTo>
                    <a:pt x="1823" y="8716"/>
                    <a:pt x="1620" y="8870"/>
                    <a:pt x="1251" y="8870"/>
                  </a:cubicBezTo>
                  <a:cubicBezTo>
                    <a:pt x="870" y="8870"/>
                    <a:pt x="656" y="8704"/>
                    <a:pt x="549" y="8346"/>
                  </a:cubicBezTo>
                  <a:cubicBezTo>
                    <a:pt x="453" y="8061"/>
                    <a:pt x="441" y="7680"/>
                    <a:pt x="430" y="7239"/>
                  </a:cubicBezTo>
                  <a:cubicBezTo>
                    <a:pt x="692" y="7120"/>
                    <a:pt x="965" y="6977"/>
                    <a:pt x="1215" y="6763"/>
                  </a:cubicBezTo>
                  <a:close/>
                  <a:moveTo>
                    <a:pt x="2346" y="7525"/>
                  </a:moveTo>
                  <a:cubicBezTo>
                    <a:pt x="2346" y="7727"/>
                    <a:pt x="2358" y="7954"/>
                    <a:pt x="2358" y="8192"/>
                  </a:cubicBezTo>
                  <a:cubicBezTo>
                    <a:pt x="2358" y="8954"/>
                    <a:pt x="2251" y="10704"/>
                    <a:pt x="1323" y="10704"/>
                  </a:cubicBezTo>
                  <a:cubicBezTo>
                    <a:pt x="668" y="10704"/>
                    <a:pt x="370" y="9739"/>
                    <a:pt x="287" y="8680"/>
                  </a:cubicBezTo>
                  <a:lnTo>
                    <a:pt x="287" y="8680"/>
                  </a:lnTo>
                  <a:cubicBezTo>
                    <a:pt x="311" y="8704"/>
                    <a:pt x="311" y="8716"/>
                    <a:pt x="322" y="8739"/>
                  </a:cubicBezTo>
                  <a:lnTo>
                    <a:pt x="322" y="8763"/>
                  </a:lnTo>
                  <a:cubicBezTo>
                    <a:pt x="334" y="8775"/>
                    <a:pt x="334" y="8787"/>
                    <a:pt x="346" y="8799"/>
                  </a:cubicBezTo>
                  <a:cubicBezTo>
                    <a:pt x="370" y="8823"/>
                    <a:pt x="382" y="8835"/>
                    <a:pt x="382" y="8846"/>
                  </a:cubicBezTo>
                  <a:lnTo>
                    <a:pt x="394" y="8858"/>
                  </a:lnTo>
                  <a:lnTo>
                    <a:pt x="441" y="8906"/>
                  </a:lnTo>
                  <a:lnTo>
                    <a:pt x="489" y="8954"/>
                  </a:lnTo>
                  <a:cubicBezTo>
                    <a:pt x="501" y="8966"/>
                    <a:pt x="513" y="8977"/>
                    <a:pt x="525" y="8977"/>
                  </a:cubicBezTo>
                  <a:lnTo>
                    <a:pt x="549" y="8977"/>
                  </a:lnTo>
                  <a:cubicBezTo>
                    <a:pt x="561" y="9001"/>
                    <a:pt x="572" y="9013"/>
                    <a:pt x="584" y="9013"/>
                  </a:cubicBezTo>
                  <a:cubicBezTo>
                    <a:pt x="608" y="9025"/>
                    <a:pt x="620" y="9025"/>
                    <a:pt x="632" y="9037"/>
                  </a:cubicBezTo>
                  <a:cubicBezTo>
                    <a:pt x="644" y="9061"/>
                    <a:pt x="668" y="9061"/>
                    <a:pt x="680" y="9073"/>
                  </a:cubicBezTo>
                  <a:lnTo>
                    <a:pt x="692" y="9073"/>
                  </a:lnTo>
                  <a:cubicBezTo>
                    <a:pt x="703" y="9085"/>
                    <a:pt x="727" y="9085"/>
                    <a:pt x="751" y="9096"/>
                  </a:cubicBezTo>
                  <a:cubicBezTo>
                    <a:pt x="763" y="9096"/>
                    <a:pt x="787" y="9120"/>
                    <a:pt x="811" y="9120"/>
                  </a:cubicBezTo>
                  <a:lnTo>
                    <a:pt x="822" y="9120"/>
                  </a:lnTo>
                  <a:cubicBezTo>
                    <a:pt x="846" y="9120"/>
                    <a:pt x="870" y="9132"/>
                    <a:pt x="882" y="9132"/>
                  </a:cubicBezTo>
                  <a:lnTo>
                    <a:pt x="906" y="9132"/>
                  </a:lnTo>
                  <a:cubicBezTo>
                    <a:pt x="918" y="9132"/>
                    <a:pt x="942" y="9144"/>
                    <a:pt x="965" y="9144"/>
                  </a:cubicBezTo>
                  <a:cubicBezTo>
                    <a:pt x="977" y="9144"/>
                    <a:pt x="1001" y="9144"/>
                    <a:pt x="1025" y="9156"/>
                  </a:cubicBezTo>
                  <a:lnTo>
                    <a:pt x="1334" y="9156"/>
                  </a:lnTo>
                  <a:cubicBezTo>
                    <a:pt x="1345" y="9156"/>
                    <a:pt x="1356" y="9156"/>
                    <a:pt x="1366" y="9156"/>
                  </a:cubicBezTo>
                  <a:cubicBezTo>
                    <a:pt x="1836" y="9156"/>
                    <a:pt x="2123" y="8896"/>
                    <a:pt x="2263" y="8454"/>
                  </a:cubicBezTo>
                  <a:cubicBezTo>
                    <a:pt x="2275" y="8418"/>
                    <a:pt x="2275" y="8406"/>
                    <a:pt x="2275" y="8370"/>
                  </a:cubicBezTo>
                  <a:lnTo>
                    <a:pt x="2275" y="8358"/>
                  </a:lnTo>
                  <a:cubicBezTo>
                    <a:pt x="2275" y="8335"/>
                    <a:pt x="2287" y="8311"/>
                    <a:pt x="2287" y="8287"/>
                  </a:cubicBezTo>
                  <a:lnTo>
                    <a:pt x="2287" y="8263"/>
                  </a:lnTo>
                  <a:cubicBezTo>
                    <a:pt x="2287" y="8239"/>
                    <a:pt x="2299" y="8227"/>
                    <a:pt x="2299" y="8192"/>
                  </a:cubicBezTo>
                  <a:lnTo>
                    <a:pt x="2299" y="8180"/>
                  </a:lnTo>
                  <a:cubicBezTo>
                    <a:pt x="2299" y="8144"/>
                    <a:pt x="2311" y="8132"/>
                    <a:pt x="2311" y="8108"/>
                  </a:cubicBezTo>
                  <a:lnTo>
                    <a:pt x="2311" y="8084"/>
                  </a:lnTo>
                  <a:cubicBezTo>
                    <a:pt x="2311" y="8061"/>
                    <a:pt x="2311" y="8049"/>
                    <a:pt x="2335" y="8013"/>
                  </a:cubicBezTo>
                  <a:lnTo>
                    <a:pt x="2335" y="8001"/>
                  </a:lnTo>
                  <a:cubicBezTo>
                    <a:pt x="2335" y="7965"/>
                    <a:pt x="2335" y="7954"/>
                    <a:pt x="2346" y="7930"/>
                  </a:cubicBezTo>
                  <a:lnTo>
                    <a:pt x="2346" y="7906"/>
                  </a:lnTo>
                  <a:lnTo>
                    <a:pt x="2346" y="7834"/>
                  </a:lnTo>
                  <a:lnTo>
                    <a:pt x="2346" y="7811"/>
                  </a:lnTo>
                  <a:lnTo>
                    <a:pt x="2346" y="7715"/>
                  </a:lnTo>
                  <a:lnTo>
                    <a:pt x="2346" y="7703"/>
                  </a:lnTo>
                  <a:lnTo>
                    <a:pt x="2346" y="7632"/>
                  </a:lnTo>
                  <a:lnTo>
                    <a:pt x="2346" y="7596"/>
                  </a:lnTo>
                  <a:lnTo>
                    <a:pt x="2346" y="7525"/>
                  </a:lnTo>
                  <a:close/>
                  <a:moveTo>
                    <a:pt x="334" y="0"/>
                  </a:moveTo>
                  <a:cubicBezTo>
                    <a:pt x="299" y="0"/>
                    <a:pt x="251" y="12"/>
                    <a:pt x="215" y="36"/>
                  </a:cubicBezTo>
                  <a:cubicBezTo>
                    <a:pt x="191" y="72"/>
                    <a:pt x="180" y="119"/>
                    <a:pt x="180" y="155"/>
                  </a:cubicBezTo>
                  <a:cubicBezTo>
                    <a:pt x="191" y="369"/>
                    <a:pt x="215" y="595"/>
                    <a:pt x="251" y="834"/>
                  </a:cubicBezTo>
                  <a:cubicBezTo>
                    <a:pt x="370" y="1798"/>
                    <a:pt x="513" y="3120"/>
                    <a:pt x="156" y="5084"/>
                  </a:cubicBezTo>
                  <a:cubicBezTo>
                    <a:pt x="120" y="5358"/>
                    <a:pt x="96" y="5834"/>
                    <a:pt x="96" y="6310"/>
                  </a:cubicBezTo>
                  <a:cubicBezTo>
                    <a:pt x="25" y="6787"/>
                    <a:pt x="1" y="7394"/>
                    <a:pt x="1" y="8180"/>
                  </a:cubicBezTo>
                  <a:cubicBezTo>
                    <a:pt x="1" y="8966"/>
                    <a:pt x="96" y="9656"/>
                    <a:pt x="299" y="10132"/>
                  </a:cubicBezTo>
                  <a:cubicBezTo>
                    <a:pt x="596" y="10859"/>
                    <a:pt x="1037" y="11025"/>
                    <a:pt x="1346" y="11025"/>
                  </a:cubicBezTo>
                  <a:cubicBezTo>
                    <a:pt x="2227" y="11025"/>
                    <a:pt x="2716" y="10013"/>
                    <a:pt x="2716" y="8180"/>
                  </a:cubicBezTo>
                  <a:cubicBezTo>
                    <a:pt x="2716" y="6632"/>
                    <a:pt x="2585" y="5727"/>
                    <a:pt x="2275" y="5275"/>
                  </a:cubicBezTo>
                  <a:cubicBezTo>
                    <a:pt x="2227" y="4775"/>
                    <a:pt x="2180" y="4263"/>
                    <a:pt x="2239" y="3965"/>
                  </a:cubicBezTo>
                  <a:cubicBezTo>
                    <a:pt x="2239" y="3965"/>
                    <a:pt x="2263" y="3905"/>
                    <a:pt x="2275" y="3810"/>
                  </a:cubicBezTo>
                  <a:cubicBezTo>
                    <a:pt x="2394" y="3179"/>
                    <a:pt x="2739" y="1286"/>
                    <a:pt x="2894" y="191"/>
                  </a:cubicBezTo>
                  <a:cubicBezTo>
                    <a:pt x="2894" y="143"/>
                    <a:pt x="2894" y="95"/>
                    <a:pt x="2870" y="60"/>
                  </a:cubicBezTo>
                  <a:cubicBezTo>
                    <a:pt x="2835" y="24"/>
                    <a:pt x="2799"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07" name="Google Shape;12307;p66"/>
            <p:cNvSpPr/>
            <p:nvPr/>
          </p:nvSpPr>
          <p:spPr>
            <a:xfrm>
              <a:off x="4966782" y="2429254"/>
              <a:ext cx="190480" cy="250655"/>
            </a:xfrm>
            <a:custGeom>
              <a:rect b="b" l="l" r="r" t="t"/>
              <a:pathLst>
                <a:path extrusionOk="0" h="7881" w="5989">
                  <a:moveTo>
                    <a:pt x="2000" y="2880"/>
                  </a:moveTo>
                  <a:cubicBezTo>
                    <a:pt x="2143" y="3022"/>
                    <a:pt x="2298" y="3106"/>
                    <a:pt x="2429" y="3153"/>
                  </a:cubicBezTo>
                  <a:lnTo>
                    <a:pt x="2429" y="3165"/>
                  </a:lnTo>
                  <a:lnTo>
                    <a:pt x="2429" y="3249"/>
                  </a:lnTo>
                  <a:lnTo>
                    <a:pt x="2429" y="3344"/>
                  </a:lnTo>
                  <a:lnTo>
                    <a:pt x="2429" y="3356"/>
                  </a:lnTo>
                  <a:lnTo>
                    <a:pt x="2429" y="3534"/>
                  </a:lnTo>
                  <a:lnTo>
                    <a:pt x="2429" y="3546"/>
                  </a:lnTo>
                  <a:lnTo>
                    <a:pt x="2429" y="3725"/>
                  </a:lnTo>
                  <a:lnTo>
                    <a:pt x="2429" y="3749"/>
                  </a:lnTo>
                  <a:cubicBezTo>
                    <a:pt x="2429" y="3808"/>
                    <a:pt x="2429" y="3868"/>
                    <a:pt x="2441" y="3927"/>
                  </a:cubicBezTo>
                  <a:lnTo>
                    <a:pt x="2441" y="3939"/>
                  </a:lnTo>
                  <a:cubicBezTo>
                    <a:pt x="2441" y="3999"/>
                    <a:pt x="2453" y="4058"/>
                    <a:pt x="2453" y="4118"/>
                  </a:cubicBezTo>
                  <a:lnTo>
                    <a:pt x="2453" y="4130"/>
                  </a:lnTo>
                  <a:cubicBezTo>
                    <a:pt x="2453" y="4177"/>
                    <a:pt x="2453" y="4201"/>
                    <a:pt x="2465" y="4237"/>
                  </a:cubicBezTo>
                  <a:cubicBezTo>
                    <a:pt x="2310" y="4463"/>
                    <a:pt x="2036" y="4761"/>
                    <a:pt x="1631" y="4915"/>
                  </a:cubicBezTo>
                  <a:cubicBezTo>
                    <a:pt x="1584" y="4856"/>
                    <a:pt x="1441" y="4677"/>
                    <a:pt x="1215" y="4380"/>
                  </a:cubicBezTo>
                  <a:cubicBezTo>
                    <a:pt x="1548" y="3963"/>
                    <a:pt x="1834" y="3296"/>
                    <a:pt x="2000" y="2880"/>
                  </a:cubicBezTo>
                  <a:close/>
                  <a:moveTo>
                    <a:pt x="2524" y="4713"/>
                  </a:moveTo>
                  <a:cubicBezTo>
                    <a:pt x="2524" y="4761"/>
                    <a:pt x="2548" y="4796"/>
                    <a:pt x="2548" y="4832"/>
                  </a:cubicBezTo>
                  <a:cubicBezTo>
                    <a:pt x="2560" y="4892"/>
                    <a:pt x="2560" y="4939"/>
                    <a:pt x="2572" y="4975"/>
                  </a:cubicBezTo>
                  <a:cubicBezTo>
                    <a:pt x="2584" y="5023"/>
                    <a:pt x="2584" y="5082"/>
                    <a:pt x="2608" y="5130"/>
                  </a:cubicBezTo>
                  <a:cubicBezTo>
                    <a:pt x="2608" y="5154"/>
                    <a:pt x="2620" y="5177"/>
                    <a:pt x="2620" y="5201"/>
                  </a:cubicBezTo>
                  <a:cubicBezTo>
                    <a:pt x="2620" y="5237"/>
                    <a:pt x="2631" y="5249"/>
                    <a:pt x="2631" y="5273"/>
                  </a:cubicBezTo>
                  <a:cubicBezTo>
                    <a:pt x="2631" y="5308"/>
                    <a:pt x="2643" y="5320"/>
                    <a:pt x="2643" y="5356"/>
                  </a:cubicBezTo>
                  <a:cubicBezTo>
                    <a:pt x="2643" y="5368"/>
                    <a:pt x="2667" y="5392"/>
                    <a:pt x="2667" y="5416"/>
                  </a:cubicBezTo>
                  <a:cubicBezTo>
                    <a:pt x="2667" y="5427"/>
                    <a:pt x="2679" y="5451"/>
                    <a:pt x="2679" y="5475"/>
                  </a:cubicBezTo>
                  <a:cubicBezTo>
                    <a:pt x="2679" y="5487"/>
                    <a:pt x="2691" y="5511"/>
                    <a:pt x="2691" y="5535"/>
                  </a:cubicBezTo>
                  <a:cubicBezTo>
                    <a:pt x="2691" y="5547"/>
                    <a:pt x="2703" y="5570"/>
                    <a:pt x="2703" y="5582"/>
                  </a:cubicBezTo>
                  <a:cubicBezTo>
                    <a:pt x="2703" y="5606"/>
                    <a:pt x="2727" y="5618"/>
                    <a:pt x="2727" y="5630"/>
                  </a:cubicBezTo>
                  <a:cubicBezTo>
                    <a:pt x="2727" y="5654"/>
                    <a:pt x="2739" y="5666"/>
                    <a:pt x="2739" y="5677"/>
                  </a:cubicBezTo>
                  <a:lnTo>
                    <a:pt x="2739" y="5689"/>
                  </a:lnTo>
                  <a:cubicBezTo>
                    <a:pt x="2739" y="5713"/>
                    <a:pt x="2739" y="5725"/>
                    <a:pt x="2750" y="5737"/>
                  </a:cubicBezTo>
                  <a:cubicBezTo>
                    <a:pt x="2381" y="5558"/>
                    <a:pt x="2096" y="5356"/>
                    <a:pt x="1893" y="5189"/>
                  </a:cubicBezTo>
                  <a:cubicBezTo>
                    <a:pt x="2155" y="5070"/>
                    <a:pt x="2369" y="4892"/>
                    <a:pt x="2524" y="4713"/>
                  </a:cubicBezTo>
                  <a:close/>
                  <a:moveTo>
                    <a:pt x="3763" y="2927"/>
                  </a:moveTo>
                  <a:cubicBezTo>
                    <a:pt x="3798" y="2927"/>
                    <a:pt x="3822" y="2939"/>
                    <a:pt x="3846" y="2951"/>
                  </a:cubicBezTo>
                  <a:cubicBezTo>
                    <a:pt x="3858" y="2963"/>
                    <a:pt x="3870" y="2987"/>
                    <a:pt x="3870" y="3022"/>
                  </a:cubicBezTo>
                  <a:cubicBezTo>
                    <a:pt x="3810" y="3582"/>
                    <a:pt x="3905" y="4392"/>
                    <a:pt x="4334" y="5035"/>
                  </a:cubicBezTo>
                  <a:cubicBezTo>
                    <a:pt x="4655" y="5547"/>
                    <a:pt x="5060" y="5999"/>
                    <a:pt x="5370" y="6380"/>
                  </a:cubicBezTo>
                  <a:cubicBezTo>
                    <a:pt x="5513" y="6523"/>
                    <a:pt x="5632" y="6654"/>
                    <a:pt x="5715" y="6773"/>
                  </a:cubicBezTo>
                  <a:cubicBezTo>
                    <a:pt x="5632" y="7035"/>
                    <a:pt x="5644" y="7142"/>
                    <a:pt x="5632" y="7237"/>
                  </a:cubicBezTo>
                  <a:cubicBezTo>
                    <a:pt x="5608" y="7344"/>
                    <a:pt x="5548" y="7440"/>
                    <a:pt x="5465" y="7499"/>
                  </a:cubicBezTo>
                  <a:cubicBezTo>
                    <a:pt x="5410" y="7532"/>
                    <a:pt x="5342" y="7550"/>
                    <a:pt x="5273" y="7550"/>
                  </a:cubicBezTo>
                  <a:cubicBezTo>
                    <a:pt x="5193" y="7550"/>
                    <a:pt x="5112" y="7526"/>
                    <a:pt x="5048" y="7475"/>
                  </a:cubicBezTo>
                  <a:lnTo>
                    <a:pt x="3191" y="6130"/>
                  </a:lnTo>
                  <a:lnTo>
                    <a:pt x="3143" y="6082"/>
                  </a:lnTo>
                  <a:lnTo>
                    <a:pt x="3143" y="6058"/>
                  </a:lnTo>
                  <a:lnTo>
                    <a:pt x="3143" y="6047"/>
                  </a:lnTo>
                  <a:cubicBezTo>
                    <a:pt x="3108" y="5928"/>
                    <a:pt x="3048" y="5737"/>
                    <a:pt x="2989" y="5451"/>
                  </a:cubicBezTo>
                  <a:cubicBezTo>
                    <a:pt x="2989" y="5439"/>
                    <a:pt x="2989" y="5427"/>
                    <a:pt x="2977" y="5404"/>
                  </a:cubicBezTo>
                  <a:cubicBezTo>
                    <a:pt x="2977" y="5392"/>
                    <a:pt x="2977" y="5380"/>
                    <a:pt x="2965" y="5368"/>
                  </a:cubicBezTo>
                  <a:cubicBezTo>
                    <a:pt x="2965" y="5344"/>
                    <a:pt x="2965" y="5332"/>
                    <a:pt x="2953" y="5320"/>
                  </a:cubicBezTo>
                  <a:cubicBezTo>
                    <a:pt x="2953" y="5308"/>
                    <a:pt x="2953" y="5285"/>
                    <a:pt x="2929" y="5273"/>
                  </a:cubicBezTo>
                  <a:cubicBezTo>
                    <a:pt x="2929" y="5261"/>
                    <a:pt x="2929" y="5249"/>
                    <a:pt x="2917" y="5225"/>
                  </a:cubicBezTo>
                  <a:cubicBezTo>
                    <a:pt x="2917" y="5213"/>
                    <a:pt x="2917" y="5201"/>
                    <a:pt x="2905" y="5189"/>
                  </a:cubicBezTo>
                  <a:lnTo>
                    <a:pt x="2905" y="5142"/>
                  </a:lnTo>
                  <a:lnTo>
                    <a:pt x="2905" y="5130"/>
                  </a:lnTo>
                  <a:lnTo>
                    <a:pt x="2905" y="5082"/>
                  </a:lnTo>
                  <a:lnTo>
                    <a:pt x="2905" y="5035"/>
                  </a:lnTo>
                  <a:lnTo>
                    <a:pt x="2905" y="4987"/>
                  </a:lnTo>
                  <a:lnTo>
                    <a:pt x="2905" y="4975"/>
                  </a:lnTo>
                  <a:lnTo>
                    <a:pt x="2905" y="4927"/>
                  </a:lnTo>
                  <a:lnTo>
                    <a:pt x="2905" y="4915"/>
                  </a:lnTo>
                  <a:lnTo>
                    <a:pt x="2905" y="4868"/>
                  </a:lnTo>
                  <a:lnTo>
                    <a:pt x="2905" y="4856"/>
                  </a:lnTo>
                  <a:lnTo>
                    <a:pt x="2905" y="4808"/>
                  </a:lnTo>
                  <a:lnTo>
                    <a:pt x="2905" y="4796"/>
                  </a:lnTo>
                  <a:lnTo>
                    <a:pt x="2905" y="4749"/>
                  </a:lnTo>
                  <a:lnTo>
                    <a:pt x="2905" y="4737"/>
                  </a:lnTo>
                  <a:lnTo>
                    <a:pt x="2905" y="4689"/>
                  </a:lnTo>
                  <a:lnTo>
                    <a:pt x="2905" y="4677"/>
                  </a:lnTo>
                  <a:lnTo>
                    <a:pt x="2905" y="4630"/>
                  </a:lnTo>
                  <a:lnTo>
                    <a:pt x="2905" y="4618"/>
                  </a:lnTo>
                  <a:lnTo>
                    <a:pt x="2905" y="4570"/>
                  </a:lnTo>
                  <a:lnTo>
                    <a:pt x="2905" y="4558"/>
                  </a:lnTo>
                  <a:lnTo>
                    <a:pt x="2905" y="4511"/>
                  </a:lnTo>
                  <a:lnTo>
                    <a:pt x="2905" y="4499"/>
                  </a:lnTo>
                  <a:lnTo>
                    <a:pt x="2905" y="4451"/>
                  </a:lnTo>
                  <a:lnTo>
                    <a:pt x="2905" y="4439"/>
                  </a:lnTo>
                  <a:lnTo>
                    <a:pt x="2905" y="4392"/>
                  </a:lnTo>
                  <a:lnTo>
                    <a:pt x="2905" y="4380"/>
                  </a:lnTo>
                  <a:lnTo>
                    <a:pt x="2905" y="4332"/>
                  </a:lnTo>
                  <a:lnTo>
                    <a:pt x="2905" y="4320"/>
                  </a:lnTo>
                  <a:lnTo>
                    <a:pt x="2905" y="4273"/>
                  </a:lnTo>
                  <a:lnTo>
                    <a:pt x="2905" y="4261"/>
                  </a:lnTo>
                  <a:lnTo>
                    <a:pt x="2905" y="4213"/>
                  </a:lnTo>
                  <a:lnTo>
                    <a:pt x="2905" y="4201"/>
                  </a:lnTo>
                  <a:lnTo>
                    <a:pt x="2905" y="4153"/>
                  </a:lnTo>
                  <a:lnTo>
                    <a:pt x="2905" y="4142"/>
                  </a:lnTo>
                  <a:lnTo>
                    <a:pt x="2905" y="4094"/>
                  </a:lnTo>
                  <a:lnTo>
                    <a:pt x="2905" y="4082"/>
                  </a:lnTo>
                  <a:lnTo>
                    <a:pt x="2905" y="4034"/>
                  </a:lnTo>
                  <a:lnTo>
                    <a:pt x="2905" y="4023"/>
                  </a:lnTo>
                  <a:lnTo>
                    <a:pt x="2905" y="3975"/>
                  </a:lnTo>
                  <a:lnTo>
                    <a:pt x="2905" y="3963"/>
                  </a:lnTo>
                  <a:lnTo>
                    <a:pt x="2905" y="3915"/>
                  </a:lnTo>
                  <a:lnTo>
                    <a:pt x="2905" y="3903"/>
                  </a:lnTo>
                  <a:lnTo>
                    <a:pt x="2905" y="3856"/>
                  </a:lnTo>
                  <a:lnTo>
                    <a:pt x="2905" y="3844"/>
                  </a:lnTo>
                  <a:lnTo>
                    <a:pt x="2905" y="3796"/>
                  </a:lnTo>
                  <a:lnTo>
                    <a:pt x="2905" y="3784"/>
                  </a:lnTo>
                  <a:lnTo>
                    <a:pt x="2905" y="3737"/>
                  </a:lnTo>
                  <a:lnTo>
                    <a:pt x="2905" y="3725"/>
                  </a:lnTo>
                  <a:lnTo>
                    <a:pt x="2905" y="3677"/>
                  </a:lnTo>
                  <a:lnTo>
                    <a:pt x="2905" y="3665"/>
                  </a:lnTo>
                  <a:lnTo>
                    <a:pt x="2905" y="3618"/>
                  </a:lnTo>
                  <a:lnTo>
                    <a:pt x="2905" y="3606"/>
                  </a:lnTo>
                  <a:lnTo>
                    <a:pt x="2905" y="3558"/>
                  </a:lnTo>
                  <a:lnTo>
                    <a:pt x="2905" y="3546"/>
                  </a:lnTo>
                  <a:lnTo>
                    <a:pt x="2905" y="3499"/>
                  </a:lnTo>
                  <a:lnTo>
                    <a:pt x="2905" y="3475"/>
                  </a:lnTo>
                  <a:lnTo>
                    <a:pt x="2905" y="3427"/>
                  </a:lnTo>
                  <a:lnTo>
                    <a:pt x="2905" y="3403"/>
                  </a:lnTo>
                  <a:lnTo>
                    <a:pt x="2905" y="3356"/>
                  </a:lnTo>
                  <a:lnTo>
                    <a:pt x="2905" y="3320"/>
                  </a:lnTo>
                  <a:lnTo>
                    <a:pt x="2905" y="3284"/>
                  </a:lnTo>
                  <a:lnTo>
                    <a:pt x="2905" y="3249"/>
                  </a:lnTo>
                  <a:lnTo>
                    <a:pt x="2905" y="3201"/>
                  </a:lnTo>
                  <a:lnTo>
                    <a:pt x="2905" y="3177"/>
                  </a:lnTo>
                  <a:lnTo>
                    <a:pt x="2905" y="3130"/>
                  </a:lnTo>
                  <a:lnTo>
                    <a:pt x="2905" y="3106"/>
                  </a:lnTo>
                  <a:lnTo>
                    <a:pt x="2905" y="3070"/>
                  </a:lnTo>
                  <a:lnTo>
                    <a:pt x="2905" y="3046"/>
                  </a:lnTo>
                  <a:lnTo>
                    <a:pt x="2905" y="3010"/>
                  </a:lnTo>
                  <a:lnTo>
                    <a:pt x="2905" y="2987"/>
                  </a:lnTo>
                  <a:lnTo>
                    <a:pt x="2905" y="2951"/>
                  </a:lnTo>
                  <a:lnTo>
                    <a:pt x="2905" y="2939"/>
                  </a:lnTo>
                  <a:lnTo>
                    <a:pt x="3763" y="2927"/>
                  </a:lnTo>
                  <a:close/>
                  <a:moveTo>
                    <a:pt x="740" y="0"/>
                  </a:moveTo>
                  <a:cubicBezTo>
                    <a:pt x="714" y="0"/>
                    <a:pt x="685" y="7"/>
                    <a:pt x="655" y="22"/>
                  </a:cubicBezTo>
                  <a:cubicBezTo>
                    <a:pt x="584" y="70"/>
                    <a:pt x="548" y="153"/>
                    <a:pt x="595" y="248"/>
                  </a:cubicBezTo>
                  <a:lnTo>
                    <a:pt x="643" y="320"/>
                  </a:lnTo>
                  <a:cubicBezTo>
                    <a:pt x="1167" y="1284"/>
                    <a:pt x="1488" y="1963"/>
                    <a:pt x="1596" y="2225"/>
                  </a:cubicBezTo>
                  <a:cubicBezTo>
                    <a:pt x="1655" y="2356"/>
                    <a:pt x="1703" y="2475"/>
                    <a:pt x="1774" y="2582"/>
                  </a:cubicBezTo>
                  <a:cubicBezTo>
                    <a:pt x="1715" y="2737"/>
                    <a:pt x="1619" y="2951"/>
                    <a:pt x="1524" y="3213"/>
                  </a:cubicBezTo>
                  <a:cubicBezTo>
                    <a:pt x="1357" y="3594"/>
                    <a:pt x="1179" y="3903"/>
                    <a:pt x="1024" y="4118"/>
                  </a:cubicBezTo>
                  <a:cubicBezTo>
                    <a:pt x="834" y="3868"/>
                    <a:pt x="595" y="3546"/>
                    <a:pt x="310" y="3165"/>
                  </a:cubicBezTo>
                  <a:cubicBezTo>
                    <a:pt x="273" y="3122"/>
                    <a:pt x="228" y="3096"/>
                    <a:pt x="182" y="3096"/>
                  </a:cubicBezTo>
                  <a:cubicBezTo>
                    <a:pt x="153" y="3096"/>
                    <a:pt x="123" y="3106"/>
                    <a:pt x="95" y="3130"/>
                  </a:cubicBezTo>
                  <a:cubicBezTo>
                    <a:pt x="12" y="3189"/>
                    <a:pt x="0" y="3284"/>
                    <a:pt x="60" y="3356"/>
                  </a:cubicBezTo>
                  <a:cubicBezTo>
                    <a:pt x="869" y="4427"/>
                    <a:pt x="1286" y="4975"/>
                    <a:pt x="1405" y="5142"/>
                  </a:cubicBezTo>
                  <a:cubicBezTo>
                    <a:pt x="1584" y="5392"/>
                    <a:pt x="2084" y="5773"/>
                    <a:pt x="2917" y="6273"/>
                  </a:cubicBezTo>
                  <a:cubicBezTo>
                    <a:pt x="2953" y="6320"/>
                    <a:pt x="2989" y="6368"/>
                    <a:pt x="3036" y="6392"/>
                  </a:cubicBezTo>
                  <a:lnTo>
                    <a:pt x="4894" y="7749"/>
                  </a:lnTo>
                  <a:cubicBezTo>
                    <a:pt x="5013" y="7833"/>
                    <a:pt x="5167" y="7880"/>
                    <a:pt x="5298" y="7880"/>
                  </a:cubicBezTo>
                  <a:cubicBezTo>
                    <a:pt x="5429" y="7880"/>
                    <a:pt x="5548" y="7856"/>
                    <a:pt x="5668" y="7773"/>
                  </a:cubicBezTo>
                  <a:cubicBezTo>
                    <a:pt x="5834" y="7678"/>
                    <a:pt x="5941" y="7499"/>
                    <a:pt x="5989" y="7321"/>
                  </a:cubicBezTo>
                  <a:cubicBezTo>
                    <a:pt x="5977" y="7106"/>
                    <a:pt x="5929" y="6904"/>
                    <a:pt x="5810" y="6749"/>
                  </a:cubicBezTo>
                  <a:cubicBezTo>
                    <a:pt x="5703" y="6630"/>
                    <a:pt x="5584" y="6487"/>
                    <a:pt x="5453" y="6332"/>
                  </a:cubicBezTo>
                  <a:cubicBezTo>
                    <a:pt x="5132" y="5975"/>
                    <a:pt x="4751" y="5511"/>
                    <a:pt x="4441" y="5035"/>
                  </a:cubicBezTo>
                  <a:cubicBezTo>
                    <a:pt x="4048" y="4463"/>
                    <a:pt x="3977" y="3701"/>
                    <a:pt x="4036" y="3237"/>
                  </a:cubicBezTo>
                  <a:cubicBezTo>
                    <a:pt x="4048" y="3118"/>
                    <a:pt x="4001" y="2999"/>
                    <a:pt x="3929" y="2915"/>
                  </a:cubicBezTo>
                  <a:cubicBezTo>
                    <a:pt x="3858" y="2820"/>
                    <a:pt x="3739" y="2772"/>
                    <a:pt x="3620" y="2772"/>
                  </a:cubicBezTo>
                  <a:lnTo>
                    <a:pt x="2715" y="2796"/>
                  </a:lnTo>
                  <a:cubicBezTo>
                    <a:pt x="2655" y="2796"/>
                    <a:pt x="2572" y="2820"/>
                    <a:pt x="2536" y="2856"/>
                  </a:cubicBezTo>
                  <a:cubicBezTo>
                    <a:pt x="2358" y="2796"/>
                    <a:pt x="2084" y="2629"/>
                    <a:pt x="1893" y="2106"/>
                  </a:cubicBezTo>
                  <a:cubicBezTo>
                    <a:pt x="1786" y="1820"/>
                    <a:pt x="1441" y="1165"/>
                    <a:pt x="929" y="153"/>
                  </a:cubicBezTo>
                  <a:lnTo>
                    <a:pt x="881" y="82"/>
                  </a:lnTo>
                  <a:cubicBezTo>
                    <a:pt x="849" y="33"/>
                    <a:pt x="799"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08" name="Google Shape;12308;p66"/>
          <p:cNvGrpSpPr/>
          <p:nvPr/>
        </p:nvGrpSpPr>
        <p:grpSpPr>
          <a:xfrm>
            <a:off x="6627639" y="2443884"/>
            <a:ext cx="355993" cy="313247"/>
            <a:chOff x="6627639" y="2443884"/>
            <a:chExt cx="355993" cy="313247"/>
          </a:xfrm>
        </p:grpSpPr>
        <p:sp>
          <p:nvSpPr>
            <p:cNvPr id="12309" name="Google Shape;12309;p66"/>
            <p:cNvSpPr/>
            <p:nvPr/>
          </p:nvSpPr>
          <p:spPr>
            <a:xfrm>
              <a:off x="6627639" y="2444266"/>
              <a:ext cx="92807" cy="87941"/>
            </a:xfrm>
            <a:custGeom>
              <a:rect b="b" l="l" r="r" t="t"/>
              <a:pathLst>
                <a:path extrusionOk="0" h="2765" w="2918">
                  <a:moveTo>
                    <a:pt x="977" y="324"/>
                  </a:moveTo>
                  <a:cubicBezTo>
                    <a:pt x="1037" y="336"/>
                    <a:pt x="1073" y="372"/>
                    <a:pt x="1108" y="419"/>
                  </a:cubicBezTo>
                  <a:lnTo>
                    <a:pt x="1608" y="1193"/>
                  </a:lnTo>
                  <a:lnTo>
                    <a:pt x="953" y="1622"/>
                  </a:lnTo>
                  <a:lnTo>
                    <a:pt x="441" y="848"/>
                  </a:lnTo>
                  <a:cubicBezTo>
                    <a:pt x="382" y="753"/>
                    <a:pt x="406" y="622"/>
                    <a:pt x="501" y="562"/>
                  </a:cubicBezTo>
                  <a:lnTo>
                    <a:pt x="811" y="360"/>
                  </a:lnTo>
                  <a:cubicBezTo>
                    <a:pt x="834" y="324"/>
                    <a:pt x="882" y="324"/>
                    <a:pt x="930" y="324"/>
                  </a:cubicBezTo>
                  <a:close/>
                  <a:moveTo>
                    <a:pt x="1965" y="1336"/>
                  </a:moveTo>
                  <a:lnTo>
                    <a:pt x="2227" y="1526"/>
                  </a:lnTo>
                  <a:lnTo>
                    <a:pt x="1013" y="2336"/>
                  </a:lnTo>
                  <a:lnTo>
                    <a:pt x="942" y="2027"/>
                  </a:lnTo>
                  <a:lnTo>
                    <a:pt x="1965" y="1336"/>
                  </a:lnTo>
                  <a:close/>
                  <a:moveTo>
                    <a:pt x="922" y="0"/>
                  </a:moveTo>
                  <a:cubicBezTo>
                    <a:pt x="819" y="0"/>
                    <a:pt x="719" y="34"/>
                    <a:pt x="632" y="86"/>
                  </a:cubicBezTo>
                  <a:lnTo>
                    <a:pt x="322" y="300"/>
                  </a:lnTo>
                  <a:cubicBezTo>
                    <a:pt x="84" y="455"/>
                    <a:pt x="1" y="788"/>
                    <a:pt x="168" y="1026"/>
                  </a:cubicBezTo>
                  <a:lnTo>
                    <a:pt x="692" y="1812"/>
                  </a:lnTo>
                  <a:lnTo>
                    <a:pt x="680" y="1812"/>
                  </a:lnTo>
                  <a:lnTo>
                    <a:pt x="632" y="1860"/>
                  </a:lnTo>
                  <a:lnTo>
                    <a:pt x="215" y="2515"/>
                  </a:lnTo>
                  <a:cubicBezTo>
                    <a:pt x="168" y="2586"/>
                    <a:pt x="180" y="2693"/>
                    <a:pt x="263" y="2741"/>
                  </a:cubicBezTo>
                  <a:cubicBezTo>
                    <a:pt x="287" y="2753"/>
                    <a:pt x="322" y="2765"/>
                    <a:pt x="346" y="2765"/>
                  </a:cubicBezTo>
                  <a:cubicBezTo>
                    <a:pt x="406" y="2765"/>
                    <a:pt x="453" y="2741"/>
                    <a:pt x="477" y="2693"/>
                  </a:cubicBezTo>
                  <a:lnTo>
                    <a:pt x="692" y="2360"/>
                  </a:lnTo>
                  <a:lnTo>
                    <a:pt x="739" y="2538"/>
                  </a:lnTo>
                  <a:cubicBezTo>
                    <a:pt x="751" y="2622"/>
                    <a:pt x="811" y="2681"/>
                    <a:pt x="870" y="2705"/>
                  </a:cubicBezTo>
                  <a:cubicBezTo>
                    <a:pt x="894" y="2717"/>
                    <a:pt x="930" y="2717"/>
                    <a:pt x="953" y="2717"/>
                  </a:cubicBezTo>
                  <a:cubicBezTo>
                    <a:pt x="1001" y="2717"/>
                    <a:pt x="1049" y="2705"/>
                    <a:pt x="1073" y="2693"/>
                  </a:cubicBezTo>
                  <a:lnTo>
                    <a:pt x="2525" y="1741"/>
                  </a:lnTo>
                  <a:cubicBezTo>
                    <a:pt x="2585" y="1693"/>
                    <a:pt x="2620" y="1634"/>
                    <a:pt x="2620" y="1562"/>
                  </a:cubicBezTo>
                  <a:cubicBezTo>
                    <a:pt x="2620" y="1491"/>
                    <a:pt x="2597" y="1407"/>
                    <a:pt x="2537" y="1372"/>
                  </a:cubicBezTo>
                  <a:lnTo>
                    <a:pt x="2382" y="1253"/>
                  </a:lnTo>
                  <a:lnTo>
                    <a:pt x="2775" y="1193"/>
                  </a:lnTo>
                  <a:cubicBezTo>
                    <a:pt x="2847" y="1169"/>
                    <a:pt x="2918" y="1086"/>
                    <a:pt x="2906" y="991"/>
                  </a:cubicBezTo>
                  <a:cubicBezTo>
                    <a:pt x="2895" y="914"/>
                    <a:pt x="2835" y="858"/>
                    <a:pt x="2751" y="858"/>
                  </a:cubicBezTo>
                  <a:cubicBezTo>
                    <a:pt x="2744" y="858"/>
                    <a:pt x="2736" y="859"/>
                    <a:pt x="2727" y="860"/>
                  </a:cubicBezTo>
                  <a:lnTo>
                    <a:pt x="1965" y="979"/>
                  </a:lnTo>
                  <a:cubicBezTo>
                    <a:pt x="1942" y="979"/>
                    <a:pt x="1930" y="991"/>
                    <a:pt x="1906" y="1014"/>
                  </a:cubicBezTo>
                  <a:lnTo>
                    <a:pt x="1894" y="1026"/>
                  </a:lnTo>
                  <a:lnTo>
                    <a:pt x="1370" y="241"/>
                  </a:lnTo>
                  <a:cubicBezTo>
                    <a:pt x="1299" y="122"/>
                    <a:pt x="1180" y="38"/>
                    <a:pt x="1037" y="14"/>
                  </a:cubicBezTo>
                  <a:cubicBezTo>
                    <a:pt x="999" y="5"/>
                    <a:pt x="960" y="0"/>
                    <a:pt x="9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0" name="Google Shape;12310;p66"/>
            <p:cNvSpPr/>
            <p:nvPr/>
          </p:nvSpPr>
          <p:spPr>
            <a:xfrm>
              <a:off x="6891589" y="2443884"/>
              <a:ext cx="92044" cy="86446"/>
            </a:xfrm>
            <a:custGeom>
              <a:rect b="b" l="l" r="r" t="t"/>
              <a:pathLst>
                <a:path extrusionOk="0" h="2718" w="2894">
                  <a:moveTo>
                    <a:pt x="1984" y="331"/>
                  </a:moveTo>
                  <a:cubicBezTo>
                    <a:pt x="2025" y="331"/>
                    <a:pt x="2060" y="345"/>
                    <a:pt x="2096" y="372"/>
                  </a:cubicBezTo>
                  <a:lnTo>
                    <a:pt x="2406" y="574"/>
                  </a:lnTo>
                  <a:cubicBezTo>
                    <a:pt x="2513" y="634"/>
                    <a:pt x="2525" y="753"/>
                    <a:pt x="2465" y="860"/>
                  </a:cubicBezTo>
                  <a:lnTo>
                    <a:pt x="1953" y="1634"/>
                  </a:lnTo>
                  <a:lnTo>
                    <a:pt x="1298" y="1205"/>
                  </a:lnTo>
                  <a:lnTo>
                    <a:pt x="1810" y="431"/>
                  </a:lnTo>
                  <a:cubicBezTo>
                    <a:pt x="1846" y="384"/>
                    <a:pt x="1882" y="348"/>
                    <a:pt x="1941" y="336"/>
                  </a:cubicBezTo>
                  <a:cubicBezTo>
                    <a:pt x="1956" y="333"/>
                    <a:pt x="1970" y="331"/>
                    <a:pt x="1984" y="331"/>
                  </a:cubicBezTo>
                  <a:close/>
                  <a:moveTo>
                    <a:pt x="917" y="1348"/>
                  </a:moveTo>
                  <a:lnTo>
                    <a:pt x="977" y="1384"/>
                  </a:lnTo>
                  <a:lnTo>
                    <a:pt x="1941" y="2015"/>
                  </a:lnTo>
                  <a:lnTo>
                    <a:pt x="1882" y="2348"/>
                  </a:lnTo>
                  <a:lnTo>
                    <a:pt x="667" y="1538"/>
                  </a:lnTo>
                  <a:lnTo>
                    <a:pt x="917" y="1348"/>
                  </a:lnTo>
                  <a:close/>
                  <a:moveTo>
                    <a:pt x="1989" y="0"/>
                  </a:moveTo>
                  <a:cubicBezTo>
                    <a:pt x="1951" y="0"/>
                    <a:pt x="1911" y="5"/>
                    <a:pt x="1870" y="14"/>
                  </a:cubicBezTo>
                  <a:cubicBezTo>
                    <a:pt x="1739" y="38"/>
                    <a:pt x="1620" y="110"/>
                    <a:pt x="1525" y="229"/>
                  </a:cubicBezTo>
                  <a:lnTo>
                    <a:pt x="1025" y="1003"/>
                  </a:lnTo>
                  <a:lnTo>
                    <a:pt x="1013" y="991"/>
                  </a:lnTo>
                  <a:cubicBezTo>
                    <a:pt x="989" y="979"/>
                    <a:pt x="965" y="979"/>
                    <a:pt x="953" y="967"/>
                  </a:cubicBezTo>
                  <a:lnTo>
                    <a:pt x="191" y="848"/>
                  </a:lnTo>
                  <a:cubicBezTo>
                    <a:pt x="177" y="844"/>
                    <a:pt x="163" y="843"/>
                    <a:pt x="150" y="843"/>
                  </a:cubicBezTo>
                  <a:cubicBezTo>
                    <a:pt x="76" y="843"/>
                    <a:pt x="23" y="898"/>
                    <a:pt x="13" y="979"/>
                  </a:cubicBezTo>
                  <a:cubicBezTo>
                    <a:pt x="1" y="1062"/>
                    <a:pt x="60" y="1146"/>
                    <a:pt x="143" y="1157"/>
                  </a:cubicBezTo>
                  <a:lnTo>
                    <a:pt x="536" y="1217"/>
                  </a:lnTo>
                  <a:lnTo>
                    <a:pt x="382" y="1336"/>
                  </a:lnTo>
                  <a:cubicBezTo>
                    <a:pt x="322" y="1372"/>
                    <a:pt x="298" y="1455"/>
                    <a:pt x="298" y="1527"/>
                  </a:cubicBezTo>
                  <a:cubicBezTo>
                    <a:pt x="298" y="1598"/>
                    <a:pt x="334" y="1658"/>
                    <a:pt x="394" y="1705"/>
                  </a:cubicBezTo>
                  <a:lnTo>
                    <a:pt x="1846" y="2658"/>
                  </a:lnTo>
                  <a:cubicBezTo>
                    <a:pt x="1870" y="2681"/>
                    <a:pt x="1918" y="2681"/>
                    <a:pt x="1965" y="2681"/>
                  </a:cubicBezTo>
                  <a:cubicBezTo>
                    <a:pt x="1989" y="2681"/>
                    <a:pt x="2025" y="2681"/>
                    <a:pt x="2048" y="2670"/>
                  </a:cubicBezTo>
                  <a:cubicBezTo>
                    <a:pt x="2120" y="2646"/>
                    <a:pt x="2168" y="2586"/>
                    <a:pt x="2179" y="2503"/>
                  </a:cubicBezTo>
                  <a:lnTo>
                    <a:pt x="2227" y="2312"/>
                  </a:lnTo>
                  <a:lnTo>
                    <a:pt x="2441" y="2646"/>
                  </a:lnTo>
                  <a:cubicBezTo>
                    <a:pt x="2465" y="2681"/>
                    <a:pt x="2525" y="2717"/>
                    <a:pt x="2572" y="2717"/>
                  </a:cubicBezTo>
                  <a:cubicBezTo>
                    <a:pt x="2596" y="2717"/>
                    <a:pt x="2632" y="2705"/>
                    <a:pt x="2656" y="2681"/>
                  </a:cubicBezTo>
                  <a:cubicBezTo>
                    <a:pt x="2739" y="2646"/>
                    <a:pt x="2763" y="2539"/>
                    <a:pt x="2703" y="2467"/>
                  </a:cubicBezTo>
                  <a:lnTo>
                    <a:pt x="2287" y="1812"/>
                  </a:lnTo>
                  <a:lnTo>
                    <a:pt x="2239" y="1765"/>
                  </a:lnTo>
                  <a:lnTo>
                    <a:pt x="2227" y="1753"/>
                  </a:lnTo>
                  <a:lnTo>
                    <a:pt x="2739" y="979"/>
                  </a:lnTo>
                  <a:cubicBezTo>
                    <a:pt x="2894" y="788"/>
                    <a:pt x="2834" y="455"/>
                    <a:pt x="2584" y="288"/>
                  </a:cubicBezTo>
                  <a:lnTo>
                    <a:pt x="2275" y="86"/>
                  </a:lnTo>
                  <a:cubicBezTo>
                    <a:pt x="2188" y="34"/>
                    <a:pt x="2094"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1" name="Google Shape;12311;p66"/>
            <p:cNvSpPr/>
            <p:nvPr/>
          </p:nvSpPr>
          <p:spPr>
            <a:xfrm>
              <a:off x="6662498" y="2512201"/>
              <a:ext cx="288185" cy="244930"/>
            </a:xfrm>
            <a:custGeom>
              <a:rect b="b" l="l" r="r" t="t"/>
              <a:pathLst>
                <a:path extrusionOk="0" h="7701" w="9061">
                  <a:moveTo>
                    <a:pt x="4501" y="3379"/>
                  </a:moveTo>
                  <a:lnTo>
                    <a:pt x="7025" y="5975"/>
                  </a:lnTo>
                  <a:lnTo>
                    <a:pt x="6989" y="5975"/>
                  </a:lnTo>
                  <a:cubicBezTo>
                    <a:pt x="6977" y="5975"/>
                    <a:pt x="6965" y="5951"/>
                    <a:pt x="6942" y="5951"/>
                  </a:cubicBezTo>
                  <a:lnTo>
                    <a:pt x="6930" y="5951"/>
                  </a:lnTo>
                  <a:cubicBezTo>
                    <a:pt x="6918" y="5951"/>
                    <a:pt x="6906" y="5939"/>
                    <a:pt x="6870" y="5939"/>
                  </a:cubicBezTo>
                  <a:lnTo>
                    <a:pt x="6858" y="5939"/>
                  </a:lnTo>
                  <a:cubicBezTo>
                    <a:pt x="6846" y="5939"/>
                    <a:pt x="6823" y="5927"/>
                    <a:pt x="6799" y="5927"/>
                  </a:cubicBezTo>
                  <a:lnTo>
                    <a:pt x="6787" y="5927"/>
                  </a:lnTo>
                  <a:cubicBezTo>
                    <a:pt x="6763" y="5927"/>
                    <a:pt x="6751" y="5927"/>
                    <a:pt x="6739" y="5915"/>
                  </a:cubicBezTo>
                  <a:lnTo>
                    <a:pt x="6727" y="5915"/>
                  </a:lnTo>
                  <a:cubicBezTo>
                    <a:pt x="6704" y="5915"/>
                    <a:pt x="6692" y="5915"/>
                    <a:pt x="6680" y="5891"/>
                  </a:cubicBezTo>
                  <a:lnTo>
                    <a:pt x="6549" y="5891"/>
                  </a:lnTo>
                  <a:cubicBezTo>
                    <a:pt x="6525" y="5891"/>
                    <a:pt x="6513" y="5891"/>
                    <a:pt x="6501" y="5879"/>
                  </a:cubicBezTo>
                  <a:lnTo>
                    <a:pt x="6489" y="5879"/>
                  </a:lnTo>
                  <a:cubicBezTo>
                    <a:pt x="6465" y="5879"/>
                    <a:pt x="6442" y="5879"/>
                    <a:pt x="6430" y="5867"/>
                  </a:cubicBezTo>
                  <a:lnTo>
                    <a:pt x="6406" y="5867"/>
                  </a:lnTo>
                  <a:cubicBezTo>
                    <a:pt x="6025" y="5808"/>
                    <a:pt x="5572" y="5760"/>
                    <a:pt x="5120" y="5748"/>
                  </a:cubicBezTo>
                  <a:cubicBezTo>
                    <a:pt x="5037" y="5748"/>
                    <a:pt x="4953" y="5748"/>
                    <a:pt x="4882" y="5736"/>
                  </a:cubicBezTo>
                  <a:lnTo>
                    <a:pt x="4168" y="5736"/>
                  </a:lnTo>
                  <a:cubicBezTo>
                    <a:pt x="4025" y="5736"/>
                    <a:pt x="3882" y="5748"/>
                    <a:pt x="3751" y="5748"/>
                  </a:cubicBezTo>
                  <a:cubicBezTo>
                    <a:pt x="3346" y="5760"/>
                    <a:pt x="2953" y="5808"/>
                    <a:pt x="2620" y="5867"/>
                  </a:cubicBezTo>
                  <a:lnTo>
                    <a:pt x="2596" y="5867"/>
                  </a:lnTo>
                  <a:cubicBezTo>
                    <a:pt x="2584" y="5867"/>
                    <a:pt x="2560" y="5867"/>
                    <a:pt x="2536" y="5879"/>
                  </a:cubicBezTo>
                  <a:lnTo>
                    <a:pt x="2524" y="5879"/>
                  </a:lnTo>
                  <a:cubicBezTo>
                    <a:pt x="2513" y="5879"/>
                    <a:pt x="2501" y="5879"/>
                    <a:pt x="2477" y="5891"/>
                  </a:cubicBezTo>
                  <a:lnTo>
                    <a:pt x="2346" y="5891"/>
                  </a:lnTo>
                  <a:cubicBezTo>
                    <a:pt x="2334" y="5891"/>
                    <a:pt x="2322" y="5891"/>
                    <a:pt x="2298" y="5915"/>
                  </a:cubicBezTo>
                  <a:lnTo>
                    <a:pt x="2286" y="5915"/>
                  </a:lnTo>
                  <a:cubicBezTo>
                    <a:pt x="2274" y="5915"/>
                    <a:pt x="2263" y="5915"/>
                    <a:pt x="2239" y="5927"/>
                  </a:cubicBezTo>
                  <a:lnTo>
                    <a:pt x="2227" y="5927"/>
                  </a:lnTo>
                  <a:cubicBezTo>
                    <a:pt x="2215" y="5927"/>
                    <a:pt x="2203" y="5939"/>
                    <a:pt x="2167" y="5939"/>
                  </a:cubicBezTo>
                  <a:lnTo>
                    <a:pt x="2155" y="5939"/>
                  </a:lnTo>
                  <a:cubicBezTo>
                    <a:pt x="2143" y="5939"/>
                    <a:pt x="2120" y="5951"/>
                    <a:pt x="2096" y="5951"/>
                  </a:cubicBezTo>
                  <a:lnTo>
                    <a:pt x="2084" y="5951"/>
                  </a:lnTo>
                  <a:cubicBezTo>
                    <a:pt x="2060" y="5951"/>
                    <a:pt x="2048" y="5975"/>
                    <a:pt x="2036" y="5975"/>
                  </a:cubicBezTo>
                  <a:lnTo>
                    <a:pt x="2001" y="5975"/>
                  </a:lnTo>
                  <a:lnTo>
                    <a:pt x="4501" y="3379"/>
                  </a:lnTo>
                  <a:close/>
                  <a:moveTo>
                    <a:pt x="4620" y="6046"/>
                  </a:moveTo>
                  <a:cubicBezTo>
                    <a:pt x="5525" y="6058"/>
                    <a:pt x="6382" y="6153"/>
                    <a:pt x="6989" y="6320"/>
                  </a:cubicBezTo>
                  <a:lnTo>
                    <a:pt x="7001" y="6320"/>
                  </a:lnTo>
                  <a:cubicBezTo>
                    <a:pt x="7013" y="6320"/>
                    <a:pt x="7049" y="6332"/>
                    <a:pt x="7061" y="6332"/>
                  </a:cubicBezTo>
                  <a:lnTo>
                    <a:pt x="7073" y="6332"/>
                  </a:lnTo>
                  <a:lnTo>
                    <a:pt x="7216" y="6379"/>
                  </a:lnTo>
                  <a:cubicBezTo>
                    <a:pt x="7335" y="6415"/>
                    <a:pt x="7442" y="6451"/>
                    <a:pt x="7525" y="6498"/>
                  </a:cubicBezTo>
                  <a:cubicBezTo>
                    <a:pt x="7739" y="6594"/>
                    <a:pt x="7787" y="6689"/>
                    <a:pt x="7787" y="6713"/>
                  </a:cubicBezTo>
                  <a:cubicBezTo>
                    <a:pt x="7799" y="6772"/>
                    <a:pt x="7632" y="6975"/>
                    <a:pt x="6918" y="7153"/>
                  </a:cubicBezTo>
                  <a:cubicBezTo>
                    <a:pt x="6275" y="7296"/>
                    <a:pt x="5430" y="7391"/>
                    <a:pt x="4525" y="7391"/>
                  </a:cubicBezTo>
                  <a:cubicBezTo>
                    <a:pt x="3608" y="7391"/>
                    <a:pt x="2763" y="7296"/>
                    <a:pt x="2120" y="7153"/>
                  </a:cubicBezTo>
                  <a:cubicBezTo>
                    <a:pt x="1393" y="6975"/>
                    <a:pt x="1227" y="6772"/>
                    <a:pt x="1227" y="6713"/>
                  </a:cubicBezTo>
                  <a:cubicBezTo>
                    <a:pt x="1227" y="6689"/>
                    <a:pt x="1286" y="6594"/>
                    <a:pt x="1501" y="6498"/>
                  </a:cubicBezTo>
                  <a:cubicBezTo>
                    <a:pt x="1584" y="6451"/>
                    <a:pt x="1691" y="6403"/>
                    <a:pt x="1810" y="6379"/>
                  </a:cubicBezTo>
                  <a:lnTo>
                    <a:pt x="1941" y="6332"/>
                  </a:lnTo>
                  <a:lnTo>
                    <a:pt x="1965" y="6332"/>
                  </a:lnTo>
                  <a:cubicBezTo>
                    <a:pt x="1977" y="6332"/>
                    <a:pt x="2001" y="6320"/>
                    <a:pt x="2024" y="6320"/>
                  </a:cubicBezTo>
                  <a:lnTo>
                    <a:pt x="2036" y="6320"/>
                  </a:lnTo>
                  <a:cubicBezTo>
                    <a:pt x="2632" y="6165"/>
                    <a:pt x="3489" y="6058"/>
                    <a:pt x="4382" y="6046"/>
                  </a:cubicBezTo>
                  <a:close/>
                  <a:moveTo>
                    <a:pt x="1637" y="1"/>
                  </a:moveTo>
                  <a:cubicBezTo>
                    <a:pt x="1596" y="1"/>
                    <a:pt x="1554" y="16"/>
                    <a:pt x="1524" y="45"/>
                  </a:cubicBezTo>
                  <a:cubicBezTo>
                    <a:pt x="1465" y="105"/>
                    <a:pt x="1465" y="212"/>
                    <a:pt x="1524" y="272"/>
                  </a:cubicBezTo>
                  <a:lnTo>
                    <a:pt x="4298" y="3129"/>
                  </a:lnTo>
                  <a:lnTo>
                    <a:pt x="1334" y="6189"/>
                  </a:lnTo>
                  <a:lnTo>
                    <a:pt x="1322" y="6189"/>
                  </a:lnTo>
                  <a:cubicBezTo>
                    <a:pt x="1310" y="6189"/>
                    <a:pt x="1310" y="6213"/>
                    <a:pt x="1286" y="6213"/>
                  </a:cubicBezTo>
                  <a:cubicBezTo>
                    <a:pt x="1286" y="6213"/>
                    <a:pt x="1274" y="6213"/>
                    <a:pt x="1274" y="6225"/>
                  </a:cubicBezTo>
                  <a:cubicBezTo>
                    <a:pt x="1262" y="6225"/>
                    <a:pt x="1262" y="6237"/>
                    <a:pt x="1250" y="6237"/>
                  </a:cubicBezTo>
                  <a:cubicBezTo>
                    <a:pt x="1250" y="6237"/>
                    <a:pt x="1227" y="6237"/>
                    <a:pt x="1227" y="6248"/>
                  </a:cubicBezTo>
                  <a:lnTo>
                    <a:pt x="1215" y="6272"/>
                  </a:lnTo>
                  <a:cubicBezTo>
                    <a:pt x="1215" y="6272"/>
                    <a:pt x="1203" y="6272"/>
                    <a:pt x="1203" y="6284"/>
                  </a:cubicBezTo>
                  <a:lnTo>
                    <a:pt x="1191" y="6296"/>
                  </a:lnTo>
                  <a:lnTo>
                    <a:pt x="1167" y="6296"/>
                  </a:lnTo>
                  <a:lnTo>
                    <a:pt x="322" y="1105"/>
                  </a:lnTo>
                  <a:cubicBezTo>
                    <a:pt x="311" y="1019"/>
                    <a:pt x="233" y="972"/>
                    <a:pt x="165" y="972"/>
                  </a:cubicBezTo>
                  <a:cubicBezTo>
                    <a:pt x="158" y="972"/>
                    <a:pt x="150" y="973"/>
                    <a:pt x="143" y="974"/>
                  </a:cubicBezTo>
                  <a:cubicBezTo>
                    <a:pt x="60" y="986"/>
                    <a:pt x="0" y="1081"/>
                    <a:pt x="12" y="1153"/>
                  </a:cubicBezTo>
                  <a:lnTo>
                    <a:pt x="917" y="6713"/>
                  </a:lnTo>
                  <a:cubicBezTo>
                    <a:pt x="929" y="7034"/>
                    <a:pt x="1322" y="7260"/>
                    <a:pt x="2048" y="7439"/>
                  </a:cubicBezTo>
                  <a:cubicBezTo>
                    <a:pt x="2715" y="7606"/>
                    <a:pt x="3596" y="7701"/>
                    <a:pt x="4537" y="7701"/>
                  </a:cubicBezTo>
                  <a:cubicBezTo>
                    <a:pt x="5477" y="7701"/>
                    <a:pt x="6346" y="7606"/>
                    <a:pt x="7025" y="7439"/>
                  </a:cubicBezTo>
                  <a:cubicBezTo>
                    <a:pt x="7763" y="7260"/>
                    <a:pt x="8132" y="7022"/>
                    <a:pt x="8156" y="6713"/>
                  </a:cubicBezTo>
                  <a:lnTo>
                    <a:pt x="9061" y="1153"/>
                  </a:lnTo>
                  <a:cubicBezTo>
                    <a:pt x="9049" y="1081"/>
                    <a:pt x="8990" y="998"/>
                    <a:pt x="8894" y="986"/>
                  </a:cubicBezTo>
                  <a:cubicBezTo>
                    <a:pt x="8887" y="985"/>
                    <a:pt x="8880" y="984"/>
                    <a:pt x="8873" y="984"/>
                  </a:cubicBezTo>
                  <a:cubicBezTo>
                    <a:pt x="8795" y="984"/>
                    <a:pt x="8716" y="1041"/>
                    <a:pt x="8716" y="1117"/>
                  </a:cubicBezTo>
                  <a:lnTo>
                    <a:pt x="7870" y="6320"/>
                  </a:lnTo>
                  <a:lnTo>
                    <a:pt x="7858" y="6320"/>
                  </a:lnTo>
                  <a:lnTo>
                    <a:pt x="7835" y="6296"/>
                  </a:lnTo>
                  <a:cubicBezTo>
                    <a:pt x="7835" y="6296"/>
                    <a:pt x="7823" y="6296"/>
                    <a:pt x="7823" y="6284"/>
                  </a:cubicBezTo>
                  <a:lnTo>
                    <a:pt x="7811" y="6272"/>
                  </a:lnTo>
                  <a:cubicBezTo>
                    <a:pt x="7811" y="6272"/>
                    <a:pt x="7799" y="6272"/>
                    <a:pt x="7799" y="6248"/>
                  </a:cubicBezTo>
                  <a:cubicBezTo>
                    <a:pt x="7799" y="6248"/>
                    <a:pt x="7775" y="6237"/>
                    <a:pt x="7763" y="6237"/>
                  </a:cubicBezTo>
                  <a:cubicBezTo>
                    <a:pt x="7763" y="6237"/>
                    <a:pt x="7751" y="6237"/>
                    <a:pt x="7751" y="6225"/>
                  </a:cubicBezTo>
                  <a:cubicBezTo>
                    <a:pt x="7739" y="6225"/>
                    <a:pt x="7739" y="6213"/>
                    <a:pt x="7716" y="6213"/>
                  </a:cubicBezTo>
                  <a:lnTo>
                    <a:pt x="7704" y="6213"/>
                  </a:lnTo>
                  <a:lnTo>
                    <a:pt x="4739" y="3141"/>
                  </a:lnTo>
                  <a:lnTo>
                    <a:pt x="7513" y="272"/>
                  </a:lnTo>
                  <a:cubicBezTo>
                    <a:pt x="7573" y="212"/>
                    <a:pt x="7573" y="105"/>
                    <a:pt x="7513" y="45"/>
                  </a:cubicBezTo>
                  <a:cubicBezTo>
                    <a:pt x="7483" y="16"/>
                    <a:pt x="7442" y="1"/>
                    <a:pt x="7400" y="1"/>
                  </a:cubicBezTo>
                  <a:cubicBezTo>
                    <a:pt x="7358" y="1"/>
                    <a:pt x="7317" y="16"/>
                    <a:pt x="7287" y="45"/>
                  </a:cubicBezTo>
                  <a:lnTo>
                    <a:pt x="4525" y="2903"/>
                  </a:lnTo>
                  <a:lnTo>
                    <a:pt x="1751" y="45"/>
                  </a:lnTo>
                  <a:cubicBezTo>
                    <a:pt x="1721" y="16"/>
                    <a:pt x="1679" y="1"/>
                    <a:pt x="1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12" name="Google Shape;12312;p66"/>
          <p:cNvGrpSpPr/>
          <p:nvPr/>
        </p:nvGrpSpPr>
        <p:grpSpPr>
          <a:xfrm>
            <a:off x="6183451" y="2462140"/>
            <a:ext cx="351445" cy="277976"/>
            <a:chOff x="6183451" y="2462140"/>
            <a:chExt cx="351445" cy="277976"/>
          </a:xfrm>
        </p:grpSpPr>
        <p:sp>
          <p:nvSpPr>
            <p:cNvPr id="12313" name="Google Shape;12313;p66"/>
            <p:cNvSpPr/>
            <p:nvPr/>
          </p:nvSpPr>
          <p:spPr>
            <a:xfrm>
              <a:off x="6315251" y="2514777"/>
              <a:ext cx="120446" cy="10241"/>
            </a:xfrm>
            <a:custGeom>
              <a:rect b="b" l="l" r="r" t="t"/>
              <a:pathLst>
                <a:path extrusionOk="0" h="322" w="3787">
                  <a:moveTo>
                    <a:pt x="167" y="0"/>
                  </a:moveTo>
                  <a:cubicBezTo>
                    <a:pt x="84" y="0"/>
                    <a:pt x="0" y="71"/>
                    <a:pt x="0" y="167"/>
                  </a:cubicBezTo>
                  <a:cubicBezTo>
                    <a:pt x="0" y="250"/>
                    <a:pt x="84" y="321"/>
                    <a:pt x="167" y="321"/>
                  </a:cubicBezTo>
                  <a:lnTo>
                    <a:pt x="3620" y="321"/>
                  </a:lnTo>
                  <a:cubicBezTo>
                    <a:pt x="3703" y="321"/>
                    <a:pt x="3786" y="250"/>
                    <a:pt x="3786" y="167"/>
                  </a:cubicBezTo>
                  <a:cubicBezTo>
                    <a:pt x="3786" y="71"/>
                    <a:pt x="3715" y="0"/>
                    <a:pt x="3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4" name="Google Shape;12314;p66"/>
            <p:cNvSpPr/>
            <p:nvPr/>
          </p:nvSpPr>
          <p:spPr>
            <a:xfrm>
              <a:off x="6274349" y="2514777"/>
              <a:ext cx="27670" cy="10241"/>
            </a:xfrm>
            <a:custGeom>
              <a:rect b="b" l="l" r="r" t="t"/>
              <a:pathLst>
                <a:path extrusionOk="0" h="322" w="870">
                  <a:moveTo>
                    <a:pt x="155" y="0"/>
                  </a:moveTo>
                  <a:cubicBezTo>
                    <a:pt x="72" y="0"/>
                    <a:pt x="0" y="71"/>
                    <a:pt x="0" y="167"/>
                  </a:cubicBezTo>
                  <a:cubicBezTo>
                    <a:pt x="0" y="250"/>
                    <a:pt x="72" y="321"/>
                    <a:pt x="155" y="321"/>
                  </a:cubicBezTo>
                  <a:lnTo>
                    <a:pt x="715" y="321"/>
                  </a:lnTo>
                  <a:cubicBezTo>
                    <a:pt x="798" y="321"/>
                    <a:pt x="870" y="250"/>
                    <a:pt x="870" y="167"/>
                  </a:cubicBezTo>
                  <a:cubicBezTo>
                    <a:pt x="870" y="71"/>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5" name="Google Shape;12315;p66"/>
            <p:cNvSpPr/>
            <p:nvPr/>
          </p:nvSpPr>
          <p:spPr>
            <a:xfrm>
              <a:off x="6274349" y="2672307"/>
              <a:ext cx="64405" cy="10623"/>
            </a:xfrm>
            <a:custGeom>
              <a:rect b="b" l="l" r="r" t="t"/>
              <a:pathLst>
                <a:path extrusionOk="0" h="334" w="2025">
                  <a:moveTo>
                    <a:pt x="155" y="0"/>
                  </a:moveTo>
                  <a:cubicBezTo>
                    <a:pt x="72" y="0"/>
                    <a:pt x="0" y="71"/>
                    <a:pt x="0" y="167"/>
                  </a:cubicBezTo>
                  <a:cubicBezTo>
                    <a:pt x="0" y="250"/>
                    <a:pt x="72" y="333"/>
                    <a:pt x="155" y="333"/>
                  </a:cubicBezTo>
                  <a:lnTo>
                    <a:pt x="1858" y="333"/>
                  </a:lnTo>
                  <a:cubicBezTo>
                    <a:pt x="1941" y="333"/>
                    <a:pt x="2013" y="250"/>
                    <a:pt x="2013" y="167"/>
                  </a:cubicBezTo>
                  <a:cubicBezTo>
                    <a:pt x="2024" y="71"/>
                    <a:pt x="1941" y="0"/>
                    <a:pt x="18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6" name="Google Shape;12316;p66"/>
            <p:cNvSpPr/>
            <p:nvPr/>
          </p:nvSpPr>
          <p:spPr>
            <a:xfrm>
              <a:off x="6274731" y="2619670"/>
              <a:ext cx="85619" cy="10623"/>
            </a:xfrm>
            <a:custGeom>
              <a:rect b="b" l="l" r="r" t="t"/>
              <a:pathLst>
                <a:path extrusionOk="0" h="334" w="2692">
                  <a:moveTo>
                    <a:pt x="167" y="0"/>
                  </a:moveTo>
                  <a:cubicBezTo>
                    <a:pt x="72" y="0"/>
                    <a:pt x="0" y="83"/>
                    <a:pt x="0" y="167"/>
                  </a:cubicBezTo>
                  <a:cubicBezTo>
                    <a:pt x="0" y="262"/>
                    <a:pt x="72" y="333"/>
                    <a:pt x="167" y="333"/>
                  </a:cubicBezTo>
                  <a:lnTo>
                    <a:pt x="2524" y="333"/>
                  </a:lnTo>
                  <a:cubicBezTo>
                    <a:pt x="2620" y="333"/>
                    <a:pt x="2691" y="262"/>
                    <a:pt x="2691" y="167"/>
                  </a:cubicBezTo>
                  <a:cubicBezTo>
                    <a:pt x="2691" y="83"/>
                    <a:pt x="2620" y="0"/>
                    <a:pt x="2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7" name="Google Shape;12317;p66"/>
            <p:cNvSpPr/>
            <p:nvPr/>
          </p:nvSpPr>
          <p:spPr>
            <a:xfrm>
              <a:off x="6274731" y="2567383"/>
              <a:ext cx="122704" cy="10273"/>
            </a:xfrm>
            <a:custGeom>
              <a:rect b="b" l="l" r="r" t="t"/>
              <a:pathLst>
                <a:path extrusionOk="0" h="323" w="3858">
                  <a:moveTo>
                    <a:pt x="167" y="1"/>
                  </a:moveTo>
                  <a:cubicBezTo>
                    <a:pt x="72" y="1"/>
                    <a:pt x="0" y="72"/>
                    <a:pt x="0" y="156"/>
                  </a:cubicBezTo>
                  <a:cubicBezTo>
                    <a:pt x="0" y="251"/>
                    <a:pt x="72" y="322"/>
                    <a:pt x="167" y="322"/>
                  </a:cubicBezTo>
                  <a:lnTo>
                    <a:pt x="3691" y="322"/>
                  </a:lnTo>
                  <a:cubicBezTo>
                    <a:pt x="3775" y="322"/>
                    <a:pt x="3858" y="251"/>
                    <a:pt x="3858" y="156"/>
                  </a:cubicBezTo>
                  <a:cubicBezTo>
                    <a:pt x="3858" y="72"/>
                    <a:pt x="3775" y="1"/>
                    <a:pt x="3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8" name="Google Shape;12318;p66"/>
            <p:cNvSpPr/>
            <p:nvPr/>
          </p:nvSpPr>
          <p:spPr>
            <a:xfrm>
              <a:off x="6183451" y="2462140"/>
              <a:ext cx="339709" cy="277976"/>
            </a:xfrm>
            <a:custGeom>
              <a:rect b="b" l="l" r="r" t="t"/>
              <a:pathLst>
                <a:path extrusionOk="0" h="8740" w="10681">
                  <a:moveTo>
                    <a:pt x="9514" y="405"/>
                  </a:moveTo>
                  <a:cubicBezTo>
                    <a:pt x="9895" y="405"/>
                    <a:pt x="10193" y="667"/>
                    <a:pt x="10252" y="1036"/>
                  </a:cubicBezTo>
                  <a:lnTo>
                    <a:pt x="8883" y="1036"/>
                  </a:lnTo>
                  <a:lnTo>
                    <a:pt x="8883" y="964"/>
                  </a:lnTo>
                  <a:lnTo>
                    <a:pt x="8883" y="953"/>
                  </a:lnTo>
                  <a:lnTo>
                    <a:pt x="8883" y="941"/>
                  </a:lnTo>
                  <a:lnTo>
                    <a:pt x="8883" y="917"/>
                  </a:lnTo>
                  <a:lnTo>
                    <a:pt x="8883" y="905"/>
                  </a:lnTo>
                  <a:lnTo>
                    <a:pt x="8883" y="893"/>
                  </a:lnTo>
                  <a:lnTo>
                    <a:pt x="8883" y="881"/>
                  </a:lnTo>
                  <a:lnTo>
                    <a:pt x="8883" y="857"/>
                  </a:lnTo>
                  <a:lnTo>
                    <a:pt x="8883" y="845"/>
                  </a:lnTo>
                  <a:lnTo>
                    <a:pt x="8883" y="833"/>
                  </a:lnTo>
                  <a:lnTo>
                    <a:pt x="8883" y="822"/>
                  </a:lnTo>
                  <a:lnTo>
                    <a:pt x="8883" y="798"/>
                  </a:lnTo>
                  <a:lnTo>
                    <a:pt x="8883" y="786"/>
                  </a:lnTo>
                  <a:cubicBezTo>
                    <a:pt x="8883" y="786"/>
                    <a:pt x="8883" y="774"/>
                    <a:pt x="8895" y="774"/>
                  </a:cubicBezTo>
                  <a:lnTo>
                    <a:pt x="8895" y="762"/>
                  </a:lnTo>
                  <a:cubicBezTo>
                    <a:pt x="8895" y="762"/>
                    <a:pt x="8895" y="738"/>
                    <a:pt x="8907" y="738"/>
                  </a:cubicBezTo>
                  <a:cubicBezTo>
                    <a:pt x="8919" y="714"/>
                    <a:pt x="8943" y="703"/>
                    <a:pt x="8954" y="667"/>
                  </a:cubicBezTo>
                  <a:cubicBezTo>
                    <a:pt x="8954" y="655"/>
                    <a:pt x="8966" y="655"/>
                    <a:pt x="8966" y="643"/>
                  </a:cubicBezTo>
                  <a:lnTo>
                    <a:pt x="8978" y="619"/>
                  </a:lnTo>
                  <a:lnTo>
                    <a:pt x="9002" y="607"/>
                  </a:lnTo>
                  <a:lnTo>
                    <a:pt x="9014" y="595"/>
                  </a:lnTo>
                  <a:cubicBezTo>
                    <a:pt x="9026" y="595"/>
                    <a:pt x="9026" y="583"/>
                    <a:pt x="9038" y="583"/>
                  </a:cubicBezTo>
                  <a:cubicBezTo>
                    <a:pt x="9145" y="488"/>
                    <a:pt x="9264" y="429"/>
                    <a:pt x="9395" y="405"/>
                  </a:cubicBezTo>
                  <a:close/>
                  <a:moveTo>
                    <a:pt x="6704" y="7775"/>
                  </a:moveTo>
                  <a:cubicBezTo>
                    <a:pt x="6704" y="7787"/>
                    <a:pt x="6704" y="7799"/>
                    <a:pt x="6728" y="7811"/>
                  </a:cubicBezTo>
                  <a:lnTo>
                    <a:pt x="6728" y="7834"/>
                  </a:lnTo>
                  <a:lnTo>
                    <a:pt x="6728" y="7858"/>
                  </a:lnTo>
                  <a:lnTo>
                    <a:pt x="6728" y="7870"/>
                  </a:lnTo>
                  <a:lnTo>
                    <a:pt x="6728" y="7906"/>
                  </a:lnTo>
                  <a:lnTo>
                    <a:pt x="6728" y="7918"/>
                  </a:lnTo>
                  <a:cubicBezTo>
                    <a:pt x="6728" y="7930"/>
                    <a:pt x="6728" y="7930"/>
                    <a:pt x="6740" y="7953"/>
                  </a:cubicBezTo>
                  <a:lnTo>
                    <a:pt x="6740" y="7965"/>
                  </a:lnTo>
                  <a:cubicBezTo>
                    <a:pt x="6740" y="7977"/>
                    <a:pt x="6740" y="7977"/>
                    <a:pt x="6752" y="7989"/>
                  </a:cubicBezTo>
                  <a:lnTo>
                    <a:pt x="6752" y="8013"/>
                  </a:lnTo>
                  <a:cubicBezTo>
                    <a:pt x="6752" y="8025"/>
                    <a:pt x="6752" y="8025"/>
                    <a:pt x="6764" y="8037"/>
                  </a:cubicBezTo>
                  <a:cubicBezTo>
                    <a:pt x="6764" y="8037"/>
                    <a:pt x="6764" y="8049"/>
                    <a:pt x="6776" y="8049"/>
                  </a:cubicBezTo>
                  <a:cubicBezTo>
                    <a:pt x="6776" y="8072"/>
                    <a:pt x="6776" y="8072"/>
                    <a:pt x="6799" y="8084"/>
                  </a:cubicBezTo>
                  <a:cubicBezTo>
                    <a:pt x="6799" y="8084"/>
                    <a:pt x="6799" y="8096"/>
                    <a:pt x="6811" y="8096"/>
                  </a:cubicBezTo>
                  <a:cubicBezTo>
                    <a:pt x="6811" y="8108"/>
                    <a:pt x="6823" y="8108"/>
                    <a:pt x="6823" y="8132"/>
                  </a:cubicBezTo>
                  <a:cubicBezTo>
                    <a:pt x="6823" y="8132"/>
                    <a:pt x="6823" y="8144"/>
                    <a:pt x="6835" y="8144"/>
                  </a:cubicBezTo>
                  <a:cubicBezTo>
                    <a:pt x="6835" y="8156"/>
                    <a:pt x="6859" y="8156"/>
                    <a:pt x="6859" y="8168"/>
                  </a:cubicBezTo>
                  <a:lnTo>
                    <a:pt x="6859" y="8192"/>
                  </a:lnTo>
                  <a:cubicBezTo>
                    <a:pt x="6871" y="8203"/>
                    <a:pt x="6871" y="8215"/>
                    <a:pt x="6883" y="8227"/>
                  </a:cubicBezTo>
                  <a:lnTo>
                    <a:pt x="6883" y="8251"/>
                  </a:lnTo>
                  <a:cubicBezTo>
                    <a:pt x="6883" y="8263"/>
                    <a:pt x="6895" y="8263"/>
                    <a:pt x="6895" y="8275"/>
                  </a:cubicBezTo>
                  <a:cubicBezTo>
                    <a:pt x="6895" y="8275"/>
                    <a:pt x="6895" y="8287"/>
                    <a:pt x="6918" y="8287"/>
                  </a:cubicBezTo>
                  <a:cubicBezTo>
                    <a:pt x="6918" y="8311"/>
                    <a:pt x="6930" y="8311"/>
                    <a:pt x="6930" y="8322"/>
                  </a:cubicBezTo>
                  <a:cubicBezTo>
                    <a:pt x="6930" y="8322"/>
                    <a:pt x="6930" y="8334"/>
                    <a:pt x="6942" y="8334"/>
                  </a:cubicBezTo>
                  <a:lnTo>
                    <a:pt x="6954" y="8346"/>
                  </a:lnTo>
                  <a:lnTo>
                    <a:pt x="6978" y="8370"/>
                  </a:lnTo>
                  <a:lnTo>
                    <a:pt x="6990" y="8382"/>
                  </a:lnTo>
                  <a:lnTo>
                    <a:pt x="7002" y="8394"/>
                  </a:lnTo>
                  <a:lnTo>
                    <a:pt x="7014" y="8406"/>
                  </a:lnTo>
                  <a:lnTo>
                    <a:pt x="1096" y="8406"/>
                  </a:lnTo>
                  <a:cubicBezTo>
                    <a:pt x="727" y="8406"/>
                    <a:pt x="430" y="8144"/>
                    <a:pt x="370" y="7775"/>
                  </a:cubicBezTo>
                  <a:close/>
                  <a:moveTo>
                    <a:pt x="2918" y="0"/>
                  </a:moveTo>
                  <a:cubicBezTo>
                    <a:pt x="2323" y="0"/>
                    <a:pt x="1846" y="476"/>
                    <a:pt x="1846" y="1072"/>
                  </a:cubicBezTo>
                  <a:lnTo>
                    <a:pt x="1846" y="7441"/>
                  </a:lnTo>
                  <a:lnTo>
                    <a:pt x="156" y="7441"/>
                  </a:lnTo>
                  <a:cubicBezTo>
                    <a:pt x="120" y="7441"/>
                    <a:pt x="72" y="7453"/>
                    <a:pt x="37" y="7489"/>
                  </a:cubicBezTo>
                  <a:cubicBezTo>
                    <a:pt x="13" y="7513"/>
                    <a:pt x="1" y="7561"/>
                    <a:pt x="1" y="7608"/>
                  </a:cubicBezTo>
                  <a:cubicBezTo>
                    <a:pt x="1" y="8251"/>
                    <a:pt x="453" y="8739"/>
                    <a:pt x="1072" y="8739"/>
                  </a:cubicBezTo>
                  <a:lnTo>
                    <a:pt x="7776" y="8739"/>
                  </a:lnTo>
                  <a:cubicBezTo>
                    <a:pt x="8371" y="8739"/>
                    <a:pt x="8847" y="8263"/>
                    <a:pt x="8847" y="7668"/>
                  </a:cubicBezTo>
                  <a:lnTo>
                    <a:pt x="8847" y="5703"/>
                  </a:lnTo>
                  <a:cubicBezTo>
                    <a:pt x="8847" y="5608"/>
                    <a:pt x="8776" y="5536"/>
                    <a:pt x="8692" y="5536"/>
                  </a:cubicBezTo>
                  <a:cubicBezTo>
                    <a:pt x="8597" y="5536"/>
                    <a:pt x="8526" y="5608"/>
                    <a:pt x="8526" y="5703"/>
                  </a:cubicBezTo>
                  <a:lnTo>
                    <a:pt x="8526" y="7668"/>
                  </a:lnTo>
                  <a:cubicBezTo>
                    <a:pt x="8526" y="8084"/>
                    <a:pt x="8181" y="8406"/>
                    <a:pt x="7776" y="8406"/>
                  </a:cubicBezTo>
                  <a:lnTo>
                    <a:pt x="7764" y="8406"/>
                  </a:lnTo>
                  <a:cubicBezTo>
                    <a:pt x="7347" y="8406"/>
                    <a:pt x="7026" y="8072"/>
                    <a:pt x="7026" y="7608"/>
                  </a:cubicBezTo>
                  <a:cubicBezTo>
                    <a:pt x="7026" y="7513"/>
                    <a:pt x="6942" y="7441"/>
                    <a:pt x="6859" y="7441"/>
                  </a:cubicBezTo>
                  <a:lnTo>
                    <a:pt x="2168" y="7441"/>
                  </a:lnTo>
                  <a:lnTo>
                    <a:pt x="2168" y="1072"/>
                  </a:lnTo>
                  <a:cubicBezTo>
                    <a:pt x="2168" y="655"/>
                    <a:pt x="2513" y="333"/>
                    <a:pt x="2918" y="333"/>
                  </a:cubicBezTo>
                  <a:lnTo>
                    <a:pt x="8835" y="333"/>
                  </a:lnTo>
                  <a:lnTo>
                    <a:pt x="8823" y="345"/>
                  </a:lnTo>
                  <a:lnTo>
                    <a:pt x="8812" y="357"/>
                  </a:lnTo>
                  <a:lnTo>
                    <a:pt x="8788" y="369"/>
                  </a:lnTo>
                  <a:lnTo>
                    <a:pt x="8776" y="393"/>
                  </a:lnTo>
                  <a:lnTo>
                    <a:pt x="8764" y="405"/>
                  </a:lnTo>
                  <a:lnTo>
                    <a:pt x="8752" y="417"/>
                  </a:lnTo>
                  <a:lnTo>
                    <a:pt x="8728" y="429"/>
                  </a:lnTo>
                  <a:lnTo>
                    <a:pt x="8716" y="452"/>
                  </a:lnTo>
                  <a:lnTo>
                    <a:pt x="8704" y="464"/>
                  </a:lnTo>
                  <a:lnTo>
                    <a:pt x="8692" y="476"/>
                  </a:lnTo>
                  <a:cubicBezTo>
                    <a:pt x="8692" y="476"/>
                    <a:pt x="8669" y="488"/>
                    <a:pt x="8669" y="512"/>
                  </a:cubicBezTo>
                  <a:cubicBezTo>
                    <a:pt x="8669" y="524"/>
                    <a:pt x="8657" y="524"/>
                    <a:pt x="8657" y="536"/>
                  </a:cubicBezTo>
                  <a:cubicBezTo>
                    <a:pt x="8657" y="548"/>
                    <a:pt x="8645" y="548"/>
                    <a:pt x="8645" y="572"/>
                  </a:cubicBezTo>
                  <a:cubicBezTo>
                    <a:pt x="8645" y="583"/>
                    <a:pt x="8633" y="583"/>
                    <a:pt x="8633" y="595"/>
                  </a:cubicBezTo>
                  <a:cubicBezTo>
                    <a:pt x="8633" y="607"/>
                    <a:pt x="8633" y="607"/>
                    <a:pt x="8609" y="631"/>
                  </a:cubicBezTo>
                  <a:cubicBezTo>
                    <a:pt x="8609" y="643"/>
                    <a:pt x="8609" y="643"/>
                    <a:pt x="8597" y="655"/>
                  </a:cubicBezTo>
                  <a:cubicBezTo>
                    <a:pt x="8597" y="667"/>
                    <a:pt x="8597" y="667"/>
                    <a:pt x="8585" y="691"/>
                  </a:cubicBezTo>
                  <a:cubicBezTo>
                    <a:pt x="8585" y="703"/>
                    <a:pt x="8585" y="703"/>
                    <a:pt x="8573" y="714"/>
                  </a:cubicBezTo>
                  <a:cubicBezTo>
                    <a:pt x="8573" y="726"/>
                    <a:pt x="8573" y="726"/>
                    <a:pt x="8550" y="750"/>
                  </a:cubicBezTo>
                  <a:cubicBezTo>
                    <a:pt x="8550" y="762"/>
                    <a:pt x="8550" y="762"/>
                    <a:pt x="8538" y="774"/>
                  </a:cubicBezTo>
                  <a:cubicBezTo>
                    <a:pt x="8538" y="786"/>
                    <a:pt x="8538" y="786"/>
                    <a:pt x="8526" y="810"/>
                  </a:cubicBezTo>
                  <a:lnTo>
                    <a:pt x="8526" y="833"/>
                  </a:lnTo>
                  <a:lnTo>
                    <a:pt x="8526" y="869"/>
                  </a:lnTo>
                  <a:lnTo>
                    <a:pt x="8526" y="893"/>
                  </a:lnTo>
                  <a:lnTo>
                    <a:pt x="8526" y="929"/>
                  </a:lnTo>
                  <a:lnTo>
                    <a:pt x="8526" y="953"/>
                  </a:lnTo>
                  <a:lnTo>
                    <a:pt x="8526" y="988"/>
                  </a:lnTo>
                  <a:lnTo>
                    <a:pt x="8526" y="1012"/>
                  </a:lnTo>
                  <a:lnTo>
                    <a:pt x="8526" y="1048"/>
                  </a:lnTo>
                  <a:lnTo>
                    <a:pt x="8526" y="1060"/>
                  </a:lnTo>
                  <a:lnTo>
                    <a:pt x="8526" y="1119"/>
                  </a:lnTo>
                  <a:lnTo>
                    <a:pt x="8526" y="1179"/>
                  </a:lnTo>
                  <a:lnTo>
                    <a:pt x="8526" y="2560"/>
                  </a:lnTo>
                  <a:cubicBezTo>
                    <a:pt x="8526" y="2655"/>
                    <a:pt x="8597" y="2727"/>
                    <a:pt x="8692" y="2727"/>
                  </a:cubicBezTo>
                  <a:cubicBezTo>
                    <a:pt x="8776" y="2727"/>
                    <a:pt x="8847" y="2655"/>
                    <a:pt x="8847" y="2560"/>
                  </a:cubicBezTo>
                  <a:lnTo>
                    <a:pt x="8847" y="1286"/>
                  </a:lnTo>
                  <a:lnTo>
                    <a:pt x="10514" y="1286"/>
                  </a:lnTo>
                  <a:cubicBezTo>
                    <a:pt x="10562" y="1286"/>
                    <a:pt x="10609" y="1262"/>
                    <a:pt x="10633" y="1238"/>
                  </a:cubicBezTo>
                  <a:cubicBezTo>
                    <a:pt x="10669" y="1203"/>
                    <a:pt x="10681" y="1167"/>
                    <a:pt x="10681" y="1119"/>
                  </a:cubicBezTo>
                  <a:cubicBezTo>
                    <a:pt x="10681" y="476"/>
                    <a:pt x="10216" y="0"/>
                    <a:pt x="9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19" name="Google Shape;12319;p66"/>
            <p:cNvSpPr/>
            <p:nvPr/>
          </p:nvSpPr>
          <p:spPr>
            <a:xfrm>
              <a:off x="6367888" y="2552562"/>
              <a:ext cx="167008" cy="132627"/>
            </a:xfrm>
            <a:custGeom>
              <a:rect b="b" l="l" r="r" t="t"/>
              <a:pathLst>
                <a:path extrusionOk="0" h="4170" w="5251">
                  <a:moveTo>
                    <a:pt x="3679" y="407"/>
                  </a:moveTo>
                  <a:cubicBezTo>
                    <a:pt x="3108" y="669"/>
                    <a:pt x="2560" y="1027"/>
                    <a:pt x="2262" y="1217"/>
                  </a:cubicBezTo>
                  <a:cubicBezTo>
                    <a:pt x="1774" y="1550"/>
                    <a:pt x="1250" y="1955"/>
                    <a:pt x="858" y="2289"/>
                  </a:cubicBezTo>
                  <a:cubicBezTo>
                    <a:pt x="988" y="1991"/>
                    <a:pt x="1119" y="1729"/>
                    <a:pt x="1322" y="1503"/>
                  </a:cubicBezTo>
                  <a:cubicBezTo>
                    <a:pt x="1703" y="1074"/>
                    <a:pt x="2274" y="741"/>
                    <a:pt x="3036" y="538"/>
                  </a:cubicBezTo>
                  <a:cubicBezTo>
                    <a:pt x="3251" y="479"/>
                    <a:pt x="3453" y="431"/>
                    <a:pt x="3679" y="407"/>
                  </a:cubicBezTo>
                  <a:close/>
                  <a:moveTo>
                    <a:pt x="4548" y="372"/>
                  </a:moveTo>
                  <a:lnTo>
                    <a:pt x="4548" y="372"/>
                  </a:lnTo>
                  <a:cubicBezTo>
                    <a:pt x="4322" y="610"/>
                    <a:pt x="4084" y="836"/>
                    <a:pt x="3822" y="1122"/>
                  </a:cubicBezTo>
                  <a:cubicBezTo>
                    <a:pt x="3382" y="1598"/>
                    <a:pt x="2417" y="2217"/>
                    <a:pt x="2001" y="2348"/>
                  </a:cubicBezTo>
                  <a:cubicBezTo>
                    <a:pt x="1762" y="2432"/>
                    <a:pt x="1560" y="2467"/>
                    <a:pt x="1381" y="2527"/>
                  </a:cubicBezTo>
                  <a:cubicBezTo>
                    <a:pt x="1239" y="2574"/>
                    <a:pt x="1084" y="2610"/>
                    <a:pt x="953" y="2646"/>
                  </a:cubicBezTo>
                  <a:cubicBezTo>
                    <a:pt x="1012" y="2586"/>
                    <a:pt x="1084" y="2515"/>
                    <a:pt x="1179" y="2443"/>
                  </a:cubicBezTo>
                  <a:cubicBezTo>
                    <a:pt x="1524" y="2146"/>
                    <a:pt x="1977" y="1800"/>
                    <a:pt x="2453" y="1479"/>
                  </a:cubicBezTo>
                  <a:cubicBezTo>
                    <a:pt x="3274" y="919"/>
                    <a:pt x="4025" y="550"/>
                    <a:pt x="4548" y="372"/>
                  </a:cubicBezTo>
                  <a:close/>
                  <a:moveTo>
                    <a:pt x="4912" y="0"/>
                  </a:moveTo>
                  <a:cubicBezTo>
                    <a:pt x="3584" y="0"/>
                    <a:pt x="1934" y="348"/>
                    <a:pt x="1084" y="1312"/>
                  </a:cubicBezTo>
                  <a:cubicBezTo>
                    <a:pt x="703" y="1753"/>
                    <a:pt x="524" y="2324"/>
                    <a:pt x="346" y="2872"/>
                  </a:cubicBezTo>
                  <a:lnTo>
                    <a:pt x="298" y="3003"/>
                  </a:lnTo>
                  <a:lnTo>
                    <a:pt x="36" y="3967"/>
                  </a:lnTo>
                  <a:cubicBezTo>
                    <a:pt x="0" y="4063"/>
                    <a:pt x="60" y="4146"/>
                    <a:pt x="155" y="4170"/>
                  </a:cubicBezTo>
                  <a:lnTo>
                    <a:pt x="191" y="4170"/>
                  </a:lnTo>
                  <a:cubicBezTo>
                    <a:pt x="274" y="4170"/>
                    <a:pt x="334" y="4122"/>
                    <a:pt x="346" y="4051"/>
                  </a:cubicBezTo>
                  <a:lnTo>
                    <a:pt x="596" y="3134"/>
                  </a:lnTo>
                  <a:cubicBezTo>
                    <a:pt x="905" y="2991"/>
                    <a:pt x="1167" y="2932"/>
                    <a:pt x="1489" y="2824"/>
                  </a:cubicBezTo>
                  <a:cubicBezTo>
                    <a:pt x="1667" y="2777"/>
                    <a:pt x="1858" y="2717"/>
                    <a:pt x="2096" y="2646"/>
                  </a:cubicBezTo>
                  <a:cubicBezTo>
                    <a:pt x="2620" y="2479"/>
                    <a:pt x="3620" y="1812"/>
                    <a:pt x="4084" y="1324"/>
                  </a:cubicBezTo>
                  <a:cubicBezTo>
                    <a:pt x="4477" y="896"/>
                    <a:pt x="4822" y="562"/>
                    <a:pt x="5215" y="253"/>
                  </a:cubicBezTo>
                  <a:lnTo>
                    <a:pt x="5227" y="241"/>
                  </a:lnTo>
                  <a:lnTo>
                    <a:pt x="5239" y="217"/>
                  </a:lnTo>
                  <a:cubicBezTo>
                    <a:pt x="5251" y="205"/>
                    <a:pt x="5251" y="193"/>
                    <a:pt x="5251" y="181"/>
                  </a:cubicBezTo>
                  <a:lnTo>
                    <a:pt x="5251" y="157"/>
                  </a:lnTo>
                  <a:lnTo>
                    <a:pt x="5251" y="134"/>
                  </a:lnTo>
                  <a:cubicBezTo>
                    <a:pt x="5251" y="122"/>
                    <a:pt x="5251" y="110"/>
                    <a:pt x="5239" y="86"/>
                  </a:cubicBezTo>
                  <a:cubicBezTo>
                    <a:pt x="5239" y="86"/>
                    <a:pt x="5239" y="74"/>
                    <a:pt x="5227" y="74"/>
                  </a:cubicBezTo>
                  <a:cubicBezTo>
                    <a:pt x="5227" y="74"/>
                    <a:pt x="5227" y="62"/>
                    <a:pt x="5215" y="62"/>
                  </a:cubicBezTo>
                  <a:lnTo>
                    <a:pt x="5191" y="38"/>
                  </a:lnTo>
                  <a:lnTo>
                    <a:pt x="5179" y="26"/>
                  </a:lnTo>
                  <a:lnTo>
                    <a:pt x="5168" y="15"/>
                  </a:lnTo>
                  <a:cubicBezTo>
                    <a:pt x="5168" y="15"/>
                    <a:pt x="5156" y="15"/>
                    <a:pt x="5156" y="3"/>
                  </a:cubicBezTo>
                  <a:lnTo>
                    <a:pt x="5108" y="3"/>
                  </a:lnTo>
                  <a:cubicBezTo>
                    <a:pt x="5044" y="1"/>
                    <a:pt x="4978" y="0"/>
                    <a:pt x="49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0" name="Google Shape;12320;p66"/>
          <p:cNvGrpSpPr/>
          <p:nvPr/>
        </p:nvGrpSpPr>
        <p:grpSpPr>
          <a:xfrm>
            <a:off x="5735477" y="2429858"/>
            <a:ext cx="353354" cy="341299"/>
            <a:chOff x="5735477" y="2429858"/>
            <a:chExt cx="353354" cy="341299"/>
          </a:xfrm>
        </p:grpSpPr>
        <p:sp>
          <p:nvSpPr>
            <p:cNvPr id="12321" name="Google Shape;12321;p66"/>
            <p:cNvSpPr/>
            <p:nvPr/>
          </p:nvSpPr>
          <p:spPr>
            <a:xfrm>
              <a:off x="5824468" y="2594703"/>
              <a:ext cx="176359" cy="76968"/>
            </a:xfrm>
            <a:custGeom>
              <a:rect b="b" l="l" r="r" t="t"/>
              <a:pathLst>
                <a:path extrusionOk="0" h="2420" w="5545">
                  <a:moveTo>
                    <a:pt x="3427" y="340"/>
                  </a:moveTo>
                  <a:cubicBezTo>
                    <a:pt x="3652" y="340"/>
                    <a:pt x="3900" y="416"/>
                    <a:pt x="4108" y="630"/>
                  </a:cubicBezTo>
                  <a:cubicBezTo>
                    <a:pt x="4335" y="845"/>
                    <a:pt x="4537" y="999"/>
                    <a:pt x="4739" y="1107"/>
                  </a:cubicBezTo>
                  <a:cubicBezTo>
                    <a:pt x="4510" y="1133"/>
                    <a:pt x="4229" y="1154"/>
                    <a:pt x="3943" y="1154"/>
                  </a:cubicBezTo>
                  <a:cubicBezTo>
                    <a:pt x="3575" y="1154"/>
                    <a:pt x="3199" y="1118"/>
                    <a:pt x="2918" y="1011"/>
                  </a:cubicBezTo>
                  <a:lnTo>
                    <a:pt x="2834" y="987"/>
                  </a:lnTo>
                  <a:cubicBezTo>
                    <a:pt x="2811" y="976"/>
                    <a:pt x="2787" y="970"/>
                    <a:pt x="2766" y="970"/>
                  </a:cubicBezTo>
                  <a:cubicBezTo>
                    <a:pt x="2745" y="970"/>
                    <a:pt x="2727" y="976"/>
                    <a:pt x="2715" y="987"/>
                  </a:cubicBezTo>
                  <a:lnTo>
                    <a:pt x="2620" y="1011"/>
                  </a:lnTo>
                  <a:cubicBezTo>
                    <a:pt x="2325" y="1118"/>
                    <a:pt x="1951" y="1154"/>
                    <a:pt x="1583" y="1154"/>
                  </a:cubicBezTo>
                  <a:cubicBezTo>
                    <a:pt x="1297" y="1154"/>
                    <a:pt x="1014" y="1133"/>
                    <a:pt x="775" y="1107"/>
                  </a:cubicBezTo>
                  <a:cubicBezTo>
                    <a:pt x="965" y="999"/>
                    <a:pt x="1180" y="845"/>
                    <a:pt x="1406" y="630"/>
                  </a:cubicBezTo>
                  <a:cubicBezTo>
                    <a:pt x="1614" y="416"/>
                    <a:pt x="1862" y="340"/>
                    <a:pt x="2087" y="340"/>
                  </a:cubicBezTo>
                  <a:cubicBezTo>
                    <a:pt x="2326" y="340"/>
                    <a:pt x="2540" y="425"/>
                    <a:pt x="2656" y="523"/>
                  </a:cubicBezTo>
                  <a:cubicBezTo>
                    <a:pt x="2686" y="553"/>
                    <a:pt x="2721" y="568"/>
                    <a:pt x="2757" y="568"/>
                  </a:cubicBezTo>
                  <a:cubicBezTo>
                    <a:pt x="2793" y="568"/>
                    <a:pt x="2829" y="553"/>
                    <a:pt x="2858" y="523"/>
                  </a:cubicBezTo>
                  <a:cubicBezTo>
                    <a:pt x="2975" y="425"/>
                    <a:pt x="3188" y="340"/>
                    <a:pt x="3427" y="340"/>
                  </a:cubicBezTo>
                  <a:close/>
                  <a:moveTo>
                    <a:pt x="2727" y="1309"/>
                  </a:moveTo>
                  <a:lnTo>
                    <a:pt x="2751" y="1321"/>
                  </a:lnTo>
                  <a:cubicBezTo>
                    <a:pt x="3111" y="1433"/>
                    <a:pt x="3533" y="1470"/>
                    <a:pt x="3932" y="1470"/>
                  </a:cubicBezTo>
                  <a:cubicBezTo>
                    <a:pt x="4167" y="1470"/>
                    <a:pt x="4394" y="1458"/>
                    <a:pt x="4597" y="1440"/>
                  </a:cubicBezTo>
                  <a:lnTo>
                    <a:pt x="4597" y="1440"/>
                  </a:lnTo>
                  <a:cubicBezTo>
                    <a:pt x="4585" y="1464"/>
                    <a:pt x="4561" y="1476"/>
                    <a:pt x="4537" y="1488"/>
                  </a:cubicBezTo>
                  <a:cubicBezTo>
                    <a:pt x="4525" y="1499"/>
                    <a:pt x="4501" y="1523"/>
                    <a:pt x="4478" y="1535"/>
                  </a:cubicBezTo>
                  <a:lnTo>
                    <a:pt x="4466" y="1547"/>
                  </a:lnTo>
                  <a:cubicBezTo>
                    <a:pt x="4454" y="1559"/>
                    <a:pt x="4430" y="1583"/>
                    <a:pt x="4418" y="1583"/>
                  </a:cubicBezTo>
                  <a:cubicBezTo>
                    <a:pt x="4406" y="1583"/>
                    <a:pt x="4406" y="1595"/>
                    <a:pt x="4394" y="1595"/>
                  </a:cubicBezTo>
                  <a:cubicBezTo>
                    <a:pt x="4382" y="1607"/>
                    <a:pt x="4358" y="1607"/>
                    <a:pt x="4347" y="1618"/>
                  </a:cubicBezTo>
                  <a:cubicBezTo>
                    <a:pt x="4335" y="1618"/>
                    <a:pt x="4335" y="1642"/>
                    <a:pt x="4311" y="1642"/>
                  </a:cubicBezTo>
                  <a:cubicBezTo>
                    <a:pt x="4299" y="1654"/>
                    <a:pt x="4287" y="1654"/>
                    <a:pt x="4275" y="1666"/>
                  </a:cubicBezTo>
                  <a:cubicBezTo>
                    <a:pt x="4263" y="1666"/>
                    <a:pt x="4263" y="1678"/>
                    <a:pt x="4239" y="1678"/>
                  </a:cubicBezTo>
                  <a:cubicBezTo>
                    <a:pt x="4228" y="1702"/>
                    <a:pt x="4216" y="1714"/>
                    <a:pt x="4204" y="1714"/>
                  </a:cubicBezTo>
                  <a:cubicBezTo>
                    <a:pt x="4180" y="1714"/>
                    <a:pt x="4180" y="1726"/>
                    <a:pt x="4168" y="1726"/>
                  </a:cubicBezTo>
                  <a:lnTo>
                    <a:pt x="4120" y="1773"/>
                  </a:lnTo>
                  <a:lnTo>
                    <a:pt x="4108" y="1785"/>
                  </a:lnTo>
                  <a:lnTo>
                    <a:pt x="4049" y="1845"/>
                  </a:lnTo>
                  <a:cubicBezTo>
                    <a:pt x="3930" y="1964"/>
                    <a:pt x="3668" y="2059"/>
                    <a:pt x="3311" y="2095"/>
                  </a:cubicBezTo>
                  <a:cubicBezTo>
                    <a:pt x="3013" y="2130"/>
                    <a:pt x="2751" y="2130"/>
                    <a:pt x="2751" y="2130"/>
                  </a:cubicBezTo>
                  <a:lnTo>
                    <a:pt x="2727" y="2130"/>
                  </a:lnTo>
                  <a:cubicBezTo>
                    <a:pt x="2644" y="2130"/>
                    <a:pt x="2430" y="2130"/>
                    <a:pt x="2203" y="2095"/>
                  </a:cubicBezTo>
                  <a:cubicBezTo>
                    <a:pt x="1846" y="2059"/>
                    <a:pt x="1572" y="1964"/>
                    <a:pt x="1453" y="1845"/>
                  </a:cubicBezTo>
                  <a:lnTo>
                    <a:pt x="1394" y="1785"/>
                  </a:lnTo>
                  <a:lnTo>
                    <a:pt x="1382" y="1773"/>
                  </a:lnTo>
                  <a:lnTo>
                    <a:pt x="1334" y="1726"/>
                  </a:lnTo>
                  <a:cubicBezTo>
                    <a:pt x="1322" y="1726"/>
                    <a:pt x="1322" y="1714"/>
                    <a:pt x="1310" y="1714"/>
                  </a:cubicBezTo>
                  <a:cubicBezTo>
                    <a:pt x="1299" y="1702"/>
                    <a:pt x="1275" y="1678"/>
                    <a:pt x="1263" y="1678"/>
                  </a:cubicBezTo>
                  <a:cubicBezTo>
                    <a:pt x="1251" y="1678"/>
                    <a:pt x="1251" y="1666"/>
                    <a:pt x="1239" y="1666"/>
                  </a:cubicBezTo>
                  <a:cubicBezTo>
                    <a:pt x="1227" y="1654"/>
                    <a:pt x="1203" y="1654"/>
                    <a:pt x="1191" y="1642"/>
                  </a:cubicBezTo>
                  <a:cubicBezTo>
                    <a:pt x="1180" y="1642"/>
                    <a:pt x="1180" y="1618"/>
                    <a:pt x="1156" y="1618"/>
                  </a:cubicBezTo>
                  <a:cubicBezTo>
                    <a:pt x="1144" y="1607"/>
                    <a:pt x="1132" y="1607"/>
                    <a:pt x="1120" y="1595"/>
                  </a:cubicBezTo>
                  <a:cubicBezTo>
                    <a:pt x="1108" y="1595"/>
                    <a:pt x="1108" y="1583"/>
                    <a:pt x="1084" y="1583"/>
                  </a:cubicBezTo>
                  <a:cubicBezTo>
                    <a:pt x="1072" y="1559"/>
                    <a:pt x="1060" y="1559"/>
                    <a:pt x="1037" y="1547"/>
                  </a:cubicBezTo>
                  <a:lnTo>
                    <a:pt x="1025" y="1535"/>
                  </a:lnTo>
                  <a:cubicBezTo>
                    <a:pt x="1013" y="1523"/>
                    <a:pt x="989" y="1499"/>
                    <a:pt x="965" y="1488"/>
                  </a:cubicBezTo>
                  <a:lnTo>
                    <a:pt x="953" y="1488"/>
                  </a:lnTo>
                  <a:cubicBezTo>
                    <a:pt x="941" y="1476"/>
                    <a:pt x="929" y="1464"/>
                    <a:pt x="894" y="1440"/>
                  </a:cubicBezTo>
                  <a:lnTo>
                    <a:pt x="894" y="1440"/>
                  </a:lnTo>
                  <a:cubicBezTo>
                    <a:pt x="1114" y="1464"/>
                    <a:pt x="1367" y="1482"/>
                    <a:pt x="1623" y="1482"/>
                  </a:cubicBezTo>
                  <a:cubicBezTo>
                    <a:pt x="2004" y="1482"/>
                    <a:pt x="2393" y="1442"/>
                    <a:pt x="2692" y="1321"/>
                  </a:cubicBezTo>
                  <a:lnTo>
                    <a:pt x="2727" y="1309"/>
                  </a:lnTo>
                  <a:close/>
                  <a:moveTo>
                    <a:pt x="2093" y="1"/>
                  </a:moveTo>
                  <a:cubicBezTo>
                    <a:pt x="1780" y="1"/>
                    <a:pt x="1439" y="109"/>
                    <a:pt x="1156" y="392"/>
                  </a:cubicBezTo>
                  <a:cubicBezTo>
                    <a:pt x="632" y="928"/>
                    <a:pt x="132" y="999"/>
                    <a:pt x="120" y="999"/>
                  </a:cubicBezTo>
                  <a:lnTo>
                    <a:pt x="84" y="999"/>
                  </a:lnTo>
                  <a:cubicBezTo>
                    <a:pt x="84" y="999"/>
                    <a:pt x="72" y="999"/>
                    <a:pt x="72" y="1011"/>
                  </a:cubicBezTo>
                  <a:cubicBezTo>
                    <a:pt x="72" y="1011"/>
                    <a:pt x="60" y="1011"/>
                    <a:pt x="60" y="1023"/>
                  </a:cubicBezTo>
                  <a:lnTo>
                    <a:pt x="48" y="1047"/>
                  </a:lnTo>
                  <a:lnTo>
                    <a:pt x="37" y="1059"/>
                  </a:lnTo>
                  <a:lnTo>
                    <a:pt x="13" y="1071"/>
                  </a:lnTo>
                  <a:cubicBezTo>
                    <a:pt x="13" y="1071"/>
                    <a:pt x="13" y="1083"/>
                    <a:pt x="1" y="1083"/>
                  </a:cubicBezTo>
                  <a:lnTo>
                    <a:pt x="1" y="1107"/>
                  </a:lnTo>
                  <a:lnTo>
                    <a:pt x="1" y="1130"/>
                  </a:lnTo>
                  <a:lnTo>
                    <a:pt x="1" y="1142"/>
                  </a:lnTo>
                  <a:lnTo>
                    <a:pt x="1" y="1166"/>
                  </a:lnTo>
                  <a:cubicBezTo>
                    <a:pt x="1" y="1166"/>
                    <a:pt x="1" y="1178"/>
                    <a:pt x="13" y="1178"/>
                  </a:cubicBezTo>
                  <a:lnTo>
                    <a:pt x="37" y="1190"/>
                  </a:lnTo>
                  <a:lnTo>
                    <a:pt x="48" y="1202"/>
                  </a:lnTo>
                  <a:lnTo>
                    <a:pt x="60" y="1226"/>
                  </a:lnTo>
                  <a:lnTo>
                    <a:pt x="72" y="1237"/>
                  </a:lnTo>
                  <a:cubicBezTo>
                    <a:pt x="72" y="1237"/>
                    <a:pt x="727" y="1559"/>
                    <a:pt x="1203" y="2035"/>
                  </a:cubicBezTo>
                  <a:cubicBezTo>
                    <a:pt x="1538" y="2370"/>
                    <a:pt x="2322" y="2419"/>
                    <a:pt x="2628" y="2419"/>
                  </a:cubicBezTo>
                  <a:cubicBezTo>
                    <a:pt x="2681" y="2419"/>
                    <a:pt x="2720" y="2418"/>
                    <a:pt x="2739" y="2416"/>
                  </a:cubicBezTo>
                  <a:lnTo>
                    <a:pt x="2799" y="2416"/>
                  </a:lnTo>
                  <a:cubicBezTo>
                    <a:pt x="3061" y="2416"/>
                    <a:pt x="3918" y="2380"/>
                    <a:pt x="4275" y="2035"/>
                  </a:cubicBezTo>
                  <a:cubicBezTo>
                    <a:pt x="4751" y="1559"/>
                    <a:pt x="5406" y="1237"/>
                    <a:pt x="5406" y="1237"/>
                  </a:cubicBezTo>
                  <a:lnTo>
                    <a:pt x="5418" y="1226"/>
                  </a:lnTo>
                  <a:lnTo>
                    <a:pt x="5430" y="1202"/>
                  </a:lnTo>
                  <a:cubicBezTo>
                    <a:pt x="5450" y="1208"/>
                    <a:pt x="5467" y="1211"/>
                    <a:pt x="5480" y="1211"/>
                  </a:cubicBezTo>
                  <a:cubicBezTo>
                    <a:pt x="5540" y="1211"/>
                    <a:pt x="5545" y="1155"/>
                    <a:pt x="5525" y="1107"/>
                  </a:cubicBezTo>
                  <a:cubicBezTo>
                    <a:pt x="5513" y="1059"/>
                    <a:pt x="5466" y="1011"/>
                    <a:pt x="5418" y="999"/>
                  </a:cubicBezTo>
                  <a:lnTo>
                    <a:pt x="5394" y="999"/>
                  </a:lnTo>
                  <a:cubicBezTo>
                    <a:pt x="5394" y="999"/>
                    <a:pt x="4882" y="904"/>
                    <a:pt x="4347" y="392"/>
                  </a:cubicBezTo>
                  <a:cubicBezTo>
                    <a:pt x="4063" y="109"/>
                    <a:pt x="3726" y="1"/>
                    <a:pt x="3414" y="1"/>
                  </a:cubicBezTo>
                  <a:cubicBezTo>
                    <a:pt x="3162" y="1"/>
                    <a:pt x="2927" y="71"/>
                    <a:pt x="2751" y="178"/>
                  </a:cubicBezTo>
                  <a:cubicBezTo>
                    <a:pt x="2581" y="71"/>
                    <a:pt x="2346" y="1"/>
                    <a:pt x="20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2" name="Google Shape;12322;p66"/>
            <p:cNvSpPr/>
            <p:nvPr/>
          </p:nvSpPr>
          <p:spPr>
            <a:xfrm>
              <a:off x="5735477" y="2429858"/>
              <a:ext cx="353354" cy="126202"/>
            </a:xfrm>
            <a:custGeom>
              <a:rect b="b" l="l" r="r" t="t"/>
              <a:pathLst>
                <a:path extrusionOk="0" h="3968" w="11110">
                  <a:moveTo>
                    <a:pt x="10764" y="324"/>
                  </a:moveTo>
                  <a:cubicBezTo>
                    <a:pt x="10776" y="324"/>
                    <a:pt x="10776" y="324"/>
                    <a:pt x="10776" y="348"/>
                  </a:cubicBezTo>
                  <a:cubicBezTo>
                    <a:pt x="10764" y="348"/>
                    <a:pt x="10764" y="360"/>
                    <a:pt x="10764" y="360"/>
                  </a:cubicBezTo>
                  <a:cubicBezTo>
                    <a:pt x="10669" y="1015"/>
                    <a:pt x="10312" y="2599"/>
                    <a:pt x="9014" y="3325"/>
                  </a:cubicBezTo>
                  <a:cubicBezTo>
                    <a:pt x="8645" y="3527"/>
                    <a:pt x="8240" y="3634"/>
                    <a:pt x="7847" y="3634"/>
                  </a:cubicBezTo>
                  <a:lnTo>
                    <a:pt x="7680" y="3634"/>
                  </a:lnTo>
                  <a:cubicBezTo>
                    <a:pt x="6835" y="3575"/>
                    <a:pt x="6121" y="3087"/>
                    <a:pt x="5763" y="2801"/>
                  </a:cubicBezTo>
                  <a:cubicBezTo>
                    <a:pt x="5704" y="2753"/>
                    <a:pt x="5644" y="2730"/>
                    <a:pt x="5561" y="2730"/>
                  </a:cubicBezTo>
                  <a:cubicBezTo>
                    <a:pt x="5490" y="2730"/>
                    <a:pt x="5418" y="2753"/>
                    <a:pt x="5371" y="2801"/>
                  </a:cubicBezTo>
                  <a:cubicBezTo>
                    <a:pt x="5025" y="3087"/>
                    <a:pt x="4323" y="3575"/>
                    <a:pt x="3454" y="3634"/>
                  </a:cubicBezTo>
                  <a:lnTo>
                    <a:pt x="3287" y="3634"/>
                  </a:lnTo>
                  <a:cubicBezTo>
                    <a:pt x="2870" y="3634"/>
                    <a:pt x="2489" y="3527"/>
                    <a:pt x="2108" y="3325"/>
                  </a:cubicBezTo>
                  <a:cubicBezTo>
                    <a:pt x="822" y="2599"/>
                    <a:pt x="465" y="1015"/>
                    <a:pt x="370" y="360"/>
                  </a:cubicBezTo>
                  <a:lnTo>
                    <a:pt x="370" y="348"/>
                  </a:lnTo>
                  <a:cubicBezTo>
                    <a:pt x="370" y="348"/>
                    <a:pt x="382" y="324"/>
                    <a:pt x="406" y="324"/>
                  </a:cubicBezTo>
                  <a:cubicBezTo>
                    <a:pt x="418" y="324"/>
                    <a:pt x="418" y="324"/>
                    <a:pt x="418" y="348"/>
                  </a:cubicBezTo>
                  <a:cubicBezTo>
                    <a:pt x="1025" y="920"/>
                    <a:pt x="2084" y="1063"/>
                    <a:pt x="2668" y="1086"/>
                  </a:cubicBezTo>
                  <a:cubicBezTo>
                    <a:pt x="3644" y="1134"/>
                    <a:pt x="4406" y="1563"/>
                    <a:pt x="4870" y="1908"/>
                  </a:cubicBezTo>
                  <a:cubicBezTo>
                    <a:pt x="4894" y="1944"/>
                    <a:pt x="4930" y="1956"/>
                    <a:pt x="4954" y="1979"/>
                  </a:cubicBezTo>
                  <a:cubicBezTo>
                    <a:pt x="5132" y="2110"/>
                    <a:pt x="5359" y="2194"/>
                    <a:pt x="5585" y="2194"/>
                  </a:cubicBezTo>
                  <a:cubicBezTo>
                    <a:pt x="5799" y="2194"/>
                    <a:pt x="6025" y="2110"/>
                    <a:pt x="6204" y="1979"/>
                  </a:cubicBezTo>
                  <a:cubicBezTo>
                    <a:pt x="6240" y="1956"/>
                    <a:pt x="6264" y="1944"/>
                    <a:pt x="6299" y="1908"/>
                  </a:cubicBezTo>
                  <a:cubicBezTo>
                    <a:pt x="6752" y="1563"/>
                    <a:pt x="7514" y="1134"/>
                    <a:pt x="8502" y="1086"/>
                  </a:cubicBezTo>
                  <a:cubicBezTo>
                    <a:pt x="9061" y="1063"/>
                    <a:pt x="10121" y="920"/>
                    <a:pt x="10740" y="348"/>
                  </a:cubicBezTo>
                  <a:lnTo>
                    <a:pt x="10764" y="324"/>
                  </a:lnTo>
                  <a:close/>
                  <a:moveTo>
                    <a:pt x="395" y="0"/>
                  </a:moveTo>
                  <a:cubicBezTo>
                    <a:pt x="379" y="0"/>
                    <a:pt x="363" y="1"/>
                    <a:pt x="346" y="3"/>
                  </a:cubicBezTo>
                  <a:cubicBezTo>
                    <a:pt x="239" y="3"/>
                    <a:pt x="156" y="63"/>
                    <a:pt x="84" y="134"/>
                  </a:cubicBezTo>
                  <a:cubicBezTo>
                    <a:pt x="25" y="217"/>
                    <a:pt x="1" y="313"/>
                    <a:pt x="13" y="408"/>
                  </a:cubicBezTo>
                  <a:cubicBezTo>
                    <a:pt x="120" y="1110"/>
                    <a:pt x="489" y="2801"/>
                    <a:pt x="1918" y="3611"/>
                  </a:cubicBezTo>
                  <a:cubicBezTo>
                    <a:pt x="2334" y="3849"/>
                    <a:pt x="2799" y="3968"/>
                    <a:pt x="3263" y="3968"/>
                  </a:cubicBezTo>
                  <a:lnTo>
                    <a:pt x="3454" y="3968"/>
                  </a:lnTo>
                  <a:cubicBezTo>
                    <a:pt x="4394" y="3908"/>
                    <a:pt x="5168" y="3372"/>
                    <a:pt x="5537" y="3075"/>
                  </a:cubicBezTo>
                  <a:cubicBezTo>
                    <a:pt x="5918" y="3384"/>
                    <a:pt x="6692" y="3908"/>
                    <a:pt x="7633" y="3968"/>
                  </a:cubicBezTo>
                  <a:lnTo>
                    <a:pt x="7823" y="3968"/>
                  </a:lnTo>
                  <a:cubicBezTo>
                    <a:pt x="8288" y="3968"/>
                    <a:pt x="8752" y="3849"/>
                    <a:pt x="9169" y="3611"/>
                  </a:cubicBezTo>
                  <a:cubicBezTo>
                    <a:pt x="10585" y="2801"/>
                    <a:pt x="10966" y="1110"/>
                    <a:pt x="11074" y="408"/>
                  </a:cubicBezTo>
                  <a:cubicBezTo>
                    <a:pt x="11109" y="313"/>
                    <a:pt x="11074" y="217"/>
                    <a:pt x="11014" y="134"/>
                  </a:cubicBezTo>
                  <a:cubicBezTo>
                    <a:pt x="10955" y="63"/>
                    <a:pt x="10871" y="15"/>
                    <a:pt x="10764" y="3"/>
                  </a:cubicBezTo>
                  <a:cubicBezTo>
                    <a:pt x="10657" y="3"/>
                    <a:pt x="10574" y="39"/>
                    <a:pt x="10490" y="98"/>
                  </a:cubicBezTo>
                  <a:cubicBezTo>
                    <a:pt x="10252" y="313"/>
                    <a:pt x="9693" y="694"/>
                    <a:pt x="8454" y="753"/>
                  </a:cubicBezTo>
                  <a:cubicBezTo>
                    <a:pt x="7395" y="813"/>
                    <a:pt x="6585" y="1253"/>
                    <a:pt x="6073" y="1622"/>
                  </a:cubicBezTo>
                  <a:cubicBezTo>
                    <a:pt x="6037" y="1658"/>
                    <a:pt x="6002" y="1670"/>
                    <a:pt x="5966" y="1706"/>
                  </a:cubicBezTo>
                  <a:cubicBezTo>
                    <a:pt x="5847" y="1789"/>
                    <a:pt x="5704" y="1848"/>
                    <a:pt x="5549" y="1848"/>
                  </a:cubicBezTo>
                  <a:cubicBezTo>
                    <a:pt x="5406" y="1848"/>
                    <a:pt x="5251" y="1801"/>
                    <a:pt x="5132" y="1706"/>
                  </a:cubicBezTo>
                  <a:cubicBezTo>
                    <a:pt x="5109" y="1670"/>
                    <a:pt x="5073" y="1658"/>
                    <a:pt x="5025" y="1622"/>
                  </a:cubicBezTo>
                  <a:cubicBezTo>
                    <a:pt x="4537" y="1253"/>
                    <a:pt x="3727" y="789"/>
                    <a:pt x="2644" y="753"/>
                  </a:cubicBezTo>
                  <a:cubicBezTo>
                    <a:pt x="1418" y="694"/>
                    <a:pt x="846" y="313"/>
                    <a:pt x="608" y="98"/>
                  </a:cubicBezTo>
                  <a:cubicBezTo>
                    <a:pt x="548" y="28"/>
                    <a:pt x="479" y="0"/>
                    <a:pt x="3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3" name="Google Shape;12323;p66"/>
            <p:cNvSpPr/>
            <p:nvPr/>
          </p:nvSpPr>
          <p:spPr>
            <a:xfrm>
              <a:off x="5762384" y="2464271"/>
              <a:ext cx="134440" cy="72102"/>
            </a:xfrm>
            <a:custGeom>
              <a:rect b="b" l="l" r="r" t="t"/>
              <a:pathLst>
                <a:path extrusionOk="0" h="2267" w="4227">
                  <a:moveTo>
                    <a:pt x="476" y="397"/>
                  </a:moveTo>
                  <a:lnTo>
                    <a:pt x="560" y="409"/>
                  </a:lnTo>
                  <a:cubicBezTo>
                    <a:pt x="929" y="505"/>
                    <a:pt x="1334" y="564"/>
                    <a:pt x="1774" y="588"/>
                  </a:cubicBezTo>
                  <a:cubicBezTo>
                    <a:pt x="2667" y="636"/>
                    <a:pt x="3358" y="1052"/>
                    <a:pt x="3774" y="1386"/>
                  </a:cubicBezTo>
                  <a:lnTo>
                    <a:pt x="3810" y="1421"/>
                  </a:lnTo>
                  <a:lnTo>
                    <a:pt x="3751" y="1469"/>
                  </a:lnTo>
                  <a:cubicBezTo>
                    <a:pt x="3477" y="1648"/>
                    <a:pt x="3024" y="1874"/>
                    <a:pt x="2548" y="1909"/>
                  </a:cubicBezTo>
                  <a:cubicBezTo>
                    <a:pt x="2490" y="1915"/>
                    <a:pt x="2432" y="1918"/>
                    <a:pt x="2376" y="1918"/>
                  </a:cubicBezTo>
                  <a:cubicBezTo>
                    <a:pt x="2089" y="1918"/>
                    <a:pt x="1827" y="1841"/>
                    <a:pt x="1548" y="1671"/>
                  </a:cubicBezTo>
                  <a:cubicBezTo>
                    <a:pt x="1119" y="1421"/>
                    <a:pt x="762" y="1017"/>
                    <a:pt x="512" y="469"/>
                  </a:cubicBezTo>
                  <a:lnTo>
                    <a:pt x="476" y="397"/>
                  </a:lnTo>
                  <a:close/>
                  <a:moveTo>
                    <a:pt x="174" y="0"/>
                  </a:moveTo>
                  <a:cubicBezTo>
                    <a:pt x="129" y="0"/>
                    <a:pt x="85" y="18"/>
                    <a:pt x="48" y="64"/>
                  </a:cubicBezTo>
                  <a:cubicBezTo>
                    <a:pt x="0" y="112"/>
                    <a:pt x="0" y="183"/>
                    <a:pt x="36" y="243"/>
                  </a:cubicBezTo>
                  <a:lnTo>
                    <a:pt x="214" y="636"/>
                  </a:lnTo>
                  <a:cubicBezTo>
                    <a:pt x="500" y="1243"/>
                    <a:pt x="893" y="1707"/>
                    <a:pt x="1393" y="1993"/>
                  </a:cubicBezTo>
                  <a:cubicBezTo>
                    <a:pt x="1715" y="2183"/>
                    <a:pt x="2060" y="2267"/>
                    <a:pt x="2417" y="2267"/>
                  </a:cubicBezTo>
                  <a:lnTo>
                    <a:pt x="2560" y="2267"/>
                  </a:lnTo>
                  <a:cubicBezTo>
                    <a:pt x="3120" y="2231"/>
                    <a:pt x="3608" y="1993"/>
                    <a:pt x="3917" y="1779"/>
                  </a:cubicBezTo>
                  <a:lnTo>
                    <a:pt x="4155" y="1636"/>
                  </a:lnTo>
                  <a:cubicBezTo>
                    <a:pt x="4203" y="1600"/>
                    <a:pt x="4227" y="1552"/>
                    <a:pt x="4227" y="1493"/>
                  </a:cubicBezTo>
                  <a:cubicBezTo>
                    <a:pt x="4227" y="1421"/>
                    <a:pt x="4215" y="1362"/>
                    <a:pt x="4167" y="1338"/>
                  </a:cubicBezTo>
                  <a:lnTo>
                    <a:pt x="3965" y="1159"/>
                  </a:lnTo>
                  <a:cubicBezTo>
                    <a:pt x="3501" y="778"/>
                    <a:pt x="2762" y="326"/>
                    <a:pt x="1774" y="278"/>
                  </a:cubicBezTo>
                  <a:cubicBezTo>
                    <a:pt x="1357" y="266"/>
                    <a:pt x="965" y="207"/>
                    <a:pt x="631" y="112"/>
                  </a:cubicBezTo>
                  <a:lnTo>
                    <a:pt x="214" y="4"/>
                  </a:lnTo>
                  <a:cubicBezTo>
                    <a:pt x="201" y="2"/>
                    <a:pt x="188" y="0"/>
                    <a:pt x="1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4" name="Google Shape;12324;p66"/>
            <p:cNvSpPr/>
            <p:nvPr/>
          </p:nvSpPr>
          <p:spPr>
            <a:xfrm>
              <a:off x="5928247" y="2463921"/>
              <a:ext cx="134821" cy="70957"/>
            </a:xfrm>
            <a:custGeom>
              <a:rect b="b" l="l" r="r" t="t"/>
              <a:pathLst>
                <a:path extrusionOk="0" h="2231" w="4239">
                  <a:moveTo>
                    <a:pt x="3774" y="420"/>
                  </a:moveTo>
                  <a:lnTo>
                    <a:pt x="3727" y="480"/>
                  </a:lnTo>
                  <a:cubicBezTo>
                    <a:pt x="3477" y="1028"/>
                    <a:pt x="3120" y="1432"/>
                    <a:pt x="2691" y="1682"/>
                  </a:cubicBezTo>
                  <a:cubicBezTo>
                    <a:pt x="2416" y="1841"/>
                    <a:pt x="2122" y="1924"/>
                    <a:pt x="1810" y="1924"/>
                  </a:cubicBezTo>
                  <a:cubicBezTo>
                    <a:pt x="1770" y="1924"/>
                    <a:pt x="1731" y="1923"/>
                    <a:pt x="1691" y="1920"/>
                  </a:cubicBezTo>
                  <a:cubicBezTo>
                    <a:pt x="1215" y="1897"/>
                    <a:pt x="774" y="1670"/>
                    <a:pt x="488" y="1480"/>
                  </a:cubicBezTo>
                  <a:lnTo>
                    <a:pt x="441" y="1444"/>
                  </a:lnTo>
                  <a:lnTo>
                    <a:pt x="488" y="1420"/>
                  </a:lnTo>
                  <a:cubicBezTo>
                    <a:pt x="905" y="1075"/>
                    <a:pt x="1596" y="658"/>
                    <a:pt x="2489" y="611"/>
                  </a:cubicBezTo>
                  <a:cubicBezTo>
                    <a:pt x="2929" y="587"/>
                    <a:pt x="3334" y="527"/>
                    <a:pt x="3703" y="432"/>
                  </a:cubicBezTo>
                  <a:lnTo>
                    <a:pt x="3774" y="420"/>
                  </a:lnTo>
                  <a:close/>
                  <a:moveTo>
                    <a:pt x="4043" y="1"/>
                  </a:moveTo>
                  <a:cubicBezTo>
                    <a:pt x="4033" y="1"/>
                    <a:pt x="4023" y="2"/>
                    <a:pt x="4013" y="4"/>
                  </a:cubicBezTo>
                  <a:lnTo>
                    <a:pt x="3596" y="111"/>
                  </a:lnTo>
                  <a:cubicBezTo>
                    <a:pt x="3262" y="194"/>
                    <a:pt x="2870" y="254"/>
                    <a:pt x="2453" y="277"/>
                  </a:cubicBezTo>
                  <a:cubicBezTo>
                    <a:pt x="1476" y="313"/>
                    <a:pt x="726" y="777"/>
                    <a:pt x="262" y="1147"/>
                  </a:cubicBezTo>
                  <a:lnTo>
                    <a:pt x="60" y="1325"/>
                  </a:lnTo>
                  <a:cubicBezTo>
                    <a:pt x="12" y="1361"/>
                    <a:pt x="0" y="1420"/>
                    <a:pt x="0" y="1468"/>
                  </a:cubicBezTo>
                  <a:cubicBezTo>
                    <a:pt x="0" y="1504"/>
                    <a:pt x="24" y="1563"/>
                    <a:pt x="72" y="1599"/>
                  </a:cubicBezTo>
                  <a:lnTo>
                    <a:pt x="310" y="1742"/>
                  </a:lnTo>
                  <a:cubicBezTo>
                    <a:pt x="619" y="1956"/>
                    <a:pt x="1107" y="2194"/>
                    <a:pt x="1667" y="2230"/>
                  </a:cubicBezTo>
                  <a:lnTo>
                    <a:pt x="1810" y="2230"/>
                  </a:lnTo>
                  <a:cubicBezTo>
                    <a:pt x="2167" y="2230"/>
                    <a:pt x="2512" y="2147"/>
                    <a:pt x="2834" y="1956"/>
                  </a:cubicBezTo>
                  <a:cubicBezTo>
                    <a:pt x="3334" y="1670"/>
                    <a:pt x="3727" y="1230"/>
                    <a:pt x="4013" y="599"/>
                  </a:cubicBezTo>
                  <a:lnTo>
                    <a:pt x="4191" y="206"/>
                  </a:lnTo>
                  <a:cubicBezTo>
                    <a:pt x="4239" y="182"/>
                    <a:pt x="4227" y="111"/>
                    <a:pt x="4179" y="63"/>
                  </a:cubicBezTo>
                  <a:cubicBezTo>
                    <a:pt x="4140" y="24"/>
                    <a:pt x="4092" y="1"/>
                    <a:pt x="40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5" name="Google Shape;12325;p66"/>
            <p:cNvSpPr/>
            <p:nvPr/>
          </p:nvSpPr>
          <p:spPr>
            <a:xfrm>
              <a:off x="5966859" y="2655642"/>
              <a:ext cx="28434" cy="113258"/>
            </a:xfrm>
            <a:custGeom>
              <a:rect b="b" l="l" r="r" t="t"/>
              <a:pathLst>
                <a:path extrusionOk="0" h="3561" w="894">
                  <a:moveTo>
                    <a:pt x="560" y="1893"/>
                  </a:moveTo>
                  <a:lnTo>
                    <a:pt x="560" y="3120"/>
                  </a:lnTo>
                  <a:lnTo>
                    <a:pt x="572" y="3120"/>
                  </a:lnTo>
                  <a:cubicBezTo>
                    <a:pt x="572" y="3179"/>
                    <a:pt x="524" y="3239"/>
                    <a:pt x="453" y="3239"/>
                  </a:cubicBezTo>
                  <a:cubicBezTo>
                    <a:pt x="382" y="3239"/>
                    <a:pt x="334" y="3191"/>
                    <a:pt x="334" y="3120"/>
                  </a:cubicBezTo>
                  <a:lnTo>
                    <a:pt x="334" y="1893"/>
                  </a:lnTo>
                  <a:close/>
                  <a:moveTo>
                    <a:pt x="715" y="0"/>
                  </a:moveTo>
                  <a:cubicBezTo>
                    <a:pt x="632" y="0"/>
                    <a:pt x="560" y="83"/>
                    <a:pt x="560" y="167"/>
                  </a:cubicBezTo>
                  <a:lnTo>
                    <a:pt x="560" y="1572"/>
                  </a:lnTo>
                  <a:lnTo>
                    <a:pt x="334" y="1572"/>
                  </a:lnTo>
                  <a:lnTo>
                    <a:pt x="334" y="381"/>
                  </a:lnTo>
                  <a:cubicBezTo>
                    <a:pt x="334" y="286"/>
                    <a:pt x="262" y="214"/>
                    <a:pt x="167" y="214"/>
                  </a:cubicBezTo>
                  <a:cubicBezTo>
                    <a:pt x="84" y="214"/>
                    <a:pt x="1" y="286"/>
                    <a:pt x="1" y="381"/>
                  </a:cubicBezTo>
                  <a:lnTo>
                    <a:pt x="1" y="3120"/>
                  </a:lnTo>
                  <a:cubicBezTo>
                    <a:pt x="1" y="3358"/>
                    <a:pt x="203" y="3560"/>
                    <a:pt x="453" y="3560"/>
                  </a:cubicBezTo>
                  <a:cubicBezTo>
                    <a:pt x="703" y="3560"/>
                    <a:pt x="894" y="3370"/>
                    <a:pt x="894" y="3120"/>
                  </a:cubicBezTo>
                  <a:lnTo>
                    <a:pt x="894" y="167"/>
                  </a:lnTo>
                  <a:cubicBezTo>
                    <a:pt x="882" y="83"/>
                    <a:pt x="810"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6" name="Google Shape;12326;p66"/>
            <p:cNvSpPr/>
            <p:nvPr/>
          </p:nvSpPr>
          <p:spPr>
            <a:xfrm>
              <a:off x="6054704" y="2499988"/>
              <a:ext cx="27670" cy="271169"/>
            </a:xfrm>
            <a:custGeom>
              <a:rect b="b" l="l" r="r" t="t"/>
              <a:pathLst>
                <a:path extrusionOk="0" h="8526" w="870">
                  <a:moveTo>
                    <a:pt x="548" y="6775"/>
                  </a:moveTo>
                  <a:lnTo>
                    <a:pt x="548" y="8097"/>
                  </a:lnTo>
                  <a:lnTo>
                    <a:pt x="560" y="8097"/>
                  </a:lnTo>
                  <a:cubicBezTo>
                    <a:pt x="560" y="8156"/>
                    <a:pt x="513" y="8216"/>
                    <a:pt x="441" y="8216"/>
                  </a:cubicBezTo>
                  <a:cubicBezTo>
                    <a:pt x="370" y="8216"/>
                    <a:pt x="322" y="8168"/>
                    <a:pt x="322" y="8097"/>
                  </a:cubicBezTo>
                  <a:lnTo>
                    <a:pt x="322" y="6775"/>
                  </a:lnTo>
                  <a:close/>
                  <a:moveTo>
                    <a:pt x="715" y="1"/>
                  </a:moveTo>
                  <a:cubicBezTo>
                    <a:pt x="620" y="1"/>
                    <a:pt x="548" y="72"/>
                    <a:pt x="548" y="167"/>
                  </a:cubicBezTo>
                  <a:lnTo>
                    <a:pt x="548" y="6442"/>
                  </a:lnTo>
                  <a:lnTo>
                    <a:pt x="322" y="6442"/>
                  </a:lnTo>
                  <a:lnTo>
                    <a:pt x="322" y="1167"/>
                  </a:lnTo>
                  <a:cubicBezTo>
                    <a:pt x="322" y="1072"/>
                    <a:pt x="251" y="1001"/>
                    <a:pt x="156" y="1001"/>
                  </a:cubicBezTo>
                  <a:cubicBezTo>
                    <a:pt x="72" y="1001"/>
                    <a:pt x="1" y="1072"/>
                    <a:pt x="1" y="1167"/>
                  </a:cubicBezTo>
                  <a:lnTo>
                    <a:pt x="1" y="8097"/>
                  </a:lnTo>
                  <a:cubicBezTo>
                    <a:pt x="1" y="8335"/>
                    <a:pt x="191" y="8526"/>
                    <a:pt x="441" y="8526"/>
                  </a:cubicBezTo>
                  <a:cubicBezTo>
                    <a:pt x="679" y="8526"/>
                    <a:pt x="870" y="8335"/>
                    <a:pt x="870" y="8097"/>
                  </a:cubicBezTo>
                  <a:lnTo>
                    <a:pt x="870" y="167"/>
                  </a:lnTo>
                  <a:cubicBezTo>
                    <a:pt x="870" y="72"/>
                    <a:pt x="810" y="1"/>
                    <a:pt x="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27" name="Google Shape;12327;p66"/>
          <p:cNvGrpSpPr/>
          <p:nvPr/>
        </p:nvGrpSpPr>
        <p:grpSpPr>
          <a:xfrm>
            <a:off x="5243735" y="2446973"/>
            <a:ext cx="405255" cy="275499"/>
            <a:chOff x="5283337" y="2478774"/>
            <a:chExt cx="358633" cy="243913"/>
          </a:xfrm>
        </p:grpSpPr>
        <p:sp>
          <p:nvSpPr>
            <p:cNvPr id="12328" name="Google Shape;12328;p66"/>
            <p:cNvSpPr/>
            <p:nvPr/>
          </p:nvSpPr>
          <p:spPr>
            <a:xfrm>
              <a:off x="5386735" y="2511056"/>
              <a:ext cx="21596" cy="20387"/>
            </a:xfrm>
            <a:custGeom>
              <a:rect b="b" l="l" r="r" t="t"/>
              <a:pathLst>
                <a:path extrusionOk="0" h="641" w="679">
                  <a:moveTo>
                    <a:pt x="494" y="1"/>
                  </a:moveTo>
                  <a:cubicBezTo>
                    <a:pt x="453" y="1"/>
                    <a:pt x="411" y="16"/>
                    <a:pt x="381" y="46"/>
                  </a:cubicBezTo>
                  <a:lnTo>
                    <a:pt x="60" y="367"/>
                  </a:lnTo>
                  <a:cubicBezTo>
                    <a:pt x="0" y="427"/>
                    <a:pt x="0" y="534"/>
                    <a:pt x="60" y="593"/>
                  </a:cubicBezTo>
                  <a:cubicBezTo>
                    <a:pt x="84" y="617"/>
                    <a:pt x="131" y="641"/>
                    <a:pt x="179" y="641"/>
                  </a:cubicBezTo>
                  <a:cubicBezTo>
                    <a:pt x="214" y="641"/>
                    <a:pt x="262" y="617"/>
                    <a:pt x="298" y="593"/>
                  </a:cubicBezTo>
                  <a:lnTo>
                    <a:pt x="619" y="260"/>
                  </a:lnTo>
                  <a:cubicBezTo>
                    <a:pt x="679" y="200"/>
                    <a:pt x="679" y="105"/>
                    <a:pt x="607" y="46"/>
                  </a:cubicBezTo>
                  <a:cubicBezTo>
                    <a:pt x="578" y="16"/>
                    <a:pt x="536" y="1"/>
                    <a:pt x="4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29" name="Google Shape;12329;p66"/>
            <p:cNvSpPr/>
            <p:nvPr/>
          </p:nvSpPr>
          <p:spPr>
            <a:xfrm>
              <a:off x="5321599" y="2575811"/>
              <a:ext cx="21977" cy="20387"/>
            </a:xfrm>
            <a:custGeom>
              <a:rect b="b" l="l" r="r" t="t"/>
              <a:pathLst>
                <a:path extrusionOk="0" h="641" w="691">
                  <a:moveTo>
                    <a:pt x="506" y="1"/>
                  </a:moveTo>
                  <a:cubicBezTo>
                    <a:pt x="465" y="1"/>
                    <a:pt x="423" y="16"/>
                    <a:pt x="393" y="46"/>
                  </a:cubicBezTo>
                  <a:lnTo>
                    <a:pt x="72" y="367"/>
                  </a:lnTo>
                  <a:cubicBezTo>
                    <a:pt x="0" y="427"/>
                    <a:pt x="0" y="534"/>
                    <a:pt x="72" y="593"/>
                  </a:cubicBezTo>
                  <a:cubicBezTo>
                    <a:pt x="96" y="629"/>
                    <a:pt x="143" y="641"/>
                    <a:pt x="179" y="641"/>
                  </a:cubicBezTo>
                  <a:cubicBezTo>
                    <a:pt x="227" y="641"/>
                    <a:pt x="274" y="629"/>
                    <a:pt x="298" y="593"/>
                  </a:cubicBezTo>
                  <a:lnTo>
                    <a:pt x="631" y="272"/>
                  </a:lnTo>
                  <a:cubicBezTo>
                    <a:pt x="691" y="212"/>
                    <a:pt x="691" y="105"/>
                    <a:pt x="619" y="46"/>
                  </a:cubicBezTo>
                  <a:cubicBezTo>
                    <a:pt x="590" y="16"/>
                    <a:pt x="548" y="1"/>
                    <a:pt x="5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0" name="Google Shape;12330;p66"/>
            <p:cNvSpPr/>
            <p:nvPr/>
          </p:nvSpPr>
          <p:spPr>
            <a:xfrm>
              <a:off x="5386735" y="2575811"/>
              <a:ext cx="21596" cy="20387"/>
            </a:xfrm>
            <a:custGeom>
              <a:rect b="b" l="l" r="r" t="t"/>
              <a:pathLst>
                <a:path extrusionOk="0" h="641" w="679">
                  <a:moveTo>
                    <a:pt x="168" y="1"/>
                  </a:moveTo>
                  <a:cubicBezTo>
                    <a:pt x="128" y="1"/>
                    <a:pt x="89" y="16"/>
                    <a:pt x="60" y="46"/>
                  </a:cubicBezTo>
                  <a:cubicBezTo>
                    <a:pt x="0" y="105"/>
                    <a:pt x="0" y="212"/>
                    <a:pt x="60" y="272"/>
                  </a:cubicBezTo>
                  <a:lnTo>
                    <a:pt x="381" y="593"/>
                  </a:lnTo>
                  <a:cubicBezTo>
                    <a:pt x="417" y="629"/>
                    <a:pt x="465" y="641"/>
                    <a:pt x="500" y="641"/>
                  </a:cubicBezTo>
                  <a:cubicBezTo>
                    <a:pt x="548" y="641"/>
                    <a:pt x="595" y="629"/>
                    <a:pt x="619" y="593"/>
                  </a:cubicBezTo>
                  <a:cubicBezTo>
                    <a:pt x="679" y="534"/>
                    <a:pt x="679" y="427"/>
                    <a:pt x="607" y="367"/>
                  </a:cubicBezTo>
                  <a:lnTo>
                    <a:pt x="286" y="46"/>
                  </a:lnTo>
                  <a:cubicBezTo>
                    <a:pt x="250" y="16"/>
                    <a:pt x="209"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1" name="Google Shape;12331;p66"/>
            <p:cNvSpPr/>
            <p:nvPr/>
          </p:nvSpPr>
          <p:spPr>
            <a:xfrm>
              <a:off x="5321599" y="2511056"/>
              <a:ext cx="21977" cy="20387"/>
            </a:xfrm>
            <a:custGeom>
              <a:rect b="b" l="l" r="r" t="t"/>
              <a:pathLst>
                <a:path extrusionOk="0" h="641" w="691">
                  <a:moveTo>
                    <a:pt x="179" y="1"/>
                  </a:moveTo>
                  <a:cubicBezTo>
                    <a:pt x="140" y="1"/>
                    <a:pt x="101" y="16"/>
                    <a:pt x="72" y="46"/>
                  </a:cubicBezTo>
                  <a:cubicBezTo>
                    <a:pt x="0" y="105"/>
                    <a:pt x="0" y="200"/>
                    <a:pt x="72" y="260"/>
                  </a:cubicBezTo>
                  <a:lnTo>
                    <a:pt x="393" y="593"/>
                  </a:lnTo>
                  <a:cubicBezTo>
                    <a:pt x="429" y="617"/>
                    <a:pt x="465" y="641"/>
                    <a:pt x="512" y="641"/>
                  </a:cubicBezTo>
                  <a:cubicBezTo>
                    <a:pt x="560" y="641"/>
                    <a:pt x="596" y="617"/>
                    <a:pt x="631" y="593"/>
                  </a:cubicBezTo>
                  <a:cubicBezTo>
                    <a:pt x="691" y="534"/>
                    <a:pt x="691" y="427"/>
                    <a:pt x="619" y="367"/>
                  </a:cubicBezTo>
                  <a:lnTo>
                    <a:pt x="286" y="46"/>
                  </a:lnTo>
                  <a:cubicBezTo>
                    <a:pt x="256" y="16"/>
                    <a:pt x="218"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2" name="Google Shape;12332;p66"/>
            <p:cNvSpPr/>
            <p:nvPr/>
          </p:nvSpPr>
          <p:spPr>
            <a:xfrm>
              <a:off x="5522670" y="2520916"/>
              <a:ext cx="17079" cy="15457"/>
            </a:xfrm>
            <a:custGeom>
              <a:rect b="b" l="l" r="r" t="t"/>
              <a:pathLst>
                <a:path extrusionOk="0" h="486" w="537">
                  <a:moveTo>
                    <a:pt x="346" y="0"/>
                  </a:moveTo>
                  <a:cubicBezTo>
                    <a:pt x="307" y="0"/>
                    <a:pt x="268" y="15"/>
                    <a:pt x="239" y="45"/>
                  </a:cubicBezTo>
                  <a:lnTo>
                    <a:pt x="60" y="224"/>
                  </a:lnTo>
                  <a:cubicBezTo>
                    <a:pt x="1" y="283"/>
                    <a:pt x="1" y="390"/>
                    <a:pt x="60" y="450"/>
                  </a:cubicBezTo>
                  <a:cubicBezTo>
                    <a:pt x="84" y="474"/>
                    <a:pt x="131" y="486"/>
                    <a:pt x="179" y="486"/>
                  </a:cubicBezTo>
                  <a:cubicBezTo>
                    <a:pt x="215" y="486"/>
                    <a:pt x="262" y="474"/>
                    <a:pt x="298" y="450"/>
                  </a:cubicBezTo>
                  <a:lnTo>
                    <a:pt x="477" y="271"/>
                  </a:lnTo>
                  <a:cubicBezTo>
                    <a:pt x="536" y="212"/>
                    <a:pt x="536" y="105"/>
                    <a:pt x="453" y="45"/>
                  </a:cubicBezTo>
                  <a:cubicBezTo>
                    <a:pt x="423" y="15"/>
                    <a:pt x="384"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3" name="Google Shape;12333;p66"/>
            <p:cNvSpPr/>
            <p:nvPr/>
          </p:nvSpPr>
          <p:spPr>
            <a:xfrm>
              <a:off x="5473054" y="2570531"/>
              <a:ext cx="16698" cy="15839"/>
            </a:xfrm>
            <a:custGeom>
              <a:rect b="b" l="l" r="r" t="t"/>
              <a:pathLst>
                <a:path extrusionOk="0" h="498" w="525">
                  <a:moveTo>
                    <a:pt x="358" y="0"/>
                  </a:moveTo>
                  <a:cubicBezTo>
                    <a:pt x="319" y="0"/>
                    <a:pt x="281" y="15"/>
                    <a:pt x="251" y="45"/>
                  </a:cubicBezTo>
                  <a:lnTo>
                    <a:pt x="72" y="223"/>
                  </a:lnTo>
                  <a:cubicBezTo>
                    <a:pt x="1" y="283"/>
                    <a:pt x="1" y="390"/>
                    <a:pt x="72" y="450"/>
                  </a:cubicBezTo>
                  <a:cubicBezTo>
                    <a:pt x="96" y="473"/>
                    <a:pt x="144" y="497"/>
                    <a:pt x="179" y="497"/>
                  </a:cubicBezTo>
                  <a:cubicBezTo>
                    <a:pt x="227" y="497"/>
                    <a:pt x="275" y="473"/>
                    <a:pt x="298" y="450"/>
                  </a:cubicBezTo>
                  <a:lnTo>
                    <a:pt x="477" y="271"/>
                  </a:lnTo>
                  <a:cubicBezTo>
                    <a:pt x="525" y="212"/>
                    <a:pt x="525" y="104"/>
                    <a:pt x="465" y="45"/>
                  </a:cubicBezTo>
                  <a:cubicBezTo>
                    <a:pt x="435" y="15"/>
                    <a:pt x="397"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4" name="Google Shape;12334;p66"/>
            <p:cNvSpPr/>
            <p:nvPr/>
          </p:nvSpPr>
          <p:spPr>
            <a:xfrm>
              <a:off x="5522670" y="2570531"/>
              <a:ext cx="17079" cy="15839"/>
            </a:xfrm>
            <a:custGeom>
              <a:rect b="b" l="l" r="r" t="t"/>
              <a:pathLst>
                <a:path extrusionOk="0" h="498" w="537">
                  <a:moveTo>
                    <a:pt x="167" y="0"/>
                  </a:moveTo>
                  <a:cubicBezTo>
                    <a:pt x="129" y="0"/>
                    <a:pt x="90" y="15"/>
                    <a:pt x="60" y="45"/>
                  </a:cubicBezTo>
                  <a:cubicBezTo>
                    <a:pt x="1" y="104"/>
                    <a:pt x="1" y="212"/>
                    <a:pt x="60" y="271"/>
                  </a:cubicBezTo>
                  <a:lnTo>
                    <a:pt x="239" y="450"/>
                  </a:lnTo>
                  <a:cubicBezTo>
                    <a:pt x="262" y="473"/>
                    <a:pt x="310" y="497"/>
                    <a:pt x="358" y="497"/>
                  </a:cubicBezTo>
                  <a:cubicBezTo>
                    <a:pt x="393" y="497"/>
                    <a:pt x="441" y="473"/>
                    <a:pt x="477" y="450"/>
                  </a:cubicBezTo>
                  <a:cubicBezTo>
                    <a:pt x="536" y="390"/>
                    <a:pt x="536" y="283"/>
                    <a:pt x="453" y="223"/>
                  </a:cubicBezTo>
                  <a:lnTo>
                    <a:pt x="274" y="45"/>
                  </a:lnTo>
                  <a:cubicBezTo>
                    <a:pt x="245" y="15"/>
                    <a:pt x="206"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5" name="Google Shape;12335;p66"/>
            <p:cNvSpPr/>
            <p:nvPr/>
          </p:nvSpPr>
          <p:spPr>
            <a:xfrm>
              <a:off x="5473054" y="2520916"/>
              <a:ext cx="16698" cy="15457"/>
            </a:xfrm>
            <a:custGeom>
              <a:rect b="b" l="l" r="r" t="t"/>
              <a:pathLst>
                <a:path extrusionOk="0" h="486" w="525">
                  <a:moveTo>
                    <a:pt x="179" y="0"/>
                  </a:moveTo>
                  <a:cubicBezTo>
                    <a:pt x="141" y="0"/>
                    <a:pt x="102" y="15"/>
                    <a:pt x="72" y="45"/>
                  </a:cubicBezTo>
                  <a:cubicBezTo>
                    <a:pt x="1" y="105"/>
                    <a:pt x="1" y="212"/>
                    <a:pt x="72" y="271"/>
                  </a:cubicBezTo>
                  <a:lnTo>
                    <a:pt x="251" y="450"/>
                  </a:lnTo>
                  <a:cubicBezTo>
                    <a:pt x="275" y="474"/>
                    <a:pt x="322" y="486"/>
                    <a:pt x="370" y="486"/>
                  </a:cubicBezTo>
                  <a:cubicBezTo>
                    <a:pt x="406" y="486"/>
                    <a:pt x="453" y="474"/>
                    <a:pt x="477" y="450"/>
                  </a:cubicBezTo>
                  <a:cubicBezTo>
                    <a:pt x="525" y="390"/>
                    <a:pt x="525" y="283"/>
                    <a:pt x="465" y="224"/>
                  </a:cubicBezTo>
                  <a:lnTo>
                    <a:pt x="287" y="45"/>
                  </a:lnTo>
                  <a:cubicBezTo>
                    <a:pt x="257" y="15"/>
                    <a:pt x="218"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6" name="Google Shape;12336;p66"/>
            <p:cNvSpPr/>
            <p:nvPr/>
          </p:nvSpPr>
          <p:spPr>
            <a:xfrm>
              <a:off x="5343926" y="2638594"/>
              <a:ext cx="95860" cy="10623"/>
            </a:xfrm>
            <a:custGeom>
              <a:rect b="b" l="l" r="r" t="t"/>
              <a:pathLst>
                <a:path extrusionOk="0" h="334" w="3014">
                  <a:moveTo>
                    <a:pt x="167" y="0"/>
                  </a:moveTo>
                  <a:cubicBezTo>
                    <a:pt x="84" y="0"/>
                    <a:pt x="1" y="84"/>
                    <a:pt x="1" y="167"/>
                  </a:cubicBezTo>
                  <a:cubicBezTo>
                    <a:pt x="1" y="262"/>
                    <a:pt x="84" y="334"/>
                    <a:pt x="167" y="334"/>
                  </a:cubicBezTo>
                  <a:lnTo>
                    <a:pt x="2846" y="334"/>
                  </a:lnTo>
                  <a:cubicBezTo>
                    <a:pt x="2942" y="334"/>
                    <a:pt x="3013" y="262"/>
                    <a:pt x="3013" y="167"/>
                  </a:cubicBezTo>
                  <a:cubicBezTo>
                    <a:pt x="3013" y="84"/>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7" name="Google Shape;12337;p66"/>
            <p:cNvSpPr/>
            <p:nvPr/>
          </p:nvSpPr>
          <p:spPr>
            <a:xfrm>
              <a:off x="5343926" y="2689323"/>
              <a:ext cx="20482" cy="10655"/>
            </a:xfrm>
            <a:custGeom>
              <a:rect b="b" l="l" r="r" t="t"/>
              <a:pathLst>
                <a:path extrusionOk="0" h="335" w="644">
                  <a:moveTo>
                    <a:pt x="167" y="1"/>
                  </a:moveTo>
                  <a:cubicBezTo>
                    <a:pt x="84" y="1"/>
                    <a:pt x="1" y="72"/>
                    <a:pt x="1" y="167"/>
                  </a:cubicBezTo>
                  <a:cubicBezTo>
                    <a:pt x="1" y="251"/>
                    <a:pt x="84" y="334"/>
                    <a:pt x="167" y="334"/>
                  </a:cubicBezTo>
                  <a:lnTo>
                    <a:pt x="477" y="334"/>
                  </a:lnTo>
                  <a:cubicBezTo>
                    <a:pt x="572" y="334"/>
                    <a:pt x="644" y="251"/>
                    <a:pt x="644" y="167"/>
                  </a:cubicBez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8" name="Google Shape;12338;p66"/>
            <p:cNvSpPr/>
            <p:nvPr/>
          </p:nvSpPr>
          <p:spPr>
            <a:xfrm>
              <a:off x="5378021" y="2689323"/>
              <a:ext cx="61765" cy="10655"/>
            </a:xfrm>
            <a:custGeom>
              <a:rect b="b" l="l" r="r" t="t"/>
              <a:pathLst>
                <a:path extrusionOk="0" h="335" w="1942">
                  <a:moveTo>
                    <a:pt x="167" y="1"/>
                  </a:moveTo>
                  <a:cubicBezTo>
                    <a:pt x="84" y="1"/>
                    <a:pt x="0" y="72"/>
                    <a:pt x="0" y="167"/>
                  </a:cubicBezTo>
                  <a:cubicBezTo>
                    <a:pt x="0" y="251"/>
                    <a:pt x="84" y="334"/>
                    <a:pt x="167" y="334"/>
                  </a:cubicBezTo>
                  <a:lnTo>
                    <a:pt x="1774" y="334"/>
                  </a:lnTo>
                  <a:cubicBezTo>
                    <a:pt x="1870" y="334"/>
                    <a:pt x="1941" y="251"/>
                    <a:pt x="1941" y="167"/>
                  </a:cubicBezTo>
                  <a:cubicBezTo>
                    <a:pt x="1941" y="72"/>
                    <a:pt x="1870" y="1"/>
                    <a:pt x="1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39" name="Google Shape;12339;p66"/>
            <p:cNvSpPr/>
            <p:nvPr/>
          </p:nvSpPr>
          <p:spPr>
            <a:xfrm>
              <a:off x="5343926" y="2663975"/>
              <a:ext cx="95860" cy="10241"/>
            </a:xfrm>
            <a:custGeom>
              <a:rect b="b" l="l" r="r" t="t"/>
              <a:pathLst>
                <a:path extrusionOk="0" h="322" w="3014">
                  <a:moveTo>
                    <a:pt x="167" y="0"/>
                  </a:moveTo>
                  <a:cubicBezTo>
                    <a:pt x="84" y="0"/>
                    <a:pt x="1" y="72"/>
                    <a:pt x="1" y="155"/>
                  </a:cubicBezTo>
                  <a:cubicBezTo>
                    <a:pt x="1" y="250"/>
                    <a:pt x="84" y="322"/>
                    <a:pt x="167" y="322"/>
                  </a:cubicBezTo>
                  <a:lnTo>
                    <a:pt x="2846" y="322"/>
                  </a:lnTo>
                  <a:cubicBezTo>
                    <a:pt x="2942" y="322"/>
                    <a:pt x="3013" y="250"/>
                    <a:pt x="3013" y="155"/>
                  </a:cubicBezTo>
                  <a:cubicBezTo>
                    <a:pt x="3013" y="72"/>
                    <a:pt x="2942" y="0"/>
                    <a:pt x="2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0" name="Google Shape;12340;p66"/>
            <p:cNvSpPr/>
            <p:nvPr/>
          </p:nvSpPr>
          <p:spPr>
            <a:xfrm>
              <a:off x="5283337" y="2478774"/>
              <a:ext cx="287072" cy="149229"/>
            </a:xfrm>
            <a:custGeom>
              <a:rect b="b" l="l" r="r" t="t"/>
              <a:pathLst>
                <a:path extrusionOk="0" h="4692" w="9026">
                  <a:moveTo>
                    <a:pt x="7002" y="834"/>
                  </a:moveTo>
                  <a:cubicBezTo>
                    <a:pt x="7383" y="834"/>
                    <a:pt x="7776" y="977"/>
                    <a:pt x="8073" y="1275"/>
                  </a:cubicBezTo>
                  <a:cubicBezTo>
                    <a:pt x="8669" y="1870"/>
                    <a:pt x="8669" y="2823"/>
                    <a:pt x="8073" y="3418"/>
                  </a:cubicBezTo>
                  <a:cubicBezTo>
                    <a:pt x="7776" y="3716"/>
                    <a:pt x="7389" y="3864"/>
                    <a:pt x="7002" y="3864"/>
                  </a:cubicBezTo>
                  <a:cubicBezTo>
                    <a:pt x="6615" y="3864"/>
                    <a:pt x="6228" y="3716"/>
                    <a:pt x="5930" y="3418"/>
                  </a:cubicBezTo>
                  <a:cubicBezTo>
                    <a:pt x="5335" y="2823"/>
                    <a:pt x="5335" y="1870"/>
                    <a:pt x="5930" y="1275"/>
                  </a:cubicBezTo>
                  <a:cubicBezTo>
                    <a:pt x="6228" y="977"/>
                    <a:pt x="6609" y="834"/>
                    <a:pt x="7002" y="834"/>
                  </a:cubicBezTo>
                  <a:close/>
                  <a:moveTo>
                    <a:pt x="2561" y="322"/>
                  </a:moveTo>
                  <a:cubicBezTo>
                    <a:pt x="3084" y="322"/>
                    <a:pt x="3608" y="525"/>
                    <a:pt x="3989" y="918"/>
                  </a:cubicBezTo>
                  <a:cubicBezTo>
                    <a:pt x="4787" y="1715"/>
                    <a:pt x="4787" y="2989"/>
                    <a:pt x="3989" y="3775"/>
                  </a:cubicBezTo>
                  <a:cubicBezTo>
                    <a:pt x="3596" y="4174"/>
                    <a:pt x="3079" y="4373"/>
                    <a:pt x="2561" y="4373"/>
                  </a:cubicBezTo>
                  <a:cubicBezTo>
                    <a:pt x="2043" y="4373"/>
                    <a:pt x="1525" y="4174"/>
                    <a:pt x="1132" y="3775"/>
                  </a:cubicBezTo>
                  <a:cubicBezTo>
                    <a:pt x="346" y="2989"/>
                    <a:pt x="346" y="1715"/>
                    <a:pt x="1132" y="918"/>
                  </a:cubicBezTo>
                  <a:cubicBezTo>
                    <a:pt x="1525" y="537"/>
                    <a:pt x="2037" y="322"/>
                    <a:pt x="2561" y="322"/>
                  </a:cubicBezTo>
                  <a:close/>
                  <a:moveTo>
                    <a:pt x="2575" y="1"/>
                  </a:moveTo>
                  <a:cubicBezTo>
                    <a:pt x="1974" y="1"/>
                    <a:pt x="1370" y="227"/>
                    <a:pt x="906" y="680"/>
                  </a:cubicBezTo>
                  <a:cubicBezTo>
                    <a:pt x="1" y="1596"/>
                    <a:pt x="1" y="3085"/>
                    <a:pt x="906" y="4001"/>
                  </a:cubicBezTo>
                  <a:cubicBezTo>
                    <a:pt x="1370" y="4466"/>
                    <a:pt x="1965" y="4692"/>
                    <a:pt x="2561" y="4692"/>
                  </a:cubicBezTo>
                  <a:cubicBezTo>
                    <a:pt x="3156" y="4692"/>
                    <a:pt x="3763" y="4466"/>
                    <a:pt x="4216" y="4001"/>
                  </a:cubicBezTo>
                  <a:cubicBezTo>
                    <a:pt x="4525" y="3692"/>
                    <a:pt x="4739" y="3299"/>
                    <a:pt x="4835" y="2882"/>
                  </a:cubicBezTo>
                  <a:lnTo>
                    <a:pt x="5240" y="2882"/>
                  </a:lnTo>
                  <a:cubicBezTo>
                    <a:pt x="5335" y="3156"/>
                    <a:pt x="5478" y="3418"/>
                    <a:pt x="5704" y="3632"/>
                  </a:cubicBezTo>
                  <a:cubicBezTo>
                    <a:pt x="6061" y="3990"/>
                    <a:pt x="6537" y="4168"/>
                    <a:pt x="7002" y="4168"/>
                  </a:cubicBezTo>
                  <a:cubicBezTo>
                    <a:pt x="7454" y="4168"/>
                    <a:pt x="7930" y="3990"/>
                    <a:pt x="8288" y="3632"/>
                  </a:cubicBezTo>
                  <a:cubicBezTo>
                    <a:pt x="9026" y="2930"/>
                    <a:pt x="9026" y="1775"/>
                    <a:pt x="8311" y="1061"/>
                  </a:cubicBezTo>
                  <a:cubicBezTo>
                    <a:pt x="7954" y="703"/>
                    <a:pt x="7481" y="525"/>
                    <a:pt x="7008" y="525"/>
                  </a:cubicBezTo>
                  <a:cubicBezTo>
                    <a:pt x="6534" y="525"/>
                    <a:pt x="6061" y="703"/>
                    <a:pt x="5704" y="1061"/>
                  </a:cubicBezTo>
                  <a:cubicBezTo>
                    <a:pt x="5287" y="1477"/>
                    <a:pt x="5109" y="2037"/>
                    <a:pt x="5180" y="2573"/>
                  </a:cubicBezTo>
                  <a:lnTo>
                    <a:pt x="4894" y="2573"/>
                  </a:lnTo>
                  <a:cubicBezTo>
                    <a:pt x="4954" y="1906"/>
                    <a:pt x="4739" y="1203"/>
                    <a:pt x="4227" y="680"/>
                  </a:cubicBezTo>
                  <a:cubicBezTo>
                    <a:pt x="3775" y="227"/>
                    <a:pt x="3177" y="1"/>
                    <a:pt x="25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1" name="Google Shape;12341;p66"/>
            <p:cNvSpPr/>
            <p:nvPr/>
          </p:nvSpPr>
          <p:spPr>
            <a:xfrm>
              <a:off x="5336356" y="2524987"/>
              <a:ext cx="56836" cy="56836"/>
            </a:xfrm>
            <a:custGeom>
              <a:rect b="b" l="l" r="r" t="t"/>
              <a:pathLst>
                <a:path extrusionOk="0" h="1787" w="1787">
                  <a:moveTo>
                    <a:pt x="894" y="334"/>
                  </a:moveTo>
                  <a:cubicBezTo>
                    <a:pt x="1203" y="334"/>
                    <a:pt x="1465" y="584"/>
                    <a:pt x="1465" y="893"/>
                  </a:cubicBezTo>
                  <a:cubicBezTo>
                    <a:pt x="1465" y="1215"/>
                    <a:pt x="1203" y="1465"/>
                    <a:pt x="894" y="1465"/>
                  </a:cubicBezTo>
                  <a:cubicBezTo>
                    <a:pt x="584" y="1465"/>
                    <a:pt x="334" y="1215"/>
                    <a:pt x="334" y="893"/>
                  </a:cubicBezTo>
                  <a:cubicBezTo>
                    <a:pt x="334" y="584"/>
                    <a:pt x="584" y="334"/>
                    <a:pt x="894" y="334"/>
                  </a:cubicBezTo>
                  <a:close/>
                  <a:moveTo>
                    <a:pt x="894" y="0"/>
                  </a:moveTo>
                  <a:cubicBezTo>
                    <a:pt x="405" y="0"/>
                    <a:pt x="1" y="405"/>
                    <a:pt x="1" y="893"/>
                  </a:cubicBezTo>
                  <a:cubicBezTo>
                    <a:pt x="1" y="1394"/>
                    <a:pt x="405" y="1786"/>
                    <a:pt x="894" y="1786"/>
                  </a:cubicBezTo>
                  <a:cubicBezTo>
                    <a:pt x="1394" y="1786"/>
                    <a:pt x="1787" y="1394"/>
                    <a:pt x="1787" y="893"/>
                  </a:cubicBezTo>
                  <a:cubicBezTo>
                    <a:pt x="1787"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2" name="Google Shape;12342;p66"/>
            <p:cNvSpPr/>
            <p:nvPr/>
          </p:nvSpPr>
          <p:spPr>
            <a:xfrm>
              <a:off x="5486699" y="2534083"/>
              <a:ext cx="38643" cy="39025"/>
            </a:xfrm>
            <a:custGeom>
              <a:rect b="b" l="l" r="r" t="t"/>
              <a:pathLst>
                <a:path extrusionOk="0" h="1227" w="1215">
                  <a:moveTo>
                    <a:pt x="608" y="334"/>
                  </a:moveTo>
                  <a:cubicBezTo>
                    <a:pt x="762" y="334"/>
                    <a:pt x="893" y="465"/>
                    <a:pt x="893" y="607"/>
                  </a:cubicBezTo>
                  <a:cubicBezTo>
                    <a:pt x="905" y="774"/>
                    <a:pt x="774" y="893"/>
                    <a:pt x="608" y="893"/>
                  </a:cubicBezTo>
                  <a:cubicBezTo>
                    <a:pt x="441" y="893"/>
                    <a:pt x="322" y="762"/>
                    <a:pt x="322" y="607"/>
                  </a:cubicBezTo>
                  <a:cubicBezTo>
                    <a:pt x="322" y="465"/>
                    <a:pt x="453" y="334"/>
                    <a:pt x="608" y="334"/>
                  </a:cubicBezTo>
                  <a:close/>
                  <a:moveTo>
                    <a:pt x="608" y="0"/>
                  </a:moveTo>
                  <a:cubicBezTo>
                    <a:pt x="262" y="0"/>
                    <a:pt x="0" y="274"/>
                    <a:pt x="0" y="607"/>
                  </a:cubicBezTo>
                  <a:cubicBezTo>
                    <a:pt x="0" y="953"/>
                    <a:pt x="262" y="1227"/>
                    <a:pt x="608" y="1227"/>
                  </a:cubicBezTo>
                  <a:cubicBezTo>
                    <a:pt x="941" y="1227"/>
                    <a:pt x="1215" y="953"/>
                    <a:pt x="1215" y="607"/>
                  </a:cubicBezTo>
                  <a:cubicBezTo>
                    <a:pt x="1215" y="274"/>
                    <a:pt x="941" y="0"/>
                    <a:pt x="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3" name="Google Shape;12343;p66"/>
            <p:cNvSpPr/>
            <p:nvPr/>
          </p:nvSpPr>
          <p:spPr>
            <a:xfrm>
              <a:off x="5466248" y="2638594"/>
              <a:ext cx="61384" cy="61765"/>
            </a:xfrm>
            <a:custGeom>
              <a:rect b="b" l="l" r="r" t="t"/>
              <a:pathLst>
                <a:path extrusionOk="0" h="1942" w="1930">
                  <a:moveTo>
                    <a:pt x="1608" y="310"/>
                  </a:moveTo>
                  <a:lnTo>
                    <a:pt x="1608" y="1596"/>
                  </a:lnTo>
                  <a:lnTo>
                    <a:pt x="322" y="1596"/>
                  </a:lnTo>
                  <a:lnTo>
                    <a:pt x="322" y="310"/>
                  </a:lnTo>
                  <a:close/>
                  <a:moveTo>
                    <a:pt x="239" y="0"/>
                  </a:moveTo>
                  <a:cubicBezTo>
                    <a:pt x="96" y="0"/>
                    <a:pt x="0" y="108"/>
                    <a:pt x="0" y="238"/>
                  </a:cubicBezTo>
                  <a:lnTo>
                    <a:pt x="0" y="1703"/>
                  </a:lnTo>
                  <a:cubicBezTo>
                    <a:pt x="0" y="1834"/>
                    <a:pt x="108" y="1941"/>
                    <a:pt x="239" y="1941"/>
                  </a:cubicBezTo>
                  <a:lnTo>
                    <a:pt x="1691" y="1941"/>
                  </a:lnTo>
                  <a:cubicBezTo>
                    <a:pt x="1834" y="1941"/>
                    <a:pt x="1929" y="1834"/>
                    <a:pt x="1929" y="1703"/>
                  </a:cubicBezTo>
                  <a:lnTo>
                    <a:pt x="1929" y="238"/>
                  </a:lnTo>
                  <a:cubicBezTo>
                    <a:pt x="1929" y="108"/>
                    <a:pt x="1834"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4" name="Google Shape;12344;p66"/>
            <p:cNvSpPr/>
            <p:nvPr/>
          </p:nvSpPr>
          <p:spPr>
            <a:xfrm>
              <a:off x="5316287" y="2582458"/>
              <a:ext cx="325683" cy="140228"/>
            </a:xfrm>
            <a:custGeom>
              <a:rect b="b" l="l" r="r" t="t"/>
              <a:pathLst>
                <a:path extrusionOk="0" h="4409" w="10240">
                  <a:moveTo>
                    <a:pt x="8311" y="1289"/>
                  </a:moveTo>
                  <a:lnTo>
                    <a:pt x="8311" y="2420"/>
                  </a:lnTo>
                  <a:lnTo>
                    <a:pt x="7633" y="2420"/>
                  </a:lnTo>
                  <a:lnTo>
                    <a:pt x="7633" y="1289"/>
                  </a:lnTo>
                  <a:close/>
                  <a:moveTo>
                    <a:pt x="9907" y="325"/>
                  </a:moveTo>
                  <a:lnTo>
                    <a:pt x="9907" y="337"/>
                  </a:lnTo>
                  <a:lnTo>
                    <a:pt x="9907" y="3397"/>
                  </a:lnTo>
                  <a:lnTo>
                    <a:pt x="9895" y="3408"/>
                  </a:lnTo>
                  <a:lnTo>
                    <a:pt x="8656" y="3063"/>
                  </a:lnTo>
                  <a:cubicBezTo>
                    <a:pt x="8656" y="3063"/>
                    <a:pt x="8645" y="3063"/>
                    <a:pt x="8645" y="3051"/>
                  </a:cubicBezTo>
                  <a:lnTo>
                    <a:pt x="8645" y="2587"/>
                  </a:lnTo>
                  <a:lnTo>
                    <a:pt x="8645" y="1146"/>
                  </a:lnTo>
                  <a:lnTo>
                    <a:pt x="8645" y="682"/>
                  </a:lnTo>
                  <a:cubicBezTo>
                    <a:pt x="8645" y="682"/>
                    <a:pt x="8645" y="670"/>
                    <a:pt x="8656" y="670"/>
                  </a:cubicBezTo>
                  <a:lnTo>
                    <a:pt x="9895" y="325"/>
                  </a:lnTo>
                  <a:close/>
                  <a:moveTo>
                    <a:pt x="9887" y="1"/>
                  </a:moveTo>
                  <a:cubicBezTo>
                    <a:pt x="9858" y="1"/>
                    <a:pt x="9829" y="5"/>
                    <a:pt x="9799" y="15"/>
                  </a:cubicBezTo>
                  <a:lnTo>
                    <a:pt x="8573" y="360"/>
                  </a:lnTo>
                  <a:cubicBezTo>
                    <a:pt x="8418" y="396"/>
                    <a:pt x="8311" y="539"/>
                    <a:pt x="8311" y="682"/>
                  </a:cubicBezTo>
                  <a:lnTo>
                    <a:pt x="8311" y="980"/>
                  </a:lnTo>
                  <a:lnTo>
                    <a:pt x="7633" y="980"/>
                  </a:lnTo>
                  <a:lnTo>
                    <a:pt x="7633" y="741"/>
                  </a:lnTo>
                  <a:cubicBezTo>
                    <a:pt x="7633" y="658"/>
                    <a:pt x="7561" y="575"/>
                    <a:pt x="7466" y="575"/>
                  </a:cubicBezTo>
                  <a:cubicBezTo>
                    <a:pt x="7382" y="575"/>
                    <a:pt x="7299" y="658"/>
                    <a:pt x="7299" y="741"/>
                  </a:cubicBezTo>
                  <a:lnTo>
                    <a:pt x="7299" y="1146"/>
                  </a:lnTo>
                  <a:lnTo>
                    <a:pt x="7299" y="2587"/>
                  </a:lnTo>
                  <a:lnTo>
                    <a:pt x="7299" y="4004"/>
                  </a:lnTo>
                  <a:cubicBezTo>
                    <a:pt x="7299" y="4051"/>
                    <a:pt x="7263" y="4087"/>
                    <a:pt x="7216" y="4087"/>
                  </a:cubicBezTo>
                  <a:lnTo>
                    <a:pt x="417" y="4087"/>
                  </a:lnTo>
                  <a:cubicBezTo>
                    <a:pt x="370" y="4087"/>
                    <a:pt x="322" y="4051"/>
                    <a:pt x="322" y="4004"/>
                  </a:cubicBezTo>
                  <a:lnTo>
                    <a:pt x="322" y="1503"/>
                  </a:lnTo>
                  <a:cubicBezTo>
                    <a:pt x="322" y="1408"/>
                    <a:pt x="251" y="1337"/>
                    <a:pt x="155" y="1337"/>
                  </a:cubicBezTo>
                  <a:cubicBezTo>
                    <a:pt x="72" y="1337"/>
                    <a:pt x="1" y="1408"/>
                    <a:pt x="1" y="1503"/>
                  </a:cubicBezTo>
                  <a:lnTo>
                    <a:pt x="1" y="4004"/>
                  </a:lnTo>
                  <a:cubicBezTo>
                    <a:pt x="1" y="4230"/>
                    <a:pt x="179" y="4409"/>
                    <a:pt x="394" y="4409"/>
                  </a:cubicBezTo>
                  <a:lnTo>
                    <a:pt x="7216" y="4409"/>
                  </a:lnTo>
                  <a:cubicBezTo>
                    <a:pt x="7442" y="4409"/>
                    <a:pt x="7621" y="4230"/>
                    <a:pt x="7621" y="4004"/>
                  </a:cubicBezTo>
                  <a:lnTo>
                    <a:pt x="7621" y="2754"/>
                  </a:lnTo>
                  <a:lnTo>
                    <a:pt x="8299" y="2754"/>
                  </a:lnTo>
                  <a:lnTo>
                    <a:pt x="8299" y="3051"/>
                  </a:lnTo>
                  <a:cubicBezTo>
                    <a:pt x="8299" y="3194"/>
                    <a:pt x="8406" y="3337"/>
                    <a:pt x="8549" y="3373"/>
                  </a:cubicBezTo>
                  <a:lnTo>
                    <a:pt x="9788" y="3718"/>
                  </a:lnTo>
                  <a:cubicBezTo>
                    <a:pt x="9823" y="3730"/>
                    <a:pt x="9847" y="3730"/>
                    <a:pt x="9883" y="3730"/>
                  </a:cubicBezTo>
                  <a:cubicBezTo>
                    <a:pt x="9954" y="3730"/>
                    <a:pt x="10026" y="3706"/>
                    <a:pt x="10085" y="3658"/>
                  </a:cubicBezTo>
                  <a:cubicBezTo>
                    <a:pt x="10180" y="3599"/>
                    <a:pt x="10216" y="3492"/>
                    <a:pt x="10216" y="3397"/>
                  </a:cubicBezTo>
                  <a:lnTo>
                    <a:pt x="10216" y="337"/>
                  </a:lnTo>
                  <a:cubicBezTo>
                    <a:pt x="10240" y="241"/>
                    <a:pt x="10169" y="134"/>
                    <a:pt x="10097" y="75"/>
                  </a:cubicBezTo>
                  <a:cubicBezTo>
                    <a:pt x="10037" y="32"/>
                    <a:pt x="9964" y="1"/>
                    <a:pt x="98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45" name="Google Shape;12345;p66"/>
          <p:cNvGrpSpPr/>
          <p:nvPr/>
        </p:nvGrpSpPr>
        <p:grpSpPr>
          <a:xfrm>
            <a:off x="7964753" y="2470823"/>
            <a:ext cx="362068" cy="258670"/>
            <a:chOff x="7964753" y="2470823"/>
            <a:chExt cx="362068" cy="258670"/>
          </a:xfrm>
        </p:grpSpPr>
        <p:sp>
          <p:nvSpPr>
            <p:cNvPr id="12346" name="Google Shape;12346;p66"/>
            <p:cNvSpPr/>
            <p:nvPr/>
          </p:nvSpPr>
          <p:spPr>
            <a:xfrm>
              <a:off x="8196898" y="2562358"/>
              <a:ext cx="33363" cy="49012"/>
            </a:xfrm>
            <a:custGeom>
              <a:rect b="b" l="l" r="r" t="t"/>
              <a:pathLst>
                <a:path extrusionOk="0" h="1541" w="1049">
                  <a:moveTo>
                    <a:pt x="864" y="1"/>
                  </a:moveTo>
                  <a:cubicBezTo>
                    <a:pt x="823" y="1"/>
                    <a:pt x="783" y="19"/>
                    <a:pt x="751" y="52"/>
                  </a:cubicBezTo>
                  <a:lnTo>
                    <a:pt x="108" y="814"/>
                  </a:lnTo>
                  <a:cubicBezTo>
                    <a:pt x="36" y="897"/>
                    <a:pt x="0" y="1016"/>
                    <a:pt x="36" y="1135"/>
                  </a:cubicBezTo>
                  <a:cubicBezTo>
                    <a:pt x="60" y="1254"/>
                    <a:pt x="155" y="1350"/>
                    <a:pt x="274" y="1373"/>
                  </a:cubicBezTo>
                  <a:lnTo>
                    <a:pt x="691" y="1528"/>
                  </a:lnTo>
                  <a:cubicBezTo>
                    <a:pt x="703" y="1528"/>
                    <a:pt x="715" y="1540"/>
                    <a:pt x="751" y="1540"/>
                  </a:cubicBezTo>
                  <a:cubicBezTo>
                    <a:pt x="822" y="1540"/>
                    <a:pt x="882" y="1492"/>
                    <a:pt x="893" y="1433"/>
                  </a:cubicBezTo>
                  <a:cubicBezTo>
                    <a:pt x="929" y="1350"/>
                    <a:pt x="882" y="1254"/>
                    <a:pt x="786" y="1231"/>
                  </a:cubicBezTo>
                  <a:lnTo>
                    <a:pt x="370" y="1076"/>
                  </a:lnTo>
                  <a:cubicBezTo>
                    <a:pt x="358" y="1076"/>
                    <a:pt x="358" y="1064"/>
                    <a:pt x="346" y="1052"/>
                  </a:cubicBezTo>
                  <a:lnTo>
                    <a:pt x="346" y="1016"/>
                  </a:lnTo>
                  <a:lnTo>
                    <a:pt x="989" y="254"/>
                  </a:lnTo>
                  <a:cubicBezTo>
                    <a:pt x="1048" y="183"/>
                    <a:pt x="1024" y="99"/>
                    <a:pt x="965" y="40"/>
                  </a:cubicBezTo>
                  <a:cubicBezTo>
                    <a:pt x="933" y="13"/>
                    <a:pt x="898" y="1"/>
                    <a:pt x="8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7" name="Google Shape;12347;p66"/>
            <p:cNvSpPr/>
            <p:nvPr/>
          </p:nvSpPr>
          <p:spPr>
            <a:xfrm>
              <a:off x="8162421" y="2529471"/>
              <a:ext cx="51174" cy="21309"/>
            </a:xfrm>
            <a:custGeom>
              <a:rect b="b" l="l" r="r" t="t"/>
              <a:pathLst>
                <a:path extrusionOk="0" h="670" w="1609">
                  <a:moveTo>
                    <a:pt x="786" y="1"/>
                  </a:moveTo>
                  <a:cubicBezTo>
                    <a:pt x="759" y="1"/>
                    <a:pt x="732" y="1"/>
                    <a:pt x="703" y="2"/>
                  </a:cubicBezTo>
                  <a:cubicBezTo>
                    <a:pt x="406" y="14"/>
                    <a:pt x="144" y="86"/>
                    <a:pt x="132" y="86"/>
                  </a:cubicBezTo>
                  <a:cubicBezTo>
                    <a:pt x="49" y="121"/>
                    <a:pt x="1" y="205"/>
                    <a:pt x="25" y="300"/>
                  </a:cubicBezTo>
                  <a:cubicBezTo>
                    <a:pt x="52" y="364"/>
                    <a:pt x="108" y="407"/>
                    <a:pt x="176" y="407"/>
                  </a:cubicBezTo>
                  <a:cubicBezTo>
                    <a:pt x="196" y="407"/>
                    <a:pt x="217" y="403"/>
                    <a:pt x="239" y="395"/>
                  </a:cubicBezTo>
                  <a:cubicBezTo>
                    <a:pt x="239" y="395"/>
                    <a:pt x="477" y="324"/>
                    <a:pt x="727" y="324"/>
                  </a:cubicBezTo>
                  <a:cubicBezTo>
                    <a:pt x="754" y="322"/>
                    <a:pt x="782" y="321"/>
                    <a:pt x="811" y="321"/>
                  </a:cubicBezTo>
                  <a:cubicBezTo>
                    <a:pt x="980" y="321"/>
                    <a:pt x="1159" y="356"/>
                    <a:pt x="1251" y="479"/>
                  </a:cubicBezTo>
                  <a:cubicBezTo>
                    <a:pt x="1251" y="502"/>
                    <a:pt x="1251" y="550"/>
                    <a:pt x="1263" y="574"/>
                  </a:cubicBezTo>
                  <a:cubicBezTo>
                    <a:pt x="1299" y="633"/>
                    <a:pt x="1358" y="669"/>
                    <a:pt x="1418" y="669"/>
                  </a:cubicBezTo>
                  <a:cubicBezTo>
                    <a:pt x="1442" y="669"/>
                    <a:pt x="1454" y="669"/>
                    <a:pt x="1489" y="657"/>
                  </a:cubicBezTo>
                  <a:cubicBezTo>
                    <a:pt x="1573" y="574"/>
                    <a:pt x="1608" y="455"/>
                    <a:pt x="1561" y="371"/>
                  </a:cubicBezTo>
                  <a:cubicBezTo>
                    <a:pt x="1482" y="202"/>
                    <a:pt x="1274" y="1"/>
                    <a:pt x="7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8" name="Google Shape;12348;p66"/>
            <p:cNvSpPr/>
            <p:nvPr/>
          </p:nvSpPr>
          <p:spPr>
            <a:xfrm>
              <a:off x="8241966" y="2551258"/>
              <a:ext cx="47739" cy="30565"/>
            </a:xfrm>
            <a:custGeom>
              <a:rect b="b" l="l" r="r" t="t"/>
              <a:pathLst>
                <a:path extrusionOk="0" h="961" w="1501">
                  <a:moveTo>
                    <a:pt x="410" y="0"/>
                  </a:moveTo>
                  <a:cubicBezTo>
                    <a:pt x="307" y="0"/>
                    <a:pt x="219" y="25"/>
                    <a:pt x="143" y="56"/>
                  </a:cubicBezTo>
                  <a:cubicBezTo>
                    <a:pt x="48" y="103"/>
                    <a:pt x="0" y="222"/>
                    <a:pt x="48" y="329"/>
                  </a:cubicBezTo>
                  <a:cubicBezTo>
                    <a:pt x="74" y="381"/>
                    <a:pt x="130" y="420"/>
                    <a:pt x="187" y="420"/>
                  </a:cubicBezTo>
                  <a:cubicBezTo>
                    <a:pt x="209" y="420"/>
                    <a:pt x="230" y="414"/>
                    <a:pt x="250" y="401"/>
                  </a:cubicBezTo>
                  <a:cubicBezTo>
                    <a:pt x="286" y="377"/>
                    <a:pt x="310" y="353"/>
                    <a:pt x="322" y="329"/>
                  </a:cubicBezTo>
                  <a:cubicBezTo>
                    <a:pt x="346" y="323"/>
                    <a:pt x="371" y="319"/>
                    <a:pt x="396" y="319"/>
                  </a:cubicBezTo>
                  <a:cubicBezTo>
                    <a:pt x="685" y="319"/>
                    <a:pt x="1046" y="725"/>
                    <a:pt x="1155" y="889"/>
                  </a:cubicBezTo>
                  <a:cubicBezTo>
                    <a:pt x="1191" y="937"/>
                    <a:pt x="1239" y="960"/>
                    <a:pt x="1298" y="960"/>
                  </a:cubicBezTo>
                  <a:cubicBezTo>
                    <a:pt x="1322" y="960"/>
                    <a:pt x="1358" y="949"/>
                    <a:pt x="1381" y="937"/>
                  </a:cubicBezTo>
                  <a:cubicBezTo>
                    <a:pt x="1489" y="877"/>
                    <a:pt x="1500" y="770"/>
                    <a:pt x="1441" y="710"/>
                  </a:cubicBezTo>
                  <a:cubicBezTo>
                    <a:pt x="1441" y="698"/>
                    <a:pt x="1274" y="484"/>
                    <a:pt x="1060" y="294"/>
                  </a:cubicBezTo>
                  <a:cubicBezTo>
                    <a:pt x="798" y="69"/>
                    <a:pt x="584" y="0"/>
                    <a:pt x="4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49" name="Google Shape;12349;p66"/>
            <p:cNvSpPr/>
            <p:nvPr/>
          </p:nvSpPr>
          <p:spPr>
            <a:xfrm>
              <a:off x="8060582" y="2586720"/>
              <a:ext cx="33713" cy="48884"/>
            </a:xfrm>
            <a:custGeom>
              <a:rect b="b" l="l" r="r" t="t"/>
              <a:pathLst>
                <a:path extrusionOk="0" h="1537" w="1060">
                  <a:moveTo>
                    <a:pt x="274" y="0"/>
                  </a:moveTo>
                  <a:cubicBezTo>
                    <a:pt x="179" y="0"/>
                    <a:pt x="107" y="60"/>
                    <a:pt x="95" y="143"/>
                  </a:cubicBezTo>
                  <a:lnTo>
                    <a:pt x="12" y="1143"/>
                  </a:lnTo>
                  <a:cubicBezTo>
                    <a:pt x="0" y="1262"/>
                    <a:pt x="60" y="1381"/>
                    <a:pt x="155" y="1453"/>
                  </a:cubicBezTo>
                  <a:cubicBezTo>
                    <a:pt x="215" y="1500"/>
                    <a:pt x="298" y="1536"/>
                    <a:pt x="369" y="1536"/>
                  </a:cubicBezTo>
                  <a:cubicBezTo>
                    <a:pt x="405" y="1536"/>
                    <a:pt x="453" y="1536"/>
                    <a:pt x="476" y="1512"/>
                  </a:cubicBezTo>
                  <a:lnTo>
                    <a:pt x="905" y="1381"/>
                  </a:lnTo>
                  <a:cubicBezTo>
                    <a:pt x="1012" y="1358"/>
                    <a:pt x="1060" y="1262"/>
                    <a:pt x="1024" y="1179"/>
                  </a:cubicBezTo>
                  <a:cubicBezTo>
                    <a:pt x="1006" y="1105"/>
                    <a:pt x="944" y="1060"/>
                    <a:pt x="879" y="1060"/>
                  </a:cubicBezTo>
                  <a:cubicBezTo>
                    <a:pt x="860" y="1060"/>
                    <a:pt x="840" y="1064"/>
                    <a:pt x="822" y="1072"/>
                  </a:cubicBezTo>
                  <a:lnTo>
                    <a:pt x="393" y="1203"/>
                  </a:lnTo>
                  <a:lnTo>
                    <a:pt x="357" y="1203"/>
                  </a:lnTo>
                  <a:cubicBezTo>
                    <a:pt x="357" y="1203"/>
                    <a:pt x="345" y="1191"/>
                    <a:pt x="345" y="1179"/>
                  </a:cubicBezTo>
                  <a:lnTo>
                    <a:pt x="417" y="179"/>
                  </a:lnTo>
                  <a:cubicBezTo>
                    <a:pt x="417" y="84"/>
                    <a:pt x="357" y="12"/>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0" name="Google Shape;12350;p66"/>
            <p:cNvSpPr/>
            <p:nvPr/>
          </p:nvSpPr>
          <p:spPr>
            <a:xfrm>
              <a:off x="7999612" y="2581568"/>
              <a:ext cx="49266" cy="22582"/>
            </a:xfrm>
            <a:custGeom>
              <a:rect b="b" l="l" r="r" t="t"/>
              <a:pathLst>
                <a:path extrusionOk="0" h="710" w="1549">
                  <a:moveTo>
                    <a:pt x="1126" y="1"/>
                  </a:moveTo>
                  <a:cubicBezTo>
                    <a:pt x="602" y="1"/>
                    <a:pt x="114" y="370"/>
                    <a:pt x="84" y="400"/>
                  </a:cubicBezTo>
                  <a:cubicBezTo>
                    <a:pt x="12" y="460"/>
                    <a:pt x="0" y="567"/>
                    <a:pt x="60" y="615"/>
                  </a:cubicBezTo>
                  <a:cubicBezTo>
                    <a:pt x="95" y="663"/>
                    <a:pt x="145" y="688"/>
                    <a:pt x="194" y="688"/>
                  </a:cubicBezTo>
                  <a:cubicBezTo>
                    <a:pt x="228" y="688"/>
                    <a:pt x="261" y="675"/>
                    <a:pt x="286" y="650"/>
                  </a:cubicBezTo>
                  <a:cubicBezTo>
                    <a:pt x="286" y="650"/>
                    <a:pt x="429" y="531"/>
                    <a:pt x="643" y="448"/>
                  </a:cubicBezTo>
                  <a:cubicBezTo>
                    <a:pt x="766" y="392"/>
                    <a:pt x="940" y="316"/>
                    <a:pt x="1118" y="316"/>
                  </a:cubicBezTo>
                  <a:cubicBezTo>
                    <a:pt x="1130" y="316"/>
                    <a:pt x="1143" y="316"/>
                    <a:pt x="1155" y="317"/>
                  </a:cubicBezTo>
                  <a:lnTo>
                    <a:pt x="1084" y="472"/>
                  </a:lnTo>
                  <a:cubicBezTo>
                    <a:pt x="1036" y="543"/>
                    <a:pt x="1072" y="650"/>
                    <a:pt x="1155" y="698"/>
                  </a:cubicBezTo>
                  <a:cubicBezTo>
                    <a:pt x="1191" y="710"/>
                    <a:pt x="1203" y="710"/>
                    <a:pt x="1239" y="710"/>
                  </a:cubicBezTo>
                  <a:cubicBezTo>
                    <a:pt x="1298" y="710"/>
                    <a:pt x="1358" y="686"/>
                    <a:pt x="1381" y="615"/>
                  </a:cubicBezTo>
                  <a:lnTo>
                    <a:pt x="1536" y="317"/>
                  </a:lnTo>
                  <a:cubicBezTo>
                    <a:pt x="1548" y="281"/>
                    <a:pt x="1548" y="222"/>
                    <a:pt x="1536" y="162"/>
                  </a:cubicBezTo>
                  <a:cubicBezTo>
                    <a:pt x="1500" y="103"/>
                    <a:pt x="1453" y="67"/>
                    <a:pt x="1417" y="43"/>
                  </a:cubicBezTo>
                  <a:cubicBezTo>
                    <a:pt x="1321" y="13"/>
                    <a:pt x="1222" y="1"/>
                    <a:pt x="11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1" name="Google Shape;12351;p66"/>
            <p:cNvSpPr/>
            <p:nvPr/>
          </p:nvSpPr>
          <p:spPr>
            <a:xfrm>
              <a:off x="8080651" y="2557873"/>
              <a:ext cx="48121" cy="28879"/>
            </a:xfrm>
            <a:custGeom>
              <a:rect b="b" l="l" r="r" t="t"/>
              <a:pathLst>
                <a:path extrusionOk="0" h="908" w="1513">
                  <a:moveTo>
                    <a:pt x="1263" y="0"/>
                  </a:moveTo>
                  <a:cubicBezTo>
                    <a:pt x="1014" y="0"/>
                    <a:pt x="395" y="39"/>
                    <a:pt x="60" y="431"/>
                  </a:cubicBezTo>
                  <a:cubicBezTo>
                    <a:pt x="24" y="479"/>
                    <a:pt x="0" y="538"/>
                    <a:pt x="12" y="598"/>
                  </a:cubicBezTo>
                  <a:cubicBezTo>
                    <a:pt x="24" y="657"/>
                    <a:pt x="60" y="693"/>
                    <a:pt x="119" y="729"/>
                  </a:cubicBezTo>
                  <a:lnTo>
                    <a:pt x="417" y="895"/>
                  </a:lnTo>
                  <a:cubicBezTo>
                    <a:pt x="441" y="907"/>
                    <a:pt x="476" y="907"/>
                    <a:pt x="488" y="907"/>
                  </a:cubicBezTo>
                  <a:cubicBezTo>
                    <a:pt x="548" y="907"/>
                    <a:pt x="596" y="871"/>
                    <a:pt x="619" y="812"/>
                  </a:cubicBezTo>
                  <a:cubicBezTo>
                    <a:pt x="667" y="741"/>
                    <a:pt x="631" y="633"/>
                    <a:pt x="560" y="598"/>
                  </a:cubicBezTo>
                  <a:lnTo>
                    <a:pt x="417" y="514"/>
                  </a:lnTo>
                  <a:cubicBezTo>
                    <a:pt x="658" y="333"/>
                    <a:pt x="1025" y="308"/>
                    <a:pt x="1213" y="308"/>
                  </a:cubicBezTo>
                  <a:cubicBezTo>
                    <a:pt x="1285" y="308"/>
                    <a:pt x="1330" y="312"/>
                    <a:pt x="1334" y="312"/>
                  </a:cubicBezTo>
                  <a:cubicBezTo>
                    <a:pt x="1429" y="312"/>
                    <a:pt x="1500" y="252"/>
                    <a:pt x="1512" y="157"/>
                  </a:cubicBezTo>
                  <a:cubicBezTo>
                    <a:pt x="1512" y="86"/>
                    <a:pt x="1453" y="2"/>
                    <a:pt x="1369" y="2"/>
                  </a:cubicBezTo>
                  <a:cubicBezTo>
                    <a:pt x="1362" y="2"/>
                    <a:pt x="1324" y="0"/>
                    <a:pt x="1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2" name="Google Shape;12352;p66"/>
            <p:cNvSpPr/>
            <p:nvPr/>
          </p:nvSpPr>
          <p:spPr>
            <a:xfrm>
              <a:off x="7964753" y="2497698"/>
              <a:ext cx="269675" cy="231795"/>
            </a:xfrm>
            <a:custGeom>
              <a:rect b="b" l="l" r="r" t="t"/>
              <a:pathLst>
                <a:path extrusionOk="0" h="7288" w="8479">
                  <a:moveTo>
                    <a:pt x="7176" y="3986"/>
                  </a:moveTo>
                  <a:cubicBezTo>
                    <a:pt x="7277" y="3986"/>
                    <a:pt x="7379" y="4003"/>
                    <a:pt x="7478" y="4037"/>
                  </a:cubicBezTo>
                  <a:cubicBezTo>
                    <a:pt x="7716" y="4109"/>
                    <a:pt x="7907" y="4287"/>
                    <a:pt x="8014" y="4514"/>
                  </a:cubicBezTo>
                  <a:cubicBezTo>
                    <a:pt x="8073" y="4645"/>
                    <a:pt x="8121" y="4788"/>
                    <a:pt x="8097" y="4930"/>
                  </a:cubicBezTo>
                  <a:cubicBezTo>
                    <a:pt x="7704" y="4538"/>
                    <a:pt x="7168" y="4335"/>
                    <a:pt x="6621" y="4335"/>
                  </a:cubicBezTo>
                  <a:cubicBezTo>
                    <a:pt x="6561" y="4335"/>
                    <a:pt x="6502" y="4335"/>
                    <a:pt x="6442" y="4347"/>
                  </a:cubicBezTo>
                  <a:cubicBezTo>
                    <a:pt x="6526" y="4228"/>
                    <a:pt x="6633" y="4133"/>
                    <a:pt x="6764" y="4073"/>
                  </a:cubicBezTo>
                  <a:cubicBezTo>
                    <a:pt x="6895" y="4018"/>
                    <a:pt x="7035" y="3986"/>
                    <a:pt x="7176" y="3986"/>
                  </a:cubicBezTo>
                  <a:close/>
                  <a:moveTo>
                    <a:pt x="4156" y="311"/>
                  </a:moveTo>
                  <a:cubicBezTo>
                    <a:pt x="4728" y="311"/>
                    <a:pt x="5204" y="716"/>
                    <a:pt x="5311" y="1275"/>
                  </a:cubicBezTo>
                  <a:lnTo>
                    <a:pt x="5383" y="1716"/>
                  </a:lnTo>
                  <a:cubicBezTo>
                    <a:pt x="5418" y="1990"/>
                    <a:pt x="5525" y="2252"/>
                    <a:pt x="5692" y="2490"/>
                  </a:cubicBezTo>
                  <a:cubicBezTo>
                    <a:pt x="5978" y="2918"/>
                    <a:pt x="6049" y="3454"/>
                    <a:pt x="5930" y="3942"/>
                  </a:cubicBezTo>
                  <a:lnTo>
                    <a:pt x="5525" y="5823"/>
                  </a:lnTo>
                  <a:cubicBezTo>
                    <a:pt x="5442" y="6252"/>
                    <a:pt x="5109" y="6609"/>
                    <a:pt x="4680" y="6740"/>
                  </a:cubicBezTo>
                  <a:lnTo>
                    <a:pt x="4120" y="6907"/>
                  </a:lnTo>
                  <a:cubicBezTo>
                    <a:pt x="4001" y="6942"/>
                    <a:pt x="3881" y="6959"/>
                    <a:pt x="3763" y="6959"/>
                  </a:cubicBezTo>
                  <a:cubicBezTo>
                    <a:pt x="3444" y="6959"/>
                    <a:pt x="3137" y="6835"/>
                    <a:pt x="2894" y="6609"/>
                  </a:cubicBezTo>
                  <a:lnTo>
                    <a:pt x="1525" y="5264"/>
                  </a:lnTo>
                  <a:cubicBezTo>
                    <a:pt x="1156" y="4930"/>
                    <a:pt x="930" y="4430"/>
                    <a:pt x="930" y="3930"/>
                  </a:cubicBezTo>
                  <a:cubicBezTo>
                    <a:pt x="930" y="3645"/>
                    <a:pt x="870" y="3359"/>
                    <a:pt x="751" y="3109"/>
                  </a:cubicBezTo>
                  <a:lnTo>
                    <a:pt x="572" y="2692"/>
                  </a:lnTo>
                  <a:cubicBezTo>
                    <a:pt x="346" y="2168"/>
                    <a:pt x="525" y="1573"/>
                    <a:pt x="1001" y="1263"/>
                  </a:cubicBezTo>
                  <a:cubicBezTo>
                    <a:pt x="1930" y="644"/>
                    <a:pt x="3001" y="311"/>
                    <a:pt x="4120" y="311"/>
                  </a:cubicBezTo>
                  <a:close/>
                  <a:moveTo>
                    <a:pt x="4099" y="1"/>
                  </a:moveTo>
                  <a:cubicBezTo>
                    <a:pt x="2929" y="1"/>
                    <a:pt x="1806" y="357"/>
                    <a:pt x="822" y="1001"/>
                  </a:cubicBezTo>
                  <a:cubicBezTo>
                    <a:pt x="227" y="1394"/>
                    <a:pt x="1" y="2168"/>
                    <a:pt x="275" y="2823"/>
                  </a:cubicBezTo>
                  <a:lnTo>
                    <a:pt x="453" y="3240"/>
                  </a:lnTo>
                  <a:cubicBezTo>
                    <a:pt x="537" y="3466"/>
                    <a:pt x="596" y="3704"/>
                    <a:pt x="596" y="3942"/>
                  </a:cubicBezTo>
                  <a:cubicBezTo>
                    <a:pt x="596" y="4538"/>
                    <a:pt x="870" y="5109"/>
                    <a:pt x="1299" y="5502"/>
                  </a:cubicBezTo>
                  <a:lnTo>
                    <a:pt x="2668" y="6847"/>
                  </a:lnTo>
                  <a:cubicBezTo>
                    <a:pt x="2966" y="7133"/>
                    <a:pt x="3358" y="7288"/>
                    <a:pt x="3751" y="7288"/>
                  </a:cubicBezTo>
                  <a:cubicBezTo>
                    <a:pt x="3906" y="7288"/>
                    <a:pt x="4049" y="7276"/>
                    <a:pt x="4204" y="7228"/>
                  </a:cubicBezTo>
                  <a:lnTo>
                    <a:pt x="4763" y="7074"/>
                  </a:lnTo>
                  <a:cubicBezTo>
                    <a:pt x="5299" y="6907"/>
                    <a:pt x="5716" y="6454"/>
                    <a:pt x="5835" y="5907"/>
                  </a:cubicBezTo>
                  <a:lnTo>
                    <a:pt x="6097" y="4752"/>
                  </a:lnTo>
                  <a:lnTo>
                    <a:pt x="6168" y="4752"/>
                  </a:lnTo>
                  <a:cubicBezTo>
                    <a:pt x="6317" y="4715"/>
                    <a:pt x="6466" y="4698"/>
                    <a:pt x="6614" y="4698"/>
                  </a:cubicBezTo>
                  <a:cubicBezTo>
                    <a:pt x="7143" y="4698"/>
                    <a:pt x="7651" y="4923"/>
                    <a:pt x="8014" y="5323"/>
                  </a:cubicBezTo>
                  <a:lnTo>
                    <a:pt x="8073" y="5407"/>
                  </a:lnTo>
                  <a:cubicBezTo>
                    <a:pt x="8109" y="5430"/>
                    <a:pt x="8145" y="5466"/>
                    <a:pt x="8192" y="5466"/>
                  </a:cubicBezTo>
                  <a:lnTo>
                    <a:pt x="8228" y="5466"/>
                  </a:lnTo>
                  <a:cubicBezTo>
                    <a:pt x="8288" y="5442"/>
                    <a:pt x="8323" y="5419"/>
                    <a:pt x="8347" y="5359"/>
                  </a:cubicBezTo>
                  <a:cubicBezTo>
                    <a:pt x="8478" y="5002"/>
                    <a:pt x="8442" y="4657"/>
                    <a:pt x="8311" y="4359"/>
                  </a:cubicBezTo>
                  <a:cubicBezTo>
                    <a:pt x="8169" y="4061"/>
                    <a:pt x="7907" y="3835"/>
                    <a:pt x="7585" y="3716"/>
                  </a:cubicBezTo>
                  <a:cubicBezTo>
                    <a:pt x="7454" y="3676"/>
                    <a:pt x="7316" y="3654"/>
                    <a:pt x="7176" y="3654"/>
                  </a:cubicBezTo>
                  <a:cubicBezTo>
                    <a:pt x="6987" y="3654"/>
                    <a:pt x="6794" y="3693"/>
                    <a:pt x="6609" y="3776"/>
                  </a:cubicBezTo>
                  <a:cubicBezTo>
                    <a:pt x="6466" y="3847"/>
                    <a:pt x="6335" y="3954"/>
                    <a:pt x="6228" y="4073"/>
                  </a:cubicBezTo>
                  <a:lnTo>
                    <a:pt x="6240" y="4014"/>
                  </a:lnTo>
                  <a:cubicBezTo>
                    <a:pt x="6395" y="3442"/>
                    <a:pt x="6287" y="2823"/>
                    <a:pt x="5954" y="2323"/>
                  </a:cubicBezTo>
                  <a:cubicBezTo>
                    <a:pt x="5823" y="2109"/>
                    <a:pt x="5740" y="1894"/>
                    <a:pt x="5692" y="1656"/>
                  </a:cubicBezTo>
                  <a:lnTo>
                    <a:pt x="5621" y="1216"/>
                  </a:lnTo>
                  <a:cubicBezTo>
                    <a:pt x="5478" y="525"/>
                    <a:pt x="4871" y="1"/>
                    <a:pt x="4156" y="1"/>
                  </a:cubicBezTo>
                  <a:cubicBezTo>
                    <a:pt x="4137" y="1"/>
                    <a:pt x="4118" y="1"/>
                    <a:pt x="40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3" name="Google Shape;12353;p66"/>
            <p:cNvSpPr/>
            <p:nvPr/>
          </p:nvSpPr>
          <p:spPr>
            <a:xfrm>
              <a:off x="8045792" y="2634650"/>
              <a:ext cx="84124" cy="55850"/>
            </a:xfrm>
            <a:custGeom>
              <a:rect b="b" l="l" r="r" t="t"/>
              <a:pathLst>
                <a:path extrusionOk="0" h="1756" w="2645">
                  <a:moveTo>
                    <a:pt x="2168" y="517"/>
                  </a:moveTo>
                  <a:cubicBezTo>
                    <a:pt x="2168" y="898"/>
                    <a:pt x="1906" y="1255"/>
                    <a:pt x="1513" y="1375"/>
                  </a:cubicBezTo>
                  <a:cubicBezTo>
                    <a:pt x="1425" y="1405"/>
                    <a:pt x="1333" y="1420"/>
                    <a:pt x="1242" y="1420"/>
                  </a:cubicBezTo>
                  <a:cubicBezTo>
                    <a:pt x="1087" y="1420"/>
                    <a:pt x="933" y="1378"/>
                    <a:pt x="799" y="1303"/>
                  </a:cubicBezTo>
                  <a:cubicBezTo>
                    <a:pt x="656" y="1232"/>
                    <a:pt x="560" y="1136"/>
                    <a:pt x="465" y="1017"/>
                  </a:cubicBezTo>
                  <a:lnTo>
                    <a:pt x="465" y="1017"/>
                  </a:lnTo>
                  <a:cubicBezTo>
                    <a:pt x="563" y="1031"/>
                    <a:pt x="661" y="1037"/>
                    <a:pt x="759" y="1037"/>
                  </a:cubicBezTo>
                  <a:cubicBezTo>
                    <a:pt x="1271" y="1037"/>
                    <a:pt x="1778" y="857"/>
                    <a:pt x="2168" y="517"/>
                  </a:cubicBezTo>
                  <a:close/>
                  <a:moveTo>
                    <a:pt x="2281" y="1"/>
                  </a:moveTo>
                  <a:cubicBezTo>
                    <a:pt x="2237" y="1"/>
                    <a:pt x="2198" y="17"/>
                    <a:pt x="2180" y="53"/>
                  </a:cubicBezTo>
                  <a:lnTo>
                    <a:pt x="2108" y="124"/>
                  </a:lnTo>
                  <a:cubicBezTo>
                    <a:pt x="1749" y="510"/>
                    <a:pt x="1241" y="714"/>
                    <a:pt x="727" y="714"/>
                  </a:cubicBezTo>
                  <a:cubicBezTo>
                    <a:pt x="559" y="714"/>
                    <a:pt x="391" y="692"/>
                    <a:pt x="227" y="648"/>
                  </a:cubicBezTo>
                  <a:cubicBezTo>
                    <a:pt x="213" y="645"/>
                    <a:pt x="199" y="644"/>
                    <a:pt x="185" y="644"/>
                  </a:cubicBezTo>
                  <a:cubicBezTo>
                    <a:pt x="140" y="644"/>
                    <a:pt x="97" y="659"/>
                    <a:pt x="60" y="696"/>
                  </a:cubicBezTo>
                  <a:cubicBezTo>
                    <a:pt x="25" y="743"/>
                    <a:pt x="1" y="803"/>
                    <a:pt x="25" y="863"/>
                  </a:cubicBezTo>
                  <a:cubicBezTo>
                    <a:pt x="179" y="1410"/>
                    <a:pt x="691" y="1756"/>
                    <a:pt x="1227" y="1756"/>
                  </a:cubicBezTo>
                  <a:cubicBezTo>
                    <a:pt x="1346" y="1756"/>
                    <a:pt x="1465" y="1732"/>
                    <a:pt x="1584" y="1696"/>
                  </a:cubicBezTo>
                  <a:cubicBezTo>
                    <a:pt x="2263" y="1482"/>
                    <a:pt x="2644" y="779"/>
                    <a:pt x="2442" y="112"/>
                  </a:cubicBezTo>
                  <a:cubicBezTo>
                    <a:pt x="2430" y="53"/>
                    <a:pt x="2382" y="5"/>
                    <a:pt x="2323" y="5"/>
                  </a:cubicBezTo>
                  <a:cubicBezTo>
                    <a:pt x="2309" y="2"/>
                    <a:pt x="2294" y="1"/>
                    <a:pt x="22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4" name="Google Shape;12354;p66"/>
            <p:cNvSpPr/>
            <p:nvPr/>
          </p:nvSpPr>
          <p:spPr>
            <a:xfrm>
              <a:off x="8145787" y="2470823"/>
              <a:ext cx="181034" cy="231795"/>
            </a:xfrm>
            <a:custGeom>
              <a:rect b="b" l="l" r="r" t="t"/>
              <a:pathLst>
                <a:path extrusionOk="0" h="7288" w="5692">
                  <a:moveTo>
                    <a:pt x="1559" y="0"/>
                  </a:moveTo>
                  <a:cubicBezTo>
                    <a:pt x="864" y="0"/>
                    <a:pt x="247" y="493"/>
                    <a:pt x="107" y="1168"/>
                  </a:cubicBezTo>
                  <a:lnTo>
                    <a:pt x="12" y="1573"/>
                  </a:lnTo>
                  <a:cubicBezTo>
                    <a:pt x="0" y="1668"/>
                    <a:pt x="48" y="1751"/>
                    <a:pt x="131" y="1763"/>
                  </a:cubicBezTo>
                  <a:cubicBezTo>
                    <a:pt x="147" y="1767"/>
                    <a:pt x="163" y="1769"/>
                    <a:pt x="179" y="1769"/>
                  </a:cubicBezTo>
                  <a:cubicBezTo>
                    <a:pt x="253" y="1769"/>
                    <a:pt x="314" y="1723"/>
                    <a:pt x="333" y="1644"/>
                  </a:cubicBezTo>
                  <a:lnTo>
                    <a:pt x="417" y="1251"/>
                  </a:lnTo>
                  <a:cubicBezTo>
                    <a:pt x="534" y="700"/>
                    <a:pt x="1032" y="322"/>
                    <a:pt x="1571" y="322"/>
                  </a:cubicBezTo>
                  <a:cubicBezTo>
                    <a:pt x="1579" y="322"/>
                    <a:pt x="1587" y="322"/>
                    <a:pt x="1596" y="322"/>
                  </a:cubicBezTo>
                  <a:cubicBezTo>
                    <a:pt x="2727" y="358"/>
                    <a:pt x="3798" y="727"/>
                    <a:pt x="4703" y="1382"/>
                  </a:cubicBezTo>
                  <a:cubicBezTo>
                    <a:pt x="5167" y="1703"/>
                    <a:pt x="5310" y="2323"/>
                    <a:pt x="5072" y="2823"/>
                  </a:cubicBezTo>
                  <a:lnTo>
                    <a:pt x="4882" y="3227"/>
                  </a:lnTo>
                  <a:cubicBezTo>
                    <a:pt x="4763" y="3478"/>
                    <a:pt x="4691" y="3763"/>
                    <a:pt x="4679" y="4049"/>
                  </a:cubicBezTo>
                  <a:cubicBezTo>
                    <a:pt x="4644" y="4549"/>
                    <a:pt x="4417" y="5025"/>
                    <a:pt x="4036" y="5359"/>
                  </a:cubicBezTo>
                  <a:lnTo>
                    <a:pt x="2619" y="6633"/>
                  </a:lnTo>
                  <a:cubicBezTo>
                    <a:pt x="2397" y="6839"/>
                    <a:pt x="2101" y="6953"/>
                    <a:pt x="1801" y="6953"/>
                  </a:cubicBezTo>
                  <a:cubicBezTo>
                    <a:pt x="1668" y="6953"/>
                    <a:pt x="1534" y="6930"/>
                    <a:pt x="1405" y="6883"/>
                  </a:cubicBezTo>
                  <a:lnTo>
                    <a:pt x="845" y="6692"/>
                  </a:lnTo>
                  <a:cubicBezTo>
                    <a:pt x="834" y="6692"/>
                    <a:pt x="822" y="6680"/>
                    <a:pt x="786" y="6680"/>
                  </a:cubicBezTo>
                  <a:cubicBezTo>
                    <a:pt x="766" y="6672"/>
                    <a:pt x="746" y="6668"/>
                    <a:pt x="727" y="6668"/>
                  </a:cubicBezTo>
                  <a:cubicBezTo>
                    <a:pt x="662" y="6668"/>
                    <a:pt x="602" y="6709"/>
                    <a:pt x="584" y="6764"/>
                  </a:cubicBezTo>
                  <a:cubicBezTo>
                    <a:pt x="548" y="6859"/>
                    <a:pt x="595" y="6942"/>
                    <a:pt x="667" y="6978"/>
                  </a:cubicBezTo>
                  <a:cubicBezTo>
                    <a:pt x="691" y="6990"/>
                    <a:pt x="714" y="6990"/>
                    <a:pt x="726" y="7002"/>
                  </a:cubicBezTo>
                  <a:lnTo>
                    <a:pt x="1286" y="7204"/>
                  </a:lnTo>
                  <a:cubicBezTo>
                    <a:pt x="1441" y="7252"/>
                    <a:pt x="1607" y="7288"/>
                    <a:pt x="1786" y="7288"/>
                  </a:cubicBezTo>
                  <a:cubicBezTo>
                    <a:pt x="2179" y="7288"/>
                    <a:pt x="2548" y="7157"/>
                    <a:pt x="2834" y="6883"/>
                  </a:cubicBezTo>
                  <a:lnTo>
                    <a:pt x="4239" y="5609"/>
                  </a:lnTo>
                  <a:cubicBezTo>
                    <a:pt x="4691" y="5216"/>
                    <a:pt x="4977" y="4656"/>
                    <a:pt x="5001" y="4061"/>
                  </a:cubicBezTo>
                  <a:cubicBezTo>
                    <a:pt x="5013" y="3823"/>
                    <a:pt x="5072" y="3585"/>
                    <a:pt x="5179" y="3358"/>
                  </a:cubicBezTo>
                  <a:lnTo>
                    <a:pt x="5370" y="2954"/>
                  </a:lnTo>
                  <a:cubicBezTo>
                    <a:pt x="5691" y="2335"/>
                    <a:pt x="5477" y="1549"/>
                    <a:pt x="4894" y="1132"/>
                  </a:cubicBezTo>
                  <a:cubicBezTo>
                    <a:pt x="3929" y="430"/>
                    <a:pt x="2798" y="37"/>
                    <a:pt x="1607" y="1"/>
                  </a:cubicBezTo>
                  <a:cubicBezTo>
                    <a:pt x="1591" y="0"/>
                    <a:pt x="1575" y="0"/>
                    <a:pt x="155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55" name="Google Shape;12355;p66"/>
          <p:cNvGrpSpPr/>
          <p:nvPr/>
        </p:nvGrpSpPr>
        <p:grpSpPr>
          <a:xfrm>
            <a:off x="7524349" y="2456447"/>
            <a:ext cx="350332" cy="288948"/>
            <a:chOff x="7524349" y="2456447"/>
            <a:chExt cx="350332" cy="288948"/>
          </a:xfrm>
        </p:grpSpPr>
        <p:sp>
          <p:nvSpPr>
            <p:cNvPr id="12356" name="Google Shape;12356;p66"/>
            <p:cNvSpPr/>
            <p:nvPr/>
          </p:nvSpPr>
          <p:spPr>
            <a:xfrm>
              <a:off x="7693647" y="2566651"/>
              <a:ext cx="10623" cy="67045"/>
            </a:xfrm>
            <a:custGeom>
              <a:rect b="b" l="l" r="r" t="t"/>
              <a:pathLst>
                <a:path extrusionOk="0" h="2108" w="334">
                  <a:moveTo>
                    <a:pt x="167" y="0"/>
                  </a:moveTo>
                  <a:cubicBezTo>
                    <a:pt x="83" y="0"/>
                    <a:pt x="0" y="84"/>
                    <a:pt x="0" y="167"/>
                  </a:cubicBezTo>
                  <a:lnTo>
                    <a:pt x="0" y="1941"/>
                  </a:lnTo>
                  <a:cubicBezTo>
                    <a:pt x="0" y="2024"/>
                    <a:pt x="83" y="2108"/>
                    <a:pt x="167" y="2108"/>
                  </a:cubicBezTo>
                  <a:cubicBezTo>
                    <a:pt x="250" y="2108"/>
                    <a:pt x="333" y="2024"/>
                    <a:pt x="333" y="1941"/>
                  </a:cubicBezTo>
                  <a:lnTo>
                    <a:pt x="333" y="167"/>
                  </a:lnTo>
                  <a:cubicBezTo>
                    <a:pt x="333"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7" name="Google Shape;12357;p66"/>
            <p:cNvSpPr/>
            <p:nvPr/>
          </p:nvSpPr>
          <p:spPr>
            <a:xfrm>
              <a:off x="7524349" y="2545151"/>
              <a:ext cx="350332" cy="200244"/>
            </a:xfrm>
            <a:custGeom>
              <a:rect b="b" l="l" r="r" t="t"/>
              <a:pathLst>
                <a:path extrusionOk="0" h="6296" w="11015">
                  <a:moveTo>
                    <a:pt x="322" y="1736"/>
                  </a:moveTo>
                  <a:lnTo>
                    <a:pt x="620" y="2033"/>
                  </a:lnTo>
                  <a:cubicBezTo>
                    <a:pt x="930" y="2343"/>
                    <a:pt x="1299" y="2534"/>
                    <a:pt x="1680" y="2605"/>
                  </a:cubicBezTo>
                  <a:lnTo>
                    <a:pt x="2858" y="2784"/>
                  </a:lnTo>
                  <a:cubicBezTo>
                    <a:pt x="3835" y="2986"/>
                    <a:pt x="4490" y="3760"/>
                    <a:pt x="4871" y="4415"/>
                  </a:cubicBezTo>
                  <a:lnTo>
                    <a:pt x="4847" y="4415"/>
                  </a:lnTo>
                  <a:lnTo>
                    <a:pt x="4835" y="4427"/>
                  </a:lnTo>
                  <a:lnTo>
                    <a:pt x="4823" y="4450"/>
                  </a:lnTo>
                  <a:lnTo>
                    <a:pt x="4811" y="4462"/>
                  </a:lnTo>
                  <a:lnTo>
                    <a:pt x="4787" y="4474"/>
                  </a:lnTo>
                  <a:lnTo>
                    <a:pt x="4775" y="4486"/>
                  </a:lnTo>
                  <a:cubicBezTo>
                    <a:pt x="4775" y="4486"/>
                    <a:pt x="4775" y="4510"/>
                    <a:pt x="4763" y="4510"/>
                  </a:cubicBezTo>
                  <a:lnTo>
                    <a:pt x="4752" y="4522"/>
                  </a:lnTo>
                  <a:cubicBezTo>
                    <a:pt x="4752" y="4522"/>
                    <a:pt x="4752" y="4534"/>
                    <a:pt x="4728" y="4534"/>
                  </a:cubicBezTo>
                  <a:cubicBezTo>
                    <a:pt x="4728" y="4534"/>
                    <a:pt x="4728" y="4546"/>
                    <a:pt x="4716" y="4546"/>
                  </a:cubicBezTo>
                  <a:lnTo>
                    <a:pt x="4716" y="4570"/>
                  </a:lnTo>
                  <a:cubicBezTo>
                    <a:pt x="4716" y="4570"/>
                    <a:pt x="4716" y="4581"/>
                    <a:pt x="4704" y="4581"/>
                  </a:cubicBezTo>
                  <a:lnTo>
                    <a:pt x="4704" y="4593"/>
                  </a:lnTo>
                  <a:lnTo>
                    <a:pt x="4704" y="4605"/>
                  </a:lnTo>
                  <a:lnTo>
                    <a:pt x="4704" y="4629"/>
                  </a:lnTo>
                  <a:lnTo>
                    <a:pt x="4704" y="4641"/>
                  </a:lnTo>
                  <a:lnTo>
                    <a:pt x="4704" y="4653"/>
                  </a:lnTo>
                  <a:lnTo>
                    <a:pt x="4704" y="4665"/>
                  </a:lnTo>
                  <a:lnTo>
                    <a:pt x="4704" y="4689"/>
                  </a:lnTo>
                  <a:lnTo>
                    <a:pt x="4704" y="4700"/>
                  </a:lnTo>
                  <a:lnTo>
                    <a:pt x="4704" y="4712"/>
                  </a:lnTo>
                  <a:lnTo>
                    <a:pt x="4704" y="4724"/>
                  </a:lnTo>
                  <a:lnTo>
                    <a:pt x="4704" y="4748"/>
                  </a:lnTo>
                  <a:lnTo>
                    <a:pt x="4704" y="4760"/>
                  </a:lnTo>
                  <a:lnTo>
                    <a:pt x="4704" y="4772"/>
                  </a:lnTo>
                  <a:lnTo>
                    <a:pt x="4704" y="4784"/>
                  </a:lnTo>
                  <a:lnTo>
                    <a:pt x="4704" y="4808"/>
                  </a:lnTo>
                  <a:lnTo>
                    <a:pt x="4704" y="4820"/>
                  </a:lnTo>
                  <a:lnTo>
                    <a:pt x="4704" y="4831"/>
                  </a:lnTo>
                  <a:cubicBezTo>
                    <a:pt x="4704" y="4843"/>
                    <a:pt x="4704" y="4843"/>
                    <a:pt x="4716" y="4867"/>
                  </a:cubicBezTo>
                  <a:lnTo>
                    <a:pt x="4871" y="5224"/>
                  </a:lnTo>
                  <a:cubicBezTo>
                    <a:pt x="4394" y="5224"/>
                    <a:pt x="4061" y="5236"/>
                    <a:pt x="3894" y="5296"/>
                  </a:cubicBezTo>
                  <a:cubicBezTo>
                    <a:pt x="3435" y="5449"/>
                    <a:pt x="3020" y="5525"/>
                    <a:pt x="2647" y="5525"/>
                  </a:cubicBezTo>
                  <a:cubicBezTo>
                    <a:pt x="2150" y="5525"/>
                    <a:pt x="1729" y="5389"/>
                    <a:pt x="1382" y="5117"/>
                  </a:cubicBezTo>
                  <a:cubicBezTo>
                    <a:pt x="1180" y="4951"/>
                    <a:pt x="1001" y="4748"/>
                    <a:pt x="846" y="4474"/>
                  </a:cubicBezTo>
                  <a:cubicBezTo>
                    <a:pt x="894" y="4450"/>
                    <a:pt x="1001" y="4403"/>
                    <a:pt x="1084" y="4391"/>
                  </a:cubicBezTo>
                  <a:cubicBezTo>
                    <a:pt x="1132" y="4367"/>
                    <a:pt x="1180" y="4343"/>
                    <a:pt x="1192" y="4308"/>
                  </a:cubicBezTo>
                  <a:cubicBezTo>
                    <a:pt x="1215" y="4272"/>
                    <a:pt x="1215" y="4224"/>
                    <a:pt x="1203" y="4177"/>
                  </a:cubicBezTo>
                  <a:cubicBezTo>
                    <a:pt x="1156" y="4046"/>
                    <a:pt x="1013" y="3891"/>
                    <a:pt x="775" y="3653"/>
                  </a:cubicBezTo>
                  <a:cubicBezTo>
                    <a:pt x="656" y="3534"/>
                    <a:pt x="441" y="3331"/>
                    <a:pt x="406" y="3236"/>
                  </a:cubicBezTo>
                  <a:cubicBezTo>
                    <a:pt x="441" y="3212"/>
                    <a:pt x="584" y="3200"/>
                    <a:pt x="668" y="3200"/>
                  </a:cubicBezTo>
                  <a:cubicBezTo>
                    <a:pt x="727" y="3200"/>
                    <a:pt x="787" y="3165"/>
                    <a:pt x="811" y="3105"/>
                  </a:cubicBezTo>
                  <a:cubicBezTo>
                    <a:pt x="846" y="3046"/>
                    <a:pt x="834" y="2974"/>
                    <a:pt x="787" y="2926"/>
                  </a:cubicBezTo>
                  <a:cubicBezTo>
                    <a:pt x="537" y="2641"/>
                    <a:pt x="406" y="2129"/>
                    <a:pt x="322" y="1736"/>
                  </a:cubicBezTo>
                  <a:close/>
                  <a:moveTo>
                    <a:pt x="10621" y="1736"/>
                  </a:moveTo>
                  <a:lnTo>
                    <a:pt x="10621" y="1736"/>
                  </a:lnTo>
                  <a:cubicBezTo>
                    <a:pt x="10550" y="2117"/>
                    <a:pt x="10419" y="2641"/>
                    <a:pt x="10169" y="2926"/>
                  </a:cubicBezTo>
                  <a:cubicBezTo>
                    <a:pt x="10121" y="2974"/>
                    <a:pt x="10109" y="3046"/>
                    <a:pt x="10133" y="3105"/>
                  </a:cubicBezTo>
                  <a:cubicBezTo>
                    <a:pt x="10169" y="3165"/>
                    <a:pt x="10228" y="3188"/>
                    <a:pt x="10288" y="3188"/>
                  </a:cubicBezTo>
                  <a:cubicBezTo>
                    <a:pt x="10383" y="3188"/>
                    <a:pt x="10502" y="3212"/>
                    <a:pt x="10550" y="3236"/>
                  </a:cubicBezTo>
                  <a:cubicBezTo>
                    <a:pt x="10526" y="3331"/>
                    <a:pt x="10324" y="3522"/>
                    <a:pt x="10205" y="3653"/>
                  </a:cubicBezTo>
                  <a:cubicBezTo>
                    <a:pt x="9966" y="3891"/>
                    <a:pt x="9824" y="4058"/>
                    <a:pt x="9776" y="4177"/>
                  </a:cubicBezTo>
                  <a:cubicBezTo>
                    <a:pt x="9764" y="4224"/>
                    <a:pt x="9764" y="4272"/>
                    <a:pt x="9788" y="4308"/>
                  </a:cubicBezTo>
                  <a:cubicBezTo>
                    <a:pt x="9824" y="4355"/>
                    <a:pt x="9847" y="4391"/>
                    <a:pt x="9895" y="4391"/>
                  </a:cubicBezTo>
                  <a:cubicBezTo>
                    <a:pt x="9978" y="4403"/>
                    <a:pt x="10086" y="4439"/>
                    <a:pt x="10133" y="4474"/>
                  </a:cubicBezTo>
                  <a:cubicBezTo>
                    <a:pt x="9978" y="4724"/>
                    <a:pt x="9800" y="4951"/>
                    <a:pt x="9597" y="5117"/>
                  </a:cubicBezTo>
                  <a:cubicBezTo>
                    <a:pt x="9257" y="5389"/>
                    <a:pt x="8835" y="5525"/>
                    <a:pt x="8336" y="5525"/>
                  </a:cubicBezTo>
                  <a:cubicBezTo>
                    <a:pt x="7962" y="5525"/>
                    <a:pt x="7544" y="5449"/>
                    <a:pt x="7085" y="5296"/>
                  </a:cubicBezTo>
                  <a:cubicBezTo>
                    <a:pt x="6930" y="5248"/>
                    <a:pt x="6633" y="5224"/>
                    <a:pt x="6204" y="5224"/>
                  </a:cubicBezTo>
                  <a:lnTo>
                    <a:pt x="6085" y="5224"/>
                  </a:lnTo>
                  <a:lnTo>
                    <a:pt x="6228" y="4867"/>
                  </a:lnTo>
                  <a:cubicBezTo>
                    <a:pt x="6228" y="4843"/>
                    <a:pt x="6228" y="4843"/>
                    <a:pt x="6252" y="4831"/>
                  </a:cubicBezTo>
                  <a:lnTo>
                    <a:pt x="6252" y="4820"/>
                  </a:lnTo>
                  <a:lnTo>
                    <a:pt x="6252" y="4808"/>
                  </a:lnTo>
                  <a:lnTo>
                    <a:pt x="6252" y="4784"/>
                  </a:lnTo>
                  <a:lnTo>
                    <a:pt x="6252" y="4772"/>
                  </a:lnTo>
                  <a:lnTo>
                    <a:pt x="6252" y="4760"/>
                  </a:lnTo>
                  <a:lnTo>
                    <a:pt x="6252" y="4736"/>
                  </a:lnTo>
                  <a:lnTo>
                    <a:pt x="6252" y="4724"/>
                  </a:lnTo>
                  <a:lnTo>
                    <a:pt x="6252" y="4712"/>
                  </a:lnTo>
                  <a:lnTo>
                    <a:pt x="6252" y="4700"/>
                  </a:lnTo>
                  <a:lnTo>
                    <a:pt x="6252" y="4677"/>
                  </a:lnTo>
                  <a:lnTo>
                    <a:pt x="6252" y="4665"/>
                  </a:lnTo>
                  <a:lnTo>
                    <a:pt x="6252" y="4653"/>
                  </a:lnTo>
                  <a:lnTo>
                    <a:pt x="6252" y="4641"/>
                  </a:lnTo>
                  <a:lnTo>
                    <a:pt x="6252" y="4617"/>
                  </a:lnTo>
                  <a:lnTo>
                    <a:pt x="6252" y="4605"/>
                  </a:lnTo>
                  <a:lnTo>
                    <a:pt x="6252" y="4593"/>
                  </a:lnTo>
                  <a:lnTo>
                    <a:pt x="6252" y="4581"/>
                  </a:lnTo>
                  <a:cubicBezTo>
                    <a:pt x="6252" y="4581"/>
                    <a:pt x="6252" y="4558"/>
                    <a:pt x="6228" y="4558"/>
                  </a:cubicBezTo>
                  <a:lnTo>
                    <a:pt x="6228" y="4546"/>
                  </a:lnTo>
                  <a:cubicBezTo>
                    <a:pt x="6228" y="4546"/>
                    <a:pt x="6228" y="4534"/>
                    <a:pt x="6216" y="4534"/>
                  </a:cubicBezTo>
                  <a:cubicBezTo>
                    <a:pt x="6216" y="4534"/>
                    <a:pt x="6216" y="4522"/>
                    <a:pt x="6204" y="4522"/>
                  </a:cubicBezTo>
                  <a:lnTo>
                    <a:pt x="6192" y="4498"/>
                  </a:lnTo>
                  <a:lnTo>
                    <a:pt x="6180" y="4486"/>
                  </a:lnTo>
                  <a:lnTo>
                    <a:pt x="6156" y="4474"/>
                  </a:lnTo>
                  <a:lnTo>
                    <a:pt x="6145" y="4462"/>
                  </a:lnTo>
                  <a:lnTo>
                    <a:pt x="6133" y="4439"/>
                  </a:lnTo>
                  <a:lnTo>
                    <a:pt x="6121" y="4427"/>
                  </a:lnTo>
                  <a:lnTo>
                    <a:pt x="6097" y="4415"/>
                  </a:lnTo>
                  <a:lnTo>
                    <a:pt x="6085" y="4415"/>
                  </a:lnTo>
                  <a:cubicBezTo>
                    <a:pt x="6478" y="3760"/>
                    <a:pt x="7109" y="2986"/>
                    <a:pt x="8097" y="2772"/>
                  </a:cubicBezTo>
                  <a:lnTo>
                    <a:pt x="9276" y="2593"/>
                  </a:lnTo>
                  <a:cubicBezTo>
                    <a:pt x="9657" y="2534"/>
                    <a:pt x="10014" y="2343"/>
                    <a:pt x="10324" y="2033"/>
                  </a:cubicBezTo>
                  <a:lnTo>
                    <a:pt x="10621" y="1736"/>
                  </a:lnTo>
                  <a:close/>
                  <a:moveTo>
                    <a:pt x="5525" y="4474"/>
                  </a:moveTo>
                  <a:lnTo>
                    <a:pt x="5918" y="4689"/>
                  </a:lnTo>
                  <a:cubicBezTo>
                    <a:pt x="5954" y="4712"/>
                    <a:pt x="5954" y="4724"/>
                    <a:pt x="5942" y="4748"/>
                  </a:cubicBezTo>
                  <a:lnTo>
                    <a:pt x="5490" y="5832"/>
                  </a:lnTo>
                  <a:lnTo>
                    <a:pt x="5049" y="4748"/>
                  </a:lnTo>
                  <a:lnTo>
                    <a:pt x="5049" y="4700"/>
                  </a:lnTo>
                  <a:lnTo>
                    <a:pt x="5061" y="4689"/>
                  </a:lnTo>
                  <a:lnTo>
                    <a:pt x="5466" y="4474"/>
                  </a:lnTo>
                  <a:close/>
                  <a:moveTo>
                    <a:pt x="1758" y="1"/>
                  </a:moveTo>
                  <a:cubicBezTo>
                    <a:pt x="1565" y="1"/>
                    <a:pt x="1375" y="19"/>
                    <a:pt x="1192" y="57"/>
                  </a:cubicBezTo>
                  <a:cubicBezTo>
                    <a:pt x="1132" y="69"/>
                    <a:pt x="1084" y="117"/>
                    <a:pt x="1073" y="176"/>
                  </a:cubicBezTo>
                  <a:cubicBezTo>
                    <a:pt x="1061" y="236"/>
                    <a:pt x="1073" y="295"/>
                    <a:pt x="1120" y="331"/>
                  </a:cubicBezTo>
                  <a:cubicBezTo>
                    <a:pt x="1382" y="605"/>
                    <a:pt x="1537" y="890"/>
                    <a:pt x="1680" y="1164"/>
                  </a:cubicBezTo>
                  <a:cubicBezTo>
                    <a:pt x="1894" y="1569"/>
                    <a:pt x="2108" y="1974"/>
                    <a:pt x="2608" y="2260"/>
                  </a:cubicBezTo>
                  <a:cubicBezTo>
                    <a:pt x="2631" y="2271"/>
                    <a:pt x="2656" y="2276"/>
                    <a:pt x="2682" y="2276"/>
                  </a:cubicBezTo>
                  <a:cubicBezTo>
                    <a:pt x="2739" y="2276"/>
                    <a:pt x="2798" y="2249"/>
                    <a:pt x="2823" y="2200"/>
                  </a:cubicBezTo>
                  <a:cubicBezTo>
                    <a:pt x="2870" y="2117"/>
                    <a:pt x="2847" y="2022"/>
                    <a:pt x="2763" y="1974"/>
                  </a:cubicBezTo>
                  <a:cubicBezTo>
                    <a:pt x="2346" y="1736"/>
                    <a:pt x="2168" y="1391"/>
                    <a:pt x="1965" y="1010"/>
                  </a:cubicBezTo>
                  <a:cubicBezTo>
                    <a:pt x="1846" y="783"/>
                    <a:pt x="1727" y="545"/>
                    <a:pt x="1549" y="319"/>
                  </a:cubicBezTo>
                  <a:cubicBezTo>
                    <a:pt x="1611" y="315"/>
                    <a:pt x="1675" y="312"/>
                    <a:pt x="1738" y="312"/>
                  </a:cubicBezTo>
                  <a:cubicBezTo>
                    <a:pt x="2531" y="312"/>
                    <a:pt x="3376" y="653"/>
                    <a:pt x="4037" y="1260"/>
                  </a:cubicBezTo>
                  <a:cubicBezTo>
                    <a:pt x="4573" y="1748"/>
                    <a:pt x="5002" y="2629"/>
                    <a:pt x="5228" y="3629"/>
                  </a:cubicBezTo>
                  <a:cubicBezTo>
                    <a:pt x="5002" y="3165"/>
                    <a:pt x="4704" y="2700"/>
                    <a:pt x="4359" y="2260"/>
                  </a:cubicBezTo>
                  <a:cubicBezTo>
                    <a:pt x="4324" y="2211"/>
                    <a:pt x="4281" y="2187"/>
                    <a:pt x="4235" y="2187"/>
                  </a:cubicBezTo>
                  <a:cubicBezTo>
                    <a:pt x="4202" y="2187"/>
                    <a:pt x="4167" y="2199"/>
                    <a:pt x="4132" y="2224"/>
                  </a:cubicBezTo>
                  <a:cubicBezTo>
                    <a:pt x="4061" y="2284"/>
                    <a:pt x="4049" y="2379"/>
                    <a:pt x="4109" y="2450"/>
                  </a:cubicBezTo>
                  <a:cubicBezTo>
                    <a:pt x="4490" y="2950"/>
                    <a:pt x="4835" y="3522"/>
                    <a:pt x="5061" y="4022"/>
                  </a:cubicBezTo>
                  <a:cubicBezTo>
                    <a:pt x="4632" y="3355"/>
                    <a:pt x="3954" y="2653"/>
                    <a:pt x="2966" y="2450"/>
                  </a:cubicBezTo>
                  <a:lnTo>
                    <a:pt x="2942" y="2450"/>
                  </a:lnTo>
                  <a:lnTo>
                    <a:pt x="1775" y="2272"/>
                  </a:lnTo>
                  <a:cubicBezTo>
                    <a:pt x="1454" y="2224"/>
                    <a:pt x="1156" y="2057"/>
                    <a:pt x="906" y="1795"/>
                  </a:cubicBezTo>
                  <a:lnTo>
                    <a:pt x="287" y="1141"/>
                  </a:lnTo>
                  <a:cubicBezTo>
                    <a:pt x="255" y="1109"/>
                    <a:pt x="213" y="1093"/>
                    <a:pt x="170" y="1093"/>
                  </a:cubicBezTo>
                  <a:cubicBezTo>
                    <a:pt x="149" y="1093"/>
                    <a:pt x="128" y="1097"/>
                    <a:pt x="108" y="1105"/>
                  </a:cubicBezTo>
                  <a:cubicBezTo>
                    <a:pt x="49" y="1141"/>
                    <a:pt x="1" y="1200"/>
                    <a:pt x="13" y="1271"/>
                  </a:cubicBezTo>
                  <a:cubicBezTo>
                    <a:pt x="13" y="1319"/>
                    <a:pt x="84" y="2272"/>
                    <a:pt x="441" y="2891"/>
                  </a:cubicBezTo>
                  <a:cubicBezTo>
                    <a:pt x="358" y="2926"/>
                    <a:pt x="251" y="2950"/>
                    <a:pt x="191" y="3034"/>
                  </a:cubicBezTo>
                  <a:cubicBezTo>
                    <a:pt x="132" y="3093"/>
                    <a:pt x="120" y="3176"/>
                    <a:pt x="132" y="3272"/>
                  </a:cubicBezTo>
                  <a:cubicBezTo>
                    <a:pt x="168" y="3415"/>
                    <a:pt x="322" y="3593"/>
                    <a:pt x="596" y="3879"/>
                  </a:cubicBezTo>
                  <a:cubicBezTo>
                    <a:pt x="668" y="3950"/>
                    <a:pt x="775" y="4058"/>
                    <a:pt x="846" y="4141"/>
                  </a:cubicBezTo>
                  <a:cubicBezTo>
                    <a:pt x="739" y="4189"/>
                    <a:pt x="620" y="4272"/>
                    <a:pt x="584" y="4367"/>
                  </a:cubicBezTo>
                  <a:cubicBezTo>
                    <a:pt x="537" y="4462"/>
                    <a:pt x="549" y="4546"/>
                    <a:pt x="596" y="4617"/>
                  </a:cubicBezTo>
                  <a:cubicBezTo>
                    <a:pt x="775" y="4939"/>
                    <a:pt x="977" y="5189"/>
                    <a:pt x="1215" y="5379"/>
                  </a:cubicBezTo>
                  <a:cubicBezTo>
                    <a:pt x="1620" y="5712"/>
                    <a:pt x="2108" y="5855"/>
                    <a:pt x="2680" y="5855"/>
                  </a:cubicBezTo>
                  <a:cubicBezTo>
                    <a:pt x="3097" y="5855"/>
                    <a:pt x="3537" y="5772"/>
                    <a:pt x="4037" y="5605"/>
                  </a:cubicBezTo>
                  <a:cubicBezTo>
                    <a:pt x="4146" y="5566"/>
                    <a:pt x="4418" y="5543"/>
                    <a:pt x="4806" y="5543"/>
                  </a:cubicBezTo>
                  <a:cubicBezTo>
                    <a:pt x="4886" y="5543"/>
                    <a:pt x="4971" y="5544"/>
                    <a:pt x="5061" y="5546"/>
                  </a:cubicBezTo>
                  <a:lnTo>
                    <a:pt x="5311" y="6141"/>
                  </a:lnTo>
                  <a:cubicBezTo>
                    <a:pt x="5347" y="6236"/>
                    <a:pt x="5430" y="6296"/>
                    <a:pt x="5537" y="6296"/>
                  </a:cubicBezTo>
                  <a:cubicBezTo>
                    <a:pt x="5621" y="6296"/>
                    <a:pt x="5716" y="6236"/>
                    <a:pt x="5764" y="6141"/>
                  </a:cubicBezTo>
                  <a:lnTo>
                    <a:pt x="6014" y="5546"/>
                  </a:lnTo>
                  <a:cubicBezTo>
                    <a:pt x="6103" y="5544"/>
                    <a:pt x="6189" y="5543"/>
                    <a:pt x="6269" y="5543"/>
                  </a:cubicBezTo>
                  <a:cubicBezTo>
                    <a:pt x="6657" y="5543"/>
                    <a:pt x="6929" y="5566"/>
                    <a:pt x="7038" y="5605"/>
                  </a:cubicBezTo>
                  <a:cubicBezTo>
                    <a:pt x="7526" y="5772"/>
                    <a:pt x="7990" y="5855"/>
                    <a:pt x="8395" y="5855"/>
                  </a:cubicBezTo>
                  <a:cubicBezTo>
                    <a:pt x="8954" y="5855"/>
                    <a:pt x="9455" y="5689"/>
                    <a:pt x="9847" y="5379"/>
                  </a:cubicBezTo>
                  <a:cubicBezTo>
                    <a:pt x="10086" y="5189"/>
                    <a:pt x="10300" y="4939"/>
                    <a:pt x="10478" y="4617"/>
                  </a:cubicBezTo>
                  <a:cubicBezTo>
                    <a:pt x="10526" y="4534"/>
                    <a:pt x="10538" y="4439"/>
                    <a:pt x="10490" y="4367"/>
                  </a:cubicBezTo>
                  <a:cubicBezTo>
                    <a:pt x="10443" y="4272"/>
                    <a:pt x="10324" y="4189"/>
                    <a:pt x="10228" y="4141"/>
                  </a:cubicBezTo>
                  <a:cubicBezTo>
                    <a:pt x="10300" y="4058"/>
                    <a:pt x="10407" y="3974"/>
                    <a:pt x="10478" y="3879"/>
                  </a:cubicBezTo>
                  <a:cubicBezTo>
                    <a:pt x="10740" y="3593"/>
                    <a:pt x="10907" y="3415"/>
                    <a:pt x="10943" y="3272"/>
                  </a:cubicBezTo>
                  <a:cubicBezTo>
                    <a:pt x="10955" y="3176"/>
                    <a:pt x="10943" y="3093"/>
                    <a:pt x="10883" y="3034"/>
                  </a:cubicBezTo>
                  <a:cubicBezTo>
                    <a:pt x="10776" y="2962"/>
                    <a:pt x="10681" y="2926"/>
                    <a:pt x="10586" y="2903"/>
                  </a:cubicBezTo>
                  <a:cubicBezTo>
                    <a:pt x="10943" y="2272"/>
                    <a:pt x="11014" y="1319"/>
                    <a:pt x="11014" y="1271"/>
                  </a:cubicBezTo>
                  <a:cubicBezTo>
                    <a:pt x="11014" y="1200"/>
                    <a:pt x="10979" y="1141"/>
                    <a:pt x="10919" y="1117"/>
                  </a:cubicBezTo>
                  <a:cubicBezTo>
                    <a:pt x="10895" y="1103"/>
                    <a:pt x="10870" y="1096"/>
                    <a:pt x="10845" y="1096"/>
                  </a:cubicBezTo>
                  <a:cubicBezTo>
                    <a:pt x="10807" y="1096"/>
                    <a:pt x="10769" y="1112"/>
                    <a:pt x="10740" y="1141"/>
                  </a:cubicBezTo>
                  <a:lnTo>
                    <a:pt x="10121" y="1795"/>
                  </a:lnTo>
                  <a:cubicBezTo>
                    <a:pt x="9871" y="2057"/>
                    <a:pt x="9574" y="2224"/>
                    <a:pt x="9252" y="2272"/>
                  </a:cubicBezTo>
                  <a:lnTo>
                    <a:pt x="8085" y="2450"/>
                  </a:lnTo>
                  <a:lnTo>
                    <a:pt x="8061" y="2450"/>
                  </a:lnTo>
                  <a:cubicBezTo>
                    <a:pt x="7038" y="2653"/>
                    <a:pt x="6359" y="3403"/>
                    <a:pt x="5918" y="4081"/>
                  </a:cubicBezTo>
                  <a:cubicBezTo>
                    <a:pt x="6145" y="3546"/>
                    <a:pt x="6502" y="2986"/>
                    <a:pt x="6918" y="2450"/>
                  </a:cubicBezTo>
                  <a:cubicBezTo>
                    <a:pt x="6978" y="2379"/>
                    <a:pt x="6966" y="2272"/>
                    <a:pt x="6895" y="2224"/>
                  </a:cubicBezTo>
                  <a:cubicBezTo>
                    <a:pt x="6859" y="2203"/>
                    <a:pt x="6821" y="2192"/>
                    <a:pt x="6785" y="2192"/>
                  </a:cubicBezTo>
                  <a:cubicBezTo>
                    <a:pt x="6738" y="2192"/>
                    <a:pt x="6696" y="2212"/>
                    <a:pt x="6668" y="2260"/>
                  </a:cubicBezTo>
                  <a:cubicBezTo>
                    <a:pt x="6323" y="2688"/>
                    <a:pt x="6026" y="3129"/>
                    <a:pt x="5799" y="3581"/>
                  </a:cubicBezTo>
                  <a:cubicBezTo>
                    <a:pt x="6026" y="2593"/>
                    <a:pt x="6454" y="1736"/>
                    <a:pt x="6978" y="1260"/>
                  </a:cubicBezTo>
                  <a:cubicBezTo>
                    <a:pt x="7639" y="653"/>
                    <a:pt x="8495" y="312"/>
                    <a:pt x="9279" y="312"/>
                  </a:cubicBezTo>
                  <a:cubicBezTo>
                    <a:pt x="9342" y="312"/>
                    <a:pt x="9405" y="315"/>
                    <a:pt x="9466" y="319"/>
                  </a:cubicBezTo>
                  <a:cubicBezTo>
                    <a:pt x="9288" y="545"/>
                    <a:pt x="9169" y="783"/>
                    <a:pt x="9050" y="1010"/>
                  </a:cubicBezTo>
                  <a:cubicBezTo>
                    <a:pt x="8835" y="1391"/>
                    <a:pt x="8657" y="1736"/>
                    <a:pt x="8240" y="1974"/>
                  </a:cubicBezTo>
                  <a:cubicBezTo>
                    <a:pt x="8169" y="2022"/>
                    <a:pt x="8145" y="2117"/>
                    <a:pt x="8181" y="2200"/>
                  </a:cubicBezTo>
                  <a:cubicBezTo>
                    <a:pt x="8213" y="2249"/>
                    <a:pt x="8275" y="2276"/>
                    <a:pt x="8333" y="2276"/>
                  </a:cubicBezTo>
                  <a:cubicBezTo>
                    <a:pt x="8359" y="2276"/>
                    <a:pt x="8385" y="2271"/>
                    <a:pt x="8407" y="2260"/>
                  </a:cubicBezTo>
                  <a:cubicBezTo>
                    <a:pt x="8895" y="1974"/>
                    <a:pt x="9121" y="1557"/>
                    <a:pt x="9335" y="1164"/>
                  </a:cubicBezTo>
                  <a:cubicBezTo>
                    <a:pt x="9478" y="890"/>
                    <a:pt x="9645" y="593"/>
                    <a:pt x="9895" y="331"/>
                  </a:cubicBezTo>
                  <a:cubicBezTo>
                    <a:pt x="9943" y="295"/>
                    <a:pt x="9955" y="236"/>
                    <a:pt x="9943" y="176"/>
                  </a:cubicBezTo>
                  <a:cubicBezTo>
                    <a:pt x="9931" y="117"/>
                    <a:pt x="9883" y="69"/>
                    <a:pt x="9824" y="57"/>
                  </a:cubicBezTo>
                  <a:cubicBezTo>
                    <a:pt x="9647" y="21"/>
                    <a:pt x="9463" y="4"/>
                    <a:pt x="9276" y="4"/>
                  </a:cubicBezTo>
                  <a:cubicBezTo>
                    <a:pt x="8910" y="4"/>
                    <a:pt x="8531" y="70"/>
                    <a:pt x="8169" y="188"/>
                  </a:cubicBezTo>
                  <a:cubicBezTo>
                    <a:pt x="7669" y="367"/>
                    <a:pt x="7169" y="652"/>
                    <a:pt x="6776" y="1021"/>
                  </a:cubicBezTo>
                  <a:cubicBezTo>
                    <a:pt x="6395" y="1367"/>
                    <a:pt x="6073" y="1867"/>
                    <a:pt x="5823" y="2474"/>
                  </a:cubicBezTo>
                  <a:cubicBezTo>
                    <a:pt x="5680" y="2795"/>
                    <a:pt x="5585" y="3117"/>
                    <a:pt x="5502" y="3462"/>
                  </a:cubicBezTo>
                  <a:cubicBezTo>
                    <a:pt x="5430" y="3117"/>
                    <a:pt x="5323" y="2795"/>
                    <a:pt x="5192" y="2474"/>
                  </a:cubicBezTo>
                  <a:cubicBezTo>
                    <a:pt x="4942" y="1867"/>
                    <a:pt x="4609" y="1367"/>
                    <a:pt x="4240" y="1021"/>
                  </a:cubicBezTo>
                  <a:cubicBezTo>
                    <a:pt x="3835" y="652"/>
                    <a:pt x="3347" y="367"/>
                    <a:pt x="2847" y="188"/>
                  </a:cubicBezTo>
                  <a:cubicBezTo>
                    <a:pt x="2483" y="64"/>
                    <a:pt x="2115" y="1"/>
                    <a:pt x="17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8" name="Google Shape;12358;p66"/>
            <p:cNvSpPr/>
            <p:nvPr/>
          </p:nvSpPr>
          <p:spPr>
            <a:xfrm>
              <a:off x="7582298" y="2650998"/>
              <a:ext cx="86764" cy="50093"/>
            </a:xfrm>
            <a:custGeom>
              <a:rect b="b" l="l" r="r" t="t"/>
              <a:pathLst>
                <a:path extrusionOk="0" h="1575" w="2728">
                  <a:moveTo>
                    <a:pt x="1043" y="321"/>
                  </a:moveTo>
                  <a:cubicBezTo>
                    <a:pt x="1160" y="321"/>
                    <a:pt x="1280" y="339"/>
                    <a:pt x="1394" y="384"/>
                  </a:cubicBezTo>
                  <a:cubicBezTo>
                    <a:pt x="1763" y="539"/>
                    <a:pt x="2025" y="896"/>
                    <a:pt x="2168" y="1087"/>
                  </a:cubicBezTo>
                  <a:cubicBezTo>
                    <a:pt x="2017" y="1150"/>
                    <a:pt x="1771" y="1224"/>
                    <a:pt x="1518" y="1224"/>
                  </a:cubicBezTo>
                  <a:cubicBezTo>
                    <a:pt x="1391" y="1224"/>
                    <a:pt x="1263" y="1206"/>
                    <a:pt x="1144" y="1158"/>
                  </a:cubicBezTo>
                  <a:cubicBezTo>
                    <a:pt x="763" y="1015"/>
                    <a:pt x="524" y="658"/>
                    <a:pt x="405" y="468"/>
                  </a:cubicBezTo>
                  <a:cubicBezTo>
                    <a:pt x="552" y="403"/>
                    <a:pt x="792" y="321"/>
                    <a:pt x="1043" y="321"/>
                  </a:cubicBezTo>
                  <a:close/>
                  <a:moveTo>
                    <a:pt x="1055" y="0"/>
                  </a:moveTo>
                  <a:cubicBezTo>
                    <a:pt x="563" y="0"/>
                    <a:pt x="135" y="244"/>
                    <a:pt x="108" y="253"/>
                  </a:cubicBezTo>
                  <a:cubicBezTo>
                    <a:pt x="36" y="301"/>
                    <a:pt x="1" y="384"/>
                    <a:pt x="36" y="468"/>
                  </a:cubicBezTo>
                  <a:cubicBezTo>
                    <a:pt x="48" y="491"/>
                    <a:pt x="382" y="1206"/>
                    <a:pt x="1013" y="1480"/>
                  </a:cubicBezTo>
                  <a:cubicBezTo>
                    <a:pt x="1179" y="1539"/>
                    <a:pt x="1346" y="1563"/>
                    <a:pt x="1513" y="1563"/>
                  </a:cubicBezTo>
                  <a:cubicBezTo>
                    <a:pt x="1846" y="1563"/>
                    <a:pt x="2168" y="1456"/>
                    <a:pt x="2322" y="1384"/>
                  </a:cubicBezTo>
                  <a:lnTo>
                    <a:pt x="2406" y="1503"/>
                  </a:lnTo>
                  <a:cubicBezTo>
                    <a:pt x="2429" y="1551"/>
                    <a:pt x="2489" y="1575"/>
                    <a:pt x="2537" y="1575"/>
                  </a:cubicBezTo>
                  <a:cubicBezTo>
                    <a:pt x="2560" y="1575"/>
                    <a:pt x="2596" y="1575"/>
                    <a:pt x="2620" y="1551"/>
                  </a:cubicBezTo>
                  <a:cubicBezTo>
                    <a:pt x="2703" y="1492"/>
                    <a:pt x="2727" y="1396"/>
                    <a:pt x="2691" y="1325"/>
                  </a:cubicBezTo>
                  <a:lnTo>
                    <a:pt x="2549" y="1087"/>
                  </a:lnTo>
                  <a:cubicBezTo>
                    <a:pt x="2525" y="1015"/>
                    <a:pt x="2156" y="349"/>
                    <a:pt x="1525" y="87"/>
                  </a:cubicBezTo>
                  <a:cubicBezTo>
                    <a:pt x="1369" y="24"/>
                    <a:pt x="1208" y="0"/>
                    <a:pt x="10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59" name="Google Shape;12359;p66"/>
            <p:cNvSpPr/>
            <p:nvPr/>
          </p:nvSpPr>
          <p:spPr>
            <a:xfrm>
              <a:off x="7729237" y="2650553"/>
              <a:ext cx="86732" cy="50156"/>
            </a:xfrm>
            <a:custGeom>
              <a:rect b="b" l="l" r="r" t="t"/>
              <a:pathLst>
                <a:path extrusionOk="0" h="1577" w="2727">
                  <a:moveTo>
                    <a:pt x="1672" y="335"/>
                  </a:moveTo>
                  <a:cubicBezTo>
                    <a:pt x="1924" y="335"/>
                    <a:pt x="2164" y="417"/>
                    <a:pt x="2310" y="482"/>
                  </a:cubicBezTo>
                  <a:cubicBezTo>
                    <a:pt x="2203" y="672"/>
                    <a:pt x="1953" y="1029"/>
                    <a:pt x="1584" y="1172"/>
                  </a:cubicBezTo>
                  <a:cubicBezTo>
                    <a:pt x="1461" y="1224"/>
                    <a:pt x="1330" y="1244"/>
                    <a:pt x="1201" y="1244"/>
                  </a:cubicBezTo>
                  <a:cubicBezTo>
                    <a:pt x="945" y="1244"/>
                    <a:pt x="699" y="1164"/>
                    <a:pt x="548" y="1101"/>
                  </a:cubicBezTo>
                  <a:cubicBezTo>
                    <a:pt x="691" y="898"/>
                    <a:pt x="953" y="553"/>
                    <a:pt x="1322" y="398"/>
                  </a:cubicBezTo>
                  <a:cubicBezTo>
                    <a:pt x="1435" y="353"/>
                    <a:pt x="1555" y="335"/>
                    <a:pt x="1672" y="335"/>
                  </a:cubicBezTo>
                  <a:close/>
                  <a:moveTo>
                    <a:pt x="1683" y="1"/>
                  </a:moveTo>
                  <a:cubicBezTo>
                    <a:pt x="1526" y="1"/>
                    <a:pt x="1362" y="25"/>
                    <a:pt x="1203" y="89"/>
                  </a:cubicBezTo>
                  <a:cubicBezTo>
                    <a:pt x="584" y="339"/>
                    <a:pt x="215" y="1029"/>
                    <a:pt x="179" y="1089"/>
                  </a:cubicBezTo>
                  <a:lnTo>
                    <a:pt x="48" y="1327"/>
                  </a:lnTo>
                  <a:cubicBezTo>
                    <a:pt x="0" y="1398"/>
                    <a:pt x="24" y="1506"/>
                    <a:pt x="107" y="1553"/>
                  </a:cubicBezTo>
                  <a:cubicBezTo>
                    <a:pt x="131" y="1565"/>
                    <a:pt x="167" y="1577"/>
                    <a:pt x="191" y="1577"/>
                  </a:cubicBezTo>
                  <a:cubicBezTo>
                    <a:pt x="250" y="1577"/>
                    <a:pt x="298" y="1553"/>
                    <a:pt x="322" y="1506"/>
                  </a:cubicBezTo>
                  <a:lnTo>
                    <a:pt x="405" y="1386"/>
                  </a:lnTo>
                  <a:cubicBezTo>
                    <a:pt x="584" y="1458"/>
                    <a:pt x="893" y="1565"/>
                    <a:pt x="1215" y="1565"/>
                  </a:cubicBezTo>
                  <a:cubicBezTo>
                    <a:pt x="1381" y="1565"/>
                    <a:pt x="1548" y="1529"/>
                    <a:pt x="1715" y="1470"/>
                  </a:cubicBezTo>
                  <a:cubicBezTo>
                    <a:pt x="2346" y="1220"/>
                    <a:pt x="2679" y="494"/>
                    <a:pt x="2691" y="458"/>
                  </a:cubicBezTo>
                  <a:cubicBezTo>
                    <a:pt x="2727" y="386"/>
                    <a:pt x="2691" y="303"/>
                    <a:pt x="2620" y="255"/>
                  </a:cubicBezTo>
                  <a:cubicBezTo>
                    <a:pt x="2602" y="237"/>
                    <a:pt x="2174" y="1"/>
                    <a:pt x="16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0" name="Google Shape;12360;p66"/>
            <p:cNvSpPr/>
            <p:nvPr/>
          </p:nvSpPr>
          <p:spPr>
            <a:xfrm>
              <a:off x="7667885" y="2456447"/>
              <a:ext cx="62147" cy="121209"/>
            </a:xfrm>
            <a:custGeom>
              <a:rect b="b" l="l" r="r" t="t"/>
              <a:pathLst>
                <a:path extrusionOk="0" h="3811" w="1954">
                  <a:moveTo>
                    <a:pt x="977" y="0"/>
                  </a:moveTo>
                  <a:cubicBezTo>
                    <a:pt x="917" y="0"/>
                    <a:pt x="858" y="48"/>
                    <a:pt x="834" y="108"/>
                  </a:cubicBezTo>
                  <a:cubicBezTo>
                    <a:pt x="798" y="179"/>
                    <a:pt x="36" y="1941"/>
                    <a:pt x="0" y="3632"/>
                  </a:cubicBezTo>
                  <a:cubicBezTo>
                    <a:pt x="0" y="3727"/>
                    <a:pt x="72" y="3799"/>
                    <a:pt x="155" y="3799"/>
                  </a:cubicBezTo>
                  <a:cubicBezTo>
                    <a:pt x="250" y="3799"/>
                    <a:pt x="322" y="3727"/>
                    <a:pt x="322" y="3632"/>
                  </a:cubicBezTo>
                  <a:cubicBezTo>
                    <a:pt x="358" y="2453"/>
                    <a:pt x="751" y="1203"/>
                    <a:pt x="977" y="596"/>
                  </a:cubicBezTo>
                  <a:cubicBezTo>
                    <a:pt x="1203" y="1203"/>
                    <a:pt x="1620" y="2453"/>
                    <a:pt x="1632" y="3644"/>
                  </a:cubicBezTo>
                  <a:cubicBezTo>
                    <a:pt x="1632" y="3739"/>
                    <a:pt x="1703" y="3810"/>
                    <a:pt x="1798" y="3810"/>
                  </a:cubicBezTo>
                  <a:cubicBezTo>
                    <a:pt x="1882" y="3810"/>
                    <a:pt x="1953" y="3739"/>
                    <a:pt x="1953" y="3644"/>
                  </a:cubicBezTo>
                  <a:cubicBezTo>
                    <a:pt x="1929" y="1953"/>
                    <a:pt x="1155" y="179"/>
                    <a:pt x="1132" y="108"/>
                  </a:cubicBezTo>
                  <a:cubicBezTo>
                    <a:pt x="1096" y="48"/>
                    <a:pt x="1036"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1" name="Google Shape;12361;p66"/>
          <p:cNvGrpSpPr/>
          <p:nvPr/>
        </p:nvGrpSpPr>
        <p:grpSpPr>
          <a:xfrm>
            <a:off x="3972749" y="2894211"/>
            <a:ext cx="355230" cy="356725"/>
            <a:chOff x="3972749" y="2894211"/>
            <a:chExt cx="355230" cy="356725"/>
          </a:xfrm>
        </p:grpSpPr>
        <p:sp>
          <p:nvSpPr>
            <p:cNvPr id="12362" name="Google Shape;12362;p66"/>
            <p:cNvSpPr/>
            <p:nvPr/>
          </p:nvSpPr>
          <p:spPr>
            <a:xfrm>
              <a:off x="3973512" y="3208508"/>
              <a:ext cx="351795" cy="10623"/>
            </a:xfrm>
            <a:custGeom>
              <a:rect b="b" l="l" r="r" t="t"/>
              <a:pathLst>
                <a:path extrusionOk="0" h="334" w="11061">
                  <a:moveTo>
                    <a:pt x="167" y="0"/>
                  </a:moveTo>
                  <a:cubicBezTo>
                    <a:pt x="83" y="0"/>
                    <a:pt x="0" y="84"/>
                    <a:pt x="0" y="167"/>
                  </a:cubicBezTo>
                  <a:cubicBezTo>
                    <a:pt x="0" y="262"/>
                    <a:pt x="83" y="334"/>
                    <a:pt x="167" y="334"/>
                  </a:cubicBezTo>
                  <a:lnTo>
                    <a:pt x="10906" y="334"/>
                  </a:lnTo>
                  <a:cubicBezTo>
                    <a:pt x="10990" y="334"/>
                    <a:pt x="11061" y="262"/>
                    <a:pt x="11061" y="167"/>
                  </a:cubicBezTo>
                  <a:cubicBezTo>
                    <a:pt x="11061" y="84"/>
                    <a:pt x="10990" y="0"/>
                    <a:pt x="10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3" name="Google Shape;12363;p66"/>
            <p:cNvSpPr/>
            <p:nvPr/>
          </p:nvSpPr>
          <p:spPr>
            <a:xfrm>
              <a:off x="4116253" y="3052091"/>
              <a:ext cx="142804" cy="140546"/>
            </a:xfrm>
            <a:custGeom>
              <a:rect b="b" l="l" r="r" t="t"/>
              <a:pathLst>
                <a:path extrusionOk="0" h="4419" w="4490">
                  <a:moveTo>
                    <a:pt x="3799" y="322"/>
                  </a:moveTo>
                  <a:cubicBezTo>
                    <a:pt x="3882" y="322"/>
                    <a:pt x="3977" y="358"/>
                    <a:pt x="4049" y="430"/>
                  </a:cubicBezTo>
                  <a:cubicBezTo>
                    <a:pt x="4120" y="501"/>
                    <a:pt x="4156" y="596"/>
                    <a:pt x="4156" y="692"/>
                  </a:cubicBezTo>
                  <a:cubicBezTo>
                    <a:pt x="4156" y="727"/>
                    <a:pt x="4156" y="751"/>
                    <a:pt x="4132" y="799"/>
                  </a:cubicBezTo>
                  <a:lnTo>
                    <a:pt x="3680" y="334"/>
                  </a:lnTo>
                  <a:cubicBezTo>
                    <a:pt x="3704" y="322"/>
                    <a:pt x="3751" y="322"/>
                    <a:pt x="3799" y="322"/>
                  </a:cubicBezTo>
                  <a:close/>
                  <a:moveTo>
                    <a:pt x="3406" y="549"/>
                  </a:moveTo>
                  <a:lnTo>
                    <a:pt x="3930" y="1061"/>
                  </a:lnTo>
                  <a:lnTo>
                    <a:pt x="3823" y="1168"/>
                  </a:lnTo>
                  <a:lnTo>
                    <a:pt x="3299" y="656"/>
                  </a:lnTo>
                  <a:lnTo>
                    <a:pt x="3406" y="549"/>
                  </a:lnTo>
                  <a:close/>
                  <a:moveTo>
                    <a:pt x="584" y="3489"/>
                  </a:moveTo>
                  <a:lnTo>
                    <a:pt x="953" y="3870"/>
                  </a:lnTo>
                  <a:lnTo>
                    <a:pt x="417" y="4025"/>
                  </a:lnTo>
                  <a:lnTo>
                    <a:pt x="417" y="4025"/>
                  </a:lnTo>
                  <a:lnTo>
                    <a:pt x="584" y="3489"/>
                  </a:lnTo>
                  <a:close/>
                  <a:moveTo>
                    <a:pt x="3799" y="1"/>
                  </a:moveTo>
                  <a:cubicBezTo>
                    <a:pt x="3608" y="1"/>
                    <a:pt x="3442" y="72"/>
                    <a:pt x="3299" y="191"/>
                  </a:cubicBezTo>
                  <a:lnTo>
                    <a:pt x="477" y="2989"/>
                  </a:lnTo>
                  <a:cubicBezTo>
                    <a:pt x="441" y="3013"/>
                    <a:pt x="417" y="3049"/>
                    <a:pt x="406" y="3073"/>
                  </a:cubicBezTo>
                  <a:cubicBezTo>
                    <a:pt x="382" y="3085"/>
                    <a:pt x="382" y="3108"/>
                    <a:pt x="370" y="3108"/>
                  </a:cubicBezTo>
                  <a:cubicBezTo>
                    <a:pt x="334" y="3144"/>
                    <a:pt x="322" y="3192"/>
                    <a:pt x="310" y="3228"/>
                  </a:cubicBezTo>
                  <a:lnTo>
                    <a:pt x="13" y="4204"/>
                  </a:lnTo>
                  <a:cubicBezTo>
                    <a:pt x="1" y="4263"/>
                    <a:pt x="13" y="4323"/>
                    <a:pt x="60" y="4371"/>
                  </a:cubicBezTo>
                  <a:cubicBezTo>
                    <a:pt x="84" y="4406"/>
                    <a:pt x="132" y="4418"/>
                    <a:pt x="179" y="4418"/>
                  </a:cubicBezTo>
                  <a:lnTo>
                    <a:pt x="215" y="4418"/>
                  </a:lnTo>
                  <a:lnTo>
                    <a:pt x="1203" y="4120"/>
                  </a:lnTo>
                  <a:cubicBezTo>
                    <a:pt x="1287" y="4085"/>
                    <a:pt x="1382" y="4025"/>
                    <a:pt x="1453" y="3966"/>
                  </a:cubicBezTo>
                  <a:lnTo>
                    <a:pt x="2953" y="2477"/>
                  </a:lnTo>
                  <a:cubicBezTo>
                    <a:pt x="3013" y="2418"/>
                    <a:pt x="3013" y="2311"/>
                    <a:pt x="2953" y="2239"/>
                  </a:cubicBezTo>
                  <a:cubicBezTo>
                    <a:pt x="2930" y="2210"/>
                    <a:pt x="2891" y="2195"/>
                    <a:pt x="2848" y="2195"/>
                  </a:cubicBezTo>
                  <a:cubicBezTo>
                    <a:pt x="2805" y="2195"/>
                    <a:pt x="2757" y="2210"/>
                    <a:pt x="2715" y="2239"/>
                  </a:cubicBezTo>
                  <a:lnTo>
                    <a:pt x="1263" y="3680"/>
                  </a:lnTo>
                  <a:lnTo>
                    <a:pt x="739" y="3168"/>
                  </a:lnTo>
                  <a:lnTo>
                    <a:pt x="3061" y="870"/>
                  </a:lnTo>
                  <a:lnTo>
                    <a:pt x="3584" y="1394"/>
                  </a:lnTo>
                  <a:lnTo>
                    <a:pt x="3180" y="1787"/>
                  </a:lnTo>
                  <a:cubicBezTo>
                    <a:pt x="3120" y="1846"/>
                    <a:pt x="3120" y="1942"/>
                    <a:pt x="3180" y="2025"/>
                  </a:cubicBezTo>
                  <a:cubicBezTo>
                    <a:pt x="3209" y="2055"/>
                    <a:pt x="3251" y="2070"/>
                    <a:pt x="3294" y="2070"/>
                  </a:cubicBezTo>
                  <a:cubicBezTo>
                    <a:pt x="3337" y="2070"/>
                    <a:pt x="3382" y="2055"/>
                    <a:pt x="3418" y="2025"/>
                  </a:cubicBezTo>
                  <a:lnTo>
                    <a:pt x="3906" y="1525"/>
                  </a:lnTo>
                  <a:cubicBezTo>
                    <a:pt x="3930" y="1525"/>
                    <a:pt x="3930" y="1513"/>
                    <a:pt x="3942" y="1513"/>
                  </a:cubicBezTo>
                  <a:cubicBezTo>
                    <a:pt x="3954" y="1501"/>
                    <a:pt x="3954" y="1501"/>
                    <a:pt x="3954" y="1489"/>
                  </a:cubicBezTo>
                  <a:lnTo>
                    <a:pt x="4287" y="1168"/>
                  </a:lnTo>
                  <a:cubicBezTo>
                    <a:pt x="4418" y="1037"/>
                    <a:pt x="4489" y="858"/>
                    <a:pt x="4489" y="680"/>
                  </a:cubicBezTo>
                  <a:cubicBezTo>
                    <a:pt x="4477" y="489"/>
                    <a:pt x="4406" y="322"/>
                    <a:pt x="4275" y="191"/>
                  </a:cubicBezTo>
                  <a:cubicBezTo>
                    <a:pt x="4132" y="72"/>
                    <a:pt x="3977" y="1"/>
                    <a:pt x="3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4" name="Google Shape;12364;p66"/>
            <p:cNvSpPr/>
            <p:nvPr/>
          </p:nvSpPr>
          <p:spPr>
            <a:xfrm>
              <a:off x="3995839" y="2992647"/>
              <a:ext cx="54927" cy="37148"/>
            </a:xfrm>
            <a:custGeom>
              <a:rect b="b" l="l" r="r" t="t"/>
              <a:pathLst>
                <a:path extrusionOk="0" h="1168" w="1727">
                  <a:moveTo>
                    <a:pt x="1394" y="346"/>
                  </a:moveTo>
                  <a:lnTo>
                    <a:pt x="1394" y="834"/>
                  </a:lnTo>
                  <a:lnTo>
                    <a:pt x="334" y="834"/>
                  </a:lnTo>
                  <a:lnTo>
                    <a:pt x="334" y="346"/>
                  </a:lnTo>
                  <a:close/>
                  <a:moveTo>
                    <a:pt x="286" y="1"/>
                  </a:moveTo>
                  <a:cubicBezTo>
                    <a:pt x="143" y="1"/>
                    <a:pt x="1" y="144"/>
                    <a:pt x="1" y="286"/>
                  </a:cubicBezTo>
                  <a:lnTo>
                    <a:pt x="1" y="882"/>
                  </a:lnTo>
                  <a:cubicBezTo>
                    <a:pt x="1" y="1037"/>
                    <a:pt x="143"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5" name="Google Shape;12365;p66"/>
            <p:cNvSpPr/>
            <p:nvPr/>
          </p:nvSpPr>
          <p:spPr>
            <a:xfrm>
              <a:off x="4249548" y="2992647"/>
              <a:ext cx="54959" cy="37148"/>
            </a:xfrm>
            <a:custGeom>
              <a:rect b="b" l="l" r="r" t="t"/>
              <a:pathLst>
                <a:path extrusionOk="0" h="1168" w="1728">
                  <a:moveTo>
                    <a:pt x="1394" y="346"/>
                  </a:moveTo>
                  <a:lnTo>
                    <a:pt x="1394" y="834"/>
                  </a:lnTo>
                  <a:lnTo>
                    <a:pt x="334" y="834"/>
                  </a:lnTo>
                  <a:lnTo>
                    <a:pt x="334" y="346"/>
                  </a:lnTo>
                  <a:close/>
                  <a:moveTo>
                    <a:pt x="286" y="1"/>
                  </a:moveTo>
                  <a:cubicBezTo>
                    <a:pt x="144" y="1"/>
                    <a:pt x="1" y="144"/>
                    <a:pt x="1" y="286"/>
                  </a:cubicBezTo>
                  <a:lnTo>
                    <a:pt x="1" y="882"/>
                  </a:lnTo>
                  <a:cubicBezTo>
                    <a:pt x="1" y="1037"/>
                    <a:pt x="144" y="1167"/>
                    <a:pt x="286" y="1167"/>
                  </a:cubicBezTo>
                  <a:lnTo>
                    <a:pt x="1453" y="1167"/>
                  </a:lnTo>
                  <a:cubicBezTo>
                    <a:pt x="1596" y="1167"/>
                    <a:pt x="1727" y="1037"/>
                    <a:pt x="1727" y="882"/>
                  </a:cubicBezTo>
                  <a:lnTo>
                    <a:pt x="1727" y="286"/>
                  </a:lnTo>
                  <a:cubicBezTo>
                    <a:pt x="1727" y="144"/>
                    <a:pt x="1596" y="1"/>
                    <a:pt x="1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6" name="Google Shape;12366;p66"/>
            <p:cNvSpPr/>
            <p:nvPr/>
          </p:nvSpPr>
          <p:spPr>
            <a:xfrm>
              <a:off x="3972749" y="2894211"/>
              <a:ext cx="355230" cy="356725"/>
            </a:xfrm>
            <a:custGeom>
              <a:rect b="b" l="l" r="r" t="t"/>
              <a:pathLst>
                <a:path extrusionOk="0" h="11216" w="11169">
                  <a:moveTo>
                    <a:pt x="9775" y="0"/>
                  </a:moveTo>
                  <a:cubicBezTo>
                    <a:pt x="9692" y="0"/>
                    <a:pt x="9620" y="83"/>
                    <a:pt x="9620" y="167"/>
                  </a:cubicBezTo>
                  <a:lnTo>
                    <a:pt x="9620" y="560"/>
                  </a:lnTo>
                  <a:cubicBezTo>
                    <a:pt x="9620" y="881"/>
                    <a:pt x="9347" y="1155"/>
                    <a:pt x="9025" y="1155"/>
                  </a:cubicBezTo>
                  <a:lnTo>
                    <a:pt x="6382" y="1155"/>
                  </a:lnTo>
                  <a:cubicBezTo>
                    <a:pt x="5882" y="1155"/>
                    <a:pt x="5453" y="1572"/>
                    <a:pt x="5453" y="2084"/>
                  </a:cubicBezTo>
                  <a:lnTo>
                    <a:pt x="5453" y="2369"/>
                  </a:lnTo>
                  <a:lnTo>
                    <a:pt x="750" y="2369"/>
                  </a:lnTo>
                  <a:cubicBezTo>
                    <a:pt x="346" y="2369"/>
                    <a:pt x="12" y="2703"/>
                    <a:pt x="12" y="3096"/>
                  </a:cubicBezTo>
                  <a:lnTo>
                    <a:pt x="12" y="7596"/>
                  </a:lnTo>
                  <a:cubicBezTo>
                    <a:pt x="12" y="7680"/>
                    <a:pt x="95" y="7763"/>
                    <a:pt x="179" y="7763"/>
                  </a:cubicBezTo>
                  <a:cubicBezTo>
                    <a:pt x="274" y="7763"/>
                    <a:pt x="346" y="7680"/>
                    <a:pt x="346" y="7596"/>
                  </a:cubicBezTo>
                  <a:lnTo>
                    <a:pt x="346" y="4822"/>
                  </a:lnTo>
                  <a:lnTo>
                    <a:pt x="10835" y="4822"/>
                  </a:lnTo>
                  <a:lnTo>
                    <a:pt x="10835" y="10478"/>
                  </a:lnTo>
                  <a:cubicBezTo>
                    <a:pt x="10835" y="10704"/>
                    <a:pt x="10656" y="10882"/>
                    <a:pt x="10430" y="10882"/>
                  </a:cubicBezTo>
                  <a:lnTo>
                    <a:pt x="727" y="10882"/>
                  </a:lnTo>
                  <a:cubicBezTo>
                    <a:pt x="512" y="10882"/>
                    <a:pt x="322" y="10704"/>
                    <a:pt x="322" y="10478"/>
                  </a:cubicBezTo>
                  <a:lnTo>
                    <a:pt x="322" y="8263"/>
                  </a:lnTo>
                  <a:cubicBezTo>
                    <a:pt x="322" y="8180"/>
                    <a:pt x="250" y="8096"/>
                    <a:pt x="167" y="8096"/>
                  </a:cubicBezTo>
                  <a:cubicBezTo>
                    <a:pt x="72" y="8096"/>
                    <a:pt x="0" y="8180"/>
                    <a:pt x="0" y="8263"/>
                  </a:cubicBezTo>
                  <a:lnTo>
                    <a:pt x="0" y="10478"/>
                  </a:lnTo>
                  <a:cubicBezTo>
                    <a:pt x="0" y="10882"/>
                    <a:pt x="322" y="11216"/>
                    <a:pt x="727" y="11216"/>
                  </a:cubicBezTo>
                  <a:lnTo>
                    <a:pt x="10418" y="11216"/>
                  </a:lnTo>
                  <a:cubicBezTo>
                    <a:pt x="10823" y="11216"/>
                    <a:pt x="11144" y="10882"/>
                    <a:pt x="11144" y="10478"/>
                  </a:cubicBezTo>
                  <a:lnTo>
                    <a:pt x="11144" y="3096"/>
                  </a:lnTo>
                  <a:cubicBezTo>
                    <a:pt x="11168" y="2691"/>
                    <a:pt x="10835" y="2369"/>
                    <a:pt x="10430" y="2369"/>
                  </a:cubicBezTo>
                  <a:lnTo>
                    <a:pt x="8823" y="2369"/>
                  </a:lnTo>
                  <a:cubicBezTo>
                    <a:pt x="8739" y="2369"/>
                    <a:pt x="8668" y="2441"/>
                    <a:pt x="8668" y="2536"/>
                  </a:cubicBezTo>
                  <a:cubicBezTo>
                    <a:pt x="8668" y="2619"/>
                    <a:pt x="8739" y="2703"/>
                    <a:pt x="8823" y="2703"/>
                  </a:cubicBezTo>
                  <a:lnTo>
                    <a:pt x="10430" y="2703"/>
                  </a:lnTo>
                  <a:cubicBezTo>
                    <a:pt x="10656" y="2703"/>
                    <a:pt x="10835" y="2881"/>
                    <a:pt x="10835" y="3096"/>
                  </a:cubicBezTo>
                  <a:lnTo>
                    <a:pt x="10835" y="4501"/>
                  </a:lnTo>
                  <a:lnTo>
                    <a:pt x="346" y="4501"/>
                  </a:lnTo>
                  <a:lnTo>
                    <a:pt x="346" y="3096"/>
                  </a:lnTo>
                  <a:cubicBezTo>
                    <a:pt x="346" y="2881"/>
                    <a:pt x="524" y="2703"/>
                    <a:pt x="750" y="2703"/>
                  </a:cubicBezTo>
                  <a:lnTo>
                    <a:pt x="8168" y="2703"/>
                  </a:lnTo>
                  <a:cubicBezTo>
                    <a:pt x="8263" y="2703"/>
                    <a:pt x="8335" y="2619"/>
                    <a:pt x="8335" y="2536"/>
                  </a:cubicBezTo>
                  <a:cubicBezTo>
                    <a:pt x="8335" y="2441"/>
                    <a:pt x="8263" y="2369"/>
                    <a:pt x="8168" y="2369"/>
                  </a:cubicBezTo>
                  <a:lnTo>
                    <a:pt x="5775" y="2369"/>
                  </a:lnTo>
                  <a:lnTo>
                    <a:pt x="5775" y="2084"/>
                  </a:lnTo>
                  <a:cubicBezTo>
                    <a:pt x="5775" y="1762"/>
                    <a:pt x="6049" y="1488"/>
                    <a:pt x="6370" y="1488"/>
                  </a:cubicBezTo>
                  <a:lnTo>
                    <a:pt x="9001" y="1488"/>
                  </a:lnTo>
                  <a:cubicBezTo>
                    <a:pt x="9513" y="1488"/>
                    <a:pt x="9942" y="1072"/>
                    <a:pt x="9942" y="560"/>
                  </a:cubicBezTo>
                  <a:lnTo>
                    <a:pt x="9942" y="167"/>
                  </a:lnTo>
                  <a:cubicBezTo>
                    <a:pt x="9942" y="83"/>
                    <a:pt x="9871" y="0"/>
                    <a:pt x="9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67" name="Google Shape;12367;p66"/>
          <p:cNvGrpSpPr/>
          <p:nvPr/>
        </p:nvGrpSpPr>
        <p:grpSpPr>
          <a:xfrm>
            <a:off x="3527797" y="2918796"/>
            <a:ext cx="355993" cy="307904"/>
            <a:chOff x="3527797" y="2918796"/>
            <a:chExt cx="355993" cy="307904"/>
          </a:xfrm>
        </p:grpSpPr>
        <p:sp>
          <p:nvSpPr>
            <p:cNvPr id="12368" name="Google Shape;12368;p66"/>
            <p:cNvSpPr/>
            <p:nvPr/>
          </p:nvSpPr>
          <p:spPr>
            <a:xfrm>
              <a:off x="3527797" y="2918796"/>
              <a:ext cx="355993" cy="307904"/>
            </a:xfrm>
            <a:custGeom>
              <a:rect b="b" l="l" r="r" t="t"/>
              <a:pathLst>
                <a:path extrusionOk="0" h="9681" w="11193">
                  <a:moveTo>
                    <a:pt x="6966" y="3597"/>
                  </a:moveTo>
                  <a:lnTo>
                    <a:pt x="7692" y="4216"/>
                  </a:lnTo>
                  <a:cubicBezTo>
                    <a:pt x="7620" y="4311"/>
                    <a:pt x="7525" y="4382"/>
                    <a:pt x="7454" y="4466"/>
                  </a:cubicBezTo>
                  <a:cubicBezTo>
                    <a:pt x="7335" y="4371"/>
                    <a:pt x="6799" y="3906"/>
                    <a:pt x="6763" y="3870"/>
                  </a:cubicBezTo>
                  <a:cubicBezTo>
                    <a:pt x="6858" y="3740"/>
                    <a:pt x="6966" y="3609"/>
                    <a:pt x="6966" y="3597"/>
                  </a:cubicBezTo>
                  <a:close/>
                  <a:moveTo>
                    <a:pt x="10549" y="322"/>
                  </a:moveTo>
                  <a:cubicBezTo>
                    <a:pt x="10716" y="322"/>
                    <a:pt x="10871" y="453"/>
                    <a:pt x="10871" y="632"/>
                  </a:cubicBezTo>
                  <a:lnTo>
                    <a:pt x="10871" y="4347"/>
                  </a:lnTo>
                  <a:cubicBezTo>
                    <a:pt x="10871" y="4513"/>
                    <a:pt x="10728" y="4668"/>
                    <a:pt x="10549" y="4668"/>
                  </a:cubicBezTo>
                  <a:lnTo>
                    <a:pt x="7716" y="4668"/>
                  </a:lnTo>
                  <a:cubicBezTo>
                    <a:pt x="7716" y="4668"/>
                    <a:pt x="7811" y="4561"/>
                    <a:pt x="7870" y="4490"/>
                  </a:cubicBezTo>
                  <a:cubicBezTo>
                    <a:pt x="7894" y="4454"/>
                    <a:pt x="9383" y="3073"/>
                    <a:pt x="9835" y="1227"/>
                  </a:cubicBezTo>
                  <a:cubicBezTo>
                    <a:pt x="9874" y="1091"/>
                    <a:pt x="9769" y="970"/>
                    <a:pt x="9645" y="970"/>
                  </a:cubicBezTo>
                  <a:cubicBezTo>
                    <a:pt x="9618" y="970"/>
                    <a:pt x="9589" y="976"/>
                    <a:pt x="9561" y="989"/>
                  </a:cubicBezTo>
                  <a:cubicBezTo>
                    <a:pt x="8930" y="1251"/>
                    <a:pt x="8311" y="1668"/>
                    <a:pt x="7716" y="2239"/>
                  </a:cubicBezTo>
                  <a:cubicBezTo>
                    <a:pt x="7656" y="2299"/>
                    <a:pt x="7632" y="2406"/>
                    <a:pt x="7716" y="2477"/>
                  </a:cubicBezTo>
                  <a:cubicBezTo>
                    <a:pt x="7747" y="2509"/>
                    <a:pt x="7788" y="2527"/>
                    <a:pt x="7831" y="2527"/>
                  </a:cubicBezTo>
                  <a:cubicBezTo>
                    <a:pt x="7871" y="2527"/>
                    <a:pt x="7914" y="2512"/>
                    <a:pt x="7954" y="2477"/>
                  </a:cubicBezTo>
                  <a:cubicBezTo>
                    <a:pt x="8442" y="2013"/>
                    <a:pt x="8930" y="1656"/>
                    <a:pt x="9454" y="1406"/>
                  </a:cubicBezTo>
                  <a:lnTo>
                    <a:pt x="9454" y="1406"/>
                  </a:lnTo>
                  <a:cubicBezTo>
                    <a:pt x="9180" y="2251"/>
                    <a:pt x="8668" y="3097"/>
                    <a:pt x="7918" y="3954"/>
                  </a:cubicBezTo>
                  <a:lnTo>
                    <a:pt x="7180" y="3311"/>
                  </a:lnTo>
                  <a:cubicBezTo>
                    <a:pt x="7275" y="3180"/>
                    <a:pt x="7382" y="3061"/>
                    <a:pt x="7501" y="2942"/>
                  </a:cubicBezTo>
                  <a:cubicBezTo>
                    <a:pt x="7561" y="2858"/>
                    <a:pt x="7561" y="2763"/>
                    <a:pt x="7489" y="2704"/>
                  </a:cubicBezTo>
                  <a:cubicBezTo>
                    <a:pt x="7455" y="2675"/>
                    <a:pt x="7413" y="2660"/>
                    <a:pt x="7372" y="2660"/>
                  </a:cubicBezTo>
                  <a:cubicBezTo>
                    <a:pt x="7327" y="2660"/>
                    <a:pt x="7282" y="2678"/>
                    <a:pt x="7251" y="2716"/>
                  </a:cubicBezTo>
                  <a:cubicBezTo>
                    <a:pt x="7013" y="2966"/>
                    <a:pt x="6775" y="3263"/>
                    <a:pt x="6549" y="3561"/>
                  </a:cubicBezTo>
                  <a:cubicBezTo>
                    <a:pt x="6549" y="3573"/>
                    <a:pt x="6346" y="3835"/>
                    <a:pt x="6025" y="4335"/>
                  </a:cubicBezTo>
                  <a:cubicBezTo>
                    <a:pt x="5998" y="4333"/>
                    <a:pt x="5970" y="4332"/>
                    <a:pt x="5943" y="4332"/>
                  </a:cubicBezTo>
                  <a:cubicBezTo>
                    <a:pt x="5648" y="4332"/>
                    <a:pt x="5352" y="4447"/>
                    <a:pt x="5156" y="4632"/>
                  </a:cubicBezTo>
                  <a:lnTo>
                    <a:pt x="643" y="4632"/>
                  </a:lnTo>
                  <a:cubicBezTo>
                    <a:pt x="477" y="4632"/>
                    <a:pt x="334" y="4502"/>
                    <a:pt x="334" y="4323"/>
                  </a:cubicBezTo>
                  <a:lnTo>
                    <a:pt x="334" y="632"/>
                  </a:lnTo>
                  <a:cubicBezTo>
                    <a:pt x="334" y="465"/>
                    <a:pt x="465" y="322"/>
                    <a:pt x="643" y="322"/>
                  </a:cubicBezTo>
                  <a:close/>
                  <a:moveTo>
                    <a:pt x="6585" y="4132"/>
                  </a:moveTo>
                  <a:lnTo>
                    <a:pt x="7216" y="4692"/>
                  </a:lnTo>
                  <a:cubicBezTo>
                    <a:pt x="7192" y="4728"/>
                    <a:pt x="7085" y="4811"/>
                    <a:pt x="6954" y="4930"/>
                  </a:cubicBezTo>
                  <a:cubicBezTo>
                    <a:pt x="6894" y="4823"/>
                    <a:pt x="6823" y="4740"/>
                    <a:pt x="6727" y="4668"/>
                  </a:cubicBezTo>
                  <a:cubicBezTo>
                    <a:pt x="6620" y="4573"/>
                    <a:pt x="6537" y="4502"/>
                    <a:pt x="6382" y="4442"/>
                  </a:cubicBezTo>
                  <a:cubicBezTo>
                    <a:pt x="6489" y="4275"/>
                    <a:pt x="6561" y="4156"/>
                    <a:pt x="6585" y="4132"/>
                  </a:cubicBezTo>
                  <a:close/>
                  <a:moveTo>
                    <a:pt x="3598" y="5673"/>
                  </a:moveTo>
                  <a:cubicBezTo>
                    <a:pt x="3791" y="5673"/>
                    <a:pt x="3971" y="5794"/>
                    <a:pt x="4049" y="5978"/>
                  </a:cubicBezTo>
                  <a:cubicBezTo>
                    <a:pt x="3941" y="6002"/>
                    <a:pt x="3703" y="6061"/>
                    <a:pt x="3584" y="6085"/>
                  </a:cubicBezTo>
                  <a:cubicBezTo>
                    <a:pt x="3382" y="6121"/>
                    <a:pt x="3310" y="6407"/>
                    <a:pt x="3453" y="6549"/>
                  </a:cubicBezTo>
                  <a:cubicBezTo>
                    <a:pt x="3501" y="6597"/>
                    <a:pt x="3548" y="6633"/>
                    <a:pt x="3584" y="6657"/>
                  </a:cubicBezTo>
                  <a:cubicBezTo>
                    <a:pt x="3382" y="6657"/>
                    <a:pt x="3191" y="6514"/>
                    <a:pt x="3132" y="6299"/>
                  </a:cubicBezTo>
                  <a:cubicBezTo>
                    <a:pt x="3048" y="6037"/>
                    <a:pt x="3203" y="5764"/>
                    <a:pt x="3465" y="5692"/>
                  </a:cubicBezTo>
                  <a:cubicBezTo>
                    <a:pt x="3509" y="5679"/>
                    <a:pt x="3554" y="5673"/>
                    <a:pt x="3598" y="5673"/>
                  </a:cubicBezTo>
                  <a:close/>
                  <a:moveTo>
                    <a:pt x="5952" y="4675"/>
                  </a:moveTo>
                  <a:cubicBezTo>
                    <a:pt x="6182" y="4675"/>
                    <a:pt x="6411" y="4777"/>
                    <a:pt x="6596" y="4990"/>
                  </a:cubicBezTo>
                  <a:cubicBezTo>
                    <a:pt x="6954" y="5406"/>
                    <a:pt x="6799" y="6061"/>
                    <a:pt x="6275" y="6383"/>
                  </a:cubicBezTo>
                  <a:cubicBezTo>
                    <a:pt x="6275" y="6383"/>
                    <a:pt x="5930" y="6609"/>
                    <a:pt x="5430" y="6716"/>
                  </a:cubicBezTo>
                  <a:cubicBezTo>
                    <a:pt x="5346" y="6728"/>
                    <a:pt x="5287" y="6823"/>
                    <a:pt x="5299" y="6907"/>
                  </a:cubicBezTo>
                  <a:cubicBezTo>
                    <a:pt x="5309" y="6988"/>
                    <a:pt x="5379" y="7043"/>
                    <a:pt x="5451" y="7043"/>
                  </a:cubicBezTo>
                  <a:cubicBezTo>
                    <a:pt x="5464" y="7043"/>
                    <a:pt x="5477" y="7041"/>
                    <a:pt x="5489" y="7038"/>
                  </a:cubicBezTo>
                  <a:cubicBezTo>
                    <a:pt x="6037" y="6918"/>
                    <a:pt x="6430" y="6668"/>
                    <a:pt x="6442" y="6668"/>
                  </a:cubicBezTo>
                  <a:cubicBezTo>
                    <a:pt x="6573" y="6585"/>
                    <a:pt x="6692" y="6478"/>
                    <a:pt x="6799" y="6359"/>
                  </a:cubicBezTo>
                  <a:cubicBezTo>
                    <a:pt x="6894" y="6716"/>
                    <a:pt x="7216" y="6966"/>
                    <a:pt x="7585" y="6966"/>
                  </a:cubicBezTo>
                  <a:cubicBezTo>
                    <a:pt x="7644" y="6966"/>
                    <a:pt x="7728" y="6954"/>
                    <a:pt x="7787" y="6942"/>
                  </a:cubicBezTo>
                  <a:cubicBezTo>
                    <a:pt x="7870" y="6918"/>
                    <a:pt x="7930" y="6835"/>
                    <a:pt x="7906" y="6740"/>
                  </a:cubicBezTo>
                  <a:cubicBezTo>
                    <a:pt x="7886" y="6669"/>
                    <a:pt x="7823" y="6616"/>
                    <a:pt x="7746" y="6616"/>
                  </a:cubicBezTo>
                  <a:cubicBezTo>
                    <a:pt x="7732" y="6616"/>
                    <a:pt x="7718" y="6617"/>
                    <a:pt x="7704" y="6621"/>
                  </a:cubicBezTo>
                  <a:cubicBezTo>
                    <a:pt x="7661" y="6632"/>
                    <a:pt x="7619" y="6638"/>
                    <a:pt x="7578" y="6638"/>
                  </a:cubicBezTo>
                  <a:cubicBezTo>
                    <a:pt x="7318" y="6638"/>
                    <a:pt x="7097" y="6422"/>
                    <a:pt x="7097" y="6145"/>
                  </a:cubicBezTo>
                  <a:cubicBezTo>
                    <a:pt x="7097" y="5883"/>
                    <a:pt x="7323" y="5656"/>
                    <a:pt x="7585" y="5656"/>
                  </a:cubicBezTo>
                  <a:cubicBezTo>
                    <a:pt x="7930" y="5656"/>
                    <a:pt x="8168" y="5990"/>
                    <a:pt x="8049" y="6311"/>
                  </a:cubicBezTo>
                  <a:cubicBezTo>
                    <a:pt x="8025" y="6407"/>
                    <a:pt x="8061" y="6490"/>
                    <a:pt x="8156" y="6526"/>
                  </a:cubicBezTo>
                  <a:cubicBezTo>
                    <a:pt x="8171" y="6530"/>
                    <a:pt x="8186" y="6532"/>
                    <a:pt x="8200" y="6532"/>
                  </a:cubicBezTo>
                  <a:cubicBezTo>
                    <a:pt x="8271" y="6532"/>
                    <a:pt x="8339" y="6487"/>
                    <a:pt x="8359" y="6418"/>
                  </a:cubicBezTo>
                  <a:cubicBezTo>
                    <a:pt x="8569" y="5825"/>
                    <a:pt x="8085" y="5329"/>
                    <a:pt x="7564" y="5329"/>
                  </a:cubicBezTo>
                  <a:cubicBezTo>
                    <a:pt x="7406" y="5329"/>
                    <a:pt x="7244" y="5375"/>
                    <a:pt x="7097" y="5478"/>
                  </a:cubicBezTo>
                  <a:cubicBezTo>
                    <a:pt x="7097" y="5406"/>
                    <a:pt x="7085" y="5311"/>
                    <a:pt x="7073" y="5240"/>
                  </a:cubicBezTo>
                  <a:cubicBezTo>
                    <a:pt x="7156" y="5168"/>
                    <a:pt x="7263" y="5073"/>
                    <a:pt x="7347" y="4990"/>
                  </a:cubicBezTo>
                  <a:lnTo>
                    <a:pt x="10537" y="4990"/>
                  </a:lnTo>
                  <a:cubicBezTo>
                    <a:pt x="10704" y="4990"/>
                    <a:pt x="10847" y="5121"/>
                    <a:pt x="10847" y="5299"/>
                  </a:cubicBezTo>
                  <a:lnTo>
                    <a:pt x="10847" y="9038"/>
                  </a:lnTo>
                  <a:lnTo>
                    <a:pt x="10871" y="9038"/>
                  </a:lnTo>
                  <a:cubicBezTo>
                    <a:pt x="10871" y="9204"/>
                    <a:pt x="10728" y="9347"/>
                    <a:pt x="10549" y="9347"/>
                  </a:cubicBezTo>
                  <a:lnTo>
                    <a:pt x="643" y="9347"/>
                  </a:lnTo>
                  <a:cubicBezTo>
                    <a:pt x="477" y="9347"/>
                    <a:pt x="322" y="9216"/>
                    <a:pt x="322" y="9038"/>
                  </a:cubicBezTo>
                  <a:lnTo>
                    <a:pt x="322" y="5323"/>
                  </a:lnTo>
                  <a:cubicBezTo>
                    <a:pt x="322" y="5156"/>
                    <a:pt x="465" y="5002"/>
                    <a:pt x="643" y="5002"/>
                  </a:cubicBezTo>
                  <a:lnTo>
                    <a:pt x="4882" y="5002"/>
                  </a:lnTo>
                  <a:cubicBezTo>
                    <a:pt x="4703" y="5335"/>
                    <a:pt x="4822" y="5525"/>
                    <a:pt x="4358" y="5835"/>
                  </a:cubicBezTo>
                  <a:cubicBezTo>
                    <a:pt x="4224" y="5538"/>
                    <a:pt x="3935" y="5348"/>
                    <a:pt x="3616" y="5348"/>
                  </a:cubicBezTo>
                  <a:cubicBezTo>
                    <a:pt x="3539" y="5348"/>
                    <a:pt x="3460" y="5359"/>
                    <a:pt x="3382" y="5383"/>
                  </a:cubicBezTo>
                  <a:cubicBezTo>
                    <a:pt x="2953" y="5490"/>
                    <a:pt x="2691" y="5954"/>
                    <a:pt x="2810" y="6383"/>
                  </a:cubicBezTo>
                  <a:cubicBezTo>
                    <a:pt x="2916" y="6753"/>
                    <a:pt x="3250" y="6986"/>
                    <a:pt x="3604" y="6986"/>
                  </a:cubicBezTo>
                  <a:cubicBezTo>
                    <a:pt x="3729" y="6986"/>
                    <a:pt x="3856" y="6957"/>
                    <a:pt x="3977" y="6895"/>
                  </a:cubicBezTo>
                  <a:cubicBezTo>
                    <a:pt x="4227" y="7014"/>
                    <a:pt x="4489" y="7085"/>
                    <a:pt x="4775" y="7097"/>
                  </a:cubicBezTo>
                  <a:lnTo>
                    <a:pt x="4787" y="7097"/>
                  </a:lnTo>
                  <a:cubicBezTo>
                    <a:pt x="4882" y="7097"/>
                    <a:pt x="4953" y="7026"/>
                    <a:pt x="4953" y="6954"/>
                  </a:cubicBezTo>
                  <a:cubicBezTo>
                    <a:pt x="4953" y="6859"/>
                    <a:pt x="4894" y="6788"/>
                    <a:pt x="4811" y="6776"/>
                  </a:cubicBezTo>
                  <a:cubicBezTo>
                    <a:pt x="4441" y="6740"/>
                    <a:pt x="4096" y="6609"/>
                    <a:pt x="3798" y="6371"/>
                  </a:cubicBezTo>
                  <a:cubicBezTo>
                    <a:pt x="4287" y="6252"/>
                    <a:pt x="4715" y="6121"/>
                    <a:pt x="4989" y="5668"/>
                  </a:cubicBezTo>
                  <a:cubicBezTo>
                    <a:pt x="5049" y="5573"/>
                    <a:pt x="5072" y="5466"/>
                    <a:pt x="5108" y="5359"/>
                  </a:cubicBezTo>
                  <a:cubicBezTo>
                    <a:pt x="5168" y="5156"/>
                    <a:pt x="5192" y="5121"/>
                    <a:pt x="5299" y="4990"/>
                  </a:cubicBezTo>
                  <a:cubicBezTo>
                    <a:pt x="5346" y="4930"/>
                    <a:pt x="5406" y="4883"/>
                    <a:pt x="5465" y="4835"/>
                  </a:cubicBezTo>
                  <a:cubicBezTo>
                    <a:pt x="5616" y="4729"/>
                    <a:pt x="5784" y="4675"/>
                    <a:pt x="5952" y="4675"/>
                  </a:cubicBezTo>
                  <a:close/>
                  <a:moveTo>
                    <a:pt x="643" y="1"/>
                  </a:moveTo>
                  <a:cubicBezTo>
                    <a:pt x="286" y="1"/>
                    <a:pt x="0" y="287"/>
                    <a:pt x="0" y="644"/>
                  </a:cubicBezTo>
                  <a:lnTo>
                    <a:pt x="0" y="4359"/>
                  </a:lnTo>
                  <a:cubicBezTo>
                    <a:pt x="0" y="4561"/>
                    <a:pt x="72" y="4716"/>
                    <a:pt x="215" y="4847"/>
                  </a:cubicBezTo>
                  <a:cubicBezTo>
                    <a:pt x="72" y="4954"/>
                    <a:pt x="0" y="5121"/>
                    <a:pt x="0" y="5323"/>
                  </a:cubicBezTo>
                  <a:lnTo>
                    <a:pt x="0" y="9038"/>
                  </a:lnTo>
                  <a:cubicBezTo>
                    <a:pt x="0" y="9395"/>
                    <a:pt x="286" y="9681"/>
                    <a:pt x="643" y="9681"/>
                  </a:cubicBezTo>
                  <a:lnTo>
                    <a:pt x="10549" y="9681"/>
                  </a:lnTo>
                  <a:cubicBezTo>
                    <a:pt x="10907" y="9681"/>
                    <a:pt x="11192" y="9395"/>
                    <a:pt x="11192" y="9038"/>
                  </a:cubicBezTo>
                  <a:lnTo>
                    <a:pt x="11192" y="5323"/>
                  </a:lnTo>
                  <a:cubicBezTo>
                    <a:pt x="11192" y="5121"/>
                    <a:pt x="11121" y="4966"/>
                    <a:pt x="10990" y="4847"/>
                  </a:cubicBezTo>
                  <a:cubicBezTo>
                    <a:pt x="11121" y="4728"/>
                    <a:pt x="11192" y="4561"/>
                    <a:pt x="11192" y="4359"/>
                  </a:cubicBezTo>
                  <a:lnTo>
                    <a:pt x="11192" y="644"/>
                  </a:lnTo>
                  <a:cubicBezTo>
                    <a:pt x="11192" y="287"/>
                    <a:pt x="10907" y="1"/>
                    <a:pt x="10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69" name="Google Shape;12369;p66"/>
            <p:cNvSpPr/>
            <p:nvPr/>
          </p:nvSpPr>
          <p:spPr>
            <a:xfrm>
              <a:off x="3552414" y="3088826"/>
              <a:ext cx="52669" cy="52224"/>
            </a:xfrm>
            <a:custGeom>
              <a:rect b="b" l="l" r="r" t="t"/>
              <a:pathLst>
                <a:path extrusionOk="0" h="1642"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1"/>
                    <a:pt x="1066" y="1304"/>
                    <a:pt x="996" y="1304"/>
                  </a:cubicBezTo>
                  <a:cubicBezTo>
                    <a:pt x="982" y="1304"/>
                    <a:pt x="967" y="1306"/>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0" name="Google Shape;12370;p66"/>
            <p:cNvSpPr/>
            <p:nvPr/>
          </p:nvSpPr>
          <p:spPr>
            <a:xfrm>
              <a:off x="3552414" y="3153199"/>
              <a:ext cx="52669" cy="52256"/>
            </a:xfrm>
            <a:custGeom>
              <a:rect b="b" l="l" r="r" t="t"/>
              <a:pathLst>
                <a:path extrusionOk="0" h="1643" w="1656">
                  <a:moveTo>
                    <a:pt x="834" y="1"/>
                  </a:moveTo>
                  <a:cubicBezTo>
                    <a:pt x="369" y="1"/>
                    <a:pt x="0" y="370"/>
                    <a:pt x="0" y="822"/>
                  </a:cubicBezTo>
                  <a:cubicBezTo>
                    <a:pt x="0" y="1292"/>
                    <a:pt x="375" y="1642"/>
                    <a:pt x="827" y="1642"/>
                  </a:cubicBezTo>
                  <a:cubicBezTo>
                    <a:pt x="892" y="1642"/>
                    <a:pt x="958" y="1635"/>
                    <a:pt x="1024" y="1620"/>
                  </a:cubicBezTo>
                  <a:cubicBezTo>
                    <a:pt x="1119" y="1608"/>
                    <a:pt x="1179" y="1513"/>
                    <a:pt x="1143" y="1430"/>
                  </a:cubicBezTo>
                  <a:cubicBezTo>
                    <a:pt x="1133" y="1359"/>
                    <a:pt x="1063" y="1305"/>
                    <a:pt x="991" y="1305"/>
                  </a:cubicBezTo>
                  <a:cubicBezTo>
                    <a:pt x="978" y="1305"/>
                    <a:pt x="965" y="1307"/>
                    <a:pt x="953" y="1311"/>
                  </a:cubicBezTo>
                  <a:cubicBezTo>
                    <a:pt x="915" y="1319"/>
                    <a:pt x="878" y="1323"/>
                    <a:pt x="841" y="1323"/>
                  </a:cubicBezTo>
                  <a:cubicBezTo>
                    <a:pt x="576" y="1323"/>
                    <a:pt x="346" y="1106"/>
                    <a:pt x="346" y="834"/>
                  </a:cubicBezTo>
                  <a:cubicBezTo>
                    <a:pt x="346" y="572"/>
                    <a:pt x="572" y="346"/>
                    <a:pt x="834" y="346"/>
                  </a:cubicBezTo>
                  <a:cubicBezTo>
                    <a:pt x="1179" y="346"/>
                    <a:pt x="1417" y="668"/>
                    <a:pt x="1298" y="1001"/>
                  </a:cubicBezTo>
                  <a:cubicBezTo>
                    <a:pt x="1262" y="1084"/>
                    <a:pt x="1310" y="1180"/>
                    <a:pt x="1405" y="1203"/>
                  </a:cubicBezTo>
                  <a:cubicBezTo>
                    <a:pt x="1424" y="1211"/>
                    <a:pt x="1443" y="1215"/>
                    <a:pt x="1462" y="1215"/>
                  </a:cubicBezTo>
                  <a:cubicBezTo>
                    <a:pt x="1528" y="1215"/>
                    <a:pt x="1589" y="1170"/>
                    <a:pt x="1608" y="1096"/>
                  </a:cubicBezTo>
                  <a:cubicBezTo>
                    <a:pt x="1643" y="1013"/>
                    <a:pt x="1655" y="918"/>
                    <a:pt x="1655" y="834"/>
                  </a:cubicBezTo>
                  <a:cubicBezTo>
                    <a:pt x="1655" y="358"/>
                    <a:pt x="128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1" name="Google Shape;12371;p66"/>
            <p:cNvSpPr/>
            <p:nvPr/>
          </p:nvSpPr>
          <p:spPr>
            <a:xfrm>
              <a:off x="3616024" y="3153199"/>
              <a:ext cx="52287" cy="52256"/>
            </a:xfrm>
            <a:custGeom>
              <a:rect b="b" l="l" r="r" t="t"/>
              <a:pathLst>
                <a:path extrusionOk="0" h="1643" w="1644">
                  <a:moveTo>
                    <a:pt x="834" y="1"/>
                  </a:moveTo>
                  <a:cubicBezTo>
                    <a:pt x="370" y="1"/>
                    <a:pt x="1" y="370"/>
                    <a:pt x="1" y="822"/>
                  </a:cubicBezTo>
                  <a:cubicBezTo>
                    <a:pt x="1" y="1292"/>
                    <a:pt x="375" y="1642"/>
                    <a:pt x="828" y="1642"/>
                  </a:cubicBezTo>
                  <a:cubicBezTo>
                    <a:pt x="892" y="1642"/>
                    <a:pt x="958" y="1635"/>
                    <a:pt x="1024" y="1620"/>
                  </a:cubicBezTo>
                  <a:cubicBezTo>
                    <a:pt x="1108" y="1608"/>
                    <a:pt x="1167" y="1513"/>
                    <a:pt x="1144" y="1430"/>
                  </a:cubicBezTo>
                  <a:cubicBezTo>
                    <a:pt x="1123" y="1359"/>
                    <a:pt x="1060" y="1305"/>
                    <a:pt x="991" y="1305"/>
                  </a:cubicBezTo>
                  <a:cubicBezTo>
                    <a:pt x="978" y="1305"/>
                    <a:pt x="966" y="1307"/>
                    <a:pt x="953" y="1311"/>
                  </a:cubicBezTo>
                  <a:cubicBezTo>
                    <a:pt x="914" y="1319"/>
                    <a:pt x="876" y="1323"/>
                    <a:pt x="838" y="1323"/>
                  </a:cubicBezTo>
                  <a:cubicBezTo>
                    <a:pt x="564" y="1323"/>
                    <a:pt x="334" y="1106"/>
                    <a:pt x="334" y="834"/>
                  </a:cubicBezTo>
                  <a:cubicBezTo>
                    <a:pt x="334" y="572"/>
                    <a:pt x="560" y="346"/>
                    <a:pt x="822" y="346"/>
                  </a:cubicBezTo>
                  <a:cubicBezTo>
                    <a:pt x="1167" y="346"/>
                    <a:pt x="1405" y="668"/>
                    <a:pt x="1286" y="1001"/>
                  </a:cubicBezTo>
                  <a:cubicBezTo>
                    <a:pt x="1263" y="1084"/>
                    <a:pt x="1310" y="1180"/>
                    <a:pt x="1394" y="1203"/>
                  </a:cubicBezTo>
                  <a:cubicBezTo>
                    <a:pt x="1415" y="1211"/>
                    <a:pt x="1436" y="1215"/>
                    <a:pt x="1456" y="1215"/>
                  </a:cubicBezTo>
                  <a:cubicBezTo>
                    <a:pt x="1524" y="1215"/>
                    <a:pt x="1580" y="1170"/>
                    <a:pt x="1608" y="1096"/>
                  </a:cubicBezTo>
                  <a:cubicBezTo>
                    <a:pt x="1632" y="1013"/>
                    <a:pt x="1644" y="918"/>
                    <a:pt x="1644" y="834"/>
                  </a:cubicBezTo>
                  <a:cubicBezTo>
                    <a:pt x="1644" y="358"/>
                    <a:pt x="127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2" name="Google Shape;12372;p66"/>
            <p:cNvSpPr/>
            <p:nvPr/>
          </p:nvSpPr>
          <p:spPr>
            <a:xfrm>
              <a:off x="3679252" y="3153199"/>
              <a:ext cx="57217" cy="52256"/>
            </a:xfrm>
            <a:custGeom>
              <a:rect b="b" l="l" r="r" t="t"/>
              <a:pathLst>
                <a:path extrusionOk="0" h="1643" w="1799">
                  <a:moveTo>
                    <a:pt x="834" y="1"/>
                  </a:moveTo>
                  <a:cubicBezTo>
                    <a:pt x="370" y="1"/>
                    <a:pt x="1" y="370"/>
                    <a:pt x="1" y="822"/>
                  </a:cubicBezTo>
                  <a:cubicBezTo>
                    <a:pt x="1" y="1292"/>
                    <a:pt x="375" y="1642"/>
                    <a:pt x="828" y="1642"/>
                  </a:cubicBezTo>
                  <a:cubicBezTo>
                    <a:pt x="892" y="1642"/>
                    <a:pt x="958" y="1635"/>
                    <a:pt x="1025" y="1620"/>
                  </a:cubicBezTo>
                  <a:cubicBezTo>
                    <a:pt x="1120" y="1608"/>
                    <a:pt x="1180" y="1513"/>
                    <a:pt x="1144" y="1430"/>
                  </a:cubicBezTo>
                  <a:cubicBezTo>
                    <a:pt x="1134" y="1359"/>
                    <a:pt x="1064" y="1305"/>
                    <a:pt x="992" y="1305"/>
                  </a:cubicBezTo>
                  <a:cubicBezTo>
                    <a:pt x="979" y="1305"/>
                    <a:pt x="966" y="1307"/>
                    <a:pt x="953" y="1311"/>
                  </a:cubicBezTo>
                  <a:cubicBezTo>
                    <a:pt x="916" y="1319"/>
                    <a:pt x="879" y="1323"/>
                    <a:pt x="842" y="1323"/>
                  </a:cubicBezTo>
                  <a:cubicBezTo>
                    <a:pt x="576" y="1323"/>
                    <a:pt x="346" y="1106"/>
                    <a:pt x="346" y="834"/>
                  </a:cubicBezTo>
                  <a:cubicBezTo>
                    <a:pt x="346" y="572"/>
                    <a:pt x="572" y="346"/>
                    <a:pt x="834" y="346"/>
                  </a:cubicBezTo>
                  <a:cubicBezTo>
                    <a:pt x="1180" y="346"/>
                    <a:pt x="1418" y="668"/>
                    <a:pt x="1299" y="1001"/>
                  </a:cubicBezTo>
                  <a:cubicBezTo>
                    <a:pt x="1263" y="1084"/>
                    <a:pt x="1311" y="1180"/>
                    <a:pt x="1406" y="1203"/>
                  </a:cubicBezTo>
                  <a:cubicBezTo>
                    <a:pt x="1425" y="1211"/>
                    <a:pt x="1444" y="1215"/>
                    <a:pt x="1463" y="1215"/>
                  </a:cubicBezTo>
                  <a:cubicBezTo>
                    <a:pt x="1528" y="1215"/>
                    <a:pt x="1590" y="1170"/>
                    <a:pt x="1608" y="1096"/>
                  </a:cubicBezTo>
                  <a:cubicBezTo>
                    <a:pt x="1799" y="549"/>
                    <a:pt x="1406"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3" name="Google Shape;12373;p66"/>
            <p:cNvSpPr/>
            <p:nvPr/>
          </p:nvSpPr>
          <p:spPr>
            <a:xfrm>
              <a:off x="3742894" y="3153199"/>
              <a:ext cx="57185" cy="52256"/>
            </a:xfrm>
            <a:custGeom>
              <a:rect b="b" l="l" r="r" t="t"/>
              <a:pathLst>
                <a:path extrusionOk="0" h="1643" w="1798">
                  <a:moveTo>
                    <a:pt x="834" y="1"/>
                  </a:moveTo>
                  <a:cubicBezTo>
                    <a:pt x="369" y="1"/>
                    <a:pt x="0" y="370"/>
                    <a:pt x="0" y="822"/>
                  </a:cubicBezTo>
                  <a:cubicBezTo>
                    <a:pt x="0" y="1292"/>
                    <a:pt x="374" y="1642"/>
                    <a:pt x="827" y="1642"/>
                  </a:cubicBezTo>
                  <a:cubicBezTo>
                    <a:pt x="892" y="1642"/>
                    <a:pt x="957" y="1635"/>
                    <a:pt x="1024" y="1620"/>
                  </a:cubicBezTo>
                  <a:cubicBezTo>
                    <a:pt x="1107" y="1608"/>
                    <a:pt x="1167" y="1513"/>
                    <a:pt x="1143" y="1430"/>
                  </a:cubicBezTo>
                  <a:cubicBezTo>
                    <a:pt x="1123" y="1359"/>
                    <a:pt x="1060" y="1305"/>
                    <a:pt x="990" y="1305"/>
                  </a:cubicBezTo>
                  <a:cubicBezTo>
                    <a:pt x="978" y="1305"/>
                    <a:pt x="965" y="1307"/>
                    <a:pt x="953" y="1311"/>
                  </a:cubicBezTo>
                  <a:cubicBezTo>
                    <a:pt x="914" y="1319"/>
                    <a:pt x="875" y="1323"/>
                    <a:pt x="837" y="1323"/>
                  </a:cubicBezTo>
                  <a:cubicBezTo>
                    <a:pt x="563" y="1323"/>
                    <a:pt x="334" y="1106"/>
                    <a:pt x="334" y="834"/>
                  </a:cubicBezTo>
                  <a:cubicBezTo>
                    <a:pt x="334" y="572"/>
                    <a:pt x="560" y="346"/>
                    <a:pt x="822" y="346"/>
                  </a:cubicBezTo>
                  <a:cubicBezTo>
                    <a:pt x="1167" y="346"/>
                    <a:pt x="1405" y="668"/>
                    <a:pt x="1286" y="1001"/>
                  </a:cubicBezTo>
                  <a:cubicBezTo>
                    <a:pt x="1262" y="1084"/>
                    <a:pt x="1298" y="1180"/>
                    <a:pt x="1393" y="1203"/>
                  </a:cubicBezTo>
                  <a:cubicBezTo>
                    <a:pt x="1415" y="1211"/>
                    <a:pt x="1435" y="1215"/>
                    <a:pt x="1455" y="1215"/>
                  </a:cubicBezTo>
                  <a:cubicBezTo>
                    <a:pt x="1523" y="1215"/>
                    <a:pt x="1577" y="1170"/>
                    <a:pt x="1596" y="1096"/>
                  </a:cubicBezTo>
                  <a:cubicBezTo>
                    <a:pt x="1798" y="549"/>
                    <a:pt x="1393"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4" name="Google Shape;12374;p66"/>
            <p:cNvSpPr/>
            <p:nvPr/>
          </p:nvSpPr>
          <p:spPr>
            <a:xfrm>
              <a:off x="3806122" y="3088826"/>
              <a:ext cx="57217" cy="52224"/>
            </a:xfrm>
            <a:custGeom>
              <a:rect b="b" l="l" r="r" t="t"/>
              <a:pathLst>
                <a:path extrusionOk="0" h="1642"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4" y="1351"/>
                    <a:pt x="1067" y="1304"/>
                    <a:pt x="996" y="1304"/>
                  </a:cubicBezTo>
                  <a:cubicBezTo>
                    <a:pt x="982" y="1304"/>
                    <a:pt x="967" y="1306"/>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5" name="Google Shape;12375;p66"/>
            <p:cNvSpPr/>
            <p:nvPr/>
          </p:nvSpPr>
          <p:spPr>
            <a:xfrm>
              <a:off x="3806122" y="3153199"/>
              <a:ext cx="57217" cy="52256"/>
            </a:xfrm>
            <a:custGeom>
              <a:rect b="b" l="l" r="r" t="t"/>
              <a:pathLst>
                <a:path extrusionOk="0" h="1643" w="1799">
                  <a:moveTo>
                    <a:pt x="834" y="1"/>
                  </a:moveTo>
                  <a:cubicBezTo>
                    <a:pt x="370" y="1"/>
                    <a:pt x="0" y="370"/>
                    <a:pt x="0" y="822"/>
                  </a:cubicBezTo>
                  <a:cubicBezTo>
                    <a:pt x="0" y="1292"/>
                    <a:pt x="375" y="1642"/>
                    <a:pt x="828" y="1642"/>
                  </a:cubicBezTo>
                  <a:cubicBezTo>
                    <a:pt x="892" y="1642"/>
                    <a:pt x="958" y="1635"/>
                    <a:pt x="1024" y="1620"/>
                  </a:cubicBezTo>
                  <a:cubicBezTo>
                    <a:pt x="1120" y="1608"/>
                    <a:pt x="1179" y="1513"/>
                    <a:pt x="1143" y="1430"/>
                  </a:cubicBezTo>
                  <a:cubicBezTo>
                    <a:pt x="1133" y="1359"/>
                    <a:pt x="1063" y="1305"/>
                    <a:pt x="991" y="1305"/>
                  </a:cubicBezTo>
                  <a:cubicBezTo>
                    <a:pt x="978" y="1305"/>
                    <a:pt x="966" y="1307"/>
                    <a:pt x="953" y="1311"/>
                  </a:cubicBezTo>
                  <a:cubicBezTo>
                    <a:pt x="916" y="1319"/>
                    <a:pt x="878" y="1323"/>
                    <a:pt x="842" y="1323"/>
                  </a:cubicBezTo>
                  <a:cubicBezTo>
                    <a:pt x="576" y="1323"/>
                    <a:pt x="346" y="1106"/>
                    <a:pt x="346" y="834"/>
                  </a:cubicBezTo>
                  <a:cubicBezTo>
                    <a:pt x="346" y="572"/>
                    <a:pt x="560" y="346"/>
                    <a:pt x="834" y="346"/>
                  </a:cubicBezTo>
                  <a:cubicBezTo>
                    <a:pt x="1179" y="346"/>
                    <a:pt x="1417" y="668"/>
                    <a:pt x="1298" y="1001"/>
                  </a:cubicBezTo>
                  <a:cubicBezTo>
                    <a:pt x="1263" y="1084"/>
                    <a:pt x="1310" y="1180"/>
                    <a:pt x="1394" y="1203"/>
                  </a:cubicBezTo>
                  <a:cubicBezTo>
                    <a:pt x="1415" y="1211"/>
                    <a:pt x="1436" y="1215"/>
                    <a:pt x="1457" y="1215"/>
                  </a:cubicBezTo>
                  <a:cubicBezTo>
                    <a:pt x="1528" y="1215"/>
                    <a:pt x="1589" y="1170"/>
                    <a:pt x="1608" y="1096"/>
                  </a:cubicBezTo>
                  <a:cubicBezTo>
                    <a:pt x="1798" y="549"/>
                    <a:pt x="1405"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6" name="Google Shape;12376;p66"/>
            <p:cNvSpPr/>
            <p:nvPr/>
          </p:nvSpPr>
          <p:spPr>
            <a:xfrm>
              <a:off x="3549742" y="2940392"/>
              <a:ext cx="107215" cy="72420"/>
            </a:xfrm>
            <a:custGeom>
              <a:rect b="b" l="l" r="r" t="t"/>
              <a:pathLst>
                <a:path extrusionOk="0" h="2277" w="3371">
                  <a:moveTo>
                    <a:pt x="1573" y="1"/>
                  </a:moveTo>
                  <a:cubicBezTo>
                    <a:pt x="1311" y="1"/>
                    <a:pt x="1084" y="215"/>
                    <a:pt x="1084" y="489"/>
                  </a:cubicBezTo>
                  <a:lnTo>
                    <a:pt x="1084" y="548"/>
                  </a:lnTo>
                  <a:cubicBezTo>
                    <a:pt x="1084" y="608"/>
                    <a:pt x="1037" y="644"/>
                    <a:pt x="977" y="644"/>
                  </a:cubicBezTo>
                  <a:cubicBezTo>
                    <a:pt x="715" y="644"/>
                    <a:pt x="489" y="870"/>
                    <a:pt x="489" y="1144"/>
                  </a:cubicBezTo>
                  <a:cubicBezTo>
                    <a:pt x="489" y="1167"/>
                    <a:pt x="489" y="1203"/>
                    <a:pt x="501" y="1227"/>
                  </a:cubicBezTo>
                  <a:cubicBezTo>
                    <a:pt x="501" y="1227"/>
                    <a:pt x="501" y="1239"/>
                    <a:pt x="489" y="1239"/>
                  </a:cubicBezTo>
                  <a:cubicBezTo>
                    <a:pt x="215" y="1239"/>
                    <a:pt x="1" y="1465"/>
                    <a:pt x="1" y="1739"/>
                  </a:cubicBezTo>
                  <a:lnTo>
                    <a:pt x="1" y="1775"/>
                  </a:lnTo>
                  <a:cubicBezTo>
                    <a:pt x="1" y="2013"/>
                    <a:pt x="180" y="2227"/>
                    <a:pt x="418" y="2275"/>
                  </a:cubicBezTo>
                  <a:cubicBezTo>
                    <a:pt x="425" y="2276"/>
                    <a:pt x="432" y="2276"/>
                    <a:pt x="439" y="2276"/>
                  </a:cubicBezTo>
                  <a:cubicBezTo>
                    <a:pt x="517" y="2276"/>
                    <a:pt x="597" y="2219"/>
                    <a:pt x="608" y="2132"/>
                  </a:cubicBezTo>
                  <a:cubicBezTo>
                    <a:pt x="620" y="2048"/>
                    <a:pt x="561" y="1953"/>
                    <a:pt x="477" y="1941"/>
                  </a:cubicBezTo>
                  <a:cubicBezTo>
                    <a:pt x="394" y="1929"/>
                    <a:pt x="334" y="1870"/>
                    <a:pt x="334" y="1775"/>
                  </a:cubicBezTo>
                  <a:lnTo>
                    <a:pt x="334" y="1727"/>
                  </a:lnTo>
                  <a:cubicBezTo>
                    <a:pt x="334" y="1632"/>
                    <a:pt x="418" y="1560"/>
                    <a:pt x="501" y="1560"/>
                  </a:cubicBezTo>
                  <a:cubicBezTo>
                    <a:pt x="715" y="1560"/>
                    <a:pt x="894" y="1370"/>
                    <a:pt x="846" y="1144"/>
                  </a:cubicBezTo>
                  <a:cubicBezTo>
                    <a:pt x="822" y="1036"/>
                    <a:pt x="906" y="953"/>
                    <a:pt x="1013" y="953"/>
                  </a:cubicBezTo>
                  <a:cubicBezTo>
                    <a:pt x="1263" y="953"/>
                    <a:pt x="1465" y="739"/>
                    <a:pt x="1454" y="489"/>
                  </a:cubicBezTo>
                  <a:cubicBezTo>
                    <a:pt x="1442" y="370"/>
                    <a:pt x="1525" y="298"/>
                    <a:pt x="1620" y="298"/>
                  </a:cubicBezTo>
                  <a:lnTo>
                    <a:pt x="2382" y="298"/>
                  </a:lnTo>
                  <a:cubicBezTo>
                    <a:pt x="2466" y="298"/>
                    <a:pt x="2537" y="370"/>
                    <a:pt x="2537" y="453"/>
                  </a:cubicBezTo>
                  <a:lnTo>
                    <a:pt x="2537" y="489"/>
                  </a:lnTo>
                  <a:cubicBezTo>
                    <a:pt x="2537" y="513"/>
                    <a:pt x="2525" y="548"/>
                    <a:pt x="2525" y="608"/>
                  </a:cubicBezTo>
                  <a:cubicBezTo>
                    <a:pt x="2525" y="798"/>
                    <a:pt x="2692" y="965"/>
                    <a:pt x="2882" y="965"/>
                  </a:cubicBezTo>
                  <a:cubicBezTo>
                    <a:pt x="2978" y="965"/>
                    <a:pt x="3049" y="1036"/>
                    <a:pt x="3049" y="1132"/>
                  </a:cubicBezTo>
                  <a:cubicBezTo>
                    <a:pt x="3049" y="1215"/>
                    <a:pt x="2978" y="1286"/>
                    <a:pt x="2882" y="1286"/>
                  </a:cubicBezTo>
                  <a:lnTo>
                    <a:pt x="2275" y="1286"/>
                  </a:lnTo>
                  <a:cubicBezTo>
                    <a:pt x="2037" y="1286"/>
                    <a:pt x="1846" y="1489"/>
                    <a:pt x="1846" y="1727"/>
                  </a:cubicBezTo>
                  <a:lnTo>
                    <a:pt x="1846" y="1787"/>
                  </a:lnTo>
                  <a:cubicBezTo>
                    <a:pt x="1846" y="1870"/>
                    <a:pt x="1763" y="1941"/>
                    <a:pt x="1680" y="1941"/>
                  </a:cubicBezTo>
                  <a:lnTo>
                    <a:pt x="1120" y="1941"/>
                  </a:lnTo>
                  <a:cubicBezTo>
                    <a:pt x="1037" y="1941"/>
                    <a:pt x="965" y="2025"/>
                    <a:pt x="965" y="2108"/>
                  </a:cubicBezTo>
                  <a:cubicBezTo>
                    <a:pt x="965" y="2203"/>
                    <a:pt x="1037" y="2275"/>
                    <a:pt x="1120" y="2275"/>
                  </a:cubicBezTo>
                  <a:lnTo>
                    <a:pt x="1680" y="2275"/>
                  </a:lnTo>
                  <a:cubicBezTo>
                    <a:pt x="1942" y="2275"/>
                    <a:pt x="2168" y="2048"/>
                    <a:pt x="2168" y="1787"/>
                  </a:cubicBezTo>
                  <a:lnTo>
                    <a:pt x="2168" y="1727"/>
                  </a:lnTo>
                  <a:cubicBezTo>
                    <a:pt x="2168" y="1667"/>
                    <a:pt x="2216" y="1620"/>
                    <a:pt x="2275" y="1620"/>
                  </a:cubicBezTo>
                  <a:lnTo>
                    <a:pt x="2882" y="1620"/>
                  </a:lnTo>
                  <a:cubicBezTo>
                    <a:pt x="3156" y="1620"/>
                    <a:pt x="3370" y="1394"/>
                    <a:pt x="3370" y="1132"/>
                  </a:cubicBezTo>
                  <a:cubicBezTo>
                    <a:pt x="3311" y="858"/>
                    <a:pt x="3097" y="632"/>
                    <a:pt x="2823" y="632"/>
                  </a:cubicBezTo>
                  <a:cubicBezTo>
                    <a:pt x="2811" y="632"/>
                    <a:pt x="2799" y="620"/>
                    <a:pt x="2811" y="620"/>
                  </a:cubicBezTo>
                  <a:cubicBezTo>
                    <a:pt x="2882" y="298"/>
                    <a:pt x="2644" y="1"/>
                    <a:pt x="2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77" name="Google Shape;12377;p66"/>
            <p:cNvSpPr/>
            <p:nvPr/>
          </p:nvSpPr>
          <p:spPr>
            <a:xfrm>
              <a:off x="3630050" y="2983551"/>
              <a:ext cx="93539" cy="73120"/>
            </a:xfrm>
            <a:custGeom>
              <a:rect b="b" l="l" r="r" t="t"/>
              <a:pathLst>
                <a:path extrusionOk="0" h="2299" w="2941">
                  <a:moveTo>
                    <a:pt x="1703" y="1"/>
                  </a:moveTo>
                  <a:cubicBezTo>
                    <a:pt x="1429" y="1"/>
                    <a:pt x="1203" y="227"/>
                    <a:pt x="1203" y="501"/>
                  </a:cubicBezTo>
                  <a:lnTo>
                    <a:pt x="1203" y="561"/>
                  </a:lnTo>
                  <a:cubicBezTo>
                    <a:pt x="1203" y="620"/>
                    <a:pt x="1167" y="656"/>
                    <a:pt x="1107" y="656"/>
                  </a:cubicBezTo>
                  <a:lnTo>
                    <a:pt x="488" y="656"/>
                  </a:lnTo>
                  <a:cubicBezTo>
                    <a:pt x="226" y="656"/>
                    <a:pt x="0" y="882"/>
                    <a:pt x="0" y="1156"/>
                  </a:cubicBezTo>
                  <a:cubicBezTo>
                    <a:pt x="0" y="1418"/>
                    <a:pt x="226" y="1644"/>
                    <a:pt x="488" y="1644"/>
                  </a:cubicBezTo>
                  <a:cubicBezTo>
                    <a:pt x="512" y="1644"/>
                    <a:pt x="512" y="1656"/>
                    <a:pt x="512" y="1656"/>
                  </a:cubicBezTo>
                  <a:cubicBezTo>
                    <a:pt x="512" y="1656"/>
                    <a:pt x="488" y="1704"/>
                    <a:pt x="488" y="1775"/>
                  </a:cubicBezTo>
                  <a:lnTo>
                    <a:pt x="488" y="1811"/>
                  </a:lnTo>
                  <a:cubicBezTo>
                    <a:pt x="488" y="2073"/>
                    <a:pt x="714" y="2299"/>
                    <a:pt x="988" y="2299"/>
                  </a:cubicBezTo>
                  <a:lnTo>
                    <a:pt x="1322" y="2299"/>
                  </a:lnTo>
                  <a:cubicBezTo>
                    <a:pt x="1596" y="2299"/>
                    <a:pt x="1834" y="2085"/>
                    <a:pt x="1822" y="1751"/>
                  </a:cubicBezTo>
                  <a:cubicBezTo>
                    <a:pt x="1822" y="1692"/>
                    <a:pt x="1857" y="1644"/>
                    <a:pt x="1917" y="1644"/>
                  </a:cubicBezTo>
                  <a:cubicBezTo>
                    <a:pt x="2238" y="1644"/>
                    <a:pt x="2453" y="1358"/>
                    <a:pt x="2417" y="1061"/>
                  </a:cubicBezTo>
                  <a:cubicBezTo>
                    <a:pt x="2417" y="1049"/>
                    <a:pt x="2417" y="1037"/>
                    <a:pt x="2429" y="1037"/>
                  </a:cubicBezTo>
                  <a:cubicBezTo>
                    <a:pt x="2691" y="1037"/>
                    <a:pt x="2917" y="811"/>
                    <a:pt x="2917" y="537"/>
                  </a:cubicBezTo>
                  <a:lnTo>
                    <a:pt x="2917" y="501"/>
                  </a:lnTo>
                  <a:cubicBezTo>
                    <a:pt x="2941" y="201"/>
                    <a:pt x="2687" y="16"/>
                    <a:pt x="2503" y="16"/>
                  </a:cubicBezTo>
                  <a:cubicBezTo>
                    <a:pt x="2409" y="16"/>
                    <a:pt x="2334" y="63"/>
                    <a:pt x="2322" y="168"/>
                  </a:cubicBezTo>
                  <a:cubicBezTo>
                    <a:pt x="2310" y="263"/>
                    <a:pt x="2381" y="346"/>
                    <a:pt x="2477" y="346"/>
                  </a:cubicBezTo>
                  <a:cubicBezTo>
                    <a:pt x="2548" y="346"/>
                    <a:pt x="2619" y="430"/>
                    <a:pt x="2619" y="513"/>
                  </a:cubicBezTo>
                  <a:lnTo>
                    <a:pt x="2619" y="561"/>
                  </a:lnTo>
                  <a:cubicBezTo>
                    <a:pt x="2619" y="644"/>
                    <a:pt x="2548" y="727"/>
                    <a:pt x="2453" y="727"/>
                  </a:cubicBezTo>
                  <a:cubicBezTo>
                    <a:pt x="2250" y="727"/>
                    <a:pt x="2072" y="918"/>
                    <a:pt x="2119" y="1144"/>
                  </a:cubicBezTo>
                  <a:cubicBezTo>
                    <a:pt x="2131" y="1239"/>
                    <a:pt x="2060" y="1334"/>
                    <a:pt x="1953" y="1334"/>
                  </a:cubicBezTo>
                  <a:cubicBezTo>
                    <a:pt x="1703" y="1334"/>
                    <a:pt x="1488" y="1537"/>
                    <a:pt x="1500" y="1799"/>
                  </a:cubicBezTo>
                  <a:cubicBezTo>
                    <a:pt x="1524" y="1918"/>
                    <a:pt x="1429" y="1989"/>
                    <a:pt x="1345" y="1989"/>
                  </a:cubicBezTo>
                  <a:lnTo>
                    <a:pt x="1000" y="1989"/>
                  </a:lnTo>
                  <a:cubicBezTo>
                    <a:pt x="905" y="1989"/>
                    <a:pt x="834" y="1918"/>
                    <a:pt x="834" y="1823"/>
                  </a:cubicBezTo>
                  <a:lnTo>
                    <a:pt x="834" y="1787"/>
                  </a:lnTo>
                  <a:cubicBezTo>
                    <a:pt x="834" y="1751"/>
                    <a:pt x="845" y="1727"/>
                    <a:pt x="845" y="1668"/>
                  </a:cubicBezTo>
                  <a:cubicBezTo>
                    <a:pt x="845" y="1477"/>
                    <a:pt x="691" y="1323"/>
                    <a:pt x="488" y="1323"/>
                  </a:cubicBezTo>
                  <a:cubicBezTo>
                    <a:pt x="405" y="1323"/>
                    <a:pt x="333" y="1239"/>
                    <a:pt x="333" y="1156"/>
                  </a:cubicBezTo>
                  <a:cubicBezTo>
                    <a:pt x="333" y="1061"/>
                    <a:pt x="405" y="989"/>
                    <a:pt x="488" y="989"/>
                  </a:cubicBezTo>
                  <a:lnTo>
                    <a:pt x="1107" y="989"/>
                  </a:lnTo>
                  <a:cubicBezTo>
                    <a:pt x="1345" y="989"/>
                    <a:pt x="1536" y="799"/>
                    <a:pt x="1536" y="561"/>
                  </a:cubicBezTo>
                  <a:lnTo>
                    <a:pt x="1536" y="501"/>
                  </a:lnTo>
                  <a:cubicBezTo>
                    <a:pt x="1536" y="406"/>
                    <a:pt x="1607" y="334"/>
                    <a:pt x="1703" y="334"/>
                  </a:cubicBezTo>
                  <a:lnTo>
                    <a:pt x="1798" y="334"/>
                  </a:lnTo>
                  <a:cubicBezTo>
                    <a:pt x="1893" y="334"/>
                    <a:pt x="1965" y="263"/>
                    <a:pt x="1965" y="168"/>
                  </a:cubicBezTo>
                  <a:cubicBezTo>
                    <a:pt x="1965" y="84"/>
                    <a:pt x="1893" y="1"/>
                    <a:pt x="1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78" name="Google Shape;12378;p66"/>
          <p:cNvGrpSpPr/>
          <p:nvPr/>
        </p:nvGrpSpPr>
        <p:grpSpPr>
          <a:xfrm>
            <a:off x="3082845" y="2920959"/>
            <a:ext cx="356375" cy="302338"/>
            <a:chOff x="3082845" y="2920959"/>
            <a:chExt cx="356375" cy="302338"/>
          </a:xfrm>
        </p:grpSpPr>
        <p:sp>
          <p:nvSpPr>
            <p:cNvPr id="12379" name="Google Shape;12379;p66"/>
            <p:cNvSpPr/>
            <p:nvPr/>
          </p:nvSpPr>
          <p:spPr>
            <a:xfrm>
              <a:off x="3082845" y="2920959"/>
              <a:ext cx="217769" cy="130432"/>
            </a:xfrm>
            <a:custGeom>
              <a:rect b="b" l="l" r="r" t="t"/>
              <a:pathLst>
                <a:path extrusionOk="0" h="4101" w="6847">
                  <a:moveTo>
                    <a:pt x="2394" y="2767"/>
                  </a:moveTo>
                  <a:lnTo>
                    <a:pt x="2394" y="3779"/>
                  </a:lnTo>
                  <a:cubicBezTo>
                    <a:pt x="2156" y="3743"/>
                    <a:pt x="2060" y="3683"/>
                    <a:pt x="1477" y="3469"/>
                  </a:cubicBezTo>
                  <a:cubicBezTo>
                    <a:pt x="1358" y="3374"/>
                    <a:pt x="1370" y="3231"/>
                    <a:pt x="1453" y="3136"/>
                  </a:cubicBezTo>
                  <a:cubicBezTo>
                    <a:pt x="2025" y="2874"/>
                    <a:pt x="2132" y="2790"/>
                    <a:pt x="2394" y="2767"/>
                  </a:cubicBezTo>
                  <a:close/>
                  <a:moveTo>
                    <a:pt x="3696" y="1"/>
                  </a:moveTo>
                  <a:cubicBezTo>
                    <a:pt x="3572" y="1"/>
                    <a:pt x="3447" y="74"/>
                    <a:pt x="3394" y="207"/>
                  </a:cubicBezTo>
                  <a:lnTo>
                    <a:pt x="2799" y="1600"/>
                  </a:lnTo>
                  <a:cubicBezTo>
                    <a:pt x="2727" y="1767"/>
                    <a:pt x="2691" y="1933"/>
                    <a:pt x="2691" y="2100"/>
                  </a:cubicBezTo>
                  <a:cubicBezTo>
                    <a:pt x="2691" y="2195"/>
                    <a:pt x="2715" y="2290"/>
                    <a:pt x="2727" y="2398"/>
                  </a:cubicBezTo>
                  <a:lnTo>
                    <a:pt x="2572" y="2398"/>
                  </a:lnTo>
                  <a:cubicBezTo>
                    <a:pt x="2060" y="2398"/>
                    <a:pt x="1798" y="2588"/>
                    <a:pt x="1286" y="2826"/>
                  </a:cubicBezTo>
                  <a:cubicBezTo>
                    <a:pt x="1227" y="2850"/>
                    <a:pt x="1120" y="2957"/>
                    <a:pt x="1072" y="3088"/>
                  </a:cubicBezTo>
                  <a:lnTo>
                    <a:pt x="167" y="3088"/>
                  </a:lnTo>
                  <a:cubicBezTo>
                    <a:pt x="72" y="3088"/>
                    <a:pt x="1" y="3160"/>
                    <a:pt x="1" y="3255"/>
                  </a:cubicBezTo>
                  <a:cubicBezTo>
                    <a:pt x="1" y="3338"/>
                    <a:pt x="72" y="3421"/>
                    <a:pt x="167" y="3421"/>
                  </a:cubicBezTo>
                  <a:lnTo>
                    <a:pt x="1060" y="3421"/>
                  </a:lnTo>
                  <a:cubicBezTo>
                    <a:pt x="1096" y="3588"/>
                    <a:pt x="1227" y="3719"/>
                    <a:pt x="1310" y="3743"/>
                  </a:cubicBezTo>
                  <a:cubicBezTo>
                    <a:pt x="1906" y="3981"/>
                    <a:pt x="2120" y="4100"/>
                    <a:pt x="2537" y="4100"/>
                  </a:cubicBezTo>
                  <a:lnTo>
                    <a:pt x="5061" y="4100"/>
                  </a:lnTo>
                  <a:cubicBezTo>
                    <a:pt x="5156" y="4100"/>
                    <a:pt x="5227" y="4029"/>
                    <a:pt x="5227" y="3933"/>
                  </a:cubicBezTo>
                  <a:cubicBezTo>
                    <a:pt x="5227" y="3850"/>
                    <a:pt x="5156" y="3779"/>
                    <a:pt x="5061" y="3779"/>
                  </a:cubicBezTo>
                  <a:lnTo>
                    <a:pt x="2715" y="3779"/>
                  </a:lnTo>
                  <a:lnTo>
                    <a:pt x="2715" y="2731"/>
                  </a:lnTo>
                  <a:lnTo>
                    <a:pt x="6668" y="2731"/>
                  </a:lnTo>
                  <a:cubicBezTo>
                    <a:pt x="6763" y="2731"/>
                    <a:pt x="6835" y="2659"/>
                    <a:pt x="6835" y="2564"/>
                  </a:cubicBezTo>
                  <a:cubicBezTo>
                    <a:pt x="6847" y="2481"/>
                    <a:pt x="6775" y="2409"/>
                    <a:pt x="6680" y="2409"/>
                  </a:cubicBezTo>
                  <a:lnTo>
                    <a:pt x="5239" y="2409"/>
                  </a:lnTo>
                  <a:cubicBezTo>
                    <a:pt x="5763" y="1159"/>
                    <a:pt x="5775" y="1207"/>
                    <a:pt x="5775" y="1088"/>
                  </a:cubicBezTo>
                  <a:cubicBezTo>
                    <a:pt x="5775" y="945"/>
                    <a:pt x="5704" y="826"/>
                    <a:pt x="5573" y="766"/>
                  </a:cubicBezTo>
                  <a:lnTo>
                    <a:pt x="5358" y="683"/>
                  </a:lnTo>
                  <a:cubicBezTo>
                    <a:pt x="5337" y="674"/>
                    <a:pt x="5314" y="669"/>
                    <a:pt x="5292" y="669"/>
                  </a:cubicBezTo>
                  <a:cubicBezTo>
                    <a:pt x="5228" y="669"/>
                    <a:pt x="5167" y="705"/>
                    <a:pt x="5132" y="766"/>
                  </a:cubicBezTo>
                  <a:cubicBezTo>
                    <a:pt x="5108" y="862"/>
                    <a:pt x="5132" y="945"/>
                    <a:pt x="5227" y="993"/>
                  </a:cubicBezTo>
                  <a:lnTo>
                    <a:pt x="5430" y="1088"/>
                  </a:lnTo>
                  <a:lnTo>
                    <a:pt x="4870" y="2409"/>
                  </a:lnTo>
                  <a:lnTo>
                    <a:pt x="3072" y="2409"/>
                  </a:lnTo>
                  <a:cubicBezTo>
                    <a:pt x="3037" y="2314"/>
                    <a:pt x="3025" y="2219"/>
                    <a:pt x="3025" y="2112"/>
                  </a:cubicBezTo>
                  <a:cubicBezTo>
                    <a:pt x="3025" y="1993"/>
                    <a:pt x="3049" y="1850"/>
                    <a:pt x="3096" y="1743"/>
                  </a:cubicBezTo>
                  <a:lnTo>
                    <a:pt x="3691" y="338"/>
                  </a:lnTo>
                  <a:lnTo>
                    <a:pt x="4596" y="731"/>
                  </a:lnTo>
                  <a:cubicBezTo>
                    <a:pt x="4619" y="736"/>
                    <a:pt x="4641" y="739"/>
                    <a:pt x="4662" y="739"/>
                  </a:cubicBezTo>
                  <a:cubicBezTo>
                    <a:pt x="4729" y="739"/>
                    <a:pt x="4786" y="708"/>
                    <a:pt x="4823" y="635"/>
                  </a:cubicBezTo>
                  <a:cubicBezTo>
                    <a:pt x="4858" y="552"/>
                    <a:pt x="4823" y="457"/>
                    <a:pt x="4739" y="409"/>
                  </a:cubicBezTo>
                  <a:lnTo>
                    <a:pt x="3822" y="28"/>
                  </a:lnTo>
                  <a:cubicBezTo>
                    <a:pt x="3782" y="10"/>
                    <a:pt x="3739" y="1"/>
                    <a:pt x="36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0" name="Google Shape;12380;p66"/>
            <p:cNvSpPr/>
            <p:nvPr/>
          </p:nvSpPr>
          <p:spPr>
            <a:xfrm>
              <a:off x="3260444" y="2997577"/>
              <a:ext cx="178776" cy="225720"/>
            </a:xfrm>
            <a:custGeom>
              <a:rect b="b" l="l" r="r" t="t"/>
              <a:pathLst>
                <a:path extrusionOk="0" h="7097" w="5621">
                  <a:moveTo>
                    <a:pt x="4775" y="334"/>
                  </a:moveTo>
                  <a:cubicBezTo>
                    <a:pt x="5061" y="334"/>
                    <a:pt x="5299" y="584"/>
                    <a:pt x="5299" y="858"/>
                  </a:cubicBezTo>
                  <a:cubicBezTo>
                    <a:pt x="5299" y="1143"/>
                    <a:pt x="5061" y="1382"/>
                    <a:pt x="4775" y="1382"/>
                  </a:cubicBezTo>
                  <a:lnTo>
                    <a:pt x="4358" y="1382"/>
                  </a:lnTo>
                  <a:lnTo>
                    <a:pt x="4358" y="334"/>
                  </a:lnTo>
                  <a:close/>
                  <a:moveTo>
                    <a:pt x="1751" y="0"/>
                  </a:moveTo>
                  <a:cubicBezTo>
                    <a:pt x="1667" y="0"/>
                    <a:pt x="1584" y="72"/>
                    <a:pt x="1584" y="167"/>
                  </a:cubicBezTo>
                  <a:cubicBezTo>
                    <a:pt x="1584" y="250"/>
                    <a:pt x="1667" y="322"/>
                    <a:pt x="1751" y="322"/>
                  </a:cubicBezTo>
                  <a:lnTo>
                    <a:pt x="4037" y="322"/>
                  </a:lnTo>
                  <a:lnTo>
                    <a:pt x="4037" y="1370"/>
                  </a:lnTo>
                  <a:lnTo>
                    <a:pt x="167" y="1370"/>
                  </a:lnTo>
                  <a:cubicBezTo>
                    <a:pt x="72" y="1370"/>
                    <a:pt x="1" y="1441"/>
                    <a:pt x="1" y="1536"/>
                  </a:cubicBezTo>
                  <a:cubicBezTo>
                    <a:pt x="1" y="1620"/>
                    <a:pt x="72" y="1691"/>
                    <a:pt x="167" y="1691"/>
                  </a:cubicBezTo>
                  <a:lnTo>
                    <a:pt x="774" y="1691"/>
                  </a:lnTo>
                  <a:lnTo>
                    <a:pt x="774" y="2025"/>
                  </a:lnTo>
                  <a:cubicBezTo>
                    <a:pt x="774" y="2465"/>
                    <a:pt x="1144" y="2846"/>
                    <a:pt x="1596" y="2846"/>
                  </a:cubicBezTo>
                  <a:lnTo>
                    <a:pt x="1834" y="2846"/>
                  </a:lnTo>
                  <a:lnTo>
                    <a:pt x="1834" y="3477"/>
                  </a:lnTo>
                  <a:cubicBezTo>
                    <a:pt x="1834" y="4072"/>
                    <a:pt x="2310" y="4549"/>
                    <a:pt x="2906" y="4549"/>
                  </a:cubicBezTo>
                  <a:lnTo>
                    <a:pt x="3060" y="4549"/>
                  </a:lnTo>
                  <a:cubicBezTo>
                    <a:pt x="3561" y="4549"/>
                    <a:pt x="3953" y="4953"/>
                    <a:pt x="3953" y="5442"/>
                  </a:cubicBezTo>
                  <a:lnTo>
                    <a:pt x="3953" y="6930"/>
                  </a:lnTo>
                  <a:cubicBezTo>
                    <a:pt x="3953" y="7025"/>
                    <a:pt x="4037" y="7097"/>
                    <a:pt x="4120" y="7097"/>
                  </a:cubicBezTo>
                  <a:cubicBezTo>
                    <a:pt x="4215" y="7097"/>
                    <a:pt x="4287" y="7025"/>
                    <a:pt x="4287" y="6930"/>
                  </a:cubicBezTo>
                  <a:lnTo>
                    <a:pt x="4287" y="5442"/>
                  </a:lnTo>
                  <a:cubicBezTo>
                    <a:pt x="4287" y="4775"/>
                    <a:pt x="3739" y="4227"/>
                    <a:pt x="3060" y="4227"/>
                  </a:cubicBezTo>
                  <a:lnTo>
                    <a:pt x="2906" y="4227"/>
                  </a:lnTo>
                  <a:cubicBezTo>
                    <a:pt x="2501" y="4227"/>
                    <a:pt x="2156" y="3894"/>
                    <a:pt x="2156" y="3477"/>
                  </a:cubicBezTo>
                  <a:lnTo>
                    <a:pt x="2156" y="2846"/>
                  </a:lnTo>
                  <a:cubicBezTo>
                    <a:pt x="2176" y="2846"/>
                    <a:pt x="2207" y="2848"/>
                    <a:pt x="2246" y="2848"/>
                  </a:cubicBezTo>
                  <a:cubicBezTo>
                    <a:pt x="2344" y="2848"/>
                    <a:pt x="2491" y="2836"/>
                    <a:pt x="2644" y="2751"/>
                  </a:cubicBezTo>
                  <a:cubicBezTo>
                    <a:pt x="2739" y="2703"/>
                    <a:pt x="2763" y="2620"/>
                    <a:pt x="2727" y="2525"/>
                  </a:cubicBezTo>
                  <a:cubicBezTo>
                    <a:pt x="2694" y="2467"/>
                    <a:pt x="2638" y="2432"/>
                    <a:pt x="2579" y="2432"/>
                  </a:cubicBezTo>
                  <a:cubicBezTo>
                    <a:pt x="2553" y="2432"/>
                    <a:pt x="2526" y="2439"/>
                    <a:pt x="2501" y="2453"/>
                  </a:cubicBezTo>
                  <a:cubicBezTo>
                    <a:pt x="2422" y="2496"/>
                    <a:pt x="2374" y="2505"/>
                    <a:pt x="2191" y="2505"/>
                  </a:cubicBezTo>
                  <a:cubicBezTo>
                    <a:pt x="2068" y="2505"/>
                    <a:pt x="1887" y="2501"/>
                    <a:pt x="1596" y="2501"/>
                  </a:cubicBezTo>
                  <a:cubicBezTo>
                    <a:pt x="1322" y="2501"/>
                    <a:pt x="1096" y="2275"/>
                    <a:pt x="1096" y="2013"/>
                  </a:cubicBezTo>
                  <a:lnTo>
                    <a:pt x="1096" y="1715"/>
                  </a:lnTo>
                  <a:lnTo>
                    <a:pt x="2763" y="1715"/>
                  </a:lnTo>
                  <a:lnTo>
                    <a:pt x="2763" y="2084"/>
                  </a:lnTo>
                  <a:cubicBezTo>
                    <a:pt x="2751" y="2191"/>
                    <a:pt x="2846" y="2263"/>
                    <a:pt x="2930" y="2263"/>
                  </a:cubicBezTo>
                  <a:cubicBezTo>
                    <a:pt x="3025" y="2263"/>
                    <a:pt x="3096" y="2203"/>
                    <a:pt x="3096" y="2108"/>
                  </a:cubicBezTo>
                  <a:lnTo>
                    <a:pt x="3096" y="2036"/>
                  </a:lnTo>
                  <a:lnTo>
                    <a:pt x="3096" y="1715"/>
                  </a:lnTo>
                  <a:lnTo>
                    <a:pt x="4775" y="1715"/>
                  </a:lnTo>
                  <a:cubicBezTo>
                    <a:pt x="5251" y="1715"/>
                    <a:pt x="5620" y="1322"/>
                    <a:pt x="5620" y="858"/>
                  </a:cubicBezTo>
                  <a:cubicBezTo>
                    <a:pt x="5620" y="620"/>
                    <a:pt x="5537" y="417"/>
                    <a:pt x="5370" y="250"/>
                  </a:cubicBezTo>
                  <a:cubicBezTo>
                    <a:pt x="5204" y="84"/>
                    <a:pt x="5001" y="0"/>
                    <a:pt x="4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1" name="Google Shape;12381;p66"/>
          <p:cNvGrpSpPr/>
          <p:nvPr/>
        </p:nvGrpSpPr>
        <p:grpSpPr>
          <a:xfrm>
            <a:off x="2639038" y="2894942"/>
            <a:ext cx="355612" cy="355612"/>
            <a:chOff x="2639038" y="2894942"/>
            <a:chExt cx="355612" cy="355612"/>
          </a:xfrm>
        </p:grpSpPr>
        <p:sp>
          <p:nvSpPr>
            <p:cNvPr id="12382" name="Google Shape;12382;p66"/>
            <p:cNvSpPr/>
            <p:nvPr/>
          </p:nvSpPr>
          <p:spPr>
            <a:xfrm>
              <a:off x="2748479" y="2894942"/>
              <a:ext cx="246171" cy="304119"/>
            </a:xfrm>
            <a:custGeom>
              <a:rect b="b" l="l" r="r" t="t"/>
              <a:pathLst>
                <a:path extrusionOk="0" h="9562" w="7740">
                  <a:moveTo>
                    <a:pt x="7168" y="1930"/>
                  </a:moveTo>
                  <a:cubicBezTo>
                    <a:pt x="7299" y="1930"/>
                    <a:pt x="7406" y="2037"/>
                    <a:pt x="7406" y="2168"/>
                  </a:cubicBezTo>
                  <a:lnTo>
                    <a:pt x="7418" y="3156"/>
                  </a:lnTo>
                  <a:cubicBezTo>
                    <a:pt x="7418" y="3287"/>
                    <a:pt x="7311" y="3394"/>
                    <a:pt x="7180" y="3394"/>
                  </a:cubicBezTo>
                  <a:lnTo>
                    <a:pt x="6882" y="3394"/>
                  </a:lnTo>
                  <a:lnTo>
                    <a:pt x="6882" y="2715"/>
                  </a:lnTo>
                  <a:cubicBezTo>
                    <a:pt x="6882" y="2632"/>
                    <a:pt x="6811" y="2561"/>
                    <a:pt x="6715" y="2561"/>
                  </a:cubicBezTo>
                  <a:cubicBezTo>
                    <a:pt x="6632" y="2561"/>
                    <a:pt x="6549" y="2632"/>
                    <a:pt x="6549" y="2715"/>
                  </a:cubicBezTo>
                  <a:lnTo>
                    <a:pt x="6549" y="3394"/>
                  </a:lnTo>
                  <a:lnTo>
                    <a:pt x="6096" y="3394"/>
                  </a:lnTo>
                  <a:lnTo>
                    <a:pt x="6096" y="1930"/>
                  </a:lnTo>
                  <a:close/>
                  <a:moveTo>
                    <a:pt x="4549" y="1"/>
                  </a:moveTo>
                  <a:cubicBezTo>
                    <a:pt x="4227" y="1"/>
                    <a:pt x="3965" y="251"/>
                    <a:pt x="3965" y="572"/>
                  </a:cubicBezTo>
                  <a:lnTo>
                    <a:pt x="3965" y="1608"/>
                  </a:lnTo>
                  <a:lnTo>
                    <a:pt x="3239" y="1608"/>
                  </a:lnTo>
                  <a:cubicBezTo>
                    <a:pt x="3144" y="1608"/>
                    <a:pt x="3072" y="1680"/>
                    <a:pt x="3072" y="1763"/>
                  </a:cubicBezTo>
                  <a:cubicBezTo>
                    <a:pt x="3072" y="1858"/>
                    <a:pt x="3144" y="1930"/>
                    <a:pt x="3239" y="1930"/>
                  </a:cubicBezTo>
                  <a:lnTo>
                    <a:pt x="3965" y="1930"/>
                  </a:lnTo>
                  <a:lnTo>
                    <a:pt x="3965" y="3394"/>
                  </a:lnTo>
                  <a:lnTo>
                    <a:pt x="3417" y="3394"/>
                  </a:lnTo>
                  <a:lnTo>
                    <a:pt x="3417" y="3013"/>
                  </a:lnTo>
                  <a:cubicBezTo>
                    <a:pt x="3417" y="2930"/>
                    <a:pt x="3334" y="2858"/>
                    <a:pt x="3251" y="2858"/>
                  </a:cubicBezTo>
                  <a:cubicBezTo>
                    <a:pt x="3155" y="2858"/>
                    <a:pt x="3084" y="2930"/>
                    <a:pt x="3084" y="3013"/>
                  </a:cubicBezTo>
                  <a:lnTo>
                    <a:pt x="3084" y="3394"/>
                  </a:lnTo>
                  <a:lnTo>
                    <a:pt x="2382" y="3394"/>
                  </a:lnTo>
                  <a:lnTo>
                    <a:pt x="2382" y="2715"/>
                  </a:lnTo>
                  <a:cubicBezTo>
                    <a:pt x="2382" y="2632"/>
                    <a:pt x="2310" y="2561"/>
                    <a:pt x="2227" y="2561"/>
                  </a:cubicBezTo>
                  <a:cubicBezTo>
                    <a:pt x="2132" y="2561"/>
                    <a:pt x="2060" y="2632"/>
                    <a:pt x="2060" y="2715"/>
                  </a:cubicBezTo>
                  <a:lnTo>
                    <a:pt x="2060" y="3394"/>
                  </a:lnTo>
                  <a:lnTo>
                    <a:pt x="1358" y="3394"/>
                  </a:lnTo>
                  <a:lnTo>
                    <a:pt x="1358" y="3013"/>
                  </a:lnTo>
                  <a:cubicBezTo>
                    <a:pt x="1358" y="2930"/>
                    <a:pt x="1286" y="2858"/>
                    <a:pt x="1191" y="2858"/>
                  </a:cubicBezTo>
                  <a:cubicBezTo>
                    <a:pt x="1108" y="2858"/>
                    <a:pt x="1036" y="2930"/>
                    <a:pt x="1036" y="3013"/>
                  </a:cubicBezTo>
                  <a:lnTo>
                    <a:pt x="1036" y="3394"/>
                  </a:lnTo>
                  <a:lnTo>
                    <a:pt x="334" y="3394"/>
                  </a:lnTo>
                  <a:lnTo>
                    <a:pt x="334" y="2715"/>
                  </a:lnTo>
                  <a:cubicBezTo>
                    <a:pt x="334" y="2632"/>
                    <a:pt x="262" y="2561"/>
                    <a:pt x="167" y="2561"/>
                  </a:cubicBezTo>
                  <a:cubicBezTo>
                    <a:pt x="84" y="2561"/>
                    <a:pt x="0" y="2632"/>
                    <a:pt x="0" y="2715"/>
                  </a:cubicBezTo>
                  <a:lnTo>
                    <a:pt x="0" y="3549"/>
                  </a:lnTo>
                  <a:lnTo>
                    <a:pt x="0" y="4799"/>
                  </a:lnTo>
                  <a:cubicBezTo>
                    <a:pt x="0" y="4894"/>
                    <a:pt x="84" y="4966"/>
                    <a:pt x="167" y="4966"/>
                  </a:cubicBezTo>
                  <a:cubicBezTo>
                    <a:pt x="262" y="4966"/>
                    <a:pt x="334" y="4894"/>
                    <a:pt x="334" y="4799"/>
                  </a:cubicBezTo>
                  <a:lnTo>
                    <a:pt x="334" y="3716"/>
                  </a:lnTo>
                  <a:lnTo>
                    <a:pt x="3977" y="3716"/>
                  </a:lnTo>
                  <a:lnTo>
                    <a:pt x="3977" y="5692"/>
                  </a:lnTo>
                  <a:cubicBezTo>
                    <a:pt x="3977" y="5787"/>
                    <a:pt x="4048" y="5859"/>
                    <a:pt x="4144" y="5859"/>
                  </a:cubicBezTo>
                  <a:cubicBezTo>
                    <a:pt x="4227" y="5859"/>
                    <a:pt x="4310" y="5787"/>
                    <a:pt x="4310" y="5692"/>
                  </a:cubicBezTo>
                  <a:lnTo>
                    <a:pt x="4310" y="560"/>
                  </a:lnTo>
                  <a:cubicBezTo>
                    <a:pt x="4310" y="429"/>
                    <a:pt x="4406" y="322"/>
                    <a:pt x="4549" y="322"/>
                  </a:cubicBezTo>
                  <a:lnTo>
                    <a:pt x="5525" y="322"/>
                  </a:lnTo>
                  <a:cubicBezTo>
                    <a:pt x="5656" y="322"/>
                    <a:pt x="5763" y="429"/>
                    <a:pt x="5763" y="560"/>
                  </a:cubicBezTo>
                  <a:lnTo>
                    <a:pt x="5763" y="8871"/>
                  </a:lnTo>
                  <a:cubicBezTo>
                    <a:pt x="5763" y="9073"/>
                    <a:pt x="5596" y="9240"/>
                    <a:pt x="5394" y="9240"/>
                  </a:cubicBezTo>
                  <a:lnTo>
                    <a:pt x="1727" y="9240"/>
                  </a:lnTo>
                  <a:cubicBezTo>
                    <a:pt x="1643" y="9240"/>
                    <a:pt x="1572" y="9312"/>
                    <a:pt x="1572" y="9407"/>
                  </a:cubicBezTo>
                  <a:cubicBezTo>
                    <a:pt x="1572" y="9490"/>
                    <a:pt x="1643" y="9562"/>
                    <a:pt x="1727" y="9562"/>
                  </a:cubicBezTo>
                  <a:lnTo>
                    <a:pt x="5394" y="9562"/>
                  </a:lnTo>
                  <a:cubicBezTo>
                    <a:pt x="5787" y="9562"/>
                    <a:pt x="6108" y="9252"/>
                    <a:pt x="6108" y="8847"/>
                  </a:cubicBezTo>
                  <a:lnTo>
                    <a:pt x="6108" y="3704"/>
                  </a:lnTo>
                  <a:lnTo>
                    <a:pt x="7180" y="3704"/>
                  </a:lnTo>
                  <a:cubicBezTo>
                    <a:pt x="7489" y="3704"/>
                    <a:pt x="7739" y="3454"/>
                    <a:pt x="7739" y="3120"/>
                  </a:cubicBezTo>
                  <a:lnTo>
                    <a:pt x="7739" y="2144"/>
                  </a:lnTo>
                  <a:cubicBezTo>
                    <a:pt x="7739" y="1858"/>
                    <a:pt x="7489" y="1608"/>
                    <a:pt x="7180" y="1608"/>
                  </a:cubicBezTo>
                  <a:lnTo>
                    <a:pt x="6108" y="1608"/>
                  </a:lnTo>
                  <a:lnTo>
                    <a:pt x="6108" y="572"/>
                  </a:lnTo>
                  <a:cubicBezTo>
                    <a:pt x="6108" y="263"/>
                    <a:pt x="5858" y="1"/>
                    <a:pt x="5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3" name="Google Shape;12383;p66"/>
            <p:cNvSpPr/>
            <p:nvPr/>
          </p:nvSpPr>
          <p:spPr>
            <a:xfrm>
              <a:off x="2639038" y="2945703"/>
              <a:ext cx="246552" cy="304851"/>
            </a:xfrm>
            <a:custGeom>
              <a:rect b="b" l="l" r="r" t="t"/>
              <a:pathLst>
                <a:path extrusionOk="0" h="9585" w="7752">
                  <a:moveTo>
                    <a:pt x="3429" y="7989"/>
                  </a:moveTo>
                  <a:lnTo>
                    <a:pt x="3429" y="9013"/>
                  </a:lnTo>
                  <a:cubicBezTo>
                    <a:pt x="3429" y="9144"/>
                    <a:pt x="3322" y="9251"/>
                    <a:pt x="3191" y="9251"/>
                  </a:cubicBezTo>
                  <a:lnTo>
                    <a:pt x="2215" y="9251"/>
                  </a:lnTo>
                  <a:cubicBezTo>
                    <a:pt x="2072" y="9251"/>
                    <a:pt x="1977" y="9144"/>
                    <a:pt x="1977" y="9013"/>
                  </a:cubicBezTo>
                  <a:lnTo>
                    <a:pt x="1977" y="7989"/>
                  </a:lnTo>
                  <a:close/>
                  <a:moveTo>
                    <a:pt x="2358" y="0"/>
                  </a:moveTo>
                  <a:cubicBezTo>
                    <a:pt x="1977" y="0"/>
                    <a:pt x="1643" y="322"/>
                    <a:pt x="1643" y="715"/>
                  </a:cubicBezTo>
                  <a:lnTo>
                    <a:pt x="1643" y="5870"/>
                  </a:lnTo>
                  <a:lnTo>
                    <a:pt x="572" y="5870"/>
                  </a:lnTo>
                  <a:cubicBezTo>
                    <a:pt x="262" y="5870"/>
                    <a:pt x="0" y="6120"/>
                    <a:pt x="0" y="6430"/>
                  </a:cubicBezTo>
                  <a:lnTo>
                    <a:pt x="0" y="7418"/>
                  </a:lnTo>
                  <a:cubicBezTo>
                    <a:pt x="0" y="7727"/>
                    <a:pt x="250" y="7977"/>
                    <a:pt x="572" y="7977"/>
                  </a:cubicBezTo>
                  <a:lnTo>
                    <a:pt x="1643" y="7977"/>
                  </a:lnTo>
                  <a:lnTo>
                    <a:pt x="1643" y="9013"/>
                  </a:lnTo>
                  <a:cubicBezTo>
                    <a:pt x="1643" y="9323"/>
                    <a:pt x="1905" y="9585"/>
                    <a:pt x="2215" y="9585"/>
                  </a:cubicBezTo>
                  <a:lnTo>
                    <a:pt x="3191" y="9585"/>
                  </a:lnTo>
                  <a:cubicBezTo>
                    <a:pt x="3513" y="9585"/>
                    <a:pt x="3763" y="9335"/>
                    <a:pt x="3763" y="9013"/>
                  </a:cubicBezTo>
                  <a:lnTo>
                    <a:pt x="3763" y="7977"/>
                  </a:lnTo>
                  <a:lnTo>
                    <a:pt x="4489" y="7977"/>
                  </a:lnTo>
                  <a:cubicBezTo>
                    <a:pt x="4584" y="7977"/>
                    <a:pt x="4656" y="7906"/>
                    <a:pt x="4656" y="7823"/>
                  </a:cubicBezTo>
                  <a:cubicBezTo>
                    <a:pt x="4656" y="7727"/>
                    <a:pt x="4584" y="7656"/>
                    <a:pt x="4489" y="7656"/>
                  </a:cubicBezTo>
                  <a:lnTo>
                    <a:pt x="560" y="7656"/>
                  </a:lnTo>
                  <a:cubicBezTo>
                    <a:pt x="429" y="7656"/>
                    <a:pt x="322" y="7549"/>
                    <a:pt x="322" y="7418"/>
                  </a:cubicBezTo>
                  <a:lnTo>
                    <a:pt x="322" y="6430"/>
                  </a:lnTo>
                  <a:cubicBezTo>
                    <a:pt x="322" y="6299"/>
                    <a:pt x="429" y="6192"/>
                    <a:pt x="560" y="6192"/>
                  </a:cubicBezTo>
                  <a:lnTo>
                    <a:pt x="1120" y="6192"/>
                  </a:lnTo>
                  <a:lnTo>
                    <a:pt x="1120" y="6870"/>
                  </a:lnTo>
                  <a:cubicBezTo>
                    <a:pt x="1120" y="6954"/>
                    <a:pt x="1203" y="7025"/>
                    <a:pt x="1286" y="7025"/>
                  </a:cubicBezTo>
                  <a:cubicBezTo>
                    <a:pt x="1382" y="7025"/>
                    <a:pt x="1453" y="6954"/>
                    <a:pt x="1453" y="6870"/>
                  </a:cubicBezTo>
                  <a:lnTo>
                    <a:pt x="1453" y="6192"/>
                  </a:lnTo>
                  <a:lnTo>
                    <a:pt x="2155" y="6192"/>
                  </a:lnTo>
                  <a:lnTo>
                    <a:pt x="2155" y="6608"/>
                  </a:lnTo>
                  <a:cubicBezTo>
                    <a:pt x="2155" y="6704"/>
                    <a:pt x="2227" y="6775"/>
                    <a:pt x="2322" y="6775"/>
                  </a:cubicBezTo>
                  <a:cubicBezTo>
                    <a:pt x="2405" y="6775"/>
                    <a:pt x="2477" y="6704"/>
                    <a:pt x="2477" y="6608"/>
                  </a:cubicBezTo>
                  <a:lnTo>
                    <a:pt x="2477" y="6192"/>
                  </a:lnTo>
                  <a:lnTo>
                    <a:pt x="3179" y="6192"/>
                  </a:lnTo>
                  <a:lnTo>
                    <a:pt x="3179" y="6870"/>
                  </a:lnTo>
                  <a:cubicBezTo>
                    <a:pt x="3179" y="6954"/>
                    <a:pt x="3239" y="7013"/>
                    <a:pt x="3334" y="7025"/>
                  </a:cubicBezTo>
                  <a:lnTo>
                    <a:pt x="3358" y="7025"/>
                  </a:lnTo>
                  <a:cubicBezTo>
                    <a:pt x="3453" y="7025"/>
                    <a:pt x="3525" y="6954"/>
                    <a:pt x="3525" y="6870"/>
                  </a:cubicBezTo>
                  <a:lnTo>
                    <a:pt x="3525" y="6192"/>
                  </a:lnTo>
                  <a:lnTo>
                    <a:pt x="4227" y="6192"/>
                  </a:lnTo>
                  <a:lnTo>
                    <a:pt x="4227" y="6608"/>
                  </a:lnTo>
                  <a:cubicBezTo>
                    <a:pt x="4227" y="6704"/>
                    <a:pt x="4299" y="6775"/>
                    <a:pt x="4382" y="6775"/>
                  </a:cubicBezTo>
                  <a:cubicBezTo>
                    <a:pt x="4477" y="6775"/>
                    <a:pt x="4549" y="6704"/>
                    <a:pt x="4549" y="6608"/>
                  </a:cubicBezTo>
                  <a:lnTo>
                    <a:pt x="4549" y="6192"/>
                  </a:lnTo>
                  <a:lnTo>
                    <a:pt x="5251" y="6192"/>
                  </a:lnTo>
                  <a:lnTo>
                    <a:pt x="5251" y="6870"/>
                  </a:lnTo>
                  <a:cubicBezTo>
                    <a:pt x="5251" y="6954"/>
                    <a:pt x="5323" y="7025"/>
                    <a:pt x="5418" y="7025"/>
                  </a:cubicBezTo>
                  <a:cubicBezTo>
                    <a:pt x="5501" y="7025"/>
                    <a:pt x="5573" y="6954"/>
                    <a:pt x="5573" y="6870"/>
                  </a:cubicBezTo>
                  <a:lnTo>
                    <a:pt x="5573" y="6192"/>
                  </a:lnTo>
                  <a:lnTo>
                    <a:pt x="6275" y="6192"/>
                  </a:lnTo>
                  <a:lnTo>
                    <a:pt x="6275" y="6608"/>
                  </a:lnTo>
                  <a:cubicBezTo>
                    <a:pt x="6275" y="6704"/>
                    <a:pt x="6346" y="6775"/>
                    <a:pt x="6442" y="6775"/>
                  </a:cubicBezTo>
                  <a:cubicBezTo>
                    <a:pt x="6525" y="6775"/>
                    <a:pt x="6608" y="6704"/>
                    <a:pt x="6608" y="6608"/>
                  </a:cubicBezTo>
                  <a:lnTo>
                    <a:pt x="6608" y="6192"/>
                  </a:lnTo>
                  <a:lnTo>
                    <a:pt x="7418" y="6192"/>
                  </a:lnTo>
                  <a:lnTo>
                    <a:pt x="7418" y="6870"/>
                  </a:lnTo>
                  <a:cubicBezTo>
                    <a:pt x="7418" y="6954"/>
                    <a:pt x="7501" y="7025"/>
                    <a:pt x="7585" y="7025"/>
                  </a:cubicBezTo>
                  <a:cubicBezTo>
                    <a:pt x="7680" y="7025"/>
                    <a:pt x="7751" y="6954"/>
                    <a:pt x="7751" y="6870"/>
                  </a:cubicBezTo>
                  <a:lnTo>
                    <a:pt x="7751" y="5965"/>
                  </a:lnTo>
                  <a:lnTo>
                    <a:pt x="7751" y="4775"/>
                  </a:lnTo>
                  <a:cubicBezTo>
                    <a:pt x="7751" y="4679"/>
                    <a:pt x="7680" y="4608"/>
                    <a:pt x="7585" y="4608"/>
                  </a:cubicBezTo>
                  <a:cubicBezTo>
                    <a:pt x="7501" y="4608"/>
                    <a:pt x="7418" y="4679"/>
                    <a:pt x="7418" y="4775"/>
                  </a:cubicBezTo>
                  <a:lnTo>
                    <a:pt x="7418" y="5858"/>
                  </a:lnTo>
                  <a:lnTo>
                    <a:pt x="3775" y="5858"/>
                  </a:lnTo>
                  <a:lnTo>
                    <a:pt x="3775" y="3882"/>
                  </a:lnTo>
                  <a:cubicBezTo>
                    <a:pt x="3775" y="3786"/>
                    <a:pt x="3703" y="3715"/>
                    <a:pt x="3608" y="3715"/>
                  </a:cubicBezTo>
                  <a:cubicBezTo>
                    <a:pt x="3525" y="3715"/>
                    <a:pt x="3441" y="3786"/>
                    <a:pt x="3441" y="3882"/>
                  </a:cubicBezTo>
                  <a:lnTo>
                    <a:pt x="3441" y="5858"/>
                  </a:lnTo>
                  <a:lnTo>
                    <a:pt x="1989" y="5858"/>
                  </a:lnTo>
                  <a:lnTo>
                    <a:pt x="1989" y="703"/>
                  </a:lnTo>
                  <a:cubicBezTo>
                    <a:pt x="1989" y="500"/>
                    <a:pt x="2155" y="334"/>
                    <a:pt x="2358" y="334"/>
                  </a:cubicBezTo>
                  <a:lnTo>
                    <a:pt x="6025" y="334"/>
                  </a:lnTo>
                  <a:cubicBezTo>
                    <a:pt x="6108" y="334"/>
                    <a:pt x="6192" y="262"/>
                    <a:pt x="6192" y="167"/>
                  </a:cubicBezTo>
                  <a:cubicBezTo>
                    <a:pt x="6192" y="84"/>
                    <a:pt x="6108" y="0"/>
                    <a:pt x="6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384" name="Google Shape;12384;p66"/>
          <p:cNvGrpSpPr/>
          <p:nvPr/>
        </p:nvGrpSpPr>
        <p:grpSpPr>
          <a:xfrm>
            <a:off x="2194468" y="2938865"/>
            <a:ext cx="355993" cy="267766"/>
            <a:chOff x="2194468" y="2938865"/>
            <a:chExt cx="355993" cy="267766"/>
          </a:xfrm>
        </p:grpSpPr>
        <p:sp>
          <p:nvSpPr>
            <p:cNvPr id="12385" name="Google Shape;12385;p66"/>
            <p:cNvSpPr/>
            <p:nvPr/>
          </p:nvSpPr>
          <p:spPr>
            <a:xfrm>
              <a:off x="2194468" y="2938865"/>
              <a:ext cx="355993" cy="267766"/>
            </a:xfrm>
            <a:custGeom>
              <a:rect b="b" l="l" r="r" t="t"/>
              <a:pathLst>
                <a:path extrusionOk="0" h="8419" w="11193">
                  <a:moveTo>
                    <a:pt x="10859" y="1727"/>
                  </a:moveTo>
                  <a:lnTo>
                    <a:pt x="10859" y="7692"/>
                  </a:lnTo>
                  <a:cubicBezTo>
                    <a:pt x="10859" y="7919"/>
                    <a:pt x="10680" y="8097"/>
                    <a:pt x="10466" y="8097"/>
                  </a:cubicBezTo>
                  <a:lnTo>
                    <a:pt x="727" y="8097"/>
                  </a:lnTo>
                  <a:cubicBezTo>
                    <a:pt x="501" y="8097"/>
                    <a:pt x="322" y="7919"/>
                    <a:pt x="322" y="7692"/>
                  </a:cubicBezTo>
                  <a:lnTo>
                    <a:pt x="322" y="1727"/>
                  </a:lnTo>
                  <a:close/>
                  <a:moveTo>
                    <a:pt x="727" y="1"/>
                  </a:moveTo>
                  <a:cubicBezTo>
                    <a:pt x="322" y="1"/>
                    <a:pt x="0" y="322"/>
                    <a:pt x="0" y="727"/>
                  </a:cubicBezTo>
                  <a:lnTo>
                    <a:pt x="0" y="7692"/>
                  </a:lnTo>
                  <a:cubicBezTo>
                    <a:pt x="0" y="8097"/>
                    <a:pt x="322" y="8419"/>
                    <a:pt x="727" y="8419"/>
                  </a:cubicBezTo>
                  <a:lnTo>
                    <a:pt x="10466" y="8419"/>
                  </a:lnTo>
                  <a:cubicBezTo>
                    <a:pt x="10859" y="8419"/>
                    <a:pt x="11192" y="8097"/>
                    <a:pt x="11192" y="7692"/>
                  </a:cubicBezTo>
                  <a:lnTo>
                    <a:pt x="11192" y="727"/>
                  </a:lnTo>
                  <a:cubicBezTo>
                    <a:pt x="11192" y="322"/>
                    <a:pt x="10859" y="1"/>
                    <a:pt x="10466" y="1"/>
                  </a:cubicBezTo>
                  <a:lnTo>
                    <a:pt x="3644" y="1"/>
                  </a:lnTo>
                  <a:cubicBezTo>
                    <a:pt x="3560" y="1"/>
                    <a:pt x="3477" y="72"/>
                    <a:pt x="3477" y="168"/>
                  </a:cubicBezTo>
                  <a:cubicBezTo>
                    <a:pt x="3477" y="251"/>
                    <a:pt x="3560" y="322"/>
                    <a:pt x="3644" y="322"/>
                  </a:cubicBezTo>
                  <a:lnTo>
                    <a:pt x="10466" y="322"/>
                  </a:lnTo>
                  <a:cubicBezTo>
                    <a:pt x="10680" y="322"/>
                    <a:pt x="10859" y="501"/>
                    <a:pt x="10859" y="727"/>
                  </a:cubicBezTo>
                  <a:lnTo>
                    <a:pt x="10859" y="1394"/>
                  </a:lnTo>
                  <a:lnTo>
                    <a:pt x="322" y="1394"/>
                  </a:lnTo>
                  <a:lnTo>
                    <a:pt x="322" y="727"/>
                  </a:lnTo>
                  <a:cubicBezTo>
                    <a:pt x="322" y="501"/>
                    <a:pt x="501" y="322"/>
                    <a:pt x="727" y="322"/>
                  </a:cubicBezTo>
                  <a:lnTo>
                    <a:pt x="2989" y="322"/>
                  </a:lnTo>
                  <a:cubicBezTo>
                    <a:pt x="3084" y="322"/>
                    <a:pt x="3156" y="251"/>
                    <a:pt x="3156" y="156"/>
                  </a:cubicBezTo>
                  <a:cubicBezTo>
                    <a:pt x="3156" y="72"/>
                    <a:pt x="3084" y="1"/>
                    <a:pt x="2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6" name="Google Shape;12386;p66"/>
            <p:cNvSpPr/>
            <p:nvPr/>
          </p:nvSpPr>
          <p:spPr>
            <a:xfrm>
              <a:off x="2217940"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6" y="334"/>
                    <a:pt x="1227" y="251"/>
                    <a:pt x="1227" y="167"/>
                  </a:cubicBezTo>
                  <a:cubicBezTo>
                    <a:pt x="1227" y="72"/>
                    <a:pt x="1156"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7" name="Google Shape;12387;p66"/>
            <p:cNvSpPr/>
            <p:nvPr/>
          </p:nvSpPr>
          <p:spPr>
            <a:xfrm>
              <a:off x="2270959" y="3005528"/>
              <a:ext cx="39025" cy="10623"/>
            </a:xfrm>
            <a:custGeom>
              <a:rect b="b" l="l" r="r" t="t"/>
              <a:pathLst>
                <a:path extrusionOk="0" h="334" w="1227">
                  <a:moveTo>
                    <a:pt x="167" y="0"/>
                  </a:moveTo>
                  <a:cubicBezTo>
                    <a:pt x="84" y="0"/>
                    <a:pt x="1" y="72"/>
                    <a:pt x="1" y="167"/>
                  </a:cubicBezTo>
                  <a:cubicBezTo>
                    <a:pt x="1"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8" name="Google Shape;12388;p66"/>
            <p:cNvSpPr/>
            <p:nvPr/>
          </p:nvSpPr>
          <p:spPr>
            <a:xfrm>
              <a:off x="2323978" y="3005528"/>
              <a:ext cx="39025" cy="10623"/>
            </a:xfrm>
            <a:custGeom>
              <a:rect b="b" l="l" r="r" t="t"/>
              <a:pathLst>
                <a:path extrusionOk="0" h="334" w="1227">
                  <a:moveTo>
                    <a:pt x="167" y="0"/>
                  </a:moveTo>
                  <a:cubicBezTo>
                    <a:pt x="84" y="0"/>
                    <a:pt x="0" y="72"/>
                    <a:pt x="0" y="167"/>
                  </a:cubicBezTo>
                  <a:cubicBezTo>
                    <a:pt x="0" y="251"/>
                    <a:pt x="84"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89" name="Google Shape;12389;p66"/>
            <p:cNvSpPr/>
            <p:nvPr/>
          </p:nvSpPr>
          <p:spPr>
            <a:xfrm>
              <a:off x="2376996"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55" y="334"/>
                    <a:pt x="1227" y="251"/>
                    <a:pt x="1227" y="167"/>
                  </a:cubicBezTo>
                  <a:cubicBezTo>
                    <a:pt x="1227" y="72"/>
                    <a:pt x="1155"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0" name="Google Shape;12390;p66"/>
            <p:cNvSpPr/>
            <p:nvPr/>
          </p:nvSpPr>
          <p:spPr>
            <a:xfrm>
              <a:off x="2429634"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7" y="251"/>
                    <a:pt x="1227" y="167"/>
                  </a:cubicBezTo>
                  <a:cubicBezTo>
                    <a:pt x="1227"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1" name="Google Shape;12391;p66"/>
            <p:cNvSpPr/>
            <p:nvPr/>
          </p:nvSpPr>
          <p:spPr>
            <a:xfrm>
              <a:off x="2482653" y="3005528"/>
              <a:ext cx="39025" cy="10623"/>
            </a:xfrm>
            <a:custGeom>
              <a:rect b="b" l="l" r="r" t="t"/>
              <a:pathLst>
                <a:path extrusionOk="0" h="334" w="1227">
                  <a:moveTo>
                    <a:pt x="167" y="0"/>
                  </a:moveTo>
                  <a:cubicBezTo>
                    <a:pt x="72" y="0"/>
                    <a:pt x="0" y="72"/>
                    <a:pt x="0" y="167"/>
                  </a:cubicBezTo>
                  <a:cubicBezTo>
                    <a:pt x="0" y="251"/>
                    <a:pt x="72" y="334"/>
                    <a:pt x="167" y="334"/>
                  </a:cubicBezTo>
                  <a:lnTo>
                    <a:pt x="1060" y="334"/>
                  </a:lnTo>
                  <a:cubicBezTo>
                    <a:pt x="1143" y="334"/>
                    <a:pt x="1226" y="251"/>
                    <a:pt x="1226" y="167"/>
                  </a:cubicBezTo>
                  <a:cubicBezTo>
                    <a:pt x="1215" y="72"/>
                    <a:pt x="1143"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2" name="Google Shape;12392;p66"/>
            <p:cNvSpPr/>
            <p:nvPr/>
          </p:nvSpPr>
          <p:spPr>
            <a:xfrm>
              <a:off x="2223251" y="2962369"/>
              <a:ext cx="259433" cy="10623"/>
            </a:xfrm>
            <a:custGeom>
              <a:rect b="b" l="l" r="r" t="t"/>
              <a:pathLst>
                <a:path extrusionOk="0" h="334" w="8157">
                  <a:moveTo>
                    <a:pt x="167" y="0"/>
                  </a:moveTo>
                  <a:cubicBezTo>
                    <a:pt x="72" y="0"/>
                    <a:pt x="0" y="84"/>
                    <a:pt x="0" y="167"/>
                  </a:cubicBezTo>
                  <a:cubicBezTo>
                    <a:pt x="0" y="262"/>
                    <a:pt x="72" y="334"/>
                    <a:pt x="167" y="334"/>
                  </a:cubicBezTo>
                  <a:lnTo>
                    <a:pt x="7989" y="334"/>
                  </a:lnTo>
                  <a:cubicBezTo>
                    <a:pt x="8085" y="334"/>
                    <a:pt x="8156" y="262"/>
                    <a:pt x="8156" y="167"/>
                  </a:cubicBezTo>
                  <a:cubicBezTo>
                    <a:pt x="8156" y="84"/>
                    <a:pt x="8085" y="0"/>
                    <a:pt x="7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3" name="Google Shape;12393;p66"/>
            <p:cNvSpPr/>
            <p:nvPr/>
          </p:nvSpPr>
          <p:spPr>
            <a:xfrm>
              <a:off x="2502340" y="2954927"/>
              <a:ext cx="30692" cy="25635"/>
            </a:xfrm>
            <a:custGeom>
              <a:rect b="b" l="l" r="r" t="t"/>
              <a:pathLst>
                <a:path extrusionOk="0" h="806" w="965">
                  <a:moveTo>
                    <a:pt x="228" y="0"/>
                  </a:moveTo>
                  <a:cubicBezTo>
                    <a:pt x="183" y="0"/>
                    <a:pt x="139" y="18"/>
                    <a:pt x="107" y="56"/>
                  </a:cubicBezTo>
                  <a:cubicBezTo>
                    <a:pt x="48" y="139"/>
                    <a:pt x="48" y="234"/>
                    <a:pt x="119" y="294"/>
                  </a:cubicBezTo>
                  <a:lnTo>
                    <a:pt x="238" y="401"/>
                  </a:lnTo>
                  <a:lnTo>
                    <a:pt x="119" y="508"/>
                  </a:lnTo>
                  <a:cubicBezTo>
                    <a:pt x="0" y="615"/>
                    <a:pt x="84" y="806"/>
                    <a:pt x="226" y="806"/>
                  </a:cubicBezTo>
                  <a:cubicBezTo>
                    <a:pt x="334" y="806"/>
                    <a:pt x="357" y="734"/>
                    <a:pt x="488" y="627"/>
                  </a:cubicBezTo>
                  <a:cubicBezTo>
                    <a:pt x="596" y="734"/>
                    <a:pt x="643" y="806"/>
                    <a:pt x="738" y="806"/>
                  </a:cubicBezTo>
                  <a:cubicBezTo>
                    <a:pt x="881" y="806"/>
                    <a:pt x="965" y="615"/>
                    <a:pt x="846" y="508"/>
                  </a:cubicBezTo>
                  <a:lnTo>
                    <a:pt x="750" y="401"/>
                  </a:lnTo>
                  <a:lnTo>
                    <a:pt x="869" y="294"/>
                  </a:lnTo>
                  <a:cubicBezTo>
                    <a:pt x="941" y="234"/>
                    <a:pt x="941" y="139"/>
                    <a:pt x="881" y="56"/>
                  </a:cubicBezTo>
                  <a:cubicBezTo>
                    <a:pt x="850" y="18"/>
                    <a:pt x="806" y="0"/>
                    <a:pt x="761" y="0"/>
                  </a:cubicBezTo>
                  <a:cubicBezTo>
                    <a:pt x="720" y="0"/>
                    <a:pt x="677" y="15"/>
                    <a:pt x="643" y="44"/>
                  </a:cubicBezTo>
                  <a:lnTo>
                    <a:pt x="500" y="175"/>
                  </a:lnTo>
                  <a:lnTo>
                    <a:pt x="346" y="44"/>
                  </a:lnTo>
                  <a:cubicBezTo>
                    <a:pt x="311" y="15"/>
                    <a:pt x="269" y="0"/>
                    <a:pt x="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4" name="Google Shape;12394;p66"/>
            <p:cNvSpPr/>
            <p:nvPr/>
          </p:nvSpPr>
          <p:spPr>
            <a:xfrm>
              <a:off x="2217940" y="3032404"/>
              <a:ext cx="101140" cy="83361"/>
            </a:xfrm>
            <a:custGeom>
              <a:rect b="b" l="l" r="r" t="t"/>
              <a:pathLst>
                <a:path extrusionOk="0" h="2621" w="3180">
                  <a:moveTo>
                    <a:pt x="525" y="1"/>
                  </a:moveTo>
                  <a:cubicBezTo>
                    <a:pt x="227" y="1"/>
                    <a:pt x="1" y="239"/>
                    <a:pt x="1" y="525"/>
                  </a:cubicBezTo>
                  <a:lnTo>
                    <a:pt x="1" y="2465"/>
                  </a:lnTo>
                  <a:cubicBezTo>
                    <a:pt x="1" y="2549"/>
                    <a:pt x="84" y="2620"/>
                    <a:pt x="167" y="2620"/>
                  </a:cubicBezTo>
                  <a:cubicBezTo>
                    <a:pt x="263" y="2620"/>
                    <a:pt x="334" y="2549"/>
                    <a:pt x="334" y="2465"/>
                  </a:cubicBezTo>
                  <a:lnTo>
                    <a:pt x="334" y="525"/>
                  </a:lnTo>
                  <a:cubicBezTo>
                    <a:pt x="334" y="418"/>
                    <a:pt x="417" y="334"/>
                    <a:pt x="525" y="334"/>
                  </a:cubicBezTo>
                  <a:lnTo>
                    <a:pt x="3013" y="334"/>
                  </a:lnTo>
                  <a:cubicBezTo>
                    <a:pt x="3096" y="334"/>
                    <a:pt x="3180" y="263"/>
                    <a:pt x="3180" y="168"/>
                  </a:cubicBezTo>
                  <a:cubicBezTo>
                    <a:pt x="3180" y="84"/>
                    <a:pt x="3096"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5" name="Google Shape;12395;p66"/>
            <p:cNvSpPr/>
            <p:nvPr/>
          </p:nvSpPr>
          <p:spPr>
            <a:xfrm>
              <a:off x="2217558" y="3082401"/>
              <a:ext cx="133708" cy="96592"/>
            </a:xfrm>
            <a:custGeom>
              <a:rect b="b" l="l" r="r" t="t"/>
              <a:pathLst>
                <a:path extrusionOk="0" h="3037" w="4204">
                  <a:moveTo>
                    <a:pt x="1918" y="322"/>
                  </a:moveTo>
                  <a:cubicBezTo>
                    <a:pt x="2061" y="322"/>
                    <a:pt x="2180" y="393"/>
                    <a:pt x="2239" y="512"/>
                  </a:cubicBezTo>
                  <a:lnTo>
                    <a:pt x="2549" y="1143"/>
                  </a:lnTo>
                  <a:cubicBezTo>
                    <a:pt x="2382" y="1322"/>
                    <a:pt x="2156" y="1405"/>
                    <a:pt x="1918" y="1405"/>
                  </a:cubicBezTo>
                  <a:cubicBezTo>
                    <a:pt x="1680" y="1405"/>
                    <a:pt x="1465" y="1298"/>
                    <a:pt x="1299" y="1143"/>
                  </a:cubicBezTo>
                  <a:lnTo>
                    <a:pt x="1608" y="512"/>
                  </a:lnTo>
                  <a:cubicBezTo>
                    <a:pt x="1668" y="393"/>
                    <a:pt x="1787" y="322"/>
                    <a:pt x="1918" y="322"/>
                  </a:cubicBezTo>
                  <a:close/>
                  <a:moveTo>
                    <a:pt x="2727" y="1453"/>
                  </a:moveTo>
                  <a:lnTo>
                    <a:pt x="3346" y="2691"/>
                  </a:lnTo>
                  <a:lnTo>
                    <a:pt x="525" y="2691"/>
                  </a:lnTo>
                  <a:lnTo>
                    <a:pt x="1144" y="1453"/>
                  </a:lnTo>
                  <a:cubicBezTo>
                    <a:pt x="1370" y="1644"/>
                    <a:pt x="1644" y="1751"/>
                    <a:pt x="1941" y="1751"/>
                  </a:cubicBezTo>
                  <a:cubicBezTo>
                    <a:pt x="2239" y="1751"/>
                    <a:pt x="2501" y="1644"/>
                    <a:pt x="2727" y="1453"/>
                  </a:cubicBezTo>
                  <a:close/>
                  <a:moveTo>
                    <a:pt x="1918" y="0"/>
                  </a:moveTo>
                  <a:cubicBezTo>
                    <a:pt x="1668" y="0"/>
                    <a:pt x="1430" y="143"/>
                    <a:pt x="1310" y="370"/>
                  </a:cubicBezTo>
                  <a:lnTo>
                    <a:pt x="941" y="1084"/>
                  </a:lnTo>
                  <a:lnTo>
                    <a:pt x="322" y="2275"/>
                  </a:lnTo>
                  <a:lnTo>
                    <a:pt x="322" y="1572"/>
                  </a:lnTo>
                  <a:cubicBezTo>
                    <a:pt x="322" y="1489"/>
                    <a:pt x="251" y="1405"/>
                    <a:pt x="167" y="1405"/>
                  </a:cubicBezTo>
                  <a:cubicBezTo>
                    <a:pt x="72" y="1405"/>
                    <a:pt x="1" y="1489"/>
                    <a:pt x="1" y="1572"/>
                  </a:cubicBezTo>
                  <a:lnTo>
                    <a:pt x="1" y="2501"/>
                  </a:lnTo>
                  <a:cubicBezTo>
                    <a:pt x="1" y="2644"/>
                    <a:pt x="60" y="2775"/>
                    <a:pt x="167" y="2882"/>
                  </a:cubicBezTo>
                  <a:cubicBezTo>
                    <a:pt x="263" y="2977"/>
                    <a:pt x="382" y="3037"/>
                    <a:pt x="525" y="3037"/>
                  </a:cubicBezTo>
                  <a:lnTo>
                    <a:pt x="4001" y="3037"/>
                  </a:lnTo>
                  <a:cubicBezTo>
                    <a:pt x="4097" y="3037"/>
                    <a:pt x="4168" y="2953"/>
                    <a:pt x="4168" y="2870"/>
                  </a:cubicBezTo>
                  <a:cubicBezTo>
                    <a:pt x="4204" y="2763"/>
                    <a:pt x="4120" y="2691"/>
                    <a:pt x="4037" y="2691"/>
                  </a:cubicBezTo>
                  <a:lnTo>
                    <a:pt x="3704" y="2691"/>
                  </a:lnTo>
                  <a:lnTo>
                    <a:pt x="2537" y="370"/>
                  </a:lnTo>
                  <a:cubicBezTo>
                    <a:pt x="2418" y="131"/>
                    <a:pt x="2180"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6" name="Google Shape;12396;p66"/>
            <p:cNvSpPr/>
            <p:nvPr/>
          </p:nvSpPr>
          <p:spPr>
            <a:xfrm>
              <a:off x="2329671" y="3032404"/>
              <a:ext cx="82566" cy="145444"/>
            </a:xfrm>
            <a:custGeom>
              <a:rect b="b" l="l" r="r" t="t"/>
              <a:pathLst>
                <a:path extrusionOk="0" h="4573" w="2596">
                  <a:moveTo>
                    <a:pt x="167" y="1"/>
                  </a:moveTo>
                  <a:cubicBezTo>
                    <a:pt x="71" y="1"/>
                    <a:pt x="0" y="84"/>
                    <a:pt x="0" y="168"/>
                  </a:cubicBezTo>
                  <a:cubicBezTo>
                    <a:pt x="0" y="263"/>
                    <a:pt x="71" y="334"/>
                    <a:pt x="167" y="334"/>
                  </a:cubicBezTo>
                  <a:lnTo>
                    <a:pt x="2072" y="334"/>
                  </a:lnTo>
                  <a:cubicBezTo>
                    <a:pt x="2179" y="334"/>
                    <a:pt x="2262" y="418"/>
                    <a:pt x="2262" y="525"/>
                  </a:cubicBezTo>
                  <a:lnTo>
                    <a:pt x="2262" y="4049"/>
                  </a:lnTo>
                  <a:cubicBezTo>
                    <a:pt x="2262" y="4156"/>
                    <a:pt x="2179" y="4251"/>
                    <a:pt x="2072" y="4251"/>
                  </a:cubicBezTo>
                  <a:lnTo>
                    <a:pt x="1179" y="4251"/>
                  </a:lnTo>
                  <a:cubicBezTo>
                    <a:pt x="1095" y="4251"/>
                    <a:pt x="1012" y="4323"/>
                    <a:pt x="1012" y="4406"/>
                  </a:cubicBezTo>
                  <a:cubicBezTo>
                    <a:pt x="1012" y="4501"/>
                    <a:pt x="1095" y="4573"/>
                    <a:pt x="1179" y="4573"/>
                  </a:cubicBezTo>
                  <a:lnTo>
                    <a:pt x="2072" y="4573"/>
                  </a:lnTo>
                  <a:cubicBezTo>
                    <a:pt x="2369" y="4573"/>
                    <a:pt x="2596" y="4335"/>
                    <a:pt x="2596" y="4049"/>
                  </a:cubicBezTo>
                  <a:lnTo>
                    <a:pt x="2596" y="525"/>
                  </a:lnTo>
                  <a:cubicBezTo>
                    <a:pt x="2596" y="239"/>
                    <a:pt x="2357"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7" name="Google Shape;12397;p66"/>
            <p:cNvSpPr/>
            <p:nvPr/>
          </p:nvSpPr>
          <p:spPr>
            <a:xfrm>
              <a:off x="2437585" y="3032404"/>
              <a:ext cx="84092" cy="10655"/>
            </a:xfrm>
            <a:custGeom>
              <a:rect b="b" l="l" r="r" t="t"/>
              <a:pathLst>
                <a:path extrusionOk="0" h="335" w="2644">
                  <a:moveTo>
                    <a:pt x="167" y="1"/>
                  </a:moveTo>
                  <a:cubicBezTo>
                    <a:pt x="84" y="1"/>
                    <a:pt x="0" y="84"/>
                    <a:pt x="0" y="168"/>
                  </a:cubicBezTo>
                  <a:cubicBezTo>
                    <a:pt x="0" y="263"/>
                    <a:pt x="84" y="334"/>
                    <a:pt x="167" y="334"/>
                  </a:cubicBezTo>
                  <a:lnTo>
                    <a:pt x="2477" y="334"/>
                  </a:lnTo>
                  <a:cubicBezTo>
                    <a:pt x="2560" y="334"/>
                    <a:pt x="2643" y="263"/>
                    <a:pt x="2643" y="168"/>
                  </a:cubicBezTo>
                  <a:cubicBezTo>
                    <a:pt x="2632" y="84"/>
                    <a:pt x="2560"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8" name="Google Shape;12398;p66"/>
            <p:cNvSpPr/>
            <p:nvPr/>
          </p:nvSpPr>
          <p:spPr>
            <a:xfrm>
              <a:off x="2427344" y="3055144"/>
              <a:ext cx="94334" cy="10623"/>
            </a:xfrm>
            <a:custGeom>
              <a:rect b="b" l="l" r="r" t="t"/>
              <a:pathLst>
                <a:path extrusionOk="0" h="334" w="2966">
                  <a:moveTo>
                    <a:pt x="168" y="0"/>
                  </a:moveTo>
                  <a:cubicBezTo>
                    <a:pt x="72" y="0"/>
                    <a:pt x="1" y="84"/>
                    <a:pt x="1" y="167"/>
                  </a:cubicBezTo>
                  <a:cubicBezTo>
                    <a:pt x="1" y="262"/>
                    <a:pt x="72" y="334"/>
                    <a:pt x="168" y="334"/>
                  </a:cubicBezTo>
                  <a:lnTo>
                    <a:pt x="2799" y="334"/>
                  </a:lnTo>
                  <a:cubicBezTo>
                    <a:pt x="2882" y="334"/>
                    <a:pt x="2965" y="262"/>
                    <a:pt x="2965" y="167"/>
                  </a:cubicBezTo>
                  <a:cubicBezTo>
                    <a:pt x="2954" y="84"/>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399" name="Google Shape;12399;p66"/>
            <p:cNvSpPr/>
            <p:nvPr/>
          </p:nvSpPr>
          <p:spPr>
            <a:xfrm>
              <a:off x="2427344" y="3077853"/>
              <a:ext cx="94334" cy="10623"/>
            </a:xfrm>
            <a:custGeom>
              <a:rect b="b" l="l" r="r" t="t"/>
              <a:pathLst>
                <a:path extrusionOk="0" h="334" w="2966">
                  <a:moveTo>
                    <a:pt x="168" y="1"/>
                  </a:moveTo>
                  <a:cubicBezTo>
                    <a:pt x="72" y="1"/>
                    <a:pt x="1" y="84"/>
                    <a:pt x="1" y="167"/>
                  </a:cubicBezTo>
                  <a:cubicBezTo>
                    <a:pt x="1" y="263"/>
                    <a:pt x="72" y="334"/>
                    <a:pt x="168" y="334"/>
                  </a:cubicBezTo>
                  <a:lnTo>
                    <a:pt x="2799" y="334"/>
                  </a:lnTo>
                  <a:cubicBezTo>
                    <a:pt x="2882" y="334"/>
                    <a:pt x="2965" y="263"/>
                    <a:pt x="2965" y="167"/>
                  </a:cubicBezTo>
                  <a:cubicBezTo>
                    <a:pt x="2954" y="84"/>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0" name="Google Shape;12400;p66"/>
            <p:cNvSpPr/>
            <p:nvPr/>
          </p:nvSpPr>
          <p:spPr>
            <a:xfrm>
              <a:off x="2427344" y="3100212"/>
              <a:ext cx="94334" cy="10623"/>
            </a:xfrm>
            <a:custGeom>
              <a:rect b="b" l="l" r="r" t="t"/>
              <a:pathLst>
                <a:path extrusionOk="0" h="334" w="2966">
                  <a:moveTo>
                    <a:pt x="168" y="0"/>
                  </a:moveTo>
                  <a:cubicBezTo>
                    <a:pt x="72" y="0"/>
                    <a:pt x="1" y="71"/>
                    <a:pt x="1" y="167"/>
                  </a:cubicBezTo>
                  <a:cubicBezTo>
                    <a:pt x="1" y="250"/>
                    <a:pt x="72" y="333"/>
                    <a:pt x="168" y="333"/>
                  </a:cubicBezTo>
                  <a:lnTo>
                    <a:pt x="2799" y="333"/>
                  </a:lnTo>
                  <a:cubicBezTo>
                    <a:pt x="2882" y="333"/>
                    <a:pt x="2965" y="250"/>
                    <a:pt x="2965" y="167"/>
                  </a:cubicBezTo>
                  <a:cubicBezTo>
                    <a:pt x="2965" y="71"/>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1" name="Google Shape;12401;p66"/>
            <p:cNvSpPr/>
            <p:nvPr/>
          </p:nvSpPr>
          <p:spPr>
            <a:xfrm>
              <a:off x="2427344" y="3122921"/>
              <a:ext cx="94334" cy="10623"/>
            </a:xfrm>
            <a:custGeom>
              <a:rect b="b" l="l" r="r" t="t"/>
              <a:pathLst>
                <a:path extrusionOk="0" h="334" w="2966">
                  <a:moveTo>
                    <a:pt x="168" y="0"/>
                  </a:moveTo>
                  <a:cubicBezTo>
                    <a:pt x="72" y="0"/>
                    <a:pt x="1" y="72"/>
                    <a:pt x="1" y="167"/>
                  </a:cubicBezTo>
                  <a:cubicBezTo>
                    <a:pt x="1" y="250"/>
                    <a:pt x="72" y="334"/>
                    <a:pt x="168" y="334"/>
                  </a:cubicBezTo>
                  <a:lnTo>
                    <a:pt x="2799" y="334"/>
                  </a:lnTo>
                  <a:cubicBezTo>
                    <a:pt x="2882" y="334"/>
                    <a:pt x="2965" y="250"/>
                    <a:pt x="2965" y="167"/>
                  </a:cubicBezTo>
                  <a:cubicBezTo>
                    <a:pt x="2954" y="72"/>
                    <a:pt x="288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2" name="Google Shape;12402;p66"/>
            <p:cNvSpPr/>
            <p:nvPr/>
          </p:nvSpPr>
          <p:spPr>
            <a:xfrm>
              <a:off x="2427344" y="3145629"/>
              <a:ext cx="94334" cy="10655"/>
            </a:xfrm>
            <a:custGeom>
              <a:rect b="b" l="l" r="r" t="t"/>
              <a:pathLst>
                <a:path extrusionOk="0" h="335" w="2966">
                  <a:moveTo>
                    <a:pt x="168" y="1"/>
                  </a:moveTo>
                  <a:cubicBezTo>
                    <a:pt x="72" y="1"/>
                    <a:pt x="1" y="72"/>
                    <a:pt x="1" y="167"/>
                  </a:cubicBezTo>
                  <a:cubicBezTo>
                    <a:pt x="1" y="251"/>
                    <a:pt x="72" y="334"/>
                    <a:pt x="168" y="334"/>
                  </a:cubicBezTo>
                  <a:lnTo>
                    <a:pt x="2799" y="334"/>
                  </a:lnTo>
                  <a:cubicBezTo>
                    <a:pt x="2882" y="334"/>
                    <a:pt x="2965" y="251"/>
                    <a:pt x="2965" y="167"/>
                  </a:cubicBezTo>
                  <a:cubicBezTo>
                    <a:pt x="2954" y="72"/>
                    <a:pt x="288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3" name="Google Shape;12403;p66"/>
            <p:cNvSpPr/>
            <p:nvPr/>
          </p:nvSpPr>
          <p:spPr>
            <a:xfrm>
              <a:off x="2427344" y="3167988"/>
              <a:ext cx="68953" cy="10241"/>
            </a:xfrm>
            <a:custGeom>
              <a:rect b="b" l="l" r="r" t="t"/>
              <a:pathLst>
                <a:path extrusionOk="0" h="322" w="2168">
                  <a:moveTo>
                    <a:pt x="168" y="0"/>
                  </a:moveTo>
                  <a:cubicBezTo>
                    <a:pt x="72" y="0"/>
                    <a:pt x="1" y="72"/>
                    <a:pt x="1" y="167"/>
                  </a:cubicBezTo>
                  <a:cubicBezTo>
                    <a:pt x="1" y="250"/>
                    <a:pt x="72" y="322"/>
                    <a:pt x="168" y="322"/>
                  </a:cubicBezTo>
                  <a:lnTo>
                    <a:pt x="1989" y="322"/>
                  </a:lnTo>
                  <a:cubicBezTo>
                    <a:pt x="2084" y="322"/>
                    <a:pt x="2156" y="250"/>
                    <a:pt x="2156" y="167"/>
                  </a:cubicBezTo>
                  <a:cubicBezTo>
                    <a:pt x="2168" y="72"/>
                    <a:pt x="2096" y="0"/>
                    <a:pt x="19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4" name="Google Shape;12404;p66"/>
            <p:cNvSpPr/>
            <p:nvPr/>
          </p:nvSpPr>
          <p:spPr>
            <a:xfrm>
              <a:off x="2323214" y="3050882"/>
              <a:ext cx="66695" cy="69780"/>
            </a:xfrm>
            <a:custGeom>
              <a:rect b="b" l="l" r="r" t="t"/>
              <a:pathLst>
                <a:path extrusionOk="0" h="2194" w="2097">
                  <a:moveTo>
                    <a:pt x="715" y="408"/>
                  </a:moveTo>
                  <a:lnTo>
                    <a:pt x="715" y="527"/>
                  </a:lnTo>
                  <a:cubicBezTo>
                    <a:pt x="715" y="1075"/>
                    <a:pt x="1120" y="1527"/>
                    <a:pt x="1632" y="1611"/>
                  </a:cubicBezTo>
                  <a:cubicBezTo>
                    <a:pt x="1477" y="1742"/>
                    <a:pt x="1275" y="1837"/>
                    <a:pt x="1072" y="1837"/>
                  </a:cubicBezTo>
                  <a:cubicBezTo>
                    <a:pt x="655" y="1837"/>
                    <a:pt x="310" y="1492"/>
                    <a:pt x="310" y="1075"/>
                  </a:cubicBezTo>
                  <a:cubicBezTo>
                    <a:pt x="310" y="789"/>
                    <a:pt x="477" y="539"/>
                    <a:pt x="715" y="408"/>
                  </a:cubicBezTo>
                  <a:close/>
                  <a:moveTo>
                    <a:pt x="960" y="0"/>
                  </a:moveTo>
                  <a:cubicBezTo>
                    <a:pt x="950" y="0"/>
                    <a:pt x="939" y="1"/>
                    <a:pt x="929" y="3"/>
                  </a:cubicBezTo>
                  <a:cubicBezTo>
                    <a:pt x="394" y="75"/>
                    <a:pt x="1" y="539"/>
                    <a:pt x="1" y="1087"/>
                  </a:cubicBezTo>
                  <a:cubicBezTo>
                    <a:pt x="1" y="1694"/>
                    <a:pt x="489" y="2194"/>
                    <a:pt x="1096" y="2194"/>
                  </a:cubicBezTo>
                  <a:cubicBezTo>
                    <a:pt x="1525" y="2194"/>
                    <a:pt x="1929" y="1932"/>
                    <a:pt x="2096" y="1539"/>
                  </a:cubicBezTo>
                  <a:cubicBezTo>
                    <a:pt x="2096" y="1444"/>
                    <a:pt x="2084" y="1384"/>
                    <a:pt x="2048" y="1337"/>
                  </a:cubicBezTo>
                  <a:cubicBezTo>
                    <a:pt x="2030" y="1309"/>
                    <a:pt x="1990" y="1281"/>
                    <a:pt x="1945" y="1281"/>
                  </a:cubicBezTo>
                  <a:cubicBezTo>
                    <a:pt x="1932" y="1281"/>
                    <a:pt x="1919" y="1284"/>
                    <a:pt x="1906" y="1289"/>
                  </a:cubicBezTo>
                  <a:lnTo>
                    <a:pt x="1798" y="1289"/>
                  </a:lnTo>
                  <a:cubicBezTo>
                    <a:pt x="1382" y="1289"/>
                    <a:pt x="1036" y="944"/>
                    <a:pt x="1036" y="527"/>
                  </a:cubicBezTo>
                  <a:cubicBezTo>
                    <a:pt x="1036" y="420"/>
                    <a:pt x="1060" y="313"/>
                    <a:pt x="1096" y="229"/>
                  </a:cubicBezTo>
                  <a:cubicBezTo>
                    <a:pt x="1132" y="170"/>
                    <a:pt x="1120" y="110"/>
                    <a:pt x="1084" y="63"/>
                  </a:cubicBezTo>
                  <a:cubicBezTo>
                    <a:pt x="1054" y="23"/>
                    <a:pt x="1009" y="0"/>
                    <a:pt x="9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05" name="Google Shape;12405;p66"/>
          <p:cNvGrpSpPr/>
          <p:nvPr/>
        </p:nvGrpSpPr>
        <p:grpSpPr>
          <a:xfrm>
            <a:off x="1749897" y="2894561"/>
            <a:ext cx="355993" cy="355612"/>
            <a:chOff x="1749897" y="2894561"/>
            <a:chExt cx="355993" cy="355612"/>
          </a:xfrm>
        </p:grpSpPr>
        <p:sp>
          <p:nvSpPr>
            <p:cNvPr id="12406" name="Google Shape;12406;p66"/>
            <p:cNvSpPr/>
            <p:nvPr/>
          </p:nvSpPr>
          <p:spPr>
            <a:xfrm>
              <a:off x="1899858" y="2895324"/>
              <a:ext cx="206033" cy="161728"/>
            </a:xfrm>
            <a:custGeom>
              <a:rect b="b" l="l" r="r" t="t"/>
              <a:pathLst>
                <a:path extrusionOk="0" h="5085" w="6478">
                  <a:moveTo>
                    <a:pt x="6156" y="322"/>
                  </a:moveTo>
                  <a:lnTo>
                    <a:pt x="6156" y="4763"/>
                  </a:lnTo>
                  <a:lnTo>
                    <a:pt x="334" y="4763"/>
                  </a:lnTo>
                  <a:lnTo>
                    <a:pt x="334" y="322"/>
                  </a:lnTo>
                  <a:close/>
                  <a:moveTo>
                    <a:pt x="167" y="1"/>
                  </a:moveTo>
                  <a:cubicBezTo>
                    <a:pt x="72" y="1"/>
                    <a:pt x="0" y="72"/>
                    <a:pt x="0" y="167"/>
                  </a:cubicBezTo>
                  <a:lnTo>
                    <a:pt x="0" y="4930"/>
                  </a:lnTo>
                  <a:cubicBezTo>
                    <a:pt x="0" y="5013"/>
                    <a:pt x="72" y="5085"/>
                    <a:pt x="167" y="5085"/>
                  </a:cubicBezTo>
                  <a:lnTo>
                    <a:pt x="6311" y="5085"/>
                  </a:lnTo>
                  <a:cubicBezTo>
                    <a:pt x="6406" y="5085"/>
                    <a:pt x="6477" y="5013"/>
                    <a:pt x="6477" y="4930"/>
                  </a:cubicBezTo>
                  <a:lnTo>
                    <a:pt x="6477" y="167"/>
                  </a:lnTo>
                  <a:cubicBezTo>
                    <a:pt x="6477" y="72"/>
                    <a:pt x="6406" y="1"/>
                    <a:pt x="6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7" name="Google Shape;12407;p66"/>
            <p:cNvSpPr/>
            <p:nvPr/>
          </p:nvSpPr>
          <p:spPr>
            <a:xfrm>
              <a:off x="1751424" y="2894561"/>
              <a:ext cx="135585" cy="161379"/>
            </a:xfrm>
            <a:custGeom>
              <a:rect b="b" l="l" r="r" t="t"/>
              <a:pathLst>
                <a:path extrusionOk="0" h="5074" w="4263">
                  <a:moveTo>
                    <a:pt x="3643" y="334"/>
                  </a:moveTo>
                  <a:lnTo>
                    <a:pt x="2048" y="2227"/>
                  </a:lnTo>
                  <a:lnTo>
                    <a:pt x="476" y="334"/>
                  </a:lnTo>
                  <a:close/>
                  <a:moveTo>
                    <a:pt x="286" y="632"/>
                  </a:moveTo>
                  <a:lnTo>
                    <a:pt x="1846" y="2489"/>
                  </a:lnTo>
                  <a:lnTo>
                    <a:pt x="286" y="4359"/>
                  </a:lnTo>
                  <a:lnTo>
                    <a:pt x="286" y="632"/>
                  </a:lnTo>
                  <a:close/>
                  <a:moveTo>
                    <a:pt x="3894" y="561"/>
                  </a:moveTo>
                  <a:lnTo>
                    <a:pt x="3894" y="4430"/>
                  </a:lnTo>
                  <a:lnTo>
                    <a:pt x="2274" y="2489"/>
                  </a:lnTo>
                  <a:lnTo>
                    <a:pt x="3894" y="561"/>
                  </a:lnTo>
                  <a:close/>
                  <a:moveTo>
                    <a:pt x="2072" y="2739"/>
                  </a:moveTo>
                  <a:lnTo>
                    <a:pt x="3763" y="4763"/>
                  </a:lnTo>
                  <a:lnTo>
                    <a:pt x="369" y="4763"/>
                  </a:lnTo>
                  <a:lnTo>
                    <a:pt x="2072" y="2739"/>
                  </a:lnTo>
                  <a:close/>
                  <a:moveTo>
                    <a:pt x="36" y="1"/>
                  </a:moveTo>
                  <a:cubicBezTo>
                    <a:pt x="36" y="1"/>
                    <a:pt x="24" y="1"/>
                    <a:pt x="24" y="25"/>
                  </a:cubicBezTo>
                  <a:cubicBezTo>
                    <a:pt x="24" y="25"/>
                    <a:pt x="12" y="25"/>
                    <a:pt x="12" y="37"/>
                  </a:cubicBezTo>
                  <a:lnTo>
                    <a:pt x="0" y="49"/>
                  </a:lnTo>
                  <a:lnTo>
                    <a:pt x="0" y="72"/>
                  </a:lnTo>
                  <a:lnTo>
                    <a:pt x="0" y="84"/>
                  </a:lnTo>
                  <a:lnTo>
                    <a:pt x="0" y="96"/>
                  </a:lnTo>
                  <a:lnTo>
                    <a:pt x="0" y="108"/>
                  </a:lnTo>
                  <a:lnTo>
                    <a:pt x="0" y="132"/>
                  </a:lnTo>
                  <a:lnTo>
                    <a:pt x="0" y="144"/>
                  </a:lnTo>
                  <a:lnTo>
                    <a:pt x="0" y="4906"/>
                  </a:lnTo>
                  <a:cubicBezTo>
                    <a:pt x="0" y="4990"/>
                    <a:pt x="72" y="5073"/>
                    <a:pt x="155" y="5073"/>
                  </a:cubicBezTo>
                  <a:lnTo>
                    <a:pt x="4108" y="5073"/>
                  </a:lnTo>
                  <a:cubicBezTo>
                    <a:pt x="4191" y="5073"/>
                    <a:pt x="4263" y="4990"/>
                    <a:pt x="4263" y="4906"/>
                  </a:cubicBezTo>
                  <a:lnTo>
                    <a:pt x="4263" y="144"/>
                  </a:lnTo>
                  <a:cubicBezTo>
                    <a:pt x="4239" y="84"/>
                    <a:pt x="4167"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8" name="Google Shape;12408;p66"/>
            <p:cNvSpPr/>
            <p:nvPr/>
          </p:nvSpPr>
          <p:spPr>
            <a:xfrm>
              <a:off x="1931663" y="2921468"/>
              <a:ext cx="64787" cy="10241"/>
            </a:xfrm>
            <a:custGeom>
              <a:rect b="b" l="l" r="r" t="t"/>
              <a:pathLst>
                <a:path extrusionOk="0" h="322" w="2037">
                  <a:moveTo>
                    <a:pt x="167" y="0"/>
                  </a:moveTo>
                  <a:cubicBezTo>
                    <a:pt x="72" y="0"/>
                    <a:pt x="1" y="72"/>
                    <a:pt x="1" y="155"/>
                  </a:cubicBezTo>
                  <a:cubicBezTo>
                    <a:pt x="1" y="250"/>
                    <a:pt x="72" y="322"/>
                    <a:pt x="167" y="322"/>
                  </a:cubicBezTo>
                  <a:lnTo>
                    <a:pt x="1882" y="322"/>
                  </a:lnTo>
                  <a:cubicBezTo>
                    <a:pt x="1965" y="322"/>
                    <a:pt x="2037" y="250"/>
                    <a:pt x="2037" y="155"/>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09" name="Google Shape;12409;p66"/>
            <p:cNvSpPr/>
            <p:nvPr/>
          </p:nvSpPr>
          <p:spPr>
            <a:xfrm>
              <a:off x="2009681" y="2921468"/>
              <a:ext cx="65168" cy="10241"/>
            </a:xfrm>
            <a:custGeom>
              <a:rect b="b" l="l" r="r" t="t"/>
              <a:pathLst>
                <a:path extrusionOk="0" h="322" w="2049">
                  <a:moveTo>
                    <a:pt x="167" y="0"/>
                  </a:moveTo>
                  <a:cubicBezTo>
                    <a:pt x="84" y="0"/>
                    <a:pt x="0" y="72"/>
                    <a:pt x="0" y="155"/>
                  </a:cubicBezTo>
                  <a:cubicBezTo>
                    <a:pt x="0" y="250"/>
                    <a:pt x="84" y="322"/>
                    <a:pt x="167" y="322"/>
                  </a:cubicBezTo>
                  <a:lnTo>
                    <a:pt x="1881" y="322"/>
                  </a:lnTo>
                  <a:cubicBezTo>
                    <a:pt x="1965" y="322"/>
                    <a:pt x="2048" y="250"/>
                    <a:pt x="2048" y="155"/>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0" name="Google Shape;12410;p66"/>
            <p:cNvSpPr/>
            <p:nvPr/>
          </p:nvSpPr>
          <p:spPr>
            <a:xfrm>
              <a:off x="1931663" y="2954418"/>
              <a:ext cx="64787" cy="10623"/>
            </a:xfrm>
            <a:custGeom>
              <a:rect b="b" l="l" r="r" t="t"/>
              <a:pathLst>
                <a:path extrusionOk="0" h="334" w="2037">
                  <a:moveTo>
                    <a:pt x="167" y="0"/>
                  </a:moveTo>
                  <a:cubicBezTo>
                    <a:pt x="72" y="0"/>
                    <a:pt x="1" y="72"/>
                    <a:pt x="1" y="167"/>
                  </a:cubicBezTo>
                  <a:cubicBezTo>
                    <a:pt x="1" y="250"/>
                    <a:pt x="72" y="334"/>
                    <a:pt x="167" y="334"/>
                  </a:cubicBezTo>
                  <a:lnTo>
                    <a:pt x="1882" y="334"/>
                  </a:lnTo>
                  <a:cubicBezTo>
                    <a:pt x="1965" y="334"/>
                    <a:pt x="2037" y="250"/>
                    <a:pt x="2037" y="167"/>
                  </a:cubicBezTo>
                  <a:cubicBezTo>
                    <a:pt x="2037" y="72"/>
                    <a:pt x="1965" y="0"/>
                    <a:pt x="1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1" name="Google Shape;12411;p66"/>
            <p:cNvSpPr/>
            <p:nvPr/>
          </p:nvSpPr>
          <p:spPr>
            <a:xfrm>
              <a:off x="2009681" y="2954418"/>
              <a:ext cx="65168" cy="10623"/>
            </a:xfrm>
            <a:custGeom>
              <a:rect b="b" l="l" r="r" t="t"/>
              <a:pathLst>
                <a:path extrusionOk="0" h="334" w="2049">
                  <a:moveTo>
                    <a:pt x="167" y="0"/>
                  </a:moveTo>
                  <a:cubicBezTo>
                    <a:pt x="84" y="0"/>
                    <a:pt x="0" y="72"/>
                    <a:pt x="0" y="167"/>
                  </a:cubicBezTo>
                  <a:cubicBezTo>
                    <a:pt x="0" y="250"/>
                    <a:pt x="84" y="334"/>
                    <a:pt x="167" y="334"/>
                  </a:cubicBezTo>
                  <a:lnTo>
                    <a:pt x="1881" y="334"/>
                  </a:lnTo>
                  <a:cubicBezTo>
                    <a:pt x="1965" y="334"/>
                    <a:pt x="2048" y="250"/>
                    <a:pt x="2048" y="167"/>
                  </a:cubicBezTo>
                  <a:cubicBezTo>
                    <a:pt x="2048" y="72"/>
                    <a:pt x="1965" y="0"/>
                    <a:pt x="1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2" name="Google Shape;12412;p66"/>
            <p:cNvSpPr/>
            <p:nvPr/>
          </p:nvSpPr>
          <p:spPr>
            <a:xfrm>
              <a:off x="1931663" y="2987718"/>
              <a:ext cx="64787" cy="10273"/>
            </a:xfrm>
            <a:custGeom>
              <a:rect b="b" l="l" r="r" t="t"/>
              <a:pathLst>
                <a:path extrusionOk="0" h="323" w="2037">
                  <a:moveTo>
                    <a:pt x="167" y="1"/>
                  </a:moveTo>
                  <a:cubicBezTo>
                    <a:pt x="72" y="1"/>
                    <a:pt x="1" y="72"/>
                    <a:pt x="1" y="156"/>
                  </a:cubicBezTo>
                  <a:cubicBezTo>
                    <a:pt x="1" y="251"/>
                    <a:pt x="72" y="322"/>
                    <a:pt x="167" y="322"/>
                  </a:cubicBezTo>
                  <a:lnTo>
                    <a:pt x="1882" y="322"/>
                  </a:lnTo>
                  <a:cubicBezTo>
                    <a:pt x="1965" y="322"/>
                    <a:pt x="2037" y="251"/>
                    <a:pt x="2037" y="156"/>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3" name="Google Shape;12413;p66"/>
            <p:cNvSpPr/>
            <p:nvPr/>
          </p:nvSpPr>
          <p:spPr>
            <a:xfrm>
              <a:off x="2009681" y="2987718"/>
              <a:ext cx="65168" cy="10273"/>
            </a:xfrm>
            <a:custGeom>
              <a:rect b="b" l="l" r="r" t="t"/>
              <a:pathLst>
                <a:path extrusionOk="0" h="323" w="2049">
                  <a:moveTo>
                    <a:pt x="167" y="1"/>
                  </a:moveTo>
                  <a:cubicBezTo>
                    <a:pt x="84" y="1"/>
                    <a:pt x="0" y="72"/>
                    <a:pt x="0" y="156"/>
                  </a:cubicBezTo>
                  <a:cubicBezTo>
                    <a:pt x="0" y="251"/>
                    <a:pt x="84" y="322"/>
                    <a:pt x="167" y="322"/>
                  </a:cubicBezTo>
                  <a:lnTo>
                    <a:pt x="1881" y="322"/>
                  </a:lnTo>
                  <a:cubicBezTo>
                    <a:pt x="1965" y="322"/>
                    <a:pt x="2048" y="251"/>
                    <a:pt x="2048" y="156"/>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4" name="Google Shape;12414;p66"/>
            <p:cNvSpPr/>
            <p:nvPr/>
          </p:nvSpPr>
          <p:spPr>
            <a:xfrm>
              <a:off x="1931663" y="3020668"/>
              <a:ext cx="64787" cy="10655"/>
            </a:xfrm>
            <a:custGeom>
              <a:rect b="b" l="l" r="r" t="t"/>
              <a:pathLst>
                <a:path extrusionOk="0" h="335" w="2037">
                  <a:moveTo>
                    <a:pt x="167" y="1"/>
                  </a:moveTo>
                  <a:cubicBezTo>
                    <a:pt x="72" y="1"/>
                    <a:pt x="1" y="72"/>
                    <a:pt x="1" y="167"/>
                  </a:cubicBezTo>
                  <a:cubicBezTo>
                    <a:pt x="1" y="251"/>
                    <a:pt x="72" y="334"/>
                    <a:pt x="167" y="334"/>
                  </a:cubicBezTo>
                  <a:lnTo>
                    <a:pt x="1882" y="334"/>
                  </a:lnTo>
                  <a:cubicBezTo>
                    <a:pt x="1965" y="334"/>
                    <a:pt x="2037" y="251"/>
                    <a:pt x="2037" y="167"/>
                  </a:cubicBezTo>
                  <a:cubicBezTo>
                    <a:pt x="2037" y="72"/>
                    <a:pt x="1965" y="1"/>
                    <a:pt x="1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5" name="Google Shape;12415;p66"/>
            <p:cNvSpPr/>
            <p:nvPr/>
          </p:nvSpPr>
          <p:spPr>
            <a:xfrm>
              <a:off x="2009681" y="3020668"/>
              <a:ext cx="65168" cy="10655"/>
            </a:xfrm>
            <a:custGeom>
              <a:rect b="b" l="l" r="r" t="t"/>
              <a:pathLst>
                <a:path extrusionOk="0" h="335" w="2049">
                  <a:moveTo>
                    <a:pt x="167" y="1"/>
                  </a:moveTo>
                  <a:cubicBezTo>
                    <a:pt x="84" y="1"/>
                    <a:pt x="0" y="72"/>
                    <a:pt x="0" y="167"/>
                  </a:cubicBezTo>
                  <a:cubicBezTo>
                    <a:pt x="0" y="251"/>
                    <a:pt x="84" y="334"/>
                    <a:pt x="167" y="334"/>
                  </a:cubicBezTo>
                  <a:lnTo>
                    <a:pt x="1881" y="334"/>
                  </a:lnTo>
                  <a:cubicBezTo>
                    <a:pt x="1965" y="334"/>
                    <a:pt x="2048" y="251"/>
                    <a:pt x="2048" y="167"/>
                  </a:cubicBezTo>
                  <a:cubicBezTo>
                    <a:pt x="2048" y="72"/>
                    <a:pt x="1965" y="1"/>
                    <a:pt x="1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6" name="Google Shape;12416;p66"/>
            <p:cNvSpPr/>
            <p:nvPr/>
          </p:nvSpPr>
          <p:spPr>
            <a:xfrm>
              <a:off x="1749897" y="3069138"/>
              <a:ext cx="355993" cy="181034"/>
            </a:xfrm>
            <a:custGeom>
              <a:rect b="b" l="l" r="r" t="t"/>
              <a:pathLst>
                <a:path extrusionOk="0" h="5692" w="11193">
                  <a:moveTo>
                    <a:pt x="9859" y="322"/>
                  </a:moveTo>
                  <a:lnTo>
                    <a:pt x="5596" y="1477"/>
                  </a:lnTo>
                  <a:lnTo>
                    <a:pt x="1334" y="322"/>
                  </a:lnTo>
                  <a:close/>
                  <a:moveTo>
                    <a:pt x="334" y="394"/>
                  </a:moveTo>
                  <a:lnTo>
                    <a:pt x="4954" y="1644"/>
                  </a:lnTo>
                  <a:lnTo>
                    <a:pt x="334" y="2894"/>
                  </a:lnTo>
                  <a:lnTo>
                    <a:pt x="334" y="394"/>
                  </a:lnTo>
                  <a:close/>
                  <a:moveTo>
                    <a:pt x="10871" y="417"/>
                  </a:moveTo>
                  <a:lnTo>
                    <a:pt x="10871" y="2918"/>
                  </a:lnTo>
                  <a:lnTo>
                    <a:pt x="6239" y="1668"/>
                  </a:lnTo>
                  <a:lnTo>
                    <a:pt x="10871" y="417"/>
                  </a:lnTo>
                  <a:close/>
                  <a:moveTo>
                    <a:pt x="5596" y="1822"/>
                  </a:moveTo>
                  <a:lnTo>
                    <a:pt x="10252" y="3096"/>
                  </a:lnTo>
                  <a:lnTo>
                    <a:pt x="941" y="3096"/>
                  </a:lnTo>
                  <a:lnTo>
                    <a:pt x="5596" y="1822"/>
                  </a:lnTo>
                  <a:close/>
                  <a:moveTo>
                    <a:pt x="9132" y="3425"/>
                  </a:moveTo>
                  <a:cubicBezTo>
                    <a:pt x="9140" y="3425"/>
                    <a:pt x="9148" y="3427"/>
                    <a:pt x="9156" y="3430"/>
                  </a:cubicBezTo>
                  <a:lnTo>
                    <a:pt x="10669" y="4477"/>
                  </a:lnTo>
                  <a:cubicBezTo>
                    <a:pt x="10692" y="4489"/>
                    <a:pt x="10704" y="4501"/>
                    <a:pt x="10692" y="4537"/>
                  </a:cubicBezTo>
                  <a:cubicBezTo>
                    <a:pt x="10692" y="4549"/>
                    <a:pt x="10669" y="4561"/>
                    <a:pt x="10645" y="4561"/>
                  </a:cubicBezTo>
                  <a:lnTo>
                    <a:pt x="9871" y="4525"/>
                  </a:lnTo>
                  <a:cubicBezTo>
                    <a:pt x="9856" y="4522"/>
                    <a:pt x="9840" y="4521"/>
                    <a:pt x="9825" y="4521"/>
                  </a:cubicBezTo>
                  <a:cubicBezTo>
                    <a:pt x="9708" y="4521"/>
                    <a:pt x="9589" y="4598"/>
                    <a:pt x="9526" y="4704"/>
                  </a:cubicBezTo>
                  <a:cubicBezTo>
                    <a:pt x="9097" y="5382"/>
                    <a:pt x="9121" y="5382"/>
                    <a:pt x="9085" y="5382"/>
                  </a:cubicBezTo>
                  <a:cubicBezTo>
                    <a:pt x="9049" y="5382"/>
                    <a:pt x="9037" y="5370"/>
                    <a:pt x="9037" y="5335"/>
                  </a:cubicBezTo>
                  <a:lnTo>
                    <a:pt x="9085" y="3477"/>
                  </a:lnTo>
                  <a:cubicBezTo>
                    <a:pt x="9085" y="3441"/>
                    <a:pt x="9106" y="3425"/>
                    <a:pt x="9132" y="3425"/>
                  </a:cubicBezTo>
                  <a:close/>
                  <a:moveTo>
                    <a:pt x="334" y="1"/>
                  </a:moveTo>
                  <a:cubicBezTo>
                    <a:pt x="286" y="1"/>
                    <a:pt x="239" y="13"/>
                    <a:pt x="215" y="25"/>
                  </a:cubicBezTo>
                  <a:cubicBezTo>
                    <a:pt x="96" y="72"/>
                    <a:pt x="12" y="191"/>
                    <a:pt x="1" y="310"/>
                  </a:cubicBezTo>
                  <a:lnTo>
                    <a:pt x="1" y="322"/>
                  </a:lnTo>
                  <a:lnTo>
                    <a:pt x="1" y="3096"/>
                  </a:lnTo>
                  <a:cubicBezTo>
                    <a:pt x="1" y="3275"/>
                    <a:pt x="155" y="3418"/>
                    <a:pt x="334" y="3418"/>
                  </a:cubicBezTo>
                  <a:lnTo>
                    <a:pt x="8728" y="3418"/>
                  </a:lnTo>
                  <a:cubicBezTo>
                    <a:pt x="8728" y="3465"/>
                    <a:pt x="8728" y="3346"/>
                    <a:pt x="8680" y="5311"/>
                  </a:cubicBezTo>
                  <a:cubicBezTo>
                    <a:pt x="8680" y="5418"/>
                    <a:pt x="8704" y="5513"/>
                    <a:pt x="8775" y="5573"/>
                  </a:cubicBezTo>
                  <a:cubicBezTo>
                    <a:pt x="8859" y="5656"/>
                    <a:pt x="8954" y="5692"/>
                    <a:pt x="9061" y="5692"/>
                  </a:cubicBezTo>
                  <a:cubicBezTo>
                    <a:pt x="9192" y="5692"/>
                    <a:pt x="9311" y="5620"/>
                    <a:pt x="9395" y="5513"/>
                  </a:cubicBezTo>
                  <a:cubicBezTo>
                    <a:pt x="9823" y="4847"/>
                    <a:pt x="9787" y="4835"/>
                    <a:pt x="9835" y="4835"/>
                  </a:cubicBezTo>
                  <a:cubicBezTo>
                    <a:pt x="10764" y="4882"/>
                    <a:pt x="10621" y="4882"/>
                    <a:pt x="10645" y="4882"/>
                  </a:cubicBezTo>
                  <a:cubicBezTo>
                    <a:pt x="10800" y="4882"/>
                    <a:pt x="10954" y="4775"/>
                    <a:pt x="11002" y="4608"/>
                  </a:cubicBezTo>
                  <a:cubicBezTo>
                    <a:pt x="11038" y="4442"/>
                    <a:pt x="10978" y="4287"/>
                    <a:pt x="10847" y="4180"/>
                  </a:cubicBezTo>
                  <a:lnTo>
                    <a:pt x="9704" y="3406"/>
                  </a:lnTo>
                  <a:lnTo>
                    <a:pt x="10847" y="3406"/>
                  </a:lnTo>
                  <a:cubicBezTo>
                    <a:pt x="11026" y="3406"/>
                    <a:pt x="11181" y="3251"/>
                    <a:pt x="11181" y="3073"/>
                  </a:cubicBezTo>
                  <a:cubicBezTo>
                    <a:pt x="11192" y="2739"/>
                    <a:pt x="11192" y="620"/>
                    <a:pt x="11192" y="310"/>
                  </a:cubicBezTo>
                  <a:cubicBezTo>
                    <a:pt x="11192" y="179"/>
                    <a:pt x="11109" y="72"/>
                    <a:pt x="10990" y="25"/>
                  </a:cubicBezTo>
                  <a:cubicBezTo>
                    <a:pt x="10942" y="13"/>
                    <a:pt x="10907" y="1"/>
                    <a:pt x="108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17" name="Google Shape;12417;p66"/>
          <p:cNvGrpSpPr/>
          <p:nvPr/>
        </p:nvGrpSpPr>
        <p:grpSpPr>
          <a:xfrm>
            <a:off x="1305327" y="2894211"/>
            <a:ext cx="357520" cy="357488"/>
            <a:chOff x="1305327" y="2894211"/>
            <a:chExt cx="357520" cy="357488"/>
          </a:xfrm>
        </p:grpSpPr>
        <p:sp>
          <p:nvSpPr>
            <p:cNvPr id="12418" name="Google Shape;12418;p66"/>
            <p:cNvSpPr/>
            <p:nvPr/>
          </p:nvSpPr>
          <p:spPr>
            <a:xfrm>
              <a:off x="1305709" y="2975600"/>
              <a:ext cx="281379" cy="275336"/>
            </a:xfrm>
            <a:custGeom>
              <a:rect b="b" l="l" r="r" t="t"/>
              <a:pathLst>
                <a:path extrusionOk="0" h="8657" w="8847">
                  <a:moveTo>
                    <a:pt x="167" y="1"/>
                  </a:moveTo>
                  <a:cubicBezTo>
                    <a:pt x="84" y="1"/>
                    <a:pt x="1" y="84"/>
                    <a:pt x="1" y="168"/>
                  </a:cubicBezTo>
                  <a:lnTo>
                    <a:pt x="1" y="8085"/>
                  </a:lnTo>
                  <a:cubicBezTo>
                    <a:pt x="1" y="8395"/>
                    <a:pt x="262" y="8657"/>
                    <a:pt x="572" y="8657"/>
                  </a:cubicBezTo>
                  <a:lnTo>
                    <a:pt x="8680" y="8657"/>
                  </a:lnTo>
                  <a:cubicBezTo>
                    <a:pt x="8775" y="8657"/>
                    <a:pt x="8847" y="8573"/>
                    <a:pt x="8847" y="8490"/>
                  </a:cubicBezTo>
                  <a:cubicBezTo>
                    <a:pt x="8835" y="8395"/>
                    <a:pt x="8764" y="8323"/>
                    <a:pt x="8668" y="8323"/>
                  </a:cubicBezTo>
                  <a:lnTo>
                    <a:pt x="560" y="8323"/>
                  </a:lnTo>
                  <a:cubicBezTo>
                    <a:pt x="429" y="8323"/>
                    <a:pt x="334" y="8216"/>
                    <a:pt x="334" y="8097"/>
                  </a:cubicBezTo>
                  <a:lnTo>
                    <a:pt x="334" y="168"/>
                  </a:ln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19" name="Google Shape;12419;p66"/>
            <p:cNvSpPr/>
            <p:nvPr/>
          </p:nvSpPr>
          <p:spPr>
            <a:xfrm>
              <a:off x="1305327" y="2894211"/>
              <a:ext cx="357520" cy="357488"/>
            </a:xfrm>
            <a:custGeom>
              <a:rect b="b" l="l" r="r" t="t"/>
              <a:pathLst>
                <a:path extrusionOk="0" h="11240" w="11241">
                  <a:moveTo>
                    <a:pt x="572" y="0"/>
                  </a:moveTo>
                  <a:cubicBezTo>
                    <a:pt x="251" y="0"/>
                    <a:pt x="1" y="262"/>
                    <a:pt x="1" y="572"/>
                  </a:cubicBezTo>
                  <a:lnTo>
                    <a:pt x="1" y="2060"/>
                  </a:lnTo>
                  <a:cubicBezTo>
                    <a:pt x="1" y="2143"/>
                    <a:pt x="72" y="2215"/>
                    <a:pt x="167" y="2215"/>
                  </a:cubicBezTo>
                  <a:cubicBezTo>
                    <a:pt x="263" y="2215"/>
                    <a:pt x="334" y="2143"/>
                    <a:pt x="334" y="2060"/>
                  </a:cubicBezTo>
                  <a:lnTo>
                    <a:pt x="334" y="572"/>
                  </a:lnTo>
                  <a:cubicBezTo>
                    <a:pt x="334" y="417"/>
                    <a:pt x="453" y="333"/>
                    <a:pt x="572" y="333"/>
                  </a:cubicBezTo>
                  <a:cubicBezTo>
                    <a:pt x="620" y="333"/>
                    <a:pt x="679" y="345"/>
                    <a:pt x="739" y="405"/>
                  </a:cubicBezTo>
                  <a:lnTo>
                    <a:pt x="1048" y="714"/>
                  </a:lnTo>
                  <a:lnTo>
                    <a:pt x="596" y="1167"/>
                  </a:lnTo>
                  <a:cubicBezTo>
                    <a:pt x="501" y="1262"/>
                    <a:pt x="572" y="1441"/>
                    <a:pt x="715" y="1441"/>
                  </a:cubicBezTo>
                  <a:cubicBezTo>
                    <a:pt x="834" y="1441"/>
                    <a:pt x="858" y="1357"/>
                    <a:pt x="1286" y="953"/>
                  </a:cubicBezTo>
                  <a:lnTo>
                    <a:pt x="1822" y="1488"/>
                  </a:lnTo>
                  <a:lnTo>
                    <a:pt x="1644" y="1667"/>
                  </a:lnTo>
                  <a:cubicBezTo>
                    <a:pt x="1584" y="1726"/>
                    <a:pt x="1584" y="1834"/>
                    <a:pt x="1644" y="1905"/>
                  </a:cubicBezTo>
                  <a:cubicBezTo>
                    <a:pt x="1673" y="1935"/>
                    <a:pt x="1715" y="1950"/>
                    <a:pt x="1758" y="1950"/>
                  </a:cubicBezTo>
                  <a:cubicBezTo>
                    <a:pt x="1801" y="1950"/>
                    <a:pt x="1846" y="1935"/>
                    <a:pt x="1882" y="1905"/>
                  </a:cubicBezTo>
                  <a:lnTo>
                    <a:pt x="2060" y="1726"/>
                  </a:lnTo>
                  <a:lnTo>
                    <a:pt x="2596" y="2262"/>
                  </a:lnTo>
                  <a:lnTo>
                    <a:pt x="2144" y="2715"/>
                  </a:lnTo>
                  <a:cubicBezTo>
                    <a:pt x="2084" y="2774"/>
                    <a:pt x="2084" y="2881"/>
                    <a:pt x="2144" y="2953"/>
                  </a:cubicBezTo>
                  <a:cubicBezTo>
                    <a:pt x="2173" y="2983"/>
                    <a:pt x="2215" y="2997"/>
                    <a:pt x="2258" y="2997"/>
                  </a:cubicBezTo>
                  <a:cubicBezTo>
                    <a:pt x="2301" y="2997"/>
                    <a:pt x="2346" y="2983"/>
                    <a:pt x="2382" y="2953"/>
                  </a:cubicBezTo>
                  <a:lnTo>
                    <a:pt x="2834" y="2500"/>
                  </a:lnTo>
                  <a:lnTo>
                    <a:pt x="3370" y="3036"/>
                  </a:lnTo>
                  <a:lnTo>
                    <a:pt x="3191" y="3215"/>
                  </a:lnTo>
                  <a:cubicBezTo>
                    <a:pt x="3132" y="3274"/>
                    <a:pt x="3132" y="3381"/>
                    <a:pt x="3191" y="3453"/>
                  </a:cubicBezTo>
                  <a:cubicBezTo>
                    <a:pt x="3221" y="3483"/>
                    <a:pt x="3263" y="3498"/>
                    <a:pt x="3306" y="3498"/>
                  </a:cubicBezTo>
                  <a:cubicBezTo>
                    <a:pt x="3349" y="3498"/>
                    <a:pt x="3394" y="3483"/>
                    <a:pt x="3430" y="3453"/>
                  </a:cubicBezTo>
                  <a:lnTo>
                    <a:pt x="3608" y="3274"/>
                  </a:lnTo>
                  <a:lnTo>
                    <a:pt x="4144" y="3810"/>
                  </a:lnTo>
                  <a:lnTo>
                    <a:pt x="3692" y="4262"/>
                  </a:lnTo>
                  <a:cubicBezTo>
                    <a:pt x="3632" y="4322"/>
                    <a:pt x="3632" y="4429"/>
                    <a:pt x="3692" y="4501"/>
                  </a:cubicBezTo>
                  <a:cubicBezTo>
                    <a:pt x="3721" y="4530"/>
                    <a:pt x="3763" y="4545"/>
                    <a:pt x="3806" y="4545"/>
                  </a:cubicBezTo>
                  <a:cubicBezTo>
                    <a:pt x="3849" y="4545"/>
                    <a:pt x="3894" y="4530"/>
                    <a:pt x="3930" y="4501"/>
                  </a:cubicBezTo>
                  <a:lnTo>
                    <a:pt x="4382" y="4048"/>
                  </a:lnTo>
                  <a:lnTo>
                    <a:pt x="4918" y="4584"/>
                  </a:lnTo>
                  <a:lnTo>
                    <a:pt x="4739" y="4763"/>
                  </a:lnTo>
                  <a:cubicBezTo>
                    <a:pt x="4680" y="4822"/>
                    <a:pt x="4680" y="4929"/>
                    <a:pt x="4739" y="5001"/>
                  </a:cubicBezTo>
                  <a:cubicBezTo>
                    <a:pt x="4769" y="5030"/>
                    <a:pt x="4811" y="5045"/>
                    <a:pt x="4854" y="5045"/>
                  </a:cubicBezTo>
                  <a:cubicBezTo>
                    <a:pt x="4897" y="5045"/>
                    <a:pt x="4942" y="5030"/>
                    <a:pt x="4977" y="5001"/>
                  </a:cubicBezTo>
                  <a:lnTo>
                    <a:pt x="5156" y="4822"/>
                  </a:lnTo>
                  <a:lnTo>
                    <a:pt x="5692" y="5358"/>
                  </a:lnTo>
                  <a:lnTo>
                    <a:pt x="5239" y="5810"/>
                  </a:lnTo>
                  <a:cubicBezTo>
                    <a:pt x="5180" y="5870"/>
                    <a:pt x="5180" y="5977"/>
                    <a:pt x="5239" y="6048"/>
                  </a:cubicBezTo>
                  <a:cubicBezTo>
                    <a:pt x="5269" y="6078"/>
                    <a:pt x="5311" y="6093"/>
                    <a:pt x="5354" y="6093"/>
                  </a:cubicBezTo>
                  <a:cubicBezTo>
                    <a:pt x="5397" y="6093"/>
                    <a:pt x="5442" y="6078"/>
                    <a:pt x="5477" y="6048"/>
                  </a:cubicBezTo>
                  <a:lnTo>
                    <a:pt x="5930" y="5596"/>
                  </a:lnTo>
                  <a:lnTo>
                    <a:pt x="6466" y="6132"/>
                  </a:lnTo>
                  <a:lnTo>
                    <a:pt x="6287" y="6310"/>
                  </a:lnTo>
                  <a:cubicBezTo>
                    <a:pt x="6228" y="6370"/>
                    <a:pt x="6228" y="6477"/>
                    <a:pt x="6287" y="6548"/>
                  </a:cubicBezTo>
                  <a:cubicBezTo>
                    <a:pt x="6317" y="6578"/>
                    <a:pt x="6359" y="6593"/>
                    <a:pt x="6402" y="6593"/>
                  </a:cubicBezTo>
                  <a:cubicBezTo>
                    <a:pt x="6445" y="6593"/>
                    <a:pt x="6490" y="6578"/>
                    <a:pt x="6525" y="6548"/>
                  </a:cubicBezTo>
                  <a:lnTo>
                    <a:pt x="6704" y="6370"/>
                  </a:lnTo>
                  <a:lnTo>
                    <a:pt x="7240" y="6906"/>
                  </a:lnTo>
                  <a:lnTo>
                    <a:pt x="6787" y="7358"/>
                  </a:lnTo>
                  <a:cubicBezTo>
                    <a:pt x="6728" y="7418"/>
                    <a:pt x="6728" y="7525"/>
                    <a:pt x="6787" y="7596"/>
                  </a:cubicBezTo>
                  <a:cubicBezTo>
                    <a:pt x="6817" y="7626"/>
                    <a:pt x="6859" y="7641"/>
                    <a:pt x="6902" y="7641"/>
                  </a:cubicBezTo>
                  <a:cubicBezTo>
                    <a:pt x="6945" y="7641"/>
                    <a:pt x="6990" y="7626"/>
                    <a:pt x="7025" y="7596"/>
                  </a:cubicBezTo>
                  <a:lnTo>
                    <a:pt x="7478" y="7144"/>
                  </a:lnTo>
                  <a:lnTo>
                    <a:pt x="8014" y="7680"/>
                  </a:lnTo>
                  <a:lnTo>
                    <a:pt x="7763" y="7787"/>
                  </a:lnTo>
                  <a:cubicBezTo>
                    <a:pt x="7704" y="7846"/>
                    <a:pt x="7704" y="7953"/>
                    <a:pt x="7763" y="8025"/>
                  </a:cubicBezTo>
                  <a:cubicBezTo>
                    <a:pt x="7787" y="8055"/>
                    <a:pt x="7826" y="8069"/>
                    <a:pt x="7869" y="8069"/>
                  </a:cubicBezTo>
                  <a:cubicBezTo>
                    <a:pt x="7912" y="8069"/>
                    <a:pt x="7960" y="8055"/>
                    <a:pt x="8002" y="8025"/>
                  </a:cubicBezTo>
                  <a:lnTo>
                    <a:pt x="8180" y="7846"/>
                  </a:lnTo>
                  <a:lnTo>
                    <a:pt x="8716" y="8382"/>
                  </a:lnTo>
                  <a:lnTo>
                    <a:pt x="8264" y="8834"/>
                  </a:lnTo>
                  <a:cubicBezTo>
                    <a:pt x="8204" y="8894"/>
                    <a:pt x="8204" y="8989"/>
                    <a:pt x="8264" y="9073"/>
                  </a:cubicBezTo>
                  <a:cubicBezTo>
                    <a:pt x="8293" y="9102"/>
                    <a:pt x="8335" y="9117"/>
                    <a:pt x="8378" y="9117"/>
                  </a:cubicBezTo>
                  <a:cubicBezTo>
                    <a:pt x="8421" y="9117"/>
                    <a:pt x="8466" y="9102"/>
                    <a:pt x="8502" y="9073"/>
                  </a:cubicBezTo>
                  <a:lnTo>
                    <a:pt x="8954" y="8620"/>
                  </a:lnTo>
                  <a:lnTo>
                    <a:pt x="9490" y="9156"/>
                  </a:lnTo>
                  <a:lnTo>
                    <a:pt x="9311" y="9335"/>
                  </a:lnTo>
                  <a:cubicBezTo>
                    <a:pt x="9252" y="9394"/>
                    <a:pt x="9252" y="9501"/>
                    <a:pt x="9311" y="9573"/>
                  </a:cubicBezTo>
                  <a:cubicBezTo>
                    <a:pt x="9335" y="9608"/>
                    <a:pt x="9383" y="9620"/>
                    <a:pt x="9430" y="9620"/>
                  </a:cubicBezTo>
                  <a:cubicBezTo>
                    <a:pt x="9466" y="9620"/>
                    <a:pt x="9514" y="9608"/>
                    <a:pt x="9549" y="9573"/>
                  </a:cubicBezTo>
                  <a:lnTo>
                    <a:pt x="9728" y="9394"/>
                  </a:lnTo>
                  <a:lnTo>
                    <a:pt x="10264" y="9930"/>
                  </a:lnTo>
                  <a:lnTo>
                    <a:pt x="9811" y="10382"/>
                  </a:lnTo>
                  <a:cubicBezTo>
                    <a:pt x="9752" y="10442"/>
                    <a:pt x="9752" y="10537"/>
                    <a:pt x="9811" y="10620"/>
                  </a:cubicBezTo>
                  <a:cubicBezTo>
                    <a:pt x="9847" y="10644"/>
                    <a:pt x="9883" y="10656"/>
                    <a:pt x="9930" y="10656"/>
                  </a:cubicBezTo>
                  <a:cubicBezTo>
                    <a:pt x="9978" y="10656"/>
                    <a:pt x="10026" y="10644"/>
                    <a:pt x="10049" y="10620"/>
                  </a:cubicBezTo>
                  <a:lnTo>
                    <a:pt x="10502" y="10168"/>
                  </a:lnTo>
                  <a:lnTo>
                    <a:pt x="10835" y="10513"/>
                  </a:lnTo>
                  <a:cubicBezTo>
                    <a:pt x="10895" y="10573"/>
                    <a:pt x="10919" y="10632"/>
                    <a:pt x="10919" y="10680"/>
                  </a:cubicBezTo>
                  <a:cubicBezTo>
                    <a:pt x="10919" y="10799"/>
                    <a:pt x="10823" y="10918"/>
                    <a:pt x="10681" y="10918"/>
                  </a:cubicBezTo>
                  <a:lnTo>
                    <a:pt x="9395" y="10918"/>
                  </a:lnTo>
                  <a:cubicBezTo>
                    <a:pt x="9311" y="10918"/>
                    <a:pt x="9228" y="10989"/>
                    <a:pt x="9228" y="11073"/>
                  </a:cubicBezTo>
                  <a:cubicBezTo>
                    <a:pt x="9228" y="11168"/>
                    <a:pt x="9311" y="11240"/>
                    <a:pt x="9395" y="11240"/>
                  </a:cubicBezTo>
                  <a:lnTo>
                    <a:pt x="10681" y="11240"/>
                  </a:lnTo>
                  <a:cubicBezTo>
                    <a:pt x="10990" y="11240"/>
                    <a:pt x="11240" y="10989"/>
                    <a:pt x="11240" y="10680"/>
                  </a:cubicBezTo>
                  <a:cubicBezTo>
                    <a:pt x="11192" y="10501"/>
                    <a:pt x="11133" y="10358"/>
                    <a:pt x="11038" y="10239"/>
                  </a:cubicBezTo>
                  <a:lnTo>
                    <a:pt x="965" y="167"/>
                  </a:lnTo>
                  <a:cubicBezTo>
                    <a:pt x="870" y="60"/>
                    <a:pt x="715" y="0"/>
                    <a:pt x="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0" name="Google Shape;12420;p66"/>
            <p:cNvSpPr/>
            <p:nvPr/>
          </p:nvSpPr>
          <p:spPr>
            <a:xfrm>
              <a:off x="1366679" y="3029191"/>
              <a:ext cx="57981" cy="70289"/>
            </a:xfrm>
            <a:custGeom>
              <a:rect b="b" l="l" r="r" t="t"/>
              <a:pathLst>
                <a:path extrusionOk="0" h="2210" w="1823">
                  <a:moveTo>
                    <a:pt x="164" y="1"/>
                  </a:moveTo>
                  <a:cubicBezTo>
                    <a:pt x="140" y="1"/>
                    <a:pt x="116" y="6"/>
                    <a:pt x="96" y="18"/>
                  </a:cubicBezTo>
                  <a:cubicBezTo>
                    <a:pt x="36" y="42"/>
                    <a:pt x="0" y="102"/>
                    <a:pt x="0" y="161"/>
                  </a:cubicBezTo>
                  <a:lnTo>
                    <a:pt x="0" y="2043"/>
                  </a:lnTo>
                  <a:cubicBezTo>
                    <a:pt x="0" y="2126"/>
                    <a:pt x="72" y="2209"/>
                    <a:pt x="155" y="2209"/>
                  </a:cubicBezTo>
                  <a:cubicBezTo>
                    <a:pt x="250" y="2209"/>
                    <a:pt x="322" y="2126"/>
                    <a:pt x="322" y="2043"/>
                  </a:cubicBezTo>
                  <a:lnTo>
                    <a:pt x="322" y="566"/>
                  </a:lnTo>
                  <a:lnTo>
                    <a:pt x="1513" y="1757"/>
                  </a:lnTo>
                  <a:cubicBezTo>
                    <a:pt x="1542" y="1787"/>
                    <a:pt x="1584" y="1801"/>
                    <a:pt x="1627" y="1801"/>
                  </a:cubicBezTo>
                  <a:cubicBezTo>
                    <a:pt x="1670" y="1801"/>
                    <a:pt x="1715" y="1787"/>
                    <a:pt x="1751" y="1757"/>
                  </a:cubicBezTo>
                  <a:cubicBezTo>
                    <a:pt x="1822" y="1697"/>
                    <a:pt x="1810" y="1590"/>
                    <a:pt x="1751" y="1519"/>
                  </a:cubicBezTo>
                  <a:lnTo>
                    <a:pt x="274" y="42"/>
                  </a:lnTo>
                  <a:cubicBezTo>
                    <a:pt x="251" y="19"/>
                    <a:pt x="208" y="1"/>
                    <a:pt x="1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1" name="Google Shape;12421;p66"/>
            <p:cNvSpPr/>
            <p:nvPr/>
          </p:nvSpPr>
          <p:spPr>
            <a:xfrm>
              <a:off x="1428031" y="3091211"/>
              <a:ext cx="100377" cy="99518"/>
            </a:xfrm>
            <a:custGeom>
              <a:rect b="b" l="l" r="r" t="t"/>
              <a:pathLst>
                <a:path extrusionOk="0" h="3129" w="3156">
                  <a:moveTo>
                    <a:pt x="183" y="0"/>
                  </a:moveTo>
                  <a:cubicBezTo>
                    <a:pt x="140" y="0"/>
                    <a:pt x="95" y="15"/>
                    <a:pt x="60" y="45"/>
                  </a:cubicBezTo>
                  <a:cubicBezTo>
                    <a:pt x="0" y="104"/>
                    <a:pt x="0" y="212"/>
                    <a:pt x="60" y="283"/>
                  </a:cubicBezTo>
                  <a:lnTo>
                    <a:pt x="2572" y="2795"/>
                  </a:lnTo>
                  <a:lnTo>
                    <a:pt x="655" y="2795"/>
                  </a:lnTo>
                  <a:cubicBezTo>
                    <a:pt x="560" y="2795"/>
                    <a:pt x="488" y="2879"/>
                    <a:pt x="488" y="2962"/>
                  </a:cubicBezTo>
                  <a:cubicBezTo>
                    <a:pt x="488" y="3057"/>
                    <a:pt x="560" y="3129"/>
                    <a:pt x="655" y="3129"/>
                  </a:cubicBezTo>
                  <a:lnTo>
                    <a:pt x="2977" y="3129"/>
                  </a:lnTo>
                  <a:cubicBezTo>
                    <a:pt x="3048" y="3129"/>
                    <a:pt x="3108" y="3081"/>
                    <a:pt x="3132" y="3021"/>
                  </a:cubicBezTo>
                  <a:cubicBezTo>
                    <a:pt x="3155" y="2962"/>
                    <a:pt x="3143" y="2902"/>
                    <a:pt x="3096" y="2843"/>
                  </a:cubicBezTo>
                  <a:lnTo>
                    <a:pt x="298" y="45"/>
                  </a:lnTo>
                  <a:cubicBezTo>
                    <a:pt x="268" y="15"/>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2" name="Google Shape;12422;p66"/>
            <p:cNvSpPr/>
            <p:nvPr/>
          </p:nvSpPr>
          <p:spPr>
            <a:xfrm>
              <a:off x="1366297" y="3110040"/>
              <a:ext cx="66663" cy="80689"/>
            </a:xfrm>
            <a:custGeom>
              <a:rect b="b" l="l" r="r" t="t"/>
              <a:pathLst>
                <a:path extrusionOk="0" h="2537" w="2096">
                  <a:moveTo>
                    <a:pt x="167" y="1"/>
                  </a:moveTo>
                  <a:cubicBezTo>
                    <a:pt x="84" y="1"/>
                    <a:pt x="1" y="72"/>
                    <a:pt x="1" y="167"/>
                  </a:cubicBezTo>
                  <a:lnTo>
                    <a:pt x="1" y="2370"/>
                  </a:lnTo>
                  <a:cubicBezTo>
                    <a:pt x="1" y="2418"/>
                    <a:pt x="24" y="2453"/>
                    <a:pt x="48" y="2489"/>
                  </a:cubicBezTo>
                  <a:cubicBezTo>
                    <a:pt x="84" y="2513"/>
                    <a:pt x="120" y="2537"/>
                    <a:pt x="167" y="2537"/>
                  </a:cubicBezTo>
                  <a:lnTo>
                    <a:pt x="1929" y="2537"/>
                  </a:lnTo>
                  <a:cubicBezTo>
                    <a:pt x="2013" y="2537"/>
                    <a:pt x="2096" y="2453"/>
                    <a:pt x="2096" y="2370"/>
                  </a:cubicBezTo>
                  <a:cubicBezTo>
                    <a:pt x="2096" y="2287"/>
                    <a:pt x="2013" y="2203"/>
                    <a:pt x="1929" y="2203"/>
                  </a:cubicBezTo>
                  <a:lnTo>
                    <a:pt x="334" y="2203"/>
                  </a:ln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23" name="Google Shape;12423;p66"/>
          <p:cNvGrpSpPr/>
          <p:nvPr/>
        </p:nvGrpSpPr>
        <p:grpSpPr>
          <a:xfrm>
            <a:off x="853950" y="2894720"/>
            <a:ext cx="364104" cy="353290"/>
            <a:chOff x="853950" y="2894720"/>
            <a:chExt cx="364104" cy="353290"/>
          </a:xfrm>
        </p:grpSpPr>
        <p:sp>
          <p:nvSpPr>
            <p:cNvPr id="12424" name="Google Shape;12424;p66"/>
            <p:cNvSpPr/>
            <p:nvPr/>
          </p:nvSpPr>
          <p:spPr>
            <a:xfrm>
              <a:off x="1056167" y="3155298"/>
              <a:ext cx="57472" cy="57662"/>
            </a:xfrm>
            <a:custGeom>
              <a:rect b="b" l="l" r="r" t="t"/>
              <a:pathLst>
                <a:path extrusionOk="0" h="1813" w="1807">
                  <a:moveTo>
                    <a:pt x="907" y="0"/>
                  </a:moveTo>
                  <a:cubicBezTo>
                    <a:pt x="686" y="0"/>
                    <a:pt x="459" y="83"/>
                    <a:pt x="274" y="268"/>
                  </a:cubicBezTo>
                  <a:cubicBezTo>
                    <a:pt x="215" y="328"/>
                    <a:pt x="215" y="423"/>
                    <a:pt x="274" y="506"/>
                  </a:cubicBezTo>
                  <a:cubicBezTo>
                    <a:pt x="304" y="536"/>
                    <a:pt x="346" y="551"/>
                    <a:pt x="389" y="551"/>
                  </a:cubicBezTo>
                  <a:cubicBezTo>
                    <a:pt x="432" y="551"/>
                    <a:pt x="477" y="536"/>
                    <a:pt x="512" y="506"/>
                  </a:cubicBezTo>
                  <a:cubicBezTo>
                    <a:pt x="625" y="394"/>
                    <a:pt x="767" y="336"/>
                    <a:pt x="908" y="336"/>
                  </a:cubicBezTo>
                  <a:cubicBezTo>
                    <a:pt x="1020" y="336"/>
                    <a:pt x="1132" y="373"/>
                    <a:pt x="1227" y="447"/>
                  </a:cubicBezTo>
                  <a:cubicBezTo>
                    <a:pt x="1489" y="625"/>
                    <a:pt x="1560" y="983"/>
                    <a:pt x="1381" y="1233"/>
                  </a:cubicBezTo>
                  <a:cubicBezTo>
                    <a:pt x="1265" y="1401"/>
                    <a:pt x="1087" y="1477"/>
                    <a:pt x="911" y="1477"/>
                  </a:cubicBezTo>
                  <a:cubicBezTo>
                    <a:pt x="639" y="1477"/>
                    <a:pt x="370" y="1294"/>
                    <a:pt x="334" y="983"/>
                  </a:cubicBezTo>
                  <a:cubicBezTo>
                    <a:pt x="323" y="894"/>
                    <a:pt x="260" y="827"/>
                    <a:pt x="176" y="827"/>
                  </a:cubicBezTo>
                  <a:cubicBezTo>
                    <a:pt x="169" y="827"/>
                    <a:pt x="162" y="827"/>
                    <a:pt x="155" y="828"/>
                  </a:cubicBezTo>
                  <a:cubicBezTo>
                    <a:pt x="72" y="840"/>
                    <a:pt x="0" y="923"/>
                    <a:pt x="12" y="1006"/>
                  </a:cubicBezTo>
                  <a:cubicBezTo>
                    <a:pt x="63" y="1513"/>
                    <a:pt x="487" y="1812"/>
                    <a:pt x="913" y="1812"/>
                  </a:cubicBezTo>
                  <a:cubicBezTo>
                    <a:pt x="1189" y="1812"/>
                    <a:pt x="1466" y="1687"/>
                    <a:pt x="1643" y="1411"/>
                  </a:cubicBezTo>
                  <a:cubicBezTo>
                    <a:pt x="1751" y="1256"/>
                    <a:pt x="1798" y="1078"/>
                    <a:pt x="1798" y="899"/>
                  </a:cubicBezTo>
                  <a:cubicBezTo>
                    <a:pt x="1806" y="360"/>
                    <a:pt x="1368" y="0"/>
                    <a:pt x="90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5" name="Google Shape;12425;p66"/>
            <p:cNvSpPr/>
            <p:nvPr/>
          </p:nvSpPr>
          <p:spPr>
            <a:xfrm>
              <a:off x="868326" y="2975027"/>
              <a:ext cx="192802" cy="82025"/>
            </a:xfrm>
            <a:custGeom>
              <a:rect b="b" l="l" r="r" t="t"/>
              <a:pathLst>
                <a:path extrusionOk="0" h="2579" w="6062">
                  <a:moveTo>
                    <a:pt x="3619" y="1"/>
                  </a:moveTo>
                  <a:cubicBezTo>
                    <a:pt x="2165" y="1"/>
                    <a:pt x="686" y="811"/>
                    <a:pt x="48" y="2364"/>
                  </a:cubicBezTo>
                  <a:cubicBezTo>
                    <a:pt x="1" y="2460"/>
                    <a:pt x="84" y="2579"/>
                    <a:pt x="203" y="2579"/>
                  </a:cubicBezTo>
                  <a:cubicBezTo>
                    <a:pt x="263" y="2579"/>
                    <a:pt x="334" y="2543"/>
                    <a:pt x="346" y="2483"/>
                  </a:cubicBezTo>
                  <a:cubicBezTo>
                    <a:pt x="909" y="1104"/>
                    <a:pt x="2222" y="332"/>
                    <a:pt x="3567" y="332"/>
                  </a:cubicBezTo>
                  <a:cubicBezTo>
                    <a:pt x="4242" y="332"/>
                    <a:pt x="4925" y="526"/>
                    <a:pt x="5525" y="936"/>
                  </a:cubicBezTo>
                  <a:cubicBezTo>
                    <a:pt x="5609" y="995"/>
                    <a:pt x="5680" y="1031"/>
                    <a:pt x="5752" y="1114"/>
                  </a:cubicBezTo>
                  <a:cubicBezTo>
                    <a:pt x="5784" y="1142"/>
                    <a:pt x="5824" y="1156"/>
                    <a:pt x="5864" y="1156"/>
                  </a:cubicBezTo>
                  <a:cubicBezTo>
                    <a:pt x="5911" y="1156"/>
                    <a:pt x="5957" y="1136"/>
                    <a:pt x="5990" y="1090"/>
                  </a:cubicBezTo>
                  <a:cubicBezTo>
                    <a:pt x="6061" y="1019"/>
                    <a:pt x="6049" y="912"/>
                    <a:pt x="5978" y="852"/>
                  </a:cubicBezTo>
                  <a:cubicBezTo>
                    <a:pt x="5317" y="280"/>
                    <a:pt x="4473" y="1"/>
                    <a:pt x="361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6" name="Google Shape;12426;p66"/>
            <p:cNvSpPr/>
            <p:nvPr/>
          </p:nvSpPr>
          <p:spPr>
            <a:xfrm>
              <a:off x="853950" y="3067580"/>
              <a:ext cx="137875" cy="168598"/>
            </a:xfrm>
            <a:custGeom>
              <a:rect b="b" l="l" r="r" t="t"/>
              <a:pathLst>
                <a:path extrusionOk="0" h="5301" w="4335">
                  <a:moveTo>
                    <a:pt x="479" y="1"/>
                  </a:moveTo>
                  <a:cubicBezTo>
                    <a:pt x="401" y="1"/>
                    <a:pt x="321" y="57"/>
                    <a:pt x="310" y="133"/>
                  </a:cubicBezTo>
                  <a:cubicBezTo>
                    <a:pt x="0" y="1633"/>
                    <a:pt x="608" y="3217"/>
                    <a:pt x="1893" y="4074"/>
                  </a:cubicBezTo>
                  <a:cubicBezTo>
                    <a:pt x="1965" y="4134"/>
                    <a:pt x="2858" y="4788"/>
                    <a:pt x="4072" y="5288"/>
                  </a:cubicBezTo>
                  <a:cubicBezTo>
                    <a:pt x="4084" y="5300"/>
                    <a:pt x="4120" y="5300"/>
                    <a:pt x="4132" y="5300"/>
                  </a:cubicBezTo>
                  <a:cubicBezTo>
                    <a:pt x="4191" y="5300"/>
                    <a:pt x="4275" y="5253"/>
                    <a:pt x="4287" y="5193"/>
                  </a:cubicBezTo>
                  <a:cubicBezTo>
                    <a:pt x="4334" y="5074"/>
                    <a:pt x="4287" y="4979"/>
                    <a:pt x="4191" y="4955"/>
                  </a:cubicBezTo>
                  <a:cubicBezTo>
                    <a:pt x="2989" y="4479"/>
                    <a:pt x="2084" y="3800"/>
                    <a:pt x="2084" y="3800"/>
                  </a:cubicBezTo>
                  <a:cubicBezTo>
                    <a:pt x="905" y="3002"/>
                    <a:pt x="346" y="1562"/>
                    <a:pt x="643" y="193"/>
                  </a:cubicBezTo>
                  <a:cubicBezTo>
                    <a:pt x="655" y="109"/>
                    <a:pt x="596" y="14"/>
                    <a:pt x="500" y="2"/>
                  </a:cubicBezTo>
                  <a:cubicBezTo>
                    <a:pt x="493" y="1"/>
                    <a:pt x="486" y="1"/>
                    <a:pt x="4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7" name="Google Shape;12427;p66"/>
            <p:cNvSpPr/>
            <p:nvPr/>
          </p:nvSpPr>
          <p:spPr>
            <a:xfrm>
              <a:off x="937248" y="3014975"/>
              <a:ext cx="87877" cy="57217"/>
            </a:xfrm>
            <a:custGeom>
              <a:rect b="b" l="l" r="r" t="t"/>
              <a:pathLst>
                <a:path extrusionOk="0" h="1799" w="2763">
                  <a:moveTo>
                    <a:pt x="2225" y="1"/>
                  </a:moveTo>
                  <a:cubicBezTo>
                    <a:pt x="2218" y="1"/>
                    <a:pt x="2211" y="1"/>
                    <a:pt x="2203" y="1"/>
                  </a:cubicBezTo>
                  <a:lnTo>
                    <a:pt x="941" y="61"/>
                  </a:lnTo>
                  <a:cubicBezTo>
                    <a:pt x="584" y="73"/>
                    <a:pt x="346" y="430"/>
                    <a:pt x="477" y="763"/>
                  </a:cubicBezTo>
                  <a:cubicBezTo>
                    <a:pt x="203" y="787"/>
                    <a:pt x="1" y="1025"/>
                    <a:pt x="13" y="1311"/>
                  </a:cubicBezTo>
                  <a:cubicBezTo>
                    <a:pt x="25" y="1597"/>
                    <a:pt x="263" y="1799"/>
                    <a:pt x="537" y="1799"/>
                  </a:cubicBezTo>
                  <a:cubicBezTo>
                    <a:pt x="560" y="1799"/>
                    <a:pt x="548" y="1799"/>
                    <a:pt x="953" y="1787"/>
                  </a:cubicBezTo>
                  <a:cubicBezTo>
                    <a:pt x="1037" y="1787"/>
                    <a:pt x="1120" y="1704"/>
                    <a:pt x="1120" y="1608"/>
                  </a:cubicBezTo>
                  <a:cubicBezTo>
                    <a:pt x="1120" y="1525"/>
                    <a:pt x="1025" y="1442"/>
                    <a:pt x="941" y="1442"/>
                  </a:cubicBezTo>
                  <a:lnTo>
                    <a:pt x="548" y="1466"/>
                  </a:lnTo>
                  <a:cubicBezTo>
                    <a:pt x="441" y="1466"/>
                    <a:pt x="346" y="1370"/>
                    <a:pt x="346" y="1263"/>
                  </a:cubicBezTo>
                  <a:cubicBezTo>
                    <a:pt x="346" y="1168"/>
                    <a:pt x="429" y="1073"/>
                    <a:pt x="537" y="1073"/>
                  </a:cubicBezTo>
                  <a:lnTo>
                    <a:pt x="667" y="1073"/>
                  </a:lnTo>
                  <a:cubicBezTo>
                    <a:pt x="858" y="1061"/>
                    <a:pt x="953" y="835"/>
                    <a:pt x="834" y="704"/>
                  </a:cubicBezTo>
                  <a:cubicBezTo>
                    <a:pt x="727" y="585"/>
                    <a:pt x="798" y="394"/>
                    <a:pt x="965" y="370"/>
                  </a:cubicBezTo>
                  <a:lnTo>
                    <a:pt x="2227" y="311"/>
                  </a:lnTo>
                  <a:cubicBezTo>
                    <a:pt x="2334" y="311"/>
                    <a:pt x="2442" y="406"/>
                    <a:pt x="2442" y="513"/>
                  </a:cubicBezTo>
                  <a:cubicBezTo>
                    <a:pt x="2442" y="608"/>
                    <a:pt x="2346" y="704"/>
                    <a:pt x="2263" y="704"/>
                  </a:cubicBezTo>
                  <a:lnTo>
                    <a:pt x="2144" y="704"/>
                  </a:lnTo>
                  <a:cubicBezTo>
                    <a:pt x="1953" y="716"/>
                    <a:pt x="1858" y="942"/>
                    <a:pt x="1977" y="1085"/>
                  </a:cubicBezTo>
                  <a:cubicBezTo>
                    <a:pt x="2084" y="1204"/>
                    <a:pt x="1989" y="1406"/>
                    <a:pt x="1834" y="1406"/>
                  </a:cubicBezTo>
                  <a:lnTo>
                    <a:pt x="1620" y="1418"/>
                  </a:lnTo>
                  <a:cubicBezTo>
                    <a:pt x="1537" y="1418"/>
                    <a:pt x="1453" y="1501"/>
                    <a:pt x="1453" y="1597"/>
                  </a:cubicBezTo>
                  <a:cubicBezTo>
                    <a:pt x="1453" y="1680"/>
                    <a:pt x="1549" y="1763"/>
                    <a:pt x="1632" y="1763"/>
                  </a:cubicBezTo>
                  <a:lnTo>
                    <a:pt x="1846" y="1739"/>
                  </a:lnTo>
                  <a:cubicBezTo>
                    <a:pt x="2203" y="1728"/>
                    <a:pt x="2442" y="1370"/>
                    <a:pt x="2322" y="1049"/>
                  </a:cubicBezTo>
                  <a:cubicBezTo>
                    <a:pt x="2561" y="1013"/>
                    <a:pt x="2763" y="775"/>
                    <a:pt x="2751" y="489"/>
                  </a:cubicBezTo>
                  <a:cubicBezTo>
                    <a:pt x="2739" y="222"/>
                    <a:pt x="2502" y="1"/>
                    <a:pt x="22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8" name="Google Shape;12428;p66"/>
            <p:cNvSpPr/>
            <p:nvPr/>
          </p:nvSpPr>
          <p:spPr>
            <a:xfrm>
              <a:off x="978912" y="3095664"/>
              <a:ext cx="78399" cy="79290"/>
            </a:xfrm>
            <a:custGeom>
              <a:rect b="b" l="l" r="r" t="t"/>
              <a:pathLst>
                <a:path extrusionOk="0" h="2493" w="2465">
                  <a:moveTo>
                    <a:pt x="1751" y="0"/>
                  </a:moveTo>
                  <a:cubicBezTo>
                    <a:pt x="1513" y="0"/>
                    <a:pt x="1477" y="95"/>
                    <a:pt x="381" y="691"/>
                  </a:cubicBezTo>
                  <a:cubicBezTo>
                    <a:pt x="72" y="869"/>
                    <a:pt x="24" y="1286"/>
                    <a:pt x="286" y="1524"/>
                  </a:cubicBezTo>
                  <a:cubicBezTo>
                    <a:pt x="84" y="1667"/>
                    <a:pt x="0" y="1929"/>
                    <a:pt x="72" y="2155"/>
                  </a:cubicBezTo>
                  <a:cubicBezTo>
                    <a:pt x="154" y="2370"/>
                    <a:pt x="351" y="2493"/>
                    <a:pt x="555" y="2493"/>
                  </a:cubicBezTo>
                  <a:cubicBezTo>
                    <a:pt x="646" y="2493"/>
                    <a:pt x="738" y="2468"/>
                    <a:pt x="822" y="2417"/>
                  </a:cubicBezTo>
                  <a:lnTo>
                    <a:pt x="1096" y="2262"/>
                  </a:lnTo>
                  <a:cubicBezTo>
                    <a:pt x="1179" y="2215"/>
                    <a:pt x="1203" y="2108"/>
                    <a:pt x="1155" y="2036"/>
                  </a:cubicBezTo>
                  <a:cubicBezTo>
                    <a:pt x="1131" y="1987"/>
                    <a:pt x="1073" y="1955"/>
                    <a:pt x="1016" y="1955"/>
                  </a:cubicBezTo>
                  <a:cubicBezTo>
                    <a:pt x="989" y="1955"/>
                    <a:pt x="963" y="1962"/>
                    <a:pt x="941" y="1977"/>
                  </a:cubicBezTo>
                  <a:lnTo>
                    <a:pt x="655" y="2143"/>
                  </a:lnTo>
                  <a:cubicBezTo>
                    <a:pt x="624" y="2161"/>
                    <a:pt x="591" y="2169"/>
                    <a:pt x="558" y="2169"/>
                  </a:cubicBezTo>
                  <a:cubicBezTo>
                    <a:pt x="479" y="2169"/>
                    <a:pt x="403" y="2120"/>
                    <a:pt x="370" y="2036"/>
                  </a:cubicBezTo>
                  <a:cubicBezTo>
                    <a:pt x="346" y="1965"/>
                    <a:pt x="381" y="1846"/>
                    <a:pt x="465" y="1798"/>
                  </a:cubicBezTo>
                  <a:cubicBezTo>
                    <a:pt x="643" y="1691"/>
                    <a:pt x="667" y="1441"/>
                    <a:pt x="489" y="1310"/>
                  </a:cubicBezTo>
                  <a:cubicBezTo>
                    <a:pt x="381" y="1215"/>
                    <a:pt x="405" y="1048"/>
                    <a:pt x="512" y="976"/>
                  </a:cubicBezTo>
                  <a:cubicBezTo>
                    <a:pt x="1691" y="322"/>
                    <a:pt x="1632" y="322"/>
                    <a:pt x="1727" y="322"/>
                  </a:cubicBezTo>
                  <a:cubicBezTo>
                    <a:pt x="1822" y="322"/>
                    <a:pt x="1917" y="417"/>
                    <a:pt x="1917" y="512"/>
                  </a:cubicBezTo>
                  <a:cubicBezTo>
                    <a:pt x="1917" y="679"/>
                    <a:pt x="1751" y="715"/>
                    <a:pt x="1691" y="750"/>
                  </a:cubicBezTo>
                  <a:cubicBezTo>
                    <a:pt x="1536" y="846"/>
                    <a:pt x="1548" y="1084"/>
                    <a:pt x="1727" y="1155"/>
                  </a:cubicBezTo>
                  <a:cubicBezTo>
                    <a:pt x="1882" y="1215"/>
                    <a:pt x="1882" y="1429"/>
                    <a:pt x="1739" y="1512"/>
                  </a:cubicBezTo>
                  <a:lnTo>
                    <a:pt x="1501" y="1643"/>
                  </a:lnTo>
                  <a:cubicBezTo>
                    <a:pt x="1429" y="1691"/>
                    <a:pt x="1393" y="1798"/>
                    <a:pt x="1441" y="1869"/>
                  </a:cubicBezTo>
                  <a:cubicBezTo>
                    <a:pt x="1474" y="1918"/>
                    <a:pt x="1529" y="1951"/>
                    <a:pt x="1587" y="1951"/>
                  </a:cubicBezTo>
                  <a:cubicBezTo>
                    <a:pt x="1614" y="1951"/>
                    <a:pt x="1641" y="1944"/>
                    <a:pt x="1667" y="1929"/>
                  </a:cubicBezTo>
                  <a:lnTo>
                    <a:pt x="1905" y="1798"/>
                  </a:lnTo>
                  <a:cubicBezTo>
                    <a:pt x="2215" y="1619"/>
                    <a:pt x="2275" y="1203"/>
                    <a:pt x="2001" y="953"/>
                  </a:cubicBezTo>
                  <a:cubicBezTo>
                    <a:pt x="2465" y="679"/>
                    <a:pt x="2275"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29" name="Google Shape;12429;p66"/>
            <p:cNvSpPr/>
            <p:nvPr/>
          </p:nvSpPr>
          <p:spPr>
            <a:xfrm>
              <a:off x="891067" y="3070697"/>
              <a:ext cx="74615" cy="77477"/>
            </a:xfrm>
            <a:custGeom>
              <a:rect b="b" l="l" r="r" t="t"/>
              <a:pathLst>
                <a:path extrusionOk="0" h="2436" w="2346">
                  <a:moveTo>
                    <a:pt x="534" y="1"/>
                  </a:moveTo>
                  <a:cubicBezTo>
                    <a:pt x="499" y="1"/>
                    <a:pt x="464" y="4"/>
                    <a:pt x="429" y="11"/>
                  </a:cubicBezTo>
                  <a:cubicBezTo>
                    <a:pt x="191" y="71"/>
                    <a:pt x="0" y="273"/>
                    <a:pt x="0" y="523"/>
                  </a:cubicBezTo>
                  <a:cubicBezTo>
                    <a:pt x="0" y="690"/>
                    <a:pt x="72" y="749"/>
                    <a:pt x="203" y="1107"/>
                  </a:cubicBezTo>
                  <a:cubicBezTo>
                    <a:pt x="220" y="1178"/>
                    <a:pt x="284" y="1215"/>
                    <a:pt x="345" y="1215"/>
                  </a:cubicBezTo>
                  <a:cubicBezTo>
                    <a:pt x="366" y="1215"/>
                    <a:pt x="387" y="1211"/>
                    <a:pt x="405" y="1202"/>
                  </a:cubicBezTo>
                  <a:cubicBezTo>
                    <a:pt x="500" y="1166"/>
                    <a:pt x="548" y="1059"/>
                    <a:pt x="500" y="988"/>
                  </a:cubicBezTo>
                  <a:cubicBezTo>
                    <a:pt x="345" y="583"/>
                    <a:pt x="334" y="583"/>
                    <a:pt x="334" y="523"/>
                  </a:cubicBezTo>
                  <a:cubicBezTo>
                    <a:pt x="334" y="416"/>
                    <a:pt x="429" y="333"/>
                    <a:pt x="512" y="333"/>
                  </a:cubicBezTo>
                  <a:cubicBezTo>
                    <a:pt x="584" y="333"/>
                    <a:pt x="679" y="392"/>
                    <a:pt x="703" y="464"/>
                  </a:cubicBezTo>
                  <a:cubicBezTo>
                    <a:pt x="738" y="511"/>
                    <a:pt x="750" y="738"/>
                    <a:pt x="965" y="738"/>
                  </a:cubicBezTo>
                  <a:cubicBezTo>
                    <a:pt x="1036" y="738"/>
                    <a:pt x="1107" y="690"/>
                    <a:pt x="1155" y="618"/>
                  </a:cubicBezTo>
                  <a:cubicBezTo>
                    <a:pt x="1188" y="557"/>
                    <a:pt x="1253" y="527"/>
                    <a:pt x="1318" y="527"/>
                  </a:cubicBezTo>
                  <a:cubicBezTo>
                    <a:pt x="1393" y="527"/>
                    <a:pt x="1469" y="566"/>
                    <a:pt x="1500" y="642"/>
                  </a:cubicBezTo>
                  <a:cubicBezTo>
                    <a:pt x="1977" y="1881"/>
                    <a:pt x="1977" y="1833"/>
                    <a:pt x="1977" y="1892"/>
                  </a:cubicBezTo>
                  <a:cubicBezTo>
                    <a:pt x="1977" y="2018"/>
                    <a:pt x="1874" y="2091"/>
                    <a:pt x="1773" y="2091"/>
                  </a:cubicBezTo>
                  <a:cubicBezTo>
                    <a:pt x="1701" y="2091"/>
                    <a:pt x="1630" y="2055"/>
                    <a:pt x="1596" y="1976"/>
                  </a:cubicBezTo>
                  <a:lnTo>
                    <a:pt x="1536" y="1833"/>
                  </a:lnTo>
                  <a:cubicBezTo>
                    <a:pt x="1498" y="1739"/>
                    <a:pt x="1415" y="1691"/>
                    <a:pt x="1332" y="1691"/>
                  </a:cubicBezTo>
                  <a:cubicBezTo>
                    <a:pt x="1257" y="1691"/>
                    <a:pt x="1183" y="1730"/>
                    <a:pt x="1143" y="1809"/>
                  </a:cubicBezTo>
                  <a:cubicBezTo>
                    <a:pt x="1105" y="1875"/>
                    <a:pt x="1041" y="1908"/>
                    <a:pt x="976" y="1908"/>
                  </a:cubicBezTo>
                  <a:cubicBezTo>
                    <a:pt x="901" y="1908"/>
                    <a:pt x="824" y="1863"/>
                    <a:pt x="786" y="1773"/>
                  </a:cubicBezTo>
                  <a:lnTo>
                    <a:pt x="726" y="1607"/>
                  </a:lnTo>
                  <a:cubicBezTo>
                    <a:pt x="700" y="1546"/>
                    <a:pt x="637" y="1504"/>
                    <a:pt x="577" y="1504"/>
                  </a:cubicBezTo>
                  <a:cubicBezTo>
                    <a:pt x="554" y="1504"/>
                    <a:pt x="532" y="1510"/>
                    <a:pt x="512" y="1523"/>
                  </a:cubicBezTo>
                  <a:cubicBezTo>
                    <a:pt x="429" y="1559"/>
                    <a:pt x="381" y="1654"/>
                    <a:pt x="429" y="1726"/>
                  </a:cubicBezTo>
                  <a:lnTo>
                    <a:pt x="488" y="1892"/>
                  </a:lnTo>
                  <a:cubicBezTo>
                    <a:pt x="574" y="2112"/>
                    <a:pt x="779" y="2244"/>
                    <a:pt x="987" y="2244"/>
                  </a:cubicBezTo>
                  <a:cubicBezTo>
                    <a:pt x="1095" y="2244"/>
                    <a:pt x="1204" y="2208"/>
                    <a:pt x="1298" y="2131"/>
                  </a:cubicBezTo>
                  <a:cubicBezTo>
                    <a:pt x="1390" y="2315"/>
                    <a:pt x="1583" y="2436"/>
                    <a:pt x="1793" y="2436"/>
                  </a:cubicBezTo>
                  <a:cubicBezTo>
                    <a:pt x="1853" y="2436"/>
                    <a:pt x="1915" y="2426"/>
                    <a:pt x="1977" y="2404"/>
                  </a:cubicBezTo>
                  <a:cubicBezTo>
                    <a:pt x="2179" y="2321"/>
                    <a:pt x="2310" y="2119"/>
                    <a:pt x="2310" y="1904"/>
                  </a:cubicBezTo>
                  <a:cubicBezTo>
                    <a:pt x="2346" y="1738"/>
                    <a:pt x="2298" y="1738"/>
                    <a:pt x="1834" y="523"/>
                  </a:cubicBezTo>
                  <a:cubicBezTo>
                    <a:pt x="1757" y="315"/>
                    <a:pt x="1555" y="192"/>
                    <a:pt x="1349" y="192"/>
                  </a:cubicBezTo>
                  <a:cubicBezTo>
                    <a:pt x="1236" y="192"/>
                    <a:pt x="1121" y="229"/>
                    <a:pt x="1024" y="309"/>
                  </a:cubicBezTo>
                  <a:cubicBezTo>
                    <a:pt x="933" y="116"/>
                    <a:pt x="737" y="1"/>
                    <a:pt x="5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0" name="Google Shape;12430;p66"/>
            <p:cNvSpPr/>
            <p:nvPr/>
          </p:nvSpPr>
          <p:spPr>
            <a:xfrm>
              <a:off x="999745" y="2894720"/>
              <a:ext cx="218310" cy="353290"/>
            </a:xfrm>
            <a:custGeom>
              <a:rect b="b" l="l" r="r" t="t"/>
              <a:pathLst>
                <a:path extrusionOk="0" h="11108" w="6864">
                  <a:moveTo>
                    <a:pt x="6633" y="1"/>
                  </a:moveTo>
                  <a:cubicBezTo>
                    <a:pt x="6605" y="1"/>
                    <a:pt x="6577" y="7"/>
                    <a:pt x="6549" y="20"/>
                  </a:cubicBezTo>
                  <a:cubicBezTo>
                    <a:pt x="5918" y="282"/>
                    <a:pt x="5299" y="698"/>
                    <a:pt x="4703" y="1246"/>
                  </a:cubicBezTo>
                  <a:cubicBezTo>
                    <a:pt x="4644" y="1306"/>
                    <a:pt x="4620" y="1413"/>
                    <a:pt x="4703" y="1484"/>
                  </a:cubicBezTo>
                  <a:cubicBezTo>
                    <a:pt x="4735" y="1516"/>
                    <a:pt x="4778" y="1538"/>
                    <a:pt x="4824" y="1538"/>
                  </a:cubicBezTo>
                  <a:cubicBezTo>
                    <a:pt x="4862" y="1538"/>
                    <a:pt x="4903" y="1523"/>
                    <a:pt x="4941" y="1484"/>
                  </a:cubicBezTo>
                  <a:cubicBezTo>
                    <a:pt x="5430" y="1032"/>
                    <a:pt x="5918" y="675"/>
                    <a:pt x="6442" y="413"/>
                  </a:cubicBezTo>
                  <a:lnTo>
                    <a:pt x="6442" y="413"/>
                  </a:lnTo>
                  <a:cubicBezTo>
                    <a:pt x="6084" y="1579"/>
                    <a:pt x="5299" y="2603"/>
                    <a:pt x="4429" y="3449"/>
                  </a:cubicBezTo>
                  <a:cubicBezTo>
                    <a:pt x="4413" y="3444"/>
                    <a:pt x="4397" y="3442"/>
                    <a:pt x="4382" y="3442"/>
                  </a:cubicBezTo>
                  <a:cubicBezTo>
                    <a:pt x="4269" y="3442"/>
                    <a:pt x="4172" y="3548"/>
                    <a:pt x="4203" y="3663"/>
                  </a:cubicBezTo>
                  <a:cubicBezTo>
                    <a:pt x="4108" y="3746"/>
                    <a:pt x="4013" y="3842"/>
                    <a:pt x="3929" y="3913"/>
                  </a:cubicBezTo>
                  <a:cubicBezTo>
                    <a:pt x="3786" y="3711"/>
                    <a:pt x="3572" y="3508"/>
                    <a:pt x="3358" y="3425"/>
                  </a:cubicBezTo>
                  <a:cubicBezTo>
                    <a:pt x="3417" y="3330"/>
                    <a:pt x="3489" y="3234"/>
                    <a:pt x="3548" y="3115"/>
                  </a:cubicBezTo>
                  <a:cubicBezTo>
                    <a:pt x="3727" y="3258"/>
                    <a:pt x="3763" y="3318"/>
                    <a:pt x="3870" y="3318"/>
                  </a:cubicBezTo>
                  <a:cubicBezTo>
                    <a:pt x="4013" y="3318"/>
                    <a:pt x="4084" y="3127"/>
                    <a:pt x="3965" y="3020"/>
                  </a:cubicBezTo>
                  <a:lnTo>
                    <a:pt x="3751" y="2830"/>
                  </a:lnTo>
                  <a:cubicBezTo>
                    <a:pt x="3786" y="2758"/>
                    <a:pt x="3775" y="2782"/>
                    <a:pt x="3810" y="2734"/>
                  </a:cubicBezTo>
                  <a:cubicBezTo>
                    <a:pt x="3810" y="2734"/>
                    <a:pt x="3941" y="2544"/>
                    <a:pt x="3953" y="2544"/>
                  </a:cubicBezTo>
                  <a:lnTo>
                    <a:pt x="4358" y="2889"/>
                  </a:lnTo>
                  <a:cubicBezTo>
                    <a:pt x="4390" y="2916"/>
                    <a:pt x="4430" y="2928"/>
                    <a:pt x="4469" y="2928"/>
                  </a:cubicBezTo>
                  <a:cubicBezTo>
                    <a:pt x="4516" y="2928"/>
                    <a:pt x="4563" y="2910"/>
                    <a:pt x="4596" y="2877"/>
                  </a:cubicBezTo>
                  <a:cubicBezTo>
                    <a:pt x="4656" y="2794"/>
                    <a:pt x="4644" y="2699"/>
                    <a:pt x="4584" y="2639"/>
                  </a:cubicBezTo>
                  <a:lnTo>
                    <a:pt x="4167" y="2282"/>
                  </a:lnTo>
                  <a:cubicBezTo>
                    <a:pt x="4263" y="2139"/>
                    <a:pt x="4370" y="2020"/>
                    <a:pt x="4489" y="1901"/>
                  </a:cubicBezTo>
                  <a:cubicBezTo>
                    <a:pt x="4548" y="1830"/>
                    <a:pt x="4548" y="1722"/>
                    <a:pt x="4477" y="1663"/>
                  </a:cubicBezTo>
                  <a:cubicBezTo>
                    <a:pt x="4444" y="1636"/>
                    <a:pt x="4404" y="1621"/>
                    <a:pt x="4364" y="1621"/>
                  </a:cubicBezTo>
                  <a:cubicBezTo>
                    <a:pt x="4317" y="1621"/>
                    <a:pt x="4271" y="1641"/>
                    <a:pt x="4239" y="1687"/>
                  </a:cubicBezTo>
                  <a:cubicBezTo>
                    <a:pt x="4001" y="1937"/>
                    <a:pt x="3775" y="2222"/>
                    <a:pt x="3536" y="2532"/>
                  </a:cubicBezTo>
                  <a:cubicBezTo>
                    <a:pt x="3536" y="2532"/>
                    <a:pt x="3310" y="2830"/>
                    <a:pt x="3013" y="3306"/>
                  </a:cubicBezTo>
                  <a:cubicBezTo>
                    <a:pt x="2985" y="3304"/>
                    <a:pt x="2957" y="3303"/>
                    <a:pt x="2929" y="3303"/>
                  </a:cubicBezTo>
                  <a:cubicBezTo>
                    <a:pt x="2484" y="3303"/>
                    <a:pt x="2071" y="3569"/>
                    <a:pt x="1858" y="3973"/>
                  </a:cubicBezTo>
                  <a:cubicBezTo>
                    <a:pt x="1762" y="4151"/>
                    <a:pt x="1750" y="4330"/>
                    <a:pt x="1679" y="4449"/>
                  </a:cubicBezTo>
                  <a:cubicBezTo>
                    <a:pt x="1608" y="4568"/>
                    <a:pt x="1500" y="4687"/>
                    <a:pt x="1346" y="4770"/>
                  </a:cubicBezTo>
                  <a:cubicBezTo>
                    <a:pt x="1191" y="4866"/>
                    <a:pt x="1024" y="4913"/>
                    <a:pt x="846" y="4961"/>
                  </a:cubicBezTo>
                  <a:cubicBezTo>
                    <a:pt x="786" y="4973"/>
                    <a:pt x="679" y="5008"/>
                    <a:pt x="572" y="5020"/>
                  </a:cubicBezTo>
                  <a:cubicBezTo>
                    <a:pt x="369" y="5056"/>
                    <a:pt x="274" y="5330"/>
                    <a:pt x="441" y="5485"/>
                  </a:cubicBezTo>
                  <a:cubicBezTo>
                    <a:pt x="560" y="5580"/>
                    <a:pt x="679" y="5687"/>
                    <a:pt x="810" y="5759"/>
                  </a:cubicBezTo>
                  <a:cubicBezTo>
                    <a:pt x="838" y="5775"/>
                    <a:pt x="868" y="5783"/>
                    <a:pt x="897" y="5783"/>
                  </a:cubicBezTo>
                  <a:cubicBezTo>
                    <a:pt x="953" y="5783"/>
                    <a:pt x="1005" y="5754"/>
                    <a:pt x="1036" y="5699"/>
                  </a:cubicBezTo>
                  <a:cubicBezTo>
                    <a:pt x="1084" y="5628"/>
                    <a:pt x="1048" y="5520"/>
                    <a:pt x="977" y="5485"/>
                  </a:cubicBezTo>
                  <a:cubicBezTo>
                    <a:pt x="905" y="5437"/>
                    <a:pt x="834" y="5378"/>
                    <a:pt x="750" y="5318"/>
                  </a:cubicBezTo>
                  <a:cubicBezTo>
                    <a:pt x="1250" y="5199"/>
                    <a:pt x="1679" y="5044"/>
                    <a:pt x="1941" y="4616"/>
                  </a:cubicBezTo>
                  <a:cubicBezTo>
                    <a:pt x="2048" y="4437"/>
                    <a:pt x="2084" y="4246"/>
                    <a:pt x="2143" y="4116"/>
                  </a:cubicBezTo>
                  <a:cubicBezTo>
                    <a:pt x="2278" y="3831"/>
                    <a:pt x="2583" y="3626"/>
                    <a:pt x="2911" y="3626"/>
                  </a:cubicBezTo>
                  <a:cubicBezTo>
                    <a:pt x="3105" y="3626"/>
                    <a:pt x="3308" y="3698"/>
                    <a:pt x="3489" y="3865"/>
                  </a:cubicBezTo>
                  <a:cubicBezTo>
                    <a:pt x="3929" y="4270"/>
                    <a:pt x="3786" y="4985"/>
                    <a:pt x="3239" y="5330"/>
                  </a:cubicBezTo>
                  <a:cubicBezTo>
                    <a:pt x="2867" y="5559"/>
                    <a:pt x="2374" y="5719"/>
                    <a:pt x="1899" y="5719"/>
                  </a:cubicBezTo>
                  <a:cubicBezTo>
                    <a:pt x="1780" y="5719"/>
                    <a:pt x="1662" y="5709"/>
                    <a:pt x="1548" y="5687"/>
                  </a:cubicBezTo>
                  <a:cubicBezTo>
                    <a:pt x="1540" y="5686"/>
                    <a:pt x="1532" y="5686"/>
                    <a:pt x="1524" y="5686"/>
                  </a:cubicBezTo>
                  <a:cubicBezTo>
                    <a:pt x="1439" y="5686"/>
                    <a:pt x="1367" y="5742"/>
                    <a:pt x="1346" y="5818"/>
                  </a:cubicBezTo>
                  <a:cubicBezTo>
                    <a:pt x="1334" y="5913"/>
                    <a:pt x="1393" y="5997"/>
                    <a:pt x="1489" y="6009"/>
                  </a:cubicBezTo>
                  <a:cubicBezTo>
                    <a:pt x="1628" y="6035"/>
                    <a:pt x="1767" y="6048"/>
                    <a:pt x="1907" y="6048"/>
                  </a:cubicBezTo>
                  <a:cubicBezTo>
                    <a:pt x="2077" y="6048"/>
                    <a:pt x="2247" y="6029"/>
                    <a:pt x="2417" y="5997"/>
                  </a:cubicBezTo>
                  <a:cubicBezTo>
                    <a:pt x="2465" y="6937"/>
                    <a:pt x="3096" y="7675"/>
                    <a:pt x="3906" y="8033"/>
                  </a:cubicBezTo>
                  <a:cubicBezTo>
                    <a:pt x="4298" y="8199"/>
                    <a:pt x="4548" y="8592"/>
                    <a:pt x="4548" y="9009"/>
                  </a:cubicBezTo>
                  <a:cubicBezTo>
                    <a:pt x="4548" y="9342"/>
                    <a:pt x="4370" y="9580"/>
                    <a:pt x="4370" y="9580"/>
                  </a:cubicBezTo>
                  <a:cubicBezTo>
                    <a:pt x="3673" y="10434"/>
                    <a:pt x="2786" y="10777"/>
                    <a:pt x="1813" y="10777"/>
                  </a:cubicBezTo>
                  <a:cubicBezTo>
                    <a:pt x="1307" y="10777"/>
                    <a:pt x="777" y="10684"/>
                    <a:pt x="238" y="10521"/>
                  </a:cubicBezTo>
                  <a:cubicBezTo>
                    <a:pt x="224" y="10517"/>
                    <a:pt x="210" y="10516"/>
                    <a:pt x="196" y="10516"/>
                  </a:cubicBezTo>
                  <a:cubicBezTo>
                    <a:pt x="119" y="10516"/>
                    <a:pt x="54" y="10568"/>
                    <a:pt x="24" y="10628"/>
                  </a:cubicBezTo>
                  <a:cubicBezTo>
                    <a:pt x="0" y="10712"/>
                    <a:pt x="60" y="10807"/>
                    <a:pt x="131" y="10831"/>
                  </a:cubicBezTo>
                  <a:cubicBezTo>
                    <a:pt x="707" y="11009"/>
                    <a:pt x="1272" y="11107"/>
                    <a:pt x="1811" y="11107"/>
                  </a:cubicBezTo>
                  <a:cubicBezTo>
                    <a:pt x="2890" y="11107"/>
                    <a:pt x="3866" y="10716"/>
                    <a:pt x="4620" y="9795"/>
                  </a:cubicBezTo>
                  <a:cubicBezTo>
                    <a:pt x="4620" y="9783"/>
                    <a:pt x="4644" y="9783"/>
                    <a:pt x="4644" y="9759"/>
                  </a:cubicBezTo>
                  <a:cubicBezTo>
                    <a:pt x="5120" y="9045"/>
                    <a:pt x="4834" y="8068"/>
                    <a:pt x="4048" y="7723"/>
                  </a:cubicBezTo>
                  <a:cubicBezTo>
                    <a:pt x="3310" y="7414"/>
                    <a:pt x="2763" y="6747"/>
                    <a:pt x="2751" y="5913"/>
                  </a:cubicBezTo>
                  <a:cubicBezTo>
                    <a:pt x="3132" y="5794"/>
                    <a:pt x="3405" y="5628"/>
                    <a:pt x="3417" y="5616"/>
                  </a:cubicBezTo>
                  <a:cubicBezTo>
                    <a:pt x="3953" y="5282"/>
                    <a:pt x="4179" y="4687"/>
                    <a:pt x="4060" y="4187"/>
                  </a:cubicBezTo>
                  <a:cubicBezTo>
                    <a:pt x="5251" y="3234"/>
                    <a:pt x="6430" y="1818"/>
                    <a:pt x="6834" y="258"/>
                  </a:cubicBezTo>
                  <a:cubicBezTo>
                    <a:pt x="6864" y="121"/>
                    <a:pt x="6757" y="1"/>
                    <a:pt x="663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31" name="Google Shape;12431;p66"/>
          <p:cNvGrpSpPr/>
          <p:nvPr/>
        </p:nvGrpSpPr>
        <p:grpSpPr>
          <a:xfrm>
            <a:off x="7066548" y="2912594"/>
            <a:ext cx="352209" cy="334938"/>
            <a:chOff x="7066548" y="2912594"/>
            <a:chExt cx="352209" cy="334938"/>
          </a:xfrm>
        </p:grpSpPr>
        <p:sp>
          <p:nvSpPr>
            <p:cNvPr id="12432" name="Google Shape;12432;p66"/>
            <p:cNvSpPr/>
            <p:nvPr/>
          </p:nvSpPr>
          <p:spPr>
            <a:xfrm>
              <a:off x="7066548" y="2912594"/>
              <a:ext cx="219264" cy="266399"/>
            </a:xfrm>
            <a:custGeom>
              <a:rect b="b" l="l" r="r" t="t"/>
              <a:pathLst>
                <a:path extrusionOk="0" h="8376" w="6894">
                  <a:moveTo>
                    <a:pt x="6584" y="363"/>
                  </a:moveTo>
                  <a:lnTo>
                    <a:pt x="6584" y="1839"/>
                  </a:lnTo>
                  <a:lnTo>
                    <a:pt x="1774" y="2911"/>
                  </a:lnTo>
                  <a:lnTo>
                    <a:pt x="1774" y="1434"/>
                  </a:lnTo>
                  <a:lnTo>
                    <a:pt x="6584" y="363"/>
                  </a:lnTo>
                  <a:close/>
                  <a:moveTo>
                    <a:pt x="6584" y="2137"/>
                  </a:moveTo>
                  <a:lnTo>
                    <a:pt x="6584" y="6078"/>
                  </a:lnTo>
                  <a:cubicBezTo>
                    <a:pt x="6584" y="6209"/>
                    <a:pt x="6525" y="6423"/>
                    <a:pt x="6346" y="6578"/>
                  </a:cubicBezTo>
                  <a:cubicBezTo>
                    <a:pt x="6203" y="6721"/>
                    <a:pt x="5989" y="6863"/>
                    <a:pt x="5596" y="6863"/>
                  </a:cubicBezTo>
                  <a:cubicBezTo>
                    <a:pt x="5191" y="6863"/>
                    <a:pt x="4882" y="6625"/>
                    <a:pt x="4882" y="6328"/>
                  </a:cubicBezTo>
                  <a:cubicBezTo>
                    <a:pt x="4882" y="6030"/>
                    <a:pt x="5215" y="5792"/>
                    <a:pt x="5596" y="5792"/>
                  </a:cubicBezTo>
                  <a:cubicBezTo>
                    <a:pt x="5751" y="5792"/>
                    <a:pt x="5906" y="5840"/>
                    <a:pt x="6084" y="5899"/>
                  </a:cubicBezTo>
                  <a:cubicBezTo>
                    <a:pt x="6104" y="5904"/>
                    <a:pt x="6126" y="5907"/>
                    <a:pt x="6148" y="5907"/>
                  </a:cubicBezTo>
                  <a:cubicBezTo>
                    <a:pt x="6179" y="5907"/>
                    <a:pt x="6211" y="5901"/>
                    <a:pt x="6239" y="5887"/>
                  </a:cubicBezTo>
                  <a:cubicBezTo>
                    <a:pt x="6287" y="5851"/>
                    <a:pt x="6311" y="5804"/>
                    <a:pt x="6311" y="5744"/>
                  </a:cubicBezTo>
                  <a:lnTo>
                    <a:pt x="6311" y="2196"/>
                  </a:lnTo>
                  <a:lnTo>
                    <a:pt x="6584" y="2137"/>
                  </a:lnTo>
                  <a:close/>
                  <a:moveTo>
                    <a:pt x="6735" y="1"/>
                  </a:moveTo>
                  <a:cubicBezTo>
                    <a:pt x="6724" y="1"/>
                    <a:pt x="6713" y="2"/>
                    <a:pt x="6704" y="5"/>
                  </a:cubicBezTo>
                  <a:lnTo>
                    <a:pt x="1560" y="1137"/>
                  </a:lnTo>
                  <a:cubicBezTo>
                    <a:pt x="1489" y="1148"/>
                    <a:pt x="1429" y="1220"/>
                    <a:pt x="1429" y="1303"/>
                  </a:cubicBezTo>
                  <a:lnTo>
                    <a:pt x="1429" y="3101"/>
                  </a:lnTo>
                  <a:lnTo>
                    <a:pt x="1429" y="4030"/>
                  </a:lnTo>
                  <a:cubicBezTo>
                    <a:pt x="1429" y="4113"/>
                    <a:pt x="1500" y="4185"/>
                    <a:pt x="1596" y="4185"/>
                  </a:cubicBezTo>
                  <a:cubicBezTo>
                    <a:pt x="1679" y="4185"/>
                    <a:pt x="1751" y="4113"/>
                    <a:pt x="1751" y="4030"/>
                  </a:cubicBezTo>
                  <a:lnTo>
                    <a:pt x="1751" y="3232"/>
                  </a:lnTo>
                  <a:lnTo>
                    <a:pt x="2024" y="3173"/>
                  </a:lnTo>
                  <a:lnTo>
                    <a:pt x="2024" y="7304"/>
                  </a:lnTo>
                  <a:cubicBezTo>
                    <a:pt x="2024" y="7459"/>
                    <a:pt x="1858" y="8078"/>
                    <a:pt x="1036" y="8078"/>
                  </a:cubicBezTo>
                  <a:cubicBezTo>
                    <a:pt x="643" y="8078"/>
                    <a:pt x="322" y="7840"/>
                    <a:pt x="322" y="7542"/>
                  </a:cubicBezTo>
                  <a:cubicBezTo>
                    <a:pt x="322" y="7244"/>
                    <a:pt x="655" y="7006"/>
                    <a:pt x="1036" y="7006"/>
                  </a:cubicBezTo>
                  <a:cubicBezTo>
                    <a:pt x="1191" y="7006"/>
                    <a:pt x="1358" y="7042"/>
                    <a:pt x="1536" y="7102"/>
                  </a:cubicBezTo>
                  <a:cubicBezTo>
                    <a:pt x="1552" y="7112"/>
                    <a:pt x="1573" y="7118"/>
                    <a:pt x="1596" y="7118"/>
                  </a:cubicBezTo>
                  <a:cubicBezTo>
                    <a:pt x="1623" y="7118"/>
                    <a:pt x="1653" y="7109"/>
                    <a:pt x="1679" y="7090"/>
                  </a:cubicBezTo>
                  <a:cubicBezTo>
                    <a:pt x="1727" y="7066"/>
                    <a:pt x="1751" y="7018"/>
                    <a:pt x="1751" y="6959"/>
                  </a:cubicBezTo>
                  <a:lnTo>
                    <a:pt x="1751" y="4744"/>
                  </a:lnTo>
                  <a:cubicBezTo>
                    <a:pt x="1751" y="4649"/>
                    <a:pt x="1679" y="4577"/>
                    <a:pt x="1596" y="4577"/>
                  </a:cubicBezTo>
                  <a:cubicBezTo>
                    <a:pt x="1500" y="4577"/>
                    <a:pt x="1429" y="4649"/>
                    <a:pt x="1429" y="4744"/>
                  </a:cubicBezTo>
                  <a:lnTo>
                    <a:pt x="1429" y="6732"/>
                  </a:lnTo>
                  <a:cubicBezTo>
                    <a:pt x="1298" y="6709"/>
                    <a:pt x="1167" y="6673"/>
                    <a:pt x="1048" y="6673"/>
                  </a:cubicBezTo>
                  <a:cubicBezTo>
                    <a:pt x="465" y="6673"/>
                    <a:pt x="0" y="7066"/>
                    <a:pt x="0" y="7518"/>
                  </a:cubicBezTo>
                  <a:cubicBezTo>
                    <a:pt x="0" y="7995"/>
                    <a:pt x="465" y="8376"/>
                    <a:pt x="1048" y="8376"/>
                  </a:cubicBezTo>
                  <a:cubicBezTo>
                    <a:pt x="1596" y="8376"/>
                    <a:pt x="1905" y="8137"/>
                    <a:pt x="2072" y="7935"/>
                  </a:cubicBezTo>
                  <a:cubicBezTo>
                    <a:pt x="2274" y="7697"/>
                    <a:pt x="2358" y="7435"/>
                    <a:pt x="2358" y="7268"/>
                  </a:cubicBezTo>
                  <a:lnTo>
                    <a:pt x="2358" y="3089"/>
                  </a:lnTo>
                  <a:lnTo>
                    <a:pt x="5965" y="2280"/>
                  </a:lnTo>
                  <a:lnTo>
                    <a:pt x="5965" y="5542"/>
                  </a:lnTo>
                  <a:cubicBezTo>
                    <a:pt x="5834" y="5518"/>
                    <a:pt x="5703" y="5482"/>
                    <a:pt x="5584" y="5482"/>
                  </a:cubicBezTo>
                  <a:cubicBezTo>
                    <a:pt x="5001" y="5482"/>
                    <a:pt x="4537" y="5875"/>
                    <a:pt x="4537" y="6328"/>
                  </a:cubicBezTo>
                  <a:cubicBezTo>
                    <a:pt x="4537" y="6804"/>
                    <a:pt x="5001" y="7185"/>
                    <a:pt x="5584" y="7185"/>
                  </a:cubicBezTo>
                  <a:cubicBezTo>
                    <a:pt x="6477" y="7185"/>
                    <a:pt x="6894" y="6506"/>
                    <a:pt x="6894" y="6054"/>
                  </a:cubicBezTo>
                  <a:lnTo>
                    <a:pt x="6894" y="1922"/>
                  </a:lnTo>
                  <a:lnTo>
                    <a:pt x="6894" y="125"/>
                  </a:lnTo>
                  <a:cubicBezTo>
                    <a:pt x="6894" y="113"/>
                    <a:pt x="6882" y="65"/>
                    <a:pt x="6834" y="29"/>
                  </a:cubicBezTo>
                  <a:cubicBezTo>
                    <a:pt x="6800" y="12"/>
                    <a:pt x="6765" y="1"/>
                    <a:pt x="67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3" name="Google Shape;12433;p66"/>
            <p:cNvSpPr/>
            <p:nvPr/>
          </p:nvSpPr>
          <p:spPr>
            <a:xfrm>
              <a:off x="7262690" y="2968571"/>
              <a:ext cx="156067" cy="278962"/>
            </a:xfrm>
            <a:custGeom>
              <a:rect b="b" l="l" r="r" t="t"/>
              <a:pathLst>
                <a:path extrusionOk="0" h="8771" w="4907">
                  <a:moveTo>
                    <a:pt x="1928" y="0"/>
                  </a:moveTo>
                  <a:cubicBezTo>
                    <a:pt x="1909" y="0"/>
                    <a:pt x="1889" y="3"/>
                    <a:pt x="1870" y="8"/>
                  </a:cubicBezTo>
                  <a:cubicBezTo>
                    <a:pt x="1787" y="31"/>
                    <a:pt x="1727" y="103"/>
                    <a:pt x="1727" y="210"/>
                  </a:cubicBezTo>
                  <a:lnTo>
                    <a:pt x="1727" y="3746"/>
                  </a:lnTo>
                  <a:cubicBezTo>
                    <a:pt x="1727" y="3841"/>
                    <a:pt x="1799" y="3913"/>
                    <a:pt x="1882" y="3913"/>
                  </a:cubicBezTo>
                  <a:cubicBezTo>
                    <a:pt x="1977" y="3913"/>
                    <a:pt x="2049" y="3841"/>
                    <a:pt x="2049" y="3746"/>
                  </a:cubicBezTo>
                  <a:lnTo>
                    <a:pt x="2049" y="627"/>
                  </a:lnTo>
                  <a:cubicBezTo>
                    <a:pt x="2108" y="734"/>
                    <a:pt x="2180" y="853"/>
                    <a:pt x="2275" y="972"/>
                  </a:cubicBezTo>
                  <a:lnTo>
                    <a:pt x="2287" y="984"/>
                  </a:lnTo>
                  <a:lnTo>
                    <a:pt x="2322" y="1008"/>
                  </a:lnTo>
                  <a:lnTo>
                    <a:pt x="2334" y="1032"/>
                  </a:lnTo>
                  <a:cubicBezTo>
                    <a:pt x="2858" y="1770"/>
                    <a:pt x="3346" y="2246"/>
                    <a:pt x="3787" y="2425"/>
                  </a:cubicBezTo>
                  <a:cubicBezTo>
                    <a:pt x="4180" y="2591"/>
                    <a:pt x="4370" y="3091"/>
                    <a:pt x="4466" y="3508"/>
                  </a:cubicBezTo>
                  <a:cubicBezTo>
                    <a:pt x="4525" y="3782"/>
                    <a:pt x="4549" y="4068"/>
                    <a:pt x="4573" y="4306"/>
                  </a:cubicBezTo>
                  <a:cubicBezTo>
                    <a:pt x="4216" y="3853"/>
                    <a:pt x="3573" y="3175"/>
                    <a:pt x="2561" y="2794"/>
                  </a:cubicBezTo>
                  <a:cubicBezTo>
                    <a:pt x="2543" y="2789"/>
                    <a:pt x="2524" y="2787"/>
                    <a:pt x="2505" y="2787"/>
                  </a:cubicBezTo>
                  <a:cubicBezTo>
                    <a:pt x="2471" y="2787"/>
                    <a:pt x="2436" y="2795"/>
                    <a:pt x="2406" y="2817"/>
                  </a:cubicBezTo>
                  <a:cubicBezTo>
                    <a:pt x="2358" y="2841"/>
                    <a:pt x="2334" y="2889"/>
                    <a:pt x="2334" y="2948"/>
                  </a:cubicBezTo>
                  <a:lnTo>
                    <a:pt x="2334" y="7366"/>
                  </a:lnTo>
                  <a:cubicBezTo>
                    <a:pt x="2334" y="7735"/>
                    <a:pt x="1894" y="8437"/>
                    <a:pt x="1191" y="8437"/>
                  </a:cubicBezTo>
                  <a:cubicBezTo>
                    <a:pt x="727" y="8437"/>
                    <a:pt x="334" y="8151"/>
                    <a:pt x="334" y="7818"/>
                  </a:cubicBezTo>
                  <a:cubicBezTo>
                    <a:pt x="334" y="7473"/>
                    <a:pt x="727" y="7187"/>
                    <a:pt x="1191" y="7187"/>
                  </a:cubicBezTo>
                  <a:cubicBezTo>
                    <a:pt x="1382" y="7187"/>
                    <a:pt x="1620" y="7247"/>
                    <a:pt x="1822" y="7354"/>
                  </a:cubicBezTo>
                  <a:cubicBezTo>
                    <a:pt x="1841" y="7363"/>
                    <a:pt x="1861" y="7367"/>
                    <a:pt x="1881" y="7367"/>
                  </a:cubicBezTo>
                  <a:cubicBezTo>
                    <a:pt x="1914" y="7367"/>
                    <a:pt x="1948" y="7357"/>
                    <a:pt x="1977" y="7342"/>
                  </a:cubicBezTo>
                  <a:cubicBezTo>
                    <a:pt x="2013" y="7306"/>
                    <a:pt x="2049" y="7258"/>
                    <a:pt x="2049" y="7199"/>
                  </a:cubicBezTo>
                  <a:lnTo>
                    <a:pt x="2049" y="4520"/>
                  </a:lnTo>
                  <a:cubicBezTo>
                    <a:pt x="2049" y="4437"/>
                    <a:pt x="1977" y="4365"/>
                    <a:pt x="1882" y="4365"/>
                  </a:cubicBezTo>
                  <a:cubicBezTo>
                    <a:pt x="1799" y="4365"/>
                    <a:pt x="1727" y="4437"/>
                    <a:pt x="1727" y="4520"/>
                  </a:cubicBezTo>
                  <a:lnTo>
                    <a:pt x="1727" y="6961"/>
                  </a:lnTo>
                  <a:cubicBezTo>
                    <a:pt x="1525" y="6901"/>
                    <a:pt x="1334" y="6866"/>
                    <a:pt x="1168" y="6866"/>
                  </a:cubicBezTo>
                  <a:cubicBezTo>
                    <a:pt x="537" y="6866"/>
                    <a:pt x="1" y="7294"/>
                    <a:pt x="1" y="7818"/>
                  </a:cubicBezTo>
                  <a:cubicBezTo>
                    <a:pt x="1" y="8330"/>
                    <a:pt x="513" y="8771"/>
                    <a:pt x="1168" y="8771"/>
                  </a:cubicBezTo>
                  <a:cubicBezTo>
                    <a:pt x="1584" y="8771"/>
                    <a:pt x="1977" y="8592"/>
                    <a:pt x="2263" y="8259"/>
                  </a:cubicBezTo>
                  <a:cubicBezTo>
                    <a:pt x="2489" y="7997"/>
                    <a:pt x="2644" y="7651"/>
                    <a:pt x="2644" y="7366"/>
                  </a:cubicBezTo>
                  <a:lnTo>
                    <a:pt x="2644" y="3187"/>
                  </a:lnTo>
                  <a:cubicBezTo>
                    <a:pt x="3775" y="3675"/>
                    <a:pt x="4382" y="4568"/>
                    <a:pt x="4549" y="4842"/>
                  </a:cubicBezTo>
                  <a:cubicBezTo>
                    <a:pt x="4589" y="4901"/>
                    <a:pt x="4654" y="4928"/>
                    <a:pt x="4723" y="4928"/>
                  </a:cubicBezTo>
                  <a:cubicBezTo>
                    <a:pt x="4736" y="4928"/>
                    <a:pt x="4750" y="4927"/>
                    <a:pt x="4763" y="4925"/>
                  </a:cubicBezTo>
                  <a:cubicBezTo>
                    <a:pt x="4847" y="4901"/>
                    <a:pt x="4894" y="4818"/>
                    <a:pt x="4894" y="4746"/>
                  </a:cubicBezTo>
                  <a:cubicBezTo>
                    <a:pt x="4906" y="4544"/>
                    <a:pt x="4894" y="3996"/>
                    <a:pt x="4763" y="3460"/>
                  </a:cubicBezTo>
                  <a:cubicBezTo>
                    <a:pt x="4597" y="2758"/>
                    <a:pt x="4311" y="2329"/>
                    <a:pt x="3894" y="2151"/>
                  </a:cubicBezTo>
                  <a:cubicBezTo>
                    <a:pt x="3513" y="1984"/>
                    <a:pt x="3061" y="1555"/>
                    <a:pt x="2584" y="865"/>
                  </a:cubicBezTo>
                  <a:cubicBezTo>
                    <a:pt x="2572" y="841"/>
                    <a:pt x="2561" y="805"/>
                    <a:pt x="2525" y="781"/>
                  </a:cubicBezTo>
                  <a:cubicBezTo>
                    <a:pt x="2346" y="508"/>
                    <a:pt x="2203" y="270"/>
                    <a:pt x="2108" y="103"/>
                  </a:cubicBezTo>
                  <a:cubicBezTo>
                    <a:pt x="2070" y="36"/>
                    <a:pt x="2002" y="0"/>
                    <a:pt x="19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4" name="Google Shape;12434;p66"/>
            <p:cNvSpPr/>
            <p:nvPr/>
          </p:nvSpPr>
          <p:spPr>
            <a:xfrm>
              <a:off x="7356610" y="3200843"/>
              <a:ext cx="58362" cy="24363"/>
            </a:xfrm>
            <a:custGeom>
              <a:rect b="b" l="l" r="r" t="t"/>
              <a:pathLst>
                <a:path extrusionOk="0" h="766" w="1835">
                  <a:moveTo>
                    <a:pt x="1669" y="1"/>
                  </a:moveTo>
                  <a:cubicBezTo>
                    <a:pt x="1636" y="1"/>
                    <a:pt x="1603" y="13"/>
                    <a:pt x="1572" y="39"/>
                  </a:cubicBezTo>
                  <a:cubicBezTo>
                    <a:pt x="1572" y="39"/>
                    <a:pt x="1120" y="348"/>
                    <a:pt x="155" y="444"/>
                  </a:cubicBezTo>
                  <a:cubicBezTo>
                    <a:pt x="60" y="456"/>
                    <a:pt x="0" y="527"/>
                    <a:pt x="0" y="622"/>
                  </a:cubicBezTo>
                  <a:cubicBezTo>
                    <a:pt x="24" y="706"/>
                    <a:pt x="84" y="765"/>
                    <a:pt x="167" y="765"/>
                  </a:cubicBezTo>
                  <a:lnTo>
                    <a:pt x="179" y="765"/>
                  </a:lnTo>
                  <a:cubicBezTo>
                    <a:pt x="1263" y="658"/>
                    <a:pt x="1739" y="325"/>
                    <a:pt x="1763" y="301"/>
                  </a:cubicBezTo>
                  <a:cubicBezTo>
                    <a:pt x="1822" y="229"/>
                    <a:pt x="1834" y="146"/>
                    <a:pt x="1786" y="63"/>
                  </a:cubicBezTo>
                  <a:cubicBezTo>
                    <a:pt x="1753" y="22"/>
                    <a:pt x="1711" y="1"/>
                    <a:pt x="16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5" name="Google Shape;12435;p66"/>
            <p:cNvSpPr/>
            <p:nvPr/>
          </p:nvSpPr>
          <p:spPr>
            <a:xfrm>
              <a:off x="7068806" y="3188821"/>
              <a:ext cx="179539" cy="24617"/>
            </a:xfrm>
            <a:custGeom>
              <a:rect b="b" l="l" r="r" t="t"/>
              <a:pathLst>
                <a:path extrusionOk="0" h="774" w="5645">
                  <a:moveTo>
                    <a:pt x="1675" y="1"/>
                  </a:moveTo>
                  <a:cubicBezTo>
                    <a:pt x="1452" y="1"/>
                    <a:pt x="1243" y="9"/>
                    <a:pt x="1048" y="24"/>
                  </a:cubicBezTo>
                  <a:cubicBezTo>
                    <a:pt x="632" y="60"/>
                    <a:pt x="322" y="131"/>
                    <a:pt x="144" y="202"/>
                  </a:cubicBezTo>
                  <a:cubicBezTo>
                    <a:pt x="36" y="250"/>
                    <a:pt x="1" y="369"/>
                    <a:pt x="84" y="464"/>
                  </a:cubicBezTo>
                  <a:cubicBezTo>
                    <a:pt x="106" y="502"/>
                    <a:pt x="147" y="520"/>
                    <a:pt x="189" y="520"/>
                  </a:cubicBezTo>
                  <a:cubicBezTo>
                    <a:pt x="215" y="520"/>
                    <a:pt x="240" y="514"/>
                    <a:pt x="263" y="500"/>
                  </a:cubicBezTo>
                  <a:cubicBezTo>
                    <a:pt x="394" y="441"/>
                    <a:pt x="656" y="369"/>
                    <a:pt x="1168" y="345"/>
                  </a:cubicBezTo>
                  <a:cubicBezTo>
                    <a:pt x="1340" y="332"/>
                    <a:pt x="1521" y="327"/>
                    <a:pt x="1709" y="327"/>
                  </a:cubicBezTo>
                  <a:cubicBezTo>
                    <a:pt x="2909" y="327"/>
                    <a:pt x="4373" y="568"/>
                    <a:pt x="5454" y="774"/>
                  </a:cubicBezTo>
                  <a:lnTo>
                    <a:pt x="5478" y="774"/>
                  </a:lnTo>
                  <a:cubicBezTo>
                    <a:pt x="5561" y="774"/>
                    <a:pt x="5632" y="714"/>
                    <a:pt x="5644" y="643"/>
                  </a:cubicBezTo>
                  <a:cubicBezTo>
                    <a:pt x="5644" y="560"/>
                    <a:pt x="5585" y="488"/>
                    <a:pt x="5513" y="464"/>
                  </a:cubicBezTo>
                  <a:cubicBezTo>
                    <a:pt x="3958" y="153"/>
                    <a:pt x="2672" y="1"/>
                    <a:pt x="16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6" name="Google Shape;12436;p66"/>
            <p:cNvSpPr/>
            <p:nvPr/>
          </p:nvSpPr>
          <p:spPr>
            <a:xfrm>
              <a:off x="7361158" y="3154726"/>
              <a:ext cx="49997" cy="20482"/>
            </a:xfrm>
            <a:custGeom>
              <a:rect b="b" l="l" r="r" t="t"/>
              <a:pathLst>
                <a:path extrusionOk="0" h="644" w="1572">
                  <a:moveTo>
                    <a:pt x="1375" y="1"/>
                  </a:moveTo>
                  <a:cubicBezTo>
                    <a:pt x="1352" y="1"/>
                    <a:pt x="1330" y="5"/>
                    <a:pt x="1310" y="12"/>
                  </a:cubicBezTo>
                  <a:cubicBezTo>
                    <a:pt x="1131" y="120"/>
                    <a:pt x="750" y="251"/>
                    <a:pt x="143" y="310"/>
                  </a:cubicBezTo>
                  <a:cubicBezTo>
                    <a:pt x="60" y="322"/>
                    <a:pt x="0" y="382"/>
                    <a:pt x="0" y="477"/>
                  </a:cubicBezTo>
                  <a:cubicBezTo>
                    <a:pt x="0" y="560"/>
                    <a:pt x="72" y="643"/>
                    <a:pt x="155" y="643"/>
                  </a:cubicBezTo>
                  <a:lnTo>
                    <a:pt x="179" y="643"/>
                  </a:lnTo>
                  <a:cubicBezTo>
                    <a:pt x="881" y="584"/>
                    <a:pt x="1274" y="417"/>
                    <a:pt x="1465" y="310"/>
                  </a:cubicBezTo>
                  <a:cubicBezTo>
                    <a:pt x="1560" y="251"/>
                    <a:pt x="1572" y="120"/>
                    <a:pt x="1501" y="48"/>
                  </a:cubicBezTo>
                  <a:cubicBezTo>
                    <a:pt x="1469" y="16"/>
                    <a:pt x="1421" y="1"/>
                    <a:pt x="13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7" name="Google Shape;12437;p66"/>
            <p:cNvSpPr/>
            <p:nvPr/>
          </p:nvSpPr>
          <p:spPr>
            <a:xfrm>
              <a:off x="7155920" y="3139523"/>
              <a:ext cx="148084" cy="33045"/>
            </a:xfrm>
            <a:custGeom>
              <a:rect b="b" l="l" r="r" t="t"/>
              <a:pathLst>
                <a:path extrusionOk="0" h="1039" w="4656">
                  <a:moveTo>
                    <a:pt x="172" y="1"/>
                  </a:moveTo>
                  <a:cubicBezTo>
                    <a:pt x="97" y="1"/>
                    <a:pt x="34" y="68"/>
                    <a:pt x="12" y="145"/>
                  </a:cubicBezTo>
                  <a:cubicBezTo>
                    <a:pt x="0" y="240"/>
                    <a:pt x="84" y="312"/>
                    <a:pt x="167" y="324"/>
                  </a:cubicBezTo>
                  <a:cubicBezTo>
                    <a:pt x="726" y="383"/>
                    <a:pt x="1536" y="526"/>
                    <a:pt x="2489" y="705"/>
                  </a:cubicBezTo>
                  <a:cubicBezTo>
                    <a:pt x="3382" y="883"/>
                    <a:pt x="4001" y="979"/>
                    <a:pt x="4477" y="1038"/>
                  </a:cubicBezTo>
                  <a:lnTo>
                    <a:pt x="4501" y="1038"/>
                  </a:lnTo>
                  <a:cubicBezTo>
                    <a:pt x="4572" y="1038"/>
                    <a:pt x="4644" y="979"/>
                    <a:pt x="4656" y="895"/>
                  </a:cubicBezTo>
                  <a:cubicBezTo>
                    <a:pt x="4644" y="824"/>
                    <a:pt x="4584" y="740"/>
                    <a:pt x="4501" y="729"/>
                  </a:cubicBezTo>
                  <a:cubicBezTo>
                    <a:pt x="4036" y="669"/>
                    <a:pt x="3417" y="562"/>
                    <a:pt x="2536" y="383"/>
                  </a:cubicBezTo>
                  <a:cubicBezTo>
                    <a:pt x="1584" y="193"/>
                    <a:pt x="762" y="62"/>
                    <a:pt x="191" y="2"/>
                  </a:cubicBezTo>
                  <a:cubicBezTo>
                    <a:pt x="185" y="1"/>
                    <a:pt x="178" y="1"/>
                    <a:pt x="1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438" name="Google Shape;12438;p66"/>
          <p:cNvSpPr/>
          <p:nvPr/>
        </p:nvSpPr>
        <p:spPr>
          <a:xfrm>
            <a:off x="6591286" y="2883970"/>
            <a:ext cx="390088" cy="357520"/>
          </a:xfrm>
          <a:custGeom>
            <a:rect b="b" l="l" r="r" t="t"/>
            <a:pathLst>
              <a:path extrusionOk="0" h="11241" w="12265">
                <a:moveTo>
                  <a:pt x="11645" y="358"/>
                </a:moveTo>
                <a:cubicBezTo>
                  <a:pt x="11562" y="465"/>
                  <a:pt x="11431" y="584"/>
                  <a:pt x="11229" y="715"/>
                </a:cubicBezTo>
                <a:lnTo>
                  <a:pt x="11205" y="715"/>
                </a:lnTo>
                <a:cubicBezTo>
                  <a:pt x="11193" y="727"/>
                  <a:pt x="11181" y="727"/>
                  <a:pt x="11169" y="739"/>
                </a:cubicBezTo>
                <a:cubicBezTo>
                  <a:pt x="11169" y="739"/>
                  <a:pt x="11145" y="739"/>
                  <a:pt x="11145" y="763"/>
                </a:cubicBezTo>
                <a:cubicBezTo>
                  <a:pt x="11133" y="763"/>
                  <a:pt x="11133" y="774"/>
                  <a:pt x="11121" y="774"/>
                </a:cubicBezTo>
                <a:cubicBezTo>
                  <a:pt x="11109" y="774"/>
                  <a:pt x="11109" y="786"/>
                  <a:pt x="11086" y="786"/>
                </a:cubicBezTo>
                <a:cubicBezTo>
                  <a:pt x="11074" y="786"/>
                  <a:pt x="11074" y="798"/>
                  <a:pt x="11062" y="798"/>
                </a:cubicBezTo>
                <a:cubicBezTo>
                  <a:pt x="11050" y="798"/>
                  <a:pt x="11050" y="822"/>
                  <a:pt x="11026" y="822"/>
                </a:cubicBezTo>
                <a:cubicBezTo>
                  <a:pt x="11002" y="834"/>
                  <a:pt x="10967" y="846"/>
                  <a:pt x="10955" y="858"/>
                </a:cubicBezTo>
                <a:cubicBezTo>
                  <a:pt x="10955" y="858"/>
                  <a:pt x="10943" y="882"/>
                  <a:pt x="10931" y="882"/>
                </a:cubicBezTo>
                <a:cubicBezTo>
                  <a:pt x="10907" y="882"/>
                  <a:pt x="10907" y="894"/>
                  <a:pt x="10895" y="894"/>
                </a:cubicBezTo>
                <a:cubicBezTo>
                  <a:pt x="10883" y="894"/>
                  <a:pt x="10883" y="905"/>
                  <a:pt x="10871" y="905"/>
                </a:cubicBezTo>
                <a:cubicBezTo>
                  <a:pt x="10848" y="905"/>
                  <a:pt x="10848" y="917"/>
                  <a:pt x="10836" y="917"/>
                </a:cubicBezTo>
                <a:cubicBezTo>
                  <a:pt x="10824" y="917"/>
                  <a:pt x="10800" y="941"/>
                  <a:pt x="10788" y="941"/>
                </a:cubicBezTo>
                <a:cubicBezTo>
                  <a:pt x="10776" y="941"/>
                  <a:pt x="10776" y="941"/>
                  <a:pt x="10764" y="953"/>
                </a:cubicBezTo>
                <a:cubicBezTo>
                  <a:pt x="10752" y="965"/>
                  <a:pt x="10728" y="965"/>
                  <a:pt x="10705" y="977"/>
                </a:cubicBezTo>
                <a:lnTo>
                  <a:pt x="10693" y="977"/>
                </a:lnTo>
                <a:cubicBezTo>
                  <a:pt x="10609" y="1013"/>
                  <a:pt x="10538" y="1036"/>
                  <a:pt x="10455" y="1084"/>
                </a:cubicBezTo>
                <a:cubicBezTo>
                  <a:pt x="10347" y="1132"/>
                  <a:pt x="10228" y="1179"/>
                  <a:pt x="10109" y="1203"/>
                </a:cubicBezTo>
                <a:cubicBezTo>
                  <a:pt x="9776" y="1310"/>
                  <a:pt x="9419" y="1417"/>
                  <a:pt x="9038" y="1489"/>
                </a:cubicBezTo>
                <a:lnTo>
                  <a:pt x="9026" y="1489"/>
                </a:lnTo>
                <a:cubicBezTo>
                  <a:pt x="8669" y="1560"/>
                  <a:pt x="8288" y="1620"/>
                  <a:pt x="7907" y="1667"/>
                </a:cubicBezTo>
                <a:lnTo>
                  <a:pt x="7895" y="1667"/>
                </a:lnTo>
                <a:cubicBezTo>
                  <a:pt x="7311" y="1739"/>
                  <a:pt x="6704" y="1775"/>
                  <a:pt x="6085" y="1775"/>
                </a:cubicBezTo>
                <a:cubicBezTo>
                  <a:pt x="5478" y="1775"/>
                  <a:pt x="4871" y="1739"/>
                  <a:pt x="4287" y="1667"/>
                </a:cubicBezTo>
                <a:lnTo>
                  <a:pt x="4275" y="1667"/>
                </a:lnTo>
                <a:cubicBezTo>
                  <a:pt x="3882" y="1620"/>
                  <a:pt x="3513" y="1560"/>
                  <a:pt x="3156" y="1489"/>
                </a:cubicBezTo>
                <a:lnTo>
                  <a:pt x="3144" y="1489"/>
                </a:lnTo>
                <a:cubicBezTo>
                  <a:pt x="2775" y="1417"/>
                  <a:pt x="2418" y="1310"/>
                  <a:pt x="2073" y="1203"/>
                </a:cubicBezTo>
                <a:cubicBezTo>
                  <a:pt x="1954" y="1155"/>
                  <a:pt x="1835" y="1120"/>
                  <a:pt x="1727" y="1084"/>
                </a:cubicBezTo>
                <a:cubicBezTo>
                  <a:pt x="1644" y="1060"/>
                  <a:pt x="1561" y="1025"/>
                  <a:pt x="1489" y="977"/>
                </a:cubicBezTo>
                <a:lnTo>
                  <a:pt x="1477" y="977"/>
                </a:lnTo>
                <a:cubicBezTo>
                  <a:pt x="1465" y="965"/>
                  <a:pt x="1442" y="965"/>
                  <a:pt x="1418" y="953"/>
                </a:cubicBezTo>
                <a:cubicBezTo>
                  <a:pt x="1406" y="953"/>
                  <a:pt x="1406" y="953"/>
                  <a:pt x="1382" y="941"/>
                </a:cubicBezTo>
                <a:cubicBezTo>
                  <a:pt x="1370" y="941"/>
                  <a:pt x="1358" y="917"/>
                  <a:pt x="1346" y="917"/>
                </a:cubicBezTo>
                <a:cubicBezTo>
                  <a:pt x="1323" y="917"/>
                  <a:pt x="1323" y="905"/>
                  <a:pt x="1311" y="905"/>
                </a:cubicBezTo>
                <a:cubicBezTo>
                  <a:pt x="1299" y="905"/>
                  <a:pt x="1299" y="894"/>
                  <a:pt x="1287" y="894"/>
                </a:cubicBezTo>
                <a:cubicBezTo>
                  <a:pt x="1263" y="894"/>
                  <a:pt x="1263" y="882"/>
                  <a:pt x="1251" y="882"/>
                </a:cubicBezTo>
                <a:cubicBezTo>
                  <a:pt x="1239" y="882"/>
                  <a:pt x="1239" y="858"/>
                  <a:pt x="1227" y="858"/>
                </a:cubicBezTo>
                <a:cubicBezTo>
                  <a:pt x="1192" y="846"/>
                  <a:pt x="1168" y="834"/>
                  <a:pt x="1144" y="822"/>
                </a:cubicBezTo>
                <a:cubicBezTo>
                  <a:pt x="1132" y="822"/>
                  <a:pt x="1132" y="798"/>
                  <a:pt x="1120" y="798"/>
                </a:cubicBezTo>
                <a:cubicBezTo>
                  <a:pt x="1108" y="798"/>
                  <a:pt x="1108" y="786"/>
                  <a:pt x="1084" y="786"/>
                </a:cubicBezTo>
                <a:cubicBezTo>
                  <a:pt x="1073" y="786"/>
                  <a:pt x="1073" y="774"/>
                  <a:pt x="1061" y="774"/>
                </a:cubicBezTo>
                <a:cubicBezTo>
                  <a:pt x="1049" y="774"/>
                  <a:pt x="1049" y="763"/>
                  <a:pt x="1025" y="763"/>
                </a:cubicBezTo>
                <a:cubicBezTo>
                  <a:pt x="1025" y="763"/>
                  <a:pt x="1013" y="763"/>
                  <a:pt x="1013" y="739"/>
                </a:cubicBezTo>
                <a:cubicBezTo>
                  <a:pt x="1001" y="727"/>
                  <a:pt x="989" y="727"/>
                  <a:pt x="965" y="715"/>
                </a:cubicBezTo>
                <a:lnTo>
                  <a:pt x="953" y="715"/>
                </a:lnTo>
                <a:cubicBezTo>
                  <a:pt x="751" y="584"/>
                  <a:pt x="608" y="453"/>
                  <a:pt x="537" y="358"/>
                </a:cubicBezTo>
                <a:close/>
                <a:moveTo>
                  <a:pt x="1537" y="5680"/>
                </a:moveTo>
                <a:lnTo>
                  <a:pt x="1537" y="6037"/>
                </a:lnTo>
                <a:lnTo>
                  <a:pt x="358" y="6037"/>
                </a:lnTo>
                <a:lnTo>
                  <a:pt x="358" y="5680"/>
                </a:lnTo>
                <a:close/>
                <a:moveTo>
                  <a:pt x="11895" y="5680"/>
                </a:moveTo>
                <a:lnTo>
                  <a:pt x="11895" y="6037"/>
                </a:lnTo>
                <a:lnTo>
                  <a:pt x="10717" y="6037"/>
                </a:lnTo>
                <a:lnTo>
                  <a:pt x="10717" y="5680"/>
                </a:lnTo>
                <a:close/>
                <a:moveTo>
                  <a:pt x="11717" y="798"/>
                </a:moveTo>
                <a:lnTo>
                  <a:pt x="11717" y="5323"/>
                </a:lnTo>
                <a:lnTo>
                  <a:pt x="10717" y="5323"/>
                </a:lnTo>
                <a:cubicBezTo>
                  <a:pt x="10526" y="5323"/>
                  <a:pt x="10359" y="5489"/>
                  <a:pt x="10359" y="5680"/>
                </a:cubicBezTo>
                <a:lnTo>
                  <a:pt x="10359" y="6049"/>
                </a:lnTo>
                <a:cubicBezTo>
                  <a:pt x="10359" y="6144"/>
                  <a:pt x="10407" y="6239"/>
                  <a:pt x="10467" y="6311"/>
                </a:cubicBezTo>
                <a:cubicBezTo>
                  <a:pt x="10359" y="6632"/>
                  <a:pt x="10228" y="7049"/>
                  <a:pt x="10109" y="7502"/>
                </a:cubicBezTo>
                <a:lnTo>
                  <a:pt x="2168" y="7502"/>
                </a:lnTo>
                <a:cubicBezTo>
                  <a:pt x="2049" y="7049"/>
                  <a:pt x="1918" y="6632"/>
                  <a:pt x="1811" y="6311"/>
                </a:cubicBezTo>
                <a:cubicBezTo>
                  <a:pt x="1870" y="6251"/>
                  <a:pt x="1918" y="6156"/>
                  <a:pt x="1918" y="6049"/>
                </a:cubicBezTo>
                <a:lnTo>
                  <a:pt x="1918" y="5680"/>
                </a:lnTo>
                <a:cubicBezTo>
                  <a:pt x="1918" y="5489"/>
                  <a:pt x="1751" y="5323"/>
                  <a:pt x="1561" y="5323"/>
                </a:cubicBezTo>
                <a:lnTo>
                  <a:pt x="561" y="5323"/>
                </a:lnTo>
                <a:lnTo>
                  <a:pt x="561" y="808"/>
                </a:lnTo>
                <a:lnTo>
                  <a:pt x="561" y="808"/>
                </a:lnTo>
                <a:cubicBezTo>
                  <a:pt x="616" y="854"/>
                  <a:pt x="673" y="909"/>
                  <a:pt x="751" y="953"/>
                </a:cubicBezTo>
                <a:cubicBezTo>
                  <a:pt x="942" y="1084"/>
                  <a:pt x="1192" y="1215"/>
                  <a:pt x="1537" y="1358"/>
                </a:cubicBezTo>
                <a:cubicBezTo>
                  <a:pt x="1537" y="2489"/>
                  <a:pt x="1203" y="3739"/>
                  <a:pt x="930" y="4608"/>
                </a:cubicBezTo>
                <a:cubicBezTo>
                  <a:pt x="894" y="4704"/>
                  <a:pt x="942" y="4799"/>
                  <a:pt x="1049" y="4835"/>
                </a:cubicBezTo>
                <a:cubicBezTo>
                  <a:pt x="1067" y="4842"/>
                  <a:pt x="1087" y="4846"/>
                  <a:pt x="1106" y="4846"/>
                </a:cubicBezTo>
                <a:cubicBezTo>
                  <a:pt x="1175" y="4846"/>
                  <a:pt x="1244" y="4799"/>
                  <a:pt x="1263" y="4715"/>
                </a:cubicBezTo>
                <a:cubicBezTo>
                  <a:pt x="1549" y="3858"/>
                  <a:pt x="1870" y="2620"/>
                  <a:pt x="1894" y="1489"/>
                </a:cubicBezTo>
                <a:cubicBezTo>
                  <a:pt x="1942" y="1501"/>
                  <a:pt x="1965" y="1513"/>
                  <a:pt x="2013" y="1525"/>
                </a:cubicBezTo>
                <a:cubicBezTo>
                  <a:pt x="2311" y="1632"/>
                  <a:pt x="2620" y="1715"/>
                  <a:pt x="2954" y="1787"/>
                </a:cubicBezTo>
                <a:cubicBezTo>
                  <a:pt x="2561" y="2965"/>
                  <a:pt x="1954" y="3930"/>
                  <a:pt x="1489" y="4549"/>
                </a:cubicBezTo>
                <a:cubicBezTo>
                  <a:pt x="1430" y="4632"/>
                  <a:pt x="1442" y="4751"/>
                  <a:pt x="1525" y="4811"/>
                </a:cubicBezTo>
                <a:cubicBezTo>
                  <a:pt x="1549" y="4835"/>
                  <a:pt x="1596" y="4835"/>
                  <a:pt x="1620" y="4835"/>
                </a:cubicBezTo>
                <a:cubicBezTo>
                  <a:pt x="1680" y="4835"/>
                  <a:pt x="1727" y="4811"/>
                  <a:pt x="1775" y="4763"/>
                </a:cubicBezTo>
                <a:cubicBezTo>
                  <a:pt x="2263" y="4108"/>
                  <a:pt x="2906" y="3096"/>
                  <a:pt x="3311" y="1846"/>
                </a:cubicBezTo>
                <a:cubicBezTo>
                  <a:pt x="3561" y="1894"/>
                  <a:pt x="3811" y="1929"/>
                  <a:pt x="4061" y="1965"/>
                </a:cubicBezTo>
                <a:cubicBezTo>
                  <a:pt x="3680" y="2906"/>
                  <a:pt x="2918" y="3858"/>
                  <a:pt x="2323" y="4525"/>
                </a:cubicBezTo>
                <a:cubicBezTo>
                  <a:pt x="2263" y="4596"/>
                  <a:pt x="2263" y="4715"/>
                  <a:pt x="2335" y="4775"/>
                </a:cubicBezTo>
                <a:cubicBezTo>
                  <a:pt x="2369" y="4803"/>
                  <a:pt x="2414" y="4818"/>
                  <a:pt x="2458" y="4818"/>
                </a:cubicBezTo>
                <a:cubicBezTo>
                  <a:pt x="2506" y="4818"/>
                  <a:pt x="2553" y="4800"/>
                  <a:pt x="2585" y="4763"/>
                </a:cubicBezTo>
                <a:cubicBezTo>
                  <a:pt x="3692" y="3525"/>
                  <a:pt x="4192" y="2608"/>
                  <a:pt x="4418" y="2013"/>
                </a:cubicBezTo>
                <a:cubicBezTo>
                  <a:pt x="4966" y="2072"/>
                  <a:pt x="5549" y="2096"/>
                  <a:pt x="6133" y="2096"/>
                </a:cubicBezTo>
                <a:cubicBezTo>
                  <a:pt x="6716" y="2096"/>
                  <a:pt x="7288" y="2072"/>
                  <a:pt x="7847" y="2013"/>
                </a:cubicBezTo>
                <a:cubicBezTo>
                  <a:pt x="8228" y="3025"/>
                  <a:pt x="9050" y="4061"/>
                  <a:pt x="9669" y="4763"/>
                </a:cubicBezTo>
                <a:cubicBezTo>
                  <a:pt x="9700" y="4800"/>
                  <a:pt x="9747" y="4818"/>
                  <a:pt x="9797" y="4818"/>
                </a:cubicBezTo>
                <a:cubicBezTo>
                  <a:pt x="9843" y="4818"/>
                  <a:pt x="9891" y="4803"/>
                  <a:pt x="9931" y="4775"/>
                </a:cubicBezTo>
                <a:cubicBezTo>
                  <a:pt x="10002" y="4715"/>
                  <a:pt x="10002" y="4596"/>
                  <a:pt x="9943" y="4525"/>
                </a:cubicBezTo>
                <a:cubicBezTo>
                  <a:pt x="9347" y="3870"/>
                  <a:pt x="8585" y="2906"/>
                  <a:pt x="8204" y="1965"/>
                </a:cubicBezTo>
                <a:cubicBezTo>
                  <a:pt x="8454" y="1929"/>
                  <a:pt x="8716" y="1894"/>
                  <a:pt x="8954" y="1846"/>
                </a:cubicBezTo>
                <a:cubicBezTo>
                  <a:pt x="9359" y="3096"/>
                  <a:pt x="10002" y="4108"/>
                  <a:pt x="10490" y="4763"/>
                </a:cubicBezTo>
                <a:cubicBezTo>
                  <a:pt x="10526" y="4811"/>
                  <a:pt x="10586" y="4835"/>
                  <a:pt x="10645" y="4835"/>
                </a:cubicBezTo>
                <a:cubicBezTo>
                  <a:pt x="10681" y="4835"/>
                  <a:pt x="10717" y="4823"/>
                  <a:pt x="10740" y="4811"/>
                </a:cubicBezTo>
                <a:cubicBezTo>
                  <a:pt x="10824" y="4751"/>
                  <a:pt x="10836" y="4632"/>
                  <a:pt x="10776" y="4549"/>
                </a:cubicBezTo>
                <a:cubicBezTo>
                  <a:pt x="10312" y="3930"/>
                  <a:pt x="9693" y="2965"/>
                  <a:pt x="9312" y="1787"/>
                </a:cubicBezTo>
                <a:cubicBezTo>
                  <a:pt x="9645" y="1715"/>
                  <a:pt x="9955" y="1620"/>
                  <a:pt x="10252" y="1525"/>
                </a:cubicBezTo>
                <a:cubicBezTo>
                  <a:pt x="10300" y="1513"/>
                  <a:pt x="10324" y="1501"/>
                  <a:pt x="10371" y="1489"/>
                </a:cubicBezTo>
                <a:cubicBezTo>
                  <a:pt x="10407" y="2632"/>
                  <a:pt x="10717" y="3858"/>
                  <a:pt x="11002" y="4715"/>
                </a:cubicBezTo>
                <a:cubicBezTo>
                  <a:pt x="11021" y="4792"/>
                  <a:pt x="11094" y="4845"/>
                  <a:pt x="11165" y="4845"/>
                </a:cubicBezTo>
                <a:cubicBezTo>
                  <a:pt x="11182" y="4845"/>
                  <a:pt x="11200" y="4842"/>
                  <a:pt x="11217" y="4835"/>
                </a:cubicBezTo>
                <a:cubicBezTo>
                  <a:pt x="11312" y="4799"/>
                  <a:pt x="11371" y="4704"/>
                  <a:pt x="11336" y="4608"/>
                </a:cubicBezTo>
                <a:cubicBezTo>
                  <a:pt x="11062" y="3751"/>
                  <a:pt x="10728" y="2489"/>
                  <a:pt x="10728" y="1358"/>
                </a:cubicBezTo>
                <a:cubicBezTo>
                  <a:pt x="11074" y="1215"/>
                  <a:pt x="11324" y="1084"/>
                  <a:pt x="11514" y="953"/>
                </a:cubicBezTo>
                <a:cubicBezTo>
                  <a:pt x="11598" y="905"/>
                  <a:pt x="11657" y="846"/>
                  <a:pt x="11717" y="798"/>
                </a:cubicBezTo>
                <a:close/>
                <a:moveTo>
                  <a:pt x="715" y="6394"/>
                </a:moveTo>
                <a:cubicBezTo>
                  <a:pt x="1382" y="8621"/>
                  <a:pt x="1596" y="10252"/>
                  <a:pt x="1287" y="10800"/>
                </a:cubicBezTo>
                <a:cubicBezTo>
                  <a:pt x="1263" y="10835"/>
                  <a:pt x="1227" y="10859"/>
                  <a:pt x="1180" y="10859"/>
                </a:cubicBezTo>
                <a:lnTo>
                  <a:pt x="537" y="10859"/>
                </a:lnTo>
                <a:lnTo>
                  <a:pt x="537" y="6394"/>
                </a:lnTo>
                <a:close/>
                <a:moveTo>
                  <a:pt x="3501" y="9478"/>
                </a:moveTo>
                <a:cubicBezTo>
                  <a:pt x="3704" y="9478"/>
                  <a:pt x="3882" y="9657"/>
                  <a:pt x="3882" y="9859"/>
                </a:cubicBezTo>
                <a:lnTo>
                  <a:pt x="3882" y="10859"/>
                </a:lnTo>
                <a:lnTo>
                  <a:pt x="2180" y="10859"/>
                </a:lnTo>
                <a:lnTo>
                  <a:pt x="2180" y="9859"/>
                </a:lnTo>
                <a:cubicBezTo>
                  <a:pt x="2180" y="9657"/>
                  <a:pt x="2358" y="9478"/>
                  <a:pt x="2561" y="9478"/>
                </a:cubicBezTo>
                <a:close/>
                <a:moveTo>
                  <a:pt x="5561" y="9478"/>
                </a:moveTo>
                <a:cubicBezTo>
                  <a:pt x="5775" y="9478"/>
                  <a:pt x="5954" y="9657"/>
                  <a:pt x="5954" y="9859"/>
                </a:cubicBezTo>
                <a:lnTo>
                  <a:pt x="5954" y="10859"/>
                </a:lnTo>
                <a:lnTo>
                  <a:pt x="4240" y="10859"/>
                </a:lnTo>
                <a:lnTo>
                  <a:pt x="4240" y="9859"/>
                </a:lnTo>
                <a:cubicBezTo>
                  <a:pt x="4240" y="9657"/>
                  <a:pt x="4418" y="9478"/>
                  <a:pt x="4632" y="9478"/>
                </a:cubicBezTo>
                <a:close/>
                <a:moveTo>
                  <a:pt x="7633" y="9478"/>
                </a:moveTo>
                <a:cubicBezTo>
                  <a:pt x="7847" y="9478"/>
                  <a:pt x="8026" y="9657"/>
                  <a:pt x="8026" y="9859"/>
                </a:cubicBezTo>
                <a:lnTo>
                  <a:pt x="8026" y="10859"/>
                </a:lnTo>
                <a:lnTo>
                  <a:pt x="6311" y="10859"/>
                </a:lnTo>
                <a:lnTo>
                  <a:pt x="6311" y="9859"/>
                </a:lnTo>
                <a:cubicBezTo>
                  <a:pt x="6311" y="9657"/>
                  <a:pt x="6490" y="9478"/>
                  <a:pt x="6704" y="9478"/>
                </a:cubicBezTo>
                <a:close/>
                <a:moveTo>
                  <a:pt x="9693" y="9478"/>
                </a:moveTo>
                <a:cubicBezTo>
                  <a:pt x="9895" y="9478"/>
                  <a:pt x="10074" y="9657"/>
                  <a:pt x="10074" y="9859"/>
                </a:cubicBezTo>
                <a:lnTo>
                  <a:pt x="10074" y="10859"/>
                </a:lnTo>
                <a:lnTo>
                  <a:pt x="8371" y="10859"/>
                </a:lnTo>
                <a:lnTo>
                  <a:pt x="8371" y="9859"/>
                </a:lnTo>
                <a:cubicBezTo>
                  <a:pt x="8371" y="9657"/>
                  <a:pt x="8550" y="9478"/>
                  <a:pt x="8752" y="9478"/>
                </a:cubicBezTo>
                <a:close/>
                <a:moveTo>
                  <a:pt x="11169" y="6394"/>
                </a:moveTo>
                <a:cubicBezTo>
                  <a:pt x="10764" y="7775"/>
                  <a:pt x="10240" y="9942"/>
                  <a:pt x="10598" y="10859"/>
                </a:cubicBezTo>
                <a:lnTo>
                  <a:pt x="10431" y="10859"/>
                </a:lnTo>
                <a:lnTo>
                  <a:pt x="10431" y="9859"/>
                </a:lnTo>
                <a:cubicBezTo>
                  <a:pt x="10431" y="9454"/>
                  <a:pt x="10097" y="9121"/>
                  <a:pt x="9693" y="9121"/>
                </a:cubicBezTo>
                <a:lnTo>
                  <a:pt x="8752" y="9121"/>
                </a:lnTo>
                <a:cubicBezTo>
                  <a:pt x="8526" y="9121"/>
                  <a:pt x="8323" y="9228"/>
                  <a:pt x="8192" y="9383"/>
                </a:cubicBezTo>
                <a:cubicBezTo>
                  <a:pt x="8050" y="9228"/>
                  <a:pt x="7847" y="9121"/>
                  <a:pt x="7621" y="9121"/>
                </a:cubicBezTo>
                <a:lnTo>
                  <a:pt x="6680" y="9121"/>
                </a:lnTo>
                <a:cubicBezTo>
                  <a:pt x="6466" y="9121"/>
                  <a:pt x="6252" y="9228"/>
                  <a:pt x="6121" y="9383"/>
                </a:cubicBezTo>
                <a:cubicBezTo>
                  <a:pt x="5990" y="9228"/>
                  <a:pt x="5775" y="9121"/>
                  <a:pt x="5549" y="9121"/>
                </a:cubicBezTo>
                <a:lnTo>
                  <a:pt x="4621" y="9121"/>
                </a:lnTo>
                <a:cubicBezTo>
                  <a:pt x="4394" y="9121"/>
                  <a:pt x="4180" y="9228"/>
                  <a:pt x="4049" y="9383"/>
                </a:cubicBezTo>
                <a:cubicBezTo>
                  <a:pt x="3918" y="9228"/>
                  <a:pt x="3704" y="9121"/>
                  <a:pt x="3489" y="9121"/>
                </a:cubicBezTo>
                <a:lnTo>
                  <a:pt x="2549" y="9121"/>
                </a:lnTo>
                <a:cubicBezTo>
                  <a:pt x="2132" y="9121"/>
                  <a:pt x="1799" y="9466"/>
                  <a:pt x="1799" y="9859"/>
                </a:cubicBezTo>
                <a:lnTo>
                  <a:pt x="1799" y="10859"/>
                </a:lnTo>
                <a:lnTo>
                  <a:pt x="1656" y="10859"/>
                </a:lnTo>
                <a:cubicBezTo>
                  <a:pt x="2013" y="9942"/>
                  <a:pt x="1489" y="7775"/>
                  <a:pt x="1084" y="6394"/>
                </a:cubicBezTo>
                <a:lnTo>
                  <a:pt x="1442" y="6394"/>
                </a:lnTo>
                <a:cubicBezTo>
                  <a:pt x="1608" y="6918"/>
                  <a:pt x="1835" y="7632"/>
                  <a:pt x="2013" y="8371"/>
                </a:cubicBezTo>
                <a:cubicBezTo>
                  <a:pt x="2034" y="8453"/>
                  <a:pt x="2108" y="8518"/>
                  <a:pt x="2182" y="8518"/>
                </a:cubicBezTo>
                <a:cubicBezTo>
                  <a:pt x="2193" y="8518"/>
                  <a:pt x="2205" y="8517"/>
                  <a:pt x="2216" y="8514"/>
                </a:cubicBezTo>
                <a:cubicBezTo>
                  <a:pt x="2311" y="8478"/>
                  <a:pt x="2382" y="8394"/>
                  <a:pt x="2358" y="8299"/>
                </a:cubicBezTo>
                <a:cubicBezTo>
                  <a:pt x="2323" y="8156"/>
                  <a:pt x="2275" y="8002"/>
                  <a:pt x="2251" y="7859"/>
                </a:cubicBezTo>
                <a:lnTo>
                  <a:pt x="9990" y="7859"/>
                </a:lnTo>
                <a:cubicBezTo>
                  <a:pt x="9943" y="8002"/>
                  <a:pt x="9919" y="8156"/>
                  <a:pt x="9883" y="8299"/>
                </a:cubicBezTo>
                <a:cubicBezTo>
                  <a:pt x="9871" y="8394"/>
                  <a:pt x="9931" y="8490"/>
                  <a:pt x="10014" y="8514"/>
                </a:cubicBezTo>
                <a:lnTo>
                  <a:pt x="10062" y="8514"/>
                </a:lnTo>
                <a:cubicBezTo>
                  <a:pt x="10133" y="8514"/>
                  <a:pt x="10217" y="8454"/>
                  <a:pt x="10240" y="8371"/>
                </a:cubicBezTo>
                <a:cubicBezTo>
                  <a:pt x="10407" y="7632"/>
                  <a:pt x="10633" y="6906"/>
                  <a:pt x="10812" y="6394"/>
                </a:cubicBezTo>
                <a:close/>
                <a:moveTo>
                  <a:pt x="11717" y="6394"/>
                </a:moveTo>
                <a:lnTo>
                  <a:pt x="11717" y="10859"/>
                </a:lnTo>
                <a:lnTo>
                  <a:pt x="11074" y="10859"/>
                </a:lnTo>
                <a:cubicBezTo>
                  <a:pt x="11026" y="10859"/>
                  <a:pt x="11002" y="10835"/>
                  <a:pt x="10967" y="10800"/>
                </a:cubicBezTo>
                <a:cubicBezTo>
                  <a:pt x="10669" y="10252"/>
                  <a:pt x="10883" y="8621"/>
                  <a:pt x="11538" y="6394"/>
                </a:cubicBezTo>
                <a:close/>
                <a:moveTo>
                  <a:pt x="370" y="1"/>
                </a:moveTo>
                <a:cubicBezTo>
                  <a:pt x="275" y="1"/>
                  <a:pt x="191" y="72"/>
                  <a:pt x="191" y="179"/>
                </a:cubicBezTo>
                <a:lnTo>
                  <a:pt x="191" y="5370"/>
                </a:lnTo>
                <a:cubicBezTo>
                  <a:pt x="84" y="5430"/>
                  <a:pt x="1" y="5549"/>
                  <a:pt x="1" y="5680"/>
                </a:cubicBezTo>
                <a:lnTo>
                  <a:pt x="1" y="6061"/>
                </a:lnTo>
                <a:cubicBezTo>
                  <a:pt x="1" y="6192"/>
                  <a:pt x="72" y="6311"/>
                  <a:pt x="191" y="6370"/>
                </a:cubicBezTo>
                <a:lnTo>
                  <a:pt x="191" y="11061"/>
                </a:lnTo>
                <a:cubicBezTo>
                  <a:pt x="191" y="11157"/>
                  <a:pt x="275" y="11240"/>
                  <a:pt x="370" y="11240"/>
                </a:cubicBezTo>
                <a:lnTo>
                  <a:pt x="11895" y="11240"/>
                </a:lnTo>
                <a:cubicBezTo>
                  <a:pt x="12002" y="11240"/>
                  <a:pt x="12074" y="11157"/>
                  <a:pt x="12074" y="11061"/>
                </a:cubicBezTo>
                <a:lnTo>
                  <a:pt x="12074" y="6370"/>
                </a:lnTo>
                <a:cubicBezTo>
                  <a:pt x="12181" y="6311"/>
                  <a:pt x="12264" y="6192"/>
                  <a:pt x="12264" y="6061"/>
                </a:cubicBezTo>
                <a:lnTo>
                  <a:pt x="12264" y="5680"/>
                </a:lnTo>
                <a:cubicBezTo>
                  <a:pt x="12252" y="5549"/>
                  <a:pt x="12181" y="5430"/>
                  <a:pt x="12074" y="5370"/>
                </a:cubicBezTo>
                <a:lnTo>
                  <a:pt x="12074" y="179"/>
                </a:lnTo>
                <a:cubicBezTo>
                  <a:pt x="12074" y="72"/>
                  <a:pt x="12002" y="1"/>
                  <a:pt x="118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39" name="Google Shape;12439;p66"/>
          <p:cNvSpPr/>
          <p:nvPr/>
        </p:nvSpPr>
        <p:spPr>
          <a:xfrm>
            <a:off x="6134980" y="2901781"/>
            <a:ext cx="390470" cy="332108"/>
          </a:xfrm>
          <a:custGeom>
            <a:rect b="b" l="l" r="r" t="t"/>
            <a:pathLst>
              <a:path extrusionOk="0" h="10442" w="12277">
                <a:moveTo>
                  <a:pt x="6121" y="298"/>
                </a:moveTo>
                <a:cubicBezTo>
                  <a:pt x="7240" y="298"/>
                  <a:pt x="8288" y="393"/>
                  <a:pt x="9085" y="536"/>
                </a:cubicBezTo>
                <a:cubicBezTo>
                  <a:pt x="10002" y="715"/>
                  <a:pt x="10228" y="929"/>
                  <a:pt x="10228" y="965"/>
                </a:cubicBezTo>
                <a:lnTo>
                  <a:pt x="10228" y="988"/>
                </a:lnTo>
                <a:lnTo>
                  <a:pt x="10216" y="1000"/>
                </a:lnTo>
                <a:cubicBezTo>
                  <a:pt x="10193" y="1024"/>
                  <a:pt x="10157" y="1060"/>
                  <a:pt x="10109" y="1084"/>
                </a:cubicBezTo>
                <a:cubicBezTo>
                  <a:pt x="10062" y="1119"/>
                  <a:pt x="9990" y="1143"/>
                  <a:pt x="9895" y="1191"/>
                </a:cubicBezTo>
                <a:lnTo>
                  <a:pt x="9871" y="1191"/>
                </a:lnTo>
                <a:cubicBezTo>
                  <a:pt x="9859" y="1191"/>
                  <a:pt x="9835" y="1215"/>
                  <a:pt x="9835" y="1215"/>
                </a:cubicBezTo>
                <a:cubicBezTo>
                  <a:pt x="9645" y="1286"/>
                  <a:pt x="9395" y="1346"/>
                  <a:pt x="9050" y="1417"/>
                </a:cubicBezTo>
                <a:cubicBezTo>
                  <a:pt x="9038" y="1417"/>
                  <a:pt x="9002" y="1429"/>
                  <a:pt x="8978" y="1429"/>
                </a:cubicBezTo>
                <a:lnTo>
                  <a:pt x="8966" y="1429"/>
                </a:lnTo>
                <a:cubicBezTo>
                  <a:pt x="8931" y="1429"/>
                  <a:pt x="8919" y="1453"/>
                  <a:pt x="8883" y="1453"/>
                </a:cubicBezTo>
                <a:cubicBezTo>
                  <a:pt x="8169" y="1560"/>
                  <a:pt x="7264" y="1643"/>
                  <a:pt x="6311" y="1655"/>
                </a:cubicBezTo>
                <a:lnTo>
                  <a:pt x="5930" y="1655"/>
                </a:lnTo>
                <a:cubicBezTo>
                  <a:pt x="4978" y="1643"/>
                  <a:pt x="4061" y="1584"/>
                  <a:pt x="3347" y="1453"/>
                </a:cubicBezTo>
                <a:cubicBezTo>
                  <a:pt x="3323" y="1453"/>
                  <a:pt x="3311" y="1429"/>
                  <a:pt x="3275" y="1429"/>
                </a:cubicBezTo>
                <a:cubicBezTo>
                  <a:pt x="3251" y="1429"/>
                  <a:pt x="3228" y="1417"/>
                  <a:pt x="3204" y="1417"/>
                </a:cubicBezTo>
                <a:cubicBezTo>
                  <a:pt x="2847" y="1346"/>
                  <a:pt x="2561" y="1262"/>
                  <a:pt x="2370" y="1191"/>
                </a:cubicBezTo>
                <a:cubicBezTo>
                  <a:pt x="2358" y="1191"/>
                  <a:pt x="2335" y="1179"/>
                  <a:pt x="2335" y="1179"/>
                </a:cubicBezTo>
                <a:cubicBezTo>
                  <a:pt x="2263" y="1179"/>
                  <a:pt x="2215" y="1155"/>
                  <a:pt x="2180" y="1119"/>
                </a:cubicBezTo>
                <a:cubicBezTo>
                  <a:pt x="2180" y="1119"/>
                  <a:pt x="2156" y="1119"/>
                  <a:pt x="2156" y="1107"/>
                </a:cubicBezTo>
                <a:cubicBezTo>
                  <a:pt x="2096" y="1072"/>
                  <a:pt x="2061" y="1024"/>
                  <a:pt x="2025" y="1000"/>
                </a:cubicBezTo>
                <a:cubicBezTo>
                  <a:pt x="2025" y="1000"/>
                  <a:pt x="2025" y="988"/>
                  <a:pt x="2013" y="988"/>
                </a:cubicBezTo>
                <a:lnTo>
                  <a:pt x="2013" y="965"/>
                </a:lnTo>
                <a:cubicBezTo>
                  <a:pt x="2025" y="929"/>
                  <a:pt x="2239" y="715"/>
                  <a:pt x="3156" y="536"/>
                </a:cubicBezTo>
                <a:cubicBezTo>
                  <a:pt x="3942" y="393"/>
                  <a:pt x="5002" y="298"/>
                  <a:pt x="6121" y="298"/>
                </a:cubicBezTo>
                <a:close/>
                <a:moveTo>
                  <a:pt x="9514" y="7775"/>
                </a:moveTo>
                <a:cubicBezTo>
                  <a:pt x="9728" y="7787"/>
                  <a:pt x="9931" y="7787"/>
                  <a:pt x="10133" y="7799"/>
                </a:cubicBezTo>
                <a:cubicBezTo>
                  <a:pt x="10181" y="7799"/>
                  <a:pt x="10228" y="7799"/>
                  <a:pt x="10288" y="7811"/>
                </a:cubicBezTo>
                <a:cubicBezTo>
                  <a:pt x="10538" y="7834"/>
                  <a:pt x="10919" y="7846"/>
                  <a:pt x="11252" y="7930"/>
                </a:cubicBezTo>
                <a:cubicBezTo>
                  <a:pt x="11490" y="7989"/>
                  <a:pt x="11776" y="8085"/>
                  <a:pt x="11812" y="8263"/>
                </a:cubicBezTo>
                <a:cubicBezTo>
                  <a:pt x="11836" y="8489"/>
                  <a:pt x="11490" y="8739"/>
                  <a:pt x="11288" y="8858"/>
                </a:cubicBezTo>
                <a:cubicBezTo>
                  <a:pt x="10943" y="9061"/>
                  <a:pt x="10514" y="9251"/>
                  <a:pt x="10336" y="9323"/>
                </a:cubicBezTo>
                <a:cubicBezTo>
                  <a:pt x="9109" y="9799"/>
                  <a:pt x="7692" y="10037"/>
                  <a:pt x="6121" y="10037"/>
                </a:cubicBezTo>
                <a:cubicBezTo>
                  <a:pt x="4537" y="10037"/>
                  <a:pt x="3108" y="9799"/>
                  <a:pt x="1906" y="9323"/>
                </a:cubicBezTo>
                <a:cubicBezTo>
                  <a:pt x="1727" y="9251"/>
                  <a:pt x="1299" y="9085"/>
                  <a:pt x="953" y="8858"/>
                </a:cubicBezTo>
                <a:cubicBezTo>
                  <a:pt x="739" y="8727"/>
                  <a:pt x="418" y="8489"/>
                  <a:pt x="477" y="8263"/>
                </a:cubicBezTo>
                <a:cubicBezTo>
                  <a:pt x="561" y="7894"/>
                  <a:pt x="1608" y="7846"/>
                  <a:pt x="2013" y="7811"/>
                </a:cubicBezTo>
                <a:cubicBezTo>
                  <a:pt x="2073" y="7811"/>
                  <a:pt x="2132" y="7811"/>
                  <a:pt x="2156" y="7799"/>
                </a:cubicBezTo>
                <a:cubicBezTo>
                  <a:pt x="2346" y="7787"/>
                  <a:pt x="2561" y="7775"/>
                  <a:pt x="2787" y="7775"/>
                </a:cubicBezTo>
                <a:lnTo>
                  <a:pt x="2787" y="8073"/>
                </a:lnTo>
                <a:lnTo>
                  <a:pt x="2787" y="8085"/>
                </a:lnTo>
                <a:lnTo>
                  <a:pt x="2787" y="8394"/>
                </a:lnTo>
                <a:lnTo>
                  <a:pt x="2787" y="8442"/>
                </a:lnTo>
                <a:cubicBezTo>
                  <a:pt x="2787" y="8466"/>
                  <a:pt x="2787" y="8489"/>
                  <a:pt x="2799" y="8513"/>
                </a:cubicBezTo>
                <a:cubicBezTo>
                  <a:pt x="2799" y="8525"/>
                  <a:pt x="2811" y="8549"/>
                  <a:pt x="2811" y="8561"/>
                </a:cubicBezTo>
                <a:cubicBezTo>
                  <a:pt x="2811" y="8573"/>
                  <a:pt x="2823" y="8585"/>
                  <a:pt x="2847" y="8608"/>
                </a:cubicBezTo>
                <a:cubicBezTo>
                  <a:pt x="2966" y="8787"/>
                  <a:pt x="3287" y="8918"/>
                  <a:pt x="3870" y="9025"/>
                </a:cubicBezTo>
                <a:cubicBezTo>
                  <a:pt x="4478" y="9120"/>
                  <a:pt x="5287" y="9204"/>
                  <a:pt x="6145" y="9204"/>
                </a:cubicBezTo>
                <a:cubicBezTo>
                  <a:pt x="6359" y="9204"/>
                  <a:pt x="6585" y="9204"/>
                  <a:pt x="6776" y="9180"/>
                </a:cubicBezTo>
                <a:cubicBezTo>
                  <a:pt x="7395" y="9168"/>
                  <a:pt x="7966" y="9108"/>
                  <a:pt x="8419" y="9025"/>
                </a:cubicBezTo>
                <a:cubicBezTo>
                  <a:pt x="9097" y="8906"/>
                  <a:pt x="9431" y="8739"/>
                  <a:pt x="9490" y="8513"/>
                </a:cubicBezTo>
                <a:cubicBezTo>
                  <a:pt x="9490" y="8489"/>
                  <a:pt x="9514" y="8466"/>
                  <a:pt x="9514" y="8442"/>
                </a:cubicBezTo>
                <a:lnTo>
                  <a:pt x="9514" y="8430"/>
                </a:lnTo>
                <a:lnTo>
                  <a:pt x="9514" y="8108"/>
                </a:lnTo>
                <a:lnTo>
                  <a:pt x="9514" y="8073"/>
                </a:lnTo>
                <a:lnTo>
                  <a:pt x="9514" y="7787"/>
                </a:lnTo>
                <a:lnTo>
                  <a:pt x="9514" y="7775"/>
                </a:lnTo>
                <a:close/>
                <a:moveTo>
                  <a:pt x="6133" y="0"/>
                </a:moveTo>
                <a:cubicBezTo>
                  <a:pt x="4978" y="0"/>
                  <a:pt x="3882" y="95"/>
                  <a:pt x="3073" y="250"/>
                </a:cubicBezTo>
                <a:cubicBezTo>
                  <a:pt x="2668" y="334"/>
                  <a:pt x="2335" y="429"/>
                  <a:pt x="2096" y="536"/>
                </a:cubicBezTo>
                <a:cubicBezTo>
                  <a:pt x="2001" y="584"/>
                  <a:pt x="1704" y="726"/>
                  <a:pt x="1668" y="988"/>
                </a:cubicBezTo>
                <a:lnTo>
                  <a:pt x="1668" y="1012"/>
                </a:lnTo>
                <a:lnTo>
                  <a:pt x="1668" y="1024"/>
                </a:lnTo>
                <a:cubicBezTo>
                  <a:pt x="1668" y="1119"/>
                  <a:pt x="1704" y="1191"/>
                  <a:pt x="1739" y="1250"/>
                </a:cubicBezTo>
                <a:cubicBezTo>
                  <a:pt x="1977" y="1953"/>
                  <a:pt x="2668" y="4155"/>
                  <a:pt x="2787" y="7144"/>
                </a:cubicBezTo>
                <a:lnTo>
                  <a:pt x="2787" y="7168"/>
                </a:lnTo>
                <a:cubicBezTo>
                  <a:pt x="2787" y="7263"/>
                  <a:pt x="2787" y="7370"/>
                  <a:pt x="2799" y="7477"/>
                </a:cubicBezTo>
                <a:cubicBezTo>
                  <a:pt x="2573" y="7489"/>
                  <a:pt x="2370" y="7489"/>
                  <a:pt x="2156" y="7501"/>
                </a:cubicBezTo>
                <a:cubicBezTo>
                  <a:pt x="2120" y="7501"/>
                  <a:pt x="2073" y="7501"/>
                  <a:pt x="2013" y="7525"/>
                </a:cubicBezTo>
                <a:cubicBezTo>
                  <a:pt x="1418" y="7549"/>
                  <a:pt x="310" y="7608"/>
                  <a:pt x="168" y="8239"/>
                </a:cubicBezTo>
                <a:cubicBezTo>
                  <a:pt x="1" y="8906"/>
                  <a:pt x="1025" y="9382"/>
                  <a:pt x="1823" y="9692"/>
                </a:cubicBezTo>
                <a:cubicBezTo>
                  <a:pt x="3073" y="10180"/>
                  <a:pt x="4537" y="10442"/>
                  <a:pt x="6168" y="10442"/>
                </a:cubicBezTo>
                <a:cubicBezTo>
                  <a:pt x="7788" y="10442"/>
                  <a:pt x="9264" y="10180"/>
                  <a:pt x="10514" y="9692"/>
                </a:cubicBezTo>
                <a:cubicBezTo>
                  <a:pt x="11252" y="9335"/>
                  <a:pt x="12276" y="8846"/>
                  <a:pt x="12121" y="8192"/>
                </a:cubicBezTo>
                <a:cubicBezTo>
                  <a:pt x="11967" y="7561"/>
                  <a:pt x="10848" y="7501"/>
                  <a:pt x="10252" y="7477"/>
                </a:cubicBezTo>
                <a:cubicBezTo>
                  <a:pt x="10193" y="7477"/>
                  <a:pt x="10157" y="7477"/>
                  <a:pt x="10109" y="7465"/>
                </a:cubicBezTo>
                <a:cubicBezTo>
                  <a:pt x="9895" y="7442"/>
                  <a:pt x="9693" y="7430"/>
                  <a:pt x="9466" y="7430"/>
                </a:cubicBezTo>
                <a:cubicBezTo>
                  <a:pt x="9466" y="7323"/>
                  <a:pt x="9466" y="7215"/>
                  <a:pt x="9478" y="7120"/>
                </a:cubicBezTo>
                <a:cubicBezTo>
                  <a:pt x="9526" y="5906"/>
                  <a:pt x="9657" y="4715"/>
                  <a:pt x="9895" y="3548"/>
                </a:cubicBezTo>
                <a:cubicBezTo>
                  <a:pt x="9907" y="3453"/>
                  <a:pt x="9859" y="3346"/>
                  <a:pt x="9764" y="3334"/>
                </a:cubicBezTo>
                <a:cubicBezTo>
                  <a:pt x="9756" y="3333"/>
                  <a:pt x="9748" y="3332"/>
                  <a:pt x="9740" y="3332"/>
                </a:cubicBezTo>
                <a:cubicBezTo>
                  <a:pt x="9653" y="3332"/>
                  <a:pt x="9571" y="3389"/>
                  <a:pt x="9550" y="3465"/>
                </a:cubicBezTo>
                <a:cubicBezTo>
                  <a:pt x="9312" y="4620"/>
                  <a:pt x="9181" y="5787"/>
                  <a:pt x="9133" y="6965"/>
                </a:cubicBezTo>
                <a:cubicBezTo>
                  <a:pt x="8288" y="7120"/>
                  <a:pt x="7228" y="7203"/>
                  <a:pt x="6121" y="7203"/>
                </a:cubicBezTo>
                <a:cubicBezTo>
                  <a:pt x="5597" y="7203"/>
                  <a:pt x="5085" y="7192"/>
                  <a:pt x="4609" y="7144"/>
                </a:cubicBezTo>
                <a:cubicBezTo>
                  <a:pt x="4513" y="7144"/>
                  <a:pt x="4430" y="7203"/>
                  <a:pt x="4418" y="7311"/>
                </a:cubicBezTo>
                <a:cubicBezTo>
                  <a:pt x="4418" y="7418"/>
                  <a:pt x="4478" y="7489"/>
                  <a:pt x="4585" y="7501"/>
                </a:cubicBezTo>
                <a:cubicBezTo>
                  <a:pt x="5073" y="7537"/>
                  <a:pt x="5597" y="7561"/>
                  <a:pt x="6121" y="7561"/>
                </a:cubicBezTo>
                <a:cubicBezTo>
                  <a:pt x="7216" y="7561"/>
                  <a:pt x="8276" y="7489"/>
                  <a:pt x="9121" y="7334"/>
                </a:cubicBezTo>
                <a:lnTo>
                  <a:pt x="9121" y="7370"/>
                </a:lnTo>
                <a:lnTo>
                  <a:pt x="9121" y="7608"/>
                </a:lnTo>
                <a:lnTo>
                  <a:pt x="9121" y="7668"/>
                </a:lnTo>
                <a:lnTo>
                  <a:pt x="9121" y="7704"/>
                </a:lnTo>
                <a:lnTo>
                  <a:pt x="9121" y="7894"/>
                </a:lnTo>
                <a:lnTo>
                  <a:pt x="9121" y="7965"/>
                </a:lnTo>
                <a:lnTo>
                  <a:pt x="9121" y="8096"/>
                </a:lnTo>
                <a:lnTo>
                  <a:pt x="9121" y="8168"/>
                </a:lnTo>
                <a:lnTo>
                  <a:pt x="9121" y="8215"/>
                </a:lnTo>
                <a:lnTo>
                  <a:pt x="9121" y="8466"/>
                </a:lnTo>
                <a:cubicBezTo>
                  <a:pt x="9097" y="8501"/>
                  <a:pt x="8919" y="8632"/>
                  <a:pt x="8216" y="8751"/>
                </a:cubicBezTo>
                <a:cubicBezTo>
                  <a:pt x="7633" y="8846"/>
                  <a:pt x="6907" y="8906"/>
                  <a:pt x="6133" y="8906"/>
                </a:cubicBezTo>
                <a:cubicBezTo>
                  <a:pt x="5359" y="8906"/>
                  <a:pt x="4609" y="8858"/>
                  <a:pt x="4049" y="8751"/>
                </a:cubicBezTo>
                <a:cubicBezTo>
                  <a:pt x="3990" y="8739"/>
                  <a:pt x="3930" y="8739"/>
                  <a:pt x="3870" y="8727"/>
                </a:cubicBezTo>
                <a:cubicBezTo>
                  <a:pt x="3716" y="8692"/>
                  <a:pt x="3597" y="8668"/>
                  <a:pt x="3501" y="8632"/>
                </a:cubicBezTo>
                <a:cubicBezTo>
                  <a:pt x="3478" y="8632"/>
                  <a:pt x="3466" y="8632"/>
                  <a:pt x="3466" y="8620"/>
                </a:cubicBezTo>
                <a:cubicBezTo>
                  <a:pt x="3239" y="8549"/>
                  <a:pt x="3168" y="8501"/>
                  <a:pt x="3144" y="8466"/>
                </a:cubicBezTo>
                <a:lnTo>
                  <a:pt x="3144" y="8275"/>
                </a:lnTo>
                <a:lnTo>
                  <a:pt x="3144" y="8251"/>
                </a:lnTo>
                <a:lnTo>
                  <a:pt x="3144" y="8204"/>
                </a:lnTo>
                <a:lnTo>
                  <a:pt x="3144" y="7370"/>
                </a:lnTo>
                <a:cubicBezTo>
                  <a:pt x="3347" y="7394"/>
                  <a:pt x="3561" y="7430"/>
                  <a:pt x="3775" y="7453"/>
                </a:cubicBezTo>
                <a:cubicBezTo>
                  <a:pt x="3786" y="7456"/>
                  <a:pt x="3798" y="7458"/>
                  <a:pt x="3808" y="7458"/>
                </a:cubicBezTo>
                <a:cubicBezTo>
                  <a:pt x="3889" y="7458"/>
                  <a:pt x="3957" y="7384"/>
                  <a:pt x="3978" y="7311"/>
                </a:cubicBezTo>
                <a:cubicBezTo>
                  <a:pt x="3990" y="7215"/>
                  <a:pt x="3918" y="7132"/>
                  <a:pt x="3823" y="7120"/>
                </a:cubicBezTo>
                <a:cubicBezTo>
                  <a:pt x="3573" y="7084"/>
                  <a:pt x="3347" y="7061"/>
                  <a:pt x="3120" y="7013"/>
                </a:cubicBezTo>
                <a:cubicBezTo>
                  <a:pt x="3025" y="4501"/>
                  <a:pt x="2513" y="2548"/>
                  <a:pt x="2215" y="1584"/>
                </a:cubicBezTo>
                <a:lnTo>
                  <a:pt x="2215" y="1584"/>
                </a:lnTo>
                <a:cubicBezTo>
                  <a:pt x="2442" y="1667"/>
                  <a:pt x="2727" y="1738"/>
                  <a:pt x="3061" y="1822"/>
                </a:cubicBezTo>
                <a:cubicBezTo>
                  <a:pt x="3859" y="1977"/>
                  <a:pt x="4894" y="2072"/>
                  <a:pt x="6002" y="2072"/>
                </a:cubicBezTo>
                <a:lnTo>
                  <a:pt x="6264" y="2072"/>
                </a:lnTo>
                <a:cubicBezTo>
                  <a:pt x="7371" y="2072"/>
                  <a:pt x="8407" y="1977"/>
                  <a:pt x="9204" y="1822"/>
                </a:cubicBezTo>
                <a:cubicBezTo>
                  <a:pt x="9538" y="1738"/>
                  <a:pt x="9824" y="1667"/>
                  <a:pt x="10050" y="1584"/>
                </a:cubicBezTo>
                <a:lnTo>
                  <a:pt x="10050" y="1584"/>
                </a:lnTo>
                <a:cubicBezTo>
                  <a:pt x="9955" y="1858"/>
                  <a:pt x="9859" y="2250"/>
                  <a:pt x="9740" y="2715"/>
                </a:cubicBezTo>
                <a:cubicBezTo>
                  <a:pt x="9705" y="2798"/>
                  <a:pt x="9764" y="2905"/>
                  <a:pt x="9871" y="2917"/>
                </a:cubicBezTo>
                <a:cubicBezTo>
                  <a:pt x="9888" y="2924"/>
                  <a:pt x="9905" y="2928"/>
                  <a:pt x="9922" y="2928"/>
                </a:cubicBezTo>
                <a:cubicBezTo>
                  <a:pt x="9993" y="2928"/>
                  <a:pt x="10064" y="2872"/>
                  <a:pt x="10074" y="2786"/>
                </a:cubicBezTo>
                <a:cubicBezTo>
                  <a:pt x="10252" y="2036"/>
                  <a:pt x="10419" y="1524"/>
                  <a:pt x="10526" y="1250"/>
                </a:cubicBezTo>
                <a:cubicBezTo>
                  <a:pt x="10574" y="1191"/>
                  <a:pt x="10597" y="1119"/>
                  <a:pt x="10597" y="1024"/>
                </a:cubicBezTo>
                <a:lnTo>
                  <a:pt x="10597" y="1012"/>
                </a:lnTo>
                <a:lnTo>
                  <a:pt x="10597" y="1000"/>
                </a:lnTo>
                <a:lnTo>
                  <a:pt x="10597" y="988"/>
                </a:lnTo>
                <a:cubicBezTo>
                  <a:pt x="10574" y="715"/>
                  <a:pt x="10276" y="584"/>
                  <a:pt x="10169" y="536"/>
                </a:cubicBezTo>
                <a:cubicBezTo>
                  <a:pt x="9943" y="429"/>
                  <a:pt x="9621" y="334"/>
                  <a:pt x="9204" y="250"/>
                </a:cubicBezTo>
                <a:cubicBezTo>
                  <a:pt x="8383" y="95"/>
                  <a:pt x="7276" y="0"/>
                  <a:pt x="6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440" name="Google Shape;12440;p66"/>
          <p:cNvGrpSpPr/>
          <p:nvPr/>
        </p:nvGrpSpPr>
        <p:grpSpPr>
          <a:xfrm>
            <a:off x="7541397" y="2904802"/>
            <a:ext cx="318495" cy="352209"/>
            <a:chOff x="7541397" y="2904802"/>
            <a:chExt cx="318495" cy="352209"/>
          </a:xfrm>
        </p:grpSpPr>
        <p:sp>
          <p:nvSpPr>
            <p:cNvPr id="12441" name="Google Shape;12441;p66"/>
            <p:cNvSpPr/>
            <p:nvPr/>
          </p:nvSpPr>
          <p:spPr>
            <a:xfrm>
              <a:off x="7541397" y="2904802"/>
              <a:ext cx="318495" cy="352209"/>
            </a:xfrm>
            <a:custGeom>
              <a:rect b="b" l="l" r="r" t="t"/>
              <a:pathLst>
                <a:path extrusionOk="0" h="11074" w="10014">
                  <a:moveTo>
                    <a:pt x="2287" y="1763"/>
                  </a:moveTo>
                  <a:lnTo>
                    <a:pt x="2453" y="3941"/>
                  </a:lnTo>
                  <a:cubicBezTo>
                    <a:pt x="2501" y="4501"/>
                    <a:pt x="2668" y="5037"/>
                    <a:pt x="2918" y="5537"/>
                  </a:cubicBezTo>
                  <a:lnTo>
                    <a:pt x="2096" y="5120"/>
                  </a:lnTo>
                  <a:cubicBezTo>
                    <a:pt x="1560" y="4846"/>
                    <a:pt x="1120" y="4430"/>
                    <a:pt x="787" y="3929"/>
                  </a:cubicBezTo>
                  <a:cubicBezTo>
                    <a:pt x="477" y="3418"/>
                    <a:pt x="310" y="2822"/>
                    <a:pt x="310" y="2227"/>
                  </a:cubicBezTo>
                  <a:lnTo>
                    <a:pt x="310" y="1977"/>
                  </a:lnTo>
                  <a:cubicBezTo>
                    <a:pt x="310" y="1858"/>
                    <a:pt x="406" y="1763"/>
                    <a:pt x="525" y="1763"/>
                  </a:cubicBezTo>
                  <a:close/>
                  <a:moveTo>
                    <a:pt x="7383" y="1036"/>
                  </a:moveTo>
                  <a:lnTo>
                    <a:pt x="7168" y="3799"/>
                  </a:lnTo>
                  <a:cubicBezTo>
                    <a:pt x="7168" y="3882"/>
                    <a:pt x="7228" y="3953"/>
                    <a:pt x="7323" y="3977"/>
                  </a:cubicBezTo>
                  <a:cubicBezTo>
                    <a:pt x="7406" y="3977"/>
                    <a:pt x="7490" y="3918"/>
                    <a:pt x="7502" y="3822"/>
                  </a:cubicBezTo>
                  <a:lnTo>
                    <a:pt x="7645" y="1751"/>
                  </a:lnTo>
                  <a:lnTo>
                    <a:pt x="9419" y="1751"/>
                  </a:lnTo>
                  <a:cubicBezTo>
                    <a:pt x="9538" y="1751"/>
                    <a:pt x="9633" y="1846"/>
                    <a:pt x="9633" y="1965"/>
                  </a:cubicBezTo>
                  <a:lnTo>
                    <a:pt x="9633" y="2227"/>
                  </a:lnTo>
                  <a:lnTo>
                    <a:pt x="9645" y="2227"/>
                  </a:lnTo>
                  <a:cubicBezTo>
                    <a:pt x="9645" y="2822"/>
                    <a:pt x="9478" y="3418"/>
                    <a:pt x="9169" y="3929"/>
                  </a:cubicBezTo>
                  <a:cubicBezTo>
                    <a:pt x="8859" y="4430"/>
                    <a:pt x="8395" y="4846"/>
                    <a:pt x="7859" y="5120"/>
                  </a:cubicBezTo>
                  <a:lnTo>
                    <a:pt x="7037" y="5525"/>
                  </a:lnTo>
                  <a:cubicBezTo>
                    <a:pt x="7204" y="5239"/>
                    <a:pt x="7323" y="4930"/>
                    <a:pt x="7395" y="4596"/>
                  </a:cubicBezTo>
                  <a:cubicBezTo>
                    <a:pt x="7406" y="4501"/>
                    <a:pt x="7371" y="4418"/>
                    <a:pt x="7275" y="4406"/>
                  </a:cubicBezTo>
                  <a:cubicBezTo>
                    <a:pt x="7265" y="4404"/>
                    <a:pt x="7255" y="4404"/>
                    <a:pt x="7244" y="4404"/>
                  </a:cubicBezTo>
                  <a:cubicBezTo>
                    <a:pt x="7170" y="4404"/>
                    <a:pt x="7095" y="4441"/>
                    <a:pt x="7085" y="4525"/>
                  </a:cubicBezTo>
                  <a:cubicBezTo>
                    <a:pt x="6966" y="5013"/>
                    <a:pt x="6740" y="5477"/>
                    <a:pt x="6430" y="5858"/>
                  </a:cubicBezTo>
                  <a:lnTo>
                    <a:pt x="6418" y="5882"/>
                  </a:lnTo>
                  <a:cubicBezTo>
                    <a:pt x="6240" y="6096"/>
                    <a:pt x="6025" y="6311"/>
                    <a:pt x="5787" y="6489"/>
                  </a:cubicBezTo>
                  <a:lnTo>
                    <a:pt x="4156" y="6489"/>
                  </a:lnTo>
                  <a:cubicBezTo>
                    <a:pt x="3930" y="6311"/>
                    <a:pt x="3715" y="6120"/>
                    <a:pt x="3537" y="5894"/>
                  </a:cubicBezTo>
                  <a:cubicBezTo>
                    <a:pt x="3525" y="5882"/>
                    <a:pt x="3525" y="5858"/>
                    <a:pt x="3513" y="5846"/>
                  </a:cubicBezTo>
                  <a:cubicBezTo>
                    <a:pt x="3084" y="5299"/>
                    <a:pt x="2811" y="4608"/>
                    <a:pt x="2751" y="3894"/>
                  </a:cubicBezTo>
                  <a:lnTo>
                    <a:pt x="2549" y="1036"/>
                  </a:lnTo>
                  <a:close/>
                  <a:moveTo>
                    <a:pt x="5668" y="6811"/>
                  </a:moveTo>
                  <a:cubicBezTo>
                    <a:pt x="5680" y="6811"/>
                    <a:pt x="5692" y="6835"/>
                    <a:pt x="5692" y="6835"/>
                  </a:cubicBezTo>
                  <a:cubicBezTo>
                    <a:pt x="5740" y="6858"/>
                    <a:pt x="5751" y="6906"/>
                    <a:pt x="5751" y="6954"/>
                  </a:cubicBezTo>
                  <a:lnTo>
                    <a:pt x="5751" y="7049"/>
                  </a:lnTo>
                  <a:cubicBezTo>
                    <a:pt x="5787" y="7120"/>
                    <a:pt x="5716" y="7192"/>
                    <a:pt x="5644" y="7192"/>
                  </a:cubicBezTo>
                  <a:lnTo>
                    <a:pt x="4311" y="7192"/>
                  </a:lnTo>
                  <a:cubicBezTo>
                    <a:pt x="4239" y="7192"/>
                    <a:pt x="4180" y="7132"/>
                    <a:pt x="4180" y="7049"/>
                  </a:cubicBezTo>
                  <a:lnTo>
                    <a:pt x="4180" y="6954"/>
                  </a:lnTo>
                  <a:cubicBezTo>
                    <a:pt x="4180" y="6906"/>
                    <a:pt x="4216" y="6858"/>
                    <a:pt x="4239" y="6835"/>
                  </a:cubicBezTo>
                  <a:cubicBezTo>
                    <a:pt x="4251" y="6835"/>
                    <a:pt x="4275" y="6811"/>
                    <a:pt x="4275" y="6811"/>
                  </a:cubicBezTo>
                  <a:close/>
                  <a:moveTo>
                    <a:pt x="5382" y="7513"/>
                  </a:moveTo>
                  <a:cubicBezTo>
                    <a:pt x="5466" y="7787"/>
                    <a:pt x="5656" y="8013"/>
                    <a:pt x="5906" y="8156"/>
                  </a:cubicBezTo>
                  <a:lnTo>
                    <a:pt x="6013" y="8216"/>
                  </a:lnTo>
                  <a:cubicBezTo>
                    <a:pt x="6180" y="8287"/>
                    <a:pt x="6263" y="8454"/>
                    <a:pt x="6263" y="8632"/>
                  </a:cubicBezTo>
                  <a:lnTo>
                    <a:pt x="6263" y="8668"/>
                  </a:lnTo>
                  <a:lnTo>
                    <a:pt x="3680" y="8668"/>
                  </a:lnTo>
                  <a:lnTo>
                    <a:pt x="3680" y="8632"/>
                  </a:lnTo>
                  <a:cubicBezTo>
                    <a:pt x="3680" y="8454"/>
                    <a:pt x="3775" y="8299"/>
                    <a:pt x="3930" y="8216"/>
                  </a:cubicBezTo>
                  <a:lnTo>
                    <a:pt x="4037" y="8156"/>
                  </a:lnTo>
                  <a:cubicBezTo>
                    <a:pt x="4287" y="8025"/>
                    <a:pt x="4477" y="7799"/>
                    <a:pt x="4537" y="7513"/>
                  </a:cubicBezTo>
                  <a:close/>
                  <a:moveTo>
                    <a:pt x="6966" y="8978"/>
                  </a:moveTo>
                  <a:cubicBezTo>
                    <a:pt x="7168" y="8978"/>
                    <a:pt x="7347" y="9156"/>
                    <a:pt x="7347" y="9359"/>
                  </a:cubicBezTo>
                  <a:lnTo>
                    <a:pt x="7347" y="10002"/>
                  </a:lnTo>
                  <a:lnTo>
                    <a:pt x="2572" y="10002"/>
                  </a:lnTo>
                  <a:lnTo>
                    <a:pt x="2572" y="9359"/>
                  </a:lnTo>
                  <a:cubicBezTo>
                    <a:pt x="2572" y="9156"/>
                    <a:pt x="2751" y="8978"/>
                    <a:pt x="2953" y="8978"/>
                  </a:cubicBezTo>
                  <a:close/>
                  <a:moveTo>
                    <a:pt x="7859" y="10347"/>
                  </a:moveTo>
                  <a:lnTo>
                    <a:pt x="7859" y="10716"/>
                  </a:lnTo>
                  <a:lnTo>
                    <a:pt x="2084" y="10716"/>
                  </a:lnTo>
                  <a:lnTo>
                    <a:pt x="2084" y="10347"/>
                  </a:lnTo>
                  <a:close/>
                  <a:moveTo>
                    <a:pt x="2132" y="0"/>
                  </a:moveTo>
                  <a:cubicBezTo>
                    <a:pt x="1930" y="0"/>
                    <a:pt x="1763" y="167"/>
                    <a:pt x="1763" y="358"/>
                  </a:cubicBezTo>
                  <a:lnTo>
                    <a:pt x="1763" y="703"/>
                  </a:lnTo>
                  <a:cubicBezTo>
                    <a:pt x="1763" y="893"/>
                    <a:pt x="1930" y="1060"/>
                    <a:pt x="2132" y="1060"/>
                  </a:cubicBezTo>
                  <a:lnTo>
                    <a:pt x="2251" y="1060"/>
                  </a:lnTo>
                  <a:lnTo>
                    <a:pt x="2275" y="1441"/>
                  </a:lnTo>
                  <a:lnTo>
                    <a:pt x="537" y="1441"/>
                  </a:lnTo>
                  <a:cubicBezTo>
                    <a:pt x="239" y="1441"/>
                    <a:pt x="1" y="1679"/>
                    <a:pt x="1" y="1977"/>
                  </a:cubicBezTo>
                  <a:lnTo>
                    <a:pt x="1" y="2227"/>
                  </a:lnTo>
                  <a:cubicBezTo>
                    <a:pt x="1" y="2882"/>
                    <a:pt x="179" y="3537"/>
                    <a:pt x="537" y="4108"/>
                  </a:cubicBezTo>
                  <a:cubicBezTo>
                    <a:pt x="870" y="4668"/>
                    <a:pt x="1382" y="5120"/>
                    <a:pt x="1965" y="5418"/>
                  </a:cubicBezTo>
                  <a:lnTo>
                    <a:pt x="3239" y="6061"/>
                  </a:lnTo>
                  <a:cubicBezTo>
                    <a:pt x="3251" y="6061"/>
                    <a:pt x="3275" y="6073"/>
                    <a:pt x="3287" y="6085"/>
                  </a:cubicBezTo>
                  <a:cubicBezTo>
                    <a:pt x="3287" y="6085"/>
                    <a:pt x="3287" y="6096"/>
                    <a:pt x="3299" y="6096"/>
                  </a:cubicBezTo>
                  <a:cubicBezTo>
                    <a:pt x="3311" y="6120"/>
                    <a:pt x="3334" y="6144"/>
                    <a:pt x="3334" y="6180"/>
                  </a:cubicBezTo>
                  <a:cubicBezTo>
                    <a:pt x="3334" y="6251"/>
                    <a:pt x="3275" y="6311"/>
                    <a:pt x="3192" y="6311"/>
                  </a:cubicBezTo>
                  <a:lnTo>
                    <a:pt x="3013" y="6311"/>
                  </a:lnTo>
                  <a:cubicBezTo>
                    <a:pt x="2930" y="6311"/>
                    <a:pt x="2858" y="6382"/>
                    <a:pt x="2858" y="6477"/>
                  </a:cubicBezTo>
                  <a:cubicBezTo>
                    <a:pt x="2858" y="6561"/>
                    <a:pt x="2930" y="6632"/>
                    <a:pt x="3013" y="6632"/>
                  </a:cubicBezTo>
                  <a:lnTo>
                    <a:pt x="3192" y="6632"/>
                  </a:lnTo>
                  <a:cubicBezTo>
                    <a:pt x="3358" y="6632"/>
                    <a:pt x="3489" y="6549"/>
                    <a:pt x="3585" y="6430"/>
                  </a:cubicBezTo>
                  <a:cubicBezTo>
                    <a:pt x="3692" y="6537"/>
                    <a:pt x="3811" y="6632"/>
                    <a:pt x="3930" y="6739"/>
                  </a:cubicBezTo>
                  <a:cubicBezTo>
                    <a:pt x="3882" y="6811"/>
                    <a:pt x="3870" y="6894"/>
                    <a:pt x="3870" y="6977"/>
                  </a:cubicBezTo>
                  <a:lnTo>
                    <a:pt x="3870" y="7085"/>
                  </a:lnTo>
                  <a:cubicBezTo>
                    <a:pt x="3870" y="7311"/>
                    <a:pt x="4025" y="7501"/>
                    <a:pt x="4239" y="7549"/>
                  </a:cubicBezTo>
                  <a:cubicBezTo>
                    <a:pt x="4180" y="7692"/>
                    <a:pt x="4073" y="7823"/>
                    <a:pt x="3906" y="7906"/>
                  </a:cubicBezTo>
                  <a:lnTo>
                    <a:pt x="3811" y="7966"/>
                  </a:lnTo>
                  <a:cubicBezTo>
                    <a:pt x="3537" y="8097"/>
                    <a:pt x="3370" y="8359"/>
                    <a:pt x="3370" y="8656"/>
                  </a:cubicBezTo>
                  <a:lnTo>
                    <a:pt x="3370" y="8704"/>
                  </a:lnTo>
                  <a:lnTo>
                    <a:pt x="3001" y="8704"/>
                  </a:lnTo>
                  <a:cubicBezTo>
                    <a:pt x="2620" y="8704"/>
                    <a:pt x="2287" y="9037"/>
                    <a:pt x="2287" y="9418"/>
                  </a:cubicBezTo>
                  <a:lnTo>
                    <a:pt x="2287" y="10061"/>
                  </a:lnTo>
                  <a:lnTo>
                    <a:pt x="2025" y="10061"/>
                  </a:lnTo>
                  <a:cubicBezTo>
                    <a:pt x="1906" y="10061"/>
                    <a:pt x="1799" y="10168"/>
                    <a:pt x="1799" y="10287"/>
                  </a:cubicBezTo>
                  <a:lnTo>
                    <a:pt x="1799" y="10847"/>
                  </a:lnTo>
                  <a:cubicBezTo>
                    <a:pt x="1799" y="10966"/>
                    <a:pt x="1906" y="11073"/>
                    <a:pt x="2025" y="11073"/>
                  </a:cubicBezTo>
                  <a:lnTo>
                    <a:pt x="8002" y="11073"/>
                  </a:lnTo>
                  <a:cubicBezTo>
                    <a:pt x="8121" y="11073"/>
                    <a:pt x="8228" y="10966"/>
                    <a:pt x="8228" y="10847"/>
                  </a:cubicBezTo>
                  <a:lnTo>
                    <a:pt x="8228" y="10287"/>
                  </a:lnTo>
                  <a:cubicBezTo>
                    <a:pt x="8228" y="10168"/>
                    <a:pt x="8121" y="10061"/>
                    <a:pt x="8002" y="10061"/>
                  </a:cubicBezTo>
                  <a:lnTo>
                    <a:pt x="7740" y="10061"/>
                  </a:lnTo>
                  <a:lnTo>
                    <a:pt x="7740" y="9418"/>
                  </a:lnTo>
                  <a:cubicBezTo>
                    <a:pt x="7740" y="9037"/>
                    <a:pt x="7406" y="8704"/>
                    <a:pt x="7025" y="8704"/>
                  </a:cubicBezTo>
                  <a:lnTo>
                    <a:pt x="6644" y="8704"/>
                  </a:lnTo>
                  <a:lnTo>
                    <a:pt x="6644" y="8656"/>
                  </a:lnTo>
                  <a:cubicBezTo>
                    <a:pt x="6644" y="8359"/>
                    <a:pt x="6490" y="8097"/>
                    <a:pt x="6216" y="7966"/>
                  </a:cubicBezTo>
                  <a:lnTo>
                    <a:pt x="6109" y="7906"/>
                  </a:lnTo>
                  <a:cubicBezTo>
                    <a:pt x="5966" y="7823"/>
                    <a:pt x="5847" y="7692"/>
                    <a:pt x="5787" y="7549"/>
                  </a:cubicBezTo>
                  <a:cubicBezTo>
                    <a:pt x="5990" y="7501"/>
                    <a:pt x="6156" y="7323"/>
                    <a:pt x="6156" y="7085"/>
                  </a:cubicBezTo>
                  <a:lnTo>
                    <a:pt x="6156" y="6977"/>
                  </a:lnTo>
                  <a:cubicBezTo>
                    <a:pt x="6156" y="6894"/>
                    <a:pt x="6132" y="6811"/>
                    <a:pt x="6097" y="6739"/>
                  </a:cubicBezTo>
                  <a:cubicBezTo>
                    <a:pt x="6216" y="6656"/>
                    <a:pt x="6335" y="6549"/>
                    <a:pt x="6442" y="6430"/>
                  </a:cubicBezTo>
                  <a:cubicBezTo>
                    <a:pt x="6513" y="6561"/>
                    <a:pt x="6668" y="6632"/>
                    <a:pt x="6823" y="6632"/>
                  </a:cubicBezTo>
                  <a:lnTo>
                    <a:pt x="7002" y="6632"/>
                  </a:lnTo>
                  <a:cubicBezTo>
                    <a:pt x="7097" y="6632"/>
                    <a:pt x="7168" y="6561"/>
                    <a:pt x="7168" y="6477"/>
                  </a:cubicBezTo>
                  <a:cubicBezTo>
                    <a:pt x="7168" y="6382"/>
                    <a:pt x="7097" y="6311"/>
                    <a:pt x="7002" y="6311"/>
                  </a:cubicBezTo>
                  <a:lnTo>
                    <a:pt x="6823" y="6311"/>
                  </a:lnTo>
                  <a:cubicBezTo>
                    <a:pt x="6752" y="6311"/>
                    <a:pt x="6692" y="6251"/>
                    <a:pt x="6692" y="6180"/>
                  </a:cubicBezTo>
                  <a:cubicBezTo>
                    <a:pt x="6692" y="6144"/>
                    <a:pt x="6704" y="6120"/>
                    <a:pt x="6728" y="6085"/>
                  </a:cubicBezTo>
                  <a:cubicBezTo>
                    <a:pt x="6740" y="6073"/>
                    <a:pt x="6752" y="6061"/>
                    <a:pt x="6763" y="6061"/>
                  </a:cubicBezTo>
                  <a:lnTo>
                    <a:pt x="8049" y="5418"/>
                  </a:lnTo>
                  <a:cubicBezTo>
                    <a:pt x="8645" y="5120"/>
                    <a:pt x="9133" y="4668"/>
                    <a:pt x="9478" y="4108"/>
                  </a:cubicBezTo>
                  <a:cubicBezTo>
                    <a:pt x="9823" y="3537"/>
                    <a:pt x="10014" y="2906"/>
                    <a:pt x="10014" y="2227"/>
                  </a:cubicBezTo>
                  <a:lnTo>
                    <a:pt x="10014" y="1977"/>
                  </a:lnTo>
                  <a:cubicBezTo>
                    <a:pt x="9954" y="1679"/>
                    <a:pt x="9716" y="1441"/>
                    <a:pt x="9430" y="1441"/>
                  </a:cubicBezTo>
                  <a:lnTo>
                    <a:pt x="7692" y="1441"/>
                  </a:lnTo>
                  <a:lnTo>
                    <a:pt x="7728" y="1060"/>
                  </a:lnTo>
                  <a:lnTo>
                    <a:pt x="7847" y="1060"/>
                  </a:lnTo>
                  <a:cubicBezTo>
                    <a:pt x="8037" y="1060"/>
                    <a:pt x="8204" y="893"/>
                    <a:pt x="8204" y="703"/>
                  </a:cubicBezTo>
                  <a:lnTo>
                    <a:pt x="8204" y="358"/>
                  </a:lnTo>
                  <a:cubicBezTo>
                    <a:pt x="8204" y="167"/>
                    <a:pt x="8037" y="0"/>
                    <a:pt x="7847" y="0"/>
                  </a:cubicBezTo>
                  <a:lnTo>
                    <a:pt x="3501" y="0"/>
                  </a:lnTo>
                  <a:cubicBezTo>
                    <a:pt x="3406" y="0"/>
                    <a:pt x="3334" y="72"/>
                    <a:pt x="3334" y="167"/>
                  </a:cubicBezTo>
                  <a:cubicBezTo>
                    <a:pt x="3334" y="250"/>
                    <a:pt x="3406" y="322"/>
                    <a:pt x="3501" y="322"/>
                  </a:cubicBezTo>
                  <a:lnTo>
                    <a:pt x="7847" y="322"/>
                  </a:lnTo>
                  <a:cubicBezTo>
                    <a:pt x="7859" y="322"/>
                    <a:pt x="7883" y="346"/>
                    <a:pt x="7883" y="370"/>
                  </a:cubicBezTo>
                  <a:lnTo>
                    <a:pt x="7883" y="715"/>
                  </a:lnTo>
                  <a:cubicBezTo>
                    <a:pt x="7883" y="727"/>
                    <a:pt x="7871" y="762"/>
                    <a:pt x="7847" y="762"/>
                  </a:cubicBezTo>
                  <a:lnTo>
                    <a:pt x="2132" y="762"/>
                  </a:lnTo>
                  <a:cubicBezTo>
                    <a:pt x="2108" y="762"/>
                    <a:pt x="2084" y="739"/>
                    <a:pt x="2084" y="715"/>
                  </a:cubicBezTo>
                  <a:lnTo>
                    <a:pt x="2084" y="370"/>
                  </a:lnTo>
                  <a:cubicBezTo>
                    <a:pt x="2084" y="358"/>
                    <a:pt x="2096" y="322"/>
                    <a:pt x="2132" y="322"/>
                  </a:cubicBezTo>
                  <a:lnTo>
                    <a:pt x="2739" y="322"/>
                  </a:lnTo>
                  <a:cubicBezTo>
                    <a:pt x="2823" y="322"/>
                    <a:pt x="2894" y="250"/>
                    <a:pt x="2894" y="167"/>
                  </a:cubicBezTo>
                  <a:cubicBezTo>
                    <a:pt x="2894" y="72"/>
                    <a:pt x="2823" y="0"/>
                    <a:pt x="2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2" name="Google Shape;12442;p66"/>
            <p:cNvSpPr/>
            <p:nvPr/>
          </p:nvSpPr>
          <p:spPr>
            <a:xfrm>
              <a:off x="7642505" y="2952128"/>
              <a:ext cx="112876" cy="106451"/>
            </a:xfrm>
            <a:custGeom>
              <a:rect b="b" l="l" r="r" t="t"/>
              <a:pathLst>
                <a:path extrusionOk="0" h="3347" w="3549">
                  <a:moveTo>
                    <a:pt x="1822" y="548"/>
                  </a:moveTo>
                  <a:lnTo>
                    <a:pt x="2084" y="1287"/>
                  </a:lnTo>
                  <a:cubicBezTo>
                    <a:pt x="2120" y="1346"/>
                    <a:pt x="2156" y="1394"/>
                    <a:pt x="2239" y="1394"/>
                  </a:cubicBezTo>
                  <a:lnTo>
                    <a:pt x="3037" y="1429"/>
                  </a:lnTo>
                  <a:lnTo>
                    <a:pt x="2382" y="1918"/>
                  </a:lnTo>
                  <a:cubicBezTo>
                    <a:pt x="2322" y="1965"/>
                    <a:pt x="2311" y="2025"/>
                    <a:pt x="2322" y="2096"/>
                  </a:cubicBezTo>
                  <a:lnTo>
                    <a:pt x="2549" y="2870"/>
                  </a:lnTo>
                  <a:lnTo>
                    <a:pt x="1894" y="2430"/>
                  </a:lnTo>
                  <a:cubicBezTo>
                    <a:pt x="1864" y="2412"/>
                    <a:pt x="1831" y="2403"/>
                    <a:pt x="1800" y="2403"/>
                  </a:cubicBezTo>
                  <a:cubicBezTo>
                    <a:pt x="1769" y="2403"/>
                    <a:pt x="1739" y="2412"/>
                    <a:pt x="1715" y="2430"/>
                  </a:cubicBezTo>
                  <a:lnTo>
                    <a:pt x="1060" y="2870"/>
                  </a:lnTo>
                  <a:lnTo>
                    <a:pt x="1287" y="2096"/>
                  </a:lnTo>
                  <a:cubicBezTo>
                    <a:pt x="1298" y="2037"/>
                    <a:pt x="1287" y="1965"/>
                    <a:pt x="1227" y="1918"/>
                  </a:cubicBezTo>
                  <a:lnTo>
                    <a:pt x="596" y="1429"/>
                  </a:lnTo>
                  <a:lnTo>
                    <a:pt x="1406" y="1394"/>
                  </a:lnTo>
                  <a:cubicBezTo>
                    <a:pt x="1465" y="1394"/>
                    <a:pt x="1525" y="1358"/>
                    <a:pt x="1549" y="1287"/>
                  </a:cubicBezTo>
                  <a:lnTo>
                    <a:pt x="1822" y="548"/>
                  </a:lnTo>
                  <a:close/>
                  <a:moveTo>
                    <a:pt x="1775" y="1"/>
                  </a:moveTo>
                  <a:cubicBezTo>
                    <a:pt x="1691" y="1"/>
                    <a:pt x="1608" y="60"/>
                    <a:pt x="1560" y="144"/>
                  </a:cubicBezTo>
                  <a:lnTo>
                    <a:pt x="1227" y="1084"/>
                  </a:lnTo>
                  <a:lnTo>
                    <a:pt x="227" y="1120"/>
                  </a:lnTo>
                  <a:cubicBezTo>
                    <a:pt x="144" y="1120"/>
                    <a:pt x="60" y="1168"/>
                    <a:pt x="36" y="1263"/>
                  </a:cubicBezTo>
                  <a:cubicBezTo>
                    <a:pt x="1" y="1358"/>
                    <a:pt x="36" y="1441"/>
                    <a:pt x="108" y="1501"/>
                  </a:cubicBezTo>
                  <a:lnTo>
                    <a:pt x="894" y="2108"/>
                  </a:lnTo>
                  <a:lnTo>
                    <a:pt x="632" y="3061"/>
                  </a:lnTo>
                  <a:cubicBezTo>
                    <a:pt x="596" y="3156"/>
                    <a:pt x="632" y="3239"/>
                    <a:pt x="703" y="3299"/>
                  </a:cubicBezTo>
                  <a:cubicBezTo>
                    <a:pt x="739" y="3328"/>
                    <a:pt x="781" y="3343"/>
                    <a:pt x="824" y="3343"/>
                  </a:cubicBezTo>
                  <a:cubicBezTo>
                    <a:pt x="867" y="3343"/>
                    <a:pt x="912" y="3328"/>
                    <a:pt x="953" y="3299"/>
                  </a:cubicBezTo>
                  <a:lnTo>
                    <a:pt x="1775" y="2751"/>
                  </a:lnTo>
                  <a:lnTo>
                    <a:pt x="2596" y="3299"/>
                  </a:lnTo>
                  <a:cubicBezTo>
                    <a:pt x="2620" y="3334"/>
                    <a:pt x="2668" y="3346"/>
                    <a:pt x="2715" y="3346"/>
                  </a:cubicBezTo>
                  <a:cubicBezTo>
                    <a:pt x="2751" y="3346"/>
                    <a:pt x="2799" y="3334"/>
                    <a:pt x="2834" y="3299"/>
                  </a:cubicBezTo>
                  <a:cubicBezTo>
                    <a:pt x="2906" y="3239"/>
                    <a:pt x="2942" y="3156"/>
                    <a:pt x="2906" y="3061"/>
                  </a:cubicBezTo>
                  <a:lnTo>
                    <a:pt x="2644" y="2108"/>
                  </a:lnTo>
                  <a:lnTo>
                    <a:pt x="3430" y="1501"/>
                  </a:lnTo>
                  <a:cubicBezTo>
                    <a:pt x="3513" y="1441"/>
                    <a:pt x="3549" y="1358"/>
                    <a:pt x="3513" y="1263"/>
                  </a:cubicBezTo>
                  <a:cubicBezTo>
                    <a:pt x="3489" y="1168"/>
                    <a:pt x="3418" y="1120"/>
                    <a:pt x="3323" y="1120"/>
                  </a:cubicBezTo>
                  <a:lnTo>
                    <a:pt x="2322" y="1084"/>
                  </a:lnTo>
                  <a:lnTo>
                    <a:pt x="1989" y="144"/>
                  </a:lnTo>
                  <a:cubicBezTo>
                    <a:pt x="1953" y="60"/>
                    <a:pt x="1882" y="1"/>
                    <a:pt x="1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43" name="Google Shape;12443;p66"/>
          <p:cNvGrpSpPr/>
          <p:nvPr/>
        </p:nvGrpSpPr>
        <p:grpSpPr>
          <a:xfrm>
            <a:off x="8003015" y="2904039"/>
            <a:ext cx="306759" cy="351445"/>
            <a:chOff x="8003015" y="2904039"/>
            <a:chExt cx="306759" cy="351445"/>
          </a:xfrm>
        </p:grpSpPr>
        <p:sp>
          <p:nvSpPr>
            <p:cNvPr id="12444" name="Google Shape;12444;p66"/>
            <p:cNvSpPr/>
            <p:nvPr/>
          </p:nvSpPr>
          <p:spPr>
            <a:xfrm>
              <a:off x="8094263" y="2957439"/>
              <a:ext cx="30342" cy="30310"/>
            </a:xfrm>
            <a:custGeom>
              <a:rect b="b" l="l" r="r" t="t"/>
              <a:pathLst>
                <a:path extrusionOk="0" h="953" w="954">
                  <a:moveTo>
                    <a:pt x="477" y="0"/>
                  </a:moveTo>
                  <a:cubicBezTo>
                    <a:pt x="382" y="0"/>
                    <a:pt x="310" y="72"/>
                    <a:pt x="310" y="155"/>
                  </a:cubicBezTo>
                  <a:lnTo>
                    <a:pt x="310" y="310"/>
                  </a:lnTo>
                  <a:lnTo>
                    <a:pt x="168" y="310"/>
                  </a:lnTo>
                  <a:cubicBezTo>
                    <a:pt x="72" y="310"/>
                    <a:pt x="1" y="381"/>
                    <a:pt x="1" y="477"/>
                  </a:cubicBezTo>
                  <a:cubicBezTo>
                    <a:pt x="1" y="560"/>
                    <a:pt x="72" y="631"/>
                    <a:pt x="168" y="631"/>
                  </a:cubicBezTo>
                  <a:lnTo>
                    <a:pt x="310" y="631"/>
                  </a:lnTo>
                  <a:lnTo>
                    <a:pt x="310" y="786"/>
                  </a:lnTo>
                  <a:cubicBezTo>
                    <a:pt x="310" y="870"/>
                    <a:pt x="382" y="953"/>
                    <a:pt x="477" y="953"/>
                  </a:cubicBezTo>
                  <a:cubicBezTo>
                    <a:pt x="560"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5" name="Google Shape;12445;p66"/>
            <p:cNvSpPr/>
            <p:nvPr/>
          </p:nvSpPr>
          <p:spPr>
            <a:xfrm>
              <a:off x="8187420" y="2957439"/>
              <a:ext cx="30342" cy="30310"/>
            </a:xfrm>
            <a:custGeom>
              <a:rect b="b" l="l" r="r" t="t"/>
              <a:pathLst>
                <a:path extrusionOk="0" h="953" w="954">
                  <a:moveTo>
                    <a:pt x="477" y="0"/>
                  </a:moveTo>
                  <a:cubicBezTo>
                    <a:pt x="394" y="0"/>
                    <a:pt x="310" y="72"/>
                    <a:pt x="310" y="155"/>
                  </a:cubicBezTo>
                  <a:lnTo>
                    <a:pt x="310" y="310"/>
                  </a:lnTo>
                  <a:lnTo>
                    <a:pt x="167" y="310"/>
                  </a:lnTo>
                  <a:cubicBezTo>
                    <a:pt x="72" y="310"/>
                    <a:pt x="1" y="381"/>
                    <a:pt x="1" y="477"/>
                  </a:cubicBezTo>
                  <a:cubicBezTo>
                    <a:pt x="1" y="560"/>
                    <a:pt x="72" y="631"/>
                    <a:pt x="167" y="631"/>
                  </a:cubicBezTo>
                  <a:lnTo>
                    <a:pt x="310" y="631"/>
                  </a:lnTo>
                  <a:lnTo>
                    <a:pt x="310" y="786"/>
                  </a:lnTo>
                  <a:cubicBezTo>
                    <a:pt x="310" y="870"/>
                    <a:pt x="394" y="953"/>
                    <a:pt x="477" y="953"/>
                  </a:cubicBezTo>
                  <a:cubicBezTo>
                    <a:pt x="572" y="953"/>
                    <a:pt x="644" y="870"/>
                    <a:pt x="644" y="786"/>
                  </a:cubicBezTo>
                  <a:lnTo>
                    <a:pt x="644" y="631"/>
                  </a:lnTo>
                  <a:lnTo>
                    <a:pt x="787" y="631"/>
                  </a:lnTo>
                  <a:cubicBezTo>
                    <a:pt x="882" y="631"/>
                    <a:pt x="953" y="560"/>
                    <a:pt x="953" y="477"/>
                  </a:cubicBezTo>
                  <a:cubicBezTo>
                    <a:pt x="953" y="381"/>
                    <a:pt x="882" y="310"/>
                    <a:pt x="787" y="310"/>
                  </a:cubicBezTo>
                  <a:lnTo>
                    <a:pt x="644" y="310"/>
                  </a:lnTo>
                  <a:lnTo>
                    <a:pt x="644" y="155"/>
                  </a:lnTo>
                  <a:cubicBezTo>
                    <a:pt x="644" y="72"/>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6" name="Google Shape;12446;p66"/>
            <p:cNvSpPr/>
            <p:nvPr/>
          </p:nvSpPr>
          <p:spPr>
            <a:xfrm>
              <a:off x="8094263" y="3027856"/>
              <a:ext cx="30342" cy="30342"/>
            </a:xfrm>
            <a:custGeom>
              <a:rect b="b" l="l" r="r" t="t"/>
              <a:pathLst>
                <a:path extrusionOk="0" h="954" w="954">
                  <a:moveTo>
                    <a:pt x="477" y="1"/>
                  </a:moveTo>
                  <a:cubicBezTo>
                    <a:pt x="382" y="1"/>
                    <a:pt x="310" y="72"/>
                    <a:pt x="310" y="168"/>
                  </a:cubicBezTo>
                  <a:lnTo>
                    <a:pt x="310" y="311"/>
                  </a:lnTo>
                  <a:lnTo>
                    <a:pt x="168" y="311"/>
                  </a:lnTo>
                  <a:cubicBezTo>
                    <a:pt x="72" y="311"/>
                    <a:pt x="1" y="382"/>
                    <a:pt x="1" y="477"/>
                  </a:cubicBezTo>
                  <a:cubicBezTo>
                    <a:pt x="1" y="561"/>
                    <a:pt x="72" y="644"/>
                    <a:pt x="168" y="644"/>
                  </a:cubicBezTo>
                  <a:lnTo>
                    <a:pt x="310" y="644"/>
                  </a:lnTo>
                  <a:lnTo>
                    <a:pt x="310" y="787"/>
                  </a:lnTo>
                  <a:cubicBezTo>
                    <a:pt x="310" y="882"/>
                    <a:pt x="382" y="953"/>
                    <a:pt x="477" y="953"/>
                  </a:cubicBezTo>
                  <a:cubicBezTo>
                    <a:pt x="560"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60"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7" name="Google Shape;12447;p66"/>
            <p:cNvSpPr/>
            <p:nvPr/>
          </p:nvSpPr>
          <p:spPr>
            <a:xfrm>
              <a:off x="8187420" y="3027856"/>
              <a:ext cx="30342" cy="30342"/>
            </a:xfrm>
            <a:custGeom>
              <a:rect b="b" l="l" r="r" t="t"/>
              <a:pathLst>
                <a:path extrusionOk="0" h="954" w="954">
                  <a:moveTo>
                    <a:pt x="477" y="1"/>
                  </a:moveTo>
                  <a:cubicBezTo>
                    <a:pt x="394" y="1"/>
                    <a:pt x="310" y="72"/>
                    <a:pt x="310" y="168"/>
                  </a:cubicBezTo>
                  <a:lnTo>
                    <a:pt x="310" y="311"/>
                  </a:lnTo>
                  <a:lnTo>
                    <a:pt x="167" y="311"/>
                  </a:lnTo>
                  <a:cubicBezTo>
                    <a:pt x="72" y="311"/>
                    <a:pt x="1" y="382"/>
                    <a:pt x="1" y="477"/>
                  </a:cubicBezTo>
                  <a:cubicBezTo>
                    <a:pt x="1" y="561"/>
                    <a:pt x="72" y="644"/>
                    <a:pt x="167" y="644"/>
                  </a:cubicBezTo>
                  <a:lnTo>
                    <a:pt x="310" y="644"/>
                  </a:lnTo>
                  <a:lnTo>
                    <a:pt x="310" y="787"/>
                  </a:lnTo>
                  <a:cubicBezTo>
                    <a:pt x="310" y="882"/>
                    <a:pt x="394" y="953"/>
                    <a:pt x="477" y="953"/>
                  </a:cubicBezTo>
                  <a:cubicBezTo>
                    <a:pt x="572" y="953"/>
                    <a:pt x="644" y="882"/>
                    <a:pt x="644" y="787"/>
                  </a:cubicBezTo>
                  <a:lnTo>
                    <a:pt x="644" y="644"/>
                  </a:lnTo>
                  <a:lnTo>
                    <a:pt x="787" y="644"/>
                  </a:lnTo>
                  <a:cubicBezTo>
                    <a:pt x="882" y="644"/>
                    <a:pt x="953" y="561"/>
                    <a:pt x="953" y="477"/>
                  </a:cubicBezTo>
                  <a:cubicBezTo>
                    <a:pt x="953" y="382"/>
                    <a:pt x="882" y="311"/>
                    <a:pt x="787" y="311"/>
                  </a:cubicBezTo>
                  <a:lnTo>
                    <a:pt x="644" y="311"/>
                  </a:lnTo>
                  <a:lnTo>
                    <a:pt x="644" y="168"/>
                  </a:lnTo>
                  <a:cubicBezTo>
                    <a:pt x="644" y="72"/>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8" name="Google Shape;12448;p66"/>
            <p:cNvSpPr/>
            <p:nvPr/>
          </p:nvSpPr>
          <p:spPr>
            <a:xfrm>
              <a:off x="8003015" y="3050214"/>
              <a:ext cx="306759" cy="205269"/>
            </a:xfrm>
            <a:custGeom>
              <a:rect b="b" l="l" r="r" t="t"/>
              <a:pathLst>
                <a:path extrusionOk="0" h="6454" w="9645">
                  <a:moveTo>
                    <a:pt x="2465" y="310"/>
                  </a:moveTo>
                  <a:cubicBezTo>
                    <a:pt x="2465" y="310"/>
                    <a:pt x="2477" y="310"/>
                    <a:pt x="2477" y="322"/>
                  </a:cubicBezTo>
                  <a:lnTo>
                    <a:pt x="2477" y="751"/>
                  </a:lnTo>
                  <a:cubicBezTo>
                    <a:pt x="2477" y="751"/>
                    <a:pt x="2477" y="762"/>
                    <a:pt x="2465" y="762"/>
                  </a:cubicBezTo>
                  <a:lnTo>
                    <a:pt x="322" y="762"/>
                  </a:lnTo>
                  <a:lnTo>
                    <a:pt x="310" y="322"/>
                  </a:lnTo>
                  <a:cubicBezTo>
                    <a:pt x="310" y="322"/>
                    <a:pt x="310" y="310"/>
                    <a:pt x="322" y="310"/>
                  </a:cubicBezTo>
                  <a:close/>
                  <a:moveTo>
                    <a:pt x="9311" y="322"/>
                  </a:moveTo>
                  <a:cubicBezTo>
                    <a:pt x="9311" y="322"/>
                    <a:pt x="9323" y="322"/>
                    <a:pt x="9323" y="334"/>
                  </a:cubicBezTo>
                  <a:lnTo>
                    <a:pt x="9323" y="762"/>
                  </a:lnTo>
                  <a:lnTo>
                    <a:pt x="9311" y="762"/>
                  </a:lnTo>
                  <a:lnTo>
                    <a:pt x="7168" y="786"/>
                  </a:lnTo>
                  <a:cubicBezTo>
                    <a:pt x="7168" y="786"/>
                    <a:pt x="7156" y="786"/>
                    <a:pt x="7156" y="762"/>
                  </a:cubicBezTo>
                  <a:lnTo>
                    <a:pt x="7156" y="334"/>
                  </a:lnTo>
                  <a:cubicBezTo>
                    <a:pt x="7156" y="334"/>
                    <a:pt x="7156" y="322"/>
                    <a:pt x="7168" y="322"/>
                  </a:cubicBezTo>
                  <a:close/>
                  <a:moveTo>
                    <a:pt x="2084" y="1096"/>
                  </a:moveTo>
                  <a:lnTo>
                    <a:pt x="2084" y="3477"/>
                  </a:lnTo>
                  <a:lnTo>
                    <a:pt x="1036" y="3477"/>
                  </a:lnTo>
                  <a:cubicBezTo>
                    <a:pt x="870" y="3477"/>
                    <a:pt x="727" y="3346"/>
                    <a:pt x="727" y="3167"/>
                  </a:cubicBezTo>
                  <a:lnTo>
                    <a:pt x="727" y="1096"/>
                  </a:lnTo>
                  <a:close/>
                  <a:moveTo>
                    <a:pt x="6668" y="1977"/>
                  </a:moveTo>
                  <a:cubicBezTo>
                    <a:pt x="6942" y="1977"/>
                    <a:pt x="7180" y="2215"/>
                    <a:pt x="7180" y="2501"/>
                  </a:cubicBezTo>
                  <a:lnTo>
                    <a:pt x="7180" y="3477"/>
                  </a:lnTo>
                  <a:lnTo>
                    <a:pt x="2382" y="3477"/>
                  </a:lnTo>
                  <a:lnTo>
                    <a:pt x="2382" y="2501"/>
                  </a:lnTo>
                  <a:cubicBezTo>
                    <a:pt x="2394" y="2215"/>
                    <a:pt x="2632" y="1977"/>
                    <a:pt x="2917" y="1977"/>
                  </a:cubicBezTo>
                  <a:close/>
                  <a:moveTo>
                    <a:pt x="8871" y="1096"/>
                  </a:moveTo>
                  <a:lnTo>
                    <a:pt x="8871" y="3167"/>
                  </a:lnTo>
                  <a:cubicBezTo>
                    <a:pt x="8871" y="3334"/>
                    <a:pt x="8728" y="3477"/>
                    <a:pt x="8549" y="3477"/>
                  </a:cubicBezTo>
                  <a:lnTo>
                    <a:pt x="7513" y="3477"/>
                  </a:lnTo>
                  <a:lnTo>
                    <a:pt x="7513" y="1096"/>
                  </a:lnTo>
                  <a:close/>
                  <a:moveTo>
                    <a:pt x="8299" y="3787"/>
                  </a:moveTo>
                  <a:lnTo>
                    <a:pt x="8299" y="4120"/>
                  </a:lnTo>
                  <a:lnTo>
                    <a:pt x="8287" y="4120"/>
                  </a:lnTo>
                  <a:cubicBezTo>
                    <a:pt x="8287" y="4191"/>
                    <a:pt x="8228" y="4251"/>
                    <a:pt x="8156" y="4251"/>
                  </a:cubicBezTo>
                  <a:lnTo>
                    <a:pt x="1453" y="4251"/>
                  </a:lnTo>
                  <a:cubicBezTo>
                    <a:pt x="1382" y="4251"/>
                    <a:pt x="1322" y="4191"/>
                    <a:pt x="1322" y="4120"/>
                  </a:cubicBezTo>
                  <a:lnTo>
                    <a:pt x="1322" y="3787"/>
                  </a:lnTo>
                  <a:close/>
                  <a:moveTo>
                    <a:pt x="2644" y="4584"/>
                  </a:moveTo>
                  <a:lnTo>
                    <a:pt x="2644" y="6120"/>
                  </a:lnTo>
                  <a:lnTo>
                    <a:pt x="2132" y="6120"/>
                  </a:lnTo>
                  <a:lnTo>
                    <a:pt x="2132" y="4584"/>
                  </a:lnTo>
                  <a:close/>
                  <a:moveTo>
                    <a:pt x="7454" y="4584"/>
                  </a:moveTo>
                  <a:lnTo>
                    <a:pt x="7454" y="6120"/>
                  </a:lnTo>
                  <a:lnTo>
                    <a:pt x="6942" y="6120"/>
                  </a:lnTo>
                  <a:lnTo>
                    <a:pt x="6942" y="4584"/>
                  </a:lnTo>
                  <a:close/>
                  <a:moveTo>
                    <a:pt x="7168" y="0"/>
                  </a:moveTo>
                  <a:cubicBezTo>
                    <a:pt x="6989" y="0"/>
                    <a:pt x="6847" y="143"/>
                    <a:pt x="6847" y="322"/>
                  </a:cubicBezTo>
                  <a:lnTo>
                    <a:pt x="6847" y="751"/>
                  </a:lnTo>
                  <a:cubicBezTo>
                    <a:pt x="6847" y="929"/>
                    <a:pt x="6989" y="1084"/>
                    <a:pt x="7168" y="1084"/>
                  </a:cubicBezTo>
                  <a:lnTo>
                    <a:pt x="7204" y="1084"/>
                  </a:lnTo>
                  <a:lnTo>
                    <a:pt x="7204" y="1810"/>
                  </a:lnTo>
                  <a:cubicBezTo>
                    <a:pt x="7049" y="1691"/>
                    <a:pt x="6870" y="1632"/>
                    <a:pt x="6680" y="1632"/>
                  </a:cubicBezTo>
                  <a:lnTo>
                    <a:pt x="2929" y="1632"/>
                  </a:lnTo>
                  <a:cubicBezTo>
                    <a:pt x="2739" y="1632"/>
                    <a:pt x="2560" y="1703"/>
                    <a:pt x="2406" y="1810"/>
                  </a:cubicBezTo>
                  <a:lnTo>
                    <a:pt x="2406" y="1096"/>
                  </a:lnTo>
                  <a:lnTo>
                    <a:pt x="2477" y="1096"/>
                  </a:lnTo>
                  <a:cubicBezTo>
                    <a:pt x="2656" y="1096"/>
                    <a:pt x="2810" y="953"/>
                    <a:pt x="2810" y="762"/>
                  </a:cubicBezTo>
                  <a:lnTo>
                    <a:pt x="2810" y="334"/>
                  </a:lnTo>
                  <a:cubicBezTo>
                    <a:pt x="2810" y="155"/>
                    <a:pt x="2656" y="12"/>
                    <a:pt x="2477" y="12"/>
                  </a:cubicBezTo>
                  <a:lnTo>
                    <a:pt x="322" y="12"/>
                  </a:lnTo>
                  <a:cubicBezTo>
                    <a:pt x="143" y="12"/>
                    <a:pt x="0" y="155"/>
                    <a:pt x="0" y="334"/>
                  </a:cubicBezTo>
                  <a:lnTo>
                    <a:pt x="0" y="762"/>
                  </a:lnTo>
                  <a:cubicBezTo>
                    <a:pt x="0" y="953"/>
                    <a:pt x="143" y="1096"/>
                    <a:pt x="322" y="1096"/>
                  </a:cubicBezTo>
                  <a:lnTo>
                    <a:pt x="393" y="1096"/>
                  </a:lnTo>
                  <a:lnTo>
                    <a:pt x="393" y="3167"/>
                  </a:lnTo>
                  <a:cubicBezTo>
                    <a:pt x="393" y="3489"/>
                    <a:pt x="655" y="3763"/>
                    <a:pt x="977" y="3787"/>
                  </a:cubicBezTo>
                  <a:lnTo>
                    <a:pt x="977" y="4120"/>
                  </a:lnTo>
                  <a:cubicBezTo>
                    <a:pt x="977" y="4370"/>
                    <a:pt x="1191" y="4584"/>
                    <a:pt x="1441" y="4584"/>
                  </a:cubicBezTo>
                  <a:lnTo>
                    <a:pt x="1810" y="4584"/>
                  </a:lnTo>
                  <a:lnTo>
                    <a:pt x="1810" y="6132"/>
                  </a:lnTo>
                  <a:lnTo>
                    <a:pt x="1572" y="6132"/>
                  </a:lnTo>
                  <a:cubicBezTo>
                    <a:pt x="1489" y="6132"/>
                    <a:pt x="1405" y="6204"/>
                    <a:pt x="1405" y="6287"/>
                  </a:cubicBezTo>
                  <a:cubicBezTo>
                    <a:pt x="1405" y="6382"/>
                    <a:pt x="1489" y="6454"/>
                    <a:pt x="1572" y="6454"/>
                  </a:cubicBezTo>
                  <a:lnTo>
                    <a:pt x="3191" y="6454"/>
                  </a:lnTo>
                  <a:cubicBezTo>
                    <a:pt x="3287" y="6454"/>
                    <a:pt x="3358" y="6382"/>
                    <a:pt x="3358" y="6287"/>
                  </a:cubicBezTo>
                  <a:cubicBezTo>
                    <a:pt x="3358" y="6204"/>
                    <a:pt x="3287" y="6132"/>
                    <a:pt x="3191" y="6132"/>
                  </a:cubicBezTo>
                  <a:lnTo>
                    <a:pt x="2953" y="6132"/>
                  </a:lnTo>
                  <a:lnTo>
                    <a:pt x="2953" y="4584"/>
                  </a:lnTo>
                  <a:lnTo>
                    <a:pt x="6620" y="4584"/>
                  </a:lnTo>
                  <a:lnTo>
                    <a:pt x="6620" y="6132"/>
                  </a:lnTo>
                  <a:lnTo>
                    <a:pt x="6382" y="6132"/>
                  </a:lnTo>
                  <a:cubicBezTo>
                    <a:pt x="6287" y="6132"/>
                    <a:pt x="6216" y="6204"/>
                    <a:pt x="6216" y="6287"/>
                  </a:cubicBezTo>
                  <a:cubicBezTo>
                    <a:pt x="6216" y="6382"/>
                    <a:pt x="6287" y="6454"/>
                    <a:pt x="6382" y="6454"/>
                  </a:cubicBezTo>
                  <a:lnTo>
                    <a:pt x="8001" y="6454"/>
                  </a:lnTo>
                  <a:cubicBezTo>
                    <a:pt x="8097" y="6454"/>
                    <a:pt x="8168" y="6382"/>
                    <a:pt x="8168" y="6287"/>
                  </a:cubicBezTo>
                  <a:cubicBezTo>
                    <a:pt x="8168" y="6204"/>
                    <a:pt x="8097" y="6132"/>
                    <a:pt x="8001" y="6132"/>
                  </a:cubicBezTo>
                  <a:lnTo>
                    <a:pt x="7763" y="6132"/>
                  </a:lnTo>
                  <a:lnTo>
                    <a:pt x="7763" y="4584"/>
                  </a:lnTo>
                  <a:lnTo>
                    <a:pt x="8132" y="4584"/>
                  </a:lnTo>
                  <a:cubicBezTo>
                    <a:pt x="8394" y="4584"/>
                    <a:pt x="8597" y="4370"/>
                    <a:pt x="8597" y="4120"/>
                  </a:cubicBezTo>
                  <a:lnTo>
                    <a:pt x="8597" y="3787"/>
                  </a:lnTo>
                  <a:cubicBezTo>
                    <a:pt x="8930" y="3763"/>
                    <a:pt x="9180" y="3489"/>
                    <a:pt x="9180" y="3167"/>
                  </a:cubicBezTo>
                  <a:lnTo>
                    <a:pt x="9180" y="1096"/>
                  </a:lnTo>
                  <a:lnTo>
                    <a:pt x="9299" y="1096"/>
                  </a:lnTo>
                  <a:cubicBezTo>
                    <a:pt x="9478" y="1096"/>
                    <a:pt x="9621" y="953"/>
                    <a:pt x="9621" y="762"/>
                  </a:cubicBezTo>
                  <a:lnTo>
                    <a:pt x="9621" y="334"/>
                  </a:lnTo>
                  <a:cubicBezTo>
                    <a:pt x="9645" y="143"/>
                    <a:pt x="9490" y="0"/>
                    <a:pt x="93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49" name="Google Shape;12449;p66"/>
            <p:cNvSpPr/>
            <p:nvPr/>
          </p:nvSpPr>
          <p:spPr>
            <a:xfrm>
              <a:off x="8040131" y="2904039"/>
              <a:ext cx="230268" cy="132182"/>
            </a:xfrm>
            <a:custGeom>
              <a:rect b="b" l="l" r="r" t="t"/>
              <a:pathLst>
                <a:path extrusionOk="0" h="4156" w="7240">
                  <a:moveTo>
                    <a:pt x="1346" y="1"/>
                  </a:moveTo>
                  <a:cubicBezTo>
                    <a:pt x="619" y="1"/>
                    <a:pt x="0" y="596"/>
                    <a:pt x="0" y="1346"/>
                  </a:cubicBezTo>
                  <a:lnTo>
                    <a:pt x="0" y="3989"/>
                  </a:lnTo>
                  <a:cubicBezTo>
                    <a:pt x="0" y="4084"/>
                    <a:pt x="84" y="4156"/>
                    <a:pt x="167" y="4156"/>
                  </a:cubicBezTo>
                  <a:cubicBezTo>
                    <a:pt x="262" y="4156"/>
                    <a:pt x="334" y="4084"/>
                    <a:pt x="334" y="3989"/>
                  </a:cubicBezTo>
                  <a:lnTo>
                    <a:pt x="334" y="1346"/>
                  </a:lnTo>
                  <a:cubicBezTo>
                    <a:pt x="334" y="798"/>
                    <a:pt x="774" y="334"/>
                    <a:pt x="1346" y="334"/>
                  </a:cubicBezTo>
                  <a:lnTo>
                    <a:pt x="5882" y="334"/>
                  </a:lnTo>
                  <a:cubicBezTo>
                    <a:pt x="6430" y="334"/>
                    <a:pt x="6894" y="786"/>
                    <a:pt x="6894" y="1346"/>
                  </a:cubicBezTo>
                  <a:lnTo>
                    <a:pt x="6906" y="3989"/>
                  </a:lnTo>
                  <a:cubicBezTo>
                    <a:pt x="6906" y="4084"/>
                    <a:pt x="6977" y="4156"/>
                    <a:pt x="7073" y="4156"/>
                  </a:cubicBezTo>
                  <a:cubicBezTo>
                    <a:pt x="7156" y="4156"/>
                    <a:pt x="7239" y="4084"/>
                    <a:pt x="7239" y="3989"/>
                  </a:cubicBezTo>
                  <a:lnTo>
                    <a:pt x="7227" y="1346"/>
                  </a:lnTo>
                  <a:cubicBezTo>
                    <a:pt x="7227" y="620"/>
                    <a:pt x="6632" y="1"/>
                    <a:pt x="5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50" name="Google Shape;12450;p66"/>
          <p:cNvGrpSpPr/>
          <p:nvPr/>
        </p:nvGrpSpPr>
        <p:grpSpPr>
          <a:xfrm>
            <a:off x="5687770" y="2885496"/>
            <a:ext cx="369638" cy="369606"/>
            <a:chOff x="5687770" y="2885496"/>
            <a:chExt cx="369638" cy="369606"/>
          </a:xfrm>
        </p:grpSpPr>
        <p:sp>
          <p:nvSpPr>
            <p:cNvPr id="12451" name="Google Shape;12451;p66"/>
            <p:cNvSpPr/>
            <p:nvPr/>
          </p:nvSpPr>
          <p:spPr>
            <a:xfrm>
              <a:off x="5772594" y="3003366"/>
              <a:ext cx="112113" cy="110872"/>
            </a:xfrm>
            <a:custGeom>
              <a:rect b="b" l="l" r="r" t="t"/>
              <a:pathLst>
                <a:path extrusionOk="0" h="3486" w="3525">
                  <a:moveTo>
                    <a:pt x="3346" y="0"/>
                  </a:moveTo>
                  <a:cubicBezTo>
                    <a:pt x="3302" y="0"/>
                    <a:pt x="3257" y="15"/>
                    <a:pt x="3227" y="45"/>
                  </a:cubicBezTo>
                  <a:lnTo>
                    <a:pt x="60" y="3212"/>
                  </a:lnTo>
                  <a:cubicBezTo>
                    <a:pt x="1" y="3271"/>
                    <a:pt x="1" y="3390"/>
                    <a:pt x="60" y="3450"/>
                  </a:cubicBezTo>
                  <a:cubicBezTo>
                    <a:pt x="84" y="3474"/>
                    <a:pt x="132" y="3486"/>
                    <a:pt x="179" y="3486"/>
                  </a:cubicBezTo>
                  <a:cubicBezTo>
                    <a:pt x="215" y="3486"/>
                    <a:pt x="263" y="3474"/>
                    <a:pt x="298" y="3450"/>
                  </a:cubicBezTo>
                  <a:lnTo>
                    <a:pt x="3465" y="283"/>
                  </a:lnTo>
                  <a:cubicBezTo>
                    <a:pt x="3525" y="223"/>
                    <a:pt x="3525" y="116"/>
                    <a:pt x="3465" y="45"/>
                  </a:cubicBezTo>
                  <a:cubicBezTo>
                    <a:pt x="3436" y="15"/>
                    <a:pt x="339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2" name="Google Shape;12452;p66"/>
            <p:cNvSpPr/>
            <p:nvPr/>
          </p:nvSpPr>
          <p:spPr>
            <a:xfrm>
              <a:off x="5800996" y="3031736"/>
              <a:ext cx="112113" cy="110904"/>
            </a:xfrm>
            <a:custGeom>
              <a:rect b="b" l="l" r="r" t="t"/>
              <a:pathLst>
                <a:path extrusionOk="0" h="3487" w="3525">
                  <a:moveTo>
                    <a:pt x="3346" y="1"/>
                  </a:moveTo>
                  <a:cubicBezTo>
                    <a:pt x="3302" y="1"/>
                    <a:pt x="3257" y="16"/>
                    <a:pt x="3227" y="46"/>
                  </a:cubicBezTo>
                  <a:lnTo>
                    <a:pt x="60" y="3213"/>
                  </a:lnTo>
                  <a:cubicBezTo>
                    <a:pt x="1" y="3272"/>
                    <a:pt x="1" y="3391"/>
                    <a:pt x="60" y="3451"/>
                  </a:cubicBezTo>
                  <a:cubicBezTo>
                    <a:pt x="84" y="3475"/>
                    <a:pt x="132" y="3487"/>
                    <a:pt x="179" y="3487"/>
                  </a:cubicBezTo>
                  <a:cubicBezTo>
                    <a:pt x="215" y="3487"/>
                    <a:pt x="263" y="3475"/>
                    <a:pt x="298" y="3451"/>
                  </a:cubicBezTo>
                  <a:lnTo>
                    <a:pt x="3465" y="284"/>
                  </a:lnTo>
                  <a:cubicBezTo>
                    <a:pt x="3525" y="224"/>
                    <a:pt x="3525" y="117"/>
                    <a:pt x="3465" y="46"/>
                  </a:cubicBezTo>
                  <a:cubicBezTo>
                    <a:pt x="3436" y="16"/>
                    <a:pt x="3391"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3" name="Google Shape;12453;p66"/>
            <p:cNvSpPr/>
            <p:nvPr/>
          </p:nvSpPr>
          <p:spPr>
            <a:xfrm>
              <a:off x="5829016" y="3141558"/>
              <a:ext cx="31455" cy="30247"/>
            </a:xfrm>
            <a:custGeom>
              <a:rect b="b" l="l" r="r" t="t"/>
              <a:pathLst>
                <a:path extrusionOk="0" h="951" w="989">
                  <a:moveTo>
                    <a:pt x="810" y="1"/>
                  </a:moveTo>
                  <a:cubicBezTo>
                    <a:pt x="766" y="1"/>
                    <a:pt x="721" y="16"/>
                    <a:pt x="691" y="45"/>
                  </a:cubicBezTo>
                  <a:lnTo>
                    <a:pt x="72" y="665"/>
                  </a:lnTo>
                  <a:cubicBezTo>
                    <a:pt x="1" y="724"/>
                    <a:pt x="1" y="843"/>
                    <a:pt x="72" y="903"/>
                  </a:cubicBezTo>
                  <a:cubicBezTo>
                    <a:pt x="96" y="938"/>
                    <a:pt x="144" y="950"/>
                    <a:pt x="191" y="950"/>
                  </a:cubicBezTo>
                  <a:cubicBezTo>
                    <a:pt x="227" y="950"/>
                    <a:pt x="275" y="938"/>
                    <a:pt x="298" y="903"/>
                  </a:cubicBezTo>
                  <a:lnTo>
                    <a:pt x="929" y="284"/>
                  </a:lnTo>
                  <a:cubicBezTo>
                    <a:pt x="989" y="224"/>
                    <a:pt x="989" y="105"/>
                    <a:pt x="929" y="45"/>
                  </a:cubicBezTo>
                  <a:cubicBezTo>
                    <a:pt x="900" y="16"/>
                    <a:pt x="855"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4" name="Google Shape;12454;p66"/>
            <p:cNvSpPr/>
            <p:nvPr/>
          </p:nvSpPr>
          <p:spPr>
            <a:xfrm>
              <a:off x="5866514" y="3060519"/>
              <a:ext cx="75378" cy="73788"/>
            </a:xfrm>
            <a:custGeom>
              <a:rect b="b" l="l" r="r" t="t"/>
              <a:pathLst>
                <a:path extrusionOk="0" h="2320" w="2370">
                  <a:moveTo>
                    <a:pt x="2179" y="1"/>
                  </a:moveTo>
                  <a:cubicBezTo>
                    <a:pt x="2135" y="1"/>
                    <a:pt x="2090" y="16"/>
                    <a:pt x="2060" y="46"/>
                  </a:cubicBezTo>
                  <a:lnTo>
                    <a:pt x="60" y="2034"/>
                  </a:lnTo>
                  <a:cubicBezTo>
                    <a:pt x="0" y="2093"/>
                    <a:pt x="0" y="2212"/>
                    <a:pt x="60" y="2272"/>
                  </a:cubicBezTo>
                  <a:cubicBezTo>
                    <a:pt x="96" y="2308"/>
                    <a:pt x="143" y="2320"/>
                    <a:pt x="179" y="2320"/>
                  </a:cubicBezTo>
                  <a:cubicBezTo>
                    <a:pt x="227" y="2320"/>
                    <a:pt x="274" y="2308"/>
                    <a:pt x="298" y="2272"/>
                  </a:cubicBezTo>
                  <a:lnTo>
                    <a:pt x="2298" y="284"/>
                  </a:lnTo>
                  <a:cubicBezTo>
                    <a:pt x="2370" y="212"/>
                    <a:pt x="2370" y="105"/>
                    <a:pt x="2298" y="46"/>
                  </a:cubicBezTo>
                  <a:cubicBezTo>
                    <a:pt x="2269" y="16"/>
                    <a:pt x="2224"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5" name="Google Shape;12455;p66"/>
            <p:cNvSpPr/>
            <p:nvPr/>
          </p:nvSpPr>
          <p:spPr>
            <a:xfrm>
              <a:off x="5687770" y="2885496"/>
              <a:ext cx="369638" cy="369606"/>
            </a:xfrm>
            <a:custGeom>
              <a:rect b="b" l="l" r="r" t="t"/>
              <a:pathLst>
                <a:path extrusionOk="0" h="11621" w="11622">
                  <a:moveTo>
                    <a:pt x="7275" y="357"/>
                  </a:moveTo>
                  <a:lnTo>
                    <a:pt x="7466" y="548"/>
                  </a:lnTo>
                  <a:lnTo>
                    <a:pt x="7466" y="560"/>
                  </a:lnTo>
                  <a:cubicBezTo>
                    <a:pt x="7335" y="810"/>
                    <a:pt x="7383" y="1131"/>
                    <a:pt x="7573" y="1334"/>
                  </a:cubicBezTo>
                  <a:cubicBezTo>
                    <a:pt x="7702" y="1462"/>
                    <a:pt x="7864" y="1527"/>
                    <a:pt x="8028" y="1527"/>
                  </a:cubicBezTo>
                  <a:cubicBezTo>
                    <a:pt x="8137" y="1527"/>
                    <a:pt x="8247" y="1498"/>
                    <a:pt x="8347" y="1441"/>
                  </a:cubicBezTo>
                  <a:lnTo>
                    <a:pt x="8359" y="1441"/>
                  </a:lnTo>
                  <a:lnTo>
                    <a:pt x="8811" y="1881"/>
                  </a:lnTo>
                  <a:lnTo>
                    <a:pt x="8811" y="1905"/>
                  </a:lnTo>
                  <a:cubicBezTo>
                    <a:pt x="8680" y="2155"/>
                    <a:pt x="8716" y="2465"/>
                    <a:pt x="8918" y="2679"/>
                  </a:cubicBezTo>
                  <a:cubicBezTo>
                    <a:pt x="9040" y="2800"/>
                    <a:pt x="9199" y="2866"/>
                    <a:pt x="9364" y="2866"/>
                  </a:cubicBezTo>
                  <a:cubicBezTo>
                    <a:pt x="9474" y="2866"/>
                    <a:pt x="9587" y="2836"/>
                    <a:pt x="9692" y="2774"/>
                  </a:cubicBezTo>
                  <a:lnTo>
                    <a:pt x="9704" y="2774"/>
                  </a:lnTo>
                  <a:lnTo>
                    <a:pt x="10145" y="3227"/>
                  </a:lnTo>
                  <a:lnTo>
                    <a:pt x="10145" y="3239"/>
                  </a:lnTo>
                  <a:cubicBezTo>
                    <a:pt x="10014" y="3489"/>
                    <a:pt x="10061" y="3810"/>
                    <a:pt x="10252" y="4013"/>
                  </a:cubicBezTo>
                  <a:cubicBezTo>
                    <a:pt x="10381" y="4141"/>
                    <a:pt x="10543" y="4205"/>
                    <a:pt x="10707" y="4205"/>
                  </a:cubicBezTo>
                  <a:cubicBezTo>
                    <a:pt x="10816" y="4205"/>
                    <a:pt x="10926" y="4177"/>
                    <a:pt x="11026" y="4120"/>
                  </a:cubicBezTo>
                  <a:lnTo>
                    <a:pt x="11038" y="4120"/>
                  </a:lnTo>
                  <a:lnTo>
                    <a:pt x="11240" y="4310"/>
                  </a:lnTo>
                  <a:cubicBezTo>
                    <a:pt x="11276" y="4358"/>
                    <a:pt x="11288" y="4358"/>
                    <a:pt x="11276" y="4370"/>
                  </a:cubicBezTo>
                  <a:lnTo>
                    <a:pt x="10252" y="5394"/>
                  </a:lnTo>
                  <a:lnTo>
                    <a:pt x="9907" y="5060"/>
                  </a:lnTo>
                  <a:cubicBezTo>
                    <a:pt x="9877" y="5031"/>
                    <a:pt x="9832" y="5016"/>
                    <a:pt x="9788" y="5016"/>
                  </a:cubicBezTo>
                  <a:cubicBezTo>
                    <a:pt x="9743" y="5016"/>
                    <a:pt x="9698" y="5031"/>
                    <a:pt x="9669" y="5060"/>
                  </a:cubicBezTo>
                  <a:cubicBezTo>
                    <a:pt x="9609" y="5120"/>
                    <a:pt x="9609" y="5239"/>
                    <a:pt x="9669" y="5298"/>
                  </a:cubicBezTo>
                  <a:lnTo>
                    <a:pt x="10014" y="5632"/>
                  </a:lnTo>
                  <a:lnTo>
                    <a:pt x="4358" y="11287"/>
                  </a:lnTo>
                  <a:lnTo>
                    <a:pt x="4335" y="11287"/>
                  </a:lnTo>
                  <a:lnTo>
                    <a:pt x="4132" y="11097"/>
                  </a:lnTo>
                  <a:lnTo>
                    <a:pt x="4132" y="11085"/>
                  </a:lnTo>
                  <a:cubicBezTo>
                    <a:pt x="4275" y="10835"/>
                    <a:pt x="4227" y="10513"/>
                    <a:pt x="4013" y="10323"/>
                  </a:cubicBezTo>
                  <a:cubicBezTo>
                    <a:pt x="3894" y="10204"/>
                    <a:pt x="3715" y="10132"/>
                    <a:pt x="3561" y="10132"/>
                  </a:cubicBezTo>
                  <a:cubicBezTo>
                    <a:pt x="3453" y="10132"/>
                    <a:pt x="3346" y="10156"/>
                    <a:pt x="3239" y="10204"/>
                  </a:cubicBezTo>
                  <a:lnTo>
                    <a:pt x="3227" y="10204"/>
                  </a:lnTo>
                  <a:lnTo>
                    <a:pt x="2763" y="9739"/>
                  </a:lnTo>
                  <a:lnTo>
                    <a:pt x="2763" y="9728"/>
                  </a:lnTo>
                  <a:cubicBezTo>
                    <a:pt x="2906" y="9478"/>
                    <a:pt x="2858" y="9168"/>
                    <a:pt x="2644" y="8966"/>
                  </a:cubicBezTo>
                  <a:cubicBezTo>
                    <a:pt x="2518" y="8839"/>
                    <a:pt x="2354" y="8773"/>
                    <a:pt x="2188" y="8773"/>
                  </a:cubicBezTo>
                  <a:cubicBezTo>
                    <a:pt x="2089" y="8773"/>
                    <a:pt x="1988" y="8797"/>
                    <a:pt x="1894" y="8847"/>
                  </a:cubicBezTo>
                  <a:lnTo>
                    <a:pt x="1870" y="8847"/>
                  </a:lnTo>
                  <a:lnTo>
                    <a:pt x="1417" y="8394"/>
                  </a:lnTo>
                  <a:lnTo>
                    <a:pt x="1417" y="8370"/>
                  </a:lnTo>
                  <a:cubicBezTo>
                    <a:pt x="1548" y="8120"/>
                    <a:pt x="1501" y="7811"/>
                    <a:pt x="1298" y="7620"/>
                  </a:cubicBezTo>
                  <a:cubicBezTo>
                    <a:pt x="1166" y="7488"/>
                    <a:pt x="1003" y="7419"/>
                    <a:pt x="838" y="7419"/>
                  </a:cubicBezTo>
                  <a:cubicBezTo>
                    <a:pt x="736" y="7419"/>
                    <a:pt x="632" y="7446"/>
                    <a:pt x="536" y="7501"/>
                  </a:cubicBezTo>
                  <a:lnTo>
                    <a:pt x="525" y="7501"/>
                  </a:lnTo>
                  <a:lnTo>
                    <a:pt x="322" y="7299"/>
                  </a:lnTo>
                  <a:lnTo>
                    <a:pt x="322" y="7287"/>
                  </a:lnTo>
                  <a:lnTo>
                    <a:pt x="322" y="7275"/>
                  </a:lnTo>
                  <a:lnTo>
                    <a:pt x="5978" y="1619"/>
                  </a:lnTo>
                  <a:lnTo>
                    <a:pt x="6335" y="1977"/>
                  </a:lnTo>
                  <a:cubicBezTo>
                    <a:pt x="6370" y="2000"/>
                    <a:pt x="6418" y="2024"/>
                    <a:pt x="6454" y="2024"/>
                  </a:cubicBezTo>
                  <a:cubicBezTo>
                    <a:pt x="6501" y="2024"/>
                    <a:pt x="6549" y="2000"/>
                    <a:pt x="6573" y="1977"/>
                  </a:cubicBezTo>
                  <a:cubicBezTo>
                    <a:pt x="6632" y="1917"/>
                    <a:pt x="6632" y="1798"/>
                    <a:pt x="6573" y="1739"/>
                  </a:cubicBezTo>
                  <a:lnTo>
                    <a:pt x="6216" y="1381"/>
                  </a:lnTo>
                  <a:lnTo>
                    <a:pt x="7252" y="357"/>
                  </a:lnTo>
                  <a:close/>
                  <a:moveTo>
                    <a:pt x="7275" y="0"/>
                  </a:moveTo>
                  <a:cubicBezTo>
                    <a:pt x="7180" y="0"/>
                    <a:pt x="7097" y="24"/>
                    <a:pt x="7025" y="95"/>
                  </a:cubicBezTo>
                  <a:lnTo>
                    <a:pt x="96" y="7025"/>
                  </a:lnTo>
                  <a:cubicBezTo>
                    <a:pt x="36" y="7084"/>
                    <a:pt x="1" y="7168"/>
                    <a:pt x="1" y="7275"/>
                  </a:cubicBezTo>
                  <a:cubicBezTo>
                    <a:pt x="1" y="7358"/>
                    <a:pt x="24" y="7454"/>
                    <a:pt x="96" y="7525"/>
                  </a:cubicBezTo>
                  <a:lnTo>
                    <a:pt x="298" y="7715"/>
                  </a:lnTo>
                  <a:cubicBezTo>
                    <a:pt x="357" y="7782"/>
                    <a:pt x="449" y="7821"/>
                    <a:pt x="544" y="7821"/>
                  </a:cubicBezTo>
                  <a:cubicBezTo>
                    <a:pt x="602" y="7821"/>
                    <a:pt x="661" y="7807"/>
                    <a:pt x="715" y="7775"/>
                  </a:cubicBezTo>
                  <a:cubicBezTo>
                    <a:pt x="759" y="7753"/>
                    <a:pt x="806" y="7743"/>
                    <a:pt x="852" y="7743"/>
                  </a:cubicBezTo>
                  <a:cubicBezTo>
                    <a:pt x="932" y="7743"/>
                    <a:pt x="1012" y="7774"/>
                    <a:pt x="1072" y="7835"/>
                  </a:cubicBezTo>
                  <a:cubicBezTo>
                    <a:pt x="1156" y="7930"/>
                    <a:pt x="1191" y="8073"/>
                    <a:pt x="1132" y="8192"/>
                  </a:cubicBezTo>
                  <a:cubicBezTo>
                    <a:pt x="1048" y="8335"/>
                    <a:pt x="1084" y="8513"/>
                    <a:pt x="1191" y="8608"/>
                  </a:cubicBezTo>
                  <a:lnTo>
                    <a:pt x="1644" y="9073"/>
                  </a:lnTo>
                  <a:cubicBezTo>
                    <a:pt x="1710" y="9139"/>
                    <a:pt x="1803" y="9173"/>
                    <a:pt x="1895" y="9173"/>
                  </a:cubicBezTo>
                  <a:cubicBezTo>
                    <a:pt x="1953" y="9173"/>
                    <a:pt x="2010" y="9160"/>
                    <a:pt x="2060" y="9132"/>
                  </a:cubicBezTo>
                  <a:cubicBezTo>
                    <a:pt x="2107" y="9109"/>
                    <a:pt x="2159" y="9097"/>
                    <a:pt x="2210" y="9097"/>
                  </a:cubicBezTo>
                  <a:cubicBezTo>
                    <a:pt x="2290" y="9097"/>
                    <a:pt x="2367" y="9127"/>
                    <a:pt x="2418" y="9192"/>
                  </a:cubicBezTo>
                  <a:cubicBezTo>
                    <a:pt x="2513" y="9287"/>
                    <a:pt x="2537" y="9430"/>
                    <a:pt x="2477" y="9549"/>
                  </a:cubicBezTo>
                  <a:cubicBezTo>
                    <a:pt x="2406" y="9680"/>
                    <a:pt x="2441" y="9859"/>
                    <a:pt x="2549" y="9966"/>
                  </a:cubicBezTo>
                  <a:lnTo>
                    <a:pt x="3001" y="10430"/>
                  </a:lnTo>
                  <a:cubicBezTo>
                    <a:pt x="3067" y="10496"/>
                    <a:pt x="3160" y="10530"/>
                    <a:pt x="3252" y="10530"/>
                  </a:cubicBezTo>
                  <a:cubicBezTo>
                    <a:pt x="3310" y="10530"/>
                    <a:pt x="3367" y="10517"/>
                    <a:pt x="3418" y="10490"/>
                  </a:cubicBezTo>
                  <a:cubicBezTo>
                    <a:pt x="3464" y="10466"/>
                    <a:pt x="3516" y="10454"/>
                    <a:pt x="3567" y="10454"/>
                  </a:cubicBezTo>
                  <a:cubicBezTo>
                    <a:pt x="3647" y="10454"/>
                    <a:pt x="3724" y="10484"/>
                    <a:pt x="3775" y="10549"/>
                  </a:cubicBezTo>
                  <a:cubicBezTo>
                    <a:pt x="3870" y="10632"/>
                    <a:pt x="3894" y="10787"/>
                    <a:pt x="3834" y="10906"/>
                  </a:cubicBezTo>
                  <a:cubicBezTo>
                    <a:pt x="3763" y="11037"/>
                    <a:pt x="3799" y="11216"/>
                    <a:pt x="3894" y="11323"/>
                  </a:cubicBezTo>
                  <a:lnTo>
                    <a:pt x="4096" y="11514"/>
                  </a:lnTo>
                  <a:cubicBezTo>
                    <a:pt x="4156" y="11573"/>
                    <a:pt x="4239" y="11621"/>
                    <a:pt x="4346" y="11621"/>
                  </a:cubicBezTo>
                  <a:cubicBezTo>
                    <a:pt x="4430" y="11621"/>
                    <a:pt x="4525" y="11585"/>
                    <a:pt x="4596" y="11514"/>
                  </a:cubicBezTo>
                  <a:lnTo>
                    <a:pt x="11514" y="4596"/>
                  </a:lnTo>
                  <a:cubicBezTo>
                    <a:pt x="11574" y="4536"/>
                    <a:pt x="11621" y="4441"/>
                    <a:pt x="11621" y="4346"/>
                  </a:cubicBezTo>
                  <a:cubicBezTo>
                    <a:pt x="11621" y="4239"/>
                    <a:pt x="11585" y="4179"/>
                    <a:pt x="11538" y="4108"/>
                  </a:cubicBezTo>
                  <a:lnTo>
                    <a:pt x="11335" y="3905"/>
                  </a:lnTo>
                  <a:cubicBezTo>
                    <a:pt x="11275" y="3845"/>
                    <a:pt x="11180" y="3808"/>
                    <a:pt x="11082" y="3808"/>
                  </a:cubicBezTo>
                  <a:cubicBezTo>
                    <a:pt x="11027" y="3808"/>
                    <a:pt x="10970" y="3820"/>
                    <a:pt x="10919" y="3846"/>
                  </a:cubicBezTo>
                  <a:cubicBezTo>
                    <a:pt x="10872" y="3869"/>
                    <a:pt x="10822" y="3882"/>
                    <a:pt x="10772" y="3882"/>
                  </a:cubicBezTo>
                  <a:cubicBezTo>
                    <a:pt x="10693" y="3882"/>
                    <a:pt x="10615" y="3852"/>
                    <a:pt x="10550" y="3786"/>
                  </a:cubicBezTo>
                  <a:cubicBezTo>
                    <a:pt x="10466" y="3703"/>
                    <a:pt x="10431" y="3536"/>
                    <a:pt x="10490" y="3417"/>
                  </a:cubicBezTo>
                  <a:cubicBezTo>
                    <a:pt x="10561" y="3286"/>
                    <a:pt x="10550" y="3108"/>
                    <a:pt x="10431" y="3001"/>
                  </a:cubicBezTo>
                  <a:lnTo>
                    <a:pt x="9990" y="2560"/>
                  </a:lnTo>
                  <a:cubicBezTo>
                    <a:pt x="9923" y="2493"/>
                    <a:pt x="9829" y="2454"/>
                    <a:pt x="9736" y="2454"/>
                  </a:cubicBezTo>
                  <a:cubicBezTo>
                    <a:pt x="9679" y="2454"/>
                    <a:pt x="9623" y="2469"/>
                    <a:pt x="9573" y="2501"/>
                  </a:cubicBezTo>
                  <a:cubicBezTo>
                    <a:pt x="9530" y="2522"/>
                    <a:pt x="9481" y="2533"/>
                    <a:pt x="9432" y="2533"/>
                  </a:cubicBezTo>
                  <a:cubicBezTo>
                    <a:pt x="9347" y="2533"/>
                    <a:pt x="9260" y="2501"/>
                    <a:pt x="9192" y="2441"/>
                  </a:cubicBezTo>
                  <a:cubicBezTo>
                    <a:pt x="9109" y="2346"/>
                    <a:pt x="9073" y="2179"/>
                    <a:pt x="9133" y="2060"/>
                  </a:cubicBezTo>
                  <a:cubicBezTo>
                    <a:pt x="9204" y="1929"/>
                    <a:pt x="9192" y="1750"/>
                    <a:pt x="9073" y="1643"/>
                  </a:cubicBezTo>
                  <a:lnTo>
                    <a:pt x="8633" y="1203"/>
                  </a:lnTo>
                  <a:cubicBezTo>
                    <a:pt x="8567" y="1137"/>
                    <a:pt x="8474" y="1102"/>
                    <a:pt x="8381" y="1102"/>
                  </a:cubicBezTo>
                  <a:cubicBezTo>
                    <a:pt x="8324" y="1102"/>
                    <a:pt x="8266" y="1116"/>
                    <a:pt x="8216" y="1143"/>
                  </a:cubicBezTo>
                  <a:cubicBezTo>
                    <a:pt x="8169" y="1166"/>
                    <a:pt x="8117" y="1179"/>
                    <a:pt x="8065" y="1179"/>
                  </a:cubicBezTo>
                  <a:cubicBezTo>
                    <a:pt x="7983" y="1179"/>
                    <a:pt x="7900" y="1149"/>
                    <a:pt x="7835" y="1084"/>
                  </a:cubicBezTo>
                  <a:cubicBezTo>
                    <a:pt x="7752" y="988"/>
                    <a:pt x="7716" y="834"/>
                    <a:pt x="7775" y="715"/>
                  </a:cubicBezTo>
                  <a:cubicBezTo>
                    <a:pt x="7859" y="572"/>
                    <a:pt x="7835" y="393"/>
                    <a:pt x="7716" y="298"/>
                  </a:cubicBezTo>
                  <a:lnTo>
                    <a:pt x="7525" y="95"/>
                  </a:lnTo>
                  <a:cubicBezTo>
                    <a:pt x="7466" y="36"/>
                    <a:pt x="7383" y="0"/>
                    <a:pt x="7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6" name="Google Shape;12456;p66"/>
            <p:cNvSpPr/>
            <p:nvPr/>
          </p:nvSpPr>
          <p:spPr>
            <a:xfrm>
              <a:off x="5737386" y="2968794"/>
              <a:ext cx="182942" cy="181416"/>
            </a:xfrm>
            <a:custGeom>
              <a:rect b="b" l="l" r="r" t="t"/>
              <a:pathLst>
                <a:path extrusionOk="0" h="5704" w="5752">
                  <a:moveTo>
                    <a:pt x="4322" y="1"/>
                  </a:moveTo>
                  <a:cubicBezTo>
                    <a:pt x="4263" y="1"/>
                    <a:pt x="4203" y="24"/>
                    <a:pt x="4156" y="48"/>
                  </a:cubicBezTo>
                  <a:lnTo>
                    <a:pt x="60" y="4144"/>
                  </a:lnTo>
                  <a:cubicBezTo>
                    <a:pt x="12" y="4192"/>
                    <a:pt x="0" y="4251"/>
                    <a:pt x="0" y="4311"/>
                  </a:cubicBezTo>
                  <a:cubicBezTo>
                    <a:pt x="0" y="4370"/>
                    <a:pt x="36" y="4430"/>
                    <a:pt x="60" y="4477"/>
                  </a:cubicBezTo>
                  <a:lnTo>
                    <a:pt x="1251" y="5668"/>
                  </a:lnTo>
                  <a:cubicBezTo>
                    <a:pt x="1286" y="5692"/>
                    <a:pt x="1322" y="5704"/>
                    <a:pt x="1370" y="5704"/>
                  </a:cubicBezTo>
                  <a:cubicBezTo>
                    <a:pt x="1417" y="5704"/>
                    <a:pt x="1465" y="5692"/>
                    <a:pt x="1489" y="5668"/>
                  </a:cubicBezTo>
                  <a:cubicBezTo>
                    <a:pt x="1548" y="5608"/>
                    <a:pt x="1548" y="5489"/>
                    <a:pt x="1489" y="5430"/>
                  </a:cubicBezTo>
                  <a:lnTo>
                    <a:pt x="393" y="4323"/>
                  </a:lnTo>
                  <a:lnTo>
                    <a:pt x="4322" y="393"/>
                  </a:lnTo>
                  <a:lnTo>
                    <a:pt x="5418" y="1501"/>
                  </a:lnTo>
                  <a:cubicBezTo>
                    <a:pt x="5447" y="1531"/>
                    <a:pt x="5492" y="1545"/>
                    <a:pt x="5537" y="1545"/>
                  </a:cubicBezTo>
                  <a:cubicBezTo>
                    <a:pt x="5581" y="1545"/>
                    <a:pt x="5626" y="1531"/>
                    <a:pt x="5656" y="1501"/>
                  </a:cubicBezTo>
                  <a:cubicBezTo>
                    <a:pt x="5751" y="1406"/>
                    <a:pt x="5751" y="1310"/>
                    <a:pt x="5668" y="1239"/>
                  </a:cubicBezTo>
                  <a:lnTo>
                    <a:pt x="4477" y="48"/>
                  </a:lnTo>
                  <a:cubicBezTo>
                    <a:pt x="4441" y="12"/>
                    <a:pt x="4370" y="1"/>
                    <a:pt x="4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7" name="Google Shape;12457;p66"/>
            <p:cNvSpPr/>
            <p:nvPr/>
          </p:nvSpPr>
          <p:spPr>
            <a:xfrm>
              <a:off x="5793808" y="3024548"/>
              <a:ext cx="181797" cy="181320"/>
            </a:xfrm>
            <a:custGeom>
              <a:rect b="b" l="l" r="r" t="t"/>
              <a:pathLst>
                <a:path extrusionOk="0" h="5701" w="5716">
                  <a:moveTo>
                    <a:pt x="4346" y="1"/>
                  </a:moveTo>
                  <a:cubicBezTo>
                    <a:pt x="4302" y="1"/>
                    <a:pt x="4257" y="16"/>
                    <a:pt x="4227" y="45"/>
                  </a:cubicBezTo>
                  <a:cubicBezTo>
                    <a:pt x="4168" y="105"/>
                    <a:pt x="4168" y="224"/>
                    <a:pt x="4227" y="284"/>
                  </a:cubicBezTo>
                  <a:lnTo>
                    <a:pt x="5322" y="1379"/>
                  </a:lnTo>
                  <a:lnTo>
                    <a:pt x="1393" y="5308"/>
                  </a:lnTo>
                  <a:lnTo>
                    <a:pt x="298" y="4213"/>
                  </a:lnTo>
                  <a:cubicBezTo>
                    <a:pt x="268" y="4183"/>
                    <a:pt x="224" y="4168"/>
                    <a:pt x="179" y="4168"/>
                  </a:cubicBezTo>
                  <a:cubicBezTo>
                    <a:pt x="134" y="4168"/>
                    <a:pt x="90" y="4183"/>
                    <a:pt x="60" y="4213"/>
                  </a:cubicBezTo>
                  <a:cubicBezTo>
                    <a:pt x="0" y="4272"/>
                    <a:pt x="0" y="4391"/>
                    <a:pt x="60" y="4451"/>
                  </a:cubicBezTo>
                  <a:lnTo>
                    <a:pt x="1251" y="5641"/>
                  </a:lnTo>
                  <a:cubicBezTo>
                    <a:pt x="1298" y="5689"/>
                    <a:pt x="1358" y="5701"/>
                    <a:pt x="1393" y="5701"/>
                  </a:cubicBezTo>
                  <a:cubicBezTo>
                    <a:pt x="1453" y="5701"/>
                    <a:pt x="1512" y="5689"/>
                    <a:pt x="1560" y="5641"/>
                  </a:cubicBezTo>
                  <a:lnTo>
                    <a:pt x="5656" y="1546"/>
                  </a:lnTo>
                  <a:cubicBezTo>
                    <a:pt x="5692" y="1498"/>
                    <a:pt x="5715" y="1438"/>
                    <a:pt x="5715" y="1379"/>
                  </a:cubicBezTo>
                  <a:cubicBezTo>
                    <a:pt x="5715" y="1343"/>
                    <a:pt x="5703" y="1272"/>
                    <a:pt x="5656" y="1236"/>
                  </a:cubicBezTo>
                  <a:lnTo>
                    <a:pt x="4465" y="45"/>
                  </a:lnTo>
                  <a:cubicBezTo>
                    <a:pt x="4435" y="16"/>
                    <a:pt x="4391"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8" name="Google Shape;12458;p66"/>
            <p:cNvSpPr/>
            <p:nvPr/>
          </p:nvSpPr>
          <p:spPr>
            <a:xfrm>
              <a:off x="5964600" y="3015483"/>
              <a:ext cx="23122" cy="21882"/>
            </a:xfrm>
            <a:custGeom>
              <a:rect b="b" l="l" r="r" t="t"/>
              <a:pathLst>
                <a:path extrusionOk="0" h="688" w="727">
                  <a:moveTo>
                    <a:pt x="179" y="0"/>
                  </a:moveTo>
                  <a:cubicBezTo>
                    <a:pt x="134" y="0"/>
                    <a:pt x="89" y="15"/>
                    <a:pt x="60" y="45"/>
                  </a:cubicBezTo>
                  <a:cubicBezTo>
                    <a:pt x="0" y="104"/>
                    <a:pt x="0" y="223"/>
                    <a:pt x="60" y="283"/>
                  </a:cubicBezTo>
                  <a:lnTo>
                    <a:pt x="417" y="640"/>
                  </a:lnTo>
                  <a:cubicBezTo>
                    <a:pt x="453" y="676"/>
                    <a:pt x="488" y="688"/>
                    <a:pt x="536" y="688"/>
                  </a:cubicBezTo>
                  <a:cubicBezTo>
                    <a:pt x="584" y="688"/>
                    <a:pt x="619" y="664"/>
                    <a:pt x="655" y="640"/>
                  </a:cubicBezTo>
                  <a:cubicBezTo>
                    <a:pt x="726" y="580"/>
                    <a:pt x="726" y="473"/>
                    <a:pt x="655" y="402"/>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59" name="Google Shape;12459;p66"/>
            <p:cNvSpPr/>
            <p:nvPr/>
          </p:nvSpPr>
          <p:spPr>
            <a:xfrm>
              <a:off x="5935817" y="2986700"/>
              <a:ext cx="22741" cy="21119"/>
            </a:xfrm>
            <a:custGeom>
              <a:rect b="b" l="l" r="r" t="t"/>
              <a:pathLst>
                <a:path extrusionOk="0" h="664" w="715">
                  <a:moveTo>
                    <a:pt x="179" y="0"/>
                  </a:moveTo>
                  <a:cubicBezTo>
                    <a:pt x="134" y="0"/>
                    <a:pt x="90" y="15"/>
                    <a:pt x="60" y="45"/>
                  </a:cubicBezTo>
                  <a:cubicBezTo>
                    <a:pt x="0" y="104"/>
                    <a:pt x="0" y="223"/>
                    <a:pt x="60" y="283"/>
                  </a:cubicBezTo>
                  <a:lnTo>
                    <a:pt x="405" y="628"/>
                  </a:lnTo>
                  <a:cubicBezTo>
                    <a:pt x="429" y="652"/>
                    <a:pt x="476" y="664"/>
                    <a:pt x="524" y="664"/>
                  </a:cubicBezTo>
                  <a:cubicBezTo>
                    <a:pt x="560" y="664"/>
                    <a:pt x="607" y="652"/>
                    <a:pt x="643" y="628"/>
                  </a:cubicBezTo>
                  <a:cubicBezTo>
                    <a:pt x="715" y="569"/>
                    <a:pt x="715" y="462"/>
                    <a:pt x="643" y="378"/>
                  </a:cubicBezTo>
                  <a:lnTo>
                    <a:pt x="298" y="45"/>
                  </a:lnTo>
                  <a:cubicBezTo>
                    <a:pt x="268" y="15"/>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0" name="Google Shape;12460;p66"/>
            <p:cNvSpPr/>
            <p:nvPr/>
          </p:nvSpPr>
          <p:spPr>
            <a:xfrm>
              <a:off x="5906270" y="2957153"/>
              <a:ext cx="23504" cy="21914"/>
            </a:xfrm>
            <a:custGeom>
              <a:rect b="b" l="l" r="r" t="t"/>
              <a:pathLst>
                <a:path extrusionOk="0" h="689" w="739">
                  <a:moveTo>
                    <a:pt x="179" y="0"/>
                  </a:moveTo>
                  <a:cubicBezTo>
                    <a:pt x="134" y="0"/>
                    <a:pt x="90" y="15"/>
                    <a:pt x="60" y="45"/>
                  </a:cubicBezTo>
                  <a:cubicBezTo>
                    <a:pt x="1" y="105"/>
                    <a:pt x="1" y="224"/>
                    <a:pt x="60" y="283"/>
                  </a:cubicBezTo>
                  <a:lnTo>
                    <a:pt x="417" y="640"/>
                  </a:lnTo>
                  <a:cubicBezTo>
                    <a:pt x="453" y="676"/>
                    <a:pt x="501" y="688"/>
                    <a:pt x="536" y="688"/>
                  </a:cubicBezTo>
                  <a:cubicBezTo>
                    <a:pt x="584" y="688"/>
                    <a:pt x="632" y="676"/>
                    <a:pt x="655" y="640"/>
                  </a:cubicBezTo>
                  <a:cubicBezTo>
                    <a:pt x="739" y="581"/>
                    <a:pt x="739" y="486"/>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1" name="Google Shape;12461;p66"/>
          <p:cNvGrpSpPr/>
          <p:nvPr/>
        </p:nvGrpSpPr>
        <p:grpSpPr>
          <a:xfrm>
            <a:off x="4881958" y="2904802"/>
            <a:ext cx="156417" cy="349537"/>
            <a:chOff x="4881958" y="2904802"/>
            <a:chExt cx="156417" cy="349537"/>
          </a:xfrm>
        </p:grpSpPr>
        <p:sp>
          <p:nvSpPr>
            <p:cNvPr id="12462" name="Google Shape;12462;p66"/>
            <p:cNvSpPr/>
            <p:nvPr/>
          </p:nvSpPr>
          <p:spPr>
            <a:xfrm>
              <a:off x="4994802" y="3168370"/>
              <a:ext cx="10241" cy="10623"/>
            </a:xfrm>
            <a:custGeom>
              <a:rect b="b" l="l" r="r" t="t"/>
              <a:pathLst>
                <a:path extrusionOk="0" h="334" w="322">
                  <a:moveTo>
                    <a:pt x="167" y="0"/>
                  </a:moveTo>
                  <a:cubicBezTo>
                    <a:pt x="72" y="0"/>
                    <a:pt x="0" y="72"/>
                    <a:pt x="0" y="167"/>
                  </a:cubicBezTo>
                  <a:cubicBezTo>
                    <a:pt x="0" y="250"/>
                    <a:pt x="72" y="334"/>
                    <a:pt x="167" y="334"/>
                  </a:cubicBezTo>
                  <a:cubicBezTo>
                    <a:pt x="250" y="334"/>
                    <a:pt x="322" y="250"/>
                    <a:pt x="322" y="167"/>
                  </a:cubicBez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3" name="Google Shape;12463;p66"/>
            <p:cNvSpPr/>
            <p:nvPr/>
          </p:nvSpPr>
          <p:spPr>
            <a:xfrm>
              <a:off x="4994802" y="3194864"/>
              <a:ext cx="10241" cy="10273"/>
            </a:xfrm>
            <a:custGeom>
              <a:rect b="b" l="l" r="r" t="t"/>
              <a:pathLst>
                <a:path extrusionOk="0" h="323" w="322">
                  <a:moveTo>
                    <a:pt x="167" y="1"/>
                  </a:moveTo>
                  <a:cubicBezTo>
                    <a:pt x="72" y="1"/>
                    <a:pt x="0" y="72"/>
                    <a:pt x="0" y="167"/>
                  </a:cubicBezTo>
                  <a:cubicBezTo>
                    <a:pt x="0" y="251"/>
                    <a:pt x="72" y="322"/>
                    <a:pt x="167" y="322"/>
                  </a:cubicBezTo>
                  <a:cubicBezTo>
                    <a:pt x="250" y="322"/>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4" name="Google Shape;12464;p66"/>
            <p:cNvSpPr/>
            <p:nvPr/>
          </p:nvSpPr>
          <p:spPr>
            <a:xfrm>
              <a:off x="4937999" y="2904802"/>
              <a:ext cx="45831" cy="221935"/>
            </a:xfrm>
            <a:custGeom>
              <a:rect b="b" l="l" r="r" t="t"/>
              <a:pathLst>
                <a:path extrusionOk="0" h="6978" w="1441">
                  <a:moveTo>
                    <a:pt x="1060" y="310"/>
                  </a:moveTo>
                  <a:cubicBezTo>
                    <a:pt x="1072" y="310"/>
                    <a:pt x="1084" y="322"/>
                    <a:pt x="1084" y="322"/>
                  </a:cubicBezTo>
                  <a:cubicBezTo>
                    <a:pt x="1084" y="346"/>
                    <a:pt x="1096" y="346"/>
                    <a:pt x="1096" y="358"/>
                  </a:cubicBezTo>
                  <a:lnTo>
                    <a:pt x="1084" y="417"/>
                  </a:lnTo>
                  <a:cubicBezTo>
                    <a:pt x="1024" y="643"/>
                    <a:pt x="1024" y="881"/>
                    <a:pt x="1060" y="1096"/>
                  </a:cubicBezTo>
                  <a:lnTo>
                    <a:pt x="1143" y="1632"/>
                  </a:lnTo>
                  <a:cubicBezTo>
                    <a:pt x="1119" y="1691"/>
                    <a:pt x="1096" y="1727"/>
                    <a:pt x="1072" y="1751"/>
                  </a:cubicBezTo>
                  <a:cubicBezTo>
                    <a:pt x="1000" y="1834"/>
                    <a:pt x="881" y="1953"/>
                    <a:pt x="834" y="2096"/>
                  </a:cubicBezTo>
                  <a:lnTo>
                    <a:pt x="834" y="2108"/>
                  </a:lnTo>
                  <a:lnTo>
                    <a:pt x="488" y="2108"/>
                  </a:lnTo>
                  <a:lnTo>
                    <a:pt x="488" y="2096"/>
                  </a:lnTo>
                  <a:lnTo>
                    <a:pt x="1012" y="310"/>
                  </a:lnTo>
                  <a:close/>
                  <a:moveTo>
                    <a:pt x="774" y="2429"/>
                  </a:moveTo>
                  <a:lnTo>
                    <a:pt x="917" y="6668"/>
                  </a:lnTo>
                  <a:lnTo>
                    <a:pt x="465" y="6668"/>
                  </a:lnTo>
                  <a:lnTo>
                    <a:pt x="607" y="2429"/>
                  </a:lnTo>
                  <a:close/>
                  <a:moveTo>
                    <a:pt x="1000" y="0"/>
                  </a:moveTo>
                  <a:cubicBezTo>
                    <a:pt x="846" y="0"/>
                    <a:pt x="727" y="84"/>
                    <a:pt x="679" y="239"/>
                  </a:cubicBezTo>
                  <a:lnTo>
                    <a:pt x="655" y="310"/>
                  </a:lnTo>
                  <a:lnTo>
                    <a:pt x="548" y="286"/>
                  </a:lnTo>
                  <a:cubicBezTo>
                    <a:pt x="531" y="279"/>
                    <a:pt x="513" y="275"/>
                    <a:pt x="496" y="275"/>
                  </a:cubicBezTo>
                  <a:cubicBezTo>
                    <a:pt x="429" y="275"/>
                    <a:pt x="367" y="325"/>
                    <a:pt x="357" y="381"/>
                  </a:cubicBezTo>
                  <a:cubicBezTo>
                    <a:pt x="322" y="477"/>
                    <a:pt x="381" y="560"/>
                    <a:pt x="465" y="584"/>
                  </a:cubicBezTo>
                  <a:lnTo>
                    <a:pt x="560" y="608"/>
                  </a:lnTo>
                  <a:lnTo>
                    <a:pt x="488" y="846"/>
                  </a:lnTo>
                  <a:lnTo>
                    <a:pt x="381" y="822"/>
                  </a:lnTo>
                  <a:cubicBezTo>
                    <a:pt x="364" y="815"/>
                    <a:pt x="346" y="811"/>
                    <a:pt x="329" y="811"/>
                  </a:cubicBezTo>
                  <a:cubicBezTo>
                    <a:pt x="262" y="811"/>
                    <a:pt x="200" y="860"/>
                    <a:pt x="191" y="917"/>
                  </a:cubicBezTo>
                  <a:cubicBezTo>
                    <a:pt x="167" y="1012"/>
                    <a:pt x="226" y="1096"/>
                    <a:pt x="298" y="1120"/>
                  </a:cubicBezTo>
                  <a:lnTo>
                    <a:pt x="405" y="1143"/>
                  </a:lnTo>
                  <a:lnTo>
                    <a:pt x="322" y="1382"/>
                  </a:lnTo>
                  <a:lnTo>
                    <a:pt x="226" y="1358"/>
                  </a:lnTo>
                  <a:cubicBezTo>
                    <a:pt x="207" y="1350"/>
                    <a:pt x="188" y="1347"/>
                    <a:pt x="170" y="1347"/>
                  </a:cubicBezTo>
                  <a:cubicBezTo>
                    <a:pt x="99" y="1347"/>
                    <a:pt x="43" y="1396"/>
                    <a:pt x="24" y="1453"/>
                  </a:cubicBezTo>
                  <a:cubicBezTo>
                    <a:pt x="0" y="1548"/>
                    <a:pt x="60" y="1632"/>
                    <a:pt x="131" y="1655"/>
                  </a:cubicBezTo>
                  <a:lnTo>
                    <a:pt x="238" y="1679"/>
                  </a:lnTo>
                  <a:lnTo>
                    <a:pt x="143" y="1977"/>
                  </a:lnTo>
                  <a:cubicBezTo>
                    <a:pt x="119" y="2084"/>
                    <a:pt x="131" y="2191"/>
                    <a:pt x="203" y="2275"/>
                  </a:cubicBezTo>
                  <a:cubicBezTo>
                    <a:pt x="226" y="2310"/>
                    <a:pt x="250" y="2334"/>
                    <a:pt x="286" y="2346"/>
                  </a:cubicBezTo>
                  <a:lnTo>
                    <a:pt x="131" y="6668"/>
                  </a:lnTo>
                  <a:cubicBezTo>
                    <a:pt x="131" y="6751"/>
                    <a:pt x="167" y="6835"/>
                    <a:pt x="226" y="6894"/>
                  </a:cubicBezTo>
                  <a:cubicBezTo>
                    <a:pt x="286" y="6954"/>
                    <a:pt x="357" y="6977"/>
                    <a:pt x="429" y="6977"/>
                  </a:cubicBezTo>
                  <a:lnTo>
                    <a:pt x="905" y="6977"/>
                  </a:lnTo>
                  <a:cubicBezTo>
                    <a:pt x="1000" y="6977"/>
                    <a:pt x="1072" y="6954"/>
                    <a:pt x="1119" y="6894"/>
                  </a:cubicBezTo>
                  <a:cubicBezTo>
                    <a:pt x="1179" y="6835"/>
                    <a:pt x="1203" y="6751"/>
                    <a:pt x="1203" y="6668"/>
                  </a:cubicBezTo>
                  <a:lnTo>
                    <a:pt x="1060" y="2286"/>
                  </a:lnTo>
                  <a:cubicBezTo>
                    <a:pt x="1084" y="2263"/>
                    <a:pt x="1096" y="2215"/>
                    <a:pt x="1119" y="2167"/>
                  </a:cubicBezTo>
                  <a:cubicBezTo>
                    <a:pt x="1143" y="2084"/>
                    <a:pt x="1203" y="2013"/>
                    <a:pt x="1262" y="1965"/>
                  </a:cubicBezTo>
                  <a:cubicBezTo>
                    <a:pt x="1393" y="1894"/>
                    <a:pt x="1441" y="1751"/>
                    <a:pt x="1429" y="1608"/>
                  </a:cubicBezTo>
                  <a:lnTo>
                    <a:pt x="1334" y="1072"/>
                  </a:lnTo>
                  <a:cubicBezTo>
                    <a:pt x="1310" y="881"/>
                    <a:pt x="1310" y="703"/>
                    <a:pt x="1369" y="500"/>
                  </a:cubicBezTo>
                  <a:lnTo>
                    <a:pt x="1381" y="441"/>
                  </a:lnTo>
                  <a:cubicBezTo>
                    <a:pt x="1417" y="346"/>
                    <a:pt x="1381" y="227"/>
                    <a:pt x="1310" y="131"/>
                  </a:cubicBezTo>
                  <a:cubicBezTo>
                    <a:pt x="1239" y="48"/>
                    <a:pt x="1131"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5" name="Google Shape;12465;p66"/>
            <p:cNvSpPr/>
            <p:nvPr/>
          </p:nvSpPr>
          <p:spPr>
            <a:xfrm>
              <a:off x="4937617" y="3141463"/>
              <a:ext cx="44718" cy="10273"/>
            </a:xfrm>
            <a:custGeom>
              <a:rect b="b" l="l" r="r" t="t"/>
              <a:pathLst>
                <a:path extrusionOk="0" h="323" w="1406">
                  <a:moveTo>
                    <a:pt x="155" y="1"/>
                  </a:moveTo>
                  <a:cubicBezTo>
                    <a:pt x="72" y="1"/>
                    <a:pt x="0" y="72"/>
                    <a:pt x="0" y="168"/>
                  </a:cubicBezTo>
                  <a:cubicBezTo>
                    <a:pt x="0" y="251"/>
                    <a:pt x="72" y="322"/>
                    <a:pt x="155" y="322"/>
                  </a:cubicBezTo>
                  <a:lnTo>
                    <a:pt x="1239" y="322"/>
                  </a:lnTo>
                  <a:cubicBezTo>
                    <a:pt x="1334" y="322"/>
                    <a:pt x="1405" y="251"/>
                    <a:pt x="1405" y="168"/>
                  </a:cubicBezTo>
                  <a:cubicBezTo>
                    <a:pt x="1405" y="72"/>
                    <a:pt x="1334"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6" name="Google Shape;12466;p66"/>
            <p:cNvSpPr/>
            <p:nvPr/>
          </p:nvSpPr>
          <p:spPr>
            <a:xfrm>
              <a:off x="4937617" y="3168370"/>
              <a:ext cx="44718" cy="10623"/>
            </a:xfrm>
            <a:custGeom>
              <a:rect b="b" l="l" r="r" t="t"/>
              <a:pathLst>
                <a:path extrusionOk="0" h="334" w="1406">
                  <a:moveTo>
                    <a:pt x="155" y="0"/>
                  </a:moveTo>
                  <a:cubicBezTo>
                    <a:pt x="72" y="0"/>
                    <a:pt x="0" y="72"/>
                    <a:pt x="0" y="167"/>
                  </a:cubicBezTo>
                  <a:cubicBezTo>
                    <a:pt x="0" y="250"/>
                    <a:pt x="72" y="334"/>
                    <a:pt x="155" y="334"/>
                  </a:cubicBezTo>
                  <a:lnTo>
                    <a:pt x="1239" y="334"/>
                  </a:lnTo>
                  <a:cubicBezTo>
                    <a:pt x="1334" y="334"/>
                    <a:pt x="1405" y="250"/>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7" name="Google Shape;12467;p66"/>
            <p:cNvSpPr/>
            <p:nvPr/>
          </p:nvSpPr>
          <p:spPr>
            <a:xfrm>
              <a:off x="4937617" y="3195245"/>
              <a:ext cx="44718" cy="10623"/>
            </a:xfrm>
            <a:custGeom>
              <a:rect b="b" l="l" r="r" t="t"/>
              <a:pathLst>
                <a:path extrusionOk="0" h="334" w="1406">
                  <a:moveTo>
                    <a:pt x="155" y="0"/>
                  </a:moveTo>
                  <a:cubicBezTo>
                    <a:pt x="72" y="0"/>
                    <a:pt x="0" y="72"/>
                    <a:pt x="0" y="167"/>
                  </a:cubicBezTo>
                  <a:cubicBezTo>
                    <a:pt x="0" y="262"/>
                    <a:pt x="72" y="334"/>
                    <a:pt x="155" y="334"/>
                  </a:cubicBezTo>
                  <a:lnTo>
                    <a:pt x="1239" y="334"/>
                  </a:lnTo>
                  <a:cubicBezTo>
                    <a:pt x="1334" y="334"/>
                    <a:pt x="1405" y="262"/>
                    <a:pt x="1405" y="167"/>
                  </a:cubicBezTo>
                  <a:cubicBezTo>
                    <a:pt x="1405" y="72"/>
                    <a:pt x="1334" y="0"/>
                    <a:pt x="1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68" name="Google Shape;12468;p66"/>
            <p:cNvSpPr/>
            <p:nvPr/>
          </p:nvSpPr>
          <p:spPr>
            <a:xfrm>
              <a:off x="4881958" y="3054953"/>
              <a:ext cx="156417" cy="199386"/>
            </a:xfrm>
            <a:custGeom>
              <a:rect b="b" l="l" r="r" t="t"/>
              <a:pathLst>
                <a:path extrusionOk="0" h="6269" w="4918">
                  <a:moveTo>
                    <a:pt x="777" y="1"/>
                  </a:moveTo>
                  <a:cubicBezTo>
                    <a:pt x="669" y="1"/>
                    <a:pt x="573" y="58"/>
                    <a:pt x="512" y="149"/>
                  </a:cubicBezTo>
                  <a:cubicBezTo>
                    <a:pt x="262" y="471"/>
                    <a:pt x="393" y="1316"/>
                    <a:pt x="869" y="2268"/>
                  </a:cubicBezTo>
                  <a:cubicBezTo>
                    <a:pt x="1012" y="2566"/>
                    <a:pt x="988" y="2602"/>
                    <a:pt x="750" y="2888"/>
                  </a:cubicBezTo>
                  <a:cubicBezTo>
                    <a:pt x="643" y="2995"/>
                    <a:pt x="512" y="3149"/>
                    <a:pt x="357" y="3376"/>
                  </a:cubicBezTo>
                  <a:cubicBezTo>
                    <a:pt x="36" y="3840"/>
                    <a:pt x="0" y="4566"/>
                    <a:pt x="298" y="5138"/>
                  </a:cubicBezTo>
                  <a:cubicBezTo>
                    <a:pt x="500" y="5543"/>
                    <a:pt x="1000" y="6221"/>
                    <a:pt x="2227" y="6269"/>
                  </a:cubicBezTo>
                  <a:lnTo>
                    <a:pt x="2703" y="6269"/>
                  </a:lnTo>
                  <a:cubicBezTo>
                    <a:pt x="3632" y="6233"/>
                    <a:pt x="4346" y="5781"/>
                    <a:pt x="4679" y="5043"/>
                  </a:cubicBezTo>
                  <a:cubicBezTo>
                    <a:pt x="4917" y="4471"/>
                    <a:pt x="4870" y="3792"/>
                    <a:pt x="4525" y="3388"/>
                  </a:cubicBezTo>
                  <a:cubicBezTo>
                    <a:pt x="4405" y="3257"/>
                    <a:pt x="4310" y="3149"/>
                    <a:pt x="4227" y="3042"/>
                  </a:cubicBezTo>
                  <a:cubicBezTo>
                    <a:pt x="4013" y="2804"/>
                    <a:pt x="3929" y="2721"/>
                    <a:pt x="3917" y="2602"/>
                  </a:cubicBezTo>
                  <a:cubicBezTo>
                    <a:pt x="3929" y="2554"/>
                    <a:pt x="3989" y="2471"/>
                    <a:pt x="4036" y="2376"/>
                  </a:cubicBezTo>
                  <a:cubicBezTo>
                    <a:pt x="4263" y="1995"/>
                    <a:pt x="4644" y="1340"/>
                    <a:pt x="4394" y="875"/>
                  </a:cubicBezTo>
                  <a:cubicBezTo>
                    <a:pt x="4334" y="768"/>
                    <a:pt x="4251" y="744"/>
                    <a:pt x="4203" y="721"/>
                  </a:cubicBezTo>
                  <a:cubicBezTo>
                    <a:pt x="4192" y="719"/>
                    <a:pt x="4180" y="718"/>
                    <a:pt x="4169" y="718"/>
                  </a:cubicBezTo>
                  <a:cubicBezTo>
                    <a:pt x="4003" y="718"/>
                    <a:pt x="3845" y="876"/>
                    <a:pt x="3655" y="1066"/>
                  </a:cubicBezTo>
                  <a:cubicBezTo>
                    <a:pt x="3596" y="1125"/>
                    <a:pt x="3536" y="1185"/>
                    <a:pt x="3477" y="1233"/>
                  </a:cubicBezTo>
                  <a:cubicBezTo>
                    <a:pt x="3417" y="1292"/>
                    <a:pt x="3393" y="1399"/>
                    <a:pt x="3453" y="1459"/>
                  </a:cubicBezTo>
                  <a:cubicBezTo>
                    <a:pt x="3487" y="1486"/>
                    <a:pt x="3538" y="1506"/>
                    <a:pt x="3586" y="1506"/>
                  </a:cubicBezTo>
                  <a:cubicBezTo>
                    <a:pt x="3621" y="1506"/>
                    <a:pt x="3654" y="1496"/>
                    <a:pt x="3679" y="1471"/>
                  </a:cubicBezTo>
                  <a:lnTo>
                    <a:pt x="3858" y="1292"/>
                  </a:lnTo>
                  <a:cubicBezTo>
                    <a:pt x="3929" y="1209"/>
                    <a:pt x="4048" y="1102"/>
                    <a:pt x="4108" y="1054"/>
                  </a:cubicBezTo>
                  <a:lnTo>
                    <a:pt x="4108" y="1054"/>
                  </a:lnTo>
                  <a:cubicBezTo>
                    <a:pt x="4227" y="1352"/>
                    <a:pt x="3917" y="1899"/>
                    <a:pt x="3739" y="2197"/>
                  </a:cubicBezTo>
                  <a:cubicBezTo>
                    <a:pt x="3620" y="2399"/>
                    <a:pt x="3572" y="2495"/>
                    <a:pt x="3572" y="2566"/>
                  </a:cubicBezTo>
                  <a:cubicBezTo>
                    <a:pt x="3572" y="2804"/>
                    <a:pt x="3727" y="2971"/>
                    <a:pt x="3977" y="3245"/>
                  </a:cubicBezTo>
                  <a:cubicBezTo>
                    <a:pt x="4072" y="3328"/>
                    <a:pt x="4155" y="3435"/>
                    <a:pt x="4274" y="3566"/>
                  </a:cubicBezTo>
                  <a:cubicBezTo>
                    <a:pt x="4525" y="3876"/>
                    <a:pt x="4560" y="4435"/>
                    <a:pt x="4346" y="4912"/>
                  </a:cubicBezTo>
                  <a:cubicBezTo>
                    <a:pt x="4191" y="5269"/>
                    <a:pt x="3751" y="5888"/>
                    <a:pt x="2655" y="5947"/>
                  </a:cubicBezTo>
                  <a:lnTo>
                    <a:pt x="2203" y="5947"/>
                  </a:lnTo>
                  <a:cubicBezTo>
                    <a:pt x="1429" y="5900"/>
                    <a:pt x="834" y="5578"/>
                    <a:pt x="572" y="4995"/>
                  </a:cubicBezTo>
                  <a:cubicBezTo>
                    <a:pt x="334" y="4519"/>
                    <a:pt x="357" y="3911"/>
                    <a:pt x="619" y="3554"/>
                  </a:cubicBezTo>
                  <a:cubicBezTo>
                    <a:pt x="762" y="3340"/>
                    <a:pt x="881" y="3209"/>
                    <a:pt x="988" y="3090"/>
                  </a:cubicBezTo>
                  <a:cubicBezTo>
                    <a:pt x="1274" y="2757"/>
                    <a:pt x="1369" y="2602"/>
                    <a:pt x="1155" y="2126"/>
                  </a:cubicBezTo>
                  <a:cubicBezTo>
                    <a:pt x="584" y="947"/>
                    <a:pt x="691" y="351"/>
                    <a:pt x="774" y="316"/>
                  </a:cubicBezTo>
                  <a:lnTo>
                    <a:pt x="774" y="316"/>
                  </a:lnTo>
                  <a:cubicBezTo>
                    <a:pt x="881" y="340"/>
                    <a:pt x="941" y="435"/>
                    <a:pt x="1048" y="602"/>
                  </a:cubicBezTo>
                  <a:cubicBezTo>
                    <a:pt x="1107" y="709"/>
                    <a:pt x="1179" y="828"/>
                    <a:pt x="1286" y="935"/>
                  </a:cubicBezTo>
                  <a:cubicBezTo>
                    <a:pt x="1317" y="966"/>
                    <a:pt x="1361" y="984"/>
                    <a:pt x="1405" y="984"/>
                  </a:cubicBezTo>
                  <a:cubicBezTo>
                    <a:pt x="1445" y="984"/>
                    <a:pt x="1484" y="969"/>
                    <a:pt x="1512" y="935"/>
                  </a:cubicBezTo>
                  <a:cubicBezTo>
                    <a:pt x="1572" y="875"/>
                    <a:pt x="1584" y="768"/>
                    <a:pt x="1512" y="709"/>
                  </a:cubicBezTo>
                  <a:cubicBezTo>
                    <a:pt x="1429" y="613"/>
                    <a:pt x="1369" y="530"/>
                    <a:pt x="1310" y="447"/>
                  </a:cubicBezTo>
                  <a:cubicBezTo>
                    <a:pt x="1191" y="244"/>
                    <a:pt x="1072" y="54"/>
                    <a:pt x="834" y="6"/>
                  </a:cubicBezTo>
                  <a:cubicBezTo>
                    <a:pt x="814" y="3"/>
                    <a:pt x="795" y="1"/>
                    <a:pt x="7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69" name="Google Shape;12469;p66"/>
          <p:cNvGrpSpPr/>
          <p:nvPr/>
        </p:nvGrpSpPr>
        <p:grpSpPr>
          <a:xfrm>
            <a:off x="5230318" y="2886514"/>
            <a:ext cx="371133" cy="367443"/>
            <a:chOff x="5230318" y="2886514"/>
            <a:chExt cx="371133" cy="367443"/>
          </a:xfrm>
        </p:grpSpPr>
        <p:sp>
          <p:nvSpPr>
            <p:cNvPr id="12470" name="Google Shape;12470;p66"/>
            <p:cNvSpPr/>
            <p:nvPr/>
          </p:nvSpPr>
          <p:spPr>
            <a:xfrm>
              <a:off x="5328023" y="3080397"/>
              <a:ext cx="72356" cy="70257"/>
            </a:xfrm>
            <a:custGeom>
              <a:rect b="b" l="l" r="r" t="t"/>
              <a:pathLst>
                <a:path extrusionOk="0" h="2209" w="2275">
                  <a:moveTo>
                    <a:pt x="1161" y="0"/>
                  </a:moveTo>
                  <a:cubicBezTo>
                    <a:pt x="1103" y="0"/>
                    <a:pt x="1041" y="35"/>
                    <a:pt x="1001" y="75"/>
                  </a:cubicBezTo>
                  <a:cubicBezTo>
                    <a:pt x="953" y="111"/>
                    <a:pt x="941" y="147"/>
                    <a:pt x="965" y="206"/>
                  </a:cubicBezTo>
                  <a:lnTo>
                    <a:pt x="1858" y="1826"/>
                  </a:lnTo>
                  <a:lnTo>
                    <a:pt x="239" y="933"/>
                  </a:lnTo>
                  <a:cubicBezTo>
                    <a:pt x="226" y="926"/>
                    <a:pt x="212" y="923"/>
                    <a:pt x="199" y="923"/>
                  </a:cubicBezTo>
                  <a:cubicBezTo>
                    <a:pt x="165" y="923"/>
                    <a:pt x="130" y="943"/>
                    <a:pt x="96" y="968"/>
                  </a:cubicBezTo>
                  <a:cubicBezTo>
                    <a:pt x="36" y="1028"/>
                    <a:pt x="1" y="1147"/>
                    <a:pt x="60" y="1206"/>
                  </a:cubicBezTo>
                  <a:lnTo>
                    <a:pt x="72" y="1218"/>
                  </a:lnTo>
                  <a:lnTo>
                    <a:pt x="1941" y="2195"/>
                  </a:lnTo>
                  <a:cubicBezTo>
                    <a:pt x="1964" y="2204"/>
                    <a:pt x="1986" y="2209"/>
                    <a:pt x="2008" y="2209"/>
                  </a:cubicBezTo>
                  <a:cubicBezTo>
                    <a:pt x="2068" y="2209"/>
                    <a:pt x="2124" y="2176"/>
                    <a:pt x="2168" y="2123"/>
                  </a:cubicBezTo>
                  <a:cubicBezTo>
                    <a:pt x="2251" y="2088"/>
                    <a:pt x="2275" y="1992"/>
                    <a:pt x="2251" y="1921"/>
                  </a:cubicBezTo>
                  <a:lnTo>
                    <a:pt x="1251" y="63"/>
                  </a:lnTo>
                  <a:cubicBezTo>
                    <a:pt x="1251" y="40"/>
                    <a:pt x="1239" y="40"/>
                    <a:pt x="1239" y="28"/>
                  </a:cubicBezTo>
                  <a:cubicBezTo>
                    <a:pt x="1216" y="8"/>
                    <a:pt x="1189" y="0"/>
                    <a:pt x="11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1" name="Google Shape;12471;p66"/>
            <p:cNvSpPr/>
            <p:nvPr/>
          </p:nvSpPr>
          <p:spPr>
            <a:xfrm>
              <a:off x="5372328" y="3064877"/>
              <a:ext cx="56836" cy="55468"/>
            </a:xfrm>
            <a:custGeom>
              <a:rect b="b" l="l" r="r" t="t"/>
              <a:pathLst>
                <a:path extrusionOk="0" h="1744" w="1787">
                  <a:moveTo>
                    <a:pt x="226" y="0"/>
                  </a:moveTo>
                  <a:cubicBezTo>
                    <a:pt x="182" y="0"/>
                    <a:pt x="136" y="35"/>
                    <a:pt x="96" y="75"/>
                  </a:cubicBezTo>
                  <a:cubicBezTo>
                    <a:pt x="36" y="135"/>
                    <a:pt x="1" y="206"/>
                    <a:pt x="48" y="266"/>
                  </a:cubicBezTo>
                  <a:lnTo>
                    <a:pt x="1513" y="1718"/>
                  </a:lnTo>
                  <a:cubicBezTo>
                    <a:pt x="1526" y="1736"/>
                    <a:pt x="1547" y="1744"/>
                    <a:pt x="1571" y="1744"/>
                  </a:cubicBezTo>
                  <a:cubicBezTo>
                    <a:pt x="1614" y="1744"/>
                    <a:pt x="1666" y="1720"/>
                    <a:pt x="1703" y="1683"/>
                  </a:cubicBezTo>
                  <a:cubicBezTo>
                    <a:pt x="1763" y="1623"/>
                    <a:pt x="1787" y="1540"/>
                    <a:pt x="1751" y="1480"/>
                  </a:cubicBezTo>
                  <a:lnTo>
                    <a:pt x="286" y="28"/>
                  </a:lnTo>
                  <a:cubicBezTo>
                    <a:pt x="267" y="8"/>
                    <a:pt x="247" y="0"/>
                    <a:pt x="22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2" name="Google Shape;12472;p66"/>
            <p:cNvSpPr/>
            <p:nvPr/>
          </p:nvSpPr>
          <p:spPr>
            <a:xfrm>
              <a:off x="5390902" y="3028269"/>
              <a:ext cx="57949" cy="73533"/>
            </a:xfrm>
            <a:custGeom>
              <a:rect b="b" l="l" r="r" t="t"/>
              <a:pathLst>
                <a:path extrusionOk="0" h="2312" w="1822">
                  <a:moveTo>
                    <a:pt x="933" y="336"/>
                  </a:moveTo>
                  <a:cubicBezTo>
                    <a:pt x="1027" y="336"/>
                    <a:pt x="1125" y="381"/>
                    <a:pt x="1226" y="476"/>
                  </a:cubicBezTo>
                  <a:lnTo>
                    <a:pt x="1250" y="512"/>
                  </a:lnTo>
                  <a:cubicBezTo>
                    <a:pt x="1441" y="702"/>
                    <a:pt x="1441" y="893"/>
                    <a:pt x="1286" y="1060"/>
                  </a:cubicBezTo>
                  <a:lnTo>
                    <a:pt x="1012" y="1321"/>
                  </a:lnTo>
                  <a:lnTo>
                    <a:pt x="405" y="726"/>
                  </a:lnTo>
                  <a:lnTo>
                    <a:pt x="667" y="464"/>
                  </a:lnTo>
                  <a:cubicBezTo>
                    <a:pt x="750" y="381"/>
                    <a:pt x="840" y="336"/>
                    <a:pt x="933" y="336"/>
                  </a:cubicBezTo>
                  <a:close/>
                  <a:moveTo>
                    <a:pt x="973" y="0"/>
                  </a:moveTo>
                  <a:cubicBezTo>
                    <a:pt x="797" y="0"/>
                    <a:pt x="634" y="92"/>
                    <a:pt x="488" y="238"/>
                  </a:cubicBezTo>
                  <a:lnTo>
                    <a:pt x="60" y="667"/>
                  </a:lnTo>
                  <a:cubicBezTo>
                    <a:pt x="0" y="726"/>
                    <a:pt x="0" y="786"/>
                    <a:pt x="48" y="833"/>
                  </a:cubicBezTo>
                  <a:lnTo>
                    <a:pt x="1500" y="2286"/>
                  </a:lnTo>
                  <a:cubicBezTo>
                    <a:pt x="1518" y="2303"/>
                    <a:pt x="1542" y="2311"/>
                    <a:pt x="1567" y="2311"/>
                  </a:cubicBezTo>
                  <a:cubicBezTo>
                    <a:pt x="1611" y="2311"/>
                    <a:pt x="1661" y="2288"/>
                    <a:pt x="1691" y="2250"/>
                  </a:cubicBezTo>
                  <a:cubicBezTo>
                    <a:pt x="1762" y="2191"/>
                    <a:pt x="1786" y="2119"/>
                    <a:pt x="1738" y="2048"/>
                  </a:cubicBezTo>
                  <a:lnTo>
                    <a:pt x="1191" y="1500"/>
                  </a:lnTo>
                  <a:lnTo>
                    <a:pt x="1465" y="1238"/>
                  </a:lnTo>
                  <a:cubicBezTo>
                    <a:pt x="1738" y="952"/>
                    <a:pt x="1822" y="607"/>
                    <a:pt x="1477" y="250"/>
                  </a:cubicBezTo>
                  <a:lnTo>
                    <a:pt x="1465" y="238"/>
                  </a:lnTo>
                  <a:cubicBezTo>
                    <a:pt x="1292" y="71"/>
                    <a:pt x="1127" y="0"/>
                    <a:pt x="9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3" name="Google Shape;12473;p66"/>
            <p:cNvSpPr/>
            <p:nvPr/>
          </p:nvSpPr>
          <p:spPr>
            <a:xfrm>
              <a:off x="5230318" y="2886514"/>
              <a:ext cx="371133" cy="367443"/>
            </a:xfrm>
            <a:custGeom>
              <a:rect b="b" l="l" r="r" t="t"/>
              <a:pathLst>
                <a:path extrusionOk="0" h="11553" w="11669">
                  <a:moveTo>
                    <a:pt x="7323" y="385"/>
                  </a:moveTo>
                  <a:lnTo>
                    <a:pt x="7526" y="575"/>
                  </a:lnTo>
                  <a:lnTo>
                    <a:pt x="7526" y="587"/>
                  </a:lnTo>
                  <a:cubicBezTo>
                    <a:pt x="7383" y="837"/>
                    <a:pt x="7430" y="1147"/>
                    <a:pt x="7621" y="1349"/>
                  </a:cubicBezTo>
                  <a:cubicBezTo>
                    <a:pt x="7752" y="1473"/>
                    <a:pt x="7918" y="1539"/>
                    <a:pt x="8082" y="1539"/>
                  </a:cubicBezTo>
                  <a:cubicBezTo>
                    <a:pt x="8187" y="1539"/>
                    <a:pt x="8290" y="1512"/>
                    <a:pt x="8383" y="1456"/>
                  </a:cubicBezTo>
                  <a:lnTo>
                    <a:pt x="8395" y="1456"/>
                  </a:lnTo>
                  <a:lnTo>
                    <a:pt x="8847" y="1897"/>
                  </a:lnTo>
                  <a:lnTo>
                    <a:pt x="8847" y="1909"/>
                  </a:lnTo>
                  <a:cubicBezTo>
                    <a:pt x="8716" y="2171"/>
                    <a:pt x="8752" y="2480"/>
                    <a:pt x="8954" y="2671"/>
                  </a:cubicBezTo>
                  <a:cubicBezTo>
                    <a:pt x="9076" y="2800"/>
                    <a:pt x="9236" y="2864"/>
                    <a:pt x="9396" y="2864"/>
                  </a:cubicBezTo>
                  <a:cubicBezTo>
                    <a:pt x="9503" y="2864"/>
                    <a:pt x="9609" y="2835"/>
                    <a:pt x="9704" y="2778"/>
                  </a:cubicBezTo>
                  <a:lnTo>
                    <a:pt x="9728" y="2778"/>
                  </a:lnTo>
                  <a:lnTo>
                    <a:pt x="10169" y="3219"/>
                  </a:lnTo>
                  <a:lnTo>
                    <a:pt x="10169" y="3242"/>
                  </a:lnTo>
                  <a:cubicBezTo>
                    <a:pt x="10038" y="3492"/>
                    <a:pt x="10085" y="3802"/>
                    <a:pt x="10276" y="3993"/>
                  </a:cubicBezTo>
                  <a:cubicBezTo>
                    <a:pt x="10398" y="4122"/>
                    <a:pt x="10564" y="4191"/>
                    <a:pt x="10728" y="4191"/>
                  </a:cubicBezTo>
                  <a:cubicBezTo>
                    <a:pt x="10836" y="4191"/>
                    <a:pt x="10944" y="4161"/>
                    <a:pt x="11038" y="4100"/>
                  </a:cubicBezTo>
                  <a:lnTo>
                    <a:pt x="11050" y="4100"/>
                  </a:lnTo>
                  <a:lnTo>
                    <a:pt x="11240" y="4290"/>
                  </a:lnTo>
                  <a:cubicBezTo>
                    <a:pt x="11300" y="4350"/>
                    <a:pt x="11300" y="4350"/>
                    <a:pt x="11288" y="4350"/>
                  </a:cubicBezTo>
                  <a:lnTo>
                    <a:pt x="10276" y="5362"/>
                  </a:lnTo>
                  <a:lnTo>
                    <a:pt x="9966" y="5052"/>
                  </a:lnTo>
                  <a:cubicBezTo>
                    <a:pt x="9937" y="5022"/>
                    <a:pt x="9892" y="5008"/>
                    <a:pt x="9847" y="5008"/>
                  </a:cubicBezTo>
                  <a:cubicBezTo>
                    <a:pt x="9803" y="5008"/>
                    <a:pt x="9758" y="5022"/>
                    <a:pt x="9728" y="5052"/>
                  </a:cubicBezTo>
                  <a:cubicBezTo>
                    <a:pt x="9669" y="5112"/>
                    <a:pt x="9669" y="5231"/>
                    <a:pt x="9728" y="5290"/>
                  </a:cubicBezTo>
                  <a:lnTo>
                    <a:pt x="10038" y="5600"/>
                  </a:lnTo>
                  <a:lnTo>
                    <a:pt x="4394" y="11243"/>
                  </a:lnTo>
                  <a:lnTo>
                    <a:pt x="4382" y="11243"/>
                  </a:lnTo>
                  <a:lnTo>
                    <a:pt x="4192" y="11053"/>
                  </a:lnTo>
                  <a:lnTo>
                    <a:pt x="4192" y="11029"/>
                  </a:lnTo>
                  <a:cubicBezTo>
                    <a:pt x="4323" y="10779"/>
                    <a:pt x="4275" y="10469"/>
                    <a:pt x="4073" y="10279"/>
                  </a:cubicBezTo>
                  <a:cubicBezTo>
                    <a:pt x="3954" y="10160"/>
                    <a:pt x="3775" y="10077"/>
                    <a:pt x="3608" y="10077"/>
                  </a:cubicBezTo>
                  <a:cubicBezTo>
                    <a:pt x="3501" y="10077"/>
                    <a:pt x="3394" y="10112"/>
                    <a:pt x="3311" y="10160"/>
                  </a:cubicBezTo>
                  <a:lnTo>
                    <a:pt x="3299" y="10160"/>
                  </a:lnTo>
                  <a:lnTo>
                    <a:pt x="2846" y="9707"/>
                  </a:lnTo>
                  <a:lnTo>
                    <a:pt x="2846" y="9696"/>
                  </a:lnTo>
                  <a:cubicBezTo>
                    <a:pt x="2977" y="9446"/>
                    <a:pt x="2942" y="9136"/>
                    <a:pt x="2727" y="8934"/>
                  </a:cubicBezTo>
                  <a:cubicBezTo>
                    <a:pt x="2601" y="8807"/>
                    <a:pt x="2438" y="8741"/>
                    <a:pt x="2269" y="8741"/>
                  </a:cubicBezTo>
                  <a:cubicBezTo>
                    <a:pt x="2167" y="8741"/>
                    <a:pt x="2064" y="8765"/>
                    <a:pt x="1965" y="8815"/>
                  </a:cubicBezTo>
                  <a:lnTo>
                    <a:pt x="1954" y="8815"/>
                  </a:lnTo>
                  <a:lnTo>
                    <a:pt x="1513" y="8374"/>
                  </a:lnTo>
                  <a:lnTo>
                    <a:pt x="1513" y="8350"/>
                  </a:lnTo>
                  <a:cubicBezTo>
                    <a:pt x="1644" y="8100"/>
                    <a:pt x="1596" y="7791"/>
                    <a:pt x="1394" y="7600"/>
                  </a:cubicBezTo>
                  <a:cubicBezTo>
                    <a:pt x="1260" y="7473"/>
                    <a:pt x="1093" y="7403"/>
                    <a:pt x="925" y="7403"/>
                  </a:cubicBezTo>
                  <a:cubicBezTo>
                    <a:pt x="825" y="7403"/>
                    <a:pt x="725" y="7428"/>
                    <a:pt x="632" y="7481"/>
                  </a:cubicBezTo>
                  <a:lnTo>
                    <a:pt x="620" y="7481"/>
                  </a:lnTo>
                  <a:lnTo>
                    <a:pt x="418" y="7291"/>
                  </a:lnTo>
                  <a:lnTo>
                    <a:pt x="418" y="7267"/>
                  </a:lnTo>
                  <a:lnTo>
                    <a:pt x="6061" y="1635"/>
                  </a:lnTo>
                  <a:lnTo>
                    <a:pt x="6395" y="1957"/>
                  </a:lnTo>
                  <a:cubicBezTo>
                    <a:pt x="6418" y="1992"/>
                    <a:pt x="6466" y="2004"/>
                    <a:pt x="6514" y="2004"/>
                  </a:cubicBezTo>
                  <a:cubicBezTo>
                    <a:pt x="6549" y="2004"/>
                    <a:pt x="6597" y="1992"/>
                    <a:pt x="6633" y="1957"/>
                  </a:cubicBezTo>
                  <a:cubicBezTo>
                    <a:pt x="6692" y="1897"/>
                    <a:pt x="6692" y="1778"/>
                    <a:pt x="6633" y="1718"/>
                  </a:cubicBezTo>
                  <a:lnTo>
                    <a:pt x="6299" y="1397"/>
                  </a:lnTo>
                  <a:lnTo>
                    <a:pt x="7311" y="385"/>
                  </a:lnTo>
                  <a:close/>
                  <a:moveTo>
                    <a:pt x="7288" y="1"/>
                  </a:moveTo>
                  <a:cubicBezTo>
                    <a:pt x="7198" y="1"/>
                    <a:pt x="7109" y="34"/>
                    <a:pt x="7037" y="99"/>
                  </a:cubicBezTo>
                  <a:lnTo>
                    <a:pt x="132" y="7005"/>
                  </a:lnTo>
                  <a:cubicBezTo>
                    <a:pt x="1" y="7136"/>
                    <a:pt x="1" y="7362"/>
                    <a:pt x="132" y="7493"/>
                  </a:cubicBezTo>
                  <a:lnTo>
                    <a:pt x="334" y="7683"/>
                  </a:lnTo>
                  <a:cubicBezTo>
                    <a:pt x="393" y="7750"/>
                    <a:pt x="485" y="7789"/>
                    <a:pt x="580" y="7789"/>
                  </a:cubicBezTo>
                  <a:cubicBezTo>
                    <a:pt x="638" y="7789"/>
                    <a:pt x="697" y="7775"/>
                    <a:pt x="751" y="7743"/>
                  </a:cubicBezTo>
                  <a:cubicBezTo>
                    <a:pt x="795" y="7721"/>
                    <a:pt x="842" y="7711"/>
                    <a:pt x="888" y="7711"/>
                  </a:cubicBezTo>
                  <a:cubicBezTo>
                    <a:pt x="968" y="7711"/>
                    <a:pt x="1048" y="7742"/>
                    <a:pt x="1108" y="7803"/>
                  </a:cubicBezTo>
                  <a:cubicBezTo>
                    <a:pt x="1192" y="7898"/>
                    <a:pt x="1227" y="8041"/>
                    <a:pt x="1168" y="8160"/>
                  </a:cubicBezTo>
                  <a:cubicBezTo>
                    <a:pt x="1084" y="8303"/>
                    <a:pt x="1120" y="8481"/>
                    <a:pt x="1227" y="8576"/>
                  </a:cubicBezTo>
                  <a:lnTo>
                    <a:pt x="1668" y="9029"/>
                  </a:lnTo>
                  <a:cubicBezTo>
                    <a:pt x="1734" y="9095"/>
                    <a:pt x="1827" y="9129"/>
                    <a:pt x="1919" y="9129"/>
                  </a:cubicBezTo>
                  <a:cubicBezTo>
                    <a:pt x="1977" y="9129"/>
                    <a:pt x="2034" y="9116"/>
                    <a:pt x="2084" y="9088"/>
                  </a:cubicBezTo>
                  <a:cubicBezTo>
                    <a:pt x="2131" y="9065"/>
                    <a:pt x="2183" y="9053"/>
                    <a:pt x="2234" y="9053"/>
                  </a:cubicBezTo>
                  <a:cubicBezTo>
                    <a:pt x="2314" y="9053"/>
                    <a:pt x="2391" y="9083"/>
                    <a:pt x="2442" y="9148"/>
                  </a:cubicBezTo>
                  <a:cubicBezTo>
                    <a:pt x="2537" y="9231"/>
                    <a:pt x="2561" y="9386"/>
                    <a:pt x="2501" y="9505"/>
                  </a:cubicBezTo>
                  <a:cubicBezTo>
                    <a:pt x="2430" y="9636"/>
                    <a:pt x="2454" y="9815"/>
                    <a:pt x="2561" y="9922"/>
                  </a:cubicBezTo>
                  <a:lnTo>
                    <a:pt x="3013" y="10362"/>
                  </a:lnTo>
                  <a:cubicBezTo>
                    <a:pt x="3080" y="10429"/>
                    <a:pt x="3174" y="10468"/>
                    <a:pt x="3267" y="10468"/>
                  </a:cubicBezTo>
                  <a:cubicBezTo>
                    <a:pt x="3324" y="10468"/>
                    <a:pt x="3380" y="10453"/>
                    <a:pt x="3430" y="10422"/>
                  </a:cubicBezTo>
                  <a:cubicBezTo>
                    <a:pt x="3474" y="10400"/>
                    <a:pt x="3520" y="10389"/>
                    <a:pt x="3567" y="10389"/>
                  </a:cubicBezTo>
                  <a:cubicBezTo>
                    <a:pt x="3647" y="10389"/>
                    <a:pt x="3727" y="10421"/>
                    <a:pt x="3787" y="10481"/>
                  </a:cubicBezTo>
                  <a:cubicBezTo>
                    <a:pt x="3870" y="10577"/>
                    <a:pt x="3906" y="10720"/>
                    <a:pt x="3847" y="10839"/>
                  </a:cubicBezTo>
                  <a:cubicBezTo>
                    <a:pt x="3775" y="10970"/>
                    <a:pt x="3799" y="11160"/>
                    <a:pt x="3906" y="11255"/>
                  </a:cubicBezTo>
                  <a:lnTo>
                    <a:pt x="4097" y="11446"/>
                  </a:lnTo>
                  <a:cubicBezTo>
                    <a:pt x="4168" y="11529"/>
                    <a:pt x="4263" y="11553"/>
                    <a:pt x="4347" y="11553"/>
                  </a:cubicBezTo>
                  <a:cubicBezTo>
                    <a:pt x="4442" y="11553"/>
                    <a:pt x="4525" y="11529"/>
                    <a:pt x="4609" y="11446"/>
                  </a:cubicBezTo>
                  <a:lnTo>
                    <a:pt x="11514" y="4540"/>
                  </a:lnTo>
                  <a:cubicBezTo>
                    <a:pt x="11669" y="4457"/>
                    <a:pt x="11669" y="4231"/>
                    <a:pt x="11538" y="4100"/>
                  </a:cubicBezTo>
                  <a:lnTo>
                    <a:pt x="11348" y="3909"/>
                  </a:lnTo>
                  <a:cubicBezTo>
                    <a:pt x="11282" y="3843"/>
                    <a:pt x="11188" y="3809"/>
                    <a:pt x="11096" y="3809"/>
                  </a:cubicBezTo>
                  <a:cubicBezTo>
                    <a:pt x="11038" y="3809"/>
                    <a:pt x="10981" y="3822"/>
                    <a:pt x="10931" y="3850"/>
                  </a:cubicBezTo>
                  <a:cubicBezTo>
                    <a:pt x="10884" y="3873"/>
                    <a:pt x="10832" y="3885"/>
                    <a:pt x="10780" y="3885"/>
                  </a:cubicBezTo>
                  <a:cubicBezTo>
                    <a:pt x="10700" y="3885"/>
                    <a:pt x="10620" y="3855"/>
                    <a:pt x="10562" y="3790"/>
                  </a:cubicBezTo>
                  <a:cubicBezTo>
                    <a:pt x="10466" y="3695"/>
                    <a:pt x="10443" y="3540"/>
                    <a:pt x="10490" y="3421"/>
                  </a:cubicBezTo>
                  <a:cubicBezTo>
                    <a:pt x="10574" y="3278"/>
                    <a:pt x="10562" y="3100"/>
                    <a:pt x="10431" y="3004"/>
                  </a:cubicBezTo>
                  <a:lnTo>
                    <a:pt x="9990" y="2552"/>
                  </a:lnTo>
                  <a:cubicBezTo>
                    <a:pt x="9924" y="2486"/>
                    <a:pt x="9831" y="2451"/>
                    <a:pt x="9739" y="2451"/>
                  </a:cubicBezTo>
                  <a:cubicBezTo>
                    <a:pt x="9681" y="2451"/>
                    <a:pt x="9624" y="2465"/>
                    <a:pt x="9574" y="2492"/>
                  </a:cubicBezTo>
                  <a:cubicBezTo>
                    <a:pt x="9527" y="2516"/>
                    <a:pt x="9475" y="2528"/>
                    <a:pt x="9423" y="2528"/>
                  </a:cubicBezTo>
                  <a:cubicBezTo>
                    <a:pt x="9342" y="2528"/>
                    <a:pt x="9262" y="2498"/>
                    <a:pt x="9204" y="2433"/>
                  </a:cubicBezTo>
                  <a:cubicBezTo>
                    <a:pt x="9109" y="2349"/>
                    <a:pt x="9085" y="2183"/>
                    <a:pt x="9145" y="2064"/>
                  </a:cubicBezTo>
                  <a:cubicBezTo>
                    <a:pt x="9216" y="1933"/>
                    <a:pt x="9204" y="1754"/>
                    <a:pt x="9085" y="1647"/>
                  </a:cubicBezTo>
                  <a:lnTo>
                    <a:pt x="8633" y="1195"/>
                  </a:lnTo>
                  <a:cubicBezTo>
                    <a:pt x="8565" y="1134"/>
                    <a:pt x="8467" y="1097"/>
                    <a:pt x="8372" y="1097"/>
                  </a:cubicBezTo>
                  <a:cubicBezTo>
                    <a:pt x="8317" y="1097"/>
                    <a:pt x="8264" y="1109"/>
                    <a:pt x="8216" y="1135"/>
                  </a:cubicBezTo>
                  <a:cubicBezTo>
                    <a:pt x="8170" y="1158"/>
                    <a:pt x="8119" y="1171"/>
                    <a:pt x="8069" y="1171"/>
                  </a:cubicBezTo>
                  <a:cubicBezTo>
                    <a:pt x="7991" y="1171"/>
                    <a:pt x="7912" y="1141"/>
                    <a:pt x="7847" y="1075"/>
                  </a:cubicBezTo>
                  <a:cubicBezTo>
                    <a:pt x="7740" y="980"/>
                    <a:pt x="7728" y="825"/>
                    <a:pt x="7788" y="706"/>
                  </a:cubicBezTo>
                  <a:cubicBezTo>
                    <a:pt x="7859" y="575"/>
                    <a:pt x="7847" y="397"/>
                    <a:pt x="7728" y="290"/>
                  </a:cubicBezTo>
                  <a:lnTo>
                    <a:pt x="7538" y="99"/>
                  </a:lnTo>
                  <a:cubicBezTo>
                    <a:pt x="7466" y="34"/>
                    <a:pt x="7377" y="1"/>
                    <a:pt x="72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4" name="Google Shape;12474;p66"/>
            <p:cNvSpPr/>
            <p:nvPr/>
          </p:nvSpPr>
          <p:spPr>
            <a:xfrm>
              <a:off x="5337501" y="3026074"/>
              <a:ext cx="181797" cy="180175"/>
            </a:xfrm>
            <a:custGeom>
              <a:rect b="b" l="l" r="r" t="t"/>
              <a:pathLst>
                <a:path extrusionOk="0" h="5665" w="5716">
                  <a:moveTo>
                    <a:pt x="4324" y="0"/>
                  </a:moveTo>
                  <a:cubicBezTo>
                    <a:pt x="4281" y="0"/>
                    <a:pt x="4239" y="15"/>
                    <a:pt x="4215" y="45"/>
                  </a:cubicBezTo>
                  <a:cubicBezTo>
                    <a:pt x="4144" y="105"/>
                    <a:pt x="4144" y="224"/>
                    <a:pt x="4215" y="283"/>
                  </a:cubicBezTo>
                  <a:lnTo>
                    <a:pt x="5311" y="1379"/>
                  </a:lnTo>
                  <a:lnTo>
                    <a:pt x="1393" y="5296"/>
                  </a:lnTo>
                  <a:lnTo>
                    <a:pt x="298" y="4188"/>
                  </a:lnTo>
                  <a:cubicBezTo>
                    <a:pt x="268" y="4159"/>
                    <a:pt x="224" y="4144"/>
                    <a:pt x="179" y="4144"/>
                  </a:cubicBezTo>
                  <a:cubicBezTo>
                    <a:pt x="134" y="4144"/>
                    <a:pt x="90" y="4159"/>
                    <a:pt x="60" y="4188"/>
                  </a:cubicBezTo>
                  <a:cubicBezTo>
                    <a:pt x="0" y="4248"/>
                    <a:pt x="0" y="4367"/>
                    <a:pt x="60" y="4427"/>
                  </a:cubicBezTo>
                  <a:lnTo>
                    <a:pt x="1239" y="5605"/>
                  </a:lnTo>
                  <a:cubicBezTo>
                    <a:pt x="1274" y="5653"/>
                    <a:pt x="1322" y="5665"/>
                    <a:pt x="1381" y="5665"/>
                  </a:cubicBezTo>
                  <a:cubicBezTo>
                    <a:pt x="1441" y="5665"/>
                    <a:pt x="1501" y="5641"/>
                    <a:pt x="1536" y="5605"/>
                  </a:cubicBezTo>
                  <a:lnTo>
                    <a:pt x="5608" y="1533"/>
                  </a:lnTo>
                  <a:cubicBezTo>
                    <a:pt x="5715" y="1438"/>
                    <a:pt x="5715" y="1307"/>
                    <a:pt x="5620" y="1212"/>
                  </a:cubicBezTo>
                  <a:lnTo>
                    <a:pt x="4441" y="45"/>
                  </a:lnTo>
                  <a:cubicBezTo>
                    <a:pt x="4412" y="15"/>
                    <a:pt x="4367" y="0"/>
                    <a:pt x="43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5" name="Google Shape;12475;p66"/>
            <p:cNvSpPr/>
            <p:nvPr/>
          </p:nvSpPr>
          <p:spPr>
            <a:xfrm>
              <a:off x="5281461" y="2969462"/>
              <a:ext cx="181416" cy="180366"/>
            </a:xfrm>
            <a:custGeom>
              <a:rect b="b" l="l" r="r" t="t"/>
              <a:pathLst>
                <a:path extrusionOk="0" h="5671" w="5704">
                  <a:moveTo>
                    <a:pt x="4298" y="0"/>
                  </a:moveTo>
                  <a:cubicBezTo>
                    <a:pt x="4242" y="0"/>
                    <a:pt x="4185" y="21"/>
                    <a:pt x="4144" y="63"/>
                  </a:cubicBezTo>
                  <a:lnTo>
                    <a:pt x="60" y="4147"/>
                  </a:lnTo>
                  <a:cubicBezTo>
                    <a:pt x="24" y="4182"/>
                    <a:pt x="0" y="4230"/>
                    <a:pt x="0" y="4290"/>
                  </a:cubicBezTo>
                  <a:cubicBezTo>
                    <a:pt x="0" y="4349"/>
                    <a:pt x="36" y="4409"/>
                    <a:pt x="60" y="4444"/>
                  </a:cubicBezTo>
                  <a:lnTo>
                    <a:pt x="1250" y="5635"/>
                  </a:lnTo>
                  <a:cubicBezTo>
                    <a:pt x="1286" y="5659"/>
                    <a:pt x="1334" y="5671"/>
                    <a:pt x="1369" y="5671"/>
                  </a:cubicBezTo>
                  <a:cubicBezTo>
                    <a:pt x="1417" y="5671"/>
                    <a:pt x="1465" y="5659"/>
                    <a:pt x="1489" y="5635"/>
                  </a:cubicBezTo>
                  <a:cubicBezTo>
                    <a:pt x="1548" y="5576"/>
                    <a:pt x="1548" y="5445"/>
                    <a:pt x="1489" y="5385"/>
                  </a:cubicBezTo>
                  <a:lnTo>
                    <a:pt x="393" y="4290"/>
                  </a:lnTo>
                  <a:lnTo>
                    <a:pt x="4298" y="372"/>
                  </a:lnTo>
                  <a:lnTo>
                    <a:pt x="5406" y="1480"/>
                  </a:lnTo>
                  <a:cubicBezTo>
                    <a:pt x="5435" y="1510"/>
                    <a:pt x="5480" y="1524"/>
                    <a:pt x="5525" y="1524"/>
                  </a:cubicBezTo>
                  <a:cubicBezTo>
                    <a:pt x="5569" y="1524"/>
                    <a:pt x="5614" y="1510"/>
                    <a:pt x="5644" y="1480"/>
                  </a:cubicBezTo>
                  <a:cubicBezTo>
                    <a:pt x="5703" y="1432"/>
                    <a:pt x="5703" y="1313"/>
                    <a:pt x="5644" y="1254"/>
                  </a:cubicBezTo>
                  <a:lnTo>
                    <a:pt x="4453" y="63"/>
                  </a:lnTo>
                  <a:cubicBezTo>
                    <a:pt x="4411" y="21"/>
                    <a:pt x="4355" y="0"/>
                    <a:pt x="4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6" name="Google Shape;12476;p66"/>
            <p:cNvSpPr/>
            <p:nvPr/>
          </p:nvSpPr>
          <p:spPr>
            <a:xfrm>
              <a:off x="5508294" y="3016978"/>
              <a:ext cx="23122" cy="21532"/>
            </a:xfrm>
            <a:custGeom>
              <a:rect b="b" l="l" r="r" t="t"/>
              <a:pathLst>
                <a:path extrusionOk="0" h="677" w="727">
                  <a:moveTo>
                    <a:pt x="179" y="1"/>
                  </a:moveTo>
                  <a:cubicBezTo>
                    <a:pt x="134" y="1"/>
                    <a:pt x="89" y="16"/>
                    <a:pt x="60" y="45"/>
                  </a:cubicBezTo>
                  <a:cubicBezTo>
                    <a:pt x="0" y="105"/>
                    <a:pt x="0" y="224"/>
                    <a:pt x="60" y="283"/>
                  </a:cubicBezTo>
                  <a:lnTo>
                    <a:pt x="417" y="641"/>
                  </a:lnTo>
                  <a:cubicBezTo>
                    <a:pt x="453" y="664"/>
                    <a:pt x="488" y="676"/>
                    <a:pt x="536" y="676"/>
                  </a:cubicBezTo>
                  <a:cubicBezTo>
                    <a:pt x="583" y="676"/>
                    <a:pt x="631" y="664"/>
                    <a:pt x="655" y="641"/>
                  </a:cubicBezTo>
                  <a:cubicBezTo>
                    <a:pt x="726" y="581"/>
                    <a:pt x="726" y="474"/>
                    <a:pt x="655" y="402"/>
                  </a:cubicBezTo>
                  <a:lnTo>
                    <a:pt x="298" y="45"/>
                  </a:lnTo>
                  <a:cubicBezTo>
                    <a:pt x="268" y="16"/>
                    <a:pt x="22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7" name="Google Shape;12477;p66"/>
            <p:cNvSpPr/>
            <p:nvPr/>
          </p:nvSpPr>
          <p:spPr>
            <a:xfrm>
              <a:off x="5478366" y="2987082"/>
              <a:ext cx="23504" cy="21882"/>
            </a:xfrm>
            <a:custGeom>
              <a:rect b="b" l="l" r="r" t="t"/>
              <a:pathLst>
                <a:path extrusionOk="0" h="688" w="739">
                  <a:moveTo>
                    <a:pt x="179" y="0"/>
                  </a:moveTo>
                  <a:cubicBezTo>
                    <a:pt x="134" y="0"/>
                    <a:pt x="90" y="15"/>
                    <a:pt x="60" y="45"/>
                  </a:cubicBezTo>
                  <a:cubicBezTo>
                    <a:pt x="0" y="104"/>
                    <a:pt x="0" y="223"/>
                    <a:pt x="60" y="283"/>
                  </a:cubicBezTo>
                  <a:lnTo>
                    <a:pt x="417" y="640"/>
                  </a:lnTo>
                  <a:cubicBezTo>
                    <a:pt x="453" y="676"/>
                    <a:pt x="501" y="688"/>
                    <a:pt x="536" y="688"/>
                  </a:cubicBezTo>
                  <a:cubicBezTo>
                    <a:pt x="584" y="688"/>
                    <a:pt x="632" y="664"/>
                    <a:pt x="655" y="640"/>
                  </a:cubicBezTo>
                  <a:cubicBezTo>
                    <a:pt x="739" y="580"/>
                    <a:pt x="739" y="473"/>
                    <a:pt x="655" y="402"/>
                  </a:cubicBezTo>
                  <a:lnTo>
                    <a:pt x="298" y="45"/>
                  </a:lnTo>
                  <a:cubicBezTo>
                    <a:pt x="268"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78" name="Google Shape;12478;p66"/>
            <p:cNvSpPr/>
            <p:nvPr/>
          </p:nvSpPr>
          <p:spPr>
            <a:xfrm>
              <a:off x="5449200" y="2957916"/>
              <a:ext cx="23122" cy="21500"/>
            </a:xfrm>
            <a:custGeom>
              <a:rect b="b" l="l" r="r" t="t"/>
              <a:pathLst>
                <a:path extrusionOk="0" h="676" w="727">
                  <a:moveTo>
                    <a:pt x="179" y="0"/>
                  </a:moveTo>
                  <a:cubicBezTo>
                    <a:pt x="135" y="0"/>
                    <a:pt x="90" y="15"/>
                    <a:pt x="60" y="45"/>
                  </a:cubicBezTo>
                  <a:cubicBezTo>
                    <a:pt x="1" y="93"/>
                    <a:pt x="1" y="224"/>
                    <a:pt x="60" y="283"/>
                  </a:cubicBezTo>
                  <a:lnTo>
                    <a:pt x="417" y="640"/>
                  </a:lnTo>
                  <a:cubicBezTo>
                    <a:pt x="441" y="664"/>
                    <a:pt x="489" y="676"/>
                    <a:pt x="536" y="676"/>
                  </a:cubicBezTo>
                  <a:cubicBezTo>
                    <a:pt x="584" y="676"/>
                    <a:pt x="620" y="664"/>
                    <a:pt x="656" y="640"/>
                  </a:cubicBezTo>
                  <a:cubicBezTo>
                    <a:pt x="727" y="581"/>
                    <a:pt x="727" y="474"/>
                    <a:pt x="656" y="390"/>
                  </a:cubicBezTo>
                  <a:lnTo>
                    <a:pt x="298" y="45"/>
                  </a:lnTo>
                  <a:cubicBezTo>
                    <a:pt x="269" y="15"/>
                    <a:pt x="22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79" name="Google Shape;12479;p66"/>
          <p:cNvGrpSpPr/>
          <p:nvPr/>
        </p:nvGrpSpPr>
        <p:grpSpPr>
          <a:xfrm>
            <a:off x="5748358" y="3434578"/>
            <a:ext cx="352590" cy="182561"/>
            <a:chOff x="5748358" y="3434578"/>
            <a:chExt cx="352590" cy="182561"/>
          </a:xfrm>
        </p:grpSpPr>
        <p:sp>
          <p:nvSpPr>
            <p:cNvPr id="12480" name="Google Shape;12480;p66"/>
            <p:cNvSpPr/>
            <p:nvPr/>
          </p:nvSpPr>
          <p:spPr>
            <a:xfrm>
              <a:off x="5857799" y="3457668"/>
              <a:ext cx="26525" cy="50761"/>
            </a:xfrm>
            <a:custGeom>
              <a:rect b="b" l="l" r="r" t="t"/>
              <a:pathLst>
                <a:path extrusionOk="0" h="1596" w="834">
                  <a:moveTo>
                    <a:pt x="417" y="1"/>
                  </a:moveTo>
                  <a:cubicBezTo>
                    <a:pt x="322" y="1"/>
                    <a:pt x="251" y="72"/>
                    <a:pt x="251" y="167"/>
                  </a:cubicBezTo>
                  <a:lnTo>
                    <a:pt x="251" y="239"/>
                  </a:lnTo>
                  <a:lnTo>
                    <a:pt x="155" y="239"/>
                  </a:lnTo>
                  <a:cubicBezTo>
                    <a:pt x="72" y="239"/>
                    <a:pt x="1" y="310"/>
                    <a:pt x="1" y="405"/>
                  </a:cubicBezTo>
                  <a:cubicBezTo>
                    <a:pt x="1" y="489"/>
                    <a:pt x="72" y="560"/>
                    <a:pt x="155" y="560"/>
                  </a:cubicBezTo>
                  <a:lnTo>
                    <a:pt x="251" y="560"/>
                  </a:lnTo>
                  <a:lnTo>
                    <a:pt x="251" y="1429"/>
                  </a:lnTo>
                  <a:cubicBezTo>
                    <a:pt x="251" y="1513"/>
                    <a:pt x="322" y="1596"/>
                    <a:pt x="417" y="1596"/>
                  </a:cubicBezTo>
                  <a:cubicBezTo>
                    <a:pt x="501" y="1596"/>
                    <a:pt x="572" y="1513"/>
                    <a:pt x="572" y="1429"/>
                  </a:cubicBezTo>
                  <a:lnTo>
                    <a:pt x="572" y="560"/>
                  </a:lnTo>
                  <a:lnTo>
                    <a:pt x="667" y="560"/>
                  </a:lnTo>
                  <a:cubicBezTo>
                    <a:pt x="751" y="560"/>
                    <a:pt x="822" y="489"/>
                    <a:pt x="822" y="405"/>
                  </a:cubicBezTo>
                  <a:cubicBezTo>
                    <a:pt x="834" y="310"/>
                    <a:pt x="751" y="239"/>
                    <a:pt x="667" y="239"/>
                  </a:cubicBezTo>
                  <a:lnTo>
                    <a:pt x="572" y="239"/>
                  </a:lnTo>
                  <a:lnTo>
                    <a:pt x="572" y="167"/>
                  </a:lnTo>
                  <a:cubicBezTo>
                    <a:pt x="572" y="72"/>
                    <a:pt x="501" y="1"/>
                    <a:pt x="4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1" name="Google Shape;12481;p66"/>
            <p:cNvSpPr/>
            <p:nvPr/>
          </p:nvSpPr>
          <p:spPr>
            <a:xfrm>
              <a:off x="5823704" y="3457668"/>
              <a:ext cx="26557" cy="51142"/>
            </a:xfrm>
            <a:custGeom>
              <a:rect b="b" l="l" r="r" t="t"/>
              <a:pathLst>
                <a:path extrusionOk="0" h="1608" w="835">
                  <a:moveTo>
                    <a:pt x="418" y="1"/>
                  </a:moveTo>
                  <a:cubicBezTo>
                    <a:pt x="322" y="1"/>
                    <a:pt x="251" y="72"/>
                    <a:pt x="251" y="167"/>
                  </a:cubicBezTo>
                  <a:lnTo>
                    <a:pt x="251" y="846"/>
                  </a:lnTo>
                  <a:lnTo>
                    <a:pt x="156" y="846"/>
                  </a:lnTo>
                  <a:cubicBezTo>
                    <a:pt x="72" y="846"/>
                    <a:pt x="1" y="917"/>
                    <a:pt x="1" y="1013"/>
                  </a:cubicBezTo>
                  <a:cubicBezTo>
                    <a:pt x="1" y="1096"/>
                    <a:pt x="72" y="1179"/>
                    <a:pt x="156" y="1179"/>
                  </a:cubicBezTo>
                  <a:lnTo>
                    <a:pt x="251" y="1179"/>
                  </a:lnTo>
                  <a:lnTo>
                    <a:pt x="251" y="1441"/>
                  </a:lnTo>
                  <a:cubicBezTo>
                    <a:pt x="251" y="1536"/>
                    <a:pt x="322" y="1608"/>
                    <a:pt x="418" y="1608"/>
                  </a:cubicBezTo>
                  <a:cubicBezTo>
                    <a:pt x="501" y="1608"/>
                    <a:pt x="572" y="1536"/>
                    <a:pt x="572" y="1441"/>
                  </a:cubicBezTo>
                  <a:lnTo>
                    <a:pt x="572" y="1179"/>
                  </a:lnTo>
                  <a:lnTo>
                    <a:pt x="668" y="1179"/>
                  </a:lnTo>
                  <a:cubicBezTo>
                    <a:pt x="751" y="1179"/>
                    <a:pt x="834" y="1096"/>
                    <a:pt x="834" y="1013"/>
                  </a:cubicBezTo>
                  <a:cubicBezTo>
                    <a:pt x="834" y="917"/>
                    <a:pt x="751" y="846"/>
                    <a:pt x="668" y="846"/>
                  </a:cubicBezTo>
                  <a:lnTo>
                    <a:pt x="572" y="846"/>
                  </a:lnTo>
                  <a:lnTo>
                    <a:pt x="572" y="167"/>
                  </a:lnTo>
                  <a:cubicBezTo>
                    <a:pt x="572"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2" name="Google Shape;12482;p66"/>
            <p:cNvSpPr/>
            <p:nvPr/>
          </p:nvSpPr>
          <p:spPr>
            <a:xfrm>
              <a:off x="5788115" y="3457668"/>
              <a:ext cx="26557" cy="50761"/>
            </a:xfrm>
            <a:custGeom>
              <a:rect b="b" l="l" r="r" t="t"/>
              <a:pathLst>
                <a:path extrusionOk="0" h="1596" w="835">
                  <a:moveTo>
                    <a:pt x="418" y="1"/>
                  </a:moveTo>
                  <a:cubicBezTo>
                    <a:pt x="322" y="1"/>
                    <a:pt x="251" y="72"/>
                    <a:pt x="251" y="167"/>
                  </a:cubicBezTo>
                  <a:lnTo>
                    <a:pt x="251" y="239"/>
                  </a:lnTo>
                  <a:lnTo>
                    <a:pt x="167" y="239"/>
                  </a:lnTo>
                  <a:cubicBezTo>
                    <a:pt x="72" y="239"/>
                    <a:pt x="1" y="310"/>
                    <a:pt x="1" y="405"/>
                  </a:cubicBezTo>
                  <a:cubicBezTo>
                    <a:pt x="1" y="489"/>
                    <a:pt x="72" y="560"/>
                    <a:pt x="167" y="560"/>
                  </a:cubicBezTo>
                  <a:lnTo>
                    <a:pt x="251" y="560"/>
                  </a:lnTo>
                  <a:lnTo>
                    <a:pt x="251" y="1429"/>
                  </a:lnTo>
                  <a:cubicBezTo>
                    <a:pt x="251" y="1513"/>
                    <a:pt x="322" y="1596"/>
                    <a:pt x="418" y="1596"/>
                  </a:cubicBezTo>
                  <a:cubicBezTo>
                    <a:pt x="501" y="1596"/>
                    <a:pt x="584" y="1513"/>
                    <a:pt x="584" y="1429"/>
                  </a:cubicBezTo>
                  <a:lnTo>
                    <a:pt x="584" y="560"/>
                  </a:lnTo>
                  <a:lnTo>
                    <a:pt x="668" y="560"/>
                  </a:lnTo>
                  <a:cubicBezTo>
                    <a:pt x="763" y="560"/>
                    <a:pt x="834" y="489"/>
                    <a:pt x="834" y="405"/>
                  </a:cubicBezTo>
                  <a:cubicBezTo>
                    <a:pt x="834" y="310"/>
                    <a:pt x="763" y="239"/>
                    <a:pt x="668" y="239"/>
                  </a:cubicBezTo>
                  <a:lnTo>
                    <a:pt x="584" y="239"/>
                  </a:lnTo>
                  <a:lnTo>
                    <a:pt x="584" y="167"/>
                  </a:lnTo>
                  <a:cubicBezTo>
                    <a:pt x="584" y="72"/>
                    <a:pt x="501" y="1"/>
                    <a:pt x="4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3" name="Google Shape;12483;p66"/>
            <p:cNvSpPr/>
            <p:nvPr/>
          </p:nvSpPr>
          <p:spPr>
            <a:xfrm>
              <a:off x="5913458" y="3457668"/>
              <a:ext cx="142423" cy="50761"/>
            </a:xfrm>
            <a:custGeom>
              <a:rect b="b" l="l" r="r" t="t"/>
              <a:pathLst>
                <a:path extrusionOk="0" h="1596" w="4478">
                  <a:moveTo>
                    <a:pt x="4156" y="322"/>
                  </a:moveTo>
                  <a:lnTo>
                    <a:pt x="4156" y="1263"/>
                  </a:lnTo>
                  <a:lnTo>
                    <a:pt x="310" y="1263"/>
                  </a:lnTo>
                  <a:lnTo>
                    <a:pt x="310" y="322"/>
                  </a:lnTo>
                  <a:close/>
                  <a:moveTo>
                    <a:pt x="298" y="1"/>
                  </a:moveTo>
                  <a:cubicBezTo>
                    <a:pt x="132" y="1"/>
                    <a:pt x="1" y="131"/>
                    <a:pt x="1" y="298"/>
                  </a:cubicBezTo>
                  <a:lnTo>
                    <a:pt x="1" y="1298"/>
                  </a:lnTo>
                  <a:cubicBezTo>
                    <a:pt x="1" y="1453"/>
                    <a:pt x="132" y="1596"/>
                    <a:pt x="298" y="1596"/>
                  </a:cubicBezTo>
                  <a:lnTo>
                    <a:pt x="4180" y="1596"/>
                  </a:lnTo>
                  <a:cubicBezTo>
                    <a:pt x="4347" y="1596"/>
                    <a:pt x="4478" y="1453"/>
                    <a:pt x="4478" y="1298"/>
                  </a:cubicBezTo>
                  <a:lnTo>
                    <a:pt x="4478" y="298"/>
                  </a:lnTo>
                  <a:cubicBezTo>
                    <a:pt x="4478" y="131"/>
                    <a:pt x="4347" y="1"/>
                    <a:pt x="4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4" name="Google Shape;12484;p66"/>
            <p:cNvSpPr/>
            <p:nvPr/>
          </p:nvSpPr>
          <p:spPr>
            <a:xfrm>
              <a:off x="5748358" y="3434578"/>
              <a:ext cx="352590" cy="39788"/>
            </a:xfrm>
            <a:custGeom>
              <a:rect b="b" l="l" r="r" t="t"/>
              <a:pathLst>
                <a:path extrusionOk="0" h="1251" w="11086">
                  <a:moveTo>
                    <a:pt x="370" y="0"/>
                  </a:moveTo>
                  <a:cubicBezTo>
                    <a:pt x="155" y="0"/>
                    <a:pt x="1" y="155"/>
                    <a:pt x="1" y="369"/>
                  </a:cubicBezTo>
                  <a:lnTo>
                    <a:pt x="1" y="1084"/>
                  </a:lnTo>
                  <a:cubicBezTo>
                    <a:pt x="1" y="1167"/>
                    <a:pt x="72" y="1250"/>
                    <a:pt x="155" y="1250"/>
                  </a:cubicBezTo>
                  <a:cubicBezTo>
                    <a:pt x="251" y="1250"/>
                    <a:pt x="322" y="1167"/>
                    <a:pt x="322" y="1084"/>
                  </a:cubicBezTo>
                  <a:lnTo>
                    <a:pt x="322" y="369"/>
                  </a:lnTo>
                  <a:cubicBezTo>
                    <a:pt x="322" y="334"/>
                    <a:pt x="334" y="322"/>
                    <a:pt x="370" y="322"/>
                  </a:cubicBezTo>
                  <a:lnTo>
                    <a:pt x="10692" y="322"/>
                  </a:lnTo>
                  <a:cubicBezTo>
                    <a:pt x="10728" y="322"/>
                    <a:pt x="10740" y="334"/>
                    <a:pt x="10740" y="369"/>
                  </a:cubicBezTo>
                  <a:lnTo>
                    <a:pt x="10740" y="1084"/>
                  </a:lnTo>
                  <a:cubicBezTo>
                    <a:pt x="10740" y="1167"/>
                    <a:pt x="10812" y="1250"/>
                    <a:pt x="10907" y="1250"/>
                  </a:cubicBezTo>
                  <a:cubicBezTo>
                    <a:pt x="10990" y="1250"/>
                    <a:pt x="11073" y="1167"/>
                    <a:pt x="11073" y="1084"/>
                  </a:cubicBezTo>
                  <a:lnTo>
                    <a:pt x="11073" y="369"/>
                  </a:lnTo>
                  <a:cubicBezTo>
                    <a:pt x="11085" y="179"/>
                    <a:pt x="10919" y="0"/>
                    <a:pt x="10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5" name="Google Shape;12485;p66"/>
            <p:cNvSpPr/>
            <p:nvPr/>
          </p:nvSpPr>
          <p:spPr>
            <a:xfrm>
              <a:off x="5748358" y="3488328"/>
              <a:ext cx="352590" cy="128810"/>
            </a:xfrm>
            <a:custGeom>
              <a:rect b="b" l="l" r="r" t="t"/>
              <a:pathLst>
                <a:path extrusionOk="0" h="4050" w="11086">
                  <a:moveTo>
                    <a:pt x="2227" y="1525"/>
                  </a:moveTo>
                  <a:lnTo>
                    <a:pt x="2227" y="2620"/>
                  </a:lnTo>
                  <a:lnTo>
                    <a:pt x="1918" y="2620"/>
                  </a:lnTo>
                  <a:lnTo>
                    <a:pt x="1918" y="1525"/>
                  </a:lnTo>
                  <a:close/>
                  <a:moveTo>
                    <a:pt x="3954" y="1525"/>
                  </a:moveTo>
                  <a:lnTo>
                    <a:pt x="3954" y="2620"/>
                  </a:lnTo>
                  <a:lnTo>
                    <a:pt x="3644" y="2620"/>
                  </a:lnTo>
                  <a:lnTo>
                    <a:pt x="3644" y="1525"/>
                  </a:lnTo>
                  <a:close/>
                  <a:moveTo>
                    <a:pt x="5680" y="1525"/>
                  </a:moveTo>
                  <a:lnTo>
                    <a:pt x="5680" y="2620"/>
                  </a:lnTo>
                  <a:lnTo>
                    <a:pt x="5370" y="2620"/>
                  </a:lnTo>
                  <a:lnTo>
                    <a:pt x="5370" y="1525"/>
                  </a:lnTo>
                  <a:close/>
                  <a:moveTo>
                    <a:pt x="7406" y="1525"/>
                  </a:moveTo>
                  <a:lnTo>
                    <a:pt x="7406" y="2620"/>
                  </a:lnTo>
                  <a:lnTo>
                    <a:pt x="7097" y="2620"/>
                  </a:lnTo>
                  <a:lnTo>
                    <a:pt x="7097" y="1525"/>
                  </a:lnTo>
                  <a:close/>
                  <a:moveTo>
                    <a:pt x="9157" y="1525"/>
                  </a:moveTo>
                  <a:lnTo>
                    <a:pt x="9157" y="2620"/>
                  </a:lnTo>
                  <a:lnTo>
                    <a:pt x="8835" y="2620"/>
                  </a:lnTo>
                  <a:lnTo>
                    <a:pt x="8835" y="1525"/>
                  </a:lnTo>
                  <a:close/>
                  <a:moveTo>
                    <a:pt x="10764" y="1501"/>
                  </a:moveTo>
                  <a:lnTo>
                    <a:pt x="10764" y="3668"/>
                  </a:lnTo>
                  <a:cubicBezTo>
                    <a:pt x="10764" y="3692"/>
                    <a:pt x="10740" y="3704"/>
                    <a:pt x="10716" y="3704"/>
                  </a:cubicBezTo>
                  <a:lnTo>
                    <a:pt x="10026" y="3704"/>
                  </a:lnTo>
                  <a:lnTo>
                    <a:pt x="10026" y="1501"/>
                  </a:lnTo>
                  <a:close/>
                  <a:moveTo>
                    <a:pt x="1060" y="1525"/>
                  </a:moveTo>
                  <a:lnTo>
                    <a:pt x="1060" y="3728"/>
                  </a:lnTo>
                  <a:lnTo>
                    <a:pt x="370" y="3728"/>
                  </a:lnTo>
                  <a:cubicBezTo>
                    <a:pt x="346" y="3728"/>
                    <a:pt x="322" y="3704"/>
                    <a:pt x="322" y="3680"/>
                  </a:cubicBezTo>
                  <a:lnTo>
                    <a:pt x="322" y="1525"/>
                  </a:lnTo>
                  <a:close/>
                  <a:moveTo>
                    <a:pt x="1608" y="1525"/>
                  </a:moveTo>
                  <a:lnTo>
                    <a:pt x="1608" y="2620"/>
                  </a:lnTo>
                  <a:cubicBezTo>
                    <a:pt x="1608" y="2799"/>
                    <a:pt x="1751" y="2954"/>
                    <a:pt x="1929" y="2954"/>
                  </a:cubicBezTo>
                  <a:lnTo>
                    <a:pt x="1929" y="3728"/>
                  </a:lnTo>
                  <a:lnTo>
                    <a:pt x="1382" y="3728"/>
                  </a:lnTo>
                  <a:lnTo>
                    <a:pt x="1382" y="1525"/>
                  </a:lnTo>
                  <a:close/>
                  <a:moveTo>
                    <a:pt x="2799" y="1525"/>
                  </a:moveTo>
                  <a:lnTo>
                    <a:pt x="2799" y="3728"/>
                  </a:lnTo>
                  <a:lnTo>
                    <a:pt x="2251" y="3728"/>
                  </a:lnTo>
                  <a:lnTo>
                    <a:pt x="2251" y="2954"/>
                  </a:lnTo>
                  <a:cubicBezTo>
                    <a:pt x="2430" y="2954"/>
                    <a:pt x="2572" y="2799"/>
                    <a:pt x="2572" y="2620"/>
                  </a:cubicBezTo>
                  <a:lnTo>
                    <a:pt x="2572" y="1525"/>
                  </a:lnTo>
                  <a:close/>
                  <a:moveTo>
                    <a:pt x="3334" y="1525"/>
                  </a:moveTo>
                  <a:lnTo>
                    <a:pt x="3334" y="2620"/>
                  </a:lnTo>
                  <a:cubicBezTo>
                    <a:pt x="3334" y="2799"/>
                    <a:pt x="3477" y="2954"/>
                    <a:pt x="3656" y="2954"/>
                  </a:cubicBezTo>
                  <a:lnTo>
                    <a:pt x="3656" y="3728"/>
                  </a:lnTo>
                  <a:lnTo>
                    <a:pt x="3108" y="3728"/>
                  </a:lnTo>
                  <a:lnTo>
                    <a:pt x="3108" y="1525"/>
                  </a:lnTo>
                  <a:close/>
                  <a:moveTo>
                    <a:pt x="4537" y="1525"/>
                  </a:moveTo>
                  <a:lnTo>
                    <a:pt x="4537" y="3728"/>
                  </a:lnTo>
                  <a:lnTo>
                    <a:pt x="3989" y="3728"/>
                  </a:lnTo>
                  <a:lnTo>
                    <a:pt x="3989" y="2954"/>
                  </a:lnTo>
                  <a:cubicBezTo>
                    <a:pt x="4168" y="2954"/>
                    <a:pt x="4311" y="2799"/>
                    <a:pt x="4311" y="2620"/>
                  </a:cubicBezTo>
                  <a:lnTo>
                    <a:pt x="4311" y="1525"/>
                  </a:lnTo>
                  <a:close/>
                  <a:moveTo>
                    <a:pt x="5073" y="1525"/>
                  </a:moveTo>
                  <a:lnTo>
                    <a:pt x="5073" y="2620"/>
                  </a:lnTo>
                  <a:cubicBezTo>
                    <a:pt x="5073" y="2799"/>
                    <a:pt x="5227" y="2954"/>
                    <a:pt x="5406" y="2954"/>
                  </a:cubicBezTo>
                  <a:lnTo>
                    <a:pt x="5406" y="3728"/>
                  </a:lnTo>
                  <a:lnTo>
                    <a:pt x="4846" y="3728"/>
                  </a:lnTo>
                  <a:lnTo>
                    <a:pt x="4846" y="1525"/>
                  </a:lnTo>
                  <a:close/>
                  <a:moveTo>
                    <a:pt x="6263" y="1525"/>
                  </a:moveTo>
                  <a:lnTo>
                    <a:pt x="6263" y="3728"/>
                  </a:lnTo>
                  <a:lnTo>
                    <a:pt x="5716" y="3728"/>
                  </a:lnTo>
                  <a:lnTo>
                    <a:pt x="5716" y="2954"/>
                  </a:lnTo>
                  <a:cubicBezTo>
                    <a:pt x="5894" y="2954"/>
                    <a:pt x="6037" y="2799"/>
                    <a:pt x="6037" y="2620"/>
                  </a:cubicBezTo>
                  <a:lnTo>
                    <a:pt x="6037" y="1525"/>
                  </a:lnTo>
                  <a:close/>
                  <a:moveTo>
                    <a:pt x="6799" y="1525"/>
                  </a:moveTo>
                  <a:lnTo>
                    <a:pt x="6799" y="2620"/>
                  </a:lnTo>
                  <a:cubicBezTo>
                    <a:pt x="6799" y="2799"/>
                    <a:pt x="6954" y="2954"/>
                    <a:pt x="7132" y="2954"/>
                  </a:cubicBezTo>
                  <a:lnTo>
                    <a:pt x="7132" y="3728"/>
                  </a:lnTo>
                  <a:lnTo>
                    <a:pt x="6573" y="3728"/>
                  </a:lnTo>
                  <a:lnTo>
                    <a:pt x="6573" y="1525"/>
                  </a:lnTo>
                  <a:close/>
                  <a:moveTo>
                    <a:pt x="7990" y="1525"/>
                  </a:moveTo>
                  <a:lnTo>
                    <a:pt x="7990" y="3728"/>
                  </a:lnTo>
                  <a:lnTo>
                    <a:pt x="7442" y="3728"/>
                  </a:lnTo>
                  <a:lnTo>
                    <a:pt x="7442" y="2954"/>
                  </a:lnTo>
                  <a:cubicBezTo>
                    <a:pt x="7621" y="2954"/>
                    <a:pt x="7764" y="2799"/>
                    <a:pt x="7764" y="2620"/>
                  </a:cubicBezTo>
                  <a:lnTo>
                    <a:pt x="7764" y="1525"/>
                  </a:lnTo>
                  <a:close/>
                  <a:moveTo>
                    <a:pt x="8526" y="1525"/>
                  </a:moveTo>
                  <a:lnTo>
                    <a:pt x="8526" y="2620"/>
                  </a:lnTo>
                  <a:cubicBezTo>
                    <a:pt x="8526" y="2799"/>
                    <a:pt x="8680" y="2954"/>
                    <a:pt x="8859" y="2954"/>
                  </a:cubicBezTo>
                  <a:lnTo>
                    <a:pt x="8859" y="3728"/>
                  </a:lnTo>
                  <a:lnTo>
                    <a:pt x="8299" y="3728"/>
                  </a:lnTo>
                  <a:lnTo>
                    <a:pt x="8299" y="1525"/>
                  </a:lnTo>
                  <a:close/>
                  <a:moveTo>
                    <a:pt x="9716" y="1525"/>
                  </a:moveTo>
                  <a:lnTo>
                    <a:pt x="9716" y="3728"/>
                  </a:lnTo>
                  <a:lnTo>
                    <a:pt x="9168" y="3728"/>
                  </a:lnTo>
                  <a:lnTo>
                    <a:pt x="9168" y="2954"/>
                  </a:lnTo>
                  <a:cubicBezTo>
                    <a:pt x="9347" y="2954"/>
                    <a:pt x="9490" y="2799"/>
                    <a:pt x="9490" y="2620"/>
                  </a:cubicBezTo>
                  <a:lnTo>
                    <a:pt x="9490" y="1525"/>
                  </a:lnTo>
                  <a:close/>
                  <a:moveTo>
                    <a:pt x="167" y="1"/>
                  </a:moveTo>
                  <a:cubicBezTo>
                    <a:pt x="72" y="1"/>
                    <a:pt x="1" y="72"/>
                    <a:pt x="1" y="168"/>
                  </a:cubicBezTo>
                  <a:lnTo>
                    <a:pt x="1" y="1358"/>
                  </a:lnTo>
                  <a:lnTo>
                    <a:pt x="1" y="3680"/>
                  </a:lnTo>
                  <a:cubicBezTo>
                    <a:pt x="1" y="3882"/>
                    <a:pt x="167" y="4049"/>
                    <a:pt x="370" y="4049"/>
                  </a:cubicBezTo>
                  <a:lnTo>
                    <a:pt x="10704" y="4049"/>
                  </a:lnTo>
                  <a:cubicBezTo>
                    <a:pt x="10907" y="4049"/>
                    <a:pt x="11073" y="3882"/>
                    <a:pt x="11073" y="3680"/>
                  </a:cubicBezTo>
                  <a:lnTo>
                    <a:pt x="11073" y="1358"/>
                  </a:lnTo>
                  <a:lnTo>
                    <a:pt x="11073" y="168"/>
                  </a:lnTo>
                  <a:cubicBezTo>
                    <a:pt x="11085" y="60"/>
                    <a:pt x="11014" y="1"/>
                    <a:pt x="10919" y="1"/>
                  </a:cubicBezTo>
                  <a:cubicBezTo>
                    <a:pt x="10835" y="1"/>
                    <a:pt x="10764" y="72"/>
                    <a:pt x="10764" y="168"/>
                  </a:cubicBezTo>
                  <a:lnTo>
                    <a:pt x="10764" y="1192"/>
                  </a:lnTo>
                  <a:lnTo>
                    <a:pt x="322" y="1192"/>
                  </a:lnTo>
                  <a:lnTo>
                    <a:pt x="322" y="168"/>
                  </a:lnTo>
                  <a:cubicBezTo>
                    <a:pt x="322"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86" name="Google Shape;12486;p66"/>
          <p:cNvGrpSpPr/>
          <p:nvPr/>
        </p:nvGrpSpPr>
        <p:grpSpPr>
          <a:xfrm>
            <a:off x="862283" y="4274771"/>
            <a:ext cx="341204" cy="359301"/>
            <a:chOff x="862283" y="4274771"/>
            <a:chExt cx="341204" cy="359301"/>
          </a:xfrm>
        </p:grpSpPr>
        <p:sp>
          <p:nvSpPr>
            <p:cNvPr id="12487" name="Google Shape;12487;p66"/>
            <p:cNvSpPr/>
            <p:nvPr/>
          </p:nvSpPr>
          <p:spPr>
            <a:xfrm>
              <a:off x="1100089" y="4490790"/>
              <a:ext cx="24267" cy="17366"/>
            </a:xfrm>
            <a:custGeom>
              <a:rect b="b" l="l" r="r" t="t"/>
              <a:pathLst>
                <a:path extrusionOk="0" h="546" w="763">
                  <a:moveTo>
                    <a:pt x="561" y="0"/>
                  </a:moveTo>
                  <a:cubicBezTo>
                    <a:pt x="536" y="0"/>
                    <a:pt x="510" y="7"/>
                    <a:pt x="489" y="22"/>
                  </a:cubicBezTo>
                  <a:lnTo>
                    <a:pt x="108" y="224"/>
                  </a:lnTo>
                  <a:cubicBezTo>
                    <a:pt x="24" y="272"/>
                    <a:pt x="0" y="379"/>
                    <a:pt x="48" y="450"/>
                  </a:cubicBezTo>
                  <a:cubicBezTo>
                    <a:pt x="72" y="510"/>
                    <a:pt x="131" y="545"/>
                    <a:pt x="191" y="545"/>
                  </a:cubicBezTo>
                  <a:cubicBezTo>
                    <a:pt x="227" y="545"/>
                    <a:pt x="250" y="545"/>
                    <a:pt x="262" y="522"/>
                  </a:cubicBezTo>
                  <a:lnTo>
                    <a:pt x="655" y="319"/>
                  </a:lnTo>
                  <a:cubicBezTo>
                    <a:pt x="727" y="272"/>
                    <a:pt x="762" y="164"/>
                    <a:pt x="715" y="93"/>
                  </a:cubicBezTo>
                  <a:cubicBezTo>
                    <a:pt x="682" y="35"/>
                    <a:pt x="620" y="0"/>
                    <a:pt x="5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8" name="Google Shape;12488;p66"/>
            <p:cNvSpPr/>
            <p:nvPr/>
          </p:nvSpPr>
          <p:spPr>
            <a:xfrm>
              <a:off x="1100089" y="4476001"/>
              <a:ext cx="24267" cy="17397"/>
            </a:xfrm>
            <a:custGeom>
              <a:rect b="b" l="l" r="r" t="t"/>
              <a:pathLst>
                <a:path extrusionOk="0" h="547" w="763">
                  <a:moveTo>
                    <a:pt x="561" y="1"/>
                  </a:moveTo>
                  <a:cubicBezTo>
                    <a:pt x="536" y="1"/>
                    <a:pt x="510" y="8"/>
                    <a:pt x="489" y="22"/>
                  </a:cubicBezTo>
                  <a:lnTo>
                    <a:pt x="108" y="236"/>
                  </a:lnTo>
                  <a:cubicBezTo>
                    <a:pt x="24" y="272"/>
                    <a:pt x="0" y="379"/>
                    <a:pt x="48" y="451"/>
                  </a:cubicBezTo>
                  <a:cubicBezTo>
                    <a:pt x="72" y="510"/>
                    <a:pt x="131" y="546"/>
                    <a:pt x="191" y="546"/>
                  </a:cubicBezTo>
                  <a:cubicBezTo>
                    <a:pt x="227" y="546"/>
                    <a:pt x="250" y="546"/>
                    <a:pt x="262" y="534"/>
                  </a:cubicBezTo>
                  <a:lnTo>
                    <a:pt x="655" y="320"/>
                  </a:lnTo>
                  <a:cubicBezTo>
                    <a:pt x="727" y="272"/>
                    <a:pt x="762" y="177"/>
                    <a:pt x="715" y="94"/>
                  </a:cubicBezTo>
                  <a:cubicBezTo>
                    <a:pt x="682" y="36"/>
                    <a:pt x="620" y="1"/>
                    <a:pt x="5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89" name="Google Shape;12489;p66"/>
            <p:cNvSpPr/>
            <p:nvPr/>
          </p:nvSpPr>
          <p:spPr>
            <a:xfrm>
              <a:off x="862283" y="4274771"/>
              <a:ext cx="341204" cy="359301"/>
            </a:xfrm>
            <a:custGeom>
              <a:rect b="b" l="l" r="r" t="t"/>
              <a:pathLst>
                <a:path extrusionOk="0" h="11297" w="10728">
                  <a:moveTo>
                    <a:pt x="5203" y="444"/>
                  </a:moveTo>
                  <a:lnTo>
                    <a:pt x="5203" y="2194"/>
                  </a:lnTo>
                  <a:lnTo>
                    <a:pt x="2084" y="3920"/>
                  </a:lnTo>
                  <a:lnTo>
                    <a:pt x="512" y="3051"/>
                  </a:lnTo>
                  <a:lnTo>
                    <a:pt x="5203" y="444"/>
                  </a:lnTo>
                  <a:close/>
                  <a:moveTo>
                    <a:pt x="5537" y="444"/>
                  </a:moveTo>
                  <a:lnTo>
                    <a:pt x="10228" y="3051"/>
                  </a:lnTo>
                  <a:lnTo>
                    <a:pt x="8656" y="3920"/>
                  </a:lnTo>
                  <a:lnTo>
                    <a:pt x="5537" y="2194"/>
                  </a:lnTo>
                  <a:lnTo>
                    <a:pt x="5537" y="444"/>
                  </a:lnTo>
                  <a:close/>
                  <a:moveTo>
                    <a:pt x="5382" y="2480"/>
                  </a:moveTo>
                  <a:lnTo>
                    <a:pt x="8311" y="4099"/>
                  </a:lnTo>
                  <a:lnTo>
                    <a:pt x="5382" y="5730"/>
                  </a:lnTo>
                  <a:lnTo>
                    <a:pt x="2441" y="4099"/>
                  </a:lnTo>
                  <a:lnTo>
                    <a:pt x="5382" y="2480"/>
                  </a:lnTo>
                  <a:close/>
                  <a:moveTo>
                    <a:pt x="346" y="3325"/>
                  </a:moveTo>
                  <a:lnTo>
                    <a:pt x="1941" y="4206"/>
                  </a:lnTo>
                  <a:lnTo>
                    <a:pt x="1941" y="7278"/>
                  </a:lnTo>
                  <a:lnTo>
                    <a:pt x="346" y="7992"/>
                  </a:lnTo>
                  <a:lnTo>
                    <a:pt x="346" y="3325"/>
                  </a:lnTo>
                  <a:close/>
                  <a:moveTo>
                    <a:pt x="2262" y="4385"/>
                  </a:moveTo>
                  <a:lnTo>
                    <a:pt x="3477" y="5051"/>
                  </a:lnTo>
                  <a:lnTo>
                    <a:pt x="5215" y="6028"/>
                  </a:lnTo>
                  <a:lnTo>
                    <a:pt x="5215" y="8921"/>
                  </a:lnTo>
                  <a:lnTo>
                    <a:pt x="2262" y="7290"/>
                  </a:lnTo>
                  <a:lnTo>
                    <a:pt x="2262" y="4385"/>
                  </a:lnTo>
                  <a:close/>
                  <a:moveTo>
                    <a:pt x="8489" y="4385"/>
                  </a:moveTo>
                  <a:lnTo>
                    <a:pt x="8489" y="7290"/>
                  </a:lnTo>
                  <a:lnTo>
                    <a:pt x="5537" y="8921"/>
                  </a:lnTo>
                  <a:lnTo>
                    <a:pt x="5537" y="6028"/>
                  </a:lnTo>
                  <a:lnTo>
                    <a:pt x="8489" y="4385"/>
                  </a:lnTo>
                  <a:close/>
                  <a:moveTo>
                    <a:pt x="5374" y="0"/>
                  </a:moveTo>
                  <a:cubicBezTo>
                    <a:pt x="5346" y="0"/>
                    <a:pt x="5316" y="9"/>
                    <a:pt x="5287" y="27"/>
                  </a:cubicBezTo>
                  <a:lnTo>
                    <a:pt x="96" y="2896"/>
                  </a:lnTo>
                  <a:cubicBezTo>
                    <a:pt x="36" y="2932"/>
                    <a:pt x="0" y="2992"/>
                    <a:pt x="0" y="3051"/>
                  </a:cubicBezTo>
                  <a:lnTo>
                    <a:pt x="0" y="8242"/>
                  </a:lnTo>
                  <a:cubicBezTo>
                    <a:pt x="0" y="8302"/>
                    <a:pt x="36" y="8361"/>
                    <a:pt x="96" y="8385"/>
                  </a:cubicBezTo>
                  <a:lnTo>
                    <a:pt x="2382" y="9659"/>
                  </a:lnTo>
                  <a:cubicBezTo>
                    <a:pt x="2407" y="9670"/>
                    <a:pt x="2434" y="9676"/>
                    <a:pt x="2461" y="9676"/>
                  </a:cubicBezTo>
                  <a:cubicBezTo>
                    <a:pt x="2519" y="9676"/>
                    <a:pt x="2575" y="9649"/>
                    <a:pt x="2608" y="9600"/>
                  </a:cubicBezTo>
                  <a:cubicBezTo>
                    <a:pt x="2655" y="9516"/>
                    <a:pt x="2620" y="9421"/>
                    <a:pt x="2548" y="9373"/>
                  </a:cubicBezTo>
                  <a:lnTo>
                    <a:pt x="548" y="8266"/>
                  </a:lnTo>
                  <a:lnTo>
                    <a:pt x="2096" y="7587"/>
                  </a:lnTo>
                  <a:lnTo>
                    <a:pt x="5227" y="9314"/>
                  </a:lnTo>
                  <a:lnTo>
                    <a:pt x="5227" y="10862"/>
                  </a:lnTo>
                  <a:lnTo>
                    <a:pt x="3215" y="9742"/>
                  </a:lnTo>
                  <a:cubicBezTo>
                    <a:pt x="3193" y="9727"/>
                    <a:pt x="3167" y="9721"/>
                    <a:pt x="3140" y="9721"/>
                  </a:cubicBezTo>
                  <a:cubicBezTo>
                    <a:pt x="3082" y="9721"/>
                    <a:pt x="3021" y="9753"/>
                    <a:pt x="2989" y="9802"/>
                  </a:cubicBezTo>
                  <a:cubicBezTo>
                    <a:pt x="2953" y="9873"/>
                    <a:pt x="2977" y="9981"/>
                    <a:pt x="3060" y="10028"/>
                  </a:cubicBezTo>
                  <a:lnTo>
                    <a:pt x="5299" y="11278"/>
                  </a:lnTo>
                  <a:cubicBezTo>
                    <a:pt x="5322" y="11290"/>
                    <a:pt x="5349" y="11296"/>
                    <a:pt x="5377" y="11296"/>
                  </a:cubicBezTo>
                  <a:cubicBezTo>
                    <a:pt x="5406" y="11296"/>
                    <a:pt x="5435" y="11290"/>
                    <a:pt x="5465" y="11278"/>
                  </a:cubicBezTo>
                  <a:lnTo>
                    <a:pt x="7835" y="9969"/>
                  </a:lnTo>
                  <a:cubicBezTo>
                    <a:pt x="7906" y="9921"/>
                    <a:pt x="7930" y="9814"/>
                    <a:pt x="7894" y="9742"/>
                  </a:cubicBezTo>
                  <a:cubicBezTo>
                    <a:pt x="7861" y="9693"/>
                    <a:pt x="7801" y="9661"/>
                    <a:pt x="7743" y="9661"/>
                  </a:cubicBezTo>
                  <a:cubicBezTo>
                    <a:pt x="7716" y="9661"/>
                    <a:pt x="7690" y="9668"/>
                    <a:pt x="7668" y="9683"/>
                  </a:cubicBezTo>
                  <a:lnTo>
                    <a:pt x="5561" y="10862"/>
                  </a:lnTo>
                  <a:lnTo>
                    <a:pt x="5561" y="9314"/>
                  </a:lnTo>
                  <a:lnTo>
                    <a:pt x="8680" y="7587"/>
                  </a:lnTo>
                  <a:lnTo>
                    <a:pt x="10228" y="8266"/>
                  </a:lnTo>
                  <a:lnTo>
                    <a:pt x="8335" y="9314"/>
                  </a:lnTo>
                  <a:cubicBezTo>
                    <a:pt x="8263" y="9361"/>
                    <a:pt x="8239" y="9457"/>
                    <a:pt x="8275" y="9540"/>
                  </a:cubicBezTo>
                  <a:cubicBezTo>
                    <a:pt x="8311" y="9600"/>
                    <a:pt x="8370" y="9623"/>
                    <a:pt x="8430" y="9623"/>
                  </a:cubicBezTo>
                  <a:cubicBezTo>
                    <a:pt x="8454" y="9623"/>
                    <a:pt x="8489" y="9623"/>
                    <a:pt x="8501" y="9611"/>
                  </a:cubicBezTo>
                  <a:lnTo>
                    <a:pt x="10680" y="8409"/>
                  </a:lnTo>
                  <a:cubicBezTo>
                    <a:pt x="10680" y="8373"/>
                    <a:pt x="10692" y="8349"/>
                    <a:pt x="10704" y="8326"/>
                  </a:cubicBezTo>
                  <a:cubicBezTo>
                    <a:pt x="10716" y="8302"/>
                    <a:pt x="10728" y="8266"/>
                    <a:pt x="10728" y="8242"/>
                  </a:cubicBezTo>
                  <a:lnTo>
                    <a:pt x="10728" y="6778"/>
                  </a:lnTo>
                  <a:cubicBezTo>
                    <a:pt x="10728" y="6694"/>
                    <a:pt x="10656" y="6623"/>
                    <a:pt x="10573" y="6623"/>
                  </a:cubicBezTo>
                  <a:cubicBezTo>
                    <a:pt x="10478" y="6623"/>
                    <a:pt x="10406" y="6694"/>
                    <a:pt x="10406" y="6778"/>
                  </a:cubicBezTo>
                  <a:lnTo>
                    <a:pt x="10406" y="7992"/>
                  </a:lnTo>
                  <a:lnTo>
                    <a:pt x="8811" y="7278"/>
                  </a:lnTo>
                  <a:lnTo>
                    <a:pt x="8811" y="4206"/>
                  </a:lnTo>
                  <a:lnTo>
                    <a:pt x="10406" y="3325"/>
                  </a:lnTo>
                  <a:lnTo>
                    <a:pt x="10406" y="6063"/>
                  </a:lnTo>
                  <a:cubicBezTo>
                    <a:pt x="10406" y="6159"/>
                    <a:pt x="10478" y="6230"/>
                    <a:pt x="10573" y="6230"/>
                  </a:cubicBezTo>
                  <a:cubicBezTo>
                    <a:pt x="10656" y="6230"/>
                    <a:pt x="10728" y="6159"/>
                    <a:pt x="10728" y="6063"/>
                  </a:cubicBezTo>
                  <a:lnTo>
                    <a:pt x="10728" y="3051"/>
                  </a:lnTo>
                  <a:cubicBezTo>
                    <a:pt x="10728" y="2992"/>
                    <a:pt x="10704" y="2932"/>
                    <a:pt x="10644" y="2896"/>
                  </a:cubicBezTo>
                  <a:lnTo>
                    <a:pt x="5453" y="27"/>
                  </a:lnTo>
                  <a:cubicBezTo>
                    <a:pt x="5430" y="9"/>
                    <a:pt x="5403" y="0"/>
                    <a:pt x="53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490" name="Google Shape;12490;p66"/>
          <p:cNvGrpSpPr/>
          <p:nvPr/>
        </p:nvGrpSpPr>
        <p:grpSpPr>
          <a:xfrm>
            <a:off x="1396957" y="4287365"/>
            <a:ext cx="301861" cy="332871"/>
            <a:chOff x="1396957" y="4287365"/>
            <a:chExt cx="301861" cy="332871"/>
          </a:xfrm>
        </p:grpSpPr>
        <p:sp>
          <p:nvSpPr>
            <p:cNvPr id="12491" name="Google Shape;12491;p66"/>
            <p:cNvSpPr/>
            <p:nvPr/>
          </p:nvSpPr>
          <p:spPr>
            <a:xfrm>
              <a:off x="1396957" y="4287365"/>
              <a:ext cx="301861" cy="332871"/>
            </a:xfrm>
            <a:custGeom>
              <a:rect b="b" l="l" r="r" t="t"/>
              <a:pathLst>
                <a:path extrusionOk="0" h="10466" w="9491">
                  <a:moveTo>
                    <a:pt x="751" y="2417"/>
                  </a:moveTo>
                  <a:lnTo>
                    <a:pt x="930" y="2619"/>
                  </a:lnTo>
                  <a:lnTo>
                    <a:pt x="513" y="2989"/>
                  </a:lnTo>
                  <a:lnTo>
                    <a:pt x="334" y="2786"/>
                  </a:lnTo>
                  <a:lnTo>
                    <a:pt x="751" y="2417"/>
                  </a:lnTo>
                  <a:close/>
                  <a:moveTo>
                    <a:pt x="1132" y="2834"/>
                  </a:moveTo>
                  <a:lnTo>
                    <a:pt x="3394" y="5346"/>
                  </a:lnTo>
                  <a:lnTo>
                    <a:pt x="3299" y="5429"/>
                  </a:lnTo>
                  <a:lnTo>
                    <a:pt x="1037" y="2917"/>
                  </a:lnTo>
                  <a:lnTo>
                    <a:pt x="1132" y="2834"/>
                  </a:lnTo>
                  <a:close/>
                  <a:moveTo>
                    <a:pt x="811" y="3131"/>
                  </a:moveTo>
                  <a:lnTo>
                    <a:pt x="3073" y="5644"/>
                  </a:lnTo>
                  <a:lnTo>
                    <a:pt x="2989" y="5727"/>
                  </a:lnTo>
                  <a:lnTo>
                    <a:pt x="727" y="3215"/>
                  </a:lnTo>
                  <a:lnTo>
                    <a:pt x="811" y="3131"/>
                  </a:lnTo>
                  <a:close/>
                  <a:moveTo>
                    <a:pt x="3478" y="5691"/>
                  </a:moveTo>
                  <a:lnTo>
                    <a:pt x="3597" y="5989"/>
                  </a:lnTo>
                  <a:lnTo>
                    <a:pt x="3299" y="5846"/>
                  </a:lnTo>
                  <a:lnTo>
                    <a:pt x="3478" y="5691"/>
                  </a:lnTo>
                  <a:close/>
                  <a:moveTo>
                    <a:pt x="3216" y="0"/>
                  </a:moveTo>
                  <a:cubicBezTo>
                    <a:pt x="3013" y="0"/>
                    <a:pt x="2858" y="167"/>
                    <a:pt x="2858" y="357"/>
                  </a:cubicBezTo>
                  <a:lnTo>
                    <a:pt x="2858" y="4286"/>
                  </a:lnTo>
                  <a:lnTo>
                    <a:pt x="977" y="2203"/>
                  </a:lnTo>
                  <a:cubicBezTo>
                    <a:pt x="918" y="2143"/>
                    <a:pt x="846" y="2119"/>
                    <a:pt x="775" y="2096"/>
                  </a:cubicBezTo>
                  <a:cubicBezTo>
                    <a:pt x="691" y="2096"/>
                    <a:pt x="608" y="2131"/>
                    <a:pt x="549" y="2167"/>
                  </a:cubicBezTo>
                  <a:lnTo>
                    <a:pt x="132" y="2548"/>
                  </a:lnTo>
                  <a:cubicBezTo>
                    <a:pt x="13" y="2667"/>
                    <a:pt x="1" y="2858"/>
                    <a:pt x="96" y="2977"/>
                  </a:cubicBezTo>
                  <a:lnTo>
                    <a:pt x="2751" y="5917"/>
                  </a:lnTo>
                  <a:cubicBezTo>
                    <a:pt x="2775" y="5953"/>
                    <a:pt x="2811" y="5977"/>
                    <a:pt x="2858" y="6001"/>
                  </a:cubicBezTo>
                  <a:lnTo>
                    <a:pt x="2858" y="8358"/>
                  </a:lnTo>
                  <a:lnTo>
                    <a:pt x="2263" y="8358"/>
                  </a:lnTo>
                  <a:cubicBezTo>
                    <a:pt x="2168" y="8358"/>
                    <a:pt x="2108" y="8442"/>
                    <a:pt x="2108" y="8513"/>
                  </a:cubicBezTo>
                  <a:cubicBezTo>
                    <a:pt x="2108" y="8596"/>
                    <a:pt x="2180" y="8656"/>
                    <a:pt x="2263" y="8656"/>
                  </a:cubicBezTo>
                  <a:lnTo>
                    <a:pt x="6502" y="8656"/>
                  </a:lnTo>
                  <a:cubicBezTo>
                    <a:pt x="6526" y="8656"/>
                    <a:pt x="6549" y="8692"/>
                    <a:pt x="6549" y="8704"/>
                  </a:cubicBezTo>
                  <a:lnTo>
                    <a:pt x="6549" y="9013"/>
                  </a:lnTo>
                  <a:cubicBezTo>
                    <a:pt x="6549" y="9477"/>
                    <a:pt x="6752" y="9882"/>
                    <a:pt x="7097" y="10144"/>
                  </a:cubicBezTo>
                  <a:lnTo>
                    <a:pt x="1644" y="10144"/>
                  </a:lnTo>
                  <a:cubicBezTo>
                    <a:pt x="1025" y="10144"/>
                    <a:pt x="513" y="9644"/>
                    <a:pt x="513" y="9013"/>
                  </a:cubicBezTo>
                  <a:lnTo>
                    <a:pt x="513" y="8704"/>
                  </a:lnTo>
                  <a:cubicBezTo>
                    <a:pt x="513" y="8680"/>
                    <a:pt x="549" y="8656"/>
                    <a:pt x="561" y="8656"/>
                  </a:cubicBezTo>
                  <a:lnTo>
                    <a:pt x="1573" y="8656"/>
                  </a:lnTo>
                  <a:cubicBezTo>
                    <a:pt x="1668" y="8656"/>
                    <a:pt x="1727" y="8584"/>
                    <a:pt x="1727" y="8513"/>
                  </a:cubicBezTo>
                  <a:cubicBezTo>
                    <a:pt x="1727" y="8418"/>
                    <a:pt x="1644" y="8358"/>
                    <a:pt x="1573" y="8358"/>
                  </a:cubicBezTo>
                  <a:lnTo>
                    <a:pt x="561" y="8358"/>
                  </a:lnTo>
                  <a:cubicBezTo>
                    <a:pt x="370" y="8358"/>
                    <a:pt x="203" y="8525"/>
                    <a:pt x="203" y="8715"/>
                  </a:cubicBezTo>
                  <a:lnTo>
                    <a:pt x="203" y="9037"/>
                  </a:lnTo>
                  <a:cubicBezTo>
                    <a:pt x="203" y="9823"/>
                    <a:pt x="846" y="10466"/>
                    <a:pt x="1632" y="10466"/>
                  </a:cubicBezTo>
                  <a:lnTo>
                    <a:pt x="8050" y="10466"/>
                  </a:lnTo>
                  <a:cubicBezTo>
                    <a:pt x="8835" y="10466"/>
                    <a:pt x="9478" y="9823"/>
                    <a:pt x="9478" y="9037"/>
                  </a:cubicBezTo>
                  <a:lnTo>
                    <a:pt x="9478" y="4846"/>
                  </a:lnTo>
                  <a:cubicBezTo>
                    <a:pt x="9478" y="4763"/>
                    <a:pt x="9407" y="4703"/>
                    <a:pt x="9324" y="4703"/>
                  </a:cubicBezTo>
                  <a:cubicBezTo>
                    <a:pt x="9240" y="4703"/>
                    <a:pt x="9181" y="4774"/>
                    <a:pt x="9181" y="4846"/>
                  </a:cubicBezTo>
                  <a:lnTo>
                    <a:pt x="9181" y="9037"/>
                  </a:lnTo>
                  <a:cubicBezTo>
                    <a:pt x="9181" y="9656"/>
                    <a:pt x="8669" y="10168"/>
                    <a:pt x="8050" y="10168"/>
                  </a:cubicBezTo>
                  <a:lnTo>
                    <a:pt x="7978" y="10168"/>
                  </a:lnTo>
                  <a:cubicBezTo>
                    <a:pt x="7347" y="10168"/>
                    <a:pt x="6847" y="9656"/>
                    <a:pt x="6847" y="9037"/>
                  </a:cubicBezTo>
                  <a:lnTo>
                    <a:pt x="6847" y="8715"/>
                  </a:lnTo>
                  <a:cubicBezTo>
                    <a:pt x="6847" y="8525"/>
                    <a:pt x="6680" y="8358"/>
                    <a:pt x="6490" y="8358"/>
                  </a:cubicBezTo>
                  <a:lnTo>
                    <a:pt x="3156" y="8358"/>
                  </a:lnTo>
                  <a:lnTo>
                    <a:pt x="3156" y="6096"/>
                  </a:lnTo>
                  <a:lnTo>
                    <a:pt x="3585" y="6322"/>
                  </a:lnTo>
                  <a:cubicBezTo>
                    <a:pt x="3609" y="6334"/>
                    <a:pt x="3656" y="6358"/>
                    <a:pt x="3692" y="6358"/>
                  </a:cubicBezTo>
                  <a:cubicBezTo>
                    <a:pt x="3751" y="6358"/>
                    <a:pt x="3811" y="6334"/>
                    <a:pt x="3847" y="6298"/>
                  </a:cubicBezTo>
                  <a:cubicBezTo>
                    <a:pt x="3930" y="6215"/>
                    <a:pt x="3954" y="6120"/>
                    <a:pt x="3906" y="6025"/>
                  </a:cubicBezTo>
                  <a:lnTo>
                    <a:pt x="3668" y="5394"/>
                  </a:lnTo>
                  <a:lnTo>
                    <a:pt x="3668" y="5358"/>
                  </a:lnTo>
                  <a:cubicBezTo>
                    <a:pt x="3668" y="5286"/>
                    <a:pt x="3644" y="5191"/>
                    <a:pt x="3597" y="5132"/>
                  </a:cubicBezTo>
                  <a:lnTo>
                    <a:pt x="3132" y="4608"/>
                  </a:lnTo>
                  <a:lnTo>
                    <a:pt x="3132" y="345"/>
                  </a:lnTo>
                  <a:cubicBezTo>
                    <a:pt x="3132" y="310"/>
                    <a:pt x="3168" y="298"/>
                    <a:pt x="3180" y="298"/>
                  </a:cubicBezTo>
                  <a:lnTo>
                    <a:pt x="9109" y="298"/>
                  </a:lnTo>
                  <a:cubicBezTo>
                    <a:pt x="9133" y="298"/>
                    <a:pt x="9145" y="333"/>
                    <a:pt x="9145" y="345"/>
                  </a:cubicBezTo>
                  <a:lnTo>
                    <a:pt x="9145" y="2346"/>
                  </a:lnTo>
                  <a:cubicBezTo>
                    <a:pt x="9145" y="2441"/>
                    <a:pt x="9228" y="2500"/>
                    <a:pt x="9300" y="2500"/>
                  </a:cubicBezTo>
                  <a:cubicBezTo>
                    <a:pt x="9383" y="2500"/>
                    <a:pt x="9443" y="2429"/>
                    <a:pt x="9443" y="2346"/>
                  </a:cubicBezTo>
                  <a:lnTo>
                    <a:pt x="9443" y="345"/>
                  </a:lnTo>
                  <a:cubicBezTo>
                    <a:pt x="9490" y="167"/>
                    <a:pt x="9324" y="0"/>
                    <a:pt x="9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2" name="Google Shape;12492;p66"/>
            <p:cNvSpPr/>
            <p:nvPr/>
          </p:nvSpPr>
          <p:spPr>
            <a:xfrm>
              <a:off x="1689309" y="4378614"/>
              <a:ext cx="9510" cy="46976"/>
            </a:xfrm>
            <a:custGeom>
              <a:rect b="b" l="l" r="r" t="t"/>
              <a:pathLst>
                <a:path extrusionOk="0" h="1477" w="299">
                  <a:moveTo>
                    <a:pt x="155" y="0"/>
                  </a:moveTo>
                  <a:cubicBezTo>
                    <a:pt x="60" y="0"/>
                    <a:pt x="1" y="84"/>
                    <a:pt x="1" y="155"/>
                  </a:cubicBezTo>
                  <a:lnTo>
                    <a:pt x="1" y="1334"/>
                  </a:lnTo>
                  <a:cubicBezTo>
                    <a:pt x="1" y="1417"/>
                    <a:pt x="72" y="1477"/>
                    <a:pt x="155" y="1477"/>
                  </a:cubicBezTo>
                  <a:cubicBezTo>
                    <a:pt x="239" y="1477"/>
                    <a:pt x="298" y="1405"/>
                    <a:pt x="298" y="1334"/>
                  </a:cubicBezTo>
                  <a:lnTo>
                    <a:pt x="298" y="155"/>
                  </a:lnTo>
                  <a:cubicBezTo>
                    <a:pt x="298" y="84"/>
                    <a:pt x="239"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3" name="Google Shape;12493;p66"/>
            <p:cNvSpPr/>
            <p:nvPr/>
          </p:nvSpPr>
          <p:spPr>
            <a:xfrm>
              <a:off x="1520424" y="4385420"/>
              <a:ext cx="33363" cy="32982"/>
            </a:xfrm>
            <a:custGeom>
              <a:rect b="b" l="l" r="r" t="t"/>
              <a:pathLst>
                <a:path extrusionOk="0" h="1037" w="1049">
                  <a:moveTo>
                    <a:pt x="524" y="298"/>
                  </a:moveTo>
                  <a:cubicBezTo>
                    <a:pt x="643" y="298"/>
                    <a:pt x="739" y="406"/>
                    <a:pt x="739" y="525"/>
                  </a:cubicBezTo>
                  <a:cubicBezTo>
                    <a:pt x="739" y="644"/>
                    <a:pt x="643" y="739"/>
                    <a:pt x="524" y="739"/>
                  </a:cubicBezTo>
                  <a:cubicBezTo>
                    <a:pt x="405" y="739"/>
                    <a:pt x="298" y="644"/>
                    <a:pt x="298" y="525"/>
                  </a:cubicBezTo>
                  <a:cubicBezTo>
                    <a:pt x="298" y="406"/>
                    <a:pt x="405" y="298"/>
                    <a:pt x="524" y="298"/>
                  </a:cubicBezTo>
                  <a:close/>
                  <a:moveTo>
                    <a:pt x="524" y="1"/>
                  </a:moveTo>
                  <a:cubicBezTo>
                    <a:pt x="238" y="1"/>
                    <a:pt x="0" y="239"/>
                    <a:pt x="0" y="525"/>
                  </a:cubicBezTo>
                  <a:cubicBezTo>
                    <a:pt x="0" y="798"/>
                    <a:pt x="238" y="1037"/>
                    <a:pt x="524" y="1037"/>
                  </a:cubicBezTo>
                  <a:cubicBezTo>
                    <a:pt x="798" y="1037"/>
                    <a:pt x="1036" y="798"/>
                    <a:pt x="1036" y="525"/>
                  </a:cubicBezTo>
                  <a:cubicBezTo>
                    <a:pt x="1048" y="239"/>
                    <a:pt x="822" y="1"/>
                    <a:pt x="5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4" name="Google Shape;12494;p66"/>
            <p:cNvSpPr/>
            <p:nvPr/>
          </p:nvSpPr>
          <p:spPr>
            <a:xfrm>
              <a:off x="1563202" y="4398683"/>
              <a:ext cx="34508" cy="9510"/>
            </a:xfrm>
            <a:custGeom>
              <a:rect b="b" l="l" r="r" t="t"/>
              <a:pathLst>
                <a:path extrusionOk="0" h="299" w="1085">
                  <a:moveTo>
                    <a:pt x="167" y="0"/>
                  </a:moveTo>
                  <a:cubicBezTo>
                    <a:pt x="84" y="0"/>
                    <a:pt x="25" y="72"/>
                    <a:pt x="25" y="143"/>
                  </a:cubicBezTo>
                  <a:cubicBezTo>
                    <a:pt x="1" y="227"/>
                    <a:pt x="84" y="298"/>
                    <a:pt x="167" y="298"/>
                  </a:cubicBezTo>
                  <a:lnTo>
                    <a:pt x="929" y="298"/>
                  </a:lnTo>
                  <a:cubicBezTo>
                    <a:pt x="1025" y="298"/>
                    <a:pt x="1084" y="227"/>
                    <a:pt x="1084" y="143"/>
                  </a:cubicBezTo>
                  <a:cubicBezTo>
                    <a:pt x="1084" y="60"/>
                    <a:pt x="1001" y="0"/>
                    <a:pt x="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5" name="Google Shape;12495;p66"/>
            <p:cNvSpPr/>
            <p:nvPr/>
          </p:nvSpPr>
          <p:spPr>
            <a:xfrm>
              <a:off x="1563965" y="4410037"/>
              <a:ext cx="92807" cy="9510"/>
            </a:xfrm>
            <a:custGeom>
              <a:rect b="b" l="l" r="r" t="t"/>
              <a:pathLst>
                <a:path extrusionOk="0" h="299" w="2918">
                  <a:moveTo>
                    <a:pt x="143" y="1"/>
                  </a:moveTo>
                  <a:cubicBezTo>
                    <a:pt x="60" y="1"/>
                    <a:pt x="1" y="72"/>
                    <a:pt x="1" y="144"/>
                  </a:cubicBezTo>
                  <a:cubicBezTo>
                    <a:pt x="1" y="239"/>
                    <a:pt x="72" y="298"/>
                    <a:pt x="143" y="298"/>
                  </a:cubicBezTo>
                  <a:lnTo>
                    <a:pt x="2763" y="298"/>
                  </a:lnTo>
                  <a:cubicBezTo>
                    <a:pt x="2858" y="298"/>
                    <a:pt x="2918" y="227"/>
                    <a:pt x="2918" y="144"/>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6" name="Google Shape;12496;p66"/>
            <p:cNvSpPr/>
            <p:nvPr/>
          </p:nvSpPr>
          <p:spPr>
            <a:xfrm>
              <a:off x="1563202" y="4385039"/>
              <a:ext cx="10273" cy="9510"/>
            </a:xfrm>
            <a:custGeom>
              <a:rect b="b" l="l" r="r" t="t"/>
              <a:pathLst>
                <a:path extrusionOk="0" h="299" w="323">
                  <a:moveTo>
                    <a:pt x="167" y="1"/>
                  </a:moveTo>
                  <a:cubicBezTo>
                    <a:pt x="84" y="1"/>
                    <a:pt x="25" y="72"/>
                    <a:pt x="25" y="144"/>
                  </a:cubicBezTo>
                  <a:cubicBezTo>
                    <a:pt x="1" y="215"/>
                    <a:pt x="84" y="299"/>
                    <a:pt x="167" y="299"/>
                  </a:cubicBezTo>
                  <a:cubicBezTo>
                    <a:pt x="263" y="299"/>
                    <a:pt x="322" y="215"/>
                    <a:pt x="322" y="144"/>
                  </a:cubicBezTo>
                  <a:cubicBezTo>
                    <a:pt x="322"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7" name="Google Shape;12497;p66"/>
            <p:cNvSpPr/>
            <p:nvPr/>
          </p:nvSpPr>
          <p:spPr>
            <a:xfrm>
              <a:off x="1520424" y="4436944"/>
              <a:ext cx="33363" cy="33332"/>
            </a:xfrm>
            <a:custGeom>
              <a:rect b="b" l="l" r="r" t="t"/>
              <a:pathLst>
                <a:path extrusionOk="0" h="1048" w="1049">
                  <a:moveTo>
                    <a:pt x="524" y="298"/>
                  </a:moveTo>
                  <a:cubicBezTo>
                    <a:pt x="643" y="298"/>
                    <a:pt x="739" y="405"/>
                    <a:pt x="739" y="524"/>
                  </a:cubicBezTo>
                  <a:cubicBezTo>
                    <a:pt x="739" y="655"/>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8" name="Google Shape;12498;p66"/>
            <p:cNvSpPr/>
            <p:nvPr/>
          </p:nvSpPr>
          <p:spPr>
            <a:xfrm>
              <a:off x="1563202" y="4450175"/>
              <a:ext cx="34508" cy="9510"/>
            </a:xfrm>
            <a:custGeom>
              <a:rect b="b" l="l" r="r" t="t"/>
              <a:pathLst>
                <a:path extrusionOk="0" h="299" w="1085">
                  <a:moveTo>
                    <a:pt x="167" y="1"/>
                  </a:moveTo>
                  <a:cubicBezTo>
                    <a:pt x="84" y="1"/>
                    <a:pt x="25" y="72"/>
                    <a:pt x="25" y="156"/>
                  </a:cubicBezTo>
                  <a:cubicBezTo>
                    <a:pt x="1" y="239"/>
                    <a:pt x="84" y="298"/>
                    <a:pt x="167" y="298"/>
                  </a:cubicBezTo>
                  <a:lnTo>
                    <a:pt x="929" y="298"/>
                  </a:lnTo>
                  <a:cubicBezTo>
                    <a:pt x="1025" y="298"/>
                    <a:pt x="1084" y="227"/>
                    <a:pt x="1084" y="156"/>
                  </a:cubicBezTo>
                  <a:cubicBezTo>
                    <a:pt x="1084" y="60"/>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499" name="Google Shape;12499;p66"/>
            <p:cNvSpPr/>
            <p:nvPr/>
          </p:nvSpPr>
          <p:spPr>
            <a:xfrm>
              <a:off x="1563965" y="4461530"/>
              <a:ext cx="92807" cy="9510"/>
            </a:xfrm>
            <a:custGeom>
              <a:rect b="b" l="l" r="r" t="t"/>
              <a:pathLst>
                <a:path extrusionOk="0" h="299" w="2918">
                  <a:moveTo>
                    <a:pt x="143" y="1"/>
                  </a:moveTo>
                  <a:cubicBezTo>
                    <a:pt x="60" y="1"/>
                    <a:pt x="1" y="72"/>
                    <a:pt x="1" y="156"/>
                  </a:cubicBezTo>
                  <a:cubicBezTo>
                    <a:pt x="1" y="239"/>
                    <a:pt x="72" y="299"/>
                    <a:pt x="143" y="299"/>
                  </a:cubicBezTo>
                  <a:lnTo>
                    <a:pt x="2763" y="299"/>
                  </a:lnTo>
                  <a:cubicBezTo>
                    <a:pt x="2858" y="299"/>
                    <a:pt x="2918" y="227"/>
                    <a:pt x="2918" y="156"/>
                  </a:cubicBezTo>
                  <a:cubicBezTo>
                    <a:pt x="2918" y="72"/>
                    <a:pt x="2858" y="1"/>
                    <a:pt x="2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0" name="Google Shape;12500;p66"/>
            <p:cNvSpPr/>
            <p:nvPr/>
          </p:nvSpPr>
          <p:spPr>
            <a:xfrm>
              <a:off x="1563202" y="4436563"/>
              <a:ext cx="10273" cy="9478"/>
            </a:xfrm>
            <a:custGeom>
              <a:rect b="b" l="l" r="r" t="t"/>
              <a:pathLst>
                <a:path extrusionOk="0" h="298" w="323">
                  <a:moveTo>
                    <a:pt x="167" y="0"/>
                  </a:moveTo>
                  <a:cubicBezTo>
                    <a:pt x="84" y="0"/>
                    <a:pt x="25" y="72"/>
                    <a:pt x="25" y="143"/>
                  </a:cubicBezTo>
                  <a:cubicBezTo>
                    <a:pt x="1" y="226"/>
                    <a:pt x="84" y="298"/>
                    <a:pt x="167" y="298"/>
                  </a:cubicBezTo>
                  <a:cubicBezTo>
                    <a:pt x="263" y="298"/>
                    <a:pt x="322" y="226"/>
                    <a:pt x="322" y="143"/>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1" name="Google Shape;12501;p66"/>
            <p:cNvSpPr/>
            <p:nvPr/>
          </p:nvSpPr>
          <p:spPr>
            <a:xfrm>
              <a:off x="1520424" y="4488437"/>
              <a:ext cx="33363" cy="33332"/>
            </a:xfrm>
            <a:custGeom>
              <a:rect b="b" l="l" r="r" t="t"/>
              <a:pathLst>
                <a:path extrusionOk="0" h="1048" w="1049">
                  <a:moveTo>
                    <a:pt x="524" y="298"/>
                  </a:moveTo>
                  <a:cubicBezTo>
                    <a:pt x="643" y="298"/>
                    <a:pt x="739" y="405"/>
                    <a:pt x="739" y="524"/>
                  </a:cubicBezTo>
                  <a:cubicBezTo>
                    <a:pt x="739" y="643"/>
                    <a:pt x="643" y="750"/>
                    <a:pt x="524" y="750"/>
                  </a:cubicBezTo>
                  <a:cubicBezTo>
                    <a:pt x="405" y="750"/>
                    <a:pt x="298" y="643"/>
                    <a:pt x="298" y="524"/>
                  </a:cubicBezTo>
                  <a:cubicBezTo>
                    <a:pt x="298" y="405"/>
                    <a:pt x="405" y="298"/>
                    <a:pt x="524" y="298"/>
                  </a:cubicBezTo>
                  <a:close/>
                  <a:moveTo>
                    <a:pt x="524" y="0"/>
                  </a:moveTo>
                  <a:cubicBezTo>
                    <a:pt x="238" y="0"/>
                    <a:pt x="0" y="238"/>
                    <a:pt x="0" y="524"/>
                  </a:cubicBezTo>
                  <a:cubicBezTo>
                    <a:pt x="0" y="810"/>
                    <a:pt x="238" y="1048"/>
                    <a:pt x="524" y="1048"/>
                  </a:cubicBezTo>
                  <a:cubicBezTo>
                    <a:pt x="798" y="1048"/>
                    <a:pt x="1036" y="810"/>
                    <a:pt x="1036" y="524"/>
                  </a:cubicBezTo>
                  <a:cubicBezTo>
                    <a:pt x="1048"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2" name="Google Shape;12502;p66"/>
            <p:cNvSpPr/>
            <p:nvPr/>
          </p:nvSpPr>
          <p:spPr>
            <a:xfrm>
              <a:off x="1563202" y="4501667"/>
              <a:ext cx="34508" cy="9510"/>
            </a:xfrm>
            <a:custGeom>
              <a:rect b="b" l="l" r="r" t="t"/>
              <a:pathLst>
                <a:path extrusionOk="0" h="299" w="1085">
                  <a:moveTo>
                    <a:pt x="167" y="1"/>
                  </a:moveTo>
                  <a:cubicBezTo>
                    <a:pt x="84" y="1"/>
                    <a:pt x="25" y="84"/>
                    <a:pt x="25" y="156"/>
                  </a:cubicBezTo>
                  <a:cubicBezTo>
                    <a:pt x="1" y="239"/>
                    <a:pt x="84" y="299"/>
                    <a:pt x="167" y="299"/>
                  </a:cubicBezTo>
                  <a:lnTo>
                    <a:pt x="929" y="299"/>
                  </a:lnTo>
                  <a:cubicBezTo>
                    <a:pt x="1025" y="299"/>
                    <a:pt x="1084" y="227"/>
                    <a:pt x="1084" y="156"/>
                  </a:cubicBezTo>
                  <a:cubicBezTo>
                    <a:pt x="1084" y="61"/>
                    <a:pt x="1001" y="1"/>
                    <a:pt x="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3" name="Google Shape;12503;p66"/>
            <p:cNvSpPr/>
            <p:nvPr/>
          </p:nvSpPr>
          <p:spPr>
            <a:xfrm>
              <a:off x="1563202" y="4513785"/>
              <a:ext cx="93570" cy="9510"/>
            </a:xfrm>
            <a:custGeom>
              <a:rect b="b" l="l" r="r" t="t"/>
              <a:pathLst>
                <a:path extrusionOk="0" h="299" w="2942">
                  <a:moveTo>
                    <a:pt x="167" y="1"/>
                  </a:moveTo>
                  <a:cubicBezTo>
                    <a:pt x="84" y="1"/>
                    <a:pt x="25" y="72"/>
                    <a:pt x="25" y="144"/>
                  </a:cubicBezTo>
                  <a:cubicBezTo>
                    <a:pt x="1" y="215"/>
                    <a:pt x="84" y="299"/>
                    <a:pt x="167" y="299"/>
                  </a:cubicBezTo>
                  <a:lnTo>
                    <a:pt x="2787" y="299"/>
                  </a:lnTo>
                  <a:cubicBezTo>
                    <a:pt x="2882" y="299"/>
                    <a:pt x="2942" y="215"/>
                    <a:pt x="2942" y="144"/>
                  </a:cubicBezTo>
                  <a:cubicBezTo>
                    <a:pt x="2942" y="61"/>
                    <a:pt x="2870" y="1"/>
                    <a:pt x="2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4" name="Google Shape;12504;p66"/>
            <p:cNvSpPr/>
            <p:nvPr/>
          </p:nvSpPr>
          <p:spPr>
            <a:xfrm>
              <a:off x="1563202" y="4488055"/>
              <a:ext cx="10273" cy="9478"/>
            </a:xfrm>
            <a:custGeom>
              <a:rect b="b" l="l" r="r" t="t"/>
              <a:pathLst>
                <a:path extrusionOk="0" h="298" w="323">
                  <a:moveTo>
                    <a:pt x="167" y="0"/>
                  </a:moveTo>
                  <a:cubicBezTo>
                    <a:pt x="84" y="0"/>
                    <a:pt x="25" y="72"/>
                    <a:pt x="25" y="155"/>
                  </a:cubicBezTo>
                  <a:cubicBezTo>
                    <a:pt x="1" y="227"/>
                    <a:pt x="84" y="298"/>
                    <a:pt x="167" y="298"/>
                  </a:cubicBezTo>
                  <a:cubicBezTo>
                    <a:pt x="263" y="298"/>
                    <a:pt x="322" y="227"/>
                    <a:pt x="322" y="155"/>
                  </a:cubicBezTo>
                  <a:cubicBezTo>
                    <a:pt x="322"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5" name="Google Shape;12505;p66"/>
            <p:cNvSpPr/>
            <p:nvPr/>
          </p:nvSpPr>
          <p:spPr>
            <a:xfrm>
              <a:off x="1522682" y="4318025"/>
              <a:ext cx="141659" cy="37912"/>
            </a:xfrm>
            <a:custGeom>
              <a:rect b="b" l="l" r="r" t="t"/>
              <a:pathLst>
                <a:path extrusionOk="0" h="1192" w="4454">
                  <a:moveTo>
                    <a:pt x="4144" y="322"/>
                  </a:moveTo>
                  <a:lnTo>
                    <a:pt x="4144" y="893"/>
                  </a:lnTo>
                  <a:lnTo>
                    <a:pt x="298" y="893"/>
                  </a:lnTo>
                  <a:lnTo>
                    <a:pt x="298" y="322"/>
                  </a:lnTo>
                  <a:close/>
                  <a:moveTo>
                    <a:pt x="156" y="0"/>
                  </a:moveTo>
                  <a:cubicBezTo>
                    <a:pt x="60" y="0"/>
                    <a:pt x="1" y="84"/>
                    <a:pt x="1" y="155"/>
                  </a:cubicBezTo>
                  <a:lnTo>
                    <a:pt x="1" y="1048"/>
                  </a:lnTo>
                  <a:cubicBezTo>
                    <a:pt x="1" y="1132"/>
                    <a:pt x="72" y="1191"/>
                    <a:pt x="156" y="1191"/>
                  </a:cubicBezTo>
                  <a:lnTo>
                    <a:pt x="4299" y="1191"/>
                  </a:lnTo>
                  <a:cubicBezTo>
                    <a:pt x="4382" y="1191"/>
                    <a:pt x="4454" y="1132"/>
                    <a:pt x="4454" y="1048"/>
                  </a:cubicBezTo>
                  <a:lnTo>
                    <a:pt x="4454" y="155"/>
                  </a:lnTo>
                  <a:cubicBezTo>
                    <a:pt x="4454" y="60"/>
                    <a:pt x="4382" y="0"/>
                    <a:pt x="4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06" name="Google Shape;12506;p66"/>
          <p:cNvGrpSpPr/>
          <p:nvPr/>
        </p:nvGrpSpPr>
        <p:grpSpPr>
          <a:xfrm>
            <a:off x="1865381" y="4277506"/>
            <a:ext cx="396131" cy="355612"/>
            <a:chOff x="1865381" y="4277506"/>
            <a:chExt cx="396131" cy="355612"/>
          </a:xfrm>
        </p:grpSpPr>
        <p:sp>
          <p:nvSpPr>
            <p:cNvPr id="12507" name="Google Shape;12507;p66"/>
            <p:cNvSpPr/>
            <p:nvPr/>
          </p:nvSpPr>
          <p:spPr>
            <a:xfrm>
              <a:off x="1865381" y="4277506"/>
              <a:ext cx="396131" cy="355612"/>
            </a:xfrm>
            <a:custGeom>
              <a:rect b="b" l="l" r="r" t="t"/>
              <a:pathLst>
                <a:path extrusionOk="0" h="11181" w="12455">
                  <a:moveTo>
                    <a:pt x="6240" y="322"/>
                  </a:moveTo>
                  <a:cubicBezTo>
                    <a:pt x="6883" y="322"/>
                    <a:pt x="7395" y="846"/>
                    <a:pt x="7395" y="1489"/>
                  </a:cubicBezTo>
                  <a:cubicBezTo>
                    <a:pt x="7395" y="2132"/>
                    <a:pt x="6883" y="2644"/>
                    <a:pt x="6240" y="2644"/>
                  </a:cubicBezTo>
                  <a:cubicBezTo>
                    <a:pt x="5597" y="2644"/>
                    <a:pt x="5073" y="2132"/>
                    <a:pt x="5073" y="1489"/>
                  </a:cubicBezTo>
                  <a:cubicBezTo>
                    <a:pt x="5073" y="834"/>
                    <a:pt x="5597" y="322"/>
                    <a:pt x="6240" y="322"/>
                  </a:cubicBezTo>
                  <a:close/>
                  <a:moveTo>
                    <a:pt x="8621" y="3703"/>
                  </a:moveTo>
                  <a:cubicBezTo>
                    <a:pt x="8943" y="3703"/>
                    <a:pt x="9276" y="3751"/>
                    <a:pt x="9585" y="3834"/>
                  </a:cubicBezTo>
                  <a:cubicBezTo>
                    <a:pt x="9657" y="4156"/>
                    <a:pt x="9705" y="4477"/>
                    <a:pt x="9705" y="4811"/>
                  </a:cubicBezTo>
                  <a:cubicBezTo>
                    <a:pt x="9705" y="6239"/>
                    <a:pt x="8847" y="7466"/>
                    <a:pt x="7609" y="7990"/>
                  </a:cubicBezTo>
                  <a:cubicBezTo>
                    <a:pt x="7669" y="7728"/>
                    <a:pt x="7692" y="7454"/>
                    <a:pt x="7692" y="7192"/>
                  </a:cubicBezTo>
                  <a:cubicBezTo>
                    <a:pt x="7692" y="6382"/>
                    <a:pt x="7454" y="5620"/>
                    <a:pt x="7002" y="4965"/>
                  </a:cubicBezTo>
                  <a:cubicBezTo>
                    <a:pt x="6859" y="4775"/>
                    <a:pt x="6704" y="4584"/>
                    <a:pt x="6526" y="4418"/>
                  </a:cubicBezTo>
                  <a:cubicBezTo>
                    <a:pt x="7097" y="3977"/>
                    <a:pt x="7835" y="3703"/>
                    <a:pt x="8621" y="3703"/>
                  </a:cubicBezTo>
                  <a:close/>
                  <a:moveTo>
                    <a:pt x="10478" y="7918"/>
                  </a:moveTo>
                  <a:lnTo>
                    <a:pt x="10598" y="8168"/>
                  </a:lnTo>
                  <a:lnTo>
                    <a:pt x="10359" y="8168"/>
                  </a:lnTo>
                  <a:lnTo>
                    <a:pt x="10478" y="7918"/>
                  </a:lnTo>
                  <a:close/>
                  <a:moveTo>
                    <a:pt x="6240" y="4656"/>
                  </a:moveTo>
                  <a:cubicBezTo>
                    <a:pt x="6407" y="4823"/>
                    <a:pt x="6561" y="4989"/>
                    <a:pt x="6704" y="5180"/>
                  </a:cubicBezTo>
                  <a:cubicBezTo>
                    <a:pt x="7121" y="5775"/>
                    <a:pt x="7335" y="6454"/>
                    <a:pt x="7335" y="7192"/>
                  </a:cubicBezTo>
                  <a:cubicBezTo>
                    <a:pt x="7335" y="7513"/>
                    <a:pt x="7299" y="7847"/>
                    <a:pt x="7204" y="8144"/>
                  </a:cubicBezTo>
                  <a:cubicBezTo>
                    <a:pt x="6907" y="8228"/>
                    <a:pt x="6585" y="8275"/>
                    <a:pt x="6252" y="8275"/>
                  </a:cubicBezTo>
                  <a:cubicBezTo>
                    <a:pt x="5930" y="8275"/>
                    <a:pt x="5597" y="8228"/>
                    <a:pt x="5299" y="8144"/>
                  </a:cubicBezTo>
                  <a:cubicBezTo>
                    <a:pt x="5180" y="7847"/>
                    <a:pt x="5133" y="7513"/>
                    <a:pt x="5133" y="7192"/>
                  </a:cubicBezTo>
                  <a:cubicBezTo>
                    <a:pt x="5133" y="6192"/>
                    <a:pt x="5549" y="5299"/>
                    <a:pt x="6240" y="4656"/>
                  </a:cubicBezTo>
                  <a:close/>
                  <a:moveTo>
                    <a:pt x="5430" y="8561"/>
                  </a:moveTo>
                  <a:lnTo>
                    <a:pt x="5430" y="8561"/>
                  </a:lnTo>
                  <a:cubicBezTo>
                    <a:pt x="5704" y="8621"/>
                    <a:pt x="5966" y="8644"/>
                    <a:pt x="6252" y="8644"/>
                  </a:cubicBezTo>
                  <a:cubicBezTo>
                    <a:pt x="6537" y="8644"/>
                    <a:pt x="6799" y="8621"/>
                    <a:pt x="7061" y="8561"/>
                  </a:cubicBezTo>
                  <a:lnTo>
                    <a:pt x="7061" y="8561"/>
                  </a:lnTo>
                  <a:cubicBezTo>
                    <a:pt x="6847" y="8990"/>
                    <a:pt x="6585" y="9395"/>
                    <a:pt x="6240" y="9716"/>
                  </a:cubicBezTo>
                  <a:cubicBezTo>
                    <a:pt x="5895" y="9395"/>
                    <a:pt x="5609" y="9002"/>
                    <a:pt x="5430" y="8561"/>
                  </a:cubicBezTo>
                  <a:close/>
                  <a:moveTo>
                    <a:pt x="2470" y="7643"/>
                  </a:moveTo>
                  <a:cubicBezTo>
                    <a:pt x="2693" y="7643"/>
                    <a:pt x="2903" y="7736"/>
                    <a:pt x="3049" y="7882"/>
                  </a:cubicBezTo>
                  <a:cubicBezTo>
                    <a:pt x="3216" y="8049"/>
                    <a:pt x="3323" y="8263"/>
                    <a:pt x="3323" y="8502"/>
                  </a:cubicBezTo>
                  <a:cubicBezTo>
                    <a:pt x="3323" y="8692"/>
                    <a:pt x="3263" y="8859"/>
                    <a:pt x="3144" y="9002"/>
                  </a:cubicBezTo>
                  <a:cubicBezTo>
                    <a:pt x="2954" y="9275"/>
                    <a:pt x="2799" y="9549"/>
                    <a:pt x="2739" y="9847"/>
                  </a:cubicBezTo>
                  <a:lnTo>
                    <a:pt x="2192" y="9847"/>
                  </a:lnTo>
                  <a:cubicBezTo>
                    <a:pt x="2132" y="9537"/>
                    <a:pt x="2001" y="9252"/>
                    <a:pt x="1799" y="9002"/>
                  </a:cubicBezTo>
                  <a:cubicBezTo>
                    <a:pt x="1680" y="8835"/>
                    <a:pt x="1620" y="8656"/>
                    <a:pt x="1620" y="8454"/>
                  </a:cubicBezTo>
                  <a:cubicBezTo>
                    <a:pt x="1644" y="8025"/>
                    <a:pt x="2001" y="7668"/>
                    <a:pt x="2430" y="7644"/>
                  </a:cubicBezTo>
                  <a:cubicBezTo>
                    <a:pt x="2443" y="7644"/>
                    <a:pt x="2457" y="7643"/>
                    <a:pt x="2470" y="7643"/>
                  </a:cubicBezTo>
                  <a:close/>
                  <a:moveTo>
                    <a:pt x="10300" y="8525"/>
                  </a:moveTo>
                  <a:lnTo>
                    <a:pt x="10300" y="10145"/>
                  </a:lnTo>
                  <a:lnTo>
                    <a:pt x="10109" y="10145"/>
                  </a:lnTo>
                  <a:lnTo>
                    <a:pt x="10109" y="8585"/>
                  </a:lnTo>
                  <a:cubicBezTo>
                    <a:pt x="10109" y="8561"/>
                    <a:pt x="10133" y="8525"/>
                    <a:pt x="10169" y="8525"/>
                  </a:cubicBezTo>
                  <a:close/>
                  <a:moveTo>
                    <a:pt x="10788" y="8525"/>
                  </a:moveTo>
                  <a:cubicBezTo>
                    <a:pt x="10824" y="8525"/>
                    <a:pt x="10848" y="8561"/>
                    <a:pt x="10848" y="8585"/>
                  </a:cubicBezTo>
                  <a:lnTo>
                    <a:pt x="10848" y="10145"/>
                  </a:lnTo>
                  <a:lnTo>
                    <a:pt x="10657" y="10145"/>
                  </a:lnTo>
                  <a:lnTo>
                    <a:pt x="10657" y="8525"/>
                  </a:lnTo>
                  <a:close/>
                  <a:moveTo>
                    <a:pt x="2847" y="10252"/>
                  </a:moveTo>
                  <a:lnTo>
                    <a:pt x="2847" y="10323"/>
                  </a:lnTo>
                  <a:lnTo>
                    <a:pt x="2073" y="10323"/>
                  </a:lnTo>
                  <a:lnTo>
                    <a:pt x="2073" y="10252"/>
                  </a:lnTo>
                  <a:close/>
                  <a:moveTo>
                    <a:pt x="2489" y="4013"/>
                  </a:moveTo>
                  <a:lnTo>
                    <a:pt x="2489" y="4013"/>
                  </a:lnTo>
                  <a:cubicBezTo>
                    <a:pt x="2430" y="4287"/>
                    <a:pt x="2394" y="4549"/>
                    <a:pt x="2394" y="4823"/>
                  </a:cubicBezTo>
                  <a:cubicBezTo>
                    <a:pt x="2394" y="6501"/>
                    <a:pt x="3489" y="7930"/>
                    <a:pt x="4990" y="8454"/>
                  </a:cubicBezTo>
                  <a:cubicBezTo>
                    <a:pt x="5180" y="9025"/>
                    <a:pt x="5525" y="9549"/>
                    <a:pt x="5954" y="9966"/>
                  </a:cubicBezTo>
                  <a:cubicBezTo>
                    <a:pt x="5371" y="10383"/>
                    <a:pt x="4644" y="10657"/>
                    <a:pt x="3859" y="10657"/>
                  </a:cubicBezTo>
                  <a:cubicBezTo>
                    <a:pt x="3644" y="10657"/>
                    <a:pt x="3430" y="10645"/>
                    <a:pt x="3216" y="10597"/>
                  </a:cubicBezTo>
                  <a:lnTo>
                    <a:pt x="3216" y="10192"/>
                  </a:lnTo>
                  <a:cubicBezTo>
                    <a:pt x="3216" y="10085"/>
                    <a:pt x="3168" y="10002"/>
                    <a:pt x="3097" y="9942"/>
                  </a:cubicBezTo>
                  <a:cubicBezTo>
                    <a:pt x="3156" y="9680"/>
                    <a:pt x="3263" y="9454"/>
                    <a:pt x="3430" y="9240"/>
                  </a:cubicBezTo>
                  <a:cubicBezTo>
                    <a:pt x="3585" y="9025"/>
                    <a:pt x="3680" y="8775"/>
                    <a:pt x="3680" y="8513"/>
                  </a:cubicBezTo>
                  <a:cubicBezTo>
                    <a:pt x="3680" y="8180"/>
                    <a:pt x="3549" y="7871"/>
                    <a:pt x="3311" y="7632"/>
                  </a:cubicBezTo>
                  <a:cubicBezTo>
                    <a:pt x="3072" y="7416"/>
                    <a:pt x="2769" y="7298"/>
                    <a:pt x="2462" y="7298"/>
                  </a:cubicBezTo>
                  <a:cubicBezTo>
                    <a:pt x="2447" y="7298"/>
                    <a:pt x="2433" y="7298"/>
                    <a:pt x="2418" y="7299"/>
                  </a:cubicBezTo>
                  <a:cubicBezTo>
                    <a:pt x="1787" y="7335"/>
                    <a:pt x="1275" y="7835"/>
                    <a:pt x="1263" y="8466"/>
                  </a:cubicBezTo>
                  <a:cubicBezTo>
                    <a:pt x="1251" y="8752"/>
                    <a:pt x="1346" y="9025"/>
                    <a:pt x="1525" y="9252"/>
                  </a:cubicBezTo>
                  <a:cubicBezTo>
                    <a:pt x="1680" y="9466"/>
                    <a:pt x="1787" y="9704"/>
                    <a:pt x="1846" y="9954"/>
                  </a:cubicBezTo>
                  <a:lnTo>
                    <a:pt x="1799" y="10002"/>
                  </a:lnTo>
                  <a:cubicBezTo>
                    <a:pt x="906" y="9347"/>
                    <a:pt x="382" y="8311"/>
                    <a:pt x="382" y="7204"/>
                  </a:cubicBezTo>
                  <a:cubicBezTo>
                    <a:pt x="382" y="5775"/>
                    <a:pt x="1251" y="4537"/>
                    <a:pt x="2489" y="4013"/>
                  </a:cubicBezTo>
                  <a:close/>
                  <a:moveTo>
                    <a:pt x="2847" y="10680"/>
                  </a:moveTo>
                  <a:lnTo>
                    <a:pt x="2847" y="10788"/>
                  </a:lnTo>
                  <a:lnTo>
                    <a:pt x="2073" y="10788"/>
                  </a:lnTo>
                  <a:lnTo>
                    <a:pt x="2073" y="10680"/>
                  </a:lnTo>
                  <a:close/>
                  <a:moveTo>
                    <a:pt x="10848" y="10526"/>
                  </a:moveTo>
                  <a:lnTo>
                    <a:pt x="10848" y="10728"/>
                  </a:lnTo>
                  <a:cubicBezTo>
                    <a:pt x="10848" y="10764"/>
                    <a:pt x="10824" y="10788"/>
                    <a:pt x="10788" y="10788"/>
                  </a:cubicBezTo>
                  <a:lnTo>
                    <a:pt x="10169" y="10788"/>
                  </a:lnTo>
                  <a:cubicBezTo>
                    <a:pt x="10133" y="10788"/>
                    <a:pt x="10109" y="10764"/>
                    <a:pt x="10109" y="10728"/>
                  </a:cubicBezTo>
                  <a:lnTo>
                    <a:pt x="10109" y="10526"/>
                  </a:lnTo>
                  <a:close/>
                  <a:moveTo>
                    <a:pt x="6228" y="0"/>
                  </a:moveTo>
                  <a:cubicBezTo>
                    <a:pt x="5454" y="0"/>
                    <a:pt x="4823" y="584"/>
                    <a:pt x="4716" y="1310"/>
                  </a:cubicBezTo>
                  <a:cubicBezTo>
                    <a:pt x="4049" y="1596"/>
                    <a:pt x="3466" y="2072"/>
                    <a:pt x="3049" y="2667"/>
                  </a:cubicBezTo>
                  <a:cubicBezTo>
                    <a:pt x="2858" y="2941"/>
                    <a:pt x="2692" y="3263"/>
                    <a:pt x="2597" y="3584"/>
                  </a:cubicBezTo>
                  <a:cubicBezTo>
                    <a:pt x="1084" y="4108"/>
                    <a:pt x="1" y="5537"/>
                    <a:pt x="1" y="7216"/>
                  </a:cubicBezTo>
                  <a:cubicBezTo>
                    <a:pt x="1" y="8502"/>
                    <a:pt x="632" y="9692"/>
                    <a:pt x="1704" y="10407"/>
                  </a:cubicBezTo>
                  <a:lnTo>
                    <a:pt x="1704" y="10847"/>
                  </a:lnTo>
                  <a:cubicBezTo>
                    <a:pt x="1704" y="11026"/>
                    <a:pt x="1846" y="11180"/>
                    <a:pt x="2025" y="11180"/>
                  </a:cubicBezTo>
                  <a:lnTo>
                    <a:pt x="2858" y="11180"/>
                  </a:lnTo>
                  <a:cubicBezTo>
                    <a:pt x="2989" y="11180"/>
                    <a:pt x="3108" y="11097"/>
                    <a:pt x="3156" y="10978"/>
                  </a:cubicBezTo>
                  <a:cubicBezTo>
                    <a:pt x="3382" y="11026"/>
                    <a:pt x="3609" y="11038"/>
                    <a:pt x="3823" y="11038"/>
                  </a:cubicBezTo>
                  <a:cubicBezTo>
                    <a:pt x="4716" y="11038"/>
                    <a:pt x="5549" y="10728"/>
                    <a:pt x="6204" y="10204"/>
                  </a:cubicBezTo>
                  <a:cubicBezTo>
                    <a:pt x="6764" y="10645"/>
                    <a:pt x="7419" y="10919"/>
                    <a:pt x="8157" y="11014"/>
                  </a:cubicBezTo>
                  <a:lnTo>
                    <a:pt x="8169" y="11014"/>
                  </a:lnTo>
                  <a:cubicBezTo>
                    <a:pt x="8264" y="11014"/>
                    <a:pt x="8335" y="10942"/>
                    <a:pt x="8347" y="10847"/>
                  </a:cubicBezTo>
                  <a:cubicBezTo>
                    <a:pt x="8371" y="10740"/>
                    <a:pt x="8288" y="10657"/>
                    <a:pt x="8192" y="10645"/>
                  </a:cubicBezTo>
                  <a:cubicBezTo>
                    <a:pt x="7550" y="10561"/>
                    <a:pt x="6966" y="10323"/>
                    <a:pt x="6490" y="9954"/>
                  </a:cubicBezTo>
                  <a:cubicBezTo>
                    <a:pt x="6918" y="9537"/>
                    <a:pt x="7264" y="9014"/>
                    <a:pt x="7454" y="8442"/>
                  </a:cubicBezTo>
                  <a:cubicBezTo>
                    <a:pt x="8966" y="7918"/>
                    <a:pt x="10050" y="6489"/>
                    <a:pt x="10050" y="4811"/>
                  </a:cubicBezTo>
                  <a:cubicBezTo>
                    <a:pt x="10050" y="4525"/>
                    <a:pt x="10014" y="4251"/>
                    <a:pt x="9955" y="4001"/>
                  </a:cubicBezTo>
                  <a:lnTo>
                    <a:pt x="9955" y="4001"/>
                  </a:lnTo>
                  <a:cubicBezTo>
                    <a:pt x="11193" y="4537"/>
                    <a:pt x="12062" y="5763"/>
                    <a:pt x="12062" y="7192"/>
                  </a:cubicBezTo>
                  <a:cubicBezTo>
                    <a:pt x="12062" y="8037"/>
                    <a:pt x="11741" y="8859"/>
                    <a:pt x="11181" y="9490"/>
                  </a:cubicBezTo>
                  <a:lnTo>
                    <a:pt x="11181" y="8597"/>
                  </a:lnTo>
                  <a:cubicBezTo>
                    <a:pt x="11181" y="8466"/>
                    <a:pt x="11109" y="8335"/>
                    <a:pt x="11002" y="8263"/>
                  </a:cubicBezTo>
                  <a:lnTo>
                    <a:pt x="10717" y="7644"/>
                  </a:lnTo>
                  <a:cubicBezTo>
                    <a:pt x="10669" y="7549"/>
                    <a:pt x="10574" y="7466"/>
                    <a:pt x="10455" y="7466"/>
                  </a:cubicBezTo>
                  <a:cubicBezTo>
                    <a:pt x="10336" y="7466"/>
                    <a:pt x="10228" y="7525"/>
                    <a:pt x="10181" y="7644"/>
                  </a:cubicBezTo>
                  <a:lnTo>
                    <a:pt x="9895" y="8263"/>
                  </a:lnTo>
                  <a:cubicBezTo>
                    <a:pt x="9800" y="8335"/>
                    <a:pt x="9716" y="8466"/>
                    <a:pt x="9716" y="8597"/>
                  </a:cubicBezTo>
                  <a:lnTo>
                    <a:pt x="9716" y="10478"/>
                  </a:lnTo>
                  <a:cubicBezTo>
                    <a:pt x="9466" y="10561"/>
                    <a:pt x="9216" y="10621"/>
                    <a:pt x="8943" y="10645"/>
                  </a:cubicBezTo>
                  <a:cubicBezTo>
                    <a:pt x="8847" y="10657"/>
                    <a:pt x="8764" y="10740"/>
                    <a:pt x="8788" y="10835"/>
                  </a:cubicBezTo>
                  <a:cubicBezTo>
                    <a:pt x="8800" y="10919"/>
                    <a:pt x="8871" y="11002"/>
                    <a:pt x="8966" y="11002"/>
                  </a:cubicBezTo>
                  <a:lnTo>
                    <a:pt x="8978" y="11002"/>
                  </a:lnTo>
                  <a:cubicBezTo>
                    <a:pt x="9228" y="10966"/>
                    <a:pt x="9478" y="10919"/>
                    <a:pt x="9740" y="10847"/>
                  </a:cubicBezTo>
                  <a:cubicBezTo>
                    <a:pt x="9776" y="11026"/>
                    <a:pt x="9943" y="11157"/>
                    <a:pt x="10133" y="11157"/>
                  </a:cubicBezTo>
                  <a:lnTo>
                    <a:pt x="10764" y="11157"/>
                  </a:lnTo>
                  <a:cubicBezTo>
                    <a:pt x="11002" y="11157"/>
                    <a:pt x="11193" y="10966"/>
                    <a:pt x="11193" y="10728"/>
                  </a:cubicBezTo>
                  <a:lnTo>
                    <a:pt x="11193" y="10014"/>
                  </a:lnTo>
                  <a:cubicBezTo>
                    <a:pt x="12002" y="9287"/>
                    <a:pt x="12455" y="8263"/>
                    <a:pt x="12455" y="7192"/>
                  </a:cubicBezTo>
                  <a:cubicBezTo>
                    <a:pt x="12455" y="5501"/>
                    <a:pt x="11371" y="4072"/>
                    <a:pt x="9871" y="3560"/>
                  </a:cubicBezTo>
                  <a:cubicBezTo>
                    <a:pt x="9740" y="3168"/>
                    <a:pt x="9538" y="2798"/>
                    <a:pt x="9276" y="2465"/>
                  </a:cubicBezTo>
                  <a:cubicBezTo>
                    <a:pt x="9242" y="2425"/>
                    <a:pt x="9189" y="2403"/>
                    <a:pt x="9137" y="2403"/>
                  </a:cubicBezTo>
                  <a:cubicBezTo>
                    <a:pt x="9097" y="2403"/>
                    <a:pt x="9057" y="2416"/>
                    <a:pt x="9026" y="2441"/>
                  </a:cubicBezTo>
                  <a:cubicBezTo>
                    <a:pt x="8943" y="2501"/>
                    <a:pt x="8931" y="2620"/>
                    <a:pt x="8990" y="2691"/>
                  </a:cubicBezTo>
                  <a:cubicBezTo>
                    <a:pt x="9169" y="2929"/>
                    <a:pt x="9324" y="3168"/>
                    <a:pt x="9443" y="3441"/>
                  </a:cubicBezTo>
                  <a:cubicBezTo>
                    <a:pt x="9169" y="3382"/>
                    <a:pt x="8907" y="3346"/>
                    <a:pt x="8621" y="3346"/>
                  </a:cubicBezTo>
                  <a:cubicBezTo>
                    <a:pt x="7728" y="3346"/>
                    <a:pt x="6895" y="3656"/>
                    <a:pt x="6240" y="4180"/>
                  </a:cubicBezTo>
                  <a:cubicBezTo>
                    <a:pt x="5930" y="3930"/>
                    <a:pt x="5573" y="3739"/>
                    <a:pt x="5192" y="3584"/>
                  </a:cubicBezTo>
                  <a:cubicBezTo>
                    <a:pt x="5175" y="3580"/>
                    <a:pt x="5158" y="3577"/>
                    <a:pt x="5140" y="3577"/>
                  </a:cubicBezTo>
                  <a:cubicBezTo>
                    <a:pt x="5068" y="3577"/>
                    <a:pt x="4992" y="3615"/>
                    <a:pt x="4954" y="3691"/>
                  </a:cubicBezTo>
                  <a:cubicBezTo>
                    <a:pt x="4930" y="3775"/>
                    <a:pt x="4978" y="3882"/>
                    <a:pt x="5061" y="3930"/>
                  </a:cubicBezTo>
                  <a:cubicBezTo>
                    <a:pt x="5394" y="4049"/>
                    <a:pt x="5692" y="4215"/>
                    <a:pt x="5954" y="4418"/>
                  </a:cubicBezTo>
                  <a:cubicBezTo>
                    <a:pt x="5228" y="5120"/>
                    <a:pt x="4775" y="6096"/>
                    <a:pt x="4775" y="7192"/>
                  </a:cubicBezTo>
                  <a:cubicBezTo>
                    <a:pt x="4775" y="7466"/>
                    <a:pt x="4811" y="7740"/>
                    <a:pt x="4871" y="7990"/>
                  </a:cubicBezTo>
                  <a:cubicBezTo>
                    <a:pt x="3632" y="7454"/>
                    <a:pt x="2775" y="6239"/>
                    <a:pt x="2775" y="4811"/>
                  </a:cubicBezTo>
                  <a:cubicBezTo>
                    <a:pt x="2775" y="4477"/>
                    <a:pt x="2811" y="4156"/>
                    <a:pt x="2906" y="3858"/>
                  </a:cubicBezTo>
                  <a:cubicBezTo>
                    <a:pt x="3204" y="3763"/>
                    <a:pt x="3525" y="3715"/>
                    <a:pt x="3859" y="3715"/>
                  </a:cubicBezTo>
                  <a:cubicBezTo>
                    <a:pt x="4025" y="3715"/>
                    <a:pt x="4168" y="3739"/>
                    <a:pt x="4335" y="3751"/>
                  </a:cubicBezTo>
                  <a:cubicBezTo>
                    <a:pt x="4342" y="3752"/>
                    <a:pt x="4349" y="3752"/>
                    <a:pt x="4356" y="3752"/>
                  </a:cubicBezTo>
                  <a:cubicBezTo>
                    <a:pt x="4444" y="3752"/>
                    <a:pt x="4526" y="3684"/>
                    <a:pt x="4537" y="3596"/>
                  </a:cubicBezTo>
                  <a:cubicBezTo>
                    <a:pt x="4549" y="3501"/>
                    <a:pt x="4478" y="3406"/>
                    <a:pt x="4394" y="3394"/>
                  </a:cubicBezTo>
                  <a:cubicBezTo>
                    <a:pt x="4216" y="3358"/>
                    <a:pt x="4049" y="3358"/>
                    <a:pt x="3870" y="3358"/>
                  </a:cubicBezTo>
                  <a:cubicBezTo>
                    <a:pt x="3585" y="3358"/>
                    <a:pt x="3323" y="3394"/>
                    <a:pt x="3049" y="3453"/>
                  </a:cubicBezTo>
                  <a:cubicBezTo>
                    <a:pt x="3144" y="3239"/>
                    <a:pt x="3239" y="3048"/>
                    <a:pt x="3382" y="2858"/>
                  </a:cubicBezTo>
                  <a:cubicBezTo>
                    <a:pt x="3716" y="2346"/>
                    <a:pt x="4192" y="1953"/>
                    <a:pt x="4728" y="1691"/>
                  </a:cubicBezTo>
                  <a:cubicBezTo>
                    <a:pt x="4835" y="2441"/>
                    <a:pt x="5466" y="3025"/>
                    <a:pt x="6240" y="3025"/>
                  </a:cubicBezTo>
                  <a:cubicBezTo>
                    <a:pt x="7014" y="3025"/>
                    <a:pt x="7657" y="2441"/>
                    <a:pt x="7740" y="1691"/>
                  </a:cubicBezTo>
                  <a:cubicBezTo>
                    <a:pt x="7990" y="1810"/>
                    <a:pt x="8228" y="1977"/>
                    <a:pt x="8454" y="2156"/>
                  </a:cubicBezTo>
                  <a:cubicBezTo>
                    <a:pt x="8490" y="2191"/>
                    <a:pt x="8526" y="2203"/>
                    <a:pt x="8573" y="2203"/>
                  </a:cubicBezTo>
                  <a:cubicBezTo>
                    <a:pt x="8633" y="2203"/>
                    <a:pt x="8681" y="2191"/>
                    <a:pt x="8704" y="2144"/>
                  </a:cubicBezTo>
                  <a:cubicBezTo>
                    <a:pt x="8764" y="2072"/>
                    <a:pt x="8764" y="1953"/>
                    <a:pt x="8681" y="1894"/>
                  </a:cubicBezTo>
                  <a:cubicBezTo>
                    <a:pt x="8395" y="1655"/>
                    <a:pt x="8073" y="1453"/>
                    <a:pt x="7728" y="1310"/>
                  </a:cubicBezTo>
                  <a:cubicBezTo>
                    <a:pt x="7621" y="560"/>
                    <a:pt x="7002" y="0"/>
                    <a:pt x="62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8" name="Google Shape;12508;p66"/>
            <p:cNvSpPr/>
            <p:nvPr/>
          </p:nvSpPr>
          <p:spPr>
            <a:xfrm>
              <a:off x="2057770" y="4294553"/>
              <a:ext cx="22741" cy="35622"/>
            </a:xfrm>
            <a:custGeom>
              <a:rect b="b" l="l" r="r" t="t"/>
              <a:pathLst>
                <a:path extrusionOk="0" h="1120" w="715">
                  <a:moveTo>
                    <a:pt x="191" y="0"/>
                  </a:moveTo>
                  <a:cubicBezTo>
                    <a:pt x="84" y="0"/>
                    <a:pt x="12" y="72"/>
                    <a:pt x="12" y="179"/>
                  </a:cubicBezTo>
                  <a:lnTo>
                    <a:pt x="12" y="941"/>
                  </a:lnTo>
                  <a:cubicBezTo>
                    <a:pt x="0" y="1036"/>
                    <a:pt x="84" y="1119"/>
                    <a:pt x="191" y="1119"/>
                  </a:cubicBezTo>
                  <a:lnTo>
                    <a:pt x="536" y="1119"/>
                  </a:lnTo>
                  <a:cubicBezTo>
                    <a:pt x="631" y="1119"/>
                    <a:pt x="715" y="1036"/>
                    <a:pt x="715" y="941"/>
                  </a:cubicBezTo>
                  <a:cubicBezTo>
                    <a:pt x="715" y="834"/>
                    <a:pt x="631" y="750"/>
                    <a:pt x="536" y="750"/>
                  </a:cubicBezTo>
                  <a:lnTo>
                    <a:pt x="369" y="750"/>
                  </a:lnTo>
                  <a:lnTo>
                    <a:pt x="369" y="179"/>
                  </a:lnTo>
                  <a:cubicBezTo>
                    <a:pt x="369" y="72"/>
                    <a:pt x="298"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09" name="Google Shape;12509;p66"/>
            <p:cNvSpPr/>
            <p:nvPr/>
          </p:nvSpPr>
          <p:spPr>
            <a:xfrm>
              <a:off x="2048292" y="4456250"/>
              <a:ext cx="30724" cy="64055"/>
            </a:xfrm>
            <a:custGeom>
              <a:rect b="b" l="l" r="r" t="t"/>
              <a:pathLst>
                <a:path extrusionOk="0" h="2014" w="966">
                  <a:moveTo>
                    <a:pt x="477" y="0"/>
                  </a:moveTo>
                  <a:cubicBezTo>
                    <a:pt x="370" y="0"/>
                    <a:pt x="298" y="84"/>
                    <a:pt x="298" y="179"/>
                  </a:cubicBezTo>
                  <a:lnTo>
                    <a:pt x="298" y="262"/>
                  </a:lnTo>
                  <a:cubicBezTo>
                    <a:pt x="120" y="334"/>
                    <a:pt x="1" y="512"/>
                    <a:pt x="1" y="703"/>
                  </a:cubicBezTo>
                  <a:cubicBezTo>
                    <a:pt x="1" y="977"/>
                    <a:pt x="215" y="1191"/>
                    <a:pt x="489" y="1191"/>
                  </a:cubicBezTo>
                  <a:cubicBezTo>
                    <a:pt x="560" y="1191"/>
                    <a:pt x="608" y="1250"/>
                    <a:pt x="608" y="1310"/>
                  </a:cubicBezTo>
                  <a:cubicBezTo>
                    <a:pt x="608" y="1381"/>
                    <a:pt x="548" y="1429"/>
                    <a:pt x="489" y="1429"/>
                  </a:cubicBezTo>
                  <a:cubicBezTo>
                    <a:pt x="441" y="1429"/>
                    <a:pt x="394" y="1405"/>
                    <a:pt x="382" y="1358"/>
                  </a:cubicBezTo>
                  <a:cubicBezTo>
                    <a:pt x="346" y="1287"/>
                    <a:pt x="284" y="1249"/>
                    <a:pt x="216" y="1249"/>
                  </a:cubicBezTo>
                  <a:cubicBezTo>
                    <a:pt x="192" y="1249"/>
                    <a:pt x="168" y="1253"/>
                    <a:pt x="144" y="1262"/>
                  </a:cubicBezTo>
                  <a:cubicBezTo>
                    <a:pt x="60" y="1310"/>
                    <a:pt x="13" y="1417"/>
                    <a:pt x="60" y="1500"/>
                  </a:cubicBezTo>
                  <a:cubicBezTo>
                    <a:pt x="120" y="1608"/>
                    <a:pt x="203" y="1703"/>
                    <a:pt x="310" y="1739"/>
                  </a:cubicBezTo>
                  <a:lnTo>
                    <a:pt x="310" y="1834"/>
                  </a:lnTo>
                  <a:cubicBezTo>
                    <a:pt x="310" y="1941"/>
                    <a:pt x="382" y="2012"/>
                    <a:pt x="489" y="2012"/>
                  </a:cubicBezTo>
                  <a:cubicBezTo>
                    <a:pt x="495" y="2013"/>
                    <a:pt x="501" y="2014"/>
                    <a:pt x="507" y="2014"/>
                  </a:cubicBezTo>
                  <a:cubicBezTo>
                    <a:pt x="586" y="2014"/>
                    <a:pt x="667" y="1945"/>
                    <a:pt x="667" y="1846"/>
                  </a:cubicBezTo>
                  <a:lnTo>
                    <a:pt x="667" y="1762"/>
                  </a:lnTo>
                  <a:cubicBezTo>
                    <a:pt x="846" y="1691"/>
                    <a:pt x="965" y="1512"/>
                    <a:pt x="965" y="1310"/>
                  </a:cubicBezTo>
                  <a:cubicBezTo>
                    <a:pt x="965" y="1048"/>
                    <a:pt x="739" y="822"/>
                    <a:pt x="477" y="822"/>
                  </a:cubicBezTo>
                  <a:cubicBezTo>
                    <a:pt x="394" y="822"/>
                    <a:pt x="358" y="762"/>
                    <a:pt x="358" y="703"/>
                  </a:cubicBezTo>
                  <a:cubicBezTo>
                    <a:pt x="358" y="631"/>
                    <a:pt x="417" y="584"/>
                    <a:pt x="477" y="584"/>
                  </a:cubicBezTo>
                  <a:cubicBezTo>
                    <a:pt x="513" y="584"/>
                    <a:pt x="548" y="596"/>
                    <a:pt x="572" y="643"/>
                  </a:cubicBezTo>
                  <a:cubicBezTo>
                    <a:pt x="608" y="700"/>
                    <a:pt x="660" y="727"/>
                    <a:pt x="717" y="727"/>
                  </a:cubicBezTo>
                  <a:cubicBezTo>
                    <a:pt x="755" y="727"/>
                    <a:pt x="796" y="715"/>
                    <a:pt x="834" y="691"/>
                  </a:cubicBezTo>
                  <a:cubicBezTo>
                    <a:pt x="917" y="631"/>
                    <a:pt x="929" y="524"/>
                    <a:pt x="870" y="441"/>
                  </a:cubicBezTo>
                  <a:cubicBezTo>
                    <a:pt x="810" y="357"/>
                    <a:pt x="739" y="286"/>
                    <a:pt x="656" y="262"/>
                  </a:cubicBezTo>
                  <a:lnTo>
                    <a:pt x="656" y="179"/>
                  </a:lnTo>
                  <a:cubicBezTo>
                    <a:pt x="656" y="84"/>
                    <a:pt x="572"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0" name="Google Shape;12510;p66"/>
            <p:cNvSpPr/>
            <p:nvPr/>
          </p:nvSpPr>
          <p:spPr>
            <a:xfrm>
              <a:off x="1898713" y="4487196"/>
              <a:ext cx="17461" cy="16030"/>
            </a:xfrm>
            <a:custGeom>
              <a:rect b="b" l="l" r="r" t="t"/>
              <a:pathLst>
                <a:path extrusionOk="0" h="504" w="549">
                  <a:moveTo>
                    <a:pt x="193" y="1"/>
                  </a:moveTo>
                  <a:cubicBezTo>
                    <a:pt x="147" y="1"/>
                    <a:pt x="102" y="21"/>
                    <a:pt x="72" y="63"/>
                  </a:cubicBezTo>
                  <a:cubicBezTo>
                    <a:pt x="1" y="135"/>
                    <a:pt x="1" y="254"/>
                    <a:pt x="72" y="313"/>
                  </a:cubicBezTo>
                  <a:lnTo>
                    <a:pt x="203" y="444"/>
                  </a:lnTo>
                  <a:cubicBezTo>
                    <a:pt x="227" y="480"/>
                    <a:pt x="298" y="504"/>
                    <a:pt x="334" y="504"/>
                  </a:cubicBezTo>
                  <a:cubicBezTo>
                    <a:pt x="382" y="504"/>
                    <a:pt x="429" y="492"/>
                    <a:pt x="465" y="444"/>
                  </a:cubicBezTo>
                  <a:cubicBezTo>
                    <a:pt x="548" y="373"/>
                    <a:pt x="548" y="254"/>
                    <a:pt x="465" y="194"/>
                  </a:cubicBezTo>
                  <a:lnTo>
                    <a:pt x="322" y="63"/>
                  </a:lnTo>
                  <a:cubicBezTo>
                    <a:pt x="286" y="21"/>
                    <a:pt x="239"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1" name="Google Shape;12511;p66"/>
            <p:cNvSpPr/>
            <p:nvPr/>
          </p:nvSpPr>
          <p:spPr>
            <a:xfrm>
              <a:off x="1887740" y="4502494"/>
              <a:ext cx="19337" cy="13231"/>
            </a:xfrm>
            <a:custGeom>
              <a:rect b="b" l="l" r="r" t="t"/>
              <a:pathLst>
                <a:path extrusionOk="0" h="416" w="608">
                  <a:moveTo>
                    <a:pt x="190" y="0"/>
                  </a:moveTo>
                  <a:cubicBezTo>
                    <a:pt x="112" y="0"/>
                    <a:pt x="53" y="56"/>
                    <a:pt x="24" y="142"/>
                  </a:cubicBezTo>
                  <a:cubicBezTo>
                    <a:pt x="0" y="249"/>
                    <a:pt x="60" y="332"/>
                    <a:pt x="155" y="368"/>
                  </a:cubicBezTo>
                  <a:lnTo>
                    <a:pt x="358" y="416"/>
                  </a:lnTo>
                  <a:lnTo>
                    <a:pt x="405" y="416"/>
                  </a:lnTo>
                  <a:cubicBezTo>
                    <a:pt x="477" y="416"/>
                    <a:pt x="548" y="356"/>
                    <a:pt x="572" y="273"/>
                  </a:cubicBezTo>
                  <a:cubicBezTo>
                    <a:pt x="608" y="189"/>
                    <a:pt x="548" y="82"/>
                    <a:pt x="441" y="58"/>
                  </a:cubicBezTo>
                  <a:lnTo>
                    <a:pt x="250" y="11"/>
                  </a:lnTo>
                  <a:cubicBezTo>
                    <a:pt x="229" y="4"/>
                    <a:pt x="209"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2" name="Google Shape;12512;p66"/>
            <p:cNvSpPr/>
            <p:nvPr/>
          </p:nvSpPr>
          <p:spPr>
            <a:xfrm>
              <a:off x="1913852" y="4477019"/>
              <a:ext cx="13676" cy="17874"/>
            </a:xfrm>
            <a:custGeom>
              <a:rect b="b" l="l" r="r" t="t"/>
              <a:pathLst>
                <a:path extrusionOk="0" h="562" w="430">
                  <a:moveTo>
                    <a:pt x="175" y="0"/>
                  </a:moveTo>
                  <a:cubicBezTo>
                    <a:pt x="165" y="0"/>
                    <a:pt x="155" y="1"/>
                    <a:pt x="144" y="2"/>
                  </a:cubicBezTo>
                  <a:cubicBezTo>
                    <a:pt x="37" y="38"/>
                    <a:pt x="1" y="121"/>
                    <a:pt x="13" y="228"/>
                  </a:cubicBezTo>
                  <a:lnTo>
                    <a:pt x="60" y="419"/>
                  </a:lnTo>
                  <a:cubicBezTo>
                    <a:pt x="72" y="502"/>
                    <a:pt x="144" y="562"/>
                    <a:pt x="239" y="562"/>
                  </a:cubicBezTo>
                  <a:lnTo>
                    <a:pt x="275" y="562"/>
                  </a:lnTo>
                  <a:cubicBezTo>
                    <a:pt x="382" y="526"/>
                    <a:pt x="430" y="443"/>
                    <a:pt x="418" y="335"/>
                  </a:cubicBezTo>
                  <a:lnTo>
                    <a:pt x="370" y="145"/>
                  </a:lnTo>
                  <a:cubicBezTo>
                    <a:pt x="338" y="49"/>
                    <a:pt x="267" y="0"/>
                    <a:pt x="1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13" name="Google Shape;12513;p66"/>
          <p:cNvGrpSpPr/>
          <p:nvPr/>
        </p:nvGrpSpPr>
        <p:grpSpPr>
          <a:xfrm>
            <a:off x="2411823" y="4303999"/>
            <a:ext cx="334398" cy="299953"/>
            <a:chOff x="2411823" y="4303999"/>
            <a:chExt cx="334398" cy="299953"/>
          </a:xfrm>
        </p:grpSpPr>
        <p:sp>
          <p:nvSpPr>
            <p:cNvPr id="12514" name="Google Shape;12514;p66"/>
            <p:cNvSpPr/>
            <p:nvPr/>
          </p:nvSpPr>
          <p:spPr>
            <a:xfrm>
              <a:off x="2411823" y="4303999"/>
              <a:ext cx="237838" cy="84124"/>
            </a:xfrm>
            <a:custGeom>
              <a:rect b="b" l="l" r="r" t="t"/>
              <a:pathLst>
                <a:path extrusionOk="0" h="2645" w="7478">
                  <a:moveTo>
                    <a:pt x="3573" y="299"/>
                  </a:moveTo>
                  <a:cubicBezTo>
                    <a:pt x="3584" y="299"/>
                    <a:pt x="3596" y="310"/>
                    <a:pt x="3608" y="322"/>
                  </a:cubicBezTo>
                  <a:lnTo>
                    <a:pt x="3954" y="846"/>
                  </a:lnTo>
                  <a:lnTo>
                    <a:pt x="703" y="846"/>
                  </a:lnTo>
                  <a:lnTo>
                    <a:pt x="703" y="346"/>
                  </a:lnTo>
                  <a:lnTo>
                    <a:pt x="715" y="346"/>
                  </a:lnTo>
                  <a:cubicBezTo>
                    <a:pt x="715" y="310"/>
                    <a:pt x="739" y="299"/>
                    <a:pt x="751" y="299"/>
                  </a:cubicBezTo>
                  <a:close/>
                  <a:moveTo>
                    <a:pt x="5978" y="501"/>
                  </a:moveTo>
                  <a:cubicBezTo>
                    <a:pt x="5990" y="501"/>
                    <a:pt x="6013" y="525"/>
                    <a:pt x="6025" y="537"/>
                  </a:cubicBezTo>
                  <a:lnTo>
                    <a:pt x="6216" y="846"/>
                  </a:lnTo>
                  <a:lnTo>
                    <a:pt x="4323" y="846"/>
                  </a:lnTo>
                  <a:lnTo>
                    <a:pt x="4120" y="525"/>
                  </a:lnTo>
                  <a:lnTo>
                    <a:pt x="5978" y="525"/>
                  </a:lnTo>
                  <a:lnTo>
                    <a:pt x="5978" y="501"/>
                  </a:lnTo>
                  <a:close/>
                  <a:moveTo>
                    <a:pt x="786" y="1"/>
                  </a:moveTo>
                  <a:cubicBezTo>
                    <a:pt x="596" y="1"/>
                    <a:pt x="429" y="156"/>
                    <a:pt x="429" y="358"/>
                  </a:cubicBezTo>
                  <a:lnTo>
                    <a:pt x="429" y="858"/>
                  </a:lnTo>
                  <a:lnTo>
                    <a:pt x="358" y="858"/>
                  </a:lnTo>
                  <a:cubicBezTo>
                    <a:pt x="155" y="858"/>
                    <a:pt x="1" y="1025"/>
                    <a:pt x="1" y="1215"/>
                  </a:cubicBezTo>
                  <a:lnTo>
                    <a:pt x="1" y="2513"/>
                  </a:lnTo>
                  <a:cubicBezTo>
                    <a:pt x="1" y="2585"/>
                    <a:pt x="72" y="2644"/>
                    <a:pt x="144" y="2644"/>
                  </a:cubicBezTo>
                  <a:cubicBezTo>
                    <a:pt x="239" y="2644"/>
                    <a:pt x="298" y="2573"/>
                    <a:pt x="298" y="2501"/>
                  </a:cubicBezTo>
                  <a:lnTo>
                    <a:pt x="298" y="1203"/>
                  </a:lnTo>
                  <a:cubicBezTo>
                    <a:pt x="298" y="1168"/>
                    <a:pt x="322" y="1156"/>
                    <a:pt x="334" y="1156"/>
                  </a:cubicBezTo>
                  <a:lnTo>
                    <a:pt x="7335" y="1156"/>
                  </a:lnTo>
                  <a:cubicBezTo>
                    <a:pt x="7418" y="1156"/>
                    <a:pt x="7478" y="1084"/>
                    <a:pt x="7478" y="1013"/>
                  </a:cubicBezTo>
                  <a:cubicBezTo>
                    <a:pt x="7478" y="918"/>
                    <a:pt x="7406" y="858"/>
                    <a:pt x="7335" y="858"/>
                  </a:cubicBezTo>
                  <a:lnTo>
                    <a:pt x="6573" y="858"/>
                  </a:lnTo>
                  <a:lnTo>
                    <a:pt x="6263" y="382"/>
                  </a:lnTo>
                  <a:cubicBezTo>
                    <a:pt x="6204" y="275"/>
                    <a:pt x="6085" y="215"/>
                    <a:pt x="5966" y="215"/>
                  </a:cubicBezTo>
                  <a:lnTo>
                    <a:pt x="3930" y="215"/>
                  </a:lnTo>
                  <a:lnTo>
                    <a:pt x="3894" y="156"/>
                  </a:lnTo>
                  <a:cubicBezTo>
                    <a:pt x="3834" y="60"/>
                    <a:pt x="3715" y="1"/>
                    <a:pt x="3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5" name="Google Shape;12515;p66"/>
            <p:cNvSpPr/>
            <p:nvPr/>
          </p:nvSpPr>
          <p:spPr>
            <a:xfrm>
              <a:off x="2412205" y="4330525"/>
              <a:ext cx="334016" cy="273428"/>
            </a:xfrm>
            <a:custGeom>
              <a:rect b="b" l="l" r="r" t="t"/>
              <a:pathLst>
                <a:path extrusionOk="0" h="8597" w="10502">
                  <a:moveTo>
                    <a:pt x="6847" y="6835"/>
                  </a:moveTo>
                  <a:cubicBezTo>
                    <a:pt x="6870" y="6835"/>
                    <a:pt x="6894" y="6858"/>
                    <a:pt x="6894" y="6870"/>
                  </a:cubicBezTo>
                  <a:lnTo>
                    <a:pt x="6894" y="7192"/>
                  </a:lnTo>
                  <a:cubicBezTo>
                    <a:pt x="6894" y="7644"/>
                    <a:pt x="7097" y="8049"/>
                    <a:pt x="7442" y="8323"/>
                  </a:cubicBezTo>
                  <a:lnTo>
                    <a:pt x="1989" y="8323"/>
                  </a:lnTo>
                  <a:cubicBezTo>
                    <a:pt x="1370" y="8323"/>
                    <a:pt x="858" y="7811"/>
                    <a:pt x="858" y="7192"/>
                  </a:cubicBezTo>
                  <a:lnTo>
                    <a:pt x="858" y="6870"/>
                  </a:lnTo>
                  <a:cubicBezTo>
                    <a:pt x="858" y="6846"/>
                    <a:pt x="894" y="6835"/>
                    <a:pt x="905" y="6835"/>
                  </a:cubicBezTo>
                  <a:close/>
                  <a:moveTo>
                    <a:pt x="8002" y="0"/>
                  </a:moveTo>
                  <a:cubicBezTo>
                    <a:pt x="7918" y="0"/>
                    <a:pt x="7859" y="72"/>
                    <a:pt x="7859" y="143"/>
                  </a:cubicBezTo>
                  <a:cubicBezTo>
                    <a:pt x="7859" y="238"/>
                    <a:pt x="7930" y="298"/>
                    <a:pt x="8002" y="298"/>
                  </a:cubicBezTo>
                  <a:lnTo>
                    <a:pt x="10133" y="298"/>
                  </a:lnTo>
                  <a:cubicBezTo>
                    <a:pt x="10169" y="298"/>
                    <a:pt x="10180" y="322"/>
                    <a:pt x="10180" y="346"/>
                  </a:cubicBezTo>
                  <a:lnTo>
                    <a:pt x="10180" y="6918"/>
                  </a:lnTo>
                  <a:cubicBezTo>
                    <a:pt x="10180" y="6954"/>
                    <a:pt x="10145" y="6966"/>
                    <a:pt x="10133" y="6966"/>
                  </a:cubicBezTo>
                  <a:lnTo>
                    <a:pt x="9847" y="6966"/>
                  </a:lnTo>
                  <a:lnTo>
                    <a:pt x="9847" y="2465"/>
                  </a:lnTo>
                  <a:cubicBezTo>
                    <a:pt x="9847" y="2274"/>
                    <a:pt x="9680" y="2108"/>
                    <a:pt x="9490" y="2108"/>
                  </a:cubicBezTo>
                  <a:lnTo>
                    <a:pt x="5358" y="2108"/>
                  </a:lnTo>
                  <a:cubicBezTo>
                    <a:pt x="5263" y="2108"/>
                    <a:pt x="5204" y="2191"/>
                    <a:pt x="5204" y="2263"/>
                  </a:cubicBezTo>
                  <a:cubicBezTo>
                    <a:pt x="5204" y="2346"/>
                    <a:pt x="5287" y="2405"/>
                    <a:pt x="5358" y="2405"/>
                  </a:cubicBezTo>
                  <a:lnTo>
                    <a:pt x="9490" y="2405"/>
                  </a:lnTo>
                  <a:cubicBezTo>
                    <a:pt x="9526" y="2405"/>
                    <a:pt x="9537" y="2441"/>
                    <a:pt x="9537" y="2453"/>
                  </a:cubicBezTo>
                  <a:lnTo>
                    <a:pt x="9537" y="7144"/>
                  </a:lnTo>
                  <a:cubicBezTo>
                    <a:pt x="9537" y="7763"/>
                    <a:pt x="9037" y="8275"/>
                    <a:pt x="8406" y="8275"/>
                  </a:cubicBezTo>
                  <a:lnTo>
                    <a:pt x="8335" y="8275"/>
                  </a:lnTo>
                  <a:cubicBezTo>
                    <a:pt x="7704" y="8275"/>
                    <a:pt x="7204" y="7763"/>
                    <a:pt x="7204" y="7144"/>
                  </a:cubicBezTo>
                  <a:lnTo>
                    <a:pt x="7204" y="6823"/>
                  </a:lnTo>
                  <a:cubicBezTo>
                    <a:pt x="7204" y="6632"/>
                    <a:pt x="7037" y="6465"/>
                    <a:pt x="6847" y="6465"/>
                  </a:cubicBezTo>
                  <a:lnTo>
                    <a:pt x="3513" y="6465"/>
                  </a:lnTo>
                  <a:lnTo>
                    <a:pt x="3513" y="2453"/>
                  </a:lnTo>
                  <a:cubicBezTo>
                    <a:pt x="3513" y="2417"/>
                    <a:pt x="3537" y="2405"/>
                    <a:pt x="3549" y="2405"/>
                  </a:cubicBezTo>
                  <a:lnTo>
                    <a:pt x="4680" y="2405"/>
                  </a:lnTo>
                  <a:cubicBezTo>
                    <a:pt x="4775" y="2405"/>
                    <a:pt x="4835" y="2334"/>
                    <a:pt x="4835" y="2263"/>
                  </a:cubicBezTo>
                  <a:cubicBezTo>
                    <a:pt x="4835" y="2167"/>
                    <a:pt x="4763" y="2108"/>
                    <a:pt x="4680" y="2108"/>
                  </a:cubicBezTo>
                  <a:lnTo>
                    <a:pt x="3549" y="2108"/>
                  </a:lnTo>
                  <a:cubicBezTo>
                    <a:pt x="3358" y="2108"/>
                    <a:pt x="3191" y="2274"/>
                    <a:pt x="3191" y="2465"/>
                  </a:cubicBezTo>
                  <a:lnTo>
                    <a:pt x="3191" y="6489"/>
                  </a:lnTo>
                  <a:lnTo>
                    <a:pt x="905" y="6489"/>
                  </a:lnTo>
                  <a:cubicBezTo>
                    <a:pt x="715" y="6489"/>
                    <a:pt x="548" y="6656"/>
                    <a:pt x="548" y="6846"/>
                  </a:cubicBezTo>
                  <a:lnTo>
                    <a:pt x="548" y="6966"/>
                  </a:lnTo>
                  <a:lnTo>
                    <a:pt x="346" y="6966"/>
                  </a:lnTo>
                  <a:cubicBezTo>
                    <a:pt x="310" y="6966"/>
                    <a:pt x="298" y="6930"/>
                    <a:pt x="298" y="6918"/>
                  </a:cubicBezTo>
                  <a:lnTo>
                    <a:pt x="298" y="2298"/>
                  </a:lnTo>
                  <a:cubicBezTo>
                    <a:pt x="298" y="2215"/>
                    <a:pt x="227" y="2155"/>
                    <a:pt x="143" y="2155"/>
                  </a:cubicBezTo>
                  <a:cubicBezTo>
                    <a:pt x="60" y="2155"/>
                    <a:pt x="1" y="2227"/>
                    <a:pt x="1" y="2298"/>
                  </a:cubicBezTo>
                  <a:lnTo>
                    <a:pt x="1" y="6918"/>
                  </a:lnTo>
                  <a:cubicBezTo>
                    <a:pt x="1" y="7108"/>
                    <a:pt x="167" y="7275"/>
                    <a:pt x="358" y="7275"/>
                  </a:cubicBezTo>
                  <a:lnTo>
                    <a:pt x="584" y="7275"/>
                  </a:lnTo>
                  <a:cubicBezTo>
                    <a:pt x="632" y="8013"/>
                    <a:pt x="1251" y="8597"/>
                    <a:pt x="2001" y="8597"/>
                  </a:cubicBezTo>
                  <a:lnTo>
                    <a:pt x="8442" y="8597"/>
                  </a:lnTo>
                  <a:cubicBezTo>
                    <a:pt x="9192" y="8597"/>
                    <a:pt x="9823" y="8013"/>
                    <a:pt x="9871" y="7275"/>
                  </a:cubicBezTo>
                  <a:lnTo>
                    <a:pt x="10145" y="7275"/>
                  </a:lnTo>
                  <a:cubicBezTo>
                    <a:pt x="10335" y="7275"/>
                    <a:pt x="10502" y="7108"/>
                    <a:pt x="10502" y="6918"/>
                  </a:cubicBezTo>
                  <a:lnTo>
                    <a:pt x="10502" y="334"/>
                  </a:lnTo>
                  <a:cubicBezTo>
                    <a:pt x="10490" y="167"/>
                    <a:pt x="10347" y="0"/>
                    <a:pt x="101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6" name="Google Shape;12516;p66"/>
            <p:cNvSpPr/>
            <p:nvPr/>
          </p:nvSpPr>
          <p:spPr>
            <a:xfrm>
              <a:off x="2543241" y="4476319"/>
              <a:ext cx="20101" cy="9478"/>
            </a:xfrm>
            <a:custGeom>
              <a:rect b="b" l="l" r="r" t="t"/>
              <a:pathLst>
                <a:path extrusionOk="0" h="298" w="632">
                  <a:moveTo>
                    <a:pt x="167" y="0"/>
                  </a:moveTo>
                  <a:cubicBezTo>
                    <a:pt x="72" y="0"/>
                    <a:pt x="12" y="72"/>
                    <a:pt x="12" y="143"/>
                  </a:cubicBezTo>
                  <a:cubicBezTo>
                    <a:pt x="0" y="226"/>
                    <a:pt x="72" y="298"/>
                    <a:pt x="167" y="298"/>
                  </a:cubicBezTo>
                  <a:lnTo>
                    <a:pt x="476" y="298"/>
                  </a:lnTo>
                  <a:cubicBezTo>
                    <a:pt x="572" y="298"/>
                    <a:pt x="631" y="226"/>
                    <a:pt x="631" y="143"/>
                  </a:cubicBezTo>
                  <a:cubicBezTo>
                    <a:pt x="631" y="60"/>
                    <a:pt x="548" y="0"/>
                    <a:pt x="47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7" name="Google Shape;12517;p66"/>
            <p:cNvSpPr/>
            <p:nvPr/>
          </p:nvSpPr>
          <p:spPr>
            <a:xfrm>
              <a:off x="2568590" y="4475937"/>
              <a:ext cx="129160" cy="9478"/>
            </a:xfrm>
            <a:custGeom>
              <a:rect b="b" l="l" r="r" t="t"/>
              <a:pathLst>
                <a:path extrusionOk="0" h="298" w="4061">
                  <a:moveTo>
                    <a:pt x="156" y="0"/>
                  </a:moveTo>
                  <a:cubicBezTo>
                    <a:pt x="84" y="0"/>
                    <a:pt x="1" y="72"/>
                    <a:pt x="1" y="143"/>
                  </a:cubicBezTo>
                  <a:cubicBezTo>
                    <a:pt x="1" y="238"/>
                    <a:pt x="84" y="298"/>
                    <a:pt x="156" y="298"/>
                  </a:cubicBezTo>
                  <a:lnTo>
                    <a:pt x="3906" y="298"/>
                  </a:lnTo>
                  <a:cubicBezTo>
                    <a:pt x="4001" y="298"/>
                    <a:pt x="4061" y="215"/>
                    <a:pt x="4061" y="143"/>
                  </a:cubicBezTo>
                  <a:cubicBezTo>
                    <a:pt x="4061" y="60"/>
                    <a:pt x="3978"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8" name="Google Shape;12518;p66"/>
            <p:cNvSpPr/>
            <p:nvPr/>
          </p:nvSpPr>
          <p:spPr>
            <a:xfrm>
              <a:off x="2543241" y="4491840"/>
              <a:ext cx="154890" cy="9510"/>
            </a:xfrm>
            <a:custGeom>
              <a:rect b="b" l="l" r="r" t="t"/>
              <a:pathLst>
                <a:path extrusionOk="0" h="299" w="4870">
                  <a:moveTo>
                    <a:pt x="155" y="0"/>
                  </a:moveTo>
                  <a:cubicBezTo>
                    <a:pt x="60" y="0"/>
                    <a:pt x="0" y="72"/>
                    <a:pt x="0" y="155"/>
                  </a:cubicBezTo>
                  <a:cubicBezTo>
                    <a:pt x="0" y="239"/>
                    <a:pt x="72" y="298"/>
                    <a:pt x="155" y="298"/>
                  </a:cubicBezTo>
                  <a:lnTo>
                    <a:pt x="4715" y="298"/>
                  </a:lnTo>
                  <a:cubicBezTo>
                    <a:pt x="4810" y="298"/>
                    <a:pt x="4870" y="227"/>
                    <a:pt x="4870" y="155"/>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19" name="Google Shape;12519;p66"/>
            <p:cNvSpPr/>
            <p:nvPr/>
          </p:nvSpPr>
          <p:spPr>
            <a:xfrm>
              <a:off x="2543241" y="4508506"/>
              <a:ext cx="154890" cy="9478"/>
            </a:xfrm>
            <a:custGeom>
              <a:rect b="b" l="l" r="r" t="t"/>
              <a:pathLst>
                <a:path extrusionOk="0" h="298" w="4870">
                  <a:moveTo>
                    <a:pt x="155" y="0"/>
                  </a:moveTo>
                  <a:cubicBezTo>
                    <a:pt x="60" y="0"/>
                    <a:pt x="0" y="72"/>
                    <a:pt x="0" y="143"/>
                  </a:cubicBezTo>
                  <a:cubicBezTo>
                    <a:pt x="0" y="238"/>
                    <a:pt x="72" y="298"/>
                    <a:pt x="155" y="298"/>
                  </a:cubicBezTo>
                  <a:lnTo>
                    <a:pt x="4715" y="298"/>
                  </a:lnTo>
                  <a:cubicBezTo>
                    <a:pt x="4810" y="298"/>
                    <a:pt x="4870" y="227"/>
                    <a:pt x="4870" y="143"/>
                  </a:cubicBezTo>
                  <a:cubicBezTo>
                    <a:pt x="4870" y="72"/>
                    <a:pt x="4810" y="0"/>
                    <a:pt x="4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0" name="Google Shape;12520;p66"/>
            <p:cNvSpPr/>
            <p:nvPr/>
          </p:nvSpPr>
          <p:spPr>
            <a:xfrm>
              <a:off x="2635635" y="4436563"/>
              <a:ext cx="62497" cy="27289"/>
            </a:xfrm>
            <a:custGeom>
              <a:rect b="b" l="l" r="r" t="t"/>
              <a:pathLst>
                <a:path extrusionOk="0" h="858" w="1965">
                  <a:moveTo>
                    <a:pt x="1655" y="310"/>
                  </a:moveTo>
                  <a:lnTo>
                    <a:pt x="1655" y="560"/>
                  </a:lnTo>
                  <a:lnTo>
                    <a:pt x="298" y="560"/>
                  </a:lnTo>
                  <a:lnTo>
                    <a:pt x="298" y="310"/>
                  </a:lnTo>
                  <a:close/>
                  <a:moveTo>
                    <a:pt x="143" y="0"/>
                  </a:moveTo>
                  <a:cubicBezTo>
                    <a:pt x="60" y="0"/>
                    <a:pt x="0" y="72"/>
                    <a:pt x="0" y="143"/>
                  </a:cubicBezTo>
                  <a:lnTo>
                    <a:pt x="0" y="714"/>
                  </a:lnTo>
                  <a:cubicBezTo>
                    <a:pt x="0" y="798"/>
                    <a:pt x="72" y="857"/>
                    <a:pt x="143" y="857"/>
                  </a:cubicBezTo>
                  <a:lnTo>
                    <a:pt x="1810" y="857"/>
                  </a:lnTo>
                  <a:cubicBezTo>
                    <a:pt x="1905" y="857"/>
                    <a:pt x="1965" y="786"/>
                    <a:pt x="1965" y="714"/>
                  </a:cubicBezTo>
                  <a:lnTo>
                    <a:pt x="1965" y="143"/>
                  </a:lnTo>
                  <a:cubicBezTo>
                    <a:pt x="1965" y="60"/>
                    <a:pt x="1893" y="0"/>
                    <a:pt x="1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21" name="Google Shape;12521;p66"/>
          <p:cNvGrpSpPr/>
          <p:nvPr/>
        </p:nvGrpSpPr>
        <p:grpSpPr>
          <a:xfrm>
            <a:off x="2903337" y="4279032"/>
            <a:ext cx="382519" cy="350682"/>
            <a:chOff x="2903337" y="4279032"/>
            <a:chExt cx="382519" cy="350682"/>
          </a:xfrm>
        </p:grpSpPr>
        <p:sp>
          <p:nvSpPr>
            <p:cNvPr id="12522" name="Google Shape;12522;p66"/>
            <p:cNvSpPr/>
            <p:nvPr/>
          </p:nvSpPr>
          <p:spPr>
            <a:xfrm>
              <a:off x="2966979" y="4320570"/>
              <a:ext cx="202248" cy="184183"/>
            </a:xfrm>
            <a:custGeom>
              <a:rect b="b" l="l" r="r" t="t"/>
              <a:pathLst>
                <a:path extrusionOk="0" h="5791" w="6359">
                  <a:moveTo>
                    <a:pt x="3179" y="361"/>
                  </a:moveTo>
                  <a:cubicBezTo>
                    <a:pt x="3834" y="361"/>
                    <a:pt x="4477" y="611"/>
                    <a:pt x="4989" y="1099"/>
                  </a:cubicBezTo>
                  <a:cubicBezTo>
                    <a:pt x="5965" y="2087"/>
                    <a:pt x="5965" y="3707"/>
                    <a:pt x="4965" y="4683"/>
                  </a:cubicBezTo>
                  <a:cubicBezTo>
                    <a:pt x="4465" y="5183"/>
                    <a:pt x="3813" y="5433"/>
                    <a:pt x="3164" y="5433"/>
                  </a:cubicBezTo>
                  <a:cubicBezTo>
                    <a:pt x="2515" y="5433"/>
                    <a:pt x="1870" y="5183"/>
                    <a:pt x="1381" y="4683"/>
                  </a:cubicBezTo>
                  <a:cubicBezTo>
                    <a:pt x="393" y="3695"/>
                    <a:pt x="381" y="2087"/>
                    <a:pt x="1381" y="1099"/>
                  </a:cubicBezTo>
                  <a:cubicBezTo>
                    <a:pt x="1870" y="611"/>
                    <a:pt x="2524" y="361"/>
                    <a:pt x="3179" y="361"/>
                  </a:cubicBezTo>
                  <a:close/>
                  <a:moveTo>
                    <a:pt x="3179" y="1"/>
                  </a:moveTo>
                  <a:cubicBezTo>
                    <a:pt x="2438" y="1"/>
                    <a:pt x="1697" y="284"/>
                    <a:pt x="1131" y="849"/>
                  </a:cubicBezTo>
                  <a:cubicBezTo>
                    <a:pt x="0" y="1980"/>
                    <a:pt x="0" y="3814"/>
                    <a:pt x="1131" y="4945"/>
                  </a:cubicBezTo>
                  <a:cubicBezTo>
                    <a:pt x="1691" y="5504"/>
                    <a:pt x="2441" y="5790"/>
                    <a:pt x="3167" y="5790"/>
                  </a:cubicBezTo>
                  <a:cubicBezTo>
                    <a:pt x="3917" y="5790"/>
                    <a:pt x="4644" y="5504"/>
                    <a:pt x="5203" y="4945"/>
                  </a:cubicBezTo>
                  <a:cubicBezTo>
                    <a:pt x="6358" y="3814"/>
                    <a:pt x="6358" y="1980"/>
                    <a:pt x="5227" y="849"/>
                  </a:cubicBezTo>
                  <a:cubicBezTo>
                    <a:pt x="4662" y="284"/>
                    <a:pt x="3920" y="1"/>
                    <a:pt x="3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3" name="Google Shape;12523;p66"/>
            <p:cNvSpPr/>
            <p:nvPr/>
          </p:nvSpPr>
          <p:spPr>
            <a:xfrm>
              <a:off x="2903337" y="4279032"/>
              <a:ext cx="382519" cy="350682"/>
            </a:xfrm>
            <a:custGeom>
              <a:rect b="b" l="l" r="r" t="t"/>
              <a:pathLst>
                <a:path extrusionOk="0" h="11026" w="12027">
                  <a:moveTo>
                    <a:pt x="5168" y="1072"/>
                  </a:moveTo>
                  <a:cubicBezTo>
                    <a:pt x="5966" y="1072"/>
                    <a:pt x="6776" y="1381"/>
                    <a:pt x="7383" y="1988"/>
                  </a:cubicBezTo>
                  <a:cubicBezTo>
                    <a:pt x="8609" y="3215"/>
                    <a:pt x="8609" y="5203"/>
                    <a:pt x="7383" y="6429"/>
                  </a:cubicBezTo>
                  <a:cubicBezTo>
                    <a:pt x="6776" y="7037"/>
                    <a:pt x="5966" y="7346"/>
                    <a:pt x="5168" y="7346"/>
                  </a:cubicBezTo>
                  <a:cubicBezTo>
                    <a:pt x="4359" y="7334"/>
                    <a:pt x="3561" y="7037"/>
                    <a:pt x="2954" y="6429"/>
                  </a:cubicBezTo>
                  <a:cubicBezTo>
                    <a:pt x="1727" y="5203"/>
                    <a:pt x="1727" y="3215"/>
                    <a:pt x="2954" y="1988"/>
                  </a:cubicBezTo>
                  <a:cubicBezTo>
                    <a:pt x="3561" y="1381"/>
                    <a:pt x="4359" y="1072"/>
                    <a:pt x="5168" y="1072"/>
                  </a:cubicBezTo>
                  <a:close/>
                  <a:moveTo>
                    <a:pt x="7788" y="6513"/>
                  </a:moveTo>
                  <a:lnTo>
                    <a:pt x="8538" y="7263"/>
                  </a:lnTo>
                  <a:lnTo>
                    <a:pt x="8240" y="7561"/>
                  </a:lnTo>
                  <a:lnTo>
                    <a:pt x="7490" y="6810"/>
                  </a:lnTo>
                  <a:cubicBezTo>
                    <a:pt x="7550" y="6763"/>
                    <a:pt x="7597" y="6727"/>
                    <a:pt x="7633" y="6668"/>
                  </a:cubicBezTo>
                  <a:lnTo>
                    <a:pt x="7788" y="6513"/>
                  </a:lnTo>
                  <a:close/>
                  <a:moveTo>
                    <a:pt x="9038" y="7251"/>
                  </a:moveTo>
                  <a:cubicBezTo>
                    <a:pt x="9050" y="7251"/>
                    <a:pt x="9050" y="7251"/>
                    <a:pt x="9074" y="7275"/>
                  </a:cubicBezTo>
                  <a:lnTo>
                    <a:pt x="11276" y="9477"/>
                  </a:lnTo>
                  <a:lnTo>
                    <a:pt x="10455" y="10287"/>
                  </a:lnTo>
                  <a:lnTo>
                    <a:pt x="8252" y="8084"/>
                  </a:lnTo>
                  <a:cubicBezTo>
                    <a:pt x="8240" y="8073"/>
                    <a:pt x="8240" y="8061"/>
                    <a:pt x="8240" y="8061"/>
                  </a:cubicBezTo>
                  <a:cubicBezTo>
                    <a:pt x="8240" y="8049"/>
                    <a:pt x="8240" y="8049"/>
                    <a:pt x="8252" y="8037"/>
                  </a:cubicBezTo>
                  <a:lnTo>
                    <a:pt x="9014" y="7275"/>
                  </a:lnTo>
                  <a:cubicBezTo>
                    <a:pt x="9026" y="7251"/>
                    <a:pt x="9026" y="7251"/>
                    <a:pt x="9038" y="7251"/>
                  </a:cubicBezTo>
                  <a:close/>
                  <a:moveTo>
                    <a:pt x="11514" y="9716"/>
                  </a:moveTo>
                  <a:lnTo>
                    <a:pt x="11621" y="9835"/>
                  </a:lnTo>
                  <a:cubicBezTo>
                    <a:pt x="11645" y="9847"/>
                    <a:pt x="11645" y="9882"/>
                    <a:pt x="11633" y="9894"/>
                  </a:cubicBezTo>
                  <a:lnTo>
                    <a:pt x="10871" y="10656"/>
                  </a:lnTo>
                  <a:cubicBezTo>
                    <a:pt x="10859" y="10668"/>
                    <a:pt x="10859" y="10668"/>
                    <a:pt x="10836" y="10668"/>
                  </a:cubicBezTo>
                  <a:cubicBezTo>
                    <a:pt x="10824" y="10668"/>
                    <a:pt x="10824" y="10668"/>
                    <a:pt x="10812" y="10656"/>
                  </a:cubicBezTo>
                  <a:lnTo>
                    <a:pt x="10693" y="10537"/>
                  </a:lnTo>
                  <a:lnTo>
                    <a:pt x="11514" y="9716"/>
                  </a:lnTo>
                  <a:close/>
                  <a:moveTo>
                    <a:pt x="656" y="0"/>
                  </a:moveTo>
                  <a:cubicBezTo>
                    <a:pt x="299" y="0"/>
                    <a:pt x="1" y="298"/>
                    <a:pt x="1" y="655"/>
                  </a:cubicBezTo>
                  <a:lnTo>
                    <a:pt x="1" y="8715"/>
                  </a:lnTo>
                  <a:cubicBezTo>
                    <a:pt x="1" y="8942"/>
                    <a:pt x="180" y="9132"/>
                    <a:pt x="418" y="9132"/>
                  </a:cubicBezTo>
                  <a:lnTo>
                    <a:pt x="5859" y="9132"/>
                  </a:lnTo>
                  <a:cubicBezTo>
                    <a:pt x="5954" y="9132"/>
                    <a:pt x="6037" y="9061"/>
                    <a:pt x="6037" y="8954"/>
                  </a:cubicBezTo>
                  <a:cubicBezTo>
                    <a:pt x="6037" y="8846"/>
                    <a:pt x="5954" y="8775"/>
                    <a:pt x="5859" y="8775"/>
                  </a:cubicBezTo>
                  <a:lnTo>
                    <a:pt x="418" y="8775"/>
                  </a:lnTo>
                  <a:cubicBezTo>
                    <a:pt x="394" y="8775"/>
                    <a:pt x="358" y="8739"/>
                    <a:pt x="358" y="8715"/>
                  </a:cubicBezTo>
                  <a:lnTo>
                    <a:pt x="358" y="1631"/>
                  </a:lnTo>
                  <a:lnTo>
                    <a:pt x="2787" y="1631"/>
                  </a:lnTo>
                  <a:lnTo>
                    <a:pt x="2704" y="1727"/>
                  </a:lnTo>
                  <a:cubicBezTo>
                    <a:pt x="1346" y="3072"/>
                    <a:pt x="1346" y="5298"/>
                    <a:pt x="2704" y="6668"/>
                  </a:cubicBezTo>
                  <a:cubicBezTo>
                    <a:pt x="3382" y="7346"/>
                    <a:pt x="4275" y="7692"/>
                    <a:pt x="5168" y="7692"/>
                  </a:cubicBezTo>
                  <a:cubicBezTo>
                    <a:pt x="5883" y="7692"/>
                    <a:pt x="6597" y="7465"/>
                    <a:pt x="7204" y="7037"/>
                  </a:cubicBezTo>
                  <a:lnTo>
                    <a:pt x="7978" y="7811"/>
                  </a:lnTo>
                  <a:cubicBezTo>
                    <a:pt x="7919" y="7882"/>
                    <a:pt x="7883" y="7977"/>
                    <a:pt x="7883" y="8061"/>
                  </a:cubicBezTo>
                  <a:cubicBezTo>
                    <a:pt x="7883" y="8168"/>
                    <a:pt x="7919" y="8275"/>
                    <a:pt x="8002" y="8346"/>
                  </a:cubicBezTo>
                  <a:lnTo>
                    <a:pt x="8443" y="8787"/>
                  </a:lnTo>
                  <a:lnTo>
                    <a:pt x="6609" y="8787"/>
                  </a:lnTo>
                  <a:cubicBezTo>
                    <a:pt x="6514" y="8787"/>
                    <a:pt x="6430" y="8870"/>
                    <a:pt x="6430" y="8966"/>
                  </a:cubicBezTo>
                  <a:cubicBezTo>
                    <a:pt x="6430" y="9073"/>
                    <a:pt x="6514" y="9144"/>
                    <a:pt x="6609" y="9144"/>
                  </a:cubicBezTo>
                  <a:lnTo>
                    <a:pt x="8800" y="9144"/>
                  </a:lnTo>
                  <a:lnTo>
                    <a:pt x="10562" y="10906"/>
                  </a:lnTo>
                  <a:cubicBezTo>
                    <a:pt x="10633" y="10978"/>
                    <a:pt x="10740" y="11025"/>
                    <a:pt x="10836" y="11025"/>
                  </a:cubicBezTo>
                  <a:cubicBezTo>
                    <a:pt x="10943" y="11025"/>
                    <a:pt x="11050" y="10978"/>
                    <a:pt x="11121" y="10906"/>
                  </a:cubicBezTo>
                  <a:lnTo>
                    <a:pt x="11883" y="10144"/>
                  </a:lnTo>
                  <a:cubicBezTo>
                    <a:pt x="12026" y="9978"/>
                    <a:pt x="12026" y="9728"/>
                    <a:pt x="11872" y="9585"/>
                  </a:cubicBezTo>
                  <a:lnTo>
                    <a:pt x="11062" y="8775"/>
                  </a:lnTo>
                  <a:lnTo>
                    <a:pt x="11062" y="8727"/>
                  </a:lnTo>
                  <a:lnTo>
                    <a:pt x="11062" y="7025"/>
                  </a:lnTo>
                  <a:cubicBezTo>
                    <a:pt x="11062" y="6918"/>
                    <a:pt x="10990" y="6846"/>
                    <a:pt x="10883" y="6846"/>
                  </a:cubicBezTo>
                  <a:cubicBezTo>
                    <a:pt x="10776" y="6846"/>
                    <a:pt x="10705" y="6918"/>
                    <a:pt x="10705" y="7025"/>
                  </a:cubicBezTo>
                  <a:lnTo>
                    <a:pt x="10705" y="8430"/>
                  </a:lnTo>
                  <a:lnTo>
                    <a:pt x="9312" y="7037"/>
                  </a:lnTo>
                  <a:cubicBezTo>
                    <a:pt x="9233" y="6958"/>
                    <a:pt x="9132" y="6919"/>
                    <a:pt x="9034" y="6919"/>
                  </a:cubicBezTo>
                  <a:cubicBezTo>
                    <a:pt x="8939" y="6919"/>
                    <a:pt x="8846" y="6955"/>
                    <a:pt x="8776" y="7025"/>
                  </a:cubicBezTo>
                  <a:lnTo>
                    <a:pt x="8002" y="6251"/>
                  </a:lnTo>
                  <a:cubicBezTo>
                    <a:pt x="8978" y="4882"/>
                    <a:pt x="8859" y="2953"/>
                    <a:pt x="7633" y="1738"/>
                  </a:cubicBezTo>
                  <a:lnTo>
                    <a:pt x="7550" y="1643"/>
                  </a:lnTo>
                  <a:lnTo>
                    <a:pt x="10705" y="1643"/>
                  </a:lnTo>
                  <a:lnTo>
                    <a:pt x="10705" y="6251"/>
                  </a:lnTo>
                  <a:cubicBezTo>
                    <a:pt x="10705" y="6346"/>
                    <a:pt x="10776" y="6429"/>
                    <a:pt x="10883" y="6429"/>
                  </a:cubicBezTo>
                  <a:cubicBezTo>
                    <a:pt x="10990" y="6429"/>
                    <a:pt x="11062" y="6346"/>
                    <a:pt x="11062" y="6251"/>
                  </a:cubicBezTo>
                  <a:lnTo>
                    <a:pt x="11062" y="655"/>
                  </a:lnTo>
                  <a:cubicBezTo>
                    <a:pt x="11062" y="298"/>
                    <a:pt x="10764" y="0"/>
                    <a:pt x="10407" y="0"/>
                  </a:cubicBezTo>
                  <a:lnTo>
                    <a:pt x="8812" y="0"/>
                  </a:lnTo>
                  <a:cubicBezTo>
                    <a:pt x="8716" y="0"/>
                    <a:pt x="8633" y="72"/>
                    <a:pt x="8633" y="179"/>
                  </a:cubicBezTo>
                  <a:cubicBezTo>
                    <a:pt x="8633" y="274"/>
                    <a:pt x="8716" y="357"/>
                    <a:pt x="8812" y="357"/>
                  </a:cubicBezTo>
                  <a:lnTo>
                    <a:pt x="10407" y="357"/>
                  </a:lnTo>
                  <a:cubicBezTo>
                    <a:pt x="10574" y="357"/>
                    <a:pt x="10705" y="488"/>
                    <a:pt x="10705" y="655"/>
                  </a:cubicBezTo>
                  <a:lnTo>
                    <a:pt x="10705" y="1286"/>
                  </a:lnTo>
                  <a:lnTo>
                    <a:pt x="7109" y="1286"/>
                  </a:lnTo>
                  <a:cubicBezTo>
                    <a:pt x="6520" y="899"/>
                    <a:pt x="5841" y="706"/>
                    <a:pt x="5165" y="706"/>
                  </a:cubicBezTo>
                  <a:cubicBezTo>
                    <a:pt x="4490" y="706"/>
                    <a:pt x="3817" y="899"/>
                    <a:pt x="3239" y="1286"/>
                  </a:cubicBezTo>
                  <a:lnTo>
                    <a:pt x="358" y="1286"/>
                  </a:lnTo>
                  <a:lnTo>
                    <a:pt x="358" y="655"/>
                  </a:lnTo>
                  <a:cubicBezTo>
                    <a:pt x="358" y="488"/>
                    <a:pt x="501" y="357"/>
                    <a:pt x="656" y="357"/>
                  </a:cubicBezTo>
                  <a:lnTo>
                    <a:pt x="8062" y="357"/>
                  </a:lnTo>
                  <a:cubicBezTo>
                    <a:pt x="8157" y="357"/>
                    <a:pt x="8240" y="274"/>
                    <a:pt x="8240" y="179"/>
                  </a:cubicBezTo>
                  <a:cubicBezTo>
                    <a:pt x="8240" y="72"/>
                    <a:pt x="8157" y="0"/>
                    <a:pt x="8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4" name="Google Shape;12524;p66"/>
            <p:cNvSpPr/>
            <p:nvPr/>
          </p:nvSpPr>
          <p:spPr>
            <a:xfrm>
              <a:off x="2937814" y="4300215"/>
              <a:ext cx="11768" cy="11418"/>
            </a:xfrm>
            <a:custGeom>
              <a:rect b="b" l="l" r="r" t="t"/>
              <a:pathLst>
                <a:path extrusionOk="0" h="359" w="370">
                  <a:moveTo>
                    <a:pt x="191" y="1"/>
                  </a:moveTo>
                  <a:cubicBezTo>
                    <a:pt x="84" y="1"/>
                    <a:pt x="0" y="72"/>
                    <a:pt x="0" y="179"/>
                  </a:cubicBezTo>
                  <a:cubicBezTo>
                    <a:pt x="0" y="263"/>
                    <a:pt x="84" y="358"/>
                    <a:pt x="191" y="358"/>
                  </a:cubicBezTo>
                  <a:cubicBezTo>
                    <a:pt x="286" y="358"/>
                    <a:pt x="370" y="287"/>
                    <a:pt x="370" y="179"/>
                  </a:cubicBezTo>
                  <a:cubicBezTo>
                    <a:pt x="370" y="72"/>
                    <a:pt x="286"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5" name="Google Shape;12525;p66"/>
            <p:cNvSpPr/>
            <p:nvPr/>
          </p:nvSpPr>
          <p:spPr>
            <a:xfrm>
              <a:off x="2952572" y="4300215"/>
              <a:ext cx="11386" cy="11418"/>
            </a:xfrm>
            <a:custGeom>
              <a:rect b="b" l="l" r="r" t="t"/>
              <a:pathLst>
                <a:path extrusionOk="0" h="359" w="358">
                  <a:moveTo>
                    <a:pt x="179" y="1"/>
                  </a:moveTo>
                  <a:cubicBezTo>
                    <a:pt x="84" y="1"/>
                    <a:pt x="1" y="72"/>
                    <a:pt x="1" y="179"/>
                  </a:cubicBezTo>
                  <a:cubicBezTo>
                    <a:pt x="1" y="263"/>
                    <a:pt x="84" y="358"/>
                    <a:pt x="179" y="358"/>
                  </a:cubicBezTo>
                  <a:cubicBezTo>
                    <a:pt x="287" y="358"/>
                    <a:pt x="358" y="287"/>
                    <a:pt x="358" y="179"/>
                  </a:cubicBezTo>
                  <a:cubicBezTo>
                    <a:pt x="358" y="72"/>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6" name="Google Shape;12526;p66"/>
            <p:cNvSpPr/>
            <p:nvPr/>
          </p:nvSpPr>
          <p:spPr>
            <a:xfrm>
              <a:off x="2967361" y="4300215"/>
              <a:ext cx="11386" cy="11418"/>
            </a:xfrm>
            <a:custGeom>
              <a:rect b="b" l="l" r="r" t="t"/>
              <a:pathLst>
                <a:path extrusionOk="0" h="359" w="358">
                  <a:moveTo>
                    <a:pt x="179" y="1"/>
                  </a:moveTo>
                  <a:cubicBezTo>
                    <a:pt x="72" y="1"/>
                    <a:pt x="0" y="72"/>
                    <a:pt x="0" y="179"/>
                  </a:cubicBezTo>
                  <a:cubicBezTo>
                    <a:pt x="0" y="263"/>
                    <a:pt x="72" y="358"/>
                    <a:pt x="179" y="358"/>
                  </a:cubicBezTo>
                  <a:cubicBezTo>
                    <a:pt x="286" y="358"/>
                    <a:pt x="357" y="287"/>
                    <a:pt x="357" y="179"/>
                  </a:cubicBezTo>
                  <a:cubicBezTo>
                    <a:pt x="345" y="72"/>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7" name="Google Shape;12527;p66"/>
            <p:cNvSpPr/>
            <p:nvPr/>
          </p:nvSpPr>
          <p:spPr>
            <a:xfrm>
              <a:off x="3016563" y="4424063"/>
              <a:ext cx="11418" cy="11386"/>
            </a:xfrm>
            <a:custGeom>
              <a:rect b="b" l="l" r="r" t="t"/>
              <a:pathLst>
                <a:path extrusionOk="0" h="358" w="359">
                  <a:moveTo>
                    <a:pt x="180" y="0"/>
                  </a:moveTo>
                  <a:cubicBezTo>
                    <a:pt x="72" y="0"/>
                    <a:pt x="1" y="84"/>
                    <a:pt x="1" y="179"/>
                  </a:cubicBezTo>
                  <a:cubicBezTo>
                    <a:pt x="1" y="286"/>
                    <a:pt x="72" y="357"/>
                    <a:pt x="180" y="357"/>
                  </a:cubicBezTo>
                  <a:cubicBezTo>
                    <a:pt x="287" y="357"/>
                    <a:pt x="358" y="286"/>
                    <a:pt x="358" y="179"/>
                  </a:cubicBezTo>
                  <a:cubicBezTo>
                    <a:pt x="358" y="84"/>
                    <a:pt x="287"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8" name="Google Shape;12528;p66"/>
            <p:cNvSpPr/>
            <p:nvPr/>
          </p:nvSpPr>
          <p:spPr>
            <a:xfrm>
              <a:off x="3016563" y="4442606"/>
              <a:ext cx="11418" cy="11386"/>
            </a:xfrm>
            <a:custGeom>
              <a:rect b="b" l="l" r="r" t="t"/>
              <a:pathLst>
                <a:path extrusionOk="0" h="358" w="359">
                  <a:moveTo>
                    <a:pt x="180" y="1"/>
                  </a:moveTo>
                  <a:cubicBezTo>
                    <a:pt x="72" y="1"/>
                    <a:pt x="1" y="72"/>
                    <a:pt x="1" y="179"/>
                  </a:cubicBezTo>
                  <a:cubicBezTo>
                    <a:pt x="1" y="286"/>
                    <a:pt x="72" y="358"/>
                    <a:pt x="180" y="358"/>
                  </a:cubicBezTo>
                  <a:cubicBezTo>
                    <a:pt x="287" y="358"/>
                    <a:pt x="358" y="286"/>
                    <a:pt x="358" y="179"/>
                  </a:cubicBezTo>
                  <a:cubicBezTo>
                    <a:pt x="358" y="72"/>
                    <a:pt x="287"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29" name="Google Shape;12529;p66"/>
            <p:cNvSpPr/>
            <p:nvPr/>
          </p:nvSpPr>
          <p:spPr>
            <a:xfrm>
              <a:off x="3032498" y="4424063"/>
              <a:ext cx="11768" cy="11386"/>
            </a:xfrm>
            <a:custGeom>
              <a:rect b="b" l="l" r="r" t="t"/>
              <a:pathLst>
                <a:path extrusionOk="0" h="358" w="370">
                  <a:moveTo>
                    <a:pt x="191" y="0"/>
                  </a:moveTo>
                  <a:cubicBezTo>
                    <a:pt x="83" y="0"/>
                    <a:pt x="0" y="84"/>
                    <a:pt x="0" y="179"/>
                  </a:cubicBezTo>
                  <a:cubicBezTo>
                    <a:pt x="0" y="286"/>
                    <a:pt x="83" y="357"/>
                    <a:pt x="191" y="357"/>
                  </a:cubicBezTo>
                  <a:cubicBezTo>
                    <a:pt x="286" y="357"/>
                    <a:pt x="369" y="286"/>
                    <a:pt x="369" y="179"/>
                  </a:cubicBezTo>
                  <a:cubicBezTo>
                    <a:pt x="369" y="84"/>
                    <a:pt x="274"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0" name="Google Shape;12530;p66"/>
            <p:cNvSpPr/>
            <p:nvPr/>
          </p:nvSpPr>
          <p:spPr>
            <a:xfrm>
              <a:off x="3032498" y="4442606"/>
              <a:ext cx="11768" cy="11386"/>
            </a:xfrm>
            <a:custGeom>
              <a:rect b="b" l="l" r="r" t="t"/>
              <a:pathLst>
                <a:path extrusionOk="0" h="358" w="370">
                  <a:moveTo>
                    <a:pt x="191" y="1"/>
                  </a:moveTo>
                  <a:cubicBezTo>
                    <a:pt x="83" y="1"/>
                    <a:pt x="0" y="72"/>
                    <a:pt x="0" y="179"/>
                  </a:cubicBezTo>
                  <a:cubicBezTo>
                    <a:pt x="0" y="286"/>
                    <a:pt x="83" y="358"/>
                    <a:pt x="191" y="358"/>
                  </a:cubicBezTo>
                  <a:cubicBezTo>
                    <a:pt x="286" y="358"/>
                    <a:pt x="369" y="286"/>
                    <a:pt x="369" y="179"/>
                  </a:cubicBezTo>
                  <a:cubicBezTo>
                    <a:pt x="369" y="72"/>
                    <a:pt x="274" y="1"/>
                    <a:pt x="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1" name="Google Shape;12531;p66"/>
            <p:cNvSpPr/>
            <p:nvPr/>
          </p:nvSpPr>
          <p:spPr>
            <a:xfrm>
              <a:off x="3016213" y="4357527"/>
              <a:ext cx="112494" cy="111636"/>
            </a:xfrm>
            <a:custGeom>
              <a:rect b="b" l="l" r="r" t="t"/>
              <a:pathLst>
                <a:path extrusionOk="0" h="3510" w="3537">
                  <a:moveTo>
                    <a:pt x="2250" y="354"/>
                  </a:moveTo>
                  <a:lnTo>
                    <a:pt x="2096" y="1080"/>
                  </a:lnTo>
                  <a:lnTo>
                    <a:pt x="1357" y="913"/>
                  </a:lnTo>
                  <a:cubicBezTo>
                    <a:pt x="1336" y="909"/>
                    <a:pt x="1315" y="907"/>
                    <a:pt x="1293" y="907"/>
                  </a:cubicBezTo>
                  <a:cubicBezTo>
                    <a:pt x="1193" y="907"/>
                    <a:pt x="1093" y="950"/>
                    <a:pt x="1024" y="1009"/>
                  </a:cubicBezTo>
                  <a:cubicBezTo>
                    <a:pt x="929" y="1104"/>
                    <a:pt x="905" y="1211"/>
                    <a:pt x="929" y="1342"/>
                  </a:cubicBezTo>
                  <a:lnTo>
                    <a:pt x="953" y="1366"/>
                  </a:lnTo>
                  <a:lnTo>
                    <a:pt x="369" y="818"/>
                  </a:lnTo>
                  <a:lnTo>
                    <a:pt x="2250" y="354"/>
                  </a:lnTo>
                  <a:close/>
                  <a:moveTo>
                    <a:pt x="1274" y="1259"/>
                  </a:moveTo>
                  <a:lnTo>
                    <a:pt x="2036" y="1425"/>
                  </a:lnTo>
                  <a:lnTo>
                    <a:pt x="1869" y="2259"/>
                  </a:lnTo>
                  <a:lnTo>
                    <a:pt x="1429" y="1830"/>
                  </a:lnTo>
                  <a:lnTo>
                    <a:pt x="1274" y="1259"/>
                  </a:lnTo>
                  <a:close/>
                  <a:moveTo>
                    <a:pt x="2369" y="1521"/>
                  </a:moveTo>
                  <a:lnTo>
                    <a:pt x="3167" y="1699"/>
                  </a:lnTo>
                  <a:lnTo>
                    <a:pt x="1715" y="3152"/>
                  </a:lnTo>
                  <a:lnTo>
                    <a:pt x="1548" y="2449"/>
                  </a:lnTo>
                  <a:lnTo>
                    <a:pt x="1607" y="2509"/>
                  </a:lnTo>
                  <a:cubicBezTo>
                    <a:pt x="1679" y="2568"/>
                    <a:pt x="1774" y="2616"/>
                    <a:pt x="1857" y="2616"/>
                  </a:cubicBezTo>
                  <a:cubicBezTo>
                    <a:pt x="1893" y="2616"/>
                    <a:pt x="1929" y="2616"/>
                    <a:pt x="1965" y="2604"/>
                  </a:cubicBezTo>
                  <a:cubicBezTo>
                    <a:pt x="2084" y="2557"/>
                    <a:pt x="2191" y="2473"/>
                    <a:pt x="2203" y="2330"/>
                  </a:cubicBezTo>
                  <a:lnTo>
                    <a:pt x="2369" y="1521"/>
                  </a:lnTo>
                  <a:close/>
                  <a:moveTo>
                    <a:pt x="2239" y="0"/>
                  </a:moveTo>
                  <a:cubicBezTo>
                    <a:pt x="2211" y="0"/>
                    <a:pt x="2183" y="3"/>
                    <a:pt x="2155" y="9"/>
                  </a:cubicBezTo>
                  <a:lnTo>
                    <a:pt x="274" y="473"/>
                  </a:lnTo>
                  <a:cubicBezTo>
                    <a:pt x="167" y="509"/>
                    <a:pt x="60" y="604"/>
                    <a:pt x="24" y="723"/>
                  </a:cubicBezTo>
                  <a:cubicBezTo>
                    <a:pt x="0" y="842"/>
                    <a:pt x="24" y="985"/>
                    <a:pt x="119" y="1068"/>
                  </a:cubicBezTo>
                  <a:lnTo>
                    <a:pt x="1084" y="2009"/>
                  </a:lnTo>
                  <a:lnTo>
                    <a:pt x="1369" y="3223"/>
                  </a:lnTo>
                  <a:cubicBezTo>
                    <a:pt x="1393" y="3342"/>
                    <a:pt x="1488" y="3450"/>
                    <a:pt x="1619" y="3497"/>
                  </a:cubicBezTo>
                  <a:cubicBezTo>
                    <a:pt x="1655" y="3509"/>
                    <a:pt x="1679" y="3509"/>
                    <a:pt x="1726" y="3509"/>
                  </a:cubicBezTo>
                  <a:cubicBezTo>
                    <a:pt x="1810" y="3509"/>
                    <a:pt x="1905" y="3473"/>
                    <a:pt x="1976" y="3402"/>
                  </a:cubicBezTo>
                  <a:lnTo>
                    <a:pt x="3441" y="1949"/>
                  </a:lnTo>
                  <a:cubicBezTo>
                    <a:pt x="3512" y="1842"/>
                    <a:pt x="3536" y="1711"/>
                    <a:pt x="3512" y="1592"/>
                  </a:cubicBezTo>
                  <a:cubicBezTo>
                    <a:pt x="3477" y="1473"/>
                    <a:pt x="3381" y="1366"/>
                    <a:pt x="3239" y="1342"/>
                  </a:cubicBezTo>
                  <a:lnTo>
                    <a:pt x="2441" y="1152"/>
                  </a:lnTo>
                  <a:lnTo>
                    <a:pt x="2584" y="425"/>
                  </a:lnTo>
                  <a:cubicBezTo>
                    <a:pt x="2619" y="306"/>
                    <a:pt x="2572" y="187"/>
                    <a:pt x="2488" y="104"/>
                  </a:cubicBezTo>
                  <a:cubicBezTo>
                    <a:pt x="2416" y="31"/>
                    <a:pt x="2329" y="0"/>
                    <a:pt x="22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2" name="Google Shape;12532;p66"/>
            <p:cNvSpPr/>
            <p:nvPr/>
          </p:nvSpPr>
          <p:spPr>
            <a:xfrm>
              <a:off x="2937051" y="4499791"/>
              <a:ext cx="14439" cy="11386"/>
            </a:xfrm>
            <a:custGeom>
              <a:rect b="b" l="l" r="r" t="t"/>
              <a:pathLst>
                <a:path extrusionOk="0" h="358" w="454">
                  <a:moveTo>
                    <a:pt x="179" y="0"/>
                  </a:moveTo>
                  <a:cubicBezTo>
                    <a:pt x="72" y="0"/>
                    <a:pt x="1" y="72"/>
                    <a:pt x="1" y="179"/>
                  </a:cubicBezTo>
                  <a:cubicBezTo>
                    <a:pt x="1" y="286"/>
                    <a:pt x="96" y="358"/>
                    <a:pt x="179" y="358"/>
                  </a:cubicBezTo>
                  <a:lnTo>
                    <a:pt x="274" y="358"/>
                  </a:lnTo>
                  <a:cubicBezTo>
                    <a:pt x="370" y="358"/>
                    <a:pt x="453" y="286"/>
                    <a:pt x="453" y="179"/>
                  </a:cubicBezTo>
                  <a:cubicBezTo>
                    <a:pt x="453" y="72"/>
                    <a:pt x="370" y="0"/>
                    <a:pt x="2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3" name="Google Shape;12533;p66"/>
            <p:cNvSpPr/>
            <p:nvPr/>
          </p:nvSpPr>
          <p:spPr>
            <a:xfrm>
              <a:off x="2953717" y="4499791"/>
              <a:ext cx="30310" cy="11386"/>
            </a:xfrm>
            <a:custGeom>
              <a:rect b="b" l="l" r="r" t="t"/>
              <a:pathLst>
                <a:path extrusionOk="0" h="358" w="953">
                  <a:moveTo>
                    <a:pt x="179" y="0"/>
                  </a:moveTo>
                  <a:cubicBezTo>
                    <a:pt x="72" y="0"/>
                    <a:pt x="1" y="84"/>
                    <a:pt x="1" y="179"/>
                  </a:cubicBezTo>
                  <a:cubicBezTo>
                    <a:pt x="1" y="286"/>
                    <a:pt x="72" y="358"/>
                    <a:pt x="179" y="358"/>
                  </a:cubicBezTo>
                  <a:lnTo>
                    <a:pt x="774" y="358"/>
                  </a:lnTo>
                  <a:cubicBezTo>
                    <a:pt x="882" y="358"/>
                    <a:pt x="953" y="286"/>
                    <a:pt x="953" y="179"/>
                  </a:cubicBezTo>
                  <a:cubicBezTo>
                    <a:pt x="953" y="96"/>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4" name="Google Shape;12534;p66"/>
            <p:cNvSpPr/>
            <p:nvPr/>
          </p:nvSpPr>
          <p:spPr>
            <a:xfrm>
              <a:off x="2937051" y="4514930"/>
              <a:ext cx="46976" cy="11386"/>
            </a:xfrm>
            <a:custGeom>
              <a:rect b="b" l="l" r="r" t="t"/>
              <a:pathLst>
                <a:path extrusionOk="0" h="358" w="1477">
                  <a:moveTo>
                    <a:pt x="179" y="1"/>
                  </a:moveTo>
                  <a:cubicBezTo>
                    <a:pt x="72" y="1"/>
                    <a:pt x="1" y="84"/>
                    <a:pt x="1" y="179"/>
                  </a:cubicBezTo>
                  <a:cubicBezTo>
                    <a:pt x="1" y="286"/>
                    <a:pt x="72" y="358"/>
                    <a:pt x="179" y="358"/>
                  </a:cubicBezTo>
                  <a:lnTo>
                    <a:pt x="1298" y="358"/>
                  </a:lnTo>
                  <a:cubicBezTo>
                    <a:pt x="1406" y="358"/>
                    <a:pt x="1477" y="286"/>
                    <a:pt x="1477" y="179"/>
                  </a:cubicBezTo>
                  <a:cubicBezTo>
                    <a:pt x="1477" y="84"/>
                    <a:pt x="1382" y="1"/>
                    <a:pt x="12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5" name="Google Shape;12535;p66"/>
            <p:cNvSpPr/>
            <p:nvPr/>
          </p:nvSpPr>
          <p:spPr>
            <a:xfrm>
              <a:off x="2937051" y="4529719"/>
              <a:ext cx="46976" cy="11386"/>
            </a:xfrm>
            <a:custGeom>
              <a:rect b="b" l="l" r="r" t="t"/>
              <a:pathLst>
                <a:path extrusionOk="0" h="358" w="1477">
                  <a:moveTo>
                    <a:pt x="179" y="0"/>
                  </a:moveTo>
                  <a:cubicBezTo>
                    <a:pt x="72" y="0"/>
                    <a:pt x="1" y="71"/>
                    <a:pt x="1" y="179"/>
                  </a:cubicBezTo>
                  <a:cubicBezTo>
                    <a:pt x="1" y="286"/>
                    <a:pt x="72" y="357"/>
                    <a:pt x="179" y="357"/>
                  </a:cubicBezTo>
                  <a:lnTo>
                    <a:pt x="1298" y="357"/>
                  </a:lnTo>
                  <a:cubicBezTo>
                    <a:pt x="1406" y="357"/>
                    <a:pt x="1477" y="286"/>
                    <a:pt x="1477" y="179"/>
                  </a:cubicBezTo>
                  <a:cubicBezTo>
                    <a:pt x="1477" y="71"/>
                    <a:pt x="1382" y="0"/>
                    <a:pt x="12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6" name="Google Shape;12536;p66"/>
            <p:cNvSpPr/>
            <p:nvPr/>
          </p:nvSpPr>
          <p:spPr>
            <a:xfrm>
              <a:off x="3213881" y="4343787"/>
              <a:ext cx="11386" cy="126488"/>
            </a:xfrm>
            <a:custGeom>
              <a:rect b="b" l="l" r="r" t="t"/>
              <a:pathLst>
                <a:path extrusionOk="0" h="3977" w="358">
                  <a:moveTo>
                    <a:pt x="179" y="0"/>
                  </a:moveTo>
                  <a:cubicBezTo>
                    <a:pt x="83" y="0"/>
                    <a:pt x="0" y="83"/>
                    <a:pt x="0" y="179"/>
                  </a:cubicBezTo>
                  <a:lnTo>
                    <a:pt x="0" y="3798"/>
                  </a:lnTo>
                  <a:cubicBezTo>
                    <a:pt x="0" y="3893"/>
                    <a:pt x="83" y="3977"/>
                    <a:pt x="179" y="3977"/>
                  </a:cubicBezTo>
                  <a:cubicBezTo>
                    <a:pt x="286" y="3977"/>
                    <a:pt x="357" y="3893"/>
                    <a:pt x="357" y="3798"/>
                  </a:cubicBezTo>
                  <a:lnTo>
                    <a:pt x="357" y="179"/>
                  </a:lnTo>
                  <a:cubicBezTo>
                    <a:pt x="357" y="72"/>
                    <a:pt x="286"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37" name="Google Shape;12537;p66"/>
          <p:cNvGrpSpPr/>
          <p:nvPr/>
        </p:nvGrpSpPr>
        <p:grpSpPr>
          <a:xfrm>
            <a:off x="3933342" y="4315767"/>
            <a:ext cx="383632" cy="276449"/>
            <a:chOff x="3933342" y="4315767"/>
            <a:chExt cx="383632" cy="276449"/>
          </a:xfrm>
        </p:grpSpPr>
        <p:sp>
          <p:nvSpPr>
            <p:cNvPr id="12538" name="Google Shape;12538;p66"/>
            <p:cNvSpPr/>
            <p:nvPr/>
          </p:nvSpPr>
          <p:spPr>
            <a:xfrm>
              <a:off x="3933342" y="4315767"/>
              <a:ext cx="383632" cy="276449"/>
            </a:xfrm>
            <a:custGeom>
              <a:rect b="b" l="l" r="r" t="t"/>
              <a:pathLst>
                <a:path extrusionOk="0" h="8692" w="12062">
                  <a:moveTo>
                    <a:pt x="2061" y="369"/>
                  </a:moveTo>
                  <a:cubicBezTo>
                    <a:pt x="2120" y="369"/>
                    <a:pt x="2168" y="417"/>
                    <a:pt x="2168" y="476"/>
                  </a:cubicBezTo>
                  <a:lnTo>
                    <a:pt x="2168" y="845"/>
                  </a:lnTo>
                  <a:lnTo>
                    <a:pt x="1406" y="845"/>
                  </a:lnTo>
                  <a:lnTo>
                    <a:pt x="1406" y="476"/>
                  </a:lnTo>
                  <a:cubicBezTo>
                    <a:pt x="1406" y="417"/>
                    <a:pt x="1454" y="369"/>
                    <a:pt x="1513" y="369"/>
                  </a:cubicBezTo>
                  <a:close/>
                  <a:moveTo>
                    <a:pt x="10824" y="1262"/>
                  </a:moveTo>
                  <a:cubicBezTo>
                    <a:pt x="10883" y="1262"/>
                    <a:pt x="10931" y="1310"/>
                    <a:pt x="10931" y="1369"/>
                  </a:cubicBezTo>
                  <a:lnTo>
                    <a:pt x="10943" y="1715"/>
                  </a:lnTo>
                  <a:lnTo>
                    <a:pt x="9490" y="1715"/>
                  </a:lnTo>
                  <a:lnTo>
                    <a:pt x="9490" y="1369"/>
                  </a:lnTo>
                  <a:cubicBezTo>
                    <a:pt x="9490" y="1310"/>
                    <a:pt x="9526" y="1262"/>
                    <a:pt x="9586" y="1262"/>
                  </a:cubicBezTo>
                  <a:close/>
                  <a:moveTo>
                    <a:pt x="1513" y="0"/>
                  </a:moveTo>
                  <a:cubicBezTo>
                    <a:pt x="1251" y="0"/>
                    <a:pt x="1049" y="214"/>
                    <a:pt x="1049" y="464"/>
                  </a:cubicBezTo>
                  <a:lnTo>
                    <a:pt x="1049" y="833"/>
                  </a:lnTo>
                  <a:lnTo>
                    <a:pt x="894" y="833"/>
                  </a:lnTo>
                  <a:cubicBezTo>
                    <a:pt x="692" y="833"/>
                    <a:pt x="489" y="905"/>
                    <a:pt x="334" y="1048"/>
                  </a:cubicBezTo>
                  <a:cubicBezTo>
                    <a:pt x="263" y="1107"/>
                    <a:pt x="239" y="1226"/>
                    <a:pt x="299" y="1298"/>
                  </a:cubicBezTo>
                  <a:cubicBezTo>
                    <a:pt x="332" y="1338"/>
                    <a:pt x="385" y="1360"/>
                    <a:pt x="440" y="1360"/>
                  </a:cubicBezTo>
                  <a:cubicBezTo>
                    <a:pt x="482" y="1360"/>
                    <a:pt x="525" y="1347"/>
                    <a:pt x="561" y="1322"/>
                  </a:cubicBezTo>
                  <a:cubicBezTo>
                    <a:pt x="676" y="1220"/>
                    <a:pt x="791" y="1203"/>
                    <a:pt x="908" y="1203"/>
                  </a:cubicBezTo>
                  <a:cubicBezTo>
                    <a:pt x="966" y="1203"/>
                    <a:pt x="1025" y="1207"/>
                    <a:pt x="1084" y="1207"/>
                  </a:cubicBezTo>
                  <a:cubicBezTo>
                    <a:pt x="1116" y="1207"/>
                    <a:pt x="1148" y="1206"/>
                    <a:pt x="1180" y="1203"/>
                  </a:cubicBezTo>
                  <a:lnTo>
                    <a:pt x="2680" y="1203"/>
                  </a:lnTo>
                  <a:cubicBezTo>
                    <a:pt x="2978" y="1203"/>
                    <a:pt x="3216" y="1441"/>
                    <a:pt x="3216" y="1738"/>
                  </a:cubicBezTo>
                  <a:lnTo>
                    <a:pt x="3216" y="2429"/>
                  </a:lnTo>
                  <a:cubicBezTo>
                    <a:pt x="3216" y="2536"/>
                    <a:pt x="3299" y="2607"/>
                    <a:pt x="3394" y="2607"/>
                  </a:cubicBezTo>
                  <a:cubicBezTo>
                    <a:pt x="3501" y="2607"/>
                    <a:pt x="3573" y="2536"/>
                    <a:pt x="3573" y="2429"/>
                  </a:cubicBezTo>
                  <a:lnTo>
                    <a:pt x="3573" y="2072"/>
                  </a:lnTo>
                  <a:lnTo>
                    <a:pt x="11217" y="2072"/>
                  </a:lnTo>
                  <a:cubicBezTo>
                    <a:pt x="11491" y="2084"/>
                    <a:pt x="11705" y="2322"/>
                    <a:pt x="11705" y="2607"/>
                  </a:cubicBezTo>
                  <a:lnTo>
                    <a:pt x="11705" y="2834"/>
                  </a:lnTo>
                  <a:lnTo>
                    <a:pt x="11395" y="2834"/>
                  </a:lnTo>
                  <a:cubicBezTo>
                    <a:pt x="11288" y="2834"/>
                    <a:pt x="11217" y="2905"/>
                    <a:pt x="11217" y="3012"/>
                  </a:cubicBezTo>
                  <a:cubicBezTo>
                    <a:pt x="11217" y="3108"/>
                    <a:pt x="11288" y="3191"/>
                    <a:pt x="11395" y="3191"/>
                  </a:cubicBezTo>
                  <a:lnTo>
                    <a:pt x="11705" y="3191"/>
                  </a:lnTo>
                  <a:lnTo>
                    <a:pt x="11705" y="7441"/>
                  </a:lnTo>
                  <a:lnTo>
                    <a:pt x="10883" y="7441"/>
                  </a:lnTo>
                  <a:cubicBezTo>
                    <a:pt x="10621" y="7441"/>
                    <a:pt x="10395" y="7215"/>
                    <a:pt x="10395" y="6953"/>
                  </a:cubicBezTo>
                  <a:lnTo>
                    <a:pt x="10395" y="3667"/>
                  </a:lnTo>
                  <a:cubicBezTo>
                    <a:pt x="10395" y="3453"/>
                    <a:pt x="10538" y="3262"/>
                    <a:pt x="10740" y="3203"/>
                  </a:cubicBezTo>
                  <a:cubicBezTo>
                    <a:pt x="10824" y="3167"/>
                    <a:pt x="10883" y="3072"/>
                    <a:pt x="10859" y="2977"/>
                  </a:cubicBezTo>
                  <a:cubicBezTo>
                    <a:pt x="10829" y="2906"/>
                    <a:pt x="10747" y="2852"/>
                    <a:pt x="10672" y="2852"/>
                  </a:cubicBezTo>
                  <a:cubicBezTo>
                    <a:pt x="10659" y="2852"/>
                    <a:pt x="10646" y="2854"/>
                    <a:pt x="10633" y="2858"/>
                  </a:cubicBezTo>
                  <a:cubicBezTo>
                    <a:pt x="10276" y="2965"/>
                    <a:pt x="10038" y="3310"/>
                    <a:pt x="10038" y="3667"/>
                  </a:cubicBezTo>
                  <a:lnTo>
                    <a:pt x="10038" y="6953"/>
                  </a:lnTo>
                  <a:cubicBezTo>
                    <a:pt x="10038" y="7418"/>
                    <a:pt x="10419" y="7799"/>
                    <a:pt x="10883" y="7799"/>
                  </a:cubicBezTo>
                  <a:lnTo>
                    <a:pt x="11705" y="7799"/>
                  </a:lnTo>
                  <a:cubicBezTo>
                    <a:pt x="11705" y="8096"/>
                    <a:pt x="11467" y="8334"/>
                    <a:pt x="11169" y="8334"/>
                  </a:cubicBezTo>
                  <a:lnTo>
                    <a:pt x="3394" y="8334"/>
                  </a:lnTo>
                  <a:cubicBezTo>
                    <a:pt x="3478" y="8227"/>
                    <a:pt x="3537" y="8108"/>
                    <a:pt x="3561" y="7977"/>
                  </a:cubicBezTo>
                  <a:cubicBezTo>
                    <a:pt x="3573" y="7870"/>
                    <a:pt x="3513" y="7787"/>
                    <a:pt x="3430" y="7775"/>
                  </a:cubicBezTo>
                  <a:cubicBezTo>
                    <a:pt x="3414" y="7771"/>
                    <a:pt x="3399" y="7770"/>
                    <a:pt x="3384" y="7770"/>
                  </a:cubicBezTo>
                  <a:cubicBezTo>
                    <a:pt x="3299" y="7770"/>
                    <a:pt x="3236" y="7825"/>
                    <a:pt x="3216" y="7906"/>
                  </a:cubicBezTo>
                  <a:cubicBezTo>
                    <a:pt x="3180" y="8156"/>
                    <a:pt x="2954" y="8334"/>
                    <a:pt x="2704" y="8334"/>
                  </a:cubicBezTo>
                  <a:lnTo>
                    <a:pt x="823" y="8334"/>
                  </a:lnTo>
                  <a:cubicBezTo>
                    <a:pt x="572" y="8287"/>
                    <a:pt x="358" y="8072"/>
                    <a:pt x="358" y="7799"/>
                  </a:cubicBezTo>
                  <a:lnTo>
                    <a:pt x="358" y="2774"/>
                  </a:lnTo>
                  <a:lnTo>
                    <a:pt x="358" y="1834"/>
                  </a:lnTo>
                  <a:cubicBezTo>
                    <a:pt x="358" y="1726"/>
                    <a:pt x="287" y="1655"/>
                    <a:pt x="180" y="1655"/>
                  </a:cubicBezTo>
                  <a:cubicBezTo>
                    <a:pt x="72" y="1655"/>
                    <a:pt x="1" y="1726"/>
                    <a:pt x="1" y="1834"/>
                  </a:cubicBezTo>
                  <a:lnTo>
                    <a:pt x="1" y="7799"/>
                  </a:lnTo>
                  <a:cubicBezTo>
                    <a:pt x="1" y="8251"/>
                    <a:pt x="334" y="8608"/>
                    <a:pt x="751" y="8680"/>
                  </a:cubicBezTo>
                  <a:cubicBezTo>
                    <a:pt x="763" y="8680"/>
                    <a:pt x="787" y="8680"/>
                    <a:pt x="811" y="8692"/>
                  </a:cubicBezTo>
                  <a:lnTo>
                    <a:pt x="11169" y="8692"/>
                  </a:lnTo>
                  <a:cubicBezTo>
                    <a:pt x="11657" y="8692"/>
                    <a:pt x="12062" y="8287"/>
                    <a:pt x="12062" y="7799"/>
                  </a:cubicBezTo>
                  <a:lnTo>
                    <a:pt x="12062" y="2607"/>
                  </a:lnTo>
                  <a:cubicBezTo>
                    <a:pt x="12050" y="2155"/>
                    <a:pt x="11717" y="1786"/>
                    <a:pt x="11300" y="1715"/>
                  </a:cubicBezTo>
                  <a:lnTo>
                    <a:pt x="11300" y="1357"/>
                  </a:lnTo>
                  <a:cubicBezTo>
                    <a:pt x="11300" y="1107"/>
                    <a:pt x="11098" y="893"/>
                    <a:pt x="10836" y="893"/>
                  </a:cubicBezTo>
                  <a:lnTo>
                    <a:pt x="9609" y="893"/>
                  </a:lnTo>
                  <a:cubicBezTo>
                    <a:pt x="9347" y="893"/>
                    <a:pt x="9145" y="1107"/>
                    <a:pt x="9145" y="1357"/>
                  </a:cubicBezTo>
                  <a:lnTo>
                    <a:pt x="9145" y="1703"/>
                  </a:lnTo>
                  <a:lnTo>
                    <a:pt x="8621" y="1703"/>
                  </a:lnTo>
                  <a:lnTo>
                    <a:pt x="8252" y="881"/>
                  </a:lnTo>
                  <a:cubicBezTo>
                    <a:pt x="8121" y="595"/>
                    <a:pt x="7823" y="405"/>
                    <a:pt x="7502" y="405"/>
                  </a:cubicBezTo>
                  <a:lnTo>
                    <a:pt x="6049" y="405"/>
                  </a:lnTo>
                  <a:cubicBezTo>
                    <a:pt x="5776" y="405"/>
                    <a:pt x="5525" y="536"/>
                    <a:pt x="5383" y="738"/>
                  </a:cubicBezTo>
                  <a:cubicBezTo>
                    <a:pt x="5323" y="822"/>
                    <a:pt x="5335" y="941"/>
                    <a:pt x="5418" y="1000"/>
                  </a:cubicBezTo>
                  <a:cubicBezTo>
                    <a:pt x="5450" y="1023"/>
                    <a:pt x="5486" y="1033"/>
                    <a:pt x="5523" y="1033"/>
                  </a:cubicBezTo>
                  <a:cubicBezTo>
                    <a:pt x="5583" y="1033"/>
                    <a:pt x="5643" y="1004"/>
                    <a:pt x="5680" y="953"/>
                  </a:cubicBezTo>
                  <a:cubicBezTo>
                    <a:pt x="5764" y="833"/>
                    <a:pt x="5895" y="762"/>
                    <a:pt x="6049" y="762"/>
                  </a:cubicBezTo>
                  <a:lnTo>
                    <a:pt x="7502" y="762"/>
                  </a:lnTo>
                  <a:cubicBezTo>
                    <a:pt x="7681" y="762"/>
                    <a:pt x="7847" y="869"/>
                    <a:pt x="7919" y="1024"/>
                  </a:cubicBezTo>
                  <a:lnTo>
                    <a:pt x="8240" y="1703"/>
                  </a:lnTo>
                  <a:lnTo>
                    <a:pt x="5335" y="1703"/>
                  </a:lnTo>
                  <a:lnTo>
                    <a:pt x="5395" y="1584"/>
                  </a:lnTo>
                  <a:cubicBezTo>
                    <a:pt x="5430" y="1488"/>
                    <a:pt x="5395" y="1381"/>
                    <a:pt x="5299" y="1345"/>
                  </a:cubicBezTo>
                  <a:cubicBezTo>
                    <a:pt x="5276" y="1332"/>
                    <a:pt x="5252" y="1327"/>
                    <a:pt x="5227" y="1327"/>
                  </a:cubicBezTo>
                  <a:cubicBezTo>
                    <a:pt x="5162" y="1327"/>
                    <a:pt x="5096" y="1368"/>
                    <a:pt x="5061" y="1429"/>
                  </a:cubicBezTo>
                  <a:lnTo>
                    <a:pt x="4942" y="1703"/>
                  </a:lnTo>
                  <a:lnTo>
                    <a:pt x="3561" y="1703"/>
                  </a:lnTo>
                  <a:cubicBezTo>
                    <a:pt x="3549" y="1226"/>
                    <a:pt x="3144" y="833"/>
                    <a:pt x="2668" y="833"/>
                  </a:cubicBezTo>
                  <a:lnTo>
                    <a:pt x="2525" y="833"/>
                  </a:lnTo>
                  <a:lnTo>
                    <a:pt x="2525" y="464"/>
                  </a:lnTo>
                  <a:cubicBezTo>
                    <a:pt x="2525" y="214"/>
                    <a:pt x="2311" y="0"/>
                    <a:pt x="2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39" name="Google Shape;12539;p66"/>
            <p:cNvSpPr/>
            <p:nvPr/>
          </p:nvSpPr>
          <p:spPr>
            <a:xfrm>
              <a:off x="4035214" y="4410037"/>
              <a:ext cx="11386" cy="140896"/>
            </a:xfrm>
            <a:custGeom>
              <a:rect b="b" l="l" r="r" t="t"/>
              <a:pathLst>
                <a:path extrusionOk="0" h="4430" w="358">
                  <a:moveTo>
                    <a:pt x="179" y="1"/>
                  </a:moveTo>
                  <a:cubicBezTo>
                    <a:pt x="72" y="1"/>
                    <a:pt x="1" y="72"/>
                    <a:pt x="1" y="179"/>
                  </a:cubicBezTo>
                  <a:lnTo>
                    <a:pt x="1" y="4251"/>
                  </a:lnTo>
                  <a:cubicBezTo>
                    <a:pt x="1" y="4358"/>
                    <a:pt x="72" y="4430"/>
                    <a:pt x="179" y="4430"/>
                  </a:cubicBezTo>
                  <a:cubicBezTo>
                    <a:pt x="287" y="4430"/>
                    <a:pt x="358" y="4358"/>
                    <a:pt x="358" y="4251"/>
                  </a:cubicBezTo>
                  <a:lnTo>
                    <a:pt x="358" y="179"/>
                  </a:lnTo>
                  <a:cubicBezTo>
                    <a:pt x="358" y="84"/>
                    <a:pt x="287"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0" name="Google Shape;12540;p66"/>
            <p:cNvSpPr/>
            <p:nvPr/>
          </p:nvSpPr>
          <p:spPr>
            <a:xfrm>
              <a:off x="4221146" y="4390827"/>
              <a:ext cx="42460" cy="32886"/>
            </a:xfrm>
            <a:custGeom>
              <a:rect b="b" l="l" r="r" t="t"/>
              <a:pathLst>
                <a:path extrusionOk="0" h="1034" w="1335">
                  <a:moveTo>
                    <a:pt x="813" y="0"/>
                  </a:moveTo>
                  <a:cubicBezTo>
                    <a:pt x="753" y="0"/>
                    <a:pt x="693" y="29"/>
                    <a:pt x="656" y="81"/>
                  </a:cubicBezTo>
                  <a:cubicBezTo>
                    <a:pt x="596" y="152"/>
                    <a:pt x="620" y="271"/>
                    <a:pt x="703" y="331"/>
                  </a:cubicBezTo>
                  <a:cubicBezTo>
                    <a:pt x="846" y="438"/>
                    <a:pt x="775" y="664"/>
                    <a:pt x="596" y="664"/>
                  </a:cubicBezTo>
                  <a:cubicBezTo>
                    <a:pt x="489" y="664"/>
                    <a:pt x="406" y="557"/>
                    <a:pt x="417" y="450"/>
                  </a:cubicBezTo>
                  <a:cubicBezTo>
                    <a:pt x="429" y="355"/>
                    <a:pt x="370" y="259"/>
                    <a:pt x="275" y="247"/>
                  </a:cubicBezTo>
                  <a:cubicBezTo>
                    <a:pt x="265" y="246"/>
                    <a:pt x="256" y="246"/>
                    <a:pt x="248" y="246"/>
                  </a:cubicBezTo>
                  <a:cubicBezTo>
                    <a:pt x="152" y="246"/>
                    <a:pt x="71" y="303"/>
                    <a:pt x="60" y="390"/>
                  </a:cubicBezTo>
                  <a:cubicBezTo>
                    <a:pt x="1" y="736"/>
                    <a:pt x="251" y="1033"/>
                    <a:pt x="584" y="1033"/>
                  </a:cubicBezTo>
                  <a:cubicBezTo>
                    <a:pt x="1120" y="1009"/>
                    <a:pt x="1334" y="331"/>
                    <a:pt x="918" y="33"/>
                  </a:cubicBezTo>
                  <a:cubicBezTo>
                    <a:pt x="886" y="11"/>
                    <a:pt x="849" y="0"/>
                    <a:pt x="8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1" name="Google Shape;12541;p66"/>
            <p:cNvSpPr/>
            <p:nvPr/>
          </p:nvSpPr>
          <p:spPr>
            <a:xfrm>
              <a:off x="4054519" y="4384561"/>
              <a:ext cx="192961" cy="192516"/>
            </a:xfrm>
            <a:custGeom>
              <a:rect b="b" l="l" r="r" t="t"/>
              <a:pathLst>
                <a:path extrusionOk="0" h="6053" w="6067">
                  <a:moveTo>
                    <a:pt x="3013" y="1"/>
                  </a:moveTo>
                  <a:cubicBezTo>
                    <a:pt x="2380" y="1"/>
                    <a:pt x="1733" y="201"/>
                    <a:pt x="1168" y="647"/>
                  </a:cubicBezTo>
                  <a:cubicBezTo>
                    <a:pt x="1096" y="706"/>
                    <a:pt x="1073" y="825"/>
                    <a:pt x="1132" y="909"/>
                  </a:cubicBezTo>
                  <a:cubicBezTo>
                    <a:pt x="1166" y="949"/>
                    <a:pt x="1219" y="971"/>
                    <a:pt x="1274" y="971"/>
                  </a:cubicBezTo>
                  <a:cubicBezTo>
                    <a:pt x="1315" y="971"/>
                    <a:pt x="1358" y="958"/>
                    <a:pt x="1394" y="933"/>
                  </a:cubicBezTo>
                  <a:cubicBezTo>
                    <a:pt x="1895" y="538"/>
                    <a:pt x="2466" y="360"/>
                    <a:pt x="3024" y="360"/>
                  </a:cubicBezTo>
                  <a:cubicBezTo>
                    <a:pt x="4402" y="360"/>
                    <a:pt x="5704" y="1444"/>
                    <a:pt x="5704" y="3028"/>
                  </a:cubicBezTo>
                  <a:cubicBezTo>
                    <a:pt x="5704" y="3659"/>
                    <a:pt x="5478" y="4266"/>
                    <a:pt x="5085" y="4743"/>
                  </a:cubicBezTo>
                  <a:cubicBezTo>
                    <a:pt x="4573" y="5350"/>
                    <a:pt x="3835" y="5707"/>
                    <a:pt x="3025" y="5707"/>
                  </a:cubicBezTo>
                  <a:cubicBezTo>
                    <a:pt x="1549" y="5707"/>
                    <a:pt x="358" y="4516"/>
                    <a:pt x="358" y="3052"/>
                  </a:cubicBezTo>
                  <a:cubicBezTo>
                    <a:pt x="358" y="2457"/>
                    <a:pt x="561" y="1897"/>
                    <a:pt x="918" y="1421"/>
                  </a:cubicBezTo>
                  <a:cubicBezTo>
                    <a:pt x="977" y="1349"/>
                    <a:pt x="953" y="1230"/>
                    <a:pt x="882" y="1171"/>
                  </a:cubicBezTo>
                  <a:cubicBezTo>
                    <a:pt x="852" y="1146"/>
                    <a:pt x="814" y="1134"/>
                    <a:pt x="776" y="1134"/>
                  </a:cubicBezTo>
                  <a:cubicBezTo>
                    <a:pt x="722" y="1134"/>
                    <a:pt x="667" y="1158"/>
                    <a:pt x="632" y="1206"/>
                  </a:cubicBezTo>
                  <a:cubicBezTo>
                    <a:pt x="227" y="1742"/>
                    <a:pt x="1" y="2361"/>
                    <a:pt x="1" y="3028"/>
                  </a:cubicBezTo>
                  <a:cubicBezTo>
                    <a:pt x="1" y="4695"/>
                    <a:pt x="1358" y="6052"/>
                    <a:pt x="3025" y="6052"/>
                  </a:cubicBezTo>
                  <a:cubicBezTo>
                    <a:pt x="3930" y="6052"/>
                    <a:pt x="4775" y="5648"/>
                    <a:pt x="5347" y="4969"/>
                  </a:cubicBezTo>
                  <a:cubicBezTo>
                    <a:pt x="5787" y="4433"/>
                    <a:pt x="6049" y="3731"/>
                    <a:pt x="6049" y="3028"/>
                  </a:cubicBezTo>
                  <a:cubicBezTo>
                    <a:pt x="6066" y="1230"/>
                    <a:pt x="4580" y="1"/>
                    <a:pt x="3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2" name="Google Shape;12542;p66"/>
            <p:cNvSpPr/>
            <p:nvPr/>
          </p:nvSpPr>
          <p:spPr>
            <a:xfrm>
              <a:off x="4085593" y="4420278"/>
              <a:ext cx="145826" cy="120923"/>
            </a:xfrm>
            <a:custGeom>
              <a:rect b="b" l="l" r="r" t="t"/>
              <a:pathLst>
                <a:path extrusionOk="0" h="3802" w="4585">
                  <a:moveTo>
                    <a:pt x="2060" y="0"/>
                  </a:moveTo>
                  <a:cubicBezTo>
                    <a:pt x="893" y="0"/>
                    <a:pt x="0" y="1060"/>
                    <a:pt x="191" y="2203"/>
                  </a:cubicBezTo>
                  <a:cubicBezTo>
                    <a:pt x="202" y="2301"/>
                    <a:pt x="282" y="2359"/>
                    <a:pt x="369" y="2359"/>
                  </a:cubicBezTo>
                  <a:cubicBezTo>
                    <a:pt x="377" y="2359"/>
                    <a:pt x="385" y="2359"/>
                    <a:pt x="393" y="2358"/>
                  </a:cubicBezTo>
                  <a:cubicBezTo>
                    <a:pt x="500" y="2346"/>
                    <a:pt x="560" y="2250"/>
                    <a:pt x="548" y="2143"/>
                  </a:cubicBezTo>
                  <a:cubicBezTo>
                    <a:pt x="377" y="1146"/>
                    <a:pt x="1184" y="350"/>
                    <a:pt x="2075" y="350"/>
                  </a:cubicBezTo>
                  <a:cubicBezTo>
                    <a:pt x="2428" y="350"/>
                    <a:pt x="2795" y="475"/>
                    <a:pt x="3120" y="762"/>
                  </a:cubicBezTo>
                  <a:cubicBezTo>
                    <a:pt x="3727" y="1334"/>
                    <a:pt x="3786" y="2310"/>
                    <a:pt x="3191" y="2941"/>
                  </a:cubicBezTo>
                  <a:cubicBezTo>
                    <a:pt x="2884" y="3270"/>
                    <a:pt x="2472" y="3430"/>
                    <a:pt x="2064" y="3430"/>
                  </a:cubicBezTo>
                  <a:cubicBezTo>
                    <a:pt x="1569" y="3430"/>
                    <a:pt x="1079" y="3195"/>
                    <a:pt x="786" y="2739"/>
                  </a:cubicBezTo>
                  <a:cubicBezTo>
                    <a:pt x="751" y="2690"/>
                    <a:pt x="700" y="2666"/>
                    <a:pt x="645" y="2666"/>
                  </a:cubicBezTo>
                  <a:cubicBezTo>
                    <a:pt x="606" y="2666"/>
                    <a:pt x="564" y="2678"/>
                    <a:pt x="524" y="2703"/>
                  </a:cubicBezTo>
                  <a:cubicBezTo>
                    <a:pt x="441" y="2762"/>
                    <a:pt x="429" y="2858"/>
                    <a:pt x="488" y="2953"/>
                  </a:cubicBezTo>
                  <a:cubicBezTo>
                    <a:pt x="859" y="3512"/>
                    <a:pt x="1464" y="3801"/>
                    <a:pt x="2073" y="3801"/>
                  </a:cubicBezTo>
                  <a:cubicBezTo>
                    <a:pt x="2579" y="3801"/>
                    <a:pt x="3087" y="3602"/>
                    <a:pt x="3465" y="3191"/>
                  </a:cubicBezTo>
                  <a:cubicBezTo>
                    <a:pt x="4584" y="1988"/>
                    <a:pt x="3715" y="0"/>
                    <a:pt x="2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3" name="Google Shape;12543;p66"/>
            <p:cNvSpPr/>
            <p:nvPr/>
          </p:nvSpPr>
          <p:spPr>
            <a:xfrm>
              <a:off x="4131392" y="4449507"/>
              <a:ext cx="54577" cy="45767"/>
            </a:xfrm>
            <a:custGeom>
              <a:rect b="b" l="l" r="r" t="t"/>
              <a:pathLst>
                <a:path extrusionOk="0" h="1439" w="1716">
                  <a:moveTo>
                    <a:pt x="820" y="0"/>
                  </a:moveTo>
                  <a:cubicBezTo>
                    <a:pt x="805" y="0"/>
                    <a:pt x="790" y="3"/>
                    <a:pt x="775" y="10"/>
                  </a:cubicBezTo>
                  <a:cubicBezTo>
                    <a:pt x="203" y="129"/>
                    <a:pt x="1" y="831"/>
                    <a:pt x="394" y="1224"/>
                  </a:cubicBezTo>
                  <a:cubicBezTo>
                    <a:pt x="537" y="1367"/>
                    <a:pt x="724" y="1439"/>
                    <a:pt x="912" y="1439"/>
                  </a:cubicBezTo>
                  <a:cubicBezTo>
                    <a:pt x="1099" y="1439"/>
                    <a:pt x="1287" y="1367"/>
                    <a:pt x="1430" y="1224"/>
                  </a:cubicBezTo>
                  <a:cubicBezTo>
                    <a:pt x="1668" y="986"/>
                    <a:pt x="1715" y="665"/>
                    <a:pt x="1573" y="391"/>
                  </a:cubicBezTo>
                  <a:cubicBezTo>
                    <a:pt x="1546" y="329"/>
                    <a:pt x="1481" y="294"/>
                    <a:pt x="1410" y="294"/>
                  </a:cubicBezTo>
                  <a:cubicBezTo>
                    <a:pt x="1385" y="294"/>
                    <a:pt x="1359" y="298"/>
                    <a:pt x="1334" y="307"/>
                  </a:cubicBezTo>
                  <a:cubicBezTo>
                    <a:pt x="1251" y="343"/>
                    <a:pt x="1215" y="450"/>
                    <a:pt x="1251" y="546"/>
                  </a:cubicBezTo>
                  <a:cubicBezTo>
                    <a:pt x="1311" y="677"/>
                    <a:pt x="1287" y="843"/>
                    <a:pt x="1180" y="962"/>
                  </a:cubicBezTo>
                  <a:cubicBezTo>
                    <a:pt x="1102" y="1034"/>
                    <a:pt x="1007" y="1069"/>
                    <a:pt x="913" y="1069"/>
                  </a:cubicBezTo>
                  <a:cubicBezTo>
                    <a:pt x="820" y="1069"/>
                    <a:pt x="727" y="1034"/>
                    <a:pt x="656" y="962"/>
                  </a:cubicBezTo>
                  <a:cubicBezTo>
                    <a:pt x="441" y="748"/>
                    <a:pt x="561" y="391"/>
                    <a:pt x="846" y="343"/>
                  </a:cubicBezTo>
                  <a:cubicBezTo>
                    <a:pt x="953" y="331"/>
                    <a:pt x="1013" y="236"/>
                    <a:pt x="977" y="141"/>
                  </a:cubicBezTo>
                  <a:cubicBezTo>
                    <a:pt x="958" y="63"/>
                    <a:pt x="890" y="0"/>
                    <a:pt x="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44" name="Google Shape;12544;p66"/>
          <p:cNvGrpSpPr/>
          <p:nvPr/>
        </p:nvGrpSpPr>
        <p:grpSpPr>
          <a:xfrm>
            <a:off x="3441065" y="4302505"/>
            <a:ext cx="337069" cy="302593"/>
            <a:chOff x="3441065" y="4302505"/>
            <a:chExt cx="337069" cy="302593"/>
          </a:xfrm>
        </p:grpSpPr>
        <p:sp>
          <p:nvSpPr>
            <p:cNvPr id="12545" name="Google Shape;12545;p66"/>
            <p:cNvSpPr/>
            <p:nvPr/>
          </p:nvSpPr>
          <p:spPr>
            <a:xfrm>
              <a:off x="3441065" y="4366941"/>
              <a:ext cx="337069" cy="173655"/>
            </a:xfrm>
            <a:custGeom>
              <a:rect b="b" l="l" r="r" t="t"/>
              <a:pathLst>
                <a:path extrusionOk="0" h="5460" w="10598">
                  <a:moveTo>
                    <a:pt x="5062" y="1"/>
                  </a:moveTo>
                  <a:cubicBezTo>
                    <a:pt x="3977" y="1"/>
                    <a:pt x="2891" y="303"/>
                    <a:pt x="1834" y="951"/>
                  </a:cubicBezTo>
                  <a:cubicBezTo>
                    <a:pt x="1001" y="1463"/>
                    <a:pt x="418" y="2058"/>
                    <a:pt x="156" y="2368"/>
                  </a:cubicBezTo>
                  <a:cubicBezTo>
                    <a:pt x="1" y="2546"/>
                    <a:pt x="1" y="2808"/>
                    <a:pt x="168" y="2987"/>
                  </a:cubicBezTo>
                  <a:cubicBezTo>
                    <a:pt x="1001" y="3844"/>
                    <a:pt x="1870" y="4475"/>
                    <a:pt x="2739" y="4892"/>
                  </a:cubicBezTo>
                  <a:cubicBezTo>
                    <a:pt x="2763" y="4916"/>
                    <a:pt x="2787" y="4916"/>
                    <a:pt x="2823" y="4916"/>
                  </a:cubicBezTo>
                  <a:cubicBezTo>
                    <a:pt x="2977" y="4916"/>
                    <a:pt x="3037" y="4689"/>
                    <a:pt x="2894" y="4618"/>
                  </a:cubicBezTo>
                  <a:cubicBezTo>
                    <a:pt x="2049" y="4213"/>
                    <a:pt x="1215" y="3582"/>
                    <a:pt x="406" y="2773"/>
                  </a:cubicBezTo>
                  <a:cubicBezTo>
                    <a:pt x="346" y="2713"/>
                    <a:pt x="346" y="2630"/>
                    <a:pt x="406" y="2570"/>
                  </a:cubicBezTo>
                  <a:cubicBezTo>
                    <a:pt x="799" y="2130"/>
                    <a:pt x="2061" y="868"/>
                    <a:pt x="3918" y="451"/>
                  </a:cubicBezTo>
                  <a:lnTo>
                    <a:pt x="3918" y="451"/>
                  </a:lnTo>
                  <a:cubicBezTo>
                    <a:pt x="3561" y="665"/>
                    <a:pt x="3263" y="963"/>
                    <a:pt x="3025" y="1320"/>
                  </a:cubicBezTo>
                  <a:cubicBezTo>
                    <a:pt x="2977" y="1403"/>
                    <a:pt x="3001" y="1487"/>
                    <a:pt x="3073" y="1534"/>
                  </a:cubicBezTo>
                  <a:cubicBezTo>
                    <a:pt x="3098" y="1551"/>
                    <a:pt x="3126" y="1559"/>
                    <a:pt x="3154" y="1559"/>
                  </a:cubicBezTo>
                  <a:cubicBezTo>
                    <a:pt x="3204" y="1559"/>
                    <a:pt x="3252" y="1533"/>
                    <a:pt x="3275" y="1487"/>
                  </a:cubicBezTo>
                  <a:cubicBezTo>
                    <a:pt x="3728" y="772"/>
                    <a:pt x="4490" y="367"/>
                    <a:pt x="5299" y="367"/>
                  </a:cubicBezTo>
                  <a:cubicBezTo>
                    <a:pt x="6609" y="367"/>
                    <a:pt x="7680" y="1439"/>
                    <a:pt x="7680" y="2749"/>
                  </a:cubicBezTo>
                  <a:cubicBezTo>
                    <a:pt x="7680" y="3820"/>
                    <a:pt x="6954" y="4773"/>
                    <a:pt x="5930" y="5047"/>
                  </a:cubicBezTo>
                  <a:cubicBezTo>
                    <a:pt x="5720" y="5103"/>
                    <a:pt x="5510" y="5130"/>
                    <a:pt x="5305" y="5130"/>
                  </a:cubicBezTo>
                  <a:cubicBezTo>
                    <a:pt x="4250" y="5130"/>
                    <a:pt x="3302" y="4424"/>
                    <a:pt x="3013" y="3368"/>
                  </a:cubicBezTo>
                  <a:cubicBezTo>
                    <a:pt x="2954" y="3154"/>
                    <a:pt x="2918" y="2951"/>
                    <a:pt x="2918" y="2737"/>
                  </a:cubicBezTo>
                  <a:cubicBezTo>
                    <a:pt x="2918" y="2487"/>
                    <a:pt x="2966" y="2249"/>
                    <a:pt x="3037" y="2011"/>
                  </a:cubicBezTo>
                  <a:cubicBezTo>
                    <a:pt x="3073" y="1915"/>
                    <a:pt x="3025" y="1844"/>
                    <a:pt x="2942" y="1820"/>
                  </a:cubicBezTo>
                  <a:cubicBezTo>
                    <a:pt x="2920" y="1812"/>
                    <a:pt x="2899" y="1808"/>
                    <a:pt x="2880" y="1808"/>
                  </a:cubicBezTo>
                  <a:cubicBezTo>
                    <a:pt x="2816" y="1808"/>
                    <a:pt x="2767" y="1851"/>
                    <a:pt x="2739" y="1915"/>
                  </a:cubicBezTo>
                  <a:cubicBezTo>
                    <a:pt x="2656" y="2189"/>
                    <a:pt x="2608" y="2475"/>
                    <a:pt x="2608" y="2737"/>
                  </a:cubicBezTo>
                  <a:cubicBezTo>
                    <a:pt x="2608" y="2975"/>
                    <a:pt x="2644" y="3213"/>
                    <a:pt x="2704" y="3439"/>
                  </a:cubicBezTo>
                  <a:cubicBezTo>
                    <a:pt x="2858" y="4058"/>
                    <a:pt x="3251" y="4582"/>
                    <a:pt x="3739" y="4928"/>
                  </a:cubicBezTo>
                  <a:cubicBezTo>
                    <a:pt x="3632" y="4892"/>
                    <a:pt x="3549" y="4868"/>
                    <a:pt x="3442" y="4820"/>
                  </a:cubicBezTo>
                  <a:cubicBezTo>
                    <a:pt x="3427" y="4816"/>
                    <a:pt x="3412" y="4813"/>
                    <a:pt x="3396" y="4813"/>
                  </a:cubicBezTo>
                  <a:cubicBezTo>
                    <a:pt x="3334" y="4813"/>
                    <a:pt x="3270" y="4849"/>
                    <a:pt x="3251" y="4916"/>
                  </a:cubicBezTo>
                  <a:cubicBezTo>
                    <a:pt x="3216" y="4987"/>
                    <a:pt x="3263" y="5070"/>
                    <a:pt x="3335" y="5106"/>
                  </a:cubicBezTo>
                  <a:cubicBezTo>
                    <a:pt x="3996" y="5346"/>
                    <a:pt x="4652" y="5460"/>
                    <a:pt x="5299" y="5460"/>
                  </a:cubicBezTo>
                  <a:cubicBezTo>
                    <a:pt x="6446" y="5460"/>
                    <a:pt x="7563" y="5103"/>
                    <a:pt x="8621" y="4463"/>
                  </a:cubicBezTo>
                  <a:cubicBezTo>
                    <a:pt x="9502" y="3927"/>
                    <a:pt x="10145" y="3308"/>
                    <a:pt x="10443" y="2975"/>
                  </a:cubicBezTo>
                  <a:cubicBezTo>
                    <a:pt x="10597" y="2808"/>
                    <a:pt x="10586" y="2511"/>
                    <a:pt x="10395" y="2356"/>
                  </a:cubicBezTo>
                  <a:cubicBezTo>
                    <a:pt x="10062" y="2058"/>
                    <a:pt x="9728" y="1784"/>
                    <a:pt x="9383" y="1546"/>
                  </a:cubicBezTo>
                  <a:cubicBezTo>
                    <a:pt x="9357" y="1529"/>
                    <a:pt x="9327" y="1521"/>
                    <a:pt x="9298" y="1521"/>
                  </a:cubicBezTo>
                  <a:cubicBezTo>
                    <a:pt x="9246" y="1521"/>
                    <a:pt x="9194" y="1544"/>
                    <a:pt x="9157" y="1582"/>
                  </a:cubicBezTo>
                  <a:cubicBezTo>
                    <a:pt x="9109" y="1653"/>
                    <a:pt x="9133" y="1737"/>
                    <a:pt x="9192" y="1796"/>
                  </a:cubicBezTo>
                  <a:cubicBezTo>
                    <a:pt x="9514" y="2034"/>
                    <a:pt x="9847" y="2296"/>
                    <a:pt x="10169" y="2594"/>
                  </a:cubicBezTo>
                  <a:cubicBezTo>
                    <a:pt x="10228" y="2653"/>
                    <a:pt x="10228" y="2737"/>
                    <a:pt x="10181" y="2796"/>
                  </a:cubicBezTo>
                  <a:cubicBezTo>
                    <a:pt x="9788" y="3225"/>
                    <a:pt x="8550" y="4439"/>
                    <a:pt x="6835" y="4939"/>
                  </a:cubicBezTo>
                  <a:cubicBezTo>
                    <a:pt x="8311" y="3904"/>
                    <a:pt x="8359" y="1737"/>
                    <a:pt x="6954" y="629"/>
                  </a:cubicBezTo>
                  <a:lnTo>
                    <a:pt x="6954" y="629"/>
                  </a:lnTo>
                  <a:cubicBezTo>
                    <a:pt x="7538" y="820"/>
                    <a:pt x="8121" y="1106"/>
                    <a:pt x="8692" y="1463"/>
                  </a:cubicBezTo>
                  <a:cubicBezTo>
                    <a:pt x="8722" y="1476"/>
                    <a:pt x="8752" y="1482"/>
                    <a:pt x="8780" y="1482"/>
                  </a:cubicBezTo>
                  <a:cubicBezTo>
                    <a:pt x="8831" y="1482"/>
                    <a:pt x="8876" y="1461"/>
                    <a:pt x="8907" y="1415"/>
                  </a:cubicBezTo>
                  <a:cubicBezTo>
                    <a:pt x="8954" y="1344"/>
                    <a:pt x="8931" y="1249"/>
                    <a:pt x="8859" y="1201"/>
                  </a:cubicBezTo>
                  <a:cubicBezTo>
                    <a:pt x="7632" y="426"/>
                    <a:pt x="6348" y="1"/>
                    <a:pt x="5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6" name="Google Shape;12546;p66"/>
            <p:cNvSpPr/>
            <p:nvPr/>
          </p:nvSpPr>
          <p:spPr>
            <a:xfrm>
              <a:off x="3572864" y="4423300"/>
              <a:ext cx="76141" cy="61479"/>
            </a:xfrm>
            <a:custGeom>
              <a:rect b="b" l="l" r="r" t="t"/>
              <a:pathLst>
                <a:path extrusionOk="0" h="1933" w="2394">
                  <a:moveTo>
                    <a:pt x="1143" y="0"/>
                  </a:moveTo>
                  <a:cubicBezTo>
                    <a:pt x="465" y="0"/>
                    <a:pt x="0" y="679"/>
                    <a:pt x="238" y="1322"/>
                  </a:cubicBezTo>
                  <a:cubicBezTo>
                    <a:pt x="258" y="1381"/>
                    <a:pt x="326" y="1423"/>
                    <a:pt x="396" y="1423"/>
                  </a:cubicBezTo>
                  <a:cubicBezTo>
                    <a:pt x="411" y="1423"/>
                    <a:pt x="426" y="1421"/>
                    <a:pt x="441" y="1417"/>
                  </a:cubicBezTo>
                  <a:cubicBezTo>
                    <a:pt x="524" y="1382"/>
                    <a:pt x="560" y="1298"/>
                    <a:pt x="536" y="1203"/>
                  </a:cubicBezTo>
                  <a:cubicBezTo>
                    <a:pt x="354" y="738"/>
                    <a:pt x="729" y="308"/>
                    <a:pt x="1156" y="308"/>
                  </a:cubicBezTo>
                  <a:cubicBezTo>
                    <a:pt x="1287" y="308"/>
                    <a:pt x="1422" y="349"/>
                    <a:pt x="1548" y="441"/>
                  </a:cubicBezTo>
                  <a:cubicBezTo>
                    <a:pt x="2036" y="822"/>
                    <a:pt x="1774" y="1620"/>
                    <a:pt x="1143" y="1620"/>
                  </a:cubicBezTo>
                  <a:cubicBezTo>
                    <a:pt x="1048" y="1620"/>
                    <a:pt x="953" y="1608"/>
                    <a:pt x="881" y="1560"/>
                  </a:cubicBezTo>
                  <a:cubicBezTo>
                    <a:pt x="860" y="1554"/>
                    <a:pt x="840" y="1551"/>
                    <a:pt x="819" y="1551"/>
                  </a:cubicBezTo>
                  <a:cubicBezTo>
                    <a:pt x="759" y="1551"/>
                    <a:pt x="703" y="1578"/>
                    <a:pt x="667" y="1632"/>
                  </a:cubicBezTo>
                  <a:cubicBezTo>
                    <a:pt x="643" y="1715"/>
                    <a:pt x="667" y="1798"/>
                    <a:pt x="738" y="1846"/>
                  </a:cubicBezTo>
                  <a:cubicBezTo>
                    <a:pt x="869" y="1904"/>
                    <a:pt x="1009" y="1933"/>
                    <a:pt x="1148" y="1933"/>
                  </a:cubicBezTo>
                  <a:cubicBezTo>
                    <a:pt x="1438" y="1933"/>
                    <a:pt x="1724" y="1806"/>
                    <a:pt x="1917" y="1548"/>
                  </a:cubicBezTo>
                  <a:cubicBezTo>
                    <a:pt x="2393" y="917"/>
                    <a:pt x="1965" y="0"/>
                    <a:pt x="1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7" name="Google Shape;12547;p66"/>
            <p:cNvSpPr/>
            <p:nvPr/>
          </p:nvSpPr>
          <p:spPr>
            <a:xfrm>
              <a:off x="3619045" y="4394485"/>
              <a:ext cx="46626" cy="39088"/>
            </a:xfrm>
            <a:custGeom>
              <a:rect b="b" l="l" r="r" t="t"/>
              <a:pathLst>
                <a:path extrusionOk="0" h="1229" w="1466">
                  <a:moveTo>
                    <a:pt x="782" y="310"/>
                  </a:moveTo>
                  <a:cubicBezTo>
                    <a:pt x="917" y="310"/>
                    <a:pt x="1054" y="400"/>
                    <a:pt x="1096" y="549"/>
                  </a:cubicBezTo>
                  <a:cubicBezTo>
                    <a:pt x="1120" y="716"/>
                    <a:pt x="1013" y="871"/>
                    <a:pt x="858" y="906"/>
                  </a:cubicBezTo>
                  <a:cubicBezTo>
                    <a:pt x="834" y="912"/>
                    <a:pt x="810" y="914"/>
                    <a:pt x="788" y="914"/>
                  </a:cubicBezTo>
                  <a:cubicBezTo>
                    <a:pt x="553" y="914"/>
                    <a:pt x="406" y="648"/>
                    <a:pt x="537" y="442"/>
                  </a:cubicBezTo>
                  <a:cubicBezTo>
                    <a:pt x="599" y="351"/>
                    <a:pt x="690" y="310"/>
                    <a:pt x="782" y="310"/>
                  </a:cubicBezTo>
                  <a:close/>
                  <a:moveTo>
                    <a:pt x="791" y="1"/>
                  </a:moveTo>
                  <a:cubicBezTo>
                    <a:pt x="598" y="1"/>
                    <a:pt x="403" y="88"/>
                    <a:pt x="275" y="275"/>
                  </a:cubicBezTo>
                  <a:cubicBezTo>
                    <a:pt x="1" y="692"/>
                    <a:pt x="321" y="1229"/>
                    <a:pt x="792" y="1229"/>
                  </a:cubicBezTo>
                  <a:cubicBezTo>
                    <a:pt x="833" y="1229"/>
                    <a:pt x="875" y="1225"/>
                    <a:pt x="918" y="1216"/>
                  </a:cubicBezTo>
                  <a:cubicBezTo>
                    <a:pt x="1251" y="1145"/>
                    <a:pt x="1465" y="811"/>
                    <a:pt x="1394" y="490"/>
                  </a:cubicBezTo>
                  <a:cubicBezTo>
                    <a:pt x="1331" y="176"/>
                    <a:pt x="1064" y="1"/>
                    <a:pt x="7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8" name="Google Shape;12548;p66"/>
            <p:cNvSpPr/>
            <p:nvPr/>
          </p:nvSpPr>
          <p:spPr>
            <a:xfrm>
              <a:off x="3604669" y="4302505"/>
              <a:ext cx="9860" cy="42046"/>
            </a:xfrm>
            <a:custGeom>
              <a:rect b="b" l="l" r="r" t="t"/>
              <a:pathLst>
                <a:path extrusionOk="0" h="1322" w="310">
                  <a:moveTo>
                    <a:pt x="143" y="0"/>
                  </a:moveTo>
                  <a:cubicBezTo>
                    <a:pt x="60" y="0"/>
                    <a:pt x="0" y="72"/>
                    <a:pt x="0" y="155"/>
                  </a:cubicBezTo>
                  <a:lnTo>
                    <a:pt x="0" y="1179"/>
                  </a:lnTo>
                  <a:cubicBezTo>
                    <a:pt x="0" y="1262"/>
                    <a:pt x="72" y="1322"/>
                    <a:pt x="143" y="1322"/>
                  </a:cubicBezTo>
                  <a:cubicBezTo>
                    <a:pt x="238" y="1322"/>
                    <a:pt x="298" y="1250"/>
                    <a:pt x="298" y="1179"/>
                  </a:cubicBezTo>
                  <a:lnTo>
                    <a:pt x="298" y="155"/>
                  </a:lnTo>
                  <a:cubicBezTo>
                    <a:pt x="310" y="72"/>
                    <a:pt x="238" y="0"/>
                    <a:pt x="1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49" name="Google Shape;12549;p66"/>
            <p:cNvSpPr/>
            <p:nvPr/>
          </p:nvSpPr>
          <p:spPr>
            <a:xfrm>
              <a:off x="3528178" y="4315926"/>
              <a:ext cx="22359" cy="40742"/>
            </a:xfrm>
            <a:custGeom>
              <a:rect b="b" l="l" r="r" t="t"/>
              <a:pathLst>
                <a:path extrusionOk="0" h="1281" w="703">
                  <a:moveTo>
                    <a:pt x="163" y="1"/>
                  </a:moveTo>
                  <a:cubicBezTo>
                    <a:pt x="149" y="1"/>
                    <a:pt x="134" y="3"/>
                    <a:pt x="119" y="7"/>
                  </a:cubicBezTo>
                  <a:cubicBezTo>
                    <a:pt x="48" y="43"/>
                    <a:pt x="0" y="126"/>
                    <a:pt x="36" y="209"/>
                  </a:cubicBezTo>
                  <a:lnTo>
                    <a:pt x="393" y="1174"/>
                  </a:lnTo>
                  <a:cubicBezTo>
                    <a:pt x="417" y="1233"/>
                    <a:pt x="477" y="1281"/>
                    <a:pt x="536" y="1281"/>
                  </a:cubicBezTo>
                  <a:cubicBezTo>
                    <a:pt x="631" y="1281"/>
                    <a:pt x="703" y="1174"/>
                    <a:pt x="679" y="1067"/>
                  </a:cubicBezTo>
                  <a:lnTo>
                    <a:pt x="322" y="102"/>
                  </a:lnTo>
                  <a:cubicBezTo>
                    <a:pt x="292" y="43"/>
                    <a:pt x="23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0" name="Google Shape;12550;p66"/>
            <p:cNvSpPr/>
            <p:nvPr/>
          </p:nvSpPr>
          <p:spPr>
            <a:xfrm>
              <a:off x="3457730" y="4348590"/>
              <a:ext cx="32600" cy="35367"/>
            </a:xfrm>
            <a:custGeom>
              <a:rect b="b" l="l" r="r" t="t"/>
              <a:pathLst>
                <a:path extrusionOk="0" h="1112" w="1025">
                  <a:moveTo>
                    <a:pt x="183" y="0"/>
                  </a:moveTo>
                  <a:cubicBezTo>
                    <a:pt x="147" y="0"/>
                    <a:pt x="110" y="13"/>
                    <a:pt x="72" y="40"/>
                  </a:cubicBezTo>
                  <a:cubicBezTo>
                    <a:pt x="13" y="99"/>
                    <a:pt x="1" y="194"/>
                    <a:pt x="60" y="266"/>
                  </a:cubicBezTo>
                  <a:lnTo>
                    <a:pt x="715" y="1052"/>
                  </a:lnTo>
                  <a:cubicBezTo>
                    <a:pt x="751" y="1087"/>
                    <a:pt x="787" y="1111"/>
                    <a:pt x="834" y="1111"/>
                  </a:cubicBezTo>
                  <a:cubicBezTo>
                    <a:pt x="953" y="1099"/>
                    <a:pt x="1025" y="944"/>
                    <a:pt x="953" y="849"/>
                  </a:cubicBezTo>
                  <a:lnTo>
                    <a:pt x="298" y="51"/>
                  </a:lnTo>
                  <a:cubicBezTo>
                    <a:pt x="266" y="19"/>
                    <a:pt x="226" y="0"/>
                    <a:pt x="1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1" name="Google Shape;12551;p66"/>
            <p:cNvSpPr/>
            <p:nvPr/>
          </p:nvSpPr>
          <p:spPr>
            <a:xfrm>
              <a:off x="3727723" y="4351611"/>
              <a:ext cx="32218" cy="34954"/>
            </a:xfrm>
            <a:custGeom>
              <a:rect b="b" l="l" r="r" t="t"/>
              <a:pathLst>
                <a:path extrusionOk="0" h="1099" w="1013">
                  <a:moveTo>
                    <a:pt x="834" y="1"/>
                  </a:moveTo>
                  <a:cubicBezTo>
                    <a:pt x="791" y="1"/>
                    <a:pt x="748" y="19"/>
                    <a:pt x="715" y="52"/>
                  </a:cubicBezTo>
                  <a:lnTo>
                    <a:pt x="60" y="838"/>
                  </a:lnTo>
                  <a:cubicBezTo>
                    <a:pt x="1" y="897"/>
                    <a:pt x="13" y="1004"/>
                    <a:pt x="72" y="1064"/>
                  </a:cubicBezTo>
                  <a:cubicBezTo>
                    <a:pt x="96" y="1088"/>
                    <a:pt x="128" y="1098"/>
                    <a:pt x="161" y="1098"/>
                  </a:cubicBezTo>
                  <a:cubicBezTo>
                    <a:pt x="211" y="1098"/>
                    <a:pt x="263" y="1075"/>
                    <a:pt x="299" y="1040"/>
                  </a:cubicBezTo>
                  <a:lnTo>
                    <a:pt x="953" y="254"/>
                  </a:lnTo>
                  <a:cubicBezTo>
                    <a:pt x="1013" y="183"/>
                    <a:pt x="1013" y="76"/>
                    <a:pt x="930" y="40"/>
                  </a:cubicBezTo>
                  <a:cubicBezTo>
                    <a:pt x="903" y="13"/>
                    <a:pt x="869" y="1"/>
                    <a:pt x="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2" name="Google Shape;12552;p66"/>
            <p:cNvSpPr/>
            <p:nvPr/>
          </p:nvSpPr>
          <p:spPr>
            <a:xfrm>
              <a:off x="3668279" y="4315926"/>
              <a:ext cx="22391" cy="40742"/>
            </a:xfrm>
            <a:custGeom>
              <a:rect b="b" l="l" r="r" t="t"/>
              <a:pathLst>
                <a:path extrusionOk="0" h="1281" w="704">
                  <a:moveTo>
                    <a:pt x="544" y="1"/>
                  </a:moveTo>
                  <a:cubicBezTo>
                    <a:pt x="481" y="1"/>
                    <a:pt x="413" y="43"/>
                    <a:pt x="394" y="102"/>
                  </a:cubicBezTo>
                  <a:lnTo>
                    <a:pt x="36" y="1067"/>
                  </a:lnTo>
                  <a:cubicBezTo>
                    <a:pt x="1" y="1174"/>
                    <a:pt x="84" y="1281"/>
                    <a:pt x="179" y="1281"/>
                  </a:cubicBezTo>
                  <a:cubicBezTo>
                    <a:pt x="239" y="1281"/>
                    <a:pt x="298" y="1233"/>
                    <a:pt x="334" y="1174"/>
                  </a:cubicBezTo>
                  <a:lnTo>
                    <a:pt x="691" y="209"/>
                  </a:lnTo>
                  <a:cubicBezTo>
                    <a:pt x="703" y="126"/>
                    <a:pt x="655" y="43"/>
                    <a:pt x="584" y="7"/>
                  </a:cubicBezTo>
                  <a:cubicBezTo>
                    <a:pt x="571" y="3"/>
                    <a:pt x="558" y="1"/>
                    <a:pt x="5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3" name="Google Shape;12553;p66"/>
            <p:cNvSpPr/>
            <p:nvPr/>
          </p:nvSpPr>
          <p:spPr>
            <a:xfrm>
              <a:off x="3603143" y="4563019"/>
              <a:ext cx="9891" cy="42078"/>
            </a:xfrm>
            <a:custGeom>
              <a:rect b="b" l="l" r="r" t="t"/>
              <a:pathLst>
                <a:path extrusionOk="0" h="1323" w="311">
                  <a:moveTo>
                    <a:pt x="144" y="1"/>
                  </a:moveTo>
                  <a:cubicBezTo>
                    <a:pt x="60" y="1"/>
                    <a:pt x="1" y="72"/>
                    <a:pt x="1" y="144"/>
                  </a:cubicBezTo>
                  <a:lnTo>
                    <a:pt x="1" y="1168"/>
                  </a:lnTo>
                  <a:cubicBezTo>
                    <a:pt x="1" y="1263"/>
                    <a:pt x="72" y="1322"/>
                    <a:pt x="144" y="1322"/>
                  </a:cubicBezTo>
                  <a:cubicBezTo>
                    <a:pt x="239" y="1322"/>
                    <a:pt x="298" y="1251"/>
                    <a:pt x="298" y="1168"/>
                  </a:cubicBezTo>
                  <a:lnTo>
                    <a:pt x="298" y="144"/>
                  </a:lnTo>
                  <a:cubicBezTo>
                    <a:pt x="310" y="72"/>
                    <a:pt x="239"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4" name="Google Shape;12554;p66"/>
            <p:cNvSpPr/>
            <p:nvPr/>
          </p:nvSpPr>
          <p:spPr>
            <a:xfrm>
              <a:off x="3667134" y="4552206"/>
              <a:ext cx="22009" cy="40233"/>
            </a:xfrm>
            <a:custGeom>
              <a:rect b="b" l="l" r="r" t="t"/>
              <a:pathLst>
                <a:path extrusionOk="0" h="1265" w="692">
                  <a:moveTo>
                    <a:pt x="165" y="0"/>
                  </a:moveTo>
                  <a:cubicBezTo>
                    <a:pt x="150" y="0"/>
                    <a:pt x="135" y="3"/>
                    <a:pt x="120" y="7"/>
                  </a:cubicBezTo>
                  <a:cubicBezTo>
                    <a:pt x="37" y="43"/>
                    <a:pt x="1" y="126"/>
                    <a:pt x="25" y="198"/>
                  </a:cubicBezTo>
                  <a:lnTo>
                    <a:pt x="382" y="1174"/>
                  </a:lnTo>
                  <a:cubicBezTo>
                    <a:pt x="410" y="1231"/>
                    <a:pt x="468" y="1265"/>
                    <a:pt x="527" y="1265"/>
                  </a:cubicBezTo>
                  <a:cubicBezTo>
                    <a:pt x="542" y="1265"/>
                    <a:pt x="557" y="1263"/>
                    <a:pt x="572" y="1258"/>
                  </a:cubicBezTo>
                  <a:cubicBezTo>
                    <a:pt x="656" y="1234"/>
                    <a:pt x="691" y="1139"/>
                    <a:pt x="668" y="1067"/>
                  </a:cubicBezTo>
                  <a:lnTo>
                    <a:pt x="310" y="103"/>
                  </a:lnTo>
                  <a:cubicBezTo>
                    <a:pt x="282" y="36"/>
                    <a:pt x="223"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5" name="Google Shape;12555;p66"/>
            <p:cNvSpPr/>
            <p:nvPr/>
          </p:nvSpPr>
          <p:spPr>
            <a:xfrm>
              <a:off x="3727723" y="4524662"/>
              <a:ext cx="32982" cy="35367"/>
            </a:xfrm>
            <a:custGeom>
              <a:rect b="b" l="l" r="r" t="t"/>
              <a:pathLst>
                <a:path extrusionOk="0" h="1112" w="1037">
                  <a:moveTo>
                    <a:pt x="178" y="1"/>
                  </a:moveTo>
                  <a:cubicBezTo>
                    <a:pt x="142" y="1"/>
                    <a:pt x="104" y="13"/>
                    <a:pt x="72" y="40"/>
                  </a:cubicBezTo>
                  <a:cubicBezTo>
                    <a:pt x="13" y="100"/>
                    <a:pt x="1" y="195"/>
                    <a:pt x="60" y="266"/>
                  </a:cubicBezTo>
                  <a:lnTo>
                    <a:pt x="715" y="1052"/>
                  </a:lnTo>
                  <a:cubicBezTo>
                    <a:pt x="739" y="1088"/>
                    <a:pt x="787" y="1112"/>
                    <a:pt x="834" y="1112"/>
                  </a:cubicBezTo>
                  <a:cubicBezTo>
                    <a:pt x="965" y="1100"/>
                    <a:pt x="1037" y="945"/>
                    <a:pt x="953" y="850"/>
                  </a:cubicBezTo>
                  <a:lnTo>
                    <a:pt x="299" y="52"/>
                  </a:lnTo>
                  <a:cubicBezTo>
                    <a:pt x="266" y="19"/>
                    <a:pt x="222"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6" name="Google Shape;12556;p66"/>
            <p:cNvSpPr/>
            <p:nvPr/>
          </p:nvSpPr>
          <p:spPr>
            <a:xfrm>
              <a:off x="3457349" y="4522023"/>
              <a:ext cx="32218" cy="34954"/>
            </a:xfrm>
            <a:custGeom>
              <a:rect b="b" l="l" r="r" t="t"/>
              <a:pathLst>
                <a:path extrusionOk="0" h="1099" w="1013">
                  <a:moveTo>
                    <a:pt x="841" y="0"/>
                  </a:moveTo>
                  <a:cubicBezTo>
                    <a:pt x="795" y="0"/>
                    <a:pt x="748" y="19"/>
                    <a:pt x="715" y="52"/>
                  </a:cubicBezTo>
                  <a:lnTo>
                    <a:pt x="60" y="837"/>
                  </a:lnTo>
                  <a:cubicBezTo>
                    <a:pt x="1" y="897"/>
                    <a:pt x="13" y="1004"/>
                    <a:pt x="72" y="1064"/>
                  </a:cubicBezTo>
                  <a:cubicBezTo>
                    <a:pt x="96" y="1088"/>
                    <a:pt x="128" y="1098"/>
                    <a:pt x="161" y="1098"/>
                  </a:cubicBezTo>
                  <a:cubicBezTo>
                    <a:pt x="211" y="1098"/>
                    <a:pt x="263" y="1075"/>
                    <a:pt x="298" y="1040"/>
                  </a:cubicBezTo>
                  <a:lnTo>
                    <a:pt x="953" y="254"/>
                  </a:lnTo>
                  <a:cubicBezTo>
                    <a:pt x="1013" y="183"/>
                    <a:pt x="1013" y="99"/>
                    <a:pt x="941" y="40"/>
                  </a:cubicBezTo>
                  <a:cubicBezTo>
                    <a:pt x="915" y="13"/>
                    <a:pt x="878" y="0"/>
                    <a:pt x="8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57" name="Google Shape;12557;p66"/>
            <p:cNvSpPr/>
            <p:nvPr/>
          </p:nvSpPr>
          <p:spPr>
            <a:xfrm>
              <a:off x="3526270" y="4551665"/>
              <a:ext cx="22772" cy="40392"/>
            </a:xfrm>
            <a:custGeom>
              <a:rect b="b" l="l" r="r" t="t"/>
              <a:pathLst>
                <a:path extrusionOk="0" h="1270" w="716">
                  <a:moveTo>
                    <a:pt x="531" y="0"/>
                  </a:moveTo>
                  <a:cubicBezTo>
                    <a:pt x="472" y="0"/>
                    <a:pt x="412" y="41"/>
                    <a:pt x="394" y="96"/>
                  </a:cubicBezTo>
                  <a:lnTo>
                    <a:pt x="36" y="1072"/>
                  </a:lnTo>
                  <a:cubicBezTo>
                    <a:pt x="1" y="1144"/>
                    <a:pt x="48" y="1227"/>
                    <a:pt x="120" y="1263"/>
                  </a:cubicBezTo>
                  <a:cubicBezTo>
                    <a:pt x="137" y="1268"/>
                    <a:pt x="154" y="1270"/>
                    <a:pt x="170" y="1270"/>
                  </a:cubicBezTo>
                  <a:cubicBezTo>
                    <a:pt x="235" y="1270"/>
                    <a:pt x="294" y="1234"/>
                    <a:pt x="322" y="1167"/>
                  </a:cubicBezTo>
                  <a:lnTo>
                    <a:pt x="679" y="203"/>
                  </a:lnTo>
                  <a:cubicBezTo>
                    <a:pt x="715" y="132"/>
                    <a:pt x="679" y="36"/>
                    <a:pt x="584" y="13"/>
                  </a:cubicBezTo>
                  <a:cubicBezTo>
                    <a:pt x="567" y="4"/>
                    <a:pt x="549" y="0"/>
                    <a:pt x="5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58" name="Google Shape;12558;p66"/>
          <p:cNvGrpSpPr/>
          <p:nvPr/>
        </p:nvGrpSpPr>
        <p:grpSpPr>
          <a:xfrm>
            <a:off x="3532345" y="3362635"/>
            <a:ext cx="339328" cy="336274"/>
            <a:chOff x="3532345" y="3362635"/>
            <a:chExt cx="339328" cy="336274"/>
          </a:xfrm>
        </p:grpSpPr>
        <p:sp>
          <p:nvSpPr>
            <p:cNvPr id="12559" name="Google Shape;12559;p6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0" name="Google Shape;12560;p66"/>
            <p:cNvSpPr/>
            <p:nvPr/>
          </p:nvSpPr>
          <p:spPr>
            <a:xfrm>
              <a:off x="3819385" y="3493258"/>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1" name="Google Shape;12561;p66"/>
            <p:cNvSpPr/>
            <p:nvPr/>
          </p:nvSpPr>
          <p:spPr>
            <a:xfrm>
              <a:off x="3532345" y="3362635"/>
              <a:ext cx="339328" cy="282142"/>
            </a:xfrm>
            <a:custGeom>
              <a:rect b="b" l="l" r="r" t="t"/>
              <a:pathLst>
                <a:path extrusionOk="0" h="8871" w="10669">
                  <a:moveTo>
                    <a:pt x="6299" y="262"/>
                  </a:moveTo>
                  <a:cubicBezTo>
                    <a:pt x="6465" y="262"/>
                    <a:pt x="6596" y="393"/>
                    <a:pt x="6596" y="560"/>
                  </a:cubicBezTo>
                  <a:lnTo>
                    <a:pt x="6596" y="2084"/>
                  </a:lnTo>
                  <a:cubicBezTo>
                    <a:pt x="6382" y="2119"/>
                    <a:pt x="6322" y="2155"/>
                    <a:pt x="6322" y="2155"/>
                  </a:cubicBezTo>
                  <a:cubicBezTo>
                    <a:pt x="6203" y="2179"/>
                    <a:pt x="6108" y="2227"/>
                    <a:pt x="6049" y="2238"/>
                  </a:cubicBezTo>
                  <a:cubicBezTo>
                    <a:pt x="5941" y="2119"/>
                    <a:pt x="6001" y="1988"/>
                    <a:pt x="5989" y="1846"/>
                  </a:cubicBezTo>
                  <a:lnTo>
                    <a:pt x="5989" y="560"/>
                  </a:lnTo>
                  <a:cubicBezTo>
                    <a:pt x="5989" y="393"/>
                    <a:pt x="6120" y="262"/>
                    <a:pt x="6287" y="262"/>
                  </a:cubicBezTo>
                  <a:close/>
                  <a:moveTo>
                    <a:pt x="3489" y="262"/>
                  </a:moveTo>
                  <a:cubicBezTo>
                    <a:pt x="3655" y="262"/>
                    <a:pt x="3786" y="393"/>
                    <a:pt x="3786" y="560"/>
                  </a:cubicBezTo>
                  <a:lnTo>
                    <a:pt x="3786" y="1846"/>
                  </a:lnTo>
                  <a:cubicBezTo>
                    <a:pt x="3786" y="2084"/>
                    <a:pt x="3786" y="2096"/>
                    <a:pt x="3775" y="2155"/>
                  </a:cubicBezTo>
                  <a:cubicBezTo>
                    <a:pt x="3727" y="2274"/>
                    <a:pt x="3620" y="2357"/>
                    <a:pt x="3477" y="2357"/>
                  </a:cubicBezTo>
                  <a:cubicBezTo>
                    <a:pt x="3477" y="2357"/>
                    <a:pt x="3470" y="2358"/>
                    <a:pt x="3457" y="2358"/>
                  </a:cubicBezTo>
                  <a:cubicBezTo>
                    <a:pt x="3399" y="2358"/>
                    <a:pt x="3228" y="2342"/>
                    <a:pt x="3179" y="2155"/>
                  </a:cubicBezTo>
                  <a:cubicBezTo>
                    <a:pt x="3167" y="2084"/>
                    <a:pt x="3191" y="2024"/>
                    <a:pt x="3179" y="1846"/>
                  </a:cubicBezTo>
                  <a:lnTo>
                    <a:pt x="3179" y="560"/>
                  </a:lnTo>
                  <a:cubicBezTo>
                    <a:pt x="3179" y="393"/>
                    <a:pt x="3310" y="262"/>
                    <a:pt x="3477" y="262"/>
                  </a:cubicBezTo>
                  <a:close/>
                  <a:moveTo>
                    <a:pt x="5370" y="262"/>
                  </a:moveTo>
                  <a:cubicBezTo>
                    <a:pt x="5525" y="262"/>
                    <a:pt x="5668" y="393"/>
                    <a:pt x="5668" y="560"/>
                  </a:cubicBezTo>
                  <a:lnTo>
                    <a:pt x="5668" y="1846"/>
                  </a:lnTo>
                  <a:cubicBezTo>
                    <a:pt x="5668" y="2060"/>
                    <a:pt x="5668" y="2096"/>
                    <a:pt x="5644" y="2155"/>
                  </a:cubicBezTo>
                  <a:cubicBezTo>
                    <a:pt x="5608" y="2274"/>
                    <a:pt x="5501" y="2357"/>
                    <a:pt x="5346" y="2357"/>
                  </a:cubicBezTo>
                  <a:cubicBezTo>
                    <a:pt x="5346" y="2357"/>
                    <a:pt x="5339" y="2358"/>
                    <a:pt x="5327" y="2358"/>
                  </a:cubicBezTo>
                  <a:cubicBezTo>
                    <a:pt x="5269" y="2358"/>
                    <a:pt x="5098" y="2342"/>
                    <a:pt x="5049" y="2155"/>
                  </a:cubicBezTo>
                  <a:lnTo>
                    <a:pt x="5049" y="1846"/>
                  </a:lnTo>
                  <a:lnTo>
                    <a:pt x="5049" y="560"/>
                  </a:lnTo>
                  <a:cubicBezTo>
                    <a:pt x="5049" y="393"/>
                    <a:pt x="5191" y="262"/>
                    <a:pt x="5346" y="262"/>
                  </a:cubicBezTo>
                  <a:close/>
                  <a:moveTo>
                    <a:pt x="4429" y="262"/>
                  </a:moveTo>
                  <a:cubicBezTo>
                    <a:pt x="4596" y="262"/>
                    <a:pt x="4727" y="393"/>
                    <a:pt x="4727" y="560"/>
                  </a:cubicBezTo>
                  <a:lnTo>
                    <a:pt x="4727" y="2060"/>
                  </a:lnTo>
                  <a:cubicBezTo>
                    <a:pt x="4727" y="2264"/>
                    <a:pt x="4567" y="2368"/>
                    <a:pt x="4408" y="2368"/>
                  </a:cubicBezTo>
                  <a:cubicBezTo>
                    <a:pt x="4251" y="2368"/>
                    <a:pt x="4096" y="2267"/>
                    <a:pt x="4096" y="2060"/>
                  </a:cubicBezTo>
                  <a:cubicBezTo>
                    <a:pt x="4120" y="1726"/>
                    <a:pt x="4120" y="869"/>
                    <a:pt x="4120" y="560"/>
                  </a:cubicBezTo>
                  <a:cubicBezTo>
                    <a:pt x="4120" y="393"/>
                    <a:pt x="4251" y="262"/>
                    <a:pt x="4417" y="262"/>
                  </a:cubicBezTo>
                  <a:close/>
                  <a:moveTo>
                    <a:pt x="2882" y="2155"/>
                  </a:moveTo>
                  <a:cubicBezTo>
                    <a:pt x="2927" y="2488"/>
                    <a:pt x="3212" y="2686"/>
                    <a:pt x="3503" y="2686"/>
                  </a:cubicBezTo>
                  <a:cubicBezTo>
                    <a:pt x="3670" y="2686"/>
                    <a:pt x="3839" y="2620"/>
                    <a:pt x="3965" y="2477"/>
                  </a:cubicBezTo>
                  <a:cubicBezTo>
                    <a:pt x="4090" y="2619"/>
                    <a:pt x="4260" y="2691"/>
                    <a:pt x="4431" y="2691"/>
                  </a:cubicBezTo>
                  <a:cubicBezTo>
                    <a:pt x="4602" y="2691"/>
                    <a:pt x="4775" y="2619"/>
                    <a:pt x="4906" y="2477"/>
                  </a:cubicBezTo>
                  <a:cubicBezTo>
                    <a:pt x="5001" y="2596"/>
                    <a:pt x="5168" y="2691"/>
                    <a:pt x="5346" y="2691"/>
                  </a:cubicBezTo>
                  <a:cubicBezTo>
                    <a:pt x="5275" y="2750"/>
                    <a:pt x="5203" y="2822"/>
                    <a:pt x="5120" y="2893"/>
                  </a:cubicBezTo>
                  <a:lnTo>
                    <a:pt x="2227" y="2893"/>
                  </a:lnTo>
                  <a:lnTo>
                    <a:pt x="2227" y="2155"/>
                  </a:lnTo>
                  <a:close/>
                  <a:moveTo>
                    <a:pt x="8370" y="2155"/>
                  </a:moveTo>
                  <a:lnTo>
                    <a:pt x="8370" y="2893"/>
                  </a:lnTo>
                  <a:lnTo>
                    <a:pt x="7870" y="2893"/>
                  </a:lnTo>
                  <a:lnTo>
                    <a:pt x="7870" y="2155"/>
                  </a:lnTo>
                  <a:close/>
                  <a:moveTo>
                    <a:pt x="9906" y="2798"/>
                  </a:moveTo>
                  <a:lnTo>
                    <a:pt x="10228" y="2977"/>
                  </a:lnTo>
                  <a:cubicBezTo>
                    <a:pt x="10287" y="2989"/>
                    <a:pt x="10287" y="3072"/>
                    <a:pt x="10228" y="3108"/>
                  </a:cubicBezTo>
                  <a:lnTo>
                    <a:pt x="9906" y="3286"/>
                  </a:lnTo>
                  <a:cubicBezTo>
                    <a:pt x="9835" y="3131"/>
                    <a:pt x="9835" y="2941"/>
                    <a:pt x="9906" y="2798"/>
                  </a:cubicBezTo>
                  <a:close/>
                  <a:moveTo>
                    <a:pt x="1917" y="2167"/>
                  </a:moveTo>
                  <a:lnTo>
                    <a:pt x="1917" y="3905"/>
                  </a:lnTo>
                  <a:lnTo>
                    <a:pt x="1298" y="3905"/>
                  </a:lnTo>
                  <a:lnTo>
                    <a:pt x="1298" y="2167"/>
                  </a:lnTo>
                  <a:close/>
                  <a:moveTo>
                    <a:pt x="4870" y="3227"/>
                  </a:moveTo>
                  <a:cubicBezTo>
                    <a:pt x="4834" y="3274"/>
                    <a:pt x="4751" y="3393"/>
                    <a:pt x="4715" y="3512"/>
                  </a:cubicBezTo>
                  <a:cubicBezTo>
                    <a:pt x="4656" y="3631"/>
                    <a:pt x="4596" y="3774"/>
                    <a:pt x="4596" y="3774"/>
                  </a:cubicBezTo>
                  <a:lnTo>
                    <a:pt x="4548" y="3905"/>
                  </a:lnTo>
                  <a:lnTo>
                    <a:pt x="2227" y="3905"/>
                  </a:lnTo>
                  <a:lnTo>
                    <a:pt x="2227" y="3227"/>
                  </a:lnTo>
                  <a:close/>
                  <a:moveTo>
                    <a:pt x="8370" y="3227"/>
                  </a:moveTo>
                  <a:lnTo>
                    <a:pt x="8370" y="3905"/>
                  </a:lnTo>
                  <a:lnTo>
                    <a:pt x="7775" y="3905"/>
                  </a:lnTo>
                  <a:cubicBezTo>
                    <a:pt x="7882" y="3548"/>
                    <a:pt x="7870" y="3286"/>
                    <a:pt x="7870" y="3227"/>
                  </a:cubicBezTo>
                  <a:close/>
                  <a:moveTo>
                    <a:pt x="7109" y="843"/>
                  </a:moveTo>
                  <a:cubicBezTo>
                    <a:pt x="7144" y="843"/>
                    <a:pt x="7181" y="849"/>
                    <a:pt x="7215" y="857"/>
                  </a:cubicBezTo>
                  <a:cubicBezTo>
                    <a:pt x="7358" y="905"/>
                    <a:pt x="7477" y="1024"/>
                    <a:pt x="7525" y="1167"/>
                  </a:cubicBezTo>
                  <a:cubicBezTo>
                    <a:pt x="7549" y="1286"/>
                    <a:pt x="7537" y="1393"/>
                    <a:pt x="7537" y="1524"/>
                  </a:cubicBezTo>
                  <a:cubicBezTo>
                    <a:pt x="7537" y="3370"/>
                    <a:pt x="7585" y="3489"/>
                    <a:pt x="7454" y="3870"/>
                  </a:cubicBezTo>
                  <a:cubicBezTo>
                    <a:pt x="7394" y="4024"/>
                    <a:pt x="7311" y="4179"/>
                    <a:pt x="7215" y="4322"/>
                  </a:cubicBezTo>
                  <a:lnTo>
                    <a:pt x="4751" y="4322"/>
                  </a:lnTo>
                  <a:cubicBezTo>
                    <a:pt x="4846" y="3786"/>
                    <a:pt x="5156" y="3250"/>
                    <a:pt x="5537" y="2941"/>
                  </a:cubicBezTo>
                  <a:cubicBezTo>
                    <a:pt x="5763" y="2750"/>
                    <a:pt x="6108" y="2560"/>
                    <a:pt x="6465" y="2453"/>
                  </a:cubicBezTo>
                  <a:cubicBezTo>
                    <a:pt x="6763" y="2381"/>
                    <a:pt x="6799" y="2405"/>
                    <a:pt x="6870" y="2346"/>
                  </a:cubicBezTo>
                  <a:cubicBezTo>
                    <a:pt x="6894" y="2322"/>
                    <a:pt x="6894" y="2298"/>
                    <a:pt x="6918" y="2286"/>
                  </a:cubicBezTo>
                  <a:cubicBezTo>
                    <a:pt x="6930" y="2238"/>
                    <a:pt x="6930" y="2203"/>
                    <a:pt x="6930" y="2167"/>
                  </a:cubicBezTo>
                  <a:lnTo>
                    <a:pt x="6930" y="988"/>
                  </a:lnTo>
                  <a:cubicBezTo>
                    <a:pt x="6930" y="964"/>
                    <a:pt x="6942" y="929"/>
                    <a:pt x="6954" y="905"/>
                  </a:cubicBezTo>
                  <a:cubicBezTo>
                    <a:pt x="6991" y="860"/>
                    <a:pt x="7048" y="843"/>
                    <a:pt x="7109" y="843"/>
                  </a:cubicBezTo>
                  <a:close/>
                  <a:moveTo>
                    <a:pt x="4453" y="4227"/>
                  </a:moveTo>
                  <a:cubicBezTo>
                    <a:pt x="4453" y="4251"/>
                    <a:pt x="4441" y="4286"/>
                    <a:pt x="4441" y="4322"/>
                  </a:cubicBezTo>
                  <a:lnTo>
                    <a:pt x="3548" y="4322"/>
                  </a:lnTo>
                  <a:cubicBezTo>
                    <a:pt x="3489" y="4322"/>
                    <a:pt x="3441" y="4322"/>
                    <a:pt x="3405" y="4346"/>
                  </a:cubicBezTo>
                  <a:cubicBezTo>
                    <a:pt x="3370" y="4298"/>
                    <a:pt x="3358" y="4262"/>
                    <a:pt x="3322" y="4227"/>
                  </a:cubicBezTo>
                  <a:close/>
                  <a:moveTo>
                    <a:pt x="3489" y="0"/>
                  </a:moveTo>
                  <a:cubicBezTo>
                    <a:pt x="3144" y="0"/>
                    <a:pt x="2858" y="274"/>
                    <a:pt x="2858" y="619"/>
                  </a:cubicBezTo>
                  <a:lnTo>
                    <a:pt x="2858" y="1905"/>
                  </a:lnTo>
                  <a:lnTo>
                    <a:pt x="1167" y="1905"/>
                  </a:lnTo>
                  <a:cubicBezTo>
                    <a:pt x="750" y="1905"/>
                    <a:pt x="357" y="2107"/>
                    <a:pt x="155" y="2465"/>
                  </a:cubicBezTo>
                  <a:cubicBezTo>
                    <a:pt x="107" y="2536"/>
                    <a:pt x="143" y="2643"/>
                    <a:pt x="215" y="2691"/>
                  </a:cubicBezTo>
                  <a:cubicBezTo>
                    <a:pt x="237" y="2706"/>
                    <a:pt x="263" y="2713"/>
                    <a:pt x="289" y="2713"/>
                  </a:cubicBezTo>
                  <a:cubicBezTo>
                    <a:pt x="347" y="2713"/>
                    <a:pt x="408" y="2680"/>
                    <a:pt x="441" y="2631"/>
                  </a:cubicBezTo>
                  <a:cubicBezTo>
                    <a:pt x="572" y="2417"/>
                    <a:pt x="762" y="2274"/>
                    <a:pt x="1000" y="2227"/>
                  </a:cubicBezTo>
                  <a:lnTo>
                    <a:pt x="1000" y="3941"/>
                  </a:lnTo>
                  <a:cubicBezTo>
                    <a:pt x="631" y="3846"/>
                    <a:pt x="334" y="3536"/>
                    <a:pt x="322" y="3155"/>
                  </a:cubicBezTo>
                  <a:cubicBezTo>
                    <a:pt x="322" y="3060"/>
                    <a:pt x="238" y="3000"/>
                    <a:pt x="155" y="3000"/>
                  </a:cubicBezTo>
                  <a:cubicBezTo>
                    <a:pt x="60" y="3000"/>
                    <a:pt x="0" y="3072"/>
                    <a:pt x="0" y="3167"/>
                  </a:cubicBezTo>
                  <a:cubicBezTo>
                    <a:pt x="48" y="3762"/>
                    <a:pt x="536" y="4239"/>
                    <a:pt x="1131" y="4286"/>
                  </a:cubicBezTo>
                  <a:lnTo>
                    <a:pt x="3001" y="4286"/>
                  </a:lnTo>
                  <a:cubicBezTo>
                    <a:pt x="3024" y="4370"/>
                    <a:pt x="3072" y="4465"/>
                    <a:pt x="3120" y="4536"/>
                  </a:cubicBezTo>
                  <a:cubicBezTo>
                    <a:pt x="2941" y="4667"/>
                    <a:pt x="2834" y="4882"/>
                    <a:pt x="2834" y="5120"/>
                  </a:cubicBezTo>
                  <a:lnTo>
                    <a:pt x="2834" y="5632"/>
                  </a:lnTo>
                  <a:cubicBezTo>
                    <a:pt x="2834" y="6025"/>
                    <a:pt x="3144" y="6346"/>
                    <a:pt x="3536" y="6370"/>
                  </a:cubicBezTo>
                  <a:lnTo>
                    <a:pt x="3536" y="8704"/>
                  </a:lnTo>
                  <a:cubicBezTo>
                    <a:pt x="3536" y="8787"/>
                    <a:pt x="3608" y="8870"/>
                    <a:pt x="3691" y="8870"/>
                  </a:cubicBezTo>
                  <a:cubicBezTo>
                    <a:pt x="3786" y="8870"/>
                    <a:pt x="3858" y="8787"/>
                    <a:pt x="3858" y="8704"/>
                  </a:cubicBezTo>
                  <a:lnTo>
                    <a:pt x="3858" y="6310"/>
                  </a:lnTo>
                  <a:lnTo>
                    <a:pt x="5001" y="6310"/>
                  </a:lnTo>
                  <a:cubicBezTo>
                    <a:pt x="5096" y="6310"/>
                    <a:pt x="5168" y="6227"/>
                    <a:pt x="5168" y="6144"/>
                  </a:cubicBezTo>
                  <a:cubicBezTo>
                    <a:pt x="5168" y="6048"/>
                    <a:pt x="5096" y="5977"/>
                    <a:pt x="5001" y="5977"/>
                  </a:cubicBezTo>
                  <a:lnTo>
                    <a:pt x="3548" y="5977"/>
                  </a:lnTo>
                  <a:cubicBezTo>
                    <a:pt x="3334" y="5965"/>
                    <a:pt x="3155" y="5786"/>
                    <a:pt x="3155" y="5572"/>
                  </a:cubicBezTo>
                  <a:lnTo>
                    <a:pt x="3155" y="5048"/>
                  </a:lnTo>
                  <a:cubicBezTo>
                    <a:pt x="3155" y="4917"/>
                    <a:pt x="3215" y="4798"/>
                    <a:pt x="3322" y="4727"/>
                  </a:cubicBezTo>
                  <a:cubicBezTo>
                    <a:pt x="3394" y="4667"/>
                    <a:pt x="3489" y="4632"/>
                    <a:pt x="3572" y="4632"/>
                  </a:cubicBezTo>
                  <a:lnTo>
                    <a:pt x="7215" y="4632"/>
                  </a:lnTo>
                  <a:cubicBezTo>
                    <a:pt x="7275" y="4632"/>
                    <a:pt x="7311" y="4655"/>
                    <a:pt x="7358" y="4667"/>
                  </a:cubicBezTo>
                  <a:lnTo>
                    <a:pt x="7370" y="4667"/>
                  </a:lnTo>
                  <a:cubicBezTo>
                    <a:pt x="7525" y="4727"/>
                    <a:pt x="7608" y="4870"/>
                    <a:pt x="7608" y="5036"/>
                  </a:cubicBezTo>
                  <a:lnTo>
                    <a:pt x="7608" y="5560"/>
                  </a:lnTo>
                  <a:cubicBezTo>
                    <a:pt x="7608" y="5786"/>
                    <a:pt x="7430" y="5977"/>
                    <a:pt x="7192" y="5977"/>
                  </a:cubicBezTo>
                  <a:lnTo>
                    <a:pt x="5620" y="5977"/>
                  </a:lnTo>
                  <a:cubicBezTo>
                    <a:pt x="5525" y="5977"/>
                    <a:pt x="5453" y="6048"/>
                    <a:pt x="5453" y="6144"/>
                  </a:cubicBezTo>
                  <a:cubicBezTo>
                    <a:pt x="5453" y="6227"/>
                    <a:pt x="5525" y="6298"/>
                    <a:pt x="5620" y="6298"/>
                  </a:cubicBezTo>
                  <a:lnTo>
                    <a:pt x="6751" y="6298"/>
                  </a:lnTo>
                  <a:lnTo>
                    <a:pt x="6751" y="6751"/>
                  </a:lnTo>
                  <a:cubicBezTo>
                    <a:pt x="6751" y="6834"/>
                    <a:pt x="6823" y="6918"/>
                    <a:pt x="6918" y="6918"/>
                  </a:cubicBezTo>
                  <a:cubicBezTo>
                    <a:pt x="7001" y="6918"/>
                    <a:pt x="7073" y="6834"/>
                    <a:pt x="7073" y="6751"/>
                  </a:cubicBezTo>
                  <a:lnTo>
                    <a:pt x="7073" y="6298"/>
                  </a:lnTo>
                  <a:lnTo>
                    <a:pt x="7215" y="6298"/>
                  </a:lnTo>
                  <a:cubicBezTo>
                    <a:pt x="7608" y="6298"/>
                    <a:pt x="7942" y="5977"/>
                    <a:pt x="7942" y="5572"/>
                  </a:cubicBezTo>
                  <a:lnTo>
                    <a:pt x="7942" y="5048"/>
                  </a:lnTo>
                  <a:cubicBezTo>
                    <a:pt x="7942" y="4786"/>
                    <a:pt x="7787" y="4560"/>
                    <a:pt x="7585" y="4429"/>
                  </a:cubicBezTo>
                  <a:lnTo>
                    <a:pt x="7585" y="4393"/>
                  </a:lnTo>
                  <a:cubicBezTo>
                    <a:pt x="7608" y="4334"/>
                    <a:pt x="7644" y="4298"/>
                    <a:pt x="7668" y="4239"/>
                  </a:cubicBezTo>
                  <a:lnTo>
                    <a:pt x="8561" y="4239"/>
                  </a:lnTo>
                  <a:cubicBezTo>
                    <a:pt x="8728" y="4239"/>
                    <a:pt x="8894" y="4191"/>
                    <a:pt x="9037" y="4120"/>
                  </a:cubicBezTo>
                  <a:cubicBezTo>
                    <a:pt x="9073" y="4096"/>
                    <a:pt x="9263" y="4001"/>
                    <a:pt x="10394" y="3405"/>
                  </a:cubicBezTo>
                  <a:cubicBezTo>
                    <a:pt x="10621" y="3250"/>
                    <a:pt x="10668" y="2929"/>
                    <a:pt x="10466" y="2750"/>
                  </a:cubicBezTo>
                  <a:cubicBezTo>
                    <a:pt x="10394" y="2691"/>
                    <a:pt x="10383" y="2691"/>
                    <a:pt x="9918" y="2453"/>
                  </a:cubicBezTo>
                  <a:lnTo>
                    <a:pt x="9632" y="2298"/>
                  </a:lnTo>
                  <a:cubicBezTo>
                    <a:pt x="9610" y="2287"/>
                    <a:pt x="9585" y="2282"/>
                    <a:pt x="9559" y="2282"/>
                  </a:cubicBezTo>
                  <a:cubicBezTo>
                    <a:pt x="9503" y="2282"/>
                    <a:pt x="9446" y="2308"/>
                    <a:pt x="9430" y="2357"/>
                  </a:cubicBezTo>
                  <a:cubicBezTo>
                    <a:pt x="9382" y="2441"/>
                    <a:pt x="9418" y="2536"/>
                    <a:pt x="9490" y="2572"/>
                  </a:cubicBezTo>
                  <a:lnTo>
                    <a:pt x="9621" y="2643"/>
                  </a:lnTo>
                  <a:cubicBezTo>
                    <a:pt x="9490" y="2881"/>
                    <a:pt x="9490" y="3179"/>
                    <a:pt x="9621" y="3429"/>
                  </a:cubicBezTo>
                  <a:lnTo>
                    <a:pt x="8882" y="3834"/>
                  </a:lnTo>
                  <a:cubicBezTo>
                    <a:pt x="8823" y="3870"/>
                    <a:pt x="8763" y="3893"/>
                    <a:pt x="8680" y="3905"/>
                  </a:cubicBezTo>
                  <a:lnTo>
                    <a:pt x="8680" y="2203"/>
                  </a:lnTo>
                  <a:cubicBezTo>
                    <a:pt x="8823" y="2227"/>
                    <a:pt x="8894" y="2274"/>
                    <a:pt x="8942" y="2298"/>
                  </a:cubicBezTo>
                  <a:cubicBezTo>
                    <a:pt x="8966" y="2314"/>
                    <a:pt x="8995" y="2322"/>
                    <a:pt x="9023" y="2322"/>
                  </a:cubicBezTo>
                  <a:cubicBezTo>
                    <a:pt x="9077" y="2322"/>
                    <a:pt x="9129" y="2293"/>
                    <a:pt x="9144" y="2238"/>
                  </a:cubicBezTo>
                  <a:cubicBezTo>
                    <a:pt x="9192" y="2167"/>
                    <a:pt x="9156" y="2060"/>
                    <a:pt x="9085" y="2036"/>
                  </a:cubicBezTo>
                  <a:lnTo>
                    <a:pt x="9025" y="2000"/>
                  </a:lnTo>
                  <a:cubicBezTo>
                    <a:pt x="8882" y="1929"/>
                    <a:pt x="8716" y="1881"/>
                    <a:pt x="8549" y="1881"/>
                  </a:cubicBezTo>
                  <a:lnTo>
                    <a:pt x="7882" y="1881"/>
                  </a:lnTo>
                  <a:lnTo>
                    <a:pt x="7882" y="1345"/>
                  </a:lnTo>
                  <a:cubicBezTo>
                    <a:pt x="7882" y="1048"/>
                    <a:pt x="7704" y="750"/>
                    <a:pt x="7370" y="619"/>
                  </a:cubicBezTo>
                  <a:cubicBezTo>
                    <a:pt x="7297" y="590"/>
                    <a:pt x="7200" y="569"/>
                    <a:pt x="7107" y="569"/>
                  </a:cubicBezTo>
                  <a:cubicBezTo>
                    <a:pt x="7049" y="569"/>
                    <a:pt x="6992" y="577"/>
                    <a:pt x="6942" y="595"/>
                  </a:cubicBezTo>
                  <a:cubicBezTo>
                    <a:pt x="6930" y="262"/>
                    <a:pt x="6656" y="0"/>
                    <a:pt x="6322" y="0"/>
                  </a:cubicBezTo>
                  <a:lnTo>
                    <a:pt x="6299" y="0"/>
                  </a:lnTo>
                  <a:cubicBezTo>
                    <a:pt x="6120" y="0"/>
                    <a:pt x="5965" y="71"/>
                    <a:pt x="5846" y="202"/>
                  </a:cubicBezTo>
                  <a:cubicBezTo>
                    <a:pt x="5727" y="71"/>
                    <a:pt x="5560" y="0"/>
                    <a:pt x="5382" y="0"/>
                  </a:cubicBezTo>
                  <a:lnTo>
                    <a:pt x="5370" y="0"/>
                  </a:lnTo>
                  <a:cubicBezTo>
                    <a:pt x="5191" y="0"/>
                    <a:pt x="5025" y="71"/>
                    <a:pt x="4906" y="202"/>
                  </a:cubicBezTo>
                  <a:cubicBezTo>
                    <a:pt x="4787" y="71"/>
                    <a:pt x="4620" y="0"/>
                    <a:pt x="4441" y="0"/>
                  </a:cubicBezTo>
                  <a:lnTo>
                    <a:pt x="4429" y="0"/>
                  </a:lnTo>
                  <a:cubicBezTo>
                    <a:pt x="4251" y="0"/>
                    <a:pt x="4084" y="71"/>
                    <a:pt x="3965" y="202"/>
                  </a:cubicBezTo>
                  <a:cubicBezTo>
                    <a:pt x="3846" y="71"/>
                    <a:pt x="3679" y="0"/>
                    <a:pt x="3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2" name="Google Shape;12562;p66"/>
            <p:cNvSpPr/>
            <p:nvPr/>
          </p:nvSpPr>
          <p:spPr>
            <a:xfrm>
              <a:off x="3819385" y="3493258"/>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3" name="Google Shape;12563;p66"/>
            <p:cNvSpPr/>
            <p:nvPr/>
          </p:nvSpPr>
          <p:spPr>
            <a:xfrm>
              <a:off x="3644044" y="3592490"/>
              <a:ext cx="112494" cy="106420"/>
            </a:xfrm>
            <a:custGeom>
              <a:rect b="b" l="l" r="r" t="t"/>
              <a:pathLst>
                <a:path extrusionOk="0" h="3346" w="3537">
                  <a:moveTo>
                    <a:pt x="3382" y="0"/>
                  </a:moveTo>
                  <a:cubicBezTo>
                    <a:pt x="3299" y="0"/>
                    <a:pt x="3227" y="72"/>
                    <a:pt x="3227" y="167"/>
                  </a:cubicBezTo>
                  <a:lnTo>
                    <a:pt x="3227" y="2798"/>
                  </a:lnTo>
                  <a:cubicBezTo>
                    <a:pt x="3227" y="2929"/>
                    <a:pt x="3120" y="3036"/>
                    <a:pt x="2989" y="3036"/>
                  </a:cubicBezTo>
                  <a:lnTo>
                    <a:pt x="572" y="3036"/>
                  </a:lnTo>
                  <a:cubicBezTo>
                    <a:pt x="441" y="3036"/>
                    <a:pt x="334" y="2929"/>
                    <a:pt x="334" y="2798"/>
                  </a:cubicBezTo>
                  <a:lnTo>
                    <a:pt x="334" y="2060"/>
                  </a:lnTo>
                  <a:cubicBezTo>
                    <a:pt x="334" y="1965"/>
                    <a:pt x="263" y="1893"/>
                    <a:pt x="167" y="1893"/>
                  </a:cubicBezTo>
                  <a:cubicBezTo>
                    <a:pt x="84" y="1893"/>
                    <a:pt x="1" y="1965"/>
                    <a:pt x="1" y="2060"/>
                  </a:cubicBezTo>
                  <a:lnTo>
                    <a:pt x="1" y="2798"/>
                  </a:lnTo>
                  <a:cubicBezTo>
                    <a:pt x="1" y="3108"/>
                    <a:pt x="263" y="3346"/>
                    <a:pt x="560" y="3346"/>
                  </a:cubicBezTo>
                  <a:lnTo>
                    <a:pt x="2989" y="3346"/>
                  </a:lnTo>
                  <a:cubicBezTo>
                    <a:pt x="3299" y="3346"/>
                    <a:pt x="3537" y="3096"/>
                    <a:pt x="3537" y="2798"/>
                  </a:cubicBezTo>
                  <a:lnTo>
                    <a:pt x="3537" y="167"/>
                  </a:lnTo>
                  <a:cubicBezTo>
                    <a:pt x="3537" y="60"/>
                    <a:pt x="3465" y="0"/>
                    <a:pt x="3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564" name="Google Shape;12564;p66"/>
          <p:cNvSpPr/>
          <p:nvPr/>
        </p:nvSpPr>
        <p:spPr>
          <a:xfrm>
            <a:off x="3968964" y="3349945"/>
            <a:ext cx="359015" cy="358442"/>
          </a:xfrm>
          <a:custGeom>
            <a:rect b="b" l="l" r="r" t="t"/>
            <a:pathLst>
              <a:path extrusionOk="0" h="11270" w="11288">
                <a:moveTo>
                  <a:pt x="6049" y="351"/>
                </a:moveTo>
                <a:lnTo>
                  <a:pt x="6049" y="1149"/>
                </a:lnTo>
                <a:lnTo>
                  <a:pt x="5239" y="1149"/>
                </a:lnTo>
                <a:lnTo>
                  <a:pt x="5239" y="351"/>
                </a:lnTo>
                <a:close/>
                <a:moveTo>
                  <a:pt x="1167" y="5828"/>
                </a:moveTo>
                <a:lnTo>
                  <a:pt x="1167" y="6650"/>
                </a:lnTo>
                <a:lnTo>
                  <a:pt x="345" y="6650"/>
                </a:lnTo>
                <a:lnTo>
                  <a:pt x="345" y="5828"/>
                </a:lnTo>
                <a:close/>
                <a:moveTo>
                  <a:pt x="10954" y="5828"/>
                </a:moveTo>
                <a:lnTo>
                  <a:pt x="10954" y="6650"/>
                </a:lnTo>
                <a:lnTo>
                  <a:pt x="10132" y="6650"/>
                </a:lnTo>
                <a:lnTo>
                  <a:pt x="10132" y="5828"/>
                </a:lnTo>
                <a:close/>
                <a:moveTo>
                  <a:pt x="1442" y="0"/>
                </a:moveTo>
                <a:cubicBezTo>
                  <a:pt x="1273" y="0"/>
                  <a:pt x="1100" y="58"/>
                  <a:pt x="953" y="185"/>
                </a:cubicBezTo>
                <a:cubicBezTo>
                  <a:pt x="726" y="375"/>
                  <a:pt x="643" y="709"/>
                  <a:pt x="726" y="971"/>
                </a:cubicBezTo>
                <a:cubicBezTo>
                  <a:pt x="755" y="1047"/>
                  <a:pt x="814" y="1085"/>
                  <a:pt x="885" y="1085"/>
                </a:cubicBezTo>
                <a:cubicBezTo>
                  <a:pt x="903" y="1085"/>
                  <a:pt x="922" y="1082"/>
                  <a:pt x="941" y="1078"/>
                </a:cubicBezTo>
                <a:cubicBezTo>
                  <a:pt x="1024" y="1042"/>
                  <a:pt x="1072" y="959"/>
                  <a:pt x="1036" y="863"/>
                </a:cubicBezTo>
                <a:cubicBezTo>
                  <a:pt x="953" y="601"/>
                  <a:pt x="1143" y="328"/>
                  <a:pt x="1429" y="328"/>
                </a:cubicBezTo>
                <a:cubicBezTo>
                  <a:pt x="1798" y="328"/>
                  <a:pt x="1977" y="792"/>
                  <a:pt x="1691" y="1042"/>
                </a:cubicBezTo>
                <a:cubicBezTo>
                  <a:pt x="1631" y="1112"/>
                  <a:pt x="1545" y="1140"/>
                  <a:pt x="1463" y="1140"/>
                </a:cubicBezTo>
                <a:cubicBezTo>
                  <a:pt x="1447" y="1140"/>
                  <a:pt x="1432" y="1139"/>
                  <a:pt x="1417" y="1137"/>
                </a:cubicBezTo>
                <a:cubicBezTo>
                  <a:pt x="1322" y="1137"/>
                  <a:pt x="1238" y="1197"/>
                  <a:pt x="1238" y="1280"/>
                </a:cubicBezTo>
                <a:cubicBezTo>
                  <a:pt x="1238" y="1375"/>
                  <a:pt x="1298" y="1459"/>
                  <a:pt x="1381" y="1459"/>
                </a:cubicBezTo>
                <a:cubicBezTo>
                  <a:pt x="1409" y="1462"/>
                  <a:pt x="1436" y="1464"/>
                  <a:pt x="1463" y="1464"/>
                </a:cubicBezTo>
                <a:cubicBezTo>
                  <a:pt x="1628" y="1464"/>
                  <a:pt x="1795" y="1403"/>
                  <a:pt x="1917" y="1280"/>
                </a:cubicBezTo>
                <a:cubicBezTo>
                  <a:pt x="2036" y="1185"/>
                  <a:pt x="2131" y="1042"/>
                  <a:pt x="2155" y="899"/>
                </a:cubicBezTo>
                <a:lnTo>
                  <a:pt x="3822" y="899"/>
                </a:lnTo>
                <a:cubicBezTo>
                  <a:pt x="3167" y="1149"/>
                  <a:pt x="2572" y="1542"/>
                  <a:pt x="2072" y="2042"/>
                </a:cubicBezTo>
                <a:cubicBezTo>
                  <a:pt x="1143" y="2971"/>
                  <a:pt x="619" y="4173"/>
                  <a:pt x="595" y="5471"/>
                </a:cubicBezTo>
                <a:lnTo>
                  <a:pt x="167" y="5471"/>
                </a:lnTo>
                <a:cubicBezTo>
                  <a:pt x="72" y="5471"/>
                  <a:pt x="0" y="5543"/>
                  <a:pt x="0" y="5626"/>
                </a:cubicBezTo>
                <a:lnTo>
                  <a:pt x="0" y="6793"/>
                </a:lnTo>
                <a:cubicBezTo>
                  <a:pt x="0" y="6876"/>
                  <a:pt x="72" y="6959"/>
                  <a:pt x="167" y="6959"/>
                </a:cubicBezTo>
                <a:lnTo>
                  <a:pt x="1322" y="6959"/>
                </a:lnTo>
                <a:cubicBezTo>
                  <a:pt x="1417" y="6959"/>
                  <a:pt x="1488" y="6876"/>
                  <a:pt x="1488" y="6793"/>
                </a:cubicBezTo>
                <a:lnTo>
                  <a:pt x="1488" y="5626"/>
                </a:lnTo>
                <a:cubicBezTo>
                  <a:pt x="1488" y="5543"/>
                  <a:pt x="1417" y="5471"/>
                  <a:pt x="1322" y="5471"/>
                </a:cubicBezTo>
                <a:lnTo>
                  <a:pt x="941" y="5471"/>
                </a:lnTo>
                <a:cubicBezTo>
                  <a:pt x="1012" y="3185"/>
                  <a:pt x="2703" y="1304"/>
                  <a:pt x="4906" y="959"/>
                </a:cubicBezTo>
                <a:lnTo>
                  <a:pt x="4906" y="1304"/>
                </a:lnTo>
                <a:cubicBezTo>
                  <a:pt x="4906" y="1387"/>
                  <a:pt x="4989" y="1459"/>
                  <a:pt x="5072" y="1459"/>
                </a:cubicBezTo>
                <a:lnTo>
                  <a:pt x="5406" y="1459"/>
                </a:lnTo>
                <a:cubicBezTo>
                  <a:pt x="5227" y="1518"/>
                  <a:pt x="5072" y="1661"/>
                  <a:pt x="5001" y="1852"/>
                </a:cubicBezTo>
                <a:lnTo>
                  <a:pt x="3513" y="5269"/>
                </a:lnTo>
                <a:cubicBezTo>
                  <a:pt x="3382" y="5566"/>
                  <a:pt x="3322" y="5888"/>
                  <a:pt x="3322" y="6197"/>
                </a:cubicBezTo>
                <a:cubicBezTo>
                  <a:pt x="3322" y="6793"/>
                  <a:pt x="3548" y="7340"/>
                  <a:pt x="3941" y="7793"/>
                </a:cubicBezTo>
                <a:cubicBezTo>
                  <a:pt x="3977" y="7817"/>
                  <a:pt x="4001" y="7852"/>
                  <a:pt x="4036" y="7900"/>
                </a:cubicBezTo>
                <a:lnTo>
                  <a:pt x="3643" y="7900"/>
                </a:lnTo>
                <a:cubicBezTo>
                  <a:pt x="3429" y="7900"/>
                  <a:pt x="3215" y="8031"/>
                  <a:pt x="3132" y="8233"/>
                </a:cubicBezTo>
                <a:cubicBezTo>
                  <a:pt x="3096" y="8329"/>
                  <a:pt x="3132" y="8412"/>
                  <a:pt x="3215" y="8460"/>
                </a:cubicBezTo>
                <a:cubicBezTo>
                  <a:pt x="3240" y="8469"/>
                  <a:pt x="3264" y="8473"/>
                  <a:pt x="3287" y="8473"/>
                </a:cubicBezTo>
                <a:cubicBezTo>
                  <a:pt x="3351" y="8473"/>
                  <a:pt x="3406" y="8438"/>
                  <a:pt x="3441" y="8376"/>
                </a:cubicBezTo>
                <a:cubicBezTo>
                  <a:pt x="3465" y="8281"/>
                  <a:pt x="3560" y="8221"/>
                  <a:pt x="3667" y="8221"/>
                </a:cubicBezTo>
                <a:lnTo>
                  <a:pt x="7632" y="8221"/>
                </a:lnTo>
                <a:cubicBezTo>
                  <a:pt x="7775" y="8221"/>
                  <a:pt x="7870" y="8329"/>
                  <a:pt x="7870" y="8460"/>
                </a:cubicBezTo>
                <a:lnTo>
                  <a:pt x="7870" y="9043"/>
                </a:lnTo>
                <a:cubicBezTo>
                  <a:pt x="7870" y="9174"/>
                  <a:pt x="7775" y="9281"/>
                  <a:pt x="7632" y="9281"/>
                </a:cubicBezTo>
                <a:lnTo>
                  <a:pt x="3632" y="9281"/>
                </a:lnTo>
                <a:cubicBezTo>
                  <a:pt x="3501" y="9281"/>
                  <a:pt x="3393" y="9174"/>
                  <a:pt x="3393" y="9043"/>
                </a:cubicBezTo>
                <a:lnTo>
                  <a:pt x="3393" y="8972"/>
                </a:lnTo>
                <a:cubicBezTo>
                  <a:pt x="3393" y="8876"/>
                  <a:pt x="3322" y="8805"/>
                  <a:pt x="3227" y="8805"/>
                </a:cubicBezTo>
                <a:cubicBezTo>
                  <a:pt x="3143" y="8805"/>
                  <a:pt x="3072" y="8876"/>
                  <a:pt x="3072" y="8972"/>
                </a:cubicBezTo>
                <a:lnTo>
                  <a:pt x="3072" y="9043"/>
                </a:lnTo>
                <a:cubicBezTo>
                  <a:pt x="3072" y="9353"/>
                  <a:pt x="3322" y="9603"/>
                  <a:pt x="3632" y="9603"/>
                </a:cubicBezTo>
                <a:lnTo>
                  <a:pt x="3691" y="9603"/>
                </a:lnTo>
                <a:lnTo>
                  <a:pt x="3691" y="11103"/>
                </a:lnTo>
                <a:cubicBezTo>
                  <a:pt x="3691" y="11198"/>
                  <a:pt x="3763" y="11269"/>
                  <a:pt x="3858" y="11269"/>
                </a:cubicBezTo>
                <a:lnTo>
                  <a:pt x="7382" y="11269"/>
                </a:lnTo>
                <a:cubicBezTo>
                  <a:pt x="7477" y="11269"/>
                  <a:pt x="7549" y="11198"/>
                  <a:pt x="7549" y="11103"/>
                </a:cubicBezTo>
                <a:lnTo>
                  <a:pt x="7549" y="10710"/>
                </a:lnTo>
                <a:cubicBezTo>
                  <a:pt x="7549" y="10615"/>
                  <a:pt x="7477" y="10543"/>
                  <a:pt x="7382" y="10543"/>
                </a:cubicBezTo>
                <a:cubicBezTo>
                  <a:pt x="7299" y="10543"/>
                  <a:pt x="7215" y="10615"/>
                  <a:pt x="7215" y="10710"/>
                </a:cubicBezTo>
                <a:lnTo>
                  <a:pt x="7215" y="10948"/>
                </a:lnTo>
                <a:lnTo>
                  <a:pt x="4024" y="10948"/>
                </a:lnTo>
                <a:lnTo>
                  <a:pt x="4024" y="9603"/>
                </a:lnTo>
                <a:lnTo>
                  <a:pt x="7215" y="9603"/>
                </a:lnTo>
                <a:lnTo>
                  <a:pt x="7215" y="10031"/>
                </a:lnTo>
                <a:cubicBezTo>
                  <a:pt x="7215" y="10126"/>
                  <a:pt x="7299" y="10198"/>
                  <a:pt x="7382" y="10198"/>
                </a:cubicBezTo>
                <a:cubicBezTo>
                  <a:pt x="7477" y="10198"/>
                  <a:pt x="7549" y="10126"/>
                  <a:pt x="7549" y="10031"/>
                </a:cubicBezTo>
                <a:lnTo>
                  <a:pt x="7549" y="9603"/>
                </a:lnTo>
                <a:lnTo>
                  <a:pt x="7608" y="9603"/>
                </a:lnTo>
                <a:cubicBezTo>
                  <a:pt x="7918" y="9603"/>
                  <a:pt x="8168" y="9353"/>
                  <a:pt x="8168" y="9043"/>
                </a:cubicBezTo>
                <a:lnTo>
                  <a:pt x="8168" y="8460"/>
                </a:lnTo>
                <a:cubicBezTo>
                  <a:pt x="8168" y="8150"/>
                  <a:pt x="7918" y="7900"/>
                  <a:pt x="7608" y="7900"/>
                </a:cubicBezTo>
                <a:lnTo>
                  <a:pt x="7239" y="7900"/>
                </a:lnTo>
                <a:cubicBezTo>
                  <a:pt x="7453" y="7686"/>
                  <a:pt x="7632" y="7436"/>
                  <a:pt x="7751" y="7150"/>
                </a:cubicBezTo>
                <a:cubicBezTo>
                  <a:pt x="7799" y="7067"/>
                  <a:pt x="7751" y="6971"/>
                  <a:pt x="7668" y="6924"/>
                </a:cubicBezTo>
                <a:cubicBezTo>
                  <a:pt x="7643" y="6915"/>
                  <a:pt x="7620" y="6910"/>
                  <a:pt x="7598" y="6910"/>
                </a:cubicBezTo>
                <a:cubicBezTo>
                  <a:pt x="7532" y="6910"/>
                  <a:pt x="7477" y="6948"/>
                  <a:pt x="7442" y="7019"/>
                </a:cubicBezTo>
                <a:cubicBezTo>
                  <a:pt x="7275" y="7388"/>
                  <a:pt x="7013" y="7686"/>
                  <a:pt x="6680" y="7900"/>
                </a:cubicBezTo>
                <a:lnTo>
                  <a:pt x="4572" y="7900"/>
                </a:lnTo>
                <a:cubicBezTo>
                  <a:pt x="4001" y="7555"/>
                  <a:pt x="3632" y="6912"/>
                  <a:pt x="3632" y="6209"/>
                </a:cubicBezTo>
                <a:cubicBezTo>
                  <a:pt x="3632" y="5947"/>
                  <a:pt x="3691" y="5674"/>
                  <a:pt x="3798" y="5423"/>
                </a:cubicBezTo>
                <a:lnTo>
                  <a:pt x="5287" y="2006"/>
                </a:lnTo>
                <a:cubicBezTo>
                  <a:pt x="5310" y="1911"/>
                  <a:pt x="5370" y="1852"/>
                  <a:pt x="5453" y="1828"/>
                </a:cubicBezTo>
                <a:lnTo>
                  <a:pt x="5453" y="5114"/>
                </a:lnTo>
                <a:cubicBezTo>
                  <a:pt x="5072" y="5173"/>
                  <a:pt x="4775" y="5423"/>
                  <a:pt x="4656" y="5781"/>
                </a:cubicBezTo>
                <a:cubicBezTo>
                  <a:pt x="4632" y="5876"/>
                  <a:pt x="4679" y="5959"/>
                  <a:pt x="4763" y="5995"/>
                </a:cubicBezTo>
                <a:cubicBezTo>
                  <a:pt x="4779" y="5999"/>
                  <a:pt x="4795" y="6001"/>
                  <a:pt x="4811" y="6001"/>
                </a:cubicBezTo>
                <a:cubicBezTo>
                  <a:pt x="4886" y="6001"/>
                  <a:pt x="4947" y="5957"/>
                  <a:pt x="4977" y="5888"/>
                </a:cubicBezTo>
                <a:cubicBezTo>
                  <a:pt x="5085" y="5573"/>
                  <a:pt x="5349" y="5427"/>
                  <a:pt x="5614" y="5427"/>
                </a:cubicBezTo>
                <a:cubicBezTo>
                  <a:pt x="5930" y="5427"/>
                  <a:pt x="6247" y="5636"/>
                  <a:pt x="6299" y="6019"/>
                </a:cubicBezTo>
                <a:lnTo>
                  <a:pt x="6299" y="6114"/>
                </a:lnTo>
                <a:cubicBezTo>
                  <a:pt x="6299" y="6537"/>
                  <a:pt x="5951" y="6795"/>
                  <a:pt x="5605" y="6795"/>
                </a:cubicBezTo>
                <a:cubicBezTo>
                  <a:pt x="5356" y="6795"/>
                  <a:pt x="5108" y="6662"/>
                  <a:pt x="4989" y="6364"/>
                </a:cubicBezTo>
                <a:cubicBezTo>
                  <a:pt x="4962" y="6293"/>
                  <a:pt x="4903" y="6255"/>
                  <a:pt x="4835" y="6255"/>
                </a:cubicBezTo>
                <a:cubicBezTo>
                  <a:pt x="4811" y="6255"/>
                  <a:pt x="4787" y="6260"/>
                  <a:pt x="4763" y="6269"/>
                </a:cubicBezTo>
                <a:cubicBezTo>
                  <a:pt x="4679" y="6305"/>
                  <a:pt x="4632" y="6412"/>
                  <a:pt x="4679" y="6495"/>
                </a:cubicBezTo>
                <a:cubicBezTo>
                  <a:pt x="4810" y="6805"/>
                  <a:pt x="5072" y="7043"/>
                  <a:pt x="5418" y="7126"/>
                </a:cubicBezTo>
                <a:cubicBezTo>
                  <a:pt x="5483" y="7138"/>
                  <a:pt x="5548" y="7144"/>
                  <a:pt x="5612" y="7144"/>
                </a:cubicBezTo>
                <a:cubicBezTo>
                  <a:pt x="6166" y="7144"/>
                  <a:pt x="6644" y="6702"/>
                  <a:pt x="6644" y="6126"/>
                </a:cubicBezTo>
                <a:cubicBezTo>
                  <a:pt x="6644" y="5590"/>
                  <a:pt x="6239" y="5197"/>
                  <a:pt x="5787" y="5126"/>
                </a:cubicBezTo>
                <a:lnTo>
                  <a:pt x="5787" y="1840"/>
                </a:lnTo>
                <a:cubicBezTo>
                  <a:pt x="5870" y="1864"/>
                  <a:pt x="5929" y="1947"/>
                  <a:pt x="5953" y="2018"/>
                </a:cubicBezTo>
                <a:lnTo>
                  <a:pt x="7442" y="5459"/>
                </a:lnTo>
                <a:cubicBezTo>
                  <a:pt x="7573" y="5769"/>
                  <a:pt x="7632" y="6114"/>
                  <a:pt x="7596" y="6447"/>
                </a:cubicBezTo>
                <a:cubicBezTo>
                  <a:pt x="7573" y="6543"/>
                  <a:pt x="7656" y="6626"/>
                  <a:pt x="7739" y="6626"/>
                </a:cubicBezTo>
                <a:cubicBezTo>
                  <a:pt x="7750" y="6629"/>
                  <a:pt x="7762" y="6630"/>
                  <a:pt x="7772" y="6630"/>
                </a:cubicBezTo>
                <a:cubicBezTo>
                  <a:pt x="7853" y="6630"/>
                  <a:pt x="7918" y="6557"/>
                  <a:pt x="7918" y="6483"/>
                </a:cubicBezTo>
                <a:cubicBezTo>
                  <a:pt x="7965" y="6090"/>
                  <a:pt x="7906" y="5697"/>
                  <a:pt x="7739" y="5316"/>
                </a:cubicBezTo>
                <a:lnTo>
                  <a:pt x="6251" y="1887"/>
                </a:lnTo>
                <a:cubicBezTo>
                  <a:pt x="6180" y="1709"/>
                  <a:pt x="6025" y="1566"/>
                  <a:pt x="5846" y="1494"/>
                </a:cubicBezTo>
                <a:lnTo>
                  <a:pt x="6180" y="1494"/>
                </a:lnTo>
                <a:cubicBezTo>
                  <a:pt x="6263" y="1494"/>
                  <a:pt x="6346" y="1423"/>
                  <a:pt x="6346" y="1328"/>
                </a:cubicBezTo>
                <a:lnTo>
                  <a:pt x="6346" y="994"/>
                </a:lnTo>
                <a:cubicBezTo>
                  <a:pt x="8549" y="1328"/>
                  <a:pt x="10240" y="3221"/>
                  <a:pt x="10311" y="5495"/>
                </a:cubicBezTo>
                <a:lnTo>
                  <a:pt x="9930" y="5495"/>
                </a:lnTo>
                <a:cubicBezTo>
                  <a:pt x="9835" y="5495"/>
                  <a:pt x="9763" y="5578"/>
                  <a:pt x="9763" y="5662"/>
                </a:cubicBezTo>
                <a:lnTo>
                  <a:pt x="9763" y="6828"/>
                </a:lnTo>
                <a:cubicBezTo>
                  <a:pt x="9763" y="6912"/>
                  <a:pt x="9835" y="6983"/>
                  <a:pt x="9930" y="6983"/>
                </a:cubicBezTo>
                <a:lnTo>
                  <a:pt x="11085" y="6983"/>
                </a:lnTo>
                <a:cubicBezTo>
                  <a:pt x="11180" y="6983"/>
                  <a:pt x="11252" y="6912"/>
                  <a:pt x="11252" y="6828"/>
                </a:cubicBezTo>
                <a:lnTo>
                  <a:pt x="11252" y="5662"/>
                </a:lnTo>
                <a:cubicBezTo>
                  <a:pt x="11287" y="5554"/>
                  <a:pt x="11204" y="5483"/>
                  <a:pt x="11121" y="5483"/>
                </a:cubicBezTo>
                <a:lnTo>
                  <a:pt x="10692" y="5483"/>
                </a:lnTo>
                <a:cubicBezTo>
                  <a:pt x="10656" y="4185"/>
                  <a:pt x="10132" y="2983"/>
                  <a:pt x="9216" y="2054"/>
                </a:cubicBezTo>
                <a:cubicBezTo>
                  <a:pt x="8704" y="1554"/>
                  <a:pt x="8108" y="1161"/>
                  <a:pt x="7453" y="911"/>
                </a:cubicBezTo>
                <a:lnTo>
                  <a:pt x="9120" y="911"/>
                </a:lnTo>
                <a:cubicBezTo>
                  <a:pt x="9204" y="1244"/>
                  <a:pt x="9501" y="1483"/>
                  <a:pt x="9835" y="1483"/>
                </a:cubicBezTo>
                <a:cubicBezTo>
                  <a:pt x="10240" y="1483"/>
                  <a:pt x="10585" y="1149"/>
                  <a:pt x="10585" y="732"/>
                </a:cubicBezTo>
                <a:cubicBezTo>
                  <a:pt x="10585" y="447"/>
                  <a:pt x="10418" y="197"/>
                  <a:pt x="10180" y="78"/>
                </a:cubicBezTo>
                <a:cubicBezTo>
                  <a:pt x="10155" y="63"/>
                  <a:pt x="10128" y="56"/>
                  <a:pt x="10102" y="56"/>
                </a:cubicBezTo>
                <a:cubicBezTo>
                  <a:pt x="10043" y="56"/>
                  <a:pt x="9987" y="91"/>
                  <a:pt x="9954" y="149"/>
                </a:cubicBezTo>
                <a:cubicBezTo>
                  <a:pt x="9918" y="244"/>
                  <a:pt x="9942" y="328"/>
                  <a:pt x="10037" y="375"/>
                </a:cubicBezTo>
                <a:cubicBezTo>
                  <a:pt x="10168" y="447"/>
                  <a:pt x="10251" y="590"/>
                  <a:pt x="10251" y="732"/>
                </a:cubicBezTo>
                <a:cubicBezTo>
                  <a:pt x="10251" y="959"/>
                  <a:pt x="10073" y="1137"/>
                  <a:pt x="9859" y="1137"/>
                </a:cubicBezTo>
                <a:cubicBezTo>
                  <a:pt x="9632" y="1137"/>
                  <a:pt x="9454" y="959"/>
                  <a:pt x="9454" y="732"/>
                </a:cubicBezTo>
                <a:cubicBezTo>
                  <a:pt x="9454" y="613"/>
                  <a:pt x="9489" y="506"/>
                  <a:pt x="9585" y="435"/>
                </a:cubicBezTo>
                <a:cubicBezTo>
                  <a:pt x="9656" y="375"/>
                  <a:pt x="9656" y="268"/>
                  <a:pt x="9597" y="197"/>
                </a:cubicBezTo>
                <a:cubicBezTo>
                  <a:pt x="9565" y="159"/>
                  <a:pt x="9521" y="141"/>
                  <a:pt x="9476" y="141"/>
                </a:cubicBezTo>
                <a:cubicBezTo>
                  <a:pt x="9435" y="141"/>
                  <a:pt x="9393" y="156"/>
                  <a:pt x="9358" y="185"/>
                </a:cubicBezTo>
                <a:cubicBezTo>
                  <a:pt x="9239" y="292"/>
                  <a:pt x="9168" y="423"/>
                  <a:pt x="9120" y="566"/>
                </a:cubicBezTo>
                <a:lnTo>
                  <a:pt x="6370" y="566"/>
                </a:lnTo>
                <a:lnTo>
                  <a:pt x="6370" y="173"/>
                </a:lnTo>
                <a:cubicBezTo>
                  <a:pt x="6370" y="78"/>
                  <a:pt x="6299" y="6"/>
                  <a:pt x="6203" y="6"/>
                </a:cubicBezTo>
                <a:lnTo>
                  <a:pt x="5072" y="6"/>
                </a:lnTo>
                <a:cubicBezTo>
                  <a:pt x="4989" y="6"/>
                  <a:pt x="4906" y="78"/>
                  <a:pt x="4906" y="173"/>
                </a:cubicBezTo>
                <a:lnTo>
                  <a:pt x="4906" y="566"/>
                </a:lnTo>
                <a:lnTo>
                  <a:pt x="2155" y="566"/>
                </a:lnTo>
                <a:cubicBezTo>
                  <a:pt x="2077" y="214"/>
                  <a:pt x="1767" y="0"/>
                  <a:pt x="1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565" name="Google Shape;12565;p66"/>
          <p:cNvGrpSpPr/>
          <p:nvPr/>
        </p:nvGrpSpPr>
        <p:grpSpPr>
          <a:xfrm>
            <a:off x="1883955" y="3808700"/>
            <a:ext cx="162873" cy="351445"/>
            <a:chOff x="1883955" y="3808700"/>
            <a:chExt cx="162873" cy="351445"/>
          </a:xfrm>
        </p:grpSpPr>
        <p:sp>
          <p:nvSpPr>
            <p:cNvPr id="12566" name="Google Shape;12566;p66"/>
            <p:cNvSpPr/>
            <p:nvPr/>
          </p:nvSpPr>
          <p:spPr>
            <a:xfrm>
              <a:off x="1901734" y="3808700"/>
              <a:ext cx="131832" cy="209054"/>
            </a:xfrm>
            <a:custGeom>
              <a:rect b="b" l="l" r="r" t="t"/>
              <a:pathLst>
                <a:path extrusionOk="0" h="6573" w="4145">
                  <a:moveTo>
                    <a:pt x="2704" y="1941"/>
                  </a:moveTo>
                  <a:lnTo>
                    <a:pt x="2704" y="2346"/>
                  </a:lnTo>
                  <a:lnTo>
                    <a:pt x="1275" y="2346"/>
                  </a:lnTo>
                  <a:lnTo>
                    <a:pt x="1275" y="1941"/>
                  </a:lnTo>
                  <a:close/>
                  <a:moveTo>
                    <a:pt x="953" y="1"/>
                  </a:moveTo>
                  <a:cubicBezTo>
                    <a:pt x="715" y="1"/>
                    <a:pt x="525" y="191"/>
                    <a:pt x="525" y="429"/>
                  </a:cubicBezTo>
                  <a:lnTo>
                    <a:pt x="525" y="1489"/>
                  </a:lnTo>
                  <a:cubicBezTo>
                    <a:pt x="525" y="1727"/>
                    <a:pt x="715" y="1906"/>
                    <a:pt x="942" y="1917"/>
                  </a:cubicBezTo>
                  <a:lnTo>
                    <a:pt x="942" y="2322"/>
                  </a:lnTo>
                  <a:lnTo>
                    <a:pt x="739" y="2322"/>
                  </a:lnTo>
                  <a:cubicBezTo>
                    <a:pt x="513" y="2322"/>
                    <a:pt x="322" y="2489"/>
                    <a:pt x="287" y="2715"/>
                  </a:cubicBezTo>
                  <a:lnTo>
                    <a:pt x="25" y="4835"/>
                  </a:lnTo>
                  <a:cubicBezTo>
                    <a:pt x="1" y="4930"/>
                    <a:pt x="84" y="5013"/>
                    <a:pt x="168" y="5013"/>
                  </a:cubicBezTo>
                  <a:cubicBezTo>
                    <a:pt x="180" y="5016"/>
                    <a:pt x="192" y="5018"/>
                    <a:pt x="204" y="5018"/>
                  </a:cubicBezTo>
                  <a:cubicBezTo>
                    <a:pt x="283" y="5018"/>
                    <a:pt x="346" y="4953"/>
                    <a:pt x="346" y="4870"/>
                  </a:cubicBezTo>
                  <a:lnTo>
                    <a:pt x="620" y="2739"/>
                  </a:lnTo>
                  <a:cubicBezTo>
                    <a:pt x="620" y="2679"/>
                    <a:pt x="680" y="2632"/>
                    <a:pt x="739" y="2632"/>
                  </a:cubicBezTo>
                  <a:lnTo>
                    <a:pt x="3239" y="2632"/>
                  </a:lnTo>
                  <a:cubicBezTo>
                    <a:pt x="3299" y="2632"/>
                    <a:pt x="3335" y="2679"/>
                    <a:pt x="3359" y="2739"/>
                  </a:cubicBezTo>
                  <a:lnTo>
                    <a:pt x="3799" y="6418"/>
                  </a:lnTo>
                  <a:cubicBezTo>
                    <a:pt x="3811" y="6513"/>
                    <a:pt x="3870" y="6573"/>
                    <a:pt x="3966" y="6573"/>
                  </a:cubicBezTo>
                  <a:lnTo>
                    <a:pt x="3978" y="6573"/>
                  </a:lnTo>
                  <a:cubicBezTo>
                    <a:pt x="4073" y="6573"/>
                    <a:pt x="4144" y="6478"/>
                    <a:pt x="4132" y="6394"/>
                  </a:cubicBezTo>
                  <a:lnTo>
                    <a:pt x="3680" y="2715"/>
                  </a:lnTo>
                  <a:cubicBezTo>
                    <a:pt x="3656" y="2489"/>
                    <a:pt x="3454" y="2322"/>
                    <a:pt x="3239" y="2322"/>
                  </a:cubicBezTo>
                  <a:lnTo>
                    <a:pt x="3025" y="2322"/>
                  </a:lnTo>
                  <a:lnTo>
                    <a:pt x="3025" y="1917"/>
                  </a:lnTo>
                  <a:cubicBezTo>
                    <a:pt x="3263" y="1917"/>
                    <a:pt x="3442" y="1727"/>
                    <a:pt x="3442" y="1489"/>
                  </a:cubicBezTo>
                  <a:lnTo>
                    <a:pt x="3442" y="429"/>
                  </a:lnTo>
                  <a:cubicBezTo>
                    <a:pt x="3442" y="191"/>
                    <a:pt x="3251" y="1"/>
                    <a:pt x="3013" y="1"/>
                  </a:cubicBezTo>
                  <a:lnTo>
                    <a:pt x="2013" y="1"/>
                  </a:lnTo>
                  <a:cubicBezTo>
                    <a:pt x="1930" y="1"/>
                    <a:pt x="1846" y="72"/>
                    <a:pt x="1846" y="167"/>
                  </a:cubicBezTo>
                  <a:cubicBezTo>
                    <a:pt x="1846" y="251"/>
                    <a:pt x="1930" y="334"/>
                    <a:pt x="2013" y="334"/>
                  </a:cubicBezTo>
                  <a:lnTo>
                    <a:pt x="3013" y="334"/>
                  </a:lnTo>
                  <a:cubicBezTo>
                    <a:pt x="3073" y="334"/>
                    <a:pt x="3120" y="370"/>
                    <a:pt x="3120" y="441"/>
                  </a:cubicBezTo>
                  <a:lnTo>
                    <a:pt x="3120" y="1489"/>
                  </a:lnTo>
                  <a:cubicBezTo>
                    <a:pt x="3120" y="1536"/>
                    <a:pt x="3073" y="1584"/>
                    <a:pt x="3025" y="1596"/>
                  </a:cubicBezTo>
                  <a:lnTo>
                    <a:pt x="942" y="1596"/>
                  </a:lnTo>
                  <a:cubicBezTo>
                    <a:pt x="894" y="1596"/>
                    <a:pt x="858" y="1548"/>
                    <a:pt x="858" y="1489"/>
                  </a:cubicBezTo>
                  <a:lnTo>
                    <a:pt x="858" y="441"/>
                  </a:lnTo>
                  <a:cubicBezTo>
                    <a:pt x="858" y="382"/>
                    <a:pt x="894" y="334"/>
                    <a:pt x="953" y="334"/>
                  </a:cubicBezTo>
                  <a:lnTo>
                    <a:pt x="1370" y="334"/>
                  </a:lnTo>
                  <a:cubicBezTo>
                    <a:pt x="1465" y="334"/>
                    <a:pt x="1537" y="251"/>
                    <a:pt x="1537" y="167"/>
                  </a:cubicBezTo>
                  <a:cubicBezTo>
                    <a:pt x="1537" y="72"/>
                    <a:pt x="1465" y="1"/>
                    <a:pt x="13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67" name="Google Shape;12567;p66"/>
            <p:cNvSpPr/>
            <p:nvPr/>
          </p:nvSpPr>
          <p:spPr>
            <a:xfrm>
              <a:off x="1883955" y="3978730"/>
              <a:ext cx="162873" cy="181416"/>
            </a:xfrm>
            <a:custGeom>
              <a:rect b="b" l="l" r="r" t="t"/>
              <a:pathLst>
                <a:path extrusionOk="0" h="5704" w="5121">
                  <a:moveTo>
                    <a:pt x="715" y="0"/>
                  </a:moveTo>
                  <a:cubicBezTo>
                    <a:pt x="619" y="0"/>
                    <a:pt x="536" y="60"/>
                    <a:pt x="536" y="155"/>
                  </a:cubicBezTo>
                  <a:cubicBezTo>
                    <a:pt x="0" y="4501"/>
                    <a:pt x="24" y="4299"/>
                    <a:pt x="24" y="4322"/>
                  </a:cubicBezTo>
                  <a:lnTo>
                    <a:pt x="24" y="5537"/>
                  </a:lnTo>
                  <a:cubicBezTo>
                    <a:pt x="24" y="5632"/>
                    <a:pt x="96" y="5704"/>
                    <a:pt x="191" y="5704"/>
                  </a:cubicBezTo>
                  <a:lnTo>
                    <a:pt x="4953" y="5704"/>
                  </a:lnTo>
                  <a:cubicBezTo>
                    <a:pt x="5037" y="5704"/>
                    <a:pt x="5120" y="5632"/>
                    <a:pt x="5120" y="5537"/>
                  </a:cubicBezTo>
                  <a:cubicBezTo>
                    <a:pt x="5084" y="4227"/>
                    <a:pt x="5084" y="4322"/>
                    <a:pt x="5084" y="4287"/>
                  </a:cubicBezTo>
                  <a:lnTo>
                    <a:pt x="4763" y="1703"/>
                  </a:lnTo>
                  <a:cubicBezTo>
                    <a:pt x="4751" y="1608"/>
                    <a:pt x="4668" y="1548"/>
                    <a:pt x="4584" y="1548"/>
                  </a:cubicBezTo>
                  <a:cubicBezTo>
                    <a:pt x="4489" y="1560"/>
                    <a:pt x="4429" y="1644"/>
                    <a:pt x="4429" y="1727"/>
                  </a:cubicBezTo>
                  <a:lnTo>
                    <a:pt x="4727" y="4144"/>
                  </a:lnTo>
                  <a:lnTo>
                    <a:pt x="2084" y="4144"/>
                  </a:lnTo>
                  <a:cubicBezTo>
                    <a:pt x="1989" y="4144"/>
                    <a:pt x="1917" y="4215"/>
                    <a:pt x="1917" y="4299"/>
                  </a:cubicBezTo>
                  <a:cubicBezTo>
                    <a:pt x="1917" y="4394"/>
                    <a:pt x="1989" y="4465"/>
                    <a:pt x="2084" y="4465"/>
                  </a:cubicBezTo>
                  <a:lnTo>
                    <a:pt x="4763" y="4465"/>
                  </a:lnTo>
                  <a:lnTo>
                    <a:pt x="4763" y="5358"/>
                  </a:lnTo>
                  <a:lnTo>
                    <a:pt x="4549" y="5358"/>
                  </a:lnTo>
                  <a:lnTo>
                    <a:pt x="4549" y="4834"/>
                  </a:lnTo>
                  <a:cubicBezTo>
                    <a:pt x="4549" y="4751"/>
                    <a:pt x="4477" y="4680"/>
                    <a:pt x="4394" y="4680"/>
                  </a:cubicBezTo>
                  <a:cubicBezTo>
                    <a:pt x="4299" y="4680"/>
                    <a:pt x="4227" y="4751"/>
                    <a:pt x="4227" y="4834"/>
                  </a:cubicBezTo>
                  <a:lnTo>
                    <a:pt x="4227" y="5358"/>
                  </a:lnTo>
                  <a:lnTo>
                    <a:pt x="3822" y="5358"/>
                  </a:lnTo>
                  <a:lnTo>
                    <a:pt x="3822" y="4834"/>
                  </a:lnTo>
                  <a:cubicBezTo>
                    <a:pt x="3822" y="4751"/>
                    <a:pt x="3751" y="4680"/>
                    <a:pt x="3656" y="4680"/>
                  </a:cubicBezTo>
                  <a:cubicBezTo>
                    <a:pt x="3572" y="4680"/>
                    <a:pt x="3501" y="4751"/>
                    <a:pt x="3501" y="4834"/>
                  </a:cubicBezTo>
                  <a:lnTo>
                    <a:pt x="3501" y="5358"/>
                  </a:lnTo>
                  <a:lnTo>
                    <a:pt x="3096" y="5358"/>
                  </a:lnTo>
                  <a:lnTo>
                    <a:pt x="3096" y="4834"/>
                  </a:lnTo>
                  <a:cubicBezTo>
                    <a:pt x="3096" y="4751"/>
                    <a:pt x="3025" y="4680"/>
                    <a:pt x="2929" y="4680"/>
                  </a:cubicBezTo>
                  <a:cubicBezTo>
                    <a:pt x="2834" y="4680"/>
                    <a:pt x="2763" y="4751"/>
                    <a:pt x="2763" y="4834"/>
                  </a:cubicBezTo>
                  <a:lnTo>
                    <a:pt x="2763" y="5358"/>
                  </a:lnTo>
                  <a:lnTo>
                    <a:pt x="2358" y="5358"/>
                  </a:lnTo>
                  <a:lnTo>
                    <a:pt x="2358" y="4834"/>
                  </a:lnTo>
                  <a:cubicBezTo>
                    <a:pt x="2358" y="4751"/>
                    <a:pt x="2286" y="4680"/>
                    <a:pt x="2203" y="4680"/>
                  </a:cubicBezTo>
                  <a:cubicBezTo>
                    <a:pt x="2108" y="4680"/>
                    <a:pt x="2036" y="4751"/>
                    <a:pt x="2036" y="4834"/>
                  </a:cubicBezTo>
                  <a:lnTo>
                    <a:pt x="2036" y="5358"/>
                  </a:lnTo>
                  <a:lnTo>
                    <a:pt x="1632" y="5358"/>
                  </a:lnTo>
                  <a:lnTo>
                    <a:pt x="1632" y="4834"/>
                  </a:lnTo>
                  <a:cubicBezTo>
                    <a:pt x="1632" y="4751"/>
                    <a:pt x="1560" y="4680"/>
                    <a:pt x="1465" y="4680"/>
                  </a:cubicBezTo>
                  <a:cubicBezTo>
                    <a:pt x="1381" y="4680"/>
                    <a:pt x="1310" y="4751"/>
                    <a:pt x="1310" y="4834"/>
                  </a:cubicBezTo>
                  <a:lnTo>
                    <a:pt x="1310" y="5358"/>
                  </a:lnTo>
                  <a:lnTo>
                    <a:pt x="905" y="5358"/>
                  </a:lnTo>
                  <a:lnTo>
                    <a:pt x="905" y="4834"/>
                  </a:lnTo>
                  <a:cubicBezTo>
                    <a:pt x="905" y="4751"/>
                    <a:pt x="834" y="4680"/>
                    <a:pt x="739" y="4680"/>
                  </a:cubicBezTo>
                  <a:cubicBezTo>
                    <a:pt x="655" y="4680"/>
                    <a:pt x="572" y="4751"/>
                    <a:pt x="572" y="4834"/>
                  </a:cubicBezTo>
                  <a:lnTo>
                    <a:pt x="572" y="5358"/>
                  </a:lnTo>
                  <a:lnTo>
                    <a:pt x="334" y="5358"/>
                  </a:lnTo>
                  <a:lnTo>
                    <a:pt x="334" y="4465"/>
                  </a:lnTo>
                  <a:lnTo>
                    <a:pt x="1453" y="4465"/>
                  </a:lnTo>
                  <a:cubicBezTo>
                    <a:pt x="1548" y="4465"/>
                    <a:pt x="1620" y="4394"/>
                    <a:pt x="1620" y="4299"/>
                  </a:cubicBezTo>
                  <a:cubicBezTo>
                    <a:pt x="1620" y="4215"/>
                    <a:pt x="1548" y="4144"/>
                    <a:pt x="1453" y="4144"/>
                  </a:cubicBezTo>
                  <a:lnTo>
                    <a:pt x="369" y="4144"/>
                  </a:lnTo>
                  <a:lnTo>
                    <a:pt x="858" y="179"/>
                  </a:lnTo>
                  <a:cubicBezTo>
                    <a:pt x="870" y="96"/>
                    <a:pt x="798"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68" name="Google Shape;12568;p66"/>
          <p:cNvGrpSpPr/>
          <p:nvPr/>
        </p:nvGrpSpPr>
        <p:grpSpPr>
          <a:xfrm>
            <a:off x="939156" y="3809209"/>
            <a:ext cx="192007" cy="351318"/>
            <a:chOff x="939156" y="3809209"/>
            <a:chExt cx="192007" cy="351318"/>
          </a:xfrm>
        </p:grpSpPr>
        <p:sp>
          <p:nvSpPr>
            <p:cNvPr id="12569" name="Google Shape;12569;p66"/>
            <p:cNvSpPr/>
            <p:nvPr/>
          </p:nvSpPr>
          <p:spPr>
            <a:xfrm>
              <a:off x="939538" y="3809209"/>
              <a:ext cx="191625" cy="106706"/>
            </a:xfrm>
            <a:custGeom>
              <a:rect b="b" l="l" r="r" t="t"/>
              <a:pathLst>
                <a:path extrusionOk="0" h="3355" w="6025">
                  <a:moveTo>
                    <a:pt x="3016" y="0"/>
                  </a:moveTo>
                  <a:cubicBezTo>
                    <a:pt x="2872" y="0"/>
                    <a:pt x="2764" y="67"/>
                    <a:pt x="2786" y="199"/>
                  </a:cubicBezTo>
                  <a:cubicBezTo>
                    <a:pt x="2797" y="275"/>
                    <a:pt x="2878" y="331"/>
                    <a:pt x="2955" y="331"/>
                  </a:cubicBezTo>
                  <a:cubicBezTo>
                    <a:pt x="2962" y="331"/>
                    <a:pt x="2970" y="331"/>
                    <a:pt x="2977" y="330"/>
                  </a:cubicBezTo>
                  <a:cubicBezTo>
                    <a:pt x="2994" y="326"/>
                    <a:pt x="3012" y="324"/>
                    <a:pt x="3028" y="324"/>
                  </a:cubicBezTo>
                  <a:cubicBezTo>
                    <a:pt x="3172" y="324"/>
                    <a:pt x="3286" y="453"/>
                    <a:pt x="3286" y="592"/>
                  </a:cubicBezTo>
                  <a:lnTo>
                    <a:pt x="3286" y="687"/>
                  </a:lnTo>
                  <a:lnTo>
                    <a:pt x="2739" y="687"/>
                  </a:lnTo>
                  <a:lnTo>
                    <a:pt x="2739" y="628"/>
                  </a:lnTo>
                  <a:cubicBezTo>
                    <a:pt x="2739" y="532"/>
                    <a:pt x="2667" y="461"/>
                    <a:pt x="2572" y="461"/>
                  </a:cubicBezTo>
                  <a:cubicBezTo>
                    <a:pt x="2489" y="461"/>
                    <a:pt x="2417" y="532"/>
                    <a:pt x="2417" y="628"/>
                  </a:cubicBezTo>
                  <a:lnTo>
                    <a:pt x="2417" y="687"/>
                  </a:lnTo>
                  <a:lnTo>
                    <a:pt x="1405" y="687"/>
                  </a:lnTo>
                  <a:cubicBezTo>
                    <a:pt x="1310" y="687"/>
                    <a:pt x="1238" y="758"/>
                    <a:pt x="1238" y="854"/>
                  </a:cubicBezTo>
                  <a:cubicBezTo>
                    <a:pt x="1238" y="937"/>
                    <a:pt x="1310" y="1020"/>
                    <a:pt x="1405" y="1020"/>
                  </a:cubicBezTo>
                  <a:lnTo>
                    <a:pt x="5584" y="1020"/>
                  </a:lnTo>
                  <a:cubicBezTo>
                    <a:pt x="5644" y="1020"/>
                    <a:pt x="5691" y="1056"/>
                    <a:pt x="5691" y="1116"/>
                  </a:cubicBezTo>
                  <a:lnTo>
                    <a:pt x="5691" y="1473"/>
                  </a:lnTo>
                  <a:cubicBezTo>
                    <a:pt x="5691" y="1532"/>
                    <a:pt x="5644" y="1580"/>
                    <a:pt x="5584" y="1580"/>
                  </a:cubicBezTo>
                  <a:lnTo>
                    <a:pt x="429" y="1580"/>
                  </a:lnTo>
                  <a:cubicBezTo>
                    <a:pt x="369" y="1580"/>
                    <a:pt x="334" y="1532"/>
                    <a:pt x="334" y="1473"/>
                  </a:cubicBezTo>
                  <a:lnTo>
                    <a:pt x="334" y="1116"/>
                  </a:lnTo>
                  <a:cubicBezTo>
                    <a:pt x="334" y="1056"/>
                    <a:pt x="369" y="1020"/>
                    <a:pt x="429" y="1020"/>
                  </a:cubicBezTo>
                  <a:lnTo>
                    <a:pt x="750" y="1020"/>
                  </a:lnTo>
                  <a:cubicBezTo>
                    <a:pt x="834" y="1020"/>
                    <a:pt x="905" y="937"/>
                    <a:pt x="905" y="854"/>
                  </a:cubicBezTo>
                  <a:cubicBezTo>
                    <a:pt x="905" y="758"/>
                    <a:pt x="834" y="687"/>
                    <a:pt x="750" y="687"/>
                  </a:cubicBezTo>
                  <a:lnTo>
                    <a:pt x="429" y="687"/>
                  </a:lnTo>
                  <a:cubicBezTo>
                    <a:pt x="191" y="687"/>
                    <a:pt x="0" y="878"/>
                    <a:pt x="0" y="1116"/>
                  </a:cubicBezTo>
                  <a:lnTo>
                    <a:pt x="0" y="1473"/>
                  </a:lnTo>
                  <a:cubicBezTo>
                    <a:pt x="0" y="1711"/>
                    <a:pt x="191" y="1901"/>
                    <a:pt x="429" y="1901"/>
                  </a:cubicBezTo>
                  <a:lnTo>
                    <a:pt x="572" y="1901"/>
                  </a:lnTo>
                  <a:lnTo>
                    <a:pt x="572" y="3187"/>
                  </a:lnTo>
                  <a:cubicBezTo>
                    <a:pt x="572" y="3271"/>
                    <a:pt x="643" y="3354"/>
                    <a:pt x="726" y="3354"/>
                  </a:cubicBezTo>
                  <a:cubicBezTo>
                    <a:pt x="822" y="3354"/>
                    <a:pt x="893" y="3271"/>
                    <a:pt x="893" y="3187"/>
                  </a:cubicBezTo>
                  <a:lnTo>
                    <a:pt x="893" y="1901"/>
                  </a:lnTo>
                  <a:lnTo>
                    <a:pt x="5132" y="1901"/>
                  </a:lnTo>
                  <a:lnTo>
                    <a:pt x="5132" y="2306"/>
                  </a:lnTo>
                  <a:cubicBezTo>
                    <a:pt x="5132" y="2402"/>
                    <a:pt x="5215" y="2473"/>
                    <a:pt x="5298" y="2473"/>
                  </a:cubicBezTo>
                  <a:cubicBezTo>
                    <a:pt x="5394" y="2473"/>
                    <a:pt x="5465" y="2402"/>
                    <a:pt x="5465" y="2306"/>
                  </a:cubicBezTo>
                  <a:lnTo>
                    <a:pt x="5465" y="1901"/>
                  </a:lnTo>
                  <a:lnTo>
                    <a:pt x="5596" y="1901"/>
                  </a:lnTo>
                  <a:cubicBezTo>
                    <a:pt x="5834" y="1901"/>
                    <a:pt x="6025" y="1711"/>
                    <a:pt x="6025" y="1473"/>
                  </a:cubicBezTo>
                  <a:lnTo>
                    <a:pt x="6025" y="1116"/>
                  </a:lnTo>
                  <a:cubicBezTo>
                    <a:pt x="6025" y="878"/>
                    <a:pt x="5822" y="687"/>
                    <a:pt x="5584" y="687"/>
                  </a:cubicBezTo>
                  <a:lnTo>
                    <a:pt x="3620" y="687"/>
                  </a:lnTo>
                  <a:lnTo>
                    <a:pt x="3620" y="604"/>
                  </a:lnTo>
                  <a:cubicBezTo>
                    <a:pt x="3620" y="198"/>
                    <a:pt x="3263" y="0"/>
                    <a:pt x="30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0" name="Google Shape;12570;p66"/>
            <p:cNvSpPr/>
            <p:nvPr/>
          </p:nvSpPr>
          <p:spPr>
            <a:xfrm>
              <a:off x="939156" y="3898835"/>
              <a:ext cx="192007" cy="261692"/>
            </a:xfrm>
            <a:custGeom>
              <a:rect b="b" l="l" r="r" t="t"/>
              <a:pathLst>
                <a:path extrusionOk="0" h="8228" w="6037">
                  <a:moveTo>
                    <a:pt x="2977" y="4691"/>
                  </a:moveTo>
                  <a:cubicBezTo>
                    <a:pt x="2739" y="5179"/>
                    <a:pt x="1953" y="6846"/>
                    <a:pt x="1536" y="7739"/>
                  </a:cubicBezTo>
                  <a:cubicBezTo>
                    <a:pt x="1489" y="7811"/>
                    <a:pt x="1417" y="7870"/>
                    <a:pt x="1322" y="7870"/>
                  </a:cubicBezTo>
                  <a:cubicBezTo>
                    <a:pt x="1298" y="7870"/>
                    <a:pt x="1250" y="7858"/>
                    <a:pt x="1215" y="7835"/>
                  </a:cubicBezTo>
                  <a:cubicBezTo>
                    <a:pt x="1096" y="7787"/>
                    <a:pt x="1060" y="7644"/>
                    <a:pt x="1119" y="7525"/>
                  </a:cubicBezTo>
                  <a:lnTo>
                    <a:pt x="2465" y="4691"/>
                  </a:lnTo>
                  <a:close/>
                  <a:moveTo>
                    <a:pt x="3572" y="4703"/>
                  </a:moveTo>
                  <a:lnTo>
                    <a:pt x="4929" y="7549"/>
                  </a:lnTo>
                  <a:cubicBezTo>
                    <a:pt x="4989" y="7668"/>
                    <a:pt x="4929" y="7799"/>
                    <a:pt x="4822" y="7858"/>
                  </a:cubicBezTo>
                  <a:cubicBezTo>
                    <a:pt x="4787" y="7870"/>
                    <a:pt x="4763" y="7882"/>
                    <a:pt x="4715" y="7882"/>
                  </a:cubicBezTo>
                  <a:cubicBezTo>
                    <a:pt x="4632" y="7882"/>
                    <a:pt x="4548" y="7846"/>
                    <a:pt x="4513" y="7751"/>
                  </a:cubicBezTo>
                  <a:lnTo>
                    <a:pt x="3572" y="5775"/>
                  </a:lnTo>
                  <a:cubicBezTo>
                    <a:pt x="3572" y="5775"/>
                    <a:pt x="3215" y="5025"/>
                    <a:pt x="3203" y="4989"/>
                  </a:cubicBezTo>
                  <a:cubicBezTo>
                    <a:pt x="3298" y="4775"/>
                    <a:pt x="3334" y="4715"/>
                    <a:pt x="3334" y="4703"/>
                  </a:cubicBezTo>
                  <a:close/>
                  <a:moveTo>
                    <a:pt x="3036" y="5358"/>
                  </a:moveTo>
                  <a:lnTo>
                    <a:pt x="3263" y="5834"/>
                  </a:lnTo>
                  <a:lnTo>
                    <a:pt x="3263" y="7680"/>
                  </a:lnTo>
                  <a:cubicBezTo>
                    <a:pt x="3263" y="7799"/>
                    <a:pt x="3155" y="7906"/>
                    <a:pt x="3036" y="7906"/>
                  </a:cubicBezTo>
                  <a:cubicBezTo>
                    <a:pt x="2917" y="7906"/>
                    <a:pt x="2810" y="7799"/>
                    <a:pt x="2810" y="7680"/>
                  </a:cubicBezTo>
                  <a:lnTo>
                    <a:pt x="2810" y="5834"/>
                  </a:lnTo>
                  <a:lnTo>
                    <a:pt x="3036" y="5358"/>
                  </a:lnTo>
                  <a:close/>
                  <a:moveTo>
                    <a:pt x="5299" y="0"/>
                  </a:moveTo>
                  <a:cubicBezTo>
                    <a:pt x="5203" y="0"/>
                    <a:pt x="5132" y="72"/>
                    <a:pt x="5132" y="167"/>
                  </a:cubicBezTo>
                  <a:lnTo>
                    <a:pt x="5132" y="3453"/>
                  </a:lnTo>
                  <a:lnTo>
                    <a:pt x="893" y="3453"/>
                  </a:lnTo>
                  <a:lnTo>
                    <a:pt x="893" y="1024"/>
                  </a:lnTo>
                  <a:cubicBezTo>
                    <a:pt x="893" y="941"/>
                    <a:pt x="822" y="858"/>
                    <a:pt x="727" y="858"/>
                  </a:cubicBezTo>
                  <a:cubicBezTo>
                    <a:pt x="643" y="858"/>
                    <a:pt x="560" y="941"/>
                    <a:pt x="560" y="1024"/>
                  </a:cubicBezTo>
                  <a:lnTo>
                    <a:pt x="560" y="3453"/>
                  </a:lnTo>
                  <a:lnTo>
                    <a:pt x="429" y="3453"/>
                  </a:lnTo>
                  <a:cubicBezTo>
                    <a:pt x="191" y="3453"/>
                    <a:pt x="0" y="3644"/>
                    <a:pt x="0" y="3882"/>
                  </a:cubicBezTo>
                  <a:lnTo>
                    <a:pt x="0" y="4239"/>
                  </a:lnTo>
                  <a:cubicBezTo>
                    <a:pt x="0" y="4477"/>
                    <a:pt x="191" y="4668"/>
                    <a:pt x="429" y="4668"/>
                  </a:cubicBezTo>
                  <a:lnTo>
                    <a:pt x="2084" y="4668"/>
                  </a:lnTo>
                  <a:lnTo>
                    <a:pt x="798" y="7382"/>
                  </a:lnTo>
                  <a:cubicBezTo>
                    <a:pt x="667" y="7668"/>
                    <a:pt x="786" y="7989"/>
                    <a:pt x="1060" y="8120"/>
                  </a:cubicBezTo>
                  <a:cubicBezTo>
                    <a:pt x="1131" y="8156"/>
                    <a:pt x="1215" y="8180"/>
                    <a:pt x="1298" y="8180"/>
                  </a:cubicBezTo>
                  <a:cubicBezTo>
                    <a:pt x="1500" y="8180"/>
                    <a:pt x="1715" y="8061"/>
                    <a:pt x="1798" y="7870"/>
                  </a:cubicBezTo>
                  <a:lnTo>
                    <a:pt x="2441" y="6513"/>
                  </a:lnTo>
                  <a:lnTo>
                    <a:pt x="2441" y="7680"/>
                  </a:lnTo>
                  <a:cubicBezTo>
                    <a:pt x="2441" y="7989"/>
                    <a:pt x="2691" y="8227"/>
                    <a:pt x="2989" y="8227"/>
                  </a:cubicBezTo>
                  <a:cubicBezTo>
                    <a:pt x="3298" y="8227"/>
                    <a:pt x="3536" y="7977"/>
                    <a:pt x="3536" y="7680"/>
                  </a:cubicBezTo>
                  <a:lnTo>
                    <a:pt x="3536" y="6513"/>
                  </a:lnTo>
                  <a:lnTo>
                    <a:pt x="4179" y="7870"/>
                  </a:lnTo>
                  <a:cubicBezTo>
                    <a:pt x="4275" y="8061"/>
                    <a:pt x="4465" y="8180"/>
                    <a:pt x="4691" y="8180"/>
                  </a:cubicBezTo>
                  <a:cubicBezTo>
                    <a:pt x="4775" y="8180"/>
                    <a:pt x="4846" y="8168"/>
                    <a:pt x="4929" y="8120"/>
                  </a:cubicBezTo>
                  <a:cubicBezTo>
                    <a:pt x="5203" y="7989"/>
                    <a:pt x="5310" y="7668"/>
                    <a:pt x="5179" y="7382"/>
                  </a:cubicBezTo>
                  <a:lnTo>
                    <a:pt x="3894" y="4668"/>
                  </a:lnTo>
                  <a:lnTo>
                    <a:pt x="4596" y="4668"/>
                  </a:lnTo>
                  <a:cubicBezTo>
                    <a:pt x="4679" y="4668"/>
                    <a:pt x="4763" y="4596"/>
                    <a:pt x="4763" y="4513"/>
                  </a:cubicBezTo>
                  <a:cubicBezTo>
                    <a:pt x="4763" y="4417"/>
                    <a:pt x="4679" y="4346"/>
                    <a:pt x="4596" y="4346"/>
                  </a:cubicBezTo>
                  <a:lnTo>
                    <a:pt x="417" y="4346"/>
                  </a:lnTo>
                  <a:cubicBezTo>
                    <a:pt x="357" y="4346"/>
                    <a:pt x="310" y="4298"/>
                    <a:pt x="310" y="4239"/>
                  </a:cubicBezTo>
                  <a:lnTo>
                    <a:pt x="310" y="3882"/>
                  </a:lnTo>
                  <a:cubicBezTo>
                    <a:pt x="310" y="3822"/>
                    <a:pt x="357" y="3775"/>
                    <a:pt x="417" y="3775"/>
                  </a:cubicBezTo>
                  <a:lnTo>
                    <a:pt x="5560" y="3775"/>
                  </a:lnTo>
                  <a:cubicBezTo>
                    <a:pt x="5620" y="3775"/>
                    <a:pt x="5668" y="3822"/>
                    <a:pt x="5668" y="3882"/>
                  </a:cubicBezTo>
                  <a:lnTo>
                    <a:pt x="5668" y="4239"/>
                  </a:lnTo>
                  <a:cubicBezTo>
                    <a:pt x="5668" y="4298"/>
                    <a:pt x="5620" y="4346"/>
                    <a:pt x="5560" y="4346"/>
                  </a:cubicBezTo>
                  <a:lnTo>
                    <a:pt x="5251" y="4346"/>
                  </a:lnTo>
                  <a:cubicBezTo>
                    <a:pt x="5168" y="4346"/>
                    <a:pt x="5084" y="4417"/>
                    <a:pt x="5084" y="4513"/>
                  </a:cubicBezTo>
                  <a:cubicBezTo>
                    <a:pt x="5084" y="4596"/>
                    <a:pt x="5168" y="4668"/>
                    <a:pt x="5251" y="4668"/>
                  </a:cubicBezTo>
                  <a:lnTo>
                    <a:pt x="5560" y="4668"/>
                  </a:lnTo>
                  <a:cubicBezTo>
                    <a:pt x="5799" y="4668"/>
                    <a:pt x="6001" y="4477"/>
                    <a:pt x="6001" y="4239"/>
                  </a:cubicBezTo>
                  <a:lnTo>
                    <a:pt x="6001" y="3882"/>
                  </a:lnTo>
                  <a:cubicBezTo>
                    <a:pt x="6037" y="3655"/>
                    <a:pt x="5834" y="3453"/>
                    <a:pt x="5596" y="3453"/>
                  </a:cubicBezTo>
                  <a:lnTo>
                    <a:pt x="5465" y="3453"/>
                  </a:lnTo>
                  <a:lnTo>
                    <a:pt x="5465" y="167"/>
                  </a:lnTo>
                  <a:cubicBezTo>
                    <a:pt x="5465" y="72"/>
                    <a:pt x="5382" y="0"/>
                    <a:pt x="5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1" name="Google Shape;12571;p66"/>
          <p:cNvGrpSpPr/>
          <p:nvPr/>
        </p:nvGrpSpPr>
        <p:grpSpPr>
          <a:xfrm>
            <a:off x="2306167" y="3809845"/>
            <a:ext cx="193915" cy="349155"/>
            <a:chOff x="2306167" y="3809845"/>
            <a:chExt cx="193915" cy="349155"/>
          </a:xfrm>
        </p:grpSpPr>
        <p:sp>
          <p:nvSpPr>
            <p:cNvPr id="12572" name="Google Shape;12572;p66"/>
            <p:cNvSpPr/>
            <p:nvPr/>
          </p:nvSpPr>
          <p:spPr>
            <a:xfrm>
              <a:off x="2306167" y="3809845"/>
              <a:ext cx="137875" cy="349155"/>
            </a:xfrm>
            <a:custGeom>
              <a:rect b="b" l="l" r="r" t="t"/>
              <a:pathLst>
                <a:path extrusionOk="0" h="10978" w="4335">
                  <a:moveTo>
                    <a:pt x="4001" y="5656"/>
                  </a:moveTo>
                  <a:lnTo>
                    <a:pt x="4001" y="8918"/>
                  </a:lnTo>
                  <a:lnTo>
                    <a:pt x="2989" y="8918"/>
                  </a:lnTo>
                  <a:cubicBezTo>
                    <a:pt x="2763" y="8918"/>
                    <a:pt x="2596" y="8739"/>
                    <a:pt x="2596" y="8525"/>
                  </a:cubicBezTo>
                  <a:lnTo>
                    <a:pt x="2596" y="6037"/>
                  </a:lnTo>
                  <a:cubicBezTo>
                    <a:pt x="2596" y="5822"/>
                    <a:pt x="2775" y="5656"/>
                    <a:pt x="2989" y="5656"/>
                  </a:cubicBezTo>
                  <a:close/>
                  <a:moveTo>
                    <a:pt x="2168" y="0"/>
                  </a:moveTo>
                  <a:cubicBezTo>
                    <a:pt x="2084" y="0"/>
                    <a:pt x="2001" y="72"/>
                    <a:pt x="2001" y="167"/>
                  </a:cubicBezTo>
                  <a:cubicBezTo>
                    <a:pt x="2001" y="250"/>
                    <a:pt x="2084" y="322"/>
                    <a:pt x="2168" y="322"/>
                  </a:cubicBezTo>
                  <a:cubicBezTo>
                    <a:pt x="2382" y="322"/>
                    <a:pt x="2549" y="477"/>
                    <a:pt x="2573" y="667"/>
                  </a:cubicBezTo>
                  <a:cubicBezTo>
                    <a:pt x="2561" y="667"/>
                    <a:pt x="2525" y="655"/>
                    <a:pt x="2513" y="655"/>
                  </a:cubicBezTo>
                  <a:cubicBezTo>
                    <a:pt x="2406" y="655"/>
                    <a:pt x="2334" y="738"/>
                    <a:pt x="2334" y="834"/>
                  </a:cubicBezTo>
                  <a:cubicBezTo>
                    <a:pt x="2334" y="941"/>
                    <a:pt x="2430" y="1012"/>
                    <a:pt x="2513" y="1012"/>
                  </a:cubicBezTo>
                  <a:cubicBezTo>
                    <a:pt x="2549" y="1012"/>
                    <a:pt x="2561" y="1012"/>
                    <a:pt x="2584" y="1000"/>
                  </a:cubicBezTo>
                  <a:lnTo>
                    <a:pt x="2584" y="1262"/>
                  </a:lnTo>
                  <a:lnTo>
                    <a:pt x="1751" y="1262"/>
                  </a:lnTo>
                  <a:lnTo>
                    <a:pt x="1751" y="727"/>
                  </a:lnTo>
                  <a:cubicBezTo>
                    <a:pt x="1751" y="667"/>
                    <a:pt x="1775" y="596"/>
                    <a:pt x="1799" y="536"/>
                  </a:cubicBezTo>
                  <a:cubicBezTo>
                    <a:pt x="1846" y="465"/>
                    <a:pt x="1811" y="357"/>
                    <a:pt x="1727" y="310"/>
                  </a:cubicBezTo>
                  <a:cubicBezTo>
                    <a:pt x="1707" y="297"/>
                    <a:pt x="1685" y="291"/>
                    <a:pt x="1661" y="291"/>
                  </a:cubicBezTo>
                  <a:cubicBezTo>
                    <a:pt x="1601" y="291"/>
                    <a:pt x="1535" y="330"/>
                    <a:pt x="1501" y="381"/>
                  </a:cubicBezTo>
                  <a:cubicBezTo>
                    <a:pt x="1453" y="488"/>
                    <a:pt x="1430" y="608"/>
                    <a:pt x="1430" y="715"/>
                  </a:cubicBezTo>
                  <a:lnTo>
                    <a:pt x="1430" y="1298"/>
                  </a:lnTo>
                  <a:cubicBezTo>
                    <a:pt x="1263" y="1334"/>
                    <a:pt x="1096" y="1393"/>
                    <a:pt x="953" y="1489"/>
                  </a:cubicBezTo>
                  <a:cubicBezTo>
                    <a:pt x="882" y="1536"/>
                    <a:pt x="846" y="1631"/>
                    <a:pt x="894" y="1715"/>
                  </a:cubicBezTo>
                  <a:cubicBezTo>
                    <a:pt x="927" y="1764"/>
                    <a:pt x="982" y="1791"/>
                    <a:pt x="1041" y="1791"/>
                  </a:cubicBezTo>
                  <a:cubicBezTo>
                    <a:pt x="1067" y="1791"/>
                    <a:pt x="1094" y="1785"/>
                    <a:pt x="1120" y="1774"/>
                  </a:cubicBezTo>
                  <a:cubicBezTo>
                    <a:pt x="1215" y="1715"/>
                    <a:pt x="1322" y="1667"/>
                    <a:pt x="1430" y="1631"/>
                  </a:cubicBezTo>
                  <a:cubicBezTo>
                    <a:pt x="1537" y="1608"/>
                    <a:pt x="1632" y="1572"/>
                    <a:pt x="1751" y="1572"/>
                  </a:cubicBezTo>
                  <a:lnTo>
                    <a:pt x="2584" y="1572"/>
                  </a:lnTo>
                  <a:cubicBezTo>
                    <a:pt x="2692" y="1596"/>
                    <a:pt x="2811" y="1608"/>
                    <a:pt x="2918" y="1631"/>
                  </a:cubicBezTo>
                  <a:cubicBezTo>
                    <a:pt x="3537" y="1834"/>
                    <a:pt x="4001" y="2429"/>
                    <a:pt x="4001" y="3108"/>
                  </a:cubicBezTo>
                  <a:lnTo>
                    <a:pt x="4001" y="3572"/>
                  </a:lnTo>
                  <a:cubicBezTo>
                    <a:pt x="4001" y="3632"/>
                    <a:pt x="3954" y="3679"/>
                    <a:pt x="3894" y="3679"/>
                  </a:cubicBezTo>
                  <a:lnTo>
                    <a:pt x="429" y="3679"/>
                  </a:lnTo>
                  <a:cubicBezTo>
                    <a:pt x="370" y="3679"/>
                    <a:pt x="322" y="3632"/>
                    <a:pt x="322" y="3572"/>
                  </a:cubicBezTo>
                  <a:lnTo>
                    <a:pt x="322" y="3108"/>
                  </a:lnTo>
                  <a:cubicBezTo>
                    <a:pt x="322" y="2763"/>
                    <a:pt x="441" y="2429"/>
                    <a:pt x="656" y="2155"/>
                  </a:cubicBezTo>
                  <a:cubicBezTo>
                    <a:pt x="715" y="2084"/>
                    <a:pt x="703" y="1977"/>
                    <a:pt x="620" y="1929"/>
                  </a:cubicBezTo>
                  <a:cubicBezTo>
                    <a:pt x="592" y="1906"/>
                    <a:pt x="559" y="1895"/>
                    <a:pt x="526" y="1895"/>
                  </a:cubicBezTo>
                  <a:cubicBezTo>
                    <a:pt x="476" y="1895"/>
                    <a:pt x="427" y="1921"/>
                    <a:pt x="406" y="1965"/>
                  </a:cubicBezTo>
                  <a:cubicBezTo>
                    <a:pt x="132" y="2286"/>
                    <a:pt x="1" y="2691"/>
                    <a:pt x="1" y="3120"/>
                  </a:cubicBezTo>
                  <a:lnTo>
                    <a:pt x="1" y="10013"/>
                  </a:lnTo>
                  <a:cubicBezTo>
                    <a:pt x="1" y="10549"/>
                    <a:pt x="429" y="10978"/>
                    <a:pt x="953" y="10978"/>
                  </a:cubicBezTo>
                  <a:lnTo>
                    <a:pt x="1418" y="10978"/>
                  </a:lnTo>
                  <a:cubicBezTo>
                    <a:pt x="1501" y="10978"/>
                    <a:pt x="1572" y="10906"/>
                    <a:pt x="1572" y="10823"/>
                  </a:cubicBezTo>
                  <a:cubicBezTo>
                    <a:pt x="1572" y="10728"/>
                    <a:pt x="1501" y="10656"/>
                    <a:pt x="1418" y="10656"/>
                  </a:cubicBezTo>
                  <a:lnTo>
                    <a:pt x="953" y="10656"/>
                  </a:lnTo>
                  <a:cubicBezTo>
                    <a:pt x="608" y="10656"/>
                    <a:pt x="322" y="10371"/>
                    <a:pt x="322" y="10013"/>
                  </a:cubicBezTo>
                  <a:lnTo>
                    <a:pt x="322" y="4001"/>
                  </a:lnTo>
                  <a:cubicBezTo>
                    <a:pt x="358" y="4013"/>
                    <a:pt x="382" y="4013"/>
                    <a:pt x="429" y="4013"/>
                  </a:cubicBezTo>
                  <a:lnTo>
                    <a:pt x="3894" y="4013"/>
                  </a:lnTo>
                  <a:cubicBezTo>
                    <a:pt x="3930" y="4013"/>
                    <a:pt x="3954" y="4013"/>
                    <a:pt x="4001" y="4001"/>
                  </a:cubicBezTo>
                  <a:lnTo>
                    <a:pt x="4001" y="5299"/>
                  </a:lnTo>
                  <a:lnTo>
                    <a:pt x="2989" y="5299"/>
                  </a:lnTo>
                  <a:cubicBezTo>
                    <a:pt x="2584" y="5299"/>
                    <a:pt x="2275" y="5620"/>
                    <a:pt x="2275" y="6013"/>
                  </a:cubicBezTo>
                  <a:lnTo>
                    <a:pt x="2275" y="8501"/>
                  </a:lnTo>
                  <a:cubicBezTo>
                    <a:pt x="2275" y="8894"/>
                    <a:pt x="2608" y="9216"/>
                    <a:pt x="2989" y="9216"/>
                  </a:cubicBezTo>
                  <a:lnTo>
                    <a:pt x="4001" y="9216"/>
                  </a:lnTo>
                  <a:lnTo>
                    <a:pt x="4001" y="10013"/>
                  </a:lnTo>
                  <a:cubicBezTo>
                    <a:pt x="4001" y="10371"/>
                    <a:pt x="3716" y="10656"/>
                    <a:pt x="3382" y="10656"/>
                  </a:cubicBezTo>
                  <a:lnTo>
                    <a:pt x="2084" y="10656"/>
                  </a:lnTo>
                  <a:cubicBezTo>
                    <a:pt x="1989" y="10656"/>
                    <a:pt x="1918" y="10728"/>
                    <a:pt x="1918" y="10823"/>
                  </a:cubicBezTo>
                  <a:cubicBezTo>
                    <a:pt x="1918" y="10906"/>
                    <a:pt x="1989" y="10978"/>
                    <a:pt x="2084" y="10978"/>
                  </a:cubicBezTo>
                  <a:lnTo>
                    <a:pt x="3382" y="10978"/>
                  </a:lnTo>
                  <a:cubicBezTo>
                    <a:pt x="3894" y="10978"/>
                    <a:pt x="4335" y="10549"/>
                    <a:pt x="4335" y="10013"/>
                  </a:cubicBezTo>
                  <a:lnTo>
                    <a:pt x="4335" y="9049"/>
                  </a:lnTo>
                  <a:lnTo>
                    <a:pt x="4335" y="5441"/>
                  </a:lnTo>
                  <a:lnTo>
                    <a:pt x="4335" y="3108"/>
                  </a:lnTo>
                  <a:cubicBezTo>
                    <a:pt x="4335" y="2262"/>
                    <a:pt x="3739" y="1536"/>
                    <a:pt x="2918" y="1322"/>
                  </a:cubicBezTo>
                  <a:lnTo>
                    <a:pt x="2918" y="738"/>
                  </a:lnTo>
                  <a:cubicBezTo>
                    <a:pt x="2918" y="346"/>
                    <a:pt x="2584"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3" name="Google Shape;12573;p66"/>
            <p:cNvSpPr/>
            <p:nvPr/>
          </p:nvSpPr>
          <p:spPr>
            <a:xfrm>
              <a:off x="2474701" y="3860256"/>
              <a:ext cx="22741" cy="17779"/>
            </a:xfrm>
            <a:custGeom>
              <a:rect b="b" l="l" r="r" t="t"/>
              <a:pathLst>
                <a:path extrusionOk="0" h="559" w="715">
                  <a:moveTo>
                    <a:pt x="188" y="1"/>
                  </a:moveTo>
                  <a:cubicBezTo>
                    <a:pt x="130" y="1"/>
                    <a:pt x="72" y="33"/>
                    <a:pt x="48" y="82"/>
                  </a:cubicBezTo>
                  <a:cubicBezTo>
                    <a:pt x="0" y="154"/>
                    <a:pt x="24" y="261"/>
                    <a:pt x="107" y="308"/>
                  </a:cubicBezTo>
                  <a:cubicBezTo>
                    <a:pt x="238" y="380"/>
                    <a:pt x="345" y="439"/>
                    <a:pt x="417" y="511"/>
                  </a:cubicBezTo>
                  <a:cubicBezTo>
                    <a:pt x="441" y="547"/>
                    <a:pt x="488" y="558"/>
                    <a:pt x="524" y="558"/>
                  </a:cubicBezTo>
                  <a:cubicBezTo>
                    <a:pt x="560" y="558"/>
                    <a:pt x="607" y="535"/>
                    <a:pt x="643" y="499"/>
                  </a:cubicBezTo>
                  <a:cubicBezTo>
                    <a:pt x="714" y="427"/>
                    <a:pt x="703" y="332"/>
                    <a:pt x="643" y="273"/>
                  </a:cubicBezTo>
                  <a:cubicBezTo>
                    <a:pt x="536" y="189"/>
                    <a:pt x="417" y="106"/>
                    <a:pt x="262" y="23"/>
                  </a:cubicBezTo>
                  <a:cubicBezTo>
                    <a:pt x="240" y="8"/>
                    <a:pt x="214"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4" name="Google Shape;12574;p66"/>
            <p:cNvSpPr/>
            <p:nvPr/>
          </p:nvSpPr>
          <p:spPr>
            <a:xfrm>
              <a:off x="2409565" y="3840092"/>
              <a:ext cx="25031" cy="12945"/>
            </a:xfrm>
            <a:custGeom>
              <a:rect b="b" l="l" r="r" t="t"/>
              <a:pathLst>
                <a:path extrusionOk="0" h="407" w="787">
                  <a:moveTo>
                    <a:pt x="190" y="0"/>
                  </a:moveTo>
                  <a:cubicBezTo>
                    <a:pt x="106" y="0"/>
                    <a:pt x="35" y="57"/>
                    <a:pt x="24" y="133"/>
                  </a:cubicBezTo>
                  <a:cubicBezTo>
                    <a:pt x="0" y="228"/>
                    <a:pt x="72" y="311"/>
                    <a:pt x="155" y="323"/>
                  </a:cubicBezTo>
                  <a:cubicBezTo>
                    <a:pt x="155" y="323"/>
                    <a:pt x="322" y="359"/>
                    <a:pt x="560" y="407"/>
                  </a:cubicBezTo>
                  <a:lnTo>
                    <a:pt x="584" y="407"/>
                  </a:lnTo>
                  <a:cubicBezTo>
                    <a:pt x="655" y="407"/>
                    <a:pt x="738" y="359"/>
                    <a:pt x="750" y="264"/>
                  </a:cubicBezTo>
                  <a:cubicBezTo>
                    <a:pt x="786" y="192"/>
                    <a:pt x="727" y="109"/>
                    <a:pt x="631" y="85"/>
                  </a:cubicBezTo>
                  <a:cubicBezTo>
                    <a:pt x="381" y="26"/>
                    <a:pt x="215" y="2"/>
                    <a:pt x="215" y="2"/>
                  </a:cubicBezTo>
                  <a:cubicBezTo>
                    <a:pt x="206" y="1"/>
                    <a:pt x="198"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5" name="Google Shape;12575;p66"/>
            <p:cNvSpPr/>
            <p:nvPr/>
          </p:nvSpPr>
          <p:spPr>
            <a:xfrm>
              <a:off x="2442865" y="3847916"/>
              <a:ext cx="24267" cy="14598"/>
            </a:xfrm>
            <a:custGeom>
              <a:rect b="b" l="l" r="r" t="t"/>
              <a:pathLst>
                <a:path extrusionOk="0" h="459" w="763">
                  <a:moveTo>
                    <a:pt x="200" y="1"/>
                  </a:moveTo>
                  <a:cubicBezTo>
                    <a:pt x="128" y="1"/>
                    <a:pt x="57" y="52"/>
                    <a:pt x="37" y="113"/>
                  </a:cubicBezTo>
                  <a:cubicBezTo>
                    <a:pt x="1" y="196"/>
                    <a:pt x="61" y="292"/>
                    <a:pt x="132" y="315"/>
                  </a:cubicBezTo>
                  <a:cubicBezTo>
                    <a:pt x="275" y="363"/>
                    <a:pt x="406" y="411"/>
                    <a:pt x="525" y="434"/>
                  </a:cubicBezTo>
                  <a:cubicBezTo>
                    <a:pt x="537" y="434"/>
                    <a:pt x="549" y="458"/>
                    <a:pt x="584" y="458"/>
                  </a:cubicBezTo>
                  <a:cubicBezTo>
                    <a:pt x="656" y="458"/>
                    <a:pt x="715" y="411"/>
                    <a:pt x="727" y="351"/>
                  </a:cubicBezTo>
                  <a:cubicBezTo>
                    <a:pt x="763" y="256"/>
                    <a:pt x="715" y="173"/>
                    <a:pt x="644" y="137"/>
                  </a:cubicBezTo>
                  <a:cubicBezTo>
                    <a:pt x="525" y="101"/>
                    <a:pt x="370" y="53"/>
                    <a:pt x="239" y="6"/>
                  </a:cubicBezTo>
                  <a:cubicBezTo>
                    <a:pt x="226" y="2"/>
                    <a:pt x="213"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6" name="Google Shape;12576;p66"/>
            <p:cNvSpPr/>
            <p:nvPr/>
          </p:nvSpPr>
          <p:spPr>
            <a:xfrm>
              <a:off x="2409183" y="3824952"/>
              <a:ext cx="24267" cy="11800"/>
            </a:xfrm>
            <a:custGeom>
              <a:rect b="b" l="l" r="r" t="t"/>
              <a:pathLst>
                <a:path extrusionOk="0" h="371" w="763">
                  <a:moveTo>
                    <a:pt x="593" y="0"/>
                  </a:moveTo>
                  <a:cubicBezTo>
                    <a:pt x="586" y="0"/>
                    <a:pt x="579" y="1"/>
                    <a:pt x="572" y="2"/>
                  </a:cubicBezTo>
                  <a:lnTo>
                    <a:pt x="155" y="61"/>
                  </a:lnTo>
                  <a:cubicBezTo>
                    <a:pt x="60" y="73"/>
                    <a:pt x="0" y="144"/>
                    <a:pt x="24" y="240"/>
                  </a:cubicBezTo>
                  <a:cubicBezTo>
                    <a:pt x="36" y="311"/>
                    <a:pt x="96" y="371"/>
                    <a:pt x="179" y="371"/>
                  </a:cubicBezTo>
                  <a:lnTo>
                    <a:pt x="215" y="371"/>
                  </a:lnTo>
                  <a:lnTo>
                    <a:pt x="631" y="311"/>
                  </a:lnTo>
                  <a:cubicBezTo>
                    <a:pt x="703" y="311"/>
                    <a:pt x="762" y="228"/>
                    <a:pt x="750" y="133"/>
                  </a:cubicBezTo>
                  <a:cubicBezTo>
                    <a:pt x="740" y="56"/>
                    <a:pt x="669"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7" name="Google Shape;12577;p66"/>
            <p:cNvSpPr/>
            <p:nvPr/>
          </p:nvSpPr>
          <p:spPr>
            <a:xfrm>
              <a:off x="2442865" y="3820023"/>
              <a:ext cx="24267" cy="12181"/>
            </a:xfrm>
            <a:custGeom>
              <a:rect b="b" l="l" r="r" t="t"/>
              <a:pathLst>
                <a:path extrusionOk="0" h="383" w="763">
                  <a:moveTo>
                    <a:pt x="593" y="0"/>
                  </a:moveTo>
                  <a:cubicBezTo>
                    <a:pt x="587" y="0"/>
                    <a:pt x="580" y="1"/>
                    <a:pt x="572" y="2"/>
                  </a:cubicBezTo>
                  <a:lnTo>
                    <a:pt x="156" y="61"/>
                  </a:lnTo>
                  <a:cubicBezTo>
                    <a:pt x="61" y="85"/>
                    <a:pt x="1" y="157"/>
                    <a:pt x="13" y="240"/>
                  </a:cubicBezTo>
                  <a:cubicBezTo>
                    <a:pt x="37" y="323"/>
                    <a:pt x="96" y="383"/>
                    <a:pt x="180" y="383"/>
                  </a:cubicBezTo>
                  <a:lnTo>
                    <a:pt x="215" y="383"/>
                  </a:lnTo>
                  <a:lnTo>
                    <a:pt x="632" y="323"/>
                  </a:lnTo>
                  <a:cubicBezTo>
                    <a:pt x="703" y="299"/>
                    <a:pt x="763" y="228"/>
                    <a:pt x="751" y="145"/>
                  </a:cubicBezTo>
                  <a:cubicBezTo>
                    <a:pt x="729" y="58"/>
                    <a:pt x="668" y="0"/>
                    <a:pt x="59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78" name="Google Shape;12578;p66"/>
            <p:cNvSpPr/>
            <p:nvPr/>
          </p:nvSpPr>
          <p:spPr>
            <a:xfrm>
              <a:off x="2476196" y="3811054"/>
              <a:ext cx="23886" cy="15871"/>
            </a:xfrm>
            <a:custGeom>
              <a:rect b="b" l="l" r="r" t="t"/>
              <a:pathLst>
                <a:path extrusionOk="0" h="499" w="751">
                  <a:moveTo>
                    <a:pt x="564" y="0"/>
                  </a:moveTo>
                  <a:cubicBezTo>
                    <a:pt x="537" y="0"/>
                    <a:pt x="511" y="7"/>
                    <a:pt x="489" y="22"/>
                  </a:cubicBezTo>
                  <a:cubicBezTo>
                    <a:pt x="382" y="81"/>
                    <a:pt x="263" y="129"/>
                    <a:pt x="132" y="165"/>
                  </a:cubicBezTo>
                  <a:cubicBezTo>
                    <a:pt x="36" y="200"/>
                    <a:pt x="1" y="284"/>
                    <a:pt x="25" y="379"/>
                  </a:cubicBezTo>
                  <a:cubicBezTo>
                    <a:pt x="36" y="450"/>
                    <a:pt x="120" y="498"/>
                    <a:pt x="179" y="498"/>
                  </a:cubicBezTo>
                  <a:lnTo>
                    <a:pt x="215" y="498"/>
                  </a:lnTo>
                  <a:cubicBezTo>
                    <a:pt x="370" y="450"/>
                    <a:pt x="513" y="391"/>
                    <a:pt x="632" y="331"/>
                  </a:cubicBezTo>
                  <a:cubicBezTo>
                    <a:pt x="727" y="272"/>
                    <a:pt x="751" y="165"/>
                    <a:pt x="715" y="81"/>
                  </a:cubicBezTo>
                  <a:cubicBezTo>
                    <a:pt x="682" y="32"/>
                    <a:pt x="622" y="0"/>
                    <a:pt x="56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579" name="Google Shape;12579;p66"/>
          <p:cNvGrpSpPr/>
          <p:nvPr/>
        </p:nvGrpSpPr>
        <p:grpSpPr>
          <a:xfrm>
            <a:off x="1323901" y="3807173"/>
            <a:ext cx="356343" cy="356757"/>
            <a:chOff x="1323901" y="3807173"/>
            <a:chExt cx="356343" cy="356757"/>
          </a:xfrm>
        </p:grpSpPr>
        <p:sp>
          <p:nvSpPr>
            <p:cNvPr id="12580" name="Google Shape;12580;p66"/>
            <p:cNvSpPr/>
            <p:nvPr/>
          </p:nvSpPr>
          <p:spPr>
            <a:xfrm>
              <a:off x="1478760" y="4058242"/>
              <a:ext cx="413" cy="32"/>
            </a:xfrm>
            <a:custGeom>
              <a:rect b="b" l="l" r="r" t="t"/>
              <a:pathLst>
                <a:path extrusionOk="0" h="1" w="13">
                  <a:moveTo>
                    <a:pt x="13" y="1"/>
                  </a:moveTo>
                  <a:cubicBezTo>
                    <a:pt x="1" y="1"/>
                    <a:pt x="1" y="1"/>
                    <a:pt x="13" y="1"/>
                  </a:cubicBezTo>
                  <a:cubicBezTo>
                    <a:pt x="1" y="1"/>
                    <a:pt x="1" y="1"/>
                    <a:pt x="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1" name="Google Shape;12581;p66"/>
            <p:cNvSpPr/>
            <p:nvPr/>
          </p:nvSpPr>
          <p:spPr>
            <a:xfrm>
              <a:off x="1323901" y="3807173"/>
              <a:ext cx="356343" cy="356757"/>
            </a:xfrm>
            <a:custGeom>
              <a:rect b="b" l="l" r="r" t="t"/>
              <a:pathLst>
                <a:path extrusionOk="0" h="11217" w="11204">
                  <a:moveTo>
                    <a:pt x="786" y="1"/>
                  </a:moveTo>
                  <a:cubicBezTo>
                    <a:pt x="357" y="1"/>
                    <a:pt x="0" y="358"/>
                    <a:pt x="0" y="799"/>
                  </a:cubicBezTo>
                  <a:lnTo>
                    <a:pt x="0" y="9050"/>
                  </a:lnTo>
                  <a:lnTo>
                    <a:pt x="0" y="9550"/>
                  </a:lnTo>
                  <a:cubicBezTo>
                    <a:pt x="0" y="10467"/>
                    <a:pt x="738" y="11217"/>
                    <a:pt x="1667" y="11217"/>
                  </a:cubicBezTo>
                  <a:lnTo>
                    <a:pt x="10418" y="11217"/>
                  </a:lnTo>
                  <a:cubicBezTo>
                    <a:pt x="10847" y="11217"/>
                    <a:pt x="11204" y="10859"/>
                    <a:pt x="11204" y="10419"/>
                  </a:cubicBezTo>
                  <a:lnTo>
                    <a:pt x="11204" y="10014"/>
                  </a:lnTo>
                  <a:cubicBezTo>
                    <a:pt x="11204" y="9919"/>
                    <a:pt x="11132" y="9847"/>
                    <a:pt x="11037" y="9847"/>
                  </a:cubicBezTo>
                  <a:cubicBezTo>
                    <a:pt x="10954" y="9847"/>
                    <a:pt x="10882" y="9919"/>
                    <a:pt x="10882" y="10014"/>
                  </a:cubicBezTo>
                  <a:lnTo>
                    <a:pt x="10882" y="10419"/>
                  </a:lnTo>
                  <a:cubicBezTo>
                    <a:pt x="10882" y="10681"/>
                    <a:pt x="10668" y="10883"/>
                    <a:pt x="10418" y="10883"/>
                  </a:cubicBezTo>
                  <a:lnTo>
                    <a:pt x="3155" y="10883"/>
                  </a:lnTo>
                  <a:cubicBezTo>
                    <a:pt x="3274" y="10800"/>
                    <a:pt x="3381" y="10693"/>
                    <a:pt x="3465" y="10574"/>
                  </a:cubicBezTo>
                  <a:lnTo>
                    <a:pt x="3762" y="10407"/>
                  </a:lnTo>
                  <a:cubicBezTo>
                    <a:pt x="3834" y="10478"/>
                    <a:pt x="3941" y="10514"/>
                    <a:pt x="4048" y="10514"/>
                  </a:cubicBezTo>
                  <a:lnTo>
                    <a:pt x="4584" y="10514"/>
                  </a:lnTo>
                  <a:cubicBezTo>
                    <a:pt x="4667" y="10514"/>
                    <a:pt x="4751" y="10443"/>
                    <a:pt x="4751" y="10347"/>
                  </a:cubicBezTo>
                  <a:cubicBezTo>
                    <a:pt x="4751" y="10264"/>
                    <a:pt x="4667" y="10181"/>
                    <a:pt x="4584" y="10181"/>
                  </a:cubicBezTo>
                  <a:lnTo>
                    <a:pt x="4155" y="10181"/>
                  </a:lnTo>
                  <a:lnTo>
                    <a:pt x="4774" y="9824"/>
                  </a:lnTo>
                  <a:lnTo>
                    <a:pt x="4774" y="9943"/>
                  </a:lnTo>
                  <a:cubicBezTo>
                    <a:pt x="4774" y="10038"/>
                    <a:pt x="4846" y="10109"/>
                    <a:pt x="4941" y="10109"/>
                  </a:cubicBezTo>
                  <a:cubicBezTo>
                    <a:pt x="5024" y="10109"/>
                    <a:pt x="5108" y="10038"/>
                    <a:pt x="5108" y="9943"/>
                  </a:cubicBezTo>
                  <a:lnTo>
                    <a:pt x="5108" y="9597"/>
                  </a:lnTo>
                  <a:lnTo>
                    <a:pt x="5536" y="9335"/>
                  </a:lnTo>
                  <a:lnTo>
                    <a:pt x="5536" y="9383"/>
                  </a:lnTo>
                  <a:cubicBezTo>
                    <a:pt x="5536" y="9478"/>
                    <a:pt x="5608" y="9550"/>
                    <a:pt x="5703" y="9550"/>
                  </a:cubicBezTo>
                  <a:cubicBezTo>
                    <a:pt x="5786" y="9550"/>
                    <a:pt x="5858" y="9478"/>
                    <a:pt x="5858" y="9383"/>
                  </a:cubicBezTo>
                  <a:lnTo>
                    <a:pt x="5858" y="9157"/>
                  </a:lnTo>
                  <a:lnTo>
                    <a:pt x="6251" y="8931"/>
                  </a:lnTo>
                  <a:lnTo>
                    <a:pt x="6251" y="10074"/>
                  </a:lnTo>
                  <a:cubicBezTo>
                    <a:pt x="6251" y="10312"/>
                    <a:pt x="6441" y="10478"/>
                    <a:pt x="6668" y="10478"/>
                  </a:cubicBezTo>
                  <a:lnTo>
                    <a:pt x="7203" y="10478"/>
                  </a:lnTo>
                  <a:cubicBezTo>
                    <a:pt x="7299" y="10478"/>
                    <a:pt x="7370" y="10407"/>
                    <a:pt x="7370" y="10324"/>
                  </a:cubicBezTo>
                  <a:cubicBezTo>
                    <a:pt x="7370" y="10228"/>
                    <a:pt x="7299" y="10157"/>
                    <a:pt x="7203" y="10157"/>
                  </a:cubicBezTo>
                  <a:lnTo>
                    <a:pt x="6668" y="10157"/>
                  </a:lnTo>
                  <a:cubicBezTo>
                    <a:pt x="6620" y="10157"/>
                    <a:pt x="6572" y="10109"/>
                    <a:pt x="6572" y="10062"/>
                  </a:cubicBezTo>
                  <a:lnTo>
                    <a:pt x="6572" y="8740"/>
                  </a:lnTo>
                  <a:lnTo>
                    <a:pt x="7156" y="8395"/>
                  </a:lnTo>
                  <a:lnTo>
                    <a:pt x="7310" y="8395"/>
                  </a:lnTo>
                  <a:cubicBezTo>
                    <a:pt x="7346" y="8395"/>
                    <a:pt x="7394" y="8442"/>
                    <a:pt x="7394" y="8490"/>
                  </a:cubicBezTo>
                  <a:lnTo>
                    <a:pt x="7394" y="9907"/>
                  </a:lnTo>
                  <a:cubicBezTo>
                    <a:pt x="7394" y="9990"/>
                    <a:pt x="7465" y="10074"/>
                    <a:pt x="7560" y="10074"/>
                  </a:cubicBezTo>
                  <a:cubicBezTo>
                    <a:pt x="7656" y="10074"/>
                    <a:pt x="7727" y="9990"/>
                    <a:pt x="7727" y="9907"/>
                  </a:cubicBezTo>
                  <a:lnTo>
                    <a:pt x="7727" y="8490"/>
                  </a:lnTo>
                  <a:cubicBezTo>
                    <a:pt x="7727" y="8359"/>
                    <a:pt x="7668" y="8240"/>
                    <a:pt x="7572" y="8157"/>
                  </a:cubicBezTo>
                  <a:lnTo>
                    <a:pt x="8382" y="7704"/>
                  </a:lnTo>
                  <a:lnTo>
                    <a:pt x="10406" y="7704"/>
                  </a:lnTo>
                  <a:cubicBezTo>
                    <a:pt x="10656" y="7704"/>
                    <a:pt x="10870" y="7907"/>
                    <a:pt x="10870" y="8157"/>
                  </a:cubicBezTo>
                  <a:lnTo>
                    <a:pt x="10870" y="9324"/>
                  </a:lnTo>
                  <a:cubicBezTo>
                    <a:pt x="10787" y="9419"/>
                    <a:pt x="10870" y="9490"/>
                    <a:pt x="10966" y="9490"/>
                  </a:cubicBezTo>
                  <a:cubicBezTo>
                    <a:pt x="11061" y="9490"/>
                    <a:pt x="11132" y="9419"/>
                    <a:pt x="11132" y="9324"/>
                  </a:cubicBezTo>
                  <a:lnTo>
                    <a:pt x="11132" y="8169"/>
                  </a:lnTo>
                  <a:cubicBezTo>
                    <a:pt x="11132" y="7728"/>
                    <a:pt x="10775" y="7371"/>
                    <a:pt x="10347" y="7371"/>
                  </a:cubicBezTo>
                  <a:lnTo>
                    <a:pt x="8906" y="7371"/>
                  </a:lnTo>
                  <a:lnTo>
                    <a:pt x="10251" y="6597"/>
                  </a:lnTo>
                  <a:cubicBezTo>
                    <a:pt x="10632" y="6383"/>
                    <a:pt x="10763" y="5906"/>
                    <a:pt x="10537" y="5525"/>
                  </a:cubicBezTo>
                  <a:lnTo>
                    <a:pt x="10335" y="5168"/>
                  </a:lnTo>
                  <a:cubicBezTo>
                    <a:pt x="10302" y="5119"/>
                    <a:pt x="10241" y="5087"/>
                    <a:pt x="10183" y="5087"/>
                  </a:cubicBezTo>
                  <a:cubicBezTo>
                    <a:pt x="10157" y="5087"/>
                    <a:pt x="10131" y="5094"/>
                    <a:pt x="10108" y="5109"/>
                  </a:cubicBezTo>
                  <a:cubicBezTo>
                    <a:pt x="10037" y="5156"/>
                    <a:pt x="10001" y="5264"/>
                    <a:pt x="10049" y="5335"/>
                  </a:cubicBezTo>
                  <a:lnTo>
                    <a:pt x="10251" y="5692"/>
                  </a:lnTo>
                  <a:cubicBezTo>
                    <a:pt x="10370" y="5918"/>
                    <a:pt x="10299" y="6180"/>
                    <a:pt x="10097" y="6323"/>
                  </a:cubicBezTo>
                  <a:cubicBezTo>
                    <a:pt x="6620" y="8312"/>
                    <a:pt x="7501" y="7811"/>
                    <a:pt x="7025" y="8085"/>
                  </a:cubicBezTo>
                  <a:cubicBezTo>
                    <a:pt x="5120" y="9193"/>
                    <a:pt x="7060" y="8073"/>
                    <a:pt x="3691" y="10014"/>
                  </a:cubicBezTo>
                  <a:cubicBezTo>
                    <a:pt x="3691" y="9990"/>
                    <a:pt x="3703" y="9978"/>
                    <a:pt x="3703" y="9966"/>
                  </a:cubicBezTo>
                  <a:lnTo>
                    <a:pt x="4120" y="9240"/>
                  </a:lnTo>
                  <a:cubicBezTo>
                    <a:pt x="4138" y="9242"/>
                    <a:pt x="4155" y="9243"/>
                    <a:pt x="4172" y="9243"/>
                  </a:cubicBezTo>
                  <a:cubicBezTo>
                    <a:pt x="4364" y="9243"/>
                    <a:pt x="4474" y="9123"/>
                    <a:pt x="4715" y="9002"/>
                  </a:cubicBezTo>
                  <a:lnTo>
                    <a:pt x="4870" y="8907"/>
                  </a:lnTo>
                  <a:cubicBezTo>
                    <a:pt x="4941" y="8859"/>
                    <a:pt x="4977" y="8764"/>
                    <a:pt x="4929" y="8681"/>
                  </a:cubicBezTo>
                  <a:cubicBezTo>
                    <a:pt x="4893" y="8627"/>
                    <a:pt x="4838" y="8600"/>
                    <a:pt x="4777" y="8600"/>
                  </a:cubicBezTo>
                  <a:cubicBezTo>
                    <a:pt x="4757" y="8600"/>
                    <a:pt x="4736" y="8603"/>
                    <a:pt x="4715" y="8609"/>
                  </a:cubicBezTo>
                  <a:cubicBezTo>
                    <a:pt x="4703" y="8609"/>
                    <a:pt x="4715" y="8609"/>
                    <a:pt x="4382" y="8800"/>
                  </a:cubicBezTo>
                  <a:lnTo>
                    <a:pt x="4703" y="8240"/>
                  </a:lnTo>
                  <a:lnTo>
                    <a:pt x="4751" y="8300"/>
                  </a:lnTo>
                  <a:cubicBezTo>
                    <a:pt x="4782" y="8356"/>
                    <a:pt x="4837" y="8386"/>
                    <a:pt x="4893" y="8386"/>
                  </a:cubicBezTo>
                  <a:cubicBezTo>
                    <a:pt x="4944" y="8386"/>
                    <a:pt x="4997" y="8362"/>
                    <a:pt x="5036" y="8312"/>
                  </a:cubicBezTo>
                  <a:cubicBezTo>
                    <a:pt x="5072" y="8264"/>
                    <a:pt x="5072" y="8192"/>
                    <a:pt x="5048" y="8133"/>
                  </a:cubicBezTo>
                  <a:lnTo>
                    <a:pt x="4917" y="7895"/>
                  </a:lnTo>
                  <a:cubicBezTo>
                    <a:pt x="4929" y="7859"/>
                    <a:pt x="4977" y="7776"/>
                    <a:pt x="5155" y="7478"/>
                  </a:cubicBezTo>
                  <a:cubicBezTo>
                    <a:pt x="5180" y="7527"/>
                    <a:pt x="5238" y="7559"/>
                    <a:pt x="5295" y="7559"/>
                  </a:cubicBezTo>
                  <a:cubicBezTo>
                    <a:pt x="5321" y="7559"/>
                    <a:pt x="5347" y="7553"/>
                    <a:pt x="5370" y="7538"/>
                  </a:cubicBezTo>
                  <a:cubicBezTo>
                    <a:pt x="5453" y="7490"/>
                    <a:pt x="5477" y="7395"/>
                    <a:pt x="5429" y="7311"/>
                  </a:cubicBezTo>
                  <a:lnTo>
                    <a:pt x="5346" y="7145"/>
                  </a:lnTo>
                  <a:lnTo>
                    <a:pt x="5572" y="6764"/>
                  </a:lnTo>
                  <a:cubicBezTo>
                    <a:pt x="6094" y="7677"/>
                    <a:pt x="6119" y="7717"/>
                    <a:pt x="6120" y="7717"/>
                  </a:cubicBezTo>
                  <a:cubicBezTo>
                    <a:pt x="6120" y="7717"/>
                    <a:pt x="6120" y="7716"/>
                    <a:pt x="6120" y="7716"/>
                  </a:cubicBezTo>
                  <a:lnTo>
                    <a:pt x="6120" y="7716"/>
                  </a:lnTo>
                  <a:cubicBezTo>
                    <a:pt x="6199" y="7843"/>
                    <a:pt x="6337" y="7917"/>
                    <a:pt x="6476" y="7917"/>
                  </a:cubicBezTo>
                  <a:cubicBezTo>
                    <a:pt x="6546" y="7917"/>
                    <a:pt x="6616" y="7899"/>
                    <a:pt x="6679" y="7859"/>
                  </a:cubicBezTo>
                  <a:cubicBezTo>
                    <a:pt x="6715" y="7847"/>
                    <a:pt x="6798" y="7788"/>
                    <a:pt x="7144" y="7597"/>
                  </a:cubicBezTo>
                  <a:cubicBezTo>
                    <a:pt x="7215" y="7550"/>
                    <a:pt x="7251" y="7466"/>
                    <a:pt x="7215" y="7395"/>
                  </a:cubicBezTo>
                  <a:cubicBezTo>
                    <a:pt x="7198" y="7327"/>
                    <a:pt x="7134" y="7296"/>
                    <a:pt x="7063" y="7296"/>
                  </a:cubicBezTo>
                  <a:cubicBezTo>
                    <a:pt x="7035" y="7296"/>
                    <a:pt x="7005" y="7301"/>
                    <a:pt x="6977" y="7311"/>
                  </a:cubicBezTo>
                  <a:lnTo>
                    <a:pt x="6846" y="7395"/>
                  </a:lnTo>
                  <a:cubicBezTo>
                    <a:pt x="6489" y="7585"/>
                    <a:pt x="6501" y="7597"/>
                    <a:pt x="6465" y="7597"/>
                  </a:cubicBezTo>
                  <a:cubicBezTo>
                    <a:pt x="6370" y="7597"/>
                    <a:pt x="6429" y="7597"/>
                    <a:pt x="5751" y="6442"/>
                  </a:cubicBezTo>
                  <a:lnTo>
                    <a:pt x="6120" y="5787"/>
                  </a:lnTo>
                  <a:cubicBezTo>
                    <a:pt x="6179" y="5752"/>
                    <a:pt x="6191" y="5728"/>
                    <a:pt x="6239" y="5728"/>
                  </a:cubicBezTo>
                  <a:cubicBezTo>
                    <a:pt x="6263" y="5728"/>
                    <a:pt x="6298" y="5740"/>
                    <a:pt x="6310" y="5764"/>
                  </a:cubicBezTo>
                  <a:lnTo>
                    <a:pt x="7025" y="6990"/>
                  </a:lnTo>
                  <a:cubicBezTo>
                    <a:pt x="7057" y="7039"/>
                    <a:pt x="7118" y="7071"/>
                    <a:pt x="7176" y="7071"/>
                  </a:cubicBezTo>
                  <a:cubicBezTo>
                    <a:pt x="7203" y="7071"/>
                    <a:pt x="7228" y="7064"/>
                    <a:pt x="7251" y="7049"/>
                  </a:cubicBezTo>
                  <a:cubicBezTo>
                    <a:pt x="7322" y="7002"/>
                    <a:pt x="7358" y="6895"/>
                    <a:pt x="7310" y="6823"/>
                  </a:cubicBezTo>
                  <a:lnTo>
                    <a:pt x="6596" y="5609"/>
                  </a:lnTo>
                  <a:cubicBezTo>
                    <a:pt x="6537" y="5502"/>
                    <a:pt x="6441" y="5442"/>
                    <a:pt x="6322" y="5406"/>
                  </a:cubicBezTo>
                  <a:lnTo>
                    <a:pt x="6822" y="4573"/>
                  </a:lnTo>
                  <a:cubicBezTo>
                    <a:pt x="8573" y="3573"/>
                    <a:pt x="8525" y="3537"/>
                    <a:pt x="8739" y="3537"/>
                  </a:cubicBezTo>
                  <a:cubicBezTo>
                    <a:pt x="8906" y="3537"/>
                    <a:pt x="9049" y="3620"/>
                    <a:pt x="9144" y="3763"/>
                  </a:cubicBezTo>
                  <a:lnTo>
                    <a:pt x="9716" y="4763"/>
                  </a:lnTo>
                  <a:cubicBezTo>
                    <a:pt x="9747" y="4818"/>
                    <a:pt x="9804" y="4847"/>
                    <a:pt x="9859" y="4847"/>
                  </a:cubicBezTo>
                  <a:cubicBezTo>
                    <a:pt x="9888" y="4847"/>
                    <a:pt x="9917" y="4839"/>
                    <a:pt x="9942" y="4823"/>
                  </a:cubicBezTo>
                  <a:cubicBezTo>
                    <a:pt x="10013" y="4787"/>
                    <a:pt x="10049" y="4680"/>
                    <a:pt x="10001" y="4609"/>
                  </a:cubicBezTo>
                  <a:lnTo>
                    <a:pt x="9418" y="3597"/>
                  </a:lnTo>
                  <a:cubicBezTo>
                    <a:pt x="9282" y="3348"/>
                    <a:pt x="9011" y="3202"/>
                    <a:pt x="8736" y="3202"/>
                  </a:cubicBezTo>
                  <a:cubicBezTo>
                    <a:pt x="8602" y="3202"/>
                    <a:pt x="8467" y="3237"/>
                    <a:pt x="8346" y="3311"/>
                  </a:cubicBezTo>
                  <a:lnTo>
                    <a:pt x="7144" y="4013"/>
                  </a:lnTo>
                  <a:lnTo>
                    <a:pt x="7846" y="2811"/>
                  </a:lnTo>
                  <a:cubicBezTo>
                    <a:pt x="7918" y="2692"/>
                    <a:pt x="7941" y="2549"/>
                    <a:pt x="7941" y="2418"/>
                  </a:cubicBezTo>
                  <a:cubicBezTo>
                    <a:pt x="7941" y="2132"/>
                    <a:pt x="7799" y="1870"/>
                    <a:pt x="7560" y="1739"/>
                  </a:cubicBezTo>
                  <a:lnTo>
                    <a:pt x="7203" y="1525"/>
                  </a:lnTo>
                  <a:cubicBezTo>
                    <a:pt x="7181" y="1510"/>
                    <a:pt x="7155" y="1503"/>
                    <a:pt x="7128" y="1503"/>
                  </a:cubicBezTo>
                  <a:cubicBezTo>
                    <a:pt x="7070" y="1503"/>
                    <a:pt x="7010" y="1535"/>
                    <a:pt x="6977" y="1584"/>
                  </a:cubicBezTo>
                  <a:cubicBezTo>
                    <a:pt x="6929" y="1656"/>
                    <a:pt x="6965" y="1763"/>
                    <a:pt x="7037" y="1811"/>
                  </a:cubicBezTo>
                  <a:lnTo>
                    <a:pt x="7394" y="2013"/>
                  </a:lnTo>
                  <a:cubicBezTo>
                    <a:pt x="7608" y="2132"/>
                    <a:pt x="7691" y="2418"/>
                    <a:pt x="7560" y="2644"/>
                  </a:cubicBezTo>
                  <a:lnTo>
                    <a:pt x="6572" y="4335"/>
                  </a:lnTo>
                  <a:lnTo>
                    <a:pt x="6251" y="4918"/>
                  </a:lnTo>
                  <a:lnTo>
                    <a:pt x="5882" y="5561"/>
                  </a:lnTo>
                  <a:lnTo>
                    <a:pt x="5358" y="6454"/>
                  </a:lnTo>
                  <a:cubicBezTo>
                    <a:pt x="5024" y="7002"/>
                    <a:pt x="4751" y="7490"/>
                    <a:pt x="4036" y="8752"/>
                  </a:cubicBezTo>
                  <a:cubicBezTo>
                    <a:pt x="3953" y="8871"/>
                    <a:pt x="3917" y="8966"/>
                    <a:pt x="3881" y="9014"/>
                  </a:cubicBezTo>
                  <a:cubicBezTo>
                    <a:pt x="3884" y="9010"/>
                    <a:pt x="3885" y="9007"/>
                    <a:pt x="3884" y="9007"/>
                  </a:cubicBezTo>
                  <a:lnTo>
                    <a:pt x="3884" y="9007"/>
                  </a:lnTo>
                  <a:cubicBezTo>
                    <a:pt x="3882" y="9007"/>
                    <a:pt x="3851" y="9059"/>
                    <a:pt x="3762" y="9216"/>
                  </a:cubicBezTo>
                  <a:lnTo>
                    <a:pt x="3762" y="8192"/>
                  </a:lnTo>
                  <a:cubicBezTo>
                    <a:pt x="4048" y="8145"/>
                    <a:pt x="4096" y="7895"/>
                    <a:pt x="4191" y="7740"/>
                  </a:cubicBezTo>
                  <a:cubicBezTo>
                    <a:pt x="4191" y="7728"/>
                    <a:pt x="4227" y="7692"/>
                    <a:pt x="4310" y="7538"/>
                  </a:cubicBezTo>
                  <a:cubicBezTo>
                    <a:pt x="4370" y="7430"/>
                    <a:pt x="4310" y="7311"/>
                    <a:pt x="4191" y="7288"/>
                  </a:cubicBezTo>
                  <a:cubicBezTo>
                    <a:pt x="4178" y="7282"/>
                    <a:pt x="4165" y="7280"/>
                    <a:pt x="4152" y="7280"/>
                  </a:cubicBezTo>
                  <a:cubicBezTo>
                    <a:pt x="4103" y="7280"/>
                    <a:pt x="4055" y="7312"/>
                    <a:pt x="4036" y="7359"/>
                  </a:cubicBezTo>
                  <a:cubicBezTo>
                    <a:pt x="4037" y="7358"/>
                    <a:pt x="4037" y="7357"/>
                    <a:pt x="4036" y="7357"/>
                  </a:cubicBezTo>
                  <a:cubicBezTo>
                    <a:pt x="4029" y="7357"/>
                    <a:pt x="3762" y="7824"/>
                    <a:pt x="3762" y="7835"/>
                  </a:cubicBezTo>
                  <a:lnTo>
                    <a:pt x="3762" y="6990"/>
                  </a:lnTo>
                  <a:lnTo>
                    <a:pt x="3917" y="7073"/>
                  </a:lnTo>
                  <a:cubicBezTo>
                    <a:pt x="3942" y="7090"/>
                    <a:pt x="3970" y="7098"/>
                    <a:pt x="3999" y="7098"/>
                  </a:cubicBezTo>
                  <a:cubicBezTo>
                    <a:pt x="4054" y="7098"/>
                    <a:pt x="4108" y="7068"/>
                    <a:pt x="4131" y="7014"/>
                  </a:cubicBezTo>
                  <a:cubicBezTo>
                    <a:pt x="4179" y="6942"/>
                    <a:pt x="4155" y="6835"/>
                    <a:pt x="4072" y="6799"/>
                  </a:cubicBezTo>
                  <a:lnTo>
                    <a:pt x="3762" y="6609"/>
                  </a:lnTo>
                  <a:lnTo>
                    <a:pt x="3762" y="6121"/>
                  </a:lnTo>
                  <a:cubicBezTo>
                    <a:pt x="3834" y="6156"/>
                    <a:pt x="3870" y="6204"/>
                    <a:pt x="3941" y="6204"/>
                  </a:cubicBezTo>
                  <a:cubicBezTo>
                    <a:pt x="4108" y="6204"/>
                    <a:pt x="4167" y="5978"/>
                    <a:pt x="4036" y="5883"/>
                  </a:cubicBezTo>
                  <a:cubicBezTo>
                    <a:pt x="3858" y="5775"/>
                    <a:pt x="3798" y="5752"/>
                    <a:pt x="3774" y="5740"/>
                  </a:cubicBezTo>
                  <a:lnTo>
                    <a:pt x="3774" y="5287"/>
                  </a:lnTo>
                  <a:cubicBezTo>
                    <a:pt x="4905" y="5942"/>
                    <a:pt x="4882" y="5942"/>
                    <a:pt x="5024" y="5942"/>
                  </a:cubicBezTo>
                  <a:cubicBezTo>
                    <a:pt x="5179" y="5942"/>
                    <a:pt x="5310" y="5871"/>
                    <a:pt x="5382" y="5740"/>
                  </a:cubicBezTo>
                  <a:cubicBezTo>
                    <a:pt x="5405" y="5704"/>
                    <a:pt x="5465" y="5621"/>
                    <a:pt x="5655" y="5275"/>
                  </a:cubicBezTo>
                  <a:cubicBezTo>
                    <a:pt x="5724" y="5161"/>
                    <a:pt x="5617" y="5025"/>
                    <a:pt x="5492" y="5025"/>
                  </a:cubicBezTo>
                  <a:cubicBezTo>
                    <a:pt x="5487" y="5025"/>
                    <a:pt x="5482" y="5025"/>
                    <a:pt x="5477" y="5025"/>
                  </a:cubicBezTo>
                  <a:cubicBezTo>
                    <a:pt x="5477" y="5025"/>
                    <a:pt x="5405" y="5037"/>
                    <a:pt x="5358" y="5097"/>
                  </a:cubicBezTo>
                  <a:lnTo>
                    <a:pt x="5084" y="5561"/>
                  </a:lnTo>
                  <a:cubicBezTo>
                    <a:pt x="5068" y="5584"/>
                    <a:pt x="5043" y="5603"/>
                    <a:pt x="5014" y="5603"/>
                  </a:cubicBezTo>
                  <a:cubicBezTo>
                    <a:pt x="4998" y="5603"/>
                    <a:pt x="4982" y="5597"/>
                    <a:pt x="4965" y="5585"/>
                  </a:cubicBezTo>
                  <a:cubicBezTo>
                    <a:pt x="3977" y="5013"/>
                    <a:pt x="3798" y="4906"/>
                    <a:pt x="3762" y="4883"/>
                  </a:cubicBezTo>
                  <a:lnTo>
                    <a:pt x="3762" y="4335"/>
                  </a:lnTo>
                  <a:cubicBezTo>
                    <a:pt x="3881" y="4156"/>
                    <a:pt x="3881" y="4073"/>
                    <a:pt x="3977" y="4073"/>
                  </a:cubicBezTo>
                  <a:cubicBezTo>
                    <a:pt x="3979" y="4073"/>
                    <a:pt x="3981" y="4073"/>
                    <a:pt x="3982" y="4073"/>
                  </a:cubicBezTo>
                  <a:cubicBezTo>
                    <a:pt x="4010" y="4073"/>
                    <a:pt x="4031" y="4094"/>
                    <a:pt x="5239" y="4787"/>
                  </a:cubicBezTo>
                  <a:cubicBezTo>
                    <a:pt x="5261" y="4798"/>
                    <a:pt x="5286" y="4804"/>
                    <a:pt x="5313" y="4804"/>
                  </a:cubicBezTo>
                  <a:cubicBezTo>
                    <a:pt x="5371" y="4804"/>
                    <a:pt x="5432" y="4777"/>
                    <a:pt x="5465" y="4728"/>
                  </a:cubicBezTo>
                  <a:cubicBezTo>
                    <a:pt x="5501" y="4644"/>
                    <a:pt x="5477" y="4549"/>
                    <a:pt x="5405" y="4502"/>
                  </a:cubicBezTo>
                  <a:lnTo>
                    <a:pt x="4179" y="3787"/>
                  </a:lnTo>
                  <a:cubicBezTo>
                    <a:pt x="4120" y="3751"/>
                    <a:pt x="4048" y="3728"/>
                    <a:pt x="3977" y="3728"/>
                  </a:cubicBezTo>
                  <a:cubicBezTo>
                    <a:pt x="3893" y="3728"/>
                    <a:pt x="3822" y="3740"/>
                    <a:pt x="3762" y="3787"/>
                  </a:cubicBezTo>
                  <a:lnTo>
                    <a:pt x="3762" y="2894"/>
                  </a:lnTo>
                  <a:lnTo>
                    <a:pt x="4834" y="1049"/>
                  </a:lnTo>
                  <a:cubicBezTo>
                    <a:pt x="4915" y="910"/>
                    <a:pt x="5075" y="822"/>
                    <a:pt x="5240" y="822"/>
                  </a:cubicBezTo>
                  <a:cubicBezTo>
                    <a:pt x="5316" y="822"/>
                    <a:pt x="5394" y="841"/>
                    <a:pt x="5465" y="882"/>
                  </a:cubicBezTo>
                  <a:lnTo>
                    <a:pt x="6477" y="1465"/>
                  </a:lnTo>
                  <a:cubicBezTo>
                    <a:pt x="6499" y="1480"/>
                    <a:pt x="6525" y="1487"/>
                    <a:pt x="6552" y="1487"/>
                  </a:cubicBezTo>
                  <a:cubicBezTo>
                    <a:pt x="6609" y="1487"/>
                    <a:pt x="6667" y="1455"/>
                    <a:pt x="6691" y="1406"/>
                  </a:cubicBezTo>
                  <a:cubicBezTo>
                    <a:pt x="6739" y="1334"/>
                    <a:pt x="6715" y="1227"/>
                    <a:pt x="6632" y="1180"/>
                  </a:cubicBezTo>
                  <a:lnTo>
                    <a:pt x="5620" y="608"/>
                  </a:lnTo>
                  <a:cubicBezTo>
                    <a:pt x="5496" y="536"/>
                    <a:pt x="5359" y="502"/>
                    <a:pt x="5223" y="502"/>
                  </a:cubicBezTo>
                  <a:cubicBezTo>
                    <a:pt x="4954" y="502"/>
                    <a:pt x="4691" y="637"/>
                    <a:pt x="4548" y="882"/>
                  </a:cubicBezTo>
                  <a:lnTo>
                    <a:pt x="3774" y="2239"/>
                  </a:lnTo>
                  <a:lnTo>
                    <a:pt x="3774" y="799"/>
                  </a:lnTo>
                  <a:cubicBezTo>
                    <a:pt x="3774" y="370"/>
                    <a:pt x="3417" y="13"/>
                    <a:pt x="2988" y="13"/>
                  </a:cubicBezTo>
                  <a:lnTo>
                    <a:pt x="2572" y="13"/>
                  </a:lnTo>
                  <a:cubicBezTo>
                    <a:pt x="2488" y="13"/>
                    <a:pt x="2405" y="84"/>
                    <a:pt x="2405" y="168"/>
                  </a:cubicBezTo>
                  <a:cubicBezTo>
                    <a:pt x="2405" y="263"/>
                    <a:pt x="2488" y="334"/>
                    <a:pt x="2572" y="334"/>
                  </a:cubicBezTo>
                  <a:lnTo>
                    <a:pt x="2988" y="334"/>
                  </a:lnTo>
                  <a:cubicBezTo>
                    <a:pt x="3239" y="334"/>
                    <a:pt x="3453" y="549"/>
                    <a:pt x="3453" y="799"/>
                  </a:cubicBezTo>
                  <a:lnTo>
                    <a:pt x="3453" y="2823"/>
                  </a:lnTo>
                  <a:lnTo>
                    <a:pt x="3453" y="3489"/>
                  </a:lnTo>
                  <a:lnTo>
                    <a:pt x="3453" y="4216"/>
                  </a:lnTo>
                  <a:cubicBezTo>
                    <a:pt x="3453" y="8966"/>
                    <a:pt x="3477" y="9574"/>
                    <a:pt x="3417" y="9847"/>
                  </a:cubicBezTo>
                  <a:cubicBezTo>
                    <a:pt x="3381" y="10026"/>
                    <a:pt x="3298" y="10205"/>
                    <a:pt x="3203" y="10336"/>
                  </a:cubicBezTo>
                  <a:cubicBezTo>
                    <a:pt x="3167" y="10371"/>
                    <a:pt x="3143" y="10407"/>
                    <a:pt x="3108" y="10455"/>
                  </a:cubicBezTo>
                  <a:cubicBezTo>
                    <a:pt x="2858" y="10717"/>
                    <a:pt x="2512" y="10871"/>
                    <a:pt x="2143" y="10871"/>
                  </a:cubicBezTo>
                  <a:lnTo>
                    <a:pt x="1655" y="10871"/>
                  </a:lnTo>
                  <a:cubicBezTo>
                    <a:pt x="917" y="10871"/>
                    <a:pt x="321" y="10276"/>
                    <a:pt x="321" y="9550"/>
                  </a:cubicBezTo>
                  <a:lnTo>
                    <a:pt x="321" y="799"/>
                  </a:lnTo>
                  <a:cubicBezTo>
                    <a:pt x="321" y="549"/>
                    <a:pt x="536" y="334"/>
                    <a:pt x="786" y="334"/>
                  </a:cubicBezTo>
                  <a:lnTo>
                    <a:pt x="1953" y="334"/>
                  </a:lnTo>
                  <a:cubicBezTo>
                    <a:pt x="2036" y="334"/>
                    <a:pt x="2107" y="263"/>
                    <a:pt x="2107" y="168"/>
                  </a:cubicBezTo>
                  <a:cubicBezTo>
                    <a:pt x="2107" y="84"/>
                    <a:pt x="2036" y="1"/>
                    <a:pt x="19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2" name="Google Shape;12582;p66"/>
            <p:cNvSpPr/>
            <p:nvPr/>
          </p:nvSpPr>
          <p:spPr>
            <a:xfrm>
              <a:off x="1605630" y="4063935"/>
              <a:ext cx="46976" cy="76523"/>
            </a:xfrm>
            <a:custGeom>
              <a:rect b="b" l="l" r="r" t="t"/>
              <a:pathLst>
                <a:path extrusionOk="0" h="2406" w="1477">
                  <a:moveTo>
                    <a:pt x="417" y="0"/>
                  </a:moveTo>
                  <a:cubicBezTo>
                    <a:pt x="179" y="0"/>
                    <a:pt x="0" y="191"/>
                    <a:pt x="0" y="417"/>
                  </a:cubicBezTo>
                  <a:lnTo>
                    <a:pt x="0" y="2001"/>
                  </a:lnTo>
                  <a:cubicBezTo>
                    <a:pt x="0" y="2239"/>
                    <a:pt x="191" y="2405"/>
                    <a:pt x="417" y="2405"/>
                  </a:cubicBezTo>
                  <a:lnTo>
                    <a:pt x="953" y="2405"/>
                  </a:lnTo>
                  <a:cubicBezTo>
                    <a:pt x="1036" y="2405"/>
                    <a:pt x="1119" y="2334"/>
                    <a:pt x="1119" y="2251"/>
                  </a:cubicBezTo>
                  <a:cubicBezTo>
                    <a:pt x="1119" y="2155"/>
                    <a:pt x="1036" y="2084"/>
                    <a:pt x="953" y="2084"/>
                  </a:cubicBezTo>
                  <a:lnTo>
                    <a:pt x="417" y="2084"/>
                  </a:lnTo>
                  <a:cubicBezTo>
                    <a:pt x="369" y="2084"/>
                    <a:pt x="322" y="2036"/>
                    <a:pt x="322" y="1989"/>
                  </a:cubicBezTo>
                  <a:lnTo>
                    <a:pt x="322" y="417"/>
                  </a:lnTo>
                  <a:cubicBezTo>
                    <a:pt x="322" y="369"/>
                    <a:pt x="369" y="322"/>
                    <a:pt x="417" y="322"/>
                  </a:cubicBezTo>
                  <a:lnTo>
                    <a:pt x="1060" y="322"/>
                  </a:lnTo>
                  <a:cubicBezTo>
                    <a:pt x="1096" y="322"/>
                    <a:pt x="1143" y="369"/>
                    <a:pt x="1143" y="417"/>
                  </a:cubicBezTo>
                  <a:lnTo>
                    <a:pt x="1143" y="1834"/>
                  </a:lnTo>
                  <a:cubicBezTo>
                    <a:pt x="1143" y="1917"/>
                    <a:pt x="1215" y="1989"/>
                    <a:pt x="1310" y="1989"/>
                  </a:cubicBezTo>
                  <a:cubicBezTo>
                    <a:pt x="1393" y="1989"/>
                    <a:pt x="1477" y="1917"/>
                    <a:pt x="1477" y="1834"/>
                  </a:cubicBezTo>
                  <a:lnTo>
                    <a:pt x="1477" y="417"/>
                  </a:lnTo>
                  <a:cubicBezTo>
                    <a:pt x="1477" y="179"/>
                    <a:pt x="1274" y="0"/>
                    <a:pt x="10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3" name="Google Shape;12583;p66"/>
            <p:cNvSpPr/>
            <p:nvPr/>
          </p:nvSpPr>
          <p:spPr>
            <a:xfrm>
              <a:off x="1582158" y="4065462"/>
              <a:ext cx="10623" cy="45449"/>
            </a:xfrm>
            <a:custGeom>
              <a:rect b="b" l="l" r="r" t="t"/>
              <a:pathLst>
                <a:path extrusionOk="0" h="1429" w="334">
                  <a:moveTo>
                    <a:pt x="167" y="0"/>
                  </a:moveTo>
                  <a:cubicBezTo>
                    <a:pt x="83" y="0"/>
                    <a:pt x="0" y="71"/>
                    <a:pt x="0" y="167"/>
                  </a:cubicBezTo>
                  <a:lnTo>
                    <a:pt x="0" y="1262"/>
                  </a:lnTo>
                  <a:cubicBezTo>
                    <a:pt x="0" y="1357"/>
                    <a:pt x="83" y="1429"/>
                    <a:pt x="167" y="1429"/>
                  </a:cubicBezTo>
                  <a:cubicBezTo>
                    <a:pt x="262" y="1429"/>
                    <a:pt x="333" y="1357"/>
                    <a:pt x="333" y="1262"/>
                  </a:cubicBezTo>
                  <a:lnTo>
                    <a:pt x="333" y="167"/>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4" name="Google Shape;12584;p66"/>
            <p:cNvSpPr/>
            <p:nvPr/>
          </p:nvSpPr>
          <p:spPr>
            <a:xfrm>
              <a:off x="1582158" y="4121884"/>
              <a:ext cx="10623" cy="17429"/>
            </a:xfrm>
            <a:custGeom>
              <a:rect b="b" l="l" r="r" t="t"/>
              <a:pathLst>
                <a:path extrusionOk="0" h="548" w="334">
                  <a:moveTo>
                    <a:pt x="167" y="0"/>
                  </a:moveTo>
                  <a:cubicBezTo>
                    <a:pt x="83" y="0"/>
                    <a:pt x="0" y="71"/>
                    <a:pt x="0" y="155"/>
                  </a:cubicBezTo>
                  <a:lnTo>
                    <a:pt x="0" y="381"/>
                  </a:lnTo>
                  <a:cubicBezTo>
                    <a:pt x="0" y="476"/>
                    <a:pt x="83" y="548"/>
                    <a:pt x="167" y="548"/>
                  </a:cubicBezTo>
                  <a:cubicBezTo>
                    <a:pt x="262" y="548"/>
                    <a:pt x="333" y="476"/>
                    <a:pt x="333" y="381"/>
                  </a:cubicBezTo>
                  <a:lnTo>
                    <a:pt x="333" y="155"/>
                  </a:lnTo>
                  <a:cubicBezTo>
                    <a:pt x="333" y="71"/>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5" name="Google Shape;12585;p66"/>
            <p:cNvSpPr/>
            <p:nvPr/>
          </p:nvSpPr>
          <p:spPr>
            <a:xfrm>
              <a:off x="1497684" y="4121884"/>
              <a:ext cx="10273" cy="17429"/>
            </a:xfrm>
            <a:custGeom>
              <a:rect b="b" l="l" r="r" t="t"/>
              <a:pathLst>
                <a:path extrusionOk="0" h="548" w="323">
                  <a:moveTo>
                    <a:pt x="168" y="0"/>
                  </a:moveTo>
                  <a:cubicBezTo>
                    <a:pt x="72" y="0"/>
                    <a:pt x="1" y="71"/>
                    <a:pt x="1" y="155"/>
                  </a:cubicBezTo>
                  <a:lnTo>
                    <a:pt x="1" y="381"/>
                  </a:lnTo>
                  <a:cubicBezTo>
                    <a:pt x="1" y="476"/>
                    <a:pt x="72" y="548"/>
                    <a:pt x="168" y="548"/>
                  </a:cubicBezTo>
                  <a:cubicBezTo>
                    <a:pt x="251" y="548"/>
                    <a:pt x="322" y="476"/>
                    <a:pt x="322" y="381"/>
                  </a:cubicBezTo>
                  <a:lnTo>
                    <a:pt x="322" y="155"/>
                  </a:lnTo>
                  <a:cubicBezTo>
                    <a:pt x="322"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6" name="Google Shape;12586;p66"/>
            <p:cNvSpPr/>
            <p:nvPr/>
          </p:nvSpPr>
          <p:spPr>
            <a:xfrm>
              <a:off x="1360604" y="4091574"/>
              <a:ext cx="43986" cy="43573"/>
            </a:xfrm>
            <a:custGeom>
              <a:rect b="b" l="l" r="r" t="t"/>
              <a:pathLst>
                <a:path extrusionOk="0" h="1370" w="1383">
                  <a:moveTo>
                    <a:pt x="691" y="322"/>
                  </a:moveTo>
                  <a:cubicBezTo>
                    <a:pt x="882" y="322"/>
                    <a:pt x="1049" y="489"/>
                    <a:pt x="1049" y="679"/>
                  </a:cubicBezTo>
                  <a:cubicBezTo>
                    <a:pt x="1049" y="870"/>
                    <a:pt x="882" y="1036"/>
                    <a:pt x="691" y="1036"/>
                  </a:cubicBezTo>
                  <a:cubicBezTo>
                    <a:pt x="501" y="1036"/>
                    <a:pt x="334" y="870"/>
                    <a:pt x="334" y="679"/>
                  </a:cubicBezTo>
                  <a:cubicBezTo>
                    <a:pt x="334" y="489"/>
                    <a:pt x="501" y="322"/>
                    <a:pt x="691" y="322"/>
                  </a:cubicBezTo>
                  <a:close/>
                  <a:moveTo>
                    <a:pt x="691" y="1"/>
                  </a:moveTo>
                  <a:cubicBezTo>
                    <a:pt x="322" y="1"/>
                    <a:pt x="1" y="310"/>
                    <a:pt x="1" y="679"/>
                  </a:cubicBezTo>
                  <a:cubicBezTo>
                    <a:pt x="1" y="1048"/>
                    <a:pt x="322" y="1370"/>
                    <a:pt x="691" y="1370"/>
                  </a:cubicBezTo>
                  <a:cubicBezTo>
                    <a:pt x="1061" y="1370"/>
                    <a:pt x="1382" y="1048"/>
                    <a:pt x="1382" y="679"/>
                  </a:cubicBezTo>
                  <a:cubicBezTo>
                    <a:pt x="1382" y="310"/>
                    <a:pt x="1061"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7" name="Google Shape;12587;p66"/>
            <p:cNvSpPr/>
            <p:nvPr/>
          </p:nvSpPr>
          <p:spPr>
            <a:xfrm>
              <a:off x="1344320" y="3832172"/>
              <a:ext cx="76523" cy="46626"/>
            </a:xfrm>
            <a:custGeom>
              <a:rect b="b" l="l" r="r" t="t"/>
              <a:pathLst>
                <a:path extrusionOk="0" h="1466" w="2406">
                  <a:moveTo>
                    <a:pt x="418" y="1"/>
                  </a:moveTo>
                  <a:cubicBezTo>
                    <a:pt x="180" y="1"/>
                    <a:pt x="1" y="191"/>
                    <a:pt x="1" y="417"/>
                  </a:cubicBezTo>
                  <a:lnTo>
                    <a:pt x="1" y="1049"/>
                  </a:lnTo>
                  <a:cubicBezTo>
                    <a:pt x="1" y="1287"/>
                    <a:pt x="191" y="1465"/>
                    <a:pt x="418" y="1465"/>
                  </a:cubicBezTo>
                  <a:lnTo>
                    <a:pt x="1989" y="1465"/>
                  </a:lnTo>
                  <a:cubicBezTo>
                    <a:pt x="2227" y="1465"/>
                    <a:pt x="2406" y="1275"/>
                    <a:pt x="2406" y="1049"/>
                  </a:cubicBezTo>
                  <a:lnTo>
                    <a:pt x="2406" y="513"/>
                  </a:lnTo>
                  <a:cubicBezTo>
                    <a:pt x="2406" y="429"/>
                    <a:pt x="2335" y="358"/>
                    <a:pt x="2251" y="358"/>
                  </a:cubicBezTo>
                  <a:cubicBezTo>
                    <a:pt x="2156" y="358"/>
                    <a:pt x="2085" y="429"/>
                    <a:pt x="2085" y="513"/>
                  </a:cubicBezTo>
                  <a:lnTo>
                    <a:pt x="2085" y="1049"/>
                  </a:lnTo>
                  <a:cubicBezTo>
                    <a:pt x="2085" y="1096"/>
                    <a:pt x="2037" y="1144"/>
                    <a:pt x="1989" y="1144"/>
                  </a:cubicBezTo>
                  <a:lnTo>
                    <a:pt x="418" y="1144"/>
                  </a:lnTo>
                  <a:cubicBezTo>
                    <a:pt x="370" y="1144"/>
                    <a:pt x="322" y="1096"/>
                    <a:pt x="322" y="1049"/>
                  </a:cubicBezTo>
                  <a:lnTo>
                    <a:pt x="322" y="417"/>
                  </a:lnTo>
                  <a:cubicBezTo>
                    <a:pt x="322" y="370"/>
                    <a:pt x="370" y="322"/>
                    <a:pt x="418" y="322"/>
                  </a:cubicBezTo>
                  <a:lnTo>
                    <a:pt x="1823" y="322"/>
                  </a:lnTo>
                  <a:cubicBezTo>
                    <a:pt x="1918" y="322"/>
                    <a:pt x="1989" y="251"/>
                    <a:pt x="1989" y="156"/>
                  </a:cubicBezTo>
                  <a:cubicBezTo>
                    <a:pt x="1989" y="72"/>
                    <a:pt x="1918" y="1"/>
                    <a:pt x="18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8" name="Google Shape;12588;p66"/>
            <p:cNvSpPr/>
            <p:nvPr/>
          </p:nvSpPr>
          <p:spPr>
            <a:xfrm>
              <a:off x="1401887" y="3891648"/>
              <a:ext cx="17843" cy="10623"/>
            </a:xfrm>
            <a:custGeom>
              <a:rect b="b" l="l" r="r" t="t"/>
              <a:pathLst>
                <a:path extrusionOk="0" h="334" w="561">
                  <a:moveTo>
                    <a:pt x="167" y="0"/>
                  </a:moveTo>
                  <a:cubicBezTo>
                    <a:pt x="72" y="0"/>
                    <a:pt x="1" y="71"/>
                    <a:pt x="1" y="167"/>
                  </a:cubicBezTo>
                  <a:cubicBezTo>
                    <a:pt x="1" y="250"/>
                    <a:pt x="72" y="333"/>
                    <a:pt x="167" y="333"/>
                  </a:cubicBezTo>
                  <a:lnTo>
                    <a:pt x="394" y="333"/>
                  </a:lnTo>
                  <a:cubicBezTo>
                    <a:pt x="477" y="333"/>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89" name="Google Shape;12589;p66"/>
            <p:cNvSpPr/>
            <p:nvPr/>
          </p:nvSpPr>
          <p:spPr>
            <a:xfrm>
              <a:off x="1345465" y="3891648"/>
              <a:ext cx="45863" cy="10623"/>
            </a:xfrm>
            <a:custGeom>
              <a:rect b="b" l="l" r="r" t="t"/>
              <a:pathLst>
                <a:path extrusionOk="0" h="334" w="1442">
                  <a:moveTo>
                    <a:pt x="167" y="0"/>
                  </a:moveTo>
                  <a:cubicBezTo>
                    <a:pt x="84" y="0"/>
                    <a:pt x="1" y="71"/>
                    <a:pt x="1" y="167"/>
                  </a:cubicBezTo>
                  <a:cubicBezTo>
                    <a:pt x="1" y="250"/>
                    <a:pt x="84" y="333"/>
                    <a:pt x="167" y="333"/>
                  </a:cubicBezTo>
                  <a:lnTo>
                    <a:pt x="1275" y="333"/>
                  </a:lnTo>
                  <a:cubicBezTo>
                    <a:pt x="1358" y="333"/>
                    <a:pt x="1441" y="250"/>
                    <a:pt x="1441" y="167"/>
                  </a:cubicBezTo>
                  <a:cubicBezTo>
                    <a:pt x="1441" y="71"/>
                    <a:pt x="1358" y="0"/>
                    <a:pt x="1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0" name="Google Shape;12590;p66"/>
            <p:cNvSpPr/>
            <p:nvPr/>
          </p:nvSpPr>
          <p:spPr>
            <a:xfrm>
              <a:off x="1343588" y="3917378"/>
              <a:ext cx="77254" cy="46626"/>
            </a:xfrm>
            <a:custGeom>
              <a:rect b="b" l="l" r="r" t="t"/>
              <a:pathLst>
                <a:path extrusionOk="0" h="1466" w="2429">
                  <a:moveTo>
                    <a:pt x="417" y="1"/>
                  </a:moveTo>
                  <a:cubicBezTo>
                    <a:pt x="179" y="1"/>
                    <a:pt x="0" y="191"/>
                    <a:pt x="0" y="417"/>
                  </a:cubicBezTo>
                  <a:lnTo>
                    <a:pt x="0" y="1048"/>
                  </a:lnTo>
                  <a:cubicBezTo>
                    <a:pt x="0" y="1287"/>
                    <a:pt x="203" y="1465"/>
                    <a:pt x="417" y="1465"/>
                  </a:cubicBezTo>
                  <a:lnTo>
                    <a:pt x="2000" y="1465"/>
                  </a:lnTo>
                  <a:cubicBezTo>
                    <a:pt x="2239" y="1465"/>
                    <a:pt x="2417" y="1275"/>
                    <a:pt x="2417" y="1048"/>
                  </a:cubicBezTo>
                  <a:lnTo>
                    <a:pt x="2417" y="513"/>
                  </a:lnTo>
                  <a:cubicBezTo>
                    <a:pt x="2429" y="417"/>
                    <a:pt x="2358" y="334"/>
                    <a:pt x="2274" y="334"/>
                  </a:cubicBezTo>
                  <a:cubicBezTo>
                    <a:pt x="2250" y="334"/>
                    <a:pt x="2239" y="334"/>
                    <a:pt x="2215" y="358"/>
                  </a:cubicBezTo>
                  <a:cubicBezTo>
                    <a:pt x="2155" y="370"/>
                    <a:pt x="2096" y="441"/>
                    <a:pt x="2096" y="513"/>
                  </a:cubicBezTo>
                  <a:lnTo>
                    <a:pt x="2096" y="1048"/>
                  </a:lnTo>
                  <a:cubicBezTo>
                    <a:pt x="2096" y="1096"/>
                    <a:pt x="2048" y="1144"/>
                    <a:pt x="2000" y="1144"/>
                  </a:cubicBezTo>
                  <a:lnTo>
                    <a:pt x="417" y="1144"/>
                  </a:lnTo>
                  <a:cubicBezTo>
                    <a:pt x="381" y="1144"/>
                    <a:pt x="334" y="1096"/>
                    <a:pt x="334" y="1048"/>
                  </a:cubicBezTo>
                  <a:lnTo>
                    <a:pt x="334" y="417"/>
                  </a:lnTo>
                  <a:cubicBezTo>
                    <a:pt x="334" y="370"/>
                    <a:pt x="381" y="322"/>
                    <a:pt x="417" y="322"/>
                  </a:cubicBezTo>
                  <a:lnTo>
                    <a:pt x="1834" y="322"/>
                  </a:lnTo>
                  <a:cubicBezTo>
                    <a:pt x="1929" y="322"/>
                    <a:pt x="2000" y="251"/>
                    <a:pt x="2000" y="155"/>
                  </a:cubicBezTo>
                  <a:cubicBezTo>
                    <a:pt x="2000" y="72"/>
                    <a:pt x="1929"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1" name="Google Shape;12591;p66"/>
            <p:cNvSpPr/>
            <p:nvPr/>
          </p:nvSpPr>
          <p:spPr>
            <a:xfrm>
              <a:off x="1401887" y="3976471"/>
              <a:ext cx="17843" cy="10241"/>
            </a:xfrm>
            <a:custGeom>
              <a:rect b="b" l="l" r="r" t="t"/>
              <a:pathLst>
                <a:path extrusionOk="0" h="322" w="561">
                  <a:moveTo>
                    <a:pt x="167" y="0"/>
                  </a:moveTo>
                  <a:cubicBezTo>
                    <a:pt x="72" y="0"/>
                    <a:pt x="1" y="71"/>
                    <a:pt x="1" y="167"/>
                  </a:cubicBezTo>
                  <a:cubicBezTo>
                    <a:pt x="1" y="250"/>
                    <a:pt x="72" y="322"/>
                    <a:pt x="167" y="322"/>
                  </a:cubicBezTo>
                  <a:lnTo>
                    <a:pt x="394" y="322"/>
                  </a:lnTo>
                  <a:cubicBezTo>
                    <a:pt x="477" y="322"/>
                    <a:pt x="560" y="250"/>
                    <a:pt x="560" y="167"/>
                  </a:cubicBezTo>
                  <a:cubicBezTo>
                    <a:pt x="560" y="71"/>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2" name="Google Shape;12592;p66"/>
            <p:cNvSpPr/>
            <p:nvPr/>
          </p:nvSpPr>
          <p:spPr>
            <a:xfrm>
              <a:off x="1345465" y="3976471"/>
              <a:ext cx="45863" cy="10241"/>
            </a:xfrm>
            <a:custGeom>
              <a:rect b="b" l="l" r="r" t="t"/>
              <a:pathLst>
                <a:path extrusionOk="0" h="322" w="1442">
                  <a:moveTo>
                    <a:pt x="167" y="0"/>
                  </a:moveTo>
                  <a:cubicBezTo>
                    <a:pt x="84" y="0"/>
                    <a:pt x="1" y="71"/>
                    <a:pt x="1" y="167"/>
                  </a:cubicBezTo>
                  <a:cubicBezTo>
                    <a:pt x="1" y="250"/>
                    <a:pt x="84" y="322"/>
                    <a:pt x="167" y="322"/>
                  </a:cubicBezTo>
                  <a:lnTo>
                    <a:pt x="1275" y="322"/>
                  </a:lnTo>
                  <a:cubicBezTo>
                    <a:pt x="1358" y="322"/>
                    <a:pt x="1441" y="250"/>
                    <a:pt x="1441" y="167"/>
                  </a:cubicBezTo>
                  <a:cubicBezTo>
                    <a:pt x="1441" y="71"/>
                    <a:pt x="1382" y="0"/>
                    <a:pt x="1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3" name="Google Shape;12593;p66"/>
            <p:cNvSpPr/>
            <p:nvPr/>
          </p:nvSpPr>
          <p:spPr>
            <a:xfrm>
              <a:off x="1343588" y="4001057"/>
              <a:ext cx="77636" cy="46626"/>
            </a:xfrm>
            <a:custGeom>
              <a:rect b="b" l="l" r="r" t="t"/>
              <a:pathLst>
                <a:path extrusionOk="0" h="1466" w="2441">
                  <a:moveTo>
                    <a:pt x="417" y="1"/>
                  </a:moveTo>
                  <a:cubicBezTo>
                    <a:pt x="179" y="1"/>
                    <a:pt x="0" y="191"/>
                    <a:pt x="0" y="418"/>
                  </a:cubicBezTo>
                  <a:lnTo>
                    <a:pt x="0" y="1049"/>
                  </a:lnTo>
                  <a:cubicBezTo>
                    <a:pt x="0" y="1156"/>
                    <a:pt x="48" y="1263"/>
                    <a:pt x="107" y="1334"/>
                  </a:cubicBezTo>
                  <a:cubicBezTo>
                    <a:pt x="179" y="1430"/>
                    <a:pt x="298" y="1465"/>
                    <a:pt x="417" y="1465"/>
                  </a:cubicBezTo>
                  <a:lnTo>
                    <a:pt x="2000" y="1465"/>
                  </a:lnTo>
                  <a:cubicBezTo>
                    <a:pt x="2131" y="1465"/>
                    <a:pt x="2239" y="1406"/>
                    <a:pt x="2310" y="1323"/>
                  </a:cubicBezTo>
                  <a:cubicBezTo>
                    <a:pt x="2310" y="1323"/>
                    <a:pt x="2417" y="1203"/>
                    <a:pt x="2417" y="1049"/>
                  </a:cubicBezTo>
                  <a:cubicBezTo>
                    <a:pt x="2417" y="525"/>
                    <a:pt x="2441" y="489"/>
                    <a:pt x="2405" y="430"/>
                  </a:cubicBezTo>
                  <a:cubicBezTo>
                    <a:pt x="2370" y="381"/>
                    <a:pt x="2317" y="358"/>
                    <a:pt x="2266" y="358"/>
                  </a:cubicBezTo>
                  <a:cubicBezTo>
                    <a:pt x="2179" y="358"/>
                    <a:pt x="2096" y="421"/>
                    <a:pt x="2096" y="525"/>
                  </a:cubicBezTo>
                  <a:lnTo>
                    <a:pt x="2096" y="1061"/>
                  </a:lnTo>
                  <a:cubicBezTo>
                    <a:pt x="2096" y="1096"/>
                    <a:pt x="2048" y="1144"/>
                    <a:pt x="2000" y="1144"/>
                  </a:cubicBezTo>
                  <a:lnTo>
                    <a:pt x="417" y="1144"/>
                  </a:lnTo>
                  <a:cubicBezTo>
                    <a:pt x="381" y="1144"/>
                    <a:pt x="334" y="1096"/>
                    <a:pt x="334" y="1061"/>
                  </a:cubicBezTo>
                  <a:lnTo>
                    <a:pt x="334" y="418"/>
                  </a:lnTo>
                  <a:cubicBezTo>
                    <a:pt x="334" y="370"/>
                    <a:pt x="381" y="322"/>
                    <a:pt x="417" y="322"/>
                  </a:cubicBezTo>
                  <a:lnTo>
                    <a:pt x="1834" y="322"/>
                  </a:lnTo>
                  <a:cubicBezTo>
                    <a:pt x="1893" y="322"/>
                    <a:pt x="1965" y="287"/>
                    <a:pt x="1988" y="227"/>
                  </a:cubicBezTo>
                  <a:cubicBezTo>
                    <a:pt x="2024" y="120"/>
                    <a:pt x="1941"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4" name="Google Shape;12594;p66"/>
            <p:cNvSpPr/>
            <p:nvPr/>
          </p:nvSpPr>
          <p:spPr>
            <a:xfrm>
              <a:off x="1344702" y="4060150"/>
              <a:ext cx="46626" cy="10623"/>
            </a:xfrm>
            <a:custGeom>
              <a:rect b="b" l="l" r="r" t="t"/>
              <a:pathLst>
                <a:path extrusionOk="0" h="334" w="1466">
                  <a:moveTo>
                    <a:pt x="168" y="0"/>
                  </a:moveTo>
                  <a:cubicBezTo>
                    <a:pt x="108" y="12"/>
                    <a:pt x="60" y="48"/>
                    <a:pt x="48" y="96"/>
                  </a:cubicBezTo>
                  <a:cubicBezTo>
                    <a:pt x="1" y="191"/>
                    <a:pt x="72" y="334"/>
                    <a:pt x="191" y="334"/>
                  </a:cubicBezTo>
                  <a:lnTo>
                    <a:pt x="1299" y="334"/>
                  </a:lnTo>
                  <a:cubicBezTo>
                    <a:pt x="1382" y="334"/>
                    <a:pt x="1453" y="250"/>
                    <a:pt x="1453" y="167"/>
                  </a:cubicBezTo>
                  <a:cubicBezTo>
                    <a:pt x="1465" y="72"/>
                    <a:pt x="1382" y="0"/>
                    <a:pt x="1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5" name="Google Shape;12595;p66"/>
            <p:cNvSpPr/>
            <p:nvPr/>
          </p:nvSpPr>
          <p:spPr>
            <a:xfrm>
              <a:off x="1401887" y="4060150"/>
              <a:ext cx="17843" cy="10623"/>
            </a:xfrm>
            <a:custGeom>
              <a:rect b="b" l="l" r="r" t="t"/>
              <a:pathLst>
                <a:path extrusionOk="0" h="334" w="561">
                  <a:moveTo>
                    <a:pt x="167" y="0"/>
                  </a:moveTo>
                  <a:cubicBezTo>
                    <a:pt x="72" y="0"/>
                    <a:pt x="1" y="72"/>
                    <a:pt x="1" y="167"/>
                  </a:cubicBezTo>
                  <a:cubicBezTo>
                    <a:pt x="1" y="250"/>
                    <a:pt x="72" y="334"/>
                    <a:pt x="167" y="334"/>
                  </a:cubicBezTo>
                  <a:lnTo>
                    <a:pt x="394" y="334"/>
                  </a:lnTo>
                  <a:cubicBezTo>
                    <a:pt x="477" y="334"/>
                    <a:pt x="560" y="250"/>
                    <a:pt x="560" y="167"/>
                  </a:cubicBezTo>
                  <a:cubicBezTo>
                    <a:pt x="560" y="72"/>
                    <a:pt x="477" y="0"/>
                    <a:pt x="3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6" name="Google Shape;12596;p66"/>
            <p:cNvSpPr/>
            <p:nvPr/>
          </p:nvSpPr>
          <p:spPr>
            <a:xfrm>
              <a:off x="1563584" y="3936365"/>
              <a:ext cx="67077" cy="80276"/>
            </a:xfrm>
            <a:custGeom>
              <a:rect b="b" l="l" r="r" t="t"/>
              <a:pathLst>
                <a:path extrusionOk="0" h="2524" w="2109">
                  <a:moveTo>
                    <a:pt x="986" y="0"/>
                  </a:moveTo>
                  <a:cubicBezTo>
                    <a:pt x="915" y="0"/>
                    <a:pt x="842" y="19"/>
                    <a:pt x="775" y="59"/>
                  </a:cubicBezTo>
                  <a:lnTo>
                    <a:pt x="203" y="380"/>
                  </a:lnTo>
                  <a:cubicBezTo>
                    <a:pt x="72" y="451"/>
                    <a:pt x="1" y="594"/>
                    <a:pt x="1" y="737"/>
                  </a:cubicBezTo>
                  <a:cubicBezTo>
                    <a:pt x="1" y="928"/>
                    <a:pt x="60" y="916"/>
                    <a:pt x="846" y="2321"/>
                  </a:cubicBezTo>
                  <a:cubicBezTo>
                    <a:pt x="917" y="2452"/>
                    <a:pt x="1048" y="2523"/>
                    <a:pt x="1203" y="2523"/>
                  </a:cubicBezTo>
                  <a:cubicBezTo>
                    <a:pt x="1382" y="2523"/>
                    <a:pt x="1453" y="2416"/>
                    <a:pt x="1882" y="2190"/>
                  </a:cubicBezTo>
                  <a:cubicBezTo>
                    <a:pt x="1965" y="2154"/>
                    <a:pt x="1989" y="2047"/>
                    <a:pt x="1941" y="1975"/>
                  </a:cubicBezTo>
                  <a:cubicBezTo>
                    <a:pt x="1918" y="1921"/>
                    <a:pt x="1864" y="1892"/>
                    <a:pt x="1809" y="1892"/>
                  </a:cubicBezTo>
                  <a:cubicBezTo>
                    <a:pt x="1780" y="1892"/>
                    <a:pt x="1752" y="1900"/>
                    <a:pt x="1727" y="1916"/>
                  </a:cubicBezTo>
                  <a:cubicBezTo>
                    <a:pt x="1227" y="2190"/>
                    <a:pt x="1251" y="2190"/>
                    <a:pt x="1215" y="2190"/>
                  </a:cubicBezTo>
                  <a:cubicBezTo>
                    <a:pt x="1132" y="2190"/>
                    <a:pt x="1167" y="2178"/>
                    <a:pt x="358" y="785"/>
                  </a:cubicBezTo>
                  <a:cubicBezTo>
                    <a:pt x="322" y="737"/>
                    <a:pt x="334" y="690"/>
                    <a:pt x="382" y="666"/>
                  </a:cubicBezTo>
                  <a:lnTo>
                    <a:pt x="953" y="332"/>
                  </a:lnTo>
                  <a:cubicBezTo>
                    <a:pt x="965" y="324"/>
                    <a:pt x="978" y="320"/>
                    <a:pt x="992" y="320"/>
                  </a:cubicBezTo>
                  <a:cubicBezTo>
                    <a:pt x="1019" y="320"/>
                    <a:pt x="1048" y="336"/>
                    <a:pt x="1072" y="368"/>
                  </a:cubicBezTo>
                  <a:lnTo>
                    <a:pt x="1787" y="1583"/>
                  </a:lnTo>
                  <a:cubicBezTo>
                    <a:pt x="1810" y="1637"/>
                    <a:pt x="1864" y="1666"/>
                    <a:pt x="1919" y="1666"/>
                  </a:cubicBezTo>
                  <a:cubicBezTo>
                    <a:pt x="1948" y="1666"/>
                    <a:pt x="1976" y="1658"/>
                    <a:pt x="2001" y="1642"/>
                  </a:cubicBezTo>
                  <a:cubicBezTo>
                    <a:pt x="2084" y="1606"/>
                    <a:pt x="2108" y="1499"/>
                    <a:pt x="2060" y="1428"/>
                  </a:cubicBezTo>
                  <a:lnTo>
                    <a:pt x="1346" y="201"/>
                  </a:lnTo>
                  <a:cubicBezTo>
                    <a:pt x="1267" y="74"/>
                    <a:pt x="1129" y="0"/>
                    <a:pt x="98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7" name="Google Shape;12597;p66"/>
            <p:cNvSpPr/>
            <p:nvPr/>
          </p:nvSpPr>
          <p:spPr>
            <a:xfrm>
              <a:off x="1569658" y="4013174"/>
              <a:ext cx="15553" cy="16698"/>
            </a:xfrm>
            <a:custGeom>
              <a:rect b="b" l="l" r="r" t="t"/>
              <a:pathLst>
                <a:path extrusionOk="0" h="525" w="489">
                  <a:moveTo>
                    <a:pt x="189" y="0"/>
                  </a:moveTo>
                  <a:cubicBezTo>
                    <a:pt x="161" y="0"/>
                    <a:pt x="132" y="8"/>
                    <a:pt x="107" y="25"/>
                  </a:cubicBezTo>
                  <a:cubicBezTo>
                    <a:pt x="24" y="60"/>
                    <a:pt x="0" y="168"/>
                    <a:pt x="48" y="239"/>
                  </a:cubicBezTo>
                  <a:lnTo>
                    <a:pt x="143" y="441"/>
                  </a:lnTo>
                  <a:cubicBezTo>
                    <a:pt x="179" y="501"/>
                    <a:pt x="238" y="525"/>
                    <a:pt x="298" y="525"/>
                  </a:cubicBezTo>
                  <a:cubicBezTo>
                    <a:pt x="417" y="513"/>
                    <a:pt x="488" y="382"/>
                    <a:pt x="429" y="275"/>
                  </a:cubicBezTo>
                  <a:lnTo>
                    <a:pt x="322" y="84"/>
                  </a:lnTo>
                  <a:cubicBezTo>
                    <a:pt x="298" y="30"/>
                    <a:pt x="244"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8" name="Google Shape;12598;p66"/>
            <p:cNvSpPr/>
            <p:nvPr/>
          </p:nvSpPr>
          <p:spPr>
            <a:xfrm>
              <a:off x="1541256" y="3964417"/>
              <a:ext cx="29165" cy="40615"/>
            </a:xfrm>
            <a:custGeom>
              <a:rect b="b" l="l" r="r" t="t"/>
              <a:pathLst>
                <a:path extrusionOk="0" h="1277" w="917">
                  <a:moveTo>
                    <a:pt x="182" y="0"/>
                  </a:moveTo>
                  <a:cubicBezTo>
                    <a:pt x="156" y="0"/>
                    <a:pt x="130" y="7"/>
                    <a:pt x="107" y="22"/>
                  </a:cubicBezTo>
                  <a:cubicBezTo>
                    <a:pt x="24" y="69"/>
                    <a:pt x="0" y="165"/>
                    <a:pt x="48" y="248"/>
                  </a:cubicBezTo>
                  <a:lnTo>
                    <a:pt x="596" y="1201"/>
                  </a:lnTo>
                  <a:cubicBezTo>
                    <a:pt x="628" y="1250"/>
                    <a:pt x="684" y="1277"/>
                    <a:pt x="743" y="1277"/>
                  </a:cubicBezTo>
                  <a:cubicBezTo>
                    <a:pt x="769" y="1277"/>
                    <a:pt x="796" y="1271"/>
                    <a:pt x="822" y="1260"/>
                  </a:cubicBezTo>
                  <a:cubicBezTo>
                    <a:pt x="893" y="1212"/>
                    <a:pt x="917" y="1105"/>
                    <a:pt x="881" y="1034"/>
                  </a:cubicBezTo>
                  <a:lnTo>
                    <a:pt x="322" y="81"/>
                  </a:lnTo>
                  <a:cubicBezTo>
                    <a:pt x="297" y="32"/>
                    <a:pt x="239" y="0"/>
                    <a:pt x="1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599" name="Google Shape;12599;p66"/>
            <p:cNvSpPr/>
            <p:nvPr/>
          </p:nvSpPr>
          <p:spPr>
            <a:xfrm>
              <a:off x="1496189" y="4055284"/>
              <a:ext cx="15171" cy="16634"/>
            </a:xfrm>
            <a:custGeom>
              <a:rect b="b" l="l" r="r" t="t"/>
              <a:pathLst>
                <a:path extrusionOk="0" h="523" w="477">
                  <a:moveTo>
                    <a:pt x="182" y="1"/>
                  </a:moveTo>
                  <a:cubicBezTo>
                    <a:pt x="156" y="1"/>
                    <a:pt x="130" y="7"/>
                    <a:pt x="108" y="22"/>
                  </a:cubicBezTo>
                  <a:cubicBezTo>
                    <a:pt x="36" y="70"/>
                    <a:pt x="0" y="165"/>
                    <a:pt x="48" y="249"/>
                  </a:cubicBezTo>
                  <a:cubicBezTo>
                    <a:pt x="48" y="249"/>
                    <a:pt x="155" y="427"/>
                    <a:pt x="155" y="439"/>
                  </a:cubicBezTo>
                  <a:cubicBezTo>
                    <a:pt x="194" y="494"/>
                    <a:pt x="259" y="523"/>
                    <a:pt x="309" y="523"/>
                  </a:cubicBezTo>
                  <a:cubicBezTo>
                    <a:pt x="335" y="523"/>
                    <a:pt x="357" y="515"/>
                    <a:pt x="369" y="499"/>
                  </a:cubicBezTo>
                  <a:cubicBezTo>
                    <a:pt x="453" y="451"/>
                    <a:pt x="477" y="344"/>
                    <a:pt x="429" y="272"/>
                  </a:cubicBezTo>
                  <a:lnTo>
                    <a:pt x="334" y="82"/>
                  </a:lnTo>
                  <a:cubicBezTo>
                    <a:pt x="301" y="33"/>
                    <a:pt x="240"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0" name="Google Shape;12600;p66"/>
            <p:cNvSpPr/>
            <p:nvPr/>
          </p:nvSpPr>
          <p:spPr>
            <a:xfrm>
              <a:off x="1468169" y="3851859"/>
              <a:ext cx="78781" cy="69717"/>
            </a:xfrm>
            <a:custGeom>
              <a:rect b="b" l="l" r="r" t="t"/>
              <a:pathLst>
                <a:path extrusionOk="0" h="2192" w="2477">
                  <a:moveTo>
                    <a:pt x="738" y="1"/>
                  </a:moveTo>
                  <a:cubicBezTo>
                    <a:pt x="584" y="1"/>
                    <a:pt x="453" y="72"/>
                    <a:pt x="381" y="215"/>
                  </a:cubicBezTo>
                  <a:cubicBezTo>
                    <a:pt x="96" y="727"/>
                    <a:pt x="0" y="787"/>
                    <a:pt x="0" y="989"/>
                  </a:cubicBezTo>
                  <a:cubicBezTo>
                    <a:pt x="0" y="1132"/>
                    <a:pt x="84" y="1263"/>
                    <a:pt x="215" y="1346"/>
                  </a:cubicBezTo>
                  <a:cubicBezTo>
                    <a:pt x="1608" y="2132"/>
                    <a:pt x="1596" y="2192"/>
                    <a:pt x="1786" y="2192"/>
                  </a:cubicBezTo>
                  <a:cubicBezTo>
                    <a:pt x="1941" y="2192"/>
                    <a:pt x="2072" y="2120"/>
                    <a:pt x="2143" y="1977"/>
                  </a:cubicBezTo>
                  <a:lnTo>
                    <a:pt x="2417" y="1525"/>
                  </a:lnTo>
                  <a:cubicBezTo>
                    <a:pt x="2477" y="1418"/>
                    <a:pt x="2441" y="1311"/>
                    <a:pt x="2358" y="1263"/>
                  </a:cubicBezTo>
                  <a:cubicBezTo>
                    <a:pt x="2336" y="1252"/>
                    <a:pt x="2310" y="1247"/>
                    <a:pt x="2284" y="1247"/>
                  </a:cubicBezTo>
                  <a:cubicBezTo>
                    <a:pt x="2226" y="1247"/>
                    <a:pt x="2164" y="1273"/>
                    <a:pt x="2132" y="1322"/>
                  </a:cubicBezTo>
                  <a:lnTo>
                    <a:pt x="1870" y="1787"/>
                  </a:lnTo>
                  <a:cubicBezTo>
                    <a:pt x="1846" y="1819"/>
                    <a:pt x="1817" y="1834"/>
                    <a:pt x="1789" y="1834"/>
                  </a:cubicBezTo>
                  <a:cubicBezTo>
                    <a:pt x="1776" y="1834"/>
                    <a:pt x="1762" y="1830"/>
                    <a:pt x="1751" y="1823"/>
                  </a:cubicBezTo>
                  <a:cubicBezTo>
                    <a:pt x="334" y="989"/>
                    <a:pt x="334" y="1049"/>
                    <a:pt x="334" y="953"/>
                  </a:cubicBezTo>
                  <a:cubicBezTo>
                    <a:pt x="334" y="906"/>
                    <a:pt x="334" y="941"/>
                    <a:pt x="655" y="358"/>
                  </a:cubicBezTo>
                  <a:cubicBezTo>
                    <a:pt x="677" y="329"/>
                    <a:pt x="703" y="314"/>
                    <a:pt x="728" y="314"/>
                  </a:cubicBezTo>
                  <a:cubicBezTo>
                    <a:pt x="744" y="314"/>
                    <a:pt x="760" y="320"/>
                    <a:pt x="774" y="334"/>
                  </a:cubicBezTo>
                  <a:lnTo>
                    <a:pt x="2001" y="1049"/>
                  </a:lnTo>
                  <a:cubicBezTo>
                    <a:pt x="2023" y="1060"/>
                    <a:pt x="2048" y="1065"/>
                    <a:pt x="2074" y="1065"/>
                  </a:cubicBezTo>
                  <a:cubicBezTo>
                    <a:pt x="2133" y="1065"/>
                    <a:pt x="2194" y="1038"/>
                    <a:pt x="2227" y="989"/>
                  </a:cubicBezTo>
                  <a:cubicBezTo>
                    <a:pt x="2262" y="906"/>
                    <a:pt x="2239" y="811"/>
                    <a:pt x="2167" y="763"/>
                  </a:cubicBezTo>
                  <a:cubicBezTo>
                    <a:pt x="929" y="60"/>
                    <a:pt x="929"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1" name="Google Shape;12601;p66"/>
            <p:cNvSpPr/>
            <p:nvPr/>
          </p:nvSpPr>
          <p:spPr>
            <a:xfrm>
              <a:off x="1503377" y="3929368"/>
              <a:ext cx="17843" cy="13740"/>
            </a:xfrm>
            <a:custGeom>
              <a:rect b="b" l="l" r="r" t="t"/>
              <a:pathLst>
                <a:path extrusionOk="0" h="432" w="561">
                  <a:moveTo>
                    <a:pt x="189" y="0"/>
                  </a:moveTo>
                  <a:cubicBezTo>
                    <a:pt x="132" y="0"/>
                    <a:pt x="73" y="27"/>
                    <a:pt x="48" y="76"/>
                  </a:cubicBezTo>
                  <a:cubicBezTo>
                    <a:pt x="1" y="159"/>
                    <a:pt x="24" y="255"/>
                    <a:pt x="96" y="302"/>
                  </a:cubicBezTo>
                  <a:lnTo>
                    <a:pt x="298" y="409"/>
                  </a:lnTo>
                  <a:cubicBezTo>
                    <a:pt x="321" y="424"/>
                    <a:pt x="347" y="431"/>
                    <a:pt x="373" y="431"/>
                  </a:cubicBezTo>
                  <a:cubicBezTo>
                    <a:pt x="431" y="431"/>
                    <a:pt x="492" y="399"/>
                    <a:pt x="524" y="350"/>
                  </a:cubicBezTo>
                  <a:cubicBezTo>
                    <a:pt x="560" y="255"/>
                    <a:pt x="536" y="171"/>
                    <a:pt x="465" y="124"/>
                  </a:cubicBezTo>
                  <a:lnTo>
                    <a:pt x="263" y="17"/>
                  </a:lnTo>
                  <a:cubicBezTo>
                    <a:pt x="240" y="6"/>
                    <a:pt x="215" y="0"/>
                    <a:pt x="1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2" name="Google Shape;12602;p66"/>
            <p:cNvSpPr/>
            <p:nvPr/>
          </p:nvSpPr>
          <p:spPr>
            <a:xfrm>
              <a:off x="1454524" y="3900966"/>
              <a:ext cx="42078" cy="27798"/>
            </a:xfrm>
            <a:custGeom>
              <a:rect b="b" l="l" r="r" t="t"/>
              <a:pathLst>
                <a:path extrusionOk="0" h="874" w="1323">
                  <a:moveTo>
                    <a:pt x="195" y="0"/>
                  </a:moveTo>
                  <a:cubicBezTo>
                    <a:pt x="137" y="0"/>
                    <a:pt x="81" y="27"/>
                    <a:pt x="48" y="76"/>
                  </a:cubicBezTo>
                  <a:cubicBezTo>
                    <a:pt x="1" y="159"/>
                    <a:pt x="36" y="255"/>
                    <a:pt x="108" y="302"/>
                  </a:cubicBezTo>
                  <a:lnTo>
                    <a:pt x="1060" y="850"/>
                  </a:lnTo>
                  <a:cubicBezTo>
                    <a:pt x="1084" y="874"/>
                    <a:pt x="1120" y="874"/>
                    <a:pt x="1144" y="874"/>
                  </a:cubicBezTo>
                  <a:cubicBezTo>
                    <a:pt x="1203" y="874"/>
                    <a:pt x="1263" y="838"/>
                    <a:pt x="1298" y="779"/>
                  </a:cubicBezTo>
                  <a:cubicBezTo>
                    <a:pt x="1322" y="719"/>
                    <a:pt x="1310" y="612"/>
                    <a:pt x="1227" y="576"/>
                  </a:cubicBezTo>
                  <a:lnTo>
                    <a:pt x="275" y="17"/>
                  </a:lnTo>
                  <a:cubicBezTo>
                    <a:pt x="249" y="6"/>
                    <a:pt x="222"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3" name="Google Shape;12603;p66"/>
            <p:cNvSpPr/>
            <p:nvPr/>
          </p:nvSpPr>
          <p:spPr>
            <a:xfrm>
              <a:off x="1460981" y="4002265"/>
              <a:ext cx="19083" cy="13740"/>
            </a:xfrm>
            <a:custGeom>
              <a:rect b="b" l="l" r="r" t="t"/>
              <a:pathLst>
                <a:path extrusionOk="0" h="432" w="600">
                  <a:moveTo>
                    <a:pt x="199" y="1"/>
                  </a:moveTo>
                  <a:cubicBezTo>
                    <a:pt x="141" y="1"/>
                    <a:pt x="80" y="33"/>
                    <a:pt x="48" y="82"/>
                  </a:cubicBezTo>
                  <a:cubicBezTo>
                    <a:pt x="0" y="153"/>
                    <a:pt x="36" y="261"/>
                    <a:pt x="107" y="308"/>
                  </a:cubicBezTo>
                  <a:cubicBezTo>
                    <a:pt x="107" y="308"/>
                    <a:pt x="286" y="403"/>
                    <a:pt x="298" y="403"/>
                  </a:cubicBezTo>
                  <a:cubicBezTo>
                    <a:pt x="328" y="423"/>
                    <a:pt x="358" y="432"/>
                    <a:pt x="386" y="432"/>
                  </a:cubicBezTo>
                  <a:cubicBezTo>
                    <a:pt x="512" y="432"/>
                    <a:pt x="600" y="263"/>
                    <a:pt x="512" y="165"/>
                  </a:cubicBezTo>
                  <a:cubicBezTo>
                    <a:pt x="488" y="130"/>
                    <a:pt x="453" y="130"/>
                    <a:pt x="274" y="22"/>
                  </a:cubicBezTo>
                  <a:cubicBezTo>
                    <a:pt x="251" y="8"/>
                    <a:pt x="226" y="1"/>
                    <a:pt x="1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04" name="Google Shape;12604;p66"/>
          <p:cNvSpPr/>
          <p:nvPr/>
        </p:nvSpPr>
        <p:spPr>
          <a:xfrm>
            <a:off x="2787472" y="3804915"/>
            <a:ext cx="89022" cy="360064"/>
          </a:xfrm>
          <a:custGeom>
            <a:rect b="b" l="l" r="r" t="t"/>
            <a:pathLst>
              <a:path extrusionOk="0" h="11321" w="2799">
                <a:moveTo>
                  <a:pt x="906" y="1763"/>
                </a:moveTo>
                <a:lnTo>
                  <a:pt x="1858" y="2358"/>
                </a:lnTo>
                <a:lnTo>
                  <a:pt x="1858" y="3310"/>
                </a:lnTo>
                <a:lnTo>
                  <a:pt x="906" y="2715"/>
                </a:lnTo>
                <a:lnTo>
                  <a:pt x="906" y="1763"/>
                </a:lnTo>
                <a:close/>
                <a:moveTo>
                  <a:pt x="906" y="3096"/>
                </a:moveTo>
                <a:lnTo>
                  <a:pt x="1858" y="3691"/>
                </a:lnTo>
                <a:lnTo>
                  <a:pt x="1858" y="4644"/>
                </a:lnTo>
                <a:cubicBezTo>
                  <a:pt x="1144" y="4203"/>
                  <a:pt x="965" y="4084"/>
                  <a:pt x="929" y="4072"/>
                </a:cubicBezTo>
                <a:cubicBezTo>
                  <a:pt x="906" y="3965"/>
                  <a:pt x="906" y="3453"/>
                  <a:pt x="906" y="3096"/>
                </a:cubicBezTo>
                <a:close/>
                <a:moveTo>
                  <a:pt x="906" y="4453"/>
                </a:moveTo>
                <a:lnTo>
                  <a:pt x="1858" y="5049"/>
                </a:lnTo>
                <a:lnTo>
                  <a:pt x="1858" y="6001"/>
                </a:lnTo>
                <a:lnTo>
                  <a:pt x="906" y="5394"/>
                </a:lnTo>
                <a:lnTo>
                  <a:pt x="906" y="4453"/>
                </a:lnTo>
                <a:close/>
                <a:moveTo>
                  <a:pt x="906" y="5799"/>
                </a:moveTo>
                <a:lnTo>
                  <a:pt x="1858" y="6394"/>
                </a:lnTo>
                <a:lnTo>
                  <a:pt x="1858" y="6716"/>
                </a:lnTo>
                <a:lnTo>
                  <a:pt x="906" y="6716"/>
                </a:lnTo>
                <a:lnTo>
                  <a:pt x="906" y="5799"/>
                </a:lnTo>
                <a:close/>
                <a:moveTo>
                  <a:pt x="2441" y="4370"/>
                </a:moveTo>
                <a:lnTo>
                  <a:pt x="2441" y="6811"/>
                </a:lnTo>
                <a:cubicBezTo>
                  <a:pt x="2370" y="6763"/>
                  <a:pt x="2299" y="6728"/>
                  <a:pt x="2203" y="6716"/>
                </a:cubicBezTo>
                <a:lnTo>
                  <a:pt x="2203" y="4370"/>
                </a:lnTo>
                <a:close/>
                <a:moveTo>
                  <a:pt x="679" y="7073"/>
                </a:moveTo>
                <a:cubicBezTo>
                  <a:pt x="2227" y="7073"/>
                  <a:pt x="2144" y="7073"/>
                  <a:pt x="2203" y="7085"/>
                </a:cubicBezTo>
                <a:cubicBezTo>
                  <a:pt x="2561" y="7192"/>
                  <a:pt x="2489" y="7740"/>
                  <a:pt x="2096" y="7740"/>
                </a:cubicBezTo>
                <a:cubicBezTo>
                  <a:pt x="548" y="7740"/>
                  <a:pt x="644" y="7740"/>
                  <a:pt x="584" y="7728"/>
                </a:cubicBezTo>
                <a:cubicBezTo>
                  <a:pt x="465" y="7680"/>
                  <a:pt x="358" y="7585"/>
                  <a:pt x="346" y="7442"/>
                </a:cubicBezTo>
                <a:lnTo>
                  <a:pt x="346" y="7370"/>
                </a:lnTo>
                <a:cubicBezTo>
                  <a:pt x="358" y="7204"/>
                  <a:pt x="513" y="7073"/>
                  <a:pt x="679" y="7073"/>
                </a:cubicBezTo>
                <a:close/>
                <a:moveTo>
                  <a:pt x="334" y="8002"/>
                </a:moveTo>
                <a:cubicBezTo>
                  <a:pt x="405" y="8037"/>
                  <a:pt x="477" y="8073"/>
                  <a:pt x="572" y="8085"/>
                </a:cubicBezTo>
                <a:lnTo>
                  <a:pt x="572" y="8752"/>
                </a:lnTo>
                <a:cubicBezTo>
                  <a:pt x="572" y="8847"/>
                  <a:pt x="644" y="8918"/>
                  <a:pt x="727" y="8918"/>
                </a:cubicBezTo>
                <a:lnTo>
                  <a:pt x="2013" y="8918"/>
                </a:lnTo>
                <a:cubicBezTo>
                  <a:pt x="2096" y="8918"/>
                  <a:pt x="2180" y="8847"/>
                  <a:pt x="2180" y="8752"/>
                </a:cubicBezTo>
                <a:lnTo>
                  <a:pt x="2180" y="8513"/>
                </a:lnTo>
                <a:cubicBezTo>
                  <a:pt x="2180" y="8430"/>
                  <a:pt x="2096" y="8359"/>
                  <a:pt x="2013" y="8359"/>
                </a:cubicBezTo>
                <a:cubicBezTo>
                  <a:pt x="1918" y="8359"/>
                  <a:pt x="1846" y="8430"/>
                  <a:pt x="1846" y="8513"/>
                </a:cubicBezTo>
                <a:lnTo>
                  <a:pt x="1846" y="8597"/>
                </a:lnTo>
                <a:lnTo>
                  <a:pt x="894" y="8597"/>
                </a:lnTo>
                <a:lnTo>
                  <a:pt x="894" y="8097"/>
                </a:lnTo>
                <a:lnTo>
                  <a:pt x="2084" y="8097"/>
                </a:lnTo>
                <a:cubicBezTo>
                  <a:pt x="2203" y="8097"/>
                  <a:pt x="2322" y="8073"/>
                  <a:pt x="2430" y="8013"/>
                </a:cubicBezTo>
                <a:lnTo>
                  <a:pt x="2430" y="9204"/>
                </a:lnTo>
                <a:lnTo>
                  <a:pt x="2251" y="9204"/>
                </a:lnTo>
                <a:cubicBezTo>
                  <a:pt x="2156" y="9204"/>
                  <a:pt x="2084" y="9275"/>
                  <a:pt x="2084" y="9371"/>
                </a:cubicBezTo>
                <a:cubicBezTo>
                  <a:pt x="2084" y="9454"/>
                  <a:pt x="2156" y="9526"/>
                  <a:pt x="2251" y="9526"/>
                </a:cubicBezTo>
                <a:lnTo>
                  <a:pt x="2430" y="9526"/>
                </a:lnTo>
                <a:cubicBezTo>
                  <a:pt x="2430" y="9811"/>
                  <a:pt x="2477" y="10037"/>
                  <a:pt x="2346" y="10323"/>
                </a:cubicBezTo>
                <a:cubicBezTo>
                  <a:pt x="2239" y="10597"/>
                  <a:pt x="2037" y="10740"/>
                  <a:pt x="2013" y="10764"/>
                </a:cubicBezTo>
                <a:cubicBezTo>
                  <a:pt x="1974" y="10793"/>
                  <a:pt x="1728" y="10973"/>
                  <a:pt x="1380" y="10973"/>
                </a:cubicBezTo>
                <a:cubicBezTo>
                  <a:pt x="1302" y="10973"/>
                  <a:pt x="1219" y="10964"/>
                  <a:pt x="1132" y="10942"/>
                </a:cubicBezTo>
                <a:cubicBezTo>
                  <a:pt x="810" y="10871"/>
                  <a:pt x="536" y="10645"/>
                  <a:pt x="417" y="10335"/>
                </a:cubicBezTo>
                <a:cubicBezTo>
                  <a:pt x="298" y="10049"/>
                  <a:pt x="346" y="9871"/>
                  <a:pt x="334" y="9514"/>
                </a:cubicBezTo>
                <a:lnTo>
                  <a:pt x="1560" y="9514"/>
                </a:lnTo>
                <a:cubicBezTo>
                  <a:pt x="1656" y="9514"/>
                  <a:pt x="1727" y="9442"/>
                  <a:pt x="1727" y="9347"/>
                </a:cubicBezTo>
                <a:cubicBezTo>
                  <a:pt x="1727" y="9264"/>
                  <a:pt x="1656" y="9192"/>
                  <a:pt x="1560" y="9192"/>
                </a:cubicBezTo>
                <a:lnTo>
                  <a:pt x="334" y="9192"/>
                </a:lnTo>
                <a:lnTo>
                  <a:pt x="334" y="8002"/>
                </a:lnTo>
                <a:close/>
                <a:moveTo>
                  <a:pt x="882" y="1"/>
                </a:moveTo>
                <a:cubicBezTo>
                  <a:pt x="715" y="1"/>
                  <a:pt x="596" y="143"/>
                  <a:pt x="596" y="286"/>
                </a:cubicBezTo>
                <a:lnTo>
                  <a:pt x="596" y="572"/>
                </a:lnTo>
                <a:cubicBezTo>
                  <a:pt x="596" y="655"/>
                  <a:pt x="667" y="739"/>
                  <a:pt x="763" y="739"/>
                </a:cubicBezTo>
                <a:cubicBezTo>
                  <a:pt x="846" y="739"/>
                  <a:pt x="929" y="655"/>
                  <a:pt x="929" y="572"/>
                </a:cubicBezTo>
                <a:lnTo>
                  <a:pt x="929" y="382"/>
                </a:lnTo>
                <a:lnTo>
                  <a:pt x="1882" y="977"/>
                </a:lnTo>
                <a:lnTo>
                  <a:pt x="1882" y="1953"/>
                </a:lnTo>
                <a:lnTo>
                  <a:pt x="929" y="1358"/>
                </a:lnTo>
                <a:lnTo>
                  <a:pt x="929" y="1239"/>
                </a:lnTo>
                <a:cubicBezTo>
                  <a:pt x="929" y="1155"/>
                  <a:pt x="846" y="1072"/>
                  <a:pt x="763" y="1072"/>
                </a:cubicBezTo>
                <a:cubicBezTo>
                  <a:pt x="667" y="1072"/>
                  <a:pt x="596" y="1155"/>
                  <a:pt x="596" y="1239"/>
                </a:cubicBezTo>
                <a:lnTo>
                  <a:pt x="596" y="4025"/>
                </a:lnTo>
                <a:lnTo>
                  <a:pt x="191" y="4025"/>
                </a:lnTo>
                <a:cubicBezTo>
                  <a:pt x="108" y="4025"/>
                  <a:pt x="24" y="4096"/>
                  <a:pt x="24" y="4192"/>
                </a:cubicBezTo>
                <a:lnTo>
                  <a:pt x="24" y="5716"/>
                </a:lnTo>
                <a:cubicBezTo>
                  <a:pt x="24" y="5811"/>
                  <a:pt x="108" y="5882"/>
                  <a:pt x="191" y="5882"/>
                </a:cubicBezTo>
                <a:cubicBezTo>
                  <a:pt x="286" y="5882"/>
                  <a:pt x="358" y="5811"/>
                  <a:pt x="358" y="5716"/>
                </a:cubicBezTo>
                <a:lnTo>
                  <a:pt x="358" y="4370"/>
                </a:lnTo>
                <a:lnTo>
                  <a:pt x="596" y="4370"/>
                </a:lnTo>
                <a:lnTo>
                  <a:pt x="596" y="6728"/>
                </a:lnTo>
                <a:cubicBezTo>
                  <a:pt x="513" y="6751"/>
                  <a:pt x="429" y="6775"/>
                  <a:pt x="358" y="6823"/>
                </a:cubicBezTo>
                <a:lnTo>
                  <a:pt x="358" y="6418"/>
                </a:lnTo>
                <a:cubicBezTo>
                  <a:pt x="358" y="6335"/>
                  <a:pt x="286" y="6251"/>
                  <a:pt x="191" y="6251"/>
                </a:cubicBezTo>
                <a:cubicBezTo>
                  <a:pt x="108" y="6251"/>
                  <a:pt x="24" y="6335"/>
                  <a:pt x="24" y="6418"/>
                </a:cubicBezTo>
                <a:lnTo>
                  <a:pt x="24" y="9371"/>
                </a:lnTo>
                <a:lnTo>
                  <a:pt x="24" y="9633"/>
                </a:lnTo>
                <a:cubicBezTo>
                  <a:pt x="48" y="9859"/>
                  <a:pt x="1" y="10061"/>
                  <a:pt x="84" y="10347"/>
                </a:cubicBezTo>
                <a:cubicBezTo>
                  <a:pt x="276" y="10971"/>
                  <a:pt x="839" y="11321"/>
                  <a:pt x="1415" y="11321"/>
                </a:cubicBezTo>
                <a:cubicBezTo>
                  <a:pt x="1696" y="11321"/>
                  <a:pt x="1981" y="11237"/>
                  <a:pt x="2227" y="11061"/>
                </a:cubicBezTo>
                <a:lnTo>
                  <a:pt x="2275" y="11026"/>
                </a:lnTo>
                <a:cubicBezTo>
                  <a:pt x="2465" y="10883"/>
                  <a:pt x="2620" y="10692"/>
                  <a:pt x="2703" y="10466"/>
                </a:cubicBezTo>
                <a:cubicBezTo>
                  <a:pt x="2799" y="10145"/>
                  <a:pt x="2775" y="9966"/>
                  <a:pt x="2775" y="9347"/>
                </a:cubicBezTo>
                <a:lnTo>
                  <a:pt x="2775" y="4203"/>
                </a:lnTo>
                <a:cubicBezTo>
                  <a:pt x="2775" y="4108"/>
                  <a:pt x="2691" y="4037"/>
                  <a:pt x="2608" y="4037"/>
                </a:cubicBezTo>
                <a:lnTo>
                  <a:pt x="2203" y="4037"/>
                </a:lnTo>
                <a:lnTo>
                  <a:pt x="2203" y="882"/>
                </a:lnTo>
                <a:cubicBezTo>
                  <a:pt x="2203" y="822"/>
                  <a:pt x="2168" y="763"/>
                  <a:pt x="2132" y="739"/>
                </a:cubicBezTo>
                <a:lnTo>
                  <a:pt x="1025" y="48"/>
                </a:lnTo>
                <a:cubicBezTo>
                  <a:pt x="989" y="24"/>
                  <a:pt x="917"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05" name="Google Shape;12605;p66"/>
          <p:cNvGrpSpPr/>
          <p:nvPr/>
        </p:nvGrpSpPr>
        <p:grpSpPr>
          <a:xfrm>
            <a:off x="859262" y="3353920"/>
            <a:ext cx="306759" cy="351445"/>
            <a:chOff x="859262" y="3353920"/>
            <a:chExt cx="306759" cy="351445"/>
          </a:xfrm>
        </p:grpSpPr>
        <p:sp>
          <p:nvSpPr>
            <p:cNvPr id="12606" name="Google Shape;12606;p66"/>
            <p:cNvSpPr/>
            <p:nvPr/>
          </p:nvSpPr>
          <p:spPr>
            <a:xfrm>
              <a:off x="859262" y="3415718"/>
              <a:ext cx="132563" cy="205937"/>
            </a:xfrm>
            <a:custGeom>
              <a:rect b="b" l="l" r="r" t="t"/>
              <a:pathLst>
                <a:path extrusionOk="0" h="6475" w="4168">
                  <a:moveTo>
                    <a:pt x="1444" y="0"/>
                  </a:moveTo>
                  <a:cubicBezTo>
                    <a:pt x="1418" y="0"/>
                    <a:pt x="1392" y="7"/>
                    <a:pt x="1369" y="22"/>
                  </a:cubicBezTo>
                  <a:lnTo>
                    <a:pt x="262" y="665"/>
                  </a:lnTo>
                  <a:cubicBezTo>
                    <a:pt x="0" y="808"/>
                    <a:pt x="0" y="1200"/>
                    <a:pt x="262" y="1367"/>
                  </a:cubicBezTo>
                  <a:lnTo>
                    <a:pt x="1143" y="1867"/>
                  </a:lnTo>
                  <a:lnTo>
                    <a:pt x="429" y="2284"/>
                  </a:lnTo>
                  <a:cubicBezTo>
                    <a:pt x="83" y="2474"/>
                    <a:pt x="83" y="2974"/>
                    <a:pt x="429" y="3165"/>
                  </a:cubicBezTo>
                  <a:lnTo>
                    <a:pt x="1167" y="3594"/>
                  </a:lnTo>
                  <a:lnTo>
                    <a:pt x="417" y="4022"/>
                  </a:lnTo>
                  <a:cubicBezTo>
                    <a:pt x="71" y="4225"/>
                    <a:pt x="71" y="4713"/>
                    <a:pt x="417" y="4903"/>
                  </a:cubicBezTo>
                  <a:lnTo>
                    <a:pt x="1155" y="5332"/>
                  </a:lnTo>
                  <a:lnTo>
                    <a:pt x="917" y="5463"/>
                  </a:lnTo>
                  <a:cubicBezTo>
                    <a:pt x="774" y="5558"/>
                    <a:pt x="833" y="5784"/>
                    <a:pt x="1012" y="5784"/>
                  </a:cubicBezTo>
                  <a:cubicBezTo>
                    <a:pt x="1084" y="5784"/>
                    <a:pt x="1095" y="5749"/>
                    <a:pt x="1488" y="5522"/>
                  </a:cubicBezTo>
                  <a:lnTo>
                    <a:pt x="3119" y="6463"/>
                  </a:lnTo>
                  <a:cubicBezTo>
                    <a:pt x="3155" y="6475"/>
                    <a:pt x="3179" y="6475"/>
                    <a:pt x="3191" y="6475"/>
                  </a:cubicBezTo>
                  <a:cubicBezTo>
                    <a:pt x="3250" y="6475"/>
                    <a:pt x="3310" y="6451"/>
                    <a:pt x="3346" y="6392"/>
                  </a:cubicBezTo>
                  <a:cubicBezTo>
                    <a:pt x="3393" y="6320"/>
                    <a:pt x="3358" y="6213"/>
                    <a:pt x="3286" y="6165"/>
                  </a:cubicBezTo>
                  <a:cubicBezTo>
                    <a:pt x="2643" y="5796"/>
                    <a:pt x="1226" y="4987"/>
                    <a:pt x="560" y="4618"/>
                  </a:cubicBezTo>
                  <a:cubicBezTo>
                    <a:pt x="441" y="4546"/>
                    <a:pt x="441" y="4368"/>
                    <a:pt x="560" y="4308"/>
                  </a:cubicBezTo>
                  <a:lnTo>
                    <a:pt x="1476" y="3772"/>
                  </a:lnTo>
                  <a:cubicBezTo>
                    <a:pt x="1498" y="3782"/>
                    <a:pt x="1520" y="3786"/>
                    <a:pt x="1541" y="3786"/>
                  </a:cubicBezTo>
                  <a:cubicBezTo>
                    <a:pt x="1627" y="3786"/>
                    <a:pt x="1705" y="3717"/>
                    <a:pt x="1715" y="3641"/>
                  </a:cubicBezTo>
                  <a:cubicBezTo>
                    <a:pt x="1715" y="3582"/>
                    <a:pt x="1691" y="3522"/>
                    <a:pt x="1631" y="3486"/>
                  </a:cubicBezTo>
                  <a:lnTo>
                    <a:pt x="1476" y="3403"/>
                  </a:lnTo>
                  <a:lnTo>
                    <a:pt x="560" y="2879"/>
                  </a:lnTo>
                  <a:cubicBezTo>
                    <a:pt x="441" y="2808"/>
                    <a:pt x="441" y="2629"/>
                    <a:pt x="560" y="2570"/>
                  </a:cubicBezTo>
                  <a:lnTo>
                    <a:pt x="1441" y="2058"/>
                  </a:lnTo>
                  <a:lnTo>
                    <a:pt x="3870" y="3439"/>
                  </a:lnTo>
                  <a:cubicBezTo>
                    <a:pt x="3893" y="3463"/>
                    <a:pt x="3929" y="3463"/>
                    <a:pt x="3941" y="3463"/>
                  </a:cubicBezTo>
                  <a:cubicBezTo>
                    <a:pt x="4001" y="3463"/>
                    <a:pt x="4060" y="3427"/>
                    <a:pt x="4084" y="3367"/>
                  </a:cubicBezTo>
                  <a:cubicBezTo>
                    <a:pt x="4167" y="3296"/>
                    <a:pt x="4132" y="3189"/>
                    <a:pt x="4060" y="3153"/>
                  </a:cubicBezTo>
                  <a:cubicBezTo>
                    <a:pt x="1262" y="1558"/>
                    <a:pt x="3215" y="2653"/>
                    <a:pt x="429" y="1069"/>
                  </a:cubicBezTo>
                  <a:cubicBezTo>
                    <a:pt x="381" y="1034"/>
                    <a:pt x="381" y="962"/>
                    <a:pt x="429" y="950"/>
                  </a:cubicBezTo>
                  <a:lnTo>
                    <a:pt x="1524" y="307"/>
                  </a:lnTo>
                  <a:cubicBezTo>
                    <a:pt x="1607" y="260"/>
                    <a:pt x="1631" y="153"/>
                    <a:pt x="1584" y="81"/>
                  </a:cubicBezTo>
                  <a:cubicBezTo>
                    <a:pt x="1559" y="32"/>
                    <a:pt x="1501" y="0"/>
                    <a:pt x="14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7" name="Google Shape;12607;p66"/>
            <p:cNvSpPr/>
            <p:nvPr/>
          </p:nvSpPr>
          <p:spPr>
            <a:xfrm>
              <a:off x="916415" y="3353920"/>
              <a:ext cx="178013" cy="62147"/>
            </a:xfrm>
            <a:custGeom>
              <a:rect b="b" l="l" r="r" t="t"/>
              <a:pathLst>
                <a:path extrusionOk="0" h="1954" w="5597">
                  <a:moveTo>
                    <a:pt x="3061" y="0"/>
                  </a:moveTo>
                  <a:cubicBezTo>
                    <a:pt x="2891" y="0"/>
                    <a:pt x="2929" y="33"/>
                    <a:pt x="144" y="1631"/>
                  </a:cubicBezTo>
                  <a:cubicBezTo>
                    <a:pt x="1" y="1727"/>
                    <a:pt x="60" y="1953"/>
                    <a:pt x="239" y="1953"/>
                  </a:cubicBezTo>
                  <a:cubicBezTo>
                    <a:pt x="245" y="1953"/>
                    <a:pt x="249" y="1953"/>
                    <a:pt x="254" y="1953"/>
                  </a:cubicBezTo>
                  <a:cubicBezTo>
                    <a:pt x="317" y="1953"/>
                    <a:pt x="372" y="1901"/>
                    <a:pt x="3049" y="357"/>
                  </a:cubicBezTo>
                  <a:cubicBezTo>
                    <a:pt x="3060" y="350"/>
                    <a:pt x="3067" y="344"/>
                    <a:pt x="3080" y="344"/>
                  </a:cubicBezTo>
                  <a:cubicBezTo>
                    <a:pt x="3151" y="344"/>
                    <a:pt x="3392" y="523"/>
                    <a:pt x="5347" y="1631"/>
                  </a:cubicBezTo>
                  <a:cubicBezTo>
                    <a:pt x="5372" y="1648"/>
                    <a:pt x="5402" y="1656"/>
                    <a:pt x="5431" y="1656"/>
                  </a:cubicBezTo>
                  <a:cubicBezTo>
                    <a:pt x="5485" y="1656"/>
                    <a:pt x="5538" y="1630"/>
                    <a:pt x="5561" y="1584"/>
                  </a:cubicBezTo>
                  <a:cubicBezTo>
                    <a:pt x="5597" y="1488"/>
                    <a:pt x="5561" y="1381"/>
                    <a:pt x="5490" y="1334"/>
                  </a:cubicBezTo>
                  <a:cubicBezTo>
                    <a:pt x="3216" y="48"/>
                    <a:pt x="3263" y="0"/>
                    <a:pt x="3085" y="0"/>
                  </a:cubicBezTo>
                  <a:cubicBezTo>
                    <a:pt x="3076" y="0"/>
                    <a:pt x="3069"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8" name="Google Shape;12608;p66"/>
            <p:cNvSpPr/>
            <p:nvPr/>
          </p:nvSpPr>
          <p:spPr>
            <a:xfrm>
              <a:off x="920582" y="3405858"/>
              <a:ext cx="245439" cy="243817"/>
            </a:xfrm>
            <a:custGeom>
              <a:rect b="b" l="l" r="r" t="t"/>
              <a:pathLst>
                <a:path extrusionOk="0" h="7666" w="7717">
                  <a:moveTo>
                    <a:pt x="6359" y="844"/>
                  </a:moveTo>
                  <a:lnTo>
                    <a:pt x="6359" y="1808"/>
                  </a:lnTo>
                  <a:lnTo>
                    <a:pt x="5359" y="1332"/>
                  </a:lnTo>
                  <a:lnTo>
                    <a:pt x="6359" y="844"/>
                  </a:lnTo>
                  <a:close/>
                  <a:moveTo>
                    <a:pt x="5820" y="0"/>
                  </a:moveTo>
                  <a:cubicBezTo>
                    <a:pt x="5762" y="0"/>
                    <a:pt x="5701" y="33"/>
                    <a:pt x="5668" y="82"/>
                  </a:cubicBezTo>
                  <a:cubicBezTo>
                    <a:pt x="5621" y="153"/>
                    <a:pt x="5656" y="260"/>
                    <a:pt x="5728" y="308"/>
                  </a:cubicBezTo>
                  <a:lnTo>
                    <a:pt x="6144" y="546"/>
                  </a:lnTo>
                  <a:lnTo>
                    <a:pt x="4882" y="1153"/>
                  </a:lnTo>
                  <a:cubicBezTo>
                    <a:pt x="4823" y="1177"/>
                    <a:pt x="4799" y="1237"/>
                    <a:pt x="4799" y="1296"/>
                  </a:cubicBezTo>
                  <a:cubicBezTo>
                    <a:pt x="4799" y="1356"/>
                    <a:pt x="4823" y="1415"/>
                    <a:pt x="4882" y="1451"/>
                  </a:cubicBezTo>
                  <a:lnTo>
                    <a:pt x="6144" y="2058"/>
                  </a:lnTo>
                  <a:cubicBezTo>
                    <a:pt x="5656" y="2344"/>
                    <a:pt x="3204" y="3737"/>
                    <a:pt x="2954" y="3892"/>
                  </a:cubicBezTo>
                  <a:cubicBezTo>
                    <a:pt x="2942" y="3898"/>
                    <a:pt x="2930" y="3901"/>
                    <a:pt x="2916" y="3901"/>
                  </a:cubicBezTo>
                  <a:cubicBezTo>
                    <a:pt x="2903" y="3901"/>
                    <a:pt x="2888" y="3898"/>
                    <a:pt x="2870" y="3892"/>
                  </a:cubicBezTo>
                  <a:lnTo>
                    <a:pt x="2668" y="3773"/>
                  </a:lnTo>
                  <a:cubicBezTo>
                    <a:pt x="2645" y="3758"/>
                    <a:pt x="2619" y="3751"/>
                    <a:pt x="2593" y="3751"/>
                  </a:cubicBezTo>
                  <a:cubicBezTo>
                    <a:pt x="2535" y="3751"/>
                    <a:pt x="2474" y="3783"/>
                    <a:pt x="2442" y="3832"/>
                  </a:cubicBezTo>
                  <a:cubicBezTo>
                    <a:pt x="2394" y="3904"/>
                    <a:pt x="2430" y="4011"/>
                    <a:pt x="2501" y="4058"/>
                  </a:cubicBezTo>
                  <a:lnTo>
                    <a:pt x="2715" y="4177"/>
                  </a:lnTo>
                  <a:cubicBezTo>
                    <a:pt x="2775" y="4201"/>
                    <a:pt x="2846" y="4237"/>
                    <a:pt x="2906" y="4237"/>
                  </a:cubicBezTo>
                  <a:cubicBezTo>
                    <a:pt x="2977" y="4237"/>
                    <a:pt x="3037" y="4213"/>
                    <a:pt x="3096" y="4177"/>
                  </a:cubicBezTo>
                  <a:lnTo>
                    <a:pt x="6299" y="2344"/>
                  </a:lnTo>
                  <a:lnTo>
                    <a:pt x="7180" y="2844"/>
                  </a:lnTo>
                  <a:cubicBezTo>
                    <a:pt x="7299" y="2927"/>
                    <a:pt x="7299" y="3106"/>
                    <a:pt x="7180" y="3165"/>
                  </a:cubicBezTo>
                  <a:cubicBezTo>
                    <a:pt x="4823" y="4499"/>
                    <a:pt x="5823" y="3939"/>
                    <a:pt x="2989" y="5559"/>
                  </a:cubicBezTo>
                  <a:cubicBezTo>
                    <a:pt x="2960" y="5570"/>
                    <a:pt x="2930" y="5576"/>
                    <a:pt x="2900" y="5576"/>
                  </a:cubicBezTo>
                  <a:cubicBezTo>
                    <a:pt x="2870" y="5576"/>
                    <a:pt x="2840" y="5570"/>
                    <a:pt x="2811" y="5559"/>
                  </a:cubicBezTo>
                  <a:lnTo>
                    <a:pt x="275" y="4094"/>
                  </a:lnTo>
                  <a:cubicBezTo>
                    <a:pt x="249" y="4083"/>
                    <a:pt x="222" y="4078"/>
                    <a:pt x="196" y="4078"/>
                  </a:cubicBezTo>
                  <a:cubicBezTo>
                    <a:pt x="137" y="4078"/>
                    <a:pt x="81" y="4104"/>
                    <a:pt x="48" y="4154"/>
                  </a:cubicBezTo>
                  <a:cubicBezTo>
                    <a:pt x="1" y="4237"/>
                    <a:pt x="37" y="4332"/>
                    <a:pt x="108" y="4380"/>
                  </a:cubicBezTo>
                  <a:lnTo>
                    <a:pt x="2656" y="5844"/>
                  </a:lnTo>
                  <a:cubicBezTo>
                    <a:pt x="2727" y="5880"/>
                    <a:pt x="2811" y="5916"/>
                    <a:pt x="2906" y="5916"/>
                  </a:cubicBezTo>
                  <a:cubicBezTo>
                    <a:pt x="2989" y="5916"/>
                    <a:pt x="3085" y="5880"/>
                    <a:pt x="3156" y="5844"/>
                  </a:cubicBezTo>
                  <a:lnTo>
                    <a:pt x="6264" y="4070"/>
                  </a:lnTo>
                  <a:lnTo>
                    <a:pt x="7192" y="4606"/>
                  </a:lnTo>
                  <a:cubicBezTo>
                    <a:pt x="7311" y="4678"/>
                    <a:pt x="7311" y="4856"/>
                    <a:pt x="7192" y="4916"/>
                  </a:cubicBezTo>
                  <a:cubicBezTo>
                    <a:pt x="7097" y="4963"/>
                    <a:pt x="7121" y="4963"/>
                    <a:pt x="3013" y="7309"/>
                  </a:cubicBezTo>
                  <a:cubicBezTo>
                    <a:pt x="2983" y="7327"/>
                    <a:pt x="2954" y="7336"/>
                    <a:pt x="2924" y="7336"/>
                  </a:cubicBezTo>
                  <a:cubicBezTo>
                    <a:pt x="2894" y="7336"/>
                    <a:pt x="2864" y="7327"/>
                    <a:pt x="2835" y="7309"/>
                  </a:cubicBezTo>
                  <a:lnTo>
                    <a:pt x="1942" y="6797"/>
                  </a:lnTo>
                  <a:cubicBezTo>
                    <a:pt x="1913" y="6780"/>
                    <a:pt x="1883" y="6773"/>
                    <a:pt x="1854" y="6773"/>
                  </a:cubicBezTo>
                  <a:cubicBezTo>
                    <a:pt x="1798" y="6773"/>
                    <a:pt x="1747" y="6802"/>
                    <a:pt x="1715" y="6856"/>
                  </a:cubicBezTo>
                  <a:cubicBezTo>
                    <a:pt x="1668" y="6928"/>
                    <a:pt x="1703" y="7035"/>
                    <a:pt x="1775" y="7071"/>
                  </a:cubicBezTo>
                  <a:lnTo>
                    <a:pt x="2668" y="7595"/>
                  </a:lnTo>
                  <a:cubicBezTo>
                    <a:pt x="2739" y="7642"/>
                    <a:pt x="2835" y="7666"/>
                    <a:pt x="2918" y="7666"/>
                  </a:cubicBezTo>
                  <a:cubicBezTo>
                    <a:pt x="3013" y="7666"/>
                    <a:pt x="3096" y="7642"/>
                    <a:pt x="3168" y="7595"/>
                  </a:cubicBezTo>
                  <a:lnTo>
                    <a:pt x="6287" y="5821"/>
                  </a:lnTo>
                  <a:lnTo>
                    <a:pt x="7204" y="6356"/>
                  </a:lnTo>
                  <a:cubicBezTo>
                    <a:pt x="7323" y="6440"/>
                    <a:pt x="7323" y="6618"/>
                    <a:pt x="7204" y="6678"/>
                  </a:cubicBezTo>
                  <a:lnTo>
                    <a:pt x="6430" y="7118"/>
                  </a:lnTo>
                  <a:cubicBezTo>
                    <a:pt x="6287" y="7214"/>
                    <a:pt x="6347" y="7428"/>
                    <a:pt x="6502" y="7428"/>
                  </a:cubicBezTo>
                  <a:cubicBezTo>
                    <a:pt x="6585" y="7428"/>
                    <a:pt x="6549" y="7416"/>
                    <a:pt x="7359" y="6975"/>
                  </a:cubicBezTo>
                  <a:cubicBezTo>
                    <a:pt x="7716" y="6761"/>
                    <a:pt x="7716" y="6273"/>
                    <a:pt x="7383" y="6082"/>
                  </a:cubicBezTo>
                  <a:lnTo>
                    <a:pt x="6621" y="5642"/>
                  </a:lnTo>
                  <a:lnTo>
                    <a:pt x="7371" y="5213"/>
                  </a:lnTo>
                  <a:cubicBezTo>
                    <a:pt x="7538" y="5130"/>
                    <a:pt x="7621" y="4963"/>
                    <a:pt x="7621" y="4773"/>
                  </a:cubicBezTo>
                  <a:cubicBezTo>
                    <a:pt x="7621" y="4594"/>
                    <a:pt x="7538" y="4427"/>
                    <a:pt x="7371" y="4320"/>
                  </a:cubicBezTo>
                  <a:lnTo>
                    <a:pt x="6609" y="3892"/>
                  </a:lnTo>
                  <a:lnTo>
                    <a:pt x="7359" y="3463"/>
                  </a:lnTo>
                  <a:cubicBezTo>
                    <a:pt x="7514" y="3368"/>
                    <a:pt x="7609" y="3201"/>
                    <a:pt x="7609" y="3011"/>
                  </a:cubicBezTo>
                  <a:cubicBezTo>
                    <a:pt x="7609" y="2832"/>
                    <a:pt x="7514" y="2665"/>
                    <a:pt x="7359" y="2570"/>
                  </a:cubicBezTo>
                  <a:lnTo>
                    <a:pt x="6668" y="2165"/>
                  </a:lnTo>
                  <a:cubicBezTo>
                    <a:pt x="6668" y="427"/>
                    <a:pt x="6680" y="510"/>
                    <a:pt x="6621" y="451"/>
                  </a:cubicBezTo>
                  <a:cubicBezTo>
                    <a:pt x="6597" y="403"/>
                    <a:pt x="6609" y="439"/>
                    <a:pt x="5894" y="22"/>
                  </a:cubicBezTo>
                  <a:cubicBezTo>
                    <a:pt x="5872" y="7"/>
                    <a:pt x="5846" y="0"/>
                    <a:pt x="58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09" name="Google Shape;12609;p66"/>
            <p:cNvSpPr/>
            <p:nvPr/>
          </p:nvSpPr>
          <p:spPr>
            <a:xfrm>
              <a:off x="986100" y="3642074"/>
              <a:ext cx="129923" cy="63292"/>
            </a:xfrm>
            <a:custGeom>
              <a:rect b="b" l="l" r="r" t="t"/>
              <a:pathLst>
                <a:path extrusionOk="0" h="1990" w="4085">
                  <a:moveTo>
                    <a:pt x="3892" y="0"/>
                  </a:moveTo>
                  <a:cubicBezTo>
                    <a:pt x="3864" y="0"/>
                    <a:pt x="3835" y="8"/>
                    <a:pt x="3811" y="25"/>
                  </a:cubicBezTo>
                  <a:lnTo>
                    <a:pt x="965" y="1644"/>
                  </a:lnTo>
                  <a:cubicBezTo>
                    <a:pt x="935" y="1656"/>
                    <a:pt x="906" y="1662"/>
                    <a:pt x="876" y="1662"/>
                  </a:cubicBezTo>
                  <a:cubicBezTo>
                    <a:pt x="846" y="1662"/>
                    <a:pt x="816" y="1656"/>
                    <a:pt x="786" y="1644"/>
                  </a:cubicBezTo>
                  <a:lnTo>
                    <a:pt x="263" y="1346"/>
                  </a:lnTo>
                  <a:cubicBezTo>
                    <a:pt x="240" y="1331"/>
                    <a:pt x="214" y="1325"/>
                    <a:pt x="188" y="1325"/>
                  </a:cubicBezTo>
                  <a:cubicBezTo>
                    <a:pt x="130" y="1325"/>
                    <a:pt x="69" y="1357"/>
                    <a:pt x="36" y="1406"/>
                  </a:cubicBezTo>
                  <a:cubicBezTo>
                    <a:pt x="1" y="1477"/>
                    <a:pt x="24" y="1584"/>
                    <a:pt x="96" y="1632"/>
                  </a:cubicBezTo>
                  <a:cubicBezTo>
                    <a:pt x="572" y="1882"/>
                    <a:pt x="655" y="1989"/>
                    <a:pt x="870" y="1989"/>
                  </a:cubicBezTo>
                  <a:cubicBezTo>
                    <a:pt x="1108" y="1989"/>
                    <a:pt x="965" y="1989"/>
                    <a:pt x="3965" y="287"/>
                  </a:cubicBezTo>
                  <a:cubicBezTo>
                    <a:pt x="4061" y="263"/>
                    <a:pt x="4084" y="156"/>
                    <a:pt x="4025" y="84"/>
                  </a:cubicBezTo>
                  <a:cubicBezTo>
                    <a:pt x="4001" y="29"/>
                    <a:pt x="3947" y="0"/>
                    <a:pt x="389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0" name="Google Shape;12610;p66"/>
            <p:cNvSpPr/>
            <p:nvPr/>
          </p:nvSpPr>
          <p:spPr>
            <a:xfrm>
              <a:off x="862283" y="3599678"/>
              <a:ext cx="118696" cy="84156"/>
            </a:xfrm>
            <a:custGeom>
              <a:rect b="b" l="l" r="r" t="t"/>
              <a:pathLst>
                <a:path extrusionOk="0" h="2646" w="3732">
                  <a:moveTo>
                    <a:pt x="366" y="1"/>
                  </a:moveTo>
                  <a:cubicBezTo>
                    <a:pt x="332" y="1"/>
                    <a:pt x="299" y="9"/>
                    <a:pt x="274" y="24"/>
                  </a:cubicBezTo>
                  <a:cubicBezTo>
                    <a:pt x="0" y="250"/>
                    <a:pt x="36" y="679"/>
                    <a:pt x="346" y="858"/>
                  </a:cubicBezTo>
                  <a:cubicBezTo>
                    <a:pt x="3352" y="2574"/>
                    <a:pt x="3447" y="2644"/>
                    <a:pt x="3517" y="2644"/>
                  </a:cubicBezTo>
                  <a:cubicBezTo>
                    <a:pt x="3523" y="2644"/>
                    <a:pt x="3529" y="2644"/>
                    <a:pt x="3536" y="2644"/>
                  </a:cubicBezTo>
                  <a:cubicBezTo>
                    <a:pt x="3544" y="2645"/>
                    <a:pt x="3550" y="2645"/>
                    <a:pt x="3557" y="2645"/>
                  </a:cubicBezTo>
                  <a:cubicBezTo>
                    <a:pt x="3685" y="2645"/>
                    <a:pt x="3732" y="2436"/>
                    <a:pt x="3596" y="2346"/>
                  </a:cubicBezTo>
                  <a:lnTo>
                    <a:pt x="500" y="584"/>
                  </a:lnTo>
                  <a:cubicBezTo>
                    <a:pt x="381" y="524"/>
                    <a:pt x="381" y="358"/>
                    <a:pt x="465" y="286"/>
                  </a:cubicBezTo>
                  <a:cubicBezTo>
                    <a:pt x="536" y="227"/>
                    <a:pt x="536" y="119"/>
                    <a:pt x="500" y="60"/>
                  </a:cubicBezTo>
                  <a:cubicBezTo>
                    <a:pt x="465" y="18"/>
                    <a:pt x="414" y="1"/>
                    <a:pt x="3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1" name="Google Shape;12611;p66"/>
          <p:cNvSpPr/>
          <p:nvPr/>
        </p:nvSpPr>
        <p:spPr>
          <a:xfrm>
            <a:off x="1315918" y="3360631"/>
            <a:ext cx="288599" cy="337515"/>
          </a:xfrm>
          <a:custGeom>
            <a:rect b="b" l="l" r="r" t="t"/>
            <a:pathLst>
              <a:path extrusionOk="0" h="10612" w="9074">
                <a:moveTo>
                  <a:pt x="1215" y="396"/>
                </a:moveTo>
                <a:lnTo>
                  <a:pt x="1370" y="682"/>
                </a:lnTo>
                <a:cubicBezTo>
                  <a:pt x="1323" y="706"/>
                  <a:pt x="1269" y="718"/>
                  <a:pt x="1217" y="718"/>
                </a:cubicBezTo>
                <a:cubicBezTo>
                  <a:pt x="1165" y="718"/>
                  <a:pt x="1114" y="706"/>
                  <a:pt x="1073" y="682"/>
                </a:cubicBezTo>
                <a:lnTo>
                  <a:pt x="1215" y="396"/>
                </a:lnTo>
                <a:close/>
                <a:moveTo>
                  <a:pt x="2870" y="396"/>
                </a:moveTo>
                <a:lnTo>
                  <a:pt x="3013" y="682"/>
                </a:lnTo>
                <a:cubicBezTo>
                  <a:pt x="2972" y="706"/>
                  <a:pt x="2921" y="718"/>
                  <a:pt x="2869" y="718"/>
                </a:cubicBezTo>
                <a:cubicBezTo>
                  <a:pt x="2817" y="718"/>
                  <a:pt x="2763" y="706"/>
                  <a:pt x="2716" y="682"/>
                </a:cubicBezTo>
                <a:lnTo>
                  <a:pt x="2870" y="396"/>
                </a:lnTo>
                <a:close/>
                <a:moveTo>
                  <a:pt x="4525" y="420"/>
                </a:moveTo>
                <a:lnTo>
                  <a:pt x="4668" y="694"/>
                </a:lnTo>
                <a:cubicBezTo>
                  <a:pt x="4627" y="718"/>
                  <a:pt x="4576" y="730"/>
                  <a:pt x="4524" y="730"/>
                </a:cubicBezTo>
                <a:cubicBezTo>
                  <a:pt x="4472" y="730"/>
                  <a:pt x="4418" y="718"/>
                  <a:pt x="4371" y="694"/>
                </a:cubicBezTo>
                <a:lnTo>
                  <a:pt x="4525" y="420"/>
                </a:lnTo>
                <a:close/>
                <a:moveTo>
                  <a:pt x="6180" y="420"/>
                </a:moveTo>
                <a:lnTo>
                  <a:pt x="6323" y="694"/>
                </a:lnTo>
                <a:cubicBezTo>
                  <a:pt x="6282" y="718"/>
                  <a:pt x="6231" y="730"/>
                  <a:pt x="6179" y="730"/>
                </a:cubicBezTo>
                <a:cubicBezTo>
                  <a:pt x="6127" y="730"/>
                  <a:pt x="6073" y="718"/>
                  <a:pt x="6026" y="694"/>
                </a:cubicBezTo>
                <a:lnTo>
                  <a:pt x="6180" y="420"/>
                </a:lnTo>
                <a:close/>
                <a:moveTo>
                  <a:pt x="7823" y="420"/>
                </a:moveTo>
                <a:lnTo>
                  <a:pt x="7978" y="694"/>
                </a:lnTo>
                <a:cubicBezTo>
                  <a:pt x="7931" y="718"/>
                  <a:pt x="7877" y="730"/>
                  <a:pt x="7825" y="730"/>
                </a:cubicBezTo>
                <a:cubicBezTo>
                  <a:pt x="7773" y="730"/>
                  <a:pt x="7722" y="718"/>
                  <a:pt x="7681" y="694"/>
                </a:cubicBezTo>
                <a:lnTo>
                  <a:pt x="7823" y="420"/>
                </a:lnTo>
                <a:close/>
                <a:moveTo>
                  <a:pt x="1501" y="980"/>
                </a:moveTo>
                <a:lnTo>
                  <a:pt x="1775" y="1480"/>
                </a:lnTo>
                <a:lnTo>
                  <a:pt x="620" y="1480"/>
                </a:lnTo>
                <a:lnTo>
                  <a:pt x="906" y="980"/>
                </a:lnTo>
                <a:cubicBezTo>
                  <a:pt x="1001" y="1027"/>
                  <a:pt x="1096" y="1051"/>
                  <a:pt x="1204" y="1051"/>
                </a:cubicBezTo>
                <a:cubicBezTo>
                  <a:pt x="1311" y="1051"/>
                  <a:pt x="1406" y="1027"/>
                  <a:pt x="1501" y="980"/>
                </a:cubicBezTo>
                <a:close/>
                <a:moveTo>
                  <a:pt x="3168" y="980"/>
                </a:moveTo>
                <a:lnTo>
                  <a:pt x="3442" y="1480"/>
                </a:lnTo>
                <a:lnTo>
                  <a:pt x="2287" y="1480"/>
                </a:lnTo>
                <a:lnTo>
                  <a:pt x="2573" y="980"/>
                </a:lnTo>
                <a:cubicBezTo>
                  <a:pt x="2668" y="1027"/>
                  <a:pt x="2763" y="1051"/>
                  <a:pt x="2870" y="1051"/>
                </a:cubicBezTo>
                <a:cubicBezTo>
                  <a:pt x="2978" y="1051"/>
                  <a:pt x="3073" y="1027"/>
                  <a:pt x="3168" y="980"/>
                </a:cubicBezTo>
                <a:close/>
                <a:moveTo>
                  <a:pt x="4823" y="992"/>
                </a:moveTo>
                <a:lnTo>
                  <a:pt x="5085" y="1504"/>
                </a:lnTo>
                <a:lnTo>
                  <a:pt x="3942" y="1504"/>
                </a:lnTo>
                <a:lnTo>
                  <a:pt x="4228" y="992"/>
                </a:lnTo>
                <a:cubicBezTo>
                  <a:pt x="4311" y="1039"/>
                  <a:pt x="4418" y="1075"/>
                  <a:pt x="4525" y="1075"/>
                </a:cubicBezTo>
                <a:cubicBezTo>
                  <a:pt x="4633" y="1075"/>
                  <a:pt x="4728" y="1039"/>
                  <a:pt x="4823" y="992"/>
                </a:cubicBezTo>
                <a:close/>
                <a:moveTo>
                  <a:pt x="6478" y="992"/>
                </a:moveTo>
                <a:lnTo>
                  <a:pt x="6740" y="1504"/>
                </a:lnTo>
                <a:lnTo>
                  <a:pt x="5597" y="1504"/>
                </a:lnTo>
                <a:lnTo>
                  <a:pt x="5883" y="992"/>
                </a:lnTo>
                <a:cubicBezTo>
                  <a:pt x="5966" y="1039"/>
                  <a:pt x="6073" y="1075"/>
                  <a:pt x="6180" y="1075"/>
                </a:cubicBezTo>
                <a:cubicBezTo>
                  <a:pt x="6276" y="1075"/>
                  <a:pt x="6383" y="1039"/>
                  <a:pt x="6478" y="992"/>
                </a:cubicBezTo>
                <a:close/>
                <a:moveTo>
                  <a:pt x="8121" y="992"/>
                </a:moveTo>
                <a:lnTo>
                  <a:pt x="8395" y="1504"/>
                </a:lnTo>
                <a:lnTo>
                  <a:pt x="7252" y="1504"/>
                </a:lnTo>
                <a:lnTo>
                  <a:pt x="7526" y="992"/>
                </a:lnTo>
                <a:cubicBezTo>
                  <a:pt x="7621" y="1039"/>
                  <a:pt x="7728" y="1075"/>
                  <a:pt x="7823" y="1075"/>
                </a:cubicBezTo>
                <a:cubicBezTo>
                  <a:pt x="7931" y="1075"/>
                  <a:pt x="8038" y="1039"/>
                  <a:pt x="8121" y="992"/>
                </a:cubicBezTo>
                <a:close/>
                <a:moveTo>
                  <a:pt x="1061" y="1801"/>
                </a:moveTo>
                <a:lnTo>
                  <a:pt x="1061" y="3575"/>
                </a:lnTo>
                <a:lnTo>
                  <a:pt x="549" y="3575"/>
                </a:lnTo>
                <a:lnTo>
                  <a:pt x="549" y="1801"/>
                </a:lnTo>
                <a:close/>
                <a:moveTo>
                  <a:pt x="1894" y="1801"/>
                </a:moveTo>
                <a:lnTo>
                  <a:pt x="1894" y="3575"/>
                </a:lnTo>
                <a:lnTo>
                  <a:pt x="1382" y="3575"/>
                </a:lnTo>
                <a:lnTo>
                  <a:pt x="1382" y="1801"/>
                </a:lnTo>
                <a:close/>
                <a:moveTo>
                  <a:pt x="2704" y="1801"/>
                </a:moveTo>
                <a:lnTo>
                  <a:pt x="2704" y="3575"/>
                </a:lnTo>
                <a:lnTo>
                  <a:pt x="2204" y="3575"/>
                </a:lnTo>
                <a:lnTo>
                  <a:pt x="2204" y="1801"/>
                </a:lnTo>
                <a:close/>
                <a:moveTo>
                  <a:pt x="3037" y="1801"/>
                </a:moveTo>
                <a:lnTo>
                  <a:pt x="3537" y="1813"/>
                </a:lnTo>
                <a:lnTo>
                  <a:pt x="3537" y="3575"/>
                </a:lnTo>
                <a:lnTo>
                  <a:pt x="3037" y="3575"/>
                </a:lnTo>
                <a:lnTo>
                  <a:pt x="3037" y="1801"/>
                </a:lnTo>
                <a:close/>
                <a:moveTo>
                  <a:pt x="4359" y="1813"/>
                </a:moveTo>
                <a:lnTo>
                  <a:pt x="4359" y="3575"/>
                </a:lnTo>
                <a:lnTo>
                  <a:pt x="3859" y="3575"/>
                </a:lnTo>
                <a:lnTo>
                  <a:pt x="3859" y="1813"/>
                </a:lnTo>
                <a:close/>
                <a:moveTo>
                  <a:pt x="5192" y="1813"/>
                </a:moveTo>
                <a:lnTo>
                  <a:pt x="5192" y="3575"/>
                </a:lnTo>
                <a:lnTo>
                  <a:pt x="4692" y="3575"/>
                </a:lnTo>
                <a:lnTo>
                  <a:pt x="4692" y="1813"/>
                </a:lnTo>
                <a:close/>
                <a:moveTo>
                  <a:pt x="6026" y="1813"/>
                </a:moveTo>
                <a:lnTo>
                  <a:pt x="6026" y="3575"/>
                </a:lnTo>
                <a:lnTo>
                  <a:pt x="5525" y="3575"/>
                </a:lnTo>
                <a:lnTo>
                  <a:pt x="5525" y="1813"/>
                </a:lnTo>
                <a:close/>
                <a:moveTo>
                  <a:pt x="6847" y="1813"/>
                </a:moveTo>
                <a:lnTo>
                  <a:pt x="6847" y="3575"/>
                </a:lnTo>
                <a:lnTo>
                  <a:pt x="6335" y="3575"/>
                </a:lnTo>
                <a:lnTo>
                  <a:pt x="6335" y="1813"/>
                </a:lnTo>
                <a:close/>
                <a:moveTo>
                  <a:pt x="7681" y="1813"/>
                </a:moveTo>
                <a:lnTo>
                  <a:pt x="7681" y="3575"/>
                </a:lnTo>
                <a:lnTo>
                  <a:pt x="7169" y="3575"/>
                </a:lnTo>
                <a:lnTo>
                  <a:pt x="7169" y="1813"/>
                </a:lnTo>
                <a:close/>
                <a:moveTo>
                  <a:pt x="8502" y="1813"/>
                </a:moveTo>
                <a:lnTo>
                  <a:pt x="8502" y="3575"/>
                </a:lnTo>
                <a:lnTo>
                  <a:pt x="7990" y="3575"/>
                </a:lnTo>
                <a:lnTo>
                  <a:pt x="7990" y="1813"/>
                </a:lnTo>
                <a:close/>
                <a:moveTo>
                  <a:pt x="1221" y="1"/>
                </a:moveTo>
                <a:cubicBezTo>
                  <a:pt x="1132" y="1"/>
                  <a:pt x="1043" y="45"/>
                  <a:pt x="1001" y="134"/>
                </a:cubicBezTo>
                <a:lnTo>
                  <a:pt x="322" y="1385"/>
                </a:lnTo>
                <a:cubicBezTo>
                  <a:pt x="263" y="1504"/>
                  <a:pt x="227" y="1647"/>
                  <a:pt x="227" y="1789"/>
                </a:cubicBezTo>
                <a:lnTo>
                  <a:pt x="227" y="3599"/>
                </a:lnTo>
                <a:cubicBezTo>
                  <a:pt x="84" y="3659"/>
                  <a:pt x="1" y="3814"/>
                  <a:pt x="1" y="3956"/>
                </a:cubicBezTo>
                <a:lnTo>
                  <a:pt x="1" y="4921"/>
                </a:lnTo>
                <a:cubicBezTo>
                  <a:pt x="1" y="5016"/>
                  <a:pt x="72" y="5087"/>
                  <a:pt x="168" y="5087"/>
                </a:cubicBezTo>
                <a:cubicBezTo>
                  <a:pt x="251" y="5087"/>
                  <a:pt x="322" y="5016"/>
                  <a:pt x="322" y="4921"/>
                </a:cubicBezTo>
                <a:lnTo>
                  <a:pt x="322" y="3956"/>
                </a:lnTo>
                <a:cubicBezTo>
                  <a:pt x="322" y="3909"/>
                  <a:pt x="370" y="3873"/>
                  <a:pt x="418" y="3873"/>
                </a:cubicBezTo>
                <a:lnTo>
                  <a:pt x="8657" y="3873"/>
                </a:lnTo>
                <a:cubicBezTo>
                  <a:pt x="8704" y="3873"/>
                  <a:pt x="8740" y="3897"/>
                  <a:pt x="8752" y="3944"/>
                </a:cubicBezTo>
                <a:lnTo>
                  <a:pt x="8752" y="6552"/>
                </a:lnTo>
                <a:lnTo>
                  <a:pt x="6180" y="6552"/>
                </a:lnTo>
                <a:cubicBezTo>
                  <a:pt x="6085" y="6552"/>
                  <a:pt x="6014" y="6623"/>
                  <a:pt x="6014" y="6707"/>
                </a:cubicBezTo>
                <a:cubicBezTo>
                  <a:pt x="6014" y="6802"/>
                  <a:pt x="6085" y="6873"/>
                  <a:pt x="6180" y="6873"/>
                </a:cubicBezTo>
                <a:lnTo>
                  <a:pt x="8752" y="6873"/>
                </a:lnTo>
                <a:lnTo>
                  <a:pt x="8752" y="7707"/>
                </a:lnTo>
                <a:lnTo>
                  <a:pt x="3918" y="7707"/>
                </a:lnTo>
                <a:cubicBezTo>
                  <a:pt x="3823" y="7707"/>
                  <a:pt x="3751" y="7778"/>
                  <a:pt x="3751" y="7874"/>
                </a:cubicBezTo>
                <a:cubicBezTo>
                  <a:pt x="3751" y="7957"/>
                  <a:pt x="3823" y="8040"/>
                  <a:pt x="3918" y="8040"/>
                </a:cubicBezTo>
                <a:lnTo>
                  <a:pt x="8752" y="8040"/>
                </a:lnTo>
                <a:lnTo>
                  <a:pt x="8752" y="8671"/>
                </a:lnTo>
                <a:lnTo>
                  <a:pt x="8752" y="9767"/>
                </a:lnTo>
                <a:cubicBezTo>
                  <a:pt x="8752" y="10064"/>
                  <a:pt x="8478" y="10302"/>
                  <a:pt x="8169" y="10302"/>
                </a:cubicBezTo>
                <a:lnTo>
                  <a:pt x="918" y="10302"/>
                </a:lnTo>
                <a:cubicBezTo>
                  <a:pt x="596" y="10302"/>
                  <a:pt x="346" y="10064"/>
                  <a:pt x="346" y="9767"/>
                </a:cubicBezTo>
                <a:lnTo>
                  <a:pt x="346" y="8040"/>
                </a:lnTo>
                <a:lnTo>
                  <a:pt x="3287" y="8040"/>
                </a:lnTo>
                <a:cubicBezTo>
                  <a:pt x="3382" y="8040"/>
                  <a:pt x="3454" y="7957"/>
                  <a:pt x="3454" y="7874"/>
                </a:cubicBezTo>
                <a:cubicBezTo>
                  <a:pt x="3454" y="7778"/>
                  <a:pt x="3382" y="7707"/>
                  <a:pt x="3287" y="7707"/>
                </a:cubicBezTo>
                <a:lnTo>
                  <a:pt x="346" y="7707"/>
                </a:lnTo>
                <a:lnTo>
                  <a:pt x="346" y="6873"/>
                </a:lnTo>
                <a:lnTo>
                  <a:pt x="5549" y="6873"/>
                </a:lnTo>
                <a:cubicBezTo>
                  <a:pt x="5645" y="6873"/>
                  <a:pt x="5716" y="6802"/>
                  <a:pt x="5716" y="6707"/>
                </a:cubicBezTo>
                <a:cubicBezTo>
                  <a:pt x="5716" y="6623"/>
                  <a:pt x="5645" y="6552"/>
                  <a:pt x="5549" y="6552"/>
                </a:cubicBezTo>
                <a:lnTo>
                  <a:pt x="346" y="6552"/>
                </a:lnTo>
                <a:lnTo>
                  <a:pt x="346" y="5552"/>
                </a:lnTo>
                <a:cubicBezTo>
                  <a:pt x="346" y="5457"/>
                  <a:pt x="263" y="5385"/>
                  <a:pt x="180" y="5385"/>
                </a:cubicBezTo>
                <a:cubicBezTo>
                  <a:pt x="84" y="5385"/>
                  <a:pt x="13" y="5457"/>
                  <a:pt x="13" y="5552"/>
                </a:cubicBezTo>
                <a:lnTo>
                  <a:pt x="13" y="9743"/>
                </a:lnTo>
                <a:cubicBezTo>
                  <a:pt x="13" y="10219"/>
                  <a:pt x="418" y="10612"/>
                  <a:pt x="918" y="10612"/>
                </a:cubicBezTo>
                <a:lnTo>
                  <a:pt x="8169" y="10612"/>
                </a:lnTo>
                <a:cubicBezTo>
                  <a:pt x="8681" y="10612"/>
                  <a:pt x="9074" y="10219"/>
                  <a:pt x="9074" y="9743"/>
                </a:cubicBezTo>
                <a:cubicBezTo>
                  <a:pt x="9062" y="9707"/>
                  <a:pt x="9062" y="4075"/>
                  <a:pt x="9062" y="3956"/>
                </a:cubicBezTo>
                <a:cubicBezTo>
                  <a:pt x="9050" y="3790"/>
                  <a:pt x="8954" y="3659"/>
                  <a:pt x="8824" y="3599"/>
                </a:cubicBezTo>
                <a:lnTo>
                  <a:pt x="8824" y="1813"/>
                </a:lnTo>
                <a:cubicBezTo>
                  <a:pt x="8824" y="1682"/>
                  <a:pt x="8800" y="1528"/>
                  <a:pt x="8716" y="1408"/>
                </a:cubicBezTo>
                <a:lnTo>
                  <a:pt x="8050" y="146"/>
                </a:lnTo>
                <a:cubicBezTo>
                  <a:pt x="7997" y="64"/>
                  <a:pt x="7913" y="23"/>
                  <a:pt x="7831" y="23"/>
                </a:cubicBezTo>
                <a:cubicBezTo>
                  <a:pt x="7746" y="23"/>
                  <a:pt x="7663" y="67"/>
                  <a:pt x="7621" y="158"/>
                </a:cubicBezTo>
                <a:lnTo>
                  <a:pt x="7335" y="694"/>
                </a:lnTo>
                <a:lnTo>
                  <a:pt x="7014" y="1313"/>
                </a:lnTo>
                <a:lnTo>
                  <a:pt x="6395" y="146"/>
                </a:lnTo>
                <a:cubicBezTo>
                  <a:pt x="6350" y="68"/>
                  <a:pt x="6273" y="31"/>
                  <a:pt x="6194" y="31"/>
                </a:cubicBezTo>
                <a:cubicBezTo>
                  <a:pt x="6106" y="31"/>
                  <a:pt x="6016" y="77"/>
                  <a:pt x="5966" y="158"/>
                </a:cubicBezTo>
                <a:lnTo>
                  <a:pt x="5680" y="694"/>
                </a:lnTo>
                <a:lnTo>
                  <a:pt x="5359" y="1313"/>
                </a:lnTo>
                <a:cubicBezTo>
                  <a:pt x="5287" y="1158"/>
                  <a:pt x="4752" y="146"/>
                  <a:pt x="4752" y="146"/>
                </a:cubicBezTo>
                <a:cubicBezTo>
                  <a:pt x="4696" y="70"/>
                  <a:pt x="4609" y="26"/>
                  <a:pt x="4524" y="26"/>
                </a:cubicBezTo>
                <a:cubicBezTo>
                  <a:pt x="4463" y="26"/>
                  <a:pt x="4403" y="49"/>
                  <a:pt x="4359" y="99"/>
                </a:cubicBezTo>
                <a:cubicBezTo>
                  <a:pt x="4335" y="134"/>
                  <a:pt x="4347" y="99"/>
                  <a:pt x="4037" y="682"/>
                </a:cubicBezTo>
                <a:lnTo>
                  <a:pt x="3716" y="1289"/>
                </a:lnTo>
                <a:lnTo>
                  <a:pt x="3394" y="682"/>
                </a:lnTo>
                <a:cubicBezTo>
                  <a:pt x="3097" y="134"/>
                  <a:pt x="3109" y="146"/>
                  <a:pt x="3085" y="99"/>
                </a:cubicBezTo>
                <a:cubicBezTo>
                  <a:pt x="3030" y="39"/>
                  <a:pt x="2956" y="9"/>
                  <a:pt x="2883" y="9"/>
                </a:cubicBezTo>
                <a:cubicBezTo>
                  <a:pt x="2797" y="9"/>
                  <a:pt x="2713" y="51"/>
                  <a:pt x="2668" y="134"/>
                </a:cubicBezTo>
                <a:cubicBezTo>
                  <a:pt x="2668" y="134"/>
                  <a:pt x="2668" y="134"/>
                  <a:pt x="2668" y="134"/>
                </a:cubicBezTo>
                <a:lnTo>
                  <a:pt x="2668" y="134"/>
                </a:lnTo>
                <a:cubicBezTo>
                  <a:pt x="2668" y="134"/>
                  <a:pt x="2635" y="191"/>
                  <a:pt x="2049" y="1277"/>
                </a:cubicBezTo>
                <a:lnTo>
                  <a:pt x="1727" y="670"/>
                </a:lnTo>
                <a:lnTo>
                  <a:pt x="1442" y="134"/>
                </a:lnTo>
                <a:cubicBezTo>
                  <a:pt x="1400" y="45"/>
                  <a:pt x="1311" y="1"/>
                  <a:pt x="12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12" name="Google Shape;12612;p66"/>
          <p:cNvGrpSpPr/>
          <p:nvPr/>
        </p:nvGrpSpPr>
        <p:grpSpPr>
          <a:xfrm>
            <a:off x="3967437" y="3837102"/>
            <a:ext cx="364708" cy="295405"/>
            <a:chOff x="3967437" y="3837102"/>
            <a:chExt cx="364708" cy="295405"/>
          </a:xfrm>
        </p:grpSpPr>
        <p:sp>
          <p:nvSpPr>
            <p:cNvPr id="12613" name="Google Shape;12613;p66"/>
            <p:cNvSpPr/>
            <p:nvPr/>
          </p:nvSpPr>
          <p:spPr>
            <a:xfrm>
              <a:off x="4178750" y="3868334"/>
              <a:ext cx="153396" cy="264172"/>
            </a:xfrm>
            <a:custGeom>
              <a:rect b="b" l="l" r="r" t="t"/>
              <a:pathLst>
                <a:path extrusionOk="0" h="8306" w="4823">
                  <a:moveTo>
                    <a:pt x="4273" y="1"/>
                  </a:moveTo>
                  <a:cubicBezTo>
                    <a:pt x="4217" y="1"/>
                    <a:pt x="4158" y="32"/>
                    <a:pt x="4120" y="78"/>
                  </a:cubicBezTo>
                  <a:cubicBezTo>
                    <a:pt x="4060" y="150"/>
                    <a:pt x="4096" y="257"/>
                    <a:pt x="4167" y="316"/>
                  </a:cubicBezTo>
                  <a:cubicBezTo>
                    <a:pt x="4370" y="471"/>
                    <a:pt x="4489" y="685"/>
                    <a:pt x="4489" y="947"/>
                  </a:cubicBezTo>
                  <a:lnTo>
                    <a:pt x="4489" y="7210"/>
                  </a:lnTo>
                  <a:cubicBezTo>
                    <a:pt x="4489" y="7627"/>
                    <a:pt x="4156" y="7984"/>
                    <a:pt x="3715" y="7984"/>
                  </a:cubicBezTo>
                  <a:lnTo>
                    <a:pt x="167" y="7984"/>
                  </a:lnTo>
                  <a:cubicBezTo>
                    <a:pt x="72" y="7984"/>
                    <a:pt x="0" y="8055"/>
                    <a:pt x="0" y="8151"/>
                  </a:cubicBezTo>
                  <a:cubicBezTo>
                    <a:pt x="0" y="8234"/>
                    <a:pt x="72" y="8305"/>
                    <a:pt x="167" y="8305"/>
                  </a:cubicBezTo>
                  <a:lnTo>
                    <a:pt x="3715" y="8305"/>
                  </a:lnTo>
                  <a:cubicBezTo>
                    <a:pt x="4334" y="8305"/>
                    <a:pt x="4822" y="7817"/>
                    <a:pt x="4822" y="7210"/>
                  </a:cubicBezTo>
                  <a:lnTo>
                    <a:pt x="4822" y="947"/>
                  </a:lnTo>
                  <a:cubicBezTo>
                    <a:pt x="4822" y="590"/>
                    <a:pt x="4644" y="245"/>
                    <a:pt x="4358" y="31"/>
                  </a:cubicBezTo>
                  <a:cubicBezTo>
                    <a:pt x="4333" y="10"/>
                    <a:pt x="4303" y="1"/>
                    <a:pt x="42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4" name="Google Shape;12614;p66"/>
            <p:cNvSpPr/>
            <p:nvPr/>
          </p:nvSpPr>
          <p:spPr>
            <a:xfrm>
              <a:off x="3969346" y="3937447"/>
              <a:ext cx="198431" cy="194678"/>
            </a:xfrm>
            <a:custGeom>
              <a:rect b="b" l="l" r="r" t="t"/>
              <a:pathLst>
                <a:path extrusionOk="0" h="6121" w="6239">
                  <a:moveTo>
                    <a:pt x="167" y="1"/>
                  </a:moveTo>
                  <a:cubicBezTo>
                    <a:pt x="83" y="1"/>
                    <a:pt x="0" y="72"/>
                    <a:pt x="0" y="167"/>
                  </a:cubicBezTo>
                  <a:lnTo>
                    <a:pt x="0" y="5025"/>
                  </a:lnTo>
                  <a:cubicBezTo>
                    <a:pt x="0" y="5632"/>
                    <a:pt x="488" y="6121"/>
                    <a:pt x="1107" y="6121"/>
                  </a:cubicBezTo>
                  <a:lnTo>
                    <a:pt x="6060" y="6121"/>
                  </a:lnTo>
                  <a:cubicBezTo>
                    <a:pt x="6144" y="6121"/>
                    <a:pt x="6227" y="6049"/>
                    <a:pt x="6227" y="5954"/>
                  </a:cubicBezTo>
                  <a:cubicBezTo>
                    <a:pt x="6239" y="5870"/>
                    <a:pt x="6168" y="5799"/>
                    <a:pt x="6060" y="5799"/>
                  </a:cubicBezTo>
                  <a:lnTo>
                    <a:pt x="1107" y="5799"/>
                  </a:lnTo>
                  <a:cubicBezTo>
                    <a:pt x="691" y="5799"/>
                    <a:pt x="333" y="5454"/>
                    <a:pt x="333" y="5025"/>
                  </a:cubicBezTo>
                  <a:lnTo>
                    <a:pt x="333" y="167"/>
                  </a:lnTo>
                  <a:cubicBezTo>
                    <a:pt x="333"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5" name="Google Shape;12615;p66"/>
            <p:cNvSpPr/>
            <p:nvPr/>
          </p:nvSpPr>
          <p:spPr>
            <a:xfrm>
              <a:off x="3967437" y="3837102"/>
              <a:ext cx="331376" cy="89786"/>
            </a:xfrm>
            <a:custGeom>
              <a:rect b="b" l="l" r="r" t="t"/>
              <a:pathLst>
                <a:path extrusionOk="0" h="2823" w="10419">
                  <a:moveTo>
                    <a:pt x="2739" y="334"/>
                  </a:moveTo>
                  <a:cubicBezTo>
                    <a:pt x="2822" y="334"/>
                    <a:pt x="2894" y="393"/>
                    <a:pt x="2894" y="477"/>
                  </a:cubicBezTo>
                  <a:lnTo>
                    <a:pt x="2894" y="1453"/>
                  </a:lnTo>
                  <a:cubicBezTo>
                    <a:pt x="2894" y="1525"/>
                    <a:pt x="2834" y="1596"/>
                    <a:pt x="2739" y="1596"/>
                  </a:cubicBezTo>
                  <a:cubicBezTo>
                    <a:pt x="2668" y="1596"/>
                    <a:pt x="2596" y="1536"/>
                    <a:pt x="2596" y="1453"/>
                  </a:cubicBezTo>
                  <a:lnTo>
                    <a:pt x="2596" y="477"/>
                  </a:lnTo>
                  <a:cubicBezTo>
                    <a:pt x="2596" y="405"/>
                    <a:pt x="2656" y="334"/>
                    <a:pt x="2739" y="334"/>
                  </a:cubicBezTo>
                  <a:close/>
                  <a:moveTo>
                    <a:pt x="4751" y="334"/>
                  </a:moveTo>
                  <a:cubicBezTo>
                    <a:pt x="4823" y="334"/>
                    <a:pt x="4906" y="393"/>
                    <a:pt x="4906" y="477"/>
                  </a:cubicBezTo>
                  <a:lnTo>
                    <a:pt x="4906" y="1453"/>
                  </a:lnTo>
                  <a:cubicBezTo>
                    <a:pt x="4906" y="1525"/>
                    <a:pt x="4846" y="1596"/>
                    <a:pt x="4751" y="1596"/>
                  </a:cubicBezTo>
                  <a:cubicBezTo>
                    <a:pt x="4680" y="1596"/>
                    <a:pt x="4608" y="1536"/>
                    <a:pt x="4608" y="1453"/>
                  </a:cubicBezTo>
                  <a:lnTo>
                    <a:pt x="4608" y="477"/>
                  </a:lnTo>
                  <a:cubicBezTo>
                    <a:pt x="4608" y="405"/>
                    <a:pt x="4668" y="334"/>
                    <a:pt x="4751" y="334"/>
                  </a:cubicBezTo>
                  <a:close/>
                  <a:moveTo>
                    <a:pt x="6763" y="334"/>
                  </a:moveTo>
                  <a:cubicBezTo>
                    <a:pt x="6835" y="334"/>
                    <a:pt x="6906" y="393"/>
                    <a:pt x="6906" y="477"/>
                  </a:cubicBezTo>
                  <a:lnTo>
                    <a:pt x="6906" y="1453"/>
                  </a:lnTo>
                  <a:cubicBezTo>
                    <a:pt x="6906" y="1525"/>
                    <a:pt x="6847" y="1596"/>
                    <a:pt x="6763" y="1596"/>
                  </a:cubicBezTo>
                  <a:cubicBezTo>
                    <a:pt x="6692" y="1596"/>
                    <a:pt x="6609" y="1536"/>
                    <a:pt x="6609" y="1453"/>
                  </a:cubicBezTo>
                  <a:lnTo>
                    <a:pt x="6609" y="477"/>
                  </a:lnTo>
                  <a:cubicBezTo>
                    <a:pt x="6609" y="405"/>
                    <a:pt x="6668" y="334"/>
                    <a:pt x="6763" y="334"/>
                  </a:cubicBezTo>
                  <a:close/>
                  <a:moveTo>
                    <a:pt x="8775" y="334"/>
                  </a:moveTo>
                  <a:cubicBezTo>
                    <a:pt x="8847" y="334"/>
                    <a:pt x="8918" y="393"/>
                    <a:pt x="8918" y="477"/>
                  </a:cubicBezTo>
                  <a:lnTo>
                    <a:pt x="8918" y="1453"/>
                  </a:lnTo>
                  <a:cubicBezTo>
                    <a:pt x="8918" y="1525"/>
                    <a:pt x="8859" y="1596"/>
                    <a:pt x="8775" y="1596"/>
                  </a:cubicBezTo>
                  <a:cubicBezTo>
                    <a:pt x="8692" y="1596"/>
                    <a:pt x="8621" y="1536"/>
                    <a:pt x="8621" y="1453"/>
                  </a:cubicBezTo>
                  <a:lnTo>
                    <a:pt x="8621" y="1155"/>
                  </a:lnTo>
                  <a:lnTo>
                    <a:pt x="8621" y="810"/>
                  </a:lnTo>
                  <a:lnTo>
                    <a:pt x="8621" y="477"/>
                  </a:lnTo>
                  <a:cubicBezTo>
                    <a:pt x="8621" y="405"/>
                    <a:pt x="8680" y="334"/>
                    <a:pt x="8775" y="334"/>
                  </a:cubicBezTo>
                  <a:close/>
                  <a:moveTo>
                    <a:pt x="2703" y="1"/>
                  </a:moveTo>
                  <a:cubicBezTo>
                    <a:pt x="2429" y="1"/>
                    <a:pt x="2203" y="227"/>
                    <a:pt x="2203" y="501"/>
                  </a:cubicBezTo>
                  <a:lnTo>
                    <a:pt x="2203" y="822"/>
                  </a:lnTo>
                  <a:lnTo>
                    <a:pt x="1108" y="822"/>
                  </a:lnTo>
                  <a:cubicBezTo>
                    <a:pt x="501" y="822"/>
                    <a:pt x="1" y="1310"/>
                    <a:pt x="1" y="1929"/>
                  </a:cubicBezTo>
                  <a:lnTo>
                    <a:pt x="1" y="2656"/>
                  </a:lnTo>
                  <a:cubicBezTo>
                    <a:pt x="1" y="2739"/>
                    <a:pt x="84" y="2822"/>
                    <a:pt x="167" y="2822"/>
                  </a:cubicBezTo>
                  <a:cubicBezTo>
                    <a:pt x="262" y="2822"/>
                    <a:pt x="334" y="2739"/>
                    <a:pt x="334" y="2656"/>
                  </a:cubicBezTo>
                  <a:lnTo>
                    <a:pt x="334" y="1929"/>
                  </a:lnTo>
                  <a:cubicBezTo>
                    <a:pt x="334" y="1513"/>
                    <a:pt x="679" y="1144"/>
                    <a:pt x="1108" y="1144"/>
                  </a:cubicBezTo>
                  <a:lnTo>
                    <a:pt x="2203" y="1144"/>
                  </a:lnTo>
                  <a:lnTo>
                    <a:pt x="2203" y="1441"/>
                  </a:lnTo>
                  <a:cubicBezTo>
                    <a:pt x="2203" y="1715"/>
                    <a:pt x="2429" y="1941"/>
                    <a:pt x="2703" y="1941"/>
                  </a:cubicBezTo>
                  <a:cubicBezTo>
                    <a:pt x="2965" y="1941"/>
                    <a:pt x="3191" y="1715"/>
                    <a:pt x="3191" y="1441"/>
                  </a:cubicBezTo>
                  <a:lnTo>
                    <a:pt x="3191" y="1144"/>
                  </a:lnTo>
                  <a:lnTo>
                    <a:pt x="4227" y="1144"/>
                  </a:lnTo>
                  <a:lnTo>
                    <a:pt x="4227" y="1441"/>
                  </a:lnTo>
                  <a:cubicBezTo>
                    <a:pt x="4227" y="1715"/>
                    <a:pt x="4453" y="1941"/>
                    <a:pt x="4727" y="1941"/>
                  </a:cubicBezTo>
                  <a:cubicBezTo>
                    <a:pt x="4989" y="1941"/>
                    <a:pt x="5215" y="1715"/>
                    <a:pt x="5215" y="1441"/>
                  </a:cubicBezTo>
                  <a:lnTo>
                    <a:pt x="5215" y="1144"/>
                  </a:lnTo>
                  <a:lnTo>
                    <a:pt x="6251" y="1144"/>
                  </a:lnTo>
                  <a:lnTo>
                    <a:pt x="6251" y="1441"/>
                  </a:lnTo>
                  <a:cubicBezTo>
                    <a:pt x="6251" y="1715"/>
                    <a:pt x="6478" y="1941"/>
                    <a:pt x="6751" y="1941"/>
                  </a:cubicBezTo>
                  <a:cubicBezTo>
                    <a:pt x="7013" y="1941"/>
                    <a:pt x="7240" y="1715"/>
                    <a:pt x="7240" y="1441"/>
                  </a:cubicBezTo>
                  <a:lnTo>
                    <a:pt x="7240" y="1144"/>
                  </a:lnTo>
                  <a:lnTo>
                    <a:pt x="8275" y="1144"/>
                  </a:lnTo>
                  <a:lnTo>
                    <a:pt x="8275" y="1441"/>
                  </a:lnTo>
                  <a:cubicBezTo>
                    <a:pt x="8275" y="1715"/>
                    <a:pt x="8502" y="1941"/>
                    <a:pt x="8775" y="1941"/>
                  </a:cubicBezTo>
                  <a:cubicBezTo>
                    <a:pt x="9037" y="1941"/>
                    <a:pt x="9264" y="1715"/>
                    <a:pt x="9264" y="1441"/>
                  </a:cubicBezTo>
                  <a:lnTo>
                    <a:pt x="9264" y="1144"/>
                  </a:lnTo>
                  <a:lnTo>
                    <a:pt x="10264" y="1144"/>
                  </a:lnTo>
                  <a:cubicBezTo>
                    <a:pt x="10347" y="1144"/>
                    <a:pt x="10419" y="1072"/>
                    <a:pt x="10419" y="989"/>
                  </a:cubicBezTo>
                  <a:cubicBezTo>
                    <a:pt x="10419" y="894"/>
                    <a:pt x="10347" y="822"/>
                    <a:pt x="10264" y="822"/>
                  </a:cubicBezTo>
                  <a:lnTo>
                    <a:pt x="9264" y="822"/>
                  </a:lnTo>
                  <a:lnTo>
                    <a:pt x="9264" y="501"/>
                  </a:lnTo>
                  <a:cubicBezTo>
                    <a:pt x="9264" y="227"/>
                    <a:pt x="9037" y="1"/>
                    <a:pt x="8775" y="1"/>
                  </a:cubicBezTo>
                  <a:cubicBezTo>
                    <a:pt x="8502" y="1"/>
                    <a:pt x="8275" y="227"/>
                    <a:pt x="8275" y="501"/>
                  </a:cubicBezTo>
                  <a:lnTo>
                    <a:pt x="8275" y="822"/>
                  </a:lnTo>
                  <a:lnTo>
                    <a:pt x="7240" y="822"/>
                  </a:lnTo>
                  <a:lnTo>
                    <a:pt x="7240" y="501"/>
                  </a:lnTo>
                  <a:cubicBezTo>
                    <a:pt x="7240" y="227"/>
                    <a:pt x="7013" y="1"/>
                    <a:pt x="6751" y="1"/>
                  </a:cubicBezTo>
                  <a:cubicBezTo>
                    <a:pt x="6478" y="1"/>
                    <a:pt x="6251" y="227"/>
                    <a:pt x="6251" y="501"/>
                  </a:cubicBezTo>
                  <a:lnTo>
                    <a:pt x="6251" y="822"/>
                  </a:lnTo>
                  <a:lnTo>
                    <a:pt x="5215" y="822"/>
                  </a:lnTo>
                  <a:lnTo>
                    <a:pt x="5215" y="501"/>
                  </a:lnTo>
                  <a:cubicBezTo>
                    <a:pt x="5215" y="227"/>
                    <a:pt x="4989" y="1"/>
                    <a:pt x="4727" y="1"/>
                  </a:cubicBezTo>
                  <a:cubicBezTo>
                    <a:pt x="4453" y="1"/>
                    <a:pt x="4227" y="227"/>
                    <a:pt x="4227" y="501"/>
                  </a:cubicBezTo>
                  <a:lnTo>
                    <a:pt x="4227" y="822"/>
                  </a:lnTo>
                  <a:lnTo>
                    <a:pt x="3191" y="822"/>
                  </a:lnTo>
                  <a:lnTo>
                    <a:pt x="3191" y="501"/>
                  </a:lnTo>
                  <a:cubicBezTo>
                    <a:pt x="3191" y="227"/>
                    <a:pt x="2965" y="1"/>
                    <a:pt x="2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6" name="Google Shape;12616;p66"/>
            <p:cNvSpPr/>
            <p:nvPr/>
          </p:nvSpPr>
          <p:spPr>
            <a:xfrm>
              <a:off x="3994694" y="3917378"/>
              <a:ext cx="158325" cy="156067"/>
            </a:xfrm>
            <a:custGeom>
              <a:rect b="b" l="l" r="r" t="t"/>
              <a:pathLst>
                <a:path extrusionOk="0" h="4907" w="4978">
                  <a:moveTo>
                    <a:pt x="156" y="1"/>
                  </a:moveTo>
                  <a:cubicBezTo>
                    <a:pt x="72" y="1"/>
                    <a:pt x="1" y="72"/>
                    <a:pt x="1" y="155"/>
                  </a:cubicBezTo>
                  <a:lnTo>
                    <a:pt x="1" y="1251"/>
                  </a:lnTo>
                  <a:cubicBezTo>
                    <a:pt x="1" y="2049"/>
                    <a:pt x="656" y="2703"/>
                    <a:pt x="1453" y="2703"/>
                  </a:cubicBezTo>
                  <a:lnTo>
                    <a:pt x="2049" y="2703"/>
                  </a:lnTo>
                  <a:cubicBezTo>
                    <a:pt x="2573" y="2703"/>
                    <a:pt x="2989" y="3120"/>
                    <a:pt x="2989" y="3644"/>
                  </a:cubicBezTo>
                  <a:cubicBezTo>
                    <a:pt x="2989" y="4346"/>
                    <a:pt x="3549" y="4906"/>
                    <a:pt x="4251" y="4906"/>
                  </a:cubicBezTo>
                  <a:lnTo>
                    <a:pt x="4811" y="4906"/>
                  </a:lnTo>
                  <a:cubicBezTo>
                    <a:pt x="4906" y="4906"/>
                    <a:pt x="4978" y="4835"/>
                    <a:pt x="4978" y="4739"/>
                  </a:cubicBezTo>
                  <a:cubicBezTo>
                    <a:pt x="4978" y="4644"/>
                    <a:pt x="4906" y="4561"/>
                    <a:pt x="4799" y="4561"/>
                  </a:cubicBezTo>
                  <a:lnTo>
                    <a:pt x="4239" y="4561"/>
                  </a:lnTo>
                  <a:cubicBezTo>
                    <a:pt x="3716" y="4561"/>
                    <a:pt x="3299" y="4144"/>
                    <a:pt x="3299" y="3632"/>
                  </a:cubicBezTo>
                  <a:cubicBezTo>
                    <a:pt x="3299" y="2930"/>
                    <a:pt x="2739" y="2358"/>
                    <a:pt x="2037" y="2358"/>
                  </a:cubicBezTo>
                  <a:lnTo>
                    <a:pt x="1441" y="2358"/>
                  </a:lnTo>
                  <a:cubicBezTo>
                    <a:pt x="834" y="2358"/>
                    <a:pt x="322" y="1858"/>
                    <a:pt x="322" y="1251"/>
                  </a:cubicBezTo>
                  <a:lnTo>
                    <a:pt x="322" y="155"/>
                  </a:ln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7" name="Google Shape;12617;p66"/>
            <p:cNvSpPr/>
            <p:nvPr/>
          </p:nvSpPr>
          <p:spPr>
            <a:xfrm>
              <a:off x="4160812" y="3927174"/>
              <a:ext cx="155813" cy="149992"/>
            </a:xfrm>
            <a:custGeom>
              <a:rect b="b" l="l" r="r" t="t"/>
              <a:pathLst>
                <a:path extrusionOk="0" h="4716" w="4899">
                  <a:moveTo>
                    <a:pt x="3231" y="645"/>
                  </a:moveTo>
                  <a:lnTo>
                    <a:pt x="4124" y="1538"/>
                  </a:lnTo>
                  <a:lnTo>
                    <a:pt x="3838" y="1812"/>
                  </a:lnTo>
                  <a:lnTo>
                    <a:pt x="2945" y="919"/>
                  </a:lnTo>
                  <a:lnTo>
                    <a:pt x="3231" y="645"/>
                  </a:lnTo>
                  <a:close/>
                  <a:moveTo>
                    <a:pt x="2707" y="1157"/>
                  </a:moveTo>
                  <a:lnTo>
                    <a:pt x="3029" y="1491"/>
                  </a:lnTo>
                  <a:lnTo>
                    <a:pt x="1302" y="3217"/>
                  </a:lnTo>
                  <a:lnTo>
                    <a:pt x="981" y="2884"/>
                  </a:lnTo>
                  <a:lnTo>
                    <a:pt x="2707" y="1157"/>
                  </a:lnTo>
                  <a:close/>
                  <a:moveTo>
                    <a:pt x="814" y="3205"/>
                  </a:moveTo>
                  <a:lnTo>
                    <a:pt x="1564" y="3943"/>
                  </a:lnTo>
                  <a:lnTo>
                    <a:pt x="1064" y="4098"/>
                  </a:lnTo>
                  <a:cubicBezTo>
                    <a:pt x="993" y="3919"/>
                    <a:pt x="862" y="3765"/>
                    <a:pt x="671" y="3693"/>
                  </a:cubicBezTo>
                  <a:lnTo>
                    <a:pt x="814" y="3205"/>
                  </a:lnTo>
                  <a:close/>
                  <a:moveTo>
                    <a:pt x="552" y="4015"/>
                  </a:moveTo>
                  <a:cubicBezTo>
                    <a:pt x="624" y="4050"/>
                    <a:pt x="695" y="4122"/>
                    <a:pt x="731" y="4193"/>
                  </a:cubicBezTo>
                  <a:lnTo>
                    <a:pt x="469" y="4288"/>
                  </a:lnTo>
                  <a:lnTo>
                    <a:pt x="469" y="4288"/>
                  </a:lnTo>
                  <a:lnTo>
                    <a:pt x="552" y="4015"/>
                  </a:lnTo>
                  <a:close/>
                  <a:moveTo>
                    <a:pt x="3648" y="1"/>
                  </a:moveTo>
                  <a:cubicBezTo>
                    <a:pt x="3640" y="1"/>
                    <a:pt x="3632" y="1"/>
                    <a:pt x="3624" y="2"/>
                  </a:cubicBezTo>
                  <a:cubicBezTo>
                    <a:pt x="3148" y="86"/>
                    <a:pt x="3005" y="419"/>
                    <a:pt x="2588" y="788"/>
                  </a:cubicBezTo>
                  <a:cubicBezTo>
                    <a:pt x="2588" y="788"/>
                    <a:pt x="707" y="2669"/>
                    <a:pt x="683" y="2705"/>
                  </a:cubicBezTo>
                  <a:cubicBezTo>
                    <a:pt x="517" y="2812"/>
                    <a:pt x="445" y="3276"/>
                    <a:pt x="40" y="4491"/>
                  </a:cubicBezTo>
                  <a:cubicBezTo>
                    <a:pt x="0" y="4612"/>
                    <a:pt x="79" y="4716"/>
                    <a:pt x="191" y="4716"/>
                  </a:cubicBezTo>
                  <a:cubicBezTo>
                    <a:pt x="212" y="4716"/>
                    <a:pt x="233" y="4712"/>
                    <a:pt x="255" y="4705"/>
                  </a:cubicBezTo>
                  <a:lnTo>
                    <a:pt x="1743" y="4241"/>
                  </a:lnTo>
                  <a:cubicBezTo>
                    <a:pt x="2017" y="4158"/>
                    <a:pt x="2124" y="3979"/>
                    <a:pt x="2231" y="3896"/>
                  </a:cubicBezTo>
                  <a:cubicBezTo>
                    <a:pt x="2291" y="3836"/>
                    <a:pt x="2291" y="3717"/>
                    <a:pt x="2231" y="3657"/>
                  </a:cubicBezTo>
                  <a:cubicBezTo>
                    <a:pt x="2201" y="3628"/>
                    <a:pt x="2157" y="3613"/>
                    <a:pt x="2112" y="3613"/>
                  </a:cubicBezTo>
                  <a:cubicBezTo>
                    <a:pt x="2067" y="3613"/>
                    <a:pt x="2023" y="3628"/>
                    <a:pt x="1993" y="3657"/>
                  </a:cubicBezTo>
                  <a:lnTo>
                    <a:pt x="1874" y="3777"/>
                  </a:lnTo>
                  <a:lnTo>
                    <a:pt x="1541" y="3455"/>
                  </a:lnTo>
                  <a:lnTo>
                    <a:pt x="3267" y="1729"/>
                  </a:lnTo>
                  <a:lnTo>
                    <a:pt x="3600" y="2050"/>
                  </a:lnTo>
                  <a:lnTo>
                    <a:pt x="2469" y="3181"/>
                  </a:lnTo>
                  <a:cubicBezTo>
                    <a:pt x="2362" y="3288"/>
                    <a:pt x="2434" y="3467"/>
                    <a:pt x="2588" y="3467"/>
                  </a:cubicBezTo>
                  <a:cubicBezTo>
                    <a:pt x="2719" y="3467"/>
                    <a:pt x="2672" y="3419"/>
                    <a:pt x="3946" y="2169"/>
                  </a:cubicBezTo>
                  <a:lnTo>
                    <a:pt x="4458" y="1657"/>
                  </a:lnTo>
                  <a:cubicBezTo>
                    <a:pt x="4898" y="1240"/>
                    <a:pt x="4862" y="562"/>
                    <a:pt x="4398" y="193"/>
                  </a:cubicBezTo>
                  <a:cubicBezTo>
                    <a:pt x="4368" y="168"/>
                    <a:pt x="4332" y="156"/>
                    <a:pt x="4296" y="156"/>
                  </a:cubicBezTo>
                  <a:cubicBezTo>
                    <a:pt x="4246" y="156"/>
                    <a:pt x="4195" y="180"/>
                    <a:pt x="4160" y="228"/>
                  </a:cubicBezTo>
                  <a:cubicBezTo>
                    <a:pt x="4100" y="300"/>
                    <a:pt x="4124" y="407"/>
                    <a:pt x="4196" y="467"/>
                  </a:cubicBezTo>
                  <a:cubicBezTo>
                    <a:pt x="4339" y="586"/>
                    <a:pt x="4434" y="764"/>
                    <a:pt x="4434" y="955"/>
                  </a:cubicBezTo>
                  <a:cubicBezTo>
                    <a:pt x="4434" y="1074"/>
                    <a:pt x="4398" y="1181"/>
                    <a:pt x="4339" y="1264"/>
                  </a:cubicBezTo>
                  <a:lnTo>
                    <a:pt x="3481" y="407"/>
                  </a:lnTo>
                  <a:cubicBezTo>
                    <a:pt x="3541" y="371"/>
                    <a:pt x="3612" y="348"/>
                    <a:pt x="3684" y="324"/>
                  </a:cubicBezTo>
                  <a:cubicBezTo>
                    <a:pt x="3779" y="312"/>
                    <a:pt x="3838" y="228"/>
                    <a:pt x="3827" y="133"/>
                  </a:cubicBezTo>
                  <a:cubicBezTo>
                    <a:pt x="3805" y="57"/>
                    <a:pt x="3733" y="1"/>
                    <a:pt x="36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618" name="Google Shape;12618;p66"/>
          <p:cNvSpPr/>
          <p:nvPr/>
        </p:nvSpPr>
        <p:spPr>
          <a:xfrm>
            <a:off x="3216521" y="3807937"/>
            <a:ext cx="78049" cy="353417"/>
          </a:xfrm>
          <a:custGeom>
            <a:rect b="b" l="l" r="r" t="t"/>
            <a:pathLst>
              <a:path extrusionOk="0" h="11112" w="2454">
                <a:moveTo>
                  <a:pt x="1215" y="501"/>
                </a:moveTo>
                <a:cubicBezTo>
                  <a:pt x="1429" y="894"/>
                  <a:pt x="1453" y="953"/>
                  <a:pt x="1453" y="965"/>
                </a:cubicBezTo>
                <a:cubicBezTo>
                  <a:pt x="1382" y="1013"/>
                  <a:pt x="1286" y="1025"/>
                  <a:pt x="1203" y="1025"/>
                </a:cubicBezTo>
                <a:cubicBezTo>
                  <a:pt x="1108" y="1025"/>
                  <a:pt x="1024" y="1013"/>
                  <a:pt x="941" y="965"/>
                </a:cubicBezTo>
                <a:lnTo>
                  <a:pt x="1215" y="501"/>
                </a:lnTo>
                <a:close/>
                <a:moveTo>
                  <a:pt x="1620" y="1275"/>
                </a:moveTo>
                <a:lnTo>
                  <a:pt x="2001" y="2013"/>
                </a:lnTo>
                <a:lnTo>
                  <a:pt x="429" y="2013"/>
                </a:lnTo>
                <a:lnTo>
                  <a:pt x="810" y="1275"/>
                </a:lnTo>
                <a:cubicBezTo>
                  <a:pt x="929" y="1334"/>
                  <a:pt x="1084" y="1382"/>
                  <a:pt x="1215" y="1382"/>
                </a:cubicBezTo>
                <a:cubicBezTo>
                  <a:pt x="1346" y="1382"/>
                  <a:pt x="1501" y="1358"/>
                  <a:pt x="1620" y="1275"/>
                </a:cubicBezTo>
                <a:close/>
                <a:moveTo>
                  <a:pt x="2108" y="9109"/>
                </a:moveTo>
                <a:lnTo>
                  <a:pt x="2108" y="9752"/>
                </a:lnTo>
                <a:lnTo>
                  <a:pt x="322" y="9752"/>
                </a:lnTo>
                <a:lnTo>
                  <a:pt x="322" y="9109"/>
                </a:lnTo>
                <a:close/>
                <a:moveTo>
                  <a:pt x="1215" y="1"/>
                </a:moveTo>
                <a:cubicBezTo>
                  <a:pt x="1155" y="1"/>
                  <a:pt x="1096" y="25"/>
                  <a:pt x="1072" y="84"/>
                </a:cubicBezTo>
                <a:lnTo>
                  <a:pt x="608" y="965"/>
                </a:lnTo>
                <a:lnTo>
                  <a:pt x="120" y="1894"/>
                </a:lnTo>
                <a:cubicBezTo>
                  <a:pt x="36" y="2037"/>
                  <a:pt x="0" y="2215"/>
                  <a:pt x="0" y="2382"/>
                </a:cubicBezTo>
                <a:lnTo>
                  <a:pt x="0" y="5359"/>
                </a:lnTo>
                <a:cubicBezTo>
                  <a:pt x="0" y="5442"/>
                  <a:pt x="72" y="5525"/>
                  <a:pt x="155" y="5525"/>
                </a:cubicBezTo>
                <a:cubicBezTo>
                  <a:pt x="250" y="5525"/>
                  <a:pt x="322" y="5442"/>
                  <a:pt x="322" y="5359"/>
                </a:cubicBezTo>
                <a:lnTo>
                  <a:pt x="322" y="2346"/>
                </a:lnTo>
                <a:lnTo>
                  <a:pt x="1048" y="2346"/>
                </a:lnTo>
                <a:lnTo>
                  <a:pt x="1048" y="8776"/>
                </a:lnTo>
                <a:lnTo>
                  <a:pt x="322" y="8776"/>
                </a:lnTo>
                <a:lnTo>
                  <a:pt x="322" y="6002"/>
                </a:lnTo>
                <a:cubicBezTo>
                  <a:pt x="322" y="5906"/>
                  <a:pt x="250" y="5835"/>
                  <a:pt x="155" y="5835"/>
                </a:cubicBezTo>
                <a:cubicBezTo>
                  <a:pt x="72" y="5835"/>
                  <a:pt x="0" y="5906"/>
                  <a:pt x="0" y="6002"/>
                </a:cubicBezTo>
                <a:lnTo>
                  <a:pt x="0" y="9895"/>
                </a:lnTo>
                <a:cubicBezTo>
                  <a:pt x="0" y="10121"/>
                  <a:pt x="60" y="10323"/>
                  <a:pt x="179" y="10526"/>
                </a:cubicBezTo>
                <a:cubicBezTo>
                  <a:pt x="203" y="10562"/>
                  <a:pt x="262" y="10597"/>
                  <a:pt x="322" y="10597"/>
                </a:cubicBezTo>
                <a:cubicBezTo>
                  <a:pt x="453" y="10597"/>
                  <a:pt x="536" y="10466"/>
                  <a:pt x="477" y="10347"/>
                </a:cubicBezTo>
                <a:cubicBezTo>
                  <a:pt x="417" y="10252"/>
                  <a:pt x="381" y="10145"/>
                  <a:pt x="370" y="10050"/>
                </a:cubicBezTo>
                <a:lnTo>
                  <a:pt x="2108" y="10050"/>
                </a:lnTo>
                <a:cubicBezTo>
                  <a:pt x="2025" y="10443"/>
                  <a:pt x="1679" y="10764"/>
                  <a:pt x="1251" y="10776"/>
                </a:cubicBezTo>
                <a:cubicBezTo>
                  <a:pt x="1108" y="10776"/>
                  <a:pt x="989" y="10764"/>
                  <a:pt x="893" y="10704"/>
                </a:cubicBezTo>
                <a:cubicBezTo>
                  <a:pt x="869" y="10695"/>
                  <a:pt x="844" y="10691"/>
                  <a:pt x="822" y="10691"/>
                </a:cubicBezTo>
                <a:cubicBezTo>
                  <a:pt x="757" y="10691"/>
                  <a:pt x="702" y="10726"/>
                  <a:pt x="667" y="10788"/>
                </a:cubicBezTo>
                <a:cubicBezTo>
                  <a:pt x="631" y="10883"/>
                  <a:pt x="667" y="10966"/>
                  <a:pt x="751" y="11014"/>
                </a:cubicBezTo>
                <a:cubicBezTo>
                  <a:pt x="907" y="11081"/>
                  <a:pt x="1067" y="11111"/>
                  <a:pt x="1222" y="11111"/>
                </a:cubicBezTo>
                <a:cubicBezTo>
                  <a:pt x="1872" y="11111"/>
                  <a:pt x="2453" y="10577"/>
                  <a:pt x="2453" y="9895"/>
                </a:cubicBezTo>
                <a:lnTo>
                  <a:pt x="2453" y="9895"/>
                </a:lnTo>
                <a:cubicBezTo>
                  <a:pt x="2453" y="9895"/>
                  <a:pt x="2453" y="9895"/>
                  <a:pt x="2453" y="9895"/>
                </a:cubicBezTo>
                <a:cubicBezTo>
                  <a:pt x="2441" y="9895"/>
                  <a:pt x="2441" y="8954"/>
                  <a:pt x="2441" y="8942"/>
                </a:cubicBezTo>
                <a:lnTo>
                  <a:pt x="2441" y="7514"/>
                </a:lnTo>
                <a:cubicBezTo>
                  <a:pt x="2441" y="7418"/>
                  <a:pt x="2358" y="7347"/>
                  <a:pt x="2275" y="7347"/>
                </a:cubicBezTo>
                <a:cubicBezTo>
                  <a:pt x="2179" y="7347"/>
                  <a:pt x="2108" y="7418"/>
                  <a:pt x="2108" y="7514"/>
                </a:cubicBezTo>
                <a:lnTo>
                  <a:pt x="2108" y="8776"/>
                </a:lnTo>
                <a:lnTo>
                  <a:pt x="1382" y="8776"/>
                </a:lnTo>
                <a:lnTo>
                  <a:pt x="1382" y="2346"/>
                </a:lnTo>
                <a:lnTo>
                  <a:pt x="2108" y="2346"/>
                </a:lnTo>
                <a:lnTo>
                  <a:pt x="2108" y="2382"/>
                </a:lnTo>
                <a:lnTo>
                  <a:pt x="2108" y="6859"/>
                </a:lnTo>
                <a:cubicBezTo>
                  <a:pt x="2108" y="6954"/>
                  <a:pt x="2179" y="7025"/>
                  <a:pt x="2275" y="7025"/>
                </a:cubicBezTo>
                <a:cubicBezTo>
                  <a:pt x="2358" y="7025"/>
                  <a:pt x="2441" y="6954"/>
                  <a:pt x="2441" y="6859"/>
                </a:cubicBezTo>
                <a:lnTo>
                  <a:pt x="2441" y="2382"/>
                </a:lnTo>
                <a:cubicBezTo>
                  <a:pt x="2441" y="2215"/>
                  <a:pt x="2394" y="2037"/>
                  <a:pt x="2322" y="1894"/>
                </a:cubicBezTo>
                <a:lnTo>
                  <a:pt x="1370" y="84"/>
                </a:lnTo>
                <a:cubicBezTo>
                  <a:pt x="1334" y="25"/>
                  <a:pt x="1274" y="1"/>
                  <a:pt x="1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19" name="Google Shape;12619;p66"/>
          <p:cNvSpPr/>
          <p:nvPr/>
        </p:nvSpPr>
        <p:spPr>
          <a:xfrm>
            <a:off x="3469466" y="3828197"/>
            <a:ext cx="363563" cy="311657"/>
          </a:xfrm>
          <a:custGeom>
            <a:rect b="b" l="l" r="r" t="t"/>
            <a:pathLst>
              <a:path extrusionOk="0" h="9799" w="11431">
                <a:moveTo>
                  <a:pt x="4347" y="1"/>
                </a:moveTo>
                <a:cubicBezTo>
                  <a:pt x="3957" y="1"/>
                  <a:pt x="3588" y="148"/>
                  <a:pt x="3311" y="435"/>
                </a:cubicBezTo>
                <a:lnTo>
                  <a:pt x="3287" y="447"/>
                </a:lnTo>
                <a:lnTo>
                  <a:pt x="3275" y="447"/>
                </a:lnTo>
                <a:cubicBezTo>
                  <a:pt x="3189" y="435"/>
                  <a:pt x="3104" y="429"/>
                  <a:pt x="3019" y="429"/>
                </a:cubicBezTo>
                <a:cubicBezTo>
                  <a:pt x="2531" y="429"/>
                  <a:pt x="2074" y="633"/>
                  <a:pt x="1739" y="1019"/>
                </a:cubicBezTo>
                <a:cubicBezTo>
                  <a:pt x="1358" y="1459"/>
                  <a:pt x="1239" y="2055"/>
                  <a:pt x="1418" y="2602"/>
                </a:cubicBezTo>
                <a:lnTo>
                  <a:pt x="1418" y="2626"/>
                </a:lnTo>
                <a:lnTo>
                  <a:pt x="1406" y="2638"/>
                </a:lnTo>
                <a:cubicBezTo>
                  <a:pt x="549" y="3007"/>
                  <a:pt x="1" y="3841"/>
                  <a:pt x="1" y="4769"/>
                </a:cubicBezTo>
                <a:cubicBezTo>
                  <a:pt x="1" y="5507"/>
                  <a:pt x="346" y="6198"/>
                  <a:pt x="941" y="6627"/>
                </a:cubicBezTo>
                <a:lnTo>
                  <a:pt x="953" y="6638"/>
                </a:lnTo>
                <a:lnTo>
                  <a:pt x="941" y="6650"/>
                </a:lnTo>
                <a:cubicBezTo>
                  <a:pt x="608" y="7281"/>
                  <a:pt x="703" y="7996"/>
                  <a:pt x="1168" y="8532"/>
                </a:cubicBezTo>
                <a:cubicBezTo>
                  <a:pt x="1492" y="8915"/>
                  <a:pt x="1937" y="9116"/>
                  <a:pt x="2409" y="9116"/>
                </a:cubicBezTo>
                <a:cubicBezTo>
                  <a:pt x="2597" y="9116"/>
                  <a:pt x="2788" y="9084"/>
                  <a:pt x="2977" y="9020"/>
                </a:cubicBezTo>
                <a:lnTo>
                  <a:pt x="2989" y="9020"/>
                </a:lnTo>
                <a:lnTo>
                  <a:pt x="3013" y="9032"/>
                </a:lnTo>
                <a:cubicBezTo>
                  <a:pt x="3108" y="9210"/>
                  <a:pt x="3251" y="9377"/>
                  <a:pt x="3406" y="9496"/>
                </a:cubicBezTo>
                <a:cubicBezTo>
                  <a:pt x="3433" y="9523"/>
                  <a:pt x="3473" y="9536"/>
                  <a:pt x="3511" y="9536"/>
                </a:cubicBezTo>
                <a:cubicBezTo>
                  <a:pt x="3524" y="9536"/>
                  <a:pt x="3537" y="9535"/>
                  <a:pt x="3549" y="9532"/>
                </a:cubicBezTo>
                <a:cubicBezTo>
                  <a:pt x="3585" y="9532"/>
                  <a:pt x="3632" y="9496"/>
                  <a:pt x="3668" y="9472"/>
                </a:cubicBezTo>
                <a:cubicBezTo>
                  <a:pt x="3692" y="9436"/>
                  <a:pt x="3704" y="9377"/>
                  <a:pt x="3692" y="9329"/>
                </a:cubicBezTo>
                <a:cubicBezTo>
                  <a:pt x="3692" y="9294"/>
                  <a:pt x="3668" y="9246"/>
                  <a:pt x="3632" y="9210"/>
                </a:cubicBezTo>
                <a:cubicBezTo>
                  <a:pt x="3466" y="9079"/>
                  <a:pt x="3335" y="8913"/>
                  <a:pt x="3263" y="8710"/>
                </a:cubicBezTo>
                <a:cubicBezTo>
                  <a:pt x="3251" y="8663"/>
                  <a:pt x="3204" y="8639"/>
                  <a:pt x="3156" y="8603"/>
                </a:cubicBezTo>
                <a:cubicBezTo>
                  <a:pt x="3132" y="8597"/>
                  <a:pt x="3111" y="8594"/>
                  <a:pt x="3090" y="8594"/>
                </a:cubicBezTo>
                <a:cubicBezTo>
                  <a:pt x="3070" y="8594"/>
                  <a:pt x="3049" y="8597"/>
                  <a:pt x="3025" y="8603"/>
                </a:cubicBezTo>
                <a:cubicBezTo>
                  <a:pt x="2841" y="8695"/>
                  <a:pt x="2642" y="8741"/>
                  <a:pt x="2443" y="8741"/>
                </a:cubicBezTo>
                <a:cubicBezTo>
                  <a:pt x="2177" y="8741"/>
                  <a:pt x="1911" y="8659"/>
                  <a:pt x="1680" y="8496"/>
                </a:cubicBezTo>
                <a:cubicBezTo>
                  <a:pt x="1287" y="8222"/>
                  <a:pt x="1072" y="7758"/>
                  <a:pt x="1120" y="7281"/>
                </a:cubicBezTo>
                <a:cubicBezTo>
                  <a:pt x="1191" y="6615"/>
                  <a:pt x="1763" y="6091"/>
                  <a:pt x="2442" y="6091"/>
                </a:cubicBezTo>
                <a:cubicBezTo>
                  <a:pt x="2537" y="6091"/>
                  <a:pt x="2620" y="6019"/>
                  <a:pt x="2620" y="5912"/>
                </a:cubicBezTo>
                <a:cubicBezTo>
                  <a:pt x="2620" y="5817"/>
                  <a:pt x="2549" y="5734"/>
                  <a:pt x="2442" y="5734"/>
                </a:cubicBezTo>
                <a:cubicBezTo>
                  <a:pt x="1965" y="5734"/>
                  <a:pt x="1501" y="5936"/>
                  <a:pt x="1180" y="6317"/>
                </a:cubicBezTo>
                <a:lnTo>
                  <a:pt x="1168" y="6329"/>
                </a:lnTo>
                <a:lnTo>
                  <a:pt x="1144" y="6317"/>
                </a:lnTo>
                <a:cubicBezTo>
                  <a:pt x="644" y="5936"/>
                  <a:pt x="358" y="5365"/>
                  <a:pt x="358" y="4733"/>
                </a:cubicBezTo>
                <a:cubicBezTo>
                  <a:pt x="358" y="3948"/>
                  <a:pt x="822" y="3233"/>
                  <a:pt x="1549" y="2936"/>
                </a:cubicBezTo>
                <a:lnTo>
                  <a:pt x="1561" y="2912"/>
                </a:lnTo>
                <a:lnTo>
                  <a:pt x="1584" y="2936"/>
                </a:lnTo>
                <a:cubicBezTo>
                  <a:pt x="1882" y="3436"/>
                  <a:pt x="2430" y="3757"/>
                  <a:pt x="3025" y="3757"/>
                </a:cubicBezTo>
                <a:cubicBezTo>
                  <a:pt x="3108" y="3757"/>
                  <a:pt x="3204" y="3674"/>
                  <a:pt x="3204" y="3567"/>
                </a:cubicBezTo>
                <a:cubicBezTo>
                  <a:pt x="3204" y="3471"/>
                  <a:pt x="3132" y="3388"/>
                  <a:pt x="3025" y="3388"/>
                </a:cubicBezTo>
                <a:cubicBezTo>
                  <a:pt x="2501" y="3388"/>
                  <a:pt x="2025" y="3079"/>
                  <a:pt x="1822" y="2614"/>
                </a:cubicBezTo>
                <a:cubicBezTo>
                  <a:pt x="1620" y="2186"/>
                  <a:pt x="1668" y="1709"/>
                  <a:pt x="1942" y="1328"/>
                </a:cubicBezTo>
                <a:cubicBezTo>
                  <a:pt x="2196" y="946"/>
                  <a:pt x="2608" y="744"/>
                  <a:pt x="3058" y="744"/>
                </a:cubicBezTo>
                <a:cubicBezTo>
                  <a:pt x="3071" y="744"/>
                  <a:pt x="3084" y="745"/>
                  <a:pt x="3096" y="745"/>
                </a:cubicBezTo>
                <a:cubicBezTo>
                  <a:pt x="3549" y="769"/>
                  <a:pt x="3930" y="995"/>
                  <a:pt x="4156" y="1388"/>
                </a:cubicBezTo>
                <a:cubicBezTo>
                  <a:pt x="4189" y="1437"/>
                  <a:pt x="4245" y="1464"/>
                  <a:pt x="4307" y="1464"/>
                </a:cubicBezTo>
                <a:cubicBezTo>
                  <a:pt x="4335" y="1464"/>
                  <a:pt x="4365" y="1458"/>
                  <a:pt x="4394" y="1447"/>
                </a:cubicBezTo>
                <a:cubicBezTo>
                  <a:pt x="4466" y="1400"/>
                  <a:pt x="4501" y="1293"/>
                  <a:pt x="4454" y="1209"/>
                </a:cubicBezTo>
                <a:cubicBezTo>
                  <a:pt x="4275" y="923"/>
                  <a:pt x="4037" y="697"/>
                  <a:pt x="3727" y="554"/>
                </a:cubicBezTo>
                <a:lnTo>
                  <a:pt x="3692" y="531"/>
                </a:lnTo>
                <a:lnTo>
                  <a:pt x="3727" y="519"/>
                </a:lnTo>
                <a:cubicBezTo>
                  <a:pt x="3925" y="392"/>
                  <a:pt x="4142" y="329"/>
                  <a:pt x="4362" y="329"/>
                </a:cubicBezTo>
                <a:cubicBezTo>
                  <a:pt x="4553" y="329"/>
                  <a:pt x="4747" y="377"/>
                  <a:pt x="4930" y="471"/>
                </a:cubicBezTo>
                <a:cubicBezTo>
                  <a:pt x="5311" y="685"/>
                  <a:pt x="5537" y="1066"/>
                  <a:pt x="5537" y="1519"/>
                </a:cubicBezTo>
                <a:lnTo>
                  <a:pt x="5537" y="4031"/>
                </a:lnTo>
                <a:lnTo>
                  <a:pt x="5513" y="4031"/>
                </a:lnTo>
                <a:cubicBezTo>
                  <a:pt x="5156" y="4019"/>
                  <a:pt x="4918" y="3888"/>
                  <a:pt x="4751" y="3626"/>
                </a:cubicBezTo>
                <a:cubicBezTo>
                  <a:pt x="4719" y="3577"/>
                  <a:pt x="4652" y="3550"/>
                  <a:pt x="4590" y="3550"/>
                </a:cubicBezTo>
                <a:cubicBezTo>
                  <a:pt x="4562" y="3550"/>
                  <a:pt x="4535" y="3556"/>
                  <a:pt x="4513" y="3567"/>
                </a:cubicBezTo>
                <a:cubicBezTo>
                  <a:pt x="4442" y="3614"/>
                  <a:pt x="4406" y="3733"/>
                  <a:pt x="4454" y="3805"/>
                </a:cubicBezTo>
                <a:cubicBezTo>
                  <a:pt x="4680" y="4162"/>
                  <a:pt x="5037" y="4364"/>
                  <a:pt x="5490" y="4376"/>
                </a:cubicBezTo>
                <a:lnTo>
                  <a:pt x="5513" y="4376"/>
                </a:lnTo>
                <a:lnTo>
                  <a:pt x="5513" y="7008"/>
                </a:lnTo>
                <a:lnTo>
                  <a:pt x="5466" y="6984"/>
                </a:lnTo>
                <a:cubicBezTo>
                  <a:pt x="5240" y="6758"/>
                  <a:pt x="4930" y="6638"/>
                  <a:pt x="4620" y="6638"/>
                </a:cubicBezTo>
                <a:lnTo>
                  <a:pt x="3549" y="6638"/>
                </a:lnTo>
                <a:cubicBezTo>
                  <a:pt x="3454" y="6638"/>
                  <a:pt x="3370" y="6710"/>
                  <a:pt x="3370" y="6817"/>
                </a:cubicBezTo>
                <a:cubicBezTo>
                  <a:pt x="3370" y="6900"/>
                  <a:pt x="3442" y="6996"/>
                  <a:pt x="3549" y="6996"/>
                </a:cubicBezTo>
                <a:lnTo>
                  <a:pt x="4620" y="6996"/>
                </a:lnTo>
                <a:cubicBezTo>
                  <a:pt x="5109" y="6996"/>
                  <a:pt x="5490" y="7400"/>
                  <a:pt x="5490" y="7877"/>
                </a:cubicBezTo>
                <a:lnTo>
                  <a:pt x="5490" y="8258"/>
                </a:lnTo>
                <a:cubicBezTo>
                  <a:pt x="5490" y="8603"/>
                  <a:pt x="5347" y="8924"/>
                  <a:pt x="5073" y="9163"/>
                </a:cubicBezTo>
                <a:cubicBezTo>
                  <a:pt x="4859" y="9347"/>
                  <a:pt x="4589" y="9453"/>
                  <a:pt x="4310" y="9453"/>
                </a:cubicBezTo>
                <a:cubicBezTo>
                  <a:pt x="4247" y="9453"/>
                  <a:pt x="4184" y="9447"/>
                  <a:pt x="4120" y="9436"/>
                </a:cubicBezTo>
                <a:lnTo>
                  <a:pt x="4097" y="9436"/>
                </a:lnTo>
                <a:cubicBezTo>
                  <a:pt x="4061" y="9436"/>
                  <a:pt x="4025" y="9448"/>
                  <a:pt x="3989" y="9460"/>
                </a:cubicBezTo>
                <a:cubicBezTo>
                  <a:pt x="3942" y="9496"/>
                  <a:pt x="3930" y="9544"/>
                  <a:pt x="3918" y="9579"/>
                </a:cubicBezTo>
                <a:cubicBezTo>
                  <a:pt x="3906" y="9675"/>
                  <a:pt x="3966" y="9758"/>
                  <a:pt x="4061" y="9782"/>
                </a:cubicBezTo>
                <a:cubicBezTo>
                  <a:pt x="4137" y="9793"/>
                  <a:pt x="4213" y="9799"/>
                  <a:pt x="4289" y="9799"/>
                </a:cubicBezTo>
                <a:cubicBezTo>
                  <a:pt x="4842" y="9799"/>
                  <a:pt x="5372" y="9500"/>
                  <a:pt x="5644" y="9008"/>
                </a:cubicBezTo>
                <a:lnTo>
                  <a:pt x="5656" y="8972"/>
                </a:lnTo>
                <a:lnTo>
                  <a:pt x="5668" y="9008"/>
                </a:lnTo>
                <a:cubicBezTo>
                  <a:pt x="5951" y="9500"/>
                  <a:pt x="6473" y="9799"/>
                  <a:pt x="7024" y="9799"/>
                </a:cubicBezTo>
                <a:cubicBezTo>
                  <a:pt x="7100" y="9799"/>
                  <a:pt x="7176" y="9793"/>
                  <a:pt x="7252" y="9782"/>
                </a:cubicBezTo>
                <a:cubicBezTo>
                  <a:pt x="7335" y="9758"/>
                  <a:pt x="7418" y="9675"/>
                  <a:pt x="7395" y="9579"/>
                </a:cubicBezTo>
                <a:cubicBezTo>
                  <a:pt x="7395" y="9544"/>
                  <a:pt x="7371" y="9496"/>
                  <a:pt x="7323" y="9460"/>
                </a:cubicBezTo>
                <a:cubicBezTo>
                  <a:pt x="7288" y="9443"/>
                  <a:pt x="7260" y="9432"/>
                  <a:pt x="7228" y="9432"/>
                </a:cubicBezTo>
                <a:cubicBezTo>
                  <a:pt x="7217" y="9432"/>
                  <a:pt x="7205" y="9433"/>
                  <a:pt x="7192" y="9436"/>
                </a:cubicBezTo>
                <a:cubicBezTo>
                  <a:pt x="7129" y="9447"/>
                  <a:pt x="7066" y="9453"/>
                  <a:pt x="7003" y="9453"/>
                </a:cubicBezTo>
                <a:cubicBezTo>
                  <a:pt x="6723" y="9453"/>
                  <a:pt x="6454" y="9347"/>
                  <a:pt x="6240" y="9163"/>
                </a:cubicBezTo>
                <a:cubicBezTo>
                  <a:pt x="5978" y="8948"/>
                  <a:pt x="5823" y="8615"/>
                  <a:pt x="5823" y="8258"/>
                </a:cubicBezTo>
                <a:lnTo>
                  <a:pt x="5823" y="6746"/>
                </a:lnTo>
                <a:cubicBezTo>
                  <a:pt x="5823" y="6246"/>
                  <a:pt x="6228" y="5865"/>
                  <a:pt x="6704" y="5865"/>
                </a:cubicBezTo>
                <a:lnTo>
                  <a:pt x="8252" y="5865"/>
                </a:lnTo>
                <a:cubicBezTo>
                  <a:pt x="8335" y="5865"/>
                  <a:pt x="8430" y="5793"/>
                  <a:pt x="8430" y="5686"/>
                </a:cubicBezTo>
                <a:cubicBezTo>
                  <a:pt x="8430" y="5579"/>
                  <a:pt x="8359" y="5507"/>
                  <a:pt x="8252" y="5507"/>
                </a:cubicBezTo>
                <a:lnTo>
                  <a:pt x="6704" y="5507"/>
                </a:lnTo>
                <a:cubicBezTo>
                  <a:pt x="6383" y="5507"/>
                  <a:pt x="6085" y="5626"/>
                  <a:pt x="5847" y="5853"/>
                </a:cubicBezTo>
                <a:lnTo>
                  <a:pt x="5811" y="5876"/>
                </a:lnTo>
                <a:lnTo>
                  <a:pt x="5811" y="5210"/>
                </a:lnTo>
                <a:lnTo>
                  <a:pt x="5823" y="5210"/>
                </a:lnTo>
                <a:cubicBezTo>
                  <a:pt x="6549" y="5186"/>
                  <a:pt x="7133" y="4591"/>
                  <a:pt x="7133" y="3841"/>
                </a:cubicBezTo>
                <a:cubicBezTo>
                  <a:pt x="7133" y="3757"/>
                  <a:pt x="7061" y="3662"/>
                  <a:pt x="6954" y="3662"/>
                </a:cubicBezTo>
                <a:cubicBezTo>
                  <a:pt x="6859" y="3662"/>
                  <a:pt x="6775" y="3733"/>
                  <a:pt x="6775" y="3841"/>
                </a:cubicBezTo>
                <a:cubicBezTo>
                  <a:pt x="6775" y="4376"/>
                  <a:pt x="6359" y="4829"/>
                  <a:pt x="5823" y="4853"/>
                </a:cubicBezTo>
                <a:lnTo>
                  <a:pt x="5787" y="4853"/>
                </a:lnTo>
                <a:lnTo>
                  <a:pt x="5787" y="1543"/>
                </a:lnTo>
                <a:cubicBezTo>
                  <a:pt x="5787" y="1114"/>
                  <a:pt x="6013" y="709"/>
                  <a:pt x="6406" y="507"/>
                </a:cubicBezTo>
                <a:cubicBezTo>
                  <a:pt x="6582" y="408"/>
                  <a:pt x="6773" y="360"/>
                  <a:pt x="6963" y="360"/>
                </a:cubicBezTo>
                <a:cubicBezTo>
                  <a:pt x="7186" y="360"/>
                  <a:pt x="7410" y="426"/>
                  <a:pt x="7609" y="554"/>
                </a:cubicBezTo>
                <a:lnTo>
                  <a:pt x="7633" y="566"/>
                </a:lnTo>
                <a:lnTo>
                  <a:pt x="7728" y="602"/>
                </a:lnTo>
                <a:cubicBezTo>
                  <a:pt x="7430" y="733"/>
                  <a:pt x="7180" y="971"/>
                  <a:pt x="7002" y="1257"/>
                </a:cubicBezTo>
                <a:cubicBezTo>
                  <a:pt x="6954" y="1328"/>
                  <a:pt x="6966" y="1447"/>
                  <a:pt x="7061" y="1495"/>
                </a:cubicBezTo>
                <a:cubicBezTo>
                  <a:pt x="7086" y="1507"/>
                  <a:pt x="7116" y="1514"/>
                  <a:pt x="7147" y="1514"/>
                </a:cubicBezTo>
                <a:cubicBezTo>
                  <a:pt x="7206" y="1514"/>
                  <a:pt x="7268" y="1490"/>
                  <a:pt x="7299" y="1435"/>
                </a:cubicBezTo>
                <a:cubicBezTo>
                  <a:pt x="7526" y="1054"/>
                  <a:pt x="7918" y="816"/>
                  <a:pt x="8371" y="793"/>
                </a:cubicBezTo>
                <a:cubicBezTo>
                  <a:pt x="8405" y="790"/>
                  <a:pt x="8438" y="789"/>
                  <a:pt x="8471" y="789"/>
                </a:cubicBezTo>
                <a:cubicBezTo>
                  <a:pt x="8895" y="789"/>
                  <a:pt x="9271" y="998"/>
                  <a:pt x="9514" y="1340"/>
                </a:cubicBezTo>
                <a:cubicBezTo>
                  <a:pt x="9788" y="1709"/>
                  <a:pt x="9847" y="2186"/>
                  <a:pt x="9669" y="2602"/>
                </a:cubicBezTo>
                <a:cubicBezTo>
                  <a:pt x="9454" y="3114"/>
                  <a:pt x="8978" y="3436"/>
                  <a:pt x="8430" y="3436"/>
                </a:cubicBezTo>
                <a:cubicBezTo>
                  <a:pt x="8335" y="3436"/>
                  <a:pt x="8252" y="3519"/>
                  <a:pt x="8252" y="3614"/>
                </a:cubicBezTo>
                <a:cubicBezTo>
                  <a:pt x="8252" y="3721"/>
                  <a:pt x="8323" y="3793"/>
                  <a:pt x="8430" y="3793"/>
                </a:cubicBezTo>
                <a:cubicBezTo>
                  <a:pt x="9014" y="3793"/>
                  <a:pt x="9573" y="3483"/>
                  <a:pt x="9871" y="2983"/>
                </a:cubicBezTo>
                <a:lnTo>
                  <a:pt x="9883" y="2959"/>
                </a:lnTo>
                <a:lnTo>
                  <a:pt x="9907" y="2983"/>
                </a:lnTo>
                <a:cubicBezTo>
                  <a:pt x="10562" y="3257"/>
                  <a:pt x="10990" y="3841"/>
                  <a:pt x="11074" y="4555"/>
                </a:cubicBezTo>
                <a:cubicBezTo>
                  <a:pt x="11169" y="5269"/>
                  <a:pt x="10871" y="5936"/>
                  <a:pt x="10300" y="6353"/>
                </a:cubicBezTo>
                <a:lnTo>
                  <a:pt x="10288" y="6377"/>
                </a:lnTo>
                <a:lnTo>
                  <a:pt x="10276" y="6353"/>
                </a:lnTo>
                <a:cubicBezTo>
                  <a:pt x="9966" y="5984"/>
                  <a:pt x="9502" y="5781"/>
                  <a:pt x="9014" y="5781"/>
                </a:cubicBezTo>
                <a:cubicBezTo>
                  <a:pt x="8919" y="5781"/>
                  <a:pt x="8835" y="5853"/>
                  <a:pt x="8835" y="5960"/>
                </a:cubicBezTo>
                <a:cubicBezTo>
                  <a:pt x="8835" y="6055"/>
                  <a:pt x="8907" y="6138"/>
                  <a:pt x="9014" y="6138"/>
                </a:cubicBezTo>
                <a:cubicBezTo>
                  <a:pt x="9633" y="6138"/>
                  <a:pt x="10181" y="6579"/>
                  <a:pt x="10300" y="7186"/>
                </a:cubicBezTo>
                <a:cubicBezTo>
                  <a:pt x="10407" y="7698"/>
                  <a:pt x="10228" y="8186"/>
                  <a:pt x="9812" y="8496"/>
                </a:cubicBezTo>
                <a:cubicBezTo>
                  <a:pt x="9570" y="8688"/>
                  <a:pt x="9281" y="8786"/>
                  <a:pt x="8992" y="8786"/>
                </a:cubicBezTo>
                <a:cubicBezTo>
                  <a:pt x="8796" y="8786"/>
                  <a:pt x="8601" y="8742"/>
                  <a:pt x="8419" y="8651"/>
                </a:cubicBezTo>
                <a:cubicBezTo>
                  <a:pt x="8390" y="8643"/>
                  <a:pt x="8361" y="8632"/>
                  <a:pt x="8332" y="8632"/>
                </a:cubicBezTo>
                <a:cubicBezTo>
                  <a:pt x="8313" y="8632"/>
                  <a:pt x="8294" y="8637"/>
                  <a:pt x="8276" y="8651"/>
                </a:cubicBezTo>
                <a:cubicBezTo>
                  <a:pt x="8240" y="8663"/>
                  <a:pt x="8204" y="8698"/>
                  <a:pt x="8180" y="8758"/>
                </a:cubicBezTo>
                <a:cubicBezTo>
                  <a:pt x="8097" y="8948"/>
                  <a:pt x="7966" y="9127"/>
                  <a:pt x="7799" y="9258"/>
                </a:cubicBezTo>
                <a:cubicBezTo>
                  <a:pt x="7776" y="9294"/>
                  <a:pt x="7740" y="9329"/>
                  <a:pt x="7740" y="9377"/>
                </a:cubicBezTo>
                <a:cubicBezTo>
                  <a:pt x="7740" y="9425"/>
                  <a:pt x="7740" y="9472"/>
                  <a:pt x="7776" y="9508"/>
                </a:cubicBezTo>
                <a:cubicBezTo>
                  <a:pt x="7810" y="9556"/>
                  <a:pt x="7861" y="9581"/>
                  <a:pt x="7912" y="9581"/>
                </a:cubicBezTo>
                <a:cubicBezTo>
                  <a:pt x="7948" y="9581"/>
                  <a:pt x="7984" y="9568"/>
                  <a:pt x="8014" y="9544"/>
                </a:cubicBezTo>
                <a:cubicBezTo>
                  <a:pt x="8180" y="9413"/>
                  <a:pt x="8311" y="9258"/>
                  <a:pt x="8419" y="9079"/>
                </a:cubicBezTo>
                <a:lnTo>
                  <a:pt x="8430" y="9067"/>
                </a:lnTo>
                <a:lnTo>
                  <a:pt x="8442" y="9067"/>
                </a:lnTo>
                <a:cubicBezTo>
                  <a:pt x="8618" y="9127"/>
                  <a:pt x="8801" y="9156"/>
                  <a:pt x="8983" y="9156"/>
                </a:cubicBezTo>
                <a:cubicBezTo>
                  <a:pt x="9343" y="9156"/>
                  <a:pt x="9702" y="9043"/>
                  <a:pt x="10002" y="8829"/>
                </a:cubicBezTo>
                <a:cubicBezTo>
                  <a:pt x="10466" y="8484"/>
                  <a:pt x="10705" y="7960"/>
                  <a:pt x="10681" y="7400"/>
                </a:cubicBezTo>
                <a:cubicBezTo>
                  <a:pt x="10657" y="7162"/>
                  <a:pt x="10597" y="6924"/>
                  <a:pt x="10478" y="6710"/>
                </a:cubicBezTo>
                <a:lnTo>
                  <a:pt x="10466" y="6698"/>
                </a:lnTo>
                <a:lnTo>
                  <a:pt x="10478" y="6686"/>
                </a:lnTo>
                <a:cubicBezTo>
                  <a:pt x="11097" y="6198"/>
                  <a:pt x="11431" y="5507"/>
                  <a:pt x="11431" y="4769"/>
                </a:cubicBezTo>
                <a:cubicBezTo>
                  <a:pt x="11431" y="3841"/>
                  <a:pt x="10883" y="3007"/>
                  <a:pt x="10038" y="2638"/>
                </a:cubicBezTo>
                <a:lnTo>
                  <a:pt x="10026" y="2626"/>
                </a:lnTo>
                <a:lnTo>
                  <a:pt x="10026" y="2602"/>
                </a:lnTo>
                <a:cubicBezTo>
                  <a:pt x="10204" y="2055"/>
                  <a:pt x="10062" y="1459"/>
                  <a:pt x="9693" y="1019"/>
                </a:cubicBezTo>
                <a:cubicBezTo>
                  <a:pt x="9378" y="633"/>
                  <a:pt x="8907" y="429"/>
                  <a:pt x="8421" y="429"/>
                </a:cubicBezTo>
                <a:cubicBezTo>
                  <a:pt x="8337" y="429"/>
                  <a:pt x="8253" y="435"/>
                  <a:pt x="8169" y="447"/>
                </a:cubicBezTo>
                <a:lnTo>
                  <a:pt x="8157" y="447"/>
                </a:lnTo>
                <a:lnTo>
                  <a:pt x="8145" y="435"/>
                </a:lnTo>
                <a:cubicBezTo>
                  <a:pt x="7855" y="156"/>
                  <a:pt x="7473" y="2"/>
                  <a:pt x="7076" y="2"/>
                </a:cubicBezTo>
                <a:cubicBezTo>
                  <a:pt x="7000" y="2"/>
                  <a:pt x="6923" y="7"/>
                  <a:pt x="6847" y="19"/>
                </a:cubicBezTo>
                <a:cubicBezTo>
                  <a:pt x="6371" y="90"/>
                  <a:pt x="5966" y="376"/>
                  <a:pt x="5728" y="793"/>
                </a:cubicBezTo>
                <a:lnTo>
                  <a:pt x="5716" y="816"/>
                </a:lnTo>
                <a:lnTo>
                  <a:pt x="5704" y="793"/>
                </a:lnTo>
                <a:cubicBezTo>
                  <a:pt x="5466" y="376"/>
                  <a:pt x="5061" y="90"/>
                  <a:pt x="4585" y="19"/>
                </a:cubicBezTo>
                <a:cubicBezTo>
                  <a:pt x="4505" y="7"/>
                  <a:pt x="4426" y="1"/>
                  <a:pt x="43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0" name="Google Shape;12620;p66"/>
          <p:cNvSpPr/>
          <p:nvPr/>
        </p:nvSpPr>
        <p:spPr>
          <a:xfrm>
            <a:off x="5314611" y="3818560"/>
            <a:ext cx="324188" cy="324538"/>
          </a:xfrm>
          <a:custGeom>
            <a:rect b="b" l="l" r="r" t="t"/>
            <a:pathLst>
              <a:path extrusionOk="0" h="10204" w="10193">
                <a:moveTo>
                  <a:pt x="5096" y="286"/>
                </a:moveTo>
                <a:lnTo>
                  <a:pt x="8668" y="2369"/>
                </a:lnTo>
                <a:lnTo>
                  <a:pt x="8061" y="2369"/>
                </a:lnTo>
                <a:lnTo>
                  <a:pt x="5215" y="726"/>
                </a:lnTo>
                <a:cubicBezTo>
                  <a:pt x="5180" y="703"/>
                  <a:pt x="5138" y="691"/>
                  <a:pt x="5096" y="691"/>
                </a:cubicBezTo>
                <a:cubicBezTo>
                  <a:pt x="5054" y="691"/>
                  <a:pt x="5013" y="703"/>
                  <a:pt x="4977" y="726"/>
                </a:cubicBezTo>
                <a:lnTo>
                  <a:pt x="4215" y="1155"/>
                </a:lnTo>
                <a:cubicBezTo>
                  <a:pt x="4144" y="1191"/>
                  <a:pt x="4132" y="1286"/>
                  <a:pt x="4156" y="1357"/>
                </a:cubicBezTo>
                <a:cubicBezTo>
                  <a:pt x="4188" y="1407"/>
                  <a:pt x="4238" y="1433"/>
                  <a:pt x="4294" y="1433"/>
                </a:cubicBezTo>
                <a:cubicBezTo>
                  <a:pt x="4318" y="1433"/>
                  <a:pt x="4344" y="1428"/>
                  <a:pt x="4370" y="1417"/>
                </a:cubicBezTo>
                <a:lnTo>
                  <a:pt x="5096" y="1000"/>
                </a:lnTo>
                <a:lnTo>
                  <a:pt x="7466" y="2381"/>
                </a:lnTo>
                <a:lnTo>
                  <a:pt x="2715" y="2381"/>
                </a:lnTo>
                <a:lnTo>
                  <a:pt x="3775" y="1774"/>
                </a:lnTo>
                <a:cubicBezTo>
                  <a:pt x="3846" y="1727"/>
                  <a:pt x="3858" y="1643"/>
                  <a:pt x="3834" y="1572"/>
                </a:cubicBezTo>
                <a:cubicBezTo>
                  <a:pt x="3803" y="1517"/>
                  <a:pt x="3751" y="1493"/>
                  <a:pt x="3699" y="1493"/>
                </a:cubicBezTo>
                <a:cubicBezTo>
                  <a:pt x="3672" y="1493"/>
                  <a:pt x="3644" y="1500"/>
                  <a:pt x="3620" y="1512"/>
                </a:cubicBezTo>
                <a:lnTo>
                  <a:pt x="2132" y="2369"/>
                </a:lnTo>
                <a:lnTo>
                  <a:pt x="1524" y="2369"/>
                </a:lnTo>
                <a:lnTo>
                  <a:pt x="5096" y="286"/>
                </a:lnTo>
                <a:close/>
                <a:moveTo>
                  <a:pt x="9156" y="2667"/>
                </a:moveTo>
                <a:lnTo>
                  <a:pt x="9156" y="3382"/>
                </a:lnTo>
                <a:lnTo>
                  <a:pt x="1000" y="3382"/>
                </a:lnTo>
                <a:lnTo>
                  <a:pt x="1000" y="2667"/>
                </a:lnTo>
                <a:close/>
                <a:moveTo>
                  <a:pt x="5894" y="3679"/>
                </a:moveTo>
                <a:cubicBezTo>
                  <a:pt x="5918" y="3679"/>
                  <a:pt x="5953" y="3703"/>
                  <a:pt x="5989" y="3727"/>
                </a:cubicBezTo>
                <a:cubicBezTo>
                  <a:pt x="6013" y="3763"/>
                  <a:pt x="6025" y="3798"/>
                  <a:pt x="6025" y="3834"/>
                </a:cubicBezTo>
                <a:cubicBezTo>
                  <a:pt x="6025" y="3905"/>
                  <a:pt x="5953" y="3965"/>
                  <a:pt x="5882" y="3965"/>
                </a:cubicBezTo>
                <a:cubicBezTo>
                  <a:pt x="5834" y="3965"/>
                  <a:pt x="5811" y="3953"/>
                  <a:pt x="5775" y="3917"/>
                </a:cubicBezTo>
                <a:cubicBezTo>
                  <a:pt x="5738" y="3880"/>
                  <a:pt x="5696" y="3861"/>
                  <a:pt x="5652" y="3861"/>
                </a:cubicBezTo>
                <a:cubicBezTo>
                  <a:pt x="5626" y="3861"/>
                  <a:pt x="5599" y="3868"/>
                  <a:pt x="5572" y="3882"/>
                </a:cubicBezTo>
                <a:cubicBezTo>
                  <a:pt x="5489" y="3905"/>
                  <a:pt x="5453" y="3977"/>
                  <a:pt x="5453" y="4060"/>
                </a:cubicBezTo>
                <a:lnTo>
                  <a:pt x="5453" y="8192"/>
                </a:lnTo>
                <a:lnTo>
                  <a:pt x="4870" y="8192"/>
                </a:lnTo>
                <a:lnTo>
                  <a:pt x="4870" y="4060"/>
                </a:lnTo>
                <a:cubicBezTo>
                  <a:pt x="4870" y="3977"/>
                  <a:pt x="4822" y="3905"/>
                  <a:pt x="4751" y="3882"/>
                </a:cubicBezTo>
                <a:cubicBezTo>
                  <a:pt x="4724" y="3868"/>
                  <a:pt x="4694" y="3861"/>
                  <a:pt x="4664" y="3861"/>
                </a:cubicBezTo>
                <a:cubicBezTo>
                  <a:pt x="4615" y="3861"/>
                  <a:pt x="4566" y="3880"/>
                  <a:pt x="4537" y="3917"/>
                </a:cubicBezTo>
                <a:cubicBezTo>
                  <a:pt x="4513" y="3953"/>
                  <a:pt x="4477" y="3965"/>
                  <a:pt x="4441" y="3965"/>
                </a:cubicBezTo>
                <a:cubicBezTo>
                  <a:pt x="4394" y="3965"/>
                  <a:pt x="4358" y="3953"/>
                  <a:pt x="4334" y="3917"/>
                </a:cubicBezTo>
                <a:cubicBezTo>
                  <a:pt x="4298" y="3893"/>
                  <a:pt x="4287" y="3846"/>
                  <a:pt x="4287" y="3822"/>
                </a:cubicBezTo>
                <a:cubicBezTo>
                  <a:pt x="4287" y="3739"/>
                  <a:pt x="4358" y="3679"/>
                  <a:pt x="4441" y="3679"/>
                </a:cubicBezTo>
                <a:close/>
                <a:moveTo>
                  <a:pt x="2798" y="3703"/>
                </a:moveTo>
                <a:cubicBezTo>
                  <a:pt x="2846" y="3703"/>
                  <a:pt x="2870" y="3715"/>
                  <a:pt x="2905" y="3739"/>
                </a:cubicBezTo>
                <a:cubicBezTo>
                  <a:pt x="2941" y="3774"/>
                  <a:pt x="2953" y="3810"/>
                  <a:pt x="2953" y="3846"/>
                </a:cubicBezTo>
                <a:cubicBezTo>
                  <a:pt x="2953" y="3917"/>
                  <a:pt x="2870" y="3977"/>
                  <a:pt x="2798" y="3977"/>
                </a:cubicBezTo>
                <a:cubicBezTo>
                  <a:pt x="2751" y="3977"/>
                  <a:pt x="2727" y="3965"/>
                  <a:pt x="2691" y="3941"/>
                </a:cubicBezTo>
                <a:cubicBezTo>
                  <a:pt x="2651" y="3901"/>
                  <a:pt x="2605" y="3877"/>
                  <a:pt x="2557" y="3877"/>
                </a:cubicBezTo>
                <a:cubicBezTo>
                  <a:pt x="2534" y="3877"/>
                  <a:pt x="2512" y="3882"/>
                  <a:pt x="2489" y="3893"/>
                </a:cubicBezTo>
                <a:cubicBezTo>
                  <a:pt x="2417" y="3917"/>
                  <a:pt x="2370" y="4001"/>
                  <a:pt x="2370" y="4072"/>
                </a:cubicBezTo>
                <a:lnTo>
                  <a:pt x="2370" y="8204"/>
                </a:lnTo>
                <a:lnTo>
                  <a:pt x="1786" y="8204"/>
                </a:lnTo>
                <a:lnTo>
                  <a:pt x="1786" y="4072"/>
                </a:lnTo>
                <a:cubicBezTo>
                  <a:pt x="1786" y="4001"/>
                  <a:pt x="1739" y="3917"/>
                  <a:pt x="1667" y="3893"/>
                </a:cubicBezTo>
                <a:cubicBezTo>
                  <a:pt x="1644" y="3882"/>
                  <a:pt x="1620" y="3877"/>
                  <a:pt x="1596" y="3877"/>
                </a:cubicBezTo>
                <a:cubicBezTo>
                  <a:pt x="1545" y="3877"/>
                  <a:pt x="1493" y="3901"/>
                  <a:pt x="1453" y="3941"/>
                </a:cubicBezTo>
                <a:cubicBezTo>
                  <a:pt x="1417" y="3965"/>
                  <a:pt x="1381" y="3977"/>
                  <a:pt x="1346" y="3977"/>
                </a:cubicBezTo>
                <a:cubicBezTo>
                  <a:pt x="1298" y="3977"/>
                  <a:pt x="1262" y="3965"/>
                  <a:pt x="1239" y="3941"/>
                </a:cubicBezTo>
                <a:cubicBezTo>
                  <a:pt x="1203" y="3905"/>
                  <a:pt x="1191" y="3858"/>
                  <a:pt x="1191" y="3834"/>
                </a:cubicBezTo>
                <a:cubicBezTo>
                  <a:pt x="1191" y="3763"/>
                  <a:pt x="1262" y="3703"/>
                  <a:pt x="1346" y="3703"/>
                </a:cubicBezTo>
                <a:close/>
                <a:moveTo>
                  <a:pt x="2501" y="8501"/>
                </a:moveTo>
                <a:lnTo>
                  <a:pt x="2501" y="8668"/>
                </a:lnTo>
                <a:lnTo>
                  <a:pt x="1655" y="8668"/>
                </a:lnTo>
                <a:lnTo>
                  <a:pt x="1655" y="8501"/>
                </a:lnTo>
                <a:close/>
                <a:moveTo>
                  <a:pt x="3965" y="3703"/>
                </a:moveTo>
                <a:cubicBezTo>
                  <a:pt x="3953" y="3739"/>
                  <a:pt x="3953" y="3774"/>
                  <a:pt x="3929" y="3822"/>
                </a:cubicBezTo>
                <a:cubicBezTo>
                  <a:pt x="3929" y="3941"/>
                  <a:pt x="3977" y="4060"/>
                  <a:pt x="4048" y="4144"/>
                </a:cubicBezTo>
                <a:cubicBezTo>
                  <a:pt x="4144" y="4239"/>
                  <a:pt x="4239" y="4274"/>
                  <a:pt x="4382" y="4274"/>
                </a:cubicBezTo>
                <a:cubicBezTo>
                  <a:pt x="4429" y="4274"/>
                  <a:pt x="4489" y="4263"/>
                  <a:pt x="4525" y="4251"/>
                </a:cubicBezTo>
                <a:lnTo>
                  <a:pt x="4525" y="8239"/>
                </a:lnTo>
                <a:cubicBezTo>
                  <a:pt x="4453" y="8275"/>
                  <a:pt x="4394" y="8370"/>
                  <a:pt x="4394" y="8465"/>
                </a:cubicBezTo>
                <a:lnTo>
                  <a:pt x="4394" y="8668"/>
                </a:lnTo>
                <a:lnTo>
                  <a:pt x="2786" y="8668"/>
                </a:lnTo>
                <a:lnTo>
                  <a:pt x="2786" y="8465"/>
                </a:lnTo>
                <a:cubicBezTo>
                  <a:pt x="2798" y="8370"/>
                  <a:pt x="2751" y="8287"/>
                  <a:pt x="2667" y="8239"/>
                </a:cubicBezTo>
                <a:lnTo>
                  <a:pt x="2667" y="4251"/>
                </a:lnTo>
                <a:cubicBezTo>
                  <a:pt x="2715" y="4263"/>
                  <a:pt x="2774" y="4274"/>
                  <a:pt x="2822" y="4274"/>
                </a:cubicBezTo>
                <a:cubicBezTo>
                  <a:pt x="3048" y="4274"/>
                  <a:pt x="3251" y="4084"/>
                  <a:pt x="3251" y="3858"/>
                </a:cubicBezTo>
                <a:cubicBezTo>
                  <a:pt x="3251" y="3798"/>
                  <a:pt x="3251" y="3739"/>
                  <a:pt x="3215" y="3703"/>
                </a:cubicBezTo>
                <a:close/>
                <a:moveTo>
                  <a:pt x="5572" y="8501"/>
                </a:moveTo>
                <a:lnTo>
                  <a:pt x="5572" y="8668"/>
                </a:lnTo>
                <a:lnTo>
                  <a:pt x="4727" y="8668"/>
                </a:lnTo>
                <a:lnTo>
                  <a:pt x="4727" y="8501"/>
                </a:lnTo>
                <a:close/>
                <a:moveTo>
                  <a:pt x="8620" y="8501"/>
                </a:moveTo>
                <a:lnTo>
                  <a:pt x="8620" y="8668"/>
                </a:lnTo>
                <a:lnTo>
                  <a:pt x="7775" y="8668"/>
                </a:lnTo>
                <a:lnTo>
                  <a:pt x="7775" y="8501"/>
                </a:lnTo>
                <a:close/>
                <a:moveTo>
                  <a:pt x="8930" y="3703"/>
                </a:moveTo>
                <a:cubicBezTo>
                  <a:pt x="8978" y="3703"/>
                  <a:pt x="9001" y="3715"/>
                  <a:pt x="9037" y="3739"/>
                </a:cubicBezTo>
                <a:cubicBezTo>
                  <a:pt x="9061" y="3774"/>
                  <a:pt x="9085" y="3822"/>
                  <a:pt x="9085" y="3846"/>
                </a:cubicBezTo>
                <a:cubicBezTo>
                  <a:pt x="9073" y="3917"/>
                  <a:pt x="9001" y="3977"/>
                  <a:pt x="8930" y="3977"/>
                </a:cubicBezTo>
                <a:cubicBezTo>
                  <a:pt x="8894" y="3977"/>
                  <a:pt x="8859" y="3965"/>
                  <a:pt x="8823" y="3941"/>
                </a:cubicBezTo>
                <a:cubicBezTo>
                  <a:pt x="8782" y="3901"/>
                  <a:pt x="8736" y="3877"/>
                  <a:pt x="8689" y="3877"/>
                </a:cubicBezTo>
                <a:cubicBezTo>
                  <a:pt x="8666" y="3877"/>
                  <a:pt x="8643" y="3882"/>
                  <a:pt x="8620" y="3893"/>
                </a:cubicBezTo>
                <a:cubicBezTo>
                  <a:pt x="8549" y="3917"/>
                  <a:pt x="8501" y="4001"/>
                  <a:pt x="8501" y="4072"/>
                </a:cubicBezTo>
                <a:lnTo>
                  <a:pt x="8501" y="8204"/>
                </a:lnTo>
                <a:lnTo>
                  <a:pt x="7918" y="8204"/>
                </a:lnTo>
                <a:lnTo>
                  <a:pt x="7918" y="6715"/>
                </a:lnTo>
                <a:cubicBezTo>
                  <a:pt x="7918" y="6632"/>
                  <a:pt x="7858" y="6572"/>
                  <a:pt x="7775" y="6572"/>
                </a:cubicBezTo>
                <a:cubicBezTo>
                  <a:pt x="7680" y="6572"/>
                  <a:pt x="7620" y="6632"/>
                  <a:pt x="7620" y="6715"/>
                </a:cubicBezTo>
                <a:lnTo>
                  <a:pt x="7620" y="8251"/>
                </a:lnTo>
                <a:cubicBezTo>
                  <a:pt x="7549" y="8299"/>
                  <a:pt x="7489" y="8382"/>
                  <a:pt x="7489" y="8477"/>
                </a:cubicBezTo>
                <a:lnTo>
                  <a:pt x="7489" y="8680"/>
                </a:lnTo>
                <a:lnTo>
                  <a:pt x="5882" y="8680"/>
                </a:lnTo>
                <a:lnTo>
                  <a:pt x="5882" y="8477"/>
                </a:lnTo>
                <a:cubicBezTo>
                  <a:pt x="5882" y="8370"/>
                  <a:pt x="5822" y="8299"/>
                  <a:pt x="5751" y="8251"/>
                </a:cubicBezTo>
                <a:lnTo>
                  <a:pt x="5751" y="4263"/>
                </a:lnTo>
                <a:cubicBezTo>
                  <a:pt x="5787" y="4274"/>
                  <a:pt x="5846" y="4298"/>
                  <a:pt x="5894" y="4298"/>
                </a:cubicBezTo>
                <a:cubicBezTo>
                  <a:pt x="6132" y="4298"/>
                  <a:pt x="6323" y="4096"/>
                  <a:pt x="6323" y="3882"/>
                </a:cubicBezTo>
                <a:cubicBezTo>
                  <a:pt x="6323" y="3822"/>
                  <a:pt x="6323" y="3763"/>
                  <a:pt x="6299" y="3715"/>
                </a:cubicBezTo>
                <a:lnTo>
                  <a:pt x="7037" y="3715"/>
                </a:lnTo>
                <a:cubicBezTo>
                  <a:pt x="7025" y="3763"/>
                  <a:pt x="7025" y="3786"/>
                  <a:pt x="7013" y="3834"/>
                </a:cubicBezTo>
                <a:cubicBezTo>
                  <a:pt x="7013" y="3953"/>
                  <a:pt x="7061" y="4072"/>
                  <a:pt x="7132" y="4155"/>
                </a:cubicBezTo>
                <a:cubicBezTo>
                  <a:pt x="7215" y="4251"/>
                  <a:pt x="7323" y="4298"/>
                  <a:pt x="7454" y="4298"/>
                </a:cubicBezTo>
                <a:cubicBezTo>
                  <a:pt x="7501" y="4298"/>
                  <a:pt x="7561" y="4274"/>
                  <a:pt x="7608" y="4263"/>
                </a:cubicBezTo>
                <a:lnTo>
                  <a:pt x="7608" y="5989"/>
                </a:lnTo>
                <a:cubicBezTo>
                  <a:pt x="7608" y="6084"/>
                  <a:pt x="7668" y="6144"/>
                  <a:pt x="7751" y="6144"/>
                </a:cubicBezTo>
                <a:cubicBezTo>
                  <a:pt x="7847" y="6144"/>
                  <a:pt x="7906" y="6084"/>
                  <a:pt x="7906" y="5989"/>
                </a:cubicBezTo>
                <a:lnTo>
                  <a:pt x="7906" y="4072"/>
                </a:lnTo>
                <a:cubicBezTo>
                  <a:pt x="7906" y="4001"/>
                  <a:pt x="7858" y="3917"/>
                  <a:pt x="7787" y="3893"/>
                </a:cubicBezTo>
                <a:cubicBezTo>
                  <a:pt x="7764" y="3882"/>
                  <a:pt x="7739" y="3877"/>
                  <a:pt x="7713" y="3877"/>
                </a:cubicBezTo>
                <a:cubicBezTo>
                  <a:pt x="7659" y="3877"/>
                  <a:pt x="7605" y="3901"/>
                  <a:pt x="7573" y="3941"/>
                </a:cubicBezTo>
                <a:cubicBezTo>
                  <a:pt x="7549" y="3965"/>
                  <a:pt x="7513" y="3977"/>
                  <a:pt x="7477" y="3977"/>
                </a:cubicBezTo>
                <a:cubicBezTo>
                  <a:pt x="7430" y="3977"/>
                  <a:pt x="7394" y="3965"/>
                  <a:pt x="7370" y="3941"/>
                </a:cubicBezTo>
                <a:cubicBezTo>
                  <a:pt x="7335" y="3905"/>
                  <a:pt x="7323" y="3858"/>
                  <a:pt x="7323" y="3834"/>
                </a:cubicBezTo>
                <a:cubicBezTo>
                  <a:pt x="7323" y="3763"/>
                  <a:pt x="7394" y="3703"/>
                  <a:pt x="7477" y="3703"/>
                </a:cubicBezTo>
                <a:close/>
                <a:moveTo>
                  <a:pt x="8990" y="8954"/>
                </a:moveTo>
                <a:cubicBezTo>
                  <a:pt x="9073" y="8954"/>
                  <a:pt x="9132" y="9013"/>
                  <a:pt x="9132" y="9085"/>
                </a:cubicBezTo>
                <a:lnTo>
                  <a:pt x="9132" y="9263"/>
                </a:lnTo>
                <a:lnTo>
                  <a:pt x="4263" y="9263"/>
                </a:lnTo>
                <a:cubicBezTo>
                  <a:pt x="4167" y="9263"/>
                  <a:pt x="4108" y="9323"/>
                  <a:pt x="4108" y="9418"/>
                </a:cubicBezTo>
                <a:cubicBezTo>
                  <a:pt x="4108" y="9501"/>
                  <a:pt x="4167" y="9561"/>
                  <a:pt x="4263" y="9561"/>
                </a:cubicBezTo>
                <a:lnTo>
                  <a:pt x="9311" y="9561"/>
                </a:lnTo>
                <a:cubicBezTo>
                  <a:pt x="9382" y="9561"/>
                  <a:pt x="9454" y="9620"/>
                  <a:pt x="9454" y="9716"/>
                </a:cubicBezTo>
                <a:lnTo>
                  <a:pt x="9454" y="9870"/>
                </a:lnTo>
                <a:lnTo>
                  <a:pt x="738" y="9870"/>
                </a:lnTo>
                <a:lnTo>
                  <a:pt x="738" y="9716"/>
                </a:lnTo>
                <a:cubicBezTo>
                  <a:pt x="738" y="9632"/>
                  <a:pt x="798" y="9561"/>
                  <a:pt x="881" y="9561"/>
                </a:cubicBezTo>
                <a:lnTo>
                  <a:pt x="3513" y="9561"/>
                </a:lnTo>
                <a:cubicBezTo>
                  <a:pt x="3608" y="9561"/>
                  <a:pt x="3667" y="9501"/>
                  <a:pt x="3667" y="9418"/>
                </a:cubicBezTo>
                <a:cubicBezTo>
                  <a:pt x="3667" y="9323"/>
                  <a:pt x="3608" y="9263"/>
                  <a:pt x="3513" y="9263"/>
                </a:cubicBezTo>
                <a:lnTo>
                  <a:pt x="1048" y="9263"/>
                </a:lnTo>
                <a:lnTo>
                  <a:pt x="1048" y="9085"/>
                </a:lnTo>
                <a:cubicBezTo>
                  <a:pt x="1048" y="9013"/>
                  <a:pt x="1108" y="8954"/>
                  <a:pt x="1179" y="8954"/>
                </a:cubicBezTo>
                <a:close/>
                <a:moveTo>
                  <a:pt x="5096" y="0"/>
                </a:moveTo>
                <a:cubicBezTo>
                  <a:pt x="5052" y="0"/>
                  <a:pt x="5007" y="12"/>
                  <a:pt x="4965" y="36"/>
                </a:cubicBezTo>
                <a:lnTo>
                  <a:pt x="858" y="2429"/>
                </a:lnTo>
                <a:cubicBezTo>
                  <a:pt x="834" y="2453"/>
                  <a:pt x="822" y="2453"/>
                  <a:pt x="822" y="2465"/>
                </a:cubicBezTo>
                <a:cubicBezTo>
                  <a:pt x="762" y="2524"/>
                  <a:pt x="715" y="2596"/>
                  <a:pt x="715" y="2691"/>
                </a:cubicBezTo>
                <a:lnTo>
                  <a:pt x="715" y="3429"/>
                </a:lnTo>
                <a:cubicBezTo>
                  <a:pt x="715" y="3560"/>
                  <a:pt x="822" y="3679"/>
                  <a:pt x="941" y="3715"/>
                </a:cubicBezTo>
                <a:cubicBezTo>
                  <a:pt x="929" y="3763"/>
                  <a:pt x="917" y="3798"/>
                  <a:pt x="917" y="3846"/>
                </a:cubicBezTo>
                <a:cubicBezTo>
                  <a:pt x="917" y="3965"/>
                  <a:pt x="953" y="4084"/>
                  <a:pt x="1036" y="4179"/>
                </a:cubicBezTo>
                <a:cubicBezTo>
                  <a:pt x="1119" y="4263"/>
                  <a:pt x="1227" y="4310"/>
                  <a:pt x="1358" y="4310"/>
                </a:cubicBezTo>
                <a:cubicBezTo>
                  <a:pt x="1405" y="4310"/>
                  <a:pt x="1465" y="4298"/>
                  <a:pt x="1512" y="4274"/>
                </a:cubicBezTo>
                <a:lnTo>
                  <a:pt x="1512" y="8263"/>
                </a:lnTo>
                <a:cubicBezTo>
                  <a:pt x="1429" y="8311"/>
                  <a:pt x="1370" y="8406"/>
                  <a:pt x="1370" y="8489"/>
                </a:cubicBezTo>
                <a:lnTo>
                  <a:pt x="1370" y="8704"/>
                </a:lnTo>
                <a:lnTo>
                  <a:pt x="1191" y="8704"/>
                </a:lnTo>
                <a:cubicBezTo>
                  <a:pt x="953" y="8704"/>
                  <a:pt x="762" y="8894"/>
                  <a:pt x="762" y="9132"/>
                </a:cubicBezTo>
                <a:lnTo>
                  <a:pt x="762" y="9323"/>
                </a:lnTo>
                <a:cubicBezTo>
                  <a:pt x="584" y="9382"/>
                  <a:pt x="453" y="9549"/>
                  <a:pt x="453" y="9739"/>
                </a:cubicBezTo>
                <a:lnTo>
                  <a:pt x="453" y="9906"/>
                </a:lnTo>
                <a:lnTo>
                  <a:pt x="155" y="9906"/>
                </a:lnTo>
                <a:cubicBezTo>
                  <a:pt x="60" y="9906"/>
                  <a:pt x="0" y="9966"/>
                  <a:pt x="0" y="10049"/>
                </a:cubicBezTo>
                <a:cubicBezTo>
                  <a:pt x="0" y="10144"/>
                  <a:pt x="60" y="10204"/>
                  <a:pt x="155" y="10204"/>
                </a:cubicBezTo>
                <a:lnTo>
                  <a:pt x="10049" y="10204"/>
                </a:lnTo>
                <a:cubicBezTo>
                  <a:pt x="10133" y="10204"/>
                  <a:pt x="10192" y="10144"/>
                  <a:pt x="10192" y="10049"/>
                </a:cubicBezTo>
                <a:cubicBezTo>
                  <a:pt x="10180" y="9954"/>
                  <a:pt x="10109" y="9870"/>
                  <a:pt x="10037" y="9870"/>
                </a:cubicBezTo>
                <a:lnTo>
                  <a:pt x="9740" y="9870"/>
                </a:lnTo>
                <a:lnTo>
                  <a:pt x="9740" y="9716"/>
                </a:lnTo>
                <a:cubicBezTo>
                  <a:pt x="9740" y="9513"/>
                  <a:pt x="9597" y="9335"/>
                  <a:pt x="9430" y="9299"/>
                </a:cubicBezTo>
                <a:lnTo>
                  <a:pt x="9430" y="9097"/>
                </a:lnTo>
                <a:cubicBezTo>
                  <a:pt x="9430" y="8858"/>
                  <a:pt x="9228" y="8668"/>
                  <a:pt x="8990" y="8668"/>
                </a:cubicBezTo>
                <a:lnTo>
                  <a:pt x="8918" y="8668"/>
                </a:lnTo>
                <a:lnTo>
                  <a:pt x="8918" y="8465"/>
                </a:lnTo>
                <a:cubicBezTo>
                  <a:pt x="8918" y="8358"/>
                  <a:pt x="8859" y="8287"/>
                  <a:pt x="8787" y="8239"/>
                </a:cubicBezTo>
                <a:lnTo>
                  <a:pt x="8787" y="4251"/>
                </a:lnTo>
                <a:cubicBezTo>
                  <a:pt x="8823" y="4263"/>
                  <a:pt x="8894" y="4274"/>
                  <a:pt x="8930" y="4274"/>
                </a:cubicBezTo>
                <a:cubicBezTo>
                  <a:pt x="9168" y="4274"/>
                  <a:pt x="9371" y="4084"/>
                  <a:pt x="9371" y="3858"/>
                </a:cubicBezTo>
                <a:cubicBezTo>
                  <a:pt x="9371" y="3786"/>
                  <a:pt x="9347" y="3715"/>
                  <a:pt x="9323" y="3655"/>
                </a:cubicBezTo>
                <a:cubicBezTo>
                  <a:pt x="9394" y="3608"/>
                  <a:pt x="9454" y="3524"/>
                  <a:pt x="9454" y="3417"/>
                </a:cubicBezTo>
                <a:lnTo>
                  <a:pt x="9454" y="2667"/>
                </a:lnTo>
                <a:cubicBezTo>
                  <a:pt x="9454" y="2572"/>
                  <a:pt x="9394" y="2465"/>
                  <a:pt x="9311" y="2417"/>
                </a:cubicBezTo>
                <a:lnTo>
                  <a:pt x="5227" y="36"/>
                </a:lnTo>
                <a:cubicBezTo>
                  <a:pt x="5185" y="12"/>
                  <a:pt x="5141" y="0"/>
                  <a:pt x="50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621" name="Google Shape;12621;p66"/>
          <p:cNvGrpSpPr/>
          <p:nvPr/>
        </p:nvGrpSpPr>
        <p:grpSpPr>
          <a:xfrm>
            <a:off x="5811827" y="3806451"/>
            <a:ext cx="283743" cy="308444"/>
            <a:chOff x="5964227" y="3858701"/>
            <a:chExt cx="283743" cy="308444"/>
          </a:xfrm>
        </p:grpSpPr>
        <p:sp>
          <p:nvSpPr>
            <p:cNvPr id="12622" name="Google Shape;12622;p66"/>
            <p:cNvSpPr/>
            <p:nvPr/>
          </p:nvSpPr>
          <p:spPr>
            <a:xfrm>
              <a:off x="5964227" y="3858701"/>
              <a:ext cx="283743" cy="308444"/>
            </a:xfrm>
            <a:custGeom>
              <a:rect b="b" l="l" r="r" t="t"/>
              <a:pathLst>
                <a:path extrusionOk="0" h="7585" w="6978">
                  <a:moveTo>
                    <a:pt x="6084" y="3060"/>
                  </a:moveTo>
                  <a:cubicBezTo>
                    <a:pt x="6453" y="3120"/>
                    <a:pt x="6739" y="3429"/>
                    <a:pt x="6739" y="3822"/>
                  </a:cubicBezTo>
                  <a:cubicBezTo>
                    <a:pt x="6739" y="4203"/>
                    <a:pt x="6453" y="4525"/>
                    <a:pt x="6084" y="4584"/>
                  </a:cubicBezTo>
                  <a:lnTo>
                    <a:pt x="6084" y="3060"/>
                  </a:lnTo>
                  <a:close/>
                  <a:moveTo>
                    <a:pt x="881" y="2929"/>
                  </a:moveTo>
                  <a:lnTo>
                    <a:pt x="881" y="4715"/>
                  </a:lnTo>
                  <a:lnTo>
                    <a:pt x="607" y="4715"/>
                  </a:lnTo>
                  <a:cubicBezTo>
                    <a:pt x="405" y="4715"/>
                    <a:pt x="226" y="4536"/>
                    <a:pt x="226" y="4322"/>
                  </a:cubicBezTo>
                  <a:lnTo>
                    <a:pt x="226" y="3310"/>
                  </a:lnTo>
                  <a:cubicBezTo>
                    <a:pt x="226" y="3108"/>
                    <a:pt x="405" y="2929"/>
                    <a:pt x="607" y="2929"/>
                  </a:cubicBezTo>
                  <a:close/>
                  <a:moveTo>
                    <a:pt x="1893" y="2917"/>
                  </a:moveTo>
                  <a:lnTo>
                    <a:pt x="1893" y="4715"/>
                  </a:lnTo>
                  <a:lnTo>
                    <a:pt x="1107" y="4715"/>
                  </a:lnTo>
                  <a:lnTo>
                    <a:pt x="1107" y="2917"/>
                  </a:lnTo>
                  <a:close/>
                  <a:moveTo>
                    <a:pt x="2024" y="5596"/>
                  </a:moveTo>
                  <a:lnTo>
                    <a:pt x="2024" y="6108"/>
                  </a:lnTo>
                  <a:lnTo>
                    <a:pt x="1798" y="6108"/>
                  </a:lnTo>
                  <a:lnTo>
                    <a:pt x="1929" y="5596"/>
                  </a:lnTo>
                  <a:close/>
                  <a:moveTo>
                    <a:pt x="1858" y="4953"/>
                  </a:moveTo>
                  <a:lnTo>
                    <a:pt x="1405" y="6620"/>
                  </a:lnTo>
                  <a:lnTo>
                    <a:pt x="1107" y="6620"/>
                  </a:lnTo>
                  <a:lnTo>
                    <a:pt x="1107" y="4953"/>
                  </a:lnTo>
                  <a:close/>
                  <a:moveTo>
                    <a:pt x="5846" y="250"/>
                  </a:moveTo>
                  <a:lnTo>
                    <a:pt x="5846" y="7394"/>
                  </a:lnTo>
                  <a:lnTo>
                    <a:pt x="5322" y="7394"/>
                  </a:lnTo>
                  <a:lnTo>
                    <a:pt x="5322" y="2358"/>
                  </a:lnTo>
                  <a:cubicBezTo>
                    <a:pt x="5322" y="2298"/>
                    <a:pt x="5263" y="2239"/>
                    <a:pt x="5203" y="2239"/>
                  </a:cubicBezTo>
                  <a:cubicBezTo>
                    <a:pt x="5144" y="2239"/>
                    <a:pt x="5084" y="2298"/>
                    <a:pt x="5084" y="2358"/>
                  </a:cubicBezTo>
                  <a:lnTo>
                    <a:pt x="5084" y="6608"/>
                  </a:lnTo>
                  <a:cubicBezTo>
                    <a:pt x="4941" y="6394"/>
                    <a:pt x="4715" y="6108"/>
                    <a:pt x="4417" y="5834"/>
                  </a:cubicBezTo>
                  <a:cubicBezTo>
                    <a:pt x="4096" y="5501"/>
                    <a:pt x="3739" y="5251"/>
                    <a:pt x="3393" y="5072"/>
                  </a:cubicBezTo>
                  <a:cubicBezTo>
                    <a:pt x="2989" y="4858"/>
                    <a:pt x="2572" y="4739"/>
                    <a:pt x="2155" y="4727"/>
                  </a:cubicBezTo>
                  <a:lnTo>
                    <a:pt x="2155" y="2917"/>
                  </a:lnTo>
                  <a:cubicBezTo>
                    <a:pt x="2572" y="2893"/>
                    <a:pt x="2989" y="2774"/>
                    <a:pt x="3393" y="2572"/>
                  </a:cubicBezTo>
                  <a:cubicBezTo>
                    <a:pt x="3751" y="2393"/>
                    <a:pt x="4096" y="2120"/>
                    <a:pt x="4417" y="1810"/>
                  </a:cubicBezTo>
                  <a:cubicBezTo>
                    <a:pt x="4715" y="1524"/>
                    <a:pt x="4941" y="1250"/>
                    <a:pt x="5084" y="1036"/>
                  </a:cubicBezTo>
                  <a:lnTo>
                    <a:pt x="5084" y="1798"/>
                  </a:lnTo>
                  <a:cubicBezTo>
                    <a:pt x="5084" y="1858"/>
                    <a:pt x="5144" y="1917"/>
                    <a:pt x="5203" y="1917"/>
                  </a:cubicBezTo>
                  <a:cubicBezTo>
                    <a:pt x="5263" y="1917"/>
                    <a:pt x="5322" y="1858"/>
                    <a:pt x="5322" y="1798"/>
                  </a:cubicBezTo>
                  <a:lnTo>
                    <a:pt x="5322" y="250"/>
                  </a:lnTo>
                  <a:close/>
                  <a:moveTo>
                    <a:pt x="5203" y="0"/>
                  </a:moveTo>
                  <a:cubicBezTo>
                    <a:pt x="5144" y="0"/>
                    <a:pt x="5084" y="60"/>
                    <a:pt x="5084" y="119"/>
                  </a:cubicBezTo>
                  <a:lnTo>
                    <a:pt x="5084" y="596"/>
                  </a:lnTo>
                  <a:cubicBezTo>
                    <a:pt x="5013" y="715"/>
                    <a:pt x="4715" y="1167"/>
                    <a:pt x="4239" y="1619"/>
                  </a:cubicBezTo>
                  <a:cubicBezTo>
                    <a:pt x="3751" y="2096"/>
                    <a:pt x="2965" y="2655"/>
                    <a:pt x="2024" y="2655"/>
                  </a:cubicBezTo>
                  <a:lnTo>
                    <a:pt x="619" y="2655"/>
                  </a:lnTo>
                  <a:cubicBezTo>
                    <a:pt x="286" y="2655"/>
                    <a:pt x="0" y="2941"/>
                    <a:pt x="0" y="3286"/>
                  </a:cubicBezTo>
                  <a:lnTo>
                    <a:pt x="0" y="4298"/>
                  </a:lnTo>
                  <a:cubicBezTo>
                    <a:pt x="0" y="4632"/>
                    <a:pt x="286" y="4917"/>
                    <a:pt x="619" y="4917"/>
                  </a:cubicBezTo>
                  <a:lnTo>
                    <a:pt x="893" y="4917"/>
                  </a:lnTo>
                  <a:lnTo>
                    <a:pt x="893" y="6703"/>
                  </a:lnTo>
                  <a:cubicBezTo>
                    <a:pt x="893" y="6763"/>
                    <a:pt x="953" y="6822"/>
                    <a:pt x="1012" y="6822"/>
                  </a:cubicBezTo>
                  <a:lnTo>
                    <a:pt x="1512" y="6822"/>
                  </a:lnTo>
                  <a:cubicBezTo>
                    <a:pt x="1572" y="6822"/>
                    <a:pt x="1619" y="6799"/>
                    <a:pt x="1631" y="6739"/>
                  </a:cubicBezTo>
                  <a:lnTo>
                    <a:pt x="1750" y="6322"/>
                  </a:lnTo>
                  <a:lnTo>
                    <a:pt x="2155" y="6322"/>
                  </a:lnTo>
                  <a:cubicBezTo>
                    <a:pt x="2215" y="6322"/>
                    <a:pt x="2274" y="6263"/>
                    <a:pt x="2274" y="6203"/>
                  </a:cubicBezTo>
                  <a:lnTo>
                    <a:pt x="2274" y="5441"/>
                  </a:lnTo>
                  <a:cubicBezTo>
                    <a:pt x="2274" y="5382"/>
                    <a:pt x="2215" y="5322"/>
                    <a:pt x="2155" y="5322"/>
                  </a:cubicBezTo>
                  <a:lnTo>
                    <a:pt x="2012" y="5322"/>
                  </a:lnTo>
                  <a:lnTo>
                    <a:pt x="2108" y="4917"/>
                  </a:lnTo>
                  <a:cubicBezTo>
                    <a:pt x="3024" y="4953"/>
                    <a:pt x="3763" y="5501"/>
                    <a:pt x="4239" y="5965"/>
                  </a:cubicBezTo>
                  <a:cubicBezTo>
                    <a:pt x="4715" y="6430"/>
                    <a:pt x="5013" y="6882"/>
                    <a:pt x="5084" y="6989"/>
                  </a:cubicBezTo>
                  <a:lnTo>
                    <a:pt x="5084" y="7465"/>
                  </a:lnTo>
                  <a:cubicBezTo>
                    <a:pt x="5084" y="7525"/>
                    <a:pt x="5144" y="7584"/>
                    <a:pt x="5203" y="7584"/>
                  </a:cubicBezTo>
                  <a:lnTo>
                    <a:pt x="5965" y="7584"/>
                  </a:lnTo>
                  <a:cubicBezTo>
                    <a:pt x="6025" y="7584"/>
                    <a:pt x="6084" y="7525"/>
                    <a:pt x="6084" y="7465"/>
                  </a:cubicBezTo>
                  <a:lnTo>
                    <a:pt x="6084" y="4775"/>
                  </a:lnTo>
                  <a:cubicBezTo>
                    <a:pt x="6596" y="4715"/>
                    <a:pt x="6977" y="4286"/>
                    <a:pt x="6977" y="3774"/>
                  </a:cubicBezTo>
                  <a:cubicBezTo>
                    <a:pt x="6977" y="3298"/>
                    <a:pt x="6596" y="2870"/>
                    <a:pt x="6084" y="2810"/>
                  </a:cubicBezTo>
                  <a:lnTo>
                    <a:pt x="6084" y="119"/>
                  </a:lnTo>
                  <a:cubicBezTo>
                    <a:pt x="6084" y="60"/>
                    <a:pt x="6025" y="0"/>
                    <a:pt x="5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3" name="Google Shape;12623;p66"/>
            <p:cNvSpPr/>
            <p:nvPr/>
          </p:nvSpPr>
          <p:spPr>
            <a:xfrm>
              <a:off x="6202788" y="3976471"/>
              <a:ext cx="19719" cy="7601"/>
            </a:xfrm>
            <a:custGeom>
              <a:rect b="b" l="l" r="r" t="t"/>
              <a:pathLst>
                <a:path extrusionOk="0" h="239" w="620">
                  <a:moveTo>
                    <a:pt x="119" y="0"/>
                  </a:moveTo>
                  <a:cubicBezTo>
                    <a:pt x="60" y="0"/>
                    <a:pt x="0" y="60"/>
                    <a:pt x="0" y="119"/>
                  </a:cubicBezTo>
                  <a:cubicBezTo>
                    <a:pt x="0" y="179"/>
                    <a:pt x="60" y="238"/>
                    <a:pt x="119" y="238"/>
                  </a:cubicBezTo>
                  <a:lnTo>
                    <a:pt x="500" y="238"/>
                  </a:lnTo>
                  <a:cubicBezTo>
                    <a:pt x="560" y="238"/>
                    <a:pt x="619" y="179"/>
                    <a:pt x="619" y="119"/>
                  </a:cubicBezTo>
                  <a:cubicBezTo>
                    <a:pt x="619" y="60"/>
                    <a:pt x="560"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4" name="Google Shape;12624;p66"/>
            <p:cNvSpPr/>
            <p:nvPr/>
          </p:nvSpPr>
          <p:spPr>
            <a:xfrm>
              <a:off x="6186122" y="3930259"/>
              <a:ext cx="17429" cy="16316"/>
            </a:xfrm>
            <a:custGeom>
              <a:rect b="b" l="l" r="r" t="t"/>
              <a:pathLst>
                <a:path extrusionOk="0" h="513" w="548">
                  <a:moveTo>
                    <a:pt x="429" y="0"/>
                  </a:moveTo>
                  <a:cubicBezTo>
                    <a:pt x="399" y="0"/>
                    <a:pt x="369" y="12"/>
                    <a:pt x="346" y="36"/>
                  </a:cubicBezTo>
                  <a:lnTo>
                    <a:pt x="72" y="298"/>
                  </a:lnTo>
                  <a:cubicBezTo>
                    <a:pt x="0" y="381"/>
                    <a:pt x="60" y="512"/>
                    <a:pt x="167" y="512"/>
                  </a:cubicBezTo>
                  <a:cubicBezTo>
                    <a:pt x="191" y="512"/>
                    <a:pt x="226" y="501"/>
                    <a:pt x="250" y="477"/>
                  </a:cubicBezTo>
                  <a:lnTo>
                    <a:pt x="524" y="215"/>
                  </a:lnTo>
                  <a:cubicBezTo>
                    <a:pt x="548" y="167"/>
                    <a:pt x="548" y="84"/>
                    <a:pt x="512" y="36"/>
                  </a:cubicBezTo>
                  <a:cubicBezTo>
                    <a:pt x="488" y="12"/>
                    <a:pt x="459" y="0"/>
                    <a:pt x="4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5" name="Google Shape;12625;p66"/>
            <p:cNvSpPr/>
            <p:nvPr/>
          </p:nvSpPr>
          <p:spPr>
            <a:xfrm>
              <a:off x="6187235" y="4013556"/>
              <a:ext cx="16316" cy="15934"/>
            </a:xfrm>
            <a:custGeom>
              <a:rect b="b" l="l" r="r" t="t"/>
              <a:pathLst>
                <a:path extrusionOk="0" h="501" w="513">
                  <a:moveTo>
                    <a:pt x="120" y="1"/>
                  </a:moveTo>
                  <a:cubicBezTo>
                    <a:pt x="90" y="1"/>
                    <a:pt x="61" y="13"/>
                    <a:pt x="37" y="37"/>
                  </a:cubicBezTo>
                  <a:cubicBezTo>
                    <a:pt x="1" y="84"/>
                    <a:pt x="1" y="156"/>
                    <a:pt x="37" y="203"/>
                  </a:cubicBezTo>
                  <a:lnTo>
                    <a:pt x="311" y="465"/>
                  </a:lnTo>
                  <a:cubicBezTo>
                    <a:pt x="334" y="489"/>
                    <a:pt x="367" y="501"/>
                    <a:pt x="400" y="501"/>
                  </a:cubicBezTo>
                  <a:cubicBezTo>
                    <a:pt x="433" y="501"/>
                    <a:pt x="465" y="489"/>
                    <a:pt x="489" y="465"/>
                  </a:cubicBezTo>
                  <a:cubicBezTo>
                    <a:pt x="513" y="429"/>
                    <a:pt x="513" y="346"/>
                    <a:pt x="477" y="310"/>
                  </a:cubicBezTo>
                  <a:lnTo>
                    <a:pt x="203" y="37"/>
                  </a:lnTo>
                  <a:cubicBezTo>
                    <a:pt x="180" y="13"/>
                    <a:pt x="150" y="1"/>
                    <a:pt x="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26" name="Google Shape;12626;p66"/>
          <p:cNvGrpSpPr/>
          <p:nvPr/>
        </p:nvGrpSpPr>
        <p:grpSpPr>
          <a:xfrm>
            <a:off x="6243508" y="3873073"/>
            <a:ext cx="320372" cy="213602"/>
            <a:chOff x="6395908" y="3873073"/>
            <a:chExt cx="320372" cy="213602"/>
          </a:xfrm>
        </p:grpSpPr>
        <p:sp>
          <p:nvSpPr>
            <p:cNvPr id="12627" name="Google Shape;12627;p66"/>
            <p:cNvSpPr/>
            <p:nvPr/>
          </p:nvSpPr>
          <p:spPr>
            <a:xfrm>
              <a:off x="6395908" y="3873073"/>
              <a:ext cx="320372" cy="213602"/>
            </a:xfrm>
            <a:custGeom>
              <a:rect b="b" l="l" r="r" t="t"/>
              <a:pathLst>
                <a:path extrusionOk="0" h="6716" w="10073">
                  <a:moveTo>
                    <a:pt x="9585" y="310"/>
                  </a:moveTo>
                  <a:cubicBezTo>
                    <a:pt x="9692" y="310"/>
                    <a:pt x="9763" y="394"/>
                    <a:pt x="9763" y="501"/>
                  </a:cubicBezTo>
                  <a:lnTo>
                    <a:pt x="9763" y="6228"/>
                  </a:lnTo>
                  <a:cubicBezTo>
                    <a:pt x="9763" y="6335"/>
                    <a:pt x="9692" y="6406"/>
                    <a:pt x="9585" y="6406"/>
                  </a:cubicBezTo>
                  <a:lnTo>
                    <a:pt x="488" y="6406"/>
                  </a:lnTo>
                  <a:cubicBezTo>
                    <a:pt x="381" y="6406"/>
                    <a:pt x="310" y="6335"/>
                    <a:pt x="310" y="6228"/>
                  </a:cubicBezTo>
                  <a:lnTo>
                    <a:pt x="310" y="501"/>
                  </a:lnTo>
                  <a:cubicBezTo>
                    <a:pt x="310" y="394"/>
                    <a:pt x="381" y="310"/>
                    <a:pt x="488" y="310"/>
                  </a:cubicBezTo>
                  <a:close/>
                  <a:moveTo>
                    <a:pt x="488" y="1"/>
                  </a:moveTo>
                  <a:cubicBezTo>
                    <a:pt x="227" y="1"/>
                    <a:pt x="0" y="227"/>
                    <a:pt x="0" y="501"/>
                  </a:cubicBezTo>
                  <a:lnTo>
                    <a:pt x="0" y="6228"/>
                  </a:lnTo>
                  <a:cubicBezTo>
                    <a:pt x="0" y="6490"/>
                    <a:pt x="227" y="6716"/>
                    <a:pt x="488" y="6716"/>
                  </a:cubicBezTo>
                  <a:lnTo>
                    <a:pt x="9585" y="6716"/>
                  </a:lnTo>
                  <a:cubicBezTo>
                    <a:pt x="9847" y="6716"/>
                    <a:pt x="10073" y="6490"/>
                    <a:pt x="10073" y="6228"/>
                  </a:cubicBezTo>
                  <a:lnTo>
                    <a:pt x="10073" y="501"/>
                  </a:lnTo>
                  <a:cubicBezTo>
                    <a:pt x="10073" y="227"/>
                    <a:pt x="9871" y="1"/>
                    <a:pt x="9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8" name="Google Shape;12628;p66"/>
            <p:cNvSpPr/>
            <p:nvPr/>
          </p:nvSpPr>
          <p:spPr>
            <a:xfrm>
              <a:off x="6427713" y="3894669"/>
              <a:ext cx="256762" cy="171175"/>
            </a:xfrm>
            <a:custGeom>
              <a:rect b="b" l="l" r="r" t="t"/>
              <a:pathLst>
                <a:path extrusionOk="0" h="5382" w="8073">
                  <a:moveTo>
                    <a:pt x="7751" y="322"/>
                  </a:moveTo>
                  <a:lnTo>
                    <a:pt x="7751" y="5060"/>
                  </a:lnTo>
                  <a:lnTo>
                    <a:pt x="310" y="5060"/>
                  </a:lnTo>
                  <a:lnTo>
                    <a:pt x="310" y="322"/>
                  </a:lnTo>
                  <a:close/>
                  <a:moveTo>
                    <a:pt x="155" y="0"/>
                  </a:moveTo>
                  <a:cubicBezTo>
                    <a:pt x="72" y="0"/>
                    <a:pt x="0" y="72"/>
                    <a:pt x="0" y="155"/>
                  </a:cubicBezTo>
                  <a:lnTo>
                    <a:pt x="0" y="5215"/>
                  </a:lnTo>
                  <a:cubicBezTo>
                    <a:pt x="0" y="5310"/>
                    <a:pt x="72" y="5382"/>
                    <a:pt x="155" y="5382"/>
                  </a:cubicBezTo>
                  <a:lnTo>
                    <a:pt x="7918" y="5382"/>
                  </a:lnTo>
                  <a:cubicBezTo>
                    <a:pt x="8001" y="5382"/>
                    <a:pt x="8073" y="5310"/>
                    <a:pt x="8073" y="5215"/>
                  </a:cubicBezTo>
                  <a:lnTo>
                    <a:pt x="8073" y="155"/>
                  </a:lnTo>
                  <a:cubicBezTo>
                    <a:pt x="8073" y="72"/>
                    <a:pt x="8001" y="0"/>
                    <a:pt x="7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29" name="Google Shape;12629;p66"/>
            <p:cNvSpPr/>
            <p:nvPr/>
          </p:nvSpPr>
          <p:spPr>
            <a:xfrm>
              <a:off x="6411429" y="3969633"/>
              <a:ext cx="10623" cy="21627"/>
            </a:xfrm>
            <a:custGeom>
              <a:rect b="b" l="l" r="r" t="t"/>
              <a:pathLst>
                <a:path extrusionOk="0" h="680" w="334">
                  <a:moveTo>
                    <a:pt x="167" y="1"/>
                  </a:moveTo>
                  <a:cubicBezTo>
                    <a:pt x="72" y="1"/>
                    <a:pt x="0" y="84"/>
                    <a:pt x="0" y="167"/>
                  </a:cubicBezTo>
                  <a:lnTo>
                    <a:pt x="0" y="513"/>
                  </a:lnTo>
                  <a:cubicBezTo>
                    <a:pt x="0" y="596"/>
                    <a:pt x="72" y="679"/>
                    <a:pt x="167" y="679"/>
                  </a:cubicBezTo>
                  <a:cubicBezTo>
                    <a:pt x="251" y="679"/>
                    <a:pt x="334" y="596"/>
                    <a:pt x="334" y="513"/>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0" name="Google Shape;12630;p66"/>
            <p:cNvSpPr/>
            <p:nvPr/>
          </p:nvSpPr>
          <p:spPr>
            <a:xfrm>
              <a:off x="6690136" y="3964704"/>
              <a:ext cx="10623" cy="31487"/>
            </a:xfrm>
            <a:custGeom>
              <a:rect b="b" l="l" r="r" t="t"/>
              <a:pathLst>
                <a:path extrusionOk="0" h="990" w="334">
                  <a:moveTo>
                    <a:pt x="167" y="1"/>
                  </a:moveTo>
                  <a:cubicBezTo>
                    <a:pt x="84" y="1"/>
                    <a:pt x="0" y="72"/>
                    <a:pt x="0" y="156"/>
                  </a:cubicBezTo>
                  <a:lnTo>
                    <a:pt x="0" y="834"/>
                  </a:lnTo>
                  <a:cubicBezTo>
                    <a:pt x="0" y="918"/>
                    <a:pt x="84" y="989"/>
                    <a:pt x="167" y="989"/>
                  </a:cubicBezTo>
                  <a:cubicBezTo>
                    <a:pt x="251" y="989"/>
                    <a:pt x="334" y="918"/>
                    <a:pt x="334" y="834"/>
                  </a:cubicBezTo>
                  <a:lnTo>
                    <a:pt x="334" y="156"/>
                  </a:ln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1" name="Google Shape;12631;p66"/>
            <p:cNvSpPr/>
            <p:nvPr/>
          </p:nvSpPr>
          <p:spPr>
            <a:xfrm>
              <a:off x="6690136" y="3894669"/>
              <a:ext cx="10623" cy="10241"/>
            </a:xfrm>
            <a:custGeom>
              <a:rect b="b" l="l" r="r" t="t"/>
              <a:pathLst>
                <a:path extrusionOk="0" h="322" w="334">
                  <a:moveTo>
                    <a:pt x="167" y="0"/>
                  </a:moveTo>
                  <a:cubicBezTo>
                    <a:pt x="84" y="0"/>
                    <a:pt x="0" y="72"/>
                    <a:pt x="0" y="155"/>
                  </a:cubicBezTo>
                  <a:cubicBezTo>
                    <a:pt x="0" y="250"/>
                    <a:pt x="84" y="322"/>
                    <a:pt x="167" y="322"/>
                  </a:cubicBezTo>
                  <a:cubicBezTo>
                    <a:pt x="251" y="322"/>
                    <a:pt x="334" y="250"/>
                    <a:pt x="334" y="155"/>
                  </a:cubicBez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2" name="Google Shape;12632;p66"/>
            <p:cNvSpPr/>
            <p:nvPr/>
          </p:nvSpPr>
          <p:spPr>
            <a:xfrm>
              <a:off x="6411429" y="3942758"/>
              <a:ext cx="10623" cy="15553"/>
            </a:xfrm>
            <a:custGeom>
              <a:rect b="b" l="l" r="r" t="t"/>
              <a:pathLst>
                <a:path extrusionOk="0" h="489" w="334">
                  <a:moveTo>
                    <a:pt x="167" y="0"/>
                  </a:moveTo>
                  <a:cubicBezTo>
                    <a:pt x="72" y="0"/>
                    <a:pt x="0" y="72"/>
                    <a:pt x="0" y="167"/>
                  </a:cubicBezTo>
                  <a:lnTo>
                    <a:pt x="0" y="334"/>
                  </a:lnTo>
                  <a:cubicBezTo>
                    <a:pt x="0" y="417"/>
                    <a:pt x="72" y="489"/>
                    <a:pt x="167" y="489"/>
                  </a:cubicBezTo>
                  <a:cubicBezTo>
                    <a:pt x="251" y="489"/>
                    <a:pt x="334" y="417"/>
                    <a:pt x="334" y="33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3" name="Google Shape;12633;p66"/>
            <p:cNvSpPr/>
            <p:nvPr/>
          </p:nvSpPr>
          <p:spPr>
            <a:xfrm>
              <a:off x="6411429" y="4001820"/>
              <a:ext cx="10623" cy="15934"/>
            </a:xfrm>
            <a:custGeom>
              <a:rect b="b" l="l" r="r" t="t"/>
              <a:pathLst>
                <a:path extrusionOk="0" h="501" w="334">
                  <a:moveTo>
                    <a:pt x="167" y="1"/>
                  </a:moveTo>
                  <a:cubicBezTo>
                    <a:pt x="72" y="1"/>
                    <a:pt x="0" y="84"/>
                    <a:pt x="0" y="167"/>
                  </a:cubicBezTo>
                  <a:lnTo>
                    <a:pt x="0" y="334"/>
                  </a:lnTo>
                  <a:cubicBezTo>
                    <a:pt x="0" y="417"/>
                    <a:pt x="72" y="501"/>
                    <a:pt x="167" y="501"/>
                  </a:cubicBezTo>
                  <a:cubicBezTo>
                    <a:pt x="251" y="501"/>
                    <a:pt x="334" y="417"/>
                    <a:pt x="334" y="334"/>
                  </a:cubicBezTo>
                  <a:lnTo>
                    <a:pt x="334" y="167"/>
                  </a:lnTo>
                  <a:cubicBezTo>
                    <a:pt x="334" y="84"/>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4" name="Google Shape;12634;p66"/>
            <p:cNvSpPr/>
            <p:nvPr/>
          </p:nvSpPr>
          <p:spPr>
            <a:xfrm>
              <a:off x="6448927" y="4017723"/>
              <a:ext cx="214366" cy="32218"/>
            </a:xfrm>
            <a:custGeom>
              <a:rect b="b" l="l" r="r" t="t"/>
              <a:pathLst>
                <a:path extrusionOk="0" h="1013" w="6740">
                  <a:moveTo>
                    <a:pt x="1512" y="322"/>
                  </a:moveTo>
                  <a:cubicBezTo>
                    <a:pt x="1619" y="322"/>
                    <a:pt x="1691" y="394"/>
                    <a:pt x="1691" y="501"/>
                  </a:cubicBezTo>
                  <a:cubicBezTo>
                    <a:pt x="1691" y="608"/>
                    <a:pt x="1619" y="679"/>
                    <a:pt x="1512" y="679"/>
                  </a:cubicBezTo>
                  <a:cubicBezTo>
                    <a:pt x="1417" y="679"/>
                    <a:pt x="1334" y="608"/>
                    <a:pt x="1334" y="501"/>
                  </a:cubicBezTo>
                  <a:cubicBezTo>
                    <a:pt x="1334" y="394"/>
                    <a:pt x="1417" y="322"/>
                    <a:pt x="1512" y="322"/>
                  </a:cubicBezTo>
                  <a:close/>
                  <a:moveTo>
                    <a:pt x="1512" y="1"/>
                  </a:moveTo>
                  <a:cubicBezTo>
                    <a:pt x="1298" y="1"/>
                    <a:pt x="1119" y="132"/>
                    <a:pt x="1036" y="334"/>
                  </a:cubicBezTo>
                  <a:lnTo>
                    <a:pt x="167" y="334"/>
                  </a:lnTo>
                  <a:cubicBezTo>
                    <a:pt x="72" y="334"/>
                    <a:pt x="0" y="418"/>
                    <a:pt x="0" y="501"/>
                  </a:cubicBezTo>
                  <a:cubicBezTo>
                    <a:pt x="0" y="596"/>
                    <a:pt x="72" y="668"/>
                    <a:pt x="167" y="668"/>
                  </a:cubicBezTo>
                  <a:lnTo>
                    <a:pt x="1036" y="668"/>
                  </a:lnTo>
                  <a:cubicBezTo>
                    <a:pt x="1096" y="858"/>
                    <a:pt x="1298" y="1013"/>
                    <a:pt x="1512" y="1013"/>
                  </a:cubicBezTo>
                  <a:cubicBezTo>
                    <a:pt x="1739" y="1013"/>
                    <a:pt x="1917" y="870"/>
                    <a:pt x="1989" y="668"/>
                  </a:cubicBezTo>
                  <a:lnTo>
                    <a:pt x="6572" y="668"/>
                  </a:lnTo>
                  <a:cubicBezTo>
                    <a:pt x="6668" y="668"/>
                    <a:pt x="6739" y="596"/>
                    <a:pt x="6739" y="501"/>
                  </a:cubicBezTo>
                  <a:cubicBezTo>
                    <a:pt x="6727" y="418"/>
                    <a:pt x="6668" y="334"/>
                    <a:pt x="6572" y="334"/>
                  </a:cubicBezTo>
                  <a:lnTo>
                    <a:pt x="1989" y="334"/>
                  </a:lnTo>
                  <a:cubicBezTo>
                    <a:pt x="1929" y="144"/>
                    <a:pt x="1739" y="1"/>
                    <a:pt x="1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5" name="Google Shape;12635;p66"/>
            <p:cNvSpPr/>
            <p:nvPr/>
          </p:nvSpPr>
          <p:spPr>
            <a:xfrm>
              <a:off x="6535627" y="3940913"/>
              <a:ext cx="46244" cy="46181"/>
            </a:xfrm>
            <a:custGeom>
              <a:rect b="b" l="l" r="r" t="t"/>
              <a:pathLst>
                <a:path extrusionOk="0" h="1452" w="1454">
                  <a:moveTo>
                    <a:pt x="298" y="308"/>
                  </a:moveTo>
                  <a:lnTo>
                    <a:pt x="1096" y="713"/>
                  </a:lnTo>
                  <a:cubicBezTo>
                    <a:pt x="1108" y="713"/>
                    <a:pt x="1132" y="713"/>
                    <a:pt x="1108" y="725"/>
                  </a:cubicBezTo>
                  <a:lnTo>
                    <a:pt x="310" y="1130"/>
                  </a:lnTo>
                  <a:lnTo>
                    <a:pt x="298" y="1130"/>
                  </a:lnTo>
                  <a:lnTo>
                    <a:pt x="298" y="1118"/>
                  </a:lnTo>
                  <a:lnTo>
                    <a:pt x="298" y="332"/>
                  </a:lnTo>
                  <a:lnTo>
                    <a:pt x="298" y="308"/>
                  </a:lnTo>
                  <a:close/>
                  <a:moveTo>
                    <a:pt x="303" y="0"/>
                  </a:moveTo>
                  <a:cubicBezTo>
                    <a:pt x="247" y="0"/>
                    <a:pt x="194" y="15"/>
                    <a:pt x="144" y="46"/>
                  </a:cubicBezTo>
                  <a:cubicBezTo>
                    <a:pt x="36" y="106"/>
                    <a:pt x="1" y="213"/>
                    <a:pt x="1" y="332"/>
                  </a:cubicBezTo>
                  <a:lnTo>
                    <a:pt x="1" y="1130"/>
                  </a:lnTo>
                  <a:cubicBezTo>
                    <a:pt x="1" y="1249"/>
                    <a:pt x="60" y="1356"/>
                    <a:pt x="144" y="1416"/>
                  </a:cubicBezTo>
                  <a:cubicBezTo>
                    <a:pt x="203" y="1440"/>
                    <a:pt x="263" y="1451"/>
                    <a:pt x="322" y="1451"/>
                  </a:cubicBezTo>
                  <a:cubicBezTo>
                    <a:pt x="370" y="1451"/>
                    <a:pt x="429" y="1440"/>
                    <a:pt x="477" y="1428"/>
                  </a:cubicBezTo>
                  <a:lnTo>
                    <a:pt x="1275" y="1023"/>
                  </a:lnTo>
                  <a:cubicBezTo>
                    <a:pt x="1382" y="963"/>
                    <a:pt x="1453" y="856"/>
                    <a:pt x="1453" y="725"/>
                  </a:cubicBezTo>
                  <a:cubicBezTo>
                    <a:pt x="1453" y="594"/>
                    <a:pt x="1370" y="487"/>
                    <a:pt x="1263" y="427"/>
                  </a:cubicBezTo>
                  <a:lnTo>
                    <a:pt x="453" y="35"/>
                  </a:lnTo>
                  <a:cubicBezTo>
                    <a:pt x="403" y="12"/>
                    <a:pt x="352" y="0"/>
                    <a:pt x="3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6" name="Google Shape;12636;p66"/>
            <p:cNvSpPr/>
            <p:nvPr/>
          </p:nvSpPr>
          <p:spPr>
            <a:xfrm>
              <a:off x="6497016" y="3916233"/>
              <a:ext cx="117424" cy="96242"/>
            </a:xfrm>
            <a:custGeom>
              <a:rect b="b" l="l" r="r" t="t"/>
              <a:pathLst>
                <a:path extrusionOk="0" h="3026" w="3692">
                  <a:moveTo>
                    <a:pt x="2858" y="299"/>
                  </a:moveTo>
                  <a:cubicBezTo>
                    <a:pt x="3144" y="299"/>
                    <a:pt x="3382" y="537"/>
                    <a:pt x="3382" y="822"/>
                  </a:cubicBezTo>
                  <a:lnTo>
                    <a:pt x="3382" y="2180"/>
                  </a:lnTo>
                  <a:cubicBezTo>
                    <a:pt x="3382" y="2454"/>
                    <a:pt x="3144" y="2692"/>
                    <a:pt x="2858" y="2692"/>
                  </a:cubicBezTo>
                  <a:lnTo>
                    <a:pt x="834" y="2692"/>
                  </a:lnTo>
                  <a:cubicBezTo>
                    <a:pt x="560" y="2692"/>
                    <a:pt x="322" y="2454"/>
                    <a:pt x="322" y="2180"/>
                  </a:cubicBezTo>
                  <a:lnTo>
                    <a:pt x="322" y="822"/>
                  </a:lnTo>
                  <a:cubicBezTo>
                    <a:pt x="322" y="537"/>
                    <a:pt x="560" y="299"/>
                    <a:pt x="834" y="299"/>
                  </a:cubicBezTo>
                  <a:close/>
                  <a:moveTo>
                    <a:pt x="834" y="1"/>
                  </a:moveTo>
                  <a:cubicBezTo>
                    <a:pt x="381" y="1"/>
                    <a:pt x="0" y="370"/>
                    <a:pt x="0" y="834"/>
                  </a:cubicBezTo>
                  <a:lnTo>
                    <a:pt x="0" y="2192"/>
                  </a:lnTo>
                  <a:cubicBezTo>
                    <a:pt x="0" y="2656"/>
                    <a:pt x="381" y="3025"/>
                    <a:pt x="834" y="3025"/>
                  </a:cubicBezTo>
                  <a:lnTo>
                    <a:pt x="2858" y="3025"/>
                  </a:lnTo>
                  <a:cubicBezTo>
                    <a:pt x="3322" y="3025"/>
                    <a:pt x="3691" y="2656"/>
                    <a:pt x="3691" y="2192"/>
                  </a:cubicBezTo>
                  <a:lnTo>
                    <a:pt x="3691" y="834"/>
                  </a:lnTo>
                  <a:cubicBezTo>
                    <a:pt x="3691" y="370"/>
                    <a:pt x="3322" y="1"/>
                    <a:pt x="2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37" name="Google Shape;12637;p66"/>
          <p:cNvGrpSpPr/>
          <p:nvPr/>
        </p:nvGrpSpPr>
        <p:grpSpPr>
          <a:xfrm>
            <a:off x="7262890" y="3802816"/>
            <a:ext cx="357138" cy="352018"/>
            <a:chOff x="7415290" y="3802816"/>
            <a:chExt cx="357138" cy="352018"/>
          </a:xfrm>
        </p:grpSpPr>
        <p:sp>
          <p:nvSpPr>
            <p:cNvPr id="12638" name="Google Shape;12638;p66"/>
            <p:cNvSpPr/>
            <p:nvPr/>
          </p:nvSpPr>
          <p:spPr>
            <a:xfrm>
              <a:off x="7680385" y="3835289"/>
              <a:ext cx="59475" cy="58267"/>
            </a:xfrm>
            <a:custGeom>
              <a:rect b="b" l="l" r="r" t="t"/>
              <a:pathLst>
                <a:path extrusionOk="0" h="1832" w="1870">
                  <a:moveTo>
                    <a:pt x="1695" y="1"/>
                  </a:moveTo>
                  <a:cubicBezTo>
                    <a:pt x="1652" y="1"/>
                    <a:pt x="1608" y="16"/>
                    <a:pt x="1572" y="46"/>
                  </a:cubicBezTo>
                  <a:lnTo>
                    <a:pt x="60" y="1546"/>
                  </a:lnTo>
                  <a:cubicBezTo>
                    <a:pt x="0" y="1605"/>
                    <a:pt x="0" y="1713"/>
                    <a:pt x="60" y="1784"/>
                  </a:cubicBezTo>
                  <a:cubicBezTo>
                    <a:pt x="96" y="1820"/>
                    <a:pt x="143" y="1832"/>
                    <a:pt x="179" y="1832"/>
                  </a:cubicBezTo>
                  <a:cubicBezTo>
                    <a:pt x="227" y="1832"/>
                    <a:pt x="274" y="1820"/>
                    <a:pt x="298" y="1784"/>
                  </a:cubicBezTo>
                  <a:lnTo>
                    <a:pt x="1810" y="284"/>
                  </a:lnTo>
                  <a:cubicBezTo>
                    <a:pt x="1870" y="224"/>
                    <a:pt x="1870" y="117"/>
                    <a:pt x="1810" y="46"/>
                  </a:cubicBezTo>
                  <a:cubicBezTo>
                    <a:pt x="1780" y="16"/>
                    <a:pt x="1739" y="1"/>
                    <a:pt x="16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39" name="Google Shape;12639;p66"/>
            <p:cNvSpPr/>
            <p:nvPr/>
          </p:nvSpPr>
          <p:spPr>
            <a:xfrm>
              <a:off x="7659553" y="3805329"/>
              <a:ext cx="30310" cy="76109"/>
            </a:xfrm>
            <a:custGeom>
              <a:rect b="b" l="l" r="r" t="t"/>
              <a:pathLst>
                <a:path extrusionOk="0" h="2393" w="953">
                  <a:moveTo>
                    <a:pt x="771" y="1"/>
                  </a:moveTo>
                  <a:cubicBezTo>
                    <a:pt x="703" y="1"/>
                    <a:pt x="639" y="54"/>
                    <a:pt x="620" y="130"/>
                  </a:cubicBezTo>
                  <a:lnTo>
                    <a:pt x="36" y="2178"/>
                  </a:lnTo>
                  <a:cubicBezTo>
                    <a:pt x="0" y="2274"/>
                    <a:pt x="60" y="2357"/>
                    <a:pt x="155" y="2393"/>
                  </a:cubicBezTo>
                  <a:lnTo>
                    <a:pt x="191" y="2393"/>
                  </a:lnTo>
                  <a:cubicBezTo>
                    <a:pt x="274" y="2393"/>
                    <a:pt x="334" y="2345"/>
                    <a:pt x="358" y="2274"/>
                  </a:cubicBezTo>
                  <a:lnTo>
                    <a:pt x="941" y="214"/>
                  </a:lnTo>
                  <a:cubicBezTo>
                    <a:pt x="953" y="107"/>
                    <a:pt x="893" y="23"/>
                    <a:pt x="822" y="11"/>
                  </a:cubicBezTo>
                  <a:cubicBezTo>
                    <a:pt x="805" y="4"/>
                    <a:pt x="788" y="1"/>
                    <a:pt x="7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0" name="Google Shape;12640;p66"/>
            <p:cNvSpPr/>
            <p:nvPr/>
          </p:nvSpPr>
          <p:spPr>
            <a:xfrm>
              <a:off x="7619033" y="3802816"/>
              <a:ext cx="31837" cy="75600"/>
            </a:xfrm>
            <a:custGeom>
              <a:rect b="b" l="l" r="r" t="t"/>
              <a:pathLst>
                <a:path extrusionOk="0" h="2377" w="1001">
                  <a:moveTo>
                    <a:pt x="180" y="1"/>
                  </a:moveTo>
                  <a:cubicBezTo>
                    <a:pt x="164" y="1"/>
                    <a:pt x="148" y="3"/>
                    <a:pt x="131" y="7"/>
                  </a:cubicBezTo>
                  <a:cubicBezTo>
                    <a:pt x="48" y="43"/>
                    <a:pt x="1" y="126"/>
                    <a:pt x="24" y="221"/>
                  </a:cubicBezTo>
                  <a:lnTo>
                    <a:pt x="655" y="2257"/>
                  </a:lnTo>
                  <a:cubicBezTo>
                    <a:pt x="667" y="2329"/>
                    <a:pt x="739" y="2376"/>
                    <a:pt x="798" y="2376"/>
                  </a:cubicBezTo>
                  <a:lnTo>
                    <a:pt x="846" y="2376"/>
                  </a:lnTo>
                  <a:cubicBezTo>
                    <a:pt x="953" y="2329"/>
                    <a:pt x="1001" y="2245"/>
                    <a:pt x="965" y="2150"/>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1" name="Google Shape;12641;p66"/>
            <p:cNvSpPr/>
            <p:nvPr/>
          </p:nvSpPr>
          <p:spPr>
            <a:xfrm>
              <a:off x="7693266" y="3885509"/>
              <a:ext cx="76904" cy="28879"/>
            </a:xfrm>
            <a:custGeom>
              <a:rect b="b" l="l" r="r" t="t"/>
              <a:pathLst>
                <a:path extrusionOk="0" h="908" w="2418">
                  <a:moveTo>
                    <a:pt x="2222" y="0"/>
                  </a:moveTo>
                  <a:cubicBezTo>
                    <a:pt x="2212" y="0"/>
                    <a:pt x="2201" y="1"/>
                    <a:pt x="2191" y="3"/>
                  </a:cubicBezTo>
                  <a:lnTo>
                    <a:pt x="131" y="586"/>
                  </a:lnTo>
                  <a:cubicBezTo>
                    <a:pt x="48" y="610"/>
                    <a:pt x="0" y="705"/>
                    <a:pt x="12" y="788"/>
                  </a:cubicBezTo>
                  <a:cubicBezTo>
                    <a:pt x="36" y="860"/>
                    <a:pt x="107" y="907"/>
                    <a:pt x="179" y="907"/>
                  </a:cubicBezTo>
                  <a:lnTo>
                    <a:pt x="226" y="907"/>
                  </a:lnTo>
                  <a:lnTo>
                    <a:pt x="2274" y="324"/>
                  </a:lnTo>
                  <a:cubicBezTo>
                    <a:pt x="2369" y="300"/>
                    <a:pt x="2417" y="193"/>
                    <a:pt x="2393" y="122"/>
                  </a:cubicBezTo>
                  <a:cubicBezTo>
                    <a:pt x="2372" y="38"/>
                    <a:pt x="2297"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2" name="Google Shape;12642;p66"/>
            <p:cNvSpPr/>
            <p:nvPr/>
          </p:nvSpPr>
          <p:spPr>
            <a:xfrm>
              <a:off x="7695524" y="3924566"/>
              <a:ext cx="76904" cy="29960"/>
            </a:xfrm>
            <a:custGeom>
              <a:rect b="b" l="l" r="r" t="t"/>
              <a:pathLst>
                <a:path extrusionOk="0" h="942" w="2418">
                  <a:moveTo>
                    <a:pt x="180" y="1"/>
                  </a:moveTo>
                  <a:cubicBezTo>
                    <a:pt x="115" y="1"/>
                    <a:pt x="55" y="44"/>
                    <a:pt x="36" y="108"/>
                  </a:cubicBezTo>
                  <a:cubicBezTo>
                    <a:pt x="1" y="203"/>
                    <a:pt x="48" y="287"/>
                    <a:pt x="143" y="322"/>
                  </a:cubicBezTo>
                  <a:lnTo>
                    <a:pt x="2179" y="941"/>
                  </a:lnTo>
                  <a:lnTo>
                    <a:pt x="2227" y="941"/>
                  </a:lnTo>
                  <a:cubicBezTo>
                    <a:pt x="2298" y="941"/>
                    <a:pt x="2358" y="906"/>
                    <a:pt x="2370" y="822"/>
                  </a:cubicBezTo>
                  <a:cubicBezTo>
                    <a:pt x="2418" y="751"/>
                    <a:pt x="2370" y="668"/>
                    <a:pt x="2287" y="632"/>
                  </a:cubicBezTo>
                  <a:lnTo>
                    <a:pt x="239" y="13"/>
                  </a:lnTo>
                  <a:cubicBezTo>
                    <a:pt x="220" y="5"/>
                    <a:pt x="200"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3" name="Google Shape;12643;p66"/>
            <p:cNvSpPr/>
            <p:nvPr/>
          </p:nvSpPr>
          <p:spPr>
            <a:xfrm>
              <a:off x="7473620" y="3916519"/>
              <a:ext cx="75378" cy="85333"/>
            </a:xfrm>
            <a:custGeom>
              <a:rect b="b" l="l" r="r" t="t"/>
              <a:pathLst>
                <a:path extrusionOk="0" h="2683" w="2370">
                  <a:moveTo>
                    <a:pt x="2184" y="0"/>
                  </a:moveTo>
                  <a:cubicBezTo>
                    <a:pt x="2139" y="0"/>
                    <a:pt x="2098" y="19"/>
                    <a:pt x="2072" y="51"/>
                  </a:cubicBezTo>
                  <a:lnTo>
                    <a:pt x="60" y="2421"/>
                  </a:lnTo>
                  <a:cubicBezTo>
                    <a:pt x="1" y="2492"/>
                    <a:pt x="12" y="2599"/>
                    <a:pt x="72" y="2647"/>
                  </a:cubicBezTo>
                  <a:cubicBezTo>
                    <a:pt x="108" y="2671"/>
                    <a:pt x="155" y="2683"/>
                    <a:pt x="179" y="2683"/>
                  </a:cubicBezTo>
                  <a:cubicBezTo>
                    <a:pt x="227" y="2683"/>
                    <a:pt x="274" y="2671"/>
                    <a:pt x="298" y="2623"/>
                  </a:cubicBezTo>
                  <a:lnTo>
                    <a:pt x="2310" y="266"/>
                  </a:lnTo>
                  <a:cubicBezTo>
                    <a:pt x="2370" y="182"/>
                    <a:pt x="2370" y="99"/>
                    <a:pt x="2298" y="40"/>
                  </a:cubicBezTo>
                  <a:cubicBezTo>
                    <a:pt x="2261" y="13"/>
                    <a:pt x="2221" y="0"/>
                    <a:pt x="2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4" name="Google Shape;12644;p66"/>
            <p:cNvSpPr/>
            <p:nvPr/>
          </p:nvSpPr>
          <p:spPr>
            <a:xfrm>
              <a:off x="7415290" y="3850078"/>
              <a:ext cx="310576" cy="304756"/>
            </a:xfrm>
            <a:custGeom>
              <a:rect b="b" l="l" r="r" t="t"/>
              <a:pathLst>
                <a:path extrusionOk="0" h="9582" w="9765">
                  <a:moveTo>
                    <a:pt x="5716" y="386"/>
                  </a:moveTo>
                  <a:cubicBezTo>
                    <a:pt x="5941" y="386"/>
                    <a:pt x="6202" y="495"/>
                    <a:pt x="6407" y="700"/>
                  </a:cubicBezTo>
                  <a:cubicBezTo>
                    <a:pt x="6645" y="938"/>
                    <a:pt x="6764" y="1259"/>
                    <a:pt x="6704" y="1533"/>
                  </a:cubicBezTo>
                  <a:lnTo>
                    <a:pt x="5573" y="402"/>
                  </a:lnTo>
                  <a:cubicBezTo>
                    <a:pt x="5618" y="391"/>
                    <a:pt x="5666" y="386"/>
                    <a:pt x="5716" y="386"/>
                  </a:cubicBezTo>
                  <a:close/>
                  <a:moveTo>
                    <a:pt x="5144" y="426"/>
                  </a:moveTo>
                  <a:lnTo>
                    <a:pt x="6657" y="1950"/>
                  </a:lnTo>
                  <a:lnTo>
                    <a:pt x="6347" y="2260"/>
                  </a:lnTo>
                  <a:lnTo>
                    <a:pt x="4823" y="747"/>
                  </a:lnTo>
                  <a:lnTo>
                    <a:pt x="5144" y="426"/>
                  </a:lnTo>
                  <a:close/>
                  <a:moveTo>
                    <a:pt x="8341" y="3017"/>
                  </a:moveTo>
                  <a:cubicBezTo>
                    <a:pt x="8572" y="3017"/>
                    <a:pt x="8831" y="3126"/>
                    <a:pt x="9026" y="3331"/>
                  </a:cubicBezTo>
                  <a:cubicBezTo>
                    <a:pt x="9276" y="3569"/>
                    <a:pt x="9383" y="3903"/>
                    <a:pt x="9324" y="4165"/>
                  </a:cubicBezTo>
                  <a:lnTo>
                    <a:pt x="8192" y="3033"/>
                  </a:lnTo>
                  <a:cubicBezTo>
                    <a:pt x="8240" y="3023"/>
                    <a:pt x="8290" y="3017"/>
                    <a:pt x="8341" y="3017"/>
                  </a:cubicBezTo>
                  <a:close/>
                  <a:moveTo>
                    <a:pt x="7776" y="3081"/>
                  </a:moveTo>
                  <a:lnTo>
                    <a:pt x="7800" y="3105"/>
                  </a:lnTo>
                  <a:lnTo>
                    <a:pt x="9288" y="4593"/>
                  </a:lnTo>
                  <a:lnTo>
                    <a:pt x="8978" y="4915"/>
                  </a:lnTo>
                  <a:lnTo>
                    <a:pt x="7466" y="3391"/>
                  </a:lnTo>
                  <a:lnTo>
                    <a:pt x="7776" y="3081"/>
                  </a:lnTo>
                  <a:close/>
                  <a:moveTo>
                    <a:pt x="3966" y="4796"/>
                  </a:moveTo>
                  <a:lnTo>
                    <a:pt x="4942" y="5772"/>
                  </a:lnTo>
                  <a:lnTo>
                    <a:pt x="4335" y="6498"/>
                  </a:lnTo>
                  <a:lnTo>
                    <a:pt x="3239" y="5403"/>
                  </a:lnTo>
                  <a:lnTo>
                    <a:pt x="3966" y="4796"/>
                  </a:lnTo>
                  <a:close/>
                  <a:moveTo>
                    <a:pt x="3573" y="7427"/>
                  </a:moveTo>
                  <a:lnTo>
                    <a:pt x="3680" y="7534"/>
                  </a:lnTo>
                  <a:lnTo>
                    <a:pt x="4930" y="8784"/>
                  </a:lnTo>
                  <a:lnTo>
                    <a:pt x="4442" y="9272"/>
                  </a:lnTo>
                  <a:lnTo>
                    <a:pt x="3085" y="7915"/>
                  </a:lnTo>
                  <a:lnTo>
                    <a:pt x="3573" y="7427"/>
                  </a:lnTo>
                  <a:close/>
                  <a:moveTo>
                    <a:pt x="5101" y="0"/>
                  </a:moveTo>
                  <a:cubicBezTo>
                    <a:pt x="5058" y="0"/>
                    <a:pt x="5013" y="15"/>
                    <a:pt x="4978" y="45"/>
                  </a:cubicBezTo>
                  <a:lnTo>
                    <a:pt x="4525" y="486"/>
                  </a:lnTo>
                  <a:cubicBezTo>
                    <a:pt x="4513" y="486"/>
                    <a:pt x="4490" y="474"/>
                    <a:pt x="4466" y="474"/>
                  </a:cubicBezTo>
                  <a:cubicBezTo>
                    <a:pt x="4430" y="474"/>
                    <a:pt x="4382" y="509"/>
                    <a:pt x="4347" y="533"/>
                  </a:cubicBezTo>
                  <a:lnTo>
                    <a:pt x="1096" y="4474"/>
                  </a:lnTo>
                  <a:lnTo>
                    <a:pt x="1001" y="4391"/>
                  </a:lnTo>
                  <a:cubicBezTo>
                    <a:pt x="971" y="4361"/>
                    <a:pt x="930" y="4346"/>
                    <a:pt x="886" y="4346"/>
                  </a:cubicBezTo>
                  <a:cubicBezTo>
                    <a:pt x="843" y="4346"/>
                    <a:pt x="799" y="4361"/>
                    <a:pt x="763" y="4391"/>
                  </a:cubicBezTo>
                  <a:lnTo>
                    <a:pt x="49" y="5105"/>
                  </a:lnTo>
                  <a:cubicBezTo>
                    <a:pt x="25" y="5129"/>
                    <a:pt x="1" y="5177"/>
                    <a:pt x="1" y="5224"/>
                  </a:cubicBezTo>
                  <a:cubicBezTo>
                    <a:pt x="1" y="5272"/>
                    <a:pt x="25" y="5308"/>
                    <a:pt x="49" y="5343"/>
                  </a:cubicBezTo>
                  <a:lnTo>
                    <a:pt x="703" y="5998"/>
                  </a:lnTo>
                  <a:cubicBezTo>
                    <a:pt x="733" y="6028"/>
                    <a:pt x="775" y="6043"/>
                    <a:pt x="818" y="6043"/>
                  </a:cubicBezTo>
                  <a:cubicBezTo>
                    <a:pt x="861" y="6043"/>
                    <a:pt x="906" y="6028"/>
                    <a:pt x="942" y="5998"/>
                  </a:cubicBezTo>
                  <a:cubicBezTo>
                    <a:pt x="1001" y="5939"/>
                    <a:pt x="1001" y="5831"/>
                    <a:pt x="942" y="5760"/>
                  </a:cubicBezTo>
                  <a:lnTo>
                    <a:pt x="406" y="5224"/>
                  </a:lnTo>
                  <a:lnTo>
                    <a:pt x="894" y="4736"/>
                  </a:lnTo>
                  <a:lnTo>
                    <a:pt x="989" y="4819"/>
                  </a:lnTo>
                  <a:lnTo>
                    <a:pt x="2144" y="5986"/>
                  </a:lnTo>
                  <a:lnTo>
                    <a:pt x="2239" y="6070"/>
                  </a:lnTo>
                  <a:lnTo>
                    <a:pt x="1751" y="6558"/>
                  </a:lnTo>
                  <a:lnTo>
                    <a:pt x="1394" y="6201"/>
                  </a:lnTo>
                  <a:cubicBezTo>
                    <a:pt x="1364" y="6171"/>
                    <a:pt x="1323" y="6156"/>
                    <a:pt x="1279" y="6156"/>
                  </a:cubicBezTo>
                  <a:cubicBezTo>
                    <a:pt x="1236" y="6156"/>
                    <a:pt x="1192" y="6171"/>
                    <a:pt x="1156" y="6201"/>
                  </a:cubicBezTo>
                  <a:cubicBezTo>
                    <a:pt x="1096" y="6260"/>
                    <a:pt x="1096" y="6367"/>
                    <a:pt x="1156" y="6439"/>
                  </a:cubicBezTo>
                  <a:lnTo>
                    <a:pt x="1632" y="6915"/>
                  </a:lnTo>
                  <a:cubicBezTo>
                    <a:pt x="1656" y="6951"/>
                    <a:pt x="1704" y="6963"/>
                    <a:pt x="1751" y="6963"/>
                  </a:cubicBezTo>
                  <a:cubicBezTo>
                    <a:pt x="1787" y="6963"/>
                    <a:pt x="1835" y="6951"/>
                    <a:pt x="1870" y="6915"/>
                  </a:cubicBezTo>
                  <a:lnTo>
                    <a:pt x="2585" y="6201"/>
                  </a:lnTo>
                  <a:cubicBezTo>
                    <a:pt x="2608" y="6177"/>
                    <a:pt x="2620" y="6129"/>
                    <a:pt x="2620" y="6081"/>
                  </a:cubicBezTo>
                  <a:cubicBezTo>
                    <a:pt x="2620" y="6046"/>
                    <a:pt x="2608" y="5998"/>
                    <a:pt x="2585" y="5962"/>
                  </a:cubicBezTo>
                  <a:lnTo>
                    <a:pt x="2489" y="5879"/>
                  </a:lnTo>
                  <a:lnTo>
                    <a:pt x="2906" y="5534"/>
                  </a:lnTo>
                  <a:lnTo>
                    <a:pt x="4049" y="6677"/>
                  </a:lnTo>
                  <a:lnTo>
                    <a:pt x="3716" y="7093"/>
                  </a:lnTo>
                  <a:lnTo>
                    <a:pt x="3620" y="7010"/>
                  </a:lnTo>
                  <a:cubicBezTo>
                    <a:pt x="3597" y="6974"/>
                    <a:pt x="3549" y="6963"/>
                    <a:pt x="3501" y="6963"/>
                  </a:cubicBezTo>
                  <a:cubicBezTo>
                    <a:pt x="3454" y="6963"/>
                    <a:pt x="3418" y="6974"/>
                    <a:pt x="3382" y="7010"/>
                  </a:cubicBezTo>
                  <a:lnTo>
                    <a:pt x="2668" y="7725"/>
                  </a:lnTo>
                  <a:cubicBezTo>
                    <a:pt x="2608" y="7784"/>
                    <a:pt x="2608" y="7891"/>
                    <a:pt x="2668" y="7963"/>
                  </a:cubicBezTo>
                  <a:lnTo>
                    <a:pt x="4251" y="9534"/>
                  </a:lnTo>
                  <a:cubicBezTo>
                    <a:pt x="4275" y="9570"/>
                    <a:pt x="4323" y="9582"/>
                    <a:pt x="4371" y="9582"/>
                  </a:cubicBezTo>
                  <a:cubicBezTo>
                    <a:pt x="4406" y="9582"/>
                    <a:pt x="4454" y="9570"/>
                    <a:pt x="4490" y="9534"/>
                  </a:cubicBezTo>
                  <a:lnTo>
                    <a:pt x="5204" y="8820"/>
                  </a:lnTo>
                  <a:cubicBezTo>
                    <a:pt x="5264" y="8760"/>
                    <a:pt x="5264" y="8665"/>
                    <a:pt x="5204" y="8582"/>
                  </a:cubicBezTo>
                  <a:lnTo>
                    <a:pt x="5109" y="8498"/>
                  </a:lnTo>
                  <a:lnTo>
                    <a:pt x="6966" y="6963"/>
                  </a:lnTo>
                  <a:cubicBezTo>
                    <a:pt x="7049" y="6903"/>
                    <a:pt x="7049" y="6796"/>
                    <a:pt x="6990" y="6736"/>
                  </a:cubicBezTo>
                  <a:cubicBezTo>
                    <a:pt x="6959" y="6699"/>
                    <a:pt x="6915" y="6681"/>
                    <a:pt x="6871" y="6681"/>
                  </a:cubicBezTo>
                  <a:cubicBezTo>
                    <a:pt x="6831" y="6681"/>
                    <a:pt x="6792" y="6696"/>
                    <a:pt x="6764" y="6724"/>
                  </a:cubicBezTo>
                  <a:lnTo>
                    <a:pt x="4871" y="8284"/>
                  </a:lnTo>
                  <a:lnTo>
                    <a:pt x="3918" y="7332"/>
                  </a:lnTo>
                  <a:lnTo>
                    <a:pt x="7073" y="3498"/>
                  </a:lnTo>
                  <a:lnTo>
                    <a:pt x="8693" y="5117"/>
                  </a:lnTo>
                  <a:lnTo>
                    <a:pt x="7252" y="6308"/>
                  </a:lnTo>
                  <a:cubicBezTo>
                    <a:pt x="7180" y="6367"/>
                    <a:pt x="7180" y="6474"/>
                    <a:pt x="7240" y="6534"/>
                  </a:cubicBezTo>
                  <a:cubicBezTo>
                    <a:pt x="7271" y="6571"/>
                    <a:pt x="7315" y="6589"/>
                    <a:pt x="7359" y="6589"/>
                  </a:cubicBezTo>
                  <a:cubicBezTo>
                    <a:pt x="7398" y="6589"/>
                    <a:pt x="7438" y="6574"/>
                    <a:pt x="7466" y="6546"/>
                  </a:cubicBezTo>
                  <a:lnTo>
                    <a:pt x="9050" y="5236"/>
                  </a:lnTo>
                  <a:cubicBezTo>
                    <a:pt x="9085" y="5212"/>
                    <a:pt x="9109" y="5165"/>
                    <a:pt x="9109" y="5117"/>
                  </a:cubicBezTo>
                  <a:cubicBezTo>
                    <a:pt x="9109" y="5105"/>
                    <a:pt x="9109" y="5069"/>
                    <a:pt x="9097" y="5058"/>
                  </a:cubicBezTo>
                  <a:lnTo>
                    <a:pt x="9550" y="4617"/>
                  </a:lnTo>
                  <a:cubicBezTo>
                    <a:pt x="9565" y="4619"/>
                    <a:pt x="9578" y="4620"/>
                    <a:pt x="9591" y="4620"/>
                  </a:cubicBezTo>
                  <a:cubicBezTo>
                    <a:pt x="9704" y="4620"/>
                    <a:pt x="9698" y="4528"/>
                    <a:pt x="9633" y="4474"/>
                  </a:cubicBezTo>
                  <a:lnTo>
                    <a:pt x="9574" y="4415"/>
                  </a:lnTo>
                  <a:cubicBezTo>
                    <a:pt x="9764" y="4022"/>
                    <a:pt x="9645" y="3486"/>
                    <a:pt x="9264" y="3093"/>
                  </a:cubicBezTo>
                  <a:cubicBezTo>
                    <a:pt x="8995" y="2832"/>
                    <a:pt x="8659" y="2694"/>
                    <a:pt x="8348" y="2694"/>
                  </a:cubicBezTo>
                  <a:cubicBezTo>
                    <a:pt x="8204" y="2694"/>
                    <a:pt x="8066" y="2723"/>
                    <a:pt x="7942" y="2783"/>
                  </a:cubicBezTo>
                  <a:lnTo>
                    <a:pt x="7883" y="2724"/>
                  </a:lnTo>
                  <a:cubicBezTo>
                    <a:pt x="7847" y="2688"/>
                    <a:pt x="7800" y="2676"/>
                    <a:pt x="7764" y="2676"/>
                  </a:cubicBezTo>
                  <a:cubicBezTo>
                    <a:pt x="7716" y="2676"/>
                    <a:pt x="7669" y="2688"/>
                    <a:pt x="7645" y="2724"/>
                  </a:cubicBezTo>
                  <a:lnTo>
                    <a:pt x="7192" y="3164"/>
                  </a:lnTo>
                  <a:cubicBezTo>
                    <a:pt x="7180" y="3164"/>
                    <a:pt x="7145" y="3153"/>
                    <a:pt x="7133" y="3153"/>
                  </a:cubicBezTo>
                  <a:cubicBezTo>
                    <a:pt x="7085" y="3153"/>
                    <a:pt x="7049" y="3188"/>
                    <a:pt x="7014" y="3212"/>
                  </a:cubicBezTo>
                  <a:lnTo>
                    <a:pt x="5121" y="5510"/>
                  </a:lnTo>
                  <a:lnTo>
                    <a:pt x="4192" y="4569"/>
                  </a:lnTo>
                  <a:lnTo>
                    <a:pt x="4621" y="4212"/>
                  </a:lnTo>
                  <a:cubicBezTo>
                    <a:pt x="4692" y="4153"/>
                    <a:pt x="4692" y="4045"/>
                    <a:pt x="4632" y="3986"/>
                  </a:cubicBezTo>
                  <a:cubicBezTo>
                    <a:pt x="4601" y="3949"/>
                    <a:pt x="4557" y="3931"/>
                    <a:pt x="4514" y="3931"/>
                  </a:cubicBezTo>
                  <a:cubicBezTo>
                    <a:pt x="4474" y="3931"/>
                    <a:pt x="4435" y="3946"/>
                    <a:pt x="4406" y="3974"/>
                  </a:cubicBezTo>
                  <a:lnTo>
                    <a:pt x="3847" y="4438"/>
                  </a:lnTo>
                  <a:lnTo>
                    <a:pt x="2299" y="5712"/>
                  </a:lnTo>
                  <a:lnTo>
                    <a:pt x="1346" y="4760"/>
                  </a:lnTo>
                  <a:lnTo>
                    <a:pt x="4502" y="926"/>
                  </a:lnTo>
                  <a:lnTo>
                    <a:pt x="6121" y="2545"/>
                  </a:lnTo>
                  <a:lnTo>
                    <a:pt x="4906" y="3557"/>
                  </a:lnTo>
                  <a:cubicBezTo>
                    <a:pt x="4823" y="3617"/>
                    <a:pt x="4823" y="3724"/>
                    <a:pt x="4883" y="3784"/>
                  </a:cubicBezTo>
                  <a:cubicBezTo>
                    <a:pt x="4914" y="3821"/>
                    <a:pt x="4958" y="3839"/>
                    <a:pt x="5001" y="3839"/>
                  </a:cubicBezTo>
                  <a:cubicBezTo>
                    <a:pt x="5041" y="3839"/>
                    <a:pt x="5080" y="3824"/>
                    <a:pt x="5109" y="3795"/>
                  </a:cubicBezTo>
                  <a:lnTo>
                    <a:pt x="6478" y="2664"/>
                  </a:lnTo>
                  <a:cubicBezTo>
                    <a:pt x="6514" y="2629"/>
                    <a:pt x="6537" y="2593"/>
                    <a:pt x="6537" y="2545"/>
                  </a:cubicBezTo>
                  <a:cubicBezTo>
                    <a:pt x="6537" y="2533"/>
                    <a:pt x="6537" y="2498"/>
                    <a:pt x="6526" y="2486"/>
                  </a:cubicBezTo>
                  <a:lnTo>
                    <a:pt x="6966" y="2033"/>
                  </a:lnTo>
                  <a:cubicBezTo>
                    <a:pt x="7002" y="2010"/>
                    <a:pt x="7014" y="1962"/>
                    <a:pt x="7014" y="1914"/>
                  </a:cubicBezTo>
                  <a:cubicBezTo>
                    <a:pt x="7014" y="1879"/>
                    <a:pt x="7002" y="1831"/>
                    <a:pt x="6966" y="1795"/>
                  </a:cubicBezTo>
                  <a:lnTo>
                    <a:pt x="6907" y="1736"/>
                  </a:lnTo>
                  <a:cubicBezTo>
                    <a:pt x="7109" y="1343"/>
                    <a:pt x="6990" y="807"/>
                    <a:pt x="6597" y="414"/>
                  </a:cubicBezTo>
                  <a:cubicBezTo>
                    <a:pt x="6336" y="153"/>
                    <a:pt x="6003" y="15"/>
                    <a:pt x="5688" y="15"/>
                  </a:cubicBezTo>
                  <a:cubicBezTo>
                    <a:pt x="5544" y="15"/>
                    <a:pt x="5403" y="44"/>
                    <a:pt x="5275" y="105"/>
                  </a:cubicBezTo>
                  <a:lnTo>
                    <a:pt x="5216" y="45"/>
                  </a:lnTo>
                  <a:cubicBezTo>
                    <a:pt x="5186" y="15"/>
                    <a:pt x="5144" y="0"/>
                    <a:pt x="51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5" name="Google Shape;12645;p66"/>
            <p:cNvSpPr/>
            <p:nvPr/>
          </p:nvSpPr>
          <p:spPr>
            <a:xfrm>
              <a:off x="7557299" y="4000198"/>
              <a:ext cx="75410" cy="85714"/>
            </a:xfrm>
            <a:custGeom>
              <a:rect b="b" l="l" r="r" t="t"/>
              <a:pathLst>
                <a:path extrusionOk="0" h="2695" w="2371">
                  <a:moveTo>
                    <a:pt x="2189" y="1"/>
                  </a:moveTo>
                  <a:cubicBezTo>
                    <a:pt x="2143" y="1"/>
                    <a:pt x="2099" y="19"/>
                    <a:pt x="2072" y="52"/>
                  </a:cubicBezTo>
                  <a:lnTo>
                    <a:pt x="60" y="2421"/>
                  </a:lnTo>
                  <a:cubicBezTo>
                    <a:pt x="1" y="2493"/>
                    <a:pt x="25" y="2600"/>
                    <a:pt x="72" y="2647"/>
                  </a:cubicBezTo>
                  <a:cubicBezTo>
                    <a:pt x="108" y="2671"/>
                    <a:pt x="156" y="2695"/>
                    <a:pt x="179" y="2695"/>
                  </a:cubicBezTo>
                  <a:cubicBezTo>
                    <a:pt x="227" y="2695"/>
                    <a:pt x="275" y="2671"/>
                    <a:pt x="298" y="2635"/>
                  </a:cubicBezTo>
                  <a:lnTo>
                    <a:pt x="2311" y="266"/>
                  </a:lnTo>
                  <a:cubicBezTo>
                    <a:pt x="2370" y="195"/>
                    <a:pt x="2370" y="99"/>
                    <a:pt x="2299" y="40"/>
                  </a:cubicBezTo>
                  <a:cubicBezTo>
                    <a:pt x="2267" y="13"/>
                    <a:pt x="2227" y="1"/>
                    <a:pt x="2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46" name="Google Shape;12646;p66"/>
          <p:cNvGrpSpPr/>
          <p:nvPr/>
        </p:nvGrpSpPr>
        <p:grpSpPr>
          <a:xfrm>
            <a:off x="6737312" y="3833413"/>
            <a:ext cx="355230" cy="293401"/>
            <a:chOff x="6889712" y="3833413"/>
            <a:chExt cx="355230" cy="293401"/>
          </a:xfrm>
        </p:grpSpPr>
        <p:sp>
          <p:nvSpPr>
            <p:cNvPr id="12647" name="Google Shape;12647;p66"/>
            <p:cNvSpPr/>
            <p:nvPr/>
          </p:nvSpPr>
          <p:spPr>
            <a:xfrm>
              <a:off x="6926797" y="3833413"/>
              <a:ext cx="279121" cy="293401"/>
            </a:xfrm>
            <a:custGeom>
              <a:rect b="b" l="l" r="r" t="t"/>
              <a:pathLst>
                <a:path extrusionOk="0" h="9225" w="8776">
                  <a:moveTo>
                    <a:pt x="5097" y="3534"/>
                  </a:moveTo>
                  <a:cubicBezTo>
                    <a:pt x="5121" y="3534"/>
                    <a:pt x="5156" y="3546"/>
                    <a:pt x="5180" y="3557"/>
                  </a:cubicBezTo>
                  <a:cubicBezTo>
                    <a:pt x="5228" y="3617"/>
                    <a:pt x="5228" y="3688"/>
                    <a:pt x="5180" y="3736"/>
                  </a:cubicBezTo>
                  <a:cubicBezTo>
                    <a:pt x="5162" y="3760"/>
                    <a:pt x="5130" y="3772"/>
                    <a:pt x="5095" y="3772"/>
                  </a:cubicBezTo>
                  <a:cubicBezTo>
                    <a:pt x="5061" y="3772"/>
                    <a:pt x="5025" y="3760"/>
                    <a:pt x="5002" y="3736"/>
                  </a:cubicBezTo>
                  <a:cubicBezTo>
                    <a:pt x="4978" y="3712"/>
                    <a:pt x="4978" y="3677"/>
                    <a:pt x="4978" y="3653"/>
                  </a:cubicBezTo>
                  <a:cubicBezTo>
                    <a:pt x="4978" y="3617"/>
                    <a:pt x="4990" y="3593"/>
                    <a:pt x="5002" y="3557"/>
                  </a:cubicBezTo>
                  <a:cubicBezTo>
                    <a:pt x="5037" y="3534"/>
                    <a:pt x="5061" y="3534"/>
                    <a:pt x="5097" y="3534"/>
                  </a:cubicBezTo>
                  <a:close/>
                  <a:moveTo>
                    <a:pt x="3710" y="3543"/>
                  </a:moveTo>
                  <a:cubicBezTo>
                    <a:pt x="3742" y="3543"/>
                    <a:pt x="3775" y="3551"/>
                    <a:pt x="3799" y="3569"/>
                  </a:cubicBezTo>
                  <a:cubicBezTo>
                    <a:pt x="3835" y="3605"/>
                    <a:pt x="3835" y="3629"/>
                    <a:pt x="3835" y="3665"/>
                  </a:cubicBezTo>
                  <a:cubicBezTo>
                    <a:pt x="3835" y="3688"/>
                    <a:pt x="3811" y="3724"/>
                    <a:pt x="3799" y="3748"/>
                  </a:cubicBezTo>
                  <a:cubicBezTo>
                    <a:pt x="3775" y="3772"/>
                    <a:pt x="3742" y="3784"/>
                    <a:pt x="3710" y="3784"/>
                  </a:cubicBezTo>
                  <a:cubicBezTo>
                    <a:pt x="3677" y="3784"/>
                    <a:pt x="3644" y="3772"/>
                    <a:pt x="3620" y="3748"/>
                  </a:cubicBezTo>
                  <a:cubicBezTo>
                    <a:pt x="3573" y="3688"/>
                    <a:pt x="3573" y="3617"/>
                    <a:pt x="3620" y="3569"/>
                  </a:cubicBezTo>
                  <a:cubicBezTo>
                    <a:pt x="3644" y="3551"/>
                    <a:pt x="3677" y="3543"/>
                    <a:pt x="3710" y="3543"/>
                  </a:cubicBezTo>
                  <a:close/>
                  <a:moveTo>
                    <a:pt x="8109" y="4498"/>
                  </a:moveTo>
                  <a:lnTo>
                    <a:pt x="8109" y="4665"/>
                  </a:lnTo>
                  <a:lnTo>
                    <a:pt x="8085" y="4665"/>
                  </a:lnTo>
                  <a:cubicBezTo>
                    <a:pt x="8073" y="4843"/>
                    <a:pt x="7764" y="5141"/>
                    <a:pt x="6895" y="5355"/>
                  </a:cubicBezTo>
                  <a:cubicBezTo>
                    <a:pt x="6216" y="5534"/>
                    <a:pt x="5335" y="5629"/>
                    <a:pt x="4406" y="5629"/>
                  </a:cubicBezTo>
                  <a:cubicBezTo>
                    <a:pt x="3501" y="5629"/>
                    <a:pt x="2608" y="5522"/>
                    <a:pt x="1930" y="5355"/>
                  </a:cubicBezTo>
                  <a:cubicBezTo>
                    <a:pt x="1049" y="5141"/>
                    <a:pt x="739" y="4843"/>
                    <a:pt x="739" y="4665"/>
                  </a:cubicBezTo>
                  <a:lnTo>
                    <a:pt x="739" y="4498"/>
                  </a:lnTo>
                  <a:cubicBezTo>
                    <a:pt x="941" y="4665"/>
                    <a:pt x="1251" y="4796"/>
                    <a:pt x="1656" y="4915"/>
                  </a:cubicBezTo>
                  <a:cubicBezTo>
                    <a:pt x="2406" y="5129"/>
                    <a:pt x="3382" y="5248"/>
                    <a:pt x="4418" y="5248"/>
                  </a:cubicBezTo>
                  <a:cubicBezTo>
                    <a:pt x="5466" y="5248"/>
                    <a:pt x="6442" y="5129"/>
                    <a:pt x="7192" y="4915"/>
                  </a:cubicBezTo>
                  <a:cubicBezTo>
                    <a:pt x="7597" y="4796"/>
                    <a:pt x="7907" y="4653"/>
                    <a:pt x="8109" y="4498"/>
                  </a:cubicBezTo>
                  <a:close/>
                  <a:moveTo>
                    <a:pt x="8085" y="5189"/>
                  </a:moveTo>
                  <a:lnTo>
                    <a:pt x="8085" y="7915"/>
                  </a:lnTo>
                  <a:cubicBezTo>
                    <a:pt x="8085" y="8106"/>
                    <a:pt x="7776" y="8356"/>
                    <a:pt x="7085" y="8558"/>
                  </a:cubicBezTo>
                  <a:lnTo>
                    <a:pt x="7085" y="5629"/>
                  </a:lnTo>
                  <a:cubicBezTo>
                    <a:pt x="7442" y="5522"/>
                    <a:pt x="7823" y="5391"/>
                    <a:pt x="8085" y="5189"/>
                  </a:cubicBezTo>
                  <a:close/>
                  <a:moveTo>
                    <a:pt x="739" y="5201"/>
                  </a:moveTo>
                  <a:cubicBezTo>
                    <a:pt x="953" y="5355"/>
                    <a:pt x="1287" y="5510"/>
                    <a:pt x="1727" y="5629"/>
                  </a:cubicBezTo>
                  <a:lnTo>
                    <a:pt x="1727" y="6713"/>
                  </a:lnTo>
                  <a:cubicBezTo>
                    <a:pt x="1727" y="6808"/>
                    <a:pt x="1811" y="6879"/>
                    <a:pt x="1894" y="6879"/>
                  </a:cubicBezTo>
                  <a:cubicBezTo>
                    <a:pt x="1989" y="6879"/>
                    <a:pt x="2061" y="6808"/>
                    <a:pt x="2061" y="6713"/>
                  </a:cubicBezTo>
                  <a:lnTo>
                    <a:pt x="2061" y="5712"/>
                  </a:lnTo>
                  <a:cubicBezTo>
                    <a:pt x="2704" y="5867"/>
                    <a:pt x="3454" y="5939"/>
                    <a:pt x="4263" y="5951"/>
                  </a:cubicBezTo>
                  <a:lnTo>
                    <a:pt x="4263" y="8891"/>
                  </a:lnTo>
                  <a:lnTo>
                    <a:pt x="4251" y="8891"/>
                  </a:lnTo>
                  <a:cubicBezTo>
                    <a:pt x="4097" y="8891"/>
                    <a:pt x="3954" y="8891"/>
                    <a:pt x="3811" y="8868"/>
                  </a:cubicBezTo>
                  <a:cubicBezTo>
                    <a:pt x="3275" y="8844"/>
                    <a:pt x="2775" y="8784"/>
                    <a:pt x="2323" y="8701"/>
                  </a:cubicBezTo>
                  <a:cubicBezTo>
                    <a:pt x="2239" y="8689"/>
                    <a:pt x="2144" y="8665"/>
                    <a:pt x="2061" y="8653"/>
                  </a:cubicBezTo>
                  <a:lnTo>
                    <a:pt x="2061" y="7403"/>
                  </a:lnTo>
                  <a:cubicBezTo>
                    <a:pt x="2061" y="7308"/>
                    <a:pt x="1989" y="7236"/>
                    <a:pt x="1894" y="7236"/>
                  </a:cubicBezTo>
                  <a:cubicBezTo>
                    <a:pt x="1811" y="7236"/>
                    <a:pt x="1727" y="7308"/>
                    <a:pt x="1727" y="7403"/>
                  </a:cubicBezTo>
                  <a:lnTo>
                    <a:pt x="1727" y="8558"/>
                  </a:lnTo>
                  <a:lnTo>
                    <a:pt x="1465" y="8463"/>
                  </a:lnTo>
                  <a:cubicBezTo>
                    <a:pt x="1001" y="8308"/>
                    <a:pt x="739" y="8094"/>
                    <a:pt x="739" y="7915"/>
                  </a:cubicBezTo>
                  <a:lnTo>
                    <a:pt x="739" y="5201"/>
                  </a:lnTo>
                  <a:close/>
                  <a:moveTo>
                    <a:pt x="8582" y="0"/>
                  </a:moveTo>
                  <a:cubicBezTo>
                    <a:pt x="8541" y="0"/>
                    <a:pt x="8496" y="15"/>
                    <a:pt x="8454" y="45"/>
                  </a:cubicBezTo>
                  <a:lnTo>
                    <a:pt x="5775" y="2724"/>
                  </a:lnTo>
                  <a:cubicBezTo>
                    <a:pt x="5502" y="2700"/>
                    <a:pt x="5204" y="2664"/>
                    <a:pt x="4882" y="2664"/>
                  </a:cubicBezTo>
                  <a:cubicBezTo>
                    <a:pt x="4799" y="2664"/>
                    <a:pt x="4728" y="2724"/>
                    <a:pt x="4728" y="2831"/>
                  </a:cubicBezTo>
                  <a:cubicBezTo>
                    <a:pt x="4728" y="2915"/>
                    <a:pt x="4787" y="2998"/>
                    <a:pt x="4882" y="2998"/>
                  </a:cubicBezTo>
                  <a:cubicBezTo>
                    <a:pt x="5097" y="3010"/>
                    <a:pt x="5299" y="3010"/>
                    <a:pt x="5502" y="3034"/>
                  </a:cubicBezTo>
                  <a:lnTo>
                    <a:pt x="5275" y="3260"/>
                  </a:lnTo>
                  <a:cubicBezTo>
                    <a:pt x="5216" y="3234"/>
                    <a:pt x="5151" y="3221"/>
                    <a:pt x="5086" y="3221"/>
                  </a:cubicBezTo>
                  <a:cubicBezTo>
                    <a:pt x="4971" y="3221"/>
                    <a:pt x="4855" y="3263"/>
                    <a:pt x="4763" y="3355"/>
                  </a:cubicBezTo>
                  <a:cubicBezTo>
                    <a:pt x="4680" y="3438"/>
                    <a:pt x="4632" y="3546"/>
                    <a:pt x="4632" y="3665"/>
                  </a:cubicBezTo>
                  <a:cubicBezTo>
                    <a:pt x="4632" y="3784"/>
                    <a:pt x="4680" y="3903"/>
                    <a:pt x="4763" y="3974"/>
                  </a:cubicBezTo>
                  <a:cubicBezTo>
                    <a:pt x="4859" y="4069"/>
                    <a:pt x="4978" y="4105"/>
                    <a:pt x="5085" y="4105"/>
                  </a:cubicBezTo>
                  <a:cubicBezTo>
                    <a:pt x="5204" y="4105"/>
                    <a:pt x="5311" y="4069"/>
                    <a:pt x="5394" y="3974"/>
                  </a:cubicBezTo>
                  <a:cubicBezTo>
                    <a:pt x="5525" y="3843"/>
                    <a:pt x="5549" y="3629"/>
                    <a:pt x="5478" y="3474"/>
                  </a:cubicBezTo>
                  <a:lnTo>
                    <a:pt x="5883" y="3069"/>
                  </a:lnTo>
                  <a:cubicBezTo>
                    <a:pt x="7299" y="3248"/>
                    <a:pt x="8050" y="3653"/>
                    <a:pt x="8050" y="3950"/>
                  </a:cubicBezTo>
                  <a:cubicBezTo>
                    <a:pt x="8050" y="4343"/>
                    <a:pt x="6656" y="4915"/>
                    <a:pt x="4382" y="4915"/>
                  </a:cubicBezTo>
                  <a:cubicBezTo>
                    <a:pt x="2096" y="4915"/>
                    <a:pt x="703" y="4343"/>
                    <a:pt x="703" y="3950"/>
                  </a:cubicBezTo>
                  <a:cubicBezTo>
                    <a:pt x="703" y="3653"/>
                    <a:pt x="1465" y="3248"/>
                    <a:pt x="2870" y="3069"/>
                  </a:cubicBezTo>
                  <a:lnTo>
                    <a:pt x="3275" y="3474"/>
                  </a:lnTo>
                  <a:cubicBezTo>
                    <a:pt x="3204" y="3629"/>
                    <a:pt x="3227" y="3843"/>
                    <a:pt x="3370" y="3974"/>
                  </a:cubicBezTo>
                  <a:cubicBezTo>
                    <a:pt x="3454" y="4069"/>
                    <a:pt x="3573" y="4105"/>
                    <a:pt x="3680" y="4105"/>
                  </a:cubicBezTo>
                  <a:cubicBezTo>
                    <a:pt x="3799" y="4105"/>
                    <a:pt x="3918" y="4069"/>
                    <a:pt x="3989" y="3974"/>
                  </a:cubicBezTo>
                  <a:cubicBezTo>
                    <a:pt x="4085" y="3891"/>
                    <a:pt x="4120" y="3784"/>
                    <a:pt x="4120" y="3665"/>
                  </a:cubicBezTo>
                  <a:cubicBezTo>
                    <a:pt x="4120" y="3546"/>
                    <a:pt x="4085" y="3426"/>
                    <a:pt x="3989" y="3355"/>
                  </a:cubicBezTo>
                  <a:cubicBezTo>
                    <a:pt x="3906" y="3263"/>
                    <a:pt x="3787" y="3221"/>
                    <a:pt x="3672" y="3221"/>
                  </a:cubicBezTo>
                  <a:cubicBezTo>
                    <a:pt x="3608" y="3221"/>
                    <a:pt x="3545" y="3234"/>
                    <a:pt x="3489" y="3260"/>
                  </a:cubicBezTo>
                  <a:lnTo>
                    <a:pt x="3263" y="3034"/>
                  </a:lnTo>
                  <a:cubicBezTo>
                    <a:pt x="3561" y="3010"/>
                    <a:pt x="3870" y="2998"/>
                    <a:pt x="4216" y="2998"/>
                  </a:cubicBezTo>
                  <a:cubicBezTo>
                    <a:pt x="4299" y="2998"/>
                    <a:pt x="4382" y="2915"/>
                    <a:pt x="4382" y="2831"/>
                  </a:cubicBezTo>
                  <a:cubicBezTo>
                    <a:pt x="4382" y="2736"/>
                    <a:pt x="4299" y="2664"/>
                    <a:pt x="4216" y="2664"/>
                  </a:cubicBezTo>
                  <a:cubicBezTo>
                    <a:pt x="3799" y="2664"/>
                    <a:pt x="3382" y="2700"/>
                    <a:pt x="2977" y="2736"/>
                  </a:cubicBezTo>
                  <a:lnTo>
                    <a:pt x="299" y="57"/>
                  </a:lnTo>
                  <a:cubicBezTo>
                    <a:pt x="269" y="27"/>
                    <a:pt x="227" y="12"/>
                    <a:pt x="184" y="12"/>
                  </a:cubicBezTo>
                  <a:cubicBezTo>
                    <a:pt x="141" y="12"/>
                    <a:pt x="96" y="27"/>
                    <a:pt x="60" y="57"/>
                  </a:cubicBezTo>
                  <a:cubicBezTo>
                    <a:pt x="1" y="117"/>
                    <a:pt x="1" y="224"/>
                    <a:pt x="60" y="295"/>
                  </a:cubicBezTo>
                  <a:lnTo>
                    <a:pt x="2561" y="2795"/>
                  </a:lnTo>
                  <a:cubicBezTo>
                    <a:pt x="1322" y="2998"/>
                    <a:pt x="358" y="3379"/>
                    <a:pt x="358" y="3962"/>
                  </a:cubicBezTo>
                  <a:lnTo>
                    <a:pt x="358" y="4236"/>
                  </a:lnTo>
                  <a:lnTo>
                    <a:pt x="358" y="4653"/>
                  </a:lnTo>
                  <a:lnTo>
                    <a:pt x="358" y="7927"/>
                  </a:lnTo>
                  <a:cubicBezTo>
                    <a:pt x="358" y="8165"/>
                    <a:pt x="525" y="8499"/>
                    <a:pt x="1299" y="8796"/>
                  </a:cubicBezTo>
                  <a:cubicBezTo>
                    <a:pt x="1549" y="8880"/>
                    <a:pt x="1858" y="8975"/>
                    <a:pt x="2204" y="9034"/>
                  </a:cubicBezTo>
                  <a:cubicBezTo>
                    <a:pt x="2668" y="9118"/>
                    <a:pt x="3192" y="9177"/>
                    <a:pt x="3739" y="9213"/>
                  </a:cubicBezTo>
                  <a:cubicBezTo>
                    <a:pt x="3942" y="9225"/>
                    <a:pt x="4144" y="9225"/>
                    <a:pt x="4347" y="9225"/>
                  </a:cubicBezTo>
                  <a:cubicBezTo>
                    <a:pt x="4751" y="9225"/>
                    <a:pt x="5156" y="9213"/>
                    <a:pt x="5537" y="9165"/>
                  </a:cubicBezTo>
                  <a:cubicBezTo>
                    <a:pt x="5633" y="9153"/>
                    <a:pt x="5692" y="9082"/>
                    <a:pt x="5692" y="8987"/>
                  </a:cubicBezTo>
                  <a:cubicBezTo>
                    <a:pt x="5668" y="8903"/>
                    <a:pt x="5597" y="8844"/>
                    <a:pt x="5513" y="8844"/>
                  </a:cubicBezTo>
                  <a:cubicBezTo>
                    <a:pt x="5180" y="8868"/>
                    <a:pt x="4859" y="8880"/>
                    <a:pt x="4513" y="8880"/>
                  </a:cubicBezTo>
                  <a:lnTo>
                    <a:pt x="4513" y="5939"/>
                  </a:lnTo>
                  <a:cubicBezTo>
                    <a:pt x="5299" y="5927"/>
                    <a:pt x="6073" y="5855"/>
                    <a:pt x="6716" y="5701"/>
                  </a:cubicBezTo>
                  <a:lnTo>
                    <a:pt x="6716" y="8630"/>
                  </a:lnTo>
                  <a:cubicBezTo>
                    <a:pt x="6537" y="8677"/>
                    <a:pt x="6359" y="8713"/>
                    <a:pt x="6145" y="8737"/>
                  </a:cubicBezTo>
                  <a:cubicBezTo>
                    <a:pt x="6061" y="8749"/>
                    <a:pt x="6002" y="8844"/>
                    <a:pt x="6014" y="8927"/>
                  </a:cubicBezTo>
                  <a:cubicBezTo>
                    <a:pt x="6025" y="9011"/>
                    <a:pt x="6109" y="9070"/>
                    <a:pt x="6180" y="9070"/>
                  </a:cubicBezTo>
                  <a:lnTo>
                    <a:pt x="6204" y="9070"/>
                  </a:lnTo>
                  <a:cubicBezTo>
                    <a:pt x="6383" y="9034"/>
                    <a:pt x="6645" y="8987"/>
                    <a:pt x="6907" y="8915"/>
                  </a:cubicBezTo>
                  <a:cubicBezTo>
                    <a:pt x="6918" y="8915"/>
                    <a:pt x="6918" y="8915"/>
                    <a:pt x="6942" y="8903"/>
                  </a:cubicBezTo>
                  <a:cubicBezTo>
                    <a:pt x="7609" y="8725"/>
                    <a:pt x="8371" y="8415"/>
                    <a:pt x="8371" y="7891"/>
                  </a:cubicBezTo>
                  <a:lnTo>
                    <a:pt x="8371" y="4629"/>
                  </a:lnTo>
                  <a:lnTo>
                    <a:pt x="8371" y="4617"/>
                  </a:lnTo>
                  <a:lnTo>
                    <a:pt x="8371" y="3903"/>
                  </a:lnTo>
                  <a:cubicBezTo>
                    <a:pt x="8371" y="3546"/>
                    <a:pt x="7990" y="3236"/>
                    <a:pt x="7299" y="2998"/>
                  </a:cubicBezTo>
                  <a:cubicBezTo>
                    <a:pt x="6966" y="2891"/>
                    <a:pt x="6585" y="2795"/>
                    <a:pt x="6168" y="2736"/>
                  </a:cubicBezTo>
                  <a:lnTo>
                    <a:pt x="8669" y="236"/>
                  </a:lnTo>
                  <a:cubicBezTo>
                    <a:pt x="8776" y="224"/>
                    <a:pt x="8776" y="117"/>
                    <a:pt x="8692" y="45"/>
                  </a:cubicBezTo>
                  <a:cubicBezTo>
                    <a:pt x="8663" y="15"/>
                    <a:pt x="8624" y="0"/>
                    <a:pt x="85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8" name="Google Shape;12648;p66"/>
            <p:cNvSpPr/>
            <p:nvPr/>
          </p:nvSpPr>
          <p:spPr>
            <a:xfrm>
              <a:off x="6922281" y="3873646"/>
              <a:ext cx="40170" cy="54387"/>
            </a:xfrm>
            <a:custGeom>
              <a:rect b="b" l="l" r="r" t="t"/>
              <a:pathLst>
                <a:path extrusionOk="0" h="1710" w="1263">
                  <a:moveTo>
                    <a:pt x="191" y="0"/>
                  </a:moveTo>
                  <a:cubicBezTo>
                    <a:pt x="162" y="0"/>
                    <a:pt x="132" y="9"/>
                    <a:pt x="107" y="30"/>
                  </a:cubicBezTo>
                  <a:cubicBezTo>
                    <a:pt x="24" y="78"/>
                    <a:pt x="0" y="185"/>
                    <a:pt x="60" y="256"/>
                  </a:cubicBezTo>
                  <a:lnTo>
                    <a:pt x="953" y="1638"/>
                  </a:lnTo>
                  <a:cubicBezTo>
                    <a:pt x="976" y="1685"/>
                    <a:pt x="1036" y="1709"/>
                    <a:pt x="1083" y="1709"/>
                  </a:cubicBezTo>
                  <a:cubicBezTo>
                    <a:pt x="1119" y="1709"/>
                    <a:pt x="1143" y="1697"/>
                    <a:pt x="1179" y="1685"/>
                  </a:cubicBezTo>
                  <a:cubicBezTo>
                    <a:pt x="1250" y="1638"/>
                    <a:pt x="1262" y="1530"/>
                    <a:pt x="1214" y="1459"/>
                  </a:cubicBezTo>
                  <a:lnTo>
                    <a:pt x="321" y="78"/>
                  </a:lnTo>
                  <a:cubicBezTo>
                    <a:pt x="298" y="32"/>
                    <a:pt x="245" y="0"/>
                    <a:pt x="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49" name="Google Shape;12649;p66"/>
            <p:cNvSpPr/>
            <p:nvPr/>
          </p:nvSpPr>
          <p:spPr>
            <a:xfrm>
              <a:off x="6889712" y="3913529"/>
              <a:ext cx="56804" cy="29261"/>
            </a:xfrm>
            <a:custGeom>
              <a:rect b="b" l="l" r="r" t="t"/>
              <a:pathLst>
                <a:path extrusionOk="0" h="920" w="1786">
                  <a:moveTo>
                    <a:pt x="167" y="1"/>
                  </a:moveTo>
                  <a:cubicBezTo>
                    <a:pt x="103" y="1"/>
                    <a:pt x="50" y="36"/>
                    <a:pt x="24" y="98"/>
                  </a:cubicBezTo>
                  <a:cubicBezTo>
                    <a:pt x="0" y="193"/>
                    <a:pt x="24" y="276"/>
                    <a:pt x="119" y="312"/>
                  </a:cubicBezTo>
                  <a:lnTo>
                    <a:pt x="1536" y="907"/>
                  </a:lnTo>
                  <a:cubicBezTo>
                    <a:pt x="1560" y="919"/>
                    <a:pt x="1584" y="919"/>
                    <a:pt x="1607" y="919"/>
                  </a:cubicBezTo>
                  <a:cubicBezTo>
                    <a:pt x="1667" y="919"/>
                    <a:pt x="1715" y="872"/>
                    <a:pt x="1750" y="812"/>
                  </a:cubicBezTo>
                  <a:cubicBezTo>
                    <a:pt x="1786" y="729"/>
                    <a:pt x="1738" y="634"/>
                    <a:pt x="1667" y="610"/>
                  </a:cubicBezTo>
                  <a:lnTo>
                    <a:pt x="238" y="15"/>
                  </a:lnTo>
                  <a:cubicBezTo>
                    <a:pt x="213" y="5"/>
                    <a:pt x="189"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0" name="Google Shape;12650;p66"/>
            <p:cNvSpPr/>
            <p:nvPr/>
          </p:nvSpPr>
          <p:spPr>
            <a:xfrm>
              <a:off x="7171823" y="3873710"/>
              <a:ext cx="39788" cy="54323"/>
            </a:xfrm>
            <a:custGeom>
              <a:rect b="b" l="l" r="r" t="t"/>
              <a:pathLst>
                <a:path extrusionOk="0" h="1708" w="1251">
                  <a:moveTo>
                    <a:pt x="1062" y="0"/>
                  </a:moveTo>
                  <a:cubicBezTo>
                    <a:pt x="1010" y="0"/>
                    <a:pt x="958" y="25"/>
                    <a:pt x="929" y="76"/>
                  </a:cubicBezTo>
                  <a:lnTo>
                    <a:pt x="36" y="1457"/>
                  </a:lnTo>
                  <a:cubicBezTo>
                    <a:pt x="0" y="1528"/>
                    <a:pt x="12" y="1636"/>
                    <a:pt x="84" y="1683"/>
                  </a:cubicBezTo>
                  <a:cubicBezTo>
                    <a:pt x="119" y="1695"/>
                    <a:pt x="143" y="1707"/>
                    <a:pt x="179" y="1707"/>
                  </a:cubicBezTo>
                  <a:cubicBezTo>
                    <a:pt x="238" y="1707"/>
                    <a:pt x="274" y="1683"/>
                    <a:pt x="310" y="1636"/>
                  </a:cubicBezTo>
                  <a:lnTo>
                    <a:pt x="1203" y="254"/>
                  </a:lnTo>
                  <a:cubicBezTo>
                    <a:pt x="1250" y="183"/>
                    <a:pt x="1227" y="76"/>
                    <a:pt x="1155" y="28"/>
                  </a:cubicBezTo>
                  <a:cubicBezTo>
                    <a:pt x="1128" y="10"/>
                    <a:pt x="1095" y="0"/>
                    <a:pt x="10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1" name="Google Shape;12651;p66"/>
            <p:cNvSpPr/>
            <p:nvPr/>
          </p:nvSpPr>
          <p:spPr>
            <a:xfrm>
              <a:off x="7187725" y="3913529"/>
              <a:ext cx="57217" cy="29261"/>
            </a:xfrm>
            <a:custGeom>
              <a:rect b="b" l="l" r="r" t="t"/>
              <a:pathLst>
                <a:path extrusionOk="0" h="920" w="1799">
                  <a:moveTo>
                    <a:pt x="1610" y="1"/>
                  </a:moveTo>
                  <a:cubicBezTo>
                    <a:pt x="1588" y="1"/>
                    <a:pt x="1567" y="5"/>
                    <a:pt x="1548" y="15"/>
                  </a:cubicBezTo>
                  <a:lnTo>
                    <a:pt x="119" y="610"/>
                  </a:lnTo>
                  <a:cubicBezTo>
                    <a:pt x="36" y="634"/>
                    <a:pt x="0" y="741"/>
                    <a:pt x="36" y="812"/>
                  </a:cubicBezTo>
                  <a:cubicBezTo>
                    <a:pt x="60" y="872"/>
                    <a:pt x="119" y="919"/>
                    <a:pt x="179" y="919"/>
                  </a:cubicBezTo>
                  <a:cubicBezTo>
                    <a:pt x="191" y="919"/>
                    <a:pt x="227" y="919"/>
                    <a:pt x="238" y="907"/>
                  </a:cubicBezTo>
                  <a:lnTo>
                    <a:pt x="1667" y="312"/>
                  </a:lnTo>
                  <a:cubicBezTo>
                    <a:pt x="1762" y="276"/>
                    <a:pt x="1798" y="181"/>
                    <a:pt x="1762" y="98"/>
                  </a:cubicBezTo>
                  <a:cubicBezTo>
                    <a:pt x="1736" y="36"/>
                    <a:pt x="1671" y="1"/>
                    <a:pt x="16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2" name="Google Shape;12652;p66"/>
          <p:cNvGrpSpPr/>
          <p:nvPr/>
        </p:nvGrpSpPr>
        <p:grpSpPr>
          <a:xfrm>
            <a:off x="7707152" y="3835870"/>
            <a:ext cx="282318" cy="337168"/>
            <a:chOff x="1635875" y="237775"/>
            <a:chExt cx="4370250" cy="5219325"/>
          </a:xfrm>
        </p:grpSpPr>
        <p:sp>
          <p:nvSpPr>
            <p:cNvPr id="12653" name="Google Shape;12653;p66"/>
            <p:cNvSpPr/>
            <p:nvPr/>
          </p:nvSpPr>
          <p:spPr>
            <a:xfrm>
              <a:off x="3572675" y="2020200"/>
              <a:ext cx="583925" cy="556900"/>
            </a:xfrm>
            <a:custGeom>
              <a:rect b="b" l="l" r="r" t="t"/>
              <a:pathLst>
                <a:path extrusionOk="0" h="22276" w="23357">
                  <a:moveTo>
                    <a:pt x="11172" y="6159"/>
                  </a:moveTo>
                  <a:cubicBezTo>
                    <a:pt x="12402" y="6159"/>
                    <a:pt x="13657" y="6612"/>
                    <a:pt x="14680" y="7624"/>
                  </a:cubicBezTo>
                  <a:cubicBezTo>
                    <a:pt x="16604" y="9582"/>
                    <a:pt x="16604" y="12746"/>
                    <a:pt x="14680" y="14670"/>
                  </a:cubicBezTo>
                  <a:lnTo>
                    <a:pt x="14680" y="14703"/>
                  </a:lnTo>
                  <a:cubicBezTo>
                    <a:pt x="13658" y="15714"/>
                    <a:pt x="12405" y="16167"/>
                    <a:pt x="11177" y="16167"/>
                  </a:cubicBezTo>
                  <a:cubicBezTo>
                    <a:pt x="8601" y="16167"/>
                    <a:pt x="6133" y="14173"/>
                    <a:pt x="6133" y="11147"/>
                  </a:cubicBezTo>
                  <a:cubicBezTo>
                    <a:pt x="6133" y="8145"/>
                    <a:pt x="8598" y="6159"/>
                    <a:pt x="11172" y="6159"/>
                  </a:cubicBezTo>
                  <a:close/>
                  <a:moveTo>
                    <a:pt x="11218" y="1"/>
                  </a:moveTo>
                  <a:cubicBezTo>
                    <a:pt x="5493" y="1"/>
                    <a:pt x="1" y="4440"/>
                    <a:pt x="1" y="11147"/>
                  </a:cubicBezTo>
                  <a:cubicBezTo>
                    <a:pt x="1" y="15649"/>
                    <a:pt x="2708" y="19694"/>
                    <a:pt x="6883" y="21423"/>
                  </a:cubicBezTo>
                  <a:cubicBezTo>
                    <a:pt x="8258" y="21996"/>
                    <a:pt x="9705" y="22276"/>
                    <a:pt x="11142" y="22276"/>
                  </a:cubicBezTo>
                  <a:cubicBezTo>
                    <a:pt x="14033" y="22276"/>
                    <a:pt x="16882" y="21145"/>
                    <a:pt x="19018" y="19009"/>
                  </a:cubicBezTo>
                  <a:cubicBezTo>
                    <a:pt x="23356" y="14670"/>
                    <a:pt x="23356" y="7624"/>
                    <a:pt x="19018" y="3286"/>
                  </a:cubicBezTo>
                  <a:cubicBezTo>
                    <a:pt x="16749" y="1017"/>
                    <a:pt x="13957" y="1"/>
                    <a:pt x="112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4" name="Google Shape;12654;p66"/>
            <p:cNvSpPr/>
            <p:nvPr/>
          </p:nvSpPr>
          <p:spPr>
            <a:xfrm>
              <a:off x="1635875" y="237775"/>
              <a:ext cx="4370250" cy="5219325"/>
            </a:xfrm>
            <a:custGeom>
              <a:rect b="b" l="l" r="r" t="t"/>
              <a:pathLst>
                <a:path extrusionOk="0" h="208773" w="174810">
                  <a:moveTo>
                    <a:pt x="18855" y="146249"/>
                  </a:moveTo>
                  <a:lnTo>
                    <a:pt x="24792" y="152218"/>
                  </a:lnTo>
                  <a:lnTo>
                    <a:pt x="14875" y="160863"/>
                  </a:lnTo>
                  <a:lnTo>
                    <a:pt x="10178" y="156198"/>
                  </a:lnTo>
                  <a:lnTo>
                    <a:pt x="18855" y="146249"/>
                  </a:lnTo>
                  <a:close/>
                  <a:moveTo>
                    <a:pt x="90749" y="190905"/>
                  </a:moveTo>
                  <a:lnTo>
                    <a:pt x="95479" y="195603"/>
                  </a:lnTo>
                  <a:lnTo>
                    <a:pt x="88531" y="200855"/>
                  </a:lnTo>
                  <a:lnTo>
                    <a:pt x="85530" y="197853"/>
                  </a:lnTo>
                  <a:lnTo>
                    <a:pt x="90749" y="190905"/>
                  </a:lnTo>
                  <a:close/>
                  <a:moveTo>
                    <a:pt x="132129" y="0"/>
                  </a:moveTo>
                  <a:cubicBezTo>
                    <a:pt x="124550" y="0"/>
                    <a:pt x="116929" y="2213"/>
                    <a:pt x="110288" y="6734"/>
                  </a:cubicBezTo>
                  <a:cubicBezTo>
                    <a:pt x="108853" y="7712"/>
                    <a:pt x="108494" y="9637"/>
                    <a:pt x="109473" y="11040"/>
                  </a:cubicBezTo>
                  <a:cubicBezTo>
                    <a:pt x="110062" y="11914"/>
                    <a:pt x="111032" y="12383"/>
                    <a:pt x="112019" y="12383"/>
                  </a:cubicBezTo>
                  <a:cubicBezTo>
                    <a:pt x="112615" y="12383"/>
                    <a:pt x="113217" y="12211"/>
                    <a:pt x="113746" y="11855"/>
                  </a:cubicBezTo>
                  <a:cubicBezTo>
                    <a:pt x="119348" y="8059"/>
                    <a:pt x="125738" y="6222"/>
                    <a:pt x="132075" y="6222"/>
                  </a:cubicBezTo>
                  <a:cubicBezTo>
                    <a:pt x="141530" y="6222"/>
                    <a:pt x="150867" y="10312"/>
                    <a:pt x="157293" y="18085"/>
                  </a:cubicBezTo>
                  <a:cubicBezTo>
                    <a:pt x="168058" y="31068"/>
                    <a:pt x="167177" y="50085"/>
                    <a:pt x="155303" y="62057"/>
                  </a:cubicBezTo>
                  <a:cubicBezTo>
                    <a:pt x="144310" y="73050"/>
                    <a:pt x="135373" y="78432"/>
                    <a:pt x="128001" y="78432"/>
                  </a:cubicBezTo>
                  <a:cubicBezTo>
                    <a:pt x="125293" y="78400"/>
                    <a:pt x="122651" y="77715"/>
                    <a:pt x="120302" y="76377"/>
                  </a:cubicBezTo>
                  <a:lnTo>
                    <a:pt x="120204" y="76344"/>
                  </a:lnTo>
                  <a:cubicBezTo>
                    <a:pt x="116029" y="74028"/>
                    <a:pt x="112180" y="70147"/>
                    <a:pt x="108135" y="66069"/>
                  </a:cubicBezTo>
                  <a:lnTo>
                    <a:pt x="106569" y="64503"/>
                  </a:lnTo>
                  <a:lnTo>
                    <a:pt x="105036" y="62970"/>
                  </a:lnTo>
                  <a:cubicBezTo>
                    <a:pt x="100959" y="58925"/>
                    <a:pt x="97110" y="55109"/>
                    <a:pt x="94826" y="50803"/>
                  </a:cubicBezTo>
                  <a:cubicBezTo>
                    <a:pt x="94794" y="50705"/>
                    <a:pt x="94728" y="50640"/>
                    <a:pt x="94696" y="50575"/>
                  </a:cubicBezTo>
                  <a:cubicBezTo>
                    <a:pt x="91010" y="43333"/>
                    <a:pt x="91956" y="34819"/>
                    <a:pt x="103797" y="21315"/>
                  </a:cubicBezTo>
                  <a:cubicBezTo>
                    <a:pt x="104906" y="20010"/>
                    <a:pt x="104775" y="18085"/>
                    <a:pt x="103503" y="16976"/>
                  </a:cubicBezTo>
                  <a:cubicBezTo>
                    <a:pt x="102924" y="16471"/>
                    <a:pt x="102202" y="16223"/>
                    <a:pt x="101483" y="16223"/>
                  </a:cubicBezTo>
                  <a:cubicBezTo>
                    <a:pt x="100624" y="16223"/>
                    <a:pt x="99769" y="16577"/>
                    <a:pt x="99165" y="17270"/>
                  </a:cubicBezTo>
                  <a:cubicBezTo>
                    <a:pt x="88987" y="28915"/>
                    <a:pt x="85171" y="38538"/>
                    <a:pt x="87161" y="47639"/>
                  </a:cubicBezTo>
                  <a:cubicBezTo>
                    <a:pt x="87454" y="49042"/>
                    <a:pt x="87911" y="50412"/>
                    <a:pt x="88466" y="51749"/>
                  </a:cubicBezTo>
                  <a:lnTo>
                    <a:pt x="16898" y="134799"/>
                  </a:lnTo>
                  <a:cubicBezTo>
                    <a:pt x="15430" y="136496"/>
                    <a:pt x="14843" y="138779"/>
                    <a:pt x="15300" y="140964"/>
                  </a:cubicBezTo>
                  <a:lnTo>
                    <a:pt x="5350" y="152381"/>
                  </a:lnTo>
                  <a:cubicBezTo>
                    <a:pt x="3361" y="154665"/>
                    <a:pt x="3459" y="158122"/>
                    <a:pt x="5611" y="160275"/>
                  </a:cubicBezTo>
                  <a:lnTo>
                    <a:pt x="6166" y="160830"/>
                  </a:lnTo>
                  <a:cubicBezTo>
                    <a:pt x="1" y="169963"/>
                    <a:pt x="1143" y="182163"/>
                    <a:pt x="8939" y="189992"/>
                  </a:cubicBezTo>
                  <a:lnTo>
                    <a:pt x="10831" y="191884"/>
                  </a:lnTo>
                  <a:cubicBezTo>
                    <a:pt x="15332" y="196369"/>
                    <a:pt x="21220" y="198612"/>
                    <a:pt x="27104" y="198612"/>
                  </a:cubicBezTo>
                  <a:cubicBezTo>
                    <a:pt x="32988" y="198612"/>
                    <a:pt x="38867" y="196369"/>
                    <a:pt x="43352" y="191884"/>
                  </a:cubicBezTo>
                  <a:lnTo>
                    <a:pt x="76135" y="159101"/>
                  </a:lnTo>
                  <a:cubicBezTo>
                    <a:pt x="79368" y="155770"/>
                    <a:pt x="83668" y="154097"/>
                    <a:pt x="87964" y="154097"/>
                  </a:cubicBezTo>
                  <a:cubicBezTo>
                    <a:pt x="92165" y="154097"/>
                    <a:pt x="96363" y="155696"/>
                    <a:pt x="99556" y="158905"/>
                  </a:cubicBezTo>
                  <a:cubicBezTo>
                    <a:pt x="106048" y="165397"/>
                    <a:pt x="105982" y="175933"/>
                    <a:pt x="99393" y="182326"/>
                  </a:cubicBezTo>
                  <a:lnTo>
                    <a:pt x="95153" y="186600"/>
                  </a:lnTo>
                  <a:lnTo>
                    <a:pt x="94859" y="186306"/>
                  </a:lnTo>
                  <a:cubicBezTo>
                    <a:pt x="93710" y="185157"/>
                    <a:pt x="92220" y="184595"/>
                    <a:pt x="90735" y="184595"/>
                  </a:cubicBezTo>
                  <a:cubicBezTo>
                    <a:pt x="88974" y="184595"/>
                    <a:pt x="87220" y="185386"/>
                    <a:pt x="86052" y="186926"/>
                  </a:cubicBezTo>
                  <a:lnTo>
                    <a:pt x="80474" y="194363"/>
                  </a:lnTo>
                  <a:cubicBezTo>
                    <a:pt x="78908" y="196483"/>
                    <a:pt x="78908" y="199387"/>
                    <a:pt x="80539" y="201474"/>
                  </a:cubicBezTo>
                  <a:lnTo>
                    <a:pt x="78484" y="203529"/>
                  </a:lnTo>
                  <a:cubicBezTo>
                    <a:pt x="77277" y="204736"/>
                    <a:pt x="77277" y="206693"/>
                    <a:pt x="78484" y="207868"/>
                  </a:cubicBezTo>
                  <a:cubicBezTo>
                    <a:pt x="79087" y="208471"/>
                    <a:pt x="79878" y="208773"/>
                    <a:pt x="80665" y="208773"/>
                  </a:cubicBezTo>
                  <a:cubicBezTo>
                    <a:pt x="81452" y="208773"/>
                    <a:pt x="82235" y="208471"/>
                    <a:pt x="82822" y="207868"/>
                  </a:cubicBezTo>
                  <a:lnTo>
                    <a:pt x="84910" y="205813"/>
                  </a:lnTo>
                  <a:cubicBezTo>
                    <a:pt x="85958" y="206645"/>
                    <a:pt x="87236" y="207061"/>
                    <a:pt x="88518" y="207061"/>
                  </a:cubicBezTo>
                  <a:cubicBezTo>
                    <a:pt x="89748" y="207061"/>
                    <a:pt x="90983" y="206677"/>
                    <a:pt x="92021" y="205911"/>
                  </a:cubicBezTo>
                  <a:lnTo>
                    <a:pt x="99458" y="200300"/>
                  </a:lnTo>
                  <a:cubicBezTo>
                    <a:pt x="102264" y="198180"/>
                    <a:pt x="102557" y="194004"/>
                    <a:pt x="100046" y="191493"/>
                  </a:cubicBezTo>
                  <a:lnTo>
                    <a:pt x="99491" y="190938"/>
                  </a:lnTo>
                  <a:lnTo>
                    <a:pt x="103764" y="186697"/>
                  </a:lnTo>
                  <a:cubicBezTo>
                    <a:pt x="112408" y="177825"/>
                    <a:pt x="112311" y="163700"/>
                    <a:pt x="103568" y="154926"/>
                  </a:cubicBezTo>
                  <a:cubicBezTo>
                    <a:pt x="99169" y="150526"/>
                    <a:pt x="93397" y="148324"/>
                    <a:pt x="87623" y="148324"/>
                  </a:cubicBezTo>
                  <a:cubicBezTo>
                    <a:pt x="81923" y="148324"/>
                    <a:pt x="76220" y="150469"/>
                    <a:pt x="71829" y="154763"/>
                  </a:cubicBezTo>
                  <a:lnTo>
                    <a:pt x="39014" y="187546"/>
                  </a:lnTo>
                  <a:cubicBezTo>
                    <a:pt x="35719" y="190824"/>
                    <a:pt x="31414" y="192463"/>
                    <a:pt x="27108" y="192463"/>
                  </a:cubicBezTo>
                  <a:cubicBezTo>
                    <a:pt x="22802" y="192463"/>
                    <a:pt x="18496" y="190824"/>
                    <a:pt x="15202" y="187546"/>
                  </a:cubicBezTo>
                  <a:lnTo>
                    <a:pt x="13277" y="185654"/>
                  </a:lnTo>
                  <a:cubicBezTo>
                    <a:pt x="7895" y="180239"/>
                    <a:pt x="6818" y="171888"/>
                    <a:pt x="10635" y="165299"/>
                  </a:cubicBezTo>
                  <a:lnTo>
                    <a:pt x="10635" y="165299"/>
                  </a:lnTo>
                  <a:lnTo>
                    <a:pt x="10765" y="165429"/>
                  </a:lnTo>
                  <a:cubicBezTo>
                    <a:pt x="11888" y="166552"/>
                    <a:pt x="13367" y="167116"/>
                    <a:pt x="14848" y="167116"/>
                  </a:cubicBezTo>
                  <a:cubicBezTo>
                    <a:pt x="16206" y="167116"/>
                    <a:pt x="17567" y="166642"/>
                    <a:pt x="18659" y="165690"/>
                  </a:cubicBezTo>
                  <a:lnTo>
                    <a:pt x="30076" y="155741"/>
                  </a:lnTo>
                  <a:cubicBezTo>
                    <a:pt x="30533" y="155839"/>
                    <a:pt x="31022" y="155872"/>
                    <a:pt x="31512" y="155904"/>
                  </a:cubicBezTo>
                  <a:cubicBezTo>
                    <a:pt x="33240" y="155904"/>
                    <a:pt x="34937" y="155285"/>
                    <a:pt x="36241" y="154143"/>
                  </a:cubicBezTo>
                  <a:lnTo>
                    <a:pt x="51018" y="141421"/>
                  </a:lnTo>
                  <a:cubicBezTo>
                    <a:pt x="52290" y="140312"/>
                    <a:pt x="52453" y="138387"/>
                    <a:pt x="51344" y="137083"/>
                  </a:cubicBezTo>
                  <a:cubicBezTo>
                    <a:pt x="50733" y="136381"/>
                    <a:pt x="49864" y="136017"/>
                    <a:pt x="48994" y="136017"/>
                  </a:cubicBezTo>
                  <a:cubicBezTo>
                    <a:pt x="48286" y="136017"/>
                    <a:pt x="47577" y="136259"/>
                    <a:pt x="47006" y="136756"/>
                  </a:cubicBezTo>
                  <a:lnTo>
                    <a:pt x="32229" y="149478"/>
                  </a:lnTo>
                  <a:cubicBezTo>
                    <a:pt x="32023" y="149665"/>
                    <a:pt x="31764" y="149756"/>
                    <a:pt x="31500" y="149756"/>
                  </a:cubicBezTo>
                  <a:cubicBezTo>
                    <a:pt x="31304" y="149756"/>
                    <a:pt x="31105" y="149706"/>
                    <a:pt x="30924" y="149609"/>
                  </a:cubicBezTo>
                  <a:lnTo>
                    <a:pt x="30859" y="149543"/>
                  </a:lnTo>
                  <a:cubicBezTo>
                    <a:pt x="30794" y="149511"/>
                    <a:pt x="30761" y="149478"/>
                    <a:pt x="30729" y="149446"/>
                  </a:cubicBezTo>
                  <a:lnTo>
                    <a:pt x="21628" y="140345"/>
                  </a:lnTo>
                  <a:cubicBezTo>
                    <a:pt x="21562" y="140279"/>
                    <a:pt x="21497" y="140182"/>
                    <a:pt x="21465" y="140116"/>
                  </a:cubicBezTo>
                  <a:cubicBezTo>
                    <a:pt x="21204" y="139692"/>
                    <a:pt x="21236" y="139170"/>
                    <a:pt x="21562" y="138812"/>
                  </a:cubicBezTo>
                  <a:lnTo>
                    <a:pt x="91727" y="57392"/>
                  </a:lnTo>
                  <a:cubicBezTo>
                    <a:pt x="94304" y="60948"/>
                    <a:pt x="97534" y="64177"/>
                    <a:pt x="100698" y="67341"/>
                  </a:cubicBezTo>
                  <a:lnTo>
                    <a:pt x="102198" y="68842"/>
                  </a:lnTo>
                  <a:lnTo>
                    <a:pt x="103764" y="70408"/>
                  </a:lnTo>
                  <a:lnTo>
                    <a:pt x="104906" y="71549"/>
                  </a:lnTo>
                  <a:lnTo>
                    <a:pt x="105004" y="71647"/>
                  </a:lnTo>
                  <a:lnTo>
                    <a:pt x="105950" y="72593"/>
                  </a:lnTo>
                  <a:lnTo>
                    <a:pt x="106374" y="72985"/>
                  </a:lnTo>
                  <a:lnTo>
                    <a:pt x="107091" y="73702"/>
                  </a:lnTo>
                  <a:cubicBezTo>
                    <a:pt x="109146" y="75725"/>
                    <a:pt x="111299" y="77617"/>
                    <a:pt x="113615" y="79378"/>
                  </a:cubicBezTo>
                  <a:lnTo>
                    <a:pt x="57901" y="127362"/>
                  </a:lnTo>
                  <a:cubicBezTo>
                    <a:pt x="56629" y="128471"/>
                    <a:pt x="56466" y="130428"/>
                    <a:pt x="57575" y="131700"/>
                  </a:cubicBezTo>
                  <a:cubicBezTo>
                    <a:pt x="58182" y="132414"/>
                    <a:pt x="59033" y="132777"/>
                    <a:pt x="59893" y="132777"/>
                  </a:cubicBezTo>
                  <a:cubicBezTo>
                    <a:pt x="60604" y="132777"/>
                    <a:pt x="61322" y="132529"/>
                    <a:pt x="61913" y="132027"/>
                  </a:cubicBezTo>
                  <a:lnTo>
                    <a:pt x="119193" y="82640"/>
                  </a:lnTo>
                  <a:cubicBezTo>
                    <a:pt x="121966" y="83912"/>
                    <a:pt x="124934" y="84565"/>
                    <a:pt x="127968" y="84565"/>
                  </a:cubicBezTo>
                  <a:lnTo>
                    <a:pt x="128001" y="84565"/>
                  </a:lnTo>
                  <a:cubicBezTo>
                    <a:pt x="137199" y="84565"/>
                    <a:pt x="147246" y="78791"/>
                    <a:pt x="159642" y="66395"/>
                  </a:cubicBezTo>
                  <a:cubicBezTo>
                    <a:pt x="174810" y="51195"/>
                    <a:pt x="174810" y="26599"/>
                    <a:pt x="159642" y="11398"/>
                  </a:cubicBezTo>
                  <a:cubicBezTo>
                    <a:pt x="152117" y="3874"/>
                    <a:pt x="142159" y="0"/>
                    <a:pt x="1321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55" name="Google Shape;12655;p66"/>
          <p:cNvGrpSpPr/>
          <p:nvPr/>
        </p:nvGrpSpPr>
        <p:grpSpPr>
          <a:xfrm>
            <a:off x="3103963" y="3361140"/>
            <a:ext cx="297886" cy="337578"/>
            <a:chOff x="3103963" y="3361140"/>
            <a:chExt cx="297886" cy="337578"/>
          </a:xfrm>
        </p:grpSpPr>
        <p:sp>
          <p:nvSpPr>
            <p:cNvPr id="12656" name="Google Shape;12656;p66"/>
            <p:cNvSpPr/>
            <p:nvPr/>
          </p:nvSpPr>
          <p:spPr>
            <a:xfrm>
              <a:off x="3245305" y="3519402"/>
              <a:ext cx="14026" cy="14408"/>
            </a:xfrm>
            <a:custGeom>
              <a:rect b="b" l="l" r="r" t="t"/>
              <a:pathLst>
                <a:path extrusionOk="0" h="453" w="441">
                  <a:moveTo>
                    <a:pt x="227" y="0"/>
                  </a:moveTo>
                  <a:cubicBezTo>
                    <a:pt x="96" y="0"/>
                    <a:pt x="0" y="107"/>
                    <a:pt x="0" y="226"/>
                  </a:cubicBezTo>
                  <a:cubicBezTo>
                    <a:pt x="0" y="357"/>
                    <a:pt x="96" y="453"/>
                    <a:pt x="227" y="453"/>
                  </a:cubicBezTo>
                  <a:cubicBezTo>
                    <a:pt x="346" y="453"/>
                    <a:pt x="441" y="357"/>
                    <a:pt x="441" y="226"/>
                  </a:cubicBezTo>
                  <a:cubicBezTo>
                    <a:pt x="441" y="107"/>
                    <a:pt x="346"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7" name="Google Shape;12657;p66"/>
            <p:cNvSpPr/>
            <p:nvPr/>
          </p:nvSpPr>
          <p:spPr>
            <a:xfrm>
              <a:off x="3284679" y="3597388"/>
              <a:ext cx="74646" cy="74646"/>
            </a:xfrm>
            <a:custGeom>
              <a:rect b="b" l="l" r="r" t="t"/>
              <a:pathLst>
                <a:path extrusionOk="0" h="2347" w="2347">
                  <a:moveTo>
                    <a:pt x="1167" y="1"/>
                  </a:moveTo>
                  <a:cubicBezTo>
                    <a:pt x="513" y="1"/>
                    <a:pt x="1" y="513"/>
                    <a:pt x="1" y="1168"/>
                  </a:cubicBezTo>
                  <a:cubicBezTo>
                    <a:pt x="1" y="1823"/>
                    <a:pt x="513" y="2346"/>
                    <a:pt x="1167" y="2346"/>
                  </a:cubicBezTo>
                  <a:cubicBezTo>
                    <a:pt x="1787" y="2346"/>
                    <a:pt x="2287" y="1870"/>
                    <a:pt x="2346" y="1263"/>
                  </a:cubicBezTo>
                  <a:cubicBezTo>
                    <a:pt x="2334" y="1203"/>
                    <a:pt x="2275" y="1132"/>
                    <a:pt x="2179" y="1108"/>
                  </a:cubicBezTo>
                  <a:cubicBezTo>
                    <a:pt x="2096" y="1108"/>
                    <a:pt x="2025" y="1168"/>
                    <a:pt x="2025" y="1263"/>
                  </a:cubicBezTo>
                  <a:cubicBezTo>
                    <a:pt x="1979" y="1706"/>
                    <a:pt x="1609" y="2051"/>
                    <a:pt x="1172" y="2051"/>
                  </a:cubicBezTo>
                  <a:cubicBezTo>
                    <a:pt x="1151" y="2051"/>
                    <a:pt x="1129" y="2050"/>
                    <a:pt x="1108" y="2049"/>
                  </a:cubicBezTo>
                  <a:cubicBezTo>
                    <a:pt x="655" y="2025"/>
                    <a:pt x="298" y="1644"/>
                    <a:pt x="298" y="1192"/>
                  </a:cubicBezTo>
                  <a:cubicBezTo>
                    <a:pt x="298" y="651"/>
                    <a:pt x="733" y="325"/>
                    <a:pt x="1174" y="325"/>
                  </a:cubicBezTo>
                  <a:cubicBezTo>
                    <a:pt x="1451" y="325"/>
                    <a:pt x="1731" y="454"/>
                    <a:pt x="1906" y="739"/>
                  </a:cubicBezTo>
                  <a:cubicBezTo>
                    <a:pt x="1930" y="788"/>
                    <a:pt x="1988" y="820"/>
                    <a:pt x="2045" y="820"/>
                  </a:cubicBezTo>
                  <a:cubicBezTo>
                    <a:pt x="2072" y="820"/>
                    <a:pt x="2097" y="814"/>
                    <a:pt x="2120" y="799"/>
                  </a:cubicBezTo>
                  <a:cubicBezTo>
                    <a:pt x="2203" y="751"/>
                    <a:pt x="2227" y="656"/>
                    <a:pt x="2179" y="572"/>
                  </a:cubicBezTo>
                  <a:cubicBezTo>
                    <a:pt x="1977" y="215"/>
                    <a:pt x="158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8" name="Google Shape;12658;p66"/>
            <p:cNvSpPr/>
            <p:nvPr/>
          </p:nvSpPr>
          <p:spPr>
            <a:xfrm>
              <a:off x="3145692" y="3597483"/>
              <a:ext cx="75028" cy="74933"/>
            </a:xfrm>
            <a:custGeom>
              <a:rect b="b" l="l" r="r" t="t"/>
              <a:pathLst>
                <a:path extrusionOk="0" h="2356" w="2359">
                  <a:moveTo>
                    <a:pt x="1176" y="1"/>
                  </a:moveTo>
                  <a:cubicBezTo>
                    <a:pt x="539" y="1"/>
                    <a:pt x="1" y="522"/>
                    <a:pt x="1" y="1189"/>
                  </a:cubicBezTo>
                  <a:cubicBezTo>
                    <a:pt x="1" y="1820"/>
                    <a:pt x="525" y="2355"/>
                    <a:pt x="1180" y="2355"/>
                  </a:cubicBezTo>
                  <a:cubicBezTo>
                    <a:pt x="1715" y="2355"/>
                    <a:pt x="2180" y="1998"/>
                    <a:pt x="2311" y="1486"/>
                  </a:cubicBezTo>
                  <a:cubicBezTo>
                    <a:pt x="2347" y="1379"/>
                    <a:pt x="2358" y="1272"/>
                    <a:pt x="2358" y="1165"/>
                  </a:cubicBezTo>
                  <a:cubicBezTo>
                    <a:pt x="2358" y="903"/>
                    <a:pt x="2251" y="617"/>
                    <a:pt x="2073" y="415"/>
                  </a:cubicBezTo>
                  <a:cubicBezTo>
                    <a:pt x="2037" y="379"/>
                    <a:pt x="1985" y="356"/>
                    <a:pt x="1936" y="356"/>
                  </a:cubicBezTo>
                  <a:cubicBezTo>
                    <a:pt x="1902" y="356"/>
                    <a:pt x="1870" y="367"/>
                    <a:pt x="1846" y="391"/>
                  </a:cubicBezTo>
                  <a:cubicBezTo>
                    <a:pt x="1787" y="450"/>
                    <a:pt x="1775" y="558"/>
                    <a:pt x="1835" y="617"/>
                  </a:cubicBezTo>
                  <a:cubicBezTo>
                    <a:pt x="1966" y="784"/>
                    <a:pt x="2049" y="974"/>
                    <a:pt x="2049" y="1189"/>
                  </a:cubicBezTo>
                  <a:cubicBezTo>
                    <a:pt x="2049" y="1260"/>
                    <a:pt x="2025" y="1331"/>
                    <a:pt x="2013" y="1403"/>
                  </a:cubicBezTo>
                  <a:cubicBezTo>
                    <a:pt x="1906" y="1784"/>
                    <a:pt x="1573" y="2046"/>
                    <a:pt x="1180" y="2046"/>
                  </a:cubicBezTo>
                  <a:cubicBezTo>
                    <a:pt x="703" y="2046"/>
                    <a:pt x="322" y="1653"/>
                    <a:pt x="322" y="1189"/>
                  </a:cubicBezTo>
                  <a:cubicBezTo>
                    <a:pt x="322" y="699"/>
                    <a:pt x="714" y="319"/>
                    <a:pt x="1171" y="319"/>
                  </a:cubicBezTo>
                  <a:cubicBezTo>
                    <a:pt x="1236" y="319"/>
                    <a:pt x="1303" y="327"/>
                    <a:pt x="1370" y="343"/>
                  </a:cubicBezTo>
                  <a:cubicBezTo>
                    <a:pt x="1387" y="347"/>
                    <a:pt x="1403" y="349"/>
                    <a:pt x="1418" y="349"/>
                  </a:cubicBezTo>
                  <a:cubicBezTo>
                    <a:pt x="1489" y="349"/>
                    <a:pt x="1543" y="305"/>
                    <a:pt x="1573" y="236"/>
                  </a:cubicBezTo>
                  <a:cubicBezTo>
                    <a:pt x="1585" y="141"/>
                    <a:pt x="1537" y="69"/>
                    <a:pt x="1454" y="34"/>
                  </a:cubicBezTo>
                  <a:cubicBezTo>
                    <a:pt x="1360" y="11"/>
                    <a:pt x="1267" y="1"/>
                    <a:pt x="117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59" name="Google Shape;12659;p6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0" name="Google Shape;12660;p66"/>
            <p:cNvSpPr/>
            <p:nvPr/>
          </p:nvSpPr>
          <p:spPr>
            <a:xfrm>
              <a:off x="3277873" y="3490618"/>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1" name="Google Shape;12661;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2" name="Google Shape;12662;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3" name="Google Shape;12663;p66"/>
            <p:cNvSpPr/>
            <p:nvPr/>
          </p:nvSpPr>
          <p:spPr>
            <a:xfrm>
              <a:off x="3103963" y="3361140"/>
              <a:ext cx="297886" cy="337578"/>
            </a:xfrm>
            <a:custGeom>
              <a:rect b="b" l="l" r="r" t="t"/>
              <a:pathLst>
                <a:path extrusionOk="0" h="10614" w="9366">
                  <a:moveTo>
                    <a:pt x="3824" y="312"/>
                  </a:moveTo>
                  <a:cubicBezTo>
                    <a:pt x="3859" y="312"/>
                    <a:pt x="3900" y="334"/>
                    <a:pt x="3909" y="369"/>
                  </a:cubicBezTo>
                  <a:cubicBezTo>
                    <a:pt x="4444" y="2345"/>
                    <a:pt x="4516" y="2607"/>
                    <a:pt x="4516" y="2631"/>
                  </a:cubicBezTo>
                  <a:lnTo>
                    <a:pt x="4016" y="4536"/>
                  </a:lnTo>
                  <a:lnTo>
                    <a:pt x="3206" y="1631"/>
                  </a:lnTo>
                  <a:cubicBezTo>
                    <a:pt x="3075" y="1107"/>
                    <a:pt x="3313" y="559"/>
                    <a:pt x="3789" y="321"/>
                  </a:cubicBezTo>
                  <a:cubicBezTo>
                    <a:pt x="3799" y="315"/>
                    <a:pt x="3811" y="312"/>
                    <a:pt x="3824" y="312"/>
                  </a:cubicBezTo>
                  <a:close/>
                  <a:moveTo>
                    <a:pt x="4682" y="4655"/>
                  </a:moveTo>
                  <a:cubicBezTo>
                    <a:pt x="5004" y="4667"/>
                    <a:pt x="5218" y="4988"/>
                    <a:pt x="5147" y="5286"/>
                  </a:cubicBezTo>
                  <a:lnTo>
                    <a:pt x="4790" y="6595"/>
                  </a:lnTo>
                  <a:cubicBezTo>
                    <a:pt x="4766" y="6655"/>
                    <a:pt x="4147" y="8989"/>
                    <a:pt x="4111" y="9072"/>
                  </a:cubicBezTo>
                  <a:cubicBezTo>
                    <a:pt x="3902" y="9809"/>
                    <a:pt x="3226" y="10296"/>
                    <a:pt x="2495" y="10296"/>
                  </a:cubicBezTo>
                  <a:cubicBezTo>
                    <a:pt x="2352" y="10296"/>
                    <a:pt x="2207" y="10278"/>
                    <a:pt x="2063" y="10239"/>
                  </a:cubicBezTo>
                  <a:cubicBezTo>
                    <a:pt x="1158" y="10001"/>
                    <a:pt x="634" y="9072"/>
                    <a:pt x="872" y="8167"/>
                  </a:cubicBezTo>
                  <a:cubicBezTo>
                    <a:pt x="1083" y="7391"/>
                    <a:pt x="1785" y="6913"/>
                    <a:pt x="2515" y="6913"/>
                  </a:cubicBezTo>
                  <a:cubicBezTo>
                    <a:pt x="2815" y="6913"/>
                    <a:pt x="3119" y="6994"/>
                    <a:pt x="3397" y="7167"/>
                  </a:cubicBezTo>
                  <a:cubicBezTo>
                    <a:pt x="3428" y="7186"/>
                    <a:pt x="3461" y="7196"/>
                    <a:pt x="3493" y="7196"/>
                  </a:cubicBezTo>
                  <a:cubicBezTo>
                    <a:pt x="3559" y="7196"/>
                    <a:pt x="3619" y="7156"/>
                    <a:pt x="3635" y="7084"/>
                  </a:cubicBezTo>
                  <a:cubicBezTo>
                    <a:pt x="3659" y="7048"/>
                    <a:pt x="3682" y="6905"/>
                    <a:pt x="3813" y="6393"/>
                  </a:cubicBezTo>
                  <a:lnTo>
                    <a:pt x="3992" y="5762"/>
                  </a:lnTo>
                  <a:lnTo>
                    <a:pt x="4194" y="5024"/>
                  </a:lnTo>
                  <a:cubicBezTo>
                    <a:pt x="4254" y="4821"/>
                    <a:pt x="4444" y="4655"/>
                    <a:pt x="4682" y="4655"/>
                  </a:cubicBezTo>
                  <a:close/>
                  <a:moveTo>
                    <a:pt x="5337" y="5774"/>
                  </a:moveTo>
                  <a:cubicBezTo>
                    <a:pt x="5614" y="6801"/>
                    <a:pt x="5643" y="6918"/>
                    <a:pt x="5642" y="6918"/>
                  </a:cubicBezTo>
                  <a:cubicBezTo>
                    <a:pt x="5641" y="6918"/>
                    <a:pt x="5638" y="6908"/>
                    <a:pt x="5638" y="6908"/>
                  </a:cubicBezTo>
                  <a:lnTo>
                    <a:pt x="5638" y="6908"/>
                  </a:lnTo>
                  <a:cubicBezTo>
                    <a:pt x="5638" y="6908"/>
                    <a:pt x="5647" y="6939"/>
                    <a:pt x="5694" y="7107"/>
                  </a:cubicBezTo>
                  <a:cubicBezTo>
                    <a:pt x="5706" y="7155"/>
                    <a:pt x="5730" y="7203"/>
                    <a:pt x="5778" y="7215"/>
                  </a:cubicBezTo>
                  <a:cubicBezTo>
                    <a:pt x="5800" y="7223"/>
                    <a:pt x="5820" y="7227"/>
                    <a:pt x="5839" y="7227"/>
                  </a:cubicBezTo>
                  <a:cubicBezTo>
                    <a:pt x="5948" y="7227"/>
                    <a:pt x="6017" y="7094"/>
                    <a:pt x="6373" y="7012"/>
                  </a:cubicBezTo>
                  <a:cubicBezTo>
                    <a:pt x="6538" y="6965"/>
                    <a:pt x="6699" y="6943"/>
                    <a:pt x="6855" y="6943"/>
                  </a:cubicBezTo>
                  <a:cubicBezTo>
                    <a:pt x="8084" y="6943"/>
                    <a:pt x="8957" y="8303"/>
                    <a:pt x="8302" y="9465"/>
                  </a:cubicBezTo>
                  <a:cubicBezTo>
                    <a:pt x="7970" y="10039"/>
                    <a:pt x="7408" y="10308"/>
                    <a:pt x="6849" y="10308"/>
                  </a:cubicBezTo>
                  <a:cubicBezTo>
                    <a:pt x="6144" y="10308"/>
                    <a:pt x="5444" y="9880"/>
                    <a:pt x="5218" y="9096"/>
                  </a:cubicBezTo>
                  <a:cubicBezTo>
                    <a:pt x="5183" y="9001"/>
                    <a:pt x="4921" y="8000"/>
                    <a:pt x="4825" y="7667"/>
                  </a:cubicBezTo>
                  <a:cubicBezTo>
                    <a:pt x="4849" y="7619"/>
                    <a:pt x="4885" y="7453"/>
                    <a:pt x="5040" y="6869"/>
                  </a:cubicBezTo>
                  <a:cubicBezTo>
                    <a:pt x="5218" y="6191"/>
                    <a:pt x="5159" y="6453"/>
                    <a:pt x="5337" y="5774"/>
                  </a:cubicBezTo>
                  <a:close/>
                  <a:moveTo>
                    <a:pt x="3839" y="0"/>
                  </a:moveTo>
                  <a:cubicBezTo>
                    <a:pt x="3778" y="0"/>
                    <a:pt x="3716" y="15"/>
                    <a:pt x="3659" y="47"/>
                  </a:cubicBezTo>
                  <a:cubicBezTo>
                    <a:pt x="3063" y="357"/>
                    <a:pt x="2742" y="1035"/>
                    <a:pt x="2920" y="1714"/>
                  </a:cubicBezTo>
                  <a:lnTo>
                    <a:pt x="3849" y="5143"/>
                  </a:lnTo>
                  <a:cubicBezTo>
                    <a:pt x="3670" y="5833"/>
                    <a:pt x="3718" y="5655"/>
                    <a:pt x="3397" y="6810"/>
                  </a:cubicBezTo>
                  <a:cubicBezTo>
                    <a:pt x="3278" y="6750"/>
                    <a:pt x="3158" y="6715"/>
                    <a:pt x="3039" y="6679"/>
                  </a:cubicBezTo>
                  <a:cubicBezTo>
                    <a:pt x="2859" y="6630"/>
                    <a:pt x="2682" y="6607"/>
                    <a:pt x="2510" y="6607"/>
                  </a:cubicBezTo>
                  <a:cubicBezTo>
                    <a:pt x="1060" y="6607"/>
                    <a:pt x="0" y="8245"/>
                    <a:pt x="777" y="9608"/>
                  </a:cubicBezTo>
                  <a:cubicBezTo>
                    <a:pt x="1168" y="10290"/>
                    <a:pt x="1839" y="10613"/>
                    <a:pt x="2507" y="10613"/>
                  </a:cubicBezTo>
                  <a:cubicBezTo>
                    <a:pt x="3342" y="10613"/>
                    <a:pt x="4173" y="10107"/>
                    <a:pt x="4444" y="9167"/>
                  </a:cubicBezTo>
                  <a:lnTo>
                    <a:pt x="4682" y="8262"/>
                  </a:lnTo>
                  <a:cubicBezTo>
                    <a:pt x="4932" y="9215"/>
                    <a:pt x="4921" y="9167"/>
                    <a:pt x="4932" y="9179"/>
                  </a:cubicBezTo>
                  <a:cubicBezTo>
                    <a:pt x="5087" y="9691"/>
                    <a:pt x="5409" y="10084"/>
                    <a:pt x="5873" y="10358"/>
                  </a:cubicBezTo>
                  <a:cubicBezTo>
                    <a:pt x="6181" y="10531"/>
                    <a:pt x="6516" y="10613"/>
                    <a:pt x="6848" y="10613"/>
                  </a:cubicBezTo>
                  <a:cubicBezTo>
                    <a:pt x="7542" y="10613"/>
                    <a:pt x="8221" y="10252"/>
                    <a:pt x="8600" y="9608"/>
                  </a:cubicBezTo>
                  <a:cubicBezTo>
                    <a:pt x="9365" y="8226"/>
                    <a:pt x="8308" y="6606"/>
                    <a:pt x="6852" y="6606"/>
                  </a:cubicBezTo>
                  <a:cubicBezTo>
                    <a:pt x="6677" y="6606"/>
                    <a:pt x="6497" y="6629"/>
                    <a:pt x="6314" y="6679"/>
                  </a:cubicBezTo>
                  <a:cubicBezTo>
                    <a:pt x="6195" y="6715"/>
                    <a:pt x="6064" y="6750"/>
                    <a:pt x="5956" y="6810"/>
                  </a:cubicBezTo>
                  <a:cubicBezTo>
                    <a:pt x="5587" y="5405"/>
                    <a:pt x="5516" y="5179"/>
                    <a:pt x="5516" y="5143"/>
                  </a:cubicBezTo>
                  <a:lnTo>
                    <a:pt x="5778" y="4167"/>
                  </a:lnTo>
                  <a:cubicBezTo>
                    <a:pt x="5814" y="4071"/>
                    <a:pt x="5754" y="4000"/>
                    <a:pt x="5671" y="3976"/>
                  </a:cubicBezTo>
                  <a:cubicBezTo>
                    <a:pt x="5653" y="3969"/>
                    <a:pt x="5637" y="3965"/>
                    <a:pt x="5621" y="3965"/>
                  </a:cubicBezTo>
                  <a:cubicBezTo>
                    <a:pt x="5559" y="3965"/>
                    <a:pt x="5509" y="4015"/>
                    <a:pt x="5480" y="4071"/>
                  </a:cubicBezTo>
                  <a:cubicBezTo>
                    <a:pt x="5468" y="4107"/>
                    <a:pt x="5444" y="4226"/>
                    <a:pt x="5337" y="4655"/>
                  </a:cubicBezTo>
                  <a:cubicBezTo>
                    <a:pt x="5179" y="4455"/>
                    <a:pt x="4939" y="4336"/>
                    <a:pt x="4695" y="4336"/>
                  </a:cubicBezTo>
                  <a:cubicBezTo>
                    <a:pt x="4590" y="4336"/>
                    <a:pt x="4485" y="4358"/>
                    <a:pt x="4385" y="4405"/>
                  </a:cubicBezTo>
                  <a:cubicBezTo>
                    <a:pt x="4444" y="4167"/>
                    <a:pt x="4980" y="2190"/>
                    <a:pt x="5087" y="1797"/>
                  </a:cubicBezTo>
                  <a:cubicBezTo>
                    <a:pt x="5111" y="1702"/>
                    <a:pt x="5052" y="1631"/>
                    <a:pt x="4980" y="1607"/>
                  </a:cubicBezTo>
                  <a:cubicBezTo>
                    <a:pt x="4961" y="1600"/>
                    <a:pt x="4942" y="1596"/>
                    <a:pt x="4925" y="1596"/>
                  </a:cubicBezTo>
                  <a:cubicBezTo>
                    <a:pt x="4858" y="1596"/>
                    <a:pt x="4809" y="1647"/>
                    <a:pt x="4790" y="1714"/>
                  </a:cubicBezTo>
                  <a:lnTo>
                    <a:pt x="4694" y="2023"/>
                  </a:lnTo>
                  <a:cubicBezTo>
                    <a:pt x="4218" y="249"/>
                    <a:pt x="4266" y="416"/>
                    <a:pt x="4218" y="285"/>
                  </a:cubicBezTo>
                  <a:cubicBezTo>
                    <a:pt x="4166" y="111"/>
                    <a:pt x="4005" y="0"/>
                    <a:pt x="38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4" name="Google Shape;12664;p66"/>
            <p:cNvSpPr/>
            <p:nvPr/>
          </p:nvSpPr>
          <p:spPr>
            <a:xfrm>
              <a:off x="3277873" y="3491382"/>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5" name="Google Shape;12665;p66"/>
            <p:cNvSpPr/>
            <p:nvPr/>
          </p:nvSpPr>
          <p:spPr>
            <a:xfrm>
              <a:off x="3278986" y="3524681"/>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6" name="Google Shape;12666;p6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7" name="Google Shape;12667;p66"/>
            <p:cNvSpPr/>
            <p:nvPr/>
          </p:nvSpPr>
          <p:spPr>
            <a:xfrm>
              <a:off x="3219543" y="3586415"/>
              <a:ext cx="32" cy="32"/>
            </a:xfrm>
            <a:custGeom>
              <a:rect b="b" l="l" r="r" t="t"/>
              <a:pathLst>
                <a:path extrusionOk="0" h="1" w="1">
                  <a:moveTo>
                    <a:pt x="1" y="1"/>
                  </a:moveTo>
                  <a:lnTo>
                    <a:pt x="1" y="1"/>
                  </a:ln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8" name="Google Shape;12668;p66"/>
            <p:cNvSpPr/>
            <p:nvPr/>
          </p:nvSpPr>
          <p:spPr>
            <a:xfrm>
              <a:off x="3219543" y="3586415"/>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69" name="Google Shape;12669;p66"/>
            <p:cNvSpPr/>
            <p:nvPr/>
          </p:nvSpPr>
          <p:spPr>
            <a:xfrm>
              <a:off x="3247181" y="3444787"/>
              <a:ext cx="32" cy="32"/>
            </a:xfrm>
            <a:custGeom>
              <a:rect b="b" l="l" r="r" t="t"/>
              <a:pathLst>
                <a:path extrusionOk="0" h="1" w="1">
                  <a:moveTo>
                    <a:pt x="1"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0" name="Google Shape;12670;p6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1" name="Google Shape;12671;p66"/>
            <p:cNvSpPr/>
            <p:nvPr/>
          </p:nvSpPr>
          <p:spPr>
            <a:xfrm>
              <a:off x="3257422" y="3604226"/>
              <a:ext cx="32" cy="32"/>
            </a:xfrm>
            <a:custGeom>
              <a:rect b="b" l="l" r="r" t="t"/>
              <a:pathLst>
                <a:path extrusionOk="0" h="1" w="1">
                  <a:moveTo>
                    <a:pt x="0" y="0"/>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2" name="Google Shape;12672;p66"/>
            <p:cNvSpPr/>
            <p:nvPr/>
          </p:nvSpPr>
          <p:spPr>
            <a:xfrm>
              <a:off x="3247181" y="3444787"/>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3" name="Google Shape;12673;p66"/>
            <p:cNvSpPr/>
            <p:nvPr/>
          </p:nvSpPr>
          <p:spPr>
            <a:xfrm>
              <a:off x="3257422" y="360422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4" name="Google Shape;12674;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5" name="Google Shape;12675;p66"/>
            <p:cNvSpPr/>
            <p:nvPr/>
          </p:nvSpPr>
          <p:spPr>
            <a:xfrm>
              <a:off x="3257422" y="360422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6" name="Google Shape;12676;p6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7" name="Google Shape;12677;p66"/>
            <p:cNvSpPr/>
            <p:nvPr/>
          </p:nvSpPr>
          <p:spPr>
            <a:xfrm>
              <a:off x="3259299" y="3361140"/>
              <a:ext cx="51174" cy="118060"/>
            </a:xfrm>
            <a:custGeom>
              <a:rect b="b" l="l" r="r" t="t"/>
              <a:pathLst>
                <a:path extrusionOk="0" h="3712" w="1609">
                  <a:moveTo>
                    <a:pt x="637" y="0"/>
                  </a:moveTo>
                  <a:cubicBezTo>
                    <a:pt x="469" y="0"/>
                    <a:pt x="315" y="111"/>
                    <a:pt x="263" y="285"/>
                  </a:cubicBezTo>
                  <a:cubicBezTo>
                    <a:pt x="215" y="428"/>
                    <a:pt x="263" y="285"/>
                    <a:pt x="37" y="1119"/>
                  </a:cubicBezTo>
                  <a:cubicBezTo>
                    <a:pt x="1" y="1202"/>
                    <a:pt x="60" y="1273"/>
                    <a:pt x="144" y="1309"/>
                  </a:cubicBezTo>
                  <a:cubicBezTo>
                    <a:pt x="156" y="1313"/>
                    <a:pt x="169" y="1314"/>
                    <a:pt x="181" y="1314"/>
                  </a:cubicBezTo>
                  <a:cubicBezTo>
                    <a:pt x="248" y="1314"/>
                    <a:pt x="304" y="1262"/>
                    <a:pt x="334" y="1202"/>
                  </a:cubicBezTo>
                  <a:cubicBezTo>
                    <a:pt x="346" y="1154"/>
                    <a:pt x="394" y="976"/>
                    <a:pt x="560" y="404"/>
                  </a:cubicBezTo>
                  <a:cubicBezTo>
                    <a:pt x="569" y="370"/>
                    <a:pt x="602" y="342"/>
                    <a:pt x="637" y="342"/>
                  </a:cubicBezTo>
                  <a:cubicBezTo>
                    <a:pt x="652" y="342"/>
                    <a:pt x="666" y="346"/>
                    <a:pt x="680" y="357"/>
                  </a:cubicBezTo>
                  <a:cubicBezTo>
                    <a:pt x="1156" y="607"/>
                    <a:pt x="1394" y="1142"/>
                    <a:pt x="1251" y="1666"/>
                  </a:cubicBezTo>
                  <a:lnTo>
                    <a:pt x="763" y="3512"/>
                  </a:lnTo>
                  <a:cubicBezTo>
                    <a:pt x="739" y="3595"/>
                    <a:pt x="799" y="3678"/>
                    <a:pt x="870" y="3702"/>
                  </a:cubicBezTo>
                  <a:cubicBezTo>
                    <a:pt x="885" y="3709"/>
                    <a:pt x="901" y="3712"/>
                    <a:pt x="916" y="3712"/>
                  </a:cubicBezTo>
                  <a:cubicBezTo>
                    <a:pt x="982" y="3712"/>
                    <a:pt x="1041" y="3653"/>
                    <a:pt x="1061" y="3595"/>
                  </a:cubicBezTo>
                  <a:cubicBezTo>
                    <a:pt x="1537" y="1750"/>
                    <a:pt x="1608" y="1702"/>
                    <a:pt x="1608" y="1381"/>
                  </a:cubicBezTo>
                  <a:cubicBezTo>
                    <a:pt x="1596" y="785"/>
                    <a:pt x="1299" y="297"/>
                    <a:pt x="822" y="47"/>
                  </a:cubicBezTo>
                  <a:cubicBezTo>
                    <a:pt x="762" y="15"/>
                    <a:pt x="699" y="0"/>
                    <a:pt x="6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8" name="Google Shape;12678;p66"/>
            <p:cNvSpPr/>
            <p:nvPr/>
          </p:nvSpPr>
          <p:spPr>
            <a:xfrm>
              <a:off x="3269922" y="3398606"/>
              <a:ext cx="32" cy="32"/>
            </a:xfrm>
            <a:custGeom>
              <a:rect b="b" l="l" r="r" t="t"/>
              <a:pathLst>
                <a:path extrusionOk="0" h="1" w="1">
                  <a:moveTo>
                    <a:pt x="0" y="0"/>
                  </a:move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79" name="Google Shape;12679;p66"/>
            <p:cNvSpPr/>
            <p:nvPr/>
          </p:nvSpPr>
          <p:spPr>
            <a:xfrm>
              <a:off x="3269922" y="3398606"/>
              <a:ext cx="32" cy="32"/>
            </a:xfrm>
            <a:custGeom>
              <a:rect b="b" l="l" r="r" t="t"/>
              <a:pathLst>
                <a:path extrusionOk="0" h="1" w="1">
                  <a:moveTo>
                    <a:pt x="0" y="0"/>
                  </a:moveTo>
                  <a:lnTo>
                    <a:pt x="0" y="0"/>
                  </a:lnTo>
                  <a:lnTo>
                    <a:pt x="0" y="0"/>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680" name="Google Shape;12680;p66"/>
          <p:cNvGrpSpPr/>
          <p:nvPr/>
        </p:nvGrpSpPr>
        <p:grpSpPr>
          <a:xfrm>
            <a:off x="2667821" y="3361108"/>
            <a:ext cx="273046" cy="337801"/>
            <a:chOff x="2667821" y="3361108"/>
            <a:chExt cx="273046" cy="337801"/>
          </a:xfrm>
        </p:grpSpPr>
        <p:sp>
          <p:nvSpPr>
            <p:cNvPr id="12681" name="Google Shape;12681;p66"/>
            <p:cNvSpPr/>
            <p:nvPr/>
          </p:nvSpPr>
          <p:spPr>
            <a:xfrm>
              <a:off x="2799971" y="3361108"/>
              <a:ext cx="10273" cy="36385"/>
            </a:xfrm>
            <a:custGeom>
              <a:rect b="b" l="l" r="r" t="t"/>
              <a:pathLst>
                <a:path extrusionOk="0" h="1144" w="323">
                  <a:moveTo>
                    <a:pt x="155" y="0"/>
                  </a:moveTo>
                  <a:cubicBezTo>
                    <a:pt x="72" y="0"/>
                    <a:pt x="1" y="72"/>
                    <a:pt x="1" y="167"/>
                  </a:cubicBezTo>
                  <a:lnTo>
                    <a:pt x="1" y="977"/>
                  </a:lnTo>
                  <a:cubicBezTo>
                    <a:pt x="1" y="1072"/>
                    <a:pt x="72" y="1143"/>
                    <a:pt x="155" y="1143"/>
                  </a:cubicBezTo>
                  <a:cubicBezTo>
                    <a:pt x="251" y="1143"/>
                    <a:pt x="322" y="1072"/>
                    <a:pt x="322" y="977"/>
                  </a:cubicBezTo>
                  <a:lnTo>
                    <a:pt x="322" y="167"/>
                  </a:lnTo>
                  <a:cubicBezTo>
                    <a:pt x="310" y="60"/>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2" name="Google Shape;12682;p66"/>
            <p:cNvSpPr/>
            <p:nvPr/>
          </p:nvSpPr>
          <p:spPr>
            <a:xfrm>
              <a:off x="2838964" y="3371063"/>
              <a:ext cx="22009" cy="34381"/>
            </a:xfrm>
            <a:custGeom>
              <a:rect b="b" l="l" r="r" t="t"/>
              <a:pathLst>
                <a:path extrusionOk="0" h="1081" w="692">
                  <a:moveTo>
                    <a:pt x="517" y="0"/>
                  </a:moveTo>
                  <a:cubicBezTo>
                    <a:pt x="454" y="0"/>
                    <a:pt x="385" y="31"/>
                    <a:pt x="358" y="104"/>
                  </a:cubicBezTo>
                  <a:lnTo>
                    <a:pt x="49" y="866"/>
                  </a:lnTo>
                  <a:cubicBezTo>
                    <a:pt x="1" y="961"/>
                    <a:pt x="84" y="1080"/>
                    <a:pt x="203" y="1080"/>
                  </a:cubicBezTo>
                  <a:cubicBezTo>
                    <a:pt x="263" y="1080"/>
                    <a:pt x="322" y="1057"/>
                    <a:pt x="346" y="985"/>
                  </a:cubicBezTo>
                  <a:lnTo>
                    <a:pt x="656" y="223"/>
                  </a:lnTo>
                  <a:cubicBezTo>
                    <a:pt x="691" y="152"/>
                    <a:pt x="644" y="45"/>
                    <a:pt x="572" y="9"/>
                  </a:cubicBezTo>
                  <a:cubicBezTo>
                    <a:pt x="556" y="3"/>
                    <a:pt x="537" y="0"/>
                    <a:pt x="5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3" name="Google Shape;12683;p66"/>
            <p:cNvSpPr/>
            <p:nvPr/>
          </p:nvSpPr>
          <p:spPr>
            <a:xfrm>
              <a:off x="2873822" y="3399815"/>
              <a:ext cx="29197" cy="28338"/>
            </a:xfrm>
            <a:custGeom>
              <a:rect b="b" l="l" r="r" t="t"/>
              <a:pathLst>
                <a:path extrusionOk="0" h="891" w="918">
                  <a:moveTo>
                    <a:pt x="744" y="1"/>
                  </a:moveTo>
                  <a:cubicBezTo>
                    <a:pt x="703" y="1"/>
                    <a:pt x="661" y="16"/>
                    <a:pt x="631" y="45"/>
                  </a:cubicBezTo>
                  <a:lnTo>
                    <a:pt x="60" y="629"/>
                  </a:lnTo>
                  <a:cubicBezTo>
                    <a:pt x="0" y="688"/>
                    <a:pt x="0" y="784"/>
                    <a:pt x="60" y="843"/>
                  </a:cubicBezTo>
                  <a:cubicBezTo>
                    <a:pt x="84" y="879"/>
                    <a:pt x="131" y="891"/>
                    <a:pt x="179" y="891"/>
                  </a:cubicBezTo>
                  <a:cubicBezTo>
                    <a:pt x="286" y="891"/>
                    <a:pt x="274" y="831"/>
                    <a:pt x="858" y="272"/>
                  </a:cubicBezTo>
                  <a:cubicBezTo>
                    <a:pt x="917" y="212"/>
                    <a:pt x="917" y="105"/>
                    <a:pt x="858" y="45"/>
                  </a:cubicBezTo>
                  <a:cubicBezTo>
                    <a:pt x="828" y="16"/>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4" name="Google Shape;12684;p66"/>
            <p:cNvSpPr/>
            <p:nvPr/>
          </p:nvSpPr>
          <p:spPr>
            <a:xfrm>
              <a:off x="2894655" y="3442656"/>
              <a:ext cx="37116" cy="19592"/>
            </a:xfrm>
            <a:custGeom>
              <a:rect b="b" l="l" r="r" t="t"/>
              <a:pathLst>
                <a:path extrusionOk="0" h="616" w="1167">
                  <a:moveTo>
                    <a:pt x="973" y="1"/>
                  </a:moveTo>
                  <a:cubicBezTo>
                    <a:pt x="955" y="1"/>
                    <a:pt x="936" y="3"/>
                    <a:pt x="917" y="8"/>
                  </a:cubicBezTo>
                  <a:lnTo>
                    <a:pt x="155" y="318"/>
                  </a:lnTo>
                  <a:cubicBezTo>
                    <a:pt x="0" y="377"/>
                    <a:pt x="36" y="615"/>
                    <a:pt x="214" y="615"/>
                  </a:cubicBezTo>
                  <a:cubicBezTo>
                    <a:pt x="274" y="615"/>
                    <a:pt x="238" y="615"/>
                    <a:pt x="1036" y="294"/>
                  </a:cubicBezTo>
                  <a:cubicBezTo>
                    <a:pt x="1131" y="282"/>
                    <a:pt x="1167" y="175"/>
                    <a:pt x="1131" y="103"/>
                  </a:cubicBezTo>
                  <a:cubicBezTo>
                    <a:pt x="1103" y="37"/>
                    <a:pt x="1044" y="1"/>
                    <a:pt x="9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5" name="Google Shape;12685;p66"/>
            <p:cNvSpPr/>
            <p:nvPr/>
          </p:nvSpPr>
          <p:spPr>
            <a:xfrm>
              <a:off x="2904482" y="3493258"/>
              <a:ext cx="36385" cy="10273"/>
            </a:xfrm>
            <a:custGeom>
              <a:rect b="b" l="l" r="r" t="t"/>
              <a:pathLst>
                <a:path extrusionOk="0" h="323" w="1144">
                  <a:moveTo>
                    <a:pt x="155" y="1"/>
                  </a:moveTo>
                  <a:cubicBezTo>
                    <a:pt x="72" y="1"/>
                    <a:pt x="1" y="72"/>
                    <a:pt x="1" y="155"/>
                  </a:cubicBezTo>
                  <a:cubicBezTo>
                    <a:pt x="1" y="251"/>
                    <a:pt x="72" y="322"/>
                    <a:pt x="155" y="322"/>
                  </a:cubicBezTo>
                  <a:lnTo>
                    <a:pt x="977" y="322"/>
                  </a:lnTo>
                  <a:cubicBezTo>
                    <a:pt x="1072" y="322"/>
                    <a:pt x="1144" y="251"/>
                    <a:pt x="1144" y="155"/>
                  </a:cubicBezTo>
                  <a:cubicBezTo>
                    <a:pt x="1144" y="72"/>
                    <a:pt x="1072" y="1"/>
                    <a:pt x="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6" name="Google Shape;12686;p66"/>
            <p:cNvSpPr/>
            <p:nvPr/>
          </p:nvSpPr>
          <p:spPr>
            <a:xfrm>
              <a:off x="2895386" y="3533364"/>
              <a:ext cx="35653" cy="20196"/>
            </a:xfrm>
            <a:custGeom>
              <a:rect b="b" l="l" r="r" t="t"/>
              <a:pathLst>
                <a:path extrusionOk="0" h="635" w="1121">
                  <a:moveTo>
                    <a:pt x="179" y="0"/>
                  </a:moveTo>
                  <a:cubicBezTo>
                    <a:pt x="118" y="0"/>
                    <a:pt x="54" y="38"/>
                    <a:pt x="37" y="109"/>
                  </a:cubicBezTo>
                  <a:cubicBezTo>
                    <a:pt x="1" y="180"/>
                    <a:pt x="37" y="288"/>
                    <a:pt x="120" y="311"/>
                  </a:cubicBezTo>
                  <a:lnTo>
                    <a:pt x="882" y="621"/>
                  </a:lnTo>
                  <a:cubicBezTo>
                    <a:pt x="901" y="630"/>
                    <a:pt x="922" y="635"/>
                    <a:pt x="943" y="635"/>
                  </a:cubicBezTo>
                  <a:cubicBezTo>
                    <a:pt x="1004" y="635"/>
                    <a:pt x="1067" y="599"/>
                    <a:pt x="1084" y="538"/>
                  </a:cubicBezTo>
                  <a:cubicBezTo>
                    <a:pt x="1120" y="442"/>
                    <a:pt x="1084" y="359"/>
                    <a:pt x="1001" y="323"/>
                  </a:cubicBezTo>
                  <a:lnTo>
                    <a:pt x="239" y="14"/>
                  </a:lnTo>
                  <a:cubicBezTo>
                    <a:pt x="221" y="5"/>
                    <a:pt x="200"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7" name="Google Shape;12687;p66"/>
            <p:cNvSpPr/>
            <p:nvPr/>
          </p:nvSpPr>
          <p:spPr>
            <a:xfrm>
              <a:off x="2872677" y="3567586"/>
              <a:ext cx="30692" cy="28338"/>
            </a:xfrm>
            <a:custGeom>
              <a:rect b="b" l="l" r="r" t="t"/>
              <a:pathLst>
                <a:path extrusionOk="0" h="891" w="965">
                  <a:moveTo>
                    <a:pt x="173" y="0"/>
                  </a:moveTo>
                  <a:cubicBezTo>
                    <a:pt x="132" y="0"/>
                    <a:pt x="90" y="15"/>
                    <a:pt x="60" y="45"/>
                  </a:cubicBezTo>
                  <a:cubicBezTo>
                    <a:pt x="1" y="104"/>
                    <a:pt x="1" y="200"/>
                    <a:pt x="60" y="259"/>
                  </a:cubicBezTo>
                  <a:cubicBezTo>
                    <a:pt x="644" y="819"/>
                    <a:pt x="620" y="890"/>
                    <a:pt x="751" y="890"/>
                  </a:cubicBezTo>
                  <a:cubicBezTo>
                    <a:pt x="894" y="890"/>
                    <a:pt x="965" y="712"/>
                    <a:pt x="858" y="616"/>
                  </a:cubicBezTo>
                  <a:lnTo>
                    <a:pt x="286"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8" name="Google Shape;12688;p66"/>
            <p:cNvSpPr/>
            <p:nvPr/>
          </p:nvSpPr>
          <p:spPr>
            <a:xfrm>
              <a:off x="2838233" y="3589818"/>
              <a:ext cx="21214" cy="34318"/>
            </a:xfrm>
            <a:custGeom>
              <a:rect b="b" l="l" r="r" t="t"/>
              <a:pathLst>
                <a:path extrusionOk="0" h="1079" w="667">
                  <a:moveTo>
                    <a:pt x="179" y="1"/>
                  </a:moveTo>
                  <a:cubicBezTo>
                    <a:pt x="159" y="1"/>
                    <a:pt x="139" y="4"/>
                    <a:pt x="119" y="13"/>
                  </a:cubicBezTo>
                  <a:cubicBezTo>
                    <a:pt x="48" y="37"/>
                    <a:pt x="0" y="132"/>
                    <a:pt x="24" y="215"/>
                  </a:cubicBezTo>
                  <a:lnTo>
                    <a:pt x="345" y="977"/>
                  </a:lnTo>
                  <a:cubicBezTo>
                    <a:pt x="365" y="1036"/>
                    <a:pt x="425" y="1079"/>
                    <a:pt x="499" y="1079"/>
                  </a:cubicBezTo>
                  <a:cubicBezTo>
                    <a:pt x="514" y="1079"/>
                    <a:pt x="531" y="1077"/>
                    <a:pt x="548" y="1072"/>
                  </a:cubicBezTo>
                  <a:cubicBezTo>
                    <a:pt x="643" y="1037"/>
                    <a:pt x="667" y="929"/>
                    <a:pt x="643" y="858"/>
                  </a:cubicBezTo>
                  <a:lnTo>
                    <a:pt x="322" y="96"/>
                  </a:lnTo>
                  <a:cubicBezTo>
                    <a:pt x="303" y="41"/>
                    <a:pt x="243"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89" name="Google Shape;12689;p66"/>
            <p:cNvSpPr/>
            <p:nvPr/>
          </p:nvSpPr>
          <p:spPr>
            <a:xfrm>
              <a:off x="2747334" y="3589754"/>
              <a:ext cx="21627" cy="34572"/>
            </a:xfrm>
            <a:custGeom>
              <a:rect b="b" l="l" r="r" t="t"/>
              <a:pathLst>
                <a:path extrusionOk="0" h="1087" w="680">
                  <a:moveTo>
                    <a:pt x="499" y="1"/>
                  </a:moveTo>
                  <a:cubicBezTo>
                    <a:pt x="438" y="1"/>
                    <a:pt x="375" y="36"/>
                    <a:pt x="358" y="98"/>
                  </a:cubicBezTo>
                  <a:lnTo>
                    <a:pt x="36" y="860"/>
                  </a:lnTo>
                  <a:cubicBezTo>
                    <a:pt x="1" y="967"/>
                    <a:pt x="72" y="1086"/>
                    <a:pt x="191" y="1086"/>
                  </a:cubicBezTo>
                  <a:cubicBezTo>
                    <a:pt x="251" y="1086"/>
                    <a:pt x="310" y="1051"/>
                    <a:pt x="334" y="979"/>
                  </a:cubicBezTo>
                  <a:lnTo>
                    <a:pt x="655" y="217"/>
                  </a:lnTo>
                  <a:cubicBezTo>
                    <a:pt x="679" y="134"/>
                    <a:pt x="632" y="39"/>
                    <a:pt x="560" y="15"/>
                  </a:cubicBezTo>
                  <a:cubicBezTo>
                    <a:pt x="542" y="5"/>
                    <a:pt x="520" y="1"/>
                    <a:pt x="4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0" name="Google Shape;12690;p66"/>
            <p:cNvSpPr/>
            <p:nvPr/>
          </p:nvSpPr>
          <p:spPr>
            <a:xfrm>
              <a:off x="2705319" y="3566441"/>
              <a:ext cx="29547" cy="28625"/>
            </a:xfrm>
            <a:custGeom>
              <a:rect b="b" l="l" r="r" t="t"/>
              <a:pathLst>
                <a:path extrusionOk="0" h="900" w="929">
                  <a:moveTo>
                    <a:pt x="744" y="1"/>
                  </a:moveTo>
                  <a:cubicBezTo>
                    <a:pt x="702" y="1"/>
                    <a:pt x="661" y="15"/>
                    <a:pt x="631" y="45"/>
                  </a:cubicBezTo>
                  <a:lnTo>
                    <a:pt x="60" y="629"/>
                  </a:lnTo>
                  <a:cubicBezTo>
                    <a:pt x="0" y="688"/>
                    <a:pt x="0" y="795"/>
                    <a:pt x="60" y="855"/>
                  </a:cubicBezTo>
                  <a:cubicBezTo>
                    <a:pt x="89" y="885"/>
                    <a:pt x="128" y="899"/>
                    <a:pt x="167" y="899"/>
                  </a:cubicBezTo>
                  <a:cubicBezTo>
                    <a:pt x="205" y="899"/>
                    <a:pt x="244" y="885"/>
                    <a:pt x="274" y="855"/>
                  </a:cubicBezTo>
                  <a:lnTo>
                    <a:pt x="857" y="271"/>
                  </a:lnTo>
                  <a:cubicBezTo>
                    <a:pt x="929" y="212"/>
                    <a:pt x="929" y="105"/>
                    <a:pt x="857" y="45"/>
                  </a:cubicBezTo>
                  <a:cubicBezTo>
                    <a:pt x="827" y="15"/>
                    <a:pt x="786" y="1"/>
                    <a:pt x="7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1" name="Google Shape;12691;p66"/>
            <p:cNvSpPr/>
            <p:nvPr/>
          </p:nvSpPr>
          <p:spPr>
            <a:xfrm>
              <a:off x="2676918" y="3532060"/>
              <a:ext cx="35240" cy="20133"/>
            </a:xfrm>
            <a:custGeom>
              <a:rect b="b" l="l" r="r" t="t"/>
              <a:pathLst>
                <a:path extrusionOk="0" h="633" w="1108">
                  <a:moveTo>
                    <a:pt x="918" y="1"/>
                  </a:moveTo>
                  <a:cubicBezTo>
                    <a:pt x="903" y="1"/>
                    <a:pt x="886" y="3"/>
                    <a:pt x="869" y="7"/>
                  </a:cubicBezTo>
                  <a:lnTo>
                    <a:pt x="119" y="329"/>
                  </a:lnTo>
                  <a:cubicBezTo>
                    <a:pt x="36" y="352"/>
                    <a:pt x="0" y="448"/>
                    <a:pt x="24" y="531"/>
                  </a:cubicBezTo>
                  <a:cubicBezTo>
                    <a:pt x="53" y="590"/>
                    <a:pt x="115" y="632"/>
                    <a:pt x="182" y="632"/>
                  </a:cubicBezTo>
                  <a:cubicBezTo>
                    <a:pt x="197" y="632"/>
                    <a:pt x="211" y="630"/>
                    <a:pt x="226" y="626"/>
                  </a:cubicBezTo>
                  <a:lnTo>
                    <a:pt x="988" y="305"/>
                  </a:lnTo>
                  <a:cubicBezTo>
                    <a:pt x="1060" y="281"/>
                    <a:pt x="1107" y="174"/>
                    <a:pt x="1084" y="102"/>
                  </a:cubicBezTo>
                  <a:cubicBezTo>
                    <a:pt x="1054" y="44"/>
                    <a:pt x="992" y="1"/>
                    <a:pt x="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2" name="Google Shape;12692;p66"/>
            <p:cNvSpPr/>
            <p:nvPr/>
          </p:nvSpPr>
          <p:spPr>
            <a:xfrm>
              <a:off x="2667821" y="3491763"/>
              <a:ext cx="36385" cy="10241"/>
            </a:xfrm>
            <a:custGeom>
              <a:rect b="b" l="l" r="r" t="t"/>
              <a:pathLst>
                <a:path extrusionOk="0" h="322" w="1144">
                  <a:moveTo>
                    <a:pt x="155" y="0"/>
                  </a:moveTo>
                  <a:cubicBezTo>
                    <a:pt x="72" y="0"/>
                    <a:pt x="0" y="72"/>
                    <a:pt x="0" y="167"/>
                  </a:cubicBezTo>
                  <a:cubicBezTo>
                    <a:pt x="0" y="250"/>
                    <a:pt x="72" y="322"/>
                    <a:pt x="155" y="322"/>
                  </a:cubicBezTo>
                  <a:lnTo>
                    <a:pt x="977" y="322"/>
                  </a:lnTo>
                  <a:cubicBezTo>
                    <a:pt x="1072" y="322"/>
                    <a:pt x="1143" y="250"/>
                    <a:pt x="1143" y="167"/>
                  </a:cubicBezTo>
                  <a:cubicBezTo>
                    <a:pt x="1131" y="72"/>
                    <a:pt x="1048" y="0"/>
                    <a:pt x="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3" name="Google Shape;12693;p66"/>
            <p:cNvSpPr/>
            <p:nvPr/>
          </p:nvSpPr>
          <p:spPr>
            <a:xfrm>
              <a:off x="2677267" y="3441702"/>
              <a:ext cx="35653" cy="20069"/>
            </a:xfrm>
            <a:custGeom>
              <a:rect b="b" l="l" r="r" t="t"/>
              <a:pathLst>
                <a:path extrusionOk="0" h="631" w="1121">
                  <a:moveTo>
                    <a:pt x="173" y="1"/>
                  </a:moveTo>
                  <a:cubicBezTo>
                    <a:pt x="110" y="1"/>
                    <a:pt x="51" y="36"/>
                    <a:pt x="25" y="98"/>
                  </a:cubicBezTo>
                  <a:cubicBezTo>
                    <a:pt x="1" y="193"/>
                    <a:pt x="25" y="276"/>
                    <a:pt x="120" y="312"/>
                  </a:cubicBezTo>
                  <a:lnTo>
                    <a:pt x="882" y="622"/>
                  </a:lnTo>
                  <a:cubicBezTo>
                    <a:pt x="899" y="627"/>
                    <a:pt x="918" y="630"/>
                    <a:pt x="937" y="630"/>
                  </a:cubicBezTo>
                  <a:cubicBezTo>
                    <a:pt x="999" y="630"/>
                    <a:pt x="1066" y="599"/>
                    <a:pt x="1084" y="526"/>
                  </a:cubicBezTo>
                  <a:cubicBezTo>
                    <a:pt x="1120" y="443"/>
                    <a:pt x="1084" y="348"/>
                    <a:pt x="1001" y="324"/>
                  </a:cubicBezTo>
                  <a:lnTo>
                    <a:pt x="239" y="14"/>
                  </a:lnTo>
                  <a:cubicBezTo>
                    <a:pt x="217" y="5"/>
                    <a:pt x="19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4" name="Google Shape;12694;p66"/>
            <p:cNvSpPr/>
            <p:nvPr/>
          </p:nvSpPr>
          <p:spPr>
            <a:xfrm>
              <a:off x="2706051" y="3399084"/>
              <a:ext cx="30724" cy="28338"/>
            </a:xfrm>
            <a:custGeom>
              <a:rect b="b" l="l" r="r" t="t"/>
              <a:pathLst>
                <a:path extrusionOk="0" h="891" w="966">
                  <a:moveTo>
                    <a:pt x="173" y="0"/>
                  </a:moveTo>
                  <a:cubicBezTo>
                    <a:pt x="132" y="0"/>
                    <a:pt x="90" y="15"/>
                    <a:pt x="60" y="45"/>
                  </a:cubicBezTo>
                  <a:cubicBezTo>
                    <a:pt x="1" y="104"/>
                    <a:pt x="1" y="199"/>
                    <a:pt x="60" y="259"/>
                  </a:cubicBezTo>
                  <a:cubicBezTo>
                    <a:pt x="644" y="819"/>
                    <a:pt x="632" y="890"/>
                    <a:pt x="751" y="890"/>
                  </a:cubicBezTo>
                  <a:cubicBezTo>
                    <a:pt x="894" y="890"/>
                    <a:pt x="965" y="723"/>
                    <a:pt x="870" y="616"/>
                  </a:cubicBezTo>
                  <a:lnTo>
                    <a:pt x="287" y="45"/>
                  </a:lnTo>
                  <a:cubicBezTo>
                    <a:pt x="257" y="15"/>
                    <a:pt x="215"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5" name="Google Shape;12695;p66"/>
            <p:cNvSpPr/>
            <p:nvPr/>
          </p:nvSpPr>
          <p:spPr>
            <a:xfrm>
              <a:off x="2748861" y="3370713"/>
              <a:ext cx="21596" cy="34190"/>
            </a:xfrm>
            <a:custGeom>
              <a:rect b="b" l="l" r="r" t="t"/>
              <a:pathLst>
                <a:path extrusionOk="0" h="1075" w="679">
                  <a:moveTo>
                    <a:pt x="170" y="1"/>
                  </a:moveTo>
                  <a:cubicBezTo>
                    <a:pt x="153" y="1"/>
                    <a:pt x="136" y="3"/>
                    <a:pt x="119" y="8"/>
                  </a:cubicBezTo>
                  <a:cubicBezTo>
                    <a:pt x="36" y="44"/>
                    <a:pt x="0" y="127"/>
                    <a:pt x="24" y="210"/>
                  </a:cubicBezTo>
                  <a:lnTo>
                    <a:pt x="334" y="972"/>
                  </a:lnTo>
                  <a:cubicBezTo>
                    <a:pt x="362" y="1039"/>
                    <a:pt x="421" y="1075"/>
                    <a:pt x="491" y="1075"/>
                  </a:cubicBezTo>
                  <a:cubicBezTo>
                    <a:pt x="510" y="1075"/>
                    <a:pt x="528" y="1073"/>
                    <a:pt x="548" y="1068"/>
                  </a:cubicBezTo>
                  <a:cubicBezTo>
                    <a:pt x="631" y="1020"/>
                    <a:pt x="679" y="937"/>
                    <a:pt x="631" y="841"/>
                  </a:cubicBezTo>
                  <a:lnTo>
                    <a:pt x="322" y="103"/>
                  </a:lnTo>
                  <a:cubicBezTo>
                    <a:pt x="293" y="37"/>
                    <a:pt x="235"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6" name="Google Shape;12696;p66"/>
            <p:cNvSpPr/>
            <p:nvPr/>
          </p:nvSpPr>
          <p:spPr>
            <a:xfrm>
              <a:off x="2749242" y="3533364"/>
              <a:ext cx="111731" cy="115198"/>
            </a:xfrm>
            <a:custGeom>
              <a:rect b="b" l="l" r="r" t="t"/>
              <a:pathLst>
                <a:path extrusionOk="0" h="3622" w="3513">
                  <a:moveTo>
                    <a:pt x="3224" y="0"/>
                  </a:moveTo>
                  <a:cubicBezTo>
                    <a:pt x="3217" y="0"/>
                    <a:pt x="3210" y="1"/>
                    <a:pt x="3203" y="2"/>
                  </a:cubicBezTo>
                  <a:cubicBezTo>
                    <a:pt x="3108" y="14"/>
                    <a:pt x="3048" y="85"/>
                    <a:pt x="3060" y="180"/>
                  </a:cubicBezTo>
                  <a:lnTo>
                    <a:pt x="3155" y="740"/>
                  </a:lnTo>
                  <a:lnTo>
                    <a:pt x="3155" y="776"/>
                  </a:lnTo>
                  <a:cubicBezTo>
                    <a:pt x="3155" y="842"/>
                    <a:pt x="3087" y="909"/>
                    <a:pt x="3017" y="909"/>
                  </a:cubicBezTo>
                  <a:cubicBezTo>
                    <a:pt x="2999" y="909"/>
                    <a:pt x="2982" y="904"/>
                    <a:pt x="2965" y="895"/>
                  </a:cubicBezTo>
                  <a:cubicBezTo>
                    <a:pt x="2965" y="895"/>
                    <a:pt x="1929" y="359"/>
                    <a:pt x="1917" y="347"/>
                  </a:cubicBezTo>
                  <a:cubicBezTo>
                    <a:pt x="1858" y="320"/>
                    <a:pt x="1794" y="308"/>
                    <a:pt x="1731" y="308"/>
                  </a:cubicBezTo>
                  <a:cubicBezTo>
                    <a:pt x="1654" y="308"/>
                    <a:pt x="1578" y="326"/>
                    <a:pt x="1512" y="359"/>
                  </a:cubicBezTo>
                  <a:cubicBezTo>
                    <a:pt x="1453" y="383"/>
                    <a:pt x="548" y="859"/>
                    <a:pt x="500" y="895"/>
                  </a:cubicBezTo>
                  <a:cubicBezTo>
                    <a:pt x="480" y="906"/>
                    <a:pt x="459" y="911"/>
                    <a:pt x="438" y="911"/>
                  </a:cubicBezTo>
                  <a:cubicBezTo>
                    <a:pt x="372" y="911"/>
                    <a:pt x="310" y="857"/>
                    <a:pt x="310" y="776"/>
                  </a:cubicBezTo>
                  <a:cubicBezTo>
                    <a:pt x="310" y="764"/>
                    <a:pt x="310" y="740"/>
                    <a:pt x="345" y="585"/>
                  </a:cubicBezTo>
                  <a:cubicBezTo>
                    <a:pt x="357" y="490"/>
                    <a:pt x="298" y="418"/>
                    <a:pt x="203" y="407"/>
                  </a:cubicBezTo>
                  <a:cubicBezTo>
                    <a:pt x="190" y="403"/>
                    <a:pt x="178" y="401"/>
                    <a:pt x="166" y="401"/>
                  </a:cubicBezTo>
                  <a:cubicBezTo>
                    <a:pt x="99" y="401"/>
                    <a:pt x="44" y="457"/>
                    <a:pt x="24" y="538"/>
                  </a:cubicBezTo>
                  <a:cubicBezTo>
                    <a:pt x="0" y="680"/>
                    <a:pt x="0" y="716"/>
                    <a:pt x="0" y="776"/>
                  </a:cubicBezTo>
                  <a:cubicBezTo>
                    <a:pt x="0" y="1030"/>
                    <a:pt x="223" y="1224"/>
                    <a:pt x="464" y="1224"/>
                  </a:cubicBezTo>
                  <a:cubicBezTo>
                    <a:pt x="527" y="1224"/>
                    <a:pt x="592" y="1210"/>
                    <a:pt x="655" y="1180"/>
                  </a:cubicBezTo>
                  <a:lnTo>
                    <a:pt x="1238" y="883"/>
                  </a:lnTo>
                  <a:lnTo>
                    <a:pt x="1238" y="1454"/>
                  </a:lnTo>
                  <a:cubicBezTo>
                    <a:pt x="1238" y="1550"/>
                    <a:pt x="1310" y="1621"/>
                    <a:pt x="1393" y="1621"/>
                  </a:cubicBezTo>
                  <a:cubicBezTo>
                    <a:pt x="1488" y="1621"/>
                    <a:pt x="1560" y="1550"/>
                    <a:pt x="1560" y="1454"/>
                  </a:cubicBezTo>
                  <a:lnTo>
                    <a:pt x="1560" y="716"/>
                  </a:lnTo>
                  <a:cubicBezTo>
                    <a:pt x="1631" y="689"/>
                    <a:pt x="1683" y="636"/>
                    <a:pt x="1744" y="636"/>
                  </a:cubicBezTo>
                  <a:cubicBezTo>
                    <a:pt x="1764" y="636"/>
                    <a:pt x="1786" y="642"/>
                    <a:pt x="1810" y="657"/>
                  </a:cubicBezTo>
                  <a:lnTo>
                    <a:pt x="1929" y="716"/>
                  </a:lnTo>
                  <a:lnTo>
                    <a:pt x="1929" y="3455"/>
                  </a:lnTo>
                  <a:cubicBezTo>
                    <a:pt x="1929" y="3538"/>
                    <a:pt x="2012" y="3621"/>
                    <a:pt x="2096" y="3621"/>
                  </a:cubicBezTo>
                  <a:cubicBezTo>
                    <a:pt x="2191" y="3621"/>
                    <a:pt x="2262" y="3538"/>
                    <a:pt x="2262" y="3455"/>
                  </a:cubicBezTo>
                  <a:lnTo>
                    <a:pt x="2262" y="883"/>
                  </a:lnTo>
                  <a:cubicBezTo>
                    <a:pt x="2798" y="1145"/>
                    <a:pt x="2870" y="1240"/>
                    <a:pt x="3048" y="1240"/>
                  </a:cubicBezTo>
                  <a:cubicBezTo>
                    <a:pt x="3298" y="1216"/>
                    <a:pt x="3512" y="966"/>
                    <a:pt x="3465" y="704"/>
                  </a:cubicBezTo>
                  <a:lnTo>
                    <a:pt x="3382" y="133"/>
                  </a:lnTo>
                  <a:cubicBezTo>
                    <a:pt x="3360" y="57"/>
                    <a:pt x="3298" y="0"/>
                    <a:pt x="32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7" name="Google Shape;12697;p66"/>
            <p:cNvSpPr/>
            <p:nvPr/>
          </p:nvSpPr>
          <p:spPr>
            <a:xfrm>
              <a:off x="2795010" y="3417371"/>
              <a:ext cx="94365" cy="106960"/>
            </a:xfrm>
            <a:custGeom>
              <a:rect b="b" l="l" r="r" t="t"/>
              <a:pathLst>
                <a:path extrusionOk="0" h="3363" w="2967">
                  <a:moveTo>
                    <a:pt x="275" y="1"/>
                  </a:moveTo>
                  <a:cubicBezTo>
                    <a:pt x="121" y="1"/>
                    <a:pt x="0" y="85"/>
                    <a:pt x="49" y="220"/>
                  </a:cubicBezTo>
                  <a:cubicBezTo>
                    <a:pt x="68" y="296"/>
                    <a:pt x="133" y="334"/>
                    <a:pt x="195" y="334"/>
                  </a:cubicBezTo>
                  <a:cubicBezTo>
                    <a:pt x="210" y="334"/>
                    <a:pt x="226" y="332"/>
                    <a:pt x="240" y="327"/>
                  </a:cubicBezTo>
                  <a:cubicBezTo>
                    <a:pt x="253" y="324"/>
                    <a:pt x="266" y="323"/>
                    <a:pt x="280" y="323"/>
                  </a:cubicBezTo>
                  <a:cubicBezTo>
                    <a:pt x="329" y="323"/>
                    <a:pt x="379" y="342"/>
                    <a:pt x="407" y="398"/>
                  </a:cubicBezTo>
                  <a:lnTo>
                    <a:pt x="907" y="1434"/>
                  </a:lnTo>
                  <a:cubicBezTo>
                    <a:pt x="966" y="1565"/>
                    <a:pt x="1097" y="1649"/>
                    <a:pt x="1252" y="1684"/>
                  </a:cubicBezTo>
                  <a:lnTo>
                    <a:pt x="2395" y="1851"/>
                  </a:lnTo>
                  <a:cubicBezTo>
                    <a:pt x="2502" y="1863"/>
                    <a:pt x="2550" y="1994"/>
                    <a:pt x="2466" y="2065"/>
                  </a:cubicBezTo>
                  <a:lnTo>
                    <a:pt x="1657" y="2875"/>
                  </a:lnTo>
                  <a:cubicBezTo>
                    <a:pt x="1562" y="2958"/>
                    <a:pt x="1514" y="3077"/>
                    <a:pt x="1514" y="3196"/>
                  </a:cubicBezTo>
                  <a:cubicBezTo>
                    <a:pt x="1514" y="3292"/>
                    <a:pt x="1597" y="3363"/>
                    <a:pt x="1681" y="3363"/>
                  </a:cubicBezTo>
                  <a:cubicBezTo>
                    <a:pt x="1776" y="3363"/>
                    <a:pt x="1847" y="3292"/>
                    <a:pt x="1847" y="3196"/>
                  </a:cubicBezTo>
                  <a:cubicBezTo>
                    <a:pt x="1847" y="3101"/>
                    <a:pt x="1883" y="3137"/>
                    <a:pt x="2705" y="2303"/>
                  </a:cubicBezTo>
                  <a:cubicBezTo>
                    <a:pt x="2966" y="2030"/>
                    <a:pt x="2812" y="1577"/>
                    <a:pt x="2443" y="1518"/>
                  </a:cubicBezTo>
                  <a:lnTo>
                    <a:pt x="1300" y="1351"/>
                  </a:lnTo>
                  <a:cubicBezTo>
                    <a:pt x="1252" y="1351"/>
                    <a:pt x="1216" y="1327"/>
                    <a:pt x="1192" y="1279"/>
                  </a:cubicBezTo>
                  <a:lnTo>
                    <a:pt x="680" y="255"/>
                  </a:lnTo>
                  <a:cubicBezTo>
                    <a:pt x="594" y="76"/>
                    <a:pt x="42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8" name="Google Shape;12698;p66"/>
            <p:cNvSpPr/>
            <p:nvPr/>
          </p:nvSpPr>
          <p:spPr>
            <a:xfrm>
              <a:off x="2719695" y="3433974"/>
              <a:ext cx="76141" cy="101744"/>
            </a:xfrm>
            <a:custGeom>
              <a:rect b="b" l="l" r="r" t="t"/>
              <a:pathLst>
                <a:path extrusionOk="0" h="3199" w="2394">
                  <a:moveTo>
                    <a:pt x="2232" y="0"/>
                  </a:moveTo>
                  <a:cubicBezTo>
                    <a:pt x="2173" y="0"/>
                    <a:pt x="2110" y="39"/>
                    <a:pt x="2084" y="91"/>
                  </a:cubicBezTo>
                  <a:lnTo>
                    <a:pt x="1763" y="757"/>
                  </a:lnTo>
                  <a:cubicBezTo>
                    <a:pt x="1751" y="805"/>
                    <a:pt x="1703" y="817"/>
                    <a:pt x="1655" y="829"/>
                  </a:cubicBezTo>
                  <a:lnTo>
                    <a:pt x="512" y="996"/>
                  </a:lnTo>
                  <a:cubicBezTo>
                    <a:pt x="131" y="1055"/>
                    <a:pt x="0" y="1508"/>
                    <a:pt x="250" y="1758"/>
                  </a:cubicBezTo>
                  <a:cubicBezTo>
                    <a:pt x="1108" y="2603"/>
                    <a:pt x="1132" y="2555"/>
                    <a:pt x="1120" y="2674"/>
                  </a:cubicBezTo>
                  <a:lnTo>
                    <a:pt x="1060" y="3020"/>
                  </a:lnTo>
                  <a:cubicBezTo>
                    <a:pt x="1048" y="3115"/>
                    <a:pt x="1120" y="3198"/>
                    <a:pt x="1203" y="3198"/>
                  </a:cubicBezTo>
                  <a:cubicBezTo>
                    <a:pt x="1286" y="3198"/>
                    <a:pt x="1358" y="3139"/>
                    <a:pt x="1358" y="3067"/>
                  </a:cubicBezTo>
                  <a:lnTo>
                    <a:pt x="1417" y="2722"/>
                  </a:lnTo>
                  <a:cubicBezTo>
                    <a:pt x="1441" y="2579"/>
                    <a:pt x="1382" y="2424"/>
                    <a:pt x="1286" y="2317"/>
                  </a:cubicBezTo>
                  <a:lnTo>
                    <a:pt x="465" y="1519"/>
                  </a:lnTo>
                  <a:cubicBezTo>
                    <a:pt x="393" y="1448"/>
                    <a:pt x="429" y="1305"/>
                    <a:pt x="536" y="1293"/>
                  </a:cubicBezTo>
                  <a:lnTo>
                    <a:pt x="1679" y="1127"/>
                  </a:lnTo>
                  <a:cubicBezTo>
                    <a:pt x="1834" y="1115"/>
                    <a:pt x="1953" y="1007"/>
                    <a:pt x="2025" y="876"/>
                  </a:cubicBezTo>
                  <a:lnTo>
                    <a:pt x="2358" y="210"/>
                  </a:lnTo>
                  <a:cubicBezTo>
                    <a:pt x="2394" y="150"/>
                    <a:pt x="2370" y="55"/>
                    <a:pt x="2298" y="19"/>
                  </a:cubicBezTo>
                  <a:cubicBezTo>
                    <a:pt x="2278" y="6"/>
                    <a:pt x="2256" y="0"/>
                    <a:pt x="22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699" name="Google Shape;12699;p66"/>
            <p:cNvSpPr/>
            <p:nvPr/>
          </p:nvSpPr>
          <p:spPr>
            <a:xfrm>
              <a:off x="2787472" y="3594366"/>
              <a:ext cx="32600" cy="104543"/>
            </a:xfrm>
            <a:custGeom>
              <a:rect b="b" l="l" r="r" t="t"/>
              <a:pathLst>
                <a:path extrusionOk="0" h="3287" w="1025">
                  <a:moveTo>
                    <a:pt x="167" y="1"/>
                  </a:moveTo>
                  <a:cubicBezTo>
                    <a:pt x="72" y="1"/>
                    <a:pt x="1" y="72"/>
                    <a:pt x="1" y="167"/>
                  </a:cubicBezTo>
                  <a:lnTo>
                    <a:pt x="1" y="2787"/>
                  </a:lnTo>
                  <a:cubicBezTo>
                    <a:pt x="1" y="3072"/>
                    <a:pt x="227" y="3287"/>
                    <a:pt x="513" y="3287"/>
                  </a:cubicBezTo>
                  <a:cubicBezTo>
                    <a:pt x="786" y="3287"/>
                    <a:pt x="1013" y="3072"/>
                    <a:pt x="1013" y="2787"/>
                  </a:cubicBezTo>
                  <a:lnTo>
                    <a:pt x="1013" y="2156"/>
                  </a:lnTo>
                  <a:cubicBezTo>
                    <a:pt x="1025" y="2072"/>
                    <a:pt x="953" y="2001"/>
                    <a:pt x="882" y="2001"/>
                  </a:cubicBezTo>
                  <a:cubicBezTo>
                    <a:pt x="786" y="2001"/>
                    <a:pt x="715" y="2072"/>
                    <a:pt x="715" y="2156"/>
                  </a:cubicBezTo>
                  <a:lnTo>
                    <a:pt x="715" y="2787"/>
                  </a:lnTo>
                  <a:cubicBezTo>
                    <a:pt x="715" y="2894"/>
                    <a:pt x="620" y="2977"/>
                    <a:pt x="525" y="2977"/>
                  </a:cubicBezTo>
                  <a:cubicBezTo>
                    <a:pt x="417" y="2977"/>
                    <a:pt x="334" y="2894"/>
                    <a:pt x="334" y="2787"/>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0" name="Google Shape;12700;p66"/>
          <p:cNvGrpSpPr/>
          <p:nvPr/>
        </p:nvGrpSpPr>
        <p:grpSpPr>
          <a:xfrm>
            <a:off x="2212469" y="3360313"/>
            <a:ext cx="282715" cy="338660"/>
            <a:chOff x="2212469" y="3360313"/>
            <a:chExt cx="282715" cy="338660"/>
          </a:xfrm>
        </p:grpSpPr>
        <p:sp>
          <p:nvSpPr>
            <p:cNvPr id="12701" name="Google Shape;12701;p66"/>
            <p:cNvSpPr/>
            <p:nvPr/>
          </p:nvSpPr>
          <p:spPr>
            <a:xfrm>
              <a:off x="2282313" y="3360313"/>
              <a:ext cx="212871" cy="200403"/>
            </a:xfrm>
            <a:custGeom>
              <a:rect b="b" l="l" r="r" t="t"/>
              <a:pathLst>
                <a:path extrusionOk="0" h="6301" w="6693">
                  <a:moveTo>
                    <a:pt x="2751" y="2573"/>
                  </a:moveTo>
                  <a:lnTo>
                    <a:pt x="4108" y="3919"/>
                  </a:lnTo>
                  <a:lnTo>
                    <a:pt x="2882" y="5157"/>
                  </a:lnTo>
                  <a:lnTo>
                    <a:pt x="1525" y="3800"/>
                  </a:lnTo>
                  <a:lnTo>
                    <a:pt x="2751" y="2573"/>
                  </a:lnTo>
                  <a:close/>
                  <a:moveTo>
                    <a:pt x="5397" y="0"/>
                  </a:moveTo>
                  <a:cubicBezTo>
                    <a:pt x="5323" y="0"/>
                    <a:pt x="5261" y="55"/>
                    <a:pt x="5239" y="121"/>
                  </a:cubicBezTo>
                  <a:cubicBezTo>
                    <a:pt x="5228" y="216"/>
                    <a:pt x="5287" y="287"/>
                    <a:pt x="5359" y="299"/>
                  </a:cubicBezTo>
                  <a:cubicBezTo>
                    <a:pt x="5775" y="383"/>
                    <a:pt x="5990" y="656"/>
                    <a:pt x="6037" y="692"/>
                  </a:cubicBezTo>
                  <a:cubicBezTo>
                    <a:pt x="6478" y="1133"/>
                    <a:pt x="6478" y="1871"/>
                    <a:pt x="6037" y="2335"/>
                  </a:cubicBezTo>
                  <a:lnTo>
                    <a:pt x="5406" y="2954"/>
                  </a:lnTo>
                  <a:lnTo>
                    <a:pt x="3715" y="1264"/>
                  </a:lnTo>
                  <a:lnTo>
                    <a:pt x="4335" y="633"/>
                  </a:lnTo>
                  <a:cubicBezTo>
                    <a:pt x="4466" y="502"/>
                    <a:pt x="4632" y="395"/>
                    <a:pt x="4823" y="347"/>
                  </a:cubicBezTo>
                  <a:cubicBezTo>
                    <a:pt x="4918" y="323"/>
                    <a:pt x="4966" y="228"/>
                    <a:pt x="4930" y="156"/>
                  </a:cubicBezTo>
                  <a:cubicBezTo>
                    <a:pt x="4910" y="88"/>
                    <a:pt x="4842" y="43"/>
                    <a:pt x="4778" y="43"/>
                  </a:cubicBezTo>
                  <a:cubicBezTo>
                    <a:pt x="4765" y="43"/>
                    <a:pt x="4752" y="45"/>
                    <a:pt x="4739" y="49"/>
                  </a:cubicBezTo>
                  <a:cubicBezTo>
                    <a:pt x="4501" y="133"/>
                    <a:pt x="4287" y="240"/>
                    <a:pt x="4108" y="430"/>
                  </a:cubicBezTo>
                  <a:lnTo>
                    <a:pt x="3489" y="1049"/>
                  </a:lnTo>
                  <a:lnTo>
                    <a:pt x="3180" y="752"/>
                  </a:lnTo>
                  <a:cubicBezTo>
                    <a:pt x="3073" y="651"/>
                    <a:pt x="2933" y="600"/>
                    <a:pt x="2794" y="600"/>
                  </a:cubicBezTo>
                  <a:cubicBezTo>
                    <a:pt x="2656" y="600"/>
                    <a:pt x="2519" y="651"/>
                    <a:pt x="2418" y="752"/>
                  </a:cubicBezTo>
                  <a:lnTo>
                    <a:pt x="2049" y="1121"/>
                  </a:lnTo>
                  <a:cubicBezTo>
                    <a:pt x="1834" y="1335"/>
                    <a:pt x="1834" y="1680"/>
                    <a:pt x="2049" y="1883"/>
                  </a:cubicBezTo>
                  <a:lnTo>
                    <a:pt x="2525" y="2359"/>
                  </a:lnTo>
                  <a:lnTo>
                    <a:pt x="60" y="4812"/>
                  </a:lnTo>
                  <a:cubicBezTo>
                    <a:pt x="1" y="4871"/>
                    <a:pt x="1" y="4978"/>
                    <a:pt x="60" y="5038"/>
                  </a:cubicBezTo>
                  <a:cubicBezTo>
                    <a:pt x="90" y="5068"/>
                    <a:pt x="132" y="5083"/>
                    <a:pt x="173" y="5083"/>
                  </a:cubicBezTo>
                  <a:cubicBezTo>
                    <a:pt x="215" y="5083"/>
                    <a:pt x="257" y="5068"/>
                    <a:pt x="286" y="5038"/>
                  </a:cubicBezTo>
                  <a:lnTo>
                    <a:pt x="1287" y="4038"/>
                  </a:lnTo>
                  <a:lnTo>
                    <a:pt x="2644" y="5395"/>
                  </a:lnTo>
                  <a:lnTo>
                    <a:pt x="2001" y="6038"/>
                  </a:lnTo>
                  <a:cubicBezTo>
                    <a:pt x="1894" y="6145"/>
                    <a:pt x="1965" y="6300"/>
                    <a:pt x="2120" y="6300"/>
                  </a:cubicBezTo>
                  <a:cubicBezTo>
                    <a:pt x="2123" y="6300"/>
                    <a:pt x="2125" y="6300"/>
                    <a:pt x="2127" y="6300"/>
                  </a:cubicBezTo>
                  <a:cubicBezTo>
                    <a:pt x="2236" y="6300"/>
                    <a:pt x="2191" y="6277"/>
                    <a:pt x="4370" y="4133"/>
                  </a:cubicBezTo>
                  <a:cubicBezTo>
                    <a:pt x="4454" y="4133"/>
                    <a:pt x="4525" y="4062"/>
                    <a:pt x="4525" y="3966"/>
                  </a:cubicBezTo>
                  <a:cubicBezTo>
                    <a:pt x="4525" y="3859"/>
                    <a:pt x="4442" y="3835"/>
                    <a:pt x="4335" y="3716"/>
                  </a:cubicBezTo>
                  <a:lnTo>
                    <a:pt x="2977" y="2359"/>
                  </a:lnTo>
                  <a:lnTo>
                    <a:pt x="2287" y="1657"/>
                  </a:lnTo>
                  <a:cubicBezTo>
                    <a:pt x="2191" y="1573"/>
                    <a:pt x="2191" y="1430"/>
                    <a:pt x="2287" y="1347"/>
                  </a:cubicBezTo>
                  <a:lnTo>
                    <a:pt x="2656" y="978"/>
                  </a:lnTo>
                  <a:cubicBezTo>
                    <a:pt x="2697" y="930"/>
                    <a:pt x="2754" y="906"/>
                    <a:pt x="2811" y="906"/>
                  </a:cubicBezTo>
                  <a:cubicBezTo>
                    <a:pt x="2867" y="906"/>
                    <a:pt x="2924" y="930"/>
                    <a:pt x="2965" y="978"/>
                  </a:cubicBezTo>
                  <a:lnTo>
                    <a:pt x="5716" y="3728"/>
                  </a:lnTo>
                  <a:cubicBezTo>
                    <a:pt x="5811" y="3812"/>
                    <a:pt x="5811" y="3954"/>
                    <a:pt x="5716" y="4038"/>
                  </a:cubicBezTo>
                  <a:lnTo>
                    <a:pt x="5347" y="4407"/>
                  </a:lnTo>
                  <a:cubicBezTo>
                    <a:pt x="5305" y="4455"/>
                    <a:pt x="5248" y="4478"/>
                    <a:pt x="5192" y="4478"/>
                  </a:cubicBezTo>
                  <a:cubicBezTo>
                    <a:pt x="5135" y="4478"/>
                    <a:pt x="5079" y="4455"/>
                    <a:pt x="5037" y="4407"/>
                  </a:cubicBezTo>
                  <a:lnTo>
                    <a:pt x="4918" y="4288"/>
                  </a:lnTo>
                  <a:cubicBezTo>
                    <a:pt x="4888" y="4258"/>
                    <a:pt x="4847" y="4243"/>
                    <a:pt x="4805" y="4243"/>
                  </a:cubicBezTo>
                  <a:cubicBezTo>
                    <a:pt x="4763" y="4243"/>
                    <a:pt x="4722" y="4258"/>
                    <a:pt x="4692" y="4288"/>
                  </a:cubicBezTo>
                  <a:cubicBezTo>
                    <a:pt x="4632" y="4347"/>
                    <a:pt x="4632" y="4455"/>
                    <a:pt x="4692" y="4514"/>
                  </a:cubicBezTo>
                  <a:lnTo>
                    <a:pt x="4811" y="4633"/>
                  </a:lnTo>
                  <a:cubicBezTo>
                    <a:pt x="4918" y="4740"/>
                    <a:pt x="5055" y="4794"/>
                    <a:pt x="5192" y="4794"/>
                  </a:cubicBezTo>
                  <a:cubicBezTo>
                    <a:pt x="5329" y="4794"/>
                    <a:pt x="5466" y="4740"/>
                    <a:pt x="5573" y="4633"/>
                  </a:cubicBezTo>
                  <a:lnTo>
                    <a:pt x="5942" y="4264"/>
                  </a:lnTo>
                  <a:cubicBezTo>
                    <a:pt x="6156" y="4050"/>
                    <a:pt x="6156" y="3716"/>
                    <a:pt x="5942" y="3502"/>
                  </a:cubicBezTo>
                  <a:lnTo>
                    <a:pt x="5644" y="3204"/>
                  </a:lnTo>
                  <a:lnTo>
                    <a:pt x="6275" y="2585"/>
                  </a:lnTo>
                  <a:cubicBezTo>
                    <a:pt x="6537" y="2300"/>
                    <a:pt x="6692" y="1930"/>
                    <a:pt x="6692" y="1526"/>
                  </a:cubicBezTo>
                  <a:cubicBezTo>
                    <a:pt x="6692" y="823"/>
                    <a:pt x="6216" y="454"/>
                    <a:pt x="6180" y="406"/>
                  </a:cubicBezTo>
                  <a:cubicBezTo>
                    <a:pt x="5978" y="204"/>
                    <a:pt x="5704" y="73"/>
                    <a:pt x="5418" y="2"/>
                  </a:cubicBezTo>
                  <a:cubicBezTo>
                    <a:pt x="5411" y="1"/>
                    <a:pt x="5404" y="0"/>
                    <a:pt x="53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2" name="Google Shape;12702;p66"/>
            <p:cNvSpPr/>
            <p:nvPr/>
          </p:nvSpPr>
          <p:spPr>
            <a:xfrm>
              <a:off x="2234987" y="3526304"/>
              <a:ext cx="106070" cy="94143"/>
            </a:xfrm>
            <a:custGeom>
              <a:rect b="b" l="l" r="r" t="t"/>
              <a:pathLst>
                <a:path extrusionOk="0" h="2960" w="3335">
                  <a:moveTo>
                    <a:pt x="1245" y="1"/>
                  </a:moveTo>
                  <a:cubicBezTo>
                    <a:pt x="1203" y="1"/>
                    <a:pt x="1161" y="15"/>
                    <a:pt x="1132" y="45"/>
                  </a:cubicBezTo>
                  <a:cubicBezTo>
                    <a:pt x="1120" y="57"/>
                    <a:pt x="620" y="462"/>
                    <a:pt x="739" y="1152"/>
                  </a:cubicBezTo>
                  <a:lnTo>
                    <a:pt x="227" y="1664"/>
                  </a:lnTo>
                  <a:cubicBezTo>
                    <a:pt x="84" y="1807"/>
                    <a:pt x="0" y="2010"/>
                    <a:pt x="0" y="2200"/>
                  </a:cubicBezTo>
                  <a:cubicBezTo>
                    <a:pt x="0" y="2659"/>
                    <a:pt x="376" y="2960"/>
                    <a:pt x="766" y="2960"/>
                  </a:cubicBezTo>
                  <a:cubicBezTo>
                    <a:pt x="953" y="2960"/>
                    <a:pt x="1144" y="2890"/>
                    <a:pt x="1298" y="2736"/>
                  </a:cubicBezTo>
                  <a:lnTo>
                    <a:pt x="1810" y="2236"/>
                  </a:lnTo>
                  <a:cubicBezTo>
                    <a:pt x="1868" y="2243"/>
                    <a:pt x="1926" y="2247"/>
                    <a:pt x="1984" y="2247"/>
                  </a:cubicBezTo>
                  <a:cubicBezTo>
                    <a:pt x="2308" y="2247"/>
                    <a:pt x="2626" y="2133"/>
                    <a:pt x="2858" y="1891"/>
                  </a:cubicBezTo>
                  <a:lnTo>
                    <a:pt x="3275" y="1474"/>
                  </a:lnTo>
                  <a:cubicBezTo>
                    <a:pt x="3334" y="1414"/>
                    <a:pt x="3334" y="1307"/>
                    <a:pt x="3275" y="1248"/>
                  </a:cubicBezTo>
                  <a:cubicBezTo>
                    <a:pt x="3245" y="1218"/>
                    <a:pt x="3206" y="1203"/>
                    <a:pt x="3168" y="1203"/>
                  </a:cubicBezTo>
                  <a:cubicBezTo>
                    <a:pt x="3129" y="1203"/>
                    <a:pt x="3090" y="1218"/>
                    <a:pt x="3060" y="1248"/>
                  </a:cubicBezTo>
                  <a:lnTo>
                    <a:pt x="2644" y="1664"/>
                  </a:lnTo>
                  <a:cubicBezTo>
                    <a:pt x="2464" y="1844"/>
                    <a:pt x="2237" y="1929"/>
                    <a:pt x="2008" y="1929"/>
                  </a:cubicBezTo>
                  <a:cubicBezTo>
                    <a:pt x="1934" y="1929"/>
                    <a:pt x="1859" y="1920"/>
                    <a:pt x="1786" y="1903"/>
                  </a:cubicBezTo>
                  <a:cubicBezTo>
                    <a:pt x="1772" y="1900"/>
                    <a:pt x="1760" y="1898"/>
                    <a:pt x="1748" y="1898"/>
                  </a:cubicBezTo>
                  <a:cubicBezTo>
                    <a:pt x="1709" y="1898"/>
                    <a:pt x="1680" y="1914"/>
                    <a:pt x="1644" y="1950"/>
                  </a:cubicBezTo>
                  <a:lnTo>
                    <a:pt x="1072" y="2510"/>
                  </a:lnTo>
                  <a:cubicBezTo>
                    <a:pt x="989" y="2605"/>
                    <a:pt x="882" y="2641"/>
                    <a:pt x="762" y="2641"/>
                  </a:cubicBezTo>
                  <a:cubicBezTo>
                    <a:pt x="358" y="2641"/>
                    <a:pt x="167" y="2164"/>
                    <a:pt x="453" y="1891"/>
                  </a:cubicBezTo>
                  <a:lnTo>
                    <a:pt x="1012" y="1319"/>
                  </a:lnTo>
                  <a:cubicBezTo>
                    <a:pt x="1060" y="1283"/>
                    <a:pt x="1072" y="1236"/>
                    <a:pt x="1060" y="1176"/>
                  </a:cubicBezTo>
                  <a:cubicBezTo>
                    <a:pt x="929" y="605"/>
                    <a:pt x="1358" y="283"/>
                    <a:pt x="1358" y="259"/>
                  </a:cubicBezTo>
                  <a:cubicBezTo>
                    <a:pt x="1417" y="200"/>
                    <a:pt x="1417" y="105"/>
                    <a:pt x="1358" y="45"/>
                  </a:cubicBezTo>
                  <a:cubicBezTo>
                    <a:pt x="1328" y="15"/>
                    <a:pt x="1286" y="1"/>
                    <a:pt x="124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3" name="Google Shape;12703;p66"/>
            <p:cNvSpPr/>
            <p:nvPr/>
          </p:nvSpPr>
          <p:spPr>
            <a:xfrm>
              <a:off x="2212469" y="3622386"/>
              <a:ext cx="61924" cy="76586"/>
            </a:xfrm>
            <a:custGeom>
              <a:rect b="b" l="l" r="r" t="t"/>
              <a:pathLst>
                <a:path extrusionOk="0" h="2408" w="1947">
                  <a:moveTo>
                    <a:pt x="982" y="322"/>
                  </a:moveTo>
                  <a:lnTo>
                    <a:pt x="1447" y="1382"/>
                  </a:lnTo>
                  <a:cubicBezTo>
                    <a:pt x="1566" y="1680"/>
                    <a:pt x="1387" y="2084"/>
                    <a:pt x="970" y="2084"/>
                  </a:cubicBezTo>
                  <a:cubicBezTo>
                    <a:pt x="589" y="2084"/>
                    <a:pt x="387" y="1691"/>
                    <a:pt x="518" y="1382"/>
                  </a:cubicBezTo>
                  <a:lnTo>
                    <a:pt x="982" y="322"/>
                  </a:lnTo>
                  <a:close/>
                  <a:moveTo>
                    <a:pt x="975" y="1"/>
                  </a:moveTo>
                  <a:cubicBezTo>
                    <a:pt x="863" y="1"/>
                    <a:pt x="750" y="60"/>
                    <a:pt x="697" y="179"/>
                  </a:cubicBezTo>
                  <a:lnTo>
                    <a:pt x="220" y="1263"/>
                  </a:lnTo>
                  <a:cubicBezTo>
                    <a:pt x="0" y="1773"/>
                    <a:pt x="333" y="2407"/>
                    <a:pt x="977" y="2407"/>
                  </a:cubicBezTo>
                  <a:cubicBezTo>
                    <a:pt x="994" y="2407"/>
                    <a:pt x="1012" y="2407"/>
                    <a:pt x="1030" y="2406"/>
                  </a:cubicBezTo>
                  <a:cubicBezTo>
                    <a:pt x="1601" y="2382"/>
                    <a:pt x="1947" y="1775"/>
                    <a:pt x="1720" y="1263"/>
                  </a:cubicBezTo>
                  <a:lnTo>
                    <a:pt x="1244" y="179"/>
                  </a:lnTo>
                  <a:cubicBezTo>
                    <a:pt x="1197" y="60"/>
                    <a:pt x="1086" y="1"/>
                    <a:pt x="9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04" name="Google Shape;12704;p66"/>
          <p:cNvGrpSpPr/>
          <p:nvPr/>
        </p:nvGrpSpPr>
        <p:grpSpPr>
          <a:xfrm>
            <a:off x="1768821" y="3361108"/>
            <a:ext cx="278739" cy="339073"/>
            <a:chOff x="1768821" y="3361108"/>
            <a:chExt cx="278739" cy="339073"/>
          </a:xfrm>
        </p:grpSpPr>
        <p:sp>
          <p:nvSpPr>
            <p:cNvPr id="12705" name="Google Shape;12705;p66"/>
            <p:cNvSpPr/>
            <p:nvPr/>
          </p:nvSpPr>
          <p:spPr>
            <a:xfrm>
              <a:off x="1784374" y="3549744"/>
              <a:ext cx="32218" cy="21564"/>
            </a:xfrm>
            <a:custGeom>
              <a:rect b="b" l="l" r="r" t="t"/>
              <a:pathLst>
                <a:path extrusionOk="0" h="678" w="1013">
                  <a:moveTo>
                    <a:pt x="830" y="1"/>
                  </a:moveTo>
                  <a:cubicBezTo>
                    <a:pt x="804" y="1"/>
                    <a:pt x="776" y="8"/>
                    <a:pt x="750" y="23"/>
                  </a:cubicBezTo>
                  <a:lnTo>
                    <a:pt x="143" y="380"/>
                  </a:lnTo>
                  <a:cubicBezTo>
                    <a:pt x="0" y="451"/>
                    <a:pt x="48" y="677"/>
                    <a:pt x="214" y="677"/>
                  </a:cubicBezTo>
                  <a:cubicBezTo>
                    <a:pt x="238" y="677"/>
                    <a:pt x="274" y="677"/>
                    <a:pt x="286" y="665"/>
                  </a:cubicBezTo>
                  <a:lnTo>
                    <a:pt x="893" y="308"/>
                  </a:lnTo>
                  <a:cubicBezTo>
                    <a:pt x="1000" y="261"/>
                    <a:pt x="1012" y="154"/>
                    <a:pt x="976" y="82"/>
                  </a:cubicBezTo>
                  <a:cubicBezTo>
                    <a:pt x="944" y="33"/>
                    <a:pt x="889" y="1"/>
                    <a:pt x="8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6" name="Google Shape;12706;p66"/>
            <p:cNvSpPr/>
            <p:nvPr/>
          </p:nvSpPr>
          <p:spPr>
            <a:xfrm>
              <a:off x="1998326" y="3551652"/>
              <a:ext cx="32218" cy="21532"/>
            </a:xfrm>
            <a:custGeom>
              <a:rect b="b" l="l" r="r" t="t"/>
              <a:pathLst>
                <a:path extrusionOk="0" h="677" w="1013">
                  <a:moveTo>
                    <a:pt x="199" y="0"/>
                  </a:moveTo>
                  <a:cubicBezTo>
                    <a:pt x="141" y="0"/>
                    <a:pt x="80" y="33"/>
                    <a:pt x="48" y="82"/>
                  </a:cubicBezTo>
                  <a:cubicBezTo>
                    <a:pt x="0" y="153"/>
                    <a:pt x="36" y="260"/>
                    <a:pt x="107" y="308"/>
                  </a:cubicBezTo>
                  <a:cubicBezTo>
                    <a:pt x="726" y="665"/>
                    <a:pt x="714" y="677"/>
                    <a:pt x="810" y="677"/>
                  </a:cubicBezTo>
                  <a:cubicBezTo>
                    <a:pt x="953" y="677"/>
                    <a:pt x="1012" y="451"/>
                    <a:pt x="881" y="379"/>
                  </a:cubicBezTo>
                  <a:lnTo>
                    <a:pt x="274" y="22"/>
                  </a:lnTo>
                  <a:cubicBezTo>
                    <a:pt x="251" y="7"/>
                    <a:pt x="226" y="0"/>
                    <a:pt x="1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7" name="Google Shape;12707;p66"/>
            <p:cNvSpPr/>
            <p:nvPr/>
          </p:nvSpPr>
          <p:spPr>
            <a:xfrm>
              <a:off x="1826007" y="3466383"/>
              <a:ext cx="142041" cy="233799"/>
            </a:xfrm>
            <a:custGeom>
              <a:rect b="b" l="l" r="r" t="t"/>
              <a:pathLst>
                <a:path extrusionOk="0" h="7351" w="4466">
                  <a:moveTo>
                    <a:pt x="1715" y="346"/>
                  </a:moveTo>
                  <a:cubicBezTo>
                    <a:pt x="1882" y="346"/>
                    <a:pt x="2013" y="489"/>
                    <a:pt x="2013" y="643"/>
                  </a:cubicBezTo>
                  <a:lnTo>
                    <a:pt x="2013" y="941"/>
                  </a:lnTo>
                  <a:lnTo>
                    <a:pt x="1668" y="941"/>
                  </a:lnTo>
                  <a:cubicBezTo>
                    <a:pt x="1501" y="941"/>
                    <a:pt x="1370" y="810"/>
                    <a:pt x="1370" y="643"/>
                  </a:cubicBezTo>
                  <a:cubicBezTo>
                    <a:pt x="1370" y="489"/>
                    <a:pt x="1501" y="346"/>
                    <a:pt x="1668" y="346"/>
                  </a:cubicBezTo>
                  <a:close/>
                  <a:moveTo>
                    <a:pt x="3573" y="346"/>
                  </a:moveTo>
                  <a:cubicBezTo>
                    <a:pt x="3739" y="346"/>
                    <a:pt x="3870" y="489"/>
                    <a:pt x="3870" y="643"/>
                  </a:cubicBezTo>
                  <a:cubicBezTo>
                    <a:pt x="3870" y="810"/>
                    <a:pt x="3739" y="941"/>
                    <a:pt x="3573" y="941"/>
                  </a:cubicBezTo>
                  <a:lnTo>
                    <a:pt x="3239" y="941"/>
                  </a:lnTo>
                  <a:lnTo>
                    <a:pt x="3239" y="643"/>
                  </a:lnTo>
                  <a:cubicBezTo>
                    <a:pt x="3239" y="489"/>
                    <a:pt x="3370" y="346"/>
                    <a:pt x="3537" y="346"/>
                  </a:cubicBezTo>
                  <a:close/>
                  <a:moveTo>
                    <a:pt x="3727" y="4370"/>
                  </a:moveTo>
                  <a:lnTo>
                    <a:pt x="3727" y="5049"/>
                  </a:lnTo>
                  <a:lnTo>
                    <a:pt x="1513" y="5049"/>
                  </a:lnTo>
                  <a:lnTo>
                    <a:pt x="1513" y="4370"/>
                  </a:lnTo>
                  <a:close/>
                  <a:moveTo>
                    <a:pt x="3739" y="5370"/>
                  </a:moveTo>
                  <a:lnTo>
                    <a:pt x="3739" y="5799"/>
                  </a:lnTo>
                  <a:lnTo>
                    <a:pt x="3727" y="5799"/>
                  </a:lnTo>
                  <a:cubicBezTo>
                    <a:pt x="3727" y="5930"/>
                    <a:pt x="3620" y="6037"/>
                    <a:pt x="3489" y="6037"/>
                  </a:cubicBezTo>
                  <a:lnTo>
                    <a:pt x="1763" y="6037"/>
                  </a:lnTo>
                  <a:cubicBezTo>
                    <a:pt x="1620" y="6037"/>
                    <a:pt x="1525" y="5930"/>
                    <a:pt x="1525" y="5799"/>
                  </a:cubicBezTo>
                  <a:lnTo>
                    <a:pt x="1525" y="5370"/>
                  </a:lnTo>
                  <a:close/>
                  <a:moveTo>
                    <a:pt x="1656" y="0"/>
                  </a:moveTo>
                  <a:cubicBezTo>
                    <a:pt x="1310" y="0"/>
                    <a:pt x="1037" y="286"/>
                    <a:pt x="1037" y="631"/>
                  </a:cubicBezTo>
                  <a:cubicBezTo>
                    <a:pt x="1037" y="977"/>
                    <a:pt x="1310" y="1262"/>
                    <a:pt x="1656" y="1262"/>
                  </a:cubicBezTo>
                  <a:lnTo>
                    <a:pt x="2001" y="1262"/>
                  </a:lnTo>
                  <a:lnTo>
                    <a:pt x="2001" y="2548"/>
                  </a:lnTo>
                  <a:cubicBezTo>
                    <a:pt x="2001" y="2644"/>
                    <a:pt x="2072" y="2715"/>
                    <a:pt x="2168" y="2715"/>
                  </a:cubicBezTo>
                  <a:cubicBezTo>
                    <a:pt x="2251" y="2715"/>
                    <a:pt x="2322" y="2644"/>
                    <a:pt x="2322" y="2548"/>
                  </a:cubicBezTo>
                  <a:lnTo>
                    <a:pt x="2322" y="1262"/>
                  </a:lnTo>
                  <a:lnTo>
                    <a:pt x="2906" y="1262"/>
                  </a:lnTo>
                  <a:lnTo>
                    <a:pt x="2906" y="4037"/>
                  </a:lnTo>
                  <a:lnTo>
                    <a:pt x="2322" y="4037"/>
                  </a:lnTo>
                  <a:lnTo>
                    <a:pt x="2322" y="3191"/>
                  </a:lnTo>
                  <a:cubicBezTo>
                    <a:pt x="2322" y="3108"/>
                    <a:pt x="2251" y="3025"/>
                    <a:pt x="2168" y="3025"/>
                  </a:cubicBezTo>
                  <a:cubicBezTo>
                    <a:pt x="2072" y="3025"/>
                    <a:pt x="2001" y="3108"/>
                    <a:pt x="2001" y="3191"/>
                  </a:cubicBezTo>
                  <a:lnTo>
                    <a:pt x="2001" y="4060"/>
                  </a:lnTo>
                  <a:lnTo>
                    <a:pt x="1513" y="4060"/>
                  </a:lnTo>
                  <a:cubicBezTo>
                    <a:pt x="1489" y="3596"/>
                    <a:pt x="1298" y="3167"/>
                    <a:pt x="941" y="2846"/>
                  </a:cubicBezTo>
                  <a:cubicBezTo>
                    <a:pt x="679" y="2608"/>
                    <a:pt x="465" y="2310"/>
                    <a:pt x="334" y="1989"/>
                  </a:cubicBezTo>
                  <a:cubicBezTo>
                    <a:pt x="305" y="1930"/>
                    <a:pt x="235" y="1887"/>
                    <a:pt x="165" y="1887"/>
                  </a:cubicBezTo>
                  <a:cubicBezTo>
                    <a:pt x="150" y="1887"/>
                    <a:pt x="135" y="1889"/>
                    <a:pt x="120" y="1893"/>
                  </a:cubicBezTo>
                  <a:cubicBezTo>
                    <a:pt x="48" y="1929"/>
                    <a:pt x="1" y="2036"/>
                    <a:pt x="36" y="2108"/>
                  </a:cubicBezTo>
                  <a:cubicBezTo>
                    <a:pt x="179" y="2477"/>
                    <a:pt x="417" y="2810"/>
                    <a:pt x="715" y="3084"/>
                  </a:cubicBezTo>
                  <a:cubicBezTo>
                    <a:pt x="1001" y="3358"/>
                    <a:pt x="1179" y="3727"/>
                    <a:pt x="1179" y="4120"/>
                  </a:cubicBezTo>
                  <a:lnTo>
                    <a:pt x="1179" y="5823"/>
                  </a:lnTo>
                  <a:cubicBezTo>
                    <a:pt x="1179" y="6096"/>
                    <a:pt x="1358" y="6311"/>
                    <a:pt x="1608" y="6382"/>
                  </a:cubicBezTo>
                  <a:cubicBezTo>
                    <a:pt x="1608" y="6513"/>
                    <a:pt x="1644" y="6644"/>
                    <a:pt x="1703" y="6775"/>
                  </a:cubicBezTo>
                  <a:cubicBezTo>
                    <a:pt x="1738" y="6837"/>
                    <a:pt x="1793" y="6872"/>
                    <a:pt x="1848" y="6872"/>
                  </a:cubicBezTo>
                  <a:cubicBezTo>
                    <a:pt x="1868" y="6872"/>
                    <a:pt x="1887" y="6868"/>
                    <a:pt x="1906" y="6858"/>
                  </a:cubicBezTo>
                  <a:cubicBezTo>
                    <a:pt x="1989" y="6811"/>
                    <a:pt x="2025" y="6715"/>
                    <a:pt x="1989" y="6644"/>
                  </a:cubicBezTo>
                  <a:cubicBezTo>
                    <a:pt x="1953" y="6573"/>
                    <a:pt x="1930" y="6477"/>
                    <a:pt x="1930" y="6394"/>
                  </a:cubicBezTo>
                  <a:lnTo>
                    <a:pt x="3263" y="6394"/>
                  </a:lnTo>
                  <a:cubicBezTo>
                    <a:pt x="3243" y="6759"/>
                    <a:pt x="2922" y="7025"/>
                    <a:pt x="2575" y="7025"/>
                  </a:cubicBezTo>
                  <a:cubicBezTo>
                    <a:pt x="2503" y="7025"/>
                    <a:pt x="2430" y="7014"/>
                    <a:pt x="2358" y="6989"/>
                  </a:cubicBezTo>
                  <a:cubicBezTo>
                    <a:pt x="2336" y="6981"/>
                    <a:pt x="2314" y="6977"/>
                    <a:pt x="2294" y="6977"/>
                  </a:cubicBezTo>
                  <a:cubicBezTo>
                    <a:pt x="2227" y="6977"/>
                    <a:pt x="2171" y="7018"/>
                    <a:pt x="2144" y="7073"/>
                  </a:cubicBezTo>
                  <a:cubicBezTo>
                    <a:pt x="2120" y="7168"/>
                    <a:pt x="2168" y="7251"/>
                    <a:pt x="2239" y="7287"/>
                  </a:cubicBezTo>
                  <a:cubicBezTo>
                    <a:pt x="2356" y="7330"/>
                    <a:pt x="2473" y="7350"/>
                    <a:pt x="2588" y="7350"/>
                  </a:cubicBezTo>
                  <a:cubicBezTo>
                    <a:pt x="3106" y="7350"/>
                    <a:pt x="3563" y="6940"/>
                    <a:pt x="3573" y="6394"/>
                  </a:cubicBezTo>
                  <a:cubicBezTo>
                    <a:pt x="3835" y="6334"/>
                    <a:pt x="4013" y="6108"/>
                    <a:pt x="4013" y="5846"/>
                  </a:cubicBezTo>
                  <a:lnTo>
                    <a:pt x="4013" y="4156"/>
                  </a:lnTo>
                  <a:cubicBezTo>
                    <a:pt x="4013" y="3798"/>
                    <a:pt x="4144" y="3465"/>
                    <a:pt x="4370" y="3203"/>
                  </a:cubicBezTo>
                  <a:cubicBezTo>
                    <a:pt x="4466" y="3108"/>
                    <a:pt x="4454" y="3001"/>
                    <a:pt x="4394" y="2941"/>
                  </a:cubicBezTo>
                  <a:cubicBezTo>
                    <a:pt x="4366" y="2913"/>
                    <a:pt x="4326" y="2898"/>
                    <a:pt x="4287" y="2898"/>
                  </a:cubicBezTo>
                  <a:cubicBezTo>
                    <a:pt x="4243" y="2898"/>
                    <a:pt x="4199" y="2916"/>
                    <a:pt x="4168" y="2953"/>
                  </a:cubicBezTo>
                  <a:cubicBezTo>
                    <a:pt x="3906" y="3251"/>
                    <a:pt x="3739" y="3644"/>
                    <a:pt x="3727" y="4060"/>
                  </a:cubicBezTo>
                  <a:lnTo>
                    <a:pt x="3239" y="4060"/>
                  </a:lnTo>
                  <a:lnTo>
                    <a:pt x="3239" y="1262"/>
                  </a:lnTo>
                  <a:lnTo>
                    <a:pt x="3573" y="1262"/>
                  </a:lnTo>
                  <a:cubicBezTo>
                    <a:pt x="3918" y="1262"/>
                    <a:pt x="4204" y="977"/>
                    <a:pt x="4204" y="631"/>
                  </a:cubicBezTo>
                  <a:cubicBezTo>
                    <a:pt x="4204" y="286"/>
                    <a:pt x="3918" y="0"/>
                    <a:pt x="3573" y="0"/>
                  </a:cubicBezTo>
                  <a:lnTo>
                    <a:pt x="3537" y="0"/>
                  </a:lnTo>
                  <a:cubicBezTo>
                    <a:pt x="3192" y="0"/>
                    <a:pt x="2906" y="286"/>
                    <a:pt x="2906" y="631"/>
                  </a:cubicBezTo>
                  <a:lnTo>
                    <a:pt x="2906" y="929"/>
                  </a:lnTo>
                  <a:lnTo>
                    <a:pt x="2322" y="929"/>
                  </a:lnTo>
                  <a:lnTo>
                    <a:pt x="2322" y="631"/>
                  </a:lnTo>
                  <a:cubicBezTo>
                    <a:pt x="2322" y="286"/>
                    <a:pt x="2049"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8" name="Google Shape;12708;p66"/>
            <p:cNvSpPr/>
            <p:nvPr/>
          </p:nvSpPr>
          <p:spPr>
            <a:xfrm>
              <a:off x="1820345" y="3409706"/>
              <a:ext cx="177631" cy="144236"/>
            </a:xfrm>
            <a:custGeom>
              <a:rect b="b" l="l" r="r" t="t"/>
              <a:pathLst>
                <a:path extrusionOk="0" h="4535" w="5585">
                  <a:moveTo>
                    <a:pt x="2818" y="1"/>
                  </a:moveTo>
                  <a:cubicBezTo>
                    <a:pt x="1382" y="1"/>
                    <a:pt x="0" y="1113"/>
                    <a:pt x="0" y="2782"/>
                  </a:cubicBezTo>
                  <a:cubicBezTo>
                    <a:pt x="0" y="2937"/>
                    <a:pt x="24" y="3080"/>
                    <a:pt x="36" y="3223"/>
                  </a:cubicBezTo>
                  <a:cubicBezTo>
                    <a:pt x="47" y="3299"/>
                    <a:pt x="107" y="3355"/>
                    <a:pt x="190" y="3355"/>
                  </a:cubicBezTo>
                  <a:cubicBezTo>
                    <a:pt x="198" y="3355"/>
                    <a:pt x="206" y="3355"/>
                    <a:pt x="214" y="3354"/>
                  </a:cubicBezTo>
                  <a:cubicBezTo>
                    <a:pt x="298" y="3342"/>
                    <a:pt x="357" y="3259"/>
                    <a:pt x="345" y="3175"/>
                  </a:cubicBezTo>
                  <a:cubicBezTo>
                    <a:pt x="333" y="3044"/>
                    <a:pt x="310" y="2925"/>
                    <a:pt x="310" y="2782"/>
                  </a:cubicBezTo>
                  <a:cubicBezTo>
                    <a:pt x="310" y="1416"/>
                    <a:pt x="1429" y="318"/>
                    <a:pt x="2779" y="318"/>
                  </a:cubicBezTo>
                  <a:cubicBezTo>
                    <a:pt x="2793" y="318"/>
                    <a:pt x="2807" y="318"/>
                    <a:pt x="2822" y="318"/>
                  </a:cubicBezTo>
                  <a:cubicBezTo>
                    <a:pt x="4143" y="330"/>
                    <a:pt x="5227" y="1437"/>
                    <a:pt x="5239" y="2759"/>
                  </a:cubicBezTo>
                  <a:lnTo>
                    <a:pt x="5239" y="2782"/>
                  </a:lnTo>
                  <a:cubicBezTo>
                    <a:pt x="5239" y="3318"/>
                    <a:pt x="5060" y="3842"/>
                    <a:pt x="4751" y="4271"/>
                  </a:cubicBezTo>
                  <a:cubicBezTo>
                    <a:pt x="4691" y="4354"/>
                    <a:pt x="4703" y="4437"/>
                    <a:pt x="4775" y="4497"/>
                  </a:cubicBezTo>
                  <a:cubicBezTo>
                    <a:pt x="4809" y="4522"/>
                    <a:pt x="4844" y="4534"/>
                    <a:pt x="4877" y="4534"/>
                  </a:cubicBezTo>
                  <a:cubicBezTo>
                    <a:pt x="4923" y="4534"/>
                    <a:pt x="4966" y="4510"/>
                    <a:pt x="5001" y="4461"/>
                  </a:cubicBezTo>
                  <a:cubicBezTo>
                    <a:pt x="5370" y="3973"/>
                    <a:pt x="5572" y="3390"/>
                    <a:pt x="5572" y="2782"/>
                  </a:cubicBezTo>
                  <a:cubicBezTo>
                    <a:pt x="5584" y="2782"/>
                    <a:pt x="5584" y="2771"/>
                    <a:pt x="5584" y="2759"/>
                  </a:cubicBezTo>
                  <a:cubicBezTo>
                    <a:pt x="5572" y="2032"/>
                    <a:pt x="5286" y="1342"/>
                    <a:pt x="4763" y="818"/>
                  </a:cubicBezTo>
                  <a:cubicBezTo>
                    <a:pt x="4198" y="253"/>
                    <a:pt x="3502" y="1"/>
                    <a:pt x="28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09" name="Google Shape;12709;p66"/>
            <p:cNvSpPr/>
            <p:nvPr/>
          </p:nvSpPr>
          <p:spPr>
            <a:xfrm>
              <a:off x="1904406" y="3361108"/>
              <a:ext cx="10241" cy="32982"/>
            </a:xfrm>
            <a:custGeom>
              <a:rect b="b" l="l" r="r" t="t"/>
              <a:pathLst>
                <a:path extrusionOk="0" h="1037" w="322">
                  <a:moveTo>
                    <a:pt x="155" y="0"/>
                  </a:moveTo>
                  <a:cubicBezTo>
                    <a:pt x="72" y="0"/>
                    <a:pt x="0" y="72"/>
                    <a:pt x="0" y="167"/>
                  </a:cubicBezTo>
                  <a:lnTo>
                    <a:pt x="0" y="870"/>
                  </a:lnTo>
                  <a:cubicBezTo>
                    <a:pt x="0" y="965"/>
                    <a:pt x="72" y="1036"/>
                    <a:pt x="155" y="1036"/>
                  </a:cubicBezTo>
                  <a:cubicBezTo>
                    <a:pt x="250" y="1036"/>
                    <a:pt x="322" y="965"/>
                    <a:pt x="322" y="870"/>
                  </a:cubicBezTo>
                  <a:lnTo>
                    <a:pt x="322" y="167"/>
                  </a:lnTo>
                  <a:cubicBezTo>
                    <a:pt x="310" y="60"/>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0" name="Google Shape;12710;p66"/>
            <p:cNvSpPr/>
            <p:nvPr/>
          </p:nvSpPr>
          <p:spPr>
            <a:xfrm>
              <a:off x="1836248" y="3378219"/>
              <a:ext cx="23504" cy="29865"/>
            </a:xfrm>
            <a:custGeom>
              <a:rect b="b" l="l" r="r" t="t"/>
              <a:pathLst>
                <a:path extrusionOk="0" h="939" w="739">
                  <a:moveTo>
                    <a:pt x="181" y="0"/>
                  </a:moveTo>
                  <a:cubicBezTo>
                    <a:pt x="154" y="0"/>
                    <a:pt x="125" y="7"/>
                    <a:pt x="95" y="22"/>
                  </a:cubicBezTo>
                  <a:cubicBezTo>
                    <a:pt x="24" y="70"/>
                    <a:pt x="0" y="165"/>
                    <a:pt x="36" y="248"/>
                  </a:cubicBezTo>
                  <a:lnTo>
                    <a:pt x="393" y="855"/>
                  </a:lnTo>
                  <a:cubicBezTo>
                    <a:pt x="429" y="903"/>
                    <a:pt x="488" y="939"/>
                    <a:pt x="536" y="939"/>
                  </a:cubicBezTo>
                  <a:cubicBezTo>
                    <a:pt x="667" y="939"/>
                    <a:pt x="738" y="796"/>
                    <a:pt x="679" y="701"/>
                  </a:cubicBezTo>
                  <a:lnTo>
                    <a:pt x="322" y="82"/>
                  </a:lnTo>
                  <a:cubicBezTo>
                    <a:pt x="289" y="33"/>
                    <a:pt x="23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1" name="Google Shape;12711;p66"/>
            <p:cNvSpPr/>
            <p:nvPr/>
          </p:nvSpPr>
          <p:spPr>
            <a:xfrm>
              <a:off x="1787014" y="3427072"/>
              <a:ext cx="31073" cy="21691"/>
            </a:xfrm>
            <a:custGeom>
              <a:rect b="b" l="l" r="r" t="t"/>
              <a:pathLst>
                <a:path extrusionOk="0" h="682" w="977">
                  <a:moveTo>
                    <a:pt x="187" y="0"/>
                  </a:moveTo>
                  <a:cubicBezTo>
                    <a:pt x="129" y="0"/>
                    <a:pt x="69" y="32"/>
                    <a:pt x="36" y="81"/>
                  </a:cubicBezTo>
                  <a:cubicBezTo>
                    <a:pt x="0" y="153"/>
                    <a:pt x="24" y="260"/>
                    <a:pt x="96" y="308"/>
                  </a:cubicBezTo>
                  <a:lnTo>
                    <a:pt x="715" y="665"/>
                  </a:lnTo>
                  <a:cubicBezTo>
                    <a:pt x="737" y="676"/>
                    <a:pt x="762" y="681"/>
                    <a:pt x="788" y="681"/>
                  </a:cubicBezTo>
                  <a:cubicBezTo>
                    <a:pt x="846" y="681"/>
                    <a:pt x="904" y="655"/>
                    <a:pt x="929" y="605"/>
                  </a:cubicBezTo>
                  <a:cubicBezTo>
                    <a:pt x="977" y="510"/>
                    <a:pt x="953" y="427"/>
                    <a:pt x="870" y="379"/>
                  </a:cubicBezTo>
                  <a:lnTo>
                    <a:pt x="262" y="22"/>
                  </a:lnTo>
                  <a:cubicBezTo>
                    <a:pt x="240" y="7"/>
                    <a:pt x="214" y="0"/>
                    <a:pt x="1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2" name="Google Shape;12712;p66"/>
            <p:cNvSpPr/>
            <p:nvPr/>
          </p:nvSpPr>
          <p:spPr>
            <a:xfrm>
              <a:off x="1768821" y="3494021"/>
              <a:ext cx="33363" cy="10623"/>
            </a:xfrm>
            <a:custGeom>
              <a:rect b="b" l="l" r="r" t="t"/>
              <a:pathLst>
                <a:path extrusionOk="0" h="334" w="1049">
                  <a:moveTo>
                    <a:pt x="168" y="1"/>
                  </a:moveTo>
                  <a:cubicBezTo>
                    <a:pt x="72" y="1"/>
                    <a:pt x="1" y="72"/>
                    <a:pt x="1" y="167"/>
                  </a:cubicBezTo>
                  <a:cubicBezTo>
                    <a:pt x="1" y="251"/>
                    <a:pt x="72" y="334"/>
                    <a:pt x="168" y="334"/>
                  </a:cubicBezTo>
                  <a:lnTo>
                    <a:pt x="882" y="334"/>
                  </a:lnTo>
                  <a:cubicBezTo>
                    <a:pt x="965" y="334"/>
                    <a:pt x="1049" y="251"/>
                    <a:pt x="1049" y="167"/>
                  </a:cubicBezTo>
                  <a:cubicBezTo>
                    <a:pt x="1049" y="72"/>
                    <a:pt x="965" y="1"/>
                    <a:pt x="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3" name="Google Shape;12713;p66"/>
            <p:cNvSpPr/>
            <p:nvPr/>
          </p:nvSpPr>
          <p:spPr>
            <a:xfrm>
              <a:off x="2014610" y="3495930"/>
              <a:ext cx="32950" cy="10623"/>
            </a:xfrm>
            <a:custGeom>
              <a:rect b="b" l="l" r="r" t="t"/>
              <a:pathLst>
                <a:path extrusionOk="0" h="334" w="1036">
                  <a:moveTo>
                    <a:pt x="167" y="0"/>
                  </a:moveTo>
                  <a:cubicBezTo>
                    <a:pt x="71" y="0"/>
                    <a:pt x="0" y="71"/>
                    <a:pt x="0" y="167"/>
                  </a:cubicBezTo>
                  <a:cubicBezTo>
                    <a:pt x="0" y="250"/>
                    <a:pt x="71" y="333"/>
                    <a:pt x="167" y="333"/>
                  </a:cubicBezTo>
                  <a:lnTo>
                    <a:pt x="881" y="333"/>
                  </a:lnTo>
                  <a:cubicBezTo>
                    <a:pt x="964" y="333"/>
                    <a:pt x="1036" y="250"/>
                    <a:pt x="1036" y="167"/>
                  </a:cubicBezTo>
                  <a:cubicBezTo>
                    <a:pt x="1024" y="71"/>
                    <a:pt x="953"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4" name="Google Shape;12714;p66"/>
            <p:cNvSpPr/>
            <p:nvPr/>
          </p:nvSpPr>
          <p:spPr>
            <a:xfrm>
              <a:off x="1999439" y="3428948"/>
              <a:ext cx="31105" cy="21882"/>
            </a:xfrm>
            <a:custGeom>
              <a:rect b="b" l="l" r="r" t="t"/>
              <a:pathLst>
                <a:path extrusionOk="0" h="688" w="978">
                  <a:moveTo>
                    <a:pt x="795" y="1"/>
                  </a:moveTo>
                  <a:cubicBezTo>
                    <a:pt x="769" y="1"/>
                    <a:pt x="741" y="8"/>
                    <a:pt x="715" y="22"/>
                  </a:cubicBezTo>
                  <a:lnTo>
                    <a:pt x="108" y="380"/>
                  </a:lnTo>
                  <a:cubicBezTo>
                    <a:pt x="25" y="427"/>
                    <a:pt x="1" y="511"/>
                    <a:pt x="48" y="606"/>
                  </a:cubicBezTo>
                  <a:cubicBezTo>
                    <a:pt x="73" y="655"/>
                    <a:pt x="125" y="687"/>
                    <a:pt x="183" y="687"/>
                  </a:cubicBezTo>
                  <a:cubicBezTo>
                    <a:pt x="209" y="687"/>
                    <a:pt x="237" y="680"/>
                    <a:pt x="263" y="665"/>
                  </a:cubicBezTo>
                  <a:lnTo>
                    <a:pt x="882" y="308"/>
                  </a:lnTo>
                  <a:cubicBezTo>
                    <a:pt x="953" y="249"/>
                    <a:pt x="977" y="153"/>
                    <a:pt x="941" y="82"/>
                  </a:cubicBezTo>
                  <a:cubicBezTo>
                    <a:pt x="909" y="33"/>
                    <a:pt x="854" y="1"/>
                    <a:pt x="7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5" name="Google Shape;12715;p66"/>
            <p:cNvSpPr/>
            <p:nvPr/>
          </p:nvSpPr>
          <p:spPr>
            <a:xfrm>
              <a:off x="1958156" y="3379269"/>
              <a:ext cx="23917" cy="29579"/>
            </a:xfrm>
            <a:custGeom>
              <a:rect b="b" l="l" r="r" t="t"/>
              <a:pathLst>
                <a:path extrusionOk="0" h="930" w="752">
                  <a:moveTo>
                    <a:pt x="562" y="0"/>
                  </a:moveTo>
                  <a:cubicBezTo>
                    <a:pt x="506" y="0"/>
                    <a:pt x="449" y="30"/>
                    <a:pt x="418" y="84"/>
                  </a:cubicBezTo>
                  <a:lnTo>
                    <a:pt x="61" y="691"/>
                  </a:lnTo>
                  <a:cubicBezTo>
                    <a:pt x="1" y="799"/>
                    <a:pt x="72" y="930"/>
                    <a:pt x="191" y="930"/>
                  </a:cubicBezTo>
                  <a:cubicBezTo>
                    <a:pt x="251" y="930"/>
                    <a:pt x="299" y="894"/>
                    <a:pt x="334" y="858"/>
                  </a:cubicBezTo>
                  <a:lnTo>
                    <a:pt x="692" y="239"/>
                  </a:lnTo>
                  <a:cubicBezTo>
                    <a:pt x="751" y="168"/>
                    <a:pt x="715" y="72"/>
                    <a:pt x="644" y="25"/>
                  </a:cubicBezTo>
                  <a:cubicBezTo>
                    <a:pt x="619" y="8"/>
                    <a:pt x="591" y="0"/>
                    <a:pt x="5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6" name="Google Shape;12716;p66"/>
          <p:cNvGrpSpPr/>
          <p:nvPr/>
        </p:nvGrpSpPr>
        <p:grpSpPr>
          <a:xfrm>
            <a:off x="5337883" y="3336873"/>
            <a:ext cx="307141" cy="376826"/>
            <a:chOff x="5337883" y="3336873"/>
            <a:chExt cx="307141" cy="376826"/>
          </a:xfrm>
        </p:grpSpPr>
        <p:sp>
          <p:nvSpPr>
            <p:cNvPr id="12717" name="Google Shape;12717;p66"/>
            <p:cNvSpPr/>
            <p:nvPr/>
          </p:nvSpPr>
          <p:spPr>
            <a:xfrm>
              <a:off x="5405659" y="3336873"/>
              <a:ext cx="223844" cy="125375"/>
            </a:xfrm>
            <a:custGeom>
              <a:rect b="b" l="l" r="r" t="t"/>
              <a:pathLst>
                <a:path extrusionOk="0" h="3942" w="7038">
                  <a:moveTo>
                    <a:pt x="2882" y="346"/>
                  </a:moveTo>
                  <a:lnTo>
                    <a:pt x="2882" y="679"/>
                  </a:lnTo>
                  <a:lnTo>
                    <a:pt x="2429" y="679"/>
                  </a:lnTo>
                  <a:lnTo>
                    <a:pt x="2429" y="346"/>
                  </a:lnTo>
                  <a:close/>
                  <a:moveTo>
                    <a:pt x="3501" y="1036"/>
                  </a:moveTo>
                  <a:lnTo>
                    <a:pt x="3501" y="1227"/>
                  </a:lnTo>
                  <a:lnTo>
                    <a:pt x="3513" y="1227"/>
                  </a:lnTo>
                  <a:lnTo>
                    <a:pt x="3513" y="1405"/>
                  </a:lnTo>
                  <a:lnTo>
                    <a:pt x="1798" y="1405"/>
                  </a:lnTo>
                  <a:lnTo>
                    <a:pt x="1798" y="1227"/>
                  </a:lnTo>
                  <a:lnTo>
                    <a:pt x="1798" y="1036"/>
                  </a:lnTo>
                  <a:close/>
                  <a:moveTo>
                    <a:pt x="2334" y="0"/>
                  </a:moveTo>
                  <a:cubicBezTo>
                    <a:pt x="2191" y="0"/>
                    <a:pt x="2072" y="119"/>
                    <a:pt x="2072" y="274"/>
                  </a:cubicBezTo>
                  <a:lnTo>
                    <a:pt x="2072" y="703"/>
                  </a:lnTo>
                  <a:lnTo>
                    <a:pt x="1691" y="703"/>
                  </a:lnTo>
                  <a:cubicBezTo>
                    <a:pt x="1560" y="703"/>
                    <a:pt x="1441" y="810"/>
                    <a:pt x="1441" y="953"/>
                  </a:cubicBezTo>
                  <a:lnTo>
                    <a:pt x="1441" y="1060"/>
                  </a:lnTo>
                  <a:lnTo>
                    <a:pt x="179" y="1060"/>
                  </a:lnTo>
                  <a:cubicBezTo>
                    <a:pt x="84" y="1060"/>
                    <a:pt x="0" y="1132"/>
                    <a:pt x="0" y="1239"/>
                  </a:cubicBezTo>
                  <a:cubicBezTo>
                    <a:pt x="0" y="1346"/>
                    <a:pt x="72" y="1417"/>
                    <a:pt x="179" y="1417"/>
                  </a:cubicBezTo>
                  <a:lnTo>
                    <a:pt x="1441" y="1417"/>
                  </a:lnTo>
                  <a:lnTo>
                    <a:pt x="1441" y="1524"/>
                  </a:lnTo>
                  <a:cubicBezTo>
                    <a:pt x="1441" y="1655"/>
                    <a:pt x="1548" y="1774"/>
                    <a:pt x="1691" y="1774"/>
                  </a:cubicBezTo>
                  <a:lnTo>
                    <a:pt x="3596" y="1774"/>
                  </a:lnTo>
                  <a:cubicBezTo>
                    <a:pt x="3739" y="1774"/>
                    <a:pt x="3858" y="1667"/>
                    <a:pt x="3858" y="1524"/>
                  </a:cubicBezTo>
                  <a:lnTo>
                    <a:pt x="3858" y="1417"/>
                  </a:lnTo>
                  <a:lnTo>
                    <a:pt x="6680" y="1417"/>
                  </a:lnTo>
                  <a:lnTo>
                    <a:pt x="6680" y="3763"/>
                  </a:lnTo>
                  <a:cubicBezTo>
                    <a:pt x="6680" y="3858"/>
                    <a:pt x="6751" y="3941"/>
                    <a:pt x="6858" y="3941"/>
                  </a:cubicBezTo>
                  <a:cubicBezTo>
                    <a:pt x="6954" y="3941"/>
                    <a:pt x="7037" y="3870"/>
                    <a:pt x="7037" y="3763"/>
                  </a:cubicBezTo>
                  <a:lnTo>
                    <a:pt x="7037" y="1417"/>
                  </a:lnTo>
                  <a:cubicBezTo>
                    <a:pt x="7025" y="1191"/>
                    <a:pt x="6870" y="1048"/>
                    <a:pt x="6680" y="1048"/>
                  </a:cubicBezTo>
                  <a:lnTo>
                    <a:pt x="3858" y="1048"/>
                  </a:lnTo>
                  <a:lnTo>
                    <a:pt x="3858" y="941"/>
                  </a:lnTo>
                  <a:cubicBezTo>
                    <a:pt x="3858" y="810"/>
                    <a:pt x="3751" y="679"/>
                    <a:pt x="3596" y="679"/>
                  </a:cubicBezTo>
                  <a:lnTo>
                    <a:pt x="3227" y="679"/>
                  </a:lnTo>
                  <a:lnTo>
                    <a:pt x="3227" y="274"/>
                  </a:lnTo>
                  <a:cubicBezTo>
                    <a:pt x="3227" y="119"/>
                    <a:pt x="310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18" name="Google Shape;12718;p66"/>
            <p:cNvSpPr/>
            <p:nvPr/>
          </p:nvSpPr>
          <p:spPr>
            <a:xfrm>
              <a:off x="5337883" y="3369060"/>
              <a:ext cx="307141" cy="344639"/>
            </a:xfrm>
            <a:custGeom>
              <a:rect b="b" l="l" r="r" t="t"/>
              <a:pathLst>
                <a:path extrusionOk="0" h="10836" w="9657">
                  <a:moveTo>
                    <a:pt x="5811" y="1774"/>
                  </a:moveTo>
                  <a:lnTo>
                    <a:pt x="6370" y="2572"/>
                  </a:lnTo>
                  <a:lnTo>
                    <a:pt x="6144" y="2453"/>
                  </a:lnTo>
                  <a:cubicBezTo>
                    <a:pt x="6119" y="2445"/>
                    <a:pt x="6087" y="2436"/>
                    <a:pt x="6054" y="2436"/>
                  </a:cubicBezTo>
                  <a:cubicBezTo>
                    <a:pt x="6041" y="2436"/>
                    <a:pt x="6027" y="2438"/>
                    <a:pt x="6013" y="2441"/>
                  </a:cubicBezTo>
                  <a:cubicBezTo>
                    <a:pt x="5965" y="2453"/>
                    <a:pt x="5941" y="2489"/>
                    <a:pt x="5906" y="2536"/>
                  </a:cubicBezTo>
                  <a:lnTo>
                    <a:pt x="5775" y="2798"/>
                  </a:lnTo>
                  <a:lnTo>
                    <a:pt x="5596" y="2548"/>
                  </a:lnTo>
                  <a:cubicBezTo>
                    <a:pt x="5560" y="2501"/>
                    <a:pt x="5501" y="2465"/>
                    <a:pt x="5465" y="2465"/>
                  </a:cubicBezTo>
                  <a:cubicBezTo>
                    <a:pt x="5441" y="2465"/>
                    <a:pt x="5430" y="2465"/>
                    <a:pt x="5406" y="2489"/>
                  </a:cubicBezTo>
                  <a:lnTo>
                    <a:pt x="5203" y="2548"/>
                  </a:lnTo>
                  <a:lnTo>
                    <a:pt x="5811" y="1774"/>
                  </a:lnTo>
                  <a:close/>
                  <a:moveTo>
                    <a:pt x="2870" y="3346"/>
                  </a:moveTo>
                  <a:lnTo>
                    <a:pt x="3179" y="3787"/>
                  </a:lnTo>
                  <a:lnTo>
                    <a:pt x="2905" y="4049"/>
                  </a:lnTo>
                  <a:lnTo>
                    <a:pt x="2798" y="3906"/>
                  </a:lnTo>
                  <a:cubicBezTo>
                    <a:pt x="2763" y="3858"/>
                    <a:pt x="2703" y="3822"/>
                    <a:pt x="2643" y="3822"/>
                  </a:cubicBezTo>
                  <a:lnTo>
                    <a:pt x="2620" y="3822"/>
                  </a:lnTo>
                  <a:lnTo>
                    <a:pt x="2453" y="3858"/>
                  </a:lnTo>
                  <a:lnTo>
                    <a:pt x="2501" y="3822"/>
                  </a:lnTo>
                  <a:lnTo>
                    <a:pt x="2870" y="3346"/>
                  </a:lnTo>
                  <a:close/>
                  <a:moveTo>
                    <a:pt x="6084" y="2870"/>
                  </a:moveTo>
                  <a:lnTo>
                    <a:pt x="6763" y="3227"/>
                  </a:lnTo>
                  <a:lnTo>
                    <a:pt x="7870" y="4811"/>
                  </a:lnTo>
                  <a:lnTo>
                    <a:pt x="1679" y="4811"/>
                  </a:lnTo>
                  <a:lnTo>
                    <a:pt x="2143" y="4275"/>
                  </a:lnTo>
                  <a:lnTo>
                    <a:pt x="2572" y="4203"/>
                  </a:lnTo>
                  <a:lnTo>
                    <a:pt x="2727" y="4418"/>
                  </a:lnTo>
                  <a:cubicBezTo>
                    <a:pt x="2751" y="4465"/>
                    <a:pt x="2798" y="4501"/>
                    <a:pt x="2846" y="4501"/>
                  </a:cubicBezTo>
                  <a:lnTo>
                    <a:pt x="2858" y="4501"/>
                  </a:lnTo>
                  <a:cubicBezTo>
                    <a:pt x="2905" y="4501"/>
                    <a:pt x="2941" y="4477"/>
                    <a:pt x="2977" y="4453"/>
                  </a:cubicBezTo>
                  <a:lnTo>
                    <a:pt x="3358" y="4084"/>
                  </a:lnTo>
                  <a:lnTo>
                    <a:pt x="3525" y="4322"/>
                  </a:lnTo>
                  <a:cubicBezTo>
                    <a:pt x="3560" y="4358"/>
                    <a:pt x="3620" y="4394"/>
                    <a:pt x="3655" y="4394"/>
                  </a:cubicBezTo>
                  <a:cubicBezTo>
                    <a:pt x="3727" y="4394"/>
                    <a:pt x="3763" y="4358"/>
                    <a:pt x="3798" y="4334"/>
                  </a:cubicBezTo>
                  <a:lnTo>
                    <a:pt x="4798" y="3048"/>
                  </a:lnTo>
                  <a:lnTo>
                    <a:pt x="5346" y="2870"/>
                  </a:lnTo>
                  <a:lnTo>
                    <a:pt x="5632" y="3263"/>
                  </a:lnTo>
                  <a:cubicBezTo>
                    <a:pt x="5656" y="3310"/>
                    <a:pt x="5715" y="3334"/>
                    <a:pt x="5763" y="3334"/>
                  </a:cubicBezTo>
                  <a:lnTo>
                    <a:pt x="5775" y="3334"/>
                  </a:lnTo>
                  <a:cubicBezTo>
                    <a:pt x="5834" y="3334"/>
                    <a:pt x="5894" y="3287"/>
                    <a:pt x="5906" y="3227"/>
                  </a:cubicBezTo>
                  <a:lnTo>
                    <a:pt x="6084" y="2870"/>
                  </a:lnTo>
                  <a:close/>
                  <a:moveTo>
                    <a:pt x="8811" y="5132"/>
                  </a:moveTo>
                  <a:lnTo>
                    <a:pt x="8811" y="5537"/>
                  </a:lnTo>
                  <a:lnTo>
                    <a:pt x="750" y="5537"/>
                  </a:lnTo>
                  <a:lnTo>
                    <a:pt x="750" y="5132"/>
                  </a:lnTo>
                  <a:close/>
                  <a:moveTo>
                    <a:pt x="9263" y="5882"/>
                  </a:moveTo>
                  <a:lnTo>
                    <a:pt x="9263" y="6239"/>
                  </a:lnTo>
                  <a:lnTo>
                    <a:pt x="298" y="6239"/>
                  </a:lnTo>
                  <a:lnTo>
                    <a:pt x="298" y="5882"/>
                  </a:lnTo>
                  <a:close/>
                  <a:moveTo>
                    <a:pt x="4239" y="6597"/>
                  </a:moveTo>
                  <a:lnTo>
                    <a:pt x="4239" y="7620"/>
                  </a:lnTo>
                  <a:lnTo>
                    <a:pt x="3167" y="7620"/>
                  </a:lnTo>
                  <a:lnTo>
                    <a:pt x="3465" y="6597"/>
                  </a:lnTo>
                  <a:close/>
                  <a:moveTo>
                    <a:pt x="6084" y="6597"/>
                  </a:moveTo>
                  <a:lnTo>
                    <a:pt x="6382" y="7620"/>
                  </a:lnTo>
                  <a:lnTo>
                    <a:pt x="5310" y="7620"/>
                  </a:lnTo>
                  <a:lnTo>
                    <a:pt x="5310" y="6597"/>
                  </a:lnTo>
                  <a:close/>
                  <a:moveTo>
                    <a:pt x="4941" y="6597"/>
                  </a:moveTo>
                  <a:lnTo>
                    <a:pt x="4941" y="9466"/>
                  </a:lnTo>
                  <a:lnTo>
                    <a:pt x="4953" y="9466"/>
                  </a:lnTo>
                  <a:lnTo>
                    <a:pt x="4596" y="9478"/>
                  </a:lnTo>
                  <a:cubicBezTo>
                    <a:pt x="4596" y="9478"/>
                    <a:pt x="4584" y="9478"/>
                    <a:pt x="4584" y="9466"/>
                  </a:cubicBezTo>
                  <a:lnTo>
                    <a:pt x="4584" y="6597"/>
                  </a:lnTo>
                  <a:close/>
                  <a:moveTo>
                    <a:pt x="3132" y="6585"/>
                  </a:moveTo>
                  <a:lnTo>
                    <a:pt x="1965" y="10514"/>
                  </a:lnTo>
                  <a:lnTo>
                    <a:pt x="1584" y="10514"/>
                  </a:lnTo>
                  <a:lnTo>
                    <a:pt x="1584" y="10490"/>
                  </a:lnTo>
                  <a:lnTo>
                    <a:pt x="2727" y="6585"/>
                  </a:lnTo>
                  <a:close/>
                  <a:moveTo>
                    <a:pt x="6846" y="6597"/>
                  </a:moveTo>
                  <a:lnTo>
                    <a:pt x="7989" y="10514"/>
                  </a:lnTo>
                  <a:lnTo>
                    <a:pt x="7608" y="10526"/>
                  </a:lnTo>
                  <a:lnTo>
                    <a:pt x="7596" y="10526"/>
                  </a:lnTo>
                  <a:lnTo>
                    <a:pt x="6442" y="6597"/>
                  </a:lnTo>
                  <a:close/>
                  <a:moveTo>
                    <a:pt x="786" y="0"/>
                  </a:moveTo>
                  <a:cubicBezTo>
                    <a:pt x="596" y="0"/>
                    <a:pt x="453" y="143"/>
                    <a:pt x="453" y="346"/>
                  </a:cubicBezTo>
                  <a:lnTo>
                    <a:pt x="453" y="5501"/>
                  </a:lnTo>
                  <a:lnTo>
                    <a:pt x="298" y="5501"/>
                  </a:lnTo>
                  <a:cubicBezTo>
                    <a:pt x="131" y="5501"/>
                    <a:pt x="0" y="5644"/>
                    <a:pt x="0" y="5799"/>
                  </a:cubicBezTo>
                  <a:lnTo>
                    <a:pt x="0" y="6251"/>
                  </a:lnTo>
                  <a:cubicBezTo>
                    <a:pt x="0" y="6418"/>
                    <a:pt x="131" y="6549"/>
                    <a:pt x="298" y="6549"/>
                  </a:cubicBezTo>
                  <a:lnTo>
                    <a:pt x="2393" y="6549"/>
                  </a:lnTo>
                  <a:lnTo>
                    <a:pt x="1286" y="10371"/>
                  </a:lnTo>
                  <a:cubicBezTo>
                    <a:pt x="1250" y="10478"/>
                    <a:pt x="1262" y="10597"/>
                    <a:pt x="1346" y="10680"/>
                  </a:cubicBezTo>
                  <a:cubicBezTo>
                    <a:pt x="1417" y="10776"/>
                    <a:pt x="1524" y="10835"/>
                    <a:pt x="1620" y="10835"/>
                  </a:cubicBezTo>
                  <a:lnTo>
                    <a:pt x="2012" y="10835"/>
                  </a:lnTo>
                  <a:cubicBezTo>
                    <a:pt x="2179" y="10835"/>
                    <a:pt x="2310" y="10728"/>
                    <a:pt x="2358" y="10585"/>
                  </a:cubicBezTo>
                  <a:lnTo>
                    <a:pt x="3132" y="7930"/>
                  </a:lnTo>
                  <a:lnTo>
                    <a:pt x="4298" y="7930"/>
                  </a:lnTo>
                  <a:lnTo>
                    <a:pt x="4298" y="9430"/>
                  </a:lnTo>
                  <a:cubicBezTo>
                    <a:pt x="4298" y="9633"/>
                    <a:pt x="4465" y="9787"/>
                    <a:pt x="4656" y="9787"/>
                  </a:cubicBezTo>
                  <a:lnTo>
                    <a:pt x="5001" y="9787"/>
                  </a:lnTo>
                  <a:cubicBezTo>
                    <a:pt x="5191" y="9787"/>
                    <a:pt x="5358" y="9633"/>
                    <a:pt x="5358" y="9430"/>
                  </a:cubicBezTo>
                  <a:lnTo>
                    <a:pt x="5358" y="7930"/>
                  </a:lnTo>
                  <a:lnTo>
                    <a:pt x="6537" y="7930"/>
                  </a:lnTo>
                  <a:lnTo>
                    <a:pt x="7311" y="10585"/>
                  </a:lnTo>
                  <a:cubicBezTo>
                    <a:pt x="7358" y="10728"/>
                    <a:pt x="7489" y="10835"/>
                    <a:pt x="7656" y="10835"/>
                  </a:cubicBezTo>
                  <a:lnTo>
                    <a:pt x="8037" y="10835"/>
                  </a:lnTo>
                  <a:cubicBezTo>
                    <a:pt x="8156" y="10835"/>
                    <a:pt x="8263" y="10787"/>
                    <a:pt x="8323" y="10680"/>
                  </a:cubicBezTo>
                  <a:cubicBezTo>
                    <a:pt x="8394" y="10597"/>
                    <a:pt x="8406" y="10478"/>
                    <a:pt x="8382" y="10371"/>
                  </a:cubicBezTo>
                  <a:lnTo>
                    <a:pt x="7263" y="6549"/>
                  </a:lnTo>
                  <a:lnTo>
                    <a:pt x="9359" y="6549"/>
                  </a:lnTo>
                  <a:cubicBezTo>
                    <a:pt x="9525" y="6549"/>
                    <a:pt x="9656" y="6418"/>
                    <a:pt x="9656" y="6251"/>
                  </a:cubicBezTo>
                  <a:lnTo>
                    <a:pt x="9656" y="5799"/>
                  </a:lnTo>
                  <a:cubicBezTo>
                    <a:pt x="9621" y="5668"/>
                    <a:pt x="9478" y="5537"/>
                    <a:pt x="9323" y="5537"/>
                  </a:cubicBezTo>
                  <a:lnTo>
                    <a:pt x="9168" y="5537"/>
                  </a:lnTo>
                  <a:lnTo>
                    <a:pt x="9168" y="3525"/>
                  </a:lnTo>
                  <a:cubicBezTo>
                    <a:pt x="9168" y="3441"/>
                    <a:pt x="9097" y="3346"/>
                    <a:pt x="8989" y="3346"/>
                  </a:cubicBezTo>
                  <a:cubicBezTo>
                    <a:pt x="8882" y="3346"/>
                    <a:pt x="8811" y="3429"/>
                    <a:pt x="8811" y="3525"/>
                  </a:cubicBezTo>
                  <a:lnTo>
                    <a:pt x="8811" y="4775"/>
                  </a:lnTo>
                  <a:lnTo>
                    <a:pt x="8370" y="4775"/>
                  </a:lnTo>
                  <a:lnTo>
                    <a:pt x="7084" y="2965"/>
                  </a:lnTo>
                  <a:lnTo>
                    <a:pt x="5965" y="1370"/>
                  </a:lnTo>
                  <a:cubicBezTo>
                    <a:pt x="5941" y="1322"/>
                    <a:pt x="5882" y="1298"/>
                    <a:pt x="5834" y="1298"/>
                  </a:cubicBezTo>
                  <a:cubicBezTo>
                    <a:pt x="5775" y="1298"/>
                    <a:pt x="5727" y="1322"/>
                    <a:pt x="5703" y="1358"/>
                  </a:cubicBezTo>
                  <a:lnTo>
                    <a:pt x="3727" y="3906"/>
                  </a:lnTo>
                  <a:lnTo>
                    <a:pt x="3036" y="2929"/>
                  </a:lnTo>
                  <a:cubicBezTo>
                    <a:pt x="3013" y="2894"/>
                    <a:pt x="2965" y="2870"/>
                    <a:pt x="2917" y="2858"/>
                  </a:cubicBezTo>
                  <a:lnTo>
                    <a:pt x="2905" y="2858"/>
                  </a:lnTo>
                  <a:cubicBezTo>
                    <a:pt x="2846" y="2858"/>
                    <a:pt x="2798" y="2894"/>
                    <a:pt x="2774" y="2917"/>
                  </a:cubicBezTo>
                  <a:lnTo>
                    <a:pt x="1346" y="4763"/>
                  </a:lnTo>
                  <a:lnTo>
                    <a:pt x="786" y="4763"/>
                  </a:lnTo>
                  <a:lnTo>
                    <a:pt x="786" y="358"/>
                  </a:lnTo>
                  <a:lnTo>
                    <a:pt x="1548" y="358"/>
                  </a:lnTo>
                  <a:cubicBezTo>
                    <a:pt x="1643" y="358"/>
                    <a:pt x="1727" y="286"/>
                    <a:pt x="1727" y="179"/>
                  </a:cubicBezTo>
                  <a:cubicBezTo>
                    <a:pt x="1727" y="84"/>
                    <a:pt x="1655" y="0"/>
                    <a:pt x="15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19" name="Google Shape;12719;p66"/>
          <p:cNvGrpSpPr/>
          <p:nvPr/>
        </p:nvGrpSpPr>
        <p:grpSpPr>
          <a:xfrm>
            <a:off x="4883835" y="3337255"/>
            <a:ext cx="323425" cy="377557"/>
            <a:chOff x="4883835" y="3337255"/>
            <a:chExt cx="323425" cy="377557"/>
          </a:xfrm>
        </p:grpSpPr>
        <p:sp>
          <p:nvSpPr>
            <p:cNvPr id="12720" name="Google Shape;12720;p66"/>
            <p:cNvSpPr/>
            <p:nvPr/>
          </p:nvSpPr>
          <p:spPr>
            <a:xfrm>
              <a:off x="4883835" y="3447682"/>
              <a:ext cx="323425" cy="142932"/>
            </a:xfrm>
            <a:custGeom>
              <a:rect b="b" l="l" r="r" t="t"/>
              <a:pathLst>
                <a:path extrusionOk="0" h="4494" w="10169">
                  <a:moveTo>
                    <a:pt x="7537" y="1993"/>
                  </a:moveTo>
                  <a:lnTo>
                    <a:pt x="7537" y="2005"/>
                  </a:lnTo>
                  <a:lnTo>
                    <a:pt x="7537" y="2279"/>
                  </a:lnTo>
                  <a:lnTo>
                    <a:pt x="7537" y="2291"/>
                  </a:lnTo>
                  <a:lnTo>
                    <a:pt x="7537" y="2577"/>
                  </a:lnTo>
                  <a:cubicBezTo>
                    <a:pt x="7502" y="2589"/>
                    <a:pt x="7442" y="2636"/>
                    <a:pt x="7299" y="2672"/>
                  </a:cubicBezTo>
                  <a:cubicBezTo>
                    <a:pt x="7109" y="2731"/>
                    <a:pt x="6787" y="2791"/>
                    <a:pt x="6371" y="2839"/>
                  </a:cubicBezTo>
                  <a:cubicBezTo>
                    <a:pt x="6347" y="2839"/>
                    <a:pt x="6335" y="2839"/>
                    <a:pt x="6299" y="2851"/>
                  </a:cubicBezTo>
                  <a:cubicBezTo>
                    <a:pt x="5990" y="2886"/>
                    <a:pt x="5656" y="2898"/>
                    <a:pt x="5299" y="2910"/>
                  </a:cubicBezTo>
                  <a:lnTo>
                    <a:pt x="4847" y="2910"/>
                  </a:lnTo>
                  <a:cubicBezTo>
                    <a:pt x="4501" y="2910"/>
                    <a:pt x="4156" y="2886"/>
                    <a:pt x="3846" y="2851"/>
                  </a:cubicBezTo>
                  <a:cubicBezTo>
                    <a:pt x="3811" y="2851"/>
                    <a:pt x="3799" y="2851"/>
                    <a:pt x="3775" y="2839"/>
                  </a:cubicBezTo>
                  <a:cubicBezTo>
                    <a:pt x="3358" y="2791"/>
                    <a:pt x="3037" y="2731"/>
                    <a:pt x="2846" y="2672"/>
                  </a:cubicBezTo>
                  <a:cubicBezTo>
                    <a:pt x="2715" y="2636"/>
                    <a:pt x="2632" y="2601"/>
                    <a:pt x="2620" y="2577"/>
                  </a:cubicBezTo>
                  <a:lnTo>
                    <a:pt x="2620" y="2410"/>
                  </a:lnTo>
                  <a:lnTo>
                    <a:pt x="2620" y="2398"/>
                  </a:lnTo>
                  <a:lnTo>
                    <a:pt x="2620" y="2291"/>
                  </a:lnTo>
                  <a:lnTo>
                    <a:pt x="2620" y="2279"/>
                  </a:lnTo>
                  <a:lnTo>
                    <a:pt x="2620" y="2243"/>
                  </a:lnTo>
                  <a:lnTo>
                    <a:pt x="2620" y="2077"/>
                  </a:lnTo>
                  <a:lnTo>
                    <a:pt x="2620" y="2065"/>
                  </a:lnTo>
                  <a:lnTo>
                    <a:pt x="2620" y="2005"/>
                  </a:lnTo>
                  <a:lnTo>
                    <a:pt x="2620" y="1993"/>
                  </a:lnTo>
                  <a:cubicBezTo>
                    <a:pt x="3263" y="2112"/>
                    <a:pt x="4144" y="2184"/>
                    <a:pt x="5085" y="2184"/>
                  </a:cubicBezTo>
                  <a:cubicBezTo>
                    <a:pt x="6013" y="2184"/>
                    <a:pt x="6906" y="2112"/>
                    <a:pt x="7537" y="1993"/>
                  </a:cubicBezTo>
                  <a:close/>
                  <a:moveTo>
                    <a:pt x="2239" y="2112"/>
                  </a:moveTo>
                  <a:lnTo>
                    <a:pt x="2239" y="2136"/>
                  </a:lnTo>
                  <a:lnTo>
                    <a:pt x="2239" y="2303"/>
                  </a:lnTo>
                  <a:lnTo>
                    <a:pt x="2239" y="2362"/>
                  </a:lnTo>
                  <a:lnTo>
                    <a:pt x="2239" y="2374"/>
                  </a:lnTo>
                  <a:lnTo>
                    <a:pt x="2239" y="2601"/>
                  </a:lnTo>
                  <a:lnTo>
                    <a:pt x="2239" y="2636"/>
                  </a:lnTo>
                  <a:cubicBezTo>
                    <a:pt x="2239" y="2874"/>
                    <a:pt x="2501" y="3017"/>
                    <a:pt x="3156" y="3136"/>
                  </a:cubicBezTo>
                  <a:cubicBezTo>
                    <a:pt x="3668" y="3232"/>
                    <a:pt x="4346" y="3267"/>
                    <a:pt x="5061" y="3267"/>
                  </a:cubicBezTo>
                  <a:cubicBezTo>
                    <a:pt x="5775" y="3267"/>
                    <a:pt x="6454" y="3232"/>
                    <a:pt x="6966" y="3136"/>
                  </a:cubicBezTo>
                  <a:cubicBezTo>
                    <a:pt x="7609" y="3017"/>
                    <a:pt x="7895" y="2874"/>
                    <a:pt x="7895" y="2636"/>
                  </a:cubicBezTo>
                  <a:lnTo>
                    <a:pt x="7895" y="2398"/>
                  </a:lnTo>
                  <a:lnTo>
                    <a:pt x="7895" y="2339"/>
                  </a:lnTo>
                  <a:lnTo>
                    <a:pt x="7895" y="2172"/>
                  </a:lnTo>
                  <a:lnTo>
                    <a:pt x="7895" y="2136"/>
                  </a:lnTo>
                  <a:cubicBezTo>
                    <a:pt x="8073" y="2160"/>
                    <a:pt x="8240" y="2160"/>
                    <a:pt x="8395" y="2172"/>
                  </a:cubicBezTo>
                  <a:lnTo>
                    <a:pt x="8514" y="2172"/>
                  </a:lnTo>
                  <a:cubicBezTo>
                    <a:pt x="8728" y="2184"/>
                    <a:pt x="9049" y="2208"/>
                    <a:pt x="9323" y="2267"/>
                  </a:cubicBezTo>
                  <a:cubicBezTo>
                    <a:pt x="9585" y="2327"/>
                    <a:pt x="9752" y="2410"/>
                    <a:pt x="9764" y="2517"/>
                  </a:cubicBezTo>
                  <a:cubicBezTo>
                    <a:pt x="9766" y="2516"/>
                    <a:pt x="9769" y="2516"/>
                    <a:pt x="9771" y="2516"/>
                  </a:cubicBezTo>
                  <a:cubicBezTo>
                    <a:pt x="9796" y="2516"/>
                    <a:pt x="9769" y="2587"/>
                    <a:pt x="9680" y="2720"/>
                  </a:cubicBezTo>
                  <a:cubicBezTo>
                    <a:pt x="9430" y="3053"/>
                    <a:pt x="8871" y="3398"/>
                    <a:pt x="8204" y="3648"/>
                  </a:cubicBezTo>
                  <a:cubicBezTo>
                    <a:pt x="7323" y="3994"/>
                    <a:pt x="6240" y="4172"/>
                    <a:pt x="5085" y="4172"/>
                  </a:cubicBezTo>
                  <a:cubicBezTo>
                    <a:pt x="3918" y="4172"/>
                    <a:pt x="2846" y="3994"/>
                    <a:pt x="1953" y="3648"/>
                  </a:cubicBezTo>
                  <a:cubicBezTo>
                    <a:pt x="1287" y="3398"/>
                    <a:pt x="739" y="3053"/>
                    <a:pt x="477" y="2720"/>
                  </a:cubicBezTo>
                  <a:cubicBezTo>
                    <a:pt x="370" y="2589"/>
                    <a:pt x="358" y="2505"/>
                    <a:pt x="358" y="2481"/>
                  </a:cubicBezTo>
                  <a:cubicBezTo>
                    <a:pt x="394" y="2374"/>
                    <a:pt x="548" y="2291"/>
                    <a:pt x="810" y="2231"/>
                  </a:cubicBezTo>
                  <a:cubicBezTo>
                    <a:pt x="1072" y="2172"/>
                    <a:pt x="1406" y="2160"/>
                    <a:pt x="1608" y="2136"/>
                  </a:cubicBezTo>
                  <a:lnTo>
                    <a:pt x="1727" y="2136"/>
                  </a:lnTo>
                  <a:cubicBezTo>
                    <a:pt x="1894" y="2124"/>
                    <a:pt x="2060" y="2124"/>
                    <a:pt x="2239" y="2112"/>
                  </a:cubicBezTo>
                  <a:close/>
                  <a:moveTo>
                    <a:pt x="2344" y="1"/>
                  </a:moveTo>
                  <a:cubicBezTo>
                    <a:pt x="2333" y="1"/>
                    <a:pt x="2322" y="2"/>
                    <a:pt x="2310" y="5"/>
                  </a:cubicBezTo>
                  <a:cubicBezTo>
                    <a:pt x="2227" y="17"/>
                    <a:pt x="2144" y="100"/>
                    <a:pt x="2168" y="195"/>
                  </a:cubicBezTo>
                  <a:cubicBezTo>
                    <a:pt x="2239" y="684"/>
                    <a:pt x="2263" y="1207"/>
                    <a:pt x="2287" y="1743"/>
                  </a:cubicBezTo>
                  <a:cubicBezTo>
                    <a:pt x="2084" y="1755"/>
                    <a:pt x="1929" y="1755"/>
                    <a:pt x="1751" y="1767"/>
                  </a:cubicBezTo>
                  <a:lnTo>
                    <a:pt x="1632" y="1767"/>
                  </a:lnTo>
                  <a:cubicBezTo>
                    <a:pt x="1072" y="1803"/>
                    <a:pt x="167" y="1850"/>
                    <a:pt x="48" y="2386"/>
                  </a:cubicBezTo>
                  <a:cubicBezTo>
                    <a:pt x="1" y="2529"/>
                    <a:pt x="84" y="2720"/>
                    <a:pt x="227" y="2922"/>
                  </a:cubicBezTo>
                  <a:cubicBezTo>
                    <a:pt x="525" y="3303"/>
                    <a:pt x="1120" y="3672"/>
                    <a:pt x="1846" y="3958"/>
                  </a:cubicBezTo>
                  <a:cubicBezTo>
                    <a:pt x="2775" y="4315"/>
                    <a:pt x="3906" y="4494"/>
                    <a:pt x="5097" y="4494"/>
                  </a:cubicBezTo>
                  <a:cubicBezTo>
                    <a:pt x="6299" y="4494"/>
                    <a:pt x="7418" y="4315"/>
                    <a:pt x="8335" y="3958"/>
                  </a:cubicBezTo>
                  <a:cubicBezTo>
                    <a:pt x="9073" y="3672"/>
                    <a:pt x="9669" y="3303"/>
                    <a:pt x="9966" y="2922"/>
                  </a:cubicBezTo>
                  <a:cubicBezTo>
                    <a:pt x="10109" y="2743"/>
                    <a:pt x="10169" y="2565"/>
                    <a:pt x="10145" y="2398"/>
                  </a:cubicBezTo>
                  <a:cubicBezTo>
                    <a:pt x="10002" y="1862"/>
                    <a:pt x="9097" y="1815"/>
                    <a:pt x="8561" y="1791"/>
                  </a:cubicBezTo>
                  <a:lnTo>
                    <a:pt x="8442" y="1791"/>
                  </a:lnTo>
                  <a:cubicBezTo>
                    <a:pt x="8276" y="1767"/>
                    <a:pt x="8097" y="1767"/>
                    <a:pt x="7906" y="1755"/>
                  </a:cubicBezTo>
                  <a:cubicBezTo>
                    <a:pt x="7918" y="1219"/>
                    <a:pt x="7966" y="696"/>
                    <a:pt x="8025" y="207"/>
                  </a:cubicBezTo>
                  <a:cubicBezTo>
                    <a:pt x="8037" y="124"/>
                    <a:pt x="7966" y="29"/>
                    <a:pt x="7883" y="17"/>
                  </a:cubicBezTo>
                  <a:cubicBezTo>
                    <a:pt x="7876" y="16"/>
                    <a:pt x="7869" y="16"/>
                    <a:pt x="7862" y="16"/>
                  </a:cubicBezTo>
                  <a:cubicBezTo>
                    <a:pt x="7775" y="16"/>
                    <a:pt x="7702" y="83"/>
                    <a:pt x="7680" y="160"/>
                  </a:cubicBezTo>
                  <a:cubicBezTo>
                    <a:pt x="7621" y="636"/>
                    <a:pt x="7585" y="1136"/>
                    <a:pt x="7561" y="1636"/>
                  </a:cubicBezTo>
                  <a:cubicBezTo>
                    <a:pt x="6954" y="1755"/>
                    <a:pt x="6049" y="1827"/>
                    <a:pt x="5097" y="1827"/>
                  </a:cubicBezTo>
                  <a:cubicBezTo>
                    <a:pt x="4132" y="1827"/>
                    <a:pt x="3251" y="1755"/>
                    <a:pt x="2620" y="1636"/>
                  </a:cubicBezTo>
                  <a:cubicBezTo>
                    <a:pt x="2608" y="1136"/>
                    <a:pt x="2561" y="624"/>
                    <a:pt x="2501" y="148"/>
                  </a:cubicBezTo>
                  <a:cubicBezTo>
                    <a:pt x="2490" y="74"/>
                    <a:pt x="2424" y="1"/>
                    <a:pt x="23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1" name="Google Shape;12721;p66"/>
            <p:cNvSpPr/>
            <p:nvPr/>
          </p:nvSpPr>
          <p:spPr>
            <a:xfrm>
              <a:off x="4931161" y="3600377"/>
              <a:ext cx="228392" cy="114434"/>
            </a:xfrm>
            <a:custGeom>
              <a:rect b="b" l="l" r="r" t="t"/>
              <a:pathLst>
                <a:path extrusionOk="0" h="3598" w="7181">
                  <a:moveTo>
                    <a:pt x="3823" y="967"/>
                  </a:moveTo>
                  <a:cubicBezTo>
                    <a:pt x="3906" y="967"/>
                    <a:pt x="3942" y="1014"/>
                    <a:pt x="3978" y="1074"/>
                  </a:cubicBezTo>
                  <a:lnTo>
                    <a:pt x="3978" y="1109"/>
                  </a:lnTo>
                  <a:lnTo>
                    <a:pt x="3978" y="1133"/>
                  </a:lnTo>
                  <a:lnTo>
                    <a:pt x="3978" y="2443"/>
                  </a:lnTo>
                  <a:lnTo>
                    <a:pt x="3978" y="2479"/>
                  </a:lnTo>
                  <a:lnTo>
                    <a:pt x="3978" y="2502"/>
                  </a:lnTo>
                  <a:cubicBezTo>
                    <a:pt x="3966" y="2562"/>
                    <a:pt x="3906" y="2610"/>
                    <a:pt x="3823" y="2610"/>
                  </a:cubicBezTo>
                  <a:lnTo>
                    <a:pt x="3382" y="2610"/>
                  </a:lnTo>
                  <a:cubicBezTo>
                    <a:pt x="3311" y="2610"/>
                    <a:pt x="3263" y="2562"/>
                    <a:pt x="3228" y="2502"/>
                  </a:cubicBezTo>
                  <a:lnTo>
                    <a:pt x="3228" y="2479"/>
                  </a:lnTo>
                  <a:lnTo>
                    <a:pt x="3228" y="2443"/>
                  </a:lnTo>
                  <a:lnTo>
                    <a:pt x="3228" y="1133"/>
                  </a:lnTo>
                  <a:lnTo>
                    <a:pt x="3228" y="1109"/>
                  </a:lnTo>
                  <a:lnTo>
                    <a:pt x="3228" y="1074"/>
                  </a:lnTo>
                  <a:cubicBezTo>
                    <a:pt x="3251" y="1014"/>
                    <a:pt x="3311" y="967"/>
                    <a:pt x="3382" y="967"/>
                  </a:cubicBezTo>
                  <a:close/>
                  <a:moveTo>
                    <a:pt x="6018" y="345"/>
                  </a:moveTo>
                  <a:cubicBezTo>
                    <a:pt x="6123" y="345"/>
                    <a:pt x="6218" y="361"/>
                    <a:pt x="6299" y="395"/>
                  </a:cubicBezTo>
                  <a:cubicBezTo>
                    <a:pt x="6478" y="467"/>
                    <a:pt x="6597" y="586"/>
                    <a:pt x="6668" y="752"/>
                  </a:cubicBezTo>
                  <a:cubicBezTo>
                    <a:pt x="6835" y="1169"/>
                    <a:pt x="6561" y="1717"/>
                    <a:pt x="6561" y="1717"/>
                  </a:cubicBezTo>
                  <a:cubicBezTo>
                    <a:pt x="6537" y="1764"/>
                    <a:pt x="6537" y="1824"/>
                    <a:pt x="6561" y="1871"/>
                  </a:cubicBezTo>
                  <a:cubicBezTo>
                    <a:pt x="6585" y="1883"/>
                    <a:pt x="6835" y="2431"/>
                    <a:pt x="6692" y="2836"/>
                  </a:cubicBezTo>
                  <a:cubicBezTo>
                    <a:pt x="6621" y="3003"/>
                    <a:pt x="6502" y="3122"/>
                    <a:pt x="6311" y="3193"/>
                  </a:cubicBezTo>
                  <a:cubicBezTo>
                    <a:pt x="6237" y="3225"/>
                    <a:pt x="6151" y="3241"/>
                    <a:pt x="6052" y="3241"/>
                  </a:cubicBezTo>
                  <a:cubicBezTo>
                    <a:pt x="5643" y="3241"/>
                    <a:pt x="5033" y="2968"/>
                    <a:pt x="4323" y="2479"/>
                  </a:cubicBezTo>
                  <a:lnTo>
                    <a:pt x="4323" y="2443"/>
                  </a:lnTo>
                  <a:lnTo>
                    <a:pt x="4323" y="2300"/>
                  </a:lnTo>
                  <a:lnTo>
                    <a:pt x="5037" y="2491"/>
                  </a:lnTo>
                  <a:lnTo>
                    <a:pt x="5073" y="2491"/>
                  </a:lnTo>
                  <a:cubicBezTo>
                    <a:pt x="5156" y="2491"/>
                    <a:pt x="5228" y="2443"/>
                    <a:pt x="5240" y="2360"/>
                  </a:cubicBezTo>
                  <a:cubicBezTo>
                    <a:pt x="5275" y="2264"/>
                    <a:pt x="5216" y="2169"/>
                    <a:pt x="5121" y="2133"/>
                  </a:cubicBezTo>
                  <a:lnTo>
                    <a:pt x="4323" y="1907"/>
                  </a:lnTo>
                  <a:lnTo>
                    <a:pt x="4323" y="1657"/>
                  </a:lnTo>
                  <a:lnTo>
                    <a:pt x="5121" y="1431"/>
                  </a:lnTo>
                  <a:cubicBezTo>
                    <a:pt x="5216" y="1407"/>
                    <a:pt x="5275" y="1312"/>
                    <a:pt x="5240" y="1217"/>
                  </a:cubicBezTo>
                  <a:cubicBezTo>
                    <a:pt x="5221" y="1140"/>
                    <a:pt x="5156" y="1087"/>
                    <a:pt x="5076" y="1087"/>
                  </a:cubicBezTo>
                  <a:cubicBezTo>
                    <a:pt x="5056" y="1087"/>
                    <a:pt x="5035" y="1090"/>
                    <a:pt x="5013" y="1098"/>
                  </a:cubicBezTo>
                  <a:lnTo>
                    <a:pt x="4299" y="1288"/>
                  </a:lnTo>
                  <a:lnTo>
                    <a:pt x="4299" y="1133"/>
                  </a:lnTo>
                  <a:lnTo>
                    <a:pt x="4299" y="1109"/>
                  </a:lnTo>
                  <a:cubicBezTo>
                    <a:pt x="5002" y="606"/>
                    <a:pt x="5600" y="345"/>
                    <a:pt x="6018" y="345"/>
                  </a:cubicBezTo>
                  <a:close/>
                  <a:moveTo>
                    <a:pt x="1132" y="359"/>
                  </a:moveTo>
                  <a:cubicBezTo>
                    <a:pt x="1549" y="359"/>
                    <a:pt x="2144" y="633"/>
                    <a:pt x="2858" y="1133"/>
                  </a:cubicBezTo>
                  <a:lnTo>
                    <a:pt x="2858" y="1169"/>
                  </a:lnTo>
                  <a:lnTo>
                    <a:pt x="2858" y="1312"/>
                  </a:lnTo>
                  <a:lnTo>
                    <a:pt x="2144" y="1121"/>
                  </a:lnTo>
                  <a:cubicBezTo>
                    <a:pt x="2131" y="1118"/>
                    <a:pt x="2118" y="1116"/>
                    <a:pt x="2105" y="1116"/>
                  </a:cubicBezTo>
                  <a:cubicBezTo>
                    <a:pt x="2030" y="1116"/>
                    <a:pt x="1948" y="1170"/>
                    <a:pt x="1918" y="1240"/>
                  </a:cubicBezTo>
                  <a:cubicBezTo>
                    <a:pt x="1906" y="1312"/>
                    <a:pt x="1965" y="1419"/>
                    <a:pt x="2061" y="1431"/>
                  </a:cubicBezTo>
                  <a:lnTo>
                    <a:pt x="2858" y="1657"/>
                  </a:lnTo>
                  <a:lnTo>
                    <a:pt x="2858" y="1931"/>
                  </a:lnTo>
                  <a:lnTo>
                    <a:pt x="2061" y="2145"/>
                  </a:lnTo>
                  <a:cubicBezTo>
                    <a:pt x="1965" y="2181"/>
                    <a:pt x="1906" y="2264"/>
                    <a:pt x="1942" y="2372"/>
                  </a:cubicBezTo>
                  <a:cubicBezTo>
                    <a:pt x="1954" y="2443"/>
                    <a:pt x="2025" y="2502"/>
                    <a:pt x="2108" y="2502"/>
                  </a:cubicBezTo>
                  <a:lnTo>
                    <a:pt x="2144" y="2502"/>
                  </a:lnTo>
                  <a:lnTo>
                    <a:pt x="2858" y="2312"/>
                  </a:lnTo>
                  <a:lnTo>
                    <a:pt x="2858" y="2467"/>
                  </a:lnTo>
                  <a:lnTo>
                    <a:pt x="2858" y="2491"/>
                  </a:lnTo>
                  <a:cubicBezTo>
                    <a:pt x="2155" y="2994"/>
                    <a:pt x="1558" y="3255"/>
                    <a:pt x="1146" y="3255"/>
                  </a:cubicBezTo>
                  <a:cubicBezTo>
                    <a:pt x="1042" y="3255"/>
                    <a:pt x="949" y="3239"/>
                    <a:pt x="870" y="3205"/>
                  </a:cubicBezTo>
                  <a:cubicBezTo>
                    <a:pt x="692" y="3134"/>
                    <a:pt x="572" y="3014"/>
                    <a:pt x="489" y="2848"/>
                  </a:cubicBezTo>
                  <a:cubicBezTo>
                    <a:pt x="334" y="2431"/>
                    <a:pt x="596" y="1883"/>
                    <a:pt x="596" y="1883"/>
                  </a:cubicBezTo>
                  <a:cubicBezTo>
                    <a:pt x="632" y="1836"/>
                    <a:pt x="632" y="1776"/>
                    <a:pt x="596" y="1729"/>
                  </a:cubicBezTo>
                  <a:cubicBezTo>
                    <a:pt x="596" y="1729"/>
                    <a:pt x="346" y="1181"/>
                    <a:pt x="489" y="764"/>
                  </a:cubicBezTo>
                  <a:cubicBezTo>
                    <a:pt x="549" y="597"/>
                    <a:pt x="668" y="478"/>
                    <a:pt x="870" y="407"/>
                  </a:cubicBezTo>
                  <a:cubicBezTo>
                    <a:pt x="942" y="383"/>
                    <a:pt x="1025" y="359"/>
                    <a:pt x="1132" y="359"/>
                  </a:cubicBezTo>
                  <a:close/>
                  <a:moveTo>
                    <a:pt x="1141" y="0"/>
                  </a:moveTo>
                  <a:cubicBezTo>
                    <a:pt x="1002" y="0"/>
                    <a:pt x="871" y="23"/>
                    <a:pt x="751" y="74"/>
                  </a:cubicBezTo>
                  <a:cubicBezTo>
                    <a:pt x="477" y="193"/>
                    <a:pt x="287" y="371"/>
                    <a:pt x="180" y="633"/>
                  </a:cubicBezTo>
                  <a:cubicBezTo>
                    <a:pt x="1" y="1074"/>
                    <a:pt x="180" y="1598"/>
                    <a:pt x="251" y="1800"/>
                  </a:cubicBezTo>
                  <a:cubicBezTo>
                    <a:pt x="227" y="1895"/>
                    <a:pt x="168" y="2026"/>
                    <a:pt x="144" y="2193"/>
                  </a:cubicBezTo>
                  <a:cubicBezTo>
                    <a:pt x="72" y="2491"/>
                    <a:pt x="96" y="2741"/>
                    <a:pt x="180" y="2967"/>
                  </a:cubicBezTo>
                  <a:cubicBezTo>
                    <a:pt x="287" y="3217"/>
                    <a:pt x="465" y="3419"/>
                    <a:pt x="751" y="3514"/>
                  </a:cubicBezTo>
                  <a:cubicBezTo>
                    <a:pt x="870" y="3562"/>
                    <a:pt x="1001" y="3598"/>
                    <a:pt x="1144" y="3598"/>
                  </a:cubicBezTo>
                  <a:cubicBezTo>
                    <a:pt x="1727" y="3598"/>
                    <a:pt x="2442" y="3205"/>
                    <a:pt x="3013" y="2800"/>
                  </a:cubicBezTo>
                  <a:cubicBezTo>
                    <a:pt x="3097" y="2895"/>
                    <a:pt x="3228" y="2955"/>
                    <a:pt x="3370" y="2955"/>
                  </a:cubicBezTo>
                  <a:lnTo>
                    <a:pt x="3811" y="2955"/>
                  </a:lnTo>
                  <a:cubicBezTo>
                    <a:pt x="3966" y="2955"/>
                    <a:pt x="4085" y="2895"/>
                    <a:pt x="4168" y="2800"/>
                  </a:cubicBezTo>
                  <a:cubicBezTo>
                    <a:pt x="4752" y="3205"/>
                    <a:pt x="5454" y="3598"/>
                    <a:pt x="6037" y="3598"/>
                  </a:cubicBezTo>
                  <a:cubicBezTo>
                    <a:pt x="6180" y="3598"/>
                    <a:pt x="6311" y="3562"/>
                    <a:pt x="6430" y="3514"/>
                  </a:cubicBezTo>
                  <a:cubicBezTo>
                    <a:pt x="6704" y="3395"/>
                    <a:pt x="6895" y="3217"/>
                    <a:pt x="7002" y="2967"/>
                  </a:cubicBezTo>
                  <a:cubicBezTo>
                    <a:pt x="7180" y="2502"/>
                    <a:pt x="7014" y="1991"/>
                    <a:pt x="6930" y="1788"/>
                  </a:cubicBezTo>
                  <a:cubicBezTo>
                    <a:pt x="6954" y="1705"/>
                    <a:pt x="7014" y="1574"/>
                    <a:pt x="7049" y="1407"/>
                  </a:cubicBezTo>
                  <a:cubicBezTo>
                    <a:pt x="7109" y="1109"/>
                    <a:pt x="7085" y="848"/>
                    <a:pt x="7002" y="633"/>
                  </a:cubicBezTo>
                  <a:cubicBezTo>
                    <a:pt x="6895" y="371"/>
                    <a:pt x="6716" y="181"/>
                    <a:pt x="6430" y="74"/>
                  </a:cubicBezTo>
                  <a:cubicBezTo>
                    <a:pt x="6308" y="23"/>
                    <a:pt x="6175" y="0"/>
                    <a:pt x="6035" y="0"/>
                  </a:cubicBezTo>
                  <a:cubicBezTo>
                    <a:pt x="5449" y="0"/>
                    <a:pt x="4735" y="394"/>
                    <a:pt x="4168" y="788"/>
                  </a:cubicBezTo>
                  <a:cubicBezTo>
                    <a:pt x="4085" y="705"/>
                    <a:pt x="3954" y="645"/>
                    <a:pt x="3811" y="645"/>
                  </a:cubicBezTo>
                  <a:lnTo>
                    <a:pt x="3370" y="645"/>
                  </a:lnTo>
                  <a:cubicBezTo>
                    <a:pt x="3216" y="645"/>
                    <a:pt x="3097" y="705"/>
                    <a:pt x="3013" y="788"/>
                  </a:cubicBezTo>
                  <a:cubicBezTo>
                    <a:pt x="2437" y="394"/>
                    <a:pt x="1721" y="0"/>
                    <a:pt x="11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2" name="Google Shape;12722;p66"/>
            <p:cNvSpPr/>
            <p:nvPr/>
          </p:nvSpPr>
          <p:spPr>
            <a:xfrm>
              <a:off x="4926263" y="3337255"/>
              <a:ext cx="238601" cy="97355"/>
            </a:xfrm>
            <a:custGeom>
              <a:rect b="b" l="l" r="r" t="t"/>
              <a:pathLst>
                <a:path extrusionOk="0" h="3061" w="7502">
                  <a:moveTo>
                    <a:pt x="3774" y="346"/>
                  </a:moveTo>
                  <a:cubicBezTo>
                    <a:pt x="4667" y="346"/>
                    <a:pt x="5513" y="405"/>
                    <a:pt x="6168" y="524"/>
                  </a:cubicBezTo>
                  <a:cubicBezTo>
                    <a:pt x="6858" y="643"/>
                    <a:pt x="7096" y="798"/>
                    <a:pt x="7144" y="869"/>
                  </a:cubicBezTo>
                  <a:cubicBezTo>
                    <a:pt x="7096" y="917"/>
                    <a:pt x="6953" y="1000"/>
                    <a:pt x="6572" y="1108"/>
                  </a:cubicBezTo>
                  <a:cubicBezTo>
                    <a:pt x="6561" y="1108"/>
                    <a:pt x="6549" y="1108"/>
                    <a:pt x="6525" y="1120"/>
                  </a:cubicBezTo>
                  <a:lnTo>
                    <a:pt x="6513" y="1120"/>
                  </a:lnTo>
                  <a:cubicBezTo>
                    <a:pt x="6501" y="1120"/>
                    <a:pt x="6489" y="1120"/>
                    <a:pt x="6465" y="1131"/>
                  </a:cubicBezTo>
                  <a:lnTo>
                    <a:pt x="6453" y="1131"/>
                  </a:lnTo>
                  <a:cubicBezTo>
                    <a:pt x="6441" y="1131"/>
                    <a:pt x="6430" y="1131"/>
                    <a:pt x="6430" y="1155"/>
                  </a:cubicBezTo>
                  <a:lnTo>
                    <a:pt x="6406" y="1155"/>
                  </a:lnTo>
                  <a:cubicBezTo>
                    <a:pt x="6394" y="1155"/>
                    <a:pt x="6382" y="1155"/>
                    <a:pt x="6370" y="1167"/>
                  </a:cubicBezTo>
                  <a:lnTo>
                    <a:pt x="6346" y="1167"/>
                  </a:lnTo>
                  <a:cubicBezTo>
                    <a:pt x="6334" y="1167"/>
                    <a:pt x="6310" y="1179"/>
                    <a:pt x="6287" y="1179"/>
                  </a:cubicBezTo>
                  <a:cubicBezTo>
                    <a:pt x="6275" y="1179"/>
                    <a:pt x="6251" y="1191"/>
                    <a:pt x="6215" y="1191"/>
                  </a:cubicBezTo>
                  <a:cubicBezTo>
                    <a:pt x="6203" y="1191"/>
                    <a:pt x="6168" y="1215"/>
                    <a:pt x="6156" y="1215"/>
                  </a:cubicBezTo>
                  <a:cubicBezTo>
                    <a:pt x="6132" y="1215"/>
                    <a:pt x="6084" y="1227"/>
                    <a:pt x="6049" y="1227"/>
                  </a:cubicBezTo>
                  <a:lnTo>
                    <a:pt x="6025" y="1227"/>
                  </a:lnTo>
                  <a:cubicBezTo>
                    <a:pt x="6013" y="1227"/>
                    <a:pt x="5977" y="1227"/>
                    <a:pt x="5965" y="1239"/>
                  </a:cubicBezTo>
                  <a:cubicBezTo>
                    <a:pt x="5929" y="1239"/>
                    <a:pt x="5918" y="1239"/>
                    <a:pt x="5894" y="1250"/>
                  </a:cubicBezTo>
                  <a:lnTo>
                    <a:pt x="5846" y="1250"/>
                  </a:lnTo>
                  <a:cubicBezTo>
                    <a:pt x="5810" y="1250"/>
                    <a:pt x="5787" y="1274"/>
                    <a:pt x="5751" y="1274"/>
                  </a:cubicBezTo>
                  <a:cubicBezTo>
                    <a:pt x="5382" y="1310"/>
                    <a:pt x="4965" y="1358"/>
                    <a:pt x="4525" y="1370"/>
                  </a:cubicBezTo>
                  <a:lnTo>
                    <a:pt x="3048" y="1370"/>
                  </a:lnTo>
                  <a:cubicBezTo>
                    <a:pt x="2620" y="1358"/>
                    <a:pt x="2203" y="1310"/>
                    <a:pt x="1822" y="1274"/>
                  </a:cubicBezTo>
                  <a:lnTo>
                    <a:pt x="1810" y="1274"/>
                  </a:lnTo>
                  <a:cubicBezTo>
                    <a:pt x="1786" y="1274"/>
                    <a:pt x="1750" y="1250"/>
                    <a:pt x="1727" y="1250"/>
                  </a:cubicBezTo>
                  <a:lnTo>
                    <a:pt x="1679" y="1250"/>
                  </a:lnTo>
                  <a:cubicBezTo>
                    <a:pt x="1643" y="1250"/>
                    <a:pt x="1631" y="1250"/>
                    <a:pt x="1608" y="1239"/>
                  </a:cubicBezTo>
                  <a:cubicBezTo>
                    <a:pt x="1584" y="1239"/>
                    <a:pt x="1560" y="1239"/>
                    <a:pt x="1548" y="1227"/>
                  </a:cubicBezTo>
                  <a:lnTo>
                    <a:pt x="1512" y="1227"/>
                  </a:lnTo>
                  <a:cubicBezTo>
                    <a:pt x="1488" y="1227"/>
                    <a:pt x="1441" y="1215"/>
                    <a:pt x="1405" y="1215"/>
                  </a:cubicBezTo>
                  <a:cubicBezTo>
                    <a:pt x="1393" y="1215"/>
                    <a:pt x="1369" y="1191"/>
                    <a:pt x="1346" y="1191"/>
                  </a:cubicBezTo>
                  <a:cubicBezTo>
                    <a:pt x="1310" y="1179"/>
                    <a:pt x="1262" y="1179"/>
                    <a:pt x="1215" y="1167"/>
                  </a:cubicBezTo>
                  <a:lnTo>
                    <a:pt x="1203" y="1167"/>
                  </a:lnTo>
                  <a:cubicBezTo>
                    <a:pt x="1191" y="1167"/>
                    <a:pt x="1167" y="1167"/>
                    <a:pt x="1155" y="1155"/>
                  </a:cubicBezTo>
                  <a:lnTo>
                    <a:pt x="1143" y="1155"/>
                  </a:lnTo>
                  <a:cubicBezTo>
                    <a:pt x="1131" y="1155"/>
                    <a:pt x="1107" y="1155"/>
                    <a:pt x="1096" y="1131"/>
                  </a:cubicBezTo>
                  <a:lnTo>
                    <a:pt x="1084" y="1131"/>
                  </a:lnTo>
                  <a:cubicBezTo>
                    <a:pt x="1072" y="1131"/>
                    <a:pt x="1048" y="1131"/>
                    <a:pt x="1036" y="1120"/>
                  </a:cubicBezTo>
                  <a:lnTo>
                    <a:pt x="1024" y="1120"/>
                  </a:lnTo>
                  <a:cubicBezTo>
                    <a:pt x="1012" y="1120"/>
                    <a:pt x="988" y="1120"/>
                    <a:pt x="976" y="1108"/>
                  </a:cubicBezTo>
                  <a:cubicBezTo>
                    <a:pt x="595" y="1000"/>
                    <a:pt x="453" y="917"/>
                    <a:pt x="417" y="881"/>
                  </a:cubicBezTo>
                  <a:lnTo>
                    <a:pt x="393" y="881"/>
                  </a:lnTo>
                  <a:lnTo>
                    <a:pt x="381" y="869"/>
                  </a:lnTo>
                  <a:cubicBezTo>
                    <a:pt x="429" y="810"/>
                    <a:pt x="679" y="655"/>
                    <a:pt x="1381" y="524"/>
                  </a:cubicBezTo>
                  <a:cubicBezTo>
                    <a:pt x="2036" y="405"/>
                    <a:pt x="2881" y="346"/>
                    <a:pt x="3774" y="346"/>
                  </a:cubicBezTo>
                  <a:close/>
                  <a:moveTo>
                    <a:pt x="3751" y="0"/>
                  </a:moveTo>
                  <a:cubicBezTo>
                    <a:pt x="2774" y="0"/>
                    <a:pt x="1869" y="72"/>
                    <a:pt x="1191" y="215"/>
                  </a:cubicBezTo>
                  <a:cubicBezTo>
                    <a:pt x="405" y="358"/>
                    <a:pt x="24" y="548"/>
                    <a:pt x="0" y="834"/>
                  </a:cubicBezTo>
                  <a:lnTo>
                    <a:pt x="0" y="869"/>
                  </a:lnTo>
                  <a:cubicBezTo>
                    <a:pt x="0" y="953"/>
                    <a:pt x="36" y="1048"/>
                    <a:pt x="107" y="1120"/>
                  </a:cubicBezTo>
                  <a:cubicBezTo>
                    <a:pt x="250" y="1405"/>
                    <a:pt x="488" y="1989"/>
                    <a:pt x="667" y="2894"/>
                  </a:cubicBezTo>
                  <a:cubicBezTo>
                    <a:pt x="677" y="2963"/>
                    <a:pt x="754" y="3033"/>
                    <a:pt x="827" y="3033"/>
                  </a:cubicBezTo>
                  <a:cubicBezTo>
                    <a:pt x="841" y="3033"/>
                    <a:pt x="856" y="3030"/>
                    <a:pt x="869" y="3025"/>
                  </a:cubicBezTo>
                  <a:cubicBezTo>
                    <a:pt x="965" y="3013"/>
                    <a:pt x="1036" y="2905"/>
                    <a:pt x="1012" y="2822"/>
                  </a:cubicBezTo>
                  <a:cubicBezTo>
                    <a:pt x="869" y="2191"/>
                    <a:pt x="726" y="1715"/>
                    <a:pt x="595" y="1370"/>
                  </a:cubicBezTo>
                  <a:lnTo>
                    <a:pt x="595" y="1370"/>
                  </a:lnTo>
                  <a:lnTo>
                    <a:pt x="726" y="1417"/>
                  </a:lnTo>
                  <a:lnTo>
                    <a:pt x="738" y="1417"/>
                  </a:lnTo>
                  <a:cubicBezTo>
                    <a:pt x="750" y="1417"/>
                    <a:pt x="750" y="1417"/>
                    <a:pt x="774" y="1429"/>
                  </a:cubicBezTo>
                  <a:cubicBezTo>
                    <a:pt x="1036" y="1512"/>
                    <a:pt x="1346" y="1560"/>
                    <a:pt x="1703" y="1608"/>
                  </a:cubicBezTo>
                  <a:cubicBezTo>
                    <a:pt x="1738" y="1608"/>
                    <a:pt x="1750" y="1608"/>
                    <a:pt x="1786" y="1631"/>
                  </a:cubicBezTo>
                  <a:lnTo>
                    <a:pt x="1810" y="1631"/>
                  </a:lnTo>
                  <a:cubicBezTo>
                    <a:pt x="2298" y="1691"/>
                    <a:pt x="2858" y="1715"/>
                    <a:pt x="3453" y="1727"/>
                  </a:cubicBezTo>
                  <a:lnTo>
                    <a:pt x="4227" y="1727"/>
                  </a:lnTo>
                  <a:cubicBezTo>
                    <a:pt x="4894" y="1715"/>
                    <a:pt x="5537" y="1655"/>
                    <a:pt x="6072" y="1584"/>
                  </a:cubicBezTo>
                  <a:cubicBezTo>
                    <a:pt x="6108" y="1584"/>
                    <a:pt x="6144" y="1572"/>
                    <a:pt x="6168" y="1572"/>
                  </a:cubicBezTo>
                  <a:lnTo>
                    <a:pt x="6191" y="1572"/>
                  </a:lnTo>
                  <a:cubicBezTo>
                    <a:pt x="6334" y="1536"/>
                    <a:pt x="6465" y="1512"/>
                    <a:pt x="6584" y="1477"/>
                  </a:cubicBezTo>
                  <a:cubicBezTo>
                    <a:pt x="6608" y="1477"/>
                    <a:pt x="6620" y="1465"/>
                    <a:pt x="6644" y="1465"/>
                  </a:cubicBezTo>
                  <a:lnTo>
                    <a:pt x="6680" y="1465"/>
                  </a:lnTo>
                  <a:cubicBezTo>
                    <a:pt x="6751" y="1453"/>
                    <a:pt x="6822" y="1417"/>
                    <a:pt x="6882" y="1405"/>
                  </a:cubicBezTo>
                  <a:lnTo>
                    <a:pt x="6882" y="1405"/>
                  </a:lnTo>
                  <a:cubicBezTo>
                    <a:pt x="6751" y="1751"/>
                    <a:pt x="6608" y="2227"/>
                    <a:pt x="6465" y="2846"/>
                  </a:cubicBezTo>
                  <a:cubicBezTo>
                    <a:pt x="6453" y="2941"/>
                    <a:pt x="6513" y="3036"/>
                    <a:pt x="6608" y="3060"/>
                  </a:cubicBezTo>
                  <a:lnTo>
                    <a:pt x="6632" y="3060"/>
                  </a:lnTo>
                  <a:cubicBezTo>
                    <a:pt x="6703" y="3060"/>
                    <a:pt x="6787" y="3001"/>
                    <a:pt x="6811" y="2917"/>
                  </a:cubicBezTo>
                  <a:cubicBezTo>
                    <a:pt x="7001" y="2012"/>
                    <a:pt x="7239" y="1429"/>
                    <a:pt x="7358" y="1155"/>
                  </a:cubicBezTo>
                  <a:cubicBezTo>
                    <a:pt x="7465" y="1036"/>
                    <a:pt x="7501" y="953"/>
                    <a:pt x="7501" y="858"/>
                  </a:cubicBezTo>
                  <a:lnTo>
                    <a:pt x="7501" y="834"/>
                  </a:lnTo>
                  <a:cubicBezTo>
                    <a:pt x="7465" y="560"/>
                    <a:pt x="7096" y="358"/>
                    <a:pt x="6310" y="215"/>
                  </a:cubicBezTo>
                  <a:cubicBezTo>
                    <a:pt x="5620" y="72"/>
                    <a:pt x="4715" y="0"/>
                    <a:pt x="3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3" name="Google Shape;12723;p66"/>
          <p:cNvGrpSpPr/>
          <p:nvPr/>
        </p:nvGrpSpPr>
        <p:grpSpPr>
          <a:xfrm>
            <a:off x="6193310" y="3407289"/>
            <a:ext cx="352590" cy="237488"/>
            <a:chOff x="6193310" y="3407289"/>
            <a:chExt cx="352590" cy="237488"/>
          </a:xfrm>
        </p:grpSpPr>
        <p:sp>
          <p:nvSpPr>
            <p:cNvPr id="12724" name="Google Shape;12724;p66"/>
            <p:cNvSpPr/>
            <p:nvPr/>
          </p:nvSpPr>
          <p:spPr>
            <a:xfrm>
              <a:off x="6193310" y="3522042"/>
              <a:ext cx="352590" cy="122735"/>
            </a:xfrm>
            <a:custGeom>
              <a:rect b="b" l="l" r="r" t="t"/>
              <a:pathLst>
                <a:path extrusionOk="0" h="3859" w="11086">
                  <a:moveTo>
                    <a:pt x="10549" y="310"/>
                  </a:moveTo>
                  <a:cubicBezTo>
                    <a:pt x="10668" y="310"/>
                    <a:pt x="10776" y="417"/>
                    <a:pt x="10776" y="536"/>
                  </a:cubicBezTo>
                  <a:lnTo>
                    <a:pt x="10776" y="3287"/>
                  </a:lnTo>
                  <a:lnTo>
                    <a:pt x="10764" y="3287"/>
                  </a:lnTo>
                  <a:cubicBezTo>
                    <a:pt x="10764" y="3406"/>
                    <a:pt x="10657" y="3513"/>
                    <a:pt x="10538" y="3513"/>
                  </a:cubicBezTo>
                  <a:lnTo>
                    <a:pt x="6811" y="3513"/>
                  </a:lnTo>
                  <a:cubicBezTo>
                    <a:pt x="6692" y="3513"/>
                    <a:pt x="6597" y="3465"/>
                    <a:pt x="6513" y="3394"/>
                  </a:cubicBezTo>
                  <a:lnTo>
                    <a:pt x="5668" y="2620"/>
                  </a:lnTo>
                  <a:cubicBezTo>
                    <a:pt x="5644" y="2584"/>
                    <a:pt x="5608" y="2572"/>
                    <a:pt x="5561" y="2572"/>
                  </a:cubicBezTo>
                  <a:cubicBezTo>
                    <a:pt x="5525" y="2572"/>
                    <a:pt x="5454" y="2584"/>
                    <a:pt x="5430" y="2620"/>
                  </a:cubicBezTo>
                  <a:lnTo>
                    <a:pt x="4584" y="3394"/>
                  </a:lnTo>
                  <a:cubicBezTo>
                    <a:pt x="4489" y="3465"/>
                    <a:pt x="4382" y="3513"/>
                    <a:pt x="4287" y="3513"/>
                  </a:cubicBezTo>
                  <a:lnTo>
                    <a:pt x="560" y="3513"/>
                  </a:lnTo>
                  <a:cubicBezTo>
                    <a:pt x="441" y="3513"/>
                    <a:pt x="334" y="3406"/>
                    <a:pt x="334" y="3287"/>
                  </a:cubicBezTo>
                  <a:lnTo>
                    <a:pt x="334" y="536"/>
                  </a:lnTo>
                  <a:cubicBezTo>
                    <a:pt x="334" y="417"/>
                    <a:pt x="441" y="310"/>
                    <a:pt x="560" y="310"/>
                  </a:cubicBezTo>
                  <a:close/>
                  <a:moveTo>
                    <a:pt x="548" y="1"/>
                  </a:moveTo>
                  <a:cubicBezTo>
                    <a:pt x="251" y="1"/>
                    <a:pt x="0" y="251"/>
                    <a:pt x="0" y="548"/>
                  </a:cubicBezTo>
                  <a:lnTo>
                    <a:pt x="0" y="3299"/>
                  </a:lnTo>
                  <a:cubicBezTo>
                    <a:pt x="0" y="3596"/>
                    <a:pt x="251" y="3858"/>
                    <a:pt x="548" y="3858"/>
                  </a:cubicBezTo>
                  <a:lnTo>
                    <a:pt x="4275" y="3858"/>
                  </a:lnTo>
                  <a:cubicBezTo>
                    <a:pt x="4465" y="3858"/>
                    <a:pt x="4644" y="3775"/>
                    <a:pt x="4787" y="3644"/>
                  </a:cubicBezTo>
                  <a:lnTo>
                    <a:pt x="5537" y="2965"/>
                  </a:lnTo>
                  <a:lnTo>
                    <a:pt x="6275" y="3644"/>
                  </a:lnTo>
                  <a:cubicBezTo>
                    <a:pt x="6430" y="3775"/>
                    <a:pt x="6608" y="3858"/>
                    <a:pt x="6799" y="3858"/>
                  </a:cubicBezTo>
                  <a:lnTo>
                    <a:pt x="10526" y="3858"/>
                  </a:lnTo>
                  <a:cubicBezTo>
                    <a:pt x="10823" y="3858"/>
                    <a:pt x="11073" y="3596"/>
                    <a:pt x="11073" y="3299"/>
                  </a:cubicBezTo>
                  <a:lnTo>
                    <a:pt x="11073" y="548"/>
                  </a:lnTo>
                  <a:cubicBezTo>
                    <a:pt x="11085" y="239"/>
                    <a:pt x="10835" y="1"/>
                    <a:pt x="105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5" name="Google Shape;12725;p66"/>
            <p:cNvSpPr/>
            <p:nvPr/>
          </p:nvSpPr>
          <p:spPr>
            <a:xfrm>
              <a:off x="6217927" y="3546277"/>
              <a:ext cx="132563" cy="73120"/>
            </a:xfrm>
            <a:custGeom>
              <a:rect b="b" l="l" r="r" t="t"/>
              <a:pathLst>
                <a:path extrusionOk="0" h="2299" w="4168">
                  <a:moveTo>
                    <a:pt x="3834" y="322"/>
                  </a:moveTo>
                  <a:lnTo>
                    <a:pt x="3834" y="1560"/>
                  </a:lnTo>
                  <a:lnTo>
                    <a:pt x="3382" y="1977"/>
                  </a:lnTo>
                  <a:lnTo>
                    <a:pt x="322" y="1977"/>
                  </a:lnTo>
                  <a:lnTo>
                    <a:pt x="322" y="322"/>
                  </a:lnTo>
                  <a:close/>
                  <a:moveTo>
                    <a:pt x="250" y="1"/>
                  </a:moveTo>
                  <a:cubicBezTo>
                    <a:pt x="119" y="1"/>
                    <a:pt x="0" y="120"/>
                    <a:pt x="0" y="251"/>
                  </a:cubicBezTo>
                  <a:lnTo>
                    <a:pt x="0" y="2048"/>
                  </a:lnTo>
                  <a:cubicBezTo>
                    <a:pt x="0" y="2179"/>
                    <a:pt x="119" y="2298"/>
                    <a:pt x="250" y="2298"/>
                  </a:cubicBezTo>
                  <a:lnTo>
                    <a:pt x="3406" y="2298"/>
                  </a:lnTo>
                  <a:cubicBezTo>
                    <a:pt x="3465" y="2298"/>
                    <a:pt x="3525" y="2275"/>
                    <a:pt x="3572" y="2239"/>
                  </a:cubicBezTo>
                  <a:lnTo>
                    <a:pt x="4072" y="1787"/>
                  </a:lnTo>
                  <a:cubicBezTo>
                    <a:pt x="4120" y="1739"/>
                    <a:pt x="4156" y="1667"/>
                    <a:pt x="4156" y="1608"/>
                  </a:cubicBezTo>
                  <a:lnTo>
                    <a:pt x="4156" y="263"/>
                  </a:lnTo>
                  <a:cubicBezTo>
                    <a:pt x="4168" y="120"/>
                    <a:pt x="4049" y="1"/>
                    <a:pt x="39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6" name="Google Shape;12726;p66"/>
            <p:cNvSpPr/>
            <p:nvPr/>
          </p:nvSpPr>
          <p:spPr>
            <a:xfrm>
              <a:off x="6388720" y="3546277"/>
              <a:ext cx="132563" cy="72738"/>
            </a:xfrm>
            <a:custGeom>
              <a:rect b="b" l="l" r="r" t="t"/>
              <a:pathLst>
                <a:path extrusionOk="0" h="2287" w="4168">
                  <a:moveTo>
                    <a:pt x="3846" y="322"/>
                  </a:moveTo>
                  <a:lnTo>
                    <a:pt x="3846" y="1977"/>
                  </a:lnTo>
                  <a:lnTo>
                    <a:pt x="786" y="1977"/>
                  </a:lnTo>
                  <a:lnTo>
                    <a:pt x="333" y="1560"/>
                  </a:lnTo>
                  <a:lnTo>
                    <a:pt x="333" y="322"/>
                  </a:lnTo>
                  <a:close/>
                  <a:moveTo>
                    <a:pt x="250" y="1"/>
                  </a:moveTo>
                  <a:cubicBezTo>
                    <a:pt x="119" y="1"/>
                    <a:pt x="0" y="120"/>
                    <a:pt x="0" y="251"/>
                  </a:cubicBezTo>
                  <a:lnTo>
                    <a:pt x="0" y="1584"/>
                  </a:lnTo>
                  <a:cubicBezTo>
                    <a:pt x="0" y="1667"/>
                    <a:pt x="36" y="1727"/>
                    <a:pt x="72" y="1763"/>
                  </a:cubicBezTo>
                  <a:lnTo>
                    <a:pt x="584" y="2227"/>
                  </a:lnTo>
                  <a:cubicBezTo>
                    <a:pt x="631" y="2275"/>
                    <a:pt x="691" y="2287"/>
                    <a:pt x="750" y="2287"/>
                  </a:cubicBezTo>
                  <a:lnTo>
                    <a:pt x="3905" y="2287"/>
                  </a:lnTo>
                  <a:cubicBezTo>
                    <a:pt x="4036" y="2287"/>
                    <a:pt x="4155" y="2168"/>
                    <a:pt x="4155" y="2037"/>
                  </a:cubicBezTo>
                  <a:lnTo>
                    <a:pt x="4155" y="239"/>
                  </a:lnTo>
                  <a:cubicBezTo>
                    <a:pt x="4167" y="120"/>
                    <a:pt x="4048" y="1"/>
                    <a:pt x="3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7" name="Google Shape;12727;p66"/>
            <p:cNvSpPr/>
            <p:nvPr/>
          </p:nvSpPr>
          <p:spPr>
            <a:xfrm>
              <a:off x="6405736" y="3407289"/>
              <a:ext cx="121591" cy="105306"/>
            </a:xfrm>
            <a:custGeom>
              <a:rect b="b" l="l" r="r" t="t"/>
              <a:pathLst>
                <a:path extrusionOk="0" h="3311" w="3823">
                  <a:moveTo>
                    <a:pt x="668" y="1"/>
                  </a:moveTo>
                  <a:cubicBezTo>
                    <a:pt x="299" y="1"/>
                    <a:pt x="1" y="299"/>
                    <a:pt x="1" y="680"/>
                  </a:cubicBezTo>
                  <a:lnTo>
                    <a:pt x="1" y="1775"/>
                  </a:lnTo>
                  <a:cubicBezTo>
                    <a:pt x="1" y="2073"/>
                    <a:pt x="239" y="2311"/>
                    <a:pt x="537" y="2311"/>
                  </a:cubicBezTo>
                  <a:cubicBezTo>
                    <a:pt x="822" y="2311"/>
                    <a:pt x="1049" y="2085"/>
                    <a:pt x="1072" y="1823"/>
                  </a:cubicBezTo>
                  <a:lnTo>
                    <a:pt x="2132" y="3251"/>
                  </a:lnTo>
                  <a:cubicBezTo>
                    <a:pt x="2156" y="3299"/>
                    <a:pt x="2204" y="3311"/>
                    <a:pt x="2263" y="3311"/>
                  </a:cubicBezTo>
                  <a:cubicBezTo>
                    <a:pt x="2287" y="3311"/>
                    <a:pt x="2335" y="3299"/>
                    <a:pt x="2346" y="3275"/>
                  </a:cubicBezTo>
                  <a:cubicBezTo>
                    <a:pt x="2430" y="3216"/>
                    <a:pt x="2442" y="3132"/>
                    <a:pt x="2382" y="3061"/>
                  </a:cubicBezTo>
                  <a:lnTo>
                    <a:pt x="1037" y="1227"/>
                  </a:lnTo>
                  <a:cubicBezTo>
                    <a:pt x="1009" y="1181"/>
                    <a:pt x="953" y="1164"/>
                    <a:pt x="901" y="1164"/>
                  </a:cubicBezTo>
                  <a:cubicBezTo>
                    <a:pt x="886" y="1164"/>
                    <a:pt x="872" y="1165"/>
                    <a:pt x="858" y="1168"/>
                  </a:cubicBezTo>
                  <a:cubicBezTo>
                    <a:pt x="799" y="1180"/>
                    <a:pt x="739" y="1251"/>
                    <a:pt x="739" y="1311"/>
                  </a:cubicBezTo>
                  <a:lnTo>
                    <a:pt x="739" y="1775"/>
                  </a:lnTo>
                  <a:cubicBezTo>
                    <a:pt x="739" y="1894"/>
                    <a:pt x="656" y="1989"/>
                    <a:pt x="537" y="1989"/>
                  </a:cubicBezTo>
                  <a:cubicBezTo>
                    <a:pt x="418" y="1989"/>
                    <a:pt x="322" y="1894"/>
                    <a:pt x="322" y="1775"/>
                  </a:cubicBezTo>
                  <a:lnTo>
                    <a:pt x="322" y="680"/>
                  </a:lnTo>
                  <a:cubicBezTo>
                    <a:pt x="322" y="477"/>
                    <a:pt x="489" y="322"/>
                    <a:pt x="680" y="322"/>
                  </a:cubicBezTo>
                  <a:cubicBezTo>
                    <a:pt x="787" y="322"/>
                    <a:pt x="882" y="358"/>
                    <a:pt x="941" y="418"/>
                  </a:cubicBezTo>
                  <a:lnTo>
                    <a:pt x="3525" y="3204"/>
                  </a:lnTo>
                  <a:cubicBezTo>
                    <a:pt x="3558" y="3236"/>
                    <a:pt x="3605" y="3255"/>
                    <a:pt x="3651" y="3255"/>
                  </a:cubicBezTo>
                  <a:cubicBezTo>
                    <a:pt x="3688" y="3255"/>
                    <a:pt x="3725" y="3242"/>
                    <a:pt x="3751" y="3216"/>
                  </a:cubicBezTo>
                  <a:cubicBezTo>
                    <a:pt x="3811" y="3180"/>
                    <a:pt x="3823" y="3073"/>
                    <a:pt x="3751" y="3001"/>
                  </a:cubicBezTo>
                  <a:lnTo>
                    <a:pt x="1156" y="215"/>
                  </a:lnTo>
                  <a:cubicBezTo>
                    <a:pt x="1025" y="84"/>
                    <a:pt x="846"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28" name="Google Shape;12728;p66"/>
            <p:cNvSpPr/>
            <p:nvPr/>
          </p:nvSpPr>
          <p:spPr>
            <a:xfrm>
              <a:off x="6212616" y="3407289"/>
              <a:ext cx="120827" cy="105306"/>
            </a:xfrm>
            <a:custGeom>
              <a:rect b="b" l="l" r="r" t="t"/>
              <a:pathLst>
                <a:path extrusionOk="0" h="3311" w="3799">
                  <a:moveTo>
                    <a:pt x="3132" y="1"/>
                  </a:moveTo>
                  <a:cubicBezTo>
                    <a:pt x="2930" y="1"/>
                    <a:pt x="2751" y="84"/>
                    <a:pt x="2632" y="215"/>
                  </a:cubicBezTo>
                  <a:lnTo>
                    <a:pt x="60" y="2978"/>
                  </a:lnTo>
                  <a:cubicBezTo>
                    <a:pt x="1" y="3037"/>
                    <a:pt x="1" y="3144"/>
                    <a:pt x="72" y="3204"/>
                  </a:cubicBezTo>
                  <a:cubicBezTo>
                    <a:pt x="101" y="3232"/>
                    <a:pt x="140" y="3247"/>
                    <a:pt x="180" y="3247"/>
                  </a:cubicBezTo>
                  <a:cubicBezTo>
                    <a:pt x="223" y="3247"/>
                    <a:pt x="267" y="3229"/>
                    <a:pt x="298" y="3192"/>
                  </a:cubicBezTo>
                  <a:lnTo>
                    <a:pt x="2870" y="418"/>
                  </a:lnTo>
                  <a:cubicBezTo>
                    <a:pt x="2930" y="346"/>
                    <a:pt x="3037" y="311"/>
                    <a:pt x="3132" y="311"/>
                  </a:cubicBezTo>
                  <a:cubicBezTo>
                    <a:pt x="3323" y="311"/>
                    <a:pt x="3489" y="477"/>
                    <a:pt x="3489" y="668"/>
                  </a:cubicBezTo>
                  <a:lnTo>
                    <a:pt x="3489" y="1775"/>
                  </a:lnTo>
                  <a:cubicBezTo>
                    <a:pt x="3489" y="1894"/>
                    <a:pt x="3394" y="1977"/>
                    <a:pt x="3275" y="1977"/>
                  </a:cubicBezTo>
                  <a:cubicBezTo>
                    <a:pt x="3156" y="1977"/>
                    <a:pt x="3061" y="1894"/>
                    <a:pt x="3061" y="1775"/>
                  </a:cubicBezTo>
                  <a:lnTo>
                    <a:pt x="3061" y="1334"/>
                  </a:lnTo>
                  <a:cubicBezTo>
                    <a:pt x="3061" y="1251"/>
                    <a:pt x="3025" y="1192"/>
                    <a:pt x="2953" y="1180"/>
                  </a:cubicBezTo>
                  <a:cubicBezTo>
                    <a:pt x="2937" y="1177"/>
                    <a:pt x="2921" y="1176"/>
                    <a:pt x="2906" y="1176"/>
                  </a:cubicBezTo>
                  <a:cubicBezTo>
                    <a:pt x="2851" y="1176"/>
                    <a:pt x="2800" y="1193"/>
                    <a:pt x="2763" y="1239"/>
                  </a:cubicBezTo>
                  <a:lnTo>
                    <a:pt x="1429" y="3061"/>
                  </a:lnTo>
                  <a:cubicBezTo>
                    <a:pt x="1370" y="3132"/>
                    <a:pt x="1382" y="3239"/>
                    <a:pt x="1465" y="3275"/>
                  </a:cubicBezTo>
                  <a:cubicBezTo>
                    <a:pt x="1489" y="3299"/>
                    <a:pt x="1525" y="3311"/>
                    <a:pt x="1549" y="3311"/>
                  </a:cubicBezTo>
                  <a:cubicBezTo>
                    <a:pt x="1596" y="3311"/>
                    <a:pt x="1656" y="3275"/>
                    <a:pt x="1679" y="3251"/>
                  </a:cubicBezTo>
                  <a:lnTo>
                    <a:pt x="2727" y="1835"/>
                  </a:lnTo>
                  <a:cubicBezTo>
                    <a:pt x="2739" y="2120"/>
                    <a:pt x="2977" y="2323"/>
                    <a:pt x="3263" y="2323"/>
                  </a:cubicBezTo>
                  <a:cubicBezTo>
                    <a:pt x="3561" y="2323"/>
                    <a:pt x="3799" y="2085"/>
                    <a:pt x="3799" y="1787"/>
                  </a:cubicBezTo>
                  <a:lnTo>
                    <a:pt x="3799" y="692"/>
                  </a:lnTo>
                  <a:cubicBezTo>
                    <a:pt x="3799" y="299"/>
                    <a:pt x="3501" y="1"/>
                    <a:pt x="3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29" name="Google Shape;12729;p66"/>
          <p:cNvGrpSpPr/>
          <p:nvPr/>
        </p:nvGrpSpPr>
        <p:grpSpPr>
          <a:xfrm>
            <a:off x="6637117" y="3397843"/>
            <a:ext cx="353735" cy="254504"/>
            <a:chOff x="6637117" y="3397843"/>
            <a:chExt cx="353735" cy="254504"/>
          </a:xfrm>
        </p:grpSpPr>
        <p:sp>
          <p:nvSpPr>
            <p:cNvPr id="12730" name="Google Shape;12730;p66"/>
            <p:cNvSpPr/>
            <p:nvPr/>
          </p:nvSpPr>
          <p:spPr>
            <a:xfrm>
              <a:off x="6637117" y="3397843"/>
              <a:ext cx="353735" cy="254504"/>
            </a:xfrm>
            <a:custGeom>
              <a:rect b="b" l="l" r="r" t="t"/>
              <a:pathLst>
                <a:path extrusionOk="0" h="8002" w="11122">
                  <a:moveTo>
                    <a:pt x="1941" y="358"/>
                  </a:moveTo>
                  <a:cubicBezTo>
                    <a:pt x="2001" y="358"/>
                    <a:pt x="2048" y="405"/>
                    <a:pt x="2048" y="465"/>
                  </a:cubicBezTo>
                  <a:lnTo>
                    <a:pt x="2025" y="810"/>
                  </a:lnTo>
                  <a:lnTo>
                    <a:pt x="1334" y="810"/>
                  </a:lnTo>
                  <a:lnTo>
                    <a:pt x="1334" y="465"/>
                  </a:lnTo>
                  <a:cubicBezTo>
                    <a:pt x="1334" y="405"/>
                    <a:pt x="1370" y="358"/>
                    <a:pt x="1429" y="358"/>
                  </a:cubicBezTo>
                  <a:close/>
                  <a:moveTo>
                    <a:pt x="10002" y="1179"/>
                  </a:moveTo>
                  <a:cubicBezTo>
                    <a:pt x="10061" y="1179"/>
                    <a:pt x="10109" y="1227"/>
                    <a:pt x="10109" y="1286"/>
                  </a:cubicBezTo>
                  <a:lnTo>
                    <a:pt x="10097" y="1596"/>
                  </a:lnTo>
                  <a:lnTo>
                    <a:pt x="8752" y="1596"/>
                  </a:lnTo>
                  <a:lnTo>
                    <a:pt x="8752" y="1286"/>
                  </a:lnTo>
                  <a:cubicBezTo>
                    <a:pt x="8752" y="1227"/>
                    <a:pt x="8799" y="1179"/>
                    <a:pt x="8859" y="1179"/>
                  </a:cubicBezTo>
                  <a:close/>
                  <a:moveTo>
                    <a:pt x="1417" y="0"/>
                  </a:moveTo>
                  <a:cubicBezTo>
                    <a:pt x="1179" y="0"/>
                    <a:pt x="989" y="203"/>
                    <a:pt x="989" y="441"/>
                  </a:cubicBezTo>
                  <a:lnTo>
                    <a:pt x="989" y="774"/>
                  </a:lnTo>
                  <a:lnTo>
                    <a:pt x="846" y="774"/>
                  </a:lnTo>
                  <a:cubicBezTo>
                    <a:pt x="655" y="774"/>
                    <a:pt x="477" y="834"/>
                    <a:pt x="334" y="953"/>
                  </a:cubicBezTo>
                  <a:cubicBezTo>
                    <a:pt x="251" y="1012"/>
                    <a:pt x="251" y="1120"/>
                    <a:pt x="298" y="1191"/>
                  </a:cubicBezTo>
                  <a:cubicBezTo>
                    <a:pt x="332" y="1238"/>
                    <a:pt x="382" y="1259"/>
                    <a:pt x="431" y="1259"/>
                  </a:cubicBezTo>
                  <a:cubicBezTo>
                    <a:pt x="468" y="1259"/>
                    <a:pt x="506" y="1247"/>
                    <a:pt x="536" y="1227"/>
                  </a:cubicBezTo>
                  <a:cubicBezTo>
                    <a:pt x="644" y="1132"/>
                    <a:pt x="756" y="1114"/>
                    <a:pt x="865" y="1114"/>
                  </a:cubicBezTo>
                  <a:cubicBezTo>
                    <a:pt x="932" y="1114"/>
                    <a:pt x="998" y="1121"/>
                    <a:pt x="1062" y="1121"/>
                  </a:cubicBezTo>
                  <a:cubicBezTo>
                    <a:pt x="1077" y="1121"/>
                    <a:pt x="1093" y="1121"/>
                    <a:pt x="1108" y="1120"/>
                  </a:cubicBezTo>
                  <a:lnTo>
                    <a:pt x="2489" y="1120"/>
                  </a:lnTo>
                  <a:cubicBezTo>
                    <a:pt x="2751" y="1120"/>
                    <a:pt x="2977" y="1346"/>
                    <a:pt x="2977" y="1608"/>
                  </a:cubicBezTo>
                  <a:lnTo>
                    <a:pt x="2977" y="2239"/>
                  </a:lnTo>
                  <a:cubicBezTo>
                    <a:pt x="2977" y="2322"/>
                    <a:pt x="3049" y="2405"/>
                    <a:pt x="3144" y="2405"/>
                  </a:cubicBezTo>
                  <a:cubicBezTo>
                    <a:pt x="3227" y="2405"/>
                    <a:pt x="3311" y="2322"/>
                    <a:pt x="3311" y="2239"/>
                  </a:cubicBezTo>
                  <a:lnTo>
                    <a:pt x="3311" y="1929"/>
                  </a:lnTo>
                  <a:lnTo>
                    <a:pt x="10311" y="1929"/>
                  </a:lnTo>
                  <a:cubicBezTo>
                    <a:pt x="10573" y="1941"/>
                    <a:pt x="10776" y="2167"/>
                    <a:pt x="10776" y="2417"/>
                  </a:cubicBezTo>
                  <a:lnTo>
                    <a:pt x="10776" y="2608"/>
                  </a:lnTo>
                  <a:lnTo>
                    <a:pt x="10490" y="2608"/>
                  </a:lnTo>
                  <a:cubicBezTo>
                    <a:pt x="10407" y="2608"/>
                    <a:pt x="10335" y="2679"/>
                    <a:pt x="10335" y="2774"/>
                  </a:cubicBezTo>
                  <a:cubicBezTo>
                    <a:pt x="10335" y="2858"/>
                    <a:pt x="10407" y="2941"/>
                    <a:pt x="10490" y="2941"/>
                  </a:cubicBezTo>
                  <a:lnTo>
                    <a:pt x="10776" y="2941"/>
                  </a:lnTo>
                  <a:lnTo>
                    <a:pt x="10776" y="6846"/>
                  </a:lnTo>
                  <a:lnTo>
                    <a:pt x="10014" y="6846"/>
                  </a:lnTo>
                  <a:cubicBezTo>
                    <a:pt x="9764" y="6846"/>
                    <a:pt x="9573" y="6644"/>
                    <a:pt x="9573" y="6406"/>
                  </a:cubicBezTo>
                  <a:lnTo>
                    <a:pt x="9573" y="3382"/>
                  </a:lnTo>
                  <a:cubicBezTo>
                    <a:pt x="9573" y="3191"/>
                    <a:pt x="9704" y="3013"/>
                    <a:pt x="9883" y="2953"/>
                  </a:cubicBezTo>
                  <a:cubicBezTo>
                    <a:pt x="9978" y="2917"/>
                    <a:pt x="10014" y="2834"/>
                    <a:pt x="9990" y="2739"/>
                  </a:cubicBezTo>
                  <a:cubicBezTo>
                    <a:pt x="9962" y="2675"/>
                    <a:pt x="9907" y="2632"/>
                    <a:pt x="9839" y="2632"/>
                  </a:cubicBezTo>
                  <a:cubicBezTo>
                    <a:pt x="9819" y="2632"/>
                    <a:pt x="9797" y="2635"/>
                    <a:pt x="9776" y="2644"/>
                  </a:cubicBezTo>
                  <a:cubicBezTo>
                    <a:pt x="9454" y="2739"/>
                    <a:pt x="9228" y="3036"/>
                    <a:pt x="9228" y="3382"/>
                  </a:cubicBezTo>
                  <a:lnTo>
                    <a:pt x="9228" y="6406"/>
                  </a:lnTo>
                  <a:cubicBezTo>
                    <a:pt x="9228" y="6835"/>
                    <a:pt x="9573" y="7180"/>
                    <a:pt x="10002" y="7180"/>
                  </a:cubicBezTo>
                  <a:lnTo>
                    <a:pt x="10764" y="7180"/>
                  </a:lnTo>
                  <a:cubicBezTo>
                    <a:pt x="10764" y="7442"/>
                    <a:pt x="10538" y="7668"/>
                    <a:pt x="10276" y="7668"/>
                  </a:cubicBezTo>
                  <a:lnTo>
                    <a:pt x="3132" y="7668"/>
                  </a:lnTo>
                  <a:cubicBezTo>
                    <a:pt x="3203" y="7573"/>
                    <a:pt x="3251" y="7466"/>
                    <a:pt x="3275" y="7335"/>
                  </a:cubicBezTo>
                  <a:cubicBezTo>
                    <a:pt x="3287" y="7251"/>
                    <a:pt x="3227" y="7156"/>
                    <a:pt x="3144" y="7144"/>
                  </a:cubicBezTo>
                  <a:cubicBezTo>
                    <a:pt x="3136" y="7143"/>
                    <a:pt x="3128" y="7143"/>
                    <a:pt x="3120" y="7143"/>
                  </a:cubicBezTo>
                  <a:cubicBezTo>
                    <a:pt x="3035" y="7143"/>
                    <a:pt x="2964" y="7199"/>
                    <a:pt x="2953" y="7275"/>
                  </a:cubicBezTo>
                  <a:cubicBezTo>
                    <a:pt x="2906" y="7501"/>
                    <a:pt x="2691" y="7668"/>
                    <a:pt x="2477" y="7668"/>
                  </a:cubicBezTo>
                  <a:lnTo>
                    <a:pt x="751" y="7668"/>
                  </a:lnTo>
                  <a:cubicBezTo>
                    <a:pt x="513" y="7632"/>
                    <a:pt x="334" y="7430"/>
                    <a:pt x="334" y="7180"/>
                  </a:cubicBezTo>
                  <a:lnTo>
                    <a:pt x="334" y="2548"/>
                  </a:lnTo>
                  <a:lnTo>
                    <a:pt x="334" y="1691"/>
                  </a:lnTo>
                  <a:cubicBezTo>
                    <a:pt x="334" y="1596"/>
                    <a:pt x="251" y="1524"/>
                    <a:pt x="167" y="1524"/>
                  </a:cubicBezTo>
                  <a:cubicBezTo>
                    <a:pt x="72" y="1524"/>
                    <a:pt x="1" y="1596"/>
                    <a:pt x="1" y="1691"/>
                  </a:cubicBezTo>
                  <a:lnTo>
                    <a:pt x="1" y="7180"/>
                  </a:lnTo>
                  <a:cubicBezTo>
                    <a:pt x="1" y="7585"/>
                    <a:pt x="298" y="7918"/>
                    <a:pt x="691" y="7978"/>
                  </a:cubicBezTo>
                  <a:cubicBezTo>
                    <a:pt x="703" y="7978"/>
                    <a:pt x="727" y="7978"/>
                    <a:pt x="751" y="8001"/>
                  </a:cubicBezTo>
                  <a:lnTo>
                    <a:pt x="10276" y="8001"/>
                  </a:lnTo>
                  <a:cubicBezTo>
                    <a:pt x="10716" y="8001"/>
                    <a:pt x="11085" y="7620"/>
                    <a:pt x="11085" y="7180"/>
                  </a:cubicBezTo>
                  <a:lnTo>
                    <a:pt x="11085" y="2405"/>
                  </a:lnTo>
                  <a:cubicBezTo>
                    <a:pt x="11121" y="2001"/>
                    <a:pt x="10823" y="1655"/>
                    <a:pt x="10442" y="1596"/>
                  </a:cubicBezTo>
                  <a:lnTo>
                    <a:pt x="10442" y="1262"/>
                  </a:lnTo>
                  <a:cubicBezTo>
                    <a:pt x="10442" y="1024"/>
                    <a:pt x="10240" y="834"/>
                    <a:pt x="10002" y="834"/>
                  </a:cubicBezTo>
                  <a:lnTo>
                    <a:pt x="8859" y="834"/>
                  </a:lnTo>
                  <a:cubicBezTo>
                    <a:pt x="8621" y="834"/>
                    <a:pt x="8430" y="1024"/>
                    <a:pt x="8430" y="1262"/>
                  </a:cubicBezTo>
                  <a:lnTo>
                    <a:pt x="8430" y="1584"/>
                  </a:lnTo>
                  <a:lnTo>
                    <a:pt x="7966" y="1584"/>
                  </a:lnTo>
                  <a:lnTo>
                    <a:pt x="7621" y="834"/>
                  </a:lnTo>
                  <a:cubicBezTo>
                    <a:pt x="7502" y="572"/>
                    <a:pt x="7240" y="405"/>
                    <a:pt x="6942" y="405"/>
                  </a:cubicBezTo>
                  <a:lnTo>
                    <a:pt x="5597" y="405"/>
                  </a:lnTo>
                  <a:cubicBezTo>
                    <a:pt x="5358" y="405"/>
                    <a:pt x="5120" y="524"/>
                    <a:pt x="4989" y="715"/>
                  </a:cubicBezTo>
                  <a:cubicBezTo>
                    <a:pt x="4930" y="798"/>
                    <a:pt x="4966" y="893"/>
                    <a:pt x="5037" y="941"/>
                  </a:cubicBezTo>
                  <a:cubicBezTo>
                    <a:pt x="5064" y="963"/>
                    <a:pt x="5096" y="974"/>
                    <a:pt x="5128" y="974"/>
                  </a:cubicBezTo>
                  <a:cubicBezTo>
                    <a:pt x="5181" y="974"/>
                    <a:pt x="5234" y="945"/>
                    <a:pt x="5263" y="893"/>
                  </a:cubicBezTo>
                  <a:cubicBezTo>
                    <a:pt x="5335" y="798"/>
                    <a:pt x="5466" y="715"/>
                    <a:pt x="5597" y="715"/>
                  </a:cubicBezTo>
                  <a:lnTo>
                    <a:pt x="6942" y="715"/>
                  </a:lnTo>
                  <a:cubicBezTo>
                    <a:pt x="7109" y="715"/>
                    <a:pt x="7252" y="810"/>
                    <a:pt x="7323" y="953"/>
                  </a:cubicBezTo>
                  <a:lnTo>
                    <a:pt x="7609" y="1572"/>
                  </a:lnTo>
                  <a:lnTo>
                    <a:pt x="4942" y="1572"/>
                  </a:lnTo>
                  <a:lnTo>
                    <a:pt x="4989" y="1465"/>
                  </a:lnTo>
                  <a:cubicBezTo>
                    <a:pt x="5037" y="1370"/>
                    <a:pt x="4989" y="1286"/>
                    <a:pt x="4918" y="1239"/>
                  </a:cubicBezTo>
                  <a:cubicBezTo>
                    <a:pt x="4891" y="1225"/>
                    <a:pt x="4866" y="1219"/>
                    <a:pt x="4841" y="1219"/>
                  </a:cubicBezTo>
                  <a:cubicBezTo>
                    <a:pt x="4779" y="1219"/>
                    <a:pt x="4726" y="1259"/>
                    <a:pt x="4692" y="1310"/>
                  </a:cubicBezTo>
                  <a:lnTo>
                    <a:pt x="4573" y="1572"/>
                  </a:lnTo>
                  <a:lnTo>
                    <a:pt x="3311" y="1572"/>
                  </a:lnTo>
                  <a:cubicBezTo>
                    <a:pt x="3299" y="1131"/>
                    <a:pt x="2918" y="774"/>
                    <a:pt x="2489" y="774"/>
                  </a:cubicBezTo>
                  <a:lnTo>
                    <a:pt x="2358" y="774"/>
                  </a:lnTo>
                  <a:lnTo>
                    <a:pt x="2358" y="441"/>
                  </a:lnTo>
                  <a:cubicBezTo>
                    <a:pt x="2358" y="203"/>
                    <a:pt x="2168" y="0"/>
                    <a:pt x="19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1" name="Google Shape;12731;p66"/>
            <p:cNvSpPr/>
            <p:nvPr/>
          </p:nvSpPr>
          <p:spPr>
            <a:xfrm>
              <a:off x="6732532" y="3484925"/>
              <a:ext cx="10273" cy="129923"/>
            </a:xfrm>
            <a:custGeom>
              <a:rect b="b" l="l" r="r" t="t"/>
              <a:pathLst>
                <a:path extrusionOk="0" h="4085" w="323">
                  <a:moveTo>
                    <a:pt x="156" y="1"/>
                  </a:moveTo>
                  <a:cubicBezTo>
                    <a:pt x="72" y="1"/>
                    <a:pt x="1" y="84"/>
                    <a:pt x="1" y="167"/>
                  </a:cubicBezTo>
                  <a:lnTo>
                    <a:pt x="1" y="3918"/>
                  </a:lnTo>
                  <a:cubicBezTo>
                    <a:pt x="1" y="4013"/>
                    <a:pt x="72" y="4085"/>
                    <a:pt x="156" y="4085"/>
                  </a:cubicBezTo>
                  <a:cubicBezTo>
                    <a:pt x="251" y="4085"/>
                    <a:pt x="322" y="4013"/>
                    <a:pt x="322" y="3918"/>
                  </a:cubicBezTo>
                  <a:lnTo>
                    <a:pt x="322" y="167"/>
                  </a:lnTo>
                  <a:cubicBezTo>
                    <a:pt x="322" y="84"/>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2" name="Google Shape;12732;p66"/>
            <p:cNvSpPr/>
            <p:nvPr/>
          </p:nvSpPr>
          <p:spPr>
            <a:xfrm>
              <a:off x="6903707" y="3467591"/>
              <a:ext cx="38293" cy="29483"/>
            </a:xfrm>
            <a:custGeom>
              <a:rect b="b" l="l" r="r" t="t"/>
              <a:pathLst>
                <a:path extrusionOk="0" h="927" w="1204">
                  <a:moveTo>
                    <a:pt x="728" y="0"/>
                  </a:moveTo>
                  <a:cubicBezTo>
                    <a:pt x="676" y="0"/>
                    <a:pt x="625" y="26"/>
                    <a:pt x="596" y="70"/>
                  </a:cubicBezTo>
                  <a:cubicBezTo>
                    <a:pt x="536" y="153"/>
                    <a:pt x="572" y="248"/>
                    <a:pt x="644" y="296"/>
                  </a:cubicBezTo>
                  <a:cubicBezTo>
                    <a:pt x="775" y="391"/>
                    <a:pt x="703" y="593"/>
                    <a:pt x="548" y="593"/>
                  </a:cubicBezTo>
                  <a:cubicBezTo>
                    <a:pt x="453" y="593"/>
                    <a:pt x="370" y="510"/>
                    <a:pt x="394" y="403"/>
                  </a:cubicBezTo>
                  <a:cubicBezTo>
                    <a:pt x="405" y="308"/>
                    <a:pt x="346" y="224"/>
                    <a:pt x="251" y="212"/>
                  </a:cubicBezTo>
                  <a:cubicBezTo>
                    <a:pt x="238" y="209"/>
                    <a:pt x="225" y="207"/>
                    <a:pt x="213" y="207"/>
                  </a:cubicBezTo>
                  <a:cubicBezTo>
                    <a:pt x="141" y="207"/>
                    <a:pt x="70" y="262"/>
                    <a:pt x="60" y="343"/>
                  </a:cubicBezTo>
                  <a:cubicBezTo>
                    <a:pt x="1" y="653"/>
                    <a:pt x="239" y="927"/>
                    <a:pt x="548" y="927"/>
                  </a:cubicBezTo>
                  <a:cubicBezTo>
                    <a:pt x="1013" y="927"/>
                    <a:pt x="1203" y="308"/>
                    <a:pt x="822" y="34"/>
                  </a:cubicBezTo>
                  <a:cubicBezTo>
                    <a:pt x="794" y="11"/>
                    <a:pt x="761" y="0"/>
                    <a:pt x="72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3" name="Google Shape;12733;p66"/>
            <p:cNvSpPr/>
            <p:nvPr/>
          </p:nvSpPr>
          <p:spPr>
            <a:xfrm>
              <a:off x="6750725" y="3461739"/>
              <a:ext cx="177249" cy="177345"/>
            </a:xfrm>
            <a:custGeom>
              <a:rect b="b" l="l" r="r" t="t"/>
              <a:pathLst>
                <a:path extrusionOk="0" h="5576" w="5573">
                  <a:moveTo>
                    <a:pt x="2753" y="0"/>
                  </a:moveTo>
                  <a:cubicBezTo>
                    <a:pt x="2168" y="0"/>
                    <a:pt x="1571" y="186"/>
                    <a:pt x="1048" y="599"/>
                  </a:cubicBezTo>
                  <a:cubicBezTo>
                    <a:pt x="977" y="658"/>
                    <a:pt x="953" y="765"/>
                    <a:pt x="1013" y="837"/>
                  </a:cubicBezTo>
                  <a:cubicBezTo>
                    <a:pt x="1049" y="881"/>
                    <a:pt x="1103" y="906"/>
                    <a:pt x="1156" y="906"/>
                  </a:cubicBezTo>
                  <a:cubicBezTo>
                    <a:pt x="1190" y="906"/>
                    <a:pt x="1223" y="896"/>
                    <a:pt x="1251" y="873"/>
                  </a:cubicBezTo>
                  <a:cubicBezTo>
                    <a:pt x="1711" y="505"/>
                    <a:pt x="2238" y="339"/>
                    <a:pt x="2753" y="339"/>
                  </a:cubicBezTo>
                  <a:cubicBezTo>
                    <a:pt x="4023" y="339"/>
                    <a:pt x="5227" y="1342"/>
                    <a:pt x="5227" y="2790"/>
                  </a:cubicBezTo>
                  <a:cubicBezTo>
                    <a:pt x="5227" y="3373"/>
                    <a:pt x="5013" y="3921"/>
                    <a:pt x="4668" y="4361"/>
                  </a:cubicBezTo>
                  <a:cubicBezTo>
                    <a:pt x="4203" y="4933"/>
                    <a:pt x="3501" y="5242"/>
                    <a:pt x="2775" y="5242"/>
                  </a:cubicBezTo>
                  <a:cubicBezTo>
                    <a:pt x="1417" y="5242"/>
                    <a:pt x="322" y="4147"/>
                    <a:pt x="322" y="2790"/>
                  </a:cubicBezTo>
                  <a:cubicBezTo>
                    <a:pt x="322" y="2242"/>
                    <a:pt x="501" y="1730"/>
                    <a:pt x="822" y="1301"/>
                  </a:cubicBezTo>
                  <a:cubicBezTo>
                    <a:pt x="882" y="1230"/>
                    <a:pt x="870" y="1123"/>
                    <a:pt x="798" y="1075"/>
                  </a:cubicBezTo>
                  <a:cubicBezTo>
                    <a:pt x="763" y="1050"/>
                    <a:pt x="727" y="1038"/>
                    <a:pt x="692" y="1038"/>
                  </a:cubicBezTo>
                  <a:cubicBezTo>
                    <a:pt x="644" y="1038"/>
                    <a:pt x="600" y="1062"/>
                    <a:pt x="572" y="1111"/>
                  </a:cubicBezTo>
                  <a:cubicBezTo>
                    <a:pt x="203" y="1599"/>
                    <a:pt x="0" y="2182"/>
                    <a:pt x="0" y="2790"/>
                  </a:cubicBezTo>
                  <a:cubicBezTo>
                    <a:pt x="0" y="4325"/>
                    <a:pt x="1251" y="5576"/>
                    <a:pt x="2787" y="5576"/>
                  </a:cubicBezTo>
                  <a:cubicBezTo>
                    <a:pt x="3620" y="5576"/>
                    <a:pt x="4394" y="5195"/>
                    <a:pt x="4930" y="4575"/>
                  </a:cubicBezTo>
                  <a:cubicBezTo>
                    <a:pt x="5346" y="4087"/>
                    <a:pt x="5573" y="3444"/>
                    <a:pt x="5573" y="2790"/>
                  </a:cubicBezTo>
                  <a:cubicBezTo>
                    <a:pt x="5564" y="1130"/>
                    <a:pt x="4194" y="0"/>
                    <a:pt x="27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4" name="Google Shape;12734;p66"/>
            <p:cNvSpPr/>
            <p:nvPr/>
          </p:nvSpPr>
          <p:spPr>
            <a:xfrm>
              <a:off x="6778363" y="3495166"/>
              <a:ext cx="134090" cy="110681"/>
            </a:xfrm>
            <a:custGeom>
              <a:rect b="b" l="l" r="r" t="t"/>
              <a:pathLst>
                <a:path extrusionOk="0" h="3480" w="4216">
                  <a:moveTo>
                    <a:pt x="1906" y="0"/>
                  </a:moveTo>
                  <a:cubicBezTo>
                    <a:pt x="834" y="0"/>
                    <a:pt x="1" y="965"/>
                    <a:pt x="179" y="2024"/>
                  </a:cubicBezTo>
                  <a:cubicBezTo>
                    <a:pt x="190" y="2100"/>
                    <a:pt x="271" y="2157"/>
                    <a:pt x="348" y="2157"/>
                  </a:cubicBezTo>
                  <a:cubicBezTo>
                    <a:pt x="355" y="2157"/>
                    <a:pt x="363" y="2156"/>
                    <a:pt x="370" y="2155"/>
                  </a:cubicBezTo>
                  <a:cubicBezTo>
                    <a:pt x="465" y="2143"/>
                    <a:pt x="525" y="2048"/>
                    <a:pt x="501" y="1965"/>
                  </a:cubicBezTo>
                  <a:cubicBezTo>
                    <a:pt x="348" y="1037"/>
                    <a:pt x="1082" y="310"/>
                    <a:pt x="1901" y="310"/>
                  </a:cubicBezTo>
                  <a:cubicBezTo>
                    <a:pt x="2228" y="310"/>
                    <a:pt x="2568" y="426"/>
                    <a:pt x="2870" y="691"/>
                  </a:cubicBezTo>
                  <a:cubicBezTo>
                    <a:pt x="3442" y="1215"/>
                    <a:pt x="3477" y="2108"/>
                    <a:pt x="2941" y="2691"/>
                  </a:cubicBezTo>
                  <a:cubicBezTo>
                    <a:pt x="2660" y="2994"/>
                    <a:pt x="2278" y="3142"/>
                    <a:pt x="1899" y="3142"/>
                  </a:cubicBezTo>
                  <a:cubicBezTo>
                    <a:pt x="1444" y="3142"/>
                    <a:pt x="993" y="2928"/>
                    <a:pt x="727" y="2512"/>
                  </a:cubicBezTo>
                  <a:cubicBezTo>
                    <a:pt x="696" y="2466"/>
                    <a:pt x="645" y="2435"/>
                    <a:pt x="590" y="2435"/>
                  </a:cubicBezTo>
                  <a:cubicBezTo>
                    <a:pt x="561" y="2435"/>
                    <a:pt x="530" y="2444"/>
                    <a:pt x="501" y="2465"/>
                  </a:cubicBezTo>
                  <a:cubicBezTo>
                    <a:pt x="429" y="2512"/>
                    <a:pt x="405" y="2620"/>
                    <a:pt x="465" y="2691"/>
                  </a:cubicBezTo>
                  <a:cubicBezTo>
                    <a:pt x="803" y="3212"/>
                    <a:pt x="1362" y="3480"/>
                    <a:pt x="1924" y="3480"/>
                  </a:cubicBezTo>
                  <a:cubicBezTo>
                    <a:pt x="2390" y="3480"/>
                    <a:pt x="2858" y="3295"/>
                    <a:pt x="3203" y="2917"/>
                  </a:cubicBezTo>
                  <a:cubicBezTo>
                    <a:pt x="4215" y="1810"/>
                    <a:pt x="3418" y="0"/>
                    <a:pt x="1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5" name="Google Shape;12735;p66"/>
            <p:cNvSpPr/>
            <p:nvPr/>
          </p:nvSpPr>
          <p:spPr>
            <a:xfrm>
              <a:off x="6820791" y="3521501"/>
              <a:ext cx="49997" cy="41665"/>
            </a:xfrm>
            <a:custGeom>
              <a:rect b="b" l="l" r="r" t="t"/>
              <a:pathLst>
                <a:path extrusionOk="0" h="1310" w="1572">
                  <a:moveTo>
                    <a:pt x="756" y="0"/>
                  </a:moveTo>
                  <a:cubicBezTo>
                    <a:pt x="743" y="0"/>
                    <a:pt x="729" y="2"/>
                    <a:pt x="715" y="6"/>
                  </a:cubicBezTo>
                  <a:cubicBezTo>
                    <a:pt x="203" y="101"/>
                    <a:pt x="0" y="744"/>
                    <a:pt x="381" y="1113"/>
                  </a:cubicBezTo>
                  <a:cubicBezTo>
                    <a:pt x="506" y="1244"/>
                    <a:pt x="676" y="1309"/>
                    <a:pt x="845" y="1309"/>
                  </a:cubicBezTo>
                  <a:cubicBezTo>
                    <a:pt x="1015" y="1309"/>
                    <a:pt x="1185" y="1244"/>
                    <a:pt x="1310" y="1113"/>
                  </a:cubicBezTo>
                  <a:cubicBezTo>
                    <a:pt x="1524" y="911"/>
                    <a:pt x="1572" y="613"/>
                    <a:pt x="1453" y="363"/>
                  </a:cubicBezTo>
                  <a:cubicBezTo>
                    <a:pt x="1418" y="301"/>
                    <a:pt x="1356" y="266"/>
                    <a:pt x="1293" y="266"/>
                  </a:cubicBezTo>
                  <a:cubicBezTo>
                    <a:pt x="1271" y="266"/>
                    <a:pt x="1248" y="270"/>
                    <a:pt x="1226" y="280"/>
                  </a:cubicBezTo>
                  <a:cubicBezTo>
                    <a:pt x="1155" y="327"/>
                    <a:pt x="1107" y="422"/>
                    <a:pt x="1155" y="506"/>
                  </a:cubicBezTo>
                  <a:cubicBezTo>
                    <a:pt x="1215" y="625"/>
                    <a:pt x="1191" y="791"/>
                    <a:pt x="1096" y="899"/>
                  </a:cubicBezTo>
                  <a:cubicBezTo>
                    <a:pt x="1024" y="964"/>
                    <a:pt x="938" y="997"/>
                    <a:pt x="851" y="997"/>
                  </a:cubicBezTo>
                  <a:cubicBezTo>
                    <a:pt x="765" y="997"/>
                    <a:pt x="679" y="964"/>
                    <a:pt x="607" y="899"/>
                  </a:cubicBezTo>
                  <a:cubicBezTo>
                    <a:pt x="417" y="696"/>
                    <a:pt x="524" y="375"/>
                    <a:pt x="774" y="327"/>
                  </a:cubicBezTo>
                  <a:cubicBezTo>
                    <a:pt x="869" y="315"/>
                    <a:pt x="929" y="220"/>
                    <a:pt x="905" y="137"/>
                  </a:cubicBezTo>
                  <a:cubicBezTo>
                    <a:pt x="895" y="56"/>
                    <a:pt x="833" y="0"/>
                    <a:pt x="7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36" name="Google Shape;12736;p66"/>
          <p:cNvGrpSpPr/>
          <p:nvPr/>
        </p:nvGrpSpPr>
        <p:grpSpPr>
          <a:xfrm>
            <a:off x="7075994" y="3349531"/>
            <a:ext cx="360637" cy="352336"/>
            <a:chOff x="7075994" y="3349531"/>
            <a:chExt cx="360637" cy="352336"/>
          </a:xfrm>
        </p:grpSpPr>
        <p:sp>
          <p:nvSpPr>
            <p:cNvPr id="12737" name="Google Shape;12737;p66"/>
            <p:cNvSpPr/>
            <p:nvPr/>
          </p:nvSpPr>
          <p:spPr>
            <a:xfrm>
              <a:off x="7277097" y="3607502"/>
              <a:ext cx="56454" cy="57154"/>
            </a:xfrm>
            <a:custGeom>
              <a:rect b="b" l="l" r="r" t="t"/>
              <a:pathLst>
                <a:path extrusionOk="0" h="1797" w="1775">
                  <a:moveTo>
                    <a:pt x="871" y="0"/>
                  </a:moveTo>
                  <a:cubicBezTo>
                    <a:pt x="656" y="0"/>
                    <a:pt x="438" y="79"/>
                    <a:pt x="262" y="254"/>
                  </a:cubicBezTo>
                  <a:cubicBezTo>
                    <a:pt x="203" y="314"/>
                    <a:pt x="203" y="421"/>
                    <a:pt x="262" y="493"/>
                  </a:cubicBezTo>
                  <a:cubicBezTo>
                    <a:pt x="292" y="522"/>
                    <a:pt x="331" y="537"/>
                    <a:pt x="372" y="537"/>
                  </a:cubicBezTo>
                  <a:cubicBezTo>
                    <a:pt x="414" y="537"/>
                    <a:pt x="459" y="522"/>
                    <a:pt x="500" y="493"/>
                  </a:cubicBezTo>
                  <a:cubicBezTo>
                    <a:pt x="609" y="391"/>
                    <a:pt x="753" y="335"/>
                    <a:pt x="898" y="335"/>
                  </a:cubicBezTo>
                  <a:cubicBezTo>
                    <a:pt x="1007" y="335"/>
                    <a:pt x="1117" y="367"/>
                    <a:pt x="1215" y="433"/>
                  </a:cubicBezTo>
                  <a:cubicBezTo>
                    <a:pt x="1465" y="612"/>
                    <a:pt x="1536" y="957"/>
                    <a:pt x="1357" y="1231"/>
                  </a:cubicBezTo>
                  <a:cubicBezTo>
                    <a:pt x="1241" y="1398"/>
                    <a:pt x="1069" y="1475"/>
                    <a:pt x="898" y="1475"/>
                  </a:cubicBezTo>
                  <a:cubicBezTo>
                    <a:pt x="632" y="1475"/>
                    <a:pt x="370" y="1288"/>
                    <a:pt x="334" y="969"/>
                  </a:cubicBezTo>
                  <a:cubicBezTo>
                    <a:pt x="322" y="885"/>
                    <a:pt x="238" y="826"/>
                    <a:pt x="155" y="826"/>
                  </a:cubicBezTo>
                  <a:cubicBezTo>
                    <a:pt x="60" y="838"/>
                    <a:pt x="0" y="909"/>
                    <a:pt x="0" y="1005"/>
                  </a:cubicBezTo>
                  <a:cubicBezTo>
                    <a:pt x="58" y="1504"/>
                    <a:pt x="477" y="1797"/>
                    <a:pt x="901" y="1797"/>
                  </a:cubicBezTo>
                  <a:cubicBezTo>
                    <a:pt x="1174" y="1797"/>
                    <a:pt x="1449" y="1675"/>
                    <a:pt x="1631" y="1409"/>
                  </a:cubicBezTo>
                  <a:cubicBezTo>
                    <a:pt x="1727" y="1255"/>
                    <a:pt x="1774" y="1076"/>
                    <a:pt x="1774" y="897"/>
                  </a:cubicBezTo>
                  <a:cubicBezTo>
                    <a:pt x="1774" y="355"/>
                    <a:pt x="1329" y="0"/>
                    <a:pt x="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8" name="Google Shape;12738;p66"/>
            <p:cNvSpPr/>
            <p:nvPr/>
          </p:nvSpPr>
          <p:spPr>
            <a:xfrm>
              <a:off x="7090784" y="3428917"/>
              <a:ext cx="190894" cy="81421"/>
            </a:xfrm>
            <a:custGeom>
              <a:rect b="b" l="l" r="r" t="t"/>
              <a:pathLst>
                <a:path extrusionOk="0" h="2560" w="6002">
                  <a:moveTo>
                    <a:pt x="3568" y="0"/>
                  </a:moveTo>
                  <a:cubicBezTo>
                    <a:pt x="2130" y="0"/>
                    <a:pt x="671" y="803"/>
                    <a:pt x="48" y="2333"/>
                  </a:cubicBezTo>
                  <a:cubicBezTo>
                    <a:pt x="0" y="2440"/>
                    <a:pt x="72" y="2559"/>
                    <a:pt x="191" y="2559"/>
                  </a:cubicBezTo>
                  <a:cubicBezTo>
                    <a:pt x="250" y="2559"/>
                    <a:pt x="310" y="2512"/>
                    <a:pt x="346" y="2452"/>
                  </a:cubicBezTo>
                  <a:cubicBezTo>
                    <a:pt x="909" y="1087"/>
                    <a:pt x="2208" y="325"/>
                    <a:pt x="3537" y="325"/>
                  </a:cubicBezTo>
                  <a:cubicBezTo>
                    <a:pt x="4202" y="325"/>
                    <a:pt x="4874" y="516"/>
                    <a:pt x="5465" y="916"/>
                  </a:cubicBezTo>
                  <a:cubicBezTo>
                    <a:pt x="5537" y="976"/>
                    <a:pt x="5608" y="1024"/>
                    <a:pt x="5680" y="1095"/>
                  </a:cubicBezTo>
                  <a:cubicBezTo>
                    <a:pt x="5719" y="1123"/>
                    <a:pt x="5762" y="1138"/>
                    <a:pt x="5802" y="1138"/>
                  </a:cubicBezTo>
                  <a:cubicBezTo>
                    <a:pt x="5846" y="1138"/>
                    <a:pt x="5887" y="1120"/>
                    <a:pt x="5918" y="1083"/>
                  </a:cubicBezTo>
                  <a:cubicBezTo>
                    <a:pt x="6001" y="1012"/>
                    <a:pt x="5977" y="905"/>
                    <a:pt x="5906" y="845"/>
                  </a:cubicBezTo>
                  <a:cubicBezTo>
                    <a:pt x="5250" y="277"/>
                    <a:pt x="4413" y="0"/>
                    <a:pt x="35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39" name="Google Shape;12739;p66"/>
            <p:cNvSpPr/>
            <p:nvPr/>
          </p:nvSpPr>
          <p:spPr>
            <a:xfrm>
              <a:off x="7075994" y="3520102"/>
              <a:ext cx="136762" cy="167072"/>
            </a:xfrm>
            <a:custGeom>
              <a:rect b="b" l="l" r="r" t="t"/>
              <a:pathLst>
                <a:path extrusionOk="0" h="5253" w="4300">
                  <a:moveTo>
                    <a:pt x="489" y="1"/>
                  </a:moveTo>
                  <a:cubicBezTo>
                    <a:pt x="404" y="1"/>
                    <a:pt x="332" y="57"/>
                    <a:pt x="311" y="133"/>
                  </a:cubicBezTo>
                  <a:cubicBezTo>
                    <a:pt x="1" y="1621"/>
                    <a:pt x="608" y="3181"/>
                    <a:pt x="1882" y="4050"/>
                  </a:cubicBezTo>
                  <a:cubicBezTo>
                    <a:pt x="1954" y="4110"/>
                    <a:pt x="2847" y="4765"/>
                    <a:pt x="4049" y="5241"/>
                  </a:cubicBezTo>
                  <a:cubicBezTo>
                    <a:pt x="4061" y="5253"/>
                    <a:pt x="4097" y="5253"/>
                    <a:pt x="4109" y="5253"/>
                  </a:cubicBezTo>
                  <a:cubicBezTo>
                    <a:pt x="4168" y="5253"/>
                    <a:pt x="4240" y="5205"/>
                    <a:pt x="4263" y="5146"/>
                  </a:cubicBezTo>
                  <a:cubicBezTo>
                    <a:pt x="4299" y="5050"/>
                    <a:pt x="4263" y="4955"/>
                    <a:pt x="4168" y="4907"/>
                  </a:cubicBezTo>
                  <a:cubicBezTo>
                    <a:pt x="2978" y="4431"/>
                    <a:pt x="2085" y="3764"/>
                    <a:pt x="2073" y="3764"/>
                  </a:cubicBezTo>
                  <a:cubicBezTo>
                    <a:pt x="906" y="2979"/>
                    <a:pt x="346" y="1562"/>
                    <a:pt x="644" y="193"/>
                  </a:cubicBezTo>
                  <a:cubicBezTo>
                    <a:pt x="656" y="97"/>
                    <a:pt x="596" y="14"/>
                    <a:pt x="513" y="2"/>
                  </a:cubicBezTo>
                  <a:cubicBezTo>
                    <a:pt x="505" y="1"/>
                    <a:pt x="497"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0" name="Google Shape;12740;p66"/>
            <p:cNvSpPr/>
            <p:nvPr/>
          </p:nvSpPr>
          <p:spPr>
            <a:xfrm>
              <a:off x="7158560" y="3468609"/>
              <a:ext cx="87496" cy="57249"/>
            </a:xfrm>
            <a:custGeom>
              <a:rect b="b" l="l" r="r" t="t"/>
              <a:pathLst>
                <a:path extrusionOk="0" h="1800" w="2751">
                  <a:moveTo>
                    <a:pt x="2222" y="0"/>
                  </a:moveTo>
                  <a:cubicBezTo>
                    <a:pt x="2208" y="0"/>
                    <a:pt x="2194" y="1"/>
                    <a:pt x="2179" y="2"/>
                  </a:cubicBezTo>
                  <a:lnTo>
                    <a:pt x="929" y="61"/>
                  </a:lnTo>
                  <a:cubicBezTo>
                    <a:pt x="572" y="73"/>
                    <a:pt x="346" y="430"/>
                    <a:pt x="477" y="752"/>
                  </a:cubicBezTo>
                  <a:cubicBezTo>
                    <a:pt x="203" y="788"/>
                    <a:pt x="1" y="1026"/>
                    <a:pt x="12" y="1311"/>
                  </a:cubicBezTo>
                  <a:cubicBezTo>
                    <a:pt x="24" y="1573"/>
                    <a:pt x="262" y="1800"/>
                    <a:pt x="536" y="1800"/>
                  </a:cubicBezTo>
                  <a:cubicBezTo>
                    <a:pt x="560" y="1800"/>
                    <a:pt x="548" y="1800"/>
                    <a:pt x="953" y="1788"/>
                  </a:cubicBezTo>
                  <a:cubicBezTo>
                    <a:pt x="1036" y="1788"/>
                    <a:pt x="1108" y="1692"/>
                    <a:pt x="1096" y="1609"/>
                  </a:cubicBezTo>
                  <a:cubicBezTo>
                    <a:pt x="1096" y="1521"/>
                    <a:pt x="1024" y="1453"/>
                    <a:pt x="938" y="1453"/>
                  </a:cubicBezTo>
                  <a:cubicBezTo>
                    <a:pt x="931" y="1453"/>
                    <a:pt x="924" y="1453"/>
                    <a:pt x="917" y="1454"/>
                  </a:cubicBezTo>
                  <a:lnTo>
                    <a:pt x="536" y="1466"/>
                  </a:lnTo>
                  <a:cubicBezTo>
                    <a:pt x="429" y="1466"/>
                    <a:pt x="322" y="1383"/>
                    <a:pt x="322" y="1276"/>
                  </a:cubicBezTo>
                  <a:cubicBezTo>
                    <a:pt x="322" y="1169"/>
                    <a:pt x="405" y="1085"/>
                    <a:pt x="512" y="1085"/>
                  </a:cubicBezTo>
                  <a:lnTo>
                    <a:pt x="655" y="1085"/>
                  </a:lnTo>
                  <a:cubicBezTo>
                    <a:pt x="846" y="1073"/>
                    <a:pt x="929" y="847"/>
                    <a:pt x="798" y="716"/>
                  </a:cubicBezTo>
                  <a:cubicBezTo>
                    <a:pt x="691" y="597"/>
                    <a:pt x="774" y="395"/>
                    <a:pt x="929" y="395"/>
                  </a:cubicBezTo>
                  <a:lnTo>
                    <a:pt x="2179" y="335"/>
                  </a:lnTo>
                  <a:cubicBezTo>
                    <a:pt x="2287" y="335"/>
                    <a:pt x="2394" y="430"/>
                    <a:pt x="2394" y="538"/>
                  </a:cubicBezTo>
                  <a:cubicBezTo>
                    <a:pt x="2394" y="633"/>
                    <a:pt x="2322" y="728"/>
                    <a:pt x="2215" y="728"/>
                  </a:cubicBezTo>
                  <a:lnTo>
                    <a:pt x="2096" y="728"/>
                  </a:lnTo>
                  <a:cubicBezTo>
                    <a:pt x="1906" y="740"/>
                    <a:pt x="1810" y="966"/>
                    <a:pt x="1929" y="1097"/>
                  </a:cubicBezTo>
                  <a:cubicBezTo>
                    <a:pt x="2036" y="1216"/>
                    <a:pt x="1941" y="1395"/>
                    <a:pt x="1786" y="1407"/>
                  </a:cubicBezTo>
                  <a:lnTo>
                    <a:pt x="1572" y="1431"/>
                  </a:lnTo>
                  <a:cubicBezTo>
                    <a:pt x="1489" y="1431"/>
                    <a:pt x="1405" y="1514"/>
                    <a:pt x="1429" y="1609"/>
                  </a:cubicBezTo>
                  <a:cubicBezTo>
                    <a:pt x="1429" y="1686"/>
                    <a:pt x="1501" y="1753"/>
                    <a:pt x="1587" y="1753"/>
                  </a:cubicBezTo>
                  <a:cubicBezTo>
                    <a:pt x="1594" y="1753"/>
                    <a:pt x="1601" y="1753"/>
                    <a:pt x="1608" y="1752"/>
                  </a:cubicBezTo>
                  <a:lnTo>
                    <a:pt x="1810" y="1740"/>
                  </a:lnTo>
                  <a:cubicBezTo>
                    <a:pt x="2156" y="1728"/>
                    <a:pt x="2406" y="1383"/>
                    <a:pt x="2287" y="1038"/>
                  </a:cubicBezTo>
                  <a:cubicBezTo>
                    <a:pt x="2537" y="1014"/>
                    <a:pt x="2751" y="776"/>
                    <a:pt x="2739" y="490"/>
                  </a:cubicBezTo>
                  <a:cubicBezTo>
                    <a:pt x="2716" y="218"/>
                    <a:pt x="2500" y="0"/>
                    <a:pt x="22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1" name="Google Shape;12741;p66"/>
            <p:cNvSpPr/>
            <p:nvPr/>
          </p:nvSpPr>
          <p:spPr>
            <a:xfrm>
              <a:off x="7199461" y="3548567"/>
              <a:ext cx="78399" cy="78749"/>
            </a:xfrm>
            <a:custGeom>
              <a:rect b="b" l="l" r="r" t="t"/>
              <a:pathLst>
                <a:path extrusionOk="0" h="2476" w="2465">
                  <a:moveTo>
                    <a:pt x="1751" y="0"/>
                  </a:moveTo>
                  <a:cubicBezTo>
                    <a:pt x="1512" y="0"/>
                    <a:pt x="1465" y="107"/>
                    <a:pt x="393" y="679"/>
                  </a:cubicBezTo>
                  <a:cubicBezTo>
                    <a:pt x="96" y="857"/>
                    <a:pt x="36" y="1274"/>
                    <a:pt x="286" y="1512"/>
                  </a:cubicBezTo>
                  <a:cubicBezTo>
                    <a:pt x="96" y="1655"/>
                    <a:pt x="0" y="1917"/>
                    <a:pt x="96" y="2143"/>
                  </a:cubicBezTo>
                  <a:cubicBezTo>
                    <a:pt x="178" y="2358"/>
                    <a:pt x="376" y="2475"/>
                    <a:pt x="576" y="2475"/>
                  </a:cubicBezTo>
                  <a:cubicBezTo>
                    <a:pt x="665" y="2475"/>
                    <a:pt x="754" y="2452"/>
                    <a:pt x="834" y="2405"/>
                  </a:cubicBezTo>
                  <a:lnTo>
                    <a:pt x="1120" y="2250"/>
                  </a:lnTo>
                  <a:cubicBezTo>
                    <a:pt x="1191" y="2203"/>
                    <a:pt x="1227" y="2096"/>
                    <a:pt x="1179" y="2024"/>
                  </a:cubicBezTo>
                  <a:cubicBezTo>
                    <a:pt x="1146" y="1975"/>
                    <a:pt x="1091" y="1943"/>
                    <a:pt x="1033" y="1943"/>
                  </a:cubicBezTo>
                  <a:cubicBezTo>
                    <a:pt x="1006" y="1943"/>
                    <a:pt x="979" y="1950"/>
                    <a:pt x="953" y="1965"/>
                  </a:cubicBezTo>
                  <a:lnTo>
                    <a:pt x="679" y="2131"/>
                  </a:lnTo>
                  <a:cubicBezTo>
                    <a:pt x="648" y="2149"/>
                    <a:pt x="614" y="2157"/>
                    <a:pt x="582" y="2157"/>
                  </a:cubicBezTo>
                  <a:cubicBezTo>
                    <a:pt x="504" y="2157"/>
                    <a:pt x="430" y="2108"/>
                    <a:pt x="405" y="2024"/>
                  </a:cubicBezTo>
                  <a:cubicBezTo>
                    <a:pt x="381" y="1953"/>
                    <a:pt x="417" y="1834"/>
                    <a:pt x="500" y="1786"/>
                  </a:cubicBezTo>
                  <a:cubicBezTo>
                    <a:pt x="679" y="1679"/>
                    <a:pt x="703" y="1429"/>
                    <a:pt x="524" y="1298"/>
                  </a:cubicBezTo>
                  <a:cubicBezTo>
                    <a:pt x="417" y="1203"/>
                    <a:pt x="441" y="1036"/>
                    <a:pt x="560" y="976"/>
                  </a:cubicBezTo>
                  <a:cubicBezTo>
                    <a:pt x="1715" y="345"/>
                    <a:pt x="1655" y="345"/>
                    <a:pt x="1751" y="345"/>
                  </a:cubicBezTo>
                  <a:cubicBezTo>
                    <a:pt x="1846" y="345"/>
                    <a:pt x="1941" y="429"/>
                    <a:pt x="1941" y="536"/>
                  </a:cubicBezTo>
                  <a:cubicBezTo>
                    <a:pt x="1941" y="702"/>
                    <a:pt x="1774" y="726"/>
                    <a:pt x="1715" y="774"/>
                  </a:cubicBezTo>
                  <a:cubicBezTo>
                    <a:pt x="1548" y="857"/>
                    <a:pt x="1572" y="1095"/>
                    <a:pt x="1751" y="1155"/>
                  </a:cubicBezTo>
                  <a:cubicBezTo>
                    <a:pt x="1893" y="1214"/>
                    <a:pt x="1905" y="1429"/>
                    <a:pt x="1763" y="1512"/>
                  </a:cubicBezTo>
                  <a:lnTo>
                    <a:pt x="1524" y="1655"/>
                  </a:lnTo>
                  <a:cubicBezTo>
                    <a:pt x="1453" y="1691"/>
                    <a:pt x="1417" y="1798"/>
                    <a:pt x="1465" y="1869"/>
                  </a:cubicBezTo>
                  <a:cubicBezTo>
                    <a:pt x="1496" y="1924"/>
                    <a:pt x="1548" y="1953"/>
                    <a:pt x="1603" y="1953"/>
                  </a:cubicBezTo>
                  <a:cubicBezTo>
                    <a:pt x="1632" y="1953"/>
                    <a:pt x="1662" y="1945"/>
                    <a:pt x="1691" y="1929"/>
                  </a:cubicBezTo>
                  <a:lnTo>
                    <a:pt x="1929" y="1798"/>
                  </a:lnTo>
                  <a:cubicBezTo>
                    <a:pt x="2239" y="1619"/>
                    <a:pt x="2298" y="1203"/>
                    <a:pt x="2024" y="964"/>
                  </a:cubicBezTo>
                  <a:cubicBezTo>
                    <a:pt x="2465" y="667"/>
                    <a:pt x="2263"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2" name="Google Shape;12742;p66"/>
            <p:cNvSpPr/>
            <p:nvPr/>
          </p:nvSpPr>
          <p:spPr>
            <a:xfrm>
              <a:off x="7114256" y="3523855"/>
              <a:ext cx="72738" cy="76141"/>
            </a:xfrm>
            <a:custGeom>
              <a:rect b="b" l="l" r="r" t="t"/>
              <a:pathLst>
                <a:path extrusionOk="0" h="2394" w="2287">
                  <a:moveTo>
                    <a:pt x="518" y="1"/>
                  </a:moveTo>
                  <a:cubicBezTo>
                    <a:pt x="480" y="1"/>
                    <a:pt x="442" y="5"/>
                    <a:pt x="405" y="15"/>
                  </a:cubicBezTo>
                  <a:cubicBezTo>
                    <a:pt x="167" y="75"/>
                    <a:pt x="0" y="289"/>
                    <a:pt x="0" y="527"/>
                  </a:cubicBezTo>
                  <a:cubicBezTo>
                    <a:pt x="0" y="670"/>
                    <a:pt x="60" y="741"/>
                    <a:pt x="191" y="1098"/>
                  </a:cubicBezTo>
                  <a:cubicBezTo>
                    <a:pt x="217" y="1168"/>
                    <a:pt x="282" y="1212"/>
                    <a:pt x="342" y="1212"/>
                  </a:cubicBezTo>
                  <a:cubicBezTo>
                    <a:pt x="364" y="1212"/>
                    <a:pt x="386" y="1206"/>
                    <a:pt x="405" y="1194"/>
                  </a:cubicBezTo>
                  <a:cubicBezTo>
                    <a:pt x="489" y="1158"/>
                    <a:pt x="536" y="1063"/>
                    <a:pt x="489" y="979"/>
                  </a:cubicBezTo>
                  <a:cubicBezTo>
                    <a:pt x="346" y="587"/>
                    <a:pt x="334" y="587"/>
                    <a:pt x="334" y="527"/>
                  </a:cubicBezTo>
                  <a:cubicBezTo>
                    <a:pt x="334" y="420"/>
                    <a:pt x="417" y="325"/>
                    <a:pt x="512" y="325"/>
                  </a:cubicBezTo>
                  <a:cubicBezTo>
                    <a:pt x="584" y="325"/>
                    <a:pt x="667" y="384"/>
                    <a:pt x="703" y="467"/>
                  </a:cubicBezTo>
                  <a:cubicBezTo>
                    <a:pt x="727" y="503"/>
                    <a:pt x="751" y="729"/>
                    <a:pt x="953" y="729"/>
                  </a:cubicBezTo>
                  <a:cubicBezTo>
                    <a:pt x="1024" y="729"/>
                    <a:pt x="1108" y="682"/>
                    <a:pt x="1143" y="610"/>
                  </a:cubicBezTo>
                  <a:cubicBezTo>
                    <a:pt x="1182" y="550"/>
                    <a:pt x="1245" y="520"/>
                    <a:pt x="1308" y="520"/>
                  </a:cubicBezTo>
                  <a:cubicBezTo>
                    <a:pt x="1382" y="520"/>
                    <a:pt x="1457" y="562"/>
                    <a:pt x="1489" y="646"/>
                  </a:cubicBezTo>
                  <a:cubicBezTo>
                    <a:pt x="1965" y="1860"/>
                    <a:pt x="1953" y="1813"/>
                    <a:pt x="1953" y="1872"/>
                  </a:cubicBezTo>
                  <a:cubicBezTo>
                    <a:pt x="1953" y="1998"/>
                    <a:pt x="1851" y="2071"/>
                    <a:pt x="1752" y="2071"/>
                  </a:cubicBezTo>
                  <a:cubicBezTo>
                    <a:pt x="1682" y="2071"/>
                    <a:pt x="1614" y="2035"/>
                    <a:pt x="1584" y="1956"/>
                  </a:cubicBezTo>
                  <a:lnTo>
                    <a:pt x="1524" y="1813"/>
                  </a:lnTo>
                  <a:cubicBezTo>
                    <a:pt x="1481" y="1719"/>
                    <a:pt x="1394" y="1671"/>
                    <a:pt x="1311" y="1671"/>
                  </a:cubicBezTo>
                  <a:cubicBezTo>
                    <a:pt x="1237" y="1671"/>
                    <a:pt x="1165" y="1710"/>
                    <a:pt x="1132" y="1789"/>
                  </a:cubicBezTo>
                  <a:cubicBezTo>
                    <a:pt x="1099" y="1855"/>
                    <a:pt x="1035" y="1888"/>
                    <a:pt x="971" y="1888"/>
                  </a:cubicBezTo>
                  <a:cubicBezTo>
                    <a:pt x="895" y="1888"/>
                    <a:pt x="818" y="1843"/>
                    <a:pt x="786" y="1753"/>
                  </a:cubicBezTo>
                  <a:lnTo>
                    <a:pt x="727" y="1599"/>
                  </a:lnTo>
                  <a:cubicBezTo>
                    <a:pt x="709" y="1529"/>
                    <a:pt x="647" y="1485"/>
                    <a:pt x="587" y="1485"/>
                  </a:cubicBezTo>
                  <a:cubicBezTo>
                    <a:pt x="565" y="1485"/>
                    <a:pt x="543" y="1491"/>
                    <a:pt x="524" y="1503"/>
                  </a:cubicBezTo>
                  <a:cubicBezTo>
                    <a:pt x="429" y="1539"/>
                    <a:pt x="393" y="1634"/>
                    <a:pt x="429" y="1718"/>
                  </a:cubicBezTo>
                  <a:lnTo>
                    <a:pt x="489" y="1872"/>
                  </a:lnTo>
                  <a:cubicBezTo>
                    <a:pt x="566" y="2089"/>
                    <a:pt x="769" y="2215"/>
                    <a:pt x="976" y="2215"/>
                  </a:cubicBezTo>
                  <a:cubicBezTo>
                    <a:pt x="1088" y="2215"/>
                    <a:pt x="1202" y="2178"/>
                    <a:pt x="1298" y="2099"/>
                  </a:cubicBezTo>
                  <a:cubicBezTo>
                    <a:pt x="1389" y="2281"/>
                    <a:pt x="1578" y="2393"/>
                    <a:pt x="1774" y="2393"/>
                  </a:cubicBezTo>
                  <a:cubicBezTo>
                    <a:pt x="1834" y="2393"/>
                    <a:pt x="1894" y="2383"/>
                    <a:pt x="1953" y="2361"/>
                  </a:cubicBezTo>
                  <a:cubicBezTo>
                    <a:pt x="2144" y="2289"/>
                    <a:pt x="2286" y="2099"/>
                    <a:pt x="2286" y="1872"/>
                  </a:cubicBezTo>
                  <a:cubicBezTo>
                    <a:pt x="2286" y="1718"/>
                    <a:pt x="2239" y="1718"/>
                    <a:pt x="1786" y="527"/>
                  </a:cubicBezTo>
                  <a:cubicBezTo>
                    <a:pt x="1708" y="316"/>
                    <a:pt x="1502" y="187"/>
                    <a:pt x="1296" y="187"/>
                  </a:cubicBezTo>
                  <a:cubicBezTo>
                    <a:pt x="1187" y="187"/>
                    <a:pt x="1079" y="223"/>
                    <a:pt x="989" y="301"/>
                  </a:cubicBezTo>
                  <a:cubicBezTo>
                    <a:pt x="899" y="122"/>
                    <a:pt x="710" y="1"/>
                    <a:pt x="51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3" name="Google Shape;12743;p66"/>
            <p:cNvSpPr/>
            <p:nvPr/>
          </p:nvSpPr>
          <p:spPr>
            <a:xfrm>
              <a:off x="7221057" y="3349531"/>
              <a:ext cx="215574" cy="352336"/>
            </a:xfrm>
            <a:custGeom>
              <a:rect b="b" l="l" r="r" t="t"/>
              <a:pathLst>
                <a:path extrusionOk="0" h="11078" w="6778">
                  <a:moveTo>
                    <a:pt x="6543" y="0"/>
                  </a:moveTo>
                  <a:cubicBezTo>
                    <a:pt x="6514" y="0"/>
                    <a:pt x="6483" y="6"/>
                    <a:pt x="6453" y="19"/>
                  </a:cubicBezTo>
                  <a:cubicBezTo>
                    <a:pt x="5834" y="281"/>
                    <a:pt x="5215" y="710"/>
                    <a:pt x="4643" y="1257"/>
                  </a:cubicBezTo>
                  <a:cubicBezTo>
                    <a:pt x="4584" y="1317"/>
                    <a:pt x="4560" y="1424"/>
                    <a:pt x="4643" y="1496"/>
                  </a:cubicBezTo>
                  <a:cubicBezTo>
                    <a:pt x="4675" y="1527"/>
                    <a:pt x="4715" y="1545"/>
                    <a:pt x="4759" y="1545"/>
                  </a:cubicBezTo>
                  <a:cubicBezTo>
                    <a:pt x="4799" y="1545"/>
                    <a:pt x="4842" y="1530"/>
                    <a:pt x="4882" y="1496"/>
                  </a:cubicBezTo>
                  <a:cubicBezTo>
                    <a:pt x="5358" y="1043"/>
                    <a:pt x="5858" y="686"/>
                    <a:pt x="6370" y="436"/>
                  </a:cubicBezTo>
                  <a:lnTo>
                    <a:pt x="6370" y="436"/>
                  </a:lnTo>
                  <a:cubicBezTo>
                    <a:pt x="6001" y="1579"/>
                    <a:pt x="5239" y="2615"/>
                    <a:pt x="4382" y="3448"/>
                  </a:cubicBezTo>
                  <a:cubicBezTo>
                    <a:pt x="4361" y="3441"/>
                    <a:pt x="4342" y="3437"/>
                    <a:pt x="4323" y="3437"/>
                  </a:cubicBezTo>
                  <a:cubicBezTo>
                    <a:pt x="4218" y="3437"/>
                    <a:pt x="4139" y="3540"/>
                    <a:pt x="4179" y="3651"/>
                  </a:cubicBezTo>
                  <a:cubicBezTo>
                    <a:pt x="4072" y="3746"/>
                    <a:pt x="3989" y="3829"/>
                    <a:pt x="3893" y="3901"/>
                  </a:cubicBezTo>
                  <a:cubicBezTo>
                    <a:pt x="3762" y="3698"/>
                    <a:pt x="3548" y="3520"/>
                    <a:pt x="3322" y="3424"/>
                  </a:cubicBezTo>
                  <a:cubicBezTo>
                    <a:pt x="3393" y="3341"/>
                    <a:pt x="3441" y="3234"/>
                    <a:pt x="3524" y="3127"/>
                  </a:cubicBezTo>
                  <a:cubicBezTo>
                    <a:pt x="3703" y="3281"/>
                    <a:pt x="3727" y="3341"/>
                    <a:pt x="3834" y="3341"/>
                  </a:cubicBezTo>
                  <a:cubicBezTo>
                    <a:pt x="3977" y="3341"/>
                    <a:pt x="4060" y="3150"/>
                    <a:pt x="3941" y="3055"/>
                  </a:cubicBezTo>
                  <a:lnTo>
                    <a:pt x="3715" y="2865"/>
                  </a:lnTo>
                  <a:cubicBezTo>
                    <a:pt x="3762" y="2793"/>
                    <a:pt x="3739" y="2817"/>
                    <a:pt x="3774" y="2793"/>
                  </a:cubicBezTo>
                  <a:cubicBezTo>
                    <a:pt x="3774" y="2793"/>
                    <a:pt x="3905" y="2615"/>
                    <a:pt x="3917" y="2591"/>
                  </a:cubicBezTo>
                  <a:lnTo>
                    <a:pt x="4322" y="2936"/>
                  </a:lnTo>
                  <a:cubicBezTo>
                    <a:pt x="4354" y="2963"/>
                    <a:pt x="4394" y="2975"/>
                    <a:pt x="4433" y="2975"/>
                  </a:cubicBezTo>
                  <a:cubicBezTo>
                    <a:pt x="4480" y="2975"/>
                    <a:pt x="4527" y="2957"/>
                    <a:pt x="4560" y="2924"/>
                  </a:cubicBezTo>
                  <a:cubicBezTo>
                    <a:pt x="4620" y="2853"/>
                    <a:pt x="4608" y="2746"/>
                    <a:pt x="4548" y="2686"/>
                  </a:cubicBezTo>
                  <a:lnTo>
                    <a:pt x="4132" y="2329"/>
                  </a:lnTo>
                  <a:cubicBezTo>
                    <a:pt x="4239" y="2198"/>
                    <a:pt x="4346" y="2067"/>
                    <a:pt x="4441" y="1960"/>
                  </a:cubicBezTo>
                  <a:cubicBezTo>
                    <a:pt x="4501" y="1877"/>
                    <a:pt x="4501" y="1769"/>
                    <a:pt x="4429" y="1722"/>
                  </a:cubicBezTo>
                  <a:cubicBezTo>
                    <a:pt x="4395" y="1693"/>
                    <a:pt x="4356" y="1678"/>
                    <a:pt x="4316" y="1678"/>
                  </a:cubicBezTo>
                  <a:cubicBezTo>
                    <a:pt x="4272" y="1678"/>
                    <a:pt x="4228" y="1696"/>
                    <a:pt x="4191" y="1734"/>
                  </a:cubicBezTo>
                  <a:cubicBezTo>
                    <a:pt x="3953" y="1984"/>
                    <a:pt x="3727" y="2269"/>
                    <a:pt x="3512" y="2579"/>
                  </a:cubicBezTo>
                  <a:cubicBezTo>
                    <a:pt x="3512" y="2579"/>
                    <a:pt x="3286" y="2877"/>
                    <a:pt x="2989" y="3353"/>
                  </a:cubicBezTo>
                  <a:cubicBezTo>
                    <a:pt x="2968" y="3352"/>
                    <a:pt x="2948" y="3351"/>
                    <a:pt x="2928" y="3351"/>
                  </a:cubicBezTo>
                  <a:cubicBezTo>
                    <a:pt x="2474" y="3351"/>
                    <a:pt x="2039" y="3609"/>
                    <a:pt x="1846" y="4008"/>
                  </a:cubicBezTo>
                  <a:cubicBezTo>
                    <a:pt x="1750" y="4174"/>
                    <a:pt x="1738" y="4353"/>
                    <a:pt x="1667" y="4484"/>
                  </a:cubicBezTo>
                  <a:cubicBezTo>
                    <a:pt x="1584" y="4603"/>
                    <a:pt x="1488" y="4710"/>
                    <a:pt x="1334" y="4794"/>
                  </a:cubicBezTo>
                  <a:cubicBezTo>
                    <a:pt x="1167" y="4901"/>
                    <a:pt x="1012" y="4948"/>
                    <a:pt x="845" y="4996"/>
                  </a:cubicBezTo>
                  <a:cubicBezTo>
                    <a:pt x="786" y="5008"/>
                    <a:pt x="679" y="5032"/>
                    <a:pt x="572" y="5055"/>
                  </a:cubicBezTo>
                  <a:cubicBezTo>
                    <a:pt x="369" y="5091"/>
                    <a:pt x="274" y="5365"/>
                    <a:pt x="441" y="5508"/>
                  </a:cubicBezTo>
                  <a:cubicBezTo>
                    <a:pt x="560" y="5615"/>
                    <a:pt x="679" y="5722"/>
                    <a:pt x="810" y="5794"/>
                  </a:cubicBezTo>
                  <a:cubicBezTo>
                    <a:pt x="836" y="5809"/>
                    <a:pt x="863" y="5815"/>
                    <a:pt x="890" y="5815"/>
                  </a:cubicBezTo>
                  <a:cubicBezTo>
                    <a:pt x="948" y="5815"/>
                    <a:pt x="1003" y="5783"/>
                    <a:pt x="1036" y="5734"/>
                  </a:cubicBezTo>
                  <a:cubicBezTo>
                    <a:pt x="1084" y="5663"/>
                    <a:pt x="1048" y="5556"/>
                    <a:pt x="976" y="5508"/>
                  </a:cubicBezTo>
                  <a:cubicBezTo>
                    <a:pt x="905" y="5472"/>
                    <a:pt x="822" y="5413"/>
                    <a:pt x="750" y="5353"/>
                  </a:cubicBezTo>
                  <a:cubicBezTo>
                    <a:pt x="1238" y="5234"/>
                    <a:pt x="1679" y="5079"/>
                    <a:pt x="1929" y="4663"/>
                  </a:cubicBezTo>
                  <a:cubicBezTo>
                    <a:pt x="2036" y="4484"/>
                    <a:pt x="2048" y="4293"/>
                    <a:pt x="2119" y="4163"/>
                  </a:cubicBezTo>
                  <a:cubicBezTo>
                    <a:pt x="2261" y="3880"/>
                    <a:pt x="2560" y="3676"/>
                    <a:pt x="2883" y="3676"/>
                  </a:cubicBezTo>
                  <a:cubicBezTo>
                    <a:pt x="3078" y="3676"/>
                    <a:pt x="3281" y="3750"/>
                    <a:pt x="3465" y="3924"/>
                  </a:cubicBezTo>
                  <a:cubicBezTo>
                    <a:pt x="3881" y="4317"/>
                    <a:pt x="3762" y="5020"/>
                    <a:pt x="3203" y="5365"/>
                  </a:cubicBezTo>
                  <a:cubicBezTo>
                    <a:pt x="2842" y="5574"/>
                    <a:pt x="2359" y="5745"/>
                    <a:pt x="1888" y="5745"/>
                  </a:cubicBezTo>
                  <a:cubicBezTo>
                    <a:pt x="1769" y="5745"/>
                    <a:pt x="1651" y="5734"/>
                    <a:pt x="1536" y="5710"/>
                  </a:cubicBezTo>
                  <a:cubicBezTo>
                    <a:pt x="1524" y="5707"/>
                    <a:pt x="1511" y="5705"/>
                    <a:pt x="1498" y="5705"/>
                  </a:cubicBezTo>
                  <a:cubicBezTo>
                    <a:pt x="1426" y="5705"/>
                    <a:pt x="1356" y="5760"/>
                    <a:pt x="1345" y="5841"/>
                  </a:cubicBezTo>
                  <a:cubicBezTo>
                    <a:pt x="1334" y="5925"/>
                    <a:pt x="1393" y="6020"/>
                    <a:pt x="1488" y="6032"/>
                  </a:cubicBezTo>
                  <a:cubicBezTo>
                    <a:pt x="1628" y="6059"/>
                    <a:pt x="1767" y="6071"/>
                    <a:pt x="1906" y="6071"/>
                  </a:cubicBezTo>
                  <a:cubicBezTo>
                    <a:pt x="2074" y="6071"/>
                    <a:pt x="2242" y="6053"/>
                    <a:pt x="2405" y="6020"/>
                  </a:cubicBezTo>
                  <a:cubicBezTo>
                    <a:pt x="2453" y="6937"/>
                    <a:pt x="3060" y="7675"/>
                    <a:pt x="3881" y="8044"/>
                  </a:cubicBezTo>
                  <a:cubicBezTo>
                    <a:pt x="4262" y="8211"/>
                    <a:pt x="4501" y="8592"/>
                    <a:pt x="4501" y="8996"/>
                  </a:cubicBezTo>
                  <a:cubicBezTo>
                    <a:pt x="4501" y="9330"/>
                    <a:pt x="4322" y="9580"/>
                    <a:pt x="4322" y="9580"/>
                  </a:cubicBezTo>
                  <a:cubicBezTo>
                    <a:pt x="3643" y="10415"/>
                    <a:pt x="2769" y="10754"/>
                    <a:pt x="1808" y="10754"/>
                  </a:cubicBezTo>
                  <a:cubicBezTo>
                    <a:pt x="1304" y="10754"/>
                    <a:pt x="775" y="10661"/>
                    <a:pt x="238" y="10497"/>
                  </a:cubicBezTo>
                  <a:cubicBezTo>
                    <a:pt x="219" y="10492"/>
                    <a:pt x="201" y="10489"/>
                    <a:pt x="183" y="10489"/>
                  </a:cubicBezTo>
                  <a:cubicBezTo>
                    <a:pt x="111" y="10489"/>
                    <a:pt x="52" y="10528"/>
                    <a:pt x="24" y="10604"/>
                  </a:cubicBezTo>
                  <a:cubicBezTo>
                    <a:pt x="0" y="10687"/>
                    <a:pt x="36" y="10782"/>
                    <a:pt x="131" y="10806"/>
                  </a:cubicBezTo>
                  <a:cubicBezTo>
                    <a:pt x="703" y="10981"/>
                    <a:pt x="1263" y="11077"/>
                    <a:pt x="1799" y="11077"/>
                  </a:cubicBezTo>
                  <a:cubicBezTo>
                    <a:pt x="2869" y="11077"/>
                    <a:pt x="3838" y="10691"/>
                    <a:pt x="4584" y="9770"/>
                  </a:cubicBezTo>
                  <a:cubicBezTo>
                    <a:pt x="4584" y="9758"/>
                    <a:pt x="4596" y="9758"/>
                    <a:pt x="4596" y="9735"/>
                  </a:cubicBezTo>
                  <a:cubicBezTo>
                    <a:pt x="5072" y="9032"/>
                    <a:pt x="4786" y="8068"/>
                    <a:pt x="4001" y="7711"/>
                  </a:cubicBezTo>
                  <a:cubicBezTo>
                    <a:pt x="3286" y="7401"/>
                    <a:pt x="2738" y="6746"/>
                    <a:pt x="2715" y="5913"/>
                  </a:cubicBezTo>
                  <a:cubicBezTo>
                    <a:pt x="3108" y="5794"/>
                    <a:pt x="3358" y="5627"/>
                    <a:pt x="3370" y="5615"/>
                  </a:cubicBezTo>
                  <a:cubicBezTo>
                    <a:pt x="3893" y="5282"/>
                    <a:pt x="4120" y="4710"/>
                    <a:pt x="4001" y="4198"/>
                  </a:cubicBezTo>
                  <a:cubicBezTo>
                    <a:pt x="5191" y="3210"/>
                    <a:pt x="6346" y="1805"/>
                    <a:pt x="6739" y="257"/>
                  </a:cubicBezTo>
                  <a:cubicBezTo>
                    <a:pt x="6778" y="121"/>
                    <a:pt x="6673" y="0"/>
                    <a:pt x="65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4" name="Google Shape;12744;p66"/>
          <p:cNvGrpSpPr/>
          <p:nvPr/>
        </p:nvGrpSpPr>
        <p:grpSpPr>
          <a:xfrm>
            <a:off x="7651983" y="3349181"/>
            <a:ext cx="107183" cy="352399"/>
            <a:chOff x="7651983" y="3349181"/>
            <a:chExt cx="107183" cy="352399"/>
          </a:xfrm>
        </p:grpSpPr>
        <p:sp>
          <p:nvSpPr>
            <p:cNvPr id="12745" name="Google Shape;12745;p66"/>
            <p:cNvSpPr/>
            <p:nvPr/>
          </p:nvSpPr>
          <p:spPr>
            <a:xfrm>
              <a:off x="7651983" y="3349181"/>
              <a:ext cx="84092" cy="247507"/>
            </a:xfrm>
            <a:custGeom>
              <a:rect b="b" l="l" r="r" t="t"/>
              <a:pathLst>
                <a:path extrusionOk="0" h="7782" w="2644">
                  <a:moveTo>
                    <a:pt x="1699" y="0"/>
                  </a:moveTo>
                  <a:cubicBezTo>
                    <a:pt x="1523" y="0"/>
                    <a:pt x="1349" y="75"/>
                    <a:pt x="1227" y="221"/>
                  </a:cubicBezTo>
                  <a:lnTo>
                    <a:pt x="750" y="756"/>
                  </a:lnTo>
                  <a:cubicBezTo>
                    <a:pt x="274" y="1292"/>
                    <a:pt x="0" y="1995"/>
                    <a:pt x="0" y="2721"/>
                  </a:cubicBezTo>
                  <a:lnTo>
                    <a:pt x="0" y="4602"/>
                  </a:lnTo>
                  <a:cubicBezTo>
                    <a:pt x="0" y="4793"/>
                    <a:pt x="381" y="4840"/>
                    <a:pt x="381" y="5138"/>
                  </a:cubicBezTo>
                  <a:cubicBezTo>
                    <a:pt x="381" y="5328"/>
                    <a:pt x="227" y="5388"/>
                    <a:pt x="48" y="5602"/>
                  </a:cubicBezTo>
                  <a:cubicBezTo>
                    <a:pt x="24" y="5626"/>
                    <a:pt x="0" y="5674"/>
                    <a:pt x="0" y="5721"/>
                  </a:cubicBezTo>
                  <a:lnTo>
                    <a:pt x="0" y="6876"/>
                  </a:lnTo>
                  <a:cubicBezTo>
                    <a:pt x="0" y="7162"/>
                    <a:pt x="60" y="7424"/>
                    <a:pt x="167" y="7686"/>
                  </a:cubicBezTo>
                  <a:cubicBezTo>
                    <a:pt x="203" y="7745"/>
                    <a:pt x="262" y="7781"/>
                    <a:pt x="322" y="7781"/>
                  </a:cubicBezTo>
                  <a:cubicBezTo>
                    <a:pt x="441" y="7781"/>
                    <a:pt x="512" y="7662"/>
                    <a:pt x="465" y="7543"/>
                  </a:cubicBezTo>
                  <a:cubicBezTo>
                    <a:pt x="381" y="7341"/>
                    <a:pt x="346" y="6710"/>
                    <a:pt x="334" y="5793"/>
                  </a:cubicBezTo>
                  <a:cubicBezTo>
                    <a:pt x="441" y="5638"/>
                    <a:pt x="703" y="5507"/>
                    <a:pt x="703" y="5150"/>
                  </a:cubicBezTo>
                  <a:cubicBezTo>
                    <a:pt x="703" y="4769"/>
                    <a:pt x="393" y="4614"/>
                    <a:pt x="334" y="4543"/>
                  </a:cubicBezTo>
                  <a:lnTo>
                    <a:pt x="334" y="2757"/>
                  </a:lnTo>
                  <a:cubicBezTo>
                    <a:pt x="334" y="2114"/>
                    <a:pt x="572" y="1495"/>
                    <a:pt x="989" y="1018"/>
                  </a:cubicBezTo>
                  <a:lnTo>
                    <a:pt x="1465" y="483"/>
                  </a:lnTo>
                  <a:cubicBezTo>
                    <a:pt x="1522" y="408"/>
                    <a:pt x="1604" y="372"/>
                    <a:pt x="1687" y="372"/>
                  </a:cubicBezTo>
                  <a:cubicBezTo>
                    <a:pt x="1777" y="372"/>
                    <a:pt x="1867" y="414"/>
                    <a:pt x="1929" y="494"/>
                  </a:cubicBezTo>
                  <a:lnTo>
                    <a:pt x="2310" y="971"/>
                  </a:lnTo>
                  <a:cubicBezTo>
                    <a:pt x="2343" y="1010"/>
                    <a:pt x="2390" y="1028"/>
                    <a:pt x="2438" y="1028"/>
                  </a:cubicBezTo>
                  <a:cubicBezTo>
                    <a:pt x="2477" y="1028"/>
                    <a:pt x="2516" y="1016"/>
                    <a:pt x="2548" y="995"/>
                  </a:cubicBezTo>
                  <a:cubicBezTo>
                    <a:pt x="2620" y="887"/>
                    <a:pt x="2644" y="792"/>
                    <a:pt x="2584" y="721"/>
                  </a:cubicBezTo>
                  <a:lnTo>
                    <a:pt x="2191" y="244"/>
                  </a:lnTo>
                  <a:cubicBezTo>
                    <a:pt x="2064" y="81"/>
                    <a:pt x="1881" y="0"/>
                    <a:pt x="16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6" name="Google Shape;12746;p66"/>
            <p:cNvSpPr/>
            <p:nvPr/>
          </p:nvSpPr>
          <p:spPr>
            <a:xfrm>
              <a:off x="7667885" y="3387379"/>
              <a:ext cx="91280" cy="314202"/>
            </a:xfrm>
            <a:custGeom>
              <a:rect b="b" l="l" r="r" t="t"/>
              <a:pathLst>
                <a:path extrusionOk="0" h="9879" w="2870">
                  <a:moveTo>
                    <a:pt x="2334" y="1"/>
                  </a:moveTo>
                  <a:cubicBezTo>
                    <a:pt x="2310" y="1"/>
                    <a:pt x="2286" y="6"/>
                    <a:pt x="2263" y="20"/>
                  </a:cubicBezTo>
                  <a:cubicBezTo>
                    <a:pt x="2179" y="67"/>
                    <a:pt x="2144" y="151"/>
                    <a:pt x="2179" y="246"/>
                  </a:cubicBezTo>
                  <a:cubicBezTo>
                    <a:pt x="2536" y="948"/>
                    <a:pt x="2453" y="1544"/>
                    <a:pt x="2465" y="1639"/>
                  </a:cubicBezTo>
                  <a:lnTo>
                    <a:pt x="2084" y="2044"/>
                  </a:lnTo>
                  <a:cubicBezTo>
                    <a:pt x="1822" y="2318"/>
                    <a:pt x="1858" y="2746"/>
                    <a:pt x="2144" y="2973"/>
                  </a:cubicBezTo>
                  <a:lnTo>
                    <a:pt x="2465" y="3234"/>
                  </a:lnTo>
                  <a:lnTo>
                    <a:pt x="2465" y="5616"/>
                  </a:lnTo>
                  <a:cubicBezTo>
                    <a:pt x="2465" y="5973"/>
                    <a:pt x="2358" y="6306"/>
                    <a:pt x="2155" y="6580"/>
                  </a:cubicBezTo>
                  <a:lnTo>
                    <a:pt x="1334" y="7711"/>
                  </a:lnTo>
                  <a:lnTo>
                    <a:pt x="1334" y="3937"/>
                  </a:lnTo>
                  <a:lnTo>
                    <a:pt x="2084" y="3389"/>
                  </a:lnTo>
                  <a:cubicBezTo>
                    <a:pt x="2155" y="3330"/>
                    <a:pt x="2167" y="3223"/>
                    <a:pt x="2108" y="3151"/>
                  </a:cubicBezTo>
                  <a:cubicBezTo>
                    <a:pt x="2073" y="3102"/>
                    <a:pt x="2022" y="3078"/>
                    <a:pt x="1972" y="3078"/>
                  </a:cubicBezTo>
                  <a:cubicBezTo>
                    <a:pt x="1935" y="3078"/>
                    <a:pt x="1899" y="3091"/>
                    <a:pt x="1870" y="3115"/>
                  </a:cubicBezTo>
                  <a:lnTo>
                    <a:pt x="1322" y="3520"/>
                  </a:lnTo>
                  <a:lnTo>
                    <a:pt x="1322" y="210"/>
                  </a:lnTo>
                  <a:cubicBezTo>
                    <a:pt x="1322" y="127"/>
                    <a:pt x="1251" y="44"/>
                    <a:pt x="1155" y="44"/>
                  </a:cubicBezTo>
                  <a:cubicBezTo>
                    <a:pt x="1072" y="44"/>
                    <a:pt x="989" y="127"/>
                    <a:pt x="989" y="210"/>
                  </a:cubicBezTo>
                  <a:lnTo>
                    <a:pt x="989" y="1270"/>
                  </a:lnTo>
                  <a:lnTo>
                    <a:pt x="608" y="925"/>
                  </a:lnTo>
                  <a:cubicBezTo>
                    <a:pt x="575" y="897"/>
                    <a:pt x="535" y="883"/>
                    <a:pt x="495" y="883"/>
                  </a:cubicBezTo>
                  <a:cubicBezTo>
                    <a:pt x="448" y="883"/>
                    <a:pt x="402" y="903"/>
                    <a:pt x="370" y="948"/>
                  </a:cubicBezTo>
                  <a:cubicBezTo>
                    <a:pt x="310" y="1020"/>
                    <a:pt x="310" y="1127"/>
                    <a:pt x="381" y="1187"/>
                  </a:cubicBezTo>
                  <a:cubicBezTo>
                    <a:pt x="846" y="1579"/>
                    <a:pt x="977" y="1722"/>
                    <a:pt x="989" y="1722"/>
                  </a:cubicBezTo>
                  <a:lnTo>
                    <a:pt x="989" y="4842"/>
                  </a:lnTo>
                  <a:lnTo>
                    <a:pt x="655" y="4532"/>
                  </a:lnTo>
                  <a:cubicBezTo>
                    <a:pt x="615" y="4504"/>
                    <a:pt x="573" y="4489"/>
                    <a:pt x="533" y="4489"/>
                  </a:cubicBezTo>
                  <a:cubicBezTo>
                    <a:pt x="489" y="4489"/>
                    <a:pt x="448" y="4507"/>
                    <a:pt x="417" y="4544"/>
                  </a:cubicBezTo>
                  <a:cubicBezTo>
                    <a:pt x="358" y="4616"/>
                    <a:pt x="358" y="4723"/>
                    <a:pt x="429" y="4782"/>
                  </a:cubicBezTo>
                  <a:lnTo>
                    <a:pt x="989" y="5306"/>
                  </a:lnTo>
                  <a:lnTo>
                    <a:pt x="989" y="7795"/>
                  </a:lnTo>
                  <a:lnTo>
                    <a:pt x="322" y="6854"/>
                  </a:lnTo>
                  <a:cubicBezTo>
                    <a:pt x="283" y="6808"/>
                    <a:pt x="235" y="6782"/>
                    <a:pt x="183" y="6782"/>
                  </a:cubicBezTo>
                  <a:cubicBezTo>
                    <a:pt x="155" y="6782"/>
                    <a:pt x="125" y="6789"/>
                    <a:pt x="96" y="6806"/>
                  </a:cubicBezTo>
                  <a:cubicBezTo>
                    <a:pt x="24" y="6866"/>
                    <a:pt x="12" y="6961"/>
                    <a:pt x="60" y="7033"/>
                  </a:cubicBezTo>
                  <a:lnTo>
                    <a:pt x="989" y="8342"/>
                  </a:lnTo>
                  <a:lnTo>
                    <a:pt x="989" y="8699"/>
                  </a:lnTo>
                  <a:lnTo>
                    <a:pt x="298" y="8033"/>
                  </a:lnTo>
                  <a:cubicBezTo>
                    <a:pt x="268" y="8003"/>
                    <a:pt x="227" y="7988"/>
                    <a:pt x="183" y="7988"/>
                  </a:cubicBezTo>
                  <a:cubicBezTo>
                    <a:pt x="140" y="7988"/>
                    <a:pt x="96" y="8003"/>
                    <a:pt x="60" y="8033"/>
                  </a:cubicBezTo>
                  <a:cubicBezTo>
                    <a:pt x="0" y="8092"/>
                    <a:pt x="0" y="8187"/>
                    <a:pt x="60" y="8271"/>
                  </a:cubicBezTo>
                  <a:lnTo>
                    <a:pt x="977" y="9164"/>
                  </a:lnTo>
                  <a:lnTo>
                    <a:pt x="977" y="9711"/>
                  </a:lnTo>
                  <a:cubicBezTo>
                    <a:pt x="977" y="9795"/>
                    <a:pt x="1048" y="9878"/>
                    <a:pt x="1143" y="9878"/>
                  </a:cubicBezTo>
                  <a:cubicBezTo>
                    <a:pt x="1227" y="9878"/>
                    <a:pt x="1310" y="9795"/>
                    <a:pt x="1310" y="9711"/>
                  </a:cubicBezTo>
                  <a:lnTo>
                    <a:pt x="1310" y="9164"/>
                  </a:lnTo>
                  <a:lnTo>
                    <a:pt x="2263" y="8187"/>
                  </a:lnTo>
                  <a:cubicBezTo>
                    <a:pt x="2322" y="8128"/>
                    <a:pt x="2322" y="8033"/>
                    <a:pt x="2263" y="7949"/>
                  </a:cubicBezTo>
                  <a:cubicBezTo>
                    <a:pt x="2234" y="7915"/>
                    <a:pt x="2195" y="7900"/>
                    <a:pt x="2154" y="7900"/>
                  </a:cubicBezTo>
                  <a:cubicBezTo>
                    <a:pt x="2109" y="7900"/>
                    <a:pt x="2062" y="7918"/>
                    <a:pt x="2024" y="7949"/>
                  </a:cubicBezTo>
                  <a:lnTo>
                    <a:pt x="1286" y="8688"/>
                  </a:lnTo>
                  <a:lnTo>
                    <a:pt x="1286" y="8247"/>
                  </a:lnTo>
                  <a:lnTo>
                    <a:pt x="2382" y="6759"/>
                  </a:lnTo>
                  <a:cubicBezTo>
                    <a:pt x="2632" y="6425"/>
                    <a:pt x="2763" y="6021"/>
                    <a:pt x="2763" y="5604"/>
                  </a:cubicBezTo>
                  <a:lnTo>
                    <a:pt x="2763" y="3151"/>
                  </a:lnTo>
                  <a:cubicBezTo>
                    <a:pt x="2798" y="3115"/>
                    <a:pt x="2763" y="3068"/>
                    <a:pt x="2739" y="3044"/>
                  </a:cubicBezTo>
                  <a:lnTo>
                    <a:pt x="2346" y="2734"/>
                  </a:lnTo>
                  <a:cubicBezTo>
                    <a:pt x="2215" y="2627"/>
                    <a:pt x="2203" y="2413"/>
                    <a:pt x="2322" y="2282"/>
                  </a:cubicBezTo>
                  <a:cubicBezTo>
                    <a:pt x="2715" y="1853"/>
                    <a:pt x="2798" y="1841"/>
                    <a:pt x="2798" y="1722"/>
                  </a:cubicBezTo>
                  <a:cubicBezTo>
                    <a:pt x="2775" y="1568"/>
                    <a:pt x="2870" y="877"/>
                    <a:pt x="2477" y="91"/>
                  </a:cubicBezTo>
                  <a:cubicBezTo>
                    <a:pt x="2451" y="40"/>
                    <a:pt x="2394" y="1"/>
                    <a:pt x="2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47" name="Google Shape;12747;p66"/>
          <p:cNvGrpSpPr/>
          <p:nvPr/>
        </p:nvGrpSpPr>
        <p:grpSpPr>
          <a:xfrm>
            <a:off x="7973468" y="3382322"/>
            <a:ext cx="352590" cy="287072"/>
            <a:chOff x="7973468" y="3382322"/>
            <a:chExt cx="352590" cy="287072"/>
          </a:xfrm>
        </p:grpSpPr>
        <p:sp>
          <p:nvSpPr>
            <p:cNvPr id="12748" name="Google Shape;12748;p66"/>
            <p:cNvSpPr/>
            <p:nvPr/>
          </p:nvSpPr>
          <p:spPr>
            <a:xfrm>
              <a:off x="7973468" y="3382322"/>
              <a:ext cx="352590" cy="287072"/>
            </a:xfrm>
            <a:custGeom>
              <a:rect b="b" l="l" r="r" t="t"/>
              <a:pathLst>
                <a:path extrusionOk="0" h="9026" w="11086">
                  <a:moveTo>
                    <a:pt x="5370" y="334"/>
                  </a:moveTo>
                  <a:lnTo>
                    <a:pt x="5370" y="7001"/>
                  </a:lnTo>
                  <a:lnTo>
                    <a:pt x="941" y="7001"/>
                  </a:lnTo>
                  <a:lnTo>
                    <a:pt x="941" y="334"/>
                  </a:lnTo>
                  <a:close/>
                  <a:moveTo>
                    <a:pt x="5370" y="7323"/>
                  </a:moveTo>
                  <a:lnTo>
                    <a:pt x="5370" y="7656"/>
                  </a:lnTo>
                  <a:lnTo>
                    <a:pt x="941" y="7656"/>
                  </a:lnTo>
                  <a:lnTo>
                    <a:pt x="941" y="7323"/>
                  </a:lnTo>
                  <a:close/>
                  <a:moveTo>
                    <a:pt x="10133" y="7323"/>
                  </a:moveTo>
                  <a:lnTo>
                    <a:pt x="10133" y="7656"/>
                  </a:lnTo>
                  <a:lnTo>
                    <a:pt x="5704" y="7656"/>
                  </a:lnTo>
                  <a:lnTo>
                    <a:pt x="5704" y="7323"/>
                  </a:lnTo>
                  <a:close/>
                  <a:moveTo>
                    <a:pt x="5835" y="7977"/>
                  </a:moveTo>
                  <a:lnTo>
                    <a:pt x="5835" y="8680"/>
                  </a:lnTo>
                  <a:lnTo>
                    <a:pt x="5240" y="8692"/>
                  </a:lnTo>
                  <a:cubicBezTo>
                    <a:pt x="5240" y="8692"/>
                    <a:pt x="5228" y="8692"/>
                    <a:pt x="5228" y="8680"/>
                  </a:cubicBezTo>
                  <a:lnTo>
                    <a:pt x="5228" y="7977"/>
                  </a:lnTo>
                  <a:close/>
                  <a:moveTo>
                    <a:pt x="775" y="0"/>
                  </a:moveTo>
                  <a:cubicBezTo>
                    <a:pt x="691" y="0"/>
                    <a:pt x="608" y="72"/>
                    <a:pt x="608" y="167"/>
                  </a:cubicBezTo>
                  <a:lnTo>
                    <a:pt x="608" y="536"/>
                  </a:lnTo>
                  <a:lnTo>
                    <a:pt x="465" y="536"/>
                  </a:lnTo>
                  <a:cubicBezTo>
                    <a:pt x="215" y="536"/>
                    <a:pt x="1" y="738"/>
                    <a:pt x="1" y="1000"/>
                  </a:cubicBezTo>
                  <a:lnTo>
                    <a:pt x="1" y="1715"/>
                  </a:lnTo>
                  <a:cubicBezTo>
                    <a:pt x="1" y="1798"/>
                    <a:pt x="72" y="1881"/>
                    <a:pt x="167" y="1881"/>
                  </a:cubicBezTo>
                  <a:cubicBezTo>
                    <a:pt x="251" y="1881"/>
                    <a:pt x="334" y="1798"/>
                    <a:pt x="334" y="1715"/>
                  </a:cubicBezTo>
                  <a:lnTo>
                    <a:pt x="334" y="1000"/>
                  </a:lnTo>
                  <a:cubicBezTo>
                    <a:pt x="334" y="929"/>
                    <a:pt x="394" y="869"/>
                    <a:pt x="465" y="869"/>
                  </a:cubicBezTo>
                  <a:lnTo>
                    <a:pt x="608" y="869"/>
                  </a:lnTo>
                  <a:lnTo>
                    <a:pt x="608" y="7799"/>
                  </a:lnTo>
                  <a:cubicBezTo>
                    <a:pt x="608" y="7894"/>
                    <a:pt x="691" y="7965"/>
                    <a:pt x="775" y="7965"/>
                  </a:cubicBezTo>
                  <a:lnTo>
                    <a:pt x="4918" y="7965"/>
                  </a:lnTo>
                  <a:lnTo>
                    <a:pt x="4918" y="8335"/>
                  </a:lnTo>
                  <a:lnTo>
                    <a:pt x="465" y="8335"/>
                  </a:lnTo>
                  <a:cubicBezTo>
                    <a:pt x="394" y="8335"/>
                    <a:pt x="334" y="8275"/>
                    <a:pt x="334" y="8204"/>
                  </a:cubicBezTo>
                  <a:lnTo>
                    <a:pt x="334" y="2429"/>
                  </a:lnTo>
                  <a:cubicBezTo>
                    <a:pt x="334" y="2334"/>
                    <a:pt x="251" y="2262"/>
                    <a:pt x="167" y="2262"/>
                  </a:cubicBezTo>
                  <a:cubicBezTo>
                    <a:pt x="72" y="2262"/>
                    <a:pt x="1" y="2334"/>
                    <a:pt x="1" y="2429"/>
                  </a:cubicBezTo>
                  <a:lnTo>
                    <a:pt x="1" y="8204"/>
                  </a:lnTo>
                  <a:cubicBezTo>
                    <a:pt x="1" y="8454"/>
                    <a:pt x="215" y="8668"/>
                    <a:pt x="465" y="8668"/>
                  </a:cubicBezTo>
                  <a:lnTo>
                    <a:pt x="4918" y="8668"/>
                  </a:lnTo>
                  <a:lnTo>
                    <a:pt x="4918" y="8680"/>
                  </a:lnTo>
                  <a:cubicBezTo>
                    <a:pt x="4918" y="8858"/>
                    <a:pt x="5061" y="9025"/>
                    <a:pt x="5251" y="9025"/>
                  </a:cubicBezTo>
                  <a:lnTo>
                    <a:pt x="5835" y="9025"/>
                  </a:lnTo>
                  <a:cubicBezTo>
                    <a:pt x="6013" y="9025"/>
                    <a:pt x="6180" y="8870"/>
                    <a:pt x="6180" y="8680"/>
                  </a:cubicBezTo>
                  <a:lnTo>
                    <a:pt x="6180" y="8668"/>
                  </a:lnTo>
                  <a:lnTo>
                    <a:pt x="10633" y="8668"/>
                  </a:lnTo>
                  <a:cubicBezTo>
                    <a:pt x="10883" y="8668"/>
                    <a:pt x="11085" y="8454"/>
                    <a:pt x="11085" y="8204"/>
                  </a:cubicBezTo>
                  <a:lnTo>
                    <a:pt x="11085" y="1012"/>
                  </a:lnTo>
                  <a:cubicBezTo>
                    <a:pt x="11074" y="762"/>
                    <a:pt x="10871" y="548"/>
                    <a:pt x="10609" y="548"/>
                  </a:cubicBezTo>
                  <a:lnTo>
                    <a:pt x="10466" y="548"/>
                  </a:lnTo>
                  <a:lnTo>
                    <a:pt x="10466" y="179"/>
                  </a:lnTo>
                  <a:cubicBezTo>
                    <a:pt x="10466" y="95"/>
                    <a:pt x="10395" y="12"/>
                    <a:pt x="10300" y="12"/>
                  </a:cubicBezTo>
                  <a:lnTo>
                    <a:pt x="9692" y="12"/>
                  </a:lnTo>
                  <a:cubicBezTo>
                    <a:pt x="9597" y="12"/>
                    <a:pt x="9526" y="95"/>
                    <a:pt x="9526" y="179"/>
                  </a:cubicBezTo>
                  <a:cubicBezTo>
                    <a:pt x="9526" y="274"/>
                    <a:pt x="9597" y="345"/>
                    <a:pt x="9692" y="345"/>
                  </a:cubicBezTo>
                  <a:lnTo>
                    <a:pt x="10133" y="345"/>
                  </a:lnTo>
                  <a:lnTo>
                    <a:pt x="10133" y="5894"/>
                  </a:lnTo>
                  <a:cubicBezTo>
                    <a:pt x="10133" y="5989"/>
                    <a:pt x="10216" y="6060"/>
                    <a:pt x="10300" y="6060"/>
                  </a:cubicBezTo>
                  <a:cubicBezTo>
                    <a:pt x="10395" y="6060"/>
                    <a:pt x="10466" y="5989"/>
                    <a:pt x="10466" y="5894"/>
                  </a:cubicBezTo>
                  <a:lnTo>
                    <a:pt x="10466" y="881"/>
                  </a:lnTo>
                  <a:lnTo>
                    <a:pt x="10609" y="881"/>
                  </a:lnTo>
                  <a:cubicBezTo>
                    <a:pt x="10693" y="881"/>
                    <a:pt x="10752" y="941"/>
                    <a:pt x="10752" y="1012"/>
                  </a:cubicBezTo>
                  <a:lnTo>
                    <a:pt x="10752" y="8204"/>
                  </a:lnTo>
                  <a:cubicBezTo>
                    <a:pt x="10752" y="8275"/>
                    <a:pt x="10693" y="8335"/>
                    <a:pt x="10609" y="8335"/>
                  </a:cubicBezTo>
                  <a:lnTo>
                    <a:pt x="6168" y="8335"/>
                  </a:lnTo>
                  <a:lnTo>
                    <a:pt x="6168" y="7965"/>
                  </a:lnTo>
                  <a:lnTo>
                    <a:pt x="10300" y="7965"/>
                  </a:lnTo>
                  <a:cubicBezTo>
                    <a:pt x="10395" y="7965"/>
                    <a:pt x="10466" y="7882"/>
                    <a:pt x="10466" y="7799"/>
                  </a:cubicBezTo>
                  <a:lnTo>
                    <a:pt x="10466" y="6584"/>
                  </a:lnTo>
                  <a:cubicBezTo>
                    <a:pt x="10466" y="6489"/>
                    <a:pt x="10395" y="6418"/>
                    <a:pt x="10300" y="6418"/>
                  </a:cubicBezTo>
                  <a:cubicBezTo>
                    <a:pt x="10216" y="6418"/>
                    <a:pt x="10133" y="6489"/>
                    <a:pt x="10133" y="6584"/>
                  </a:cubicBezTo>
                  <a:lnTo>
                    <a:pt x="10133" y="7001"/>
                  </a:lnTo>
                  <a:lnTo>
                    <a:pt x="5704" y="7001"/>
                  </a:lnTo>
                  <a:lnTo>
                    <a:pt x="5704" y="334"/>
                  </a:lnTo>
                  <a:lnTo>
                    <a:pt x="9002" y="334"/>
                  </a:lnTo>
                  <a:cubicBezTo>
                    <a:pt x="9097" y="334"/>
                    <a:pt x="9169" y="250"/>
                    <a:pt x="9169" y="167"/>
                  </a:cubicBezTo>
                  <a:cubicBezTo>
                    <a:pt x="9169" y="72"/>
                    <a:pt x="9097" y="0"/>
                    <a:pt x="90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49" name="Google Shape;12749;p66"/>
            <p:cNvSpPr/>
            <p:nvPr/>
          </p:nvSpPr>
          <p:spPr>
            <a:xfrm>
              <a:off x="8051486" y="3417149"/>
              <a:ext cx="73883" cy="10623"/>
            </a:xfrm>
            <a:custGeom>
              <a:rect b="b" l="l" r="r" t="t"/>
              <a:pathLst>
                <a:path extrusionOk="0" h="334" w="2323">
                  <a:moveTo>
                    <a:pt x="167" y="1"/>
                  </a:moveTo>
                  <a:cubicBezTo>
                    <a:pt x="84" y="1"/>
                    <a:pt x="0" y="84"/>
                    <a:pt x="0" y="167"/>
                  </a:cubicBezTo>
                  <a:cubicBezTo>
                    <a:pt x="0" y="262"/>
                    <a:pt x="84" y="334"/>
                    <a:pt x="167" y="334"/>
                  </a:cubicBezTo>
                  <a:lnTo>
                    <a:pt x="2167" y="334"/>
                  </a:lnTo>
                  <a:cubicBezTo>
                    <a:pt x="2251" y="334"/>
                    <a:pt x="2322" y="262"/>
                    <a:pt x="2322" y="167"/>
                  </a:cubicBezTo>
                  <a:cubicBezTo>
                    <a:pt x="2322" y="84"/>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0" name="Google Shape;12750;p66"/>
            <p:cNvSpPr/>
            <p:nvPr/>
          </p:nvSpPr>
          <p:spPr>
            <a:xfrm>
              <a:off x="8022702" y="3437981"/>
              <a:ext cx="102667" cy="10623"/>
            </a:xfrm>
            <a:custGeom>
              <a:rect b="b" l="l" r="r" t="t"/>
              <a:pathLst>
                <a:path extrusionOk="0" h="334" w="3228">
                  <a:moveTo>
                    <a:pt x="167" y="0"/>
                  </a:moveTo>
                  <a:cubicBezTo>
                    <a:pt x="72" y="0"/>
                    <a:pt x="1" y="84"/>
                    <a:pt x="1" y="167"/>
                  </a:cubicBezTo>
                  <a:cubicBezTo>
                    <a:pt x="12" y="262"/>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1" name="Google Shape;12751;p66"/>
            <p:cNvSpPr/>
            <p:nvPr/>
          </p:nvSpPr>
          <p:spPr>
            <a:xfrm>
              <a:off x="8022702" y="3458432"/>
              <a:ext cx="102667" cy="10623"/>
            </a:xfrm>
            <a:custGeom>
              <a:rect b="b" l="l" r="r" t="t"/>
              <a:pathLst>
                <a:path extrusionOk="0" h="334" w="3228">
                  <a:moveTo>
                    <a:pt x="167" y="0"/>
                  </a:moveTo>
                  <a:cubicBezTo>
                    <a:pt x="72" y="0"/>
                    <a:pt x="1" y="84"/>
                    <a:pt x="1" y="167"/>
                  </a:cubicBezTo>
                  <a:cubicBezTo>
                    <a:pt x="12" y="274"/>
                    <a:pt x="72" y="334"/>
                    <a:pt x="167" y="334"/>
                  </a:cubicBezTo>
                  <a:lnTo>
                    <a:pt x="3072" y="334"/>
                  </a:lnTo>
                  <a:cubicBezTo>
                    <a:pt x="3156" y="334"/>
                    <a:pt x="3227" y="262"/>
                    <a:pt x="3227" y="167"/>
                  </a:cubicBezTo>
                  <a:cubicBezTo>
                    <a:pt x="3227" y="84"/>
                    <a:pt x="3156" y="0"/>
                    <a:pt x="3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2" name="Google Shape;12752;p66"/>
            <p:cNvSpPr/>
            <p:nvPr/>
          </p:nvSpPr>
          <p:spPr>
            <a:xfrm>
              <a:off x="8022702" y="3479264"/>
              <a:ext cx="81071" cy="10623"/>
            </a:xfrm>
            <a:custGeom>
              <a:rect b="b" l="l" r="r" t="t"/>
              <a:pathLst>
                <a:path extrusionOk="0" h="334" w="2549">
                  <a:moveTo>
                    <a:pt x="167" y="0"/>
                  </a:moveTo>
                  <a:cubicBezTo>
                    <a:pt x="72" y="0"/>
                    <a:pt x="1" y="84"/>
                    <a:pt x="1" y="167"/>
                  </a:cubicBezTo>
                  <a:cubicBezTo>
                    <a:pt x="12" y="262"/>
                    <a:pt x="72" y="334"/>
                    <a:pt x="167" y="334"/>
                  </a:cubicBezTo>
                  <a:lnTo>
                    <a:pt x="2382" y="334"/>
                  </a:lnTo>
                  <a:cubicBezTo>
                    <a:pt x="2477" y="334"/>
                    <a:pt x="2549" y="262"/>
                    <a:pt x="2549" y="167"/>
                  </a:cubicBezTo>
                  <a:cubicBezTo>
                    <a:pt x="2549" y="84"/>
                    <a:pt x="2477" y="0"/>
                    <a:pt x="2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3" name="Google Shape;12753;p66"/>
            <p:cNvSpPr/>
            <p:nvPr/>
          </p:nvSpPr>
          <p:spPr>
            <a:xfrm>
              <a:off x="8051486" y="3520515"/>
              <a:ext cx="73883" cy="10655"/>
            </a:xfrm>
            <a:custGeom>
              <a:rect b="b" l="l" r="r" t="t"/>
              <a:pathLst>
                <a:path extrusionOk="0" h="335" w="2323">
                  <a:moveTo>
                    <a:pt x="167" y="1"/>
                  </a:moveTo>
                  <a:cubicBezTo>
                    <a:pt x="84" y="1"/>
                    <a:pt x="0" y="72"/>
                    <a:pt x="0" y="168"/>
                  </a:cubicBezTo>
                  <a:cubicBezTo>
                    <a:pt x="0" y="251"/>
                    <a:pt x="84" y="334"/>
                    <a:pt x="167" y="334"/>
                  </a:cubicBezTo>
                  <a:lnTo>
                    <a:pt x="2167" y="334"/>
                  </a:lnTo>
                  <a:cubicBezTo>
                    <a:pt x="2251" y="334"/>
                    <a:pt x="2322" y="251"/>
                    <a:pt x="2322" y="168"/>
                  </a:cubicBezTo>
                  <a:cubicBezTo>
                    <a:pt x="2322" y="72"/>
                    <a:pt x="2251" y="1"/>
                    <a:pt x="2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4" name="Google Shape;12754;p66"/>
            <p:cNvSpPr/>
            <p:nvPr/>
          </p:nvSpPr>
          <p:spPr>
            <a:xfrm>
              <a:off x="8022702" y="3540966"/>
              <a:ext cx="102667" cy="10273"/>
            </a:xfrm>
            <a:custGeom>
              <a:rect b="b" l="l" r="r" t="t"/>
              <a:pathLst>
                <a:path extrusionOk="0" h="323" w="3228">
                  <a:moveTo>
                    <a:pt x="167" y="1"/>
                  </a:moveTo>
                  <a:cubicBezTo>
                    <a:pt x="72" y="1"/>
                    <a:pt x="1" y="72"/>
                    <a:pt x="1" y="168"/>
                  </a:cubicBezTo>
                  <a:cubicBezTo>
                    <a:pt x="12" y="263"/>
                    <a:pt x="72" y="322"/>
                    <a:pt x="167" y="322"/>
                  </a:cubicBezTo>
                  <a:lnTo>
                    <a:pt x="3072" y="322"/>
                  </a:lnTo>
                  <a:cubicBezTo>
                    <a:pt x="3156" y="322"/>
                    <a:pt x="3227" y="251"/>
                    <a:pt x="3227" y="168"/>
                  </a:cubicBezTo>
                  <a:cubicBezTo>
                    <a:pt x="3227" y="72"/>
                    <a:pt x="3156"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5" name="Google Shape;12755;p66"/>
            <p:cNvSpPr/>
            <p:nvPr/>
          </p:nvSpPr>
          <p:spPr>
            <a:xfrm>
              <a:off x="8022702" y="3561798"/>
              <a:ext cx="49266" cy="10273"/>
            </a:xfrm>
            <a:custGeom>
              <a:rect b="b" l="l" r="r" t="t"/>
              <a:pathLst>
                <a:path extrusionOk="0" h="323" w="1549">
                  <a:moveTo>
                    <a:pt x="167" y="1"/>
                  </a:moveTo>
                  <a:cubicBezTo>
                    <a:pt x="72" y="1"/>
                    <a:pt x="1" y="72"/>
                    <a:pt x="1" y="167"/>
                  </a:cubicBezTo>
                  <a:cubicBezTo>
                    <a:pt x="12" y="251"/>
                    <a:pt x="72" y="322"/>
                    <a:pt x="167" y="322"/>
                  </a:cubicBezTo>
                  <a:lnTo>
                    <a:pt x="1382" y="322"/>
                  </a:lnTo>
                  <a:cubicBezTo>
                    <a:pt x="1477" y="322"/>
                    <a:pt x="1548" y="251"/>
                    <a:pt x="1548" y="167"/>
                  </a:cubicBezTo>
                  <a:cubicBezTo>
                    <a:pt x="1548" y="72"/>
                    <a:pt x="1477" y="1"/>
                    <a:pt x="13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6" name="Google Shape;12756;p66"/>
            <p:cNvSpPr/>
            <p:nvPr/>
          </p:nvSpPr>
          <p:spPr>
            <a:xfrm>
              <a:off x="8200683" y="3486452"/>
              <a:ext cx="73883" cy="10623"/>
            </a:xfrm>
            <a:custGeom>
              <a:rect b="b" l="l" r="r" t="t"/>
              <a:pathLst>
                <a:path extrusionOk="0" h="334" w="2323">
                  <a:moveTo>
                    <a:pt x="167" y="0"/>
                  </a:moveTo>
                  <a:cubicBezTo>
                    <a:pt x="72" y="0"/>
                    <a:pt x="1" y="72"/>
                    <a:pt x="1" y="167"/>
                  </a:cubicBezTo>
                  <a:cubicBezTo>
                    <a:pt x="1" y="250"/>
                    <a:pt x="72" y="334"/>
                    <a:pt x="167" y="334"/>
                  </a:cubicBezTo>
                  <a:lnTo>
                    <a:pt x="2156" y="334"/>
                  </a:lnTo>
                  <a:cubicBezTo>
                    <a:pt x="2251" y="334"/>
                    <a:pt x="2322" y="250"/>
                    <a:pt x="2322" y="167"/>
                  </a:cubicBezTo>
                  <a:cubicBezTo>
                    <a:pt x="2322" y="72"/>
                    <a:pt x="2251" y="0"/>
                    <a:pt x="2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7" name="Google Shape;12757;p66"/>
            <p:cNvSpPr/>
            <p:nvPr/>
          </p:nvSpPr>
          <p:spPr>
            <a:xfrm>
              <a:off x="8171899" y="3506902"/>
              <a:ext cx="102667" cy="10241"/>
            </a:xfrm>
            <a:custGeom>
              <a:rect b="b" l="l" r="r" t="t"/>
              <a:pathLst>
                <a:path extrusionOk="0" h="322" w="3228">
                  <a:moveTo>
                    <a:pt x="167" y="0"/>
                  </a:moveTo>
                  <a:cubicBezTo>
                    <a:pt x="72" y="0"/>
                    <a:pt x="1" y="72"/>
                    <a:pt x="1" y="167"/>
                  </a:cubicBezTo>
                  <a:cubicBezTo>
                    <a:pt x="1" y="250"/>
                    <a:pt x="72" y="322"/>
                    <a:pt x="167" y="322"/>
                  </a:cubicBezTo>
                  <a:lnTo>
                    <a:pt x="3061" y="322"/>
                  </a:lnTo>
                  <a:cubicBezTo>
                    <a:pt x="3156" y="322"/>
                    <a:pt x="3227" y="250"/>
                    <a:pt x="3227" y="167"/>
                  </a:cubicBezTo>
                  <a:cubicBezTo>
                    <a:pt x="3227" y="72"/>
                    <a:pt x="3156" y="0"/>
                    <a:pt x="30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8" name="Google Shape;12758;p66"/>
            <p:cNvSpPr/>
            <p:nvPr/>
          </p:nvSpPr>
          <p:spPr>
            <a:xfrm>
              <a:off x="8171899" y="3527735"/>
              <a:ext cx="49266" cy="10241"/>
            </a:xfrm>
            <a:custGeom>
              <a:rect b="b" l="l" r="r" t="t"/>
              <a:pathLst>
                <a:path extrusionOk="0" h="322" w="1549">
                  <a:moveTo>
                    <a:pt x="167" y="0"/>
                  </a:moveTo>
                  <a:cubicBezTo>
                    <a:pt x="72" y="0"/>
                    <a:pt x="1" y="72"/>
                    <a:pt x="1" y="167"/>
                  </a:cubicBezTo>
                  <a:cubicBezTo>
                    <a:pt x="1" y="250"/>
                    <a:pt x="72" y="322"/>
                    <a:pt x="167" y="322"/>
                  </a:cubicBezTo>
                  <a:lnTo>
                    <a:pt x="1382" y="322"/>
                  </a:lnTo>
                  <a:cubicBezTo>
                    <a:pt x="1477" y="322"/>
                    <a:pt x="1548" y="250"/>
                    <a:pt x="1548" y="167"/>
                  </a:cubicBezTo>
                  <a:cubicBezTo>
                    <a:pt x="1548" y="72"/>
                    <a:pt x="1477" y="0"/>
                    <a:pt x="13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59" name="Google Shape;12759;p66"/>
            <p:cNvSpPr/>
            <p:nvPr/>
          </p:nvSpPr>
          <p:spPr>
            <a:xfrm>
              <a:off x="8174189" y="3417149"/>
              <a:ext cx="102635" cy="45099"/>
            </a:xfrm>
            <a:custGeom>
              <a:rect b="b" l="l" r="r" t="t"/>
              <a:pathLst>
                <a:path extrusionOk="0" h="1418" w="3227">
                  <a:moveTo>
                    <a:pt x="2905" y="334"/>
                  </a:moveTo>
                  <a:lnTo>
                    <a:pt x="2905" y="1096"/>
                  </a:lnTo>
                  <a:lnTo>
                    <a:pt x="333" y="1096"/>
                  </a:lnTo>
                  <a:lnTo>
                    <a:pt x="333" y="334"/>
                  </a:lnTo>
                  <a:close/>
                  <a:moveTo>
                    <a:pt x="167" y="1"/>
                  </a:moveTo>
                  <a:cubicBezTo>
                    <a:pt x="72" y="12"/>
                    <a:pt x="0" y="84"/>
                    <a:pt x="0" y="167"/>
                  </a:cubicBezTo>
                  <a:lnTo>
                    <a:pt x="0" y="1251"/>
                  </a:lnTo>
                  <a:cubicBezTo>
                    <a:pt x="0" y="1346"/>
                    <a:pt x="72" y="1417"/>
                    <a:pt x="167" y="1417"/>
                  </a:cubicBezTo>
                  <a:lnTo>
                    <a:pt x="3072" y="1417"/>
                  </a:lnTo>
                  <a:cubicBezTo>
                    <a:pt x="3155" y="1417"/>
                    <a:pt x="3227" y="1346"/>
                    <a:pt x="3227" y="1251"/>
                  </a:cubicBezTo>
                  <a:lnTo>
                    <a:pt x="3227" y="167"/>
                  </a:lnTo>
                  <a:cubicBezTo>
                    <a:pt x="3227" y="84"/>
                    <a:pt x="3155" y="1"/>
                    <a:pt x="3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2763" name="Shape 12763"/>
        <p:cNvGrpSpPr/>
        <p:nvPr/>
      </p:nvGrpSpPr>
      <p:grpSpPr>
        <a:xfrm>
          <a:off x="0" y="0"/>
          <a:ext cx="0" cy="0"/>
          <a:chOff x="0" y="0"/>
          <a:chExt cx="0" cy="0"/>
        </a:xfrm>
      </p:grpSpPr>
      <p:sp>
        <p:nvSpPr>
          <p:cNvPr id="12764" name="Google Shape;12764;p67"/>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Nature Icons</a:t>
            </a:r>
            <a:endParaRPr>
              <a:solidFill>
                <a:srgbClr val="FFFFFF"/>
              </a:solidFill>
              <a:latin typeface="Arial"/>
              <a:ea typeface="Arial"/>
              <a:cs typeface="Arial"/>
              <a:sym typeface="Arial"/>
            </a:endParaRPr>
          </a:p>
        </p:txBody>
      </p:sp>
      <p:grpSp>
        <p:nvGrpSpPr>
          <p:cNvPr id="12765" name="Google Shape;12765;p67"/>
          <p:cNvGrpSpPr/>
          <p:nvPr/>
        </p:nvGrpSpPr>
        <p:grpSpPr>
          <a:xfrm>
            <a:off x="849677" y="1500658"/>
            <a:ext cx="347872" cy="347488"/>
            <a:chOff x="849677" y="1500658"/>
            <a:chExt cx="347872" cy="347488"/>
          </a:xfrm>
        </p:grpSpPr>
        <p:sp>
          <p:nvSpPr>
            <p:cNvPr id="12766" name="Google Shape;12766;p67"/>
            <p:cNvSpPr/>
            <p:nvPr/>
          </p:nvSpPr>
          <p:spPr>
            <a:xfrm>
              <a:off x="849677" y="1500658"/>
              <a:ext cx="347872" cy="347488"/>
            </a:xfrm>
            <a:custGeom>
              <a:rect b="b" l="l" r="r" t="t"/>
              <a:pathLst>
                <a:path extrusionOk="0" h="10859" w="10871">
                  <a:moveTo>
                    <a:pt x="2024" y="989"/>
                  </a:moveTo>
                  <a:cubicBezTo>
                    <a:pt x="2441" y="989"/>
                    <a:pt x="2810" y="1251"/>
                    <a:pt x="2977" y="1620"/>
                  </a:cubicBezTo>
                  <a:cubicBezTo>
                    <a:pt x="2560" y="1834"/>
                    <a:pt x="2179" y="2120"/>
                    <a:pt x="1834" y="2453"/>
                  </a:cubicBezTo>
                  <a:cubicBezTo>
                    <a:pt x="1703" y="2584"/>
                    <a:pt x="1560" y="2715"/>
                    <a:pt x="1441"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84" y="310"/>
                    <a:pt x="2024" y="310"/>
                  </a:cubicBezTo>
                  <a:close/>
                  <a:moveTo>
                    <a:pt x="8847" y="310"/>
                  </a:moveTo>
                  <a:cubicBezTo>
                    <a:pt x="9775" y="310"/>
                    <a:pt x="10549" y="1084"/>
                    <a:pt x="10549" y="2024"/>
                  </a:cubicBezTo>
                  <a:cubicBezTo>
                    <a:pt x="10549" y="2584"/>
                    <a:pt x="10275" y="3108"/>
                    <a:pt x="9823" y="3418"/>
                  </a:cubicBezTo>
                  <a:cubicBezTo>
                    <a:pt x="9764" y="3310"/>
                    <a:pt x="9692" y="3215"/>
                    <a:pt x="9621" y="3120"/>
                  </a:cubicBezTo>
                  <a:cubicBezTo>
                    <a:pt x="9978" y="2870"/>
                    <a:pt x="10180" y="2465"/>
                    <a:pt x="10180" y="2024"/>
                  </a:cubicBezTo>
                  <a:cubicBezTo>
                    <a:pt x="10180" y="1846"/>
                    <a:pt x="10156" y="1667"/>
                    <a:pt x="10073" y="1501"/>
                  </a:cubicBezTo>
                  <a:cubicBezTo>
                    <a:pt x="10053"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23" y="989"/>
                  </a:cubicBezTo>
                  <a:cubicBezTo>
                    <a:pt x="9002" y="989"/>
                    <a:pt x="9204" y="1036"/>
                    <a:pt x="9347" y="1143"/>
                  </a:cubicBezTo>
                  <a:cubicBezTo>
                    <a:pt x="9369" y="1154"/>
                    <a:pt x="9394" y="1160"/>
                    <a:pt x="9421" y="1160"/>
                  </a:cubicBezTo>
                  <a:cubicBezTo>
                    <a:pt x="9479" y="1160"/>
                    <a:pt x="9540" y="1133"/>
                    <a:pt x="9573" y="1084"/>
                  </a:cubicBezTo>
                  <a:cubicBezTo>
                    <a:pt x="9621" y="1001"/>
                    <a:pt x="9585" y="905"/>
                    <a:pt x="9513" y="858"/>
                  </a:cubicBezTo>
                  <a:cubicBezTo>
                    <a:pt x="9299" y="739"/>
                    <a:pt x="9061" y="667"/>
                    <a:pt x="8823" y="667"/>
                  </a:cubicBezTo>
                  <a:cubicBezTo>
                    <a:pt x="8287"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16"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05"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60" y="10859"/>
                    <a:pt x="5430" y="10859"/>
                  </a:cubicBezTo>
                  <a:cubicBezTo>
                    <a:pt x="6799" y="10859"/>
                    <a:pt x="8061" y="10359"/>
                    <a:pt x="9037" y="9418"/>
                  </a:cubicBezTo>
                  <a:cubicBezTo>
                    <a:pt x="10002" y="8490"/>
                    <a:pt x="10526" y="7239"/>
                    <a:pt x="10526" y="5930"/>
                  </a:cubicBezTo>
                  <a:cubicBezTo>
                    <a:pt x="10526" y="5144"/>
                    <a:pt x="10323" y="4382"/>
                    <a:pt x="9978" y="3703"/>
                  </a:cubicBezTo>
                  <a:cubicBezTo>
                    <a:pt x="10526" y="3322"/>
                    <a:pt x="10871" y="2703"/>
                    <a:pt x="10871" y="2024"/>
                  </a:cubicBezTo>
                  <a:cubicBezTo>
                    <a:pt x="10871" y="905"/>
                    <a:pt x="9954" y="0"/>
                    <a:pt x="8847" y="0"/>
                  </a:cubicBezTo>
                  <a:cubicBezTo>
                    <a:pt x="8025" y="0"/>
                    <a:pt x="7275" y="489"/>
                    <a:pt x="6966" y="1251"/>
                  </a:cubicBezTo>
                  <a:cubicBezTo>
                    <a:pt x="6477" y="1096"/>
                    <a:pt x="5965" y="1024"/>
                    <a:pt x="5430" y="1024"/>
                  </a:cubicBezTo>
                  <a:cubicBezTo>
                    <a:pt x="4894" y="1024"/>
                    <a:pt x="4394" y="1096"/>
                    <a:pt x="3894" y="1251"/>
                  </a:cubicBezTo>
                  <a:cubicBezTo>
                    <a:pt x="3584"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7" name="Google Shape;12767;p67"/>
            <p:cNvSpPr/>
            <p:nvPr/>
          </p:nvSpPr>
          <p:spPr>
            <a:xfrm>
              <a:off x="936557" y="1663346"/>
              <a:ext cx="43072" cy="48032"/>
            </a:xfrm>
            <a:custGeom>
              <a:rect b="b" l="l" r="r" t="t"/>
              <a:pathLst>
                <a:path extrusionOk="0" h="1501" w="1346">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45"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50" y="334"/>
                    <a:pt x="833" y="250"/>
                    <a:pt x="833" y="167"/>
                  </a:cubicBezTo>
                  <a:cubicBezTo>
                    <a:pt x="833" y="72"/>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8" name="Google Shape;12768;p67"/>
            <p:cNvSpPr/>
            <p:nvPr/>
          </p:nvSpPr>
          <p:spPr>
            <a:xfrm>
              <a:off x="106682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25" y="596"/>
                    <a:pt x="1025" y="691"/>
                  </a:cubicBezTo>
                  <a:lnTo>
                    <a:pt x="1025" y="846"/>
                  </a:lnTo>
                  <a:cubicBezTo>
                    <a:pt x="1025"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69" name="Google Shape;12769;p67"/>
            <p:cNvSpPr/>
            <p:nvPr/>
          </p:nvSpPr>
          <p:spPr>
            <a:xfrm>
              <a:off x="893101" y="1636178"/>
              <a:ext cx="110144" cy="116352"/>
            </a:xfrm>
            <a:custGeom>
              <a:rect b="b" l="l" r="r" t="t"/>
              <a:pathLst>
                <a:path extrusionOk="0" h="3636" w="3442">
                  <a:moveTo>
                    <a:pt x="1926" y="1"/>
                  </a:moveTo>
                  <a:cubicBezTo>
                    <a:pt x="1743" y="1"/>
                    <a:pt x="1556" y="34"/>
                    <a:pt x="1370" y="99"/>
                  </a:cubicBezTo>
                  <a:cubicBezTo>
                    <a:pt x="941" y="254"/>
                    <a:pt x="560" y="576"/>
                    <a:pt x="310" y="992"/>
                  </a:cubicBezTo>
                  <a:cubicBezTo>
                    <a:pt x="84" y="1373"/>
                    <a:pt x="1" y="1802"/>
                    <a:pt x="48" y="2219"/>
                  </a:cubicBezTo>
                  <a:cubicBezTo>
                    <a:pt x="60" y="2302"/>
                    <a:pt x="132" y="2361"/>
                    <a:pt x="227" y="2361"/>
                  </a:cubicBezTo>
                  <a:cubicBezTo>
                    <a:pt x="310" y="2350"/>
                    <a:pt x="370" y="2278"/>
                    <a:pt x="370" y="2183"/>
                  </a:cubicBezTo>
                  <a:cubicBezTo>
                    <a:pt x="346" y="1850"/>
                    <a:pt x="417" y="1469"/>
                    <a:pt x="608" y="1159"/>
                  </a:cubicBezTo>
                  <a:cubicBezTo>
                    <a:pt x="822" y="802"/>
                    <a:pt x="1132" y="540"/>
                    <a:pt x="1489" y="397"/>
                  </a:cubicBezTo>
                  <a:cubicBezTo>
                    <a:pt x="1635" y="348"/>
                    <a:pt x="1782" y="323"/>
                    <a:pt x="1922" y="323"/>
                  </a:cubicBezTo>
                  <a:cubicBezTo>
                    <a:pt x="2125" y="323"/>
                    <a:pt x="2316" y="375"/>
                    <a:pt x="2477" y="480"/>
                  </a:cubicBezTo>
                  <a:cubicBezTo>
                    <a:pt x="2775" y="635"/>
                    <a:pt x="2977" y="933"/>
                    <a:pt x="3049" y="1314"/>
                  </a:cubicBezTo>
                  <a:cubicBezTo>
                    <a:pt x="3120" y="1683"/>
                    <a:pt x="3037" y="2100"/>
                    <a:pt x="2822" y="2457"/>
                  </a:cubicBezTo>
                  <a:cubicBezTo>
                    <a:pt x="2511" y="2985"/>
                    <a:pt x="1984" y="3293"/>
                    <a:pt x="1482" y="3293"/>
                  </a:cubicBezTo>
                  <a:cubicBezTo>
                    <a:pt x="1294" y="3293"/>
                    <a:pt x="1110" y="3250"/>
                    <a:pt x="941" y="3159"/>
                  </a:cubicBezTo>
                  <a:cubicBezTo>
                    <a:pt x="787" y="3064"/>
                    <a:pt x="667" y="2957"/>
                    <a:pt x="584" y="2814"/>
                  </a:cubicBezTo>
                  <a:cubicBezTo>
                    <a:pt x="553" y="2768"/>
                    <a:pt x="498" y="2742"/>
                    <a:pt x="443" y="2742"/>
                  </a:cubicBezTo>
                  <a:cubicBezTo>
                    <a:pt x="413" y="2742"/>
                    <a:pt x="383" y="2749"/>
                    <a:pt x="358" y="2766"/>
                  </a:cubicBezTo>
                  <a:cubicBezTo>
                    <a:pt x="286" y="2814"/>
                    <a:pt x="263" y="2921"/>
                    <a:pt x="310" y="2993"/>
                  </a:cubicBezTo>
                  <a:cubicBezTo>
                    <a:pt x="429" y="3171"/>
                    <a:pt x="596" y="3314"/>
                    <a:pt x="787" y="3433"/>
                  </a:cubicBezTo>
                  <a:cubicBezTo>
                    <a:pt x="1013" y="3576"/>
                    <a:pt x="1251" y="3635"/>
                    <a:pt x="1501" y="3635"/>
                  </a:cubicBezTo>
                  <a:cubicBezTo>
                    <a:pt x="2108" y="3635"/>
                    <a:pt x="2739" y="3254"/>
                    <a:pt x="3108" y="2635"/>
                  </a:cubicBezTo>
                  <a:cubicBezTo>
                    <a:pt x="3346" y="2195"/>
                    <a:pt x="3442" y="1695"/>
                    <a:pt x="3346" y="1254"/>
                  </a:cubicBezTo>
                  <a:cubicBezTo>
                    <a:pt x="3263" y="790"/>
                    <a:pt x="3001" y="421"/>
                    <a:pt x="2632" y="195"/>
                  </a:cubicBezTo>
                  <a:cubicBezTo>
                    <a:pt x="2418" y="64"/>
                    <a:pt x="2177" y="1"/>
                    <a:pt x="19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0" name="Google Shape;12770;p67"/>
            <p:cNvSpPr/>
            <p:nvPr/>
          </p:nvSpPr>
          <p:spPr>
            <a:xfrm>
              <a:off x="1043597" y="1636882"/>
              <a:ext cx="116608" cy="115264"/>
            </a:xfrm>
            <a:custGeom>
              <a:rect b="b" l="l" r="r" t="t"/>
              <a:pathLst>
                <a:path extrusionOk="0" h="3602" w="3644">
                  <a:moveTo>
                    <a:pt x="1513" y="292"/>
                  </a:moveTo>
                  <a:cubicBezTo>
                    <a:pt x="1668" y="292"/>
                    <a:pt x="1810" y="327"/>
                    <a:pt x="1965" y="363"/>
                  </a:cubicBezTo>
                  <a:cubicBezTo>
                    <a:pt x="2322" y="506"/>
                    <a:pt x="2632" y="768"/>
                    <a:pt x="2846" y="1125"/>
                  </a:cubicBezTo>
                  <a:cubicBezTo>
                    <a:pt x="3275" y="1887"/>
                    <a:pt x="3120" y="2780"/>
                    <a:pt x="2513" y="3125"/>
                  </a:cubicBezTo>
                  <a:cubicBezTo>
                    <a:pt x="2344" y="3225"/>
                    <a:pt x="2157" y="3271"/>
                    <a:pt x="1965" y="3271"/>
                  </a:cubicBezTo>
                  <a:cubicBezTo>
                    <a:pt x="1467" y="3271"/>
                    <a:pt x="938" y="2956"/>
                    <a:pt x="620" y="2423"/>
                  </a:cubicBezTo>
                  <a:cubicBezTo>
                    <a:pt x="417" y="2066"/>
                    <a:pt x="346" y="1649"/>
                    <a:pt x="405" y="1280"/>
                  </a:cubicBezTo>
                  <a:cubicBezTo>
                    <a:pt x="477" y="899"/>
                    <a:pt x="667" y="601"/>
                    <a:pt x="965" y="446"/>
                  </a:cubicBezTo>
                  <a:cubicBezTo>
                    <a:pt x="1132" y="339"/>
                    <a:pt x="1322" y="292"/>
                    <a:pt x="1513" y="292"/>
                  </a:cubicBezTo>
                  <a:close/>
                  <a:moveTo>
                    <a:pt x="1522" y="0"/>
                  </a:moveTo>
                  <a:cubicBezTo>
                    <a:pt x="1267" y="0"/>
                    <a:pt x="1022" y="66"/>
                    <a:pt x="798" y="184"/>
                  </a:cubicBezTo>
                  <a:cubicBezTo>
                    <a:pt x="429" y="411"/>
                    <a:pt x="179" y="780"/>
                    <a:pt x="84" y="1244"/>
                  </a:cubicBezTo>
                  <a:cubicBezTo>
                    <a:pt x="1" y="1697"/>
                    <a:pt x="108" y="2185"/>
                    <a:pt x="346" y="2601"/>
                  </a:cubicBezTo>
                  <a:cubicBezTo>
                    <a:pt x="703" y="3221"/>
                    <a:pt x="1334" y="3602"/>
                    <a:pt x="1953" y="3602"/>
                  </a:cubicBezTo>
                  <a:cubicBezTo>
                    <a:pt x="2203" y="3602"/>
                    <a:pt x="2441" y="3542"/>
                    <a:pt x="2668" y="3399"/>
                  </a:cubicBezTo>
                  <a:cubicBezTo>
                    <a:pt x="3442" y="2959"/>
                    <a:pt x="3644" y="1875"/>
                    <a:pt x="3120" y="994"/>
                  </a:cubicBezTo>
                  <a:cubicBezTo>
                    <a:pt x="2870" y="565"/>
                    <a:pt x="2501" y="244"/>
                    <a:pt x="2072" y="101"/>
                  </a:cubicBezTo>
                  <a:cubicBezTo>
                    <a:pt x="1886" y="32"/>
                    <a:pt x="1701" y="0"/>
                    <a:pt x="15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1" name="Google Shape;12771;p67"/>
            <p:cNvSpPr/>
            <p:nvPr/>
          </p:nvSpPr>
          <p:spPr>
            <a:xfrm>
              <a:off x="968173" y="1730002"/>
              <a:ext cx="110144" cy="96064"/>
            </a:xfrm>
            <a:custGeom>
              <a:rect b="b" l="l" r="r" t="t"/>
              <a:pathLst>
                <a:path extrusionOk="0" h="3002" w="3442">
                  <a:moveTo>
                    <a:pt x="1715" y="287"/>
                  </a:moveTo>
                  <a:cubicBezTo>
                    <a:pt x="2024" y="287"/>
                    <a:pt x="2405" y="430"/>
                    <a:pt x="2405" y="644"/>
                  </a:cubicBezTo>
                  <a:cubicBezTo>
                    <a:pt x="2405" y="823"/>
                    <a:pt x="2108" y="1168"/>
                    <a:pt x="1715" y="1168"/>
                  </a:cubicBezTo>
                  <a:cubicBezTo>
                    <a:pt x="1334" y="1168"/>
                    <a:pt x="1036" y="823"/>
                    <a:pt x="1036" y="644"/>
                  </a:cubicBezTo>
                  <a:cubicBezTo>
                    <a:pt x="1036" y="430"/>
                    <a:pt x="1405" y="287"/>
                    <a:pt x="1715" y="287"/>
                  </a:cubicBezTo>
                  <a:close/>
                  <a:moveTo>
                    <a:pt x="1727" y="2025"/>
                  </a:moveTo>
                  <a:cubicBezTo>
                    <a:pt x="1834" y="2025"/>
                    <a:pt x="1929" y="2025"/>
                    <a:pt x="2024" y="2037"/>
                  </a:cubicBezTo>
                  <a:cubicBezTo>
                    <a:pt x="2185" y="2061"/>
                    <a:pt x="2328" y="2073"/>
                    <a:pt x="2456" y="2073"/>
                  </a:cubicBezTo>
                  <a:cubicBezTo>
                    <a:pt x="2584" y="2073"/>
                    <a:pt x="2697" y="2061"/>
                    <a:pt x="2798" y="2037"/>
                  </a:cubicBezTo>
                  <a:lnTo>
                    <a:pt x="2798" y="2037"/>
                  </a:lnTo>
                  <a:cubicBezTo>
                    <a:pt x="2679" y="2406"/>
                    <a:pt x="2251" y="2692"/>
                    <a:pt x="1727" y="2692"/>
                  </a:cubicBezTo>
                  <a:cubicBezTo>
                    <a:pt x="1215" y="2692"/>
                    <a:pt x="774" y="2418"/>
                    <a:pt x="655" y="2037"/>
                  </a:cubicBezTo>
                  <a:lnTo>
                    <a:pt x="655" y="2037"/>
                  </a:lnTo>
                  <a:cubicBezTo>
                    <a:pt x="762" y="2061"/>
                    <a:pt x="878" y="2073"/>
                    <a:pt x="1006" y="2073"/>
                  </a:cubicBezTo>
                  <a:cubicBezTo>
                    <a:pt x="1134" y="2073"/>
                    <a:pt x="1274" y="2061"/>
                    <a:pt x="1429" y="2037"/>
                  </a:cubicBezTo>
                  <a:cubicBezTo>
                    <a:pt x="1536" y="2025"/>
                    <a:pt x="1631" y="2025"/>
                    <a:pt x="1727" y="2025"/>
                  </a:cubicBezTo>
                  <a:close/>
                  <a:moveTo>
                    <a:pt x="1715" y="1"/>
                  </a:moveTo>
                  <a:cubicBezTo>
                    <a:pt x="1143" y="1"/>
                    <a:pt x="703" y="299"/>
                    <a:pt x="703" y="668"/>
                  </a:cubicBezTo>
                  <a:cubicBezTo>
                    <a:pt x="703" y="858"/>
                    <a:pt x="822" y="1073"/>
                    <a:pt x="1000" y="1239"/>
                  </a:cubicBezTo>
                  <a:cubicBezTo>
                    <a:pt x="1167" y="1370"/>
                    <a:pt x="1346" y="1454"/>
                    <a:pt x="1548" y="1501"/>
                  </a:cubicBezTo>
                  <a:lnTo>
                    <a:pt x="1548" y="1739"/>
                  </a:lnTo>
                  <a:cubicBezTo>
                    <a:pt x="1489" y="1739"/>
                    <a:pt x="1429" y="1763"/>
                    <a:pt x="1369" y="1763"/>
                  </a:cubicBezTo>
                  <a:cubicBezTo>
                    <a:pt x="1243" y="1776"/>
                    <a:pt x="1126" y="1783"/>
                    <a:pt x="1019" y="1783"/>
                  </a:cubicBezTo>
                  <a:cubicBezTo>
                    <a:pt x="724" y="1783"/>
                    <a:pt x="510" y="1731"/>
                    <a:pt x="405" y="1608"/>
                  </a:cubicBezTo>
                  <a:cubicBezTo>
                    <a:pt x="298" y="1501"/>
                    <a:pt x="334" y="1382"/>
                    <a:pt x="334" y="1370"/>
                  </a:cubicBezTo>
                  <a:cubicBezTo>
                    <a:pt x="346" y="1275"/>
                    <a:pt x="286" y="1204"/>
                    <a:pt x="215" y="1180"/>
                  </a:cubicBezTo>
                  <a:cubicBezTo>
                    <a:pt x="200" y="1176"/>
                    <a:pt x="186" y="1174"/>
                    <a:pt x="173" y="1174"/>
                  </a:cubicBezTo>
                  <a:cubicBezTo>
                    <a:pt x="99" y="1174"/>
                    <a:pt x="42" y="1228"/>
                    <a:pt x="12" y="1299"/>
                  </a:cubicBezTo>
                  <a:cubicBezTo>
                    <a:pt x="0" y="1394"/>
                    <a:pt x="0" y="1620"/>
                    <a:pt x="167" y="1799"/>
                  </a:cubicBezTo>
                  <a:cubicBezTo>
                    <a:pt x="191" y="1835"/>
                    <a:pt x="238" y="1858"/>
                    <a:pt x="274" y="1894"/>
                  </a:cubicBezTo>
                  <a:cubicBezTo>
                    <a:pt x="310" y="2513"/>
                    <a:pt x="941" y="3001"/>
                    <a:pt x="1703" y="3001"/>
                  </a:cubicBezTo>
                  <a:cubicBezTo>
                    <a:pt x="2453" y="3001"/>
                    <a:pt x="3084" y="2513"/>
                    <a:pt x="3132" y="1894"/>
                  </a:cubicBezTo>
                  <a:cubicBezTo>
                    <a:pt x="3167" y="1858"/>
                    <a:pt x="3203" y="1835"/>
                    <a:pt x="3227" y="1799"/>
                  </a:cubicBezTo>
                  <a:cubicBezTo>
                    <a:pt x="3429" y="1620"/>
                    <a:pt x="3441" y="1406"/>
                    <a:pt x="3417" y="1299"/>
                  </a:cubicBezTo>
                  <a:cubicBezTo>
                    <a:pt x="3398" y="1223"/>
                    <a:pt x="3341" y="1169"/>
                    <a:pt x="3270" y="1169"/>
                  </a:cubicBezTo>
                  <a:cubicBezTo>
                    <a:pt x="3253" y="1169"/>
                    <a:pt x="3234" y="1173"/>
                    <a:pt x="3215" y="1180"/>
                  </a:cubicBezTo>
                  <a:cubicBezTo>
                    <a:pt x="3132" y="1192"/>
                    <a:pt x="3072" y="1275"/>
                    <a:pt x="3096" y="1370"/>
                  </a:cubicBezTo>
                  <a:cubicBezTo>
                    <a:pt x="3096" y="1370"/>
                    <a:pt x="3108" y="1501"/>
                    <a:pt x="3024" y="1608"/>
                  </a:cubicBezTo>
                  <a:cubicBezTo>
                    <a:pt x="2908" y="1725"/>
                    <a:pt x="2690" y="1781"/>
                    <a:pt x="2385" y="1781"/>
                  </a:cubicBezTo>
                  <a:cubicBezTo>
                    <a:pt x="2286" y="1781"/>
                    <a:pt x="2177" y="1775"/>
                    <a:pt x="2060" y="1763"/>
                  </a:cubicBezTo>
                  <a:cubicBezTo>
                    <a:pt x="2000" y="1739"/>
                    <a:pt x="1941" y="1739"/>
                    <a:pt x="1881" y="1739"/>
                  </a:cubicBezTo>
                  <a:lnTo>
                    <a:pt x="1881" y="1501"/>
                  </a:lnTo>
                  <a:cubicBezTo>
                    <a:pt x="2072" y="1477"/>
                    <a:pt x="2262" y="1382"/>
                    <a:pt x="2429" y="1239"/>
                  </a:cubicBezTo>
                  <a:cubicBezTo>
                    <a:pt x="2620" y="1073"/>
                    <a:pt x="2727" y="858"/>
                    <a:pt x="2727" y="668"/>
                  </a:cubicBezTo>
                  <a:cubicBezTo>
                    <a:pt x="2727" y="299"/>
                    <a:pt x="2274" y="1"/>
                    <a:pt x="1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2" name="Google Shape;12772;p67"/>
          <p:cNvGrpSpPr/>
          <p:nvPr/>
        </p:nvGrpSpPr>
        <p:grpSpPr>
          <a:xfrm>
            <a:off x="1415853" y="1500658"/>
            <a:ext cx="315872" cy="347488"/>
            <a:chOff x="1415853" y="1500658"/>
            <a:chExt cx="315872" cy="347488"/>
          </a:xfrm>
        </p:grpSpPr>
        <p:sp>
          <p:nvSpPr>
            <p:cNvPr id="12773" name="Google Shape;12773;p67"/>
            <p:cNvSpPr/>
            <p:nvPr/>
          </p:nvSpPr>
          <p:spPr>
            <a:xfrm>
              <a:off x="1415853" y="1500658"/>
              <a:ext cx="315872" cy="347488"/>
            </a:xfrm>
            <a:custGeom>
              <a:rect b="b" l="l" r="r" t="t"/>
              <a:pathLst>
                <a:path extrusionOk="0" h="10859" w="9871">
                  <a:moveTo>
                    <a:pt x="4894" y="322"/>
                  </a:moveTo>
                  <a:cubicBezTo>
                    <a:pt x="5739" y="322"/>
                    <a:pt x="6465" y="786"/>
                    <a:pt x="6834" y="1465"/>
                  </a:cubicBezTo>
                  <a:cubicBezTo>
                    <a:pt x="6775" y="1429"/>
                    <a:pt x="6727" y="1393"/>
                    <a:pt x="6668" y="1370"/>
                  </a:cubicBezTo>
                  <a:cubicBezTo>
                    <a:pt x="6643" y="1353"/>
                    <a:pt x="6614" y="1345"/>
                    <a:pt x="6586" y="1345"/>
                  </a:cubicBezTo>
                  <a:cubicBezTo>
                    <a:pt x="6532" y="1345"/>
                    <a:pt x="6481" y="1374"/>
                    <a:pt x="6465" y="1429"/>
                  </a:cubicBezTo>
                  <a:cubicBezTo>
                    <a:pt x="6418" y="1501"/>
                    <a:pt x="6441" y="1608"/>
                    <a:pt x="6525" y="1632"/>
                  </a:cubicBezTo>
                  <a:cubicBezTo>
                    <a:pt x="6882" y="1822"/>
                    <a:pt x="7096" y="2179"/>
                    <a:pt x="7120" y="2584"/>
                  </a:cubicBezTo>
                  <a:cubicBezTo>
                    <a:pt x="7084" y="3787"/>
                    <a:pt x="6108" y="4763"/>
                    <a:pt x="4894" y="4763"/>
                  </a:cubicBezTo>
                  <a:cubicBezTo>
                    <a:pt x="3727" y="4763"/>
                    <a:pt x="2739" y="3822"/>
                    <a:pt x="2703" y="2632"/>
                  </a:cubicBezTo>
                  <a:cubicBezTo>
                    <a:pt x="2727" y="2048"/>
                    <a:pt x="3215" y="1584"/>
                    <a:pt x="3810" y="1584"/>
                  </a:cubicBezTo>
                  <a:cubicBezTo>
                    <a:pt x="4132" y="1584"/>
                    <a:pt x="4441" y="1715"/>
                    <a:pt x="4644" y="1965"/>
                  </a:cubicBezTo>
                  <a:cubicBezTo>
                    <a:pt x="4703" y="2036"/>
                    <a:pt x="4798" y="2060"/>
                    <a:pt x="4882" y="2060"/>
                  </a:cubicBezTo>
                  <a:cubicBezTo>
                    <a:pt x="4989" y="2060"/>
                    <a:pt x="5084" y="2013"/>
                    <a:pt x="5144" y="1929"/>
                  </a:cubicBezTo>
                  <a:cubicBezTo>
                    <a:pt x="5334" y="1679"/>
                    <a:pt x="5632" y="1524"/>
                    <a:pt x="5941" y="1501"/>
                  </a:cubicBezTo>
                  <a:cubicBezTo>
                    <a:pt x="6037" y="1501"/>
                    <a:pt x="6096" y="1429"/>
                    <a:pt x="6096" y="1334"/>
                  </a:cubicBezTo>
                  <a:cubicBezTo>
                    <a:pt x="6096" y="1251"/>
                    <a:pt x="6013" y="1191"/>
                    <a:pt x="5929" y="1191"/>
                  </a:cubicBezTo>
                  <a:cubicBezTo>
                    <a:pt x="5525" y="1215"/>
                    <a:pt x="5132" y="1405"/>
                    <a:pt x="4882" y="1739"/>
                  </a:cubicBezTo>
                  <a:cubicBezTo>
                    <a:pt x="4882" y="1739"/>
                    <a:pt x="4870" y="1739"/>
                    <a:pt x="4870" y="1751"/>
                  </a:cubicBezTo>
                  <a:cubicBezTo>
                    <a:pt x="4596" y="1453"/>
                    <a:pt x="4215" y="1274"/>
                    <a:pt x="3798" y="1274"/>
                  </a:cubicBezTo>
                  <a:cubicBezTo>
                    <a:pt x="3453" y="1274"/>
                    <a:pt x="3143" y="1393"/>
                    <a:pt x="2893" y="1608"/>
                  </a:cubicBezTo>
                  <a:cubicBezTo>
                    <a:pt x="3250" y="846"/>
                    <a:pt x="4024" y="322"/>
                    <a:pt x="4894" y="322"/>
                  </a:cubicBezTo>
                  <a:close/>
                  <a:moveTo>
                    <a:pt x="2310" y="4430"/>
                  </a:moveTo>
                  <a:lnTo>
                    <a:pt x="2310" y="4430"/>
                  </a:lnTo>
                  <a:cubicBezTo>
                    <a:pt x="1726" y="5334"/>
                    <a:pt x="1369" y="6489"/>
                    <a:pt x="1357" y="7537"/>
                  </a:cubicBezTo>
                  <a:cubicBezTo>
                    <a:pt x="1146" y="7654"/>
                    <a:pt x="878" y="7684"/>
                    <a:pt x="652" y="7684"/>
                  </a:cubicBezTo>
                  <a:cubicBezTo>
                    <a:pt x="534" y="7684"/>
                    <a:pt x="427" y="7676"/>
                    <a:pt x="345" y="7668"/>
                  </a:cubicBezTo>
                  <a:cubicBezTo>
                    <a:pt x="703" y="6227"/>
                    <a:pt x="1357" y="5334"/>
                    <a:pt x="1857" y="4834"/>
                  </a:cubicBezTo>
                  <a:cubicBezTo>
                    <a:pt x="2024" y="4668"/>
                    <a:pt x="2179" y="4537"/>
                    <a:pt x="2310" y="4430"/>
                  </a:cubicBezTo>
                  <a:close/>
                  <a:moveTo>
                    <a:pt x="7501" y="4430"/>
                  </a:moveTo>
                  <a:cubicBezTo>
                    <a:pt x="7644" y="4537"/>
                    <a:pt x="7799" y="4668"/>
                    <a:pt x="7953" y="4834"/>
                  </a:cubicBezTo>
                  <a:cubicBezTo>
                    <a:pt x="8454" y="5334"/>
                    <a:pt x="9132" y="6251"/>
                    <a:pt x="9466" y="7680"/>
                  </a:cubicBezTo>
                  <a:cubicBezTo>
                    <a:pt x="9400" y="7687"/>
                    <a:pt x="9313" y="7693"/>
                    <a:pt x="9214" y="7693"/>
                  </a:cubicBezTo>
                  <a:cubicBezTo>
                    <a:pt x="8988" y="7693"/>
                    <a:pt x="8701" y="7661"/>
                    <a:pt x="8477" y="7537"/>
                  </a:cubicBezTo>
                  <a:cubicBezTo>
                    <a:pt x="8454" y="6466"/>
                    <a:pt x="8084" y="5323"/>
                    <a:pt x="7501" y="4430"/>
                  </a:cubicBezTo>
                  <a:close/>
                  <a:moveTo>
                    <a:pt x="3727" y="10192"/>
                  </a:moveTo>
                  <a:cubicBezTo>
                    <a:pt x="3965" y="10192"/>
                    <a:pt x="4155" y="10335"/>
                    <a:pt x="4215" y="10549"/>
                  </a:cubicBezTo>
                  <a:lnTo>
                    <a:pt x="2548" y="10549"/>
                  </a:lnTo>
                  <a:cubicBezTo>
                    <a:pt x="2619" y="10335"/>
                    <a:pt x="2822" y="10192"/>
                    <a:pt x="3036" y="10192"/>
                  </a:cubicBezTo>
                  <a:close/>
                  <a:moveTo>
                    <a:pt x="6930" y="4132"/>
                  </a:moveTo>
                  <a:cubicBezTo>
                    <a:pt x="7692" y="5049"/>
                    <a:pt x="8192" y="6406"/>
                    <a:pt x="8192" y="7644"/>
                  </a:cubicBezTo>
                  <a:cubicBezTo>
                    <a:pt x="8156" y="8513"/>
                    <a:pt x="7799" y="9359"/>
                    <a:pt x="7180" y="9966"/>
                  </a:cubicBezTo>
                  <a:cubicBezTo>
                    <a:pt x="7060" y="9906"/>
                    <a:pt x="6930" y="9859"/>
                    <a:pt x="6787" y="9859"/>
                  </a:cubicBezTo>
                  <a:lnTo>
                    <a:pt x="6108" y="9859"/>
                  </a:lnTo>
                  <a:cubicBezTo>
                    <a:pt x="5703" y="9859"/>
                    <a:pt x="5358" y="10156"/>
                    <a:pt x="5286" y="10549"/>
                  </a:cubicBezTo>
                  <a:lnTo>
                    <a:pt x="4560" y="10549"/>
                  </a:lnTo>
                  <a:cubicBezTo>
                    <a:pt x="4489" y="10156"/>
                    <a:pt x="4143" y="9859"/>
                    <a:pt x="3739" y="9859"/>
                  </a:cubicBezTo>
                  <a:lnTo>
                    <a:pt x="3048" y="9859"/>
                  </a:lnTo>
                  <a:cubicBezTo>
                    <a:pt x="2905" y="9859"/>
                    <a:pt x="2774" y="9894"/>
                    <a:pt x="2667" y="9966"/>
                  </a:cubicBezTo>
                  <a:cubicBezTo>
                    <a:pt x="2036" y="9359"/>
                    <a:pt x="1679" y="8525"/>
                    <a:pt x="1679" y="7644"/>
                  </a:cubicBezTo>
                  <a:cubicBezTo>
                    <a:pt x="1679" y="6406"/>
                    <a:pt x="2179" y="5061"/>
                    <a:pt x="2953" y="4132"/>
                  </a:cubicBezTo>
                  <a:cubicBezTo>
                    <a:pt x="2989" y="4180"/>
                    <a:pt x="3036" y="4239"/>
                    <a:pt x="3084" y="4275"/>
                  </a:cubicBezTo>
                  <a:cubicBezTo>
                    <a:pt x="2655" y="5049"/>
                    <a:pt x="2393" y="6049"/>
                    <a:pt x="2393" y="6954"/>
                  </a:cubicBezTo>
                  <a:cubicBezTo>
                    <a:pt x="2393" y="8442"/>
                    <a:pt x="3548" y="9668"/>
                    <a:pt x="4941" y="9668"/>
                  </a:cubicBezTo>
                  <a:cubicBezTo>
                    <a:pt x="6346" y="9668"/>
                    <a:pt x="7489" y="8442"/>
                    <a:pt x="7489" y="6954"/>
                  </a:cubicBezTo>
                  <a:cubicBezTo>
                    <a:pt x="7489" y="6525"/>
                    <a:pt x="7430" y="6096"/>
                    <a:pt x="7322" y="5644"/>
                  </a:cubicBezTo>
                  <a:cubicBezTo>
                    <a:pt x="7312" y="5569"/>
                    <a:pt x="7234" y="5523"/>
                    <a:pt x="7158" y="5523"/>
                  </a:cubicBezTo>
                  <a:cubicBezTo>
                    <a:pt x="7149" y="5523"/>
                    <a:pt x="7140" y="5524"/>
                    <a:pt x="7132" y="5525"/>
                  </a:cubicBezTo>
                  <a:cubicBezTo>
                    <a:pt x="7037" y="5549"/>
                    <a:pt x="7001" y="5632"/>
                    <a:pt x="7013" y="5727"/>
                  </a:cubicBezTo>
                  <a:cubicBezTo>
                    <a:pt x="7120" y="6144"/>
                    <a:pt x="7156" y="6561"/>
                    <a:pt x="7156" y="6954"/>
                  </a:cubicBezTo>
                  <a:cubicBezTo>
                    <a:pt x="7156" y="8287"/>
                    <a:pt x="6168" y="9359"/>
                    <a:pt x="4941" y="9359"/>
                  </a:cubicBezTo>
                  <a:cubicBezTo>
                    <a:pt x="3727" y="9359"/>
                    <a:pt x="2727" y="8287"/>
                    <a:pt x="2727" y="6954"/>
                  </a:cubicBezTo>
                  <a:cubicBezTo>
                    <a:pt x="2727" y="6120"/>
                    <a:pt x="2953" y="5215"/>
                    <a:pt x="3334" y="4501"/>
                  </a:cubicBezTo>
                  <a:cubicBezTo>
                    <a:pt x="3762" y="4858"/>
                    <a:pt x="4334" y="5084"/>
                    <a:pt x="4941" y="5084"/>
                  </a:cubicBezTo>
                  <a:cubicBezTo>
                    <a:pt x="5548" y="5084"/>
                    <a:pt x="6120" y="4858"/>
                    <a:pt x="6549" y="4501"/>
                  </a:cubicBezTo>
                  <a:cubicBezTo>
                    <a:pt x="6644" y="4668"/>
                    <a:pt x="6727" y="4846"/>
                    <a:pt x="6787" y="5037"/>
                  </a:cubicBezTo>
                  <a:cubicBezTo>
                    <a:pt x="6822" y="5096"/>
                    <a:pt x="6882" y="5144"/>
                    <a:pt x="6941" y="5144"/>
                  </a:cubicBezTo>
                  <a:cubicBezTo>
                    <a:pt x="6953" y="5144"/>
                    <a:pt x="6989" y="5144"/>
                    <a:pt x="7001" y="5132"/>
                  </a:cubicBezTo>
                  <a:cubicBezTo>
                    <a:pt x="7084" y="5096"/>
                    <a:pt x="7120" y="5013"/>
                    <a:pt x="7084" y="4918"/>
                  </a:cubicBezTo>
                  <a:cubicBezTo>
                    <a:pt x="7001" y="4691"/>
                    <a:pt x="6894" y="4477"/>
                    <a:pt x="6787" y="4275"/>
                  </a:cubicBezTo>
                  <a:cubicBezTo>
                    <a:pt x="6834" y="4239"/>
                    <a:pt x="6882" y="4180"/>
                    <a:pt x="6930" y="4132"/>
                  </a:cubicBezTo>
                  <a:close/>
                  <a:moveTo>
                    <a:pt x="6787" y="10192"/>
                  </a:moveTo>
                  <a:cubicBezTo>
                    <a:pt x="7025" y="10192"/>
                    <a:pt x="7227" y="10335"/>
                    <a:pt x="7287" y="10549"/>
                  </a:cubicBezTo>
                  <a:lnTo>
                    <a:pt x="5620" y="10549"/>
                  </a:lnTo>
                  <a:cubicBezTo>
                    <a:pt x="5691" y="10335"/>
                    <a:pt x="5882" y="10192"/>
                    <a:pt x="6108" y="10192"/>
                  </a:cubicBezTo>
                  <a:close/>
                  <a:moveTo>
                    <a:pt x="4929" y="0"/>
                  </a:moveTo>
                  <a:cubicBezTo>
                    <a:pt x="3524" y="0"/>
                    <a:pt x="2381" y="1143"/>
                    <a:pt x="2381" y="2536"/>
                  </a:cubicBezTo>
                  <a:cubicBezTo>
                    <a:pt x="2381" y="3001"/>
                    <a:pt x="2500" y="3429"/>
                    <a:pt x="2727" y="3810"/>
                  </a:cubicBezTo>
                  <a:cubicBezTo>
                    <a:pt x="2548" y="3894"/>
                    <a:pt x="2131" y="4132"/>
                    <a:pt x="1667" y="4596"/>
                  </a:cubicBezTo>
                  <a:cubicBezTo>
                    <a:pt x="1107" y="5156"/>
                    <a:pt x="369" y="6156"/>
                    <a:pt x="12" y="7775"/>
                  </a:cubicBezTo>
                  <a:cubicBezTo>
                    <a:pt x="0" y="7823"/>
                    <a:pt x="12" y="7870"/>
                    <a:pt x="36" y="7894"/>
                  </a:cubicBezTo>
                  <a:cubicBezTo>
                    <a:pt x="60" y="7930"/>
                    <a:pt x="95" y="7954"/>
                    <a:pt x="131" y="7978"/>
                  </a:cubicBezTo>
                  <a:cubicBezTo>
                    <a:pt x="155" y="7978"/>
                    <a:pt x="369" y="8013"/>
                    <a:pt x="655" y="8013"/>
                  </a:cubicBezTo>
                  <a:cubicBezTo>
                    <a:pt x="881" y="8013"/>
                    <a:pt x="1143" y="7990"/>
                    <a:pt x="1381" y="7894"/>
                  </a:cubicBezTo>
                  <a:cubicBezTo>
                    <a:pt x="1441" y="8752"/>
                    <a:pt x="1822" y="9561"/>
                    <a:pt x="2429" y="10156"/>
                  </a:cubicBezTo>
                  <a:cubicBezTo>
                    <a:pt x="2310" y="10311"/>
                    <a:pt x="2238" y="10490"/>
                    <a:pt x="2238" y="10692"/>
                  </a:cubicBezTo>
                  <a:cubicBezTo>
                    <a:pt x="2238" y="10787"/>
                    <a:pt x="2310" y="10859"/>
                    <a:pt x="2393" y="10859"/>
                  </a:cubicBezTo>
                  <a:lnTo>
                    <a:pt x="7501" y="10859"/>
                  </a:lnTo>
                  <a:cubicBezTo>
                    <a:pt x="7596" y="10859"/>
                    <a:pt x="7668" y="10787"/>
                    <a:pt x="7668" y="10692"/>
                  </a:cubicBezTo>
                  <a:cubicBezTo>
                    <a:pt x="7668" y="10490"/>
                    <a:pt x="7596" y="10311"/>
                    <a:pt x="7477" y="10156"/>
                  </a:cubicBezTo>
                  <a:cubicBezTo>
                    <a:pt x="8084" y="9549"/>
                    <a:pt x="8454" y="8752"/>
                    <a:pt x="8513" y="7894"/>
                  </a:cubicBezTo>
                  <a:cubicBezTo>
                    <a:pt x="8751" y="7990"/>
                    <a:pt x="9025" y="8013"/>
                    <a:pt x="9239" y="8013"/>
                  </a:cubicBezTo>
                  <a:cubicBezTo>
                    <a:pt x="9525" y="8013"/>
                    <a:pt x="9751" y="7978"/>
                    <a:pt x="9763" y="7978"/>
                  </a:cubicBezTo>
                  <a:cubicBezTo>
                    <a:pt x="9811" y="7954"/>
                    <a:pt x="9835" y="7942"/>
                    <a:pt x="9870" y="7894"/>
                  </a:cubicBezTo>
                  <a:cubicBezTo>
                    <a:pt x="9847" y="7859"/>
                    <a:pt x="9847" y="7811"/>
                    <a:pt x="9847" y="7775"/>
                  </a:cubicBezTo>
                  <a:cubicBezTo>
                    <a:pt x="9489" y="6156"/>
                    <a:pt x="8739" y="5156"/>
                    <a:pt x="8192" y="4596"/>
                  </a:cubicBezTo>
                  <a:cubicBezTo>
                    <a:pt x="7727" y="4132"/>
                    <a:pt x="7311" y="3894"/>
                    <a:pt x="7132" y="3810"/>
                  </a:cubicBezTo>
                  <a:cubicBezTo>
                    <a:pt x="7334" y="3429"/>
                    <a:pt x="7477" y="3001"/>
                    <a:pt x="7477" y="2536"/>
                  </a:cubicBezTo>
                  <a:cubicBezTo>
                    <a:pt x="7477" y="1143"/>
                    <a:pt x="6334" y="0"/>
                    <a:pt x="4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4" name="Google Shape;12774;p67"/>
            <p:cNvSpPr/>
            <p:nvPr/>
          </p:nvSpPr>
          <p:spPr>
            <a:xfrm>
              <a:off x="1524045" y="1565810"/>
              <a:ext cx="32416" cy="37376"/>
            </a:xfrm>
            <a:custGeom>
              <a:rect b="b" l="l" r="r" t="t"/>
              <a:pathLst>
                <a:path extrusionOk="0" h="1168" w="1013">
                  <a:moveTo>
                    <a:pt x="524" y="322"/>
                  </a:moveTo>
                  <a:cubicBezTo>
                    <a:pt x="631" y="322"/>
                    <a:pt x="703" y="393"/>
                    <a:pt x="703" y="500"/>
                  </a:cubicBezTo>
                  <a:lnTo>
                    <a:pt x="703" y="667"/>
                  </a:lnTo>
                  <a:cubicBezTo>
                    <a:pt x="703" y="774"/>
                    <a:pt x="631" y="846"/>
                    <a:pt x="524" y="846"/>
                  </a:cubicBezTo>
                  <a:cubicBezTo>
                    <a:pt x="417" y="846"/>
                    <a:pt x="346" y="774"/>
                    <a:pt x="346" y="667"/>
                  </a:cubicBezTo>
                  <a:lnTo>
                    <a:pt x="346" y="500"/>
                  </a:lnTo>
                  <a:cubicBezTo>
                    <a:pt x="346" y="393"/>
                    <a:pt x="417" y="322"/>
                    <a:pt x="524" y="322"/>
                  </a:cubicBezTo>
                  <a:close/>
                  <a:moveTo>
                    <a:pt x="512" y="0"/>
                  </a:moveTo>
                  <a:cubicBezTo>
                    <a:pt x="227" y="0"/>
                    <a:pt x="0" y="227"/>
                    <a:pt x="0" y="500"/>
                  </a:cubicBezTo>
                  <a:lnTo>
                    <a:pt x="0" y="667"/>
                  </a:lnTo>
                  <a:cubicBezTo>
                    <a:pt x="0" y="953"/>
                    <a:pt x="227" y="1167"/>
                    <a:pt x="512" y="1167"/>
                  </a:cubicBezTo>
                  <a:cubicBezTo>
                    <a:pt x="786" y="1167"/>
                    <a:pt x="1012" y="953"/>
                    <a:pt x="1012" y="667"/>
                  </a:cubicBezTo>
                  <a:lnTo>
                    <a:pt x="1012" y="500"/>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5" name="Google Shape;12775;p67"/>
            <p:cNvSpPr/>
            <p:nvPr/>
          </p:nvSpPr>
          <p:spPr>
            <a:xfrm>
              <a:off x="1589965" y="1565810"/>
              <a:ext cx="32416" cy="37376"/>
            </a:xfrm>
            <a:custGeom>
              <a:rect b="b" l="l" r="r" t="t"/>
              <a:pathLst>
                <a:path extrusionOk="0" h="1168" w="1013">
                  <a:moveTo>
                    <a:pt x="500" y="322"/>
                  </a:moveTo>
                  <a:cubicBezTo>
                    <a:pt x="607" y="322"/>
                    <a:pt x="679" y="393"/>
                    <a:pt x="679" y="500"/>
                  </a:cubicBezTo>
                  <a:lnTo>
                    <a:pt x="679" y="667"/>
                  </a:lnTo>
                  <a:cubicBezTo>
                    <a:pt x="679" y="774"/>
                    <a:pt x="607" y="846"/>
                    <a:pt x="500" y="846"/>
                  </a:cubicBezTo>
                  <a:cubicBezTo>
                    <a:pt x="393" y="846"/>
                    <a:pt x="322" y="774"/>
                    <a:pt x="322" y="667"/>
                  </a:cubicBezTo>
                  <a:lnTo>
                    <a:pt x="322" y="500"/>
                  </a:lnTo>
                  <a:cubicBezTo>
                    <a:pt x="322" y="393"/>
                    <a:pt x="393" y="322"/>
                    <a:pt x="500" y="322"/>
                  </a:cubicBezTo>
                  <a:close/>
                  <a:moveTo>
                    <a:pt x="500" y="0"/>
                  </a:moveTo>
                  <a:cubicBezTo>
                    <a:pt x="215" y="0"/>
                    <a:pt x="0" y="227"/>
                    <a:pt x="0" y="500"/>
                  </a:cubicBezTo>
                  <a:lnTo>
                    <a:pt x="0" y="667"/>
                  </a:lnTo>
                  <a:cubicBezTo>
                    <a:pt x="0" y="953"/>
                    <a:pt x="215" y="1167"/>
                    <a:pt x="500" y="1167"/>
                  </a:cubicBezTo>
                  <a:cubicBezTo>
                    <a:pt x="786" y="1167"/>
                    <a:pt x="1012" y="953"/>
                    <a:pt x="1012" y="667"/>
                  </a:cubicBezTo>
                  <a:lnTo>
                    <a:pt x="1012" y="500"/>
                  </a:lnTo>
                  <a:cubicBezTo>
                    <a:pt x="988" y="227"/>
                    <a:pt x="774"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6" name="Google Shape;12776;p67"/>
            <p:cNvSpPr/>
            <p:nvPr/>
          </p:nvSpPr>
          <p:spPr>
            <a:xfrm>
              <a:off x="1551085" y="1598386"/>
              <a:ext cx="43488" cy="42496"/>
            </a:xfrm>
            <a:custGeom>
              <a:rect b="b" l="l" r="r" t="t"/>
              <a:pathLst>
                <a:path extrusionOk="0" h="1328" w="1359">
                  <a:moveTo>
                    <a:pt x="691" y="352"/>
                  </a:moveTo>
                  <a:lnTo>
                    <a:pt x="977" y="542"/>
                  </a:lnTo>
                  <a:lnTo>
                    <a:pt x="691" y="911"/>
                  </a:lnTo>
                  <a:lnTo>
                    <a:pt x="406" y="542"/>
                  </a:lnTo>
                  <a:lnTo>
                    <a:pt x="691" y="352"/>
                  </a:lnTo>
                  <a:close/>
                  <a:moveTo>
                    <a:pt x="685" y="0"/>
                  </a:moveTo>
                  <a:cubicBezTo>
                    <a:pt x="656" y="0"/>
                    <a:pt x="626" y="6"/>
                    <a:pt x="596" y="18"/>
                  </a:cubicBezTo>
                  <a:lnTo>
                    <a:pt x="96" y="364"/>
                  </a:lnTo>
                  <a:cubicBezTo>
                    <a:pt x="60" y="399"/>
                    <a:pt x="37" y="423"/>
                    <a:pt x="25" y="471"/>
                  </a:cubicBezTo>
                  <a:cubicBezTo>
                    <a:pt x="1" y="518"/>
                    <a:pt x="25" y="554"/>
                    <a:pt x="48" y="590"/>
                  </a:cubicBezTo>
                  <a:lnTo>
                    <a:pt x="560" y="1268"/>
                  </a:lnTo>
                  <a:cubicBezTo>
                    <a:pt x="584" y="1316"/>
                    <a:pt x="632" y="1328"/>
                    <a:pt x="691" y="1328"/>
                  </a:cubicBezTo>
                  <a:cubicBezTo>
                    <a:pt x="739" y="1328"/>
                    <a:pt x="799" y="1304"/>
                    <a:pt x="822" y="1268"/>
                  </a:cubicBezTo>
                  <a:lnTo>
                    <a:pt x="1322" y="590"/>
                  </a:lnTo>
                  <a:cubicBezTo>
                    <a:pt x="1358" y="554"/>
                    <a:pt x="1358" y="518"/>
                    <a:pt x="1358" y="471"/>
                  </a:cubicBezTo>
                  <a:cubicBezTo>
                    <a:pt x="1358" y="423"/>
                    <a:pt x="1334" y="399"/>
                    <a:pt x="1287" y="364"/>
                  </a:cubicBezTo>
                  <a:lnTo>
                    <a:pt x="775" y="18"/>
                  </a:lnTo>
                  <a:cubicBezTo>
                    <a:pt x="745" y="6"/>
                    <a:pt x="715" y="0"/>
                    <a:pt x="6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77" name="Google Shape;12777;p67"/>
          <p:cNvGrpSpPr/>
          <p:nvPr/>
        </p:nvGrpSpPr>
        <p:grpSpPr>
          <a:xfrm>
            <a:off x="4697389" y="1500658"/>
            <a:ext cx="347520" cy="347104"/>
            <a:chOff x="4697389" y="1500658"/>
            <a:chExt cx="347520" cy="347104"/>
          </a:xfrm>
        </p:grpSpPr>
        <p:sp>
          <p:nvSpPr>
            <p:cNvPr id="12778" name="Google Shape;12778;p67"/>
            <p:cNvSpPr/>
            <p:nvPr/>
          </p:nvSpPr>
          <p:spPr>
            <a:xfrm>
              <a:off x="4697389" y="1500658"/>
              <a:ext cx="347520" cy="347104"/>
            </a:xfrm>
            <a:custGeom>
              <a:rect b="b" l="l" r="r" t="t"/>
              <a:pathLst>
                <a:path extrusionOk="0" h="10847" w="10860">
                  <a:moveTo>
                    <a:pt x="2082" y="1011"/>
                  </a:moveTo>
                  <a:cubicBezTo>
                    <a:pt x="2474" y="1011"/>
                    <a:pt x="2807" y="1244"/>
                    <a:pt x="2977" y="1608"/>
                  </a:cubicBezTo>
                  <a:cubicBezTo>
                    <a:pt x="2560" y="1810"/>
                    <a:pt x="2191" y="2084"/>
                    <a:pt x="1846" y="2405"/>
                  </a:cubicBezTo>
                  <a:cubicBezTo>
                    <a:pt x="1691" y="2560"/>
                    <a:pt x="1548" y="2703"/>
                    <a:pt x="1417" y="2858"/>
                  </a:cubicBezTo>
                  <a:cubicBezTo>
                    <a:pt x="1156" y="2656"/>
                    <a:pt x="1001" y="2358"/>
                    <a:pt x="1001" y="2036"/>
                  </a:cubicBezTo>
                  <a:cubicBezTo>
                    <a:pt x="1001" y="1465"/>
                    <a:pt x="1453" y="1012"/>
                    <a:pt x="2025" y="1012"/>
                  </a:cubicBezTo>
                  <a:cubicBezTo>
                    <a:pt x="2044" y="1011"/>
                    <a:pt x="2063" y="1011"/>
                    <a:pt x="2082" y="1011"/>
                  </a:cubicBezTo>
                  <a:close/>
                  <a:moveTo>
                    <a:pt x="2025" y="310"/>
                  </a:moveTo>
                  <a:cubicBezTo>
                    <a:pt x="2703" y="310"/>
                    <a:pt x="3322" y="715"/>
                    <a:pt x="3584" y="1322"/>
                  </a:cubicBezTo>
                  <a:cubicBezTo>
                    <a:pt x="3465" y="1370"/>
                    <a:pt x="3358" y="1405"/>
                    <a:pt x="3239" y="1453"/>
                  </a:cubicBezTo>
                  <a:cubicBezTo>
                    <a:pt x="3025" y="977"/>
                    <a:pt x="2549" y="667"/>
                    <a:pt x="2013" y="667"/>
                  </a:cubicBezTo>
                  <a:cubicBezTo>
                    <a:pt x="1263" y="667"/>
                    <a:pt x="655" y="1274"/>
                    <a:pt x="655" y="2024"/>
                  </a:cubicBezTo>
                  <a:cubicBezTo>
                    <a:pt x="655" y="2453"/>
                    <a:pt x="858" y="2834"/>
                    <a:pt x="1191" y="3096"/>
                  </a:cubicBezTo>
                  <a:cubicBezTo>
                    <a:pt x="1120" y="3191"/>
                    <a:pt x="1060" y="3287"/>
                    <a:pt x="977" y="3394"/>
                  </a:cubicBezTo>
                  <a:cubicBezTo>
                    <a:pt x="584" y="3072"/>
                    <a:pt x="310" y="2572"/>
                    <a:pt x="310" y="2024"/>
                  </a:cubicBezTo>
                  <a:cubicBezTo>
                    <a:pt x="310" y="1084"/>
                    <a:pt x="1084" y="310"/>
                    <a:pt x="2025" y="310"/>
                  </a:cubicBezTo>
                  <a:close/>
                  <a:moveTo>
                    <a:pt x="8823" y="310"/>
                  </a:moveTo>
                  <a:cubicBezTo>
                    <a:pt x="9764" y="310"/>
                    <a:pt x="10538" y="1084"/>
                    <a:pt x="10538" y="2024"/>
                  </a:cubicBezTo>
                  <a:cubicBezTo>
                    <a:pt x="10538" y="2572"/>
                    <a:pt x="10264" y="3072"/>
                    <a:pt x="9835" y="3406"/>
                  </a:cubicBezTo>
                  <a:cubicBezTo>
                    <a:pt x="9776" y="3298"/>
                    <a:pt x="9704" y="3191"/>
                    <a:pt x="9633" y="3108"/>
                  </a:cubicBezTo>
                  <a:cubicBezTo>
                    <a:pt x="9954" y="2858"/>
                    <a:pt x="10157" y="2453"/>
                    <a:pt x="10157" y="2036"/>
                  </a:cubicBezTo>
                  <a:cubicBezTo>
                    <a:pt x="10157" y="1858"/>
                    <a:pt x="10133" y="1679"/>
                    <a:pt x="10061" y="1513"/>
                  </a:cubicBezTo>
                  <a:cubicBezTo>
                    <a:pt x="10034" y="1458"/>
                    <a:pt x="9965" y="1417"/>
                    <a:pt x="9902" y="1417"/>
                  </a:cubicBezTo>
                  <a:cubicBezTo>
                    <a:pt x="9882" y="1417"/>
                    <a:pt x="9864" y="1421"/>
                    <a:pt x="9847" y="1429"/>
                  </a:cubicBezTo>
                  <a:cubicBezTo>
                    <a:pt x="9776" y="1453"/>
                    <a:pt x="9728" y="1560"/>
                    <a:pt x="9764" y="1632"/>
                  </a:cubicBezTo>
                  <a:cubicBezTo>
                    <a:pt x="9823" y="1763"/>
                    <a:pt x="9835" y="1905"/>
                    <a:pt x="9835" y="2036"/>
                  </a:cubicBezTo>
                  <a:cubicBezTo>
                    <a:pt x="9835" y="2358"/>
                    <a:pt x="9680" y="2656"/>
                    <a:pt x="9418" y="2858"/>
                  </a:cubicBezTo>
                  <a:cubicBezTo>
                    <a:pt x="9287" y="2703"/>
                    <a:pt x="9145" y="2536"/>
                    <a:pt x="8990" y="2405"/>
                  </a:cubicBezTo>
                  <a:cubicBezTo>
                    <a:pt x="8645" y="2096"/>
                    <a:pt x="8252" y="1822"/>
                    <a:pt x="7859" y="1608"/>
                  </a:cubicBezTo>
                  <a:cubicBezTo>
                    <a:pt x="8014" y="1227"/>
                    <a:pt x="8395" y="989"/>
                    <a:pt x="8787" y="989"/>
                  </a:cubicBezTo>
                  <a:cubicBezTo>
                    <a:pt x="8966" y="989"/>
                    <a:pt x="9168" y="1036"/>
                    <a:pt x="9311" y="1143"/>
                  </a:cubicBezTo>
                  <a:cubicBezTo>
                    <a:pt x="9334" y="1158"/>
                    <a:pt x="9360" y="1165"/>
                    <a:pt x="9386" y="1165"/>
                  </a:cubicBezTo>
                  <a:cubicBezTo>
                    <a:pt x="9444" y="1165"/>
                    <a:pt x="9505" y="1133"/>
                    <a:pt x="9538" y="1084"/>
                  </a:cubicBezTo>
                  <a:cubicBezTo>
                    <a:pt x="9585" y="1012"/>
                    <a:pt x="9549" y="905"/>
                    <a:pt x="9478" y="858"/>
                  </a:cubicBezTo>
                  <a:cubicBezTo>
                    <a:pt x="9264" y="739"/>
                    <a:pt x="9026" y="667"/>
                    <a:pt x="8787" y="667"/>
                  </a:cubicBezTo>
                  <a:cubicBezTo>
                    <a:pt x="8252" y="667"/>
                    <a:pt x="7775" y="977"/>
                    <a:pt x="7561" y="1453"/>
                  </a:cubicBezTo>
                  <a:cubicBezTo>
                    <a:pt x="7454" y="1405"/>
                    <a:pt x="7335" y="1370"/>
                    <a:pt x="7216" y="1322"/>
                  </a:cubicBezTo>
                  <a:cubicBezTo>
                    <a:pt x="7525" y="727"/>
                    <a:pt x="8156" y="310"/>
                    <a:pt x="8823" y="310"/>
                  </a:cubicBezTo>
                  <a:close/>
                  <a:moveTo>
                    <a:pt x="5430" y="6775"/>
                  </a:moveTo>
                  <a:cubicBezTo>
                    <a:pt x="5692" y="6775"/>
                    <a:pt x="5954" y="6882"/>
                    <a:pt x="6144" y="7073"/>
                  </a:cubicBezTo>
                  <a:cubicBezTo>
                    <a:pt x="6323" y="7275"/>
                    <a:pt x="6430" y="7525"/>
                    <a:pt x="6418" y="7787"/>
                  </a:cubicBezTo>
                  <a:lnTo>
                    <a:pt x="6359" y="9204"/>
                  </a:lnTo>
                  <a:cubicBezTo>
                    <a:pt x="6097" y="9299"/>
                    <a:pt x="5775" y="9335"/>
                    <a:pt x="5430" y="9335"/>
                  </a:cubicBezTo>
                  <a:cubicBezTo>
                    <a:pt x="5085" y="9335"/>
                    <a:pt x="4763" y="9299"/>
                    <a:pt x="4513" y="9204"/>
                  </a:cubicBezTo>
                  <a:lnTo>
                    <a:pt x="4454" y="7787"/>
                  </a:lnTo>
                  <a:cubicBezTo>
                    <a:pt x="4430" y="7525"/>
                    <a:pt x="4537" y="7275"/>
                    <a:pt x="4715" y="7073"/>
                  </a:cubicBezTo>
                  <a:cubicBezTo>
                    <a:pt x="4906" y="6882"/>
                    <a:pt x="5168" y="6775"/>
                    <a:pt x="5430" y="6775"/>
                  </a:cubicBezTo>
                  <a:close/>
                  <a:moveTo>
                    <a:pt x="5430" y="1334"/>
                  </a:moveTo>
                  <a:cubicBezTo>
                    <a:pt x="8061" y="1334"/>
                    <a:pt x="10204" y="3322"/>
                    <a:pt x="10204" y="5775"/>
                  </a:cubicBezTo>
                  <a:cubicBezTo>
                    <a:pt x="10204" y="6823"/>
                    <a:pt x="9811" y="7835"/>
                    <a:pt x="9073" y="8644"/>
                  </a:cubicBezTo>
                  <a:cubicBezTo>
                    <a:pt x="8418" y="9359"/>
                    <a:pt x="7549" y="9859"/>
                    <a:pt x="6573" y="10085"/>
                  </a:cubicBezTo>
                  <a:cubicBezTo>
                    <a:pt x="6620" y="9966"/>
                    <a:pt x="6656" y="9835"/>
                    <a:pt x="6656" y="9704"/>
                  </a:cubicBezTo>
                  <a:lnTo>
                    <a:pt x="6668" y="9442"/>
                  </a:lnTo>
                  <a:cubicBezTo>
                    <a:pt x="6740" y="9406"/>
                    <a:pt x="6811" y="9371"/>
                    <a:pt x="6894" y="9311"/>
                  </a:cubicBezTo>
                  <a:cubicBezTo>
                    <a:pt x="6966" y="9263"/>
                    <a:pt x="6978" y="9168"/>
                    <a:pt x="6918" y="9085"/>
                  </a:cubicBezTo>
                  <a:cubicBezTo>
                    <a:pt x="6884" y="9044"/>
                    <a:pt x="6843" y="9023"/>
                    <a:pt x="6798" y="9023"/>
                  </a:cubicBezTo>
                  <a:cubicBezTo>
                    <a:pt x="6764" y="9023"/>
                    <a:pt x="6728" y="9035"/>
                    <a:pt x="6692" y="9061"/>
                  </a:cubicBezTo>
                  <a:lnTo>
                    <a:pt x="6680" y="9073"/>
                  </a:lnTo>
                  <a:lnTo>
                    <a:pt x="6728" y="7835"/>
                  </a:lnTo>
                  <a:cubicBezTo>
                    <a:pt x="6740" y="7478"/>
                    <a:pt x="6609" y="7144"/>
                    <a:pt x="6370" y="6882"/>
                  </a:cubicBezTo>
                  <a:cubicBezTo>
                    <a:pt x="6120" y="6632"/>
                    <a:pt x="5787" y="6489"/>
                    <a:pt x="5430" y="6489"/>
                  </a:cubicBezTo>
                  <a:cubicBezTo>
                    <a:pt x="5073" y="6489"/>
                    <a:pt x="4751" y="6632"/>
                    <a:pt x="4489" y="6882"/>
                  </a:cubicBezTo>
                  <a:cubicBezTo>
                    <a:pt x="4239" y="7144"/>
                    <a:pt x="4120" y="7478"/>
                    <a:pt x="4132" y="7835"/>
                  </a:cubicBezTo>
                  <a:lnTo>
                    <a:pt x="4180" y="9073"/>
                  </a:lnTo>
                  <a:lnTo>
                    <a:pt x="4168" y="9061"/>
                  </a:lnTo>
                  <a:cubicBezTo>
                    <a:pt x="4138" y="9041"/>
                    <a:pt x="4104" y="9032"/>
                    <a:pt x="4070" y="9032"/>
                  </a:cubicBezTo>
                  <a:cubicBezTo>
                    <a:pt x="4023" y="9032"/>
                    <a:pt x="3976" y="9050"/>
                    <a:pt x="3942" y="9085"/>
                  </a:cubicBezTo>
                  <a:cubicBezTo>
                    <a:pt x="3894" y="9168"/>
                    <a:pt x="3918" y="9252"/>
                    <a:pt x="3977" y="9311"/>
                  </a:cubicBezTo>
                  <a:cubicBezTo>
                    <a:pt x="4037" y="9359"/>
                    <a:pt x="4108" y="9406"/>
                    <a:pt x="4192" y="9442"/>
                  </a:cubicBezTo>
                  <a:lnTo>
                    <a:pt x="4215" y="9704"/>
                  </a:lnTo>
                  <a:cubicBezTo>
                    <a:pt x="4215" y="9835"/>
                    <a:pt x="4239" y="9966"/>
                    <a:pt x="4287" y="10085"/>
                  </a:cubicBezTo>
                  <a:cubicBezTo>
                    <a:pt x="3322" y="9859"/>
                    <a:pt x="2441" y="9359"/>
                    <a:pt x="1787" y="8644"/>
                  </a:cubicBezTo>
                  <a:cubicBezTo>
                    <a:pt x="1060" y="7835"/>
                    <a:pt x="655" y="6823"/>
                    <a:pt x="655" y="5775"/>
                  </a:cubicBezTo>
                  <a:cubicBezTo>
                    <a:pt x="655" y="3334"/>
                    <a:pt x="2799" y="1334"/>
                    <a:pt x="5430" y="1334"/>
                  </a:cubicBezTo>
                  <a:close/>
                  <a:moveTo>
                    <a:pt x="6335" y="9549"/>
                  </a:moveTo>
                  <a:lnTo>
                    <a:pt x="6335" y="9668"/>
                  </a:lnTo>
                  <a:cubicBezTo>
                    <a:pt x="6323" y="10156"/>
                    <a:pt x="5918" y="10537"/>
                    <a:pt x="5430" y="10537"/>
                  </a:cubicBezTo>
                  <a:cubicBezTo>
                    <a:pt x="4942" y="10537"/>
                    <a:pt x="4549" y="10145"/>
                    <a:pt x="4525" y="9668"/>
                  </a:cubicBezTo>
                  <a:lnTo>
                    <a:pt x="4525" y="9549"/>
                  </a:lnTo>
                  <a:cubicBezTo>
                    <a:pt x="4787" y="9621"/>
                    <a:pt x="5108" y="9668"/>
                    <a:pt x="5430" y="9668"/>
                  </a:cubicBezTo>
                  <a:cubicBezTo>
                    <a:pt x="5763" y="9668"/>
                    <a:pt x="6073" y="9621"/>
                    <a:pt x="6335" y="9549"/>
                  </a:cubicBezTo>
                  <a:close/>
                  <a:moveTo>
                    <a:pt x="2025" y="0"/>
                  </a:moveTo>
                  <a:cubicBezTo>
                    <a:pt x="905" y="0"/>
                    <a:pt x="1" y="905"/>
                    <a:pt x="1" y="2024"/>
                  </a:cubicBezTo>
                  <a:cubicBezTo>
                    <a:pt x="1" y="2679"/>
                    <a:pt x="322" y="3298"/>
                    <a:pt x="846" y="3668"/>
                  </a:cubicBezTo>
                  <a:cubicBezTo>
                    <a:pt x="501" y="4310"/>
                    <a:pt x="322" y="5025"/>
                    <a:pt x="322" y="5751"/>
                  </a:cubicBezTo>
                  <a:cubicBezTo>
                    <a:pt x="322" y="6882"/>
                    <a:pt x="763" y="7978"/>
                    <a:pt x="1548" y="8835"/>
                  </a:cubicBezTo>
                  <a:cubicBezTo>
                    <a:pt x="2310" y="9668"/>
                    <a:pt x="3358" y="10240"/>
                    <a:pt x="4513" y="10430"/>
                  </a:cubicBezTo>
                  <a:cubicBezTo>
                    <a:pt x="4727" y="10680"/>
                    <a:pt x="5061" y="10847"/>
                    <a:pt x="5430" y="10847"/>
                  </a:cubicBezTo>
                  <a:cubicBezTo>
                    <a:pt x="5799" y="10847"/>
                    <a:pt x="6132" y="10680"/>
                    <a:pt x="6359" y="10430"/>
                  </a:cubicBezTo>
                  <a:cubicBezTo>
                    <a:pt x="7502" y="10240"/>
                    <a:pt x="8537" y="9668"/>
                    <a:pt x="9299" y="8835"/>
                  </a:cubicBezTo>
                  <a:cubicBezTo>
                    <a:pt x="10085" y="7978"/>
                    <a:pt x="10526" y="6882"/>
                    <a:pt x="10526" y="5751"/>
                  </a:cubicBezTo>
                  <a:cubicBezTo>
                    <a:pt x="10526" y="5025"/>
                    <a:pt x="10347" y="4310"/>
                    <a:pt x="10002" y="3668"/>
                  </a:cubicBezTo>
                  <a:cubicBezTo>
                    <a:pt x="10538" y="3298"/>
                    <a:pt x="10859" y="2691"/>
                    <a:pt x="10859" y="2024"/>
                  </a:cubicBezTo>
                  <a:cubicBezTo>
                    <a:pt x="10859" y="905"/>
                    <a:pt x="9954" y="0"/>
                    <a:pt x="8835" y="0"/>
                  </a:cubicBezTo>
                  <a:cubicBezTo>
                    <a:pt x="8025" y="0"/>
                    <a:pt x="7287" y="489"/>
                    <a:pt x="6966" y="1227"/>
                  </a:cubicBezTo>
                  <a:cubicBezTo>
                    <a:pt x="6478" y="1084"/>
                    <a:pt x="5954" y="1012"/>
                    <a:pt x="5430" y="1012"/>
                  </a:cubicBezTo>
                  <a:cubicBezTo>
                    <a:pt x="4906" y="1012"/>
                    <a:pt x="4394" y="1084"/>
                    <a:pt x="3894" y="1227"/>
                  </a:cubicBezTo>
                  <a:cubicBezTo>
                    <a:pt x="3584" y="489"/>
                    <a:pt x="2846" y="0"/>
                    <a:pt x="2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79" name="Google Shape;12779;p67"/>
            <p:cNvSpPr/>
            <p:nvPr/>
          </p:nvSpPr>
          <p:spPr>
            <a:xfrm>
              <a:off x="4773581"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80" y="1870"/>
                    <a:pt x="1513" y="1525"/>
                    <a:pt x="1513" y="1108"/>
                  </a:cubicBezTo>
                  <a:lnTo>
                    <a:pt x="1513" y="763"/>
                  </a:lnTo>
                  <a:cubicBezTo>
                    <a:pt x="1501" y="656"/>
                    <a:pt x="1489" y="536"/>
                    <a:pt x="1430" y="441"/>
                  </a:cubicBezTo>
                  <a:cubicBezTo>
                    <a:pt x="1394" y="380"/>
                    <a:pt x="1340" y="344"/>
                    <a:pt x="1280" y="344"/>
                  </a:cubicBezTo>
                  <a:cubicBezTo>
                    <a:pt x="1259" y="344"/>
                    <a:pt x="1237" y="349"/>
                    <a:pt x="1215" y="358"/>
                  </a:cubicBezTo>
                  <a:cubicBezTo>
                    <a:pt x="1144" y="406"/>
                    <a:pt x="1096" y="489"/>
                    <a:pt x="1144" y="572"/>
                  </a:cubicBezTo>
                  <a:cubicBezTo>
                    <a:pt x="1180"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8" y="263"/>
                    <a:pt x="918" y="167"/>
                  </a:cubicBezTo>
                  <a:cubicBezTo>
                    <a:pt x="918"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0" name="Google Shape;12780;p67"/>
            <p:cNvSpPr/>
            <p:nvPr/>
          </p:nvSpPr>
          <p:spPr>
            <a:xfrm>
              <a:off x="4920653" y="1658002"/>
              <a:ext cx="48416" cy="59840"/>
            </a:xfrm>
            <a:custGeom>
              <a:rect b="b" l="l" r="r" t="t"/>
              <a:pathLst>
                <a:path extrusionOk="0" h="1870" w="1513">
                  <a:moveTo>
                    <a:pt x="763" y="1"/>
                  </a:moveTo>
                  <a:cubicBezTo>
                    <a:pt x="346" y="1"/>
                    <a:pt x="1" y="346"/>
                    <a:pt x="1" y="763"/>
                  </a:cubicBezTo>
                  <a:lnTo>
                    <a:pt x="1" y="1108"/>
                  </a:lnTo>
                  <a:cubicBezTo>
                    <a:pt x="1" y="1525"/>
                    <a:pt x="346" y="1870"/>
                    <a:pt x="763" y="1870"/>
                  </a:cubicBezTo>
                  <a:cubicBezTo>
                    <a:pt x="1179" y="1870"/>
                    <a:pt x="1513" y="1525"/>
                    <a:pt x="1513" y="1108"/>
                  </a:cubicBezTo>
                  <a:lnTo>
                    <a:pt x="1513" y="763"/>
                  </a:lnTo>
                  <a:cubicBezTo>
                    <a:pt x="1501" y="656"/>
                    <a:pt x="1477" y="536"/>
                    <a:pt x="1429" y="441"/>
                  </a:cubicBezTo>
                  <a:cubicBezTo>
                    <a:pt x="1394" y="380"/>
                    <a:pt x="1340" y="344"/>
                    <a:pt x="1280" y="344"/>
                  </a:cubicBezTo>
                  <a:cubicBezTo>
                    <a:pt x="1259" y="344"/>
                    <a:pt x="1237" y="349"/>
                    <a:pt x="1215" y="358"/>
                  </a:cubicBezTo>
                  <a:cubicBezTo>
                    <a:pt x="1144" y="406"/>
                    <a:pt x="1096" y="489"/>
                    <a:pt x="1144" y="572"/>
                  </a:cubicBezTo>
                  <a:cubicBezTo>
                    <a:pt x="1179" y="632"/>
                    <a:pt x="1191" y="691"/>
                    <a:pt x="1191" y="763"/>
                  </a:cubicBezTo>
                  <a:lnTo>
                    <a:pt x="1191" y="1108"/>
                  </a:lnTo>
                  <a:cubicBezTo>
                    <a:pt x="1191" y="1346"/>
                    <a:pt x="1001" y="1537"/>
                    <a:pt x="763" y="1537"/>
                  </a:cubicBezTo>
                  <a:cubicBezTo>
                    <a:pt x="525" y="1537"/>
                    <a:pt x="322" y="1346"/>
                    <a:pt x="322" y="1108"/>
                  </a:cubicBezTo>
                  <a:lnTo>
                    <a:pt x="322" y="763"/>
                  </a:lnTo>
                  <a:cubicBezTo>
                    <a:pt x="322" y="525"/>
                    <a:pt x="525" y="334"/>
                    <a:pt x="763" y="334"/>
                  </a:cubicBezTo>
                  <a:cubicBezTo>
                    <a:pt x="846" y="334"/>
                    <a:pt x="917" y="263"/>
                    <a:pt x="917" y="167"/>
                  </a:cubicBezTo>
                  <a:cubicBezTo>
                    <a:pt x="917"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1" name="Google Shape;12781;p67"/>
          <p:cNvGrpSpPr/>
          <p:nvPr/>
        </p:nvGrpSpPr>
        <p:grpSpPr>
          <a:xfrm>
            <a:off x="3603533" y="1964946"/>
            <a:ext cx="347520" cy="353760"/>
            <a:chOff x="3603533" y="1964946"/>
            <a:chExt cx="347520" cy="353760"/>
          </a:xfrm>
        </p:grpSpPr>
        <p:sp>
          <p:nvSpPr>
            <p:cNvPr id="12782" name="Google Shape;12782;p67"/>
            <p:cNvSpPr/>
            <p:nvPr/>
          </p:nvSpPr>
          <p:spPr>
            <a:xfrm>
              <a:off x="3603533" y="1964946"/>
              <a:ext cx="347520" cy="353760"/>
            </a:xfrm>
            <a:custGeom>
              <a:rect b="b" l="l" r="r" t="t"/>
              <a:pathLst>
                <a:path extrusionOk="0" h="11055" w="10860">
                  <a:moveTo>
                    <a:pt x="596" y="5672"/>
                  </a:moveTo>
                  <a:cubicBezTo>
                    <a:pt x="608" y="5672"/>
                    <a:pt x="632" y="5672"/>
                    <a:pt x="656" y="5684"/>
                  </a:cubicBezTo>
                  <a:cubicBezTo>
                    <a:pt x="537" y="5863"/>
                    <a:pt x="513" y="6065"/>
                    <a:pt x="548" y="6184"/>
                  </a:cubicBezTo>
                  <a:cubicBezTo>
                    <a:pt x="560" y="6292"/>
                    <a:pt x="668" y="6339"/>
                    <a:pt x="715" y="6351"/>
                  </a:cubicBezTo>
                  <a:cubicBezTo>
                    <a:pt x="679" y="6363"/>
                    <a:pt x="632" y="6387"/>
                    <a:pt x="596" y="6387"/>
                  </a:cubicBezTo>
                  <a:cubicBezTo>
                    <a:pt x="441" y="6387"/>
                    <a:pt x="322" y="6268"/>
                    <a:pt x="322" y="6113"/>
                  </a:cubicBezTo>
                  <a:lnTo>
                    <a:pt x="322" y="5934"/>
                  </a:lnTo>
                  <a:cubicBezTo>
                    <a:pt x="322" y="5792"/>
                    <a:pt x="441" y="5672"/>
                    <a:pt x="596" y="5672"/>
                  </a:cubicBezTo>
                  <a:close/>
                  <a:moveTo>
                    <a:pt x="4918" y="6857"/>
                  </a:moveTo>
                  <a:cubicBezTo>
                    <a:pt x="5037" y="6857"/>
                    <a:pt x="5130" y="6890"/>
                    <a:pt x="5180" y="6946"/>
                  </a:cubicBezTo>
                  <a:cubicBezTo>
                    <a:pt x="5228" y="7018"/>
                    <a:pt x="5204" y="7161"/>
                    <a:pt x="5085" y="7339"/>
                  </a:cubicBezTo>
                  <a:cubicBezTo>
                    <a:pt x="4918" y="7577"/>
                    <a:pt x="4799" y="7828"/>
                    <a:pt x="4739" y="8066"/>
                  </a:cubicBezTo>
                  <a:cubicBezTo>
                    <a:pt x="4478" y="7673"/>
                    <a:pt x="4287" y="7280"/>
                    <a:pt x="4192" y="7066"/>
                  </a:cubicBezTo>
                  <a:cubicBezTo>
                    <a:pt x="4358" y="7018"/>
                    <a:pt x="4466" y="6982"/>
                    <a:pt x="4537" y="6946"/>
                  </a:cubicBezTo>
                  <a:cubicBezTo>
                    <a:pt x="4678" y="6884"/>
                    <a:pt x="4809" y="6857"/>
                    <a:pt x="4918" y="6857"/>
                  </a:cubicBezTo>
                  <a:close/>
                  <a:moveTo>
                    <a:pt x="8464" y="324"/>
                  </a:moveTo>
                  <a:cubicBezTo>
                    <a:pt x="8714" y="324"/>
                    <a:pt x="8950" y="378"/>
                    <a:pt x="9169" y="481"/>
                  </a:cubicBezTo>
                  <a:cubicBezTo>
                    <a:pt x="9645" y="743"/>
                    <a:pt x="9942" y="1220"/>
                    <a:pt x="10097" y="1541"/>
                  </a:cubicBezTo>
                  <a:cubicBezTo>
                    <a:pt x="9938" y="1498"/>
                    <a:pt x="9780" y="1477"/>
                    <a:pt x="9628" y="1477"/>
                  </a:cubicBezTo>
                  <a:cubicBezTo>
                    <a:pt x="9361" y="1477"/>
                    <a:pt x="9112" y="1543"/>
                    <a:pt x="8907" y="1672"/>
                  </a:cubicBezTo>
                  <a:cubicBezTo>
                    <a:pt x="8585" y="1922"/>
                    <a:pt x="8418" y="2315"/>
                    <a:pt x="8466" y="2827"/>
                  </a:cubicBezTo>
                  <a:cubicBezTo>
                    <a:pt x="8526" y="3458"/>
                    <a:pt x="8942" y="4089"/>
                    <a:pt x="9371" y="4756"/>
                  </a:cubicBezTo>
                  <a:cubicBezTo>
                    <a:pt x="9942" y="5625"/>
                    <a:pt x="10538" y="6494"/>
                    <a:pt x="10538" y="7589"/>
                  </a:cubicBezTo>
                  <a:cubicBezTo>
                    <a:pt x="10514" y="8470"/>
                    <a:pt x="10240" y="9268"/>
                    <a:pt x="9728" y="9816"/>
                  </a:cubicBezTo>
                  <a:cubicBezTo>
                    <a:pt x="9192" y="10399"/>
                    <a:pt x="8454" y="10697"/>
                    <a:pt x="7585" y="10697"/>
                  </a:cubicBezTo>
                  <a:lnTo>
                    <a:pt x="4668" y="10697"/>
                  </a:lnTo>
                  <a:cubicBezTo>
                    <a:pt x="4739" y="10494"/>
                    <a:pt x="4930" y="10328"/>
                    <a:pt x="5180" y="10328"/>
                  </a:cubicBezTo>
                  <a:lnTo>
                    <a:pt x="6383" y="10328"/>
                  </a:lnTo>
                  <a:cubicBezTo>
                    <a:pt x="6466" y="10328"/>
                    <a:pt x="6549" y="10256"/>
                    <a:pt x="6549" y="10161"/>
                  </a:cubicBezTo>
                  <a:cubicBezTo>
                    <a:pt x="6549" y="10066"/>
                    <a:pt x="6466" y="9994"/>
                    <a:pt x="6383" y="9994"/>
                  </a:cubicBezTo>
                  <a:lnTo>
                    <a:pt x="5978" y="9994"/>
                  </a:lnTo>
                  <a:cubicBezTo>
                    <a:pt x="5621" y="9768"/>
                    <a:pt x="5180" y="9328"/>
                    <a:pt x="5049" y="8756"/>
                  </a:cubicBezTo>
                  <a:cubicBezTo>
                    <a:pt x="4966" y="8339"/>
                    <a:pt x="5073" y="7911"/>
                    <a:pt x="5370" y="7494"/>
                  </a:cubicBezTo>
                  <a:cubicBezTo>
                    <a:pt x="5668" y="7077"/>
                    <a:pt x="5513" y="6815"/>
                    <a:pt x="5430" y="6720"/>
                  </a:cubicBezTo>
                  <a:cubicBezTo>
                    <a:pt x="5318" y="6588"/>
                    <a:pt x="5135" y="6522"/>
                    <a:pt x="4926" y="6522"/>
                  </a:cubicBezTo>
                  <a:cubicBezTo>
                    <a:pt x="4759" y="6522"/>
                    <a:pt x="4574" y="6564"/>
                    <a:pt x="4394" y="6649"/>
                  </a:cubicBezTo>
                  <a:cubicBezTo>
                    <a:pt x="4281" y="6705"/>
                    <a:pt x="4082" y="6798"/>
                    <a:pt x="3745" y="6798"/>
                  </a:cubicBezTo>
                  <a:cubicBezTo>
                    <a:pt x="3445" y="6798"/>
                    <a:pt x="3034" y="6724"/>
                    <a:pt x="2477" y="6482"/>
                  </a:cubicBezTo>
                  <a:cubicBezTo>
                    <a:pt x="1882" y="6232"/>
                    <a:pt x="1310" y="6125"/>
                    <a:pt x="989" y="6065"/>
                  </a:cubicBezTo>
                  <a:cubicBezTo>
                    <a:pt x="953" y="6053"/>
                    <a:pt x="882" y="6053"/>
                    <a:pt x="846" y="6042"/>
                  </a:cubicBezTo>
                  <a:cubicBezTo>
                    <a:pt x="846" y="5946"/>
                    <a:pt x="870" y="5803"/>
                    <a:pt x="1060" y="5708"/>
                  </a:cubicBezTo>
                  <a:cubicBezTo>
                    <a:pt x="1092" y="5699"/>
                    <a:pt x="1141" y="5695"/>
                    <a:pt x="1201" y="5695"/>
                  </a:cubicBezTo>
                  <a:cubicBezTo>
                    <a:pt x="1298" y="5695"/>
                    <a:pt x="1423" y="5705"/>
                    <a:pt x="1549" y="5720"/>
                  </a:cubicBezTo>
                  <a:cubicBezTo>
                    <a:pt x="1739" y="5737"/>
                    <a:pt x="1967" y="5757"/>
                    <a:pt x="2218" y="5757"/>
                  </a:cubicBezTo>
                  <a:cubicBezTo>
                    <a:pt x="2877" y="5757"/>
                    <a:pt x="3697" y="5613"/>
                    <a:pt x="4430" y="4863"/>
                  </a:cubicBezTo>
                  <a:cubicBezTo>
                    <a:pt x="4489" y="4803"/>
                    <a:pt x="4489" y="4696"/>
                    <a:pt x="4430" y="4637"/>
                  </a:cubicBezTo>
                  <a:cubicBezTo>
                    <a:pt x="4400" y="4607"/>
                    <a:pt x="4358" y="4592"/>
                    <a:pt x="4317" y="4592"/>
                  </a:cubicBezTo>
                  <a:cubicBezTo>
                    <a:pt x="4275" y="4592"/>
                    <a:pt x="4233" y="4607"/>
                    <a:pt x="4204" y="4637"/>
                  </a:cubicBezTo>
                  <a:cubicBezTo>
                    <a:pt x="3608" y="5232"/>
                    <a:pt x="2977" y="5411"/>
                    <a:pt x="2406" y="5446"/>
                  </a:cubicBezTo>
                  <a:cubicBezTo>
                    <a:pt x="2227" y="5387"/>
                    <a:pt x="2072" y="5280"/>
                    <a:pt x="1977" y="5172"/>
                  </a:cubicBezTo>
                  <a:cubicBezTo>
                    <a:pt x="2120" y="5172"/>
                    <a:pt x="2287" y="5161"/>
                    <a:pt x="2465" y="5113"/>
                  </a:cubicBezTo>
                  <a:cubicBezTo>
                    <a:pt x="2549" y="5101"/>
                    <a:pt x="2596" y="5006"/>
                    <a:pt x="2584" y="4922"/>
                  </a:cubicBezTo>
                  <a:cubicBezTo>
                    <a:pt x="2574" y="4839"/>
                    <a:pt x="2499" y="4801"/>
                    <a:pt x="2425" y="4801"/>
                  </a:cubicBezTo>
                  <a:cubicBezTo>
                    <a:pt x="2415" y="4801"/>
                    <a:pt x="2404" y="4802"/>
                    <a:pt x="2394" y="4803"/>
                  </a:cubicBezTo>
                  <a:cubicBezTo>
                    <a:pt x="2241" y="4843"/>
                    <a:pt x="2103" y="4859"/>
                    <a:pt x="1981" y="4859"/>
                  </a:cubicBezTo>
                  <a:cubicBezTo>
                    <a:pt x="1552" y="4859"/>
                    <a:pt x="1310" y="4660"/>
                    <a:pt x="1227" y="4577"/>
                  </a:cubicBezTo>
                  <a:cubicBezTo>
                    <a:pt x="1275" y="4268"/>
                    <a:pt x="1584" y="3148"/>
                    <a:pt x="2703" y="2767"/>
                  </a:cubicBezTo>
                  <a:lnTo>
                    <a:pt x="2703" y="2827"/>
                  </a:lnTo>
                  <a:cubicBezTo>
                    <a:pt x="2703" y="2910"/>
                    <a:pt x="2775" y="2982"/>
                    <a:pt x="2870" y="2982"/>
                  </a:cubicBezTo>
                  <a:cubicBezTo>
                    <a:pt x="2954" y="2982"/>
                    <a:pt x="3037" y="2910"/>
                    <a:pt x="3037" y="2827"/>
                  </a:cubicBezTo>
                  <a:cubicBezTo>
                    <a:pt x="3049" y="2291"/>
                    <a:pt x="3346" y="2065"/>
                    <a:pt x="3489" y="1993"/>
                  </a:cubicBezTo>
                  <a:cubicBezTo>
                    <a:pt x="3823" y="2386"/>
                    <a:pt x="3727" y="2863"/>
                    <a:pt x="3727" y="2898"/>
                  </a:cubicBezTo>
                  <a:cubicBezTo>
                    <a:pt x="3716" y="2982"/>
                    <a:pt x="3775" y="3077"/>
                    <a:pt x="3846" y="3089"/>
                  </a:cubicBezTo>
                  <a:lnTo>
                    <a:pt x="3882" y="3089"/>
                  </a:lnTo>
                  <a:cubicBezTo>
                    <a:pt x="3930" y="3089"/>
                    <a:pt x="3966" y="3077"/>
                    <a:pt x="4001" y="3029"/>
                  </a:cubicBezTo>
                  <a:cubicBezTo>
                    <a:pt x="4132" y="3160"/>
                    <a:pt x="4311" y="3398"/>
                    <a:pt x="4370" y="3696"/>
                  </a:cubicBezTo>
                  <a:cubicBezTo>
                    <a:pt x="4382" y="3779"/>
                    <a:pt x="4442" y="3815"/>
                    <a:pt x="4525" y="3815"/>
                  </a:cubicBezTo>
                  <a:cubicBezTo>
                    <a:pt x="6037" y="3863"/>
                    <a:pt x="7418" y="4684"/>
                    <a:pt x="8192" y="5982"/>
                  </a:cubicBezTo>
                  <a:cubicBezTo>
                    <a:pt x="8538" y="6554"/>
                    <a:pt x="8752" y="7208"/>
                    <a:pt x="8788" y="7863"/>
                  </a:cubicBezTo>
                  <a:cubicBezTo>
                    <a:pt x="8835" y="8566"/>
                    <a:pt x="8704" y="9256"/>
                    <a:pt x="8371" y="9911"/>
                  </a:cubicBezTo>
                  <a:cubicBezTo>
                    <a:pt x="8335" y="9983"/>
                    <a:pt x="8371" y="10090"/>
                    <a:pt x="8454" y="10125"/>
                  </a:cubicBezTo>
                  <a:cubicBezTo>
                    <a:pt x="8478" y="10149"/>
                    <a:pt x="8490" y="10149"/>
                    <a:pt x="8526" y="10149"/>
                  </a:cubicBezTo>
                  <a:cubicBezTo>
                    <a:pt x="8585" y="10149"/>
                    <a:pt x="8645" y="10113"/>
                    <a:pt x="8669" y="10054"/>
                  </a:cubicBezTo>
                  <a:cubicBezTo>
                    <a:pt x="9014" y="9351"/>
                    <a:pt x="9169" y="8613"/>
                    <a:pt x="9121" y="7851"/>
                  </a:cubicBezTo>
                  <a:cubicBezTo>
                    <a:pt x="9073" y="7137"/>
                    <a:pt x="8847" y="6434"/>
                    <a:pt x="8478" y="5815"/>
                  </a:cubicBezTo>
                  <a:cubicBezTo>
                    <a:pt x="8121" y="5208"/>
                    <a:pt x="7633" y="4696"/>
                    <a:pt x="7061" y="4327"/>
                  </a:cubicBezTo>
                  <a:cubicBezTo>
                    <a:pt x="6787" y="3553"/>
                    <a:pt x="6394" y="2172"/>
                    <a:pt x="6847" y="1243"/>
                  </a:cubicBezTo>
                  <a:cubicBezTo>
                    <a:pt x="7025" y="862"/>
                    <a:pt x="7347" y="589"/>
                    <a:pt x="7799" y="446"/>
                  </a:cubicBezTo>
                  <a:cubicBezTo>
                    <a:pt x="8029" y="364"/>
                    <a:pt x="8252" y="324"/>
                    <a:pt x="8464" y="324"/>
                  </a:cubicBezTo>
                  <a:close/>
                  <a:moveTo>
                    <a:pt x="8449" y="0"/>
                  </a:moveTo>
                  <a:cubicBezTo>
                    <a:pt x="8203" y="0"/>
                    <a:pt x="7947" y="46"/>
                    <a:pt x="7680" y="136"/>
                  </a:cubicBezTo>
                  <a:cubicBezTo>
                    <a:pt x="7145" y="315"/>
                    <a:pt x="6752" y="636"/>
                    <a:pt x="6525" y="1112"/>
                  </a:cubicBezTo>
                  <a:cubicBezTo>
                    <a:pt x="6311" y="1577"/>
                    <a:pt x="6252" y="2172"/>
                    <a:pt x="6335" y="2875"/>
                  </a:cubicBezTo>
                  <a:cubicBezTo>
                    <a:pt x="6383" y="3244"/>
                    <a:pt x="6490" y="3660"/>
                    <a:pt x="6621" y="4077"/>
                  </a:cubicBezTo>
                  <a:cubicBezTo>
                    <a:pt x="6025" y="3744"/>
                    <a:pt x="5335" y="3565"/>
                    <a:pt x="4644" y="3529"/>
                  </a:cubicBezTo>
                  <a:cubicBezTo>
                    <a:pt x="4489" y="3065"/>
                    <a:pt x="4180" y="2767"/>
                    <a:pt x="4025" y="2660"/>
                  </a:cubicBezTo>
                  <a:cubicBezTo>
                    <a:pt x="4013" y="2422"/>
                    <a:pt x="3942" y="2065"/>
                    <a:pt x="3668" y="1767"/>
                  </a:cubicBezTo>
                  <a:lnTo>
                    <a:pt x="3704" y="1589"/>
                  </a:lnTo>
                  <a:cubicBezTo>
                    <a:pt x="3716" y="1505"/>
                    <a:pt x="3656" y="1422"/>
                    <a:pt x="3573" y="1410"/>
                  </a:cubicBezTo>
                  <a:cubicBezTo>
                    <a:pt x="3564" y="1409"/>
                    <a:pt x="3556" y="1409"/>
                    <a:pt x="3549" y="1409"/>
                  </a:cubicBezTo>
                  <a:cubicBezTo>
                    <a:pt x="3466" y="1409"/>
                    <a:pt x="3405" y="1465"/>
                    <a:pt x="3394" y="1541"/>
                  </a:cubicBezTo>
                  <a:lnTo>
                    <a:pt x="3358" y="1720"/>
                  </a:lnTo>
                  <a:cubicBezTo>
                    <a:pt x="3192" y="1803"/>
                    <a:pt x="2882" y="1993"/>
                    <a:pt x="2751" y="2434"/>
                  </a:cubicBezTo>
                  <a:cubicBezTo>
                    <a:pt x="1227" y="2839"/>
                    <a:pt x="894" y="4399"/>
                    <a:pt x="894" y="4672"/>
                  </a:cubicBezTo>
                  <a:cubicBezTo>
                    <a:pt x="894" y="4696"/>
                    <a:pt x="906" y="4744"/>
                    <a:pt x="918" y="4756"/>
                  </a:cubicBezTo>
                  <a:cubicBezTo>
                    <a:pt x="929" y="4780"/>
                    <a:pt x="1108" y="5018"/>
                    <a:pt x="1501" y="5149"/>
                  </a:cubicBezTo>
                  <a:cubicBezTo>
                    <a:pt x="1549" y="5208"/>
                    <a:pt x="1620" y="5339"/>
                    <a:pt x="1763" y="5458"/>
                  </a:cubicBezTo>
                  <a:cubicBezTo>
                    <a:pt x="1703" y="5458"/>
                    <a:pt x="1644" y="5446"/>
                    <a:pt x="1584" y="5446"/>
                  </a:cubicBezTo>
                  <a:cubicBezTo>
                    <a:pt x="1447" y="5428"/>
                    <a:pt x="1325" y="5416"/>
                    <a:pt x="1220" y="5416"/>
                  </a:cubicBezTo>
                  <a:cubicBezTo>
                    <a:pt x="1114" y="5416"/>
                    <a:pt x="1025" y="5428"/>
                    <a:pt x="953" y="5458"/>
                  </a:cubicBezTo>
                  <a:cubicBezTo>
                    <a:pt x="929" y="5458"/>
                    <a:pt x="929" y="5470"/>
                    <a:pt x="918" y="5470"/>
                  </a:cubicBezTo>
                  <a:cubicBezTo>
                    <a:pt x="870" y="5446"/>
                    <a:pt x="810" y="5411"/>
                    <a:pt x="751" y="5399"/>
                  </a:cubicBezTo>
                  <a:lnTo>
                    <a:pt x="751" y="5339"/>
                  </a:lnTo>
                  <a:cubicBezTo>
                    <a:pt x="751" y="5256"/>
                    <a:pt x="679" y="5172"/>
                    <a:pt x="596" y="5172"/>
                  </a:cubicBezTo>
                  <a:cubicBezTo>
                    <a:pt x="501" y="5172"/>
                    <a:pt x="429" y="5256"/>
                    <a:pt x="429" y="5339"/>
                  </a:cubicBezTo>
                  <a:lnTo>
                    <a:pt x="429" y="5399"/>
                  </a:lnTo>
                  <a:cubicBezTo>
                    <a:pt x="167" y="5470"/>
                    <a:pt x="1" y="5696"/>
                    <a:pt x="1" y="5970"/>
                  </a:cubicBezTo>
                  <a:lnTo>
                    <a:pt x="1" y="6149"/>
                  </a:lnTo>
                  <a:cubicBezTo>
                    <a:pt x="1" y="6470"/>
                    <a:pt x="263" y="6744"/>
                    <a:pt x="596" y="6744"/>
                  </a:cubicBezTo>
                  <a:cubicBezTo>
                    <a:pt x="798" y="6744"/>
                    <a:pt x="989" y="6637"/>
                    <a:pt x="1096" y="6458"/>
                  </a:cubicBezTo>
                  <a:cubicBezTo>
                    <a:pt x="1430" y="6518"/>
                    <a:pt x="1870" y="6625"/>
                    <a:pt x="2358" y="6827"/>
                  </a:cubicBezTo>
                  <a:cubicBezTo>
                    <a:pt x="2958" y="7080"/>
                    <a:pt x="3399" y="7165"/>
                    <a:pt x="3740" y="7165"/>
                  </a:cubicBezTo>
                  <a:cubicBezTo>
                    <a:pt x="3785" y="7165"/>
                    <a:pt x="3829" y="7164"/>
                    <a:pt x="3870" y="7161"/>
                  </a:cubicBezTo>
                  <a:cubicBezTo>
                    <a:pt x="3954" y="7375"/>
                    <a:pt x="4239" y="8018"/>
                    <a:pt x="4704" y="8542"/>
                  </a:cubicBezTo>
                  <a:cubicBezTo>
                    <a:pt x="4704" y="8661"/>
                    <a:pt x="4716" y="8768"/>
                    <a:pt x="4739" y="8887"/>
                  </a:cubicBezTo>
                  <a:cubicBezTo>
                    <a:pt x="4847" y="9363"/>
                    <a:pt x="5132" y="9756"/>
                    <a:pt x="5454" y="10042"/>
                  </a:cubicBezTo>
                  <a:lnTo>
                    <a:pt x="5180" y="10042"/>
                  </a:lnTo>
                  <a:cubicBezTo>
                    <a:pt x="4692" y="10042"/>
                    <a:pt x="4323" y="10435"/>
                    <a:pt x="4323" y="10887"/>
                  </a:cubicBezTo>
                  <a:cubicBezTo>
                    <a:pt x="4323" y="10983"/>
                    <a:pt x="4394" y="11054"/>
                    <a:pt x="4489" y="11054"/>
                  </a:cubicBezTo>
                  <a:lnTo>
                    <a:pt x="7597" y="11054"/>
                  </a:lnTo>
                  <a:cubicBezTo>
                    <a:pt x="8561" y="11054"/>
                    <a:pt x="9383" y="10709"/>
                    <a:pt x="9978" y="10078"/>
                  </a:cubicBezTo>
                  <a:cubicBezTo>
                    <a:pt x="10550" y="9459"/>
                    <a:pt x="10859" y="8590"/>
                    <a:pt x="10859" y="7613"/>
                  </a:cubicBezTo>
                  <a:cubicBezTo>
                    <a:pt x="10847" y="6399"/>
                    <a:pt x="10204" y="5434"/>
                    <a:pt x="9645" y="4577"/>
                  </a:cubicBezTo>
                  <a:cubicBezTo>
                    <a:pt x="9228" y="3958"/>
                    <a:pt x="8835" y="3363"/>
                    <a:pt x="8776" y="2791"/>
                  </a:cubicBezTo>
                  <a:cubicBezTo>
                    <a:pt x="8752" y="2410"/>
                    <a:pt x="8847" y="2113"/>
                    <a:pt x="9073" y="1946"/>
                  </a:cubicBezTo>
                  <a:cubicBezTo>
                    <a:pt x="9208" y="1850"/>
                    <a:pt x="9386" y="1802"/>
                    <a:pt x="9584" y="1802"/>
                  </a:cubicBezTo>
                  <a:cubicBezTo>
                    <a:pt x="9806" y="1802"/>
                    <a:pt x="10055" y="1862"/>
                    <a:pt x="10300" y="1982"/>
                  </a:cubicBezTo>
                  <a:cubicBezTo>
                    <a:pt x="10320" y="1989"/>
                    <a:pt x="10339" y="1993"/>
                    <a:pt x="10359" y="1993"/>
                  </a:cubicBezTo>
                  <a:cubicBezTo>
                    <a:pt x="10399" y="1993"/>
                    <a:pt x="10439" y="1978"/>
                    <a:pt x="10478" y="1946"/>
                  </a:cubicBezTo>
                  <a:cubicBezTo>
                    <a:pt x="10514" y="1898"/>
                    <a:pt x="10550" y="1839"/>
                    <a:pt x="10514" y="1779"/>
                  </a:cubicBezTo>
                  <a:cubicBezTo>
                    <a:pt x="10502" y="1743"/>
                    <a:pt x="10181" y="672"/>
                    <a:pt x="9300" y="208"/>
                  </a:cubicBezTo>
                  <a:cubicBezTo>
                    <a:pt x="9036" y="69"/>
                    <a:pt x="8751" y="0"/>
                    <a:pt x="84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3" name="Google Shape;12783;p67"/>
            <p:cNvSpPr/>
            <p:nvPr/>
          </p:nvSpPr>
          <p:spPr>
            <a:xfrm>
              <a:off x="3823757" y="2285522"/>
              <a:ext cx="16416" cy="10304"/>
            </a:xfrm>
            <a:custGeom>
              <a:rect b="b" l="l" r="r" t="t"/>
              <a:pathLst>
                <a:path extrusionOk="0" h="322" w="513">
                  <a:moveTo>
                    <a:pt x="167" y="0"/>
                  </a:moveTo>
                  <a:cubicBezTo>
                    <a:pt x="84" y="0"/>
                    <a:pt x="1" y="72"/>
                    <a:pt x="1" y="155"/>
                  </a:cubicBezTo>
                  <a:cubicBezTo>
                    <a:pt x="1" y="250"/>
                    <a:pt x="84" y="322"/>
                    <a:pt x="167" y="322"/>
                  </a:cubicBezTo>
                  <a:lnTo>
                    <a:pt x="346" y="322"/>
                  </a:lnTo>
                  <a:cubicBezTo>
                    <a:pt x="441" y="322"/>
                    <a:pt x="513" y="250"/>
                    <a:pt x="513" y="155"/>
                  </a:cubicBezTo>
                  <a:cubicBezTo>
                    <a:pt x="513" y="72"/>
                    <a:pt x="441" y="0"/>
                    <a:pt x="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4" name="Google Shape;12784;p67"/>
            <p:cNvSpPr/>
            <p:nvPr/>
          </p:nvSpPr>
          <p:spPr>
            <a:xfrm>
              <a:off x="3664493" y="2075218"/>
              <a:ext cx="26720" cy="26688"/>
            </a:xfrm>
            <a:custGeom>
              <a:rect b="b" l="l" r="r" t="t"/>
              <a:pathLst>
                <a:path extrusionOk="0" h="834" w="835">
                  <a:moveTo>
                    <a:pt x="417" y="321"/>
                  </a:moveTo>
                  <a:cubicBezTo>
                    <a:pt x="477" y="321"/>
                    <a:pt x="513" y="357"/>
                    <a:pt x="513" y="417"/>
                  </a:cubicBezTo>
                  <a:cubicBezTo>
                    <a:pt x="513" y="476"/>
                    <a:pt x="453" y="524"/>
                    <a:pt x="417" y="524"/>
                  </a:cubicBezTo>
                  <a:cubicBezTo>
                    <a:pt x="358" y="524"/>
                    <a:pt x="310" y="476"/>
                    <a:pt x="310" y="417"/>
                  </a:cubicBezTo>
                  <a:cubicBezTo>
                    <a:pt x="310" y="357"/>
                    <a:pt x="346" y="321"/>
                    <a:pt x="417" y="321"/>
                  </a:cubicBezTo>
                  <a:close/>
                  <a:moveTo>
                    <a:pt x="417" y="0"/>
                  </a:moveTo>
                  <a:cubicBezTo>
                    <a:pt x="179" y="0"/>
                    <a:pt x="1" y="202"/>
                    <a:pt x="1" y="417"/>
                  </a:cubicBezTo>
                  <a:cubicBezTo>
                    <a:pt x="1" y="655"/>
                    <a:pt x="191" y="833"/>
                    <a:pt x="417" y="833"/>
                  </a:cubicBezTo>
                  <a:cubicBezTo>
                    <a:pt x="656" y="833"/>
                    <a:pt x="834" y="643"/>
                    <a:pt x="834" y="417"/>
                  </a:cubicBezTo>
                  <a:cubicBezTo>
                    <a:pt x="834" y="202"/>
                    <a:pt x="63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85" name="Google Shape;12785;p67"/>
          <p:cNvGrpSpPr/>
          <p:nvPr/>
        </p:nvGrpSpPr>
        <p:grpSpPr>
          <a:xfrm>
            <a:off x="1950765" y="1964338"/>
            <a:ext cx="357792" cy="352448"/>
            <a:chOff x="1950765" y="1964338"/>
            <a:chExt cx="357792" cy="352448"/>
          </a:xfrm>
        </p:grpSpPr>
        <p:sp>
          <p:nvSpPr>
            <p:cNvPr id="12786" name="Google Shape;12786;p67"/>
            <p:cNvSpPr/>
            <p:nvPr/>
          </p:nvSpPr>
          <p:spPr>
            <a:xfrm>
              <a:off x="2048301" y="2152530"/>
              <a:ext cx="48800" cy="59488"/>
            </a:xfrm>
            <a:custGeom>
              <a:rect b="b" l="l" r="r" t="t"/>
              <a:pathLst>
                <a:path extrusionOk="0" h="1859" w="1525">
                  <a:moveTo>
                    <a:pt x="762" y="1"/>
                  </a:moveTo>
                  <a:cubicBezTo>
                    <a:pt x="346" y="1"/>
                    <a:pt x="0" y="334"/>
                    <a:pt x="0" y="751"/>
                  </a:cubicBezTo>
                  <a:lnTo>
                    <a:pt x="0" y="1096"/>
                  </a:lnTo>
                  <a:cubicBezTo>
                    <a:pt x="0" y="1513"/>
                    <a:pt x="346" y="1858"/>
                    <a:pt x="762" y="1858"/>
                  </a:cubicBezTo>
                  <a:cubicBezTo>
                    <a:pt x="1179" y="1858"/>
                    <a:pt x="1524" y="1513"/>
                    <a:pt x="1524" y="1096"/>
                  </a:cubicBezTo>
                  <a:lnTo>
                    <a:pt x="1524" y="751"/>
                  </a:lnTo>
                  <a:cubicBezTo>
                    <a:pt x="1524" y="656"/>
                    <a:pt x="1489" y="549"/>
                    <a:pt x="1453" y="442"/>
                  </a:cubicBezTo>
                  <a:cubicBezTo>
                    <a:pt x="1419" y="390"/>
                    <a:pt x="1360" y="351"/>
                    <a:pt x="1303" y="351"/>
                  </a:cubicBezTo>
                  <a:cubicBezTo>
                    <a:pt x="1280" y="351"/>
                    <a:pt x="1259" y="357"/>
                    <a:pt x="1239" y="370"/>
                  </a:cubicBezTo>
                  <a:cubicBezTo>
                    <a:pt x="1167" y="418"/>
                    <a:pt x="1120" y="501"/>
                    <a:pt x="1167" y="572"/>
                  </a:cubicBezTo>
                  <a:cubicBezTo>
                    <a:pt x="1191" y="632"/>
                    <a:pt x="1215" y="703"/>
                    <a:pt x="1215" y="775"/>
                  </a:cubicBezTo>
                  <a:lnTo>
                    <a:pt x="1215" y="1120"/>
                  </a:lnTo>
                  <a:cubicBezTo>
                    <a:pt x="1215" y="1358"/>
                    <a:pt x="1012" y="1561"/>
                    <a:pt x="762" y="1561"/>
                  </a:cubicBezTo>
                  <a:cubicBezTo>
                    <a:pt x="524" y="1561"/>
                    <a:pt x="322" y="1370"/>
                    <a:pt x="322" y="1120"/>
                  </a:cubicBezTo>
                  <a:lnTo>
                    <a:pt x="322" y="775"/>
                  </a:lnTo>
                  <a:cubicBezTo>
                    <a:pt x="322" y="537"/>
                    <a:pt x="512" y="322"/>
                    <a:pt x="762" y="322"/>
                  </a:cubicBezTo>
                  <a:cubicBezTo>
                    <a:pt x="858" y="322"/>
                    <a:pt x="929" y="251"/>
                    <a:pt x="929" y="156"/>
                  </a:cubicBezTo>
                  <a:cubicBezTo>
                    <a:pt x="929" y="72"/>
                    <a:pt x="858" y="1"/>
                    <a:pt x="7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7" name="Google Shape;12787;p67"/>
            <p:cNvSpPr/>
            <p:nvPr/>
          </p:nvSpPr>
          <p:spPr>
            <a:xfrm>
              <a:off x="2164109" y="2152530"/>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56"/>
                    <a:pt x="1489" y="549"/>
                    <a:pt x="1442" y="442"/>
                  </a:cubicBezTo>
                  <a:cubicBezTo>
                    <a:pt x="1416" y="390"/>
                    <a:pt x="1359" y="351"/>
                    <a:pt x="1303" y="351"/>
                  </a:cubicBezTo>
                  <a:cubicBezTo>
                    <a:pt x="1281" y="351"/>
                    <a:pt x="1259" y="357"/>
                    <a:pt x="1239" y="370"/>
                  </a:cubicBezTo>
                  <a:cubicBezTo>
                    <a:pt x="1168" y="418"/>
                    <a:pt x="1120" y="501"/>
                    <a:pt x="1168" y="572"/>
                  </a:cubicBezTo>
                  <a:cubicBezTo>
                    <a:pt x="1192" y="632"/>
                    <a:pt x="1203" y="703"/>
                    <a:pt x="1203" y="775"/>
                  </a:cubicBezTo>
                  <a:lnTo>
                    <a:pt x="1203" y="1120"/>
                  </a:lnTo>
                  <a:cubicBezTo>
                    <a:pt x="1203" y="1358"/>
                    <a:pt x="1013" y="1561"/>
                    <a:pt x="763" y="1561"/>
                  </a:cubicBezTo>
                  <a:cubicBezTo>
                    <a:pt x="525" y="1561"/>
                    <a:pt x="311" y="1370"/>
                    <a:pt x="311" y="1120"/>
                  </a:cubicBezTo>
                  <a:lnTo>
                    <a:pt x="311" y="775"/>
                  </a:lnTo>
                  <a:cubicBezTo>
                    <a:pt x="311" y="537"/>
                    <a:pt x="513" y="322"/>
                    <a:pt x="763" y="322"/>
                  </a:cubicBezTo>
                  <a:cubicBezTo>
                    <a:pt x="846" y="322"/>
                    <a:pt x="930" y="251"/>
                    <a:pt x="930" y="156"/>
                  </a:cubicBezTo>
                  <a:cubicBezTo>
                    <a:pt x="930" y="72"/>
                    <a:pt x="846"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8" name="Google Shape;12788;p67"/>
            <p:cNvSpPr/>
            <p:nvPr/>
          </p:nvSpPr>
          <p:spPr>
            <a:xfrm>
              <a:off x="2097453" y="2224562"/>
              <a:ext cx="65952" cy="56416"/>
            </a:xfrm>
            <a:custGeom>
              <a:rect b="b" l="l" r="r" t="t"/>
              <a:pathLst>
                <a:path extrusionOk="0" h="1763" w="2061">
                  <a:moveTo>
                    <a:pt x="1012" y="322"/>
                  </a:moveTo>
                  <a:cubicBezTo>
                    <a:pt x="1405" y="322"/>
                    <a:pt x="1715" y="560"/>
                    <a:pt x="1715" y="858"/>
                  </a:cubicBezTo>
                  <a:cubicBezTo>
                    <a:pt x="1727" y="1096"/>
                    <a:pt x="1489" y="1250"/>
                    <a:pt x="1191" y="1405"/>
                  </a:cubicBezTo>
                  <a:cubicBezTo>
                    <a:pt x="1131" y="1435"/>
                    <a:pt x="1075" y="1450"/>
                    <a:pt x="1021" y="1450"/>
                  </a:cubicBezTo>
                  <a:cubicBezTo>
                    <a:pt x="968" y="1450"/>
                    <a:pt x="917" y="1435"/>
                    <a:pt x="870" y="1405"/>
                  </a:cubicBezTo>
                  <a:lnTo>
                    <a:pt x="846" y="1405"/>
                  </a:lnTo>
                  <a:cubicBezTo>
                    <a:pt x="548" y="1250"/>
                    <a:pt x="310" y="1096"/>
                    <a:pt x="310" y="858"/>
                  </a:cubicBezTo>
                  <a:cubicBezTo>
                    <a:pt x="310" y="560"/>
                    <a:pt x="631" y="322"/>
                    <a:pt x="1012" y="322"/>
                  </a:cubicBezTo>
                  <a:close/>
                  <a:moveTo>
                    <a:pt x="1024" y="0"/>
                  </a:moveTo>
                  <a:cubicBezTo>
                    <a:pt x="465" y="0"/>
                    <a:pt x="0" y="381"/>
                    <a:pt x="0" y="846"/>
                  </a:cubicBezTo>
                  <a:cubicBezTo>
                    <a:pt x="0" y="1310"/>
                    <a:pt x="417" y="1524"/>
                    <a:pt x="703" y="1679"/>
                  </a:cubicBezTo>
                  <a:lnTo>
                    <a:pt x="715" y="1679"/>
                  </a:lnTo>
                  <a:cubicBezTo>
                    <a:pt x="822" y="1739"/>
                    <a:pt x="929" y="1762"/>
                    <a:pt x="1024" y="1762"/>
                  </a:cubicBezTo>
                  <a:cubicBezTo>
                    <a:pt x="1131" y="1762"/>
                    <a:pt x="1239" y="1739"/>
                    <a:pt x="1346" y="1679"/>
                  </a:cubicBezTo>
                  <a:lnTo>
                    <a:pt x="1358" y="1679"/>
                  </a:lnTo>
                  <a:cubicBezTo>
                    <a:pt x="1643" y="1524"/>
                    <a:pt x="2060" y="1286"/>
                    <a:pt x="2060" y="846"/>
                  </a:cubicBezTo>
                  <a:cubicBezTo>
                    <a:pt x="2060" y="381"/>
                    <a:pt x="1596" y="0"/>
                    <a:pt x="1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89" name="Google Shape;12789;p67"/>
            <p:cNvSpPr/>
            <p:nvPr/>
          </p:nvSpPr>
          <p:spPr>
            <a:xfrm>
              <a:off x="1950765" y="1964338"/>
              <a:ext cx="357792" cy="352448"/>
            </a:xfrm>
            <a:custGeom>
              <a:rect b="b" l="l" r="r" t="t"/>
              <a:pathLst>
                <a:path extrusionOk="0" h="11014" w="11181">
                  <a:moveTo>
                    <a:pt x="2155" y="346"/>
                  </a:moveTo>
                  <a:cubicBezTo>
                    <a:pt x="2429" y="357"/>
                    <a:pt x="2715" y="453"/>
                    <a:pt x="2977" y="608"/>
                  </a:cubicBezTo>
                  <a:cubicBezTo>
                    <a:pt x="3453" y="893"/>
                    <a:pt x="3822" y="1358"/>
                    <a:pt x="4025" y="1917"/>
                  </a:cubicBezTo>
                  <a:cubicBezTo>
                    <a:pt x="4049" y="2001"/>
                    <a:pt x="4060" y="2072"/>
                    <a:pt x="4072" y="2132"/>
                  </a:cubicBezTo>
                  <a:cubicBezTo>
                    <a:pt x="3930" y="2203"/>
                    <a:pt x="3763" y="2298"/>
                    <a:pt x="3620" y="2393"/>
                  </a:cubicBezTo>
                  <a:cubicBezTo>
                    <a:pt x="3584" y="2239"/>
                    <a:pt x="3537" y="2072"/>
                    <a:pt x="3477" y="1905"/>
                  </a:cubicBezTo>
                  <a:cubicBezTo>
                    <a:pt x="3275" y="1322"/>
                    <a:pt x="2929" y="846"/>
                    <a:pt x="2501" y="536"/>
                  </a:cubicBezTo>
                  <a:cubicBezTo>
                    <a:pt x="2382" y="453"/>
                    <a:pt x="2263" y="393"/>
                    <a:pt x="2155" y="346"/>
                  </a:cubicBezTo>
                  <a:close/>
                  <a:moveTo>
                    <a:pt x="1582" y="529"/>
                  </a:moveTo>
                  <a:cubicBezTo>
                    <a:pt x="2211" y="529"/>
                    <a:pt x="2889" y="1119"/>
                    <a:pt x="3203" y="2012"/>
                  </a:cubicBezTo>
                  <a:cubicBezTo>
                    <a:pt x="3275" y="2203"/>
                    <a:pt x="3322" y="2417"/>
                    <a:pt x="3346" y="2608"/>
                  </a:cubicBezTo>
                  <a:cubicBezTo>
                    <a:pt x="3048" y="2846"/>
                    <a:pt x="2775" y="3132"/>
                    <a:pt x="2501" y="3453"/>
                  </a:cubicBezTo>
                  <a:cubicBezTo>
                    <a:pt x="2239" y="3786"/>
                    <a:pt x="2001" y="4156"/>
                    <a:pt x="1798" y="4537"/>
                  </a:cubicBezTo>
                  <a:cubicBezTo>
                    <a:pt x="1251" y="4287"/>
                    <a:pt x="810" y="3786"/>
                    <a:pt x="584" y="3144"/>
                  </a:cubicBezTo>
                  <a:cubicBezTo>
                    <a:pt x="370" y="2572"/>
                    <a:pt x="370" y="1977"/>
                    <a:pt x="572" y="1465"/>
                  </a:cubicBezTo>
                  <a:cubicBezTo>
                    <a:pt x="703" y="1108"/>
                    <a:pt x="929" y="810"/>
                    <a:pt x="1203" y="608"/>
                  </a:cubicBezTo>
                  <a:cubicBezTo>
                    <a:pt x="1227" y="596"/>
                    <a:pt x="1251" y="596"/>
                    <a:pt x="1263" y="584"/>
                  </a:cubicBezTo>
                  <a:cubicBezTo>
                    <a:pt x="1366" y="547"/>
                    <a:pt x="1474" y="529"/>
                    <a:pt x="1582" y="529"/>
                  </a:cubicBezTo>
                  <a:close/>
                  <a:moveTo>
                    <a:pt x="9061" y="357"/>
                  </a:moveTo>
                  <a:lnTo>
                    <a:pt x="9061" y="357"/>
                  </a:lnTo>
                  <a:cubicBezTo>
                    <a:pt x="8930" y="417"/>
                    <a:pt x="8811" y="488"/>
                    <a:pt x="8680" y="584"/>
                  </a:cubicBezTo>
                  <a:cubicBezTo>
                    <a:pt x="8609" y="643"/>
                    <a:pt x="8585" y="727"/>
                    <a:pt x="8644" y="810"/>
                  </a:cubicBezTo>
                  <a:cubicBezTo>
                    <a:pt x="8680" y="846"/>
                    <a:pt x="8728" y="869"/>
                    <a:pt x="8787" y="869"/>
                  </a:cubicBezTo>
                  <a:cubicBezTo>
                    <a:pt x="8811" y="869"/>
                    <a:pt x="8859" y="846"/>
                    <a:pt x="8871" y="834"/>
                  </a:cubicBezTo>
                  <a:cubicBezTo>
                    <a:pt x="9134" y="647"/>
                    <a:pt x="9409" y="545"/>
                    <a:pt x="9662" y="545"/>
                  </a:cubicBezTo>
                  <a:cubicBezTo>
                    <a:pt x="9764" y="545"/>
                    <a:pt x="9862" y="561"/>
                    <a:pt x="9954" y="596"/>
                  </a:cubicBezTo>
                  <a:cubicBezTo>
                    <a:pt x="9978" y="596"/>
                    <a:pt x="10002" y="608"/>
                    <a:pt x="10037" y="631"/>
                  </a:cubicBezTo>
                  <a:cubicBezTo>
                    <a:pt x="10311" y="822"/>
                    <a:pt x="10526" y="1119"/>
                    <a:pt x="10657" y="1477"/>
                  </a:cubicBezTo>
                  <a:cubicBezTo>
                    <a:pt x="10847" y="1989"/>
                    <a:pt x="10835" y="2584"/>
                    <a:pt x="10645" y="3155"/>
                  </a:cubicBezTo>
                  <a:cubicBezTo>
                    <a:pt x="10418" y="3775"/>
                    <a:pt x="9978" y="4298"/>
                    <a:pt x="9418" y="4548"/>
                  </a:cubicBezTo>
                  <a:cubicBezTo>
                    <a:pt x="9228" y="4167"/>
                    <a:pt x="8990" y="3810"/>
                    <a:pt x="8728" y="3465"/>
                  </a:cubicBezTo>
                  <a:cubicBezTo>
                    <a:pt x="8454" y="3144"/>
                    <a:pt x="8168" y="2858"/>
                    <a:pt x="7870" y="2620"/>
                  </a:cubicBezTo>
                  <a:cubicBezTo>
                    <a:pt x="7906" y="2429"/>
                    <a:pt x="7954" y="2215"/>
                    <a:pt x="8025" y="2024"/>
                  </a:cubicBezTo>
                  <a:cubicBezTo>
                    <a:pt x="8109" y="1774"/>
                    <a:pt x="8251" y="1536"/>
                    <a:pt x="8394" y="1310"/>
                  </a:cubicBezTo>
                  <a:cubicBezTo>
                    <a:pt x="8454" y="1239"/>
                    <a:pt x="8430" y="1131"/>
                    <a:pt x="8371" y="1084"/>
                  </a:cubicBezTo>
                  <a:cubicBezTo>
                    <a:pt x="8340" y="1062"/>
                    <a:pt x="8309" y="1053"/>
                    <a:pt x="8278" y="1053"/>
                  </a:cubicBezTo>
                  <a:cubicBezTo>
                    <a:pt x="8225" y="1053"/>
                    <a:pt x="8175" y="1081"/>
                    <a:pt x="8144" y="1119"/>
                  </a:cubicBezTo>
                  <a:cubicBezTo>
                    <a:pt x="7966" y="1358"/>
                    <a:pt x="7835" y="1620"/>
                    <a:pt x="7728" y="1905"/>
                  </a:cubicBezTo>
                  <a:cubicBezTo>
                    <a:pt x="7668" y="2072"/>
                    <a:pt x="7620" y="2227"/>
                    <a:pt x="7597" y="2393"/>
                  </a:cubicBezTo>
                  <a:cubicBezTo>
                    <a:pt x="7442" y="2286"/>
                    <a:pt x="7299" y="2203"/>
                    <a:pt x="7132" y="2132"/>
                  </a:cubicBezTo>
                  <a:cubicBezTo>
                    <a:pt x="7156" y="2060"/>
                    <a:pt x="7180" y="1977"/>
                    <a:pt x="7204" y="1917"/>
                  </a:cubicBezTo>
                  <a:cubicBezTo>
                    <a:pt x="7418" y="1358"/>
                    <a:pt x="7787" y="893"/>
                    <a:pt x="8251" y="608"/>
                  </a:cubicBezTo>
                  <a:cubicBezTo>
                    <a:pt x="8513" y="465"/>
                    <a:pt x="8787" y="369"/>
                    <a:pt x="9061" y="357"/>
                  </a:cubicBezTo>
                  <a:close/>
                  <a:moveTo>
                    <a:pt x="5620" y="2072"/>
                  </a:moveTo>
                  <a:cubicBezTo>
                    <a:pt x="6632" y="2072"/>
                    <a:pt x="7680" y="2655"/>
                    <a:pt x="8502" y="3667"/>
                  </a:cubicBezTo>
                  <a:cubicBezTo>
                    <a:pt x="9311" y="4679"/>
                    <a:pt x="9775" y="5965"/>
                    <a:pt x="9775" y="7204"/>
                  </a:cubicBezTo>
                  <a:cubicBezTo>
                    <a:pt x="9764" y="7656"/>
                    <a:pt x="9645" y="8085"/>
                    <a:pt x="9418" y="8466"/>
                  </a:cubicBezTo>
                  <a:cubicBezTo>
                    <a:pt x="9121" y="8454"/>
                    <a:pt x="8834" y="8450"/>
                    <a:pt x="8581" y="8450"/>
                  </a:cubicBezTo>
                  <a:cubicBezTo>
                    <a:pt x="8076" y="8450"/>
                    <a:pt x="7708" y="8466"/>
                    <a:pt x="7668" y="8466"/>
                  </a:cubicBezTo>
                  <a:cubicBezTo>
                    <a:pt x="7573" y="8466"/>
                    <a:pt x="7501" y="8549"/>
                    <a:pt x="7513" y="8632"/>
                  </a:cubicBezTo>
                  <a:cubicBezTo>
                    <a:pt x="7513" y="8721"/>
                    <a:pt x="7585" y="8788"/>
                    <a:pt x="7662" y="8788"/>
                  </a:cubicBezTo>
                  <a:cubicBezTo>
                    <a:pt x="7668" y="8788"/>
                    <a:pt x="7674" y="8788"/>
                    <a:pt x="7680" y="8787"/>
                  </a:cubicBezTo>
                  <a:cubicBezTo>
                    <a:pt x="7688" y="8787"/>
                    <a:pt x="8003" y="8771"/>
                    <a:pt x="8455" y="8771"/>
                  </a:cubicBezTo>
                  <a:cubicBezTo>
                    <a:pt x="8681" y="8771"/>
                    <a:pt x="8942" y="8775"/>
                    <a:pt x="9216" y="8787"/>
                  </a:cubicBezTo>
                  <a:cubicBezTo>
                    <a:pt x="9144" y="8882"/>
                    <a:pt x="9061" y="8978"/>
                    <a:pt x="8978" y="9085"/>
                  </a:cubicBezTo>
                  <a:lnTo>
                    <a:pt x="8740" y="9323"/>
                  </a:lnTo>
                  <a:cubicBezTo>
                    <a:pt x="7990" y="9109"/>
                    <a:pt x="7394" y="9001"/>
                    <a:pt x="7370" y="8990"/>
                  </a:cubicBezTo>
                  <a:cubicBezTo>
                    <a:pt x="7362" y="8988"/>
                    <a:pt x="7354" y="8988"/>
                    <a:pt x="7346" y="8988"/>
                  </a:cubicBezTo>
                  <a:cubicBezTo>
                    <a:pt x="7261" y="8988"/>
                    <a:pt x="7191" y="9044"/>
                    <a:pt x="7180" y="9120"/>
                  </a:cubicBezTo>
                  <a:cubicBezTo>
                    <a:pt x="7156" y="9216"/>
                    <a:pt x="7216" y="9299"/>
                    <a:pt x="7311" y="9323"/>
                  </a:cubicBezTo>
                  <a:cubicBezTo>
                    <a:pt x="7323" y="9323"/>
                    <a:pt x="7799" y="9406"/>
                    <a:pt x="8418" y="9573"/>
                  </a:cubicBezTo>
                  <a:cubicBezTo>
                    <a:pt x="7990" y="9871"/>
                    <a:pt x="7478" y="10109"/>
                    <a:pt x="6894" y="10240"/>
                  </a:cubicBezTo>
                  <a:cubicBezTo>
                    <a:pt x="6918" y="10192"/>
                    <a:pt x="6966" y="10168"/>
                    <a:pt x="6989" y="10121"/>
                  </a:cubicBezTo>
                  <a:cubicBezTo>
                    <a:pt x="7037" y="10049"/>
                    <a:pt x="7025" y="9942"/>
                    <a:pt x="6954" y="9894"/>
                  </a:cubicBezTo>
                  <a:cubicBezTo>
                    <a:pt x="6924" y="9882"/>
                    <a:pt x="6892" y="9875"/>
                    <a:pt x="6862" y="9875"/>
                  </a:cubicBezTo>
                  <a:cubicBezTo>
                    <a:pt x="6808" y="9875"/>
                    <a:pt x="6758" y="9896"/>
                    <a:pt x="6727" y="9942"/>
                  </a:cubicBezTo>
                  <a:cubicBezTo>
                    <a:pt x="6608" y="10109"/>
                    <a:pt x="6430" y="10216"/>
                    <a:pt x="6216" y="10216"/>
                  </a:cubicBezTo>
                  <a:cubicBezTo>
                    <a:pt x="6096" y="10216"/>
                    <a:pt x="6001" y="10180"/>
                    <a:pt x="5894" y="10109"/>
                  </a:cubicBezTo>
                  <a:cubicBezTo>
                    <a:pt x="5811" y="10055"/>
                    <a:pt x="5712" y="10028"/>
                    <a:pt x="5616" y="10028"/>
                  </a:cubicBezTo>
                  <a:cubicBezTo>
                    <a:pt x="5519" y="10028"/>
                    <a:pt x="5424" y="10055"/>
                    <a:pt x="5346" y="10109"/>
                  </a:cubicBezTo>
                  <a:cubicBezTo>
                    <a:pt x="5239" y="10168"/>
                    <a:pt x="5132" y="10216"/>
                    <a:pt x="5013" y="10216"/>
                  </a:cubicBezTo>
                  <a:cubicBezTo>
                    <a:pt x="4811" y="10216"/>
                    <a:pt x="4632" y="10109"/>
                    <a:pt x="4513" y="9942"/>
                  </a:cubicBezTo>
                  <a:cubicBezTo>
                    <a:pt x="4482" y="9896"/>
                    <a:pt x="4427" y="9875"/>
                    <a:pt x="4373" y="9875"/>
                  </a:cubicBezTo>
                  <a:cubicBezTo>
                    <a:pt x="4343" y="9875"/>
                    <a:pt x="4312" y="9882"/>
                    <a:pt x="4287" y="9894"/>
                  </a:cubicBezTo>
                  <a:cubicBezTo>
                    <a:pt x="4215" y="9942"/>
                    <a:pt x="4203" y="10049"/>
                    <a:pt x="4239" y="10121"/>
                  </a:cubicBezTo>
                  <a:cubicBezTo>
                    <a:pt x="4275" y="10168"/>
                    <a:pt x="4299" y="10216"/>
                    <a:pt x="4346" y="10240"/>
                  </a:cubicBezTo>
                  <a:cubicBezTo>
                    <a:pt x="3763" y="10109"/>
                    <a:pt x="3263" y="9882"/>
                    <a:pt x="2810" y="9573"/>
                  </a:cubicBezTo>
                  <a:cubicBezTo>
                    <a:pt x="3441" y="9406"/>
                    <a:pt x="3918" y="9323"/>
                    <a:pt x="3930" y="9323"/>
                  </a:cubicBezTo>
                  <a:cubicBezTo>
                    <a:pt x="4025" y="9299"/>
                    <a:pt x="4072" y="9216"/>
                    <a:pt x="4060" y="9120"/>
                  </a:cubicBezTo>
                  <a:cubicBezTo>
                    <a:pt x="4050" y="9044"/>
                    <a:pt x="3969" y="8988"/>
                    <a:pt x="3892" y="8988"/>
                  </a:cubicBezTo>
                  <a:cubicBezTo>
                    <a:pt x="3884" y="8988"/>
                    <a:pt x="3877" y="8988"/>
                    <a:pt x="3870" y="8990"/>
                  </a:cubicBezTo>
                  <a:cubicBezTo>
                    <a:pt x="3822" y="8990"/>
                    <a:pt x="3227" y="9109"/>
                    <a:pt x="2501" y="9323"/>
                  </a:cubicBezTo>
                  <a:cubicBezTo>
                    <a:pt x="2406" y="9240"/>
                    <a:pt x="2334" y="9168"/>
                    <a:pt x="2263" y="9085"/>
                  </a:cubicBezTo>
                  <a:cubicBezTo>
                    <a:pt x="2167" y="8990"/>
                    <a:pt x="2096" y="8882"/>
                    <a:pt x="2025" y="8787"/>
                  </a:cubicBezTo>
                  <a:cubicBezTo>
                    <a:pt x="2298" y="8775"/>
                    <a:pt x="2558" y="8771"/>
                    <a:pt x="2783" y="8771"/>
                  </a:cubicBezTo>
                  <a:cubicBezTo>
                    <a:pt x="3232" y="8771"/>
                    <a:pt x="3545" y="8787"/>
                    <a:pt x="3560" y="8787"/>
                  </a:cubicBezTo>
                  <a:cubicBezTo>
                    <a:pt x="3644" y="8787"/>
                    <a:pt x="3715" y="8728"/>
                    <a:pt x="3715" y="8632"/>
                  </a:cubicBezTo>
                  <a:cubicBezTo>
                    <a:pt x="3715" y="8549"/>
                    <a:pt x="3656" y="8466"/>
                    <a:pt x="3572" y="8466"/>
                  </a:cubicBezTo>
                  <a:cubicBezTo>
                    <a:pt x="3533" y="8466"/>
                    <a:pt x="3160" y="8450"/>
                    <a:pt x="2651" y="8450"/>
                  </a:cubicBezTo>
                  <a:cubicBezTo>
                    <a:pt x="2396" y="8450"/>
                    <a:pt x="2108" y="8454"/>
                    <a:pt x="1810" y="8466"/>
                  </a:cubicBezTo>
                  <a:cubicBezTo>
                    <a:pt x="1596" y="8073"/>
                    <a:pt x="1477" y="7632"/>
                    <a:pt x="1477" y="7204"/>
                  </a:cubicBezTo>
                  <a:cubicBezTo>
                    <a:pt x="1477" y="5965"/>
                    <a:pt x="1929" y="4679"/>
                    <a:pt x="2751" y="3667"/>
                  </a:cubicBezTo>
                  <a:cubicBezTo>
                    <a:pt x="3572" y="2655"/>
                    <a:pt x="4608" y="2072"/>
                    <a:pt x="5620" y="2072"/>
                  </a:cubicBezTo>
                  <a:close/>
                  <a:moveTo>
                    <a:pt x="5605" y="10335"/>
                  </a:moveTo>
                  <a:cubicBezTo>
                    <a:pt x="5641" y="10335"/>
                    <a:pt x="5680" y="10347"/>
                    <a:pt x="5715" y="10371"/>
                  </a:cubicBezTo>
                  <a:cubicBezTo>
                    <a:pt x="5858" y="10478"/>
                    <a:pt x="6037" y="10525"/>
                    <a:pt x="6216" y="10525"/>
                  </a:cubicBezTo>
                  <a:cubicBezTo>
                    <a:pt x="6311" y="10525"/>
                    <a:pt x="6394" y="10502"/>
                    <a:pt x="6477" y="10478"/>
                  </a:cubicBezTo>
                  <a:lnTo>
                    <a:pt x="6477" y="10478"/>
                  </a:lnTo>
                  <a:cubicBezTo>
                    <a:pt x="6204" y="10644"/>
                    <a:pt x="5906" y="10716"/>
                    <a:pt x="5608" y="10716"/>
                  </a:cubicBezTo>
                  <a:cubicBezTo>
                    <a:pt x="5311" y="10716"/>
                    <a:pt x="5013" y="10644"/>
                    <a:pt x="4751" y="10478"/>
                  </a:cubicBezTo>
                  <a:lnTo>
                    <a:pt x="4751" y="10478"/>
                  </a:lnTo>
                  <a:cubicBezTo>
                    <a:pt x="4834" y="10502"/>
                    <a:pt x="4918" y="10525"/>
                    <a:pt x="5001" y="10525"/>
                  </a:cubicBezTo>
                  <a:cubicBezTo>
                    <a:pt x="5180" y="10525"/>
                    <a:pt x="5358" y="10478"/>
                    <a:pt x="5513" y="10371"/>
                  </a:cubicBezTo>
                  <a:cubicBezTo>
                    <a:pt x="5537" y="10347"/>
                    <a:pt x="5570" y="10335"/>
                    <a:pt x="5605" y="10335"/>
                  </a:cubicBezTo>
                  <a:close/>
                  <a:moveTo>
                    <a:pt x="2035" y="1"/>
                  </a:moveTo>
                  <a:cubicBezTo>
                    <a:pt x="1822" y="1"/>
                    <a:pt x="1610" y="39"/>
                    <a:pt x="1405" y="119"/>
                  </a:cubicBezTo>
                  <a:cubicBezTo>
                    <a:pt x="846" y="310"/>
                    <a:pt x="429" y="738"/>
                    <a:pt x="215" y="1358"/>
                  </a:cubicBezTo>
                  <a:cubicBezTo>
                    <a:pt x="0" y="1929"/>
                    <a:pt x="0" y="2620"/>
                    <a:pt x="227" y="3239"/>
                  </a:cubicBezTo>
                  <a:cubicBezTo>
                    <a:pt x="477" y="3953"/>
                    <a:pt x="989" y="4537"/>
                    <a:pt x="1608" y="4822"/>
                  </a:cubicBezTo>
                  <a:cubicBezTo>
                    <a:pt x="1263" y="5584"/>
                    <a:pt x="1084" y="6406"/>
                    <a:pt x="1084" y="7204"/>
                  </a:cubicBezTo>
                  <a:cubicBezTo>
                    <a:pt x="1084" y="7632"/>
                    <a:pt x="1191" y="8085"/>
                    <a:pt x="1382" y="8489"/>
                  </a:cubicBezTo>
                  <a:cubicBezTo>
                    <a:pt x="953" y="8513"/>
                    <a:pt x="524" y="8561"/>
                    <a:pt x="167" y="8644"/>
                  </a:cubicBezTo>
                  <a:cubicBezTo>
                    <a:pt x="72" y="8668"/>
                    <a:pt x="36" y="8751"/>
                    <a:pt x="48" y="8847"/>
                  </a:cubicBezTo>
                  <a:cubicBezTo>
                    <a:pt x="60" y="8918"/>
                    <a:pt x="131" y="8966"/>
                    <a:pt x="215" y="8966"/>
                  </a:cubicBezTo>
                  <a:lnTo>
                    <a:pt x="239" y="8966"/>
                  </a:lnTo>
                  <a:cubicBezTo>
                    <a:pt x="608" y="8870"/>
                    <a:pt x="1084" y="8823"/>
                    <a:pt x="1560" y="8799"/>
                  </a:cubicBezTo>
                  <a:cubicBezTo>
                    <a:pt x="1667" y="8978"/>
                    <a:pt x="1798" y="9144"/>
                    <a:pt x="1953" y="9287"/>
                  </a:cubicBezTo>
                  <a:lnTo>
                    <a:pt x="2072" y="9406"/>
                  </a:lnTo>
                  <a:cubicBezTo>
                    <a:pt x="1667" y="9525"/>
                    <a:pt x="1239" y="9680"/>
                    <a:pt x="834" y="9859"/>
                  </a:cubicBezTo>
                  <a:cubicBezTo>
                    <a:pt x="762" y="9882"/>
                    <a:pt x="715" y="9990"/>
                    <a:pt x="762" y="10061"/>
                  </a:cubicBezTo>
                  <a:cubicBezTo>
                    <a:pt x="786" y="10121"/>
                    <a:pt x="846" y="10156"/>
                    <a:pt x="905" y="10156"/>
                  </a:cubicBezTo>
                  <a:cubicBezTo>
                    <a:pt x="929" y="10156"/>
                    <a:pt x="953" y="10156"/>
                    <a:pt x="965" y="10132"/>
                  </a:cubicBezTo>
                  <a:cubicBezTo>
                    <a:pt x="1417" y="9942"/>
                    <a:pt x="1905" y="9775"/>
                    <a:pt x="2358" y="9644"/>
                  </a:cubicBezTo>
                  <a:cubicBezTo>
                    <a:pt x="2870" y="10061"/>
                    <a:pt x="3501" y="10359"/>
                    <a:pt x="4227" y="10525"/>
                  </a:cubicBezTo>
                  <a:cubicBezTo>
                    <a:pt x="4596" y="10835"/>
                    <a:pt x="5073" y="11014"/>
                    <a:pt x="5573" y="11014"/>
                  </a:cubicBezTo>
                  <a:cubicBezTo>
                    <a:pt x="6061" y="11014"/>
                    <a:pt x="6537" y="10835"/>
                    <a:pt x="6906" y="10525"/>
                  </a:cubicBezTo>
                  <a:cubicBezTo>
                    <a:pt x="7620" y="10359"/>
                    <a:pt x="8263" y="10061"/>
                    <a:pt x="8787" y="9644"/>
                  </a:cubicBezTo>
                  <a:cubicBezTo>
                    <a:pt x="9240" y="9775"/>
                    <a:pt x="9740" y="9942"/>
                    <a:pt x="10168" y="10132"/>
                  </a:cubicBezTo>
                  <a:cubicBezTo>
                    <a:pt x="10180" y="10156"/>
                    <a:pt x="10216" y="10156"/>
                    <a:pt x="10228" y="10156"/>
                  </a:cubicBezTo>
                  <a:cubicBezTo>
                    <a:pt x="10287" y="10156"/>
                    <a:pt x="10347" y="10121"/>
                    <a:pt x="10371" y="10061"/>
                  </a:cubicBezTo>
                  <a:cubicBezTo>
                    <a:pt x="10407" y="9990"/>
                    <a:pt x="10371" y="9882"/>
                    <a:pt x="10299" y="9859"/>
                  </a:cubicBezTo>
                  <a:cubicBezTo>
                    <a:pt x="9918" y="9680"/>
                    <a:pt x="9478" y="9525"/>
                    <a:pt x="9061" y="9406"/>
                  </a:cubicBezTo>
                  <a:lnTo>
                    <a:pt x="9180" y="9287"/>
                  </a:lnTo>
                  <a:cubicBezTo>
                    <a:pt x="9335" y="9144"/>
                    <a:pt x="9466" y="8966"/>
                    <a:pt x="9573" y="8799"/>
                  </a:cubicBezTo>
                  <a:cubicBezTo>
                    <a:pt x="10049" y="8823"/>
                    <a:pt x="10526" y="8870"/>
                    <a:pt x="10895" y="8966"/>
                  </a:cubicBezTo>
                  <a:lnTo>
                    <a:pt x="10930" y="8966"/>
                  </a:lnTo>
                  <a:cubicBezTo>
                    <a:pt x="11002" y="8966"/>
                    <a:pt x="11061" y="8918"/>
                    <a:pt x="11085" y="8847"/>
                  </a:cubicBezTo>
                  <a:cubicBezTo>
                    <a:pt x="11133" y="8751"/>
                    <a:pt x="11085" y="8680"/>
                    <a:pt x="11002" y="8644"/>
                  </a:cubicBezTo>
                  <a:cubicBezTo>
                    <a:pt x="10645" y="8573"/>
                    <a:pt x="10216" y="8513"/>
                    <a:pt x="9775" y="8489"/>
                  </a:cubicBezTo>
                  <a:cubicBezTo>
                    <a:pt x="9978" y="8085"/>
                    <a:pt x="10073" y="7644"/>
                    <a:pt x="10073" y="7204"/>
                  </a:cubicBezTo>
                  <a:cubicBezTo>
                    <a:pt x="10073" y="6406"/>
                    <a:pt x="9895" y="5584"/>
                    <a:pt x="9561" y="4822"/>
                  </a:cubicBezTo>
                  <a:cubicBezTo>
                    <a:pt x="10168" y="4525"/>
                    <a:pt x="10692" y="3941"/>
                    <a:pt x="10942" y="3239"/>
                  </a:cubicBezTo>
                  <a:cubicBezTo>
                    <a:pt x="11169" y="2608"/>
                    <a:pt x="11180" y="1929"/>
                    <a:pt x="10954" y="1358"/>
                  </a:cubicBezTo>
                  <a:cubicBezTo>
                    <a:pt x="10728" y="762"/>
                    <a:pt x="10311" y="334"/>
                    <a:pt x="9764" y="119"/>
                  </a:cubicBezTo>
                  <a:cubicBezTo>
                    <a:pt x="9561" y="49"/>
                    <a:pt x="9352" y="14"/>
                    <a:pt x="9141" y="14"/>
                  </a:cubicBezTo>
                  <a:cubicBezTo>
                    <a:pt x="8782" y="14"/>
                    <a:pt x="8418" y="115"/>
                    <a:pt x="8073" y="310"/>
                  </a:cubicBezTo>
                  <a:cubicBezTo>
                    <a:pt x="7537" y="631"/>
                    <a:pt x="7120" y="1155"/>
                    <a:pt x="6882" y="1786"/>
                  </a:cubicBezTo>
                  <a:cubicBezTo>
                    <a:pt x="6858" y="1846"/>
                    <a:pt x="6835" y="1905"/>
                    <a:pt x="6823" y="1977"/>
                  </a:cubicBezTo>
                  <a:cubicBezTo>
                    <a:pt x="6418" y="1810"/>
                    <a:pt x="6001" y="1727"/>
                    <a:pt x="5584" y="1727"/>
                  </a:cubicBezTo>
                  <a:cubicBezTo>
                    <a:pt x="5168" y="1727"/>
                    <a:pt x="4763" y="1822"/>
                    <a:pt x="4346" y="1977"/>
                  </a:cubicBezTo>
                  <a:cubicBezTo>
                    <a:pt x="4334" y="1917"/>
                    <a:pt x="4299" y="1858"/>
                    <a:pt x="4287" y="1786"/>
                  </a:cubicBezTo>
                  <a:cubicBezTo>
                    <a:pt x="4060" y="1143"/>
                    <a:pt x="3632" y="619"/>
                    <a:pt x="3096" y="310"/>
                  </a:cubicBezTo>
                  <a:cubicBezTo>
                    <a:pt x="2753" y="109"/>
                    <a:pt x="2392" y="1"/>
                    <a:pt x="20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0" name="Google Shape;12790;p67"/>
          <p:cNvGrpSpPr/>
          <p:nvPr/>
        </p:nvGrpSpPr>
        <p:grpSpPr>
          <a:xfrm>
            <a:off x="7435629" y="1964690"/>
            <a:ext cx="367712" cy="353248"/>
            <a:chOff x="7435629" y="1964690"/>
            <a:chExt cx="367712" cy="353248"/>
          </a:xfrm>
        </p:grpSpPr>
        <p:sp>
          <p:nvSpPr>
            <p:cNvPr id="12791" name="Google Shape;12791;p67"/>
            <p:cNvSpPr/>
            <p:nvPr/>
          </p:nvSpPr>
          <p:spPr>
            <a:xfrm>
              <a:off x="7586125" y="2054258"/>
              <a:ext cx="65952" cy="62880"/>
            </a:xfrm>
            <a:custGeom>
              <a:rect b="b" l="l" r="r" t="t"/>
              <a:pathLst>
                <a:path extrusionOk="0" h="1965" w="2061">
                  <a:moveTo>
                    <a:pt x="1037" y="334"/>
                  </a:moveTo>
                  <a:cubicBezTo>
                    <a:pt x="1120" y="334"/>
                    <a:pt x="1299" y="405"/>
                    <a:pt x="1465" y="560"/>
                  </a:cubicBezTo>
                  <a:cubicBezTo>
                    <a:pt x="1596" y="679"/>
                    <a:pt x="1691" y="798"/>
                    <a:pt x="1715" y="917"/>
                  </a:cubicBezTo>
                  <a:cubicBezTo>
                    <a:pt x="1489" y="774"/>
                    <a:pt x="1215" y="691"/>
                    <a:pt x="1037" y="691"/>
                  </a:cubicBezTo>
                  <a:cubicBezTo>
                    <a:pt x="858" y="691"/>
                    <a:pt x="572" y="774"/>
                    <a:pt x="346" y="917"/>
                  </a:cubicBezTo>
                  <a:cubicBezTo>
                    <a:pt x="382" y="810"/>
                    <a:pt x="465" y="667"/>
                    <a:pt x="596" y="560"/>
                  </a:cubicBezTo>
                  <a:cubicBezTo>
                    <a:pt x="763" y="405"/>
                    <a:pt x="941" y="334"/>
                    <a:pt x="1037" y="334"/>
                  </a:cubicBezTo>
                  <a:close/>
                  <a:moveTo>
                    <a:pt x="1025" y="1012"/>
                  </a:moveTo>
                  <a:cubicBezTo>
                    <a:pt x="1191" y="1012"/>
                    <a:pt x="1477" y="1119"/>
                    <a:pt x="1620" y="1238"/>
                  </a:cubicBezTo>
                  <a:cubicBezTo>
                    <a:pt x="1596" y="1298"/>
                    <a:pt x="1537" y="1369"/>
                    <a:pt x="1465" y="1429"/>
                  </a:cubicBezTo>
                  <a:cubicBezTo>
                    <a:pt x="1299" y="1584"/>
                    <a:pt x="1120" y="1655"/>
                    <a:pt x="1037" y="1655"/>
                  </a:cubicBezTo>
                  <a:cubicBezTo>
                    <a:pt x="941" y="1655"/>
                    <a:pt x="763" y="1584"/>
                    <a:pt x="596" y="1429"/>
                  </a:cubicBezTo>
                  <a:cubicBezTo>
                    <a:pt x="525" y="1369"/>
                    <a:pt x="465" y="1310"/>
                    <a:pt x="418" y="1238"/>
                  </a:cubicBezTo>
                  <a:cubicBezTo>
                    <a:pt x="584" y="1119"/>
                    <a:pt x="870" y="1012"/>
                    <a:pt x="1025" y="1012"/>
                  </a:cubicBezTo>
                  <a:close/>
                  <a:moveTo>
                    <a:pt x="1037" y="0"/>
                  </a:moveTo>
                  <a:cubicBezTo>
                    <a:pt x="668" y="0"/>
                    <a:pt x="1" y="512"/>
                    <a:pt x="1" y="988"/>
                  </a:cubicBezTo>
                  <a:cubicBezTo>
                    <a:pt x="1" y="1465"/>
                    <a:pt x="668" y="1965"/>
                    <a:pt x="1037" y="1965"/>
                  </a:cubicBezTo>
                  <a:cubicBezTo>
                    <a:pt x="1394" y="1965"/>
                    <a:pt x="2061" y="1465"/>
                    <a:pt x="2061" y="988"/>
                  </a:cubicBezTo>
                  <a:cubicBezTo>
                    <a:pt x="2061" y="512"/>
                    <a:pt x="139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2" name="Google Shape;12792;p67"/>
            <p:cNvSpPr/>
            <p:nvPr/>
          </p:nvSpPr>
          <p:spPr>
            <a:xfrm>
              <a:off x="7553357" y="2030994"/>
              <a:ext cx="32416" cy="38144"/>
            </a:xfrm>
            <a:custGeom>
              <a:rect b="b" l="l" r="r" t="t"/>
              <a:pathLst>
                <a:path extrusionOk="0" h="1192" w="1013">
                  <a:moveTo>
                    <a:pt x="513" y="334"/>
                  </a:moveTo>
                  <a:cubicBezTo>
                    <a:pt x="608" y="334"/>
                    <a:pt x="691" y="418"/>
                    <a:pt x="691" y="513"/>
                  </a:cubicBezTo>
                  <a:lnTo>
                    <a:pt x="691" y="691"/>
                  </a:lnTo>
                  <a:cubicBezTo>
                    <a:pt x="691" y="787"/>
                    <a:pt x="596" y="870"/>
                    <a:pt x="513" y="870"/>
                  </a:cubicBezTo>
                  <a:cubicBezTo>
                    <a:pt x="406" y="870"/>
                    <a:pt x="334" y="775"/>
                    <a:pt x="334" y="691"/>
                  </a:cubicBezTo>
                  <a:lnTo>
                    <a:pt x="334" y="513"/>
                  </a:lnTo>
                  <a:cubicBezTo>
                    <a:pt x="334" y="406"/>
                    <a:pt x="418" y="334"/>
                    <a:pt x="513" y="334"/>
                  </a:cubicBezTo>
                  <a:close/>
                  <a:moveTo>
                    <a:pt x="513" y="1"/>
                  </a:moveTo>
                  <a:cubicBezTo>
                    <a:pt x="227" y="1"/>
                    <a:pt x="1" y="227"/>
                    <a:pt x="1" y="501"/>
                  </a:cubicBezTo>
                  <a:lnTo>
                    <a:pt x="1" y="680"/>
                  </a:lnTo>
                  <a:cubicBezTo>
                    <a:pt x="1" y="965"/>
                    <a:pt x="227" y="1192"/>
                    <a:pt x="513" y="1192"/>
                  </a:cubicBezTo>
                  <a:cubicBezTo>
                    <a:pt x="787" y="1192"/>
                    <a:pt x="1013" y="965"/>
                    <a:pt x="1013" y="680"/>
                  </a:cubicBezTo>
                  <a:lnTo>
                    <a:pt x="1013" y="501"/>
                  </a:lnTo>
                  <a:cubicBezTo>
                    <a:pt x="1013" y="239"/>
                    <a:pt x="775"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3" name="Google Shape;12793;p67"/>
            <p:cNvSpPr/>
            <p:nvPr/>
          </p:nvSpPr>
          <p:spPr>
            <a:xfrm>
              <a:off x="7652429" y="2030994"/>
              <a:ext cx="32416" cy="38144"/>
            </a:xfrm>
            <a:custGeom>
              <a:rect b="b" l="l" r="r" t="t"/>
              <a:pathLst>
                <a:path extrusionOk="0" h="1192" w="1013">
                  <a:moveTo>
                    <a:pt x="524" y="334"/>
                  </a:moveTo>
                  <a:cubicBezTo>
                    <a:pt x="632" y="334"/>
                    <a:pt x="703" y="418"/>
                    <a:pt x="703" y="513"/>
                  </a:cubicBezTo>
                  <a:lnTo>
                    <a:pt x="703" y="691"/>
                  </a:lnTo>
                  <a:cubicBezTo>
                    <a:pt x="703" y="787"/>
                    <a:pt x="608" y="870"/>
                    <a:pt x="524" y="870"/>
                  </a:cubicBezTo>
                  <a:cubicBezTo>
                    <a:pt x="417" y="870"/>
                    <a:pt x="346" y="775"/>
                    <a:pt x="346" y="691"/>
                  </a:cubicBezTo>
                  <a:lnTo>
                    <a:pt x="346" y="513"/>
                  </a:lnTo>
                  <a:cubicBezTo>
                    <a:pt x="346" y="406"/>
                    <a:pt x="429" y="334"/>
                    <a:pt x="524" y="334"/>
                  </a:cubicBezTo>
                  <a:close/>
                  <a:moveTo>
                    <a:pt x="512" y="1"/>
                  </a:moveTo>
                  <a:cubicBezTo>
                    <a:pt x="227" y="1"/>
                    <a:pt x="0" y="227"/>
                    <a:pt x="0" y="501"/>
                  </a:cubicBezTo>
                  <a:lnTo>
                    <a:pt x="0" y="680"/>
                  </a:lnTo>
                  <a:cubicBezTo>
                    <a:pt x="0" y="965"/>
                    <a:pt x="227" y="1192"/>
                    <a:pt x="512" y="1192"/>
                  </a:cubicBezTo>
                  <a:cubicBezTo>
                    <a:pt x="786" y="1192"/>
                    <a:pt x="1013" y="965"/>
                    <a:pt x="1013" y="680"/>
                  </a:cubicBezTo>
                  <a:lnTo>
                    <a:pt x="1013" y="501"/>
                  </a:lnTo>
                  <a:cubicBezTo>
                    <a:pt x="1013" y="239"/>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4" name="Google Shape;12794;p67"/>
            <p:cNvSpPr/>
            <p:nvPr/>
          </p:nvSpPr>
          <p:spPr>
            <a:xfrm>
              <a:off x="7435629" y="1964690"/>
              <a:ext cx="367712" cy="353248"/>
            </a:xfrm>
            <a:custGeom>
              <a:rect b="b" l="l" r="r" t="t"/>
              <a:pathLst>
                <a:path extrusionOk="0" h="11039" w="11491">
                  <a:moveTo>
                    <a:pt x="572" y="2549"/>
                  </a:moveTo>
                  <a:lnTo>
                    <a:pt x="572" y="2549"/>
                  </a:lnTo>
                  <a:cubicBezTo>
                    <a:pt x="1418" y="3275"/>
                    <a:pt x="2323" y="3692"/>
                    <a:pt x="2715" y="3847"/>
                  </a:cubicBezTo>
                  <a:cubicBezTo>
                    <a:pt x="2668" y="3990"/>
                    <a:pt x="2596" y="4121"/>
                    <a:pt x="2501" y="4240"/>
                  </a:cubicBezTo>
                  <a:cubicBezTo>
                    <a:pt x="2394" y="4395"/>
                    <a:pt x="2311" y="4537"/>
                    <a:pt x="2215" y="4704"/>
                  </a:cubicBezTo>
                  <a:cubicBezTo>
                    <a:pt x="2181" y="4706"/>
                    <a:pt x="2147" y="4706"/>
                    <a:pt x="2113" y="4706"/>
                  </a:cubicBezTo>
                  <a:cubicBezTo>
                    <a:pt x="1579" y="4706"/>
                    <a:pt x="1163" y="4529"/>
                    <a:pt x="894" y="4204"/>
                  </a:cubicBezTo>
                  <a:cubicBezTo>
                    <a:pt x="501" y="3692"/>
                    <a:pt x="525" y="2954"/>
                    <a:pt x="572" y="2549"/>
                  </a:cubicBezTo>
                  <a:close/>
                  <a:moveTo>
                    <a:pt x="5730" y="346"/>
                  </a:moveTo>
                  <a:cubicBezTo>
                    <a:pt x="5745" y="346"/>
                    <a:pt x="5760" y="346"/>
                    <a:pt x="5775" y="346"/>
                  </a:cubicBezTo>
                  <a:cubicBezTo>
                    <a:pt x="7037" y="382"/>
                    <a:pt x="8133" y="1347"/>
                    <a:pt x="8288" y="2597"/>
                  </a:cubicBezTo>
                  <a:cubicBezTo>
                    <a:pt x="8323" y="2787"/>
                    <a:pt x="8323" y="2978"/>
                    <a:pt x="8311" y="3180"/>
                  </a:cubicBezTo>
                  <a:cubicBezTo>
                    <a:pt x="8276" y="3514"/>
                    <a:pt x="8347" y="3859"/>
                    <a:pt x="8502" y="4192"/>
                  </a:cubicBezTo>
                  <a:cubicBezTo>
                    <a:pt x="8536" y="4244"/>
                    <a:pt x="8589" y="4283"/>
                    <a:pt x="8652" y="4283"/>
                  </a:cubicBezTo>
                  <a:cubicBezTo>
                    <a:pt x="8676" y="4283"/>
                    <a:pt x="8702" y="4277"/>
                    <a:pt x="8728" y="4264"/>
                  </a:cubicBezTo>
                  <a:cubicBezTo>
                    <a:pt x="8800" y="4216"/>
                    <a:pt x="8847" y="4133"/>
                    <a:pt x="8800" y="4037"/>
                  </a:cubicBezTo>
                  <a:cubicBezTo>
                    <a:pt x="8764" y="3978"/>
                    <a:pt x="8752" y="3930"/>
                    <a:pt x="8728" y="3871"/>
                  </a:cubicBezTo>
                  <a:cubicBezTo>
                    <a:pt x="9109" y="3716"/>
                    <a:pt x="10014" y="3299"/>
                    <a:pt x="10871" y="2585"/>
                  </a:cubicBezTo>
                  <a:lnTo>
                    <a:pt x="10871" y="2585"/>
                  </a:lnTo>
                  <a:cubicBezTo>
                    <a:pt x="10943" y="2954"/>
                    <a:pt x="10978" y="3692"/>
                    <a:pt x="10574" y="4204"/>
                  </a:cubicBezTo>
                  <a:cubicBezTo>
                    <a:pt x="10288" y="4549"/>
                    <a:pt x="9835" y="4728"/>
                    <a:pt x="9240" y="4728"/>
                  </a:cubicBezTo>
                  <a:cubicBezTo>
                    <a:pt x="9216" y="4680"/>
                    <a:pt x="9181" y="4621"/>
                    <a:pt x="9169" y="4573"/>
                  </a:cubicBezTo>
                  <a:cubicBezTo>
                    <a:pt x="9144" y="4524"/>
                    <a:pt x="9086" y="4492"/>
                    <a:pt x="9025" y="4492"/>
                  </a:cubicBezTo>
                  <a:cubicBezTo>
                    <a:pt x="8997" y="4492"/>
                    <a:pt x="8969" y="4499"/>
                    <a:pt x="8942" y="4514"/>
                  </a:cubicBezTo>
                  <a:cubicBezTo>
                    <a:pt x="8871" y="4561"/>
                    <a:pt x="8847" y="4668"/>
                    <a:pt x="8883" y="4740"/>
                  </a:cubicBezTo>
                  <a:cubicBezTo>
                    <a:pt x="9169" y="5228"/>
                    <a:pt x="9335" y="5800"/>
                    <a:pt x="9359" y="6371"/>
                  </a:cubicBezTo>
                  <a:lnTo>
                    <a:pt x="8680" y="6716"/>
                  </a:lnTo>
                  <a:lnTo>
                    <a:pt x="7728" y="6073"/>
                  </a:lnTo>
                  <a:cubicBezTo>
                    <a:pt x="7704" y="6059"/>
                    <a:pt x="7675" y="6053"/>
                    <a:pt x="7645" y="6053"/>
                  </a:cubicBezTo>
                  <a:cubicBezTo>
                    <a:pt x="7599" y="6053"/>
                    <a:pt x="7550" y="6068"/>
                    <a:pt x="7514" y="6097"/>
                  </a:cubicBezTo>
                  <a:lnTo>
                    <a:pt x="7335" y="6276"/>
                  </a:lnTo>
                  <a:cubicBezTo>
                    <a:pt x="7276" y="6335"/>
                    <a:pt x="7276" y="6431"/>
                    <a:pt x="7335" y="6490"/>
                  </a:cubicBezTo>
                  <a:cubicBezTo>
                    <a:pt x="7365" y="6520"/>
                    <a:pt x="7407" y="6535"/>
                    <a:pt x="7448" y="6535"/>
                  </a:cubicBezTo>
                  <a:cubicBezTo>
                    <a:pt x="7490" y="6535"/>
                    <a:pt x="7532" y="6520"/>
                    <a:pt x="7561" y="6490"/>
                  </a:cubicBezTo>
                  <a:lnTo>
                    <a:pt x="7633" y="6419"/>
                  </a:lnTo>
                  <a:lnTo>
                    <a:pt x="8561" y="7026"/>
                  </a:lnTo>
                  <a:cubicBezTo>
                    <a:pt x="8585" y="7050"/>
                    <a:pt x="8621" y="7062"/>
                    <a:pt x="8645" y="7062"/>
                  </a:cubicBezTo>
                  <a:cubicBezTo>
                    <a:pt x="8680" y="7062"/>
                    <a:pt x="8692" y="7062"/>
                    <a:pt x="8728" y="7050"/>
                  </a:cubicBezTo>
                  <a:lnTo>
                    <a:pt x="9871" y="6478"/>
                  </a:lnTo>
                  <a:lnTo>
                    <a:pt x="9871" y="6573"/>
                  </a:lnTo>
                  <a:cubicBezTo>
                    <a:pt x="9871" y="8859"/>
                    <a:pt x="8014" y="10717"/>
                    <a:pt x="5716" y="10717"/>
                  </a:cubicBezTo>
                  <a:cubicBezTo>
                    <a:pt x="3430" y="10717"/>
                    <a:pt x="1561" y="8859"/>
                    <a:pt x="1561" y="6573"/>
                  </a:cubicBezTo>
                  <a:cubicBezTo>
                    <a:pt x="1561" y="6454"/>
                    <a:pt x="1561" y="6335"/>
                    <a:pt x="1584" y="6216"/>
                  </a:cubicBezTo>
                  <a:lnTo>
                    <a:pt x="2180" y="6704"/>
                  </a:lnTo>
                  <a:cubicBezTo>
                    <a:pt x="2209" y="6728"/>
                    <a:pt x="2242" y="6740"/>
                    <a:pt x="2275" y="6740"/>
                  </a:cubicBezTo>
                  <a:cubicBezTo>
                    <a:pt x="2308" y="6740"/>
                    <a:pt x="2340" y="6728"/>
                    <a:pt x="2370" y="6704"/>
                  </a:cubicBezTo>
                  <a:lnTo>
                    <a:pt x="2954" y="6276"/>
                  </a:lnTo>
                  <a:lnTo>
                    <a:pt x="4263" y="7585"/>
                  </a:lnTo>
                  <a:cubicBezTo>
                    <a:pt x="4287" y="7609"/>
                    <a:pt x="4335" y="7621"/>
                    <a:pt x="4382" y="7621"/>
                  </a:cubicBezTo>
                  <a:cubicBezTo>
                    <a:pt x="4418" y="7621"/>
                    <a:pt x="4466" y="7609"/>
                    <a:pt x="4501" y="7585"/>
                  </a:cubicBezTo>
                  <a:lnTo>
                    <a:pt x="5394" y="6645"/>
                  </a:lnTo>
                  <a:lnTo>
                    <a:pt x="6311" y="7562"/>
                  </a:lnTo>
                  <a:cubicBezTo>
                    <a:pt x="6341" y="7591"/>
                    <a:pt x="6383" y="7606"/>
                    <a:pt x="6424" y="7606"/>
                  </a:cubicBezTo>
                  <a:cubicBezTo>
                    <a:pt x="6466" y="7606"/>
                    <a:pt x="6508" y="7591"/>
                    <a:pt x="6537" y="7562"/>
                  </a:cubicBezTo>
                  <a:lnTo>
                    <a:pt x="7061" y="7050"/>
                  </a:lnTo>
                  <a:cubicBezTo>
                    <a:pt x="7121" y="6990"/>
                    <a:pt x="7121" y="6883"/>
                    <a:pt x="7061" y="6823"/>
                  </a:cubicBezTo>
                  <a:cubicBezTo>
                    <a:pt x="7031" y="6794"/>
                    <a:pt x="6990" y="6779"/>
                    <a:pt x="6948" y="6779"/>
                  </a:cubicBezTo>
                  <a:cubicBezTo>
                    <a:pt x="6906" y="6779"/>
                    <a:pt x="6865" y="6794"/>
                    <a:pt x="6835" y="6823"/>
                  </a:cubicBezTo>
                  <a:lnTo>
                    <a:pt x="6430" y="7228"/>
                  </a:lnTo>
                  <a:lnTo>
                    <a:pt x="5513" y="6300"/>
                  </a:lnTo>
                  <a:cubicBezTo>
                    <a:pt x="5478" y="6276"/>
                    <a:pt x="5430" y="6252"/>
                    <a:pt x="5394" y="6252"/>
                  </a:cubicBezTo>
                  <a:cubicBezTo>
                    <a:pt x="5347" y="6252"/>
                    <a:pt x="5299" y="6276"/>
                    <a:pt x="5275" y="6300"/>
                  </a:cubicBezTo>
                  <a:lnTo>
                    <a:pt x="4382" y="7240"/>
                  </a:lnTo>
                  <a:lnTo>
                    <a:pt x="3085" y="5942"/>
                  </a:lnTo>
                  <a:cubicBezTo>
                    <a:pt x="3053" y="5911"/>
                    <a:pt x="3012" y="5896"/>
                    <a:pt x="2971" y="5896"/>
                  </a:cubicBezTo>
                  <a:cubicBezTo>
                    <a:pt x="2934" y="5896"/>
                    <a:pt x="2898" y="5908"/>
                    <a:pt x="2870" y="5931"/>
                  </a:cubicBezTo>
                  <a:lnTo>
                    <a:pt x="2275" y="6371"/>
                  </a:lnTo>
                  <a:lnTo>
                    <a:pt x="2096" y="6228"/>
                  </a:lnTo>
                  <a:cubicBezTo>
                    <a:pt x="2156" y="5585"/>
                    <a:pt x="2382" y="4990"/>
                    <a:pt x="2751" y="4466"/>
                  </a:cubicBezTo>
                  <a:cubicBezTo>
                    <a:pt x="3025" y="4085"/>
                    <a:pt x="3156" y="3621"/>
                    <a:pt x="3132" y="3133"/>
                  </a:cubicBezTo>
                  <a:lnTo>
                    <a:pt x="3132" y="2954"/>
                  </a:lnTo>
                  <a:cubicBezTo>
                    <a:pt x="3132" y="2251"/>
                    <a:pt x="3406" y="1585"/>
                    <a:pt x="3906" y="1097"/>
                  </a:cubicBezTo>
                  <a:cubicBezTo>
                    <a:pt x="4395" y="607"/>
                    <a:pt x="5044" y="346"/>
                    <a:pt x="5730" y="346"/>
                  </a:cubicBezTo>
                  <a:close/>
                  <a:moveTo>
                    <a:pt x="5778" y="1"/>
                  </a:moveTo>
                  <a:cubicBezTo>
                    <a:pt x="5008" y="1"/>
                    <a:pt x="4264" y="298"/>
                    <a:pt x="3716" y="835"/>
                  </a:cubicBezTo>
                  <a:cubicBezTo>
                    <a:pt x="3144" y="1394"/>
                    <a:pt x="2835" y="2132"/>
                    <a:pt x="2835" y="2918"/>
                  </a:cubicBezTo>
                  <a:lnTo>
                    <a:pt x="2835" y="3121"/>
                  </a:lnTo>
                  <a:cubicBezTo>
                    <a:pt x="2846" y="3252"/>
                    <a:pt x="2835" y="3394"/>
                    <a:pt x="2823" y="3537"/>
                  </a:cubicBezTo>
                  <a:cubicBezTo>
                    <a:pt x="2382" y="3359"/>
                    <a:pt x="1430" y="2906"/>
                    <a:pt x="584" y="2121"/>
                  </a:cubicBezTo>
                  <a:cubicBezTo>
                    <a:pt x="552" y="2089"/>
                    <a:pt x="515" y="2073"/>
                    <a:pt x="484" y="2073"/>
                  </a:cubicBezTo>
                  <a:cubicBezTo>
                    <a:pt x="468" y="2073"/>
                    <a:pt x="453" y="2077"/>
                    <a:pt x="441" y="2085"/>
                  </a:cubicBezTo>
                  <a:cubicBezTo>
                    <a:pt x="382" y="2109"/>
                    <a:pt x="334" y="2144"/>
                    <a:pt x="334" y="2204"/>
                  </a:cubicBezTo>
                  <a:cubicBezTo>
                    <a:pt x="322" y="2263"/>
                    <a:pt x="1" y="3573"/>
                    <a:pt x="679" y="4407"/>
                  </a:cubicBezTo>
                  <a:cubicBezTo>
                    <a:pt x="989" y="4811"/>
                    <a:pt x="1477" y="5026"/>
                    <a:pt x="2096" y="5049"/>
                  </a:cubicBezTo>
                  <a:cubicBezTo>
                    <a:pt x="1989" y="5347"/>
                    <a:pt x="1894" y="5657"/>
                    <a:pt x="1846" y="5978"/>
                  </a:cubicBezTo>
                  <a:lnTo>
                    <a:pt x="1584" y="5752"/>
                  </a:lnTo>
                  <a:cubicBezTo>
                    <a:pt x="1553" y="5720"/>
                    <a:pt x="1516" y="5710"/>
                    <a:pt x="1477" y="5710"/>
                  </a:cubicBezTo>
                  <a:cubicBezTo>
                    <a:pt x="1457" y="5710"/>
                    <a:pt x="1438" y="5712"/>
                    <a:pt x="1418" y="5716"/>
                  </a:cubicBezTo>
                  <a:cubicBezTo>
                    <a:pt x="1358" y="5752"/>
                    <a:pt x="1334" y="5800"/>
                    <a:pt x="1311" y="5859"/>
                  </a:cubicBezTo>
                  <a:cubicBezTo>
                    <a:pt x="1299" y="6097"/>
                    <a:pt x="1287" y="6335"/>
                    <a:pt x="1287" y="6550"/>
                  </a:cubicBezTo>
                  <a:cubicBezTo>
                    <a:pt x="1287" y="9026"/>
                    <a:pt x="3287" y="11038"/>
                    <a:pt x="5763" y="11038"/>
                  </a:cubicBezTo>
                  <a:cubicBezTo>
                    <a:pt x="8228" y="11038"/>
                    <a:pt x="10240" y="9026"/>
                    <a:pt x="10240" y="6550"/>
                  </a:cubicBezTo>
                  <a:lnTo>
                    <a:pt x="10240" y="6192"/>
                  </a:lnTo>
                  <a:cubicBezTo>
                    <a:pt x="10240" y="6115"/>
                    <a:pt x="10179" y="6048"/>
                    <a:pt x="10094" y="6048"/>
                  </a:cubicBezTo>
                  <a:cubicBezTo>
                    <a:pt x="10087" y="6048"/>
                    <a:pt x="10081" y="6049"/>
                    <a:pt x="10074" y="6050"/>
                  </a:cubicBezTo>
                  <a:cubicBezTo>
                    <a:pt x="10050" y="6050"/>
                    <a:pt x="10014" y="6061"/>
                    <a:pt x="9990" y="6073"/>
                  </a:cubicBezTo>
                  <a:lnTo>
                    <a:pt x="9728" y="6216"/>
                  </a:lnTo>
                  <a:cubicBezTo>
                    <a:pt x="9693" y="5811"/>
                    <a:pt x="9585" y="5407"/>
                    <a:pt x="9442" y="5038"/>
                  </a:cubicBezTo>
                  <a:cubicBezTo>
                    <a:pt x="10074" y="5002"/>
                    <a:pt x="10550" y="4799"/>
                    <a:pt x="10871" y="4395"/>
                  </a:cubicBezTo>
                  <a:cubicBezTo>
                    <a:pt x="11490" y="3573"/>
                    <a:pt x="11181" y="2251"/>
                    <a:pt x="11169" y="2204"/>
                  </a:cubicBezTo>
                  <a:cubicBezTo>
                    <a:pt x="11157" y="2144"/>
                    <a:pt x="11109" y="2109"/>
                    <a:pt x="11062" y="2085"/>
                  </a:cubicBezTo>
                  <a:cubicBezTo>
                    <a:pt x="11047" y="2082"/>
                    <a:pt x="11032" y="2080"/>
                    <a:pt x="11018" y="2080"/>
                  </a:cubicBezTo>
                  <a:cubicBezTo>
                    <a:pt x="10975" y="2080"/>
                    <a:pt x="10937" y="2094"/>
                    <a:pt x="10919" y="2121"/>
                  </a:cubicBezTo>
                  <a:cubicBezTo>
                    <a:pt x="10062" y="2906"/>
                    <a:pt x="9097" y="3359"/>
                    <a:pt x="8680" y="3537"/>
                  </a:cubicBezTo>
                  <a:cubicBezTo>
                    <a:pt x="8669" y="3418"/>
                    <a:pt x="8645" y="3299"/>
                    <a:pt x="8669" y="3180"/>
                  </a:cubicBezTo>
                  <a:cubicBezTo>
                    <a:pt x="8680" y="2966"/>
                    <a:pt x="8680" y="2740"/>
                    <a:pt x="8657" y="2537"/>
                  </a:cubicBezTo>
                  <a:cubicBezTo>
                    <a:pt x="8454" y="1120"/>
                    <a:pt x="7240" y="37"/>
                    <a:pt x="5823" y="1"/>
                  </a:cubicBezTo>
                  <a:cubicBezTo>
                    <a:pt x="5808" y="1"/>
                    <a:pt x="5793" y="1"/>
                    <a:pt x="57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795" name="Google Shape;12795;p67"/>
          <p:cNvGrpSpPr/>
          <p:nvPr/>
        </p:nvGrpSpPr>
        <p:grpSpPr>
          <a:xfrm>
            <a:off x="2512749" y="1965042"/>
            <a:ext cx="333024" cy="352896"/>
            <a:chOff x="2512749" y="1965042"/>
            <a:chExt cx="333024" cy="352896"/>
          </a:xfrm>
        </p:grpSpPr>
        <p:sp>
          <p:nvSpPr>
            <p:cNvPr id="12796" name="Google Shape;12796;p67"/>
            <p:cNvSpPr/>
            <p:nvPr/>
          </p:nvSpPr>
          <p:spPr>
            <a:xfrm>
              <a:off x="2590829" y="2129682"/>
              <a:ext cx="49568" cy="60224"/>
            </a:xfrm>
            <a:custGeom>
              <a:rect b="b" l="l" r="r" t="t"/>
              <a:pathLst>
                <a:path extrusionOk="0" h="1882" w="1549">
                  <a:moveTo>
                    <a:pt x="775" y="1"/>
                  </a:moveTo>
                  <a:cubicBezTo>
                    <a:pt x="358" y="1"/>
                    <a:pt x="1" y="346"/>
                    <a:pt x="1" y="775"/>
                  </a:cubicBezTo>
                  <a:lnTo>
                    <a:pt x="1" y="1120"/>
                  </a:lnTo>
                  <a:cubicBezTo>
                    <a:pt x="1" y="1537"/>
                    <a:pt x="346" y="1882"/>
                    <a:pt x="775" y="1882"/>
                  </a:cubicBezTo>
                  <a:cubicBezTo>
                    <a:pt x="1203" y="1882"/>
                    <a:pt x="1549" y="1548"/>
                    <a:pt x="1549" y="1120"/>
                  </a:cubicBezTo>
                  <a:lnTo>
                    <a:pt x="1549" y="775"/>
                  </a:lnTo>
                  <a:cubicBezTo>
                    <a:pt x="1537" y="667"/>
                    <a:pt x="1525" y="548"/>
                    <a:pt x="1465" y="441"/>
                  </a:cubicBezTo>
                  <a:cubicBezTo>
                    <a:pt x="1431" y="390"/>
                    <a:pt x="1372" y="351"/>
                    <a:pt x="1315" y="351"/>
                  </a:cubicBezTo>
                  <a:cubicBezTo>
                    <a:pt x="1293" y="351"/>
                    <a:pt x="1271" y="356"/>
                    <a:pt x="1251" y="370"/>
                  </a:cubicBezTo>
                  <a:cubicBezTo>
                    <a:pt x="1180" y="417"/>
                    <a:pt x="1132" y="501"/>
                    <a:pt x="1180" y="584"/>
                  </a:cubicBezTo>
                  <a:cubicBezTo>
                    <a:pt x="1203" y="644"/>
                    <a:pt x="1227" y="703"/>
                    <a:pt x="1227" y="775"/>
                  </a:cubicBezTo>
                  <a:lnTo>
                    <a:pt x="1227" y="1120"/>
                  </a:lnTo>
                  <a:cubicBezTo>
                    <a:pt x="1227" y="1358"/>
                    <a:pt x="1025" y="1560"/>
                    <a:pt x="775" y="1560"/>
                  </a:cubicBezTo>
                  <a:cubicBezTo>
                    <a:pt x="525" y="1560"/>
                    <a:pt x="334" y="1370"/>
                    <a:pt x="334" y="1120"/>
                  </a:cubicBezTo>
                  <a:lnTo>
                    <a:pt x="334" y="775"/>
                  </a:lnTo>
                  <a:cubicBezTo>
                    <a:pt x="334" y="536"/>
                    <a:pt x="525" y="322"/>
                    <a:pt x="775" y="322"/>
                  </a:cubicBezTo>
                  <a:cubicBezTo>
                    <a:pt x="870" y="322"/>
                    <a:pt x="942" y="251"/>
                    <a:pt x="942" y="167"/>
                  </a:cubicBezTo>
                  <a:cubicBezTo>
                    <a:pt x="942" y="72"/>
                    <a:pt x="870" y="1"/>
                    <a:pt x="7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7" name="Google Shape;12797;p67"/>
            <p:cNvSpPr/>
            <p:nvPr/>
          </p:nvSpPr>
          <p:spPr>
            <a:xfrm>
              <a:off x="2718477" y="2129682"/>
              <a:ext cx="49568" cy="60224"/>
            </a:xfrm>
            <a:custGeom>
              <a:rect b="b" l="l" r="r" t="t"/>
              <a:pathLst>
                <a:path extrusionOk="0" h="1882" w="1549">
                  <a:moveTo>
                    <a:pt x="774" y="1"/>
                  </a:moveTo>
                  <a:cubicBezTo>
                    <a:pt x="358" y="1"/>
                    <a:pt x="1" y="346"/>
                    <a:pt x="1" y="775"/>
                  </a:cubicBezTo>
                  <a:lnTo>
                    <a:pt x="1" y="1120"/>
                  </a:lnTo>
                  <a:cubicBezTo>
                    <a:pt x="1" y="1537"/>
                    <a:pt x="346" y="1882"/>
                    <a:pt x="774" y="1882"/>
                  </a:cubicBezTo>
                  <a:cubicBezTo>
                    <a:pt x="1191" y="1882"/>
                    <a:pt x="1548" y="1548"/>
                    <a:pt x="1548" y="1120"/>
                  </a:cubicBezTo>
                  <a:lnTo>
                    <a:pt x="1548" y="775"/>
                  </a:lnTo>
                  <a:cubicBezTo>
                    <a:pt x="1536" y="667"/>
                    <a:pt x="1501" y="548"/>
                    <a:pt x="1465" y="441"/>
                  </a:cubicBezTo>
                  <a:cubicBezTo>
                    <a:pt x="1431" y="390"/>
                    <a:pt x="1372" y="351"/>
                    <a:pt x="1315" y="351"/>
                  </a:cubicBezTo>
                  <a:cubicBezTo>
                    <a:pt x="1292" y="351"/>
                    <a:pt x="1271" y="356"/>
                    <a:pt x="1251" y="370"/>
                  </a:cubicBezTo>
                  <a:cubicBezTo>
                    <a:pt x="1179" y="417"/>
                    <a:pt x="1132" y="501"/>
                    <a:pt x="1179" y="584"/>
                  </a:cubicBezTo>
                  <a:cubicBezTo>
                    <a:pt x="1203" y="644"/>
                    <a:pt x="1215" y="703"/>
                    <a:pt x="1215" y="775"/>
                  </a:cubicBezTo>
                  <a:lnTo>
                    <a:pt x="1215" y="1120"/>
                  </a:lnTo>
                  <a:cubicBezTo>
                    <a:pt x="1215" y="1358"/>
                    <a:pt x="1024" y="1560"/>
                    <a:pt x="774" y="1560"/>
                  </a:cubicBezTo>
                  <a:cubicBezTo>
                    <a:pt x="536" y="1560"/>
                    <a:pt x="322" y="1370"/>
                    <a:pt x="322" y="1120"/>
                  </a:cubicBezTo>
                  <a:lnTo>
                    <a:pt x="322" y="775"/>
                  </a:lnTo>
                  <a:cubicBezTo>
                    <a:pt x="322" y="536"/>
                    <a:pt x="524" y="322"/>
                    <a:pt x="774" y="322"/>
                  </a:cubicBezTo>
                  <a:cubicBezTo>
                    <a:pt x="870" y="322"/>
                    <a:pt x="941" y="251"/>
                    <a:pt x="941" y="167"/>
                  </a:cubicBezTo>
                  <a:cubicBezTo>
                    <a:pt x="941" y="72"/>
                    <a:pt x="870" y="1"/>
                    <a:pt x="7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8" name="Google Shape;12798;p67"/>
            <p:cNvSpPr/>
            <p:nvPr/>
          </p:nvSpPr>
          <p:spPr>
            <a:xfrm>
              <a:off x="2624365" y="2242994"/>
              <a:ext cx="110528" cy="52064"/>
            </a:xfrm>
            <a:custGeom>
              <a:rect b="b" l="l" r="r" t="t"/>
              <a:pathLst>
                <a:path extrusionOk="0" h="1627" w="3454">
                  <a:moveTo>
                    <a:pt x="1870" y="365"/>
                  </a:moveTo>
                  <a:cubicBezTo>
                    <a:pt x="1882" y="365"/>
                    <a:pt x="1882" y="389"/>
                    <a:pt x="1906" y="389"/>
                  </a:cubicBezTo>
                  <a:cubicBezTo>
                    <a:pt x="2001" y="460"/>
                    <a:pt x="2120" y="508"/>
                    <a:pt x="2239" y="555"/>
                  </a:cubicBezTo>
                  <a:lnTo>
                    <a:pt x="2239" y="793"/>
                  </a:lnTo>
                  <a:cubicBezTo>
                    <a:pt x="2239" y="1091"/>
                    <a:pt x="2001" y="1329"/>
                    <a:pt x="1703" y="1329"/>
                  </a:cubicBezTo>
                  <a:cubicBezTo>
                    <a:pt x="1406" y="1329"/>
                    <a:pt x="1168" y="1091"/>
                    <a:pt x="1168" y="793"/>
                  </a:cubicBezTo>
                  <a:lnTo>
                    <a:pt x="1168" y="555"/>
                  </a:lnTo>
                  <a:cubicBezTo>
                    <a:pt x="1287" y="520"/>
                    <a:pt x="1406" y="460"/>
                    <a:pt x="1513" y="389"/>
                  </a:cubicBezTo>
                  <a:cubicBezTo>
                    <a:pt x="1525" y="389"/>
                    <a:pt x="1525" y="365"/>
                    <a:pt x="1537" y="365"/>
                  </a:cubicBezTo>
                  <a:lnTo>
                    <a:pt x="1537" y="603"/>
                  </a:lnTo>
                  <a:cubicBezTo>
                    <a:pt x="1537" y="698"/>
                    <a:pt x="1620" y="770"/>
                    <a:pt x="1703" y="770"/>
                  </a:cubicBezTo>
                  <a:cubicBezTo>
                    <a:pt x="1799" y="770"/>
                    <a:pt x="1870" y="698"/>
                    <a:pt x="1870" y="603"/>
                  </a:cubicBezTo>
                  <a:lnTo>
                    <a:pt x="1870" y="365"/>
                  </a:lnTo>
                  <a:close/>
                  <a:moveTo>
                    <a:pt x="173" y="0"/>
                  </a:moveTo>
                  <a:cubicBezTo>
                    <a:pt x="132" y="0"/>
                    <a:pt x="91" y="18"/>
                    <a:pt x="60" y="55"/>
                  </a:cubicBezTo>
                  <a:cubicBezTo>
                    <a:pt x="1" y="115"/>
                    <a:pt x="1" y="222"/>
                    <a:pt x="72" y="282"/>
                  </a:cubicBezTo>
                  <a:cubicBezTo>
                    <a:pt x="298" y="472"/>
                    <a:pt x="572" y="591"/>
                    <a:pt x="870" y="591"/>
                  </a:cubicBezTo>
                  <a:lnTo>
                    <a:pt x="894" y="591"/>
                  </a:lnTo>
                  <a:lnTo>
                    <a:pt x="894" y="770"/>
                  </a:lnTo>
                  <a:cubicBezTo>
                    <a:pt x="894" y="1246"/>
                    <a:pt x="1275" y="1627"/>
                    <a:pt x="1739" y="1627"/>
                  </a:cubicBezTo>
                  <a:cubicBezTo>
                    <a:pt x="2203" y="1627"/>
                    <a:pt x="2584" y="1234"/>
                    <a:pt x="2584" y="770"/>
                  </a:cubicBezTo>
                  <a:lnTo>
                    <a:pt x="2584" y="591"/>
                  </a:lnTo>
                  <a:lnTo>
                    <a:pt x="2596" y="591"/>
                  </a:lnTo>
                  <a:cubicBezTo>
                    <a:pt x="2894" y="591"/>
                    <a:pt x="3180" y="496"/>
                    <a:pt x="3406" y="282"/>
                  </a:cubicBezTo>
                  <a:cubicBezTo>
                    <a:pt x="3454" y="234"/>
                    <a:pt x="3454" y="139"/>
                    <a:pt x="3394" y="55"/>
                  </a:cubicBezTo>
                  <a:cubicBezTo>
                    <a:pt x="3361" y="23"/>
                    <a:pt x="3314" y="4"/>
                    <a:pt x="3268" y="4"/>
                  </a:cubicBezTo>
                  <a:cubicBezTo>
                    <a:pt x="3231" y="4"/>
                    <a:pt x="3195" y="17"/>
                    <a:pt x="3168" y="43"/>
                  </a:cubicBezTo>
                  <a:cubicBezTo>
                    <a:pt x="3001" y="198"/>
                    <a:pt x="2799" y="270"/>
                    <a:pt x="2584" y="270"/>
                  </a:cubicBezTo>
                  <a:cubicBezTo>
                    <a:pt x="2406" y="270"/>
                    <a:pt x="2239" y="210"/>
                    <a:pt x="2096" y="115"/>
                  </a:cubicBezTo>
                  <a:cubicBezTo>
                    <a:pt x="1983" y="43"/>
                    <a:pt x="1852" y="8"/>
                    <a:pt x="1721" y="8"/>
                  </a:cubicBezTo>
                  <a:cubicBezTo>
                    <a:pt x="1590" y="8"/>
                    <a:pt x="1459" y="43"/>
                    <a:pt x="1346" y="115"/>
                  </a:cubicBezTo>
                  <a:cubicBezTo>
                    <a:pt x="1203" y="222"/>
                    <a:pt x="1037" y="270"/>
                    <a:pt x="858" y="270"/>
                  </a:cubicBezTo>
                  <a:cubicBezTo>
                    <a:pt x="656" y="270"/>
                    <a:pt x="441" y="198"/>
                    <a:pt x="275" y="43"/>
                  </a:cubicBezTo>
                  <a:cubicBezTo>
                    <a:pt x="246" y="15"/>
                    <a:pt x="210"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799" name="Google Shape;12799;p67"/>
            <p:cNvSpPr/>
            <p:nvPr/>
          </p:nvSpPr>
          <p:spPr>
            <a:xfrm>
              <a:off x="2654477" y="2194834"/>
              <a:ext cx="49184" cy="38144"/>
            </a:xfrm>
            <a:custGeom>
              <a:rect b="b" l="l" r="r" t="t"/>
              <a:pathLst>
                <a:path extrusionOk="0" h="1192" w="1537">
                  <a:moveTo>
                    <a:pt x="1131" y="346"/>
                  </a:moveTo>
                  <a:cubicBezTo>
                    <a:pt x="1155" y="346"/>
                    <a:pt x="1167" y="346"/>
                    <a:pt x="1167" y="358"/>
                  </a:cubicBezTo>
                  <a:cubicBezTo>
                    <a:pt x="1203" y="358"/>
                    <a:pt x="1203" y="370"/>
                    <a:pt x="1179" y="393"/>
                  </a:cubicBezTo>
                  <a:lnTo>
                    <a:pt x="798" y="870"/>
                  </a:lnTo>
                  <a:cubicBezTo>
                    <a:pt x="786" y="882"/>
                    <a:pt x="786" y="882"/>
                    <a:pt x="762" y="882"/>
                  </a:cubicBezTo>
                  <a:cubicBezTo>
                    <a:pt x="750" y="882"/>
                    <a:pt x="750" y="882"/>
                    <a:pt x="738" y="870"/>
                  </a:cubicBezTo>
                  <a:lnTo>
                    <a:pt x="346" y="393"/>
                  </a:lnTo>
                  <a:cubicBezTo>
                    <a:pt x="334" y="370"/>
                    <a:pt x="334" y="358"/>
                    <a:pt x="346" y="358"/>
                  </a:cubicBezTo>
                  <a:cubicBezTo>
                    <a:pt x="357" y="358"/>
                    <a:pt x="357" y="346"/>
                    <a:pt x="381" y="346"/>
                  </a:cubicBezTo>
                  <a:close/>
                  <a:moveTo>
                    <a:pt x="393" y="1"/>
                  </a:moveTo>
                  <a:cubicBezTo>
                    <a:pt x="262" y="1"/>
                    <a:pt x="131" y="72"/>
                    <a:pt x="60" y="215"/>
                  </a:cubicBezTo>
                  <a:cubicBezTo>
                    <a:pt x="0" y="334"/>
                    <a:pt x="24" y="477"/>
                    <a:pt x="107" y="584"/>
                  </a:cubicBezTo>
                  <a:lnTo>
                    <a:pt x="500" y="1060"/>
                  </a:lnTo>
                  <a:cubicBezTo>
                    <a:pt x="572" y="1144"/>
                    <a:pt x="655" y="1191"/>
                    <a:pt x="774" y="1191"/>
                  </a:cubicBezTo>
                  <a:cubicBezTo>
                    <a:pt x="881" y="1191"/>
                    <a:pt x="989" y="1144"/>
                    <a:pt x="1060" y="1060"/>
                  </a:cubicBezTo>
                  <a:lnTo>
                    <a:pt x="1453" y="584"/>
                  </a:lnTo>
                  <a:cubicBezTo>
                    <a:pt x="1524" y="477"/>
                    <a:pt x="1536" y="334"/>
                    <a:pt x="1477" y="215"/>
                  </a:cubicBezTo>
                  <a:cubicBezTo>
                    <a:pt x="1417" y="96"/>
                    <a:pt x="1298" y="1"/>
                    <a:pt x="1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0" name="Google Shape;12800;p67"/>
            <p:cNvSpPr/>
            <p:nvPr/>
          </p:nvSpPr>
          <p:spPr>
            <a:xfrm>
              <a:off x="2512749" y="1965042"/>
              <a:ext cx="333024" cy="352896"/>
            </a:xfrm>
            <a:custGeom>
              <a:rect b="b" l="l" r="r" t="t"/>
              <a:pathLst>
                <a:path extrusionOk="0" h="11028" w="10407">
                  <a:moveTo>
                    <a:pt x="1038" y="321"/>
                  </a:moveTo>
                  <a:cubicBezTo>
                    <a:pt x="1078" y="321"/>
                    <a:pt x="1119" y="335"/>
                    <a:pt x="1155" y="371"/>
                  </a:cubicBezTo>
                  <a:lnTo>
                    <a:pt x="3108" y="1955"/>
                  </a:lnTo>
                  <a:cubicBezTo>
                    <a:pt x="2881" y="2062"/>
                    <a:pt x="2667" y="2181"/>
                    <a:pt x="2441" y="2300"/>
                  </a:cubicBezTo>
                  <a:lnTo>
                    <a:pt x="846" y="502"/>
                  </a:lnTo>
                  <a:cubicBezTo>
                    <a:pt x="869" y="431"/>
                    <a:pt x="905" y="371"/>
                    <a:pt x="965" y="335"/>
                  </a:cubicBezTo>
                  <a:cubicBezTo>
                    <a:pt x="988" y="326"/>
                    <a:pt x="1012" y="321"/>
                    <a:pt x="1038" y="321"/>
                  </a:cubicBezTo>
                  <a:close/>
                  <a:moveTo>
                    <a:pt x="869" y="990"/>
                  </a:moveTo>
                  <a:lnTo>
                    <a:pt x="2191" y="2479"/>
                  </a:lnTo>
                  <a:cubicBezTo>
                    <a:pt x="2012" y="2610"/>
                    <a:pt x="1834" y="2752"/>
                    <a:pt x="1667" y="2907"/>
                  </a:cubicBezTo>
                  <a:cubicBezTo>
                    <a:pt x="1357" y="3205"/>
                    <a:pt x="1084" y="3538"/>
                    <a:pt x="869" y="3895"/>
                  </a:cubicBezTo>
                  <a:lnTo>
                    <a:pt x="869" y="990"/>
                  </a:lnTo>
                  <a:close/>
                  <a:moveTo>
                    <a:pt x="9373" y="324"/>
                  </a:moveTo>
                  <a:cubicBezTo>
                    <a:pt x="9394" y="324"/>
                    <a:pt x="9414" y="328"/>
                    <a:pt x="9430" y="335"/>
                  </a:cubicBezTo>
                  <a:cubicBezTo>
                    <a:pt x="9489" y="371"/>
                    <a:pt x="9537" y="431"/>
                    <a:pt x="9537" y="502"/>
                  </a:cubicBezTo>
                  <a:lnTo>
                    <a:pt x="9228" y="859"/>
                  </a:lnTo>
                  <a:cubicBezTo>
                    <a:pt x="9168" y="919"/>
                    <a:pt x="9168" y="1026"/>
                    <a:pt x="9239" y="1086"/>
                  </a:cubicBezTo>
                  <a:cubicBezTo>
                    <a:pt x="9275" y="1109"/>
                    <a:pt x="9323" y="1121"/>
                    <a:pt x="9347" y="1121"/>
                  </a:cubicBezTo>
                  <a:cubicBezTo>
                    <a:pt x="9394" y="1121"/>
                    <a:pt x="9442" y="1109"/>
                    <a:pt x="9466" y="1062"/>
                  </a:cubicBezTo>
                  <a:lnTo>
                    <a:pt x="9537" y="990"/>
                  </a:lnTo>
                  <a:lnTo>
                    <a:pt x="9537" y="3895"/>
                  </a:lnTo>
                  <a:cubicBezTo>
                    <a:pt x="9323" y="3538"/>
                    <a:pt x="9049" y="3205"/>
                    <a:pt x="8739" y="2907"/>
                  </a:cubicBezTo>
                  <a:cubicBezTo>
                    <a:pt x="8573" y="2764"/>
                    <a:pt x="8394" y="2610"/>
                    <a:pt x="8215" y="2479"/>
                  </a:cubicBezTo>
                  <a:lnTo>
                    <a:pt x="9001" y="1586"/>
                  </a:lnTo>
                  <a:cubicBezTo>
                    <a:pt x="9061" y="1526"/>
                    <a:pt x="9061" y="1419"/>
                    <a:pt x="8989" y="1359"/>
                  </a:cubicBezTo>
                  <a:cubicBezTo>
                    <a:pt x="8962" y="1332"/>
                    <a:pt x="8925" y="1317"/>
                    <a:pt x="8887" y="1317"/>
                  </a:cubicBezTo>
                  <a:cubicBezTo>
                    <a:pt x="8842" y="1317"/>
                    <a:pt x="8795" y="1338"/>
                    <a:pt x="8763" y="1383"/>
                  </a:cubicBezTo>
                  <a:lnTo>
                    <a:pt x="7942" y="2300"/>
                  </a:lnTo>
                  <a:cubicBezTo>
                    <a:pt x="7739" y="2169"/>
                    <a:pt x="7513" y="2050"/>
                    <a:pt x="7275" y="1955"/>
                  </a:cubicBezTo>
                  <a:lnTo>
                    <a:pt x="9239" y="371"/>
                  </a:lnTo>
                  <a:cubicBezTo>
                    <a:pt x="9279" y="339"/>
                    <a:pt x="9329" y="324"/>
                    <a:pt x="9373" y="324"/>
                  </a:cubicBezTo>
                  <a:close/>
                  <a:moveTo>
                    <a:pt x="5191" y="1859"/>
                  </a:moveTo>
                  <a:cubicBezTo>
                    <a:pt x="7787" y="1859"/>
                    <a:pt x="9882" y="3836"/>
                    <a:pt x="9882" y="6277"/>
                  </a:cubicBezTo>
                  <a:cubicBezTo>
                    <a:pt x="9882" y="6753"/>
                    <a:pt x="9811" y="7217"/>
                    <a:pt x="9656" y="7646"/>
                  </a:cubicBezTo>
                  <a:cubicBezTo>
                    <a:pt x="8940" y="7550"/>
                    <a:pt x="8096" y="7537"/>
                    <a:pt x="7673" y="7537"/>
                  </a:cubicBezTo>
                  <a:cubicBezTo>
                    <a:pt x="7520" y="7537"/>
                    <a:pt x="7422" y="7539"/>
                    <a:pt x="7406" y="7539"/>
                  </a:cubicBezTo>
                  <a:cubicBezTo>
                    <a:pt x="7323" y="7539"/>
                    <a:pt x="7251" y="7610"/>
                    <a:pt x="7251" y="7705"/>
                  </a:cubicBezTo>
                  <a:cubicBezTo>
                    <a:pt x="7251" y="7789"/>
                    <a:pt x="7323" y="7872"/>
                    <a:pt x="7406" y="7872"/>
                  </a:cubicBezTo>
                  <a:cubicBezTo>
                    <a:pt x="7415" y="7872"/>
                    <a:pt x="7581" y="7867"/>
                    <a:pt x="7836" y="7867"/>
                  </a:cubicBezTo>
                  <a:cubicBezTo>
                    <a:pt x="8260" y="7867"/>
                    <a:pt x="8930" y="7881"/>
                    <a:pt x="9525" y="7955"/>
                  </a:cubicBezTo>
                  <a:cubicBezTo>
                    <a:pt x="9418" y="8194"/>
                    <a:pt x="9287" y="8432"/>
                    <a:pt x="9156" y="8646"/>
                  </a:cubicBezTo>
                  <a:cubicBezTo>
                    <a:pt x="8204" y="8289"/>
                    <a:pt x="7203" y="8086"/>
                    <a:pt x="7156" y="8075"/>
                  </a:cubicBezTo>
                  <a:cubicBezTo>
                    <a:pt x="7149" y="8074"/>
                    <a:pt x="7141" y="8073"/>
                    <a:pt x="7134" y="8073"/>
                  </a:cubicBezTo>
                  <a:cubicBezTo>
                    <a:pt x="7057" y="8073"/>
                    <a:pt x="6976" y="8129"/>
                    <a:pt x="6965" y="8206"/>
                  </a:cubicBezTo>
                  <a:cubicBezTo>
                    <a:pt x="6953" y="8301"/>
                    <a:pt x="7013" y="8384"/>
                    <a:pt x="7096" y="8408"/>
                  </a:cubicBezTo>
                  <a:cubicBezTo>
                    <a:pt x="7120" y="8408"/>
                    <a:pt x="8049" y="8598"/>
                    <a:pt x="8966" y="8920"/>
                  </a:cubicBezTo>
                  <a:cubicBezTo>
                    <a:pt x="8108" y="10015"/>
                    <a:pt x="6739" y="10706"/>
                    <a:pt x="5191" y="10706"/>
                  </a:cubicBezTo>
                  <a:cubicBezTo>
                    <a:pt x="3667" y="10706"/>
                    <a:pt x="2298" y="10015"/>
                    <a:pt x="1429" y="8920"/>
                  </a:cubicBezTo>
                  <a:cubicBezTo>
                    <a:pt x="2334" y="8598"/>
                    <a:pt x="3274" y="8420"/>
                    <a:pt x="3286" y="8408"/>
                  </a:cubicBezTo>
                  <a:cubicBezTo>
                    <a:pt x="3382" y="8384"/>
                    <a:pt x="3441" y="8301"/>
                    <a:pt x="3429" y="8206"/>
                  </a:cubicBezTo>
                  <a:cubicBezTo>
                    <a:pt x="3407" y="8129"/>
                    <a:pt x="3336" y="8073"/>
                    <a:pt x="3251" y="8073"/>
                  </a:cubicBezTo>
                  <a:cubicBezTo>
                    <a:pt x="3243" y="8073"/>
                    <a:pt x="3235" y="8074"/>
                    <a:pt x="3227" y="8075"/>
                  </a:cubicBezTo>
                  <a:cubicBezTo>
                    <a:pt x="3167" y="8086"/>
                    <a:pt x="2191" y="8289"/>
                    <a:pt x="1238" y="8646"/>
                  </a:cubicBezTo>
                  <a:cubicBezTo>
                    <a:pt x="1084" y="8420"/>
                    <a:pt x="965" y="8194"/>
                    <a:pt x="869" y="7955"/>
                  </a:cubicBezTo>
                  <a:cubicBezTo>
                    <a:pt x="1465" y="7881"/>
                    <a:pt x="2134" y="7867"/>
                    <a:pt x="2556" y="7867"/>
                  </a:cubicBezTo>
                  <a:cubicBezTo>
                    <a:pt x="2809" y="7867"/>
                    <a:pt x="2972" y="7872"/>
                    <a:pt x="2977" y="7872"/>
                  </a:cubicBezTo>
                  <a:cubicBezTo>
                    <a:pt x="3072" y="7872"/>
                    <a:pt x="3143" y="7789"/>
                    <a:pt x="3143" y="7705"/>
                  </a:cubicBezTo>
                  <a:cubicBezTo>
                    <a:pt x="3143" y="7610"/>
                    <a:pt x="3072" y="7539"/>
                    <a:pt x="2977" y="7539"/>
                  </a:cubicBezTo>
                  <a:cubicBezTo>
                    <a:pt x="2961" y="7539"/>
                    <a:pt x="2865" y="7537"/>
                    <a:pt x="2713" y="7537"/>
                  </a:cubicBezTo>
                  <a:cubicBezTo>
                    <a:pt x="2296" y="7537"/>
                    <a:pt x="1460" y="7550"/>
                    <a:pt x="726" y="7646"/>
                  </a:cubicBezTo>
                  <a:cubicBezTo>
                    <a:pt x="584" y="7217"/>
                    <a:pt x="512" y="6753"/>
                    <a:pt x="512" y="6277"/>
                  </a:cubicBezTo>
                  <a:cubicBezTo>
                    <a:pt x="512" y="3836"/>
                    <a:pt x="2608" y="1859"/>
                    <a:pt x="5191" y="1859"/>
                  </a:cubicBezTo>
                  <a:close/>
                  <a:moveTo>
                    <a:pt x="1042" y="0"/>
                  </a:moveTo>
                  <a:cubicBezTo>
                    <a:pt x="968" y="0"/>
                    <a:pt x="893" y="17"/>
                    <a:pt x="822" y="50"/>
                  </a:cubicBezTo>
                  <a:cubicBezTo>
                    <a:pt x="643" y="145"/>
                    <a:pt x="536" y="324"/>
                    <a:pt x="536" y="514"/>
                  </a:cubicBezTo>
                  <a:lnTo>
                    <a:pt x="536" y="4538"/>
                  </a:lnTo>
                  <a:cubicBezTo>
                    <a:pt x="310" y="5086"/>
                    <a:pt x="191" y="5669"/>
                    <a:pt x="191" y="6277"/>
                  </a:cubicBezTo>
                  <a:cubicBezTo>
                    <a:pt x="191" y="6765"/>
                    <a:pt x="262" y="7241"/>
                    <a:pt x="417" y="7705"/>
                  </a:cubicBezTo>
                  <a:cubicBezTo>
                    <a:pt x="310" y="7717"/>
                    <a:pt x="226" y="7753"/>
                    <a:pt x="131" y="7765"/>
                  </a:cubicBezTo>
                  <a:cubicBezTo>
                    <a:pt x="48" y="7789"/>
                    <a:pt x="0" y="7884"/>
                    <a:pt x="12" y="7955"/>
                  </a:cubicBezTo>
                  <a:cubicBezTo>
                    <a:pt x="36" y="8027"/>
                    <a:pt x="107" y="8075"/>
                    <a:pt x="167" y="8075"/>
                  </a:cubicBezTo>
                  <a:lnTo>
                    <a:pt x="203" y="8075"/>
                  </a:lnTo>
                  <a:cubicBezTo>
                    <a:pt x="310" y="8051"/>
                    <a:pt x="417" y="8027"/>
                    <a:pt x="524" y="8003"/>
                  </a:cubicBezTo>
                  <a:cubicBezTo>
                    <a:pt x="631" y="8265"/>
                    <a:pt x="762" y="8527"/>
                    <a:pt x="929" y="8765"/>
                  </a:cubicBezTo>
                  <a:cubicBezTo>
                    <a:pt x="762" y="8837"/>
                    <a:pt x="595" y="8908"/>
                    <a:pt x="453" y="8979"/>
                  </a:cubicBezTo>
                  <a:cubicBezTo>
                    <a:pt x="369" y="9027"/>
                    <a:pt x="345" y="9122"/>
                    <a:pt x="369" y="9206"/>
                  </a:cubicBezTo>
                  <a:cubicBezTo>
                    <a:pt x="405" y="9265"/>
                    <a:pt x="465" y="9301"/>
                    <a:pt x="524" y="9301"/>
                  </a:cubicBezTo>
                  <a:cubicBezTo>
                    <a:pt x="548" y="9301"/>
                    <a:pt x="560" y="9301"/>
                    <a:pt x="595" y="9277"/>
                  </a:cubicBezTo>
                  <a:cubicBezTo>
                    <a:pt x="762" y="9194"/>
                    <a:pt x="941" y="9122"/>
                    <a:pt x="1119" y="9039"/>
                  </a:cubicBezTo>
                  <a:cubicBezTo>
                    <a:pt x="1286" y="9253"/>
                    <a:pt x="1453" y="9456"/>
                    <a:pt x="1655" y="9634"/>
                  </a:cubicBezTo>
                  <a:cubicBezTo>
                    <a:pt x="2608" y="10527"/>
                    <a:pt x="3858" y="11027"/>
                    <a:pt x="5191" y="11027"/>
                  </a:cubicBezTo>
                  <a:cubicBezTo>
                    <a:pt x="6537" y="11027"/>
                    <a:pt x="7787" y="10527"/>
                    <a:pt x="8739" y="9634"/>
                  </a:cubicBezTo>
                  <a:cubicBezTo>
                    <a:pt x="8930" y="9444"/>
                    <a:pt x="9108" y="9253"/>
                    <a:pt x="9275" y="9039"/>
                  </a:cubicBezTo>
                  <a:cubicBezTo>
                    <a:pt x="9454" y="9122"/>
                    <a:pt x="9632" y="9194"/>
                    <a:pt x="9787" y="9277"/>
                  </a:cubicBezTo>
                  <a:cubicBezTo>
                    <a:pt x="9823" y="9301"/>
                    <a:pt x="9835" y="9301"/>
                    <a:pt x="9870" y="9301"/>
                  </a:cubicBezTo>
                  <a:cubicBezTo>
                    <a:pt x="9930" y="9301"/>
                    <a:pt x="9990" y="9265"/>
                    <a:pt x="10013" y="9206"/>
                  </a:cubicBezTo>
                  <a:cubicBezTo>
                    <a:pt x="10061" y="9134"/>
                    <a:pt x="10025" y="9027"/>
                    <a:pt x="9942" y="8979"/>
                  </a:cubicBezTo>
                  <a:cubicBezTo>
                    <a:pt x="9787" y="8908"/>
                    <a:pt x="9632" y="8837"/>
                    <a:pt x="9466" y="8765"/>
                  </a:cubicBezTo>
                  <a:cubicBezTo>
                    <a:pt x="9632" y="8527"/>
                    <a:pt x="9763" y="8265"/>
                    <a:pt x="9870" y="8003"/>
                  </a:cubicBezTo>
                  <a:cubicBezTo>
                    <a:pt x="9978" y="8015"/>
                    <a:pt x="10073" y="8051"/>
                    <a:pt x="10180" y="8075"/>
                  </a:cubicBezTo>
                  <a:lnTo>
                    <a:pt x="10228" y="8075"/>
                  </a:lnTo>
                  <a:cubicBezTo>
                    <a:pt x="10299" y="8075"/>
                    <a:pt x="10359" y="8027"/>
                    <a:pt x="10371" y="7955"/>
                  </a:cubicBezTo>
                  <a:cubicBezTo>
                    <a:pt x="10406" y="7872"/>
                    <a:pt x="10347" y="7777"/>
                    <a:pt x="10275" y="7765"/>
                  </a:cubicBezTo>
                  <a:cubicBezTo>
                    <a:pt x="10180" y="7729"/>
                    <a:pt x="10085" y="7717"/>
                    <a:pt x="9990" y="7705"/>
                  </a:cubicBezTo>
                  <a:cubicBezTo>
                    <a:pt x="10132" y="7241"/>
                    <a:pt x="10216" y="6765"/>
                    <a:pt x="10216" y="6277"/>
                  </a:cubicBezTo>
                  <a:cubicBezTo>
                    <a:pt x="10216" y="5669"/>
                    <a:pt x="10097" y="5086"/>
                    <a:pt x="9870" y="4538"/>
                  </a:cubicBezTo>
                  <a:lnTo>
                    <a:pt x="9870" y="514"/>
                  </a:lnTo>
                  <a:cubicBezTo>
                    <a:pt x="9870" y="324"/>
                    <a:pt x="9763" y="145"/>
                    <a:pt x="9585" y="50"/>
                  </a:cubicBezTo>
                  <a:cubicBezTo>
                    <a:pt x="9514" y="17"/>
                    <a:pt x="9439" y="0"/>
                    <a:pt x="9365" y="0"/>
                  </a:cubicBezTo>
                  <a:cubicBezTo>
                    <a:pt x="9253" y="0"/>
                    <a:pt x="9142" y="38"/>
                    <a:pt x="9049" y="109"/>
                  </a:cubicBezTo>
                  <a:lnTo>
                    <a:pt x="6942" y="1812"/>
                  </a:lnTo>
                  <a:cubicBezTo>
                    <a:pt x="6382" y="1621"/>
                    <a:pt x="5810" y="1514"/>
                    <a:pt x="5191" y="1514"/>
                  </a:cubicBezTo>
                  <a:cubicBezTo>
                    <a:pt x="4584" y="1514"/>
                    <a:pt x="4001" y="1621"/>
                    <a:pt x="3453" y="1812"/>
                  </a:cubicBezTo>
                  <a:lnTo>
                    <a:pt x="1357" y="109"/>
                  </a:lnTo>
                  <a:cubicBezTo>
                    <a:pt x="1264" y="38"/>
                    <a:pt x="1154" y="0"/>
                    <a:pt x="10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1" name="Google Shape;12801;p67"/>
          <p:cNvGrpSpPr/>
          <p:nvPr/>
        </p:nvGrpSpPr>
        <p:grpSpPr>
          <a:xfrm>
            <a:off x="1398317" y="1981778"/>
            <a:ext cx="365792" cy="335392"/>
            <a:chOff x="1398317" y="1981778"/>
            <a:chExt cx="365792" cy="335392"/>
          </a:xfrm>
        </p:grpSpPr>
        <p:sp>
          <p:nvSpPr>
            <p:cNvPr id="12802" name="Google Shape;12802;p67"/>
            <p:cNvSpPr/>
            <p:nvPr/>
          </p:nvSpPr>
          <p:spPr>
            <a:xfrm>
              <a:off x="1398317" y="1981778"/>
              <a:ext cx="365792" cy="335392"/>
            </a:xfrm>
            <a:custGeom>
              <a:rect b="b" l="l" r="r" t="t"/>
              <a:pathLst>
                <a:path extrusionOk="0" h="10481" w="11431">
                  <a:moveTo>
                    <a:pt x="1882" y="717"/>
                  </a:moveTo>
                  <a:cubicBezTo>
                    <a:pt x="1905" y="801"/>
                    <a:pt x="1929" y="848"/>
                    <a:pt x="1965" y="932"/>
                  </a:cubicBezTo>
                  <a:cubicBezTo>
                    <a:pt x="2132" y="1277"/>
                    <a:pt x="2441" y="1706"/>
                    <a:pt x="3084" y="1944"/>
                  </a:cubicBezTo>
                  <a:cubicBezTo>
                    <a:pt x="2917" y="2146"/>
                    <a:pt x="2775" y="2372"/>
                    <a:pt x="2655" y="2610"/>
                  </a:cubicBezTo>
                  <a:cubicBezTo>
                    <a:pt x="1739" y="2003"/>
                    <a:pt x="1739" y="1217"/>
                    <a:pt x="1882" y="717"/>
                  </a:cubicBezTo>
                  <a:close/>
                  <a:moveTo>
                    <a:pt x="9573" y="717"/>
                  </a:moveTo>
                  <a:cubicBezTo>
                    <a:pt x="9597" y="836"/>
                    <a:pt x="9633" y="955"/>
                    <a:pt x="9633" y="1110"/>
                  </a:cubicBezTo>
                  <a:cubicBezTo>
                    <a:pt x="9656" y="1717"/>
                    <a:pt x="9383" y="2229"/>
                    <a:pt x="8799" y="2610"/>
                  </a:cubicBezTo>
                  <a:cubicBezTo>
                    <a:pt x="8680" y="2372"/>
                    <a:pt x="8549" y="2146"/>
                    <a:pt x="8370" y="1944"/>
                  </a:cubicBezTo>
                  <a:cubicBezTo>
                    <a:pt x="9002" y="1694"/>
                    <a:pt x="9323" y="1277"/>
                    <a:pt x="9478" y="932"/>
                  </a:cubicBezTo>
                  <a:cubicBezTo>
                    <a:pt x="9513" y="860"/>
                    <a:pt x="9537" y="777"/>
                    <a:pt x="9573" y="717"/>
                  </a:cubicBezTo>
                  <a:close/>
                  <a:moveTo>
                    <a:pt x="548" y="2658"/>
                  </a:moveTo>
                  <a:lnTo>
                    <a:pt x="2358" y="3563"/>
                  </a:lnTo>
                  <a:cubicBezTo>
                    <a:pt x="2310" y="3837"/>
                    <a:pt x="2298" y="4134"/>
                    <a:pt x="2322" y="4432"/>
                  </a:cubicBezTo>
                  <a:cubicBezTo>
                    <a:pt x="2163" y="4457"/>
                    <a:pt x="2014" y="4470"/>
                    <a:pt x="1875" y="4470"/>
                  </a:cubicBezTo>
                  <a:cubicBezTo>
                    <a:pt x="1483" y="4470"/>
                    <a:pt x="1173" y="4369"/>
                    <a:pt x="953" y="4158"/>
                  </a:cubicBezTo>
                  <a:cubicBezTo>
                    <a:pt x="524" y="3742"/>
                    <a:pt x="524" y="3015"/>
                    <a:pt x="548" y="2658"/>
                  </a:cubicBezTo>
                  <a:close/>
                  <a:moveTo>
                    <a:pt x="10895" y="2646"/>
                  </a:moveTo>
                  <a:lnTo>
                    <a:pt x="10895" y="2646"/>
                  </a:lnTo>
                  <a:cubicBezTo>
                    <a:pt x="10930" y="3015"/>
                    <a:pt x="10930" y="3742"/>
                    <a:pt x="10490" y="4158"/>
                  </a:cubicBezTo>
                  <a:cubicBezTo>
                    <a:pt x="10270" y="4369"/>
                    <a:pt x="9960" y="4470"/>
                    <a:pt x="9568" y="4470"/>
                  </a:cubicBezTo>
                  <a:cubicBezTo>
                    <a:pt x="9429" y="4470"/>
                    <a:pt x="9280" y="4457"/>
                    <a:pt x="9121" y="4432"/>
                  </a:cubicBezTo>
                  <a:cubicBezTo>
                    <a:pt x="9156" y="4134"/>
                    <a:pt x="9144" y="3849"/>
                    <a:pt x="9097" y="3551"/>
                  </a:cubicBezTo>
                  <a:lnTo>
                    <a:pt x="10895" y="2646"/>
                  </a:lnTo>
                  <a:close/>
                  <a:moveTo>
                    <a:pt x="5727" y="1003"/>
                  </a:moveTo>
                  <a:cubicBezTo>
                    <a:pt x="6644" y="1003"/>
                    <a:pt x="7489" y="1396"/>
                    <a:pt x="8085" y="2087"/>
                  </a:cubicBezTo>
                  <a:cubicBezTo>
                    <a:pt x="8668" y="2777"/>
                    <a:pt x="8918" y="3682"/>
                    <a:pt x="8787" y="4575"/>
                  </a:cubicBezTo>
                  <a:lnTo>
                    <a:pt x="8347" y="7409"/>
                  </a:lnTo>
                  <a:cubicBezTo>
                    <a:pt x="8251" y="8064"/>
                    <a:pt x="7906" y="8635"/>
                    <a:pt x="7394" y="9052"/>
                  </a:cubicBezTo>
                  <a:cubicBezTo>
                    <a:pt x="7275" y="8504"/>
                    <a:pt x="6799" y="8099"/>
                    <a:pt x="6227" y="8099"/>
                  </a:cubicBezTo>
                  <a:lnTo>
                    <a:pt x="5215" y="8099"/>
                  </a:lnTo>
                  <a:cubicBezTo>
                    <a:pt x="4644" y="8099"/>
                    <a:pt x="4156" y="8504"/>
                    <a:pt x="4037" y="9052"/>
                  </a:cubicBezTo>
                  <a:cubicBezTo>
                    <a:pt x="3525" y="8635"/>
                    <a:pt x="3191" y="8064"/>
                    <a:pt x="3084" y="7409"/>
                  </a:cubicBezTo>
                  <a:lnTo>
                    <a:pt x="2655" y="4575"/>
                  </a:lnTo>
                  <a:cubicBezTo>
                    <a:pt x="2548" y="3932"/>
                    <a:pt x="2655" y="3301"/>
                    <a:pt x="2929" y="2730"/>
                  </a:cubicBezTo>
                  <a:cubicBezTo>
                    <a:pt x="2964" y="2730"/>
                    <a:pt x="3169" y="2755"/>
                    <a:pt x="3475" y="2755"/>
                  </a:cubicBezTo>
                  <a:cubicBezTo>
                    <a:pt x="3589" y="2755"/>
                    <a:pt x="3718" y="2751"/>
                    <a:pt x="3858" y="2741"/>
                  </a:cubicBezTo>
                  <a:cubicBezTo>
                    <a:pt x="4418" y="2718"/>
                    <a:pt x="4894" y="2646"/>
                    <a:pt x="5299" y="2491"/>
                  </a:cubicBezTo>
                  <a:lnTo>
                    <a:pt x="5299" y="2491"/>
                  </a:lnTo>
                  <a:lnTo>
                    <a:pt x="5215" y="2860"/>
                  </a:lnTo>
                  <a:cubicBezTo>
                    <a:pt x="5192" y="2920"/>
                    <a:pt x="5215" y="2968"/>
                    <a:pt x="5239" y="3015"/>
                  </a:cubicBezTo>
                  <a:cubicBezTo>
                    <a:pt x="5275" y="3039"/>
                    <a:pt x="5311" y="3075"/>
                    <a:pt x="5358" y="3075"/>
                  </a:cubicBezTo>
                  <a:lnTo>
                    <a:pt x="5394" y="3075"/>
                  </a:lnTo>
                  <a:cubicBezTo>
                    <a:pt x="5430" y="3075"/>
                    <a:pt x="6644" y="2896"/>
                    <a:pt x="7370" y="2360"/>
                  </a:cubicBezTo>
                  <a:cubicBezTo>
                    <a:pt x="7442" y="2301"/>
                    <a:pt x="7454" y="2206"/>
                    <a:pt x="7394" y="2134"/>
                  </a:cubicBezTo>
                  <a:cubicBezTo>
                    <a:pt x="7360" y="2094"/>
                    <a:pt x="7319" y="2072"/>
                    <a:pt x="7276" y="2072"/>
                  </a:cubicBezTo>
                  <a:cubicBezTo>
                    <a:pt x="7244" y="2072"/>
                    <a:pt x="7211" y="2085"/>
                    <a:pt x="7180" y="2110"/>
                  </a:cubicBezTo>
                  <a:cubicBezTo>
                    <a:pt x="6716" y="2468"/>
                    <a:pt x="5965" y="2646"/>
                    <a:pt x="5596" y="2718"/>
                  </a:cubicBezTo>
                  <a:lnTo>
                    <a:pt x="5715" y="2265"/>
                  </a:lnTo>
                  <a:cubicBezTo>
                    <a:pt x="5727" y="2206"/>
                    <a:pt x="5715" y="2146"/>
                    <a:pt x="5656" y="2110"/>
                  </a:cubicBezTo>
                  <a:cubicBezTo>
                    <a:pt x="5628" y="2082"/>
                    <a:pt x="5592" y="2071"/>
                    <a:pt x="5555" y="2071"/>
                  </a:cubicBezTo>
                  <a:cubicBezTo>
                    <a:pt x="5529" y="2071"/>
                    <a:pt x="5502" y="2077"/>
                    <a:pt x="5477" y="2087"/>
                  </a:cubicBezTo>
                  <a:cubicBezTo>
                    <a:pt x="4891" y="2384"/>
                    <a:pt x="4113" y="2450"/>
                    <a:pt x="3585" y="2450"/>
                  </a:cubicBezTo>
                  <a:cubicBezTo>
                    <a:pt x="3394" y="2450"/>
                    <a:pt x="3236" y="2441"/>
                    <a:pt x="3132" y="2432"/>
                  </a:cubicBezTo>
                  <a:cubicBezTo>
                    <a:pt x="3203" y="2313"/>
                    <a:pt x="3287" y="2206"/>
                    <a:pt x="3382" y="2087"/>
                  </a:cubicBezTo>
                  <a:cubicBezTo>
                    <a:pt x="3977" y="1408"/>
                    <a:pt x="4822" y="1003"/>
                    <a:pt x="5727" y="1003"/>
                  </a:cubicBezTo>
                  <a:close/>
                  <a:moveTo>
                    <a:pt x="6215" y="8421"/>
                  </a:moveTo>
                  <a:cubicBezTo>
                    <a:pt x="6656" y="8421"/>
                    <a:pt x="7013" y="8730"/>
                    <a:pt x="7085" y="9147"/>
                  </a:cubicBezTo>
                  <a:lnTo>
                    <a:pt x="7108" y="9349"/>
                  </a:lnTo>
                  <a:cubicBezTo>
                    <a:pt x="7156" y="9564"/>
                    <a:pt x="7097" y="9766"/>
                    <a:pt x="6966" y="9921"/>
                  </a:cubicBezTo>
                  <a:cubicBezTo>
                    <a:pt x="6835" y="10088"/>
                    <a:pt x="6644" y="10171"/>
                    <a:pt x="6430" y="10171"/>
                  </a:cubicBezTo>
                  <a:lnTo>
                    <a:pt x="5013" y="10171"/>
                  </a:lnTo>
                  <a:cubicBezTo>
                    <a:pt x="4811" y="10171"/>
                    <a:pt x="4608" y="10076"/>
                    <a:pt x="4477" y="9921"/>
                  </a:cubicBezTo>
                  <a:cubicBezTo>
                    <a:pt x="4346" y="9754"/>
                    <a:pt x="4287" y="9552"/>
                    <a:pt x="4310" y="9349"/>
                  </a:cubicBezTo>
                  <a:lnTo>
                    <a:pt x="4346" y="9147"/>
                  </a:lnTo>
                  <a:cubicBezTo>
                    <a:pt x="4418" y="8730"/>
                    <a:pt x="4775" y="8421"/>
                    <a:pt x="5203" y="8421"/>
                  </a:cubicBezTo>
                  <a:close/>
                  <a:moveTo>
                    <a:pt x="1937" y="1"/>
                  </a:moveTo>
                  <a:cubicBezTo>
                    <a:pt x="1876" y="1"/>
                    <a:pt x="1817" y="34"/>
                    <a:pt x="1786" y="86"/>
                  </a:cubicBezTo>
                  <a:cubicBezTo>
                    <a:pt x="1774" y="98"/>
                    <a:pt x="1524" y="527"/>
                    <a:pt x="1489" y="1098"/>
                  </a:cubicBezTo>
                  <a:cubicBezTo>
                    <a:pt x="1465" y="1610"/>
                    <a:pt x="1620" y="2337"/>
                    <a:pt x="2513" y="2908"/>
                  </a:cubicBezTo>
                  <a:cubicBezTo>
                    <a:pt x="2477" y="3015"/>
                    <a:pt x="2441" y="3111"/>
                    <a:pt x="2417" y="3218"/>
                  </a:cubicBezTo>
                  <a:lnTo>
                    <a:pt x="477" y="2253"/>
                  </a:lnTo>
                  <a:cubicBezTo>
                    <a:pt x="453" y="2241"/>
                    <a:pt x="426" y="2235"/>
                    <a:pt x="401" y="2235"/>
                  </a:cubicBezTo>
                  <a:cubicBezTo>
                    <a:pt x="375" y="2235"/>
                    <a:pt x="352" y="2241"/>
                    <a:pt x="334" y="2253"/>
                  </a:cubicBezTo>
                  <a:cubicBezTo>
                    <a:pt x="286" y="2289"/>
                    <a:pt x="250" y="2313"/>
                    <a:pt x="239" y="2372"/>
                  </a:cubicBezTo>
                  <a:cubicBezTo>
                    <a:pt x="227" y="2432"/>
                    <a:pt x="0" y="3694"/>
                    <a:pt x="715" y="4384"/>
                  </a:cubicBezTo>
                  <a:cubicBezTo>
                    <a:pt x="1001" y="4646"/>
                    <a:pt x="1370" y="4789"/>
                    <a:pt x="1846" y="4789"/>
                  </a:cubicBezTo>
                  <a:cubicBezTo>
                    <a:pt x="2013" y="4789"/>
                    <a:pt x="2179" y="4765"/>
                    <a:pt x="2370" y="4742"/>
                  </a:cubicBezTo>
                  <a:lnTo>
                    <a:pt x="2786" y="7444"/>
                  </a:lnTo>
                  <a:cubicBezTo>
                    <a:pt x="2906" y="8242"/>
                    <a:pt x="3346" y="8956"/>
                    <a:pt x="3989" y="9409"/>
                  </a:cubicBezTo>
                  <a:cubicBezTo>
                    <a:pt x="3977" y="9659"/>
                    <a:pt x="4060" y="9921"/>
                    <a:pt x="4227" y="10123"/>
                  </a:cubicBezTo>
                  <a:cubicBezTo>
                    <a:pt x="4418" y="10349"/>
                    <a:pt x="4703" y="10480"/>
                    <a:pt x="5013" y="10480"/>
                  </a:cubicBezTo>
                  <a:lnTo>
                    <a:pt x="6430" y="10480"/>
                  </a:lnTo>
                  <a:cubicBezTo>
                    <a:pt x="6727" y="10480"/>
                    <a:pt x="7013" y="10349"/>
                    <a:pt x="7216" y="10123"/>
                  </a:cubicBezTo>
                  <a:cubicBezTo>
                    <a:pt x="7382" y="9933"/>
                    <a:pt x="7478" y="9683"/>
                    <a:pt x="7454" y="9409"/>
                  </a:cubicBezTo>
                  <a:cubicBezTo>
                    <a:pt x="8109" y="8945"/>
                    <a:pt x="8549" y="8242"/>
                    <a:pt x="8668" y="7444"/>
                  </a:cubicBezTo>
                  <a:lnTo>
                    <a:pt x="9085" y="4742"/>
                  </a:lnTo>
                  <a:cubicBezTo>
                    <a:pt x="9263" y="4765"/>
                    <a:pt x="9442" y="4789"/>
                    <a:pt x="9597" y="4789"/>
                  </a:cubicBezTo>
                  <a:cubicBezTo>
                    <a:pt x="10073" y="4789"/>
                    <a:pt x="10454" y="4646"/>
                    <a:pt x="10728" y="4384"/>
                  </a:cubicBezTo>
                  <a:cubicBezTo>
                    <a:pt x="11430" y="3694"/>
                    <a:pt x="11204" y="2420"/>
                    <a:pt x="11192" y="2372"/>
                  </a:cubicBezTo>
                  <a:cubicBezTo>
                    <a:pt x="11180" y="2325"/>
                    <a:pt x="11145" y="2289"/>
                    <a:pt x="11109" y="2253"/>
                  </a:cubicBezTo>
                  <a:cubicBezTo>
                    <a:pt x="11085" y="2241"/>
                    <a:pt x="11058" y="2235"/>
                    <a:pt x="11032" y="2235"/>
                  </a:cubicBezTo>
                  <a:cubicBezTo>
                    <a:pt x="11005" y="2235"/>
                    <a:pt x="10978" y="2241"/>
                    <a:pt x="10954" y="2253"/>
                  </a:cubicBezTo>
                  <a:lnTo>
                    <a:pt x="9025" y="3218"/>
                  </a:lnTo>
                  <a:cubicBezTo>
                    <a:pt x="8990" y="3122"/>
                    <a:pt x="8966" y="3015"/>
                    <a:pt x="8918" y="2908"/>
                  </a:cubicBezTo>
                  <a:cubicBezTo>
                    <a:pt x="9811" y="2337"/>
                    <a:pt x="9978" y="1610"/>
                    <a:pt x="9942" y="1098"/>
                  </a:cubicBezTo>
                  <a:cubicBezTo>
                    <a:pt x="9918" y="527"/>
                    <a:pt x="9656" y="98"/>
                    <a:pt x="9644" y="86"/>
                  </a:cubicBezTo>
                  <a:cubicBezTo>
                    <a:pt x="9624" y="34"/>
                    <a:pt x="9558" y="1"/>
                    <a:pt x="9494" y="1"/>
                  </a:cubicBezTo>
                  <a:cubicBezTo>
                    <a:pt x="9484" y="1"/>
                    <a:pt x="9475" y="1"/>
                    <a:pt x="9466" y="3"/>
                  </a:cubicBezTo>
                  <a:cubicBezTo>
                    <a:pt x="9394" y="27"/>
                    <a:pt x="9347" y="86"/>
                    <a:pt x="9347" y="158"/>
                  </a:cubicBezTo>
                  <a:cubicBezTo>
                    <a:pt x="9347" y="158"/>
                    <a:pt x="9347" y="467"/>
                    <a:pt x="9168" y="813"/>
                  </a:cubicBezTo>
                  <a:cubicBezTo>
                    <a:pt x="8966" y="1241"/>
                    <a:pt x="8609" y="1527"/>
                    <a:pt x="8132" y="1682"/>
                  </a:cubicBezTo>
                  <a:cubicBezTo>
                    <a:pt x="7489" y="1051"/>
                    <a:pt x="6620" y="694"/>
                    <a:pt x="5715" y="694"/>
                  </a:cubicBezTo>
                  <a:cubicBezTo>
                    <a:pt x="4811" y="694"/>
                    <a:pt x="3941" y="1051"/>
                    <a:pt x="3310" y="1682"/>
                  </a:cubicBezTo>
                  <a:cubicBezTo>
                    <a:pt x="2810" y="1527"/>
                    <a:pt x="2453" y="1241"/>
                    <a:pt x="2263" y="813"/>
                  </a:cubicBezTo>
                  <a:cubicBezTo>
                    <a:pt x="2096" y="467"/>
                    <a:pt x="2084" y="170"/>
                    <a:pt x="2084" y="158"/>
                  </a:cubicBezTo>
                  <a:cubicBezTo>
                    <a:pt x="2084" y="86"/>
                    <a:pt x="2036" y="27"/>
                    <a:pt x="1965" y="3"/>
                  </a:cubicBezTo>
                  <a:cubicBezTo>
                    <a:pt x="1956" y="1"/>
                    <a:pt x="1946" y="1"/>
                    <a:pt x="19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3" name="Google Shape;12803;p67"/>
            <p:cNvSpPr/>
            <p:nvPr/>
          </p:nvSpPr>
          <p:spPr>
            <a:xfrm>
              <a:off x="1498893"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72" y="1549"/>
                    <a:pt x="1370" y="1251"/>
                    <a:pt x="1370" y="858"/>
                  </a:cubicBezTo>
                  <a:lnTo>
                    <a:pt x="1370" y="680"/>
                  </a:lnTo>
                  <a:cubicBezTo>
                    <a:pt x="1370" y="596"/>
                    <a:pt x="1298" y="513"/>
                    <a:pt x="1203" y="513"/>
                  </a:cubicBezTo>
                  <a:cubicBezTo>
                    <a:pt x="1120" y="513"/>
                    <a:pt x="1036" y="596"/>
                    <a:pt x="1036" y="680"/>
                  </a:cubicBezTo>
                  <a:lnTo>
                    <a:pt x="1036" y="858"/>
                  </a:lnTo>
                  <a:cubicBezTo>
                    <a:pt x="1036"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4" name="Google Shape;12804;p67"/>
            <p:cNvSpPr/>
            <p:nvPr/>
          </p:nvSpPr>
          <p:spPr>
            <a:xfrm>
              <a:off x="1620429" y="2108338"/>
              <a:ext cx="43840" cy="49568"/>
            </a:xfrm>
            <a:custGeom>
              <a:rect b="b" l="l" r="r" t="t"/>
              <a:pathLst>
                <a:path extrusionOk="0" h="1549" w="1370">
                  <a:moveTo>
                    <a:pt x="679" y="1"/>
                  </a:moveTo>
                  <a:cubicBezTo>
                    <a:pt x="310" y="1"/>
                    <a:pt x="1" y="299"/>
                    <a:pt x="1" y="680"/>
                  </a:cubicBezTo>
                  <a:lnTo>
                    <a:pt x="1" y="858"/>
                  </a:lnTo>
                  <a:cubicBezTo>
                    <a:pt x="1" y="1227"/>
                    <a:pt x="298" y="1549"/>
                    <a:pt x="679" y="1549"/>
                  </a:cubicBezTo>
                  <a:cubicBezTo>
                    <a:pt x="1048" y="1549"/>
                    <a:pt x="1370" y="1251"/>
                    <a:pt x="1370" y="858"/>
                  </a:cubicBezTo>
                  <a:lnTo>
                    <a:pt x="1370" y="680"/>
                  </a:lnTo>
                  <a:cubicBezTo>
                    <a:pt x="1370" y="596"/>
                    <a:pt x="1287" y="513"/>
                    <a:pt x="1203" y="513"/>
                  </a:cubicBezTo>
                  <a:cubicBezTo>
                    <a:pt x="1108" y="513"/>
                    <a:pt x="1037" y="596"/>
                    <a:pt x="1037" y="680"/>
                  </a:cubicBezTo>
                  <a:lnTo>
                    <a:pt x="1037" y="858"/>
                  </a:lnTo>
                  <a:cubicBezTo>
                    <a:pt x="1037" y="1049"/>
                    <a:pt x="870" y="1215"/>
                    <a:pt x="679" y="1215"/>
                  </a:cubicBezTo>
                  <a:cubicBezTo>
                    <a:pt x="489" y="1215"/>
                    <a:pt x="322" y="1049"/>
                    <a:pt x="322" y="858"/>
                  </a:cubicBezTo>
                  <a:lnTo>
                    <a:pt x="322" y="680"/>
                  </a:lnTo>
                  <a:cubicBezTo>
                    <a:pt x="322" y="489"/>
                    <a:pt x="489" y="322"/>
                    <a:pt x="679" y="322"/>
                  </a:cubicBezTo>
                  <a:cubicBezTo>
                    <a:pt x="775" y="322"/>
                    <a:pt x="846" y="251"/>
                    <a:pt x="846" y="156"/>
                  </a:cubicBezTo>
                  <a:cubicBezTo>
                    <a:pt x="846" y="72"/>
                    <a:pt x="775"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5" name="Google Shape;12805;p67"/>
            <p:cNvSpPr/>
            <p:nvPr/>
          </p:nvSpPr>
          <p:spPr>
            <a:xfrm>
              <a:off x="1548813" y="2263314"/>
              <a:ext cx="15264" cy="21088"/>
            </a:xfrm>
            <a:custGeom>
              <a:rect b="b" l="l" r="r" t="t"/>
              <a:pathLst>
                <a:path extrusionOk="0" h="659" w="477">
                  <a:moveTo>
                    <a:pt x="283" y="0"/>
                  </a:moveTo>
                  <a:cubicBezTo>
                    <a:pt x="240" y="0"/>
                    <a:pt x="200" y="19"/>
                    <a:pt x="167" y="51"/>
                  </a:cubicBezTo>
                  <a:cubicBezTo>
                    <a:pt x="48" y="182"/>
                    <a:pt x="0" y="337"/>
                    <a:pt x="0" y="492"/>
                  </a:cubicBezTo>
                  <a:cubicBezTo>
                    <a:pt x="0" y="587"/>
                    <a:pt x="72" y="659"/>
                    <a:pt x="167" y="659"/>
                  </a:cubicBezTo>
                  <a:cubicBezTo>
                    <a:pt x="250" y="659"/>
                    <a:pt x="334" y="587"/>
                    <a:pt x="334" y="492"/>
                  </a:cubicBezTo>
                  <a:cubicBezTo>
                    <a:pt x="334" y="408"/>
                    <a:pt x="358" y="337"/>
                    <a:pt x="417" y="254"/>
                  </a:cubicBezTo>
                  <a:cubicBezTo>
                    <a:pt x="477" y="194"/>
                    <a:pt x="465" y="99"/>
                    <a:pt x="393" y="39"/>
                  </a:cubicBezTo>
                  <a:cubicBezTo>
                    <a:pt x="356" y="13"/>
                    <a:pt x="318" y="0"/>
                    <a:pt x="28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6" name="Google Shape;12806;p67"/>
            <p:cNvSpPr/>
            <p:nvPr/>
          </p:nvSpPr>
          <p:spPr>
            <a:xfrm>
              <a:off x="1599469" y="2263186"/>
              <a:ext cx="15296" cy="21216"/>
            </a:xfrm>
            <a:custGeom>
              <a:rect b="b" l="l" r="r" t="t"/>
              <a:pathLst>
                <a:path extrusionOk="0" h="663" w="478">
                  <a:moveTo>
                    <a:pt x="180" y="0"/>
                  </a:moveTo>
                  <a:cubicBezTo>
                    <a:pt x="140" y="0"/>
                    <a:pt x="101" y="15"/>
                    <a:pt x="72" y="43"/>
                  </a:cubicBezTo>
                  <a:cubicBezTo>
                    <a:pt x="1" y="91"/>
                    <a:pt x="1" y="198"/>
                    <a:pt x="60" y="258"/>
                  </a:cubicBezTo>
                  <a:cubicBezTo>
                    <a:pt x="120" y="341"/>
                    <a:pt x="144" y="412"/>
                    <a:pt x="144" y="496"/>
                  </a:cubicBezTo>
                  <a:cubicBezTo>
                    <a:pt x="144" y="591"/>
                    <a:pt x="215" y="663"/>
                    <a:pt x="310" y="663"/>
                  </a:cubicBezTo>
                  <a:cubicBezTo>
                    <a:pt x="394" y="663"/>
                    <a:pt x="477" y="591"/>
                    <a:pt x="477" y="496"/>
                  </a:cubicBezTo>
                  <a:cubicBezTo>
                    <a:pt x="453" y="353"/>
                    <a:pt x="394" y="186"/>
                    <a:pt x="299" y="55"/>
                  </a:cubicBezTo>
                  <a:cubicBezTo>
                    <a:pt x="267" y="18"/>
                    <a:pt x="223"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07" name="Google Shape;12807;p67"/>
            <p:cNvSpPr/>
            <p:nvPr/>
          </p:nvSpPr>
          <p:spPr>
            <a:xfrm>
              <a:off x="1631117" y="2062130"/>
              <a:ext cx="22496" cy="23392"/>
            </a:xfrm>
            <a:custGeom>
              <a:rect b="b" l="l" r="r" t="t"/>
              <a:pathLst>
                <a:path extrusionOk="0" h="731" w="703">
                  <a:moveTo>
                    <a:pt x="521" y="0"/>
                  </a:moveTo>
                  <a:cubicBezTo>
                    <a:pt x="470" y="0"/>
                    <a:pt x="422" y="24"/>
                    <a:pt x="393" y="76"/>
                  </a:cubicBezTo>
                  <a:cubicBezTo>
                    <a:pt x="286" y="207"/>
                    <a:pt x="179" y="338"/>
                    <a:pt x="60" y="457"/>
                  </a:cubicBezTo>
                  <a:cubicBezTo>
                    <a:pt x="0" y="516"/>
                    <a:pt x="0" y="623"/>
                    <a:pt x="60" y="683"/>
                  </a:cubicBezTo>
                  <a:cubicBezTo>
                    <a:pt x="95" y="707"/>
                    <a:pt x="143" y="730"/>
                    <a:pt x="179" y="730"/>
                  </a:cubicBezTo>
                  <a:cubicBezTo>
                    <a:pt x="226" y="730"/>
                    <a:pt x="274" y="707"/>
                    <a:pt x="298" y="683"/>
                  </a:cubicBezTo>
                  <a:cubicBezTo>
                    <a:pt x="441" y="552"/>
                    <a:pt x="560" y="397"/>
                    <a:pt x="655" y="254"/>
                  </a:cubicBezTo>
                  <a:cubicBezTo>
                    <a:pt x="703" y="195"/>
                    <a:pt x="691" y="88"/>
                    <a:pt x="619" y="28"/>
                  </a:cubicBezTo>
                  <a:cubicBezTo>
                    <a:pt x="587" y="10"/>
                    <a:pt x="553" y="0"/>
                    <a:pt x="5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08" name="Google Shape;12808;p67"/>
          <p:cNvGrpSpPr/>
          <p:nvPr/>
        </p:nvGrpSpPr>
        <p:grpSpPr>
          <a:xfrm>
            <a:off x="3052237" y="2003570"/>
            <a:ext cx="353600" cy="314752"/>
            <a:chOff x="3052237" y="2003570"/>
            <a:chExt cx="353600" cy="314752"/>
          </a:xfrm>
        </p:grpSpPr>
        <p:sp>
          <p:nvSpPr>
            <p:cNvPr id="12809" name="Google Shape;12809;p67"/>
            <p:cNvSpPr/>
            <p:nvPr/>
          </p:nvSpPr>
          <p:spPr>
            <a:xfrm>
              <a:off x="3261773" y="2108338"/>
              <a:ext cx="48800" cy="59488"/>
            </a:xfrm>
            <a:custGeom>
              <a:rect b="b" l="l" r="r" t="t"/>
              <a:pathLst>
                <a:path extrusionOk="0" h="1859" w="1525">
                  <a:moveTo>
                    <a:pt x="763" y="1"/>
                  </a:moveTo>
                  <a:cubicBezTo>
                    <a:pt x="346" y="1"/>
                    <a:pt x="1" y="334"/>
                    <a:pt x="1" y="751"/>
                  </a:cubicBezTo>
                  <a:lnTo>
                    <a:pt x="1" y="1096"/>
                  </a:lnTo>
                  <a:cubicBezTo>
                    <a:pt x="1" y="1513"/>
                    <a:pt x="346" y="1858"/>
                    <a:pt x="763" y="1858"/>
                  </a:cubicBezTo>
                  <a:cubicBezTo>
                    <a:pt x="1180" y="1858"/>
                    <a:pt x="1525" y="1513"/>
                    <a:pt x="1525" y="1096"/>
                  </a:cubicBezTo>
                  <a:lnTo>
                    <a:pt x="1525" y="751"/>
                  </a:lnTo>
                  <a:cubicBezTo>
                    <a:pt x="1525" y="668"/>
                    <a:pt x="1489" y="549"/>
                    <a:pt x="1453" y="441"/>
                  </a:cubicBezTo>
                  <a:cubicBezTo>
                    <a:pt x="1419" y="390"/>
                    <a:pt x="1360" y="351"/>
                    <a:pt x="1303" y="351"/>
                  </a:cubicBezTo>
                  <a:cubicBezTo>
                    <a:pt x="1281" y="351"/>
                    <a:pt x="1259" y="357"/>
                    <a:pt x="1239" y="370"/>
                  </a:cubicBezTo>
                  <a:cubicBezTo>
                    <a:pt x="1168" y="418"/>
                    <a:pt x="1120" y="501"/>
                    <a:pt x="1168" y="572"/>
                  </a:cubicBezTo>
                  <a:cubicBezTo>
                    <a:pt x="1191" y="632"/>
                    <a:pt x="1215" y="691"/>
                    <a:pt x="1215" y="775"/>
                  </a:cubicBezTo>
                  <a:lnTo>
                    <a:pt x="1215" y="1108"/>
                  </a:lnTo>
                  <a:cubicBezTo>
                    <a:pt x="1215" y="1346"/>
                    <a:pt x="1013" y="1561"/>
                    <a:pt x="763" y="1561"/>
                  </a:cubicBezTo>
                  <a:cubicBezTo>
                    <a:pt x="525" y="1561"/>
                    <a:pt x="322" y="1370"/>
                    <a:pt x="322" y="1108"/>
                  </a:cubicBezTo>
                  <a:lnTo>
                    <a:pt x="322" y="775"/>
                  </a:lnTo>
                  <a:cubicBezTo>
                    <a:pt x="322" y="537"/>
                    <a:pt x="513" y="322"/>
                    <a:pt x="763" y="322"/>
                  </a:cubicBezTo>
                  <a:cubicBezTo>
                    <a:pt x="858" y="322"/>
                    <a:pt x="930" y="251"/>
                    <a:pt x="930" y="156"/>
                  </a:cubicBezTo>
                  <a:cubicBezTo>
                    <a:pt x="930" y="72"/>
                    <a:pt x="858" y="1"/>
                    <a:pt x="7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0" name="Google Shape;12810;p67"/>
            <p:cNvSpPr/>
            <p:nvPr/>
          </p:nvSpPr>
          <p:spPr>
            <a:xfrm>
              <a:off x="3146349" y="2108338"/>
              <a:ext cx="48416" cy="59488"/>
            </a:xfrm>
            <a:custGeom>
              <a:rect b="b" l="l" r="r" t="t"/>
              <a:pathLst>
                <a:path extrusionOk="0" h="1859" w="1513">
                  <a:moveTo>
                    <a:pt x="750" y="1"/>
                  </a:moveTo>
                  <a:cubicBezTo>
                    <a:pt x="334" y="1"/>
                    <a:pt x="0" y="334"/>
                    <a:pt x="0" y="751"/>
                  </a:cubicBezTo>
                  <a:lnTo>
                    <a:pt x="0" y="1096"/>
                  </a:lnTo>
                  <a:cubicBezTo>
                    <a:pt x="0" y="1513"/>
                    <a:pt x="334" y="1858"/>
                    <a:pt x="750" y="1858"/>
                  </a:cubicBezTo>
                  <a:cubicBezTo>
                    <a:pt x="1167" y="1858"/>
                    <a:pt x="1512" y="1513"/>
                    <a:pt x="1512" y="1096"/>
                  </a:cubicBezTo>
                  <a:lnTo>
                    <a:pt x="1512" y="751"/>
                  </a:lnTo>
                  <a:cubicBezTo>
                    <a:pt x="1512" y="668"/>
                    <a:pt x="1489" y="549"/>
                    <a:pt x="1441" y="441"/>
                  </a:cubicBezTo>
                  <a:cubicBezTo>
                    <a:pt x="1407" y="390"/>
                    <a:pt x="1354" y="351"/>
                    <a:pt x="1296" y="351"/>
                  </a:cubicBezTo>
                  <a:cubicBezTo>
                    <a:pt x="1273" y="351"/>
                    <a:pt x="1250" y="357"/>
                    <a:pt x="1227" y="370"/>
                  </a:cubicBezTo>
                  <a:cubicBezTo>
                    <a:pt x="1155" y="418"/>
                    <a:pt x="1108" y="501"/>
                    <a:pt x="1155" y="572"/>
                  </a:cubicBezTo>
                  <a:cubicBezTo>
                    <a:pt x="1191" y="632"/>
                    <a:pt x="1203" y="691"/>
                    <a:pt x="1203" y="775"/>
                  </a:cubicBezTo>
                  <a:lnTo>
                    <a:pt x="1203" y="1108"/>
                  </a:lnTo>
                  <a:cubicBezTo>
                    <a:pt x="1203" y="1346"/>
                    <a:pt x="1012" y="1561"/>
                    <a:pt x="750" y="1561"/>
                  </a:cubicBezTo>
                  <a:cubicBezTo>
                    <a:pt x="512" y="1561"/>
                    <a:pt x="310" y="1370"/>
                    <a:pt x="310" y="1108"/>
                  </a:cubicBezTo>
                  <a:lnTo>
                    <a:pt x="310" y="775"/>
                  </a:lnTo>
                  <a:cubicBezTo>
                    <a:pt x="310" y="537"/>
                    <a:pt x="500" y="322"/>
                    <a:pt x="750" y="322"/>
                  </a:cubicBezTo>
                  <a:cubicBezTo>
                    <a:pt x="846" y="322"/>
                    <a:pt x="917" y="251"/>
                    <a:pt x="917" y="156"/>
                  </a:cubicBezTo>
                  <a:cubicBezTo>
                    <a:pt x="917" y="72"/>
                    <a:pt x="846" y="1"/>
                    <a:pt x="75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1" name="Google Shape;12811;p67"/>
            <p:cNvSpPr/>
            <p:nvPr/>
          </p:nvSpPr>
          <p:spPr>
            <a:xfrm>
              <a:off x="3052237" y="2003570"/>
              <a:ext cx="353600" cy="314752"/>
            </a:xfrm>
            <a:custGeom>
              <a:rect b="b" l="l" r="r" t="t"/>
              <a:pathLst>
                <a:path extrusionOk="0" h="9836" w="11050">
                  <a:moveTo>
                    <a:pt x="2227" y="334"/>
                  </a:moveTo>
                  <a:cubicBezTo>
                    <a:pt x="2477" y="334"/>
                    <a:pt x="2786" y="429"/>
                    <a:pt x="3013" y="513"/>
                  </a:cubicBezTo>
                  <a:cubicBezTo>
                    <a:pt x="2144" y="989"/>
                    <a:pt x="2013" y="2049"/>
                    <a:pt x="1882" y="3061"/>
                  </a:cubicBezTo>
                  <a:cubicBezTo>
                    <a:pt x="1786" y="3894"/>
                    <a:pt x="1667" y="4763"/>
                    <a:pt x="1179" y="5275"/>
                  </a:cubicBezTo>
                  <a:cubicBezTo>
                    <a:pt x="1138" y="5316"/>
                    <a:pt x="1091" y="5329"/>
                    <a:pt x="1054" y="5329"/>
                  </a:cubicBezTo>
                  <a:cubicBezTo>
                    <a:pt x="1038" y="5329"/>
                    <a:pt x="1023" y="5326"/>
                    <a:pt x="1012" y="5323"/>
                  </a:cubicBezTo>
                  <a:cubicBezTo>
                    <a:pt x="953" y="5311"/>
                    <a:pt x="893" y="5263"/>
                    <a:pt x="881" y="5204"/>
                  </a:cubicBezTo>
                  <a:cubicBezTo>
                    <a:pt x="798" y="4906"/>
                    <a:pt x="691" y="4418"/>
                    <a:pt x="703" y="3668"/>
                  </a:cubicBezTo>
                  <a:cubicBezTo>
                    <a:pt x="715" y="2918"/>
                    <a:pt x="512" y="2620"/>
                    <a:pt x="346" y="2513"/>
                  </a:cubicBezTo>
                  <a:cubicBezTo>
                    <a:pt x="465" y="2037"/>
                    <a:pt x="1012" y="334"/>
                    <a:pt x="2227" y="334"/>
                  </a:cubicBezTo>
                  <a:close/>
                  <a:moveTo>
                    <a:pt x="5513" y="5847"/>
                  </a:moveTo>
                  <a:cubicBezTo>
                    <a:pt x="5977" y="5847"/>
                    <a:pt x="6370" y="6085"/>
                    <a:pt x="6370" y="6382"/>
                  </a:cubicBezTo>
                  <a:cubicBezTo>
                    <a:pt x="6370" y="6632"/>
                    <a:pt x="6001" y="6811"/>
                    <a:pt x="5739" y="6930"/>
                  </a:cubicBezTo>
                  <a:lnTo>
                    <a:pt x="5715" y="6930"/>
                  </a:lnTo>
                  <a:cubicBezTo>
                    <a:pt x="5650" y="6960"/>
                    <a:pt x="5576" y="6975"/>
                    <a:pt x="5501" y="6975"/>
                  </a:cubicBezTo>
                  <a:cubicBezTo>
                    <a:pt x="5427" y="6975"/>
                    <a:pt x="5352" y="6960"/>
                    <a:pt x="5287" y="6930"/>
                  </a:cubicBezTo>
                  <a:lnTo>
                    <a:pt x="5275" y="6930"/>
                  </a:lnTo>
                  <a:cubicBezTo>
                    <a:pt x="5001" y="6811"/>
                    <a:pt x="4632" y="6632"/>
                    <a:pt x="4632" y="6382"/>
                  </a:cubicBezTo>
                  <a:cubicBezTo>
                    <a:pt x="4632" y="6097"/>
                    <a:pt x="5037" y="5847"/>
                    <a:pt x="5513" y="5847"/>
                  </a:cubicBezTo>
                  <a:close/>
                  <a:moveTo>
                    <a:pt x="8847" y="298"/>
                  </a:moveTo>
                  <a:cubicBezTo>
                    <a:pt x="10061" y="298"/>
                    <a:pt x="10597" y="1989"/>
                    <a:pt x="10716" y="2465"/>
                  </a:cubicBezTo>
                  <a:cubicBezTo>
                    <a:pt x="10502" y="2620"/>
                    <a:pt x="10276" y="2918"/>
                    <a:pt x="10287" y="3656"/>
                  </a:cubicBezTo>
                  <a:cubicBezTo>
                    <a:pt x="10299" y="4406"/>
                    <a:pt x="10204" y="4894"/>
                    <a:pt x="10109" y="5192"/>
                  </a:cubicBezTo>
                  <a:cubicBezTo>
                    <a:pt x="10097" y="5251"/>
                    <a:pt x="10037" y="5299"/>
                    <a:pt x="9978" y="5311"/>
                  </a:cubicBezTo>
                  <a:cubicBezTo>
                    <a:pt x="9968" y="5311"/>
                    <a:pt x="9955" y="5312"/>
                    <a:pt x="9940" y="5312"/>
                  </a:cubicBezTo>
                  <a:cubicBezTo>
                    <a:pt x="9902" y="5312"/>
                    <a:pt x="9854" y="5306"/>
                    <a:pt x="9811" y="5263"/>
                  </a:cubicBezTo>
                  <a:cubicBezTo>
                    <a:pt x="9311" y="4739"/>
                    <a:pt x="9204" y="3882"/>
                    <a:pt x="9097" y="3049"/>
                  </a:cubicBezTo>
                  <a:cubicBezTo>
                    <a:pt x="9025" y="2501"/>
                    <a:pt x="8966" y="1918"/>
                    <a:pt x="8763" y="1441"/>
                  </a:cubicBezTo>
                  <a:cubicBezTo>
                    <a:pt x="8745" y="1369"/>
                    <a:pt x="8678" y="1337"/>
                    <a:pt x="8616" y="1337"/>
                  </a:cubicBezTo>
                  <a:cubicBezTo>
                    <a:pt x="8597" y="1337"/>
                    <a:pt x="8578" y="1340"/>
                    <a:pt x="8561" y="1346"/>
                  </a:cubicBezTo>
                  <a:cubicBezTo>
                    <a:pt x="8466" y="1382"/>
                    <a:pt x="8442" y="1489"/>
                    <a:pt x="8466" y="1560"/>
                  </a:cubicBezTo>
                  <a:cubicBezTo>
                    <a:pt x="8656" y="1989"/>
                    <a:pt x="8716" y="2525"/>
                    <a:pt x="8787" y="3072"/>
                  </a:cubicBezTo>
                  <a:cubicBezTo>
                    <a:pt x="8871" y="3787"/>
                    <a:pt x="8966" y="4513"/>
                    <a:pt x="9311" y="5097"/>
                  </a:cubicBezTo>
                  <a:cubicBezTo>
                    <a:pt x="9228" y="5739"/>
                    <a:pt x="8966" y="6251"/>
                    <a:pt x="8752" y="6561"/>
                  </a:cubicBezTo>
                  <a:cubicBezTo>
                    <a:pt x="8561" y="6847"/>
                    <a:pt x="8323" y="7085"/>
                    <a:pt x="8085" y="7263"/>
                  </a:cubicBezTo>
                  <a:cubicBezTo>
                    <a:pt x="8073" y="6978"/>
                    <a:pt x="7906" y="6704"/>
                    <a:pt x="7632" y="6513"/>
                  </a:cubicBezTo>
                  <a:cubicBezTo>
                    <a:pt x="7382" y="6323"/>
                    <a:pt x="7037" y="6216"/>
                    <a:pt x="6680" y="6204"/>
                  </a:cubicBezTo>
                  <a:cubicBezTo>
                    <a:pt x="6585" y="5799"/>
                    <a:pt x="6108" y="5513"/>
                    <a:pt x="5513" y="5513"/>
                  </a:cubicBezTo>
                  <a:cubicBezTo>
                    <a:pt x="4918" y="5513"/>
                    <a:pt x="4441" y="5811"/>
                    <a:pt x="4334" y="6204"/>
                  </a:cubicBezTo>
                  <a:cubicBezTo>
                    <a:pt x="4263" y="6204"/>
                    <a:pt x="4191" y="6216"/>
                    <a:pt x="4108" y="6216"/>
                  </a:cubicBezTo>
                  <a:cubicBezTo>
                    <a:pt x="4025" y="6228"/>
                    <a:pt x="3965" y="6311"/>
                    <a:pt x="3977" y="6394"/>
                  </a:cubicBezTo>
                  <a:cubicBezTo>
                    <a:pt x="3989" y="6466"/>
                    <a:pt x="4049" y="6525"/>
                    <a:pt x="4144" y="6525"/>
                  </a:cubicBezTo>
                  <a:lnTo>
                    <a:pt x="4168" y="6525"/>
                  </a:lnTo>
                  <a:cubicBezTo>
                    <a:pt x="4227" y="6513"/>
                    <a:pt x="4287" y="6513"/>
                    <a:pt x="4346" y="6513"/>
                  </a:cubicBezTo>
                  <a:cubicBezTo>
                    <a:pt x="4453" y="6871"/>
                    <a:pt x="4870" y="7061"/>
                    <a:pt x="5156" y="7192"/>
                  </a:cubicBezTo>
                  <a:lnTo>
                    <a:pt x="5168" y="7192"/>
                  </a:lnTo>
                  <a:cubicBezTo>
                    <a:pt x="5287" y="7240"/>
                    <a:pt x="5406" y="7275"/>
                    <a:pt x="5525" y="7275"/>
                  </a:cubicBezTo>
                  <a:cubicBezTo>
                    <a:pt x="5644" y="7275"/>
                    <a:pt x="5763" y="7240"/>
                    <a:pt x="5882" y="7192"/>
                  </a:cubicBezTo>
                  <a:lnTo>
                    <a:pt x="5894" y="7192"/>
                  </a:lnTo>
                  <a:cubicBezTo>
                    <a:pt x="6192" y="7061"/>
                    <a:pt x="6608" y="6871"/>
                    <a:pt x="6704" y="6513"/>
                  </a:cubicBezTo>
                  <a:cubicBezTo>
                    <a:pt x="7299" y="6525"/>
                    <a:pt x="7787" y="6882"/>
                    <a:pt x="7787" y="7299"/>
                  </a:cubicBezTo>
                  <a:cubicBezTo>
                    <a:pt x="7787" y="7728"/>
                    <a:pt x="7287" y="8085"/>
                    <a:pt x="6656" y="8085"/>
                  </a:cubicBezTo>
                  <a:cubicBezTo>
                    <a:pt x="6346" y="8085"/>
                    <a:pt x="6049" y="8002"/>
                    <a:pt x="5834" y="7835"/>
                  </a:cubicBezTo>
                  <a:cubicBezTo>
                    <a:pt x="5745" y="7769"/>
                    <a:pt x="5641" y="7737"/>
                    <a:pt x="5537" y="7737"/>
                  </a:cubicBezTo>
                  <a:cubicBezTo>
                    <a:pt x="5433" y="7737"/>
                    <a:pt x="5328" y="7769"/>
                    <a:pt x="5239" y="7835"/>
                  </a:cubicBezTo>
                  <a:cubicBezTo>
                    <a:pt x="5025" y="8002"/>
                    <a:pt x="4739" y="8085"/>
                    <a:pt x="4430" y="8085"/>
                  </a:cubicBezTo>
                  <a:cubicBezTo>
                    <a:pt x="3799" y="8085"/>
                    <a:pt x="3298" y="7740"/>
                    <a:pt x="3298" y="7299"/>
                  </a:cubicBezTo>
                  <a:cubicBezTo>
                    <a:pt x="3298" y="7109"/>
                    <a:pt x="3394" y="6930"/>
                    <a:pt x="3572" y="6775"/>
                  </a:cubicBezTo>
                  <a:cubicBezTo>
                    <a:pt x="3656" y="6716"/>
                    <a:pt x="3656" y="6621"/>
                    <a:pt x="3608" y="6561"/>
                  </a:cubicBezTo>
                  <a:cubicBezTo>
                    <a:pt x="3578" y="6523"/>
                    <a:pt x="3519" y="6500"/>
                    <a:pt x="3465" y="6500"/>
                  </a:cubicBezTo>
                  <a:cubicBezTo>
                    <a:pt x="3434" y="6500"/>
                    <a:pt x="3404" y="6508"/>
                    <a:pt x="3382" y="6525"/>
                  </a:cubicBezTo>
                  <a:cubicBezTo>
                    <a:pt x="3132" y="6716"/>
                    <a:pt x="2989" y="6978"/>
                    <a:pt x="2977" y="7240"/>
                  </a:cubicBezTo>
                  <a:cubicBezTo>
                    <a:pt x="2739" y="7061"/>
                    <a:pt x="2501" y="6823"/>
                    <a:pt x="2310" y="6549"/>
                  </a:cubicBezTo>
                  <a:cubicBezTo>
                    <a:pt x="2096" y="6228"/>
                    <a:pt x="1834" y="5739"/>
                    <a:pt x="1763" y="5085"/>
                  </a:cubicBezTo>
                  <a:cubicBezTo>
                    <a:pt x="2096" y="4513"/>
                    <a:pt x="2191" y="3775"/>
                    <a:pt x="2275" y="3061"/>
                  </a:cubicBezTo>
                  <a:cubicBezTo>
                    <a:pt x="2358" y="2489"/>
                    <a:pt x="2417" y="1953"/>
                    <a:pt x="2596" y="1513"/>
                  </a:cubicBezTo>
                  <a:cubicBezTo>
                    <a:pt x="2786" y="1048"/>
                    <a:pt x="3072" y="786"/>
                    <a:pt x="3489" y="632"/>
                  </a:cubicBezTo>
                  <a:cubicBezTo>
                    <a:pt x="3627" y="681"/>
                    <a:pt x="3748" y="700"/>
                    <a:pt x="3863" y="700"/>
                  </a:cubicBezTo>
                  <a:cubicBezTo>
                    <a:pt x="4027" y="700"/>
                    <a:pt x="4178" y="662"/>
                    <a:pt x="4346" y="620"/>
                  </a:cubicBezTo>
                  <a:cubicBezTo>
                    <a:pt x="4620" y="548"/>
                    <a:pt x="4953" y="453"/>
                    <a:pt x="5573" y="453"/>
                  </a:cubicBezTo>
                  <a:cubicBezTo>
                    <a:pt x="6180" y="453"/>
                    <a:pt x="6501" y="548"/>
                    <a:pt x="6787" y="620"/>
                  </a:cubicBezTo>
                  <a:cubicBezTo>
                    <a:pt x="6954" y="667"/>
                    <a:pt x="7120" y="715"/>
                    <a:pt x="7275" y="715"/>
                  </a:cubicBezTo>
                  <a:cubicBezTo>
                    <a:pt x="7394" y="715"/>
                    <a:pt x="7525" y="691"/>
                    <a:pt x="7656" y="632"/>
                  </a:cubicBezTo>
                  <a:cubicBezTo>
                    <a:pt x="7870" y="715"/>
                    <a:pt x="8073" y="834"/>
                    <a:pt x="8216" y="989"/>
                  </a:cubicBezTo>
                  <a:cubicBezTo>
                    <a:pt x="8245" y="1019"/>
                    <a:pt x="8287" y="1034"/>
                    <a:pt x="8329" y="1034"/>
                  </a:cubicBezTo>
                  <a:cubicBezTo>
                    <a:pt x="8371" y="1034"/>
                    <a:pt x="8412" y="1019"/>
                    <a:pt x="8442" y="989"/>
                  </a:cubicBezTo>
                  <a:cubicBezTo>
                    <a:pt x="8501" y="929"/>
                    <a:pt x="8501" y="822"/>
                    <a:pt x="8442" y="763"/>
                  </a:cubicBezTo>
                  <a:cubicBezTo>
                    <a:pt x="8323" y="644"/>
                    <a:pt x="8192" y="548"/>
                    <a:pt x="8049" y="465"/>
                  </a:cubicBezTo>
                  <a:cubicBezTo>
                    <a:pt x="8287" y="382"/>
                    <a:pt x="8585" y="298"/>
                    <a:pt x="8847" y="298"/>
                  </a:cubicBezTo>
                  <a:close/>
                  <a:moveTo>
                    <a:pt x="3929" y="8395"/>
                  </a:moveTo>
                  <a:lnTo>
                    <a:pt x="3929" y="8395"/>
                  </a:lnTo>
                  <a:cubicBezTo>
                    <a:pt x="4072" y="8418"/>
                    <a:pt x="4215" y="8430"/>
                    <a:pt x="4382" y="8430"/>
                  </a:cubicBezTo>
                  <a:lnTo>
                    <a:pt x="4489" y="8430"/>
                  </a:lnTo>
                  <a:lnTo>
                    <a:pt x="4489" y="8787"/>
                  </a:lnTo>
                  <a:lnTo>
                    <a:pt x="4489" y="8906"/>
                  </a:lnTo>
                  <a:cubicBezTo>
                    <a:pt x="4227" y="8764"/>
                    <a:pt x="4049" y="8585"/>
                    <a:pt x="3929" y="8395"/>
                  </a:cubicBezTo>
                  <a:close/>
                  <a:moveTo>
                    <a:pt x="7061" y="8395"/>
                  </a:moveTo>
                  <a:lnTo>
                    <a:pt x="7061" y="8395"/>
                  </a:lnTo>
                  <a:cubicBezTo>
                    <a:pt x="6942" y="8585"/>
                    <a:pt x="6763" y="8764"/>
                    <a:pt x="6513" y="8906"/>
                  </a:cubicBezTo>
                  <a:lnTo>
                    <a:pt x="6513" y="8787"/>
                  </a:lnTo>
                  <a:lnTo>
                    <a:pt x="6513" y="8430"/>
                  </a:lnTo>
                  <a:lnTo>
                    <a:pt x="6608" y="8430"/>
                  </a:lnTo>
                  <a:cubicBezTo>
                    <a:pt x="6763" y="8430"/>
                    <a:pt x="6906" y="8418"/>
                    <a:pt x="7061" y="8395"/>
                  </a:cubicBezTo>
                  <a:close/>
                  <a:moveTo>
                    <a:pt x="5656" y="8168"/>
                  </a:moveTo>
                  <a:cubicBezTo>
                    <a:pt x="5823" y="8275"/>
                    <a:pt x="6001" y="8347"/>
                    <a:pt x="6192" y="8395"/>
                  </a:cubicBezTo>
                  <a:lnTo>
                    <a:pt x="6192" y="8787"/>
                  </a:lnTo>
                  <a:cubicBezTo>
                    <a:pt x="6192" y="9180"/>
                    <a:pt x="5882" y="9490"/>
                    <a:pt x="5489" y="9490"/>
                  </a:cubicBezTo>
                  <a:cubicBezTo>
                    <a:pt x="5108" y="9490"/>
                    <a:pt x="4799" y="9180"/>
                    <a:pt x="4799" y="8787"/>
                  </a:cubicBezTo>
                  <a:lnTo>
                    <a:pt x="4799" y="8395"/>
                  </a:lnTo>
                  <a:cubicBezTo>
                    <a:pt x="4989" y="8347"/>
                    <a:pt x="5180" y="8275"/>
                    <a:pt x="5334" y="8168"/>
                  </a:cubicBezTo>
                  <a:lnTo>
                    <a:pt x="5334" y="8633"/>
                  </a:lnTo>
                  <a:cubicBezTo>
                    <a:pt x="5334" y="8716"/>
                    <a:pt x="5406" y="8787"/>
                    <a:pt x="5489" y="8787"/>
                  </a:cubicBezTo>
                  <a:cubicBezTo>
                    <a:pt x="5584" y="8787"/>
                    <a:pt x="5656" y="8716"/>
                    <a:pt x="5656" y="8633"/>
                  </a:cubicBezTo>
                  <a:lnTo>
                    <a:pt x="5656" y="8168"/>
                  </a:lnTo>
                  <a:close/>
                  <a:moveTo>
                    <a:pt x="2239" y="1"/>
                  </a:moveTo>
                  <a:cubicBezTo>
                    <a:pt x="1536" y="1"/>
                    <a:pt x="929" y="441"/>
                    <a:pt x="477" y="1287"/>
                  </a:cubicBezTo>
                  <a:cubicBezTo>
                    <a:pt x="155" y="1906"/>
                    <a:pt x="24" y="2513"/>
                    <a:pt x="24" y="2537"/>
                  </a:cubicBezTo>
                  <a:cubicBezTo>
                    <a:pt x="0" y="2584"/>
                    <a:pt x="0" y="2632"/>
                    <a:pt x="36" y="2680"/>
                  </a:cubicBezTo>
                  <a:cubicBezTo>
                    <a:pt x="60" y="2703"/>
                    <a:pt x="96" y="2727"/>
                    <a:pt x="143" y="2727"/>
                  </a:cubicBezTo>
                  <a:cubicBezTo>
                    <a:pt x="167" y="2751"/>
                    <a:pt x="405" y="2882"/>
                    <a:pt x="393" y="3656"/>
                  </a:cubicBezTo>
                  <a:cubicBezTo>
                    <a:pt x="381" y="4430"/>
                    <a:pt x="477" y="4977"/>
                    <a:pt x="584" y="5287"/>
                  </a:cubicBezTo>
                  <a:cubicBezTo>
                    <a:pt x="643" y="5466"/>
                    <a:pt x="774" y="5585"/>
                    <a:pt x="953" y="5632"/>
                  </a:cubicBezTo>
                  <a:cubicBezTo>
                    <a:pt x="1001" y="5656"/>
                    <a:pt x="1036" y="5656"/>
                    <a:pt x="1072" y="5656"/>
                  </a:cubicBezTo>
                  <a:cubicBezTo>
                    <a:pt x="1215" y="5656"/>
                    <a:pt x="1334" y="5597"/>
                    <a:pt x="1429" y="5501"/>
                  </a:cubicBezTo>
                  <a:lnTo>
                    <a:pt x="1453" y="5489"/>
                  </a:lnTo>
                  <a:cubicBezTo>
                    <a:pt x="1667" y="6549"/>
                    <a:pt x="2370" y="7371"/>
                    <a:pt x="3037" y="7716"/>
                  </a:cubicBezTo>
                  <a:cubicBezTo>
                    <a:pt x="3120" y="7871"/>
                    <a:pt x="3239" y="8014"/>
                    <a:pt x="3394" y="8133"/>
                  </a:cubicBezTo>
                  <a:lnTo>
                    <a:pt x="3537" y="8228"/>
                  </a:lnTo>
                  <a:cubicBezTo>
                    <a:pt x="3668" y="8633"/>
                    <a:pt x="4037" y="9121"/>
                    <a:pt x="4668" y="9347"/>
                  </a:cubicBezTo>
                  <a:cubicBezTo>
                    <a:pt x="4846" y="9645"/>
                    <a:pt x="5168" y="9835"/>
                    <a:pt x="5537" y="9835"/>
                  </a:cubicBezTo>
                  <a:cubicBezTo>
                    <a:pt x="5918" y="9835"/>
                    <a:pt x="6239" y="9645"/>
                    <a:pt x="6418" y="9347"/>
                  </a:cubicBezTo>
                  <a:cubicBezTo>
                    <a:pt x="7049" y="9121"/>
                    <a:pt x="7406" y="8633"/>
                    <a:pt x="7549" y="8228"/>
                  </a:cubicBezTo>
                  <a:lnTo>
                    <a:pt x="7680" y="8133"/>
                  </a:lnTo>
                  <a:cubicBezTo>
                    <a:pt x="7847" y="8014"/>
                    <a:pt x="7966" y="7883"/>
                    <a:pt x="8037" y="7716"/>
                  </a:cubicBezTo>
                  <a:cubicBezTo>
                    <a:pt x="8692" y="7371"/>
                    <a:pt x="9406" y="6549"/>
                    <a:pt x="9633" y="5489"/>
                  </a:cubicBezTo>
                  <a:lnTo>
                    <a:pt x="9644" y="5501"/>
                  </a:lnTo>
                  <a:cubicBezTo>
                    <a:pt x="9740" y="5608"/>
                    <a:pt x="9871" y="5656"/>
                    <a:pt x="10002" y="5656"/>
                  </a:cubicBezTo>
                  <a:cubicBezTo>
                    <a:pt x="10049" y="5656"/>
                    <a:pt x="10085" y="5656"/>
                    <a:pt x="10121" y="5632"/>
                  </a:cubicBezTo>
                  <a:cubicBezTo>
                    <a:pt x="10299" y="5585"/>
                    <a:pt x="10442" y="5454"/>
                    <a:pt x="10502" y="5287"/>
                  </a:cubicBezTo>
                  <a:cubicBezTo>
                    <a:pt x="10585" y="4977"/>
                    <a:pt x="10704" y="4442"/>
                    <a:pt x="10692" y="3656"/>
                  </a:cubicBezTo>
                  <a:cubicBezTo>
                    <a:pt x="10680" y="2882"/>
                    <a:pt x="10918" y="2751"/>
                    <a:pt x="10942" y="2727"/>
                  </a:cubicBezTo>
                  <a:cubicBezTo>
                    <a:pt x="10990" y="2727"/>
                    <a:pt x="11014" y="2703"/>
                    <a:pt x="11049" y="2680"/>
                  </a:cubicBezTo>
                  <a:cubicBezTo>
                    <a:pt x="11002" y="2644"/>
                    <a:pt x="11014" y="2596"/>
                    <a:pt x="11002" y="2537"/>
                  </a:cubicBezTo>
                  <a:cubicBezTo>
                    <a:pt x="11002" y="2513"/>
                    <a:pt x="10871" y="1906"/>
                    <a:pt x="10537" y="1287"/>
                  </a:cubicBezTo>
                  <a:cubicBezTo>
                    <a:pt x="10097" y="441"/>
                    <a:pt x="9490" y="1"/>
                    <a:pt x="8787" y="1"/>
                  </a:cubicBezTo>
                  <a:cubicBezTo>
                    <a:pt x="8263" y="1"/>
                    <a:pt x="7597" y="310"/>
                    <a:pt x="7525" y="358"/>
                  </a:cubicBezTo>
                  <a:cubicBezTo>
                    <a:pt x="7410" y="398"/>
                    <a:pt x="7314" y="415"/>
                    <a:pt x="7221" y="415"/>
                  </a:cubicBezTo>
                  <a:cubicBezTo>
                    <a:pt x="7093" y="415"/>
                    <a:pt x="6970" y="382"/>
                    <a:pt x="6811" y="334"/>
                  </a:cubicBezTo>
                  <a:cubicBezTo>
                    <a:pt x="6537" y="263"/>
                    <a:pt x="6156" y="155"/>
                    <a:pt x="5513" y="155"/>
                  </a:cubicBezTo>
                  <a:cubicBezTo>
                    <a:pt x="4870" y="155"/>
                    <a:pt x="4489" y="263"/>
                    <a:pt x="4215" y="334"/>
                  </a:cubicBezTo>
                  <a:cubicBezTo>
                    <a:pt x="4049" y="382"/>
                    <a:pt x="3932" y="415"/>
                    <a:pt x="3806" y="415"/>
                  </a:cubicBezTo>
                  <a:cubicBezTo>
                    <a:pt x="3716" y="415"/>
                    <a:pt x="3621" y="398"/>
                    <a:pt x="3501" y="358"/>
                  </a:cubicBezTo>
                  <a:cubicBezTo>
                    <a:pt x="3429" y="310"/>
                    <a:pt x="2763" y="1"/>
                    <a:pt x="2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12" name="Google Shape;12812;p67"/>
          <p:cNvGrpSpPr/>
          <p:nvPr/>
        </p:nvGrpSpPr>
        <p:grpSpPr>
          <a:xfrm>
            <a:off x="1404013" y="2958066"/>
            <a:ext cx="368096" cy="223968"/>
            <a:chOff x="1404013" y="2958066"/>
            <a:chExt cx="368096" cy="223968"/>
          </a:xfrm>
        </p:grpSpPr>
        <p:sp>
          <p:nvSpPr>
            <p:cNvPr id="12813" name="Google Shape;12813;p67"/>
            <p:cNvSpPr/>
            <p:nvPr/>
          </p:nvSpPr>
          <p:spPr>
            <a:xfrm>
              <a:off x="1426893" y="3073426"/>
              <a:ext cx="40032" cy="45760"/>
            </a:xfrm>
            <a:custGeom>
              <a:rect b="b" l="l" r="r" t="t"/>
              <a:pathLst>
                <a:path extrusionOk="0" h="1430" w="1251">
                  <a:moveTo>
                    <a:pt x="631" y="0"/>
                  </a:moveTo>
                  <a:cubicBezTo>
                    <a:pt x="286" y="0"/>
                    <a:pt x="0" y="286"/>
                    <a:pt x="0" y="631"/>
                  </a:cubicBezTo>
                  <a:lnTo>
                    <a:pt x="0" y="810"/>
                  </a:lnTo>
                  <a:cubicBezTo>
                    <a:pt x="0" y="1155"/>
                    <a:pt x="286" y="1429"/>
                    <a:pt x="631" y="1429"/>
                  </a:cubicBezTo>
                  <a:cubicBezTo>
                    <a:pt x="965" y="1429"/>
                    <a:pt x="1251" y="1155"/>
                    <a:pt x="1251" y="810"/>
                  </a:cubicBezTo>
                  <a:lnTo>
                    <a:pt x="1251" y="703"/>
                  </a:lnTo>
                  <a:cubicBezTo>
                    <a:pt x="1239" y="619"/>
                    <a:pt x="1167" y="536"/>
                    <a:pt x="1072" y="536"/>
                  </a:cubicBezTo>
                  <a:cubicBezTo>
                    <a:pt x="989" y="536"/>
                    <a:pt x="905" y="619"/>
                    <a:pt x="905" y="703"/>
                  </a:cubicBezTo>
                  <a:lnTo>
                    <a:pt x="905" y="798"/>
                  </a:lnTo>
                  <a:cubicBezTo>
                    <a:pt x="905" y="941"/>
                    <a:pt x="786" y="1072"/>
                    <a:pt x="631" y="1072"/>
                  </a:cubicBezTo>
                  <a:cubicBezTo>
                    <a:pt x="477" y="1072"/>
                    <a:pt x="346" y="953"/>
                    <a:pt x="346" y="798"/>
                  </a:cubicBezTo>
                  <a:lnTo>
                    <a:pt x="346" y="619"/>
                  </a:lnTo>
                  <a:cubicBezTo>
                    <a:pt x="346" y="465"/>
                    <a:pt x="465" y="334"/>
                    <a:pt x="631" y="334"/>
                  </a:cubicBezTo>
                  <a:cubicBezTo>
                    <a:pt x="715" y="334"/>
                    <a:pt x="786" y="262"/>
                    <a:pt x="786" y="167"/>
                  </a:cubicBezTo>
                  <a:cubicBezTo>
                    <a:pt x="786" y="72"/>
                    <a:pt x="715" y="0"/>
                    <a:pt x="63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4" name="Google Shape;12814;p67"/>
            <p:cNvSpPr/>
            <p:nvPr/>
          </p:nvSpPr>
          <p:spPr>
            <a:xfrm>
              <a:off x="1404013" y="2958066"/>
              <a:ext cx="368096" cy="223968"/>
            </a:xfrm>
            <a:custGeom>
              <a:rect b="b" l="l" r="r" t="t"/>
              <a:pathLst>
                <a:path extrusionOk="0" h="6999" w="11503">
                  <a:moveTo>
                    <a:pt x="7800" y="2593"/>
                  </a:moveTo>
                  <a:lnTo>
                    <a:pt x="7895" y="2855"/>
                  </a:lnTo>
                  <a:cubicBezTo>
                    <a:pt x="7811" y="2831"/>
                    <a:pt x="7740" y="2820"/>
                    <a:pt x="7669" y="2796"/>
                  </a:cubicBezTo>
                  <a:cubicBezTo>
                    <a:pt x="7716" y="2712"/>
                    <a:pt x="7752" y="2653"/>
                    <a:pt x="7800" y="2593"/>
                  </a:cubicBezTo>
                  <a:close/>
                  <a:moveTo>
                    <a:pt x="4656" y="2820"/>
                  </a:moveTo>
                  <a:lnTo>
                    <a:pt x="4656" y="2820"/>
                  </a:lnTo>
                  <a:cubicBezTo>
                    <a:pt x="4347" y="3212"/>
                    <a:pt x="3263" y="3582"/>
                    <a:pt x="2430" y="3772"/>
                  </a:cubicBezTo>
                  <a:cubicBezTo>
                    <a:pt x="2370" y="3570"/>
                    <a:pt x="2263" y="3379"/>
                    <a:pt x="2132" y="3248"/>
                  </a:cubicBezTo>
                  <a:cubicBezTo>
                    <a:pt x="2096" y="3224"/>
                    <a:pt x="2049" y="3177"/>
                    <a:pt x="2013" y="3141"/>
                  </a:cubicBezTo>
                  <a:cubicBezTo>
                    <a:pt x="2537" y="3010"/>
                    <a:pt x="3466" y="2831"/>
                    <a:pt x="4656" y="2820"/>
                  </a:cubicBezTo>
                  <a:close/>
                  <a:moveTo>
                    <a:pt x="5049" y="2820"/>
                  </a:moveTo>
                  <a:cubicBezTo>
                    <a:pt x="5371" y="2820"/>
                    <a:pt x="5704" y="2855"/>
                    <a:pt x="6061" y="2879"/>
                  </a:cubicBezTo>
                  <a:lnTo>
                    <a:pt x="4883" y="4224"/>
                  </a:lnTo>
                  <a:cubicBezTo>
                    <a:pt x="4097" y="4129"/>
                    <a:pt x="3490" y="4022"/>
                    <a:pt x="3073" y="3951"/>
                  </a:cubicBezTo>
                  <a:cubicBezTo>
                    <a:pt x="3251" y="3903"/>
                    <a:pt x="3454" y="3832"/>
                    <a:pt x="3644" y="3760"/>
                  </a:cubicBezTo>
                  <a:cubicBezTo>
                    <a:pt x="4454" y="3462"/>
                    <a:pt x="4918" y="3165"/>
                    <a:pt x="5049" y="2820"/>
                  </a:cubicBezTo>
                  <a:close/>
                  <a:moveTo>
                    <a:pt x="8431" y="3355"/>
                  </a:moveTo>
                  <a:lnTo>
                    <a:pt x="8431" y="3355"/>
                  </a:lnTo>
                  <a:cubicBezTo>
                    <a:pt x="9240" y="3605"/>
                    <a:pt x="10014" y="3951"/>
                    <a:pt x="10764" y="4367"/>
                  </a:cubicBezTo>
                  <a:cubicBezTo>
                    <a:pt x="10109" y="4379"/>
                    <a:pt x="9455" y="4415"/>
                    <a:pt x="8812" y="4415"/>
                  </a:cubicBezTo>
                  <a:lnTo>
                    <a:pt x="8431" y="3355"/>
                  </a:lnTo>
                  <a:close/>
                  <a:moveTo>
                    <a:pt x="9586" y="4725"/>
                  </a:moveTo>
                  <a:lnTo>
                    <a:pt x="9990" y="5070"/>
                  </a:lnTo>
                  <a:cubicBezTo>
                    <a:pt x="9752" y="5201"/>
                    <a:pt x="9466" y="5320"/>
                    <a:pt x="9181" y="5427"/>
                  </a:cubicBezTo>
                  <a:lnTo>
                    <a:pt x="8931" y="4736"/>
                  </a:lnTo>
                  <a:cubicBezTo>
                    <a:pt x="9157" y="4736"/>
                    <a:pt x="9359" y="4736"/>
                    <a:pt x="9586" y="4725"/>
                  </a:cubicBezTo>
                  <a:close/>
                  <a:moveTo>
                    <a:pt x="2489" y="4177"/>
                  </a:moveTo>
                  <a:cubicBezTo>
                    <a:pt x="2668" y="4224"/>
                    <a:pt x="2954" y="4284"/>
                    <a:pt x="3347" y="4355"/>
                  </a:cubicBezTo>
                  <a:cubicBezTo>
                    <a:pt x="3239" y="4594"/>
                    <a:pt x="2978" y="5153"/>
                    <a:pt x="2489" y="5689"/>
                  </a:cubicBezTo>
                  <a:cubicBezTo>
                    <a:pt x="2335" y="5665"/>
                    <a:pt x="2216" y="5653"/>
                    <a:pt x="2132" y="5629"/>
                  </a:cubicBezTo>
                  <a:cubicBezTo>
                    <a:pt x="2358" y="5248"/>
                    <a:pt x="2489" y="4772"/>
                    <a:pt x="2489" y="4320"/>
                  </a:cubicBezTo>
                  <a:lnTo>
                    <a:pt x="2489" y="4177"/>
                  </a:lnTo>
                  <a:close/>
                  <a:moveTo>
                    <a:pt x="3704" y="4403"/>
                  </a:moveTo>
                  <a:cubicBezTo>
                    <a:pt x="3978" y="4439"/>
                    <a:pt x="4275" y="4486"/>
                    <a:pt x="4621" y="4522"/>
                  </a:cubicBezTo>
                  <a:cubicBezTo>
                    <a:pt x="4597" y="4522"/>
                    <a:pt x="3454" y="5832"/>
                    <a:pt x="3454" y="5832"/>
                  </a:cubicBezTo>
                  <a:cubicBezTo>
                    <a:pt x="3251" y="5796"/>
                    <a:pt x="3049" y="5784"/>
                    <a:pt x="2894" y="5748"/>
                  </a:cubicBezTo>
                  <a:cubicBezTo>
                    <a:pt x="3370" y="5177"/>
                    <a:pt x="3632" y="4594"/>
                    <a:pt x="3704" y="4403"/>
                  </a:cubicBezTo>
                  <a:close/>
                  <a:moveTo>
                    <a:pt x="1251" y="3224"/>
                  </a:moveTo>
                  <a:cubicBezTo>
                    <a:pt x="1835" y="3224"/>
                    <a:pt x="2156" y="3605"/>
                    <a:pt x="2156" y="4308"/>
                  </a:cubicBezTo>
                  <a:cubicBezTo>
                    <a:pt x="2156" y="4713"/>
                    <a:pt x="2037" y="5129"/>
                    <a:pt x="1846" y="5451"/>
                  </a:cubicBezTo>
                  <a:cubicBezTo>
                    <a:pt x="1668" y="5748"/>
                    <a:pt x="1442" y="5927"/>
                    <a:pt x="1251" y="5927"/>
                  </a:cubicBezTo>
                  <a:cubicBezTo>
                    <a:pt x="1061" y="5927"/>
                    <a:pt x="834" y="5748"/>
                    <a:pt x="656" y="5451"/>
                  </a:cubicBezTo>
                  <a:cubicBezTo>
                    <a:pt x="465" y="5129"/>
                    <a:pt x="346" y="4713"/>
                    <a:pt x="346" y="4308"/>
                  </a:cubicBezTo>
                  <a:cubicBezTo>
                    <a:pt x="346" y="3605"/>
                    <a:pt x="668" y="3224"/>
                    <a:pt x="1251" y="3224"/>
                  </a:cubicBezTo>
                  <a:close/>
                  <a:moveTo>
                    <a:pt x="7454" y="3081"/>
                  </a:moveTo>
                  <a:cubicBezTo>
                    <a:pt x="7657" y="3129"/>
                    <a:pt x="7835" y="3177"/>
                    <a:pt x="8026" y="3224"/>
                  </a:cubicBezTo>
                  <a:lnTo>
                    <a:pt x="8454" y="4391"/>
                  </a:lnTo>
                  <a:lnTo>
                    <a:pt x="8264" y="4391"/>
                  </a:lnTo>
                  <a:cubicBezTo>
                    <a:pt x="8169" y="4391"/>
                    <a:pt x="8097" y="4474"/>
                    <a:pt x="8097" y="4558"/>
                  </a:cubicBezTo>
                  <a:cubicBezTo>
                    <a:pt x="8097" y="4653"/>
                    <a:pt x="8169" y="4725"/>
                    <a:pt x="8264" y="4725"/>
                  </a:cubicBezTo>
                  <a:lnTo>
                    <a:pt x="8573" y="4725"/>
                  </a:lnTo>
                  <a:lnTo>
                    <a:pt x="8859" y="5510"/>
                  </a:lnTo>
                  <a:cubicBezTo>
                    <a:pt x="8526" y="5629"/>
                    <a:pt x="8157" y="5725"/>
                    <a:pt x="7776" y="5796"/>
                  </a:cubicBezTo>
                  <a:cubicBezTo>
                    <a:pt x="7085" y="5915"/>
                    <a:pt x="6347" y="5975"/>
                    <a:pt x="5537" y="5975"/>
                  </a:cubicBezTo>
                  <a:cubicBezTo>
                    <a:pt x="5752" y="5677"/>
                    <a:pt x="6073" y="5201"/>
                    <a:pt x="6418" y="4701"/>
                  </a:cubicBezTo>
                  <a:cubicBezTo>
                    <a:pt x="6788" y="4713"/>
                    <a:pt x="7157" y="4736"/>
                    <a:pt x="7538" y="4736"/>
                  </a:cubicBezTo>
                  <a:cubicBezTo>
                    <a:pt x="7621" y="4736"/>
                    <a:pt x="7692" y="4665"/>
                    <a:pt x="7692" y="4570"/>
                  </a:cubicBezTo>
                  <a:cubicBezTo>
                    <a:pt x="7692" y="4486"/>
                    <a:pt x="7621" y="4415"/>
                    <a:pt x="7538" y="4391"/>
                  </a:cubicBezTo>
                  <a:cubicBezTo>
                    <a:pt x="7216" y="4379"/>
                    <a:pt x="6919" y="4379"/>
                    <a:pt x="6621" y="4355"/>
                  </a:cubicBezTo>
                  <a:cubicBezTo>
                    <a:pt x="6919" y="3903"/>
                    <a:pt x="7216" y="3462"/>
                    <a:pt x="7454" y="3081"/>
                  </a:cubicBezTo>
                  <a:close/>
                  <a:moveTo>
                    <a:pt x="7406" y="1933"/>
                  </a:moveTo>
                  <a:cubicBezTo>
                    <a:pt x="7423" y="1933"/>
                    <a:pt x="7435" y="1935"/>
                    <a:pt x="7442" y="1938"/>
                  </a:cubicBezTo>
                  <a:cubicBezTo>
                    <a:pt x="7466" y="1938"/>
                    <a:pt x="7550" y="1974"/>
                    <a:pt x="7597" y="2058"/>
                  </a:cubicBezTo>
                  <a:lnTo>
                    <a:pt x="7645" y="2212"/>
                  </a:lnTo>
                  <a:cubicBezTo>
                    <a:pt x="6978" y="3224"/>
                    <a:pt x="5323" y="5737"/>
                    <a:pt x="5073" y="5987"/>
                  </a:cubicBezTo>
                  <a:cubicBezTo>
                    <a:pt x="4940" y="6127"/>
                    <a:pt x="4780" y="6199"/>
                    <a:pt x="4592" y="6199"/>
                  </a:cubicBezTo>
                  <a:cubicBezTo>
                    <a:pt x="4477" y="6199"/>
                    <a:pt x="4351" y="6172"/>
                    <a:pt x="4216" y="6118"/>
                  </a:cubicBezTo>
                  <a:cubicBezTo>
                    <a:pt x="4049" y="6058"/>
                    <a:pt x="3918" y="5975"/>
                    <a:pt x="3823" y="5915"/>
                  </a:cubicBezTo>
                  <a:lnTo>
                    <a:pt x="7264" y="1998"/>
                  </a:lnTo>
                  <a:cubicBezTo>
                    <a:pt x="7306" y="1947"/>
                    <a:pt x="7366" y="1933"/>
                    <a:pt x="7406" y="1933"/>
                  </a:cubicBezTo>
                  <a:close/>
                  <a:moveTo>
                    <a:pt x="525" y="1"/>
                  </a:moveTo>
                  <a:cubicBezTo>
                    <a:pt x="480" y="1"/>
                    <a:pt x="436" y="16"/>
                    <a:pt x="406" y="45"/>
                  </a:cubicBezTo>
                  <a:cubicBezTo>
                    <a:pt x="394" y="69"/>
                    <a:pt x="1" y="462"/>
                    <a:pt x="1" y="1438"/>
                  </a:cubicBezTo>
                  <a:cubicBezTo>
                    <a:pt x="1" y="2248"/>
                    <a:pt x="394" y="2784"/>
                    <a:pt x="632" y="3046"/>
                  </a:cubicBezTo>
                  <a:cubicBezTo>
                    <a:pt x="537" y="3105"/>
                    <a:pt x="453" y="3165"/>
                    <a:pt x="370" y="3236"/>
                  </a:cubicBezTo>
                  <a:cubicBezTo>
                    <a:pt x="132" y="3486"/>
                    <a:pt x="13" y="3843"/>
                    <a:pt x="13" y="4320"/>
                  </a:cubicBezTo>
                  <a:cubicBezTo>
                    <a:pt x="13" y="4784"/>
                    <a:pt x="156" y="5260"/>
                    <a:pt x="370" y="5641"/>
                  </a:cubicBezTo>
                  <a:cubicBezTo>
                    <a:pt x="632" y="6058"/>
                    <a:pt x="942" y="6284"/>
                    <a:pt x="1263" y="6284"/>
                  </a:cubicBezTo>
                  <a:cubicBezTo>
                    <a:pt x="1501" y="6284"/>
                    <a:pt x="1739" y="6153"/>
                    <a:pt x="1942" y="5927"/>
                  </a:cubicBezTo>
                  <a:cubicBezTo>
                    <a:pt x="1966" y="5939"/>
                    <a:pt x="2037" y="5939"/>
                    <a:pt x="2132" y="5975"/>
                  </a:cubicBezTo>
                  <a:lnTo>
                    <a:pt x="1715" y="6677"/>
                  </a:lnTo>
                  <a:lnTo>
                    <a:pt x="715" y="6677"/>
                  </a:lnTo>
                  <a:cubicBezTo>
                    <a:pt x="632" y="6677"/>
                    <a:pt x="549" y="6749"/>
                    <a:pt x="549" y="6832"/>
                  </a:cubicBezTo>
                  <a:cubicBezTo>
                    <a:pt x="549" y="6927"/>
                    <a:pt x="632" y="6999"/>
                    <a:pt x="715" y="6999"/>
                  </a:cubicBezTo>
                  <a:lnTo>
                    <a:pt x="1704" y="6999"/>
                  </a:lnTo>
                  <a:cubicBezTo>
                    <a:pt x="1823" y="6999"/>
                    <a:pt x="1942" y="6939"/>
                    <a:pt x="2001" y="6832"/>
                  </a:cubicBezTo>
                  <a:lnTo>
                    <a:pt x="2477" y="6034"/>
                  </a:lnTo>
                  <a:cubicBezTo>
                    <a:pt x="2597" y="6046"/>
                    <a:pt x="2728" y="6082"/>
                    <a:pt x="2894" y="6094"/>
                  </a:cubicBezTo>
                  <a:lnTo>
                    <a:pt x="2894" y="6653"/>
                  </a:lnTo>
                  <a:cubicBezTo>
                    <a:pt x="2894" y="6653"/>
                    <a:pt x="2894" y="6677"/>
                    <a:pt x="2870" y="6677"/>
                  </a:cubicBezTo>
                  <a:lnTo>
                    <a:pt x="2513" y="6677"/>
                  </a:lnTo>
                  <a:cubicBezTo>
                    <a:pt x="2430" y="6677"/>
                    <a:pt x="2358" y="6749"/>
                    <a:pt x="2358" y="6832"/>
                  </a:cubicBezTo>
                  <a:cubicBezTo>
                    <a:pt x="2358" y="6927"/>
                    <a:pt x="2430" y="6999"/>
                    <a:pt x="2513" y="6999"/>
                  </a:cubicBezTo>
                  <a:lnTo>
                    <a:pt x="2870" y="6999"/>
                  </a:lnTo>
                  <a:cubicBezTo>
                    <a:pt x="3073" y="6999"/>
                    <a:pt x="3216" y="6856"/>
                    <a:pt x="3216" y="6653"/>
                  </a:cubicBezTo>
                  <a:lnTo>
                    <a:pt x="3216" y="6153"/>
                  </a:lnTo>
                  <a:cubicBezTo>
                    <a:pt x="3347" y="6165"/>
                    <a:pt x="3501" y="6177"/>
                    <a:pt x="3644" y="6201"/>
                  </a:cubicBezTo>
                  <a:cubicBezTo>
                    <a:pt x="3751" y="6272"/>
                    <a:pt x="3918" y="6356"/>
                    <a:pt x="4097" y="6439"/>
                  </a:cubicBezTo>
                  <a:cubicBezTo>
                    <a:pt x="4275" y="6510"/>
                    <a:pt x="4454" y="6534"/>
                    <a:pt x="4621" y="6534"/>
                  </a:cubicBezTo>
                  <a:cubicBezTo>
                    <a:pt x="4859" y="6534"/>
                    <a:pt x="5073" y="6451"/>
                    <a:pt x="5275" y="6296"/>
                  </a:cubicBezTo>
                  <a:lnTo>
                    <a:pt x="5609" y="6296"/>
                  </a:lnTo>
                  <a:cubicBezTo>
                    <a:pt x="6895" y="6296"/>
                    <a:pt x="8026" y="6153"/>
                    <a:pt x="8990" y="5856"/>
                  </a:cubicBezTo>
                  <a:lnTo>
                    <a:pt x="9288" y="6653"/>
                  </a:lnTo>
                  <a:cubicBezTo>
                    <a:pt x="9359" y="6868"/>
                    <a:pt x="9562" y="6999"/>
                    <a:pt x="9776" y="6999"/>
                  </a:cubicBezTo>
                  <a:lnTo>
                    <a:pt x="10788" y="6999"/>
                  </a:lnTo>
                  <a:cubicBezTo>
                    <a:pt x="10883" y="6999"/>
                    <a:pt x="10955" y="6927"/>
                    <a:pt x="10955" y="6832"/>
                  </a:cubicBezTo>
                  <a:cubicBezTo>
                    <a:pt x="10955" y="6749"/>
                    <a:pt x="10883" y="6677"/>
                    <a:pt x="10788" y="6677"/>
                  </a:cubicBezTo>
                  <a:lnTo>
                    <a:pt x="9776" y="6677"/>
                  </a:lnTo>
                  <a:cubicBezTo>
                    <a:pt x="9705" y="6677"/>
                    <a:pt x="9633" y="6630"/>
                    <a:pt x="9597" y="6558"/>
                  </a:cubicBezTo>
                  <a:lnTo>
                    <a:pt x="9300" y="5760"/>
                  </a:lnTo>
                  <a:cubicBezTo>
                    <a:pt x="9693" y="5629"/>
                    <a:pt x="10050" y="5463"/>
                    <a:pt x="10371" y="5272"/>
                  </a:cubicBezTo>
                  <a:cubicBezTo>
                    <a:pt x="10419" y="5248"/>
                    <a:pt x="10455" y="5201"/>
                    <a:pt x="10467" y="5141"/>
                  </a:cubicBezTo>
                  <a:cubicBezTo>
                    <a:pt x="10478" y="5082"/>
                    <a:pt x="10455" y="5034"/>
                    <a:pt x="10407" y="4986"/>
                  </a:cubicBezTo>
                  <a:lnTo>
                    <a:pt x="10109" y="4736"/>
                  </a:lnTo>
                  <a:cubicBezTo>
                    <a:pt x="10514" y="4725"/>
                    <a:pt x="10931" y="4713"/>
                    <a:pt x="11348" y="4677"/>
                  </a:cubicBezTo>
                  <a:cubicBezTo>
                    <a:pt x="11419" y="4677"/>
                    <a:pt x="11479" y="4617"/>
                    <a:pt x="11491" y="4558"/>
                  </a:cubicBezTo>
                  <a:cubicBezTo>
                    <a:pt x="11502" y="4463"/>
                    <a:pt x="11479" y="4379"/>
                    <a:pt x="11419" y="4355"/>
                  </a:cubicBezTo>
                  <a:cubicBezTo>
                    <a:pt x="10431" y="3736"/>
                    <a:pt x="9395" y="3272"/>
                    <a:pt x="8288" y="2950"/>
                  </a:cubicBezTo>
                  <a:lnTo>
                    <a:pt x="7919" y="1938"/>
                  </a:lnTo>
                  <a:cubicBezTo>
                    <a:pt x="7859" y="1760"/>
                    <a:pt x="7716" y="1641"/>
                    <a:pt x="7514" y="1617"/>
                  </a:cubicBezTo>
                  <a:cubicBezTo>
                    <a:pt x="7480" y="1610"/>
                    <a:pt x="7446" y="1607"/>
                    <a:pt x="7411" y="1607"/>
                  </a:cubicBezTo>
                  <a:cubicBezTo>
                    <a:pt x="7265" y="1607"/>
                    <a:pt x="7122" y="1668"/>
                    <a:pt x="7026" y="1784"/>
                  </a:cubicBezTo>
                  <a:lnTo>
                    <a:pt x="6323" y="2569"/>
                  </a:lnTo>
                  <a:cubicBezTo>
                    <a:pt x="5785" y="2506"/>
                    <a:pt x="5273" y="2481"/>
                    <a:pt x="4799" y="2481"/>
                  </a:cubicBezTo>
                  <a:cubicBezTo>
                    <a:pt x="3040" y="2481"/>
                    <a:pt x="1788" y="2833"/>
                    <a:pt x="1525" y="2927"/>
                  </a:cubicBezTo>
                  <a:cubicBezTo>
                    <a:pt x="1430" y="2903"/>
                    <a:pt x="1346" y="2891"/>
                    <a:pt x="1239" y="2891"/>
                  </a:cubicBezTo>
                  <a:lnTo>
                    <a:pt x="1168" y="2891"/>
                  </a:lnTo>
                  <a:cubicBezTo>
                    <a:pt x="989" y="2462"/>
                    <a:pt x="823" y="1879"/>
                    <a:pt x="942" y="1343"/>
                  </a:cubicBezTo>
                  <a:cubicBezTo>
                    <a:pt x="1013" y="998"/>
                    <a:pt x="1168" y="843"/>
                    <a:pt x="1180" y="843"/>
                  </a:cubicBezTo>
                  <a:cubicBezTo>
                    <a:pt x="1239" y="784"/>
                    <a:pt x="1239" y="664"/>
                    <a:pt x="1180" y="605"/>
                  </a:cubicBezTo>
                  <a:cubicBezTo>
                    <a:pt x="1150" y="575"/>
                    <a:pt x="1105" y="560"/>
                    <a:pt x="1061" y="560"/>
                  </a:cubicBezTo>
                  <a:cubicBezTo>
                    <a:pt x="1016" y="560"/>
                    <a:pt x="971" y="575"/>
                    <a:pt x="942" y="605"/>
                  </a:cubicBezTo>
                  <a:cubicBezTo>
                    <a:pt x="906" y="629"/>
                    <a:pt x="287" y="1272"/>
                    <a:pt x="727" y="2653"/>
                  </a:cubicBezTo>
                  <a:cubicBezTo>
                    <a:pt x="549" y="2415"/>
                    <a:pt x="334" y="2010"/>
                    <a:pt x="334" y="1438"/>
                  </a:cubicBezTo>
                  <a:cubicBezTo>
                    <a:pt x="334" y="629"/>
                    <a:pt x="644" y="307"/>
                    <a:pt x="644" y="283"/>
                  </a:cubicBezTo>
                  <a:cubicBezTo>
                    <a:pt x="703" y="224"/>
                    <a:pt x="703" y="105"/>
                    <a:pt x="644" y="45"/>
                  </a:cubicBezTo>
                  <a:cubicBezTo>
                    <a:pt x="614" y="16"/>
                    <a:pt x="569" y="1"/>
                    <a:pt x="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15" name="Google Shape;12815;p67"/>
          <p:cNvSpPr/>
          <p:nvPr/>
        </p:nvSpPr>
        <p:spPr>
          <a:xfrm>
            <a:off x="4147597" y="2886354"/>
            <a:ext cx="367712" cy="367680"/>
          </a:xfrm>
          <a:custGeom>
            <a:rect b="b" l="l" r="r" t="t"/>
            <a:pathLst>
              <a:path extrusionOk="0" h="11490" w="11491">
                <a:moveTo>
                  <a:pt x="5585" y="1643"/>
                </a:moveTo>
                <a:lnTo>
                  <a:pt x="5585" y="3013"/>
                </a:lnTo>
                <a:cubicBezTo>
                  <a:pt x="5322" y="3482"/>
                  <a:pt x="4845" y="3751"/>
                  <a:pt x="4340" y="3751"/>
                </a:cubicBezTo>
                <a:cubicBezTo>
                  <a:pt x="4204" y="3751"/>
                  <a:pt x="4066" y="3732"/>
                  <a:pt x="3930" y="3691"/>
                </a:cubicBezTo>
                <a:lnTo>
                  <a:pt x="2966" y="2727"/>
                </a:lnTo>
                <a:lnTo>
                  <a:pt x="2966" y="2727"/>
                </a:lnTo>
                <a:cubicBezTo>
                  <a:pt x="3070" y="2737"/>
                  <a:pt x="3176" y="2742"/>
                  <a:pt x="3281" y="2742"/>
                </a:cubicBezTo>
                <a:cubicBezTo>
                  <a:pt x="3666" y="2742"/>
                  <a:pt x="4051" y="2672"/>
                  <a:pt x="4406" y="2513"/>
                </a:cubicBezTo>
                <a:cubicBezTo>
                  <a:pt x="4871" y="2322"/>
                  <a:pt x="5275" y="2024"/>
                  <a:pt x="5585" y="1643"/>
                </a:cubicBezTo>
                <a:close/>
                <a:moveTo>
                  <a:pt x="5573" y="3560"/>
                </a:moveTo>
                <a:lnTo>
                  <a:pt x="5573" y="5322"/>
                </a:lnTo>
                <a:lnTo>
                  <a:pt x="4323" y="4084"/>
                </a:lnTo>
                <a:cubicBezTo>
                  <a:pt x="4799" y="4084"/>
                  <a:pt x="5240" y="3882"/>
                  <a:pt x="5573" y="3560"/>
                </a:cubicBezTo>
                <a:close/>
                <a:moveTo>
                  <a:pt x="5918" y="3560"/>
                </a:moveTo>
                <a:cubicBezTo>
                  <a:pt x="6240" y="3882"/>
                  <a:pt x="6692" y="4084"/>
                  <a:pt x="7168" y="4084"/>
                </a:cubicBezTo>
                <a:lnTo>
                  <a:pt x="5918" y="5322"/>
                </a:lnTo>
                <a:lnTo>
                  <a:pt x="5918" y="3560"/>
                </a:lnTo>
                <a:close/>
                <a:moveTo>
                  <a:pt x="2727" y="2965"/>
                </a:moveTo>
                <a:lnTo>
                  <a:pt x="3692" y="3929"/>
                </a:lnTo>
                <a:cubicBezTo>
                  <a:pt x="3894" y="4572"/>
                  <a:pt x="3608" y="5251"/>
                  <a:pt x="3013" y="5584"/>
                </a:cubicBezTo>
                <a:lnTo>
                  <a:pt x="1644" y="5584"/>
                </a:lnTo>
                <a:cubicBezTo>
                  <a:pt x="2025" y="5275"/>
                  <a:pt x="2323" y="4870"/>
                  <a:pt x="2525" y="4406"/>
                </a:cubicBezTo>
                <a:cubicBezTo>
                  <a:pt x="2716" y="3941"/>
                  <a:pt x="2775" y="3453"/>
                  <a:pt x="2727" y="2965"/>
                </a:cubicBezTo>
                <a:close/>
                <a:moveTo>
                  <a:pt x="4085" y="4334"/>
                </a:moveTo>
                <a:lnTo>
                  <a:pt x="5335" y="5584"/>
                </a:lnTo>
                <a:lnTo>
                  <a:pt x="3561" y="5584"/>
                </a:lnTo>
                <a:cubicBezTo>
                  <a:pt x="3894" y="5251"/>
                  <a:pt x="4085" y="4799"/>
                  <a:pt x="4085" y="4334"/>
                </a:cubicBezTo>
                <a:close/>
                <a:moveTo>
                  <a:pt x="7407" y="4334"/>
                </a:moveTo>
                <a:cubicBezTo>
                  <a:pt x="7407" y="4810"/>
                  <a:pt x="7585" y="5251"/>
                  <a:pt x="7919" y="5584"/>
                </a:cubicBezTo>
                <a:lnTo>
                  <a:pt x="6156" y="5584"/>
                </a:lnTo>
                <a:lnTo>
                  <a:pt x="7407" y="4334"/>
                </a:lnTo>
                <a:close/>
                <a:moveTo>
                  <a:pt x="5918" y="1643"/>
                </a:moveTo>
                <a:cubicBezTo>
                  <a:pt x="6228" y="2024"/>
                  <a:pt x="6633" y="2322"/>
                  <a:pt x="7085" y="2513"/>
                </a:cubicBezTo>
                <a:cubicBezTo>
                  <a:pt x="7457" y="2665"/>
                  <a:pt x="7843" y="2741"/>
                  <a:pt x="8239" y="2741"/>
                </a:cubicBezTo>
                <a:cubicBezTo>
                  <a:pt x="8338" y="2741"/>
                  <a:pt x="8438" y="2736"/>
                  <a:pt x="8538" y="2727"/>
                </a:cubicBezTo>
                <a:lnTo>
                  <a:pt x="8538" y="2727"/>
                </a:lnTo>
                <a:lnTo>
                  <a:pt x="8502" y="2751"/>
                </a:lnTo>
                <a:cubicBezTo>
                  <a:pt x="8442" y="2810"/>
                  <a:pt x="8442" y="2929"/>
                  <a:pt x="8502" y="2989"/>
                </a:cubicBezTo>
                <a:cubicBezTo>
                  <a:pt x="8538" y="3025"/>
                  <a:pt x="8573" y="3036"/>
                  <a:pt x="8621" y="3036"/>
                </a:cubicBezTo>
                <a:cubicBezTo>
                  <a:pt x="8669" y="3036"/>
                  <a:pt x="8716" y="3025"/>
                  <a:pt x="8740" y="2989"/>
                </a:cubicBezTo>
                <a:lnTo>
                  <a:pt x="8764" y="2965"/>
                </a:lnTo>
                <a:lnTo>
                  <a:pt x="8764" y="2965"/>
                </a:lnTo>
                <a:cubicBezTo>
                  <a:pt x="8716" y="3453"/>
                  <a:pt x="8788" y="3941"/>
                  <a:pt x="8978" y="4406"/>
                </a:cubicBezTo>
                <a:cubicBezTo>
                  <a:pt x="9169" y="4870"/>
                  <a:pt x="9466" y="5275"/>
                  <a:pt x="9859" y="5584"/>
                </a:cubicBezTo>
                <a:lnTo>
                  <a:pt x="8490" y="5584"/>
                </a:lnTo>
                <a:cubicBezTo>
                  <a:pt x="7895" y="5251"/>
                  <a:pt x="7609" y="4572"/>
                  <a:pt x="7799" y="3929"/>
                </a:cubicBezTo>
                <a:lnTo>
                  <a:pt x="8204" y="3525"/>
                </a:lnTo>
                <a:cubicBezTo>
                  <a:pt x="8264" y="3465"/>
                  <a:pt x="8264" y="3346"/>
                  <a:pt x="8204" y="3286"/>
                </a:cubicBezTo>
                <a:cubicBezTo>
                  <a:pt x="8175" y="3257"/>
                  <a:pt x="8130" y="3242"/>
                  <a:pt x="8085" y="3242"/>
                </a:cubicBezTo>
                <a:cubicBezTo>
                  <a:pt x="8041" y="3242"/>
                  <a:pt x="7996" y="3257"/>
                  <a:pt x="7966" y="3286"/>
                </a:cubicBezTo>
                <a:lnTo>
                  <a:pt x="7561" y="3691"/>
                </a:lnTo>
                <a:cubicBezTo>
                  <a:pt x="7428" y="3731"/>
                  <a:pt x="7293" y="3750"/>
                  <a:pt x="7160" y="3750"/>
                </a:cubicBezTo>
                <a:cubicBezTo>
                  <a:pt x="6652" y="3750"/>
                  <a:pt x="6171" y="3472"/>
                  <a:pt x="5906" y="3001"/>
                </a:cubicBezTo>
                <a:lnTo>
                  <a:pt x="5906" y="1643"/>
                </a:lnTo>
                <a:close/>
                <a:moveTo>
                  <a:pt x="5347" y="5906"/>
                </a:moveTo>
                <a:lnTo>
                  <a:pt x="4097" y="7156"/>
                </a:lnTo>
                <a:cubicBezTo>
                  <a:pt x="4097" y="6680"/>
                  <a:pt x="3918" y="6239"/>
                  <a:pt x="3573" y="5906"/>
                </a:cubicBezTo>
                <a:close/>
                <a:moveTo>
                  <a:pt x="7942" y="5906"/>
                </a:moveTo>
                <a:cubicBezTo>
                  <a:pt x="7609" y="6239"/>
                  <a:pt x="7418" y="6704"/>
                  <a:pt x="7418" y="7156"/>
                </a:cubicBezTo>
                <a:lnTo>
                  <a:pt x="6168" y="5906"/>
                </a:lnTo>
                <a:close/>
                <a:moveTo>
                  <a:pt x="5585" y="6144"/>
                </a:moveTo>
                <a:lnTo>
                  <a:pt x="5585" y="7918"/>
                </a:lnTo>
                <a:cubicBezTo>
                  <a:pt x="5263" y="7585"/>
                  <a:pt x="4811" y="7394"/>
                  <a:pt x="4335" y="7394"/>
                </a:cubicBezTo>
                <a:lnTo>
                  <a:pt x="5585" y="6144"/>
                </a:lnTo>
                <a:close/>
                <a:moveTo>
                  <a:pt x="5918" y="6144"/>
                </a:moveTo>
                <a:lnTo>
                  <a:pt x="7168" y="7394"/>
                </a:lnTo>
                <a:cubicBezTo>
                  <a:pt x="6680" y="7394"/>
                  <a:pt x="6240" y="7573"/>
                  <a:pt x="5918" y="7918"/>
                </a:cubicBezTo>
                <a:lnTo>
                  <a:pt x="5918" y="6144"/>
                </a:lnTo>
                <a:close/>
                <a:moveTo>
                  <a:pt x="9859" y="5906"/>
                </a:moveTo>
                <a:cubicBezTo>
                  <a:pt x="9466" y="6215"/>
                  <a:pt x="9169" y="6620"/>
                  <a:pt x="8978" y="7085"/>
                </a:cubicBezTo>
                <a:cubicBezTo>
                  <a:pt x="8788" y="7549"/>
                  <a:pt x="8728" y="8037"/>
                  <a:pt x="8776" y="8525"/>
                </a:cubicBezTo>
                <a:lnTo>
                  <a:pt x="7799" y="7561"/>
                </a:lnTo>
                <a:cubicBezTo>
                  <a:pt x="7609" y="6918"/>
                  <a:pt x="7895" y="6239"/>
                  <a:pt x="8490" y="5906"/>
                </a:cubicBezTo>
                <a:close/>
                <a:moveTo>
                  <a:pt x="3001" y="5906"/>
                </a:moveTo>
                <a:cubicBezTo>
                  <a:pt x="3597" y="6239"/>
                  <a:pt x="3870" y="6918"/>
                  <a:pt x="3680" y="7561"/>
                </a:cubicBezTo>
                <a:lnTo>
                  <a:pt x="3275" y="7966"/>
                </a:lnTo>
                <a:cubicBezTo>
                  <a:pt x="3216" y="8025"/>
                  <a:pt x="3216" y="8144"/>
                  <a:pt x="3275" y="8204"/>
                </a:cubicBezTo>
                <a:cubicBezTo>
                  <a:pt x="3311" y="8228"/>
                  <a:pt x="3358" y="8251"/>
                  <a:pt x="3394" y="8251"/>
                </a:cubicBezTo>
                <a:cubicBezTo>
                  <a:pt x="3442" y="8251"/>
                  <a:pt x="3489" y="8228"/>
                  <a:pt x="3513" y="8204"/>
                </a:cubicBezTo>
                <a:lnTo>
                  <a:pt x="3918" y="7799"/>
                </a:lnTo>
                <a:cubicBezTo>
                  <a:pt x="4051" y="7759"/>
                  <a:pt x="4186" y="7740"/>
                  <a:pt x="4320" y="7740"/>
                </a:cubicBezTo>
                <a:cubicBezTo>
                  <a:pt x="4828" y="7740"/>
                  <a:pt x="5309" y="8018"/>
                  <a:pt x="5573" y="8490"/>
                </a:cubicBezTo>
                <a:lnTo>
                  <a:pt x="5573" y="9844"/>
                </a:lnTo>
                <a:lnTo>
                  <a:pt x="5573" y="9844"/>
                </a:lnTo>
                <a:cubicBezTo>
                  <a:pt x="5265" y="9458"/>
                  <a:pt x="4865" y="9166"/>
                  <a:pt x="4406" y="8978"/>
                </a:cubicBezTo>
                <a:cubicBezTo>
                  <a:pt x="4049" y="8823"/>
                  <a:pt x="3668" y="8751"/>
                  <a:pt x="3275" y="8751"/>
                </a:cubicBezTo>
                <a:cubicBezTo>
                  <a:pt x="3180" y="8751"/>
                  <a:pt x="3061" y="8751"/>
                  <a:pt x="2954" y="8763"/>
                </a:cubicBezTo>
                <a:lnTo>
                  <a:pt x="2977" y="8740"/>
                </a:lnTo>
                <a:cubicBezTo>
                  <a:pt x="3037" y="8680"/>
                  <a:pt x="3037" y="8561"/>
                  <a:pt x="2977" y="8501"/>
                </a:cubicBezTo>
                <a:cubicBezTo>
                  <a:pt x="2948" y="8472"/>
                  <a:pt x="2903" y="8457"/>
                  <a:pt x="2858" y="8457"/>
                </a:cubicBezTo>
                <a:cubicBezTo>
                  <a:pt x="2814" y="8457"/>
                  <a:pt x="2769" y="8472"/>
                  <a:pt x="2739" y="8501"/>
                </a:cubicBezTo>
                <a:lnTo>
                  <a:pt x="2716" y="8525"/>
                </a:lnTo>
                <a:cubicBezTo>
                  <a:pt x="2775" y="8037"/>
                  <a:pt x="2704" y="7549"/>
                  <a:pt x="2501" y="7085"/>
                </a:cubicBezTo>
                <a:cubicBezTo>
                  <a:pt x="2311" y="6620"/>
                  <a:pt x="2013" y="6227"/>
                  <a:pt x="1632" y="5906"/>
                </a:cubicBezTo>
                <a:close/>
                <a:moveTo>
                  <a:pt x="7165" y="7740"/>
                </a:moveTo>
                <a:cubicBezTo>
                  <a:pt x="7297" y="7740"/>
                  <a:pt x="7430" y="7759"/>
                  <a:pt x="7561" y="7799"/>
                </a:cubicBezTo>
                <a:lnTo>
                  <a:pt x="8538" y="8763"/>
                </a:lnTo>
                <a:cubicBezTo>
                  <a:pt x="8447" y="8757"/>
                  <a:pt x="8357" y="8754"/>
                  <a:pt x="8267" y="8754"/>
                </a:cubicBezTo>
                <a:cubicBezTo>
                  <a:pt x="7861" y="8754"/>
                  <a:pt x="7465" y="8822"/>
                  <a:pt x="7085" y="8978"/>
                </a:cubicBezTo>
                <a:cubicBezTo>
                  <a:pt x="6633" y="9168"/>
                  <a:pt x="6228" y="9466"/>
                  <a:pt x="5918" y="9847"/>
                </a:cubicBezTo>
                <a:lnTo>
                  <a:pt x="5918" y="8490"/>
                </a:lnTo>
                <a:cubicBezTo>
                  <a:pt x="6173" y="8018"/>
                  <a:pt x="6660" y="7740"/>
                  <a:pt x="7165" y="7740"/>
                </a:cubicBezTo>
                <a:close/>
                <a:moveTo>
                  <a:pt x="5752" y="0"/>
                </a:moveTo>
                <a:cubicBezTo>
                  <a:pt x="5656" y="0"/>
                  <a:pt x="5585" y="72"/>
                  <a:pt x="5585" y="167"/>
                </a:cubicBezTo>
                <a:lnTo>
                  <a:pt x="5585" y="1024"/>
                </a:lnTo>
                <a:cubicBezTo>
                  <a:pt x="5299" y="1560"/>
                  <a:pt x="4847" y="1977"/>
                  <a:pt x="4287" y="2203"/>
                </a:cubicBezTo>
                <a:cubicBezTo>
                  <a:pt x="3970" y="2334"/>
                  <a:pt x="3626" y="2397"/>
                  <a:pt x="3281" y="2397"/>
                </a:cubicBezTo>
                <a:cubicBezTo>
                  <a:pt x="3029" y="2397"/>
                  <a:pt x="2778" y="2364"/>
                  <a:pt x="2537" y="2298"/>
                </a:cubicBezTo>
                <a:lnTo>
                  <a:pt x="1918" y="1679"/>
                </a:lnTo>
                <a:cubicBezTo>
                  <a:pt x="1894" y="1649"/>
                  <a:pt x="1849" y="1634"/>
                  <a:pt x="1803" y="1634"/>
                </a:cubicBezTo>
                <a:cubicBezTo>
                  <a:pt x="1757" y="1634"/>
                  <a:pt x="1709" y="1649"/>
                  <a:pt x="1680" y="1679"/>
                </a:cubicBezTo>
                <a:cubicBezTo>
                  <a:pt x="1620" y="1739"/>
                  <a:pt x="1620" y="1858"/>
                  <a:pt x="1680" y="1917"/>
                </a:cubicBezTo>
                <a:lnTo>
                  <a:pt x="2299" y="2536"/>
                </a:lnTo>
                <a:cubicBezTo>
                  <a:pt x="2477" y="3108"/>
                  <a:pt x="2442" y="3727"/>
                  <a:pt x="2204" y="4287"/>
                </a:cubicBezTo>
                <a:cubicBezTo>
                  <a:pt x="1977" y="4834"/>
                  <a:pt x="1549" y="5299"/>
                  <a:pt x="1025" y="5584"/>
                </a:cubicBezTo>
                <a:lnTo>
                  <a:pt x="168" y="5584"/>
                </a:lnTo>
                <a:cubicBezTo>
                  <a:pt x="84" y="5584"/>
                  <a:pt x="1" y="5656"/>
                  <a:pt x="1" y="5751"/>
                </a:cubicBezTo>
                <a:cubicBezTo>
                  <a:pt x="1" y="5834"/>
                  <a:pt x="84" y="5906"/>
                  <a:pt x="168" y="5906"/>
                </a:cubicBezTo>
                <a:lnTo>
                  <a:pt x="1025" y="5906"/>
                </a:lnTo>
                <a:cubicBezTo>
                  <a:pt x="1573" y="6192"/>
                  <a:pt x="1977" y="6656"/>
                  <a:pt x="2204" y="7204"/>
                </a:cubicBezTo>
                <a:cubicBezTo>
                  <a:pt x="2430" y="7751"/>
                  <a:pt x="2465" y="8382"/>
                  <a:pt x="2299" y="8966"/>
                </a:cubicBezTo>
                <a:lnTo>
                  <a:pt x="1680" y="9573"/>
                </a:lnTo>
                <a:cubicBezTo>
                  <a:pt x="1620" y="9632"/>
                  <a:pt x="1620" y="9752"/>
                  <a:pt x="1680" y="9811"/>
                </a:cubicBezTo>
                <a:cubicBezTo>
                  <a:pt x="1715" y="9835"/>
                  <a:pt x="1763" y="9859"/>
                  <a:pt x="1799" y="9859"/>
                </a:cubicBezTo>
                <a:cubicBezTo>
                  <a:pt x="1846" y="9859"/>
                  <a:pt x="1894" y="9835"/>
                  <a:pt x="1918" y="9811"/>
                </a:cubicBezTo>
                <a:lnTo>
                  <a:pt x="2537" y="9204"/>
                </a:lnTo>
                <a:cubicBezTo>
                  <a:pt x="2786" y="9126"/>
                  <a:pt x="3044" y="9087"/>
                  <a:pt x="3302" y="9087"/>
                </a:cubicBezTo>
                <a:cubicBezTo>
                  <a:pt x="3636" y="9087"/>
                  <a:pt x="3971" y="9153"/>
                  <a:pt x="4287" y="9287"/>
                </a:cubicBezTo>
                <a:cubicBezTo>
                  <a:pt x="4835" y="9513"/>
                  <a:pt x="5299" y="9942"/>
                  <a:pt x="5585" y="10466"/>
                </a:cubicBezTo>
                <a:lnTo>
                  <a:pt x="5585" y="11323"/>
                </a:lnTo>
                <a:cubicBezTo>
                  <a:pt x="5585" y="11418"/>
                  <a:pt x="5656" y="11490"/>
                  <a:pt x="5752" y="11490"/>
                </a:cubicBezTo>
                <a:cubicBezTo>
                  <a:pt x="5835" y="11490"/>
                  <a:pt x="5906" y="11418"/>
                  <a:pt x="5906" y="11323"/>
                </a:cubicBezTo>
                <a:lnTo>
                  <a:pt x="5906" y="10466"/>
                </a:lnTo>
                <a:cubicBezTo>
                  <a:pt x="6192" y="9930"/>
                  <a:pt x="6656" y="9513"/>
                  <a:pt x="7204" y="9287"/>
                </a:cubicBezTo>
                <a:cubicBezTo>
                  <a:pt x="7522" y="9159"/>
                  <a:pt x="7859" y="9095"/>
                  <a:pt x="8198" y="9095"/>
                </a:cubicBezTo>
                <a:cubicBezTo>
                  <a:pt x="8456" y="9095"/>
                  <a:pt x="8714" y="9132"/>
                  <a:pt x="8966" y="9204"/>
                </a:cubicBezTo>
                <a:lnTo>
                  <a:pt x="9574" y="9811"/>
                </a:lnTo>
                <a:cubicBezTo>
                  <a:pt x="9609" y="9835"/>
                  <a:pt x="9645" y="9859"/>
                  <a:pt x="9693" y="9859"/>
                </a:cubicBezTo>
                <a:cubicBezTo>
                  <a:pt x="9740" y="9859"/>
                  <a:pt x="9776" y="9835"/>
                  <a:pt x="9812" y="9811"/>
                </a:cubicBezTo>
                <a:cubicBezTo>
                  <a:pt x="9871" y="9752"/>
                  <a:pt x="9871" y="9632"/>
                  <a:pt x="9812" y="9573"/>
                </a:cubicBezTo>
                <a:lnTo>
                  <a:pt x="9204" y="8966"/>
                </a:lnTo>
                <a:cubicBezTo>
                  <a:pt x="9026" y="8382"/>
                  <a:pt x="9050" y="7775"/>
                  <a:pt x="9288" y="7204"/>
                </a:cubicBezTo>
                <a:cubicBezTo>
                  <a:pt x="9514" y="6656"/>
                  <a:pt x="9943" y="6192"/>
                  <a:pt x="10466" y="5906"/>
                </a:cubicBezTo>
                <a:lnTo>
                  <a:pt x="11324" y="5906"/>
                </a:lnTo>
                <a:cubicBezTo>
                  <a:pt x="11419" y="5906"/>
                  <a:pt x="11490" y="5834"/>
                  <a:pt x="11490" y="5751"/>
                </a:cubicBezTo>
                <a:cubicBezTo>
                  <a:pt x="11490" y="5656"/>
                  <a:pt x="11419" y="5584"/>
                  <a:pt x="11336" y="5584"/>
                </a:cubicBezTo>
                <a:lnTo>
                  <a:pt x="10466" y="5584"/>
                </a:lnTo>
                <a:cubicBezTo>
                  <a:pt x="9931" y="5299"/>
                  <a:pt x="9514" y="4834"/>
                  <a:pt x="9288" y="4287"/>
                </a:cubicBezTo>
                <a:cubicBezTo>
                  <a:pt x="9073" y="3739"/>
                  <a:pt x="9038" y="3108"/>
                  <a:pt x="9204" y="2536"/>
                </a:cubicBezTo>
                <a:lnTo>
                  <a:pt x="9812" y="1917"/>
                </a:lnTo>
                <a:cubicBezTo>
                  <a:pt x="9871" y="1858"/>
                  <a:pt x="9871" y="1739"/>
                  <a:pt x="9812" y="1679"/>
                </a:cubicBezTo>
                <a:cubicBezTo>
                  <a:pt x="9782" y="1649"/>
                  <a:pt x="9737" y="1634"/>
                  <a:pt x="9693" y="1634"/>
                </a:cubicBezTo>
                <a:cubicBezTo>
                  <a:pt x="9648" y="1634"/>
                  <a:pt x="9603" y="1649"/>
                  <a:pt x="9574" y="1679"/>
                </a:cubicBezTo>
                <a:lnTo>
                  <a:pt x="8966" y="2298"/>
                </a:lnTo>
                <a:cubicBezTo>
                  <a:pt x="8720" y="2374"/>
                  <a:pt x="8470" y="2411"/>
                  <a:pt x="8220" y="2411"/>
                </a:cubicBezTo>
                <a:cubicBezTo>
                  <a:pt x="7877" y="2411"/>
                  <a:pt x="7535" y="2341"/>
                  <a:pt x="7204" y="2203"/>
                </a:cubicBezTo>
                <a:cubicBezTo>
                  <a:pt x="6656" y="1977"/>
                  <a:pt x="6192" y="1548"/>
                  <a:pt x="5918" y="1024"/>
                </a:cubicBezTo>
                <a:lnTo>
                  <a:pt x="5918" y="167"/>
                </a:lnTo>
                <a:cubicBezTo>
                  <a:pt x="5918" y="72"/>
                  <a:pt x="5835" y="0"/>
                  <a:pt x="57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6" name="Google Shape;12816;p67"/>
          <p:cNvSpPr/>
          <p:nvPr/>
        </p:nvSpPr>
        <p:spPr>
          <a:xfrm>
            <a:off x="880141" y="2886290"/>
            <a:ext cx="323520" cy="367360"/>
          </a:xfrm>
          <a:custGeom>
            <a:rect b="b" l="l" r="r" t="t"/>
            <a:pathLst>
              <a:path extrusionOk="0" h="11480" w="10110">
                <a:moveTo>
                  <a:pt x="4240" y="2681"/>
                </a:moveTo>
                <a:cubicBezTo>
                  <a:pt x="4347" y="2681"/>
                  <a:pt x="4442" y="2777"/>
                  <a:pt x="4442" y="2872"/>
                </a:cubicBezTo>
                <a:cubicBezTo>
                  <a:pt x="4442" y="2979"/>
                  <a:pt x="4347" y="3062"/>
                  <a:pt x="4240" y="3062"/>
                </a:cubicBezTo>
                <a:cubicBezTo>
                  <a:pt x="4144" y="3050"/>
                  <a:pt x="4049" y="2979"/>
                  <a:pt x="4049" y="2872"/>
                </a:cubicBezTo>
                <a:cubicBezTo>
                  <a:pt x="4049" y="2765"/>
                  <a:pt x="4144" y="2681"/>
                  <a:pt x="4240" y="2681"/>
                </a:cubicBezTo>
                <a:close/>
                <a:moveTo>
                  <a:pt x="5692" y="2681"/>
                </a:moveTo>
                <a:cubicBezTo>
                  <a:pt x="5787" y="2681"/>
                  <a:pt x="5883" y="2777"/>
                  <a:pt x="5883" y="2872"/>
                </a:cubicBezTo>
                <a:cubicBezTo>
                  <a:pt x="5883" y="2979"/>
                  <a:pt x="5787" y="3062"/>
                  <a:pt x="5692" y="3062"/>
                </a:cubicBezTo>
                <a:cubicBezTo>
                  <a:pt x="5585" y="3062"/>
                  <a:pt x="5490" y="2979"/>
                  <a:pt x="5490" y="2872"/>
                </a:cubicBezTo>
                <a:cubicBezTo>
                  <a:pt x="5490" y="2777"/>
                  <a:pt x="5585" y="2681"/>
                  <a:pt x="5692" y="2681"/>
                </a:cubicBezTo>
                <a:close/>
                <a:moveTo>
                  <a:pt x="4978" y="1788"/>
                </a:moveTo>
                <a:cubicBezTo>
                  <a:pt x="5299" y="1788"/>
                  <a:pt x="5585" y="2038"/>
                  <a:pt x="5752" y="2348"/>
                </a:cubicBezTo>
                <a:lnTo>
                  <a:pt x="5692" y="2348"/>
                </a:lnTo>
                <a:cubicBezTo>
                  <a:pt x="5394" y="2348"/>
                  <a:pt x="5168" y="2598"/>
                  <a:pt x="5168" y="2872"/>
                </a:cubicBezTo>
                <a:cubicBezTo>
                  <a:pt x="5168" y="3158"/>
                  <a:pt x="5371" y="3384"/>
                  <a:pt x="5656" y="3396"/>
                </a:cubicBezTo>
                <a:cubicBezTo>
                  <a:pt x="5478" y="3539"/>
                  <a:pt x="5228" y="3598"/>
                  <a:pt x="4990" y="3598"/>
                </a:cubicBezTo>
                <a:cubicBezTo>
                  <a:pt x="4751" y="3598"/>
                  <a:pt x="4466" y="3539"/>
                  <a:pt x="4287" y="3396"/>
                </a:cubicBezTo>
                <a:cubicBezTo>
                  <a:pt x="4561" y="3384"/>
                  <a:pt x="4775" y="3146"/>
                  <a:pt x="4775" y="2872"/>
                </a:cubicBezTo>
                <a:cubicBezTo>
                  <a:pt x="4775" y="2574"/>
                  <a:pt x="4537" y="2348"/>
                  <a:pt x="4263" y="2348"/>
                </a:cubicBezTo>
                <a:lnTo>
                  <a:pt x="4204" y="2348"/>
                </a:lnTo>
                <a:cubicBezTo>
                  <a:pt x="4359" y="2038"/>
                  <a:pt x="4644" y="1788"/>
                  <a:pt x="4978" y="1788"/>
                </a:cubicBezTo>
                <a:close/>
                <a:moveTo>
                  <a:pt x="4978" y="3943"/>
                </a:moveTo>
                <a:cubicBezTo>
                  <a:pt x="5275" y="3943"/>
                  <a:pt x="5525" y="4455"/>
                  <a:pt x="5525" y="5039"/>
                </a:cubicBezTo>
                <a:cubicBezTo>
                  <a:pt x="5525" y="5610"/>
                  <a:pt x="5252" y="6122"/>
                  <a:pt x="4978" y="6122"/>
                </a:cubicBezTo>
                <a:cubicBezTo>
                  <a:pt x="4680" y="6122"/>
                  <a:pt x="4418" y="5610"/>
                  <a:pt x="4418" y="5039"/>
                </a:cubicBezTo>
                <a:cubicBezTo>
                  <a:pt x="4418" y="4455"/>
                  <a:pt x="4680" y="3943"/>
                  <a:pt x="4978" y="3943"/>
                </a:cubicBezTo>
                <a:close/>
                <a:moveTo>
                  <a:pt x="5064" y="6488"/>
                </a:moveTo>
                <a:cubicBezTo>
                  <a:pt x="5446" y="6488"/>
                  <a:pt x="5749" y="6618"/>
                  <a:pt x="6002" y="6848"/>
                </a:cubicBezTo>
                <a:cubicBezTo>
                  <a:pt x="6204" y="7063"/>
                  <a:pt x="6347" y="7360"/>
                  <a:pt x="6406" y="7706"/>
                </a:cubicBezTo>
                <a:cubicBezTo>
                  <a:pt x="6311" y="7789"/>
                  <a:pt x="6192" y="7860"/>
                  <a:pt x="6049" y="7920"/>
                </a:cubicBezTo>
                <a:cubicBezTo>
                  <a:pt x="5954" y="7956"/>
                  <a:pt x="5906" y="8051"/>
                  <a:pt x="5954" y="8146"/>
                </a:cubicBezTo>
                <a:cubicBezTo>
                  <a:pt x="5990" y="8206"/>
                  <a:pt x="6049" y="8253"/>
                  <a:pt x="6109" y="8253"/>
                </a:cubicBezTo>
                <a:cubicBezTo>
                  <a:pt x="6121" y="8253"/>
                  <a:pt x="6145" y="8253"/>
                  <a:pt x="6168" y="8230"/>
                </a:cubicBezTo>
                <a:cubicBezTo>
                  <a:pt x="6252" y="8194"/>
                  <a:pt x="6347" y="8158"/>
                  <a:pt x="6418" y="8111"/>
                </a:cubicBezTo>
                <a:lnTo>
                  <a:pt x="6418" y="8111"/>
                </a:lnTo>
                <a:cubicBezTo>
                  <a:pt x="6418" y="8408"/>
                  <a:pt x="6347" y="8753"/>
                  <a:pt x="6216" y="9063"/>
                </a:cubicBezTo>
                <a:cubicBezTo>
                  <a:pt x="6073" y="9158"/>
                  <a:pt x="5894" y="9230"/>
                  <a:pt x="5692" y="9289"/>
                </a:cubicBezTo>
                <a:cubicBezTo>
                  <a:pt x="5597" y="9325"/>
                  <a:pt x="5537" y="9408"/>
                  <a:pt x="5561" y="9492"/>
                </a:cubicBezTo>
                <a:cubicBezTo>
                  <a:pt x="5585" y="9575"/>
                  <a:pt x="5656" y="9611"/>
                  <a:pt x="5728" y="9611"/>
                </a:cubicBezTo>
                <a:lnTo>
                  <a:pt x="5775" y="9611"/>
                </a:lnTo>
                <a:cubicBezTo>
                  <a:pt x="5847" y="9599"/>
                  <a:pt x="5918" y="9575"/>
                  <a:pt x="6002" y="9539"/>
                </a:cubicBezTo>
                <a:lnTo>
                  <a:pt x="6002" y="9539"/>
                </a:lnTo>
                <a:cubicBezTo>
                  <a:pt x="5966" y="9599"/>
                  <a:pt x="5942" y="9646"/>
                  <a:pt x="5906" y="9706"/>
                </a:cubicBezTo>
                <a:cubicBezTo>
                  <a:pt x="5609" y="10170"/>
                  <a:pt x="5252" y="10444"/>
                  <a:pt x="4966" y="10444"/>
                </a:cubicBezTo>
                <a:cubicBezTo>
                  <a:pt x="4692" y="10444"/>
                  <a:pt x="4335" y="10170"/>
                  <a:pt x="4037" y="9706"/>
                </a:cubicBezTo>
                <a:cubicBezTo>
                  <a:pt x="4001" y="9646"/>
                  <a:pt x="3978" y="9599"/>
                  <a:pt x="3942" y="9539"/>
                </a:cubicBezTo>
                <a:lnTo>
                  <a:pt x="3942" y="9539"/>
                </a:lnTo>
                <a:cubicBezTo>
                  <a:pt x="4251" y="9646"/>
                  <a:pt x="4609" y="9706"/>
                  <a:pt x="4966" y="9706"/>
                </a:cubicBezTo>
                <a:cubicBezTo>
                  <a:pt x="5061" y="9706"/>
                  <a:pt x="5132" y="9634"/>
                  <a:pt x="5132" y="9539"/>
                </a:cubicBezTo>
                <a:cubicBezTo>
                  <a:pt x="5132" y="9456"/>
                  <a:pt x="5061" y="9373"/>
                  <a:pt x="4966" y="9373"/>
                </a:cubicBezTo>
                <a:cubicBezTo>
                  <a:pt x="4478" y="9373"/>
                  <a:pt x="4037" y="9277"/>
                  <a:pt x="3716" y="9063"/>
                </a:cubicBezTo>
                <a:cubicBezTo>
                  <a:pt x="3597" y="8753"/>
                  <a:pt x="3525" y="8408"/>
                  <a:pt x="3525" y="8111"/>
                </a:cubicBezTo>
                <a:lnTo>
                  <a:pt x="3525" y="8111"/>
                </a:lnTo>
                <a:cubicBezTo>
                  <a:pt x="3882" y="8325"/>
                  <a:pt x="4418" y="8456"/>
                  <a:pt x="4966" y="8456"/>
                </a:cubicBezTo>
                <a:cubicBezTo>
                  <a:pt x="5085" y="8456"/>
                  <a:pt x="5228" y="8456"/>
                  <a:pt x="5347" y="8444"/>
                </a:cubicBezTo>
                <a:cubicBezTo>
                  <a:pt x="5430" y="8420"/>
                  <a:pt x="5502" y="8349"/>
                  <a:pt x="5490" y="8265"/>
                </a:cubicBezTo>
                <a:cubicBezTo>
                  <a:pt x="5479" y="8177"/>
                  <a:pt x="5416" y="8109"/>
                  <a:pt x="5332" y="8109"/>
                </a:cubicBezTo>
                <a:cubicBezTo>
                  <a:pt x="5325" y="8109"/>
                  <a:pt x="5318" y="8110"/>
                  <a:pt x="5311" y="8111"/>
                </a:cubicBezTo>
                <a:cubicBezTo>
                  <a:pt x="5192" y="8122"/>
                  <a:pt x="5085" y="8122"/>
                  <a:pt x="4966" y="8122"/>
                </a:cubicBezTo>
                <a:cubicBezTo>
                  <a:pt x="4394" y="8122"/>
                  <a:pt x="3835" y="7980"/>
                  <a:pt x="3537" y="7741"/>
                </a:cubicBezTo>
                <a:cubicBezTo>
                  <a:pt x="3597" y="7384"/>
                  <a:pt x="3739" y="7087"/>
                  <a:pt x="3942" y="6872"/>
                </a:cubicBezTo>
                <a:cubicBezTo>
                  <a:pt x="4192" y="6622"/>
                  <a:pt x="4549" y="6491"/>
                  <a:pt x="4966" y="6491"/>
                </a:cubicBezTo>
                <a:cubicBezTo>
                  <a:pt x="4999" y="6489"/>
                  <a:pt x="5032" y="6488"/>
                  <a:pt x="5064" y="6488"/>
                </a:cubicBezTo>
                <a:close/>
                <a:moveTo>
                  <a:pt x="2134" y="1"/>
                </a:moveTo>
                <a:cubicBezTo>
                  <a:pt x="2057" y="1"/>
                  <a:pt x="1976" y="57"/>
                  <a:pt x="1965" y="133"/>
                </a:cubicBezTo>
                <a:cubicBezTo>
                  <a:pt x="1954" y="229"/>
                  <a:pt x="2013" y="312"/>
                  <a:pt x="2096" y="324"/>
                </a:cubicBezTo>
                <a:cubicBezTo>
                  <a:pt x="2644" y="431"/>
                  <a:pt x="3216" y="1145"/>
                  <a:pt x="3561" y="1776"/>
                </a:cubicBezTo>
                <a:cubicBezTo>
                  <a:pt x="3620" y="1884"/>
                  <a:pt x="3739" y="1955"/>
                  <a:pt x="3859" y="1955"/>
                </a:cubicBezTo>
                <a:lnTo>
                  <a:pt x="4085" y="1955"/>
                </a:lnTo>
                <a:cubicBezTo>
                  <a:pt x="3870" y="2217"/>
                  <a:pt x="3763" y="2550"/>
                  <a:pt x="3763" y="2860"/>
                </a:cubicBezTo>
                <a:cubicBezTo>
                  <a:pt x="3763" y="3205"/>
                  <a:pt x="3906" y="3467"/>
                  <a:pt x="4156" y="3669"/>
                </a:cubicBezTo>
                <a:cubicBezTo>
                  <a:pt x="4263" y="3741"/>
                  <a:pt x="4382" y="3800"/>
                  <a:pt x="4513" y="3848"/>
                </a:cubicBezTo>
                <a:cubicBezTo>
                  <a:pt x="4406" y="3967"/>
                  <a:pt x="4323" y="4110"/>
                  <a:pt x="4263" y="4289"/>
                </a:cubicBezTo>
                <a:lnTo>
                  <a:pt x="2513" y="3812"/>
                </a:lnTo>
                <a:cubicBezTo>
                  <a:pt x="2454" y="3800"/>
                  <a:pt x="2394" y="3765"/>
                  <a:pt x="2358" y="3729"/>
                </a:cubicBezTo>
                <a:lnTo>
                  <a:pt x="834" y="2205"/>
                </a:lnTo>
                <a:cubicBezTo>
                  <a:pt x="805" y="2175"/>
                  <a:pt x="760" y="2160"/>
                  <a:pt x="715" y="2160"/>
                </a:cubicBezTo>
                <a:cubicBezTo>
                  <a:pt x="671" y="2160"/>
                  <a:pt x="626" y="2175"/>
                  <a:pt x="596" y="2205"/>
                </a:cubicBezTo>
                <a:cubicBezTo>
                  <a:pt x="537" y="2265"/>
                  <a:pt x="537" y="2384"/>
                  <a:pt x="596" y="2443"/>
                </a:cubicBezTo>
                <a:lnTo>
                  <a:pt x="2120" y="3967"/>
                </a:lnTo>
                <a:cubicBezTo>
                  <a:pt x="2204" y="4050"/>
                  <a:pt x="2311" y="4110"/>
                  <a:pt x="2430" y="4146"/>
                </a:cubicBezTo>
                <a:lnTo>
                  <a:pt x="4180" y="4622"/>
                </a:lnTo>
                <a:cubicBezTo>
                  <a:pt x="4156" y="4753"/>
                  <a:pt x="4156" y="4884"/>
                  <a:pt x="4156" y="5015"/>
                </a:cubicBezTo>
                <a:cubicBezTo>
                  <a:pt x="4156" y="5074"/>
                  <a:pt x="4156" y="5158"/>
                  <a:pt x="4168" y="5217"/>
                </a:cubicBezTo>
                <a:lnTo>
                  <a:pt x="2501" y="5217"/>
                </a:lnTo>
                <a:cubicBezTo>
                  <a:pt x="2382" y="5217"/>
                  <a:pt x="2251" y="5241"/>
                  <a:pt x="2144" y="5301"/>
                </a:cubicBezTo>
                <a:lnTo>
                  <a:pt x="108" y="6491"/>
                </a:lnTo>
                <a:cubicBezTo>
                  <a:pt x="37" y="6539"/>
                  <a:pt x="1" y="6646"/>
                  <a:pt x="49" y="6717"/>
                </a:cubicBezTo>
                <a:cubicBezTo>
                  <a:pt x="72" y="6777"/>
                  <a:pt x="132" y="6801"/>
                  <a:pt x="191" y="6801"/>
                </a:cubicBezTo>
                <a:cubicBezTo>
                  <a:pt x="227" y="6801"/>
                  <a:pt x="251" y="6801"/>
                  <a:pt x="287" y="6777"/>
                </a:cubicBezTo>
                <a:lnTo>
                  <a:pt x="2323" y="5586"/>
                </a:lnTo>
                <a:cubicBezTo>
                  <a:pt x="2382" y="5551"/>
                  <a:pt x="2442" y="5539"/>
                  <a:pt x="2513" y="5539"/>
                </a:cubicBezTo>
                <a:lnTo>
                  <a:pt x="4240" y="5539"/>
                </a:lnTo>
                <a:cubicBezTo>
                  <a:pt x="4299" y="5789"/>
                  <a:pt x="4406" y="6015"/>
                  <a:pt x="4537" y="6170"/>
                </a:cubicBezTo>
                <a:cubicBezTo>
                  <a:pt x="4263" y="6241"/>
                  <a:pt x="4001" y="6384"/>
                  <a:pt x="3799" y="6587"/>
                </a:cubicBezTo>
                <a:cubicBezTo>
                  <a:pt x="3668" y="6717"/>
                  <a:pt x="3549" y="6884"/>
                  <a:pt x="3466" y="7075"/>
                </a:cubicBezTo>
                <a:lnTo>
                  <a:pt x="2418" y="7837"/>
                </a:lnTo>
                <a:cubicBezTo>
                  <a:pt x="2299" y="7920"/>
                  <a:pt x="2204" y="8039"/>
                  <a:pt x="2156" y="8194"/>
                </a:cubicBezTo>
                <a:lnTo>
                  <a:pt x="1132" y="11254"/>
                </a:lnTo>
                <a:cubicBezTo>
                  <a:pt x="1108" y="11349"/>
                  <a:pt x="1144" y="11432"/>
                  <a:pt x="1239" y="11468"/>
                </a:cubicBezTo>
                <a:cubicBezTo>
                  <a:pt x="1251" y="11468"/>
                  <a:pt x="1263" y="11480"/>
                  <a:pt x="1299" y="11480"/>
                </a:cubicBezTo>
                <a:cubicBezTo>
                  <a:pt x="1370" y="11480"/>
                  <a:pt x="1430" y="11432"/>
                  <a:pt x="1465" y="11361"/>
                </a:cubicBezTo>
                <a:lnTo>
                  <a:pt x="2489" y="8289"/>
                </a:lnTo>
                <a:cubicBezTo>
                  <a:pt x="2513" y="8218"/>
                  <a:pt x="2561" y="8158"/>
                  <a:pt x="2620" y="8111"/>
                </a:cubicBezTo>
                <a:lnTo>
                  <a:pt x="3323" y="7610"/>
                </a:lnTo>
                <a:lnTo>
                  <a:pt x="3323" y="7610"/>
                </a:lnTo>
                <a:cubicBezTo>
                  <a:pt x="3287" y="7741"/>
                  <a:pt x="3287" y="7896"/>
                  <a:pt x="3287" y="8039"/>
                </a:cubicBezTo>
                <a:cubicBezTo>
                  <a:pt x="3287" y="9301"/>
                  <a:pt x="4240" y="10766"/>
                  <a:pt x="5073" y="10766"/>
                </a:cubicBezTo>
                <a:cubicBezTo>
                  <a:pt x="5906" y="10766"/>
                  <a:pt x="6859" y="9325"/>
                  <a:pt x="6859" y="8039"/>
                </a:cubicBezTo>
                <a:cubicBezTo>
                  <a:pt x="6859" y="7896"/>
                  <a:pt x="6847" y="7741"/>
                  <a:pt x="6835" y="7610"/>
                </a:cubicBezTo>
                <a:lnTo>
                  <a:pt x="6835" y="7610"/>
                </a:lnTo>
                <a:lnTo>
                  <a:pt x="7538" y="8111"/>
                </a:lnTo>
                <a:cubicBezTo>
                  <a:pt x="7597" y="8158"/>
                  <a:pt x="7633" y="8218"/>
                  <a:pt x="7669" y="8289"/>
                </a:cubicBezTo>
                <a:lnTo>
                  <a:pt x="8692" y="11361"/>
                </a:lnTo>
                <a:cubicBezTo>
                  <a:pt x="8728" y="11432"/>
                  <a:pt x="8788" y="11480"/>
                  <a:pt x="8859" y="11480"/>
                </a:cubicBezTo>
                <a:cubicBezTo>
                  <a:pt x="8871" y="11480"/>
                  <a:pt x="8883" y="11480"/>
                  <a:pt x="8919" y="11468"/>
                </a:cubicBezTo>
                <a:cubicBezTo>
                  <a:pt x="9002" y="11432"/>
                  <a:pt x="9050" y="11349"/>
                  <a:pt x="9026" y="11254"/>
                </a:cubicBezTo>
                <a:lnTo>
                  <a:pt x="7990" y="8194"/>
                </a:lnTo>
                <a:cubicBezTo>
                  <a:pt x="7954" y="8039"/>
                  <a:pt x="7859" y="7920"/>
                  <a:pt x="7740" y="7837"/>
                </a:cubicBezTo>
                <a:lnTo>
                  <a:pt x="6680" y="7075"/>
                </a:lnTo>
                <a:cubicBezTo>
                  <a:pt x="6597" y="6884"/>
                  <a:pt x="6490" y="6717"/>
                  <a:pt x="6359" y="6587"/>
                </a:cubicBezTo>
                <a:cubicBezTo>
                  <a:pt x="6145" y="6372"/>
                  <a:pt x="5906" y="6241"/>
                  <a:pt x="5609" y="6170"/>
                </a:cubicBezTo>
                <a:cubicBezTo>
                  <a:pt x="5752" y="6003"/>
                  <a:pt x="5847" y="5789"/>
                  <a:pt x="5906" y="5539"/>
                </a:cubicBezTo>
                <a:lnTo>
                  <a:pt x="7633" y="5539"/>
                </a:lnTo>
                <a:cubicBezTo>
                  <a:pt x="7692" y="5539"/>
                  <a:pt x="7776" y="5551"/>
                  <a:pt x="7835" y="5586"/>
                </a:cubicBezTo>
                <a:lnTo>
                  <a:pt x="9871" y="6777"/>
                </a:lnTo>
                <a:cubicBezTo>
                  <a:pt x="9895" y="6789"/>
                  <a:pt x="9931" y="6801"/>
                  <a:pt x="9955" y="6801"/>
                </a:cubicBezTo>
                <a:cubicBezTo>
                  <a:pt x="10014" y="6801"/>
                  <a:pt x="10074" y="6777"/>
                  <a:pt x="10109" y="6717"/>
                </a:cubicBezTo>
                <a:cubicBezTo>
                  <a:pt x="10014" y="6658"/>
                  <a:pt x="9990" y="6551"/>
                  <a:pt x="9919" y="6503"/>
                </a:cubicBezTo>
                <a:lnTo>
                  <a:pt x="7871" y="5313"/>
                </a:lnTo>
                <a:cubicBezTo>
                  <a:pt x="7776" y="5253"/>
                  <a:pt x="7633" y="5229"/>
                  <a:pt x="7514" y="5229"/>
                </a:cubicBezTo>
                <a:lnTo>
                  <a:pt x="5847" y="5229"/>
                </a:lnTo>
                <a:cubicBezTo>
                  <a:pt x="5847" y="5170"/>
                  <a:pt x="5871" y="5110"/>
                  <a:pt x="5871" y="5039"/>
                </a:cubicBezTo>
                <a:cubicBezTo>
                  <a:pt x="5871" y="4896"/>
                  <a:pt x="5847" y="4765"/>
                  <a:pt x="5835" y="4634"/>
                </a:cubicBezTo>
                <a:lnTo>
                  <a:pt x="7597" y="4158"/>
                </a:lnTo>
                <a:cubicBezTo>
                  <a:pt x="7716" y="4122"/>
                  <a:pt x="7811" y="4062"/>
                  <a:pt x="7907" y="3979"/>
                </a:cubicBezTo>
                <a:lnTo>
                  <a:pt x="9419" y="2455"/>
                </a:lnTo>
                <a:cubicBezTo>
                  <a:pt x="9478" y="2396"/>
                  <a:pt x="9478" y="2276"/>
                  <a:pt x="9419" y="2217"/>
                </a:cubicBezTo>
                <a:cubicBezTo>
                  <a:pt x="9389" y="2187"/>
                  <a:pt x="9344" y="2172"/>
                  <a:pt x="9300" y="2172"/>
                </a:cubicBezTo>
                <a:cubicBezTo>
                  <a:pt x="9255" y="2172"/>
                  <a:pt x="9210" y="2187"/>
                  <a:pt x="9181" y="2217"/>
                </a:cubicBezTo>
                <a:lnTo>
                  <a:pt x="7657" y="3729"/>
                </a:lnTo>
                <a:cubicBezTo>
                  <a:pt x="7609" y="3765"/>
                  <a:pt x="7549" y="3800"/>
                  <a:pt x="7490" y="3812"/>
                </a:cubicBezTo>
                <a:lnTo>
                  <a:pt x="5752" y="4289"/>
                </a:lnTo>
                <a:cubicBezTo>
                  <a:pt x="5692" y="4110"/>
                  <a:pt x="5597" y="3967"/>
                  <a:pt x="5490" y="3848"/>
                </a:cubicBezTo>
                <a:cubicBezTo>
                  <a:pt x="5633" y="3800"/>
                  <a:pt x="5752" y="3741"/>
                  <a:pt x="5847" y="3669"/>
                </a:cubicBezTo>
                <a:cubicBezTo>
                  <a:pt x="6109" y="3467"/>
                  <a:pt x="6240" y="3193"/>
                  <a:pt x="6240" y="2860"/>
                </a:cubicBezTo>
                <a:cubicBezTo>
                  <a:pt x="6240" y="2550"/>
                  <a:pt x="6121" y="2217"/>
                  <a:pt x="5930" y="1955"/>
                </a:cubicBezTo>
                <a:lnTo>
                  <a:pt x="6145" y="1955"/>
                </a:lnTo>
                <a:cubicBezTo>
                  <a:pt x="6287" y="1955"/>
                  <a:pt x="6383" y="1884"/>
                  <a:pt x="6442" y="1776"/>
                </a:cubicBezTo>
                <a:cubicBezTo>
                  <a:pt x="6787" y="1145"/>
                  <a:pt x="7359" y="431"/>
                  <a:pt x="7907" y="324"/>
                </a:cubicBezTo>
                <a:cubicBezTo>
                  <a:pt x="7990" y="312"/>
                  <a:pt x="8050" y="229"/>
                  <a:pt x="8038" y="133"/>
                </a:cubicBezTo>
                <a:cubicBezTo>
                  <a:pt x="8027" y="57"/>
                  <a:pt x="7946" y="1"/>
                  <a:pt x="7869" y="1"/>
                </a:cubicBezTo>
                <a:cubicBezTo>
                  <a:pt x="7861" y="1"/>
                  <a:pt x="7854" y="1"/>
                  <a:pt x="7847" y="2"/>
                </a:cubicBezTo>
                <a:cubicBezTo>
                  <a:pt x="7490" y="74"/>
                  <a:pt x="7121" y="336"/>
                  <a:pt x="6740" y="764"/>
                </a:cubicBezTo>
                <a:cubicBezTo>
                  <a:pt x="6466" y="1086"/>
                  <a:pt x="6252" y="1431"/>
                  <a:pt x="6168" y="1610"/>
                </a:cubicBezTo>
                <a:lnTo>
                  <a:pt x="5585" y="1610"/>
                </a:lnTo>
                <a:cubicBezTo>
                  <a:pt x="5406" y="1491"/>
                  <a:pt x="5216" y="1431"/>
                  <a:pt x="5002" y="1431"/>
                </a:cubicBezTo>
                <a:cubicBezTo>
                  <a:pt x="4799" y="1431"/>
                  <a:pt x="4597" y="1491"/>
                  <a:pt x="4418" y="1610"/>
                </a:cubicBezTo>
                <a:lnTo>
                  <a:pt x="3847" y="1610"/>
                </a:lnTo>
                <a:cubicBezTo>
                  <a:pt x="3739" y="1431"/>
                  <a:pt x="3549" y="1086"/>
                  <a:pt x="3263" y="764"/>
                </a:cubicBezTo>
                <a:cubicBezTo>
                  <a:pt x="2894" y="336"/>
                  <a:pt x="2537" y="74"/>
                  <a:pt x="2156" y="2"/>
                </a:cubicBezTo>
                <a:cubicBezTo>
                  <a:pt x="2149" y="1"/>
                  <a:pt x="2142" y="1"/>
                  <a:pt x="21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17" name="Google Shape;12817;p67"/>
          <p:cNvGrpSpPr/>
          <p:nvPr/>
        </p:nvGrpSpPr>
        <p:grpSpPr>
          <a:xfrm>
            <a:off x="1951149" y="2885202"/>
            <a:ext cx="370368" cy="367328"/>
            <a:chOff x="1951149" y="2885202"/>
            <a:chExt cx="370368" cy="367328"/>
          </a:xfrm>
        </p:grpSpPr>
        <p:sp>
          <p:nvSpPr>
            <p:cNvPr id="12818" name="Google Shape;12818;p67"/>
            <p:cNvSpPr/>
            <p:nvPr/>
          </p:nvSpPr>
          <p:spPr>
            <a:xfrm>
              <a:off x="1951149" y="2885202"/>
              <a:ext cx="370368" cy="367328"/>
            </a:xfrm>
            <a:custGeom>
              <a:rect b="b" l="l" r="r" t="t"/>
              <a:pathLst>
                <a:path extrusionOk="0" h="11479" w="11574">
                  <a:moveTo>
                    <a:pt x="4632" y="1287"/>
                  </a:moveTo>
                  <a:cubicBezTo>
                    <a:pt x="4691" y="1358"/>
                    <a:pt x="4727" y="1465"/>
                    <a:pt x="4727" y="1548"/>
                  </a:cubicBezTo>
                  <a:cubicBezTo>
                    <a:pt x="4727" y="1810"/>
                    <a:pt x="4513" y="2013"/>
                    <a:pt x="4263" y="2013"/>
                  </a:cubicBezTo>
                  <a:cubicBezTo>
                    <a:pt x="4072" y="2013"/>
                    <a:pt x="3906" y="1894"/>
                    <a:pt x="3834" y="1715"/>
                  </a:cubicBezTo>
                  <a:cubicBezTo>
                    <a:pt x="4048" y="1537"/>
                    <a:pt x="4334" y="1394"/>
                    <a:pt x="4632" y="1287"/>
                  </a:cubicBezTo>
                  <a:close/>
                  <a:moveTo>
                    <a:pt x="6954" y="1287"/>
                  </a:moveTo>
                  <a:cubicBezTo>
                    <a:pt x="7263" y="1394"/>
                    <a:pt x="7537" y="1537"/>
                    <a:pt x="7763" y="1739"/>
                  </a:cubicBezTo>
                  <a:cubicBezTo>
                    <a:pt x="7680" y="1918"/>
                    <a:pt x="7513" y="2037"/>
                    <a:pt x="7323" y="2037"/>
                  </a:cubicBezTo>
                  <a:cubicBezTo>
                    <a:pt x="7073" y="2037"/>
                    <a:pt x="6870" y="1822"/>
                    <a:pt x="6870" y="1572"/>
                  </a:cubicBezTo>
                  <a:cubicBezTo>
                    <a:pt x="6870" y="1453"/>
                    <a:pt x="6894" y="1358"/>
                    <a:pt x="6954" y="1287"/>
                  </a:cubicBezTo>
                  <a:close/>
                  <a:moveTo>
                    <a:pt x="2477" y="5049"/>
                  </a:moveTo>
                  <a:cubicBezTo>
                    <a:pt x="2620" y="5049"/>
                    <a:pt x="2751" y="5168"/>
                    <a:pt x="2751" y="5335"/>
                  </a:cubicBezTo>
                  <a:cubicBezTo>
                    <a:pt x="2751" y="5501"/>
                    <a:pt x="2632" y="5620"/>
                    <a:pt x="2477" y="5620"/>
                  </a:cubicBezTo>
                  <a:cubicBezTo>
                    <a:pt x="2310" y="5620"/>
                    <a:pt x="2191" y="5489"/>
                    <a:pt x="2191" y="5335"/>
                  </a:cubicBezTo>
                  <a:cubicBezTo>
                    <a:pt x="2191" y="5192"/>
                    <a:pt x="2310" y="5049"/>
                    <a:pt x="2477" y="5049"/>
                  </a:cubicBezTo>
                  <a:close/>
                  <a:moveTo>
                    <a:pt x="9132" y="5049"/>
                  </a:moveTo>
                  <a:cubicBezTo>
                    <a:pt x="9275" y="5049"/>
                    <a:pt x="9406" y="5168"/>
                    <a:pt x="9406" y="5335"/>
                  </a:cubicBezTo>
                  <a:cubicBezTo>
                    <a:pt x="9406" y="5489"/>
                    <a:pt x="9287" y="5620"/>
                    <a:pt x="9132" y="5620"/>
                  </a:cubicBezTo>
                  <a:cubicBezTo>
                    <a:pt x="8978" y="5620"/>
                    <a:pt x="8847" y="5501"/>
                    <a:pt x="8847" y="5335"/>
                  </a:cubicBezTo>
                  <a:cubicBezTo>
                    <a:pt x="8847" y="5192"/>
                    <a:pt x="8966" y="5049"/>
                    <a:pt x="9132" y="5049"/>
                  </a:cubicBezTo>
                  <a:close/>
                  <a:moveTo>
                    <a:pt x="3453" y="9549"/>
                  </a:moveTo>
                  <a:cubicBezTo>
                    <a:pt x="3667" y="9549"/>
                    <a:pt x="3834" y="9716"/>
                    <a:pt x="3834" y="9919"/>
                  </a:cubicBezTo>
                  <a:cubicBezTo>
                    <a:pt x="3834" y="10073"/>
                    <a:pt x="3739" y="10204"/>
                    <a:pt x="3596" y="10264"/>
                  </a:cubicBezTo>
                  <a:cubicBezTo>
                    <a:pt x="3429" y="10109"/>
                    <a:pt x="3263" y="9930"/>
                    <a:pt x="3132" y="9740"/>
                  </a:cubicBezTo>
                  <a:cubicBezTo>
                    <a:pt x="3191" y="9621"/>
                    <a:pt x="3322" y="9549"/>
                    <a:pt x="3453" y="9549"/>
                  </a:cubicBezTo>
                  <a:close/>
                  <a:moveTo>
                    <a:pt x="8132" y="9549"/>
                  </a:moveTo>
                  <a:cubicBezTo>
                    <a:pt x="8263" y="9549"/>
                    <a:pt x="8394" y="9621"/>
                    <a:pt x="8454" y="9740"/>
                  </a:cubicBezTo>
                  <a:cubicBezTo>
                    <a:pt x="8323" y="9930"/>
                    <a:pt x="8156" y="10109"/>
                    <a:pt x="8001" y="10264"/>
                  </a:cubicBezTo>
                  <a:cubicBezTo>
                    <a:pt x="7858" y="10204"/>
                    <a:pt x="7763" y="10073"/>
                    <a:pt x="7763" y="9919"/>
                  </a:cubicBezTo>
                  <a:cubicBezTo>
                    <a:pt x="7763" y="9716"/>
                    <a:pt x="7918" y="9549"/>
                    <a:pt x="8132" y="9549"/>
                  </a:cubicBezTo>
                  <a:close/>
                  <a:moveTo>
                    <a:pt x="5775" y="1072"/>
                  </a:moveTo>
                  <a:cubicBezTo>
                    <a:pt x="6061" y="1072"/>
                    <a:pt x="6346" y="1108"/>
                    <a:pt x="6596" y="1167"/>
                  </a:cubicBezTo>
                  <a:cubicBezTo>
                    <a:pt x="6537" y="1287"/>
                    <a:pt x="6501" y="1406"/>
                    <a:pt x="6501" y="1537"/>
                  </a:cubicBezTo>
                  <a:cubicBezTo>
                    <a:pt x="6501" y="1989"/>
                    <a:pt x="6858" y="2346"/>
                    <a:pt x="7311" y="2346"/>
                  </a:cubicBezTo>
                  <a:cubicBezTo>
                    <a:pt x="7597" y="2346"/>
                    <a:pt x="7847" y="2191"/>
                    <a:pt x="7989" y="1965"/>
                  </a:cubicBezTo>
                  <a:cubicBezTo>
                    <a:pt x="8204" y="2227"/>
                    <a:pt x="8323" y="2501"/>
                    <a:pt x="8323" y="2799"/>
                  </a:cubicBezTo>
                  <a:cubicBezTo>
                    <a:pt x="8323" y="3001"/>
                    <a:pt x="8228" y="3144"/>
                    <a:pt x="8037" y="3275"/>
                  </a:cubicBezTo>
                  <a:cubicBezTo>
                    <a:pt x="7966" y="3322"/>
                    <a:pt x="7930" y="3430"/>
                    <a:pt x="7989" y="3513"/>
                  </a:cubicBezTo>
                  <a:cubicBezTo>
                    <a:pt x="8019" y="3565"/>
                    <a:pt x="8072" y="3594"/>
                    <a:pt x="8127" y="3594"/>
                  </a:cubicBezTo>
                  <a:cubicBezTo>
                    <a:pt x="8161" y="3594"/>
                    <a:pt x="8196" y="3583"/>
                    <a:pt x="8228" y="3561"/>
                  </a:cubicBezTo>
                  <a:cubicBezTo>
                    <a:pt x="8370" y="3477"/>
                    <a:pt x="8466" y="3370"/>
                    <a:pt x="8549" y="3251"/>
                  </a:cubicBezTo>
                  <a:cubicBezTo>
                    <a:pt x="8740" y="3263"/>
                    <a:pt x="8906" y="3382"/>
                    <a:pt x="8990" y="3549"/>
                  </a:cubicBezTo>
                  <a:cubicBezTo>
                    <a:pt x="9180" y="3930"/>
                    <a:pt x="9335" y="4346"/>
                    <a:pt x="9442" y="4787"/>
                  </a:cubicBezTo>
                  <a:cubicBezTo>
                    <a:pt x="9347" y="4739"/>
                    <a:pt x="9240" y="4704"/>
                    <a:pt x="9144" y="4704"/>
                  </a:cubicBezTo>
                  <a:cubicBezTo>
                    <a:pt x="8799" y="4704"/>
                    <a:pt x="8513" y="4989"/>
                    <a:pt x="8513" y="5335"/>
                  </a:cubicBezTo>
                  <a:cubicBezTo>
                    <a:pt x="8513" y="5680"/>
                    <a:pt x="8799" y="5954"/>
                    <a:pt x="9144" y="5954"/>
                  </a:cubicBezTo>
                  <a:cubicBezTo>
                    <a:pt x="9323" y="5954"/>
                    <a:pt x="9466" y="5882"/>
                    <a:pt x="9585" y="5763"/>
                  </a:cubicBezTo>
                  <a:cubicBezTo>
                    <a:pt x="9597" y="5918"/>
                    <a:pt x="9597" y="6073"/>
                    <a:pt x="9597" y="6240"/>
                  </a:cubicBezTo>
                  <a:cubicBezTo>
                    <a:pt x="9585" y="7466"/>
                    <a:pt x="9228" y="8597"/>
                    <a:pt x="8668" y="9454"/>
                  </a:cubicBezTo>
                  <a:cubicBezTo>
                    <a:pt x="8537" y="9311"/>
                    <a:pt x="8335" y="9204"/>
                    <a:pt x="8132" y="9204"/>
                  </a:cubicBezTo>
                  <a:cubicBezTo>
                    <a:pt x="7739" y="9204"/>
                    <a:pt x="7418" y="9514"/>
                    <a:pt x="7418" y="9919"/>
                  </a:cubicBezTo>
                  <a:cubicBezTo>
                    <a:pt x="7418" y="10157"/>
                    <a:pt x="7537" y="10359"/>
                    <a:pt x="7716" y="10502"/>
                  </a:cubicBezTo>
                  <a:cubicBezTo>
                    <a:pt x="7144" y="10942"/>
                    <a:pt x="6489" y="11192"/>
                    <a:pt x="5775" y="11192"/>
                  </a:cubicBezTo>
                  <a:cubicBezTo>
                    <a:pt x="5084" y="11192"/>
                    <a:pt x="4406" y="10942"/>
                    <a:pt x="3846" y="10502"/>
                  </a:cubicBezTo>
                  <a:cubicBezTo>
                    <a:pt x="4025" y="10359"/>
                    <a:pt x="4144" y="10157"/>
                    <a:pt x="4144" y="9919"/>
                  </a:cubicBezTo>
                  <a:cubicBezTo>
                    <a:pt x="4144" y="9526"/>
                    <a:pt x="3822" y="9204"/>
                    <a:pt x="3429" y="9204"/>
                  </a:cubicBezTo>
                  <a:cubicBezTo>
                    <a:pt x="3215" y="9204"/>
                    <a:pt x="3025" y="9288"/>
                    <a:pt x="2894" y="9454"/>
                  </a:cubicBezTo>
                  <a:cubicBezTo>
                    <a:pt x="2322" y="8597"/>
                    <a:pt x="1977" y="7466"/>
                    <a:pt x="1977" y="6228"/>
                  </a:cubicBezTo>
                  <a:cubicBezTo>
                    <a:pt x="1977" y="6061"/>
                    <a:pt x="1977" y="5918"/>
                    <a:pt x="2001" y="5751"/>
                  </a:cubicBezTo>
                  <a:cubicBezTo>
                    <a:pt x="2120" y="5870"/>
                    <a:pt x="2263" y="5942"/>
                    <a:pt x="2441" y="5942"/>
                  </a:cubicBezTo>
                  <a:cubicBezTo>
                    <a:pt x="2786" y="5942"/>
                    <a:pt x="3072" y="5656"/>
                    <a:pt x="3072" y="5323"/>
                  </a:cubicBezTo>
                  <a:cubicBezTo>
                    <a:pt x="3072" y="4977"/>
                    <a:pt x="2786" y="4692"/>
                    <a:pt x="2441" y="4692"/>
                  </a:cubicBezTo>
                  <a:cubicBezTo>
                    <a:pt x="2334" y="4692"/>
                    <a:pt x="2239" y="4727"/>
                    <a:pt x="2143" y="4763"/>
                  </a:cubicBezTo>
                  <a:cubicBezTo>
                    <a:pt x="2251" y="4335"/>
                    <a:pt x="2394" y="3918"/>
                    <a:pt x="2596" y="3537"/>
                  </a:cubicBezTo>
                  <a:cubicBezTo>
                    <a:pt x="2679" y="3370"/>
                    <a:pt x="2846" y="3251"/>
                    <a:pt x="3025" y="3239"/>
                  </a:cubicBezTo>
                  <a:cubicBezTo>
                    <a:pt x="3156" y="3453"/>
                    <a:pt x="3429" y="3632"/>
                    <a:pt x="3810" y="3751"/>
                  </a:cubicBezTo>
                  <a:cubicBezTo>
                    <a:pt x="4227" y="3870"/>
                    <a:pt x="4810" y="3954"/>
                    <a:pt x="5596" y="3954"/>
                  </a:cubicBezTo>
                  <a:lnTo>
                    <a:pt x="5596" y="10621"/>
                  </a:lnTo>
                  <a:cubicBezTo>
                    <a:pt x="5596" y="10704"/>
                    <a:pt x="5668" y="10776"/>
                    <a:pt x="5763" y="10776"/>
                  </a:cubicBezTo>
                  <a:cubicBezTo>
                    <a:pt x="5846" y="10776"/>
                    <a:pt x="5930" y="10704"/>
                    <a:pt x="5930" y="10621"/>
                  </a:cubicBezTo>
                  <a:lnTo>
                    <a:pt x="5930" y="3954"/>
                  </a:lnTo>
                  <a:cubicBezTo>
                    <a:pt x="6537" y="3954"/>
                    <a:pt x="7025" y="3906"/>
                    <a:pt x="7418" y="3834"/>
                  </a:cubicBezTo>
                  <a:cubicBezTo>
                    <a:pt x="7501" y="3811"/>
                    <a:pt x="7561" y="3727"/>
                    <a:pt x="7549" y="3632"/>
                  </a:cubicBezTo>
                  <a:cubicBezTo>
                    <a:pt x="7538" y="3556"/>
                    <a:pt x="7457" y="3500"/>
                    <a:pt x="7380" y="3500"/>
                  </a:cubicBezTo>
                  <a:cubicBezTo>
                    <a:pt x="7373" y="3500"/>
                    <a:pt x="7366" y="3500"/>
                    <a:pt x="7358" y="3501"/>
                  </a:cubicBezTo>
                  <a:cubicBezTo>
                    <a:pt x="6966" y="3573"/>
                    <a:pt x="6442" y="3620"/>
                    <a:pt x="5763" y="3620"/>
                  </a:cubicBezTo>
                  <a:cubicBezTo>
                    <a:pt x="4037" y="3620"/>
                    <a:pt x="3227" y="3358"/>
                    <a:pt x="3227" y="2799"/>
                  </a:cubicBezTo>
                  <a:cubicBezTo>
                    <a:pt x="3227" y="2501"/>
                    <a:pt x="3346" y="2203"/>
                    <a:pt x="3560" y="1965"/>
                  </a:cubicBezTo>
                  <a:cubicBezTo>
                    <a:pt x="3703" y="2191"/>
                    <a:pt x="3965" y="2346"/>
                    <a:pt x="4239" y="2346"/>
                  </a:cubicBezTo>
                  <a:cubicBezTo>
                    <a:pt x="4691" y="2346"/>
                    <a:pt x="5049" y="1989"/>
                    <a:pt x="5049" y="1537"/>
                  </a:cubicBezTo>
                  <a:cubicBezTo>
                    <a:pt x="5049" y="1406"/>
                    <a:pt x="5013" y="1287"/>
                    <a:pt x="4953" y="1167"/>
                  </a:cubicBezTo>
                  <a:cubicBezTo>
                    <a:pt x="5215" y="1108"/>
                    <a:pt x="5489" y="1072"/>
                    <a:pt x="5775" y="1072"/>
                  </a:cubicBezTo>
                  <a:close/>
                  <a:moveTo>
                    <a:pt x="3632" y="1"/>
                  </a:moveTo>
                  <a:cubicBezTo>
                    <a:pt x="3548" y="1"/>
                    <a:pt x="3465" y="84"/>
                    <a:pt x="3465" y="167"/>
                  </a:cubicBezTo>
                  <a:cubicBezTo>
                    <a:pt x="3465" y="263"/>
                    <a:pt x="3548" y="334"/>
                    <a:pt x="3632" y="334"/>
                  </a:cubicBezTo>
                  <a:cubicBezTo>
                    <a:pt x="3834" y="334"/>
                    <a:pt x="3906" y="334"/>
                    <a:pt x="3977" y="370"/>
                  </a:cubicBezTo>
                  <a:cubicBezTo>
                    <a:pt x="4048" y="394"/>
                    <a:pt x="4132" y="465"/>
                    <a:pt x="4287" y="608"/>
                  </a:cubicBezTo>
                  <a:cubicBezTo>
                    <a:pt x="4382" y="679"/>
                    <a:pt x="4501" y="786"/>
                    <a:pt x="4632" y="906"/>
                  </a:cubicBezTo>
                  <a:cubicBezTo>
                    <a:pt x="4322" y="1001"/>
                    <a:pt x="4037" y="1144"/>
                    <a:pt x="3787" y="1322"/>
                  </a:cubicBezTo>
                  <a:cubicBezTo>
                    <a:pt x="3441" y="1560"/>
                    <a:pt x="3191" y="1858"/>
                    <a:pt x="3060" y="2168"/>
                  </a:cubicBezTo>
                  <a:lnTo>
                    <a:pt x="2382" y="2168"/>
                  </a:lnTo>
                  <a:cubicBezTo>
                    <a:pt x="2322" y="2168"/>
                    <a:pt x="2263" y="2132"/>
                    <a:pt x="2239" y="2096"/>
                  </a:cubicBezTo>
                  <a:lnTo>
                    <a:pt x="1453" y="989"/>
                  </a:lnTo>
                  <a:cubicBezTo>
                    <a:pt x="1415" y="943"/>
                    <a:pt x="1357" y="922"/>
                    <a:pt x="1302" y="922"/>
                  </a:cubicBezTo>
                  <a:cubicBezTo>
                    <a:pt x="1271" y="922"/>
                    <a:pt x="1240" y="928"/>
                    <a:pt x="1215" y="941"/>
                  </a:cubicBezTo>
                  <a:cubicBezTo>
                    <a:pt x="1131" y="1001"/>
                    <a:pt x="1120" y="1108"/>
                    <a:pt x="1167" y="1179"/>
                  </a:cubicBezTo>
                  <a:lnTo>
                    <a:pt x="1953" y="2287"/>
                  </a:lnTo>
                  <a:cubicBezTo>
                    <a:pt x="2060" y="2418"/>
                    <a:pt x="2203" y="2513"/>
                    <a:pt x="2382" y="2513"/>
                  </a:cubicBezTo>
                  <a:lnTo>
                    <a:pt x="2953" y="2513"/>
                  </a:lnTo>
                  <a:cubicBezTo>
                    <a:pt x="2941" y="2596"/>
                    <a:pt x="2917" y="2703"/>
                    <a:pt x="2917" y="2787"/>
                  </a:cubicBezTo>
                  <a:lnTo>
                    <a:pt x="2917" y="2906"/>
                  </a:lnTo>
                  <a:cubicBezTo>
                    <a:pt x="2655" y="2953"/>
                    <a:pt x="2417" y="3132"/>
                    <a:pt x="2298" y="3382"/>
                  </a:cubicBezTo>
                  <a:cubicBezTo>
                    <a:pt x="2072" y="3846"/>
                    <a:pt x="1893" y="4358"/>
                    <a:pt x="1786" y="4870"/>
                  </a:cubicBezTo>
                  <a:lnTo>
                    <a:pt x="1572" y="4870"/>
                  </a:lnTo>
                  <a:cubicBezTo>
                    <a:pt x="1310" y="4870"/>
                    <a:pt x="1108" y="5037"/>
                    <a:pt x="1048" y="5287"/>
                  </a:cubicBezTo>
                  <a:lnTo>
                    <a:pt x="798" y="6466"/>
                  </a:lnTo>
                  <a:cubicBezTo>
                    <a:pt x="774" y="6525"/>
                    <a:pt x="750" y="6573"/>
                    <a:pt x="691" y="6597"/>
                  </a:cubicBezTo>
                  <a:lnTo>
                    <a:pt x="119" y="6882"/>
                  </a:lnTo>
                  <a:cubicBezTo>
                    <a:pt x="36" y="6930"/>
                    <a:pt x="0" y="7037"/>
                    <a:pt x="48" y="7109"/>
                  </a:cubicBezTo>
                  <a:cubicBezTo>
                    <a:pt x="84" y="7168"/>
                    <a:pt x="143" y="7192"/>
                    <a:pt x="203" y="7192"/>
                  </a:cubicBezTo>
                  <a:cubicBezTo>
                    <a:pt x="227" y="7192"/>
                    <a:pt x="238" y="7192"/>
                    <a:pt x="274" y="7180"/>
                  </a:cubicBezTo>
                  <a:lnTo>
                    <a:pt x="834" y="6894"/>
                  </a:lnTo>
                  <a:cubicBezTo>
                    <a:pt x="989" y="6823"/>
                    <a:pt x="1072" y="6692"/>
                    <a:pt x="1120" y="6537"/>
                  </a:cubicBezTo>
                  <a:lnTo>
                    <a:pt x="1370" y="5370"/>
                  </a:lnTo>
                  <a:cubicBezTo>
                    <a:pt x="1393" y="5275"/>
                    <a:pt x="1465" y="5216"/>
                    <a:pt x="1572" y="5216"/>
                  </a:cubicBezTo>
                  <a:lnTo>
                    <a:pt x="1727" y="5216"/>
                  </a:lnTo>
                  <a:cubicBezTo>
                    <a:pt x="1691" y="5549"/>
                    <a:pt x="1655" y="5882"/>
                    <a:pt x="1655" y="6216"/>
                  </a:cubicBezTo>
                  <a:cubicBezTo>
                    <a:pt x="1655" y="6799"/>
                    <a:pt x="1727" y="7359"/>
                    <a:pt x="1870" y="7894"/>
                  </a:cubicBezTo>
                  <a:lnTo>
                    <a:pt x="1489" y="8204"/>
                  </a:lnTo>
                  <a:cubicBezTo>
                    <a:pt x="1358" y="8311"/>
                    <a:pt x="1298" y="8490"/>
                    <a:pt x="1310" y="8656"/>
                  </a:cubicBezTo>
                  <a:lnTo>
                    <a:pt x="1477" y="10442"/>
                  </a:lnTo>
                  <a:cubicBezTo>
                    <a:pt x="1489" y="10526"/>
                    <a:pt x="1548" y="10585"/>
                    <a:pt x="1643" y="10585"/>
                  </a:cubicBezTo>
                  <a:lnTo>
                    <a:pt x="1655" y="10585"/>
                  </a:lnTo>
                  <a:cubicBezTo>
                    <a:pt x="1751" y="10573"/>
                    <a:pt x="1822" y="10502"/>
                    <a:pt x="1810" y="10407"/>
                  </a:cubicBezTo>
                  <a:lnTo>
                    <a:pt x="1643" y="8621"/>
                  </a:lnTo>
                  <a:cubicBezTo>
                    <a:pt x="1643" y="8561"/>
                    <a:pt x="1655" y="8502"/>
                    <a:pt x="1715" y="8466"/>
                  </a:cubicBezTo>
                  <a:lnTo>
                    <a:pt x="1965" y="8240"/>
                  </a:lnTo>
                  <a:cubicBezTo>
                    <a:pt x="2179" y="8859"/>
                    <a:pt x="2465" y="9430"/>
                    <a:pt x="2846" y="9919"/>
                  </a:cubicBezTo>
                  <a:cubicBezTo>
                    <a:pt x="3620" y="10931"/>
                    <a:pt x="4668" y="11478"/>
                    <a:pt x="5775" y="11478"/>
                  </a:cubicBezTo>
                  <a:cubicBezTo>
                    <a:pt x="6894" y="11478"/>
                    <a:pt x="7942" y="10931"/>
                    <a:pt x="8716" y="9919"/>
                  </a:cubicBezTo>
                  <a:cubicBezTo>
                    <a:pt x="9097" y="9430"/>
                    <a:pt x="9382" y="8847"/>
                    <a:pt x="9585" y="8240"/>
                  </a:cubicBezTo>
                  <a:lnTo>
                    <a:pt x="9847" y="8466"/>
                  </a:lnTo>
                  <a:cubicBezTo>
                    <a:pt x="9883" y="8502"/>
                    <a:pt x="9918" y="8561"/>
                    <a:pt x="9918" y="8621"/>
                  </a:cubicBezTo>
                  <a:lnTo>
                    <a:pt x="9752" y="10407"/>
                  </a:lnTo>
                  <a:cubicBezTo>
                    <a:pt x="9740" y="10502"/>
                    <a:pt x="9811" y="10585"/>
                    <a:pt x="9906" y="10585"/>
                  </a:cubicBezTo>
                  <a:lnTo>
                    <a:pt x="9918" y="10585"/>
                  </a:lnTo>
                  <a:cubicBezTo>
                    <a:pt x="10002" y="10585"/>
                    <a:pt x="10085" y="10526"/>
                    <a:pt x="10085" y="10442"/>
                  </a:cubicBezTo>
                  <a:lnTo>
                    <a:pt x="10240" y="8656"/>
                  </a:lnTo>
                  <a:cubicBezTo>
                    <a:pt x="10264" y="8478"/>
                    <a:pt x="10180" y="8311"/>
                    <a:pt x="10061" y="8204"/>
                  </a:cubicBezTo>
                  <a:lnTo>
                    <a:pt x="9692" y="7894"/>
                  </a:lnTo>
                  <a:cubicBezTo>
                    <a:pt x="9823" y="7359"/>
                    <a:pt x="9906" y="6799"/>
                    <a:pt x="9906" y="6216"/>
                  </a:cubicBezTo>
                  <a:cubicBezTo>
                    <a:pt x="9906" y="5870"/>
                    <a:pt x="9871" y="5549"/>
                    <a:pt x="9823" y="5216"/>
                  </a:cubicBezTo>
                  <a:lnTo>
                    <a:pt x="9990" y="5216"/>
                  </a:lnTo>
                  <a:cubicBezTo>
                    <a:pt x="10085" y="5216"/>
                    <a:pt x="10156" y="5275"/>
                    <a:pt x="10180" y="5370"/>
                  </a:cubicBezTo>
                  <a:lnTo>
                    <a:pt x="10442" y="6537"/>
                  </a:lnTo>
                  <a:cubicBezTo>
                    <a:pt x="10466" y="6692"/>
                    <a:pt x="10573" y="6823"/>
                    <a:pt x="10716" y="6894"/>
                  </a:cubicBezTo>
                  <a:lnTo>
                    <a:pt x="11287" y="7180"/>
                  </a:lnTo>
                  <a:cubicBezTo>
                    <a:pt x="11311" y="7192"/>
                    <a:pt x="11335" y="7192"/>
                    <a:pt x="11359" y="7192"/>
                  </a:cubicBezTo>
                  <a:cubicBezTo>
                    <a:pt x="11418" y="7192"/>
                    <a:pt x="11478" y="7168"/>
                    <a:pt x="11514" y="7109"/>
                  </a:cubicBezTo>
                  <a:cubicBezTo>
                    <a:pt x="11573" y="7037"/>
                    <a:pt x="11526" y="6930"/>
                    <a:pt x="11454" y="6882"/>
                  </a:cubicBezTo>
                  <a:lnTo>
                    <a:pt x="10883" y="6597"/>
                  </a:lnTo>
                  <a:cubicBezTo>
                    <a:pt x="10835" y="6573"/>
                    <a:pt x="10787" y="6525"/>
                    <a:pt x="10776" y="6466"/>
                  </a:cubicBezTo>
                  <a:lnTo>
                    <a:pt x="10525" y="5287"/>
                  </a:lnTo>
                  <a:cubicBezTo>
                    <a:pt x="10466" y="5049"/>
                    <a:pt x="10264" y="4870"/>
                    <a:pt x="10002" y="4870"/>
                  </a:cubicBezTo>
                  <a:lnTo>
                    <a:pt x="9787" y="4870"/>
                  </a:lnTo>
                  <a:cubicBezTo>
                    <a:pt x="9680" y="4358"/>
                    <a:pt x="9502" y="3846"/>
                    <a:pt x="9275" y="3382"/>
                  </a:cubicBezTo>
                  <a:cubicBezTo>
                    <a:pt x="9156" y="3132"/>
                    <a:pt x="8918" y="2965"/>
                    <a:pt x="8656" y="2906"/>
                  </a:cubicBezTo>
                  <a:lnTo>
                    <a:pt x="8656" y="2787"/>
                  </a:lnTo>
                  <a:cubicBezTo>
                    <a:pt x="8656" y="2703"/>
                    <a:pt x="8632" y="2596"/>
                    <a:pt x="8620" y="2513"/>
                  </a:cubicBezTo>
                  <a:lnTo>
                    <a:pt x="9192" y="2513"/>
                  </a:lnTo>
                  <a:cubicBezTo>
                    <a:pt x="9347" y="2513"/>
                    <a:pt x="9513" y="2418"/>
                    <a:pt x="9621" y="2287"/>
                  </a:cubicBezTo>
                  <a:lnTo>
                    <a:pt x="10406" y="1179"/>
                  </a:lnTo>
                  <a:cubicBezTo>
                    <a:pt x="10466" y="1108"/>
                    <a:pt x="10442" y="1001"/>
                    <a:pt x="10359" y="941"/>
                  </a:cubicBezTo>
                  <a:cubicBezTo>
                    <a:pt x="10334" y="920"/>
                    <a:pt x="10304" y="911"/>
                    <a:pt x="10274" y="911"/>
                  </a:cubicBezTo>
                  <a:cubicBezTo>
                    <a:pt x="10218" y="911"/>
                    <a:pt x="10159" y="942"/>
                    <a:pt x="10121" y="989"/>
                  </a:cubicBezTo>
                  <a:lnTo>
                    <a:pt x="9335" y="2096"/>
                  </a:lnTo>
                  <a:cubicBezTo>
                    <a:pt x="9311" y="2132"/>
                    <a:pt x="9252" y="2168"/>
                    <a:pt x="9192" y="2168"/>
                  </a:cubicBezTo>
                  <a:lnTo>
                    <a:pt x="8513" y="2168"/>
                  </a:lnTo>
                  <a:cubicBezTo>
                    <a:pt x="8382" y="1834"/>
                    <a:pt x="8132" y="1560"/>
                    <a:pt x="7787" y="1322"/>
                  </a:cubicBezTo>
                  <a:cubicBezTo>
                    <a:pt x="7537" y="1144"/>
                    <a:pt x="7251" y="1001"/>
                    <a:pt x="6942" y="906"/>
                  </a:cubicBezTo>
                  <a:cubicBezTo>
                    <a:pt x="7085" y="786"/>
                    <a:pt x="7204" y="679"/>
                    <a:pt x="7287" y="608"/>
                  </a:cubicBezTo>
                  <a:cubicBezTo>
                    <a:pt x="7442" y="465"/>
                    <a:pt x="7525" y="394"/>
                    <a:pt x="7597" y="370"/>
                  </a:cubicBezTo>
                  <a:cubicBezTo>
                    <a:pt x="7656" y="334"/>
                    <a:pt x="7739" y="334"/>
                    <a:pt x="7942" y="334"/>
                  </a:cubicBezTo>
                  <a:cubicBezTo>
                    <a:pt x="8025" y="334"/>
                    <a:pt x="8097" y="263"/>
                    <a:pt x="8097" y="167"/>
                  </a:cubicBezTo>
                  <a:cubicBezTo>
                    <a:pt x="8097" y="84"/>
                    <a:pt x="8025" y="1"/>
                    <a:pt x="7942" y="1"/>
                  </a:cubicBezTo>
                  <a:cubicBezTo>
                    <a:pt x="7489" y="1"/>
                    <a:pt x="7442" y="24"/>
                    <a:pt x="7073" y="346"/>
                  </a:cubicBezTo>
                  <a:cubicBezTo>
                    <a:pt x="6966" y="441"/>
                    <a:pt x="6751" y="632"/>
                    <a:pt x="6537" y="798"/>
                  </a:cubicBezTo>
                  <a:cubicBezTo>
                    <a:pt x="6299" y="751"/>
                    <a:pt x="6049" y="715"/>
                    <a:pt x="5775" y="715"/>
                  </a:cubicBezTo>
                  <a:cubicBezTo>
                    <a:pt x="5525" y="715"/>
                    <a:pt x="5275" y="751"/>
                    <a:pt x="5037" y="798"/>
                  </a:cubicBezTo>
                  <a:cubicBezTo>
                    <a:pt x="4822" y="632"/>
                    <a:pt x="4608" y="441"/>
                    <a:pt x="4501" y="346"/>
                  </a:cubicBezTo>
                  <a:cubicBezTo>
                    <a:pt x="4108" y="24"/>
                    <a:pt x="4084" y="1"/>
                    <a:pt x="3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19" name="Google Shape;12819;p67"/>
            <p:cNvSpPr/>
            <p:nvPr/>
          </p:nvSpPr>
          <p:spPr>
            <a:xfrm>
              <a:off x="2061645" y="3093618"/>
              <a:ext cx="51456" cy="51456"/>
            </a:xfrm>
            <a:custGeom>
              <a:rect b="b" l="l" r="r" t="t"/>
              <a:pathLst>
                <a:path extrusionOk="0" h="1608" w="1608">
                  <a:moveTo>
                    <a:pt x="810" y="0"/>
                  </a:moveTo>
                  <a:cubicBezTo>
                    <a:pt x="357" y="0"/>
                    <a:pt x="0" y="358"/>
                    <a:pt x="0" y="798"/>
                  </a:cubicBezTo>
                  <a:cubicBezTo>
                    <a:pt x="0" y="1251"/>
                    <a:pt x="357" y="1608"/>
                    <a:pt x="810" y="1608"/>
                  </a:cubicBezTo>
                  <a:cubicBezTo>
                    <a:pt x="1250" y="1608"/>
                    <a:pt x="1608" y="1251"/>
                    <a:pt x="1608" y="798"/>
                  </a:cubicBezTo>
                  <a:cubicBezTo>
                    <a:pt x="1608" y="727"/>
                    <a:pt x="1596" y="655"/>
                    <a:pt x="1584" y="584"/>
                  </a:cubicBezTo>
                  <a:cubicBezTo>
                    <a:pt x="1555" y="508"/>
                    <a:pt x="1496" y="454"/>
                    <a:pt x="1425" y="454"/>
                  </a:cubicBezTo>
                  <a:cubicBezTo>
                    <a:pt x="1407" y="454"/>
                    <a:pt x="1388" y="458"/>
                    <a:pt x="1369" y="465"/>
                  </a:cubicBezTo>
                  <a:cubicBezTo>
                    <a:pt x="1286" y="489"/>
                    <a:pt x="1227" y="584"/>
                    <a:pt x="1250" y="667"/>
                  </a:cubicBezTo>
                  <a:cubicBezTo>
                    <a:pt x="1274" y="715"/>
                    <a:pt x="1274" y="739"/>
                    <a:pt x="1274" y="786"/>
                  </a:cubicBezTo>
                  <a:cubicBezTo>
                    <a:pt x="1274" y="1036"/>
                    <a:pt x="1060" y="1251"/>
                    <a:pt x="810" y="1251"/>
                  </a:cubicBezTo>
                  <a:cubicBezTo>
                    <a:pt x="560" y="1251"/>
                    <a:pt x="345" y="1036"/>
                    <a:pt x="345" y="786"/>
                  </a:cubicBezTo>
                  <a:cubicBezTo>
                    <a:pt x="345" y="536"/>
                    <a:pt x="560" y="322"/>
                    <a:pt x="810" y="322"/>
                  </a:cubicBezTo>
                  <a:cubicBezTo>
                    <a:pt x="893" y="322"/>
                    <a:pt x="976" y="250"/>
                    <a:pt x="976" y="155"/>
                  </a:cubicBezTo>
                  <a:cubicBezTo>
                    <a:pt x="976" y="72"/>
                    <a:pt x="893" y="0"/>
                    <a:pt x="8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0" name="Google Shape;12820;p67"/>
            <p:cNvSpPr/>
            <p:nvPr/>
          </p:nvSpPr>
          <p:spPr>
            <a:xfrm>
              <a:off x="2159565" y="3093618"/>
              <a:ext cx="51456" cy="51456"/>
            </a:xfrm>
            <a:custGeom>
              <a:rect b="b" l="l" r="r" t="t"/>
              <a:pathLst>
                <a:path extrusionOk="0" h="1608" w="1608">
                  <a:moveTo>
                    <a:pt x="798" y="0"/>
                  </a:moveTo>
                  <a:cubicBezTo>
                    <a:pt x="357" y="0"/>
                    <a:pt x="0" y="358"/>
                    <a:pt x="0" y="798"/>
                  </a:cubicBezTo>
                  <a:cubicBezTo>
                    <a:pt x="0" y="1251"/>
                    <a:pt x="357" y="1608"/>
                    <a:pt x="798" y="1608"/>
                  </a:cubicBezTo>
                  <a:cubicBezTo>
                    <a:pt x="1250" y="1608"/>
                    <a:pt x="1607" y="1251"/>
                    <a:pt x="1607" y="798"/>
                  </a:cubicBezTo>
                  <a:cubicBezTo>
                    <a:pt x="1607" y="727"/>
                    <a:pt x="1607" y="655"/>
                    <a:pt x="1572" y="584"/>
                  </a:cubicBezTo>
                  <a:cubicBezTo>
                    <a:pt x="1553" y="508"/>
                    <a:pt x="1488" y="454"/>
                    <a:pt x="1420" y="454"/>
                  </a:cubicBezTo>
                  <a:cubicBezTo>
                    <a:pt x="1403" y="454"/>
                    <a:pt x="1386" y="458"/>
                    <a:pt x="1369" y="465"/>
                  </a:cubicBezTo>
                  <a:cubicBezTo>
                    <a:pt x="1274" y="489"/>
                    <a:pt x="1215" y="584"/>
                    <a:pt x="1250" y="667"/>
                  </a:cubicBezTo>
                  <a:cubicBezTo>
                    <a:pt x="1262" y="715"/>
                    <a:pt x="1262" y="739"/>
                    <a:pt x="1262" y="786"/>
                  </a:cubicBezTo>
                  <a:cubicBezTo>
                    <a:pt x="1262" y="1036"/>
                    <a:pt x="1048" y="1251"/>
                    <a:pt x="798" y="1251"/>
                  </a:cubicBezTo>
                  <a:cubicBezTo>
                    <a:pt x="548" y="1251"/>
                    <a:pt x="333" y="1036"/>
                    <a:pt x="333" y="786"/>
                  </a:cubicBezTo>
                  <a:cubicBezTo>
                    <a:pt x="333" y="536"/>
                    <a:pt x="548" y="322"/>
                    <a:pt x="798" y="322"/>
                  </a:cubicBezTo>
                  <a:cubicBezTo>
                    <a:pt x="893" y="322"/>
                    <a:pt x="964" y="250"/>
                    <a:pt x="964" y="155"/>
                  </a:cubicBezTo>
                  <a:cubicBezTo>
                    <a:pt x="964" y="72"/>
                    <a:pt x="893" y="0"/>
                    <a:pt x="79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21" name="Google Shape;12821;p67"/>
          <p:cNvGrpSpPr/>
          <p:nvPr/>
        </p:nvGrpSpPr>
        <p:grpSpPr>
          <a:xfrm>
            <a:off x="2501677" y="2906162"/>
            <a:ext cx="367328" cy="327296"/>
            <a:chOff x="2501677" y="2906162"/>
            <a:chExt cx="367328" cy="327296"/>
          </a:xfrm>
        </p:grpSpPr>
        <p:sp>
          <p:nvSpPr>
            <p:cNvPr id="12822" name="Google Shape;12822;p67"/>
            <p:cNvSpPr/>
            <p:nvPr/>
          </p:nvSpPr>
          <p:spPr>
            <a:xfrm>
              <a:off x="2670093" y="3049810"/>
              <a:ext cx="131488" cy="107456"/>
            </a:xfrm>
            <a:custGeom>
              <a:rect b="b" l="l" r="r" t="t"/>
              <a:pathLst>
                <a:path extrusionOk="0" h="3358" w="4109">
                  <a:moveTo>
                    <a:pt x="2263" y="0"/>
                  </a:moveTo>
                  <a:cubicBezTo>
                    <a:pt x="1012" y="0"/>
                    <a:pt x="0" y="1012"/>
                    <a:pt x="0" y="2262"/>
                  </a:cubicBezTo>
                  <a:cubicBezTo>
                    <a:pt x="0" y="2346"/>
                    <a:pt x="72" y="2429"/>
                    <a:pt x="155" y="2429"/>
                  </a:cubicBezTo>
                  <a:cubicBezTo>
                    <a:pt x="250" y="2429"/>
                    <a:pt x="322" y="2346"/>
                    <a:pt x="322" y="2262"/>
                  </a:cubicBezTo>
                  <a:cubicBezTo>
                    <a:pt x="322" y="1203"/>
                    <a:pt x="1191" y="345"/>
                    <a:pt x="2239" y="345"/>
                  </a:cubicBezTo>
                  <a:cubicBezTo>
                    <a:pt x="3072" y="345"/>
                    <a:pt x="3751" y="1012"/>
                    <a:pt x="3751" y="1846"/>
                  </a:cubicBezTo>
                  <a:cubicBezTo>
                    <a:pt x="3751" y="2489"/>
                    <a:pt x="3227" y="3024"/>
                    <a:pt x="2572" y="3024"/>
                  </a:cubicBezTo>
                  <a:cubicBezTo>
                    <a:pt x="2084" y="3024"/>
                    <a:pt x="1667" y="2620"/>
                    <a:pt x="1667" y="2108"/>
                  </a:cubicBezTo>
                  <a:cubicBezTo>
                    <a:pt x="1667" y="1727"/>
                    <a:pt x="1977" y="1429"/>
                    <a:pt x="2346" y="1429"/>
                  </a:cubicBezTo>
                  <a:cubicBezTo>
                    <a:pt x="2441" y="1429"/>
                    <a:pt x="2513" y="1357"/>
                    <a:pt x="2513" y="1262"/>
                  </a:cubicBezTo>
                  <a:cubicBezTo>
                    <a:pt x="2513" y="1167"/>
                    <a:pt x="2441" y="1096"/>
                    <a:pt x="2346" y="1096"/>
                  </a:cubicBezTo>
                  <a:cubicBezTo>
                    <a:pt x="1786" y="1096"/>
                    <a:pt x="1322" y="1560"/>
                    <a:pt x="1322" y="2119"/>
                  </a:cubicBezTo>
                  <a:cubicBezTo>
                    <a:pt x="1322" y="2810"/>
                    <a:pt x="1870" y="3358"/>
                    <a:pt x="2560" y="3358"/>
                  </a:cubicBezTo>
                  <a:cubicBezTo>
                    <a:pt x="3394" y="3358"/>
                    <a:pt x="4060" y="2691"/>
                    <a:pt x="4060" y="1858"/>
                  </a:cubicBezTo>
                  <a:cubicBezTo>
                    <a:pt x="4108" y="810"/>
                    <a:pt x="3287" y="0"/>
                    <a:pt x="22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3" name="Google Shape;12823;p67"/>
            <p:cNvSpPr/>
            <p:nvPr/>
          </p:nvSpPr>
          <p:spPr>
            <a:xfrm>
              <a:off x="2760397" y="3097522"/>
              <a:ext cx="13344" cy="19360"/>
            </a:xfrm>
            <a:custGeom>
              <a:rect b="b" l="l" r="r" t="t"/>
              <a:pathLst>
                <a:path extrusionOk="0" h="605" w="417">
                  <a:moveTo>
                    <a:pt x="186" y="1"/>
                  </a:moveTo>
                  <a:cubicBezTo>
                    <a:pt x="164" y="1"/>
                    <a:pt x="142" y="4"/>
                    <a:pt x="119" y="9"/>
                  </a:cubicBezTo>
                  <a:cubicBezTo>
                    <a:pt x="36" y="45"/>
                    <a:pt x="0" y="140"/>
                    <a:pt x="36" y="236"/>
                  </a:cubicBezTo>
                  <a:cubicBezTo>
                    <a:pt x="60" y="295"/>
                    <a:pt x="72" y="367"/>
                    <a:pt x="72" y="438"/>
                  </a:cubicBezTo>
                  <a:cubicBezTo>
                    <a:pt x="72" y="533"/>
                    <a:pt x="155" y="605"/>
                    <a:pt x="238" y="605"/>
                  </a:cubicBezTo>
                  <a:cubicBezTo>
                    <a:pt x="334" y="605"/>
                    <a:pt x="405" y="533"/>
                    <a:pt x="405" y="438"/>
                  </a:cubicBezTo>
                  <a:cubicBezTo>
                    <a:pt x="417" y="319"/>
                    <a:pt x="393" y="200"/>
                    <a:pt x="346" y="105"/>
                  </a:cubicBezTo>
                  <a:cubicBezTo>
                    <a:pt x="318" y="32"/>
                    <a:pt x="256"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4" name="Google Shape;12824;p67"/>
            <p:cNvSpPr/>
            <p:nvPr/>
          </p:nvSpPr>
          <p:spPr>
            <a:xfrm>
              <a:off x="2501677" y="2906162"/>
              <a:ext cx="367328" cy="327296"/>
            </a:xfrm>
            <a:custGeom>
              <a:rect b="b" l="l" r="r" t="t"/>
              <a:pathLst>
                <a:path extrusionOk="0" h="10228" w="11479">
                  <a:moveTo>
                    <a:pt x="703" y="346"/>
                  </a:moveTo>
                  <a:cubicBezTo>
                    <a:pt x="811" y="346"/>
                    <a:pt x="894" y="441"/>
                    <a:pt x="894" y="548"/>
                  </a:cubicBezTo>
                  <a:cubicBezTo>
                    <a:pt x="894" y="643"/>
                    <a:pt x="811" y="739"/>
                    <a:pt x="703" y="739"/>
                  </a:cubicBezTo>
                  <a:cubicBezTo>
                    <a:pt x="596" y="739"/>
                    <a:pt x="513" y="643"/>
                    <a:pt x="513" y="548"/>
                  </a:cubicBezTo>
                  <a:cubicBezTo>
                    <a:pt x="513" y="441"/>
                    <a:pt x="596" y="346"/>
                    <a:pt x="703" y="346"/>
                  </a:cubicBezTo>
                  <a:close/>
                  <a:moveTo>
                    <a:pt x="2144" y="346"/>
                  </a:moveTo>
                  <a:cubicBezTo>
                    <a:pt x="2251" y="346"/>
                    <a:pt x="2335" y="441"/>
                    <a:pt x="2335" y="536"/>
                  </a:cubicBezTo>
                  <a:cubicBezTo>
                    <a:pt x="2335" y="643"/>
                    <a:pt x="2251" y="739"/>
                    <a:pt x="2144" y="739"/>
                  </a:cubicBezTo>
                  <a:cubicBezTo>
                    <a:pt x="2049" y="739"/>
                    <a:pt x="1954" y="643"/>
                    <a:pt x="1954" y="536"/>
                  </a:cubicBezTo>
                  <a:cubicBezTo>
                    <a:pt x="1954" y="441"/>
                    <a:pt x="2037" y="346"/>
                    <a:pt x="2144" y="346"/>
                  </a:cubicBezTo>
                  <a:close/>
                  <a:moveTo>
                    <a:pt x="7240" y="2167"/>
                  </a:moveTo>
                  <a:cubicBezTo>
                    <a:pt x="9395" y="2167"/>
                    <a:pt x="11145" y="3918"/>
                    <a:pt x="11145" y="6085"/>
                  </a:cubicBezTo>
                  <a:cubicBezTo>
                    <a:pt x="11145" y="7787"/>
                    <a:pt x="9764" y="9168"/>
                    <a:pt x="8050" y="9168"/>
                  </a:cubicBezTo>
                  <a:cubicBezTo>
                    <a:pt x="7514" y="9168"/>
                    <a:pt x="7014" y="9013"/>
                    <a:pt x="6597" y="8680"/>
                  </a:cubicBezTo>
                  <a:cubicBezTo>
                    <a:pt x="6180" y="8371"/>
                    <a:pt x="5883" y="7942"/>
                    <a:pt x="5716" y="7454"/>
                  </a:cubicBezTo>
                  <a:cubicBezTo>
                    <a:pt x="5692" y="7370"/>
                    <a:pt x="5633" y="7335"/>
                    <a:pt x="5561" y="7335"/>
                  </a:cubicBezTo>
                  <a:cubicBezTo>
                    <a:pt x="5537" y="7335"/>
                    <a:pt x="5525" y="7335"/>
                    <a:pt x="5513" y="7347"/>
                  </a:cubicBezTo>
                  <a:cubicBezTo>
                    <a:pt x="5418" y="7370"/>
                    <a:pt x="5383" y="7466"/>
                    <a:pt x="5406" y="7549"/>
                  </a:cubicBezTo>
                  <a:cubicBezTo>
                    <a:pt x="5454" y="7692"/>
                    <a:pt x="5502" y="7823"/>
                    <a:pt x="5561" y="7942"/>
                  </a:cubicBezTo>
                  <a:cubicBezTo>
                    <a:pt x="5190" y="8141"/>
                    <a:pt x="4851" y="8237"/>
                    <a:pt x="4541" y="8237"/>
                  </a:cubicBezTo>
                  <a:cubicBezTo>
                    <a:pt x="4314" y="8237"/>
                    <a:pt x="4103" y="8186"/>
                    <a:pt x="3906" y="8085"/>
                  </a:cubicBezTo>
                  <a:cubicBezTo>
                    <a:pt x="3347" y="7787"/>
                    <a:pt x="3097" y="7168"/>
                    <a:pt x="3073" y="6823"/>
                  </a:cubicBezTo>
                  <a:cubicBezTo>
                    <a:pt x="2930" y="5573"/>
                    <a:pt x="3323" y="4358"/>
                    <a:pt x="4120" y="3477"/>
                  </a:cubicBezTo>
                  <a:cubicBezTo>
                    <a:pt x="4906" y="2620"/>
                    <a:pt x="6002" y="2167"/>
                    <a:pt x="7240" y="2167"/>
                  </a:cubicBezTo>
                  <a:close/>
                  <a:moveTo>
                    <a:pt x="1430" y="2703"/>
                  </a:moveTo>
                  <a:cubicBezTo>
                    <a:pt x="1834" y="2703"/>
                    <a:pt x="2156" y="3025"/>
                    <a:pt x="2156" y="3429"/>
                  </a:cubicBezTo>
                  <a:lnTo>
                    <a:pt x="2156" y="5763"/>
                  </a:lnTo>
                  <a:cubicBezTo>
                    <a:pt x="2156" y="6180"/>
                    <a:pt x="2370" y="6573"/>
                    <a:pt x="2716" y="6811"/>
                  </a:cubicBezTo>
                  <a:lnTo>
                    <a:pt x="2716" y="6882"/>
                  </a:lnTo>
                  <a:cubicBezTo>
                    <a:pt x="2751" y="7299"/>
                    <a:pt x="3049" y="8061"/>
                    <a:pt x="3728" y="8418"/>
                  </a:cubicBezTo>
                  <a:cubicBezTo>
                    <a:pt x="3978" y="8549"/>
                    <a:pt x="4240" y="8609"/>
                    <a:pt x="4501" y="8609"/>
                  </a:cubicBezTo>
                  <a:cubicBezTo>
                    <a:pt x="4942" y="8609"/>
                    <a:pt x="5359" y="8442"/>
                    <a:pt x="5704" y="8263"/>
                  </a:cubicBezTo>
                  <a:cubicBezTo>
                    <a:pt x="5883" y="8549"/>
                    <a:pt x="6109" y="8787"/>
                    <a:pt x="6371" y="8990"/>
                  </a:cubicBezTo>
                  <a:cubicBezTo>
                    <a:pt x="6859" y="9347"/>
                    <a:pt x="7430" y="9549"/>
                    <a:pt x="8038" y="9549"/>
                  </a:cubicBezTo>
                  <a:cubicBezTo>
                    <a:pt x="8704" y="9549"/>
                    <a:pt x="9323" y="9359"/>
                    <a:pt x="9859" y="9025"/>
                  </a:cubicBezTo>
                  <a:lnTo>
                    <a:pt x="10705" y="9585"/>
                  </a:lnTo>
                  <a:cubicBezTo>
                    <a:pt x="10752" y="9621"/>
                    <a:pt x="10776" y="9680"/>
                    <a:pt x="10776" y="9740"/>
                  </a:cubicBezTo>
                  <a:cubicBezTo>
                    <a:pt x="10800" y="9811"/>
                    <a:pt x="10705" y="9906"/>
                    <a:pt x="10597" y="9906"/>
                  </a:cubicBezTo>
                  <a:lnTo>
                    <a:pt x="4478" y="9906"/>
                  </a:lnTo>
                  <a:cubicBezTo>
                    <a:pt x="2596" y="9906"/>
                    <a:pt x="1061" y="8371"/>
                    <a:pt x="1061" y="6477"/>
                  </a:cubicBezTo>
                  <a:lnTo>
                    <a:pt x="1061" y="4477"/>
                  </a:lnTo>
                  <a:cubicBezTo>
                    <a:pt x="1120" y="4489"/>
                    <a:pt x="1180" y="4489"/>
                    <a:pt x="1251" y="4489"/>
                  </a:cubicBezTo>
                  <a:cubicBezTo>
                    <a:pt x="1346" y="4489"/>
                    <a:pt x="1418" y="4418"/>
                    <a:pt x="1418" y="4322"/>
                  </a:cubicBezTo>
                  <a:cubicBezTo>
                    <a:pt x="1418" y="4239"/>
                    <a:pt x="1346" y="4156"/>
                    <a:pt x="1251" y="4156"/>
                  </a:cubicBezTo>
                  <a:cubicBezTo>
                    <a:pt x="751" y="4156"/>
                    <a:pt x="346" y="3763"/>
                    <a:pt x="346" y="3251"/>
                  </a:cubicBezTo>
                  <a:lnTo>
                    <a:pt x="346" y="3072"/>
                  </a:lnTo>
                  <a:cubicBezTo>
                    <a:pt x="346" y="2870"/>
                    <a:pt x="513" y="2703"/>
                    <a:pt x="715" y="2703"/>
                  </a:cubicBezTo>
                  <a:close/>
                  <a:moveTo>
                    <a:pt x="715" y="0"/>
                  </a:moveTo>
                  <a:cubicBezTo>
                    <a:pt x="418" y="0"/>
                    <a:pt x="203" y="239"/>
                    <a:pt x="203" y="524"/>
                  </a:cubicBezTo>
                  <a:cubicBezTo>
                    <a:pt x="203" y="810"/>
                    <a:pt x="418" y="1036"/>
                    <a:pt x="691" y="1048"/>
                  </a:cubicBezTo>
                  <a:lnTo>
                    <a:pt x="953" y="2322"/>
                  </a:lnTo>
                  <a:lnTo>
                    <a:pt x="715" y="2322"/>
                  </a:lnTo>
                  <a:cubicBezTo>
                    <a:pt x="334" y="2322"/>
                    <a:pt x="1" y="2644"/>
                    <a:pt x="1" y="3037"/>
                  </a:cubicBezTo>
                  <a:lnTo>
                    <a:pt x="1" y="3215"/>
                  </a:lnTo>
                  <a:cubicBezTo>
                    <a:pt x="1" y="3727"/>
                    <a:pt x="299" y="4156"/>
                    <a:pt x="715" y="4358"/>
                  </a:cubicBezTo>
                  <a:lnTo>
                    <a:pt x="715" y="6466"/>
                  </a:lnTo>
                  <a:cubicBezTo>
                    <a:pt x="715" y="8549"/>
                    <a:pt x="2418" y="10228"/>
                    <a:pt x="4478" y="10228"/>
                  </a:cubicBezTo>
                  <a:lnTo>
                    <a:pt x="10597" y="10228"/>
                  </a:lnTo>
                  <a:cubicBezTo>
                    <a:pt x="10883" y="10228"/>
                    <a:pt x="11121" y="9990"/>
                    <a:pt x="11121" y="9716"/>
                  </a:cubicBezTo>
                  <a:cubicBezTo>
                    <a:pt x="11121" y="9549"/>
                    <a:pt x="11038" y="9383"/>
                    <a:pt x="10895" y="9299"/>
                  </a:cubicBezTo>
                  <a:lnTo>
                    <a:pt x="10157" y="8799"/>
                  </a:lnTo>
                  <a:cubicBezTo>
                    <a:pt x="10955" y="8180"/>
                    <a:pt x="11479" y="7192"/>
                    <a:pt x="11479" y="6096"/>
                  </a:cubicBezTo>
                  <a:cubicBezTo>
                    <a:pt x="11479" y="3739"/>
                    <a:pt x="9574" y="1834"/>
                    <a:pt x="7216" y="1834"/>
                  </a:cubicBezTo>
                  <a:cubicBezTo>
                    <a:pt x="5894" y="1834"/>
                    <a:pt x="4704" y="2346"/>
                    <a:pt x="3859" y="3251"/>
                  </a:cubicBezTo>
                  <a:cubicBezTo>
                    <a:pt x="3108" y="4072"/>
                    <a:pt x="2692" y="5168"/>
                    <a:pt x="2680" y="6335"/>
                  </a:cubicBezTo>
                  <a:cubicBezTo>
                    <a:pt x="2549" y="6168"/>
                    <a:pt x="2477" y="5977"/>
                    <a:pt x="2477" y="5751"/>
                  </a:cubicBezTo>
                  <a:lnTo>
                    <a:pt x="2477" y="3418"/>
                  </a:lnTo>
                  <a:cubicBezTo>
                    <a:pt x="2477" y="3001"/>
                    <a:pt x="2215" y="2632"/>
                    <a:pt x="1882" y="2453"/>
                  </a:cubicBezTo>
                  <a:lnTo>
                    <a:pt x="2156" y="1060"/>
                  </a:lnTo>
                  <a:cubicBezTo>
                    <a:pt x="2442" y="1048"/>
                    <a:pt x="2656" y="810"/>
                    <a:pt x="2656" y="548"/>
                  </a:cubicBezTo>
                  <a:cubicBezTo>
                    <a:pt x="2656" y="251"/>
                    <a:pt x="2418" y="24"/>
                    <a:pt x="2132" y="24"/>
                  </a:cubicBezTo>
                  <a:cubicBezTo>
                    <a:pt x="1834" y="24"/>
                    <a:pt x="1608" y="262"/>
                    <a:pt x="1608" y="548"/>
                  </a:cubicBezTo>
                  <a:cubicBezTo>
                    <a:pt x="1608" y="727"/>
                    <a:pt x="1703" y="882"/>
                    <a:pt x="1846" y="977"/>
                  </a:cubicBezTo>
                  <a:lnTo>
                    <a:pt x="1561" y="2358"/>
                  </a:lnTo>
                  <a:cubicBezTo>
                    <a:pt x="1525" y="2358"/>
                    <a:pt x="1477" y="2346"/>
                    <a:pt x="1418" y="2346"/>
                  </a:cubicBezTo>
                  <a:lnTo>
                    <a:pt x="1287" y="2346"/>
                  </a:lnTo>
                  <a:lnTo>
                    <a:pt x="1001" y="977"/>
                  </a:lnTo>
                  <a:cubicBezTo>
                    <a:pt x="1144" y="882"/>
                    <a:pt x="1239" y="715"/>
                    <a:pt x="1239" y="524"/>
                  </a:cubicBezTo>
                  <a:cubicBezTo>
                    <a:pt x="1239" y="227"/>
                    <a:pt x="1001" y="0"/>
                    <a:pt x="7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5" name="Google Shape;12825;p67"/>
          <p:cNvSpPr/>
          <p:nvPr/>
        </p:nvSpPr>
        <p:spPr>
          <a:xfrm>
            <a:off x="3597837" y="2929394"/>
            <a:ext cx="368832" cy="281600"/>
          </a:xfrm>
          <a:custGeom>
            <a:rect b="b" l="l" r="r" t="t"/>
            <a:pathLst>
              <a:path extrusionOk="0" h="8800" w="11526">
                <a:moveTo>
                  <a:pt x="5787" y="3215"/>
                </a:moveTo>
                <a:cubicBezTo>
                  <a:pt x="5894" y="3215"/>
                  <a:pt x="5977" y="3299"/>
                  <a:pt x="5977" y="3406"/>
                </a:cubicBezTo>
                <a:cubicBezTo>
                  <a:pt x="5977" y="3501"/>
                  <a:pt x="5894" y="3596"/>
                  <a:pt x="5787" y="3596"/>
                </a:cubicBezTo>
                <a:cubicBezTo>
                  <a:pt x="5679" y="3596"/>
                  <a:pt x="5596" y="3501"/>
                  <a:pt x="5596" y="3406"/>
                </a:cubicBezTo>
                <a:cubicBezTo>
                  <a:pt x="5596" y="3299"/>
                  <a:pt x="5679" y="3215"/>
                  <a:pt x="5787" y="3215"/>
                </a:cubicBezTo>
                <a:close/>
                <a:moveTo>
                  <a:pt x="10632" y="346"/>
                </a:moveTo>
                <a:cubicBezTo>
                  <a:pt x="10894" y="346"/>
                  <a:pt x="11049" y="394"/>
                  <a:pt x="11133" y="489"/>
                </a:cubicBezTo>
                <a:cubicBezTo>
                  <a:pt x="11192" y="537"/>
                  <a:pt x="11192" y="620"/>
                  <a:pt x="11192" y="703"/>
                </a:cubicBezTo>
                <a:cubicBezTo>
                  <a:pt x="11192" y="858"/>
                  <a:pt x="11049" y="1084"/>
                  <a:pt x="10918" y="1334"/>
                </a:cubicBezTo>
                <a:lnTo>
                  <a:pt x="10787" y="1560"/>
                </a:lnTo>
                <a:cubicBezTo>
                  <a:pt x="10656" y="1346"/>
                  <a:pt x="10394" y="1096"/>
                  <a:pt x="9942" y="953"/>
                </a:cubicBezTo>
                <a:cubicBezTo>
                  <a:pt x="9922" y="945"/>
                  <a:pt x="9902" y="941"/>
                  <a:pt x="9882" y="941"/>
                </a:cubicBezTo>
                <a:cubicBezTo>
                  <a:pt x="9817" y="941"/>
                  <a:pt x="9755" y="982"/>
                  <a:pt x="9728" y="1037"/>
                </a:cubicBezTo>
                <a:cubicBezTo>
                  <a:pt x="9680" y="1132"/>
                  <a:pt x="9728" y="1227"/>
                  <a:pt x="9835" y="1275"/>
                </a:cubicBezTo>
                <a:cubicBezTo>
                  <a:pt x="10442" y="1489"/>
                  <a:pt x="10597" y="1882"/>
                  <a:pt x="10609" y="1941"/>
                </a:cubicBezTo>
                <a:cubicBezTo>
                  <a:pt x="10418" y="2394"/>
                  <a:pt x="10299" y="2894"/>
                  <a:pt x="10490" y="3477"/>
                </a:cubicBezTo>
                <a:cubicBezTo>
                  <a:pt x="10501" y="3537"/>
                  <a:pt x="10501" y="3585"/>
                  <a:pt x="10454" y="3632"/>
                </a:cubicBezTo>
                <a:cubicBezTo>
                  <a:pt x="10192" y="3977"/>
                  <a:pt x="8823" y="4108"/>
                  <a:pt x="8239" y="4132"/>
                </a:cubicBezTo>
                <a:cubicBezTo>
                  <a:pt x="7799" y="4156"/>
                  <a:pt x="7376" y="4165"/>
                  <a:pt x="7041" y="4165"/>
                </a:cubicBezTo>
                <a:cubicBezTo>
                  <a:pt x="6706" y="4165"/>
                  <a:pt x="6459" y="4156"/>
                  <a:pt x="6370" y="4144"/>
                </a:cubicBezTo>
                <a:cubicBezTo>
                  <a:pt x="6346" y="4108"/>
                  <a:pt x="6334" y="4073"/>
                  <a:pt x="6322" y="4037"/>
                </a:cubicBezTo>
                <a:cubicBezTo>
                  <a:pt x="6310" y="4025"/>
                  <a:pt x="6322" y="3966"/>
                  <a:pt x="6322" y="3966"/>
                </a:cubicBezTo>
                <a:cubicBezTo>
                  <a:pt x="6346" y="3835"/>
                  <a:pt x="6763" y="2906"/>
                  <a:pt x="7525" y="2037"/>
                </a:cubicBezTo>
                <a:cubicBezTo>
                  <a:pt x="7763" y="1751"/>
                  <a:pt x="8061" y="1465"/>
                  <a:pt x="8406" y="1203"/>
                </a:cubicBezTo>
                <a:cubicBezTo>
                  <a:pt x="8692" y="1156"/>
                  <a:pt x="8954" y="1156"/>
                  <a:pt x="9192" y="1156"/>
                </a:cubicBezTo>
                <a:cubicBezTo>
                  <a:pt x="9287" y="1156"/>
                  <a:pt x="9370" y="1096"/>
                  <a:pt x="9370" y="1001"/>
                </a:cubicBezTo>
                <a:cubicBezTo>
                  <a:pt x="9382" y="918"/>
                  <a:pt x="9311" y="822"/>
                  <a:pt x="9204" y="822"/>
                </a:cubicBezTo>
                <a:lnTo>
                  <a:pt x="8954" y="822"/>
                </a:lnTo>
                <a:cubicBezTo>
                  <a:pt x="9442" y="548"/>
                  <a:pt x="10013" y="346"/>
                  <a:pt x="10632" y="346"/>
                </a:cubicBezTo>
                <a:close/>
                <a:moveTo>
                  <a:pt x="917" y="334"/>
                </a:moveTo>
                <a:cubicBezTo>
                  <a:pt x="1548" y="334"/>
                  <a:pt x="2108" y="537"/>
                  <a:pt x="2596" y="810"/>
                </a:cubicBezTo>
                <a:lnTo>
                  <a:pt x="2358" y="810"/>
                </a:lnTo>
                <a:cubicBezTo>
                  <a:pt x="2274" y="810"/>
                  <a:pt x="2191" y="894"/>
                  <a:pt x="2191" y="989"/>
                </a:cubicBezTo>
                <a:cubicBezTo>
                  <a:pt x="2191" y="1084"/>
                  <a:pt x="2286" y="1156"/>
                  <a:pt x="2381" y="1156"/>
                </a:cubicBezTo>
                <a:cubicBezTo>
                  <a:pt x="2438" y="1153"/>
                  <a:pt x="2495" y="1151"/>
                  <a:pt x="2554" y="1151"/>
                </a:cubicBezTo>
                <a:cubicBezTo>
                  <a:pt x="2745" y="1151"/>
                  <a:pt x="2949" y="1167"/>
                  <a:pt x="3167" y="1203"/>
                </a:cubicBezTo>
                <a:cubicBezTo>
                  <a:pt x="3501" y="1465"/>
                  <a:pt x="3798" y="1763"/>
                  <a:pt x="4036" y="2037"/>
                </a:cubicBezTo>
                <a:cubicBezTo>
                  <a:pt x="4798" y="2918"/>
                  <a:pt x="5227" y="3823"/>
                  <a:pt x="5251" y="3966"/>
                </a:cubicBezTo>
                <a:lnTo>
                  <a:pt x="5251" y="4061"/>
                </a:lnTo>
                <a:cubicBezTo>
                  <a:pt x="5227" y="4085"/>
                  <a:pt x="5215" y="4120"/>
                  <a:pt x="5203" y="4168"/>
                </a:cubicBezTo>
                <a:cubicBezTo>
                  <a:pt x="5120" y="4168"/>
                  <a:pt x="4867" y="4174"/>
                  <a:pt x="4525" y="4174"/>
                </a:cubicBezTo>
                <a:cubicBezTo>
                  <a:pt x="4182" y="4174"/>
                  <a:pt x="3751" y="4168"/>
                  <a:pt x="3310" y="4144"/>
                </a:cubicBezTo>
                <a:cubicBezTo>
                  <a:pt x="2751" y="4085"/>
                  <a:pt x="1369" y="3966"/>
                  <a:pt x="1096" y="3608"/>
                </a:cubicBezTo>
                <a:cubicBezTo>
                  <a:pt x="1072" y="3573"/>
                  <a:pt x="1048" y="3525"/>
                  <a:pt x="1072" y="3465"/>
                </a:cubicBezTo>
                <a:cubicBezTo>
                  <a:pt x="1262" y="2894"/>
                  <a:pt x="1143" y="2382"/>
                  <a:pt x="953" y="1930"/>
                </a:cubicBezTo>
                <a:cubicBezTo>
                  <a:pt x="965" y="1870"/>
                  <a:pt x="1096" y="1465"/>
                  <a:pt x="1727" y="1263"/>
                </a:cubicBezTo>
                <a:cubicBezTo>
                  <a:pt x="1798" y="1227"/>
                  <a:pt x="1858" y="1156"/>
                  <a:pt x="1846" y="1072"/>
                </a:cubicBezTo>
                <a:cubicBezTo>
                  <a:pt x="1825" y="981"/>
                  <a:pt x="1753" y="924"/>
                  <a:pt x="1666" y="924"/>
                </a:cubicBezTo>
                <a:cubicBezTo>
                  <a:pt x="1651" y="924"/>
                  <a:pt x="1635" y="926"/>
                  <a:pt x="1619" y="929"/>
                </a:cubicBezTo>
                <a:cubicBezTo>
                  <a:pt x="1155" y="1084"/>
                  <a:pt x="905" y="1346"/>
                  <a:pt x="774" y="1549"/>
                </a:cubicBezTo>
                <a:lnTo>
                  <a:pt x="631" y="1322"/>
                </a:lnTo>
                <a:cubicBezTo>
                  <a:pt x="500" y="1072"/>
                  <a:pt x="369" y="846"/>
                  <a:pt x="369" y="691"/>
                </a:cubicBezTo>
                <a:cubicBezTo>
                  <a:pt x="369" y="620"/>
                  <a:pt x="369" y="537"/>
                  <a:pt x="429" y="477"/>
                </a:cubicBezTo>
                <a:cubicBezTo>
                  <a:pt x="500" y="382"/>
                  <a:pt x="667" y="334"/>
                  <a:pt x="917" y="334"/>
                </a:cubicBezTo>
                <a:close/>
                <a:moveTo>
                  <a:pt x="6680" y="4478"/>
                </a:moveTo>
                <a:lnTo>
                  <a:pt x="8751" y="5716"/>
                </a:lnTo>
                <a:lnTo>
                  <a:pt x="8751" y="5716"/>
                </a:lnTo>
                <a:lnTo>
                  <a:pt x="7108" y="5609"/>
                </a:lnTo>
                <a:lnTo>
                  <a:pt x="6501" y="4870"/>
                </a:lnTo>
                <a:lnTo>
                  <a:pt x="6453" y="4478"/>
                </a:lnTo>
                <a:close/>
                <a:moveTo>
                  <a:pt x="5120" y="4478"/>
                </a:moveTo>
                <a:cubicBezTo>
                  <a:pt x="5096" y="4597"/>
                  <a:pt x="5084" y="4728"/>
                  <a:pt x="5072" y="4882"/>
                </a:cubicBezTo>
                <a:lnTo>
                  <a:pt x="4441" y="5609"/>
                </a:lnTo>
                <a:lnTo>
                  <a:pt x="2810" y="5716"/>
                </a:lnTo>
                <a:lnTo>
                  <a:pt x="4882" y="4478"/>
                </a:lnTo>
                <a:close/>
                <a:moveTo>
                  <a:pt x="2322" y="4358"/>
                </a:moveTo>
                <a:cubicBezTo>
                  <a:pt x="2596" y="4394"/>
                  <a:pt x="2929" y="4430"/>
                  <a:pt x="3298" y="4442"/>
                </a:cubicBezTo>
                <a:cubicBezTo>
                  <a:pt x="3632" y="4466"/>
                  <a:pt x="3941" y="4478"/>
                  <a:pt x="4227" y="4478"/>
                </a:cubicBezTo>
                <a:lnTo>
                  <a:pt x="2060" y="5751"/>
                </a:lnTo>
                <a:lnTo>
                  <a:pt x="1381" y="5799"/>
                </a:lnTo>
                <a:cubicBezTo>
                  <a:pt x="1453" y="5275"/>
                  <a:pt x="1786" y="4775"/>
                  <a:pt x="2322" y="4358"/>
                </a:cubicBezTo>
                <a:close/>
                <a:moveTo>
                  <a:pt x="9239" y="4370"/>
                </a:moveTo>
                <a:cubicBezTo>
                  <a:pt x="9787" y="4775"/>
                  <a:pt x="10097" y="5275"/>
                  <a:pt x="10180" y="5811"/>
                </a:cubicBezTo>
                <a:lnTo>
                  <a:pt x="9489" y="5775"/>
                </a:lnTo>
                <a:lnTo>
                  <a:pt x="7334" y="4489"/>
                </a:lnTo>
                <a:cubicBezTo>
                  <a:pt x="7620" y="4489"/>
                  <a:pt x="7930" y="4478"/>
                  <a:pt x="8251" y="4466"/>
                </a:cubicBezTo>
                <a:cubicBezTo>
                  <a:pt x="8632" y="4442"/>
                  <a:pt x="8954" y="4418"/>
                  <a:pt x="9239" y="4370"/>
                </a:cubicBezTo>
                <a:close/>
                <a:moveTo>
                  <a:pt x="5787" y="3942"/>
                </a:moveTo>
                <a:cubicBezTo>
                  <a:pt x="5846" y="3942"/>
                  <a:pt x="5953" y="4025"/>
                  <a:pt x="6013" y="4180"/>
                </a:cubicBezTo>
                <a:cubicBezTo>
                  <a:pt x="6096" y="4370"/>
                  <a:pt x="6156" y="4656"/>
                  <a:pt x="6156" y="4930"/>
                </a:cubicBezTo>
                <a:cubicBezTo>
                  <a:pt x="6156" y="5216"/>
                  <a:pt x="6108" y="5501"/>
                  <a:pt x="6013" y="5692"/>
                </a:cubicBezTo>
                <a:cubicBezTo>
                  <a:pt x="5953" y="5847"/>
                  <a:pt x="5858" y="5930"/>
                  <a:pt x="5787" y="5930"/>
                </a:cubicBezTo>
                <a:cubicBezTo>
                  <a:pt x="5715" y="5930"/>
                  <a:pt x="5620" y="5847"/>
                  <a:pt x="5560" y="5692"/>
                </a:cubicBezTo>
                <a:cubicBezTo>
                  <a:pt x="5477" y="5501"/>
                  <a:pt x="5418" y="5216"/>
                  <a:pt x="5418" y="4930"/>
                </a:cubicBezTo>
                <a:cubicBezTo>
                  <a:pt x="5418" y="4656"/>
                  <a:pt x="5453" y="4370"/>
                  <a:pt x="5560" y="4180"/>
                </a:cubicBezTo>
                <a:cubicBezTo>
                  <a:pt x="5632" y="4025"/>
                  <a:pt x="5727" y="3942"/>
                  <a:pt x="5787" y="3942"/>
                </a:cubicBezTo>
                <a:close/>
                <a:moveTo>
                  <a:pt x="5096" y="5370"/>
                </a:moveTo>
                <a:cubicBezTo>
                  <a:pt x="5179" y="5787"/>
                  <a:pt x="5334" y="6097"/>
                  <a:pt x="5548" y="6216"/>
                </a:cubicBezTo>
                <a:cubicBezTo>
                  <a:pt x="5477" y="6442"/>
                  <a:pt x="5298" y="6859"/>
                  <a:pt x="5084" y="7275"/>
                </a:cubicBezTo>
                <a:cubicBezTo>
                  <a:pt x="4906" y="7633"/>
                  <a:pt x="4739" y="7895"/>
                  <a:pt x="4584" y="8109"/>
                </a:cubicBezTo>
                <a:cubicBezTo>
                  <a:pt x="4358" y="8407"/>
                  <a:pt x="4203" y="8442"/>
                  <a:pt x="4144" y="8466"/>
                </a:cubicBezTo>
                <a:cubicBezTo>
                  <a:pt x="4068" y="8471"/>
                  <a:pt x="3994" y="8474"/>
                  <a:pt x="3920" y="8474"/>
                </a:cubicBezTo>
                <a:cubicBezTo>
                  <a:pt x="3493" y="8474"/>
                  <a:pt x="3094" y="8384"/>
                  <a:pt x="2739" y="8180"/>
                </a:cubicBezTo>
                <a:lnTo>
                  <a:pt x="2977" y="7895"/>
                </a:lnTo>
                <a:cubicBezTo>
                  <a:pt x="3036" y="7823"/>
                  <a:pt x="3012" y="7716"/>
                  <a:pt x="2953" y="7656"/>
                </a:cubicBezTo>
                <a:cubicBezTo>
                  <a:pt x="2924" y="7632"/>
                  <a:pt x="2889" y="7622"/>
                  <a:pt x="2854" y="7622"/>
                </a:cubicBezTo>
                <a:cubicBezTo>
                  <a:pt x="2803" y="7622"/>
                  <a:pt x="2750" y="7645"/>
                  <a:pt x="2715" y="7680"/>
                </a:cubicBezTo>
                <a:lnTo>
                  <a:pt x="2453" y="7990"/>
                </a:lnTo>
                <a:cubicBezTo>
                  <a:pt x="2215" y="7811"/>
                  <a:pt x="1989" y="7573"/>
                  <a:pt x="1786" y="7275"/>
                </a:cubicBezTo>
                <a:cubicBezTo>
                  <a:pt x="1524" y="6918"/>
                  <a:pt x="1393" y="6525"/>
                  <a:pt x="1369" y="6156"/>
                </a:cubicBezTo>
                <a:lnTo>
                  <a:pt x="4144" y="5978"/>
                </a:lnTo>
                <a:lnTo>
                  <a:pt x="3179" y="7121"/>
                </a:lnTo>
                <a:cubicBezTo>
                  <a:pt x="3120" y="7204"/>
                  <a:pt x="3132" y="7299"/>
                  <a:pt x="3191" y="7359"/>
                </a:cubicBezTo>
                <a:cubicBezTo>
                  <a:pt x="3227" y="7395"/>
                  <a:pt x="3274" y="7406"/>
                  <a:pt x="3298" y="7406"/>
                </a:cubicBezTo>
                <a:cubicBezTo>
                  <a:pt x="3346" y="7406"/>
                  <a:pt x="3393" y="7395"/>
                  <a:pt x="3429" y="7347"/>
                </a:cubicBezTo>
                <a:lnTo>
                  <a:pt x="5096" y="5370"/>
                </a:lnTo>
                <a:close/>
                <a:moveTo>
                  <a:pt x="6465" y="5370"/>
                </a:moveTo>
                <a:lnTo>
                  <a:pt x="8132" y="7335"/>
                </a:lnTo>
                <a:cubicBezTo>
                  <a:pt x="8168" y="7371"/>
                  <a:pt x="8215" y="7395"/>
                  <a:pt x="8275" y="7395"/>
                </a:cubicBezTo>
                <a:cubicBezTo>
                  <a:pt x="8311" y="7395"/>
                  <a:pt x="8346" y="7371"/>
                  <a:pt x="8370" y="7347"/>
                </a:cubicBezTo>
                <a:cubicBezTo>
                  <a:pt x="8454" y="7287"/>
                  <a:pt x="8454" y="7180"/>
                  <a:pt x="8394" y="7109"/>
                </a:cubicBezTo>
                <a:lnTo>
                  <a:pt x="7418" y="5966"/>
                </a:lnTo>
                <a:lnTo>
                  <a:pt x="10204" y="6144"/>
                </a:lnTo>
                <a:cubicBezTo>
                  <a:pt x="10180" y="6513"/>
                  <a:pt x="10037" y="6906"/>
                  <a:pt x="9787" y="7275"/>
                </a:cubicBezTo>
                <a:cubicBezTo>
                  <a:pt x="9585" y="7573"/>
                  <a:pt x="9358" y="7811"/>
                  <a:pt x="9120" y="7990"/>
                </a:cubicBezTo>
                <a:lnTo>
                  <a:pt x="8847" y="7668"/>
                </a:lnTo>
                <a:cubicBezTo>
                  <a:pt x="8815" y="7631"/>
                  <a:pt x="8774" y="7613"/>
                  <a:pt x="8731" y="7613"/>
                </a:cubicBezTo>
                <a:cubicBezTo>
                  <a:pt x="8691" y="7613"/>
                  <a:pt x="8648" y="7628"/>
                  <a:pt x="8608" y="7656"/>
                </a:cubicBezTo>
                <a:cubicBezTo>
                  <a:pt x="8537" y="7716"/>
                  <a:pt x="8537" y="7823"/>
                  <a:pt x="8596" y="7895"/>
                </a:cubicBezTo>
                <a:lnTo>
                  <a:pt x="8835" y="8180"/>
                </a:lnTo>
                <a:cubicBezTo>
                  <a:pt x="8479" y="8384"/>
                  <a:pt x="8080" y="8474"/>
                  <a:pt x="7645" y="8474"/>
                </a:cubicBezTo>
                <a:cubicBezTo>
                  <a:pt x="7571" y="8474"/>
                  <a:pt x="7495" y="8471"/>
                  <a:pt x="7418" y="8466"/>
                </a:cubicBezTo>
                <a:cubicBezTo>
                  <a:pt x="7358" y="8466"/>
                  <a:pt x="7215" y="8407"/>
                  <a:pt x="6989" y="8109"/>
                </a:cubicBezTo>
                <a:cubicBezTo>
                  <a:pt x="6822" y="7895"/>
                  <a:pt x="6668" y="7609"/>
                  <a:pt x="6489" y="7275"/>
                </a:cubicBezTo>
                <a:cubicBezTo>
                  <a:pt x="6275" y="6859"/>
                  <a:pt x="6096" y="6442"/>
                  <a:pt x="6013" y="6216"/>
                </a:cubicBezTo>
                <a:cubicBezTo>
                  <a:pt x="6227" y="6097"/>
                  <a:pt x="6394" y="5763"/>
                  <a:pt x="6465" y="5370"/>
                </a:cubicBezTo>
                <a:close/>
                <a:moveTo>
                  <a:pt x="869" y="1"/>
                </a:moveTo>
                <a:cubicBezTo>
                  <a:pt x="500" y="1"/>
                  <a:pt x="262" y="84"/>
                  <a:pt x="119" y="263"/>
                </a:cubicBezTo>
                <a:cubicBezTo>
                  <a:pt x="0" y="429"/>
                  <a:pt x="0" y="608"/>
                  <a:pt x="0" y="703"/>
                </a:cubicBezTo>
                <a:cubicBezTo>
                  <a:pt x="0" y="953"/>
                  <a:pt x="143" y="1203"/>
                  <a:pt x="310" y="1501"/>
                </a:cubicBezTo>
                <a:cubicBezTo>
                  <a:pt x="595" y="2001"/>
                  <a:pt x="965" y="2644"/>
                  <a:pt x="715" y="3358"/>
                </a:cubicBezTo>
                <a:cubicBezTo>
                  <a:pt x="655" y="3525"/>
                  <a:pt x="679" y="3680"/>
                  <a:pt x="786" y="3823"/>
                </a:cubicBezTo>
                <a:cubicBezTo>
                  <a:pt x="929" y="4025"/>
                  <a:pt x="1286" y="4192"/>
                  <a:pt x="1822" y="4299"/>
                </a:cubicBezTo>
                <a:cubicBezTo>
                  <a:pt x="857" y="5156"/>
                  <a:pt x="715" y="6394"/>
                  <a:pt x="1453" y="7466"/>
                </a:cubicBezTo>
                <a:cubicBezTo>
                  <a:pt x="1858" y="8026"/>
                  <a:pt x="2322" y="8418"/>
                  <a:pt x="2834" y="8621"/>
                </a:cubicBezTo>
                <a:cubicBezTo>
                  <a:pt x="3155" y="8740"/>
                  <a:pt x="3477" y="8799"/>
                  <a:pt x="3834" y="8799"/>
                </a:cubicBezTo>
                <a:cubicBezTo>
                  <a:pt x="3929" y="8799"/>
                  <a:pt x="4024" y="8799"/>
                  <a:pt x="4120" y="8788"/>
                </a:cubicBezTo>
                <a:cubicBezTo>
                  <a:pt x="4322" y="8776"/>
                  <a:pt x="4548" y="8609"/>
                  <a:pt x="4786" y="8311"/>
                </a:cubicBezTo>
                <a:cubicBezTo>
                  <a:pt x="4953" y="8085"/>
                  <a:pt x="5144" y="7787"/>
                  <a:pt x="5322" y="7418"/>
                </a:cubicBezTo>
                <a:cubicBezTo>
                  <a:pt x="5418" y="7252"/>
                  <a:pt x="5489" y="7097"/>
                  <a:pt x="5548" y="6942"/>
                </a:cubicBezTo>
                <a:lnTo>
                  <a:pt x="5548" y="7537"/>
                </a:lnTo>
                <a:cubicBezTo>
                  <a:pt x="5548" y="7633"/>
                  <a:pt x="5620" y="7704"/>
                  <a:pt x="5715" y="7704"/>
                </a:cubicBezTo>
                <a:cubicBezTo>
                  <a:pt x="5799" y="7704"/>
                  <a:pt x="5870" y="7633"/>
                  <a:pt x="5870" y="7537"/>
                </a:cubicBezTo>
                <a:lnTo>
                  <a:pt x="5870" y="6954"/>
                </a:lnTo>
                <a:cubicBezTo>
                  <a:pt x="5929" y="7109"/>
                  <a:pt x="6013" y="7252"/>
                  <a:pt x="6096" y="7418"/>
                </a:cubicBezTo>
                <a:cubicBezTo>
                  <a:pt x="6287" y="7787"/>
                  <a:pt x="6465" y="8085"/>
                  <a:pt x="6632" y="8311"/>
                </a:cubicBezTo>
                <a:cubicBezTo>
                  <a:pt x="6870" y="8621"/>
                  <a:pt x="7096" y="8776"/>
                  <a:pt x="7299" y="8788"/>
                </a:cubicBezTo>
                <a:cubicBezTo>
                  <a:pt x="7406" y="8799"/>
                  <a:pt x="7501" y="8799"/>
                  <a:pt x="7584" y="8799"/>
                </a:cubicBezTo>
                <a:cubicBezTo>
                  <a:pt x="7942" y="8799"/>
                  <a:pt x="8275" y="8740"/>
                  <a:pt x="8585" y="8621"/>
                </a:cubicBezTo>
                <a:cubicBezTo>
                  <a:pt x="9108" y="8418"/>
                  <a:pt x="9585" y="8026"/>
                  <a:pt x="9966" y="7466"/>
                </a:cubicBezTo>
                <a:cubicBezTo>
                  <a:pt x="10728" y="6394"/>
                  <a:pt x="10561" y="5156"/>
                  <a:pt x="9597" y="4299"/>
                </a:cubicBezTo>
                <a:cubicBezTo>
                  <a:pt x="10144" y="4192"/>
                  <a:pt x="10490" y="4025"/>
                  <a:pt x="10632" y="3823"/>
                </a:cubicBezTo>
                <a:cubicBezTo>
                  <a:pt x="10740" y="3680"/>
                  <a:pt x="10775" y="3525"/>
                  <a:pt x="10716" y="3358"/>
                </a:cubicBezTo>
                <a:cubicBezTo>
                  <a:pt x="10478" y="2644"/>
                  <a:pt x="10835" y="2001"/>
                  <a:pt x="11109" y="1501"/>
                </a:cubicBezTo>
                <a:cubicBezTo>
                  <a:pt x="11275" y="1203"/>
                  <a:pt x="11430" y="941"/>
                  <a:pt x="11430" y="703"/>
                </a:cubicBezTo>
                <a:cubicBezTo>
                  <a:pt x="11525" y="608"/>
                  <a:pt x="11525" y="406"/>
                  <a:pt x="11394" y="263"/>
                </a:cubicBezTo>
                <a:cubicBezTo>
                  <a:pt x="11252" y="84"/>
                  <a:pt x="11013" y="1"/>
                  <a:pt x="10632" y="1"/>
                </a:cubicBezTo>
                <a:cubicBezTo>
                  <a:pt x="9120" y="1"/>
                  <a:pt x="7942" y="989"/>
                  <a:pt x="7215" y="1846"/>
                </a:cubicBezTo>
                <a:cubicBezTo>
                  <a:pt x="6787" y="2346"/>
                  <a:pt x="6465" y="2834"/>
                  <a:pt x="6287" y="3144"/>
                </a:cubicBezTo>
                <a:cubicBezTo>
                  <a:pt x="6275" y="3168"/>
                  <a:pt x="6275" y="3180"/>
                  <a:pt x="6263" y="3204"/>
                </a:cubicBezTo>
                <a:cubicBezTo>
                  <a:pt x="6227" y="3132"/>
                  <a:pt x="6180" y="3061"/>
                  <a:pt x="6120" y="3013"/>
                </a:cubicBezTo>
                <a:cubicBezTo>
                  <a:pt x="6168" y="2846"/>
                  <a:pt x="6287" y="2442"/>
                  <a:pt x="6441" y="2013"/>
                </a:cubicBezTo>
                <a:cubicBezTo>
                  <a:pt x="6775" y="1084"/>
                  <a:pt x="6977" y="1049"/>
                  <a:pt x="6977" y="1049"/>
                </a:cubicBezTo>
                <a:cubicBezTo>
                  <a:pt x="6977" y="1049"/>
                  <a:pt x="7001" y="1060"/>
                  <a:pt x="7049" y="1144"/>
                </a:cubicBezTo>
                <a:cubicBezTo>
                  <a:pt x="7081" y="1193"/>
                  <a:pt x="7136" y="1225"/>
                  <a:pt x="7195" y="1225"/>
                </a:cubicBezTo>
                <a:cubicBezTo>
                  <a:pt x="7221" y="1225"/>
                  <a:pt x="7249" y="1218"/>
                  <a:pt x="7275" y="1203"/>
                </a:cubicBezTo>
                <a:cubicBezTo>
                  <a:pt x="7346" y="1156"/>
                  <a:pt x="7382" y="1049"/>
                  <a:pt x="7334" y="977"/>
                </a:cubicBezTo>
                <a:cubicBezTo>
                  <a:pt x="7205" y="779"/>
                  <a:pt x="7068" y="721"/>
                  <a:pt x="6971" y="721"/>
                </a:cubicBezTo>
                <a:cubicBezTo>
                  <a:pt x="6951" y="721"/>
                  <a:pt x="6934" y="723"/>
                  <a:pt x="6918" y="727"/>
                </a:cubicBezTo>
                <a:cubicBezTo>
                  <a:pt x="6561" y="763"/>
                  <a:pt x="6287" y="1394"/>
                  <a:pt x="6096" y="1930"/>
                </a:cubicBezTo>
                <a:cubicBezTo>
                  <a:pt x="5965" y="2311"/>
                  <a:pt x="5858" y="2692"/>
                  <a:pt x="5799" y="2870"/>
                </a:cubicBezTo>
                <a:lnTo>
                  <a:pt x="5715" y="2870"/>
                </a:lnTo>
                <a:cubicBezTo>
                  <a:pt x="5668" y="2668"/>
                  <a:pt x="5548" y="2299"/>
                  <a:pt x="5418" y="1930"/>
                </a:cubicBezTo>
                <a:cubicBezTo>
                  <a:pt x="5215" y="1394"/>
                  <a:pt x="4953" y="763"/>
                  <a:pt x="4596" y="727"/>
                </a:cubicBezTo>
                <a:cubicBezTo>
                  <a:pt x="4576" y="723"/>
                  <a:pt x="4555" y="721"/>
                  <a:pt x="4533" y="721"/>
                </a:cubicBezTo>
                <a:cubicBezTo>
                  <a:pt x="4422" y="721"/>
                  <a:pt x="4288" y="779"/>
                  <a:pt x="4179" y="977"/>
                </a:cubicBezTo>
                <a:cubicBezTo>
                  <a:pt x="4132" y="1049"/>
                  <a:pt x="4167" y="1156"/>
                  <a:pt x="4239" y="1203"/>
                </a:cubicBezTo>
                <a:cubicBezTo>
                  <a:pt x="4261" y="1214"/>
                  <a:pt x="4286" y="1220"/>
                  <a:pt x="4313" y="1220"/>
                </a:cubicBezTo>
                <a:cubicBezTo>
                  <a:pt x="4371" y="1220"/>
                  <a:pt x="4432" y="1193"/>
                  <a:pt x="4465" y="1144"/>
                </a:cubicBezTo>
                <a:cubicBezTo>
                  <a:pt x="4501" y="1049"/>
                  <a:pt x="4536" y="1049"/>
                  <a:pt x="4536" y="1049"/>
                </a:cubicBezTo>
                <a:cubicBezTo>
                  <a:pt x="4536" y="1049"/>
                  <a:pt x="4727" y="1084"/>
                  <a:pt x="5072" y="2013"/>
                </a:cubicBezTo>
                <a:cubicBezTo>
                  <a:pt x="5215" y="2430"/>
                  <a:pt x="5334" y="2846"/>
                  <a:pt x="5382" y="3013"/>
                </a:cubicBezTo>
                <a:cubicBezTo>
                  <a:pt x="5322" y="3073"/>
                  <a:pt x="5275" y="3132"/>
                  <a:pt x="5251" y="3204"/>
                </a:cubicBezTo>
                <a:cubicBezTo>
                  <a:pt x="5239" y="3180"/>
                  <a:pt x="5215" y="3168"/>
                  <a:pt x="5215" y="3144"/>
                </a:cubicBezTo>
                <a:cubicBezTo>
                  <a:pt x="5037" y="2834"/>
                  <a:pt x="4727" y="2346"/>
                  <a:pt x="4298" y="1846"/>
                </a:cubicBezTo>
                <a:cubicBezTo>
                  <a:pt x="3584" y="989"/>
                  <a:pt x="2393"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26" name="Google Shape;12826;p67"/>
          <p:cNvGrpSpPr/>
          <p:nvPr/>
        </p:nvGrpSpPr>
        <p:grpSpPr>
          <a:xfrm>
            <a:off x="3050317" y="2893714"/>
            <a:ext cx="367712" cy="354240"/>
            <a:chOff x="3050317" y="2893714"/>
            <a:chExt cx="367712" cy="354240"/>
          </a:xfrm>
        </p:grpSpPr>
        <p:sp>
          <p:nvSpPr>
            <p:cNvPr id="12827" name="Google Shape;12827;p67"/>
            <p:cNvSpPr/>
            <p:nvPr/>
          </p:nvSpPr>
          <p:spPr>
            <a:xfrm>
              <a:off x="3079661" y="2945010"/>
              <a:ext cx="33184" cy="33184"/>
            </a:xfrm>
            <a:custGeom>
              <a:rect b="b" l="l" r="r" t="t"/>
              <a:pathLst>
                <a:path extrusionOk="0" h="1037" w="1037">
                  <a:moveTo>
                    <a:pt x="513" y="346"/>
                  </a:moveTo>
                  <a:cubicBezTo>
                    <a:pt x="620" y="346"/>
                    <a:pt x="703" y="430"/>
                    <a:pt x="703" y="537"/>
                  </a:cubicBezTo>
                  <a:cubicBezTo>
                    <a:pt x="691" y="644"/>
                    <a:pt x="620" y="727"/>
                    <a:pt x="513" y="727"/>
                  </a:cubicBezTo>
                  <a:cubicBezTo>
                    <a:pt x="405" y="727"/>
                    <a:pt x="322" y="644"/>
                    <a:pt x="322" y="537"/>
                  </a:cubicBezTo>
                  <a:cubicBezTo>
                    <a:pt x="322" y="430"/>
                    <a:pt x="417" y="346"/>
                    <a:pt x="513" y="346"/>
                  </a:cubicBezTo>
                  <a:close/>
                  <a:moveTo>
                    <a:pt x="513" y="1"/>
                  </a:moveTo>
                  <a:cubicBezTo>
                    <a:pt x="215" y="1"/>
                    <a:pt x="1" y="239"/>
                    <a:pt x="1" y="513"/>
                  </a:cubicBezTo>
                  <a:cubicBezTo>
                    <a:pt x="1" y="811"/>
                    <a:pt x="239" y="1037"/>
                    <a:pt x="513" y="1037"/>
                  </a:cubicBezTo>
                  <a:cubicBezTo>
                    <a:pt x="810" y="1037"/>
                    <a:pt x="1037" y="799"/>
                    <a:pt x="1037" y="513"/>
                  </a:cubicBezTo>
                  <a:cubicBezTo>
                    <a:pt x="1037" y="239"/>
                    <a:pt x="798" y="1"/>
                    <a:pt x="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28" name="Google Shape;12828;p67"/>
            <p:cNvSpPr/>
            <p:nvPr/>
          </p:nvSpPr>
          <p:spPr>
            <a:xfrm>
              <a:off x="3050317" y="2893714"/>
              <a:ext cx="367712" cy="354240"/>
            </a:xfrm>
            <a:custGeom>
              <a:rect b="b" l="l" r="r" t="t"/>
              <a:pathLst>
                <a:path extrusionOk="0" h="11070" w="11491">
                  <a:moveTo>
                    <a:pt x="4156" y="5604"/>
                  </a:moveTo>
                  <a:lnTo>
                    <a:pt x="4156" y="5676"/>
                  </a:lnTo>
                  <a:cubicBezTo>
                    <a:pt x="4156" y="5795"/>
                    <a:pt x="4168" y="5902"/>
                    <a:pt x="4192" y="6021"/>
                  </a:cubicBezTo>
                  <a:lnTo>
                    <a:pt x="3847" y="5914"/>
                  </a:lnTo>
                  <a:cubicBezTo>
                    <a:pt x="3799" y="5902"/>
                    <a:pt x="3787" y="5854"/>
                    <a:pt x="3787" y="5843"/>
                  </a:cubicBezTo>
                  <a:cubicBezTo>
                    <a:pt x="3787" y="5831"/>
                    <a:pt x="3787" y="5783"/>
                    <a:pt x="3835" y="5771"/>
                  </a:cubicBezTo>
                  <a:lnTo>
                    <a:pt x="4156" y="5604"/>
                  </a:lnTo>
                  <a:close/>
                  <a:moveTo>
                    <a:pt x="4430" y="8748"/>
                  </a:moveTo>
                  <a:cubicBezTo>
                    <a:pt x="4501" y="8867"/>
                    <a:pt x="4585" y="8986"/>
                    <a:pt x="4692" y="9069"/>
                  </a:cubicBezTo>
                  <a:lnTo>
                    <a:pt x="4335" y="9188"/>
                  </a:lnTo>
                  <a:cubicBezTo>
                    <a:pt x="4323" y="9194"/>
                    <a:pt x="4313" y="9196"/>
                    <a:pt x="4304" y="9196"/>
                  </a:cubicBezTo>
                  <a:cubicBezTo>
                    <a:pt x="4276" y="9196"/>
                    <a:pt x="4260" y="9173"/>
                    <a:pt x="4251" y="9164"/>
                  </a:cubicBezTo>
                  <a:cubicBezTo>
                    <a:pt x="4228" y="9141"/>
                    <a:pt x="4216" y="9117"/>
                    <a:pt x="4251" y="9069"/>
                  </a:cubicBezTo>
                  <a:lnTo>
                    <a:pt x="4430" y="8748"/>
                  </a:lnTo>
                  <a:close/>
                  <a:moveTo>
                    <a:pt x="10657" y="9295"/>
                  </a:moveTo>
                  <a:lnTo>
                    <a:pt x="10681" y="9545"/>
                  </a:lnTo>
                  <a:cubicBezTo>
                    <a:pt x="10693" y="9593"/>
                    <a:pt x="10645" y="9605"/>
                    <a:pt x="10633" y="9629"/>
                  </a:cubicBezTo>
                  <a:cubicBezTo>
                    <a:pt x="10628" y="9629"/>
                    <a:pt x="10618" y="9631"/>
                    <a:pt x="10605" y="9631"/>
                  </a:cubicBezTo>
                  <a:cubicBezTo>
                    <a:pt x="10585" y="9631"/>
                    <a:pt x="10559" y="9626"/>
                    <a:pt x="10538" y="9605"/>
                  </a:cubicBezTo>
                  <a:lnTo>
                    <a:pt x="10347" y="9426"/>
                  </a:lnTo>
                  <a:cubicBezTo>
                    <a:pt x="10455" y="9402"/>
                    <a:pt x="10562" y="9355"/>
                    <a:pt x="10657" y="9295"/>
                  </a:cubicBezTo>
                  <a:close/>
                  <a:moveTo>
                    <a:pt x="3847" y="1128"/>
                  </a:moveTo>
                  <a:cubicBezTo>
                    <a:pt x="4454" y="1128"/>
                    <a:pt x="4978" y="1556"/>
                    <a:pt x="5097" y="2152"/>
                  </a:cubicBezTo>
                  <a:cubicBezTo>
                    <a:pt x="5097" y="2175"/>
                    <a:pt x="5097" y="2235"/>
                    <a:pt x="5073" y="2330"/>
                  </a:cubicBezTo>
                  <a:cubicBezTo>
                    <a:pt x="5061" y="2414"/>
                    <a:pt x="5121" y="2509"/>
                    <a:pt x="5216" y="2521"/>
                  </a:cubicBezTo>
                  <a:lnTo>
                    <a:pt x="5240" y="2521"/>
                  </a:lnTo>
                  <a:cubicBezTo>
                    <a:pt x="5311" y="2521"/>
                    <a:pt x="5394" y="2461"/>
                    <a:pt x="5406" y="2390"/>
                  </a:cubicBezTo>
                  <a:cubicBezTo>
                    <a:pt x="5418" y="2330"/>
                    <a:pt x="5418" y="2283"/>
                    <a:pt x="5418" y="2259"/>
                  </a:cubicBezTo>
                  <a:cubicBezTo>
                    <a:pt x="5549" y="2211"/>
                    <a:pt x="5692" y="2199"/>
                    <a:pt x="5823" y="2199"/>
                  </a:cubicBezTo>
                  <a:cubicBezTo>
                    <a:pt x="6526" y="2199"/>
                    <a:pt x="7085" y="2759"/>
                    <a:pt x="7085" y="3461"/>
                  </a:cubicBezTo>
                  <a:cubicBezTo>
                    <a:pt x="7085" y="3854"/>
                    <a:pt x="6907" y="4223"/>
                    <a:pt x="6597" y="4461"/>
                  </a:cubicBezTo>
                  <a:cubicBezTo>
                    <a:pt x="6537" y="4473"/>
                    <a:pt x="6490" y="4497"/>
                    <a:pt x="6430" y="4521"/>
                  </a:cubicBezTo>
                  <a:cubicBezTo>
                    <a:pt x="6347" y="4545"/>
                    <a:pt x="6299" y="4640"/>
                    <a:pt x="6311" y="4723"/>
                  </a:cubicBezTo>
                  <a:cubicBezTo>
                    <a:pt x="6335" y="4795"/>
                    <a:pt x="6406" y="4842"/>
                    <a:pt x="6478" y="4842"/>
                  </a:cubicBezTo>
                  <a:lnTo>
                    <a:pt x="6526" y="4842"/>
                  </a:lnTo>
                  <a:cubicBezTo>
                    <a:pt x="6573" y="4831"/>
                    <a:pt x="6597" y="4819"/>
                    <a:pt x="6645" y="4795"/>
                  </a:cubicBezTo>
                  <a:cubicBezTo>
                    <a:pt x="6895" y="5045"/>
                    <a:pt x="7049" y="5366"/>
                    <a:pt x="7049" y="5723"/>
                  </a:cubicBezTo>
                  <a:cubicBezTo>
                    <a:pt x="7049" y="6081"/>
                    <a:pt x="6895" y="6426"/>
                    <a:pt x="6609" y="6676"/>
                  </a:cubicBezTo>
                  <a:lnTo>
                    <a:pt x="6478" y="6724"/>
                  </a:lnTo>
                  <a:cubicBezTo>
                    <a:pt x="6395" y="6747"/>
                    <a:pt x="6347" y="6843"/>
                    <a:pt x="6371" y="6926"/>
                  </a:cubicBezTo>
                  <a:cubicBezTo>
                    <a:pt x="6406" y="6997"/>
                    <a:pt x="6466" y="7045"/>
                    <a:pt x="6537" y="7045"/>
                  </a:cubicBezTo>
                  <a:cubicBezTo>
                    <a:pt x="6549" y="7045"/>
                    <a:pt x="6573" y="7045"/>
                    <a:pt x="6597" y="7033"/>
                  </a:cubicBezTo>
                  <a:cubicBezTo>
                    <a:pt x="6633" y="7021"/>
                    <a:pt x="6656" y="7021"/>
                    <a:pt x="6692" y="6997"/>
                  </a:cubicBezTo>
                  <a:cubicBezTo>
                    <a:pt x="6847" y="7164"/>
                    <a:pt x="6966" y="7355"/>
                    <a:pt x="7026" y="7581"/>
                  </a:cubicBezTo>
                  <a:lnTo>
                    <a:pt x="7026" y="7759"/>
                  </a:lnTo>
                  <a:cubicBezTo>
                    <a:pt x="7026" y="7855"/>
                    <a:pt x="7109" y="7938"/>
                    <a:pt x="7192" y="7938"/>
                  </a:cubicBezTo>
                  <a:lnTo>
                    <a:pt x="7204" y="7938"/>
                  </a:lnTo>
                  <a:cubicBezTo>
                    <a:pt x="7299" y="7938"/>
                    <a:pt x="7371" y="7867"/>
                    <a:pt x="7371" y="7771"/>
                  </a:cubicBezTo>
                  <a:lnTo>
                    <a:pt x="7371" y="7652"/>
                  </a:lnTo>
                  <a:cubicBezTo>
                    <a:pt x="7538" y="7581"/>
                    <a:pt x="7704" y="7557"/>
                    <a:pt x="7883" y="7557"/>
                  </a:cubicBezTo>
                  <a:cubicBezTo>
                    <a:pt x="8073" y="7557"/>
                    <a:pt x="8264" y="7593"/>
                    <a:pt x="8442" y="7688"/>
                  </a:cubicBezTo>
                  <a:cubicBezTo>
                    <a:pt x="8442" y="7688"/>
                    <a:pt x="8550" y="7736"/>
                    <a:pt x="8681" y="7855"/>
                  </a:cubicBezTo>
                  <a:cubicBezTo>
                    <a:pt x="8716" y="7879"/>
                    <a:pt x="8752" y="7890"/>
                    <a:pt x="8800" y="7890"/>
                  </a:cubicBezTo>
                  <a:cubicBezTo>
                    <a:pt x="8847" y="7890"/>
                    <a:pt x="8895" y="7879"/>
                    <a:pt x="8919" y="7831"/>
                  </a:cubicBezTo>
                  <a:cubicBezTo>
                    <a:pt x="8978" y="7759"/>
                    <a:pt x="8978" y="7652"/>
                    <a:pt x="8907" y="7593"/>
                  </a:cubicBezTo>
                  <a:cubicBezTo>
                    <a:pt x="8823" y="7533"/>
                    <a:pt x="8776" y="7474"/>
                    <a:pt x="8716" y="7450"/>
                  </a:cubicBezTo>
                  <a:cubicBezTo>
                    <a:pt x="8907" y="6974"/>
                    <a:pt x="9371" y="6640"/>
                    <a:pt x="9883" y="6640"/>
                  </a:cubicBezTo>
                  <a:cubicBezTo>
                    <a:pt x="10586" y="6640"/>
                    <a:pt x="11157" y="7212"/>
                    <a:pt x="11157" y="7914"/>
                  </a:cubicBezTo>
                  <a:cubicBezTo>
                    <a:pt x="11157" y="8605"/>
                    <a:pt x="10586" y="9164"/>
                    <a:pt x="9883" y="9164"/>
                  </a:cubicBezTo>
                  <a:cubicBezTo>
                    <a:pt x="9728" y="9164"/>
                    <a:pt x="9574" y="9129"/>
                    <a:pt x="9431" y="9069"/>
                  </a:cubicBezTo>
                  <a:cubicBezTo>
                    <a:pt x="9454" y="8807"/>
                    <a:pt x="9431" y="8533"/>
                    <a:pt x="9371" y="8319"/>
                  </a:cubicBezTo>
                  <a:cubicBezTo>
                    <a:pt x="9342" y="8240"/>
                    <a:pt x="9279" y="8194"/>
                    <a:pt x="9205" y="8194"/>
                  </a:cubicBezTo>
                  <a:cubicBezTo>
                    <a:pt x="9189" y="8194"/>
                    <a:pt x="9173" y="8196"/>
                    <a:pt x="9157" y="8200"/>
                  </a:cubicBezTo>
                  <a:cubicBezTo>
                    <a:pt x="9073" y="8224"/>
                    <a:pt x="9026" y="8319"/>
                    <a:pt x="9038" y="8402"/>
                  </a:cubicBezTo>
                  <a:cubicBezTo>
                    <a:pt x="9097" y="8629"/>
                    <a:pt x="9109" y="8867"/>
                    <a:pt x="9085" y="9129"/>
                  </a:cubicBezTo>
                  <a:cubicBezTo>
                    <a:pt x="8931" y="9664"/>
                    <a:pt x="8431" y="10057"/>
                    <a:pt x="7859" y="10057"/>
                  </a:cubicBezTo>
                  <a:cubicBezTo>
                    <a:pt x="7323" y="10057"/>
                    <a:pt x="6847" y="9712"/>
                    <a:pt x="6668" y="9212"/>
                  </a:cubicBezTo>
                  <a:cubicBezTo>
                    <a:pt x="6811" y="9093"/>
                    <a:pt x="7026" y="8867"/>
                    <a:pt x="7180" y="8510"/>
                  </a:cubicBezTo>
                  <a:cubicBezTo>
                    <a:pt x="7204" y="8414"/>
                    <a:pt x="7180" y="8331"/>
                    <a:pt x="7085" y="8283"/>
                  </a:cubicBezTo>
                  <a:cubicBezTo>
                    <a:pt x="7063" y="8274"/>
                    <a:pt x="7041" y="8270"/>
                    <a:pt x="7019" y="8270"/>
                  </a:cubicBezTo>
                  <a:cubicBezTo>
                    <a:pt x="6956" y="8270"/>
                    <a:pt x="6897" y="8305"/>
                    <a:pt x="6871" y="8367"/>
                  </a:cubicBezTo>
                  <a:cubicBezTo>
                    <a:pt x="6704" y="8760"/>
                    <a:pt x="6430" y="8962"/>
                    <a:pt x="6395" y="9010"/>
                  </a:cubicBezTo>
                  <a:cubicBezTo>
                    <a:pt x="6204" y="9105"/>
                    <a:pt x="6002" y="9164"/>
                    <a:pt x="5799" y="9164"/>
                  </a:cubicBezTo>
                  <a:cubicBezTo>
                    <a:pt x="5097" y="9164"/>
                    <a:pt x="4525" y="8593"/>
                    <a:pt x="4525" y="7890"/>
                  </a:cubicBezTo>
                  <a:cubicBezTo>
                    <a:pt x="4525" y="7557"/>
                    <a:pt x="4656" y="7236"/>
                    <a:pt x="4906" y="6997"/>
                  </a:cubicBezTo>
                  <a:cubicBezTo>
                    <a:pt x="5049" y="7057"/>
                    <a:pt x="5347" y="7152"/>
                    <a:pt x="5740" y="7152"/>
                  </a:cubicBezTo>
                  <a:lnTo>
                    <a:pt x="5847" y="7152"/>
                  </a:lnTo>
                  <a:cubicBezTo>
                    <a:pt x="5942" y="7152"/>
                    <a:pt x="6014" y="7057"/>
                    <a:pt x="6014" y="6974"/>
                  </a:cubicBezTo>
                  <a:cubicBezTo>
                    <a:pt x="6014" y="6878"/>
                    <a:pt x="5930" y="6807"/>
                    <a:pt x="5835" y="6807"/>
                  </a:cubicBezTo>
                  <a:cubicBezTo>
                    <a:pt x="5814" y="6807"/>
                    <a:pt x="5794" y="6808"/>
                    <a:pt x="5774" y="6808"/>
                  </a:cubicBezTo>
                  <a:cubicBezTo>
                    <a:pt x="5331" y="6808"/>
                    <a:pt x="5034" y="6687"/>
                    <a:pt x="4954" y="6664"/>
                  </a:cubicBezTo>
                  <a:cubicBezTo>
                    <a:pt x="4680" y="6426"/>
                    <a:pt x="4513" y="6069"/>
                    <a:pt x="4513" y="5688"/>
                  </a:cubicBezTo>
                  <a:cubicBezTo>
                    <a:pt x="4513" y="5319"/>
                    <a:pt x="4680" y="4973"/>
                    <a:pt x="4942" y="4735"/>
                  </a:cubicBezTo>
                  <a:cubicBezTo>
                    <a:pt x="5097" y="4795"/>
                    <a:pt x="5371" y="4878"/>
                    <a:pt x="5752" y="4902"/>
                  </a:cubicBezTo>
                  <a:lnTo>
                    <a:pt x="5764" y="4902"/>
                  </a:lnTo>
                  <a:cubicBezTo>
                    <a:pt x="5847" y="4902"/>
                    <a:pt x="5930" y="4831"/>
                    <a:pt x="5930" y="4735"/>
                  </a:cubicBezTo>
                  <a:cubicBezTo>
                    <a:pt x="5930" y="4652"/>
                    <a:pt x="5847" y="4557"/>
                    <a:pt x="5764" y="4557"/>
                  </a:cubicBezTo>
                  <a:cubicBezTo>
                    <a:pt x="5371" y="4545"/>
                    <a:pt x="5073" y="4426"/>
                    <a:pt x="5002" y="4402"/>
                  </a:cubicBezTo>
                  <a:cubicBezTo>
                    <a:pt x="4799" y="4223"/>
                    <a:pt x="4656" y="3997"/>
                    <a:pt x="4585" y="3747"/>
                  </a:cubicBezTo>
                  <a:cubicBezTo>
                    <a:pt x="4811" y="3545"/>
                    <a:pt x="4990" y="3330"/>
                    <a:pt x="5121" y="3092"/>
                  </a:cubicBezTo>
                  <a:cubicBezTo>
                    <a:pt x="5168" y="3009"/>
                    <a:pt x="5144" y="2914"/>
                    <a:pt x="5061" y="2866"/>
                  </a:cubicBezTo>
                  <a:cubicBezTo>
                    <a:pt x="5039" y="2851"/>
                    <a:pt x="5013" y="2844"/>
                    <a:pt x="4987" y="2844"/>
                  </a:cubicBezTo>
                  <a:cubicBezTo>
                    <a:pt x="4929" y="2844"/>
                    <a:pt x="4871" y="2876"/>
                    <a:pt x="4847" y="2926"/>
                  </a:cubicBezTo>
                  <a:cubicBezTo>
                    <a:pt x="4704" y="3152"/>
                    <a:pt x="4549" y="3354"/>
                    <a:pt x="4323" y="3545"/>
                  </a:cubicBezTo>
                  <a:cubicBezTo>
                    <a:pt x="4168" y="3604"/>
                    <a:pt x="4013" y="3640"/>
                    <a:pt x="3847" y="3640"/>
                  </a:cubicBezTo>
                  <a:cubicBezTo>
                    <a:pt x="3513" y="3640"/>
                    <a:pt x="3204" y="3521"/>
                    <a:pt x="2966" y="3295"/>
                  </a:cubicBezTo>
                  <a:cubicBezTo>
                    <a:pt x="3013" y="3033"/>
                    <a:pt x="3025" y="2771"/>
                    <a:pt x="3025" y="2556"/>
                  </a:cubicBezTo>
                  <a:cubicBezTo>
                    <a:pt x="3025" y="2461"/>
                    <a:pt x="2954" y="2390"/>
                    <a:pt x="2858" y="2390"/>
                  </a:cubicBezTo>
                  <a:cubicBezTo>
                    <a:pt x="2775" y="2390"/>
                    <a:pt x="2692" y="2461"/>
                    <a:pt x="2692" y="2556"/>
                  </a:cubicBezTo>
                  <a:cubicBezTo>
                    <a:pt x="2692" y="2771"/>
                    <a:pt x="2668" y="3033"/>
                    <a:pt x="2632" y="3295"/>
                  </a:cubicBezTo>
                  <a:cubicBezTo>
                    <a:pt x="2394" y="3604"/>
                    <a:pt x="2025" y="3807"/>
                    <a:pt x="1620" y="3807"/>
                  </a:cubicBezTo>
                  <a:cubicBezTo>
                    <a:pt x="930" y="3807"/>
                    <a:pt x="358" y="3235"/>
                    <a:pt x="358" y="2533"/>
                  </a:cubicBezTo>
                  <a:cubicBezTo>
                    <a:pt x="358" y="1842"/>
                    <a:pt x="930" y="1271"/>
                    <a:pt x="1620" y="1271"/>
                  </a:cubicBezTo>
                  <a:cubicBezTo>
                    <a:pt x="1965" y="1271"/>
                    <a:pt x="2299" y="1402"/>
                    <a:pt x="2549" y="1663"/>
                  </a:cubicBezTo>
                  <a:cubicBezTo>
                    <a:pt x="2561" y="1675"/>
                    <a:pt x="2596" y="1747"/>
                    <a:pt x="2620" y="1854"/>
                  </a:cubicBezTo>
                  <a:cubicBezTo>
                    <a:pt x="2644" y="1925"/>
                    <a:pt x="2716" y="1973"/>
                    <a:pt x="2787" y="1973"/>
                  </a:cubicBezTo>
                  <a:lnTo>
                    <a:pt x="2835" y="1973"/>
                  </a:lnTo>
                  <a:cubicBezTo>
                    <a:pt x="2918" y="1937"/>
                    <a:pt x="2977" y="1854"/>
                    <a:pt x="2954" y="1759"/>
                  </a:cubicBezTo>
                  <a:cubicBezTo>
                    <a:pt x="2918" y="1675"/>
                    <a:pt x="2906" y="1616"/>
                    <a:pt x="2870" y="1568"/>
                  </a:cubicBezTo>
                  <a:cubicBezTo>
                    <a:pt x="3108" y="1282"/>
                    <a:pt x="3466" y="1128"/>
                    <a:pt x="3847" y="1128"/>
                  </a:cubicBezTo>
                  <a:close/>
                  <a:moveTo>
                    <a:pt x="7490" y="10367"/>
                  </a:moveTo>
                  <a:lnTo>
                    <a:pt x="7490" y="10367"/>
                  </a:lnTo>
                  <a:cubicBezTo>
                    <a:pt x="7609" y="10403"/>
                    <a:pt x="7728" y="10415"/>
                    <a:pt x="7859" y="10415"/>
                  </a:cubicBezTo>
                  <a:lnTo>
                    <a:pt x="7716" y="10665"/>
                  </a:lnTo>
                  <a:cubicBezTo>
                    <a:pt x="7680" y="10712"/>
                    <a:pt x="7657" y="10712"/>
                    <a:pt x="7645" y="10712"/>
                  </a:cubicBezTo>
                  <a:cubicBezTo>
                    <a:pt x="7621" y="10712"/>
                    <a:pt x="7585" y="10700"/>
                    <a:pt x="7561" y="10653"/>
                  </a:cubicBezTo>
                  <a:lnTo>
                    <a:pt x="7490" y="10367"/>
                  </a:lnTo>
                  <a:close/>
                  <a:moveTo>
                    <a:pt x="1449" y="1"/>
                  </a:moveTo>
                  <a:cubicBezTo>
                    <a:pt x="1407" y="1"/>
                    <a:pt x="1362" y="16"/>
                    <a:pt x="1322" y="44"/>
                  </a:cubicBezTo>
                  <a:cubicBezTo>
                    <a:pt x="1251" y="104"/>
                    <a:pt x="1251" y="199"/>
                    <a:pt x="1311" y="282"/>
                  </a:cubicBezTo>
                  <a:cubicBezTo>
                    <a:pt x="1489" y="485"/>
                    <a:pt x="1561" y="735"/>
                    <a:pt x="1608" y="901"/>
                  </a:cubicBezTo>
                  <a:cubicBezTo>
                    <a:pt x="1549" y="901"/>
                    <a:pt x="1477" y="901"/>
                    <a:pt x="1418" y="913"/>
                  </a:cubicBezTo>
                  <a:cubicBezTo>
                    <a:pt x="1156" y="532"/>
                    <a:pt x="787" y="378"/>
                    <a:pt x="775" y="378"/>
                  </a:cubicBezTo>
                  <a:cubicBezTo>
                    <a:pt x="760" y="373"/>
                    <a:pt x="745" y="371"/>
                    <a:pt x="730" y="371"/>
                  </a:cubicBezTo>
                  <a:cubicBezTo>
                    <a:pt x="660" y="371"/>
                    <a:pt x="590" y="414"/>
                    <a:pt x="560" y="473"/>
                  </a:cubicBezTo>
                  <a:cubicBezTo>
                    <a:pt x="525" y="556"/>
                    <a:pt x="572" y="651"/>
                    <a:pt x="644" y="699"/>
                  </a:cubicBezTo>
                  <a:cubicBezTo>
                    <a:pt x="644" y="699"/>
                    <a:pt x="858" y="782"/>
                    <a:pt x="1049" y="1009"/>
                  </a:cubicBezTo>
                  <a:cubicBezTo>
                    <a:pt x="441" y="1235"/>
                    <a:pt x="1" y="1830"/>
                    <a:pt x="1" y="2509"/>
                  </a:cubicBezTo>
                  <a:cubicBezTo>
                    <a:pt x="1" y="3402"/>
                    <a:pt x="715" y="4116"/>
                    <a:pt x="1608" y="4116"/>
                  </a:cubicBezTo>
                  <a:cubicBezTo>
                    <a:pt x="2061" y="4116"/>
                    <a:pt x="2489" y="3926"/>
                    <a:pt x="2799" y="3592"/>
                  </a:cubicBezTo>
                  <a:cubicBezTo>
                    <a:pt x="3085" y="3830"/>
                    <a:pt x="3454" y="3985"/>
                    <a:pt x="3847" y="3985"/>
                  </a:cubicBezTo>
                  <a:cubicBezTo>
                    <a:pt x="3989" y="3985"/>
                    <a:pt x="4144" y="3973"/>
                    <a:pt x="4287" y="3926"/>
                  </a:cubicBezTo>
                  <a:cubicBezTo>
                    <a:pt x="4370" y="4164"/>
                    <a:pt x="4501" y="4390"/>
                    <a:pt x="4668" y="4569"/>
                  </a:cubicBezTo>
                  <a:cubicBezTo>
                    <a:pt x="4466" y="4747"/>
                    <a:pt x="4335" y="4985"/>
                    <a:pt x="4251" y="5223"/>
                  </a:cubicBezTo>
                  <a:lnTo>
                    <a:pt x="3692" y="5485"/>
                  </a:lnTo>
                  <a:cubicBezTo>
                    <a:pt x="3549" y="5557"/>
                    <a:pt x="3442" y="5723"/>
                    <a:pt x="3454" y="5890"/>
                  </a:cubicBezTo>
                  <a:cubicBezTo>
                    <a:pt x="3478" y="6069"/>
                    <a:pt x="3573" y="6200"/>
                    <a:pt x="3751" y="6259"/>
                  </a:cubicBezTo>
                  <a:lnTo>
                    <a:pt x="4347" y="6450"/>
                  </a:lnTo>
                  <a:cubicBezTo>
                    <a:pt x="4430" y="6593"/>
                    <a:pt x="4513" y="6724"/>
                    <a:pt x="4621" y="6843"/>
                  </a:cubicBezTo>
                  <a:cubicBezTo>
                    <a:pt x="4347" y="7140"/>
                    <a:pt x="4192" y="7521"/>
                    <a:pt x="4192" y="7926"/>
                  </a:cubicBezTo>
                  <a:cubicBezTo>
                    <a:pt x="4192" y="8093"/>
                    <a:pt x="4216" y="8260"/>
                    <a:pt x="4263" y="8402"/>
                  </a:cubicBezTo>
                  <a:lnTo>
                    <a:pt x="3966" y="8938"/>
                  </a:lnTo>
                  <a:cubicBezTo>
                    <a:pt x="3870" y="9093"/>
                    <a:pt x="3894" y="9272"/>
                    <a:pt x="4013" y="9402"/>
                  </a:cubicBezTo>
                  <a:cubicBezTo>
                    <a:pt x="4085" y="9510"/>
                    <a:pt x="4204" y="9545"/>
                    <a:pt x="4335" y="9545"/>
                  </a:cubicBezTo>
                  <a:cubicBezTo>
                    <a:pt x="4382" y="9545"/>
                    <a:pt x="4430" y="9545"/>
                    <a:pt x="4454" y="9533"/>
                  </a:cubicBezTo>
                  <a:lnTo>
                    <a:pt x="5061" y="9343"/>
                  </a:lnTo>
                  <a:cubicBezTo>
                    <a:pt x="5287" y="9462"/>
                    <a:pt x="5537" y="9522"/>
                    <a:pt x="5811" y="9522"/>
                  </a:cubicBezTo>
                  <a:cubicBezTo>
                    <a:pt x="6002" y="9522"/>
                    <a:pt x="6216" y="9486"/>
                    <a:pt x="6395" y="9414"/>
                  </a:cubicBezTo>
                  <a:cubicBezTo>
                    <a:pt x="6537" y="9772"/>
                    <a:pt x="6787" y="10057"/>
                    <a:pt x="7121" y="10236"/>
                  </a:cubicBezTo>
                  <a:lnTo>
                    <a:pt x="7252" y="10760"/>
                  </a:lnTo>
                  <a:cubicBezTo>
                    <a:pt x="7299" y="10915"/>
                    <a:pt x="7430" y="11034"/>
                    <a:pt x="7609" y="11069"/>
                  </a:cubicBezTo>
                  <a:lnTo>
                    <a:pt x="7657" y="11069"/>
                  </a:lnTo>
                  <a:cubicBezTo>
                    <a:pt x="7799" y="11069"/>
                    <a:pt x="7954" y="10974"/>
                    <a:pt x="8026" y="10843"/>
                  </a:cubicBezTo>
                  <a:lnTo>
                    <a:pt x="8276" y="10367"/>
                  </a:lnTo>
                  <a:cubicBezTo>
                    <a:pt x="8752" y="10236"/>
                    <a:pt x="9157" y="9891"/>
                    <a:pt x="9347" y="9426"/>
                  </a:cubicBezTo>
                  <a:cubicBezTo>
                    <a:pt x="9526" y="9486"/>
                    <a:pt x="9704" y="9522"/>
                    <a:pt x="9883" y="9522"/>
                  </a:cubicBezTo>
                  <a:lnTo>
                    <a:pt x="9931" y="9522"/>
                  </a:lnTo>
                  <a:lnTo>
                    <a:pt x="10312" y="9879"/>
                  </a:lnTo>
                  <a:cubicBezTo>
                    <a:pt x="10395" y="9950"/>
                    <a:pt x="10502" y="9986"/>
                    <a:pt x="10597" y="9986"/>
                  </a:cubicBezTo>
                  <a:cubicBezTo>
                    <a:pt x="10657" y="9986"/>
                    <a:pt x="10717" y="9962"/>
                    <a:pt x="10776" y="9938"/>
                  </a:cubicBezTo>
                  <a:cubicBezTo>
                    <a:pt x="10931" y="9867"/>
                    <a:pt x="11038" y="9700"/>
                    <a:pt x="11014" y="9533"/>
                  </a:cubicBezTo>
                  <a:lnTo>
                    <a:pt x="10990" y="9069"/>
                  </a:lnTo>
                  <a:cubicBezTo>
                    <a:pt x="11300" y="8760"/>
                    <a:pt x="11490" y="8343"/>
                    <a:pt x="11490" y="7902"/>
                  </a:cubicBezTo>
                  <a:cubicBezTo>
                    <a:pt x="11490" y="7009"/>
                    <a:pt x="10776" y="6295"/>
                    <a:pt x="9883" y="6295"/>
                  </a:cubicBezTo>
                  <a:cubicBezTo>
                    <a:pt x="9228" y="6295"/>
                    <a:pt x="8657" y="6688"/>
                    <a:pt x="8395" y="7283"/>
                  </a:cubicBezTo>
                  <a:cubicBezTo>
                    <a:pt x="8216" y="7224"/>
                    <a:pt x="8038" y="7200"/>
                    <a:pt x="7859" y="7200"/>
                  </a:cubicBezTo>
                  <a:cubicBezTo>
                    <a:pt x="7669" y="7200"/>
                    <a:pt x="7466" y="7224"/>
                    <a:pt x="7288" y="7307"/>
                  </a:cubicBezTo>
                  <a:cubicBezTo>
                    <a:pt x="7204" y="7105"/>
                    <a:pt x="7085" y="6926"/>
                    <a:pt x="6954" y="6783"/>
                  </a:cubicBezTo>
                  <a:cubicBezTo>
                    <a:pt x="7228" y="6485"/>
                    <a:pt x="7383" y="6093"/>
                    <a:pt x="7383" y="5700"/>
                  </a:cubicBezTo>
                  <a:cubicBezTo>
                    <a:pt x="7383" y="5283"/>
                    <a:pt x="7228" y="4878"/>
                    <a:pt x="6942" y="4580"/>
                  </a:cubicBezTo>
                  <a:cubicBezTo>
                    <a:pt x="7252" y="4283"/>
                    <a:pt x="7430" y="3866"/>
                    <a:pt x="7430" y="3437"/>
                  </a:cubicBezTo>
                  <a:cubicBezTo>
                    <a:pt x="7430" y="2545"/>
                    <a:pt x="6716" y="1830"/>
                    <a:pt x="5823" y="1830"/>
                  </a:cubicBezTo>
                  <a:cubicBezTo>
                    <a:pt x="5680" y="1830"/>
                    <a:pt x="5525" y="1842"/>
                    <a:pt x="5383" y="1890"/>
                  </a:cubicBezTo>
                  <a:cubicBezTo>
                    <a:pt x="5168" y="1211"/>
                    <a:pt x="4561" y="759"/>
                    <a:pt x="3847" y="759"/>
                  </a:cubicBezTo>
                  <a:cubicBezTo>
                    <a:pt x="3394" y="759"/>
                    <a:pt x="2966" y="949"/>
                    <a:pt x="2656" y="1271"/>
                  </a:cubicBezTo>
                  <a:cubicBezTo>
                    <a:pt x="2442" y="1116"/>
                    <a:pt x="2204" y="997"/>
                    <a:pt x="1954" y="937"/>
                  </a:cubicBezTo>
                  <a:cubicBezTo>
                    <a:pt x="1918" y="735"/>
                    <a:pt x="1834" y="366"/>
                    <a:pt x="1561" y="56"/>
                  </a:cubicBezTo>
                  <a:cubicBezTo>
                    <a:pt x="1536" y="19"/>
                    <a:pt x="1495" y="1"/>
                    <a:pt x="14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29" name="Google Shape;12829;p67"/>
          <p:cNvSpPr/>
          <p:nvPr/>
        </p:nvSpPr>
        <p:spPr>
          <a:xfrm>
            <a:off x="4694733" y="2884434"/>
            <a:ext cx="370368" cy="368096"/>
          </a:xfrm>
          <a:custGeom>
            <a:rect b="b" l="l" r="r" t="t"/>
            <a:pathLst>
              <a:path extrusionOk="0" h="11503" w="11574">
                <a:moveTo>
                  <a:pt x="5799" y="4168"/>
                </a:moveTo>
                <a:cubicBezTo>
                  <a:pt x="6001" y="4168"/>
                  <a:pt x="6168" y="4335"/>
                  <a:pt x="6168" y="4537"/>
                </a:cubicBezTo>
                <a:cubicBezTo>
                  <a:pt x="6168" y="4632"/>
                  <a:pt x="6144" y="4704"/>
                  <a:pt x="6096" y="4775"/>
                </a:cubicBezTo>
                <a:cubicBezTo>
                  <a:pt x="6001" y="4751"/>
                  <a:pt x="5906" y="4740"/>
                  <a:pt x="5811" y="4740"/>
                </a:cubicBezTo>
                <a:cubicBezTo>
                  <a:pt x="5703" y="4740"/>
                  <a:pt x="5620" y="4751"/>
                  <a:pt x="5525" y="4775"/>
                </a:cubicBezTo>
                <a:cubicBezTo>
                  <a:pt x="5465" y="4716"/>
                  <a:pt x="5453" y="4632"/>
                  <a:pt x="5453" y="4537"/>
                </a:cubicBezTo>
                <a:cubicBezTo>
                  <a:pt x="5430" y="4347"/>
                  <a:pt x="5608" y="4168"/>
                  <a:pt x="5799" y="4168"/>
                </a:cubicBezTo>
                <a:close/>
                <a:moveTo>
                  <a:pt x="5822" y="5085"/>
                </a:moveTo>
                <a:cubicBezTo>
                  <a:pt x="6227" y="5085"/>
                  <a:pt x="6549" y="5418"/>
                  <a:pt x="6549" y="5823"/>
                </a:cubicBezTo>
                <a:cubicBezTo>
                  <a:pt x="6549" y="5942"/>
                  <a:pt x="6525" y="6037"/>
                  <a:pt x="6477" y="6144"/>
                </a:cubicBezTo>
                <a:cubicBezTo>
                  <a:pt x="6430" y="6168"/>
                  <a:pt x="6406" y="6192"/>
                  <a:pt x="6394" y="6240"/>
                </a:cubicBezTo>
                <a:cubicBezTo>
                  <a:pt x="6358" y="6323"/>
                  <a:pt x="6406" y="6418"/>
                  <a:pt x="6489" y="6466"/>
                </a:cubicBezTo>
                <a:cubicBezTo>
                  <a:pt x="6977" y="6645"/>
                  <a:pt x="7251" y="7026"/>
                  <a:pt x="7251" y="7549"/>
                </a:cubicBezTo>
                <a:cubicBezTo>
                  <a:pt x="7251" y="8323"/>
                  <a:pt x="6620" y="9228"/>
                  <a:pt x="5811" y="9228"/>
                </a:cubicBezTo>
                <a:cubicBezTo>
                  <a:pt x="5001" y="9228"/>
                  <a:pt x="4370" y="8323"/>
                  <a:pt x="4370" y="7549"/>
                </a:cubicBezTo>
                <a:cubicBezTo>
                  <a:pt x="4370" y="7168"/>
                  <a:pt x="4513" y="6859"/>
                  <a:pt x="4787" y="6656"/>
                </a:cubicBezTo>
                <a:cubicBezTo>
                  <a:pt x="5037" y="6442"/>
                  <a:pt x="5406" y="6323"/>
                  <a:pt x="5822" y="6323"/>
                </a:cubicBezTo>
                <a:cubicBezTo>
                  <a:pt x="5918" y="6323"/>
                  <a:pt x="5989" y="6252"/>
                  <a:pt x="5989" y="6156"/>
                </a:cubicBezTo>
                <a:cubicBezTo>
                  <a:pt x="5989" y="6073"/>
                  <a:pt x="5918" y="6002"/>
                  <a:pt x="5822" y="6002"/>
                </a:cubicBezTo>
                <a:cubicBezTo>
                  <a:pt x="5584" y="6002"/>
                  <a:pt x="5358" y="6025"/>
                  <a:pt x="5156" y="6097"/>
                </a:cubicBezTo>
                <a:cubicBezTo>
                  <a:pt x="5108" y="6013"/>
                  <a:pt x="5096" y="5906"/>
                  <a:pt x="5096" y="5823"/>
                </a:cubicBezTo>
                <a:cubicBezTo>
                  <a:pt x="5096" y="5418"/>
                  <a:pt x="5418" y="5085"/>
                  <a:pt x="5822" y="5085"/>
                </a:cubicBezTo>
                <a:close/>
                <a:moveTo>
                  <a:pt x="3798" y="1"/>
                </a:moveTo>
                <a:cubicBezTo>
                  <a:pt x="3715" y="1"/>
                  <a:pt x="3620" y="72"/>
                  <a:pt x="3620" y="168"/>
                </a:cubicBezTo>
                <a:lnTo>
                  <a:pt x="3620" y="2930"/>
                </a:lnTo>
                <a:cubicBezTo>
                  <a:pt x="3620" y="3037"/>
                  <a:pt x="3655" y="3120"/>
                  <a:pt x="3715" y="3216"/>
                </a:cubicBezTo>
                <a:lnTo>
                  <a:pt x="4918" y="5109"/>
                </a:lnTo>
                <a:cubicBezTo>
                  <a:pt x="4906" y="5121"/>
                  <a:pt x="4894" y="5132"/>
                  <a:pt x="4870" y="5168"/>
                </a:cubicBezTo>
                <a:lnTo>
                  <a:pt x="2536" y="3335"/>
                </a:lnTo>
                <a:cubicBezTo>
                  <a:pt x="2512" y="3323"/>
                  <a:pt x="2489" y="3287"/>
                  <a:pt x="2477" y="3263"/>
                </a:cubicBezTo>
                <a:lnTo>
                  <a:pt x="1620" y="1013"/>
                </a:lnTo>
                <a:cubicBezTo>
                  <a:pt x="1593" y="942"/>
                  <a:pt x="1527" y="904"/>
                  <a:pt x="1460" y="904"/>
                </a:cubicBezTo>
                <a:cubicBezTo>
                  <a:pt x="1437" y="904"/>
                  <a:pt x="1415" y="908"/>
                  <a:pt x="1393" y="918"/>
                </a:cubicBezTo>
                <a:cubicBezTo>
                  <a:pt x="1298" y="965"/>
                  <a:pt x="1262" y="1060"/>
                  <a:pt x="1298" y="1144"/>
                </a:cubicBezTo>
                <a:lnTo>
                  <a:pt x="2167" y="3394"/>
                </a:lnTo>
                <a:cubicBezTo>
                  <a:pt x="2191" y="3489"/>
                  <a:pt x="2251" y="3561"/>
                  <a:pt x="2334" y="3620"/>
                </a:cubicBezTo>
                <a:lnTo>
                  <a:pt x="4739" y="5513"/>
                </a:lnTo>
                <a:cubicBezTo>
                  <a:pt x="4739" y="5525"/>
                  <a:pt x="4727" y="5537"/>
                  <a:pt x="4727" y="5549"/>
                </a:cubicBezTo>
                <a:lnTo>
                  <a:pt x="3429" y="5275"/>
                </a:lnTo>
                <a:cubicBezTo>
                  <a:pt x="3384" y="5263"/>
                  <a:pt x="3339" y="5256"/>
                  <a:pt x="3294" y="5256"/>
                </a:cubicBezTo>
                <a:cubicBezTo>
                  <a:pt x="3209" y="5256"/>
                  <a:pt x="3126" y="5280"/>
                  <a:pt x="3048" y="5335"/>
                </a:cubicBezTo>
                <a:lnTo>
                  <a:pt x="1108" y="6466"/>
                </a:lnTo>
                <a:cubicBezTo>
                  <a:pt x="1000" y="6525"/>
                  <a:pt x="929" y="6609"/>
                  <a:pt x="881" y="6716"/>
                </a:cubicBezTo>
                <a:lnTo>
                  <a:pt x="36" y="8764"/>
                </a:lnTo>
                <a:cubicBezTo>
                  <a:pt x="0" y="8859"/>
                  <a:pt x="36" y="8942"/>
                  <a:pt x="131" y="8990"/>
                </a:cubicBezTo>
                <a:cubicBezTo>
                  <a:pt x="143" y="9002"/>
                  <a:pt x="167" y="9002"/>
                  <a:pt x="191" y="9002"/>
                </a:cubicBezTo>
                <a:cubicBezTo>
                  <a:pt x="250" y="9002"/>
                  <a:pt x="322" y="8966"/>
                  <a:pt x="334" y="8907"/>
                </a:cubicBezTo>
                <a:lnTo>
                  <a:pt x="1179" y="6847"/>
                </a:lnTo>
                <a:cubicBezTo>
                  <a:pt x="1203" y="6799"/>
                  <a:pt x="1227" y="6775"/>
                  <a:pt x="1262" y="6764"/>
                </a:cubicBezTo>
                <a:lnTo>
                  <a:pt x="3191" y="5632"/>
                </a:lnTo>
                <a:cubicBezTo>
                  <a:pt x="3221" y="5610"/>
                  <a:pt x="3252" y="5602"/>
                  <a:pt x="3279" y="5602"/>
                </a:cubicBezTo>
                <a:cubicBezTo>
                  <a:pt x="3294" y="5602"/>
                  <a:pt x="3309" y="5604"/>
                  <a:pt x="3322" y="5609"/>
                </a:cubicBezTo>
                <a:lnTo>
                  <a:pt x="4679" y="5906"/>
                </a:lnTo>
                <a:cubicBezTo>
                  <a:pt x="4679" y="5942"/>
                  <a:pt x="4691" y="5966"/>
                  <a:pt x="4691" y="6002"/>
                </a:cubicBezTo>
                <a:lnTo>
                  <a:pt x="3882" y="6264"/>
                </a:lnTo>
                <a:cubicBezTo>
                  <a:pt x="3727" y="6311"/>
                  <a:pt x="3596" y="6430"/>
                  <a:pt x="3548" y="6597"/>
                </a:cubicBezTo>
                <a:lnTo>
                  <a:pt x="2727" y="8871"/>
                </a:lnTo>
                <a:cubicBezTo>
                  <a:pt x="2703" y="8942"/>
                  <a:pt x="2703" y="9014"/>
                  <a:pt x="2703" y="9097"/>
                </a:cubicBezTo>
                <a:lnTo>
                  <a:pt x="2882" y="11359"/>
                </a:lnTo>
                <a:cubicBezTo>
                  <a:pt x="2882" y="11443"/>
                  <a:pt x="2953" y="11502"/>
                  <a:pt x="3048" y="11502"/>
                </a:cubicBezTo>
                <a:lnTo>
                  <a:pt x="3060" y="11502"/>
                </a:lnTo>
                <a:cubicBezTo>
                  <a:pt x="3144" y="11502"/>
                  <a:pt x="3227" y="11419"/>
                  <a:pt x="3203" y="11324"/>
                </a:cubicBezTo>
                <a:lnTo>
                  <a:pt x="3024" y="9061"/>
                </a:lnTo>
                <a:cubicBezTo>
                  <a:pt x="3024" y="9038"/>
                  <a:pt x="3024" y="9002"/>
                  <a:pt x="3048" y="8990"/>
                </a:cubicBezTo>
                <a:lnTo>
                  <a:pt x="3858" y="6716"/>
                </a:lnTo>
                <a:cubicBezTo>
                  <a:pt x="3882" y="6656"/>
                  <a:pt x="3917" y="6609"/>
                  <a:pt x="3977" y="6597"/>
                </a:cubicBezTo>
                <a:lnTo>
                  <a:pt x="4370" y="6466"/>
                </a:lnTo>
                <a:lnTo>
                  <a:pt x="4370" y="6466"/>
                </a:lnTo>
                <a:cubicBezTo>
                  <a:pt x="4096" y="6728"/>
                  <a:pt x="3953" y="7097"/>
                  <a:pt x="3953" y="7514"/>
                </a:cubicBezTo>
                <a:cubicBezTo>
                  <a:pt x="3953" y="7990"/>
                  <a:pt x="4144" y="8502"/>
                  <a:pt x="4453" y="8883"/>
                </a:cubicBezTo>
                <a:cubicBezTo>
                  <a:pt x="4810" y="9300"/>
                  <a:pt x="5263" y="9538"/>
                  <a:pt x="5739" y="9538"/>
                </a:cubicBezTo>
                <a:cubicBezTo>
                  <a:pt x="6215" y="9538"/>
                  <a:pt x="6656" y="9300"/>
                  <a:pt x="7013" y="8883"/>
                </a:cubicBezTo>
                <a:cubicBezTo>
                  <a:pt x="7346" y="8502"/>
                  <a:pt x="7525" y="7990"/>
                  <a:pt x="7525" y="7514"/>
                </a:cubicBezTo>
                <a:cubicBezTo>
                  <a:pt x="7525" y="7097"/>
                  <a:pt x="7370" y="6728"/>
                  <a:pt x="7108" y="6466"/>
                </a:cubicBezTo>
                <a:lnTo>
                  <a:pt x="7108" y="6466"/>
                </a:lnTo>
                <a:lnTo>
                  <a:pt x="7489" y="6597"/>
                </a:lnTo>
                <a:cubicBezTo>
                  <a:pt x="7549" y="6609"/>
                  <a:pt x="7596" y="6656"/>
                  <a:pt x="7608" y="6716"/>
                </a:cubicBezTo>
                <a:lnTo>
                  <a:pt x="8430" y="8990"/>
                </a:lnTo>
                <a:cubicBezTo>
                  <a:pt x="8442" y="9014"/>
                  <a:pt x="8442" y="9038"/>
                  <a:pt x="8442" y="9061"/>
                </a:cubicBezTo>
                <a:lnTo>
                  <a:pt x="8263" y="11324"/>
                </a:lnTo>
                <a:cubicBezTo>
                  <a:pt x="8263" y="11419"/>
                  <a:pt x="8323" y="11502"/>
                  <a:pt x="8418" y="11502"/>
                </a:cubicBezTo>
                <a:lnTo>
                  <a:pt x="8430" y="11502"/>
                </a:lnTo>
                <a:cubicBezTo>
                  <a:pt x="8513" y="11502"/>
                  <a:pt x="8597" y="11431"/>
                  <a:pt x="8597" y="11359"/>
                </a:cubicBezTo>
                <a:lnTo>
                  <a:pt x="8775" y="9097"/>
                </a:lnTo>
                <a:cubicBezTo>
                  <a:pt x="8775" y="9014"/>
                  <a:pt x="8775" y="8942"/>
                  <a:pt x="8739" y="8871"/>
                </a:cubicBezTo>
                <a:lnTo>
                  <a:pt x="7918" y="6597"/>
                </a:lnTo>
                <a:cubicBezTo>
                  <a:pt x="7858" y="6442"/>
                  <a:pt x="7739" y="6323"/>
                  <a:pt x="7596" y="6264"/>
                </a:cubicBezTo>
                <a:lnTo>
                  <a:pt x="6775" y="6002"/>
                </a:lnTo>
                <a:cubicBezTo>
                  <a:pt x="6775" y="5966"/>
                  <a:pt x="6787" y="5942"/>
                  <a:pt x="6787" y="5906"/>
                </a:cubicBezTo>
                <a:lnTo>
                  <a:pt x="8144" y="5609"/>
                </a:lnTo>
                <a:cubicBezTo>
                  <a:pt x="8157" y="5605"/>
                  <a:pt x="8170" y="5604"/>
                  <a:pt x="8182" y="5604"/>
                </a:cubicBezTo>
                <a:cubicBezTo>
                  <a:pt x="8216" y="5604"/>
                  <a:pt x="8249" y="5615"/>
                  <a:pt x="8275" y="5632"/>
                </a:cubicBezTo>
                <a:lnTo>
                  <a:pt x="10216" y="6764"/>
                </a:lnTo>
                <a:cubicBezTo>
                  <a:pt x="10240" y="6775"/>
                  <a:pt x="10275" y="6823"/>
                  <a:pt x="10287" y="6847"/>
                </a:cubicBezTo>
                <a:lnTo>
                  <a:pt x="11133" y="8907"/>
                </a:lnTo>
                <a:cubicBezTo>
                  <a:pt x="11168" y="8954"/>
                  <a:pt x="11228" y="9002"/>
                  <a:pt x="11287" y="9002"/>
                </a:cubicBezTo>
                <a:cubicBezTo>
                  <a:pt x="11299" y="9002"/>
                  <a:pt x="11335" y="9002"/>
                  <a:pt x="11347" y="8990"/>
                </a:cubicBezTo>
                <a:cubicBezTo>
                  <a:pt x="11526" y="8978"/>
                  <a:pt x="11573" y="8883"/>
                  <a:pt x="11526" y="8800"/>
                </a:cubicBezTo>
                <a:lnTo>
                  <a:pt x="10680" y="6740"/>
                </a:lnTo>
                <a:cubicBezTo>
                  <a:pt x="10633" y="6645"/>
                  <a:pt x="10561" y="6549"/>
                  <a:pt x="10454" y="6490"/>
                </a:cubicBezTo>
                <a:lnTo>
                  <a:pt x="8525" y="5359"/>
                </a:lnTo>
                <a:cubicBezTo>
                  <a:pt x="8442" y="5309"/>
                  <a:pt x="8348" y="5288"/>
                  <a:pt x="8253" y="5288"/>
                </a:cubicBezTo>
                <a:cubicBezTo>
                  <a:pt x="8213" y="5288"/>
                  <a:pt x="8172" y="5292"/>
                  <a:pt x="8132" y="5299"/>
                </a:cubicBezTo>
                <a:lnTo>
                  <a:pt x="6834" y="5585"/>
                </a:lnTo>
                <a:cubicBezTo>
                  <a:pt x="6834" y="5573"/>
                  <a:pt x="6834" y="5549"/>
                  <a:pt x="6823" y="5537"/>
                </a:cubicBezTo>
                <a:lnTo>
                  <a:pt x="9240" y="3644"/>
                </a:lnTo>
                <a:cubicBezTo>
                  <a:pt x="9311" y="3585"/>
                  <a:pt x="9370" y="3513"/>
                  <a:pt x="9394" y="3430"/>
                </a:cubicBezTo>
                <a:lnTo>
                  <a:pt x="10263" y="1180"/>
                </a:lnTo>
                <a:cubicBezTo>
                  <a:pt x="10287" y="1084"/>
                  <a:pt x="10252" y="1001"/>
                  <a:pt x="10168" y="953"/>
                </a:cubicBezTo>
                <a:cubicBezTo>
                  <a:pt x="10149" y="945"/>
                  <a:pt x="10129" y="941"/>
                  <a:pt x="10110" y="941"/>
                </a:cubicBezTo>
                <a:cubicBezTo>
                  <a:pt x="10044" y="941"/>
                  <a:pt x="9981" y="984"/>
                  <a:pt x="9954" y="1049"/>
                </a:cubicBezTo>
                <a:lnTo>
                  <a:pt x="9085" y="3287"/>
                </a:lnTo>
                <a:cubicBezTo>
                  <a:pt x="9073" y="3323"/>
                  <a:pt x="9061" y="3346"/>
                  <a:pt x="9025" y="3370"/>
                </a:cubicBezTo>
                <a:lnTo>
                  <a:pt x="6692" y="5192"/>
                </a:lnTo>
                <a:cubicBezTo>
                  <a:pt x="6680" y="5180"/>
                  <a:pt x="6656" y="5156"/>
                  <a:pt x="6644" y="5132"/>
                </a:cubicBezTo>
                <a:lnTo>
                  <a:pt x="7846" y="3251"/>
                </a:lnTo>
                <a:cubicBezTo>
                  <a:pt x="7906" y="3156"/>
                  <a:pt x="7942" y="3061"/>
                  <a:pt x="7942" y="2965"/>
                </a:cubicBezTo>
                <a:lnTo>
                  <a:pt x="7942" y="191"/>
                </a:lnTo>
                <a:cubicBezTo>
                  <a:pt x="7942" y="108"/>
                  <a:pt x="7858" y="13"/>
                  <a:pt x="7775" y="13"/>
                </a:cubicBezTo>
                <a:cubicBezTo>
                  <a:pt x="7692" y="13"/>
                  <a:pt x="7596" y="84"/>
                  <a:pt x="7596" y="179"/>
                </a:cubicBezTo>
                <a:lnTo>
                  <a:pt x="7596" y="2954"/>
                </a:lnTo>
                <a:cubicBezTo>
                  <a:pt x="7596" y="2977"/>
                  <a:pt x="7585" y="3025"/>
                  <a:pt x="7561" y="3049"/>
                </a:cubicBezTo>
                <a:lnTo>
                  <a:pt x="6406" y="4882"/>
                </a:lnTo>
                <a:lnTo>
                  <a:pt x="6394" y="4870"/>
                </a:lnTo>
                <a:cubicBezTo>
                  <a:pt x="6465" y="4751"/>
                  <a:pt x="6501" y="4632"/>
                  <a:pt x="6501" y="4489"/>
                </a:cubicBezTo>
                <a:lnTo>
                  <a:pt x="6501" y="3597"/>
                </a:lnTo>
                <a:cubicBezTo>
                  <a:pt x="6501" y="3466"/>
                  <a:pt x="6453" y="3346"/>
                  <a:pt x="6406" y="3275"/>
                </a:cubicBezTo>
                <a:cubicBezTo>
                  <a:pt x="6377" y="3223"/>
                  <a:pt x="6322" y="3196"/>
                  <a:pt x="6267" y="3196"/>
                </a:cubicBezTo>
                <a:cubicBezTo>
                  <a:pt x="6209" y="3196"/>
                  <a:pt x="6151" y="3226"/>
                  <a:pt x="6120" y="3287"/>
                </a:cubicBezTo>
                <a:cubicBezTo>
                  <a:pt x="6096" y="3335"/>
                  <a:pt x="6096" y="3406"/>
                  <a:pt x="6120" y="3454"/>
                </a:cubicBezTo>
                <a:cubicBezTo>
                  <a:pt x="6144" y="3489"/>
                  <a:pt x="6156" y="3525"/>
                  <a:pt x="6156" y="3597"/>
                </a:cubicBezTo>
                <a:lnTo>
                  <a:pt x="6156" y="3894"/>
                </a:lnTo>
                <a:cubicBezTo>
                  <a:pt x="6049" y="3847"/>
                  <a:pt x="5918" y="3799"/>
                  <a:pt x="5787" y="3799"/>
                </a:cubicBezTo>
                <a:cubicBezTo>
                  <a:pt x="5644" y="3799"/>
                  <a:pt x="5513" y="3835"/>
                  <a:pt x="5406" y="3894"/>
                </a:cubicBezTo>
                <a:lnTo>
                  <a:pt x="5406" y="3597"/>
                </a:lnTo>
                <a:cubicBezTo>
                  <a:pt x="5406" y="3525"/>
                  <a:pt x="5430" y="3489"/>
                  <a:pt x="5441" y="3454"/>
                </a:cubicBezTo>
                <a:cubicBezTo>
                  <a:pt x="5465" y="3406"/>
                  <a:pt x="5465" y="3346"/>
                  <a:pt x="5441" y="3287"/>
                </a:cubicBezTo>
                <a:cubicBezTo>
                  <a:pt x="5411" y="3226"/>
                  <a:pt x="5352" y="3196"/>
                  <a:pt x="5294" y="3196"/>
                </a:cubicBezTo>
                <a:cubicBezTo>
                  <a:pt x="5239" y="3196"/>
                  <a:pt x="5185" y="3223"/>
                  <a:pt x="5156" y="3275"/>
                </a:cubicBezTo>
                <a:cubicBezTo>
                  <a:pt x="5108" y="3358"/>
                  <a:pt x="5072" y="3466"/>
                  <a:pt x="5072" y="3597"/>
                </a:cubicBezTo>
                <a:lnTo>
                  <a:pt x="5072" y="4489"/>
                </a:lnTo>
                <a:cubicBezTo>
                  <a:pt x="5072" y="4632"/>
                  <a:pt x="5108" y="4763"/>
                  <a:pt x="5168" y="4870"/>
                </a:cubicBezTo>
                <a:lnTo>
                  <a:pt x="5156" y="4882"/>
                </a:lnTo>
                <a:lnTo>
                  <a:pt x="4001" y="3049"/>
                </a:lnTo>
                <a:cubicBezTo>
                  <a:pt x="3977" y="3025"/>
                  <a:pt x="3965" y="2989"/>
                  <a:pt x="3965" y="2954"/>
                </a:cubicBezTo>
                <a:lnTo>
                  <a:pt x="3965" y="179"/>
                </a:lnTo>
                <a:cubicBezTo>
                  <a:pt x="3965" y="84"/>
                  <a:pt x="3894" y="1"/>
                  <a:pt x="3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0" name="Google Shape;12830;p67"/>
          <p:cNvSpPr/>
          <p:nvPr/>
        </p:nvSpPr>
        <p:spPr>
          <a:xfrm>
            <a:off x="8046381" y="2886290"/>
            <a:ext cx="253408" cy="366240"/>
          </a:xfrm>
          <a:custGeom>
            <a:rect b="b" l="l" r="r" t="t"/>
            <a:pathLst>
              <a:path extrusionOk="0" h="11445" w="7919">
                <a:moveTo>
                  <a:pt x="3644" y="443"/>
                </a:moveTo>
                <a:lnTo>
                  <a:pt x="3644" y="443"/>
                </a:lnTo>
                <a:cubicBezTo>
                  <a:pt x="4001" y="586"/>
                  <a:pt x="4513" y="860"/>
                  <a:pt x="4787" y="1443"/>
                </a:cubicBezTo>
                <a:cubicBezTo>
                  <a:pt x="4823" y="1514"/>
                  <a:pt x="4846" y="1598"/>
                  <a:pt x="4870" y="1669"/>
                </a:cubicBezTo>
                <a:cubicBezTo>
                  <a:pt x="4727" y="1788"/>
                  <a:pt x="4608" y="1919"/>
                  <a:pt x="4513" y="2074"/>
                </a:cubicBezTo>
                <a:cubicBezTo>
                  <a:pt x="4346" y="2324"/>
                  <a:pt x="4227" y="2634"/>
                  <a:pt x="4168" y="2943"/>
                </a:cubicBezTo>
                <a:cubicBezTo>
                  <a:pt x="3180" y="1824"/>
                  <a:pt x="2025" y="1122"/>
                  <a:pt x="1417" y="812"/>
                </a:cubicBezTo>
                <a:cubicBezTo>
                  <a:pt x="1594" y="775"/>
                  <a:pt x="1818" y="743"/>
                  <a:pt x="2064" y="743"/>
                </a:cubicBezTo>
                <a:cubicBezTo>
                  <a:pt x="2446" y="743"/>
                  <a:pt x="2879" y="820"/>
                  <a:pt x="3263" y="1074"/>
                </a:cubicBezTo>
                <a:cubicBezTo>
                  <a:pt x="3525" y="1253"/>
                  <a:pt x="3799" y="1514"/>
                  <a:pt x="3953" y="1788"/>
                </a:cubicBezTo>
                <a:cubicBezTo>
                  <a:pt x="3986" y="1837"/>
                  <a:pt x="4047" y="1870"/>
                  <a:pt x="4109" y="1870"/>
                </a:cubicBezTo>
                <a:cubicBezTo>
                  <a:pt x="4137" y="1870"/>
                  <a:pt x="4165" y="1863"/>
                  <a:pt x="4192" y="1848"/>
                </a:cubicBezTo>
                <a:cubicBezTo>
                  <a:pt x="4275" y="1800"/>
                  <a:pt x="4299" y="1693"/>
                  <a:pt x="4251" y="1610"/>
                </a:cubicBezTo>
                <a:cubicBezTo>
                  <a:pt x="4192" y="1514"/>
                  <a:pt x="4120" y="1419"/>
                  <a:pt x="4049" y="1324"/>
                </a:cubicBezTo>
                <a:cubicBezTo>
                  <a:pt x="3918" y="955"/>
                  <a:pt x="3763" y="657"/>
                  <a:pt x="3644" y="443"/>
                </a:cubicBezTo>
                <a:close/>
                <a:moveTo>
                  <a:pt x="6120" y="1562"/>
                </a:moveTo>
                <a:cubicBezTo>
                  <a:pt x="6597" y="1562"/>
                  <a:pt x="7013" y="1741"/>
                  <a:pt x="7287" y="1895"/>
                </a:cubicBezTo>
                <a:cubicBezTo>
                  <a:pt x="6716" y="2015"/>
                  <a:pt x="5620" y="2336"/>
                  <a:pt x="4489" y="3038"/>
                </a:cubicBezTo>
                <a:cubicBezTo>
                  <a:pt x="4608" y="2241"/>
                  <a:pt x="5144" y="1753"/>
                  <a:pt x="5656" y="1622"/>
                </a:cubicBezTo>
                <a:cubicBezTo>
                  <a:pt x="5799" y="1586"/>
                  <a:pt x="5966" y="1562"/>
                  <a:pt x="6120" y="1562"/>
                </a:cubicBezTo>
                <a:close/>
                <a:moveTo>
                  <a:pt x="2565" y="2490"/>
                </a:moveTo>
                <a:cubicBezTo>
                  <a:pt x="2926" y="2490"/>
                  <a:pt x="3255" y="2578"/>
                  <a:pt x="3513" y="2753"/>
                </a:cubicBezTo>
                <a:cubicBezTo>
                  <a:pt x="3513" y="2753"/>
                  <a:pt x="3525" y="2753"/>
                  <a:pt x="3525" y="2777"/>
                </a:cubicBezTo>
                <a:cubicBezTo>
                  <a:pt x="3656" y="2907"/>
                  <a:pt x="3799" y="3050"/>
                  <a:pt x="3930" y="3205"/>
                </a:cubicBezTo>
                <a:cubicBezTo>
                  <a:pt x="3683" y="3183"/>
                  <a:pt x="3444" y="3173"/>
                  <a:pt x="3214" y="3173"/>
                </a:cubicBezTo>
                <a:cubicBezTo>
                  <a:pt x="2468" y="3173"/>
                  <a:pt x="1822" y="3277"/>
                  <a:pt x="1358" y="3396"/>
                </a:cubicBezTo>
                <a:cubicBezTo>
                  <a:pt x="1036" y="3467"/>
                  <a:pt x="774" y="3539"/>
                  <a:pt x="560" y="3622"/>
                </a:cubicBezTo>
                <a:cubicBezTo>
                  <a:pt x="834" y="3229"/>
                  <a:pt x="1334" y="2681"/>
                  <a:pt x="2084" y="2538"/>
                </a:cubicBezTo>
                <a:cubicBezTo>
                  <a:pt x="2248" y="2506"/>
                  <a:pt x="2410" y="2490"/>
                  <a:pt x="2565" y="2490"/>
                </a:cubicBezTo>
                <a:close/>
                <a:moveTo>
                  <a:pt x="3418" y="3515"/>
                </a:moveTo>
                <a:cubicBezTo>
                  <a:pt x="3691" y="3515"/>
                  <a:pt x="3989" y="3539"/>
                  <a:pt x="4275" y="3574"/>
                </a:cubicBezTo>
                <a:cubicBezTo>
                  <a:pt x="4477" y="3646"/>
                  <a:pt x="4668" y="3741"/>
                  <a:pt x="4846" y="3836"/>
                </a:cubicBezTo>
                <a:cubicBezTo>
                  <a:pt x="4704" y="4027"/>
                  <a:pt x="4465" y="4134"/>
                  <a:pt x="4227" y="4134"/>
                </a:cubicBezTo>
                <a:cubicBezTo>
                  <a:pt x="3834" y="4134"/>
                  <a:pt x="3513" y="3872"/>
                  <a:pt x="3418" y="3515"/>
                </a:cubicBezTo>
                <a:close/>
                <a:moveTo>
                  <a:pt x="5379" y="3205"/>
                </a:moveTo>
                <a:cubicBezTo>
                  <a:pt x="5749" y="3205"/>
                  <a:pt x="6090" y="3348"/>
                  <a:pt x="6394" y="3634"/>
                </a:cubicBezTo>
                <a:cubicBezTo>
                  <a:pt x="6859" y="4062"/>
                  <a:pt x="6966" y="4729"/>
                  <a:pt x="6978" y="5193"/>
                </a:cubicBezTo>
                <a:cubicBezTo>
                  <a:pt x="6597" y="4705"/>
                  <a:pt x="5835" y="3896"/>
                  <a:pt x="4692" y="3384"/>
                </a:cubicBezTo>
                <a:cubicBezTo>
                  <a:pt x="4787" y="3336"/>
                  <a:pt x="4906" y="3277"/>
                  <a:pt x="5049" y="3241"/>
                </a:cubicBezTo>
                <a:cubicBezTo>
                  <a:pt x="5161" y="3217"/>
                  <a:pt x="5271" y="3205"/>
                  <a:pt x="5379" y="3205"/>
                </a:cubicBezTo>
                <a:close/>
                <a:moveTo>
                  <a:pt x="3751" y="4360"/>
                </a:moveTo>
                <a:cubicBezTo>
                  <a:pt x="3834" y="4408"/>
                  <a:pt x="3942" y="4431"/>
                  <a:pt x="4049" y="4455"/>
                </a:cubicBezTo>
                <a:cubicBezTo>
                  <a:pt x="3691" y="5586"/>
                  <a:pt x="3537" y="7063"/>
                  <a:pt x="3584" y="8849"/>
                </a:cubicBezTo>
                <a:cubicBezTo>
                  <a:pt x="3620" y="9896"/>
                  <a:pt x="3703" y="10777"/>
                  <a:pt x="3763" y="11147"/>
                </a:cubicBezTo>
                <a:lnTo>
                  <a:pt x="3037" y="11147"/>
                </a:lnTo>
                <a:cubicBezTo>
                  <a:pt x="2989" y="10349"/>
                  <a:pt x="2858" y="6658"/>
                  <a:pt x="3751" y="4360"/>
                </a:cubicBezTo>
                <a:close/>
                <a:moveTo>
                  <a:pt x="3294" y="0"/>
                </a:moveTo>
                <a:cubicBezTo>
                  <a:pt x="3233" y="0"/>
                  <a:pt x="3176" y="32"/>
                  <a:pt x="3156" y="74"/>
                </a:cubicBezTo>
                <a:cubicBezTo>
                  <a:pt x="3120" y="133"/>
                  <a:pt x="3120" y="205"/>
                  <a:pt x="3156" y="252"/>
                </a:cubicBezTo>
                <a:cubicBezTo>
                  <a:pt x="3156" y="252"/>
                  <a:pt x="3287" y="443"/>
                  <a:pt x="3453" y="764"/>
                </a:cubicBezTo>
                <a:cubicBezTo>
                  <a:pt x="3001" y="466"/>
                  <a:pt x="2506" y="376"/>
                  <a:pt x="2072" y="376"/>
                </a:cubicBezTo>
                <a:cubicBezTo>
                  <a:pt x="1433" y="376"/>
                  <a:pt x="929" y="572"/>
                  <a:pt x="894" y="586"/>
                </a:cubicBezTo>
                <a:cubicBezTo>
                  <a:pt x="834" y="610"/>
                  <a:pt x="786" y="669"/>
                  <a:pt x="786" y="729"/>
                </a:cubicBezTo>
                <a:cubicBezTo>
                  <a:pt x="786" y="800"/>
                  <a:pt x="834" y="860"/>
                  <a:pt x="894" y="895"/>
                </a:cubicBezTo>
                <a:cubicBezTo>
                  <a:pt x="905" y="895"/>
                  <a:pt x="1858" y="1312"/>
                  <a:pt x="2882" y="2145"/>
                </a:cubicBezTo>
                <a:cubicBezTo>
                  <a:pt x="2768" y="2130"/>
                  <a:pt x="2646" y="2121"/>
                  <a:pt x="2521" y="2121"/>
                </a:cubicBezTo>
                <a:cubicBezTo>
                  <a:pt x="2360" y="2121"/>
                  <a:pt x="2192" y="2136"/>
                  <a:pt x="2025" y="2169"/>
                </a:cubicBezTo>
                <a:cubicBezTo>
                  <a:pt x="679" y="2443"/>
                  <a:pt x="60" y="3800"/>
                  <a:pt x="24" y="3860"/>
                </a:cubicBezTo>
                <a:cubicBezTo>
                  <a:pt x="1" y="3920"/>
                  <a:pt x="12" y="3991"/>
                  <a:pt x="60" y="4050"/>
                </a:cubicBezTo>
                <a:cubicBezTo>
                  <a:pt x="84" y="4074"/>
                  <a:pt x="132" y="4098"/>
                  <a:pt x="179" y="4098"/>
                </a:cubicBezTo>
                <a:cubicBezTo>
                  <a:pt x="203" y="4098"/>
                  <a:pt x="227" y="4098"/>
                  <a:pt x="251" y="4074"/>
                </a:cubicBezTo>
                <a:cubicBezTo>
                  <a:pt x="262" y="4074"/>
                  <a:pt x="1453" y="3527"/>
                  <a:pt x="3084" y="3479"/>
                </a:cubicBezTo>
                <a:cubicBezTo>
                  <a:pt x="3120" y="3753"/>
                  <a:pt x="3263" y="3991"/>
                  <a:pt x="3453" y="4158"/>
                </a:cubicBezTo>
                <a:cubicBezTo>
                  <a:pt x="3001" y="5253"/>
                  <a:pt x="2751" y="6777"/>
                  <a:pt x="2679" y="8682"/>
                </a:cubicBezTo>
                <a:cubicBezTo>
                  <a:pt x="2632" y="9789"/>
                  <a:pt x="2679" y="10742"/>
                  <a:pt x="2691" y="11123"/>
                </a:cubicBezTo>
                <a:lnTo>
                  <a:pt x="2513" y="11123"/>
                </a:lnTo>
                <a:cubicBezTo>
                  <a:pt x="2429" y="11123"/>
                  <a:pt x="2346" y="11194"/>
                  <a:pt x="2346" y="11278"/>
                </a:cubicBezTo>
                <a:cubicBezTo>
                  <a:pt x="2346" y="11373"/>
                  <a:pt x="2429" y="11444"/>
                  <a:pt x="2513" y="11444"/>
                </a:cubicBezTo>
                <a:lnTo>
                  <a:pt x="4311" y="11444"/>
                </a:lnTo>
                <a:cubicBezTo>
                  <a:pt x="4406" y="11444"/>
                  <a:pt x="4477" y="11373"/>
                  <a:pt x="4477" y="11278"/>
                </a:cubicBezTo>
                <a:cubicBezTo>
                  <a:pt x="4477" y="11194"/>
                  <a:pt x="4406" y="11123"/>
                  <a:pt x="4311" y="11123"/>
                </a:cubicBezTo>
                <a:lnTo>
                  <a:pt x="4108" y="11123"/>
                </a:lnTo>
                <a:cubicBezTo>
                  <a:pt x="4013" y="10361"/>
                  <a:pt x="3608" y="6801"/>
                  <a:pt x="4406" y="4420"/>
                </a:cubicBezTo>
                <a:cubicBezTo>
                  <a:pt x="4704" y="4372"/>
                  <a:pt x="4977" y="4217"/>
                  <a:pt x="5156" y="3979"/>
                </a:cubicBezTo>
                <a:cubicBezTo>
                  <a:pt x="6347" y="4717"/>
                  <a:pt x="6978" y="5717"/>
                  <a:pt x="6990" y="5729"/>
                </a:cubicBezTo>
                <a:cubicBezTo>
                  <a:pt x="7025" y="5777"/>
                  <a:pt x="7085" y="5801"/>
                  <a:pt x="7144" y="5801"/>
                </a:cubicBezTo>
                <a:lnTo>
                  <a:pt x="7168" y="5801"/>
                </a:lnTo>
                <a:cubicBezTo>
                  <a:pt x="7240" y="5789"/>
                  <a:pt x="7287" y="5729"/>
                  <a:pt x="7299" y="5670"/>
                </a:cubicBezTo>
                <a:cubicBezTo>
                  <a:pt x="7299" y="5658"/>
                  <a:pt x="7359" y="5289"/>
                  <a:pt x="7299" y="4824"/>
                </a:cubicBezTo>
                <a:cubicBezTo>
                  <a:pt x="7228" y="4193"/>
                  <a:pt x="7001" y="3693"/>
                  <a:pt x="6632" y="3348"/>
                </a:cubicBezTo>
                <a:cubicBezTo>
                  <a:pt x="6251" y="2991"/>
                  <a:pt x="5847" y="2860"/>
                  <a:pt x="5501" y="2848"/>
                </a:cubicBezTo>
                <a:cubicBezTo>
                  <a:pt x="6739" y="2253"/>
                  <a:pt x="7752" y="2098"/>
                  <a:pt x="7763" y="2098"/>
                </a:cubicBezTo>
                <a:cubicBezTo>
                  <a:pt x="7823" y="2086"/>
                  <a:pt x="7882" y="2038"/>
                  <a:pt x="7906" y="1979"/>
                </a:cubicBezTo>
                <a:cubicBezTo>
                  <a:pt x="7918" y="1955"/>
                  <a:pt x="7882" y="1884"/>
                  <a:pt x="7847" y="1836"/>
                </a:cubicBezTo>
                <a:cubicBezTo>
                  <a:pt x="7807" y="1806"/>
                  <a:pt x="7083" y="1226"/>
                  <a:pt x="6150" y="1226"/>
                </a:cubicBezTo>
                <a:cubicBezTo>
                  <a:pt x="5968" y="1226"/>
                  <a:pt x="5779" y="1248"/>
                  <a:pt x="5585" y="1300"/>
                </a:cubicBezTo>
                <a:cubicBezTo>
                  <a:pt x="5430" y="1336"/>
                  <a:pt x="5299" y="1383"/>
                  <a:pt x="5168" y="1455"/>
                </a:cubicBezTo>
                <a:cubicBezTo>
                  <a:pt x="5144" y="1407"/>
                  <a:pt x="5132" y="1360"/>
                  <a:pt x="5108" y="1300"/>
                </a:cubicBezTo>
                <a:cubicBezTo>
                  <a:pt x="4584" y="181"/>
                  <a:pt x="3382" y="2"/>
                  <a:pt x="3322" y="2"/>
                </a:cubicBezTo>
                <a:cubicBezTo>
                  <a:pt x="3313" y="1"/>
                  <a:pt x="3304" y="0"/>
                  <a:pt x="32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31" name="Google Shape;12831;p67"/>
          <p:cNvGrpSpPr/>
          <p:nvPr/>
        </p:nvGrpSpPr>
        <p:grpSpPr>
          <a:xfrm>
            <a:off x="7531277" y="2886354"/>
            <a:ext cx="185184" cy="367296"/>
            <a:chOff x="7531277" y="2886354"/>
            <a:chExt cx="185184" cy="367296"/>
          </a:xfrm>
        </p:grpSpPr>
        <p:sp>
          <p:nvSpPr>
            <p:cNvPr id="12832" name="Google Shape;12832;p67"/>
            <p:cNvSpPr/>
            <p:nvPr/>
          </p:nvSpPr>
          <p:spPr>
            <a:xfrm>
              <a:off x="7531277" y="2886354"/>
              <a:ext cx="185184" cy="367296"/>
            </a:xfrm>
            <a:custGeom>
              <a:rect b="b" l="l" r="r" t="t"/>
              <a:pathLst>
                <a:path extrusionOk="0" h="11478" w="5787">
                  <a:moveTo>
                    <a:pt x="2894" y="667"/>
                  </a:moveTo>
                  <a:lnTo>
                    <a:pt x="4810" y="5775"/>
                  </a:lnTo>
                  <a:lnTo>
                    <a:pt x="3977" y="5775"/>
                  </a:lnTo>
                  <a:cubicBezTo>
                    <a:pt x="3894" y="5775"/>
                    <a:pt x="3822" y="5846"/>
                    <a:pt x="3822" y="5942"/>
                  </a:cubicBezTo>
                  <a:cubicBezTo>
                    <a:pt x="3822" y="6025"/>
                    <a:pt x="3894" y="6096"/>
                    <a:pt x="3977" y="6096"/>
                  </a:cubicBezTo>
                  <a:lnTo>
                    <a:pt x="4179" y="6096"/>
                  </a:lnTo>
                  <a:lnTo>
                    <a:pt x="5156" y="8287"/>
                  </a:lnTo>
                  <a:lnTo>
                    <a:pt x="4513" y="8287"/>
                  </a:lnTo>
                  <a:cubicBezTo>
                    <a:pt x="4429" y="8287"/>
                    <a:pt x="4358" y="8359"/>
                    <a:pt x="4358" y="8454"/>
                  </a:cubicBezTo>
                  <a:cubicBezTo>
                    <a:pt x="4358" y="8549"/>
                    <a:pt x="4429" y="8620"/>
                    <a:pt x="4513" y="8620"/>
                  </a:cubicBezTo>
                  <a:lnTo>
                    <a:pt x="4632" y="8620"/>
                  </a:lnTo>
                  <a:lnTo>
                    <a:pt x="5310" y="9716"/>
                  </a:lnTo>
                  <a:lnTo>
                    <a:pt x="500" y="9716"/>
                  </a:lnTo>
                  <a:lnTo>
                    <a:pt x="1167" y="8620"/>
                  </a:lnTo>
                  <a:lnTo>
                    <a:pt x="2894" y="8620"/>
                  </a:lnTo>
                  <a:cubicBezTo>
                    <a:pt x="2977" y="8620"/>
                    <a:pt x="3060" y="8549"/>
                    <a:pt x="3060" y="8454"/>
                  </a:cubicBezTo>
                  <a:cubicBezTo>
                    <a:pt x="3060" y="8359"/>
                    <a:pt x="2977" y="8287"/>
                    <a:pt x="2894" y="8287"/>
                  </a:cubicBezTo>
                  <a:lnTo>
                    <a:pt x="631" y="8287"/>
                  </a:lnTo>
                  <a:lnTo>
                    <a:pt x="1608" y="6096"/>
                  </a:lnTo>
                  <a:lnTo>
                    <a:pt x="2346" y="6096"/>
                  </a:lnTo>
                  <a:cubicBezTo>
                    <a:pt x="2429" y="6096"/>
                    <a:pt x="2501" y="6025"/>
                    <a:pt x="2501" y="5942"/>
                  </a:cubicBezTo>
                  <a:cubicBezTo>
                    <a:pt x="2501" y="5846"/>
                    <a:pt x="2429" y="5775"/>
                    <a:pt x="2346" y="5775"/>
                  </a:cubicBezTo>
                  <a:lnTo>
                    <a:pt x="977" y="5775"/>
                  </a:lnTo>
                  <a:lnTo>
                    <a:pt x="2894" y="667"/>
                  </a:lnTo>
                  <a:close/>
                  <a:moveTo>
                    <a:pt x="3263" y="10049"/>
                  </a:moveTo>
                  <a:lnTo>
                    <a:pt x="3263" y="11145"/>
                  </a:lnTo>
                  <a:lnTo>
                    <a:pt x="2524" y="11145"/>
                  </a:lnTo>
                  <a:lnTo>
                    <a:pt x="2524" y="10049"/>
                  </a:lnTo>
                  <a:close/>
                  <a:moveTo>
                    <a:pt x="2882" y="0"/>
                  </a:moveTo>
                  <a:cubicBezTo>
                    <a:pt x="2810" y="0"/>
                    <a:pt x="2751" y="48"/>
                    <a:pt x="2715" y="108"/>
                  </a:cubicBezTo>
                  <a:lnTo>
                    <a:pt x="560" y="5870"/>
                  </a:lnTo>
                  <a:cubicBezTo>
                    <a:pt x="548" y="5906"/>
                    <a:pt x="548" y="5965"/>
                    <a:pt x="572" y="6013"/>
                  </a:cubicBezTo>
                  <a:cubicBezTo>
                    <a:pt x="596" y="6061"/>
                    <a:pt x="667" y="6084"/>
                    <a:pt x="703" y="6084"/>
                  </a:cubicBezTo>
                  <a:lnTo>
                    <a:pt x="1227" y="6084"/>
                  </a:lnTo>
                  <a:lnTo>
                    <a:pt x="203" y="8359"/>
                  </a:lnTo>
                  <a:cubicBezTo>
                    <a:pt x="167" y="8406"/>
                    <a:pt x="191" y="8478"/>
                    <a:pt x="215" y="8525"/>
                  </a:cubicBezTo>
                  <a:cubicBezTo>
                    <a:pt x="250" y="8573"/>
                    <a:pt x="298" y="8597"/>
                    <a:pt x="369" y="8597"/>
                  </a:cubicBezTo>
                  <a:lnTo>
                    <a:pt x="750" y="8597"/>
                  </a:lnTo>
                  <a:lnTo>
                    <a:pt x="36" y="9787"/>
                  </a:lnTo>
                  <a:cubicBezTo>
                    <a:pt x="0" y="9835"/>
                    <a:pt x="0" y="9906"/>
                    <a:pt x="36" y="9954"/>
                  </a:cubicBezTo>
                  <a:cubicBezTo>
                    <a:pt x="72" y="10013"/>
                    <a:pt x="119" y="10049"/>
                    <a:pt x="191" y="10049"/>
                  </a:cubicBezTo>
                  <a:lnTo>
                    <a:pt x="2179" y="10049"/>
                  </a:lnTo>
                  <a:lnTo>
                    <a:pt x="2179" y="11145"/>
                  </a:lnTo>
                  <a:lnTo>
                    <a:pt x="1989" y="11145"/>
                  </a:lnTo>
                  <a:cubicBezTo>
                    <a:pt x="1893" y="11145"/>
                    <a:pt x="1822" y="11228"/>
                    <a:pt x="1822" y="11311"/>
                  </a:cubicBezTo>
                  <a:cubicBezTo>
                    <a:pt x="1822" y="11407"/>
                    <a:pt x="1893" y="11478"/>
                    <a:pt x="1989" y="11478"/>
                  </a:cubicBezTo>
                  <a:lnTo>
                    <a:pt x="3786" y="11478"/>
                  </a:lnTo>
                  <a:cubicBezTo>
                    <a:pt x="3870" y="11478"/>
                    <a:pt x="3953" y="11407"/>
                    <a:pt x="3953" y="11311"/>
                  </a:cubicBezTo>
                  <a:cubicBezTo>
                    <a:pt x="3953" y="11228"/>
                    <a:pt x="3870" y="11145"/>
                    <a:pt x="3786" y="11145"/>
                  </a:cubicBezTo>
                  <a:lnTo>
                    <a:pt x="3596" y="11145"/>
                  </a:lnTo>
                  <a:lnTo>
                    <a:pt x="3596" y="10049"/>
                  </a:lnTo>
                  <a:lnTo>
                    <a:pt x="5584" y="10049"/>
                  </a:lnTo>
                  <a:cubicBezTo>
                    <a:pt x="5644" y="10049"/>
                    <a:pt x="5703" y="10013"/>
                    <a:pt x="5739" y="9954"/>
                  </a:cubicBezTo>
                  <a:cubicBezTo>
                    <a:pt x="5787" y="9918"/>
                    <a:pt x="5787" y="9859"/>
                    <a:pt x="5739" y="9787"/>
                  </a:cubicBezTo>
                  <a:lnTo>
                    <a:pt x="5025" y="8597"/>
                  </a:lnTo>
                  <a:lnTo>
                    <a:pt x="5406" y="8597"/>
                  </a:lnTo>
                  <a:cubicBezTo>
                    <a:pt x="5465" y="8597"/>
                    <a:pt x="5513" y="8573"/>
                    <a:pt x="5549" y="8525"/>
                  </a:cubicBezTo>
                  <a:cubicBezTo>
                    <a:pt x="5572" y="8490"/>
                    <a:pt x="5572" y="8418"/>
                    <a:pt x="5561" y="8359"/>
                  </a:cubicBezTo>
                  <a:lnTo>
                    <a:pt x="4537" y="6084"/>
                  </a:lnTo>
                  <a:lnTo>
                    <a:pt x="5049" y="6084"/>
                  </a:lnTo>
                  <a:cubicBezTo>
                    <a:pt x="5108" y="6084"/>
                    <a:pt x="5156" y="6061"/>
                    <a:pt x="5191" y="6013"/>
                  </a:cubicBezTo>
                  <a:cubicBezTo>
                    <a:pt x="5215" y="5965"/>
                    <a:pt x="5227" y="5906"/>
                    <a:pt x="5203" y="5870"/>
                  </a:cubicBezTo>
                  <a:lnTo>
                    <a:pt x="3048" y="108"/>
                  </a:lnTo>
                  <a:cubicBezTo>
                    <a:pt x="3013" y="48"/>
                    <a:pt x="2953" y="0"/>
                    <a:pt x="288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3" name="Google Shape;12833;p67"/>
            <p:cNvSpPr/>
            <p:nvPr/>
          </p:nvSpPr>
          <p:spPr>
            <a:xfrm>
              <a:off x="7642157" y="3151154"/>
              <a:ext cx="16032" cy="10688"/>
            </a:xfrm>
            <a:custGeom>
              <a:rect b="b" l="l" r="r" t="t"/>
              <a:pathLst>
                <a:path extrusionOk="0" h="334" w="501">
                  <a:moveTo>
                    <a:pt x="155" y="0"/>
                  </a:moveTo>
                  <a:cubicBezTo>
                    <a:pt x="71" y="0"/>
                    <a:pt x="0" y="72"/>
                    <a:pt x="0" y="167"/>
                  </a:cubicBezTo>
                  <a:cubicBezTo>
                    <a:pt x="0" y="250"/>
                    <a:pt x="71" y="334"/>
                    <a:pt x="155" y="334"/>
                  </a:cubicBezTo>
                  <a:lnTo>
                    <a:pt x="333" y="334"/>
                  </a:lnTo>
                  <a:cubicBezTo>
                    <a:pt x="429" y="334"/>
                    <a:pt x="500" y="250"/>
                    <a:pt x="500" y="167"/>
                  </a:cubicBezTo>
                  <a:cubicBezTo>
                    <a:pt x="500" y="72"/>
                    <a:pt x="429" y="0"/>
                    <a:pt x="3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4" name="Google Shape;12834;p67"/>
            <p:cNvSpPr/>
            <p:nvPr/>
          </p:nvSpPr>
          <p:spPr>
            <a:xfrm>
              <a:off x="7625005" y="3070738"/>
              <a:ext cx="16032" cy="10336"/>
            </a:xfrm>
            <a:custGeom>
              <a:rect b="b" l="l" r="r" t="t"/>
              <a:pathLst>
                <a:path extrusionOk="0" h="323" w="501">
                  <a:moveTo>
                    <a:pt x="155" y="1"/>
                  </a:moveTo>
                  <a:cubicBezTo>
                    <a:pt x="72" y="1"/>
                    <a:pt x="0" y="72"/>
                    <a:pt x="0" y="168"/>
                  </a:cubicBezTo>
                  <a:cubicBezTo>
                    <a:pt x="0" y="251"/>
                    <a:pt x="72" y="322"/>
                    <a:pt x="155" y="322"/>
                  </a:cubicBezTo>
                  <a:lnTo>
                    <a:pt x="334" y="322"/>
                  </a:lnTo>
                  <a:cubicBezTo>
                    <a:pt x="429" y="322"/>
                    <a:pt x="500" y="251"/>
                    <a:pt x="500" y="168"/>
                  </a:cubicBezTo>
                  <a:cubicBezTo>
                    <a:pt x="500" y="72"/>
                    <a:pt x="429" y="1"/>
                    <a:pt x="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35" name="Google Shape;12835;p67"/>
          <p:cNvGrpSpPr/>
          <p:nvPr/>
        </p:nvGrpSpPr>
        <p:grpSpPr>
          <a:xfrm>
            <a:off x="6926637" y="2886738"/>
            <a:ext cx="297184" cy="367296"/>
            <a:chOff x="6926637" y="2886738"/>
            <a:chExt cx="297184" cy="367296"/>
          </a:xfrm>
        </p:grpSpPr>
        <p:sp>
          <p:nvSpPr>
            <p:cNvPr id="12836" name="Google Shape;12836;p67"/>
            <p:cNvSpPr/>
            <p:nvPr/>
          </p:nvSpPr>
          <p:spPr>
            <a:xfrm>
              <a:off x="7006637" y="2961202"/>
              <a:ext cx="106720" cy="100064"/>
            </a:xfrm>
            <a:custGeom>
              <a:rect b="b" l="l" r="r" t="t"/>
              <a:pathLst>
                <a:path extrusionOk="0" h="3127" w="3335">
                  <a:moveTo>
                    <a:pt x="2155" y="1"/>
                  </a:moveTo>
                  <a:cubicBezTo>
                    <a:pt x="1646" y="1"/>
                    <a:pt x="1141" y="200"/>
                    <a:pt x="762" y="578"/>
                  </a:cubicBezTo>
                  <a:cubicBezTo>
                    <a:pt x="108" y="1233"/>
                    <a:pt x="0" y="2281"/>
                    <a:pt x="512" y="3055"/>
                  </a:cubicBezTo>
                  <a:cubicBezTo>
                    <a:pt x="536" y="3091"/>
                    <a:pt x="596" y="3126"/>
                    <a:pt x="643" y="3126"/>
                  </a:cubicBezTo>
                  <a:cubicBezTo>
                    <a:pt x="667" y="3126"/>
                    <a:pt x="703" y="3114"/>
                    <a:pt x="727" y="3091"/>
                  </a:cubicBezTo>
                  <a:cubicBezTo>
                    <a:pt x="810" y="3055"/>
                    <a:pt x="834" y="2948"/>
                    <a:pt x="774" y="2852"/>
                  </a:cubicBezTo>
                  <a:cubicBezTo>
                    <a:pt x="346" y="2221"/>
                    <a:pt x="429" y="1352"/>
                    <a:pt x="989" y="805"/>
                  </a:cubicBezTo>
                  <a:cubicBezTo>
                    <a:pt x="1306" y="488"/>
                    <a:pt x="1726" y="322"/>
                    <a:pt x="2149" y="322"/>
                  </a:cubicBezTo>
                  <a:cubicBezTo>
                    <a:pt x="2457" y="322"/>
                    <a:pt x="2766" y="410"/>
                    <a:pt x="3036" y="590"/>
                  </a:cubicBezTo>
                  <a:cubicBezTo>
                    <a:pt x="3065" y="609"/>
                    <a:pt x="3099" y="619"/>
                    <a:pt x="3134" y="619"/>
                  </a:cubicBezTo>
                  <a:cubicBezTo>
                    <a:pt x="3186" y="619"/>
                    <a:pt x="3239" y="597"/>
                    <a:pt x="3275" y="555"/>
                  </a:cubicBezTo>
                  <a:cubicBezTo>
                    <a:pt x="3334" y="471"/>
                    <a:pt x="3310" y="376"/>
                    <a:pt x="3227" y="328"/>
                  </a:cubicBezTo>
                  <a:cubicBezTo>
                    <a:pt x="2900" y="107"/>
                    <a:pt x="2527" y="1"/>
                    <a:pt x="2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7" name="Google Shape;12837;p67"/>
            <p:cNvSpPr/>
            <p:nvPr/>
          </p:nvSpPr>
          <p:spPr>
            <a:xfrm>
              <a:off x="7037485" y="2986738"/>
              <a:ext cx="106720" cy="100800"/>
            </a:xfrm>
            <a:custGeom>
              <a:rect b="b" l="l" r="r" t="t"/>
              <a:pathLst>
                <a:path extrusionOk="0" h="3150" w="3335">
                  <a:moveTo>
                    <a:pt x="2689" y="0"/>
                  </a:moveTo>
                  <a:cubicBezTo>
                    <a:pt x="2658" y="0"/>
                    <a:pt x="2626" y="10"/>
                    <a:pt x="2596" y="30"/>
                  </a:cubicBezTo>
                  <a:cubicBezTo>
                    <a:pt x="2525" y="78"/>
                    <a:pt x="2489" y="185"/>
                    <a:pt x="2549" y="269"/>
                  </a:cubicBezTo>
                  <a:cubicBezTo>
                    <a:pt x="2977" y="911"/>
                    <a:pt x="2894" y="1781"/>
                    <a:pt x="2346" y="2328"/>
                  </a:cubicBezTo>
                  <a:cubicBezTo>
                    <a:pt x="2025" y="2643"/>
                    <a:pt x="1605" y="2808"/>
                    <a:pt x="1183" y="2808"/>
                  </a:cubicBezTo>
                  <a:cubicBezTo>
                    <a:pt x="872" y="2808"/>
                    <a:pt x="560" y="2718"/>
                    <a:pt x="287" y="2531"/>
                  </a:cubicBezTo>
                  <a:cubicBezTo>
                    <a:pt x="261" y="2518"/>
                    <a:pt x="231" y="2511"/>
                    <a:pt x="200" y="2511"/>
                  </a:cubicBezTo>
                  <a:cubicBezTo>
                    <a:pt x="144" y="2511"/>
                    <a:pt x="87" y="2533"/>
                    <a:pt x="48" y="2578"/>
                  </a:cubicBezTo>
                  <a:cubicBezTo>
                    <a:pt x="1" y="2650"/>
                    <a:pt x="25" y="2757"/>
                    <a:pt x="96" y="2816"/>
                  </a:cubicBezTo>
                  <a:cubicBezTo>
                    <a:pt x="418" y="3043"/>
                    <a:pt x="799" y="3150"/>
                    <a:pt x="1180" y="3150"/>
                  </a:cubicBezTo>
                  <a:cubicBezTo>
                    <a:pt x="1691" y="3150"/>
                    <a:pt x="2192" y="2947"/>
                    <a:pt x="2584" y="2566"/>
                  </a:cubicBezTo>
                  <a:cubicBezTo>
                    <a:pt x="3239" y="1888"/>
                    <a:pt x="3335" y="852"/>
                    <a:pt x="2834" y="78"/>
                  </a:cubicBezTo>
                  <a:cubicBezTo>
                    <a:pt x="2804" y="32"/>
                    <a:pt x="2748" y="0"/>
                    <a:pt x="26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38" name="Google Shape;12838;p67"/>
            <p:cNvSpPr/>
            <p:nvPr/>
          </p:nvSpPr>
          <p:spPr>
            <a:xfrm>
              <a:off x="6926637" y="2886738"/>
              <a:ext cx="297184" cy="367296"/>
            </a:xfrm>
            <a:custGeom>
              <a:rect b="b" l="l" r="r" t="t"/>
              <a:pathLst>
                <a:path extrusionOk="0" h="11478" w="9287">
                  <a:moveTo>
                    <a:pt x="4644" y="441"/>
                  </a:moveTo>
                  <a:cubicBezTo>
                    <a:pt x="4822" y="691"/>
                    <a:pt x="5108" y="1191"/>
                    <a:pt x="4989" y="1631"/>
                  </a:cubicBezTo>
                  <a:cubicBezTo>
                    <a:pt x="4882" y="1608"/>
                    <a:pt x="4763" y="1608"/>
                    <a:pt x="4644" y="1608"/>
                  </a:cubicBezTo>
                  <a:cubicBezTo>
                    <a:pt x="4524" y="1608"/>
                    <a:pt x="4417" y="1608"/>
                    <a:pt x="4298" y="1631"/>
                  </a:cubicBezTo>
                  <a:cubicBezTo>
                    <a:pt x="4179" y="1191"/>
                    <a:pt x="4465" y="691"/>
                    <a:pt x="4644" y="441"/>
                  </a:cubicBezTo>
                  <a:close/>
                  <a:moveTo>
                    <a:pt x="3167" y="738"/>
                  </a:moveTo>
                  <a:lnTo>
                    <a:pt x="3167" y="738"/>
                  </a:lnTo>
                  <a:cubicBezTo>
                    <a:pt x="3441" y="893"/>
                    <a:pt x="3905" y="1250"/>
                    <a:pt x="3941" y="1703"/>
                  </a:cubicBezTo>
                  <a:cubicBezTo>
                    <a:pt x="3727" y="1762"/>
                    <a:pt x="3512" y="1846"/>
                    <a:pt x="3322" y="1965"/>
                  </a:cubicBezTo>
                  <a:cubicBezTo>
                    <a:pt x="3036" y="1608"/>
                    <a:pt x="3108" y="1036"/>
                    <a:pt x="3167" y="738"/>
                  </a:cubicBezTo>
                  <a:close/>
                  <a:moveTo>
                    <a:pt x="6120" y="738"/>
                  </a:moveTo>
                  <a:lnTo>
                    <a:pt x="6120" y="738"/>
                  </a:lnTo>
                  <a:cubicBezTo>
                    <a:pt x="6179" y="1048"/>
                    <a:pt x="6251" y="1608"/>
                    <a:pt x="5965" y="1965"/>
                  </a:cubicBezTo>
                  <a:cubicBezTo>
                    <a:pt x="5775" y="1846"/>
                    <a:pt x="5572" y="1774"/>
                    <a:pt x="5346" y="1703"/>
                  </a:cubicBezTo>
                  <a:cubicBezTo>
                    <a:pt x="5406" y="1250"/>
                    <a:pt x="5870" y="893"/>
                    <a:pt x="6120" y="738"/>
                  </a:cubicBezTo>
                  <a:close/>
                  <a:moveTo>
                    <a:pt x="1917" y="1572"/>
                  </a:moveTo>
                  <a:lnTo>
                    <a:pt x="1917" y="1572"/>
                  </a:lnTo>
                  <a:cubicBezTo>
                    <a:pt x="2024" y="1584"/>
                    <a:pt x="2155" y="1608"/>
                    <a:pt x="2310" y="1667"/>
                  </a:cubicBezTo>
                  <a:cubicBezTo>
                    <a:pt x="2548" y="1762"/>
                    <a:pt x="2858" y="1905"/>
                    <a:pt x="3012" y="2179"/>
                  </a:cubicBezTo>
                  <a:cubicBezTo>
                    <a:pt x="2834" y="2310"/>
                    <a:pt x="2667" y="2477"/>
                    <a:pt x="2536" y="2655"/>
                  </a:cubicBezTo>
                  <a:cubicBezTo>
                    <a:pt x="2143" y="2441"/>
                    <a:pt x="1977" y="1881"/>
                    <a:pt x="1917" y="1572"/>
                  </a:cubicBezTo>
                  <a:close/>
                  <a:moveTo>
                    <a:pt x="7382" y="1572"/>
                  </a:moveTo>
                  <a:cubicBezTo>
                    <a:pt x="7370" y="1667"/>
                    <a:pt x="7334" y="1810"/>
                    <a:pt x="7275" y="1953"/>
                  </a:cubicBezTo>
                  <a:cubicBezTo>
                    <a:pt x="7191" y="2191"/>
                    <a:pt x="7037" y="2501"/>
                    <a:pt x="6775" y="2655"/>
                  </a:cubicBezTo>
                  <a:cubicBezTo>
                    <a:pt x="6632" y="2477"/>
                    <a:pt x="6477" y="2310"/>
                    <a:pt x="6298" y="2179"/>
                  </a:cubicBezTo>
                  <a:cubicBezTo>
                    <a:pt x="6501" y="1774"/>
                    <a:pt x="7072" y="1631"/>
                    <a:pt x="7382" y="1572"/>
                  </a:cubicBezTo>
                  <a:close/>
                  <a:moveTo>
                    <a:pt x="1642" y="2755"/>
                  </a:moveTo>
                  <a:cubicBezTo>
                    <a:pt x="1872" y="2755"/>
                    <a:pt x="2131" y="2801"/>
                    <a:pt x="2322" y="2953"/>
                  </a:cubicBezTo>
                  <a:cubicBezTo>
                    <a:pt x="2203" y="3144"/>
                    <a:pt x="2131" y="3358"/>
                    <a:pt x="2060" y="3572"/>
                  </a:cubicBezTo>
                  <a:cubicBezTo>
                    <a:pt x="1607" y="3548"/>
                    <a:pt x="1250" y="3084"/>
                    <a:pt x="1084" y="2822"/>
                  </a:cubicBezTo>
                  <a:cubicBezTo>
                    <a:pt x="1191" y="2786"/>
                    <a:pt x="1322" y="2774"/>
                    <a:pt x="1476" y="2763"/>
                  </a:cubicBezTo>
                  <a:cubicBezTo>
                    <a:pt x="1529" y="2758"/>
                    <a:pt x="1585" y="2755"/>
                    <a:pt x="1642" y="2755"/>
                  </a:cubicBezTo>
                  <a:close/>
                  <a:moveTo>
                    <a:pt x="7670" y="2763"/>
                  </a:moveTo>
                  <a:cubicBezTo>
                    <a:pt x="7877" y="2763"/>
                    <a:pt x="8075" y="2795"/>
                    <a:pt x="8215" y="2822"/>
                  </a:cubicBezTo>
                  <a:cubicBezTo>
                    <a:pt x="8156" y="2905"/>
                    <a:pt x="8084" y="3013"/>
                    <a:pt x="7977" y="3132"/>
                  </a:cubicBezTo>
                  <a:cubicBezTo>
                    <a:pt x="7799" y="3322"/>
                    <a:pt x="7549" y="3560"/>
                    <a:pt x="7239" y="3596"/>
                  </a:cubicBezTo>
                  <a:cubicBezTo>
                    <a:pt x="7180" y="3370"/>
                    <a:pt x="7084" y="3155"/>
                    <a:pt x="6965" y="2965"/>
                  </a:cubicBezTo>
                  <a:cubicBezTo>
                    <a:pt x="7160" y="2809"/>
                    <a:pt x="7422" y="2763"/>
                    <a:pt x="7670" y="2763"/>
                  </a:cubicBezTo>
                  <a:close/>
                  <a:moveTo>
                    <a:pt x="7544" y="3920"/>
                  </a:moveTo>
                  <a:cubicBezTo>
                    <a:pt x="7912" y="3920"/>
                    <a:pt x="8297" y="4139"/>
                    <a:pt x="8513" y="4287"/>
                  </a:cubicBezTo>
                  <a:cubicBezTo>
                    <a:pt x="8430" y="4346"/>
                    <a:pt x="8311" y="4417"/>
                    <a:pt x="8168" y="4477"/>
                  </a:cubicBezTo>
                  <a:cubicBezTo>
                    <a:pt x="7983" y="4569"/>
                    <a:pt x="7748" y="4655"/>
                    <a:pt x="7512" y="4655"/>
                  </a:cubicBezTo>
                  <a:cubicBezTo>
                    <a:pt x="7445" y="4655"/>
                    <a:pt x="7377" y="4648"/>
                    <a:pt x="7311" y="4632"/>
                  </a:cubicBezTo>
                  <a:cubicBezTo>
                    <a:pt x="7322" y="4525"/>
                    <a:pt x="7322" y="4406"/>
                    <a:pt x="7322" y="4287"/>
                  </a:cubicBezTo>
                  <a:cubicBezTo>
                    <a:pt x="7322" y="4167"/>
                    <a:pt x="7322" y="4072"/>
                    <a:pt x="7311" y="3953"/>
                  </a:cubicBezTo>
                  <a:cubicBezTo>
                    <a:pt x="7386" y="3930"/>
                    <a:pt x="7465" y="3920"/>
                    <a:pt x="7544" y="3920"/>
                  </a:cubicBezTo>
                  <a:close/>
                  <a:moveTo>
                    <a:pt x="1744" y="3920"/>
                  </a:moveTo>
                  <a:cubicBezTo>
                    <a:pt x="1823" y="3920"/>
                    <a:pt x="1901" y="3930"/>
                    <a:pt x="1977" y="3953"/>
                  </a:cubicBezTo>
                  <a:cubicBezTo>
                    <a:pt x="1965" y="4048"/>
                    <a:pt x="1965" y="4167"/>
                    <a:pt x="1965" y="4287"/>
                  </a:cubicBezTo>
                  <a:cubicBezTo>
                    <a:pt x="1965" y="4406"/>
                    <a:pt x="1965" y="4513"/>
                    <a:pt x="1977" y="4632"/>
                  </a:cubicBezTo>
                  <a:cubicBezTo>
                    <a:pt x="1903" y="4654"/>
                    <a:pt x="1827" y="4664"/>
                    <a:pt x="1751" y="4664"/>
                  </a:cubicBezTo>
                  <a:cubicBezTo>
                    <a:pt x="1383" y="4664"/>
                    <a:pt x="1003" y="4434"/>
                    <a:pt x="786" y="4287"/>
                  </a:cubicBezTo>
                  <a:cubicBezTo>
                    <a:pt x="1002" y="4139"/>
                    <a:pt x="1379" y="3920"/>
                    <a:pt x="1744" y="3920"/>
                  </a:cubicBezTo>
                  <a:close/>
                  <a:moveTo>
                    <a:pt x="7251" y="5001"/>
                  </a:moveTo>
                  <a:cubicBezTo>
                    <a:pt x="7680" y="5049"/>
                    <a:pt x="8037" y="5513"/>
                    <a:pt x="8215" y="5763"/>
                  </a:cubicBezTo>
                  <a:cubicBezTo>
                    <a:pt x="8108" y="5799"/>
                    <a:pt x="7977" y="5811"/>
                    <a:pt x="7834" y="5822"/>
                  </a:cubicBezTo>
                  <a:cubicBezTo>
                    <a:pt x="7790" y="5824"/>
                    <a:pt x="7743" y="5826"/>
                    <a:pt x="7695" y="5826"/>
                  </a:cubicBezTo>
                  <a:cubicBezTo>
                    <a:pt x="7451" y="5826"/>
                    <a:pt x="7176" y="5791"/>
                    <a:pt x="6977" y="5632"/>
                  </a:cubicBezTo>
                  <a:cubicBezTo>
                    <a:pt x="7096" y="5441"/>
                    <a:pt x="7180" y="5227"/>
                    <a:pt x="7251" y="5001"/>
                  </a:cubicBezTo>
                  <a:close/>
                  <a:moveTo>
                    <a:pt x="2072" y="4989"/>
                  </a:moveTo>
                  <a:cubicBezTo>
                    <a:pt x="2131" y="5215"/>
                    <a:pt x="2215" y="5418"/>
                    <a:pt x="2334" y="5608"/>
                  </a:cubicBezTo>
                  <a:cubicBezTo>
                    <a:pt x="2127" y="5775"/>
                    <a:pt x="1853" y="5826"/>
                    <a:pt x="1600" y="5826"/>
                  </a:cubicBezTo>
                  <a:cubicBezTo>
                    <a:pt x="1401" y="5826"/>
                    <a:pt x="1214" y="5794"/>
                    <a:pt x="1084" y="5763"/>
                  </a:cubicBezTo>
                  <a:cubicBezTo>
                    <a:pt x="1143" y="5668"/>
                    <a:pt x="1226" y="5572"/>
                    <a:pt x="1322" y="5453"/>
                  </a:cubicBezTo>
                  <a:cubicBezTo>
                    <a:pt x="1500" y="5263"/>
                    <a:pt x="1762" y="5013"/>
                    <a:pt x="2072" y="4989"/>
                  </a:cubicBezTo>
                  <a:close/>
                  <a:moveTo>
                    <a:pt x="4644" y="1941"/>
                  </a:moveTo>
                  <a:cubicBezTo>
                    <a:pt x="5941" y="1941"/>
                    <a:pt x="6989" y="3001"/>
                    <a:pt x="6989" y="4287"/>
                  </a:cubicBezTo>
                  <a:cubicBezTo>
                    <a:pt x="6989" y="5584"/>
                    <a:pt x="5941" y="6644"/>
                    <a:pt x="4644" y="6644"/>
                  </a:cubicBezTo>
                  <a:cubicBezTo>
                    <a:pt x="3346" y="6644"/>
                    <a:pt x="2298" y="5584"/>
                    <a:pt x="2298" y="4287"/>
                  </a:cubicBezTo>
                  <a:cubicBezTo>
                    <a:pt x="2298" y="2989"/>
                    <a:pt x="3346" y="1941"/>
                    <a:pt x="4644" y="1941"/>
                  </a:cubicBezTo>
                  <a:close/>
                  <a:moveTo>
                    <a:pt x="2512" y="5941"/>
                  </a:moveTo>
                  <a:cubicBezTo>
                    <a:pt x="2655" y="6120"/>
                    <a:pt x="2810" y="6287"/>
                    <a:pt x="2989" y="6418"/>
                  </a:cubicBezTo>
                  <a:cubicBezTo>
                    <a:pt x="2798" y="6799"/>
                    <a:pt x="2238" y="6965"/>
                    <a:pt x="1917" y="7025"/>
                  </a:cubicBezTo>
                  <a:cubicBezTo>
                    <a:pt x="1929" y="6918"/>
                    <a:pt x="1965" y="6787"/>
                    <a:pt x="2012" y="6656"/>
                  </a:cubicBezTo>
                  <a:cubicBezTo>
                    <a:pt x="2096" y="6406"/>
                    <a:pt x="2250" y="6096"/>
                    <a:pt x="2512" y="5941"/>
                  </a:cubicBezTo>
                  <a:close/>
                  <a:moveTo>
                    <a:pt x="6763" y="5941"/>
                  </a:moveTo>
                  <a:cubicBezTo>
                    <a:pt x="7144" y="6156"/>
                    <a:pt x="7311" y="6715"/>
                    <a:pt x="7370" y="7025"/>
                  </a:cubicBezTo>
                  <a:cubicBezTo>
                    <a:pt x="7275" y="7001"/>
                    <a:pt x="7144" y="6965"/>
                    <a:pt x="7001" y="6930"/>
                  </a:cubicBezTo>
                  <a:cubicBezTo>
                    <a:pt x="6739" y="6834"/>
                    <a:pt x="6429" y="6692"/>
                    <a:pt x="6287" y="6418"/>
                  </a:cubicBezTo>
                  <a:cubicBezTo>
                    <a:pt x="6465" y="6287"/>
                    <a:pt x="6620" y="6120"/>
                    <a:pt x="6763" y="5941"/>
                  </a:cubicBezTo>
                  <a:close/>
                  <a:moveTo>
                    <a:pt x="3322" y="6632"/>
                  </a:moveTo>
                  <a:cubicBezTo>
                    <a:pt x="3512" y="6751"/>
                    <a:pt x="3727" y="6823"/>
                    <a:pt x="3941" y="6894"/>
                  </a:cubicBezTo>
                  <a:cubicBezTo>
                    <a:pt x="3905" y="7323"/>
                    <a:pt x="3441" y="7680"/>
                    <a:pt x="3167" y="7858"/>
                  </a:cubicBezTo>
                  <a:cubicBezTo>
                    <a:pt x="3108" y="7549"/>
                    <a:pt x="3036" y="6989"/>
                    <a:pt x="3322" y="6632"/>
                  </a:cubicBezTo>
                  <a:close/>
                  <a:moveTo>
                    <a:pt x="5965" y="6608"/>
                  </a:moveTo>
                  <a:cubicBezTo>
                    <a:pt x="6263" y="6965"/>
                    <a:pt x="6191" y="7549"/>
                    <a:pt x="6120" y="7858"/>
                  </a:cubicBezTo>
                  <a:cubicBezTo>
                    <a:pt x="6025" y="7799"/>
                    <a:pt x="5929" y="7727"/>
                    <a:pt x="5810" y="7620"/>
                  </a:cubicBezTo>
                  <a:cubicBezTo>
                    <a:pt x="5608" y="7442"/>
                    <a:pt x="5370" y="7192"/>
                    <a:pt x="5346" y="6882"/>
                  </a:cubicBezTo>
                  <a:cubicBezTo>
                    <a:pt x="5572" y="6823"/>
                    <a:pt x="5775" y="6727"/>
                    <a:pt x="5965" y="6608"/>
                  </a:cubicBezTo>
                  <a:close/>
                  <a:moveTo>
                    <a:pt x="4989" y="6954"/>
                  </a:moveTo>
                  <a:cubicBezTo>
                    <a:pt x="5120" y="7382"/>
                    <a:pt x="4822" y="7894"/>
                    <a:pt x="4644" y="8156"/>
                  </a:cubicBezTo>
                  <a:cubicBezTo>
                    <a:pt x="4584" y="8073"/>
                    <a:pt x="4513" y="7954"/>
                    <a:pt x="4453" y="7823"/>
                  </a:cubicBezTo>
                  <a:cubicBezTo>
                    <a:pt x="4334" y="7585"/>
                    <a:pt x="4227" y="7251"/>
                    <a:pt x="4298" y="6954"/>
                  </a:cubicBezTo>
                  <a:lnTo>
                    <a:pt x="4298" y="6954"/>
                  </a:lnTo>
                  <a:cubicBezTo>
                    <a:pt x="4405" y="6965"/>
                    <a:pt x="4524" y="6965"/>
                    <a:pt x="4644" y="6965"/>
                  </a:cubicBezTo>
                  <a:cubicBezTo>
                    <a:pt x="4763" y="6965"/>
                    <a:pt x="4870" y="6965"/>
                    <a:pt x="4989" y="6954"/>
                  </a:cubicBezTo>
                  <a:close/>
                  <a:moveTo>
                    <a:pt x="488" y="7787"/>
                  </a:moveTo>
                  <a:lnTo>
                    <a:pt x="488" y="7787"/>
                  </a:lnTo>
                  <a:cubicBezTo>
                    <a:pt x="1774" y="8132"/>
                    <a:pt x="2608" y="8728"/>
                    <a:pt x="3084" y="9204"/>
                  </a:cubicBezTo>
                  <a:cubicBezTo>
                    <a:pt x="3370" y="9490"/>
                    <a:pt x="3572" y="9751"/>
                    <a:pt x="3691" y="9930"/>
                  </a:cubicBezTo>
                  <a:cubicBezTo>
                    <a:pt x="2322" y="9668"/>
                    <a:pt x="1500" y="9049"/>
                    <a:pt x="1060" y="8573"/>
                  </a:cubicBezTo>
                  <a:cubicBezTo>
                    <a:pt x="774" y="8275"/>
                    <a:pt x="595" y="8001"/>
                    <a:pt x="488" y="7787"/>
                  </a:cubicBezTo>
                  <a:close/>
                  <a:moveTo>
                    <a:pt x="8811" y="7787"/>
                  </a:moveTo>
                  <a:lnTo>
                    <a:pt x="8811" y="7787"/>
                  </a:lnTo>
                  <a:cubicBezTo>
                    <a:pt x="8704" y="7989"/>
                    <a:pt x="8525" y="8275"/>
                    <a:pt x="8251" y="8573"/>
                  </a:cubicBezTo>
                  <a:cubicBezTo>
                    <a:pt x="7787" y="9049"/>
                    <a:pt x="6977" y="9668"/>
                    <a:pt x="5632" y="9930"/>
                  </a:cubicBezTo>
                  <a:cubicBezTo>
                    <a:pt x="5965" y="9394"/>
                    <a:pt x="6894" y="8299"/>
                    <a:pt x="8811" y="7787"/>
                  </a:cubicBezTo>
                  <a:close/>
                  <a:moveTo>
                    <a:pt x="4644" y="0"/>
                  </a:moveTo>
                  <a:cubicBezTo>
                    <a:pt x="4584" y="0"/>
                    <a:pt x="4548" y="24"/>
                    <a:pt x="4513" y="60"/>
                  </a:cubicBezTo>
                  <a:cubicBezTo>
                    <a:pt x="4477" y="96"/>
                    <a:pt x="4120" y="512"/>
                    <a:pt x="3989" y="1036"/>
                  </a:cubicBezTo>
                  <a:cubicBezTo>
                    <a:pt x="3655" y="596"/>
                    <a:pt x="3167" y="346"/>
                    <a:pt x="3143" y="334"/>
                  </a:cubicBezTo>
                  <a:cubicBezTo>
                    <a:pt x="3114" y="326"/>
                    <a:pt x="3085" y="315"/>
                    <a:pt x="3057" y="315"/>
                  </a:cubicBezTo>
                  <a:cubicBezTo>
                    <a:pt x="3038" y="315"/>
                    <a:pt x="3019" y="320"/>
                    <a:pt x="3000" y="334"/>
                  </a:cubicBezTo>
                  <a:cubicBezTo>
                    <a:pt x="2965" y="346"/>
                    <a:pt x="2929" y="393"/>
                    <a:pt x="2917" y="441"/>
                  </a:cubicBezTo>
                  <a:cubicBezTo>
                    <a:pt x="2905" y="465"/>
                    <a:pt x="2739" y="1000"/>
                    <a:pt x="2798" y="1536"/>
                  </a:cubicBezTo>
                  <a:cubicBezTo>
                    <a:pt x="2334" y="1274"/>
                    <a:pt x="1774" y="1227"/>
                    <a:pt x="1738" y="1227"/>
                  </a:cubicBezTo>
                  <a:cubicBezTo>
                    <a:pt x="1691" y="1227"/>
                    <a:pt x="1655" y="1239"/>
                    <a:pt x="1607" y="1274"/>
                  </a:cubicBezTo>
                  <a:cubicBezTo>
                    <a:pt x="1572" y="1298"/>
                    <a:pt x="1548" y="1358"/>
                    <a:pt x="1560" y="1405"/>
                  </a:cubicBezTo>
                  <a:cubicBezTo>
                    <a:pt x="1560" y="1429"/>
                    <a:pt x="1607" y="2001"/>
                    <a:pt x="1869" y="2465"/>
                  </a:cubicBezTo>
                  <a:cubicBezTo>
                    <a:pt x="1769" y="2449"/>
                    <a:pt x="1670" y="2443"/>
                    <a:pt x="1574" y="2443"/>
                  </a:cubicBezTo>
                  <a:cubicBezTo>
                    <a:pt x="1158" y="2443"/>
                    <a:pt x="813" y="2565"/>
                    <a:pt x="774" y="2584"/>
                  </a:cubicBezTo>
                  <a:cubicBezTo>
                    <a:pt x="726" y="2596"/>
                    <a:pt x="679" y="2620"/>
                    <a:pt x="667" y="2667"/>
                  </a:cubicBezTo>
                  <a:cubicBezTo>
                    <a:pt x="655" y="2715"/>
                    <a:pt x="655" y="2763"/>
                    <a:pt x="667" y="2798"/>
                  </a:cubicBezTo>
                  <a:cubicBezTo>
                    <a:pt x="679" y="2834"/>
                    <a:pt x="941" y="3322"/>
                    <a:pt x="1369" y="3655"/>
                  </a:cubicBezTo>
                  <a:cubicBezTo>
                    <a:pt x="845" y="3786"/>
                    <a:pt x="429" y="4156"/>
                    <a:pt x="405" y="4167"/>
                  </a:cubicBezTo>
                  <a:cubicBezTo>
                    <a:pt x="369" y="4203"/>
                    <a:pt x="345" y="4251"/>
                    <a:pt x="345" y="4310"/>
                  </a:cubicBezTo>
                  <a:cubicBezTo>
                    <a:pt x="345" y="4346"/>
                    <a:pt x="357" y="4394"/>
                    <a:pt x="405" y="4441"/>
                  </a:cubicBezTo>
                  <a:cubicBezTo>
                    <a:pt x="429" y="4465"/>
                    <a:pt x="845" y="4822"/>
                    <a:pt x="1369" y="4965"/>
                  </a:cubicBezTo>
                  <a:cubicBezTo>
                    <a:pt x="941" y="5287"/>
                    <a:pt x="679" y="5775"/>
                    <a:pt x="667" y="5811"/>
                  </a:cubicBezTo>
                  <a:cubicBezTo>
                    <a:pt x="655" y="5858"/>
                    <a:pt x="643" y="5894"/>
                    <a:pt x="667" y="5941"/>
                  </a:cubicBezTo>
                  <a:cubicBezTo>
                    <a:pt x="679" y="5989"/>
                    <a:pt x="726" y="6013"/>
                    <a:pt x="774" y="6037"/>
                  </a:cubicBezTo>
                  <a:cubicBezTo>
                    <a:pt x="798" y="6049"/>
                    <a:pt x="1179" y="6168"/>
                    <a:pt x="1607" y="6168"/>
                  </a:cubicBezTo>
                  <a:cubicBezTo>
                    <a:pt x="1691" y="6168"/>
                    <a:pt x="1786" y="6168"/>
                    <a:pt x="1869" y="6156"/>
                  </a:cubicBezTo>
                  <a:lnTo>
                    <a:pt x="1869" y="6156"/>
                  </a:lnTo>
                  <a:cubicBezTo>
                    <a:pt x="1607" y="6608"/>
                    <a:pt x="1560" y="7180"/>
                    <a:pt x="1560" y="7204"/>
                  </a:cubicBezTo>
                  <a:cubicBezTo>
                    <a:pt x="1560" y="7251"/>
                    <a:pt x="1572" y="7299"/>
                    <a:pt x="1607" y="7346"/>
                  </a:cubicBezTo>
                  <a:cubicBezTo>
                    <a:pt x="1631" y="7370"/>
                    <a:pt x="1679" y="7382"/>
                    <a:pt x="1726" y="7382"/>
                  </a:cubicBezTo>
                  <a:lnTo>
                    <a:pt x="1738" y="7382"/>
                  </a:lnTo>
                  <a:cubicBezTo>
                    <a:pt x="1774" y="7382"/>
                    <a:pt x="2334" y="7346"/>
                    <a:pt x="2798" y="7073"/>
                  </a:cubicBezTo>
                  <a:lnTo>
                    <a:pt x="2798" y="7073"/>
                  </a:lnTo>
                  <a:cubicBezTo>
                    <a:pt x="2727" y="7608"/>
                    <a:pt x="2905" y="8132"/>
                    <a:pt x="2917" y="8180"/>
                  </a:cubicBezTo>
                  <a:cubicBezTo>
                    <a:pt x="2929" y="8216"/>
                    <a:pt x="2965" y="8263"/>
                    <a:pt x="3000" y="8275"/>
                  </a:cubicBezTo>
                  <a:cubicBezTo>
                    <a:pt x="3024" y="8299"/>
                    <a:pt x="3048" y="8299"/>
                    <a:pt x="3060" y="8299"/>
                  </a:cubicBezTo>
                  <a:cubicBezTo>
                    <a:pt x="3096" y="8299"/>
                    <a:pt x="3108" y="8299"/>
                    <a:pt x="3143" y="8275"/>
                  </a:cubicBezTo>
                  <a:cubicBezTo>
                    <a:pt x="3167" y="8263"/>
                    <a:pt x="3655" y="8013"/>
                    <a:pt x="3989" y="7585"/>
                  </a:cubicBezTo>
                  <a:cubicBezTo>
                    <a:pt x="4108" y="8013"/>
                    <a:pt x="4370" y="8370"/>
                    <a:pt x="4477" y="8501"/>
                  </a:cubicBezTo>
                  <a:lnTo>
                    <a:pt x="4477" y="10466"/>
                  </a:lnTo>
                  <a:cubicBezTo>
                    <a:pt x="4334" y="10287"/>
                    <a:pt x="4179" y="10121"/>
                    <a:pt x="4132" y="10085"/>
                  </a:cubicBezTo>
                  <a:cubicBezTo>
                    <a:pt x="4072" y="9966"/>
                    <a:pt x="3834" y="9501"/>
                    <a:pt x="3322" y="8978"/>
                  </a:cubicBezTo>
                  <a:cubicBezTo>
                    <a:pt x="2762" y="8442"/>
                    <a:pt x="1786" y="7727"/>
                    <a:pt x="226" y="7382"/>
                  </a:cubicBezTo>
                  <a:cubicBezTo>
                    <a:pt x="212" y="7379"/>
                    <a:pt x="198" y="7378"/>
                    <a:pt x="184" y="7378"/>
                  </a:cubicBezTo>
                  <a:cubicBezTo>
                    <a:pt x="139" y="7378"/>
                    <a:pt x="96" y="7393"/>
                    <a:pt x="60" y="7430"/>
                  </a:cubicBezTo>
                  <a:cubicBezTo>
                    <a:pt x="12" y="7477"/>
                    <a:pt x="0" y="7537"/>
                    <a:pt x="24" y="7596"/>
                  </a:cubicBezTo>
                  <a:cubicBezTo>
                    <a:pt x="24" y="7620"/>
                    <a:pt x="202" y="8180"/>
                    <a:pt x="786" y="8799"/>
                  </a:cubicBezTo>
                  <a:cubicBezTo>
                    <a:pt x="1310" y="9347"/>
                    <a:pt x="2274" y="10061"/>
                    <a:pt x="3893" y="10323"/>
                  </a:cubicBezTo>
                  <a:cubicBezTo>
                    <a:pt x="4001" y="10442"/>
                    <a:pt x="4334" y="10799"/>
                    <a:pt x="4465" y="11014"/>
                  </a:cubicBezTo>
                  <a:lnTo>
                    <a:pt x="4465" y="11311"/>
                  </a:lnTo>
                  <a:cubicBezTo>
                    <a:pt x="4465" y="11406"/>
                    <a:pt x="4536" y="11478"/>
                    <a:pt x="4632" y="11478"/>
                  </a:cubicBezTo>
                  <a:cubicBezTo>
                    <a:pt x="4715" y="11478"/>
                    <a:pt x="4786" y="11406"/>
                    <a:pt x="4786" y="11311"/>
                  </a:cubicBezTo>
                  <a:lnTo>
                    <a:pt x="4786" y="11014"/>
                  </a:lnTo>
                  <a:cubicBezTo>
                    <a:pt x="4941" y="10799"/>
                    <a:pt x="5251" y="10442"/>
                    <a:pt x="5358" y="10323"/>
                  </a:cubicBezTo>
                  <a:cubicBezTo>
                    <a:pt x="6989" y="10061"/>
                    <a:pt x="7942" y="9347"/>
                    <a:pt x="8465" y="8799"/>
                  </a:cubicBezTo>
                  <a:cubicBezTo>
                    <a:pt x="9049" y="8192"/>
                    <a:pt x="9227" y="7620"/>
                    <a:pt x="9227" y="7596"/>
                  </a:cubicBezTo>
                  <a:cubicBezTo>
                    <a:pt x="9287" y="7537"/>
                    <a:pt x="9275" y="7477"/>
                    <a:pt x="9227" y="7430"/>
                  </a:cubicBezTo>
                  <a:cubicBezTo>
                    <a:pt x="9191" y="7393"/>
                    <a:pt x="9148" y="7378"/>
                    <a:pt x="9103" y="7378"/>
                  </a:cubicBezTo>
                  <a:cubicBezTo>
                    <a:pt x="9089" y="7378"/>
                    <a:pt x="9075" y="7379"/>
                    <a:pt x="9061" y="7382"/>
                  </a:cubicBezTo>
                  <a:cubicBezTo>
                    <a:pt x="7501" y="7716"/>
                    <a:pt x="6525" y="8430"/>
                    <a:pt x="5965" y="8978"/>
                  </a:cubicBezTo>
                  <a:cubicBezTo>
                    <a:pt x="5453" y="9501"/>
                    <a:pt x="5215" y="9966"/>
                    <a:pt x="5155" y="10085"/>
                  </a:cubicBezTo>
                  <a:cubicBezTo>
                    <a:pt x="5108" y="10144"/>
                    <a:pt x="4953" y="10287"/>
                    <a:pt x="4810" y="10466"/>
                  </a:cubicBezTo>
                  <a:lnTo>
                    <a:pt x="4810" y="8501"/>
                  </a:lnTo>
                  <a:cubicBezTo>
                    <a:pt x="4917" y="8370"/>
                    <a:pt x="5179" y="8013"/>
                    <a:pt x="5298" y="7585"/>
                  </a:cubicBezTo>
                  <a:cubicBezTo>
                    <a:pt x="5632" y="8013"/>
                    <a:pt x="6120" y="8263"/>
                    <a:pt x="6144" y="8275"/>
                  </a:cubicBezTo>
                  <a:cubicBezTo>
                    <a:pt x="6179" y="8299"/>
                    <a:pt x="6191" y="8299"/>
                    <a:pt x="6227" y="8299"/>
                  </a:cubicBezTo>
                  <a:cubicBezTo>
                    <a:pt x="6239" y="8299"/>
                    <a:pt x="6263" y="8299"/>
                    <a:pt x="6287" y="8275"/>
                  </a:cubicBezTo>
                  <a:cubicBezTo>
                    <a:pt x="6322" y="8263"/>
                    <a:pt x="6358" y="8216"/>
                    <a:pt x="6370" y="8180"/>
                  </a:cubicBezTo>
                  <a:cubicBezTo>
                    <a:pt x="6382" y="8144"/>
                    <a:pt x="6549" y="7608"/>
                    <a:pt x="6489" y="7073"/>
                  </a:cubicBezTo>
                  <a:lnTo>
                    <a:pt x="6489" y="7073"/>
                  </a:lnTo>
                  <a:cubicBezTo>
                    <a:pt x="6953" y="7346"/>
                    <a:pt x="7513" y="7382"/>
                    <a:pt x="7549" y="7382"/>
                  </a:cubicBezTo>
                  <a:lnTo>
                    <a:pt x="7561" y="7382"/>
                  </a:lnTo>
                  <a:cubicBezTo>
                    <a:pt x="7608" y="7382"/>
                    <a:pt x="7656" y="7370"/>
                    <a:pt x="7680" y="7346"/>
                  </a:cubicBezTo>
                  <a:cubicBezTo>
                    <a:pt x="7715" y="7311"/>
                    <a:pt x="7739" y="7251"/>
                    <a:pt x="7727" y="7204"/>
                  </a:cubicBezTo>
                  <a:cubicBezTo>
                    <a:pt x="7727" y="7180"/>
                    <a:pt x="7680" y="6608"/>
                    <a:pt x="7418" y="6156"/>
                  </a:cubicBezTo>
                  <a:lnTo>
                    <a:pt x="7418" y="6156"/>
                  </a:lnTo>
                  <a:cubicBezTo>
                    <a:pt x="7501" y="6168"/>
                    <a:pt x="7596" y="6168"/>
                    <a:pt x="7680" y="6168"/>
                  </a:cubicBezTo>
                  <a:cubicBezTo>
                    <a:pt x="8108" y="6168"/>
                    <a:pt x="8489" y="6049"/>
                    <a:pt x="8513" y="6037"/>
                  </a:cubicBezTo>
                  <a:cubicBezTo>
                    <a:pt x="8561" y="6013"/>
                    <a:pt x="8596" y="5989"/>
                    <a:pt x="8620" y="5941"/>
                  </a:cubicBezTo>
                  <a:cubicBezTo>
                    <a:pt x="8632" y="5894"/>
                    <a:pt x="8632" y="5858"/>
                    <a:pt x="8620" y="5811"/>
                  </a:cubicBezTo>
                  <a:cubicBezTo>
                    <a:pt x="8608" y="5775"/>
                    <a:pt x="8346" y="5287"/>
                    <a:pt x="7918" y="4965"/>
                  </a:cubicBezTo>
                  <a:cubicBezTo>
                    <a:pt x="8442" y="4822"/>
                    <a:pt x="8858" y="4453"/>
                    <a:pt x="8882" y="4441"/>
                  </a:cubicBezTo>
                  <a:cubicBezTo>
                    <a:pt x="8918" y="4406"/>
                    <a:pt x="8942" y="4370"/>
                    <a:pt x="8942" y="4310"/>
                  </a:cubicBezTo>
                  <a:cubicBezTo>
                    <a:pt x="8942" y="4263"/>
                    <a:pt x="8930" y="4215"/>
                    <a:pt x="8882" y="4167"/>
                  </a:cubicBezTo>
                  <a:cubicBezTo>
                    <a:pt x="8858" y="4144"/>
                    <a:pt x="8442" y="3786"/>
                    <a:pt x="7918" y="3655"/>
                  </a:cubicBezTo>
                  <a:cubicBezTo>
                    <a:pt x="8346" y="3322"/>
                    <a:pt x="8596" y="2834"/>
                    <a:pt x="8620" y="2798"/>
                  </a:cubicBezTo>
                  <a:cubicBezTo>
                    <a:pt x="8632" y="2763"/>
                    <a:pt x="8644" y="2715"/>
                    <a:pt x="8620" y="2667"/>
                  </a:cubicBezTo>
                  <a:cubicBezTo>
                    <a:pt x="8608" y="2620"/>
                    <a:pt x="8561" y="2596"/>
                    <a:pt x="8513" y="2584"/>
                  </a:cubicBezTo>
                  <a:cubicBezTo>
                    <a:pt x="8483" y="2564"/>
                    <a:pt x="8108" y="2451"/>
                    <a:pt x="7664" y="2451"/>
                  </a:cubicBezTo>
                  <a:cubicBezTo>
                    <a:pt x="7580" y="2451"/>
                    <a:pt x="7493" y="2455"/>
                    <a:pt x="7406" y="2465"/>
                  </a:cubicBezTo>
                  <a:cubicBezTo>
                    <a:pt x="7680" y="2001"/>
                    <a:pt x="7727" y="1429"/>
                    <a:pt x="7727" y="1405"/>
                  </a:cubicBezTo>
                  <a:cubicBezTo>
                    <a:pt x="7727" y="1358"/>
                    <a:pt x="7703" y="1310"/>
                    <a:pt x="7680" y="1274"/>
                  </a:cubicBezTo>
                  <a:cubicBezTo>
                    <a:pt x="7650" y="1245"/>
                    <a:pt x="7605" y="1224"/>
                    <a:pt x="7570" y="1224"/>
                  </a:cubicBezTo>
                  <a:cubicBezTo>
                    <a:pt x="7562" y="1224"/>
                    <a:pt x="7555" y="1225"/>
                    <a:pt x="7549" y="1227"/>
                  </a:cubicBezTo>
                  <a:cubicBezTo>
                    <a:pt x="7513" y="1227"/>
                    <a:pt x="6953" y="1274"/>
                    <a:pt x="6489" y="1536"/>
                  </a:cubicBezTo>
                  <a:cubicBezTo>
                    <a:pt x="6560" y="1000"/>
                    <a:pt x="6382" y="477"/>
                    <a:pt x="6370" y="441"/>
                  </a:cubicBezTo>
                  <a:cubicBezTo>
                    <a:pt x="6358" y="393"/>
                    <a:pt x="6322" y="346"/>
                    <a:pt x="6287" y="334"/>
                  </a:cubicBezTo>
                  <a:cubicBezTo>
                    <a:pt x="6263" y="328"/>
                    <a:pt x="6239" y="325"/>
                    <a:pt x="6215" y="325"/>
                  </a:cubicBezTo>
                  <a:cubicBezTo>
                    <a:pt x="6191" y="325"/>
                    <a:pt x="6168" y="328"/>
                    <a:pt x="6144" y="334"/>
                  </a:cubicBezTo>
                  <a:cubicBezTo>
                    <a:pt x="6120" y="346"/>
                    <a:pt x="5620" y="596"/>
                    <a:pt x="5298" y="1036"/>
                  </a:cubicBezTo>
                  <a:cubicBezTo>
                    <a:pt x="5167" y="512"/>
                    <a:pt x="4786" y="96"/>
                    <a:pt x="4774" y="60"/>
                  </a:cubicBezTo>
                  <a:cubicBezTo>
                    <a:pt x="4751" y="36"/>
                    <a:pt x="4703" y="0"/>
                    <a:pt x="464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39" name="Google Shape;12839;p67"/>
          <p:cNvSpPr/>
          <p:nvPr/>
        </p:nvSpPr>
        <p:spPr>
          <a:xfrm>
            <a:off x="5255565" y="2885970"/>
            <a:ext cx="346368" cy="368064"/>
          </a:xfrm>
          <a:custGeom>
            <a:rect b="b" l="l" r="r" t="t"/>
            <a:pathLst>
              <a:path extrusionOk="0" h="11502" w="10824">
                <a:moveTo>
                  <a:pt x="5430" y="441"/>
                </a:moveTo>
                <a:cubicBezTo>
                  <a:pt x="5584" y="620"/>
                  <a:pt x="5846" y="977"/>
                  <a:pt x="6192" y="1453"/>
                </a:cubicBezTo>
                <a:cubicBezTo>
                  <a:pt x="5906" y="1727"/>
                  <a:pt x="5656" y="2013"/>
                  <a:pt x="5430" y="2275"/>
                </a:cubicBezTo>
                <a:cubicBezTo>
                  <a:pt x="5203" y="2013"/>
                  <a:pt x="4953" y="1727"/>
                  <a:pt x="4668" y="1453"/>
                </a:cubicBezTo>
                <a:cubicBezTo>
                  <a:pt x="5001" y="977"/>
                  <a:pt x="5287" y="643"/>
                  <a:pt x="5430" y="441"/>
                </a:cubicBezTo>
                <a:close/>
                <a:moveTo>
                  <a:pt x="6906" y="1274"/>
                </a:moveTo>
                <a:cubicBezTo>
                  <a:pt x="7204" y="1846"/>
                  <a:pt x="8061" y="3596"/>
                  <a:pt x="8061" y="4775"/>
                </a:cubicBezTo>
                <a:cubicBezTo>
                  <a:pt x="8061" y="5811"/>
                  <a:pt x="7454" y="6704"/>
                  <a:pt x="6596" y="7120"/>
                </a:cubicBezTo>
                <a:cubicBezTo>
                  <a:pt x="6632" y="7061"/>
                  <a:pt x="6680" y="7001"/>
                  <a:pt x="6715" y="6930"/>
                </a:cubicBezTo>
                <a:cubicBezTo>
                  <a:pt x="6954" y="6513"/>
                  <a:pt x="7037" y="5989"/>
                  <a:pt x="6977" y="5394"/>
                </a:cubicBezTo>
                <a:cubicBezTo>
                  <a:pt x="6906" y="4739"/>
                  <a:pt x="6656" y="4049"/>
                  <a:pt x="6215" y="3334"/>
                </a:cubicBezTo>
                <a:cubicBezTo>
                  <a:pt x="6192" y="3279"/>
                  <a:pt x="6138" y="3250"/>
                  <a:pt x="6076" y="3250"/>
                </a:cubicBezTo>
                <a:cubicBezTo>
                  <a:pt x="6044" y="3250"/>
                  <a:pt x="6010" y="3258"/>
                  <a:pt x="5977" y="3275"/>
                </a:cubicBezTo>
                <a:cubicBezTo>
                  <a:pt x="5906" y="3310"/>
                  <a:pt x="5882" y="3418"/>
                  <a:pt x="5918" y="3513"/>
                </a:cubicBezTo>
                <a:cubicBezTo>
                  <a:pt x="6680" y="4763"/>
                  <a:pt x="6858" y="5965"/>
                  <a:pt x="6418" y="6775"/>
                </a:cubicBezTo>
                <a:cubicBezTo>
                  <a:pt x="6180" y="7156"/>
                  <a:pt x="5822" y="7394"/>
                  <a:pt x="5430" y="7394"/>
                </a:cubicBezTo>
                <a:cubicBezTo>
                  <a:pt x="3989" y="7394"/>
                  <a:pt x="2810" y="6216"/>
                  <a:pt x="2810" y="4775"/>
                </a:cubicBezTo>
                <a:cubicBezTo>
                  <a:pt x="2810" y="3596"/>
                  <a:pt x="3679" y="1846"/>
                  <a:pt x="3977" y="1274"/>
                </a:cubicBezTo>
                <a:cubicBezTo>
                  <a:pt x="4584" y="1834"/>
                  <a:pt x="5096" y="2394"/>
                  <a:pt x="5525" y="2941"/>
                </a:cubicBezTo>
                <a:cubicBezTo>
                  <a:pt x="5549" y="2989"/>
                  <a:pt x="5608" y="3025"/>
                  <a:pt x="5656" y="3025"/>
                </a:cubicBezTo>
                <a:cubicBezTo>
                  <a:pt x="5680" y="3025"/>
                  <a:pt x="5727" y="3001"/>
                  <a:pt x="5763" y="2989"/>
                </a:cubicBezTo>
                <a:cubicBezTo>
                  <a:pt x="5834" y="2929"/>
                  <a:pt x="5846" y="2822"/>
                  <a:pt x="5787" y="2751"/>
                </a:cubicBezTo>
                <a:lnTo>
                  <a:pt x="5656" y="2572"/>
                </a:lnTo>
                <a:cubicBezTo>
                  <a:pt x="6013" y="2144"/>
                  <a:pt x="6430" y="1715"/>
                  <a:pt x="6906" y="1274"/>
                </a:cubicBezTo>
                <a:close/>
                <a:moveTo>
                  <a:pt x="5608" y="7716"/>
                </a:moveTo>
                <a:lnTo>
                  <a:pt x="5608" y="10061"/>
                </a:lnTo>
                <a:cubicBezTo>
                  <a:pt x="5501" y="9883"/>
                  <a:pt x="5382" y="9668"/>
                  <a:pt x="5227" y="9454"/>
                </a:cubicBezTo>
                <a:lnTo>
                  <a:pt x="5227" y="7716"/>
                </a:lnTo>
                <a:close/>
                <a:moveTo>
                  <a:pt x="10347" y="5906"/>
                </a:moveTo>
                <a:cubicBezTo>
                  <a:pt x="10228" y="6204"/>
                  <a:pt x="9990" y="6680"/>
                  <a:pt x="9597" y="7228"/>
                </a:cubicBezTo>
                <a:cubicBezTo>
                  <a:pt x="8989" y="8085"/>
                  <a:pt x="7870" y="9275"/>
                  <a:pt x="5953" y="10228"/>
                </a:cubicBezTo>
                <a:lnTo>
                  <a:pt x="5953" y="9549"/>
                </a:lnTo>
                <a:cubicBezTo>
                  <a:pt x="6680" y="8513"/>
                  <a:pt x="8037" y="7049"/>
                  <a:pt x="10347" y="5906"/>
                </a:cubicBezTo>
                <a:close/>
                <a:moveTo>
                  <a:pt x="488" y="5906"/>
                </a:moveTo>
                <a:lnTo>
                  <a:pt x="488" y="5906"/>
                </a:lnTo>
                <a:cubicBezTo>
                  <a:pt x="2512" y="6906"/>
                  <a:pt x="3775" y="8156"/>
                  <a:pt x="4489" y="9049"/>
                </a:cubicBezTo>
                <a:cubicBezTo>
                  <a:pt x="4941" y="9609"/>
                  <a:pt x="5251" y="10133"/>
                  <a:pt x="5441" y="10490"/>
                </a:cubicBezTo>
                <a:cubicBezTo>
                  <a:pt x="4548" y="10085"/>
                  <a:pt x="3751" y="9609"/>
                  <a:pt x="3036" y="9073"/>
                </a:cubicBezTo>
                <a:cubicBezTo>
                  <a:pt x="2393" y="8585"/>
                  <a:pt x="1834" y="8013"/>
                  <a:pt x="1369" y="7406"/>
                </a:cubicBezTo>
                <a:cubicBezTo>
                  <a:pt x="905" y="6799"/>
                  <a:pt x="631" y="6251"/>
                  <a:pt x="488" y="5906"/>
                </a:cubicBezTo>
                <a:close/>
                <a:moveTo>
                  <a:pt x="5418" y="0"/>
                </a:moveTo>
                <a:cubicBezTo>
                  <a:pt x="5358" y="0"/>
                  <a:pt x="5322" y="12"/>
                  <a:pt x="5275" y="60"/>
                </a:cubicBezTo>
                <a:cubicBezTo>
                  <a:pt x="5263" y="72"/>
                  <a:pt x="4918" y="477"/>
                  <a:pt x="4406" y="1215"/>
                </a:cubicBezTo>
                <a:cubicBezTo>
                  <a:pt x="4263" y="1096"/>
                  <a:pt x="4144" y="977"/>
                  <a:pt x="4001" y="858"/>
                </a:cubicBezTo>
                <a:cubicBezTo>
                  <a:pt x="3989" y="846"/>
                  <a:pt x="3989" y="846"/>
                  <a:pt x="3965" y="846"/>
                </a:cubicBezTo>
                <a:cubicBezTo>
                  <a:pt x="3943" y="831"/>
                  <a:pt x="3917" y="824"/>
                  <a:pt x="3891" y="824"/>
                </a:cubicBezTo>
                <a:cubicBezTo>
                  <a:pt x="3833" y="824"/>
                  <a:pt x="3775" y="856"/>
                  <a:pt x="3751" y="905"/>
                </a:cubicBezTo>
                <a:cubicBezTo>
                  <a:pt x="3727" y="941"/>
                  <a:pt x="3417" y="1501"/>
                  <a:pt x="3108" y="2263"/>
                </a:cubicBezTo>
                <a:cubicBezTo>
                  <a:pt x="2679" y="3287"/>
                  <a:pt x="2453" y="4132"/>
                  <a:pt x="2453" y="4763"/>
                </a:cubicBezTo>
                <a:cubicBezTo>
                  <a:pt x="2453" y="6204"/>
                  <a:pt x="3489" y="7418"/>
                  <a:pt x="4882" y="7668"/>
                </a:cubicBezTo>
                <a:lnTo>
                  <a:pt x="4882" y="8966"/>
                </a:lnTo>
                <a:cubicBezTo>
                  <a:pt x="4846" y="8930"/>
                  <a:pt x="4798" y="8883"/>
                  <a:pt x="4763" y="8823"/>
                </a:cubicBezTo>
                <a:cubicBezTo>
                  <a:pt x="3989" y="7859"/>
                  <a:pt x="2572" y="6477"/>
                  <a:pt x="250" y="5394"/>
                </a:cubicBezTo>
                <a:cubicBezTo>
                  <a:pt x="230" y="5386"/>
                  <a:pt x="209" y="5382"/>
                  <a:pt x="188" y="5382"/>
                </a:cubicBezTo>
                <a:cubicBezTo>
                  <a:pt x="146" y="5382"/>
                  <a:pt x="103" y="5398"/>
                  <a:pt x="72" y="5430"/>
                </a:cubicBezTo>
                <a:cubicBezTo>
                  <a:pt x="24" y="5477"/>
                  <a:pt x="0" y="5537"/>
                  <a:pt x="12" y="5608"/>
                </a:cubicBezTo>
                <a:cubicBezTo>
                  <a:pt x="24" y="5644"/>
                  <a:pt x="250" y="6489"/>
                  <a:pt x="1072" y="7573"/>
                </a:cubicBezTo>
                <a:cubicBezTo>
                  <a:pt x="1548" y="8216"/>
                  <a:pt x="2120" y="8799"/>
                  <a:pt x="2798" y="9311"/>
                </a:cubicBezTo>
                <a:cubicBezTo>
                  <a:pt x="3405" y="9787"/>
                  <a:pt x="4108" y="10228"/>
                  <a:pt x="4858" y="10585"/>
                </a:cubicBezTo>
                <a:lnTo>
                  <a:pt x="4858" y="11323"/>
                </a:lnTo>
                <a:cubicBezTo>
                  <a:pt x="4858" y="11419"/>
                  <a:pt x="4941" y="11490"/>
                  <a:pt x="5025" y="11490"/>
                </a:cubicBezTo>
                <a:cubicBezTo>
                  <a:pt x="5120" y="11490"/>
                  <a:pt x="5191" y="11419"/>
                  <a:pt x="5191" y="11323"/>
                </a:cubicBezTo>
                <a:lnTo>
                  <a:pt x="5191" y="10740"/>
                </a:lnTo>
                <a:cubicBezTo>
                  <a:pt x="5310" y="10799"/>
                  <a:pt x="5441" y="10847"/>
                  <a:pt x="5572" y="10907"/>
                </a:cubicBezTo>
                <a:lnTo>
                  <a:pt x="5572" y="11335"/>
                </a:lnTo>
                <a:cubicBezTo>
                  <a:pt x="5572" y="11430"/>
                  <a:pt x="5656" y="11502"/>
                  <a:pt x="5739" y="11502"/>
                </a:cubicBezTo>
                <a:cubicBezTo>
                  <a:pt x="5834" y="11502"/>
                  <a:pt x="5906" y="11430"/>
                  <a:pt x="5906" y="11335"/>
                </a:cubicBezTo>
                <a:lnTo>
                  <a:pt x="5906" y="10597"/>
                </a:lnTo>
                <a:cubicBezTo>
                  <a:pt x="7989" y="9597"/>
                  <a:pt x="9192" y="8323"/>
                  <a:pt x="9835" y="7406"/>
                </a:cubicBezTo>
                <a:cubicBezTo>
                  <a:pt x="10549" y="6418"/>
                  <a:pt x="10740" y="5656"/>
                  <a:pt x="10752" y="5620"/>
                </a:cubicBezTo>
                <a:cubicBezTo>
                  <a:pt x="10823" y="5549"/>
                  <a:pt x="10799" y="5489"/>
                  <a:pt x="10740" y="5442"/>
                </a:cubicBezTo>
                <a:cubicBezTo>
                  <a:pt x="10717" y="5419"/>
                  <a:pt x="10675" y="5411"/>
                  <a:pt x="10633" y="5411"/>
                </a:cubicBezTo>
                <a:cubicBezTo>
                  <a:pt x="10608" y="5411"/>
                  <a:pt x="10583" y="5413"/>
                  <a:pt x="10561" y="5418"/>
                </a:cubicBezTo>
                <a:cubicBezTo>
                  <a:pt x="8227" y="6489"/>
                  <a:pt x="6799" y="7882"/>
                  <a:pt x="5953" y="8966"/>
                </a:cubicBezTo>
                <a:lnTo>
                  <a:pt x="5953" y="7668"/>
                </a:lnTo>
                <a:cubicBezTo>
                  <a:pt x="7335" y="7406"/>
                  <a:pt x="8370" y="6204"/>
                  <a:pt x="8370" y="4763"/>
                </a:cubicBezTo>
                <a:cubicBezTo>
                  <a:pt x="8370" y="4120"/>
                  <a:pt x="8156" y="3287"/>
                  <a:pt x="7716" y="2263"/>
                </a:cubicBezTo>
                <a:cubicBezTo>
                  <a:pt x="7406" y="1501"/>
                  <a:pt x="7084" y="941"/>
                  <a:pt x="7084" y="905"/>
                </a:cubicBezTo>
                <a:cubicBezTo>
                  <a:pt x="7052" y="856"/>
                  <a:pt x="6991" y="824"/>
                  <a:pt x="6933" y="824"/>
                </a:cubicBezTo>
                <a:cubicBezTo>
                  <a:pt x="6907" y="824"/>
                  <a:pt x="6881" y="831"/>
                  <a:pt x="6858" y="846"/>
                </a:cubicBezTo>
                <a:cubicBezTo>
                  <a:pt x="6846" y="846"/>
                  <a:pt x="6846" y="858"/>
                  <a:pt x="6823" y="858"/>
                </a:cubicBezTo>
                <a:lnTo>
                  <a:pt x="6430" y="1215"/>
                </a:lnTo>
                <a:cubicBezTo>
                  <a:pt x="5906" y="477"/>
                  <a:pt x="5560" y="72"/>
                  <a:pt x="5549" y="60"/>
                </a:cubicBezTo>
                <a:cubicBezTo>
                  <a:pt x="5513" y="12"/>
                  <a:pt x="5477" y="0"/>
                  <a:pt x="5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0" name="Google Shape;12840;p67"/>
          <p:cNvSpPr/>
          <p:nvPr/>
        </p:nvSpPr>
        <p:spPr>
          <a:xfrm>
            <a:off x="5834285" y="2886674"/>
            <a:ext cx="289216" cy="368512"/>
          </a:xfrm>
          <a:custGeom>
            <a:rect b="b" l="l" r="r" t="t"/>
            <a:pathLst>
              <a:path extrusionOk="0" h="11516" w="9038">
                <a:moveTo>
                  <a:pt x="6103" y="573"/>
                </a:moveTo>
                <a:cubicBezTo>
                  <a:pt x="6692" y="573"/>
                  <a:pt x="7223" y="753"/>
                  <a:pt x="7645" y="1110"/>
                </a:cubicBezTo>
                <a:cubicBezTo>
                  <a:pt x="8252" y="1633"/>
                  <a:pt x="8585" y="2479"/>
                  <a:pt x="8597" y="3515"/>
                </a:cubicBezTo>
                <a:cubicBezTo>
                  <a:pt x="8192" y="2788"/>
                  <a:pt x="7585" y="2122"/>
                  <a:pt x="6847" y="1633"/>
                </a:cubicBezTo>
                <a:cubicBezTo>
                  <a:pt x="6144" y="1169"/>
                  <a:pt x="5382" y="919"/>
                  <a:pt x="4728" y="895"/>
                </a:cubicBezTo>
                <a:cubicBezTo>
                  <a:pt x="4894" y="812"/>
                  <a:pt x="5061" y="752"/>
                  <a:pt x="5240" y="693"/>
                </a:cubicBezTo>
                <a:cubicBezTo>
                  <a:pt x="5537" y="613"/>
                  <a:pt x="5826" y="573"/>
                  <a:pt x="6103" y="573"/>
                </a:cubicBezTo>
                <a:close/>
                <a:moveTo>
                  <a:pt x="1394" y="1205"/>
                </a:moveTo>
                <a:cubicBezTo>
                  <a:pt x="1465" y="2598"/>
                  <a:pt x="1680" y="5098"/>
                  <a:pt x="2263" y="7063"/>
                </a:cubicBezTo>
                <a:cubicBezTo>
                  <a:pt x="2144" y="7360"/>
                  <a:pt x="2084" y="7670"/>
                  <a:pt x="2037" y="7944"/>
                </a:cubicBezTo>
                <a:cubicBezTo>
                  <a:pt x="1739" y="7051"/>
                  <a:pt x="1465" y="6194"/>
                  <a:pt x="1263" y="5455"/>
                </a:cubicBezTo>
                <a:cubicBezTo>
                  <a:pt x="1049" y="3705"/>
                  <a:pt x="1168" y="2384"/>
                  <a:pt x="1322" y="1586"/>
                </a:cubicBezTo>
                <a:cubicBezTo>
                  <a:pt x="1346" y="1443"/>
                  <a:pt x="1370" y="1324"/>
                  <a:pt x="1394" y="1205"/>
                </a:cubicBezTo>
                <a:close/>
                <a:moveTo>
                  <a:pt x="1503" y="0"/>
                </a:moveTo>
                <a:cubicBezTo>
                  <a:pt x="1439" y="0"/>
                  <a:pt x="1377" y="45"/>
                  <a:pt x="1334" y="109"/>
                </a:cubicBezTo>
                <a:cubicBezTo>
                  <a:pt x="1322" y="121"/>
                  <a:pt x="1108" y="598"/>
                  <a:pt x="965" y="1526"/>
                </a:cubicBezTo>
                <a:cubicBezTo>
                  <a:pt x="870" y="2074"/>
                  <a:pt x="787" y="2848"/>
                  <a:pt x="799" y="3836"/>
                </a:cubicBezTo>
                <a:cubicBezTo>
                  <a:pt x="537" y="2788"/>
                  <a:pt x="418" y="2145"/>
                  <a:pt x="394" y="2133"/>
                </a:cubicBezTo>
                <a:cubicBezTo>
                  <a:pt x="382" y="2050"/>
                  <a:pt x="310" y="2003"/>
                  <a:pt x="215" y="2003"/>
                </a:cubicBezTo>
                <a:cubicBezTo>
                  <a:pt x="132" y="2003"/>
                  <a:pt x="72" y="2074"/>
                  <a:pt x="60" y="2169"/>
                </a:cubicBezTo>
                <a:cubicBezTo>
                  <a:pt x="60" y="2181"/>
                  <a:pt x="1" y="3324"/>
                  <a:pt x="144" y="5039"/>
                </a:cubicBezTo>
                <a:cubicBezTo>
                  <a:pt x="299" y="6610"/>
                  <a:pt x="668" y="8991"/>
                  <a:pt x="1608" y="11408"/>
                </a:cubicBezTo>
                <a:cubicBezTo>
                  <a:pt x="1632" y="11468"/>
                  <a:pt x="1692" y="11516"/>
                  <a:pt x="1763" y="11516"/>
                </a:cubicBezTo>
                <a:cubicBezTo>
                  <a:pt x="1787" y="11516"/>
                  <a:pt x="1811" y="11516"/>
                  <a:pt x="1823" y="11492"/>
                </a:cubicBezTo>
                <a:cubicBezTo>
                  <a:pt x="1918" y="11468"/>
                  <a:pt x="1965" y="11361"/>
                  <a:pt x="1918" y="11277"/>
                </a:cubicBezTo>
                <a:cubicBezTo>
                  <a:pt x="989" y="8908"/>
                  <a:pt x="620" y="6551"/>
                  <a:pt x="477" y="5003"/>
                </a:cubicBezTo>
                <a:cubicBezTo>
                  <a:pt x="429" y="4503"/>
                  <a:pt x="394" y="4050"/>
                  <a:pt x="382" y="3669"/>
                </a:cubicBezTo>
                <a:lnTo>
                  <a:pt x="382" y="3669"/>
                </a:lnTo>
                <a:cubicBezTo>
                  <a:pt x="691" y="4931"/>
                  <a:pt x="1227" y="6896"/>
                  <a:pt x="2037" y="9099"/>
                </a:cubicBezTo>
                <a:cubicBezTo>
                  <a:pt x="2056" y="9175"/>
                  <a:pt x="2128" y="9213"/>
                  <a:pt x="2193" y="9213"/>
                </a:cubicBezTo>
                <a:cubicBezTo>
                  <a:pt x="2209" y="9213"/>
                  <a:pt x="2225" y="9211"/>
                  <a:pt x="2239" y="9206"/>
                </a:cubicBezTo>
                <a:cubicBezTo>
                  <a:pt x="2334" y="9170"/>
                  <a:pt x="2382" y="9075"/>
                  <a:pt x="2346" y="8991"/>
                </a:cubicBezTo>
                <a:lnTo>
                  <a:pt x="2263" y="8730"/>
                </a:lnTo>
                <a:cubicBezTo>
                  <a:pt x="2263" y="8670"/>
                  <a:pt x="2287" y="8075"/>
                  <a:pt x="2454" y="7467"/>
                </a:cubicBezTo>
                <a:cubicBezTo>
                  <a:pt x="2596" y="6896"/>
                  <a:pt x="2894" y="6194"/>
                  <a:pt x="3466" y="6098"/>
                </a:cubicBezTo>
                <a:cubicBezTo>
                  <a:pt x="3510" y="6089"/>
                  <a:pt x="3557" y="6084"/>
                  <a:pt x="3607" y="6084"/>
                </a:cubicBezTo>
                <a:cubicBezTo>
                  <a:pt x="4169" y="6084"/>
                  <a:pt x="5061" y="6699"/>
                  <a:pt x="6144" y="7837"/>
                </a:cubicBezTo>
                <a:cubicBezTo>
                  <a:pt x="6430" y="8134"/>
                  <a:pt x="6680" y="8432"/>
                  <a:pt x="6918" y="8694"/>
                </a:cubicBezTo>
                <a:cubicBezTo>
                  <a:pt x="6692" y="8539"/>
                  <a:pt x="6454" y="8337"/>
                  <a:pt x="6216" y="8158"/>
                </a:cubicBezTo>
                <a:cubicBezTo>
                  <a:pt x="5656" y="7741"/>
                  <a:pt x="5180" y="7420"/>
                  <a:pt x="4787" y="7194"/>
                </a:cubicBezTo>
                <a:cubicBezTo>
                  <a:pt x="4227" y="6854"/>
                  <a:pt x="3961" y="6782"/>
                  <a:pt x="3806" y="6782"/>
                </a:cubicBezTo>
                <a:cubicBezTo>
                  <a:pt x="3776" y="6782"/>
                  <a:pt x="3750" y="6785"/>
                  <a:pt x="3728" y="6789"/>
                </a:cubicBezTo>
                <a:cubicBezTo>
                  <a:pt x="3489" y="6836"/>
                  <a:pt x="3239" y="7122"/>
                  <a:pt x="2954" y="8872"/>
                </a:cubicBezTo>
                <a:cubicBezTo>
                  <a:pt x="2882" y="9325"/>
                  <a:pt x="2823" y="9765"/>
                  <a:pt x="2775" y="10111"/>
                </a:cubicBezTo>
                <a:cubicBezTo>
                  <a:pt x="2715" y="9968"/>
                  <a:pt x="2680" y="9825"/>
                  <a:pt x="2620" y="9682"/>
                </a:cubicBezTo>
                <a:cubicBezTo>
                  <a:pt x="2592" y="9606"/>
                  <a:pt x="2517" y="9568"/>
                  <a:pt x="2446" y="9568"/>
                </a:cubicBezTo>
                <a:cubicBezTo>
                  <a:pt x="2428" y="9568"/>
                  <a:pt x="2411" y="9570"/>
                  <a:pt x="2394" y="9575"/>
                </a:cubicBezTo>
                <a:cubicBezTo>
                  <a:pt x="2299" y="9611"/>
                  <a:pt x="2263" y="9706"/>
                  <a:pt x="2287" y="9801"/>
                </a:cubicBezTo>
                <a:cubicBezTo>
                  <a:pt x="2501" y="10349"/>
                  <a:pt x="2715" y="10885"/>
                  <a:pt x="2930" y="11408"/>
                </a:cubicBezTo>
                <a:cubicBezTo>
                  <a:pt x="2954" y="11468"/>
                  <a:pt x="3013" y="11516"/>
                  <a:pt x="3073" y="11516"/>
                </a:cubicBezTo>
                <a:cubicBezTo>
                  <a:pt x="3096" y="11516"/>
                  <a:pt x="3120" y="11516"/>
                  <a:pt x="3132" y="11492"/>
                </a:cubicBezTo>
                <a:cubicBezTo>
                  <a:pt x="3227" y="11468"/>
                  <a:pt x="3251" y="11361"/>
                  <a:pt x="3227" y="11277"/>
                </a:cubicBezTo>
                <a:cubicBezTo>
                  <a:pt x="3156" y="11111"/>
                  <a:pt x="3096" y="10932"/>
                  <a:pt x="3013" y="10765"/>
                </a:cubicBezTo>
                <a:cubicBezTo>
                  <a:pt x="3037" y="10646"/>
                  <a:pt x="3108" y="9825"/>
                  <a:pt x="3239" y="8980"/>
                </a:cubicBezTo>
                <a:cubicBezTo>
                  <a:pt x="3513" y="7325"/>
                  <a:pt x="3728" y="7122"/>
                  <a:pt x="3763" y="7086"/>
                </a:cubicBezTo>
                <a:cubicBezTo>
                  <a:pt x="3811" y="7086"/>
                  <a:pt x="3989" y="7110"/>
                  <a:pt x="4585" y="7444"/>
                </a:cubicBezTo>
                <a:cubicBezTo>
                  <a:pt x="4954" y="7670"/>
                  <a:pt x="5430" y="8003"/>
                  <a:pt x="5978" y="8396"/>
                </a:cubicBezTo>
                <a:cubicBezTo>
                  <a:pt x="6930" y="9099"/>
                  <a:pt x="7811" y="9825"/>
                  <a:pt x="7823" y="9825"/>
                </a:cubicBezTo>
                <a:cubicBezTo>
                  <a:pt x="7851" y="9853"/>
                  <a:pt x="7890" y="9865"/>
                  <a:pt x="7929" y="9865"/>
                </a:cubicBezTo>
                <a:cubicBezTo>
                  <a:pt x="7973" y="9865"/>
                  <a:pt x="8018" y="9850"/>
                  <a:pt x="8049" y="9825"/>
                </a:cubicBezTo>
                <a:cubicBezTo>
                  <a:pt x="8109" y="9765"/>
                  <a:pt x="8121" y="9682"/>
                  <a:pt x="8061" y="9611"/>
                </a:cubicBezTo>
                <a:cubicBezTo>
                  <a:pt x="8049" y="9587"/>
                  <a:pt x="7287" y="8551"/>
                  <a:pt x="6371" y="7563"/>
                </a:cubicBezTo>
                <a:cubicBezTo>
                  <a:pt x="5203" y="6341"/>
                  <a:pt x="4276" y="5718"/>
                  <a:pt x="3591" y="5718"/>
                </a:cubicBezTo>
                <a:cubicBezTo>
                  <a:pt x="3514" y="5718"/>
                  <a:pt x="3441" y="5726"/>
                  <a:pt x="3370" y="5741"/>
                </a:cubicBezTo>
                <a:cubicBezTo>
                  <a:pt x="3013" y="5813"/>
                  <a:pt x="2751" y="6051"/>
                  <a:pt x="2537" y="6348"/>
                </a:cubicBezTo>
                <a:cubicBezTo>
                  <a:pt x="2537" y="6253"/>
                  <a:pt x="2537" y="6170"/>
                  <a:pt x="2561" y="6063"/>
                </a:cubicBezTo>
                <a:cubicBezTo>
                  <a:pt x="2680" y="5693"/>
                  <a:pt x="3108" y="4527"/>
                  <a:pt x="3835" y="3753"/>
                </a:cubicBezTo>
                <a:cubicBezTo>
                  <a:pt x="4035" y="3686"/>
                  <a:pt x="4236" y="3648"/>
                  <a:pt x="4428" y="3648"/>
                </a:cubicBezTo>
                <a:cubicBezTo>
                  <a:pt x="4510" y="3648"/>
                  <a:pt x="4590" y="3655"/>
                  <a:pt x="4668" y="3669"/>
                </a:cubicBezTo>
                <a:cubicBezTo>
                  <a:pt x="4676" y="3670"/>
                  <a:pt x="4684" y="3671"/>
                  <a:pt x="4692" y="3671"/>
                </a:cubicBezTo>
                <a:cubicBezTo>
                  <a:pt x="4777" y="3671"/>
                  <a:pt x="4848" y="3613"/>
                  <a:pt x="4859" y="3515"/>
                </a:cubicBezTo>
                <a:cubicBezTo>
                  <a:pt x="4871" y="3431"/>
                  <a:pt x="4823" y="3336"/>
                  <a:pt x="4716" y="3324"/>
                </a:cubicBezTo>
                <a:cubicBezTo>
                  <a:pt x="4632" y="3316"/>
                  <a:pt x="4547" y="3307"/>
                  <a:pt x="4463" y="3307"/>
                </a:cubicBezTo>
                <a:cubicBezTo>
                  <a:pt x="4428" y="3307"/>
                  <a:pt x="4393" y="3309"/>
                  <a:pt x="4359" y="3312"/>
                </a:cubicBezTo>
                <a:cubicBezTo>
                  <a:pt x="4597" y="3157"/>
                  <a:pt x="4847" y="3074"/>
                  <a:pt x="5109" y="3038"/>
                </a:cubicBezTo>
                <a:cubicBezTo>
                  <a:pt x="5184" y="3031"/>
                  <a:pt x="5258" y="3027"/>
                  <a:pt x="5330" y="3027"/>
                </a:cubicBezTo>
                <a:cubicBezTo>
                  <a:pt x="5831" y="3027"/>
                  <a:pt x="6264" y="3205"/>
                  <a:pt x="6597" y="3538"/>
                </a:cubicBezTo>
                <a:cubicBezTo>
                  <a:pt x="7335" y="4265"/>
                  <a:pt x="7538" y="5622"/>
                  <a:pt x="7585" y="6551"/>
                </a:cubicBezTo>
                <a:cubicBezTo>
                  <a:pt x="7514" y="6348"/>
                  <a:pt x="7407" y="6122"/>
                  <a:pt x="7299" y="5896"/>
                </a:cubicBezTo>
                <a:cubicBezTo>
                  <a:pt x="6752" y="4741"/>
                  <a:pt x="6121" y="3967"/>
                  <a:pt x="5430" y="3574"/>
                </a:cubicBezTo>
                <a:cubicBezTo>
                  <a:pt x="5404" y="3563"/>
                  <a:pt x="5377" y="3558"/>
                  <a:pt x="5351" y="3558"/>
                </a:cubicBezTo>
                <a:cubicBezTo>
                  <a:pt x="5292" y="3558"/>
                  <a:pt x="5237" y="3584"/>
                  <a:pt x="5204" y="3634"/>
                </a:cubicBezTo>
                <a:cubicBezTo>
                  <a:pt x="5156" y="3717"/>
                  <a:pt x="5192" y="3812"/>
                  <a:pt x="5263" y="3860"/>
                </a:cubicBezTo>
                <a:cubicBezTo>
                  <a:pt x="6776" y="4693"/>
                  <a:pt x="7585" y="7563"/>
                  <a:pt x="7597" y="7598"/>
                </a:cubicBezTo>
                <a:cubicBezTo>
                  <a:pt x="7609" y="7670"/>
                  <a:pt x="7692" y="7718"/>
                  <a:pt x="7764" y="7718"/>
                </a:cubicBezTo>
                <a:lnTo>
                  <a:pt x="7776" y="7718"/>
                </a:lnTo>
                <a:cubicBezTo>
                  <a:pt x="7847" y="7694"/>
                  <a:pt x="7930" y="7646"/>
                  <a:pt x="7930" y="7563"/>
                </a:cubicBezTo>
                <a:cubicBezTo>
                  <a:pt x="7930" y="7539"/>
                  <a:pt x="7990" y="6825"/>
                  <a:pt x="7883" y="5932"/>
                </a:cubicBezTo>
                <a:cubicBezTo>
                  <a:pt x="7752" y="4717"/>
                  <a:pt x="7395" y="3824"/>
                  <a:pt x="6835" y="3288"/>
                </a:cubicBezTo>
                <a:cubicBezTo>
                  <a:pt x="6432" y="2896"/>
                  <a:pt x="5926" y="2683"/>
                  <a:pt x="5315" y="2683"/>
                </a:cubicBezTo>
                <a:cubicBezTo>
                  <a:pt x="5240" y="2683"/>
                  <a:pt x="5163" y="2687"/>
                  <a:pt x="5085" y="2693"/>
                </a:cubicBezTo>
                <a:cubicBezTo>
                  <a:pt x="4620" y="2741"/>
                  <a:pt x="4192" y="2955"/>
                  <a:pt x="3787" y="3324"/>
                </a:cubicBezTo>
                <a:cubicBezTo>
                  <a:pt x="3477" y="3610"/>
                  <a:pt x="3180" y="3991"/>
                  <a:pt x="2894" y="4467"/>
                </a:cubicBezTo>
                <a:cubicBezTo>
                  <a:pt x="2811" y="4622"/>
                  <a:pt x="2727" y="4765"/>
                  <a:pt x="2656" y="4920"/>
                </a:cubicBezTo>
                <a:cubicBezTo>
                  <a:pt x="2692" y="4670"/>
                  <a:pt x="2727" y="4408"/>
                  <a:pt x="2787" y="4146"/>
                </a:cubicBezTo>
                <a:cubicBezTo>
                  <a:pt x="2977" y="3276"/>
                  <a:pt x="3239" y="2562"/>
                  <a:pt x="3585" y="2014"/>
                </a:cubicBezTo>
                <a:cubicBezTo>
                  <a:pt x="3739" y="1752"/>
                  <a:pt x="3918" y="1526"/>
                  <a:pt x="4132" y="1336"/>
                </a:cubicBezTo>
                <a:cubicBezTo>
                  <a:pt x="4291" y="1291"/>
                  <a:pt x="4463" y="1270"/>
                  <a:pt x="4645" y="1270"/>
                </a:cubicBezTo>
                <a:cubicBezTo>
                  <a:pt x="5245" y="1270"/>
                  <a:pt x="5949" y="1505"/>
                  <a:pt x="6597" y="1943"/>
                </a:cubicBezTo>
                <a:cubicBezTo>
                  <a:pt x="7526" y="2550"/>
                  <a:pt x="8204" y="3431"/>
                  <a:pt x="8490" y="4372"/>
                </a:cubicBezTo>
                <a:cubicBezTo>
                  <a:pt x="8520" y="4432"/>
                  <a:pt x="8568" y="4484"/>
                  <a:pt x="8632" y="4484"/>
                </a:cubicBezTo>
                <a:cubicBezTo>
                  <a:pt x="8644" y="4484"/>
                  <a:pt x="8656" y="4483"/>
                  <a:pt x="8669" y="4479"/>
                </a:cubicBezTo>
                <a:cubicBezTo>
                  <a:pt x="8740" y="4479"/>
                  <a:pt x="8823" y="4408"/>
                  <a:pt x="8823" y="4336"/>
                </a:cubicBezTo>
                <a:cubicBezTo>
                  <a:pt x="9038" y="2824"/>
                  <a:pt x="8669" y="1586"/>
                  <a:pt x="7835" y="871"/>
                </a:cubicBezTo>
                <a:cubicBezTo>
                  <a:pt x="7351" y="452"/>
                  <a:pt x="6757" y="240"/>
                  <a:pt x="6102" y="240"/>
                </a:cubicBezTo>
                <a:cubicBezTo>
                  <a:pt x="5791" y="240"/>
                  <a:pt x="5466" y="287"/>
                  <a:pt x="5132" y="383"/>
                </a:cubicBezTo>
                <a:cubicBezTo>
                  <a:pt x="4394" y="574"/>
                  <a:pt x="3799" y="1062"/>
                  <a:pt x="3347" y="1824"/>
                </a:cubicBezTo>
                <a:cubicBezTo>
                  <a:pt x="2989" y="2419"/>
                  <a:pt x="2704" y="3157"/>
                  <a:pt x="2513" y="4074"/>
                </a:cubicBezTo>
                <a:cubicBezTo>
                  <a:pt x="2382" y="4693"/>
                  <a:pt x="2323" y="5301"/>
                  <a:pt x="2275" y="5801"/>
                </a:cubicBezTo>
                <a:cubicBezTo>
                  <a:pt x="1727" y="3181"/>
                  <a:pt x="1668" y="205"/>
                  <a:pt x="1668" y="169"/>
                </a:cubicBezTo>
                <a:cubicBezTo>
                  <a:pt x="1668" y="98"/>
                  <a:pt x="1608" y="26"/>
                  <a:pt x="1525" y="2"/>
                </a:cubicBezTo>
                <a:cubicBezTo>
                  <a:pt x="1517" y="1"/>
                  <a:pt x="1510" y="0"/>
                  <a:pt x="15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41" name="Google Shape;12841;p67"/>
          <p:cNvGrpSpPr/>
          <p:nvPr/>
        </p:nvGrpSpPr>
        <p:grpSpPr>
          <a:xfrm>
            <a:off x="6340653" y="2886354"/>
            <a:ext cx="370368" cy="368064"/>
            <a:chOff x="6340653" y="2886354"/>
            <a:chExt cx="370368" cy="368064"/>
          </a:xfrm>
        </p:grpSpPr>
        <p:sp>
          <p:nvSpPr>
            <p:cNvPr id="12842" name="Google Shape;12842;p67"/>
            <p:cNvSpPr/>
            <p:nvPr/>
          </p:nvSpPr>
          <p:spPr>
            <a:xfrm>
              <a:off x="6521229" y="2938162"/>
              <a:ext cx="10720" cy="16416"/>
            </a:xfrm>
            <a:custGeom>
              <a:rect b="b" l="l" r="r" t="t"/>
              <a:pathLst>
                <a:path extrusionOk="0" h="513" w="335">
                  <a:moveTo>
                    <a:pt x="168" y="1"/>
                  </a:moveTo>
                  <a:cubicBezTo>
                    <a:pt x="84" y="1"/>
                    <a:pt x="1" y="84"/>
                    <a:pt x="1" y="167"/>
                  </a:cubicBezTo>
                  <a:lnTo>
                    <a:pt x="1" y="346"/>
                  </a:lnTo>
                  <a:cubicBezTo>
                    <a:pt x="1" y="441"/>
                    <a:pt x="84" y="513"/>
                    <a:pt x="168" y="513"/>
                  </a:cubicBezTo>
                  <a:cubicBezTo>
                    <a:pt x="263" y="513"/>
                    <a:pt x="334" y="441"/>
                    <a:pt x="334" y="346"/>
                  </a:cubicBezTo>
                  <a:lnTo>
                    <a:pt x="334" y="167"/>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3" name="Google Shape;12843;p67"/>
            <p:cNvSpPr/>
            <p:nvPr/>
          </p:nvSpPr>
          <p:spPr>
            <a:xfrm>
              <a:off x="6647725" y="3010258"/>
              <a:ext cx="17568" cy="16704"/>
            </a:xfrm>
            <a:custGeom>
              <a:rect b="b" l="l" r="r" t="t"/>
              <a:pathLst>
                <a:path extrusionOk="0" h="522" w="549">
                  <a:moveTo>
                    <a:pt x="349" y="1"/>
                  </a:moveTo>
                  <a:cubicBezTo>
                    <a:pt x="307" y="1"/>
                    <a:pt x="269" y="16"/>
                    <a:pt x="239" y="46"/>
                  </a:cubicBezTo>
                  <a:lnTo>
                    <a:pt x="60" y="236"/>
                  </a:lnTo>
                  <a:cubicBezTo>
                    <a:pt x="1" y="307"/>
                    <a:pt x="1" y="415"/>
                    <a:pt x="60" y="474"/>
                  </a:cubicBezTo>
                  <a:cubicBezTo>
                    <a:pt x="84" y="510"/>
                    <a:pt x="132" y="522"/>
                    <a:pt x="179" y="522"/>
                  </a:cubicBezTo>
                  <a:cubicBezTo>
                    <a:pt x="215" y="522"/>
                    <a:pt x="263" y="498"/>
                    <a:pt x="298" y="462"/>
                  </a:cubicBezTo>
                  <a:lnTo>
                    <a:pt x="477" y="260"/>
                  </a:lnTo>
                  <a:cubicBezTo>
                    <a:pt x="548" y="224"/>
                    <a:pt x="536" y="105"/>
                    <a:pt x="477" y="46"/>
                  </a:cubicBezTo>
                  <a:cubicBezTo>
                    <a:pt x="435" y="16"/>
                    <a:pt x="391" y="1"/>
                    <a:pt x="3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4" name="Google Shape;12844;p67"/>
            <p:cNvSpPr/>
            <p:nvPr/>
          </p:nvSpPr>
          <p:spPr>
            <a:xfrm>
              <a:off x="6635533" y="3166354"/>
              <a:ext cx="17952" cy="11872"/>
            </a:xfrm>
            <a:custGeom>
              <a:rect b="b" l="l" r="r" t="t"/>
              <a:pathLst>
                <a:path extrusionOk="0" h="371" w="561">
                  <a:moveTo>
                    <a:pt x="194" y="0"/>
                  </a:moveTo>
                  <a:cubicBezTo>
                    <a:pt x="108" y="0"/>
                    <a:pt x="36" y="67"/>
                    <a:pt x="25" y="144"/>
                  </a:cubicBezTo>
                  <a:cubicBezTo>
                    <a:pt x="1" y="240"/>
                    <a:pt x="84" y="335"/>
                    <a:pt x="167" y="347"/>
                  </a:cubicBezTo>
                  <a:lnTo>
                    <a:pt x="358" y="371"/>
                  </a:lnTo>
                  <a:lnTo>
                    <a:pt x="394" y="371"/>
                  </a:lnTo>
                  <a:cubicBezTo>
                    <a:pt x="477" y="371"/>
                    <a:pt x="536" y="311"/>
                    <a:pt x="560" y="228"/>
                  </a:cubicBezTo>
                  <a:cubicBezTo>
                    <a:pt x="560" y="121"/>
                    <a:pt x="501" y="37"/>
                    <a:pt x="406" y="37"/>
                  </a:cubicBezTo>
                  <a:lnTo>
                    <a:pt x="215" y="1"/>
                  </a:lnTo>
                  <a:cubicBezTo>
                    <a:pt x="208" y="1"/>
                    <a:pt x="201"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5" name="Google Shape;12845;p67"/>
            <p:cNvSpPr/>
            <p:nvPr/>
          </p:nvSpPr>
          <p:spPr>
            <a:xfrm>
              <a:off x="6387885" y="3009970"/>
              <a:ext cx="18336" cy="17376"/>
            </a:xfrm>
            <a:custGeom>
              <a:rect b="b" l="l" r="r" t="t"/>
              <a:pathLst>
                <a:path extrusionOk="0" h="543" w="573">
                  <a:moveTo>
                    <a:pt x="208" y="1"/>
                  </a:moveTo>
                  <a:cubicBezTo>
                    <a:pt x="164" y="1"/>
                    <a:pt x="120" y="19"/>
                    <a:pt x="84" y="55"/>
                  </a:cubicBezTo>
                  <a:cubicBezTo>
                    <a:pt x="1" y="114"/>
                    <a:pt x="1" y="221"/>
                    <a:pt x="84" y="293"/>
                  </a:cubicBezTo>
                  <a:lnTo>
                    <a:pt x="263" y="483"/>
                  </a:lnTo>
                  <a:cubicBezTo>
                    <a:pt x="286" y="519"/>
                    <a:pt x="334" y="543"/>
                    <a:pt x="382" y="543"/>
                  </a:cubicBezTo>
                  <a:cubicBezTo>
                    <a:pt x="417" y="543"/>
                    <a:pt x="465" y="531"/>
                    <a:pt x="501" y="495"/>
                  </a:cubicBezTo>
                  <a:cubicBezTo>
                    <a:pt x="560" y="424"/>
                    <a:pt x="572" y="316"/>
                    <a:pt x="501" y="245"/>
                  </a:cubicBezTo>
                  <a:lnTo>
                    <a:pt x="322" y="55"/>
                  </a:lnTo>
                  <a:cubicBezTo>
                    <a:pt x="292" y="19"/>
                    <a:pt x="251" y="1"/>
                    <a:pt x="2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6" name="Google Shape;12846;p67"/>
            <p:cNvSpPr/>
            <p:nvPr/>
          </p:nvSpPr>
          <p:spPr>
            <a:xfrm>
              <a:off x="6398925" y="3166354"/>
              <a:ext cx="18336" cy="11872"/>
            </a:xfrm>
            <a:custGeom>
              <a:rect b="b" l="l" r="r" t="t"/>
              <a:pathLst>
                <a:path extrusionOk="0" h="371" w="573">
                  <a:moveTo>
                    <a:pt x="379" y="0"/>
                  </a:moveTo>
                  <a:cubicBezTo>
                    <a:pt x="372" y="0"/>
                    <a:pt x="365" y="1"/>
                    <a:pt x="358" y="1"/>
                  </a:cubicBezTo>
                  <a:lnTo>
                    <a:pt x="168" y="37"/>
                  </a:lnTo>
                  <a:cubicBezTo>
                    <a:pt x="72" y="49"/>
                    <a:pt x="1" y="132"/>
                    <a:pt x="13" y="228"/>
                  </a:cubicBezTo>
                  <a:cubicBezTo>
                    <a:pt x="37" y="311"/>
                    <a:pt x="108" y="371"/>
                    <a:pt x="180" y="371"/>
                  </a:cubicBezTo>
                  <a:lnTo>
                    <a:pt x="215" y="371"/>
                  </a:lnTo>
                  <a:lnTo>
                    <a:pt x="406" y="347"/>
                  </a:lnTo>
                  <a:cubicBezTo>
                    <a:pt x="513" y="311"/>
                    <a:pt x="572" y="240"/>
                    <a:pt x="549" y="144"/>
                  </a:cubicBezTo>
                  <a:cubicBezTo>
                    <a:pt x="538" y="67"/>
                    <a:pt x="465" y="0"/>
                    <a:pt x="3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47" name="Google Shape;12847;p67"/>
            <p:cNvSpPr/>
            <p:nvPr/>
          </p:nvSpPr>
          <p:spPr>
            <a:xfrm>
              <a:off x="6340653" y="2886354"/>
              <a:ext cx="370368" cy="368064"/>
            </a:xfrm>
            <a:custGeom>
              <a:rect b="b" l="l" r="r" t="t"/>
              <a:pathLst>
                <a:path extrusionOk="0" h="11502" w="11574">
                  <a:moveTo>
                    <a:pt x="5811" y="489"/>
                  </a:moveTo>
                  <a:lnTo>
                    <a:pt x="6751" y="2060"/>
                  </a:lnTo>
                  <a:cubicBezTo>
                    <a:pt x="6775" y="2096"/>
                    <a:pt x="6823" y="2132"/>
                    <a:pt x="6870" y="2132"/>
                  </a:cubicBezTo>
                  <a:lnTo>
                    <a:pt x="7644" y="2263"/>
                  </a:lnTo>
                  <a:lnTo>
                    <a:pt x="5989" y="4048"/>
                  </a:lnTo>
                  <a:lnTo>
                    <a:pt x="5989" y="2679"/>
                  </a:lnTo>
                  <a:cubicBezTo>
                    <a:pt x="5977" y="2596"/>
                    <a:pt x="5906" y="2513"/>
                    <a:pt x="5811" y="2513"/>
                  </a:cubicBezTo>
                  <a:cubicBezTo>
                    <a:pt x="5727" y="2513"/>
                    <a:pt x="5644" y="2596"/>
                    <a:pt x="5644" y="2679"/>
                  </a:cubicBezTo>
                  <a:lnTo>
                    <a:pt x="5644" y="4025"/>
                  </a:lnTo>
                  <a:lnTo>
                    <a:pt x="4144" y="2251"/>
                  </a:lnTo>
                  <a:lnTo>
                    <a:pt x="4775" y="2132"/>
                  </a:lnTo>
                  <a:cubicBezTo>
                    <a:pt x="4810" y="2120"/>
                    <a:pt x="4858" y="2084"/>
                    <a:pt x="4870" y="2060"/>
                  </a:cubicBezTo>
                  <a:lnTo>
                    <a:pt x="5811" y="489"/>
                  </a:lnTo>
                  <a:close/>
                  <a:moveTo>
                    <a:pt x="4096" y="2727"/>
                  </a:moveTo>
                  <a:lnTo>
                    <a:pt x="5644" y="4549"/>
                  </a:lnTo>
                  <a:lnTo>
                    <a:pt x="5644" y="6192"/>
                  </a:lnTo>
                  <a:lnTo>
                    <a:pt x="4429" y="4763"/>
                  </a:lnTo>
                  <a:lnTo>
                    <a:pt x="4096" y="2727"/>
                  </a:lnTo>
                  <a:close/>
                  <a:moveTo>
                    <a:pt x="7668" y="2727"/>
                  </a:moveTo>
                  <a:lnTo>
                    <a:pt x="7215" y="4751"/>
                  </a:lnTo>
                  <a:lnTo>
                    <a:pt x="5989" y="6192"/>
                  </a:lnTo>
                  <a:lnTo>
                    <a:pt x="5989" y="4560"/>
                  </a:lnTo>
                  <a:lnTo>
                    <a:pt x="7668" y="2727"/>
                  </a:lnTo>
                  <a:close/>
                  <a:moveTo>
                    <a:pt x="11025" y="2858"/>
                  </a:moveTo>
                  <a:lnTo>
                    <a:pt x="10335" y="4596"/>
                  </a:lnTo>
                  <a:cubicBezTo>
                    <a:pt x="10311" y="4656"/>
                    <a:pt x="10323" y="4727"/>
                    <a:pt x="10371" y="4775"/>
                  </a:cubicBezTo>
                  <a:lnTo>
                    <a:pt x="10906" y="5311"/>
                  </a:lnTo>
                  <a:lnTo>
                    <a:pt x="10228" y="5584"/>
                  </a:lnTo>
                  <a:cubicBezTo>
                    <a:pt x="10144" y="5608"/>
                    <a:pt x="10109" y="5703"/>
                    <a:pt x="10121" y="5787"/>
                  </a:cubicBezTo>
                  <a:lnTo>
                    <a:pt x="10263" y="6192"/>
                  </a:lnTo>
                  <a:lnTo>
                    <a:pt x="8537" y="7096"/>
                  </a:lnTo>
                  <a:cubicBezTo>
                    <a:pt x="8489" y="7132"/>
                    <a:pt x="8442" y="7180"/>
                    <a:pt x="8442" y="7239"/>
                  </a:cubicBezTo>
                  <a:cubicBezTo>
                    <a:pt x="8442" y="7299"/>
                    <a:pt x="8466" y="7335"/>
                    <a:pt x="8501" y="7382"/>
                  </a:cubicBezTo>
                  <a:lnTo>
                    <a:pt x="10502" y="9097"/>
                  </a:lnTo>
                  <a:lnTo>
                    <a:pt x="7811" y="10049"/>
                  </a:lnTo>
                  <a:lnTo>
                    <a:pt x="6299" y="8680"/>
                  </a:lnTo>
                  <a:lnTo>
                    <a:pt x="8644" y="8990"/>
                  </a:lnTo>
                  <a:lnTo>
                    <a:pt x="8668" y="8990"/>
                  </a:lnTo>
                  <a:cubicBezTo>
                    <a:pt x="8763" y="8990"/>
                    <a:pt x="8823" y="8930"/>
                    <a:pt x="8835" y="8847"/>
                  </a:cubicBezTo>
                  <a:cubicBezTo>
                    <a:pt x="8847" y="8751"/>
                    <a:pt x="8775" y="8656"/>
                    <a:pt x="8680" y="8644"/>
                  </a:cubicBezTo>
                  <a:lnTo>
                    <a:pt x="6120" y="8311"/>
                  </a:lnTo>
                  <a:lnTo>
                    <a:pt x="9323" y="4918"/>
                  </a:lnTo>
                  <a:cubicBezTo>
                    <a:pt x="9382" y="4834"/>
                    <a:pt x="9382" y="4739"/>
                    <a:pt x="9311" y="4680"/>
                  </a:cubicBezTo>
                  <a:cubicBezTo>
                    <a:pt x="9275" y="4650"/>
                    <a:pt x="9231" y="4635"/>
                    <a:pt x="9187" y="4635"/>
                  </a:cubicBezTo>
                  <a:cubicBezTo>
                    <a:pt x="9144" y="4635"/>
                    <a:pt x="9103" y="4650"/>
                    <a:pt x="9073" y="4680"/>
                  </a:cubicBezTo>
                  <a:lnTo>
                    <a:pt x="5941" y="8013"/>
                  </a:lnTo>
                  <a:lnTo>
                    <a:pt x="5941" y="6704"/>
                  </a:lnTo>
                  <a:lnTo>
                    <a:pt x="8823" y="3322"/>
                  </a:lnTo>
                  <a:lnTo>
                    <a:pt x="9061" y="3679"/>
                  </a:lnTo>
                  <a:cubicBezTo>
                    <a:pt x="9086" y="3729"/>
                    <a:pt x="9140" y="3750"/>
                    <a:pt x="9194" y="3750"/>
                  </a:cubicBezTo>
                  <a:cubicBezTo>
                    <a:pt x="9218" y="3750"/>
                    <a:pt x="9242" y="3746"/>
                    <a:pt x="9263" y="3739"/>
                  </a:cubicBezTo>
                  <a:lnTo>
                    <a:pt x="11025" y="2858"/>
                  </a:lnTo>
                  <a:close/>
                  <a:moveTo>
                    <a:pt x="524" y="2870"/>
                  </a:moveTo>
                  <a:lnTo>
                    <a:pt x="2286" y="3751"/>
                  </a:lnTo>
                  <a:cubicBezTo>
                    <a:pt x="2309" y="3766"/>
                    <a:pt x="2333" y="3773"/>
                    <a:pt x="2358" y="3773"/>
                  </a:cubicBezTo>
                  <a:cubicBezTo>
                    <a:pt x="2412" y="3773"/>
                    <a:pt x="2464" y="3740"/>
                    <a:pt x="2489" y="3691"/>
                  </a:cubicBezTo>
                  <a:lnTo>
                    <a:pt x="2727" y="3334"/>
                  </a:lnTo>
                  <a:lnTo>
                    <a:pt x="5608" y="6715"/>
                  </a:lnTo>
                  <a:lnTo>
                    <a:pt x="5608" y="7987"/>
                  </a:lnTo>
                  <a:lnTo>
                    <a:pt x="2524" y="4691"/>
                  </a:lnTo>
                  <a:cubicBezTo>
                    <a:pt x="2495" y="4656"/>
                    <a:pt x="2453" y="4638"/>
                    <a:pt x="2410" y="4638"/>
                  </a:cubicBezTo>
                  <a:cubicBezTo>
                    <a:pt x="2367" y="4638"/>
                    <a:pt x="2322" y="4656"/>
                    <a:pt x="2286" y="4691"/>
                  </a:cubicBezTo>
                  <a:cubicBezTo>
                    <a:pt x="2215" y="4751"/>
                    <a:pt x="2215" y="4858"/>
                    <a:pt x="2274" y="4930"/>
                  </a:cubicBezTo>
                  <a:lnTo>
                    <a:pt x="5465" y="8323"/>
                  </a:lnTo>
                  <a:lnTo>
                    <a:pt x="2905" y="8656"/>
                  </a:lnTo>
                  <a:cubicBezTo>
                    <a:pt x="2822" y="8680"/>
                    <a:pt x="2751" y="8763"/>
                    <a:pt x="2763" y="8859"/>
                  </a:cubicBezTo>
                  <a:cubicBezTo>
                    <a:pt x="2774" y="8942"/>
                    <a:pt x="2846" y="9001"/>
                    <a:pt x="2929" y="9001"/>
                  </a:cubicBezTo>
                  <a:lnTo>
                    <a:pt x="2953" y="9001"/>
                  </a:lnTo>
                  <a:lnTo>
                    <a:pt x="5287" y="8692"/>
                  </a:lnTo>
                  <a:lnTo>
                    <a:pt x="3786" y="10061"/>
                  </a:lnTo>
                  <a:lnTo>
                    <a:pt x="1096" y="9109"/>
                  </a:lnTo>
                  <a:lnTo>
                    <a:pt x="3084" y="7394"/>
                  </a:lnTo>
                  <a:cubicBezTo>
                    <a:pt x="3132" y="7370"/>
                    <a:pt x="3144" y="7311"/>
                    <a:pt x="3144" y="7251"/>
                  </a:cubicBezTo>
                  <a:cubicBezTo>
                    <a:pt x="3144" y="7192"/>
                    <a:pt x="3108" y="7144"/>
                    <a:pt x="3060" y="7108"/>
                  </a:cubicBezTo>
                  <a:lnTo>
                    <a:pt x="1334" y="6204"/>
                  </a:lnTo>
                  <a:lnTo>
                    <a:pt x="1465" y="5799"/>
                  </a:lnTo>
                  <a:cubicBezTo>
                    <a:pt x="1500" y="5715"/>
                    <a:pt x="1453" y="5620"/>
                    <a:pt x="1358" y="5596"/>
                  </a:cubicBezTo>
                  <a:lnTo>
                    <a:pt x="691" y="5322"/>
                  </a:lnTo>
                  <a:lnTo>
                    <a:pt x="1227" y="4787"/>
                  </a:lnTo>
                  <a:cubicBezTo>
                    <a:pt x="1274" y="4751"/>
                    <a:pt x="1286" y="4680"/>
                    <a:pt x="1262" y="4608"/>
                  </a:cubicBezTo>
                  <a:lnTo>
                    <a:pt x="524" y="2870"/>
                  </a:lnTo>
                  <a:close/>
                  <a:moveTo>
                    <a:pt x="5775" y="0"/>
                  </a:moveTo>
                  <a:cubicBezTo>
                    <a:pt x="5715" y="0"/>
                    <a:pt x="5656" y="24"/>
                    <a:pt x="5632" y="72"/>
                  </a:cubicBezTo>
                  <a:lnTo>
                    <a:pt x="4584" y="1810"/>
                  </a:lnTo>
                  <a:lnTo>
                    <a:pt x="3763" y="1977"/>
                  </a:lnTo>
                  <a:cubicBezTo>
                    <a:pt x="3667" y="2001"/>
                    <a:pt x="3608" y="2084"/>
                    <a:pt x="3620" y="2167"/>
                  </a:cubicBezTo>
                  <a:lnTo>
                    <a:pt x="3965" y="4251"/>
                  </a:lnTo>
                  <a:lnTo>
                    <a:pt x="2846" y="2929"/>
                  </a:lnTo>
                  <a:cubicBezTo>
                    <a:pt x="2822" y="2894"/>
                    <a:pt x="2763" y="2870"/>
                    <a:pt x="2715" y="2870"/>
                  </a:cubicBezTo>
                  <a:cubicBezTo>
                    <a:pt x="2655" y="2870"/>
                    <a:pt x="2608" y="2905"/>
                    <a:pt x="2584" y="2941"/>
                  </a:cubicBezTo>
                  <a:lnTo>
                    <a:pt x="2298" y="3358"/>
                  </a:lnTo>
                  <a:lnTo>
                    <a:pt x="274" y="2346"/>
                  </a:lnTo>
                  <a:cubicBezTo>
                    <a:pt x="254" y="2338"/>
                    <a:pt x="233" y="2334"/>
                    <a:pt x="211" y="2334"/>
                  </a:cubicBezTo>
                  <a:cubicBezTo>
                    <a:pt x="168" y="2334"/>
                    <a:pt x="123" y="2350"/>
                    <a:pt x="84" y="2382"/>
                  </a:cubicBezTo>
                  <a:cubicBezTo>
                    <a:pt x="36" y="2429"/>
                    <a:pt x="0" y="2501"/>
                    <a:pt x="36" y="2572"/>
                  </a:cubicBezTo>
                  <a:lnTo>
                    <a:pt x="893" y="4632"/>
                  </a:lnTo>
                  <a:lnTo>
                    <a:pt x="262" y="5263"/>
                  </a:lnTo>
                  <a:cubicBezTo>
                    <a:pt x="215" y="5311"/>
                    <a:pt x="203" y="5370"/>
                    <a:pt x="215" y="5418"/>
                  </a:cubicBezTo>
                  <a:cubicBezTo>
                    <a:pt x="226" y="5477"/>
                    <a:pt x="262" y="5525"/>
                    <a:pt x="322" y="5537"/>
                  </a:cubicBezTo>
                  <a:lnTo>
                    <a:pt x="1072" y="5834"/>
                  </a:lnTo>
                  <a:lnTo>
                    <a:pt x="941" y="6215"/>
                  </a:lnTo>
                  <a:cubicBezTo>
                    <a:pt x="917" y="6299"/>
                    <a:pt x="953" y="6382"/>
                    <a:pt x="1012" y="6430"/>
                  </a:cubicBezTo>
                  <a:lnTo>
                    <a:pt x="2655" y="7287"/>
                  </a:lnTo>
                  <a:lnTo>
                    <a:pt x="631" y="9037"/>
                  </a:lnTo>
                  <a:cubicBezTo>
                    <a:pt x="584" y="9073"/>
                    <a:pt x="572" y="9132"/>
                    <a:pt x="572" y="9192"/>
                  </a:cubicBezTo>
                  <a:cubicBezTo>
                    <a:pt x="584" y="9252"/>
                    <a:pt x="631" y="9299"/>
                    <a:pt x="679" y="9335"/>
                  </a:cubicBezTo>
                  <a:lnTo>
                    <a:pt x="3727" y="10418"/>
                  </a:lnTo>
                  <a:cubicBezTo>
                    <a:pt x="3747" y="10422"/>
                    <a:pt x="3767" y="10425"/>
                    <a:pt x="3786" y="10425"/>
                  </a:cubicBezTo>
                  <a:cubicBezTo>
                    <a:pt x="3825" y="10425"/>
                    <a:pt x="3862" y="10414"/>
                    <a:pt x="3894" y="10383"/>
                  </a:cubicBezTo>
                  <a:lnTo>
                    <a:pt x="5584" y="8835"/>
                  </a:lnTo>
                  <a:lnTo>
                    <a:pt x="5584" y="11335"/>
                  </a:lnTo>
                  <a:cubicBezTo>
                    <a:pt x="5584" y="11430"/>
                    <a:pt x="5656" y="11502"/>
                    <a:pt x="5751" y="11502"/>
                  </a:cubicBezTo>
                  <a:cubicBezTo>
                    <a:pt x="5834" y="11502"/>
                    <a:pt x="5918" y="11430"/>
                    <a:pt x="5918" y="11335"/>
                  </a:cubicBezTo>
                  <a:lnTo>
                    <a:pt x="5918" y="8835"/>
                  </a:lnTo>
                  <a:lnTo>
                    <a:pt x="7608" y="10383"/>
                  </a:lnTo>
                  <a:cubicBezTo>
                    <a:pt x="7644" y="10418"/>
                    <a:pt x="7680" y="10430"/>
                    <a:pt x="7727" y="10430"/>
                  </a:cubicBezTo>
                  <a:cubicBezTo>
                    <a:pt x="7739" y="10430"/>
                    <a:pt x="7775" y="10430"/>
                    <a:pt x="7787" y="10418"/>
                  </a:cubicBezTo>
                  <a:lnTo>
                    <a:pt x="10835" y="9335"/>
                  </a:lnTo>
                  <a:cubicBezTo>
                    <a:pt x="10894" y="9311"/>
                    <a:pt x="10942" y="9252"/>
                    <a:pt x="10942" y="9192"/>
                  </a:cubicBezTo>
                  <a:cubicBezTo>
                    <a:pt x="10954" y="9132"/>
                    <a:pt x="10930" y="9073"/>
                    <a:pt x="10883" y="9037"/>
                  </a:cubicBezTo>
                  <a:lnTo>
                    <a:pt x="8859" y="7287"/>
                  </a:lnTo>
                  <a:lnTo>
                    <a:pt x="10502" y="6430"/>
                  </a:lnTo>
                  <a:cubicBezTo>
                    <a:pt x="10573" y="6382"/>
                    <a:pt x="10597" y="6311"/>
                    <a:pt x="10573" y="6215"/>
                  </a:cubicBezTo>
                  <a:lnTo>
                    <a:pt x="10442" y="5834"/>
                  </a:lnTo>
                  <a:lnTo>
                    <a:pt x="11192" y="5537"/>
                  </a:lnTo>
                  <a:cubicBezTo>
                    <a:pt x="11252" y="5525"/>
                    <a:pt x="11287" y="5465"/>
                    <a:pt x="11299" y="5418"/>
                  </a:cubicBezTo>
                  <a:cubicBezTo>
                    <a:pt x="11311" y="5358"/>
                    <a:pt x="11299" y="5299"/>
                    <a:pt x="11252" y="5263"/>
                  </a:cubicBezTo>
                  <a:lnTo>
                    <a:pt x="10621" y="4632"/>
                  </a:lnTo>
                  <a:lnTo>
                    <a:pt x="11478" y="2572"/>
                  </a:lnTo>
                  <a:cubicBezTo>
                    <a:pt x="11573" y="2501"/>
                    <a:pt x="11561" y="2429"/>
                    <a:pt x="11502" y="2382"/>
                  </a:cubicBezTo>
                  <a:cubicBezTo>
                    <a:pt x="11470" y="2350"/>
                    <a:pt x="11417" y="2334"/>
                    <a:pt x="11368" y="2334"/>
                  </a:cubicBezTo>
                  <a:cubicBezTo>
                    <a:pt x="11343" y="2334"/>
                    <a:pt x="11319" y="2338"/>
                    <a:pt x="11299" y="2346"/>
                  </a:cubicBezTo>
                  <a:lnTo>
                    <a:pt x="9275" y="3358"/>
                  </a:lnTo>
                  <a:lnTo>
                    <a:pt x="9001" y="2941"/>
                  </a:lnTo>
                  <a:cubicBezTo>
                    <a:pt x="8966" y="2905"/>
                    <a:pt x="8918" y="2870"/>
                    <a:pt x="8859" y="2870"/>
                  </a:cubicBezTo>
                  <a:cubicBezTo>
                    <a:pt x="8799" y="2870"/>
                    <a:pt x="8763" y="2894"/>
                    <a:pt x="8728" y="2929"/>
                  </a:cubicBezTo>
                  <a:lnTo>
                    <a:pt x="7656" y="4179"/>
                  </a:lnTo>
                  <a:lnTo>
                    <a:pt x="7656" y="4179"/>
                  </a:lnTo>
                  <a:lnTo>
                    <a:pt x="8120" y="2167"/>
                  </a:lnTo>
                  <a:cubicBezTo>
                    <a:pt x="8132" y="2132"/>
                    <a:pt x="8120" y="2084"/>
                    <a:pt x="8085" y="2036"/>
                  </a:cubicBezTo>
                  <a:cubicBezTo>
                    <a:pt x="8061" y="2001"/>
                    <a:pt x="8025" y="1977"/>
                    <a:pt x="7966" y="1965"/>
                  </a:cubicBezTo>
                  <a:lnTo>
                    <a:pt x="6965" y="1798"/>
                  </a:lnTo>
                  <a:lnTo>
                    <a:pt x="5930" y="72"/>
                  </a:lnTo>
                  <a:cubicBezTo>
                    <a:pt x="5894" y="24"/>
                    <a:pt x="5846" y="0"/>
                    <a:pt x="5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48" name="Google Shape;12848;p67"/>
          <p:cNvGrpSpPr/>
          <p:nvPr/>
        </p:nvGrpSpPr>
        <p:grpSpPr>
          <a:xfrm>
            <a:off x="5246797" y="1981426"/>
            <a:ext cx="354752" cy="336512"/>
            <a:chOff x="5246797" y="1981426"/>
            <a:chExt cx="354752" cy="336512"/>
          </a:xfrm>
        </p:grpSpPr>
        <p:sp>
          <p:nvSpPr>
            <p:cNvPr id="12849" name="Google Shape;12849;p67"/>
            <p:cNvSpPr/>
            <p:nvPr/>
          </p:nvSpPr>
          <p:spPr>
            <a:xfrm>
              <a:off x="5246797" y="1981426"/>
              <a:ext cx="354752" cy="336512"/>
            </a:xfrm>
            <a:custGeom>
              <a:rect b="b" l="l" r="r" t="t"/>
              <a:pathLst>
                <a:path extrusionOk="0" h="10516" w="11086">
                  <a:moveTo>
                    <a:pt x="3239" y="312"/>
                  </a:moveTo>
                  <a:cubicBezTo>
                    <a:pt x="3352" y="312"/>
                    <a:pt x="3467" y="328"/>
                    <a:pt x="3584" y="359"/>
                  </a:cubicBezTo>
                  <a:cubicBezTo>
                    <a:pt x="4120" y="490"/>
                    <a:pt x="4322" y="955"/>
                    <a:pt x="4275" y="1324"/>
                  </a:cubicBezTo>
                  <a:cubicBezTo>
                    <a:pt x="4215" y="1776"/>
                    <a:pt x="3906" y="1979"/>
                    <a:pt x="3584" y="2038"/>
                  </a:cubicBezTo>
                  <a:lnTo>
                    <a:pt x="3679" y="1955"/>
                  </a:lnTo>
                  <a:cubicBezTo>
                    <a:pt x="3799" y="1824"/>
                    <a:pt x="3846" y="1633"/>
                    <a:pt x="3810" y="1443"/>
                  </a:cubicBezTo>
                  <a:cubicBezTo>
                    <a:pt x="3787" y="1193"/>
                    <a:pt x="3572" y="1014"/>
                    <a:pt x="3310" y="990"/>
                  </a:cubicBezTo>
                  <a:lnTo>
                    <a:pt x="3263" y="990"/>
                  </a:lnTo>
                  <a:cubicBezTo>
                    <a:pt x="3013" y="990"/>
                    <a:pt x="2798" y="1133"/>
                    <a:pt x="2679" y="1383"/>
                  </a:cubicBezTo>
                  <a:cubicBezTo>
                    <a:pt x="2620" y="1383"/>
                    <a:pt x="2560" y="1383"/>
                    <a:pt x="2477" y="1371"/>
                  </a:cubicBezTo>
                  <a:cubicBezTo>
                    <a:pt x="2275" y="1324"/>
                    <a:pt x="2120" y="1252"/>
                    <a:pt x="1977" y="1097"/>
                  </a:cubicBezTo>
                  <a:cubicBezTo>
                    <a:pt x="2060" y="1002"/>
                    <a:pt x="2179" y="836"/>
                    <a:pt x="2358" y="669"/>
                  </a:cubicBezTo>
                  <a:cubicBezTo>
                    <a:pt x="2629" y="433"/>
                    <a:pt x="2926" y="312"/>
                    <a:pt x="3239" y="312"/>
                  </a:cubicBezTo>
                  <a:close/>
                  <a:moveTo>
                    <a:pt x="4549" y="9837"/>
                  </a:moveTo>
                  <a:lnTo>
                    <a:pt x="4870" y="9944"/>
                  </a:lnTo>
                  <a:lnTo>
                    <a:pt x="4858" y="10182"/>
                  </a:lnTo>
                  <a:lnTo>
                    <a:pt x="4394" y="10182"/>
                  </a:lnTo>
                  <a:lnTo>
                    <a:pt x="4549" y="9837"/>
                  </a:lnTo>
                  <a:close/>
                  <a:moveTo>
                    <a:pt x="10025" y="9837"/>
                  </a:moveTo>
                  <a:lnTo>
                    <a:pt x="10383" y="9956"/>
                  </a:lnTo>
                  <a:lnTo>
                    <a:pt x="10347" y="10182"/>
                  </a:lnTo>
                  <a:lnTo>
                    <a:pt x="9871" y="10182"/>
                  </a:lnTo>
                  <a:lnTo>
                    <a:pt x="10025" y="9837"/>
                  </a:lnTo>
                  <a:close/>
                  <a:moveTo>
                    <a:pt x="3258" y="0"/>
                  </a:moveTo>
                  <a:cubicBezTo>
                    <a:pt x="2856" y="0"/>
                    <a:pt x="2470" y="146"/>
                    <a:pt x="2132" y="431"/>
                  </a:cubicBezTo>
                  <a:cubicBezTo>
                    <a:pt x="1846" y="669"/>
                    <a:pt x="1691" y="943"/>
                    <a:pt x="1643" y="1026"/>
                  </a:cubicBezTo>
                  <a:cubicBezTo>
                    <a:pt x="691" y="1836"/>
                    <a:pt x="60" y="2848"/>
                    <a:pt x="36" y="2895"/>
                  </a:cubicBezTo>
                  <a:cubicBezTo>
                    <a:pt x="0" y="2931"/>
                    <a:pt x="0" y="2979"/>
                    <a:pt x="24" y="3026"/>
                  </a:cubicBezTo>
                  <a:lnTo>
                    <a:pt x="119" y="3324"/>
                  </a:lnTo>
                  <a:cubicBezTo>
                    <a:pt x="203" y="3526"/>
                    <a:pt x="393" y="3669"/>
                    <a:pt x="596" y="3669"/>
                  </a:cubicBezTo>
                  <a:cubicBezTo>
                    <a:pt x="631" y="3669"/>
                    <a:pt x="679" y="3669"/>
                    <a:pt x="703" y="3645"/>
                  </a:cubicBezTo>
                  <a:cubicBezTo>
                    <a:pt x="953" y="3598"/>
                    <a:pt x="1191" y="3586"/>
                    <a:pt x="1417" y="3574"/>
                  </a:cubicBezTo>
                  <a:cubicBezTo>
                    <a:pt x="1703" y="3562"/>
                    <a:pt x="1989" y="3538"/>
                    <a:pt x="2239" y="3443"/>
                  </a:cubicBezTo>
                  <a:cubicBezTo>
                    <a:pt x="2322" y="3622"/>
                    <a:pt x="2405" y="3884"/>
                    <a:pt x="2489" y="4217"/>
                  </a:cubicBezTo>
                  <a:cubicBezTo>
                    <a:pt x="2727" y="5062"/>
                    <a:pt x="3037" y="6217"/>
                    <a:pt x="4072" y="6741"/>
                  </a:cubicBezTo>
                  <a:lnTo>
                    <a:pt x="4370" y="7979"/>
                  </a:lnTo>
                  <a:lnTo>
                    <a:pt x="4370" y="9456"/>
                  </a:lnTo>
                  <a:lnTo>
                    <a:pt x="4013" y="10289"/>
                  </a:lnTo>
                  <a:cubicBezTo>
                    <a:pt x="3989" y="10337"/>
                    <a:pt x="3989" y="10384"/>
                    <a:pt x="4025" y="10432"/>
                  </a:cubicBezTo>
                  <a:cubicBezTo>
                    <a:pt x="4049" y="10480"/>
                    <a:pt x="4096" y="10515"/>
                    <a:pt x="4156" y="10515"/>
                  </a:cubicBezTo>
                  <a:lnTo>
                    <a:pt x="5025" y="10515"/>
                  </a:lnTo>
                  <a:cubicBezTo>
                    <a:pt x="5108" y="10515"/>
                    <a:pt x="5168" y="10456"/>
                    <a:pt x="5180" y="10360"/>
                  </a:cubicBezTo>
                  <a:lnTo>
                    <a:pt x="5382" y="7134"/>
                  </a:lnTo>
                  <a:cubicBezTo>
                    <a:pt x="5465" y="7134"/>
                    <a:pt x="5561" y="7146"/>
                    <a:pt x="5644" y="7146"/>
                  </a:cubicBezTo>
                  <a:cubicBezTo>
                    <a:pt x="5739" y="7146"/>
                    <a:pt x="5811" y="7074"/>
                    <a:pt x="5811" y="7003"/>
                  </a:cubicBezTo>
                  <a:cubicBezTo>
                    <a:pt x="5811" y="6908"/>
                    <a:pt x="5751" y="6836"/>
                    <a:pt x="5656" y="6836"/>
                  </a:cubicBezTo>
                  <a:cubicBezTo>
                    <a:pt x="5573" y="6836"/>
                    <a:pt x="5477" y="6812"/>
                    <a:pt x="5406" y="6812"/>
                  </a:cubicBezTo>
                  <a:lnTo>
                    <a:pt x="5418" y="6551"/>
                  </a:lnTo>
                  <a:cubicBezTo>
                    <a:pt x="5418" y="6455"/>
                    <a:pt x="5358" y="6384"/>
                    <a:pt x="5275" y="6384"/>
                  </a:cubicBezTo>
                  <a:cubicBezTo>
                    <a:pt x="5180" y="6384"/>
                    <a:pt x="5108" y="6443"/>
                    <a:pt x="5108" y="6539"/>
                  </a:cubicBezTo>
                  <a:lnTo>
                    <a:pt x="4918" y="9646"/>
                  </a:lnTo>
                  <a:lnTo>
                    <a:pt x="4691" y="9575"/>
                  </a:lnTo>
                  <a:cubicBezTo>
                    <a:pt x="4703" y="9551"/>
                    <a:pt x="4703" y="9527"/>
                    <a:pt x="4703" y="9515"/>
                  </a:cubicBezTo>
                  <a:lnTo>
                    <a:pt x="4703" y="7991"/>
                  </a:lnTo>
                  <a:lnTo>
                    <a:pt x="4703" y="7944"/>
                  </a:lnTo>
                  <a:lnTo>
                    <a:pt x="4394" y="6622"/>
                  </a:lnTo>
                  <a:cubicBezTo>
                    <a:pt x="4382" y="6574"/>
                    <a:pt x="4346" y="6539"/>
                    <a:pt x="4310" y="6515"/>
                  </a:cubicBezTo>
                  <a:cubicBezTo>
                    <a:pt x="3370" y="6086"/>
                    <a:pt x="3072" y="5027"/>
                    <a:pt x="2846" y="4169"/>
                  </a:cubicBezTo>
                  <a:cubicBezTo>
                    <a:pt x="2763" y="3836"/>
                    <a:pt x="2667" y="3538"/>
                    <a:pt x="2560" y="3336"/>
                  </a:cubicBezTo>
                  <a:cubicBezTo>
                    <a:pt x="2667" y="3264"/>
                    <a:pt x="2775" y="3157"/>
                    <a:pt x="2858" y="3026"/>
                  </a:cubicBezTo>
                  <a:cubicBezTo>
                    <a:pt x="2906" y="2943"/>
                    <a:pt x="2894" y="2848"/>
                    <a:pt x="2822" y="2800"/>
                  </a:cubicBezTo>
                  <a:cubicBezTo>
                    <a:pt x="2790" y="2782"/>
                    <a:pt x="2756" y="2772"/>
                    <a:pt x="2724" y="2772"/>
                  </a:cubicBezTo>
                  <a:cubicBezTo>
                    <a:pt x="2673" y="2772"/>
                    <a:pt x="2625" y="2796"/>
                    <a:pt x="2596" y="2848"/>
                  </a:cubicBezTo>
                  <a:cubicBezTo>
                    <a:pt x="2322" y="3241"/>
                    <a:pt x="1953" y="3264"/>
                    <a:pt x="1429" y="3300"/>
                  </a:cubicBezTo>
                  <a:cubicBezTo>
                    <a:pt x="1215" y="3324"/>
                    <a:pt x="953" y="3336"/>
                    <a:pt x="679" y="3395"/>
                  </a:cubicBezTo>
                  <a:cubicBezTo>
                    <a:pt x="667" y="3397"/>
                    <a:pt x="656" y="3398"/>
                    <a:pt x="645" y="3398"/>
                  </a:cubicBezTo>
                  <a:cubicBezTo>
                    <a:pt x="564" y="3398"/>
                    <a:pt x="496" y="3360"/>
                    <a:pt x="465" y="3276"/>
                  </a:cubicBezTo>
                  <a:lnTo>
                    <a:pt x="393" y="3050"/>
                  </a:lnTo>
                  <a:cubicBezTo>
                    <a:pt x="536" y="2824"/>
                    <a:pt x="1060" y="2050"/>
                    <a:pt x="1810" y="1419"/>
                  </a:cubicBezTo>
                  <a:cubicBezTo>
                    <a:pt x="2138" y="1715"/>
                    <a:pt x="2493" y="1774"/>
                    <a:pt x="2701" y="1774"/>
                  </a:cubicBezTo>
                  <a:cubicBezTo>
                    <a:pt x="2803" y="1774"/>
                    <a:pt x="2870" y="1760"/>
                    <a:pt x="2882" y="1752"/>
                  </a:cubicBezTo>
                  <a:cubicBezTo>
                    <a:pt x="2941" y="1740"/>
                    <a:pt x="2977" y="1705"/>
                    <a:pt x="3001" y="1657"/>
                  </a:cubicBezTo>
                  <a:cubicBezTo>
                    <a:pt x="3084" y="1371"/>
                    <a:pt x="3275" y="1371"/>
                    <a:pt x="3322" y="1371"/>
                  </a:cubicBezTo>
                  <a:cubicBezTo>
                    <a:pt x="3418" y="1383"/>
                    <a:pt x="3513" y="1431"/>
                    <a:pt x="3537" y="1550"/>
                  </a:cubicBezTo>
                  <a:cubicBezTo>
                    <a:pt x="3548" y="1657"/>
                    <a:pt x="3537" y="1728"/>
                    <a:pt x="3477" y="1800"/>
                  </a:cubicBezTo>
                  <a:cubicBezTo>
                    <a:pt x="3334" y="1955"/>
                    <a:pt x="3037" y="2002"/>
                    <a:pt x="2941" y="2002"/>
                  </a:cubicBezTo>
                  <a:cubicBezTo>
                    <a:pt x="2858" y="2002"/>
                    <a:pt x="2798" y="2038"/>
                    <a:pt x="2786" y="2098"/>
                  </a:cubicBezTo>
                  <a:cubicBezTo>
                    <a:pt x="2775" y="2157"/>
                    <a:pt x="2786" y="2229"/>
                    <a:pt x="2846" y="2276"/>
                  </a:cubicBezTo>
                  <a:cubicBezTo>
                    <a:pt x="2858" y="2300"/>
                    <a:pt x="3060" y="2443"/>
                    <a:pt x="3358" y="2443"/>
                  </a:cubicBezTo>
                  <a:lnTo>
                    <a:pt x="3394" y="2443"/>
                  </a:lnTo>
                  <a:cubicBezTo>
                    <a:pt x="3489" y="2443"/>
                    <a:pt x="3560" y="2443"/>
                    <a:pt x="3632" y="2431"/>
                  </a:cubicBezTo>
                  <a:cubicBezTo>
                    <a:pt x="3727" y="2705"/>
                    <a:pt x="3810" y="2979"/>
                    <a:pt x="4025" y="3098"/>
                  </a:cubicBezTo>
                  <a:cubicBezTo>
                    <a:pt x="4522" y="3413"/>
                    <a:pt x="5457" y="3460"/>
                    <a:pt x="6454" y="3460"/>
                  </a:cubicBezTo>
                  <a:cubicBezTo>
                    <a:pt x="6698" y="3460"/>
                    <a:pt x="6946" y="3457"/>
                    <a:pt x="7192" y="3455"/>
                  </a:cubicBezTo>
                  <a:cubicBezTo>
                    <a:pt x="7402" y="3452"/>
                    <a:pt x="7611" y="3450"/>
                    <a:pt x="7813" y="3450"/>
                  </a:cubicBezTo>
                  <a:cubicBezTo>
                    <a:pt x="8512" y="3450"/>
                    <a:pt x="9135" y="3475"/>
                    <a:pt x="9514" y="3586"/>
                  </a:cubicBezTo>
                  <a:cubicBezTo>
                    <a:pt x="10406" y="3884"/>
                    <a:pt x="10585" y="4491"/>
                    <a:pt x="10585" y="4955"/>
                  </a:cubicBezTo>
                  <a:cubicBezTo>
                    <a:pt x="10585" y="5265"/>
                    <a:pt x="10514" y="5538"/>
                    <a:pt x="10442" y="5800"/>
                  </a:cubicBezTo>
                  <a:cubicBezTo>
                    <a:pt x="10347" y="6146"/>
                    <a:pt x="10240" y="6503"/>
                    <a:pt x="10323" y="6920"/>
                  </a:cubicBezTo>
                  <a:cubicBezTo>
                    <a:pt x="10395" y="7324"/>
                    <a:pt x="10657" y="7670"/>
                    <a:pt x="10764" y="7801"/>
                  </a:cubicBezTo>
                  <a:lnTo>
                    <a:pt x="10478" y="9670"/>
                  </a:lnTo>
                  <a:lnTo>
                    <a:pt x="10204" y="9587"/>
                  </a:lnTo>
                  <a:cubicBezTo>
                    <a:pt x="10204" y="9575"/>
                    <a:pt x="10216" y="9551"/>
                    <a:pt x="10216" y="9539"/>
                  </a:cubicBezTo>
                  <a:lnTo>
                    <a:pt x="10430" y="7872"/>
                  </a:lnTo>
                  <a:cubicBezTo>
                    <a:pt x="10454" y="7813"/>
                    <a:pt x="10418" y="7753"/>
                    <a:pt x="10359" y="7705"/>
                  </a:cubicBezTo>
                  <a:cubicBezTo>
                    <a:pt x="9216" y="6967"/>
                    <a:pt x="8811" y="6253"/>
                    <a:pt x="8692" y="5979"/>
                  </a:cubicBezTo>
                  <a:cubicBezTo>
                    <a:pt x="8674" y="5924"/>
                    <a:pt x="8607" y="5884"/>
                    <a:pt x="8544" y="5884"/>
                  </a:cubicBezTo>
                  <a:cubicBezTo>
                    <a:pt x="8525" y="5884"/>
                    <a:pt x="8506" y="5887"/>
                    <a:pt x="8490" y="5896"/>
                  </a:cubicBezTo>
                  <a:cubicBezTo>
                    <a:pt x="8406" y="5919"/>
                    <a:pt x="8371" y="6027"/>
                    <a:pt x="8394" y="6098"/>
                  </a:cubicBezTo>
                  <a:lnTo>
                    <a:pt x="8501" y="6312"/>
                  </a:lnTo>
                  <a:cubicBezTo>
                    <a:pt x="8168" y="6431"/>
                    <a:pt x="7239" y="6753"/>
                    <a:pt x="6346" y="6812"/>
                  </a:cubicBezTo>
                  <a:cubicBezTo>
                    <a:pt x="6251" y="6812"/>
                    <a:pt x="6180" y="6896"/>
                    <a:pt x="6192" y="6979"/>
                  </a:cubicBezTo>
                  <a:cubicBezTo>
                    <a:pt x="6192" y="7074"/>
                    <a:pt x="6263" y="7134"/>
                    <a:pt x="6358" y="7134"/>
                  </a:cubicBezTo>
                  <a:lnTo>
                    <a:pt x="6370" y="7134"/>
                  </a:lnTo>
                  <a:cubicBezTo>
                    <a:pt x="7382" y="7074"/>
                    <a:pt x="8430" y="6681"/>
                    <a:pt x="8692" y="6574"/>
                  </a:cubicBezTo>
                  <a:cubicBezTo>
                    <a:pt x="8942" y="6932"/>
                    <a:pt x="9383" y="7408"/>
                    <a:pt x="10109" y="7908"/>
                  </a:cubicBezTo>
                  <a:lnTo>
                    <a:pt x="9895" y="9432"/>
                  </a:lnTo>
                  <a:lnTo>
                    <a:pt x="9525" y="10289"/>
                  </a:lnTo>
                  <a:cubicBezTo>
                    <a:pt x="9514" y="10325"/>
                    <a:pt x="9514" y="10384"/>
                    <a:pt x="9537" y="10432"/>
                  </a:cubicBezTo>
                  <a:cubicBezTo>
                    <a:pt x="9573" y="10480"/>
                    <a:pt x="9621" y="10503"/>
                    <a:pt x="9680" y="10503"/>
                  </a:cubicBezTo>
                  <a:lnTo>
                    <a:pt x="10537" y="10503"/>
                  </a:lnTo>
                  <a:cubicBezTo>
                    <a:pt x="10609" y="10503"/>
                    <a:pt x="10692" y="10444"/>
                    <a:pt x="10704" y="10372"/>
                  </a:cubicBezTo>
                  <a:lnTo>
                    <a:pt x="11085" y="7741"/>
                  </a:lnTo>
                  <a:cubicBezTo>
                    <a:pt x="11049" y="7682"/>
                    <a:pt x="11026" y="7634"/>
                    <a:pt x="10990" y="7610"/>
                  </a:cubicBezTo>
                  <a:cubicBezTo>
                    <a:pt x="10990" y="7610"/>
                    <a:pt x="10645" y="7241"/>
                    <a:pt x="10573" y="6824"/>
                  </a:cubicBezTo>
                  <a:cubicBezTo>
                    <a:pt x="10514" y="6479"/>
                    <a:pt x="10585" y="6181"/>
                    <a:pt x="10680" y="5848"/>
                  </a:cubicBezTo>
                  <a:cubicBezTo>
                    <a:pt x="10752" y="5574"/>
                    <a:pt x="10835" y="5277"/>
                    <a:pt x="10835" y="4919"/>
                  </a:cubicBezTo>
                  <a:cubicBezTo>
                    <a:pt x="10835" y="4110"/>
                    <a:pt x="10383" y="3514"/>
                    <a:pt x="9537" y="3252"/>
                  </a:cubicBezTo>
                  <a:cubicBezTo>
                    <a:pt x="9075" y="3095"/>
                    <a:pt x="8298" y="3086"/>
                    <a:pt x="7459" y="3086"/>
                  </a:cubicBezTo>
                  <a:cubicBezTo>
                    <a:pt x="7347" y="3086"/>
                    <a:pt x="7234" y="3086"/>
                    <a:pt x="7120" y="3086"/>
                  </a:cubicBezTo>
                  <a:cubicBezTo>
                    <a:pt x="6906" y="3088"/>
                    <a:pt x="6687" y="3090"/>
                    <a:pt x="6469" y="3090"/>
                  </a:cubicBezTo>
                  <a:cubicBezTo>
                    <a:pt x="5513" y="3090"/>
                    <a:pt x="4578" y="3048"/>
                    <a:pt x="4132" y="2776"/>
                  </a:cubicBezTo>
                  <a:cubicBezTo>
                    <a:pt x="4025" y="2717"/>
                    <a:pt x="3953" y="2490"/>
                    <a:pt x="3894" y="2276"/>
                  </a:cubicBezTo>
                  <a:cubicBezTo>
                    <a:pt x="4310" y="2098"/>
                    <a:pt x="4549" y="1740"/>
                    <a:pt x="4584" y="1371"/>
                  </a:cubicBezTo>
                  <a:cubicBezTo>
                    <a:pt x="4620" y="1086"/>
                    <a:pt x="4561" y="800"/>
                    <a:pt x="4406" y="562"/>
                  </a:cubicBezTo>
                  <a:cubicBezTo>
                    <a:pt x="4251" y="312"/>
                    <a:pt x="3989" y="133"/>
                    <a:pt x="3668" y="50"/>
                  </a:cubicBezTo>
                  <a:cubicBezTo>
                    <a:pt x="3530" y="17"/>
                    <a:pt x="3393" y="0"/>
                    <a:pt x="32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0" name="Google Shape;12850;p67"/>
            <p:cNvSpPr/>
            <p:nvPr/>
          </p:nvSpPr>
          <p:spPr>
            <a:xfrm>
              <a:off x="5295565" y="2044338"/>
              <a:ext cx="10304" cy="10688"/>
            </a:xfrm>
            <a:custGeom>
              <a:rect b="b" l="l" r="r" t="t"/>
              <a:pathLst>
                <a:path extrusionOk="0" h="334" w="322">
                  <a:moveTo>
                    <a:pt x="167" y="1"/>
                  </a:moveTo>
                  <a:cubicBezTo>
                    <a:pt x="72" y="1"/>
                    <a:pt x="0" y="72"/>
                    <a:pt x="0" y="167"/>
                  </a:cubicBezTo>
                  <a:cubicBezTo>
                    <a:pt x="0" y="251"/>
                    <a:pt x="72" y="334"/>
                    <a:pt x="167" y="334"/>
                  </a:cubicBezTo>
                  <a:cubicBezTo>
                    <a:pt x="250" y="334"/>
                    <a:pt x="322" y="251"/>
                    <a:pt x="322" y="167"/>
                  </a:cubicBez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1" name="Google Shape;12851;p67"/>
          <p:cNvGrpSpPr/>
          <p:nvPr/>
        </p:nvGrpSpPr>
        <p:grpSpPr>
          <a:xfrm>
            <a:off x="4148749" y="2102066"/>
            <a:ext cx="355136" cy="216256"/>
            <a:chOff x="4148749" y="2102066"/>
            <a:chExt cx="355136" cy="216256"/>
          </a:xfrm>
        </p:grpSpPr>
        <p:sp>
          <p:nvSpPr>
            <p:cNvPr id="12852" name="Google Shape;12852;p67"/>
            <p:cNvSpPr/>
            <p:nvPr/>
          </p:nvSpPr>
          <p:spPr>
            <a:xfrm>
              <a:off x="4148749" y="2102066"/>
              <a:ext cx="355136" cy="216256"/>
            </a:xfrm>
            <a:custGeom>
              <a:rect b="b" l="l" r="r" t="t"/>
              <a:pathLst>
                <a:path extrusionOk="0" h="6758" w="11098">
                  <a:moveTo>
                    <a:pt x="10395" y="340"/>
                  </a:moveTo>
                  <a:cubicBezTo>
                    <a:pt x="10442" y="340"/>
                    <a:pt x="10490" y="352"/>
                    <a:pt x="10514" y="387"/>
                  </a:cubicBezTo>
                  <a:cubicBezTo>
                    <a:pt x="10561" y="435"/>
                    <a:pt x="10561" y="495"/>
                    <a:pt x="10550" y="530"/>
                  </a:cubicBezTo>
                  <a:cubicBezTo>
                    <a:pt x="10538" y="578"/>
                    <a:pt x="10478" y="637"/>
                    <a:pt x="10383" y="709"/>
                  </a:cubicBezTo>
                  <a:cubicBezTo>
                    <a:pt x="10383" y="709"/>
                    <a:pt x="10383" y="697"/>
                    <a:pt x="10371" y="697"/>
                  </a:cubicBezTo>
                  <a:cubicBezTo>
                    <a:pt x="10300" y="602"/>
                    <a:pt x="10252" y="471"/>
                    <a:pt x="10264" y="399"/>
                  </a:cubicBezTo>
                  <a:cubicBezTo>
                    <a:pt x="10264" y="387"/>
                    <a:pt x="10276" y="352"/>
                    <a:pt x="10359" y="340"/>
                  </a:cubicBezTo>
                  <a:close/>
                  <a:moveTo>
                    <a:pt x="10435" y="0"/>
                  </a:moveTo>
                  <a:cubicBezTo>
                    <a:pt x="10390" y="0"/>
                    <a:pt x="10345" y="6"/>
                    <a:pt x="10300" y="18"/>
                  </a:cubicBezTo>
                  <a:cubicBezTo>
                    <a:pt x="10133" y="42"/>
                    <a:pt x="10026" y="149"/>
                    <a:pt x="9966" y="280"/>
                  </a:cubicBezTo>
                  <a:cubicBezTo>
                    <a:pt x="9895" y="495"/>
                    <a:pt x="10002" y="745"/>
                    <a:pt x="10121" y="887"/>
                  </a:cubicBezTo>
                  <a:cubicBezTo>
                    <a:pt x="10026" y="947"/>
                    <a:pt x="9930" y="1006"/>
                    <a:pt x="9823" y="1054"/>
                  </a:cubicBezTo>
                  <a:cubicBezTo>
                    <a:pt x="9478" y="804"/>
                    <a:pt x="9061" y="625"/>
                    <a:pt x="8573" y="506"/>
                  </a:cubicBezTo>
                  <a:cubicBezTo>
                    <a:pt x="8134" y="404"/>
                    <a:pt x="7632" y="355"/>
                    <a:pt x="7072" y="355"/>
                  </a:cubicBezTo>
                  <a:cubicBezTo>
                    <a:pt x="6721" y="355"/>
                    <a:pt x="6348" y="374"/>
                    <a:pt x="5954" y="411"/>
                  </a:cubicBezTo>
                  <a:cubicBezTo>
                    <a:pt x="4489" y="566"/>
                    <a:pt x="3144" y="971"/>
                    <a:pt x="2751" y="1090"/>
                  </a:cubicBezTo>
                  <a:cubicBezTo>
                    <a:pt x="2644" y="935"/>
                    <a:pt x="2549" y="816"/>
                    <a:pt x="2429" y="733"/>
                  </a:cubicBezTo>
                  <a:cubicBezTo>
                    <a:pt x="2263" y="590"/>
                    <a:pt x="2144" y="554"/>
                    <a:pt x="2132" y="554"/>
                  </a:cubicBezTo>
                  <a:cubicBezTo>
                    <a:pt x="2112" y="546"/>
                    <a:pt x="2092" y="542"/>
                    <a:pt x="2073" y="542"/>
                  </a:cubicBezTo>
                  <a:cubicBezTo>
                    <a:pt x="2011" y="542"/>
                    <a:pt x="1957" y="580"/>
                    <a:pt x="1929" y="625"/>
                  </a:cubicBezTo>
                  <a:cubicBezTo>
                    <a:pt x="1787" y="911"/>
                    <a:pt x="1727" y="1173"/>
                    <a:pt x="1715" y="1387"/>
                  </a:cubicBezTo>
                  <a:lnTo>
                    <a:pt x="1429" y="1483"/>
                  </a:lnTo>
                  <a:cubicBezTo>
                    <a:pt x="1382" y="1507"/>
                    <a:pt x="1334" y="1542"/>
                    <a:pt x="1322" y="1602"/>
                  </a:cubicBezTo>
                  <a:cubicBezTo>
                    <a:pt x="1203" y="2114"/>
                    <a:pt x="394" y="2519"/>
                    <a:pt x="120" y="2638"/>
                  </a:cubicBezTo>
                  <a:cubicBezTo>
                    <a:pt x="48" y="2661"/>
                    <a:pt x="1" y="2733"/>
                    <a:pt x="13" y="2828"/>
                  </a:cubicBezTo>
                  <a:lnTo>
                    <a:pt x="155" y="3412"/>
                  </a:lnTo>
                  <a:cubicBezTo>
                    <a:pt x="191" y="3543"/>
                    <a:pt x="310" y="3626"/>
                    <a:pt x="441" y="3662"/>
                  </a:cubicBezTo>
                  <a:cubicBezTo>
                    <a:pt x="477" y="3662"/>
                    <a:pt x="501" y="3662"/>
                    <a:pt x="536" y="3673"/>
                  </a:cubicBezTo>
                  <a:cubicBezTo>
                    <a:pt x="727" y="4102"/>
                    <a:pt x="1632" y="4281"/>
                    <a:pt x="2751" y="4507"/>
                  </a:cubicBezTo>
                  <a:cubicBezTo>
                    <a:pt x="2822" y="4519"/>
                    <a:pt x="2882" y="4543"/>
                    <a:pt x="2953" y="4555"/>
                  </a:cubicBezTo>
                  <a:lnTo>
                    <a:pt x="3346" y="5852"/>
                  </a:lnTo>
                  <a:lnTo>
                    <a:pt x="3132" y="6567"/>
                  </a:lnTo>
                  <a:cubicBezTo>
                    <a:pt x="3120" y="6602"/>
                    <a:pt x="3132" y="6662"/>
                    <a:pt x="3168" y="6698"/>
                  </a:cubicBezTo>
                  <a:cubicBezTo>
                    <a:pt x="3203" y="6745"/>
                    <a:pt x="3239" y="6757"/>
                    <a:pt x="3299" y="6757"/>
                  </a:cubicBezTo>
                  <a:lnTo>
                    <a:pt x="3989" y="6757"/>
                  </a:lnTo>
                  <a:cubicBezTo>
                    <a:pt x="4073" y="6757"/>
                    <a:pt x="4132" y="6698"/>
                    <a:pt x="4156" y="6602"/>
                  </a:cubicBezTo>
                  <a:lnTo>
                    <a:pt x="4299" y="5197"/>
                  </a:lnTo>
                  <a:cubicBezTo>
                    <a:pt x="4311" y="5078"/>
                    <a:pt x="4311" y="4959"/>
                    <a:pt x="4311" y="4816"/>
                  </a:cubicBezTo>
                  <a:cubicBezTo>
                    <a:pt x="5049" y="4983"/>
                    <a:pt x="5858" y="5078"/>
                    <a:pt x="6692" y="5078"/>
                  </a:cubicBezTo>
                  <a:cubicBezTo>
                    <a:pt x="7073" y="5078"/>
                    <a:pt x="7442" y="5055"/>
                    <a:pt x="7811" y="5019"/>
                  </a:cubicBezTo>
                  <a:cubicBezTo>
                    <a:pt x="7906" y="4995"/>
                    <a:pt x="7966" y="4924"/>
                    <a:pt x="7966" y="4840"/>
                  </a:cubicBezTo>
                  <a:cubicBezTo>
                    <a:pt x="7942" y="4745"/>
                    <a:pt x="7871" y="4686"/>
                    <a:pt x="7787" y="4686"/>
                  </a:cubicBezTo>
                  <a:cubicBezTo>
                    <a:pt x="7401" y="4725"/>
                    <a:pt x="7033" y="4741"/>
                    <a:pt x="6688" y="4741"/>
                  </a:cubicBezTo>
                  <a:cubicBezTo>
                    <a:pt x="5578" y="4741"/>
                    <a:pt x="4717" y="4574"/>
                    <a:pt x="4299" y="4483"/>
                  </a:cubicBezTo>
                  <a:cubicBezTo>
                    <a:pt x="4287" y="4340"/>
                    <a:pt x="4251" y="4209"/>
                    <a:pt x="4215" y="4090"/>
                  </a:cubicBezTo>
                  <a:lnTo>
                    <a:pt x="4120" y="3828"/>
                  </a:lnTo>
                  <a:cubicBezTo>
                    <a:pt x="4092" y="3754"/>
                    <a:pt x="4036" y="3709"/>
                    <a:pt x="3974" y="3709"/>
                  </a:cubicBezTo>
                  <a:cubicBezTo>
                    <a:pt x="3955" y="3709"/>
                    <a:pt x="3937" y="3713"/>
                    <a:pt x="3918" y="3721"/>
                  </a:cubicBezTo>
                  <a:cubicBezTo>
                    <a:pt x="3823" y="3745"/>
                    <a:pt x="3775" y="3840"/>
                    <a:pt x="3811" y="3924"/>
                  </a:cubicBezTo>
                  <a:lnTo>
                    <a:pt x="3894" y="4197"/>
                  </a:lnTo>
                  <a:cubicBezTo>
                    <a:pt x="3989" y="4507"/>
                    <a:pt x="4025" y="4840"/>
                    <a:pt x="3989" y="5162"/>
                  </a:cubicBezTo>
                  <a:lnTo>
                    <a:pt x="3858" y="6424"/>
                  </a:lnTo>
                  <a:lnTo>
                    <a:pt x="3525" y="6424"/>
                  </a:lnTo>
                  <a:lnTo>
                    <a:pt x="3692" y="5876"/>
                  </a:lnTo>
                  <a:cubicBezTo>
                    <a:pt x="3703" y="5852"/>
                    <a:pt x="3703" y="5817"/>
                    <a:pt x="3692" y="5793"/>
                  </a:cubicBezTo>
                  <a:lnTo>
                    <a:pt x="3275" y="4364"/>
                  </a:lnTo>
                  <a:cubicBezTo>
                    <a:pt x="3263" y="4305"/>
                    <a:pt x="3215" y="4257"/>
                    <a:pt x="3156" y="4245"/>
                  </a:cubicBezTo>
                  <a:cubicBezTo>
                    <a:pt x="3049" y="4221"/>
                    <a:pt x="2941" y="4197"/>
                    <a:pt x="2858" y="4185"/>
                  </a:cubicBezTo>
                  <a:cubicBezTo>
                    <a:pt x="2322" y="4078"/>
                    <a:pt x="1798" y="3971"/>
                    <a:pt x="1429" y="3852"/>
                  </a:cubicBezTo>
                  <a:cubicBezTo>
                    <a:pt x="1239" y="3793"/>
                    <a:pt x="1096" y="3733"/>
                    <a:pt x="1013" y="3673"/>
                  </a:cubicBezTo>
                  <a:cubicBezTo>
                    <a:pt x="1239" y="3662"/>
                    <a:pt x="1453" y="3590"/>
                    <a:pt x="1608" y="3423"/>
                  </a:cubicBezTo>
                  <a:cubicBezTo>
                    <a:pt x="1667" y="3364"/>
                    <a:pt x="1667" y="3257"/>
                    <a:pt x="1608" y="3197"/>
                  </a:cubicBezTo>
                  <a:cubicBezTo>
                    <a:pt x="1578" y="3167"/>
                    <a:pt x="1537" y="3153"/>
                    <a:pt x="1495" y="3153"/>
                  </a:cubicBezTo>
                  <a:cubicBezTo>
                    <a:pt x="1453" y="3153"/>
                    <a:pt x="1411" y="3167"/>
                    <a:pt x="1382" y="3197"/>
                  </a:cubicBezTo>
                  <a:cubicBezTo>
                    <a:pt x="1285" y="3294"/>
                    <a:pt x="1092" y="3351"/>
                    <a:pt x="835" y="3351"/>
                  </a:cubicBezTo>
                  <a:cubicBezTo>
                    <a:pt x="743" y="3351"/>
                    <a:pt x="643" y="3344"/>
                    <a:pt x="536" y="3328"/>
                  </a:cubicBezTo>
                  <a:lnTo>
                    <a:pt x="524" y="3316"/>
                  </a:lnTo>
                  <a:lnTo>
                    <a:pt x="405" y="2876"/>
                  </a:lnTo>
                  <a:cubicBezTo>
                    <a:pt x="524" y="2816"/>
                    <a:pt x="703" y="2721"/>
                    <a:pt x="894" y="2602"/>
                  </a:cubicBezTo>
                  <a:cubicBezTo>
                    <a:pt x="1298" y="2340"/>
                    <a:pt x="1548" y="2066"/>
                    <a:pt x="1656" y="1768"/>
                  </a:cubicBezTo>
                  <a:lnTo>
                    <a:pt x="1775" y="1721"/>
                  </a:lnTo>
                  <a:cubicBezTo>
                    <a:pt x="1798" y="1888"/>
                    <a:pt x="1846" y="1983"/>
                    <a:pt x="1858" y="1995"/>
                  </a:cubicBezTo>
                  <a:cubicBezTo>
                    <a:pt x="1894" y="2054"/>
                    <a:pt x="1953" y="2078"/>
                    <a:pt x="2013" y="2078"/>
                  </a:cubicBezTo>
                  <a:cubicBezTo>
                    <a:pt x="2037" y="2078"/>
                    <a:pt x="2072" y="2078"/>
                    <a:pt x="2084" y="2066"/>
                  </a:cubicBezTo>
                  <a:cubicBezTo>
                    <a:pt x="2156" y="2019"/>
                    <a:pt x="2191" y="1935"/>
                    <a:pt x="2144" y="1840"/>
                  </a:cubicBezTo>
                  <a:cubicBezTo>
                    <a:pt x="2132" y="1828"/>
                    <a:pt x="1965" y="1483"/>
                    <a:pt x="2179" y="935"/>
                  </a:cubicBezTo>
                  <a:cubicBezTo>
                    <a:pt x="2322" y="1030"/>
                    <a:pt x="2525" y="1221"/>
                    <a:pt x="2727" y="1602"/>
                  </a:cubicBezTo>
                  <a:cubicBezTo>
                    <a:pt x="2754" y="1663"/>
                    <a:pt x="2812" y="1699"/>
                    <a:pt x="2875" y="1699"/>
                  </a:cubicBezTo>
                  <a:cubicBezTo>
                    <a:pt x="2897" y="1699"/>
                    <a:pt x="2920" y="1694"/>
                    <a:pt x="2941" y="1685"/>
                  </a:cubicBezTo>
                  <a:cubicBezTo>
                    <a:pt x="3025" y="1638"/>
                    <a:pt x="3061" y="1542"/>
                    <a:pt x="3025" y="1459"/>
                  </a:cubicBezTo>
                  <a:cubicBezTo>
                    <a:pt x="3001" y="1423"/>
                    <a:pt x="2989" y="1411"/>
                    <a:pt x="2977" y="1387"/>
                  </a:cubicBezTo>
                  <a:cubicBezTo>
                    <a:pt x="3442" y="1245"/>
                    <a:pt x="4692" y="887"/>
                    <a:pt x="6025" y="756"/>
                  </a:cubicBezTo>
                  <a:cubicBezTo>
                    <a:pt x="6402" y="716"/>
                    <a:pt x="6758" y="696"/>
                    <a:pt x="7091" y="696"/>
                  </a:cubicBezTo>
                  <a:cubicBezTo>
                    <a:pt x="7633" y="696"/>
                    <a:pt x="8117" y="749"/>
                    <a:pt x="8537" y="852"/>
                  </a:cubicBezTo>
                  <a:cubicBezTo>
                    <a:pt x="9359" y="1042"/>
                    <a:pt x="9942" y="1423"/>
                    <a:pt x="10264" y="2007"/>
                  </a:cubicBezTo>
                  <a:cubicBezTo>
                    <a:pt x="10847" y="3054"/>
                    <a:pt x="10192" y="4007"/>
                    <a:pt x="9895" y="4281"/>
                  </a:cubicBezTo>
                  <a:cubicBezTo>
                    <a:pt x="9835" y="4340"/>
                    <a:pt x="9823" y="4447"/>
                    <a:pt x="9883" y="4507"/>
                  </a:cubicBezTo>
                  <a:cubicBezTo>
                    <a:pt x="9907" y="4543"/>
                    <a:pt x="9954" y="4555"/>
                    <a:pt x="10002" y="4555"/>
                  </a:cubicBezTo>
                  <a:cubicBezTo>
                    <a:pt x="10038" y="4555"/>
                    <a:pt x="10073" y="4543"/>
                    <a:pt x="10109" y="4507"/>
                  </a:cubicBezTo>
                  <a:lnTo>
                    <a:pt x="10121" y="4495"/>
                  </a:lnTo>
                  <a:lnTo>
                    <a:pt x="10180" y="4614"/>
                  </a:lnTo>
                  <a:cubicBezTo>
                    <a:pt x="10204" y="4686"/>
                    <a:pt x="10216" y="4781"/>
                    <a:pt x="10192" y="4864"/>
                  </a:cubicBezTo>
                  <a:lnTo>
                    <a:pt x="9752" y="6412"/>
                  </a:lnTo>
                  <a:lnTo>
                    <a:pt x="9454" y="6412"/>
                  </a:lnTo>
                  <a:lnTo>
                    <a:pt x="9728" y="5995"/>
                  </a:lnTo>
                  <a:cubicBezTo>
                    <a:pt x="9764" y="5971"/>
                    <a:pt x="9764" y="5924"/>
                    <a:pt x="9764" y="5876"/>
                  </a:cubicBezTo>
                  <a:lnTo>
                    <a:pt x="9633" y="4995"/>
                  </a:lnTo>
                  <a:cubicBezTo>
                    <a:pt x="9633" y="4971"/>
                    <a:pt x="9597" y="4924"/>
                    <a:pt x="9585" y="4912"/>
                  </a:cubicBezTo>
                  <a:lnTo>
                    <a:pt x="8883" y="4245"/>
                  </a:lnTo>
                  <a:cubicBezTo>
                    <a:pt x="8853" y="4215"/>
                    <a:pt x="8811" y="4200"/>
                    <a:pt x="8770" y="4200"/>
                  </a:cubicBezTo>
                  <a:cubicBezTo>
                    <a:pt x="8728" y="4200"/>
                    <a:pt x="8686" y="4215"/>
                    <a:pt x="8656" y="4245"/>
                  </a:cubicBezTo>
                  <a:cubicBezTo>
                    <a:pt x="8597" y="4305"/>
                    <a:pt x="8597" y="4400"/>
                    <a:pt x="8656" y="4459"/>
                  </a:cubicBezTo>
                  <a:lnTo>
                    <a:pt x="8716" y="4519"/>
                  </a:lnTo>
                  <a:cubicBezTo>
                    <a:pt x="8645" y="4543"/>
                    <a:pt x="8561" y="4555"/>
                    <a:pt x="8478" y="4566"/>
                  </a:cubicBezTo>
                  <a:cubicBezTo>
                    <a:pt x="8395" y="4578"/>
                    <a:pt x="8335" y="4674"/>
                    <a:pt x="8347" y="4757"/>
                  </a:cubicBezTo>
                  <a:cubicBezTo>
                    <a:pt x="8359" y="4840"/>
                    <a:pt x="8442" y="4900"/>
                    <a:pt x="8514" y="4900"/>
                  </a:cubicBezTo>
                  <a:lnTo>
                    <a:pt x="8537" y="4900"/>
                  </a:lnTo>
                  <a:cubicBezTo>
                    <a:pt x="8692" y="4864"/>
                    <a:pt x="8859" y="4840"/>
                    <a:pt x="9002" y="4793"/>
                  </a:cubicBezTo>
                  <a:lnTo>
                    <a:pt x="9335" y="5102"/>
                  </a:lnTo>
                  <a:lnTo>
                    <a:pt x="9454" y="5864"/>
                  </a:lnTo>
                  <a:lnTo>
                    <a:pt x="9037" y="6471"/>
                  </a:lnTo>
                  <a:cubicBezTo>
                    <a:pt x="9002" y="6519"/>
                    <a:pt x="8990" y="6590"/>
                    <a:pt x="9014" y="6638"/>
                  </a:cubicBezTo>
                  <a:cubicBezTo>
                    <a:pt x="9049" y="6698"/>
                    <a:pt x="9109" y="6721"/>
                    <a:pt x="9168" y="6721"/>
                  </a:cubicBezTo>
                  <a:lnTo>
                    <a:pt x="9895" y="6721"/>
                  </a:lnTo>
                  <a:cubicBezTo>
                    <a:pt x="9966" y="6721"/>
                    <a:pt x="10026" y="6686"/>
                    <a:pt x="10049" y="6602"/>
                  </a:cubicBezTo>
                  <a:lnTo>
                    <a:pt x="10538" y="4936"/>
                  </a:lnTo>
                  <a:cubicBezTo>
                    <a:pt x="10585" y="4781"/>
                    <a:pt x="10561" y="4614"/>
                    <a:pt x="10502" y="4459"/>
                  </a:cubicBezTo>
                  <a:lnTo>
                    <a:pt x="10383" y="4209"/>
                  </a:lnTo>
                  <a:cubicBezTo>
                    <a:pt x="10526" y="4019"/>
                    <a:pt x="10669" y="3769"/>
                    <a:pt x="10764" y="3483"/>
                  </a:cubicBezTo>
                  <a:cubicBezTo>
                    <a:pt x="10942" y="2911"/>
                    <a:pt x="10859" y="2340"/>
                    <a:pt x="10585" y="1816"/>
                  </a:cubicBezTo>
                  <a:cubicBezTo>
                    <a:pt x="10466" y="1626"/>
                    <a:pt x="10323" y="1423"/>
                    <a:pt x="10169" y="1280"/>
                  </a:cubicBezTo>
                  <a:cubicBezTo>
                    <a:pt x="10252" y="1233"/>
                    <a:pt x="10347" y="1173"/>
                    <a:pt x="10430" y="1114"/>
                  </a:cubicBezTo>
                  <a:cubicBezTo>
                    <a:pt x="10645" y="1304"/>
                    <a:pt x="10835" y="1459"/>
                    <a:pt x="10883" y="1483"/>
                  </a:cubicBezTo>
                  <a:cubicBezTo>
                    <a:pt x="10907" y="1507"/>
                    <a:pt x="10919" y="1507"/>
                    <a:pt x="10954" y="1507"/>
                  </a:cubicBezTo>
                  <a:cubicBezTo>
                    <a:pt x="11014" y="1507"/>
                    <a:pt x="11073" y="1471"/>
                    <a:pt x="11097" y="1411"/>
                  </a:cubicBezTo>
                  <a:cubicBezTo>
                    <a:pt x="11073" y="1364"/>
                    <a:pt x="11038" y="1268"/>
                    <a:pt x="10966" y="1221"/>
                  </a:cubicBezTo>
                  <a:cubicBezTo>
                    <a:pt x="10942" y="1209"/>
                    <a:pt x="10788" y="1090"/>
                    <a:pt x="10621" y="935"/>
                  </a:cubicBezTo>
                  <a:cubicBezTo>
                    <a:pt x="10764" y="828"/>
                    <a:pt x="10835" y="733"/>
                    <a:pt x="10859" y="625"/>
                  </a:cubicBezTo>
                  <a:cubicBezTo>
                    <a:pt x="10919" y="447"/>
                    <a:pt x="10895" y="280"/>
                    <a:pt x="10776" y="149"/>
                  </a:cubicBezTo>
                  <a:cubicBezTo>
                    <a:pt x="10687" y="52"/>
                    <a:pt x="10565" y="0"/>
                    <a:pt x="104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3" name="Google Shape;12853;p67"/>
            <p:cNvSpPr/>
            <p:nvPr/>
          </p:nvSpPr>
          <p:spPr>
            <a:xfrm>
              <a:off x="4195981" y="2177682"/>
              <a:ext cx="10336" cy="10720"/>
            </a:xfrm>
            <a:custGeom>
              <a:rect b="b" l="l" r="r" t="t"/>
              <a:pathLst>
                <a:path extrusionOk="0" h="335" w="323">
                  <a:moveTo>
                    <a:pt x="156" y="1"/>
                  </a:moveTo>
                  <a:cubicBezTo>
                    <a:pt x="72" y="1"/>
                    <a:pt x="1" y="72"/>
                    <a:pt x="1" y="167"/>
                  </a:cubicBezTo>
                  <a:cubicBezTo>
                    <a:pt x="1" y="251"/>
                    <a:pt x="72" y="334"/>
                    <a:pt x="156" y="334"/>
                  </a:cubicBezTo>
                  <a:cubicBezTo>
                    <a:pt x="251" y="334"/>
                    <a:pt x="322" y="251"/>
                    <a:pt x="322" y="167"/>
                  </a:cubicBezTo>
                  <a:cubicBezTo>
                    <a:pt x="322" y="72"/>
                    <a:pt x="251"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4" name="Google Shape;12854;p67"/>
          <p:cNvGrpSpPr/>
          <p:nvPr/>
        </p:nvGrpSpPr>
        <p:grpSpPr>
          <a:xfrm>
            <a:off x="5794669" y="2001426"/>
            <a:ext cx="354752" cy="315360"/>
            <a:chOff x="5794669" y="2001426"/>
            <a:chExt cx="354752" cy="315360"/>
          </a:xfrm>
        </p:grpSpPr>
        <p:sp>
          <p:nvSpPr>
            <p:cNvPr id="12855" name="Google Shape;12855;p67"/>
            <p:cNvSpPr/>
            <p:nvPr/>
          </p:nvSpPr>
          <p:spPr>
            <a:xfrm>
              <a:off x="5841165" y="2051186"/>
              <a:ext cx="10688" cy="10336"/>
            </a:xfrm>
            <a:custGeom>
              <a:rect b="b" l="l" r="r" t="t"/>
              <a:pathLst>
                <a:path extrusionOk="0" h="323" w="334">
                  <a:moveTo>
                    <a:pt x="167" y="1"/>
                  </a:moveTo>
                  <a:cubicBezTo>
                    <a:pt x="84" y="1"/>
                    <a:pt x="0" y="72"/>
                    <a:pt x="0" y="156"/>
                  </a:cubicBezTo>
                  <a:cubicBezTo>
                    <a:pt x="0" y="251"/>
                    <a:pt x="84" y="322"/>
                    <a:pt x="167" y="322"/>
                  </a:cubicBezTo>
                  <a:cubicBezTo>
                    <a:pt x="262" y="322"/>
                    <a:pt x="334" y="251"/>
                    <a:pt x="334" y="156"/>
                  </a:cubicBezTo>
                  <a:cubicBezTo>
                    <a:pt x="334"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6" name="Google Shape;12856;p67"/>
            <p:cNvSpPr/>
            <p:nvPr/>
          </p:nvSpPr>
          <p:spPr>
            <a:xfrm>
              <a:off x="5794669" y="2001426"/>
              <a:ext cx="354752" cy="315360"/>
            </a:xfrm>
            <a:custGeom>
              <a:rect b="b" l="l" r="r" t="t"/>
              <a:pathLst>
                <a:path extrusionOk="0" h="9855" w="11086">
                  <a:moveTo>
                    <a:pt x="1179" y="568"/>
                  </a:moveTo>
                  <a:lnTo>
                    <a:pt x="1298" y="877"/>
                  </a:lnTo>
                  <a:lnTo>
                    <a:pt x="1215" y="925"/>
                  </a:lnTo>
                  <a:lnTo>
                    <a:pt x="1203" y="937"/>
                  </a:lnTo>
                  <a:lnTo>
                    <a:pt x="894" y="782"/>
                  </a:lnTo>
                  <a:cubicBezTo>
                    <a:pt x="965" y="722"/>
                    <a:pt x="1048" y="639"/>
                    <a:pt x="1179" y="568"/>
                  </a:cubicBezTo>
                  <a:close/>
                  <a:moveTo>
                    <a:pt x="10028" y="3376"/>
                  </a:moveTo>
                  <a:cubicBezTo>
                    <a:pt x="10073" y="3406"/>
                    <a:pt x="10123" y="3430"/>
                    <a:pt x="10145" y="3473"/>
                  </a:cubicBezTo>
                  <a:cubicBezTo>
                    <a:pt x="10502" y="3794"/>
                    <a:pt x="10621" y="4592"/>
                    <a:pt x="10490" y="5699"/>
                  </a:cubicBezTo>
                  <a:cubicBezTo>
                    <a:pt x="10430" y="6199"/>
                    <a:pt x="10490" y="6521"/>
                    <a:pt x="10561" y="6735"/>
                  </a:cubicBezTo>
                  <a:cubicBezTo>
                    <a:pt x="10502" y="6688"/>
                    <a:pt x="10430" y="6628"/>
                    <a:pt x="10371" y="6568"/>
                  </a:cubicBezTo>
                  <a:cubicBezTo>
                    <a:pt x="10240" y="6402"/>
                    <a:pt x="10192" y="6176"/>
                    <a:pt x="10228" y="5902"/>
                  </a:cubicBezTo>
                  <a:cubicBezTo>
                    <a:pt x="10359" y="5080"/>
                    <a:pt x="10478" y="3937"/>
                    <a:pt x="10049" y="3401"/>
                  </a:cubicBezTo>
                  <a:cubicBezTo>
                    <a:pt x="10038" y="3390"/>
                    <a:pt x="10032" y="3382"/>
                    <a:pt x="10028" y="3376"/>
                  </a:cubicBezTo>
                  <a:close/>
                  <a:moveTo>
                    <a:pt x="3942" y="9212"/>
                  </a:moveTo>
                  <a:lnTo>
                    <a:pt x="3918" y="9557"/>
                  </a:lnTo>
                  <a:lnTo>
                    <a:pt x="3692" y="9557"/>
                  </a:lnTo>
                  <a:lnTo>
                    <a:pt x="3942" y="9212"/>
                  </a:lnTo>
                  <a:close/>
                  <a:moveTo>
                    <a:pt x="2035" y="334"/>
                  </a:moveTo>
                  <a:cubicBezTo>
                    <a:pt x="2129" y="334"/>
                    <a:pt x="2230" y="339"/>
                    <a:pt x="2334" y="353"/>
                  </a:cubicBezTo>
                  <a:cubicBezTo>
                    <a:pt x="2918" y="461"/>
                    <a:pt x="3453" y="889"/>
                    <a:pt x="3894" y="1365"/>
                  </a:cubicBezTo>
                  <a:cubicBezTo>
                    <a:pt x="3644" y="1187"/>
                    <a:pt x="3370" y="1056"/>
                    <a:pt x="3120" y="937"/>
                  </a:cubicBezTo>
                  <a:cubicBezTo>
                    <a:pt x="3100" y="931"/>
                    <a:pt x="3080" y="928"/>
                    <a:pt x="3060" y="928"/>
                  </a:cubicBezTo>
                  <a:cubicBezTo>
                    <a:pt x="2996" y="928"/>
                    <a:pt x="2936" y="959"/>
                    <a:pt x="2918" y="1032"/>
                  </a:cubicBezTo>
                  <a:cubicBezTo>
                    <a:pt x="2882" y="1115"/>
                    <a:pt x="2918" y="1211"/>
                    <a:pt x="3001" y="1234"/>
                  </a:cubicBezTo>
                  <a:cubicBezTo>
                    <a:pt x="3763" y="1568"/>
                    <a:pt x="4406" y="2127"/>
                    <a:pt x="4823" y="2544"/>
                  </a:cubicBezTo>
                  <a:cubicBezTo>
                    <a:pt x="4882" y="2604"/>
                    <a:pt x="4918" y="2663"/>
                    <a:pt x="4966" y="2711"/>
                  </a:cubicBezTo>
                  <a:cubicBezTo>
                    <a:pt x="5164" y="2947"/>
                    <a:pt x="5332" y="3115"/>
                    <a:pt x="5777" y="3115"/>
                  </a:cubicBezTo>
                  <a:cubicBezTo>
                    <a:pt x="6028" y="3115"/>
                    <a:pt x="6366" y="3061"/>
                    <a:pt x="6847" y="2937"/>
                  </a:cubicBezTo>
                  <a:cubicBezTo>
                    <a:pt x="7304" y="2816"/>
                    <a:pt x="7698" y="2755"/>
                    <a:pt x="8035" y="2755"/>
                  </a:cubicBezTo>
                  <a:cubicBezTo>
                    <a:pt x="8497" y="2755"/>
                    <a:pt x="8852" y="2870"/>
                    <a:pt x="9121" y="3104"/>
                  </a:cubicBezTo>
                  <a:cubicBezTo>
                    <a:pt x="9454" y="3437"/>
                    <a:pt x="9514" y="4175"/>
                    <a:pt x="9216" y="4806"/>
                  </a:cubicBezTo>
                  <a:cubicBezTo>
                    <a:pt x="9037" y="5187"/>
                    <a:pt x="8954" y="5640"/>
                    <a:pt x="8990" y="6045"/>
                  </a:cubicBezTo>
                  <a:cubicBezTo>
                    <a:pt x="9037" y="6509"/>
                    <a:pt x="9228" y="6854"/>
                    <a:pt x="9538" y="7045"/>
                  </a:cubicBezTo>
                  <a:lnTo>
                    <a:pt x="9538" y="9557"/>
                  </a:lnTo>
                  <a:lnTo>
                    <a:pt x="9287" y="9557"/>
                  </a:lnTo>
                  <a:lnTo>
                    <a:pt x="9514" y="9164"/>
                  </a:lnTo>
                  <a:cubicBezTo>
                    <a:pt x="9526" y="9140"/>
                    <a:pt x="9538" y="9093"/>
                    <a:pt x="9526" y="9069"/>
                  </a:cubicBezTo>
                  <a:lnTo>
                    <a:pt x="9240" y="7366"/>
                  </a:lnTo>
                  <a:cubicBezTo>
                    <a:pt x="9240" y="7342"/>
                    <a:pt x="9204" y="7295"/>
                    <a:pt x="9180" y="7283"/>
                  </a:cubicBezTo>
                  <a:cubicBezTo>
                    <a:pt x="7918" y="6176"/>
                    <a:pt x="7418" y="4532"/>
                    <a:pt x="7406" y="4509"/>
                  </a:cubicBezTo>
                  <a:cubicBezTo>
                    <a:pt x="7387" y="4440"/>
                    <a:pt x="7318" y="4395"/>
                    <a:pt x="7255" y="4395"/>
                  </a:cubicBezTo>
                  <a:cubicBezTo>
                    <a:pt x="7241" y="4395"/>
                    <a:pt x="7228" y="4397"/>
                    <a:pt x="7216" y="4402"/>
                  </a:cubicBezTo>
                  <a:cubicBezTo>
                    <a:pt x="7121" y="4437"/>
                    <a:pt x="7085" y="4532"/>
                    <a:pt x="7109" y="4604"/>
                  </a:cubicBezTo>
                  <a:cubicBezTo>
                    <a:pt x="7109" y="4616"/>
                    <a:pt x="7156" y="4771"/>
                    <a:pt x="7240" y="4985"/>
                  </a:cubicBezTo>
                  <a:cubicBezTo>
                    <a:pt x="7144" y="5080"/>
                    <a:pt x="6859" y="5283"/>
                    <a:pt x="6466" y="5461"/>
                  </a:cubicBezTo>
                  <a:cubicBezTo>
                    <a:pt x="6070" y="5641"/>
                    <a:pt x="5688" y="5729"/>
                    <a:pt x="5316" y="5729"/>
                  </a:cubicBezTo>
                  <a:cubicBezTo>
                    <a:pt x="5072" y="5729"/>
                    <a:pt x="4832" y="5691"/>
                    <a:pt x="4596" y="5616"/>
                  </a:cubicBezTo>
                  <a:lnTo>
                    <a:pt x="4668" y="5128"/>
                  </a:lnTo>
                  <a:cubicBezTo>
                    <a:pt x="4680" y="5033"/>
                    <a:pt x="4620" y="4961"/>
                    <a:pt x="4537" y="4949"/>
                  </a:cubicBezTo>
                  <a:cubicBezTo>
                    <a:pt x="4523" y="4946"/>
                    <a:pt x="4509" y="4944"/>
                    <a:pt x="4496" y="4944"/>
                  </a:cubicBezTo>
                  <a:cubicBezTo>
                    <a:pt x="4422" y="4944"/>
                    <a:pt x="4368" y="4999"/>
                    <a:pt x="4358" y="5080"/>
                  </a:cubicBezTo>
                  <a:lnTo>
                    <a:pt x="4192" y="6187"/>
                  </a:lnTo>
                  <a:cubicBezTo>
                    <a:pt x="4120" y="6735"/>
                    <a:pt x="4061" y="7283"/>
                    <a:pt x="4025" y="7819"/>
                  </a:cubicBezTo>
                  <a:lnTo>
                    <a:pt x="3953" y="8962"/>
                  </a:lnTo>
                  <a:lnTo>
                    <a:pt x="3632" y="5056"/>
                  </a:lnTo>
                  <a:cubicBezTo>
                    <a:pt x="3632" y="5044"/>
                    <a:pt x="3632" y="5021"/>
                    <a:pt x="3620" y="4997"/>
                  </a:cubicBezTo>
                  <a:lnTo>
                    <a:pt x="2334" y="2401"/>
                  </a:lnTo>
                  <a:cubicBezTo>
                    <a:pt x="2370" y="2354"/>
                    <a:pt x="2382" y="2306"/>
                    <a:pt x="2394" y="2270"/>
                  </a:cubicBezTo>
                  <a:lnTo>
                    <a:pt x="2513" y="1889"/>
                  </a:lnTo>
                  <a:cubicBezTo>
                    <a:pt x="2549" y="1806"/>
                    <a:pt x="2501" y="1711"/>
                    <a:pt x="2406" y="1687"/>
                  </a:cubicBezTo>
                  <a:cubicBezTo>
                    <a:pt x="2387" y="1679"/>
                    <a:pt x="2368" y="1675"/>
                    <a:pt x="2349" y="1675"/>
                  </a:cubicBezTo>
                  <a:cubicBezTo>
                    <a:pt x="2283" y="1675"/>
                    <a:pt x="2222" y="1720"/>
                    <a:pt x="2203" y="1794"/>
                  </a:cubicBezTo>
                  <a:lnTo>
                    <a:pt x="2084" y="2163"/>
                  </a:lnTo>
                  <a:cubicBezTo>
                    <a:pt x="2072" y="2211"/>
                    <a:pt x="2025" y="2246"/>
                    <a:pt x="1977" y="2270"/>
                  </a:cubicBezTo>
                  <a:lnTo>
                    <a:pt x="739" y="2866"/>
                  </a:lnTo>
                  <a:cubicBezTo>
                    <a:pt x="716" y="2873"/>
                    <a:pt x="694" y="2877"/>
                    <a:pt x="671" y="2877"/>
                  </a:cubicBezTo>
                  <a:cubicBezTo>
                    <a:pt x="623" y="2877"/>
                    <a:pt x="577" y="2859"/>
                    <a:pt x="536" y="2818"/>
                  </a:cubicBezTo>
                  <a:lnTo>
                    <a:pt x="524" y="2794"/>
                  </a:lnTo>
                  <a:lnTo>
                    <a:pt x="370" y="2675"/>
                  </a:lnTo>
                  <a:lnTo>
                    <a:pt x="370" y="2663"/>
                  </a:lnTo>
                  <a:lnTo>
                    <a:pt x="1048" y="1830"/>
                  </a:lnTo>
                  <a:cubicBezTo>
                    <a:pt x="1096" y="1770"/>
                    <a:pt x="1144" y="1699"/>
                    <a:pt x="1167" y="1627"/>
                  </a:cubicBezTo>
                  <a:lnTo>
                    <a:pt x="1263" y="1389"/>
                  </a:lnTo>
                  <a:cubicBezTo>
                    <a:pt x="1286" y="1306"/>
                    <a:pt x="1334" y="1246"/>
                    <a:pt x="1406" y="1211"/>
                  </a:cubicBezTo>
                  <a:lnTo>
                    <a:pt x="1429" y="1187"/>
                  </a:lnTo>
                  <a:cubicBezTo>
                    <a:pt x="1453" y="1246"/>
                    <a:pt x="1513" y="1294"/>
                    <a:pt x="1572" y="1294"/>
                  </a:cubicBezTo>
                  <a:cubicBezTo>
                    <a:pt x="1584" y="1294"/>
                    <a:pt x="1608" y="1294"/>
                    <a:pt x="1632" y="1282"/>
                  </a:cubicBezTo>
                  <a:cubicBezTo>
                    <a:pt x="1727" y="1246"/>
                    <a:pt x="1763" y="1163"/>
                    <a:pt x="1727" y="1068"/>
                  </a:cubicBezTo>
                  <a:lnTo>
                    <a:pt x="1548" y="568"/>
                  </a:lnTo>
                  <a:lnTo>
                    <a:pt x="1548" y="568"/>
                  </a:lnTo>
                  <a:cubicBezTo>
                    <a:pt x="1918" y="699"/>
                    <a:pt x="2144" y="949"/>
                    <a:pt x="2144" y="973"/>
                  </a:cubicBezTo>
                  <a:cubicBezTo>
                    <a:pt x="2168" y="996"/>
                    <a:pt x="2215" y="1032"/>
                    <a:pt x="2263" y="1032"/>
                  </a:cubicBezTo>
                  <a:cubicBezTo>
                    <a:pt x="2263" y="1032"/>
                    <a:pt x="2299" y="1032"/>
                    <a:pt x="2382" y="1044"/>
                  </a:cubicBezTo>
                  <a:cubicBezTo>
                    <a:pt x="2389" y="1045"/>
                    <a:pt x="2396" y="1045"/>
                    <a:pt x="2404" y="1045"/>
                  </a:cubicBezTo>
                  <a:cubicBezTo>
                    <a:pt x="2481" y="1045"/>
                    <a:pt x="2561" y="989"/>
                    <a:pt x="2572" y="913"/>
                  </a:cubicBezTo>
                  <a:cubicBezTo>
                    <a:pt x="2584" y="818"/>
                    <a:pt x="2525" y="734"/>
                    <a:pt x="2441" y="711"/>
                  </a:cubicBezTo>
                  <a:cubicBezTo>
                    <a:pt x="2406" y="711"/>
                    <a:pt x="2382" y="699"/>
                    <a:pt x="2346" y="699"/>
                  </a:cubicBezTo>
                  <a:cubicBezTo>
                    <a:pt x="2275" y="627"/>
                    <a:pt x="2096" y="461"/>
                    <a:pt x="1846" y="341"/>
                  </a:cubicBezTo>
                  <a:cubicBezTo>
                    <a:pt x="1905" y="337"/>
                    <a:pt x="1969" y="334"/>
                    <a:pt x="2035" y="334"/>
                  </a:cubicBezTo>
                  <a:close/>
                  <a:moveTo>
                    <a:pt x="1997" y="1"/>
                  </a:moveTo>
                  <a:cubicBezTo>
                    <a:pt x="1066" y="1"/>
                    <a:pt x="522" y="680"/>
                    <a:pt x="501" y="722"/>
                  </a:cubicBezTo>
                  <a:cubicBezTo>
                    <a:pt x="477" y="758"/>
                    <a:pt x="453" y="806"/>
                    <a:pt x="477" y="853"/>
                  </a:cubicBezTo>
                  <a:cubicBezTo>
                    <a:pt x="489" y="901"/>
                    <a:pt x="513" y="937"/>
                    <a:pt x="548" y="961"/>
                  </a:cubicBezTo>
                  <a:lnTo>
                    <a:pt x="965" y="1199"/>
                  </a:lnTo>
                  <a:cubicBezTo>
                    <a:pt x="953" y="1223"/>
                    <a:pt x="929" y="1258"/>
                    <a:pt x="929" y="1282"/>
                  </a:cubicBezTo>
                  <a:lnTo>
                    <a:pt x="846" y="1520"/>
                  </a:lnTo>
                  <a:cubicBezTo>
                    <a:pt x="834" y="1568"/>
                    <a:pt x="810" y="1592"/>
                    <a:pt x="786" y="1627"/>
                  </a:cubicBezTo>
                  <a:lnTo>
                    <a:pt x="96" y="2461"/>
                  </a:lnTo>
                  <a:cubicBezTo>
                    <a:pt x="1" y="2592"/>
                    <a:pt x="1" y="2782"/>
                    <a:pt x="132" y="2901"/>
                  </a:cubicBezTo>
                  <a:lnTo>
                    <a:pt x="143" y="2925"/>
                  </a:lnTo>
                  <a:lnTo>
                    <a:pt x="298" y="3044"/>
                  </a:lnTo>
                  <a:cubicBezTo>
                    <a:pt x="382" y="3128"/>
                    <a:pt x="513" y="3175"/>
                    <a:pt x="655" y="3175"/>
                  </a:cubicBezTo>
                  <a:cubicBezTo>
                    <a:pt x="727" y="3175"/>
                    <a:pt x="786" y="3163"/>
                    <a:pt x="858" y="3128"/>
                  </a:cubicBezTo>
                  <a:lnTo>
                    <a:pt x="2048" y="2568"/>
                  </a:lnTo>
                  <a:lnTo>
                    <a:pt x="3287" y="5080"/>
                  </a:lnTo>
                  <a:lnTo>
                    <a:pt x="3632" y="9057"/>
                  </a:lnTo>
                  <a:lnTo>
                    <a:pt x="3227" y="9605"/>
                  </a:lnTo>
                  <a:cubicBezTo>
                    <a:pt x="3191" y="9652"/>
                    <a:pt x="3180" y="9724"/>
                    <a:pt x="3215" y="9771"/>
                  </a:cubicBezTo>
                  <a:cubicBezTo>
                    <a:pt x="3239" y="9831"/>
                    <a:pt x="3299" y="9855"/>
                    <a:pt x="3358" y="9855"/>
                  </a:cubicBezTo>
                  <a:lnTo>
                    <a:pt x="4049" y="9855"/>
                  </a:lnTo>
                  <a:cubicBezTo>
                    <a:pt x="4132" y="9855"/>
                    <a:pt x="4192" y="9795"/>
                    <a:pt x="4204" y="9712"/>
                  </a:cubicBezTo>
                  <a:lnTo>
                    <a:pt x="4323" y="7807"/>
                  </a:lnTo>
                  <a:cubicBezTo>
                    <a:pt x="4358" y="7271"/>
                    <a:pt x="4418" y="6735"/>
                    <a:pt x="4489" y="6199"/>
                  </a:cubicBezTo>
                  <a:lnTo>
                    <a:pt x="4537" y="5902"/>
                  </a:lnTo>
                  <a:cubicBezTo>
                    <a:pt x="4787" y="5973"/>
                    <a:pt x="5037" y="6021"/>
                    <a:pt x="5311" y="6021"/>
                  </a:cubicBezTo>
                  <a:cubicBezTo>
                    <a:pt x="5739" y="6021"/>
                    <a:pt x="6168" y="5914"/>
                    <a:pt x="6609" y="5723"/>
                  </a:cubicBezTo>
                  <a:cubicBezTo>
                    <a:pt x="6966" y="5556"/>
                    <a:pt x="7228" y="5378"/>
                    <a:pt x="7382" y="5259"/>
                  </a:cubicBezTo>
                  <a:cubicBezTo>
                    <a:pt x="7644" y="5866"/>
                    <a:pt x="8133" y="6747"/>
                    <a:pt x="8930" y="7450"/>
                  </a:cubicBezTo>
                  <a:lnTo>
                    <a:pt x="9192" y="9033"/>
                  </a:lnTo>
                  <a:lnTo>
                    <a:pt x="8847" y="9616"/>
                  </a:lnTo>
                  <a:cubicBezTo>
                    <a:pt x="8823" y="9664"/>
                    <a:pt x="8823" y="9724"/>
                    <a:pt x="8847" y="9783"/>
                  </a:cubicBezTo>
                  <a:cubicBezTo>
                    <a:pt x="8883" y="9831"/>
                    <a:pt x="8942" y="9855"/>
                    <a:pt x="8990" y="9855"/>
                  </a:cubicBezTo>
                  <a:lnTo>
                    <a:pt x="9668" y="9855"/>
                  </a:lnTo>
                  <a:cubicBezTo>
                    <a:pt x="9764" y="9855"/>
                    <a:pt x="9835" y="9783"/>
                    <a:pt x="9835" y="9688"/>
                  </a:cubicBezTo>
                  <a:lnTo>
                    <a:pt x="9835" y="6926"/>
                  </a:lnTo>
                  <a:cubicBezTo>
                    <a:pt x="9835" y="6866"/>
                    <a:pt x="9799" y="6807"/>
                    <a:pt x="9740" y="6771"/>
                  </a:cubicBezTo>
                  <a:cubicBezTo>
                    <a:pt x="9418" y="6616"/>
                    <a:pt x="9311" y="6259"/>
                    <a:pt x="9287" y="5973"/>
                  </a:cubicBezTo>
                  <a:cubicBezTo>
                    <a:pt x="9252" y="5628"/>
                    <a:pt x="9323" y="5211"/>
                    <a:pt x="9478" y="4913"/>
                  </a:cubicBezTo>
                  <a:cubicBezTo>
                    <a:pt x="9645" y="4556"/>
                    <a:pt x="9728" y="4151"/>
                    <a:pt x="9704" y="3782"/>
                  </a:cubicBezTo>
                  <a:cubicBezTo>
                    <a:pt x="9680" y="3663"/>
                    <a:pt x="9668" y="3544"/>
                    <a:pt x="9645" y="3437"/>
                  </a:cubicBezTo>
                  <a:lnTo>
                    <a:pt x="9645" y="3437"/>
                  </a:lnTo>
                  <a:cubicBezTo>
                    <a:pt x="9704" y="3473"/>
                    <a:pt x="9740" y="3497"/>
                    <a:pt x="9776" y="3556"/>
                  </a:cubicBezTo>
                  <a:cubicBezTo>
                    <a:pt x="10026" y="3890"/>
                    <a:pt x="10073" y="4652"/>
                    <a:pt x="9895" y="5806"/>
                  </a:cubicBezTo>
                  <a:cubicBezTo>
                    <a:pt x="9823" y="6271"/>
                    <a:pt x="9966" y="6568"/>
                    <a:pt x="10097" y="6735"/>
                  </a:cubicBezTo>
                  <a:cubicBezTo>
                    <a:pt x="10276" y="6949"/>
                    <a:pt x="10573" y="7069"/>
                    <a:pt x="10871" y="7069"/>
                  </a:cubicBezTo>
                  <a:cubicBezTo>
                    <a:pt x="10954" y="7069"/>
                    <a:pt x="11014" y="7033"/>
                    <a:pt x="11026" y="6973"/>
                  </a:cubicBezTo>
                  <a:cubicBezTo>
                    <a:pt x="11085" y="6938"/>
                    <a:pt x="11062" y="6878"/>
                    <a:pt x="11014" y="6830"/>
                  </a:cubicBezTo>
                  <a:cubicBezTo>
                    <a:pt x="11014" y="6830"/>
                    <a:pt x="10728" y="6568"/>
                    <a:pt x="10835" y="5735"/>
                  </a:cubicBezTo>
                  <a:cubicBezTo>
                    <a:pt x="10978" y="4473"/>
                    <a:pt x="10835" y="3616"/>
                    <a:pt x="10383" y="3223"/>
                  </a:cubicBezTo>
                  <a:cubicBezTo>
                    <a:pt x="10193" y="3051"/>
                    <a:pt x="9955" y="2955"/>
                    <a:pt x="9680" y="2955"/>
                  </a:cubicBezTo>
                  <a:cubicBezTo>
                    <a:pt x="9593" y="2955"/>
                    <a:pt x="9501" y="2965"/>
                    <a:pt x="9407" y="2985"/>
                  </a:cubicBezTo>
                  <a:cubicBezTo>
                    <a:pt x="9371" y="2937"/>
                    <a:pt x="9335" y="2889"/>
                    <a:pt x="9287" y="2866"/>
                  </a:cubicBezTo>
                  <a:cubicBezTo>
                    <a:pt x="8959" y="2580"/>
                    <a:pt x="8531" y="2435"/>
                    <a:pt x="7984" y="2435"/>
                  </a:cubicBezTo>
                  <a:cubicBezTo>
                    <a:pt x="7620" y="2435"/>
                    <a:pt x="7203" y="2499"/>
                    <a:pt x="6728" y="2627"/>
                  </a:cubicBezTo>
                  <a:cubicBezTo>
                    <a:pt x="6277" y="2738"/>
                    <a:pt x="5955" y="2798"/>
                    <a:pt x="5727" y="2798"/>
                  </a:cubicBezTo>
                  <a:cubicBezTo>
                    <a:pt x="5659" y="2798"/>
                    <a:pt x="5600" y="2793"/>
                    <a:pt x="5549" y="2782"/>
                  </a:cubicBezTo>
                  <a:cubicBezTo>
                    <a:pt x="5477" y="2770"/>
                    <a:pt x="5418" y="2747"/>
                    <a:pt x="5370" y="2711"/>
                  </a:cubicBezTo>
                  <a:cubicBezTo>
                    <a:pt x="5299" y="2651"/>
                    <a:pt x="5156" y="2461"/>
                    <a:pt x="5001" y="2246"/>
                  </a:cubicBezTo>
                  <a:cubicBezTo>
                    <a:pt x="4442" y="1508"/>
                    <a:pt x="3513" y="258"/>
                    <a:pt x="2346" y="32"/>
                  </a:cubicBezTo>
                  <a:cubicBezTo>
                    <a:pt x="2224" y="10"/>
                    <a:pt x="2108" y="1"/>
                    <a:pt x="19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57" name="Google Shape;12857;p67"/>
          <p:cNvGrpSpPr/>
          <p:nvPr/>
        </p:nvGrpSpPr>
        <p:grpSpPr>
          <a:xfrm>
            <a:off x="6345229" y="2029842"/>
            <a:ext cx="352832" cy="289216"/>
            <a:chOff x="6345229" y="2029842"/>
            <a:chExt cx="352832" cy="289216"/>
          </a:xfrm>
        </p:grpSpPr>
        <p:sp>
          <p:nvSpPr>
            <p:cNvPr id="12858" name="Google Shape;12858;p67"/>
            <p:cNvSpPr/>
            <p:nvPr/>
          </p:nvSpPr>
          <p:spPr>
            <a:xfrm>
              <a:off x="6392845" y="2048146"/>
              <a:ext cx="12992" cy="10720"/>
            </a:xfrm>
            <a:custGeom>
              <a:rect b="b" l="l" r="r" t="t"/>
              <a:pathLst>
                <a:path extrusionOk="0" h="335" w="406">
                  <a:moveTo>
                    <a:pt x="167" y="1"/>
                  </a:moveTo>
                  <a:cubicBezTo>
                    <a:pt x="72" y="1"/>
                    <a:pt x="0" y="72"/>
                    <a:pt x="0" y="167"/>
                  </a:cubicBezTo>
                  <a:cubicBezTo>
                    <a:pt x="0" y="251"/>
                    <a:pt x="72" y="334"/>
                    <a:pt x="167" y="334"/>
                  </a:cubicBezTo>
                  <a:lnTo>
                    <a:pt x="239" y="334"/>
                  </a:lnTo>
                  <a:cubicBezTo>
                    <a:pt x="322" y="334"/>
                    <a:pt x="405" y="251"/>
                    <a:pt x="405" y="167"/>
                  </a:cubicBezTo>
                  <a:cubicBezTo>
                    <a:pt x="405" y="72"/>
                    <a:pt x="322" y="1"/>
                    <a:pt x="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59" name="Google Shape;12859;p67"/>
            <p:cNvSpPr/>
            <p:nvPr/>
          </p:nvSpPr>
          <p:spPr>
            <a:xfrm>
              <a:off x="6345229" y="2029842"/>
              <a:ext cx="352832" cy="289216"/>
            </a:xfrm>
            <a:custGeom>
              <a:rect b="b" l="l" r="r" t="t"/>
              <a:pathLst>
                <a:path extrusionOk="0" h="9038" w="11026">
                  <a:moveTo>
                    <a:pt x="5620" y="5168"/>
                  </a:moveTo>
                  <a:lnTo>
                    <a:pt x="6037" y="6752"/>
                  </a:lnTo>
                  <a:lnTo>
                    <a:pt x="6203" y="8669"/>
                  </a:lnTo>
                  <a:lnTo>
                    <a:pt x="5560" y="8669"/>
                  </a:lnTo>
                  <a:lnTo>
                    <a:pt x="5596" y="8597"/>
                  </a:lnTo>
                  <a:cubicBezTo>
                    <a:pt x="5620" y="8526"/>
                    <a:pt x="5679" y="8478"/>
                    <a:pt x="5775" y="8478"/>
                  </a:cubicBezTo>
                  <a:lnTo>
                    <a:pt x="5858" y="8478"/>
                  </a:lnTo>
                  <a:cubicBezTo>
                    <a:pt x="5906" y="8478"/>
                    <a:pt x="5953" y="8455"/>
                    <a:pt x="5977" y="8419"/>
                  </a:cubicBezTo>
                  <a:cubicBezTo>
                    <a:pt x="6013" y="8383"/>
                    <a:pt x="6025" y="8347"/>
                    <a:pt x="6025" y="8288"/>
                  </a:cubicBezTo>
                  <a:cubicBezTo>
                    <a:pt x="6013" y="8228"/>
                    <a:pt x="5810" y="6716"/>
                    <a:pt x="5239" y="5323"/>
                  </a:cubicBezTo>
                  <a:lnTo>
                    <a:pt x="5239" y="5192"/>
                  </a:lnTo>
                  <a:cubicBezTo>
                    <a:pt x="5370" y="5192"/>
                    <a:pt x="5489" y="5192"/>
                    <a:pt x="5620" y="5168"/>
                  </a:cubicBezTo>
                  <a:close/>
                  <a:moveTo>
                    <a:pt x="8513" y="4335"/>
                  </a:moveTo>
                  <a:lnTo>
                    <a:pt x="8573" y="4573"/>
                  </a:lnTo>
                  <a:cubicBezTo>
                    <a:pt x="8632" y="4811"/>
                    <a:pt x="8704" y="5038"/>
                    <a:pt x="8823" y="5240"/>
                  </a:cubicBezTo>
                  <a:lnTo>
                    <a:pt x="9120" y="5776"/>
                  </a:lnTo>
                  <a:lnTo>
                    <a:pt x="9168" y="6728"/>
                  </a:lnTo>
                  <a:lnTo>
                    <a:pt x="8335" y="8669"/>
                  </a:lnTo>
                  <a:lnTo>
                    <a:pt x="7799" y="8669"/>
                  </a:lnTo>
                  <a:lnTo>
                    <a:pt x="7823" y="8597"/>
                  </a:lnTo>
                  <a:cubicBezTo>
                    <a:pt x="7858" y="8526"/>
                    <a:pt x="7918" y="8478"/>
                    <a:pt x="8001" y="8478"/>
                  </a:cubicBezTo>
                  <a:lnTo>
                    <a:pt x="8096" y="8478"/>
                  </a:lnTo>
                  <a:cubicBezTo>
                    <a:pt x="8156" y="8478"/>
                    <a:pt x="8215" y="8431"/>
                    <a:pt x="8239" y="8383"/>
                  </a:cubicBezTo>
                  <a:cubicBezTo>
                    <a:pt x="8263" y="8336"/>
                    <a:pt x="8716" y="7312"/>
                    <a:pt x="8775" y="6431"/>
                  </a:cubicBezTo>
                  <a:cubicBezTo>
                    <a:pt x="8787" y="6157"/>
                    <a:pt x="8704" y="5716"/>
                    <a:pt x="8513" y="5157"/>
                  </a:cubicBezTo>
                  <a:cubicBezTo>
                    <a:pt x="8406" y="4859"/>
                    <a:pt x="8299" y="4621"/>
                    <a:pt x="8263" y="4490"/>
                  </a:cubicBezTo>
                  <a:cubicBezTo>
                    <a:pt x="8358" y="4430"/>
                    <a:pt x="8442" y="4383"/>
                    <a:pt x="8513" y="4335"/>
                  </a:cubicBezTo>
                  <a:close/>
                  <a:moveTo>
                    <a:pt x="2509" y="0"/>
                  </a:moveTo>
                  <a:cubicBezTo>
                    <a:pt x="2469" y="0"/>
                    <a:pt x="2426" y="4"/>
                    <a:pt x="2381" y="13"/>
                  </a:cubicBezTo>
                  <a:lnTo>
                    <a:pt x="1750" y="13"/>
                  </a:lnTo>
                  <a:cubicBezTo>
                    <a:pt x="1572" y="13"/>
                    <a:pt x="1393" y="85"/>
                    <a:pt x="1274" y="204"/>
                  </a:cubicBezTo>
                  <a:lnTo>
                    <a:pt x="1119" y="370"/>
                  </a:lnTo>
                  <a:lnTo>
                    <a:pt x="560" y="454"/>
                  </a:lnTo>
                  <a:cubicBezTo>
                    <a:pt x="238" y="513"/>
                    <a:pt x="0" y="799"/>
                    <a:pt x="0" y="1120"/>
                  </a:cubicBezTo>
                  <a:lnTo>
                    <a:pt x="0" y="1204"/>
                  </a:lnTo>
                  <a:cubicBezTo>
                    <a:pt x="0" y="1382"/>
                    <a:pt x="143" y="1525"/>
                    <a:pt x="322" y="1525"/>
                  </a:cubicBezTo>
                  <a:lnTo>
                    <a:pt x="1536" y="1525"/>
                  </a:lnTo>
                  <a:lnTo>
                    <a:pt x="1536" y="2871"/>
                  </a:lnTo>
                  <a:cubicBezTo>
                    <a:pt x="1536" y="3383"/>
                    <a:pt x="1798" y="3906"/>
                    <a:pt x="2262" y="4276"/>
                  </a:cubicBezTo>
                  <a:cubicBezTo>
                    <a:pt x="2739" y="4668"/>
                    <a:pt x="3405" y="4895"/>
                    <a:pt x="4120" y="4895"/>
                  </a:cubicBezTo>
                  <a:cubicBezTo>
                    <a:pt x="4132" y="4895"/>
                    <a:pt x="4132" y="4895"/>
                    <a:pt x="4132" y="4907"/>
                  </a:cubicBezTo>
                  <a:lnTo>
                    <a:pt x="4132" y="8169"/>
                  </a:lnTo>
                  <a:cubicBezTo>
                    <a:pt x="3941" y="8193"/>
                    <a:pt x="3774" y="8312"/>
                    <a:pt x="3715" y="8502"/>
                  </a:cubicBezTo>
                  <a:lnTo>
                    <a:pt x="3632" y="8788"/>
                  </a:lnTo>
                  <a:cubicBezTo>
                    <a:pt x="3620" y="8836"/>
                    <a:pt x="3620" y="8895"/>
                    <a:pt x="3643" y="8943"/>
                  </a:cubicBezTo>
                  <a:cubicBezTo>
                    <a:pt x="3679" y="8978"/>
                    <a:pt x="3715" y="9014"/>
                    <a:pt x="3774" y="9014"/>
                  </a:cubicBezTo>
                  <a:lnTo>
                    <a:pt x="4822" y="9014"/>
                  </a:lnTo>
                  <a:cubicBezTo>
                    <a:pt x="4906" y="9014"/>
                    <a:pt x="4965" y="8955"/>
                    <a:pt x="4989" y="8859"/>
                  </a:cubicBezTo>
                  <a:lnTo>
                    <a:pt x="5179" y="6145"/>
                  </a:lnTo>
                  <a:cubicBezTo>
                    <a:pt x="5465" y="7014"/>
                    <a:pt x="5608" y="7835"/>
                    <a:pt x="5668" y="8181"/>
                  </a:cubicBezTo>
                  <a:cubicBezTo>
                    <a:pt x="5489" y="8205"/>
                    <a:pt x="5346" y="8347"/>
                    <a:pt x="5287" y="8526"/>
                  </a:cubicBezTo>
                  <a:lnTo>
                    <a:pt x="5191" y="8800"/>
                  </a:lnTo>
                  <a:cubicBezTo>
                    <a:pt x="5179" y="8847"/>
                    <a:pt x="5179" y="8907"/>
                    <a:pt x="5203" y="8955"/>
                  </a:cubicBezTo>
                  <a:cubicBezTo>
                    <a:pt x="5239" y="9002"/>
                    <a:pt x="5287" y="9026"/>
                    <a:pt x="5346" y="9026"/>
                  </a:cubicBezTo>
                  <a:lnTo>
                    <a:pt x="6382" y="9026"/>
                  </a:lnTo>
                  <a:cubicBezTo>
                    <a:pt x="6430" y="9026"/>
                    <a:pt x="6477" y="9014"/>
                    <a:pt x="6501" y="8978"/>
                  </a:cubicBezTo>
                  <a:cubicBezTo>
                    <a:pt x="6537" y="8955"/>
                    <a:pt x="6549" y="8907"/>
                    <a:pt x="6549" y="8859"/>
                  </a:cubicBezTo>
                  <a:lnTo>
                    <a:pt x="6370" y="6764"/>
                  </a:lnTo>
                  <a:lnTo>
                    <a:pt x="6370" y="6728"/>
                  </a:lnTo>
                  <a:lnTo>
                    <a:pt x="5965" y="5204"/>
                  </a:lnTo>
                  <a:cubicBezTo>
                    <a:pt x="6394" y="5157"/>
                    <a:pt x="6799" y="5085"/>
                    <a:pt x="7192" y="4978"/>
                  </a:cubicBezTo>
                  <a:cubicBezTo>
                    <a:pt x="7275" y="4942"/>
                    <a:pt x="7322" y="4859"/>
                    <a:pt x="7287" y="4787"/>
                  </a:cubicBezTo>
                  <a:cubicBezTo>
                    <a:pt x="7268" y="4714"/>
                    <a:pt x="7207" y="4668"/>
                    <a:pt x="7147" y="4668"/>
                  </a:cubicBezTo>
                  <a:cubicBezTo>
                    <a:pt x="7130" y="4668"/>
                    <a:pt x="7112" y="4672"/>
                    <a:pt x="7096" y="4680"/>
                  </a:cubicBezTo>
                  <a:cubicBezTo>
                    <a:pt x="6549" y="4847"/>
                    <a:pt x="5918" y="4918"/>
                    <a:pt x="5287" y="4930"/>
                  </a:cubicBezTo>
                  <a:lnTo>
                    <a:pt x="5310" y="4490"/>
                  </a:lnTo>
                  <a:cubicBezTo>
                    <a:pt x="5310" y="4395"/>
                    <a:pt x="5251" y="4323"/>
                    <a:pt x="5167" y="4311"/>
                  </a:cubicBezTo>
                  <a:cubicBezTo>
                    <a:pt x="5072" y="4311"/>
                    <a:pt x="5001" y="4371"/>
                    <a:pt x="4989" y="4454"/>
                  </a:cubicBezTo>
                  <a:lnTo>
                    <a:pt x="4667" y="8728"/>
                  </a:lnTo>
                  <a:lnTo>
                    <a:pt x="4013" y="8728"/>
                  </a:lnTo>
                  <a:lnTo>
                    <a:pt x="4048" y="8657"/>
                  </a:lnTo>
                  <a:cubicBezTo>
                    <a:pt x="4072" y="8574"/>
                    <a:pt x="4132" y="8538"/>
                    <a:pt x="4227" y="8538"/>
                  </a:cubicBezTo>
                  <a:lnTo>
                    <a:pt x="4310" y="8538"/>
                  </a:lnTo>
                  <a:cubicBezTo>
                    <a:pt x="4405" y="8538"/>
                    <a:pt x="4477" y="8455"/>
                    <a:pt x="4477" y="8371"/>
                  </a:cubicBezTo>
                  <a:lnTo>
                    <a:pt x="4477" y="4990"/>
                  </a:lnTo>
                  <a:cubicBezTo>
                    <a:pt x="4477" y="4811"/>
                    <a:pt x="4334" y="4668"/>
                    <a:pt x="4132" y="4668"/>
                  </a:cubicBezTo>
                  <a:cubicBezTo>
                    <a:pt x="2727" y="4668"/>
                    <a:pt x="1869" y="3799"/>
                    <a:pt x="1869" y="2966"/>
                  </a:cubicBezTo>
                  <a:lnTo>
                    <a:pt x="1869" y="1478"/>
                  </a:lnTo>
                  <a:cubicBezTo>
                    <a:pt x="1869" y="1394"/>
                    <a:pt x="1798" y="1311"/>
                    <a:pt x="1715" y="1311"/>
                  </a:cubicBezTo>
                  <a:lnTo>
                    <a:pt x="345" y="1311"/>
                  </a:lnTo>
                  <a:cubicBezTo>
                    <a:pt x="345" y="1311"/>
                    <a:pt x="322" y="1311"/>
                    <a:pt x="322" y="1299"/>
                  </a:cubicBezTo>
                  <a:lnTo>
                    <a:pt x="322" y="1228"/>
                  </a:lnTo>
                  <a:cubicBezTo>
                    <a:pt x="322" y="1049"/>
                    <a:pt x="441" y="894"/>
                    <a:pt x="619" y="870"/>
                  </a:cubicBezTo>
                  <a:lnTo>
                    <a:pt x="1238" y="763"/>
                  </a:lnTo>
                  <a:cubicBezTo>
                    <a:pt x="1262" y="763"/>
                    <a:pt x="1298" y="751"/>
                    <a:pt x="1322" y="716"/>
                  </a:cubicBezTo>
                  <a:lnTo>
                    <a:pt x="1512" y="525"/>
                  </a:lnTo>
                  <a:cubicBezTo>
                    <a:pt x="1596" y="454"/>
                    <a:pt x="1679" y="418"/>
                    <a:pt x="1774" y="418"/>
                  </a:cubicBezTo>
                  <a:lnTo>
                    <a:pt x="1977" y="418"/>
                  </a:lnTo>
                  <a:cubicBezTo>
                    <a:pt x="1977" y="442"/>
                    <a:pt x="1988" y="454"/>
                    <a:pt x="1988" y="454"/>
                  </a:cubicBezTo>
                  <a:cubicBezTo>
                    <a:pt x="2021" y="503"/>
                    <a:pt x="2082" y="535"/>
                    <a:pt x="2140" y="535"/>
                  </a:cubicBezTo>
                  <a:cubicBezTo>
                    <a:pt x="2166" y="535"/>
                    <a:pt x="2192" y="528"/>
                    <a:pt x="2215" y="513"/>
                  </a:cubicBezTo>
                  <a:cubicBezTo>
                    <a:pt x="2346" y="441"/>
                    <a:pt x="2452" y="416"/>
                    <a:pt x="2535" y="416"/>
                  </a:cubicBezTo>
                  <a:cubicBezTo>
                    <a:pt x="2602" y="416"/>
                    <a:pt x="2654" y="432"/>
                    <a:pt x="2691" y="454"/>
                  </a:cubicBezTo>
                  <a:lnTo>
                    <a:pt x="2346" y="739"/>
                  </a:lnTo>
                  <a:cubicBezTo>
                    <a:pt x="2274" y="799"/>
                    <a:pt x="2274" y="894"/>
                    <a:pt x="2334" y="954"/>
                  </a:cubicBezTo>
                  <a:cubicBezTo>
                    <a:pt x="2369" y="989"/>
                    <a:pt x="2393" y="1001"/>
                    <a:pt x="2441" y="1013"/>
                  </a:cubicBezTo>
                  <a:lnTo>
                    <a:pt x="2441" y="2668"/>
                  </a:lnTo>
                  <a:cubicBezTo>
                    <a:pt x="2441" y="3144"/>
                    <a:pt x="2822" y="3514"/>
                    <a:pt x="3286" y="3514"/>
                  </a:cubicBezTo>
                  <a:lnTo>
                    <a:pt x="3382" y="3514"/>
                  </a:lnTo>
                  <a:cubicBezTo>
                    <a:pt x="3858" y="3514"/>
                    <a:pt x="4191" y="3144"/>
                    <a:pt x="4310" y="2978"/>
                  </a:cubicBezTo>
                  <a:cubicBezTo>
                    <a:pt x="4548" y="2668"/>
                    <a:pt x="4727" y="2204"/>
                    <a:pt x="4906" y="1763"/>
                  </a:cubicBezTo>
                  <a:cubicBezTo>
                    <a:pt x="5084" y="1287"/>
                    <a:pt x="5298" y="739"/>
                    <a:pt x="5525" y="680"/>
                  </a:cubicBezTo>
                  <a:cubicBezTo>
                    <a:pt x="5567" y="667"/>
                    <a:pt x="5603" y="660"/>
                    <a:pt x="5635" y="660"/>
                  </a:cubicBezTo>
                  <a:cubicBezTo>
                    <a:pt x="5745" y="660"/>
                    <a:pt x="5804" y="742"/>
                    <a:pt x="5906" y="918"/>
                  </a:cubicBezTo>
                  <a:cubicBezTo>
                    <a:pt x="6025" y="1108"/>
                    <a:pt x="6179" y="1370"/>
                    <a:pt x="6549" y="1370"/>
                  </a:cubicBezTo>
                  <a:cubicBezTo>
                    <a:pt x="6989" y="1370"/>
                    <a:pt x="7132" y="1120"/>
                    <a:pt x="7251" y="942"/>
                  </a:cubicBezTo>
                  <a:cubicBezTo>
                    <a:pt x="7334" y="775"/>
                    <a:pt x="7382" y="716"/>
                    <a:pt x="7549" y="716"/>
                  </a:cubicBezTo>
                  <a:cubicBezTo>
                    <a:pt x="7799" y="716"/>
                    <a:pt x="7930" y="870"/>
                    <a:pt x="8204" y="1168"/>
                  </a:cubicBezTo>
                  <a:cubicBezTo>
                    <a:pt x="8382" y="1370"/>
                    <a:pt x="8596" y="1609"/>
                    <a:pt x="8930" y="1870"/>
                  </a:cubicBezTo>
                  <a:cubicBezTo>
                    <a:pt x="9466" y="2251"/>
                    <a:pt x="10049" y="2763"/>
                    <a:pt x="10049" y="3692"/>
                  </a:cubicBezTo>
                  <a:lnTo>
                    <a:pt x="10049" y="5561"/>
                  </a:lnTo>
                  <a:cubicBezTo>
                    <a:pt x="10049" y="5716"/>
                    <a:pt x="10085" y="5883"/>
                    <a:pt x="10192" y="6038"/>
                  </a:cubicBezTo>
                  <a:lnTo>
                    <a:pt x="10382" y="6335"/>
                  </a:lnTo>
                  <a:lnTo>
                    <a:pt x="10228" y="8717"/>
                  </a:lnTo>
                  <a:lnTo>
                    <a:pt x="9573" y="8717"/>
                  </a:lnTo>
                  <a:lnTo>
                    <a:pt x="9597" y="8633"/>
                  </a:lnTo>
                  <a:cubicBezTo>
                    <a:pt x="9632" y="8562"/>
                    <a:pt x="9692" y="8514"/>
                    <a:pt x="9775" y="8514"/>
                  </a:cubicBezTo>
                  <a:lnTo>
                    <a:pt x="9870" y="8514"/>
                  </a:lnTo>
                  <a:cubicBezTo>
                    <a:pt x="9954" y="8514"/>
                    <a:pt x="10025" y="8443"/>
                    <a:pt x="10025" y="8359"/>
                  </a:cubicBezTo>
                  <a:lnTo>
                    <a:pt x="10025" y="6812"/>
                  </a:lnTo>
                  <a:cubicBezTo>
                    <a:pt x="10025" y="6776"/>
                    <a:pt x="10025" y="6752"/>
                    <a:pt x="10013" y="6728"/>
                  </a:cubicBezTo>
                  <a:lnTo>
                    <a:pt x="9132" y="5145"/>
                  </a:lnTo>
                  <a:cubicBezTo>
                    <a:pt x="9037" y="4966"/>
                    <a:pt x="8954" y="4752"/>
                    <a:pt x="8918" y="4549"/>
                  </a:cubicBezTo>
                  <a:lnTo>
                    <a:pt x="8704" y="3609"/>
                  </a:lnTo>
                  <a:cubicBezTo>
                    <a:pt x="8694" y="3533"/>
                    <a:pt x="8631" y="3479"/>
                    <a:pt x="8564" y="3479"/>
                  </a:cubicBezTo>
                  <a:cubicBezTo>
                    <a:pt x="8547" y="3479"/>
                    <a:pt x="8530" y="3483"/>
                    <a:pt x="8513" y="3490"/>
                  </a:cubicBezTo>
                  <a:cubicBezTo>
                    <a:pt x="8418" y="3502"/>
                    <a:pt x="8358" y="3597"/>
                    <a:pt x="8394" y="3680"/>
                  </a:cubicBezTo>
                  <a:lnTo>
                    <a:pt x="8465" y="4037"/>
                  </a:lnTo>
                  <a:cubicBezTo>
                    <a:pt x="8358" y="4109"/>
                    <a:pt x="8144" y="4276"/>
                    <a:pt x="7787" y="4430"/>
                  </a:cubicBezTo>
                  <a:cubicBezTo>
                    <a:pt x="7703" y="4454"/>
                    <a:pt x="7668" y="4561"/>
                    <a:pt x="7703" y="4633"/>
                  </a:cubicBezTo>
                  <a:cubicBezTo>
                    <a:pt x="7739" y="4692"/>
                    <a:pt x="7799" y="4728"/>
                    <a:pt x="7858" y="4728"/>
                  </a:cubicBezTo>
                  <a:cubicBezTo>
                    <a:pt x="7870" y="4728"/>
                    <a:pt x="7906" y="4728"/>
                    <a:pt x="7918" y="4704"/>
                  </a:cubicBezTo>
                  <a:lnTo>
                    <a:pt x="8001" y="4668"/>
                  </a:lnTo>
                  <a:cubicBezTo>
                    <a:pt x="8180" y="5097"/>
                    <a:pt x="8525" y="6002"/>
                    <a:pt x="8501" y="6454"/>
                  </a:cubicBezTo>
                  <a:cubicBezTo>
                    <a:pt x="8454" y="7121"/>
                    <a:pt x="8144" y="7919"/>
                    <a:pt x="8037" y="8193"/>
                  </a:cubicBezTo>
                  <a:cubicBezTo>
                    <a:pt x="7823" y="8193"/>
                    <a:pt x="7632" y="8336"/>
                    <a:pt x="7561" y="8538"/>
                  </a:cubicBezTo>
                  <a:lnTo>
                    <a:pt x="7465" y="8812"/>
                  </a:lnTo>
                  <a:cubicBezTo>
                    <a:pt x="7453" y="8859"/>
                    <a:pt x="7453" y="8919"/>
                    <a:pt x="7489" y="8967"/>
                  </a:cubicBezTo>
                  <a:cubicBezTo>
                    <a:pt x="7513" y="9014"/>
                    <a:pt x="7561" y="9038"/>
                    <a:pt x="7620" y="9038"/>
                  </a:cubicBezTo>
                  <a:lnTo>
                    <a:pt x="8477" y="9038"/>
                  </a:lnTo>
                  <a:cubicBezTo>
                    <a:pt x="8537" y="9038"/>
                    <a:pt x="8596" y="8990"/>
                    <a:pt x="8632" y="8931"/>
                  </a:cubicBezTo>
                  <a:lnTo>
                    <a:pt x="9489" y="6871"/>
                  </a:lnTo>
                  <a:cubicBezTo>
                    <a:pt x="9513" y="6847"/>
                    <a:pt x="9513" y="6823"/>
                    <a:pt x="9513" y="6788"/>
                  </a:cubicBezTo>
                  <a:lnTo>
                    <a:pt x="9489" y="6454"/>
                  </a:lnTo>
                  <a:lnTo>
                    <a:pt x="9704" y="6835"/>
                  </a:lnTo>
                  <a:lnTo>
                    <a:pt x="9704" y="8193"/>
                  </a:lnTo>
                  <a:cubicBezTo>
                    <a:pt x="9513" y="8216"/>
                    <a:pt x="9347" y="8336"/>
                    <a:pt x="9287" y="8538"/>
                  </a:cubicBezTo>
                  <a:lnTo>
                    <a:pt x="9192" y="8812"/>
                  </a:lnTo>
                  <a:cubicBezTo>
                    <a:pt x="9180" y="8859"/>
                    <a:pt x="9180" y="8919"/>
                    <a:pt x="9216" y="8967"/>
                  </a:cubicBezTo>
                  <a:cubicBezTo>
                    <a:pt x="9239" y="9014"/>
                    <a:pt x="9287" y="9038"/>
                    <a:pt x="9347" y="9038"/>
                  </a:cubicBezTo>
                  <a:lnTo>
                    <a:pt x="10382" y="9038"/>
                  </a:lnTo>
                  <a:cubicBezTo>
                    <a:pt x="10478" y="9038"/>
                    <a:pt x="10537" y="8978"/>
                    <a:pt x="10549" y="8895"/>
                  </a:cubicBezTo>
                  <a:lnTo>
                    <a:pt x="10728" y="6300"/>
                  </a:lnTo>
                  <a:cubicBezTo>
                    <a:pt x="10728" y="6276"/>
                    <a:pt x="10728" y="6228"/>
                    <a:pt x="10704" y="6192"/>
                  </a:cubicBezTo>
                  <a:lnTo>
                    <a:pt x="10478" y="5859"/>
                  </a:lnTo>
                  <a:cubicBezTo>
                    <a:pt x="10418" y="5764"/>
                    <a:pt x="10382" y="5657"/>
                    <a:pt x="10382" y="5561"/>
                  </a:cubicBezTo>
                  <a:lnTo>
                    <a:pt x="10382" y="3835"/>
                  </a:lnTo>
                  <a:cubicBezTo>
                    <a:pt x="10501" y="3930"/>
                    <a:pt x="10585" y="4085"/>
                    <a:pt x="10585" y="4252"/>
                  </a:cubicBezTo>
                  <a:lnTo>
                    <a:pt x="10585" y="5049"/>
                  </a:lnTo>
                  <a:cubicBezTo>
                    <a:pt x="10585" y="5228"/>
                    <a:pt x="10656" y="5407"/>
                    <a:pt x="10775" y="5526"/>
                  </a:cubicBezTo>
                  <a:lnTo>
                    <a:pt x="10787" y="5538"/>
                  </a:lnTo>
                  <a:cubicBezTo>
                    <a:pt x="10823" y="5573"/>
                    <a:pt x="10859" y="5585"/>
                    <a:pt x="10906" y="5585"/>
                  </a:cubicBezTo>
                  <a:cubicBezTo>
                    <a:pt x="10954" y="5585"/>
                    <a:pt x="11002" y="5573"/>
                    <a:pt x="11025" y="5538"/>
                  </a:cubicBezTo>
                  <a:cubicBezTo>
                    <a:pt x="11025" y="5430"/>
                    <a:pt x="11025" y="5335"/>
                    <a:pt x="10966" y="5264"/>
                  </a:cubicBezTo>
                  <a:lnTo>
                    <a:pt x="10954" y="5252"/>
                  </a:lnTo>
                  <a:cubicBezTo>
                    <a:pt x="10882" y="5168"/>
                    <a:pt x="10847" y="5085"/>
                    <a:pt x="10847" y="4990"/>
                  </a:cubicBezTo>
                  <a:lnTo>
                    <a:pt x="10847" y="4192"/>
                  </a:lnTo>
                  <a:cubicBezTo>
                    <a:pt x="10847" y="3906"/>
                    <a:pt x="10704" y="3644"/>
                    <a:pt x="10478" y="3478"/>
                  </a:cubicBezTo>
                  <a:lnTo>
                    <a:pt x="10323" y="3371"/>
                  </a:lnTo>
                  <a:cubicBezTo>
                    <a:pt x="10240" y="2490"/>
                    <a:pt x="9692" y="1978"/>
                    <a:pt x="9097" y="1537"/>
                  </a:cubicBezTo>
                  <a:cubicBezTo>
                    <a:pt x="8799" y="1323"/>
                    <a:pt x="8585" y="1097"/>
                    <a:pt x="8406" y="882"/>
                  </a:cubicBezTo>
                  <a:cubicBezTo>
                    <a:pt x="8144" y="585"/>
                    <a:pt x="7918" y="335"/>
                    <a:pt x="7513" y="335"/>
                  </a:cubicBezTo>
                  <a:cubicBezTo>
                    <a:pt x="7156" y="335"/>
                    <a:pt x="7037" y="561"/>
                    <a:pt x="6930" y="727"/>
                  </a:cubicBezTo>
                  <a:cubicBezTo>
                    <a:pt x="6846" y="882"/>
                    <a:pt x="6787" y="989"/>
                    <a:pt x="6537" y="989"/>
                  </a:cubicBezTo>
                  <a:cubicBezTo>
                    <a:pt x="6358" y="989"/>
                    <a:pt x="6275" y="870"/>
                    <a:pt x="6156" y="680"/>
                  </a:cubicBezTo>
                  <a:cubicBezTo>
                    <a:pt x="6047" y="492"/>
                    <a:pt x="5905" y="255"/>
                    <a:pt x="5608" y="255"/>
                  </a:cubicBezTo>
                  <a:cubicBezTo>
                    <a:pt x="5547" y="255"/>
                    <a:pt x="5480" y="265"/>
                    <a:pt x="5406" y="287"/>
                  </a:cubicBezTo>
                  <a:cubicBezTo>
                    <a:pt x="5025" y="394"/>
                    <a:pt x="4822" y="942"/>
                    <a:pt x="4584" y="1573"/>
                  </a:cubicBezTo>
                  <a:cubicBezTo>
                    <a:pt x="4417" y="1990"/>
                    <a:pt x="4251" y="2430"/>
                    <a:pt x="4048" y="2704"/>
                  </a:cubicBezTo>
                  <a:cubicBezTo>
                    <a:pt x="3977" y="2787"/>
                    <a:pt x="3703" y="3121"/>
                    <a:pt x="3358" y="3121"/>
                  </a:cubicBezTo>
                  <a:lnTo>
                    <a:pt x="3274" y="3121"/>
                  </a:lnTo>
                  <a:cubicBezTo>
                    <a:pt x="2977" y="3121"/>
                    <a:pt x="2739" y="2882"/>
                    <a:pt x="2739" y="2585"/>
                  </a:cubicBezTo>
                  <a:lnTo>
                    <a:pt x="2739" y="739"/>
                  </a:lnTo>
                  <a:lnTo>
                    <a:pt x="3024" y="501"/>
                  </a:lnTo>
                  <a:cubicBezTo>
                    <a:pt x="3084" y="454"/>
                    <a:pt x="3096" y="346"/>
                    <a:pt x="3048" y="287"/>
                  </a:cubicBezTo>
                  <a:cubicBezTo>
                    <a:pt x="3048" y="287"/>
                    <a:pt x="2857" y="0"/>
                    <a:pt x="25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0" name="Google Shape;12860;p67"/>
          <p:cNvGrpSpPr/>
          <p:nvPr/>
        </p:nvGrpSpPr>
        <p:grpSpPr>
          <a:xfrm>
            <a:off x="4697389" y="2036338"/>
            <a:ext cx="354752" cy="281984"/>
            <a:chOff x="4697389" y="2036338"/>
            <a:chExt cx="354752" cy="281984"/>
          </a:xfrm>
        </p:grpSpPr>
        <p:sp>
          <p:nvSpPr>
            <p:cNvPr id="12861" name="Google Shape;12861;p67"/>
            <p:cNvSpPr/>
            <p:nvPr/>
          </p:nvSpPr>
          <p:spPr>
            <a:xfrm>
              <a:off x="4697389" y="2036338"/>
              <a:ext cx="354752" cy="281984"/>
            </a:xfrm>
            <a:custGeom>
              <a:rect b="b" l="l" r="r" t="t"/>
              <a:pathLst>
                <a:path extrusionOk="0" h="8812" w="11086">
                  <a:moveTo>
                    <a:pt x="1322" y="822"/>
                  </a:moveTo>
                  <a:cubicBezTo>
                    <a:pt x="1596" y="1203"/>
                    <a:pt x="2025" y="1417"/>
                    <a:pt x="2394" y="1489"/>
                  </a:cubicBezTo>
                  <a:cubicBezTo>
                    <a:pt x="2334" y="1656"/>
                    <a:pt x="2215" y="1751"/>
                    <a:pt x="2156" y="1810"/>
                  </a:cubicBezTo>
                  <a:cubicBezTo>
                    <a:pt x="1834" y="1715"/>
                    <a:pt x="1596" y="1536"/>
                    <a:pt x="1453" y="1275"/>
                  </a:cubicBezTo>
                  <a:cubicBezTo>
                    <a:pt x="1370" y="1132"/>
                    <a:pt x="1322" y="965"/>
                    <a:pt x="1322" y="822"/>
                  </a:cubicBezTo>
                  <a:close/>
                  <a:moveTo>
                    <a:pt x="2703" y="1513"/>
                  </a:moveTo>
                  <a:cubicBezTo>
                    <a:pt x="3191" y="1513"/>
                    <a:pt x="3465" y="1584"/>
                    <a:pt x="3584" y="1644"/>
                  </a:cubicBezTo>
                  <a:cubicBezTo>
                    <a:pt x="3358" y="2001"/>
                    <a:pt x="2894" y="2025"/>
                    <a:pt x="2870" y="2025"/>
                  </a:cubicBezTo>
                  <a:cubicBezTo>
                    <a:pt x="2775" y="2025"/>
                    <a:pt x="2703" y="2096"/>
                    <a:pt x="2703" y="2179"/>
                  </a:cubicBezTo>
                  <a:cubicBezTo>
                    <a:pt x="2703" y="2275"/>
                    <a:pt x="2775" y="2346"/>
                    <a:pt x="2870" y="2346"/>
                  </a:cubicBezTo>
                  <a:cubicBezTo>
                    <a:pt x="2930" y="2346"/>
                    <a:pt x="3465" y="2334"/>
                    <a:pt x="3787" y="1929"/>
                  </a:cubicBezTo>
                  <a:cubicBezTo>
                    <a:pt x="4407" y="2054"/>
                    <a:pt x="4966" y="2098"/>
                    <a:pt x="5472" y="2098"/>
                  </a:cubicBezTo>
                  <a:cubicBezTo>
                    <a:pt x="6171" y="2098"/>
                    <a:pt x="6769" y="2015"/>
                    <a:pt x="7287" y="1953"/>
                  </a:cubicBezTo>
                  <a:cubicBezTo>
                    <a:pt x="7708" y="1896"/>
                    <a:pt x="8072" y="1843"/>
                    <a:pt x="8405" y="1843"/>
                  </a:cubicBezTo>
                  <a:cubicBezTo>
                    <a:pt x="8628" y="1843"/>
                    <a:pt x="8837" y="1867"/>
                    <a:pt x="9037" y="1929"/>
                  </a:cubicBezTo>
                  <a:cubicBezTo>
                    <a:pt x="9788" y="2179"/>
                    <a:pt x="10014" y="3108"/>
                    <a:pt x="10014" y="3334"/>
                  </a:cubicBezTo>
                  <a:cubicBezTo>
                    <a:pt x="10061" y="3739"/>
                    <a:pt x="9966" y="3953"/>
                    <a:pt x="9871" y="4192"/>
                  </a:cubicBezTo>
                  <a:cubicBezTo>
                    <a:pt x="9776" y="4406"/>
                    <a:pt x="9692" y="4608"/>
                    <a:pt x="9692" y="4930"/>
                  </a:cubicBezTo>
                  <a:cubicBezTo>
                    <a:pt x="9692" y="5561"/>
                    <a:pt x="9966" y="6251"/>
                    <a:pt x="10026" y="6418"/>
                  </a:cubicBezTo>
                  <a:lnTo>
                    <a:pt x="10026" y="7644"/>
                  </a:lnTo>
                  <a:cubicBezTo>
                    <a:pt x="10026" y="7740"/>
                    <a:pt x="10014" y="7847"/>
                    <a:pt x="9966" y="7930"/>
                  </a:cubicBezTo>
                  <a:lnTo>
                    <a:pt x="9728" y="8466"/>
                  </a:lnTo>
                  <a:lnTo>
                    <a:pt x="9037" y="8466"/>
                  </a:lnTo>
                  <a:lnTo>
                    <a:pt x="9073" y="8323"/>
                  </a:lnTo>
                  <a:cubicBezTo>
                    <a:pt x="9085" y="8263"/>
                    <a:pt x="9133" y="8216"/>
                    <a:pt x="9192" y="8204"/>
                  </a:cubicBezTo>
                  <a:lnTo>
                    <a:pt x="9609" y="8049"/>
                  </a:lnTo>
                  <a:cubicBezTo>
                    <a:pt x="9668" y="8025"/>
                    <a:pt x="9716" y="7954"/>
                    <a:pt x="9716" y="7906"/>
                  </a:cubicBezTo>
                  <a:lnTo>
                    <a:pt x="9716" y="6906"/>
                  </a:lnTo>
                  <a:cubicBezTo>
                    <a:pt x="9716" y="6870"/>
                    <a:pt x="9716" y="6859"/>
                    <a:pt x="9704" y="6835"/>
                  </a:cubicBezTo>
                  <a:lnTo>
                    <a:pt x="8585" y="4715"/>
                  </a:lnTo>
                  <a:cubicBezTo>
                    <a:pt x="8550" y="4663"/>
                    <a:pt x="8496" y="4630"/>
                    <a:pt x="8432" y="4630"/>
                  </a:cubicBezTo>
                  <a:cubicBezTo>
                    <a:pt x="8409" y="4630"/>
                    <a:pt x="8384" y="4634"/>
                    <a:pt x="8359" y="4644"/>
                  </a:cubicBezTo>
                  <a:cubicBezTo>
                    <a:pt x="8287" y="4692"/>
                    <a:pt x="8252" y="4775"/>
                    <a:pt x="8287" y="4870"/>
                  </a:cubicBezTo>
                  <a:lnTo>
                    <a:pt x="8621" y="5489"/>
                  </a:lnTo>
                  <a:cubicBezTo>
                    <a:pt x="7990" y="5787"/>
                    <a:pt x="7323" y="5978"/>
                    <a:pt x="6680" y="6037"/>
                  </a:cubicBezTo>
                  <a:cubicBezTo>
                    <a:pt x="6482" y="6061"/>
                    <a:pt x="6287" y="6073"/>
                    <a:pt x="6097" y="6073"/>
                  </a:cubicBezTo>
                  <a:cubicBezTo>
                    <a:pt x="5635" y="6073"/>
                    <a:pt x="5202" y="6002"/>
                    <a:pt x="4823" y="5858"/>
                  </a:cubicBezTo>
                  <a:lnTo>
                    <a:pt x="4894" y="5442"/>
                  </a:lnTo>
                  <a:cubicBezTo>
                    <a:pt x="4906" y="5358"/>
                    <a:pt x="4846" y="5263"/>
                    <a:pt x="4763" y="5251"/>
                  </a:cubicBezTo>
                  <a:cubicBezTo>
                    <a:pt x="4755" y="5250"/>
                    <a:pt x="4747" y="5250"/>
                    <a:pt x="4739" y="5250"/>
                  </a:cubicBezTo>
                  <a:cubicBezTo>
                    <a:pt x="4654" y="5250"/>
                    <a:pt x="4583" y="5306"/>
                    <a:pt x="4573" y="5382"/>
                  </a:cubicBezTo>
                  <a:lnTo>
                    <a:pt x="4120" y="7954"/>
                  </a:lnTo>
                  <a:cubicBezTo>
                    <a:pt x="4108" y="8002"/>
                    <a:pt x="4096" y="8061"/>
                    <a:pt x="4061" y="8109"/>
                  </a:cubicBezTo>
                  <a:lnTo>
                    <a:pt x="3823" y="8454"/>
                  </a:lnTo>
                  <a:lnTo>
                    <a:pt x="3096" y="8454"/>
                  </a:lnTo>
                  <a:lnTo>
                    <a:pt x="3144" y="8335"/>
                  </a:lnTo>
                  <a:cubicBezTo>
                    <a:pt x="3156" y="8275"/>
                    <a:pt x="3215" y="8228"/>
                    <a:pt x="3275" y="8216"/>
                  </a:cubicBezTo>
                  <a:lnTo>
                    <a:pt x="3775" y="8073"/>
                  </a:lnTo>
                  <a:cubicBezTo>
                    <a:pt x="3858" y="8061"/>
                    <a:pt x="3894" y="7990"/>
                    <a:pt x="3894" y="7918"/>
                  </a:cubicBezTo>
                  <a:lnTo>
                    <a:pt x="3882" y="5656"/>
                  </a:lnTo>
                  <a:cubicBezTo>
                    <a:pt x="3882" y="5597"/>
                    <a:pt x="3846" y="5549"/>
                    <a:pt x="3811" y="5525"/>
                  </a:cubicBezTo>
                  <a:cubicBezTo>
                    <a:pt x="3787" y="5525"/>
                    <a:pt x="2810" y="4930"/>
                    <a:pt x="2096" y="3953"/>
                  </a:cubicBezTo>
                  <a:cubicBezTo>
                    <a:pt x="2382" y="3870"/>
                    <a:pt x="2584" y="3739"/>
                    <a:pt x="2727" y="3584"/>
                  </a:cubicBezTo>
                  <a:cubicBezTo>
                    <a:pt x="2882" y="3382"/>
                    <a:pt x="2858" y="3191"/>
                    <a:pt x="2846" y="3180"/>
                  </a:cubicBezTo>
                  <a:cubicBezTo>
                    <a:pt x="2826" y="3109"/>
                    <a:pt x="2763" y="3055"/>
                    <a:pt x="2686" y="3055"/>
                  </a:cubicBezTo>
                  <a:cubicBezTo>
                    <a:pt x="2672" y="3055"/>
                    <a:pt x="2658" y="3057"/>
                    <a:pt x="2644" y="3060"/>
                  </a:cubicBezTo>
                  <a:cubicBezTo>
                    <a:pt x="2560" y="3084"/>
                    <a:pt x="2501" y="3168"/>
                    <a:pt x="2525" y="3263"/>
                  </a:cubicBezTo>
                  <a:cubicBezTo>
                    <a:pt x="2525" y="3263"/>
                    <a:pt x="2525" y="3311"/>
                    <a:pt x="2465" y="3394"/>
                  </a:cubicBezTo>
                  <a:cubicBezTo>
                    <a:pt x="2334" y="3561"/>
                    <a:pt x="1929" y="3822"/>
                    <a:pt x="608" y="3858"/>
                  </a:cubicBezTo>
                  <a:cubicBezTo>
                    <a:pt x="524" y="3858"/>
                    <a:pt x="441" y="3799"/>
                    <a:pt x="429" y="3715"/>
                  </a:cubicBezTo>
                  <a:lnTo>
                    <a:pt x="358" y="3418"/>
                  </a:lnTo>
                  <a:cubicBezTo>
                    <a:pt x="346" y="3358"/>
                    <a:pt x="358" y="3299"/>
                    <a:pt x="405" y="3239"/>
                  </a:cubicBezTo>
                  <a:lnTo>
                    <a:pt x="1632" y="1929"/>
                  </a:lnTo>
                  <a:cubicBezTo>
                    <a:pt x="1787" y="2025"/>
                    <a:pt x="1953" y="2096"/>
                    <a:pt x="2120" y="2144"/>
                  </a:cubicBezTo>
                  <a:cubicBezTo>
                    <a:pt x="2133" y="2147"/>
                    <a:pt x="2145" y="2148"/>
                    <a:pt x="2158" y="2148"/>
                  </a:cubicBezTo>
                  <a:cubicBezTo>
                    <a:pt x="2191" y="2148"/>
                    <a:pt x="2222" y="2137"/>
                    <a:pt x="2239" y="2120"/>
                  </a:cubicBezTo>
                  <a:cubicBezTo>
                    <a:pt x="2263" y="2108"/>
                    <a:pt x="2584" y="1929"/>
                    <a:pt x="2703" y="1513"/>
                  </a:cubicBezTo>
                  <a:close/>
                  <a:moveTo>
                    <a:pt x="1239" y="1"/>
                  </a:moveTo>
                  <a:cubicBezTo>
                    <a:pt x="1156" y="1"/>
                    <a:pt x="1084" y="48"/>
                    <a:pt x="1072" y="108"/>
                  </a:cubicBezTo>
                  <a:cubicBezTo>
                    <a:pt x="1060" y="132"/>
                    <a:pt x="834" y="822"/>
                    <a:pt x="1156" y="1417"/>
                  </a:cubicBezTo>
                  <a:cubicBezTo>
                    <a:pt x="1215" y="1536"/>
                    <a:pt x="1298" y="1620"/>
                    <a:pt x="1382" y="1715"/>
                  </a:cubicBezTo>
                  <a:lnTo>
                    <a:pt x="167" y="3001"/>
                  </a:lnTo>
                  <a:cubicBezTo>
                    <a:pt x="48" y="3144"/>
                    <a:pt x="1" y="3322"/>
                    <a:pt x="48" y="3477"/>
                  </a:cubicBezTo>
                  <a:lnTo>
                    <a:pt x="120" y="3775"/>
                  </a:lnTo>
                  <a:cubicBezTo>
                    <a:pt x="179" y="4001"/>
                    <a:pt x="370" y="4156"/>
                    <a:pt x="608" y="4156"/>
                  </a:cubicBezTo>
                  <a:lnTo>
                    <a:pt x="620" y="4156"/>
                  </a:lnTo>
                  <a:cubicBezTo>
                    <a:pt x="1072" y="4132"/>
                    <a:pt x="1453" y="4108"/>
                    <a:pt x="1787" y="4049"/>
                  </a:cubicBezTo>
                  <a:cubicBezTo>
                    <a:pt x="2441" y="4989"/>
                    <a:pt x="3322" y="5585"/>
                    <a:pt x="3584" y="5739"/>
                  </a:cubicBezTo>
                  <a:lnTo>
                    <a:pt x="3596" y="7799"/>
                  </a:lnTo>
                  <a:lnTo>
                    <a:pt x="3215" y="7882"/>
                  </a:lnTo>
                  <a:cubicBezTo>
                    <a:pt x="3049" y="7930"/>
                    <a:pt x="2918" y="8049"/>
                    <a:pt x="2858" y="8216"/>
                  </a:cubicBezTo>
                  <a:lnTo>
                    <a:pt x="2739" y="8561"/>
                  </a:lnTo>
                  <a:cubicBezTo>
                    <a:pt x="2727" y="8597"/>
                    <a:pt x="2727" y="8656"/>
                    <a:pt x="2751" y="8704"/>
                  </a:cubicBezTo>
                  <a:cubicBezTo>
                    <a:pt x="2787" y="8752"/>
                    <a:pt x="2822" y="8775"/>
                    <a:pt x="2882" y="8775"/>
                  </a:cubicBezTo>
                  <a:lnTo>
                    <a:pt x="3930" y="8775"/>
                  </a:lnTo>
                  <a:cubicBezTo>
                    <a:pt x="3989" y="8775"/>
                    <a:pt x="4037" y="8752"/>
                    <a:pt x="4061" y="8704"/>
                  </a:cubicBezTo>
                  <a:lnTo>
                    <a:pt x="4346" y="8287"/>
                  </a:lnTo>
                  <a:cubicBezTo>
                    <a:pt x="4406" y="8204"/>
                    <a:pt x="4430" y="8109"/>
                    <a:pt x="4454" y="8025"/>
                  </a:cubicBezTo>
                  <a:lnTo>
                    <a:pt x="4763" y="6180"/>
                  </a:lnTo>
                  <a:cubicBezTo>
                    <a:pt x="5192" y="6323"/>
                    <a:pt x="5656" y="6394"/>
                    <a:pt x="6144" y="6394"/>
                  </a:cubicBezTo>
                  <a:cubicBezTo>
                    <a:pt x="6990" y="6394"/>
                    <a:pt x="7906" y="6192"/>
                    <a:pt x="8764" y="5775"/>
                  </a:cubicBezTo>
                  <a:lnTo>
                    <a:pt x="9395" y="6954"/>
                  </a:lnTo>
                  <a:lnTo>
                    <a:pt x="9395" y="7799"/>
                  </a:lnTo>
                  <a:lnTo>
                    <a:pt x="9073" y="7918"/>
                  </a:lnTo>
                  <a:cubicBezTo>
                    <a:pt x="8930" y="7966"/>
                    <a:pt x="8811" y="8085"/>
                    <a:pt x="8764" y="8228"/>
                  </a:cubicBezTo>
                  <a:lnTo>
                    <a:pt x="8645" y="8585"/>
                  </a:lnTo>
                  <a:cubicBezTo>
                    <a:pt x="8633" y="8633"/>
                    <a:pt x="8633" y="8692"/>
                    <a:pt x="8656" y="8740"/>
                  </a:cubicBezTo>
                  <a:cubicBezTo>
                    <a:pt x="8692" y="8775"/>
                    <a:pt x="8740" y="8811"/>
                    <a:pt x="8799" y="8811"/>
                  </a:cubicBezTo>
                  <a:lnTo>
                    <a:pt x="9835" y="8811"/>
                  </a:lnTo>
                  <a:cubicBezTo>
                    <a:pt x="9895" y="8811"/>
                    <a:pt x="9954" y="8764"/>
                    <a:pt x="9990" y="8704"/>
                  </a:cubicBezTo>
                  <a:lnTo>
                    <a:pt x="10252" y="8061"/>
                  </a:lnTo>
                  <a:cubicBezTo>
                    <a:pt x="10311" y="7930"/>
                    <a:pt x="10347" y="7799"/>
                    <a:pt x="10347" y="7668"/>
                  </a:cubicBezTo>
                  <a:lnTo>
                    <a:pt x="10347" y="6394"/>
                  </a:lnTo>
                  <a:cubicBezTo>
                    <a:pt x="10347" y="6370"/>
                    <a:pt x="10347" y="6359"/>
                    <a:pt x="10323" y="6335"/>
                  </a:cubicBezTo>
                  <a:cubicBezTo>
                    <a:pt x="10323" y="6335"/>
                    <a:pt x="10002" y="5597"/>
                    <a:pt x="10002" y="4954"/>
                  </a:cubicBezTo>
                  <a:cubicBezTo>
                    <a:pt x="10002" y="4704"/>
                    <a:pt x="10073" y="4537"/>
                    <a:pt x="10145" y="4346"/>
                  </a:cubicBezTo>
                  <a:cubicBezTo>
                    <a:pt x="10252" y="4096"/>
                    <a:pt x="10371" y="3811"/>
                    <a:pt x="10347" y="3322"/>
                  </a:cubicBezTo>
                  <a:cubicBezTo>
                    <a:pt x="10323" y="3096"/>
                    <a:pt x="10240" y="2739"/>
                    <a:pt x="10026" y="2394"/>
                  </a:cubicBezTo>
                  <a:lnTo>
                    <a:pt x="10026" y="2394"/>
                  </a:lnTo>
                  <a:cubicBezTo>
                    <a:pt x="10109" y="2441"/>
                    <a:pt x="10192" y="2501"/>
                    <a:pt x="10264" y="2584"/>
                  </a:cubicBezTo>
                  <a:cubicBezTo>
                    <a:pt x="10645" y="2989"/>
                    <a:pt x="10716" y="3656"/>
                    <a:pt x="10466" y="4394"/>
                  </a:cubicBezTo>
                  <a:cubicBezTo>
                    <a:pt x="10133" y="5346"/>
                    <a:pt x="10716" y="6132"/>
                    <a:pt x="10740" y="6156"/>
                  </a:cubicBezTo>
                  <a:cubicBezTo>
                    <a:pt x="10776" y="6204"/>
                    <a:pt x="10823" y="6216"/>
                    <a:pt x="10883" y="6216"/>
                  </a:cubicBezTo>
                  <a:cubicBezTo>
                    <a:pt x="10907" y="6216"/>
                    <a:pt x="10954" y="6204"/>
                    <a:pt x="10978" y="6192"/>
                  </a:cubicBezTo>
                  <a:cubicBezTo>
                    <a:pt x="11062" y="6120"/>
                    <a:pt x="11073" y="6013"/>
                    <a:pt x="11026" y="5942"/>
                  </a:cubicBezTo>
                  <a:cubicBezTo>
                    <a:pt x="11026" y="5942"/>
                    <a:pt x="10526" y="5263"/>
                    <a:pt x="10788" y="4465"/>
                  </a:cubicBezTo>
                  <a:cubicBezTo>
                    <a:pt x="11085" y="3620"/>
                    <a:pt x="10978" y="2846"/>
                    <a:pt x="10538" y="2334"/>
                  </a:cubicBezTo>
                  <a:cubicBezTo>
                    <a:pt x="10322" y="2108"/>
                    <a:pt x="10058" y="1960"/>
                    <a:pt x="9825" y="1960"/>
                  </a:cubicBezTo>
                  <a:cubicBezTo>
                    <a:pt x="9800" y="1960"/>
                    <a:pt x="9776" y="1962"/>
                    <a:pt x="9752" y="1965"/>
                  </a:cubicBezTo>
                  <a:cubicBezTo>
                    <a:pt x="9585" y="1810"/>
                    <a:pt x="9395" y="1679"/>
                    <a:pt x="9157" y="1608"/>
                  </a:cubicBezTo>
                  <a:cubicBezTo>
                    <a:pt x="8917" y="1531"/>
                    <a:pt x="8666" y="1503"/>
                    <a:pt x="8402" y="1503"/>
                  </a:cubicBezTo>
                  <a:cubicBezTo>
                    <a:pt x="8051" y="1503"/>
                    <a:pt x="7677" y="1553"/>
                    <a:pt x="7275" y="1608"/>
                  </a:cubicBezTo>
                  <a:cubicBezTo>
                    <a:pt x="6773" y="1678"/>
                    <a:pt x="6202" y="1756"/>
                    <a:pt x="5537" y="1756"/>
                  </a:cubicBezTo>
                  <a:cubicBezTo>
                    <a:pt x="5067" y="1756"/>
                    <a:pt x="4550" y="1716"/>
                    <a:pt x="3977" y="1608"/>
                  </a:cubicBezTo>
                  <a:cubicBezTo>
                    <a:pt x="3989" y="1548"/>
                    <a:pt x="3977" y="1489"/>
                    <a:pt x="3930" y="1453"/>
                  </a:cubicBezTo>
                  <a:cubicBezTo>
                    <a:pt x="3882" y="1417"/>
                    <a:pt x="3620" y="1191"/>
                    <a:pt x="2703" y="1191"/>
                  </a:cubicBezTo>
                  <a:cubicBezTo>
                    <a:pt x="2251" y="1191"/>
                    <a:pt x="1501" y="905"/>
                    <a:pt x="1382" y="132"/>
                  </a:cubicBezTo>
                  <a:cubicBezTo>
                    <a:pt x="1370" y="60"/>
                    <a:pt x="1310" y="1"/>
                    <a:pt x="1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2" name="Google Shape;12862;p67"/>
            <p:cNvSpPr/>
            <p:nvPr/>
          </p:nvSpPr>
          <p:spPr>
            <a:xfrm>
              <a:off x="4747693" y="2113682"/>
              <a:ext cx="10688" cy="10688"/>
            </a:xfrm>
            <a:custGeom>
              <a:rect b="b" l="l" r="r" t="t"/>
              <a:pathLst>
                <a:path extrusionOk="0" h="334" w="334">
                  <a:moveTo>
                    <a:pt x="167" y="1"/>
                  </a:moveTo>
                  <a:cubicBezTo>
                    <a:pt x="72" y="1"/>
                    <a:pt x="0" y="84"/>
                    <a:pt x="0" y="167"/>
                  </a:cubicBezTo>
                  <a:cubicBezTo>
                    <a:pt x="0" y="262"/>
                    <a:pt x="72" y="334"/>
                    <a:pt x="167" y="334"/>
                  </a:cubicBezTo>
                  <a:cubicBezTo>
                    <a:pt x="262" y="334"/>
                    <a:pt x="334" y="262"/>
                    <a:pt x="334" y="167"/>
                  </a:cubicBezTo>
                  <a:cubicBezTo>
                    <a:pt x="334" y="84"/>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3" name="Google Shape;12863;p67"/>
          <p:cNvGrpSpPr/>
          <p:nvPr/>
        </p:nvGrpSpPr>
        <p:grpSpPr>
          <a:xfrm>
            <a:off x="1404013" y="2424754"/>
            <a:ext cx="353600" cy="354944"/>
            <a:chOff x="1404013" y="2424754"/>
            <a:chExt cx="353600" cy="354944"/>
          </a:xfrm>
        </p:grpSpPr>
        <p:sp>
          <p:nvSpPr>
            <p:cNvPr id="12864" name="Google Shape;12864;p67"/>
            <p:cNvSpPr/>
            <p:nvPr/>
          </p:nvSpPr>
          <p:spPr>
            <a:xfrm>
              <a:off x="1404013" y="2424754"/>
              <a:ext cx="353600" cy="354944"/>
            </a:xfrm>
            <a:custGeom>
              <a:rect b="b" l="l" r="r" t="t"/>
              <a:pathLst>
                <a:path extrusionOk="0" h="11092" w="11050">
                  <a:moveTo>
                    <a:pt x="5514" y="316"/>
                  </a:moveTo>
                  <a:cubicBezTo>
                    <a:pt x="6061" y="316"/>
                    <a:pt x="6597" y="412"/>
                    <a:pt x="7121" y="567"/>
                  </a:cubicBezTo>
                  <a:cubicBezTo>
                    <a:pt x="7038" y="602"/>
                    <a:pt x="6978" y="614"/>
                    <a:pt x="6907" y="650"/>
                  </a:cubicBezTo>
                  <a:cubicBezTo>
                    <a:pt x="6299" y="900"/>
                    <a:pt x="5835" y="1329"/>
                    <a:pt x="5514" y="1936"/>
                  </a:cubicBezTo>
                  <a:cubicBezTo>
                    <a:pt x="5180" y="1317"/>
                    <a:pt x="4716" y="900"/>
                    <a:pt x="4109" y="650"/>
                  </a:cubicBezTo>
                  <a:cubicBezTo>
                    <a:pt x="4037" y="614"/>
                    <a:pt x="3978" y="590"/>
                    <a:pt x="3906" y="567"/>
                  </a:cubicBezTo>
                  <a:cubicBezTo>
                    <a:pt x="4418" y="412"/>
                    <a:pt x="4954" y="316"/>
                    <a:pt x="5514" y="316"/>
                  </a:cubicBezTo>
                  <a:close/>
                  <a:moveTo>
                    <a:pt x="3263" y="2043"/>
                  </a:moveTo>
                  <a:cubicBezTo>
                    <a:pt x="4121" y="2043"/>
                    <a:pt x="4835" y="2745"/>
                    <a:pt x="4835" y="3626"/>
                  </a:cubicBezTo>
                  <a:cubicBezTo>
                    <a:pt x="4835" y="4484"/>
                    <a:pt x="4144" y="5198"/>
                    <a:pt x="3263" y="5198"/>
                  </a:cubicBezTo>
                  <a:cubicBezTo>
                    <a:pt x="2382" y="5198"/>
                    <a:pt x="1680" y="4496"/>
                    <a:pt x="1680" y="3626"/>
                  </a:cubicBezTo>
                  <a:cubicBezTo>
                    <a:pt x="1680" y="2757"/>
                    <a:pt x="2394" y="2043"/>
                    <a:pt x="3263" y="2043"/>
                  </a:cubicBezTo>
                  <a:close/>
                  <a:moveTo>
                    <a:pt x="692" y="424"/>
                  </a:moveTo>
                  <a:lnTo>
                    <a:pt x="692" y="424"/>
                  </a:lnTo>
                  <a:cubicBezTo>
                    <a:pt x="1120" y="567"/>
                    <a:pt x="1620" y="602"/>
                    <a:pt x="2144" y="626"/>
                  </a:cubicBezTo>
                  <a:cubicBezTo>
                    <a:pt x="3394" y="721"/>
                    <a:pt x="4704" y="793"/>
                    <a:pt x="5359" y="2388"/>
                  </a:cubicBezTo>
                  <a:cubicBezTo>
                    <a:pt x="5395" y="2448"/>
                    <a:pt x="5454" y="2495"/>
                    <a:pt x="5514" y="2495"/>
                  </a:cubicBezTo>
                  <a:cubicBezTo>
                    <a:pt x="5525" y="2495"/>
                    <a:pt x="5549" y="2495"/>
                    <a:pt x="5573" y="2472"/>
                  </a:cubicBezTo>
                  <a:cubicBezTo>
                    <a:pt x="5609" y="2460"/>
                    <a:pt x="5645" y="2436"/>
                    <a:pt x="5656" y="2388"/>
                  </a:cubicBezTo>
                  <a:cubicBezTo>
                    <a:pt x="6311" y="793"/>
                    <a:pt x="7609" y="697"/>
                    <a:pt x="8871" y="626"/>
                  </a:cubicBezTo>
                  <a:cubicBezTo>
                    <a:pt x="9395" y="602"/>
                    <a:pt x="9895" y="555"/>
                    <a:pt x="10336" y="424"/>
                  </a:cubicBezTo>
                  <a:lnTo>
                    <a:pt x="10336" y="424"/>
                  </a:lnTo>
                  <a:cubicBezTo>
                    <a:pt x="10288" y="567"/>
                    <a:pt x="10217" y="745"/>
                    <a:pt x="10050" y="948"/>
                  </a:cubicBezTo>
                  <a:cubicBezTo>
                    <a:pt x="9621" y="1459"/>
                    <a:pt x="8824" y="1733"/>
                    <a:pt x="7752" y="1733"/>
                  </a:cubicBezTo>
                  <a:cubicBezTo>
                    <a:pt x="6716" y="1733"/>
                    <a:pt x="5871" y="2579"/>
                    <a:pt x="5871" y="3626"/>
                  </a:cubicBezTo>
                  <a:cubicBezTo>
                    <a:pt x="5871" y="4662"/>
                    <a:pt x="6716" y="5508"/>
                    <a:pt x="7752" y="5508"/>
                  </a:cubicBezTo>
                  <a:cubicBezTo>
                    <a:pt x="8800" y="5508"/>
                    <a:pt x="9645" y="4662"/>
                    <a:pt x="9645" y="3626"/>
                  </a:cubicBezTo>
                  <a:cubicBezTo>
                    <a:pt x="9645" y="3341"/>
                    <a:pt x="9586" y="3055"/>
                    <a:pt x="9455" y="2781"/>
                  </a:cubicBezTo>
                  <a:cubicBezTo>
                    <a:pt x="9420" y="2730"/>
                    <a:pt x="9367" y="2690"/>
                    <a:pt x="9305" y="2690"/>
                  </a:cubicBezTo>
                  <a:cubicBezTo>
                    <a:pt x="9281" y="2690"/>
                    <a:pt x="9255" y="2696"/>
                    <a:pt x="9228" y="2710"/>
                  </a:cubicBezTo>
                  <a:cubicBezTo>
                    <a:pt x="9157" y="2757"/>
                    <a:pt x="9109" y="2841"/>
                    <a:pt x="9157" y="2936"/>
                  </a:cubicBezTo>
                  <a:cubicBezTo>
                    <a:pt x="9264" y="3138"/>
                    <a:pt x="9324" y="3376"/>
                    <a:pt x="9324" y="3626"/>
                  </a:cubicBezTo>
                  <a:cubicBezTo>
                    <a:pt x="9324" y="4484"/>
                    <a:pt x="8621" y="5198"/>
                    <a:pt x="7740" y="5198"/>
                  </a:cubicBezTo>
                  <a:cubicBezTo>
                    <a:pt x="6883" y="5198"/>
                    <a:pt x="6168" y="4496"/>
                    <a:pt x="6168" y="3626"/>
                  </a:cubicBezTo>
                  <a:cubicBezTo>
                    <a:pt x="6168" y="2757"/>
                    <a:pt x="6859" y="2043"/>
                    <a:pt x="7740" y="2043"/>
                  </a:cubicBezTo>
                  <a:cubicBezTo>
                    <a:pt x="8085" y="2043"/>
                    <a:pt x="8407" y="2150"/>
                    <a:pt x="8681" y="2352"/>
                  </a:cubicBezTo>
                  <a:cubicBezTo>
                    <a:pt x="8712" y="2378"/>
                    <a:pt x="8749" y="2391"/>
                    <a:pt x="8786" y="2391"/>
                  </a:cubicBezTo>
                  <a:cubicBezTo>
                    <a:pt x="8834" y="2391"/>
                    <a:pt x="8880" y="2369"/>
                    <a:pt x="8907" y="2329"/>
                  </a:cubicBezTo>
                  <a:cubicBezTo>
                    <a:pt x="8966" y="2257"/>
                    <a:pt x="8943" y="2150"/>
                    <a:pt x="8871" y="2102"/>
                  </a:cubicBezTo>
                  <a:cubicBezTo>
                    <a:pt x="8812" y="2055"/>
                    <a:pt x="8740" y="2019"/>
                    <a:pt x="8681" y="1971"/>
                  </a:cubicBezTo>
                  <a:cubicBezTo>
                    <a:pt x="8919" y="1924"/>
                    <a:pt x="9145" y="1864"/>
                    <a:pt x="9347" y="1793"/>
                  </a:cubicBezTo>
                  <a:cubicBezTo>
                    <a:pt x="9871" y="2257"/>
                    <a:pt x="10181" y="2924"/>
                    <a:pt x="10181" y="3626"/>
                  </a:cubicBezTo>
                  <a:cubicBezTo>
                    <a:pt x="10181" y="4960"/>
                    <a:pt x="9097" y="6067"/>
                    <a:pt x="7740" y="6067"/>
                  </a:cubicBezTo>
                  <a:cubicBezTo>
                    <a:pt x="7133" y="6067"/>
                    <a:pt x="6549" y="5841"/>
                    <a:pt x="6085" y="5424"/>
                  </a:cubicBezTo>
                  <a:lnTo>
                    <a:pt x="6145" y="5246"/>
                  </a:lnTo>
                  <a:cubicBezTo>
                    <a:pt x="6168" y="5186"/>
                    <a:pt x="6168" y="5115"/>
                    <a:pt x="6121" y="5067"/>
                  </a:cubicBezTo>
                  <a:lnTo>
                    <a:pt x="5847" y="4793"/>
                  </a:lnTo>
                  <a:cubicBezTo>
                    <a:pt x="5752" y="4698"/>
                    <a:pt x="5624" y="4650"/>
                    <a:pt x="5494" y="4650"/>
                  </a:cubicBezTo>
                  <a:cubicBezTo>
                    <a:pt x="5365" y="4650"/>
                    <a:pt x="5234" y="4698"/>
                    <a:pt x="5133" y="4793"/>
                  </a:cubicBezTo>
                  <a:lnTo>
                    <a:pt x="4871" y="5067"/>
                  </a:lnTo>
                  <a:cubicBezTo>
                    <a:pt x="4823" y="5115"/>
                    <a:pt x="4811" y="5186"/>
                    <a:pt x="4835" y="5246"/>
                  </a:cubicBezTo>
                  <a:lnTo>
                    <a:pt x="4894" y="5424"/>
                  </a:lnTo>
                  <a:cubicBezTo>
                    <a:pt x="4454" y="5841"/>
                    <a:pt x="3871" y="6067"/>
                    <a:pt x="3251" y="6067"/>
                  </a:cubicBezTo>
                  <a:cubicBezTo>
                    <a:pt x="1906" y="6067"/>
                    <a:pt x="811" y="4972"/>
                    <a:pt x="811" y="3626"/>
                  </a:cubicBezTo>
                  <a:cubicBezTo>
                    <a:pt x="823" y="2912"/>
                    <a:pt x="1120" y="2257"/>
                    <a:pt x="1656" y="1793"/>
                  </a:cubicBezTo>
                  <a:cubicBezTo>
                    <a:pt x="1858" y="1864"/>
                    <a:pt x="2085" y="1924"/>
                    <a:pt x="2323" y="1971"/>
                  </a:cubicBezTo>
                  <a:cubicBezTo>
                    <a:pt x="1751" y="2293"/>
                    <a:pt x="1370" y="2912"/>
                    <a:pt x="1370" y="3626"/>
                  </a:cubicBezTo>
                  <a:cubicBezTo>
                    <a:pt x="1370" y="4662"/>
                    <a:pt x="2216" y="5508"/>
                    <a:pt x="3263" y="5508"/>
                  </a:cubicBezTo>
                  <a:cubicBezTo>
                    <a:pt x="4299" y="5508"/>
                    <a:pt x="5156" y="4662"/>
                    <a:pt x="5156" y="3626"/>
                  </a:cubicBezTo>
                  <a:cubicBezTo>
                    <a:pt x="5156" y="2579"/>
                    <a:pt x="4299" y="1733"/>
                    <a:pt x="3263" y="1733"/>
                  </a:cubicBezTo>
                  <a:cubicBezTo>
                    <a:pt x="2192" y="1733"/>
                    <a:pt x="1406" y="1459"/>
                    <a:pt x="965" y="948"/>
                  </a:cubicBezTo>
                  <a:cubicBezTo>
                    <a:pt x="823" y="745"/>
                    <a:pt x="727" y="567"/>
                    <a:pt x="692" y="424"/>
                  </a:cubicBezTo>
                  <a:close/>
                  <a:moveTo>
                    <a:pt x="5537" y="4954"/>
                  </a:moveTo>
                  <a:cubicBezTo>
                    <a:pt x="5585" y="4954"/>
                    <a:pt x="5633" y="4972"/>
                    <a:pt x="5668" y="5008"/>
                  </a:cubicBezTo>
                  <a:lnTo>
                    <a:pt x="5847" y="5210"/>
                  </a:lnTo>
                  <a:lnTo>
                    <a:pt x="5525" y="6091"/>
                  </a:lnTo>
                  <a:lnTo>
                    <a:pt x="5192" y="5210"/>
                  </a:lnTo>
                  <a:lnTo>
                    <a:pt x="5406" y="5008"/>
                  </a:lnTo>
                  <a:cubicBezTo>
                    <a:pt x="5442" y="4972"/>
                    <a:pt x="5490" y="4954"/>
                    <a:pt x="5537" y="4954"/>
                  </a:cubicBezTo>
                  <a:close/>
                  <a:moveTo>
                    <a:pt x="10431" y="4317"/>
                  </a:moveTo>
                  <a:cubicBezTo>
                    <a:pt x="10550" y="4781"/>
                    <a:pt x="10669" y="5329"/>
                    <a:pt x="10717" y="5710"/>
                  </a:cubicBezTo>
                  <a:lnTo>
                    <a:pt x="10359" y="5710"/>
                  </a:lnTo>
                  <a:cubicBezTo>
                    <a:pt x="10276" y="5710"/>
                    <a:pt x="10193" y="5781"/>
                    <a:pt x="10193" y="5865"/>
                  </a:cubicBezTo>
                  <a:lnTo>
                    <a:pt x="10193" y="6258"/>
                  </a:lnTo>
                  <a:cubicBezTo>
                    <a:pt x="10024" y="6288"/>
                    <a:pt x="9681" y="6339"/>
                    <a:pt x="9255" y="6339"/>
                  </a:cubicBezTo>
                  <a:cubicBezTo>
                    <a:pt x="9020" y="6339"/>
                    <a:pt x="8760" y="6324"/>
                    <a:pt x="8490" y="6282"/>
                  </a:cubicBezTo>
                  <a:cubicBezTo>
                    <a:pt x="9431" y="6031"/>
                    <a:pt x="10181" y="5269"/>
                    <a:pt x="10431" y="4317"/>
                  </a:cubicBezTo>
                  <a:close/>
                  <a:moveTo>
                    <a:pt x="584" y="4317"/>
                  </a:moveTo>
                  <a:cubicBezTo>
                    <a:pt x="834" y="5269"/>
                    <a:pt x="1585" y="6031"/>
                    <a:pt x="2537" y="6282"/>
                  </a:cubicBezTo>
                  <a:cubicBezTo>
                    <a:pt x="2245" y="6326"/>
                    <a:pt x="1970" y="6342"/>
                    <a:pt x="1726" y="6342"/>
                  </a:cubicBezTo>
                  <a:cubicBezTo>
                    <a:pt x="1312" y="6342"/>
                    <a:pt x="987" y="6295"/>
                    <a:pt x="823" y="6258"/>
                  </a:cubicBezTo>
                  <a:lnTo>
                    <a:pt x="823" y="5865"/>
                  </a:lnTo>
                  <a:cubicBezTo>
                    <a:pt x="823" y="5781"/>
                    <a:pt x="751" y="5710"/>
                    <a:pt x="656" y="5710"/>
                  </a:cubicBezTo>
                  <a:lnTo>
                    <a:pt x="299" y="5710"/>
                  </a:lnTo>
                  <a:cubicBezTo>
                    <a:pt x="334" y="5329"/>
                    <a:pt x="465" y="4781"/>
                    <a:pt x="584" y="4317"/>
                  </a:cubicBezTo>
                  <a:close/>
                  <a:moveTo>
                    <a:pt x="8454" y="6615"/>
                  </a:moveTo>
                  <a:cubicBezTo>
                    <a:pt x="8752" y="6663"/>
                    <a:pt x="9026" y="6674"/>
                    <a:pt x="9276" y="6674"/>
                  </a:cubicBezTo>
                  <a:lnTo>
                    <a:pt x="9502" y="6674"/>
                  </a:lnTo>
                  <a:cubicBezTo>
                    <a:pt x="9383" y="7627"/>
                    <a:pt x="8931" y="8508"/>
                    <a:pt x="8228" y="9163"/>
                  </a:cubicBezTo>
                  <a:cubicBezTo>
                    <a:pt x="7907" y="9460"/>
                    <a:pt x="7550" y="9699"/>
                    <a:pt x="7157" y="9877"/>
                  </a:cubicBezTo>
                  <a:cubicBezTo>
                    <a:pt x="7323" y="9722"/>
                    <a:pt x="7478" y="9556"/>
                    <a:pt x="7609" y="9365"/>
                  </a:cubicBezTo>
                  <a:cubicBezTo>
                    <a:pt x="8145" y="8627"/>
                    <a:pt x="8443" y="7651"/>
                    <a:pt x="8454" y="6615"/>
                  </a:cubicBezTo>
                  <a:close/>
                  <a:moveTo>
                    <a:pt x="6002" y="5734"/>
                  </a:moveTo>
                  <a:cubicBezTo>
                    <a:pt x="6430" y="6103"/>
                    <a:pt x="6966" y="6317"/>
                    <a:pt x="7550" y="6377"/>
                  </a:cubicBezTo>
                  <a:cubicBezTo>
                    <a:pt x="7740" y="6448"/>
                    <a:pt x="7931" y="6508"/>
                    <a:pt x="8121" y="6555"/>
                  </a:cubicBezTo>
                  <a:lnTo>
                    <a:pt x="8121" y="6567"/>
                  </a:lnTo>
                  <a:cubicBezTo>
                    <a:pt x="8133" y="8579"/>
                    <a:pt x="6954" y="10211"/>
                    <a:pt x="5514" y="10211"/>
                  </a:cubicBezTo>
                  <a:cubicBezTo>
                    <a:pt x="4942" y="10211"/>
                    <a:pt x="4394" y="9961"/>
                    <a:pt x="3942" y="9484"/>
                  </a:cubicBezTo>
                  <a:cubicBezTo>
                    <a:pt x="3501" y="9008"/>
                    <a:pt x="3156" y="8329"/>
                    <a:pt x="3013" y="7579"/>
                  </a:cubicBezTo>
                  <a:cubicBezTo>
                    <a:pt x="2993" y="7509"/>
                    <a:pt x="2930" y="7455"/>
                    <a:pt x="2853" y="7455"/>
                  </a:cubicBezTo>
                  <a:cubicBezTo>
                    <a:pt x="2839" y="7455"/>
                    <a:pt x="2825" y="7457"/>
                    <a:pt x="2811" y="7460"/>
                  </a:cubicBezTo>
                  <a:cubicBezTo>
                    <a:pt x="2728" y="7472"/>
                    <a:pt x="2668" y="7567"/>
                    <a:pt x="2692" y="7651"/>
                  </a:cubicBezTo>
                  <a:cubicBezTo>
                    <a:pt x="2858" y="8472"/>
                    <a:pt x="3228" y="9199"/>
                    <a:pt x="3716" y="9722"/>
                  </a:cubicBezTo>
                  <a:lnTo>
                    <a:pt x="3882" y="9889"/>
                  </a:lnTo>
                  <a:cubicBezTo>
                    <a:pt x="3501" y="9710"/>
                    <a:pt x="3120" y="9472"/>
                    <a:pt x="2811" y="9175"/>
                  </a:cubicBezTo>
                  <a:cubicBezTo>
                    <a:pt x="2096" y="8520"/>
                    <a:pt x="1668" y="7639"/>
                    <a:pt x="1549" y="6686"/>
                  </a:cubicBezTo>
                  <a:lnTo>
                    <a:pt x="1775" y="6686"/>
                  </a:lnTo>
                  <a:cubicBezTo>
                    <a:pt x="2025" y="6686"/>
                    <a:pt x="2299" y="6674"/>
                    <a:pt x="2597" y="6627"/>
                  </a:cubicBezTo>
                  <a:cubicBezTo>
                    <a:pt x="2597" y="6734"/>
                    <a:pt x="2597" y="6841"/>
                    <a:pt x="2608" y="6936"/>
                  </a:cubicBezTo>
                  <a:cubicBezTo>
                    <a:pt x="2608" y="7032"/>
                    <a:pt x="2680" y="7091"/>
                    <a:pt x="2775" y="7091"/>
                  </a:cubicBezTo>
                  <a:lnTo>
                    <a:pt x="2787" y="7091"/>
                  </a:lnTo>
                  <a:cubicBezTo>
                    <a:pt x="2870" y="7091"/>
                    <a:pt x="2954" y="6996"/>
                    <a:pt x="2930" y="6913"/>
                  </a:cubicBezTo>
                  <a:cubicBezTo>
                    <a:pt x="2930" y="6805"/>
                    <a:pt x="2918" y="6686"/>
                    <a:pt x="2918" y="6567"/>
                  </a:cubicBezTo>
                  <a:lnTo>
                    <a:pt x="2918" y="6555"/>
                  </a:lnTo>
                  <a:cubicBezTo>
                    <a:pt x="3109" y="6508"/>
                    <a:pt x="3311" y="6448"/>
                    <a:pt x="3501" y="6377"/>
                  </a:cubicBezTo>
                  <a:cubicBezTo>
                    <a:pt x="4061" y="6329"/>
                    <a:pt x="4597" y="6103"/>
                    <a:pt x="5049" y="5734"/>
                  </a:cubicBezTo>
                  <a:lnTo>
                    <a:pt x="5371" y="6615"/>
                  </a:lnTo>
                  <a:cubicBezTo>
                    <a:pt x="5406" y="6674"/>
                    <a:pt x="5466" y="6722"/>
                    <a:pt x="5525" y="6722"/>
                  </a:cubicBezTo>
                  <a:cubicBezTo>
                    <a:pt x="5597" y="6722"/>
                    <a:pt x="5656" y="6674"/>
                    <a:pt x="5668" y="6615"/>
                  </a:cubicBezTo>
                  <a:lnTo>
                    <a:pt x="6002" y="5734"/>
                  </a:lnTo>
                  <a:close/>
                  <a:moveTo>
                    <a:pt x="505" y="1"/>
                  </a:moveTo>
                  <a:cubicBezTo>
                    <a:pt x="477" y="1"/>
                    <a:pt x="447" y="7"/>
                    <a:pt x="418" y="19"/>
                  </a:cubicBezTo>
                  <a:cubicBezTo>
                    <a:pt x="370" y="55"/>
                    <a:pt x="346" y="90"/>
                    <a:pt x="346" y="150"/>
                  </a:cubicBezTo>
                  <a:cubicBezTo>
                    <a:pt x="346" y="174"/>
                    <a:pt x="346" y="650"/>
                    <a:pt x="727" y="1126"/>
                  </a:cubicBezTo>
                  <a:cubicBezTo>
                    <a:pt x="894" y="1329"/>
                    <a:pt x="1108" y="1507"/>
                    <a:pt x="1358" y="1638"/>
                  </a:cubicBezTo>
                  <a:cubicBezTo>
                    <a:pt x="882" y="2102"/>
                    <a:pt x="584" y="2733"/>
                    <a:pt x="525" y="3400"/>
                  </a:cubicBezTo>
                  <a:cubicBezTo>
                    <a:pt x="501" y="3472"/>
                    <a:pt x="1" y="5162"/>
                    <a:pt x="1" y="5865"/>
                  </a:cubicBezTo>
                  <a:cubicBezTo>
                    <a:pt x="1" y="5960"/>
                    <a:pt x="72" y="6031"/>
                    <a:pt x="168" y="6031"/>
                  </a:cubicBezTo>
                  <a:lnTo>
                    <a:pt x="525" y="6031"/>
                  </a:lnTo>
                  <a:lnTo>
                    <a:pt x="525" y="6389"/>
                  </a:lnTo>
                  <a:cubicBezTo>
                    <a:pt x="525" y="6460"/>
                    <a:pt x="561" y="6520"/>
                    <a:pt x="644" y="6555"/>
                  </a:cubicBezTo>
                  <a:cubicBezTo>
                    <a:pt x="668" y="6555"/>
                    <a:pt x="882" y="6615"/>
                    <a:pt x="1239" y="6639"/>
                  </a:cubicBezTo>
                  <a:cubicBezTo>
                    <a:pt x="1334" y="7698"/>
                    <a:pt x="1811" y="8663"/>
                    <a:pt x="2608" y="9401"/>
                  </a:cubicBezTo>
                  <a:cubicBezTo>
                    <a:pt x="2918" y="9675"/>
                    <a:pt x="3263" y="9913"/>
                    <a:pt x="3632" y="10115"/>
                  </a:cubicBezTo>
                  <a:lnTo>
                    <a:pt x="2454" y="10211"/>
                  </a:lnTo>
                  <a:cubicBezTo>
                    <a:pt x="2251" y="10234"/>
                    <a:pt x="2085" y="10365"/>
                    <a:pt x="2013" y="10556"/>
                  </a:cubicBezTo>
                  <a:lnTo>
                    <a:pt x="1906" y="10853"/>
                  </a:lnTo>
                  <a:cubicBezTo>
                    <a:pt x="1882" y="10949"/>
                    <a:pt x="1918" y="11032"/>
                    <a:pt x="2013" y="11068"/>
                  </a:cubicBezTo>
                  <a:cubicBezTo>
                    <a:pt x="2025" y="11068"/>
                    <a:pt x="2037" y="11080"/>
                    <a:pt x="2049" y="11080"/>
                  </a:cubicBezTo>
                  <a:cubicBezTo>
                    <a:pt x="2132" y="11080"/>
                    <a:pt x="2192" y="11032"/>
                    <a:pt x="2204" y="10973"/>
                  </a:cubicBezTo>
                  <a:lnTo>
                    <a:pt x="2311" y="10675"/>
                  </a:lnTo>
                  <a:cubicBezTo>
                    <a:pt x="2335" y="10603"/>
                    <a:pt x="2394" y="10556"/>
                    <a:pt x="2477" y="10556"/>
                  </a:cubicBezTo>
                  <a:lnTo>
                    <a:pt x="2597" y="10544"/>
                  </a:lnTo>
                  <a:lnTo>
                    <a:pt x="2597" y="10925"/>
                  </a:lnTo>
                  <a:cubicBezTo>
                    <a:pt x="2597" y="11020"/>
                    <a:pt x="2668" y="11092"/>
                    <a:pt x="2751" y="11092"/>
                  </a:cubicBezTo>
                  <a:cubicBezTo>
                    <a:pt x="2847" y="11092"/>
                    <a:pt x="2918" y="11020"/>
                    <a:pt x="2918" y="10925"/>
                  </a:cubicBezTo>
                  <a:lnTo>
                    <a:pt x="2918" y="10508"/>
                  </a:lnTo>
                  <a:lnTo>
                    <a:pt x="3144" y="10496"/>
                  </a:lnTo>
                  <a:lnTo>
                    <a:pt x="3311" y="10973"/>
                  </a:lnTo>
                  <a:cubicBezTo>
                    <a:pt x="3335" y="11044"/>
                    <a:pt x="3394" y="11080"/>
                    <a:pt x="3454" y="11080"/>
                  </a:cubicBezTo>
                  <a:cubicBezTo>
                    <a:pt x="3466" y="11080"/>
                    <a:pt x="3490" y="11080"/>
                    <a:pt x="3501" y="11056"/>
                  </a:cubicBezTo>
                  <a:cubicBezTo>
                    <a:pt x="3585" y="11032"/>
                    <a:pt x="3632" y="10937"/>
                    <a:pt x="3609" y="10853"/>
                  </a:cubicBezTo>
                  <a:lnTo>
                    <a:pt x="3466" y="10449"/>
                  </a:lnTo>
                  <a:lnTo>
                    <a:pt x="4323" y="10377"/>
                  </a:lnTo>
                  <a:cubicBezTo>
                    <a:pt x="4704" y="10496"/>
                    <a:pt x="5121" y="10556"/>
                    <a:pt x="5525" y="10556"/>
                  </a:cubicBezTo>
                  <a:cubicBezTo>
                    <a:pt x="5942" y="10556"/>
                    <a:pt x="6347" y="10496"/>
                    <a:pt x="6728" y="10377"/>
                  </a:cubicBezTo>
                  <a:lnTo>
                    <a:pt x="7573" y="10449"/>
                  </a:lnTo>
                  <a:lnTo>
                    <a:pt x="7442" y="10853"/>
                  </a:lnTo>
                  <a:cubicBezTo>
                    <a:pt x="7419" y="10937"/>
                    <a:pt x="7454" y="11032"/>
                    <a:pt x="7550" y="11056"/>
                  </a:cubicBezTo>
                  <a:cubicBezTo>
                    <a:pt x="7561" y="11056"/>
                    <a:pt x="7573" y="11080"/>
                    <a:pt x="7597" y="11080"/>
                  </a:cubicBezTo>
                  <a:cubicBezTo>
                    <a:pt x="7669" y="11080"/>
                    <a:pt x="7728" y="11032"/>
                    <a:pt x="7740" y="10973"/>
                  </a:cubicBezTo>
                  <a:lnTo>
                    <a:pt x="7907" y="10496"/>
                  </a:lnTo>
                  <a:lnTo>
                    <a:pt x="8133" y="10508"/>
                  </a:lnTo>
                  <a:lnTo>
                    <a:pt x="8133" y="10925"/>
                  </a:lnTo>
                  <a:cubicBezTo>
                    <a:pt x="8133" y="11020"/>
                    <a:pt x="8204" y="11092"/>
                    <a:pt x="8288" y="11092"/>
                  </a:cubicBezTo>
                  <a:cubicBezTo>
                    <a:pt x="8383" y="11092"/>
                    <a:pt x="8454" y="11020"/>
                    <a:pt x="8454" y="10925"/>
                  </a:cubicBezTo>
                  <a:lnTo>
                    <a:pt x="8454" y="10544"/>
                  </a:lnTo>
                  <a:lnTo>
                    <a:pt x="8573" y="10556"/>
                  </a:lnTo>
                  <a:cubicBezTo>
                    <a:pt x="8645" y="10556"/>
                    <a:pt x="8704" y="10615"/>
                    <a:pt x="8740" y="10675"/>
                  </a:cubicBezTo>
                  <a:lnTo>
                    <a:pt x="8847" y="10973"/>
                  </a:lnTo>
                  <a:cubicBezTo>
                    <a:pt x="8871" y="11044"/>
                    <a:pt x="8931" y="11080"/>
                    <a:pt x="8990" y="11080"/>
                  </a:cubicBezTo>
                  <a:cubicBezTo>
                    <a:pt x="9002" y="11080"/>
                    <a:pt x="9026" y="11080"/>
                    <a:pt x="9038" y="11056"/>
                  </a:cubicBezTo>
                  <a:cubicBezTo>
                    <a:pt x="9121" y="11032"/>
                    <a:pt x="9169" y="10937"/>
                    <a:pt x="9145" y="10853"/>
                  </a:cubicBezTo>
                  <a:lnTo>
                    <a:pt x="9038" y="10556"/>
                  </a:lnTo>
                  <a:cubicBezTo>
                    <a:pt x="8978" y="10365"/>
                    <a:pt x="8800" y="10222"/>
                    <a:pt x="8585" y="10211"/>
                  </a:cubicBezTo>
                  <a:lnTo>
                    <a:pt x="7419" y="10103"/>
                  </a:lnTo>
                  <a:cubicBezTo>
                    <a:pt x="7788" y="9925"/>
                    <a:pt x="8133" y="9687"/>
                    <a:pt x="8443" y="9389"/>
                  </a:cubicBezTo>
                  <a:cubicBezTo>
                    <a:pt x="9216" y="8663"/>
                    <a:pt x="9705" y="7698"/>
                    <a:pt x="9812" y="6639"/>
                  </a:cubicBezTo>
                  <a:cubicBezTo>
                    <a:pt x="10157" y="6615"/>
                    <a:pt x="10371" y="6555"/>
                    <a:pt x="10407" y="6555"/>
                  </a:cubicBezTo>
                  <a:cubicBezTo>
                    <a:pt x="10478" y="6532"/>
                    <a:pt x="10526" y="6460"/>
                    <a:pt x="10526" y="6389"/>
                  </a:cubicBezTo>
                  <a:lnTo>
                    <a:pt x="10526" y="6031"/>
                  </a:lnTo>
                  <a:lnTo>
                    <a:pt x="10883" y="6031"/>
                  </a:lnTo>
                  <a:cubicBezTo>
                    <a:pt x="10967" y="6031"/>
                    <a:pt x="11050" y="5960"/>
                    <a:pt x="11050" y="5865"/>
                  </a:cubicBezTo>
                  <a:cubicBezTo>
                    <a:pt x="11050" y="5174"/>
                    <a:pt x="10538" y="3472"/>
                    <a:pt x="10526" y="3400"/>
                  </a:cubicBezTo>
                  <a:cubicBezTo>
                    <a:pt x="10467" y="2733"/>
                    <a:pt x="10181" y="2102"/>
                    <a:pt x="9693" y="1638"/>
                  </a:cubicBezTo>
                  <a:cubicBezTo>
                    <a:pt x="9943" y="1507"/>
                    <a:pt x="10157" y="1329"/>
                    <a:pt x="10312" y="1126"/>
                  </a:cubicBezTo>
                  <a:cubicBezTo>
                    <a:pt x="10693" y="650"/>
                    <a:pt x="10705" y="174"/>
                    <a:pt x="10705" y="150"/>
                  </a:cubicBezTo>
                  <a:cubicBezTo>
                    <a:pt x="10705" y="90"/>
                    <a:pt x="10669" y="55"/>
                    <a:pt x="10633" y="19"/>
                  </a:cubicBezTo>
                  <a:cubicBezTo>
                    <a:pt x="10609" y="7"/>
                    <a:pt x="10583" y="1"/>
                    <a:pt x="10554" y="1"/>
                  </a:cubicBezTo>
                  <a:cubicBezTo>
                    <a:pt x="10526" y="1"/>
                    <a:pt x="10496" y="7"/>
                    <a:pt x="10467" y="19"/>
                  </a:cubicBezTo>
                  <a:cubicBezTo>
                    <a:pt x="10038" y="233"/>
                    <a:pt x="9455" y="269"/>
                    <a:pt x="8859" y="316"/>
                  </a:cubicBezTo>
                  <a:cubicBezTo>
                    <a:pt x="8466" y="352"/>
                    <a:pt x="8062" y="376"/>
                    <a:pt x="7681" y="436"/>
                  </a:cubicBezTo>
                  <a:cubicBezTo>
                    <a:pt x="7002" y="150"/>
                    <a:pt x="6264" y="7"/>
                    <a:pt x="5525" y="7"/>
                  </a:cubicBezTo>
                  <a:cubicBezTo>
                    <a:pt x="4775" y="7"/>
                    <a:pt x="4049" y="150"/>
                    <a:pt x="3370" y="436"/>
                  </a:cubicBezTo>
                  <a:cubicBezTo>
                    <a:pt x="2978" y="364"/>
                    <a:pt x="2573" y="328"/>
                    <a:pt x="2192" y="316"/>
                  </a:cubicBezTo>
                  <a:cubicBezTo>
                    <a:pt x="1585" y="269"/>
                    <a:pt x="1001" y="245"/>
                    <a:pt x="584" y="19"/>
                  </a:cubicBezTo>
                  <a:cubicBezTo>
                    <a:pt x="561" y="7"/>
                    <a:pt x="534" y="1"/>
                    <a:pt x="5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5" name="Google Shape;12865;p67"/>
            <p:cNvSpPr/>
            <p:nvPr/>
          </p:nvSpPr>
          <p:spPr>
            <a:xfrm>
              <a:off x="1481357" y="2507634"/>
              <a:ext cx="54144" cy="65568"/>
            </a:xfrm>
            <a:custGeom>
              <a:rect b="b" l="l" r="r" t="t"/>
              <a:pathLst>
                <a:path extrusionOk="0" h="2049" w="1692">
                  <a:moveTo>
                    <a:pt x="846" y="322"/>
                  </a:moveTo>
                  <a:cubicBezTo>
                    <a:pt x="1144" y="322"/>
                    <a:pt x="1382" y="560"/>
                    <a:pt x="1382" y="858"/>
                  </a:cubicBezTo>
                  <a:lnTo>
                    <a:pt x="1382" y="1191"/>
                  </a:lnTo>
                  <a:cubicBezTo>
                    <a:pt x="1382" y="1489"/>
                    <a:pt x="1144" y="1727"/>
                    <a:pt x="846" y="1727"/>
                  </a:cubicBezTo>
                  <a:cubicBezTo>
                    <a:pt x="549" y="1727"/>
                    <a:pt x="311" y="1489"/>
                    <a:pt x="311" y="1191"/>
                  </a:cubicBezTo>
                  <a:lnTo>
                    <a:pt x="311" y="858"/>
                  </a:lnTo>
                  <a:cubicBezTo>
                    <a:pt x="311" y="560"/>
                    <a:pt x="549" y="322"/>
                    <a:pt x="846" y="322"/>
                  </a:cubicBezTo>
                  <a:close/>
                  <a:moveTo>
                    <a:pt x="846" y="1"/>
                  </a:moveTo>
                  <a:cubicBezTo>
                    <a:pt x="370" y="1"/>
                    <a:pt x="1" y="393"/>
                    <a:pt x="1" y="858"/>
                  </a:cubicBezTo>
                  <a:lnTo>
                    <a:pt x="1" y="1191"/>
                  </a:lnTo>
                  <a:cubicBezTo>
                    <a:pt x="1" y="1667"/>
                    <a:pt x="382" y="2048"/>
                    <a:pt x="846" y="2048"/>
                  </a:cubicBezTo>
                  <a:cubicBezTo>
                    <a:pt x="1323" y="2048"/>
                    <a:pt x="1692" y="1656"/>
                    <a:pt x="1692" y="1191"/>
                  </a:cubicBezTo>
                  <a:lnTo>
                    <a:pt x="1692" y="858"/>
                  </a:lnTo>
                  <a:cubicBezTo>
                    <a:pt x="1692" y="382"/>
                    <a:pt x="1323" y="1"/>
                    <a:pt x="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6" name="Google Shape;12866;p67"/>
            <p:cNvSpPr/>
            <p:nvPr/>
          </p:nvSpPr>
          <p:spPr>
            <a:xfrm>
              <a:off x="1625389" y="2507634"/>
              <a:ext cx="54528" cy="65568"/>
            </a:xfrm>
            <a:custGeom>
              <a:rect b="b" l="l" r="r" t="t"/>
              <a:pathLst>
                <a:path extrusionOk="0" h="2049" w="1704">
                  <a:moveTo>
                    <a:pt x="834" y="322"/>
                  </a:moveTo>
                  <a:cubicBezTo>
                    <a:pt x="1132" y="322"/>
                    <a:pt x="1370" y="560"/>
                    <a:pt x="1370" y="858"/>
                  </a:cubicBezTo>
                  <a:lnTo>
                    <a:pt x="1370" y="1191"/>
                  </a:lnTo>
                  <a:cubicBezTo>
                    <a:pt x="1370" y="1489"/>
                    <a:pt x="1132" y="1727"/>
                    <a:pt x="834" y="1727"/>
                  </a:cubicBezTo>
                  <a:cubicBezTo>
                    <a:pt x="536" y="1727"/>
                    <a:pt x="298" y="1489"/>
                    <a:pt x="298" y="1191"/>
                  </a:cubicBezTo>
                  <a:lnTo>
                    <a:pt x="298" y="858"/>
                  </a:lnTo>
                  <a:cubicBezTo>
                    <a:pt x="298" y="560"/>
                    <a:pt x="536" y="322"/>
                    <a:pt x="834" y="322"/>
                  </a:cubicBezTo>
                  <a:close/>
                  <a:moveTo>
                    <a:pt x="858" y="1"/>
                  </a:moveTo>
                  <a:cubicBezTo>
                    <a:pt x="382" y="1"/>
                    <a:pt x="1" y="393"/>
                    <a:pt x="1" y="858"/>
                  </a:cubicBezTo>
                  <a:lnTo>
                    <a:pt x="1" y="1191"/>
                  </a:lnTo>
                  <a:cubicBezTo>
                    <a:pt x="1" y="1667"/>
                    <a:pt x="393" y="2048"/>
                    <a:pt x="858" y="2048"/>
                  </a:cubicBezTo>
                  <a:cubicBezTo>
                    <a:pt x="1334" y="2048"/>
                    <a:pt x="1703" y="1656"/>
                    <a:pt x="1703" y="1191"/>
                  </a:cubicBezTo>
                  <a:lnTo>
                    <a:pt x="1703" y="858"/>
                  </a:lnTo>
                  <a:cubicBezTo>
                    <a:pt x="1703" y="382"/>
                    <a:pt x="1310" y="1"/>
                    <a:pt x="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7" name="Google Shape;12867;p67"/>
            <p:cNvSpPr/>
            <p:nvPr/>
          </p:nvSpPr>
          <p:spPr>
            <a:xfrm>
              <a:off x="1503085" y="2529746"/>
              <a:ext cx="10688" cy="21344"/>
            </a:xfrm>
            <a:custGeom>
              <a:rect b="b" l="l" r="r" t="t"/>
              <a:pathLst>
                <a:path extrusionOk="0" h="667" w="334">
                  <a:moveTo>
                    <a:pt x="167" y="0"/>
                  </a:moveTo>
                  <a:cubicBezTo>
                    <a:pt x="72" y="0"/>
                    <a:pt x="1" y="72"/>
                    <a:pt x="1" y="167"/>
                  </a:cubicBezTo>
                  <a:lnTo>
                    <a:pt x="1" y="500"/>
                  </a:lnTo>
                  <a:cubicBezTo>
                    <a:pt x="1" y="595"/>
                    <a:pt x="72" y="667"/>
                    <a:pt x="167" y="667"/>
                  </a:cubicBezTo>
                  <a:cubicBezTo>
                    <a:pt x="251" y="667"/>
                    <a:pt x="334" y="595"/>
                    <a:pt x="334" y="500"/>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68" name="Google Shape;12868;p67"/>
            <p:cNvSpPr/>
            <p:nvPr/>
          </p:nvSpPr>
          <p:spPr>
            <a:xfrm>
              <a:off x="1647501" y="2529746"/>
              <a:ext cx="10304" cy="21344"/>
            </a:xfrm>
            <a:custGeom>
              <a:rect b="b" l="l" r="r" t="t"/>
              <a:pathLst>
                <a:path extrusionOk="0" h="667" w="322">
                  <a:moveTo>
                    <a:pt x="167" y="0"/>
                  </a:moveTo>
                  <a:cubicBezTo>
                    <a:pt x="72" y="0"/>
                    <a:pt x="0" y="72"/>
                    <a:pt x="0" y="167"/>
                  </a:cubicBezTo>
                  <a:lnTo>
                    <a:pt x="0" y="500"/>
                  </a:lnTo>
                  <a:cubicBezTo>
                    <a:pt x="0" y="595"/>
                    <a:pt x="72" y="667"/>
                    <a:pt x="167" y="667"/>
                  </a:cubicBezTo>
                  <a:cubicBezTo>
                    <a:pt x="250" y="667"/>
                    <a:pt x="322" y="595"/>
                    <a:pt x="322" y="500"/>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69" name="Google Shape;12869;p67"/>
          <p:cNvGrpSpPr/>
          <p:nvPr/>
        </p:nvGrpSpPr>
        <p:grpSpPr>
          <a:xfrm>
            <a:off x="854253" y="2428274"/>
            <a:ext cx="355104" cy="351040"/>
            <a:chOff x="854253" y="2428274"/>
            <a:chExt cx="355104" cy="351040"/>
          </a:xfrm>
        </p:grpSpPr>
        <p:sp>
          <p:nvSpPr>
            <p:cNvPr id="12870" name="Google Shape;12870;p67"/>
            <p:cNvSpPr/>
            <p:nvPr/>
          </p:nvSpPr>
          <p:spPr>
            <a:xfrm>
              <a:off x="854253" y="2428274"/>
              <a:ext cx="355104" cy="351040"/>
            </a:xfrm>
            <a:custGeom>
              <a:rect b="b" l="l" r="r" t="t"/>
              <a:pathLst>
                <a:path extrusionOk="0" h="10970" w="11097">
                  <a:moveTo>
                    <a:pt x="2584" y="7660"/>
                  </a:moveTo>
                  <a:cubicBezTo>
                    <a:pt x="2870" y="7660"/>
                    <a:pt x="3132" y="7803"/>
                    <a:pt x="3286" y="8017"/>
                  </a:cubicBezTo>
                  <a:cubicBezTo>
                    <a:pt x="3179" y="8934"/>
                    <a:pt x="2417" y="9124"/>
                    <a:pt x="2370" y="9124"/>
                  </a:cubicBezTo>
                  <a:cubicBezTo>
                    <a:pt x="2286" y="9136"/>
                    <a:pt x="2239" y="9219"/>
                    <a:pt x="2251" y="9315"/>
                  </a:cubicBezTo>
                  <a:cubicBezTo>
                    <a:pt x="2262" y="9386"/>
                    <a:pt x="2346" y="9434"/>
                    <a:pt x="2417" y="9434"/>
                  </a:cubicBezTo>
                  <a:lnTo>
                    <a:pt x="2465" y="9434"/>
                  </a:lnTo>
                  <a:cubicBezTo>
                    <a:pt x="2477" y="9434"/>
                    <a:pt x="2727" y="9374"/>
                    <a:pt x="3001" y="9172"/>
                  </a:cubicBezTo>
                  <a:cubicBezTo>
                    <a:pt x="3144" y="9053"/>
                    <a:pt x="3346" y="8874"/>
                    <a:pt x="3453" y="8600"/>
                  </a:cubicBezTo>
                  <a:lnTo>
                    <a:pt x="3453" y="8600"/>
                  </a:lnTo>
                  <a:cubicBezTo>
                    <a:pt x="3394" y="9350"/>
                    <a:pt x="2774" y="9946"/>
                    <a:pt x="2001" y="9946"/>
                  </a:cubicBezTo>
                  <a:cubicBezTo>
                    <a:pt x="1548" y="9946"/>
                    <a:pt x="1179" y="9565"/>
                    <a:pt x="1179" y="9124"/>
                  </a:cubicBezTo>
                  <a:cubicBezTo>
                    <a:pt x="1179" y="8898"/>
                    <a:pt x="1274" y="8708"/>
                    <a:pt x="1417" y="8541"/>
                  </a:cubicBezTo>
                  <a:lnTo>
                    <a:pt x="2298" y="7660"/>
                  </a:lnTo>
                  <a:close/>
                  <a:moveTo>
                    <a:pt x="6251" y="0"/>
                  </a:moveTo>
                  <a:cubicBezTo>
                    <a:pt x="6168" y="0"/>
                    <a:pt x="6086" y="24"/>
                    <a:pt x="6013" y="76"/>
                  </a:cubicBezTo>
                  <a:cubicBezTo>
                    <a:pt x="5203" y="516"/>
                    <a:pt x="4644" y="1230"/>
                    <a:pt x="4453" y="1504"/>
                  </a:cubicBezTo>
                  <a:lnTo>
                    <a:pt x="4370" y="1457"/>
                  </a:lnTo>
                  <a:cubicBezTo>
                    <a:pt x="4300" y="1423"/>
                    <a:pt x="4225" y="1407"/>
                    <a:pt x="4152" y="1407"/>
                  </a:cubicBezTo>
                  <a:cubicBezTo>
                    <a:pt x="3988" y="1407"/>
                    <a:pt x="3829" y="1487"/>
                    <a:pt x="3739" y="1635"/>
                  </a:cubicBezTo>
                  <a:cubicBezTo>
                    <a:pt x="3132" y="2552"/>
                    <a:pt x="3084" y="3981"/>
                    <a:pt x="3084" y="4207"/>
                  </a:cubicBezTo>
                  <a:cubicBezTo>
                    <a:pt x="3013" y="4397"/>
                    <a:pt x="2941" y="4600"/>
                    <a:pt x="2893" y="4802"/>
                  </a:cubicBezTo>
                  <a:cubicBezTo>
                    <a:pt x="2465" y="4862"/>
                    <a:pt x="1929" y="4993"/>
                    <a:pt x="1417" y="5267"/>
                  </a:cubicBezTo>
                  <a:cubicBezTo>
                    <a:pt x="1000" y="5493"/>
                    <a:pt x="679" y="5755"/>
                    <a:pt x="441" y="6088"/>
                  </a:cubicBezTo>
                  <a:cubicBezTo>
                    <a:pt x="155" y="6481"/>
                    <a:pt x="0" y="6957"/>
                    <a:pt x="0" y="7493"/>
                  </a:cubicBezTo>
                  <a:cubicBezTo>
                    <a:pt x="0" y="7588"/>
                    <a:pt x="84" y="7660"/>
                    <a:pt x="167" y="7660"/>
                  </a:cubicBezTo>
                  <a:lnTo>
                    <a:pt x="1846" y="7660"/>
                  </a:lnTo>
                  <a:lnTo>
                    <a:pt x="1191" y="8315"/>
                  </a:lnTo>
                  <a:cubicBezTo>
                    <a:pt x="977" y="8541"/>
                    <a:pt x="869" y="8827"/>
                    <a:pt x="869" y="9124"/>
                  </a:cubicBezTo>
                  <a:cubicBezTo>
                    <a:pt x="869" y="9743"/>
                    <a:pt x="1369" y="10267"/>
                    <a:pt x="2012" y="10267"/>
                  </a:cubicBezTo>
                  <a:cubicBezTo>
                    <a:pt x="2608" y="10267"/>
                    <a:pt x="3144" y="9970"/>
                    <a:pt x="3477" y="9505"/>
                  </a:cubicBezTo>
                  <a:lnTo>
                    <a:pt x="3477" y="10803"/>
                  </a:lnTo>
                  <a:cubicBezTo>
                    <a:pt x="3477" y="10886"/>
                    <a:pt x="3548" y="10970"/>
                    <a:pt x="3632" y="10970"/>
                  </a:cubicBezTo>
                  <a:cubicBezTo>
                    <a:pt x="3727" y="10970"/>
                    <a:pt x="3798" y="10886"/>
                    <a:pt x="3798" y="10803"/>
                  </a:cubicBezTo>
                  <a:lnTo>
                    <a:pt x="3798" y="8553"/>
                  </a:lnTo>
                  <a:lnTo>
                    <a:pt x="3798" y="8469"/>
                  </a:lnTo>
                  <a:cubicBezTo>
                    <a:pt x="3751" y="7838"/>
                    <a:pt x="3239" y="7362"/>
                    <a:pt x="2608" y="7362"/>
                  </a:cubicBezTo>
                  <a:lnTo>
                    <a:pt x="774" y="7362"/>
                  </a:lnTo>
                  <a:cubicBezTo>
                    <a:pt x="1239" y="7184"/>
                    <a:pt x="2084" y="6993"/>
                    <a:pt x="3655" y="6993"/>
                  </a:cubicBezTo>
                  <a:cubicBezTo>
                    <a:pt x="3739" y="6993"/>
                    <a:pt x="3810" y="6922"/>
                    <a:pt x="3810" y="6826"/>
                  </a:cubicBezTo>
                  <a:cubicBezTo>
                    <a:pt x="3810" y="6743"/>
                    <a:pt x="3739" y="6660"/>
                    <a:pt x="3655" y="6660"/>
                  </a:cubicBezTo>
                  <a:cubicBezTo>
                    <a:pt x="1703" y="6660"/>
                    <a:pt x="774" y="6957"/>
                    <a:pt x="357" y="7184"/>
                  </a:cubicBezTo>
                  <a:cubicBezTo>
                    <a:pt x="453" y="6481"/>
                    <a:pt x="869" y="5933"/>
                    <a:pt x="1572" y="5564"/>
                  </a:cubicBezTo>
                  <a:cubicBezTo>
                    <a:pt x="2239" y="5207"/>
                    <a:pt x="3013" y="5112"/>
                    <a:pt x="3417" y="5088"/>
                  </a:cubicBezTo>
                  <a:cubicBezTo>
                    <a:pt x="3489" y="5088"/>
                    <a:pt x="3560" y="5112"/>
                    <a:pt x="3596" y="5195"/>
                  </a:cubicBezTo>
                  <a:cubicBezTo>
                    <a:pt x="3691" y="5410"/>
                    <a:pt x="3894" y="5826"/>
                    <a:pt x="4013" y="6172"/>
                  </a:cubicBezTo>
                  <a:cubicBezTo>
                    <a:pt x="4032" y="6248"/>
                    <a:pt x="4096" y="6286"/>
                    <a:pt x="4164" y="6286"/>
                  </a:cubicBezTo>
                  <a:cubicBezTo>
                    <a:pt x="4181" y="6286"/>
                    <a:pt x="4198" y="6283"/>
                    <a:pt x="4215" y="6279"/>
                  </a:cubicBezTo>
                  <a:cubicBezTo>
                    <a:pt x="4310" y="6243"/>
                    <a:pt x="4346" y="6160"/>
                    <a:pt x="4322" y="6064"/>
                  </a:cubicBezTo>
                  <a:cubicBezTo>
                    <a:pt x="4203" y="5731"/>
                    <a:pt x="4025" y="5326"/>
                    <a:pt x="3894" y="5040"/>
                  </a:cubicBezTo>
                  <a:cubicBezTo>
                    <a:pt x="3803" y="4860"/>
                    <a:pt x="3627" y="4754"/>
                    <a:pt x="3426" y="4754"/>
                  </a:cubicBezTo>
                  <a:cubicBezTo>
                    <a:pt x="3415" y="4754"/>
                    <a:pt x="3404" y="4754"/>
                    <a:pt x="3394" y="4755"/>
                  </a:cubicBezTo>
                  <a:cubicBezTo>
                    <a:pt x="3358" y="4755"/>
                    <a:pt x="3310" y="4755"/>
                    <a:pt x="3251" y="4778"/>
                  </a:cubicBezTo>
                  <a:cubicBezTo>
                    <a:pt x="3453" y="4005"/>
                    <a:pt x="3906" y="3314"/>
                    <a:pt x="4525" y="2814"/>
                  </a:cubicBezTo>
                  <a:cubicBezTo>
                    <a:pt x="5215" y="2254"/>
                    <a:pt x="6061" y="1957"/>
                    <a:pt x="6942" y="1957"/>
                  </a:cubicBezTo>
                  <a:cubicBezTo>
                    <a:pt x="7585" y="1957"/>
                    <a:pt x="8204" y="2123"/>
                    <a:pt x="8775" y="2421"/>
                  </a:cubicBezTo>
                  <a:cubicBezTo>
                    <a:pt x="8800" y="2437"/>
                    <a:pt x="8828" y="2445"/>
                    <a:pt x="8857" y="2445"/>
                  </a:cubicBezTo>
                  <a:cubicBezTo>
                    <a:pt x="8912" y="2445"/>
                    <a:pt x="8966" y="2416"/>
                    <a:pt x="8989" y="2362"/>
                  </a:cubicBezTo>
                  <a:cubicBezTo>
                    <a:pt x="9037" y="2290"/>
                    <a:pt x="9013" y="2183"/>
                    <a:pt x="8930" y="2147"/>
                  </a:cubicBezTo>
                  <a:cubicBezTo>
                    <a:pt x="8323" y="1814"/>
                    <a:pt x="7644" y="1635"/>
                    <a:pt x="6954" y="1635"/>
                  </a:cubicBezTo>
                  <a:cubicBezTo>
                    <a:pt x="6001" y="1635"/>
                    <a:pt x="5084" y="1969"/>
                    <a:pt x="4334" y="2564"/>
                  </a:cubicBezTo>
                  <a:cubicBezTo>
                    <a:pt x="4013" y="2826"/>
                    <a:pt x="3727" y="3135"/>
                    <a:pt x="3501" y="3481"/>
                  </a:cubicBezTo>
                  <a:cubicBezTo>
                    <a:pt x="3572" y="2981"/>
                    <a:pt x="3727" y="2302"/>
                    <a:pt x="4036" y="1814"/>
                  </a:cubicBezTo>
                  <a:cubicBezTo>
                    <a:pt x="4070" y="1764"/>
                    <a:pt x="4132" y="1743"/>
                    <a:pt x="4191" y="1743"/>
                  </a:cubicBezTo>
                  <a:cubicBezTo>
                    <a:pt x="4216" y="1743"/>
                    <a:pt x="4241" y="1747"/>
                    <a:pt x="4263" y="1754"/>
                  </a:cubicBezTo>
                  <a:lnTo>
                    <a:pt x="4465" y="1850"/>
                  </a:lnTo>
                  <a:cubicBezTo>
                    <a:pt x="4487" y="1856"/>
                    <a:pt x="4508" y="1859"/>
                    <a:pt x="4529" y="1859"/>
                  </a:cubicBezTo>
                  <a:cubicBezTo>
                    <a:pt x="4589" y="1859"/>
                    <a:pt x="4644" y="1834"/>
                    <a:pt x="4679" y="1790"/>
                  </a:cubicBezTo>
                  <a:cubicBezTo>
                    <a:pt x="4679" y="1766"/>
                    <a:pt x="5275" y="861"/>
                    <a:pt x="6215" y="337"/>
                  </a:cubicBezTo>
                  <a:cubicBezTo>
                    <a:pt x="6236" y="324"/>
                    <a:pt x="6261" y="318"/>
                    <a:pt x="6288" y="318"/>
                  </a:cubicBezTo>
                  <a:cubicBezTo>
                    <a:pt x="6307" y="318"/>
                    <a:pt x="6327" y="321"/>
                    <a:pt x="6346" y="326"/>
                  </a:cubicBezTo>
                  <a:cubicBezTo>
                    <a:pt x="6394" y="337"/>
                    <a:pt x="6430" y="373"/>
                    <a:pt x="6465" y="421"/>
                  </a:cubicBezTo>
                  <a:lnTo>
                    <a:pt x="6656" y="802"/>
                  </a:lnTo>
                  <a:cubicBezTo>
                    <a:pt x="6668" y="849"/>
                    <a:pt x="6715" y="873"/>
                    <a:pt x="6751" y="897"/>
                  </a:cubicBezTo>
                  <a:cubicBezTo>
                    <a:pt x="6769" y="901"/>
                    <a:pt x="6784" y="904"/>
                    <a:pt x="6799" y="904"/>
                  </a:cubicBezTo>
                  <a:cubicBezTo>
                    <a:pt x="6825" y="904"/>
                    <a:pt x="6848" y="896"/>
                    <a:pt x="6870" y="873"/>
                  </a:cubicBezTo>
                  <a:cubicBezTo>
                    <a:pt x="6870" y="873"/>
                    <a:pt x="7585" y="504"/>
                    <a:pt x="8513" y="397"/>
                  </a:cubicBezTo>
                  <a:cubicBezTo>
                    <a:pt x="8585" y="397"/>
                    <a:pt x="8644" y="421"/>
                    <a:pt x="8668" y="457"/>
                  </a:cubicBezTo>
                  <a:cubicBezTo>
                    <a:pt x="8716" y="504"/>
                    <a:pt x="8728" y="564"/>
                    <a:pt x="8716" y="623"/>
                  </a:cubicBezTo>
                  <a:lnTo>
                    <a:pt x="8620" y="1052"/>
                  </a:lnTo>
                  <a:cubicBezTo>
                    <a:pt x="8608" y="1099"/>
                    <a:pt x="8620" y="1147"/>
                    <a:pt x="8656" y="1171"/>
                  </a:cubicBezTo>
                  <a:cubicBezTo>
                    <a:pt x="8680" y="1207"/>
                    <a:pt x="8716" y="1230"/>
                    <a:pt x="8751" y="1254"/>
                  </a:cubicBezTo>
                  <a:cubicBezTo>
                    <a:pt x="8775" y="1254"/>
                    <a:pt x="9740" y="1397"/>
                    <a:pt x="10466" y="1933"/>
                  </a:cubicBezTo>
                  <a:cubicBezTo>
                    <a:pt x="10513" y="1969"/>
                    <a:pt x="10537" y="2028"/>
                    <a:pt x="10537" y="2088"/>
                  </a:cubicBezTo>
                  <a:cubicBezTo>
                    <a:pt x="10537" y="2147"/>
                    <a:pt x="10513" y="2207"/>
                    <a:pt x="10466" y="2231"/>
                  </a:cubicBezTo>
                  <a:lnTo>
                    <a:pt x="9751" y="2719"/>
                  </a:lnTo>
                  <a:cubicBezTo>
                    <a:pt x="9680" y="2647"/>
                    <a:pt x="9585" y="2588"/>
                    <a:pt x="9513" y="2516"/>
                  </a:cubicBezTo>
                  <a:cubicBezTo>
                    <a:pt x="9482" y="2491"/>
                    <a:pt x="9445" y="2478"/>
                    <a:pt x="9408" y="2478"/>
                  </a:cubicBezTo>
                  <a:cubicBezTo>
                    <a:pt x="9360" y="2478"/>
                    <a:pt x="9314" y="2500"/>
                    <a:pt x="9287" y="2540"/>
                  </a:cubicBezTo>
                  <a:cubicBezTo>
                    <a:pt x="9228" y="2623"/>
                    <a:pt x="9251" y="2719"/>
                    <a:pt x="9323" y="2766"/>
                  </a:cubicBezTo>
                  <a:cubicBezTo>
                    <a:pt x="10240" y="3493"/>
                    <a:pt x="10764" y="4588"/>
                    <a:pt x="10764" y="5755"/>
                  </a:cubicBezTo>
                  <a:lnTo>
                    <a:pt x="10764" y="10791"/>
                  </a:lnTo>
                  <a:cubicBezTo>
                    <a:pt x="10764" y="10874"/>
                    <a:pt x="10835" y="10958"/>
                    <a:pt x="10930" y="10958"/>
                  </a:cubicBezTo>
                  <a:cubicBezTo>
                    <a:pt x="11014" y="10958"/>
                    <a:pt x="11097" y="10874"/>
                    <a:pt x="11097" y="10791"/>
                  </a:cubicBezTo>
                  <a:lnTo>
                    <a:pt x="11097" y="5755"/>
                  </a:lnTo>
                  <a:cubicBezTo>
                    <a:pt x="11061" y="4707"/>
                    <a:pt x="10668" y="3719"/>
                    <a:pt x="9966" y="2957"/>
                  </a:cubicBezTo>
                  <a:lnTo>
                    <a:pt x="10621" y="2504"/>
                  </a:lnTo>
                  <a:cubicBezTo>
                    <a:pt x="10752" y="2409"/>
                    <a:pt x="10847" y="2242"/>
                    <a:pt x="10847" y="2076"/>
                  </a:cubicBezTo>
                  <a:cubicBezTo>
                    <a:pt x="10847" y="1921"/>
                    <a:pt x="10764" y="1766"/>
                    <a:pt x="10633" y="1659"/>
                  </a:cubicBezTo>
                  <a:cubicBezTo>
                    <a:pt x="10013" y="1219"/>
                    <a:pt x="9275" y="1028"/>
                    <a:pt x="8954" y="945"/>
                  </a:cubicBezTo>
                  <a:lnTo>
                    <a:pt x="9013" y="683"/>
                  </a:lnTo>
                  <a:cubicBezTo>
                    <a:pt x="9037" y="516"/>
                    <a:pt x="9001" y="349"/>
                    <a:pt x="8894" y="230"/>
                  </a:cubicBezTo>
                  <a:cubicBezTo>
                    <a:pt x="8803" y="129"/>
                    <a:pt x="8668" y="70"/>
                    <a:pt x="8526" y="70"/>
                  </a:cubicBezTo>
                  <a:cubicBezTo>
                    <a:pt x="8502" y="70"/>
                    <a:pt x="8478" y="72"/>
                    <a:pt x="8454" y="76"/>
                  </a:cubicBezTo>
                  <a:cubicBezTo>
                    <a:pt x="7704" y="147"/>
                    <a:pt x="7108" y="385"/>
                    <a:pt x="6834" y="516"/>
                  </a:cubicBezTo>
                  <a:lnTo>
                    <a:pt x="6715" y="278"/>
                  </a:lnTo>
                  <a:cubicBezTo>
                    <a:pt x="6656" y="159"/>
                    <a:pt x="6537" y="52"/>
                    <a:pt x="6406" y="28"/>
                  </a:cubicBezTo>
                  <a:cubicBezTo>
                    <a:pt x="6355" y="10"/>
                    <a:pt x="6303" y="0"/>
                    <a:pt x="6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1" name="Google Shape;12871;p67"/>
            <p:cNvSpPr/>
            <p:nvPr/>
          </p:nvSpPr>
          <p:spPr>
            <a:xfrm>
              <a:off x="1003597" y="2557554"/>
              <a:ext cx="49568" cy="60608"/>
            </a:xfrm>
            <a:custGeom>
              <a:rect b="b" l="l" r="r" t="t"/>
              <a:pathLst>
                <a:path extrusionOk="0" h="1894" w="1549">
                  <a:moveTo>
                    <a:pt x="774" y="0"/>
                  </a:moveTo>
                  <a:cubicBezTo>
                    <a:pt x="358" y="0"/>
                    <a:pt x="1" y="346"/>
                    <a:pt x="1" y="774"/>
                  </a:cubicBezTo>
                  <a:lnTo>
                    <a:pt x="1" y="1119"/>
                  </a:lnTo>
                  <a:cubicBezTo>
                    <a:pt x="1" y="1536"/>
                    <a:pt x="346" y="1893"/>
                    <a:pt x="774" y="1893"/>
                  </a:cubicBezTo>
                  <a:cubicBezTo>
                    <a:pt x="1203" y="1893"/>
                    <a:pt x="1548" y="1548"/>
                    <a:pt x="1548" y="1119"/>
                  </a:cubicBezTo>
                  <a:lnTo>
                    <a:pt x="1548" y="774"/>
                  </a:lnTo>
                  <a:cubicBezTo>
                    <a:pt x="1548" y="643"/>
                    <a:pt x="1513" y="548"/>
                    <a:pt x="1477" y="441"/>
                  </a:cubicBezTo>
                  <a:cubicBezTo>
                    <a:pt x="1443" y="389"/>
                    <a:pt x="1383" y="350"/>
                    <a:pt x="1322" y="350"/>
                  </a:cubicBezTo>
                  <a:cubicBezTo>
                    <a:pt x="1298" y="350"/>
                    <a:pt x="1274" y="356"/>
                    <a:pt x="1251" y="369"/>
                  </a:cubicBezTo>
                  <a:cubicBezTo>
                    <a:pt x="1179" y="405"/>
                    <a:pt x="1132" y="500"/>
                    <a:pt x="1179" y="584"/>
                  </a:cubicBezTo>
                  <a:cubicBezTo>
                    <a:pt x="1203" y="643"/>
                    <a:pt x="1215" y="703"/>
                    <a:pt x="1215" y="786"/>
                  </a:cubicBezTo>
                  <a:lnTo>
                    <a:pt x="1215" y="1119"/>
                  </a:lnTo>
                  <a:cubicBezTo>
                    <a:pt x="1215" y="1358"/>
                    <a:pt x="1024" y="1572"/>
                    <a:pt x="774" y="1572"/>
                  </a:cubicBezTo>
                  <a:cubicBezTo>
                    <a:pt x="536" y="1572"/>
                    <a:pt x="322" y="1381"/>
                    <a:pt x="322" y="1119"/>
                  </a:cubicBezTo>
                  <a:lnTo>
                    <a:pt x="322" y="786"/>
                  </a:lnTo>
                  <a:cubicBezTo>
                    <a:pt x="322" y="548"/>
                    <a:pt x="524" y="334"/>
                    <a:pt x="774" y="334"/>
                  </a:cubicBezTo>
                  <a:cubicBezTo>
                    <a:pt x="858" y="334"/>
                    <a:pt x="941" y="262"/>
                    <a:pt x="941" y="167"/>
                  </a:cubicBezTo>
                  <a:cubicBezTo>
                    <a:pt x="941" y="84"/>
                    <a:pt x="858" y="0"/>
                    <a:pt x="77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2" name="Google Shape;12872;p67"/>
          <p:cNvGrpSpPr/>
          <p:nvPr/>
        </p:nvGrpSpPr>
        <p:grpSpPr>
          <a:xfrm>
            <a:off x="6896909" y="2440946"/>
            <a:ext cx="354752" cy="275904"/>
            <a:chOff x="6896909" y="2440946"/>
            <a:chExt cx="354752" cy="275904"/>
          </a:xfrm>
        </p:grpSpPr>
        <p:sp>
          <p:nvSpPr>
            <p:cNvPr id="12873" name="Google Shape;12873;p67"/>
            <p:cNvSpPr/>
            <p:nvPr/>
          </p:nvSpPr>
          <p:spPr>
            <a:xfrm>
              <a:off x="7052365" y="2573938"/>
              <a:ext cx="32416" cy="32416"/>
            </a:xfrm>
            <a:custGeom>
              <a:rect b="b" l="l" r="r" t="t"/>
              <a:pathLst>
                <a:path extrusionOk="0" h="1013" w="1013">
                  <a:moveTo>
                    <a:pt x="512" y="346"/>
                  </a:moveTo>
                  <a:cubicBezTo>
                    <a:pt x="607" y="346"/>
                    <a:pt x="691" y="429"/>
                    <a:pt x="691" y="524"/>
                  </a:cubicBezTo>
                  <a:cubicBezTo>
                    <a:pt x="691" y="607"/>
                    <a:pt x="607" y="703"/>
                    <a:pt x="512" y="703"/>
                  </a:cubicBezTo>
                  <a:cubicBezTo>
                    <a:pt x="405" y="703"/>
                    <a:pt x="334" y="607"/>
                    <a:pt x="334" y="524"/>
                  </a:cubicBezTo>
                  <a:cubicBezTo>
                    <a:pt x="334" y="429"/>
                    <a:pt x="417" y="346"/>
                    <a:pt x="512" y="346"/>
                  </a:cubicBezTo>
                  <a:close/>
                  <a:moveTo>
                    <a:pt x="512" y="0"/>
                  </a:moveTo>
                  <a:cubicBezTo>
                    <a:pt x="226" y="0"/>
                    <a:pt x="0" y="226"/>
                    <a:pt x="0" y="500"/>
                  </a:cubicBezTo>
                  <a:cubicBezTo>
                    <a:pt x="0" y="786"/>
                    <a:pt x="226" y="1012"/>
                    <a:pt x="512" y="1012"/>
                  </a:cubicBezTo>
                  <a:cubicBezTo>
                    <a:pt x="786" y="1012"/>
                    <a:pt x="1012" y="786"/>
                    <a:pt x="1012" y="500"/>
                  </a:cubicBezTo>
                  <a:cubicBezTo>
                    <a:pt x="1012" y="226"/>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4" name="Google Shape;12874;p67"/>
            <p:cNvSpPr/>
            <p:nvPr/>
          </p:nvSpPr>
          <p:spPr>
            <a:xfrm>
              <a:off x="6896909" y="2440946"/>
              <a:ext cx="354752" cy="275904"/>
            </a:xfrm>
            <a:custGeom>
              <a:rect b="b" l="l" r="r" t="t"/>
              <a:pathLst>
                <a:path extrusionOk="0" h="8622" w="11086">
                  <a:moveTo>
                    <a:pt x="3882" y="4847"/>
                  </a:moveTo>
                  <a:cubicBezTo>
                    <a:pt x="3894" y="5049"/>
                    <a:pt x="3953" y="5454"/>
                    <a:pt x="4132" y="5883"/>
                  </a:cubicBezTo>
                  <a:cubicBezTo>
                    <a:pt x="4370" y="6466"/>
                    <a:pt x="4870" y="7192"/>
                    <a:pt x="5930" y="7502"/>
                  </a:cubicBezTo>
                  <a:cubicBezTo>
                    <a:pt x="5942" y="7538"/>
                    <a:pt x="5965" y="7550"/>
                    <a:pt x="5977" y="7585"/>
                  </a:cubicBezTo>
                  <a:cubicBezTo>
                    <a:pt x="4668" y="7585"/>
                    <a:pt x="3441" y="6823"/>
                    <a:pt x="2846" y="5645"/>
                  </a:cubicBezTo>
                  <a:cubicBezTo>
                    <a:pt x="2820" y="5592"/>
                    <a:pt x="2762" y="5559"/>
                    <a:pt x="2700" y="5559"/>
                  </a:cubicBezTo>
                  <a:cubicBezTo>
                    <a:pt x="2677" y="5559"/>
                    <a:pt x="2654" y="5564"/>
                    <a:pt x="2632" y="5573"/>
                  </a:cubicBezTo>
                  <a:cubicBezTo>
                    <a:pt x="2489" y="5597"/>
                    <a:pt x="2465" y="5704"/>
                    <a:pt x="2513" y="5776"/>
                  </a:cubicBezTo>
                  <a:cubicBezTo>
                    <a:pt x="2834" y="6418"/>
                    <a:pt x="3322" y="6942"/>
                    <a:pt x="3941" y="7323"/>
                  </a:cubicBezTo>
                  <a:cubicBezTo>
                    <a:pt x="4275" y="7538"/>
                    <a:pt x="4644" y="7681"/>
                    <a:pt x="5037" y="7788"/>
                  </a:cubicBezTo>
                  <a:cubicBezTo>
                    <a:pt x="4967" y="7792"/>
                    <a:pt x="4898" y="7794"/>
                    <a:pt x="4829" y="7794"/>
                  </a:cubicBezTo>
                  <a:cubicBezTo>
                    <a:pt x="4067" y="7794"/>
                    <a:pt x="3326" y="7554"/>
                    <a:pt x="2715" y="7073"/>
                  </a:cubicBezTo>
                  <a:cubicBezTo>
                    <a:pt x="1989" y="6526"/>
                    <a:pt x="1512" y="5740"/>
                    <a:pt x="1358" y="4847"/>
                  </a:cubicBezTo>
                  <a:lnTo>
                    <a:pt x="2191" y="4847"/>
                  </a:lnTo>
                  <a:cubicBezTo>
                    <a:pt x="2215" y="4918"/>
                    <a:pt x="2227" y="4990"/>
                    <a:pt x="2251" y="5061"/>
                  </a:cubicBezTo>
                  <a:cubicBezTo>
                    <a:pt x="2274" y="5144"/>
                    <a:pt x="2346" y="5180"/>
                    <a:pt x="2417" y="5180"/>
                  </a:cubicBezTo>
                  <a:lnTo>
                    <a:pt x="2465" y="5180"/>
                  </a:lnTo>
                  <a:cubicBezTo>
                    <a:pt x="2548" y="5156"/>
                    <a:pt x="2596" y="5061"/>
                    <a:pt x="2584" y="4990"/>
                  </a:cubicBezTo>
                  <a:cubicBezTo>
                    <a:pt x="2572" y="4942"/>
                    <a:pt x="2548" y="4906"/>
                    <a:pt x="2548" y="4847"/>
                  </a:cubicBezTo>
                  <a:close/>
                  <a:moveTo>
                    <a:pt x="1001" y="4823"/>
                  </a:moveTo>
                  <a:cubicBezTo>
                    <a:pt x="1155" y="5823"/>
                    <a:pt x="1679" y="6704"/>
                    <a:pt x="2489" y="7323"/>
                  </a:cubicBezTo>
                  <a:cubicBezTo>
                    <a:pt x="2953" y="7681"/>
                    <a:pt x="3477" y="7919"/>
                    <a:pt x="4025" y="8026"/>
                  </a:cubicBezTo>
                  <a:cubicBezTo>
                    <a:pt x="3959" y="8030"/>
                    <a:pt x="3893" y="8032"/>
                    <a:pt x="3827" y="8032"/>
                  </a:cubicBezTo>
                  <a:cubicBezTo>
                    <a:pt x="3076" y="8032"/>
                    <a:pt x="2350" y="7782"/>
                    <a:pt x="1715" y="7311"/>
                  </a:cubicBezTo>
                  <a:cubicBezTo>
                    <a:pt x="929" y="6704"/>
                    <a:pt x="441" y="5811"/>
                    <a:pt x="334" y="4823"/>
                  </a:cubicBezTo>
                  <a:close/>
                  <a:moveTo>
                    <a:pt x="6858" y="370"/>
                  </a:moveTo>
                  <a:lnTo>
                    <a:pt x="6858" y="370"/>
                  </a:lnTo>
                  <a:cubicBezTo>
                    <a:pt x="7585" y="572"/>
                    <a:pt x="7823" y="1227"/>
                    <a:pt x="7835" y="1251"/>
                  </a:cubicBezTo>
                  <a:cubicBezTo>
                    <a:pt x="7847" y="1311"/>
                    <a:pt x="7930" y="1358"/>
                    <a:pt x="7989" y="1358"/>
                  </a:cubicBezTo>
                  <a:lnTo>
                    <a:pt x="8168" y="1358"/>
                  </a:lnTo>
                  <a:cubicBezTo>
                    <a:pt x="9609" y="1358"/>
                    <a:pt x="10764" y="2537"/>
                    <a:pt x="10764" y="3966"/>
                  </a:cubicBezTo>
                  <a:cubicBezTo>
                    <a:pt x="10752" y="5335"/>
                    <a:pt x="9835" y="6526"/>
                    <a:pt x="8537" y="6883"/>
                  </a:cubicBezTo>
                  <a:lnTo>
                    <a:pt x="7525" y="7169"/>
                  </a:lnTo>
                  <a:lnTo>
                    <a:pt x="7454" y="6716"/>
                  </a:lnTo>
                  <a:cubicBezTo>
                    <a:pt x="7432" y="6630"/>
                    <a:pt x="7363" y="6583"/>
                    <a:pt x="7280" y="6583"/>
                  </a:cubicBezTo>
                  <a:cubicBezTo>
                    <a:pt x="7270" y="6583"/>
                    <a:pt x="7261" y="6584"/>
                    <a:pt x="7251" y="6585"/>
                  </a:cubicBezTo>
                  <a:cubicBezTo>
                    <a:pt x="7168" y="6597"/>
                    <a:pt x="7108" y="6692"/>
                    <a:pt x="7120" y="6776"/>
                  </a:cubicBezTo>
                  <a:lnTo>
                    <a:pt x="7358" y="8073"/>
                  </a:lnTo>
                  <a:cubicBezTo>
                    <a:pt x="7370" y="8145"/>
                    <a:pt x="7347" y="8204"/>
                    <a:pt x="7287" y="8252"/>
                  </a:cubicBezTo>
                  <a:cubicBezTo>
                    <a:pt x="7255" y="8278"/>
                    <a:pt x="7216" y="8289"/>
                    <a:pt x="7180" y="8289"/>
                  </a:cubicBezTo>
                  <a:cubicBezTo>
                    <a:pt x="7148" y="8289"/>
                    <a:pt x="7119" y="8280"/>
                    <a:pt x="7097" y="8264"/>
                  </a:cubicBezTo>
                  <a:cubicBezTo>
                    <a:pt x="6287" y="7823"/>
                    <a:pt x="6049" y="7061"/>
                    <a:pt x="6049" y="7049"/>
                  </a:cubicBezTo>
                  <a:cubicBezTo>
                    <a:pt x="6030" y="6976"/>
                    <a:pt x="5969" y="6930"/>
                    <a:pt x="5909" y="6930"/>
                  </a:cubicBezTo>
                  <a:cubicBezTo>
                    <a:pt x="5892" y="6930"/>
                    <a:pt x="5874" y="6934"/>
                    <a:pt x="5858" y="6942"/>
                  </a:cubicBezTo>
                  <a:cubicBezTo>
                    <a:pt x="5787" y="6954"/>
                    <a:pt x="5739" y="7026"/>
                    <a:pt x="5739" y="7109"/>
                  </a:cubicBezTo>
                  <a:cubicBezTo>
                    <a:pt x="5108" y="6847"/>
                    <a:pt x="4668" y="6407"/>
                    <a:pt x="4394" y="5764"/>
                  </a:cubicBezTo>
                  <a:cubicBezTo>
                    <a:pt x="4239" y="5395"/>
                    <a:pt x="4191" y="5037"/>
                    <a:pt x="4156" y="4847"/>
                  </a:cubicBezTo>
                  <a:lnTo>
                    <a:pt x="4334" y="4847"/>
                  </a:lnTo>
                  <a:cubicBezTo>
                    <a:pt x="4430" y="4847"/>
                    <a:pt x="4501" y="4763"/>
                    <a:pt x="4501" y="4680"/>
                  </a:cubicBezTo>
                  <a:cubicBezTo>
                    <a:pt x="4501" y="4585"/>
                    <a:pt x="4430" y="4513"/>
                    <a:pt x="4334" y="4513"/>
                  </a:cubicBezTo>
                  <a:lnTo>
                    <a:pt x="334" y="4513"/>
                  </a:lnTo>
                  <a:lnTo>
                    <a:pt x="334" y="4502"/>
                  </a:lnTo>
                  <a:cubicBezTo>
                    <a:pt x="334" y="4204"/>
                    <a:pt x="572" y="3966"/>
                    <a:pt x="870" y="3966"/>
                  </a:cubicBezTo>
                  <a:lnTo>
                    <a:pt x="8418" y="3966"/>
                  </a:lnTo>
                  <a:cubicBezTo>
                    <a:pt x="9025" y="3966"/>
                    <a:pt x="9537" y="3454"/>
                    <a:pt x="9537" y="2847"/>
                  </a:cubicBezTo>
                  <a:cubicBezTo>
                    <a:pt x="9537" y="2239"/>
                    <a:pt x="9025" y="1727"/>
                    <a:pt x="8418" y="1727"/>
                  </a:cubicBezTo>
                  <a:lnTo>
                    <a:pt x="7989" y="1727"/>
                  </a:lnTo>
                  <a:cubicBezTo>
                    <a:pt x="7906" y="1727"/>
                    <a:pt x="7847" y="1775"/>
                    <a:pt x="7835" y="1835"/>
                  </a:cubicBezTo>
                  <a:cubicBezTo>
                    <a:pt x="7835" y="1846"/>
                    <a:pt x="7597" y="2525"/>
                    <a:pt x="6858" y="2716"/>
                  </a:cubicBezTo>
                  <a:cubicBezTo>
                    <a:pt x="6894" y="2573"/>
                    <a:pt x="6930" y="2394"/>
                    <a:pt x="6930" y="2156"/>
                  </a:cubicBezTo>
                  <a:cubicBezTo>
                    <a:pt x="6930" y="1823"/>
                    <a:pt x="7168" y="1704"/>
                    <a:pt x="7180" y="1704"/>
                  </a:cubicBezTo>
                  <a:cubicBezTo>
                    <a:pt x="7239" y="1668"/>
                    <a:pt x="7287" y="1608"/>
                    <a:pt x="7287" y="1549"/>
                  </a:cubicBezTo>
                  <a:cubicBezTo>
                    <a:pt x="7287" y="1489"/>
                    <a:pt x="7251" y="1430"/>
                    <a:pt x="7192" y="1406"/>
                  </a:cubicBezTo>
                  <a:cubicBezTo>
                    <a:pt x="7180" y="1406"/>
                    <a:pt x="6942" y="1287"/>
                    <a:pt x="6942" y="930"/>
                  </a:cubicBezTo>
                  <a:cubicBezTo>
                    <a:pt x="6942" y="692"/>
                    <a:pt x="6918" y="513"/>
                    <a:pt x="6858" y="370"/>
                  </a:cubicBezTo>
                  <a:close/>
                  <a:moveTo>
                    <a:pt x="6406" y="1"/>
                  </a:moveTo>
                  <a:cubicBezTo>
                    <a:pt x="6323" y="1"/>
                    <a:pt x="6239" y="72"/>
                    <a:pt x="6239" y="168"/>
                  </a:cubicBezTo>
                  <a:cubicBezTo>
                    <a:pt x="6239" y="263"/>
                    <a:pt x="6323" y="334"/>
                    <a:pt x="6394" y="334"/>
                  </a:cubicBezTo>
                  <a:cubicBezTo>
                    <a:pt x="6454" y="346"/>
                    <a:pt x="6585" y="465"/>
                    <a:pt x="6585" y="942"/>
                  </a:cubicBezTo>
                  <a:cubicBezTo>
                    <a:pt x="6585" y="1239"/>
                    <a:pt x="6704" y="1430"/>
                    <a:pt x="6823" y="1549"/>
                  </a:cubicBezTo>
                  <a:cubicBezTo>
                    <a:pt x="6704" y="1668"/>
                    <a:pt x="6585" y="1870"/>
                    <a:pt x="6585" y="2168"/>
                  </a:cubicBezTo>
                  <a:cubicBezTo>
                    <a:pt x="6585" y="2644"/>
                    <a:pt x="6454" y="2763"/>
                    <a:pt x="6394" y="2775"/>
                  </a:cubicBezTo>
                  <a:cubicBezTo>
                    <a:pt x="6299" y="2775"/>
                    <a:pt x="6239" y="2847"/>
                    <a:pt x="6239" y="2942"/>
                  </a:cubicBezTo>
                  <a:cubicBezTo>
                    <a:pt x="6239" y="3025"/>
                    <a:pt x="6323" y="3097"/>
                    <a:pt x="6406" y="3097"/>
                  </a:cubicBezTo>
                  <a:cubicBezTo>
                    <a:pt x="7097" y="3097"/>
                    <a:pt x="7525" y="2787"/>
                    <a:pt x="7763" y="2537"/>
                  </a:cubicBezTo>
                  <a:cubicBezTo>
                    <a:pt x="7918" y="2358"/>
                    <a:pt x="8025" y="2180"/>
                    <a:pt x="8073" y="2073"/>
                  </a:cubicBezTo>
                  <a:lnTo>
                    <a:pt x="8406" y="2073"/>
                  </a:lnTo>
                  <a:cubicBezTo>
                    <a:pt x="8835" y="2073"/>
                    <a:pt x="9192" y="2430"/>
                    <a:pt x="9192" y="2858"/>
                  </a:cubicBezTo>
                  <a:cubicBezTo>
                    <a:pt x="9192" y="3299"/>
                    <a:pt x="8835" y="3656"/>
                    <a:pt x="8406" y="3656"/>
                  </a:cubicBezTo>
                  <a:lnTo>
                    <a:pt x="858" y="3656"/>
                  </a:lnTo>
                  <a:cubicBezTo>
                    <a:pt x="381" y="3656"/>
                    <a:pt x="0" y="4037"/>
                    <a:pt x="0" y="4502"/>
                  </a:cubicBezTo>
                  <a:cubicBezTo>
                    <a:pt x="0" y="5716"/>
                    <a:pt x="560" y="6835"/>
                    <a:pt x="1524" y="7561"/>
                  </a:cubicBezTo>
                  <a:cubicBezTo>
                    <a:pt x="2203" y="8085"/>
                    <a:pt x="3025" y="8359"/>
                    <a:pt x="3858" y="8359"/>
                  </a:cubicBezTo>
                  <a:cubicBezTo>
                    <a:pt x="4203" y="8359"/>
                    <a:pt x="4549" y="8312"/>
                    <a:pt x="4894" y="8216"/>
                  </a:cubicBezTo>
                  <a:lnTo>
                    <a:pt x="6120" y="7883"/>
                  </a:lnTo>
                  <a:cubicBezTo>
                    <a:pt x="6299" y="8121"/>
                    <a:pt x="6573" y="8359"/>
                    <a:pt x="6918" y="8562"/>
                  </a:cubicBezTo>
                  <a:cubicBezTo>
                    <a:pt x="6989" y="8609"/>
                    <a:pt x="7073" y="8621"/>
                    <a:pt x="7144" y="8621"/>
                  </a:cubicBezTo>
                  <a:cubicBezTo>
                    <a:pt x="7251" y="8621"/>
                    <a:pt x="7358" y="8597"/>
                    <a:pt x="7442" y="8538"/>
                  </a:cubicBezTo>
                  <a:cubicBezTo>
                    <a:pt x="7608" y="8419"/>
                    <a:pt x="7680" y="8216"/>
                    <a:pt x="7656" y="8026"/>
                  </a:cubicBezTo>
                  <a:lnTo>
                    <a:pt x="7549" y="7490"/>
                  </a:lnTo>
                  <a:lnTo>
                    <a:pt x="8597" y="7204"/>
                  </a:lnTo>
                  <a:cubicBezTo>
                    <a:pt x="10037" y="6811"/>
                    <a:pt x="11049" y="5478"/>
                    <a:pt x="11049" y="3978"/>
                  </a:cubicBezTo>
                  <a:cubicBezTo>
                    <a:pt x="11085" y="2358"/>
                    <a:pt x="9752" y="1037"/>
                    <a:pt x="8132" y="1037"/>
                  </a:cubicBezTo>
                  <a:lnTo>
                    <a:pt x="8073" y="1037"/>
                  </a:lnTo>
                  <a:cubicBezTo>
                    <a:pt x="8025" y="930"/>
                    <a:pt x="7918" y="751"/>
                    <a:pt x="7763" y="572"/>
                  </a:cubicBezTo>
                  <a:cubicBezTo>
                    <a:pt x="7525" y="299"/>
                    <a:pt x="7097" y="1"/>
                    <a:pt x="6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75" name="Google Shape;12875;p67"/>
          <p:cNvSpPr/>
          <p:nvPr/>
        </p:nvSpPr>
        <p:spPr>
          <a:xfrm>
            <a:off x="6347501" y="2448754"/>
            <a:ext cx="354752" cy="330176"/>
          </a:xfrm>
          <a:custGeom>
            <a:rect b="b" l="l" r="r" t="t"/>
            <a:pathLst>
              <a:path extrusionOk="0" h="10318" w="11086">
                <a:moveTo>
                  <a:pt x="3811" y="745"/>
                </a:moveTo>
                <a:cubicBezTo>
                  <a:pt x="3906" y="745"/>
                  <a:pt x="3989" y="829"/>
                  <a:pt x="3989" y="924"/>
                </a:cubicBezTo>
                <a:cubicBezTo>
                  <a:pt x="3989" y="1031"/>
                  <a:pt x="3906" y="1102"/>
                  <a:pt x="3811" y="1102"/>
                </a:cubicBezTo>
                <a:cubicBezTo>
                  <a:pt x="3727" y="1102"/>
                  <a:pt x="3632" y="1031"/>
                  <a:pt x="3632" y="924"/>
                </a:cubicBezTo>
                <a:cubicBezTo>
                  <a:pt x="3632" y="817"/>
                  <a:pt x="3727" y="745"/>
                  <a:pt x="3811" y="745"/>
                </a:cubicBezTo>
                <a:close/>
                <a:moveTo>
                  <a:pt x="8742" y="532"/>
                </a:moveTo>
                <a:cubicBezTo>
                  <a:pt x="9296" y="532"/>
                  <a:pt x="9880" y="576"/>
                  <a:pt x="10347" y="709"/>
                </a:cubicBezTo>
                <a:cubicBezTo>
                  <a:pt x="10073" y="924"/>
                  <a:pt x="9657" y="1269"/>
                  <a:pt x="9335" y="1686"/>
                </a:cubicBezTo>
                <a:cubicBezTo>
                  <a:pt x="8847" y="1245"/>
                  <a:pt x="8252" y="876"/>
                  <a:pt x="7561" y="590"/>
                </a:cubicBezTo>
                <a:cubicBezTo>
                  <a:pt x="7890" y="559"/>
                  <a:pt x="8307" y="532"/>
                  <a:pt x="8742" y="532"/>
                </a:cubicBezTo>
                <a:close/>
                <a:moveTo>
                  <a:pt x="4519" y="339"/>
                </a:moveTo>
                <a:cubicBezTo>
                  <a:pt x="5432" y="339"/>
                  <a:pt x="6383" y="508"/>
                  <a:pt x="7240" y="829"/>
                </a:cubicBezTo>
                <a:cubicBezTo>
                  <a:pt x="8252" y="1221"/>
                  <a:pt x="9085" y="1781"/>
                  <a:pt x="9692" y="2507"/>
                </a:cubicBezTo>
                <a:cubicBezTo>
                  <a:pt x="9323" y="2305"/>
                  <a:pt x="8859" y="2114"/>
                  <a:pt x="8335" y="1995"/>
                </a:cubicBezTo>
                <a:cubicBezTo>
                  <a:pt x="8013" y="1722"/>
                  <a:pt x="7668" y="1495"/>
                  <a:pt x="7323" y="1317"/>
                </a:cubicBezTo>
                <a:cubicBezTo>
                  <a:pt x="6740" y="1043"/>
                  <a:pt x="6073" y="817"/>
                  <a:pt x="5311" y="686"/>
                </a:cubicBezTo>
                <a:cubicBezTo>
                  <a:pt x="5298" y="682"/>
                  <a:pt x="5286" y="680"/>
                  <a:pt x="5273" y="680"/>
                </a:cubicBezTo>
                <a:cubicBezTo>
                  <a:pt x="5201" y="680"/>
                  <a:pt x="5130" y="736"/>
                  <a:pt x="5120" y="817"/>
                </a:cubicBezTo>
                <a:cubicBezTo>
                  <a:pt x="5108" y="900"/>
                  <a:pt x="5168" y="995"/>
                  <a:pt x="5251" y="1007"/>
                </a:cubicBezTo>
                <a:cubicBezTo>
                  <a:pt x="5537" y="1055"/>
                  <a:pt x="5787" y="1114"/>
                  <a:pt x="6049" y="1186"/>
                </a:cubicBezTo>
                <a:cubicBezTo>
                  <a:pt x="5966" y="1531"/>
                  <a:pt x="5656" y="1757"/>
                  <a:pt x="5656" y="1757"/>
                </a:cubicBezTo>
                <a:cubicBezTo>
                  <a:pt x="5585" y="1793"/>
                  <a:pt x="5573" y="1900"/>
                  <a:pt x="5608" y="1972"/>
                </a:cubicBezTo>
                <a:cubicBezTo>
                  <a:pt x="5644" y="2019"/>
                  <a:pt x="5704" y="2055"/>
                  <a:pt x="5751" y="2055"/>
                </a:cubicBezTo>
                <a:cubicBezTo>
                  <a:pt x="5775" y="2055"/>
                  <a:pt x="5811" y="2031"/>
                  <a:pt x="5835" y="2019"/>
                </a:cubicBezTo>
                <a:cubicBezTo>
                  <a:pt x="5847" y="2007"/>
                  <a:pt x="6239" y="1733"/>
                  <a:pt x="6359" y="1281"/>
                </a:cubicBezTo>
                <a:cubicBezTo>
                  <a:pt x="6466" y="1305"/>
                  <a:pt x="6561" y="1352"/>
                  <a:pt x="6656" y="1376"/>
                </a:cubicBezTo>
                <a:cubicBezTo>
                  <a:pt x="6644" y="1662"/>
                  <a:pt x="6406" y="1876"/>
                  <a:pt x="6406" y="1888"/>
                </a:cubicBezTo>
                <a:cubicBezTo>
                  <a:pt x="6347" y="1948"/>
                  <a:pt x="6323" y="2055"/>
                  <a:pt x="6382" y="2114"/>
                </a:cubicBezTo>
                <a:cubicBezTo>
                  <a:pt x="6418" y="2138"/>
                  <a:pt x="6466" y="2174"/>
                  <a:pt x="6501" y="2174"/>
                </a:cubicBezTo>
                <a:cubicBezTo>
                  <a:pt x="6549" y="2174"/>
                  <a:pt x="6585" y="2150"/>
                  <a:pt x="6609" y="2126"/>
                </a:cubicBezTo>
                <a:cubicBezTo>
                  <a:pt x="6620" y="2114"/>
                  <a:pt x="6894" y="1876"/>
                  <a:pt x="6954" y="1519"/>
                </a:cubicBezTo>
                <a:cubicBezTo>
                  <a:pt x="7025" y="1543"/>
                  <a:pt x="7085" y="1579"/>
                  <a:pt x="7156" y="1602"/>
                </a:cubicBezTo>
                <a:cubicBezTo>
                  <a:pt x="7192" y="1614"/>
                  <a:pt x="7216" y="1638"/>
                  <a:pt x="7263" y="1650"/>
                </a:cubicBezTo>
                <a:cubicBezTo>
                  <a:pt x="7240" y="1829"/>
                  <a:pt x="7085" y="1972"/>
                  <a:pt x="7085" y="1972"/>
                </a:cubicBezTo>
                <a:cubicBezTo>
                  <a:pt x="7025" y="2031"/>
                  <a:pt x="7013" y="2138"/>
                  <a:pt x="7073" y="2198"/>
                </a:cubicBezTo>
                <a:cubicBezTo>
                  <a:pt x="7097" y="2233"/>
                  <a:pt x="7144" y="2257"/>
                  <a:pt x="7192" y="2257"/>
                </a:cubicBezTo>
                <a:cubicBezTo>
                  <a:pt x="7240" y="2257"/>
                  <a:pt x="7263" y="2245"/>
                  <a:pt x="7299" y="2210"/>
                </a:cubicBezTo>
                <a:cubicBezTo>
                  <a:pt x="7311" y="2198"/>
                  <a:pt x="7478" y="2055"/>
                  <a:pt x="7549" y="1817"/>
                </a:cubicBezTo>
                <a:cubicBezTo>
                  <a:pt x="7740" y="1936"/>
                  <a:pt x="7930" y="2079"/>
                  <a:pt x="8133" y="2245"/>
                </a:cubicBezTo>
                <a:cubicBezTo>
                  <a:pt x="8144" y="2257"/>
                  <a:pt x="8168" y="2269"/>
                  <a:pt x="8204" y="2269"/>
                </a:cubicBezTo>
                <a:cubicBezTo>
                  <a:pt x="9395" y="2543"/>
                  <a:pt x="10216" y="3198"/>
                  <a:pt x="10573" y="3555"/>
                </a:cubicBezTo>
                <a:lnTo>
                  <a:pt x="9621" y="3615"/>
                </a:lnTo>
                <a:cubicBezTo>
                  <a:pt x="9561" y="3615"/>
                  <a:pt x="9514" y="3638"/>
                  <a:pt x="9478" y="3698"/>
                </a:cubicBezTo>
                <a:cubicBezTo>
                  <a:pt x="9454" y="3746"/>
                  <a:pt x="9454" y="3805"/>
                  <a:pt x="9478" y="3865"/>
                </a:cubicBezTo>
                <a:cubicBezTo>
                  <a:pt x="9537" y="3960"/>
                  <a:pt x="9585" y="4055"/>
                  <a:pt x="9645" y="4150"/>
                </a:cubicBezTo>
                <a:cubicBezTo>
                  <a:pt x="9680" y="4210"/>
                  <a:pt x="9740" y="4234"/>
                  <a:pt x="9799" y="4234"/>
                </a:cubicBezTo>
                <a:cubicBezTo>
                  <a:pt x="9823" y="4234"/>
                  <a:pt x="9835" y="4234"/>
                  <a:pt x="9871" y="4222"/>
                </a:cubicBezTo>
                <a:cubicBezTo>
                  <a:pt x="9942" y="4174"/>
                  <a:pt x="9978" y="4091"/>
                  <a:pt x="9942" y="3996"/>
                </a:cubicBezTo>
                <a:cubicBezTo>
                  <a:pt x="9930" y="3972"/>
                  <a:pt x="9918" y="3960"/>
                  <a:pt x="9895" y="3924"/>
                </a:cubicBezTo>
                <a:lnTo>
                  <a:pt x="10466" y="3900"/>
                </a:lnTo>
                <a:cubicBezTo>
                  <a:pt x="10657" y="4436"/>
                  <a:pt x="10752" y="4996"/>
                  <a:pt x="10752" y="5603"/>
                </a:cubicBezTo>
                <a:cubicBezTo>
                  <a:pt x="10752" y="6329"/>
                  <a:pt x="10597" y="6960"/>
                  <a:pt x="10299" y="7484"/>
                </a:cubicBezTo>
                <a:cubicBezTo>
                  <a:pt x="10359" y="7317"/>
                  <a:pt x="10419" y="7163"/>
                  <a:pt x="10454" y="6996"/>
                </a:cubicBezTo>
                <a:cubicBezTo>
                  <a:pt x="10597" y="6282"/>
                  <a:pt x="10526" y="5472"/>
                  <a:pt x="10228" y="4674"/>
                </a:cubicBezTo>
                <a:cubicBezTo>
                  <a:pt x="10201" y="4603"/>
                  <a:pt x="10148" y="4565"/>
                  <a:pt x="10084" y="4565"/>
                </a:cubicBezTo>
                <a:cubicBezTo>
                  <a:pt x="10062" y="4565"/>
                  <a:pt x="10038" y="4570"/>
                  <a:pt x="10014" y="4579"/>
                </a:cubicBezTo>
                <a:cubicBezTo>
                  <a:pt x="9930" y="4615"/>
                  <a:pt x="9883" y="4698"/>
                  <a:pt x="9930" y="4793"/>
                </a:cubicBezTo>
                <a:cubicBezTo>
                  <a:pt x="10216" y="5532"/>
                  <a:pt x="10276" y="6282"/>
                  <a:pt x="10133" y="6936"/>
                </a:cubicBezTo>
                <a:cubicBezTo>
                  <a:pt x="9978" y="7663"/>
                  <a:pt x="9573" y="8270"/>
                  <a:pt x="8906" y="8746"/>
                </a:cubicBezTo>
                <a:cubicBezTo>
                  <a:pt x="8454" y="8972"/>
                  <a:pt x="7966" y="9103"/>
                  <a:pt x="7502" y="9199"/>
                </a:cubicBezTo>
                <a:cubicBezTo>
                  <a:pt x="7621" y="9139"/>
                  <a:pt x="7740" y="9056"/>
                  <a:pt x="7859" y="8996"/>
                </a:cubicBezTo>
                <a:cubicBezTo>
                  <a:pt x="8990" y="8318"/>
                  <a:pt x="9478" y="7353"/>
                  <a:pt x="9287" y="6234"/>
                </a:cubicBezTo>
                <a:cubicBezTo>
                  <a:pt x="9276" y="6055"/>
                  <a:pt x="9228" y="5877"/>
                  <a:pt x="9156" y="5698"/>
                </a:cubicBezTo>
                <a:cubicBezTo>
                  <a:pt x="8930" y="5091"/>
                  <a:pt x="8454" y="4555"/>
                  <a:pt x="7799" y="4138"/>
                </a:cubicBezTo>
                <a:cubicBezTo>
                  <a:pt x="7097" y="3686"/>
                  <a:pt x="6192" y="3400"/>
                  <a:pt x="5192" y="3305"/>
                </a:cubicBezTo>
                <a:cubicBezTo>
                  <a:pt x="3977" y="3186"/>
                  <a:pt x="2572" y="2984"/>
                  <a:pt x="2179" y="2543"/>
                </a:cubicBezTo>
                <a:cubicBezTo>
                  <a:pt x="2509" y="2503"/>
                  <a:pt x="2897" y="2463"/>
                  <a:pt x="3382" y="2463"/>
                </a:cubicBezTo>
                <a:cubicBezTo>
                  <a:pt x="3616" y="2463"/>
                  <a:pt x="3873" y="2472"/>
                  <a:pt x="4156" y="2495"/>
                </a:cubicBezTo>
                <a:cubicBezTo>
                  <a:pt x="4162" y="2496"/>
                  <a:pt x="4168" y="2497"/>
                  <a:pt x="4174" y="2497"/>
                </a:cubicBezTo>
                <a:cubicBezTo>
                  <a:pt x="4251" y="2497"/>
                  <a:pt x="4323" y="2430"/>
                  <a:pt x="4334" y="2353"/>
                </a:cubicBezTo>
                <a:cubicBezTo>
                  <a:pt x="4346" y="2257"/>
                  <a:pt x="4275" y="2186"/>
                  <a:pt x="4180" y="2174"/>
                </a:cubicBezTo>
                <a:cubicBezTo>
                  <a:pt x="3861" y="2140"/>
                  <a:pt x="3573" y="2128"/>
                  <a:pt x="3313" y="2128"/>
                </a:cubicBezTo>
                <a:cubicBezTo>
                  <a:pt x="2834" y="2128"/>
                  <a:pt x="2448" y="2171"/>
                  <a:pt x="2132" y="2210"/>
                </a:cubicBezTo>
                <a:cubicBezTo>
                  <a:pt x="1890" y="2235"/>
                  <a:pt x="1689" y="2261"/>
                  <a:pt x="1516" y="2261"/>
                </a:cubicBezTo>
                <a:cubicBezTo>
                  <a:pt x="1365" y="2261"/>
                  <a:pt x="1236" y="2241"/>
                  <a:pt x="1120" y="2186"/>
                </a:cubicBezTo>
                <a:cubicBezTo>
                  <a:pt x="632" y="1960"/>
                  <a:pt x="346" y="1650"/>
                  <a:pt x="346" y="1471"/>
                </a:cubicBezTo>
                <a:cubicBezTo>
                  <a:pt x="346" y="1436"/>
                  <a:pt x="370" y="1400"/>
                  <a:pt x="417" y="1341"/>
                </a:cubicBezTo>
                <a:cubicBezTo>
                  <a:pt x="644" y="1138"/>
                  <a:pt x="1763" y="829"/>
                  <a:pt x="3334" y="829"/>
                </a:cubicBezTo>
                <a:cubicBezTo>
                  <a:pt x="3322" y="864"/>
                  <a:pt x="3322" y="900"/>
                  <a:pt x="3322" y="936"/>
                </a:cubicBezTo>
                <a:cubicBezTo>
                  <a:pt x="3322" y="1221"/>
                  <a:pt x="3549" y="1436"/>
                  <a:pt x="3822" y="1436"/>
                </a:cubicBezTo>
                <a:cubicBezTo>
                  <a:pt x="4108" y="1436"/>
                  <a:pt x="4334" y="1221"/>
                  <a:pt x="4334" y="936"/>
                </a:cubicBezTo>
                <a:lnTo>
                  <a:pt x="4334" y="876"/>
                </a:lnTo>
                <a:cubicBezTo>
                  <a:pt x="4418" y="876"/>
                  <a:pt x="4501" y="888"/>
                  <a:pt x="4584" y="900"/>
                </a:cubicBezTo>
                <a:lnTo>
                  <a:pt x="4596" y="900"/>
                </a:lnTo>
                <a:cubicBezTo>
                  <a:pt x="4680" y="900"/>
                  <a:pt x="4751" y="840"/>
                  <a:pt x="4763" y="757"/>
                </a:cubicBezTo>
                <a:cubicBezTo>
                  <a:pt x="4775" y="662"/>
                  <a:pt x="4704" y="590"/>
                  <a:pt x="4620" y="579"/>
                </a:cubicBezTo>
                <a:cubicBezTo>
                  <a:pt x="4454" y="567"/>
                  <a:pt x="4299" y="543"/>
                  <a:pt x="4144" y="531"/>
                </a:cubicBezTo>
                <a:cubicBezTo>
                  <a:pt x="4049" y="471"/>
                  <a:pt x="3942" y="424"/>
                  <a:pt x="3822" y="424"/>
                </a:cubicBezTo>
                <a:cubicBezTo>
                  <a:pt x="3727" y="424"/>
                  <a:pt x="3632" y="459"/>
                  <a:pt x="3561" y="507"/>
                </a:cubicBezTo>
                <a:cubicBezTo>
                  <a:pt x="3322" y="507"/>
                  <a:pt x="3084" y="507"/>
                  <a:pt x="2858" y="519"/>
                </a:cubicBezTo>
                <a:cubicBezTo>
                  <a:pt x="3072" y="471"/>
                  <a:pt x="3287" y="448"/>
                  <a:pt x="3513" y="412"/>
                </a:cubicBezTo>
                <a:cubicBezTo>
                  <a:pt x="3838" y="363"/>
                  <a:pt x="4176" y="339"/>
                  <a:pt x="4519" y="339"/>
                </a:cubicBezTo>
                <a:close/>
                <a:moveTo>
                  <a:pt x="8228" y="8306"/>
                </a:moveTo>
                <a:lnTo>
                  <a:pt x="8228" y="8306"/>
                </a:lnTo>
                <a:cubicBezTo>
                  <a:pt x="8085" y="8437"/>
                  <a:pt x="7906" y="8568"/>
                  <a:pt x="7692" y="8687"/>
                </a:cubicBezTo>
                <a:cubicBezTo>
                  <a:pt x="6906" y="9187"/>
                  <a:pt x="6049" y="9365"/>
                  <a:pt x="6025" y="9365"/>
                </a:cubicBezTo>
                <a:cubicBezTo>
                  <a:pt x="6013" y="9365"/>
                  <a:pt x="6001" y="9365"/>
                  <a:pt x="5989" y="9377"/>
                </a:cubicBezTo>
                <a:cubicBezTo>
                  <a:pt x="4977" y="9865"/>
                  <a:pt x="3727" y="9973"/>
                  <a:pt x="2953" y="9984"/>
                </a:cubicBezTo>
                <a:lnTo>
                  <a:pt x="4215" y="9401"/>
                </a:lnTo>
                <a:cubicBezTo>
                  <a:pt x="4275" y="9377"/>
                  <a:pt x="4299" y="9318"/>
                  <a:pt x="4299" y="9258"/>
                </a:cubicBezTo>
                <a:cubicBezTo>
                  <a:pt x="4299" y="9199"/>
                  <a:pt x="4251" y="9139"/>
                  <a:pt x="4215" y="9103"/>
                </a:cubicBezTo>
                <a:lnTo>
                  <a:pt x="2930" y="8532"/>
                </a:lnTo>
                <a:lnTo>
                  <a:pt x="2953" y="8532"/>
                </a:lnTo>
                <a:cubicBezTo>
                  <a:pt x="3692" y="8532"/>
                  <a:pt x="4894" y="8603"/>
                  <a:pt x="5966" y="9020"/>
                </a:cubicBezTo>
                <a:cubicBezTo>
                  <a:pt x="6001" y="9032"/>
                  <a:pt x="6025" y="9032"/>
                  <a:pt x="6061" y="9032"/>
                </a:cubicBezTo>
                <a:cubicBezTo>
                  <a:pt x="7144" y="8853"/>
                  <a:pt x="7811" y="8568"/>
                  <a:pt x="8228" y="8306"/>
                </a:cubicBezTo>
                <a:close/>
                <a:moveTo>
                  <a:pt x="4495" y="1"/>
                </a:moveTo>
                <a:cubicBezTo>
                  <a:pt x="4135" y="1"/>
                  <a:pt x="3780" y="26"/>
                  <a:pt x="3441" y="78"/>
                </a:cubicBezTo>
                <a:cubicBezTo>
                  <a:pt x="2549" y="209"/>
                  <a:pt x="1739" y="388"/>
                  <a:pt x="1167" y="579"/>
                </a:cubicBezTo>
                <a:cubicBezTo>
                  <a:pt x="370" y="852"/>
                  <a:pt x="1" y="1114"/>
                  <a:pt x="1" y="1448"/>
                </a:cubicBezTo>
                <a:cubicBezTo>
                  <a:pt x="1" y="1781"/>
                  <a:pt x="393" y="2186"/>
                  <a:pt x="965" y="2460"/>
                </a:cubicBezTo>
                <a:cubicBezTo>
                  <a:pt x="1151" y="2527"/>
                  <a:pt x="1330" y="2559"/>
                  <a:pt x="1533" y="2559"/>
                </a:cubicBezTo>
                <a:cubicBezTo>
                  <a:pt x="1617" y="2559"/>
                  <a:pt x="1705" y="2553"/>
                  <a:pt x="1798" y="2543"/>
                </a:cubicBezTo>
                <a:cubicBezTo>
                  <a:pt x="1953" y="2829"/>
                  <a:pt x="2275" y="3031"/>
                  <a:pt x="2846" y="3210"/>
                </a:cubicBezTo>
                <a:cubicBezTo>
                  <a:pt x="3382" y="3376"/>
                  <a:pt x="4108" y="3496"/>
                  <a:pt x="5168" y="3603"/>
                </a:cubicBezTo>
                <a:cubicBezTo>
                  <a:pt x="6120" y="3686"/>
                  <a:pt x="6966" y="3972"/>
                  <a:pt x="7632" y="4389"/>
                </a:cubicBezTo>
                <a:cubicBezTo>
                  <a:pt x="8252" y="4781"/>
                  <a:pt x="8668" y="5258"/>
                  <a:pt x="8871" y="5793"/>
                </a:cubicBezTo>
                <a:cubicBezTo>
                  <a:pt x="9121" y="6484"/>
                  <a:pt x="8978" y="7186"/>
                  <a:pt x="8430" y="7770"/>
                </a:cubicBezTo>
                <a:cubicBezTo>
                  <a:pt x="7894" y="8329"/>
                  <a:pt x="6728" y="8603"/>
                  <a:pt x="6061" y="8722"/>
                </a:cubicBezTo>
                <a:cubicBezTo>
                  <a:pt x="4959" y="8297"/>
                  <a:pt x="3741" y="8216"/>
                  <a:pt x="2985" y="8216"/>
                </a:cubicBezTo>
                <a:cubicBezTo>
                  <a:pt x="2557" y="8216"/>
                  <a:pt x="2277" y="8242"/>
                  <a:pt x="2251" y="8246"/>
                </a:cubicBezTo>
                <a:cubicBezTo>
                  <a:pt x="2179" y="8246"/>
                  <a:pt x="2120" y="8306"/>
                  <a:pt x="2096" y="8377"/>
                </a:cubicBezTo>
                <a:cubicBezTo>
                  <a:pt x="2084" y="8449"/>
                  <a:pt x="2132" y="8532"/>
                  <a:pt x="2191" y="8556"/>
                </a:cubicBezTo>
                <a:lnTo>
                  <a:pt x="3763" y="9270"/>
                </a:lnTo>
                <a:lnTo>
                  <a:pt x="2191" y="9984"/>
                </a:lnTo>
                <a:cubicBezTo>
                  <a:pt x="2120" y="10020"/>
                  <a:pt x="2084" y="10092"/>
                  <a:pt x="2096" y="10163"/>
                </a:cubicBezTo>
                <a:cubicBezTo>
                  <a:pt x="2120" y="10234"/>
                  <a:pt x="2179" y="10294"/>
                  <a:pt x="2251" y="10294"/>
                </a:cubicBezTo>
                <a:cubicBezTo>
                  <a:pt x="2275" y="10294"/>
                  <a:pt x="2513" y="10318"/>
                  <a:pt x="2870" y="10318"/>
                </a:cubicBezTo>
                <a:cubicBezTo>
                  <a:pt x="3644" y="10318"/>
                  <a:pt x="5001" y="10223"/>
                  <a:pt x="6120" y="9687"/>
                </a:cubicBezTo>
                <a:cubicBezTo>
                  <a:pt x="6847" y="9627"/>
                  <a:pt x="8073" y="9544"/>
                  <a:pt x="9109" y="9008"/>
                </a:cubicBezTo>
                <a:cubicBezTo>
                  <a:pt x="10419" y="8329"/>
                  <a:pt x="11085" y="7186"/>
                  <a:pt x="11085" y="5615"/>
                </a:cubicBezTo>
                <a:cubicBezTo>
                  <a:pt x="11085" y="4996"/>
                  <a:pt x="11002" y="4424"/>
                  <a:pt x="10823" y="3865"/>
                </a:cubicBezTo>
                <a:lnTo>
                  <a:pt x="10931" y="3853"/>
                </a:lnTo>
                <a:cubicBezTo>
                  <a:pt x="10990" y="3853"/>
                  <a:pt x="11050" y="3805"/>
                  <a:pt x="11061" y="3769"/>
                </a:cubicBezTo>
                <a:cubicBezTo>
                  <a:pt x="11085" y="3710"/>
                  <a:pt x="11073" y="3650"/>
                  <a:pt x="11050" y="3603"/>
                </a:cubicBezTo>
                <a:cubicBezTo>
                  <a:pt x="11026" y="3567"/>
                  <a:pt x="10811" y="3305"/>
                  <a:pt x="10407" y="2972"/>
                </a:cubicBezTo>
                <a:cubicBezTo>
                  <a:pt x="10180" y="2591"/>
                  <a:pt x="9895" y="2233"/>
                  <a:pt x="9573" y="1900"/>
                </a:cubicBezTo>
                <a:cubicBezTo>
                  <a:pt x="10038" y="1293"/>
                  <a:pt x="10764" y="805"/>
                  <a:pt x="10776" y="805"/>
                </a:cubicBezTo>
                <a:cubicBezTo>
                  <a:pt x="10823" y="769"/>
                  <a:pt x="10847" y="709"/>
                  <a:pt x="10847" y="650"/>
                </a:cubicBezTo>
                <a:cubicBezTo>
                  <a:pt x="10847" y="590"/>
                  <a:pt x="10811" y="555"/>
                  <a:pt x="10752" y="519"/>
                </a:cubicBezTo>
                <a:cubicBezTo>
                  <a:pt x="10279" y="318"/>
                  <a:pt x="9629" y="210"/>
                  <a:pt x="8778" y="210"/>
                </a:cubicBezTo>
                <a:cubicBezTo>
                  <a:pt x="8622" y="210"/>
                  <a:pt x="8458" y="214"/>
                  <a:pt x="8287" y="221"/>
                </a:cubicBezTo>
                <a:cubicBezTo>
                  <a:pt x="7597" y="257"/>
                  <a:pt x="7025" y="328"/>
                  <a:pt x="6882" y="352"/>
                </a:cubicBezTo>
                <a:cubicBezTo>
                  <a:pt x="6113" y="123"/>
                  <a:pt x="5288" y="1"/>
                  <a:pt x="44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76" name="Google Shape;12876;p67"/>
          <p:cNvGrpSpPr/>
          <p:nvPr/>
        </p:nvGrpSpPr>
        <p:grpSpPr>
          <a:xfrm>
            <a:off x="5265069" y="2424754"/>
            <a:ext cx="321984" cy="354560"/>
            <a:chOff x="5265069" y="2424754"/>
            <a:chExt cx="321984" cy="354560"/>
          </a:xfrm>
        </p:grpSpPr>
        <p:sp>
          <p:nvSpPr>
            <p:cNvPr id="12877" name="Google Shape;12877;p67"/>
            <p:cNvSpPr/>
            <p:nvPr/>
          </p:nvSpPr>
          <p:spPr>
            <a:xfrm>
              <a:off x="5265069" y="2424754"/>
              <a:ext cx="321984" cy="354560"/>
            </a:xfrm>
            <a:custGeom>
              <a:rect b="b" l="l" r="r" t="t"/>
              <a:pathLst>
                <a:path extrusionOk="0" h="11080" w="10062">
                  <a:moveTo>
                    <a:pt x="8199" y="510"/>
                  </a:moveTo>
                  <a:cubicBezTo>
                    <a:pt x="8465" y="510"/>
                    <a:pt x="8769" y="527"/>
                    <a:pt x="9109" y="567"/>
                  </a:cubicBezTo>
                  <a:cubicBezTo>
                    <a:pt x="9169" y="590"/>
                    <a:pt x="9228" y="614"/>
                    <a:pt x="9252" y="674"/>
                  </a:cubicBezTo>
                  <a:cubicBezTo>
                    <a:pt x="9288" y="733"/>
                    <a:pt x="9288" y="793"/>
                    <a:pt x="9240" y="852"/>
                  </a:cubicBezTo>
                  <a:lnTo>
                    <a:pt x="8752" y="1686"/>
                  </a:lnTo>
                  <a:lnTo>
                    <a:pt x="8526" y="1459"/>
                  </a:lnTo>
                  <a:cubicBezTo>
                    <a:pt x="8169" y="1102"/>
                    <a:pt x="7752" y="805"/>
                    <a:pt x="7323" y="590"/>
                  </a:cubicBezTo>
                  <a:cubicBezTo>
                    <a:pt x="7537" y="542"/>
                    <a:pt x="7832" y="510"/>
                    <a:pt x="8199" y="510"/>
                  </a:cubicBezTo>
                  <a:close/>
                  <a:moveTo>
                    <a:pt x="3692" y="3460"/>
                  </a:moveTo>
                  <a:cubicBezTo>
                    <a:pt x="3728" y="3472"/>
                    <a:pt x="3775" y="3484"/>
                    <a:pt x="3811" y="3531"/>
                  </a:cubicBezTo>
                  <a:cubicBezTo>
                    <a:pt x="3906" y="3698"/>
                    <a:pt x="4025" y="3841"/>
                    <a:pt x="4168" y="3996"/>
                  </a:cubicBezTo>
                  <a:cubicBezTo>
                    <a:pt x="3870" y="4079"/>
                    <a:pt x="3585" y="4234"/>
                    <a:pt x="3204" y="4436"/>
                  </a:cubicBezTo>
                  <a:cubicBezTo>
                    <a:pt x="2803" y="4659"/>
                    <a:pt x="2283" y="4835"/>
                    <a:pt x="1777" y="4835"/>
                  </a:cubicBezTo>
                  <a:cubicBezTo>
                    <a:pt x="1606" y="4835"/>
                    <a:pt x="1437" y="4814"/>
                    <a:pt x="1275" y="4769"/>
                  </a:cubicBezTo>
                  <a:cubicBezTo>
                    <a:pt x="2335" y="4377"/>
                    <a:pt x="3120" y="3829"/>
                    <a:pt x="3537" y="3507"/>
                  </a:cubicBezTo>
                  <a:cubicBezTo>
                    <a:pt x="3585" y="3472"/>
                    <a:pt x="3632" y="3460"/>
                    <a:pt x="3692" y="3460"/>
                  </a:cubicBezTo>
                  <a:close/>
                  <a:moveTo>
                    <a:pt x="5123" y="300"/>
                  </a:moveTo>
                  <a:cubicBezTo>
                    <a:pt x="5187" y="300"/>
                    <a:pt x="5250" y="301"/>
                    <a:pt x="5311" y="305"/>
                  </a:cubicBezTo>
                  <a:cubicBezTo>
                    <a:pt x="6442" y="364"/>
                    <a:pt x="7514" y="852"/>
                    <a:pt x="8335" y="1650"/>
                  </a:cubicBezTo>
                  <a:cubicBezTo>
                    <a:pt x="9157" y="2460"/>
                    <a:pt x="9645" y="3531"/>
                    <a:pt x="9716" y="4662"/>
                  </a:cubicBezTo>
                  <a:cubicBezTo>
                    <a:pt x="9728" y="5365"/>
                    <a:pt x="9645" y="6020"/>
                    <a:pt x="9419" y="6639"/>
                  </a:cubicBezTo>
                  <a:cubicBezTo>
                    <a:pt x="9193" y="7234"/>
                    <a:pt x="8871" y="7770"/>
                    <a:pt x="8442" y="8246"/>
                  </a:cubicBezTo>
                  <a:cubicBezTo>
                    <a:pt x="8002" y="8710"/>
                    <a:pt x="7478" y="9079"/>
                    <a:pt x="6907" y="9353"/>
                  </a:cubicBezTo>
                  <a:cubicBezTo>
                    <a:pt x="6299" y="9615"/>
                    <a:pt x="5656" y="9758"/>
                    <a:pt x="5002" y="9758"/>
                  </a:cubicBezTo>
                  <a:cubicBezTo>
                    <a:pt x="4763" y="9758"/>
                    <a:pt x="4275" y="9734"/>
                    <a:pt x="3835" y="9710"/>
                  </a:cubicBezTo>
                  <a:cubicBezTo>
                    <a:pt x="3811" y="9710"/>
                    <a:pt x="3775" y="9710"/>
                    <a:pt x="3751" y="9722"/>
                  </a:cubicBezTo>
                  <a:lnTo>
                    <a:pt x="2287" y="10520"/>
                  </a:lnTo>
                  <a:cubicBezTo>
                    <a:pt x="2406" y="10306"/>
                    <a:pt x="2608" y="10032"/>
                    <a:pt x="2858" y="9770"/>
                  </a:cubicBezTo>
                  <a:cubicBezTo>
                    <a:pt x="2918" y="9710"/>
                    <a:pt x="2966" y="9603"/>
                    <a:pt x="2966" y="9508"/>
                  </a:cubicBezTo>
                  <a:cubicBezTo>
                    <a:pt x="2966" y="9425"/>
                    <a:pt x="2918" y="9329"/>
                    <a:pt x="2847" y="9270"/>
                  </a:cubicBezTo>
                  <a:cubicBezTo>
                    <a:pt x="2573" y="9056"/>
                    <a:pt x="2382" y="8734"/>
                    <a:pt x="2263" y="8484"/>
                  </a:cubicBezTo>
                  <a:lnTo>
                    <a:pt x="2263" y="8484"/>
                  </a:lnTo>
                  <a:lnTo>
                    <a:pt x="3585" y="9210"/>
                  </a:lnTo>
                  <a:cubicBezTo>
                    <a:pt x="3597" y="9234"/>
                    <a:pt x="3620" y="9234"/>
                    <a:pt x="3644" y="9234"/>
                  </a:cubicBezTo>
                  <a:cubicBezTo>
                    <a:pt x="4037" y="9294"/>
                    <a:pt x="4406" y="9306"/>
                    <a:pt x="4752" y="9306"/>
                  </a:cubicBezTo>
                  <a:cubicBezTo>
                    <a:pt x="5490" y="9306"/>
                    <a:pt x="6145" y="9187"/>
                    <a:pt x="6692" y="8937"/>
                  </a:cubicBezTo>
                  <a:cubicBezTo>
                    <a:pt x="7407" y="8603"/>
                    <a:pt x="7930" y="8067"/>
                    <a:pt x="8228" y="7389"/>
                  </a:cubicBezTo>
                  <a:cubicBezTo>
                    <a:pt x="8538" y="6651"/>
                    <a:pt x="8585" y="5781"/>
                    <a:pt x="8359" y="4900"/>
                  </a:cubicBezTo>
                  <a:cubicBezTo>
                    <a:pt x="8145" y="4067"/>
                    <a:pt x="7680" y="3317"/>
                    <a:pt x="7085" y="2841"/>
                  </a:cubicBezTo>
                  <a:cubicBezTo>
                    <a:pt x="7057" y="2817"/>
                    <a:pt x="7024" y="2807"/>
                    <a:pt x="6991" y="2807"/>
                  </a:cubicBezTo>
                  <a:cubicBezTo>
                    <a:pt x="6939" y="2807"/>
                    <a:pt x="6888" y="2833"/>
                    <a:pt x="6859" y="2876"/>
                  </a:cubicBezTo>
                  <a:cubicBezTo>
                    <a:pt x="6799" y="2948"/>
                    <a:pt x="6811" y="3055"/>
                    <a:pt x="6895" y="3103"/>
                  </a:cubicBezTo>
                  <a:cubicBezTo>
                    <a:pt x="7430" y="3519"/>
                    <a:pt x="7847" y="4210"/>
                    <a:pt x="8050" y="4972"/>
                  </a:cubicBezTo>
                  <a:cubicBezTo>
                    <a:pt x="8264" y="5781"/>
                    <a:pt x="8228" y="6579"/>
                    <a:pt x="7930" y="7246"/>
                  </a:cubicBezTo>
                  <a:cubicBezTo>
                    <a:pt x="7633" y="7948"/>
                    <a:pt x="7085" y="8460"/>
                    <a:pt x="6323" y="8722"/>
                  </a:cubicBezTo>
                  <a:cubicBezTo>
                    <a:pt x="6502" y="8591"/>
                    <a:pt x="6668" y="8425"/>
                    <a:pt x="6811" y="8234"/>
                  </a:cubicBezTo>
                  <a:cubicBezTo>
                    <a:pt x="7323" y="7579"/>
                    <a:pt x="7502" y="6734"/>
                    <a:pt x="7311" y="5912"/>
                  </a:cubicBezTo>
                  <a:cubicBezTo>
                    <a:pt x="7252" y="5698"/>
                    <a:pt x="7168" y="5496"/>
                    <a:pt x="7073" y="5305"/>
                  </a:cubicBezTo>
                  <a:lnTo>
                    <a:pt x="7073" y="5305"/>
                  </a:lnTo>
                  <a:cubicBezTo>
                    <a:pt x="7264" y="5329"/>
                    <a:pt x="7383" y="5329"/>
                    <a:pt x="7395" y="5329"/>
                  </a:cubicBezTo>
                  <a:cubicBezTo>
                    <a:pt x="7466" y="5329"/>
                    <a:pt x="7549" y="5269"/>
                    <a:pt x="7561" y="5198"/>
                  </a:cubicBezTo>
                  <a:cubicBezTo>
                    <a:pt x="7704" y="4436"/>
                    <a:pt x="7264" y="4031"/>
                    <a:pt x="6835" y="3650"/>
                  </a:cubicBezTo>
                  <a:cubicBezTo>
                    <a:pt x="6514" y="3364"/>
                    <a:pt x="6216" y="3103"/>
                    <a:pt x="6097" y="2686"/>
                  </a:cubicBezTo>
                  <a:lnTo>
                    <a:pt x="6097" y="2686"/>
                  </a:lnTo>
                  <a:cubicBezTo>
                    <a:pt x="6180" y="2698"/>
                    <a:pt x="6240" y="2722"/>
                    <a:pt x="6299" y="2757"/>
                  </a:cubicBezTo>
                  <a:cubicBezTo>
                    <a:pt x="6319" y="2763"/>
                    <a:pt x="6339" y="2766"/>
                    <a:pt x="6359" y="2766"/>
                  </a:cubicBezTo>
                  <a:cubicBezTo>
                    <a:pt x="6424" y="2766"/>
                    <a:pt x="6484" y="2735"/>
                    <a:pt x="6502" y="2662"/>
                  </a:cubicBezTo>
                  <a:cubicBezTo>
                    <a:pt x="6537" y="2579"/>
                    <a:pt x="6502" y="2483"/>
                    <a:pt x="6418" y="2460"/>
                  </a:cubicBezTo>
                  <a:cubicBezTo>
                    <a:pt x="6252" y="2400"/>
                    <a:pt x="6085" y="2352"/>
                    <a:pt x="5918" y="2329"/>
                  </a:cubicBezTo>
                  <a:cubicBezTo>
                    <a:pt x="5910" y="2323"/>
                    <a:pt x="5900" y="2321"/>
                    <a:pt x="5890" y="2321"/>
                  </a:cubicBezTo>
                  <a:cubicBezTo>
                    <a:pt x="5856" y="2321"/>
                    <a:pt x="5815" y="2346"/>
                    <a:pt x="5787" y="2364"/>
                  </a:cubicBezTo>
                  <a:cubicBezTo>
                    <a:pt x="5764" y="2400"/>
                    <a:pt x="5728" y="2460"/>
                    <a:pt x="5740" y="2507"/>
                  </a:cubicBezTo>
                  <a:cubicBezTo>
                    <a:pt x="5823" y="3174"/>
                    <a:pt x="6240" y="3555"/>
                    <a:pt x="6621" y="3900"/>
                  </a:cubicBezTo>
                  <a:cubicBezTo>
                    <a:pt x="6990" y="4246"/>
                    <a:pt x="7311" y="4507"/>
                    <a:pt x="7264" y="5008"/>
                  </a:cubicBezTo>
                  <a:cubicBezTo>
                    <a:pt x="6752" y="4960"/>
                    <a:pt x="4990" y="4710"/>
                    <a:pt x="4109" y="3353"/>
                  </a:cubicBezTo>
                  <a:cubicBezTo>
                    <a:pt x="4037" y="3234"/>
                    <a:pt x="3918" y="3162"/>
                    <a:pt x="3763" y="3126"/>
                  </a:cubicBezTo>
                  <a:cubicBezTo>
                    <a:pt x="3735" y="3122"/>
                    <a:pt x="3706" y="3119"/>
                    <a:pt x="3678" y="3119"/>
                  </a:cubicBezTo>
                  <a:cubicBezTo>
                    <a:pt x="3564" y="3119"/>
                    <a:pt x="3454" y="3157"/>
                    <a:pt x="3358" y="3234"/>
                  </a:cubicBezTo>
                  <a:cubicBezTo>
                    <a:pt x="2906" y="3603"/>
                    <a:pt x="1918" y="4293"/>
                    <a:pt x="620" y="4627"/>
                  </a:cubicBezTo>
                  <a:cubicBezTo>
                    <a:pt x="603" y="4633"/>
                    <a:pt x="587" y="4636"/>
                    <a:pt x="571" y="4636"/>
                  </a:cubicBezTo>
                  <a:cubicBezTo>
                    <a:pt x="529" y="4636"/>
                    <a:pt x="491" y="4617"/>
                    <a:pt x="465" y="4591"/>
                  </a:cubicBezTo>
                  <a:cubicBezTo>
                    <a:pt x="418" y="4555"/>
                    <a:pt x="382" y="4496"/>
                    <a:pt x="406" y="4436"/>
                  </a:cubicBezTo>
                  <a:cubicBezTo>
                    <a:pt x="418" y="4174"/>
                    <a:pt x="596" y="3734"/>
                    <a:pt x="1358" y="3174"/>
                  </a:cubicBezTo>
                  <a:cubicBezTo>
                    <a:pt x="1513" y="3055"/>
                    <a:pt x="1620" y="2864"/>
                    <a:pt x="1620" y="2662"/>
                  </a:cubicBezTo>
                  <a:cubicBezTo>
                    <a:pt x="1632" y="2352"/>
                    <a:pt x="1787" y="1745"/>
                    <a:pt x="2692" y="1019"/>
                  </a:cubicBezTo>
                  <a:cubicBezTo>
                    <a:pt x="3224" y="597"/>
                    <a:pt x="4253" y="300"/>
                    <a:pt x="5123" y="300"/>
                  </a:cubicBezTo>
                  <a:close/>
                  <a:moveTo>
                    <a:pt x="5036" y="0"/>
                  </a:moveTo>
                  <a:cubicBezTo>
                    <a:pt x="4094" y="0"/>
                    <a:pt x="3002" y="329"/>
                    <a:pt x="2430" y="781"/>
                  </a:cubicBezTo>
                  <a:cubicBezTo>
                    <a:pt x="1430" y="1579"/>
                    <a:pt x="1251" y="2317"/>
                    <a:pt x="1239" y="2674"/>
                  </a:cubicBezTo>
                  <a:cubicBezTo>
                    <a:pt x="1239" y="2769"/>
                    <a:pt x="1180" y="2864"/>
                    <a:pt x="1084" y="2936"/>
                  </a:cubicBezTo>
                  <a:cubicBezTo>
                    <a:pt x="418" y="3448"/>
                    <a:pt x="49" y="3948"/>
                    <a:pt x="13" y="4436"/>
                  </a:cubicBezTo>
                  <a:cubicBezTo>
                    <a:pt x="1" y="4603"/>
                    <a:pt x="72" y="4758"/>
                    <a:pt x="191" y="4853"/>
                  </a:cubicBezTo>
                  <a:cubicBezTo>
                    <a:pt x="288" y="4932"/>
                    <a:pt x="404" y="4978"/>
                    <a:pt x="525" y="4978"/>
                  </a:cubicBezTo>
                  <a:cubicBezTo>
                    <a:pt x="568" y="4978"/>
                    <a:pt x="612" y="4972"/>
                    <a:pt x="656" y="4960"/>
                  </a:cubicBezTo>
                  <a:cubicBezTo>
                    <a:pt x="703" y="4948"/>
                    <a:pt x="727" y="4948"/>
                    <a:pt x="775" y="4936"/>
                  </a:cubicBezTo>
                  <a:cubicBezTo>
                    <a:pt x="1084" y="5091"/>
                    <a:pt x="1430" y="5174"/>
                    <a:pt x="1775" y="5174"/>
                  </a:cubicBezTo>
                  <a:cubicBezTo>
                    <a:pt x="2335" y="5174"/>
                    <a:pt x="2906" y="4972"/>
                    <a:pt x="3335" y="4734"/>
                  </a:cubicBezTo>
                  <a:cubicBezTo>
                    <a:pt x="3775" y="4484"/>
                    <a:pt x="4073" y="4341"/>
                    <a:pt x="4418" y="4281"/>
                  </a:cubicBezTo>
                  <a:cubicBezTo>
                    <a:pt x="4835" y="4638"/>
                    <a:pt x="5371" y="4912"/>
                    <a:pt x="5978" y="5115"/>
                  </a:cubicBezTo>
                  <a:cubicBezTo>
                    <a:pt x="6204" y="5186"/>
                    <a:pt x="6395" y="5234"/>
                    <a:pt x="6585" y="5258"/>
                  </a:cubicBezTo>
                  <a:cubicBezTo>
                    <a:pt x="6752" y="5484"/>
                    <a:pt x="6859" y="5734"/>
                    <a:pt x="6930" y="6008"/>
                  </a:cubicBezTo>
                  <a:cubicBezTo>
                    <a:pt x="7109" y="6734"/>
                    <a:pt x="6966" y="7472"/>
                    <a:pt x="6502" y="8056"/>
                  </a:cubicBezTo>
                  <a:cubicBezTo>
                    <a:pt x="6049" y="8639"/>
                    <a:pt x="5371" y="8960"/>
                    <a:pt x="4644" y="8960"/>
                  </a:cubicBezTo>
                  <a:cubicBezTo>
                    <a:pt x="4323" y="8960"/>
                    <a:pt x="3954" y="8949"/>
                    <a:pt x="3644" y="8925"/>
                  </a:cubicBezTo>
                  <a:lnTo>
                    <a:pt x="1965" y="7996"/>
                  </a:lnTo>
                  <a:cubicBezTo>
                    <a:pt x="1939" y="7985"/>
                    <a:pt x="1907" y="7979"/>
                    <a:pt x="1877" y="7979"/>
                  </a:cubicBezTo>
                  <a:cubicBezTo>
                    <a:pt x="1841" y="7979"/>
                    <a:pt x="1807" y="7988"/>
                    <a:pt x="1787" y="8008"/>
                  </a:cubicBezTo>
                  <a:cubicBezTo>
                    <a:pt x="1739" y="8056"/>
                    <a:pt x="1704" y="8115"/>
                    <a:pt x="1727" y="8175"/>
                  </a:cubicBezTo>
                  <a:cubicBezTo>
                    <a:pt x="1739" y="8210"/>
                    <a:pt x="1965" y="9044"/>
                    <a:pt x="2573" y="9532"/>
                  </a:cubicBezTo>
                  <a:lnTo>
                    <a:pt x="2573" y="9544"/>
                  </a:lnTo>
                  <a:cubicBezTo>
                    <a:pt x="1965" y="10139"/>
                    <a:pt x="1739" y="10830"/>
                    <a:pt x="1727" y="10853"/>
                  </a:cubicBezTo>
                  <a:cubicBezTo>
                    <a:pt x="1704" y="10913"/>
                    <a:pt x="1727" y="10984"/>
                    <a:pt x="1763" y="11032"/>
                  </a:cubicBezTo>
                  <a:cubicBezTo>
                    <a:pt x="1799" y="11068"/>
                    <a:pt x="1823" y="11080"/>
                    <a:pt x="1870" y="11080"/>
                  </a:cubicBezTo>
                  <a:cubicBezTo>
                    <a:pt x="1906" y="11080"/>
                    <a:pt x="1930" y="11080"/>
                    <a:pt x="1942" y="11068"/>
                  </a:cubicBezTo>
                  <a:lnTo>
                    <a:pt x="3787" y="10032"/>
                  </a:lnTo>
                  <a:cubicBezTo>
                    <a:pt x="4204" y="10068"/>
                    <a:pt x="4704" y="10080"/>
                    <a:pt x="4918" y="10080"/>
                  </a:cubicBezTo>
                  <a:cubicBezTo>
                    <a:pt x="5633" y="10080"/>
                    <a:pt x="6323" y="9937"/>
                    <a:pt x="6966" y="9651"/>
                  </a:cubicBezTo>
                  <a:cubicBezTo>
                    <a:pt x="7585" y="9365"/>
                    <a:pt x="8133" y="8984"/>
                    <a:pt x="8597" y="8472"/>
                  </a:cubicBezTo>
                  <a:cubicBezTo>
                    <a:pt x="9062" y="7972"/>
                    <a:pt x="9419" y="7401"/>
                    <a:pt x="9657" y="6758"/>
                  </a:cubicBezTo>
                  <a:cubicBezTo>
                    <a:pt x="9966" y="6079"/>
                    <a:pt x="10062" y="5377"/>
                    <a:pt x="10014" y="4662"/>
                  </a:cubicBezTo>
                  <a:cubicBezTo>
                    <a:pt x="9943" y="3662"/>
                    <a:pt x="9585" y="2733"/>
                    <a:pt x="8954" y="1936"/>
                  </a:cubicBezTo>
                  <a:lnTo>
                    <a:pt x="9514" y="1019"/>
                  </a:lnTo>
                  <a:cubicBezTo>
                    <a:pt x="9597" y="864"/>
                    <a:pt x="9597" y="686"/>
                    <a:pt x="9526" y="543"/>
                  </a:cubicBezTo>
                  <a:cubicBezTo>
                    <a:pt x="9454" y="388"/>
                    <a:pt x="9300" y="269"/>
                    <a:pt x="9133" y="257"/>
                  </a:cubicBezTo>
                  <a:cubicBezTo>
                    <a:pt x="8763" y="208"/>
                    <a:pt x="8430" y="189"/>
                    <a:pt x="8139" y="189"/>
                  </a:cubicBezTo>
                  <a:cubicBezTo>
                    <a:pt x="7372" y="189"/>
                    <a:pt x="6898" y="318"/>
                    <a:pt x="6811" y="352"/>
                  </a:cubicBezTo>
                  <a:cubicBezTo>
                    <a:pt x="6323" y="150"/>
                    <a:pt x="5799" y="31"/>
                    <a:pt x="5263" y="7"/>
                  </a:cubicBezTo>
                  <a:cubicBezTo>
                    <a:pt x="5189" y="2"/>
                    <a:pt x="5113" y="0"/>
                    <a:pt x="50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78" name="Google Shape;12878;p67"/>
            <p:cNvSpPr/>
            <p:nvPr/>
          </p:nvSpPr>
          <p:spPr>
            <a:xfrm>
              <a:off x="5360717" y="2479826"/>
              <a:ext cx="32416" cy="38144"/>
            </a:xfrm>
            <a:custGeom>
              <a:rect b="b" l="l" r="r" t="t"/>
              <a:pathLst>
                <a:path extrusionOk="0" h="1192" w="1013">
                  <a:moveTo>
                    <a:pt x="512" y="322"/>
                  </a:moveTo>
                  <a:cubicBezTo>
                    <a:pt x="596" y="322"/>
                    <a:pt x="691" y="417"/>
                    <a:pt x="691" y="500"/>
                  </a:cubicBezTo>
                  <a:lnTo>
                    <a:pt x="691" y="679"/>
                  </a:lnTo>
                  <a:cubicBezTo>
                    <a:pt x="691" y="786"/>
                    <a:pt x="596" y="858"/>
                    <a:pt x="512" y="858"/>
                  </a:cubicBezTo>
                  <a:cubicBezTo>
                    <a:pt x="417" y="858"/>
                    <a:pt x="322" y="762"/>
                    <a:pt x="322" y="679"/>
                  </a:cubicBezTo>
                  <a:lnTo>
                    <a:pt x="322" y="500"/>
                  </a:lnTo>
                  <a:cubicBezTo>
                    <a:pt x="322" y="393"/>
                    <a:pt x="417" y="322"/>
                    <a:pt x="512" y="322"/>
                  </a:cubicBezTo>
                  <a:close/>
                  <a:moveTo>
                    <a:pt x="512" y="0"/>
                  </a:moveTo>
                  <a:cubicBezTo>
                    <a:pt x="227" y="0"/>
                    <a:pt x="0" y="215"/>
                    <a:pt x="0" y="500"/>
                  </a:cubicBezTo>
                  <a:lnTo>
                    <a:pt x="0" y="679"/>
                  </a:lnTo>
                  <a:cubicBezTo>
                    <a:pt x="0" y="965"/>
                    <a:pt x="227" y="1191"/>
                    <a:pt x="512" y="1191"/>
                  </a:cubicBezTo>
                  <a:cubicBezTo>
                    <a:pt x="786" y="1191"/>
                    <a:pt x="1012" y="965"/>
                    <a:pt x="1012" y="679"/>
                  </a:cubicBezTo>
                  <a:lnTo>
                    <a:pt x="1012" y="500"/>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79" name="Google Shape;12879;p67"/>
          <p:cNvGrpSpPr/>
          <p:nvPr/>
        </p:nvGrpSpPr>
        <p:grpSpPr>
          <a:xfrm>
            <a:off x="4150669" y="2466770"/>
            <a:ext cx="355104" cy="259584"/>
            <a:chOff x="4150669" y="2466770"/>
            <a:chExt cx="355104" cy="259584"/>
          </a:xfrm>
        </p:grpSpPr>
        <p:sp>
          <p:nvSpPr>
            <p:cNvPr id="12880" name="Google Shape;12880;p67"/>
            <p:cNvSpPr/>
            <p:nvPr/>
          </p:nvSpPr>
          <p:spPr>
            <a:xfrm>
              <a:off x="4150669" y="2466770"/>
              <a:ext cx="355104" cy="259584"/>
            </a:xfrm>
            <a:custGeom>
              <a:rect b="b" l="l" r="r" t="t"/>
              <a:pathLst>
                <a:path extrusionOk="0" h="8112" w="11097">
                  <a:moveTo>
                    <a:pt x="4060" y="349"/>
                  </a:moveTo>
                  <a:cubicBezTo>
                    <a:pt x="5489" y="718"/>
                    <a:pt x="6632" y="1504"/>
                    <a:pt x="7382" y="2266"/>
                  </a:cubicBezTo>
                  <a:cubicBezTo>
                    <a:pt x="6965" y="2051"/>
                    <a:pt x="6560" y="1897"/>
                    <a:pt x="6263" y="1766"/>
                  </a:cubicBezTo>
                  <a:cubicBezTo>
                    <a:pt x="5322" y="1420"/>
                    <a:pt x="4298" y="1170"/>
                    <a:pt x="3560" y="1123"/>
                  </a:cubicBezTo>
                  <a:lnTo>
                    <a:pt x="4060" y="349"/>
                  </a:lnTo>
                  <a:close/>
                  <a:moveTo>
                    <a:pt x="3322" y="1397"/>
                  </a:moveTo>
                  <a:cubicBezTo>
                    <a:pt x="4036" y="1409"/>
                    <a:pt x="5144" y="1647"/>
                    <a:pt x="6144" y="2040"/>
                  </a:cubicBezTo>
                  <a:cubicBezTo>
                    <a:pt x="7370" y="2504"/>
                    <a:pt x="8275" y="3052"/>
                    <a:pt x="8704" y="3635"/>
                  </a:cubicBezTo>
                  <a:cubicBezTo>
                    <a:pt x="8737" y="3676"/>
                    <a:pt x="8783" y="3697"/>
                    <a:pt x="8829" y="3697"/>
                  </a:cubicBezTo>
                  <a:cubicBezTo>
                    <a:pt x="8864" y="3697"/>
                    <a:pt x="8899" y="3685"/>
                    <a:pt x="8930" y="3659"/>
                  </a:cubicBezTo>
                  <a:cubicBezTo>
                    <a:pt x="9001" y="3599"/>
                    <a:pt x="9013" y="3516"/>
                    <a:pt x="8954" y="3433"/>
                  </a:cubicBezTo>
                  <a:cubicBezTo>
                    <a:pt x="8930" y="3397"/>
                    <a:pt x="8882" y="3349"/>
                    <a:pt x="8858" y="3314"/>
                  </a:cubicBezTo>
                  <a:cubicBezTo>
                    <a:pt x="9668" y="3004"/>
                    <a:pt x="10240" y="2480"/>
                    <a:pt x="10597" y="2087"/>
                  </a:cubicBezTo>
                  <a:lnTo>
                    <a:pt x="10597" y="2087"/>
                  </a:lnTo>
                  <a:lnTo>
                    <a:pt x="10251" y="3956"/>
                  </a:lnTo>
                  <a:cubicBezTo>
                    <a:pt x="10204" y="4230"/>
                    <a:pt x="10204" y="4504"/>
                    <a:pt x="10251" y="4778"/>
                  </a:cubicBezTo>
                  <a:lnTo>
                    <a:pt x="10597" y="6647"/>
                  </a:lnTo>
                  <a:cubicBezTo>
                    <a:pt x="10251" y="6266"/>
                    <a:pt x="9692" y="5742"/>
                    <a:pt x="8870" y="5433"/>
                  </a:cubicBezTo>
                  <a:cubicBezTo>
                    <a:pt x="9132" y="5123"/>
                    <a:pt x="9335" y="4766"/>
                    <a:pt x="9335" y="4373"/>
                  </a:cubicBezTo>
                  <a:cubicBezTo>
                    <a:pt x="9335" y="4302"/>
                    <a:pt x="9311" y="4207"/>
                    <a:pt x="9299" y="4135"/>
                  </a:cubicBezTo>
                  <a:cubicBezTo>
                    <a:pt x="9288" y="4059"/>
                    <a:pt x="9207" y="4003"/>
                    <a:pt x="9130" y="4003"/>
                  </a:cubicBezTo>
                  <a:cubicBezTo>
                    <a:pt x="9123" y="4003"/>
                    <a:pt x="9116" y="4003"/>
                    <a:pt x="9108" y="4004"/>
                  </a:cubicBezTo>
                  <a:cubicBezTo>
                    <a:pt x="9013" y="4016"/>
                    <a:pt x="8954" y="4111"/>
                    <a:pt x="8977" y="4195"/>
                  </a:cubicBezTo>
                  <a:cubicBezTo>
                    <a:pt x="8989" y="4254"/>
                    <a:pt x="8989" y="4314"/>
                    <a:pt x="8989" y="4373"/>
                  </a:cubicBezTo>
                  <a:cubicBezTo>
                    <a:pt x="8989" y="4730"/>
                    <a:pt x="8775" y="5099"/>
                    <a:pt x="8358" y="5469"/>
                  </a:cubicBezTo>
                  <a:cubicBezTo>
                    <a:pt x="7989" y="5802"/>
                    <a:pt x="7442" y="6135"/>
                    <a:pt x="6787" y="6433"/>
                  </a:cubicBezTo>
                  <a:cubicBezTo>
                    <a:pt x="5620" y="6957"/>
                    <a:pt x="4215" y="7302"/>
                    <a:pt x="3322" y="7326"/>
                  </a:cubicBezTo>
                  <a:cubicBezTo>
                    <a:pt x="4155" y="6576"/>
                    <a:pt x="4644" y="5492"/>
                    <a:pt x="4644" y="4361"/>
                  </a:cubicBezTo>
                  <a:cubicBezTo>
                    <a:pt x="4644" y="4004"/>
                    <a:pt x="4596" y="3647"/>
                    <a:pt x="4513" y="3302"/>
                  </a:cubicBezTo>
                  <a:cubicBezTo>
                    <a:pt x="4481" y="3227"/>
                    <a:pt x="4410" y="3181"/>
                    <a:pt x="4336" y="3181"/>
                  </a:cubicBezTo>
                  <a:cubicBezTo>
                    <a:pt x="4327" y="3181"/>
                    <a:pt x="4319" y="3181"/>
                    <a:pt x="4310" y="3183"/>
                  </a:cubicBezTo>
                  <a:cubicBezTo>
                    <a:pt x="4227" y="3218"/>
                    <a:pt x="4179" y="3302"/>
                    <a:pt x="4191" y="3385"/>
                  </a:cubicBezTo>
                  <a:cubicBezTo>
                    <a:pt x="4286" y="3695"/>
                    <a:pt x="4334" y="4016"/>
                    <a:pt x="4334" y="4349"/>
                  </a:cubicBezTo>
                  <a:cubicBezTo>
                    <a:pt x="4334" y="5504"/>
                    <a:pt x="3774" y="6600"/>
                    <a:pt x="2858" y="7278"/>
                  </a:cubicBezTo>
                  <a:cubicBezTo>
                    <a:pt x="2096" y="7183"/>
                    <a:pt x="1512" y="6862"/>
                    <a:pt x="1096" y="6290"/>
                  </a:cubicBezTo>
                  <a:cubicBezTo>
                    <a:pt x="857" y="5957"/>
                    <a:pt x="738" y="5623"/>
                    <a:pt x="679" y="5433"/>
                  </a:cubicBezTo>
                  <a:cubicBezTo>
                    <a:pt x="1072" y="5338"/>
                    <a:pt x="1500" y="5099"/>
                    <a:pt x="1727" y="4718"/>
                  </a:cubicBezTo>
                  <a:cubicBezTo>
                    <a:pt x="1750" y="4718"/>
                    <a:pt x="1786" y="4707"/>
                    <a:pt x="1810" y="4707"/>
                  </a:cubicBezTo>
                  <a:cubicBezTo>
                    <a:pt x="1905" y="4683"/>
                    <a:pt x="1965" y="4599"/>
                    <a:pt x="1953" y="4504"/>
                  </a:cubicBezTo>
                  <a:cubicBezTo>
                    <a:pt x="1931" y="4428"/>
                    <a:pt x="1859" y="4372"/>
                    <a:pt x="1775" y="4372"/>
                  </a:cubicBezTo>
                  <a:cubicBezTo>
                    <a:pt x="1767" y="4372"/>
                    <a:pt x="1759" y="4372"/>
                    <a:pt x="1750" y="4373"/>
                  </a:cubicBezTo>
                  <a:cubicBezTo>
                    <a:pt x="1571" y="4402"/>
                    <a:pt x="1406" y="4413"/>
                    <a:pt x="1255" y="4413"/>
                  </a:cubicBezTo>
                  <a:cubicBezTo>
                    <a:pt x="775" y="4413"/>
                    <a:pt x="446" y="4297"/>
                    <a:pt x="310" y="4242"/>
                  </a:cubicBezTo>
                  <a:cubicBezTo>
                    <a:pt x="357" y="2802"/>
                    <a:pt x="1441" y="1611"/>
                    <a:pt x="2846" y="1409"/>
                  </a:cubicBezTo>
                  <a:cubicBezTo>
                    <a:pt x="3036" y="1551"/>
                    <a:pt x="3203" y="1706"/>
                    <a:pt x="3358" y="1885"/>
                  </a:cubicBezTo>
                  <a:cubicBezTo>
                    <a:pt x="3393" y="1921"/>
                    <a:pt x="3441" y="1944"/>
                    <a:pt x="3477" y="1944"/>
                  </a:cubicBezTo>
                  <a:cubicBezTo>
                    <a:pt x="3524" y="1944"/>
                    <a:pt x="3560" y="1932"/>
                    <a:pt x="3584" y="1909"/>
                  </a:cubicBezTo>
                  <a:cubicBezTo>
                    <a:pt x="3643" y="1849"/>
                    <a:pt x="3655" y="1742"/>
                    <a:pt x="3596" y="1682"/>
                  </a:cubicBezTo>
                  <a:cubicBezTo>
                    <a:pt x="3512" y="1575"/>
                    <a:pt x="3417" y="1492"/>
                    <a:pt x="3322" y="1397"/>
                  </a:cubicBezTo>
                  <a:close/>
                  <a:moveTo>
                    <a:pt x="6489" y="6933"/>
                  </a:moveTo>
                  <a:cubicBezTo>
                    <a:pt x="6489" y="7278"/>
                    <a:pt x="6608" y="7576"/>
                    <a:pt x="6691" y="7766"/>
                  </a:cubicBezTo>
                  <a:cubicBezTo>
                    <a:pt x="6546" y="7784"/>
                    <a:pt x="6400" y="7792"/>
                    <a:pt x="6256" y="7792"/>
                  </a:cubicBezTo>
                  <a:cubicBezTo>
                    <a:pt x="5624" y="7792"/>
                    <a:pt x="5025" y="7640"/>
                    <a:pt x="4608" y="7505"/>
                  </a:cubicBezTo>
                  <a:cubicBezTo>
                    <a:pt x="5227" y="7374"/>
                    <a:pt x="5882" y="7171"/>
                    <a:pt x="6489" y="6933"/>
                  </a:cubicBezTo>
                  <a:close/>
                  <a:moveTo>
                    <a:pt x="4030" y="1"/>
                  </a:moveTo>
                  <a:cubicBezTo>
                    <a:pt x="3977" y="1"/>
                    <a:pt x="3921" y="25"/>
                    <a:pt x="3882" y="75"/>
                  </a:cubicBezTo>
                  <a:lnTo>
                    <a:pt x="3203" y="1123"/>
                  </a:lnTo>
                  <a:cubicBezTo>
                    <a:pt x="1429" y="1159"/>
                    <a:pt x="0" y="2623"/>
                    <a:pt x="0" y="4397"/>
                  </a:cubicBezTo>
                  <a:cubicBezTo>
                    <a:pt x="0" y="4457"/>
                    <a:pt x="24" y="4492"/>
                    <a:pt x="72" y="4528"/>
                  </a:cubicBezTo>
                  <a:cubicBezTo>
                    <a:pt x="83" y="4540"/>
                    <a:pt x="524" y="4790"/>
                    <a:pt x="1250" y="4790"/>
                  </a:cubicBezTo>
                  <a:lnTo>
                    <a:pt x="1274" y="4790"/>
                  </a:lnTo>
                  <a:cubicBezTo>
                    <a:pt x="1060" y="5016"/>
                    <a:pt x="726" y="5147"/>
                    <a:pt x="464" y="5183"/>
                  </a:cubicBezTo>
                  <a:cubicBezTo>
                    <a:pt x="417" y="5183"/>
                    <a:pt x="369" y="5207"/>
                    <a:pt x="357" y="5242"/>
                  </a:cubicBezTo>
                  <a:cubicBezTo>
                    <a:pt x="322" y="5266"/>
                    <a:pt x="310" y="5314"/>
                    <a:pt x="322" y="5361"/>
                  </a:cubicBezTo>
                  <a:cubicBezTo>
                    <a:pt x="322" y="5385"/>
                    <a:pt x="417" y="5945"/>
                    <a:pt x="834" y="6516"/>
                  </a:cubicBezTo>
                  <a:cubicBezTo>
                    <a:pt x="1203" y="7040"/>
                    <a:pt x="1953" y="7671"/>
                    <a:pt x="3286" y="7671"/>
                  </a:cubicBezTo>
                  <a:cubicBezTo>
                    <a:pt x="3512" y="7671"/>
                    <a:pt x="3751" y="7647"/>
                    <a:pt x="4013" y="7612"/>
                  </a:cubicBezTo>
                  <a:cubicBezTo>
                    <a:pt x="4203" y="7695"/>
                    <a:pt x="5179" y="8112"/>
                    <a:pt x="6251" y="8112"/>
                  </a:cubicBezTo>
                  <a:cubicBezTo>
                    <a:pt x="6489" y="8112"/>
                    <a:pt x="6739" y="8100"/>
                    <a:pt x="6977" y="8040"/>
                  </a:cubicBezTo>
                  <a:cubicBezTo>
                    <a:pt x="7025" y="8028"/>
                    <a:pt x="7072" y="7993"/>
                    <a:pt x="7096" y="7945"/>
                  </a:cubicBezTo>
                  <a:cubicBezTo>
                    <a:pt x="7108" y="7909"/>
                    <a:pt x="7108" y="7850"/>
                    <a:pt x="7084" y="7802"/>
                  </a:cubicBezTo>
                  <a:cubicBezTo>
                    <a:pt x="7084" y="7802"/>
                    <a:pt x="6787" y="7314"/>
                    <a:pt x="6822" y="6790"/>
                  </a:cubicBezTo>
                  <a:cubicBezTo>
                    <a:pt x="6870" y="6778"/>
                    <a:pt x="6906" y="6754"/>
                    <a:pt x="6941" y="6743"/>
                  </a:cubicBezTo>
                  <a:cubicBezTo>
                    <a:pt x="7442" y="6516"/>
                    <a:pt x="8120" y="6159"/>
                    <a:pt x="8632" y="5707"/>
                  </a:cubicBezTo>
                  <a:cubicBezTo>
                    <a:pt x="10073" y="6183"/>
                    <a:pt x="10751" y="7433"/>
                    <a:pt x="10775" y="7445"/>
                  </a:cubicBezTo>
                  <a:cubicBezTo>
                    <a:pt x="10799" y="7505"/>
                    <a:pt x="10859" y="7528"/>
                    <a:pt x="10918" y="7528"/>
                  </a:cubicBezTo>
                  <a:cubicBezTo>
                    <a:pt x="10930" y="7528"/>
                    <a:pt x="10954" y="7528"/>
                    <a:pt x="10978" y="7516"/>
                  </a:cubicBezTo>
                  <a:cubicBezTo>
                    <a:pt x="11049" y="7493"/>
                    <a:pt x="11097" y="7409"/>
                    <a:pt x="11085" y="7338"/>
                  </a:cubicBezTo>
                  <a:lnTo>
                    <a:pt x="10597" y="4754"/>
                  </a:lnTo>
                  <a:cubicBezTo>
                    <a:pt x="10561" y="4516"/>
                    <a:pt x="10561" y="4278"/>
                    <a:pt x="10597" y="4040"/>
                  </a:cubicBezTo>
                  <a:lnTo>
                    <a:pt x="11061" y="1444"/>
                  </a:lnTo>
                  <a:cubicBezTo>
                    <a:pt x="11073" y="1373"/>
                    <a:pt x="11025" y="1301"/>
                    <a:pt x="10954" y="1266"/>
                  </a:cubicBezTo>
                  <a:cubicBezTo>
                    <a:pt x="10936" y="1260"/>
                    <a:pt x="10917" y="1257"/>
                    <a:pt x="10897" y="1257"/>
                  </a:cubicBezTo>
                  <a:cubicBezTo>
                    <a:pt x="10839" y="1257"/>
                    <a:pt x="10781" y="1284"/>
                    <a:pt x="10763" y="1337"/>
                  </a:cubicBezTo>
                  <a:cubicBezTo>
                    <a:pt x="10763" y="1361"/>
                    <a:pt x="10073" y="2611"/>
                    <a:pt x="8632" y="3087"/>
                  </a:cubicBezTo>
                  <a:cubicBezTo>
                    <a:pt x="8525" y="2980"/>
                    <a:pt x="8406" y="2885"/>
                    <a:pt x="8287" y="2802"/>
                  </a:cubicBezTo>
                  <a:cubicBezTo>
                    <a:pt x="8120" y="2563"/>
                    <a:pt x="7644" y="1956"/>
                    <a:pt x="6834" y="1325"/>
                  </a:cubicBezTo>
                  <a:cubicBezTo>
                    <a:pt x="6001" y="682"/>
                    <a:pt x="5060" y="242"/>
                    <a:pt x="4060" y="4"/>
                  </a:cubicBezTo>
                  <a:cubicBezTo>
                    <a:pt x="4050" y="2"/>
                    <a:pt x="4040" y="1"/>
                    <a:pt x="40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1" name="Google Shape;12881;p67"/>
            <p:cNvSpPr/>
            <p:nvPr/>
          </p:nvSpPr>
          <p:spPr>
            <a:xfrm>
              <a:off x="4270285" y="2538098"/>
              <a:ext cx="17184" cy="19872"/>
            </a:xfrm>
            <a:custGeom>
              <a:rect b="b" l="l" r="r" t="t"/>
              <a:pathLst>
                <a:path extrusionOk="0" h="621" w="537">
                  <a:moveTo>
                    <a:pt x="184" y="1"/>
                  </a:moveTo>
                  <a:cubicBezTo>
                    <a:pt x="155" y="1"/>
                    <a:pt x="125" y="9"/>
                    <a:pt x="96" y="25"/>
                  </a:cubicBezTo>
                  <a:cubicBezTo>
                    <a:pt x="25" y="61"/>
                    <a:pt x="1" y="168"/>
                    <a:pt x="36" y="239"/>
                  </a:cubicBezTo>
                  <a:cubicBezTo>
                    <a:pt x="96" y="334"/>
                    <a:pt x="144" y="418"/>
                    <a:pt x="191" y="525"/>
                  </a:cubicBezTo>
                  <a:cubicBezTo>
                    <a:pt x="215" y="584"/>
                    <a:pt x="275" y="620"/>
                    <a:pt x="334" y="620"/>
                  </a:cubicBezTo>
                  <a:cubicBezTo>
                    <a:pt x="370" y="620"/>
                    <a:pt x="382" y="620"/>
                    <a:pt x="417" y="596"/>
                  </a:cubicBezTo>
                  <a:cubicBezTo>
                    <a:pt x="489" y="561"/>
                    <a:pt x="536" y="454"/>
                    <a:pt x="489" y="382"/>
                  </a:cubicBezTo>
                  <a:cubicBezTo>
                    <a:pt x="441" y="275"/>
                    <a:pt x="382" y="168"/>
                    <a:pt x="322" y="84"/>
                  </a:cubicBezTo>
                  <a:cubicBezTo>
                    <a:pt x="291" y="30"/>
                    <a:pt x="239"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2" name="Google Shape;12882;p67"/>
            <p:cNvSpPr/>
            <p:nvPr/>
          </p:nvSpPr>
          <p:spPr>
            <a:xfrm>
              <a:off x="4183437" y="2557170"/>
              <a:ext cx="32416" cy="38144"/>
            </a:xfrm>
            <a:custGeom>
              <a:rect b="b" l="l" r="r" t="t"/>
              <a:pathLst>
                <a:path extrusionOk="0" h="1192" w="1013">
                  <a:moveTo>
                    <a:pt x="500" y="334"/>
                  </a:moveTo>
                  <a:cubicBezTo>
                    <a:pt x="607" y="334"/>
                    <a:pt x="691" y="417"/>
                    <a:pt x="691" y="512"/>
                  </a:cubicBezTo>
                  <a:lnTo>
                    <a:pt x="691" y="691"/>
                  </a:lnTo>
                  <a:cubicBezTo>
                    <a:pt x="691" y="798"/>
                    <a:pt x="595" y="870"/>
                    <a:pt x="500" y="870"/>
                  </a:cubicBezTo>
                  <a:cubicBezTo>
                    <a:pt x="405" y="870"/>
                    <a:pt x="322" y="774"/>
                    <a:pt x="322" y="691"/>
                  </a:cubicBezTo>
                  <a:lnTo>
                    <a:pt x="322" y="512"/>
                  </a:lnTo>
                  <a:cubicBezTo>
                    <a:pt x="322" y="405"/>
                    <a:pt x="417" y="334"/>
                    <a:pt x="500" y="334"/>
                  </a:cubicBezTo>
                  <a:close/>
                  <a:moveTo>
                    <a:pt x="512" y="0"/>
                  </a:moveTo>
                  <a:cubicBezTo>
                    <a:pt x="226" y="0"/>
                    <a:pt x="0" y="227"/>
                    <a:pt x="0" y="512"/>
                  </a:cubicBezTo>
                  <a:lnTo>
                    <a:pt x="0" y="691"/>
                  </a:lnTo>
                  <a:cubicBezTo>
                    <a:pt x="0" y="965"/>
                    <a:pt x="226" y="1191"/>
                    <a:pt x="512" y="1191"/>
                  </a:cubicBezTo>
                  <a:cubicBezTo>
                    <a:pt x="786" y="1191"/>
                    <a:pt x="1012" y="965"/>
                    <a:pt x="1012" y="691"/>
                  </a:cubicBezTo>
                  <a:lnTo>
                    <a:pt x="1012" y="512"/>
                  </a:lnTo>
                  <a:cubicBezTo>
                    <a:pt x="1012" y="239"/>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3" name="Google Shape;12883;p67"/>
            <p:cNvSpPr/>
            <p:nvPr/>
          </p:nvSpPr>
          <p:spPr>
            <a:xfrm>
              <a:off x="4309901" y="2589490"/>
              <a:ext cx="82720" cy="60672"/>
            </a:xfrm>
            <a:custGeom>
              <a:rect b="b" l="l" r="r" t="t"/>
              <a:pathLst>
                <a:path extrusionOk="0" h="1896" w="2585">
                  <a:moveTo>
                    <a:pt x="1005" y="1"/>
                  </a:moveTo>
                  <a:cubicBezTo>
                    <a:pt x="911" y="1"/>
                    <a:pt x="851" y="2"/>
                    <a:pt x="846" y="2"/>
                  </a:cubicBezTo>
                  <a:cubicBezTo>
                    <a:pt x="751" y="2"/>
                    <a:pt x="680" y="86"/>
                    <a:pt x="680" y="169"/>
                  </a:cubicBezTo>
                  <a:cubicBezTo>
                    <a:pt x="680" y="264"/>
                    <a:pt x="751" y="336"/>
                    <a:pt x="846" y="336"/>
                  </a:cubicBezTo>
                  <a:cubicBezTo>
                    <a:pt x="899" y="335"/>
                    <a:pt x="953" y="334"/>
                    <a:pt x="1006" y="334"/>
                  </a:cubicBezTo>
                  <a:cubicBezTo>
                    <a:pt x="1570" y="334"/>
                    <a:pt x="2108" y="391"/>
                    <a:pt x="2227" y="467"/>
                  </a:cubicBezTo>
                  <a:cubicBezTo>
                    <a:pt x="2204" y="514"/>
                    <a:pt x="2180" y="633"/>
                    <a:pt x="2120" y="764"/>
                  </a:cubicBezTo>
                  <a:lnTo>
                    <a:pt x="1465" y="657"/>
                  </a:lnTo>
                  <a:cubicBezTo>
                    <a:pt x="1457" y="656"/>
                    <a:pt x="1449" y="656"/>
                    <a:pt x="1441" y="656"/>
                  </a:cubicBezTo>
                  <a:cubicBezTo>
                    <a:pt x="1357" y="656"/>
                    <a:pt x="1287" y="713"/>
                    <a:pt x="1287" y="800"/>
                  </a:cubicBezTo>
                  <a:cubicBezTo>
                    <a:pt x="1275" y="883"/>
                    <a:pt x="1334" y="979"/>
                    <a:pt x="1418" y="979"/>
                  </a:cubicBezTo>
                  <a:lnTo>
                    <a:pt x="1954" y="1062"/>
                  </a:lnTo>
                  <a:cubicBezTo>
                    <a:pt x="1763" y="1372"/>
                    <a:pt x="1584" y="1550"/>
                    <a:pt x="1489" y="1574"/>
                  </a:cubicBezTo>
                  <a:cubicBezTo>
                    <a:pt x="1476" y="1578"/>
                    <a:pt x="1462" y="1580"/>
                    <a:pt x="1445" y="1580"/>
                  </a:cubicBezTo>
                  <a:cubicBezTo>
                    <a:pt x="1220" y="1580"/>
                    <a:pt x="687" y="1209"/>
                    <a:pt x="299" y="776"/>
                  </a:cubicBezTo>
                  <a:cubicBezTo>
                    <a:pt x="267" y="739"/>
                    <a:pt x="227" y="721"/>
                    <a:pt x="186" y="721"/>
                  </a:cubicBezTo>
                  <a:cubicBezTo>
                    <a:pt x="149" y="721"/>
                    <a:pt x="113" y="736"/>
                    <a:pt x="84" y="764"/>
                  </a:cubicBezTo>
                  <a:cubicBezTo>
                    <a:pt x="25" y="824"/>
                    <a:pt x="1" y="931"/>
                    <a:pt x="60" y="991"/>
                  </a:cubicBezTo>
                  <a:cubicBezTo>
                    <a:pt x="275" y="1205"/>
                    <a:pt x="537" y="1455"/>
                    <a:pt x="775" y="1634"/>
                  </a:cubicBezTo>
                  <a:cubicBezTo>
                    <a:pt x="1049" y="1800"/>
                    <a:pt x="1275" y="1896"/>
                    <a:pt x="1454" y="1896"/>
                  </a:cubicBezTo>
                  <a:cubicBezTo>
                    <a:pt x="1489" y="1896"/>
                    <a:pt x="1549" y="1896"/>
                    <a:pt x="1596" y="1884"/>
                  </a:cubicBezTo>
                  <a:cubicBezTo>
                    <a:pt x="1751" y="1836"/>
                    <a:pt x="1930" y="1669"/>
                    <a:pt x="2108" y="1407"/>
                  </a:cubicBezTo>
                  <a:cubicBezTo>
                    <a:pt x="2251" y="1193"/>
                    <a:pt x="2382" y="943"/>
                    <a:pt x="2477" y="741"/>
                  </a:cubicBezTo>
                  <a:cubicBezTo>
                    <a:pt x="2573" y="526"/>
                    <a:pt x="2585" y="395"/>
                    <a:pt x="2537" y="300"/>
                  </a:cubicBezTo>
                  <a:cubicBezTo>
                    <a:pt x="2454" y="145"/>
                    <a:pt x="2180" y="50"/>
                    <a:pt x="1584" y="26"/>
                  </a:cubicBezTo>
                  <a:cubicBezTo>
                    <a:pt x="1363" y="5"/>
                    <a:pt x="1146" y="1"/>
                    <a:pt x="100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884" name="Google Shape;12884;p67"/>
          <p:cNvGrpSpPr/>
          <p:nvPr/>
        </p:nvGrpSpPr>
        <p:grpSpPr>
          <a:xfrm>
            <a:off x="4699693" y="2424946"/>
            <a:ext cx="354336" cy="353984"/>
            <a:chOff x="4699693" y="2424946"/>
            <a:chExt cx="354336" cy="353984"/>
          </a:xfrm>
        </p:grpSpPr>
        <p:sp>
          <p:nvSpPr>
            <p:cNvPr id="12885" name="Google Shape;12885;p67"/>
            <p:cNvSpPr/>
            <p:nvPr/>
          </p:nvSpPr>
          <p:spPr>
            <a:xfrm>
              <a:off x="4699693" y="2424946"/>
              <a:ext cx="354336" cy="353984"/>
            </a:xfrm>
            <a:custGeom>
              <a:rect b="b" l="l" r="r" t="t"/>
              <a:pathLst>
                <a:path extrusionOk="0" h="11062" w="11073">
                  <a:moveTo>
                    <a:pt x="8144" y="358"/>
                  </a:moveTo>
                  <a:lnTo>
                    <a:pt x="8144" y="358"/>
                  </a:lnTo>
                  <a:cubicBezTo>
                    <a:pt x="7751" y="715"/>
                    <a:pt x="7191" y="1311"/>
                    <a:pt x="6977" y="1965"/>
                  </a:cubicBezTo>
                  <a:cubicBezTo>
                    <a:pt x="6429" y="1680"/>
                    <a:pt x="5822" y="1537"/>
                    <a:pt x="5179" y="1537"/>
                  </a:cubicBezTo>
                  <a:cubicBezTo>
                    <a:pt x="4917" y="1537"/>
                    <a:pt x="4643" y="1549"/>
                    <a:pt x="4393" y="1573"/>
                  </a:cubicBezTo>
                  <a:cubicBezTo>
                    <a:pt x="5286" y="1084"/>
                    <a:pt x="6239" y="775"/>
                    <a:pt x="6941" y="596"/>
                  </a:cubicBezTo>
                  <a:cubicBezTo>
                    <a:pt x="7418" y="477"/>
                    <a:pt x="7834" y="406"/>
                    <a:pt x="8144" y="358"/>
                  </a:cubicBezTo>
                  <a:close/>
                  <a:moveTo>
                    <a:pt x="8263" y="3585"/>
                  </a:moveTo>
                  <a:cubicBezTo>
                    <a:pt x="8442" y="3870"/>
                    <a:pt x="8573" y="4168"/>
                    <a:pt x="8680" y="4478"/>
                  </a:cubicBezTo>
                  <a:cubicBezTo>
                    <a:pt x="8727" y="4609"/>
                    <a:pt x="8811" y="4728"/>
                    <a:pt x="8942" y="4787"/>
                  </a:cubicBezTo>
                  <a:cubicBezTo>
                    <a:pt x="9013" y="4817"/>
                    <a:pt x="9085" y="4832"/>
                    <a:pt x="9154" y="4832"/>
                  </a:cubicBezTo>
                  <a:cubicBezTo>
                    <a:pt x="9224" y="4832"/>
                    <a:pt x="9293" y="4817"/>
                    <a:pt x="9358" y="4787"/>
                  </a:cubicBezTo>
                  <a:lnTo>
                    <a:pt x="10632" y="4251"/>
                  </a:lnTo>
                  <a:lnTo>
                    <a:pt x="10632" y="4251"/>
                  </a:lnTo>
                  <a:lnTo>
                    <a:pt x="10311" y="5192"/>
                  </a:lnTo>
                  <a:cubicBezTo>
                    <a:pt x="10239" y="5406"/>
                    <a:pt x="10239" y="5644"/>
                    <a:pt x="10311" y="5847"/>
                  </a:cubicBezTo>
                  <a:lnTo>
                    <a:pt x="10632" y="6787"/>
                  </a:lnTo>
                  <a:lnTo>
                    <a:pt x="9358" y="6252"/>
                  </a:lnTo>
                  <a:cubicBezTo>
                    <a:pt x="9293" y="6222"/>
                    <a:pt x="9221" y="6207"/>
                    <a:pt x="9150" y="6207"/>
                  </a:cubicBezTo>
                  <a:cubicBezTo>
                    <a:pt x="9079" y="6207"/>
                    <a:pt x="9007" y="6222"/>
                    <a:pt x="8942" y="6252"/>
                  </a:cubicBezTo>
                  <a:cubicBezTo>
                    <a:pt x="8811" y="6311"/>
                    <a:pt x="8727" y="6430"/>
                    <a:pt x="8680" y="6561"/>
                  </a:cubicBezTo>
                  <a:cubicBezTo>
                    <a:pt x="8584" y="6871"/>
                    <a:pt x="8442" y="7192"/>
                    <a:pt x="8263" y="7454"/>
                  </a:cubicBezTo>
                  <a:cubicBezTo>
                    <a:pt x="8144" y="6871"/>
                    <a:pt x="8084" y="6204"/>
                    <a:pt x="8084" y="5525"/>
                  </a:cubicBezTo>
                  <a:cubicBezTo>
                    <a:pt x="8084" y="4835"/>
                    <a:pt x="8144" y="4168"/>
                    <a:pt x="8263" y="3585"/>
                  </a:cubicBezTo>
                  <a:close/>
                  <a:moveTo>
                    <a:pt x="3084" y="2382"/>
                  </a:moveTo>
                  <a:cubicBezTo>
                    <a:pt x="2774" y="3323"/>
                    <a:pt x="2608" y="4406"/>
                    <a:pt x="2608" y="5549"/>
                  </a:cubicBezTo>
                  <a:cubicBezTo>
                    <a:pt x="2608" y="6680"/>
                    <a:pt x="2774" y="7764"/>
                    <a:pt x="3084" y="8716"/>
                  </a:cubicBezTo>
                  <a:cubicBezTo>
                    <a:pt x="2917" y="8597"/>
                    <a:pt x="2774" y="8502"/>
                    <a:pt x="2631" y="8395"/>
                  </a:cubicBezTo>
                  <a:cubicBezTo>
                    <a:pt x="2024" y="7919"/>
                    <a:pt x="1607" y="7276"/>
                    <a:pt x="1191" y="6657"/>
                  </a:cubicBezTo>
                  <a:cubicBezTo>
                    <a:pt x="941" y="6264"/>
                    <a:pt x="691" y="5883"/>
                    <a:pt x="393" y="5537"/>
                  </a:cubicBezTo>
                  <a:cubicBezTo>
                    <a:pt x="691" y="5180"/>
                    <a:pt x="953" y="4787"/>
                    <a:pt x="1191" y="4418"/>
                  </a:cubicBezTo>
                  <a:cubicBezTo>
                    <a:pt x="1607" y="3799"/>
                    <a:pt x="2036" y="3156"/>
                    <a:pt x="2631" y="2680"/>
                  </a:cubicBezTo>
                  <a:cubicBezTo>
                    <a:pt x="2786" y="2573"/>
                    <a:pt x="2929" y="2466"/>
                    <a:pt x="3084" y="2382"/>
                  </a:cubicBezTo>
                  <a:close/>
                  <a:moveTo>
                    <a:pt x="6370" y="2073"/>
                  </a:moveTo>
                  <a:cubicBezTo>
                    <a:pt x="6668" y="2168"/>
                    <a:pt x="6965" y="2323"/>
                    <a:pt x="7239" y="2501"/>
                  </a:cubicBezTo>
                  <a:cubicBezTo>
                    <a:pt x="7180" y="2680"/>
                    <a:pt x="7132" y="2858"/>
                    <a:pt x="7084" y="3049"/>
                  </a:cubicBezTo>
                  <a:cubicBezTo>
                    <a:pt x="7072" y="3144"/>
                    <a:pt x="7120" y="3228"/>
                    <a:pt x="7203" y="3239"/>
                  </a:cubicBezTo>
                  <a:lnTo>
                    <a:pt x="7251" y="3239"/>
                  </a:lnTo>
                  <a:cubicBezTo>
                    <a:pt x="7322" y="3239"/>
                    <a:pt x="7382" y="3204"/>
                    <a:pt x="7406" y="3120"/>
                  </a:cubicBezTo>
                  <a:cubicBezTo>
                    <a:pt x="7441" y="2977"/>
                    <a:pt x="7489" y="2847"/>
                    <a:pt x="7525" y="2704"/>
                  </a:cubicBezTo>
                  <a:cubicBezTo>
                    <a:pt x="7727" y="2858"/>
                    <a:pt x="7882" y="3037"/>
                    <a:pt x="8037" y="3228"/>
                  </a:cubicBezTo>
                  <a:cubicBezTo>
                    <a:pt x="7870" y="3894"/>
                    <a:pt x="7787" y="4704"/>
                    <a:pt x="7787" y="5525"/>
                  </a:cubicBezTo>
                  <a:cubicBezTo>
                    <a:pt x="7787" y="6335"/>
                    <a:pt x="7870" y="7145"/>
                    <a:pt x="8037" y="7811"/>
                  </a:cubicBezTo>
                  <a:cubicBezTo>
                    <a:pt x="7870" y="7990"/>
                    <a:pt x="7691" y="8169"/>
                    <a:pt x="7501" y="8335"/>
                  </a:cubicBezTo>
                  <a:cubicBezTo>
                    <a:pt x="7263" y="7526"/>
                    <a:pt x="7120" y="6549"/>
                    <a:pt x="7120" y="5525"/>
                  </a:cubicBezTo>
                  <a:cubicBezTo>
                    <a:pt x="7120" y="4930"/>
                    <a:pt x="7156" y="4359"/>
                    <a:pt x="7251" y="3811"/>
                  </a:cubicBezTo>
                  <a:cubicBezTo>
                    <a:pt x="7263" y="3716"/>
                    <a:pt x="7203" y="3632"/>
                    <a:pt x="7120" y="3632"/>
                  </a:cubicBezTo>
                  <a:cubicBezTo>
                    <a:pt x="7112" y="3631"/>
                    <a:pt x="7104" y="3631"/>
                    <a:pt x="7096" y="3631"/>
                  </a:cubicBezTo>
                  <a:cubicBezTo>
                    <a:pt x="7011" y="3631"/>
                    <a:pt x="6941" y="3687"/>
                    <a:pt x="6941" y="3763"/>
                  </a:cubicBezTo>
                  <a:cubicBezTo>
                    <a:pt x="6846" y="4335"/>
                    <a:pt x="6799" y="4906"/>
                    <a:pt x="6799" y="5525"/>
                  </a:cubicBezTo>
                  <a:cubicBezTo>
                    <a:pt x="6799" y="6621"/>
                    <a:pt x="6953" y="7680"/>
                    <a:pt x="7239" y="8538"/>
                  </a:cubicBezTo>
                  <a:cubicBezTo>
                    <a:pt x="6965" y="8716"/>
                    <a:pt x="6668" y="8871"/>
                    <a:pt x="6370" y="8978"/>
                  </a:cubicBezTo>
                  <a:cubicBezTo>
                    <a:pt x="6167" y="8002"/>
                    <a:pt x="6060" y="6787"/>
                    <a:pt x="6060" y="5525"/>
                  </a:cubicBezTo>
                  <a:cubicBezTo>
                    <a:pt x="6060" y="4251"/>
                    <a:pt x="6179" y="3037"/>
                    <a:pt x="6370" y="2073"/>
                  </a:cubicBezTo>
                  <a:close/>
                  <a:moveTo>
                    <a:pt x="5429" y="1870"/>
                  </a:moveTo>
                  <a:cubicBezTo>
                    <a:pt x="5644" y="1894"/>
                    <a:pt x="5846" y="1930"/>
                    <a:pt x="6060" y="1977"/>
                  </a:cubicBezTo>
                  <a:cubicBezTo>
                    <a:pt x="5846" y="2977"/>
                    <a:pt x="5727" y="4228"/>
                    <a:pt x="5727" y="5525"/>
                  </a:cubicBezTo>
                  <a:cubicBezTo>
                    <a:pt x="5727" y="6811"/>
                    <a:pt x="5846" y="8061"/>
                    <a:pt x="6060" y="9062"/>
                  </a:cubicBezTo>
                  <a:cubicBezTo>
                    <a:pt x="5846" y="9109"/>
                    <a:pt x="5644" y="9157"/>
                    <a:pt x="5429" y="9169"/>
                  </a:cubicBezTo>
                  <a:cubicBezTo>
                    <a:pt x="5179" y="8157"/>
                    <a:pt x="5048" y="6859"/>
                    <a:pt x="5048" y="5525"/>
                  </a:cubicBezTo>
                  <a:cubicBezTo>
                    <a:pt x="5048" y="4180"/>
                    <a:pt x="5179" y="2906"/>
                    <a:pt x="5429" y="1870"/>
                  </a:cubicBezTo>
                  <a:close/>
                  <a:moveTo>
                    <a:pt x="5108" y="1894"/>
                  </a:moveTo>
                  <a:cubicBezTo>
                    <a:pt x="4870" y="2918"/>
                    <a:pt x="4739" y="4216"/>
                    <a:pt x="4739" y="5537"/>
                  </a:cubicBezTo>
                  <a:cubicBezTo>
                    <a:pt x="4739" y="6859"/>
                    <a:pt x="4870" y="8157"/>
                    <a:pt x="5108" y="9181"/>
                  </a:cubicBezTo>
                  <a:cubicBezTo>
                    <a:pt x="4834" y="9181"/>
                    <a:pt x="4572" y="9157"/>
                    <a:pt x="4334" y="9121"/>
                  </a:cubicBezTo>
                  <a:cubicBezTo>
                    <a:pt x="4096" y="8109"/>
                    <a:pt x="3965" y="6847"/>
                    <a:pt x="3965" y="5537"/>
                  </a:cubicBezTo>
                  <a:cubicBezTo>
                    <a:pt x="3965" y="4692"/>
                    <a:pt x="4001" y="3882"/>
                    <a:pt x="4108" y="3120"/>
                  </a:cubicBezTo>
                  <a:cubicBezTo>
                    <a:pt x="4120" y="3025"/>
                    <a:pt x="4060" y="2942"/>
                    <a:pt x="3977" y="2930"/>
                  </a:cubicBezTo>
                  <a:cubicBezTo>
                    <a:pt x="3969" y="2929"/>
                    <a:pt x="3961" y="2928"/>
                    <a:pt x="3953" y="2928"/>
                  </a:cubicBezTo>
                  <a:cubicBezTo>
                    <a:pt x="3870" y="2928"/>
                    <a:pt x="3809" y="2985"/>
                    <a:pt x="3798" y="3061"/>
                  </a:cubicBezTo>
                  <a:cubicBezTo>
                    <a:pt x="3691" y="3835"/>
                    <a:pt x="3631" y="4656"/>
                    <a:pt x="3631" y="5525"/>
                  </a:cubicBezTo>
                  <a:cubicBezTo>
                    <a:pt x="3631" y="6799"/>
                    <a:pt x="3751" y="8038"/>
                    <a:pt x="3977" y="9038"/>
                  </a:cubicBezTo>
                  <a:cubicBezTo>
                    <a:pt x="3810" y="8990"/>
                    <a:pt x="3643" y="8943"/>
                    <a:pt x="3477" y="8883"/>
                  </a:cubicBezTo>
                  <a:cubicBezTo>
                    <a:pt x="3108" y="7907"/>
                    <a:pt x="2905" y="6740"/>
                    <a:pt x="2905" y="5525"/>
                  </a:cubicBezTo>
                  <a:cubicBezTo>
                    <a:pt x="2905" y="4299"/>
                    <a:pt x="3096" y="3144"/>
                    <a:pt x="3477" y="2156"/>
                  </a:cubicBezTo>
                  <a:cubicBezTo>
                    <a:pt x="3631" y="2096"/>
                    <a:pt x="3798" y="2037"/>
                    <a:pt x="3977" y="2013"/>
                  </a:cubicBezTo>
                  <a:lnTo>
                    <a:pt x="3977" y="2013"/>
                  </a:lnTo>
                  <a:cubicBezTo>
                    <a:pt x="3941" y="2132"/>
                    <a:pt x="3929" y="2251"/>
                    <a:pt x="3893" y="2382"/>
                  </a:cubicBezTo>
                  <a:cubicBezTo>
                    <a:pt x="3881" y="2466"/>
                    <a:pt x="3941" y="2561"/>
                    <a:pt x="4036" y="2573"/>
                  </a:cubicBezTo>
                  <a:lnTo>
                    <a:pt x="4060" y="2573"/>
                  </a:lnTo>
                  <a:cubicBezTo>
                    <a:pt x="4132" y="2573"/>
                    <a:pt x="4215" y="2513"/>
                    <a:pt x="4227" y="2442"/>
                  </a:cubicBezTo>
                  <a:cubicBezTo>
                    <a:pt x="4262" y="2263"/>
                    <a:pt x="4298" y="2096"/>
                    <a:pt x="4334" y="1954"/>
                  </a:cubicBezTo>
                  <a:cubicBezTo>
                    <a:pt x="4572" y="1906"/>
                    <a:pt x="4834" y="1894"/>
                    <a:pt x="5108" y="1894"/>
                  </a:cubicBezTo>
                  <a:close/>
                  <a:moveTo>
                    <a:pt x="6953" y="9050"/>
                  </a:moveTo>
                  <a:cubicBezTo>
                    <a:pt x="7180" y="9716"/>
                    <a:pt x="7739" y="10312"/>
                    <a:pt x="8132" y="10669"/>
                  </a:cubicBezTo>
                  <a:cubicBezTo>
                    <a:pt x="7811" y="10621"/>
                    <a:pt x="7394" y="10550"/>
                    <a:pt x="6918" y="10431"/>
                  </a:cubicBezTo>
                  <a:cubicBezTo>
                    <a:pt x="6227" y="10252"/>
                    <a:pt x="5286" y="9955"/>
                    <a:pt x="4358" y="9431"/>
                  </a:cubicBezTo>
                  <a:lnTo>
                    <a:pt x="4358" y="9431"/>
                  </a:lnTo>
                  <a:cubicBezTo>
                    <a:pt x="4620" y="9466"/>
                    <a:pt x="4870" y="9478"/>
                    <a:pt x="5155" y="9478"/>
                  </a:cubicBezTo>
                  <a:cubicBezTo>
                    <a:pt x="5786" y="9478"/>
                    <a:pt x="6406" y="9323"/>
                    <a:pt x="6953" y="9050"/>
                  </a:cubicBezTo>
                  <a:close/>
                  <a:moveTo>
                    <a:pt x="8668" y="1"/>
                  </a:moveTo>
                  <a:cubicBezTo>
                    <a:pt x="8632" y="1"/>
                    <a:pt x="7906" y="49"/>
                    <a:pt x="6882" y="299"/>
                  </a:cubicBezTo>
                  <a:cubicBezTo>
                    <a:pt x="5941" y="537"/>
                    <a:pt x="4584" y="1001"/>
                    <a:pt x="3405" y="1858"/>
                  </a:cubicBezTo>
                  <a:cubicBezTo>
                    <a:pt x="3072" y="1989"/>
                    <a:pt x="2738" y="2168"/>
                    <a:pt x="2453" y="2406"/>
                  </a:cubicBezTo>
                  <a:cubicBezTo>
                    <a:pt x="1822" y="2918"/>
                    <a:pt x="1369" y="3585"/>
                    <a:pt x="941" y="4228"/>
                  </a:cubicBezTo>
                  <a:cubicBezTo>
                    <a:pt x="655" y="4656"/>
                    <a:pt x="393" y="5061"/>
                    <a:pt x="60" y="5418"/>
                  </a:cubicBezTo>
                  <a:cubicBezTo>
                    <a:pt x="0" y="5478"/>
                    <a:pt x="0" y="5561"/>
                    <a:pt x="60" y="5644"/>
                  </a:cubicBezTo>
                  <a:cubicBezTo>
                    <a:pt x="393" y="6002"/>
                    <a:pt x="655" y="6395"/>
                    <a:pt x="941" y="6835"/>
                  </a:cubicBezTo>
                  <a:cubicBezTo>
                    <a:pt x="1369" y="7466"/>
                    <a:pt x="1822" y="8145"/>
                    <a:pt x="2453" y="8645"/>
                  </a:cubicBezTo>
                  <a:cubicBezTo>
                    <a:pt x="2750" y="8871"/>
                    <a:pt x="3072" y="9062"/>
                    <a:pt x="3405" y="9193"/>
                  </a:cubicBezTo>
                  <a:cubicBezTo>
                    <a:pt x="4584" y="10062"/>
                    <a:pt x="5941" y="10538"/>
                    <a:pt x="6882" y="10764"/>
                  </a:cubicBezTo>
                  <a:cubicBezTo>
                    <a:pt x="7894" y="11014"/>
                    <a:pt x="8632" y="11062"/>
                    <a:pt x="8668" y="11062"/>
                  </a:cubicBezTo>
                  <a:lnTo>
                    <a:pt x="8680" y="11062"/>
                  </a:lnTo>
                  <a:cubicBezTo>
                    <a:pt x="8751" y="11062"/>
                    <a:pt x="8811" y="11014"/>
                    <a:pt x="8823" y="10955"/>
                  </a:cubicBezTo>
                  <a:cubicBezTo>
                    <a:pt x="8858" y="10871"/>
                    <a:pt x="8823" y="10800"/>
                    <a:pt x="8763" y="10776"/>
                  </a:cubicBezTo>
                  <a:cubicBezTo>
                    <a:pt x="8751" y="10752"/>
                    <a:pt x="7549" y="9883"/>
                    <a:pt x="7275" y="8907"/>
                  </a:cubicBezTo>
                  <a:cubicBezTo>
                    <a:pt x="7382" y="8847"/>
                    <a:pt x="7489" y="8776"/>
                    <a:pt x="7596" y="8692"/>
                  </a:cubicBezTo>
                  <a:cubicBezTo>
                    <a:pt x="8263" y="8181"/>
                    <a:pt x="8763" y="7454"/>
                    <a:pt x="9001" y="6645"/>
                  </a:cubicBezTo>
                  <a:cubicBezTo>
                    <a:pt x="9025" y="6609"/>
                    <a:pt x="9049" y="6561"/>
                    <a:pt x="9096" y="6549"/>
                  </a:cubicBezTo>
                  <a:cubicBezTo>
                    <a:pt x="9120" y="6531"/>
                    <a:pt x="9147" y="6523"/>
                    <a:pt x="9172" y="6523"/>
                  </a:cubicBezTo>
                  <a:cubicBezTo>
                    <a:pt x="9198" y="6523"/>
                    <a:pt x="9221" y="6531"/>
                    <a:pt x="9239" y="6549"/>
                  </a:cubicBezTo>
                  <a:lnTo>
                    <a:pt x="10835" y="7228"/>
                  </a:lnTo>
                  <a:cubicBezTo>
                    <a:pt x="10855" y="7240"/>
                    <a:pt x="10878" y="7246"/>
                    <a:pt x="10900" y="7246"/>
                  </a:cubicBezTo>
                  <a:cubicBezTo>
                    <a:pt x="10941" y="7246"/>
                    <a:pt x="10982" y="7227"/>
                    <a:pt x="11013" y="7204"/>
                  </a:cubicBezTo>
                  <a:cubicBezTo>
                    <a:pt x="11061" y="7157"/>
                    <a:pt x="11073" y="7097"/>
                    <a:pt x="11061" y="7038"/>
                  </a:cubicBezTo>
                  <a:lnTo>
                    <a:pt x="10632" y="5740"/>
                  </a:lnTo>
                  <a:cubicBezTo>
                    <a:pt x="10585" y="5597"/>
                    <a:pt x="10585" y="5442"/>
                    <a:pt x="10632" y="5299"/>
                  </a:cubicBezTo>
                  <a:lnTo>
                    <a:pt x="11061" y="4013"/>
                  </a:lnTo>
                  <a:cubicBezTo>
                    <a:pt x="11073" y="3954"/>
                    <a:pt x="11061" y="3882"/>
                    <a:pt x="11013" y="3847"/>
                  </a:cubicBezTo>
                  <a:cubicBezTo>
                    <a:pt x="10983" y="3824"/>
                    <a:pt x="10942" y="3810"/>
                    <a:pt x="10901" y="3810"/>
                  </a:cubicBezTo>
                  <a:cubicBezTo>
                    <a:pt x="10878" y="3810"/>
                    <a:pt x="10856" y="3814"/>
                    <a:pt x="10835" y="3823"/>
                  </a:cubicBezTo>
                  <a:lnTo>
                    <a:pt x="9239" y="4513"/>
                  </a:lnTo>
                  <a:cubicBezTo>
                    <a:pt x="9221" y="4519"/>
                    <a:pt x="9198" y="4522"/>
                    <a:pt x="9172" y="4522"/>
                  </a:cubicBezTo>
                  <a:cubicBezTo>
                    <a:pt x="9147" y="4522"/>
                    <a:pt x="9120" y="4519"/>
                    <a:pt x="9096" y="4513"/>
                  </a:cubicBezTo>
                  <a:cubicBezTo>
                    <a:pt x="9049" y="4490"/>
                    <a:pt x="9025" y="4454"/>
                    <a:pt x="9001" y="4406"/>
                  </a:cubicBezTo>
                  <a:cubicBezTo>
                    <a:pt x="8763" y="3597"/>
                    <a:pt x="8263" y="2870"/>
                    <a:pt x="7596" y="2370"/>
                  </a:cubicBezTo>
                  <a:lnTo>
                    <a:pt x="7275" y="2144"/>
                  </a:lnTo>
                  <a:cubicBezTo>
                    <a:pt x="7561" y="1192"/>
                    <a:pt x="8751" y="299"/>
                    <a:pt x="8763" y="287"/>
                  </a:cubicBezTo>
                  <a:cubicBezTo>
                    <a:pt x="8823" y="239"/>
                    <a:pt x="8846" y="168"/>
                    <a:pt x="8823" y="108"/>
                  </a:cubicBezTo>
                  <a:cubicBezTo>
                    <a:pt x="8799" y="25"/>
                    <a:pt x="8739" y="1"/>
                    <a:pt x="8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6" name="Google Shape;12886;p67"/>
            <p:cNvSpPr/>
            <p:nvPr/>
          </p:nvSpPr>
          <p:spPr>
            <a:xfrm>
              <a:off x="4738157" y="2573938"/>
              <a:ext cx="38144" cy="38112"/>
            </a:xfrm>
            <a:custGeom>
              <a:rect b="b" l="l" r="r" t="t"/>
              <a:pathLst>
                <a:path extrusionOk="0" h="1191" w="1192">
                  <a:moveTo>
                    <a:pt x="596" y="346"/>
                  </a:moveTo>
                  <a:cubicBezTo>
                    <a:pt x="751" y="346"/>
                    <a:pt x="870" y="465"/>
                    <a:pt x="870" y="607"/>
                  </a:cubicBezTo>
                  <a:cubicBezTo>
                    <a:pt x="870" y="762"/>
                    <a:pt x="751" y="881"/>
                    <a:pt x="596" y="881"/>
                  </a:cubicBezTo>
                  <a:cubicBezTo>
                    <a:pt x="453" y="881"/>
                    <a:pt x="334" y="762"/>
                    <a:pt x="334" y="607"/>
                  </a:cubicBezTo>
                  <a:cubicBezTo>
                    <a:pt x="334" y="465"/>
                    <a:pt x="453" y="346"/>
                    <a:pt x="596" y="346"/>
                  </a:cubicBezTo>
                  <a:close/>
                  <a:moveTo>
                    <a:pt x="596" y="0"/>
                  </a:moveTo>
                  <a:cubicBezTo>
                    <a:pt x="274" y="0"/>
                    <a:pt x="1" y="274"/>
                    <a:pt x="1" y="596"/>
                  </a:cubicBezTo>
                  <a:cubicBezTo>
                    <a:pt x="1" y="929"/>
                    <a:pt x="274" y="1191"/>
                    <a:pt x="596" y="1191"/>
                  </a:cubicBezTo>
                  <a:cubicBezTo>
                    <a:pt x="929" y="1191"/>
                    <a:pt x="1191" y="929"/>
                    <a:pt x="1191" y="596"/>
                  </a:cubicBezTo>
                  <a:cubicBezTo>
                    <a:pt x="1191" y="274"/>
                    <a:pt x="929" y="0"/>
                    <a:pt x="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87" name="Google Shape;12887;p67"/>
          <p:cNvSpPr/>
          <p:nvPr/>
        </p:nvSpPr>
        <p:spPr>
          <a:xfrm>
            <a:off x="5809901" y="2424594"/>
            <a:ext cx="331520" cy="354720"/>
          </a:xfrm>
          <a:custGeom>
            <a:rect b="b" l="l" r="r" t="t"/>
            <a:pathLst>
              <a:path extrusionOk="0" h="11085" w="10360">
                <a:moveTo>
                  <a:pt x="6395" y="5179"/>
                </a:moveTo>
                <a:cubicBezTo>
                  <a:pt x="6490" y="5179"/>
                  <a:pt x="6573" y="5251"/>
                  <a:pt x="6573" y="5358"/>
                </a:cubicBezTo>
                <a:cubicBezTo>
                  <a:pt x="6573" y="5453"/>
                  <a:pt x="6490" y="5536"/>
                  <a:pt x="6395" y="5536"/>
                </a:cubicBezTo>
                <a:lnTo>
                  <a:pt x="6216" y="5536"/>
                </a:lnTo>
                <a:cubicBezTo>
                  <a:pt x="6121" y="5536"/>
                  <a:pt x="6037" y="5441"/>
                  <a:pt x="6037" y="5358"/>
                </a:cubicBezTo>
                <a:cubicBezTo>
                  <a:pt x="6037" y="5263"/>
                  <a:pt x="6133" y="5179"/>
                  <a:pt x="6216" y="5179"/>
                </a:cubicBezTo>
                <a:close/>
                <a:moveTo>
                  <a:pt x="4132" y="5191"/>
                </a:moveTo>
                <a:cubicBezTo>
                  <a:pt x="4239" y="5191"/>
                  <a:pt x="4311" y="5274"/>
                  <a:pt x="4311" y="5370"/>
                </a:cubicBezTo>
                <a:cubicBezTo>
                  <a:pt x="4311" y="5477"/>
                  <a:pt x="4228" y="5548"/>
                  <a:pt x="4132" y="5548"/>
                </a:cubicBezTo>
                <a:lnTo>
                  <a:pt x="3954" y="5548"/>
                </a:lnTo>
                <a:cubicBezTo>
                  <a:pt x="3847" y="5548"/>
                  <a:pt x="3775" y="5453"/>
                  <a:pt x="3775" y="5370"/>
                </a:cubicBezTo>
                <a:cubicBezTo>
                  <a:pt x="3775" y="5274"/>
                  <a:pt x="3870" y="5191"/>
                  <a:pt x="3954" y="5191"/>
                </a:cubicBezTo>
                <a:close/>
                <a:moveTo>
                  <a:pt x="9776" y="4727"/>
                </a:moveTo>
                <a:lnTo>
                  <a:pt x="9776" y="4727"/>
                </a:lnTo>
                <a:cubicBezTo>
                  <a:pt x="9943" y="4917"/>
                  <a:pt x="10038" y="5179"/>
                  <a:pt x="10038" y="5453"/>
                </a:cubicBezTo>
                <a:cubicBezTo>
                  <a:pt x="10038" y="6084"/>
                  <a:pt x="9538" y="6584"/>
                  <a:pt x="8907" y="6584"/>
                </a:cubicBezTo>
                <a:lnTo>
                  <a:pt x="6633" y="6584"/>
                </a:lnTo>
                <a:cubicBezTo>
                  <a:pt x="6525" y="6441"/>
                  <a:pt x="6454" y="6263"/>
                  <a:pt x="6418" y="6072"/>
                </a:cubicBezTo>
                <a:lnTo>
                  <a:pt x="6418" y="6072"/>
                </a:lnTo>
                <a:lnTo>
                  <a:pt x="8716" y="6167"/>
                </a:lnTo>
                <a:cubicBezTo>
                  <a:pt x="8744" y="6170"/>
                  <a:pt x="8771" y="6171"/>
                  <a:pt x="8798" y="6171"/>
                </a:cubicBezTo>
                <a:cubicBezTo>
                  <a:pt x="9066" y="6171"/>
                  <a:pt x="9318" y="6064"/>
                  <a:pt x="9502" y="5870"/>
                </a:cubicBezTo>
                <a:cubicBezTo>
                  <a:pt x="9716" y="5667"/>
                  <a:pt x="9835" y="5394"/>
                  <a:pt x="9835" y="5096"/>
                </a:cubicBezTo>
                <a:cubicBezTo>
                  <a:pt x="9835" y="4965"/>
                  <a:pt x="9800" y="4846"/>
                  <a:pt x="9776" y="4727"/>
                </a:cubicBezTo>
                <a:close/>
                <a:moveTo>
                  <a:pt x="3966" y="6763"/>
                </a:moveTo>
                <a:lnTo>
                  <a:pt x="3966" y="7441"/>
                </a:lnTo>
                <a:lnTo>
                  <a:pt x="3978" y="7441"/>
                </a:lnTo>
                <a:cubicBezTo>
                  <a:pt x="3585" y="7775"/>
                  <a:pt x="3096" y="7977"/>
                  <a:pt x="2573" y="7977"/>
                </a:cubicBezTo>
                <a:lnTo>
                  <a:pt x="2049" y="7977"/>
                </a:lnTo>
                <a:cubicBezTo>
                  <a:pt x="1846" y="7977"/>
                  <a:pt x="1632" y="8037"/>
                  <a:pt x="1465" y="8156"/>
                </a:cubicBezTo>
                <a:cubicBezTo>
                  <a:pt x="1656" y="7822"/>
                  <a:pt x="1989" y="7596"/>
                  <a:pt x="2394" y="7596"/>
                </a:cubicBezTo>
                <a:cubicBezTo>
                  <a:pt x="3049" y="7596"/>
                  <a:pt x="3632" y="7275"/>
                  <a:pt x="3966" y="6763"/>
                </a:cubicBezTo>
                <a:close/>
                <a:moveTo>
                  <a:pt x="5132" y="357"/>
                </a:moveTo>
                <a:cubicBezTo>
                  <a:pt x="5621" y="357"/>
                  <a:pt x="6085" y="560"/>
                  <a:pt x="6406" y="917"/>
                </a:cubicBezTo>
                <a:cubicBezTo>
                  <a:pt x="6740" y="1274"/>
                  <a:pt x="6906" y="1762"/>
                  <a:pt x="6847" y="2238"/>
                </a:cubicBezTo>
                <a:lnTo>
                  <a:pt x="6573" y="4941"/>
                </a:lnTo>
                <a:cubicBezTo>
                  <a:pt x="6502" y="4905"/>
                  <a:pt x="6430" y="4882"/>
                  <a:pt x="6347" y="4882"/>
                </a:cubicBezTo>
                <a:lnTo>
                  <a:pt x="6168" y="4882"/>
                </a:lnTo>
                <a:cubicBezTo>
                  <a:pt x="5894" y="4882"/>
                  <a:pt x="5668" y="5096"/>
                  <a:pt x="5668" y="5382"/>
                </a:cubicBezTo>
                <a:cubicBezTo>
                  <a:pt x="5668" y="5608"/>
                  <a:pt x="5811" y="5798"/>
                  <a:pt x="6025" y="5870"/>
                </a:cubicBezTo>
                <a:cubicBezTo>
                  <a:pt x="6133" y="6822"/>
                  <a:pt x="6954" y="7596"/>
                  <a:pt x="7942" y="7596"/>
                </a:cubicBezTo>
                <a:cubicBezTo>
                  <a:pt x="8347" y="7596"/>
                  <a:pt x="8692" y="7822"/>
                  <a:pt x="8871" y="8156"/>
                </a:cubicBezTo>
                <a:cubicBezTo>
                  <a:pt x="8704" y="8049"/>
                  <a:pt x="8514" y="7977"/>
                  <a:pt x="8288" y="7977"/>
                </a:cubicBezTo>
                <a:lnTo>
                  <a:pt x="7764" y="7977"/>
                </a:lnTo>
                <a:cubicBezTo>
                  <a:pt x="7240" y="7977"/>
                  <a:pt x="6752" y="7775"/>
                  <a:pt x="6371" y="7441"/>
                </a:cubicBezTo>
                <a:lnTo>
                  <a:pt x="6371" y="7275"/>
                </a:lnTo>
                <a:cubicBezTo>
                  <a:pt x="6371" y="7179"/>
                  <a:pt x="6287" y="7108"/>
                  <a:pt x="6204" y="7108"/>
                </a:cubicBezTo>
                <a:cubicBezTo>
                  <a:pt x="6121" y="7108"/>
                  <a:pt x="6037" y="7179"/>
                  <a:pt x="6037" y="7275"/>
                </a:cubicBezTo>
                <a:lnTo>
                  <a:pt x="6037" y="9704"/>
                </a:lnTo>
                <a:cubicBezTo>
                  <a:pt x="6037" y="10180"/>
                  <a:pt x="6395" y="10573"/>
                  <a:pt x="6871" y="10632"/>
                </a:cubicBezTo>
                <a:cubicBezTo>
                  <a:pt x="6906" y="10644"/>
                  <a:pt x="6945" y="10650"/>
                  <a:pt x="6984" y="10650"/>
                </a:cubicBezTo>
                <a:cubicBezTo>
                  <a:pt x="7023" y="10650"/>
                  <a:pt x="7061" y="10644"/>
                  <a:pt x="7097" y="10632"/>
                </a:cubicBezTo>
                <a:lnTo>
                  <a:pt x="7097" y="10632"/>
                </a:lnTo>
                <a:cubicBezTo>
                  <a:pt x="6966" y="10716"/>
                  <a:pt x="6799" y="10751"/>
                  <a:pt x="6621" y="10751"/>
                </a:cubicBezTo>
                <a:cubicBezTo>
                  <a:pt x="6085" y="10751"/>
                  <a:pt x="5656" y="10323"/>
                  <a:pt x="5656" y="9787"/>
                </a:cubicBezTo>
                <a:lnTo>
                  <a:pt x="5656" y="7608"/>
                </a:lnTo>
                <a:cubicBezTo>
                  <a:pt x="5656" y="7334"/>
                  <a:pt x="5430" y="7108"/>
                  <a:pt x="5144" y="7108"/>
                </a:cubicBezTo>
                <a:cubicBezTo>
                  <a:pt x="4859" y="7108"/>
                  <a:pt x="4644" y="7334"/>
                  <a:pt x="4644" y="7608"/>
                </a:cubicBezTo>
                <a:lnTo>
                  <a:pt x="4644" y="9787"/>
                </a:lnTo>
                <a:cubicBezTo>
                  <a:pt x="4644" y="10323"/>
                  <a:pt x="4204" y="10751"/>
                  <a:pt x="3668" y="10751"/>
                </a:cubicBezTo>
                <a:cubicBezTo>
                  <a:pt x="3513" y="10751"/>
                  <a:pt x="3347" y="10716"/>
                  <a:pt x="3192" y="10632"/>
                </a:cubicBezTo>
                <a:lnTo>
                  <a:pt x="3192" y="10632"/>
                </a:lnTo>
                <a:cubicBezTo>
                  <a:pt x="3233" y="10644"/>
                  <a:pt x="3272" y="10650"/>
                  <a:pt x="3309" y="10650"/>
                </a:cubicBezTo>
                <a:cubicBezTo>
                  <a:pt x="3347" y="10650"/>
                  <a:pt x="3382" y="10644"/>
                  <a:pt x="3418" y="10632"/>
                </a:cubicBezTo>
                <a:cubicBezTo>
                  <a:pt x="3894" y="10573"/>
                  <a:pt x="4251" y="10180"/>
                  <a:pt x="4251" y="9704"/>
                </a:cubicBezTo>
                <a:lnTo>
                  <a:pt x="4251" y="5858"/>
                </a:lnTo>
                <a:cubicBezTo>
                  <a:pt x="4466" y="5786"/>
                  <a:pt x="4597" y="5608"/>
                  <a:pt x="4597" y="5382"/>
                </a:cubicBezTo>
                <a:cubicBezTo>
                  <a:pt x="4597" y="5096"/>
                  <a:pt x="4370" y="4882"/>
                  <a:pt x="4085" y="4882"/>
                </a:cubicBezTo>
                <a:lnTo>
                  <a:pt x="3906" y="4882"/>
                </a:lnTo>
                <a:cubicBezTo>
                  <a:pt x="3823" y="4882"/>
                  <a:pt x="3751" y="4893"/>
                  <a:pt x="3692" y="4941"/>
                </a:cubicBezTo>
                <a:lnTo>
                  <a:pt x="3418" y="2238"/>
                </a:lnTo>
                <a:cubicBezTo>
                  <a:pt x="3370" y="1762"/>
                  <a:pt x="3525" y="1274"/>
                  <a:pt x="3847" y="917"/>
                </a:cubicBezTo>
                <a:cubicBezTo>
                  <a:pt x="4180" y="560"/>
                  <a:pt x="4644" y="357"/>
                  <a:pt x="5132" y="357"/>
                </a:cubicBezTo>
                <a:close/>
                <a:moveTo>
                  <a:pt x="5180" y="0"/>
                </a:moveTo>
                <a:cubicBezTo>
                  <a:pt x="4597" y="0"/>
                  <a:pt x="4049" y="238"/>
                  <a:pt x="3656" y="667"/>
                </a:cubicBezTo>
                <a:cubicBezTo>
                  <a:pt x="3275" y="1095"/>
                  <a:pt x="3073" y="1667"/>
                  <a:pt x="3132" y="2238"/>
                </a:cubicBezTo>
                <a:lnTo>
                  <a:pt x="3454" y="5370"/>
                </a:lnTo>
                <a:cubicBezTo>
                  <a:pt x="3454" y="5513"/>
                  <a:pt x="3525" y="5667"/>
                  <a:pt x="3644" y="5751"/>
                </a:cubicBezTo>
                <a:lnTo>
                  <a:pt x="1620" y="5846"/>
                </a:lnTo>
                <a:cubicBezTo>
                  <a:pt x="1605" y="5847"/>
                  <a:pt x="1590" y="5847"/>
                  <a:pt x="1575" y="5847"/>
                </a:cubicBezTo>
                <a:cubicBezTo>
                  <a:pt x="1379" y="5847"/>
                  <a:pt x="1205" y="5775"/>
                  <a:pt x="1072" y="5632"/>
                </a:cubicBezTo>
                <a:cubicBezTo>
                  <a:pt x="918" y="5489"/>
                  <a:pt x="834" y="5298"/>
                  <a:pt x="834" y="5096"/>
                </a:cubicBezTo>
                <a:cubicBezTo>
                  <a:pt x="834" y="4667"/>
                  <a:pt x="1191" y="4310"/>
                  <a:pt x="1620" y="4310"/>
                </a:cubicBezTo>
                <a:lnTo>
                  <a:pt x="1703" y="4310"/>
                </a:lnTo>
                <a:cubicBezTo>
                  <a:pt x="2084" y="4310"/>
                  <a:pt x="2394" y="4001"/>
                  <a:pt x="2394" y="3631"/>
                </a:cubicBezTo>
                <a:cubicBezTo>
                  <a:pt x="2394" y="3536"/>
                  <a:pt x="2323" y="3465"/>
                  <a:pt x="2227" y="3465"/>
                </a:cubicBezTo>
                <a:cubicBezTo>
                  <a:pt x="2144" y="3465"/>
                  <a:pt x="2061" y="3536"/>
                  <a:pt x="2061" y="3631"/>
                </a:cubicBezTo>
                <a:cubicBezTo>
                  <a:pt x="2061" y="3822"/>
                  <a:pt x="1906" y="3989"/>
                  <a:pt x="1703" y="3989"/>
                </a:cubicBezTo>
                <a:lnTo>
                  <a:pt x="1453" y="3989"/>
                </a:lnTo>
                <a:cubicBezTo>
                  <a:pt x="656" y="3989"/>
                  <a:pt x="1" y="4643"/>
                  <a:pt x="1" y="5441"/>
                </a:cubicBezTo>
                <a:cubicBezTo>
                  <a:pt x="1" y="6251"/>
                  <a:pt x="656" y="6906"/>
                  <a:pt x="1453" y="6906"/>
                </a:cubicBezTo>
                <a:lnTo>
                  <a:pt x="2585" y="6906"/>
                </a:lnTo>
                <a:cubicBezTo>
                  <a:pt x="2680" y="6906"/>
                  <a:pt x="2751" y="6822"/>
                  <a:pt x="2751" y="6739"/>
                </a:cubicBezTo>
                <a:cubicBezTo>
                  <a:pt x="2751" y="6644"/>
                  <a:pt x="2680" y="6572"/>
                  <a:pt x="2585" y="6572"/>
                </a:cubicBezTo>
                <a:lnTo>
                  <a:pt x="1453" y="6572"/>
                </a:lnTo>
                <a:cubicBezTo>
                  <a:pt x="834" y="6572"/>
                  <a:pt x="322" y="6072"/>
                  <a:pt x="322" y="5441"/>
                </a:cubicBezTo>
                <a:cubicBezTo>
                  <a:pt x="322" y="5155"/>
                  <a:pt x="429" y="4917"/>
                  <a:pt x="596" y="4715"/>
                </a:cubicBezTo>
                <a:lnTo>
                  <a:pt x="596" y="4715"/>
                </a:lnTo>
                <a:cubicBezTo>
                  <a:pt x="549" y="4834"/>
                  <a:pt x="537" y="4965"/>
                  <a:pt x="537" y="5084"/>
                </a:cubicBezTo>
                <a:cubicBezTo>
                  <a:pt x="537" y="5382"/>
                  <a:pt x="656" y="5655"/>
                  <a:pt x="858" y="5858"/>
                </a:cubicBezTo>
                <a:cubicBezTo>
                  <a:pt x="1062" y="6050"/>
                  <a:pt x="1319" y="6156"/>
                  <a:pt x="1599" y="6156"/>
                </a:cubicBezTo>
                <a:cubicBezTo>
                  <a:pt x="1614" y="6156"/>
                  <a:pt x="1629" y="6156"/>
                  <a:pt x="1644" y="6156"/>
                </a:cubicBezTo>
                <a:lnTo>
                  <a:pt x="3954" y="6048"/>
                </a:lnTo>
                <a:lnTo>
                  <a:pt x="3954" y="6048"/>
                </a:lnTo>
                <a:cubicBezTo>
                  <a:pt x="3906" y="6251"/>
                  <a:pt x="3835" y="6406"/>
                  <a:pt x="3728" y="6572"/>
                </a:cubicBezTo>
                <a:lnTo>
                  <a:pt x="3299" y="6572"/>
                </a:lnTo>
                <a:cubicBezTo>
                  <a:pt x="3216" y="6572"/>
                  <a:pt x="3132" y="6644"/>
                  <a:pt x="3132" y="6739"/>
                </a:cubicBezTo>
                <a:cubicBezTo>
                  <a:pt x="3132" y="6822"/>
                  <a:pt x="3216" y="6906"/>
                  <a:pt x="3299" y="6906"/>
                </a:cubicBezTo>
                <a:lnTo>
                  <a:pt x="3454" y="6906"/>
                </a:lnTo>
                <a:cubicBezTo>
                  <a:pt x="3180" y="7120"/>
                  <a:pt x="2823" y="7275"/>
                  <a:pt x="2442" y="7275"/>
                </a:cubicBezTo>
                <a:cubicBezTo>
                  <a:pt x="1680" y="7275"/>
                  <a:pt x="1072" y="7882"/>
                  <a:pt x="1072" y="8644"/>
                </a:cubicBezTo>
                <a:lnTo>
                  <a:pt x="1072" y="8989"/>
                </a:lnTo>
                <a:cubicBezTo>
                  <a:pt x="1072" y="9180"/>
                  <a:pt x="906" y="9346"/>
                  <a:pt x="715" y="9346"/>
                </a:cubicBezTo>
                <a:cubicBezTo>
                  <a:pt x="620" y="9346"/>
                  <a:pt x="549" y="9418"/>
                  <a:pt x="549" y="9501"/>
                </a:cubicBezTo>
                <a:cubicBezTo>
                  <a:pt x="549" y="9596"/>
                  <a:pt x="620" y="9668"/>
                  <a:pt x="715" y="9668"/>
                </a:cubicBezTo>
                <a:cubicBezTo>
                  <a:pt x="1084" y="9668"/>
                  <a:pt x="1394" y="9358"/>
                  <a:pt x="1394" y="8989"/>
                </a:cubicBezTo>
                <a:cubicBezTo>
                  <a:pt x="1394" y="8596"/>
                  <a:pt x="1703" y="8287"/>
                  <a:pt x="2096" y="8287"/>
                </a:cubicBezTo>
                <a:lnTo>
                  <a:pt x="2620" y="8287"/>
                </a:lnTo>
                <a:cubicBezTo>
                  <a:pt x="3120" y="8287"/>
                  <a:pt x="3608" y="8132"/>
                  <a:pt x="4013" y="7834"/>
                </a:cubicBezTo>
                <a:lnTo>
                  <a:pt x="4013" y="9680"/>
                </a:lnTo>
                <a:cubicBezTo>
                  <a:pt x="4013" y="10001"/>
                  <a:pt x="3775" y="10263"/>
                  <a:pt x="3466" y="10299"/>
                </a:cubicBezTo>
                <a:cubicBezTo>
                  <a:pt x="3448" y="10300"/>
                  <a:pt x="3430" y="10301"/>
                  <a:pt x="3413" y="10301"/>
                </a:cubicBezTo>
                <a:cubicBezTo>
                  <a:pt x="3254" y="10301"/>
                  <a:pt x="3107" y="10251"/>
                  <a:pt x="2989" y="10144"/>
                </a:cubicBezTo>
                <a:cubicBezTo>
                  <a:pt x="2858" y="10025"/>
                  <a:pt x="2775" y="9858"/>
                  <a:pt x="2775" y="9680"/>
                </a:cubicBezTo>
                <a:lnTo>
                  <a:pt x="2775" y="9525"/>
                </a:lnTo>
                <a:cubicBezTo>
                  <a:pt x="2775" y="9049"/>
                  <a:pt x="2394" y="8668"/>
                  <a:pt x="1930" y="8668"/>
                </a:cubicBezTo>
                <a:cubicBezTo>
                  <a:pt x="1846" y="8668"/>
                  <a:pt x="1763" y="8751"/>
                  <a:pt x="1763" y="8834"/>
                </a:cubicBezTo>
                <a:cubicBezTo>
                  <a:pt x="1763" y="8930"/>
                  <a:pt x="1846" y="9001"/>
                  <a:pt x="1930" y="9001"/>
                </a:cubicBezTo>
                <a:cubicBezTo>
                  <a:pt x="2227" y="9001"/>
                  <a:pt x="2465" y="9239"/>
                  <a:pt x="2465" y="9537"/>
                </a:cubicBezTo>
                <a:lnTo>
                  <a:pt x="2465" y="9787"/>
                </a:lnTo>
                <a:cubicBezTo>
                  <a:pt x="2465" y="10501"/>
                  <a:pt x="3049" y="11085"/>
                  <a:pt x="3763" y="11085"/>
                </a:cubicBezTo>
                <a:cubicBezTo>
                  <a:pt x="4478" y="11085"/>
                  <a:pt x="5061" y="10501"/>
                  <a:pt x="5061" y="9787"/>
                </a:cubicBezTo>
                <a:lnTo>
                  <a:pt x="5061" y="7620"/>
                </a:lnTo>
                <a:cubicBezTo>
                  <a:pt x="5061" y="7513"/>
                  <a:pt x="5144" y="7441"/>
                  <a:pt x="5240" y="7441"/>
                </a:cubicBezTo>
                <a:cubicBezTo>
                  <a:pt x="5323" y="7441"/>
                  <a:pt x="5418" y="7525"/>
                  <a:pt x="5418" y="7620"/>
                </a:cubicBezTo>
                <a:lnTo>
                  <a:pt x="5418" y="9787"/>
                </a:lnTo>
                <a:cubicBezTo>
                  <a:pt x="5418" y="10501"/>
                  <a:pt x="5990" y="11085"/>
                  <a:pt x="6704" y="11085"/>
                </a:cubicBezTo>
                <a:cubicBezTo>
                  <a:pt x="7418" y="11085"/>
                  <a:pt x="8002" y="10501"/>
                  <a:pt x="8002" y="9787"/>
                </a:cubicBezTo>
                <a:lnTo>
                  <a:pt x="8002" y="9525"/>
                </a:lnTo>
                <a:cubicBezTo>
                  <a:pt x="8002" y="9227"/>
                  <a:pt x="8240" y="8989"/>
                  <a:pt x="8538" y="8989"/>
                </a:cubicBezTo>
                <a:cubicBezTo>
                  <a:pt x="8633" y="8989"/>
                  <a:pt x="8704" y="8906"/>
                  <a:pt x="8704" y="8823"/>
                </a:cubicBezTo>
                <a:cubicBezTo>
                  <a:pt x="8704" y="8727"/>
                  <a:pt x="8633" y="8656"/>
                  <a:pt x="8538" y="8656"/>
                </a:cubicBezTo>
                <a:cubicBezTo>
                  <a:pt x="8061" y="8656"/>
                  <a:pt x="7692" y="9037"/>
                  <a:pt x="7692" y="9501"/>
                </a:cubicBezTo>
                <a:lnTo>
                  <a:pt x="7692" y="9668"/>
                </a:lnTo>
                <a:cubicBezTo>
                  <a:pt x="7692" y="9846"/>
                  <a:pt x="7621" y="10013"/>
                  <a:pt x="7478" y="10132"/>
                </a:cubicBezTo>
                <a:cubicBezTo>
                  <a:pt x="7372" y="10228"/>
                  <a:pt x="7236" y="10285"/>
                  <a:pt x="7100" y="10285"/>
                </a:cubicBezTo>
                <a:cubicBezTo>
                  <a:pt x="7067" y="10285"/>
                  <a:pt x="7034" y="10282"/>
                  <a:pt x="7002" y="10275"/>
                </a:cubicBezTo>
                <a:cubicBezTo>
                  <a:pt x="6692" y="10251"/>
                  <a:pt x="6454" y="9977"/>
                  <a:pt x="6454" y="9668"/>
                </a:cubicBezTo>
                <a:lnTo>
                  <a:pt x="6454" y="7822"/>
                </a:lnTo>
                <a:cubicBezTo>
                  <a:pt x="6859" y="8108"/>
                  <a:pt x="7347" y="8275"/>
                  <a:pt x="7859" y="8275"/>
                </a:cubicBezTo>
                <a:lnTo>
                  <a:pt x="8371" y="8275"/>
                </a:lnTo>
                <a:cubicBezTo>
                  <a:pt x="8764" y="8275"/>
                  <a:pt x="9073" y="8584"/>
                  <a:pt x="9073" y="8965"/>
                </a:cubicBezTo>
                <a:cubicBezTo>
                  <a:pt x="9073" y="9334"/>
                  <a:pt x="9383" y="9656"/>
                  <a:pt x="9764" y="9656"/>
                </a:cubicBezTo>
                <a:cubicBezTo>
                  <a:pt x="9847" y="9656"/>
                  <a:pt x="9919" y="9585"/>
                  <a:pt x="9919" y="9489"/>
                </a:cubicBezTo>
                <a:cubicBezTo>
                  <a:pt x="9919" y="9394"/>
                  <a:pt x="9847" y="9323"/>
                  <a:pt x="9764" y="9323"/>
                </a:cubicBezTo>
                <a:cubicBezTo>
                  <a:pt x="9562" y="9323"/>
                  <a:pt x="9407" y="9156"/>
                  <a:pt x="9407" y="8965"/>
                </a:cubicBezTo>
                <a:lnTo>
                  <a:pt x="9407" y="8620"/>
                </a:lnTo>
                <a:cubicBezTo>
                  <a:pt x="9407" y="7870"/>
                  <a:pt x="8788" y="7251"/>
                  <a:pt x="8038" y="7251"/>
                </a:cubicBezTo>
                <a:cubicBezTo>
                  <a:pt x="7645" y="7251"/>
                  <a:pt x="7287" y="7120"/>
                  <a:pt x="7026" y="6882"/>
                </a:cubicBezTo>
                <a:lnTo>
                  <a:pt x="8990" y="6882"/>
                </a:lnTo>
                <a:cubicBezTo>
                  <a:pt x="9003" y="6882"/>
                  <a:pt x="9015" y="6882"/>
                  <a:pt x="9028" y="6882"/>
                </a:cubicBezTo>
                <a:cubicBezTo>
                  <a:pt x="9727" y="6882"/>
                  <a:pt x="10359" y="6236"/>
                  <a:pt x="10359" y="5441"/>
                </a:cubicBezTo>
                <a:cubicBezTo>
                  <a:pt x="10359" y="4643"/>
                  <a:pt x="9704" y="3989"/>
                  <a:pt x="8895" y="3989"/>
                </a:cubicBezTo>
                <a:lnTo>
                  <a:pt x="8645" y="3989"/>
                </a:lnTo>
                <a:cubicBezTo>
                  <a:pt x="8454" y="3989"/>
                  <a:pt x="8288" y="3822"/>
                  <a:pt x="8288" y="3631"/>
                </a:cubicBezTo>
                <a:cubicBezTo>
                  <a:pt x="8288" y="3536"/>
                  <a:pt x="8216" y="3465"/>
                  <a:pt x="8121" y="3465"/>
                </a:cubicBezTo>
                <a:cubicBezTo>
                  <a:pt x="8038" y="3465"/>
                  <a:pt x="7966" y="3536"/>
                  <a:pt x="7966" y="3631"/>
                </a:cubicBezTo>
                <a:cubicBezTo>
                  <a:pt x="7966" y="4001"/>
                  <a:pt x="8276" y="4310"/>
                  <a:pt x="8645" y="4310"/>
                </a:cubicBezTo>
                <a:lnTo>
                  <a:pt x="8728" y="4310"/>
                </a:lnTo>
                <a:cubicBezTo>
                  <a:pt x="9169" y="4310"/>
                  <a:pt x="9526" y="4667"/>
                  <a:pt x="9526" y="5096"/>
                </a:cubicBezTo>
                <a:cubicBezTo>
                  <a:pt x="9526" y="5310"/>
                  <a:pt x="9431" y="5501"/>
                  <a:pt x="9288" y="5632"/>
                </a:cubicBezTo>
                <a:cubicBezTo>
                  <a:pt x="9144" y="5775"/>
                  <a:pt x="8969" y="5847"/>
                  <a:pt x="8774" y="5847"/>
                </a:cubicBezTo>
                <a:cubicBezTo>
                  <a:pt x="8759" y="5847"/>
                  <a:pt x="8743" y="5847"/>
                  <a:pt x="8728" y="5846"/>
                </a:cubicBezTo>
                <a:lnTo>
                  <a:pt x="6716" y="5751"/>
                </a:lnTo>
                <a:cubicBezTo>
                  <a:pt x="6823" y="5667"/>
                  <a:pt x="6895" y="5536"/>
                  <a:pt x="6906" y="5370"/>
                </a:cubicBezTo>
                <a:lnTo>
                  <a:pt x="7216" y="2238"/>
                </a:lnTo>
                <a:cubicBezTo>
                  <a:pt x="7276" y="1667"/>
                  <a:pt x="7085" y="1095"/>
                  <a:pt x="6692" y="667"/>
                </a:cubicBezTo>
                <a:cubicBezTo>
                  <a:pt x="6311" y="238"/>
                  <a:pt x="5752" y="0"/>
                  <a:pt x="5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88" name="Google Shape;12888;p67"/>
          <p:cNvSpPr/>
          <p:nvPr/>
        </p:nvSpPr>
        <p:spPr>
          <a:xfrm>
            <a:off x="3051853" y="2463538"/>
            <a:ext cx="355520" cy="315776"/>
          </a:xfrm>
          <a:custGeom>
            <a:rect b="b" l="l" r="r" t="t"/>
            <a:pathLst>
              <a:path extrusionOk="0" h="9868" w="11110">
                <a:moveTo>
                  <a:pt x="3096" y="1307"/>
                </a:moveTo>
                <a:cubicBezTo>
                  <a:pt x="3144" y="1367"/>
                  <a:pt x="3191" y="1426"/>
                  <a:pt x="3263" y="1474"/>
                </a:cubicBezTo>
                <a:cubicBezTo>
                  <a:pt x="3334" y="1521"/>
                  <a:pt x="3430" y="1533"/>
                  <a:pt x="3525" y="1533"/>
                </a:cubicBezTo>
                <a:cubicBezTo>
                  <a:pt x="3668" y="1533"/>
                  <a:pt x="3811" y="1498"/>
                  <a:pt x="3989" y="1426"/>
                </a:cubicBezTo>
                <a:lnTo>
                  <a:pt x="3989" y="1426"/>
                </a:lnTo>
                <a:cubicBezTo>
                  <a:pt x="3739" y="2319"/>
                  <a:pt x="2834" y="2914"/>
                  <a:pt x="2441" y="3129"/>
                </a:cubicBezTo>
                <a:cubicBezTo>
                  <a:pt x="2453" y="2950"/>
                  <a:pt x="2477" y="2748"/>
                  <a:pt x="2501" y="2557"/>
                </a:cubicBezTo>
                <a:cubicBezTo>
                  <a:pt x="2596" y="2117"/>
                  <a:pt x="2810" y="1676"/>
                  <a:pt x="3096" y="1307"/>
                </a:cubicBezTo>
                <a:close/>
                <a:moveTo>
                  <a:pt x="7930" y="1307"/>
                </a:moveTo>
                <a:cubicBezTo>
                  <a:pt x="8228" y="1676"/>
                  <a:pt x="8442" y="2129"/>
                  <a:pt x="8525" y="2557"/>
                </a:cubicBezTo>
                <a:cubicBezTo>
                  <a:pt x="8573" y="2748"/>
                  <a:pt x="8585" y="2926"/>
                  <a:pt x="8585" y="3129"/>
                </a:cubicBezTo>
                <a:cubicBezTo>
                  <a:pt x="8204" y="2914"/>
                  <a:pt x="7275" y="2319"/>
                  <a:pt x="7037" y="1426"/>
                </a:cubicBezTo>
                <a:lnTo>
                  <a:pt x="7037" y="1426"/>
                </a:lnTo>
                <a:cubicBezTo>
                  <a:pt x="7216" y="1498"/>
                  <a:pt x="7370" y="1533"/>
                  <a:pt x="7501" y="1533"/>
                </a:cubicBezTo>
                <a:cubicBezTo>
                  <a:pt x="7609" y="1533"/>
                  <a:pt x="7692" y="1521"/>
                  <a:pt x="7775" y="1474"/>
                </a:cubicBezTo>
                <a:cubicBezTo>
                  <a:pt x="7847" y="1426"/>
                  <a:pt x="7906" y="1367"/>
                  <a:pt x="7930" y="1307"/>
                </a:cubicBezTo>
                <a:close/>
                <a:moveTo>
                  <a:pt x="6728" y="2914"/>
                </a:moveTo>
                <a:cubicBezTo>
                  <a:pt x="6835" y="2914"/>
                  <a:pt x="6906" y="3010"/>
                  <a:pt x="6906" y="3093"/>
                </a:cubicBezTo>
                <a:cubicBezTo>
                  <a:pt x="6906" y="3200"/>
                  <a:pt x="6823" y="3272"/>
                  <a:pt x="6728" y="3272"/>
                </a:cubicBezTo>
                <a:cubicBezTo>
                  <a:pt x="6620" y="3272"/>
                  <a:pt x="6549" y="3188"/>
                  <a:pt x="6549" y="3093"/>
                </a:cubicBezTo>
                <a:cubicBezTo>
                  <a:pt x="6549" y="3010"/>
                  <a:pt x="6644" y="2914"/>
                  <a:pt x="6728" y="2914"/>
                </a:cubicBezTo>
                <a:close/>
                <a:moveTo>
                  <a:pt x="4299" y="2914"/>
                </a:moveTo>
                <a:cubicBezTo>
                  <a:pt x="4406" y="2914"/>
                  <a:pt x="4477" y="3010"/>
                  <a:pt x="4477" y="3093"/>
                </a:cubicBezTo>
                <a:cubicBezTo>
                  <a:pt x="4477" y="3200"/>
                  <a:pt x="4394" y="3272"/>
                  <a:pt x="4299" y="3272"/>
                </a:cubicBezTo>
                <a:cubicBezTo>
                  <a:pt x="4293" y="3272"/>
                  <a:pt x="4288" y="3273"/>
                  <a:pt x="4283" y="3273"/>
                </a:cubicBezTo>
                <a:cubicBezTo>
                  <a:pt x="4204" y="3273"/>
                  <a:pt x="4120" y="3193"/>
                  <a:pt x="4120" y="3093"/>
                </a:cubicBezTo>
                <a:cubicBezTo>
                  <a:pt x="4120" y="2986"/>
                  <a:pt x="4215" y="2914"/>
                  <a:pt x="4299" y="2914"/>
                </a:cubicBezTo>
                <a:close/>
                <a:moveTo>
                  <a:pt x="6732" y="1"/>
                </a:moveTo>
                <a:cubicBezTo>
                  <a:pt x="6670" y="1"/>
                  <a:pt x="6603" y="32"/>
                  <a:pt x="6585" y="105"/>
                </a:cubicBezTo>
                <a:cubicBezTo>
                  <a:pt x="6549" y="176"/>
                  <a:pt x="6585" y="283"/>
                  <a:pt x="6668" y="307"/>
                </a:cubicBezTo>
                <a:cubicBezTo>
                  <a:pt x="7037" y="474"/>
                  <a:pt x="7394" y="724"/>
                  <a:pt x="7680" y="1021"/>
                </a:cubicBezTo>
                <a:cubicBezTo>
                  <a:pt x="7680" y="1057"/>
                  <a:pt x="7668" y="1152"/>
                  <a:pt x="7609" y="1188"/>
                </a:cubicBezTo>
                <a:cubicBezTo>
                  <a:pt x="7593" y="1194"/>
                  <a:pt x="7560" y="1205"/>
                  <a:pt x="7505" y="1205"/>
                </a:cubicBezTo>
                <a:cubicBezTo>
                  <a:pt x="7353" y="1205"/>
                  <a:pt x="7027" y="1126"/>
                  <a:pt x="6382" y="664"/>
                </a:cubicBezTo>
                <a:cubicBezTo>
                  <a:pt x="6356" y="643"/>
                  <a:pt x="6326" y="634"/>
                  <a:pt x="6295" y="634"/>
                </a:cubicBezTo>
                <a:cubicBezTo>
                  <a:pt x="6241" y="634"/>
                  <a:pt x="6186" y="662"/>
                  <a:pt x="6156" y="700"/>
                </a:cubicBezTo>
                <a:cubicBezTo>
                  <a:pt x="6097" y="771"/>
                  <a:pt x="6132" y="879"/>
                  <a:pt x="6192" y="914"/>
                </a:cubicBezTo>
                <a:cubicBezTo>
                  <a:pt x="6358" y="1033"/>
                  <a:pt x="6525" y="1140"/>
                  <a:pt x="6668" y="1236"/>
                </a:cubicBezTo>
                <a:cubicBezTo>
                  <a:pt x="6739" y="1831"/>
                  <a:pt x="7120" y="2403"/>
                  <a:pt x="7716" y="2914"/>
                </a:cubicBezTo>
                <a:cubicBezTo>
                  <a:pt x="8073" y="3212"/>
                  <a:pt x="8406" y="3391"/>
                  <a:pt x="8561" y="3462"/>
                </a:cubicBezTo>
                <a:cubicBezTo>
                  <a:pt x="8490" y="3938"/>
                  <a:pt x="8263" y="4391"/>
                  <a:pt x="7906" y="4808"/>
                </a:cubicBezTo>
                <a:cubicBezTo>
                  <a:pt x="7894" y="4772"/>
                  <a:pt x="7871" y="4760"/>
                  <a:pt x="7859" y="4724"/>
                </a:cubicBezTo>
                <a:cubicBezTo>
                  <a:pt x="7830" y="4681"/>
                  <a:pt x="7783" y="4655"/>
                  <a:pt x="7732" y="4655"/>
                </a:cubicBezTo>
                <a:cubicBezTo>
                  <a:pt x="7699" y="4655"/>
                  <a:pt x="7665" y="4665"/>
                  <a:pt x="7632" y="4689"/>
                </a:cubicBezTo>
                <a:cubicBezTo>
                  <a:pt x="7561" y="4724"/>
                  <a:pt x="7537" y="4831"/>
                  <a:pt x="7597" y="4903"/>
                </a:cubicBezTo>
                <a:cubicBezTo>
                  <a:pt x="7728" y="5129"/>
                  <a:pt x="7799" y="5355"/>
                  <a:pt x="7799" y="5605"/>
                </a:cubicBezTo>
                <a:cubicBezTo>
                  <a:pt x="7799" y="5832"/>
                  <a:pt x="7680" y="6272"/>
                  <a:pt x="6918" y="6748"/>
                </a:cubicBezTo>
                <a:cubicBezTo>
                  <a:pt x="6406" y="7082"/>
                  <a:pt x="5823" y="7260"/>
                  <a:pt x="5537" y="7260"/>
                </a:cubicBezTo>
                <a:cubicBezTo>
                  <a:pt x="5239" y="7260"/>
                  <a:pt x="4680" y="7082"/>
                  <a:pt x="4156" y="6748"/>
                </a:cubicBezTo>
                <a:cubicBezTo>
                  <a:pt x="3394" y="6260"/>
                  <a:pt x="3275" y="5832"/>
                  <a:pt x="3275" y="5605"/>
                </a:cubicBezTo>
                <a:cubicBezTo>
                  <a:pt x="3275" y="4700"/>
                  <a:pt x="4287" y="3950"/>
                  <a:pt x="5537" y="3950"/>
                </a:cubicBezTo>
                <a:cubicBezTo>
                  <a:pt x="6144" y="3950"/>
                  <a:pt x="6716" y="4129"/>
                  <a:pt x="7144" y="4450"/>
                </a:cubicBezTo>
                <a:cubicBezTo>
                  <a:pt x="7172" y="4474"/>
                  <a:pt x="7205" y="4484"/>
                  <a:pt x="7238" y="4484"/>
                </a:cubicBezTo>
                <a:cubicBezTo>
                  <a:pt x="7290" y="4484"/>
                  <a:pt x="7341" y="4458"/>
                  <a:pt x="7370" y="4415"/>
                </a:cubicBezTo>
                <a:cubicBezTo>
                  <a:pt x="7430" y="4343"/>
                  <a:pt x="7418" y="4236"/>
                  <a:pt x="7335" y="4188"/>
                </a:cubicBezTo>
                <a:cubicBezTo>
                  <a:pt x="7156" y="4057"/>
                  <a:pt x="6966" y="3950"/>
                  <a:pt x="6775" y="3879"/>
                </a:cubicBezTo>
                <a:lnTo>
                  <a:pt x="6823" y="3629"/>
                </a:lnTo>
                <a:cubicBezTo>
                  <a:pt x="7073" y="3593"/>
                  <a:pt x="7263" y="3391"/>
                  <a:pt x="7263" y="3117"/>
                </a:cubicBezTo>
                <a:cubicBezTo>
                  <a:pt x="7263" y="2843"/>
                  <a:pt x="7037" y="2617"/>
                  <a:pt x="6763" y="2617"/>
                </a:cubicBezTo>
                <a:cubicBezTo>
                  <a:pt x="6478" y="2617"/>
                  <a:pt x="6251" y="2843"/>
                  <a:pt x="6251" y="3117"/>
                </a:cubicBezTo>
                <a:cubicBezTo>
                  <a:pt x="6251" y="3319"/>
                  <a:pt x="6358" y="3474"/>
                  <a:pt x="6501" y="3569"/>
                </a:cubicBezTo>
                <a:lnTo>
                  <a:pt x="6466" y="3796"/>
                </a:lnTo>
                <a:cubicBezTo>
                  <a:pt x="6180" y="3700"/>
                  <a:pt x="5870" y="3653"/>
                  <a:pt x="5549" y="3653"/>
                </a:cubicBezTo>
                <a:cubicBezTo>
                  <a:pt x="5239" y="3653"/>
                  <a:pt x="4930" y="3700"/>
                  <a:pt x="4644" y="3796"/>
                </a:cubicBezTo>
                <a:lnTo>
                  <a:pt x="4596" y="3569"/>
                </a:lnTo>
                <a:cubicBezTo>
                  <a:pt x="4751" y="3474"/>
                  <a:pt x="4858" y="3319"/>
                  <a:pt x="4858" y="3117"/>
                </a:cubicBezTo>
                <a:cubicBezTo>
                  <a:pt x="4858" y="2843"/>
                  <a:pt x="4632" y="2617"/>
                  <a:pt x="4346" y="2617"/>
                </a:cubicBezTo>
                <a:cubicBezTo>
                  <a:pt x="4061" y="2617"/>
                  <a:pt x="3846" y="2843"/>
                  <a:pt x="3846" y="3117"/>
                </a:cubicBezTo>
                <a:cubicBezTo>
                  <a:pt x="3846" y="3379"/>
                  <a:pt x="4037" y="3593"/>
                  <a:pt x="4287" y="3629"/>
                </a:cubicBezTo>
                <a:lnTo>
                  <a:pt x="4334" y="3879"/>
                </a:lnTo>
                <a:cubicBezTo>
                  <a:pt x="4120" y="3974"/>
                  <a:pt x="3918" y="4069"/>
                  <a:pt x="3739" y="4212"/>
                </a:cubicBezTo>
                <a:cubicBezTo>
                  <a:pt x="3501" y="4391"/>
                  <a:pt x="3310" y="4593"/>
                  <a:pt x="3168" y="4831"/>
                </a:cubicBezTo>
                <a:cubicBezTo>
                  <a:pt x="2810" y="4415"/>
                  <a:pt x="2596" y="3950"/>
                  <a:pt x="2513" y="3498"/>
                </a:cubicBezTo>
                <a:cubicBezTo>
                  <a:pt x="2668" y="3415"/>
                  <a:pt x="3013" y="3236"/>
                  <a:pt x="3370" y="2938"/>
                </a:cubicBezTo>
                <a:cubicBezTo>
                  <a:pt x="3977" y="2438"/>
                  <a:pt x="4334" y="1855"/>
                  <a:pt x="4406" y="1260"/>
                </a:cubicBezTo>
                <a:cubicBezTo>
                  <a:pt x="4561" y="1176"/>
                  <a:pt x="4703" y="1069"/>
                  <a:pt x="4882" y="950"/>
                </a:cubicBezTo>
                <a:cubicBezTo>
                  <a:pt x="4954" y="890"/>
                  <a:pt x="4977" y="795"/>
                  <a:pt x="4918" y="724"/>
                </a:cubicBezTo>
                <a:cubicBezTo>
                  <a:pt x="4884" y="683"/>
                  <a:pt x="4839" y="662"/>
                  <a:pt x="4793" y="662"/>
                </a:cubicBezTo>
                <a:cubicBezTo>
                  <a:pt x="4758" y="662"/>
                  <a:pt x="4722" y="674"/>
                  <a:pt x="4692" y="700"/>
                </a:cubicBezTo>
                <a:cubicBezTo>
                  <a:pt x="4058" y="1145"/>
                  <a:pt x="3732" y="1240"/>
                  <a:pt x="3577" y="1240"/>
                </a:cubicBezTo>
                <a:cubicBezTo>
                  <a:pt x="3516" y="1240"/>
                  <a:pt x="3482" y="1225"/>
                  <a:pt x="3465" y="1212"/>
                </a:cubicBezTo>
                <a:cubicBezTo>
                  <a:pt x="3394" y="1176"/>
                  <a:pt x="3394" y="1081"/>
                  <a:pt x="3394" y="1057"/>
                </a:cubicBezTo>
                <a:cubicBezTo>
                  <a:pt x="3691" y="759"/>
                  <a:pt x="4037" y="498"/>
                  <a:pt x="4406" y="343"/>
                </a:cubicBezTo>
                <a:cubicBezTo>
                  <a:pt x="4477" y="307"/>
                  <a:pt x="4525" y="200"/>
                  <a:pt x="4501" y="128"/>
                </a:cubicBezTo>
                <a:cubicBezTo>
                  <a:pt x="4474" y="74"/>
                  <a:pt x="4404" y="33"/>
                  <a:pt x="4341" y="33"/>
                </a:cubicBezTo>
                <a:cubicBezTo>
                  <a:pt x="4322" y="33"/>
                  <a:pt x="4303" y="37"/>
                  <a:pt x="4287" y="45"/>
                </a:cubicBezTo>
                <a:cubicBezTo>
                  <a:pt x="3811" y="247"/>
                  <a:pt x="3370" y="593"/>
                  <a:pt x="2989" y="1021"/>
                </a:cubicBezTo>
                <a:cubicBezTo>
                  <a:pt x="2608" y="1486"/>
                  <a:pt x="2334" y="2010"/>
                  <a:pt x="2239" y="2522"/>
                </a:cubicBezTo>
                <a:cubicBezTo>
                  <a:pt x="2096" y="3176"/>
                  <a:pt x="2120" y="4165"/>
                  <a:pt x="3025" y="5141"/>
                </a:cubicBezTo>
                <a:lnTo>
                  <a:pt x="3049" y="5177"/>
                </a:lnTo>
                <a:cubicBezTo>
                  <a:pt x="3037" y="5248"/>
                  <a:pt x="3013" y="5320"/>
                  <a:pt x="3013" y="5403"/>
                </a:cubicBezTo>
                <a:lnTo>
                  <a:pt x="1715" y="5403"/>
                </a:lnTo>
                <a:cubicBezTo>
                  <a:pt x="1596" y="5403"/>
                  <a:pt x="1477" y="5439"/>
                  <a:pt x="1370" y="5522"/>
                </a:cubicBezTo>
                <a:lnTo>
                  <a:pt x="72" y="6653"/>
                </a:lnTo>
                <a:cubicBezTo>
                  <a:pt x="1" y="6713"/>
                  <a:pt x="1" y="6808"/>
                  <a:pt x="60" y="6867"/>
                </a:cubicBezTo>
                <a:cubicBezTo>
                  <a:pt x="96" y="6903"/>
                  <a:pt x="131" y="6927"/>
                  <a:pt x="179" y="6927"/>
                </a:cubicBezTo>
                <a:cubicBezTo>
                  <a:pt x="227" y="6927"/>
                  <a:pt x="251" y="6915"/>
                  <a:pt x="286" y="6891"/>
                </a:cubicBezTo>
                <a:lnTo>
                  <a:pt x="1584" y="5760"/>
                </a:lnTo>
                <a:cubicBezTo>
                  <a:pt x="1608" y="5724"/>
                  <a:pt x="1655" y="5712"/>
                  <a:pt x="1703" y="5712"/>
                </a:cubicBezTo>
                <a:lnTo>
                  <a:pt x="2965" y="5712"/>
                </a:lnTo>
                <a:cubicBezTo>
                  <a:pt x="2965" y="5796"/>
                  <a:pt x="2989" y="5891"/>
                  <a:pt x="3013" y="5962"/>
                </a:cubicBezTo>
                <a:lnTo>
                  <a:pt x="1858" y="6332"/>
                </a:lnTo>
                <a:cubicBezTo>
                  <a:pt x="1763" y="6367"/>
                  <a:pt x="1679" y="6427"/>
                  <a:pt x="1608" y="6510"/>
                </a:cubicBezTo>
                <a:lnTo>
                  <a:pt x="632" y="7808"/>
                </a:lnTo>
                <a:cubicBezTo>
                  <a:pt x="572" y="7879"/>
                  <a:pt x="584" y="7987"/>
                  <a:pt x="655" y="8034"/>
                </a:cubicBezTo>
                <a:cubicBezTo>
                  <a:pt x="691" y="8046"/>
                  <a:pt x="715" y="8058"/>
                  <a:pt x="763" y="8058"/>
                </a:cubicBezTo>
                <a:cubicBezTo>
                  <a:pt x="810" y="8058"/>
                  <a:pt x="870" y="8046"/>
                  <a:pt x="893" y="7998"/>
                </a:cubicBezTo>
                <a:lnTo>
                  <a:pt x="1882" y="6713"/>
                </a:lnTo>
                <a:cubicBezTo>
                  <a:pt x="1906" y="6677"/>
                  <a:pt x="1941" y="6653"/>
                  <a:pt x="1965" y="6653"/>
                </a:cubicBezTo>
                <a:lnTo>
                  <a:pt x="3156" y="6260"/>
                </a:lnTo>
                <a:cubicBezTo>
                  <a:pt x="3203" y="6332"/>
                  <a:pt x="3251" y="6415"/>
                  <a:pt x="3310" y="6474"/>
                </a:cubicBezTo>
                <a:lnTo>
                  <a:pt x="2156" y="7308"/>
                </a:lnTo>
                <a:cubicBezTo>
                  <a:pt x="2096" y="7344"/>
                  <a:pt x="2036" y="7403"/>
                  <a:pt x="2013" y="7486"/>
                </a:cubicBezTo>
                <a:lnTo>
                  <a:pt x="1358" y="8749"/>
                </a:lnTo>
                <a:cubicBezTo>
                  <a:pt x="1310" y="8820"/>
                  <a:pt x="1346" y="8927"/>
                  <a:pt x="1429" y="8975"/>
                </a:cubicBezTo>
                <a:cubicBezTo>
                  <a:pt x="1465" y="8987"/>
                  <a:pt x="1477" y="8987"/>
                  <a:pt x="1501" y="8987"/>
                </a:cubicBezTo>
                <a:cubicBezTo>
                  <a:pt x="1560" y="8987"/>
                  <a:pt x="1620" y="8951"/>
                  <a:pt x="1655" y="8891"/>
                </a:cubicBezTo>
                <a:lnTo>
                  <a:pt x="2310" y="7629"/>
                </a:lnTo>
                <a:cubicBezTo>
                  <a:pt x="2322" y="7606"/>
                  <a:pt x="2334" y="7582"/>
                  <a:pt x="2370" y="7570"/>
                </a:cubicBezTo>
                <a:lnTo>
                  <a:pt x="3560" y="6724"/>
                </a:lnTo>
                <a:cubicBezTo>
                  <a:pt x="3632" y="6796"/>
                  <a:pt x="3727" y="6855"/>
                  <a:pt x="3799" y="6915"/>
                </a:cubicBezTo>
                <a:lnTo>
                  <a:pt x="2846" y="7784"/>
                </a:lnTo>
                <a:cubicBezTo>
                  <a:pt x="2775" y="7856"/>
                  <a:pt x="2715" y="7939"/>
                  <a:pt x="2691" y="8046"/>
                </a:cubicBezTo>
                <a:lnTo>
                  <a:pt x="2322" y="9665"/>
                </a:lnTo>
                <a:cubicBezTo>
                  <a:pt x="2310" y="9761"/>
                  <a:pt x="2358" y="9856"/>
                  <a:pt x="2441" y="9868"/>
                </a:cubicBezTo>
                <a:lnTo>
                  <a:pt x="2477" y="9868"/>
                </a:lnTo>
                <a:cubicBezTo>
                  <a:pt x="2548" y="9868"/>
                  <a:pt x="2608" y="9820"/>
                  <a:pt x="2632" y="9725"/>
                </a:cubicBezTo>
                <a:lnTo>
                  <a:pt x="3013" y="8106"/>
                </a:lnTo>
                <a:cubicBezTo>
                  <a:pt x="3025" y="8082"/>
                  <a:pt x="3037" y="8034"/>
                  <a:pt x="3072" y="8022"/>
                </a:cubicBezTo>
                <a:lnTo>
                  <a:pt x="4084" y="7094"/>
                </a:lnTo>
                <a:cubicBezTo>
                  <a:pt x="4620" y="7427"/>
                  <a:pt x="5227" y="7617"/>
                  <a:pt x="5585" y="7617"/>
                </a:cubicBezTo>
                <a:cubicBezTo>
                  <a:pt x="5942" y="7617"/>
                  <a:pt x="6549" y="7427"/>
                  <a:pt x="7085" y="7094"/>
                </a:cubicBezTo>
                <a:lnTo>
                  <a:pt x="8097" y="8022"/>
                </a:lnTo>
                <a:cubicBezTo>
                  <a:pt x="8132" y="8046"/>
                  <a:pt x="8144" y="8082"/>
                  <a:pt x="8156" y="8106"/>
                </a:cubicBezTo>
                <a:lnTo>
                  <a:pt x="8525" y="9725"/>
                </a:lnTo>
                <a:cubicBezTo>
                  <a:pt x="8549" y="9808"/>
                  <a:pt x="8621" y="9868"/>
                  <a:pt x="8692" y="9868"/>
                </a:cubicBezTo>
                <a:lnTo>
                  <a:pt x="8728" y="9868"/>
                </a:lnTo>
                <a:cubicBezTo>
                  <a:pt x="8811" y="9844"/>
                  <a:pt x="8871" y="9761"/>
                  <a:pt x="8847" y="9665"/>
                </a:cubicBezTo>
                <a:lnTo>
                  <a:pt x="8466" y="8046"/>
                </a:lnTo>
                <a:cubicBezTo>
                  <a:pt x="8442" y="7951"/>
                  <a:pt x="8394" y="7856"/>
                  <a:pt x="8323" y="7784"/>
                </a:cubicBezTo>
                <a:lnTo>
                  <a:pt x="7370" y="6915"/>
                </a:lnTo>
                <a:cubicBezTo>
                  <a:pt x="7454" y="6855"/>
                  <a:pt x="7537" y="6784"/>
                  <a:pt x="7609" y="6724"/>
                </a:cubicBezTo>
                <a:lnTo>
                  <a:pt x="8799" y="7570"/>
                </a:lnTo>
                <a:cubicBezTo>
                  <a:pt x="8823" y="7582"/>
                  <a:pt x="8847" y="7617"/>
                  <a:pt x="8859" y="7629"/>
                </a:cubicBezTo>
                <a:lnTo>
                  <a:pt x="9514" y="8891"/>
                </a:lnTo>
                <a:cubicBezTo>
                  <a:pt x="9537" y="8951"/>
                  <a:pt x="9597" y="8987"/>
                  <a:pt x="9656" y="8987"/>
                </a:cubicBezTo>
                <a:cubicBezTo>
                  <a:pt x="9692" y="8987"/>
                  <a:pt x="9704" y="8987"/>
                  <a:pt x="9740" y="8975"/>
                </a:cubicBezTo>
                <a:cubicBezTo>
                  <a:pt x="9811" y="8927"/>
                  <a:pt x="9835" y="8832"/>
                  <a:pt x="9811" y="8749"/>
                </a:cubicBezTo>
                <a:lnTo>
                  <a:pt x="9156" y="7486"/>
                </a:lnTo>
                <a:cubicBezTo>
                  <a:pt x="9121" y="7403"/>
                  <a:pt x="9061" y="7344"/>
                  <a:pt x="9002" y="7308"/>
                </a:cubicBezTo>
                <a:lnTo>
                  <a:pt x="7859" y="6474"/>
                </a:lnTo>
                <a:cubicBezTo>
                  <a:pt x="7918" y="6391"/>
                  <a:pt x="7966" y="6332"/>
                  <a:pt x="8013" y="6260"/>
                </a:cubicBezTo>
                <a:lnTo>
                  <a:pt x="9204" y="6653"/>
                </a:lnTo>
                <a:cubicBezTo>
                  <a:pt x="9228" y="6665"/>
                  <a:pt x="9275" y="6677"/>
                  <a:pt x="9287" y="6713"/>
                </a:cubicBezTo>
                <a:lnTo>
                  <a:pt x="10276" y="7998"/>
                </a:lnTo>
                <a:cubicBezTo>
                  <a:pt x="10299" y="8046"/>
                  <a:pt x="10347" y="8058"/>
                  <a:pt x="10407" y="8058"/>
                </a:cubicBezTo>
                <a:cubicBezTo>
                  <a:pt x="10430" y="8058"/>
                  <a:pt x="10478" y="8046"/>
                  <a:pt x="10514" y="8034"/>
                </a:cubicBezTo>
                <a:cubicBezTo>
                  <a:pt x="10585" y="7975"/>
                  <a:pt x="10597" y="7879"/>
                  <a:pt x="10538" y="7808"/>
                </a:cubicBezTo>
                <a:lnTo>
                  <a:pt x="9561" y="6510"/>
                </a:lnTo>
                <a:cubicBezTo>
                  <a:pt x="9502" y="6427"/>
                  <a:pt x="9406" y="6367"/>
                  <a:pt x="9299" y="6332"/>
                </a:cubicBezTo>
                <a:lnTo>
                  <a:pt x="8156" y="5962"/>
                </a:lnTo>
                <a:cubicBezTo>
                  <a:pt x="8192" y="5879"/>
                  <a:pt x="8204" y="5784"/>
                  <a:pt x="8204" y="5712"/>
                </a:cubicBezTo>
                <a:lnTo>
                  <a:pt x="9466" y="5712"/>
                </a:lnTo>
                <a:cubicBezTo>
                  <a:pt x="9514" y="5712"/>
                  <a:pt x="9561" y="5724"/>
                  <a:pt x="9585" y="5760"/>
                </a:cubicBezTo>
                <a:lnTo>
                  <a:pt x="10883" y="6891"/>
                </a:lnTo>
                <a:cubicBezTo>
                  <a:pt x="10907" y="6915"/>
                  <a:pt x="10954" y="6927"/>
                  <a:pt x="10990" y="6927"/>
                </a:cubicBezTo>
                <a:cubicBezTo>
                  <a:pt x="11026" y="6927"/>
                  <a:pt x="11073" y="6915"/>
                  <a:pt x="11109" y="6879"/>
                </a:cubicBezTo>
                <a:cubicBezTo>
                  <a:pt x="11073" y="6784"/>
                  <a:pt x="11073" y="6677"/>
                  <a:pt x="11002" y="6617"/>
                </a:cubicBezTo>
                <a:lnTo>
                  <a:pt x="9704" y="5486"/>
                </a:lnTo>
                <a:cubicBezTo>
                  <a:pt x="9621" y="5415"/>
                  <a:pt x="9502" y="5367"/>
                  <a:pt x="9359" y="5367"/>
                </a:cubicBezTo>
                <a:lnTo>
                  <a:pt x="8073" y="5367"/>
                </a:lnTo>
                <a:lnTo>
                  <a:pt x="8025" y="5141"/>
                </a:lnTo>
                <a:lnTo>
                  <a:pt x="8049" y="5117"/>
                </a:lnTo>
                <a:cubicBezTo>
                  <a:pt x="8942" y="4129"/>
                  <a:pt x="8978" y="3153"/>
                  <a:pt x="8847" y="2498"/>
                </a:cubicBezTo>
                <a:cubicBezTo>
                  <a:pt x="8728" y="1962"/>
                  <a:pt x="8466" y="1438"/>
                  <a:pt x="8085" y="998"/>
                </a:cubicBezTo>
                <a:cubicBezTo>
                  <a:pt x="7728" y="581"/>
                  <a:pt x="7263" y="224"/>
                  <a:pt x="6787" y="9"/>
                </a:cubicBezTo>
                <a:cubicBezTo>
                  <a:pt x="6770" y="4"/>
                  <a:pt x="6751" y="1"/>
                  <a:pt x="67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89" name="Google Shape;12889;p67"/>
          <p:cNvGrpSpPr/>
          <p:nvPr/>
        </p:nvGrpSpPr>
        <p:grpSpPr>
          <a:xfrm>
            <a:off x="1953037" y="2552242"/>
            <a:ext cx="355136" cy="227072"/>
            <a:chOff x="1953037" y="2552242"/>
            <a:chExt cx="355136" cy="227072"/>
          </a:xfrm>
        </p:grpSpPr>
        <p:sp>
          <p:nvSpPr>
            <p:cNvPr id="12890" name="Google Shape;12890;p67"/>
            <p:cNvSpPr/>
            <p:nvPr/>
          </p:nvSpPr>
          <p:spPr>
            <a:xfrm>
              <a:off x="1953037" y="2552242"/>
              <a:ext cx="355136" cy="227072"/>
            </a:xfrm>
            <a:custGeom>
              <a:rect b="b" l="l" r="r" t="t"/>
              <a:pathLst>
                <a:path extrusionOk="0" h="7096" w="11098">
                  <a:moveTo>
                    <a:pt x="6198" y="1414"/>
                  </a:moveTo>
                  <a:cubicBezTo>
                    <a:pt x="6408" y="1414"/>
                    <a:pt x="6616" y="1431"/>
                    <a:pt x="6823" y="1464"/>
                  </a:cubicBezTo>
                  <a:cubicBezTo>
                    <a:pt x="6895" y="1488"/>
                    <a:pt x="6990" y="1500"/>
                    <a:pt x="7073" y="1512"/>
                  </a:cubicBezTo>
                  <a:lnTo>
                    <a:pt x="6907" y="2464"/>
                  </a:lnTo>
                  <a:lnTo>
                    <a:pt x="5573" y="2929"/>
                  </a:lnTo>
                  <a:lnTo>
                    <a:pt x="4978" y="1607"/>
                  </a:lnTo>
                  <a:cubicBezTo>
                    <a:pt x="5397" y="1475"/>
                    <a:pt x="5802" y="1414"/>
                    <a:pt x="6198" y="1414"/>
                  </a:cubicBezTo>
                  <a:close/>
                  <a:moveTo>
                    <a:pt x="7407" y="1607"/>
                  </a:moveTo>
                  <a:cubicBezTo>
                    <a:pt x="7883" y="1750"/>
                    <a:pt x="8478" y="2036"/>
                    <a:pt x="9097" y="2524"/>
                  </a:cubicBezTo>
                  <a:lnTo>
                    <a:pt x="9038" y="2571"/>
                  </a:lnTo>
                  <a:cubicBezTo>
                    <a:pt x="8966" y="2619"/>
                    <a:pt x="8954" y="2714"/>
                    <a:pt x="8990" y="2798"/>
                  </a:cubicBezTo>
                  <a:cubicBezTo>
                    <a:pt x="9026" y="2833"/>
                    <a:pt x="9085" y="2869"/>
                    <a:pt x="9133" y="2869"/>
                  </a:cubicBezTo>
                  <a:cubicBezTo>
                    <a:pt x="9157" y="2869"/>
                    <a:pt x="9193" y="2857"/>
                    <a:pt x="9216" y="2833"/>
                  </a:cubicBezTo>
                  <a:lnTo>
                    <a:pt x="9335" y="2750"/>
                  </a:lnTo>
                  <a:cubicBezTo>
                    <a:pt x="9740" y="3119"/>
                    <a:pt x="10157" y="3583"/>
                    <a:pt x="10574" y="4179"/>
                  </a:cubicBezTo>
                  <a:cubicBezTo>
                    <a:pt x="9883" y="4357"/>
                    <a:pt x="9228" y="4488"/>
                    <a:pt x="8633" y="4584"/>
                  </a:cubicBezTo>
                  <a:lnTo>
                    <a:pt x="8395" y="3417"/>
                  </a:lnTo>
                  <a:lnTo>
                    <a:pt x="8692" y="3214"/>
                  </a:lnTo>
                  <a:cubicBezTo>
                    <a:pt x="8776" y="3167"/>
                    <a:pt x="8788" y="3060"/>
                    <a:pt x="8740" y="2988"/>
                  </a:cubicBezTo>
                  <a:cubicBezTo>
                    <a:pt x="8709" y="2942"/>
                    <a:pt x="8659" y="2916"/>
                    <a:pt x="8604" y="2916"/>
                  </a:cubicBezTo>
                  <a:cubicBezTo>
                    <a:pt x="8574" y="2916"/>
                    <a:pt x="8543" y="2924"/>
                    <a:pt x="8514" y="2940"/>
                  </a:cubicBezTo>
                  <a:lnTo>
                    <a:pt x="8216" y="3155"/>
                  </a:lnTo>
                  <a:lnTo>
                    <a:pt x="7252" y="2512"/>
                  </a:lnTo>
                  <a:lnTo>
                    <a:pt x="7407" y="1607"/>
                  </a:lnTo>
                  <a:close/>
                  <a:moveTo>
                    <a:pt x="7049" y="2750"/>
                  </a:moveTo>
                  <a:lnTo>
                    <a:pt x="8073" y="3429"/>
                  </a:lnTo>
                  <a:lnTo>
                    <a:pt x="8311" y="4607"/>
                  </a:lnTo>
                  <a:cubicBezTo>
                    <a:pt x="7883" y="4661"/>
                    <a:pt x="7474" y="4688"/>
                    <a:pt x="7096" y="4688"/>
                  </a:cubicBezTo>
                  <a:cubicBezTo>
                    <a:pt x="6970" y="4688"/>
                    <a:pt x="6847" y="4685"/>
                    <a:pt x="6728" y="4679"/>
                  </a:cubicBezTo>
                  <a:cubicBezTo>
                    <a:pt x="6073" y="4655"/>
                    <a:pt x="5490" y="4548"/>
                    <a:pt x="5025" y="4345"/>
                  </a:cubicBezTo>
                  <a:lnTo>
                    <a:pt x="5621" y="3250"/>
                  </a:lnTo>
                  <a:lnTo>
                    <a:pt x="7049" y="2750"/>
                  </a:lnTo>
                  <a:close/>
                  <a:moveTo>
                    <a:pt x="1561" y="300"/>
                  </a:moveTo>
                  <a:cubicBezTo>
                    <a:pt x="1774" y="300"/>
                    <a:pt x="1974" y="373"/>
                    <a:pt x="2132" y="512"/>
                  </a:cubicBezTo>
                  <a:cubicBezTo>
                    <a:pt x="2323" y="678"/>
                    <a:pt x="2430" y="916"/>
                    <a:pt x="2430" y="1178"/>
                  </a:cubicBezTo>
                  <a:lnTo>
                    <a:pt x="2430" y="2762"/>
                  </a:lnTo>
                  <a:cubicBezTo>
                    <a:pt x="2430" y="2786"/>
                    <a:pt x="2465" y="3381"/>
                    <a:pt x="2906" y="4036"/>
                  </a:cubicBezTo>
                  <a:lnTo>
                    <a:pt x="2858" y="4060"/>
                  </a:lnTo>
                  <a:cubicBezTo>
                    <a:pt x="2608" y="4143"/>
                    <a:pt x="2430" y="4369"/>
                    <a:pt x="2394" y="4631"/>
                  </a:cubicBezTo>
                  <a:lnTo>
                    <a:pt x="2358" y="5084"/>
                  </a:lnTo>
                  <a:cubicBezTo>
                    <a:pt x="1358" y="4024"/>
                    <a:pt x="1192" y="2583"/>
                    <a:pt x="1192" y="2512"/>
                  </a:cubicBezTo>
                  <a:cubicBezTo>
                    <a:pt x="1180" y="2381"/>
                    <a:pt x="1072" y="2262"/>
                    <a:pt x="941" y="2214"/>
                  </a:cubicBezTo>
                  <a:lnTo>
                    <a:pt x="632" y="2143"/>
                  </a:lnTo>
                  <a:cubicBezTo>
                    <a:pt x="537" y="2119"/>
                    <a:pt x="501" y="2047"/>
                    <a:pt x="501" y="1964"/>
                  </a:cubicBezTo>
                  <a:lnTo>
                    <a:pt x="501" y="1869"/>
                  </a:lnTo>
                  <a:cubicBezTo>
                    <a:pt x="822" y="1857"/>
                    <a:pt x="1227" y="1809"/>
                    <a:pt x="1453" y="1690"/>
                  </a:cubicBezTo>
                  <a:cubicBezTo>
                    <a:pt x="1525" y="1643"/>
                    <a:pt x="1573" y="1559"/>
                    <a:pt x="1525" y="1464"/>
                  </a:cubicBezTo>
                  <a:cubicBezTo>
                    <a:pt x="1491" y="1413"/>
                    <a:pt x="1438" y="1373"/>
                    <a:pt x="1375" y="1373"/>
                  </a:cubicBezTo>
                  <a:cubicBezTo>
                    <a:pt x="1351" y="1373"/>
                    <a:pt x="1325" y="1379"/>
                    <a:pt x="1299" y="1393"/>
                  </a:cubicBezTo>
                  <a:cubicBezTo>
                    <a:pt x="1132" y="1464"/>
                    <a:pt x="799" y="1524"/>
                    <a:pt x="334" y="1547"/>
                  </a:cubicBezTo>
                  <a:lnTo>
                    <a:pt x="334" y="1524"/>
                  </a:lnTo>
                  <a:lnTo>
                    <a:pt x="334" y="916"/>
                  </a:lnTo>
                  <a:cubicBezTo>
                    <a:pt x="334" y="643"/>
                    <a:pt x="525" y="428"/>
                    <a:pt x="799" y="393"/>
                  </a:cubicBezTo>
                  <a:lnTo>
                    <a:pt x="1430" y="309"/>
                  </a:lnTo>
                  <a:cubicBezTo>
                    <a:pt x="1474" y="303"/>
                    <a:pt x="1517" y="300"/>
                    <a:pt x="1561" y="300"/>
                  </a:cubicBezTo>
                  <a:close/>
                  <a:moveTo>
                    <a:pt x="4692" y="1726"/>
                  </a:moveTo>
                  <a:lnTo>
                    <a:pt x="5335" y="3155"/>
                  </a:lnTo>
                  <a:lnTo>
                    <a:pt x="4740" y="4238"/>
                  </a:lnTo>
                  <a:cubicBezTo>
                    <a:pt x="4680" y="4203"/>
                    <a:pt x="4609" y="4167"/>
                    <a:pt x="4549" y="4131"/>
                  </a:cubicBezTo>
                  <a:cubicBezTo>
                    <a:pt x="4520" y="4115"/>
                    <a:pt x="4490" y="4107"/>
                    <a:pt x="4461" y="4107"/>
                  </a:cubicBezTo>
                  <a:cubicBezTo>
                    <a:pt x="4406" y="4107"/>
                    <a:pt x="4354" y="4136"/>
                    <a:pt x="4323" y="4191"/>
                  </a:cubicBezTo>
                  <a:cubicBezTo>
                    <a:pt x="4275" y="4262"/>
                    <a:pt x="4287" y="4369"/>
                    <a:pt x="4382" y="4417"/>
                  </a:cubicBezTo>
                  <a:cubicBezTo>
                    <a:pt x="5061" y="4845"/>
                    <a:pt x="5978" y="5060"/>
                    <a:pt x="7109" y="5060"/>
                  </a:cubicBezTo>
                  <a:cubicBezTo>
                    <a:pt x="8145" y="5060"/>
                    <a:pt x="9371" y="4881"/>
                    <a:pt x="10764" y="4500"/>
                  </a:cubicBezTo>
                  <a:lnTo>
                    <a:pt x="10764" y="4500"/>
                  </a:lnTo>
                  <a:cubicBezTo>
                    <a:pt x="10740" y="4536"/>
                    <a:pt x="10740" y="4595"/>
                    <a:pt x="10705" y="4655"/>
                  </a:cubicBezTo>
                  <a:cubicBezTo>
                    <a:pt x="10657" y="4774"/>
                    <a:pt x="10574" y="4845"/>
                    <a:pt x="10455" y="4881"/>
                  </a:cubicBezTo>
                  <a:cubicBezTo>
                    <a:pt x="9128" y="5204"/>
                    <a:pt x="7958" y="5362"/>
                    <a:pt x="6945" y="5362"/>
                  </a:cubicBezTo>
                  <a:cubicBezTo>
                    <a:pt x="6649" y="5362"/>
                    <a:pt x="6366" y="5349"/>
                    <a:pt x="6097" y="5322"/>
                  </a:cubicBezTo>
                  <a:cubicBezTo>
                    <a:pt x="5156" y="5238"/>
                    <a:pt x="4382" y="4965"/>
                    <a:pt x="3811" y="4536"/>
                  </a:cubicBezTo>
                  <a:cubicBezTo>
                    <a:pt x="2966" y="3905"/>
                    <a:pt x="2787" y="3095"/>
                    <a:pt x="2763" y="2833"/>
                  </a:cubicBezTo>
                  <a:cubicBezTo>
                    <a:pt x="2882" y="2750"/>
                    <a:pt x="2977" y="2655"/>
                    <a:pt x="3097" y="2583"/>
                  </a:cubicBezTo>
                  <a:cubicBezTo>
                    <a:pt x="3180" y="2952"/>
                    <a:pt x="3358" y="3476"/>
                    <a:pt x="3811" y="3952"/>
                  </a:cubicBezTo>
                  <a:cubicBezTo>
                    <a:pt x="3847" y="3988"/>
                    <a:pt x="3894" y="4000"/>
                    <a:pt x="3930" y="4000"/>
                  </a:cubicBezTo>
                  <a:cubicBezTo>
                    <a:pt x="3978" y="4000"/>
                    <a:pt x="4025" y="3988"/>
                    <a:pt x="4049" y="3952"/>
                  </a:cubicBezTo>
                  <a:cubicBezTo>
                    <a:pt x="4109" y="3893"/>
                    <a:pt x="4109" y="3786"/>
                    <a:pt x="4049" y="3726"/>
                  </a:cubicBezTo>
                  <a:cubicBezTo>
                    <a:pt x="3573" y="3250"/>
                    <a:pt x="3442" y="2714"/>
                    <a:pt x="3394" y="2393"/>
                  </a:cubicBezTo>
                  <a:cubicBezTo>
                    <a:pt x="3835" y="2107"/>
                    <a:pt x="4263" y="1881"/>
                    <a:pt x="4692" y="1726"/>
                  </a:cubicBezTo>
                  <a:close/>
                  <a:moveTo>
                    <a:pt x="9609" y="5417"/>
                  </a:moveTo>
                  <a:cubicBezTo>
                    <a:pt x="9490" y="5548"/>
                    <a:pt x="9371" y="5667"/>
                    <a:pt x="9252" y="5738"/>
                  </a:cubicBezTo>
                  <a:cubicBezTo>
                    <a:pt x="9216" y="5750"/>
                    <a:pt x="9157" y="5798"/>
                    <a:pt x="8978" y="5857"/>
                  </a:cubicBezTo>
                  <a:lnTo>
                    <a:pt x="8978" y="5512"/>
                  </a:lnTo>
                  <a:cubicBezTo>
                    <a:pt x="9193" y="5488"/>
                    <a:pt x="9383" y="5441"/>
                    <a:pt x="9609" y="5417"/>
                  </a:cubicBezTo>
                  <a:close/>
                  <a:moveTo>
                    <a:pt x="4668" y="5334"/>
                  </a:moveTo>
                  <a:cubicBezTo>
                    <a:pt x="5085" y="5488"/>
                    <a:pt x="5537" y="5596"/>
                    <a:pt x="6049" y="5631"/>
                  </a:cubicBezTo>
                  <a:cubicBezTo>
                    <a:pt x="6335" y="5667"/>
                    <a:pt x="6633" y="5679"/>
                    <a:pt x="6942" y="5679"/>
                  </a:cubicBezTo>
                  <a:cubicBezTo>
                    <a:pt x="7204" y="5679"/>
                    <a:pt x="7502" y="5667"/>
                    <a:pt x="7788" y="5655"/>
                  </a:cubicBezTo>
                  <a:lnTo>
                    <a:pt x="7788" y="5893"/>
                  </a:lnTo>
                  <a:cubicBezTo>
                    <a:pt x="7561" y="5893"/>
                    <a:pt x="7359" y="6012"/>
                    <a:pt x="7240" y="6203"/>
                  </a:cubicBezTo>
                  <a:cubicBezTo>
                    <a:pt x="6758" y="6257"/>
                    <a:pt x="6324" y="6280"/>
                    <a:pt x="5934" y="6280"/>
                  </a:cubicBezTo>
                  <a:cubicBezTo>
                    <a:pt x="4698" y="6280"/>
                    <a:pt x="3912" y="6050"/>
                    <a:pt x="3478" y="5869"/>
                  </a:cubicBezTo>
                  <a:lnTo>
                    <a:pt x="3501" y="5738"/>
                  </a:lnTo>
                  <a:cubicBezTo>
                    <a:pt x="3739" y="5738"/>
                    <a:pt x="4299" y="5691"/>
                    <a:pt x="4668" y="5334"/>
                  </a:cubicBezTo>
                  <a:close/>
                  <a:moveTo>
                    <a:pt x="3097" y="4322"/>
                  </a:moveTo>
                  <a:cubicBezTo>
                    <a:pt x="3239" y="4488"/>
                    <a:pt x="3394" y="4655"/>
                    <a:pt x="3608" y="4798"/>
                  </a:cubicBezTo>
                  <a:cubicBezTo>
                    <a:pt x="3811" y="4965"/>
                    <a:pt x="4049" y="5095"/>
                    <a:pt x="4323" y="5215"/>
                  </a:cubicBezTo>
                  <a:cubicBezTo>
                    <a:pt x="4073" y="5381"/>
                    <a:pt x="3751" y="5417"/>
                    <a:pt x="3573" y="5429"/>
                  </a:cubicBezTo>
                  <a:lnTo>
                    <a:pt x="3573" y="5393"/>
                  </a:lnTo>
                  <a:cubicBezTo>
                    <a:pt x="3597" y="5310"/>
                    <a:pt x="3537" y="5215"/>
                    <a:pt x="3442" y="5203"/>
                  </a:cubicBezTo>
                  <a:cubicBezTo>
                    <a:pt x="3429" y="5199"/>
                    <a:pt x="3416" y="5197"/>
                    <a:pt x="3404" y="5197"/>
                  </a:cubicBezTo>
                  <a:cubicBezTo>
                    <a:pt x="3332" y="5197"/>
                    <a:pt x="3261" y="5251"/>
                    <a:pt x="3251" y="5322"/>
                  </a:cubicBezTo>
                  <a:lnTo>
                    <a:pt x="3025" y="6465"/>
                  </a:lnTo>
                  <a:cubicBezTo>
                    <a:pt x="3001" y="6631"/>
                    <a:pt x="2846" y="6750"/>
                    <a:pt x="2668" y="6750"/>
                  </a:cubicBezTo>
                  <a:lnTo>
                    <a:pt x="1775" y="6750"/>
                  </a:lnTo>
                  <a:lnTo>
                    <a:pt x="1906" y="6441"/>
                  </a:lnTo>
                  <a:cubicBezTo>
                    <a:pt x="1965" y="6310"/>
                    <a:pt x="2084" y="6215"/>
                    <a:pt x="2239" y="6215"/>
                  </a:cubicBezTo>
                  <a:lnTo>
                    <a:pt x="2418" y="6215"/>
                  </a:lnTo>
                  <a:cubicBezTo>
                    <a:pt x="2501" y="6215"/>
                    <a:pt x="2561" y="6155"/>
                    <a:pt x="2585" y="6072"/>
                  </a:cubicBezTo>
                  <a:lnTo>
                    <a:pt x="2716" y="4667"/>
                  </a:lnTo>
                  <a:cubicBezTo>
                    <a:pt x="2727" y="4536"/>
                    <a:pt x="2811" y="4417"/>
                    <a:pt x="2954" y="4369"/>
                  </a:cubicBezTo>
                  <a:lnTo>
                    <a:pt x="3097" y="4322"/>
                  </a:lnTo>
                  <a:close/>
                  <a:moveTo>
                    <a:pt x="8657" y="5560"/>
                  </a:moveTo>
                  <a:lnTo>
                    <a:pt x="8657" y="6572"/>
                  </a:lnTo>
                  <a:cubicBezTo>
                    <a:pt x="8657" y="6679"/>
                    <a:pt x="8561" y="6750"/>
                    <a:pt x="8478" y="6750"/>
                  </a:cubicBezTo>
                  <a:lnTo>
                    <a:pt x="7347" y="6750"/>
                  </a:lnTo>
                  <a:lnTo>
                    <a:pt x="7490" y="6429"/>
                  </a:lnTo>
                  <a:cubicBezTo>
                    <a:pt x="7549" y="6286"/>
                    <a:pt x="7669" y="6215"/>
                    <a:pt x="7823" y="6215"/>
                  </a:cubicBezTo>
                  <a:lnTo>
                    <a:pt x="7954" y="6215"/>
                  </a:lnTo>
                  <a:cubicBezTo>
                    <a:pt x="8038" y="6215"/>
                    <a:pt x="8121" y="6143"/>
                    <a:pt x="8121" y="6048"/>
                  </a:cubicBezTo>
                  <a:lnTo>
                    <a:pt x="8121" y="5619"/>
                  </a:lnTo>
                  <a:cubicBezTo>
                    <a:pt x="8300" y="5607"/>
                    <a:pt x="8466" y="5572"/>
                    <a:pt x="8657" y="5560"/>
                  </a:cubicBezTo>
                  <a:close/>
                  <a:moveTo>
                    <a:pt x="1533" y="0"/>
                  </a:moveTo>
                  <a:cubicBezTo>
                    <a:pt x="1479" y="0"/>
                    <a:pt x="1425" y="4"/>
                    <a:pt x="1370" y="12"/>
                  </a:cubicBezTo>
                  <a:lnTo>
                    <a:pt x="727" y="95"/>
                  </a:lnTo>
                  <a:cubicBezTo>
                    <a:pt x="310" y="154"/>
                    <a:pt x="1" y="512"/>
                    <a:pt x="1" y="952"/>
                  </a:cubicBezTo>
                  <a:lnTo>
                    <a:pt x="1" y="1559"/>
                  </a:lnTo>
                  <a:cubicBezTo>
                    <a:pt x="1" y="1643"/>
                    <a:pt x="49" y="1738"/>
                    <a:pt x="108" y="1797"/>
                  </a:cubicBezTo>
                  <a:cubicBezTo>
                    <a:pt x="132" y="1809"/>
                    <a:pt x="156" y="1845"/>
                    <a:pt x="179" y="1857"/>
                  </a:cubicBezTo>
                  <a:lnTo>
                    <a:pt x="179" y="1976"/>
                  </a:lnTo>
                  <a:cubicBezTo>
                    <a:pt x="179" y="2214"/>
                    <a:pt x="334" y="2417"/>
                    <a:pt x="572" y="2476"/>
                  </a:cubicBezTo>
                  <a:lnTo>
                    <a:pt x="882" y="2559"/>
                  </a:lnTo>
                  <a:cubicBezTo>
                    <a:pt x="882" y="2559"/>
                    <a:pt x="894" y="2559"/>
                    <a:pt x="894" y="2571"/>
                  </a:cubicBezTo>
                  <a:cubicBezTo>
                    <a:pt x="930" y="2869"/>
                    <a:pt x="1037" y="3357"/>
                    <a:pt x="1239" y="3869"/>
                  </a:cubicBezTo>
                  <a:cubicBezTo>
                    <a:pt x="1513" y="4536"/>
                    <a:pt x="1870" y="5084"/>
                    <a:pt x="2323" y="5512"/>
                  </a:cubicBezTo>
                  <a:lnTo>
                    <a:pt x="2287" y="5905"/>
                  </a:lnTo>
                  <a:lnTo>
                    <a:pt x="2251" y="5905"/>
                  </a:lnTo>
                  <a:cubicBezTo>
                    <a:pt x="1965" y="5905"/>
                    <a:pt x="1715" y="6072"/>
                    <a:pt x="1608" y="6334"/>
                  </a:cubicBezTo>
                  <a:lnTo>
                    <a:pt x="1394" y="6869"/>
                  </a:lnTo>
                  <a:cubicBezTo>
                    <a:pt x="1370" y="6917"/>
                    <a:pt x="1370" y="6977"/>
                    <a:pt x="1406" y="7024"/>
                  </a:cubicBezTo>
                  <a:cubicBezTo>
                    <a:pt x="1430" y="7060"/>
                    <a:pt x="1477" y="7096"/>
                    <a:pt x="1537" y="7096"/>
                  </a:cubicBezTo>
                  <a:lnTo>
                    <a:pt x="2680" y="7096"/>
                  </a:lnTo>
                  <a:cubicBezTo>
                    <a:pt x="3013" y="7096"/>
                    <a:pt x="3299" y="6869"/>
                    <a:pt x="3358" y="6548"/>
                  </a:cubicBezTo>
                  <a:lnTo>
                    <a:pt x="3418" y="6215"/>
                  </a:lnTo>
                  <a:cubicBezTo>
                    <a:pt x="3894" y="6405"/>
                    <a:pt x="4704" y="6619"/>
                    <a:pt x="5942" y="6619"/>
                  </a:cubicBezTo>
                  <a:cubicBezTo>
                    <a:pt x="6287" y="6619"/>
                    <a:pt x="6668" y="6608"/>
                    <a:pt x="7085" y="6560"/>
                  </a:cubicBezTo>
                  <a:lnTo>
                    <a:pt x="7085" y="6560"/>
                  </a:lnTo>
                  <a:lnTo>
                    <a:pt x="6954" y="6869"/>
                  </a:lnTo>
                  <a:cubicBezTo>
                    <a:pt x="6930" y="6917"/>
                    <a:pt x="6942" y="6977"/>
                    <a:pt x="6966" y="7024"/>
                  </a:cubicBezTo>
                  <a:cubicBezTo>
                    <a:pt x="7002" y="7060"/>
                    <a:pt x="7049" y="7096"/>
                    <a:pt x="7109" y="7096"/>
                  </a:cubicBezTo>
                  <a:lnTo>
                    <a:pt x="8490" y="7096"/>
                  </a:lnTo>
                  <a:cubicBezTo>
                    <a:pt x="8776" y="7096"/>
                    <a:pt x="8990" y="6869"/>
                    <a:pt x="8990" y="6584"/>
                  </a:cubicBezTo>
                  <a:lnTo>
                    <a:pt x="8990" y="6215"/>
                  </a:lnTo>
                  <a:cubicBezTo>
                    <a:pt x="9204" y="6155"/>
                    <a:pt x="9347" y="6096"/>
                    <a:pt x="9443" y="6036"/>
                  </a:cubicBezTo>
                  <a:cubicBezTo>
                    <a:pt x="9669" y="5893"/>
                    <a:pt x="9871" y="5655"/>
                    <a:pt x="10062" y="5334"/>
                  </a:cubicBezTo>
                  <a:cubicBezTo>
                    <a:pt x="10216" y="5310"/>
                    <a:pt x="10383" y="5262"/>
                    <a:pt x="10538" y="5238"/>
                  </a:cubicBezTo>
                  <a:cubicBezTo>
                    <a:pt x="10764" y="5179"/>
                    <a:pt x="10943" y="5024"/>
                    <a:pt x="11014" y="4822"/>
                  </a:cubicBezTo>
                  <a:cubicBezTo>
                    <a:pt x="11098" y="4560"/>
                    <a:pt x="11062" y="4322"/>
                    <a:pt x="10943" y="4143"/>
                  </a:cubicBezTo>
                  <a:cubicBezTo>
                    <a:pt x="10645" y="3691"/>
                    <a:pt x="10145" y="3012"/>
                    <a:pt x="9454" y="2417"/>
                  </a:cubicBezTo>
                  <a:cubicBezTo>
                    <a:pt x="8657" y="1726"/>
                    <a:pt x="7776" y="1285"/>
                    <a:pt x="6883" y="1155"/>
                  </a:cubicBezTo>
                  <a:cubicBezTo>
                    <a:pt x="6667" y="1122"/>
                    <a:pt x="6450" y="1106"/>
                    <a:pt x="6233" y="1106"/>
                  </a:cubicBezTo>
                  <a:cubicBezTo>
                    <a:pt x="5093" y="1106"/>
                    <a:pt x="3929" y="1551"/>
                    <a:pt x="2739" y="2440"/>
                  </a:cubicBezTo>
                  <a:lnTo>
                    <a:pt x="2739" y="1202"/>
                  </a:lnTo>
                  <a:cubicBezTo>
                    <a:pt x="2739" y="857"/>
                    <a:pt x="2596" y="512"/>
                    <a:pt x="2323" y="285"/>
                  </a:cubicBezTo>
                  <a:cubicBezTo>
                    <a:pt x="2102" y="105"/>
                    <a:pt x="1822" y="0"/>
                    <a:pt x="153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1" name="Google Shape;12891;p67"/>
            <p:cNvSpPr/>
            <p:nvPr/>
          </p:nvSpPr>
          <p:spPr>
            <a:xfrm>
              <a:off x="1985805" y="2573938"/>
              <a:ext cx="10720" cy="16416"/>
            </a:xfrm>
            <a:custGeom>
              <a:rect b="b" l="l" r="r" t="t"/>
              <a:pathLst>
                <a:path extrusionOk="0" h="513" w="335">
                  <a:moveTo>
                    <a:pt x="168" y="0"/>
                  </a:moveTo>
                  <a:cubicBezTo>
                    <a:pt x="84" y="0"/>
                    <a:pt x="1" y="72"/>
                    <a:pt x="1" y="167"/>
                  </a:cubicBezTo>
                  <a:lnTo>
                    <a:pt x="1" y="346"/>
                  </a:lnTo>
                  <a:cubicBezTo>
                    <a:pt x="1" y="429"/>
                    <a:pt x="84" y="512"/>
                    <a:pt x="168" y="512"/>
                  </a:cubicBezTo>
                  <a:cubicBezTo>
                    <a:pt x="263" y="512"/>
                    <a:pt x="334" y="429"/>
                    <a:pt x="334" y="346"/>
                  </a:cubicBezTo>
                  <a:lnTo>
                    <a:pt x="334" y="167"/>
                  </a:lnTo>
                  <a:cubicBezTo>
                    <a:pt x="334" y="72"/>
                    <a:pt x="263"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2" name="Google Shape;12892;p67"/>
          <p:cNvSpPr/>
          <p:nvPr/>
        </p:nvSpPr>
        <p:spPr>
          <a:xfrm>
            <a:off x="3603917" y="2424146"/>
            <a:ext cx="348256" cy="354016"/>
          </a:xfrm>
          <a:custGeom>
            <a:rect b="b" l="l" r="r" t="t"/>
            <a:pathLst>
              <a:path extrusionOk="0" h="11063" w="10883">
                <a:moveTo>
                  <a:pt x="932" y="329"/>
                </a:moveTo>
                <a:cubicBezTo>
                  <a:pt x="1012" y="329"/>
                  <a:pt x="1098" y="346"/>
                  <a:pt x="1191" y="383"/>
                </a:cubicBezTo>
                <a:lnTo>
                  <a:pt x="1275" y="431"/>
                </a:lnTo>
                <a:cubicBezTo>
                  <a:pt x="1144" y="502"/>
                  <a:pt x="1013" y="586"/>
                  <a:pt x="894" y="693"/>
                </a:cubicBezTo>
                <a:cubicBezTo>
                  <a:pt x="703" y="859"/>
                  <a:pt x="560" y="1026"/>
                  <a:pt x="465" y="1205"/>
                </a:cubicBezTo>
                <a:cubicBezTo>
                  <a:pt x="441" y="1157"/>
                  <a:pt x="429" y="1097"/>
                  <a:pt x="417" y="1050"/>
                </a:cubicBezTo>
                <a:cubicBezTo>
                  <a:pt x="346" y="788"/>
                  <a:pt x="405" y="586"/>
                  <a:pt x="596" y="443"/>
                </a:cubicBezTo>
                <a:cubicBezTo>
                  <a:pt x="697" y="370"/>
                  <a:pt x="808" y="329"/>
                  <a:pt x="932" y="329"/>
                </a:cubicBezTo>
                <a:close/>
                <a:moveTo>
                  <a:pt x="1947" y="630"/>
                </a:moveTo>
                <a:cubicBezTo>
                  <a:pt x="1973" y="630"/>
                  <a:pt x="1999" y="631"/>
                  <a:pt x="2025" y="633"/>
                </a:cubicBezTo>
                <a:cubicBezTo>
                  <a:pt x="2334" y="669"/>
                  <a:pt x="2608" y="847"/>
                  <a:pt x="2763" y="978"/>
                </a:cubicBezTo>
                <a:cubicBezTo>
                  <a:pt x="2703" y="990"/>
                  <a:pt x="2644" y="1026"/>
                  <a:pt x="2584" y="1050"/>
                </a:cubicBezTo>
                <a:cubicBezTo>
                  <a:pt x="2513" y="1097"/>
                  <a:pt x="2465" y="1181"/>
                  <a:pt x="2513" y="1264"/>
                </a:cubicBezTo>
                <a:cubicBezTo>
                  <a:pt x="2547" y="1316"/>
                  <a:pt x="2600" y="1355"/>
                  <a:pt x="2658" y="1355"/>
                </a:cubicBezTo>
                <a:cubicBezTo>
                  <a:pt x="2681" y="1355"/>
                  <a:pt x="2704" y="1349"/>
                  <a:pt x="2727" y="1336"/>
                </a:cubicBezTo>
                <a:cubicBezTo>
                  <a:pt x="2931" y="1234"/>
                  <a:pt x="3137" y="1185"/>
                  <a:pt x="3341" y="1185"/>
                </a:cubicBezTo>
                <a:cubicBezTo>
                  <a:pt x="3591" y="1185"/>
                  <a:pt x="3837" y="1258"/>
                  <a:pt x="4073" y="1395"/>
                </a:cubicBezTo>
                <a:cubicBezTo>
                  <a:pt x="4239" y="1478"/>
                  <a:pt x="4370" y="1598"/>
                  <a:pt x="4466" y="1693"/>
                </a:cubicBezTo>
                <a:cubicBezTo>
                  <a:pt x="4370" y="1717"/>
                  <a:pt x="4275" y="1752"/>
                  <a:pt x="4180" y="1800"/>
                </a:cubicBezTo>
                <a:cubicBezTo>
                  <a:pt x="4096" y="1824"/>
                  <a:pt x="4061" y="1931"/>
                  <a:pt x="4096" y="2002"/>
                </a:cubicBezTo>
                <a:cubicBezTo>
                  <a:pt x="4115" y="2075"/>
                  <a:pt x="4181" y="2106"/>
                  <a:pt x="4244" y="2106"/>
                </a:cubicBezTo>
                <a:cubicBezTo>
                  <a:pt x="4263" y="2106"/>
                  <a:pt x="4282" y="2103"/>
                  <a:pt x="4299" y="2098"/>
                </a:cubicBezTo>
                <a:cubicBezTo>
                  <a:pt x="4531" y="1998"/>
                  <a:pt x="4780" y="1950"/>
                  <a:pt x="5034" y="1950"/>
                </a:cubicBezTo>
                <a:cubicBezTo>
                  <a:pt x="5601" y="1950"/>
                  <a:pt x="6191" y="2189"/>
                  <a:pt x="6668" y="2633"/>
                </a:cubicBezTo>
                <a:cubicBezTo>
                  <a:pt x="7025" y="2967"/>
                  <a:pt x="7275" y="3407"/>
                  <a:pt x="7394" y="3884"/>
                </a:cubicBezTo>
                <a:cubicBezTo>
                  <a:pt x="7525" y="4431"/>
                  <a:pt x="7466" y="5015"/>
                  <a:pt x="7252" y="5610"/>
                </a:cubicBezTo>
                <a:cubicBezTo>
                  <a:pt x="6537" y="7527"/>
                  <a:pt x="6406" y="8944"/>
                  <a:pt x="6859" y="9837"/>
                </a:cubicBezTo>
                <a:cubicBezTo>
                  <a:pt x="6894" y="9896"/>
                  <a:pt x="6954" y="9920"/>
                  <a:pt x="7002" y="9920"/>
                </a:cubicBezTo>
                <a:cubicBezTo>
                  <a:pt x="7037" y="9920"/>
                  <a:pt x="7049" y="9920"/>
                  <a:pt x="7085" y="9908"/>
                </a:cubicBezTo>
                <a:cubicBezTo>
                  <a:pt x="7156" y="9860"/>
                  <a:pt x="7204" y="9777"/>
                  <a:pt x="7156" y="9682"/>
                </a:cubicBezTo>
                <a:cubicBezTo>
                  <a:pt x="6930" y="9241"/>
                  <a:pt x="6871" y="8622"/>
                  <a:pt x="6978" y="7848"/>
                </a:cubicBezTo>
                <a:cubicBezTo>
                  <a:pt x="7061" y="7229"/>
                  <a:pt x="7263" y="6515"/>
                  <a:pt x="7561" y="5705"/>
                </a:cubicBezTo>
                <a:cubicBezTo>
                  <a:pt x="7716" y="5265"/>
                  <a:pt x="7799" y="4812"/>
                  <a:pt x="7799" y="4384"/>
                </a:cubicBezTo>
                <a:cubicBezTo>
                  <a:pt x="7874" y="4375"/>
                  <a:pt x="7953" y="4371"/>
                  <a:pt x="8035" y="4371"/>
                </a:cubicBezTo>
                <a:cubicBezTo>
                  <a:pt x="8746" y="4371"/>
                  <a:pt x="9716" y="4698"/>
                  <a:pt x="10121" y="5455"/>
                </a:cubicBezTo>
                <a:cubicBezTo>
                  <a:pt x="10776" y="6741"/>
                  <a:pt x="10562" y="8884"/>
                  <a:pt x="9657" y="9956"/>
                </a:cubicBezTo>
                <a:cubicBezTo>
                  <a:pt x="9418" y="10241"/>
                  <a:pt x="9044" y="10526"/>
                  <a:pt x="8530" y="10526"/>
                </a:cubicBezTo>
                <a:cubicBezTo>
                  <a:pt x="8378" y="10526"/>
                  <a:pt x="8214" y="10501"/>
                  <a:pt x="8037" y="10444"/>
                </a:cubicBezTo>
                <a:cubicBezTo>
                  <a:pt x="7823" y="10372"/>
                  <a:pt x="7668" y="10277"/>
                  <a:pt x="7514" y="10158"/>
                </a:cubicBezTo>
                <a:cubicBezTo>
                  <a:pt x="7484" y="10133"/>
                  <a:pt x="7448" y="10121"/>
                  <a:pt x="7412" y="10121"/>
                </a:cubicBezTo>
                <a:cubicBezTo>
                  <a:pt x="7363" y="10121"/>
                  <a:pt x="7315" y="10145"/>
                  <a:pt x="7287" y="10194"/>
                </a:cubicBezTo>
                <a:cubicBezTo>
                  <a:pt x="7228" y="10265"/>
                  <a:pt x="7252" y="10372"/>
                  <a:pt x="7323" y="10408"/>
                </a:cubicBezTo>
                <a:cubicBezTo>
                  <a:pt x="7394" y="10468"/>
                  <a:pt x="7466" y="10527"/>
                  <a:pt x="7561" y="10575"/>
                </a:cubicBezTo>
                <a:cubicBezTo>
                  <a:pt x="7212" y="10675"/>
                  <a:pt x="6764" y="10762"/>
                  <a:pt x="6251" y="10762"/>
                </a:cubicBezTo>
                <a:cubicBezTo>
                  <a:pt x="5908" y="10762"/>
                  <a:pt x="5536" y="10723"/>
                  <a:pt x="5144" y="10622"/>
                </a:cubicBezTo>
                <a:cubicBezTo>
                  <a:pt x="4001" y="10325"/>
                  <a:pt x="3049" y="9563"/>
                  <a:pt x="2287" y="8384"/>
                </a:cubicBezTo>
                <a:cubicBezTo>
                  <a:pt x="1394" y="6955"/>
                  <a:pt x="1548" y="5658"/>
                  <a:pt x="1846" y="4836"/>
                </a:cubicBezTo>
                <a:cubicBezTo>
                  <a:pt x="2168" y="3860"/>
                  <a:pt x="2882" y="2943"/>
                  <a:pt x="3739" y="2371"/>
                </a:cubicBezTo>
                <a:cubicBezTo>
                  <a:pt x="3811" y="2336"/>
                  <a:pt x="3823" y="2229"/>
                  <a:pt x="3775" y="2157"/>
                </a:cubicBezTo>
                <a:cubicBezTo>
                  <a:pt x="3753" y="2106"/>
                  <a:pt x="3704" y="2082"/>
                  <a:pt x="3653" y="2082"/>
                </a:cubicBezTo>
                <a:cubicBezTo>
                  <a:pt x="3621" y="2082"/>
                  <a:pt x="3588" y="2091"/>
                  <a:pt x="3561" y="2110"/>
                </a:cubicBezTo>
                <a:cubicBezTo>
                  <a:pt x="2644" y="2717"/>
                  <a:pt x="1894" y="3693"/>
                  <a:pt x="1537" y="4729"/>
                </a:cubicBezTo>
                <a:cubicBezTo>
                  <a:pt x="1453" y="4955"/>
                  <a:pt x="1382" y="5205"/>
                  <a:pt x="1334" y="5491"/>
                </a:cubicBezTo>
                <a:cubicBezTo>
                  <a:pt x="1215" y="5265"/>
                  <a:pt x="1096" y="4967"/>
                  <a:pt x="1025" y="4610"/>
                </a:cubicBezTo>
                <a:cubicBezTo>
                  <a:pt x="834" y="3645"/>
                  <a:pt x="1120" y="2752"/>
                  <a:pt x="1870" y="1943"/>
                </a:cubicBezTo>
                <a:cubicBezTo>
                  <a:pt x="1977" y="1836"/>
                  <a:pt x="2084" y="1740"/>
                  <a:pt x="2191" y="1657"/>
                </a:cubicBezTo>
                <a:cubicBezTo>
                  <a:pt x="2263" y="1598"/>
                  <a:pt x="2263" y="1502"/>
                  <a:pt x="2203" y="1443"/>
                </a:cubicBezTo>
                <a:cubicBezTo>
                  <a:pt x="2171" y="1398"/>
                  <a:pt x="2125" y="1377"/>
                  <a:pt x="2080" y="1377"/>
                </a:cubicBezTo>
                <a:cubicBezTo>
                  <a:pt x="2042" y="1377"/>
                  <a:pt x="2004" y="1392"/>
                  <a:pt x="1977" y="1419"/>
                </a:cubicBezTo>
                <a:cubicBezTo>
                  <a:pt x="1858" y="1514"/>
                  <a:pt x="1751" y="1621"/>
                  <a:pt x="1656" y="1740"/>
                </a:cubicBezTo>
                <a:cubicBezTo>
                  <a:pt x="1215" y="2193"/>
                  <a:pt x="953" y="2657"/>
                  <a:pt x="822" y="3086"/>
                </a:cubicBezTo>
                <a:cubicBezTo>
                  <a:pt x="739" y="2943"/>
                  <a:pt x="656" y="2752"/>
                  <a:pt x="608" y="2526"/>
                </a:cubicBezTo>
                <a:cubicBezTo>
                  <a:pt x="477" y="1919"/>
                  <a:pt x="656" y="1395"/>
                  <a:pt x="1132" y="978"/>
                </a:cubicBezTo>
                <a:cubicBezTo>
                  <a:pt x="1394" y="749"/>
                  <a:pt x="1665" y="630"/>
                  <a:pt x="1947" y="630"/>
                </a:cubicBezTo>
                <a:close/>
                <a:moveTo>
                  <a:pt x="912" y="1"/>
                </a:moveTo>
                <a:cubicBezTo>
                  <a:pt x="725" y="1"/>
                  <a:pt x="555" y="55"/>
                  <a:pt x="405" y="169"/>
                </a:cubicBezTo>
                <a:cubicBezTo>
                  <a:pt x="108" y="395"/>
                  <a:pt x="1" y="740"/>
                  <a:pt x="108" y="1121"/>
                </a:cubicBezTo>
                <a:cubicBezTo>
                  <a:pt x="144" y="1312"/>
                  <a:pt x="251" y="1478"/>
                  <a:pt x="298" y="1550"/>
                </a:cubicBezTo>
                <a:cubicBezTo>
                  <a:pt x="179" y="1931"/>
                  <a:pt x="203" y="2264"/>
                  <a:pt x="263" y="2550"/>
                </a:cubicBezTo>
                <a:cubicBezTo>
                  <a:pt x="370" y="3038"/>
                  <a:pt x="620" y="3419"/>
                  <a:pt x="679" y="3479"/>
                </a:cubicBezTo>
                <a:cubicBezTo>
                  <a:pt x="608" y="3919"/>
                  <a:pt x="644" y="4324"/>
                  <a:pt x="715" y="4646"/>
                </a:cubicBezTo>
                <a:cubicBezTo>
                  <a:pt x="858" y="5384"/>
                  <a:pt x="1215" y="5884"/>
                  <a:pt x="1298" y="5991"/>
                </a:cubicBezTo>
                <a:cubicBezTo>
                  <a:pt x="1263" y="6729"/>
                  <a:pt x="1441" y="7610"/>
                  <a:pt x="2025" y="8539"/>
                </a:cubicBezTo>
                <a:cubicBezTo>
                  <a:pt x="3192" y="10396"/>
                  <a:pt x="4775" y="11063"/>
                  <a:pt x="6251" y="11063"/>
                </a:cubicBezTo>
                <a:cubicBezTo>
                  <a:pt x="6871" y="11063"/>
                  <a:pt x="7466" y="10944"/>
                  <a:pt x="8002" y="10742"/>
                </a:cubicBezTo>
                <a:cubicBezTo>
                  <a:pt x="8180" y="10801"/>
                  <a:pt x="8371" y="10825"/>
                  <a:pt x="8549" y="10825"/>
                </a:cubicBezTo>
                <a:cubicBezTo>
                  <a:pt x="9061" y="10825"/>
                  <a:pt x="9538" y="10587"/>
                  <a:pt x="9930" y="10146"/>
                </a:cubicBezTo>
                <a:cubicBezTo>
                  <a:pt x="10383" y="9587"/>
                  <a:pt x="10716" y="8753"/>
                  <a:pt x="10800" y="7825"/>
                </a:cubicBezTo>
                <a:cubicBezTo>
                  <a:pt x="10883" y="6884"/>
                  <a:pt x="10728" y="5979"/>
                  <a:pt x="10371" y="5277"/>
                </a:cubicBezTo>
                <a:cubicBezTo>
                  <a:pt x="10061" y="4681"/>
                  <a:pt x="9490" y="4372"/>
                  <a:pt x="9097" y="4217"/>
                </a:cubicBezTo>
                <a:cubicBezTo>
                  <a:pt x="8737" y="4084"/>
                  <a:pt x="8354" y="4012"/>
                  <a:pt x="8003" y="4012"/>
                </a:cubicBezTo>
                <a:cubicBezTo>
                  <a:pt x="7913" y="4012"/>
                  <a:pt x="7825" y="4017"/>
                  <a:pt x="7740" y="4026"/>
                </a:cubicBezTo>
                <a:lnTo>
                  <a:pt x="7692" y="3753"/>
                </a:lnTo>
                <a:cubicBezTo>
                  <a:pt x="7561" y="3217"/>
                  <a:pt x="7275" y="2729"/>
                  <a:pt x="6871" y="2348"/>
                </a:cubicBezTo>
                <a:cubicBezTo>
                  <a:pt x="6352" y="1840"/>
                  <a:pt x="5667" y="1577"/>
                  <a:pt x="5020" y="1577"/>
                </a:cubicBezTo>
                <a:cubicBezTo>
                  <a:pt x="4954" y="1577"/>
                  <a:pt x="4888" y="1580"/>
                  <a:pt x="4823" y="1586"/>
                </a:cubicBezTo>
                <a:cubicBezTo>
                  <a:pt x="4751" y="1490"/>
                  <a:pt x="4537" y="1252"/>
                  <a:pt x="4227" y="1074"/>
                </a:cubicBezTo>
                <a:cubicBezTo>
                  <a:pt x="3929" y="904"/>
                  <a:pt x="3622" y="827"/>
                  <a:pt x="3299" y="827"/>
                </a:cubicBezTo>
                <a:cubicBezTo>
                  <a:pt x="3236" y="827"/>
                  <a:pt x="3173" y="830"/>
                  <a:pt x="3108" y="836"/>
                </a:cubicBezTo>
                <a:cubicBezTo>
                  <a:pt x="2989" y="705"/>
                  <a:pt x="2584" y="324"/>
                  <a:pt x="2025" y="264"/>
                </a:cubicBezTo>
                <a:cubicBezTo>
                  <a:pt x="1988" y="257"/>
                  <a:pt x="1952" y="254"/>
                  <a:pt x="1917" y="254"/>
                </a:cubicBezTo>
                <a:cubicBezTo>
                  <a:pt x="1839" y="254"/>
                  <a:pt x="1765" y="268"/>
                  <a:pt x="1691" y="276"/>
                </a:cubicBezTo>
                <a:cubicBezTo>
                  <a:pt x="1632" y="228"/>
                  <a:pt x="1489" y="145"/>
                  <a:pt x="1310" y="74"/>
                </a:cubicBezTo>
                <a:cubicBezTo>
                  <a:pt x="1171" y="26"/>
                  <a:pt x="1038" y="1"/>
                  <a:pt x="9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893" name="Google Shape;12893;p67"/>
          <p:cNvGrpSpPr/>
          <p:nvPr/>
        </p:nvGrpSpPr>
        <p:grpSpPr>
          <a:xfrm>
            <a:off x="2500941" y="2527218"/>
            <a:ext cx="355104" cy="250944"/>
            <a:chOff x="2500941" y="2527218"/>
            <a:chExt cx="355104" cy="250944"/>
          </a:xfrm>
        </p:grpSpPr>
        <p:sp>
          <p:nvSpPr>
            <p:cNvPr id="12894" name="Google Shape;12894;p67"/>
            <p:cNvSpPr/>
            <p:nvPr/>
          </p:nvSpPr>
          <p:spPr>
            <a:xfrm>
              <a:off x="2500941" y="2527218"/>
              <a:ext cx="355104" cy="250944"/>
            </a:xfrm>
            <a:custGeom>
              <a:rect b="b" l="l" r="r" t="t"/>
              <a:pathLst>
                <a:path extrusionOk="0" h="7842" w="11097">
                  <a:moveTo>
                    <a:pt x="9204" y="579"/>
                  </a:moveTo>
                  <a:cubicBezTo>
                    <a:pt x="9882" y="579"/>
                    <a:pt x="10430" y="1139"/>
                    <a:pt x="10430" y="1806"/>
                  </a:cubicBezTo>
                  <a:cubicBezTo>
                    <a:pt x="10430" y="2472"/>
                    <a:pt x="9882" y="3020"/>
                    <a:pt x="9204" y="3020"/>
                  </a:cubicBezTo>
                  <a:cubicBezTo>
                    <a:pt x="8537" y="3020"/>
                    <a:pt x="7989" y="2472"/>
                    <a:pt x="7989" y="1806"/>
                  </a:cubicBezTo>
                  <a:cubicBezTo>
                    <a:pt x="7989" y="1139"/>
                    <a:pt x="8537" y="579"/>
                    <a:pt x="9204" y="579"/>
                  </a:cubicBezTo>
                  <a:close/>
                  <a:moveTo>
                    <a:pt x="8647" y="361"/>
                  </a:moveTo>
                  <a:cubicBezTo>
                    <a:pt x="8681" y="361"/>
                    <a:pt x="8716" y="362"/>
                    <a:pt x="8751" y="365"/>
                  </a:cubicBezTo>
                  <a:cubicBezTo>
                    <a:pt x="8120" y="555"/>
                    <a:pt x="7668" y="1151"/>
                    <a:pt x="7668" y="1829"/>
                  </a:cubicBezTo>
                  <a:cubicBezTo>
                    <a:pt x="7668" y="2687"/>
                    <a:pt x="8358" y="3377"/>
                    <a:pt x="9216" y="3377"/>
                  </a:cubicBezTo>
                  <a:cubicBezTo>
                    <a:pt x="9727" y="3377"/>
                    <a:pt x="10180" y="3127"/>
                    <a:pt x="10466" y="2734"/>
                  </a:cubicBezTo>
                  <a:cubicBezTo>
                    <a:pt x="10609" y="2949"/>
                    <a:pt x="10763" y="3199"/>
                    <a:pt x="10775" y="3365"/>
                  </a:cubicBezTo>
                  <a:cubicBezTo>
                    <a:pt x="10668" y="3472"/>
                    <a:pt x="9989" y="3782"/>
                    <a:pt x="8680" y="4068"/>
                  </a:cubicBezTo>
                  <a:cubicBezTo>
                    <a:pt x="8584" y="4080"/>
                    <a:pt x="8525" y="4175"/>
                    <a:pt x="8561" y="4258"/>
                  </a:cubicBezTo>
                  <a:cubicBezTo>
                    <a:pt x="8573" y="4330"/>
                    <a:pt x="8644" y="4389"/>
                    <a:pt x="8715" y="4389"/>
                  </a:cubicBezTo>
                  <a:lnTo>
                    <a:pt x="8751" y="4389"/>
                  </a:lnTo>
                  <a:cubicBezTo>
                    <a:pt x="9370" y="4258"/>
                    <a:pt x="9954" y="4092"/>
                    <a:pt x="10370" y="3925"/>
                  </a:cubicBezTo>
                  <a:lnTo>
                    <a:pt x="10370" y="3925"/>
                  </a:lnTo>
                  <a:cubicBezTo>
                    <a:pt x="10323" y="3961"/>
                    <a:pt x="10299" y="4008"/>
                    <a:pt x="10251" y="4032"/>
                  </a:cubicBezTo>
                  <a:cubicBezTo>
                    <a:pt x="9894" y="4330"/>
                    <a:pt x="9394" y="4675"/>
                    <a:pt x="8835" y="4985"/>
                  </a:cubicBezTo>
                  <a:cubicBezTo>
                    <a:pt x="8418" y="5223"/>
                    <a:pt x="8001" y="5437"/>
                    <a:pt x="7608" y="5592"/>
                  </a:cubicBezTo>
                  <a:cubicBezTo>
                    <a:pt x="7049" y="5270"/>
                    <a:pt x="6334" y="5104"/>
                    <a:pt x="5584" y="5104"/>
                  </a:cubicBezTo>
                  <a:cubicBezTo>
                    <a:pt x="4822" y="5104"/>
                    <a:pt x="4108" y="5282"/>
                    <a:pt x="3560" y="5592"/>
                  </a:cubicBezTo>
                  <a:cubicBezTo>
                    <a:pt x="3155" y="5437"/>
                    <a:pt x="2739" y="5223"/>
                    <a:pt x="2322" y="4985"/>
                  </a:cubicBezTo>
                  <a:cubicBezTo>
                    <a:pt x="1774" y="4675"/>
                    <a:pt x="1262" y="4330"/>
                    <a:pt x="905" y="4032"/>
                  </a:cubicBezTo>
                  <a:cubicBezTo>
                    <a:pt x="857" y="3984"/>
                    <a:pt x="822" y="3961"/>
                    <a:pt x="786" y="3925"/>
                  </a:cubicBezTo>
                  <a:lnTo>
                    <a:pt x="786" y="3925"/>
                  </a:lnTo>
                  <a:cubicBezTo>
                    <a:pt x="1084" y="4044"/>
                    <a:pt x="1441" y="4151"/>
                    <a:pt x="1857" y="4270"/>
                  </a:cubicBezTo>
                  <a:cubicBezTo>
                    <a:pt x="3048" y="4592"/>
                    <a:pt x="4405" y="4746"/>
                    <a:pt x="5596" y="4746"/>
                  </a:cubicBezTo>
                  <a:cubicBezTo>
                    <a:pt x="6370" y="4746"/>
                    <a:pt x="7215" y="4675"/>
                    <a:pt x="8049" y="4544"/>
                  </a:cubicBezTo>
                  <a:cubicBezTo>
                    <a:pt x="8144" y="4520"/>
                    <a:pt x="8203" y="4437"/>
                    <a:pt x="8180" y="4342"/>
                  </a:cubicBezTo>
                  <a:cubicBezTo>
                    <a:pt x="8169" y="4265"/>
                    <a:pt x="8098" y="4209"/>
                    <a:pt x="8013" y="4209"/>
                  </a:cubicBezTo>
                  <a:cubicBezTo>
                    <a:pt x="8005" y="4209"/>
                    <a:pt x="7997" y="4210"/>
                    <a:pt x="7989" y="4211"/>
                  </a:cubicBezTo>
                  <a:cubicBezTo>
                    <a:pt x="7168" y="4342"/>
                    <a:pt x="6334" y="4425"/>
                    <a:pt x="5596" y="4425"/>
                  </a:cubicBezTo>
                  <a:cubicBezTo>
                    <a:pt x="4096" y="4425"/>
                    <a:pt x="2750" y="4151"/>
                    <a:pt x="2084" y="3996"/>
                  </a:cubicBezTo>
                  <a:cubicBezTo>
                    <a:pt x="1072" y="3734"/>
                    <a:pt x="476" y="3472"/>
                    <a:pt x="381" y="3353"/>
                  </a:cubicBezTo>
                  <a:cubicBezTo>
                    <a:pt x="405" y="3187"/>
                    <a:pt x="548" y="2925"/>
                    <a:pt x="703" y="2722"/>
                  </a:cubicBezTo>
                  <a:cubicBezTo>
                    <a:pt x="976" y="3115"/>
                    <a:pt x="1441" y="3365"/>
                    <a:pt x="1953" y="3365"/>
                  </a:cubicBezTo>
                  <a:cubicBezTo>
                    <a:pt x="2798" y="3365"/>
                    <a:pt x="3501" y="2663"/>
                    <a:pt x="3501" y="1817"/>
                  </a:cubicBezTo>
                  <a:cubicBezTo>
                    <a:pt x="3501" y="1639"/>
                    <a:pt x="3465" y="1460"/>
                    <a:pt x="3405" y="1294"/>
                  </a:cubicBezTo>
                  <a:cubicBezTo>
                    <a:pt x="3387" y="1229"/>
                    <a:pt x="3326" y="1186"/>
                    <a:pt x="3261" y="1186"/>
                  </a:cubicBezTo>
                  <a:cubicBezTo>
                    <a:pt x="3242" y="1186"/>
                    <a:pt x="3222" y="1190"/>
                    <a:pt x="3203" y="1198"/>
                  </a:cubicBezTo>
                  <a:cubicBezTo>
                    <a:pt x="3108" y="1222"/>
                    <a:pt x="3060" y="1317"/>
                    <a:pt x="3096" y="1401"/>
                  </a:cubicBezTo>
                  <a:cubicBezTo>
                    <a:pt x="3143" y="1532"/>
                    <a:pt x="3167" y="1675"/>
                    <a:pt x="3167" y="1817"/>
                  </a:cubicBezTo>
                  <a:cubicBezTo>
                    <a:pt x="3167" y="2484"/>
                    <a:pt x="2619" y="3044"/>
                    <a:pt x="1953" y="3044"/>
                  </a:cubicBezTo>
                  <a:cubicBezTo>
                    <a:pt x="1274" y="3044"/>
                    <a:pt x="726" y="2484"/>
                    <a:pt x="726" y="1817"/>
                  </a:cubicBezTo>
                  <a:cubicBezTo>
                    <a:pt x="726" y="1151"/>
                    <a:pt x="1274" y="603"/>
                    <a:pt x="1953" y="603"/>
                  </a:cubicBezTo>
                  <a:cubicBezTo>
                    <a:pt x="2250" y="603"/>
                    <a:pt x="2524" y="698"/>
                    <a:pt x="2750" y="913"/>
                  </a:cubicBezTo>
                  <a:cubicBezTo>
                    <a:pt x="2785" y="941"/>
                    <a:pt x="2824" y="956"/>
                    <a:pt x="2862" y="956"/>
                  </a:cubicBezTo>
                  <a:cubicBezTo>
                    <a:pt x="2905" y="956"/>
                    <a:pt x="2946" y="938"/>
                    <a:pt x="2977" y="901"/>
                  </a:cubicBezTo>
                  <a:cubicBezTo>
                    <a:pt x="3036" y="817"/>
                    <a:pt x="3036" y="734"/>
                    <a:pt x="2965" y="674"/>
                  </a:cubicBezTo>
                  <a:cubicBezTo>
                    <a:pt x="2798" y="520"/>
                    <a:pt x="2608" y="424"/>
                    <a:pt x="2405" y="365"/>
                  </a:cubicBezTo>
                  <a:cubicBezTo>
                    <a:pt x="2442" y="362"/>
                    <a:pt x="2478" y="361"/>
                    <a:pt x="2513" y="361"/>
                  </a:cubicBezTo>
                  <a:cubicBezTo>
                    <a:pt x="2793" y="361"/>
                    <a:pt x="3047" y="442"/>
                    <a:pt x="3227" y="579"/>
                  </a:cubicBezTo>
                  <a:cubicBezTo>
                    <a:pt x="4036" y="1222"/>
                    <a:pt x="4715" y="1496"/>
                    <a:pt x="5584" y="1496"/>
                  </a:cubicBezTo>
                  <a:cubicBezTo>
                    <a:pt x="6441" y="1496"/>
                    <a:pt x="7132" y="1222"/>
                    <a:pt x="7930" y="579"/>
                  </a:cubicBezTo>
                  <a:cubicBezTo>
                    <a:pt x="8120" y="442"/>
                    <a:pt x="8375" y="361"/>
                    <a:pt x="8647" y="361"/>
                  </a:cubicBezTo>
                  <a:close/>
                  <a:moveTo>
                    <a:pt x="5584" y="5437"/>
                  </a:moveTo>
                  <a:cubicBezTo>
                    <a:pt x="6179" y="5437"/>
                    <a:pt x="6751" y="5556"/>
                    <a:pt x="7215" y="5758"/>
                  </a:cubicBezTo>
                  <a:cubicBezTo>
                    <a:pt x="6572" y="6020"/>
                    <a:pt x="5989" y="6151"/>
                    <a:pt x="5584" y="6151"/>
                  </a:cubicBezTo>
                  <a:cubicBezTo>
                    <a:pt x="5144" y="6151"/>
                    <a:pt x="4584" y="6020"/>
                    <a:pt x="3941" y="5758"/>
                  </a:cubicBezTo>
                  <a:cubicBezTo>
                    <a:pt x="4405" y="5556"/>
                    <a:pt x="4989" y="5437"/>
                    <a:pt x="5584" y="5437"/>
                  </a:cubicBezTo>
                  <a:close/>
                  <a:moveTo>
                    <a:pt x="607" y="4234"/>
                  </a:moveTo>
                  <a:lnTo>
                    <a:pt x="607" y="4234"/>
                  </a:lnTo>
                  <a:cubicBezTo>
                    <a:pt x="643" y="4246"/>
                    <a:pt x="655" y="4270"/>
                    <a:pt x="679" y="4294"/>
                  </a:cubicBezTo>
                  <a:cubicBezTo>
                    <a:pt x="1060" y="4604"/>
                    <a:pt x="1572" y="4961"/>
                    <a:pt x="2143" y="5282"/>
                  </a:cubicBezTo>
                  <a:cubicBezTo>
                    <a:pt x="2739" y="5627"/>
                    <a:pt x="3358" y="5913"/>
                    <a:pt x="3929" y="6116"/>
                  </a:cubicBezTo>
                  <a:cubicBezTo>
                    <a:pt x="4584" y="6354"/>
                    <a:pt x="5120" y="6473"/>
                    <a:pt x="5548" y="6473"/>
                  </a:cubicBezTo>
                  <a:cubicBezTo>
                    <a:pt x="5977" y="6473"/>
                    <a:pt x="6525" y="6354"/>
                    <a:pt x="7168" y="6116"/>
                  </a:cubicBezTo>
                  <a:cubicBezTo>
                    <a:pt x="7739" y="5913"/>
                    <a:pt x="8358" y="5616"/>
                    <a:pt x="8954" y="5282"/>
                  </a:cubicBezTo>
                  <a:cubicBezTo>
                    <a:pt x="9537" y="4961"/>
                    <a:pt x="10061" y="4604"/>
                    <a:pt x="10418" y="4294"/>
                  </a:cubicBezTo>
                  <a:cubicBezTo>
                    <a:pt x="10442" y="4270"/>
                    <a:pt x="10454" y="4246"/>
                    <a:pt x="10489" y="4234"/>
                  </a:cubicBezTo>
                  <a:lnTo>
                    <a:pt x="10489" y="4234"/>
                  </a:lnTo>
                  <a:cubicBezTo>
                    <a:pt x="10239" y="4770"/>
                    <a:pt x="9716" y="5401"/>
                    <a:pt x="9061" y="5973"/>
                  </a:cubicBezTo>
                  <a:cubicBezTo>
                    <a:pt x="8525" y="6437"/>
                    <a:pt x="7942" y="6818"/>
                    <a:pt x="7370" y="7092"/>
                  </a:cubicBezTo>
                  <a:cubicBezTo>
                    <a:pt x="6727" y="7390"/>
                    <a:pt x="6120" y="7532"/>
                    <a:pt x="5560" y="7532"/>
                  </a:cubicBezTo>
                  <a:cubicBezTo>
                    <a:pt x="5013" y="7532"/>
                    <a:pt x="4405" y="7390"/>
                    <a:pt x="3762" y="7092"/>
                  </a:cubicBezTo>
                  <a:cubicBezTo>
                    <a:pt x="3179" y="6818"/>
                    <a:pt x="2608" y="6437"/>
                    <a:pt x="2060" y="5973"/>
                  </a:cubicBezTo>
                  <a:cubicBezTo>
                    <a:pt x="1417" y="5401"/>
                    <a:pt x="893" y="4782"/>
                    <a:pt x="607" y="4234"/>
                  </a:cubicBezTo>
                  <a:close/>
                  <a:moveTo>
                    <a:pt x="2503" y="1"/>
                  </a:moveTo>
                  <a:cubicBezTo>
                    <a:pt x="2451" y="1"/>
                    <a:pt x="2399" y="3"/>
                    <a:pt x="2346" y="8"/>
                  </a:cubicBezTo>
                  <a:cubicBezTo>
                    <a:pt x="1965" y="20"/>
                    <a:pt x="1584" y="151"/>
                    <a:pt x="1334" y="365"/>
                  </a:cubicBezTo>
                  <a:cubicBezTo>
                    <a:pt x="762" y="579"/>
                    <a:pt x="333" y="1151"/>
                    <a:pt x="333" y="1806"/>
                  </a:cubicBezTo>
                  <a:cubicBezTo>
                    <a:pt x="333" y="2008"/>
                    <a:pt x="381" y="2222"/>
                    <a:pt x="453" y="2401"/>
                  </a:cubicBezTo>
                  <a:cubicBezTo>
                    <a:pt x="322" y="2568"/>
                    <a:pt x="0" y="3020"/>
                    <a:pt x="0" y="3365"/>
                  </a:cubicBezTo>
                  <a:cubicBezTo>
                    <a:pt x="0" y="4139"/>
                    <a:pt x="714" y="5258"/>
                    <a:pt x="1822" y="6211"/>
                  </a:cubicBezTo>
                  <a:cubicBezTo>
                    <a:pt x="2381" y="6687"/>
                    <a:pt x="2989" y="7092"/>
                    <a:pt x="3596" y="7366"/>
                  </a:cubicBezTo>
                  <a:cubicBezTo>
                    <a:pt x="4286" y="7699"/>
                    <a:pt x="4941" y="7842"/>
                    <a:pt x="5536" y="7842"/>
                  </a:cubicBezTo>
                  <a:cubicBezTo>
                    <a:pt x="6132" y="7842"/>
                    <a:pt x="6787" y="7687"/>
                    <a:pt x="7465" y="7366"/>
                  </a:cubicBezTo>
                  <a:cubicBezTo>
                    <a:pt x="8073" y="7092"/>
                    <a:pt x="8692" y="6687"/>
                    <a:pt x="9239" y="6211"/>
                  </a:cubicBezTo>
                  <a:cubicBezTo>
                    <a:pt x="10335" y="5258"/>
                    <a:pt x="11073" y="4139"/>
                    <a:pt x="11073" y="3377"/>
                  </a:cubicBezTo>
                  <a:lnTo>
                    <a:pt x="11073" y="3365"/>
                  </a:lnTo>
                  <a:cubicBezTo>
                    <a:pt x="11097" y="3020"/>
                    <a:pt x="10775" y="2568"/>
                    <a:pt x="10644" y="2401"/>
                  </a:cubicBezTo>
                  <a:cubicBezTo>
                    <a:pt x="10716" y="2222"/>
                    <a:pt x="10751" y="2008"/>
                    <a:pt x="10751" y="1806"/>
                  </a:cubicBezTo>
                  <a:cubicBezTo>
                    <a:pt x="10751" y="1151"/>
                    <a:pt x="10347" y="579"/>
                    <a:pt x="9763" y="365"/>
                  </a:cubicBezTo>
                  <a:cubicBezTo>
                    <a:pt x="9501" y="151"/>
                    <a:pt x="9132" y="20"/>
                    <a:pt x="8751" y="8"/>
                  </a:cubicBezTo>
                  <a:cubicBezTo>
                    <a:pt x="8714" y="5"/>
                    <a:pt x="8677" y="4"/>
                    <a:pt x="8640" y="4"/>
                  </a:cubicBezTo>
                  <a:cubicBezTo>
                    <a:pt x="8277" y="4"/>
                    <a:pt x="7941" y="109"/>
                    <a:pt x="7703" y="282"/>
                  </a:cubicBezTo>
                  <a:cubicBezTo>
                    <a:pt x="6965" y="877"/>
                    <a:pt x="6346" y="1115"/>
                    <a:pt x="5548" y="1115"/>
                  </a:cubicBezTo>
                  <a:cubicBezTo>
                    <a:pt x="4739" y="1115"/>
                    <a:pt x="4143" y="877"/>
                    <a:pt x="3393" y="282"/>
                  </a:cubicBezTo>
                  <a:cubicBezTo>
                    <a:pt x="3165" y="105"/>
                    <a:pt x="2855" y="1"/>
                    <a:pt x="25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5" name="Google Shape;12895;p67"/>
            <p:cNvSpPr/>
            <p:nvPr/>
          </p:nvSpPr>
          <p:spPr>
            <a:xfrm>
              <a:off x="2651437" y="2623922"/>
              <a:ext cx="16768" cy="15968"/>
            </a:xfrm>
            <a:custGeom>
              <a:rect b="b" l="l" r="r" t="t"/>
              <a:pathLst>
                <a:path extrusionOk="0" h="499" w="524">
                  <a:moveTo>
                    <a:pt x="351" y="1"/>
                  </a:moveTo>
                  <a:cubicBezTo>
                    <a:pt x="310" y="1"/>
                    <a:pt x="268" y="16"/>
                    <a:pt x="238" y="46"/>
                  </a:cubicBezTo>
                  <a:lnTo>
                    <a:pt x="60" y="224"/>
                  </a:lnTo>
                  <a:cubicBezTo>
                    <a:pt x="0" y="284"/>
                    <a:pt x="0" y="391"/>
                    <a:pt x="60" y="450"/>
                  </a:cubicBezTo>
                  <a:cubicBezTo>
                    <a:pt x="83" y="474"/>
                    <a:pt x="131" y="498"/>
                    <a:pt x="179" y="498"/>
                  </a:cubicBezTo>
                  <a:cubicBezTo>
                    <a:pt x="214" y="498"/>
                    <a:pt x="262" y="474"/>
                    <a:pt x="298" y="450"/>
                  </a:cubicBezTo>
                  <a:lnTo>
                    <a:pt x="476" y="272"/>
                  </a:lnTo>
                  <a:cubicBezTo>
                    <a:pt x="524" y="224"/>
                    <a:pt x="524" y="117"/>
                    <a:pt x="464" y="46"/>
                  </a:cubicBezTo>
                  <a:cubicBezTo>
                    <a:pt x="435" y="16"/>
                    <a:pt x="393" y="1"/>
                    <a:pt x="3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6" name="Google Shape;12896;p67"/>
            <p:cNvSpPr/>
            <p:nvPr/>
          </p:nvSpPr>
          <p:spPr>
            <a:xfrm>
              <a:off x="2690285" y="2623922"/>
              <a:ext cx="16800" cy="15968"/>
            </a:xfrm>
            <a:custGeom>
              <a:rect b="b" l="l" r="r" t="t"/>
              <a:pathLst>
                <a:path extrusionOk="0" h="499" w="525">
                  <a:moveTo>
                    <a:pt x="173" y="1"/>
                  </a:moveTo>
                  <a:cubicBezTo>
                    <a:pt x="131" y="1"/>
                    <a:pt x="90" y="16"/>
                    <a:pt x="60" y="46"/>
                  </a:cubicBezTo>
                  <a:cubicBezTo>
                    <a:pt x="0" y="105"/>
                    <a:pt x="0" y="212"/>
                    <a:pt x="60" y="272"/>
                  </a:cubicBezTo>
                  <a:lnTo>
                    <a:pt x="239" y="450"/>
                  </a:lnTo>
                  <a:cubicBezTo>
                    <a:pt x="274" y="474"/>
                    <a:pt x="310" y="498"/>
                    <a:pt x="358" y="498"/>
                  </a:cubicBezTo>
                  <a:cubicBezTo>
                    <a:pt x="405" y="498"/>
                    <a:pt x="453" y="474"/>
                    <a:pt x="477" y="450"/>
                  </a:cubicBezTo>
                  <a:cubicBezTo>
                    <a:pt x="524" y="391"/>
                    <a:pt x="524" y="284"/>
                    <a:pt x="465" y="224"/>
                  </a:cubicBezTo>
                  <a:lnTo>
                    <a:pt x="286" y="46"/>
                  </a:lnTo>
                  <a:cubicBezTo>
                    <a:pt x="256" y="16"/>
                    <a:pt x="215" y="1"/>
                    <a:pt x="1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7" name="Google Shape;12897;p67"/>
            <p:cNvSpPr/>
            <p:nvPr/>
          </p:nvSpPr>
          <p:spPr>
            <a:xfrm>
              <a:off x="2535597" y="2557170"/>
              <a:ext cx="32416" cy="49184"/>
            </a:xfrm>
            <a:custGeom>
              <a:rect b="b" l="l" r="r" t="t"/>
              <a:pathLst>
                <a:path extrusionOk="0" h="1537" w="1013">
                  <a:moveTo>
                    <a:pt x="501" y="0"/>
                  </a:moveTo>
                  <a:cubicBezTo>
                    <a:pt x="227" y="0"/>
                    <a:pt x="1" y="227"/>
                    <a:pt x="1" y="512"/>
                  </a:cubicBezTo>
                  <a:lnTo>
                    <a:pt x="1" y="1024"/>
                  </a:lnTo>
                  <a:cubicBezTo>
                    <a:pt x="1" y="1310"/>
                    <a:pt x="227" y="1536"/>
                    <a:pt x="501" y="1536"/>
                  </a:cubicBezTo>
                  <a:cubicBezTo>
                    <a:pt x="786" y="1536"/>
                    <a:pt x="1013" y="1310"/>
                    <a:pt x="1013" y="1024"/>
                  </a:cubicBezTo>
                  <a:lnTo>
                    <a:pt x="1013" y="691"/>
                  </a:lnTo>
                  <a:cubicBezTo>
                    <a:pt x="1013" y="596"/>
                    <a:pt x="941" y="524"/>
                    <a:pt x="846" y="524"/>
                  </a:cubicBezTo>
                  <a:cubicBezTo>
                    <a:pt x="763" y="524"/>
                    <a:pt x="679" y="596"/>
                    <a:pt x="679" y="691"/>
                  </a:cubicBezTo>
                  <a:lnTo>
                    <a:pt x="679" y="1036"/>
                  </a:lnTo>
                  <a:cubicBezTo>
                    <a:pt x="679" y="1131"/>
                    <a:pt x="596" y="1215"/>
                    <a:pt x="501" y="1215"/>
                  </a:cubicBezTo>
                  <a:cubicBezTo>
                    <a:pt x="405" y="1215"/>
                    <a:pt x="322" y="1120"/>
                    <a:pt x="322" y="1036"/>
                  </a:cubicBezTo>
                  <a:lnTo>
                    <a:pt x="322" y="512"/>
                  </a:lnTo>
                  <a:cubicBezTo>
                    <a:pt x="322" y="405"/>
                    <a:pt x="417" y="334"/>
                    <a:pt x="501" y="334"/>
                  </a:cubicBezTo>
                  <a:cubicBezTo>
                    <a:pt x="596" y="334"/>
                    <a:pt x="667" y="262"/>
                    <a:pt x="667" y="167"/>
                  </a:cubicBezTo>
                  <a:cubicBezTo>
                    <a:pt x="667" y="84"/>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898" name="Google Shape;12898;p67"/>
            <p:cNvSpPr/>
            <p:nvPr/>
          </p:nvSpPr>
          <p:spPr>
            <a:xfrm>
              <a:off x="2790477" y="2557938"/>
              <a:ext cx="32416" cy="48800"/>
            </a:xfrm>
            <a:custGeom>
              <a:rect b="b" l="l" r="r" t="t"/>
              <a:pathLst>
                <a:path extrusionOk="0" h="1525" w="1013">
                  <a:moveTo>
                    <a:pt x="501" y="0"/>
                  </a:moveTo>
                  <a:cubicBezTo>
                    <a:pt x="418" y="0"/>
                    <a:pt x="346" y="72"/>
                    <a:pt x="346" y="155"/>
                  </a:cubicBezTo>
                  <a:cubicBezTo>
                    <a:pt x="346" y="250"/>
                    <a:pt x="418" y="322"/>
                    <a:pt x="501" y="322"/>
                  </a:cubicBezTo>
                  <a:cubicBezTo>
                    <a:pt x="608" y="322"/>
                    <a:pt x="679" y="417"/>
                    <a:pt x="679" y="500"/>
                  </a:cubicBezTo>
                  <a:lnTo>
                    <a:pt x="679" y="1024"/>
                  </a:lnTo>
                  <a:cubicBezTo>
                    <a:pt x="679" y="1131"/>
                    <a:pt x="596" y="1203"/>
                    <a:pt x="501" y="1203"/>
                  </a:cubicBezTo>
                  <a:cubicBezTo>
                    <a:pt x="418" y="1203"/>
                    <a:pt x="322" y="1107"/>
                    <a:pt x="322" y="1024"/>
                  </a:cubicBezTo>
                  <a:lnTo>
                    <a:pt x="322" y="679"/>
                  </a:lnTo>
                  <a:cubicBezTo>
                    <a:pt x="322" y="596"/>
                    <a:pt x="251" y="512"/>
                    <a:pt x="156" y="512"/>
                  </a:cubicBezTo>
                  <a:cubicBezTo>
                    <a:pt x="72" y="512"/>
                    <a:pt x="1" y="596"/>
                    <a:pt x="1" y="679"/>
                  </a:cubicBezTo>
                  <a:lnTo>
                    <a:pt x="1" y="1024"/>
                  </a:lnTo>
                  <a:cubicBezTo>
                    <a:pt x="1" y="1310"/>
                    <a:pt x="215" y="1524"/>
                    <a:pt x="501" y="1524"/>
                  </a:cubicBezTo>
                  <a:cubicBezTo>
                    <a:pt x="787" y="1524"/>
                    <a:pt x="1013" y="1310"/>
                    <a:pt x="1013" y="1024"/>
                  </a:cubicBezTo>
                  <a:lnTo>
                    <a:pt x="1013" y="500"/>
                  </a:lnTo>
                  <a:cubicBezTo>
                    <a:pt x="1013" y="215"/>
                    <a:pt x="787"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2899" name="Google Shape;12899;p67"/>
          <p:cNvSpPr/>
          <p:nvPr/>
        </p:nvSpPr>
        <p:spPr>
          <a:xfrm>
            <a:off x="7447437" y="2499282"/>
            <a:ext cx="355136" cy="281952"/>
          </a:xfrm>
          <a:custGeom>
            <a:rect b="b" l="l" r="r" t="t"/>
            <a:pathLst>
              <a:path extrusionOk="0" h="8811" w="11098">
                <a:moveTo>
                  <a:pt x="4955" y="0"/>
                </a:moveTo>
                <a:cubicBezTo>
                  <a:pt x="4754" y="0"/>
                  <a:pt x="4539" y="24"/>
                  <a:pt x="4311" y="71"/>
                </a:cubicBezTo>
                <a:cubicBezTo>
                  <a:pt x="3358" y="262"/>
                  <a:pt x="2406" y="833"/>
                  <a:pt x="1418" y="1786"/>
                </a:cubicBezTo>
                <a:cubicBezTo>
                  <a:pt x="1358" y="1845"/>
                  <a:pt x="1358" y="1952"/>
                  <a:pt x="1418" y="2012"/>
                </a:cubicBezTo>
                <a:cubicBezTo>
                  <a:pt x="1453" y="2036"/>
                  <a:pt x="1489" y="2048"/>
                  <a:pt x="1537" y="2048"/>
                </a:cubicBezTo>
                <a:cubicBezTo>
                  <a:pt x="1584" y="2048"/>
                  <a:pt x="1608" y="2036"/>
                  <a:pt x="1656" y="2012"/>
                </a:cubicBezTo>
                <a:cubicBezTo>
                  <a:pt x="2596" y="1095"/>
                  <a:pt x="3489" y="559"/>
                  <a:pt x="4382" y="381"/>
                </a:cubicBezTo>
                <a:cubicBezTo>
                  <a:pt x="4594" y="339"/>
                  <a:pt x="4791" y="318"/>
                  <a:pt x="4972" y="318"/>
                </a:cubicBezTo>
                <a:cubicBezTo>
                  <a:pt x="5311" y="318"/>
                  <a:pt x="5594" y="392"/>
                  <a:pt x="5811" y="547"/>
                </a:cubicBezTo>
                <a:cubicBezTo>
                  <a:pt x="6002" y="678"/>
                  <a:pt x="6109" y="845"/>
                  <a:pt x="6180" y="1000"/>
                </a:cubicBezTo>
                <a:cubicBezTo>
                  <a:pt x="6121" y="976"/>
                  <a:pt x="6061" y="952"/>
                  <a:pt x="6002" y="940"/>
                </a:cubicBezTo>
                <a:cubicBezTo>
                  <a:pt x="5984" y="933"/>
                  <a:pt x="5967" y="930"/>
                  <a:pt x="5949" y="930"/>
                </a:cubicBezTo>
                <a:cubicBezTo>
                  <a:pt x="5882" y="930"/>
                  <a:pt x="5818" y="979"/>
                  <a:pt x="5799" y="1035"/>
                </a:cubicBezTo>
                <a:cubicBezTo>
                  <a:pt x="5764" y="1131"/>
                  <a:pt x="5823" y="1214"/>
                  <a:pt x="5895" y="1250"/>
                </a:cubicBezTo>
                <a:cubicBezTo>
                  <a:pt x="6121" y="1309"/>
                  <a:pt x="6335" y="1416"/>
                  <a:pt x="6537" y="1512"/>
                </a:cubicBezTo>
                <a:cubicBezTo>
                  <a:pt x="6787" y="1667"/>
                  <a:pt x="6907" y="1845"/>
                  <a:pt x="6883" y="2048"/>
                </a:cubicBezTo>
                <a:cubicBezTo>
                  <a:pt x="6847" y="2250"/>
                  <a:pt x="6692" y="2429"/>
                  <a:pt x="6514" y="2464"/>
                </a:cubicBezTo>
                <a:cubicBezTo>
                  <a:pt x="6483" y="2472"/>
                  <a:pt x="6453" y="2476"/>
                  <a:pt x="6425" y="2476"/>
                </a:cubicBezTo>
                <a:cubicBezTo>
                  <a:pt x="6321" y="2476"/>
                  <a:pt x="6234" y="2424"/>
                  <a:pt x="6168" y="2321"/>
                </a:cubicBezTo>
                <a:cubicBezTo>
                  <a:pt x="5871" y="1857"/>
                  <a:pt x="5442" y="1500"/>
                  <a:pt x="4990" y="1297"/>
                </a:cubicBezTo>
                <a:cubicBezTo>
                  <a:pt x="4882" y="1250"/>
                  <a:pt x="4763" y="1202"/>
                  <a:pt x="4668" y="1178"/>
                </a:cubicBezTo>
                <a:cubicBezTo>
                  <a:pt x="4811" y="1152"/>
                  <a:pt x="4954" y="1138"/>
                  <a:pt x="5097" y="1138"/>
                </a:cubicBezTo>
                <a:cubicBezTo>
                  <a:pt x="5144" y="1138"/>
                  <a:pt x="5192" y="1140"/>
                  <a:pt x="5240" y="1143"/>
                </a:cubicBezTo>
                <a:cubicBezTo>
                  <a:pt x="5335" y="1143"/>
                  <a:pt x="5406" y="1083"/>
                  <a:pt x="5406" y="1000"/>
                </a:cubicBezTo>
                <a:cubicBezTo>
                  <a:pt x="5406" y="905"/>
                  <a:pt x="5347" y="833"/>
                  <a:pt x="5263" y="833"/>
                </a:cubicBezTo>
                <a:cubicBezTo>
                  <a:pt x="5208" y="830"/>
                  <a:pt x="5151" y="829"/>
                  <a:pt x="5095" y="829"/>
                </a:cubicBezTo>
                <a:cubicBezTo>
                  <a:pt x="4253" y="829"/>
                  <a:pt x="3373" y="1161"/>
                  <a:pt x="2525" y="1797"/>
                </a:cubicBezTo>
                <a:cubicBezTo>
                  <a:pt x="1954" y="2226"/>
                  <a:pt x="1573" y="2667"/>
                  <a:pt x="1453" y="2810"/>
                </a:cubicBezTo>
                <a:cubicBezTo>
                  <a:pt x="1215" y="2869"/>
                  <a:pt x="977" y="2964"/>
                  <a:pt x="739" y="3083"/>
                </a:cubicBezTo>
                <a:cubicBezTo>
                  <a:pt x="870" y="2917"/>
                  <a:pt x="1013" y="2726"/>
                  <a:pt x="1215" y="2512"/>
                </a:cubicBezTo>
                <a:cubicBezTo>
                  <a:pt x="1275" y="2452"/>
                  <a:pt x="1275" y="2345"/>
                  <a:pt x="1192" y="2286"/>
                </a:cubicBezTo>
                <a:cubicBezTo>
                  <a:pt x="1164" y="2258"/>
                  <a:pt x="1130" y="2244"/>
                  <a:pt x="1094" y="2244"/>
                </a:cubicBezTo>
                <a:cubicBezTo>
                  <a:pt x="1052" y="2244"/>
                  <a:pt x="1009" y="2264"/>
                  <a:pt x="977" y="2309"/>
                </a:cubicBezTo>
                <a:cubicBezTo>
                  <a:pt x="394" y="2964"/>
                  <a:pt x="60" y="3500"/>
                  <a:pt x="37" y="3524"/>
                </a:cubicBezTo>
                <a:cubicBezTo>
                  <a:pt x="1" y="3583"/>
                  <a:pt x="1" y="3643"/>
                  <a:pt x="37" y="3702"/>
                </a:cubicBezTo>
                <a:cubicBezTo>
                  <a:pt x="75" y="3749"/>
                  <a:pt x="123" y="3775"/>
                  <a:pt x="175" y="3775"/>
                </a:cubicBezTo>
                <a:cubicBezTo>
                  <a:pt x="204" y="3775"/>
                  <a:pt x="233" y="3767"/>
                  <a:pt x="263" y="3750"/>
                </a:cubicBezTo>
                <a:cubicBezTo>
                  <a:pt x="691" y="3441"/>
                  <a:pt x="1215" y="3214"/>
                  <a:pt x="1715" y="3107"/>
                </a:cubicBezTo>
                <a:cubicBezTo>
                  <a:pt x="1860" y="3079"/>
                  <a:pt x="2037" y="3059"/>
                  <a:pt x="2203" y="3059"/>
                </a:cubicBezTo>
                <a:cubicBezTo>
                  <a:pt x="2391" y="3059"/>
                  <a:pt x="2567" y="3085"/>
                  <a:pt x="2668" y="3155"/>
                </a:cubicBezTo>
                <a:cubicBezTo>
                  <a:pt x="2799" y="3238"/>
                  <a:pt x="2858" y="3357"/>
                  <a:pt x="2799" y="3476"/>
                </a:cubicBezTo>
                <a:cubicBezTo>
                  <a:pt x="2747" y="3588"/>
                  <a:pt x="2610" y="3674"/>
                  <a:pt x="2395" y="3674"/>
                </a:cubicBezTo>
                <a:cubicBezTo>
                  <a:pt x="2311" y="3674"/>
                  <a:pt x="2215" y="3661"/>
                  <a:pt x="2108" y="3631"/>
                </a:cubicBezTo>
                <a:cubicBezTo>
                  <a:pt x="1912" y="3572"/>
                  <a:pt x="1724" y="3542"/>
                  <a:pt x="1549" y="3542"/>
                </a:cubicBezTo>
                <a:cubicBezTo>
                  <a:pt x="1373" y="3542"/>
                  <a:pt x="1209" y="3572"/>
                  <a:pt x="1061" y="3631"/>
                </a:cubicBezTo>
                <a:cubicBezTo>
                  <a:pt x="799" y="3738"/>
                  <a:pt x="584" y="3929"/>
                  <a:pt x="453" y="4179"/>
                </a:cubicBezTo>
                <a:cubicBezTo>
                  <a:pt x="322" y="4429"/>
                  <a:pt x="275" y="4750"/>
                  <a:pt x="334" y="5048"/>
                </a:cubicBezTo>
                <a:cubicBezTo>
                  <a:pt x="382" y="5310"/>
                  <a:pt x="513" y="5548"/>
                  <a:pt x="703" y="5727"/>
                </a:cubicBezTo>
                <a:cubicBezTo>
                  <a:pt x="632" y="5858"/>
                  <a:pt x="572" y="6012"/>
                  <a:pt x="537" y="6179"/>
                </a:cubicBezTo>
                <a:cubicBezTo>
                  <a:pt x="441" y="6631"/>
                  <a:pt x="525" y="7143"/>
                  <a:pt x="811" y="7632"/>
                </a:cubicBezTo>
                <a:cubicBezTo>
                  <a:pt x="1013" y="8001"/>
                  <a:pt x="1251" y="8239"/>
                  <a:pt x="1275" y="8239"/>
                </a:cubicBezTo>
                <a:cubicBezTo>
                  <a:pt x="1299" y="8274"/>
                  <a:pt x="1346" y="8286"/>
                  <a:pt x="1394" y="8286"/>
                </a:cubicBezTo>
                <a:cubicBezTo>
                  <a:pt x="1430" y="8286"/>
                  <a:pt x="1477" y="8274"/>
                  <a:pt x="1513" y="8239"/>
                </a:cubicBezTo>
                <a:cubicBezTo>
                  <a:pt x="1573" y="8179"/>
                  <a:pt x="1573" y="8084"/>
                  <a:pt x="1513" y="8024"/>
                </a:cubicBezTo>
                <a:cubicBezTo>
                  <a:pt x="1489" y="8001"/>
                  <a:pt x="644" y="7167"/>
                  <a:pt x="870" y="6250"/>
                </a:cubicBezTo>
                <a:cubicBezTo>
                  <a:pt x="977" y="5798"/>
                  <a:pt x="1239" y="5477"/>
                  <a:pt x="1656" y="5298"/>
                </a:cubicBezTo>
                <a:cubicBezTo>
                  <a:pt x="1896" y="5194"/>
                  <a:pt x="2169" y="5144"/>
                  <a:pt x="2455" y="5144"/>
                </a:cubicBezTo>
                <a:cubicBezTo>
                  <a:pt x="2595" y="5144"/>
                  <a:pt x="2738" y="5155"/>
                  <a:pt x="2882" y="5179"/>
                </a:cubicBezTo>
                <a:cubicBezTo>
                  <a:pt x="3382" y="5262"/>
                  <a:pt x="3775" y="5536"/>
                  <a:pt x="3739" y="5762"/>
                </a:cubicBezTo>
                <a:cubicBezTo>
                  <a:pt x="3728" y="5822"/>
                  <a:pt x="3716" y="5858"/>
                  <a:pt x="3668" y="5893"/>
                </a:cubicBezTo>
                <a:cubicBezTo>
                  <a:pt x="3634" y="5910"/>
                  <a:pt x="3589" y="5927"/>
                  <a:pt x="3540" y="5927"/>
                </a:cubicBezTo>
                <a:cubicBezTo>
                  <a:pt x="3519" y="5927"/>
                  <a:pt x="3498" y="5924"/>
                  <a:pt x="3478" y="5917"/>
                </a:cubicBezTo>
                <a:lnTo>
                  <a:pt x="3454" y="5917"/>
                </a:lnTo>
                <a:cubicBezTo>
                  <a:pt x="3394" y="5846"/>
                  <a:pt x="3323" y="5774"/>
                  <a:pt x="3239" y="5715"/>
                </a:cubicBezTo>
                <a:cubicBezTo>
                  <a:pt x="3207" y="5696"/>
                  <a:pt x="3173" y="5687"/>
                  <a:pt x="3141" y="5687"/>
                </a:cubicBezTo>
                <a:cubicBezTo>
                  <a:pt x="3090" y="5687"/>
                  <a:pt x="3042" y="5711"/>
                  <a:pt x="3013" y="5762"/>
                </a:cubicBezTo>
                <a:cubicBezTo>
                  <a:pt x="2966" y="5834"/>
                  <a:pt x="2977" y="5941"/>
                  <a:pt x="3061" y="5977"/>
                </a:cubicBezTo>
                <a:cubicBezTo>
                  <a:pt x="3263" y="6119"/>
                  <a:pt x="3275" y="6274"/>
                  <a:pt x="3263" y="6381"/>
                </a:cubicBezTo>
                <a:cubicBezTo>
                  <a:pt x="3251" y="6536"/>
                  <a:pt x="3132" y="6679"/>
                  <a:pt x="3001" y="6727"/>
                </a:cubicBezTo>
                <a:cubicBezTo>
                  <a:pt x="2976" y="6732"/>
                  <a:pt x="2951" y="6735"/>
                  <a:pt x="2927" y="6735"/>
                </a:cubicBezTo>
                <a:cubicBezTo>
                  <a:pt x="2850" y="6735"/>
                  <a:pt x="2779" y="6704"/>
                  <a:pt x="2716" y="6631"/>
                </a:cubicBezTo>
                <a:cubicBezTo>
                  <a:pt x="2435" y="6342"/>
                  <a:pt x="2096" y="6177"/>
                  <a:pt x="1791" y="6177"/>
                </a:cubicBezTo>
                <a:cubicBezTo>
                  <a:pt x="1707" y="6177"/>
                  <a:pt x="1626" y="6189"/>
                  <a:pt x="1549" y="6215"/>
                </a:cubicBezTo>
                <a:cubicBezTo>
                  <a:pt x="1311" y="6298"/>
                  <a:pt x="1168" y="6477"/>
                  <a:pt x="1120" y="6727"/>
                </a:cubicBezTo>
                <a:cubicBezTo>
                  <a:pt x="1108" y="6810"/>
                  <a:pt x="1168" y="6905"/>
                  <a:pt x="1251" y="6905"/>
                </a:cubicBezTo>
                <a:cubicBezTo>
                  <a:pt x="1259" y="6906"/>
                  <a:pt x="1267" y="6907"/>
                  <a:pt x="1275" y="6907"/>
                </a:cubicBezTo>
                <a:cubicBezTo>
                  <a:pt x="1360" y="6907"/>
                  <a:pt x="1430" y="6850"/>
                  <a:pt x="1430" y="6774"/>
                </a:cubicBezTo>
                <a:cubicBezTo>
                  <a:pt x="1465" y="6620"/>
                  <a:pt x="1549" y="6548"/>
                  <a:pt x="1644" y="6536"/>
                </a:cubicBezTo>
                <a:cubicBezTo>
                  <a:pt x="1690" y="6521"/>
                  <a:pt x="1738" y="6514"/>
                  <a:pt x="1786" y="6514"/>
                </a:cubicBezTo>
                <a:cubicBezTo>
                  <a:pt x="2035" y="6514"/>
                  <a:pt x="2298" y="6700"/>
                  <a:pt x="2477" y="6870"/>
                </a:cubicBezTo>
                <a:cubicBezTo>
                  <a:pt x="2608" y="7012"/>
                  <a:pt x="2763" y="7084"/>
                  <a:pt x="2918" y="7084"/>
                </a:cubicBezTo>
                <a:cubicBezTo>
                  <a:pt x="2977" y="7084"/>
                  <a:pt x="3037" y="7072"/>
                  <a:pt x="3097" y="7048"/>
                </a:cubicBezTo>
                <a:cubicBezTo>
                  <a:pt x="3263" y="6989"/>
                  <a:pt x="3418" y="6870"/>
                  <a:pt x="3501" y="6715"/>
                </a:cubicBezTo>
                <a:cubicBezTo>
                  <a:pt x="3656" y="6870"/>
                  <a:pt x="3918" y="7108"/>
                  <a:pt x="4323" y="7381"/>
                </a:cubicBezTo>
                <a:cubicBezTo>
                  <a:pt x="4966" y="7810"/>
                  <a:pt x="6109" y="8405"/>
                  <a:pt x="7919" y="8810"/>
                </a:cubicBezTo>
                <a:lnTo>
                  <a:pt x="7954" y="8810"/>
                </a:lnTo>
                <a:cubicBezTo>
                  <a:pt x="8026" y="8810"/>
                  <a:pt x="8097" y="8763"/>
                  <a:pt x="8121" y="8679"/>
                </a:cubicBezTo>
                <a:cubicBezTo>
                  <a:pt x="8133" y="8584"/>
                  <a:pt x="8085" y="8501"/>
                  <a:pt x="8002" y="8477"/>
                </a:cubicBezTo>
                <a:cubicBezTo>
                  <a:pt x="6240" y="8096"/>
                  <a:pt x="5144" y="7524"/>
                  <a:pt x="4525" y="7131"/>
                </a:cubicBezTo>
                <a:cubicBezTo>
                  <a:pt x="3870" y="6679"/>
                  <a:pt x="3620" y="6322"/>
                  <a:pt x="3609" y="6322"/>
                </a:cubicBezTo>
                <a:lnTo>
                  <a:pt x="3609" y="6274"/>
                </a:lnTo>
                <a:cubicBezTo>
                  <a:pt x="3716" y="6274"/>
                  <a:pt x="3799" y="6250"/>
                  <a:pt x="3870" y="6191"/>
                </a:cubicBezTo>
                <a:cubicBezTo>
                  <a:pt x="3990" y="6119"/>
                  <a:pt x="4049" y="6000"/>
                  <a:pt x="4085" y="5834"/>
                </a:cubicBezTo>
                <a:cubicBezTo>
                  <a:pt x="4109" y="5607"/>
                  <a:pt x="4001" y="5381"/>
                  <a:pt x="3751" y="5203"/>
                </a:cubicBezTo>
                <a:cubicBezTo>
                  <a:pt x="3561" y="5060"/>
                  <a:pt x="3275" y="4941"/>
                  <a:pt x="2954" y="4881"/>
                </a:cubicBezTo>
                <a:cubicBezTo>
                  <a:pt x="2794" y="4852"/>
                  <a:pt x="2628" y="4836"/>
                  <a:pt x="2461" y="4836"/>
                </a:cubicBezTo>
                <a:cubicBezTo>
                  <a:pt x="1883" y="4836"/>
                  <a:pt x="1297" y="5024"/>
                  <a:pt x="918" y="5477"/>
                </a:cubicBezTo>
                <a:cubicBezTo>
                  <a:pt x="644" y="5191"/>
                  <a:pt x="572" y="4715"/>
                  <a:pt x="763" y="4345"/>
                </a:cubicBezTo>
                <a:cubicBezTo>
                  <a:pt x="848" y="4194"/>
                  <a:pt x="1067" y="3879"/>
                  <a:pt x="1581" y="3879"/>
                </a:cubicBezTo>
                <a:cubicBezTo>
                  <a:pt x="1716" y="3879"/>
                  <a:pt x="1871" y="3901"/>
                  <a:pt x="2049" y="3953"/>
                </a:cubicBezTo>
                <a:cubicBezTo>
                  <a:pt x="2189" y="3994"/>
                  <a:pt x="2318" y="4013"/>
                  <a:pt x="2436" y="4013"/>
                </a:cubicBezTo>
                <a:cubicBezTo>
                  <a:pt x="2788" y="4013"/>
                  <a:pt x="3034" y="3845"/>
                  <a:pt x="3132" y="3631"/>
                </a:cubicBezTo>
                <a:cubicBezTo>
                  <a:pt x="3251" y="3357"/>
                  <a:pt x="3144" y="3083"/>
                  <a:pt x="2882" y="2905"/>
                </a:cubicBezTo>
                <a:cubicBezTo>
                  <a:pt x="2714" y="2806"/>
                  <a:pt x="2470" y="2756"/>
                  <a:pt x="2181" y="2756"/>
                </a:cubicBezTo>
                <a:cubicBezTo>
                  <a:pt x="2123" y="2756"/>
                  <a:pt x="2063" y="2758"/>
                  <a:pt x="2001" y="2762"/>
                </a:cubicBezTo>
                <a:cubicBezTo>
                  <a:pt x="2180" y="2583"/>
                  <a:pt x="2430" y="2333"/>
                  <a:pt x="2739" y="2107"/>
                </a:cubicBezTo>
                <a:cubicBezTo>
                  <a:pt x="2966" y="1928"/>
                  <a:pt x="3251" y="1750"/>
                  <a:pt x="3561" y="1607"/>
                </a:cubicBezTo>
                <a:cubicBezTo>
                  <a:pt x="3742" y="1535"/>
                  <a:pt x="3929" y="1500"/>
                  <a:pt x="4120" y="1500"/>
                </a:cubicBezTo>
                <a:cubicBezTo>
                  <a:pt x="4368" y="1500"/>
                  <a:pt x="4621" y="1559"/>
                  <a:pt x="4871" y="1667"/>
                </a:cubicBezTo>
                <a:cubicBezTo>
                  <a:pt x="5156" y="1786"/>
                  <a:pt x="5406" y="1976"/>
                  <a:pt x="5633" y="2214"/>
                </a:cubicBezTo>
                <a:cubicBezTo>
                  <a:pt x="5299" y="2274"/>
                  <a:pt x="4799" y="2452"/>
                  <a:pt x="4549" y="3000"/>
                </a:cubicBezTo>
                <a:cubicBezTo>
                  <a:pt x="4323" y="3512"/>
                  <a:pt x="4347" y="4048"/>
                  <a:pt x="4668" y="4595"/>
                </a:cubicBezTo>
                <a:cubicBezTo>
                  <a:pt x="5573" y="6239"/>
                  <a:pt x="8681" y="7691"/>
                  <a:pt x="10919" y="7977"/>
                </a:cubicBezTo>
                <a:lnTo>
                  <a:pt x="10931" y="7977"/>
                </a:lnTo>
                <a:cubicBezTo>
                  <a:pt x="11002" y="7977"/>
                  <a:pt x="11074" y="7917"/>
                  <a:pt x="11098" y="7846"/>
                </a:cubicBezTo>
                <a:cubicBezTo>
                  <a:pt x="11050" y="7643"/>
                  <a:pt x="10990" y="7572"/>
                  <a:pt x="10907" y="7560"/>
                </a:cubicBezTo>
                <a:cubicBezTo>
                  <a:pt x="9835" y="7429"/>
                  <a:pt x="8538" y="6989"/>
                  <a:pt x="7407" y="6417"/>
                </a:cubicBezTo>
                <a:cubicBezTo>
                  <a:pt x="6180" y="5786"/>
                  <a:pt x="5287" y="5048"/>
                  <a:pt x="4906" y="4345"/>
                </a:cubicBezTo>
                <a:cubicBezTo>
                  <a:pt x="4656" y="3881"/>
                  <a:pt x="4609" y="3452"/>
                  <a:pt x="4799" y="3048"/>
                </a:cubicBezTo>
                <a:cubicBezTo>
                  <a:pt x="4918" y="2798"/>
                  <a:pt x="5133" y="2607"/>
                  <a:pt x="5442" y="2500"/>
                </a:cubicBezTo>
                <a:cubicBezTo>
                  <a:pt x="5597" y="2440"/>
                  <a:pt x="5752" y="2429"/>
                  <a:pt x="5847" y="2429"/>
                </a:cubicBezTo>
                <a:cubicBezTo>
                  <a:pt x="5859" y="2440"/>
                  <a:pt x="5871" y="2464"/>
                  <a:pt x="5883" y="2488"/>
                </a:cubicBezTo>
                <a:cubicBezTo>
                  <a:pt x="6025" y="2679"/>
                  <a:pt x="6216" y="2798"/>
                  <a:pt x="6418" y="2798"/>
                </a:cubicBezTo>
                <a:cubicBezTo>
                  <a:pt x="6466" y="2798"/>
                  <a:pt x="6526" y="2798"/>
                  <a:pt x="6573" y="2786"/>
                </a:cubicBezTo>
                <a:cubicBezTo>
                  <a:pt x="6883" y="2702"/>
                  <a:pt x="7157" y="2429"/>
                  <a:pt x="7192" y="2095"/>
                </a:cubicBezTo>
                <a:cubicBezTo>
                  <a:pt x="7240" y="1750"/>
                  <a:pt x="7061" y="1440"/>
                  <a:pt x="6692" y="1238"/>
                </a:cubicBezTo>
                <a:cubicBezTo>
                  <a:pt x="6645" y="1202"/>
                  <a:pt x="6597" y="1190"/>
                  <a:pt x="6573" y="1178"/>
                </a:cubicBezTo>
                <a:cubicBezTo>
                  <a:pt x="6537" y="1035"/>
                  <a:pt x="6418" y="595"/>
                  <a:pt x="5990" y="297"/>
                </a:cubicBezTo>
                <a:cubicBezTo>
                  <a:pt x="5711" y="98"/>
                  <a:pt x="5362" y="0"/>
                  <a:pt x="49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00" name="Google Shape;12900;p67"/>
          <p:cNvGrpSpPr/>
          <p:nvPr/>
        </p:nvGrpSpPr>
        <p:grpSpPr>
          <a:xfrm>
            <a:off x="7993805" y="2427122"/>
            <a:ext cx="356256" cy="351808"/>
            <a:chOff x="7993805" y="2427122"/>
            <a:chExt cx="356256" cy="351808"/>
          </a:xfrm>
        </p:grpSpPr>
        <p:sp>
          <p:nvSpPr>
            <p:cNvPr id="12901" name="Google Shape;12901;p67"/>
            <p:cNvSpPr/>
            <p:nvPr/>
          </p:nvSpPr>
          <p:spPr>
            <a:xfrm>
              <a:off x="8154957" y="2427122"/>
              <a:ext cx="195104" cy="194464"/>
            </a:xfrm>
            <a:custGeom>
              <a:rect b="b" l="l" r="r" t="t"/>
              <a:pathLst>
                <a:path extrusionOk="0" h="6077" w="6097">
                  <a:moveTo>
                    <a:pt x="299" y="0"/>
                  </a:moveTo>
                  <a:cubicBezTo>
                    <a:pt x="228" y="0"/>
                    <a:pt x="159" y="25"/>
                    <a:pt x="108" y="76"/>
                  </a:cubicBezTo>
                  <a:cubicBezTo>
                    <a:pt x="13" y="171"/>
                    <a:pt x="1" y="290"/>
                    <a:pt x="60" y="409"/>
                  </a:cubicBezTo>
                  <a:cubicBezTo>
                    <a:pt x="406" y="1028"/>
                    <a:pt x="644" y="1790"/>
                    <a:pt x="858" y="2517"/>
                  </a:cubicBezTo>
                  <a:cubicBezTo>
                    <a:pt x="1191" y="3588"/>
                    <a:pt x="1537" y="4695"/>
                    <a:pt x="2227" y="5410"/>
                  </a:cubicBezTo>
                  <a:cubicBezTo>
                    <a:pt x="2644" y="5838"/>
                    <a:pt x="3227" y="6077"/>
                    <a:pt x="3835" y="6077"/>
                  </a:cubicBezTo>
                  <a:lnTo>
                    <a:pt x="3858" y="6077"/>
                  </a:lnTo>
                  <a:cubicBezTo>
                    <a:pt x="4466" y="6077"/>
                    <a:pt x="5025" y="5850"/>
                    <a:pt x="5442" y="5422"/>
                  </a:cubicBezTo>
                  <a:cubicBezTo>
                    <a:pt x="5859" y="4993"/>
                    <a:pt x="6097" y="4422"/>
                    <a:pt x="6097" y="3814"/>
                  </a:cubicBezTo>
                  <a:cubicBezTo>
                    <a:pt x="6085" y="3219"/>
                    <a:pt x="5859" y="2659"/>
                    <a:pt x="5430" y="2243"/>
                  </a:cubicBezTo>
                  <a:cubicBezTo>
                    <a:pt x="4728" y="1540"/>
                    <a:pt x="3620" y="1195"/>
                    <a:pt x="2537" y="874"/>
                  </a:cubicBezTo>
                  <a:cubicBezTo>
                    <a:pt x="2287" y="790"/>
                    <a:pt x="2025" y="707"/>
                    <a:pt x="1751" y="612"/>
                  </a:cubicBezTo>
                  <a:cubicBezTo>
                    <a:pt x="1737" y="607"/>
                    <a:pt x="1722" y="605"/>
                    <a:pt x="1707" y="605"/>
                  </a:cubicBezTo>
                  <a:cubicBezTo>
                    <a:pt x="1637" y="605"/>
                    <a:pt x="1568" y="650"/>
                    <a:pt x="1549" y="719"/>
                  </a:cubicBezTo>
                  <a:cubicBezTo>
                    <a:pt x="1513" y="814"/>
                    <a:pt x="1561" y="897"/>
                    <a:pt x="1644" y="933"/>
                  </a:cubicBezTo>
                  <a:cubicBezTo>
                    <a:pt x="1918" y="1016"/>
                    <a:pt x="2180" y="1088"/>
                    <a:pt x="2442" y="1183"/>
                  </a:cubicBezTo>
                  <a:cubicBezTo>
                    <a:pt x="3525" y="1505"/>
                    <a:pt x="4537" y="1838"/>
                    <a:pt x="5192" y="2481"/>
                  </a:cubicBezTo>
                  <a:cubicBezTo>
                    <a:pt x="5561" y="2838"/>
                    <a:pt x="5752" y="3326"/>
                    <a:pt x="5775" y="3850"/>
                  </a:cubicBezTo>
                  <a:cubicBezTo>
                    <a:pt x="5775" y="4362"/>
                    <a:pt x="5585" y="4862"/>
                    <a:pt x="5216" y="5219"/>
                  </a:cubicBezTo>
                  <a:cubicBezTo>
                    <a:pt x="4859" y="5565"/>
                    <a:pt x="4370" y="5767"/>
                    <a:pt x="3847" y="5767"/>
                  </a:cubicBezTo>
                  <a:lnTo>
                    <a:pt x="3835" y="5767"/>
                  </a:lnTo>
                  <a:cubicBezTo>
                    <a:pt x="3323" y="5767"/>
                    <a:pt x="2823" y="5553"/>
                    <a:pt x="2465" y="5184"/>
                  </a:cubicBezTo>
                  <a:cubicBezTo>
                    <a:pt x="1834" y="4529"/>
                    <a:pt x="1513" y="3517"/>
                    <a:pt x="1168" y="2433"/>
                  </a:cubicBezTo>
                  <a:cubicBezTo>
                    <a:pt x="965" y="1743"/>
                    <a:pt x="739" y="1028"/>
                    <a:pt x="429" y="409"/>
                  </a:cubicBezTo>
                  <a:lnTo>
                    <a:pt x="429" y="409"/>
                  </a:lnTo>
                  <a:cubicBezTo>
                    <a:pt x="608" y="493"/>
                    <a:pt x="799" y="588"/>
                    <a:pt x="1013" y="659"/>
                  </a:cubicBezTo>
                  <a:cubicBezTo>
                    <a:pt x="1033" y="665"/>
                    <a:pt x="1053" y="668"/>
                    <a:pt x="1073" y="668"/>
                  </a:cubicBezTo>
                  <a:cubicBezTo>
                    <a:pt x="1137" y="668"/>
                    <a:pt x="1197" y="637"/>
                    <a:pt x="1215" y="564"/>
                  </a:cubicBezTo>
                  <a:cubicBezTo>
                    <a:pt x="1251" y="481"/>
                    <a:pt x="1215" y="385"/>
                    <a:pt x="1132" y="362"/>
                  </a:cubicBezTo>
                  <a:cubicBezTo>
                    <a:pt x="858" y="254"/>
                    <a:pt x="644" y="159"/>
                    <a:pt x="429" y="28"/>
                  </a:cubicBezTo>
                  <a:cubicBezTo>
                    <a:pt x="388" y="10"/>
                    <a:pt x="343" y="0"/>
                    <a:pt x="2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2" name="Google Shape;12902;p67"/>
            <p:cNvSpPr/>
            <p:nvPr/>
          </p:nvSpPr>
          <p:spPr>
            <a:xfrm>
              <a:off x="7993805" y="2477170"/>
              <a:ext cx="136032" cy="222144"/>
            </a:xfrm>
            <a:custGeom>
              <a:rect b="b" l="l" r="r" t="t"/>
              <a:pathLst>
                <a:path extrusionOk="0" h="6942" w="4251">
                  <a:moveTo>
                    <a:pt x="1834" y="0"/>
                  </a:moveTo>
                  <a:cubicBezTo>
                    <a:pt x="1715" y="0"/>
                    <a:pt x="1632" y="95"/>
                    <a:pt x="1596" y="214"/>
                  </a:cubicBezTo>
                  <a:cubicBezTo>
                    <a:pt x="1453" y="857"/>
                    <a:pt x="1155" y="1512"/>
                    <a:pt x="870" y="2143"/>
                  </a:cubicBezTo>
                  <a:cubicBezTo>
                    <a:pt x="453" y="3084"/>
                    <a:pt x="0" y="4048"/>
                    <a:pt x="60" y="4965"/>
                  </a:cubicBezTo>
                  <a:cubicBezTo>
                    <a:pt x="96" y="5513"/>
                    <a:pt x="346" y="6013"/>
                    <a:pt x="762" y="6406"/>
                  </a:cubicBezTo>
                  <a:cubicBezTo>
                    <a:pt x="1155" y="6751"/>
                    <a:pt x="1644" y="6941"/>
                    <a:pt x="2144" y="6941"/>
                  </a:cubicBezTo>
                  <a:lnTo>
                    <a:pt x="2286" y="6941"/>
                  </a:lnTo>
                  <a:cubicBezTo>
                    <a:pt x="2834" y="6906"/>
                    <a:pt x="3334" y="6656"/>
                    <a:pt x="3703" y="6227"/>
                  </a:cubicBezTo>
                  <a:cubicBezTo>
                    <a:pt x="4072" y="5810"/>
                    <a:pt x="4251" y="5275"/>
                    <a:pt x="4215" y="4703"/>
                  </a:cubicBezTo>
                  <a:cubicBezTo>
                    <a:pt x="4156" y="3798"/>
                    <a:pt x="3608" y="2893"/>
                    <a:pt x="3072" y="2012"/>
                  </a:cubicBezTo>
                  <a:cubicBezTo>
                    <a:pt x="2953" y="1822"/>
                    <a:pt x="2846" y="1643"/>
                    <a:pt x="2727" y="1441"/>
                  </a:cubicBezTo>
                  <a:cubicBezTo>
                    <a:pt x="2696" y="1395"/>
                    <a:pt x="2646" y="1368"/>
                    <a:pt x="2591" y="1368"/>
                  </a:cubicBezTo>
                  <a:cubicBezTo>
                    <a:pt x="2561" y="1368"/>
                    <a:pt x="2530" y="1376"/>
                    <a:pt x="2501" y="1393"/>
                  </a:cubicBezTo>
                  <a:cubicBezTo>
                    <a:pt x="2429" y="1429"/>
                    <a:pt x="2406" y="1536"/>
                    <a:pt x="2441" y="1607"/>
                  </a:cubicBezTo>
                  <a:cubicBezTo>
                    <a:pt x="2560" y="1810"/>
                    <a:pt x="2667" y="2000"/>
                    <a:pt x="2787" y="2191"/>
                  </a:cubicBezTo>
                  <a:cubicBezTo>
                    <a:pt x="3322" y="3072"/>
                    <a:pt x="3822" y="3905"/>
                    <a:pt x="3894" y="4739"/>
                  </a:cubicBezTo>
                  <a:cubicBezTo>
                    <a:pt x="3918" y="5203"/>
                    <a:pt x="3775" y="5656"/>
                    <a:pt x="3453" y="6013"/>
                  </a:cubicBezTo>
                  <a:cubicBezTo>
                    <a:pt x="3144" y="6370"/>
                    <a:pt x="2715" y="6584"/>
                    <a:pt x="2251" y="6608"/>
                  </a:cubicBezTo>
                  <a:cubicBezTo>
                    <a:pt x="2209" y="6611"/>
                    <a:pt x="2168" y="6613"/>
                    <a:pt x="2127" y="6613"/>
                  </a:cubicBezTo>
                  <a:cubicBezTo>
                    <a:pt x="1708" y="6613"/>
                    <a:pt x="1314" y="6449"/>
                    <a:pt x="989" y="6168"/>
                  </a:cubicBezTo>
                  <a:cubicBezTo>
                    <a:pt x="632" y="5858"/>
                    <a:pt x="417" y="5417"/>
                    <a:pt x="393" y="4941"/>
                  </a:cubicBezTo>
                  <a:cubicBezTo>
                    <a:pt x="346" y="4108"/>
                    <a:pt x="751" y="3239"/>
                    <a:pt x="1167" y="2286"/>
                  </a:cubicBezTo>
                  <a:cubicBezTo>
                    <a:pt x="1429" y="1691"/>
                    <a:pt x="1703" y="1095"/>
                    <a:pt x="1870" y="476"/>
                  </a:cubicBezTo>
                  <a:cubicBezTo>
                    <a:pt x="1929" y="631"/>
                    <a:pt x="2001" y="774"/>
                    <a:pt x="2072" y="941"/>
                  </a:cubicBezTo>
                  <a:cubicBezTo>
                    <a:pt x="2106" y="992"/>
                    <a:pt x="2159" y="1031"/>
                    <a:pt x="2222" y="1031"/>
                  </a:cubicBezTo>
                  <a:cubicBezTo>
                    <a:pt x="2246" y="1031"/>
                    <a:pt x="2272" y="1025"/>
                    <a:pt x="2298" y="1012"/>
                  </a:cubicBezTo>
                  <a:cubicBezTo>
                    <a:pt x="2370" y="976"/>
                    <a:pt x="2417" y="881"/>
                    <a:pt x="2370" y="798"/>
                  </a:cubicBezTo>
                  <a:cubicBezTo>
                    <a:pt x="2263" y="572"/>
                    <a:pt x="2179" y="381"/>
                    <a:pt x="2108" y="179"/>
                  </a:cubicBezTo>
                  <a:cubicBezTo>
                    <a:pt x="2060" y="83"/>
                    <a:pt x="1953" y="0"/>
                    <a:pt x="1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3" name="Google Shape;12903;p67"/>
            <p:cNvSpPr/>
            <p:nvPr/>
          </p:nvSpPr>
          <p:spPr>
            <a:xfrm>
              <a:off x="8170573" y="2617042"/>
              <a:ext cx="110528" cy="161888"/>
            </a:xfrm>
            <a:custGeom>
              <a:rect b="b" l="l" r="r" t="t"/>
              <a:pathLst>
                <a:path extrusionOk="0" h="5059" w="3454">
                  <a:moveTo>
                    <a:pt x="307" y="1"/>
                  </a:moveTo>
                  <a:cubicBezTo>
                    <a:pt x="276" y="1"/>
                    <a:pt x="245" y="8"/>
                    <a:pt x="215" y="22"/>
                  </a:cubicBezTo>
                  <a:cubicBezTo>
                    <a:pt x="108" y="70"/>
                    <a:pt x="61" y="177"/>
                    <a:pt x="72" y="273"/>
                  </a:cubicBezTo>
                  <a:cubicBezTo>
                    <a:pt x="156" y="773"/>
                    <a:pt x="120" y="1320"/>
                    <a:pt x="84" y="1856"/>
                  </a:cubicBezTo>
                  <a:cubicBezTo>
                    <a:pt x="49" y="2642"/>
                    <a:pt x="1" y="3463"/>
                    <a:pt x="299" y="4106"/>
                  </a:cubicBezTo>
                  <a:cubicBezTo>
                    <a:pt x="477" y="4499"/>
                    <a:pt x="811" y="4797"/>
                    <a:pt x="1204" y="4952"/>
                  </a:cubicBezTo>
                  <a:cubicBezTo>
                    <a:pt x="1394" y="5023"/>
                    <a:pt x="1596" y="5059"/>
                    <a:pt x="1787" y="5059"/>
                  </a:cubicBezTo>
                  <a:cubicBezTo>
                    <a:pt x="2013" y="5059"/>
                    <a:pt x="2251" y="5011"/>
                    <a:pt x="2454" y="4904"/>
                  </a:cubicBezTo>
                  <a:cubicBezTo>
                    <a:pt x="2847" y="4725"/>
                    <a:pt x="3144" y="4404"/>
                    <a:pt x="3287" y="3987"/>
                  </a:cubicBezTo>
                  <a:cubicBezTo>
                    <a:pt x="3454" y="3571"/>
                    <a:pt x="3442" y="3118"/>
                    <a:pt x="3251" y="2737"/>
                  </a:cubicBezTo>
                  <a:cubicBezTo>
                    <a:pt x="2954" y="2094"/>
                    <a:pt x="2299" y="1606"/>
                    <a:pt x="1668" y="1130"/>
                  </a:cubicBezTo>
                  <a:lnTo>
                    <a:pt x="1585" y="1046"/>
                  </a:lnTo>
                  <a:cubicBezTo>
                    <a:pt x="1552" y="1023"/>
                    <a:pt x="1518" y="1013"/>
                    <a:pt x="1485" y="1013"/>
                  </a:cubicBezTo>
                  <a:cubicBezTo>
                    <a:pt x="1434" y="1013"/>
                    <a:pt x="1387" y="1039"/>
                    <a:pt x="1358" y="1082"/>
                  </a:cubicBezTo>
                  <a:cubicBezTo>
                    <a:pt x="1299" y="1154"/>
                    <a:pt x="1311" y="1261"/>
                    <a:pt x="1382" y="1308"/>
                  </a:cubicBezTo>
                  <a:lnTo>
                    <a:pt x="1477" y="1380"/>
                  </a:lnTo>
                  <a:cubicBezTo>
                    <a:pt x="2096" y="1856"/>
                    <a:pt x="2680" y="2297"/>
                    <a:pt x="2954" y="2868"/>
                  </a:cubicBezTo>
                  <a:cubicBezTo>
                    <a:pt x="3097" y="3178"/>
                    <a:pt x="3109" y="3535"/>
                    <a:pt x="2989" y="3868"/>
                  </a:cubicBezTo>
                  <a:cubicBezTo>
                    <a:pt x="2870" y="4190"/>
                    <a:pt x="2632" y="4463"/>
                    <a:pt x="2323" y="4606"/>
                  </a:cubicBezTo>
                  <a:cubicBezTo>
                    <a:pt x="2158" y="4689"/>
                    <a:pt x="1979" y="4727"/>
                    <a:pt x="1798" y="4727"/>
                  </a:cubicBezTo>
                  <a:cubicBezTo>
                    <a:pt x="1639" y="4727"/>
                    <a:pt x="1478" y="4698"/>
                    <a:pt x="1323" y="4642"/>
                  </a:cubicBezTo>
                  <a:cubicBezTo>
                    <a:pt x="1001" y="4523"/>
                    <a:pt x="727" y="4261"/>
                    <a:pt x="596" y="3952"/>
                  </a:cubicBezTo>
                  <a:cubicBezTo>
                    <a:pt x="346" y="3392"/>
                    <a:pt x="370" y="2642"/>
                    <a:pt x="418" y="1856"/>
                  </a:cubicBezTo>
                  <a:cubicBezTo>
                    <a:pt x="453" y="1392"/>
                    <a:pt x="465" y="927"/>
                    <a:pt x="430" y="487"/>
                  </a:cubicBezTo>
                  <a:lnTo>
                    <a:pt x="430" y="487"/>
                  </a:lnTo>
                  <a:cubicBezTo>
                    <a:pt x="537" y="594"/>
                    <a:pt x="656" y="689"/>
                    <a:pt x="787" y="808"/>
                  </a:cubicBezTo>
                  <a:cubicBezTo>
                    <a:pt x="824" y="835"/>
                    <a:pt x="862" y="847"/>
                    <a:pt x="897" y="847"/>
                  </a:cubicBezTo>
                  <a:cubicBezTo>
                    <a:pt x="940" y="847"/>
                    <a:pt x="980" y="829"/>
                    <a:pt x="1013" y="796"/>
                  </a:cubicBezTo>
                  <a:cubicBezTo>
                    <a:pt x="1073" y="725"/>
                    <a:pt x="1061" y="630"/>
                    <a:pt x="1001" y="570"/>
                  </a:cubicBezTo>
                  <a:cubicBezTo>
                    <a:pt x="787" y="392"/>
                    <a:pt x="632" y="225"/>
                    <a:pt x="489" y="82"/>
                  </a:cubicBezTo>
                  <a:cubicBezTo>
                    <a:pt x="440" y="33"/>
                    <a:pt x="374" y="1"/>
                    <a:pt x="30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4" name="Google Shape;12904;p67"/>
          <p:cNvGrpSpPr/>
          <p:nvPr/>
        </p:nvGrpSpPr>
        <p:grpSpPr>
          <a:xfrm>
            <a:off x="878637" y="1965010"/>
            <a:ext cx="308640" cy="353312"/>
            <a:chOff x="878637" y="1965010"/>
            <a:chExt cx="308640" cy="353312"/>
          </a:xfrm>
        </p:grpSpPr>
        <p:sp>
          <p:nvSpPr>
            <p:cNvPr id="12905" name="Google Shape;12905;p67"/>
            <p:cNvSpPr/>
            <p:nvPr/>
          </p:nvSpPr>
          <p:spPr>
            <a:xfrm>
              <a:off x="878637" y="1965010"/>
              <a:ext cx="308640" cy="353312"/>
            </a:xfrm>
            <a:custGeom>
              <a:rect b="b" l="l" r="r" t="t"/>
              <a:pathLst>
                <a:path extrusionOk="0" h="11041" w="9645">
                  <a:moveTo>
                    <a:pt x="1167" y="1122"/>
                  </a:moveTo>
                  <a:cubicBezTo>
                    <a:pt x="1905" y="1777"/>
                    <a:pt x="2893" y="2837"/>
                    <a:pt x="3632" y="4361"/>
                  </a:cubicBezTo>
                  <a:cubicBezTo>
                    <a:pt x="3477" y="4420"/>
                    <a:pt x="3322" y="4492"/>
                    <a:pt x="3191" y="4563"/>
                  </a:cubicBezTo>
                  <a:cubicBezTo>
                    <a:pt x="2882" y="3861"/>
                    <a:pt x="2203" y="2492"/>
                    <a:pt x="1167" y="1122"/>
                  </a:cubicBezTo>
                  <a:close/>
                  <a:moveTo>
                    <a:pt x="334" y="610"/>
                  </a:moveTo>
                  <a:lnTo>
                    <a:pt x="334" y="610"/>
                  </a:lnTo>
                  <a:cubicBezTo>
                    <a:pt x="1691" y="2182"/>
                    <a:pt x="2548" y="3956"/>
                    <a:pt x="2905" y="4730"/>
                  </a:cubicBezTo>
                  <a:cubicBezTo>
                    <a:pt x="2643" y="4920"/>
                    <a:pt x="2405" y="5159"/>
                    <a:pt x="2239" y="5444"/>
                  </a:cubicBezTo>
                  <a:cubicBezTo>
                    <a:pt x="1274" y="4563"/>
                    <a:pt x="798" y="3230"/>
                    <a:pt x="572" y="2241"/>
                  </a:cubicBezTo>
                  <a:cubicBezTo>
                    <a:pt x="417" y="1587"/>
                    <a:pt x="357" y="991"/>
                    <a:pt x="334" y="610"/>
                  </a:cubicBezTo>
                  <a:close/>
                  <a:moveTo>
                    <a:pt x="9311" y="587"/>
                  </a:moveTo>
                  <a:lnTo>
                    <a:pt x="9311" y="587"/>
                  </a:lnTo>
                  <a:cubicBezTo>
                    <a:pt x="9263" y="979"/>
                    <a:pt x="9204" y="1563"/>
                    <a:pt x="9049" y="2218"/>
                  </a:cubicBezTo>
                  <a:cubicBezTo>
                    <a:pt x="8835" y="3206"/>
                    <a:pt x="8358" y="4551"/>
                    <a:pt x="7382" y="5444"/>
                  </a:cubicBezTo>
                  <a:cubicBezTo>
                    <a:pt x="7204" y="5170"/>
                    <a:pt x="6989" y="4932"/>
                    <a:pt x="6715" y="4730"/>
                  </a:cubicBezTo>
                  <a:cubicBezTo>
                    <a:pt x="6775" y="4611"/>
                    <a:pt x="6823" y="4492"/>
                    <a:pt x="6882" y="4349"/>
                  </a:cubicBezTo>
                  <a:cubicBezTo>
                    <a:pt x="6930" y="4277"/>
                    <a:pt x="6882" y="4182"/>
                    <a:pt x="6811" y="4146"/>
                  </a:cubicBezTo>
                  <a:cubicBezTo>
                    <a:pt x="6787" y="4133"/>
                    <a:pt x="6763" y="4127"/>
                    <a:pt x="6740" y="4127"/>
                  </a:cubicBezTo>
                  <a:cubicBezTo>
                    <a:pt x="6679" y="4127"/>
                    <a:pt x="6622" y="4166"/>
                    <a:pt x="6596" y="4218"/>
                  </a:cubicBezTo>
                  <a:cubicBezTo>
                    <a:pt x="6537" y="4325"/>
                    <a:pt x="6489" y="4444"/>
                    <a:pt x="6453" y="4551"/>
                  </a:cubicBezTo>
                  <a:cubicBezTo>
                    <a:pt x="6299" y="4480"/>
                    <a:pt x="6156" y="4397"/>
                    <a:pt x="6001" y="4337"/>
                  </a:cubicBezTo>
                  <a:cubicBezTo>
                    <a:pt x="6703" y="2908"/>
                    <a:pt x="7620" y="1896"/>
                    <a:pt x="8263" y="1289"/>
                  </a:cubicBezTo>
                  <a:cubicBezTo>
                    <a:pt x="8335" y="1218"/>
                    <a:pt x="8418" y="1158"/>
                    <a:pt x="8478" y="1098"/>
                  </a:cubicBezTo>
                  <a:lnTo>
                    <a:pt x="8478" y="1098"/>
                  </a:lnTo>
                  <a:cubicBezTo>
                    <a:pt x="7787" y="2003"/>
                    <a:pt x="7263" y="2896"/>
                    <a:pt x="6906" y="3587"/>
                  </a:cubicBezTo>
                  <a:cubicBezTo>
                    <a:pt x="6858" y="3658"/>
                    <a:pt x="6894" y="3754"/>
                    <a:pt x="6989" y="3801"/>
                  </a:cubicBezTo>
                  <a:cubicBezTo>
                    <a:pt x="7013" y="3825"/>
                    <a:pt x="7025" y="3825"/>
                    <a:pt x="7061" y="3825"/>
                  </a:cubicBezTo>
                  <a:cubicBezTo>
                    <a:pt x="7120" y="3825"/>
                    <a:pt x="7180" y="3789"/>
                    <a:pt x="7204" y="3730"/>
                  </a:cubicBezTo>
                  <a:cubicBezTo>
                    <a:pt x="7644" y="2896"/>
                    <a:pt x="8347" y="1706"/>
                    <a:pt x="9311" y="587"/>
                  </a:cubicBezTo>
                  <a:close/>
                  <a:moveTo>
                    <a:pt x="4810" y="8945"/>
                  </a:moveTo>
                  <a:cubicBezTo>
                    <a:pt x="5156" y="8945"/>
                    <a:pt x="5441" y="9135"/>
                    <a:pt x="5441" y="9361"/>
                  </a:cubicBezTo>
                  <a:cubicBezTo>
                    <a:pt x="5441" y="9540"/>
                    <a:pt x="5227" y="9671"/>
                    <a:pt x="4965" y="9790"/>
                  </a:cubicBezTo>
                  <a:lnTo>
                    <a:pt x="4941" y="9790"/>
                  </a:lnTo>
                  <a:cubicBezTo>
                    <a:pt x="4897" y="9821"/>
                    <a:pt x="4847" y="9836"/>
                    <a:pt x="4796" y="9836"/>
                  </a:cubicBezTo>
                  <a:cubicBezTo>
                    <a:pt x="4752" y="9836"/>
                    <a:pt x="4707" y="9824"/>
                    <a:pt x="4668" y="9802"/>
                  </a:cubicBezTo>
                  <a:cubicBezTo>
                    <a:pt x="4394" y="9671"/>
                    <a:pt x="4191" y="9552"/>
                    <a:pt x="4191" y="9361"/>
                  </a:cubicBezTo>
                  <a:cubicBezTo>
                    <a:pt x="4191" y="9135"/>
                    <a:pt x="4465" y="8945"/>
                    <a:pt x="4810" y="8945"/>
                  </a:cubicBezTo>
                  <a:close/>
                  <a:moveTo>
                    <a:pt x="4775" y="4480"/>
                  </a:moveTo>
                  <a:cubicBezTo>
                    <a:pt x="6227" y="4480"/>
                    <a:pt x="7382" y="5420"/>
                    <a:pt x="7382" y="6599"/>
                  </a:cubicBezTo>
                  <a:lnTo>
                    <a:pt x="7382" y="6659"/>
                  </a:lnTo>
                  <a:cubicBezTo>
                    <a:pt x="7406" y="7040"/>
                    <a:pt x="7501" y="7421"/>
                    <a:pt x="7716" y="7790"/>
                  </a:cubicBezTo>
                  <a:cubicBezTo>
                    <a:pt x="7858" y="8052"/>
                    <a:pt x="7918" y="8302"/>
                    <a:pt x="7918" y="8564"/>
                  </a:cubicBezTo>
                  <a:cubicBezTo>
                    <a:pt x="7918" y="9516"/>
                    <a:pt x="7013" y="10326"/>
                    <a:pt x="5751" y="10600"/>
                  </a:cubicBezTo>
                  <a:cubicBezTo>
                    <a:pt x="5918" y="10528"/>
                    <a:pt x="6049" y="10409"/>
                    <a:pt x="6132" y="10266"/>
                  </a:cubicBezTo>
                  <a:cubicBezTo>
                    <a:pt x="6180" y="10183"/>
                    <a:pt x="6168" y="10088"/>
                    <a:pt x="6096" y="10040"/>
                  </a:cubicBezTo>
                  <a:cubicBezTo>
                    <a:pt x="6064" y="10022"/>
                    <a:pt x="6030" y="10012"/>
                    <a:pt x="5998" y="10012"/>
                  </a:cubicBezTo>
                  <a:cubicBezTo>
                    <a:pt x="5947" y="10012"/>
                    <a:pt x="5899" y="10036"/>
                    <a:pt x="5870" y="10088"/>
                  </a:cubicBezTo>
                  <a:cubicBezTo>
                    <a:pt x="5763" y="10254"/>
                    <a:pt x="5572" y="10350"/>
                    <a:pt x="5370" y="10350"/>
                  </a:cubicBezTo>
                  <a:cubicBezTo>
                    <a:pt x="5227" y="10350"/>
                    <a:pt x="5072" y="10290"/>
                    <a:pt x="4953" y="10171"/>
                  </a:cubicBezTo>
                  <a:lnTo>
                    <a:pt x="4929" y="10147"/>
                  </a:lnTo>
                  <a:cubicBezTo>
                    <a:pt x="4977" y="10135"/>
                    <a:pt x="5037" y="10111"/>
                    <a:pt x="5072" y="10088"/>
                  </a:cubicBezTo>
                  <a:lnTo>
                    <a:pt x="5096" y="10088"/>
                  </a:lnTo>
                  <a:cubicBezTo>
                    <a:pt x="5346" y="9957"/>
                    <a:pt x="5751" y="9754"/>
                    <a:pt x="5751" y="9361"/>
                  </a:cubicBezTo>
                  <a:cubicBezTo>
                    <a:pt x="5751" y="8957"/>
                    <a:pt x="5310" y="8623"/>
                    <a:pt x="4798" y="8623"/>
                  </a:cubicBezTo>
                  <a:cubicBezTo>
                    <a:pt x="4275" y="8623"/>
                    <a:pt x="3846" y="8957"/>
                    <a:pt x="3846" y="9361"/>
                  </a:cubicBezTo>
                  <a:cubicBezTo>
                    <a:pt x="3846" y="9754"/>
                    <a:pt x="4227" y="9957"/>
                    <a:pt x="4501" y="10088"/>
                  </a:cubicBezTo>
                  <a:lnTo>
                    <a:pt x="4513" y="10088"/>
                  </a:lnTo>
                  <a:cubicBezTo>
                    <a:pt x="4560" y="10111"/>
                    <a:pt x="4620" y="10135"/>
                    <a:pt x="4656" y="10147"/>
                  </a:cubicBezTo>
                  <a:lnTo>
                    <a:pt x="4632" y="10171"/>
                  </a:lnTo>
                  <a:cubicBezTo>
                    <a:pt x="4513" y="10290"/>
                    <a:pt x="4382" y="10350"/>
                    <a:pt x="4215" y="10350"/>
                  </a:cubicBezTo>
                  <a:cubicBezTo>
                    <a:pt x="4025" y="10350"/>
                    <a:pt x="3846" y="10254"/>
                    <a:pt x="3727" y="10088"/>
                  </a:cubicBezTo>
                  <a:cubicBezTo>
                    <a:pt x="3698" y="10036"/>
                    <a:pt x="3646" y="10012"/>
                    <a:pt x="3594" y="10012"/>
                  </a:cubicBezTo>
                  <a:cubicBezTo>
                    <a:pt x="3561" y="10012"/>
                    <a:pt x="3528" y="10022"/>
                    <a:pt x="3501" y="10040"/>
                  </a:cubicBezTo>
                  <a:cubicBezTo>
                    <a:pt x="3429" y="10088"/>
                    <a:pt x="3405" y="10183"/>
                    <a:pt x="3453" y="10266"/>
                  </a:cubicBezTo>
                  <a:cubicBezTo>
                    <a:pt x="3560" y="10409"/>
                    <a:pt x="3691" y="10528"/>
                    <a:pt x="3846" y="10600"/>
                  </a:cubicBezTo>
                  <a:cubicBezTo>
                    <a:pt x="2596" y="10326"/>
                    <a:pt x="1667" y="9516"/>
                    <a:pt x="1667" y="8564"/>
                  </a:cubicBezTo>
                  <a:cubicBezTo>
                    <a:pt x="1667" y="8302"/>
                    <a:pt x="1739" y="8052"/>
                    <a:pt x="1881" y="7790"/>
                  </a:cubicBezTo>
                  <a:cubicBezTo>
                    <a:pt x="2096" y="7421"/>
                    <a:pt x="2191" y="7028"/>
                    <a:pt x="2179" y="6659"/>
                  </a:cubicBezTo>
                  <a:lnTo>
                    <a:pt x="2179" y="6599"/>
                  </a:lnTo>
                  <a:cubicBezTo>
                    <a:pt x="2179" y="5432"/>
                    <a:pt x="3334" y="4480"/>
                    <a:pt x="4775" y="4480"/>
                  </a:cubicBezTo>
                  <a:close/>
                  <a:moveTo>
                    <a:pt x="4810" y="10445"/>
                  </a:moveTo>
                  <a:cubicBezTo>
                    <a:pt x="4941" y="10564"/>
                    <a:pt x="5120" y="10635"/>
                    <a:pt x="5299" y="10671"/>
                  </a:cubicBezTo>
                  <a:cubicBezTo>
                    <a:pt x="5144" y="10683"/>
                    <a:pt x="4977" y="10695"/>
                    <a:pt x="4810" y="10695"/>
                  </a:cubicBezTo>
                  <a:cubicBezTo>
                    <a:pt x="4644" y="10695"/>
                    <a:pt x="4489" y="10683"/>
                    <a:pt x="4322" y="10671"/>
                  </a:cubicBezTo>
                  <a:cubicBezTo>
                    <a:pt x="4501" y="10647"/>
                    <a:pt x="4679" y="10576"/>
                    <a:pt x="4810" y="10445"/>
                  </a:cubicBezTo>
                  <a:close/>
                  <a:moveTo>
                    <a:pt x="165" y="0"/>
                  </a:moveTo>
                  <a:cubicBezTo>
                    <a:pt x="140" y="0"/>
                    <a:pt x="113" y="9"/>
                    <a:pt x="84" y="27"/>
                  </a:cubicBezTo>
                  <a:cubicBezTo>
                    <a:pt x="36" y="51"/>
                    <a:pt x="0" y="110"/>
                    <a:pt x="0" y="158"/>
                  </a:cubicBezTo>
                  <a:cubicBezTo>
                    <a:pt x="0" y="206"/>
                    <a:pt x="0" y="1146"/>
                    <a:pt x="274" y="2301"/>
                  </a:cubicBezTo>
                  <a:cubicBezTo>
                    <a:pt x="441" y="2992"/>
                    <a:pt x="643" y="3611"/>
                    <a:pt x="917" y="4158"/>
                  </a:cubicBezTo>
                  <a:cubicBezTo>
                    <a:pt x="1227" y="4801"/>
                    <a:pt x="1631" y="5337"/>
                    <a:pt x="2084" y="5742"/>
                  </a:cubicBezTo>
                  <a:cubicBezTo>
                    <a:pt x="1965" y="6004"/>
                    <a:pt x="1905" y="6290"/>
                    <a:pt x="1905" y="6599"/>
                  </a:cubicBezTo>
                  <a:lnTo>
                    <a:pt x="1905" y="6683"/>
                  </a:lnTo>
                  <a:cubicBezTo>
                    <a:pt x="1929" y="6992"/>
                    <a:pt x="1834" y="7314"/>
                    <a:pt x="1643" y="7647"/>
                  </a:cubicBezTo>
                  <a:cubicBezTo>
                    <a:pt x="1477" y="7945"/>
                    <a:pt x="1393" y="8254"/>
                    <a:pt x="1393" y="8588"/>
                  </a:cubicBezTo>
                  <a:cubicBezTo>
                    <a:pt x="1393" y="9254"/>
                    <a:pt x="1762" y="9873"/>
                    <a:pt x="2417" y="10338"/>
                  </a:cubicBezTo>
                  <a:cubicBezTo>
                    <a:pt x="3060" y="10790"/>
                    <a:pt x="3917" y="11040"/>
                    <a:pt x="4822" y="11040"/>
                  </a:cubicBezTo>
                  <a:cubicBezTo>
                    <a:pt x="5739" y="11040"/>
                    <a:pt x="6596" y="10790"/>
                    <a:pt x="7239" y="10338"/>
                  </a:cubicBezTo>
                  <a:cubicBezTo>
                    <a:pt x="7906" y="9873"/>
                    <a:pt x="8263" y="9254"/>
                    <a:pt x="8263" y="8588"/>
                  </a:cubicBezTo>
                  <a:cubicBezTo>
                    <a:pt x="8263" y="8254"/>
                    <a:pt x="8180" y="7945"/>
                    <a:pt x="8013" y="7647"/>
                  </a:cubicBezTo>
                  <a:cubicBezTo>
                    <a:pt x="7835" y="7314"/>
                    <a:pt x="7739" y="7004"/>
                    <a:pt x="7739" y="6683"/>
                  </a:cubicBezTo>
                  <a:lnTo>
                    <a:pt x="7739" y="6599"/>
                  </a:lnTo>
                  <a:cubicBezTo>
                    <a:pt x="7739" y="6302"/>
                    <a:pt x="7680" y="6004"/>
                    <a:pt x="7561" y="5742"/>
                  </a:cubicBezTo>
                  <a:cubicBezTo>
                    <a:pt x="8025" y="5325"/>
                    <a:pt x="8430" y="4789"/>
                    <a:pt x="8751" y="4135"/>
                  </a:cubicBezTo>
                  <a:cubicBezTo>
                    <a:pt x="9025" y="3599"/>
                    <a:pt x="9228" y="2968"/>
                    <a:pt x="9382" y="2289"/>
                  </a:cubicBezTo>
                  <a:cubicBezTo>
                    <a:pt x="9644" y="1122"/>
                    <a:pt x="9644" y="206"/>
                    <a:pt x="9644" y="158"/>
                  </a:cubicBezTo>
                  <a:cubicBezTo>
                    <a:pt x="9632" y="98"/>
                    <a:pt x="9609" y="51"/>
                    <a:pt x="9549" y="27"/>
                  </a:cubicBezTo>
                  <a:cubicBezTo>
                    <a:pt x="9525" y="9"/>
                    <a:pt x="9498" y="0"/>
                    <a:pt x="9470" y="0"/>
                  </a:cubicBezTo>
                  <a:cubicBezTo>
                    <a:pt x="9442" y="0"/>
                    <a:pt x="9412" y="9"/>
                    <a:pt x="9382" y="27"/>
                  </a:cubicBezTo>
                  <a:cubicBezTo>
                    <a:pt x="9347" y="39"/>
                    <a:pt x="8787" y="372"/>
                    <a:pt x="8037" y="1063"/>
                  </a:cubicBezTo>
                  <a:cubicBezTo>
                    <a:pt x="7358" y="1694"/>
                    <a:pt x="6406" y="2765"/>
                    <a:pt x="5680" y="4254"/>
                  </a:cubicBezTo>
                  <a:cubicBezTo>
                    <a:pt x="5406" y="4182"/>
                    <a:pt x="5108" y="4146"/>
                    <a:pt x="4810" y="4146"/>
                  </a:cubicBezTo>
                  <a:cubicBezTo>
                    <a:pt x="4513" y="4146"/>
                    <a:pt x="4215" y="4194"/>
                    <a:pt x="3953" y="4254"/>
                  </a:cubicBezTo>
                  <a:cubicBezTo>
                    <a:pt x="3215" y="2765"/>
                    <a:pt x="2262" y="1706"/>
                    <a:pt x="1596" y="1063"/>
                  </a:cubicBezTo>
                  <a:cubicBezTo>
                    <a:pt x="834" y="372"/>
                    <a:pt x="274" y="27"/>
                    <a:pt x="238" y="27"/>
                  </a:cubicBezTo>
                  <a:cubicBezTo>
                    <a:pt x="215" y="9"/>
                    <a:pt x="191" y="0"/>
                    <a:pt x="1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6" name="Google Shape;12906;p67"/>
            <p:cNvSpPr/>
            <p:nvPr/>
          </p:nvSpPr>
          <p:spPr>
            <a:xfrm>
              <a:off x="960557" y="2185682"/>
              <a:ext cx="43840" cy="49568"/>
            </a:xfrm>
            <a:custGeom>
              <a:rect b="b" l="l" r="r" t="t"/>
              <a:pathLst>
                <a:path extrusionOk="0" h="1549" w="1370">
                  <a:moveTo>
                    <a:pt x="691" y="1"/>
                  </a:moveTo>
                  <a:cubicBezTo>
                    <a:pt x="322" y="1"/>
                    <a:pt x="0" y="298"/>
                    <a:pt x="0" y="691"/>
                  </a:cubicBezTo>
                  <a:lnTo>
                    <a:pt x="0" y="870"/>
                  </a:lnTo>
                  <a:cubicBezTo>
                    <a:pt x="0" y="1239"/>
                    <a:pt x="298" y="1549"/>
                    <a:pt x="691" y="1549"/>
                  </a:cubicBezTo>
                  <a:cubicBezTo>
                    <a:pt x="1060" y="1549"/>
                    <a:pt x="1369" y="1251"/>
                    <a:pt x="1369" y="870"/>
                  </a:cubicBezTo>
                  <a:lnTo>
                    <a:pt x="1369" y="691"/>
                  </a:lnTo>
                  <a:cubicBezTo>
                    <a:pt x="1369" y="596"/>
                    <a:pt x="1298" y="525"/>
                    <a:pt x="1215" y="525"/>
                  </a:cubicBezTo>
                  <a:cubicBezTo>
                    <a:pt x="1119" y="525"/>
                    <a:pt x="1048" y="596"/>
                    <a:pt x="1048" y="691"/>
                  </a:cubicBezTo>
                  <a:lnTo>
                    <a:pt x="1048" y="870"/>
                  </a:lnTo>
                  <a:cubicBezTo>
                    <a:pt x="1048" y="1060"/>
                    <a:pt x="881" y="1227"/>
                    <a:pt x="691" y="1227"/>
                  </a:cubicBezTo>
                  <a:cubicBezTo>
                    <a:pt x="500" y="1227"/>
                    <a:pt x="333" y="1060"/>
                    <a:pt x="333" y="870"/>
                  </a:cubicBezTo>
                  <a:lnTo>
                    <a:pt x="333" y="691"/>
                  </a:lnTo>
                  <a:cubicBezTo>
                    <a:pt x="333" y="501"/>
                    <a:pt x="500" y="334"/>
                    <a:pt x="691" y="334"/>
                  </a:cubicBezTo>
                  <a:cubicBezTo>
                    <a:pt x="774" y="334"/>
                    <a:pt x="857" y="263"/>
                    <a:pt x="857" y="168"/>
                  </a:cubicBezTo>
                  <a:cubicBezTo>
                    <a:pt x="857" y="84"/>
                    <a:pt x="774"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07" name="Google Shape;12907;p67"/>
            <p:cNvSpPr/>
            <p:nvPr/>
          </p:nvSpPr>
          <p:spPr>
            <a:xfrm>
              <a:off x="1060365" y="2185682"/>
              <a:ext cx="43840" cy="49568"/>
            </a:xfrm>
            <a:custGeom>
              <a:rect b="b" l="l" r="r" t="t"/>
              <a:pathLst>
                <a:path extrusionOk="0" h="1549" w="1370">
                  <a:moveTo>
                    <a:pt x="679" y="1"/>
                  </a:moveTo>
                  <a:cubicBezTo>
                    <a:pt x="310" y="1"/>
                    <a:pt x="1" y="298"/>
                    <a:pt x="1" y="691"/>
                  </a:cubicBezTo>
                  <a:lnTo>
                    <a:pt x="1" y="870"/>
                  </a:lnTo>
                  <a:cubicBezTo>
                    <a:pt x="1" y="1239"/>
                    <a:pt x="298" y="1549"/>
                    <a:pt x="679" y="1549"/>
                  </a:cubicBezTo>
                  <a:cubicBezTo>
                    <a:pt x="1048" y="1549"/>
                    <a:pt x="1370" y="1251"/>
                    <a:pt x="1370" y="870"/>
                  </a:cubicBezTo>
                  <a:lnTo>
                    <a:pt x="1370" y="691"/>
                  </a:lnTo>
                  <a:cubicBezTo>
                    <a:pt x="1370" y="596"/>
                    <a:pt x="1286" y="525"/>
                    <a:pt x="1203" y="525"/>
                  </a:cubicBezTo>
                  <a:cubicBezTo>
                    <a:pt x="1108" y="525"/>
                    <a:pt x="1036" y="596"/>
                    <a:pt x="1036" y="691"/>
                  </a:cubicBezTo>
                  <a:lnTo>
                    <a:pt x="1036" y="870"/>
                  </a:lnTo>
                  <a:cubicBezTo>
                    <a:pt x="1036" y="1060"/>
                    <a:pt x="870" y="1227"/>
                    <a:pt x="679" y="1227"/>
                  </a:cubicBezTo>
                  <a:cubicBezTo>
                    <a:pt x="489" y="1227"/>
                    <a:pt x="322" y="1060"/>
                    <a:pt x="322" y="870"/>
                  </a:cubicBezTo>
                  <a:lnTo>
                    <a:pt x="322" y="691"/>
                  </a:lnTo>
                  <a:cubicBezTo>
                    <a:pt x="322" y="501"/>
                    <a:pt x="489" y="334"/>
                    <a:pt x="679" y="334"/>
                  </a:cubicBezTo>
                  <a:cubicBezTo>
                    <a:pt x="774" y="334"/>
                    <a:pt x="846" y="263"/>
                    <a:pt x="846" y="168"/>
                  </a:cubicBezTo>
                  <a:cubicBezTo>
                    <a:pt x="846" y="84"/>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08" name="Google Shape;12908;p67"/>
          <p:cNvGrpSpPr/>
          <p:nvPr/>
        </p:nvGrpSpPr>
        <p:grpSpPr>
          <a:xfrm>
            <a:off x="6896141" y="1964722"/>
            <a:ext cx="348256" cy="352448"/>
            <a:chOff x="6896141" y="1964722"/>
            <a:chExt cx="348256" cy="352448"/>
          </a:xfrm>
        </p:grpSpPr>
        <p:sp>
          <p:nvSpPr>
            <p:cNvPr id="12909" name="Google Shape;12909;p67"/>
            <p:cNvSpPr/>
            <p:nvPr/>
          </p:nvSpPr>
          <p:spPr>
            <a:xfrm>
              <a:off x="6896141" y="1964722"/>
              <a:ext cx="348256" cy="352448"/>
            </a:xfrm>
            <a:custGeom>
              <a:rect b="b" l="l" r="r" t="t"/>
              <a:pathLst>
                <a:path extrusionOk="0" h="11014" w="10883">
                  <a:moveTo>
                    <a:pt x="1406" y="1417"/>
                  </a:moveTo>
                  <a:cubicBezTo>
                    <a:pt x="1406" y="1596"/>
                    <a:pt x="1441" y="1762"/>
                    <a:pt x="1525" y="1905"/>
                  </a:cubicBezTo>
                  <a:lnTo>
                    <a:pt x="465" y="1905"/>
                  </a:lnTo>
                  <a:cubicBezTo>
                    <a:pt x="393" y="1905"/>
                    <a:pt x="334" y="1846"/>
                    <a:pt x="334" y="1774"/>
                  </a:cubicBezTo>
                  <a:cubicBezTo>
                    <a:pt x="334" y="1715"/>
                    <a:pt x="370" y="1667"/>
                    <a:pt x="429" y="1655"/>
                  </a:cubicBezTo>
                  <a:lnTo>
                    <a:pt x="1406" y="1417"/>
                  </a:lnTo>
                  <a:close/>
                  <a:moveTo>
                    <a:pt x="2751" y="334"/>
                  </a:moveTo>
                  <a:cubicBezTo>
                    <a:pt x="3334" y="334"/>
                    <a:pt x="3799" y="810"/>
                    <a:pt x="3799" y="1369"/>
                  </a:cubicBezTo>
                  <a:lnTo>
                    <a:pt x="3799" y="3453"/>
                  </a:lnTo>
                  <a:cubicBezTo>
                    <a:pt x="3287" y="3429"/>
                    <a:pt x="2953" y="3274"/>
                    <a:pt x="2799" y="3203"/>
                  </a:cubicBezTo>
                  <a:cubicBezTo>
                    <a:pt x="2870" y="2965"/>
                    <a:pt x="2918" y="2715"/>
                    <a:pt x="2918" y="2417"/>
                  </a:cubicBezTo>
                  <a:cubicBezTo>
                    <a:pt x="2918" y="2322"/>
                    <a:pt x="2846" y="2250"/>
                    <a:pt x="2751" y="2250"/>
                  </a:cubicBezTo>
                  <a:lnTo>
                    <a:pt x="2596" y="2250"/>
                  </a:lnTo>
                  <a:cubicBezTo>
                    <a:pt x="2120" y="2250"/>
                    <a:pt x="1715" y="1869"/>
                    <a:pt x="1715" y="1369"/>
                  </a:cubicBezTo>
                  <a:cubicBezTo>
                    <a:pt x="1715" y="798"/>
                    <a:pt x="2191" y="334"/>
                    <a:pt x="2751" y="334"/>
                  </a:cubicBezTo>
                  <a:close/>
                  <a:moveTo>
                    <a:pt x="2691" y="3501"/>
                  </a:moveTo>
                  <a:cubicBezTo>
                    <a:pt x="2882" y="3608"/>
                    <a:pt x="3275" y="3751"/>
                    <a:pt x="3811" y="3774"/>
                  </a:cubicBezTo>
                  <a:lnTo>
                    <a:pt x="3811" y="4310"/>
                  </a:lnTo>
                  <a:cubicBezTo>
                    <a:pt x="3811" y="4394"/>
                    <a:pt x="3870" y="4453"/>
                    <a:pt x="3965" y="4465"/>
                  </a:cubicBezTo>
                  <a:cubicBezTo>
                    <a:pt x="5156" y="4548"/>
                    <a:pt x="6251" y="4822"/>
                    <a:pt x="7204" y="5287"/>
                  </a:cubicBezTo>
                  <a:cubicBezTo>
                    <a:pt x="7966" y="5656"/>
                    <a:pt x="8645" y="6168"/>
                    <a:pt x="9216" y="6775"/>
                  </a:cubicBezTo>
                  <a:cubicBezTo>
                    <a:pt x="9930" y="7537"/>
                    <a:pt x="10299" y="8275"/>
                    <a:pt x="10466" y="8620"/>
                  </a:cubicBezTo>
                  <a:cubicBezTo>
                    <a:pt x="6025" y="8608"/>
                    <a:pt x="4203" y="7584"/>
                    <a:pt x="3453" y="6727"/>
                  </a:cubicBezTo>
                  <a:cubicBezTo>
                    <a:pt x="3156" y="6394"/>
                    <a:pt x="3025" y="6060"/>
                    <a:pt x="2965" y="5834"/>
                  </a:cubicBezTo>
                  <a:lnTo>
                    <a:pt x="2965" y="5834"/>
                  </a:lnTo>
                  <a:cubicBezTo>
                    <a:pt x="4061" y="6989"/>
                    <a:pt x="5549" y="7251"/>
                    <a:pt x="6716" y="7251"/>
                  </a:cubicBezTo>
                  <a:cubicBezTo>
                    <a:pt x="7037" y="7251"/>
                    <a:pt x="7359" y="7239"/>
                    <a:pt x="7609" y="7203"/>
                  </a:cubicBezTo>
                  <a:cubicBezTo>
                    <a:pt x="7692" y="7192"/>
                    <a:pt x="7752" y="7120"/>
                    <a:pt x="7752" y="7025"/>
                  </a:cubicBezTo>
                  <a:cubicBezTo>
                    <a:pt x="7752" y="6942"/>
                    <a:pt x="7668" y="6882"/>
                    <a:pt x="7573" y="6882"/>
                  </a:cubicBezTo>
                  <a:cubicBezTo>
                    <a:pt x="7327" y="6909"/>
                    <a:pt x="7039" y="6929"/>
                    <a:pt x="6725" y="6929"/>
                  </a:cubicBezTo>
                  <a:cubicBezTo>
                    <a:pt x="5519" y="6929"/>
                    <a:pt x="3933" y="6628"/>
                    <a:pt x="2894" y="5239"/>
                  </a:cubicBezTo>
                  <a:cubicBezTo>
                    <a:pt x="2858" y="5215"/>
                    <a:pt x="2834" y="5179"/>
                    <a:pt x="2787" y="5179"/>
                  </a:cubicBezTo>
                  <a:cubicBezTo>
                    <a:pt x="2779" y="5178"/>
                    <a:pt x="2771" y="5178"/>
                    <a:pt x="2763" y="5178"/>
                  </a:cubicBezTo>
                  <a:cubicBezTo>
                    <a:pt x="2680" y="5178"/>
                    <a:pt x="2619" y="5235"/>
                    <a:pt x="2608" y="5322"/>
                  </a:cubicBezTo>
                  <a:cubicBezTo>
                    <a:pt x="2608" y="5346"/>
                    <a:pt x="2501" y="6108"/>
                    <a:pt x="3203" y="6930"/>
                  </a:cubicBezTo>
                  <a:cubicBezTo>
                    <a:pt x="3703" y="7501"/>
                    <a:pt x="4477" y="7977"/>
                    <a:pt x="5525" y="8311"/>
                  </a:cubicBezTo>
                  <a:cubicBezTo>
                    <a:pt x="6716" y="8692"/>
                    <a:pt x="8228" y="8906"/>
                    <a:pt x="10049" y="8954"/>
                  </a:cubicBezTo>
                  <a:cubicBezTo>
                    <a:pt x="10097" y="9097"/>
                    <a:pt x="10133" y="9228"/>
                    <a:pt x="10157" y="9323"/>
                  </a:cubicBezTo>
                  <a:lnTo>
                    <a:pt x="7418" y="9323"/>
                  </a:lnTo>
                  <a:cubicBezTo>
                    <a:pt x="5299" y="9323"/>
                    <a:pt x="3703" y="8918"/>
                    <a:pt x="2679" y="8144"/>
                  </a:cubicBezTo>
                  <a:cubicBezTo>
                    <a:pt x="1679" y="7382"/>
                    <a:pt x="1536" y="6489"/>
                    <a:pt x="1536" y="6037"/>
                  </a:cubicBezTo>
                  <a:cubicBezTo>
                    <a:pt x="1536" y="5406"/>
                    <a:pt x="1846" y="4929"/>
                    <a:pt x="2179" y="4429"/>
                  </a:cubicBezTo>
                  <a:cubicBezTo>
                    <a:pt x="2370" y="4132"/>
                    <a:pt x="2549" y="3846"/>
                    <a:pt x="2691" y="3501"/>
                  </a:cubicBezTo>
                  <a:close/>
                  <a:moveTo>
                    <a:pt x="4989" y="9442"/>
                  </a:moveTo>
                  <a:cubicBezTo>
                    <a:pt x="5108" y="9466"/>
                    <a:pt x="5227" y="9489"/>
                    <a:pt x="5358" y="9501"/>
                  </a:cubicBezTo>
                  <a:lnTo>
                    <a:pt x="5358" y="10704"/>
                  </a:lnTo>
                  <a:lnTo>
                    <a:pt x="4989" y="10704"/>
                  </a:lnTo>
                  <a:lnTo>
                    <a:pt x="4989" y="9442"/>
                  </a:lnTo>
                  <a:close/>
                  <a:moveTo>
                    <a:pt x="2751" y="0"/>
                  </a:moveTo>
                  <a:cubicBezTo>
                    <a:pt x="2096" y="0"/>
                    <a:pt x="1560" y="465"/>
                    <a:pt x="1417" y="1060"/>
                  </a:cubicBezTo>
                  <a:lnTo>
                    <a:pt x="346" y="1334"/>
                  </a:lnTo>
                  <a:cubicBezTo>
                    <a:pt x="132" y="1369"/>
                    <a:pt x="1" y="1572"/>
                    <a:pt x="1" y="1762"/>
                  </a:cubicBezTo>
                  <a:cubicBezTo>
                    <a:pt x="1" y="2012"/>
                    <a:pt x="215" y="2203"/>
                    <a:pt x="453" y="2203"/>
                  </a:cubicBezTo>
                  <a:lnTo>
                    <a:pt x="1727" y="2203"/>
                  </a:lnTo>
                  <a:cubicBezTo>
                    <a:pt x="1953" y="2417"/>
                    <a:pt x="2239" y="2548"/>
                    <a:pt x="2560" y="2548"/>
                  </a:cubicBezTo>
                  <a:cubicBezTo>
                    <a:pt x="2513" y="3215"/>
                    <a:pt x="2191" y="3727"/>
                    <a:pt x="1882" y="4227"/>
                  </a:cubicBezTo>
                  <a:cubicBezTo>
                    <a:pt x="1536" y="4751"/>
                    <a:pt x="1191" y="5298"/>
                    <a:pt x="1191" y="6013"/>
                  </a:cubicBezTo>
                  <a:cubicBezTo>
                    <a:pt x="1191" y="6418"/>
                    <a:pt x="1298" y="6834"/>
                    <a:pt x="1477" y="7203"/>
                  </a:cubicBezTo>
                  <a:cubicBezTo>
                    <a:pt x="1703" y="7656"/>
                    <a:pt x="2025" y="8061"/>
                    <a:pt x="2477" y="8382"/>
                  </a:cubicBezTo>
                  <a:cubicBezTo>
                    <a:pt x="3037" y="8811"/>
                    <a:pt x="3763" y="9144"/>
                    <a:pt x="4644" y="9347"/>
                  </a:cubicBezTo>
                  <a:lnTo>
                    <a:pt x="4644" y="10692"/>
                  </a:lnTo>
                  <a:lnTo>
                    <a:pt x="3608" y="10692"/>
                  </a:lnTo>
                  <a:cubicBezTo>
                    <a:pt x="3513" y="10692"/>
                    <a:pt x="3441" y="10763"/>
                    <a:pt x="3441" y="10859"/>
                  </a:cubicBezTo>
                  <a:cubicBezTo>
                    <a:pt x="3441" y="10942"/>
                    <a:pt x="3513" y="11013"/>
                    <a:pt x="3608" y="11013"/>
                  </a:cubicBezTo>
                  <a:lnTo>
                    <a:pt x="5847" y="11013"/>
                  </a:lnTo>
                  <a:cubicBezTo>
                    <a:pt x="5942" y="11013"/>
                    <a:pt x="6013" y="10942"/>
                    <a:pt x="6013" y="10859"/>
                  </a:cubicBezTo>
                  <a:cubicBezTo>
                    <a:pt x="6013" y="10763"/>
                    <a:pt x="5942" y="10692"/>
                    <a:pt x="5847" y="10692"/>
                  </a:cubicBezTo>
                  <a:lnTo>
                    <a:pt x="5668" y="10692"/>
                  </a:lnTo>
                  <a:lnTo>
                    <a:pt x="5668" y="9525"/>
                  </a:lnTo>
                  <a:cubicBezTo>
                    <a:pt x="6204" y="9609"/>
                    <a:pt x="6787" y="9632"/>
                    <a:pt x="7418" y="9632"/>
                  </a:cubicBezTo>
                  <a:lnTo>
                    <a:pt x="10347" y="9632"/>
                  </a:lnTo>
                  <a:cubicBezTo>
                    <a:pt x="10395" y="9632"/>
                    <a:pt x="10430" y="9620"/>
                    <a:pt x="10466" y="9573"/>
                  </a:cubicBezTo>
                  <a:cubicBezTo>
                    <a:pt x="10490" y="9549"/>
                    <a:pt x="10514" y="9501"/>
                    <a:pt x="10514" y="9442"/>
                  </a:cubicBezTo>
                  <a:cubicBezTo>
                    <a:pt x="10514" y="9430"/>
                    <a:pt x="10478" y="9251"/>
                    <a:pt x="10395" y="8930"/>
                  </a:cubicBezTo>
                  <a:lnTo>
                    <a:pt x="10704" y="8930"/>
                  </a:lnTo>
                  <a:cubicBezTo>
                    <a:pt x="10740" y="8930"/>
                    <a:pt x="10811" y="8906"/>
                    <a:pt x="10835" y="8858"/>
                  </a:cubicBezTo>
                  <a:cubicBezTo>
                    <a:pt x="10871" y="8847"/>
                    <a:pt x="10883" y="8799"/>
                    <a:pt x="10847" y="8739"/>
                  </a:cubicBezTo>
                  <a:cubicBezTo>
                    <a:pt x="10835" y="8692"/>
                    <a:pt x="10478" y="7656"/>
                    <a:pt x="9454" y="6572"/>
                  </a:cubicBezTo>
                  <a:cubicBezTo>
                    <a:pt x="8859" y="5930"/>
                    <a:pt x="8144" y="5406"/>
                    <a:pt x="7335" y="5001"/>
                  </a:cubicBezTo>
                  <a:cubicBezTo>
                    <a:pt x="6382" y="4525"/>
                    <a:pt x="5299" y="4239"/>
                    <a:pt x="4120" y="4155"/>
                  </a:cubicBezTo>
                  <a:lnTo>
                    <a:pt x="4120" y="1369"/>
                  </a:lnTo>
                  <a:cubicBezTo>
                    <a:pt x="4120" y="619"/>
                    <a:pt x="3513" y="0"/>
                    <a:pt x="2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0" name="Google Shape;12910;p67"/>
            <p:cNvSpPr/>
            <p:nvPr/>
          </p:nvSpPr>
          <p:spPr>
            <a:xfrm>
              <a:off x="7155597" y="2179538"/>
              <a:ext cx="18336" cy="11904"/>
            </a:xfrm>
            <a:custGeom>
              <a:rect b="b" l="l" r="r" t="t"/>
              <a:pathLst>
                <a:path extrusionOk="0" h="372" w="573">
                  <a:moveTo>
                    <a:pt x="389" y="0"/>
                  </a:moveTo>
                  <a:cubicBezTo>
                    <a:pt x="378" y="0"/>
                    <a:pt x="368" y="1"/>
                    <a:pt x="358" y="2"/>
                  </a:cubicBezTo>
                  <a:cubicBezTo>
                    <a:pt x="358" y="2"/>
                    <a:pt x="286" y="14"/>
                    <a:pt x="156" y="50"/>
                  </a:cubicBezTo>
                  <a:cubicBezTo>
                    <a:pt x="60" y="62"/>
                    <a:pt x="1" y="157"/>
                    <a:pt x="36" y="240"/>
                  </a:cubicBezTo>
                  <a:cubicBezTo>
                    <a:pt x="48" y="312"/>
                    <a:pt x="120" y="371"/>
                    <a:pt x="203" y="371"/>
                  </a:cubicBezTo>
                  <a:lnTo>
                    <a:pt x="227" y="371"/>
                  </a:lnTo>
                  <a:cubicBezTo>
                    <a:pt x="382" y="348"/>
                    <a:pt x="453" y="312"/>
                    <a:pt x="453" y="312"/>
                  </a:cubicBezTo>
                  <a:cubicBezTo>
                    <a:pt x="525" y="300"/>
                    <a:pt x="572" y="217"/>
                    <a:pt x="560" y="121"/>
                  </a:cubicBezTo>
                  <a:cubicBezTo>
                    <a:pt x="529" y="38"/>
                    <a:pt x="461" y="0"/>
                    <a:pt x="3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1" name="Google Shape;12911;p67"/>
            <p:cNvSpPr/>
            <p:nvPr/>
          </p:nvSpPr>
          <p:spPr>
            <a:xfrm>
              <a:off x="6962829" y="1987186"/>
              <a:ext cx="32416" cy="32416"/>
            </a:xfrm>
            <a:custGeom>
              <a:rect b="b" l="l" r="r" t="t"/>
              <a:pathLst>
                <a:path extrusionOk="0" h="1013" w="1013">
                  <a:moveTo>
                    <a:pt x="512" y="334"/>
                  </a:moveTo>
                  <a:cubicBezTo>
                    <a:pt x="607" y="334"/>
                    <a:pt x="691" y="417"/>
                    <a:pt x="691" y="513"/>
                  </a:cubicBezTo>
                  <a:cubicBezTo>
                    <a:pt x="691" y="596"/>
                    <a:pt x="607" y="691"/>
                    <a:pt x="512" y="691"/>
                  </a:cubicBezTo>
                  <a:cubicBezTo>
                    <a:pt x="405" y="691"/>
                    <a:pt x="334" y="596"/>
                    <a:pt x="334" y="513"/>
                  </a:cubicBezTo>
                  <a:cubicBezTo>
                    <a:pt x="334" y="417"/>
                    <a:pt x="417" y="334"/>
                    <a:pt x="512" y="334"/>
                  </a:cubicBezTo>
                  <a:close/>
                  <a:moveTo>
                    <a:pt x="512" y="1"/>
                  </a:moveTo>
                  <a:cubicBezTo>
                    <a:pt x="226" y="1"/>
                    <a:pt x="0" y="227"/>
                    <a:pt x="0" y="513"/>
                  </a:cubicBezTo>
                  <a:cubicBezTo>
                    <a:pt x="0" y="786"/>
                    <a:pt x="226" y="1013"/>
                    <a:pt x="512" y="1013"/>
                  </a:cubicBezTo>
                  <a:cubicBezTo>
                    <a:pt x="786" y="1013"/>
                    <a:pt x="1012" y="786"/>
                    <a:pt x="1012" y="513"/>
                  </a:cubicBezTo>
                  <a:cubicBezTo>
                    <a:pt x="1012" y="227"/>
                    <a:pt x="786" y="1"/>
                    <a:pt x="5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2" name="Google Shape;12912;p67"/>
          <p:cNvGrpSpPr/>
          <p:nvPr/>
        </p:nvGrpSpPr>
        <p:grpSpPr>
          <a:xfrm>
            <a:off x="7989997" y="2015378"/>
            <a:ext cx="355136" cy="303328"/>
            <a:chOff x="7989997" y="2015378"/>
            <a:chExt cx="355136" cy="303328"/>
          </a:xfrm>
        </p:grpSpPr>
        <p:sp>
          <p:nvSpPr>
            <p:cNvPr id="12913" name="Google Shape;12913;p67"/>
            <p:cNvSpPr/>
            <p:nvPr/>
          </p:nvSpPr>
          <p:spPr>
            <a:xfrm>
              <a:off x="8052109" y="2080530"/>
              <a:ext cx="43840" cy="49568"/>
            </a:xfrm>
            <a:custGeom>
              <a:rect b="b" l="l" r="r" t="t"/>
              <a:pathLst>
                <a:path extrusionOk="0" h="1549" w="1370">
                  <a:moveTo>
                    <a:pt x="679" y="1"/>
                  </a:moveTo>
                  <a:cubicBezTo>
                    <a:pt x="310" y="1"/>
                    <a:pt x="0" y="298"/>
                    <a:pt x="0" y="691"/>
                  </a:cubicBezTo>
                  <a:lnTo>
                    <a:pt x="0" y="870"/>
                  </a:lnTo>
                  <a:cubicBezTo>
                    <a:pt x="0" y="1239"/>
                    <a:pt x="298" y="1549"/>
                    <a:pt x="679" y="1549"/>
                  </a:cubicBezTo>
                  <a:cubicBezTo>
                    <a:pt x="1072" y="1549"/>
                    <a:pt x="1369" y="1251"/>
                    <a:pt x="1369" y="870"/>
                  </a:cubicBezTo>
                  <a:lnTo>
                    <a:pt x="1369" y="691"/>
                  </a:lnTo>
                  <a:cubicBezTo>
                    <a:pt x="1369" y="596"/>
                    <a:pt x="1298" y="525"/>
                    <a:pt x="1203" y="525"/>
                  </a:cubicBezTo>
                  <a:cubicBezTo>
                    <a:pt x="1119" y="525"/>
                    <a:pt x="1036" y="596"/>
                    <a:pt x="1036" y="691"/>
                  </a:cubicBezTo>
                  <a:lnTo>
                    <a:pt x="1036" y="870"/>
                  </a:lnTo>
                  <a:cubicBezTo>
                    <a:pt x="1036" y="1060"/>
                    <a:pt x="881" y="1227"/>
                    <a:pt x="679" y="1227"/>
                  </a:cubicBezTo>
                  <a:cubicBezTo>
                    <a:pt x="488" y="1227"/>
                    <a:pt x="322" y="1060"/>
                    <a:pt x="322" y="870"/>
                  </a:cubicBezTo>
                  <a:lnTo>
                    <a:pt x="322" y="691"/>
                  </a:lnTo>
                  <a:cubicBezTo>
                    <a:pt x="322" y="489"/>
                    <a:pt x="488" y="334"/>
                    <a:pt x="679" y="334"/>
                  </a:cubicBezTo>
                  <a:cubicBezTo>
                    <a:pt x="774" y="334"/>
                    <a:pt x="845" y="251"/>
                    <a:pt x="845" y="167"/>
                  </a:cubicBezTo>
                  <a:cubicBezTo>
                    <a:pt x="845" y="72"/>
                    <a:pt x="774"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4" name="Google Shape;12914;p67"/>
            <p:cNvSpPr/>
            <p:nvPr/>
          </p:nvSpPr>
          <p:spPr>
            <a:xfrm>
              <a:off x="7989997" y="2015378"/>
              <a:ext cx="355136" cy="303328"/>
            </a:xfrm>
            <a:custGeom>
              <a:rect b="b" l="l" r="r" t="t"/>
              <a:pathLst>
                <a:path extrusionOk="0" h="9479" w="11098">
                  <a:moveTo>
                    <a:pt x="1001" y="3096"/>
                  </a:moveTo>
                  <a:cubicBezTo>
                    <a:pt x="977" y="3180"/>
                    <a:pt x="953" y="3287"/>
                    <a:pt x="941" y="3394"/>
                  </a:cubicBezTo>
                  <a:cubicBezTo>
                    <a:pt x="929" y="3465"/>
                    <a:pt x="929" y="3525"/>
                    <a:pt x="929" y="3596"/>
                  </a:cubicBezTo>
                  <a:lnTo>
                    <a:pt x="536" y="3287"/>
                  </a:lnTo>
                  <a:lnTo>
                    <a:pt x="1001" y="3096"/>
                  </a:lnTo>
                  <a:close/>
                  <a:moveTo>
                    <a:pt x="4430" y="322"/>
                  </a:moveTo>
                  <a:lnTo>
                    <a:pt x="4132" y="703"/>
                  </a:lnTo>
                  <a:cubicBezTo>
                    <a:pt x="4096" y="739"/>
                    <a:pt x="4084" y="798"/>
                    <a:pt x="4096" y="846"/>
                  </a:cubicBezTo>
                  <a:cubicBezTo>
                    <a:pt x="4108" y="894"/>
                    <a:pt x="4156" y="941"/>
                    <a:pt x="4215" y="953"/>
                  </a:cubicBezTo>
                  <a:cubicBezTo>
                    <a:pt x="4906" y="1120"/>
                    <a:pt x="5501" y="1549"/>
                    <a:pt x="5882" y="2191"/>
                  </a:cubicBezTo>
                  <a:cubicBezTo>
                    <a:pt x="6335" y="2906"/>
                    <a:pt x="6811" y="3465"/>
                    <a:pt x="7311" y="3870"/>
                  </a:cubicBezTo>
                  <a:cubicBezTo>
                    <a:pt x="7728" y="4192"/>
                    <a:pt x="8144" y="4406"/>
                    <a:pt x="8573" y="4513"/>
                  </a:cubicBezTo>
                  <a:cubicBezTo>
                    <a:pt x="8785" y="4559"/>
                    <a:pt x="8969" y="4577"/>
                    <a:pt x="9129" y="4577"/>
                  </a:cubicBezTo>
                  <a:cubicBezTo>
                    <a:pt x="9176" y="4577"/>
                    <a:pt x="9221" y="4575"/>
                    <a:pt x="9263" y="4573"/>
                  </a:cubicBezTo>
                  <a:lnTo>
                    <a:pt x="9263" y="4573"/>
                  </a:lnTo>
                  <a:cubicBezTo>
                    <a:pt x="8656" y="5120"/>
                    <a:pt x="8061" y="5501"/>
                    <a:pt x="7478" y="5704"/>
                  </a:cubicBezTo>
                  <a:cubicBezTo>
                    <a:pt x="7161" y="5811"/>
                    <a:pt x="6852" y="5865"/>
                    <a:pt x="6558" y="5865"/>
                  </a:cubicBezTo>
                  <a:cubicBezTo>
                    <a:pt x="6299" y="5865"/>
                    <a:pt x="6051" y="5823"/>
                    <a:pt x="5823" y="5740"/>
                  </a:cubicBezTo>
                  <a:cubicBezTo>
                    <a:pt x="5537" y="5644"/>
                    <a:pt x="5287" y="5490"/>
                    <a:pt x="5096" y="5287"/>
                  </a:cubicBezTo>
                  <a:lnTo>
                    <a:pt x="5096" y="5287"/>
                  </a:lnTo>
                  <a:cubicBezTo>
                    <a:pt x="5346" y="5418"/>
                    <a:pt x="5632" y="5490"/>
                    <a:pt x="5977" y="5525"/>
                  </a:cubicBezTo>
                  <a:cubicBezTo>
                    <a:pt x="6049" y="5525"/>
                    <a:pt x="6120" y="5537"/>
                    <a:pt x="6192" y="5537"/>
                  </a:cubicBezTo>
                  <a:cubicBezTo>
                    <a:pt x="6477" y="5537"/>
                    <a:pt x="6775" y="5501"/>
                    <a:pt x="7061" y="5430"/>
                  </a:cubicBezTo>
                  <a:cubicBezTo>
                    <a:pt x="7144" y="5418"/>
                    <a:pt x="7192" y="5323"/>
                    <a:pt x="7180" y="5239"/>
                  </a:cubicBezTo>
                  <a:cubicBezTo>
                    <a:pt x="7169" y="5156"/>
                    <a:pt x="7095" y="5118"/>
                    <a:pt x="7021" y="5118"/>
                  </a:cubicBezTo>
                  <a:cubicBezTo>
                    <a:pt x="7010" y="5118"/>
                    <a:pt x="7000" y="5119"/>
                    <a:pt x="6989" y="5120"/>
                  </a:cubicBezTo>
                  <a:cubicBezTo>
                    <a:pt x="6717" y="5185"/>
                    <a:pt x="6450" y="5217"/>
                    <a:pt x="6201" y="5217"/>
                  </a:cubicBezTo>
                  <a:cubicBezTo>
                    <a:pt x="5763" y="5217"/>
                    <a:pt x="5377" y="5119"/>
                    <a:pt x="5096" y="4930"/>
                  </a:cubicBezTo>
                  <a:cubicBezTo>
                    <a:pt x="4763" y="4692"/>
                    <a:pt x="4584" y="4335"/>
                    <a:pt x="4537" y="3835"/>
                  </a:cubicBezTo>
                  <a:cubicBezTo>
                    <a:pt x="4584" y="3334"/>
                    <a:pt x="4870" y="2918"/>
                    <a:pt x="5346" y="2644"/>
                  </a:cubicBezTo>
                  <a:cubicBezTo>
                    <a:pt x="5418" y="2608"/>
                    <a:pt x="5453" y="2501"/>
                    <a:pt x="5406" y="2430"/>
                  </a:cubicBezTo>
                  <a:cubicBezTo>
                    <a:pt x="5375" y="2375"/>
                    <a:pt x="5323" y="2346"/>
                    <a:pt x="5267" y="2346"/>
                  </a:cubicBezTo>
                  <a:cubicBezTo>
                    <a:pt x="5238" y="2346"/>
                    <a:pt x="5208" y="2354"/>
                    <a:pt x="5180" y="2370"/>
                  </a:cubicBezTo>
                  <a:cubicBezTo>
                    <a:pt x="4513" y="2751"/>
                    <a:pt x="4156" y="3418"/>
                    <a:pt x="4215" y="4168"/>
                  </a:cubicBezTo>
                  <a:cubicBezTo>
                    <a:pt x="4287" y="5013"/>
                    <a:pt x="4870" y="5763"/>
                    <a:pt x="5704" y="6061"/>
                  </a:cubicBezTo>
                  <a:cubicBezTo>
                    <a:pt x="5969" y="6149"/>
                    <a:pt x="6247" y="6194"/>
                    <a:pt x="6537" y="6194"/>
                  </a:cubicBezTo>
                  <a:cubicBezTo>
                    <a:pt x="6871" y="6194"/>
                    <a:pt x="7221" y="6135"/>
                    <a:pt x="7585" y="6013"/>
                  </a:cubicBezTo>
                  <a:cubicBezTo>
                    <a:pt x="8061" y="5847"/>
                    <a:pt x="8537" y="5585"/>
                    <a:pt x="9025" y="5192"/>
                  </a:cubicBezTo>
                  <a:lnTo>
                    <a:pt x="9049" y="5192"/>
                  </a:lnTo>
                  <a:cubicBezTo>
                    <a:pt x="9197" y="5214"/>
                    <a:pt x="9338" y="5224"/>
                    <a:pt x="9472" y="5224"/>
                  </a:cubicBezTo>
                  <a:cubicBezTo>
                    <a:pt x="9973" y="5224"/>
                    <a:pt x="10372" y="5085"/>
                    <a:pt x="10645" y="4954"/>
                  </a:cubicBezTo>
                  <a:lnTo>
                    <a:pt x="10645" y="4954"/>
                  </a:lnTo>
                  <a:cubicBezTo>
                    <a:pt x="9990" y="6799"/>
                    <a:pt x="8061" y="8097"/>
                    <a:pt x="5918" y="8097"/>
                  </a:cubicBezTo>
                  <a:cubicBezTo>
                    <a:pt x="4430" y="8097"/>
                    <a:pt x="3072" y="7549"/>
                    <a:pt x="2203" y="6561"/>
                  </a:cubicBezTo>
                  <a:cubicBezTo>
                    <a:pt x="1453" y="5716"/>
                    <a:pt x="1132" y="4644"/>
                    <a:pt x="1274" y="3442"/>
                  </a:cubicBezTo>
                  <a:cubicBezTo>
                    <a:pt x="1370" y="2703"/>
                    <a:pt x="1632" y="2096"/>
                    <a:pt x="2013" y="1608"/>
                  </a:cubicBezTo>
                  <a:cubicBezTo>
                    <a:pt x="2322" y="1215"/>
                    <a:pt x="2715" y="906"/>
                    <a:pt x="3191" y="679"/>
                  </a:cubicBezTo>
                  <a:cubicBezTo>
                    <a:pt x="3668" y="465"/>
                    <a:pt x="4132" y="370"/>
                    <a:pt x="4430" y="322"/>
                  </a:cubicBezTo>
                  <a:close/>
                  <a:moveTo>
                    <a:pt x="5989" y="8407"/>
                  </a:moveTo>
                  <a:lnTo>
                    <a:pt x="5632" y="9121"/>
                  </a:lnTo>
                  <a:lnTo>
                    <a:pt x="5299" y="9121"/>
                  </a:lnTo>
                  <a:lnTo>
                    <a:pt x="5656" y="8407"/>
                  </a:lnTo>
                  <a:close/>
                  <a:moveTo>
                    <a:pt x="4715" y="1"/>
                  </a:moveTo>
                  <a:cubicBezTo>
                    <a:pt x="4605" y="1"/>
                    <a:pt x="3846" y="11"/>
                    <a:pt x="3013" y="406"/>
                  </a:cubicBezTo>
                  <a:cubicBezTo>
                    <a:pt x="2489" y="644"/>
                    <a:pt x="2060" y="977"/>
                    <a:pt x="1715" y="1418"/>
                  </a:cubicBezTo>
                  <a:cubicBezTo>
                    <a:pt x="1417" y="1787"/>
                    <a:pt x="1191" y="2215"/>
                    <a:pt x="1060" y="2727"/>
                  </a:cubicBezTo>
                  <a:lnTo>
                    <a:pt x="119" y="3120"/>
                  </a:lnTo>
                  <a:cubicBezTo>
                    <a:pt x="60" y="3144"/>
                    <a:pt x="36" y="3204"/>
                    <a:pt x="24" y="3263"/>
                  </a:cubicBezTo>
                  <a:cubicBezTo>
                    <a:pt x="0" y="3323"/>
                    <a:pt x="36" y="3382"/>
                    <a:pt x="84" y="3406"/>
                  </a:cubicBezTo>
                  <a:lnTo>
                    <a:pt x="870" y="4037"/>
                  </a:lnTo>
                  <a:cubicBezTo>
                    <a:pt x="881" y="5085"/>
                    <a:pt x="1239" y="6037"/>
                    <a:pt x="1929" y="6799"/>
                  </a:cubicBezTo>
                  <a:cubicBezTo>
                    <a:pt x="2739" y="7704"/>
                    <a:pt x="3929" y="8276"/>
                    <a:pt x="5275" y="8407"/>
                  </a:cubicBezTo>
                  <a:lnTo>
                    <a:pt x="4906" y="9157"/>
                  </a:lnTo>
                  <a:lnTo>
                    <a:pt x="3965" y="9157"/>
                  </a:lnTo>
                  <a:cubicBezTo>
                    <a:pt x="3870" y="9157"/>
                    <a:pt x="3799" y="9228"/>
                    <a:pt x="3799" y="9311"/>
                  </a:cubicBezTo>
                  <a:cubicBezTo>
                    <a:pt x="3799" y="9407"/>
                    <a:pt x="3870" y="9478"/>
                    <a:pt x="3965" y="9478"/>
                  </a:cubicBezTo>
                  <a:lnTo>
                    <a:pt x="6370" y="9478"/>
                  </a:lnTo>
                  <a:cubicBezTo>
                    <a:pt x="6466" y="9478"/>
                    <a:pt x="6537" y="9407"/>
                    <a:pt x="6537" y="9311"/>
                  </a:cubicBezTo>
                  <a:cubicBezTo>
                    <a:pt x="6537" y="9228"/>
                    <a:pt x="6466" y="9157"/>
                    <a:pt x="6370" y="9157"/>
                  </a:cubicBezTo>
                  <a:lnTo>
                    <a:pt x="5942" y="9157"/>
                  </a:lnTo>
                  <a:lnTo>
                    <a:pt x="6311" y="8418"/>
                  </a:lnTo>
                  <a:cubicBezTo>
                    <a:pt x="7358" y="8335"/>
                    <a:pt x="8359" y="7978"/>
                    <a:pt x="9168" y="7383"/>
                  </a:cubicBezTo>
                  <a:cubicBezTo>
                    <a:pt x="10109" y="6692"/>
                    <a:pt x="10764" y="5740"/>
                    <a:pt x="11014" y="4704"/>
                  </a:cubicBezTo>
                  <a:cubicBezTo>
                    <a:pt x="11097" y="4597"/>
                    <a:pt x="11061" y="4525"/>
                    <a:pt x="11002" y="4489"/>
                  </a:cubicBezTo>
                  <a:cubicBezTo>
                    <a:pt x="10978" y="4475"/>
                    <a:pt x="10953" y="4469"/>
                    <a:pt x="10927" y="4469"/>
                  </a:cubicBezTo>
                  <a:cubicBezTo>
                    <a:pt x="10888" y="4469"/>
                    <a:pt x="10847" y="4484"/>
                    <a:pt x="10811" y="4513"/>
                  </a:cubicBezTo>
                  <a:cubicBezTo>
                    <a:pt x="10811" y="4513"/>
                    <a:pt x="10258" y="4931"/>
                    <a:pt x="9416" y="4931"/>
                  </a:cubicBezTo>
                  <a:cubicBezTo>
                    <a:pt x="9393" y="4931"/>
                    <a:pt x="9370" y="4931"/>
                    <a:pt x="9347" y="4930"/>
                  </a:cubicBezTo>
                  <a:cubicBezTo>
                    <a:pt x="9525" y="4775"/>
                    <a:pt x="9692" y="4608"/>
                    <a:pt x="9871" y="4430"/>
                  </a:cubicBezTo>
                  <a:cubicBezTo>
                    <a:pt x="9930" y="4370"/>
                    <a:pt x="9930" y="4287"/>
                    <a:pt x="9883" y="4227"/>
                  </a:cubicBezTo>
                  <a:cubicBezTo>
                    <a:pt x="9857" y="4184"/>
                    <a:pt x="9800" y="4154"/>
                    <a:pt x="9747" y="4154"/>
                  </a:cubicBezTo>
                  <a:cubicBezTo>
                    <a:pt x="9728" y="4154"/>
                    <a:pt x="9708" y="4158"/>
                    <a:pt x="9692" y="4168"/>
                  </a:cubicBezTo>
                  <a:cubicBezTo>
                    <a:pt x="9692" y="4168"/>
                    <a:pt x="9472" y="4269"/>
                    <a:pt x="9104" y="4269"/>
                  </a:cubicBezTo>
                  <a:cubicBezTo>
                    <a:pt x="8966" y="4269"/>
                    <a:pt x="8808" y="4255"/>
                    <a:pt x="8632" y="4216"/>
                  </a:cubicBezTo>
                  <a:cubicBezTo>
                    <a:pt x="7537" y="3942"/>
                    <a:pt x="6668" y="2882"/>
                    <a:pt x="6132" y="2037"/>
                  </a:cubicBezTo>
                  <a:cubicBezTo>
                    <a:pt x="5751" y="1418"/>
                    <a:pt x="5168" y="953"/>
                    <a:pt x="4501" y="727"/>
                  </a:cubicBezTo>
                  <a:lnTo>
                    <a:pt x="4858" y="251"/>
                  </a:lnTo>
                  <a:cubicBezTo>
                    <a:pt x="4882" y="203"/>
                    <a:pt x="4906" y="132"/>
                    <a:pt x="4870" y="84"/>
                  </a:cubicBezTo>
                  <a:cubicBezTo>
                    <a:pt x="4846" y="25"/>
                    <a:pt x="4799" y="1"/>
                    <a:pt x="4727" y="1"/>
                  </a:cubicBezTo>
                  <a:cubicBezTo>
                    <a:pt x="4725" y="1"/>
                    <a:pt x="4721" y="1"/>
                    <a:pt x="4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5" name="Google Shape;12915;p67"/>
            <p:cNvSpPr/>
            <p:nvPr/>
          </p:nvSpPr>
          <p:spPr>
            <a:xfrm>
              <a:off x="8229645" y="2166034"/>
              <a:ext cx="19456" cy="15872"/>
            </a:xfrm>
            <a:custGeom>
              <a:rect b="b" l="l" r="r" t="t"/>
              <a:pathLst>
                <a:path extrusionOk="0" h="496" w="608">
                  <a:moveTo>
                    <a:pt x="436" y="0"/>
                  </a:moveTo>
                  <a:cubicBezTo>
                    <a:pt x="399" y="0"/>
                    <a:pt x="362" y="15"/>
                    <a:pt x="334" y="43"/>
                  </a:cubicBezTo>
                  <a:cubicBezTo>
                    <a:pt x="274" y="79"/>
                    <a:pt x="191" y="139"/>
                    <a:pt x="108" y="186"/>
                  </a:cubicBezTo>
                  <a:cubicBezTo>
                    <a:pt x="36" y="234"/>
                    <a:pt x="0" y="317"/>
                    <a:pt x="36" y="412"/>
                  </a:cubicBezTo>
                  <a:cubicBezTo>
                    <a:pt x="60" y="472"/>
                    <a:pt x="120" y="496"/>
                    <a:pt x="179" y="496"/>
                  </a:cubicBezTo>
                  <a:cubicBezTo>
                    <a:pt x="215" y="496"/>
                    <a:pt x="227" y="496"/>
                    <a:pt x="250" y="484"/>
                  </a:cubicBezTo>
                  <a:cubicBezTo>
                    <a:pt x="370" y="424"/>
                    <a:pt x="477" y="365"/>
                    <a:pt x="548" y="293"/>
                  </a:cubicBezTo>
                  <a:cubicBezTo>
                    <a:pt x="596" y="222"/>
                    <a:pt x="608" y="115"/>
                    <a:pt x="548" y="55"/>
                  </a:cubicBezTo>
                  <a:cubicBezTo>
                    <a:pt x="517" y="18"/>
                    <a:pt x="476" y="0"/>
                    <a:pt x="4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16" name="Google Shape;12916;p67"/>
          <p:cNvGrpSpPr/>
          <p:nvPr/>
        </p:nvGrpSpPr>
        <p:grpSpPr>
          <a:xfrm>
            <a:off x="3598221" y="1509362"/>
            <a:ext cx="348640" cy="330784"/>
            <a:chOff x="3598221" y="1509362"/>
            <a:chExt cx="348640" cy="330784"/>
          </a:xfrm>
        </p:grpSpPr>
        <p:sp>
          <p:nvSpPr>
            <p:cNvPr id="12917" name="Google Shape;12917;p67"/>
            <p:cNvSpPr/>
            <p:nvPr/>
          </p:nvSpPr>
          <p:spPr>
            <a:xfrm>
              <a:off x="3739181" y="1603538"/>
              <a:ext cx="43456" cy="48032"/>
            </a:xfrm>
            <a:custGeom>
              <a:rect b="b" l="l" r="r" t="t"/>
              <a:pathLst>
                <a:path extrusionOk="0" h="1501" w="1358">
                  <a:moveTo>
                    <a:pt x="667" y="0"/>
                  </a:moveTo>
                  <a:cubicBezTo>
                    <a:pt x="298" y="0"/>
                    <a:pt x="0" y="298"/>
                    <a:pt x="0" y="667"/>
                  </a:cubicBezTo>
                  <a:lnTo>
                    <a:pt x="0" y="834"/>
                  </a:lnTo>
                  <a:cubicBezTo>
                    <a:pt x="0" y="1203"/>
                    <a:pt x="298" y="1500"/>
                    <a:pt x="667" y="1500"/>
                  </a:cubicBezTo>
                  <a:cubicBezTo>
                    <a:pt x="1036" y="1500"/>
                    <a:pt x="1334" y="1203"/>
                    <a:pt x="1334" y="834"/>
                  </a:cubicBezTo>
                  <a:lnTo>
                    <a:pt x="1334" y="667"/>
                  </a:lnTo>
                  <a:cubicBezTo>
                    <a:pt x="1358" y="595"/>
                    <a:pt x="1274" y="512"/>
                    <a:pt x="1191" y="512"/>
                  </a:cubicBezTo>
                  <a:cubicBezTo>
                    <a:pt x="1096" y="512"/>
                    <a:pt x="1024" y="595"/>
                    <a:pt x="1024" y="679"/>
                  </a:cubicBezTo>
                  <a:lnTo>
                    <a:pt x="1024" y="845"/>
                  </a:lnTo>
                  <a:cubicBezTo>
                    <a:pt x="1024" y="1036"/>
                    <a:pt x="858" y="1203"/>
                    <a:pt x="667" y="1203"/>
                  </a:cubicBezTo>
                  <a:cubicBezTo>
                    <a:pt x="477" y="1203"/>
                    <a:pt x="310" y="1036"/>
                    <a:pt x="310" y="845"/>
                  </a:cubicBezTo>
                  <a:lnTo>
                    <a:pt x="310" y="679"/>
                  </a:lnTo>
                  <a:cubicBezTo>
                    <a:pt x="310" y="488"/>
                    <a:pt x="477" y="322"/>
                    <a:pt x="667" y="322"/>
                  </a:cubicBezTo>
                  <a:cubicBezTo>
                    <a:pt x="762" y="322"/>
                    <a:pt x="834" y="250"/>
                    <a:pt x="834" y="155"/>
                  </a:cubicBezTo>
                  <a:cubicBezTo>
                    <a:pt x="834"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8" name="Google Shape;12918;p67"/>
            <p:cNvSpPr/>
            <p:nvPr/>
          </p:nvSpPr>
          <p:spPr>
            <a:xfrm>
              <a:off x="3619533" y="1709906"/>
              <a:ext cx="16416" cy="15584"/>
            </a:xfrm>
            <a:custGeom>
              <a:rect b="b" l="l" r="r" t="t"/>
              <a:pathLst>
                <a:path extrusionOk="0" h="487" w="513">
                  <a:moveTo>
                    <a:pt x="340" y="1"/>
                  </a:moveTo>
                  <a:cubicBezTo>
                    <a:pt x="298" y="1"/>
                    <a:pt x="257" y="16"/>
                    <a:pt x="227" y="46"/>
                  </a:cubicBezTo>
                  <a:lnTo>
                    <a:pt x="60" y="212"/>
                  </a:lnTo>
                  <a:cubicBezTo>
                    <a:pt x="1" y="272"/>
                    <a:pt x="1" y="379"/>
                    <a:pt x="60" y="438"/>
                  </a:cubicBezTo>
                  <a:cubicBezTo>
                    <a:pt x="96" y="462"/>
                    <a:pt x="132" y="486"/>
                    <a:pt x="179" y="486"/>
                  </a:cubicBezTo>
                  <a:cubicBezTo>
                    <a:pt x="227" y="486"/>
                    <a:pt x="251" y="462"/>
                    <a:pt x="298" y="438"/>
                  </a:cubicBezTo>
                  <a:lnTo>
                    <a:pt x="465" y="272"/>
                  </a:lnTo>
                  <a:cubicBezTo>
                    <a:pt x="513" y="212"/>
                    <a:pt x="513" y="105"/>
                    <a:pt x="453" y="46"/>
                  </a:cubicBezTo>
                  <a:cubicBezTo>
                    <a:pt x="423" y="16"/>
                    <a:pt x="382" y="1"/>
                    <a:pt x="34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19" name="Google Shape;12919;p67"/>
            <p:cNvSpPr/>
            <p:nvPr/>
          </p:nvSpPr>
          <p:spPr>
            <a:xfrm>
              <a:off x="3598221" y="1509362"/>
              <a:ext cx="348640" cy="330784"/>
            </a:xfrm>
            <a:custGeom>
              <a:rect b="b" l="l" r="r" t="t"/>
              <a:pathLst>
                <a:path extrusionOk="0" h="10337" w="10895">
                  <a:moveTo>
                    <a:pt x="5489" y="586"/>
                  </a:moveTo>
                  <a:lnTo>
                    <a:pt x="5489" y="586"/>
                  </a:lnTo>
                  <a:cubicBezTo>
                    <a:pt x="5429" y="955"/>
                    <a:pt x="5441" y="1288"/>
                    <a:pt x="5477" y="1538"/>
                  </a:cubicBezTo>
                  <a:cubicBezTo>
                    <a:pt x="5382" y="1550"/>
                    <a:pt x="5239" y="1610"/>
                    <a:pt x="5013" y="1729"/>
                  </a:cubicBezTo>
                  <a:lnTo>
                    <a:pt x="4465" y="883"/>
                  </a:lnTo>
                  <a:cubicBezTo>
                    <a:pt x="4655" y="800"/>
                    <a:pt x="5013" y="657"/>
                    <a:pt x="5489" y="586"/>
                  </a:cubicBezTo>
                  <a:close/>
                  <a:moveTo>
                    <a:pt x="6560" y="538"/>
                  </a:moveTo>
                  <a:lnTo>
                    <a:pt x="6560" y="538"/>
                  </a:lnTo>
                  <a:cubicBezTo>
                    <a:pt x="7108" y="598"/>
                    <a:pt x="7680" y="776"/>
                    <a:pt x="8215" y="1062"/>
                  </a:cubicBezTo>
                  <a:cubicBezTo>
                    <a:pt x="8382" y="1157"/>
                    <a:pt x="8537" y="1241"/>
                    <a:pt x="8704" y="1348"/>
                  </a:cubicBezTo>
                  <a:cubicBezTo>
                    <a:pt x="8715" y="1407"/>
                    <a:pt x="8858" y="1967"/>
                    <a:pt x="8882" y="2729"/>
                  </a:cubicBezTo>
                  <a:cubicBezTo>
                    <a:pt x="8620" y="2479"/>
                    <a:pt x="8358" y="2264"/>
                    <a:pt x="8144" y="2122"/>
                  </a:cubicBezTo>
                  <a:cubicBezTo>
                    <a:pt x="7549" y="1705"/>
                    <a:pt x="7084" y="1550"/>
                    <a:pt x="6906" y="1502"/>
                  </a:cubicBezTo>
                  <a:cubicBezTo>
                    <a:pt x="6834" y="1074"/>
                    <a:pt x="6715" y="764"/>
                    <a:pt x="6560" y="538"/>
                  </a:cubicBezTo>
                  <a:close/>
                  <a:moveTo>
                    <a:pt x="9073" y="1610"/>
                  </a:moveTo>
                  <a:cubicBezTo>
                    <a:pt x="9466" y="1907"/>
                    <a:pt x="9835" y="2253"/>
                    <a:pt x="10192" y="2669"/>
                  </a:cubicBezTo>
                  <a:cubicBezTo>
                    <a:pt x="10180" y="3146"/>
                    <a:pt x="10120" y="3610"/>
                    <a:pt x="10025" y="4038"/>
                  </a:cubicBezTo>
                  <a:cubicBezTo>
                    <a:pt x="9751" y="3646"/>
                    <a:pt x="9466" y="3324"/>
                    <a:pt x="9192" y="3038"/>
                  </a:cubicBezTo>
                  <a:cubicBezTo>
                    <a:pt x="9216" y="2443"/>
                    <a:pt x="9132" y="1943"/>
                    <a:pt x="9073" y="1610"/>
                  </a:cubicBezTo>
                  <a:close/>
                  <a:moveTo>
                    <a:pt x="2465" y="4205"/>
                  </a:moveTo>
                  <a:cubicBezTo>
                    <a:pt x="2608" y="4396"/>
                    <a:pt x="3024" y="4812"/>
                    <a:pt x="4179" y="4943"/>
                  </a:cubicBezTo>
                  <a:cubicBezTo>
                    <a:pt x="5644" y="5122"/>
                    <a:pt x="5846" y="6003"/>
                    <a:pt x="5858" y="6420"/>
                  </a:cubicBezTo>
                  <a:cubicBezTo>
                    <a:pt x="5679" y="6479"/>
                    <a:pt x="5489" y="6551"/>
                    <a:pt x="5286" y="6646"/>
                  </a:cubicBezTo>
                  <a:cubicBezTo>
                    <a:pt x="5251" y="6527"/>
                    <a:pt x="5191" y="6313"/>
                    <a:pt x="5060" y="6110"/>
                  </a:cubicBezTo>
                  <a:cubicBezTo>
                    <a:pt x="4667" y="5539"/>
                    <a:pt x="4012" y="5301"/>
                    <a:pt x="3524" y="5193"/>
                  </a:cubicBezTo>
                  <a:cubicBezTo>
                    <a:pt x="3405" y="5170"/>
                    <a:pt x="3286" y="5134"/>
                    <a:pt x="3167" y="5098"/>
                  </a:cubicBezTo>
                  <a:cubicBezTo>
                    <a:pt x="3148" y="5090"/>
                    <a:pt x="3128" y="5086"/>
                    <a:pt x="3109" y="5086"/>
                  </a:cubicBezTo>
                  <a:cubicBezTo>
                    <a:pt x="3044" y="5086"/>
                    <a:pt x="2983" y="5129"/>
                    <a:pt x="2965" y="5193"/>
                  </a:cubicBezTo>
                  <a:cubicBezTo>
                    <a:pt x="2929" y="5289"/>
                    <a:pt x="2977" y="5372"/>
                    <a:pt x="3060" y="5408"/>
                  </a:cubicBezTo>
                  <a:cubicBezTo>
                    <a:pt x="3179" y="5455"/>
                    <a:pt x="3322" y="5479"/>
                    <a:pt x="3453" y="5515"/>
                  </a:cubicBezTo>
                  <a:cubicBezTo>
                    <a:pt x="4774" y="5789"/>
                    <a:pt x="4953" y="6586"/>
                    <a:pt x="4989" y="6765"/>
                  </a:cubicBezTo>
                  <a:cubicBezTo>
                    <a:pt x="4774" y="6836"/>
                    <a:pt x="4572" y="6920"/>
                    <a:pt x="4358" y="7015"/>
                  </a:cubicBezTo>
                  <a:cubicBezTo>
                    <a:pt x="4274" y="6682"/>
                    <a:pt x="3917" y="6051"/>
                    <a:pt x="2560" y="5658"/>
                  </a:cubicBezTo>
                  <a:cubicBezTo>
                    <a:pt x="1869" y="5467"/>
                    <a:pt x="1715" y="5003"/>
                    <a:pt x="1679" y="4896"/>
                  </a:cubicBezTo>
                  <a:lnTo>
                    <a:pt x="2036" y="4586"/>
                  </a:lnTo>
                  <a:cubicBezTo>
                    <a:pt x="2096" y="4705"/>
                    <a:pt x="2203" y="4884"/>
                    <a:pt x="2405" y="5051"/>
                  </a:cubicBezTo>
                  <a:cubicBezTo>
                    <a:pt x="2441" y="5074"/>
                    <a:pt x="2465" y="5074"/>
                    <a:pt x="2512" y="5074"/>
                  </a:cubicBezTo>
                  <a:cubicBezTo>
                    <a:pt x="2560" y="5074"/>
                    <a:pt x="2608" y="5062"/>
                    <a:pt x="2631" y="5015"/>
                  </a:cubicBezTo>
                  <a:cubicBezTo>
                    <a:pt x="2691" y="4943"/>
                    <a:pt x="2679" y="4860"/>
                    <a:pt x="2619" y="4800"/>
                  </a:cubicBezTo>
                  <a:cubicBezTo>
                    <a:pt x="2369" y="4586"/>
                    <a:pt x="2310" y="4384"/>
                    <a:pt x="2286" y="4360"/>
                  </a:cubicBezTo>
                  <a:cubicBezTo>
                    <a:pt x="2346" y="4300"/>
                    <a:pt x="2405" y="4265"/>
                    <a:pt x="2465" y="4205"/>
                  </a:cubicBezTo>
                  <a:close/>
                  <a:moveTo>
                    <a:pt x="5882" y="312"/>
                  </a:moveTo>
                  <a:cubicBezTo>
                    <a:pt x="5965" y="359"/>
                    <a:pt x="6072" y="431"/>
                    <a:pt x="6191" y="550"/>
                  </a:cubicBezTo>
                  <a:cubicBezTo>
                    <a:pt x="6489" y="883"/>
                    <a:pt x="6632" y="1443"/>
                    <a:pt x="6632" y="2145"/>
                  </a:cubicBezTo>
                  <a:cubicBezTo>
                    <a:pt x="6632" y="2241"/>
                    <a:pt x="6715" y="2312"/>
                    <a:pt x="6799" y="2312"/>
                  </a:cubicBezTo>
                  <a:cubicBezTo>
                    <a:pt x="6894" y="2312"/>
                    <a:pt x="6965" y="2241"/>
                    <a:pt x="6965" y="2145"/>
                  </a:cubicBezTo>
                  <a:cubicBezTo>
                    <a:pt x="6965" y="2026"/>
                    <a:pt x="6965" y="1919"/>
                    <a:pt x="6953" y="1824"/>
                  </a:cubicBezTo>
                  <a:lnTo>
                    <a:pt x="6953" y="1824"/>
                  </a:lnTo>
                  <a:cubicBezTo>
                    <a:pt x="7156" y="1895"/>
                    <a:pt x="7525" y="2038"/>
                    <a:pt x="7989" y="2372"/>
                  </a:cubicBezTo>
                  <a:cubicBezTo>
                    <a:pt x="8323" y="2598"/>
                    <a:pt x="8620" y="2860"/>
                    <a:pt x="8894" y="3146"/>
                  </a:cubicBezTo>
                  <a:cubicBezTo>
                    <a:pt x="8882" y="3396"/>
                    <a:pt x="8870" y="3681"/>
                    <a:pt x="8811" y="3967"/>
                  </a:cubicBezTo>
                  <a:cubicBezTo>
                    <a:pt x="8799" y="4050"/>
                    <a:pt x="8858" y="4122"/>
                    <a:pt x="8942" y="4146"/>
                  </a:cubicBezTo>
                  <a:lnTo>
                    <a:pt x="8977" y="4146"/>
                  </a:lnTo>
                  <a:cubicBezTo>
                    <a:pt x="9049" y="4146"/>
                    <a:pt x="9120" y="4086"/>
                    <a:pt x="9132" y="4003"/>
                  </a:cubicBezTo>
                  <a:cubicBezTo>
                    <a:pt x="9168" y="3824"/>
                    <a:pt x="9192" y="3634"/>
                    <a:pt x="9216" y="3455"/>
                  </a:cubicBezTo>
                  <a:cubicBezTo>
                    <a:pt x="9489" y="3777"/>
                    <a:pt x="9727" y="4098"/>
                    <a:pt x="9954" y="4408"/>
                  </a:cubicBezTo>
                  <a:cubicBezTo>
                    <a:pt x="9847" y="4693"/>
                    <a:pt x="9763" y="4920"/>
                    <a:pt x="9656" y="5134"/>
                  </a:cubicBezTo>
                  <a:cubicBezTo>
                    <a:pt x="9394" y="5729"/>
                    <a:pt x="9037" y="6253"/>
                    <a:pt x="8584" y="6705"/>
                  </a:cubicBezTo>
                  <a:cubicBezTo>
                    <a:pt x="7977" y="7313"/>
                    <a:pt x="7382" y="7598"/>
                    <a:pt x="7156" y="7682"/>
                  </a:cubicBezTo>
                  <a:cubicBezTo>
                    <a:pt x="7072" y="7479"/>
                    <a:pt x="6989" y="7301"/>
                    <a:pt x="6918" y="7134"/>
                  </a:cubicBezTo>
                  <a:cubicBezTo>
                    <a:pt x="7906" y="6610"/>
                    <a:pt x="8573" y="5824"/>
                    <a:pt x="8918" y="4753"/>
                  </a:cubicBezTo>
                  <a:cubicBezTo>
                    <a:pt x="8942" y="4670"/>
                    <a:pt x="8894" y="4574"/>
                    <a:pt x="8811" y="4562"/>
                  </a:cubicBezTo>
                  <a:cubicBezTo>
                    <a:pt x="8789" y="4554"/>
                    <a:pt x="8768" y="4550"/>
                    <a:pt x="8749" y="4550"/>
                  </a:cubicBezTo>
                  <a:cubicBezTo>
                    <a:pt x="8682" y="4550"/>
                    <a:pt x="8629" y="4596"/>
                    <a:pt x="8620" y="4670"/>
                  </a:cubicBezTo>
                  <a:cubicBezTo>
                    <a:pt x="8299" y="5646"/>
                    <a:pt x="7680" y="6372"/>
                    <a:pt x="6799" y="6848"/>
                  </a:cubicBezTo>
                  <a:cubicBezTo>
                    <a:pt x="6727" y="6682"/>
                    <a:pt x="6679" y="6575"/>
                    <a:pt x="6632" y="6479"/>
                  </a:cubicBezTo>
                  <a:cubicBezTo>
                    <a:pt x="7120" y="6277"/>
                    <a:pt x="7453" y="5943"/>
                    <a:pt x="7584" y="5515"/>
                  </a:cubicBezTo>
                  <a:cubicBezTo>
                    <a:pt x="7953" y="4396"/>
                    <a:pt x="6941" y="2955"/>
                    <a:pt x="6906" y="2895"/>
                  </a:cubicBezTo>
                  <a:cubicBezTo>
                    <a:pt x="6876" y="2844"/>
                    <a:pt x="6825" y="2820"/>
                    <a:pt x="6772" y="2820"/>
                  </a:cubicBezTo>
                  <a:cubicBezTo>
                    <a:pt x="6740" y="2820"/>
                    <a:pt x="6707" y="2830"/>
                    <a:pt x="6679" y="2848"/>
                  </a:cubicBezTo>
                  <a:cubicBezTo>
                    <a:pt x="6608" y="2895"/>
                    <a:pt x="6584" y="2991"/>
                    <a:pt x="6632" y="3074"/>
                  </a:cubicBezTo>
                  <a:cubicBezTo>
                    <a:pt x="6644" y="3086"/>
                    <a:pt x="7584" y="4443"/>
                    <a:pt x="7275" y="5408"/>
                  </a:cubicBezTo>
                  <a:cubicBezTo>
                    <a:pt x="7215" y="5586"/>
                    <a:pt x="7108" y="5753"/>
                    <a:pt x="6977" y="5884"/>
                  </a:cubicBezTo>
                  <a:cubicBezTo>
                    <a:pt x="7060" y="5467"/>
                    <a:pt x="7060" y="4765"/>
                    <a:pt x="6620" y="3765"/>
                  </a:cubicBezTo>
                  <a:cubicBezTo>
                    <a:pt x="6594" y="3713"/>
                    <a:pt x="6538" y="3674"/>
                    <a:pt x="6477" y="3674"/>
                  </a:cubicBezTo>
                  <a:cubicBezTo>
                    <a:pt x="6453" y="3674"/>
                    <a:pt x="6429" y="3680"/>
                    <a:pt x="6406" y="3693"/>
                  </a:cubicBezTo>
                  <a:cubicBezTo>
                    <a:pt x="6334" y="3729"/>
                    <a:pt x="6287" y="3824"/>
                    <a:pt x="6334" y="3908"/>
                  </a:cubicBezTo>
                  <a:cubicBezTo>
                    <a:pt x="6549" y="4348"/>
                    <a:pt x="6763" y="5015"/>
                    <a:pt x="6703" y="5634"/>
                  </a:cubicBezTo>
                  <a:cubicBezTo>
                    <a:pt x="6668" y="5991"/>
                    <a:pt x="6549" y="6146"/>
                    <a:pt x="6549" y="6170"/>
                  </a:cubicBezTo>
                  <a:cubicBezTo>
                    <a:pt x="6489" y="6194"/>
                    <a:pt x="6227" y="6289"/>
                    <a:pt x="6191" y="6301"/>
                  </a:cubicBezTo>
                  <a:cubicBezTo>
                    <a:pt x="6156" y="6015"/>
                    <a:pt x="6072" y="5658"/>
                    <a:pt x="5775" y="5336"/>
                  </a:cubicBezTo>
                  <a:cubicBezTo>
                    <a:pt x="5429" y="4943"/>
                    <a:pt x="4905" y="4705"/>
                    <a:pt x="4227" y="4622"/>
                  </a:cubicBezTo>
                  <a:cubicBezTo>
                    <a:pt x="3060" y="4479"/>
                    <a:pt x="2762" y="4062"/>
                    <a:pt x="2715" y="3979"/>
                  </a:cubicBezTo>
                  <a:cubicBezTo>
                    <a:pt x="3477" y="3324"/>
                    <a:pt x="4191" y="2717"/>
                    <a:pt x="4501" y="2455"/>
                  </a:cubicBezTo>
                  <a:cubicBezTo>
                    <a:pt x="5096" y="1979"/>
                    <a:pt x="5429" y="1860"/>
                    <a:pt x="5548" y="1824"/>
                  </a:cubicBezTo>
                  <a:cubicBezTo>
                    <a:pt x="5584" y="1955"/>
                    <a:pt x="5608" y="2038"/>
                    <a:pt x="5620" y="2038"/>
                  </a:cubicBezTo>
                  <a:cubicBezTo>
                    <a:pt x="5648" y="2105"/>
                    <a:pt x="5707" y="2141"/>
                    <a:pt x="5778" y="2141"/>
                  </a:cubicBezTo>
                  <a:cubicBezTo>
                    <a:pt x="5796" y="2141"/>
                    <a:pt x="5815" y="2138"/>
                    <a:pt x="5834" y="2133"/>
                  </a:cubicBezTo>
                  <a:cubicBezTo>
                    <a:pt x="5906" y="2098"/>
                    <a:pt x="5953" y="2014"/>
                    <a:pt x="5917" y="1919"/>
                  </a:cubicBezTo>
                  <a:cubicBezTo>
                    <a:pt x="5917" y="1907"/>
                    <a:pt x="5644" y="1193"/>
                    <a:pt x="5882" y="312"/>
                  </a:cubicBezTo>
                  <a:close/>
                  <a:moveTo>
                    <a:pt x="1417" y="5098"/>
                  </a:moveTo>
                  <a:cubicBezTo>
                    <a:pt x="1512" y="5336"/>
                    <a:pt x="1786" y="5753"/>
                    <a:pt x="2453" y="5943"/>
                  </a:cubicBezTo>
                  <a:cubicBezTo>
                    <a:pt x="2917" y="6074"/>
                    <a:pt x="3536" y="6313"/>
                    <a:pt x="3870" y="6753"/>
                  </a:cubicBezTo>
                  <a:cubicBezTo>
                    <a:pt x="3989" y="6896"/>
                    <a:pt x="4036" y="7027"/>
                    <a:pt x="4048" y="7110"/>
                  </a:cubicBezTo>
                  <a:cubicBezTo>
                    <a:pt x="4048" y="7134"/>
                    <a:pt x="4036" y="7134"/>
                    <a:pt x="4036" y="7134"/>
                  </a:cubicBezTo>
                  <a:cubicBezTo>
                    <a:pt x="3381" y="7408"/>
                    <a:pt x="2750" y="7658"/>
                    <a:pt x="2346" y="7789"/>
                  </a:cubicBezTo>
                  <a:cubicBezTo>
                    <a:pt x="2324" y="7793"/>
                    <a:pt x="2302" y="7796"/>
                    <a:pt x="2281" y="7796"/>
                  </a:cubicBezTo>
                  <a:cubicBezTo>
                    <a:pt x="2246" y="7796"/>
                    <a:pt x="2213" y="7788"/>
                    <a:pt x="2191" y="7765"/>
                  </a:cubicBezTo>
                  <a:lnTo>
                    <a:pt x="1834" y="7503"/>
                  </a:lnTo>
                  <a:cubicBezTo>
                    <a:pt x="1917" y="7444"/>
                    <a:pt x="2036" y="7384"/>
                    <a:pt x="2155" y="7313"/>
                  </a:cubicBezTo>
                  <a:cubicBezTo>
                    <a:pt x="2488" y="7110"/>
                    <a:pt x="2786" y="6896"/>
                    <a:pt x="2798" y="6884"/>
                  </a:cubicBezTo>
                  <a:cubicBezTo>
                    <a:pt x="2869" y="6836"/>
                    <a:pt x="2881" y="6729"/>
                    <a:pt x="2822" y="6658"/>
                  </a:cubicBezTo>
                  <a:cubicBezTo>
                    <a:pt x="2802" y="6617"/>
                    <a:pt x="2758" y="6596"/>
                    <a:pt x="2712" y="6596"/>
                  </a:cubicBezTo>
                  <a:cubicBezTo>
                    <a:pt x="2676" y="6596"/>
                    <a:pt x="2638" y="6608"/>
                    <a:pt x="2608" y="6634"/>
                  </a:cubicBezTo>
                  <a:cubicBezTo>
                    <a:pt x="2072" y="7015"/>
                    <a:pt x="1393" y="7420"/>
                    <a:pt x="1250" y="7420"/>
                  </a:cubicBezTo>
                  <a:cubicBezTo>
                    <a:pt x="643" y="7360"/>
                    <a:pt x="357" y="6313"/>
                    <a:pt x="310" y="6194"/>
                  </a:cubicBezTo>
                  <a:cubicBezTo>
                    <a:pt x="298" y="6134"/>
                    <a:pt x="310" y="6063"/>
                    <a:pt x="369" y="6015"/>
                  </a:cubicBezTo>
                  <a:cubicBezTo>
                    <a:pt x="583" y="5836"/>
                    <a:pt x="953" y="5503"/>
                    <a:pt x="1417" y="5098"/>
                  </a:cubicBezTo>
                  <a:close/>
                  <a:moveTo>
                    <a:pt x="5797" y="0"/>
                  </a:moveTo>
                  <a:cubicBezTo>
                    <a:pt x="5725" y="0"/>
                    <a:pt x="5665" y="45"/>
                    <a:pt x="5644" y="109"/>
                  </a:cubicBezTo>
                  <a:cubicBezTo>
                    <a:pt x="5620" y="169"/>
                    <a:pt x="5608" y="217"/>
                    <a:pt x="5596" y="276"/>
                  </a:cubicBezTo>
                  <a:cubicBezTo>
                    <a:pt x="4751" y="371"/>
                    <a:pt x="4215" y="693"/>
                    <a:pt x="4179" y="705"/>
                  </a:cubicBezTo>
                  <a:cubicBezTo>
                    <a:pt x="4132" y="729"/>
                    <a:pt x="4120" y="764"/>
                    <a:pt x="4108" y="812"/>
                  </a:cubicBezTo>
                  <a:cubicBezTo>
                    <a:pt x="4096" y="848"/>
                    <a:pt x="4108" y="895"/>
                    <a:pt x="4132" y="931"/>
                  </a:cubicBezTo>
                  <a:lnTo>
                    <a:pt x="4786" y="1907"/>
                  </a:lnTo>
                  <a:cubicBezTo>
                    <a:pt x="4655" y="2003"/>
                    <a:pt x="4513" y="2098"/>
                    <a:pt x="4346" y="2241"/>
                  </a:cubicBezTo>
                  <a:cubicBezTo>
                    <a:pt x="3620" y="2812"/>
                    <a:pt x="893" y="5193"/>
                    <a:pt x="191" y="5813"/>
                  </a:cubicBezTo>
                  <a:cubicBezTo>
                    <a:pt x="60" y="5932"/>
                    <a:pt x="0" y="6122"/>
                    <a:pt x="48" y="6313"/>
                  </a:cubicBezTo>
                  <a:cubicBezTo>
                    <a:pt x="83" y="6467"/>
                    <a:pt x="191" y="6825"/>
                    <a:pt x="405" y="7146"/>
                  </a:cubicBezTo>
                  <a:cubicBezTo>
                    <a:pt x="643" y="7515"/>
                    <a:pt x="917" y="7729"/>
                    <a:pt x="1250" y="7753"/>
                  </a:cubicBezTo>
                  <a:lnTo>
                    <a:pt x="1274" y="7753"/>
                  </a:lnTo>
                  <a:cubicBezTo>
                    <a:pt x="1334" y="7753"/>
                    <a:pt x="1417" y="7741"/>
                    <a:pt x="1536" y="7694"/>
                  </a:cubicBezTo>
                  <a:lnTo>
                    <a:pt x="2024" y="8039"/>
                  </a:lnTo>
                  <a:cubicBezTo>
                    <a:pt x="2107" y="8099"/>
                    <a:pt x="2215" y="8134"/>
                    <a:pt x="2310" y="8134"/>
                  </a:cubicBezTo>
                  <a:cubicBezTo>
                    <a:pt x="2369" y="8134"/>
                    <a:pt x="2405" y="8110"/>
                    <a:pt x="2465" y="8099"/>
                  </a:cubicBezTo>
                  <a:cubicBezTo>
                    <a:pt x="2881" y="7956"/>
                    <a:pt x="3512" y="7694"/>
                    <a:pt x="4167" y="7432"/>
                  </a:cubicBezTo>
                  <a:cubicBezTo>
                    <a:pt x="4953" y="7122"/>
                    <a:pt x="5775" y="6777"/>
                    <a:pt x="6358" y="6586"/>
                  </a:cubicBezTo>
                  <a:cubicBezTo>
                    <a:pt x="6537" y="6979"/>
                    <a:pt x="7251" y="8610"/>
                    <a:pt x="7846" y="10230"/>
                  </a:cubicBezTo>
                  <a:cubicBezTo>
                    <a:pt x="7870" y="10289"/>
                    <a:pt x="7930" y="10337"/>
                    <a:pt x="7989" y="10337"/>
                  </a:cubicBezTo>
                  <a:cubicBezTo>
                    <a:pt x="8001" y="10337"/>
                    <a:pt x="8025" y="10337"/>
                    <a:pt x="8049" y="10313"/>
                  </a:cubicBezTo>
                  <a:cubicBezTo>
                    <a:pt x="8144" y="10289"/>
                    <a:pt x="8168" y="10194"/>
                    <a:pt x="8144" y="10111"/>
                  </a:cubicBezTo>
                  <a:lnTo>
                    <a:pt x="7965" y="9622"/>
                  </a:lnTo>
                  <a:cubicBezTo>
                    <a:pt x="8215" y="9480"/>
                    <a:pt x="9275" y="8944"/>
                    <a:pt x="10120" y="8170"/>
                  </a:cubicBezTo>
                  <a:cubicBezTo>
                    <a:pt x="10180" y="8110"/>
                    <a:pt x="10192" y="8015"/>
                    <a:pt x="10132" y="7956"/>
                  </a:cubicBezTo>
                  <a:cubicBezTo>
                    <a:pt x="10097" y="7920"/>
                    <a:pt x="10044" y="7897"/>
                    <a:pt x="9995" y="7897"/>
                  </a:cubicBezTo>
                  <a:cubicBezTo>
                    <a:pt x="9962" y="7897"/>
                    <a:pt x="9930" y="7908"/>
                    <a:pt x="9906" y="7932"/>
                  </a:cubicBezTo>
                  <a:cubicBezTo>
                    <a:pt x="9120" y="8646"/>
                    <a:pt x="8144" y="9170"/>
                    <a:pt x="7858" y="9301"/>
                  </a:cubicBezTo>
                  <a:cubicBezTo>
                    <a:pt x="7787" y="9122"/>
                    <a:pt x="7727" y="8944"/>
                    <a:pt x="7644" y="8765"/>
                  </a:cubicBezTo>
                  <a:cubicBezTo>
                    <a:pt x="8025" y="8587"/>
                    <a:pt x="9180" y="7991"/>
                    <a:pt x="10049" y="6944"/>
                  </a:cubicBezTo>
                  <a:cubicBezTo>
                    <a:pt x="10108" y="6860"/>
                    <a:pt x="10085" y="6777"/>
                    <a:pt x="10025" y="6717"/>
                  </a:cubicBezTo>
                  <a:cubicBezTo>
                    <a:pt x="9993" y="6691"/>
                    <a:pt x="9958" y="6678"/>
                    <a:pt x="9925" y="6678"/>
                  </a:cubicBezTo>
                  <a:cubicBezTo>
                    <a:pt x="9883" y="6678"/>
                    <a:pt x="9844" y="6697"/>
                    <a:pt x="9811" y="6729"/>
                  </a:cubicBezTo>
                  <a:cubicBezTo>
                    <a:pt x="9001" y="7718"/>
                    <a:pt x="7906" y="8289"/>
                    <a:pt x="7525" y="8468"/>
                  </a:cubicBezTo>
                  <a:cubicBezTo>
                    <a:pt x="7453" y="8289"/>
                    <a:pt x="7382" y="8110"/>
                    <a:pt x="7322" y="7956"/>
                  </a:cubicBezTo>
                  <a:cubicBezTo>
                    <a:pt x="7572" y="7848"/>
                    <a:pt x="8203" y="7551"/>
                    <a:pt x="8835" y="6908"/>
                  </a:cubicBezTo>
                  <a:cubicBezTo>
                    <a:pt x="9311" y="6432"/>
                    <a:pt x="9704" y="5884"/>
                    <a:pt x="9989" y="5253"/>
                  </a:cubicBezTo>
                  <a:cubicBezTo>
                    <a:pt x="10061" y="5098"/>
                    <a:pt x="10120" y="4931"/>
                    <a:pt x="10180" y="4765"/>
                  </a:cubicBezTo>
                  <a:cubicBezTo>
                    <a:pt x="10323" y="4991"/>
                    <a:pt x="10442" y="5193"/>
                    <a:pt x="10561" y="5408"/>
                  </a:cubicBezTo>
                  <a:cubicBezTo>
                    <a:pt x="10478" y="5658"/>
                    <a:pt x="10370" y="5908"/>
                    <a:pt x="10239" y="6146"/>
                  </a:cubicBezTo>
                  <a:cubicBezTo>
                    <a:pt x="10192" y="6229"/>
                    <a:pt x="10228" y="6324"/>
                    <a:pt x="10299" y="6372"/>
                  </a:cubicBezTo>
                  <a:cubicBezTo>
                    <a:pt x="10323" y="6384"/>
                    <a:pt x="10359" y="6384"/>
                    <a:pt x="10370" y="6384"/>
                  </a:cubicBezTo>
                  <a:cubicBezTo>
                    <a:pt x="10430" y="6384"/>
                    <a:pt x="10478" y="6360"/>
                    <a:pt x="10501" y="6313"/>
                  </a:cubicBezTo>
                  <a:cubicBezTo>
                    <a:pt x="10668" y="6027"/>
                    <a:pt x="10799" y="5729"/>
                    <a:pt x="10894" y="5455"/>
                  </a:cubicBezTo>
                  <a:lnTo>
                    <a:pt x="10894" y="5432"/>
                  </a:lnTo>
                  <a:lnTo>
                    <a:pt x="10894" y="5420"/>
                  </a:lnTo>
                  <a:lnTo>
                    <a:pt x="10859" y="5408"/>
                  </a:lnTo>
                  <a:lnTo>
                    <a:pt x="10859" y="5396"/>
                  </a:lnTo>
                  <a:lnTo>
                    <a:pt x="10859" y="5372"/>
                  </a:lnTo>
                  <a:lnTo>
                    <a:pt x="10859" y="5360"/>
                  </a:lnTo>
                  <a:lnTo>
                    <a:pt x="10859" y="5348"/>
                  </a:lnTo>
                  <a:cubicBezTo>
                    <a:pt x="10668" y="5003"/>
                    <a:pt x="10478" y="4693"/>
                    <a:pt x="10299" y="4408"/>
                  </a:cubicBezTo>
                  <a:cubicBezTo>
                    <a:pt x="10418" y="3979"/>
                    <a:pt x="10489" y="3527"/>
                    <a:pt x="10525" y="3050"/>
                  </a:cubicBezTo>
                  <a:cubicBezTo>
                    <a:pt x="10549" y="3086"/>
                    <a:pt x="10561" y="3110"/>
                    <a:pt x="10597" y="3157"/>
                  </a:cubicBezTo>
                  <a:cubicBezTo>
                    <a:pt x="10620" y="3205"/>
                    <a:pt x="10668" y="3217"/>
                    <a:pt x="10716" y="3217"/>
                  </a:cubicBezTo>
                  <a:cubicBezTo>
                    <a:pt x="10740" y="3217"/>
                    <a:pt x="10787" y="3205"/>
                    <a:pt x="10823" y="3193"/>
                  </a:cubicBezTo>
                  <a:cubicBezTo>
                    <a:pt x="10894" y="3134"/>
                    <a:pt x="10894" y="3038"/>
                    <a:pt x="10847" y="2967"/>
                  </a:cubicBezTo>
                  <a:cubicBezTo>
                    <a:pt x="10085" y="1979"/>
                    <a:pt x="9251" y="1264"/>
                    <a:pt x="8394" y="812"/>
                  </a:cubicBezTo>
                  <a:cubicBezTo>
                    <a:pt x="7703" y="455"/>
                    <a:pt x="6989" y="252"/>
                    <a:pt x="6275" y="240"/>
                  </a:cubicBezTo>
                  <a:cubicBezTo>
                    <a:pt x="6037" y="50"/>
                    <a:pt x="5834" y="14"/>
                    <a:pt x="5822" y="2"/>
                  </a:cubicBezTo>
                  <a:cubicBezTo>
                    <a:pt x="5814" y="1"/>
                    <a:pt x="5805" y="0"/>
                    <a:pt x="57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0" name="Google Shape;12920;p67"/>
            <p:cNvSpPr/>
            <p:nvPr/>
          </p:nvSpPr>
          <p:spPr>
            <a:xfrm>
              <a:off x="3927757" y="1737234"/>
              <a:ext cx="18720" cy="19104"/>
            </a:xfrm>
            <a:custGeom>
              <a:rect b="b" l="l" r="r" t="t"/>
              <a:pathLst>
                <a:path extrusionOk="0" h="597" w="585">
                  <a:moveTo>
                    <a:pt x="404" y="0"/>
                  </a:moveTo>
                  <a:cubicBezTo>
                    <a:pt x="349" y="0"/>
                    <a:pt x="294" y="26"/>
                    <a:pt x="263" y="73"/>
                  </a:cubicBezTo>
                  <a:cubicBezTo>
                    <a:pt x="203" y="168"/>
                    <a:pt x="132" y="251"/>
                    <a:pt x="61" y="346"/>
                  </a:cubicBezTo>
                  <a:cubicBezTo>
                    <a:pt x="1" y="418"/>
                    <a:pt x="13" y="501"/>
                    <a:pt x="72" y="561"/>
                  </a:cubicBezTo>
                  <a:cubicBezTo>
                    <a:pt x="108" y="597"/>
                    <a:pt x="132" y="597"/>
                    <a:pt x="180" y="597"/>
                  </a:cubicBezTo>
                  <a:cubicBezTo>
                    <a:pt x="227" y="597"/>
                    <a:pt x="263" y="573"/>
                    <a:pt x="299" y="537"/>
                  </a:cubicBezTo>
                  <a:cubicBezTo>
                    <a:pt x="382" y="430"/>
                    <a:pt x="465" y="346"/>
                    <a:pt x="525" y="239"/>
                  </a:cubicBezTo>
                  <a:cubicBezTo>
                    <a:pt x="584" y="180"/>
                    <a:pt x="561" y="73"/>
                    <a:pt x="489" y="25"/>
                  </a:cubicBezTo>
                  <a:cubicBezTo>
                    <a:pt x="464" y="8"/>
                    <a:pt x="434" y="0"/>
                    <a:pt x="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1" name="Google Shape;12921;p67"/>
          <p:cNvGrpSpPr/>
          <p:nvPr/>
        </p:nvGrpSpPr>
        <p:grpSpPr>
          <a:xfrm>
            <a:off x="5246797" y="1500658"/>
            <a:ext cx="347872" cy="347488"/>
            <a:chOff x="5246797" y="1500658"/>
            <a:chExt cx="347872" cy="347488"/>
          </a:xfrm>
        </p:grpSpPr>
        <p:sp>
          <p:nvSpPr>
            <p:cNvPr id="12922" name="Google Shape;12922;p67"/>
            <p:cNvSpPr/>
            <p:nvPr/>
          </p:nvSpPr>
          <p:spPr>
            <a:xfrm>
              <a:off x="5246797" y="1500658"/>
              <a:ext cx="347872" cy="347488"/>
            </a:xfrm>
            <a:custGeom>
              <a:rect b="b" l="l" r="r" t="t"/>
              <a:pathLst>
                <a:path extrusionOk="0" h="10859" w="10871">
                  <a:moveTo>
                    <a:pt x="2024" y="989"/>
                  </a:moveTo>
                  <a:cubicBezTo>
                    <a:pt x="2441" y="989"/>
                    <a:pt x="2822" y="1251"/>
                    <a:pt x="2977" y="1620"/>
                  </a:cubicBezTo>
                  <a:cubicBezTo>
                    <a:pt x="2560" y="1834"/>
                    <a:pt x="2179" y="2120"/>
                    <a:pt x="1834" y="2453"/>
                  </a:cubicBezTo>
                  <a:cubicBezTo>
                    <a:pt x="1703" y="2584"/>
                    <a:pt x="1572" y="2715"/>
                    <a:pt x="1453" y="2870"/>
                  </a:cubicBezTo>
                  <a:cubicBezTo>
                    <a:pt x="1167" y="2679"/>
                    <a:pt x="1001" y="2358"/>
                    <a:pt x="1001" y="2024"/>
                  </a:cubicBezTo>
                  <a:cubicBezTo>
                    <a:pt x="1001" y="1453"/>
                    <a:pt x="1465" y="989"/>
                    <a:pt x="2024" y="989"/>
                  </a:cubicBezTo>
                  <a:close/>
                  <a:moveTo>
                    <a:pt x="2024" y="310"/>
                  </a:moveTo>
                  <a:cubicBezTo>
                    <a:pt x="2715" y="310"/>
                    <a:pt x="3322" y="715"/>
                    <a:pt x="3608" y="1334"/>
                  </a:cubicBezTo>
                  <a:cubicBezTo>
                    <a:pt x="3489" y="1382"/>
                    <a:pt x="3382" y="1429"/>
                    <a:pt x="3275" y="1465"/>
                  </a:cubicBezTo>
                  <a:cubicBezTo>
                    <a:pt x="3072" y="977"/>
                    <a:pt x="2572" y="667"/>
                    <a:pt x="2036" y="667"/>
                  </a:cubicBezTo>
                  <a:cubicBezTo>
                    <a:pt x="1298" y="667"/>
                    <a:pt x="691" y="1274"/>
                    <a:pt x="691" y="2013"/>
                  </a:cubicBezTo>
                  <a:cubicBezTo>
                    <a:pt x="691" y="2465"/>
                    <a:pt x="893" y="2870"/>
                    <a:pt x="1251" y="3120"/>
                  </a:cubicBezTo>
                  <a:cubicBezTo>
                    <a:pt x="1179" y="3227"/>
                    <a:pt x="1120" y="3310"/>
                    <a:pt x="1048" y="3418"/>
                  </a:cubicBezTo>
                  <a:cubicBezTo>
                    <a:pt x="596" y="3108"/>
                    <a:pt x="310" y="2584"/>
                    <a:pt x="310" y="2024"/>
                  </a:cubicBezTo>
                  <a:cubicBezTo>
                    <a:pt x="310" y="1084"/>
                    <a:pt x="1096" y="310"/>
                    <a:pt x="2024" y="310"/>
                  </a:cubicBezTo>
                  <a:close/>
                  <a:moveTo>
                    <a:pt x="8847" y="310"/>
                  </a:moveTo>
                  <a:cubicBezTo>
                    <a:pt x="9787" y="310"/>
                    <a:pt x="10561" y="1084"/>
                    <a:pt x="10561" y="2024"/>
                  </a:cubicBezTo>
                  <a:cubicBezTo>
                    <a:pt x="10561" y="2584"/>
                    <a:pt x="10276" y="3108"/>
                    <a:pt x="9823" y="3418"/>
                  </a:cubicBezTo>
                  <a:cubicBezTo>
                    <a:pt x="9764" y="3310"/>
                    <a:pt x="9692" y="3215"/>
                    <a:pt x="9621" y="3120"/>
                  </a:cubicBezTo>
                  <a:cubicBezTo>
                    <a:pt x="9978" y="2870"/>
                    <a:pt x="10180" y="2465"/>
                    <a:pt x="10180" y="2024"/>
                  </a:cubicBezTo>
                  <a:cubicBezTo>
                    <a:pt x="10180" y="1846"/>
                    <a:pt x="10156" y="1667"/>
                    <a:pt x="10073" y="1501"/>
                  </a:cubicBezTo>
                  <a:cubicBezTo>
                    <a:pt x="10054" y="1442"/>
                    <a:pt x="9977" y="1399"/>
                    <a:pt x="9911" y="1399"/>
                  </a:cubicBezTo>
                  <a:cubicBezTo>
                    <a:pt x="9897" y="1399"/>
                    <a:pt x="9883" y="1401"/>
                    <a:pt x="9871" y="1405"/>
                  </a:cubicBezTo>
                  <a:cubicBezTo>
                    <a:pt x="9799" y="1441"/>
                    <a:pt x="9752" y="1536"/>
                    <a:pt x="9775" y="1620"/>
                  </a:cubicBezTo>
                  <a:cubicBezTo>
                    <a:pt x="9835" y="1751"/>
                    <a:pt x="9859" y="1882"/>
                    <a:pt x="9859" y="2013"/>
                  </a:cubicBezTo>
                  <a:cubicBezTo>
                    <a:pt x="9859" y="2358"/>
                    <a:pt x="9692" y="2667"/>
                    <a:pt x="9406" y="2870"/>
                  </a:cubicBezTo>
                  <a:cubicBezTo>
                    <a:pt x="9287" y="2715"/>
                    <a:pt x="9156" y="2584"/>
                    <a:pt x="9025" y="2453"/>
                  </a:cubicBezTo>
                  <a:cubicBezTo>
                    <a:pt x="8680" y="2120"/>
                    <a:pt x="8287" y="1834"/>
                    <a:pt x="7870" y="1620"/>
                  </a:cubicBezTo>
                  <a:cubicBezTo>
                    <a:pt x="8037" y="1239"/>
                    <a:pt x="8406" y="989"/>
                    <a:pt x="8835" y="989"/>
                  </a:cubicBezTo>
                  <a:cubicBezTo>
                    <a:pt x="9013" y="989"/>
                    <a:pt x="9204" y="1036"/>
                    <a:pt x="9347" y="1143"/>
                  </a:cubicBezTo>
                  <a:cubicBezTo>
                    <a:pt x="9373" y="1154"/>
                    <a:pt x="9400" y="1160"/>
                    <a:pt x="9426" y="1160"/>
                  </a:cubicBezTo>
                  <a:cubicBezTo>
                    <a:pt x="9485" y="1160"/>
                    <a:pt x="9540" y="1133"/>
                    <a:pt x="9573" y="1084"/>
                  </a:cubicBezTo>
                  <a:cubicBezTo>
                    <a:pt x="9621" y="1001"/>
                    <a:pt x="9585" y="905"/>
                    <a:pt x="9514" y="858"/>
                  </a:cubicBezTo>
                  <a:cubicBezTo>
                    <a:pt x="9299" y="739"/>
                    <a:pt x="9061" y="667"/>
                    <a:pt x="8835" y="667"/>
                  </a:cubicBezTo>
                  <a:cubicBezTo>
                    <a:pt x="8299" y="667"/>
                    <a:pt x="7799" y="977"/>
                    <a:pt x="7597" y="1465"/>
                  </a:cubicBezTo>
                  <a:cubicBezTo>
                    <a:pt x="7489" y="1417"/>
                    <a:pt x="7370" y="1382"/>
                    <a:pt x="7263" y="1334"/>
                  </a:cubicBezTo>
                  <a:cubicBezTo>
                    <a:pt x="7537" y="727"/>
                    <a:pt x="8156" y="310"/>
                    <a:pt x="8847" y="310"/>
                  </a:cubicBezTo>
                  <a:close/>
                  <a:moveTo>
                    <a:pt x="5430" y="1322"/>
                  </a:moveTo>
                  <a:cubicBezTo>
                    <a:pt x="6716" y="1322"/>
                    <a:pt x="7906" y="1798"/>
                    <a:pt x="8811" y="2679"/>
                  </a:cubicBezTo>
                  <a:cubicBezTo>
                    <a:pt x="9704" y="3548"/>
                    <a:pt x="10216" y="4715"/>
                    <a:pt x="10216" y="5930"/>
                  </a:cubicBezTo>
                  <a:cubicBezTo>
                    <a:pt x="10216" y="7168"/>
                    <a:pt x="9728" y="8311"/>
                    <a:pt x="8811" y="9192"/>
                  </a:cubicBezTo>
                  <a:cubicBezTo>
                    <a:pt x="7906" y="10073"/>
                    <a:pt x="6716" y="10549"/>
                    <a:pt x="5430" y="10549"/>
                  </a:cubicBezTo>
                  <a:cubicBezTo>
                    <a:pt x="4156" y="10549"/>
                    <a:pt x="2965" y="10073"/>
                    <a:pt x="2060" y="9192"/>
                  </a:cubicBezTo>
                  <a:cubicBezTo>
                    <a:pt x="1167" y="8323"/>
                    <a:pt x="655" y="7168"/>
                    <a:pt x="655" y="5930"/>
                  </a:cubicBezTo>
                  <a:cubicBezTo>
                    <a:pt x="655" y="4703"/>
                    <a:pt x="1143" y="3548"/>
                    <a:pt x="2060" y="2679"/>
                  </a:cubicBezTo>
                  <a:cubicBezTo>
                    <a:pt x="2965" y="1798"/>
                    <a:pt x="4156" y="1322"/>
                    <a:pt x="5430" y="1322"/>
                  </a:cubicBezTo>
                  <a:close/>
                  <a:moveTo>
                    <a:pt x="2024" y="0"/>
                  </a:moveTo>
                  <a:cubicBezTo>
                    <a:pt x="917" y="0"/>
                    <a:pt x="0" y="905"/>
                    <a:pt x="0" y="2024"/>
                  </a:cubicBezTo>
                  <a:cubicBezTo>
                    <a:pt x="0" y="2691"/>
                    <a:pt x="346" y="3334"/>
                    <a:pt x="893" y="3703"/>
                  </a:cubicBezTo>
                  <a:cubicBezTo>
                    <a:pt x="536" y="4382"/>
                    <a:pt x="346" y="5144"/>
                    <a:pt x="346" y="5930"/>
                  </a:cubicBezTo>
                  <a:cubicBezTo>
                    <a:pt x="346" y="7239"/>
                    <a:pt x="881" y="8490"/>
                    <a:pt x="1834" y="9418"/>
                  </a:cubicBezTo>
                  <a:cubicBezTo>
                    <a:pt x="2798" y="10335"/>
                    <a:pt x="4072" y="10859"/>
                    <a:pt x="5442" y="10859"/>
                  </a:cubicBezTo>
                  <a:cubicBezTo>
                    <a:pt x="6811" y="10859"/>
                    <a:pt x="8073" y="10359"/>
                    <a:pt x="9037" y="9418"/>
                  </a:cubicBezTo>
                  <a:cubicBezTo>
                    <a:pt x="10002" y="8490"/>
                    <a:pt x="10526" y="7239"/>
                    <a:pt x="10526" y="5930"/>
                  </a:cubicBezTo>
                  <a:cubicBezTo>
                    <a:pt x="10526" y="5144"/>
                    <a:pt x="10335" y="4382"/>
                    <a:pt x="9978" y="3703"/>
                  </a:cubicBezTo>
                  <a:cubicBezTo>
                    <a:pt x="10526" y="3322"/>
                    <a:pt x="10871" y="2703"/>
                    <a:pt x="10871" y="2024"/>
                  </a:cubicBezTo>
                  <a:cubicBezTo>
                    <a:pt x="10871" y="905"/>
                    <a:pt x="9966" y="0"/>
                    <a:pt x="8847" y="0"/>
                  </a:cubicBezTo>
                  <a:cubicBezTo>
                    <a:pt x="8025" y="0"/>
                    <a:pt x="7287" y="489"/>
                    <a:pt x="6966" y="1251"/>
                  </a:cubicBezTo>
                  <a:cubicBezTo>
                    <a:pt x="6477" y="1096"/>
                    <a:pt x="5977" y="1024"/>
                    <a:pt x="5442" y="1024"/>
                  </a:cubicBezTo>
                  <a:cubicBezTo>
                    <a:pt x="4918" y="1024"/>
                    <a:pt x="4394" y="1096"/>
                    <a:pt x="3906" y="1251"/>
                  </a:cubicBezTo>
                  <a:cubicBezTo>
                    <a:pt x="3596" y="500"/>
                    <a:pt x="2846" y="0"/>
                    <a:pt x="20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3" name="Google Shape;12923;p67"/>
            <p:cNvSpPr/>
            <p:nvPr/>
          </p:nvSpPr>
          <p:spPr>
            <a:xfrm>
              <a:off x="5333677" y="1663346"/>
              <a:ext cx="43456" cy="48032"/>
            </a:xfrm>
            <a:custGeom>
              <a:rect b="b" l="l" r="r" t="t"/>
              <a:pathLst>
                <a:path extrusionOk="0" h="1501" w="1358">
                  <a:moveTo>
                    <a:pt x="667" y="0"/>
                  </a:moveTo>
                  <a:cubicBezTo>
                    <a:pt x="298" y="0"/>
                    <a:pt x="0" y="298"/>
                    <a:pt x="0" y="667"/>
                  </a:cubicBezTo>
                  <a:lnTo>
                    <a:pt x="0" y="834"/>
                  </a:lnTo>
                  <a:cubicBezTo>
                    <a:pt x="0" y="1203"/>
                    <a:pt x="298" y="1501"/>
                    <a:pt x="667" y="1501"/>
                  </a:cubicBezTo>
                  <a:cubicBezTo>
                    <a:pt x="1036" y="1501"/>
                    <a:pt x="1334" y="1203"/>
                    <a:pt x="1334" y="834"/>
                  </a:cubicBezTo>
                  <a:lnTo>
                    <a:pt x="1334" y="667"/>
                  </a:lnTo>
                  <a:cubicBezTo>
                    <a:pt x="1357" y="596"/>
                    <a:pt x="1274" y="524"/>
                    <a:pt x="1191" y="524"/>
                  </a:cubicBezTo>
                  <a:cubicBezTo>
                    <a:pt x="1095" y="524"/>
                    <a:pt x="1024" y="596"/>
                    <a:pt x="1024" y="691"/>
                  </a:cubicBezTo>
                  <a:lnTo>
                    <a:pt x="1024" y="846"/>
                  </a:lnTo>
                  <a:cubicBezTo>
                    <a:pt x="1024" y="1048"/>
                    <a:pt x="857" y="1203"/>
                    <a:pt x="667" y="1203"/>
                  </a:cubicBezTo>
                  <a:cubicBezTo>
                    <a:pt x="476" y="1203"/>
                    <a:pt x="310" y="1048"/>
                    <a:pt x="310" y="846"/>
                  </a:cubicBezTo>
                  <a:lnTo>
                    <a:pt x="310" y="691"/>
                  </a:lnTo>
                  <a:cubicBezTo>
                    <a:pt x="310" y="489"/>
                    <a:pt x="476" y="334"/>
                    <a:pt x="667" y="334"/>
                  </a:cubicBezTo>
                  <a:cubicBezTo>
                    <a:pt x="762" y="334"/>
                    <a:pt x="833" y="250"/>
                    <a:pt x="833" y="167"/>
                  </a:cubicBezTo>
                  <a:cubicBezTo>
                    <a:pt x="833" y="72"/>
                    <a:pt x="762"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4" name="Google Shape;12924;p67"/>
            <p:cNvSpPr/>
            <p:nvPr/>
          </p:nvSpPr>
          <p:spPr>
            <a:xfrm>
              <a:off x="5463949" y="1663346"/>
              <a:ext cx="43488" cy="48032"/>
            </a:xfrm>
            <a:custGeom>
              <a:rect b="b" l="l" r="r" t="t"/>
              <a:pathLst>
                <a:path extrusionOk="0" h="1501" w="1359">
                  <a:moveTo>
                    <a:pt x="668" y="0"/>
                  </a:moveTo>
                  <a:cubicBezTo>
                    <a:pt x="299" y="0"/>
                    <a:pt x="1" y="298"/>
                    <a:pt x="1" y="667"/>
                  </a:cubicBezTo>
                  <a:lnTo>
                    <a:pt x="1" y="834"/>
                  </a:lnTo>
                  <a:cubicBezTo>
                    <a:pt x="1" y="1203"/>
                    <a:pt x="299" y="1501"/>
                    <a:pt x="668" y="1501"/>
                  </a:cubicBezTo>
                  <a:cubicBezTo>
                    <a:pt x="1049" y="1501"/>
                    <a:pt x="1346" y="1203"/>
                    <a:pt x="1346" y="834"/>
                  </a:cubicBezTo>
                  <a:lnTo>
                    <a:pt x="1346" y="667"/>
                  </a:lnTo>
                  <a:cubicBezTo>
                    <a:pt x="1358" y="596"/>
                    <a:pt x="1287" y="524"/>
                    <a:pt x="1192" y="524"/>
                  </a:cubicBezTo>
                  <a:cubicBezTo>
                    <a:pt x="1108" y="524"/>
                    <a:pt x="1037" y="596"/>
                    <a:pt x="1037" y="691"/>
                  </a:cubicBezTo>
                  <a:lnTo>
                    <a:pt x="1037" y="846"/>
                  </a:lnTo>
                  <a:cubicBezTo>
                    <a:pt x="1037" y="1048"/>
                    <a:pt x="870" y="1203"/>
                    <a:pt x="668" y="1203"/>
                  </a:cubicBezTo>
                  <a:cubicBezTo>
                    <a:pt x="477" y="1203"/>
                    <a:pt x="311" y="1048"/>
                    <a:pt x="311" y="846"/>
                  </a:cubicBezTo>
                  <a:lnTo>
                    <a:pt x="311" y="691"/>
                  </a:lnTo>
                  <a:cubicBezTo>
                    <a:pt x="311" y="489"/>
                    <a:pt x="477" y="334"/>
                    <a:pt x="668" y="334"/>
                  </a:cubicBezTo>
                  <a:cubicBezTo>
                    <a:pt x="763" y="334"/>
                    <a:pt x="834" y="250"/>
                    <a:pt x="834" y="167"/>
                  </a:cubicBezTo>
                  <a:cubicBezTo>
                    <a:pt x="834" y="72"/>
                    <a:pt x="763" y="0"/>
                    <a:pt x="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25" name="Google Shape;12925;p67"/>
            <p:cNvSpPr/>
            <p:nvPr/>
          </p:nvSpPr>
          <p:spPr>
            <a:xfrm>
              <a:off x="5365677" y="1730002"/>
              <a:ext cx="109760" cy="96064"/>
            </a:xfrm>
            <a:custGeom>
              <a:rect b="b" l="l" r="r" t="t"/>
              <a:pathLst>
                <a:path extrusionOk="0" h="3002" w="3430">
                  <a:moveTo>
                    <a:pt x="1703" y="287"/>
                  </a:moveTo>
                  <a:cubicBezTo>
                    <a:pt x="2012" y="287"/>
                    <a:pt x="2393" y="430"/>
                    <a:pt x="2393" y="644"/>
                  </a:cubicBezTo>
                  <a:cubicBezTo>
                    <a:pt x="2393" y="823"/>
                    <a:pt x="2096" y="1168"/>
                    <a:pt x="1703" y="1168"/>
                  </a:cubicBezTo>
                  <a:cubicBezTo>
                    <a:pt x="1322" y="1168"/>
                    <a:pt x="1024" y="823"/>
                    <a:pt x="1024" y="644"/>
                  </a:cubicBezTo>
                  <a:cubicBezTo>
                    <a:pt x="1024" y="430"/>
                    <a:pt x="1393" y="287"/>
                    <a:pt x="1703" y="287"/>
                  </a:cubicBezTo>
                  <a:close/>
                  <a:moveTo>
                    <a:pt x="1727" y="2025"/>
                  </a:moveTo>
                  <a:cubicBezTo>
                    <a:pt x="1822" y="2025"/>
                    <a:pt x="1917" y="2025"/>
                    <a:pt x="2024" y="2037"/>
                  </a:cubicBezTo>
                  <a:cubicBezTo>
                    <a:pt x="2179" y="2061"/>
                    <a:pt x="2319" y="2073"/>
                    <a:pt x="2447" y="2073"/>
                  </a:cubicBezTo>
                  <a:cubicBezTo>
                    <a:pt x="2575" y="2073"/>
                    <a:pt x="2691" y="2061"/>
                    <a:pt x="2798" y="2037"/>
                  </a:cubicBezTo>
                  <a:lnTo>
                    <a:pt x="2798" y="2037"/>
                  </a:lnTo>
                  <a:cubicBezTo>
                    <a:pt x="2679" y="2406"/>
                    <a:pt x="2239" y="2692"/>
                    <a:pt x="1727" y="2692"/>
                  </a:cubicBezTo>
                  <a:cubicBezTo>
                    <a:pt x="1203" y="2692"/>
                    <a:pt x="762" y="2418"/>
                    <a:pt x="655" y="2037"/>
                  </a:cubicBezTo>
                  <a:lnTo>
                    <a:pt x="655" y="2037"/>
                  </a:lnTo>
                  <a:cubicBezTo>
                    <a:pt x="756" y="2061"/>
                    <a:pt x="869" y="2073"/>
                    <a:pt x="997" y="2073"/>
                  </a:cubicBezTo>
                  <a:cubicBezTo>
                    <a:pt x="1125" y="2073"/>
                    <a:pt x="1268" y="2061"/>
                    <a:pt x="1429" y="2037"/>
                  </a:cubicBezTo>
                  <a:cubicBezTo>
                    <a:pt x="1524" y="2025"/>
                    <a:pt x="1619" y="2025"/>
                    <a:pt x="1727" y="2025"/>
                  </a:cubicBezTo>
                  <a:close/>
                  <a:moveTo>
                    <a:pt x="1703" y="1"/>
                  </a:moveTo>
                  <a:cubicBezTo>
                    <a:pt x="1143" y="1"/>
                    <a:pt x="691" y="299"/>
                    <a:pt x="691" y="668"/>
                  </a:cubicBezTo>
                  <a:cubicBezTo>
                    <a:pt x="691" y="858"/>
                    <a:pt x="810" y="1073"/>
                    <a:pt x="988" y="1239"/>
                  </a:cubicBezTo>
                  <a:cubicBezTo>
                    <a:pt x="1155" y="1370"/>
                    <a:pt x="1334" y="1454"/>
                    <a:pt x="1548" y="1501"/>
                  </a:cubicBezTo>
                  <a:lnTo>
                    <a:pt x="1548" y="1739"/>
                  </a:lnTo>
                  <a:cubicBezTo>
                    <a:pt x="1488" y="1739"/>
                    <a:pt x="1429" y="1763"/>
                    <a:pt x="1369" y="1763"/>
                  </a:cubicBezTo>
                  <a:cubicBezTo>
                    <a:pt x="1243" y="1776"/>
                    <a:pt x="1126" y="1783"/>
                    <a:pt x="1019" y="1783"/>
                  </a:cubicBezTo>
                  <a:cubicBezTo>
                    <a:pt x="723" y="1783"/>
                    <a:pt x="507" y="1731"/>
                    <a:pt x="393" y="1608"/>
                  </a:cubicBezTo>
                  <a:cubicBezTo>
                    <a:pt x="298" y="1501"/>
                    <a:pt x="322" y="1382"/>
                    <a:pt x="322" y="1370"/>
                  </a:cubicBezTo>
                  <a:cubicBezTo>
                    <a:pt x="334" y="1275"/>
                    <a:pt x="274" y="1204"/>
                    <a:pt x="203" y="1180"/>
                  </a:cubicBezTo>
                  <a:cubicBezTo>
                    <a:pt x="190" y="1176"/>
                    <a:pt x="177" y="1174"/>
                    <a:pt x="165" y="1174"/>
                  </a:cubicBezTo>
                  <a:cubicBezTo>
                    <a:pt x="95" y="1174"/>
                    <a:pt x="32" y="1228"/>
                    <a:pt x="12" y="1299"/>
                  </a:cubicBezTo>
                  <a:cubicBezTo>
                    <a:pt x="0" y="1394"/>
                    <a:pt x="0" y="1620"/>
                    <a:pt x="155" y="1799"/>
                  </a:cubicBezTo>
                  <a:cubicBezTo>
                    <a:pt x="191" y="1835"/>
                    <a:pt x="238" y="1858"/>
                    <a:pt x="262" y="1894"/>
                  </a:cubicBezTo>
                  <a:cubicBezTo>
                    <a:pt x="310" y="2513"/>
                    <a:pt x="929" y="3001"/>
                    <a:pt x="1691" y="3001"/>
                  </a:cubicBezTo>
                  <a:cubicBezTo>
                    <a:pt x="2453" y="3001"/>
                    <a:pt x="3072" y="2513"/>
                    <a:pt x="3120" y="1894"/>
                  </a:cubicBezTo>
                  <a:cubicBezTo>
                    <a:pt x="3167" y="1858"/>
                    <a:pt x="3191" y="1835"/>
                    <a:pt x="3227" y="1799"/>
                  </a:cubicBezTo>
                  <a:cubicBezTo>
                    <a:pt x="3417" y="1620"/>
                    <a:pt x="3429" y="1406"/>
                    <a:pt x="3405" y="1299"/>
                  </a:cubicBezTo>
                  <a:cubicBezTo>
                    <a:pt x="3396" y="1223"/>
                    <a:pt x="3333" y="1169"/>
                    <a:pt x="3266" y="1169"/>
                  </a:cubicBezTo>
                  <a:cubicBezTo>
                    <a:pt x="3249" y="1169"/>
                    <a:pt x="3232" y="1173"/>
                    <a:pt x="3215" y="1180"/>
                  </a:cubicBezTo>
                  <a:cubicBezTo>
                    <a:pt x="3120" y="1192"/>
                    <a:pt x="3060" y="1275"/>
                    <a:pt x="3096" y="1370"/>
                  </a:cubicBezTo>
                  <a:cubicBezTo>
                    <a:pt x="3096" y="1370"/>
                    <a:pt x="3108" y="1501"/>
                    <a:pt x="3012" y="1608"/>
                  </a:cubicBezTo>
                  <a:cubicBezTo>
                    <a:pt x="2905" y="1725"/>
                    <a:pt x="2682" y="1781"/>
                    <a:pt x="2375" y="1781"/>
                  </a:cubicBezTo>
                  <a:cubicBezTo>
                    <a:pt x="2275" y="1781"/>
                    <a:pt x="2165" y="1775"/>
                    <a:pt x="2048" y="1763"/>
                  </a:cubicBezTo>
                  <a:cubicBezTo>
                    <a:pt x="1989" y="1739"/>
                    <a:pt x="1929" y="1739"/>
                    <a:pt x="1869" y="1739"/>
                  </a:cubicBezTo>
                  <a:lnTo>
                    <a:pt x="1869" y="1501"/>
                  </a:lnTo>
                  <a:cubicBezTo>
                    <a:pt x="2060" y="1477"/>
                    <a:pt x="2250" y="1382"/>
                    <a:pt x="2417" y="1239"/>
                  </a:cubicBezTo>
                  <a:cubicBezTo>
                    <a:pt x="2620" y="1073"/>
                    <a:pt x="2715" y="858"/>
                    <a:pt x="2715" y="668"/>
                  </a:cubicBezTo>
                  <a:cubicBezTo>
                    <a:pt x="2715" y="299"/>
                    <a:pt x="2274"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26" name="Google Shape;12926;p67"/>
          <p:cNvGrpSpPr/>
          <p:nvPr/>
        </p:nvGrpSpPr>
        <p:grpSpPr>
          <a:xfrm>
            <a:off x="5796589" y="1500658"/>
            <a:ext cx="349024" cy="346752"/>
            <a:chOff x="5796589" y="1500658"/>
            <a:chExt cx="349024" cy="346752"/>
          </a:xfrm>
        </p:grpSpPr>
        <p:sp>
          <p:nvSpPr>
            <p:cNvPr id="12927" name="Google Shape;12927;p67"/>
            <p:cNvSpPr/>
            <p:nvPr/>
          </p:nvSpPr>
          <p:spPr>
            <a:xfrm>
              <a:off x="6089933" y="1500658"/>
              <a:ext cx="11104" cy="20992"/>
            </a:xfrm>
            <a:custGeom>
              <a:rect b="b" l="l" r="r" t="t"/>
              <a:pathLst>
                <a:path extrusionOk="0" h="656" w="347">
                  <a:moveTo>
                    <a:pt x="168" y="0"/>
                  </a:moveTo>
                  <a:cubicBezTo>
                    <a:pt x="72" y="0"/>
                    <a:pt x="1" y="72"/>
                    <a:pt x="1" y="155"/>
                  </a:cubicBezTo>
                  <a:cubicBezTo>
                    <a:pt x="1" y="155"/>
                    <a:pt x="1" y="310"/>
                    <a:pt x="13" y="500"/>
                  </a:cubicBezTo>
                  <a:cubicBezTo>
                    <a:pt x="13" y="596"/>
                    <a:pt x="84" y="655"/>
                    <a:pt x="180" y="655"/>
                  </a:cubicBezTo>
                  <a:lnTo>
                    <a:pt x="191" y="655"/>
                  </a:lnTo>
                  <a:cubicBezTo>
                    <a:pt x="287" y="655"/>
                    <a:pt x="346" y="572"/>
                    <a:pt x="346" y="489"/>
                  </a:cubicBezTo>
                  <a:cubicBezTo>
                    <a:pt x="322" y="298"/>
                    <a:pt x="322" y="155"/>
                    <a:pt x="322" y="155"/>
                  </a:cubicBez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28" name="Google Shape;12928;p67"/>
            <p:cNvGrpSpPr/>
            <p:nvPr/>
          </p:nvGrpSpPr>
          <p:grpSpPr>
            <a:xfrm>
              <a:off x="5796589" y="1500658"/>
              <a:ext cx="349024" cy="346752"/>
              <a:chOff x="5796589" y="1500658"/>
              <a:chExt cx="349024" cy="346752"/>
            </a:xfrm>
          </p:grpSpPr>
          <p:sp>
            <p:nvSpPr>
              <p:cNvPr id="12929" name="Google Shape;12929;p67"/>
              <p:cNvSpPr/>
              <p:nvPr/>
            </p:nvSpPr>
            <p:spPr>
              <a:xfrm>
                <a:off x="5893357" y="1544018"/>
                <a:ext cx="14496" cy="15328"/>
              </a:xfrm>
              <a:custGeom>
                <a:rect b="b" l="l" r="r" t="t"/>
                <a:pathLst>
                  <a:path extrusionOk="0" h="479" w="453">
                    <a:moveTo>
                      <a:pt x="271" y="1"/>
                    </a:moveTo>
                    <a:cubicBezTo>
                      <a:pt x="211" y="1"/>
                      <a:pt x="149" y="34"/>
                      <a:pt x="131" y="86"/>
                    </a:cubicBezTo>
                    <a:cubicBezTo>
                      <a:pt x="131" y="86"/>
                      <a:pt x="96" y="146"/>
                      <a:pt x="36" y="229"/>
                    </a:cubicBezTo>
                    <a:cubicBezTo>
                      <a:pt x="0" y="312"/>
                      <a:pt x="12" y="408"/>
                      <a:pt x="84" y="455"/>
                    </a:cubicBezTo>
                    <a:cubicBezTo>
                      <a:pt x="119" y="467"/>
                      <a:pt x="143" y="479"/>
                      <a:pt x="167" y="479"/>
                    </a:cubicBezTo>
                    <a:cubicBezTo>
                      <a:pt x="238" y="479"/>
                      <a:pt x="274" y="455"/>
                      <a:pt x="310" y="408"/>
                    </a:cubicBezTo>
                    <a:cubicBezTo>
                      <a:pt x="381" y="312"/>
                      <a:pt x="417" y="229"/>
                      <a:pt x="417" y="217"/>
                    </a:cubicBezTo>
                    <a:cubicBezTo>
                      <a:pt x="453" y="146"/>
                      <a:pt x="417" y="50"/>
                      <a:pt x="334" y="15"/>
                    </a:cubicBezTo>
                    <a:cubicBezTo>
                      <a:pt x="315" y="5"/>
                      <a:pt x="293" y="1"/>
                      <a:pt x="2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0" name="Google Shape;12930;p67"/>
              <p:cNvSpPr/>
              <p:nvPr/>
            </p:nvSpPr>
            <p:spPr>
              <a:xfrm>
                <a:off x="5905165" y="1696114"/>
                <a:ext cx="32416" cy="37760"/>
              </a:xfrm>
              <a:custGeom>
                <a:rect b="b" l="l" r="r" t="t"/>
                <a:pathLst>
                  <a:path extrusionOk="0" h="1180" w="1013">
                    <a:moveTo>
                      <a:pt x="524" y="334"/>
                    </a:moveTo>
                    <a:cubicBezTo>
                      <a:pt x="620" y="334"/>
                      <a:pt x="703" y="405"/>
                      <a:pt x="703" y="512"/>
                    </a:cubicBezTo>
                    <a:lnTo>
                      <a:pt x="703" y="679"/>
                    </a:lnTo>
                    <a:cubicBezTo>
                      <a:pt x="703" y="774"/>
                      <a:pt x="620" y="858"/>
                      <a:pt x="524" y="858"/>
                    </a:cubicBezTo>
                    <a:cubicBezTo>
                      <a:pt x="417" y="858"/>
                      <a:pt x="346" y="774"/>
                      <a:pt x="346" y="679"/>
                    </a:cubicBezTo>
                    <a:lnTo>
                      <a:pt x="346" y="512"/>
                    </a:lnTo>
                    <a:cubicBezTo>
                      <a:pt x="346" y="405"/>
                      <a:pt x="417" y="334"/>
                      <a:pt x="524" y="334"/>
                    </a:cubicBezTo>
                    <a:close/>
                    <a:moveTo>
                      <a:pt x="500" y="0"/>
                    </a:moveTo>
                    <a:cubicBezTo>
                      <a:pt x="239" y="0"/>
                      <a:pt x="0" y="227"/>
                      <a:pt x="0" y="512"/>
                    </a:cubicBezTo>
                    <a:lnTo>
                      <a:pt x="0" y="679"/>
                    </a:lnTo>
                    <a:cubicBezTo>
                      <a:pt x="0" y="941"/>
                      <a:pt x="215" y="1179"/>
                      <a:pt x="500" y="1179"/>
                    </a:cubicBezTo>
                    <a:cubicBezTo>
                      <a:pt x="774" y="1179"/>
                      <a:pt x="1012" y="953"/>
                      <a:pt x="1012" y="679"/>
                    </a:cubicBezTo>
                    <a:lnTo>
                      <a:pt x="1012" y="512"/>
                    </a:lnTo>
                    <a:cubicBezTo>
                      <a:pt x="1012" y="227"/>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1" name="Google Shape;12931;p67"/>
              <p:cNvSpPr/>
              <p:nvPr/>
            </p:nvSpPr>
            <p:spPr>
              <a:xfrm>
                <a:off x="6003085" y="1696114"/>
                <a:ext cx="32416" cy="37760"/>
              </a:xfrm>
              <a:custGeom>
                <a:rect b="b" l="l" r="r" t="t"/>
                <a:pathLst>
                  <a:path extrusionOk="0" h="1180" w="1013">
                    <a:moveTo>
                      <a:pt x="512" y="334"/>
                    </a:moveTo>
                    <a:cubicBezTo>
                      <a:pt x="619" y="334"/>
                      <a:pt x="691" y="405"/>
                      <a:pt x="691" y="512"/>
                    </a:cubicBezTo>
                    <a:lnTo>
                      <a:pt x="691" y="679"/>
                    </a:lnTo>
                    <a:cubicBezTo>
                      <a:pt x="691" y="774"/>
                      <a:pt x="619" y="858"/>
                      <a:pt x="512" y="858"/>
                    </a:cubicBezTo>
                    <a:cubicBezTo>
                      <a:pt x="405" y="858"/>
                      <a:pt x="334" y="774"/>
                      <a:pt x="334" y="679"/>
                    </a:cubicBezTo>
                    <a:lnTo>
                      <a:pt x="334" y="512"/>
                    </a:lnTo>
                    <a:cubicBezTo>
                      <a:pt x="334" y="405"/>
                      <a:pt x="405" y="334"/>
                      <a:pt x="512" y="334"/>
                    </a:cubicBezTo>
                    <a:close/>
                    <a:moveTo>
                      <a:pt x="512" y="0"/>
                    </a:moveTo>
                    <a:cubicBezTo>
                      <a:pt x="238" y="0"/>
                      <a:pt x="0" y="227"/>
                      <a:pt x="0" y="512"/>
                    </a:cubicBezTo>
                    <a:lnTo>
                      <a:pt x="0" y="679"/>
                    </a:lnTo>
                    <a:cubicBezTo>
                      <a:pt x="0" y="941"/>
                      <a:pt x="227" y="1179"/>
                      <a:pt x="512" y="1179"/>
                    </a:cubicBezTo>
                    <a:cubicBezTo>
                      <a:pt x="798" y="1179"/>
                      <a:pt x="1012" y="953"/>
                      <a:pt x="1012" y="679"/>
                    </a:cubicBezTo>
                    <a:lnTo>
                      <a:pt x="1012" y="512"/>
                    </a:lnTo>
                    <a:cubicBezTo>
                      <a:pt x="1012" y="227"/>
                      <a:pt x="786"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2" name="Google Shape;12932;p67"/>
              <p:cNvSpPr/>
              <p:nvPr/>
            </p:nvSpPr>
            <p:spPr>
              <a:xfrm>
                <a:off x="5796589" y="1500658"/>
                <a:ext cx="349024" cy="346752"/>
              </a:xfrm>
              <a:custGeom>
                <a:rect b="b" l="l" r="r" t="t"/>
                <a:pathLst>
                  <a:path extrusionOk="0" h="10836" w="10907">
                    <a:moveTo>
                      <a:pt x="8215" y="4060"/>
                    </a:moveTo>
                    <a:lnTo>
                      <a:pt x="8215" y="4060"/>
                    </a:lnTo>
                    <a:cubicBezTo>
                      <a:pt x="7977" y="4227"/>
                      <a:pt x="7739" y="4430"/>
                      <a:pt x="7525" y="4668"/>
                    </a:cubicBezTo>
                    <a:cubicBezTo>
                      <a:pt x="7453" y="4596"/>
                      <a:pt x="7382" y="4525"/>
                      <a:pt x="7287" y="4441"/>
                    </a:cubicBezTo>
                    <a:cubicBezTo>
                      <a:pt x="7513" y="4358"/>
                      <a:pt x="7823" y="4203"/>
                      <a:pt x="8215" y="4060"/>
                    </a:cubicBezTo>
                    <a:close/>
                    <a:moveTo>
                      <a:pt x="2631" y="4072"/>
                    </a:moveTo>
                    <a:lnTo>
                      <a:pt x="2631" y="4072"/>
                    </a:lnTo>
                    <a:cubicBezTo>
                      <a:pt x="3036" y="4203"/>
                      <a:pt x="3358" y="4358"/>
                      <a:pt x="3560" y="4465"/>
                    </a:cubicBezTo>
                    <a:cubicBezTo>
                      <a:pt x="3465" y="4537"/>
                      <a:pt x="3393" y="4608"/>
                      <a:pt x="3322" y="4680"/>
                    </a:cubicBezTo>
                    <a:cubicBezTo>
                      <a:pt x="3108" y="4430"/>
                      <a:pt x="2870" y="4239"/>
                      <a:pt x="2631" y="4072"/>
                    </a:cubicBezTo>
                    <a:close/>
                    <a:moveTo>
                      <a:pt x="1357" y="3775"/>
                    </a:moveTo>
                    <a:lnTo>
                      <a:pt x="1357" y="3775"/>
                    </a:lnTo>
                    <a:cubicBezTo>
                      <a:pt x="1738" y="3906"/>
                      <a:pt x="2608" y="4263"/>
                      <a:pt x="3120" y="4953"/>
                    </a:cubicBezTo>
                    <a:cubicBezTo>
                      <a:pt x="3060" y="5049"/>
                      <a:pt x="3001" y="5168"/>
                      <a:pt x="2941" y="5287"/>
                    </a:cubicBezTo>
                    <a:cubicBezTo>
                      <a:pt x="1655" y="5192"/>
                      <a:pt x="1393" y="4215"/>
                      <a:pt x="1357" y="3775"/>
                    </a:cubicBezTo>
                    <a:close/>
                    <a:moveTo>
                      <a:pt x="9513" y="3775"/>
                    </a:moveTo>
                    <a:cubicBezTo>
                      <a:pt x="9466" y="4215"/>
                      <a:pt x="9216" y="5192"/>
                      <a:pt x="7918" y="5299"/>
                    </a:cubicBezTo>
                    <a:cubicBezTo>
                      <a:pt x="7870" y="5180"/>
                      <a:pt x="7811" y="5061"/>
                      <a:pt x="7739" y="4953"/>
                    </a:cubicBezTo>
                    <a:cubicBezTo>
                      <a:pt x="8275" y="4263"/>
                      <a:pt x="9120" y="3906"/>
                      <a:pt x="9513" y="3775"/>
                    </a:cubicBezTo>
                    <a:close/>
                    <a:moveTo>
                      <a:pt x="5429" y="8823"/>
                    </a:moveTo>
                    <a:cubicBezTo>
                      <a:pt x="5775" y="8823"/>
                      <a:pt x="5953" y="8966"/>
                      <a:pt x="5953" y="9025"/>
                    </a:cubicBezTo>
                    <a:cubicBezTo>
                      <a:pt x="5953" y="9132"/>
                      <a:pt x="5727" y="9359"/>
                      <a:pt x="5429" y="9359"/>
                    </a:cubicBezTo>
                    <a:cubicBezTo>
                      <a:pt x="5132" y="9347"/>
                      <a:pt x="4906" y="9121"/>
                      <a:pt x="4906" y="9025"/>
                    </a:cubicBezTo>
                    <a:cubicBezTo>
                      <a:pt x="4906" y="8966"/>
                      <a:pt x="5084" y="8823"/>
                      <a:pt x="5429" y="8823"/>
                    </a:cubicBezTo>
                    <a:close/>
                    <a:moveTo>
                      <a:pt x="5429" y="4251"/>
                    </a:moveTo>
                    <a:cubicBezTo>
                      <a:pt x="6287" y="4251"/>
                      <a:pt x="6930" y="4465"/>
                      <a:pt x="7322" y="4918"/>
                    </a:cubicBezTo>
                    <a:cubicBezTo>
                      <a:pt x="7644" y="5311"/>
                      <a:pt x="7811" y="5894"/>
                      <a:pt x="7811" y="6620"/>
                    </a:cubicBezTo>
                    <a:cubicBezTo>
                      <a:pt x="7811" y="7442"/>
                      <a:pt x="7644" y="7644"/>
                      <a:pt x="7215" y="8168"/>
                    </a:cubicBezTo>
                    <a:cubicBezTo>
                      <a:pt x="7132" y="8287"/>
                      <a:pt x="7001" y="8418"/>
                      <a:pt x="6882" y="8585"/>
                    </a:cubicBezTo>
                    <a:cubicBezTo>
                      <a:pt x="6870" y="8537"/>
                      <a:pt x="6858" y="8478"/>
                      <a:pt x="6822" y="8430"/>
                    </a:cubicBezTo>
                    <a:cubicBezTo>
                      <a:pt x="6797" y="8379"/>
                      <a:pt x="6740" y="8339"/>
                      <a:pt x="6684" y="8339"/>
                    </a:cubicBezTo>
                    <a:cubicBezTo>
                      <a:pt x="6662" y="8339"/>
                      <a:pt x="6640" y="8345"/>
                      <a:pt x="6620" y="8359"/>
                    </a:cubicBezTo>
                    <a:cubicBezTo>
                      <a:pt x="6549" y="8406"/>
                      <a:pt x="6501" y="8490"/>
                      <a:pt x="6549" y="8561"/>
                    </a:cubicBezTo>
                    <a:cubicBezTo>
                      <a:pt x="6608" y="8668"/>
                      <a:pt x="6620" y="8787"/>
                      <a:pt x="6620" y="8906"/>
                    </a:cubicBezTo>
                    <a:cubicBezTo>
                      <a:pt x="6620" y="9502"/>
                      <a:pt x="6275" y="9823"/>
                      <a:pt x="5572" y="9847"/>
                    </a:cubicBezTo>
                    <a:lnTo>
                      <a:pt x="5572" y="9644"/>
                    </a:lnTo>
                    <a:cubicBezTo>
                      <a:pt x="5965" y="9561"/>
                      <a:pt x="6263" y="9263"/>
                      <a:pt x="6263" y="9013"/>
                    </a:cubicBezTo>
                    <a:cubicBezTo>
                      <a:pt x="6263" y="8716"/>
                      <a:pt x="5906" y="8490"/>
                      <a:pt x="5429" y="8490"/>
                    </a:cubicBezTo>
                    <a:cubicBezTo>
                      <a:pt x="4953" y="8490"/>
                      <a:pt x="4596" y="8716"/>
                      <a:pt x="4596" y="9013"/>
                    </a:cubicBezTo>
                    <a:cubicBezTo>
                      <a:pt x="4596" y="9263"/>
                      <a:pt x="4894" y="9585"/>
                      <a:pt x="5275" y="9644"/>
                    </a:cubicBezTo>
                    <a:lnTo>
                      <a:pt x="5275" y="9847"/>
                    </a:lnTo>
                    <a:cubicBezTo>
                      <a:pt x="4584" y="9799"/>
                      <a:pt x="4239" y="9502"/>
                      <a:pt x="4239" y="8906"/>
                    </a:cubicBezTo>
                    <a:cubicBezTo>
                      <a:pt x="4239" y="8382"/>
                      <a:pt x="4775" y="7954"/>
                      <a:pt x="5441" y="7954"/>
                    </a:cubicBezTo>
                    <a:cubicBezTo>
                      <a:pt x="5679" y="7954"/>
                      <a:pt x="5906" y="8013"/>
                      <a:pt x="6108" y="8120"/>
                    </a:cubicBezTo>
                    <a:cubicBezTo>
                      <a:pt x="6134" y="8135"/>
                      <a:pt x="6162" y="8142"/>
                      <a:pt x="6188" y="8142"/>
                    </a:cubicBezTo>
                    <a:cubicBezTo>
                      <a:pt x="6245" y="8142"/>
                      <a:pt x="6298" y="8110"/>
                      <a:pt x="6322" y="8061"/>
                    </a:cubicBezTo>
                    <a:cubicBezTo>
                      <a:pt x="6370" y="7990"/>
                      <a:pt x="6334" y="7882"/>
                      <a:pt x="6263" y="7859"/>
                    </a:cubicBezTo>
                    <a:cubicBezTo>
                      <a:pt x="6025" y="7716"/>
                      <a:pt x="5739" y="7656"/>
                      <a:pt x="5441" y="7656"/>
                    </a:cubicBezTo>
                    <a:cubicBezTo>
                      <a:pt x="4739" y="7656"/>
                      <a:pt x="4144" y="8061"/>
                      <a:pt x="3965" y="8597"/>
                    </a:cubicBezTo>
                    <a:cubicBezTo>
                      <a:pt x="3846" y="8430"/>
                      <a:pt x="3727" y="8299"/>
                      <a:pt x="3643" y="8180"/>
                    </a:cubicBezTo>
                    <a:cubicBezTo>
                      <a:pt x="3215" y="7644"/>
                      <a:pt x="3048" y="7454"/>
                      <a:pt x="3048" y="6632"/>
                    </a:cubicBezTo>
                    <a:cubicBezTo>
                      <a:pt x="3048" y="5894"/>
                      <a:pt x="3215" y="5323"/>
                      <a:pt x="3536" y="4942"/>
                    </a:cubicBezTo>
                    <a:cubicBezTo>
                      <a:pt x="3929" y="4477"/>
                      <a:pt x="4560" y="4251"/>
                      <a:pt x="5429" y="4251"/>
                    </a:cubicBezTo>
                    <a:close/>
                    <a:moveTo>
                      <a:pt x="4596" y="10025"/>
                    </a:moveTo>
                    <a:cubicBezTo>
                      <a:pt x="4822" y="10121"/>
                      <a:pt x="5108" y="10180"/>
                      <a:pt x="5429" y="10180"/>
                    </a:cubicBezTo>
                    <a:cubicBezTo>
                      <a:pt x="5751" y="10180"/>
                      <a:pt x="6037" y="10133"/>
                      <a:pt x="6263" y="10025"/>
                    </a:cubicBezTo>
                    <a:lnTo>
                      <a:pt x="6263" y="10025"/>
                    </a:lnTo>
                    <a:cubicBezTo>
                      <a:pt x="6179" y="10383"/>
                      <a:pt x="5906" y="10537"/>
                      <a:pt x="5429" y="10537"/>
                    </a:cubicBezTo>
                    <a:cubicBezTo>
                      <a:pt x="4953" y="10537"/>
                      <a:pt x="4691" y="10371"/>
                      <a:pt x="4596" y="10025"/>
                    </a:cubicBezTo>
                    <a:close/>
                    <a:moveTo>
                      <a:pt x="1560" y="0"/>
                    </a:moveTo>
                    <a:cubicBezTo>
                      <a:pt x="1465" y="0"/>
                      <a:pt x="1393" y="72"/>
                      <a:pt x="1393" y="155"/>
                    </a:cubicBezTo>
                    <a:cubicBezTo>
                      <a:pt x="1393" y="512"/>
                      <a:pt x="1334" y="1524"/>
                      <a:pt x="1096" y="1917"/>
                    </a:cubicBezTo>
                    <a:cubicBezTo>
                      <a:pt x="834" y="1691"/>
                      <a:pt x="619" y="1441"/>
                      <a:pt x="500" y="1120"/>
                    </a:cubicBezTo>
                    <a:cubicBezTo>
                      <a:pt x="322" y="691"/>
                      <a:pt x="357" y="346"/>
                      <a:pt x="357" y="334"/>
                    </a:cubicBezTo>
                    <a:cubicBezTo>
                      <a:pt x="369" y="250"/>
                      <a:pt x="298" y="167"/>
                      <a:pt x="214" y="155"/>
                    </a:cubicBezTo>
                    <a:cubicBezTo>
                      <a:pt x="208" y="154"/>
                      <a:pt x="202" y="154"/>
                      <a:pt x="196" y="154"/>
                    </a:cubicBezTo>
                    <a:cubicBezTo>
                      <a:pt x="121" y="154"/>
                      <a:pt x="58" y="220"/>
                      <a:pt x="36" y="286"/>
                    </a:cubicBezTo>
                    <a:cubicBezTo>
                      <a:pt x="36" y="310"/>
                      <a:pt x="0" y="727"/>
                      <a:pt x="203" y="1215"/>
                    </a:cubicBezTo>
                    <a:cubicBezTo>
                      <a:pt x="393" y="1679"/>
                      <a:pt x="834" y="2286"/>
                      <a:pt x="1858" y="2656"/>
                    </a:cubicBezTo>
                    <a:cubicBezTo>
                      <a:pt x="3286" y="3179"/>
                      <a:pt x="4084" y="3775"/>
                      <a:pt x="4382" y="4025"/>
                    </a:cubicBezTo>
                    <a:cubicBezTo>
                      <a:pt x="4227" y="4084"/>
                      <a:pt x="4060" y="4144"/>
                      <a:pt x="3905" y="4215"/>
                    </a:cubicBezTo>
                    <a:cubicBezTo>
                      <a:pt x="3596" y="4060"/>
                      <a:pt x="2417" y="3465"/>
                      <a:pt x="1250" y="3370"/>
                    </a:cubicBezTo>
                    <a:cubicBezTo>
                      <a:pt x="1203" y="3370"/>
                      <a:pt x="1155" y="3394"/>
                      <a:pt x="1131" y="3418"/>
                    </a:cubicBezTo>
                    <a:cubicBezTo>
                      <a:pt x="1096" y="3453"/>
                      <a:pt x="1084" y="3489"/>
                      <a:pt x="1072" y="3537"/>
                    </a:cubicBezTo>
                    <a:cubicBezTo>
                      <a:pt x="1072" y="3548"/>
                      <a:pt x="1048" y="4025"/>
                      <a:pt x="1286" y="4537"/>
                    </a:cubicBezTo>
                    <a:cubicBezTo>
                      <a:pt x="1500" y="4965"/>
                      <a:pt x="1941" y="5501"/>
                      <a:pt x="2893" y="5596"/>
                    </a:cubicBezTo>
                    <a:cubicBezTo>
                      <a:pt x="2822" y="5894"/>
                      <a:pt x="2774" y="6227"/>
                      <a:pt x="2774" y="6608"/>
                    </a:cubicBezTo>
                    <a:cubicBezTo>
                      <a:pt x="2774" y="7537"/>
                      <a:pt x="2989" y="7799"/>
                      <a:pt x="3453" y="8359"/>
                    </a:cubicBezTo>
                    <a:cubicBezTo>
                      <a:pt x="3596" y="8537"/>
                      <a:pt x="3774" y="8763"/>
                      <a:pt x="3989" y="9049"/>
                    </a:cubicBezTo>
                    <a:cubicBezTo>
                      <a:pt x="4013" y="9359"/>
                      <a:pt x="4120" y="9609"/>
                      <a:pt x="4322" y="9787"/>
                    </a:cubicBezTo>
                    <a:cubicBezTo>
                      <a:pt x="4346" y="10454"/>
                      <a:pt x="4763" y="10835"/>
                      <a:pt x="5501" y="10835"/>
                    </a:cubicBezTo>
                    <a:cubicBezTo>
                      <a:pt x="6251" y="10835"/>
                      <a:pt x="6668" y="10454"/>
                      <a:pt x="6680" y="9787"/>
                    </a:cubicBezTo>
                    <a:cubicBezTo>
                      <a:pt x="6870" y="9597"/>
                      <a:pt x="6989" y="9347"/>
                      <a:pt x="7025" y="9049"/>
                    </a:cubicBezTo>
                    <a:cubicBezTo>
                      <a:pt x="7227" y="8763"/>
                      <a:pt x="7406" y="8537"/>
                      <a:pt x="7561" y="8359"/>
                    </a:cubicBezTo>
                    <a:cubicBezTo>
                      <a:pt x="8013" y="7799"/>
                      <a:pt x="8227" y="7537"/>
                      <a:pt x="8227" y="6608"/>
                    </a:cubicBezTo>
                    <a:cubicBezTo>
                      <a:pt x="8227" y="6227"/>
                      <a:pt x="8180" y="5894"/>
                      <a:pt x="8108" y="5596"/>
                    </a:cubicBezTo>
                    <a:cubicBezTo>
                      <a:pt x="9061" y="5489"/>
                      <a:pt x="9501" y="4965"/>
                      <a:pt x="9716" y="4537"/>
                    </a:cubicBezTo>
                    <a:cubicBezTo>
                      <a:pt x="9954" y="4049"/>
                      <a:pt x="9942" y="3572"/>
                      <a:pt x="9942" y="3537"/>
                    </a:cubicBezTo>
                    <a:cubicBezTo>
                      <a:pt x="9942" y="3489"/>
                      <a:pt x="9918" y="3453"/>
                      <a:pt x="9882" y="3418"/>
                    </a:cubicBezTo>
                    <a:cubicBezTo>
                      <a:pt x="9847" y="3394"/>
                      <a:pt x="9799" y="3370"/>
                      <a:pt x="9763" y="3370"/>
                    </a:cubicBezTo>
                    <a:cubicBezTo>
                      <a:pt x="8585" y="3477"/>
                      <a:pt x="7406" y="4060"/>
                      <a:pt x="7096" y="4215"/>
                    </a:cubicBezTo>
                    <a:cubicBezTo>
                      <a:pt x="6941" y="4144"/>
                      <a:pt x="6799" y="4072"/>
                      <a:pt x="6620" y="4025"/>
                    </a:cubicBezTo>
                    <a:cubicBezTo>
                      <a:pt x="6918" y="3775"/>
                      <a:pt x="7703" y="3179"/>
                      <a:pt x="9144" y="2656"/>
                    </a:cubicBezTo>
                    <a:cubicBezTo>
                      <a:pt x="10180" y="2286"/>
                      <a:pt x="10609" y="1667"/>
                      <a:pt x="10799" y="1215"/>
                    </a:cubicBezTo>
                    <a:cubicBezTo>
                      <a:pt x="10906" y="739"/>
                      <a:pt x="10859" y="322"/>
                      <a:pt x="10859" y="310"/>
                    </a:cubicBezTo>
                    <a:cubicBezTo>
                      <a:pt x="10849" y="229"/>
                      <a:pt x="10795" y="174"/>
                      <a:pt x="10721" y="174"/>
                    </a:cubicBezTo>
                    <a:cubicBezTo>
                      <a:pt x="10708" y="174"/>
                      <a:pt x="10694" y="175"/>
                      <a:pt x="10680" y="179"/>
                    </a:cubicBezTo>
                    <a:cubicBezTo>
                      <a:pt x="10597" y="191"/>
                      <a:pt x="10537" y="262"/>
                      <a:pt x="10549" y="346"/>
                    </a:cubicBezTo>
                    <a:cubicBezTo>
                      <a:pt x="10549" y="346"/>
                      <a:pt x="10585" y="715"/>
                      <a:pt x="10406" y="1143"/>
                    </a:cubicBezTo>
                    <a:cubicBezTo>
                      <a:pt x="10263" y="1453"/>
                      <a:pt x="10073" y="1703"/>
                      <a:pt x="9811" y="1929"/>
                    </a:cubicBezTo>
                    <a:cubicBezTo>
                      <a:pt x="9716" y="1786"/>
                      <a:pt x="9620" y="1513"/>
                      <a:pt x="9585" y="1167"/>
                    </a:cubicBezTo>
                    <a:cubicBezTo>
                      <a:pt x="9574" y="1091"/>
                      <a:pt x="9503" y="1035"/>
                      <a:pt x="9427" y="1035"/>
                    </a:cubicBezTo>
                    <a:cubicBezTo>
                      <a:pt x="9420" y="1035"/>
                      <a:pt x="9413" y="1035"/>
                      <a:pt x="9406" y="1036"/>
                    </a:cubicBezTo>
                    <a:cubicBezTo>
                      <a:pt x="9311" y="1048"/>
                      <a:pt x="9251" y="1132"/>
                      <a:pt x="9263" y="1215"/>
                    </a:cubicBezTo>
                    <a:cubicBezTo>
                      <a:pt x="9323" y="1620"/>
                      <a:pt x="9418" y="1929"/>
                      <a:pt x="9549" y="2120"/>
                    </a:cubicBezTo>
                    <a:cubicBezTo>
                      <a:pt x="9370" y="2227"/>
                      <a:pt x="9180" y="2334"/>
                      <a:pt x="8954" y="2405"/>
                    </a:cubicBezTo>
                    <a:cubicBezTo>
                      <a:pt x="8704" y="2501"/>
                      <a:pt x="8465" y="2596"/>
                      <a:pt x="8239" y="2691"/>
                    </a:cubicBezTo>
                    <a:cubicBezTo>
                      <a:pt x="8573" y="2191"/>
                      <a:pt x="8763" y="1739"/>
                      <a:pt x="8549" y="1060"/>
                    </a:cubicBezTo>
                    <a:cubicBezTo>
                      <a:pt x="8530" y="996"/>
                      <a:pt x="8470" y="953"/>
                      <a:pt x="8410" y="953"/>
                    </a:cubicBezTo>
                    <a:cubicBezTo>
                      <a:pt x="8392" y="953"/>
                      <a:pt x="8375" y="957"/>
                      <a:pt x="8358" y="965"/>
                    </a:cubicBezTo>
                    <a:cubicBezTo>
                      <a:pt x="8275" y="989"/>
                      <a:pt x="8227" y="1084"/>
                      <a:pt x="8251" y="1155"/>
                    </a:cubicBezTo>
                    <a:cubicBezTo>
                      <a:pt x="8358" y="1513"/>
                      <a:pt x="8346" y="1798"/>
                      <a:pt x="8239" y="2060"/>
                    </a:cubicBezTo>
                    <a:cubicBezTo>
                      <a:pt x="7918" y="1870"/>
                      <a:pt x="7739" y="1489"/>
                      <a:pt x="7739" y="1465"/>
                    </a:cubicBezTo>
                    <a:cubicBezTo>
                      <a:pt x="7713" y="1413"/>
                      <a:pt x="7651" y="1374"/>
                      <a:pt x="7591" y="1374"/>
                    </a:cubicBezTo>
                    <a:cubicBezTo>
                      <a:pt x="7568" y="1374"/>
                      <a:pt x="7545" y="1380"/>
                      <a:pt x="7525" y="1393"/>
                    </a:cubicBezTo>
                    <a:cubicBezTo>
                      <a:pt x="7453" y="1417"/>
                      <a:pt x="7406" y="1524"/>
                      <a:pt x="7453" y="1596"/>
                    </a:cubicBezTo>
                    <a:cubicBezTo>
                      <a:pt x="7465" y="1620"/>
                      <a:pt x="7692" y="2096"/>
                      <a:pt x="8108" y="2346"/>
                    </a:cubicBezTo>
                    <a:cubicBezTo>
                      <a:pt x="8001" y="2525"/>
                      <a:pt x="7858" y="2715"/>
                      <a:pt x="7703" y="2929"/>
                    </a:cubicBezTo>
                    <a:lnTo>
                      <a:pt x="7656" y="2989"/>
                    </a:lnTo>
                    <a:cubicBezTo>
                      <a:pt x="6703" y="3477"/>
                      <a:pt x="6263" y="3918"/>
                      <a:pt x="6191" y="3977"/>
                    </a:cubicBezTo>
                    <a:cubicBezTo>
                      <a:pt x="5965" y="3941"/>
                      <a:pt x="5727" y="3918"/>
                      <a:pt x="5453" y="3918"/>
                    </a:cubicBezTo>
                    <a:cubicBezTo>
                      <a:pt x="5191" y="3918"/>
                      <a:pt x="4953" y="3941"/>
                      <a:pt x="4727" y="3977"/>
                    </a:cubicBezTo>
                    <a:cubicBezTo>
                      <a:pt x="4667" y="3906"/>
                      <a:pt x="4203" y="3477"/>
                      <a:pt x="3251" y="2989"/>
                    </a:cubicBezTo>
                    <a:lnTo>
                      <a:pt x="3215" y="2929"/>
                    </a:lnTo>
                    <a:cubicBezTo>
                      <a:pt x="3048" y="2715"/>
                      <a:pt x="2917" y="2536"/>
                      <a:pt x="2810" y="2346"/>
                    </a:cubicBezTo>
                    <a:cubicBezTo>
                      <a:pt x="2834" y="2334"/>
                      <a:pt x="2870" y="2310"/>
                      <a:pt x="2893" y="2286"/>
                    </a:cubicBezTo>
                    <a:cubicBezTo>
                      <a:pt x="2977" y="2239"/>
                      <a:pt x="2989" y="2132"/>
                      <a:pt x="2941" y="2060"/>
                    </a:cubicBezTo>
                    <a:cubicBezTo>
                      <a:pt x="2910" y="2014"/>
                      <a:pt x="2860" y="1993"/>
                      <a:pt x="2806" y="1993"/>
                    </a:cubicBezTo>
                    <a:cubicBezTo>
                      <a:pt x="2776" y="1993"/>
                      <a:pt x="2745" y="2000"/>
                      <a:pt x="2715" y="2013"/>
                    </a:cubicBezTo>
                    <a:cubicBezTo>
                      <a:pt x="2703" y="2036"/>
                      <a:pt x="2691" y="2036"/>
                      <a:pt x="2679" y="2048"/>
                    </a:cubicBezTo>
                    <a:cubicBezTo>
                      <a:pt x="2572" y="1774"/>
                      <a:pt x="2536" y="1501"/>
                      <a:pt x="2655" y="1143"/>
                    </a:cubicBezTo>
                    <a:cubicBezTo>
                      <a:pt x="2691" y="1048"/>
                      <a:pt x="2643" y="965"/>
                      <a:pt x="2560" y="941"/>
                    </a:cubicBezTo>
                    <a:cubicBezTo>
                      <a:pt x="2543" y="937"/>
                      <a:pt x="2527" y="935"/>
                      <a:pt x="2512" y="935"/>
                    </a:cubicBezTo>
                    <a:cubicBezTo>
                      <a:pt x="2437" y="935"/>
                      <a:pt x="2377" y="979"/>
                      <a:pt x="2358" y="1048"/>
                    </a:cubicBezTo>
                    <a:cubicBezTo>
                      <a:pt x="2155" y="1739"/>
                      <a:pt x="2346" y="2191"/>
                      <a:pt x="2679" y="2667"/>
                    </a:cubicBezTo>
                    <a:cubicBezTo>
                      <a:pt x="2453" y="2584"/>
                      <a:pt x="2215" y="2477"/>
                      <a:pt x="1965" y="2394"/>
                    </a:cubicBezTo>
                    <a:cubicBezTo>
                      <a:pt x="1738" y="2310"/>
                      <a:pt x="1548" y="2215"/>
                      <a:pt x="1369" y="2108"/>
                    </a:cubicBezTo>
                    <a:cubicBezTo>
                      <a:pt x="1727" y="1560"/>
                      <a:pt x="1727" y="215"/>
                      <a:pt x="1727" y="155"/>
                    </a:cubicBezTo>
                    <a:cubicBezTo>
                      <a:pt x="1727" y="72"/>
                      <a:pt x="1643" y="0"/>
                      <a:pt x="1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33" name="Google Shape;12933;p67"/>
          <p:cNvGrpSpPr/>
          <p:nvPr/>
        </p:nvGrpSpPr>
        <p:grpSpPr>
          <a:xfrm>
            <a:off x="6895373" y="1502578"/>
            <a:ext cx="348640" cy="343296"/>
            <a:chOff x="6895373" y="1502578"/>
            <a:chExt cx="348640" cy="343296"/>
          </a:xfrm>
        </p:grpSpPr>
        <p:sp>
          <p:nvSpPr>
            <p:cNvPr id="12934" name="Google Shape;12934;p67"/>
            <p:cNvSpPr/>
            <p:nvPr/>
          </p:nvSpPr>
          <p:spPr>
            <a:xfrm>
              <a:off x="6895373" y="1502578"/>
              <a:ext cx="348640" cy="343296"/>
            </a:xfrm>
            <a:custGeom>
              <a:rect b="b" l="l" r="r" t="t"/>
              <a:pathLst>
                <a:path extrusionOk="0" h="10728" w="10895">
                  <a:moveTo>
                    <a:pt x="1263" y="321"/>
                  </a:moveTo>
                  <a:cubicBezTo>
                    <a:pt x="1799" y="536"/>
                    <a:pt x="2834" y="1036"/>
                    <a:pt x="3823" y="2179"/>
                  </a:cubicBezTo>
                  <a:cubicBezTo>
                    <a:pt x="3596" y="2262"/>
                    <a:pt x="3370" y="2345"/>
                    <a:pt x="3168" y="2465"/>
                  </a:cubicBezTo>
                  <a:cubicBezTo>
                    <a:pt x="2334" y="1214"/>
                    <a:pt x="1501" y="548"/>
                    <a:pt x="1215" y="321"/>
                  </a:cubicBezTo>
                  <a:close/>
                  <a:moveTo>
                    <a:pt x="9681" y="310"/>
                  </a:moveTo>
                  <a:lnTo>
                    <a:pt x="9681" y="310"/>
                  </a:lnTo>
                  <a:cubicBezTo>
                    <a:pt x="9585" y="381"/>
                    <a:pt x="9419" y="512"/>
                    <a:pt x="9228" y="691"/>
                  </a:cubicBezTo>
                  <a:cubicBezTo>
                    <a:pt x="9169" y="750"/>
                    <a:pt x="9145" y="857"/>
                    <a:pt x="9204" y="917"/>
                  </a:cubicBezTo>
                  <a:cubicBezTo>
                    <a:pt x="9240" y="952"/>
                    <a:pt x="9288" y="964"/>
                    <a:pt x="9323" y="964"/>
                  </a:cubicBezTo>
                  <a:cubicBezTo>
                    <a:pt x="9371" y="964"/>
                    <a:pt x="9407" y="952"/>
                    <a:pt x="9431" y="917"/>
                  </a:cubicBezTo>
                  <a:cubicBezTo>
                    <a:pt x="9621" y="738"/>
                    <a:pt x="9788" y="619"/>
                    <a:pt x="9883" y="548"/>
                  </a:cubicBezTo>
                  <a:lnTo>
                    <a:pt x="9883" y="548"/>
                  </a:lnTo>
                  <a:cubicBezTo>
                    <a:pt x="9800" y="2036"/>
                    <a:pt x="9442" y="3238"/>
                    <a:pt x="9288" y="3667"/>
                  </a:cubicBezTo>
                  <a:cubicBezTo>
                    <a:pt x="9145" y="3524"/>
                    <a:pt x="9014" y="3393"/>
                    <a:pt x="8883" y="3250"/>
                  </a:cubicBezTo>
                  <a:cubicBezTo>
                    <a:pt x="8609" y="3000"/>
                    <a:pt x="8311" y="2774"/>
                    <a:pt x="8002" y="2596"/>
                  </a:cubicBezTo>
                  <a:cubicBezTo>
                    <a:pt x="8288" y="2179"/>
                    <a:pt x="8597" y="1798"/>
                    <a:pt x="8907" y="1441"/>
                  </a:cubicBezTo>
                  <a:cubicBezTo>
                    <a:pt x="8966" y="1381"/>
                    <a:pt x="8966" y="1274"/>
                    <a:pt x="8895" y="1214"/>
                  </a:cubicBezTo>
                  <a:cubicBezTo>
                    <a:pt x="8866" y="1186"/>
                    <a:pt x="8827" y="1171"/>
                    <a:pt x="8787" y="1171"/>
                  </a:cubicBezTo>
                  <a:cubicBezTo>
                    <a:pt x="8744" y="1171"/>
                    <a:pt x="8700" y="1189"/>
                    <a:pt x="8669" y="1226"/>
                  </a:cubicBezTo>
                  <a:cubicBezTo>
                    <a:pt x="8335" y="1607"/>
                    <a:pt x="8002" y="2024"/>
                    <a:pt x="7716" y="2453"/>
                  </a:cubicBezTo>
                  <a:cubicBezTo>
                    <a:pt x="7514" y="2345"/>
                    <a:pt x="7287" y="2238"/>
                    <a:pt x="7061" y="2167"/>
                  </a:cubicBezTo>
                  <a:cubicBezTo>
                    <a:pt x="8061" y="1048"/>
                    <a:pt x="9085" y="536"/>
                    <a:pt x="9645" y="321"/>
                  </a:cubicBezTo>
                  <a:cubicBezTo>
                    <a:pt x="9657" y="321"/>
                    <a:pt x="9669" y="310"/>
                    <a:pt x="9681" y="310"/>
                  </a:cubicBezTo>
                  <a:close/>
                  <a:moveTo>
                    <a:pt x="1025" y="571"/>
                  </a:moveTo>
                  <a:cubicBezTo>
                    <a:pt x="1287" y="774"/>
                    <a:pt x="2084" y="1429"/>
                    <a:pt x="2894" y="2631"/>
                  </a:cubicBezTo>
                  <a:cubicBezTo>
                    <a:pt x="2584" y="2810"/>
                    <a:pt x="2299" y="3036"/>
                    <a:pt x="2013" y="3286"/>
                  </a:cubicBezTo>
                  <a:cubicBezTo>
                    <a:pt x="1870" y="3417"/>
                    <a:pt x="1739" y="3548"/>
                    <a:pt x="1620" y="3703"/>
                  </a:cubicBezTo>
                  <a:cubicBezTo>
                    <a:pt x="1453" y="3250"/>
                    <a:pt x="1096" y="2060"/>
                    <a:pt x="1025" y="571"/>
                  </a:cubicBezTo>
                  <a:close/>
                  <a:moveTo>
                    <a:pt x="3291" y="4769"/>
                  </a:moveTo>
                  <a:cubicBezTo>
                    <a:pt x="3574" y="4769"/>
                    <a:pt x="3813" y="4862"/>
                    <a:pt x="4013" y="5024"/>
                  </a:cubicBezTo>
                  <a:cubicBezTo>
                    <a:pt x="4287" y="5251"/>
                    <a:pt x="4430" y="5608"/>
                    <a:pt x="4430" y="5989"/>
                  </a:cubicBezTo>
                  <a:cubicBezTo>
                    <a:pt x="4430" y="6465"/>
                    <a:pt x="4227" y="6989"/>
                    <a:pt x="4013" y="7477"/>
                  </a:cubicBezTo>
                  <a:cubicBezTo>
                    <a:pt x="3811" y="8001"/>
                    <a:pt x="3585" y="8525"/>
                    <a:pt x="3585" y="9061"/>
                  </a:cubicBezTo>
                  <a:lnTo>
                    <a:pt x="3585" y="9108"/>
                  </a:lnTo>
                  <a:cubicBezTo>
                    <a:pt x="2715" y="8668"/>
                    <a:pt x="1668" y="8334"/>
                    <a:pt x="1275" y="8191"/>
                  </a:cubicBezTo>
                  <a:lnTo>
                    <a:pt x="1430" y="7560"/>
                  </a:lnTo>
                  <a:cubicBezTo>
                    <a:pt x="1441" y="7477"/>
                    <a:pt x="1406" y="7406"/>
                    <a:pt x="1334" y="7382"/>
                  </a:cubicBezTo>
                  <a:cubicBezTo>
                    <a:pt x="1227" y="7334"/>
                    <a:pt x="715" y="7168"/>
                    <a:pt x="394" y="7084"/>
                  </a:cubicBezTo>
                  <a:cubicBezTo>
                    <a:pt x="953" y="6096"/>
                    <a:pt x="1846" y="4965"/>
                    <a:pt x="3073" y="4786"/>
                  </a:cubicBezTo>
                  <a:cubicBezTo>
                    <a:pt x="3148" y="4774"/>
                    <a:pt x="3221" y="4769"/>
                    <a:pt x="3291" y="4769"/>
                  </a:cubicBezTo>
                  <a:close/>
                  <a:moveTo>
                    <a:pt x="7599" y="4760"/>
                  </a:moveTo>
                  <a:cubicBezTo>
                    <a:pt x="7668" y="4760"/>
                    <a:pt x="7739" y="4765"/>
                    <a:pt x="7811" y="4774"/>
                  </a:cubicBezTo>
                  <a:cubicBezTo>
                    <a:pt x="9050" y="4953"/>
                    <a:pt x="9942" y="6084"/>
                    <a:pt x="10490" y="7060"/>
                  </a:cubicBezTo>
                  <a:cubicBezTo>
                    <a:pt x="10181" y="7168"/>
                    <a:pt x="9645" y="7334"/>
                    <a:pt x="9550" y="7382"/>
                  </a:cubicBezTo>
                  <a:cubicBezTo>
                    <a:pt x="9478" y="7406"/>
                    <a:pt x="9442" y="7477"/>
                    <a:pt x="9466" y="7560"/>
                  </a:cubicBezTo>
                  <a:lnTo>
                    <a:pt x="9609" y="8191"/>
                  </a:lnTo>
                  <a:cubicBezTo>
                    <a:pt x="9228" y="8311"/>
                    <a:pt x="8168" y="8668"/>
                    <a:pt x="7299" y="9108"/>
                  </a:cubicBezTo>
                  <a:lnTo>
                    <a:pt x="7299" y="9049"/>
                  </a:lnTo>
                  <a:cubicBezTo>
                    <a:pt x="7299" y="8525"/>
                    <a:pt x="7085" y="7989"/>
                    <a:pt x="6871" y="7465"/>
                  </a:cubicBezTo>
                  <a:cubicBezTo>
                    <a:pt x="6668" y="6977"/>
                    <a:pt x="6454" y="6453"/>
                    <a:pt x="6454" y="5977"/>
                  </a:cubicBezTo>
                  <a:cubicBezTo>
                    <a:pt x="6454" y="5596"/>
                    <a:pt x="6609" y="5239"/>
                    <a:pt x="6871" y="5012"/>
                  </a:cubicBezTo>
                  <a:cubicBezTo>
                    <a:pt x="7062" y="4840"/>
                    <a:pt x="7315" y="4760"/>
                    <a:pt x="7599" y="4760"/>
                  </a:cubicBezTo>
                  <a:close/>
                  <a:moveTo>
                    <a:pt x="5430" y="8358"/>
                  </a:moveTo>
                  <a:cubicBezTo>
                    <a:pt x="5799" y="8358"/>
                    <a:pt x="6132" y="8549"/>
                    <a:pt x="6132" y="8763"/>
                  </a:cubicBezTo>
                  <a:cubicBezTo>
                    <a:pt x="6132" y="8953"/>
                    <a:pt x="5835" y="9084"/>
                    <a:pt x="5609" y="9192"/>
                  </a:cubicBezTo>
                  <a:lnTo>
                    <a:pt x="5597" y="9192"/>
                  </a:lnTo>
                  <a:cubicBezTo>
                    <a:pt x="5549" y="9215"/>
                    <a:pt x="5493" y="9227"/>
                    <a:pt x="5434" y="9227"/>
                  </a:cubicBezTo>
                  <a:cubicBezTo>
                    <a:pt x="5376" y="9227"/>
                    <a:pt x="5317" y="9215"/>
                    <a:pt x="5263" y="9192"/>
                  </a:cubicBezTo>
                  <a:cubicBezTo>
                    <a:pt x="5037" y="9084"/>
                    <a:pt x="4728" y="8953"/>
                    <a:pt x="4728" y="8763"/>
                  </a:cubicBezTo>
                  <a:cubicBezTo>
                    <a:pt x="4728" y="8549"/>
                    <a:pt x="5061" y="8358"/>
                    <a:pt x="5430" y="8358"/>
                  </a:cubicBezTo>
                  <a:close/>
                  <a:moveTo>
                    <a:pt x="5430" y="2226"/>
                  </a:moveTo>
                  <a:cubicBezTo>
                    <a:pt x="6633" y="2226"/>
                    <a:pt x="7752" y="2667"/>
                    <a:pt x="8645" y="3500"/>
                  </a:cubicBezTo>
                  <a:cubicBezTo>
                    <a:pt x="9371" y="4179"/>
                    <a:pt x="9919" y="5096"/>
                    <a:pt x="10276" y="6179"/>
                  </a:cubicBezTo>
                  <a:cubicBezTo>
                    <a:pt x="9966" y="5751"/>
                    <a:pt x="9645" y="5393"/>
                    <a:pt x="9300" y="5132"/>
                  </a:cubicBezTo>
                  <a:cubicBezTo>
                    <a:pt x="8835" y="4751"/>
                    <a:pt x="8347" y="4536"/>
                    <a:pt x="7823" y="4453"/>
                  </a:cubicBezTo>
                  <a:cubicBezTo>
                    <a:pt x="7735" y="4439"/>
                    <a:pt x="7648" y="4433"/>
                    <a:pt x="7563" y="4433"/>
                  </a:cubicBezTo>
                  <a:cubicBezTo>
                    <a:pt x="7204" y="4433"/>
                    <a:pt x="6883" y="4553"/>
                    <a:pt x="6633" y="4774"/>
                  </a:cubicBezTo>
                  <a:cubicBezTo>
                    <a:pt x="6299" y="5048"/>
                    <a:pt x="6109" y="5501"/>
                    <a:pt x="6109" y="5977"/>
                  </a:cubicBezTo>
                  <a:cubicBezTo>
                    <a:pt x="6109" y="6525"/>
                    <a:pt x="6335" y="7060"/>
                    <a:pt x="6561" y="7584"/>
                  </a:cubicBezTo>
                  <a:cubicBezTo>
                    <a:pt x="6764" y="8084"/>
                    <a:pt x="6978" y="8572"/>
                    <a:pt x="6978" y="9049"/>
                  </a:cubicBezTo>
                  <a:cubicBezTo>
                    <a:pt x="6990" y="9239"/>
                    <a:pt x="6859" y="9501"/>
                    <a:pt x="6585" y="9680"/>
                  </a:cubicBezTo>
                  <a:cubicBezTo>
                    <a:pt x="6424" y="9783"/>
                    <a:pt x="6258" y="9823"/>
                    <a:pt x="6097" y="9823"/>
                  </a:cubicBezTo>
                  <a:cubicBezTo>
                    <a:pt x="5924" y="9823"/>
                    <a:pt x="5757" y="9777"/>
                    <a:pt x="5609" y="9715"/>
                  </a:cubicBezTo>
                  <a:lnTo>
                    <a:pt x="5609" y="9513"/>
                  </a:lnTo>
                  <a:lnTo>
                    <a:pt x="5740" y="9477"/>
                  </a:lnTo>
                  <a:lnTo>
                    <a:pt x="5751" y="9477"/>
                  </a:lnTo>
                  <a:cubicBezTo>
                    <a:pt x="6037" y="9358"/>
                    <a:pt x="6454" y="9156"/>
                    <a:pt x="6454" y="8763"/>
                  </a:cubicBezTo>
                  <a:cubicBezTo>
                    <a:pt x="6454" y="8358"/>
                    <a:pt x="6013" y="8025"/>
                    <a:pt x="5430" y="8025"/>
                  </a:cubicBezTo>
                  <a:cubicBezTo>
                    <a:pt x="4859" y="8025"/>
                    <a:pt x="4406" y="8346"/>
                    <a:pt x="4406" y="8763"/>
                  </a:cubicBezTo>
                  <a:cubicBezTo>
                    <a:pt x="4406" y="9156"/>
                    <a:pt x="4835" y="9358"/>
                    <a:pt x="5097" y="9477"/>
                  </a:cubicBezTo>
                  <a:lnTo>
                    <a:pt x="5120" y="9477"/>
                  </a:lnTo>
                  <a:cubicBezTo>
                    <a:pt x="5156" y="9489"/>
                    <a:pt x="5216" y="9513"/>
                    <a:pt x="5263" y="9513"/>
                  </a:cubicBezTo>
                  <a:lnTo>
                    <a:pt x="5263" y="9715"/>
                  </a:lnTo>
                  <a:cubicBezTo>
                    <a:pt x="5128" y="9777"/>
                    <a:pt x="4960" y="9823"/>
                    <a:pt x="4784" y="9823"/>
                  </a:cubicBezTo>
                  <a:cubicBezTo>
                    <a:pt x="4620" y="9823"/>
                    <a:pt x="4448" y="9783"/>
                    <a:pt x="4287" y="9680"/>
                  </a:cubicBezTo>
                  <a:cubicBezTo>
                    <a:pt x="4001" y="9501"/>
                    <a:pt x="3882" y="9239"/>
                    <a:pt x="3882" y="9049"/>
                  </a:cubicBezTo>
                  <a:cubicBezTo>
                    <a:pt x="3882" y="8584"/>
                    <a:pt x="4073" y="8096"/>
                    <a:pt x="4299" y="7584"/>
                  </a:cubicBezTo>
                  <a:cubicBezTo>
                    <a:pt x="4525" y="7060"/>
                    <a:pt x="4739" y="6525"/>
                    <a:pt x="4739" y="5977"/>
                  </a:cubicBezTo>
                  <a:cubicBezTo>
                    <a:pt x="4739" y="5501"/>
                    <a:pt x="4549" y="5048"/>
                    <a:pt x="4227" y="4774"/>
                  </a:cubicBezTo>
                  <a:cubicBezTo>
                    <a:pt x="3963" y="4549"/>
                    <a:pt x="3635" y="4437"/>
                    <a:pt x="3275" y="4437"/>
                  </a:cubicBezTo>
                  <a:cubicBezTo>
                    <a:pt x="3197" y="4437"/>
                    <a:pt x="3118" y="4442"/>
                    <a:pt x="3037" y="4453"/>
                  </a:cubicBezTo>
                  <a:cubicBezTo>
                    <a:pt x="2525" y="4536"/>
                    <a:pt x="2025" y="4751"/>
                    <a:pt x="1560" y="5132"/>
                  </a:cubicBezTo>
                  <a:cubicBezTo>
                    <a:pt x="1215" y="5393"/>
                    <a:pt x="894" y="5751"/>
                    <a:pt x="572" y="6179"/>
                  </a:cubicBezTo>
                  <a:cubicBezTo>
                    <a:pt x="929" y="5096"/>
                    <a:pt x="1489" y="4179"/>
                    <a:pt x="2215" y="3500"/>
                  </a:cubicBezTo>
                  <a:cubicBezTo>
                    <a:pt x="3108" y="2667"/>
                    <a:pt x="4227" y="2226"/>
                    <a:pt x="5430" y="2226"/>
                  </a:cubicBezTo>
                  <a:close/>
                  <a:moveTo>
                    <a:pt x="5454" y="10001"/>
                  </a:moveTo>
                  <a:cubicBezTo>
                    <a:pt x="5692" y="10096"/>
                    <a:pt x="5918" y="10144"/>
                    <a:pt x="6097" y="10144"/>
                  </a:cubicBezTo>
                  <a:cubicBezTo>
                    <a:pt x="6156" y="10144"/>
                    <a:pt x="6216" y="10144"/>
                    <a:pt x="6275" y="10132"/>
                  </a:cubicBezTo>
                  <a:lnTo>
                    <a:pt x="6275" y="10132"/>
                  </a:lnTo>
                  <a:cubicBezTo>
                    <a:pt x="6228" y="10180"/>
                    <a:pt x="6168" y="10239"/>
                    <a:pt x="6097" y="10275"/>
                  </a:cubicBezTo>
                  <a:cubicBezTo>
                    <a:pt x="5930" y="10370"/>
                    <a:pt x="5692" y="10430"/>
                    <a:pt x="5454" y="10430"/>
                  </a:cubicBezTo>
                  <a:cubicBezTo>
                    <a:pt x="5216" y="10430"/>
                    <a:pt x="4978" y="10370"/>
                    <a:pt x="4823" y="10275"/>
                  </a:cubicBezTo>
                  <a:cubicBezTo>
                    <a:pt x="4739" y="10239"/>
                    <a:pt x="4680" y="10192"/>
                    <a:pt x="4644" y="10132"/>
                  </a:cubicBezTo>
                  <a:lnTo>
                    <a:pt x="4644" y="10132"/>
                  </a:lnTo>
                  <a:cubicBezTo>
                    <a:pt x="4704" y="10144"/>
                    <a:pt x="4763" y="10144"/>
                    <a:pt x="4823" y="10144"/>
                  </a:cubicBezTo>
                  <a:cubicBezTo>
                    <a:pt x="5013" y="10144"/>
                    <a:pt x="5216" y="10096"/>
                    <a:pt x="5454" y="10001"/>
                  </a:cubicBezTo>
                  <a:close/>
                  <a:moveTo>
                    <a:pt x="1184" y="0"/>
                  </a:moveTo>
                  <a:cubicBezTo>
                    <a:pt x="1083" y="0"/>
                    <a:pt x="985" y="30"/>
                    <a:pt x="906" y="95"/>
                  </a:cubicBezTo>
                  <a:cubicBezTo>
                    <a:pt x="775" y="202"/>
                    <a:pt x="691" y="345"/>
                    <a:pt x="691" y="512"/>
                  </a:cubicBezTo>
                  <a:cubicBezTo>
                    <a:pt x="787" y="2417"/>
                    <a:pt x="1310" y="3822"/>
                    <a:pt x="1370" y="3977"/>
                  </a:cubicBezTo>
                  <a:cubicBezTo>
                    <a:pt x="727" y="4834"/>
                    <a:pt x="251" y="5905"/>
                    <a:pt x="13" y="7132"/>
                  </a:cubicBezTo>
                  <a:cubicBezTo>
                    <a:pt x="1" y="7215"/>
                    <a:pt x="36" y="7298"/>
                    <a:pt x="132" y="7310"/>
                  </a:cubicBezTo>
                  <a:cubicBezTo>
                    <a:pt x="501" y="7418"/>
                    <a:pt x="894" y="7537"/>
                    <a:pt x="1096" y="7596"/>
                  </a:cubicBezTo>
                  <a:lnTo>
                    <a:pt x="953" y="8251"/>
                  </a:lnTo>
                  <a:cubicBezTo>
                    <a:pt x="929" y="8322"/>
                    <a:pt x="977" y="8418"/>
                    <a:pt x="1049" y="8441"/>
                  </a:cubicBezTo>
                  <a:cubicBezTo>
                    <a:pt x="1072" y="8441"/>
                    <a:pt x="2703" y="8953"/>
                    <a:pt x="3727" y="9513"/>
                  </a:cubicBezTo>
                  <a:cubicBezTo>
                    <a:pt x="3835" y="9680"/>
                    <a:pt x="3966" y="9834"/>
                    <a:pt x="4144" y="9930"/>
                  </a:cubicBezTo>
                  <a:cubicBezTo>
                    <a:pt x="4180" y="9965"/>
                    <a:pt x="4227" y="9977"/>
                    <a:pt x="4287" y="10013"/>
                  </a:cubicBezTo>
                  <a:cubicBezTo>
                    <a:pt x="4299" y="10406"/>
                    <a:pt x="4799" y="10727"/>
                    <a:pt x="5454" y="10727"/>
                  </a:cubicBezTo>
                  <a:cubicBezTo>
                    <a:pt x="6109" y="10727"/>
                    <a:pt x="6621" y="10406"/>
                    <a:pt x="6633" y="10013"/>
                  </a:cubicBezTo>
                  <a:cubicBezTo>
                    <a:pt x="6680" y="9977"/>
                    <a:pt x="6728" y="9965"/>
                    <a:pt x="6764" y="9930"/>
                  </a:cubicBezTo>
                  <a:cubicBezTo>
                    <a:pt x="6942" y="9834"/>
                    <a:pt x="7085" y="9680"/>
                    <a:pt x="7180" y="9513"/>
                  </a:cubicBezTo>
                  <a:cubicBezTo>
                    <a:pt x="8228" y="8953"/>
                    <a:pt x="9847" y="8441"/>
                    <a:pt x="9859" y="8441"/>
                  </a:cubicBezTo>
                  <a:cubicBezTo>
                    <a:pt x="9942" y="8418"/>
                    <a:pt x="10002" y="8346"/>
                    <a:pt x="9966" y="8251"/>
                  </a:cubicBezTo>
                  <a:lnTo>
                    <a:pt x="9823" y="7596"/>
                  </a:lnTo>
                  <a:cubicBezTo>
                    <a:pt x="10014" y="7537"/>
                    <a:pt x="10419" y="7418"/>
                    <a:pt x="10788" y="7310"/>
                  </a:cubicBezTo>
                  <a:cubicBezTo>
                    <a:pt x="10847" y="7298"/>
                    <a:pt x="10895" y="7227"/>
                    <a:pt x="10871" y="7132"/>
                  </a:cubicBezTo>
                  <a:cubicBezTo>
                    <a:pt x="10633" y="5905"/>
                    <a:pt x="10181" y="4834"/>
                    <a:pt x="9526" y="3989"/>
                  </a:cubicBezTo>
                  <a:cubicBezTo>
                    <a:pt x="9585" y="3822"/>
                    <a:pt x="10121" y="2405"/>
                    <a:pt x="10193" y="512"/>
                  </a:cubicBezTo>
                  <a:cubicBezTo>
                    <a:pt x="10193" y="357"/>
                    <a:pt x="10121" y="190"/>
                    <a:pt x="9978" y="95"/>
                  </a:cubicBezTo>
                  <a:cubicBezTo>
                    <a:pt x="9898" y="30"/>
                    <a:pt x="9801" y="0"/>
                    <a:pt x="9699" y="0"/>
                  </a:cubicBezTo>
                  <a:cubicBezTo>
                    <a:pt x="9634" y="0"/>
                    <a:pt x="9567" y="12"/>
                    <a:pt x="9502" y="36"/>
                  </a:cubicBezTo>
                  <a:cubicBezTo>
                    <a:pt x="8930" y="262"/>
                    <a:pt x="7799" y="821"/>
                    <a:pt x="6740" y="2095"/>
                  </a:cubicBezTo>
                  <a:cubicBezTo>
                    <a:pt x="6323" y="1988"/>
                    <a:pt x="5894" y="1929"/>
                    <a:pt x="5442" y="1929"/>
                  </a:cubicBezTo>
                  <a:cubicBezTo>
                    <a:pt x="5001" y="1929"/>
                    <a:pt x="4561" y="1988"/>
                    <a:pt x="4144" y="2095"/>
                  </a:cubicBezTo>
                  <a:cubicBezTo>
                    <a:pt x="3096" y="821"/>
                    <a:pt x="1965" y="262"/>
                    <a:pt x="1382" y="36"/>
                  </a:cubicBezTo>
                  <a:cubicBezTo>
                    <a:pt x="1317" y="12"/>
                    <a:pt x="1250" y="0"/>
                    <a:pt x="1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5" name="Google Shape;12935;p67"/>
            <p:cNvSpPr/>
            <p:nvPr/>
          </p:nvSpPr>
          <p:spPr>
            <a:xfrm>
              <a:off x="6977677" y="1667154"/>
              <a:ext cx="48416" cy="59456"/>
            </a:xfrm>
            <a:custGeom>
              <a:rect b="b" l="l" r="r" t="t"/>
              <a:pathLst>
                <a:path extrusionOk="0" h="1858" w="1513">
                  <a:moveTo>
                    <a:pt x="751" y="0"/>
                  </a:moveTo>
                  <a:cubicBezTo>
                    <a:pt x="334" y="0"/>
                    <a:pt x="1" y="346"/>
                    <a:pt x="1" y="762"/>
                  </a:cubicBezTo>
                  <a:lnTo>
                    <a:pt x="1" y="1096"/>
                  </a:lnTo>
                  <a:cubicBezTo>
                    <a:pt x="1" y="1524"/>
                    <a:pt x="334" y="1858"/>
                    <a:pt x="751" y="1858"/>
                  </a:cubicBezTo>
                  <a:cubicBezTo>
                    <a:pt x="1167" y="1858"/>
                    <a:pt x="1513" y="1524"/>
                    <a:pt x="1513" y="1096"/>
                  </a:cubicBezTo>
                  <a:lnTo>
                    <a:pt x="1513" y="762"/>
                  </a:lnTo>
                  <a:cubicBezTo>
                    <a:pt x="1501" y="643"/>
                    <a:pt x="1489" y="536"/>
                    <a:pt x="1429" y="429"/>
                  </a:cubicBezTo>
                  <a:cubicBezTo>
                    <a:pt x="1395" y="378"/>
                    <a:pt x="1342" y="338"/>
                    <a:pt x="1284" y="338"/>
                  </a:cubicBezTo>
                  <a:cubicBezTo>
                    <a:pt x="1261" y="338"/>
                    <a:pt x="1238" y="344"/>
                    <a:pt x="1215" y="358"/>
                  </a:cubicBezTo>
                  <a:cubicBezTo>
                    <a:pt x="1144" y="405"/>
                    <a:pt x="1096" y="489"/>
                    <a:pt x="1144" y="560"/>
                  </a:cubicBezTo>
                  <a:cubicBezTo>
                    <a:pt x="1179" y="620"/>
                    <a:pt x="1191" y="679"/>
                    <a:pt x="1191" y="762"/>
                  </a:cubicBezTo>
                  <a:lnTo>
                    <a:pt x="1191" y="1096"/>
                  </a:lnTo>
                  <a:cubicBezTo>
                    <a:pt x="1191" y="1346"/>
                    <a:pt x="1001" y="1536"/>
                    <a:pt x="751" y="1536"/>
                  </a:cubicBezTo>
                  <a:cubicBezTo>
                    <a:pt x="524" y="1536"/>
                    <a:pt x="322" y="1334"/>
                    <a:pt x="322" y="1096"/>
                  </a:cubicBezTo>
                  <a:lnTo>
                    <a:pt x="322" y="762"/>
                  </a:lnTo>
                  <a:cubicBezTo>
                    <a:pt x="322" y="524"/>
                    <a:pt x="512" y="334"/>
                    <a:pt x="751" y="334"/>
                  </a:cubicBezTo>
                  <a:cubicBezTo>
                    <a:pt x="846" y="334"/>
                    <a:pt x="917" y="250"/>
                    <a:pt x="917" y="167"/>
                  </a:cubicBezTo>
                  <a:cubicBezTo>
                    <a:pt x="917" y="72"/>
                    <a:pt x="846" y="0"/>
                    <a:pt x="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6" name="Google Shape;12936;p67"/>
            <p:cNvSpPr/>
            <p:nvPr/>
          </p:nvSpPr>
          <p:spPr>
            <a:xfrm>
              <a:off x="7113709" y="1667154"/>
              <a:ext cx="48800" cy="59456"/>
            </a:xfrm>
            <a:custGeom>
              <a:rect b="b" l="l" r="r" t="t"/>
              <a:pathLst>
                <a:path extrusionOk="0" h="1858" w="1525">
                  <a:moveTo>
                    <a:pt x="762" y="0"/>
                  </a:moveTo>
                  <a:cubicBezTo>
                    <a:pt x="345" y="0"/>
                    <a:pt x="0" y="346"/>
                    <a:pt x="0" y="762"/>
                  </a:cubicBezTo>
                  <a:lnTo>
                    <a:pt x="0" y="1096"/>
                  </a:lnTo>
                  <a:cubicBezTo>
                    <a:pt x="0" y="1524"/>
                    <a:pt x="345" y="1858"/>
                    <a:pt x="762" y="1858"/>
                  </a:cubicBezTo>
                  <a:cubicBezTo>
                    <a:pt x="1179" y="1858"/>
                    <a:pt x="1524" y="1524"/>
                    <a:pt x="1524" y="1096"/>
                  </a:cubicBezTo>
                  <a:lnTo>
                    <a:pt x="1524" y="762"/>
                  </a:lnTo>
                  <a:cubicBezTo>
                    <a:pt x="1512" y="643"/>
                    <a:pt x="1476" y="536"/>
                    <a:pt x="1429" y="429"/>
                  </a:cubicBezTo>
                  <a:cubicBezTo>
                    <a:pt x="1403" y="378"/>
                    <a:pt x="1346" y="338"/>
                    <a:pt x="1290" y="338"/>
                  </a:cubicBezTo>
                  <a:cubicBezTo>
                    <a:pt x="1268" y="338"/>
                    <a:pt x="1246" y="344"/>
                    <a:pt x="1226" y="358"/>
                  </a:cubicBezTo>
                  <a:cubicBezTo>
                    <a:pt x="1143" y="405"/>
                    <a:pt x="1107" y="489"/>
                    <a:pt x="1143" y="560"/>
                  </a:cubicBezTo>
                  <a:cubicBezTo>
                    <a:pt x="1179" y="620"/>
                    <a:pt x="1191" y="679"/>
                    <a:pt x="1191" y="762"/>
                  </a:cubicBezTo>
                  <a:lnTo>
                    <a:pt x="1191" y="1096"/>
                  </a:lnTo>
                  <a:cubicBezTo>
                    <a:pt x="1191" y="1346"/>
                    <a:pt x="1000" y="1536"/>
                    <a:pt x="762" y="1536"/>
                  </a:cubicBezTo>
                  <a:cubicBezTo>
                    <a:pt x="524" y="1536"/>
                    <a:pt x="333" y="1334"/>
                    <a:pt x="333" y="1096"/>
                  </a:cubicBezTo>
                  <a:lnTo>
                    <a:pt x="333" y="762"/>
                  </a:lnTo>
                  <a:cubicBezTo>
                    <a:pt x="333" y="524"/>
                    <a:pt x="524" y="334"/>
                    <a:pt x="762" y="334"/>
                  </a:cubicBezTo>
                  <a:cubicBezTo>
                    <a:pt x="845" y="334"/>
                    <a:pt x="929" y="250"/>
                    <a:pt x="929" y="167"/>
                  </a:cubicBezTo>
                  <a:cubicBezTo>
                    <a:pt x="929" y="72"/>
                    <a:pt x="845" y="0"/>
                    <a:pt x="7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37" name="Google Shape;12937;p67"/>
          <p:cNvGrpSpPr/>
          <p:nvPr/>
        </p:nvGrpSpPr>
        <p:grpSpPr>
          <a:xfrm>
            <a:off x="4147597" y="1505458"/>
            <a:ext cx="347904" cy="336992"/>
            <a:chOff x="4147597" y="1505458"/>
            <a:chExt cx="347904" cy="336992"/>
          </a:xfrm>
        </p:grpSpPr>
        <p:sp>
          <p:nvSpPr>
            <p:cNvPr id="12938" name="Google Shape;12938;p67"/>
            <p:cNvSpPr/>
            <p:nvPr/>
          </p:nvSpPr>
          <p:spPr>
            <a:xfrm>
              <a:off x="4293901" y="1707410"/>
              <a:ext cx="22528" cy="15392"/>
            </a:xfrm>
            <a:custGeom>
              <a:rect b="b" l="l" r="r" t="t"/>
              <a:pathLst>
                <a:path extrusionOk="0" h="481" w="704">
                  <a:moveTo>
                    <a:pt x="182" y="1"/>
                  </a:moveTo>
                  <a:cubicBezTo>
                    <a:pt x="124" y="1"/>
                    <a:pt x="65" y="32"/>
                    <a:pt x="49" y="100"/>
                  </a:cubicBezTo>
                  <a:cubicBezTo>
                    <a:pt x="1" y="171"/>
                    <a:pt x="37" y="278"/>
                    <a:pt x="120" y="302"/>
                  </a:cubicBezTo>
                  <a:lnTo>
                    <a:pt x="465" y="469"/>
                  </a:lnTo>
                  <a:cubicBezTo>
                    <a:pt x="489" y="481"/>
                    <a:pt x="513" y="481"/>
                    <a:pt x="537" y="481"/>
                  </a:cubicBezTo>
                  <a:cubicBezTo>
                    <a:pt x="596" y="481"/>
                    <a:pt x="656" y="457"/>
                    <a:pt x="691" y="397"/>
                  </a:cubicBezTo>
                  <a:cubicBezTo>
                    <a:pt x="703" y="326"/>
                    <a:pt x="668" y="219"/>
                    <a:pt x="596" y="183"/>
                  </a:cubicBezTo>
                  <a:lnTo>
                    <a:pt x="251" y="16"/>
                  </a:lnTo>
                  <a:cubicBezTo>
                    <a:pt x="230" y="6"/>
                    <a:pt x="206" y="1"/>
                    <a:pt x="1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39" name="Google Shape;12939;p67"/>
            <p:cNvSpPr/>
            <p:nvPr/>
          </p:nvSpPr>
          <p:spPr>
            <a:xfrm>
              <a:off x="4326669" y="1707250"/>
              <a:ext cx="22528" cy="15168"/>
            </a:xfrm>
            <a:custGeom>
              <a:rect b="b" l="l" r="r" t="t"/>
              <a:pathLst>
                <a:path extrusionOk="0" h="474" w="704">
                  <a:moveTo>
                    <a:pt x="508" y="1"/>
                  </a:moveTo>
                  <a:cubicBezTo>
                    <a:pt x="489" y="1"/>
                    <a:pt x="471" y="4"/>
                    <a:pt x="453" y="10"/>
                  </a:cubicBezTo>
                  <a:lnTo>
                    <a:pt x="108" y="176"/>
                  </a:lnTo>
                  <a:cubicBezTo>
                    <a:pt x="37" y="224"/>
                    <a:pt x="1" y="307"/>
                    <a:pt x="37" y="391"/>
                  </a:cubicBezTo>
                  <a:cubicBezTo>
                    <a:pt x="60" y="438"/>
                    <a:pt x="120" y="474"/>
                    <a:pt x="179" y="474"/>
                  </a:cubicBezTo>
                  <a:cubicBezTo>
                    <a:pt x="215" y="474"/>
                    <a:pt x="227" y="474"/>
                    <a:pt x="263" y="462"/>
                  </a:cubicBezTo>
                  <a:lnTo>
                    <a:pt x="596" y="295"/>
                  </a:lnTo>
                  <a:cubicBezTo>
                    <a:pt x="656" y="271"/>
                    <a:pt x="703" y="164"/>
                    <a:pt x="656" y="93"/>
                  </a:cubicBezTo>
                  <a:cubicBezTo>
                    <a:pt x="629" y="30"/>
                    <a:pt x="567"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0" name="Google Shape;12940;p67"/>
            <p:cNvSpPr/>
            <p:nvPr/>
          </p:nvSpPr>
          <p:spPr>
            <a:xfrm>
              <a:off x="4147597" y="1505458"/>
              <a:ext cx="347904" cy="336992"/>
            </a:xfrm>
            <a:custGeom>
              <a:rect b="b" l="l" r="r" t="t"/>
              <a:pathLst>
                <a:path extrusionOk="0" h="10531" w="10872">
                  <a:moveTo>
                    <a:pt x="1525" y="3387"/>
                  </a:moveTo>
                  <a:cubicBezTo>
                    <a:pt x="1632" y="3387"/>
                    <a:pt x="1727" y="3398"/>
                    <a:pt x="1834" y="3434"/>
                  </a:cubicBezTo>
                  <a:cubicBezTo>
                    <a:pt x="1751" y="3756"/>
                    <a:pt x="1703" y="4089"/>
                    <a:pt x="1703" y="4422"/>
                  </a:cubicBezTo>
                  <a:cubicBezTo>
                    <a:pt x="1703" y="4720"/>
                    <a:pt x="1608" y="5042"/>
                    <a:pt x="1453" y="5315"/>
                  </a:cubicBezTo>
                  <a:cubicBezTo>
                    <a:pt x="1358" y="5470"/>
                    <a:pt x="1299" y="5613"/>
                    <a:pt x="1239" y="5768"/>
                  </a:cubicBezTo>
                  <a:cubicBezTo>
                    <a:pt x="703" y="5637"/>
                    <a:pt x="322" y="5161"/>
                    <a:pt x="322" y="4589"/>
                  </a:cubicBezTo>
                  <a:cubicBezTo>
                    <a:pt x="322" y="3922"/>
                    <a:pt x="858" y="3387"/>
                    <a:pt x="1525" y="3387"/>
                  </a:cubicBezTo>
                  <a:close/>
                  <a:moveTo>
                    <a:pt x="9347" y="3387"/>
                  </a:moveTo>
                  <a:cubicBezTo>
                    <a:pt x="10026" y="3387"/>
                    <a:pt x="10562" y="3922"/>
                    <a:pt x="10562" y="4589"/>
                  </a:cubicBezTo>
                  <a:cubicBezTo>
                    <a:pt x="10538" y="5161"/>
                    <a:pt x="10157" y="5637"/>
                    <a:pt x="9633" y="5768"/>
                  </a:cubicBezTo>
                  <a:cubicBezTo>
                    <a:pt x="9574" y="5625"/>
                    <a:pt x="9502" y="5470"/>
                    <a:pt x="9431" y="5327"/>
                  </a:cubicBezTo>
                  <a:cubicBezTo>
                    <a:pt x="9264" y="5042"/>
                    <a:pt x="9169" y="4732"/>
                    <a:pt x="9169" y="4434"/>
                  </a:cubicBezTo>
                  <a:cubicBezTo>
                    <a:pt x="9169" y="4089"/>
                    <a:pt x="9133" y="3756"/>
                    <a:pt x="9038" y="3434"/>
                  </a:cubicBezTo>
                  <a:cubicBezTo>
                    <a:pt x="9145" y="3398"/>
                    <a:pt x="9252" y="3387"/>
                    <a:pt x="9347" y="3387"/>
                  </a:cubicBezTo>
                  <a:close/>
                  <a:moveTo>
                    <a:pt x="5656" y="386"/>
                  </a:moveTo>
                  <a:lnTo>
                    <a:pt x="5775" y="886"/>
                  </a:lnTo>
                  <a:cubicBezTo>
                    <a:pt x="5799" y="934"/>
                    <a:pt x="5823" y="982"/>
                    <a:pt x="5871" y="993"/>
                  </a:cubicBezTo>
                  <a:cubicBezTo>
                    <a:pt x="5898" y="1000"/>
                    <a:pt x="5922" y="1007"/>
                    <a:pt x="5946" y="1007"/>
                  </a:cubicBezTo>
                  <a:cubicBezTo>
                    <a:pt x="5964" y="1007"/>
                    <a:pt x="5982" y="1003"/>
                    <a:pt x="6002" y="993"/>
                  </a:cubicBezTo>
                  <a:lnTo>
                    <a:pt x="6633" y="743"/>
                  </a:lnTo>
                  <a:lnTo>
                    <a:pt x="6633" y="1112"/>
                  </a:lnTo>
                  <a:cubicBezTo>
                    <a:pt x="6633" y="1172"/>
                    <a:pt x="6668" y="1232"/>
                    <a:pt x="6728" y="1255"/>
                  </a:cubicBezTo>
                  <a:cubicBezTo>
                    <a:pt x="8014" y="1791"/>
                    <a:pt x="8847" y="3029"/>
                    <a:pt x="8847" y="4411"/>
                  </a:cubicBezTo>
                  <a:cubicBezTo>
                    <a:pt x="8847" y="4768"/>
                    <a:pt x="8954" y="5137"/>
                    <a:pt x="9145" y="5470"/>
                  </a:cubicBezTo>
                  <a:cubicBezTo>
                    <a:pt x="9395" y="5923"/>
                    <a:pt x="9526" y="6399"/>
                    <a:pt x="9526" y="6887"/>
                  </a:cubicBezTo>
                  <a:cubicBezTo>
                    <a:pt x="9526" y="8732"/>
                    <a:pt x="7680" y="10221"/>
                    <a:pt x="5442" y="10221"/>
                  </a:cubicBezTo>
                  <a:cubicBezTo>
                    <a:pt x="3180" y="10221"/>
                    <a:pt x="1346" y="8732"/>
                    <a:pt x="1346" y="6887"/>
                  </a:cubicBezTo>
                  <a:cubicBezTo>
                    <a:pt x="1346" y="6399"/>
                    <a:pt x="1477" y="5923"/>
                    <a:pt x="1727" y="5470"/>
                  </a:cubicBezTo>
                  <a:cubicBezTo>
                    <a:pt x="1930" y="5149"/>
                    <a:pt x="2025" y="4768"/>
                    <a:pt x="2025" y="4411"/>
                  </a:cubicBezTo>
                  <a:cubicBezTo>
                    <a:pt x="2025" y="3637"/>
                    <a:pt x="2299" y="2863"/>
                    <a:pt x="2787" y="2267"/>
                  </a:cubicBezTo>
                  <a:cubicBezTo>
                    <a:pt x="3275" y="1672"/>
                    <a:pt x="3954" y="1255"/>
                    <a:pt x="4692" y="1101"/>
                  </a:cubicBezTo>
                  <a:cubicBezTo>
                    <a:pt x="4728" y="1101"/>
                    <a:pt x="4751" y="1065"/>
                    <a:pt x="4763" y="1053"/>
                  </a:cubicBezTo>
                  <a:cubicBezTo>
                    <a:pt x="5061" y="743"/>
                    <a:pt x="5359" y="517"/>
                    <a:pt x="5656" y="386"/>
                  </a:cubicBezTo>
                  <a:close/>
                  <a:moveTo>
                    <a:pt x="5754" y="1"/>
                  </a:moveTo>
                  <a:cubicBezTo>
                    <a:pt x="5741" y="1"/>
                    <a:pt x="5729" y="2"/>
                    <a:pt x="5716" y="5"/>
                  </a:cubicBezTo>
                  <a:cubicBezTo>
                    <a:pt x="5335" y="148"/>
                    <a:pt x="4930" y="398"/>
                    <a:pt x="4573" y="779"/>
                  </a:cubicBezTo>
                  <a:cubicBezTo>
                    <a:pt x="3775" y="982"/>
                    <a:pt x="3061" y="1422"/>
                    <a:pt x="2537" y="2065"/>
                  </a:cubicBezTo>
                  <a:cubicBezTo>
                    <a:pt x="2287" y="2375"/>
                    <a:pt x="2073" y="2732"/>
                    <a:pt x="1942" y="3125"/>
                  </a:cubicBezTo>
                  <a:cubicBezTo>
                    <a:pt x="1811" y="3077"/>
                    <a:pt x="1668" y="3065"/>
                    <a:pt x="1525" y="3065"/>
                  </a:cubicBezTo>
                  <a:cubicBezTo>
                    <a:pt x="691" y="3065"/>
                    <a:pt x="1" y="3744"/>
                    <a:pt x="1" y="4577"/>
                  </a:cubicBezTo>
                  <a:cubicBezTo>
                    <a:pt x="1" y="5280"/>
                    <a:pt x="477" y="5875"/>
                    <a:pt x="1132" y="6054"/>
                  </a:cubicBezTo>
                  <a:cubicBezTo>
                    <a:pt x="1061" y="6316"/>
                    <a:pt x="1013" y="6601"/>
                    <a:pt x="1013" y="6887"/>
                  </a:cubicBezTo>
                  <a:cubicBezTo>
                    <a:pt x="1013" y="7863"/>
                    <a:pt x="1477" y="8792"/>
                    <a:pt x="2323" y="9471"/>
                  </a:cubicBezTo>
                  <a:cubicBezTo>
                    <a:pt x="3156" y="10161"/>
                    <a:pt x="4263" y="10530"/>
                    <a:pt x="5442" y="10530"/>
                  </a:cubicBezTo>
                  <a:cubicBezTo>
                    <a:pt x="6609" y="10530"/>
                    <a:pt x="7716" y="10161"/>
                    <a:pt x="8550" y="9471"/>
                  </a:cubicBezTo>
                  <a:cubicBezTo>
                    <a:pt x="9383" y="8792"/>
                    <a:pt x="9859" y="7863"/>
                    <a:pt x="9859" y="6887"/>
                  </a:cubicBezTo>
                  <a:cubicBezTo>
                    <a:pt x="9859" y="6601"/>
                    <a:pt x="9812" y="6339"/>
                    <a:pt x="9740" y="6054"/>
                  </a:cubicBezTo>
                  <a:cubicBezTo>
                    <a:pt x="10395" y="5887"/>
                    <a:pt x="10871" y="5292"/>
                    <a:pt x="10871" y="4589"/>
                  </a:cubicBezTo>
                  <a:cubicBezTo>
                    <a:pt x="10871" y="3756"/>
                    <a:pt x="10181" y="3077"/>
                    <a:pt x="9347" y="3077"/>
                  </a:cubicBezTo>
                  <a:cubicBezTo>
                    <a:pt x="9216" y="3077"/>
                    <a:pt x="9073" y="3089"/>
                    <a:pt x="8931" y="3137"/>
                  </a:cubicBezTo>
                  <a:cubicBezTo>
                    <a:pt x="8835" y="2851"/>
                    <a:pt x="8692" y="2577"/>
                    <a:pt x="8514" y="2327"/>
                  </a:cubicBezTo>
                  <a:cubicBezTo>
                    <a:pt x="8133" y="1755"/>
                    <a:pt x="7585" y="1303"/>
                    <a:pt x="6954" y="1017"/>
                  </a:cubicBezTo>
                  <a:lnTo>
                    <a:pt x="6954" y="517"/>
                  </a:lnTo>
                  <a:cubicBezTo>
                    <a:pt x="6954" y="458"/>
                    <a:pt x="6930" y="410"/>
                    <a:pt x="6883" y="374"/>
                  </a:cubicBezTo>
                  <a:cubicBezTo>
                    <a:pt x="6855" y="360"/>
                    <a:pt x="6823" y="355"/>
                    <a:pt x="6792" y="355"/>
                  </a:cubicBezTo>
                  <a:cubicBezTo>
                    <a:pt x="6769" y="355"/>
                    <a:pt x="6748" y="357"/>
                    <a:pt x="6728" y="362"/>
                  </a:cubicBezTo>
                  <a:lnTo>
                    <a:pt x="6049" y="636"/>
                  </a:lnTo>
                  <a:lnTo>
                    <a:pt x="5930" y="124"/>
                  </a:lnTo>
                  <a:cubicBezTo>
                    <a:pt x="5918" y="77"/>
                    <a:pt x="5883" y="53"/>
                    <a:pt x="5859" y="29"/>
                  </a:cubicBezTo>
                  <a:cubicBezTo>
                    <a:pt x="5824" y="12"/>
                    <a:pt x="5789" y="1"/>
                    <a:pt x="575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1" name="Google Shape;12941;p67"/>
            <p:cNvSpPr/>
            <p:nvPr/>
          </p:nvSpPr>
          <p:spPr>
            <a:xfrm>
              <a:off x="4250477" y="1641618"/>
              <a:ext cx="43456" cy="48032"/>
            </a:xfrm>
            <a:custGeom>
              <a:rect b="b" l="l" r="r" t="t"/>
              <a:pathLst>
                <a:path extrusionOk="0" h="1501" w="1358">
                  <a:moveTo>
                    <a:pt x="679" y="1"/>
                  </a:moveTo>
                  <a:cubicBezTo>
                    <a:pt x="298" y="1"/>
                    <a:pt x="1" y="298"/>
                    <a:pt x="1" y="667"/>
                  </a:cubicBezTo>
                  <a:lnTo>
                    <a:pt x="1" y="834"/>
                  </a:lnTo>
                  <a:cubicBezTo>
                    <a:pt x="1" y="1203"/>
                    <a:pt x="298" y="1501"/>
                    <a:pt x="679" y="1501"/>
                  </a:cubicBezTo>
                  <a:cubicBezTo>
                    <a:pt x="1048" y="1501"/>
                    <a:pt x="1346" y="1203"/>
                    <a:pt x="1346" y="834"/>
                  </a:cubicBezTo>
                  <a:lnTo>
                    <a:pt x="1346" y="667"/>
                  </a:lnTo>
                  <a:cubicBezTo>
                    <a:pt x="1358" y="596"/>
                    <a:pt x="1286" y="513"/>
                    <a:pt x="1191" y="513"/>
                  </a:cubicBezTo>
                  <a:cubicBezTo>
                    <a:pt x="1108" y="513"/>
                    <a:pt x="1036" y="596"/>
                    <a:pt x="1036" y="679"/>
                  </a:cubicBezTo>
                  <a:lnTo>
                    <a:pt x="1036" y="846"/>
                  </a:lnTo>
                  <a:cubicBezTo>
                    <a:pt x="1036" y="1037"/>
                    <a:pt x="870" y="1203"/>
                    <a:pt x="679" y="1203"/>
                  </a:cubicBezTo>
                  <a:cubicBezTo>
                    <a:pt x="477" y="1203"/>
                    <a:pt x="322" y="1037"/>
                    <a:pt x="322" y="846"/>
                  </a:cubicBezTo>
                  <a:lnTo>
                    <a:pt x="322" y="679"/>
                  </a:lnTo>
                  <a:cubicBezTo>
                    <a:pt x="322" y="489"/>
                    <a:pt x="477" y="322"/>
                    <a:pt x="679" y="322"/>
                  </a:cubicBezTo>
                  <a:cubicBezTo>
                    <a:pt x="763" y="322"/>
                    <a:pt x="834" y="251"/>
                    <a:pt x="834" y="156"/>
                  </a:cubicBezTo>
                  <a:cubicBezTo>
                    <a:pt x="834" y="72"/>
                    <a:pt x="763"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2" name="Google Shape;12942;p67"/>
            <p:cNvSpPr/>
            <p:nvPr/>
          </p:nvSpPr>
          <p:spPr>
            <a:xfrm>
              <a:off x="4348781" y="1641618"/>
              <a:ext cx="43456" cy="48032"/>
            </a:xfrm>
            <a:custGeom>
              <a:rect b="b" l="l" r="r" t="t"/>
              <a:pathLst>
                <a:path extrusionOk="0" h="1501" w="1358">
                  <a:moveTo>
                    <a:pt x="667" y="1"/>
                  </a:moveTo>
                  <a:cubicBezTo>
                    <a:pt x="298" y="1"/>
                    <a:pt x="0" y="298"/>
                    <a:pt x="0" y="667"/>
                  </a:cubicBezTo>
                  <a:lnTo>
                    <a:pt x="0" y="834"/>
                  </a:lnTo>
                  <a:cubicBezTo>
                    <a:pt x="0" y="1203"/>
                    <a:pt x="298" y="1501"/>
                    <a:pt x="667" y="1501"/>
                  </a:cubicBezTo>
                  <a:cubicBezTo>
                    <a:pt x="1036" y="1501"/>
                    <a:pt x="1334" y="1203"/>
                    <a:pt x="1334" y="834"/>
                  </a:cubicBezTo>
                  <a:lnTo>
                    <a:pt x="1334" y="667"/>
                  </a:lnTo>
                  <a:cubicBezTo>
                    <a:pt x="1358" y="596"/>
                    <a:pt x="1274" y="513"/>
                    <a:pt x="1191" y="513"/>
                  </a:cubicBezTo>
                  <a:cubicBezTo>
                    <a:pt x="1096" y="513"/>
                    <a:pt x="1024" y="596"/>
                    <a:pt x="1024" y="679"/>
                  </a:cubicBezTo>
                  <a:lnTo>
                    <a:pt x="1024" y="846"/>
                  </a:lnTo>
                  <a:cubicBezTo>
                    <a:pt x="1024" y="1037"/>
                    <a:pt x="858" y="1203"/>
                    <a:pt x="667" y="1203"/>
                  </a:cubicBezTo>
                  <a:cubicBezTo>
                    <a:pt x="477" y="1203"/>
                    <a:pt x="310" y="1037"/>
                    <a:pt x="310" y="846"/>
                  </a:cubicBezTo>
                  <a:lnTo>
                    <a:pt x="310" y="679"/>
                  </a:lnTo>
                  <a:cubicBezTo>
                    <a:pt x="310" y="489"/>
                    <a:pt x="477" y="322"/>
                    <a:pt x="667" y="322"/>
                  </a:cubicBezTo>
                  <a:cubicBezTo>
                    <a:pt x="762" y="322"/>
                    <a:pt x="834" y="251"/>
                    <a:pt x="834" y="156"/>
                  </a:cubicBezTo>
                  <a:cubicBezTo>
                    <a:pt x="834" y="72"/>
                    <a:pt x="762"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3" name="Google Shape;12943;p67"/>
            <p:cNvSpPr/>
            <p:nvPr/>
          </p:nvSpPr>
          <p:spPr>
            <a:xfrm>
              <a:off x="4261517" y="1739922"/>
              <a:ext cx="119680" cy="59840"/>
            </a:xfrm>
            <a:custGeom>
              <a:rect b="b" l="l" r="r" t="t"/>
              <a:pathLst>
                <a:path extrusionOk="0" h="1870" w="3740">
                  <a:moveTo>
                    <a:pt x="3394" y="322"/>
                  </a:moveTo>
                  <a:cubicBezTo>
                    <a:pt x="3370" y="643"/>
                    <a:pt x="3192" y="941"/>
                    <a:pt x="2918" y="1167"/>
                  </a:cubicBezTo>
                  <a:cubicBezTo>
                    <a:pt x="2727" y="774"/>
                    <a:pt x="2323" y="513"/>
                    <a:pt x="1858" y="513"/>
                  </a:cubicBezTo>
                  <a:cubicBezTo>
                    <a:pt x="1418" y="513"/>
                    <a:pt x="1013" y="763"/>
                    <a:pt x="810" y="1167"/>
                  </a:cubicBezTo>
                  <a:cubicBezTo>
                    <a:pt x="549" y="941"/>
                    <a:pt x="370" y="655"/>
                    <a:pt x="334" y="322"/>
                  </a:cubicBezTo>
                  <a:close/>
                  <a:moveTo>
                    <a:pt x="1858" y="834"/>
                  </a:moveTo>
                  <a:cubicBezTo>
                    <a:pt x="2204" y="834"/>
                    <a:pt x="2513" y="1048"/>
                    <a:pt x="2644" y="1346"/>
                  </a:cubicBezTo>
                  <a:cubicBezTo>
                    <a:pt x="2477" y="1429"/>
                    <a:pt x="2263" y="1501"/>
                    <a:pt x="2025" y="1525"/>
                  </a:cubicBezTo>
                  <a:lnTo>
                    <a:pt x="2025" y="1346"/>
                  </a:lnTo>
                  <a:cubicBezTo>
                    <a:pt x="2025" y="1251"/>
                    <a:pt x="1953" y="1179"/>
                    <a:pt x="1858" y="1179"/>
                  </a:cubicBezTo>
                  <a:cubicBezTo>
                    <a:pt x="1775" y="1179"/>
                    <a:pt x="1703" y="1251"/>
                    <a:pt x="1703" y="1346"/>
                  </a:cubicBezTo>
                  <a:lnTo>
                    <a:pt x="1703" y="1525"/>
                  </a:lnTo>
                  <a:cubicBezTo>
                    <a:pt x="1477" y="1501"/>
                    <a:pt x="1251" y="1429"/>
                    <a:pt x="1072" y="1346"/>
                  </a:cubicBezTo>
                  <a:cubicBezTo>
                    <a:pt x="1203" y="1036"/>
                    <a:pt x="1525" y="834"/>
                    <a:pt x="1858" y="834"/>
                  </a:cubicBezTo>
                  <a:close/>
                  <a:moveTo>
                    <a:pt x="168" y="1"/>
                  </a:moveTo>
                  <a:cubicBezTo>
                    <a:pt x="72" y="1"/>
                    <a:pt x="1" y="84"/>
                    <a:pt x="1" y="167"/>
                  </a:cubicBezTo>
                  <a:cubicBezTo>
                    <a:pt x="1" y="1108"/>
                    <a:pt x="834" y="1870"/>
                    <a:pt x="1858" y="1870"/>
                  </a:cubicBezTo>
                  <a:cubicBezTo>
                    <a:pt x="2894" y="1870"/>
                    <a:pt x="3728" y="1108"/>
                    <a:pt x="3728" y="167"/>
                  </a:cubicBezTo>
                  <a:cubicBezTo>
                    <a:pt x="3739" y="84"/>
                    <a:pt x="3668" y="1"/>
                    <a:pt x="3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4" name="Google Shape;12944;p67"/>
            <p:cNvSpPr/>
            <p:nvPr/>
          </p:nvSpPr>
          <p:spPr>
            <a:xfrm>
              <a:off x="4221517" y="1614482"/>
              <a:ext cx="199296" cy="206624"/>
            </a:xfrm>
            <a:custGeom>
              <a:rect b="b" l="l" r="r" t="t"/>
              <a:pathLst>
                <a:path extrusionOk="0" h="6457" w="6228">
                  <a:moveTo>
                    <a:pt x="1764" y="1"/>
                  </a:moveTo>
                  <a:cubicBezTo>
                    <a:pt x="1669" y="1"/>
                    <a:pt x="1573" y="9"/>
                    <a:pt x="1477" y="27"/>
                  </a:cubicBezTo>
                  <a:cubicBezTo>
                    <a:pt x="763" y="134"/>
                    <a:pt x="191" y="706"/>
                    <a:pt x="72" y="1420"/>
                  </a:cubicBezTo>
                  <a:cubicBezTo>
                    <a:pt x="1" y="1920"/>
                    <a:pt x="132" y="2408"/>
                    <a:pt x="453" y="2778"/>
                  </a:cubicBezTo>
                  <a:cubicBezTo>
                    <a:pt x="632" y="2992"/>
                    <a:pt x="656" y="3266"/>
                    <a:pt x="548" y="3528"/>
                  </a:cubicBezTo>
                  <a:cubicBezTo>
                    <a:pt x="453" y="3766"/>
                    <a:pt x="406" y="4004"/>
                    <a:pt x="406" y="4254"/>
                  </a:cubicBezTo>
                  <a:cubicBezTo>
                    <a:pt x="406" y="5468"/>
                    <a:pt x="1620" y="6457"/>
                    <a:pt x="3108" y="6457"/>
                  </a:cubicBezTo>
                  <a:cubicBezTo>
                    <a:pt x="4597" y="6457"/>
                    <a:pt x="5823" y="5468"/>
                    <a:pt x="5823" y="4254"/>
                  </a:cubicBezTo>
                  <a:cubicBezTo>
                    <a:pt x="5823" y="4004"/>
                    <a:pt x="5775" y="3766"/>
                    <a:pt x="5668" y="3528"/>
                  </a:cubicBezTo>
                  <a:cubicBezTo>
                    <a:pt x="5573" y="3266"/>
                    <a:pt x="5609" y="2992"/>
                    <a:pt x="5775" y="2778"/>
                  </a:cubicBezTo>
                  <a:cubicBezTo>
                    <a:pt x="6085" y="2408"/>
                    <a:pt x="6228" y="1920"/>
                    <a:pt x="6144" y="1420"/>
                  </a:cubicBezTo>
                  <a:cubicBezTo>
                    <a:pt x="6109" y="1146"/>
                    <a:pt x="5990" y="861"/>
                    <a:pt x="5787" y="634"/>
                  </a:cubicBezTo>
                  <a:cubicBezTo>
                    <a:pt x="5754" y="595"/>
                    <a:pt x="5714" y="577"/>
                    <a:pt x="5673" y="577"/>
                  </a:cubicBezTo>
                  <a:cubicBezTo>
                    <a:pt x="5639" y="577"/>
                    <a:pt x="5605" y="589"/>
                    <a:pt x="5573" y="611"/>
                  </a:cubicBezTo>
                  <a:cubicBezTo>
                    <a:pt x="5489" y="658"/>
                    <a:pt x="5489" y="753"/>
                    <a:pt x="5537" y="825"/>
                  </a:cubicBezTo>
                  <a:cubicBezTo>
                    <a:pt x="5692" y="1027"/>
                    <a:pt x="5787" y="1230"/>
                    <a:pt x="5823" y="1468"/>
                  </a:cubicBezTo>
                  <a:cubicBezTo>
                    <a:pt x="5882" y="1873"/>
                    <a:pt x="5775" y="2254"/>
                    <a:pt x="5525" y="2575"/>
                  </a:cubicBezTo>
                  <a:cubicBezTo>
                    <a:pt x="5263" y="2873"/>
                    <a:pt x="5216" y="3290"/>
                    <a:pt x="5370" y="3635"/>
                  </a:cubicBezTo>
                  <a:cubicBezTo>
                    <a:pt x="5466" y="3837"/>
                    <a:pt x="5513" y="4040"/>
                    <a:pt x="5513" y="4254"/>
                  </a:cubicBezTo>
                  <a:cubicBezTo>
                    <a:pt x="5513" y="5290"/>
                    <a:pt x="4430" y="6123"/>
                    <a:pt x="3108" y="6123"/>
                  </a:cubicBezTo>
                  <a:cubicBezTo>
                    <a:pt x="1787" y="6123"/>
                    <a:pt x="715" y="5278"/>
                    <a:pt x="715" y="4254"/>
                  </a:cubicBezTo>
                  <a:cubicBezTo>
                    <a:pt x="715" y="4040"/>
                    <a:pt x="763" y="3837"/>
                    <a:pt x="846" y="3635"/>
                  </a:cubicBezTo>
                  <a:cubicBezTo>
                    <a:pt x="1013" y="3290"/>
                    <a:pt x="953" y="2873"/>
                    <a:pt x="703" y="2575"/>
                  </a:cubicBezTo>
                  <a:cubicBezTo>
                    <a:pt x="441" y="2254"/>
                    <a:pt x="346" y="1873"/>
                    <a:pt x="406" y="1468"/>
                  </a:cubicBezTo>
                  <a:cubicBezTo>
                    <a:pt x="489" y="884"/>
                    <a:pt x="953" y="432"/>
                    <a:pt x="1537" y="337"/>
                  </a:cubicBezTo>
                  <a:cubicBezTo>
                    <a:pt x="1606" y="327"/>
                    <a:pt x="1676" y="322"/>
                    <a:pt x="1746" y="322"/>
                  </a:cubicBezTo>
                  <a:cubicBezTo>
                    <a:pt x="2090" y="322"/>
                    <a:pt x="2422" y="444"/>
                    <a:pt x="2680" y="682"/>
                  </a:cubicBezTo>
                  <a:cubicBezTo>
                    <a:pt x="2805" y="795"/>
                    <a:pt x="2962" y="852"/>
                    <a:pt x="3120" y="852"/>
                  </a:cubicBezTo>
                  <a:cubicBezTo>
                    <a:pt x="3278" y="852"/>
                    <a:pt x="3436" y="795"/>
                    <a:pt x="3561" y="682"/>
                  </a:cubicBezTo>
                  <a:cubicBezTo>
                    <a:pt x="3818" y="444"/>
                    <a:pt x="4150" y="322"/>
                    <a:pt x="4495" y="322"/>
                  </a:cubicBezTo>
                  <a:cubicBezTo>
                    <a:pt x="4564" y="322"/>
                    <a:pt x="4634" y="327"/>
                    <a:pt x="4704" y="337"/>
                  </a:cubicBezTo>
                  <a:cubicBezTo>
                    <a:pt x="4835" y="349"/>
                    <a:pt x="4966" y="396"/>
                    <a:pt x="5097" y="456"/>
                  </a:cubicBezTo>
                  <a:cubicBezTo>
                    <a:pt x="5117" y="469"/>
                    <a:pt x="5139" y="475"/>
                    <a:pt x="5162" y="475"/>
                  </a:cubicBezTo>
                  <a:cubicBezTo>
                    <a:pt x="5221" y="475"/>
                    <a:pt x="5282" y="436"/>
                    <a:pt x="5299" y="384"/>
                  </a:cubicBezTo>
                  <a:cubicBezTo>
                    <a:pt x="5323" y="313"/>
                    <a:pt x="5299" y="206"/>
                    <a:pt x="5228" y="170"/>
                  </a:cubicBezTo>
                  <a:cubicBezTo>
                    <a:pt x="5073" y="99"/>
                    <a:pt x="4918" y="39"/>
                    <a:pt x="4751" y="27"/>
                  </a:cubicBezTo>
                  <a:cubicBezTo>
                    <a:pt x="4664" y="15"/>
                    <a:pt x="4577" y="9"/>
                    <a:pt x="4491" y="9"/>
                  </a:cubicBezTo>
                  <a:cubicBezTo>
                    <a:pt x="4063" y="9"/>
                    <a:pt x="3662" y="156"/>
                    <a:pt x="3334" y="444"/>
                  </a:cubicBezTo>
                  <a:cubicBezTo>
                    <a:pt x="3275" y="503"/>
                    <a:pt x="3192" y="533"/>
                    <a:pt x="3108" y="533"/>
                  </a:cubicBezTo>
                  <a:cubicBezTo>
                    <a:pt x="3025" y="533"/>
                    <a:pt x="2942" y="503"/>
                    <a:pt x="2882" y="444"/>
                  </a:cubicBezTo>
                  <a:cubicBezTo>
                    <a:pt x="2572" y="163"/>
                    <a:pt x="2176" y="1"/>
                    <a:pt x="17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45" name="Google Shape;12945;p67"/>
          <p:cNvGrpSpPr/>
          <p:nvPr/>
        </p:nvGrpSpPr>
        <p:grpSpPr>
          <a:xfrm>
            <a:off x="2499405" y="1499890"/>
            <a:ext cx="347488" cy="348256"/>
            <a:chOff x="2499405" y="1499890"/>
            <a:chExt cx="347488" cy="348256"/>
          </a:xfrm>
        </p:grpSpPr>
        <p:sp>
          <p:nvSpPr>
            <p:cNvPr id="12946" name="Google Shape;12946;p67"/>
            <p:cNvSpPr/>
            <p:nvPr/>
          </p:nvSpPr>
          <p:spPr>
            <a:xfrm>
              <a:off x="2634669" y="1725842"/>
              <a:ext cx="75840" cy="38496"/>
            </a:xfrm>
            <a:custGeom>
              <a:rect b="b" l="l" r="r" t="t"/>
              <a:pathLst>
                <a:path extrusionOk="0" h="1203" w="2370">
                  <a:moveTo>
                    <a:pt x="1965" y="310"/>
                  </a:moveTo>
                  <a:cubicBezTo>
                    <a:pt x="2012" y="310"/>
                    <a:pt x="2024" y="333"/>
                    <a:pt x="2024" y="357"/>
                  </a:cubicBezTo>
                  <a:cubicBezTo>
                    <a:pt x="2024" y="381"/>
                    <a:pt x="2024" y="417"/>
                    <a:pt x="2000" y="429"/>
                  </a:cubicBezTo>
                  <a:lnTo>
                    <a:pt x="1643" y="726"/>
                  </a:lnTo>
                  <a:cubicBezTo>
                    <a:pt x="1506" y="839"/>
                    <a:pt x="1346" y="896"/>
                    <a:pt x="1185" y="896"/>
                  </a:cubicBezTo>
                  <a:cubicBezTo>
                    <a:pt x="1024" y="896"/>
                    <a:pt x="863" y="839"/>
                    <a:pt x="726" y="726"/>
                  </a:cubicBezTo>
                  <a:lnTo>
                    <a:pt x="369" y="429"/>
                  </a:lnTo>
                  <a:cubicBezTo>
                    <a:pt x="345" y="405"/>
                    <a:pt x="345" y="369"/>
                    <a:pt x="357" y="357"/>
                  </a:cubicBezTo>
                  <a:cubicBezTo>
                    <a:pt x="357" y="333"/>
                    <a:pt x="369" y="310"/>
                    <a:pt x="417" y="310"/>
                  </a:cubicBezTo>
                  <a:close/>
                  <a:moveTo>
                    <a:pt x="417" y="0"/>
                  </a:moveTo>
                  <a:cubicBezTo>
                    <a:pt x="250" y="0"/>
                    <a:pt x="119" y="107"/>
                    <a:pt x="60" y="250"/>
                  </a:cubicBezTo>
                  <a:cubicBezTo>
                    <a:pt x="0" y="405"/>
                    <a:pt x="48" y="560"/>
                    <a:pt x="179" y="667"/>
                  </a:cubicBezTo>
                  <a:lnTo>
                    <a:pt x="536" y="964"/>
                  </a:lnTo>
                  <a:cubicBezTo>
                    <a:pt x="726" y="1131"/>
                    <a:pt x="965" y="1203"/>
                    <a:pt x="1191" y="1203"/>
                  </a:cubicBezTo>
                  <a:cubicBezTo>
                    <a:pt x="1429" y="1203"/>
                    <a:pt x="1655" y="1131"/>
                    <a:pt x="1846" y="964"/>
                  </a:cubicBezTo>
                  <a:lnTo>
                    <a:pt x="2203" y="667"/>
                  </a:lnTo>
                  <a:cubicBezTo>
                    <a:pt x="2322" y="583"/>
                    <a:pt x="2370" y="417"/>
                    <a:pt x="2322" y="250"/>
                  </a:cubicBezTo>
                  <a:cubicBezTo>
                    <a:pt x="2262" y="107"/>
                    <a:pt x="2131" y="0"/>
                    <a:pt x="1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7" name="Google Shape;12947;p67"/>
            <p:cNvSpPr/>
            <p:nvPr/>
          </p:nvSpPr>
          <p:spPr>
            <a:xfrm>
              <a:off x="2596173" y="1658002"/>
              <a:ext cx="43456" cy="48416"/>
            </a:xfrm>
            <a:custGeom>
              <a:rect b="b" l="l" r="r" t="t"/>
              <a:pathLst>
                <a:path extrusionOk="0" h="1513" w="1358">
                  <a:moveTo>
                    <a:pt x="667" y="1"/>
                  </a:moveTo>
                  <a:cubicBezTo>
                    <a:pt x="298" y="1"/>
                    <a:pt x="1" y="298"/>
                    <a:pt x="1" y="679"/>
                  </a:cubicBezTo>
                  <a:lnTo>
                    <a:pt x="1" y="834"/>
                  </a:lnTo>
                  <a:cubicBezTo>
                    <a:pt x="1" y="1215"/>
                    <a:pt x="298" y="1513"/>
                    <a:pt x="667" y="1513"/>
                  </a:cubicBezTo>
                  <a:cubicBezTo>
                    <a:pt x="1036" y="1513"/>
                    <a:pt x="1334" y="1215"/>
                    <a:pt x="1334" y="834"/>
                  </a:cubicBezTo>
                  <a:lnTo>
                    <a:pt x="1334" y="679"/>
                  </a:lnTo>
                  <a:cubicBezTo>
                    <a:pt x="1358" y="584"/>
                    <a:pt x="1275" y="525"/>
                    <a:pt x="1191" y="525"/>
                  </a:cubicBezTo>
                  <a:cubicBezTo>
                    <a:pt x="1096" y="525"/>
                    <a:pt x="1025" y="596"/>
                    <a:pt x="1025" y="691"/>
                  </a:cubicBezTo>
                  <a:lnTo>
                    <a:pt x="1025" y="858"/>
                  </a:lnTo>
                  <a:cubicBezTo>
                    <a:pt x="1025" y="1048"/>
                    <a:pt x="858" y="1215"/>
                    <a:pt x="667" y="1215"/>
                  </a:cubicBezTo>
                  <a:cubicBezTo>
                    <a:pt x="477" y="1215"/>
                    <a:pt x="310" y="1048"/>
                    <a:pt x="310" y="858"/>
                  </a:cubicBezTo>
                  <a:lnTo>
                    <a:pt x="310" y="691"/>
                  </a:lnTo>
                  <a:cubicBezTo>
                    <a:pt x="310" y="501"/>
                    <a:pt x="477" y="334"/>
                    <a:pt x="667" y="334"/>
                  </a:cubicBezTo>
                  <a:cubicBezTo>
                    <a:pt x="763" y="334"/>
                    <a:pt x="834" y="263"/>
                    <a:pt x="834" y="167"/>
                  </a:cubicBezTo>
                  <a:cubicBezTo>
                    <a:pt x="834" y="84"/>
                    <a:pt x="763"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8" name="Google Shape;12948;p67"/>
            <p:cNvSpPr/>
            <p:nvPr/>
          </p:nvSpPr>
          <p:spPr>
            <a:xfrm>
              <a:off x="2705133" y="1658002"/>
              <a:ext cx="43488" cy="48416"/>
            </a:xfrm>
            <a:custGeom>
              <a:rect b="b" l="l" r="r" t="t"/>
              <a:pathLst>
                <a:path extrusionOk="0" h="1513" w="1359">
                  <a:moveTo>
                    <a:pt x="668" y="1"/>
                  </a:moveTo>
                  <a:cubicBezTo>
                    <a:pt x="298" y="1"/>
                    <a:pt x="1" y="298"/>
                    <a:pt x="1" y="679"/>
                  </a:cubicBezTo>
                  <a:lnTo>
                    <a:pt x="1" y="834"/>
                  </a:lnTo>
                  <a:cubicBezTo>
                    <a:pt x="1" y="1215"/>
                    <a:pt x="298" y="1513"/>
                    <a:pt x="668" y="1513"/>
                  </a:cubicBezTo>
                  <a:cubicBezTo>
                    <a:pt x="1037" y="1513"/>
                    <a:pt x="1334" y="1215"/>
                    <a:pt x="1334" y="834"/>
                  </a:cubicBezTo>
                  <a:lnTo>
                    <a:pt x="1334" y="679"/>
                  </a:lnTo>
                  <a:cubicBezTo>
                    <a:pt x="1358" y="584"/>
                    <a:pt x="1287" y="525"/>
                    <a:pt x="1191" y="525"/>
                  </a:cubicBezTo>
                  <a:cubicBezTo>
                    <a:pt x="1096" y="525"/>
                    <a:pt x="1025" y="596"/>
                    <a:pt x="1025" y="691"/>
                  </a:cubicBezTo>
                  <a:lnTo>
                    <a:pt x="1025" y="858"/>
                  </a:lnTo>
                  <a:cubicBezTo>
                    <a:pt x="1025" y="1048"/>
                    <a:pt x="858" y="1215"/>
                    <a:pt x="668" y="1215"/>
                  </a:cubicBezTo>
                  <a:cubicBezTo>
                    <a:pt x="477" y="1215"/>
                    <a:pt x="310" y="1048"/>
                    <a:pt x="310" y="858"/>
                  </a:cubicBezTo>
                  <a:lnTo>
                    <a:pt x="310" y="691"/>
                  </a:lnTo>
                  <a:cubicBezTo>
                    <a:pt x="310" y="501"/>
                    <a:pt x="477" y="334"/>
                    <a:pt x="668" y="334"/>
                  </a:cubicBezTo>
                  <a:cubicBezTo>
                    <a:pt x="763" y="334"/>
                    <a:pt x="834" y="263"/>
                    <a:pt x="834" y="167"/>
                  </a:cubicBezTo>
                  <a:cubicBezTo>
                    <a:pt x="834" y="84"/>
                    <a:pt x="763" y="1"/>
                    <a:pt x="6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49" name="Google Shape;12949;p67"/>
            <p:cNvSpPr/>
            <p:nvPr/>
          </p:nvSpPr>
          <p:spPr>
            <a:xfrm>
              <a:off x="2499405" y="1499890"/>
              <a:ext cx="347488" cy="348256"/>
            </a:xfrm>
            <a:custGeom>
              <a:rect b="b" l="l" r="r" t="t"/>
              <a:pathLst>
                <a:path extrusionOk="0" h="10883" w="10859">
                  <a:moveTo>
                    <a:pt x="2102" y="1361"/>
                  </a:moveTo>
                  <a:cubicBezTo>
                    <a:pt x="2136" y="1361"/>
                    <a:pt x="2169" y="1364"/>
                    <a:pt x="2203" y="1370"/>
                  </a:cubicBezTo>
                  <a:cubicBezTo>
                    <a:pt x="2382" y="1406"/>
                    <a:pt x="2917" y="1537"/>
                    <a:pt x="3549" y="1953"/>
                  </a:cubicBezTo>
                  <a:cubicBezTo>
                    <a:pt x="3441" y="1989"/>
                    <a:pt x="3346" y="2048"/>
                    <a:pt x="3263" y="2108"/>
                  </a:cubicBezTo>
                  <a:cubicBezTo>
                    <a:pt x="3227" y="2132"/>
                    <a:pt x="3191" y="2156"/>
                    <a:pt x="3144" y="2191"/>
                  </a:cubicBezTo>
                  <a:cubicBezTo>
                    <a:pt x="2715" y="1763"/>
                    <a:pt x="2239" y="1525"/>
                    <a:pt x="1965" y="1477"/>
                  </a:cubicBezTo>
                  <a:cubicBezTo>
                    <a:pt x="1905" y="1465"/>
                    <a:pt x="1846" y="1465"/>
                    <a:pt x="1798" y="1465"/>
                  </a:cubicBezTo>
                  <a:cubicBezTo>
                    <a:pt x="1889" y="1392"/>
                    <a:pt x="1994" y="1361"/>
                    <a:pt x="2102" y="1361"/>
                  </a:cubicBezTo>
                  <a:close/>
                  <a:moveTo>
                    <a:pt x="6442" y="346"/>
                  </a:moveTo>
                  <a:cubicBezTo>
                    <a:pt x="6906" y="346"/>
                    <a:pt x="7311" y="477"/>
                    <a:pt x="7525" y="572"/>
                  </a:cubicBezTo>
                  <a:lnTo>
                    <a:pt x="7347" y="751"/>
                  </a:lnTo>
                  <a:cubicBezTo>
                    <a:pt x="7311" y="798"/>
                    <a:pt x="7287" y="846"/>
                    <a:pt x="7311" y="894"/>
                  </a:cubicBezTo>
                  <a:cubicBezTo>
                    <a:pt x="7323" y="953"/>
                    <a:pt x="7370" y="1001"/>
                    <a:pt x="7430" y="1013"/>
                  </a:cubicBezTo>
                  <a:cubicBezTo>
                    <a:pt x="7632" y="1072"/>
                    <a:pt x="7847" y="1132"/>
                    <a:pt x="8025" y="1215"/>
                  </a:cubicBezTo>
                  <a:cubicBezTo>
                    <a:pt x="7692" y="1334"/>
                    <a:pt x="7263" y="1537"/>
                    <a:pt x="6811" y="1894"/>
                  </a:cubicBezTo>
                  <a:cubicBezTo>
                    <a:pt x="6608" y="1906"/>
                    <a:pt x="6382" y="1953"/>
                    <a:pt x="6144" y="2048"/>
                  </a:cubicBezTo>
                  <a:cubicBezTo>
                    <a:pt x="5835" y="2144"/>
                    <a:pt x="5561" y="2299"/>
                    <a:pt x="5430" y="2370"/>
                  </a:cubicBezTo>
                  <a:cubicBezTo>
                    <a:pt x="5299" y="2299"/>
                    <a:pt x="5025" y="2144"/>
                    <a:pt x="4715" y="2048"/>
                  </a:cubicBezTo>
                  <a:cubicBezTo>
                    <a:pt x="4465" y="1953"/>
                    <a:pt x="4239" y="1906"/>
                    <a:pt x="4049" y="1894"/>
                  </a:cubicBezTo>
                  <a:cubicBezTo>
                    <a:pt x="3596" y="1548"/>
                    <a:pt x="3168" y="1346"/>
                    <a:pt x="2846" y="1215"/>
                  </a:cubicBezTo>
                  <a:cubicBezTo>
                    <a:pt x="2989" y="1132"/>
                    <a:pt x="3203" y="1060"/>
                    <a:pt x="3406" y="1013"/>
                  </a:cubicBezTo>
                  <a:cubicBezTo>
                    <a:pt x="3465" y="1001"/>
                    <a:pt x="3513" y="953"/>
                    <a:pt x="3525" y="894"/>
                  </a:cubicBezTo>
                  <a:cubicBezTo>
                    <a:pt x="3537" y="834"/>
                    <a:pt x="3525" y="775"/>
                    <a:pt x="3489" y="751"/>
                  </a:cubicBezTo>
                  <a:lnTo>
                    <a:pt x="3298" y="572"/>
                  </a:lnTo>
                  <a:cubicBezTo>
                    <a:pt x="3525" y="477"/>
                    <a:pt x="3930" y="346"/>
                    <a:pt x="4394" y="346"/>
                  </a:cubicBezTo>
                  <a:cubicBezTo>
                    <a:pt x="4751" y="346"/>
                    <a:pt x="5013" y="453"/>
                    <a:pt x="5168" y="536"/>
                  </a:cubicBezTo>
                  <a:cubicBezTo>
                    <a:pt x="5239" y="584"/>
                    <a:pt x="5328" y="608"/>
                    <a:pt x="5418" y="608"/>
                  </a:cubicBezTo>
                  <a:cubicBezTo>
                    <a:pt x="5507" y="608"/>
                    <a:pt x="5596" y="584"/>
                    <a:pt x="5668" y="536"/>
                  </a:cubicBezTo>
                  <a:cubicBezTo>
                    <a:pt x="5823" y="453"/>
                    <a:pt x="6073" y="346"/>
                    <a:pt x="6442" y="346"/>
                  </a:cubicBezTo>
                  <a:close/>
                  <a:moveTo>
                    <a:pt x="1840" y="1782"/>
                  </a:moveTo>
                  <a:cubicBezTo>
                    <a:pt x="1869" y="1782"/>
                    <a:pt x="1902" y="1784"/>
                    <a:pt x="1941" y="1787"/>
                  </a:cubicBezTo>
                  <a:cubicBezTo>
                    <a:pt x="2120" y="1822"/>
                    <a:pt x="2513" y="2013"/>
                    <a:pt x="2929" y="2406"/>
                  </a:cubicBezTo>
                  <a:cubicBezTo>
                    <a:pt x="2727" y="2644"/>
                    <a:pt x="2489" y="2953"/>
                    <a:pt x="2275" y="3394"/>
                  </a:cubicBezTo>
                  <a:cubicBezTo>
                    <a:pt x="1917" y="2953"/>
                    <a:pt x="1727" y="2358"/>
                    <a:pt x="1667" y="1894"/>
                  </a:cubicBezTo>
                  <a:cubicBezTo>
                    <a:pt x="1667" y="1882"/>
                    <a:pt x="1667" y="1834"/>
                    <a:pt x="1679" y="1822"/>
                  </a:cubicBezTo>
                  <a:cubicBezTo>
                    <a:pt x="1706" y="1795"/>
                    <a:pt x="1753" y="1782"/>
                    <a:pt x="1840" y="1782"/>
                  </a:cubicBezTo>
                  <a:close/>
                  <a:moveTo>
                    <a:pt x="8691" y="1364"/>
                  </a:moveTo>
                  <a:cubicBezTo>
                    <a:pt x="8804" y="1364"/>
                    <a:pt x="8923" y="1408"/>
                    <a:pt x="9002" y="1477"/>
                  </a:cubicBezTo>
                  <a:cubicBezTo>
                    <a:pt x="8942" y="1477"/>
                    <a:pt x="8906" y="1477"/>
                    <a:pt x="8847" y="1489"/>
                  </a:cubicBezTo>
                  <a:cubicBezTo>
                    <a:pt x="8704" y="1513"/>
                    <a:pt x="8513" y="1584"/>
                    <a:pt x="8335" y="1703"/>
                  </a:cubicBezTo>
                  <a:cubicBezTo>
                    <a:pt x="8263" y="1751"/>
                    <a:pt x="8228" y="1834"/>
                    <a:pt x="8275" y="1929"/>
                  </a:cubicBezTo>
                  <a:cubicBezTo>
                    <a:pt x="8308" y="1979"/>
                    <a:pt x="8358" y="2005"/>
                    <a:pt x="8417" y="2005"/>
                  </a:cubicBezTo>
                  <a:cubicBezTo>
                    <a:pt x="8444" y="2005"/>
                    <a:pt x="8472" y="2000"/>
                    <a:pt x="8502" y="1989"/>
                  </a:cubicBezTo>
                  <a:cubicBezTo>
                    <a:pt x="8644" y="1894"/>
                    <a:pt x="8799" y="1834"/>
                    <a:pt x="8906" y="1822"/>
                  </a:cubicBezTo>
                  <a:cubicBezTo>
                    <a:pt x="8948" y="1815"/>
                    <a:pt x="8984" y="1812"/>
                    <a:pt x="9014" y="1812"/>
                  </a:cubicBezTo>
                  <a:cubicBezTo>
                    <a:pt x="9088" y="1812"/>
                    <a:pt x="9131" y="1829"/>
                    <a:pt x="9156" y="1846"/>
                  </a:cubicBezTo>
                  <a:cubicBezTo>
                    <a:pt x="9168" y="1858"/>
                    <a:pt x="9180" y="1906"/>
                    <a:pt x="9168" y="1941"/>
                  </a:cubicBezTo>
                  <a:cubicBezTo>
                    <a:pt x="9109" y="2382"/>
                    <a:pt x="8918" y="2977"/>
                    <a:pt x="8561" y="3442"/>
                  </a:cubicBezTo>
                  <a:cubicBezTo>
                    <a:pt x="8347" y="3013"/>
                    <a:pt x="8109" y="2680"/>
                    <a:pt x="7906" y="2441"/>
                  </a:cubicBezTo>
                  <a:cubicBezTo>
                    <a:pt x="7930" y="2418"/>
                    <a:pt x="7966" y="2406"/>
                    <a:pt x="7978" y="2370"/>
                  </a:cubicBezTo>
                  <a:cubicBezTo>
                    <a:pt x="8037" y="2310"/>
                    <a:pt x="8049" y="2203"/>
                    <a:pt x="7990" y="2144"/>
                  </a:cubicBezTo>
                  <a:cubicBezTo>
                    <a:pt x="7957" y="2111"/>
                    <a:pt x="7913" y="2093"/>
                    <a:pt x="7871" y="2093"/>
                  </a:cubicBezTo>
                  <a:cubicBezTo>
                    <a:pt x="7836" y="2093"/>
                    <a:pt x="7802" y="2105"/>
                    <a:pt x="7775" y="2132"/>
                  </a:cubicBezTo>
                  <a:lnTo>
                    <a:pt x="7680" y="2227"/>
                  </a:lnTo>
                  <a:cubicBezTo>
                    <a:pt x="7632" y="2191"/>
                    <a:pt x="7609" y="2168"/>
                    <a:pt x="7561" y="2132"/>
                  </a:cubicBezTo>
                  <a:cubicBezTo>
                    <a:pt x="7478" y="2072"/>
                    <a:pt x="7382" y="2013"/>
                    <a:pt x="7275" y="1989"/>
                  </a:cubicBezTo>
                  <a:cubicBezTo>
                    <a:pt x="7894" y="1537"/>
                    <a:pt x="8442" y="1406"/>
                    <a:pt x="8621" y="1370"/>
                  </a:cubicBezTo>
                  <a:cubicBezTo>
                    <a:pt x="8643" y="1366"/>
                    <a:pt x="8667" y="1364"/>
                    <a:pt x="8691" y="1364"/>
                  </a:cubicBezTo>
                  <a:close/>
                  <a:moveTo>
                    <a:pt x="6873" y="2207"/>
                  </a:moveTo>
                  <a:cubicBezTo>
                    <a:pt x="7051" y="2207"/>
                    <a:pt x="7212" y="2247"/>
                    <a:pt x="7335" y="2346"/>
                  </a:cubicBezTo>
                  <a:cubicBezTo>
                    <a:pt x="8168" y="3001"/>
                    <a:pt x="8585" y="4334"/>
                    <a:pt x="8763" y="5085"/>
                  </a:cubicBezTo>
                  <a:cubicBezTo>
                    <a:pt x="9013" y="6168"/>
                    <a:pt x="9049" y="7144"/>
                    <a:pt x="8978" y="7442"/>
                  </a:cubicBezTo>
                  <a:cubicBezTo>
                    <a:pt x="8930" y="7656"/>
                    <a:pt x="8632" y="7966"/>
                    <a:pt x="8240" y="8264"/>
                  </a:cubicBezTo>
                  <a:cubicBezTo>
                    <a:pt x="7859" y="8549"/>
                    <a:pt x="7430" y="8787"/>
                    <a:pt x="6978" y="8954"/>
                  </a:cubicBezTo>
                  <a:cubicBezTo>
                    <a:pt x="7323" y="8704"/>
                    <a:pt x="7549" y="8323"/>
                    <a:pt x="7549" y="7883"/>
                  </a:cubicBezTo>
                  <a:cubicBezTo>
                    <a:pt x="7561" y="7787"/>
                    <a:pt x="7489" y="7716"/>
                    <a:pt x="7394" y="7716"/>
                  </a:cubicBezTo>
                  <a:cubicBezTo>
                    <a:pt x="7311" y="7716"/>
                    <a:pt x="7228" y="7787"/>
                    <a:pt x="7228" y="7883"/>
                  </a:cubicBezTo>
                  <a:cubicBezTo>
                    <a:pt x="7228" y="8418"/>
                    <a:pt x="6799" y="8859"/>
                    <a:pt x="6263" y="8859"/>
                  </a:cubicBezTo>
                  <a:cubicBezTo>
                    <a:pt x="6037" y="8859"/>
                    <a:pt x="5835" y="8787"/>
                    <a:pt x="5656" y="8656"/>
                  </a:cubicBezTo>
                  <a:cubicBezTo>
                    <a:pt x="5579" y="8597"/>
                    <a:pt x="5486" y="8567"/>
                    <a:pt x="5394" y="8567"/>
                  </a:cubicBezTo>
                  <a:cubicBezTo>
                    <a:pt x="5302" y="8567"/>
                    <a:pt x="5209" y="8597"/>
                    <a:pt x="5132" y="8656"/>
                  </a:cubicBezTo>
                  <a:cubicBezTo>
                    <a:pt x="4953" y="8787"/>
                    <a:pt x="4751" y="8859"/>
                    <a:pt x="4525" y="8859"/>
                  </a:cubicBezTo>
                  <a:cubicBezTo>
                    <a:pt x="3989" y="8859"/>
                    <a:pt x="3560" y="8418"/>
                    <a:pt x="3560" y="7883"/>
                  </a:cubicBezTo>
                  <a:cubicBezTo>
                    <a:pt x="3560" y="7787"/>
                    <a:pt x="3477" y="7716"/>
                    <a:pt x="3394" y="7716"/>
                  </a:cubicBezTo>
                  <a:cubicBezTo>
                    <a:pt x="3298" y="7716"/>
                    <a:pt x="3227" y="7787"/>
                    <a:pt x="3227" y="7883"/>
                  </a:cubicBezTo>
                  <a:cubicBezTo>
                    <a:pt x="3227" y="8323"/>
                    <a:pt x="3453" y="8728"/>
                    <a:pt x="3799" y="8954"/>
                  </a:cubicBezTo>
                  <a:cubicBezTo>
                    <a:pt x="3346" y="8787"/>
                    <a:pt x="2917" y="8549"/>
                    <a:pt x="2525" y="8264"/>
                  </a:cubicBezTo>
                  <a:cubicBezTo>
                    <a:pt x="2144" y="7966"/>
                    <a:pt x="1846" y="7656"/>
                    <a:pt x="1798" y="7442"/>
                  </a:cubicBezTo>
                  <a:cubicBezTo>
                    <a:pt x="1727" y="7144"/>
                    <a:pt x="1751" y="6168"/>
                    <a:pt x="2013" y="5085"/>
                  </a:cubicBezTo>
                  <a:cubicBezTo>
                    <a:pt x="2191" y="4334"/>
                    <a:pt x="2608" y="3001"/>
                    <a:pt x="3441" y="2346"/>
                  </a:cubicBezTo>
                  <a:cubicBezTo>
                    <a:pt x="3562" y="2252"/>
                    <a:pt x="3719" y="2214"/>
                    <a:pt x="3893" y="2214"/>
                  </a:cubicBezTo>
                  <a:cubicBezTo>
                    <a:pt x="4356" y="2214"/>
                    <a:pt x="4933" y="2479"/>
                    <a:pt x="5227" y="2644"/>
                  </a:cubicBezTo>
                  <a:lnTo>
                    <a:pt x="5227" y="2894"/>
                  </a:lnTo>
                  <a:cubicBezTo>
                    <a:pt x="5227" y="2977"/>
                    <a:pt x="5299" y="3061"/>
                    <a:pt x="5382" y="3061"/>
                  </a:cubicBezTo>
                  <a:cubicBezTo>
                    <a:pt x="5477" y="3061"/>
                    <a:pt x="5549" y="2977"/>
                    <a:pt x="5549" y="2894"/>
                  </a:cubicBezTo>
                  <a:lnTo>
                    <a:pt x="5549" y="2644"/>
                  </a:lnTo>
                  <a:cubicBezTo>
                    <a:pt x="5841" y="2472"/>
                    <a:pt x="6412" y="2207"/>
                    <a:pt x="6873" y="2207"/>
                  </a:cubicBezTo>
                  <a:close/>
                  <a:moveTo>
                    <a:pt x="5401" y="8880"/>
                  </a:moveTo>
                  <a:cubicBezTo>
                    <a:pt x="5424" y="8880"/>
                    <a:pt x="5448" y="8889"/>
                    <a:pt x="5465" y="8906"/>
                  </a:cubicBezTo>
                  <a:cubicBezTo>
                    <a:pt x="5680" y="9085"/>
                    <a:pt x="5965" y="9192"/>
                    <a:pt x="6263" y="9192"/>
                  </a:cubicBezTo>
                  <a:cubicBezTo>
                    <a:pt x="6382" y="9168"/>
                    <a:pt x="6489" y="9156"/>
                    <a:pt x="6597" y="9145"/>
                  </a:cubicBezTo>
                  <a:lnTo>
                    <a:pt x="6597" y="9145"/>
                  </a:lnTo>
                  <a:cubicBezTo>
                    <a:pt x="6442" y="9490"/>
                    <a:pt x="6085" y="9728"/>
                    <a:pt x="5704" y="9728"/>
                  </a:cubicBezTo>
                  <a:lnTo>
                    <a:pt x="5120" y="9728"/>
                  </a:lnTo>
                  <a:cubicBezTo>
                    <a:pt x="4715" y="9728"/>
                    <a:pt x="4382" y="9478"/>
                    <a:pt x="4227" y="9145"/>
                  </a:cubicBezTo>
                  <a:lnTo>
                    <a:pt x="4227" y="9145"/>
                  </a:lnTo>
                  <a:cubicBezTo>
                    <a:pt x="4334" y="9168"/>
                    <a:pt x="4441" y="9192"/>
                    <a:pt x="4537" y="9192"/>
                  </a:cubicBezTo>
                  <a:cubicBezTo>
                    <a:pt x="4834" y="9192"/>
                    <a:pt x="5108" y="9085"/>
                    <a:pt x="5346" y="8906"/>
                  </a:cubicBezTo>
                  <a:cubicBezTo>
                    <a:pt x="5358" y="8889"/>
                    <a:pt x="5379" y="8880"/>
                    <a:pt x="5401" y="8880"/>
                  </a:cubicBezTo>
                  <a:close/>
                  <a:moveTo>
                    <a:pt x="9418" y="2144"/>
                  </a:moveTo>
                  <a:cubicBezTo>
                    <a:pt x="9918" y="2632"/>
                    <a:pt x="10168" y="3156"/>
                    <a:pt x="10276" y="3430"/>
                  </a:cubicBezTo>
                  <a:lnTo>
                    <a:pt x="9811" y="3430"/>
                  </a:lnTo>
                  <a:cubicBezTo>
                    <a:pt x="9752" y="3430"/>
                    <a:pt x="9704" y="3453"/>
                    <a:pt x="9680" y="3513"/>
                  </a:cubicBezTo>
                  <a:cubicBezTo>
                    <a:pt x="9645" y="3561"/>
                    <a:pt x="9645" y="3632"/>
                    <a:pt x="9680" y="3680"/>
                  </a:cubicBezTo>
                  <a:cubicBezTo>
                    <a:pt x="10311" y="4704"/>
                    <a:pt x="10466" y="6073"/>
                    <a:pt x="10490" y="6597"/>
                  </a:cubicBezTo>
                  <a:lnTo>
                    <a:pt x="10228" y="6490"/>
                  </a:lnTo>
                  <a:cubicBezTo>
                    <a:pt x="10210" y="6485"/>
                    <a:pt x="10191" y="6482"/>
                    <a:pt x="10172" y="6482"/>
                  </a:cubicBezTo>
                  <a:cubicBezTo>
                    <a:pt x="10138" y="6482"/>
                    <a:pt x="10103" y="6491"/>
                    <a:pt x="10073" y="6513"/>
                  </a:cubicBezTo>
                  <a:cubicBezTo>
                    <a:pt x="10037" y="6537"/>
                    <a:pt x="10014" y="6585"/>
                    <a:pt x="10014" y="6644"/>
                  </a:cubicBezTo>
                  <a:cubicBezTo>
                    <a:pt x="10014" y="6656"/>
                    <a:pt x="10014" y="8014"/>
                    <a:pt x="9454" y="8966"/>
                  </a:cubicBezTo>
                  <a:lnTo>
                    <a:pt x="9085" y="8716"/>
                  </a:lnTo>
                  <a:cubicBezTo>
                    <a:pt x="9049" y="8680"/>
                    <a:pt x="9002" y="8680"/>
                    <a:pt x="8966" y="8680"/>
                  </a:cubicBezTo>
                  <a:cubicBezTo>
                    <a:pt x="8918" y="8692"/>
                    <a:pt x="8883" y="8716"/>
                    <a:pt x="8859" y="8752"/>
                  </a:cubicBezTo>
                  <a:cubicBezTo>
                    <a:pt x="8859" y="8776"/>
                    <a:pt x="8394" y="9514"/>
                    <a:pt x="7656" y="9990"/>
                  </a:cubicBezTo>
                  <a:lnTo>
                    <a:pt x="7394" y="9740"/>
                  </a:lnTo>
                  <a:cubicBezTo>
                    <a:pt x="7363" y="9708"/>
                    <a:pt x="7325" y="9694"/>
                    <a:pt x="7287" y="9694"/>
                  </a:cubicBezTo>
                  <a:cubicBezTo>
                    <a:pt x="7253" y="9694"/>
                    <a:pt x="7220" y="9706"/>
                    <a:pt x="7192" y="9728"/>
                  </a:cubicBezTo>
                  <a:cubicBezTo>
                    <a:pt x="7168" y="9728"/>
                    <a:pt x="6370" y="10359"/>
                    <a:pt x="5418" y="10538"/>
                  </a:cubicBezTo>
                  <a:cubicBezTo>
                    <a:pt x="4465" y="10383"/>
                    <a:pt x="3644" y="9740"/>
                    <a:pt x="3644" y="9728"/>
                  </a:cubicBezTo>
                  <a:cubicBezTo>
                    <a:pt x="3616" y="9706"/>
                    <a:pt x="3582" y="9694"/>
                    <a:pt x="3549" y="9694"/>
                  </a:cubicBezTo>
                  <a:cubicBezTo>
                    <a:pt x="3511" y="9694"/>
                    <a:pt x="3473" y="9708"/>
                    <a:pt x="3441" y="9740"/>
                  </a:cubicBezTo>
                  <a:lnTo>
                    <a:pt x="3191" y="9990"/>
                  </a:lnTo>
                  <a:cubicBezTo>
                    <a:pt x="2441" y="9502"/>
                    <a:pt x="2001" y="8752"/>
                    <a:pt x="1977" y="8752"/>
                  </a:cubicBezTo>
                  <a:cubicBezTo>
                    <a:pt x="1953" y="8716"/>
                    <a:pt x="1917" y="8692"/>
                    <a:pt x="1870" y="8680"/>
                  </a:cubicBezTo>
                  <a:cubicBezTo>
                    <a:pt x="1861" y="8677"/>
                    <a:pt x="1851" y="8676"/>
                    <a:pt x="1841" y="8676"/>
                  </a:cubicBezTo>
                  <a:cubicBezTo>
                    <a:pt x="1812" y="8676"/>
                    <a:pt x="1780" y="8689"/>
                    <a:pt x="1763" y="8716"/>
                  </a:cubicBezTo>
                  <a:lnTo>
                    <a:pt x="1382" y="8966"/>
                  </a:lnTo>
                  <a:cubicBezTo>
                    <a:pt x="822" y="8002"/>
                    <a:pt x="822" y="6656"/>
                    <a:pt x="822" y="6644"/>
                  </a:cubicBezTo>
                  <a:cubicBezTo>
                    <a:pt x="822" y="6597"/>
                    <a:pt x="786" y="6537"/>
                    <a:pt x="762" y="6513"/>
                  </a:cubicBezTo>
                  <a:cubicBezTo>
                    <a:pt x="732" y="6490"/>
                    <a:pt x="701" y="6477"/>
                    <a:pt x="667" y="6477"/>
                  </a:cubicBezTo>
                  <a:cubicBezTo>
                    <a:pt x="648" y="6477"/>
                    <a:pt x="629" y="6481"/>
                    <a:pt x="608" y="6490"/>
                  </a:cubicBezTo>
                  <a:lnTo>
                    <a:pt x="310" y="6597"/>
                  </a:lnTo>
                  <a:cubicBezTo>
                    <a:pt x="346" y="6061"/>
                    <a:pt x="489" y="4704"/>
                    <a:pt x="1132" y="3680"/>
                  </a:cubicBezTo>
                  <a:cubicBezTo>
                    <a:pt x="1167" y="3632"/>
                    <a:pt x="1167" y="3572"/>
                    <a:pt x="1132" y="3513"/>
                  </a:cubicBezTo>
                  <a:cubicBezTo>
                    <a:pt x="1108" y="3465"/>
                    <a:pt x="1060" y="3430"/>
                    <a:pt x="1001" y="3430"/>
                  </a:cubicBezTo>
                  <a:lnTo>
                    <a:pt x="536" y="3430"/>
                  </a:lnTo>
                  <a:cubicBezTo>
                    <a:pt x="643" y="3156"/>
                    <a:pt x="893" y="2632"/>
                    <a:pt x="1382" y="2144"/>
                  </a:cubicBezTo>
                  <a:cubicBezTo>
                    <a:pt x="1489" y="2668"/>
                    <a:pt x="1727" y="3275"/>
                    <a:pt x="2132" y="3739"/>
                  </a:cubicBezTo>
                  <a:cubicBezTo>
                    <a:pt x="1977" y="4096"/>
                    <a:pt x="1846" y="4513"/>
                    <a:pt x="1727" y="5013"/>
                  </a:cubicBezTo>
                  <a:cubicBezTo>
                    <a:pt x="1477" y="6109"/>
                    <a:pt x="1417" y="7144"/>
                    <a:pt x="1524" y="7537"/>
                  </a:cubicBezTo>
                  <a:cubicBezTo>
                    <a:pt x="1596" y="7811"/>
                    <a:pt x="1905" y="8192"/>
                    <a:pt x="2370" y="8525"/>
                  </a:cubicBezTo>
                  <a:cubicBezTo>
                    <a:pt x="2846" y="8883"/>
                    <a:pt x="3429" y="9168"/>
                    <a:pt x="3977" y="9335"/>
                  </a:cubicBezTo>
                  <a:cubicBezTo>
                    <a:pt x="4203" y="9752"/>
                    <a:pt x="4632" y="10038"/>
                    <a:pt x="5120" y="10038"/>
                  </a:cubicBezTo>
                  <a:lnTo>
                    <a:pt x="5692" y="10038"/>
                  </a:lnTo>
                  <a:cubicBezTo>
                    <a:pt x="6180" y="10038"/>
                    <a:pt x="6620" y="9752"/>
                    <a:pt x="6835" y="9335"/>
                  </a:cubicBezTo>
                  <a:cubicBezTo>
                    <a:pt x="7382" y="9168"/>
                    <a:pt x="7966" y="8883"/>
                    <a:pt x="8442" y="8525"/>
                  </a:cubicBezTo>
                  <a:cubicBezTo>
                    <a:pt x="8918" y="8192"/>
                    <a:pt x="9216" y="7811"/>
                    <a:pt x="9287" y="7537"/>
                  </a:cubicBezTo>
                  <a:cubicBezTo>
                    <a:pt x="9383" y="7144"/>
                    <a:pt x="9335" y="6109"/>
                    <a:pt x="9085" y="5013"/>
                  </a:cubicBezTo>
                  <a:cubicBezTo>
                    <a:pt x="8966" y="4513"/>
                    <a:pt x="8823" y="4096"/>
                    <a:pt x="8680" y="3739"/>
                  </a:cubicBezTo>
                  <a:cubicBezTo>
                    <a:pt x="9085" y="3287"/>
                    <a:pt x="9335" y="2668"/>
                    <a:pt x="9418" y="2144"/>
                  </a:cubicBezTo>
                  <a:close/>
                  <a:moveTo>
                    <a:pt x="4406" y="1"/>
                  </a:moveTo>
                  <a:cubicBezTo>
                    <a:pt x="3596" y="1"/>
                    <a:pt x="2989" y="346"/>
                    <a:pt x="2965" y="358"/>
                  </a:cubicBezTo>
                  <a:cubicBezTo>
                    <a:pt x="2917" y="394"/>
                    <a:pt x="2882" y="441"/>
                    <a:pt x="2882" y="477"/>
                  </a:cubicBezTo>
                  <a:cubicBezTo>
                    <a:pt x="2882" y="524"/>
                    <a:pt x="2906" y="584"/>
                    <a:pt x="2929" y="620"/>
                  </a:cubicBezTo>
                  <a:lnTo>
                    <a:pt x="3084" y="763"/>
                  </a:lnTo>
                  <a:cubicBezTo>
                    <a:pt x="2822" y="834"/>
                    <a:pt x="2584" y="941"/>
                    <a:pt x="2370" y="1060"/>
                  </a:cubicBezTo>
                  <a:cubicBezTo>
                    <a:pt x="2334" y="1060"/>
                    <a:pt x="2310" y="1048"/>
                    <a:pt x="2286" y="1048"/>
                  </a:cubicBezTo>
                  <a:cubicBezTo>
                    <a:pt x="2234" y="1038"/>
                    <a:pt x="2181" y="1033"/>
                    <a:pt x="2129" y="1033"/>
                  </a:cubicBezTo>
                  <a:cubicBezTo>
                    <a:pt x="1942" y="1033"/>
                    <a:pt x="1759" y="1099"/>
                    <a:pt x="1620" y="1239"/>
                  </a:cubicBezTo>
                  <a:cubicBezTo>
                    <a:pt x="1477" y="1370"/>
                    <a:pt x="1382" y="1548"/>
                    <a:pt x="1370" y="1751"/>
                  </a:cubicBezTo>
                  <a:cubicBezTo>
                    <a:pt x="429" y="2584"/>
                    <a:pt x="191" y="3501"/>
                    <a:pt x="179" y="3549"/>
                  </a:cubicBezTo>
                  <a:cubicBezTo>
                    <a:pt x="167" y="3596"/>
                    <a:pt x="179" y="3656"/>
                    <a:pt x="203" y="3680"/>
                  </a:cubicBezTo>
                  <a:cubicBezTo>
                    <a:pt x="239" y="3727"/>
                    <a:pt x="286" y="3739"/>
                    <a:pt x="322" y="3739"/>
                  </a:cubicBezTo>
                  <a:lnTo>
                    <a:pt x="727" y="3739"/>
                  </a:lnTo>
                  <a:cubicBezTo>
                    <a:pt x="0" y="5096"/>
                    <a:pt x="0" y="6751"/>
                    <a:pt x="0" y="6811"/>
                  </a:cubicBezTo>
                  <a:cubicBezTo>
                    <a:pt x="0" y="6847"/>
                    <a:pt x="24" y="6906"/>
                    <a:pt x="60" y="6942"/>
                  </a:cubicBezTo>
                  <a:cubicBezTo>
                    <a:pt x="90" y="6957"/>
                    <a:pt x="115" y="6972"/>
                    <a:pt x="145" y="6972"/>
                  </a:cubicBezTo>
                  <a:cubicBezTo>
                    <a:pt x="162" y="6972"/>
                    <a:pt x="181" y="6967"/>
                    <a:pt x="203" y="6954"/>
                  </a:cubicBezTo>
                  <a:lnTo>
                    <a:pt x="524" y="6847"/>
                  </a:lnTo>
                  <a:cubicBezTo>
                    <a:pt x="548" y="7323"/>
                    <a:pt x="667" y="8442"/>
                    <a:pt x="1215" y="9276"/>
                  </a:cubicBezTo>
                  <a:cubicBezTo>
                    <a:pt x="1251" y="9311"/>
                    <a:pt x="1274" y="9335"/>
                    <a:pt x="1322" y="9347"/>
                  </a:cubicBezTo>
                  <a:cubicBezTo>
                    <a:pt x="1336" y="9354"/>
                    <a:pt x="1350" y="9357"/>
                    <a:pt x="1363" y="9357"/>
                  </a:cubicBezTo>
                  <a:cubicBezTo>
                    <a:pt x="1396" y="9357"/>
                    <a:pt x="1424" y="9340"/>
                    <a:pt x="1441" y="9323"/>
                  </a:cubicBezTo>
                  <a:lnTo>
                    <a:pt x="1810" y="9073"/>
                  </a:lnTo>
                  <a:cubicBezTo>
                    <a:pt x="2013" y="9335"/>
                    <a:pt x="2465" y="9942"/>
                    <a:pt x="3144" y="10347"/>
                  </a:cubicBezTo>
                  <a:cubicBezTo>
                    <a:pt x="3169" y="10367"/>
                    <a:pt x="3198" y="10377"/>
                    <a:pt x="3226" y="10377"/>
                  </a:cubicBezTo>
                  <a:cubicBezTo>
                    <a:pt x="3267" y="10377"/>
                    <a:pt x="3306" y="10358"/>
                    <a:pt x="3334" y="10323"/>
                  </a:cubicBezTo>
                  <a:lnTo>
                    <a:pt x="3572" y="10085"/>
                  </a:lnTo>
                  <a:cubicBezTo>
                    <a:pt x="3834" y="10276"/>
                    <a:pt x="4549" y="10740"/>
                    <a:pt x="5406" y="10883"/>
                  </a:cubicBezTo>
                  <a:lnTo>
                    <a:pt x="5465" y="10883"/>
                  </a:lnTo>
                  <a:cubicBezTo>
                    <a:pt x="6299" y="10752"/>
                    <a:pt x="7025" y="10276"/>
                    <a:pt x="7287" y="10085"/>
                  </a:cubicBezTo>
                  <a:lnTo>
                    <a:pt x="7525" y="10323"/>
                  </a:lnTo>
                  <a:cubicBezTo>
                    <a:pt x="7556" y="10347"/>
                    <a:pt x="7607" y="10365"/>
                    <a:pt x="7656" y="10365"/>
                  </a:cubicBezTo>
                  <a:cubicBezTo>
                    <a:pt x="7682" y="10365"/>
                    <a:pt x="7707" y="10360"/>
                    <a:pt x="7728" y="10347"/>
                  </a:cubicBezTo>
                  <a:cubicBezTo>
                    <a:pt x="8394" y="9942"/>
                    <a:pt x="8859" y="9335"/>
                    <a:pt x="9049" y="9073"/>
                  </a:cubicBezTo>
                  <a:lnTo>
                    <a:pt x="9418" y="9323"/>
                  </a:lnTo>
                  <a:cubicBezTo>
                    <a:pt x="9454" y="9347"/>
                    <a:pt x="9490" y="9347"/>
                    <a:pt x="9537" y="9347"/>
                  </a:cubicBezTo>
                  <a:cubicBezTo>
                    <a:pt x="9585" y="9335"/>
                    <a:pt x="9609" y="9323"/>
                    <a:pt x="9645" y="9276"/>
                  </a:cubicBezTo>
                  <a:cubicBezTo>
                    <a:pt x="10192" y="8442"/>
                    <a:pt x="10311" y="7323"/>
                    <a:pt x="10347" y="6847"/>
                  </a:cubicBezTo>
                  <a:lnTo>
                    <a:pt x="10657" y="6954"/>
                  </a:lnTo>
                  <a:cubicBezTo>
                    <a:pt x="10676" y="6959"/>
                    <a:pt x="10698" y="6962"/>
                    <a:pt x="10719" y="6962"/>
                  </a:cubicBezTo>
                  <a:cubicBezTo>
                    <a:pt x="10749" y="6962"/>
                    <a:pt x="10778" y="6956"/>
                    <a:pt x="10799" y="6942"/>
                  </a:cubicBezTo>
                  <a:cubicBezTo>
                    <a:pt x="10847" y="6906"/>
                    <a:pt x="10859" y="6871"/>
                    <a:pt x="10859" y="6811"/>
                  </a:cubicBezTo>
                  <a:cubicBezTo>
                    <a:pt x="10835" y="6728"/>
                    <a:pt x="10835" y="5096"/>
                    <a:pt x="10109" y="3739"/>
                  </a:cubicBezTo>
                  <a:lnTo>
                    <a:pt x="10514" y="3739"/>
                  </a:lnTo>
                  <a:cubicBezTo>
                    <a:pt x="10549" y="3739"/>
                    <a:pt x="10597" y="3715"/>
                    <a:pt x="10633" y="3680"/>
                  </a:cubicBezTo>
                  <a:cubicBezTo>
                    <a:pt x="10657" y="3632"/>
                    <a:pt x="10668" y="3596"/>
                    <a:pt x="10657" y="3549"/>
                  </a:cubicBezTo>
                  <a:cubicBezTo>
                    <a:pt x="10645" y="3501"/>
                    <a:pt x="10407" y="2584"/>
                    <a:pt x="9466" y="1751"/>
                  </a:cubicBezTo>
                  <a:cubicBezTo>
                    <a:pt x="9454" y="1548"/>
                    <a:pt x="9359" y="1370"/>
                    <a:pt x="9216" y="1239"/>
                  </a:cubicBezTo>
                  <a:cubicBezTo>
                    <a:pt x="9074" y="1106"/>
                    <a:pt x="8886" y="1034"/>
                    <a:pt x="8696" y="1034"/>
                  </a:cubicBezTo>
                  <a:cubicBezTo>
                    <a:pt x="8647" y="1034"/>
                    <a:pt x="8598" y="1039"/>
                    <a:pt x="8549" y="1048"/>
                  </a:cubicBezTo>
                  <a:cubicBezTo>
                    <a:pt x="8525" y="1048"/>
                    <a:pt x="8502" y="1060"/>
                    <a:pt x="8466" y="1060"/>
                  </a:cubicBezTo>
                  <a:cubicBezTo>
                    <a:pt x="8251" y="941"/>
                    <a:pt x="7990" y="858"/>
                    <a:pt x="7751" y="763"/>
                  </a:cubicBezTo>
                  <a:lnTo>
                    <a:pt x="7906" y="620"/>
                  </a:lnTo>
                  <a:cubicBezTo>
                    <a:pt x="7930" y="584"/>
                    <a:pt x="7954" y="524"/>
                    <a:pt x="7954" y="477"/>
                  </a:cubicBezTo>
                  <a:cubicBezTo>
                    <a:pt x="7954" y="441"/>
                    <a:pt x="7918" y="394"/>
                    <a:pt x="7870" y="358"/>
                  </a:cubicBezTo>
                  <a:cubicBezTo>
                    <a:pt x="7847" y="346"/>
                    <a:pt x="7239" y="1"/>
                    <a:pt x="6430" y="1"/>
                  </a:cubicBezTo>
                  <a:cubicBezTo>
                    <a:pt x="6001" y="1"/>
                    <a:pt x="5680" y="143"/>
                    <a:pt x="5501" y="239"/>
                  </a:cubicBezTo>
                  <a:cubicBezTo>
                    <a:pt x="5471" y="257"/>
                    <a:pt x="5442" y="266"/>
                    <a:pt x="5412" y="266"/>
                  </a:cubicBezTo>
                  <a:cubicBezTo>
                    <a:pt x="5382" y="266"/>
                    <a:pt x="5352" y="257"/>
                    <a:pt x="5323" y="239"/>
                  </a:cubicBezTo>
                  <a:cubicBezTo>
                    <a:pt x="5144" y="143"/>
                    <a:pt x="4834" y="1"/>
                    <a:pt x="44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0" name="Google Shape;12950;p67"/>
            <p:cNvSpPr/>
            <p:nvPr/>
          </p:nvSpPr>
          <p:spPr>
            <a:xfrm>
              <a:off x="2667053" y="1609618"/>
              <a:ext cx="10688" cy="37760"/>
            </a:xfrm>
            <a:custGeom>
              <a:rect b="b" l="l" r="r" t="t"/>
              <a:pathLst>
                <a:path extrusionOk="0" h="1180" w="334">
                  <a:moveTo>
                    <a:pt x="167" y="1"/>
                  </a:moveTo>
                  <a:cubicBezTo>
                    <a:pt x="72" y="1"/>
                    <a:pt x="0" y="72"/>
                    <a:pt x="0" y="167"/>
                  </a:cubicBezTo>
                  <a:lnTo>
                    <a:pt x="0" y="1013"/>
                  </a:lnTo>
                  <a:cubicBezTo>
                    <a:pt x="0" y="1096"/>
                    <a:pt x="72" y="1179"/>
                    <a:pt x="167" y="1179"/>
                  </a:cubicBezTo>
                  <a:cubicBezTo>
                    <a:pt x="250" y="1179"/>
                    <a:pt x="334" y="1096"/>
                    <a:pt x="334" y="1013"/>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51" name="Google Shape;12951;p67"/>
          <p:cNvGrpSpPr/>
          <p:nvPr/>
        </p:nvGrpSpPr>
        <p:grpSpPr>
          <a:xfrm>
            <a:off x="1956845" y="1500498"/>
            <a:ext cx="331520" cy="348032"/>
            <a:chOff x="1956845" y="1500498"/>
            <a:chExt cx="331520" cy="348032"/>
          </a:xfrm>
        </p:grpSpPr>
        <p:sp>
          <p:nvSpPr>
            <p:cNvPr id="12952" name="Google Shape;12952;p67"/>
            <p:cNvSpPr/>
            <p:nvPr/>
          </p:nvSpPr>
          <p:spPr>
            <a:xfrm>
              <a:off x="2078413" y="1736882"/>
              <a:ext cx="88800" cy="44608"/>
            </a:xfrm>
            <a:custGeom>
              <a:rect b="b" l="l" r="r" t="t"/>
              <a:pathLst>
                <a:path extrusionOk="0" h="1394" w="2775">
                  <a:moveTo>
                    <a:pt x="2322" y="310"/>
                  </a:moveTo>
                  <a:cubicBezTo>
                    <a:pt x="2381" y="310"/>
                    <a:pt x="2417" y="357"/>
                    <a:pt x="2429" y="381"/>
                  </a:cubicBezTo>
                  <a:cubicBezTo>
                    <a:pt x="2429" y="405"/>
                    <a:pt x="2429" y="477"/>
                    <a:pt x="2381" y="500"/>
                  </a:cubicBezTo>
                  <a:lnTo>
                    <a:pt x="1953" y="858"/>
                  </a:lnTo>
                  <a:cubicBezTo>
                    <a:pt x="1786" y="994"/>
                    <a:pt x="1584" y="1063"/>
                    <a:pt x="1384" y="1063"/>
                  </a:cubicBezTo>
                  <a:cubicBezTo>
                    <a:pt x="1185" y="1063"/>
                    <a:pt x="988" y="994"/>
                    <a:pt x="833" y="858"/>
                  </a:cubicBezTo>
                  <a:lnTo>
                    <a:pt x="405" y="500"/>
                  </a:lnTo>
                  <a:cubicBezTo>
                    <a:pt x="345" y="453"/>
                    <a:pt x="357" y="393"/>
                    <a:pt x="369" y="381"/>
                  </a:cubicBezTo>
                  <a:cubicBezTo>
                    <a:pt x="393" y="369"/>
                    <a:pt x="405" y="310"/>
                    <a:pt x="476" y="310"/>
                  </a:cubicBezTo>
                  <a:close/>
                  <a:moveTo>
                    <a:pt x="464" y="0"/>
                  </a:moveTo>
                  <a:cubicBezTo>
                    <a:pt x="286" y="0"/>
                    <a:pt x="119" y="96"/>
                    <a:pt x="60" y="274"/>
                  </a:cubicBezTo>
                  <a:cubicBezTo>
                    <a:pt x="0" y="441"/>
                    <a:pt x="48" y="631"/>
                    <a:pt x="191" y="750"/>
                  </a:cubicBezTo>
                  <a:lnTo>
                    <a:pt x="631" y="1108"/>
                  </a:lnTo>
                  <a:cubicBezTo>
                    <a:pt x="845" y="1286"/>
                    <a:pt x="1119" y="1393"/>
                    <a:pt x="1381" y="1393"/>
                  </a:cubicBezTo>
                  <a:cubicBezTo>
                    <a:pt x="1655" y="1393"/>
                    <a:pt x="1941" y="1298"/>
                    <a:pt x="2143" y="1108"/>
                  </a:cubicBezTo>
                  <a:lnTo>
                    <a:pt x="2572" y="750"/>
                  </a:lnTo>
                  <a:cubicBezTo>
                    <a:pt x="2727" y="631"/>
                    <a:pt x="2774" y="453"/>
                    <a:pt x="2715" y="274"/>
                  </a:cubicBezTo>
                  <a:cubicBezTo>
                    <a:pt x="2655" y="107"/>
                    <a:pt x="2488" y="0"/>
                    <a:pt x="2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3" name="Google Shape;12953;p67"/>
            <p:cNvSpPr/>
            <p:nvPr/>
          </p:nvSpPr>
          <p:spPr>
            <a:xfrm>
              <a:off x="1956845" y="1500498"/>
              <a:ext cx="331520" cy="348032"/>
            </a:xfrm>
            <a:custGeom>
              <a:rect b="b" l="l" r="r" t="t"/>
              <a:pathLst>
                <a:path extrusionOk="0" h="10876" w="10360">
                  <a:moveTo>
                    <a:pt x="1205" y="326"/>
                  </a:moveTo>
                  <a:cubicBezTo>
                    <a:pt x="1252" y="326"/>
                    <a:pt x="1300" y="330"/>
                    <a:pt x="1346" y="339"/>
                  </a:cubicBezTo>
                  <a:cubicBezTo>
                    <a:pt x="1942" y="494"/>
                    <a:pt x="2525" y="791"/>
                    <a:pt x="3061" y="1232"/>
                  </a:cubicBezTo>
                  <a:cubicBezTo>
                    <a:pt x="2894" y="1315"/>
                    <a:pt x="2727" y="1387"/>
                    <a:pt x="2585" y="1458"/>
                  </a:cubicBezTo>
                  <a:cubicBezTo>
                    <a:pt x="2108" y="922"/>
                    <a:pt x="1489" y="565"/>
                    <a:pt x="1108" y="470"/>
                  </a:cubicBezTo>
                  <a:cubicBezTo>
                    <a:pt x="989" y="458"/>
                    <a:pt x="882" y="458"/>
                    <a:pt x="811" y="458"/>
                  </a:cubicBezTo>
                  <a:cubicBezTo>
                    <a:pt x="918" y="368"/>
                    <a:pt x="1060" y="326"/>
                    <a:pt x="1205" y="326"/>
                  </a:cubicBezTo>
                  <a:close/>
                  <a:moveTo>
                    <a:pt x="9179" y="326"/>
                  </a:moveTo>
                  <a:cubicBezTo>
                    <a:pt x="9324" y="326"/>
                    <a:pt x="9466" y="368"/>
                    <a:pt x="9574" y="458"/>
                  </a:cubicBezTo>
                  <a:lnTo>
                    <a:pt x="9585" y="482"/>
                  </a:lnTo>
                  <a:cubicBezTo>
                    <a:pt x="9548" y="471"/>
                    <a:pt x="9506" y="465"/>
                    <a:pt x="9459" y="465"/>
                  </a:cubicBezTo>
                  <a:cubicBezTo>
                    <a:pt x="9401" y="465"/>
                    <a:pt x="9336" y="474"/>
                    <a:pt x="9264" y="494"/>
                  </a:cubicBezTo>
                  <a:cubicBezTo>
                    <a:pt x="9085" y="541"/>
                    <a:pt x="8847" y="636"/>
                    <a:pt x="8609" y="779"/>
                  </a:cubicBezTo>
                  <a:cubicBezTo>
                    <a:pt x="8538" y="815"/>
                    <a:pt x="8502" y="922"/>
                    <a:pt x="8562" y="994"/>
                  </a:cubicBezTo>
                  <a:cubicBezTo>
                    <a:pt x="8591" y="1046"/>
                    <a:pt x="8644" y="1074"/>
                    <a:pt x="8697" y="1074"/>
                  </a:cubicBezTo>
                  <a:cubicBezTo>
                    <a:pt x="8729" y="1074"/>
                    <a:pt x="8761" y="1064"/>
                    <a:pt x="8788" y="1041"/>
                  </a:cubicBezTo>
                  <a:cubicBezTo>
                    <a:pt x="8990" y="922"/>
                    <a:pt x="9193" y="815"/>
                    <a:pt x="9335" y="791"/>
                  </a:cubicBezTo>
                  <a:cubicBezTo>
                    <a:pt x="9389" y="780"/>
                    <a:pt x="9439" y="774"/>
                    <a:pt x="9484" y="774"/>
                  </a:cubicBezTo>
                  <a:cubicBezTo>
                    <a:pt x="9580" y="774"/>
                    <a:pt x="9656" y="798"/>
                    <a:pt x="9705" y="839"/>
                  </a:cubicBezTo>
                  <a:cubicBezTo>
                    <a:pt x="9788" y="898"/>
                    <a:pt x="9800" y="994"/>
                    <a:pt x="9800" y="1053"/>
                  </a:cubicBezTo>
                  <a:cubicBezTo>
                    <a:pt x="9764" y="1577"/>
                    <a:pt x="9633" y="2244"/>
                    <a:pt x="9228" y="2756"/>
                  </a:cubicBezTo>
                  <a:cubicBezTo>
                    <a:pt x="9133" y="2601"/>
                    <a:pt x="9014" y="2446"/>
                    <a:pt x="8871" y="2303"/>
                  </a:cubicBezTo>
                  <a:cubicBezTo>
                    <a:pt x="8633" y="2041"/>
                    <a:pt x="8371" y="1815"/>
                    <a:pt x="8085" y="1625"/>
                  </a:cubicBezTo>
                  <a:cubicBezTo>
                    <a:pt x="8133" y="1565"/>
                    <a:pt x="8192" y="1518"/>
                    <a:pt x="8252" y="1458"/>
                  </a:cubicBezTo>
                  <a:cubicBezTo>
                    <a:pt x="8312" y="1398"/>
                    <a:pt x="8312" y="1291"/>
                    <a:pt x="8252" y="1232"/>
                  </a:cubicBezTo>
                  <a:cubicBezTo>
                    <a:pt x="8222" y="1202"/>
                    <a:pt x="8181" y="1187"/>
                    <a:pt x="8139" y="1187"/>
                  </a:cubicBezTo>
                  <a:cubicBezTo>
                    <a:pt x="8097" y="1187"/>
                    <a:pt x="8056" y="1202"/>
                    <a:pt x="8026" y="1232"/>
                  </a:cubicBezTo>
                  <a:lnTo>
                    <a:pt x="7800" y="1458"/>
                  </a:lnTo>
                  <a:cubicBezTo>
                    <a:pt x="7657" y="1375"/>
                    <a:pt x="7490" y="1291"/>
                    <a:pt x="7323" y="1232"/>
                  </a:cubicBezTo>
                  <a:cubicBezTo>
                    <a:pt x="7859" y="791"/>
                    <a:pt x="8442" y="494"/>
                    <a:pt x="9038" y="339"/>
                  </a:cubicBezTo>
                  <a:cubicBezTo>
                    <a:pt x="9084" y="330"/>
                    <a:pt x="9132" y="326"/>
                    <a:pt x="9179" y="326"/>
                  </a:cubicBezTo>
                  <a:close/>
                  <a:moveTo>
                    <a:pt x="902" y="792"/>
                  </a:moveTo>
                  <a:cubicBezTo>
                    <a:pt x="947" y="792"/>
                    <a:pt x="996" y="796"/>
                    <a:pt x="1049" y="803"/>
                  </a:cubicBezTo>
                  <a:cubicBezTo>
                    <a:pt x="1489" y="886"/>
                    <a:pt x="2013" y="1327"/>
                    <a:pt x="2299" y="1637"/>
                  </a:cubicBezTo>
                  <a:cubicBezTo>
                    <a:pt x="2013" y="1827"/>
                    <a:pt x="1751" y="2053"/>
                    <a:pt x="1513" y="2327"/>
                  </a:cubicBezTo>
                  <a:cubicBezTo>
                    <a:pt x="1370" y="2470"/>
                    <a:pt x="1251" y="2625"/>
                    <a:pt x="1156" y="2768"/>
                  </a:cubicBezTo>
                  <a:cubicBezTo>
                    <a:pt x="763" y="2244"/>
                    <a:pt x="632" y="1589"/>
                    <a:pt x="584" y="1077"/>
                  </a:cubicBezTo>
                  <a:cubicBezTo>
                    <a:pt x="584" y="994"/>
                    <a:pt x="596" y="910"/>
                    <a:pt x="680" y="851"/>
                  </a:cubicBezTo>
                  <a:cubicBezTo>
                    <a:pt x="728" y="810"/>
                    <a:pt x="805" y="792"/>
                    <a:pt x="902" y="792"/>
                  </a:cubicBezTo>
                  <a:close/>
                  <a:moveTo>
                    <a:pt x="5192" y="1160"/>
                  </a:moveTo>
                  <a:cubicBezTo>
                    <a:pt x="6668" y="1160"/>
                    <a:pt x="7811" y="1625"/>
                    <a:pt x="8633" y="2518"/>
                  </a:cubicBezTo>
                  <a:cubicBezTo>
                    <a:pt x="9478" y="3470"/>
                    <a:pt x="9812" y="4744"/>
                    <a:pt x="9931" y="5661"/>
                  </a:cubicBezTo>
                  <a:cubicBezTo>
                    <a:pt x="10002" y="6375"/>
                    <a:pt x="9990" y="6947"/>
                    <a:pt x="9978" y="7244"/>
                  </a:cubicBezTo>
                  <a:lnTo>
                    <a:pt x="9526" y="7078"/>
                  </a:lnTo>
                  <a:cubicBezTo>
                    <a:pt x="9513" y="7073"/>
                    <a:pt x="9497" y="7071"/>
                    <a:pt x="9479" y="7071"/>
                  </a:cubicBezTo>
                  <a:cubicBezTo>
                    <a:pt x="9448" y="7071"/>
                    <a:pt x="9413" y="7079"/>
                    <a:pt x="9383" y="7102"/>
                  </a:cubicBezTo>
                  <a:cubicBezTo>
                    <a:pt x="9335" y="7125"/>
                    <a:pt x="9312" y="7173"/>
                    <a:pt x="9312" y="7233"/>
                  </a:cubicBezTo>
                  <a:cubicBezTo>
                    <a:pt x="9312" y="7244"/>
                    <a:pt x="9276" y="8256"/>
                    <a:pt x="8871" y="9376"/>
                  </a:cubicBezTo>
                  <a:lnTo>
                    <a:pt x="8562" y="9007"/>
                  </a:lnTo>
                  <a:cubicBezTo>
                    <a:pt x="8538" y="8959"/>
                    <a:pt x="8478" y="8947"/>
                    <a:pt x="8431" y="8947"/>
                  </a:cubicBezTo>
                  <a:cubicBezTo>
                    <a:pt x="8371" y="8947"/>
                    <a:pt x="8323" y="8971"/>
                    <a:pt x="8312" y="9030"/>
                  </a:cubicBezTo>
                  <a:cubicBezTo>
                    <a:pt x="8061" y="9507"/>
                    <a:pt x="7645" y="9923"/>
                    <a:pt x="7430" y="10138"/>
                  </a:cubicBezTo>
                  <a:lnTo>
                    <a:pt x="7049" y="9614"/>
                  </a:lnTo>
                  <a:cubicBezTo>
                    <a:pt x="7466" y="9340"/>
                    <a:pt x="7740" y="8864"/>
                    <a:pt x="7740" y="8328"/>
                  </a:cubicBezTo>
                  <a:cubicBezTo>
                    <a:pt x="7740" y="8245"/>
                    <a:pt x="7669" y="8173"/>
                    <a:pt x="7585" y="8173"/>
                  </a:cubicBezTo>
                  <a:cubicBezTo>
                    <a:pt x="7490" y="8173"/>
                    <a:pt x="7419" y="8245"/>
                    <a:pt x="7419" y="8328"/>
                  </a:cubicBezTo>
                  <a:cubicBezTo>
                    <a:pt x="7419" y="9007"/>
                    <a:pt x="6883" y="9542"/>
                    <a:pt x="6228" y="9542"/>
                  </a:cubicBezTo>
                  <a:cubicBezTo>
                    <a:pt x="5954" y="9542"/>
                    <a:pt x="5704" y="9447"/>
                    <a:pt x="5478" y="9280"/>
                  </a:cubicBezTo>
                  <a:cubicBezTo>
                    <a:pt x="5389" y="9215"/>
                    <a:pt x="5284" y="9182"/>
                    <a:pt x="5183" y="9182"/>
                  </a:cubicBezTo>
                  <a:cubicBezTo>
                    <a:pt x="5082" y="9182"/>
                    <a:pt x="4984" y="9215"/>
                    <a:pt x="4906" y="9280"/>
                  </a:cubicBezTo>
                  <a:cubicBezTo>
                    <a:pt x="4692" y="9447"/>
                    <a:pt x="4442" y="9542"/>
                    <a:pt x="4156" y="9542"/>
                  </a:cubicBezTo>
                  <a:cubicBezTo>
                    <a:pt x="3501" y="9542"/>
                    <a:pt x="2966" y="9007"/>
                    <a:pt x="2966" y="8328"/>
                  </a:cubicBezTo>
                  <a:cubicBezTo>
                    <a:pt x="2966" y="8245"/>
                    <a:pt x="2894" y="8173"/>
                    <a:pt x="2799" y="8173"/>
                  </a:cubicBezTo>
                  <a:cubicBezTo>
                    <a:pt x="2716" y="8173"/>
                    <a:pt x="2632" y="8245"/>
                    <a:pt x="2632" y="8328"/>
                  </a:cubicBezTo>
                  <a:cubicBezTo>
                    <a:pt x="2632" y="8864"/>
                    <a:pt x="2918" y="9340"/>
                    <a:pt x="3335" y="9614"/>
                  </a:cubicBezTo>
                  <a:lnTo>
                    <a:pt x="2954" y="10138"/>
                  </a:lnTo>
                  <a:cubicBezTo>
                    <a:pt x="2739" y="9935"/>
                    <a:pt x="2323" y="9507"/>
                    <a:pt x="2073" y="9030"/>
                  </a:cubicBezTo>
                  <a:cubicBezTo>
                    <a:pt x="2037" y="8983"/>
                    <a:pt x="2001" y="8959"/>
                    <a:pt x="1954" y="8947"/>
                  </a:cubicBezTo>
                  <a:cubicBezTo>
                    <a:pt x="1894" y="8947"/>
                    <a:pt x="1846" y="8959"/>
                    <a:pt x="1823" y="9007"/>
                  </a:cubicBezTo>
                  <a:lnTo>
                    <a:pt x="1501" y="9376"/>
                  </a:lnTo>
                  <a:cubicBezTo>
                    <a:pt x="1108" y="8256"/>
                    <a:pt x="1073" y="7233"/>
                    <a:pt x="1073" y="7233"/>
                  </a:cubicBezTo>
                  <a:cubicBezTo>
                    <a:pt x="1073" y="7185"/>
                    <a:pt x="1049" y="7125"/>
                    <a:pt x="1001" y="7102"/>
                  </a:cubicBezTo>
                  <a:cubicBezTo>
                    <a:pt x="971" y="7079"/>
                    <a:pt x="941" y="7071"/>
                    <a:pt x="907" y="7071"/>
                  </a:cubicBezTo>
                  <a:cubicBezTo>
                    <a:pt x="888" y="7071"/>
                    <a:pt x="868" y="7073"/>
                    <a:pt x="846" y="7078"/>
                  </a:cubicBezTo>
                  <a:lnTo>
                    <a:pt x="406" y="7244"/>
                  </a:lnTo>
                  <a:cubicBezTo>
                    <a:pt x="394" y="6947"/>
                    <a:pt x="370" y="6375"/>
                    <a:pt x="465" y="5673"/>
                  </a:cubicBezTo>
                  <a:cubicBezTo>
                    <a:pt x="584" y="4756"/>
                    <a:pt x="894" y="3470"/>
                    <a:pt x="1763" y="2518"/>
                  </a:cubicBezTo>
                  <a:cubicBezTo>
                    <a:pt x="2561" y="1625"/>
                    <a:pt x="3728" y="1160"/>
                    <a:pt x="5192" y="1160"/>
                  </a:cubicBezTo>
                  <a:close/>
                  <a:moveTo>
                    <a:pt x="5192" y="9492"/>
                  </a:moveTo>
                  <a:cubicBezTo>
                    <a:pt x="5225" y="9492"/>
                    <a:pt x="5258" y="9501"/>
                    <a:pt x="5287" y="9518"/>
                  </a:cubicBezTo>
                  <a:cubicBezTo>
                    <a:pt x="5561" y="9745"/>
                    <a:pt x="5883" y="9852"/>
                    <a:pt x="6228" y="9852"/>
                  </a:cubicBezTo>
                  <a:cubicBezTo>
                    <a:pt x="6371" y="9852"/>
                    <a:pt x="6526" y="9840"/>
                    <a:pt x="6657" y="9792"/>
                  </a:cubicBezTo>
                  <a:lnTo>
                    <a:pt x="6657" y="9792"/>
                  </a:lnTo>
                  <a:cubicBezTo>
                    <a:pt x="6466" y="10245"/>
                    <a:pt x="6037" y="10554"/>
                    <a:pt x="5525" y="10554"/>
                  </a:cubicBezTo>
                  <a:lnTo>
                    <a:pt x="4847" y="10554"/>
                  </a:lnTo>
                  <a:cubicBezTo>
                    <a:pt x="4335" y="10554"/>
                    <a:pt x="3906" y="10233"/>
                    <a:pt x="3728" y="9792"/>
                  </a:cubicBezTo>
                  <a:lnTo>
                    <a:pt x="3728" y="9792"/>
                  </a:lnTo>
                  <a:cubicBezTo>
                    <a:pt x="3859" y="9840"/>
                    <a:pt x="4013" y="9852"/>
                    <a:pt x="4156" y="9852"/>
                  </a:cubicBezTo>
                  <a:cubicBezTo>
                    <a:pt x="4502" y="9852"/>
                    <a:pt x="4823" y="9733"/>
                    <a:pt x="5097" y="9518"/>
                  </a:cubicBezTo>
                  <a:cubicBezTo>
                    <a:pt x="5127" y="9501"/>
                    <a:pt x="5159" y="9492"/>
                    <a:pt x="5192" y="9492"/>
                  </a:cubicBezTo>
                  <a:close/>
                  <a:moveTo>
                    <a:pt x="9185" y="0"/>
                  </a:moveTo>
                  <a:cubicBezTo>
                    <a:pt x="9105" y="0"/>
                    <a:pt x="9024" y="10"/>
                    <a:pt x="8943" y="29"/>
                  </a:cubicBezTo>
                  <a:cubicBezTo>
                    <a:pt x="8252" y="208"/>
                    <a:pt x="7597" y="565"/>
                    <a:pt x="6966" y="1101"/>
                  </a:cubicBezTo>
                  <a:cubicBezTo>
                    <a:pt x="6430" y="934"/>
                    <a:pt x="5835" y="851"/>
                    <a:pt x="5180" y="851"/>
                  </a:cubicBezTo>
                  <a:cubicBezTo>
                    <a:pt x="4525" y="851"/>
                    <a:pt x="3930" y="934"/>
                    <a:pt x="3394" y="1101"/>
                  </a:cubicBezTo>
                  <a:cubicBezTo>
                    <a:pt x="2775" y="565"/>
                    <a:pt x="2096" y="196"/>
                    <a:pt x="1418" y="29"/>
                  </a:cubicBezTo>
                  <a:cubicBezTo>
                    <a:pt x="1344" y="11"/>
                    <a:pt x="1269" y="2"/>
                    <a:pt x="1195" y="2"/>
                  </a:cubicBezTo>
                  <a:cubicBezTo>
                    <a:pt x="982" y="2"/>
                    <a:pt x="773" y="75"/>
                    <a:pt x="596" y="208"/>
                  </a:cubicBezTo>
                  <a:cubicBezTo>
                    <a:pt x="370" y="386"/>
                    <a:pt x="239" y="672"/>
                    <a:pt x="251" y="946"/>
                  </a:cubicBezTo>
                  <a:cubicBezTo>
                    <a:pt x="287" y="1565"/>
                    <a:pt x="418" y="2410"/>
                    <a:pt x="965" y="3030"/>
                  </a:cubicBezTo>
                  <a:cubicBezTo>
                    <a:pt x="453" y="3911"/>
                    <a:pt x="227" y="4899"/>
                    <a:pt x="132" y="5637"/>
                  </a:cubicBezTo>
                  <a:cubicBezTo>
                    <a:pt x="1" y="6661"/>
                    <a:pt x="96" y="7459"/>
                    <a:pt x="96" y="7483"/>
                  </a:cubicBezTo>
                  <a:cubicBezTo>
                    <a:pt x="96" y="7530"/>
                    <a:pt x="120" y="7578"/>
                    <a:pt x="168" y="7602"/>
                  </a:cubicBezTo>
                  <a:cubicBezTo>
                    <a:pt x="198" y="7624"/>
                    <a:pt x="223" y="7633"/>
                    <a:pt x="250" y="7633"/>
                  </a:cubicBezTo>
                  <a:cubicBezTo>
                    <a:pt x="265" y="7633"/>
                    <a:pt x="281" y="7630"/>
                    <a:pt x="299" y="7625"/>
                  </a:cubicBezTo>
                  <a:lnTo>
                    <a:pt x="751" y="7459"/>
                  </a:lnTo>
                  <a:cubicBezTo>
                    <a:pt x="775" y="7852"/>
                    <a:pt x="894" y="8780"/>
                    <a:pt x="1299" y="9745"/>
                  </a:cubicBezTo>
                  <a:cubicBezTo>
                    <a:pt x="1311" y="9792"/>
                    <a:pt x="1370" y="9840"/>
                    <a:pt x="1418" y="9852"/>
                  </a:cubicBezTo>
                  <a:cubicBezTo>
                    <a:pt x="1428" y="9854"/>
                    <a:pt x="1438" y="9855"/>
                    <a:pt x="1447" y="9855"/>
                  </a:cubicBezTo>
                  <a:cubicBezTo>
                    <a:pt x="1493" y="9855"/>
                    <a:pt x="1531" y="9832"/>
                    <a:pt x="1561" y="9792"/>
                  </a:cubicBezTo>
                  <a:lnTo>
                    <a:pt x="1906" y="9388"/>
                  </a:lnTo>
                  <a:cubicBezTo>
                    <a:pt x="2299" y="10007"/>
                    <a:pt x="2847" y="10471"/>
                    <a:pt x="2870" y="10495"/>
                  </a:cubicBezTo>
                  <a:cubicBezTo>
                    <a:pt x="2896" y="10512"/>
                    <a:pt x="2929" y="10523"/>
                    <a:pt x="2959" y="10523"/>
                  </a:cubicBezTo>
                  <a:cubicBezTo>
                    <a:pt x="2969" y="10523"/>
                    <a:pt x="2980" y="10522"/>
                    <a:pt x="2989" y="10519"/>
                  </a:cubicBezTo>
                  <a:cubicBezTo>
                    <a:pt x="3037" y="10519"/>
                    <a:pt x="3085" y="10495"/>
                    <a:pt x="3097" y="10459"/>
                  </a:cubicBezTo>
                  <a:lnTo>
                    <a:pt x="3454" y="9983"/>
                  </a:lnTo>
                  <a:cubicBezTo>
                    <a:pt x="3549" y="10173"/>
                    <a:pt x="3680" y="10352"/>
                    <a:pt x="3847" y="10507"/>
                  </a:cubicBezTo>
                  <a:cubicBezTo>
                    <a:pt x="4109" y="10745"/>
                    <a:pt x="4466" y="10876"/>
                    <a:pt x="4823" y="10876"/>
                  </a:cubicBezTo>
                  <a:lnTo>
                    <a:pt x="5514" y="10876"/>
                  </a:lnTo>
                  <a:cubicBezTo>
                    <a:pt x="6121" y="10876"/>
                    <a:pt x="6657" y="10519"/>
                    <a:pt x="6895" y="9983"/>
                  </a:cubicBezTo>
                  <a:lnTo>
                    <a:pt x="7252" y="10459"/>
                  </a:lnTo>
                  <a:cubicBezTo>
                    <a:pt x="7276" y="10495"/>
                    <a:pt x="7311" y="10519"/>
                    <a:pt x="7359" y="10519"/>
                  </a:cubicBezTo>
                  <a:lnTo>
                    <a:pt x="7371" y="10519"/>
                  </a:lnTo>
                  <a:cubicBezTo>
                    <a:pt x="7419" y="10519"/>
                    <a:pt x="7442" y="10507"/>
                    <a:pt x="7478" y="10471"/>
                  </a:cubicBezTo>
                  <a:cubicBezTo>
                    <a:pt x="7502" y="10459"/>
                    <a:pt x="8050" y="9983"/>
                    <a:pt x="8442" y="9376"/>
                  </a:cubicBezTo>
                  <a:lnTo>
                    <a:pt x="8788" y="9780"/>
                  </a:lnTo>
                  <a:cubicBezTo>
                    <a:pt x="8812" y="9816"/>
                    <a:pt x="8871" y="9840"/>
                    <a:pt x="8931" y="9840"/>
                  </a:cubicBezTo>
                  <a:cubicBezTo>
                    <a:pt x="8990" y="9816"/>
                    <a:pt x="9038" y="9792"/>
                    <a:pt x="9050" y="9733"/>
                  </a:cubicBezTo>
                  <a:cubicBezTo>
                    <a:pt x="9443" y="8780"/>
                    <a:pt x="9562" y="7852"/>
                    <a:pt x="9597" y="7435"/>
                  </a:cubicBezTo>
                  <a:lnTo>
                    <a:pt x="10050" y="7602"/>
                  </a:lnTo>
                  <a:cubicBezTo>
                    <a:pt x="10071" y="7612"/>
                    <a:pt x="10095" y="7618"/>
                    <a:pt x="10117" y="7618"/>
                  </a:cubicBezTo>
                  <a:cubicBezTo>
                    <a:pt x="10144" y="7618"/>
                    <a:pt x="10168" y="7609"/>
                    <a:pt x="10181" y="7590"/>
                  </a:cubicBezTo>
                  <a:cubicBezTo>
                    <a:pt x="10228" y="7554"/>
                    <a:pt x="10252" y="7518"/>
                    <a:pt x="10252" y="7471"/>
                  </a:cubicBezTo>
                  <a:cubicBezTo>
                    <a:pt x="10276" y="7459"/>
                    <a:pt x="10359" y="6673"/>
                    <a:pt x="10228" y="5637"/>
                  </a:cubicBezTo>
                  <a:cubicBezTo>
                    <a:pt x="10133" y="4899"/>
                    <a:pt x="9919" y="3911"/>
                    <a:pt x="9395" y="3030"/>
                  </a:cubicBezTo>
                  <a:cubicBezTo>
                    <a:pt x="9943" y="2410"/>
                    <a:pt x="10097" y="1565"/>
                    <a:pt x="10109" y="946"/>
                  </a:cubicBezTo>
                  <a:cubicBezTo>
                    <a:pt x="10121" y="648"/>
                    <a:pt x="9990" y="386"/>
                    <a:pt x="9764" y="208"/>
                  </a:cubicBezTo>
                  <a:cubicBezTo>
                    <a:pt x="9600" y="69"/>
                    <a:pt x="9397" y="0"/>
                    <a:pt x="9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4" name="Google Shape;12954;p67"/>
            <p:cNvSpPr/>
            <p:nvPr/>
          </p:nvSpPr>
          <p:spPr>
            <a:xfrm>
              <a:off x="2030765" y="1652690"/>
              <a:ext cx="48800" cy="59840"/>
            </a:xfrm>
            <a:custGeom>
              <a:rect b="b" l="l" r="r" t="t"/>
              <a:pathLst>
                <a:path extrusionOk="0" h="1870" w="1525">
                  <a:moveTo>
                    <a:pt x="763" y="0"/>
                  </a:moveTo>
                  <a:cubicBezTo>
                    <a:pt x="346" y="0"/>
                    <a:pt x="1" y="345"/>
                    <a:pt x="1" y="762"/>
                  </a:cubicBezTo>
                  <a:lnTo>
                    <a:pt x="1" y="1107"/>
                  </a:lnTo>
                  <a:cubicBezTo>
                    <a:pt x="1" y="1524"/>
                    <a:pt x="346" y="1869"/>
                    <a:pt x="763" y="1869"/>
                  </a:cubicBezTo>
                  <a:cubicBezTo>
                    <a:pt x="1179" y="1869"/>
                    <a:pt x="1525" y="1524"/>
                    <a:pt x="1525" y="1107"/>
                  </a:cubicBezTo>
                  <a:lnTo>
                    <a:pt x="1525" y="762"/>
                  </a:lnTo>
                  <a:cubicBezTo>
                    <a:pt x="1501" y="643"/>
                    <a:pt x="1477" y="548"/>
                    <a:pt x="1430" y="441"/>
                  </a:cubicBezTo>
                  <a:cubicBezTo>
                    <a:pt x="1394" y="379"/>
                    <a:pt x="1340" y="343"/>
                    <a:pt x="1285" y="343"/>
                  </a:cubicBezTo>
                  <a:cubicBezTo>
                    <a:pt x="1265" y="343"/>
                    <a:pt x="1246" y="348"/>
                    <a:pt x="1227" y="357"/>
                  </a:cubicBezTo>
                  <a:cubicBezTo>
                    <a:pt x="1144" y="405"/>
                    <a:pt x="1108" y="500"/>
                    <a:pt x="1144" y="572"/>
                  </a:cubicBezTo>
                  <a:cubicBezTo>
                    <a:pt x="1179" y="631"/>
                    <a:pt x="1191" y="691"/>
                    <a:pt x="1191" y="762"/>
                  </a:cubicBezTo>
                  <a:lnTo>
                    <a:pt x="1191" y="1107"/>
                  </a:lnTo>
                  <a:cubicBezTo>
                    <a:pt x="1191" y="1345"/>
                    <a:pt x="1001" y="1536"/>
                    <a:pt x="763" y="1536"/>
                  </a:cubicBezTo>
                  <a:cubicBezTo>
                    <a:pt x="525" y="1536"/>
                    <a:pt x="334" y="1345"/>
                    <a:pt x="334" y="1107"/>
                  </a:cubicBezTo>
                  <a:lnTo>
                    <a:pt x="334" y="762"/>
                  </a:lnTo>
                  <a:cubicBezTo>
                    <a:pt x="334" y="524"/>
                    <a:pt x="525" y="333"/>
                    <a:pt x="763" y="333"/>
                  </a:cubicBezTo>
                  <a:cubicBezTo>
                    <a:pt x="846" y="333"/>
                    <a:pt x="929" y="262"/>
                    <a:pt x="929" y="167"/>
                  </a:cubicBezTo>
                  <a:cubicBezTo>
                    <a:pt x="929" y="83"/>
                    <a:pt x="846" y="0"/>
                    <a:pt x="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5" name="Google Shape;12955;p67"/>
            <p:cNvSpPr/>
            <p:nvPr/>
          </p:nvSpPr>
          <p:spPr>
            <a:xfrm>
              <a:off x="2167181" y="1652690"/>
              <a:ext cx="48416" cy="59840"/>
            </a:xfrm>
            <a:custGeom>
              <a:rect b="b" l="l" r="r" t="t"/>
              <a:pathLst>
                <a:path extrusionOk="0" h="1870" w="1513">
                  <a:moveTo>
                    <a:pt x="750" y="0"/>
                  </a:moveTo>
                  <a:cubicBezTo>
                    <a:pt x="334" y="0"/>
                    <a:pt x="0" y="345"/>
                    <a:pt x="0" y="762"/>
                  </a:cubicBezTo>
                  <a:lnTo>
                    <a:pt x="0" y="1107"/>
                  </a:lnTo>
                  <a:cubicBezTo>
                    <a:pt x="0" y="1524"/>
                    <a:pt x="334" y="1869"/>
                    <a:pt x="750" y="1869"/>
                  </a:cubicBezTo>
                  <a:cubicBezTo>
                    <a:pt x="1167" y="1869"/>
                    <a:pt x="1512" y="1524"/>
                    <a:pt x="1512" y="1107"/>
                  </a:cubicBezTo>
                  <a:lnTo>
                    <a:pt x="1512" y="762"/>
                  </a:lnTo>
                  <a:cubicBezTo>
                    <a:pt x="1500" y="643"/>
                    <a:pt x="1465" y="548"/>
                    <a:pt x="1429" y="441"/>
                  </a:cubicBezTo>
                  <a:cubicBezTo>
                    <a:pt x="1394" y="379"/>
                    <a:pt x="1333" y="343"/>
                    <a:pt x="1274" y="343"/>
                  </a:cubicBezTo>
                  <a:cubicBezTo>
                    <a:pt x="1254" y="343"/>
                    <a:pt x="1233" y="348"/>
                    <a:pt x="1215" y="357"/>
                  </a:cubicBezTo>
                  <a:cubicBezTo>
                    <a:pt x="1143" y="405"/>
                    <a:pt x="1096" y="500"/>
                    <a:pt x="1143" y="572"/>
                  </a:cubicBezTo>
                  <a:cubicBezTo>
                    <a:pt x="1167" y="631"/>
                    <a:pt x="1191" y="691"/>
                    <a:pt x="1191" y="762"/>
                  </a:cubicBezTo>
                  <a:lnTo>
                    <a:pt x="1191" y="1107"/>
                  </a:lnTo>
                  <a:cubicBezTo>
                    <a:pt x="1191" y="1345"/>
                    <a:pt x="988" y="1536"/>
                    <a:pt x="750" y="1536"/>
                  </a:cubicBezTo>
                  <a:cubicBezTo>
                    <a:pt x="512" y="1536"/>
                    <a:pt x="322" y="1345"/>
                    <a:pt x="322" y="1107"/>
                  </a:cubicBezTo>
                  <a:lnTo>
                    <a:pt x="322" y="762"/>
                  </a:lnTo>
                  <a:cubicBezTo>
                    <a:pt x="322" y="524"/>
                    <a:pt x="512" y="333"/>
                    <a:pt x="750" y="333"/>
                  </a:cubicBezTo>
                  <a:cubicBezTo>
                    <a:pt x="846" y="333"/>
                    <a:pt x="917" y="262"/>
                    <a:pt x="917" y="167"/>
                  </a:cubicBezTo>
                  <a:cubicBezTo>
                    <a:pt x="917" y="83"/>
                    <a:pt x="846" y="0"/>
                    <a:pt x="7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6" name="Google Shape;12956;p67"/>
            <p:cNvSpPr/>
            <p:nvPr/>
          </p:nvSpPr>
          <p:spPr>
            <a:xfrm>
              <a:off x="2020877" y="1729234"/>
              <a:ext cx="20608" cy="15680"/>
            </a:xfrm>
            <a:custGeom>
              <a:rect b="b" l="l" r="r" t="t"/>
              <a:pathLst>
                <a:path extrusionOk="0" h="490" w="644">
                  <a:moveTo>
                    <a:pt x="178" y="0"/>
                  </a:moveTo>
                  <a:cubicBezTo>
                    <a:pt x="124" y="0"/>
                    <a:pt x="71" y="26"/>
                    <a:pt x="48" y="73"/>
                  </a:cubicBezTo>
                  <a:cubicBezTo>
                    <a:pt x="0" y="144"/>
                    <a:pt x="12" y="251"/>
                    <a:pt x="84" y="299"/>
                  </a:cubicBezTo>
                  <a:cubicBezTo>
                    <a:pt x="191" y="346"/>
                    <a:pt x="298" y="430"/>
                    <a:pt x="405" y="477"/>
                  </a:cubicBezTo>
                  <a:cubicBezTo>
                    <a:pt x="429" y="489"/>
                    <a:pt x="441" y="489"/>
                    <a:pt x="476" y="489"/>
                  </a:cubicBezTo>
                  <a:cubicBezTo>
                    <a:pt x="536" y="489"/>
                    <a:pt x="596" y="454"/>
                    <a:pt x="619" y="394"/>
                  </a:cubicBezTo>
                  <a:cubicBezTo>
                    <a:pt x="643" y="323"/>
                    <a:pt x="607" y="215"/>
                    <a:pt x="536" y="192"/>
                  </a:cubicBezTo>
                  <a:cubicBezTo>
                    <a:pt x="441" y="144"/>
                    <a:pt x="357" y="85"/>
                    <a:pt x="262" y="25"/>
                  </a:cubicBezTo>
                  <a:cubicBezTo>
                    <a:pt x="237" y="8"/>
                    <a:pt x="207" y="0"/>
                    <a:pt x="17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7" name="Google Shape;12957;p67"/>
            <p:cNvSpPr/>
            <p:nvPr/>
          </p:nvSpPr>
          <p:spPr>
            <a:xfrm>
              <a:off x="1986189" y="1685426"/>
              <a:ext cx="27840" cy="38144"/>
            </a:xfrm>
            <a:custGeom>
              <a:rect b="b" l="l" r="r" t="t"/>
              <a:pathLst>
                <a:path extrusionOk="0" h="1192" w="870">
                  <a:moveTo>
                    <a:pt x="189" y="1"/>
                  </a:moveTo>
                  <a:cubicBezTo>
                    <a:pt x="170" y="1"/>
                    <a:pt x="150" y="5"/>
                    <a:pt x="132" y="13"/>
                  </a:cubicBezTo>
                  <a:cubicBezTo>
                    <a:pt x="36" y="37"/>
                    <a:pt x="1" y="132"/>
                    <a:pt x="25" y="215"/>
                  </a:cubicBezTo>
                  <a:cubicBezTo>
                    <a:pt x="25" y="239"/>
                    <a:pt x="179" y="680"/>
                    <a:pt x="560" y="1132"/>
                  </a:cubicBezTo>
                  <a:cubicBezTo>
                    <a:pt x="596" y="1156"/>
                    <a:pt x="632" y="1192"/>
                    <a:pt x="679" y="1192"/>
                  </a:cubicBezTo>
                  <a:cubicBezTo>
                    <a:pt x="715" y="1192"/>
                    <a:pt x="751" y="1168"/>
                    <a:pt x="787" y="1144"/>
                  </a:cubicBezTo>
                  <a:cubicBezTo>
                    <a:pt x="870" y="1084"/>
                    <a:pt x="870" y="977"/>
                    <a:pt x="810" y="918"/>
                  </a:cubicBezTo>
                  <a:cubicBezTo>
                    <a:pt x="477" y="513"/>
                    <a:pt x="334" y="120"/>
                    <a:pt x="334" y="120"/>
                  </a:cubicBezTo>
                  <a:cubicBezTo>
                    <a:pt x="316" y="46"/>
                    <a:pt x="254"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8" name="Google Shape;12958;p67"/>
            <p:cNvSpPr/>
            <p:nvPr/>
          </p:nvSpPr>
          <p:spPr>
            <a:xfrm>
              <a:off x="2198797" y="1729234"/>
              <a:ext cx="20608" cy="15680"/>
            </a:xfrm>
            <a:custGeom>
              <a:rect b="b" l="l" r="r" t="t"/>
              <a:pathLst>
                <a:path extrusionOk="0" h="490" w="644">
                  <a:moveTo>
                    <a:pt x="466" y="0"/>
                  </a:moveTo>
                  <a:cubicBezTo>
                    <a:pt x="437" y="0"/>
                    <a:pt x="407" y="8"/>
                    <a:pt x="381" y="25"/>
                  </a:cubicBezTo>
                  <a:cubicBezTo>
                    <a:pt x="286" y="85"/>
                    <a:pt x="203" y="144"/>
                    <a:pt x="108" y="192"/>
                  </a:cubicBezTo>
                  <a:cubicBezTo>
                    <a:pt x="36" y="239"/>
                    <a:pt x="0" y="323"/>
                    <a:pt x="36" y="394"/>
                  </a:cubicBezTo>
                  <a:cubicBezTo>
                    <a:pt x="60" y="454"/>
                    <a:pt x="119" y="489"/>
                    <a:pt x="179" y="489"/>
                  </a:cubicBezTo>
                  <a:cubicBezTo>
                    <a:pt x="215" y="489"/>
                    <a:pt x="227" y="489"/>
                    <a:pt x="262" y="477"/>
                  </a:cubicBezTo>
                  <a:lnTo>
                    <a:pt x="572" y="299"/>
                  </a:lnTo>
                  <a:cubicBezTo>
                    <a:pt x="631" y="239"/>
                    <a:pt x="643" y="144"/>
                    <a:pt x="596" y="73"/>
                  </a:cubicBezTo>
                  <a:cubicBezTo>
                    <a:pt x="573" y="26"/>
                    <a:pt x="520" y="0"/>
                    <a:pt x="4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59" name="Google Shape;12959;p67"/>
            <p:cNvSpPr/>
            <p:nvPr/>
          </p:nvSpPr>
          <p:spPr>
            <a:xfrm>
              <a:off x="2225453" y="1685426"/>
              <a:ext cx="28224" cy="37760"/>
            </a:xfrm>
            <a:custGeom>
              <a:rect b="b" l="l" r="r" t="t"/>
              <a:pathLst>
                <a:path extrusionOk="0" h="1180" w="882">
                  <a:moveTo>
                    <a:pt x="688" y="1"/>
                  </a:moveTo>
                  <a:cubicBezTo>
                    <a:pt x="620" y="1"/>
                    <a:pt x="564" y="44"/>
                    <a:pt x="537" y="108"/>
                  </a:cubicBezTo>
                  <a:cubicBezTo>
                    <a:pt x="537" y="108"/>
                    <a:pt x="406" y="513"/>
                    <a:pt x="60" y="918"/>
                  </a:cubicBezTo>
                  <a:cubicBezTo>
                    <a:pt x="1" y="989"/>
                    <a:pt x="25" y="1084"/>
                    <a:pt x="84" y="1144"/>
                  </a:cubicBezTo>
                  <a:cubicBezTo>
                    <a:pt x="108" y="1168"/>
                    <a:pt x="144" y="1180"/>
                    <a:pt x="179" y="1180"/>
                  </a:cubicBezTo>
                  <a:cubicBezTo>
                    <a:pt x="227" y="1180"/>
                    <a:pt x="275" y="1168"/>
                    <a:pt x="299" y="1120"/>
                  </a:cubicBezTo>
                  <a:cubicBezTo>
                    <a:pt x="691" y="668"/>
                    <a:pt x="834" y="227"/>
                    <a:pt x="834" y="215"/>
                  </a:cubicBezTo>
                  <a:cubicBezTo>
                    <a:pt x="882" y="132"/>
                    <a:pt x="834" y="37"/>
                    <a:pt x="751" y="13"/>
                  </a:cubicBezTo>
                  <a:cubicBezTo>
                    <a:pt x="729" y="5"/>
                    <a:pt x="708" y="1"/>
                    <a:pt x="6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0" name="Google Shape;12960;p67"/>
            <p:cNvSpPr/>
            <p:nvPr/>
          </p:nvSpPr>
          <p:spPr>
            <a:xfrm>
              <a:off x="2046381" y="1573906"/>
              <a:ext cx="22528" cy="16320"/>
            </a:xfrm>
            <a:custGeom>
              <a:rect b="b" l="l" r="r" t="t"/>
              <a:pathLst>
                <a:path extrusionOk="0" h="510" w="704">
                  <a:moveTo>
                    <a:pt x="508" y="1"/>
                  </a:moveTo>
                  <a:cubicBezTo>
                    <a:pt x="489" y="1"/>
                    <a:pt x="471" y="4"/>
                    <a:pt x="453" y="9"/>
                  </a:cubicBezTo>
                  <a:cubicBezTo>
                    <a:pt x="334" y="69"/>
                    <a:pt x="215" y="140"/>
                    <a:pt x="96" y="212"/>
                  </a:cubicBezTo>
                  <a:cubicBezTo>
                    <a:pt x="25" y="247"/>
                    <a:pt x="1" y="355"/>
                    <a:pt x="49" y="426"/>
                  </a:cubicBezTo>
                  <a:cubicBezTo>
                    <a:pt x="84" y="474"/>
                    <a:pt x="120" y="509"/>
                    <a:pt x="180" y="509"/>
                  </a:cubicBezTo>
                  <a:cubicBezTo>
                    <a:pt x="215" y="509"/>
                    <a:pt x="239" y="486"/>
                    <a:pt x="275" y="474"/>
                  </a:cubicBezTo>
                  <a:cubicBezTo>
                    <a:pt x="382" y="414"/>
                    <a:pt x="477" y="343"/>
                    <a:pt x="596" y="295"/>
                  </a:cubicBezTo>
                  <a:cubicBezTo>
                    <a:pt x="656" y="271"/>
                    <a:pt x="703" y="176"/>
                    <a:pt x="656" y="93"/>
                  </a:cubicBezTo>
                  <a:cubicBezTo>
                    <a:pt x="629" y="30"/>
                    <a:pt x="568" y="1"/>
                    <a:pt x="5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1" name="Google Shape;12961;p67"/>
            <p:cNvSpPr/>
            <p:nvPr/>
          </p:nvSpPr>
          <p:spPr>
            <a:xfrm>
              <a:off x="2078765" y="1587538"/>
              <a:ext cx="87680" cy="18304"/>
            </a:xfrm>
            <a:custGeom>
              <a:rect b="b" l="l" r="r" t="t"/>
              <a:pathLst>
                <a:path extrusionOk="0" h="572" w="2740">
                  <a:moveTo>
                    <a:pt x="1370" y="0"/>
                  </a:moveTo>
                  <a:cubicBezTo>
                    <a:pt x="942" y="0"/>
                    <a:pt x="513" y="95"/>
                    <a:pt x="120" y="262"/>
                  </a:cubicBezTo>
                  <a:cubicBezTo>
                    <a:pt x="49" y="286"/>
                    <a:pt x="1" y="393"/>
                    <a:pt x="37" y="464"/>
                  </a:cubicBezTo>
                  <a:cubicBezTo>
                    <a:pt x="56" y="523"/>
                    <a:pt x="132" y="566"/>
                    <a:pt x="198" y="566"/>
                  </a:cubicBezTo>
                  <a:cubicBezTo>
                    <a:pt x="213" y="566"/>
                    <a:pt x="226" y="564"/>
                    <a:pt x="239" y="560"/>
                  </a:cubicBezTo>
                  <a:cubicBezTo>
                    <a:pt x="584" y="405"/>
                    <a:pt x="965" y="333"/>
                    <a:pt x="1370" y="333"/>
                  </a:cubicBezTo>
                  <a:cubicBezTo>
                    <a:pt x="1775" y="333"/>
                    <a:pt x="2168" y="405"/>
                    <a:pt x="2501" y="560"/>
                  </a:cubicBezTo>
                  <a:cubicBezTo>
                    <a:pt x="2525" y="572"/>
                    <a:pt x="2549" y="572"/>
                    <a:pt x="2561" y="572"/>
                  </a:cubicBezTo>
                  <a:cubicBezTo>
                    <a:pt x="2620" y="572"/>
                    <a:pt x="2680" y="536"/>
                    <a:pt x="2716" y="464"/>
                  </a:cubicBezTo>
                  <a:cubicBezTo>
                    <a:pt x="2739" y="381"/>
                    <a:pt x="2716" y="286"/>
                    <a:pt x="2620" y="262"/>
                  </a:cubicBezTo>
                  <a:cubicBezTo>
                    <a:pt x="2239" y="95"/>
                    <a:pt x="181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2" name="Google Shape;12962;p67"/>
            <p:cNvSpPr/>
            <p:nvPr/>
          </p:nvSpPr>
          <p:spPr>
            <a:xfrm>
              <a:off x="2177069" y="1574130"/>
              <a:ext cx="22528" cy="16480"/>
            </a:xfrm>
            <a:custGeom>
              <a:rect b="b" l="l" r="r" t="t"/>
              <a:pathLst>
                <a:path extrusionOk="0" h="515" w="704">
                  <a:moveTo>
                    <a:pt x="190" y="0"/>
                  </a:moveTo>
                  <a:cubicBezTo>
                    <a:pt x="129" y="0"/>
                    <a:pt x="66" y="36"/>
                    <a:pt x="48" y="98"/>
                  </a:cubicBezTo>
                  <a:cubicBezTo>
                    <a:pt x="1" y="169"/>
                    <a:pt x="48" y="276"/>
                    <a:pt x="120" y="300"/>
                  </a:cubicBezTo>
                  <a:cubicBezTo>
                    <a:pt x="239" y="360"/>
                    <a:pt x="346" y="419"/>
                    <a:pt x="441" y="479"/>
                  </a:cubicBezTo>
                  <a:cubicBezTo>
                    <a:pt x="477" y="490"/>
                    <a:pt x="501" y="514"/>
                    <a:pt x="537" y="514"/>
                  </a:cubicBezTo>
                  <a:cubicBezTo>
                    <a:pt x="596" y="514"/>
                    <a:pt x="644" y="479"/>
                    <a:pt x="668" y="431"/>
                  </a:cubicBezTo>
                  <a:cubicBezTo>
                    <a:pt x="703" y="360"/>
                    <a:pt x="668" y="264"/>
                    <a:pt x="608" y="217"/>
                  </a:cubicBezTo>
                  <a:cubicBezTo>
                    <a:pt x="489" y="133"/>
                    <a:pt x="370" y="86"/>
                    <a:pt x="251" y="14"/>
                  </a:cubicBezTo>
                  <a:cubicBezTo>
                    <a:pt x="232" y="5"/>
                    <a:pt x="211" y="0"/>
                    <a:pt x="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3" name="Google Shape;12963;p67"/>
            <p:cNvSpPr/>
            <p:nvPr/>
          </p:nvSpPr>
          <p:spPr>
            <a:xfrm>
              <a:off x="2078413" y="1560466"/>
              <a:ext cx="88800" cy="15648"/>
            </a:xfrm>
            <a:custGeom>
              <a:rect b="b" l="l" r="r" t="t"/>
              <a:pathLst>
                <a:path extrusionOk="0" h="489" w="2775">
                  <a:moveTo>
                    <a:pt x="1381" y="1"/>
                  </a:moveTo>
                  <a:cubicBezTo>
                    <a:pt x="953" y="1"/>
                    <a:pt x="536" y="60"/>
                    <a:pt x="131" y="179"/>
                  </a:cubicBezTo>
                  <a:cubicBezTo>
                    <a:pt x="48" y="215"/>
                    <a:pt x="0" y="298"/>
                    <a:pt x="36" y="370"/>
                  </a:cubicBezTo>
                  <a:cubicBezTo>
                    <a:pt x="54" y="444"/>
                    <a:pt x="116" y="489"/>
                    <a:pt x="175" y="489"/>
                  </a:cubicBezTo>
                  <a:cubicBezTo>
                    <a:pt x="193" y="489"/>
                    <a:pt x="210" y="485"/>
                    <a:pt x="226" y="477"/>
                  </a:cubicBezTo>
                  <a:cubicBezTo>
                    <a:pt x="595" y="370"/>
                    <a:pt x="988" y="310"/>
                    <a:pt x="1381" y="310"/>
                  </a:cubicBezTo>
                  <a:cubicBezTo>
                    <a:pt x="1786" y="310"/>
                    <a:pt x="2179" y="370"/>
                    <a:pt x="2548" y="477"/>
                  </a:cubicBezTo>
                  <a:lnTo>
                    <a:pt x="2596" y="477"/>
                  </a:lnTo>
                  <a:cubicBezTo>
                    <a:pt x="2667" y="477"/>
                    <a:pt x="2727" y="429"/>
                    <a:pt x="2738" y="358"/>
                  </a:cubicBezTo>
                  <a:cubicBezTo>
                    <a:pt x="2774" y="286"/>
                    <a:pt x="2727" y="191"/>
                    <a:pt x="2631" y="179"/>
                  </a:cubicBezTo>
                  <a:cubicBezTo>
                    <a:pt x="2238" y="60"/>
                    <a:pt x="1822" y="1"/>
                    <a:pt x="13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64" name="Google Shape;12964;p67"/>
          <p:cNvGrpSpPr/>
          <p:nvPr/>
        </p:nvGrpSpPr>
        <p:grpSpPr>
          <a:xfrm>
            <a:off x="6345613" y="1549874"/>
            <a:ext cx="348640" cy="250656"/>
            <a:chOff x="6345613" y="1549874"/>
            <a:chExt cx="348640" cy="250656"/>
          </a:xfrm>
        </p:grpSpPr>
        <p:sp>
          <p:nvSpPr>
            <p:cNvPr id="12965" name="Google Shape;12965;p67"/>
            <p:cNvSpPr/>
            <p:nvPr/>
          </p:nvSpPr>
          <p:spPr>
            <a:xfrm>
              <a:off x="6405805" y="1685810"/>
              <a:ext cx="32416" cy="32416"/>
            </a:xfrm>
            <a:custGeom>
              <a:rect b="b" l="l" r="r" t="t"/>
              <a:pathLst>
                <a:path extrusionOk="0" h="1013" w="1013">
                  <a:moveTo>
                    <a:pt x="500" y="310"/>
                  </a:moveTo>
                  <a:cubicBezTo>
                    <a:pt x="607" y="310"/>
                    <a:pt x="679" y="382"/>
                    <a:pt x="679" y="489"/>
                  </a:cubicBezTo>
                  <a:cubicBezTo>
                    <a:pt x="691" y="596"/>
                    <a:pt x="607" y="668"/>
                    <a:pt x="500" y="668"/>
                  </a:cubicBezTo>
                  <a:cubicBezTo>
                    <a:pt x="393" y="668"/>
                    <a:pt x="322" y="596"/>
                    <a:pt x="322" y="489"/>
                  </a:cubicBezTo>
                  <a:cubicBezTo>
                    <a:pt x="322" y="382"/>
                    <a:pt x="393" y="310"/>
                    <a:pt x="500" y="310"/>
                  </a:cubicBezTo>
                  <a:close/>
                  <a:moveTo>
                    <a:pt x="500" y="1"/>
                  </a:moveTo>
                  <a:cubicBezTo>
                    <a:pt x="215" y="1"/>
                    <a:pt x="0" y="215"/>
                    <a:pt x="0" y="501"/>
                  </a:cubicBezTo>
                  <a:cubicBezTo>
                    <a:pt x="0" y="787"/>
                    <a:pt x="215" y="1013"/>
                    <a:pt x="500" y="1013"/>
                  </a:cubicBezTo>
                  <a:cubicBezTo>
                    <a:pt x="786" y="1013"/>
                    <a:pt x="1012" y="787"/>
                    <a:pt x="1012" y="501"/>
                  </a:cubicBezTo>
                  <a:cubicBezTo>
                    <a:pt x="1012"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6" name="Google Shape;12966;p67"/>
            <p:cNvSpPr/>
            <p:nvPr/>
          </p:nvSpPr>
          <p:spPr>
            <a:xfrm>
              <a:off x="6345613" y="1549874"/>
              <a:ext cx="348640" cy="250656"/>
            </a:xfrm>
            <a:custGeom>
              <a:rect b="b" l="l" r="r" t="t"/>
              <a:pathLst>
                <a:path extrusionOk="0" h="7833" w="10895">
                  <a:moveTo>
                    <a:pt x="691" y="4380"/>
                  </a:moveTo>
                  <a:lnTo>
                    <a:pt x="691" y="4380"/>
                  </a:lnTo>
                  <a:cubicBezTo>
                    <a:pt x="703" y="4511"/>
                    <a:pt x="655" y="4630"/>
                    <a:pt x="548" y="4737"/>
                  </a:cubicBezTo>
                  <a:cubicBezTo>
                    <a:pt x="512" y="4797"/>
                    <a:pt x="464" y="4832"/>
                    <a:pt x="429" y="4856"/>
                  </a:cubicBezTo>
                  <a:cubicBezTo>
                    <a:pt x="405" y="4808"/>
                    <a:pt x="369" y="4761"/>
                    <a:pt x="345" y="4713"/>
                  </a:cubicBezTo>
                  <a:cubicBezTo>
                    <a:pt x="345" y="4677"/>
                    <a:pt x="357" y="4630"/>
                    <a:pt x="393" y="4570"/>
                  </a:cubicBezTo>
                  <a:cubicBezTo>
                    <a:pt x="452" y="4475"/>
                    <a:pt x="548" y="4416"/>
                    <a:pt x="691" y="4380"/>
                  </a:cubicBezTo>
                  <a:close/>
                  <a:moveTo>
                    <a:pt x="5691" y="403"/>
                  </a:moveTo>
                  <a:lnTo>
                    <a:pt x="5536" y="903"/>
                  </a:lnTo>
                  <a:cubicBezTo>
                    <a:pt x="5525" y="963"/>
                    <a:pt x="5536" y="1022"/>
                    <a:pt x="5584" y="1058"/>
                  </a:cubicBezTo>
                  <a:cubicBezTo>
                    <a:pt x="5616" y="1090"/>
                    <a:pt x="5653" y="1106"/>
                    <a:pt x="5692" y="1106"/>
                  </a:cubicBezTo>
                  <a:cubicBezTo>
                    <a:pt x="5711" y="1106"/>
                    <a:pt x="5731" y="1102"/>
                    <a:pt x="5751" y="1094"/>
                  </a:cubicBezTo>
                  <a:cubicBezTo>
                    <a:pt x="6167" y="922"/>
                    <a:pt x="6580" y="867"/>
                    <a:pt x="6935" y="867"/>
                  </a:cubicBezTo>
                  <a:cubicBezTo>
                    <a:pt x="7270" y="867"/>
                    <a:pt x="7554" y="916"/>
                    <a:pt x="7739" y="963"/>
                  </a:cubicBezTo>
                  <a:lnTo>
                    <a:pt x="7370" y="1296"/>
                  </a:lnTo>
                  <a:cubicBezTo>
                    <a:pt x="7322" y="1344"/>
                    <a:pt x="7310" y="1415"/>
                    <a:pt x="7322" y="1475"/>
                  </a:cubicBezTo>
                  <a:cubicBezTo>
                    <a:pt x="7358" y="1534"/>
                    <a:pt x="7394" y="1582"/>
                    <a:pt x="7477" y="1582"/>
                  </a:cubicBezTo>
                  <a:cubicBezTo>
                    <a:pt x="8323" y="1618"/>
                    <a:pt x="9001" y="1856"/>
                    <a:pt x="9358" y="1999"/>
                  </a:cubicBezTo>
                  <a:lnTo>
                    <a:pt x="8989" y="2225"/>
                  </a:lnTo>
                  <a:cubicBezTo>
                    <a:pt x="8930" y="2249"/>
                    <a:pt x="8906" y="2332"/>
                    <a:pt x="8918" y="2391"/>
                  </a:cubicBezTo>
                  <a:cubicBezTo>
                    <a:pt x="8930" y="2451"/>
                    <a:pt x="8977" y="2511"/>
                    <a:pt x="9037" y="2522"/>
                  </a:cubicBezTo>
                  <a:cubicBezTo>
                    <a:pt x="9561" y="2653"/>
                    <a:pt x="10156" y="3058"/>
                    <a:pt x="10418" y="3249"/>
                  </a:cubicBezTo>
                  <a:lnTo>
                    <a:pt x="10037" y="3642"/>
                  </a:lnTo>
                  <a:cubicBezTo>
                    <a:pt x="9977" y="3701"/>
                    <a:pt x="9977" y="3785"/>
                    <a:pt x="10013" y="3844"/>
                  </a:cubicBezTo>
                  <a:cubicBezTo>
                    <a:pt x="10299" y="4249"/>
                    <a:pt x="10418" y="4713"/>
                    <a:pt x="10466" y="5023"/>
                  </a:cubicBezTo>
                  <a:cubicBezTo>
                    <a:pt x="10251" y="4808"/>
                    <a:pt x="9775" y="4570"/>
                    <a:pt x="9120" y="4392"/>
                  </a:cubicBezTo>
                  <a:cubicBezTo>
                    <a:pt x="9113" y="4390"/>
                    <a:pt x="9105" y="4390"/>
                    <a:pt x="9098" y="4390"/>
                  </a:cubicBezTo>
                  <a:cubicBezTo>
                    <a:pt x="9032" y="4390"/>
                    <a:pt x="8962" y="4435"/>
                    <a:pt x="8930" y="4499"/>
                  </a:cubicBezTo>
                  <a:lnTo>
                    <a:pt x="8787" y="4963"/>
                  </a:lnTo>
                  <a:cubicBezTo>
                    <a:pt x="7775" y="4344"/>
                    <a:pt x="7072" y="4082"/>
                    <a:pt x="7037" y="4070"/>
                  </a:cubicBezTo>
                  <a:cubicBezTo>
                    <a:pt x="7018" y="4061"/>
                    <a:pt x="6998" y="4056"/>
                    <a:pt x="6979" y="4056"/>
                  </a:cubicBezTo>
                  <a:cubicBezTo>
                    <a:pt x="6924" y="4056"/>
                    <a:pt x="6869" y="4092"/>
                    <a:pt x="6834" y="4154"/>
                  </a:cubicBezTo>
                  <a:lnTo>
                    <a:pt x="6537" y="4797"/>
                  </a:lnTo>
                  <a:cubicBezTo>
                    <a:pt x="6239" y="4594"/>
                    <a:pt x="5941" y="4416"/>
                    <a:pt x="5632" y="4249"/>
                  </a:cubicBezTo>
                  <a:cubicBezTo>
                    <a:pt x="5606" y="4234"/>
                    <a:pt x="5578" y="4227"/>
                    <a:pt x="5552" y="4227"/>
                  </a:cubicBezTo>
                  <a:cubicBezTo>
                    <a:pt x="5494" y="4227"/>
                    <a:pt x="5442" y="4259"/>
                    <a:pt x="5417" y="4308"/>
                  </a:cubicBezTo>
                  <a:cubicBezTo>
                    <a:pt x="5370" y="4380"/>
                    <a:pt x="5405" y="4487"/>
                    <a:pt x="5477" y="4511"/>
                  </a:cubicBezTo>
                  <a:cubicBezTo>
                    <a:pt x="5834" y="4713"/>
                    <a:pt x="6191" y="4928"/>
                    <a:pt x="6525" y="5154"/>
                  </a:cubicBezTo>
                  <a:cubicBezTo>
                    <a:pt x="6560" y="5189"/>
                    <a:pt x="6608" y="5189"/>
                    <a:pt x="6656" y="5189"/>
                  </a:cubicBezTo>
                  <a:cubicBezTo>
                    <a:pt x="6703" y="5166"/>
                    <a:pt x="6739" y="5142"/>
                    <a:pt x="6763" y="5094"/>
                  </a:cubicBezTo>
                  <a:lnTo>
                    <a:pt x="7072" y="4404"/>
                  </a:lnTo>
                  <a:cubicBezTo>
                    <a:pt x="7334" y="4523"/>
                    <a:pt x="7977" y="4808"/>
                    <a:pt x="8799" y="5320"/>
                  </a:cubicBezTo>
                  <a:cubicBezTo>
                    <a:pt x="8827" y="5334"/>
                    <a:pt x="8850" y="5340"/>
                    <a:pt x="8875" y="5340"/>
                  </a:cubicBezTo>
                  <a:cubicBezTo>
                    <a:pt x="8892" y="5340"/>
                    <a:pt x="8910" y="5337"/>
                    <a:pt x="8930" y="5332"/>
                  </a:cubicBezTo>
                  <a:cubicBezTo>
                    <a:pt x="8977" y="5320"/>
                    <a:pt x="9001" y="5273"/>
                    <a:pt x="9025" y="5225"/>
                  </a:cubicBezTo>
                  <a:lnTo>
                    <a:pt x="9180" y="4725"/>
                  </a:lnTo>
                  <a:cubicBezTo>
                    <a:pt x="9573" y="4832"/>
                    <a:pt x="9894" y="4975"/>
                    <a:pt x="10132" y="5106"/>
                  </a:cubicBezTo>
                  <a:cubicBezTo>
                    <a:pt x="9763" y="5630"/>
                    <a:pt x="9061" y="6047"/>
                    <a:pt x="8132" y="6297"/>
                  </a:cubicBezTo>
                  <a:cubicBezTo>
                    <a:pt x="7420" y="6505"/>
                    <a:pt x="6565" y="6601"/>
                    <a:pt x="5681" y="6601"/>
                  </a:cubicBezTo>
                  <a:cubicBezTo>
                    <a:pt x="5455" y="6601"/>
                    <a:pt x="5228" y="6595"/>
                    <a:pt x="5001" y="6582"/>
                  </a:cubicBezTo>
                  <a:cubicBezTo>
                    <a:pt x="4274" y="6535"/>
                    <a:pt x="3560" y="6416"/>
                    <a:pt x="2905" y="6261"/>
                  </a:cubicBezTo>
                  <a:cubicBezTo>
                    <a:pt x="3572" y="5785"/>
                    <a:pt x="3620" y="5130"/>
                    <a:pt x="3572" y="4749"/>
                  </a:cubicBezTo>
                  <a:cubicBezTo>
                    <a:pt x="3561" y="4673"/>
                    <a:pt x="3500" y="4616"/>
                    <a:pt x="3417" y="4616"/>
                  </a:cubicBezTo>
                  <a:cubicBezTo>
                    <a:pt x="3409" y="4616"/>
                    <a:pt x="3401" y="4617"/>
                    <a:pt x="3393" y="4618"/>
                  </a:cubicBezTo>
                  <a:cubicBezTo>
                    <a:pt x="3310" y="4630"/>
                    <a:pt x="3250" y="4713"/>
                    <a:pt x="3262" y="4797"/>
                  </a:cubicBezTo>
                  <a:cubicBezTo>
                    <a:pt x="3310" y="5213"/>
                    <a:pt x="3215" y="5785"/>
                    <a:pt x="2500" y="6142"/>
                  </a:cubicBezTo>
                  <a:cubicBezTo>
                    <a:pt x="2357" y="6094"/>
                    <a:pt x="2203" y="6035"/>
                    <a:pt x="2060" y="5975"/>
                  </a:cubicBezTo>
                  <a:cubicBezTo>
                    <a:pt x="1429" y="5725"/>
                    <a:pt x="941" y="5428"/>
                    <a:pt x="631" y="5082"/>
                  </a:cubicBezTo>
                  <a:cubicBezTo>
                    <a:pt x="822" y="4951"/>
                    <a:pt x="1024" y="4689"/>
                    <a:pt x="1000" y="4320"/>
                  </a:cubicBezTo>
                  <a:cubicBezTo>
                    <a:pt x="1441" y="4249"/>
                    <a:pt x="1786" y="4118"/>
                    <a:pt x="2119" y="3999"/>
                  </a:cubicBezTo>
                  <a:cubicBezTo>
                    <a:pt x="2460" y="3863"/>
                    <a:pt x="2746" y="3748"/>
                    <a:pt x="3051" y="3748"/>
                  </a:cubicBezTo>
                  <a:cubicBezTo>
                    <a:pt x="3066" y="3748"/>
                    <a:pt x="3081" y="3748"/>
                    <a:pt x="3096" y="3749"/>
                  </a:cubicBezTo>
                  <a:cubicBezTo>
                    <a:pt x="3084" y="3808"/>
                    <a:pt x="3072" y="3892"/>
                    <a:pt x="3072" y="3951"/>
                  </a:cubicBezTo>
                  <a:cubicBezTo>
                    <a:pt x="3072" y="4035"/>
                    <a:pt x="3084" y="4118"/>
                    <a:pt x="3108" y="4189"/>
                  </a:cubicBezTo>
                  <a:cubicBezTo>
                    <a:pt x="3137" y="4258"/>
                    <a:pt x="3199" y="4303"/>
                    <a:pt x="3267" y="4303"/>
                  </a:cubicBezTo>
                  <a:cubicBezTo>
                    <a:pt x="3281" y="4303"/>
                    <a:pt x="3295" y="4301"/>
                    <a:pt x="3310" y="4296"/>
                  </a:cubicBezTo>
                  <a:cubicBezTo>
                    <a:pt x="3393" y="4261"/>
                    <a:pt x="3441" y="4166"/>
                    <a:pt x="3405" y="4094"/>
                  </a:cubicBezTo>
                  <a:cubicBezTo>
                    <a:pt x="3393" y="4035"/>
                    <a:pt x="3381" y="4011"/>
                    <a:pt x="3381" y="3963"/>
                  </a:cubicBezTo>
                  <a:cubicBezTo>
                    <a:pt x="3381" y="3725"/>
                    <a:pt x="3572" y="3534"/>
                    <a:pt x="3810" y="3534"/>
                  </a:cubicBezTo>
                  <a:cubicBezTo>
                    <a:pt x="4048" y="3534"/>
                    <a:pt x="4239" y="3725"/>
                    <a:pt x="4239" y="3963"/>
                  </a:cubicBezTo>
                  <a:cubicBezTo>
                    <a:pt x="4239" y="4082"/>
                    <a:pt x="4203" y="4189"/>
                    <a:pt x="4108" y="4273"/>
                  </a:cubicBezTo>
                  <a:cubicBezTo>
                    <a:pt x="4048" y="4332"/>
                    <a:pt x="4048" y="4439"/>
                    <a:pt x="4108" y="4499"/>
                  </a:cubicBezTo>
                  <a:cubicBezTo>
                    <a:pt x="4143" y="4535"/>
                    <a:pt x="4179" y="4547"/>
                    <a:pt x="4227" y="4547"/>
                  </a:cubicBezTo>
                  <a:cubicBezTo>
                    <a:pt x="4274" y="4547"/>
                    <a:pt x="4298" y="4535"/>
                    <a:pt x="4334" y="4499"/>
                  </a:cubicBezTo>
                  <a:cubicBezTo>
                    <a:pt x="4453" y="4392"/>
                    <a:pt x="4513" y="4249"/>
                    <a:pt x="4536" y="4094"/>
                  </a:cubicBezTo>
                  <a:cubicBezTo>
                    <a:pt x="4632" y="4130"/>
                    <a:pt x="4739" y="4177"/>
                    <a:pt x="4858" y="4237"/>
                  </a:cubicBezTo>
                  <a:cubicBezTo>
                    <a:pt x="4870" y="4249"/>
                    <a:pt x="4894" y="4249"/>
                    <a:pt x="4917" y="4249"/>
                  </a:cubicBezTo>
                  <a:cubicBezTo>
                    <a:pt x="4977" y="4249"/>
                    <a:pt x="5036" y="4213"/>
                    <a:pt x="5060" y="4154"/>
                  </a:cubicBezTo>
                  <a:cubicBezTo>
                    <a:pt x="5096" y="4082"/>
                    <a:pt x="5060" y="3975"/>
                    <a:pt x="4989" y="3951"/>
                  </a:cubicBezTo>
                  <a:cubicBezTo>
                    <a:pt x="4774" y="3856"/>
                    <a:pt x="4620" y="3796"/>
                    <a:pt x="4524" y="3773"/>
                  </a:cubicBezTo>
                  <a:cubicBezTo>
                    <a:pt x="4441" y="3463"/>
                    <a:pt x="4143" y="3225"/>
                    <a:pt x="3798" y="3225"/>
                  </a:cubicBezTo>
                  <a:cubicBezTo>
                    <a:pt x="3572" y="3225"/>
                    <a:pt x="3381" y="3320"/>
                    <a:pt x="3227" y="3475"/>
                  </a:cubicBezTo>
                  <a:cubicBezTo>
                    <a:pt x="3162" y="3463"/>
                    <a:pt x="3098" y="3458"/>
                    <a:pt x="3034" y="3458"/>
                  </a:cubicBezTo>
                  <a:cubicBezTo>
                    <a:pt x="2897" y="3458"/>
                    <a:pt x="2757" y="3482"/>
                    <a:pt x="2596" y="3523"/>
                  </a:cubicBezTo>
                  <a:cubicBezTo>
                    <a:pt x="2488" y="3546"/>
                    <a:pt x="2369" y="3582"/>
                    <a:pt x="2262" y="3618"/>
                  </a:cubicBezTo>
                  <a:cubicBezTo>
                    <a:pt x="2155" y="2999"/>
                    <a:pt x="2322" y="2415"/>
                    <a:pt x="2738" y="1891"/>
                  </a:cubicBezTo>
                  <a:cubicBezTo>
                    <a:pt x="2953" y="1641"/>
                    <a:pt x="3167" y="1451"/>
                    <a:pt x="3322" y="1344"/>
                  </a:cubicBezTo>
                  <a:lnTo>
                    <a:pt x="3405" y="1594"/>
                  </a:lnTo>
                  <a:cubicBezTo>
                    <a:pt x="3429" y="1641"/>
                    <a:pt x="3465" y="1689"/>
                    <a:pt x="3524" y="1701"/>
                  </a:cubicBezTo>
                  <a:cubicBezTo>
                    <a:pt x="3538" y="1704"/>
                    <a:pt x="3552" y="1705"/>
                    <a:pt x="3565" y="1705"/>
                  </a:cubicBezTo>
                  <a:cubicBezTo>
                    <a:pt x="3606" y="1705"/>
                    <a:pt x="3643" y="1690"/>
                    <a:pt x="3679" y="1653"/>
                  </a:cubicBezTo>
                  <a:cubicBezTo>
                    <a:pt x="4393" y="927"/>
                    <a:pt x="5251" y="558"/>
                    <a:pt x="5691" y="403"/>
                  </a:cubicBezTo>
                  <a:close/>
                  <a:moveTo>
                    <a:pt x="3036" y="6642"/>
                  </a:moveTo>
                  <a:cubicBezTo>
                    <a:pt x="3262" y="6702"/>
                    <a:pt x="3500" y="6749"/>
                    <a:pt x="3739" y="6797"/>
                  </a:cubicBezTo>
                  <a:lnTo>
                    <a:pt x="3739" y="6928"/>
                  </a:lnTo>
                  <a:lnTo>
                    <a:pt x="3608" y="6940"/>
                  </a:lnTo>
                  <a:cubicBezTo>
                    <a:pt x="3393" y="6975"/>
                    <a:pt x="3227" y="7142"/>
                    <a:pt x="3227" y="7368"/>
                  </a:cubicBezTo>
                  <a:cubicBezTo>
                    <a:pt x="3250" y="7404"/>
                    <a:pt x="3262" y="7428"/>
                    <a:pt x="3262" y="7475"/>
                  </a:cubicBezTo>
                  <a:lnTo>
                    <a:pt x="2655" y="7475"/>
                  </a:lnTo>
                  <a:cubicBezTo>
                    <a:pt x="2596" y="7475"/>
                    <a:pt x="2536" y="7428"/>
                    <a:pt x="2536" y="7356"/>
                  </a:cubicBezTo>
                  <a:cubicBezTo>
                    <a:pt x="2536" y="7297"/>
                    <a:pt x="2572" y="7249"/>
                    <a:pt x="2631" y="7249"/>
                  </a:cubicBezTo>
                  <a:lnTo>
                    <a:pt x="2905" y="7225"/>
                  </a:lnTo>
                  <a:cubicBezTo>
                    <a:pt x="2977" y="7214"/>
                    <a:pt x="3036" y="7154"/>
                    <a:pt x="3036" y="7059"/>
                  </a:cubicBezTo>
                  <a:lnTo>
                    <a:pt x="3036" y="6642"/>
                  </a:lnTo>
                  <a:close/>
                  <a:moveTo>
                    <a:pt x="4084" y="6833"/>
                  </a:moveTo>
                  <a:cubicBezTo>
                    <a:pt x="4262" y="6868"/>
                    <a:pt x="4441" y="6880"/>
                    <a:pt x="4620" y="6892"/>
                  </a:cubicBezTo>
                  <a:lnTo>
                    <a:pt x="4620" y="7297"/>
                  </a:lnTo>
                  <a:cubicBezTo>
                    <a:pt x="4620" y="7404"/>
                    <a:pt x="4536" y="7475"/>
                    <a:pt x="4441" y="7475"/>
                  </a:cubicBezTo>
                  <a:lnTo>
                    <a:pt x="3691" y="7475"/>
                  </a:lnTo>
                  <a:cubicBezTo>
                    <a:pt x="3631" y="7475"/>
                    <a:pt x="3572" y="7428"/>
                    <a:pt x="3572" y="7356"/>
                  </a:cubicBezTo>
                  <a:cubicBezTo>
                    <a:pt x="3572" y="7297"/>
                    <a:pt x="3620" y="7249"/>
                    <a:pt x="3679" y="7249"/>
                  </a:cubicBezTo>
                  <a:lnTo>
                    <a:pt x="3941" y="7225"/>
                  </a:lnTo>
                  <a:cubicBezTo>
                    <a:pt x="4024" y="7202"/>
                    <a:pt x="4084" y="7142"/>
                    <a:pt x="4084" y="7059"/>
                  </a:cubicBezTo>
                  <a:lnTo>
                    <a:pt x="4084" y="6833"/>
                  </a:lnTo>
                  <a:close/>
                  <a:moveTo>
                    <a:pt x="7489" y="6809"/>
                  </a:moveTo>
                  <a:lnTo>
                    <a:pt x="7489" y="6928"/>
                  </a:lnTo>
                  <a:lnTo>
                    <a:pt x="7358" y="6940"/>
                  </a:lnTo>
                  <a:cubicBezTo>
                    <a:pt x="7144" y="6975"/>
                    <a:pt x="6977" y="7142"/>
                    <a:pt x="6977" y="7368"/>
                  </a:cubicBezTo>
                  <a:cubicBezTo>
                    <a:pt x="7001" y="7404"/>
                    <a:pt x="7001" y="7428"/>
                    <a:pt x="7013" y="7475"/>
                  </a:cubicBezTo>
                  <a:lnTo>
                    <a:pt x="6406" y="7475"/>
                  </a:lnTo>
                  <a:cubicBezTo>
                    <a:pt x="6346" y="7475"/>
                    <a:pt x="6287" y="7428"/>
                    <a:pt x="6287" y="7356"/>
                  </a:cubicBezTo>
                  <a:cubicBezTo>
                    <a:pt x="6287" y="7297"/>
                    <a:pt x="6322" y="7249"/>
                    <a:pt x="6382" y="7249"/>
                  </a:cubicBezTo>
                  <a:lnTo>
                    <a:pt x="6656" y="7225"/>
                  </a:lnTo>
                  <a:cubicBezTo>
                    <a:pt x="6727" y="7214"/>
                    <a:pt x="6787" y="7154"/>
                    <a:pt x="6787" y="7059"/>
                  </a:cubicBezTo>
                  <a:lnTo>
                    <a:pt x="6787" y="6892"/>
                  </a:lnTo>
                  <a:cubicBezTo>
                    <a:pt x="7025" y="6868"/>
                    <a:pt x="7263" y="6833"/>
                    <a:pt x="7489" y="6809"/>
                  </a:cubicBezTo>
                  <a:close/>
                  <a:moveTo>
                    <a:pt x="8525" y="6547"/>
                  </a:moveTo>
                  <a:lnTo>
                    <a:pt x="8525" y="7297"/>
                  </a:lnTo>
                  <a:cubicBezTo>
                    <a:pt x="8525" y="7392"/>
                    <a:pt x="8442" y="7475"/>
                    <a:pt x="8346" y="7475"/>
                  </a:cubicBezTo>
                  <a:lnTo>
                    <a:pt x="7430" y="7475"/>
                  </a:lnTo>
                  <a:cubicBezTo>
                    <a:pt x="7370" y="7475"/>
                    <a:pt x="7310" y="7428"/>
                    <a:pt x="7310" y="7356"/>
                  </a:cubicBezTo>
                  <a:cubicBezTo>
                    <a:pt x="7310" y="7297"/>
                    <a:pt x="7358" y="7249"/>
                    <a:pt x="7418" y="7249"/>
                  </a:cubicBezTo>
                  <a:lnTo>
                    <a:pt x="7680" y="7225"/>
                  </a:lnTo>
                  <a:cubicBezTo>
                    <a:pt x="7751" y="7214"/>
                    <a:pt x="7811" y="7154"/>
                    <a:pt x="7811" y="7059"/>
                  </a:cubicBezTo>
                  <a:lnTo>
                    <a:pt x="7811" y="6737"/>
                  </a:lnTo>
                  <a:lnTo>
                    <a:pt x="8215" y="6642"/>
                  </a:lnTo>
                  <a:lnTo>
                    <a:pt x="8525" y="6547"/>
                  </a:lnTo>
                  <a:close/>
                  <a:moveTo>
                    <a:pt x="5948" y="1"/>
                  </a:moveTo>
                  <a:cubicBezTo>
                    <a:pt x="5933" y="1"/>
                    <a:pt x="5919" y="4"/>
                    <a:pt x="5906" y="10"/>
                  </a:cubicBezTo>
                  <a:cubicBezTo>
                    <a:pt x="5846" y="22"/>
                    <a:pt x="4691" y="308"/>
                    <a:pt x="3667" y="1260"/>
                  </a:cubicBezTo>
                  <a:lnTo>
                    <a:pt x="3584" y="1046"/>
                  </a:lnTo>
                  <a:cubicBezTo>
                    <a:pt x="3572" y="998"/>
                    <a:pt x="3548" y="975"/>
                    <a:pt x="3500" y="963"/>
                  </a:cubicBezTo>
                  <a:cubicBezTo>
                    <a:pt x="3479" y="952"/>
                    <a:pt x="3458" y="946"/>
                    <a:pt x="3437" y="946"/>
                  </a:cubicBezTo>
                  <a:cubicBezTo>
                    <a:pt x="3412" y="946"/>
                    <a:pt x="3389" y="955"/>
                    <a:pt x="3370" y="975"/>
                  </a:cubicBezTo>
                  <a:cubicBezTo>
                    <a:pt x="3346" y="987"/>
                    <a:pt x="2917" y="1225"/>
                    <a:pt x="2536" y="1701"/>
                  </a:cubicBezTo>
                  <a:cubicBezTo>
                    <a:pt x="2036" y="2308"/>
                    <a:pt x="1846" y="3023"/>
                    <a:pt x="2000" y="3761"/>
                  </a:cubicBezTo>
                  <a:cubicBezTo>
                    <a:pt x="1619" y="3892"/>
                    <a:pt x="1203" y="4058"/>
                    <a:pt x="655" y="4118"/>
                  </a:cubicBezTo>
                  <a:cubicBezTo>
                    <a:pt x="333" y="4142"/>
                    <a:pt x="167" y="4320"/>
                    <a:pt x="95" y="4463"/>
                  </a:cubicBezTo>
                  <a:cubicBezTo>
                    <a:pt x="12" y="4618"/>
                    <a:pt x="0" y="4761"/>
                    <a:pt x="0" y="4785"/>
                  </a:cubicBezTo>
                  <a:cubicBezTo>
                    <a:pt x="0" y="4808"/>
                    <a:pt x="0" y="4832"/>
                    <a:pt x="12" y="4856"/>
                  </a:cubicBezTo>
                  <a:cubicBezTo>
                    <a:pt x="310" y="5451"/>
                    <a:pt x="964" y="5951"/>
                    <a:pt x="1917" y="6332"/>
                  </a:cubicBezTo>
                  <a:cubicBezTo>
                    <a:pt x="2179" y="6428"/>
                    <a:pt x="2441" y="6523"/>
                    <a:pt x="2727" y="6594"/>
                  </a:cubicBezTo>
                  <a:lnTo>
                    <a:pt x="2727" y="6952"/>
                  </a:lnTo>
                  <a:lnTo>
                    <a:pt x="2596" y="6975"/>
                  </a:lnTo>
                  <a:cubicBezTo>
                    <a:pt x="2381" y="6999"/>
                    <a:pt x="2215" y="7178"/>
                    <a:pt x="2215" y="7404"/>
                  </a:cubicBezTo>
                  <a:cubicBezTo>
                    <a:pt x="2215" y="7642"/>
                    <a:pt x="2417" y="7833"/>
                    <a:pt x="2655" y="7833"/>
                  </a:cubicBezTo>
                  <a:lnTo>
                    <a:pt x="4417" y="7833"/>
                  </a:lnTo>
                  <a:cubicBezTo>
                    <a:pt x="4703" y="7833"/>
                    <a:pt x="4929" y="7606"/>
                    <a:pt x="4929" y="7321"/>
                  </a:cubicBezTo>
                  <a:lnTo>
                    <a:pt x="4929" y="6952"/>
                  </a:lnTo>
                  <a:lnTo>
                    <a:pt x="4989" y="6952"/>
                  </a:lnTo>
                  <a:cubicBezTo>
                    <a:pt x="5227" y="6975"/>
                    <a:pt x="5465" y="6975"/>
                    <a:pt x="5703" y="6975"/>
                  </a:cubicBezTo>
                  <a:cubicBezTo>
                    <a:pt x="5965" y="6975"/>
                    <a:pt x="6227" y="6952"/>
                    <a:pt x="6489" y="6940"/>
                  </a:cubicBezTo>
                  <a:lnTo>
                    <a:pt x="6489" y="6940"/>
                  </a:lnTo>
                  <a:lnTo>
                    <a:pt x="6358" y="6952"/>
                  </a:lnTo>
                  <a:cubicBezTo>
                    <a:pt x="6144" y="6987"/>
                    <a:pt x="5989" y="7166"/>
                    <a:pt x="5989" y="7392"/>
                  </a:cubicBezTo>
                  <a:cubicBezTo>
                    <a:pt x="5989" y="7630"/>
                    <a:pt x="6179" y="7821"/>
                    <a:pt x="6418" y="7821"/>
                  </a:cubicBezTo>
                  <a:lnTo>
                    <a:pt x="8346" y="7821"/>
                  </a:lnTo>
                  <a:cubicBezTo>
                    <a:pt x="8632" y="7821"/>
                    <a:pt x="8858" y="7594"/>
                    <a:pt x="8858" y="7309"/>
                  </a:cubicBezTo>
                  <a:lnTo>
                    <a:pt x="8858" y="6452"/>
                  </a:lnTo>
                  <a:cubicBezTo>
                    <a:pt x="9573" y="6166"/>
                    <a:pt x="10108" y="5785"/>
                    <a:pt x="10430" y="5320"/>
                  </a:cubicBezTo>
                  <a:cubicBezTo>
                    <a:pt x="10525" y="5380"/>
                    <a:pt x="10585" y="5416"/>
                    <a:pt x="10644" y="5463"/>
                  </a:cubicBezTo>
                  <a:cubicBezTo>
                    <a:pt x="10668" y="5499"/>
                    <a:pt x="10704" y="5511"/>
                    <a:pt x="10751" y="5511"/>
                  </a:cubicBezTo>
                  <a:cubicBezTo>
                    <a:pt x="10775" y="5511"/>
                    <a:pt x="10787" y="5511"/>
                    <a:pt x="10811" y="5499"/>
                  </a:cubicBezTo>
                  <a:cubicBezTo>
                    <a:pt x="10870" y="5463"/>
                    <a:pt x="10894" y="5404"/>
                    <a:pt x="10894" y="5344"/>
                  </a:cubicBezTo>
                  <a:cubicBezTo>
                    <a:pt x="10882" y="5285"/>
                    <a:pt x="10882" y="4439"/>
                    <a:pt x="10418" y="3737"/>
                  </a:cubicBezTo>
                  <a:lnTo>
                    <a:pt x="10835" y="3320"/>
                  </a:lnTo>
                  <a:cubicBezTo>
                    <a:pt x="10870" y="3296"/>
                    <a:pt x="10882" y="3249"/>
                    <a:pt x="10882" y="3201"/>
                  </a:cubicBezTo>
                  <a:cubicBezTo>
                    <a:pt x="10882" y="3153"/>
                    <a:pt x="10847" y="3118"/>
                    <a:pt x="10823" y="3082"/>
                  </a:cubicBezTo>
                  <a:cubicBezTo>
                    <a:pt x="10787" y="3058"/>
                    <a:pt x="10156" y="2558"/>
                    <a:pt x="9489" y="2308"/>
                  </a:cubicBezTo>
                  <a:lnTo>
                    <a:pt x="9823" y="2106"/>
                  </a:lnTo>
                  <a:cubicBezTo>
                    <a:pt x="9870" y="2070"/>
                    <a:pt x="9894" y="2010"/>
                    <a:pt x="9894" y="1975"/>
                  </a:cubicBezTo>
                  <a:cubicBezTo>
                    <a:pt x="9894" y="1915"/>
                    <a:pt x="9870" y="1868"/>
                    <a:pt x="9823" y="1832"/>
                  </a:cubicBezTo>
                  <a:cubicBezTo>
                    <a:pt x="9787" y="1820"/>
                    <a:pt x="9037" y="1391"/>
                    <a:pt x="7918" y="1272"/>
                  </a:cubicBezTo>
                  <a:lnTo>
                    <a:pt x="8215" y="987"/>
                  </a:lnTo>
                  <a:cubicBezTo>
                    <a:pt x="8263" y="939"/>
                    <a:pt x="8275" y="903"/>
                    <a:pt x="8263" y="844"/>
                  </a:cubicBezTo>
                  <a:cubicBezTo>
                    <a:pt x="8251" y="784"/>
                    <a:pt x="8215" y="737"/>
                    <a:pt x="8156" y="725"/>
                  </a:cubicBezTo>
                  <a:cubicBezTo>
                    <a:pt x="8123" y="708"/>
                    <a:pt x="7644" y="530"/>
                    <a:pt x="6979" y="530"/>
                  </a:cubicBezTo>
                  <a:cubicBezTo>
                    <a:pt x="6672" y="530"/>
                    <a:pt x="6326" y="568"/>
                    <a:pt x="5965" y="677"/>
                  </a:cubicBezTo>
                  <a:lnTo>
                    <a:pt x="6096" y="201"/>
                  </a:lnTo>
                  <a:cubicBezTo>
                    <a:pt x="6120" y="141"/>
                    <a:pt x="6096" y="82"/>
                    <a:pt x="6060" y="46"/>
                  </a:cubicBezTo>
                  <a:cubicBezTo>
                    <a:pt x="6026" y="20"/>
                    <a:pt x="5985" y="1"/>
                    <a:pt x="59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7" name="Google Shape;12967;p67"/>
            <p:cNvSpPr/>
            <p:nvPr/>
          </p:nvSpPr>
          <p:spPr>
            <a:xfrm>
              <a:off x="6472845" y="1588626"/>
              <a:ext cx="41952" cy="38944"/>
            </a:xfrm>
            <a:custGeom>
              <a:rect b="b" l="l" r="r" t="t"/>
              <a:pathLst>
                <a:path extrusionOk="0" h="1217" w="1311">
                  <a:moveTo>
                    <a:pt x="1110" y="1"/>
                  </a:moveTo>
                  <a:cubicBezTo>
                    <a:pt x="1080" y="1"/>
                    <a:pt x="1050" y="9"/>
                    <a:pt x="1025" y="26"/>
                  </a:cubicBezTo>
                  <a:cubicBezTo>
                    <a:pt x="596" y="323"/>
                    <a:pt x="251" y="704"/>
                    <a:pt x="60" y="966"/>
                  </a:cubicBezTo>
                  <a:cubicBezTo>
                    <a:pt x="1" y="1038"/>
                    <a:pt x="13" y="1133"/>
                    <a:pt x="84" y="1192"/>
                  </a:cubicBezTo>
                  <a:cubicBezTo>
                    <a:pt x="120" y="1204"/>
                    <a:pt x="144" y="1216"/>
                    <a:pt x="179" y="1216"/>
                  </a:cubicBezTo>
                  <a:cubicBezTo>
                    <a:pt x="227" y="1216"/>
                    <a:pt x="263" y="1204"/>
                    <a:pt x="310" y="1157"/>
                  </a:cubicBezTo>
                  <a:cubicBezTo>
                    <a:pt x="501" y="907"/>
                    <a:pt x="798" y="561"/>
                    <a:pt x="1203" y="299"/>
                  </a:cubicBezTo>
                  <a:cubicBezTo>
                    <a:pt x="1275" y="240"/>
                    <a:pt x="1310" y="133"/>
                    <a:pt x="1251" y="73"/>
                  </a:cubicBezTo>
                  <a:cubicBezTo>
                    <a:pt x="1220" y="27"/>
                    <a:pt x="1165" y="1"/>
                    <a:pt x="11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8" name="Google Shape;12968;p67"/>
            <p:cNvSpPr/>
            <p:nvPr/>
          </p:nvSpPr>
          <p:spPr>
            <a:xfrm>
              <a:off x="6528109" y="1592402"/>
              <a:ext cx="40800" cy="23360"/>
            </a:xfrm>
            <a:custGeom>
              <a:rect b="b" l="l" r="r" t="t"/>
              <a:pathLst>
                <a:path extrusionOk="0" h="730" w="1275">
                  <a:moveTo>
                    <a:pt x="1103" y="1"/>
                  </a:moveTo>
                  <a:cubicBezTo>
                    <a:pt x="1092" y="1"/>
                    <a:pt x="1082" y="1"/>
                    <a:pt x="1072" y="3"/>
                  </a:cubicBezTo>
                  <a:cubicBezTo>
                    <a:pt x="643" y="110"/>
                    <a:pt x="298" y="300"/>
                    <a:pt x="83" y="431"/>
                  </a:cubicBezTo>
                  <a:cubicBezTo>
                    <a:pt x="12" y="479"/>
                    <a:pt x="0" y="586"/>
                    <a:pt x="48" y="658"/>
                  </a:cubicBezTo>
                  <a:cubicBezTo>
                    <a:pt x="72" y="705"/>
                    <a:pt x="119" y="729"/>
                    <a:pt x="179" y="729"/>
                  </a:cubicBezTo>
                  <a:cubicBezTo>
                    <a:pt x="203" y="729"/>
                    <a:pt x="238" y="717"/>
                    <a:pt x="262" y="705"/>
                  </a:cubicBezTo>
                  <a:cubicBezTo>
                    <a:pt x="441" y="586"/>
                    <a:pt x="738" y="408"/>
                    <a:pt x="1131" y="312"/>
                  </a:cubicBezTo>
                  <a:cubicBezTo>
                    <a:pt x="1238" y="289"/>
                    <a:pt x="1274" y="193"/>
                    <a:pt x="1262" y="122"/>
                  </a:cubicBezTo>
                  <a:cubicBezTo>
                    <a:pt x="1252" y="38"/>
                    <a:pt x="1177" y="1"/>
                    <a:pt x="11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69" name="Google Shape;12969;p67"/>
            <p:cNvSpPr/>
            <p:nvPr/>
          </p:nvSpPr>
          <p:spPr>
            <a:xfrm>
              <a:off x="6581453" y="1614994"/>
              <a:ext cx="38496" cy="11040"/>
            </a:xfrm>
            <a:custGeom>
              <a:rect b="b" l="l" r="r" t="t"/>
              <a:pathLst>
                <a:path extrusionOk="0" h="345" w="1203">
                  <a:moveTo>
                    <a:pt x="713" y="1"/>
                  </a:moveTo>
                  <a:cubicBezTo>
                    <a:pt x="555" y="1"/>
                    <a:pt x="354" y="8"/>
                    <a:pt x="143" y="35"/>
                  </a:cubicBezTo>
                  <a:cubicBezTo>
                    <a:pt x="60" y="59"/>
                    <a:pt x="0" y="130"/>
                    <a:pt x="12" y="214"/>
                  </a:cubicBezTo>
                  <a:cubicBezTo>
                    <a:pt x="24" y="297"/>
                    <a:pt x="83" y="345"/>
                    <a:pt x="179" y="345"/>
                  </a:cubicBezTo>
                  <a:lnTo>
                    <a:pt x="191" y="345"/>
                  </a:lnTo>
                  <a:cubicBezTo>
                    <a:pt x="405" y="321"/>
                    <a:pt x="613" y="315"/>
                    <a:pt x="768" y="315"/>
                  </a:cubicBezTo>
                  <a:cubicBezTo>
                    <a:pt x="923" y="315"/>
                    <a:pt x="1024" y="321"/>
                    <a:pt x="1024" y="321"/>
                  </a:cubicBezTo>
                  <a:cubicBezTo>
                    <a:pt x="1107" y="321"/>
                    <a:pt x="1191" y="261"/>
                    <a:pt x="1203" y="178"/>
                  </a:cubicBezTo>
                  <a:cubicBezTo>
                    <a:pt x="1191" y="95"/>
                    <a:pt x="1131" y="11"/>
                    <a:pt x="1036" y="11"/>
                  </a:cubicBezTo>
                  <a:cubicBezTo>
                    <a:pt x="1029" y="11"/>
                    <a:pt x="902" y="1"/>
                    <a:pt x="7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0" name="Google Shape;12970;p67"/>
            <p:cNvSpPr/>
            <p:nvPr/>
          </p:nvSpPr>
          <p:spPr>
            <a:xfrm>
              <a:off x="6634765" y="1648274"/>
              <a:ext cx="25184" cy="16992"/>
            </a:xfrm>
            <a:custGeom>
              <a:rect b="b" l="l" r="r" t="t"/>
              <a:pathLst>
                <a:path extrusionOk="0" h="531" w="787">
                  <a:moveTo>
                    <a:pt x="190" y="1"/>
                  </a:moveTo>
                  <a:cubicBezTo>
                    <a:pt x="116" y="1"/>
                    <a:pt x="54" y="44"/>
                    <a:pt x="25" y="102"/>
                  </a:cubicBezTo>
                  <a:cubicBezTo>
                    <a:pt x="1" y="186"/>
                    <a:pt x="37" y="281"/>
                    <a:pt x="120" y="305"/>
                  </a:cubicBezTo>
                  <a:cubicBezTo>
                    <a:pt x="334" y="400"/>
                    <a:pt x="501" y="507"/>
                    <a:pt x="501" y="507"/>
                  </a:cubicBezTo>
                  <a:cubicBezTo>
                    <a:pt x="537" y="519"/>
                    <a:pt x="560" y="531"/>
                    <a:pt x="596" y="531"/>
                  </a:cubicBezTo>
                  <a:cubicBezTo>
                    <a:pt x="632" y="531"/>
                    <a:pt x="691" y="507"/>
                    <a:pt x="727" y="459"/>
                  </a:cubicBezTo>
                  <a:cubicBezTo>
                    <a:pt x="787" y="388"/>
                    <a:pt x="775" y="281"/>
                    <a:pt x="703" y="233"/>
                  </a:cubicBezTo>
                  <a:cubicBezTo>
                    <a:pt x="680" y="233"/>
                    <a:pt x="525" y="102"/>
                    <a:pt x="239" y="7"/>
                  </a:cubicBezTo>
                  <a:cubicBezTo>
                    <a:pt x="222" y="3"/>
                    <a:pt x="206" y="1"/>
                    <a:pt x="1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1" name="Google Shape;12971;p67"/>
          <p:cNvGrpSpPr/>
          <p:nvPr/>
        </p:nvGrpSpPr>
        <p:grpSpPr>
          <a:xfrm>
            <a:off x="7444781" y="1507026"/>
            <a:ext cx="348640" cy="334272"/>
            <a:chOff x="7444781" y="1507026"/>
            <a:chExt cx="348640" cy="334272"/>
          </a:xfrm>
        </p:grpSpPr>
        <p:sp>
          <p:nvSpPr>
            <p:cNvPr id="12972" name="Google Shape;12972;p67"/>
            <p:cNvSpPr/>
            <p:nvPr/>
          </p:nvSpPr>
          <p:spPr>
            <a:xfrm>
              <a:off x="7575469" y="1750066"/>
              <a:ext cx="40032" cy="39424"/>
            </a:xfrm>
            <a:custGeom>
              <a:rect b="b" l="l" r="r" t="t"/>
              <a:pathLst>
                <a:path extrusionOk="0" h="1232" w="1251">
                  <a:moveTo>
                    <a:pt x="691" y="291"/>
                  </a:moveTo>
                  <a:cubicBezTo>
                    <a:pt x="727" y="291"/>
                    <a:pt x="739" y="291"/>
                    <a:pt x="774" y="315"/>
                  </a:cubicBezTo>
                  <a:cubicBezTo>
                    <a:pt x="858" y="386"/>
                    <a:pt x="870" y="565"/>
                    <a:pt x="798" y="719"/>
                  </a:cubicBezTo>
                  <a:cubicBezTo>
                    <a:pt x="751" y="803"/>
                    <a:pt x="679" y="862"/>
                    <a:pt x="608" y="886"/>
                  </a:cubicBezTo>
                  <a:cubicBezTo>
                    <a:pt x="586" y="897"/>
                    <a:pt x="565" y="903"/>
                    <a:pt x="546" y="903"/>
                  </a:cubicBezTo>
                  <a:cubicBezTo>
                    <a:pt x="522" y="903"/>
                    <a:pt x="502" y="894"/>
                    <a:pt x="489" y="874"/>
                  </a:cubicBezTo>
                  <a:cubicBezTo>
                    <a:pt x="381" y="815"/>
                    <a:pt x="370" y="636"/>
                    <a:pt x="441" y="493"/>
                  </a:cubicBezTo>
                  <a:cubicBezTo>
                    <a:pt x="489" y="398"/>
                    <a:pt x="560" y="338"/>
                    <a:pt x="631" y="315"/>
                  </a:cubicBezTo>
                  <a:cubicBezTo>
                    <a:pt x="655" y="315"/>
                    <a:pt x="667" y="291"/>
                    <a:pt x="691" y="291"/>
                  </a:cubicBezTo>
                  <a:close/>
                  <a:moveTo>
                    <a:pt x="673" y="0"/>
                  </a:moveTo>
                  <a:cubicBezTo>
                    <a:pt x="632" y="0"/>
                    <a:pt x="590" y="5"/>
                    <a:pt x="548" y="17"/>
                  </a:cubicBezTo>
                  <a:cubicBezTo>
                    <a:pt x="381" y="65"/>
                    <a:pt x="250" y="196"/>
                    <a:pt x="155" y="362"/>
                  </a:cubicBezTo>
                  <a:cubicBezTo>
                    <a:pt x="0" y="672"/>
                    <a:pt x="72" y="1029"/>
                    <a:pt x="334" y="1172"/>
                  </a:cubicBezTo>
                  <a:cubicBezTo>
                    <a:pt x="417" y="1219"/>
                    <a:pt x="489" y="1231"/>
                    <a:pt x="560" y="1231"/>
                  </a:cubicBezTo>
                  <a:cubicBezTo>
                    <a:pt x="608" y="1231"/>
                    <a:pt x="655" y="1231"/>
                    <a:pt x="715" y="1219"/>
                  </a:cubicBezTo>
                  <a:cubicBezTo>
                    <a:pt x="870" y="1172"/>
                    <a:pt x="1012" y="1041"/>
                    <a:pt x="1096" y="874"/>
                  </a:cubicBezTo>
                  <a:cubicBezTo>
                    <a:pt x="1251" y="553"/>
                    <a:pt x="1167" y="196"/>
                    <a:pt x="917" y="65"/>
                  </a:cubicBezTo>
                  <a:cubicBezTo>
                    <a:pt x="844" y="24"/>
                    <a:pt x="761"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3" name="Google Shape;12973;p67"/>
            <p:cNvSpPr/>
            <p:nvPr/>
          </p:nvSpPr>
          <p:spPr>
            <a:xfrm>
              <a:off x="7623469" y="1749714"/>
              <a:ext cx="40032" cy="39776"/>
            </a:xfrm>
            <a:custGeom>
              <a:rect b="b" l="l" r="r" t="t"/>
              <a:pathLst>
                <a:path extrusionOk="0" h="1243" w="1251">
                  <a:moveTo>
                    <a:pt x="560" y="337"/>
                  </a:moveTo>
                  <a:cubicBezTo>
                    <a:pt x="584" y="337"/>
                    <a:pt x="596" y="337"/>
                    <a:pt x="620" y="349"/>
                  </a:cubicBezTo>
                  <a:cubicBezTo>
                    <a:pt x="703" y="385"/>
                    <a:pt x="775" y="445"/>
                    <a:pt x="822" y="528"/>
                  </a:cubicBezTo>
                  <a:cubicBezTo>
                    <a:pt x="882" y="671"/>
                    <a:pt x="858" y="849"/>
                    <a:pt x="763" y="897"/>
                  </a:cubicBezTo>
                  <a:cubicBezTo>
                    <a:pt x="736" y="914"/>
                    <a:pt x="704" y="926"/>
                    <a:pt x="674" y="926"/>
                  </a:cubicBezTo>
                  <a:cubicBezTo>
                    <a:pt x="664" y="926"/>
                    <a:pt x="653" y="924"/>
                    <a:pt x="644" y="921"/>
                  </a:cubicBezTo>
                  <a:cubicBezTo>
                    <a:pt x="560" y="885"/>
                    <a:pt x="489" y="826"/>
                    <a:pt x="441" y="742"/>
                  </a:cubicBezTo>
                  <a:cubicBezTo>
                    <a:pt x="370" y="588"/>
                    <a:pt x="382" y="409"/>
                    <a:pt x="489" y="349"/>
                  </a:cubicBezTo>
                  <a:cubicBezTo>
                    <a:pt x="501" y="337"/>
                    <a:pt x="536" y="337"/>
                    <a:pt x="560" y="337"/>
                  </a:cubicBezTo>
                  <a:close/>
                  <a:moveTo>
                    <a:pt x="547" y="0"/>
                  </a:moveTo>
                  <a:cubicBezTo>
                    <a:pt x="468" y="0"/>
                    <a:pt x="395" y="24"/>
                    <a:pt x="322" y="76"/>
                  </a:cubicBezTo>
                  <a:cubicBezTo>
                    <a:pt x="72" y="218"/>
                    <a:pt x="1" y="576"/>
                    <a:pt x="143" y="885"/>
                  </a:cubicBezTo>
                  <a:cubicBezTo>
                    <a:pt x="239" y="1052"/>
                    <a:pt x="370" y="1183"/>
                    <a:pt x="536" y="1230"/>
                  </a:cubicBezTo>
                  <a:cubicBezTo>
                    <a:pt x="584" y="1242"/>
                    <a:pt x="620" y="1242"/>
                    <a:pt x="679" y="1242"/>
                  </a:cubicBezTo>
                  <a:cubicBezTo>
                    <a:pt x="763" y="1242"/>
                    <a:pt x="846" y="1230"/>
                    <a:pt x="905" y="1183"/>
                  </a:cubicBezTo>
                  <a:cubicBezTo>
                    <a:pt x="1179" y="1040"/>
                    <a:pt x="1251" y="683"/>
                    <a:pt x="1084" y="373"/>
                  </a:cubicBezTo>
                  <a:cubicBezTo>
                    <a:pt x="1001" y="207"/>
                    <a:pt x="858" y="76"/>
                    <a:pt x="703" y="28"/>
                  </a:cubicBezTo>
                  <a:cubicBezTo>
                    <a:pt x="648" y="10"/>
                    <a:pt x="597" y="0"/>
                    <a:pt x="5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4" name="Google Shape;12974;p67"/>
            <p:cNvSpPr/>
            <p:nvPr/>
          </p:nvSpPr>
          <p:spPr>
            <a:xfrm>
              <a:off x="7537741" y="1640498"/>
              <a:ext cx="43456" cy="48032"/>
            </a:xfrm>
            <a:custGeom>
              <a:rect b="b" l="l" r="r" t="t"/>
              <a:pathLst>
                <a:path extrusionOk="0" h="1501" w="1358">
                  <a:moveTo>
                    <a:pt x="667" y="0"/>
                  </a:moveTo>
                  <a:cubicBezTo>
                    <a:pt x="298" y="0"/>
                    <a:pt x="1" y="298"/>
                    <a:pt x="1" y="667"/>
                  </a:cubicBezTo>
                  <a:lnTo>
                    <a:pt x="1" y="833"/>
                  </a:lnTo>
                  <a:cubicBezTo>
                    <a:pt x="1" y="1203"/>
                    <a:pt x="298" y="1500"/>
                    <a:pt x="667" y="1500"/>
                  </a:cubicBezTo>
                  <a:cubicBezTo>
                    <a:pt x="1037" y="1500"/>
                    <a:pt x="1334" y="1203"/>
                    <a:pt x="1334" y="833"/>
                  </a:cubicBezTo>
                  <a:lnTo>
                    <a:pt x="1334" y="691"/>
                  </a:lnTo>
                  <a:cubicBezTo>
                    <a:pt x="1358" y="595"/>
                    <a:pt x="1275" y="524"/>
                    <a:pt x="1191" y="524"/>
                  </a:cubicBezTo>
                  <a:cubicBezTo>
                    <a:pt x="1096" y="524"/>
                    <a:pt x="1025" y="595"/>
                    <a:pt x="1025" y="691"/>
                  </a:cubicBezTo>
                  <a:lnTo>
                    <a:pt x="1025" y="845"/>
                  </a:lnTo>
                  <a:cubicBezTo>
                    <a:pt x="1025" y="1048"/>
                    <a:pt x="858" y="1203"/>
                    <a:pt x="667" y="1203"/>
                  </a:cubicBezTo>
                  <a:cubicBezTo>
                    <a:pt x="477" y="1203"/>
                    <a:pt x="310" y="1036"/>
                    <a:pt x="310" y="845"/>
                  </a:cubicBezTo>
                  <a:lnTo>
                    <a:pt x="310" y="691"/>
                  </a:lnTo>
                  <a:cubicBezTo>
                    <a:pt x="310" y="488"/>
                    <a:pt x="477" y="333"/>
                    <a:pt x="667" y="333"/>
                  </a:cubicBezTo>
                  <a:cubicBezTo>
                    <a:pt x="763" y="333"/>
                    <a:pt x="834" y="250"/>
                    <a:pt x="834" y="167"/>
                  </a:cubicBezTo>
                  <a:cubicBezTo>
                    <a:pt x="834" y="71"/>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5" name="Google Shape;12975;p67"/>
            <p:cNvSpPr/>
            <p:nvPr/>
          </p:nvSpPr>
          <p:spPr>
            <a:xfrm>
              <a:off x="7657389" y="1640498"/>
              <a:ext cx="43072" cy="48032"/>
            </a:xfrm>
            <a:custGeom>
              <a:rect b="b" l="l" r="r" t="t"/>
              <a:pathLst>
                <a:path extrusionOk="0" h="1501" w="1346">
                  <a:moveTo>
                    <a:pt x="667" y="0"/>
                  </a:moveTo>
                  <a:cubicBezTo>
                    <a:pt x="298" y="0"/>
                    <a:pt x="0" y="298"/>
                    <a:pt x="0" y="667"/>
                  </a:cubicBezTo>
                  <a:lnTo>
                    <a:pt x="0" y="833"/>
                  </a:lnTo>
                  <a:cubicBezTo>
                    <a:pt x="0" y="1203"/>
                    <a:pt x="298" y="1500"/>
                    <a:pt x="667" y="1500"/>
                  </a:cubicBezTo>
                  <a:cubicBezTo>
                    <a:pt x="1036" y="1500"/>
                    <a:pt x="1334" y="1203"/>
                    <a:pt x="1334" y="833"/>
                  </a:cubicBezTo>
                  <a:lnTo>
                    <a:pt x="1334" y="691"/>
                  </a:lnTo>
                  <a:cubicBezTo>
                    <a:pt x="1346" y="595"/>
                    <a:pt x="1274" y="524"/>
                    <a:pt x="1191" y="524"/>
                  </a:cubicBezTo>
                  <a:cubicBezTo>
                    <a:pt x="1096" y="524"/>
                    <a:pt x="1024" y="595"/>
                    <a:pt x="1024" y="691"/>
                  </a:cubicBezTo>
                  <a:lnTo>
                    <a:pt x="1024" y="845"/>
                  </a:lnTo>
                  <a:cubicBezTo>
                    <a:pt x="1024" y="1048"/>
                    <a:pt x="858" y="1203"/>
                    <a:pt x="667" y="1203"/>
                  </a:cubicBezTo>
                  <a:cubicBezTo>
                    <a:pt x="465" y="1203"/>
                    <a:pt x="310" y="1036"/>
                    <a:pt x="310" y="845"/>
                  </a:cubicBezTo>
                  <a:lnTo>
                    <a:pt x="310" y="691"/>
                  </a:lnTo>
                  <a:cubicBezTo>
                    <a:pt x="310" y="488"/>
                    <a:pt x="465" y="333"/>
                    <a:pt x="667" y="333"/>
                  </a:cubicBezTo>
                  <a:cubicBezTo>
                    <a:pt x="750" y="333"/>
                    <a:pt x="822" y="250"/>
                    <a:pt x="822" y="167"/>
                  </a:cubicBezTo>
                  <a:cubicBezTo>
                    <a:pt x="822" y="71"/>
                    <a:pt x="750"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6" name="Google Shape;12976;p67"/>
            <p:cNvSpPr/>
            <p:nvPr/>
          </p:nvSpPr>
          <p:spPr>
            <a:xfrm>
              <a:off x="7444781" y="1507026"/>
              <a:ext cx="348640" cy="334272"/>
            </a:xfrm>
            <a:custGeom>
              <a:rect b="b" l="l" r="r" t="t"/>
              <a:pathLst>
                <a:path extrusionOk="0" h="10446" w="10895">
                  <a:moveTo>
                    <a:pt x="1203" y="349"/>
                  </a:moveTo>
                  <a:lnTo>
                    <a:pt x="1203" y="349"/>
                  </a:lnTo>
                  <a:cubicBezTo>
                    <a:pt x="1596" y="432"/>
                    <a:pt x="2001" y="575"/>
                    <a:pt x="2382" y="778"/>
                  </a:cubicBezTo>
                  <a:cubicBezTo>
                    <a:pt x="2894" y="1052"/>
                    <a:pt x="3263" y="1385"/>
                    <a:pt x="3501" y="1611"/>
                  </a:cubicBezTo>
                  <a:cubicBezTo>
                    <a:pt x="3263" y="1778"/>
                    <a:pt x="3037" y="1968"/>
                    <a:pt x="2810" y="2183"/>
                  </a:cubicBezTo>
                  <a:cubicBezTo>
                    <a:pt x="2549" y="1564"/>
                    <a:pt x="2179" y="1063"/>
                    <a:pt x="1703" y="671"/>
                  </a:cubicBezTo>
                  <a:cubicBezTo>
                    <a:pt x="1536" y="540"/>
                    <a:pt x="1370" y="432"/>
                    <a:pt x="1203" y="349"/>
                  </a:cubicBezTo>
                  <a:close/>
                  <a:moveTo>
                    <a:pt x="9740" y="361"/>
                  </a:moveTo>
                  <a:lnTo>
                    <a:pt x="9740" y="361"/>
                  </a:lnTo>
                  <a:cubicBezTo>
                    <a:pt x="9407" y="540"/>
                    <a:pt x="9061" y="790"/>
                    <a:pt x="8740" y="1194"/>
                  </a:cubicBezTo>
                  <a:cubicBezTo>
                    <a:pt x="8680" y="1266"/>
                    <a:pt x="8692" y="1361"/>
                    <a:pt x="8752" y="1421"/>
                  </a:cubicBezTo>
                  <a:cubicBezTo>
                    <a:pt x="8775" y="1444"/>
                    <a:pt x="8811" y="1444"/>
                    <a:pt x="8859" y="1444"/>
                  </a:cubicBezTo>
                  <a:cubicBezTo>
                    <a:pt x="8895" y="1444"/>
                    <a:pt x="8942" y="1433"/>
                    <a:pt x="8978" y="1385"/>
                  </a:cubicBezTo>
                  <a:cubicBezTo>
                    <a:pt x="9454" y="825"/>
                    <a:pt x="9966" y="552"/>
                    <a:pt x="10371" y="432"/>
                  </a:cubicBezTo>
                  <a:lnTo>
                    <a:pt x="10371" y="432"/>
                  </a:lnTo>
                  <a:cubicBezTo>
                    <a:pt x="10252" y="647"/>
                    <a:pt x="10169" y="956"/>
                    <a:pt x="10216" y="1373"/>
                  </a:cubicBezTo>
                  <a:cubicBezTo>
                    <a:pt x="10276" y="1945"/>
                    <a:pt x="10228" y="2361"/>
                    <a:pt x="10073" y="2718"/>
                  </a:cubicBezTo>
                  <a:cubicBezTo>
                    <a:pt x="9918" y="3076"/>
                    <a:pt x="9645" y="3385"/>
                    <a:pt x="9228" y="3683"/>
                  </a:cubicBezTo>
                  <a:cubicBezTo>
                    <a:pt x="9037" y="3326"/>
                    <a:pt x="8799" y="2980"/>
                    <a:pt x="8549" y="2671"/>
                  </a:cubicBezTo>
                  <a:cubicBezTo>
                    <a:pt x="8478" y="2599"/>
                    <a:pt x="8406" y="2504"/>
                    <a:pt x="8347" y="2433"/>
                  </a:cubicBezTo>
                  <a:cubicBezTo>
                    <a:pt x="8406" y="2278"/>
                    <a:pt x="8466" y="2147"/>
                    <a:pt x="8549" y="2016"/>
                  </a:cubicBezTo>
                  <a:cubicBezTo>
                    <a:pt x="8585" y="1933"/>
                    <a:pt x="8561" y="1837"/>
                    <a:pt x="8478" y="1802"/>
                  </a:cubicBezTo>
                  <a:cubicBezTo>
                    <a:pt x="8456" y="1791"/>
                    <a:pt x="8430" y="1785"/>
                    <a:pt x="8405" y="1785"/>
                  </a:cubicBezTo>
                  <a:cubicBezTo>
                    <a:pt x="8348" y="1785"/>
                    <a:pt x="8292" y="1812"/>
                    <a:pt x="8275" y="1861"/>
                  </a:cubicBezTo>
                  <a:cubicBezTo>
                    <a:pt x="8216" y="1968"/>
                    <a:pt x="8168" y="2076"/>
                    <a:pt x="8121" y="2183"/>
                  </a:cubicBezTo>
                  <a:cubicBezTo>
                    <a:pt x="7906" y="1956"/>
                    <a:pt x="7680" y="1778"/>
                    <a:pt x="7442" y="1611"/>
                  </a:cubicBezTo>
                  <a:cubicBezTo>
                    <a:pt x="7668" y="1385"/>
                    <a:pt x="8049" y="1040"/>
                    <a:pt x="8561" y="778"/>
                  </a:cubicBezTo>
                  <a:cubicBezTo>
                    <a:pt x="8942" y="575"/>
                    <a:pt x="9347" y="421"/>
                    <a:pt x="9740" y="361"/>
                  </a:cubicBezTo>
                  <a:close/>
                  <a:moveTo>
                    <a:pt x="560" y="456"/>
                  </a:moveTo>
                  <a:lnTo>
                    <a:pt x="560" y="456"/>
                  </a:lnTo>
                  <a:cubicBezTo>
                    <a:pt x="1132" y="635"/>
                    <a:pt x="2037" y="1135"/>
                    <a:pt x="2572" y="2445"/>
                  </a:cubicBezTo>
                  <a:cubicBezTo>
                    <a:pt x="2501" y="2516"/>
                    <a:pt x="2441" y="2599"/>
                    <a:pt x="2382" y="2683"/>
                  </a:cubicBezTo>
                  <a:cubicBezTo>
                    <a:pt x="2132" y="2992"/>
                    <a:pt x="1894" y="3338"/>
                    <a:pt x="1703" y="3695"/>
                  </a:cubicBezTo>
                  <a:cubicBezTo>
                    <a:pt x="1263" y="3385"/>
                    <a:pt x="1001" y="3088"/>
                    <a:pt x="834" y="2718"/>
                  </a:cubicBezTo>
                  <a:cubicBezTo>
                    <a:pt x="691" y="2361"/>
                    <a:pt x="644" y="1921"/>
                    <a:pt x="703" y="1373"/>
                  </a:cubicBezTo>
                  <a:cubicBezTo>
                    <a:pt x="739" y="956"/>
                    <a:pt x="667" y="659"/>
                    <a:pt x="560" y="456"/>
                  </a:cubicBezTo>
                  <a:close/>
                  <a:moveTo>
                    <a:pt x="882" y="6207"/>
                  </a:moveTo>
                  <a:lnTo>
                    <a:pt x="882" y="6207"/>
                  </a:lnTo>
                  <a:cubicBezTo>
                    <a:pt x="1239" y="6612"/>
                    <a:pt x="1727" y="6945"/>
                    <a:pt x="2298" y="7195"/>
                  </a:cubicBezTo>
                  <a:cubicBezTo>
                    <a:pt x="2727" y="7386"/>
                    <a:pt x="3096" y="7481"/>
                    <a:pt x="3263" y="7517"/>
                  </a:cubicBezTo>
                  <a:cubicBezTo>
                    <a:pt x="3144" y="7802"/>
                    <a:pt x="3072" y="8112"/>
                    <a:pt x="3072" y="8457"/>
                  </a:cubicBezTo>
                  <a:lnTo>
                    <a:pt x="3072" y="8469"/>
                  </a:lnTo>
                  <a:cubicBezTo>
                    <a:pt x="2120" y="8255"/>
                    <a:pt x="1441" y="7695"/>
                    <a:pt x="1084" y="6909"/>
                  </a:cubicBezTo>
                  <a:cubicBezTo>
                    <a:pt x="989" y="6659"/>
                    <a:pt x="905" y="6421"/>
                    <a:pt x="882" y="6207"/>
                  </a:cubicBezTo>
                  <a:close/>
                  <a:moveTo>
                    <a:pt x="5466" y="1302"/>
                  </a:moveTo>
                  <a:cubicBezTo>
                    <a:pt x="6442" y="1302"/>
                    <a:pt x="7454" y="1861"/>
                    <a:pt x="8311" y="2909"/>
                  </a:cubicBezTo>
                  <a:cubicBezTo>
                    <a:pt x="9061" y="3814"/>
                    <a:pt x="9585" y="5016"/>
                    <a:pt x="9692" y="6100"/>
                  </a:cubicBezTo>
                  <a:cubicBezTo>
                    <a:pt x="9287" y="6505"/>
                    <a:pt x="8811" y="6755"/>
                    <a:pt x="8442" y="6945"/>
                  </a:cubicBezTo>
                  <a:cubicBezTo>
                    <a:pt x="8359" y="6969"/>
                    <a:pt x="8323" y="7076"/>
                    <a:pt x="8347" y="7148"/>
                  </a:cubicBezTo>
                  <a:cubicBezTo>
                    <a:pt x="8376" y="7206"/>
                    <a:pt x="8454" y="7249"/>
                    <a:pt x="8520" y="7249"/>
                  </a:cubicBezTo>
                  <a:cubicBezTo>
                    <a:pt x="8535" y="7249"/>
                    <a:pt x="8549" y="7247"/>
                    <a:pt x="8561" y="7243"/>
                  </a:cubicBezTo>
                  <a:cubicBezTo>
                    <a:pt x="9240" y="6945"/>
                    <a:pt x="9704" y="6564"/>
                    <a:pt x="10014" y="6243"/>
                  </a:cubicBezTo>
                  <a:lnTo>
                    <a:pt x="10014" y="6243"/>
                  </a:lnTo>
                  <a:cubicBezTo>
                    <a:pt x="9990" y="6433"/>
                    <a:pt x="9930" y="6671"/>
                    <a:pt x="9811" y="6921"/>
                  </a:cubicBezTo>
                  <a:cubicBezTo>
                    <a:pt x="9466" y="7719"/>
                    <a:pt x="8775" y="8267"/>
                    <a:pt x="7811" y="8517"/>
                  </a:cubicBezTo>
                  <a:lnTo>
                    <a:pt x="7811" y="8505"/>
                  </a:lnTo>
                  <a:cubicBezTo>
                    <a:pt x="7811" y="8172"/>
                    <a:pt x="7752" y="7850"/>
                    <a:pt x="7621" y="7564"/>
                  </a:cubicBezTo>
                  <a:cubicBezTo>
                    <a:pt x="7692" y="7552"/>
                    <a:pt x="7787" y="7517"/>
                    <a:pt x="7906" y="7493"/>
                  </a:cubicBezTo>
                  <a:cubicBezTo>
                    <a:pt x="7990" y="7457"/>
                    <a:pt x="8037" y="7374"/>
                    <a:pt x="8013" y="7290"/>
                  </a:cubicBezTo>
                  <a:cubicBezTo>
                    <a:pt x="7986" y="7226"/>
                    <a:pt x="7930" y="7183"/>
                    <a:pt x="7868" y="7183"/>
                  </a:cubicBezTo>
                  <a:cubicBezTo>
                    <a:pt x="7849" y="7183"/>
                    <a:pt x="7830" y="7187"/>
                    <a:pt x="7811" y="7195"/>
                  </a:cubicBezTo>
                  <a:cubicBezTo>
                    <a:pt x="7632" y="7255"/>
                    <a:pt x="7502" y="7267"/>
                    <a:pt x="7478" y="7279"/>
                  </a:cubicBezTo>
                  <a:cubicBezTo>
                    <a:pt x="7371" y="7136"/>
                    <a:pt x="7263" y="6981"/>
                    <a:pt x="7132" y="6862"/>
                  </a:cubicBezTo>
                  <a:cubicBezTo>
                    <a:pt x="6704" y="6445"/>
                    <a:pt x="6108" y="6231"/>
                    <a:pt x="5466" y="6231"/>
                  </a:cubicBezTo>
                  <a:cubicBezTo>
                    <a:pt x="4584" y="6231"/>
                    <a:pt x="3858" y="6648"/>
                    <a:pt x="3441" y="7279"/>
                  </a:cubicBezTo>
                  <a:cubicBezTo>
                    <a:pt x="3334" y="7267"/>
                    <a:pt x="2072" y="7005"/>
                    <a:pt x="1227" y="6136"/>
                  </a:cubicBezTo>
                  <a:cubicBezTo>
                    <a:pt x="1346" y="5052"/>
                    <a:pt x="1858" y="3850"/>
                    <a:pt x="2620" y="2909"/>
                  </a:cubicBezTo>
                  <a:cubicBezTo>
                    <a:pt x="3465" y="1861"/>
                    <a:pt x="4477" y="1302"/>
                    <a:pt x="5466" y="1302"/>
                  </a:cubicBezTo>
                  <a:close/>
                  <a:moveTo>
                    <a:pt x="5466" y="6493"/>
                  </a:moveTo>
                  <a:cubicBezTo>
                    <a:pt x="6644" y="6493"/>
                    <a:pt x="7513" y="7338"/>
                    <a:pt x="7513" y="8469"/>
                  </a:cubicBezTo>
                  <a:cubicBezTo>
                    <a:pt x="7513" y="8707"/>
                    <a:pt x="7454" y="8874"/>
                    <a:pt x="7323" y="8993"/>
                  </a:cubicBezTo>
                  <a:cubicBezTo>
                    <a:pt x="7144" y="9164"/>
                    <a:pt x="6837" y="9212"/>
                    <a:pt x="6517" y="9212"/>
                  </a:cubicBezTo>
                  <a:cubicBezTo>
                    <a:pt x="6304" y="9212"/>
                    <a:pt x="6085" y="9191"/>
                    <a:pt x="5894" y="9172"/>
                  </a:cubicBezTo>
                  <a:cubicBezTo>
                    <a:pt x="5727" y="9160"/>
                    <a:pt x="5585" y="9148"/>
                    <a:pt x="5466" y="9148"/>
                  </a:cubicBezTo>
                  <a:cubicBezTo>
                    <a:pt x="5346" y="9148"/>
                    <a:pt x="5192" y="9160"/>
                    <a:pt x="5049" y="9172"/>
                  </a:cubicBezTo>
                  <a:cubicBezTo>
                    <a:pt x="4869" y="9190"/>
                    <a:pt x="4663" y="9208"/>
                    <a:pt x="4461" y="9208"/>
                  </a:cubicBezTo>
                  <a:cubicBezTo>
                    <a:pt x="4127" y="9208"/>
                    <a:pt x="3801" y="9159"/>
                    <a:pt x="3608" y="8981"/>
                  </a:cubicBezTo>
                  <a:cubicBezTo>
                    <a:pt x="3465" y="8874"/>
                    <a:pt x="3406" y="8707"/>
                    <a:pt x="3406" y="8469"/>
                  </a:cubicBezTo>
                  <a:cubicBezTo>
                    <a:pt x="3406" y="7921"/>
                    <a:pt x="3620" y="7421"/>
                    <a:pt x="4001" y="7040"/>
                  </a:cubicBezTo>
                  <a:cubicBezTo>
                    <a:pt x="4382" y="6683"/>
                    <a:pt x="4894" y="6493"/>
                    <a:pt x="5466" y="6493"/>
                  </a:cubicBezTo>
                  <a:close/>
                  <a:moveTo>
                    <a:pt x="1941" y="8338"/>
                  </a:moveTo>
                  <a:lnTo>
                    <a:pt x="1941" y="8338"/>
                  </a:lnTo>
                  <a:cubicBezTo>
                    <a:pt x="2263" y="8541"/>
                    <a:pt x="2668" y="8731"/>
                    <a:pt x="3156" y="8826"/>
                  </a:cubicBezTo>
                  <a:cubicBezTo>
                    <a:pt x="3203" y="8993"/>
                    <a:pt x="3287" y="9124"/>
                    <a:pt x="3394" y="9231"/>
                  </a:cubicBezTo>
                  <a:cubicBezTo>
                    <a:pt x="3662" y="9475"/>
                    <a:pt x="4075" y="9532"/>
                    <a:pt x="4480" y="9532"/>
                  </a:cubicBezTo>
                  <a:cubicBezTo>
                    <a:pt x="4687" y="9532"/>
                    <a:pt x="4891" y="9517"/>
                    <a:pt x="5073" y="9505"/>
                  </a:cubicBezTo>
                  <a:cubicBezTo>
                    <a:pt x="5227" y="9481"/>
                    <a:pt x="5358" y="9469"/>
                    <a:pt x="5466" y="9469"/>
                  </a:cubicBezTo>
                  <a:cubicBezTo>
                    <a:pt x="5573" y="9469"/>
                    <a:pt x="5716" y="9481"/>
                    <a:pt x="5870" y="9505"/>
                  </a:cubicBezTo>
                  <a:cubicBezTo>
                    <a:pt x="6061" y="9517"/>
                    <a:pt x="6275" y="9529"/>
                    <a:pt x="6489" y="9529"/>
                  </a:cubicBezTo>
                  <a:cubicBezTo>
                    <a:pt x="6894" y="9529"/>
                    <a:pt x="7275" y="9469"/>
                    <a:pt x="7537" y="9231"/>
                  </a:cubicBezTo>
                  <a:cubicBezTo>
                    <a:pt x="7656" y="9124"/>
                    <a:pt x="7728" y="8993"/>
                    <a:pt x="7763" y="8826"/>
                  </a:cubicBezTo>
                  <a:cubicBezTo>
                    <a:pt x="8264" y="8731"/>
                    <a:pt x="8656" y="8553"/>
                    <a:pt x="8990" y="8338"/>
                  </a:cubicBezTo>
                  <a:lnTo>
                    <a:pt x="8990" y="8338"/>
                  </a:lnTo>
                  <a:cubicBezTo>
                    <a:pt x="8752" y="8767"/>
                    <a:pt x="8371" y="9160"/>
                    <a:pt x="7871" y="9469"/>
                  </a:cubicBezTo>
                  <a:cubicBezTo>
                    <a:pt x="7180" y="9898"/>
                    <a:pt x="6323" y="10136"/>
                    <a:pt x="5466" y="10136"/>
                  </a:cubicBezTo>
                  <a:cubicBezTo>
                    <a:pt x="4596" y="10136"/>
                    <a:pt x="3739" y="9898"/>
                    <a:pt x="3049" y="9469"/>
                  </a:cubicBezTo>
                  <a:cubicBezTo>
                    <a:pt x="2560" y="9160"/>
                    <a:pt x="2179" y="8767"/>
                    <a:pt x="1941" y="8338"/>
                  </a:cubicBezTo>
                  <a:close/>
                  <a:moveTo>
                    <a:pt x="602" y="1"/>
                  </a:moveTo>
                  <a:cubicBezTo>
                    <a:pt x="450" y="1"/>
                    <a:pt x="297" y="10"/>
                    <a:pt x="143" y="28"/>
                  </a:cubicBezTo>
                  <a:cubicBezTo>
                    <a:pt x="84" y="51"/>
                    <a:pt x="24" y="87"/>
                    <a:pt x="12" y="147"/>
                  </a:cubicBezTo>
                  <a:cubicBezTo>
                    <a:pt x="1" y="218"/>
                    <a:pt x="24" y="290"/>
                    <a:pt x="72" y="313"/>
                  </a:cubicBezTo>
                  <a:cubicBezTo>
                    <a:pt x="84" y="325"/>
                    <a:pt x="441" y="599"/>
                    <a:pt x="370" y="1337"/>
                  </a:cubicBezTo>
                  <a:cubicBezTo>
                    <a:pt x="310" y="1956"/>
                    <a:pt x="358" y="2433"/>
                    <a:pt x="536" y="2849"/>
                  </a:cubicBezTo>
                  <a:cubicBezTo>
                    <a:pt x="715" y="3278"/>
                    <a:pt x="1036" y="3635"/>
                    <a:pt x="1536" y="3981"/>
                  </a:cubicBezTo>
                  <a:cubicBezTo>
                    <a:pt x="1239" y="4576"/>
                    <a:pt x="1025" y="5195"/>
                    <a:pt x="941" y="5790"/>
                  </a:cubicBezTo>
                  <a:cubicBezTo>
                    <a:pt x="894" y="5731"/>
                    <a:pt x="858" y="5695"/>
                    <a:pt x="834" y="5635"/>
                  </a:cubicBezTo>
                  <a:cubicBezTo>
                    <a:pt x="803" y="5584"/>
                    <a:pt x="745" y="5550"/>
                    <a:pt x="683" y="5550"/>
                  </a:cubicBezTo>
                  <a:cubicBezTo>
                    <a:pt x="674" y="5550"/>
                    <a:pt x="665" y="5551"/>
                    <a:pt x="655" y="5552"/>
                  </a:cubicBezTo>
                  <a:cubicBezTo>
                    <a:pt x="596" y="5576"/>
                    <a:pt x="536" y="5635"/>
                    <a:pt x="536" y="5707"/>
                  </a:cubicBezTo>
                  <a:cubicBezTo>
                    <a:pt x="536" y="5731"/>
                    <a:pt x="489" y="6350"/>
                    <a:pt x="798" y="7040"/>
                  </a:cubicBezTo>
                  <a:cubicBezTo>
                    <a:pt x="917" y="7326"/>
                    <a:pt x="1120" y="7636"/>
                    <a:pt x="1394" y="7921"/>
                  </a:cubicBezTo>
                  <a:cubicBezTo>
                    <a:pt x="1608" y="8636"/>
                    <a:pt x="2132" y="9279"/>
                    <a:pt x="2870" y="9731"/>
                  </a:cubicBezTo>
                  <a:cubicBezTo>
                    <a:pt x="3620" y="10196"/>
                    <a:pt x="4537" y="10446"/>
                    <a:pt x="5466" y="10446"/>
                  </a:cubicBezTo>
                  <a:cubicBezTo>
                    <a:pt x="6382" y="10446"/>
                    <a:pt x="7311" y="10196"/>
                    <a:pt x="8049" y="9731"/>
                  </a:cubicBezTo>
                  <a:cubicBezTo>
                    <a:pt x="8799" y="9279"/>
                    <a:pt x="9311" y="8624"/>
                    <a:pt x="9526" y="7921"/>
                  </a:cubicBezTo>
                  <a:cubicBezTo>
                    <a:pt x="9811" y="7624"/>
                    <a:pt x="10002" y="7314"/>
                    <a:pt x="10121" y="7040"/>
                  </a:cubicBezTo>
                  <a:cubicBezTo>
                    <a:pt x="10419" y="6350"/>
                    <a:pt x="10383" y="5731"/>
                    <a:pt x="10383" y="5707"/>
                  </a:cubicBezTo>
                  <a:cubicBezTo>
                    <a:pt x="10383" y="5635"/>
                    <a:pt x="10323" y="5588"/>
                    <a:pt x="10264" y="5552"/>
                  </a:cubicBezTo>
                  <a:cubicBezTo>
                    <a:pt x="10256" y="5551"/>
                    <a:pt x="10248" y="5550"/>
                    <a:pt x="10240" y="5550"/>
                  </a:cubicBezTo>
                  <a:cubicBezTo>
                    <a:pt x="10186" y="5550"/>
                    <a:pt x="10127" y="5584"/>
                    <a:pt x="10085" y="5635"/>
                  </a:cubicBezTo>
                  <a:cubicBezTo>
                    <a:pt x="10061" y="5683"/>
                    <a:pt x="10014" y="5731"/>
                    <a:pt x="9990" y="5790"/>
                  </a:cubicBezTo>
                  <a:cubicBezTo>
                    <a:pt x="9883" y="5183"/>
                    <a:pt x="9668" y="4576"/>
                    <a:pt x="9395" y="3981"/>
                  </a:cubicBezTo>
                  <a:cubicBezTo>
                    <a:pt x="9883" y="3647"/>
                    <a:pt x="10204" y="3278"/>
                    <a:pt x="10383" y="2849"/>
                  </a:cubicBezTo>
                  <a:cubicBezTo>
                    <a:pt x="10561" y="2433"/>
                    <a:pt x="10609" y="1956"/>
                    <a:pt x="10550" y="1337"/>
                  </a:cubicBezTo>
                  <a:cubicBezTo>
                    <a:pt x="10478" y="611"/>
                    <a:pt x="10835" y="325"/>
                    <a:pt x="10835" y="313"/>
                  </a:cubicBezTo>
                  <a:cubicBezTo>
                    <a:pt x="10883" y="278"/>
                    <a:pt x="10895" y="218"/>
                    <a:pt x="10883" y="159"/>
                  </a:cubicBezTo>
                  <a:cubicBezTo>
                    <a:pt x="10871" y="99"/>
                    <a:pt x="10811" y="51"/>
                    <a:pt x="10740" y="40"/>
                  </a:cubicBezTo>
                  <a:cubicBezTo>
                    <a:pt x="10583" y="18"/>
                    <a:pt x="10426" y="8"/>
                    <a:pt x="10269" y="8"/>
                  </a:cubicBezTo>
                  <a:cubicBezTo>
                    <a:pt x="9633" y="8"/>
                    <a:pt x="9004" y="181"/>
                    <a:pt x="8383" y="516"/>
                  </a:cubicBezTo>
                  <a:cubicBezTo>
                    <a:pt x="7811" y="825"/>
                    <a:pt x="7382" y="1206"/>
                    <a:pt x="7144" y="1444"/>
                  </a:cubicBezTo>
                  <a:cubicBezTo>
                    <a:pt x="6597" y="1123"/>
                    <a:pt x="6025" y="956"/>
                    <a:pt x="5442" y="956"/>
                  </a:cubicBezTo>
                  <a:cubicBezTo>
                    <a:pt x="4882" y="956"/>
                    <a:pt x="4299" y="1123"/>
                    <a:pt x="3751" y="1444"/>
                  </a:cubicBezTo>
                  <a:cubicBezTo>
                    <a:pt x="3513" y="1206"/>
                    <a:pt x="3096" y="825"/>
                    <a:pt x="2513" y="504"/>
                  </a:cubicBezTo>
                  <a:cubicBezTo>
                    <a:pt x="1886" y="166"/>
                    <a:pt x="1251" y="1"/>
                    <a:pt x="6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77" name="Google Shape;12977;p67"/>
          <p:cNvGrpSpPr/>
          <p:nvPr/>
        </p:nvGrpSpPr>
        <p:grpSpPr>
          <a:xfrm>
            <a:off x="7995341" y="1506738"/>
            <a:ext cx="347872" cy="334944"/>
            <a:chOff x="7995341" y="1506738"/>
            <a:chExt cx="347872" cy="334944"/>
          </a:xfrm>
        </p:grpSpPr>
        <p:sp>
          <p:nvSpPr>
            <p:cNvPr id="12978" name="Google Shape;12978;p67"/>
            <p:cNvSpPr/>
            <p:nvPr/>
          </p:nvSpPr>
          <p:spPr>
            <a:xfrm>
              <a:off x="8129837" y="1722674"/>
              <a:ext cx="33536" cy="35936"/>
            </a:xfrm>
            <a:custGeom>
              <a:rect b="b" l="l" r="r" t="t"/>
              <a:pathLst>
                <a:path extrusionOk="0" h="1123" w="1048">
                  <a:moveTo>
                    <a:pt x="572" y="301"/>
                  </a:moveTo>
                  <a:cubicBezTo>
                    <a:pt x="595" y="301"/>
                    <a:pt x="619" y="301"/>
                    <a:pt x="631" y="325"/>
                  </a:cubicBezTo>
                  <a:cubicBezTo>
                    <a:pt x="679" y="349"/>
                    <a:pt x="714" y="409"/>
                    <a:pt x="714" y="444"/>
                  </a:cubicBezTo>
                  <a:cubicBezTo>
                    <a:pt x="738" y="516"/>
                    <a:pt x="726" y="587"/>
                    <a:pt x="679" y="647"/>
                  </a:cubicBezTo>
                  <a:cubicBezTo>
                    <a:pt x="620" y="745"/>
                    <a:pt x="528" y="811"/>
                    <a:pt x="445" y="811"/>
                  </a:cubicBezTo>
                  <a:cubicBezTo>
                    <a:pt x="427" y="811"/>
                    <a:pt x="410" y="808"/>
                    <a:pt x="393" y="801"/>
                  </a:cubicBezTo>
                  <a:cubicBezTo>
                    <a:pt x="357" y="766"/>
                    <a:pt x="321" y="706"/>
                    <a:pt x="321" y="682"/>
                  </a:cubicBezTo>
                  <a:cubicBezTo>
                    <a:pt x="310" y="623"/>
                    <a:pt x="321" y="540"/>
                    <a:pt x="357" y="468"/>
                  </a:cubicBezTo>
                  <a:cubicBezTo>
                    <a:pt x="381" y="409"/>
                    <a:pt x="441" y="349"/>
                    <a:pt x="500" y="325"/>
                  </a:cubicBezTo>
                  <a:cubicBezTo>
                    <a:pt x="512" y="325"/>
                    <a:pt x="548" y="301"/>
                    <a:pt x="572" y="301"/>
                  </a:cubicBezTo>
                  <a:close/>
                  <a:moveTo>
                    <a:pt x="584" y="0"/>
                  </a:moveTo>
                  <a:cubicBezTo>
                    <a:pt x="522" y="0"/>
                    <a:pt x="457" y="13"/>
                    <a:pt x="393" y="39"/>
                  </a:cubicBezTo>
                  <a:cubicBezTo>
                    <a:pt x="262" y="99"/>
                    <a:pt x="155" y="182"/>
                    <a:pt x="83" y="313"/>
                  </a:cubicBezTo>
                  <a:cubicBezTo>
                    <a:pt x="12" y="456"/>
                    <a:pt x="0" y="599"/>
                    <a:pt x="12" y="730"/>
                  </a:cubicBezTo>
                  <a:cubicBezTo>
                    <a:pt x="36" y="885"/>
                    <a:pt x="131" y="1004"/>
                    <a:pt x="250" y="1063"/>
                  </a:cubicBezTo>
                  <a:cubicBezTo>
                    <a:pt x="310" y="1087"/>
                    <a:pt x="381" y="1123"/>
                    <a:pt x="452" y="1123"/>
                  </a:cubicBezTo>
                  <a:cubicBezTo>
                    <a:pt x="655" y="1123"/>
                    <a:pt x="857" y="1004"/>
                    <a:pt x="964" y="790"/>
                  </a:cubicBezTo>
                  <a:cubicBezTo>
                    <a:pt x="1036" y="659"/>
                    <a:pt x="1048" y="516"/>
                    <a:pt x="1036" y="385"/>
                  </a:cubicBezTo>
                  <a:cubicBezTo>
                    <a:pt x="1012" y="230"/>
                    <a:pt x="917" y="111"/>
                    <a:pt x="798" y="51"/>
                  </a:cubicBezTo>
                  <a:cubicBezTo>
                    <a:pt x="732" y="19"/>
                    <a:pt x="660"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79" name="Google Shape;12979;p67"/>
            <p:cNvSpPr/>
            <p:nvPr/>
          </p:nvSpPr>
          <p:spPr>
            <a:xfrm>
              <a:off x="8172877" y="1722610"/>
              <a:ext cx="35840" cy="36000"/>
            </a:xfrm>
            <a:custGeom>
              <a:rect b="b" l="l" r="r" t="t"/>
              <a:pathLst>
                <a:path extrusionOk="0" h="1125" w="1120">
                  <a:moveTo>
                    <a:pt x="530" y="323"/>
                  </a:moveTo>
                  <a:cubicBezTo>
                    <a:pt x="610" y="323"/>
                    <a:pt x="705" y="381"/>
                    <a:pt x="751" y="482"/>
                  </a:cubicBezTo>
                  <a:cubicBezTo>
                    <a:pt x="774" y="542"/>
                    <a:pt x="798" y="625"/>
                    <a:pt x="774" y="684"/>
                  </a:cubicBezTo>
                  <a:cubicBezTo>
                    <a:pt x="774" y="708"/>
                    <a:pt x="751" y="768"/>
                    <a:pt x="703" y="803"/>
                  </a:cubicBezTo>
                  <a:cubicBezTo>
                    <a:pt x="687" y="810"/>
                    <a:pt x="669" y="814"/>
                    <a:pt x="649" y="814"/>
                  </a:cubicBezTo>
                  <a:cubicBezTo>
                    <a:pt x="568" y="814"/>
                    <a:pt x="465" y="754"/>
                    <a:pt x="417" y="649"/>
                  </a:cubicBezTo>
                  <a:cubicBezTo>
                    <a:pt x="346" y="530"/>
                    <a:pt x="381" y="387"/>
                    <a:pt x="465" y="339"/>
                  </a:cubicBezTo>
                  <a:cubicBezTo>
                    <a:pt x="484" y="328"/>
                    <a:pt x="506" y="323"/>
                    <a:pt x="530" y="323"/>
                  </a:cubicBezTo>
                  <a:close/>
                  <a:moveTo>
                    <a:pt x="532" y="0"/>
                  </a:moveTo>
                  <a:cubicBezTo>
                    <a:pt x="459" y="0"/>
                    <a:pt x="387" y="17"/>
                    <a:pt x="322" y="53"/>
                  </a:cubicBezTo>
                  <a:cubicBezTo>
                    <a:pt x="84" y="184"/>
                    <a:pt x="0" y="518"/>
                    <a:pt x="155" y="803"/>
                  </a:cubicBezTo>
                  <a:cubicBezTo>
                    <a:pt x="262" y="1006"/>
                    <a:pt x="465" y="1125"/>
                    <a:pt x="655" y="1125"/>
                  </a:cubicBezTo>
                  <a:cubicBezTo>
                    <a:pt x="739" y="1125"/>
                    <a:pt x="810" y="1113"/>
                    <a:pt x="870" y="1065"/>
                  </a:cubicBezTo>
                  <a:cubicBezTo>
                    <a:pt x="989" y="1006"/>
                    <a:pt x="1072" y="875"/>
                    <a:pt x="1108" y="744"/>
                  </a:cubicBezTo>
                  <a:cubicBezTo>
                    <a:pt x="1120" y="601"/>
                    <a:pt x="1096" y="458"/>
                    <a:pt x="1036" y="327"/>
                  </a:cubicBezTo>
                  <a:cubicBezTo>
                    <a:pt x="924" y="120"/>
                    <a:pt x="724" y="0"/>
                    <a:pt x="5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0" name="Google Shape;12980;p67"/>
            <p:cNvSpPr/>
            <p:nvPr/>
          </p:nvSpPr>
          <p:spPr>
            <a:xfrm>
              <a:off x="7995341" y="1506738"/>
              <a:ext cx="347872" cy="334944"/>
            </a:xfrm>
            <a:custGeom>
              <a:rect b="b" l="l" r="r" t="t"/>
              <a:pathLst>
                <a:path extrusionOk="0" h="10467" w="10871">
                  <a:moveTo>
                    <a:pt x="1548" y="489"/>
                  </a:moveTo>
                  <a:cubicBezTo>
                    <a:pt x="2500" y="799"/>
                    <a:pt x="3262" y="1477"/>
                    <a:pt x="3620" y="1834"/>
                  </a:cubicBezTo>
                  <a:cubicBezTo>
                    <a:pt x="3453" y="1930"/>
                    <a:pt x="3286" y="2037"/>
                    <a:pt x="3143" y="2156"/>
                  </a:cubicBezTo>
                  <a:cubicBezTo>
                    <a:pt x="2870" y="1537"/>
                    <a:pt x="2429" y="1025"/>
                    <a:pt x="1822" y="644"/>
                  </a:cubicBezTo>
                  <a:cubicBezTo>
                    <a:pt x="1727" y="584"/>
                    <a:pt x="1643" y="537"/>
                    <a:pt x="1548" y="489"/>
                  </a:cubicBezTo>
                  <a:close/>
                  <a:moveTo>
                    <a:pt x="333" y="382"/>
                  </a:moveTo>
                  <a:lnTo>
                    <a:pt x="333" y="382"/>
                  </a:lnTo>
                  <a:cubicBezTo>
                    <a:pt x="905" y="501"/>
                    <a:pt x="2310" y="942"/>
                    <a:pt x="2893" y="2382"/>
                  </a:cubicBezTo>
                  <a:cubicBezTo>
                    <a:pt x="2679" y="2573"/>
                    <a:pt x="2489" y="2787"/>
                    <a:pt x="2298" y="3025"/>
                  </a:cubicBezTo>
                  <a:cubicBezTo>
                    <a:pt x="2203" y="3144"/>
                    <a:pt x="2119" y="3263"/>
                    <a:pt x="2024" y="3394"/>
                  </a:cubicBezTo>
                  <a:cubicBezTo>
                    <a:pt x="667" y="2977"/>
                    <a:pt x="393" y="1025"/>
                    <a:pt x="333" y="382"/>
                  </a:cubicBezTo>
                  <a:close/>
                  <a:moveTo>
                    <a:pt x="10525" y="382"/>
                  </a:moveTo>
                  <a:lnTo>
                    <a:pt x="10525" y="382"/>
                  </a:lnTo>
                  <a:cubicBezTo>
                    <a:pt x="10466" y="1025"/>
                    <a:pt x="10180" y="2977"/>
                    <a:pt x="8823" y="3394"/>
                  </a:cubicBezTo>
                  <a:cubicBezTo>
                    <a:pt x="8739" y="3263"/>
                    <a:pt x="8644" y="3144"/>
                    <a:pt x="8561" y="3025"/>
                  </a:cubicBezTo>
                  <a:cubicBezTo>
                    <a:pt x="8382" y="2787"/>
                    <a:pt x="8168" y="2573"/>
                    <a:pt x="7965" y="2382"/>
                  </a:cubicBezTo>
                  <a:cubicBezTo>
                    <a:pt x="8013" y="2275"/>
                    <a:pt x="8049" y="2168"/>
                    <a:pt x="8108" y="2073"/>
                  </a:cubicBezTo>
                  <a:cubicBezTo>
                    <a:pt x="8156" y="1989"/>
                    <a:pt x="8132" y="1894"/>
                    <a:pt x="8049" y="1846"/>
                  </a:cubicBezTo>
                  <a:cubicBezTo>
                    <a:pt x="8024" y="1830"/>
                    <a:pt x="7996" y="1822"/>
                    <a:pt x="7967" y="1822"/>
                  </a:cubicBezTo>
                  <a:cubicBezTo>
                    <a:pt x="7912" y="1822"/>
                    <a:pt x="7858" y="1851"/>
                    <a:pt x="7834" y="1906"/>
                  </a:cubicBezTo>
                  <a:cubicBezTo>
                    <a:pt x="7787" y="1989"/>
                    <a:pt x="7739" y="2073"/>
                    <a:pt x="7715" y="2156"/>
                  </a:cubicBezTo>
                  <a:cubicBezTo>
                    <a:pt x="7561" y="2037"/>
                    <a:pt x="7394" y="1918"/>
                    <a:pt x="7239" y="1823"/>
                  </a:cubicBezTo>
                  <a:cubicBezTo>
                    <a:pt x="7596" y="1477"/>
                    <a:pt x="8346" y="799"/>
                    <a:pt x="9299" y="489"/>
                  </a:cubicBezTo>
                  <a:lnTo>
                    <a:pt x="9299" y="489"/>
                  </a:lnTo>
                  <a:cubicBezTo>
                    <a:pt x="8942" y="680"/>
                    <a:pt x="8573" y="930"/>
                    <a:pt x="8263" y="1311"/>
                  </a:cubicBezTo>
                  <a:cubicBezTo>
                    <a:pt x="8204" y="1370"/>
                    <a:pt x="8215" y="1477"/>
                    <a:pt x="8275" y="1525"/>
                  </a:cubicBezTo>
                  <a:cubicBezTo>
                    <a:pt x="8311" y="1561"/>
                    <a:pt x="8346" y="1573"/>
                    <a:pt x="8382" y="1573"/>
                  </a:cubicBezTo>
                  <a:cubicBezTo>
                    <a:pt x="8430" y="1573"/>
                    <a:pt x="8465" y="1561"/>
                    <a:pt x="8501" y="1513"/>
                  </a:cubicBezTo>
                  <a:cubicBezTo>
                    <a:pt x="9168" y="763"/>
                    <a:pt x="10073" y="477"/>
                    <a:pt x="10525" y="382"/>
                  </a:cubicBezTo>
                  <a:close/>
                  <a:moveTo>
                    <a:pt x="5429" y="1608"/>
                  </a:moveTo>
                  <a:cubicBezTo>
                    <a:pt x="5965" y="1608"/>
                    <a:pt x="6501" y="1751"/>
                    <a:pt x="7013" y="2049"/>
                  </a:cubicBezTo>
                  <a:cubicBezTo>
                    <a:pt x="7489" y="2335"/>
                    <a:pt x="7930" y="2716"/>
                    <a:pt x="8323" y="3216"/>
                  </a:cubicBezTo>
                  <a:cubicBezTo>
                    <a:pt x="9061" y="4180"/>
                    <a:pt x="9525" y="5430"/>
                    <a:pt x="9525" y="6561"/>
                  </a:cubicBezTo>
                  <a:cubicBezTo>
                    <a:pt x="9525" y="8538"/>
                    <a:pt x="7692" y="10145"/>
                    <a:pt x="5429" y="10145"/>
                  </a:cubicBezTo>
                  <a:cubicBezTo>
                    <a:pt x="3167" y="10145"/>
                    <a:pt x="1346" y="8538"/>
                    <a:pt x="1346" y="6561"/>
                  </a:cubicBezTo>
                  <a:cubicBezTo>
                    <a:pt x="1346" y="5430"/>
                    <a:pt x="1786" y="4180"/>
                    <a:pt x="2548" y="3216"/>
                  </a:cubicBezTo>
                  <a:cubicBezTo>
                    <a:pt x="2929" y="2716"/>
                    <a:pt x="3381" y="2335"/>
                    <a:pt x="3858" y="2049"/>
                  </a:cubicBezTo>
                  <a:cubicBezTo>
                    <a:pt x="4358" y="1751"/>
                    <a:pt x="4894" y="1608"/>
                    <a:pt x="5429" y="1608"/>
                  </a:cubicBezTo>
                  <a:close/>
                  <a:moveTo>
                    <a:pt x="535" y="1"/>
                  </a:moveTo>
                  <a:cubicBezTo>
                    <a:pt x="400" y="1"/>
                    <a:pt x="266" y="9"/>
                    <a:pt x="131" y="25"/>
                  </a:cubicBezTo>
                  <a:cubicBezTo>
                    <a:pt x="60" y="49"/>
                    <a:pt x="0" y="108"/>
                    <a:pt x="0" y="191"/>
                  </a:cubicBezTo>
                  <a:cubicBezTo>
                    <a:pt x="0" y="227"/>
                    <a:pt x="24" y="953"/>
                    <a:pt x="286" y="1751"/>
                  </a:cubicBezTo>
                  <a:cubicBezTo>
                    <a:pt x="595" y="2751"/>
                    <a:pt x="1143" y="3406"/>
                    <a:pt x="1857" y="3656"/>
                  </a:cubicBezTo>
                  <a:cubicBezTo>
                    <a:pt x="1322" y="4549"/>
                    <a:pt x="1024" y="5597"/>
                    <a:pt x="1024" y="6561"/>
                  </a:cubicBezTo>
                  <a:cubicBezTo>
                    <a:pt x="1024" y="7609"/>
                    <a:pt x="1488" y="8585"/>
                    <a:pt x="2322" y="9335"/>
                  </a:cubicBezTo>
                  <a:cubicBezTo>
                    <a:pt x="3155" y="10062"/>
                    <a:pt x="4251" y="10466"/>
                    <a:pt x="5429" y="10466"/>
                  </a:cubicBezTo>
                  <a:cubicBezTo>
                    <a:pt x="6608" y="10466"/>
                    <a:pt x="7715" y="10062"/>
                    <a:pt x="8549" y="9335"/>
                  </a:cubicBezTo>
                  <a:cubicBezTo>
                    <a:pt x="9382" y="8585"/>
                    <a:pt x="9835" y="7609"/>
                    <a:pt x="9835" y="6561"/>
                  </a:cubicBezTo>
                  <a:cubicBezTo>
                    <a:pt x="9835" y="5609"/>
                    <a:pt x="9525" y="4573"/>
                    <a:pt x="9001" y="3656"/>
                  </a:cubicBezTo>
                  <a:cubicBezTo>
                    <a:pt x="9716" y="3418"/>
                    <a:pt x="10251" y="2751"/>
                    <a:pt x="10585" y="1751"/>
                  </a:cubicBezTo>
                  <a:cubicBezTo>
                    <a:pt x="10835" y="953"/>
                    <a:pt x="10871" y="227"/>
                    <a:pt x="10871" y="191"/>
                  </a:cubicBezTo>
                  <a:cubicBezTo>
                    <a:pt x="10871" y="120"/>
                    <a:pt x="10811" y="49"/>
                    <a:pt x="10728" y="25"/>
                  </a:cubicBezTo>
                  <a:cubicBezTo>
                    <a:pt x="10595" y="9"/>
                    <a:pt x="10462" y="1"/>
                    <a:pt x="10328" y="1"/>
                  </a:cubicBezTo>
                  <a:cubicBezTo>
                    <a:pt x="9657" y="1"/>
                    <a:pt x="8970" y="201"/>
                    <a:pt x="8275" y="608"/>
                  </a:cubicBezTo>
                  <a:cubicBezTo>
                    <a:pt x="7668" y="965"/>
                    <a:pt x="7203" y="1394"/>
                    <a:pt x="6953" y="1668"/>
                  </a:cubicBezTo>
                  <a:cubicBezTo>
                    <a:pt x="6465" y="1418"/>
                    <a:pt x="5941" y="1299"/>
                    <a:pt x="5429" y="1299"/>
                  </a:cubicBezTo>
                  <a:cubicBezTo>
                    <a:pt x="4917" y="1299"/>
                    <a:pt x="4405" y="1418"/>
                    <a:pt x="3917" y="1668"/>
                  </a:cubicBezTo>
                  <a:cubicBezTo>
                    <a:pt x="3655" y="1394"/>
                    <a:pt x="3203" y="965"/>
                    <a:pt x="2584" y="608"/>
                  </a:cubicBezTo>
                  <a:cubicBezTo>
                    <a:pt x="1899" y="201"/>
                    <a:pt x="1214" y="1"/>
                    <a:pt x="5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1" name="Google Shape;12981;p67"/>
            <p:cNvSpPr/>
            <p:nvPr/>
          </p:nvSpPr>
          <p:spPr>
            <a:xfrm>
              <a:off x="8103149" y="1685426"/>
              <a:ext cx="132256" cy="123104"/>
            </a:xfrm>
            <a:custGeom>
              <a:rect b="b" l="l" r="r" t="t"/>
              <a:pathLst>
                <a:path extrusionOk="0" h="3847" w="4133">
                  <a:moveTo>
                    <a:pt x="2037" y="311"/>
                  </a:moveTo>
                  <a:cubicBezTo>
                    <a:pt x="2513" y="311"/>
                    <a:pt x="2953" y="489"/>
                    <a:pt x="3275" y="799"/>
                  </a:cubicBezTo>
                  <a:cubicBezTo>
                    <a:pt x="3596" y="1108"/>
                    <a:pt x="3775" y="1561"/>
                    <a:pt x="3775" y="2049"/>
                  </a:cubicBezTo>
                  <a:cubicBezTo>
                    <a:pt x="3811" y="2263"/>
                    <a:pt x="3763" y="2406"/>
                    <a:pt x="3644" y="2513"/>
                  </a:cubicBezTo>
                  <a:cubicBezTo>
                    <a:pt x="3496" y="2654"/>
                    <a:pt x="3235" y="2695"/>
                    <a:pt x="2963" y="2695"/>
                  </a:cubicBezTo>
                  <a:cubicBezTo>
                    <a:pt x="2776" y="2695"/>
                    <a:pt x="2583" y="2675"/>
                    <a:pt x="2418" y="2656"/>
                  </a:cubicBezTo>
                  <a:cubicBezTo>
                    <a:pt x="2287" y="2644"/>
                    <a:pt x="2156" y="2632"/>
                    <a:pt x="2048" y="2632"/>
                  </a:cubicBezTo>
                  <a:cubicBezTo>
                    <a:pt x="1941" y="2632"/>
                    <a:pt x="1810" y="2644"/>
                    <a:pt x="1679" y="2656"/>
                  </a:cubicBezTo>
                  <a:cubicBezTo>
                    <a:pt x="1511" y="2671"/>
                    <a:pt x="1316" y="2690"/>
                    <a:pt x="1127" y="2690"/>
                  </a:cubicBezTo>
                  <a:cubicBezTo>
                    <a:pt x="861" y="2690"/>
                    <a:pt x="606" y="2652"/>
                    <a:pt x="453" y="2513"/>
                  </a:cubicBezTo>
                  <a:cubicBezTo>
                    <a:pt x="358" y="2406"/>
                    <a:pt x="298" y="2263"/>
                    <a:pt x="298" y="2049"/>
                  </a:cubicBezTo>
                  <a:cubicBezTo>
                    <a:pt x="298" y="1561"/>
                    <a:pt x="477" y="1108"/>
                    <a:pt x="798" y="799"/>
                  </a:cubicBezTo>
                  <a:cubicBezTo>
                    <a:pt x="1132" y="489"/>
                    <a:pt x="1560" y="311"/>
                    <a:pt x="2037" y="311"/>
                  </a:cubicBezTo>
                  <a:close/>
                  <a:moveTo>
                    <a:pt x="2060" y="2954"/>
                  </a:moveTo>
                  <a:cubicBezTo>
                    <a:pt x="2156" y="2954"/>
                    <a:pt x="2287" y="2978"/>
                    <a:pt x="2406" y="2978"/>
                  </a:cubicBezTo>
                  <a:cubicBezTo>
                    <a:pt x="2584" y="2989"/>
                    <a:pt x="2763" y="3001"/>
                    <a:pt x="2953" y="3001"/>
                  </a:cubicBezTo>
                  <a:cubicBezTo>
                    <a:pt x="3060" y="3001"/>
                    <a:pt x="3156" y="3001"/>
                    <a:pt x="3239" y="2989"/>
                  </a:cubicBezTo>
                  <a:lnTo>
                    <a:pt x="3239" y="2989"/>
                  </a:lnTo>
                  <a:cubicBezTo>
                    <a:pt x="3037" y="3335"/>
                    <a:pt x="2644" y="3537"/>
                    <a:pt x="2239" y="3537"/>
                  </a:cubicBezTo>
                  <a:lnTo>
                    <a:pt x="1882" y="3537"/>
                  </a:lnTo>
                  <a:cubicBezTo>
                    <a:pt x="1465" y="3537"/>
                    <a:pt x="1096" y="3335"/>
                    <a:pt x="870" y="2989"/>
                  </a:cubicBezTo>
                  <a:lnTo>
                    <a:pt x="870" y="2989"/>
                  </a:lnTo>
                  <a:cubicBezTo>
                    <a:pt x="979" y="2999"/>
                    <a:pt x="1092" y="3002"/>
                    <a:pt x="1204" y="3002"/>
                  </a:cubicBezTo>
                  <a:cubicBezTo>
                    <a:pt x="1385" y="3002"/>
                    <a:pt x="1565" y="2992"/>
                    <a:pt x="1727" y="2978"/>
                  </a:cubicBezTo>
                  <a:cubicBezTo>
                    <a:pt x="1858" y="2954"/>
                    <a:pt x="1977" y="2954"/>
                    <a:pt x="2060" y="2954"/>
                  </a:cubicBezTo>
                  <a:close/>
                  <a:moveTo>
                    <a:pt x="2060" y="1"/>
                  </a:moveTo>
                  <a:cubicBezTo>
                    <a:pt x="894" y="1"/>
                    <a:pt x="1" y="870"/>
                    <a:pt x="1" y="2049"/>
                  </a:cubicBezTo>
                  <a:cubicBezTo>
                    <a:pt x="1" y="2346"/>
                    <a:pt x="84" y="2573"/>
                    <a:pt x="263" y="2739"/>
                  </a:cubicBezTo>
                  <a:cubicBezTo>
                    <a:pt x="322" y="2799"/>
                    <a:pt x="393" y="2835"/>
                    <a:pt x="477" y="2870"/>
                  </a:cubicBezTo>
                  <a:cubicBezTo>
                    <a:pt x="691" y="3466"/>
                    <a:pt x="1263" y="3847"/>
                    <a:pt x="1882" y="3847"/>
                  </a:cubicBezTo>
                  <a:lnTo>
                    <a:pt x="2239" y="3847"/>
                  </a:lnTo>
                  <a:cubicBezTo>
                    <a:pt x="2870" y="3847"/>
                    <a:pt x="3430" y="3466"/>
                    <a:pt x="3656" y="2870"/>
                  </a:cubicBezTo>
                  <a:cubicBezTo>
                    <a:pt x="3727" y="2835"/>
                    <a:pt x="3811" y="2775"/>
                    <a:pt x="3870" y="2716"/>
                  </a:cubicBezTo>
                  <a:cubicBezTo>
                    <a:pt x="4049" y="2561"/>
                    <a:pt x="4132" y="2335"/>
                    <a:pt x="4132" y="2037"/>
                  </a:cubicBezTo>
                  <a:cubicBezTo>
                    <a:pt x="4132" y="1489"/>
                    <a:pt x="3906" y="953"/>
                    <a:pt x="3525" y="572"/>
                  </a:cubicBezTo>
                  <a:cubicBezTo>
                    <a:pt x="3132" y="203"/>
                    <a:pt x="2620" y="1"/>
                    <a:pt x="2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2" name="Google Shape;12982;p67"/>
            <p:cNvSpPr/>
            <p:nvPr/>
          </p:nvSpPr>
          <p:spPr>
            <a:xfrm>
              <a:off x="8087149" y="1640498"/>
              <a:ext cx="43456" cy="48032"/>
            </a:xfrm>
            <a:custGeom>
              <a:rect b="b" l="l" r="r" t="t"/>
              <a:pathLst>
                <a:path extrusionOk="0" h="1501" w="1358">
                  <a:moveTo>
                    <a:pt x="679" y="0"/>
                  </a:moveTo>
                  <a:cubicBezTo>
                    <a:pt x="298" y="0"/>
                    <a:pt x="1" y="298"/>
                    <a:pt x="1" y="667"/>
                  </a:cubicBezTo>
                  <a:lnTo>
                    <a:pt x="1" y="833"/>
                  </a:lnTo>
                  <a:cubicBezTo>
                    <a:pt x="1" y="1203"/>
                    <a:pt x="298" y="1500"/>
                    <a:pt x="679" y="1500"/>
                  </a:cubicBezTo>
                  <a:cubicBezTo>
                    <a:pt x="1048" y="1500"/>
                    <a:pt x="1346" y="1203"/>
                    <a:pt x="1346" y="833"/>
                  </a:cubicBezTo>
                  <a:lnTo>
                    <a:pt x="1346" y="691"/>
                  </a:lnTo>
                  <a:cubicBezTo>
                    <a:pt x="1358" y="595"/>
                    <a:pt x="1286" y="524"/>
                    <a:pt x="1191" y="524"/>
                  </a:cubicBezTo>
                  <a:cubicBezTo>
                    <a:pt x="1108" y="524"/>
                    <a:pt x="1036" y="595"/>
                    <a:pt x="1036" y="691"/>
                  </a:cubicBezTo>
                  <a:lnTo>
                    <a:pt x="1036" y="845"/>
                  </a:lnTo>
                  <a:cubicBezTo>
                    <a:pt x="1036" y="1048"/>
                    <a:pt x="870" y="1203"/>
                    <a:pt x="679" y="1203"/>
                  </a:cubicBezTo>
                  <a:cubicBezTo>
                    <a:pt x="477" y="1203"/>
                    <a:pt x="322" y="1036"/>
                    <a:pt x="322" y="845"/>
                  </a:cubicBezTo>
                  <a:lnTo>
                    <a:pt x="322" y="691"/>
                  </a:lnTo>
                  <a:cubicBezTo>
                    <a:pt x="322" y="488"/>
                    <a:pt x="477" y="333"/>
                    <a:pt x="679" y="333"/>
                  </a:cubicBezTo>
                  <a:cubicBezTo>
                    <a:pt x="763" y="333"/>
                    <a:pt x="834" y="250"/>
                    <a:pt x="834" y="167"/>
                  </a:cubicBezTo>
                  <a:cubicBezTo>
                    <a:pt x="834" y="71"/>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3" name="Google Shape;12983;p67"/>
            <p:cNvSpPr/>
            <p:nvPr/>
          </p:nvSpPr>
          <p:spPr>
            <a:xfrm>
              <a:off x="8207149" y="1640498"/>
              <a:ext cx="43104" cy="48032"/>
            </a:xfrm>
            <a:custGeom>
              <a:rect b="b" l="l" r="r" t="t"/>
              <a:pathLst>
                <a:path extrusionOk="0" h="1501" w="1347">
                  <a:moveTo>
                    <a:pt x="680" y="0"/>
                  </a:moveTo>
                  <a:cubicBezTo>
                    <a:pt x="299" y="0"/>
                    <a:pt x="1" y="298"/>
                    <a:pt x="1" y="667"/>
                  </a:cubicBezTo>
                  <a:lnTo>
                    <a:pt x="1" y="833"/>
                  </a:lnTo>
                  <a:cubicBezTo>
                    <a:pt x="1" y="1203"/>
                    <a:pt x="299" y="1500"/>
                    <a:pt x="680" y="1500"/>
                  </a:cubicBezTo>
                  <a:cubicBezTo>
                    <a:pt x="1049" y="1500"/>
                    <a:pt x="1346" y="1203"/>
                    <a:pt x="1346" y="833"/>
                  </a:cubicBezTo>
                  <a:lnTo>
                    <a:pt x="1346" y="691"/>
                  </a:lnTo>
                  <a:cubicBezTo>
                    <a:pt x="1346" y="595"/>
                    <a:pt x="1287" y="524"/>
                    <a:pt x="1192" y="524"/>
                  </a:cubicBezTo>
                  <a:cubicBezTo>
                    <a:pt x="1108" y="524"/>
                    <a:pt x="1037" y="595"/>
                    <a:pt x="1037" y="691"/>
                  </a:cubicBezTo>
                  <a:lnTo>
                    <a:pt x="1037" y="845"/>
                  </a:lnTo>
                  <a:cubicBezTo>
                    <a:pt x="1037" y="1048"/>
                    <a:pt x="870" y="1203"/>
                    <a:pt x="680" y="1203"/>
                  </a:cubicBezTo>
                  <a:cubicBezTo>
                    <a:pt x="477" y="1203"/>
                    <a:pt x="311" y="1036"/>
                    <a:pt x="311" y="845"/>
                  </a:cubicBezTo>
                  <a:lnTo>
                    <a:pt x="311" y="691"/>
                  </a:lnTo>
                  <a:cubicBezTo>
                    <a:pt x="311" y="488"/>
                    <a:pt x="477" y="333"/>
                    <a:pt x="680" y="333"/>
                  </a:cubicBezTo>
                  <a:cubicBezTo>
                    <a:pt x="763" y="333"/>
                    <a:pt x="834" y="250"/>
                    <a:pt x="834" y="167"/>
                  </a:cubicBezTo>
                  <a:cubicBezTo>
                    <a:pt x="834" y="71"/>
                    <a:pt x="763" y="0"/>
                    <a:pt x="6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2984" name="Google Shape;12984;p67"/>
          <p:cNvGrpSpPr/>
          <p:nvPr/>
        </p:nvGrpSpPr>
        <p:grpSpPr>
          <a:xfrm>
            <a:off x="3048045" y="1522930"/>
            <a:ext cx="347872" cy="303904"/>
            <a:chOff x="3048045" y="1522930"/>
            <a:chExt cx="347872" cy="303904"/>
          </a:xfrm>
        </p:grpSpPr>
        <p:sp>
          <p:nvSpPr>
            <p:cNvPr id="12985" name="Google Shape;12985;p67"/>
            <p:cNvSpPr/>
            <p:nvPr/>
          </p:nvSpPr>
          <p:spPr>
            <a:xfrm>
              <a:off x="3137965" y="1548658"/>
              <a:ext cx="10688" cy="13760"/>
            </a:xfrm>
            <a:custGeom>
              <a:rect b="b" l="l" r="r" t="t"/>
              <a:pathLst>
                <a:path extrusionOk="0" h="430" w="334">
                  <a:moveTo>
                    <a:pt x="167" y="1"/>
                  </a:moveTo>
                  <a:cubicBezTo>
                    <a:pt x="72" y="1"/>
                    <a:pt x="0" y="72"/>
                    <a:pt x="0" y="167"/>
                  </a:cubicBezTo>
                  <a:lnTo>
                    <a:pt x="0" y="263"/>
                  </a:lnTo>
                  <a:cubicBezTo>
                    <a:pt x="0" y="358"/>
                    <a:pt x="72" y="429"/>
                    <a:pt x="167" y="429"/>
                  </a:cubicBezTo>
                  <a:cubicBezTo>
                    <a:pt x="262" y="429"/>
                    <a:pt x="334" y="358"/>
                    <a:pt x="334" y="263"/>
                  </a:cubicBezTo>
                  <a:lnTo>
                    <a:pt x="334" y="167"/>
                  </a:lnTo>
                  <a:cubicBezTo>
                    <a:pt x="310" y="60"/>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2986" name="Google Shape;12986;p67"/>
            <p:cNvGrpSpPr/>
            <p:nvPr/>
          </p:nvGrpSpPr>
          <p:grpSpPr>
            <a:xfrm>
              <a:off x="3048045" y="1522930"/>
              <a:ext cx="347872" cy="303904"/>
              <a:chOff x="3048045" y="1522930"/>
              <a:chExt cx="347872" cy="303904"/>
            </a:xfrm>
          </p:grpSpPr>
          <p:sp>
            <p:nvSpPr>
              <p:cNvPr id="12987" name="Google Shape;12987;p67"/>
              <p:cNvSpPr/>
              <p:nvPr/>
            </p:nvSpPr>
            <p:spPr>
              <a:xfrm>
                <a:off x="3048045" y="1522930"/>
                <a:ext cx="347872" cy="303904"/>
              </a:xfrm>
              <a:custGeom>
                <a:rect b="b" l="l" r="r" t="t"/>
                <a:pathLst>
                  <a:path extrusionOk="0" h="9497" w="10871">
                    <a:moveTo>
                      <a:pt x="5752" y="4495"/>
                    </a:moveTo>
                    <a:cubicBezTo>
                      <a:pt x="6093" y="4495"/>
                      <a:pt x="6440" y="4510"/>
                      <a:pt x="6775" y="4543"/>
                    </a:cubicBezTo>
                    <a:cubicBezTo>
                      <a:pt x="6680" y="4674"/>
                      <a:pt x="6597" y="4817"/>
                      <a:pt x="6513" y="4972"/>
                    </a:cubicBezTo>
                    <a:cubicBezTo>
                      <a:pt x="6229" y="4945"/>
                      <a:pt x="5949" y="4933"/>
                      <a:pt x="5681" y="4933"/>
                    </a:cubicBezTo>
                    <a:cubicBezTo>
                      <a:pt x="5354" y="4933"/>
                      <a:pt x="5044" y="4951"/>
                      <a:pt x="4763" y="4984"/>
                    </a:cubicBezTo>
                    <a:cubicBezTo>
                      <a:pt x="4834" y="4841"/>
                      <a:pt x="4918" y="4674"/>
                      <a:pt x="4977" y="4519"/>
                    </a:cubicBezTo>
                    <a:cubicBezTo>
                      <a:pt x="5227" y="4504"/>
                      <a:pt x="5488" y="4495"/>
                      <a:pt x="5752" y="4495"/>
                    </a:cubicBezTo>
                    <a:close/>
                    <a:moveTo>
                      <a:pt x="5644" y="5242"/>
                    </a:moveTo>
                    <a:cubicBezTo>
                      <a:pt x="5874" y="5242"/>
                      <a:pt x="6115" y="5252"/>
                      <a:pt x="6358" y="5269"/>
                    </a:cubicBezTo>
                    <a:lnTo>
                      <a:pt x="6085" y="5853"/>
                    </a:lnTo>
                    <a:cubicBezTo>
                      <a:pt x="5751" y="6579"/>
                      <a:pt x="5418" y="7282"/>
                      <a:pt x="4930" y="7639"/>
                    </a:cubicBezTo>
                    <a:cubicBezTo>
                      <a:pt x="4811" y="7722"/>
                      <a:pt x="4680" y="7794"/>
                      <a:pt x="4561" y="7877"/>
                    </a:cubicBezTo>
                    <a:cubicBezTo>
                      <a:pt x="4525" y="7853"/>
                      <a:pt x="4501" y="7841"/>
                      <a:pt x="4477" y="7829"/>
                    </a:cubicBezTo>
                    <a:cubicBezTo>
                      <a:pt x="4120" y="7555"/>
                      <a:pt x="3989" y="7246"/>
                      <a:pt x="4049" y="6805"/>
                    </a:cubicBezTo>
                    <a:cubicBezTo>
                      <a:pt x="4108" y="6389"/>
                      <a:pt x="4334" y="5889"/>
                      <a:pt x="4596" y="5329"/>
                    </a:cubicBezTo>
                    <a:cubicBezTo>
                      <a:pt x="4895" y="5269"/>
                      <a:pt x="5255" y="5242"/>
                      <a:pt x="5644" y="5242"/>
                    </a:cubicBezTo>
                    <a:close/>
                    <a:moveTo>
                      <a:pt x="2060" y="6412"/>
                    </a:moveTo>
                    <a:lnTo>
                      <a:pt x="2060" y="6412"/>
                    </a:lnTo>
                    <a:cubicBezTo>
                      <a:pt x="2036" y="6948"/>
                      <a:pt x="2096" y="7460"/>
                      <a:pt x="2322" y="7936"/>
                    </a:cubicBezTo>
                    <a:cubicBezTo>
                      <a:pt x="2132" y="7794"/>
                      <a:pt x="1977" y="7615"/>
                      <a:pt x="1905" y="7413"/>
                    </a:cubicBezTo>
                    <a:cubicBezTo>
                      <a:pt x="1763" y="6984"/>
                      <a:pt x="1858" y="6662"/>
                      <a:pt x="2060" y="6412"/>
                    </a:cubicBezTo>
                    <a:close/>
                    <a:moveTo>
                      <a:pt x="7370" y="5400"/>
                    </a:moveTo>
                    <a:cubicBezTo>
                      <a:pt x="8251" y="5579"/>
                      <a:pt x="8918" y="5900"/>
                      <a:pt x="9121" y="6281"/>
                    </a:cubicBezTo>
                    <a:cubicBezTo>
                      <a:pt x="9192" y="6424"/>
                      <a:pt x="9216" y="6555"/>
                      <a:pt x="9156" y="6710"/>
                    </a:cubicBezTo>
                    <a:cubicBezTo>
                      <a:pt x="9025" y="7067"/>
                      <a:pt x="8561" y="7389"/>
                      <a:pt x="7859" y="7663"/>
                    </a:cubicBezTo>
                    <a:cubicBezTo>
                      <a:pt x="7335" y="7853"/>
                      <a:pt x="6727" y="7984"/>
                      <a:pt x="6144" y="8032"/>
                    </a:cubicBezTo>
                    <a:cubicBezTo>
                      <a:pt x="6704" y="7377"/>
                      <a:pt x="6954" y="6615"/>
                      <a:pt x="7192" y="5924"/>
                    </a:cubicBezTo>
                    <a:cubicBezTo>
                      <a:pt x="7251" y="5746"/>
                      <a:pt x="7311" y="5567"/>
                      <a:pt x="7370" y="5400"/>
                    </a:cubicBezTo>
                    <a:close/>
                    <a:moveTo>
                      <a:pt x="3407" y="319"/>
                    </a:moveTo>
                    <a:cubicBezTo>
                      <a:pt x="3697" y="319"/>
                      <a:pt x="3980" y="376"/>
                      <a:pt x="4239" y="495"/>
                    </a:cubicBezTo>
                    <a:cubicBezTo>
                      <a:pt x="4989" y="828"/>
                      <a:pt x="5346" y="1590"/>
                      <a:pt x="5203" y="2591"/>
                    </a:cubicBezTo>
                    <a:cubicBezTo>
                      <a:pt x="5084" y="3543"/>
                      <a:pt x="4692" y="4388"/>
                      <a:pt x="4334" y="5150"/>
                    </a:cubicBezTo>
                    <a:cubicBezTo>
                      <a:pt x="4049" y="5746"/>
                      <a:pt x="3810" y="6270"/>
                      <a:pt x="3739" y="6746"/>
                    </a:cubicBezTo>
                    <a:cubicBezTo>
                      <a:pt x="3656" y="7258"/>
                      <a:pt x="3822" y="7675"/>
                      <a:pt x="4227" y="8008"/>
                    </a:cubicBezTo>
                    <a:cubicBezTo>
                      <a:pt x="4060" y="8067"/>
                      <a:pt x="3894" y="8127"/>
                      <a:pt x="3739" y="8151"/>
                    </a:cubicBezTo>
                    <a:cubicBezTo>
                      <a:pt x="3644" y="8032"/>
                      <a:pt x="3584" y="7913"/>
                      <a:pt x="3525" y="7817"/>
                    </a:cubicBezTo>
                    <a:cubicBezTo>
                      <a:pt x="3498" y="7754"/>
                      <a:pt x="3436" y="7725"/>
                      <a:pt x="3377" y="7725"/>
                    </a:cubicBezTo>
                    <a:cubicBezTo>
                      <a:pt x="3358" y="7725"/>
                      <a:pt x="3340" y="7728"/>
                      <a:pt x="3322" y="7734"/>
                    </a:cubicBezTo>
                    <a:cubicBezTo>
                      <a:pt x="3239" y="7782"/>
                      <a:pt x="3215" y="7865"/>
                      <a:pt x="3239" y="7948"/>
                    </a:cubicBezTo>
                    <a:cubicBezTo>
                      <a:pt x="3287" y="8032"/>
                      <a:pt x="3334" y="8115"/>
                      <a:pt x="3382" y="8186"/>
                    </a:cubicBezTo>
                    <a:cubicBezTo>
                      <a:pt x="3179" y="8186"/>
                      <a:pt x="2989" y="8163"/>
                      <a:pt x="2810" y="8127"/>
                    </a:cubicBezTo>
                    <a:cubicBezTo>
                      <a:pt x="2025" y="6984"/>
                      <a:pt x="2453" y="5353"/>
                      <a:pt x="2846" y="3912"/>
                    </a:cubicBezTo>
                    <a:cubicBezTo>
                      <a:pt x="2977" y="3412"/>
                      <a:pt x="3108" y="2924"/>
                      <a:pt x="3179" y="2483"/>
                    </a:cubicBezTo>
                    <a:cubicBezTo>
                      <a:pt x="3572" y="2412"/>
                      <a:pt x="3918" y="2305"/>
                      <a:pt x="4120" y="2233"/>
                    </a:cubicBezTo>
                    <a:lnTo>
                      <a:pt x="4120" y="2555"/>
                    </a:lnTo>
                    <a:cubicBezTo>
                      <a:pt x="4120" y="2650"/>
                      <a:pt x="4180" y="2722"/>
                      <a:pt x="4275" y="2722"/>
                    </a:cubicBezTo>
                    <a:cubicBezTo>
                      <a:pt x="4358" y="2722"/>
                      <a:pt x="4418" y="2650"/>
                      <a:pt x="4430" y="2579"/>
                    </a:cubicBezTo>
                    <a:cubicBezTo>
                      <a:pt x="4453" y="2376"/>
                      <a:pt x="4430" y="2186"/>
                      <a:pt x="4418" y="1995"/>
                    </a:cubicBezTo>
                    <a:cubicBezTo>
                      <a:pt x="4418" y="1948"/>
                      <a:pt x="4394" y="1900"/>
                      <a:pt x="4346" y="1876"/>
                    </a:cubicBezTo>
                    <a:cubicBezTo>
                      <a:pt x="4320" y="1857"/>
                      <a:pt x="4294" y="1848"/>
                      <a:pt x="4270" y="1848"/>
                    </a:cubicBezTo>
                    <a:cubicBezTo>
                      <a:pt x="4250" y="1848"/>
                      <a:pt x="4231" y="1854"/>
                      <a:pt x="4215" y="1864"/>
                    </a:cubicBezTo>
                    <a:cubicBezTo>
                      <a:pt x="4215" y="1864"/>
                      <a:pt x="3656" y="2079"/>
                      <a:pt x="3084" y="2174"/>
                    </a:cubicBezTo>
                    <a:cubicBezTo>
                      <a:pt x="2919" y="2202"/>
                      <a:pt x="2741" y="2221"/>
                      <a:pt x="2569" y="2221"/>
                    </a:cubicBezTo>
                    <a:cubicBezTo>
                      <a:pt x="2307" y="2221"/>
                      <a:pt x="2059" y="2177"/>
                      <a:pt x="1894" y="2055"/>
                    </a:cubicBezTo>
                    <a:lnTo>
                      <a:pt x="1953" y="2055"/>
                    </a:lnTo>
                    <a:cubicBezTo>
                      <a:pt x="1973" y="2055"/>
                      <a:pt x="1992" y="2056"/>
                      <a:pt x="2012" y="2056"/>
                    </a:cubicBezTo>
                    <a:cubicBezTo>
                      <a:pt x="2431" y="2056"/>
                      <a:pt x="2946" y="1937"/>
                      <a:pt x="3537" y="1709"/>
                    </a:cubicBezTo>
                    <a:cubicBezTo>
                      <a:pt x="3620" y="1686"/>
                      <a:pt x="3656" y="1590"/>
                      <a:pt x="3632" y="1507"/>
                    </a:cubicBezTo>
                    <a:cubicBezTo>
                      <a:pt x="3614" y="1434"/>
                      <a:pt x="3554" y="1403"/>
                      <a:pt x="3489" y="1403"/>
                    </a:cubicBezTo>
                    <a:cubicBezTo>
                      <a:pt x="3469" y="1403"/>
                      <a:pt x="3449" y="1406"/>
                      <a:pt x="3429" y="1412"/>
                    </a:cubicBezTo>
                    <a:cubicBezTo>
                      <a:pt x="2837" y="1644"/>
                      <a:pt x="2361" y="1735"/>
                      <a:pt x="2013" y="1735"/>
                    </a:cubicBezTo>
                    <a:cubicBezTo>
                      <a:pt x="1683" y="1735"/>
                      <a:pt x="1469" y="1653"/>
                      <a:pt x="1382" y="1531"/>
                    </a:cubicBezTo>
                    <a:cubicBezTo>
                      <a:pt x="1298" y="1412"/>
                      <a:pt x="1382" y="1293"/>
                      <a:pt x="1429" y="1245"/>
                    </a:cubicBezTo>
                    <a:cubicBezTo>
                      <a:pt x="1975" y="648"/>
                      <a:pt x="2712" y="319"/>
                      <a:pt x="3407" y="319"/>
                    </a:cubicBezTo>
                    <a:close/>
                    <a:moveTo>
                      <a:pt x="7716" y="4674"/>
                    </a:moveTo>
                    <a:cubicBezTo>
                      <a:pt x="8549" y="4817"/>
                      <a:pt x="9240" y="5055"/>
                      <a:pt x="9752" y="5353"/>
                    </a:cubicBezTo>
                    <a:cubicBezTo>
                      <a:pt x="10121" y="5567"/>
                      <a:pt x="10549" y="5924"/>
                      <a:pt x="10549" y="6412"/>
                    </a:cubicBezTo>
                    <a:cubicBezTo>
                      <a:pt x="10549" y="6889"/>
                      <a:pt x="10287" y="7365"/>
                      <a:pt x="9775" y="7782"/>
                    </a:cubicBezTo>
                    <a:cubicBezTo>
                      <a:pt x="9168" y="8270"/>
                      <a:pt x="8263" y="8663"/>
                      <a:pt x="7204" y="8877"/>
                    </a:cubicBezTo>
                    <a:cubicBezTo>
                      <a:pt x="6612" y="8997"/>
                      <a:pt x="6014" y="9062"/>
                      <a:pt x="5455" y="9062"/>
                    </a:cubicBezTo>
                    <a:cubicBezTo>
                      <a:pt x="5237" y="9062"/>
                      <a:pt x="5026" y="9052"/>
                      <a:pt x="4822" y="9032"/>
                    </a:cubicBezTo>
                    <a:cubicBezTo>
                      <a:pt x="4894" y="9008"/>
                      <a:pt x="4977" y="8960"/>
                      <a:pt x="5049" y="8925"/>
                    </a:cubicBezTo>
                    <a:cubicBezTo>
                      <a:pt x="5358" y="8758"/>
                      <a:pt x="5608" y="8579"/>
                      <a:pt x="5835" y="8389"/>
                    </a:cubicBezTo>
                    <a:cubicBezTo>
                      <a:pt x="6549" y="8365"/>
                      <a:pt x="7335" y="8210"/>
                      <a:pt x="7990" y="7972"/>
                    </a:cubicBezTo>
                    <a:cubicBezTo>
                      <a:pt x="8549" y="7770"/>
                      <a:pt x="9264" y="7413"/>
                      <a:pt x="9466" y="6841"/>
                    </a:cubicBezTo>
                    <a:cubicBezTo>
                      <a:pt x="9561" y="6603"/>
                      <a:pt x="9537" y="6365"/>
                      <a:pt x="9406" y="6139"/>
                    </a:cubicBezTo>
                    <a:cubicBezTo>
                      <a:pt x="9156" y="5698"/>
                      <a:pt x="8442" y="5305"/>
                      <a:pt x="7489" y="5115"/>
                    </a:cubicBezTo>
                    <a:cubicBezTo>
                      <a:pt x="7549" y="4972"/>
                      <a:pt x="7620" y="4817"/>
                      <a:pt x="7716" y="4674"/>
                    </a:cubicBezTo>
                    <a:close/>
                    <a:moveTo>
                      <a:pt x="7870" y="3888"/>
                    </a:moveTo>
                    <a:lnTo>
                      <a:pt x="7870" y="3888"/>
                    </a:lnTo>
                    <a:cubicBezTo>
                      <a:pt x="7335" y="4365"/>
                      <a:pt x="7120" y="5055"/>
                      <a:pt x="6858" y="5805"/>
                    </a:cubicBezTo>
                    <a:cubicBezTo>
                      <a:pt x="6501" y="6865"/>
                      <a:pt x="6144" y="7948"/>
                      <a:pt x="4858" y="8615"/>
                    </a:cubicBezTo>
                    <a:cubicBezTo>
                      <a:pt x="4221" y="8982"/>
                      <a:pt x="3593" y="9144"/>
                      <a:pt x="3002" y="9144"/>
                    </a:cubicBezTo>
                    <a:cubicBezTo>
                      <a:pt x="2941" y="9144"/>
                      <a:pt x="2882" y="9142"/>
                      <a:pt x="2822" y="9139"/>
                    </a:cubicBezTo>
                    <a:cubicBezTo>
                      <a:pt x="2286" y="9091"/>
                      <a:pt x="1822" y="8901"/>
                      <a:pt x="1441" y="8556"/>
                    </a:cubicBezTo>
                    <a:cubicBezTo>
                      <a:pt x="1143" y="8270"/>
                      <a:pt x="953" y="7913"/>
                      <a:pt x="870" y="7532"/>
                    </a:cubicBezTo>
                    <a:cubicBezTo>
                      <a:pt x="774" y="7127"/>
                      <a:pt x="822" y="6722"/>
                      <a:pt x="989" y="6341"/>
                    </a:cubicBezTo>
                    <a:cubicBezTo>
                      <a:pt x="1179" y="5912"/>
                      <a:pt x="1632" y="5460"/>
                      <a:pt x="2203" y="5162"/>
                    </a:cubicBezTo>
                    <a:lnTo>
                      <a:pt x="2203" y="5162"/>
                    </a:lnTo>
                    <a:cubicBezTo>
                      <a:pt x="2155" y="5400"/>
                      <a:pt x="2120" y="5639"/>
                      <a:pt x="2084" y="5877"/>
                    </a:cubicBezTo>
                    <a:cubicBezTo>
                      <a:pt x="1739" y="6210"/>
                      <a:pt x="1346" y="6722"/>
                      <a:pt x="1596" y="7496"/>
                    </a:cubicBezTo>
                    <a:cubicBezTo>
                      <a:pt x="1727" y="7913"/>
                      <a:pt x="2096" y="8246"/>
                      <a:pt x="2596" y="8413"/>
                    </a:cubicBezTo>
                    <a:cubicBezTo>
                      <a:pt x="2810" y="8484"/>
                      <a:pt x="3037" y="8508"/>
                      <a:pt x="3275" y="8508"/>
                    </a:cubicBezTo>
                    <a:cubicBezTo>
                      <a:pt x="3870" y="8508"/>
                      <a:pt x="4525" y="8294"/>
                      <a:pt x="5096" y="7877"/>
                    </a:cubicBezTo>
                    <a:cubicBezTo>
                      <a:pt x="5656" y="7460"/>
                      <a:pt x="6013" y="6698"/>
                      <a:pt x="6358" y="5948"/>
                    </a:cubicBezTo>
                    <a:cubicBezTo>
                      <a:pt x="6775" y="5079"/>
                      <a:pt x="7156" y="4222"/>
                      <a:pt x="7870" y="3888"/>
                    </a:cubicBezTo>
                    <a:close/>
                    <a:moveTo>
                      <a:pt x="3412" y="0"/>
                    </a:moveTo>
                    <a:cubicBezTo>
                      <a:pt x="3196" y="0"/>
                      <a:pt x="2974" y="30"/>
                      <a:pt x="2751" y="90"/>
                    </a:cubicBezTo>
                    <a:cubicBezTo>
                      <a:pt x="2155" y="233"/>
                      <a:pt x="1620" y="566"/>
                      <a:pt x="1179" y="1043"/>
                    </a:cubicBezTo>
                    <a:cubicBezTo>
                      <a:pt x="989" y="1245"/>
                      <a:pt x="953" y="1519"/>
                      <a:pt x="1108" y="1721"/>
                    </a:cubicBezTo>
                    <a:cubicBezTo>
                      <a:pt x="1143" y="1781"/>
                      <a:pt x="1191" y="1840"/>
                      <a:pt x="1263" y="1888"/>
                    </a:cubicBezTo>
                    <a:lnTo>
                      <a:pt x="631" y="2352"/>
                    </a:lnTo>
                    <a:lnTo>
                      <a:pt x="167" y="2352"/>
                    </a:lnTo>
                    <a:cubicBezTo>
                      <a:pt x="72" y="2352"/>
                      <a:pt x="0" y="2424"/>
                      <a:pt x="0" y="2519"/>
                    </a:cubicBezTo>
                    <a:cubicBezTo>
                      <a:pt x="0" y="2602"/>
                      <a:pt x="72" y="2674"/>
                      <a:pt x="167" y="2674"/>
                    </a:cubicBezTo>
                    <a:lnTo>
                      <a:pt x="453" y="2674"/>
                    </a:lnTo>
                    <a:lnTo>
                      <a:pt x="346" y="2972"/>
                    </a:lnTo>
                    <a:cubicBezTo>
                      <a:pt x="310" y="3067"/>
                      <a:pt x="358" y="3150"/>
                      <a:pt x="453" y="3186"/>
                    </a:cubicBezTo>
                    <a:cubicBezTo>
                      <a:pt x="465" y="3186"/>
                      <a:pt x="477" y="3198"/>
                      <a:pt x="489" y="3198"/>
                    </a:cubicBezTo>
                    <a:cubicBezTo>
                      <a:pt x="548" y="3198"/>
                      <a:pt x="631" y="3150"/>
                      <a:pt x="643" y="3091"/>
                    </a:cubicBezTo>
                    <a:lnTo>
                      <a:pt x="786" y="2638"/>
                    </a:lnTo>
                    <a:lnTo>
                      <a:pt x="1477" y="2138"/>
                    </a:lnTo>
                    <a:cubicBezTo>
                      <a:pt x="1710" y="2468"/>
                      <a:pt x="2125" y="2569"/>
                      <a:pt x="2548" y="2569"/>
                    </a:cubicBezTo>
                    <a:cubicBezTo>
                      <a:pt x="2644" y="2569"/>
                      <a:pt x="2740" y="2564"/>
                      <a:pt x="2834" y="2555"/>
                    </a:cubicBezTo>
                    <a:lnTo>
                      <a:pt x="2834" y="2555"/>
                    </a:lnTo>
                    <a:cubicBezTo>
                      <a:pt x="2751" y="2960"/>
                      <a:pt x="2632" y="3412"/>
                      <a:pt x="2513" y="3865"/>
                    </a:cubicBezTo>
                    <a:cubicBezTo>
                      <a:pt x="2441" y="4186"/>
                      <a:pt x="2358" y="4496"/>
                      <a:pt x="2275" y="4805"/>
                    </a:cubicBezTo>
                    <a:cubicBezTo>
                      <a:pt x="1548" y="5138"/>
                      <a:pt x="929" y="5686"/>
                      <a:pt x="691" y="6246"/>
                    </a:cubicBezTo>
                    <a:cubicBezTo>
                      <a:pt x="489" y="6686"/>
                      <a:pt x="441" y="7174"/>
                      <a:pt x="548" y="7639"/>
                    </a:cubicBezTo>
                    <a:cubicBezTo>
                      <a:pt x="655" y="8091"/>
                      <a:pt x="882" y="8508"/>
                      <a:pt x="1227" y="8829"/>
                    </a:cubicBezTo>
                    <a:cubicBezTo>
                      <a:pt x="1632" y="9210"/>
                      <a:pt x="2179" y="9437"/>
                      <a:pt x="2798" y="9484"/>
                    </a:cubicBezTo>
                    <a:cubicBezTo>
                      <a:pt x="2870" y="9484"/>
                      <a:pt x="2953" y="9496"/>
                      <a:pt x="3025" y="9496"/>
                    </a:cubicBezTo>
                    <a:cubicBezTo>
                      <a:pt x="3406" y="9496"/>
                      <a:pt x="3799" y="9425"/>
                      <a:pt x="4215" y="9282"/>
                    </a:cubicBezTo>
                    <a:cubicBezTo>
                      <a:pt x="4596" y="9365"/>
                      <a:pt x="5037" y="9401"/>
                      <a:pt x="5489" y="9401"/>
                    </a:cubicBezTo>
                    <a:cubicBezTo>
                      <a:pt x="6061" y="9401"/>
                      <a:pt x="6668" y="9341"/>
                      <a:pt x="7251" y="9222"/>
                    </a:cubicBezTo>
                    <a:cubicBezTo>
                      <a:pt x="8371" y="9008"/>
                      <a:pt x="9323" y="8591"/>
                      <a:pt x="9978" y="8067"/>
                    </a:cubicBezTo>
                    <a:cubicBezTo>
                      <a:pt x="10573" y="7591"/>
                      <a:pt x="10871" y="7008"/>
                      <a:pt x="10871" y="6412"/>
                    </a:cubicBezTo>
                    <a:cubicBezTo>
                      <a:pt x="10871" y="5472"/>
                      <a:pt x="9764" y="4734"/>
                      <a:pt x="7906" y="4376"/>
                    </a:cubicBezTo>
                    <a:cubicBezTo>
                      <a:pt x="8109" y="4103"/>
                      <a:pt x="8394" y="3900"/>
                      <a:pt x="8787" y="3769"/>
                    </a:cubicBezTo>
                    <a:cubicBezTo>
                      <a:pt x="8871" y="3734"/>
                      <a:pt x="8918" y="3650"/>
                      <a:pt x="8883" y="3555"/>
                    </a:cubicBezTo>
                    <a:cubicBezTo>
                      <a:pt x="8871" y="3495"/>
                      <a:pt x="8811" y="3448"/>
                      <a:pt x="8740" y="3448"/>
                    </a:cubicBezTo>
                    <a:cubicBezTo>
                      <a:pt x="8698" y="3446"/>
                      <a:pt x="8657" y="3444"/>
                      <a:pt x="8616" y="3444"/>
                    </a:cubicBezTo>
                    <a:cubicBezTo>
                      <a:pt x="8002" y="3444"/>
                      <a:pt x="7472" y="3695"/>
                      <a:pt x="7037" y="4186"/>
                    </a:cubicBezTo>
                    <a:cubicBezTo>
                      <a:pt x="7025" y="4198"/>
                      <a:pt x="7013" y="4210"/>
                      <a:pt x="7001" y="4246"/>
                    </a:cubicBezTo>
                    <a:cubicBezTo>
                      <a:pt x="6574" y="4205"/>
                      <a:pt x="6141" y="4176"/>
                      <a:pt x="5714" y="4176"/>
                    </a:cubicBezTo>
                    <a:cubicBezTo>
                      <a:pt x="5511" y="4176"/>
                      <a:pt x="5308" y="4183"/>
                      <a:pt x="5108" y="4198"/>
                    </a:cubicBezTo>
                    <a:cubicBezTo>
                      <a:pt x="5299" y="3698"/>
                      <a:pt x="5454" y="3198"/>
                      <a:pt x="5525" y="2626"/>
                    </a:cubicBezTo>
                    <a:cubicBezTo>
                      <a:pt x="5596" y="2031"/>
                      <a:pt x="5525" y="1531"/>
                      <a:pt x="5299" y="1102"/>
                    </a:cubicBezTo>
                    <a:cubicBezTo>
                      <a:pt x="5096" y="697"/>
                      <a:pt x="4775" y="400"/>
                      <a:pt x="4358" y="209"/>
                    </a:cubicBezTo>
                    <a:cubicBezTo>
                      <a:pt x="4068" y="72"/>
                      <a:pt x="3748" y="0"/>
                      <a:pt x="34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88" name="Google Shape;12988;p67"/>
              <p:cNvSpPr/>
              <p:nvPr/>
            </p:nvSpPr>
            <p:spPr>
              <a:xfrm>
                <a:off x="3139117" y="1621010"/>
                <a:ext cx="49152" cy="137600"/>
              </a:xfrm>
              <a:custGeom>
                <a:rect b="b" l="l" r="r" t="t"/>
                <a:pathLst>
                  <a:path extrusionOk="0" h="4300" w="1536">
                    <a:moveTo>
                      <a:pt x="1360" y="0"/>
                    </a:moveTo>
                    <a:cubicBezTo>
                      <a:pt x="1284" y="0"/>
                      <a:pt x="1212" y="56"/>
                      <a:pt x="1191" y="121"/>
                    </a:cubicBezTo>
                    <a:cubicBezTo>
                      <a:pt x="1072" y="669"/>
                      <a:pt x="857" y="1192"/>
                      <a:pt x="655" y="1692"/>
                    </a:cubicBezTo>
                    <a:cubicBezTo>
                      <a:pt x="310" y="2526"/>
                      <a:pt x="0" y="3336"/>
                      <a:pt x="119" y="4169"/>
                    </a:cubicBezTo>
                    <a:cubicBezTo>
                      <a:pt x="131" y="4240"/>
                      <a:pt x="191" y="4300"/>
                      <a:pt x="286" y="4300"/>
                    </a:cubicBezTo>
                    <a:lnTo>
                      <a:pt x="310" y="4300"/>
                    </a:lnTo>
                    <a:cubicBezTo>
                      <a:pt x="405" y="4288"/>
                      <a:pt x="464" y="4217"/>
                      <a:pt x="441" y="4121"/>
                    </a:cubicBezTo>
                    <a:cubicBezTo>
                      <a:pt x="322" y="3383"/>
                      <a:pt x="643" y="2621"/>
                      <a:pt x="953" y="1835"/>
                    </a:cubicBezTo>
                    <a:cubicBezTo>
                      <a:pt x="1155" y="1311"/>
                      <a:pt x="1381" y="776"/>
                      <a:pt x="1500" y="192"/>
                    </a:cubicBezTo>
                    <a:cubicBezTo>
                      <a:pt x="1536" y="109"/>
                      <a:pt x="1476" y="14"/>
                      <a:pt x="1381" y="2"/>
                    </a:cubicBezTo>
                    <a:cubicBezTo>
                      <a:pt x="1374" y="1"/>
                      <a:pt x="1367" y="0"/>
                      <a:pt x="13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2989" name="Google Shape;12989;p67"/>
          <p:cNvGrpSpPr/>
          <p:nvPr/>
        </p:nvGrpSpPr>
        <p:grpSpPr>
          <a:xfrm>
            <a:off x="1133133" y="3351922"/>
            <a:ext cx="313984" cy="358560"/>
            <a:chOff x="1133133" y="3351922"/>
            <a:chExt cx="313984" cy="358560"/>
          </a:xfrm>
        </p:grpSpPr>
        <p:sp>
          <p:nvSpPr>
            <p:cNvPr id="12990" name="Google Shape;12990;p67"/>
            <p:cNvSpPr/>
            <p:nvPr/>
          </p:nvSpPr>
          <p:spPr>
            <a:xfrm>
              <a:off x="1133133" y="3351922"/>
              <a:ext cx="313984" cy="358560"/>
            </a:xfrm>
            <a:custGeom>
              <a:rect b="b" l="l" r="r" t="t"/>
              <a:pathLst>
                <a:path extrusionOk="0" h="11205" w="9812">
                  <a:moveTo>
                    <a:pt x="1251" y="4025"/>
                  </a:moveTo>
                  <a:cubicBezTo>
                    <a:pt x="1548" y="4025"/>
                    <a:pt x="1787" y="4263"/>
                    <a:pt x="1787" y="4561"/>
                  </a:cubicBezTo>
                  <a:lnTo>
                    <a:pt x="1787" y="7704"/>
                  </a:lnTo>
                  <a:cubicBezTo>
                    <a:pt x="1787" y="7990"/>
                    <a:pt x="2013" y="8204"/>
                    <a:pt x="2287" y="8204"/>
                  </a:cubicBezTo>
                  <a:lnTo>
                    <a:pt x="3001" y="8204"/>
                  </a:lnTo>
                  <a:lnTo>
                    <a:pt x="3001" y="9300"/>
                  </a:lnTo>
                  <a:lnTo>
                    <a:pt x="1775" y="9300"/>
                  </a:lnTo>
                  <a:cubicBezTo>
                    <a:pt x="1191" y="9300"/>
                    <a:pt x="715" y="8823"/>
                    <a:pt x="715" y="8240"/>
                  </a:cubicBezTo>
                  <a:lnTo>
                    <a:pt x="715" y="4561"/>
                  </a:lnTo>
                  <a:cubicBezTo>
                    <a:pt x="715" y="4263"/>
                    <a:pt x="953" y="4025"/>
                    <a:pt x="1251" y="4025"/>
                  </a:cubicBezTo>
                  <a:close/>
                  <a:moveTo>
                    <a:pt x="4906" y="1"/>
                  </a:moveTo>
                  <a:cubicBezTo>
                    <a:pt x="4823" y="1"/>
                    <a:pt x="4739" y="84"/>
                    <a:pt x="4739" y="167"/>
                  </a:cubicBezTo>
                  <a:lnTo>
                    <a:pt x="4739" y="548"/>
                  </a:lnTo>
                  <a:cubicBezTo>
                    <a:pt x="4346" y="572"/>
                    <a:pt x="3965" y="739"/>
                    <a:pt x="3668" y="989"/>
                  </a:cubicBezTo>
                  <a:lnTo>
                    <a:pt x="3406" y="727"/>
                  </a:lnTo>
                  <a:cubicBezTo>
                    <a:pt x="3376" y="697"/>
                    <a:pt x="3334" y="682"/>
                    <a:pt x="3291" y="682"/>
                  </a:cubicBezTo>
                  <a:cubicBezTo>
                    <a:pt x="3248" y="682"/>
                    <a:pt x="3203" y="697"/>
                    <a:pt x="3168" y="727"/>
                  </a:cubicBezTo>
                  <a:cubicBezTo>
                    <a:pt x="3108" y="787"/>
                    <a:pt x="3108" y="882"/>
                    <a:pt x="3168" y="965"/>
                  </a:cubicBezTo>
                  <a:lnTo>
                    <a:pt x="3430" y="1227"/>
                  </a:lnTo>
                  <a:cubicBezTo>
                    <a:pt x="3180" y="1525"/>
                    <a:pt x="3037" y="1882"/>
                    <a:pt x="2989" y="2299"/>
                  </a:cubicBezTo>
                  <a:lnTo>
                    <a:pt x="2620" y="2299"/>
                  </a:lnTo>
                  <a:cubicBezTo>
                    <a:pt x="2525" y="2299"/>
                    <a:pt x="2453" y="2370"/>
                    <a:pt x="2453" y="2465"/>
                  </a:cubicBezTo>
                  <a:cubicBezTo>
                    <a:pt x="2453" y="2549"/>
                    <a:pt x="2525" y="2632"/>
                    <a:pt x="2620" y="2632"/>
                  </a:cubicBezTo>
                  <a:lnTo>
                    <a:pt x="2977" y="2632"/>
                  </a:lnTo>
                  <a:lnTo>
                    <a:pt x="2977" y="3704"/>
                  </a:lnTo>
                  <a:lnTo>
                    <a:pt x="2620" y="3704"/>
                  </a:lnTo>
                  <a:cubicBezTo>
                    <a:pt x="2525" y="3704"/>
                    <a:pt x="2453" y="3775"/>
                    <a:pt x="2453" y="3858"/>
                  </a:cubicBezTo>
                  <a:cubicBezTo>
                    <a:pt x="2453" y="3954"/>
                    <a:pt x="2525" y="4025"/>
                    <a:pt x="2620" y="4025"/>
                  </a:cubicBezTo>
                  <a:lnTo>
                    <a:pt x="2977" y="4025"/>
                  </a:lnTo>
                  <a:lnTo>
                    <a:pt x="2977" y="5097"/>
                  </a:lnTo>
                  <a:lnTo>
                    <a:pt x="2620" y="5097"/>
                  </a:lnTo>
                  <a:cubicBezTo>
                    <a:pt x="2525" y="5097"/>
                    <a:pt x="2453" y="5168"/>
                    <a:pt x="2453" y="5263"/>
                  </a:cubicBezTo>
                  <a:cubicBezTo>
                    <a:pt x="2453" y="5347"/>
                    <a:pt x="2525" y="5430"/>
                    <a:pt x="2620" y="5430"/>
                  </a:cubicBezTo>
                  <a:lnTo>
                    <a:pt x="2977" y="5430"/>
                  </a:lnTo>
                  <a:lnTo>
                    <a:pt x="2977" y="6502"/>
                  </a:lnTo>
                  <a:lnTo>
                    <a:pt x="2620" y="6502"/>
                  </a:lnTo>
                  <a:cubicBezTo>
                    <a:pt x="2525" y="6502"/>
                    <a:pt x="2453" y="6573"/>
                    <a:pt x="2453" y="6656"/>
                  </a:cubicBezTo>
                  <a:cubicBezTo>
                    <a:pt x="2453" y="6752"/>
                    <a:pt x="2525" y="6823"/>
                    <a:pt x="2620" y="6823"/>
                  </a:cubicBezTo>
                  <a:lnTo>
                    <a:pt x="2977" y="6823"/>
                  </a:lnTo>
                  <a:lnTo>
                    <a:pt x="2977" y="7895"/>
                  </a:lnTo>
                  <a:lnTo>
                    <a:pt x="2263" y="7895"/>
                  </a:lnTo>
                  <a:cubicBezTo>
                    <a:pt x="2156" y="7895"/>
                    <a:pt x="2084" y="7811"/>
                    <a:pt x="2084" y="7716"/>
                  </a:cubicBezTo>
                  <a:lnTo>
                    <a:pt x="2084" y="7359"/>
                  </a:lnTo>
                  <a:lnTo>
                    <a:pt x="2263" y="7359"/>
                  </a:lnTo>
                  <a:cubicBezTo>
                    <a:pt x="2346" y="7359"/>
                    <a:pt x="2418" y="7287"/>
                    <a:pt x="2418" y="7192"/>
                  </a:cubicBezTo>
                  <a:cubicBezTo>
                    <a:pt x="2418" y="7109"/>
                    <a:pt x="2346" y="7037"/>
                    <a:pt x="2263" y="7037"/>
                  </a:cubicBezTo>
                  <a:lnTo>
                    <a:pt x="2084" y="7037"/>
                  </a:lnTo>
                  <a:lnTo>
                    <a:pt x="2084" y="6144"/>
                  </a:lnTo>
                  <a:lnTo>
                    <a:pt x="2263" y="6144"/>
                  </a:lnTo>
                  <a:cubicBezTo>
                    <a:pt x="2346" y="6144"/>
                    <a:pt x="2418" y="6061"/>
                    <a:pt x="2418" y="5978"/>
                  </a:cubicBezTo>
                  <a:cubicBezTo>
                    <a:pt x="2418" y="5882"/>
                    <a:pt x="2346" y="5811"/>
                    <a:pt x="2263" y="5811"/>
                  </a:cubicBezTo>
                  <a:lnTo>
                    <a:pt x="2084" y="5811"/>
                  </a:lnTo>
                  <a:lnTo>
                    <a:pt x="2084" y="4918"/>
                  </a:lnTo>
                  <a:lnTo>
                    <a:pt x="2263" y="4918"/>
                  </a:lnTo>
                  <a:cubicBezTo>
                    <a:pt x="2346" y="4918"/>
                    <a:pt x="2418" y="4847"/>
                    <a:pt x="2418" y="4751"/>
                  </a:cubicBezTo>
                  <a:cubicBezTo>
                    <a:pt x="2418" y="4668"/>
                    <a:pt x="2346" y="4597"/>
                    <a:pt x="2263" y="4597"/>
                  </a:cubicBezTo>
                  <a:lnTo>
                    <a:pt x="2084" y="4597"/>
                  </a:lnTo>
                  <a:lnTo>
                    <a:pt x="2084" y="4573"/>
                  </a:lnTo>
                  <a:cubicBezTo>
                    <a:pt x="2084" y="4156"/>
                    <a:pt x="1787" y="3799"/>
                    <a:pt x="1382" y="3727"/>
                  </a:cubicBezTo>
                  <a:lnTo>
                    <a:pt x="1382" y="3525"/>
                  </a:lnTo>
                  <a:cubicBezTo>
                    <a:pt x="1382" y="3430"/>
                    <a:pt x="1310" y="3358"/>
                    <a:pt x="1215" y="3358"/>
                  </a:cubicBezTo>
                  <a:cubicBezTo>
                    <a:pt x="1132" y="3358"/>
                    <a:pt x="1048" y="3430"/>
                    <a:pt x="1048" y="3525"/>
                  </a:cubicBezTo>
                  <a:lnTo>
                    <a:pt x="1048" y="3727"/>
                  </a:lnTo>
                  <a:cubicBezTo>
                    <a:pt x="655" y="3799"/>
                    <a:pt x="358" y="4156"/>
                    <a:pt x="358" y="4573"/>
                  </a:cubicBezTo>
                  <a:lnTo>
                    <a:pt x="358" y="4597"/>
                  </a:lnTo>
                  <a:lnTo>
                    <a:pt x="179" y="4597"/>
                  </a:lnTo>
                  <a:cubicBezTo>
                    <a:pt x="84" y="4597"/>
                    <a:pt x="13" y="4668"/>
                    <a:pt x="13" y="4751"/>
                  </a:cubicBezTo>
                  <a:cubicBezTo>
                    <a:pt x="13" y="4847"/>
                    <a:pt x="84" y="4918"/>
                    <a:pt x="179" y="4918"/>
                  </a:cubicBezTo>
                  <a:lnTo>
                    <a:pt x="358" y="4918"/>
                  </a:lnTo>
                  <a:lnTo>
                    <a:pt x="358" y="5811"/>
                  </a:lnTo>
                  <a:lnTo>
                    <a:pt x="179" y="5811"/>
                  </a:lnTo>
                  <a:cubicBezTo>
                    <a:pt x="84" y="5811"/>
                    <a:pt x="13" y="5882"/>
                    <a:pt x="13" y="5978"/>
                  </a:cubicBezTo>
                  <a:cubicBezTo>
                    <a:pt x="13" y="6061"/>
                    <a:pt x="84" y="6144"/>
                    <a:pt x="179" y="6144"/>
                  </a:cubicBezTo>
                  <a:lnTo>
                    <a:pt x="358" y="6144"/>
                  </a:lnTo>
                  <a:lnTo>
                    <a:pt x="358" y="7037"/>
                  </a:lnTo>
                  <a:lnTo>
                    <a:pt x="179" y="7037"/>
                  </a:lnTo>
                  <a:cubicBezTo>
                    <a:pt x="84" y="7037"/>
                    <a:pt x="13" y="7109"/>
                    <a:pt x="13" y="7192"/>
                  </a:cubicBezTo>
                  <a:cubicBezTo>
                    <a:pt x="13" y="7287"/>
                    <a:pt x="84" y="7359"/>
                    <a:pt x="179" y="7359"/>
                  </a:cubicBezTo>
                  <a:lnTo>
                    <a:pt x="358" y="7359"/>
                  </a:lnTo>
                  <a:lnTo>
                    <a:pt x="358" y="8240"/>
                  </a:lnTo>
                  <a:lnTo>
                    <a:pt x="358" y="8252"/>
                  </a:lnTo>
                  <a:lnTo>
                    <a:pt x="155" y="8252"/>
                  </a:lnTo>
                  <a:cubicBezTo>
                    <a:pt x="72" y="8252"/>
                    <a:pt x="1" y="8323"/>
                    <a:pt x="1" y="8418"/>
                  </a:cubicBezTo>
                  <a:cubicBezTo>
                    <a:pt x="1" y="8502"/>
                    <a:pt x="72" y="8585"/>
                    <a:pt x="155" y="8585"/>
                  </a:cubicBezTo>
                  <a:lnTo>
                    <a:pt x="382" y="8585"/>
                  </a:lnTo>
                  <a:cubicBezTo>
                    <a:pt x="536" y="9180"/>
                    <a:pt x="1084" y="9621"/>
                    <a:pt x="1727" y="9621"/>
                  </a:cubicBezTo>
                  <a:lnTo>
                    <a:pt x="2953" y="9621"/>
                  </a:lnTo>
                  <a:lnTo>
                    <a:pt x="2953" y="11038"/>
                  </a:lnTo>
                  <a:cubicBezTo>
                    <a:pt x="2953" y="11121"/>
                    <a:pt x="3037" y="11205"/>
                    <a:pt x="3120" y="11205"/>
                  </a:cubicBezTo>
                  <a:cubicBezTo>
                    <a:pt x="3215" y="11205"/>
                    <a:pt x="3287" y="11121"/>
                    <a:pt x="3287" y="11038"/>
                  </a:cubicBezTo>
                  <a:lnTo>
                    <a:pt x="3287" y="2477"/>
                  </a:lnTo>
                  <a:cubicBezTo>
                    <a:pt x="3287" y="1596"/>
                    <a:pt x="4001" y="906"/>
                    <a:pt x="4858" y="906"/>
                  </a:cubicBezTo>
                  <a:cubicBezTo>
                    <a:pt x="5728" y="906"/>
                    <a:pt x="6442" y="1620"/>
                    <a:pt x="6442" y="2477"/>
                  </a:cubicBezTo>
                  <a:lnTo>
                    <a:pt x="6442" y="5454"/>
                  </a:lnTo>
                  <a:cubicBezTo>
                    <a:pt x="6442" y="5549"/>
                    <a:pt x="6513" y="5621"/>
                    <a:pt x="6609" y="5621"/>
                  </a:cubicBezTo>
                  <a:cubicBezTo>
                    <a:pt x="6692" y="5621"/>
                    <a:pt x="6775" y="5549"/>
                    <a:pt x="6775" y="5454"/>
                  </a:cubicBezTo>
                  <a:lnTo>
                    <a:pt x="6775" y="5442"/>
                  </a:lnTo>
                  <a:lnTo>
                    <a:pt x="7490" y="5442"/>
                  </a:lnTo>
                  <a:cubicBezTo>
                    <a:pt x="7764" y="5442"/>
                    <a:pt x="7990" y="5216"/>
                    <a:pt x="7990" y="4930"/>
                  </a:cubicBezTo>
                  <a:lnTo>
                    <a:pt x="7990" y="3192"/>
                  </a:lnTo>
                  <a:cubicBezTo>
                    <a:pt x="7990" y="2894"/>
                    <a:pt x="8228" y="2656"/>
                    <a:pt x="8526" y="2656"/>
                  </a:cubicBezTo>
                  <a:cubicBezTo>
                    <a:pt x="8823" y="2656"/>
                    <a:pt x="9061" y="2894"/>
                    <a:pt x="9061" y="3192"/>
                  </a:cubicBezTo>
                  <a:lnTo>
                    <a:pt x="9061" y="5466"/>
                  </a:lnTo>
                  <a:cubicBezTo>
                    <a:pt x="9061" y="6049"/>
                    <a:pt x="8585" y="6525"/>
                    <a:pt x="8002" y="6525"/>
                  </a:cubicBezTo>
                  <a:lnTo>
                    <a:pt x="6775" y="6525"/>
                  </a:lnTo>
                  <a:lnTo>
                    <a:pt x="6775" y="6144"/>
                  </a:lnTo>
                  <a:cubicBezTo>
                    <a:pt x="6775" y="6049"/>
                    <a:pt x="6692" y="5978"/>
                    <a:pt x="6609" y="5978"/>
                  </a:cubicBezTo>
                  <a:cubicBezTo>
                    <a:pt x="6513" y="5978"/>
                    <a:pt x="6442" y="6049"/>
                    <a:pt x="6442" y="6144"/>
                  </a:cubicBezTo>
                  <a:lnTo>
                    <a:pt x="6442" y="11038"/>
                  </a:lnTo>
                  <a:cubicBezTo>
                    <a:pt x="6442" y="11121"/>
                    <a:pt x="6513" y="11205"/>
                    <a:pt x="6609" y="11205"/>
                  </a:cubicBezTo>
                  <a:cubicBezTo>
                    <a:pt x="6692" y="11205"/>
                    <a:pt x="6775" y="11121"/>
                    <a:pt x="6775" y="11038"/>
                  </a:cubicBezTo>
                  <a:lnTo>
                    <a:pt x="6775" y="9621"/>
                  </a:lnTo>
                  <a:lnTo>
                    <a:pt x="7132" y="9621"/>
                  </a:lnTo>
                  <a:cubicBezTo>
                    <a:pt x="7216" y="9621"/>
                    <a:pt x="7287" y="9550"/>
                    <a:pt x="7287" y="9454"/>
                  </a:cubicBezTo>
                  <a:cubicBezTo>
                    <a:pt x="7287" y="9371"/>
                    <a:pt x="7216" y="9300"/>
                    <a:pt x="7132" y="9300"/>
                  </a:cubicBezTo>
                  <a:lnTo>
                    <a:pt x="6775" y="9300"/>
                  </a:lnTo>
                  <a:lnTo>
                    <a:pt x="6775" y="8228"/>
                  </a:lnTo>
                  <a:lnTo>
                    <a:pt x="7132" y="8228"/>
                  </a:lnTo>
                  <a:cubicBezTo>
                    <a:pt x="7216" y="8228"/>
                    <a:pt x="7287" y="8145"/>
                    <a:pt x="7287" y="8061"/>
                  </a:cubicBezTo>
                  <a:cubicBezTo>
                    <a:pt x="7287" y="7966"/>
                    <a:pt x="7216" y="7895"/>
                    <a:pt x="7132" y="7895"/>
                  </a:cubicBezTo>
                  <a:lnTo>
                    <a:pt x="6775" y="7895"/>
                  </a:lnTo>
                  <a:lnTo>
                    <a:pt x="6775" y="6823"/>
                  </a:lnTo>
                  <a:lnTo>
                    <a:pt x="8002" y="6823"/>
                  </a:lnTo>
                  <a:cubicBezTo>
                    <a:pt x="8585" y="6823"/>
                    <a:pt x="9097" y="6466"/>
                    <a:pt x="9299" y="5942"/>
                  </a:cubicBezTo>
                  <a:lnTo>
                    <a:pt x="9585" y="5942"/>
                  </a:lnTo>
                  <a:cubicBezTo>
                    <a:pt x="9669" y="5942"/>
                    <a:pt x="9752" y="5871"/>
                    <a:pt x="9752" y="5775"/>
                  </a:cubicBezTo>
                  <a:cubicBezTo>
                    <a:pt x="9811" y="5704"/>
                    <a:pt x="9728" y="5632"/>
                    <a:pt x="9645" y="5632"/>
                  </a:cubicBezTo>
                  <a:lnTo>
                    <a:pt x="9454" y="5632"/>
                  </a:lnTo>
                  <a:cubicBezTo>
                    <a:pt x="9466" y="5573"/>
                    <a:pt x="9466" y="5513"/>
                    <a:pt x="9466" y="5454"/>
                  </a:cubicBezTo>
                  <a:lnTo>
                    <a:pt x="9466" y="4739"/>
                  </a:lnTo>
                  <a:lnTo>
                    <a:pt x="9645" y="4739"/>
                  </a:lnTo>
                  <a:cubicBezTo>
                    <a:pt x="9728" y="4739"/>
                    <a:pt x="9811" y="4668"/>
                    <a:pt x="9811" y="4573"/>
                  </a:cubicBezTo>
                  <a:cubicBezTo>
                    <a:pt x="9811" y="4489"/>
                    <a:pt x="9728" y="4418"/>
                    <a:pt x="9645" y="4418"/>
                  </a:cubicBezTo>
                  <a:lnTo>
                    <a:pt x="9466" y="4418"/>
                  </a:lnTo>
                  <a:lnTo>
                    <a:pt x="9466" y="3525"/>
                  </a:lnTo>
                  <a:lnTo>
                    <a:pt x="9645" y="3525"/>
                  </a:lnTo>
                  <a:cubicBezTo>
                    <a:pt x="9728" y="3525"/>
                    <a:pt x="9811" y="3442"/>
                    <a:pt x="9811" y="3358"/>
                  </a:cubicBezTo>
                  <a:cubicBezTo>
                    <a:pt x="9811" y="3263"/>
                    <a:pt x="9728" y="3192"/>
                    <a:pt x="9645" y="3192"/>
                  </a:cubicBezTo>
                  <a:lnTo>
                    <a:pt x="9466" y="3192"/>
                  </a:lnTo>
                  <a:lnTo>
                    <a:pt x="9466" y="3180"/>
                  </a:lnTo>
                  <a:cubicBezTo>
                    <a:pt x="9466" y="2763"/>
                    <a:pt x="9168" y="2406"/>
                    <a:pt x="8764" y="2322"/>
                  </a:cubicBezTo>
                  <a:lnTo>
                    <a:pt x="8764" y="2120"/>
                  </a:lnTo>
                  <a:cubicBezTo>
                    <a:pt x="8764" y="2037"/>
                    <a:pt x="8692" y="1953"/>
                    <a:pt x="8597" y="1953"/>
                  </a:cubicBezTo>
                  <a:cubicBezTo>
                    <a:pt x="8514" y="1953"/>
                    <a:pt x="8430" y="2037"/>
                    <a:pt x="8430" y="2120"/>
                  </a:cubicBezTo>
                  <a:lnTo>
                    <a:pt x="8430" y="2334"/>
                  </a:lnTo>
                  <a:cubicBezTo>
                    <a:pt x="8037" y="2406"/>
                    <a:pt x="7740" y="2763"/>
                    <a:pt x="7740" y="3180"/>
                  </a:cubicBezTo>
                  <a:lnTo>
                    <a:pt x="7740" y="3192"/>
                  </a:lnTo>
                  <a:lnTo>
                    <a:pt x="7561" y="3192"/>
                  </a:lnTo>
                  <a:cubicBezTo>
                    <a:pt x="7466" y="3192"/>
                    <a:pt x="7394" y="3263"/>
                    <a:pt x="7394" y="3358"/>
                  </a:cubicBezTo>
                  <a:cubicBezTo>
                    <a:pt x="7394" y="3442"/>
                    <a:pt x="7466" y="3525"/>
                    <a:pt x="7561" y="3525"/>
                  </a:cubicBezTo>
                  <a:lnTo>
                    <a:pt x="7740" y="3525"/>
                  </a:lnTo>
                  <a:lnTo>
                    <a:pt x="7740" y="4418"/>
                  </a:lnTo>
                  <a:lnTo>
                    <a:pt x="7561" y="4418"/>
                  </a:lnTo>
                  <a:cubicBezTo>
                    <a:pt x="7466" y="4418"/>
                    <a:pt x="7394" y="4489"/>
                    <a:pt x="7394" y="4573"/>
                  </a:cubicBezTo>
                  <a:cubicBezTo>
                    <a:pt x="7394" y="4668"/>
                    <a:pt x="7466" y="4739"/>
                    <a:pt x="7561" y="4739"/>
                  </a:cubicBezTo>
                  <a:lnTo>
                    <a:pt x="7740" y="4739"/>
                  </a:lnTo>
                  <a:lnTo>
                    <a:pt x="7740" y="4918"/>
                  </a:lnTo>
                  <a:cubicBezTo>
                    <a:pt x="7740" y="5025"/>
                    <a:pt x="7644" y="5097"/>
                    <a:pt x="7561" y="5097"/>
                  </a:cubicBezTo>
                  <a:lnTo>
                    <a:pt x="6847" y="5097"/>
                  </a:lnTo>
                  <a:lnTo>
                    <a:pt x="6847" y="4025"/>
                  </a:lnTo>
                  <a:lnTo>
                    <a:pt x="7204" y="4025"/>
                  </a:lnTo>
                  <a:cubicBezTo>
                    <a:pt x="7287" y="4025"/>
                    <a:pt x="7371" y="3954"/>
                    <a:pt x="7371" y="3858"/>
                  </a:cubicBezTo>
                  <a:cubicBezTo>
                    <a:pt x="7371" y="3775"/>
                    <a:pt x="7287" y="3704"/>
                    <a:pt x="7204" y="3704"/>
                  </a:cubicBezTo>
                  <a:lnTo>
                    <a:pt x="6847" y="3704"/>
                  </a:lnTo>
                  <a:lnTo>
                    <a:pt x="6847" y="2632"/>
                  </a:lnTo>
                  <a:lnTo>
                    <a:pt x="7204" y="2632"/>
                  </a:lnTo>
                  <a:cubicBezTo>
                    <a:pt x="7287" y="2632"/>
                    <a:pt x="7371" y="2549"/>
                    <a:pt x="7371" y="2465"/>
                  </a:cubicBezTo>
                  <a:cubicBezTo>
                    <a:pt x="7371" y="2370"/>
                    <a:pt x="7287" y="2299"/>
                    <a:pt x="7204" y="2299"/>
                  </a:cubicBezTo>
                  <a:lnTo>
                    <a:pt x="6823" y="2299"/>
                  </a:lnTo>
                  <a:cubicBezTo>
                    <a:pt x="6799" y="1894"/>
                    <a:pt x="6632" y="1525"/>
                    <a:pt x="6382" y="1227"/>
                  </a:cubicBezTo>
                  <a:lnTo>
                    <a:pt x="6644" y="965"/>
                  </a:lnTo>
                  <a:cubicBezTo>
                    <a:pt x="6704" y="906"/>
                    <a:pt x="6704" y="798"/>
                    <a:pt x="6644" y="727"/>
                  </a:cubicBezTo>
                  <a:cubicBezTo>
                    <a:pt x="6621" y="697"/>
                    <a:pt x="6582" y="682"/>
                    <a:pt x="6539" y="682"/>
                  </a:cubicBezTo>
                  <a:cubicBezTo>
                    <a:pt x="6495" y="682"/>
                    <a:pt x="6448" y="697"/>
                    <a:pt x="6406" y="727"/>
                  </a:cubicBezTo>
                  <a:lnTo>
                    <a:pt x="6144" y="989"/>
                  </a:lnTo>
                  <a:cubicBezTo>
                    <a:pt x="5847" y="739"/>
                    <a:pt x="5478" y="584"/>
                    <a:pt x="5073" y="548"/>
                  </a:cubicBezTo>
                  <a:lnTo>
                    <a:pt x="5073" y="167"/>
                  </a:lnTo>
                  <a:cubicBezTo>
                    <a:pt x="5073" y="84"/>
                    <a:pt x="5001" y="1"/>
                    <a:pt x="490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1" name="Google Shape;12991;p67"/>
            <p:cNvSpPr/>
            <p:nvPr/>
          </p:nvSpPr>
          <p:spPr>
            <a:xfrm>
              <a:off x="1285549" y="3414418"/>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2" name="Google Shape;12992;p67"/>
            <p:cNvSpPr/>
            <p:nvPr/>
          </p:nvSpPr>
          <p:spPr>
            <a:xfrm>
              <a:off x="1285549" y="3459378"/>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3" name="Google Shape;12993;p67"/>
            <p:cNvSpPr/>
            <p:nvPr/>
          </p:nvSpPr>
          <p:spPr>
            <a:xfrm>
              <a:off x="1285549" y="3503954"/>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4" name="Google Shape;12994;p67"/>
            <p:cNvSpPr/>
            <p:nvPr/>
          </p:nvSpPr>
          <p:spPr>
            <a:xfrm>
              <a:off x="1167821" y="3498226"/>
              <a:ext cx="10688" cy="16416"/>
            </a:xfrm>
            <a:custGeom>
              <a:rect b="b" l="l" r="r" t="t"/>
              <a:pathLst>
                <a:path extrusionOk="0" h="513" w="334">
                  <a:moveTo>
                    <a:pt x="167" y="1"/>
                  </a:moveTo>
                  <a:cubicBezTo>
                    <a:pt x="72" y="1"/>
                    <a:pt x="0" y="84"/>
                    <a:pt x="0" y="167"/>
                  </a:cubicBezTo>
                  <a:lnTo>
                    <a:pt x="0" y="346"/>
                  </a:lnTo>
                  <a:cubicBezTo>
                    <a:pt x="0" y="441"/>
                    <a:pt x="72" y="513"/>
                    <a:pt x="167" y="513"/>
                  </a:cubicBezTo>
                  <a:cubicBezTo>
                    <a:pt x="250" y="513"/>
                    <a:pt x="333" y="441"/>
                    <a:pt x="333" y="346"/>
                  </a:cubicBezTo>
                  <a:lnTo>
                    <a:pt x="333" y="167"/>
                  </a:lnTo>
                  <a:cubicBezTo>
                    <a:pt x="333"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5" name="Google Shape;12995;p67"/>
            <p:cNvSpPr/>
            <p:nvPr/>
          </p:nvSpPr>
          <p:spPr>
            <a:xfrm>
              <a:off x="1167821" y="3537490"/>
              <a:ext cx="10688" cy="16032"/>
            </a:xfrm>
            <a:custGeom>
              <a:rect b="b" l="l" r="r" t="t"/>
              <a:pathLst>
                <a:path extrusionOk="0" h="501" w="334">
                  <a:moveTo>
                    <a:pt x="167" y="0"/>
                  </a:moveTo>
                  <a:cubicBezTo>
                    <a:pt x="72" y="0"/>
                    <a:pt x="0" y="72"/>
                    <a:pt x="0" y="167"/>
                  </a:cubicBezTo>
                  <a:lnTo>
                    <a:pt x="0" y="345"/>
                  </a:lnTo>
                  <a:cubicBezTo>
                    <a:pt x="0" y="429"/>
                    <a:pt x="72" y="500"/>
                    <a:pt x="167" y="500"/>
                  </a:cubicBezTo>
                  <a:cubicBezTo>
                    <a:pt x="250" y="500"/>
                    <a:pt x="333" y="429"/>
                    <a:pt x="333" y="345"/>
                  </a:cubicBezTo>
                  <a:lnTo>
                    <a:pt x="333" y="167"/>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6" name="Google Shape;12996;p67"/>
            <p:cNvSpPr/>
            <p:nvPr/>
          </p:nvSpPr>
          <p:spPr>
            <a:xfrm>
              <a:off x="1167821" y="3577106"/>
              <a:ext cx="10688" cy="16032"/>
            </a:xfrm>
            <a:custGeom>
              <a:rect b="b" l="l" r="r" t="t"/>
              <a:pathLst>
                <a:path extrusionOk="0" h="501" w="334">
                  <a:moveTo>
                    <a:pt x="167" y="0"/>
                  </a:moveTo>
                  <a:cubicBezTo>
                    <a:pt x="72" y="0"/>
                    <a:pt x="0" y="72"/>
                    <a:pt x="0" y="155"/>
                  </a:cubicBezTo>
                  <a:lnTo>
                    <a:pt x="0" y="334"/>
                  </a:lnTo>
                  <a:cubicBezTo>
                    <a:pt x="0" y="429"/>
                    <a:pt x="72" y="500"/>
                    <a:pt x="167" y="500"/>
                  </a:cubicBezTo>
                  <a:cubicBezTo>
                    <a:pt x="250" y="500"/>
                    <a:pt x="333" y="429"/>
                    <a:pt x="333" y="334"/>
                  </a:cubicBezTo>
                  <a:lnTo>
                    <a:pt x="333" y="155"/>
                  </a:lnTo>
                  <a:cubicBezTo>
                    <a:pt x="333"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7" name="Google Shape;12997;p67"/>
            <p:cNvSpPr/>
            <p:nvPr/>
          </p:nvSpPr>
          <p:spPr>
            <a:xfrm>
              <a:off x="1402509" y="3493266"/>
              <a:ext cx="10688" cy="16064"/>
            </a:xfrm>
            <a:custGeom>
              <a:rect b="b" l="l" r="r" t="t"/>
              <a:pathLst>
                <a:path extrusionOk="0" h="502" w="334">
                  <a:moveTo>
                    <a:pt x="167" y="1"/>
                  </a:moveTo>
                  <a:cubicBezTo>
                    <a:pt x="72" y="1"/>
                    <a:pt x="0" y="72"/>
                    <a:pt x="0" y="156"/>
                  </a:cubicBezTo>
                  <a:lnTo>
                    <a:pt x="0" y="334"/>
                  </a:lnTo>
                  <a:cubicBezTo>
                    <a:pt x="0" y="430"/>
                    <a:pt x="72" y="501"/>
                    <a:pt x="167" y="501"/>
                  </a:cubicBezTo>
                  <a:cubicBezTo>
                    <a:pt x="262" y="501"/>
                    <a:pt x="334" y="430"/>
                    <a:pt x="334" y="334"/>
                  </a:cubicBezTo>
                  <a:lnTo>
                    <a:pt x="334" y="156"/>
                  </a:lnTo>
                  <a:cubicBezTo>
                    <a:pt x="334" y="61"/>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8" name="Google Shape;12998;p67"/>
            <p:cNvSpPr/>
            <p:nvPr/>
          </p:nvSpPr>
          <p:spPr>
            <a:xfrm>
              <a:off x="1393357" y="3526898"/>
              <a:ext cx="15648" cy="14432"/>
            </a:xfrm>
            <a:custGeom>
              <a:rect b="b" l="l" r="r" t="t"/>
              <a:pathLst>
                <a:path extrusionOk="0" h="451" w="489">
                  <a:moveTo>
                    <a:pt x="313" y="1"/>
                  </a:moveTo>
                  <a:cubicBezTo>
                    <a:pt x="268" y="1"/>
                    <a:pt x="221" y="16"/>
                    <a:pt x="179" y="45"/>
                  </a:cubicBezTo>
                  <a:lnTo>
                    <a:pt x="60" y="164"/>
                  </a:lnTo>
                  <a:cubicBezTo>
                    <a:pt x="1" y="224"/>
                    <a:pt x="1" y="331"/>
                    <a:pt x="60" y="403"/>
                  </a:cubicBezTo>
                  <a:cubicBezTo>
                    <a:pt x="96" y="438"/>
                    <a:pt x="143" y="450"/>
                    <a:pt x="179" y="450"/>
                  </a:cubicBezTo>
                  <a:cubicBezTo>
                    <a:pt x="227" y="450"/>
                    <a:pt x="274" y="426"/>
                    <a:pt x="298" y="403"/>
                  </a:cubicBezTo>
                  <a:lnTo>
                    <a:pt x="429" y="283"/>
                  </a:lnTo>
                  <a:cubicBezTo>
                    <a:pt x="489" y="212"/>
                    <a:pt x="489" y="105"/>
                    <a:pt x="429" y="45"/>
                  </a:cubicBezTo>
                  <a:cubicBezTo>
                    <a:pt x="399" y="16"/>
                    <a:pt x="358" y="1"/>
                    <a:pt x="3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2999" name="Google Shape;12999;p67"/>
            <p:cNvSpPr/>
            <p:nvPr/>
          </p:nvSpPr>
          <p:spPr>
            <a:xfrm>
              <a:off x="1402509" y="3453650"/>
              <a:ext cx="10688" cy="16032"/>
            </a:xfrm>
            <a:custGeom>
              <a:rect b="b" l="l" r="r" t="t"/>
              <a:pathLst>
                <a:path extrusionOk="0" h="501" w="334">
                  <a:moveTo>
                    <a:pt x="167" y="1"/>
                  </a:moveTo>
                  <a:cubicBezTo>
                    <a:pt x="72" y="1"/>
                    <a:pt x="0" y="72"/>
                    <a:pt x="0" y="167"/>
                  </a:cubicBezTo>
                  <a:lnTo>
                    <a:pt x="0" y="346"/>
                  </a:lnTo>
                  <a:cubicBezTo>
                    <a:pt x="0" y="429"/>
                    <a:pt x="72" y="501"/>
                    <a:pt x="167" y="501"/>
                  </a:cubicBezTo>
                  <a:cubicBezTo>
                    <a:pt x="262" y="501"/>
                    <a:pt x="334" y="429"/>
                    <a:pt x="334" y="346"/>
                  </a:cubicBezTo>
                  <a:lnTo>
                    <a:pt x="334" y="167"/>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0" name="Google Shape;13000;p67"/>
            <p:cNvSpPr/>
            <p:nvPr/>
          </p:nvSpPr>
          <p:spPr>
            <a:xfrm>
              <a:off x="1171629" y="3612306"/>
              <a:ext cx="15264" cy="14752"/>
            </a:xfrm>
            <a:custGeom>
              <a:rect b="b" l="l" r="r" t="t"/>
              <a:pathLst>
                <a:path extrusionOk="0" h="461" w="477">
                  <a:moveTo>
                    <a:pt x="179" y="0"/>
                  </a:moveTo>
                  <a:cubicBezTo>
                    <a:pt x="139" y="0"/>
                    <a:pt x="100" y="15"/>
                    <a:pt x="72" y="43"/>
                  </a:cubicBezTo>
                  <a:cubicBezTo>
                    <a:pt x="0" y="103"/>
                    <a:pt x="0" y="210"/>
                    <a:pt x="60" y="270"/>
                  </a:cubicBezTo>
                  <a:lnTo>
                    <a:pt x="179" y="401"/>
                  </a:lnTo>
                  <a:cubicBezTo>
                    <a:pt x="214" y="448"/>
                    <a:pt x="250" y="460"/>
                    <a:pt x="298" y="460"/>
                  </a:cubicBezTo>
                  <a:cubicBezTo>
                    <a:pt x="345" y="460"/>
                    <a:pt x="369" y="448"/>
                    <a:pt x="405" y="412"/>
                  </a:cubicBezTo>
                  <a:cubicBezTo>
                    <a:pt x="465" y="365"/>
                    <a:pt x="476" y="270"/>
                    <a:pt x="417" y="186"/>
                  </a:cubicBezTo>
                  <a:lnTo>
                    <a:pt x="298" y="55"/>
                  </a:lnTo>
                  <a:cubicBezTo>
                    <a:pt x="267" y="18"/>
                    <a:pt x="223"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1" name="Google Shape;13001;p67"/>
            <p:cNvSpPr/>
            <p:nvPr/>
          </p:nvSpPr>
          <p:spPr>
            <a:xfrm>
              <a:off x="1285549" y="3548914"/>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2" name="Google Shape;13002;p67"/>
            <p:cNvSpPr/>
            <p:nvPr/>
          </p:nvSpPr>
          <p:spPr>
            <a:xfrm>
              <a:off x="1285549" y="3593490"/>
              <a:ext cx="10304" cy="27456"/>
            </a:xfrm>
            <a:custGeom>
              <a:rect b="b" l="l" r="r" t="t"/>
              <a:pathLst>
                <a:path extrusionOk="0" h="858" w="322">
                  <a:moveTo>
                    <a:pt x="167" y="0"/>
                  </a:moveTo>
                  <a:cubicBezTo>
                    <a:pt x="72" y="0"/>
                    <a:pt x="0" y="84"/>
                    <a:pt x="0" y="167"/>
                  </a:cubicBezTo>
                  <a:lnTo>
                    <a:pt x="0" y="691"/>
                  </a:lnTo>
                  <a:cubicBezTo>
                    <a:pt x="0" y="774"/>
                    <a:pt x="72" y="858"/>
                    <a:pt x="167" y="858"/>
                  </a:cubicBezTo>
                  <a:cubicBezTo>
                    <a:pt x="250" y="858"/>
                    <a:pt x="322" y="774"/>
                    <a:pt x="322" y="691"/>
                  </a:cubicBezTo>
                  <a:lnTo>
                    <a:pt x="322" y="167"/>
                  </a:lnTo>
                  <a:cubicBezTo>
                    <a:pt x="322" y="84"/>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3" name="Google Shape;13003;p67"/>
            <p:cNvSpPr/>
            <p:nvPr/>
          </p:nvSpPr>
          <p:spPr>
            <a:xfrm>
              <a:off x="1285549" y="3638450"/>
              <a:ext cx="10304" cy="27072"/>
            </a:xfrm>
            <a:custGeom>
              <a:rect b="b" l="l" r="r" t="t"/>
              <a:pathLst>
                <a:path extrusionOk="0" h="846" w="322">
                  <a:moveTo>
                    <a:pt x="167" y="0"/>
                  </a:moveTo>
                  <a:cubicBezTo>
                    <a:pt x="72" y="0"/>
                    <a:pt x="0" y="72"/>
                    <a:pt x="0" y="167"/>
                  </a:cubicBezTo>
                  <a:lnTo>
                    <a:pt x="0" y="679"/>
                  </a:lnTo>
                  <a:cubicBezTo>
                    <a:pt x="0" y="774"/>
                    <a:pt x="72" y="846"/>
                    <a:pt x="167" y="846"/>
                  </a:cubicBezTo>
                  <a:cubicBezTo>
                    <a:pt x="250" y="846"/>
                    <a:pt x="322" y="774"/>
                    <a:pt x="322" y="679"/>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4" name="Google Shape;13004;p67"/>
            <p:cNvSpPr/>
            <p:nvPr/>
          </p:nvSpPr>
          <p:spPr>
            <a:xfrm>
              <a:off x="1201325" y="3627026"/>
              <a:ext cx="16032" cy="10304"/>
            </a:xfrm>
            <a:custGeom>
              <a:rect b="b" l="l" r="r" t="t"/>
              <a:pathLst>
                <a:path extrusionOk="0" h="322" w="501">
                  <a:moveTo>
                    <a:pt x="156" y="0"/>
                  </a:moveTo>
                  <a:cubicBezTo>
                    <a:pt x="72" y="0"/>
                    <a:pt x="1" y="72"/>
                    <a:pt x="1" y="167"/>
                  </a:cubicBezTo>
                  <a:cubicBezTo>
                    <a:pt x="1" y="250"/>
                    <a:pt x="72" y="322"/>
                    <a:pt x="156" y="322"/>
                  </a:cubicBezTo>
                  <a:lnTo>
                    <a:pt x="334" y="322"/>
                  </a:lnTo>
                  <a:cubicBezTo>
                    <a:pt x="429" y="322"/>
                    <a:pt x="501" y="250"/>
                    <a:pt x="501" y="167"/>
                  </a:cubicBezTo>
                  <a:cubicBezTo>
                    <a:pt x="501" y="72"/>
                    <a:pt x="429"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5" name="Google Shape;13005;p67"/>
            <p:cNvSpPr/>
            <p:nvPr/>
          </p:nvSpPr>
          <p:spPr>
            <a:xfrm>
              <a:off x="1363629" y="3537490"/>
              <a:ext cx="16032" cy="10304"/>
            </a:xfrm>
            <a:custGeom>
              <a:rect b="b" l="l" r="r" t="t"/>
              <a:pathLst>
                <a:path extrusionOk="0" h="322" w="501">
                  <a:moveTo>
                    <a:pt x="168" y="0"/>
                  </a:moveTo>
                  <a:cubicBezTo>
                    <a:pt x="72" y="0"/>
                    <a:pt x="1" y="72"/>
                    <a:pt x="1" y="167"/>
                  </a:cubicBezTo>
                  <a:cubicBezTo>
                    <a:pt x="1" y="250"/>
                    <a:pt x="72" y="322"/>
                    <a:pt x="168" y="322"/>
                  </a:cubicBezTo>
                  <a:lnTo>
                    <a:pt x="334" y="322"/>
                  </a:lnTo>
                  <a:cubicBezTo>
                    <a:pt x="430" y="322"/>
                    <a:pt x="501" y="250"/>
                    <a:pt x="501" y="167"/>
                  </a:cubicBezTo>
                  <a:cubicBezTo>
                    <a:pt x="501" y="72"/>
                    <a:pt x="430" y="0"/>
                    <a:pt x="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06" name="Google Shape;13006;p67"/>
          <p:cNvSpPr/>
          <p:nvPr/>
        </p:nvSpPr>
        <p:spPr>
          <a:xfrm>
            <a:off x="1709197" y="3353842"/>
            <a:ext cx="262944" cy="354720"/>
          </a:xfrm>
          <a:custGeom>
            <a:rect b="b" l="l" r="r" t="t"/>
            <a:pathLst>
              <a:path extrusionOk="0" h="11085" w="8217">
                <a:moveTo>
                  <a:pt x="5359" y="1298"/>
                </a:moveTo>
                <a:cubicBezTo>
                  <a:pt x="5775" y="1298"/>
                  <a:pt x="6180" y="1370"/>
                  <a:pt x="6526" y="1465"/>
                </a:cubicBezTo>
                <a:cubicBezTo>
                  <a:pt x="6728" y="1524"/>
                  <a:pt x="6930" y="1584"/>
                  <a:pt x="7085" y="1643"/>
                </a:cubicBezTo>
                <a:cubicBezTo>
                  <a:pt x="7004" y="1642"/>
                  <a:pt x="6923" y="1641"/>
                  <a:pt x="6842" y="1641"/>
                </a:cubicBezTo>
                <a:cubicBezTo>
                  <a:pt x="6387" y="1641"/>
                  <a:pt x="5932" y="1671"/>
                  <a:pt x="5478" y="1762"/>
                </a:cubicBezTo>
                <a:cubicBezTo>
                  <a:pt x="4811" y="1881"/>
                  <a:pt x="4144" y="2108"/>
                  <a:pt x="3513" y="2405"/>
                </a:cubicBezTo>
                <a:cubicBezTo>
                  <a:pt x="3489" y="2417"/>
                  <a:pt x="3454" y="2429"/>
                  <a:pt x="3418" y="2441"/>
                </a:cubicBezTo>
                <a:cubicBezTo>
                  <a:pt x="3394" y="2262"/>
                  <a:pt x="3442" y="1941"/>
                  <a:pt x="3835" y="1703"/>
                </a:cubicBezTo>
                <a:cubicBezTo>
                  <a:pt x="4323" y="1405"/>
                  <a:pt x="4859" y="1298"/>
                  <a:pt x="5359" y="1298"/>
                </a:cubicBezTo>
                <a:close/>
                <a:moveTo>
                  <a:pt x="1537" y="298"/>
                </a:moveTo>
                <a:cubicBezTo>
                  <a:pt x="1465" y="679"/>
                  <a:pt x="1406" y="1179"/>
                  <a:pt x="1406" y="1715"/>
                </a:cubicBezTo>
                <a:cubicBezTo>
                  <a:pt x="1406" y="2251"/>
                  <a:pt x="1453" y="2763"/>
                  <a:pt x="1537" y="3132"/>
                </a:cubicBezTo>
                <a:cubicBezTo>
                  <a:pt x="1465" y="3144"/>
                  <a:pt x="1406" y="3203"/>
                  <a:pt x="1406" y="3298"/>
                </a:cubicBezTo>
                <a:cubicBezTo>
                  <a:pt x="1406" y="3382"/>
                  <a:pt x="1477" y="3453"/>
                  <a:pt x="1573" y="3453"/>
                </a:cubicBezTo>
                <a:cubicBezTo>
                  <a:pt x="1668" y="3453"/>
                  <a:pt x="1751" y="3548"/>
                  <a:pt x="1751" y="3632"/>
                </a:cubicBezTo>
                <a:cubicBezTo>
                  <a:pt x="1751" y="3739"/>
                  <a:pt x="1656" y="3822"/>
                  <a:pt x="1573" y="3822"/>
                </a:cubicBezTo>
                <a:lnTo>
                  <a:pt x="525" y="3822"/>
                </a:lnTo>
                <a:cubicBezTo>
                  <a:pt x="418" y="3822"/>
                  <a:pt x="346" y="3727"/>
                  <a:pt x="346" y="3632"/>
                </a:cubicBezTo>
                <a:cubicBezTo>
                  <a:pt x="346" y="3536"/>
                  <a:pt x="441" y="3453"/>
                  <a:pt x="525" y="3453"/>
                </a:cubicBezTo>
                <a:lnTo>
                  <a:pt x="870" y="3453"/>
                </a:lnTo>
                <a:cubicBezTo>
                  <a:pt x="953" y="3453"/>
                  <a:pt x="1037" y="3382"/>
                  <a:pt x="1037" y="3298"/>
                </a:cubicBezTo>
                <a:cubicBezTo>
                  <a:pt x="1037" y="3203"/>
                  <a:pt x="953" y="3132"/>
                  <a:pt x="870" y="3132"/>
                </a:cubicBezTo>
                <a:lnTo>
                  <a:pt x="560" y="3132"/>
                </a:lnTo>
                <a:cubicBezTo>
                  <a:pt x="632" y="2763"/>
                  <a:pt x="691" y="2251"/>
                  <a:pt x="691" y="1715"/>
                </a:cubicBezTo>
                <a:cubicBezTo>
                  <a:pt x="691" y="1179"/>
                  <a:pt x="644" y="679"/>
                  <a:pt x="560" y="298"/>
                </a:cubicBezTo>
                <a:close/>
                <a:moveTo>
                  <a:pt x="4723" y="3566"/>
                </a:moveTo>
                <a:cubicBezTo>
                  <a:pt x="5218" y="3566"/>
                  <a:pt x="5698" y="3690"/>
                  <a:pt x="6168" y="3953"/>
                </a:cubicBezTo>
                <a:cubicBezTo>
                  <a:pt x="6692" y="4251"/>
                  <a:pt x="7073" y="4715"/>
                  <a:pt x="7299" y="5346"/>
                </a:cubicBezTo>
                <a:cubicBezTo>
                  <a:pt x="7383" y="5608"/>
                  <a:pt x="7430" y="5846"/>
                  <a:pt x="7466" y="6001"/>
                </a:cubicBezTo>
                <a:cubicBezTo>
                  <a:pt x="6823" y="5763"/>
                  <a:pt x="5049" y="5013"/>
                  <a:pt x="3978" y="3656"/>
                </a:cubicBezTo>
                <a:cubicBezTo>
                  <a:pt x="4230" y="3596"/>
                  <a:pt x="4478" y="3566"/>
                  <a:pt x="4723" y="3566"/>
                </a:cubicBezTo>
                <a:close/>
                <a:moveTo>
                  <a:pt x="1537" y="4144"/>
                </a:moveTo>
                <a:cubicBezTo>
                  <a:pt x="1465" y="4513"/>
                  <a:pt x="1406" y="5025"/>
                  <a:pt x="1406" y="5561"/>
                </a:cubicBezTo>
                <a:cubicBezTo>
                  <a:pt x="1406" y="6096"/>
                  <a:pt x="1453" y="6596"/>
                  <a:pt x="1537" y="6977"/>
                </a:cubicBezTo>
                <a:lnTo>
                  <a:pt x="560" y="6977"/>
                </a:lnTo>
                <a:cubicBezTo>
                  <a:pt x="632" y="6596"/>
                  <a:pt x="691" y="6096"/>
                  <a:pt x="691" y="5561"/>
                </a:cubicBezTo>
                <a:cubicBezTo>
                  <a:pt x="691" y="5025"/>
                  <a:pt x="632" y="4513"/>
                  <a:pt x="560" y="4144"/>
                </a:cubicBezTo>
                <a:close/>
                <a:moveTo>
                  <a:pt x="1573" y="7299"/>
                </a:moveTo>
                <a:cubicBezTo>
                  <a:pt x="1656" y="7299"/>
                  <a:pt x="1751" y="7370"/>
                  <a:pt x="1751" y="7477"/>
                </a:cubicBezTo>
                <a:cubicBezTo>
                  <a:pt x="1751" y="7585"/>
                  <a:pt x="1656" y="7656"/>
                  <a:pt x="1573" y="7656"/>
                </a:cubicBezTo>
                <a:lnTo>
                  <a:pt x="525" y="7656"/>
                </a:lnTo>
                <a:cubicBezTo>
                  <a:pt x="418" y="7656"/>
                  <a:pt x="346" y="7573"/>
                  <a:pt x="346" y="7477"/>
                </a:cubicBezTo>
                <a:cubicBezTo>
                  <a:pt x="346" y="7394"/>
                  <a:pt x="441" y="7299"/>
                  <a:pt x="525" y="7299"/>
                </a:cubicBezTo>
                <a:close/>
                <a:moveTo>
                  <a:pt x="3966" y="5310"/>
                </a:moveTo>
                <a:cubicBezTo>
                  <a:pt x="5049" y="6751"/>
                  <a:pt x="6109" y="7489"/>
                  <a:pt x="6526" y="7751"/>
                </a:cubicBezTo>
                <a:lnTo>
                  <a:pt x="5466" y="8799"/>
                </a:lnTo>
                <a:cubicBezTo>
                  <a:pt x="4251" y="7799"/>
                  <a:pt x="3501" y="6156"/>
                  <a:pt x="3311" y="5680"/>
                </a:cubicBezTo>
                <a:lnTo>
                  <a:pt x="3966" y="5310"/>
                </a:lnTo>
                <a:close/>
                <a:moveTo>
                  <a:pt x="1525" y="7989"/>
                </a:moveTo>
                <a:cubicBezTo>
                  <a:pt x="1453" y="8358"/>
                  <a:pt x="1394" y="8859"/>
                  <a:pt x="1394" y="9394"/>
                </a:cubicBezTo>
                <a:cubicBezTo>
                  <a:pt x="1406" y="9930"/>
                  <a:pt x="1453" y="10442"/>
                  <a:pt x="1525" y="10811"/>
                </a:cubicBezTo>
                <a:lnTo>
                  <a:pt x="537" y="10811"/>
                </a:lnTo>
                <a:cubicBezTo>
                  <a:pt x="608" y="10442"/>
                  <a:pt x="668" y="9930"/>
                  <a:pt x="668" y="9394"/>
                </a:cubicBezTo>
                <a:cubicBezTo>
                  <a:pt x="668" y="8859"/>
                  <a:pt x="632" y="8358"/>
                  <a:pt x="537" y="7989"/>
                </a:cubicBezTo>
                <a:close/>
                <a:moveTo>
                  <a:pt x="346" y="0"/>
                </a:moveTo>
                <a:cubicBezTo>
                  <a:pt x="299" y="0"/>
                  <a:pt x="239" y="36"/>
                  <a:pt x="215" y="60"/>
                </a:cubicBezTo>
                <a:cubicBezTo>
                  <a:pt x="179" y="107"/>
                  <a:pt x="168" y="155"/>
                  <a:pt x="179" y="215"/>
                </a:cubicBezTo>
                <a:cubicBezTo>
                  <a:pt x="287" y="560"/>
                  <a:pt x="346" y="1119"/>
                  <a:pt x="346" y="1727"/>
                </a:cubicBezTo>
                <a:cubicBezTo>
                  <a:pt x="346" y="2346"/>
                  <a:pt x="287" y="2905"/>
                  <a:pt x="179" y="3251"/>
                </a:cubicBezTo>
                <a:cubicBezTo>
                  <a:pt x="84" y="3334"/>
                  <a:pt x="1" y="3489"/>
                  <a:pt x="1" y="3632"/>
                </a:cubicBezTo>
                <a:cubicBezTo>
                  <a:pt x="1" y="3786"/>
                  <a:pt x="84" y="3929"/>
                  <a:pt x="179" y="4025"/>
                </a:cubicBezTo>
                <a:cubicBezTo>
                  <a:pt x="287" y="4370"/>
                  <a:pt x="346" y="4929"/>
                  <a:pt x="346" y="5549"/>
                </a:cubicBezTo>
                <a:cubicBezTo>
                  <a:pt x="346" y="6156"/>
                  <a:pt x="287" y="6715"/>
                  <a:pt x="179" y="7061"/>
                </a:cubicBezTo>
                <a:cubicBezTo>
                  <a:pt x="84" y="7156"/>
                  <a:pt x="1" y="7299"/>
                  <a:pt x="1" y="7454"/>
                </a:cubicBezTo>
                <a:cubicBezTo>
                  <a:pt x="1" y="7596"/>
                  <a:pt x="84" y="7751"/>
                  <a:pt x="179" y="7835"/>
                </a:cubicBezTo>
                <a:cubicBezTo>
                  <a:pt x="287" y="8180"/>
                  <a:pt x="346" y="8739"/>
                  <a:pt x="346" y="9359"/>
                </a:cubicBezTo>
                <a:cubicBezTo>
                  <a:pt x="346" y="9966"/>
                  <a:pt x="287" y="10525"/>
                  <a:pt x="179" y="10871"/>
                </a:cubicBezTo>
                <a:cubicBezTo>
                  <a:pt x="168" y="10918"/>
                  <a:pt x="179" y="10978"/>
                  <a:pt x="215" y="11025"/>
                </a:cubicBezTo>
                <a:cubicBezTo>
                  <a:pt x="239" y="11061"/>
                  <a:pt x="287" y="11085"/>
                  <a:pt x="346" y="11085"/>
                </a:cubicBezTo>
                <a:lnTo>
                  <a:pt x="1751" y="11085"/>
                </a:lnTo>
                <a:cubicBezTo>
                  <a:pt x="1787" y="11085"/>
                  <a:pt x="1846" y="11049"/>
                  <a:pt x="1882" y="11025"/>
                </a:cubicBezTo>
                <a:cubicBezTo>
                  <a:pt x="1906" y="10978"/>
                  <a:pt x="1930" y="10930"/>
                  <a:pt x="1906" y="10871"/>
                </a:cubicBezTo>
                <a:cubicBezTo>
                  <a:pt x="1799" y="10525"/>
                  <a:pt x="1739" y="9966"/>
                  <a:pt x="1739" y="9359"/>
                </a:cubicBezTo>
                <a:cubicBezTo>
                  <a:pt x="1739" y="8739"/>
                  <a:pt x="1799" y="8180"/>
                  <a:pt x="1906" y="7835"/>
                </a:cubicBezTo>
                <a:cubicBezTo>
                  <a:pt x="2013" y="7751"/>
                  <a:pt x="2084" y="7596"/>
                  <a:pt x="2084" y="7454"/>
                </a:cubicBezTo>
                <a:cubicBezTo>
                  <a:pt x="2084" y="7299"/>
                  <a:pt x="2013" y="7156"/>
                  <a:pt x="1906" y="7061"/>
                </a:cubicBezTo>
                <a:cubicBezTo>
                  <a:pt x="1799" y="6715"/>
                  <a:pt x="1739" y="6156"/>
                  <a:pt x="1739" y="5549"/>
                </a:cubicBezTo>
                <a:cubicBezTo>
                  <a:pt x="1739" y="5346"/>
                  <a:pt x="1739" y="5156"/>
                  <a:pt x="1763" y="4977"/>
                </a:cubicBezTo>
                <a:cubicBezTo>
                  <a:pt x="1882" y="4846"/>
                  <a:pt x="2299" y="4453"/>
                  <a:pt x="2870" y="4120"/>
                </a:cubicBezTo>
                <a:lnTo>
                  <a:pt x="3347" y="5287"/>
                </a:lnTo>
                <a:lnTo>
                  <a:pt x="3037" y="5465"/>
                </a:lnTo>
                <a:cubicBezTo>
                  <a:pt x="2966" y="5513"/>
                  <a:pt x="2930" y="5584"/>
                  <a:pt x="2966" y="5668"/>
                </a:cubicBezTo>
                <a:cubicBezTo>
                  <a:pt x="2989" y="5751"/>
                  <a:pt x="3823" y="7942"/>
                  <a:pt x="5394" y="9144"/>
                </a:cubicBezTo>
                <a:cubicBezTo>
                  <a:pt x="5418" y="9180"/>
                  <a:pt x="5454" y="9180"/>
                  <a:pt x="5490" y="9180"/>
                </a:cubicBezTo>
                <a:cubicBezTo>
                  <a:pt x="5537" y="9180"/>
                  <a:pt x="5585" y="9156"/>
                  <a:pt x="5609" y="9132"/>
                </a:cubicBezTo>
                <a:lnTo>
                  <a:pt x="6918" y="7823"/>
                </a:lnTo>
                <a:cubicBezTo>
                  <a:pt x="6954" y="7787"/>
                  <a:pt x="6978" y="7727"/>
                  <a:pt x="6966" y="7692"/>
                </a:cubicBezTo>
                <a:cubicBezTo>
                  <a:pt x="6954" y="7644"/>
                  <a:pt x="6918" y="7596"/>
                  <a:pt x="6883" y="7573"/>
                </a:cubicBezTo>
                <a:cubicBezTo>
                  <a:pt x="6883" y="7573"/>
                  <a:pt x="6537" y="7394"/>
                  <a:pt x="6049" y="6989"/>
                </a:cubicBezTo>
                <a:cubicBezTo>
                  <a:pt x="5585" y="6620"/>
                  <a:pt x="4871" y="5965"/>
                  <a:pt x="4156" y="4989"/>
                </a:cubicBezTo>
                <a:cubicBezTo>
                  <a:pt x="4128" y="4946"/>
                  <a:pt x="4078" y="4925"/>
                  <a:pt x="4029" y="4925"/>
                </a:cubicBezTo>
                <a:cubicBezTo>
                  <a:pt x="3997" y="4925"/>
                  <a:pt x="3966" y="4934"/>
                  <a:pt x="3942" y="4953"/>
                </a:cubicBezTo>
                <a:lnTo>
                  <a:pt x="3644" y="5132"/>
                </a:lnTo>
                <a:lnTo>
                  <a:pt x="3168" y="3965"/>
                </a:lnTo>
                <a:cubicBezTo>
                  <a:pt x="3335" y="3894"/>
                  <a:pt x="3501" y="3822"/>
                  <a:pt x="3668" y="3763"/>
                </a:cubicBezTo>
                <a:cubicBezTo>
                  <a:pt x="4359" y="4691"/>
                  <a:pt x="5394" y="5370"/>
                  <a:pt x="6133" y="5751"/>
                </a:cubicBezTo>
                <a:cubicBezTo>
                  <a:pt x="6954" y="6180"/>
                  <a:pt x="7597" y="6394"/>
                  <a:pt x="7621" y="6406"/>
                </a:cubicBezTo>
                <a:cubicBezTo>
                  <a:pt x="7645" y="6406"/>
                  <a:pt x="7657" y="6418"/>
                  <a:pt x="7669" y="6418"/>
                </a:cubicBezTo>
                <a:cubicBezTo>
                  <a:pt x="7704" y="6418"/>
                  <a:pt x="7740" y="6406"/>
                  <a:pt x="7776" y="6394"/>
                </a:cubicBezTo>
                <a:cubicBezTo>
                  <a:pt x="7823" y="6358"/>
                  <a:pt x="7835" y="6299"/>
                  <a:pt x="7835" y="6263"/>
                </a:cubicBezTo>
                <a:cubicBezTo>
                  <a:pt x="7835" y="6239"/>
                  <a:pt x="7811" y="5811"/>
                  <a:pt x="7633" y="5275"/>
                </a:cubicBezTo>
                <a:cubicBezTo>
                  <a:pt x="7383" y="4560"/>
                  <a:pt x="6942" y="4013"/>
                  <a:pt x="6359" y="3679"/>
                </a:cubicBezTo>
                <a:cubicBezTo>
                  <a:pt x="5848" y="3401"/>
                  <a:pt x="5309" y="3261"/>
                  <a:pt x="4754" y="3261"/>
                </a:cubicBezTo>
                <a:cubicBezTo>
                  <a:pt x="4171" y="3261"/>
                  <a:pt x="3570" y="3416"/>
                  <a:pt x="2966" y="3727"/>
                </a:cubicBezTo>
                <a:cubicBezTo>
                  <a:pt x="2477" y="3977"/>
                  <a:pt x="2084" y="4275"/>
                  <a:pt x="1834" y="4501"/>
                </a:cubicBezTo>
                <a:cubicBezTo>
                  <a:pt x="1858" y="4322"/>
                  <a:pt x="1894" y="4179"/>
                  <a:pt x="1918" y="4060"/>
                </a:cubicBezTo>
                <a:cubicBezTo>
                  <a:pt x="2013" y="3977"/>
                  <a:pt x="2073" y="3858"/>
                  <a:pt x="2096" y="3739"/>
                </a:cubicBezTo>
                <a:cubicBezTo>
                  <a:pt x="2263" y="3608"/>
                  <a:pt x="2811" y="3132"/>
                  <a:pt x="3692" y="2715"/>
                </a:cubicBezTo>
                <a:cubicBezTo>
                  <a:pt x="4299" y="2429"/>
                  <a:pt x="4930" y="2227"/>
                  <a:pt x="5585" y="2108"/>
                </a:cubicBezTo>
                <a:cubicBezTo>
                  <a:pt x="6017" y="2024"/>
                  <a:pt x="6460" y="1982"/>
                  <a:pt x="6905" y="1982"/>
                </a:cubicBezTo>
                <a:cubicBezTo>
                  <a:pt x="7282" y="1982"/>
                  <a:pt x="7661" y="2012"/>
                  <a:pt x="8038" y="2072"/>
                </a:cubicBezTo>
                <a:cubicBezTo>
                  <a:pt x="8050" y="2076"/>
                  <a:pt x="8063" y="2078"/>
                  <a:pt x="8076" y="2078"/>
                </a:cubicBezTo>
                <a:cubicBezTo>
                  <a:pt x="8137" y="2078"/>
                  <a:pt x="8197" y="2036"/>
                  <a:pt x="8216" y="1977"/>
                </a:cubicBezTo>
                <a:cubicBezTo>
                  <a:pt x="8204" y="1870"/>
                  <a:pt x="8180" y="1798"/>
                  <a:pt x="8121" y="1751"/>
                </a:cubicBezTo>
                <a:cubicBezTo>
                  <a:pt x="8085" y="1727"/>
                  <a:pt x="7478" y="1381"/>
                  <a:pt x="6609" y="1155"/>
                </a:cubicBezTo>
                <a:cubicBezTo>
                  <a:pt x="6168" y="1040"/>
                  <a:pt x="5744" y="982"/>
                  <a:pt x="5346" y="982"/>
                </a:cubicBezTo>
                <a:cubicBezTo>
                  <a:pt x="4713" y="982"/>
                  <a:pt x="4143" y="1129"/>
                  <a:pt x="3668" y="1429"/>
                </a:cubicBezTo>
                <a:cubicBezTo>
                  <a:pt x="3097" y="1786"/>
                  <a:pt x="3049" y="2310"/>
                  <a:pt x="3120" y="2608"/>
                </a:cubicBezTo>
                <a:cubicBezTo>
                  <a:pt x="2596" y="2894"/>
                  <a:pt x="2204" y="3179"/>
                  <a:pt x="2001" y="3358"/>
                </a:cubicBezTo>
                <a:cubicBezTo>
                  <a:pt x="1965" y="3310"/>
                  <a:pt x="1942" y="3286"/>
                  <a:pt x="1906" y="3251"/>
                </a:cubicBezTo>
                <a:cubicBezTo>
                  <a:pt x="1799" y="2905"/>
                  <a:pt x="1739" y="2346"/>
                  <a:pt x="1739" y="1727"/>
                </a:cubicBezTo>
                <a:cubicBezTo>
                  <a:pt x="1739" y="1119"/>
                  <a:pt x="1799" y="560"/>
                  <a:pt x="1906" y="215"/>
                </a:cubicBezTo>
                <a:cubicBezTo>
                  <a:pt x="1930" y="167"/>
                  <a:pt x="1906" y="107"/>
                  <a:pt x="1882" y="60"/>
                </a:cubicBezTo>
                <a:cubicBezTo>
                  <a:pt x="1846" y="24"/>
                  <a:pt x="1799" y="0"/>
                  <a:pt x="17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07" name="Google Shape;13007;p67"/>
          <p:cNvGrpSpPr/>
          <p:nvPr/>
        </p:nvGrpSpPr>
        <p:grpSpPr>
          <a:xfrm>
            <a:off x="2795053" y="3352594"/>
            <a:ext cx="288448" cy="357120"/>
            <a:chOff x="2795053" y="3352594"/>
            <a:chExt cx="288448" cy="357120"/>
          </a:xfrm>
        </p:grpSpPr>
        <p:sp>
          <p:nvSpPr>
            <p:cNvPr id="13008" name="Google Shape;13008;p67"/>
            <p:cNvSpPr/>
            <p:nvPr/>
          </p:nvSpPr>
          <p:spPr>
            <a:xfrm>
              <a:off x="2839629" y="3550386"/>
              <a:ext cx="19840" cy="16448"/>
            </a:xfrm>
            <a:custGeom>
              <a:rect b="b" l="l" r="r" t="t"/>
              <a:pathLst>
                <a:path extrusionOk="0" h="514" w="620">
                  <a:moveTo>
                    <a:pt x="443" y="1"/>
                  </a:moveTo>
                  <a:cubicBezTo>
                    <a:pt x="413" y="1"/>
                    <a:pt x="383" y="9"/>
                    <a:pt x="358" y="26"/>
                  </a:cubicBezTo>
                  <a:lnTo>
                    <a:pt x="84" y="216"/>
                  </a:lnTo>
                  <a:cubicBezTo>
                    <a:pt x="13" y="264"/>
                    <a:pt x="1" y="371"/>
                    <a:pt x="36" y="442"/>
                  </a:cubicBezTo>
                  <a:cubicBezTo>
                    <a:pt x="72" y="490"/>
                    <a:pt x="132" y="514"/>
                    <a:pt x="179" y="514"/>
                  </a:cubicBezTo>
                  <a:cubicBezTo>
                    <a:pt x="203" y="514"/>
                    <a:pt x="239" y="502"/>
                    <a:pt x="263" y="490"/>
                  </a:cubicBezTo>
                  <a:lnTo>
                    <a:pt x="537" y="300"/>
                  </a:lnTo>
                  <a:cubicBezTo>
                    <a:pt x="608" y="240"/>
                    <a:pt x="620" y="145"/>
                    <a:pt x="572" y="73"/>
                  </a:cubicBezTo>
                  <a:cubicBezTo>
                    <a:pt x="549" y="27"/>
                    <a:pt x="496" y="1"/>
                    <a:pt x="44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09" name="Google Shape;13009;p67"/>
            <p:cNvSpPr/>
            <p:nvPr/>
          </p:nvSpPr>
          <p:spPr>
            <a:xfrm>
              <a:off x="2865165" y="3511410"/>
              <a:ext cx="50688" cy="37536"/>
            </a:xfrm>
            <a:custGeom>
              <a:rect b="b" l="l" r="r" t="t"/>
              <a:pathLst>
                <a:path extrusionOk="0" h="1173" w="1584">
                  <a:moveTo>
                    <a:pt x="1395" y="1"/>
                  </a:moveTo>
                  <a:cubicBezTo>
                    <a:pt x="1361" y="1"/>
                    <a:pt x="1327" y="10"/>
                    <a:pt x="1298" y="29"/>
                  </a:cubicBezTo>
                  <a:lnTo>
                    <a:pt x="96" y="875"/>
                  </a:lnTo>
                  <a:cubicBezTo>
                    <a:pt x="12" y="922"/>
                    <a:pt x="0" y="1018"/>
                    <a:pt x="48" y="1101"/>
                  </a:cubicBezTo>
                  <a:cubicBezTo>
                    <a:pt x="72" y="1137"/>
                    <a:pt x="131" y="1172"/>
                    <a:pt x="179" y="1172"/>
                  </a:cubicBezTo>
                  <a:cubicBezTo>
                    <a:pt x="215" y="1172"/>
                    <a:pt x="239" y="1160"/>
                    <a:pt x="274" y="1137"/>
                  </a:cubicBezTo>
                  <a:lnTo>
                    <a:pt x="1477" y="291"/>
                  </a:lnTo>
                  <a:cubicBezTo>
                    <a:pt x="1548" y="232"/>
                    <a:pt x="1584" y="125"/>
                    <a:pt x="1524" y="65"/>
                  </a:cubicBezTo>
                  <a:cubicBezTo>
                    <a:pt x="1496" y="22"/>
                    <a:pt x="1446" y="1"/>
                    <a:pt x="139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0" name="Google Shape;13010;p67"/>
            <p:cNvSpPr/>
            <p:nvPr/>
          </p:nvSpPr>
          <p:spPr>
            <a:xfrm>
              <a:off x="2795053" y="3352594"/>
              <a:ext cx="288448" cy="357120"/>
            </a:xfrm>
            <a:custGeom>
              <a:rect b="b" l="l" r="r" t="t"/>
              <a:pathLst>
                <a:path extrusionOk="0" h="11160" w="9014">
                  <a:moveTo>
                    <a:pt x="3311" y="361"/>
                  </a:moveTo>
                  <a:cubicBezTo>
                    <a:pt x="3465" y="361"/>
                    <a:pt x="3620" y="385"/>
                    <a:pt x="3763" y="468"/>
                  </a:cubicBezTo>
                  <a:cubicBezTo>
                    <a:pt x="4454" y="825"/>
                    <a:pt x="4585" y="1861"/>
                    <a:pt x="4573" y="2682"/>
                  </a:cubicBezTo>
                  <a:cubicBezTo>
                    <a:pt x="4561" y="3278"/>
                    <a:pt x="4477" y="3837"/>
                    <a:pt x="4418" y="4171"/>
                  </a:cubicBezTo>
                  <a:cubicBezTo>
                    <a:pt x="4398" y="4220"/>
                    <a:pt x="4355" y="4260"/>
                    <a:pt x="4300" y="4260"/>
                  </a:cubicBezTo>
                  <a:cubicBezTo>
                    <a:pt x="4288" y="4260"/>
                    <a:pt x="4276" y="4258"/>
                    <a:pt x="4263" y="4254"/>
                  </a:cubicBezTo>
                  <a:cubicBezTo>
                    <a:pt x="3930" y="4195"/>
                    <a:pt x="3382" y="4099"/>
                    <a:pt x="2811" y="3885"/>
                  </a:cubicBezTo>
                  <a:cubicBezTo>
                    <a:pt x="2037" y="3623"/>
                    <a:pt x="1120" y="3147"/>
                    <a:pt x="1013" y="2385"/>
                  </a:cubicBezTo>
                  <a:cubicBezTo>
                    <a:pt x="989" y="2111"/>
                    <a:pt x="1060" y="1849"/>
                    <a:pt x="1227" y="1623"/>
                  </a:cubicBezTo>
                  <a:cubicBezTo>
                    <a:pt x="1465" y="1325"/>
                    <a:pt x="1739" y="1218"/>
                    <a:pt x="1953" y="1206"/>
                  </a:cubicBezTo>
                  <a:cubicBezTo>
                    <a:pt x="2120" y="1194"/>
                    <a:pt x="2263" y="1087"/>
                    <a:pt x="2334" y="944"/>
                  </a:cubicBezTo>
                  <a:cubicBezTo>
                    <a:pt x="2430" y="766"/>
                    <a:pt x="2620" y="527"/>
                    <a:pt x="2977" y="408"/>
                  </a:cubicBezTo>
                  <a:cubicBezTo>
                    <a:pt x="3084" y="373"/>
                    <a:pt x="3192" y="361"/>
                    <a:pt x="3311" y="361"/>
                  </a:cubicBezTo>
                  <a:close/>
                  <a:moveTo>
                    <a:pt x="6699" y="947"/>
                  </a:moveTo>
                  <a:cubicBezTo>
                    <a:pt x="6925" y="947"/>
                    <a:pt x="7145" y="1020"/>
                    <a:pt x="7323" y="1158"/>
                  </a:cubicBezTo>
                  <a:cubicBezTo>
                    <a:pt x="7621" y="1397"/>
                    <a:pt x="7728" y="1682"/>
                    <a:pt x="7740" y="1885"/>
                  </a:cubicBezTo>
                  <a:cubicBezTo>
                    <a:pt x="7752" y="2051"/>
                    <a:pt x="7859" y="2206"/>
                    <a:pt x="8014" y="2278"/>
                  </a:cubicBezTo>
                  <a:cubicBezTo>
                    <a:pt x="8192" y="2361"/>
                    <a:pt x="8430" y="2563"/>
                    <a:pt x="8549" y="2921"/>
                  </a:cubicBezTo>
                  <a:cubicBezTo>
                    <a:pt x="8668" y="3183"/>
                    <a:pt x="8645" y="3468"/>
                    <a:pt x="8514" y="3706"/>
                  </a:cubicBezTo>
                  <a:cubicBezTo>
                    <a:pt x="8171" y="4370"/>
                    <a:pt x="7201" y="4517"/>
                    <a:pt x="6397" y="4517"/>
                  </a:cubicBezTo>
                  <a:cubicBezTo>
                    <a:pt x="6364" y="4517"/>
                    <a:pt x="6331" y="4517"/>
                    <a:pt x="6299" y="4516"/>
                  </a:cubicBezTo>
                  <a:cubicBezTo>
                    <a:pt x="5704" y="4492"/>
                    <a:pt x="5144" y="4421"/>
                    <a:pt x="4811" y="4361"/>
                  </a:cubicBezTo>
                  <a:cubicBezTo>
                    <a:pt x="4739" y="4349"/>
                    <a:pt x="4692" y="4290"/>
                    <a:pt x="4704" y="4218"/>
                  </a:cubicBezTo>
                  <a:cubicBezTo>
                    <a:pt x="4763" y="3885"/>
                    <a:pt x="4870" y="3337"/>
                    <a:pt x="5061" y="2766"/>
                  </a:cubicBezTo>
                  <a:cubicBezTo>
                    <a:pt x="5335" y="1992"/>
                    <a:pt x="5811" y="1051"/>
                    <a:pt x="6561" y="956"/>
                  </a:cubicBezTo>
                  <a:cubicBezTo>
                    <a:pt x="6607" y="950"/>
                    <a:pt x="6653" y="947"/>
                    <a:pt x="6699" y="947"/>
                  </a:cubicBezTo>
                  <a:close/>
                  <a:moveTo>
                    <a:pt x="2739" y="4433"/>
                  </a:moveTo>
                  <a:cubicBezTo>
                    <a:pt x="3334" y="4457"/>
                    <a:pt x="3906" y="4528"/>
                    <a:pt x="4227" y="4587"/>
                  </a:cubicBezTo>
                  <a:cubicBezTo>
                    <a:pt x="4231" y="4587"/>
                    <a:pt x="4234" y="4586"/>
                    <a:pt x="4238" y="4586"/>
                  </a:cubicBezTo>
                  <a:cubicBezTo>
                    <a:pt x="4282" y="4586"/>
                    <a:pt x="4323" y="4652"/>
                    <a:pt x="4323" y="4718"/>
                  </a:cubicBezTo>
                  <a:cubicBezTo>
                    <a:pt x="4263" y="5052"/>
                    <a:pt x="4156" y="5600"/>
                    <a:pt x="3965" y="6159"/>
                  </a:cubicBezTo>
                  <a:cubicBezTo>
                    <a:pt x="3692" y="6933"/>
                    <a:pt x="3215" y="7874"/>
                    <a:pt x="2465" y="7981"/>
                  </a:cubicBezTo>
                  <a:cubicBezTo>
                    <a:pt x="2431" y="7984"/>
                    <a:pt x="2397" y="7985"/>
                    <a:pt x="2363" y="7985"/>
                  </a:cubicBezTo>
                  <a:cubicBezTo>
                    <a:pt x="2127" y="7985"/>
                    <a:pt x="1901" y="7912"/>
                    <a:pt x="1703" y="7766"/>
                  </a:cubicBezTo>
                  <a:cubicBezTo>
                    <a:pt x="1406" y="7528"/>
                    <a:pt x="1298" y="7254"/>
                    <a:pt x="1287" y="7040"/>
                  </a:cubicBezTo>
                  <a:cubicBezTo>
                    <a:pt x="1275" y="6873"/>
                    <a:pt x="1168" y="6731"/>
                    <a:pt x="1013" y="6659"/>
                  </a:cubicBezTo>
                  <a:cubicBezTo>
                    <a:pt x="834" y="6564"/>
                    <a:pt x="596" y="6373"/>
                    <a:pt x="477" y="6016"/>
                  </a:cubicBezTo>
                  <a:cubicBezTo>
                    <a:pt x="394" y="5742"/>
                    <a:pt x="417" y="5469"/>
                    <a:pt x="536" y="5242"/>
                  </a:cubicBezTo>
                  <a:cubicBezTo>
                    <a:pt x="882" y="4587"/>
                    <a:pt x="1870" y="4433"/>
                    <a:pt x="2656" y="4433"/>
                  </a:cubicBezTo>
                  <a:close/>
                  <a:moveTo>
                    <a:pt x="4757" y="4645"/>
                  </a:moveTo>
                  <a:cubicBezTo>
                    <a:pt x="4767" y="4645"/>
                    <a:pt x="4777" y="4646"/>
                    <a:pt x="4787" y="4647"/>
                  </a:cubicBezTo>
                  <a:cubicBezTo>
                    <a:pt x="5108" y="4707"/>
                    <a:pt x="5656" y="4814"/>
                    <a:pt x="6228" y="5016"/>
                  </a:cubicBezTo>
                  <a:cubicBezTo>
                    <a:pt x="6990" y="5302"/>
                    <a:pt x="7918" y="5778"/>
                    <a:pt x="8026" y="6540"/>
                  </a:cubicBezTo>
                  <a:cubicBezTo>
                    <a:pt x="8061" y="6802"/>
                    <a:pt x="7978" y="7076"/>
                    <a:pt x="7823" y="7290"/>
                  </a:cubicBezTo>
                  <a:cubicBezTo>
                    <a:pt x="7585" y="7588"/>
                    <a:pt x="7299" y="7695"/>
                    <a:pt x="7085" y="7707"/>
                  </a:cubicBezTo>
                  <a:cubicBezTo>
                    <a:pt x="6930" y="7731"/>
                    <a:pt x="6775" y="7826"/>
                    <a:pt x="6704" y="7981"/>
                  </a:cubicBezTo>
                  <a:cubicBezTo>
                    <a:pt x="6609" y="8159"/>
                    <a:pt x="6418" y="8397"/>
                    <a:pt x="6061" y="8517"/>
                  </a:cubicBezTo>
                  <a:cubicBezTo>
                    <a:pt x="5957" y="8550"/>
                    <a:pt x="5849" y="8566"/>
                    <a:pt x="5742" y="8566"/>
                  </a:cubicBezTo>
                  <a:cubicBezTo>
                    <a:pt x="5581" y="8566"/>
                    <a:pt x="5423" y="8529"/>
                    <a:pt x="5287" y="8457"/>
                  </a:cubicBezTo>
                  <a:cubicBezTo>
                    <a:pt x="4608" y="8100"/>
                    <a:pt x="4466" y="7052"/>
                    <a:pt x="4489" y="6242"/>
                  </a:cubicBezTo>
                  <a:cubicBezTo>
                    <a:pt x="4501" y="5647"/>
                    <a:pt x="4573" y="5076"/>
                    <a:pt x="4632" y="4754"/>
                  </a:cubicBezTo>
                  <a:cubicBezTo>
                    <a:pt x="4643" y="4681"/>
                    <a:pt x="4690" y="4645"/>
                    <a:pt x="4757" y="4645"/>
                  </a:cubicBezTo>
                  <a:close/>
                  <a:moveTo>
                    <a:pt x="3309" y="1"/>
                  </a:moveTo>
                  <a:cubicBezTo>
                    <a:pt x="3162" y="1"/>
                    <a:pt x="3014" y="25"/>
                    <a:pt x="2870" y="75"/>
                  </a:cubicBezTo>
                  <a:cubicBezTo>
                    <a:pt x="2501" y="194"/>
                    <a:pt x="2203" y="444"/>
                    <a:pt x="2037" y="777"/>
                  </a:cubicBezTo>
                  <a:cubicBezTo>
                    <a:pt x="2013" y="837"/>
                    <a:pt x="1965" y="861"/>
                    <a:pt x="1906" y="885"/>
                  </a:cubicBezTo>
                  <a:cubicBezTo>
                    <a:pt x="1537" y="920"/>
                    <a:pt x="1191" y="1123"/>
                    <a:pt x="953" y="1432"/>
                  </a:cubicBezTo>
                  <a:cubicBezTo>
                    <a:pt x="727" y="1718"/>
                    <a:pt x="632" y="2087"/>
                    <a:pt x="667" y="2432"/>
                  </a:cubicBezTo>
                  <a:cubicBezTo>
                    <a:pt x="775" y="3230"/>
                    <a:pt x="1560" y="3754"/>
                    <a:pt x="2382" y="4099"/>
                  </a:cubicBezTo>
                  <a:cubicBezTo>
                    <a:pt x="1489" y="4123"/>
                    <a:pt x="572" y="4349"/>
                    <a:pt x="191" y="5064"/>
                  </a:cubicBezTo>
                  <a:cubicBezTo>
                    <a:pt x="36" y="5373"/>
                    <a:pt x="1" y="5742"/>
                    <a:pt x="120" y="6088"/>
                  </a:cubicBezTo>
                  <a:cubicBezTo>
                    <a:pt x="239" y="6457"/>
                    <a:pt x="489" y="6754"/>
                    <a:pt x="822" y="6921"/>
                  </a:cubicBezTo>
                  <a:cubicBezTo>
                    <a:pt x="882" y="6957"/>
                    <a:pt x="906" y="6993"/>
                    <a:pt x="929" y="7052"/>
                  </a:cubicBezTo>
                  <a:cubicBezTo>
                    <a:pt x="965" y="7433"/>
                    <a:pt x="1168" y="7766"/>
                    <a:pt x="1477" y="8005"/>
                  </a:cubicBezTo>
                  <a:cubicBezTo>
                    <a:pt x="1715" y="8207"/>
                    <a:pt x="2013" y="8290"/>
                    <a:pt x="2311" y="8290"/>
                  </a:cubicBezTo>
                  <a:cubicBezTo>
                    <a:pt x="2370" y="8290"/>
                    <a:pt x="2430" y="8290"/>
                    <a:pt x="2477" y="8278"/>
                  </a:cubicBezTo>
                  <a:cubicBezTo>
                    <a:pt x="3132" y="8183"/>
                    <a:pt x="3584" y="7671"/>
                    <a:pt x="3918" y="7028"/>
                  </a:cubicBezTo>
                  <a:lnTo>
                    <a:pt x="3918" y="7028"/>
                  </a:lnTo>
                  <a:cubicBezTo>
                    <a:pt x="3775" y="9040"/>
                    <a:pt x="4204" y="10326"/>
                    <a:pt x="4620" y="11076"/>
                  </a:cubicBezTo>
                  <a:cubicBezTo>
                    <a:pt x="4644" y="11136"/>
                    <a:pt x="4704" y="11160"/>
                    <a:pt x="4763" y="11160"/>
                  </a:cubicBezTo>
                  <a:cubicBezTo>
                    <a:pt x="4799" y="11160"/>
                    <a:pt x="4823" y="11160"/>
                    <a:pt x="4847" y="11148"/>
                  </a:cubicBezTo>
                  <a:cubicBezTo>
                    <a:pt x="4918" y="11100"/>
                    <a:pt x="4942" y="11005"/>
                    <a:pt x="4906" y="10922"/>
                  </a:cubicBezTo>
                  <a:cubicBezTo>
                    <a:pt x="4525" y="10255"/>
                    <a:pt x="4156" y="9124"/>
                    <a:pt x="4216" y="7385"/>
                  </a:cubicBezTo>
                  <a:lnTo>
                    <a:pt x="4216" y="7385"/>
                  </a:lnTo>
                  <a:cubicBezTo>
                    <a:pt x="4335" y="7969"/>
                    <a:pt x="4608" y="8481"/>
                    <a:pt x="5097" y="8743"/>
                  </a:cubicBezTo>
                  <a:cubicBezTo>
                    <a:pt x="5287" y="8838"/>
                    <a:pt x="5501" y="8886"/>
                    <a:pt x="5704" y="8886"/>
                  </a:cubicBezTo>
                  <a:cubicBezTo>
                    <a:pt x="5859" y="8886"/>
                    <a:pt x="5990" y="8874"/>
                    <a:pt x="6121" y="8826"/>
                  </a:cubicBezTo>
                  <a:cubicBezTo>
                    <a:pt x="6490" y="8707"/>
                    <a:pt x="6787" y="8457"/>
                    <a:pt x="6954" y="8124"/>
                  </a:cubicBezTo>
                  <a:cubicBezTo>
                    <a:pt x="6990" y="8064"/>
                    <a:pt x="7025" y="8040"/>
                    <a:pt x="7085" y="8028"/>
                  </a:cubicBezTo>
                  <a:cubicBezTo>
                    <a:pt x="7454" y="7981"/>
                    <a:pt x="7799" y="7790"/>
                    <a:pt x="8037" y="7469"/>
                  </a:cubicBezTo>
                  <a:cubicBezTo>
                    <a:pt x="8264" y="7195"/>
                    <a:pt x="8371" y="6814"/>
                    <a:pt x="8323" y="6481"/>
                  </a:cubicBezTo>
                  <a:cubicBezTo>
                    <a:pt x="8216" y="5671"/>
                    <a:pt x="7430" y="5147"/>
                    <a:pt x="6609" y="4814"/>
                  </a:cubicBezTo>
                  <a:cubicBezTo>
                    <a:pt x="7502" y="4778"/>
                    <a:pt x="8430" y="4552"/>
                    <a:pt x="8799" y="3837"/>
                  </a:cubicBezTo>
                  <a:cubicBezTo>
                    <a:pt x="8978" y="3540"/>
                    <a:pt x="9014" y="3171"/>
                    <a:pt x="8895" y="2825"/>
                  </a:cubicBezTo>
                  <a:cubicBezTo>
                    <a:pt x="8776" y="2456"/>
                    <a:pt x="8514" y="2159"/>
                    <a:pt x="8192" y="1992"/>
                  </a:cubicBezTo>
                  <a:cubicBezTo>
                    <a:pt x="8133" y="1968"/>
                    <a:pt x="8097" y="1920"/>
                    <a:pt x="8085" y="1861"/>
                  </a:cubicBezTo>
                  <a:cubicBezTo>
                    <a:pt x="8037" y="1492"/>
                    <a:pt x="7847" y="1147"/>
                    <a:pt x="7537" y="908"/>
                  </a:cubicBezTo>
                  <a:cubicBezTo>
                    <a:pt x="7296" y="718"/>
                    <a:pt x="6996" y="612"/>
                    <a:pt x="6701" y="612"/>
                  </a:cubicBezTo>
                  <a:cubicBezTo>
                    <a:pt x="6646" y="612"/>
                    <a:pt x="6591" y="615"/>
                    <a:pt x="6537" y="623"/>
                  </a:cubicBezTo>
                  <a:cubicBezTo>
                    <a:pt x="5728" y="730"/>
                    <a:pt x="5216" y="1516"/>
                    <a:pt x="4870" y="2337"/>
                  </a:cubicBezTo>
                  <a:cubicBezTo>
                    <a:pt x="4835" y="1444"/>
                    <a:pt x="4620" y="527"/>
                    <a:pt x="3906" y="146"/>
                  </a:cubicBezTo>
                  <a:cubicBezTo>
                    <a:pt x="3718" y="49"/>
                    <a:pt x="3515" y="1"/>
                    <a:pt x="330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1" name="Google Shape;13011;p67"/>
            <p:cNvSpPr/>
            <p:nvPr/>
          </p:nvSpPr>
          <p:spPr>
            <a:xfrm>
              <a:off x="3019853" y="3423794"/>
              <a:ext cx="20224" cy="16576"/>
            </a:xfrm>
            <a:custGeom>
              <a:rect b="b" l="l" r="r" t="t"/>
              <a:pathLst>
                <a:path extrusionOk="0" h="518" w="632">
                  <a:moveTo>
                    <a:pt x="454" y="0"/>
                  </a:moveTo>
                  <a:cubicBezTo>
                    <a:pt x="420" y="0"/>
                    <a:pt x="386" y="10"/>
                    <a:pt x="358" y="29"/>
                  </a:cubicBezTo>
                  <a:lnTo>
                    <a:pt x="96" y="219"/>
                  </a:lnTo>
                  <a:cubicBezTo>
                    <a:pt x="24" y="255"/>
                    <a:pt x="0" y="362"/>
                    <a:pt x="48" y="434"/>
                  </a:cubicBezTo>
                  <a:cubicBezTo>
                    <a:pt x="84" y="481"/>
                    <a:pt x="143" y="517"/>
                    <a:pt x="179" y="517"/>
                  </a:cubicBezTo>
                  <a:cubicBezTo>
                    <a:pt x="215" y="517"/>
                    <a:pt x="239" y="493"/>
                    <a:pt x="274" y="481"/>
                  </a:cubicBezTo>
                  <a:lnTo>
                    <a:pt x="536" y="291"/>
                  </a:lnTo>
                  <a:cubicBezTo>
                    <a:pt x="620" y="243"/>
                    <a:pt x="631" y="136"/>
                    <a:pt x="584" y="65"/>
                  </a:cubicBezTo>
                  <a:cubicBezTo>
                    <a:pt x="555" y="22"/>
                    <a:pt x="505" y="0"/>
                    <a:pt x="4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2" name="Google Shape;13012;p67"/>
            <p:cNvSpPr/>
            <p:nvPr/>
          </p:nvSpPr>
          <p:spPr>
            <a:xfrm>
              <a:off x="2964237" y="3441810"/>
              <a:ext cx="49920" cy="37408"/>
            </a:xfrm>
            <a:custGeom>
              <a:rect b="b" l="l" r="r" t="t"/>
              <a:pathLst>
                <a:path extrusionOk="0" h="1169" w="1560">
                  <a:moveTo>
                    <a:pt x="1383" y="1"/>
                  </a:moveTo>
                  <a:cubicBezTo>
                    <a:pt x="1353" y="1"/>
                    <a:pt x="1323" y="9"/>
                    <a:pt x="1298" y="25"/>
                  </a:cubicBezTo>
                  <a:lnTo>
                    <a:pt x="83" y="871"/>
                  </a:lnTo>
                  <a:cubicBezTo>
                    <a:pt x="12" y="918"/>
                    <a:pt x="0" y="1026"/>
                    <a:pt x="48" y="1097"/>
                  </a:cubicBezTo>
                  <a:cubicBezTo>
                    <a:pt x="72" y="1145"/>
                    <a:pt x="131" y="1168"/>
                    <a:pt x="179" y="1168"/>
                  </a:cubicBezTo>
                  <a:cubicBezTo>
                    <a:pt x="214" y="1168"/>
                    <a:pt x="238" y="1157"/>
                    <a:pt x="274" y="1145"/>
                  </a:cubicBezTo>
                  <a:lnTo>
                    <a:pt x="1476" y="299"/>
                  </a:lnTo>
                  <a:cubicBezTo>
                    <a:pt x="1548" y="252"/>
                    <a:pt x="1560" y="145"/>
                    <a:pt x="1524" y="73"/>
                  </a:cubicBezTo>
                  <a:cubicBezTo>
                    <a:pt x="1493" y="27"/>
                    <a:pt x="1438" y="1"/>
                    <a:pt x="13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3" name="Google Shape;13013;p67"/>
            <p:cNvSpPr/>
            <p:nvPr/>
          </p:nvSpPr>
          <p:spPr>
            <a:xfrm>
              <a:off x="2867437" y="3395602"/>
              <a:ext cx="17952" cy="18848"/>
            </a:xfrm>
            <a:custGeom>
              <a:rect b="b" l="l" r="r" t="t"/>
              <a:pathLst>
                <a:path extrusionOk="0" h="589" w="561">
                  <a:moveTo>
                    <a:pt x="189" y="1"/>
                  </a:moveTo>
                  <a:cubicBezTo>
                    <a:pt x="156" y="1"/>
                    <a:pt x="124" y="10"/>
                    <a:pt x="96" y="29"/>
                  </a:cubicBezTo>
                  <a:cubicBezTo>
                    <a:pt x="25" y="76"/>
                    <a:pt x="1" y="172"/>
                    <a:pt x="49" y="255"/>
                  </a:cubicBezTo>
                  <a:lnTo>
                    <a:pt x="239" y="517"/>
                  </a:lnTo>
                  <a:cubicBezTo>
                    <a:pt x="275" y="565"/>
                    <a:pt x="334" y="588"/>
                    <a:pt x="382" y="588"/>
                  </a:cubicBezTo>
                  <a:cubicBezTo>
                    <a:pt x="406" y="588"/>
                    <a:pt x="430" y="576"/>
                    <a:pt x="465" y="565"/>
                  </a:cubicBezTo>
                  <a:cubicBezTo>
                    <a:pt x="537" y="517"/>
                    <a:pt x="560" y="410"/>
                    <a:pt x="513" y="338"/>
                  </a:cubicBezTo>
                  <a:lnTo>
                    <a:pt x="322" y="76"/>
                  </a:lnTo>
                  <a:cubicBezTo>
                    <a:pt x="293" y="25"/>
                    <a:pt x="241" y="1"/>
                    <a:pt x="1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4" name="Google Shape;13014;p67"/>
            <p:cNvSpPr/>
            <p:nvPr/>
          </p:nvSpPr>
          <p:spPr>
            <a:xfrm>
              <a:off x="2885741" y="3421234"/>
              <a:ext cx="38496" cy="49216"/>
            </a:xfrm>
            <a:custGeom>
              <a:rect b="b" l="l" r="r" t="t"/>
              <a:pathLst>
                <a:path extrusionOk="0" h="1538" w="1203">
                  <a:moveTo>
                    <a:pt x="169" y="1"/>
                  </a:moveTo>
                  <a:cubicBezTo>
                    <a:pt x="139" y="1"/>
                    <a:pt x="109" y="9"/>
                    <a:pt x="84" y="26"/>
                  </a:cubicBezTo>
                  <a:cubicBezTo>
                    <a:pt x="12" y="73"/>
                    <a:pt x="0" y="180"/>
                    <a:pt x="48" y="252"/>
                  </a:cubicBezTo>
                  <a:lnTo>
                    <a:pt x="893" y="1454"/>
                  </a:lnTo>
                  <a:cubicBezTo>
                    <a:pt x="917" y="1502"/>
                    <a:pt x="977" y="1538"/>
                    <a:pt x="1024" y="1538"/>
                  </a:cubicBezTo>
                  <a:cubicBezTo>
                    <a:pt x="1060" y="1538"/>
                    <a:pt x="1084" y="1514"/>
                    <a:pt x="1120" y="1502"/>
                  </a:cubicBezTo>
                  <a:cubicBezTo>
                    <a:pt x="1191" y="1454"/>
                    <a:pt x="1203" y="1359"/>
                    <a:pt x="1155" y="1276"/>
                  </a:cubicBezTo>
                  <a:lnTo>
                    <a:pt x="310" y="73"/>
                  </a:lnTo>
                  <a:cubicBezTo>
                    <a:pt x="279" y="27"/>
                    <a:pt x="224" y="1"/>
                    <a:pt x="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5" name="Google Shape;13015;p67"/>
            <p:cNvSpPr/>
            <p:nvPr/>
          </p:nvSpPr>
          <p:spPr>
            <a:xfrm>
              <a:off x="2993933" y="3576178"/>
              <a:ext cx="17952" cy="18848"/>
            </a:xfrm>
            <a:custGeom>
              <a:rect b="b" l="l" r="r" t="t"/>
              <a:pathLst>
                <a:path extrusionOk="0" h="589" w="561">
                  <a:moveTo>
                    <a:pt x="181" y="1"/>
                  </a:moveTo>
                  <a:cubicBezTo>
                    <a:pt x="147" y="1"/>
                    <a:pt x="113" y="10"/>
                    <a:pt x="84" y="29"/>
                  </a:cubicBezTo>
                  <a:cubicBezTo>
                    <a:pt x="13" y="65"/>
                    <a:pt x="1" y="172"/>
                    <a:pt x="36" y="244"/>
                  </a:cubicBezTo>
                  <a:lnTo>
                    <a:pt x="239" y="518"/>
                  </a:lnTo>
                  <a:cubicBezTo>
                    <a:pt x="263" y="565"/>
                    <a:pt x="322" y="589"/>
                    <a:pt x="370" y="589"/>
                  </a:cubicBezTo>
                  <a:cubicBezTo>
                    <a:pt x="394" y="589"/>
                    <a:pt x="429" y="577"/>
                    <a:pt x="453" y="565"/>
                  </a:cubicBezTo>
                  <a:cubicBezTo>
                    <a:pt x="537" y="518"/>
                    <a:pt x="560" y="410"/>
                    <a:pt x="501" y="339"/>
                  </a:cubicBezTo>
                  <a:lnTo>
                    <a:pt x="310" y="65"/>
                  </a:lnTo>
                  <a:cubicBezTo>
                    <a:pt x="282" y="22"/>
                    <a:pt x="232" y="1"/>
                    <a:pt x="1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6" name="Google Shape;13016;p67"/>
            <p:cNvSpPr/>
            <p:nvPr/>
          </p:nvSpPr>
          <p:spPr>
            <a:xfrm>
              <a:off x="2954701" y="3520466"/>
              <a:ext cx="39264" cy="49056"/>
            </a:xfrm>
            <a:custGeom>
              <a:rect b="b" l="l" r="r" t="t"/>
              <a:pathLst>
                <a:path extrusionOk="0" h="1533" w="1227">
                  <a:moveTo>
                    <a:pt x="178" y="1"/>
                  </a:moveTo>
                  <a:cubicBezTo>
                    <a:pt x="147" y="1"/>
                    <a:pt x="114" y="7"/>
                    <a:pt x="84" y="20"/>
                  </a:cubicBezTo>
                  <a:cubicBezTo>
                    <a:pt x="12" y="68"/>
                    <a:pt x="0" y="175"/>
                    <a:pt x="48" y="246"/>
                  </a:cubicBezTo>
                  <a:lnTo>
                    <a:pt x="893" y="1449"/>
                  </a:lnTo>
                  <a:cubicBezTo>
                    <a:pt x="929" y="1497"/>
                    <a:pt x="989" y="1532"/>
                    <a:pt x="1024" y="1532"/>
                  </a:cubicBezTo>
                  <a:cubicBezTo>
                    <a:pt x="1060" y="1532"/>
                    <a:pt x="1084" y="1508"/>
                    <a:pt x="1120" y="1497"/>
                  </a:cubicBezTo>
                  <a:cubicBezTo>
                    <a:pt x="1203" y="1437"/>
                    <a:pt x="1227" y="1354"/>
                    <a:pt x="1167" y="1270"/>
                  </a:cubicBezTo>
                  <a:lnTo>
                    <a:pt x="310" y="68"/>
                  </a:lnTo>
                  <a:cubicBezTo>
                    <a:pt x="287" y="22"/>
                    <a:pt x="235"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17" name="Google Shape;13017;p67"/>
          <p:cNvGrpSpPr/>
          <p:nvPr/>
        </p:nvGrpSpPr>
        <p:grpSpPr>
          <a:xfrm>
            <a:off x="2236525" y="3353202"/>
            <a:ext cx="304832" cy="356512"/>
            <a:chOff x="2236525" y="3353202"/>
            <a:chExt cx="304832" cy="356512"/>
          </a:xfrm>
        </p:grpSpPr>
        <p:sp>
          <p:nvSpPr>
            <p:cNvPr id="13018" name="Google Shape;13018;p67"/>
            <p:cNvSpPr/>
            <p:nvPr/>
          </p:nvSpPr>
          <p:spPr>
            <a:xfrm>
              <a:off x="2236525" y="3353202"/>
              <a:ext cx="304832" cy="356512"/>
            </a:xfrm>
            <a:custGeom>
              <a:rect b="b" l="l" r="r" t="t"/>
              <a:pathLst>
                <a:path extrusionOk="0" h="11141" w="9526">
                  <a:moveTo>
                    <a:pt x="4239" y="413"/>
                  </a:moveTo>
                  <a:cubicBezTo>
                    <a:pt x="4525" y="616"/>
                    <a:pt x="5120" y="1128"/>
                    <a:pt x="5275" y="1675"/>
                  </a:cubicBezTo>
                  <a:cubicBezTo>
                    <a:pt x="5358" y="1997"/>
                    <a:pt x="5156" y="2342"/>
                    <a:pt x="4989" y="2533"/>
                  </a:cubicBezTo>
                  <a:cubicBezTo>
                    <a:pt x="4894" y="2116"/>
                    <a:pt x="4775" y="1699"/>
                    <a:pt x="4644" y="1282"/>
                  </a:cubicBezTo>
                  <a:cubicBezTo>
                    <a:pt x="4625" y="1209"/>
                    <a:pt x="4564" y="1163"/>
                    <a:pt x="4498" y="1163"/>
                  </a:cubicBezTo>
                  <a:cubicBezTo>
                    <a:pt x="4479" y="1163"/>
                    <a:pt x="4460" y="1167"/>
                    <a:pt x="4441" y="1175"/>
                  </a:cubicBezTo>
                  <a:cubicBezTo>
                    <a:pt x="4346" y="1199"/>
                    <a:pt x="4298" y="1294"/>
                    <a:pt x="4334" y="1378"/>
                  </a:cubicBezTo>
                  <a:cubicBezTo>
                    <a:pt x="4465" y="1782"/>
                    <a:pt x="4572" y="2211"/>
                    <a:pt x="4679" y="2628"/>
                  </a:cubicBezTo>
                  <a:cubicBezTo>
                    <a:pt x="4441" y="2568"/>
                    <a:pt x="4060" y="2366"/>
                    <a:pt x="3977" y="2021"/>
                  </a:cubicBezTo>
                  <a:cubicBezTo>
                    <a:pt x="3822" y="1473"/>
                    <a:pt x="4108" y="735"/>
                    <a:pt x="4239" y="413"/>
                  </a:cubicBezTo>
                  <a:close/>
                  <a:moveTo>
                    <a:pt x="2824" y="3117"/>
                  </a:moveTo>
                  <a:cubicBezTo>
                    <a:pt x="3186" y="3117"/>
                    <a:pt x="3616" y="3172"/>
                    <a:pt x="3929" y="3378"/>
                  </a:cubicBezTo>
                  <a:cubicBezTo>
                    <a:pt x="4203" y="3556"/>
                    <a:pt x="4298" y="3926"/>
                    <a:pt x="4298" y="4164"/>
                  </a:cubicBezTo>
                  <a:cubicBezTo>
                    <a:pt x="3810" y="3747"/>
                    <a:pt x="3382" y="3556"/>
                    <a:pt x="3346" y="3556"/>
                  </a:cubicBezTo>
                  <a:cubicBezTo>
                    <a:pt x="3324" y="3547"/>
                    <a:pt x="3301" y="3543"/>
                    <a:pt x="3279" y="3543"/>
                  </a:cubicBezTo>
                  <a:cubicBezTo>
                    <a:pt x="3218" y="3543"/>
                    <a:pt x="3161" y="3578"/>
                    <a:pt x="3143" y="3640"/>
                  </a:cubicBezTo>
                  <a:cubicBezTo>
                    <a:pt x="3096" y="3723"/>
                    <a:pt x="3143" y="3818"/>
                    <a:pt x="3215" y="3854"/>
                  </a:cubicBezTo>
                  <a:cubicBezTo>
                    <a:pt x="3215" y="3854"/>
                    <a:pt x="3667" y="4045"/>
                    <a:pt x="4144" y="4473"/>
                  </a:cubicBezTo>
                  <a:cubicBezTo>
                    <a:pt x="4011" y="4547"/>
                    <a:pt x="3795" y="4621"/>
                    <a:pt x="3580" y="4621"/>
                  </a:cubicBezTo>
                  <a:cubicBezTo>
                    <a:pt x="3448" y="4621"/>
                    <a:pt x="3316" y="4593"/>
                    <a:pt x="3203" y="4521"/>
                  </a:cubicBezTo>
                  <a:cubicBezTo>
                    <a:pt x="2715" y="4211"/>
                    <a:pt x="2417" y="3497"/>
                    <a:pt x="2310" y="3152"/>
                  </a:cubicBezTo>
                  <a:cubicBezTo>
                    <a:pt x="2438" y="3135"/>
                    <a:pt x="2620" y="3117"/>
                    <a:pt x="2824" y="3117"/>
                  </a:cubicBezTo>
                  <a:close/>
                  <a:moveTo>
                    <a:pt x="7192" y="3818"/>
                  </a:moveTo>
                  <a:cubicBezTo>
                    <a:pt x="7549" y="3818"/>
                    <a:pt x="7894" y="3878"/>
                    <a:pt x="8084" y="3937"/>
                  </a:cubicBezTo>
                  <a:cubicBezTo>
                    <a:pt x="7918" y="4259"/>
                    <a:pt x="7549" y="4938"/>
                    <a:pt x="7025" y="5176"/>
                  </a:cubicBezTo>
                  <a:cubicBezTo>
                    <a:pt x="6928" y="5224"/>
                    <a:pt x="6828" y="5241"/>
                    <a:pt x="6734" y="5241"/>
                  </a:cubicBezTo>
                  <a:cubicBezTo>
                    <a:pt x="6594" y="5241"/>
                    <a:pt x="6467" y="5204"/>
                    <a:pt x="6382" y="5176"/>
                  </a:cubicBezTo>
                  <a:cubicBezTo>
                    <a:pt x="6263" y="5128"/>
                    <a:pt x="6179" y="5092"/>
                    <a:pt x="6120" y="5033"/>
                  </a:cubicBezTo>
                  <a:cubicBezTo>
                    <a:pt x="6179" y="4985"/>
                    <a:pt x="6239" y="4938"/>
                    <a:pt x="6310" y="4890"/>
                  </a:cubicBezTo>
                  <a:cubicBezTo>
                    <a:pt x="6382" y="4854"/>
                    <a:pt x="6418" y="4747"/>
                    <a:pt x="6358" y="4676"/>
                  </a:cubicBezTo>
                  <a:cubicBezTo>
                    <a:pt x="6328" y="4624"/>
                    <a:pt x="6276" y="4595"/>
                    <a:pt x="6223" y="4595"/>
                  </a:cubicBezTo>
                  <a:cubicBezTo>
                    <a:pt x="6191" y="4595"/>
                    <a:pt x="6159" y="4606"/>
                    <a:pt x="6132" y="4628"/>
                  </a:cubicBezTo>
                  <a:cubicBezTo>
                    <a:pt x="6084" y="4652"/>
                    <a:pt x="6049" y="4688"/>
                    <a:pt x="5989" y="4735"/>
                  </a:cubicBezTo>
                  <a:cubicBezTo>
                    <a:pt x="6001" y="4473"/>
                    <a:pt x="6144" y="4104"/>
                    <a:pt x="6441" y="3961"/>
                  </a:cubicBezTo>
                  <a:cubicBezTo>
                    <a:pt x="6668" y="3854"/>
                    <a:pt x="6918" y="3818"/>
                    <a:pt x="7192" y="3818"/>
                  </a:cubicBezTo>
                  <a:close/>
                  <a:moveTo>
                    <a:pt x="2605" y="5627"/>
                  </a:moveTo>
                  <a:cubicBezTo>
                    <a:pt x="2832" y="5627"/>
                    <a:pt x="3055" y="5651"/>
                    <a:pt x="3262" y="5711"/>
                  </a:cubicBezTo>
                  <a:cubicBezTo>
                    <a:pt x="3703" y="5842"/>
                    <a:pt x="3977" y="6235"/>
                    <a:pt x="4096" y="6462"/>
                  </a:cubicBezTo>
                  <a:cubicBezTo>
                    <a:pt x="4203" y="6664"/>
                    <a:pt x="4274" y="6854"/>
                    <a:pt x="4286" y="7021"/>
                  </a:cubicBezTo>
                  <a:cubicBezTo>
                    <a:pt x="4215" y="6974"/>
                    <a:pt x="4155" y="6938"/>
                    <a:pt x="4084" y="6890"/>
                  </a:cubicBezTo>
                  <a:cubicBezTo>
                    <a:pt x="3667" y="6664"/>
                    <a:pt x="3155" y="6485"/>
                    <a:pt x="2548" y="6366"/>
                  </a:cubicBezTo>
                  <a:cubicBezTo>
                    <a:pt x="2540" y="6365"/>
                    <a:pt x="2532" y="6365"/>
                    <a:pt x="2524" y="6365"/>
                  </a:cubicBezTo>
                  <a:cubicBezTo>
                    <a:pt x="2439" y="6365"/>
                    <a:pt x="2368" y="6421"/>
                    <a:pt x="2358" y="6497"/>
                  </a:cubicBezTo>
                  <a:cubicBezTo>
                    <a:pt x="2322" y="6593"/>
                    <a:pt x="2381" y="6676"/>
                    <a:pt x="2477" y="6700"/>
                  </a:cubicBezTo>
                  <a:cubicBezTo>
                    <a:pt x="2977" y="6795"/>
                    <a:pt x="3703" y="6997"/>
                    <a:pt x="4227" y="7378"/>
                  </a:cubicBezTo>
                  <a:cubicBezTo>
                    <a:pt x="4144" y="7509"/>
                    <a:pt x="3941" y="7688"/>
                    <a:pt x="3691" y="7831"/>
                  </a:cubicBezTo>
                  <a:cubicBezTo>
                    <a:pt x="3524" y="7919"/>
                    <a:pt x="3248" y="8039"/>
                    <a:pt x="2938" y="8039"/>
                  </a:cubicBezTo>
                  <a:cubicBezTo>
                    <a:pt x="2827" y="8039"/>
                    <a:pt x="2712" y="8023"/>
                    <a:pt x="2596" y="7986"/>
                  </a:cubicBezTo>
                  <a:cubicBezTo>
                    <a:pt x="1596" y="7688"/>
                    <a:pt x="762" y="6545"/>
                    <a:pt x="476" y="6128"/>
                  </a:cubicBezTo>
                  <a:cubicBezTo>
                    <a:pt x="843" y="5978"/>
                    <a:pt x="1752" y="5627"/>
                    <a:pt x="2605" y="5627"/>
                  </a:cubicBezTo>
                  <a:close/>
                  <a:moveTo>
                    <a:pt x="7656" y="7009"/>
                  </a:moveTo>
                  <a:cubicBezTo>
                    <a:pt x="8251" y="7009"/>
                    <a:pt x="8811" y="7128"/>
                    <a:pt x="9097" y="7200"/>
                  </a:cubicBezTo>
                  <a:cubicBezTo>
                    <a:pt x="8930" y="7616"/>
                    <a:pt x="8323" y="8759"/>
                    <a:pt x="7477" y="9164"/>
                  </a:cubicBezTo>
                  <a:cubicBezTo>
                    <a:pt x="7322" y="9236"/>
                    <a:pt x="7156" y="9271"/>
                    <a:pt x="7001" y="9271"/>
                  </a:cubicBezTo>
                  <a:cubicBezTo>
                    <a:pt x="6537" y="9271"/>
                    <a:pt x="6072" y="9033"/>
                    <a:pt x="5894" y="8843"/>
                  </a:cubicBezTo>
                  <a:cubicBezTo>
                    <a:pt x="6465" y="8462"/>
                    <a:pt x="7239" y="8033"/>
                    <a:pt x="8108" y="7783"/>
                  </a:cubicBezTo>
                  <a:cubicBezTo>
                    <a:pt x="8204" y="7747"/>
                    <a:pt x="8251" y="7664"/>
                    <a:pt x="8215" y="7569"/>
                  </a:cubicBezTo>
                  <a:cubicBezTo>
                    <a:pt x="8197" y="7505"/>
                    <a:pt x="8136" y="7462"/>
                    <a:pt x="8071" y="7462"/>
                  </a:cubicBezTo>
                  <a:cubicBezTo>
                    <a:pt x="8052" y="7462"/>
                    <a:pt x="8032" y="7465"/>
                    <a:pt x="8013" y="7474"/>
                  </a:cubicBezTo>
                  <a:cubicBezTo>
                    <a:pt x="7132" y="7724"/>
                    <a:pt x="6358" y="8140"/>
                    <a:pt x="5775" y="8509"/>
                  </a:cubicBezTo>
                  <a:cubicBezTo>
                    <a:pt x="5787" y="8128"/>
                    <a:pt x="6013" y="7450"/>
                    <a:pt x="6525" y="7212"/>
                  </a:cubicBezTo>
                  <a:cubicBezTo>
                    <a:pt x="6858" y="7057"/>
                    <a:pt x="7263" y="7009"/>
                    <a:pt x="7656" y="7009"/>
                  </a:cubicBezTo>
                  <a:close/>
                  <a:moveTo>
                    <a:pt x="4166" y="1"/>
                  </a:moveTo>
                  <a:cubicBezTo>
                    <a:pt x="4147" y="1"/>
                    <a:pt x="4128" y="3"/>
                    <a:pt x="4108" y="8"/>
                  </a:cubicBezTo>
                  <a:cubicBezTo>
                    <a:pt x="4060" y="20"/>
                    <a:pt x="4036" y="56"/>
                    <a:pt x="4001" y="80"/>
                  </a:cubicBezTo>
                  <a:cubicBezTo>
                    <a:pt x="3977" y="127"/>
                    <a:pt x="3393" y="1247"/>
                    <a:pt x="3620" y="2092"/>
                  </a:cubicBezTo>
                  <a:cubicBezTo>
                    <a:pt x="3751" y="2628"/>
                    <a:pt x="4346" y="2925"/>
                    <a:pt x="4703" y="2961"/>
                  </a:cubicBezTo>
                  <a:cubicBezTo>
                    <a:pt x="4822" y="3592"/>
                    <a:pt x="4917" y="4247"/>
                    <a:pt x="4941" y="4902"/>
                  </a:cubicBezTo>
                  <a:cubicBezTo>
                    <a:pt x="4810" y="4723"/>
                    <a:pt x="4679" y="4568"/>
                    <a:pt x="4536" y="4426"/>
                  </a:cubicBezTo>
                  <a:cubicBezTo>
                    <a:pt x="4644" y="4092"/>
                    <a:pt x="4536" y="3402"/>
                    <a:pt x="4048" y="3092"/>
                  </a:cubicBezTo>
                  <a:cubicBezTo>
                    <a:pt x="3663" y="2851"/>
                    <a:pt x="3161" y="2790"/>
                    <a:pt x="2752" y="2790"/>
                  </a:cubicBezTo>
                  <a:cubicBezTo>
                    <a:pt x="2353" y="2790"/>
                    <a:pt x="2042" y="2848"/>
                    <a:pt x="2012" y="2854"/>
                  </a:cubicBezTo>
                  <a:cubicBezTo>
                    <a:pt x="1965" y="2866"/>
                    <a:pt x="1917" y="2878"/>
                    <a:pt x="1905" y="2925"/>
                  </a:cubicBezTo>
                  <a:cubicBezTo>
                    <a:pt x="1881" y="2973"/>
                    <a:pt x="1881" y="3021"/>
                    <a:pt x="1893" y="3056"/>
                  </a:cubicBezTo>
                  <a:cubicBezTo>
                    <a:pt x="1905" y="3104"/>
                    <a:pt x="2239" y="4307"/>
                    <a:pt x="2989" y="4783"/>
                  </a:cubicBezTo>
                  <a:cubicBezTo>
                    <a:pt x="3167" y="4890"/>
                    <a:pt x="3370" y="4938"/>
                    <a:pt x="3560" y="4938"/>
                  </a:cubicBezTo>
                  <a:cubicBezTo>
                    <a:pt x="3858" y="4938"/>
                    <a:pt x="4155" y="4830"/>
                    <a:pt x="4334" y="4699"/>
                  </a:cubicBezTo>
                  <a:cubicBezTo>
                    <a:pt x="4560" y="4938"/>
                    <a:pt x="4775" y="5235"/>
                    <a:pt x="4953" y="5592"/>
                  </a:cubicBezTo>
                  <a:cubicBezTo>
                    <a:pt x="4977" y="6259"/>
                    <a:pt x="4929" y="6926"/>
                    <a:pt x="4858" y="7605"/>
                  </a:cubicBezTo>
                  <a:cubicBezTo>
                    <a:pt x="4775" y="7486"/>
                    <a:pt x="4679" y="7378"/>
                    <a:pt x="4572" y="7271"/>
                  </a:cubicBezTo>
                  <a:cubicBezTo>
                    <a:pt x="4644" y="6747"/>
                    <a:pt x="4179" y="5664"/>
                    <a:pt x="3310" y="5402"/>
                  </a:cubicBezTo>
                  <a:cubicBezTo>
                    <a:pt x="3067" y="5331"/>
                    <a:pt x="2797" y="5294"/>
                    <a:pt x="2503" y="5294"/>
                  </a:cubicBezTo>
                  <a:cubicBezTo>
                    <a:pt x="2108" y="5294"/>
                    <a:pt x="1669" y="5361"/>
                    <a:pt x="1191" y="5497"/>
                  </a:cubicBezTo>
                  <a:cubicBezTo>
                    <a:pt x="584" y="5676"/>
                    <a:pt x="131" y="5890"/>
                    <a:pt x="107" y="5902"/>
                  </a:cubicBezTo>
                  <a:cubicBezTo>
                    <a:pt x="60" y="5914"/>
                    <a:pt x="36" y="5962"/>
                    <a:pt x="12" y="6009"/>
                  </a:cubicBezTo>
                  <a:cubicBezTo>
                    <a:pt x="0" y="6057"/>
                    <a:pt x="12" y="6092"/>
                    <a:pt x="36" y="6140"/>
                  </a:cubicBezTo>
                  <a:cubicBezTo>
                    <a:pt x="48" y="6152"/>
                    <a:pt x="298" y="6593"/>
                    <a:pt x="715" y="7069"/>
                  </a:cubicBezTo>
                  <a:cubicBezTo>
                    <a:pt x="1286" y="7724"/>
                    <a:pt x="1858" y="8140"/>
                    <a:pt x="2429" y="8295"/>
                  </a:cubicBezTo>
                  <a:cubicBezTo>
                    <a:pt x="2572" y="8343"/>
                    <a:pt x="2715" y="8355"/>
                    <a:pt x="2846" y="8355"/>
                  </a:cubicBezTo>
                  <a:cubicBezTo>
                    <a:pt x="3227" y="8355"/>
                    <a:pt x="3572" y="8212"/>
                    <a:pt x="3763" y="8105"/>
                  </a:cubicBezTo>
                  <a:cubicBezTo>
                    <a:pt x="4036" y="7962"/>
                    <a:pt x="4263" y="7783"/>
                    <a:pt x="4394" y="7581"/>
                  </a:cubicBezTo>
                  <a:cubicBezTo>
                    <a:pt x="4560" y="7759"/>
                    <a:pt x="4691" y="7962"/>
                    <a:pt x="4751" y="8200"/>
                  </a:cubicBezTo>
                  <a:cubicBezTo>
                    <a:pt x="4679" y="8652"/>
                    <a:pt x="4584" y="9093"/>
                    <a:pt x="4501" y="9462"/>
                  </a:cubicBezTo>
                  <a:cubicBezTo>
                    <a:pt x="4334" y="10164"/>
                    <a:pt x="4155" y="10676"/>
                    <a:pt x="4048" y="10915"/>
                  </a:cubicBezTo>
                  <a:cubicBezTo>
                    <a:pt x="4024" y="11010"/>
                    <a:pt x="4048" y="11093"/>
                    <a:pt x="4144" y="11129"/>
                  </a:cubicBezTo>
                  <a:cubicBezTo>
                    <a:pt x="4155" y="11141"/>
                    <a:pt x="4179" y="11141"/>
                    <a:pt x="4203" y="11141"/>
                  </a:cubicBezTo>
                  <a:cubicBezTo>
                    <a:pt x="4263" y="11141"/>
                    <a:pt x="4322" y="11093"/>
                    <a:pt x="4346" y="11034"/>
                  </a:cubicBezTo>
                  <a:cubicBezTo>
                    <a:pt x="4358" y="11010"/>
                    <a:pt x="4572" y="10474"/>
                    <a:pt x="4798" y="9569"/>
                  </a:cubicBezTo>
                  <a:cubicBezTo>
                    <a:pt x="4882" y="9474"/>
                    <a:pt x="5132" y="9248"/>
                    <a:pt x="5525" y="8986"/>
                  </a:cubicBezTo>
                  <a:cubicBezTo>
                    <a:pt x="5763" y="9271"/>
                    <a:pt x="6322" y="9569"/>
                    <a:pt x="6894" y="9569"/>
                  </a:cubicBezTo>
                  <a:cubicBezTo>
                    <a:pt x="7096" y="9569"/>
                    <a:pt x="7311" y="9521"/>
                    <a:pt x="7501" y="9426"/>
                  </a:cubicBezTo>
                  <a:cubicBezTo>
                    <a:pt x="8680" y="8879"/>
                    <a:pt x="9382" y="7188"/>
                    <a:pt x="9406" y="7105"/>
                  </a:cubicBezTo>
                  <a:cubicBezTo>
                    <a:pt x="9525" y="7093"/>
                    <a:pt x="9525" y="7057"/>
                    <a:pt x="9501" y="7009"/>
                  </a:cubicBezTo>
                  <a:cubicBezTo>
                    <a:pt x="9478" y="6962"/>
                    <a:pt x="9442" y="6938"/>
                    <a:pt x="9394" y="6914"/>
                  </a:cubicBezTo>
                  <a:cubicBezTo>
                    <a:pt x="9347" y="6898"/>
                    <a:pt x="8553" y="6656"/>
                    <a:pt x="7680" y="6656"/>
                  </a:cubicBezTo>
                  <a:cubicBezTo>
                    <a:pt x="7239" y="6656"/>
                    <a:pt x="6778" y="6718"/>
                    <a:pt x="6382" y="6902"/>
                  </a:cubicBezTo>
                  <a:cubicBezTo>
                    <a:pt x="5668" y="7247"/>
                    <a:pt x="5370" y="8200"/>
                    <a:pt x="5465" y="8700"/>
                  </a:cubicBezTo>
                  <a:cubicBezTo>
                    <a:pt x="5275" y="8843"/>
                    <a:pt x="5120" y="8962"/>
                    <a:pt x="4989" y="9057"/>
                  </a:cubicBezTo>
                  <a:cubicBezTo>
                    <a:pt x="5048" y="8783"/>
                    <a:pt x="5108" y="8450"/>
                    <a:pt x="5156" y="8105"/>
                  </a:cubicBezTo>
                  <a:cubicBezTo>
                    <a:pt x="5239" y="7486"/>
                    <a:pt x="5298" y="6854"/>
                    <a:pt x="5310" y="6235"/>
                  </a:cubicBezTo>
                  <a:cubicBezTo>
                    <a:pt x="5334" y="6164"/>
                    <a:pt x="5429" y="5700"/>
                    <a:pt x="5846" y="5247"/>
                  </a:cubicBezTo>
                  <a:cubicBezTo>
                    <a:pt x="5953" y="5342"/>
                    <a:pt x="6108" y="5414"/>
                    <a:pt x="6251" y="5473"/>
                  </a:cubicBezTo>
                  <a:cubicBezTo>
                    <a:pt x="6406" y="5533"/>
                    <a:pt x="6560" y="5569"/>
                    <a:pt x="6715" y="5569"/>
                  </a:cubicBezTo>
                  <a:cubicBezTo>
                    <a:pt x="6858" y="5569"/>
                    <a:pt x="7013" y="5533"/>
                    <a:pt x="7144" y="5473"/>
                  </a:cubicBezTo>
                  <a:cubicBezTo>
                    <a:pt x="7954" y="5104"/>
                    <a:pt x="8430" y="3937"/>
                    <a:pt x="8454" y="3902"/>
                  </a:cubicBezTo>
                  <a:cubicBezTo>
                    <a:pt x="8465" y="3854"/>
                    <a:pt x="8465" y="3806"/>
                    <a:pt x="8454" y="3759"/>
                  </a:cubicBezTo>
                  <a:cubicBezTo>
                    <a:pt x="8442" y="3723"/>
                    <a:pt x="8394" y="3687"/>
                    <a:pt x="8346" y="3676"/>
                  </a:cubicBezTo>
                  <a:cubicBezTo>
                    <a:pt x="8322" y="3660"/>
                    <a:pt x="7769" y="3489"/>
                    <a:pt x="7167" y="3489"/>
                  </a:cubicBezTo>
                  <a:cubicBezTo>
                    <a:pt x="6870" y="3489"/>
                    <a:pt x="6562" y="3530"/>
                    <a:pt x="6299" y="3652"/>
                  </a:cubicBezTo>
                  <a:cubicBezTo>
                    <a:pt x="5751" y="3914"/>
                    <a:pt x="5572" y="4640"/>
                    <a:pt x="5656" y="4985"/>
                  </a:cubicBezTo>
                  <a:cubicBezTo>
                    <a:pt x="5525" y="5116"/>
                    <a:pt x="5406" y="5259"/>
                    <a:pt x="5310" y="5402"/>
                  </a:cubicBezTo>
                  <a:cubicBezTo>
                    <a:pt x="5310" y="5259"/>
                    <a:pt x="5298" y="5128"/>
                    <a:pt x="5298" y="4997"/>
                  </a:cubicBezTo>
                  <a:cubicBezTo>
                    <a:pt x="5263" y="4283"/>
                    <a:pt x="5179" y="3568"/>
                    <a:pt x="5048" y="2878"/>
                  </a:cubicBezTo>
                  <a:cubicBezTo>
                    <a:pt x="5358" y="2675"/>
                    <a:pt x="5715" y="2128"/>
                    <a:pt x="5560" y="1592"/>
                  </a:cubicBezTo>
                  <a:cubicBezTo>
                    <a:pt x="5346" y="723"/>
                    <a:pt x="4286" y="56"/>
                    <a:pt x="4239" y="20"/>
                  </a:cubicBezTo>
                  <a:cubicBezTo>
                    <a:pt x="4218" y="6"/>
                    <a:pt x="4193" y="1"/>
                    <a:pt x="4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19" name="Google Shape;13019;p67"/>
            <p:cNvSpPr/>
            <p:nvPr/>
          </p:nvSpPr>
          <p:spPr>
            <a:xfrm>
              <a:off x="2283373" y="3553106"/>
              <a:ext cx="16416" cy="11072"/>
            </a:xfrm>
            <a:custGeom>
              <a:rect b="b" l="l" r="r" t="t"/>
              <a:pathLst>
                <a:path extrusionOk="0" h="346" w="513">
                  <a:moveTo>
                    <a:pt x="179" y="0"/>
                  </a:moveTo>
                  <a:cubicBezTo>
                    <a:pt x="84" y="0"/>
                    <a:pt x="13" y="60"/>
                    <a:pt x="1" y="155"/>
                  </a:cubicBezTo>
                  <a:cubicBezTo>
                    <a:pt x="1" y="238"/>
                    <a:pt x="60" y="310"/>
                    <a:pt x="143" y="334"/>
                  </a:cubicBezTo>
                  <a:cubicBezTo>
                    <a:pt x="143" y="334"/>
                    <a:pt x="203" y="334"/>
                    <a:pt x="322" y="346"/>
                  </a:cubicBezTo>
                  <a:lnTo>
                    <a:pt x="334" y="346"/>
                  </a:lnTo>
                  <a:cubicBezTo>
                    <a:pt x="429" y="346"/>
                    <a:pt x="489" y="286"/>
                    <a:pt x="501" y="191"/>
                  </a:cubicBezTo>
                  <a:cubicBezTo>
                    <a:pt x="513" y="107"/>
                    <a:pt x="453" y="36"/>
                    <a:pt x="370" y="12"/>
                  </a:cubicBezTo>
                  <a:cubicBezTo>
                    <a:pt x="251" y="0"/>
                    <a:pt x="191"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0" name="Google Shape;13020;p67"/>
            <p:cNvSpPr/>
            <p:nvPr/>
          </p:nvSpPr>
          <p:spPr>
            <a:xfrm>
              <a:off x="2449485" y="3488658"/>
              <a:ext cx="17184" cy="12288"/>
            </a:xfrm>
            <a:custGeom>
              <a:rect b="b" l="l" r="r" t="t"/>
              <a:pathLst>
                <a:path extrusionOk="0" h="384" w="537">
                  <a:moveTo>
                    <a:pt x="348" y="0"/>
                  </a:moveTo>
                  <a:cubicBezTo>
                    <a:pt x="339" y="0"/>
                    <a:pt x="331" y="1"/>
                    <a:pt x="322" y="2"/>
                  </a:cubicBezTo>
                  <a:cubicBezTo>
                    <a:pt x="251" y="26"/>
                    <a:pt x="191" y="50"/>
                    <a:pt x="132" y="62"/>
                  </a:cubicBezTo>
                  <a:cubicBezTo>
                    <a:pt x="48" y="97"/>
                    <a:pt x="1" y="181"/>
                    <a:pt x="25" y="276"/>
                  </a:cubicBezTo>
                  <a:cubicBezTo>
                    <a:pt x="60" y="347"/>
                    <a:pt x="120" y="383"/>
                    <a:pt x="179" y="383"/>
                  </a:cubicBezTo>
                  <a:cubicBezTo>
                    <a:pt x="191" y="383"/>
                    <a:pt x="203" y="383"/>
                    <a:pt x="227" y="359"/>
                  </a:cubicBezTo>
                  <a:cubicBezTo>
                    <a:pt x="286" y="347"/>
                    <a:pt x="346" y="324"/>
                    <a:pt x="406" y="300"/>
                  </a:cubicBezTo>
                  <a:cubicBezTo>
                    <a:pt x="489" y="300"/>
                    <a:pt x="537" y="216"/>
                    <a:pt x="525" y="121"/>
                  </a:cubicBezTo>
                  <a:cubicBezTo>
                    <a:pt x="493" y="46"/>
                    <a:pt x="422" y="0"/>
                    <a:pt x="3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1" name="Google Shape;13021;p67"/>
          <p:cNvGrpSpPr/>
          <p:nvPr/>
        </p:nvGrpSpPr>
        <p:grpSpPr>
          <a:xfrm>
            <a:off x="3910637" y="3352690"/>
            <a:ext cx="256800" cy="357024"/>
            <a:chOff x="3910637" y="3352690"/>
            <a:chExt cx="256800" cy="357024"/>
          </a:xfrm>
        </p:grpSpPr>
        <p:sp>
          <p:nvSpPr>
            <p:cNvPr id="13022" name="Google Shape;13022;p67"/>
            <p:cNvSpPr/>
            <p:nvPr/>
          </p:nvSpPr>
          <p:spPr>
            <a:xfrm>
              <a:off x="3910637" y="3352690"/>
              <a:ext cx="256800" cy="357024"/>
            </a:xfrm>
            <a:custGeom>
              <a:rect b="b" l="l" r="r" t="t"/>
              <a:pathLst>
                <a:path extrusionOk="0" h="11157" w="8025">
                  <a:moveTo>
                    <a:pt x="4001" y="310"/>
                  </a:moveTo>
                  <a:cubicBezTo>
                    <a:pt x="4596" y="310"/>
                    <a:pt x="5144" y="608"/>
                    <a:pt x="5477" y="1120"/>
                  </a:cubicBezTo>
                  <a:cubicBezTo>
                    <a:pt x="5501" y="1155"/>
                    <a:pt x="5560" y="1191"/>
                    <a:pt x="5608" y="1191"/>
                  </a:cubicBezTo>
                  <a:lnTo>
                    <a:pt x="5656" y="1191"/>
                  </a:lnTo>
                  <a:cubicBezTo>
                    <a:pt x="6668" y="1191"/>
                    <a:pt x="7501" y="2025"/>
                    <a:pt x="7501" y="3037"/>
                  </a:cubicBezTo>
                  <a:cubicBezTo>
                    <a:pt x="7501" y="3346"/>
                    <a:pt x="7418" y="3656"/>
                    <a:pt x="7263" y="3930"/>
                  </a:cubicBezTo>
                  <a:lnTo>
                    <a:pt x="7215" y="3882"/>
                  </a:lnTo>
                  <a:cubicBezTo>
                    <a:pt x="7186" y="3852"/>
                    <a:pt x="7144" y="3837"/>
                    <a:pt x="7101" y="3837"/>
                  </a:cubicBezTo>
                  <a:cubicBezTo>
                    <a:pt x="7058" y="3837"/>
                    <a:pt x="7013" y="3852"/>
                    <a:pt x="6977" y="3882"/>
                  </a:cubicBezTo>
                  <a:cubicBezTo>
                    <a:pt x="6918" y="3942"/>
                    <a:pt x="6918" y="4049"/>
                    <a:pt x="6977" y="4120"/>
                  </a:cubicBezTo>
                  <a:cubicBezTo>
                    <a:pt x="7418" y="4549"/>
                    <a:pt x="7656" y="5132"/>
                    <a:pt x="7656" y="5763"/>
                  </a:cubicBezTo>
                  <a:cubicBezTo>
                    <a:pt x="7692" y="7025"/>
                    <a:pt x="6668" y="8049"/>
                    <a:pt x="5418" y="8049"/>
                  </a:cubicBezTo>
                  <a:cubicBezTo>
                    <a:pt x="5179" y="8049"/>
                    <a:pt x="4953" y="8025"/>
                    <a:pt x="4727" y="7942"/>
                  </a:cubicBezTo>
                  <a:lnTo>
                    <a:pt x="4715" y="7513"/>
                  </a:lnTo>
                  <a:cubicBezTo>
                    <a:pt x="4763" y="7490"/>
                    <a:pt x="4810" y="7442"/>
                    <a:pt x="4834" y="7394"/>
                  </a:cubicBezTo>
                  <a:cubicBezTo>
                    <a:pt x="4894" y="7335"/>
                    <a:pt x="4894" y="7228"/>
                    <a:pt x="4834" y="7156"/>
                  </a:cubicBezTo>
                  <a:cubicBezTo>
                    <a:pt x="4804" y="7126"/>
                    <a:pt x="4763" y="7112"/>
                    <a:pt x="4720" y="7112"/>
                  </a:cubicBezTo>
                  <a:cubicBezTo>
                    <a:pt x="4676" y="7112"/>
                    <a:pt x="4632" y="7126"/>
                    <a:pt x="4596" y="7156"/>
                  </a:cubicBezTo>
                  <a:cubicBezTo>
                    <a:pt x="4382" y="7371"/>
                    <a:pt x="4120" y="7466"/>
                    <a:pt x="3834" y="7466"/>
                  </a:cubicBezTo>
                  <a:cubicBezTo>
                    <a:pt x="3667" y="7466"/>
                    <a:pt x="3524" y="7442"/>
                    <a:pt x="3370" y="7371"/>
                  </a:cubicBezTo>
                  <a:cubicBezTo>
                    <a:pt x="3350" y="7357"/>
                    <a:pt x="3327" y="7351"/>
                    <a:pt x="3304" y="7351"/>
                  </a:cubicBezTo>
                  <a:cubicBezTo>
                    <a:pt x="3244" y="7351"/>
                    <a:pt x="3181" y="7390"/>
                    <a:pt x="3155" y="7442"/>
                  </a:cubicBezTo>
                  <a:cubicBezTo>
                    <a:pt x="3108" y="7513"/>
                    <a:pt x="3155" y="7621"/>
                    <a:pt x="3227" y="7668"/>
                  </a:cubicBezTo>
                  <a:cubicBezTo>
                    <a:pt x="3358" y="7728"/>
                    <a:pt x="3489" y="7763"/>
                    <a:pt x="3644" y="7787"/>
                  </a:cubicBezTo>
                  <a:lnTo>
                    <a:pt x="3608" y="8347"/>
                  </a:lnTo>
                  <a:cubicBezTo>
                    <a:pt x="3513" y="8359"/>
                    <a:pt x="3405" y="8359"/>
                    <a:pt x="3298" y="8359"/>
                  </a:cubicBezTo>
                  <a:cubicBezTo>
                    <a:pt x="2036" y="8359"/>
                    <a:pt x="1024" y="7335"/>
                    <a:pt x="1024" y="6085"/>
                  </a:cubicBezTo>
                  <a:cubicBezTo>
                    <a:pt x="1024" y="6013"/>
                    <a:pt x="1024" y="5942"/>
                    <a:pt x="1036" y="5858"/>
                  </a:cubicBezTo>
                  <a:cubicBezTo>
                    <a:pt x="1036" y="5823"/>
                    <a:pt x="1024" y="5775"/>
                    <a:pt x="988" y="5739"/>
                  </a:cubicBezTo>
                  <a:cubicBezTo>
                    <a:pt x="560" y="5251"/>
                    <a:pt x="322" y="4644"/>
                    <a:pt x="322" y="3989"/>
                  </a:cubicBezTo>
                  <a:cubicBezTo>
                    <a:pt x="322" y="2906"/>
                    <a:pt x="988" y="1929"/>
                    <a:pt x="1989" y="1548"/>
                  </a:cubicBezTo>
                  <a:lnTo>
                    <a:pt x="1989" y="1548"/>
                  </a:lnTo>
                  <a:cubicBezTo>
                    <a:pt x="1965" y="1656"/>
                    <a:pt x="1941" y="1775"/>
                    <a:pt x="1929" y="1870"/>
                  </a:cubicBezTo>
                  <a:cubicBezTo>
                    <a:pt x="1917" y="1965"/>
                    <a:pt x="1989" y="2037"/>
                    <a:pt x="2084" y="2048"/>
                  </a:cubicBezTo>
                  <a:lnTo>
                    <a:pt x="2096" y="2048"/>
                  </a:lnTo>
                  <a:cubicBezTo>
                    <a:pt x="2179" y="2048"/>
                    <a:pt x="2239" y="1989"/>
                    <a:pt x="2262" y="1906"/>
                  </a:cubicBezTo>
                  <a:cubicBezTo>
                    <a:pt x="2274" y="1715"/>
                    <a:pt x="2322" y="1536"/>
                    <a:pt x="2393" y="1370"/>
                  </a:cubicBezTo>
                  <a:lnTo>
                    <a:pt x="2393" y="1358"/>
                  </a:lnTo>
                  <a:cubicBezTo>
                    <a:pt x="2679" y="715"/>
                    <a:pt x="3298" y="310"/>
                    <a:pt x="4001" y="310"/>
                  </a:cubicBezTo>
                  <a:close/>
                  <a:moveTo>
                    <a:pt x="4394" y="7704"/>
                  </a:moveTo>
                  <a:lnTo>
                    <a:pt x="4536" y="10847"/>
                  </a:lnTo>
                  <a:lnTo>
                    <a:pt x="3834" y="10847"/>
                  </a:lnTo>
                  <a:lnTo>
                    <a:pt x="3989" y="7811"/>
                  </a:lnTo>
                  <a:cubicBezTo>
                    <a:pt x="4120" y="7799"/>
                    <a:pt x="4251" y="7763"/>
                    <a:pt x="4394" y="7704"/>
                  </a:cubicBezTo>
                  <a:close/>
                  <a:moveTo>
                    <a:pt x="4013" y="1"/>
                  </a:moveTo>
                  <a:cubicBezTo>
                    <a:pt x="3215" y="1"/>
                    <a:pt x="2501" y="465"/>
                    <a:pt x="2143" y="1155"/>
                  </a:cubicBezTo>
                  <a:cubicBezTo>
                    <a:pt x="881" y="1536"/>
                    <a:pt x="0" y="2679"/>
                    <a:pt x="0" y="4001"/>
                  </a:cubicBezTo>
                  <a:cubicBezTo>
                    <a:pt x="0" y="4704"/>
                    <a:pt x="250" y="5382"/>
                    <a:pt x="703" y="5918"/>
                  </a:cubicBezTo>
                  <a:lnTo>
                    <a:pt x="703" y="6097"/>
                  </a:lnTo>
                  <a:cubicBezTo>
                    <a:pt x="703" y="7549"/>
                    <a:pt x="1869" y="8704"/>
                    <a:pt x="3298" y="8704"/>
                  </a:cubicBezTo>
                  <a:cubicBezTo>
                    <a:pt x="3405" y="8704"/>
                    <a:pt x="3501" y="8704"/>
                    <a:pt x="3596" y="8692"/>
                  </a:cubicBezTo>
                  <a:lnTo>
                    <a:pt x="3596" y="8692"/>
                  </a:lnTo>
                  <a:lnTo>
                    <a:pt x="3501" y="10835"/>
                  </a:lnTo>
                  <a:lnTo>
                    <a:pt x="3298" y="10835"/>
                  </a:lnTo>
                  <a:cubicBezTo>
                    <a:pt x="3215" y="10835"/>
                    <a:pt x="3143" y="10907"/>
                    <a:pt x="3143" y="11002"/>
                  </a:cubicBezTo>
                  <a:cubicBezTo>
                    <a:pt x="3143" y="11085"/>
                    <a:pt x="3215" y="11157"/>
                    <a:pt x="3298" y="11157"/>
                  </a:cubicBezTo>
                  <a:lnTo>
                    <a:pt x="5048" y="11157"/>
                  </a:lnTo>
                  <a:cubicBezTo>
                    <a:pt x="5132" y="11157"/>
                    <a:pt x="5203" y="11085"/>
                    <a:pt x="5203" y="11002"/>
                  </a:cubicBezTo>
                  <a:cubicBezTo>
                    <a:pt x="5203" y="10907"/>
                    <a:pt x="5132" y="10835"/>
                    <a:pt x="5048" y="10835"/>
                  </a:cubicBezTo>
                  <a:lnTo>
                    <a:pt x="4846" y="10835"/>
                  </a:lnTo>
                  <a:lnTo>
                    <a:pt x="4715" y="8275"/>
                  </a:lnTo>
                  <a:lnTo>
                    <a:pt x="4715" y="8275"/>
                  </a:lnTo>
                  <a:cubicBezTo>
                    <a:pt x="4941" y="8335"/>
                    <a:pt x="5168" y="8359"/>
                    <a:pt x="5382" y="8359"/>
                  </a:cubicBezTo>
                  <a:cubicBezTo>
                    <a:pt x="6834" y="8359"/>
                    <a:pt x="7989" y="7192"/>
                    <a:pt x="7989" y="5763"/>
                  </a:cubicBezTo>
                  <a:cubicBezTo>
                    <a:pt x="8025" y="5204"/>
                    <a:pt x="7846" y="4656"/>
                    <a:pt x="7513" y="4215"/>
                  </a:cubicBezTo>
                  <a:cubicBezTo>
                    <a:pt x="7739" y="3870"/>
                    <a:pt x="7858" y="3465"/>
                    <a:pt x="7858" y="3049"/>
                  </a:cubicBezTo>
                  <a:cubicBezTo>
                    <a:pt x="7858" y="1858"/>
                    <a:pt x="6906" y="894"/>
                    <a:pt x="5715" y="882"/>
                  </a:cubicBezTo>
                  <a:cubicBezTo>
                    <a:pt x="5322" y="322"/>
                    <a:pt x="4691" y="1"/>
                    <a:pt x="4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3" name="Google Shape;13023;p67"/>
            <p:cNvSpPr/>
            <p:nvPr/>
          </p:nvSpPr>
          <p:spPr>
            <a:xfrm>
              <a:off x="3960909" y="3498226"/>
              <a:ext cx="60992" cy="60992"/>
            </a:xfrm>
            <a:custGeom>
              <a:rect b="b" l="l" r="r" t="t"/>
              <a:pathLst>
                <a:path extrusionOk="0" h="1906" w="1906">
                  <a:moveTo>
                    <a:pt x="168" y="1"/>
                  </a:moveTo>
                  <a:cubicBezTo>
                    <a:pt x="84" y="1"/>
                    <a:pt x="1" y="84"/>
                    <a:pt x="1" y="167"/>
                  </a:cubicBezTo>
                  <a:cubicBezTo>
                    <a:pt x="1" y="1120"/>
                    <a:pt x="775" y="1906"/>
                    <a:pt x="1751" y="1906"/>
                  </a:cubicBezTo>
                  <a:cubicBezTo>
                    <a:pt x="1834" y="1906"/>
                    <a:pt x="1906" y="1834"/>
                    <a:pt x="1906" y="1751"/>
                  </a:cubicBezTo>
                  <a:cubicBezTo>
                    <a:pt x="1906" y="1656"/>
                    <a:pt x="1834" y="1584"/>
                    <a:pt x="1751" y="1584"/>
                  </a:cubicBezTo>
                  <a:cubicBezTo>
                    <a:pt x="977" y="1584"/>
                    <a:pt x="334" y="953"/>
                    <a:pt x="334" y="167"/>
                  </a:cubicBez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4" name="Google Shape;13024;p67"/>
            <p:cNvSpPr/>
            <p:nvPr/>
          </p:nvSpPr>
          <p:spPr>
            <a:xfrm>
              <a:off x="4083981" y="3408690"/>
              <a:ext cx="44224" cy="43872"/>
            </a:xfrm>
            <a:custGeom>
              <a:rect b="b" l="l" r="r" t="t"/>
              <a:pathLst>
                <a:path extrusionOk="0" h="1371" w="1382">
                  <a:moveTo>
                    <a:pt x="167" y="1"/>
                  </a:moveTo>
                  <a:cubicBezTo>
                    <a:pt x="72" y="1"/>
                    <a:pt x="1" y="84"/>
                    <a:pt x="1" y="167"/>
                  </a:cubicBezTo>
                  <a:cubicBezTo>
                    <a:pt x="1" y="263"/>
                    <a:pt x="72" y="334"/>
                    <a:pt x="167" y="334"/>
                  </a:cubicBezTo>
                  <a:cubicBezTo>
                    <a:pt x="655" y="334"/>
                    <a:pt x="1036" y="739"/>
                    <a:pt x="1036" y="1215"/>
                  </a:cubicBezTo>
                  <a:cubicBezTo>
                    <a:pt x="1036" y="1299"/>
                    <a:pt x="1120" y="1370"/>
                    <a:pt x="1203" y="1370"/>
                  </a:cubicBezTo>
                  <a:cubicBezTo>
                    <a:pt x="1298" y="1370"/>
                    <a:pt x="1370" y="1299"/>
                    <a:pt x="1370" y="1215"/>
                  </a:cubicBezTo>
                  <a:cubicBezTo>
                    <a:pt x="1382" y="560"/>
                    <a:pt x="83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5" name="Google Shape;13025;p67"/>
          <p:cNvGrpSpPr/>
          <p:nvPr/>
        </p:nvGrpSpPr>
        <p:grpSpPr>
          <a:xfrm>
            <a:off x="6056429" y="3351922"/>
            <a:ext cx="360064" cy="360096"/>
            <a:chOff x="6056429" y="3351922"/>
            <a:chExt cx="360064" cy="360096"/>
          </a:xfrm>
        </p:grpSpPr>
        <p:sp>
          <p:nvSpPr>
            <p:cNvPr id="13026" name="Google Shape;13026;p67"/>
            <p:cNvSpPr/>
            <p:nvPr/>
          </p:nvSpPr>
          <p:spPr>
            <a:xfrm>
              <a:off x="6056429" y="3351922"/>
              <a:ext cx="360064" cy="360096"/>
            </a:xfrm>
            <a:custGeom>
              <a:rect b="b" l="l" r="r" t="t"/>
              <a:pathLst>
                <a:path extrusionOk="0" h="11253" w="11252">
                  <a:moveTo>
                    <a:pt x="5501" y="3394"/>
                  </a:moveTo>
                  <a:lnTo>
                    <a:pt x="5501" y="5216"/>
                  </a:lnTo>
                  <a:lnTo>
                    <a:pt x="4215" y="3942"/>
                  </a:lnTo>
                  <a:lnTo>
                    <a:pt x="5501" y="3394"/>
                  </a:lnTo>
                  <a:close/>
                  <a:moveTo>
                    <a:pt x="3989" y="4180"/>
                  </a:moveTo>
                  <a:lnTo>
                    <a:pt x="5275" y="5454"/>
                  </a:lnTo>
                  <a:lnTo>
                    <a:pt x="3453" y="5454"/>
                  </a:lnTo>
                  <a:lnTo>
                    <a:pt x="3989" y="4180"/>
                  </a:lnTo>
                  <a:close/>
                  <a:moveTo>
                    <a:pt x="7346" y="4180"/>
                  </a:moveTo>
                  <a:lnTo>
                    <a:pt x="7882" y="5454"/>
                  </a:lnTo>
                  <a:lnTo>
                    <a:pt x="6060" y="5454"/>
                  </a:lnTo>
                  <a:lnTo>
                    <a:pt x="7346" y="4180"/>
                  </a:lnTo>
                  <a:close/>
                  <a:moveTo>
                    <a:pt x="5263" y="5787"/>
                  </a:moveTo>
                  <a:lnTo>
                    <a:pt x="3989" y="7061"/>
                  </a:lnTo>
                  <a:lnTo>
                    <a:pt x="3453" y="5787"/>
                  </a:lnTo>
                  <a:close/>
                  <a:moveTo>
                    <a:pt x="7858" y="5787"/>
                  </a:moveTo>
                  <a:lnTo>
                    <a:pt x="7346" y="7061"/>
                  </a:lnTo>
                  <a:lnTo>
                    <a:pt x="6060" y="5787"/>
                  </a:lnTo>
                  <a:close/>
                  <a:moveTo>
                    <a:pt x="5822" y="6025"/>
                  </a:moveTo>
                  <a:lnTo>
                    <a:pt x="7096" y="7299"/>
                  </a:lnTo>
                  <a:lnTo>
                    <a:pt x="5822" y="7823"/>
                  </a:lnTo>
                  <a:lnTo>
                    <a:pt x="5822" y="6025"/>
                  </a:lnTo>
                  <a:close/>
                  <a:moveTo>
                    <a:pt x="5632" y="1"/>
                  </a:moveTo>
                  <a:cubicBezTo>
                    <a:pt x="5537" y="1"/>
                    <a:pt x="5465" y="84"/>
                    <a:pt x="5465" y="167"/>
                  </a:cubicBezTo>
                  <a:lnTo>
                    <a:pt x="5465" y="1703"/>
                  </a:lnTo>
                  <a:lnTo>
                    <a:pt x="4525" y="763"/>
                  </a:lnTo>
                  <a:cubicBezTo>
                    <a:pt x="4495" y="733"/>
                    <a:pt x="4456" y="718"/>
                    <a:pt x="4414" y="718"/>
                  </a:cubicBezTo>
                  <a:cubicBezTo>
                    <a:pt x="4373" y="718"/>
                    <a:pt x="4328" y="733"/>
                    <a:pt x="4286" y="763"/>
                  </a:cubicBezTo>
                  <a:cubicBezTo>
                    <a:pt x="4227" y="822"/>
                    <a:pt x="4227" y="929"/>
                    <a:pt x="4286" y="1001"/>
                  </a:cubicBezTo>
                  <a:lnTo>
                    <a:pt x="5465" y="2180"/>
                  </a:lnTo>
                  <a:lnTo>
                    <a:pt x="5465" y="3061"/>
                  </a:lnTo>
                  <a:lnTo>
                    <a:pt x="3929" y="3692"/>
                  </a:lnTo>
                  <a:lnTo>
                    <a:pt x="3322" y="3084"/>
                  </a:lnTo>
                  <a:lnTo>
                    <a:pt x="3322" y="1418"/>
                  </a:lnTo>
                  <a:cubicBezTo>
                    <a:pt x="3322" y="1334"/>
                    <a:pt x="3251" y="1251"/>
                    <a:pt x="3155" y="1251"/>
                  </a:cubicBezTo>
                  <a:cubicBezTo>
                    <a:pt x="3072" y="1251"/>
                    <a:pt x="3001" y="1334"/>
                    <a:pt x="3001" y="1418"/>
                  </a:cubicBezTo>
                  <a:lnTo>
                    <a:pt x="3001" y="2763"/>
                  </a:lnTo>
                  <a:lnTo>
                    <a:pt x="1905" y="1668"/>
                  </a:lnTo>
                  <a:cubicBezTo>
                    <a:pt x="1875" y="1638"/>
                    <a:pt x="1837" y="1623"/>
                    <a:pt x="1795" y="1623"/>
                  </a:cubicBezTo>
                  <a:cubicBezTo>
                    <a:pt x="1753" y="1623"/>
                    <a:pt x="1709" y="1638"/>
                    <a:pt x="1667" y="1668"/>
                  </a:cubicBezTo>
                  <a:cubicBezTo>
                    <a:pt x="1608" y="1727"/>
                    <a:pt x="1608" y="1834"/>
                    <a:pt x="1667" y="1906"/>
                  </a:cubicBezTo>
                  <a:lnTo>
                    <a:pt x="2762" y="3001"/>
                  </a:lnTo>
                  <a:lnTo>
                    <a:pt x="1417" y="3001"/>
                  </a:lnTo>
                  <a:cubicBezTo>
                    <a:pt x="1334" y="3001"/>
                    <a:pt x="1250" y="3073"/>
                    <a:pt x="1250" y="3156"/>
                  </a:cubicBezTo>
                  <a:cubicBezTo>
                    <a:pt x="1250" y="3251"/>
                    <a:pt x="1334" y="3323"/>
                    <a:pt x="1417" y="3323"/>
                  </a:cubicBezTo>
                  <a:lnTo>
                    <a:pt x="3084" y="3323"/>
                  </a:lnTo>
                  <a:lnTo>
                    <a:pt x="3691" y="3930"/>
                  </a:lnTo>
                  <a:lnTo>
                    <a:pt x="3060" y="5466"/>
                  </a:lnTo>
                  <a:lnTo>
                    <a:pt x="2179" y="5466"/>
                  </a:lnTo>
                  <a:lnTo>
                    <a:pt x="1000" y="4287"/>
                  </a:lnTo>
                  <a:cubicBezTo>
                    <a:pt x="971" y="4257"/>
                    <a:pt x="929" y="4242"/>
                    <a:pt x="886" y="4242"/>
                  </a:cubicBezTo>
                  <a:cubicBezTo>
                    <a:pt x="843" y="4242"/>
                    <a:pt x="798" y="4257"/>
                    <a:pt x="762" y="4287"/>
                  </a:cubicBezTo>
                  <a:cubicBezTo>
                    <a:pt x="703" y="4347"/>
                    <a:pt x="703" y="4454"/>
                    <a:pt x="762" y="4525"/>
                  </a:cubicBezTo>
                  <a:lnTo>
                    <a:pt x="1703" y="5466"/>
                  </a:lnTo>
                  <a:lnTo>
                    <a:pt x="167" y="5466"/>
                  </a:lnTo>
                  <a:cubicBezTo>
                    <a:pt x="84" y="5466"/>
                    <a:pt x="0" y="5537"/>
                    <a:pt x="0" y="5632"/>
                  </a:cubicBezTo>
                  <a:cubicBezTo>
                    <a:pt x="0" y="5716"/>
                    <a:pt x="84" y="5799"/>
                    <a:pt x="167" y="5799"/>
                  </a:cubicBezTo>
                  <a:lnTo>
                    <a:pt x="1703" y="5799"/>
                  </a:lnTo>
                  <a:lnTo>
                    <a:pt x="762" y="6728"/>
                  </a:lnTo>
                  <a:cubicBezTo>
                    <a:pt x="703" y="6787"/>
                    <a:pt x="703" y="6894"/>
                    <a:pt x="762" y="6966"/>
                  </a:cubicBezTo>
                  <a:cubicBezTo>
                    <a:pt x="798" y="7002"/>
                    <a:pt x="834" y="7014"/>
                    <a:pt x="881" y="7014"/>
                  </a:cubicBezTo>
                  <a:cubicBezTo>
                    <a:pt x="929" y="7014"/>
                    <a:pt x="977" y="7002"/>
                    <a:pt x="1000" y="6966"/>
                  </a:cubicBezTo>
                  <a:lnTo>
                    <a:pt x="2179" y="5799"/>
                  </a:lnTo>
                  <a:lnTo>
                    <a:pt x="3060" y="5799"/>
                  </a:lnTo>
                  <a:lnTo>
                    <a:pt x="3691" y="7323"/>
                  </a:lnTo>
                  <a:lnTo>
                    <a:pt x="3084" y="7942"/>
                  </a:lnTo>
                  <a:lnTo>
                    <a:pt x="1417" y="7942"/>
                  </a:lnTo>
                  <a:cubicBezTo>
                    <a:pt x="1334" y="7942"/>
                    <a:pt x="1250" y="8014"/>
                    <a:pt x="1250" y="8097"/>
                  </a:cubicBezTo>
                  <a:cubicBezTo>
                    <a:pt x="1250" y="8192"/>
                    <a:pt x="1334" y="8264"/>
                    <a:pt x="1417" y="8264"/>
                  </a:cubicBezTo>
                  <a:lnTo>
                    <a:pt x="2762" y="8264"/>
                  </a:lnTo>
                  <a:lnTo>
                    <a:pt x="1667" y="9347"/>
                  </a:lnTo>
                  <a:cubicBezTo>
                    <a:pt x="1608" y="9407"/>
                    <a:pt x="1608" y="9514"/>
                    <a:pt x="1667" y="9585"/>
                  </a:cubicBezTo>
                  <a:cubicBezTo>
                    <a:pt x="1703" y="9621"/>
                    <a:pt x="1750" y="9633"/>
                    <a:pt x="1786" y="9633"/>
                  </a:cubicBezTo>
                  <a:cubicBezTo>
                    <a:pt x="1834" y="9633"/>
                    <a:pt x="1881" y="9621"/>
                    <a:pt x="1905" y="9585"/>
                  </a:cubicBezTo>
                  <a:lnTo>
                    <a:pt x="3001" y="8502"/>
                  </a:lnTo>
                  <a:lnTo>
                    <a:pt x="3001" y="8788"/>
                  </a:lnTo>
                  <a:cubicBezTo>
                    <a:pt x="3001" y="8871"/>
                    <a:pt x="3072" y="8954"/>
                    <a:pt x="3155" y="8954"/>
                  </a:cubicBezTo>
                  <a:cubicBezTo>
                    <a:pt x="3251" y="8954"/>
                    <a:pt x="3322" y="8871"/>
                    <a:pt x="3322" y="8788"/>
                  </a:cubicBezTo>
                  <a:lnTo>
                    <a:pt x="3322" y="8180"/>
                  </a:lnTo>
                  <a:lnTo>
                    <a:pt x="3929" y="7561"/>
                  </a:lnTo>
                  <a:lnTo>
                    <a:pt x="4394" y="7764"/>
                  </a:lnTo>
                  <a:cubicBezTo>
                    <a:pt x="4406" y="7776"/>
                    <a:pt x="4441" y="7776"/>
                    <a:pt x="4453" y="7776"/>
                  </a:cubicBezTo>
                  <a:cubicBezTo>
                    <a:pt x="4513" y="7776"/>
                    <a:pt x="4572" y="7728"/>
                    <a:pt x="4608" y="7668"/>
                  </a:cubicBezTo>
                  <a:cubicBezTo>
                    <a:pt x="4632" y="7585"/>
                    <a:pt x="4608" y="7490"/>
                    <a:pt x="4513" y="7466"/>
                  </a:cubicBezTo>
                  <a:lnTo>
                    <a:pt x="4191" y="7323"/>
                  </a:lnTo>
                  <a:lnTo>
                    <a:pt x="5465" y="6049"/>
                  </a:lnTo>
                  <a:lnTo>
                    <a:pt x="5465" y="7847"/>
                  </a:lnTo>
                  <a:lnTo>
                    <a:pt x="5168" y="7728"/>
                  </a:lnTo>
                  <a:cubicBezTo>
                    <a:pt x="5148" y="7722"/>
                    <a:pt x="5127" y="7719"/>
                    <a:pt x="5108" y="7719"/>
                  </a:cubicBezTo>
                  <a:cubicBezTo>
                    <a:pt x="5043" y="7719"/>
                    <a:pt x="4983" y="7750"/>
                    <a:pt x="4965" y="7823"/>
                  </a:cubicBezTo>
                  <a:cubicBezTo>
                    <a:pt x="4929" y="7907"/>
                    <a:pt x="4965" y="8002"/>
                    <a:pt x="5048" y="8026"/>
                  </a:cubicBezTo>
                  <a:lnTo>
                    <a:pt x="5465" y="8204"/>
                  </a:lnTo>
                  <a:lnTo>
                    <a:pt x="5465" y="9085"/>
                  </a:lnTo>
                  <a:lnTo>
                    <a:pt x="4286" y="10264"/>
                  </a:lnTo>
                  <a:cubicBezTo>
                    <a:pt x="4227" y="10323"/>
                    <a:pt x="4227" y="10419"/>
                    <a:pt x="4286" y="10502"/>
                  </a:cubicBezTo>
                  <a:cubicBezTo>
                    <a:pt x="4316" y="10532"/>
                    <a:pt x="4358" y="10547"/>
                    <a:pt x="4401" y="10547"/>
                  </a:cubicBezTo>
                  <a:cubicBezTo>
                    <a:pt x="4444" y="10547"/>
                    <a:pt x="4489" y="10532"/>
                    <a:pt x="4525" y="10502"/>
                  </a:cubicBezTo>
                  <a:lnTo>
                    <a:pt x="5465" y="9561"/>
                  </a:lnTo>
                  <a:lnTo>
                    <a:pt x="5465" y="11097"/>
                  </a:lnTo>
                  <a:cubicBezTo>
                    <a:pt x="5465" y="11181"/>
                    <a:pt x="5537" y="11252"/>
                    <a:pt x="5632" y="11252"/>
                  </a:cubicBezTo>
                  <a:cubicBezTo>
                    <a:pt x="5715" y="11252"/>
                    <a:pt x="5799" y="11181"/>
                    <a:pt x="5799" y="11097"/>
                  </a:cubicBezTo>
                  <a:lnTo>
                    <a:pt x="5799" y="9561"/>
                  </a:lnTo>
                  <a:lnTo>
                    <a:pt x="6727" y="10502"/>
                  </a:lnTo>
                  <a:cubicBezTo>
                    <a:pt x="6763" y="10526"/>
                    <a:pt x="6811" y="10538"/>
                    <a:pt x="6846" y="10538"/>
                  </a:cubicBezTo>
                  <a:cubicBezTo>
                    <a:pt x="6894" y="10538"/>
                    <a:pt x="6942" y="10526"/>
                    <a:pt x="6965" y="10502"/>
                  </a:cubicBezTo>
                  <a:cubicBezTo>
                    <a:pt x="7025" y="10443"/>
                    <a:pt x="7025" y="10335"/>
                    <a:pt x="6965" y="10264"/>
                  </a:cubicBezTo>
                  <a:lnTo>
                    <a:pt x="5799" y="9085"/>
                  </a:lnTo>
                  <a:lnTo>
                    <a:pt x="5799" y="8204"/>
                  </a:lnTo>
                  <a:lnTo>
                    <a:pt x="7323" y="7561"/>
                  </a:lnTo>
                  <a:lnTo>
                    <a:pt x="7942" y="8180"/>
                  </a:lnTo>
                  <a:lnTo>
                    <a:pt x="7942" y="9847"/>
                  </a:lnTo>
                  <a:cubicBezTo>
                    <a:pt x="7942" y="9931"/>
                    <a:pt x="8013" y="10014"/>
                    <a:pt x="8096" y="10014"/>
                  </a:cubicBezTo>
                  <a:cubicBezTo>
                    <a:pt x="8192" y="10014"/>
                    <a:pt x="8263" y="9931"/>
                    <a:pt x="8263" y="9847"/>
                  </a:cubicBezTo>
                  <a:lnTo>
                    <a:pt x="8263" y="8502"/>
                  </a:lnTo>
                  <a:lnTo>
                    <a:pt x="9347" y="9597"/>
                  </a:lnTo>
                  <a:cubicBezTo>
                    <a:pt x="9382" y="9621"/>
                    <a:pt x="9430" y="9633"/>
                    <a:pt x="9466" y="9633"/>
                  </a:cubicBezTo>
                  <a:cubicBezTo>
                    <a:pt x="9513" y="9633"/>
                    <a:pt x="9561" y="9621"/>
                    <a:pt x="9585" y="9597"/>
                  </a:cubicBezTo>
                  <a:cubicBezTo>
                    <a:pt x="9644" y="9538"/>
                    <a:pt x="9644" y="9431"/>
                    <a:pt x="9585" y="9347"/>
                  </a:cubicBezTo>
                  <a:lnTo>
                    <a:pt x="8501" y="8264"/>
                  </a:lnTo>
                  <a:lnTo>
                    <a:pt x="9847" y="8264"/>
                  </a:lnTo>
                  <a:cubicBezTo>
                    <a:pt x="9930" y="8264"/>
                    <a:pt x="10001" y="8192"/>
                    <a:pt x="10001" y="8109"/>
                  </a:cubicBezTo>
                  <a:cubicBezTo>
                    <a:pt x="10001" y="8014"/>
                    <a:pt x="9930" y="7942"/>
                    <a:pt x="9847" y="7942"/>
                  </a:cubicBezTo>
                  <a:lnTo>
                    <a:pt x="8180" y="7942"/>
                  </a:lnTo>
                  <a:lnTo>
                    <a:pt x="7561" y="7323"/>
                  </a:lnTo>
                  <a:lnTo>
                    <a:pt x="8204" y="5799"/>
                  </a:lnTo>
                  <a:lnTo>
                    <a:pt x="9085" y="5799"/>
                  </a:lnTo>
                  <a:lnTo>
                    <a:pt x="10263" y="6966"/>
                  </a:lnTo>
                  <a:cubicBezTo>
                    <a:pt x="10287" y="7002"/>
                    <a:pt x="10335" y="7014"/>
                    <a:pt x="10382" y="7014"/>
                  </a:cubicBezTo>
                  <a:cubicBezTo>
                    <a:pt x="10418" y="7014"/>
                    <a:pt x="10466" y="7002"/>
                    <a:pt x="10502" y="6966"/>
                  </a:cubicBezTo>
                  <a:cubicBezTo>
                    <a:pt x="10561" y="6918"/>
                    <a:pt x="10561" y="6811"/>
                    <a:pt x="10502" y="6728"/>
                  </a:cubicBezTo>
                  <a:lnTo>
                    <a:pt x="9561" y="5799"/>
                  </a:lnTo>
                  <a:lnTo>
                    <a:pt x="11097" y="5799"/>
                  </a:lnTo>
                  <a:cubicBezTo>
                    <a:pt x="11180" y="5799"/>
                    <a:pt x="11252" y="5728"/>
                    <a:pt x="11252" y="5632"/>
                  </a:cubicBezTo>
                  <a:cubicBezTo>
                    <a:pt x="11240" y="5525"/>
                    <a:pt x="11168" y="5454"/>
                    <a:pt x="11073" y="5454"/>
                  </a:cubicBezTo>
                  <a:lnTo>
                    <a:pt x="9549" y="5454"/>
                  </a:lnTo>
                  <a:lnTo>
                    <a:pt x="10478" y="4513"/>
                  </a:lnTo>
                  <a:cubicBezTo>
                    <a:pt x="10537" y="4454"/>
                    <a:pt x="10537" y="4358"/>
                    <a:pt x="10478" y="4275"/>
                  </a:cubicBezTo>
                  <a:cubicBezTo>
                    <a:pt x="10448" y="4245"/>
                    <a:pt x="10409" y="4230"/>
                    <a:pt x="10368" y="4230"/>
                  </a:cubicBezTo>
                  <a:cubicBezTo>
                    <a:pt x="10326" y="4230"/>
                    <a:pt x="10281" y="4245"/>
                    <a:pt x="10240" y="4275"/>
                  </a:cubicBezTo>
                  <a:lnTo>
                    <a:pt x="9073" y="5454"/>
                  </a:lnTo>
                  <a:lnTo>
                    <a:pt x="8192" y="5454"/>
                  </a:lnTo>
                  <a:lnTo>
                    <a:pt x="7549" y="3918"/>
                  </a:lnTo>
                  <a:lnTo>
                    <a:pt x="8156" y="3311"/>
                  </a:lnTo>
                  <a:lnTo>
                    <a:pt x="9823" y="3311"/>
                  </a:lnTo>
                  <a:cubicBezTo>
                    <a:pt x="9918" y="3311"/>
                    <a:pt x="9990" y="3239"/>
                    <a:pt x="9990" y="3144"/>
                  </a:cubicBezTo>
                  <a:cubicBezTo>
                    <a:pt x="9990" y="3061"/>
                    <a:pt x="9918" y="2989"/>
                    <a:pt x="9823" y="2989"/>
                  </a:cubicBezTo>
                  <a:lnTo>
                    <a:pt x="8489" y="2989"/>
                  </a:lnTo>
                  <a:lnTo>
                    <a:pt x="9573" y="1894"/>
                  </a:lnTo>
                  <a:cubicBezTo>
                    <a:pt x="9632" y="1834"/>
                    <a:pt x="9632" y="1739"/>
                    <a:pt x="9573" y="1656"/>
                  </a:cubicBezTo>
                  <a:cubicBezTo>
                    <a:pt x="9543" y="1626"/>
                    <a:pt x="9501" y="1611"/>
                    <a:pt x="9458" y="1611"/>
                  </a:cubicBezTo>
                  <a:cubicBezTo>
                    <a:pt x="9415" y="1611"/>
                    <a:pt x="9370" y="1626"/>
                    <a:pt x="9335" y="1656"/>
                  </a:cubicBezTo>
                  <a:lnTo>
                    <a:pt x="8251" y="2739"/>
                  </a:lnTo>
                  <a:lnTo>
                    <a:pt x="8251" y="2465"/>
                  </a:lnTo>
                  <a:cubicBezTo>
                    <a:pt x="8251" y="2370"/>
                    <a:pt x="8180" y="2299"/>
                    <a:pt x="8085" y="2299"/>
                  </a:cubicBezTo>
                  <a:cubicBezTo>
                    <a:pt x="8001" y="2299"/>
                    <a:pt x="7918" y="2370"/>
                    <a:pt x="7918" y="2465"/>
                  </a:cubicBezTo>
                  <a:lnTo>
                    <a:pt x="7918" y="3073"/>
                  </a:lnTo>
                  <a:lnTo>
                    <a:pt x="7311" y="3680"/>
                  </a:lnTo>
                  <a:lnTo>
                    <a:pt x="6906" y="3525"/>
                  </a:lnTo>
                  <a:cubicBezTo>
                    <a:pt x="6884" y="3516"/>
                    <a:pt x="6861" y="3511"/>
                    <a:pt x="6840" y="3511"/>
                  </a:cubicBezTo>
                  <a:cubicBezTo>
                    <a:pt x="6778" y="3511"/>
                    <a:pt x="6721" y="3547"/>
                    <a:pt x="6703" y="3608"/>
                  </a:cubicBezTo>
                  <a:cubicBezTo>
                    <a:pt x="6668" y="3704"/>
                    <a:pt x="6703" y="3787"/>
                    <a:pt x="6787" y="3823"/>
                  </a:cubicBezTo>
                  <a:lnTo>
                    <a:pt x="7073" y="3942"/>
                  </a:lnTo>
                  <a:lnTo>
                    <a:pt x="5799" y="5216"/>
                  </a:lnTo>
                  <a:lnTo>
                    <a:pt x="5799" y="3418"/>
                  </a:lnTo>
                  <a:lnTo>
                    <a:pt x="6096" y="3537"/>
                  </a:lnTo>
                  <a:cubicBezTo>
                    <a:pt x="6116" y="3543"/>
                    <a:pt x="6136" y="3546"/>
                    <a:pt x="6156" y="3546"/>
                  </a:cubicBezTo>
                  <a:cubicBezTo>
                    <a:pt x="6221" y="3546"/>
                    <a:pt x="6280" y="3514"/>
                    <a:pt x="6299" y="3442"/>
                  </a:cubicBezTo>
                  <a:cubicBezTo>
                    <a:pt x="6334" y="3358"/>
                    <a:pt x="6299" y="3263"/>
                    <a:pt x="6215" y="3239"/>
                  </a:cubicBezTo>
                  <a:lnTo>
                    <a:pt x="5799" y="3061"/>
                  </a:lnTo>
                  <a:lnTo>
                    <a:pt x="5799" y="2180"/>
                  </a:lnTo>
                  <a:lnTo>
                    <a:pt x="6965" y="1001"/>
                  </a:lnTo>
                  <a:cubicBezTo>
                    <a:pt x="7025" y="941"/>
                    <a:pt x="7025" y="834"/>
                    <a:pt x="6965" y="763"/>
                  </a:cubicBezTo>
                  <a:cubicBezTo>
                    <a:pt x="6936" y="733"/>
                    <a:pt x="6897" y="718"/>
                    <a:pt x="6855" y="718"/>
                  </a:cubicBezTo>
                  <a:cubicBezTo>
                    <a:pt x="6814" y="718"/>
                    <a:pt x="6769" y="733"/>
                    <a:pt x="6727" y="763"/>
                  </a:cubicBezTo>
                  <a:lnTo>
                    <a:pt x="5799" y="1703"/>
                  </a:lnTo>
                  <a:lnTo>
                    <a:pt x="5799" y="167"/>
                  </a:lnTo>
                  <a:cubicBezTo>
                    <a:pt x="5799" y="84"/>
                    <a:pt x="5715" y="1"/>
                    <a:pt x="56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7" name="Google Shape;13027;p67"/>
            <p:cNvSpPr/>
            <p:nvPr/>
          </p:nvSpPr>
          <p:spPr>
            <a:xfrm>
              <a:off x="6311309" y="3392306"/>
              <a:ext cx="10688" cy="21760"/>
            </a:xfrm>
            <a:custGeom>
              <a:rect b="b" l="l" r="r" t="t"/>
              <a:pathLst>
                <a:path extrusionOk="0" h="680" w="334">
                  <a:moveTo>
                    <a:pt x="167" y="1"/>
                  </a:moveTo>
                  <a:cubicBezTo>
                    <a:pt x="72" y="1"/>
                    <a:pt x="0" y="72"/>
                    <a:pt x="0" y="156"/>
                  </a:cubicBezTo>
                  <a:lnTo>
                    <a:pt x="0" y="513"/>
                  </a:lnTo>
                  <a:cubicBezTo>
                    <a:pt x="0" y="608"/>
                    <a:pt x="72" y="679"/>
                    <a:pt x="167" y="679"/>
                  </a:cubicBezTo>
                  <a:cubicBezTo>
                    <a:pt x="251" y="679"/>
                    <a:pt x="322" y="608"/>
                    <a:pt x="322" y="513"/>
                  </a:cubicBezTo>
                  <a:lnTo>
                    <a:pt x="322" y="156"/>
                  </a:lnTo>
                  <a:cubicBezTo>
                    <a:pt x="334"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28" name="Google Shape;13028;p67"/>
            <p:cNvSpPr/>
            <p:nvPr/>
          </p:nvSpPr>
          <p:spPr>
            <a:xfrm>
              <a:off x="6153197" y="3649490"/>
              <a:ext cx="10688" cy="21760"/>
            </a:xfrm>
            <a:custGeom>
              <a:rect b="b" l="l" r="r" t="t"/>
              <a:pathLst>
                <a:path extrusionOk="0" h="680" w="334">
                  <a:moveTo>
                    <a:pt x="167" y="1"/>
                  </a:moveTo>
                  <a:cubicBezTo>
                    <a:pt x="72" y="1"/>
                    <a:pt x="0" y="72"/>
                    <a:pt x="0" y="155"/>
                  </a:cubicBezTo>
                  <a:lnTo>
                    <a:pt x="0" y="513"/>
                  </a:lnTo>
                  <a:cubicBezTo>
                    <a:pt x="0" y="608"/>
                    <a:pt x="72" y="679"/>
                    <a:pt x="167" y="679"/>
                  </a:cubicBezTo>
                  <a:cubicBezTo>
                    <a:pt x="250" y="679"/>
                    <a:pt x="334" y="608"/>
                    <a:pt x="334" y="513"/>
                  </a:cubicBezTo>
                  <a:lnTo>
                    <a:pt x="334" y="155"/>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29" name="Google Shape;13029;p67"/>
          <p:cNvGrpSpPr/>
          <p:nvPr/>
        </p:nvGrpSpPr>
        <p:grpSpPr>
          <a:xfrm>
            <a:off x="6608877" y="3353074"/>
            <a:ext cx="357408" cy="357408"/>
            <a:chOff x="6608877" y="3353074"/>
            <a:chExt cx="357408" cy="357408"/>
          </a:xfrm>
        </p:grpSpPr>
        <p:sp>
          <p:nvSpPr>
            <p:cNvPr id="13030" name="Google Shape;13030;p67"/>
            <p:cNvSpPr/>
            <p:nvPr/>
          </p:nvSpPr>
          <p:spPr>
            <a:xfrm>
              <a:off x="6608877" y="3353074"/>
              <a:ext cx="357408" cy="357408"/>
            </a:xfrm>
            <a:custGeom>
              <a:rect b="b" l="l" r="r" t="t"/>
              <a:pathLst>
                <a:path extrusionOk="0" h="11169" w="11169">
                  <a:moveTo>
                    <a:pt x="357" y="5049"/>
                  </a:moveTo>
                  <a:lnTo>
                    <a:pt x="477" y="5215"/>
                  </a:lnTo>
                  <a:cubicBezTo>
                    <a:pt x="536" y="5287"/>
                    <a:pt x="619" y="5334"/>
                    <a:pt x="703" y="5346"/>
                  </a:cubicBezTo>
                  <a:lnTo>
                    <a:pt x="750" y="5346"/>
                  </a:lnTo>
                  <a:lnTo>
                    <a:pt x="619" y="6001"/>
                  </a:lnTo>
                  <a:cubicBezTo>
                    <a:pt x="584" y="6132"/>
                    <a:pt x="596" y="6251"/>
                    <a:pt x="643" y="6382"/>
                  </a:cubicBezTo>
                  <a:lnTo>
                    <a:pt x="988" y="7311"/>
                  </a:lnTo>
                  <a:cubicBezTo>
                    <a:pt x="988" y="7323"/>
                    <a:pt x="1000" y="7359"/>
                    <a:pt x="1000" y="7370"/>
                  </a:cubicBezTo>
                  <a:lnTo>
                    <a:pt x="1012" y="8156"/>
                  </a:lnTo>
                  <a:cubicBezTo>
                    <a:pt x="560" y="7370"/>
                    <a:pt x="334" y="6489"/>
                    <a:pt x="334" y="5585"/>
                  </a:cubicBezTo>
                  <a:cubicBezTo>
                    <a:pt x="334" y="5406"/>
                    <a:pt x="346" y="5227"/>
                    <a:pt x="357" y="5049"/>
                  </a:cubicBezTo>
                  <a:close/>
                  <a:moveTo>
                    <a:pt x="5537" y="405"/>
                  </a:moveTo>
                  <a:cubicBezTo>
                    <a:pt x="6525" y="405"/>
                    <a:pt x="7477" y="667"/>
                    <a:pt x="8299" y="1179"/>
                  </a:cubicBezTo>
                  <a:lnTo>
                    <a:pt x="7656" y="1608"/>
                  </a:lnTo>
                  <a:cubicBezTo>
                    <a:pt x="7596" y="1655"/>
                    <a:pt x="7561" y="1727"/>
                    <a:pt x="7596" y="1798"/>
                  </a:cubicBezTo>
                  <a:lnTo>
                    <a:pt x="7763" y="2251"/>
                  </a:lnTo>
                  <a:lnTo>
                    <a:pt x="7763" y="2263"/>
                  </a:lnTo>
                  <a:lnTo>
                    <a:pt x="7585" y="2334"/>
                  </a:lnTo>
                  <a:cubicBezTo>
                    <a:pt x="7406" y="2394"/>
                    <a:pt x="7287" y="2560"/>
                    <a:pt x="7251" y="2751"/>
                  </a:cubicBezTo>
                  <a:lnTo>
                    <a:pt x="6751" y="3037"/>
                  </a:lnTo>
                  <a:cubicBezTo>
                    <a:pt x="6703" y="3060"/>
                    <a:pt x="6668" y="3108"/>
                    <a:pt x="6656" y="3168"/>
                  </a:cubicBezTo>
                  <a:lnTo>
                    <a:pt x="6549" y="4132"/>
                  </a:lnTo>
                  <a:lnTo>
                    <a:pt x="6418" y="4180"/>
                  </a:lnTo>
                  <a:cubicBezTo>
                    <a:pt x="6334" y="4215"/>
                    <a:pt x="6287" y="4299"/>
                    <a:pt x="6311" y="4394"/>
                  </a:cubicBezTo>
                  <a:cubicBezTo>
                    <a:pt x="6346" y="4465"/>
                    <a:pt x="6406" y="4489"/>
                    <a:pt x="6465" y="4489"/>
                  </a:cubicBezTo>
                  <a:cubicBezTo>
                    <a:pt x="6477" y="4489"/>
                    <a:pt x="6489" y="4489"/>
                    <a:pt x="6525" y="4477"/>
                  </a:cubicBezTo>
                  <a:lnTo>
                    <a:pt x="6763" y="4406"/>
                  </a:lnTo>
                  <a:cubicBezTo>
                    <a:pt x="6823" y="4394"/>
                    <a:pt x="6870" y="4334"/>
                    <a:pt x="6870" y="4275"/>
                  </a:cubicBezTo>
                  <a:lnTo>
                    <a:pt x="6965" y="3287"/>
                  </a:lnTo>
                  <a:lnTo>
                    <a:pt x="7227" y="3156"/>
                  </a:lnTo>
                  <a:lnTo>
                    <a:pt x="7204" y="3441"/>
                  </a:lnTo>
                  <a:cubicBezTo>
                    <a:pt x="7204" y="3525"/>
                    <a:pt x="7263" y="3596"/>
                    <a:pt x="7358" y="3620"/>
                  </a:cubicBezTo>
                  <a:lnTo>
                    <a:pt x="7370" y="3620"/>
                  </a:lnTo>
                  <a:cubicBezTo>
                    <a:pt x="7465" y="3620"/>
                    <a:pt x="7537" y="3560"/>
                    <a:pt x="7537" y="3465"/>
                  </a:cubicBezTo>
                  <a:lnTo>
                    <a:pt x="7585" y="2822"/>
                  </a:lnTo>
                  <a:cubicBezTo>
                    <a:pt x="7585" y="2751"/>
                    <a:pt x="7644" y="2691"/>
                    <a:pt x="7692" y="2667"/>
                  </a:cubicBezTo>
                  <a:lnTo>
                    <a:pt x="7882" y="2584"/>
                  </a:lnTo>
                  <a:cubicBezTo>
                    <a:pt x="8037" y="2525"/>
                    <a:pt x="8132" y="2334"/>
                    <a:pt x="8073" y="2156"/>
                  </a:cubicBezTo>
                  <a:lnTo>
                    <a:pt x="7954" y="1834"/>
                  </a:lnTo>
                  <a:lnTo>
                    <a:pt x="8608" y="1394"/>
                  </a:lnTo>
                  <a:cubicBezTo>
                    <a:pt x="8847" y="1560"/>
                    <a:pt x="9073" y="1751"/>
                    <a:pt x="9275" y="1965"/>
                  </a:cubicBezTo>
                  <a:cubicBezTo>
                    <a:pt x="10275" y="2965"/>
                    <a:pt x="10811" y="4275"/>
                    <a:pt x="10811" y="5680"/>
                  </a:cubicBezTo>
                  <a:cubicBezTo>
                    <a:pt x="10811" y="7097"/>
                    <a:pt x="10287" y="8311"/>
                    <a:pt x="9287" y="9299"/>
                  </a:cubicBezTo>
                  <a:cubicBezTo>
                    <a:pt x="8299" y="10299"/>
                    <a:pt x="6989" y="10835"/>
                    <a:pt x="5572" y="10835"/>
                  </a:cubicBezTo>
                  <a:cubicBezTo>
                    <a:pt x="4156" y="10835"/>
                    <a:pt x="2846" y="10287"/>
                    <a:pt x="1846" y="9299"/>
                  </a:cubicBezTo>
                  <a:cubicBezTo>
                    <a:pt x="1655" y="9109"/>
                    <a:pt x="1477" y="8906"/>
                    <a:pt x="1310" y="8680"/>
                  </a:cubicBezTo>
                  <a:lnTo>
                    <a:pt x="1286" y="7370"/>
                  </a:lnTo>
                  <a:cubicBezTo>
                    <a:pt x="1286" y="7311"/>
                    <a:pt x="1274" y="7251"/>
                    <a:pt x="1250" y="7204"/>
                  </a:cubicBezTo>
                  <a:lnTo>
                    <a:pt x="917" y="6287"/>
                  </a:lnTo>
                  <a:cubicBezTo>
                    <a:pt x="881" y="6227"/>
                    <a:pt x="881" y="6144"/>
                    <a:pt x="893" y="6085"/>
                  </a:cubicBezTo>
                  <a:lnTo>
                    <a:pt x="1096" y="5156"/>
                  </a:lnTo>
                  <a:lnTo>
                    <a:pt x="1393" y="4918"/>
                  </a:lnTo>
                  <a:cubicBezTo>
                    <a:pt x="1429" y="4882"/>
                    <a:pt x="1453" y="4834"/>
                    <a:pt x="1453" y="4799"/>
                  </a:cubicBezTo>
                  <a:lnTo>
                    <a:pt x="1453" y="4442"/>
                  </a:lnTo>
                  <a:lnTo>
                    <a:pt x="1846" y="4465"/>
                  </a:lnTo>
                  <a:lnTo>
                    <a:pt x="2179" y="5418"/>
                  </a:lnTo>
                  <a:cubicBezTo>
                    <a:pt x="2203" y="5513"/>
                    <a:pt x="2286" y="5596"/>
                    <a:pt x="2358" y="5644"/>
                  </a:cubicBezTo>
                  <a:cubicBezTo>
                    <a:pt x="2420" y="5679"/>
                    <a:pt x="2479" y="5697"/>
                    <a:pt x="2540" y="5697"/>
                  </a:cubicBezTo>
                  <a:cubicBezTo>
                    <a:pt x="2584" y="5697"/>
                    <a:pt x="2629" y="5688"/>
                    <a:pt x="2679" y="5668"/>
                  </a:cubicBezTo>
                  <a:cubicBezTo>
                    <a:pt x="2786" y="5644"/>
                    <a:pt x="2882" y="5573"/>
                    <a:pt x="2941" y="5465"/>
                  </a:cubicBezTo>
                  <a:lnTo>
                    <a:pt x="3144" y="5037"/>
                  </a:lnTo>
                  <a:lnTo>
                    <a:pt x="3536" y="4763"/>
                  </a:lnTo>
                  <a:cubicBezTo>
                    <a:pt x="3565" y="4739"/>
                    <a:pt x="3602" y="4727"/>
                    <a:pt x="3639" y="4727"/>
                  </a:cubicBezTo>
                  <a:cubicBezTo>
                    <a:pt x="3694" y="4727"/>
                    <a:pt x="3751" y="4754"/>
                    <a:pt x="3786" y="4811"/>
                  </a:cubicBezTo>
                  <a:lnTo>
                    <a:pt x="4227" y="5406"/>
                  </a:lnTo>
                  <a:cubicBezTo>
                    <a:pt x="4263" y="5430"/>
                    <a:pt x="4310" y="5465"/>
                    <a:pt x="4346" y="5465"/>
                  </a:cubicBezTo>
                  <a:lnTo>
                    <a:pt x="4525" y="5477"/>
                  </a:lnTo>
                  <a:cubicBezTo>
                    <a:pt x="4525" y="5477"/>
                    <a:pt x="4548" y="5477"/>
                    <a:pt x="4548" y="5489"/>
                  </a:cubicBezTo>
                  <a:lnTo>
                    <a:pt x="4751" y="6204"/>
                  </a:lnTo>
                  <a:cubicBezTo>
                    <a:pt x="4763" y="6287"/>
                    <a:pt x="4846" y="6323"/>
                    <a:pt x="4918" y="6323"/>
                  </a:cubicBezTo>
                  <a:lnTo>
                    <a:pt x="4965" y="6323"/>
                  </a:lnTo>
                  <a:cubicBezTo>
                    <a:pt x="5049" y="6299"/>
                    <a:pt x="5096" y="6204"/>
                    <a:pt x="5060" y="6120"/>
                  </a:cubicBezTo>
                  <a:lnTo>
                    <a:pt x="4977" y="5835"/>
                  </a:lnTo>
                  <a:lnTo>
                    <a:pt x="5299" y="5715"/>
                  </a:lnTo>
                  <a:cubicBezTo>
                    <a:pt x="5513" y="5644"/>
                    <a:pt x="5656" y="5418"/>
                    <a:pt x="5632" y="5192"/>
                  </a:cubicBezTo>
                  <a:lnTo>
                    <a:pt x="5596" y="4751"/>
                  </a:lnTo>
                  <a:lnTo>
                    <a:pt x="5870" y="4656"/>
                  </a:lnTo>
                  <a:cubicBezTo>
                    <a:pt x="5953" y="4632"/>
                    <a:pt x="6001" y="4537"/>
                    <a:pt x="5977" y="4453"/>
                  </a:cubicBezTo>
                  <a:cubicBezTo>
                    <a:pt x="5949" y="4377"/>
                    <a:pt x="5890" y="4339"/>
                    <a:pt x="5818" y="4339"/>
                  </a:cubicBezTo>
                  <a:cubicBezTo>
                    <a:pt x="5801" y="4339"/>
                    <a:pt x="5782" y="4342"/>
                    <a:pt x="5763" y="4346"/>
                  </a:cubicBezTo>
                  <a:lnTo>
                    <a:pt x="5382" y="4477"/>
                  </a:lnTo>
                  <a:cubicBezTo>
                    <a:pt x="5299" y="4513"/>
                    <a:pt x="5263" y="4572"/>
                    <a:pt x="5275" y="4644"/>
                  </a:cubicBezTo>
                  <a:lnTo>
                    <a:pt x="5322" y="5215"/>
                  </a:lnTo>
                  <a:cubicBezTo>
                    <a:pt x="5322" y="5299"/>
                    <a:pt x="5275" y="5370"/>
                    <a:pt x="5203" y="5406"/>
                  </a:cubicBezTo>
                  <a:lnTo>
                    <a:pt x="4906" y="5525"/>
                  </a:lnTo>
                  <a:lnTo>
                    <a:pt x="4870" y="5418"/>
                  </a:lnTo>
                  <a:cubicBezTo>
                    <a:pt x="4822" y="5287"/>
                    <a:pt x="4703" y="5180"/>
                    <a:pt x="4572" y="5180"/>
                  </a:cubicBezTo>
                  <a:lnTo>
                    <a:pt x="4465" y="5168"/>
                  </a:lnTo>
                  <a:lnTo>
                    <a:pt x="4072" y="4632"/>
                  </a:lnTo>
                  <a:cubicBezTo>
                    <a:pt x="3973" y="4497"/>
                    <a:pt x="3822" y="4425"/>
                    <a:pt x="3669" y="4425"/>
                  </a:cubicBezTo>
                  <a:cubicBezTo>
                    <a:pt x="3565" y="4425"/>
                    <a:pt x="3461" y="4458"/>
                    <a:pt x="3370" y="4525"/>
                  </a:cubicBezTo>
                  <a:lnTo>
                    <a:pt x="2941" y="4823"/>
                  </a:lnTo>
                  <a:cubicBezTo>
                    <a:pt x="2905" y="4834"/>
                    <a:pt x="2893" y="4846"/>
                    <a:pt x="2882" y="4882"/>
                  </a:cubicBezTo>
                  <a:lnTo>
                    <a:pt x="2643" y="5346"/>
                  </a:lnTo>
                  <a:cubicBezTo>
                    <a:pt x="2620" y="5370"/>
                    <a:pt x="2596" y="5382"/>
                    <a:pt x="2596" y="5382"/>
                  </a:cubicBezTo>
                  <a:cubicBezTo>
                    <a:pt x="2588" y="5382"/>
                    <a:pt x="2569" y="5393"/>
                    <a:pt x="2554" y="5393"/>
                  </a:cubicBezTo>
                  <a:cubicBezTo>
                    <a:pt x="2547" y="5393"/>
                    <a:pt x="2540" y="5390"/>
                    <a:pt x="2536" y="5382"/>
                  </a:cubicBezTo>
                  <a:cubicBezTo>
                    <a:pt x="2524" y="5370"/>
                    <a:pt x="2501" y="5358"/>
                    <a:pt x="2501" y="5346"/>
                  </a:cubicBezTo>
                  <a:lnTo>
                    <a:pt x="2131" y="4287"/>
                  </a:lnTo>
                  <a:cubicBezTo>
                    <a:pt x="2120" y="4227"/>
                    <a:pt x="2060" y="4180"/>
                    <a:pt x="1989" y="4180"/>
                  </a:cubicBezTo>
                  <a:lnTo>
                    <a:pt x="1369" y="4132"/>
                  </a:lnTo>
                  <a:lnTo>
                    <a:pt x="1167" y="3858"/>
                  </a:lnTo>
                  <a:cubicBezTo>
                    <a:pt x="1132" y="3809"/>
                    <a:pt x="1085" y="3785"/>
                    <a:pt x="1038" y="3785"/>
                  </a:cubicBezTo>
                  <a:cubicBezTo>
                    <a:pt x="1005" y="3785"/>
                    <a:pt x="971" y="3798"/>
                    <a:pt x="941" y="3822"/>
                  </a:cubicBezTo>
                  <a:cubicBezTo>
                    <a:pt x="869" y="3882"/>
                    <a:pt x="858" y="3977"/>
                    <a:pt x="917" y="4049"/>
                  </a:cubicBezTo>
                  <a:lnTo>
                    <a:pt x="1131" y="4346"/>
                  </a:lnTo>
                  <a:lnTo>
                    <a:pt x="1131" y="4751"/>
                  </a:lnTo>
                  <a:lnTo>
                    <a:pt x="715" y="5073"/>
                  </a:lnTo>
                  <a:lnTo>
                    <a:pt x="691" y="5073"/>
                  </a:lnTo>
                  <a:lnTo>
                    <a:pt x="381" y="4656"/>
                  </a:lnTo>
                  <a:cubicBezTo>
                    <a:pt x="500" y="4001"/>
                    <a:pt x="750" y="3394"/>
                    <a:pt x="1096" y="2846"/>
                  </a:cubicBezTo>
                  <a:lnTo>
                    <a:pt x="1310" y="3179"/>
                  </a:lnTo>
                  <a:cubicBezTo>
                    <a:pt x="1346" y="3227"/>
                    <a:pt x="1405" y="3263"/>
                    <a:pt x="1453" y="3263"/>
                  </a:cubicBezTo>
                  <a:cubicBezTo>
                    <a:pt x="1477" y="3263"/>
                    <a:pt x="1512" y="3239"/>
                    <a:pt x="1536" y="3227"/>
                  </a:cubicBezTo>
                  <a:cubicBezTo>
                    <a:pt x="1608" y="3179"/>
                    <a:pt x="1631" y="3084"/>
                    <a:pt x="1584" y="3001"/>
                  </a:cubicBezTo>
                  <a:lnTo>
                    <a:pt x="1286" y="2560"/>
                  </a:lnTo>
                  <a:cubicBezTo>
                    <a:pt x="1453" y="2334"/>
                    <a:pt x="1631" y="2132"/>
                    <a:pt x="1822" y="1929"/>
                  </a:cubicBezTo>
                  <a:cubicBezTo>
                    <a:pt x="2822" y="941"/>
                    <a:pt x="4132" y="405"/>
                    <a:pt x="5537" y="405"/>
                  </a:cubicBezTo>
                  <a:close/>
                  <a:moveTo>
                    <a:pt x="5584" y="0"/>
                  </a:moveTo>
                  <a:cubicBezTo>
                    <a:pt x="4096" y="0"/>
                    <a:pt x="2703" y="584"/>
                    <a:pt x="1643" y="1644"/>
                  </a:cubicBezTo>
                  <a:cubicBezTo>
                    <a:pt x="584" y="2691"/>
                    <a:pt x="0" y="4096"/>
                    <a:pt x="0" y="5585"/>
                  </a:cubicBezTo>
                  <a:cubicBezTo>
                    <a:pt x="0" y="7073"/>
                    <a:pt x="584" y="8466"/>
                    <a:pt x="1643" y="9525"/>
                  </a:cubicBezTo>
                  <a:cubicBezTo>
                    <a:pt x="2703" y="10585"/>
                    <a:pt x="4096" y="11169"/>
                    <a:pt x="5584" y="11169"/>
                  </a:cubicBezTo>
                  <a:cubicBezTo>
                    <a:pt x="7073" y="11169"/>
                    <a:pt x="8478" y="10585"/>
                    <a:pt x="9525" y="9525"/>
                  </a:cubicBezTo>
                  <a:cubicBezTo>
                    <a:pt x="10585" y="8466"/>
                    <a:pt x="11168" y="7073"/>
                    <a:pt x="11168" y="5585"/>
                  </a:cubicBezTo>
                  <a:cubicBezTo>
                    <a:pt x="11168" y="4096"/>
                    <a:pt x="10585" y="2691"/>
                    <a:pt x="9525" y="1644"/>
                  </a:cubicBezTo>
                  <a:cubicBezTo>
                    <a:pt x="8478" y="584"/>
                    <a:pt x="7073"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1" name="Google Shape;13031;p67"/>
            <p:cNvSpPr/>
            <p:nvPr/>
          </p:nvSpPr>
          <p:spPr>
            <a:xfrm>
              <a:off x="6770029" y="3565170"/>
              <a:ext cx="44608" cy="27968"/>
            </a:xfrm>
            <a:custGeom>
              <a:rect b="b" l="l" r="r" t="t"/>
              <a:pathLst>
                <a:path extrusionOk="0" h="874" w="1394">
                  <a:moveTo>
                    <a:pt x="166" y="1"/>
                  </a:moveTo>
                  <a:cubicBezTo>
                    <a:pt x="121" y="1"/>
                    <a:pt x="80" y="19"/>
                    <a:pt x="60" y="52"/>
                  </a:cubicBezTo>
                  <a:cubicBezTo>
                    <a:pt x="1" y="135"/>
                    <a:pt x="13" y="230"/>
                    <a:pt x="72" y="278"/>
                  </a:cubicBezTo>
                  <a:lnTo>
                    <a:pt x="620" y="742"/>
                  </a:lnTo>
                  <a:cubicBezTo>
                    <a:pt x="715" y="814"/>
                    <a:pt x="798" y="850"/>
                    <a:pt x="917" y="862"/>
                  </a:cubicBezTo>
                  <a:lnTo>
                    <a:pt x="1215" y="873"/>
                  </a:lnTo>
                  <a:lnTo>
                    <a:pt x="1227" y="873"/>
                  </a:lnTo>
                  <a:cubicBezTo>
                    <a:pt x="1322" y="873"/>
                    <a:pt x="1394" y="814"/>
                    <a:pt x="1394" y="731"/>
                  </a:cubicBezTo>
                  <a:cubicBezTo>
                    <a:pt x="1394" y="647"/>
                    <a:pt x="1322" y="576"/>
                    <a:pt x="1239" y="564"/>
                  </a:cubicBezTo>
                  <a:lnTo>
                    <a:pt x="941" y="552"/>
                  </a:lnTo>
                  <a:cubicBezTo>
                    <a:pt x="894" y="552"/>
                    <a:pt x="858" y="528"/>
                    <a:pt x="834" y="504"/>
                  </a:cubicBezTo>
                  <a:lnTo>
                    <a:pt x="274" y="40"/>
                  </a:lnTo>
                  <a:cubicBezTo>
                    <a:pt x="242" y="13"/>
                    <a:pt x="203"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2" name="Google Shape;13032;p67"/>
            <p:cNvSpPr/>
            <p:nvPr/>
          </p:nvSpPr>
          <p:spPr>
            <a:xfrm>
              <a:off x="6859949" y="3437074"/>
              <a:ext cx="24416" cy="31840"/>
            </a:xfrm>
            <a:custGeom>
              <a:rect b="b" l="l" r="r" t="t"/>
              <a:pathLst>
                <a:path extrusionOk="0" h="995" w="763">
                  <a:moveTo>
                    <a:pt x="583" y="1"/>
                  </a:moveTo>
                  <a:cubicBezTo>
                    <a:pt x="509" y="1"/>
                    <a:pt x="447" y="45"/>
                    <a:pt x="417" y="114"/>
                  </a:cubicBezTo>
                  <a:lnTo>
                    <a:pt x="334" y="400"/>
                  </a:lnTo>
                  <a:lnTo>
                    <a:pt x="60" y="745"/>
                  </a:lnTo>
                  <a:cubicBezTo>
                    <a:pt x="0" y="816"/>
                    <a:pt x="12" y="924"/>
                    <a:pt x="96" y="959"/>
                  </a:cubicBezTo>
                  <a:cubicBezTo>
                    <a:pt x="120" y="995"/>
                    <a:pt x="155" y="995"/>
                    <a:pt x="191" y="995"/>
                  </a:cubicBezTo>
                  <a:cubicBezTo>
                    <a:pt x="239" y="995"/>
                    <a:pt x="298" y="983"/>
                    <a:pt x="334" y="935"/>
                  </a:cubicBezTo>
                  <a:lnTo>
                    <a:pt x="608" y="566"/>
                  </a:lnTo>
                  <a:cubicBezTo>
                    <a:pt x="632" y="543"/>
                    <a:pt x="632" y="531"/>
                    <a:pt x="643" y="519"/>
                  </a:cubicBezTo>
                  <a:lnTo>
                    <a:pt x="751" y="209"/>
                  </a:lnTo>
                  <a:cubicBezTo>
                    <a:pt x="762" y="126"/>
                    <a:pt x="715" y="42"/>
                    <a:pt x="632" y="7"/>
                  </a:cubicBezTo>
                  <a:cubicBezTo>
                    <a:pt x="615" y="3"/>
                    <a:pt x="599" y="1"/>
                    <a:pt x="58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3" name="Google Shape;13033;p67"/>
            <p:cNvSpPr/>
            <p:nvPr/>
          </p:nvSpPr>
          <p:spPr>
            <a:xfrm>
              <a:off x="6824525" y="3509426"/>
              <a:ext cx="17920" cy="28448"/>
            </a:xfrm>
            <a:custGeom>
              <a:rect b="b" l="l" r="r" t="t"/>
              <a:pathLst>
                <a:path extrusionOk="0" h="889" w="560">
                  <a:moveTo>
                    <a:pt x="194" y="1"/>
                  </a:moveTo>
                  <a:cubicBezTo>
                    <a:pt x="177" y="1"/>
                    <a:pt x="160" y="3"/>
                    <a:pt x="143" y="8"/>
                  </a:cubicBezTo>
                  <a:cubicBezTo>
                    <a:pt x="48" y="44"/>
                    <a:pt x="0" y="127"/>
                    <a:pt x="36" y="222"/>
                  </a:cubicBezTo>
                  <a:lnTo>
                    <a:pt x="215" y="770"/>
                  </a:lnTo>
                  <a:cubicBezTo>
                    <a:pt x="226" y="841"/>
                    <a:pt x="298" y="889"/>
                    <a:pt x="357" y="889"/>
                  </a:cubicBezTo>
                  <a:cubicBezTo>
                    <a:pt x="381" y="889"/>
                    <a:pt x="393" y="889"/>
                    <a:pt x="405" y="877"/>
                  </a:cubicBezTo>
                  <a:cubicBezTo>
                    <a:pt x="500" y="841"/>
                    <a:pt x="560" y="746"/>
                    <a:pt x="524" y="663"/>
                  </a:cubicBezTo>
                  <a:lnTo>
                    <a:pt x="345" y="115"/>
                  </a:lnTo>
                  <a:cubicBezTo>
                    <a:pt x="326" y="39"/>
                    <a:pt x="262" y="1"/>
                    <a:pt x="1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4" name="Google Shape;13034;p67"/>
            <p:cNvSpPr/>
            <p:nvPr/>
          </p:nvSpPr>
          <p:spPr>
            <a:xfrm>
              <a:off x="6790989" y="3541906"/>
              <a:ext cx="42688" cy="34464"/>
            </a:xfrm>
            <a:custGeom>
              <a:rect b="b" l="l" r="r" t="t"/>
              <a:pathLst>
                <a:path extrusionOk="0" h="1077" w="1334">
                  <a:moveTo>
                    <a:pt x="508" y="333"/>
                  </a:moveTo>
                  <a:cubicBezTo>
                    <a:pt x="511" y="333"/>
                    <a:pt x="516" y="334"/>
                    <a:pt x="524" y="338"/>
                  </a:cubicBezTo>
                  <a:lnTo>
                    <a:pt x="977" y="410"/>
                  </a:lnTo>
                  <a:lnTo>
                    <a:pt x="977" y="422"/>
                  </a:lnTo>
                  <a:lnTo>
                    <a:pt x="739" y="755"/>
                  </a:lnTo>
                  <a:lnTo>
                    <a:pt x="727" y="755"/>
                  </a:lnTo>
                  <a:lnTo>
                    <a:pt x="381" y="624"/>
                  </a:lnTo>
                  <a:lnTo>
                    <a:pt x="501" y="338"/>
                  </a:lnTo>
                  <a:cubicBezTo>
                    <a:pt x="501" y="338"/>
                    <a:pt x="501" y="333"/>
                    <a:pt x="508" y="333"/>
                  </a:cubicBezTo>
                  <a:close/>
                  <a:moveTo>
                    <a:pt x="531" y="1"/>
                  </a:moveTo>
                  <a:cubicBezTo>
                    <a:pt x="397" y="1"/>
                    <a:pt x="277" y="81"/>
                    <a:pt x="203" y="207"/>
                  </a:cubicBezTo>
                  <a:lnTo>
                    <a:pt x="12" y="648"/>
                  </a:lnTo>
                  <a:cubicBezTo>
                    <a:pt x="0" y="696"/>
                    <a:pt x="0" y="743"/>
                    <a:pt x="12" y="779"/>
                  </a:cubicBezTo>
                  <a:cubicBezTo>
                    <a:pt x="24" y="827"/>
                    <a:pt x="60" y="862"/>
                    <a:pt x="108" y="874"/>
                  </a:cubicBezTo>
                  <a:lnTo>
                    <a:pt x="608" y="1065"/>
                  </a:lnTo>
                  <a:cubicBezTo>
                    <a:pt x="655" y="1077"/>
                    <a:pt x="679" y="1077"/>
                    <a:pt x="727" y="1077"/>
                  </a:cubicBezTo>
                  <a:cubicBezTo>
                    <a:pt x="834" y="1077"/>
                    <a:pt x="941" y="1041"/>
                    <a:pt x="1001" y="946"/>
                  </a:cubicBezTo>
                  <a:lnTo>
                    <a:pt x="1239" y="624"/>
                  </a:lnTo>
                  <a:cubicBezTo>
                    <a:pt x="1310" y="529"/>
                    <a:pt x="1334" y="410"/>
                    <a:pt x="1298" y="291"/>
                  </a:cubicBezTo>
                  <a:cubicBezTo>
                    <a:pt x="1251" y="184"/>
                    <a:pt x="1155" y="100"/>
                    <a:pt x="1036" y="88"/>
                  </a:cubicBezTo>
                  <a:lnTo>
                    <a:pt x="584" y="5"/>
                  </a:lnTo>
                  <a:cubicBezTo>
                    <a:pt x="566" y="2"/>
                    <a:pt x="549" y="1"/>
                    <a:pt x="53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5" name="Google Shape;13035;p67"/>
            <p:cNvSpPr/>
            <p:nvPr/>
          </p:nvSpPr>
          <p:spPr>
            <a:xfrm>
              <a:off x="6840525" y="3544914"/>
              <a:ext cx="54112" cy="32608"/>
            </a:xfrm>
            <a:custGeom>
              <a:rect b="b" l="l" r="r" t="t"/>
              <a:pathLst>
                <a:path extrusionOk="0" h="1019" w="1691">
                  <a:moveTo>
                    <a:pt x="864" y="346"/>
                  </a:moveTo>
                  <a:cubicBezTo>
                    <a:pt x="913" y="346"/>
                    <a:pt x="962" y="364"/>
                    <a:pt x="1000" y="387"/>
                  </a:cubicBezTo>
                  <a:lnTo>
                    <a:pt x="1250" y="649"/>
                  </a:lnTo>
                  <a:lnTo>
                    <a:pt x="1191" y="673"/>
                  </a:lnTo>
                  <a:cubicBezTo>
                    <a:pt x="1165" y="693"/>
                    <a:pt x="1131" y="701"/>
                    <a:pt x="1099" y="701"/>
                  </a:cubicBezTo>
                  <a:cubicBezTo>
                    <a:pt x="1072" y="701"/>
                    <a:pt x="1046" y="696"/>
                    <a:pt x="1024" y="685"/>
                  </a:cubicBezTo>
                  <a:lnTo>
                    <a:pt x="548" y="482"/>
                  </a:lnTo>
                  <a:lnTo>
                    <a:pt x="786" y="363"/>
                  </a:lnTo>
                  <a:cubicBezTo>
                    <a:pt x="811" y="351"/>
                    <a:pt x="837" y="346"/>
                    <a:pt x="864" y="346"/>
                  </a:cubicBezTo>
                  <a:close/>
                  <a:moveTo>
                    <a:pt x="857" y="1"/>
                  </a:moveTo>
                  <a:cubicBezTo>
                    <a:pt x="787" y="1"/>
                    <a:pt x="719" y="14"/>
                    <a:pt x="655" y="42"/>
                  </a:cubicBezTo>
                  <a:lnTo>
                    <a:pt x="84" y="316"/>
                  </a:lnTo>
                  <a:cubicBezTo>
                    <a:pt x="24" y="340"/>
                    <a:pt x="0" y="399"/>
                    <a:pt x="0" y="459"/>
                  </a:cubicBezTo>
                  <a:cubicBezTo>
                    <a:pt x="0" y="518"/>
                    <a:pt x="48" y="578"/>
                    <a:pt x="84" y="613"/>
                  </a:cubicBezTo>
                  <a:lnTo>
                    <a:pt x="893" y="971"/>
                  </a:lnTo>
                  <a:cubicBezTo>
                    <a:pt x="965" y="994"/>
                    <a:pt x="1024" y="1018"/>
                    <a:pt x="1096" y="1018"/>
                  </a:cubicBezTo>
                  <a:cubicBezTo>
                    <a:pt x="1191" y="1018"/>
                    <a:pt x="1274" y="983"/>
                    <a:pt x="1358" y="935"/>
                  </a:cubicBezTo>
                  <a:lnTo>
                    <a:pt x="1608" y="792"/>
                  </a:lnTo>
                  <a:cubicBezTo>
                    <a:pt x="1655" y="756"/>
                    <a:pt x="1679" y="721"/>
                    <a:pt x="1679" y="673"/>
                  </a:cubicBezTo>
                  <a:cubicBezTo>
                    <a:pt x="1691" y="625"/>
                    <a:pt x="1679" y="590"/>
                    <a:pt x="1655" y="554"/>
                  </a:cubicBezTo>
                  <a:lnTo>
                    <a:pt x="1239" y="149"/>
                  </a:lnTo>
                  <a:cubicBezTo>
                    <a:pt x="1135" y="54"/>
                    <a:pt x="995" y="1"/>
                    <a:pt x="85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36" name="Google Shape;13036;p67"/>
            <p:cNvSpPr/>
            <p:nvPr/>
          </p:nvSpPr>
          <p:spPr>
            <a:xfrm>
              <a:off x="6793645" y="3582770"/>
              <a:ext cx="102144" cy="75520"/>
            </a:xfrm>
            <a:custGeom>
              <a:rect b="b" l="l" r="r" t="t"/>
              <a:pathLst>
                <a:path extrusionOk="0" h="2360" w="3192">
                  <a:moveTo>
                    <a:pt x="1757" y="0"/>
                  </a:moveTo>
                  <a:cubicBezTo>
                    <a:pt x="1683" y="0"/>
                    <a:pt x="1609" y="24"/>
                    <a:pt x="1549" y="61"/>
                  </a:cubicBezTo>
                  <a:lnTo>
                    <a:pt x="775" y="609"/>
                  </a:lnTo>
                  <a:lnTo>
                    <a:pt x="465" y="669"/>
                  </a:lnTo>
                  <a:cubicBezTo>
                    <a:pt x="239" y="716"/>
                    <a:pt x="60" y="907"/>
                    <a:pt x="48" y="1133"/>
                  </a:cubicBezTo>
                  <a:lnTo>
                    <a:pt x="1" y="1669"/>
                  </a:lnTo>
                  <a:cubicBezTo>
                    <a:pt x="1" y="1764"/>
                    <a:pt x="37" y="1859"/>
                    <a:pt x="108" y="1931"/>
                  </a:cubicBezTo>
                  <a:cubicBezTo>
                    <a:pt x="179" y="2002"/>
                    <a:pt x="275" y="2038"/>
                    <a:pt x="382" y="2038"/>
                  </a:cubicBezTo>
                  <a:lnTo>
                    <a:pt x="715" y="2002"/>
                  </a:lnTo>
                  <a:cubicBezTo>
                    <a:pt x="810" y="2002"/>
                    <a:pt x="882" y="1919"/>
                    <a:pt x="870" y="1824"/>
                  </a:cubicBezTo>
                  <a:cubicBezTo>
                    <a:pt x="859" y="1746"/>
                    <a:pt x="787" y="1679"/>
                    <a:pt x="710" y="1679"/>
                  </a:cubicBezTo>
                  <a:cubicBezTo>
                    <a:pt x="704" y="1679"/>
                    <a:pt x="697" y="1680"/>
                    <a:pt x="691" y="1681"/>
                  </a:cubicBezTo>
                  <a:lnTo>
                    <a:pt x="346" y="1705"/>
                  </a:lnTo>
                  <a:lnTo>
                    <a:pt x="334" y="1705"/>
                  </a:lnTo>
                  <a:lnTo>
                    <a:pt x="334" y="1693"/>
                  </a:lnTo>
                  <a:lnTo>
                    <a:pt x="382" y="1157"/>
                  </a:lnTo>
                  <a:cubicBezTo>
                    <a:pt x="382" y="1074"/>
                    <a:pt x="453" y="1014"/>
                    <a:pt x="525" y="990"/>
                  </a:cubicBezTo>
                  <a:lnTo>
                    <a:pt x="870" y="931"/>
                  </a:lnTo>
                  <a:cubicBezTo>
                    <a:pt x="894" y="931"/>
                    <a:pt x="918" y="919"/>
                    <a:pt x="929" y="907"/>
                  </a:cubicBezTo>
                  <a:lnTo>
                    <a:pt x="1727" y="335"/>
                  </a:lnTo>
                  <a:lnTo>
                    <a:pt x="1751" y="335"/>
                  </a:lnTo>
                  <a:lnTo>
                    <a:pt x="2311" y="597"/>
                  </a:lnTo>
                  <a:cubicBezTo>
                    <a:pt x="2346" y="609"/>
                    <a:pt x="2382" y="609"/>
                    <a:pt x="2418" y="609"/>
                  </a:cubicBezTo>
                  <a:lnTo>
                    <a:pt x="2680" y="550"/>
                  </a:lnTo>
                  <a:lnTo>
                    <a:pt x="2834" y="1109"/>
                  </a:lnTo>
                  <a:lnTo>
                    <a:pt x="2834" y="1133"/>
                  </a:lnTo>
                  <a:lnTo>
                    <a:pt x="2203" y="2038"/>
                  </a:lnTo>
                  <a:lnTo>
                    <a:pt x="2180" y="2038"/>
                  </a:lnTo>
                  <a:lnTo>
                    <a:pt x="1882" y="1681"/>
                  </a:lnTo>
                  <a:cubicBezTo>
                    <a:pt x="1846" y="1633"/>
                    <a:pt x="1787" y="1621"/>
                    <a:pt x="1751" y="1621"/>
                  </a:cubicBezTo>
                  <a:lnTo>
                    <a:pt x="1346" y="1645"/>
                  </a:lnTo>
                  <a:cubicBezTo>
                    <a:pt x="1251" y="1645"/>
                    <a:pt x="1180" y="1740"/>
                    <a:pt x="1191" y="1824"/>
                  </a:cubicBezTo>
                  <a:cubicBezTo>
                    <a:pt x="1191" y="1912"/>
                    <a:pt x="1273" y="1980"/>
                    <a:pt x="1352" y="1980"/>
                  </a:cubicBezTo>
                  <a:cubicBezTo>
                    <a:pt x="1358" y="1980"/>
                    <a:pt x="1364" y="1979"/>
                    <a:pt x="1370" y="1978"/>
                  </a:cubicBezTo>
                  <a:lnTo>
                    <a:pt x="1691" y="1943"/>
                  </a:lnTo>
                  <a:lnTo>
                    <a:pt x="1942" y="2240"/>
                  </a:lnTo>
                  <a:cubicBezTo>
                    <a:pt x="2001" y="2324"/>
                    <a:pt x="2108" y="2359"/>
                    <a:pt x="2192" y="2359"/>
                  </a:cubicBezTo>
                  <a:lnTo>
                    <a:pt x="2203" y="2359"/>
                  </a:lnTo>
                  <a:cubicBezTo>
                    <a:pt x="2311" y="2359"/>
                    <a:pt x="2418" y="2300"/>
                    <a:pt x="2477" y="2217"/>
                  </a:cubicBezTo>
                  <a:lnTo>
                    <a:pt x="3096" y="1312"/>
                  </a:lnTo>
                  <a:cubicBezTo>
                    <a:pt x="3180" y="1204"/>
                    <a:pt x="3192" y="1097"/>
                    <a:pt x="3156" y="1014"/>
                  </a:cubicBezTo>
                  <a:lnTo>
                    <a:pt x="2965" y="276"/>
                  </a:lnTo>
                  <a:cubicBezTo>
                    <a:pt x="2944" y="201"/>
                    <a:pt x="2875" y="155"/>
                    <a:pt x="2800" y="155"/>
                  </a:cubicBezTo>
                  <a:cubicBezTo>
                    <a:pt x="2792" y="155"/>
                    <a:pt x="2783" y="156"/>
                    <a:pt x="2775" y="157"/>
                  </a:cubicBezTo>
                  <a:lnTo>
                    <a:pt x="2406" y="252"/>
                  </a:lnTo>
                  <a:lnTo>
                    <a:pt x="1882" y="26"/>
                  </a:lnTo>
                  <a:cubicBezTo>
                    <a:pt x="1843" y="8"/>
                    <a:pt x="1800" y="0"/>
                    <a:pt x="17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37" name="Google Shape;13037;p67"/>
          <p:cNvSpPr/>
          <p:nvPr/>
        </p:nvSpPr>
        <p:spPr>
          <a:xfrm>
            <a:off x="7708045" y="3351538"/>
            <a:ext cx="357408" cy="357408"/>
          </a:xfrm>
          <a:custGeom>
            <a:rect b="b" l="l" r="r" t="t"/>
            <a:pathLst>
              <a:path extrusionOk="0" h="11169" w="11169">
                <a:moveTo>
                  <a:pt x="5585" y="382"/>
                </a:moveTo>
                <a:cubicBezTo>
                  <a:pt x="6990" y="382"/>
                  <a:pt x="8311" y="930"/>
                  <a:pt x="9311" y="1906"/>
                </a:cubicBezTo>
                <a:cubicBezTo>
                  <a:pt x="10300" y="2906"/>
                  <a:pt x="10835" y="4216"/>
                  <a:pt x="10835" y="5633"/>
                </a:cubicBezTo>
                <a:cubicBezTo>
                  <a:pt x="10835" y="7002"/>
                  <a:pt x="10288" y="8311"/>
                  <a:pt x="9311" y="9312"/>
                </a:cubicBezTo>
                <a:cubicBezTo>
                  <a:pt x="8311" y="10300"/>
                  <a:pt x="7002" y="10836"/>
                  <a:pt x="5585" y="10836"/>
                </a:cubicBezTo>
                <a:cubicBezTo>
                  <a:pt x="4192" y="10836"/>
                  <a:pt x="2858" y="10288"/>
                  <a:pt x="1870" y="9312"/>
                </a:cubicBezTo>
                <a:cubicBezTo>
                  <a:pt x="870" y="8311"/>
                  <a:pt x="334" y="7002"/>
                  <a:pt x="334" y="5585"/>
                </a:cubicBezTo>
                <a:cubicBezTo>
                  <a:pt x="334" y="4192"/>
                  <a:pt x="882" y="2858"/>
                  <a:pt x="1870" y="1870"/>
                </a:cubicBezTo>
                <a:cubicBezTo>
                  <a:pt x="1953" y="1775"/>
                  <a:pt x="2061" y="1668"/>
                  <a:pt x="2168" y="1596"/>
                </a:cubicBezTo>
                <a:lnTo>
                  <a:pt x="2418" y="2001"/>
                </a:lnTo>
                <a:cubicBezTo>
                  <a:pt x="2465" y="2073"/>
                  <a:pt x="2489" y="2180"/>
                  <a:pt x="2465" y="2263"/>
                </a:cubicBezTo>
                <a:lnTo>
                  <a:pt x="2168" y="3537"/>
                </a:lnTo>
                <a:cubicBezTo>
                  <a:pt x="2120" y="3692"/>
                  <a:pt x="2180" y="3870"/>
                  <a:pt x="2299" y="4013"/>
                </a:cubicBezTo>
                <a:lnTo>
                  <a:pt x="3489" y="5228"/>
                </a:lnTo>
                <a:cubicBezTo>
                  <a:pt x="3586" y="5335"/>
                  <a:pt x="3721" y="5384"/>
                  <a:pt x="3869" y="5384"/>
                </a:cubicBezTo>
                <a:cubicBezTo>
                  <a:pt x="3885" y="5384"/>
                  <a:pt x="3901" y="5384"/>
                  <a:pt x="3918" y="5382"/>
                </a:cubicBezTo>
                <a:lnTo>
                  <a:pt x="4811" y="5275"/>
                </a:lnTo>
                <a:lnTo>
                  <a:pt x="5692" y="6014"/>
                </a:lnTo>
                <a:lnTo>
                  <a:pt x="5418" y="6752"/>
                </a:lnTo>
                <a:cubicBezTo>
                  <a:pt x="5406" y="6787"/>
                  <a:pt x="5406" y="6847"/>
                  <a:pt x="5442" y="6883"/>
                </a:cubicBezTo>
                <a:lnTo>
                  <a:pt x="5573" y="7109"/>
                </a:lnTo>
                <a:cubicBezTo>
                  <a:pt x="5606" y="7158"/>
                  <a:pt x="5661" y="7185"/>
                  <a:pt x="5720" y="7185"/>
                </a:cubicBezTo>
                <a:cubicBezTo>
                  <a:pt x="5746" y="7185"/>
                  <a:pt x="5773" y="7179"/>
                  <a:pt x="5799" y="7168"/>
                </a:cubicBezTo>
                <a:cubicBezTo>
                  <a:pt x="5871" y="7121"/>
                  <a:pt x="5894" y="7014"/>
                  <a:pt x="5859" y="6942"/>
                </a:cubicBezTo>
                <a:lnTo>
                  <a:pt x="5763" y="6787"/>
                </a:lnTo>
                <a:lnTo>
                  <a:pt x="6133" y="5799"/>
                </a:lnTo>
                <a:lnTo>
                  <a:pt x="7621" y="6002"/>
                </a:lnTo>
                <a:lnTo>
                  <a:pt x="8930" y="6930"/>
                </a:lnTo>
                <a:cubicBezTo>
                  <a:pt x="8978" y="6954"/>
                  <a:pt x="9014" y="7002"/>
                  <a:pt x="9014" y="7061"/>
                </a:cubicBezTo>
                <a:cubicBezTo>
                  <a:pt x="9014" y="7121"/>
                  <a:pt x="8990" y="7168"/>
                  <a:pt x="8966" y="7204"/>
                </a:cubicBezTo>
                <a:lnTo>
                  <a:pt x="6466" y="10169"/>
                </a:lnTo>
                <a:lnTo>
                  <a:pt x="6454" y="10169"/>
                </a:lnTo>
                <a:lnTo>
                  <a:pt x="6275" y="10038"/>
                </a:lnTo>
                <a:lnTo>
                  <a:pt x="6275" y="10026"/>
                </a:lnTo>
                <a:lnTo>
                  <a:pt x="6597" y="8264"/>
                </a:lnTo>
                <a:cubicBezTo>
                  <a:pt x="6597" y="8216"/>
                  <a:pt x="6597" y="8192"/>
                  <a:pt x="6585" y="8145"/>
                </a:cubicBezTo>
                <a:lnTo>
                  <a:pt x="6192" y="7502"/>
                </a:lnTo>
                <a:cubicBezTo>
                  <a:pt x="6167" y="7452"/>
                  <a:pt x="6109" y="7426"/>
                  <a:pt x="6051" y="7426"/>
                </a:cubicBezTo>
                <a:cubicBezTo>
                  <a:pt x="6025" y="7426"/>
                  <a:pt x="6000" y="7431"/>
                  <a:pt x="5978" y="7442"/>
                </a:cubicBezTo>
                <a:cubicBezTo>
                  <a:pt x="5894" y="7490"/>
                  <a:pt x="5871" y="7597"/>
                  <a:pt x="5918" y="7668"/>
                </a:cubicBezTo>
                <a:lnTo>
                  <a:pt x="6275" y="8264"/>
                </a:lnTo>
                <a:lnTo>
                  <a:pt x="5954" y="9966"/>
                </a:lnTo>
                <a:cubicBezTo>
                  <a:pt x="5930" y="10097"/>
                  <a:pt x="5990" y="10216"/>
                  <a:pt x="6097" y="10300"/>
                </a:cubicBezTo>
                <a:lnTo>
                  <a:pt x="6275" y="10443"/>
                </a:lnTo>
                <a:cubicBezTo>
                  <a:pt x="6335" y="10478"/>
                  <a:pt x="6406" y="10502"/>
                  <a:pt x="6466" y="10502"/>
                </a:cubicBezTo>
                <a:cubicBezTo>
                  <a:pt x="6573" y="10502"/>
                  <a:pt x="6656" y="10455"/>
                  <a:pt x="6716" y="10383"/>
                </a:cubicBezTo>
                <a:lnTo>
                  <a:pt x="9216" y="7418"/>
                </a:lnTo>
                <a:cubicBezTo>
                  <a:pt x="9311" y="7311"/>
                  <a:pt x="9347" y="7168"/>
                  <a:pt x="9335" y="7014"/>
                </a:cubicBezTo>
                <a:cubicBezTo>
                  <a:pt x="9323" y="6871"/>
                  <a:pt x="9228" y="6752"/>
                  <a:pt x="9133" y="6656"/>
                </a:cubicBezTo>
                <a:lnTo>
                  <a:pt x="7787" y="5716"/>
                </a:lnTo>
                <a:cubicBezTo>
                  <a:pt x="7776" y="5704"/>
                  <a:pt x="7740" y="5692"/>
                  <a:pt x="7716" y="5692"/>
                </a:cubicBezTo>
                <a:lnTo>
                  <a:pt x="6049" y="5454"/>
                </a:lnTo>
                <a:cubicBezTo>
                  <a:pt x="6040" y="5452"/>
                  <a:pt x="6031" y="5452"/>
                  <a:pt x="6022" y="5452"/>
                </a:cubicBezTo>
                <a:cubicBezTo>
                  <a:pt x="5958" y="5452"/>
                  <a:pt x="5891" y="5488"/>
                  <a:pt x="5871" y="5561"/>
                </a:cubicBezTo>
                <a:lnTo>
                  <a:pt x="5811" y="5704"/>
                </a:lnTo>
                <a:lnTo>
                  <a:pt x="4966" y="4990"/>
                </a:lnTo>
                <a:cubicBezTo>
                  <a:pt x="4930" y="4966"/>
                  <a:pt x="4882" y="4942"/>
                  <a:pt x="4847" y="4942"/>
                </a:cubicBezTo>
                <a:lnTo>
                  <a:pt x="4216" y="5025"/>
                </a:lnTo>
                <a:lnTo>
                  <a:pt x="4192" y="4466"/>
                </a:lnTo>
                <a:cubicBezTo>
                  <a:pt x="4192" y="4382"/>
                  <a:pt x="4251" y="4287"/>
                  <a:pt x="4335" y="4275"/>
                </a:cubicBezTo>
                <a:lnTo>
                  <a:pt x="5466" y="4097"/>
                </a:lnTo>
                <a:lnTo>
                  <a:pt x="5478" y="4501"/>
                </a:lnTo>
                <a:cubicBezTo>
                  <a:pt x="5478" y="4585"/>
                  <a:pt x="5561" y="4668"/>
                  <a:pt x="5644" y="4668"/>
                </a:cubicBezTo>
                <a:cubicBezTo>
                  <a:pt x="5740" y="4668"/>
                  <a:pt x="5811" y="4585"/>
                  <a:pt x="5811" y="4501"/>
                </a:cubicBezTo>
                <a:lnTo>
                  <a:pt x="5799" y="3978"/>
                </a:lnTo>
                <a:lnTo>
                  <a:pt x="6454" y="3239"/>
                </a:lnTo>
                <a:cubicBezTo>
                  <a:pt x="6514" y="3156"/>
                  <a:pt x="6514" y="3073"/>
                  <a:pt x="6430" y="3001"/>
                </a:cubicBezTo>
                <a:cubicBezTo>
                  <a:pt x="6396" y="2973"/>
                  <a:pt x="6359" y="2958"/>
                  <a:pt x="6321" y="2958"/>
                </a:cubicBezTo>
                <a:cubicBezTo>
                  <a:pt x="6279" y="2958"/>
                  <a:pt x="6236" y="2976"/>
                  <a:pt x="6192" y="3013"/>
                </a:cubicBezTo>
                <a:lnTo>
                  <a:pt x="5525" y="3775"/>
                </a:lnTo>
                <a:lnTo>
                  <a:pt x="4275" y="3978"/>
                </a:lnTo>
                <a:cubicBezTo>
                  <a:pt x="4025" y="4025"/>
                  <a:pt x="3835" y="4251"/>
                  <a:pt x="3847" y="4513"/>
                </a:cubicBezTo>
                <a:lnTo>
                  <a:pt x="3870" y="5085"/>
                </a:lnTo>
                <a:lnTo>
                  <a:pt x="3858" y="5085"/>
                </a:lnTo>
                <a:cubicBezTo>
                  <a:pt x="3799" y="5085"/>
                  <a:pt x="3739" y="5061"/>
                  <a:pt x="3716" y="5025"/>
                </a:cubicBezTo>
                <a:lnTo>
                  <a:pt x="2525" y="3799"/>
                </a:lnTo>
                <a:cubicBezTo>
                  <a:pt x="2477" y="3751"/>
                  <a:pt x="2465" y="3692"/>
                  <a:pt x="2477" y="3620"/>
                </a:cubicBezTo>
                <a:lnTo>
                  <a:pt x="2775" y="2358"/>
                </a:lnTo>
                <a:cubicBezTo>
                  <a:pt x="2823" y="2180"/>
                  <a:pt x="2787" y="1989"/>
                  <a:pt x="2680" y="1834"/>
                </a:cubicBezTo>
                <a:lnTo>
                  <a:pt x="2418" y="1406"/>
                </a:lnTo>
                <a:cubicBezTo>
                  <a:pt x="2668" y="1215"/>
                  <a:pt x="2954" y="1037"/>
                  <a:pt x="3239" y="894"/>
                </a:cubicBezTo>
                <a:lnTo>
                  <a:pt x="3454" y="1251"/>
                </a:lnTo>
                <a:cubicBezTo>
                  <a:pt x="3485" y="1306"/>
                  <a:pt x="3536" y="1330"/>
                  <a:pt x="3588" y="1330"/>
                </a:cubicBezTo>
                <a:cubicBezTo>
                  <a:pt x="3616" y="1330"/>
                  <a:pt x="3643" y="1323"/>
                  <a:pt x="3668" y="1311"/>
                </a:cubicBezTo>
                <a:lnTo>
                  <a:pt x="4442" y="989"/>
                </a:lnTo>
                <a:lnTo>
                  <a:pt x="5168" y="953"/>
                </a:lnTo>
                <a:cubicBezTo>
                  <a:pt x="5216" y="953"/>
                  <a:pt x="5228" y="977"/>
                  <a:pt x="5240" y="989"/>
                </a:cubicBezTo>
                <a:cubicBezTo>
                  <a:pt x="5263" y="1001"/>
                  <a:pt x="5275" y="1013"/>
                  <a:pt x="5275" y="1061"/>
                </a:cubicBezTo>
                <a:cubicBezTo>
                  <a:pt x="5275" y="1096"/>
                  <a:pt x="5240" y="1120"/>
                  <a:pt x="5228" y="1132"/>
                </a:cubicBezTo>
                <a:lnTo>
                  <a:pt x="4585" y="1453"/>
                </a:lnTo>
                <a:cubicBezTo>
                  <a:pt x="4525" y="1477"/>
                  <a:pt x="4501" y="1525"/>
                  <a:pt x="4501" y="1596"/>
                </a:cubicBezTo>
                <a:cubicBezTo>
                  <a:pt x="4501" y="1668"/>
                  <a:pt x="4525" y="1715"/>
                  <a:pt x="4585" y="1751"/>
                </a:cubicBezTo>
                <a:lnTo>
                  <a:pt x="5621" y="2346"/>
                </a:lnTo>
                <a:cubicBezTo>
                  <a:pt x="5641" y="2360"/>
                  <a:pt x="5666" y="2366"/>
                  <a:pt x="5693" y="2366"/>
                </a:cubicBezTo>
                <a:cubicBezTo>
                  <a:pt x="5712" y="2366"/>
                  <a:pt x="5732" y="2363"/>
                  <a:pt x="5752" y="2358"/>
                </a:cubicBezTo>
                <a:cubicBezTo>
                  <a:pt x="5799" y="2346"/>
                  <a:pt x="5823" y="2311"/>
                  <a:pt x="5859" y="2263"/>
                </a:cubicBezTo>
                <a:lnTo>
                  <a:pt x="6109" y="1608"/>
                </a:lnTo>
                <a:lnTo>
                  <a:pt x="7240" y="2311"/>
                </a:lnTo>
                <a:lnTo>
                  <a:pt x="7240" y="2323"/>
                </a:lnTo>
                <a:cubicBezTo>
                  <a:pt x="7240" y="2323"/>
                  <a:pt x="7240" y="2346"/>
                  <a:pt x="7228" y="2346"/>
                </a:cubicBezTo>
                <a:lnTo>
                  <a:pt x="6716" y="2501"/>
                </a:lnTo>
                <a:cubicBezTo>
                  <a:pt x="6633" y="2537"/>
                  <a:pt x="6585" y="2620"/>
                  <a:pt x="6609" y="2715"/>
                </a:cubicBezTo>
                <a:cubicBezTo>
                  <a:pt x="6644" y="2787"/>
                  <a:pt x="6704" y="2835"/>
                  <a:pt x="6764" y="2835"/>
                </a:cubicBezTo>
                <a:cubicBezTo>
                  <a:pt x="6775" y="2835"/>
                  <a:pt x="6787" y="2835"/>
                  <a:pt x="6811" y="2823"/>
                </a:cubicBezTo>
                <a:lnTo>
                  <a:pt x="7311" y="2656"/>
                </a:lnTo>
                <a:cubicBezTo>
                  <a:pt x="7430" y="2608"/>
                  <a:pt x="7526" y="2501"/>
                  <a:pt x="7537" y="2370"/>
                </a:cubicBezTo>
                <a:cubicBezTo>
                  <a:pt x="7549" y="2239"/>
                  <a:pt x="7490" y="2120"/>
                  <a:pt x="7371" y="2049"/>
                </a:cubicBezTo>
                <a:lnTo>
                  <a:pt x="6073" y="1239"/>
                </a:lnTo>
                <a:cubicBezTo>
                  <a:pt x="6052" y="1225"/>
                  <a:pt x="6027" y="1219"/>
                  <a:pt x="6000" y="1219"/>
                </a:cubicBezTo>
                <a:cubicBezTo>
                  <a:pt x="5981" y="1219"/>
                  <a:pt x="5962" y="1222"/>
                  <a:pt x="5942" y="1227"/>
                </a:cubicBezTo>
                <a:cubicBezTo>
                  <a:pt x="5894" y="1239"/>
                  <a:pt x="5859" y="1275"/>
                  <a:pt x="5835" y="1311"/>
                </a:cubicBezTo>
                <a:lnTo>
                  <a:pt x="5585" y="1965"/>
                </a:lnTo>
                <a:lnTo>
                  <a:pt x="4990" y="1632"/>
                </a:lnTo>
                <a:lnTo>
                  <a:pt x="5347" y="1453"/>
                </a:lnTo>
                <a:cubicBezTo>
                  <a:pt x="5478" y="1394"/>
                  <a:pt x="5561" y="1275"/>
                  <a:pt x="5585" y="1120"/>
                </a:cubicBezTo>
                <a:cubicBezTo>
                  <a:pt x="5597" y="1001"/>
                  <a:pt x="5561" y="882"/>
                  <a:pt x="5478" y="775"/>
                </a:cubicBezTo>
                <a:cubicBezTo>
                  <a:pt x="5394" y="691"/>
                  <a:pt x="5275" y="644"/>
                  <a:pt x="5156" y="644"/>
                </a:cubicBezTo>
                <a:lnTo>
                  <a:pt x="4394" y="680"/>
                </a:lnTo>
                <a:cubicBezTo>
                  <a:pt x="4382" y="680"/>
                  <a:pt x="4347" y="680"/>
                  <a:pt x="4335" y="691"/>
                </a:cubicBezTo>
                <a:lnTo>
                  <a:pt x="3668" y="977"/>
                </a:lnTo>
                <a:lnTo>
                  <a:pt x="3549" y="775"/>
                </a:lnTo>
                <a:cubicBezTo>
                  <a:pt x="4192" y="513"/>
                  <a:pt x="4870" y="382"/>
                  <a:pt x="5585" y="382"/>
                </a:cubicBezTo>
                <a:close/>
                <a:moveTo>
                  <a:pt x="5585" y="1"/>
                </a:moveTo>
                <a:cubicBezTo>
                  <a:pt x="4097" y="1"/>
                  <a:pt x="2704" y="584"/>
                  <a:pt x="1644" y="1644"/>
                </a:cubicBezTo>
                <a:cubicBezTo>
                  <a:pt x="584" y="2704"/>
                  <a:pt x="1" y="4097"/>
                  <a:pt x="1" y="5585"/>
                </a:cubicBezTo>
                <a:cubicBezTo>
                  <a:pt x="1" y="7073"/>
                  <a:pt x="584" y="8478"/>
                  <a:pt x="1644" y="9526"/>
                </a:cubicBezTo>
                <a:cubicBezTo>
                  <a:pt x="2704" y="10586"/>
                  <a:pt x="4097" y="11169"/>
                  <a:pt x="5585" y="11169"/>
                </a:cubicBezTo>
                <a:cubicBezTo>
                  <a:pt x="7073" y="11169"/>
                  <a:pt x="8478" y="10586"/>
                  <a:pt x="9526" y="9526"/>
                </a:cubicBezTo>
                <a:cubicBezTo>
                  <a:pt x="10585" y="8478"/>
                  <a:pt x="11169" y="7073"/>
                  <a:pt x="11169" y="5585"/>
                </a:cubicBezTo>
                <a:cubicBezTo>
                  <a:pt x="11169" y="4097"/>
                  <a:pt x="10585" y="2692"/>
                  <a:pt x="9526" y="1644"/>
                </a:cubicBezTo>
                <a:cubicBezTo>
                  <a:pt x="8478" y="584"/>
                  <a:pt x="7073" y="1"/>
                  <a:pt x="558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38" name="Google Shape;13038;p67"/>
          <p:cNvGrpSpPr/>
          <p:nvPr/>
        </p:nvGrpSpPr>
        <p:grpSpPr>
          <a:xfrm>
            <a:off x="3316269" y="3352402"/>
            <a:ext cx="344832" cy="356544"/>
            <a:chOff x="3316269" y="3352402"/>
            <a:chExt cx="344832" cy="356544"/>
          </a:xfrm>
        </p:grpSpPr>
        <p:sp>
          <p:nvSpPr>
            <p:cNvPr id="13039" name="Google Shape;13039;p67"/>
            <p:cNvSpPr/>
            <p:nvPr/>
          </p:nvSpPr>
          <p:spPr>
            <a:xfrm>
              <a:off x="3546381" y="3557138"/>
              <a:ext cx="19840" cy="16576"/>
            </a:xfrm>
            <a:custGeom>
              <a:rect b="b" l="l" r="r" t="t"/>
              <a:pathLst>
                <a:path extrusionOk="0" h="518" w="620">
                  <a:moveTo>
                    <a:pt x="166" y="0"/>
                  </a:moveTo>
                  <a:cubicBezTo>
                    <a:pt x="115" y="0"/>
                    <a:pt x="65" y="22"/>
                    <a:pt x="37" y="65"/>
                  </a:cubicBezTo>
                  <a:cubicBezTo>
                    <a:pt x="1" y="148"/>
                    <a:pt x="13" y="243"/>
                    <a:pt x="84" y="291"/>
                  </a:cubicBezTo>
                  <a:lnTo>
                    <a:pt x="358" y="481"/>
                  </a:lnTo>
                  <a:cubicBezTo>
                    <a:pt x="382" y="505"/>
                    <a:pt x="418" y="517"/>
                    <a:pt x="441" y="517"/>
                  </a:cubicBezTo>
                  <a:cubicBezTo>
                    <a:pt x="489" y="517"/>
                    <a:pt x="549" y="481"/>
                    <a:pt x="572" y="446"/>
                  </a:cubicBezTo>
                  <a:cubicBezTo>
                    <a:pt x="620" y="362"/>
                    <a:pt x="596" y="267"/>
                    <a:pt x="537" y="220"/>
                  </a:cubicBezTo>
                  <a:lnTo>
                    <a:pt x="263" y="29"/>
                  </a:lnTo>
                  <a:cubicBezTo>
                    <a:pt x="234" y="10"/>
                    <a:pt x="200" y="0"/>
                    <a:pt x="16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0" name="Google Shape;13040;p67"/>
            <p:cNvSpPr/>
            <p:nvPr/>
          </p:nvSpPr>
          <p:spPr>
            <a:xfrm>
              <a:off x="3449997" y="3423730"/>
              <a:ext cx="14496" cy="18144"/>
            </a:xfrm>
            <a:custGeom>
              <a:rect b="b" l="l" r="r" t="t"/>
              <a:pathLst>
                <a:path extrusionOk="0" h="567" w="453">
                  <a:moveTo>
                    <a:pt x="180" y="1"/>
                  </a:moveTo>
                  <a:cubicBezTo>
                    <a:pt x="164" y="1"/>
                    <a:pt x="148" y="3"/>
                    <a:pt x="132" y="7"/>
                  </a:cubicBezTo>
                  <a:cubicBezTo>
                    <a:pt x="48" y="43"/>
                    <a:pt x="1" y="126"/>
                    <a:pt x="36" y="221"/>
                  </a:cubicBezTo>
                  <a:lnTo>
                    <a:pt x="108" y="459"/>
                  </a:lnTo>
                  <a:cubicBezTo>
                    <a:pt x="132" y="531"/>
                    <a:pt x="191" y="567"/>
                    <a:pt x="251" y="567"/>
                  </a:cubicBezTo>
                  <a:cubicBezTo>
                    <a:pt x="274" y="567"/>
                    <a:pt x="286" y="567"/>
                    <a:pt x="310" y="543"/>
                  </a:cubicBezTo>
                  <a:cubicBezTo>
                    <a:pt x="405" y="531"/>
                    <a:pt x="453" y="436"/>
                    <a:pt x="417" y="352"/>
                  </a:cubicBezTo>
                  <a:lnTo>
                    <a:pt x="346" y="114"/>
                  </a:lnTo>
                  <a:cubicBezTo>
                    <a:pt x="316" y="45"/>
                    <a:pt x="254" y="1"/>
                    <a:pt x="1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1" name="Google Shape;13041;p67"/>
            <p:cNvSpPr/>
            <p:nvPr/>
          </p:nvSpPr>
          <p:spPr>
            <a:xfrm>
              <a:off x="3316269" y="3352402"/>
              <a:ext cx="344832" cy="356544"/>
            </a:xfrm>
            <a:custGeom>
              <a:rect b="b" l="l" r="r" t="t"/>
              <a:pathLst>
                <a:path extrusionOk="0" h="11142" w="10776">
                  <a:moveTo>
                    <a:pt x="2870" y="2819"/>
                  </a:moveTo>
                  <a:cubicBezTo>
                    <a:pt x="2941" y="2819"/>
                    <a:pt x="3013" y="2867"/>
                    <a:pt x="3048" y="2950"/>
                  </a:cubicBezTo>
                  <a:cubicBezTo>
                    <a:pt x="3084" y="2998"/>
                    <a:pt x="3060" y="3046"/>
                    <a:pt x="3048" y="3093"/>
                  </a:cubicBezTo>
                  <a:cubicBezTo>
                    <a:pt x="3025" y="3129"/>
                    <a:pt x="2989" y="3165"/>
                    <a:pt x="2941" y="3189"/>
                  </a:cubicBezTo>
                  <a:cubicBezTo>
                    <a:pt x="2925" y="3199"/>
                    <a:pt x="2904" y="3205"/>
                    <a:pt x="2882" y="3205"/>
                  </a:cubicBezTo>
                  <a:cubicBezTo>
                    <a:pt x="2854" y="3205"/>
                    <a:pt x="2825" y="3196"/>
                    <a:pt x="2798" y="3177"/>
                  </a:cubicBezTo>
                  <a:cubicBezTo>
                    <a:pt x="2751" y="3153"/>
                    <a:pt x="2727" y="3117"/>
                    <a:pt x="2691" y="3069"/>
                  </a:cubicBezTo>
                  <a:cubicBezTo>
                    <a:pt x="2656" y="2974"/>
                    <a:pt x="2703" y="2867"/>
                    <a:pt x="2810" y="2831"/>
                  </a:cubicBezTo>
                  <a:cubicBezTo>
                    <a:pt x="2822" y="2831"/>
                    <a:pt x="2858" y="2819"/>
                    <a:pt x="2870" y="2819"/>
                  </a:cubicBezTo>
                  <a:close/>
                  <a:moveTo>
                    <a:pt x="2310" y="3367"/>
                  </a:moveTo>
                  <a:cubicBezTo>
                    <a:pt x="2382" y="3367"/>
                    <a:pt x="2453" y="3415"/>
                    <a:pt x="2489" y="3498"/>
                  </a:cubicBezTo>
                  <a:cubicBezTo>
                    <a:pt x="2501" y="3546"/>
                    <a:pt x="2501" y="3605"/>
                    <a:pt x="2465" y="3653"/>
                  </a:cubicBezTo>
                  <a:cubicBezTo>
                    <a:pt x="2441" y="3701"/>
                    <a:pt x="2406" y="3724"/>
                    <a:pt x="2370" y="3760"/>
                  </a:cubicBezTo>
                  <a:cubicBezTo>
                    <a:pt x="2352" y="3764"/>
                    <a:pt x="2333" y="3767"/>
                    <a:pt x="2314" y="3767"/>
                  </a:cubicBezTo>
                  <a:cubicBezTo>
                    <a:pt x="2280" y="3767"/>
                    <a:pt x="2245" y="3759"/>
                    <a:pt x="2215" y="3736"/>
                  </a:cubicBezTo>
                  <a:cubicBezTo>
                    <a:pt x="2167" y="3712"/>
                    <a:pt x="2144" y="3677"/>
                    <a:pt x="2108" y="3641"/>
                  </a:cubicBezTo>
                  <a:cubicBezTo>
                    <a:pt x="2108" y="3593"/>
                    <a:pt x="2108" y="3534"/>
                    <a:pt x="2144" y="3486"/>
                  </a:cubicBezTo>
                  <a:cubicBezTo>
                    <a:pt x="2167" y="3450"/>
                    <a:pt x="2203" y="3415"/>
                    <a:pt x="2251" y="3379"/>
                  </a:cubicBezTo>
                  <a:cubicBezTo>
                    <a:pt x="2263" y="3379"/>
                    <a:pt x="2286" y="3367"/>
                    <a:pt x="2310" y="3367"/>
                  </a:cubicBezTo>
                  <a:close/>
                  <a:moveTo>
                    <a:pt x="3060" y="3546"/>
                  </a:moveTo>
                  <a:cubicBezTo>
                    <a:pt x="3096" y="3546"/>
                    <a:pt x="3120" y="3546"/>
                    <a:pt x="3156" y="3570"/>
                  </a:cubicBezTo>
                  <a:cubicBezTo>
                    <a:pt x="3191" y="3593"/>
                    <a:pt x="3227" y="3629"/>
                    <a:pt x="3263" y="3665"/>
                  </a:cubicBezTo>
                  <a:cubicBezTo>
                    <a:pt x="3275" y="3724"/>
                    <a:pt x="3263" y="3772"/>
                    <a:pt x="3239" y="3831"/>
                  </a:cubicBezTo>
                  <a:cubicBezTo>
                    <a:pt x="3215" y="3879"/>
                    <a:pt x="3179" y="3903"/>
                    <a:pt x="3144" y="3939"/>
                  </a:cubicBezTo>
                  <a:cubicBezTo>
                    <a:pt x="3124" y="3944"/>
                    <a:pt x="3102" y="3946"/>
                    <a:pt x="3080" y="3946"/>
                  </a:cubicBezTo>
                  <a:cubicBezTo>
                    <a:pt x="3049" y="3946"/>
                    <a:pt x="3017" y="3941"/>
                    <a:pt x="2989" y="3927"/>
                  </a:cubicBezTo>
                  <a:cubicBezTo>
                    <a:pt x="2941" y="3891"/>
                    <a:pt x="2917" y="3867"/>
                    <a:pt x="2882" y="3820"/>
                  </a:cubicBezTo>
                  <a:cubicBezTo>
                    <a:pt x="2870" y="3772"/>
                    <a:pt x="2870" y="3712"/>
                    <a:pt x="2894" y="3665"/>
                  </a:cubicBezTo>
                  <a:cubicBezTo>
                    <a:pt x="2929" y="3629"/>
                    <a:pt x="2953" y="3593"/>
                    <a:pt x="3001" y="3570"/>
                  </a:cubicBezTo>
                  <a:cubicBezTo>
                    <a:pt x="3025" y="3570"/>
                    <a:pt x="3048" y="3546"/>
                    <a:pt x="3060" y="3546"/>
                  </a:cubicBezTo>
                  <a:close/>
                  <a:moveTo>
                    <a:pt x="3584" y="3843"/>
                  </a:moveTo>
                  <a:lnTo>
                    <a:pt x="4191" y="4343"/>
                  </a:lnTo>
                  <a:lnTo>
                    <a:pt x="3501" y="4046"/>
                  </a:lnTo>
                  <a:cubicBezTo>
                    <a:pt x="3513" y="4022"/>
                    <a:pt x="3525" y="3998"/>
                    <a:pt x="3537" y="3962"/>
                  </a:cubicBezTo>
                  <a:cubicBezTo>
                    <a:pt x="3560" y="3939"/>
                    <a:pt x="3572" y="3891"/>
                    <a:pt x="3584" y="3843"/>
                  </a:cubicBezTo>
                  <a:close/>
                  <a:moveTo>
                    <a:pt x="9478" y="3974"/>
                  </a:moveTo>
                  <a:cubicBezTo>
                    <a:pt x="9835" y="4141"/>
                    <a:pt x="10145" y="4391"/>
                    <a:pt x="10418" y="4713"/>
                  </a:cubicBezTo>
                  <a:cubicBezTo>
                    <a:pt x="10228" y="4998"/>
                    <a:pt x="9966" y="5260"/>
                    <a:pt x="9704" y="5451"/>
                  </a:cubicBezTo>
                  <a:cubicBezTo>
                    <a:pt x="9597" y="5332"/>
                    <a:pt x="9478" y="5248"/>
                    <a:pt x="9347" y="5153"/>
                  </a:cubicBezTo>
                  <a:cubicBezTo>
                    <a:pt x="9228" y="5094"/>
                    <a:pt x="9097" y="5022"/>
                    <a:pt x="8918" y="4963"/>
                  </a:cubicBezTo>
                  <a:lnTo>
                    <a:pt x="9406" y="4939"/>
                  </a:lnTo>
                  <a:cubicBezTo>
                    <a:pt x="9490" y="4939"/>
                    <a:pt x="9573" y="4844"/>
                    <a:pt x="9549" y="4760"/>
                  </a:cubicBezTo>
                  <a:cubicBezTo>
                    <a:pt x="9549" y="4672"/>
                    <a:pt x="9478" y="4604"/>
                    <a:pt x="9391" y="4604"/>
                  </a:cubicBezTo>
                  <a:cubicBezTo>
                    <a:pt x="9385" y="4604"/>
                    <a:pt x="9378" y="4605"/>
                    <a:pt x="9371" y="4605"/>
                  </a:cubicBezTo>
                  <a:lnTo>
                    <a:pt x="8656" y="4665"/>
                  </a:lnTo>
                  <a:cubicBezTo>
                    <a:pt x="8871" y="4546"/>
                    <a:pt x="9061" y="4427"/>
                    <a:pt x="9192" y="4308"/>
                  </a:cubicBezTo>
                  <a:cubicBezTo>
                    <a:pt x="9299" y="4201"/>
                    <a:pt x="9394" y="4105"/>
                    <a:pt x="9478" y="3974"/>
                  </a:cubicBezTo>
                  <a:close/>
                  <a:moveTo>
                    <a:pt x="4245" y="304"/>
                  </a:moveTo>
                  <a:cubicBezTo>
                    <a:pt x="4475" y="304"/>
                    <a:pt x="4701" y="348"/>
                    <a:pt x="4906" y="438"/>
                  </a:cubicBezTo>
                  <a:cubicBezTo>
                    <a:pt x="5299" y="605"/>
                    <a:pt x="5561" y="903"/>
                    <a:pt x="5704" y="1260"/>
                  </a:cubicBezTo>
                  <a:cubicBezTo>
                    <a:pt x="5787" y="1522"/>
                    <a:pt x="5835" y="1867"/>
                    <a:pt x="5799" y="2284"/>
                  </a:cubicBezTo>
                  <a:cubicBezTo>
                    <a:pt x="5537" y="2819"/>
                    <a:pt x="5370" y="3367"/>
                    <a:pt x="5287" y="3665"/>
                  </a:cubicBezTo>
                  <a:cubicBezTo>
                    <a:pt x="5251" y="3760"/>
                    <a:pt x="5311" y="3843"/>
                    <a:pt x="5406" y="3879"/>
                  </a:cubicBezTo>
                  <a:cubicBezTo>
                    <a:pt x="5418" y="3883"/>
                    <a:pt x="5431" y="3884"/>
                    <a:pt x="5444" y="3884"/>
                  </a:cubicBezTo>
                  <a:cubicBezTo>
                    <a:pt x="5516" y="3884"/>
                    <a:pt x="5588" y="3831"/>
                    <a:pt x="5608" y="3760"/>
                  </a:cubicBezTo>
                  <a:cubicBezTo>
                    <a:pt x="5894" y="2748"/>
                    <a:pt x="6311" y="1926"/>
                    <a:pt x="6727" y="1534"/>
                  </a:cubicBezTo>
                  <a:cubicBezTo>
                    <a:pt x="6972" y="1309"/>
                    <a:pt x="7286" y="1190"/>
                    <a:pt x="7633" y="1190"/>
                  </a:cubicBezTo>
                  <a:cubicBezTo>
                    <a:pt x="7691" y="1190"/>
                    <a:pt x="7751" y="1193"/>
                    <a:pt x="7811" y="1200"/>
                  </a:cubicBezTo>
                  <a:cubicBezTo>
                    <a:pt x="8228" y="1236"/>
                    <a:pt x="8632" y="1450"/>
                    <a:pt x="8930" y="1772"/>
                  </a:cubicBezTo>
                  <a:cubicBezTo>
                    <a:pt x="9228" y="2105"/>
                    <a:pt x="9394" y="2522"/>
                    <a:pt x="9394" y="2939"/>
                  </a:cubicBezTo>
                  <a:cubicBezTo>
                    <a:pt x="9394" y="3355"/>
                    <a:pt x="9228" y="3724"/>
                    <a:pt x="8942" y="3974"/>
                  </a:cubicBezTo>
                  <a:cubicBezTo>
                    <a:pt x="8656" y="4236"/>
                    <a:pt x="8180" y="4474"/>
                    <a:pt x="7561" y="4653"/>
                  </a:cubicBezTo>
                  <a:lnTo>
                    <a:pt x="7549" y="4653"/>
                  </a:lnTo>
                  <a:cubicBezTo>
                    <a:pt x="7430" y="4641"/>
                    <a:pt x="7299" y="4635"/>
                    <a:pt x="7161" y="4635"/>
                  </a:cubicBezTo>
                  <a:cubicBezTo>
                    <a:pt x="7022" y="4635"/>
                    <a:pt x="6876" y="4641"/>
                    <a:pt x="6727" y="4653"/>
                  </a:cubicBezTo>
                  <a:cubicBezTo>
                    <a:pt x="6632" y="4653"/>
                    <a:pt x="6561" y="4724"/>
                    <a:pt x="6561" y="4808"/>
                  </a:cubicBezTo>
                  <a:cubicBezTo>
                    <a:pt x="6561" y="4903"/>
                    <a:pt x="6632" y="4974"/>
                    <a:pt x="6727" y="4974"/>
                  </a:cubicBezTo>
                  <a:cubicBezTo>
                    <a:pt x="6825" y="4971"/>
                    <a:pt x="6935" y="4968"/>
                    <a:pt x="7055" y="4968"/>
                  </a:cubicBezTo>
                  <a:cubicBezTo>
                    <a:pt x="7682" y="4968"/>
                    <a:pt x="8561" y="5039"/>
                    <a:pt x="9121" y="5379"/>
                  </a:cubicBezTo>
                  <a:cubicBezTo>
                    <a:pt x="9871" y="5856"/>
                    <a:pt x="10061" y="6844"/>
                    <a:pt x="9597" y="7630"/>
                  </a:cubicBezTo>
                  <a:cubicBezTo>
                    <a:pt x="9275" y="8174"/>
                    <a:pt x="8718" y="8485"/>
                    <a:pt x="8177" y="8485"/>
                  </a:cubicBezTo>
                  <a:cubicBezTo>
                    <a:pt x="7937" y="8485"/>
                    <a:pt x="7701" y="8424"/>
                    <a:pt x="7489" y="8296"/>
                  </a:cubicBezTo>
                  <a:cubicBezTo>
                    <a:pt x="6870" y="7939"/>
                    <a:pt x="6156" y="6975"/>
                    <a:pt x="5954" y="6487"/>
                  </a:cubicBezTo>
                  <a:cubicBezTo>
                    <a:pt x="5954" y="6463"/>
                    <a:pt x="5942" y="6463"/>
                    <a:pt x="5942" y="6451"/>
                  </a:cubicBezTo>
                  <a:cubicBezTo>
                    <a:pt x="5918" y="6356"/>
                    <a:pt x="5906" y="6284"/>
                    <a:pt x="5894" y="6213"/>
                  </a:cubicBezTo>
                  <a:cubicBezTo>
                    <a:pt x="5884" y="6132"/>
                    <a:pt x="5813" y="6077"/>
                    <a:pt x="5741" y="6077"/>
                  </a:cubicBezTo>
                  <a:cubicBezTo>
                    <a:pt x="5729" y="6077"/>
                    <a:pt x="5716" y="6078"/>
                    <a:pt x="5704" y="6082"/>
                  </a:cubicBezTo>
                  <a:cubicBezTo>
                    <a:pt x="5608" y="6094"/>
                    <a:pt x="5549" y="6189"/>
                    <a:pt x="5561" y="6272"/>
                  </a:cubicBezTo>
                  <a:cubicBezTo>
                    <a:pt x="5823" y="7463"/>
                    <a:pt x="5739" y="8475"/>
                    <a:pt x="5549" y="8951"/>
                  </a:cubicBezTo>
                  <a:cubicBezTo>
                    <a:pt x="5323" y="9499"/>
                    <a:pt x="4763" y="9844"/>
                    <a:pt x="4132" y="9844"/>
                  </a:cubicBezTo>
                  <a:cubicBezTo>
                    <a:pt x="3918" y="9844"/>
                    <a:pt x="3691" y="9797"/>
                    <a:pt x="3465" y="9713"/>
                  </a:cubicBezTo>
                  <a:cubicBezTo>
                    <a:pt x="2620" y="9368"/>
                    <a:pt x="2167" y="8487"/>
                    <a:pt x="2465" y="7737"/>
                  </a:cubicBezTo>
                  <a:cubicBezTo>
                    <a:pt x="2620" y="7356"/>
                    <a:pt x="2965" y="6927"/>
                    <a:pt x="3465" y="6463"/>
                  </a:cubicBezTo>
                  <a:cubicBezTo>
                    <a:pt x="3691" y="6379"/>
                    <a:pt x="3894" y="6272"/>
                    <a:pt x="4072" y="6165"/>
                  </a:cubicBezTo>
                  <a:cubicBezTo>
                    <a:pt x="4156" y="6129"/>
                    <a:pt x="4180" y="6034"/>
                    <a:pt x="4156" y="5951"/>
                  </a:cubicBezTo>
                  <a:cubicBezTo>
                    <a:pt x="4120" y="5888"/>
                    <a:pt x="4056" y="5859"/>
                    <a:pt x="3991" y="5859"/>
                  </a:cubicBezTo>
                  <a:cubicBezTo>
                    <a:pt x="3971" y="5859"/>
                    <a:pt x="3950" y="5862"/>
                    <a:pt x="3930" y="5867"/>
                  </a:cubicBezTo>
                  <a:cubicBezTo>
                    <a:pt x="3136" y="6291"/>
                    <a:pt x="2413" y="6517"/>
                    <a:pt x="1867" y="6517"/>
                  </a:cubicBezTo>
                  <a:cubicBezTo>
                    <a:pt x="1815" y="6517"/>
                    <a:pt x="1764" y="6515"/>
                    <a:pt x="1715" y="6510"/>
                  </a:cubicBezTo>
                  <a:cubicBezTo>
                    <a:pt x="1322" y="6475"/>
                    <a:pt x="965" y="6284"/>
                    <a:pt x="715" y="5963"/>
                  </a:cubicBezTo>
                  <a:cubicBezTo>
                    <a:pt x="465" y="5629"/>
                    <a:pt x="322" y="5201"/>
                    <a:pt x="370" y="4748"/>
                  </a:cubicBezTo>
                  <a:cubicBezTo>
                    <a:pt x="439" y="3885"/>
                    <a:pt x="1086" y="3222"/>
                    <a:pt x="1839" y="3222"/>
                  </a:cubicBezTo>
                  <a:cubicBezTo>
                    <a:pt x="1865" y="3222"/>
                    <a:pt x="1891" y="3223"/>
                    <a:pt x="1917" y="3224"/>
                  </a:cubicBezTo>
                  <a:cubicBezTo>
                    <a:pt x="1894" y="3248"/>
                    <a:pt x="1858" y="3296"/>
                    <a:pt x="1846" y="3343"/>
                  </a:cubicBezTo>
                  <a:cubicBezTo>
                    <a:pt x="1786" y="3462"/>
                    <a:pt x="1774" y="3605"/>
                    <a:pt x="1810" y="3736"/>
                  </a:cubicBezTo>
                  <a:cubicBezTo>
                    <a:pt x="1858" y="3879"/>
                    <a:pt x="1953" y="3974"/>
                    <a:pt x="2084" y="4034"/>
                  </a:cubicBezTo>
                  <a:cubicBezTo>
                    <a:pt x="2155" y="4070"/>
                    <a:pt x="2227" y="4093"/>
                    <a:pt x="2310" y="4093"/>
                  </a:cubicBezTo>
                  <a:cubicBezTo>
                    <a:pt x="2370" y="4093"/>
                    <a:pt x="2429" y="4082"/>
                    <a:pt x="2465" y="4070"/>
                  </a:cubicBezTo>
                  <a:cubicBezTo>
                    <a:pt x="2513" y="4058"/>
                    <a:pt x="2560" y="4022"/>
                    <a:pt x="2608" y="3998"/>
                  </a:cubicBezTo>
                  <a:cubicBezTo>
                    <a:pt x="2644" y="4082"/>
                    <a:pt x="2739" y="4153"/>
                    <a:pt x="2822" y="4201"/>
                  </a:cubicBezTo>
                  <a:cubicBezTo>
                    <a:pt x="2906" y="4236"/>
                    <a:pt x="2977" y="4260"/>
                    <a:pt x="3048" y="4260"/>
                  </a:cubicBezTo>
                  <a:cubicBezTo>
                    <a:pt x="3084" y="4260"/>
                    <a:pt x="3120" y="4260"/>
                    <a:pt x="3156" y="4248"/>
                  </a:cubicBezTo>
                  <a:lnTo>
                    <a:pt x="4692" y="4951"/>
                  </a:lnTo>
                  <a:lnTo>
                    <a:pt x="2406" y="4974"/>
                  </a:lnTo>
                  <a:cubicBezTo>
                    <a:pt x="2322" y="4974"/>
                    <a:pt x="2251" y="5046"/>
                    <a:pt x="2251" y="5141"/>
                  </a:cubicBezTo>
                  <a:cubicBezTo>
                    <a:pt x="2251" y="5225"/>
                    <a:pt x="2322" y="5308"/>
                    <a:pt x="2406" y="5308"/>
                  </a:cubicBezTo>
                  <a:lnTo>
                    <a:pt x="5049" y="5260"/>
                  </a:lnTo>
                  <a:lnTo>
                    <a:pt x="4275" y="7772"/>
                  </a:lnTo>
                  <a:lnTo>
                    <a:pt x="4275" y="7820"/>
                  </a:lnTo>
                  <a:cubicBezTo>
                    <a:pt x="4275" y="7892"/>
                    <a:pt x="4311" y="7951"/>
                    <a:pt x="4394" y="7963"/>
                  </a:cubicBezTo>
                  <a:lnTo>
                    <a:pt x="4430" y="7963"/>
                  </a:lnTo>
                  <a:cubicBezTo>
                    <a:pt x="4513" y="7963"/>
                    <a:pt x="4572" y="7927"/>
                    <a:pt x="4584" y="7844"/>
                  </a:cubicBezTo>
                  <a:lnTo>
                    <a:pt x="5358" y="5332"/>
                  </a:lnTo>
                  <a:lnTo>
                    <a:pt x="6668" y="6260"/>
                  </a:lnTo>
                  <a:cubicBezTo>
                    <a:pt x="6692" y="6272"/>
                    <a:pt x="6727" y="6284"/>
                    <a:pt x="6751" y="6284"/>
                  </a:cubicBezTo>
                  <a:cubicBezTo>
                    <a:pt x="6799" y="6284"/>
                    <a:pt x="6858" y="6260"/>
                    <a:pt x="6894" y="6213"/>
                  </a:cubicBezTo>
                  <a:cubicBezTo>
                    <a:pt x="6930" y="6141"/>
                    <a:pt x="6918" y="6034"/>
                    <a:pt x="6847" y="5987"/>
                  </a:cubicBezTo>
                  <a:lnTo>
                    <a:pt x="5537" y="5070"/>
                  </a:lnTo>
                  <a:lnTo>
                    <a:pt x="7644" y="3486"/>
                  </a:lnTo>
                  <a:cubicBezTo>
                    <a:pt x="7692" y="3462"/>
                    <a:pt x="7704" y="3415"/>
                    <a:pt x="7704" y="3355"/>
                  </a:cubicBezTo>
                  <a:cubicBezTo>
                    <a:pt x="7704" y="3331"/>
                    <a:pt x="7692" y="3284"/>
                    <a:pt x="7680" y="3248"/>
                  </a:cubicBezTo>
                  <a:cubicBezTo>
                    <a:pt x="7646" y="3208"/>
                    <a:pt x="7597" y="3186"/>
                    <a:pt x="7550" y="3186"/>
                  </a:cubicBezTo>
                  <a:cubicBezTo>
                    <a:pt x="7514" y="3186"/>
                    <a:pt x="7479" y="3199"/>
                    <a:pt x="7454" y="3224"/>
                  </a:cubicBezTo>
                  <a:lnTo>
                    <a:pt x="5346" y="4796"/>
                  </a:lnTo>
                  <a:lnTo>
                    <a:pt x="4775" y="3141"/>
                  </a:lnTo>
                  <a:cubicBezTo>
                    <a:pt x="4756" y="3077"/>
                    <a:pt x="4696" y="3034"/>
                    <a:pt x="4631" y="3034"/>
                  </a:cubicBezTo>
                  <a:cubicBezTo>
                    <a:pt x="4611" y="3034"/>
                    <a:pt x="4592" y="3037"/>
                    <a:pt x="4572" y="3046"/>
                  </a:cubicBezTo>
                  <a:cubicBezTo>
                    <a:pt x="4477" y="3069"/>
                    <a:pt x="4430" y="3165"/>
                    <a:pt x="4465" y="3248"/>
                  </a:cubicBezTo>
                  <a:lnTo>
                    <a:pt x="4882" y="4486"/>
                  </a:lnTo>
                  <a:lnTo>
                    <a:pt x="3298" y="3189"/>
                  </a:lnTo>
                  <a:cubicBezTo>
                    <a:pt x="3358" y="3069"/>
                    <a:pt x="3382" y="2927"/>
                    <a:pt x="3334" y="2784"/>
                  </a:cubicBezTo>
                  <a:cubicBezTo>
                    <a:pt x="3258" y="2575"/>
                    <a:pt x="3053" y="2434"/>
                    <a:pt x="2841" y="2434"/>
                  </a:cubicBezTo>
                  <a:cubicBezTo>
                    <a:pt x="2787" y="2434"/>
                    <a:pt x="2732" y="2443"/>
                    <a:pt x="2679" y="2462"/>
                  </a:cubicBezTo>
                  <a:cubicBezTo>
                    <a:pt x="2667" y="2462"/>
                    <a:pt x="2644" y="2474"/>
                    <a:pt x="2632" y="2474"/>
                  </a:cubicBezTo>
                  <a:cubicBezTo>
                    <a:pt x="2608" y="2415"/>
                    <a:pt x="2584" y="2367"/>
                    <a:pt x="2572" y="2331"/>
                  </a:cubicBezTo>
                  <a:cubicBezTo>
                    <a:pt x="2453" y="1950"/>
                    <a:pt x="2489" y="1557"/>
                    <a:pt x="2691" y="1200"/>
                  </a:cubicBezTo>
                  <a:cubicBezTo>
                    <a:pt x="2906" y="819"/>
                    <a:pt x="3239" y="545"/>
                    <a:pt x="3656" y="402"/>
                  </a:cubicBezTo>
                  <a:cubicBezTo>
                    <a:pt x="3848" y="337"/>
                    <a:pt x="4048" y="304"/>
                    <a:pt x="4245" y="304"/>
                  </a:cubicBezTo>
                  <a:close/>
                  <a:moveTo>
                    <a:pt x="6323" y="7677"/>
                  </a:moveTo>
                  <a:lnTo>
                    <a:pt x="6323" y="7677"/>
                  </a:lnTo>
                  <a:cubicBezTo>
                    <a:pt x="6620" y="8046"/>
                    <a:pt x="6978" y="8392"/>
                    <a:pt x="7311" y="8582"/>
                  </a:cubicBezTo>
                  <a:cubicBezTo>
                    <a:pt x="7501" y="8701"/>
                    <a:pt x="7704" y="8773"/>
                    <a:pt x="7930" y="8808"/>
                  </a:cubicBezTo>
                  <a:cubicBezTo>
                    <a:pt x="7930" y="9368"/>
                    <a:pt x="7704" y="9951"/>
                    <a:pt x="7263" y="10547"/>
                  </a:cubicBezTo>
                  <a:cubicBezTo>
                    <a:pt x="6454" y="10428"/>
                    <a:pt x="5787" y="9951"/>
                    <a:pt x="5442" y="9666"/>
                  </a:cubicBezTo>
                  <a:cubicBezTo>
                    <a:pt x="5608" y="9499"/>
                    <a:pt x="5739" y="9308"/>
                    <a:pt x="5846" y="9082"/>
                  </a:cubicBezTo>
                  <a:cubicBezTo>
                    <a:pt x="5965" y="8773"/>
                    <a:pt x="6037" y="8356"/>
                    <a:pt x="6037" y="7856"/>
                  </a:cubicBezTo>
                  <a:lnTo>
                    <a:pt x="6525" y="9308"/>
                  </a:lnTo>
                  <a:cubicBezTo>
                    <a:pt x="6561" y="9380"/>
                    <a:pt x="6620" y="9416"/>
                    <a:pt x="6680" y="9416"/>
                  </a:cubicBezTo>
                  <a:cubicBezTo>
                    <a:pt x="6692" y="9416"/>
                    <a:pt x="6716" y="9416"/>
                    <a:pt x="6739" y="9404"/>
                  </a:cubicBezTo>
                  <a:cubicBezTo>
                    <a:pt x="6823" y="9368"/>
                    <a:pt x="6870" y="9285"/>
                    <a:pt x="6847" y="9189"/>
                  </a:cubicBezTo>
                  <a:lnTo>
                    <a:pt x="6323" y="7677"/>
                  </a:lnTo>
                  <a:close/>
                  <a:moveTo>
                    <a:pt x="2096" y="8606"/>
                  </a:moveTo>
                  <a:cubicBezTo>
                    <a:pt x="2191" y="8987"/>
                    <a:pt x="2394" y="9332"/>
                    <a:pt x="2691" y="9618"/>
                  </a:cubicBezTo>
                  <a:lnTo>
                    <a:pt x="2572" y="9797"/>
                  </a:lnTo>
                  <a:cubicBezTo>
                    <a:pt x="2525" y="9880"/>
                    <a:pt x="2548" y="9975"/>
                    <a:pt x="2620" y="10023"/>
                  </a:cubicBezTo>
                  <a:cubicBezTo>
                    <a:pt x="2644" y="10035"/>
                    <a:pt x="2679" y="10058"/>
                    <a:pt x="2703" y="10058"/>
                  </a:cubicBezTo>
                  <a:cubicBezTo>
                    <a:pt x="2763" y="10058"/>
                    <a:pt x="2810" y="10023"/>
                    <a:pt x="2846" y="9975"/>
                  </a:cubicBezTo>
                  <a:lnTo>
                    <a:pt x="2941" y="9820"/>
                  </a:lnTo>
                  <a:cubicBezTo>
                    <a:pt x="3060" y="9892"/>
                    <a:pt x="3203" y="9963"/>
                    <a:pt x="3334" y="10023"/>
                  </a:cubicBezTo>
                  <a:cubicBezTo>
                    <a:pt x="3513" y="10094"/>
                    <a:pt x="3703" y="10142"/>
                    <a:pt x="3882" y="10154"/>
                  </a:cubicBezTo>
                  <a:cubicBezTo>
                    <a:pt x="3406" y="10570"/>
                    <a:pt x="2751" y="10832"/>
                    <a:pt x="2084" y="10856"/>
                  </a:cubicBezTo>
                  <a:cubicBezTo>
                    <a:pt x="1798" y="10118"/>
                    <a:pt x="1810" y="9308"/>
                    <a:pt x="2096" y="8606"/>
                  </a:cubicBezTo>
                  <a:close/>
                  <a:moveTo>
                    <a:pt x="4287" y="0"/>
                  </a:moveTo>
                  <a:cubicBezTo>
                    <a:pt x="4050" y="0"/>
                    <a:pt x="3812" y="39"/>
                    <a:pt x="3584" y="117"/>
                  </a:cubicBezTo>
                  <a:cubicBezTo>
                    <a:pt x="3096" y="272"/>
                    <a:pt x="2679" y="617"/>
                    <a:pt x="2441" y="1045"/>
                  </a:cubicBezTo>
                  <a:cubicBezTo>
                    <a:pt x="2191" y="1498"/>
                    <a:pt x="2144" y="1986"/>
                    <a:pt x="2286" y="2450"/>
                  </a:cubicBezTo>
                  <a:cubicBezTo>
                    <a:pt x="2322" y="2534"/>
                    <a:pt x="2370" y="2629"/>
                    <a:pt x="2406" y="2724"/>
                  </a:cubicBezTo>
                  <a:cubicBezTo>
                    <a:pt x="2406" y="2724"/>
                    <a:pt x="2406" y="2748"/>
                    <a:pt x="2394" y="2748"/>
                  </a:cubicBezTo>
                  <a:cubicBezTo>
                    <a:pt x="2358" y="2808"/>
                    <a:pt x="2346" y="2867"/>
                    <a:pt x="2346" y="2927"/>
                  </a:cubicBezTo>
                  <a:cubicBezTo>
                    <a:pt x="2227" y="2891"/>
                    <a:pt x="2108" y="2879"/>
                    <a:pt x="1989" y="2867"/>
                  </a:cubicBezTo>
                  <a:cubicBezTo>
                    <a:pt x="1949" y="2864"/>
                    <a:pt x="1909" y="2863"/>
                    <a:pt x="1869" y="2863"/>
                  </a:cubicBezTo>
                  <a:cubicBezTo>
                    <a:pt x="941" y="2863"/>
                    <a:pt x="128" y="3650"/>
                    <a:pt x="48" y="4701"/>
                  </a:cubicBezTo>
                  <a:cubicBezTo>
                    <a:pt x="0" y="5213"/>
                    <a:pt x="143" y="5725"/>
                    <a:pt x="465" y="6129"/>
                  </a:cubicBezTo>
                  <a:cubicBezTo>
                    <a:pt x="774" y="6522"/>
                    <a:pt x="1203" y="6760"/>
                    <a:pt x="1691" y="6808"/>
                  </a:cubicBezTo>
                  <a:lnTo>
                    <a:pt x="1858" y="6808"/>
                  </a:lnTo>
                  <a:cubicBezTo>
                    <a:pt x="2144" y="6808"/>
                    <a:pt x="2453" y="6749"/>
                    <a:pt x="2751" y="6677"/>
                  </a:cubicBezTo>
                  <a:lnTo>
                    <a:pt x="2751" y="6677"/>
                  </a:lnTo>
                  <a:cubicBezTo>
                    <a:pt x="2513" y="6939"/>
                    <a:pt x="2286" y="7260"/>
                    <a:pt x="2155" y="7570"/>
                  </a:cubicBezTo>
                  <a:cubicBezTo>
                    <a:pt x="2108" y="7677"/>
                    <a:pt x="2084" y="7796"/>
                    <a:pt x="2060" y="7892"/>
                  </a:cubicBezTo>
                  <a:cubicBezTo>
                    <a:pt x="1453" y="8820"/>
                    <a:pt x="1370" y="9999"/>
                    <a:pt x="1810" y="11035"/>
                  </a:cubicBezTo>
                  <a:cubicBezTo>
                    <a:pt x="1846" y="11094"/>
                    <a:pt x="1905" y="11142"/>
                    <a:pt x="1965" y="11142"/>
                  </a:cubicBezTo>
                  <a:cubicBezTo>
                    <a:pt x="2882" y="11130"/>
                    <a:pt x="3763" y="10749"/>
                    <a:pt x="4370" y="10118"/>
                  </a:cubicBezTo>
                  <a:cubicBezTo>
                    <a:pt x="4668" y="10082"/>
                    <a:pt x="4953" y="9975"/>
                    <a:pt x="5192" y="9832"/>
                  </a:cubicBezTo>
                  <a:cubicBezTo>
                    <a:pt x="5549" y="10142"/>
                    <a:pt x="6335" y="10725"/>
                    <a:pt x="7323" y="10844"/>
                  </a:cubicBezTo>
                  <a:lnTo>
                    <a:pt x="7335" y="10844"/>
                  </a:lnTo>
                  <a:cubicBezTo>
                    <a:pt x="7382" y="10844"/>
                    <a:pt x="7442" y="10809"/>
                    <a:pt x="7466" y="10785"/>
                  </a:cubicBezTo>
                  <a:cubicBezTo>
                    <a:pt x="7990" y="10118"/>
                    <a:pt x="8251" y="9439"/>
                    <a:pt x="8275" y="8773"/>
                  </a:cubicBezTo>
                  <a:cubicBezTo>
                    <a:pt x="8894" y="8749"/>
                    <a:pt x="9525" y="8368"/>
                    <a:pt x="9883" y="7761"/>
                  </a:cubicBezTo>
                  <a:cubicBezTo>
                    <a:pt x="10276" y="7082"/>
                    <a:pt x="10264" y="6272"/>
                    <a:pt x="9906" y="5689"/>
                  </a:cubicBezTo>
                  <a:cubicBezTo>
                    <a:pt x="10252" y="5439"/>
                    <a:pt x="10537" y="5117"/>
                    <a:pt x="10752" y="4724"/>
                  </a:cubicBezTo>
                  <a:cubicBezTo>
                    <a:pt x="10776" y="4701"/>
                    <a:pt x="10776" y="4617"/>
                    <a:pt x="10728" y="4582"/>
                  </a:cubicBezTo>
                  <a:cubicBezTo>
                    <a:pt x="10430" y="4189"/>
                    <a:pt x="10049" y="3891"/>
                    <a:pt x="9609" y="3689"/>
                  </a:cubicBezTo>
                  <a:cubicBezTo>
                    <a:pt x="9704" y="3474"/>
                    <a:pt x="9752" y="3248"/>
                    <a:pt x="9752" y="2998"/>
                  </a:cubicBezTo>
                  <a:cubicBezTo>
                    <a:pt x="9752" y="2498"/>
                    <a:pt x="9549" y="1998"/>
                    <a:pt x="9192" y="1617"/>
                  </a:cubicBezTo>
                  <a:cubicBezTo>
                    <a:pt x="8835" y="1224"/>
                    <a:pt x="8382" y="974"/>
                    <a:pt x="7870" y="926"/>
                  </a:cubicBezTo>
                  <a:cubicBezTo>
                    <a:pt x="7803" y="918"/>
                    <a:pt x="7736" y="914"/>
                    <a:pt x="7670" y="914"/>
                  </a:cubicBezTo>
                  <a:cubicBezTo>
                    <a:pt x="7244" y="914"/>
                    <a:pt x="6846" y="1075"/>
                    <a:pt x="6537" y="1343"/>
                  </a:cubicBezTo>
                  <a:cubicBezTo>
                    <a:pt x="6394" y="1462"/>
                    <a:pt x="6263" y="1617"/>
                    <a:pt x="6156" y="1772"/>
                  </a:cubicBezTo>
                  <a:cubicBezTo>
                    <a:pt x="6144" y="1557"/>
                    <a:pt x="6096" y="1367"/>
                    <a:pt x="6037" y="1176"/>
                  </a:cubicBezTo>
                  <a:cubicBezTo>
                    <a:pt x="5882" y="724"/>
                    <a:pt x="5537" y="367"/>
                    <a:pt x="5073" y="152"/>
                  </a:cubicBezTo>
                  <a:cubicBezTo>
                    <a:pt x="4825" y="51"/>
                    <a:pt x="4557" y="0"/>
                    <a:pt x="428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042" name="Google Shape;13042;p67"/>
          <p:cNvSpPr/>
          <p:nvPr/>
        </p:nvSpPr>
        <p:spPr>
          <a:xfrm>
            <a:off x="4423085" y="3353074"/>
            <a:ext cx="331872" cy="357792"/>
          </a:xfrm>
          <a:custGeom>
            <a:rect b="b" l="l" r="r" t="t"/>
            <a:pathLst>
              <a:path extrusionOk="0" h="11181" w="10371">
                <a:moveTo>
                  <a:pt x="5179" y="477"/>
                </a:moveTo>
                <a:lnTo>
                  <a:pt x="5513" y="1013"/>
                </a:lnTo>
                <a:cubicBezTo>
                  <a:pt x="5417" y="1132"/>
                  <a:pt x="5298" y="1263"/>
                  <a:pt x="5179" y="1417"/>
                </a:cubicBezTo>
                <a:cubicBezTo>
                  <a:pt x="5060" y="1263"/>
                  <a:pt x="4941" y="1132"/>
                  <a:pt x="4834" y="1013"/>
                </a:cubicBezTo>
                <a:lnTo>
                  <a:pt x="5179" y="477"/>
                </a:lnTo>
                <a:close/>
                <a:moveTo>
                  <a:pt x="607" y="2775"/>
                </a:moveTo>
                <a:lnTo>
                  <a:pt x="1238" y="2918"/>
                </a:lnTo>
                <a:cubicBezTo>
                  <a:pt x="1250" y="3072"/>
                  <a:pt x="1250" y="3251"/>
                  <a:pt x="1274" y="3441"/>
                </a:cubicBezTo>
                <a:cubicBezTo>
                  <a:pt x="1084" y="3429"/>
                  <a:pt x="917" y="3406"/>
                  <a:pt x="750" y="3394"/>
                </a:cubicBezTo>
                <a:lnTo>
                  <a:pt x="607" y="2775"/>
                </a:lnTo>
                <a:close/>
                <a:moveTo>
                  <a:pt x="9728" y="2775"/>
                </a:moveTo>
                <a:lnTo>
                  <a:pt x="9585" y="3394"/>
                </a:lnTo>
                <a:cubicBezTo>
                  <a:pt x="9430" y="3406"/>
                  <a:pt x="9251" y="3406"/>
                  <a:pt x="9061" y="3441"/>
                </a:cubicBezTo>
                <a:cubicBezTo>
                  <a:pt x="9096" y="3251"/>
                  <a:pt x="9108" y="3072"/>
                  <a:pt x="9108" y="2918"/>
                </a:cubicBezTo>
                <a:lnTo>
                  <a:pt x="9728" y="2775"/>
                </a:lnTo>
                <a:close/>
                <a:moveTo>
                  <a:pt x="4346" y="965"/>
                </a:moveTo>
                <a:cubicBezTo>
                  <a:pt x="4536" y="1155"/>
                  <a:pt x="4870" y="1524"/>
                  <a:pt x="5167" y="1941"/>
                </a:cubicBezTo>
                <a:cubicBezTo>
                  <a:pt x="5203" y="1984"/>
                  <a:pt x="5247" y="2005"/>
                  <a:pt x="5293" y="2005"/>
                </a:cubicBezTo>
                <a:cubicBezTo>
                  <a:pt x="5323" y="2005"/>
                  <a:pt x="5353" y="1996"/>
                  <a:pt x="5382" y="1977"/>
                </a:cubicBezTo>
                <a:cubicBezTo>
                  <a:pt x="5465" y="1917"/>
                  <a:pt x="5477" y="1834"/>
                  <a:pt x="5429" y="1751"/>
                </a:cubicBezTo>
                <a:cubicBezTo>
                  <a:pt x="5417" y="1727"/>
                  <a:pt x="5406" y="1715"/>
                  <a:pt x="5370" y="1679"/>
                </a:cubicBezTo>
                <a:cubicBezTo>
                  <a:pt x="5608" y="1382"/>
                  <a:pt x="5846" y="1132"/>
                  <a:pt x="6001" y="977"/>
                </a:cubicBezTo>
                <a:cubicBezTo>
                  <a:pt x="6191" y="1394"/>
                  <a:pt x="6572" y="2334"/>
                  <a:pt x="6572" y="2977"/>
                </a:cubicBezTo>
                <a:cubicBezTo>
                  <a:pt x="6572" y="3346"/>
                  <a:pt x="6441" y="3691"/>
                  <a:pt x="6191" y="3941"/>
                </a:cubicBezTo>
                <a:cubicBezTo>
                  <a:pt x="6179" y="3918"/>
                  <a:pt x="6144" y="3882"/>
                  <a:pt x="6096" y="3870"/>
                </a:cubicBezTo>
                <a:cubicBezTo>
                  <a:pt x="6144" y="3715"/>
                  <a:pt x="6156" y="3572"/>
                  <a:pt x="6144" y="3406"/>
                </a:cubicBezTo>
                <a:cubicBezTo>
                  <a:pt x="6132" y="3108"/>
                  <a:pt x="6013" y="2751"/>
                  <a:pt x="5798" y="2382"/>
                </a:cubicBezTo>
                <a:cubicBezTo>
                  <a:pt x="5774" y="2333"/>
                  <a:pt x="5716" y="2301"/>
                  <a:pt x="5659" y="2301"/>
                </a:cubicBezTo>
                <a:cubicBezTo>
                  <a:pt x="5632" y="2301"/>
                  <a:pt x="5607" y="2307"/>
                  <a:pt x="5584" y="2322"/>
                </a:cubicBezTo>
                <a:cubicBezTo>
                  <a:pt x="5501" y="2370"/>
                  <a:pt x="5477" y="2465"/>
                  <a:pt x="5525" y="2548"/>
                </a:cubicBezTo>
                <a:cubicBezTo>
                  <a:pt x="5858" y="3179"/>
                  <a:pt x="5906" y="3680"/>
                  <a:pt x="5667" y="4013"/>
                </a:cubicBezTo>
                <a:lnTo>
                  <a:pt x="5298" y="3418"/>
                </a:lnTo>
                <a:cubicBezTo>
                  <a:pt x="5263" y="3382"/>
                  <a:pt x="5203" y="3346"/>
                  <a:pt x="5167" y="3346"/>
                </a:cubicBezTo>
                <a:cubicBezTo>
                  <a:pt x="5108" y="3346"/>
                  <a:pt x="5060" y="3382"/>
                  <a:pt x="5025" y="3418"/>
                </a:cubicBezTo>
                <a:lnTo>
                  <a:pt x="4596" y="4108"/>
                </a:lnTo>
                <a:lnTo>
                  <a:pt x="4405" y="3918"/>
                </a:lnTo>
                <a:cubicBezTo>
                  <a:pt x="4358" y="3882"/>
                  <a:pt x="4310" y="3870"/>
                  <a:pt x="4274" y="3870"/>
                </a:cubicBezTo>
                <a:cubicBezTo>
                  <a:pt x="4227" y="3882"/>
                  <a:pt x="4179" y="3918"/>
                  <a:pt x="4155" y="3965"/>
                </a:cubicBezTo>
                <a:cubicBezTo>
                  <a:pt x="3893" y="3691"/>
                  <a:pt x="3762" y="3346"/>
                  <a:pt x="3762" y="2989"/>
                </a:cubicBezTo>
                <a:cubicBezTo>
                  <a:pt x="3762" y="2322"/>
                  <a:pt x="4167" y="1382"/>
                  <a:pt x="4346" y="965"/>
                </a:cubicBezTo>
                <a:close/>
                <a:moveTo>
                  <a:pt x="5179" y="3799"/>
                </a:moveTo>
                <a:lnTo>
                  <a:pt x="5513" y="4334"/>
                </a:lnTo>
                <a:cubicBezTo>
                  <a:pt x="5417" y="4453"/>
                  <a:pt x="5298" y="4584"/>
                  <a:pt x="5179" y="4739"/>
                </a:cubicBezTo>
                <a:cubicBezTo>
                  <a:pt x="5060" y="4584"/>
                  <a:pt x="4941" y="4453"/>
                  <a:pt x="4834" y="4334"/>
                </a:cubicBezTo>
                <a:lnTo>
                  <a:pt x="5179" y="3799"/>
                </a:lnTo>
                <a:close/>
                <a:moveTo>
                  <a:pt x="1560" y="2537"/>
                </a:moveTo>
                <a:lnTo>
                  <a:pt x="1560" y="2537"/>
                </a:lnTo>
                <a:cubicBezTo>
                  <a:pt x="1988" y="2691"/>
                  <a:pt x="2929" y="3084"/>
                  <a:pt x="3381" y="3525"/>
                </a:cubicBezTo>
                <a:cubicBezTo>
                  <a:pt x="3643" y="3799"/>
                  <a:pt x="3798" y="4156"/>
                  <a:pt x="3798" y="4525"/>
                </a:cubicBezTo>
                <a:cubicBezTo>
                  <a:pt x="3798" y="4596"/>
                  <a:pt x="3798" y="4680"/>
                  <a:pt x="3774" y="4751"/>
                </a:cubicBezTo>
                <a:cubicBezTo>
                  <a:pt x="3762" y="4680"/>
                  <a:pt x="3739" y="4620"/>
                  <a:pt x="3703" y="4561"/>
                </a:cubicBezTo>
                <a:cubicBezTo>
                  <a:pt x="3524" y="4156"/>
                  <a:pt x="3084" y="3846"/>
                  <a:pt x="2405" y="3644"/>
                </a:cubicBezTo>
                <a:cubicBezTo>
                  <a:pt x="2392" y="3640"/>
                  <a:pt x="2379" y="3638"/>
                  <a:pt x="2366" y="3638"/>
                </a:cubicBezTo>
                <a:cubicBezTo>
                  <a:pt x="2294" y="3638"/>
                  <a:pt x="2223" y="3690"/>
                  <a:pt x="2203" y="3751"/>
                </a:cubicBezTo>
                <a:cubicBezTo>
                  <a:pt x="2167" y="3846"/>
                  <a:pt x="2227" y="3930"/>
                  <a:pt x="2310" y="3965"/>
                </a:cubicBezTo>
                <a:cubicBezTo>
                  <a:pt x="2881" y="4144"/>
                  <a:pt x="3239" y="4382"/>
                  <a:pt x="3393" y="4692"/>
                </a:cubicBezTo>
                <a:cubicBezTo>
                  <a:pt x="3501" y="4930"/>
                  <a:pt x="3477" y="5215"/>
                  <a:pt x="3346" y="5537"/>
                </a:cubicBezTo>
                <a:cubicBezTo>
                  <a:pt x="3084" y="5787"/>
                  <a:pt x="2739" y="5930"/>
                  <a:pt x="2369" y="5930"/>
                </a:cubicBezTo>
                <a:cubicBezTo>
                  <a:pt x="1988" y="5930"/>
                  <a:pt x="1631" y="5775"/>
                  <a:pt x="1369" y="5513"/>
                </a:cubicBezTo>
                <a:cubicBezTo>
                  <a:pt x="941" y="5073"/>
                  <a:pt x="548" y="4144"/>
                  <a:pt x="381" y="3703"/>
                </a:cubicBezTo>
                <a:cubicBezTo>
                  <a:pt x="655" y="3703"/>
                  <a:pt x="1143" y="3739"/>
                  <a:pt x="1655" y="3810"/>
                </a:cubicBezTo>
                <a:cubicBezTo>
                  <a:pt x="1662" y="3812"/>
                  <a:pt x="1669" y="3812"/>
                  <a:pt x="1677" y="3812"/>
                </a:cubicBezTo>
                <a:cubicBezTo>
                  <a:pt x="1754" y="3812"/>
                  <a:pt x="1835" y="3756"/>
                  <a:pt x="1846" y="3680"/>
                </a:cubicBezTo>
                <a:cubicBezTo>
                  <a:pt x="1857" y="3584"/>
                  <a:pt x="1798" y="3501"/>
                  <a:pt x="1715" y="3489"/>
                </a:cubicBezTo>
                <a:cubicBezTo>
                  <a:pt x="1679" y="3489"/>
                  <a:pt x="1655" y="3465"/>
                  <a:pt x="1619" y="3465"/>
                </a:cubicBezTo>
                <a:cubicBezTo>
                  <a:pt x="1572" y="3084"/>
                  <a:pt x="1560" y="2739"/>
                  <a:pt x="1560" y="2537"/>
                </a:cubicBezTo>
                <a:close/>
                <a:moveTo>
                  <a:pt x="8787" y="2548"/>
                </a:moveTo>
                <a:cubicBezTo>
                  <a:pt x="8787" y="2751"/>
                  <a:pt x="8775" y="3096"/>
                  <a:pt x="8739" y="3477"/>
                </a:cubicBezTo>
                <a:cubicBezTo>
                  <a:pt x="8704" y="3477"/>
                  <a:pt x="8680" y="3501"/>
                  <a:pt x="8644" y="3501"/>
                </a:cubicBezTo>
                <a:cubicBezTo>
                  <a:pt x="8549" y="3513"/>
                  <a:pt x="8489" y="3608"/>
                  <a:pt x="8513" y="3691"/>
                </a:cubicBezTo>
                <a:cubicBezTo>
                  <a:pt x="8524" y="3768"/>
                  <a:pt x="8604" y="3824"/>
                  <a:pt x="8682" y="3824"/>
                </a:cubicBezTo>
                <a:cubicBezTo>
                  <a:pt x="8689" y="3824"/>
                  <a:pt x="8696" y="3823"/>
                  <a:pt x="8704" y="3822"/>
                </a:cubicBezTo>
                <a:cubicBezTo>
                  <a:pt x="9204" y="3739"/>
                  <a:pt x="9704" y="3715"/>
                  <a:pt x="9966" y="3715"/>
                </a:cubicBezTo>
                <a:cubicBezTo>
                  <a:pt x="9811" y="4144"/>
                  <a:pt x="9418" y="5073"/>
                  <a:pt x="8977" y="5537"/>
                </a:cubicBezTo>
                <a:cubicBezTo>
                  <a:pt x="8707" y="5808"/>
                  <a:pt x="8347" y="5945"/>
                  <a:pt x="7986" y="5945"/>
                </a:cubicBezTo>
                <a:cubicBezTo>
                  <a:pt x="7633" y="5945"/>
                  <a:pt x="7278" y="5814"/>
                  <a:pt x="7001" y="5549"/>
                </a:cubicBezTo>
                <a:cubicBezTo>
                  <a:pt x="6870" y="5227"/>
                  <a:pt x="6846" y="4930"/>
                  <a:pt x="6965" y="4703"/>
                </a:cubicBezTo>
                <a:cubicBezTo>
                  <a:pt x="7108" y="4394"/>
                  <a:pt x="7465" y="4144"/>
                  <a:pt x="8049" y="3977"/>
                </a:cubicBezTo>
                <a:cubicBezTo>
                  <a:pt x="8144" y="3941"/>
                  <a:pt x="8180" y="3858"/>
                  <a:pt x="8156" y="3763"/>
                </a:cubicBezTo>
                <a:cubicBezTo>
                  <a:pt x="8128" y="3699"/>
                  <a:pt x="8073" y="3656"/>
                  <a:pt x="8005" y="3656"/>
                </a:cubicBezTo>
                <a:cubicBezTo>
                  <a:pt x="7985" y="3656"/>
                  <a:pt x="7963" y="3659"/>
                  <a:pt x="7942" y="3668"/>
                </a:cubicBezTo>
                <a:cubicBezTo>
                  <a:pt x="7275" y="3870"/>
                  <a:pt x="6846" y="4168"/>
                  <a:pt x="6656" y="4572"/>
                </a:cubicBezTo>
                <a:cubicBezTo>
                  <a:pt x="6620" y="4632"/>
                  <a:pt x="6596" y="4703"/>
                  <a:pt x="6572" y="4763"/>
                </a:cubicBezTo>
                <a:cubicBezTo>
                  <a:pt x="6560" y="4692"/>
                  <a:pt x="6560" y="4620"/>
                  <a:pt x="6560" y="4537"/>
                </a:cubicBezTo>
                <a:cubicBezTo>
                  <a:pt x="6560" y="4168"/>
                  <a:pt x="6703" y="3810"/>
                  <a:pt x="6977" y="3549"/>
                </a:cubicBezTo>
                <a:cubicBezTo>
                  <a:pt x="7418" y="3096"/>
                  <a:pt x="8370" y="2703"/>
                  <a:pt x="8787" y="2548"/>
                </a:cubicBezTo>
                <a:close/>
                <a:moveTo>
                  <a:pt x="3465" y="5882"/>
                </a:moveTo>
                <a:lnTo>
                  <a:pt x="3465" y="5882"/>
                </a:lnTo>
                <a:cubicBezTo>
                  <a:pt x="3429" y="6013"/>
                  <a:pt x="3429" y="6144"/>
                  <a:pt x="3429" y="6287"/>
                </a:cubicBezTo>
                <a:cubicBezTo>
                  <a:pt x="3441" y="6489"/>
                  <a:pt x="3477" y="6680"/>
                  <a:pt x="3536" y="6858"/>
                </a:cubicBezTo>
                <a:cubicBezTo>
                  <a:pt x="3227" y="6668"/>
                  <a:pt x="2858" y="6466"/>
                  <a:pt x="2429" y="6263"/>
                </a:cubicBezTo>
                <a:cubicBezTo>
                  <a:pt x="2810" y="6251"/>
                  <a:pt x="3167" y="6120"/>
                  <a:pt x="3465" y="5882"/>
                </a:cubicBezTo>
                <a:close/>
                <a:moveTo>
                  <a:pt x="6870" y="5882"/>
                </a:moveTo>
                <a:lnTo>
                  <a:pt x="6870" y="5882"/>
                </a:lnTo>
                <a:cubicBezTo>
                  <a:pt x="7168" y="6120"/>
                  <a:pt x="7525" y="6251"/>
                  <a:pt x="7918" y="6263"/>
                </a:cubicBezTo>
                <a:cubicBezTo>
                  <a:pt x="7489" y="6466"/>
                  <a:pt x="7132" y="6668"/>
                  <a:pt x="6799" y="6858"/>
                </a:cubicBezTo>
                <a:cubicBezTo>
                  <a:pt x="6858" y="6680"/>
                  <a:pt x="6906" y="6477"/>
                  <a:pt x="6906" y="6287"/>
                </a:cubicBezTo>
                <a:cubicBezTo>
                  <a:pt x="6906" y="6168"/>
                  <a:pt x="6906" y="6013"/>
                  <a:pt x="6870" y="5882"/>
                </a:cubicBezTo>
                <a:close/>
                <a:moveTo>
                  <a:pt x="4346" y="4287"/>
                </a:moveTo>
                <a:cubicBezTo>
                  <a:pt x="4536" y="4477"/>
                  <a:pt x="4870" y="4834"/>
                  <a:pt x="5167" y="5251"/>
                </a:cubicBezTo>
                <a:cubicBezTo>
                  <a:pt x="5204" y="5302"/>
                  <a:pt x="5250" y="5327"/>
                  <a:pt x="5296" y="5327"/>
                </a:cubicBezTo>
                <a:cubicBezTo>
                  <a:pt x="5325" y="5327"/>
                  <a:pt x="5354" y="5317"/>
                  <a:pt x="5382" y="5299"/>
                </a:cubicBezTo>
                <a:cubicBezTo>
                  <a:pt x="5465" y="5239"/>
                  <a:pt x="5477" y="5156"/>
                  <a:pt x="5429" y="5073"/>
                </a:cubicBezTo>
                <a:cubicBezTo>
                  <a:pt x="5417" y="5049"/>
                  <a:pt x="5406" y="5037"/>
                  <a:pt x="5370" y="5001"/>
                </a:cubicBezTo>
                <a:cubicBezTo>
                  <a:pt x="5608" y="4703"/>
                  <a:pt x="5846" y="4453"/>
                  <a:pt x="6001" y="4299"/>
                </a:cubicBezTo>
                <a:cubicBezTo>
                  <a:pt x="6191" y="4715"/>
                  <a:pt x="6572" y="5656"/>
                  <a:pt x="6572" y="6299"/>
                </a:cubicBezTo>
                <a:cubicBezTo>
                  <a:pt x="6572" y="6775"/>
                  <a:pt x="6334" y="7192"/>
                  <a:pt x="6001" y="7442"/>
                </a:cubicBezTo>
                <a:cubicBezTo>
                  <a:pt x="6025" y="7382"/>
                  <a:pt x="6060" y="7323"/>
                  <a:pt x="6084" y="7251"/>
                </a:cubicBezTo>
                <a:cubicBezTo>
                  <a:pt x="6251" y="6823"/>
                  <a:pt x="6156" y="6299"/>
                  <a:pt x="5822" y="5692"/>
                </a:cubicBezTo>
                <a:cubicBezTo>
                  <a:pt x="5791" y="5637"/>
                  <a:pt x="5734" y="5608"/>
                  <a:pt x="5678" y="5608"/>
                </a:cubicBezTo>
                <a:cubicBezTo>
                  <a:pt x="5649" y="5608"/>
                  <a:pt x="5621" y="5616"/>
                  <a:pt x="5596" y="5632"/>
                </a:cubicBezTo>
                <a:cubicBezTo>
                  <a:pt x="5525" y="5668"/>
                  <a:pt x="5489" y="5775"/>
                  <a:pt x="5537" y="5846"/>
                </a:cubicBezTo>
                <a:cubicBezTo>
                  <a:pt x="5822" y="6382"/>
                  <a:pt x="5906" y="6823"/>
                  <a:pt x="5787" y="7132"/>
                </a:cubicBezTo>
                <a:cubicBezTo>
                  <a:pt x="5703" y="7370"/>
                  <a:pt x="5489" y="7561"/>
                  <a:pt x="5144" y="7692"/>
                </a:cubicBezTo>
                <a:cubicBezTo>
                  <a:pt x="4394" y="7680"/>
                  <a:pt x="3762" y="7061"/>
                  <a:pt x="3762" y="6287"/>
                </a:cubicBezTo>
                <a:cubicBezTo>
                  <a:pt x="3762" y="5656"/>
                  <a:pt x="4167" y="4703"/>
                  <a:pt x="4346" y="4287"/>
                </a:cubicBezTo>
                <a:close/>
                <a:moveTo>
                  <a:pt x="4917" y="7990"/>
                </a:moveTo>
                <a:lnTo>
                  <a:pt x="4917" y="7990"/>
                </a:lnTo>
                <a:cubicBezTo>
                  <a:pt x="5001" y="8013"/>
                  <a:pt x="5084" y="8013"/>
                  <a:pt x="5179" y="8013"/>
                </a:cubicBezTo>
                <a:cubicBezTo>
                  <a:pt x="5263" y="8013"/>
                  <a:pt x="5346" y="8013"/>
                  <a:pt x="5429" y="7990"/>
                </a:cubicBezTo>
                <a:lnTo>
                  <a:pt x="5429" y="7990"/>
                </a:lnTo>
                <a:cubicBezTo>
                  <a:pt x="5310" y="8109"/>
                  <a:pt x="5239" y="8204"/>
                  <a:pt x="5179" y="8275"/>
                </a:cubicBezTo>
                <a:cubicBezTo>
                  <a:pt x="5120" y="8204"/>
                  <a:pt x="5025" y="8097"/>
                  <a:pt x="4917" y="7990"/>
                </a:cubicBezTo>
                <a:close/>
                <a:moveTo>
                  <a:pt x="9704" y="6001"/>
                </a:moveTo>
                <a:lnTo>
                  <a:pt x="9704" y="6001"/>
                </a:lnTo>
                <a:cubicBezTo>
                  <a:pt x="9537" y="6227"/>
                  <a:pt x="9275" y="6525"/>
                  <a:pt x="8882" y="6835"/>
                </a:cubicBezTo>
                <a:cubicBezTo>
                  <a:pt x="8263" y="7359"/>
                  <a:pt x="7191" y="8013"/>
                  <a:pt x="5584" y="8311"/>
                </a:cubicBezTo>
                <a:cubicBezTo>
                  <a:pt x="5763" y="8109"/>
                  <a:pt x="6037" y="7823"/>
                  <a:pt x="6418" y="7525"/>
                </a:cubicBezTo>
                <a:cubicBezTo>
                  <a:pt x="7072" y="7037"/>
                  <a:pt x="8144" y="6382"/>
                  <a:pt x="9704" y="6001"/>
                </a:cubicBezTo>
                <a:close/>
                <a:moveTo>
                  <a:pt x="655" y="6013"/>
                </a:moveTo>
                <a:cubicBezTo>
                  <a:pt x="2203" y="6382"/>
                  <a:pt x="3286" y="7037"/>
                  <a:pt x="3929" y="7549"/>
                </a:cubicBezTo>
                <a:cubicBezTo>
                  <a:pt x="4310" y="7847"/>
                  <a:pt x="4596" y="8121"/>
                  <a:pt x="4775" y="8335"/>
                </a:cubicBezTo>
                <a:cubicBezTo>
                  <a:pt x="3167" y="8013"/>
                  <a:pt x="2096" y="7359"/>
                  <a:pt x="1476" y="6847"/>
                </a:cubicBezTo>
                <a:cubicBezTo>
                  <a:pt x="1084" y="6537"/>
                  <a:pt x="822" y="6227"/>
                  <a:pt x="655" y="6013"/>
                </a:cubicBezTo>
                <a:close/>
                <a:moveTo>
                  <a:pt x="1969" y="7829"/>
                </a:moveTo>
                <a:cubicBezTo>
                  <a:pt x="2107" y="7829"/>
                  <a:pt x="2244" y="7834"/>
                  <a:pt x="2381" y="7847"/>
                </a:cubicBezTo>
                <a:cubicBezTo>
                  <a:pt x="3000" y="8168"/>
                  <a:pt x="3774" y="8466"/>
                  <a:pt x="4751" y="8644"/>
                </a:cubicBezTo>
                <a:cubicBezTo>
                  <a:pt x="4409" y="8708"/>
                  <a:pt x="4091" y="8735"/>
                  <a:pt x="3795" y="8735"/>
                </a:cubicBezTo>
                <a:cubicBezTo>
                  <a:pt x="3041" y="8735"/>
                  <a:pt x="2440" y="8559"/>
                  <a:pt x="2012" y="8371"/>
                </a:cubicBezTo>
                <a:cubicBezTo>
                  <a:pt x="1631" y="8204"/>
                  <a:pt x="1357" y="8013"/>
                  <a:pt x="1179" y="7871"/>
                </a:cubicBezTo>
                <a:cubicBezTo>
                  <a:pt x="1450" y="7847"/>
                  <a:pt x="1712" y="7829"/>
                  <a:pt x="1969" y="7829"/>
                </a:cubicBezTo>
                <a:close/>
                <a:moveTo>
                  <a:pt x="8525" y="7824"/>
                </a:moveTo>
                <a:cubicBezTo>
                  <a:pt x="8741" y="7824"/>
                  <a:pt x="8954" y="7839"/>
                  <a:pt x="9168" y="7871"/>
                </a:cubicBezTo>
                <a:cubicBezTo>
                  <a:pt x="8989" y="8013"/>
                  <a:pt x="8715" y="8204"/>
                  <a:pt x="8346" y="8371"/>
                </a:cubicBezTo>
                <a:cubicBezTo>
                  <a:pt x="7909" y="8563"/>
                  <a:pt x="7285" y="8749"/>
                  <a:pt x="6498" y="8749"/>
                </a:cubicBezTo>
                <a:cubicBezTo>
                  <a:pt x="6214" y="8749"/>
                  <a:pt x="5909" y="8725"/>
                  <a:pt x="5584" y="8668"/>
                </a:cubicBezTo>
                <a:cubicBezTo>
                  <a:pt x="6549" y="8478"/>
                  <a:pt x="7334" y="8180"/>
                  <a:pt x="7942" y="7859"/>
                </a:cubicBezTo>
                <a:cubicBezTo>
                  <a:pt x="8138" y="7836"/>
                  <a:pt x="8332" y="7824"/>
                  <a:pt x="8525" y="7824"/>
                </a:cubicBezTo>
                <a:close/>
                <a:moveTo>
                  <a:pt x="5179" y="8906"/>
                </a:moveTo>
                <a:cubicBezTo>
                  <a:pt x="5191" y="8906"/>
                  <a:pt x="5227" y="8918"/>
                  <a:pt x="5239" y="8918"/>
                </a:cubicBezTo>
                <a:lnTo>
                  <a:pt x="5310" y="9442"/>
                </a:lnTo>
                <a:lnTo>
                  <a:pt x="5048" y="9442"/>
                </a:lnTo>
                <a:lnTo>
                  <a:pt x="5120" y="8918"/>
                </a:lnTo>
                <a:cubicBezTo>
                  <a:pt x="5132" y="8918"/>
                  <a:pt x="5167" y="8906"/>
                  <a:pt x="5179" y="8906"/>
                </a:cubicBezTo>
                <a:close/>
                <a:moveTo>
                  <a:pt x="5358" y="9764"/>
                </a:moveTo>
                <a:lnTo>
                  <a:pt x="5501" y="10835"/>
                </a:lnTo>
                <a:lnTo>
                  <a:pt x="4834" y="10835"/>
                </a:lnTo>
                <a:lnTo>
                  <a:pt x="4989" y="9764"/>
                </a:lnTo>
                <a:close/>
                <a:moveTo>
                  <a:pt x="5191" y="0"/>
                </a:moveTo>
                <a:cubicBezTo>
                  <a:pt x="5132" y="0"/>
                  <a:pt x="5084" y="36"/>
                  <a:pt x="5060" y="72"/>
                </a:cubicBezTo>
                <a:lnTo>
                  <a:pt x="4632" y="762"/>
                </a:lnTo>
                <a:lnTo>
                  <a:pt x="4429" y="572"/>
                </a:lnTo>
                <a:cubicBezTo>
                  <a:pt x="4394" y="536"/>
                  <a:pt x="4346" y="524"/>
                  <a:pt x="4298" y="524"/>
                </a:cubicBezTo>
                <a:cubicBezTo>
                  <a:pt x="4251" y="536"/>
                  <a:pt x="4215" y="572"/>
                  <a:pt x="4179" y="608"/>
                </a:cubicBezTo>
                <a:cubicBezTo>
                  <a:pt x="4155" y="667"/>
                  <a:pt x="3465" y="2060"/>
                  <a:pt x="3465" y="2965"/>
                </a:cubicBezTo>
                <a:cubicBezTo>
                  <a:pt x="3465" y="3037"/>
                  <a:pt x="3465" y="3096"/>
                  <a:pt x="3477" y="3168"/>
                </a:cubicBezTo>
                <a:cubicBezTo>
                  <a:pt x="2786" y="2608"/>
                  <a:pt x="1536" y="2179"/>
                  <a:pt x="1476" y="2156"/>
                </a:cubicBezTo>
                <a:cubicBezTo>
                  <a:pt x="1459" y="2151"/>
                  <a:pt x="1440" y="2148"/>
                  <a:pt x="1421" y="2148"/>
                </a:cubicBezTo>
                <a:cubicBezTo>
                  <a:pt x="1387" y="2148"/>
                  <a:pt x="1352" y="2157"/>
                  <a:pt x="1322" y="2179"/>
                </a:cubicBezTo>
                <a:cubicBezTo>
                  <a:pt x="1274" y="2203"/>
                  <a:pt x="1250" y="2251"/>
                  <a:pt x="1250" y="2310"/>
                </a:cubicBezTo>
                <a:lnTo>
                  <a:pt x="1250" y="2572"/>
                </a:lnTo>
                <a:lnTo>
                  <a:pt x="464" y="2394"/>
                </a:lnTo>
                <a:cubicBezTo>
                  <a:pt x="450" y="2391"/>
                  <a:pt x="436" y="2389"/>
                  <a:pt x="423" y="2389"/>
                </a:cubicBezTo>
                <a:cubicBezTo>
                  <a:pt x="378" y="2389"/>
                  <a:pt x="337" y="2405"/>
                  <a:pt x="310" y="2441"/>
                </a:cubicBezTo>
                <a:cubicBezTo>
                  <a:pt x="262" y="2489"/>
                  <a:pt x="250" y="2548"/>
                  <a:pt x="262" y="2596"/>
                </a:cubicBezTo>
                <a:lnTo>
                  <a:pt x="441" y="3382"/>
                </a:lnTo>
                <a:lnTo>
                  <a:pt x="179" y="3382"/>
                </a:lnTo>
                <a:cubicBezTo>
                  <a:pt x="131" y="3382"/>
                  <a:pt x="72" y="3406"/>
                  <a:pt x="48" y="3453"/>
                </a:cubicBezTo>
                <a:cubicBezTo>
                  <a:pt x="12" y="3501"/>
                  <a:pt x="0" y="3549"/>
                  <a:pt x="24" y="3608"/>
                </a:cubicBezTo>
                <a:cubicBezTo>
                  <a:pt x="48" y="3668"/>
                  <a:pt x="548" y="5132"/>
                  <a:pt x="1179" y="5763"/>
                </a:cubicBezTo>
                <a:lnTo>
                  <a:pt x="1238" y="5823"/>
                </a:lnTo>
                <a:cubicBezTo>
                  <a:pt x="953" y="5727"/>
                  <a:pt x="655" y="5656"/>
                  <a:pt x="345" y="5596"/>
                </a:cubicBezTo>
                <a:cubicBezTo>
                  <a:pt x="335" y="5594"/>
                  <a:pt x="325" y="5593"/>
                  <a:pt x="315" y="5593"/>
                </a:cubicBezTo>
                <a:cubicBezTo>
                  <a:pt x="266" y="5593"/>
                  <a:pt x="218" y="5616"/>
                  <a:pt x="179" y="5656"/>
                </a:cubicBezTo>
                <a:cubicBezTo>
                  <a:pt x="131" y="5704"/>
                  <a:pt x="131" y="5775"/>
                  <a:pt x="167" y="5835"/>
                </a:cubicBezTo>
                <a:cubicBezTo>
                  <a:pt x="179" y="5870"/>
                  <a:pt x="488" y="6442"/>
                  <a:pt x="1274" y="7085"/>
                </a:cubicBezTo>
                <a:cubicBezTo>
                  <a:pt x="1441" y="7216"/>
                  <a:pt x="1619" y="7359"/>
                  <a:pt x="1846" y="7501"/>
                </a:cubicBezTo>
                <a:cubicBezTo>
                  <a:pt x="1500" y="7501"/>
                  <a:pt x="1155" y="7549"/>
                  <a:pt x="822" y="7609"/>
                </a:cubicBezTo>
                <a:cubicBezTo>
                  <a:pt x="762" y="7620"/>
                  <a:pt x="714" y="7656"/>
                  <a:pt x="679" y="7716"/>
                </a:cubicBezTo>
                <a:cubicBezTo>
                  <a:pt x="655" y="7775"/>
                  <a:pt x="679" y="7835"/>
                  <a:pt x="714" y="7871"/>
                </a:cubicBezTo>
                <a:cubicBezTo>
                  <a:pt x="726" y="7894"/>
                  <a:pt x="1131" y="8323"/>
                  <a:pt x="1893" y="8668"/>
                </a:cubicBezTo>
                <a:cubicBezTo>
                  <a:pt x="2346" y="8871"/>
                  <a:pt x="3024" y="9061"/>
                  <a:pt x="3858" y="9061"/>
                </a:cubicBezTo>
                <a:cubicBezTo>
                  <a:pt x="4155" y="9061"/>
                  <a:pt x="4465" y="9037"/>
                  <a:pt x="4786" y="8990"/>
                </a:cubicBezTo>
                <a:lnTo>
                  <a:pt x="4786" y="8990"/>
                </a:lnTo>
                <a:lnTo>
                  <a:pt x="4513" y="10990"/>
                </a:lnTo>
                <a:cubicBezTo>
                  <a:pt x="4513" y="11026"/>
                  <a:pt x="4513" y="11073"/>
                  <a:pt x="4548" y="11121"/>
                </a:cubicBezTo>
                <a:cubicBezTo>
                  <a:pt x="4584" y="11145"/>
                  <a:pt x="4632" y="11180"/>
                  <a:pt x="4667" y="11180"/>
                </a:cubicBezTo>
                <a:lnTo>
                  <a:pt x="5715" y="11180"/>
                </a:lnTo>
                <a:cubicBezTo>
                  <a:pt x="5763" y="11180"/>
                  <a:pt x="5798" y="11169"/>
                  <a:pt x="5834" y="11121"/>
                </a:cubicBezTo>
                <a:cubicBezTo>
                  <a:pt x="5858" y="11085"/>
                  <a:pt x="5882" y="11026"/>
                  <a:pt x="5882" y="10990"/>
                </a:cubicBezTo>
                <a:lnTo>
                  <a:pt x="5596" y="8990"/>
                </a:lnTo>
                <a:lnTo>
                  <a:pt x="5596" y="8990"/>
                </a:lnTo>
                <a:cubicBezTo>
                  <a:pt x="5918" y="9049"/>
                  <a:pt x="6251" y="9061"/>
                  <a:pt x="6537" y="9061"/>
                </a:cubicBezTo>
                <a:cubicBezTo>
                  <a:pt x="7370" y="9061"/>
                  <a:pt x="8037" y="8871"/>
                  <a:pt x="8501" y="8668"/>
                </a:cubicBezTo>
                <a:cubicBezTo>
                  <a:pt x="9251" y="8323"/>
                  <a:pt x="9656" y="7894"/>
                  <a:pt x="9668" y="7871"/>
                </a:cubicBezTo>
                <a:cubicBezTo>
                  <a:pt x="9716" y="7835"/>
                  <a:pt x="9728" y="7775"/>
                  <a:pt x="9704" y="7716"/>
                </a:cubicBezTo>
                <a:cubicBezTo>
                  <a:pt x="9668" y="7656"/>
                  <a:pt x="9632" y="7609"/>
                  <a:pt x="9573" y="7609"/>
                </a:cubicBezTo>
                <a:cubicBezTo>
                  <a:pt x="9227" y="7549"/>
                  <a:pt x="8882" y="7513"/>
                  <a:pt x="8537" y="7501"/>
                </a:cubicBezTo>
                <a:cubicBezTo>
                  <a:pt x="8751" y="7359"/>
                  <a:pt x="8942" y="7216"/>
                  <a:pt x="9108" y="7085"/>
                </a:cubicBezTo>
                <a:cubicBezTo>
                  <a:pt x="9882" y="6442"/>
                  <a:pt x="10204" y="5870"/>
                  <a:pt x="10228" y="5835"/>
                </a:cubicBezTo>
                <a:cubicBezTo>
                  <a:pt x="10251" y="5775"/>
                  <a:pt x="10251" y="5715"/>
                  <a:pt x="10204" y="5656"/>
                </a:cubicBezTo>
                <a:cubicBezTo>
                  <a:pt x="10174" y="5616"/>
                  <a:pt x="10128" y="5593"/>
                  <a:pt x="10079" y="5593"/>
                </a:cubicBezTo>
                <a:cubicBezTo>
                  <a:pt x="10069" y="5593"/>
                  <a:pt x="10059" y="5594"/>
                  <a:pt x="10049" y="5596"/>
                </a:cubicBezTo>
                <a:cubicBezTo>
                  <a:pt x="9728" y="5656"/>
                  <a:pt x="9430" y="5727"/>
                  <a:pt x="9156" y="5823"/>
                </a:cubicBezTo>
                <a:cubicBezTo>
                  <a:pt x="9168" y="5811"/>
                  <a:pt x="9192" y="5787"/>
                  <a:pt x="9216" y="5763"/>
                </a:cubicBezTo>
                <a:cubicBezTo>
                  <a:pt x="9835" y="5120"/>
                  <a:pt x="10323" y="3668"/>
                  <a:pt x="10359" y="3608"/>
                </a:cubicBezTo>
                <a:cubicBezTo>
                  <a:pt x="10370" y="3560"/>
                  <a:pt x="10370" y="3501"/>
                  <a:pt x="10347" y="3453"/>
                </a:cubicBezTo>
                <a:cubicBezTo>
                  <a:pt x="10311" y="3406"/>
                  <a:pt x="10263" y="3382"/>
                  <a:pt x="10204" y="3382"/>
                </a:cubicBezTo>
                <a:lnTo>
                  <a:pt x="9942" y="3382"/>
                </a:lnTo>
                <a:lnTo>
                  <a:pt x="10120" y="2596"/>
                </a:lnTo>
                <a:cubicBezTo>
                  <a:pt x="10132" y="2537"/>
                  <a:pt x="10120" y="2477"/>
                  <a:pt x="10073" y="2441"/>
                </a:cubicBezTo>
                <a:cubicBezTo>
                  <a:pt x="10036" y="2405"/>
                  <a:pt x="9993" y="2389"/>
                  <a:pt x="9959" y="2389"/>
                </a:cubicBezTo>
                <a:cubicBezTo>
                  <a:pt x="9948" y="2389"/>
                  <a:pt x="9938" y="2391"/>
                  <a:pt x="9930" y="2394"/>
                </a:cubicBezTo>
                <a:lnTo>
                  <a:pt x="9132" y="2572"/>
                </a:lnTo>
                <a:lnTo>
                  <a:pt x="9132" y="2310"/>
                </a:lnTo>
                <a:cubicBezTo>
                  <a:pt x="9132" y="2263"/>
                  <a:pt x="9108" y="2203"/>
                  <a:pt x="9061" y="2179"/>
                </a:cubicBezTo>
                <a:cubicBezTo>
                  <a:pt x="9030" y="2156"/>
                  <a:pt x="9004" y="2143"/>
                  <a:pt x="8974" y="2143"/>
                </a:cubicBezTo>
                <a:cubicBezTo>
                  <a:pt x="8957" y="2143"/>
                  <a:pt x="8939" y="2147"/>
                  <a:pt x="8918" y="2156"/>
                </a:cubicBezTo>
                <a:cubicBezTo>
                  <a:pt x="8858" y="2179"/>
                  <a:pt x="7608" y="2608"/>
                  <a:pt x="6906" y="3168"/>
                </a:cubicBezTo>
                <a:cubicBezTo>
                  <a:pt x="6918" y="3096"/>
                  <a:pt x="6918" y="3037"/>
                  <a:pt x="6918" y="2965"/>
                </a:cubicBezTo>
                <a:cubicBezTo>
                  <a:pt x="6918" y="2060"/>
                  <a:pt x="6239" y="667"/>
                  <a:pt x="6203" y="608"/>
                </a:cubicBezTo>
                <a:cubicBezTo>
                  <a:pt x="6179" y="572"/>
                  <a:pt x="6144" y="536"/>
                  <a:pt x="6084" y="524"/>
                </a:cubicBezTo>
                <a:cubicBezTo>
                  <a:pt x="6070" y="522"/>
                  <a:pt x="6057" y="520"/>
                  <a:pt x="6044" y="520"/>
                </a:cubicBezTo>
                <a:cubicBezTo>
                  <a:pt x="6004" y="520"/>
                  <a:pt x="5971" y="536"/>
                  <a:pt x="5953" y="572"/>
                </a:cubicBezTo>
                <a:lnTo>
                  <a:pt x="5763" y="762"/>
                </a:lnTo>
                <a:lnTo>
                  <a:pt x="5322" y="72"/>
                </a:lnTo>
                <a:cubicBezTo>
                  <a:pt x="5298" y="36"/>
                  <a:pt x="5239" y="0"/>
                  <a:pt x="51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43" name="Google Shape;13043;p67"/>
          <p:cNvGrpSpPr/>
          <p:nvPr/>
        </p:nvGrpSpPr>
        <p:grpSpPr>
          <a:xfrm>
            <a:off x="4959533" y="3370226"/>
            <a:ext cx="357408" cy="323488"/>
            <a:chOff x="4959533" y="3370226"/>
            <a:chExt cx="357408" cy="323488"/>
          </a:xfrm>
        </p:grpSpPr>
        <p:sp>
          <p:nvSpPr>
            <p:cNvPr id="13044" name="Google Shape;13044;p67"/>
            <p:cNvSpPr/>
            <p:nvPr/>
          </p:nvSpPr>
          <p:spPr>
            <a:xfrm>
              <a:off x="4959533" y="3370226"/>
              <a:ext cx="357408" cy="323488"/>
            </a:xfrm>
            <a:custGeom>
              <a:rect b="b" l="l" r="r" t="t"/>
              <a:pathLst>
                <a:path extrusionOk="0" h="10109" w="11169">
                  <a:moveTo>
                    <a:pt x="7906" y="738"/>
                  </a:moveTo>
                  <a:cubicBezTo>
                    <a:pt x="8596" y="1012"/>
                    <a:pt x="9192" y="1393"/>
                    <a:pt x="9680" y="1870"/>
                  </a:cubicBezTo>
                  <a:cubicBezTo>
                    <a:pt x="9521" y="2137"/>
                    <a:pt x="9210" y="2287"/>
                    <a:pt x="8870" y="2287"/>
                  </a:cubicBezTo>
                  <a:cubicBezTo>
                    <a:pt x="8725" y="2287"/>
                    <a:pt x="8575" y="2260"/>
                    <a:pt x="8430" y="2203"/>
                  </a:cubicBezTo>
                  <a:cubicBezTo>
                    <a:pt x="8168" y="2096"/>
                    <a:pt x="7942" y="1917"/>
                    <a:pt x="7823" y="1679"/>
                  </a:cubicBezTo>
                  <a:cubicBezTo>
                    <a:pt x="7692" y="1465"/>
                    <a:pt x="7656" y="1203"/>
                    <a:pt x="7751" y="1000"/>
                  </a:cubicBezTo>
                  <a:cubicBezTo>
                    <a:pt x="7775" y="905"/>
                    <a:pt x="7834" y="822"/>
                    <a:pt x="7906" y="738"/>
                  </a:cubicBezTo>
                  <a:close/>
                  <a:moveTo>
                    <a:pt x="1024" y="2441"/>
                  </a:moveTo>
                  <a:cubicBezTo>
                    <a:pt x="1048" y="2441"/>
                    <a:pt x="1060" y="2453"/>
                    <a:pt x="1095" y="2477"/>
                  </a:cubicBezTo>
                  <a:cubicBezTo>
                    <a:pt x="1512" y="2620"/>
                    <a:pt x="1703" y="3132"/>
                    <a:pt x="1524" y="3584"/>
                  </a:cubicBezTo>
                  <a:cubicBezTo>
                    <a:pt x="1441" y="3810"/>
                    <a:pt x="1286" y="3989"/>
                    <a:pt x="1084" y="4096"/>
                  </a:cubicBezTo>
                  <a:cubicBezTo>
                    <a:pt x="965" y="4159"/>
                    <a:pt x="843" y="4189"/>
                    <a:pt x="722" y="4189"/>
                  </a:cubicBezTo>
                  <a:cubicBezTo>
                    <a:pt x="635" y="4189"/>
                    <a:pt x="549" y="4173"/>
                    <a:pt x="464" y="4144"/>
                  </a:cubicBezTo>
                  <a:cubicBezTo>
                    <a:pt x="441" y="4120"/>
                    <a:pt x="393" y="4108"/>
                    <a:pt x="369" y="4096"/>
                  </a:cubicBezTo>
                  <a:cubicBezTo>
                    <a:pt x="441" y="3489"/>
                    <a:pt x="679" y="2929"/>
                    <a:pt x="1024" y="2441"/>
                  </a:cubicBezTo>
                  <a:close/>
                  <a:moveTo>
                    <a:pt x="5596" y="310"/>
                  </a:moveTo>
                  <a:cubicBezTo>
                    <a:pt x="6299" y="310"/>
                    <a:pt x="6965" y="417"/>
                    <a:pt x="7596" y="619"/>
                  </a:cubicBezTo>
                  <a:cubicBezTo>
                    <a:pt x="7537" y="703"/>
                    <a:pt x="7489" y="786"/>
                    <a:pt x="7465" y="881"/>
                  </a:cubicBezTo>
                  <a:cubicBezTo>
                    <a:pt x="7346" y="1191"/>
                    <a:pt x="7370" y="1512"/>
                    <a:pt x="7537" y="1834"/>
                  </a:cubicBezTo>
                  <a:cubicBezTo>
                    <a:pt x="7703" y="2131"/>
                    <a:pt x="7977" y="2370"/>
                    <a:pt x="8323" y="2501"/>
                  </a:cubicBezTo>
                  <a:cubicBezTo>
                    <a:pt x="8513" y="2572"/>
                    <a:pt x="8692" y="2608"/>
                    <a:pt x="8894" y="2608"/>
                  </a:cubicBezTo>
                  <a:cubicBezTo>
                    <a:pt x="9311" y="2608"/>
                    <a:pt x="9692" y="2429"/>
                    <a:pt x="9930" y="2120"/>
                  </a:cubicBezTo>
                  <a:cubicBezTo>
                    <a:pt x="10501" y="2798"/>
                    <a:pt x="10847" y="3632"/>
                    <a:pt x="10847" y="4525"/>
                  </a:cubicBezTo>
                  <a:cubicBezTo>
                    <a:pt x="10847" y="4918"/>
                    <a:pt x="10513" y="5227"/>
                    <a:pt x="10109" y="5227"/>
                  </a:cubicBezTo>
                  <a:lnTo>
                    <a:pt x="9930" y="5227"/>
                  </a:lnTo>
                  <a:cubicBezTo>
                    <a:pt x="9930" y="5168"/>
                    <a:pt x="9942" y="5108"/>
                    <a:pt x="9942" y="5049"/>
                  </a:cubicBezTo>
                  <a:cubicBezTo>
                    <a:pt x="9942" y="4691"/>
                    <a:pt x="9823" y="4346"/>
                    <a:pt x="9608" y="4048"/>
                  </a:cubicBezTo>
                  <a:cubicBezTo>
                    <a:pt x="9573" y="4006"/>
                    <a:pt x="9520" y="3984"/>
                    <a:pt x="9470" y="3984"/>
                  </a:cubicBezTo>
                  <a:cubicBezTo>
                    <a:pt x="9437" y="3984"/>
                    <a:pt x="9406" y="3994"/>
                    <a:pt x="9382" y="4013"/>
                  </a:cubicBezTo>
                  <a:cubicBezTo>
                    <a:pt x="9311" y="4072"/>
                    <a:pt x="9287" y="4179"/>
                    <a:pt x="9347" y="4239"/>
                  </a:cubicBezTo>
                  <a:cubicBezTo>
                    <a:pt x="9525" y="4477"/>
                    <a:pt x="9620" y="4751"/>
                    <a:pt x="9620" y="5025"/>
                  </a:cubicBezTo>
                  <a:cubicBezTo>
                    <a:pt x="9620" y="5084"/>
                    <a:pt x="9620" y="5144"/>
                    <a:pt x="9608" y="5203"/>
                  </a:cubicBezTo>
                  <a:lnTo>
                    <a:pt x="6465" y="5203"/>
                  </a:lnTo>
                  <a:cubicBezTo>
                    <a:pt x="6453" y="5156"/>
                    <a:pt x="6453" y="5096"/>
                    <a:pt x="6453" y="5025"/>
                  </a:cubicBezTo>
                  <a:cubicBezTo>
                    <a:pt x="6453" y="4251"/>
                    <a:pt x="7168" y="3620"/>
                    <a:pt x="8025" y="3620"/>
                  </a:cubicBezTo>
                  <a:cubicBezTo>
                    <a:pt x="8323" y="3620"/>
                    <a:pt x="8608" y="3691"/>
                    <a:pt x="8858" y="3822"/>
                  </a:cubicBezTo>
                  <a:cubicBezTo>
                    <a:pt x="8881" y="3837"/>
                    <a:pt x="8907" y="3844"/>
                    <a:pt x="8933" y="3844"/>
                  </a:cubicBezTo>
                  <a:cubicBezTo>
                    <a:pt x="8991" y="3844"/>
                    <a:pt x="9052" y="3812"/>
                    <a:pt x="9085" y="3763"/>
                  </a:cubicBezTo>
                  <a:cubicBezTo>
                    <a:pt x="9132" y="3691"/>
                    <a:pt x="9096" y="3584"/>
                    <a:pt x="9025" y="3536"/>
                  </a:cubicBezTo>
                  <a:cubicBezTo>
                    <a:pt x="8727" y="3382"/>
                    <a:pt x="8382" y="3286"/>
                    <a:pt x="8025" y="3286"/>
                  </a:cubicBezTo>
                  <a:cubicBezTo>
                    <a:pt x="6965" y="3286"/>
                    <a:pt x="6120" y="4060"/>
                    <a:pt x="6120" y="5025"/>
                  </a:cubicBezTo>
                  <a:cubicBezTo>
                    <a:pt x="6120" y="5084"/>
                    <a:pt x="6120" y="5144"/>
                    <a:pt x="6132" y="5203"/>
                  </a:cubicBezTo>
                  <a:lnTo>
                    <a:pt x="1060" y="5203"/>
                  </a:lnTo>
                  <a:cubicBezTo>
                    <a:pt x="655" y="5203"/>
                    <a:pt x="333" y="4894"/>
                    <a:pt x="333" y="4513"/>
                  </a:cubicBezTo>
                  <a:lnTo>
                    <a:pt x="333" y="4417"/>
                  </a:lnTo>
                  <a:lnTo>
                    <a:pt x="345" y="4417"/>
                  </a:lnTo>
                  <a:cubicBezTo>
                    <a:pt x="464" y="4465"/>
                    <a:pt x="595" y="4501"/>
                    <a:pt x="714" y="4501"/>
                  </a:cubicBezTo>
                  <a:cubicBezTo>
                    <a:pt x="881" y="4501"/>
                    <a:pt x="1060" y="4453"/>
                    <a:pt x="1226" y="4382"/>
                  </a:cubicBezTo>
                  <a:cubicBezTo>
                    <a:pt x="1512" y="4239"/>
                    <a:pt x="1715" y="3989"/>
                    <a:pt x="1834" y="3691"/>
                  </a:cubicBezTo>
                  <a:cubicBezTo>
                    <a:pt x="2072" y="3084"/>
                    <a:pt x="1810" y="2393"/>
                    <a:pt x="1238" y="2167"/>
                  </a:cubicBezTo>
                  <a:cubicBezTo>
                    <a:pt x="2179" y="1060"/>
                    <a:pt x="3786" y="310"/>
                    <a:pt x="5596" y="310"/>
                  </a:cubicBezTo>
                  <a:close/>
                  <a:moveTo>
                    <a:pt x="6894" y="5572"/>
                  </a:moveTo>
                  <a:lnTo>
                    <a:pt x="7334" y="8573"/>
                  </a:lnTo>
                  <a:cubicBezTo>
                    <a:pt x="7370" y="8870"/>
                    <a:pt x="7287" y="9180"/>
                    <a:pt x="7072" y="9418"/>
                  </a:cubicBezTo>
                  <a:cubicBezTo>
                    <a:pt x="6870" y="9656"/>
                    <a:pt x="6584" y="9775"/>
                    <a:pt x="6275" y="9775"/>
                  </a:cubicBezTo>
                  <a:lnTo>
                    <a:pt x="4894" y="9775"/>
                  </a:lnTo>
                  <a:cubicBezTo>
                    <a:pt x="4572" y="9775"/>
                    <a:pt x="4298" y="9644"/>
                    <a:pt x="4084" y="9418"/>
                  </a:cubicBezTo>
                  <a:cubicBezTo>
                    <a:pt x="3870" y="9180"/>
                    <a:pt x="3786" y="8882"/>
                    <a:pt x="3834" y="8573"/>
                  </a:cubicBezTo>
                  <a:lnTo>
                    <a:pt x="4251" y="5572"/>
                  </a:lnTo>
                  <a:close/>
                  <a:moveTo>
                    <a:pt x="5584" y="0"/>
                  </a:moveTo>
                  <a:cubicBezTo>
                    <a:pt x="4096" y="0"/>
                    <a:pt x="2703" y="465"/>
                    <a:pt x="1655" y="1310"/>
                  </a:cubicBezTo>
                  <a:cubicBezTo>
                    <a:pt x="595" y="2167"/>
                    <a:pt x="0" y="3310"/>
                    <a:pt x="0" y="4525"/>
                  </a:cubicBezTo>
                  <a:lnTo>
                    <a:pt x="0" y="4537"/>
                  </a:lnTo>
                  <a:cubicBezTo>
                    <a:pt x="0" y="5108"/>
                    <a:pt x="476" y="5572"/>
                    <a:pt x="1060" y="5572"/>
                  </a:cubicBezTo>
                  <a:lnTo>
                    <a:pt x="3929" y="5572"/>
                  </a:lnTo>
                  <a:lnTo>
                    <a:pt x="3512" y="8525"/>
                  </a:lnTo>
                  <a:cubicBezTo>
                    <a:pt x="3453" y="8930"/>
                    <a:pt x="3572" y="9335"/>
                    <a:pt x="3846" y="9632"/>
                  </a:cubicBezTo>
                  <a:cubicBezTo>
                    <a:pt x="4108" y="9930"/>
                    <a:pt x="4489" y="10109"/>
                    <a:pt x="4882" y="10109"/>
                  </a:cubicBezTo>
                  <a:lnTo>
                    <a:pt x="6275" y="10109"/>
                  </a:lnTo>
                  <a:cubicBezTo>
                    <a:pt x="6668" y="10109"/>
                    <a:pt x="7061" y="9930"/>
                    <a:pt x="7311" y="9632"/>
                  </a:cubicBezTo>
                  <a:cubicBezTo>
                    <a:pt x="7584" y="9335"/>
                    <a:pt x="7703" y="8930"/>
                    <a:pt x="7644" y="8525"/>
                  </a:cubicBezTo>
                  <a:lnTo>
                    <a:pt x="7227" y="5572"/>
                  </a:lnTo>
                  <a:lnTo>
                    <a:pt x="10097" y="5572"/>
                  </a:lnTo>
                  <a:cubicBezTo>
                    <a:pt x="10680" y="5572"/>
                    <a:pt x="11132" y="5108"/>
                    <a:pt x="11156" y="4537"/>
                  </a:cubicBezTo>
                  <a:lnTo>
                    <a:pt x="11156" y="4525"/>
                  </a:lnTo>
                  <a:cubicBezTo>
                    <a:pt x="11168" y="3310"/>
                    <a:pt x="10585" y="2155"/>
                    <a:pt x="9513" y="1310"/>
                  </a:cubicBezTo>
                  <a:cubicBezTo>
                    <a:pt x="8465" y="465"/>
                    <a:pt x="7061" y="0"/>
                    <a:pt x="5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5" name="Google Shape;13045;p67"/>
            <p:cNvSpPr/>
            <p:nvPr/>
          </p:nvSpPr>
          <p:spPr>
            <a:xfrm>
              <a:off x="5055149" y="3409458"/>
              <a:ext cx="99840" cy="88416"/>
            </a:xfrm>
            <a:custGeom>
              <a:rect b="b" l="l" r="r" t="t"/>
              <a:pathLst>
                <a:path extrusionOk="0" h="2763" w="3120">
                  <a:moveTo>
                    <a:pt x="1560" y="1"/>
                  </a:moveTo>
                  <a:cubicBezTo>
                    <a:pt x="691" y="1"/>
                    <a:pt x="1" y="620"/>
                    <a:pt x="1" y="1382"/>
                  </a:cubicBezTo>
                  <a:cubicBezTo>
                    <a:pt x="1" y="2144"/>
                    <a:pt x="691" y="2763"/>
                    <a:pt x="1560" y="2763"/>
                  </a:cubicBezTo>
                  <a:cubicBezTo>
                    <a:pt x="2418" y="2763"/>
                    <a:pt x="3120" y="2144"/>
                    <a:pt x="3120" y="1382"/>
                  </a:cubicBezTo>
                  <a:cubicBezTo>
                    <a:pt x="3108" y="1084"/>
                    <a:pt x="3013" y="798"/>
                    <a:pt x="2822" y="560"/>
                  </a:cubicBezTo>
                  <a:cubicBezTo>
                    <a:pt x="2790" y="521"/>
                    <a:pt x="2742" y="503"/>
                    <a:pt x="2697" y="503"/>
                  </a:cubicBezTo>
                  <a:cubicBezTo>
                    <a:pt x="2659" y="503"/>
                    <a:pt x="2623" y="515"/>
                    <a:pt x="2596" y="536"/>
                  </a:cubicBezTo>
                  <a:cubicBezTo>
                    <a:pt x="2525" y="584"/>
                    <a:pt x="2525" y="691"/>
                    <a:pt x="2572" y="751"/>
                  </a:cubicBezTo>
                  <a:cubicBezTo>
                    <a:pt x="2715" y="929"/>
                    <a:pt x="2799" y="1144"/>
                    <a:pt x="2799" y="1370"/>
                  </a:cubicBezTo>
                  <a:cubicBezTo>
                    <a:pt x="2799" y="1941"/>
                    <a:pt x="2239" y="2418"/>
                    <a:pt x="1560" y="2418"/>
                  </a:cubicBezTo>
                  <a:cubicBezTo>
                    <a:pt x="870" y="2418"/>
                    <a:pt x="322" y="1941"/>
                    <a:pt x="322" y="1370"/>
                  </a:cubicBezTo>
                  <a:cubicBezTo>
                    <a:pt x="322" y="786"/>
                    <a:pt x="870" y="310"/>
                    <a:pt x="1560" y="310"/>
                  </a:cubicBezTo>
                  <a:cubicBezTo>
                    <a:pt x="1739" y="310"/>
                    <a:pt x="1917" y="334"/>
                    <a:pt x="2084" y="417"/>
                  </a:cubicBezTo>
                  <a:cubicBezTo>
                    <a:pt x="2104" y="423"/>
                    <a:pt x="2124" y="426"/>
                    <a:pt x="2144" y="426"/>
                  </a:cubicBezTo>
                  <a:cubicBezTo>
                    <a:pt x="2208" y="426"/>
                    <a:pt x="2268" y="395"/>
                    <a:pt x="2287" y="322"/>
                  </a:cubicBezTo>
                  <a:cubicBezTo>
                    <a:pt x="2322" y="239"/>
                    <a:pt x="2287" y="143"/>
                    <a:pt x="2203" y="120"/>
                  </a:cubicBezTo>
                  <a:cubicBezTo>
                    <a:pt x="1989" y="24"/>
                    <a:pt x="1787" y="1"/>
                    <a:pt x="1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46" name="Google Shape;13046;p67"/>
          <p:cNvGrpSpPr/>
          <p:nvPr/>
        </p:nvGrpSpPr>
        <p:grpSpPr>
          <a:xfrm>
            <a:off x="7158637" y="3353074"/>
            <a:ext cx="357056" cy="357408"/>
            <a:chOff x="7158637" y="3353074"/>
            <a:chExt cx="357056" cy="357408"/>
          </a:xfrm>
        </p:grpSpPr>
        <p:sp>
          <p:nvSpPr>
            <p:cNvPr id="13047" name="Google Shape;13047;p67"/>
            <p:cNvSpPr/>
            <p:nvPr/>
          </p:nvSpPr>
          <p:spPr>
            <a:xfrm>
              <a:off x="7158637" y="3353074"/>
              <a:ext cx="357056" cy="357408"/>
            </a:xfrm>
            <a:custGeom>
              <a:rect b="b" l="l" r="r" t="t"/>
              <a:pathLst>
                <a:path extrusionOk="0" h="11169" w="11158">
                  <a:moveTo>
                    <a:pt x="7157" y="2489"/>
                  </a:moveTo>
                  <a:cubicBezTo>
                    <a:pt x="7192" y="2489"/>
                    <a:pt x="7204" y="2501"/>
                    <a:pt x="7204" y="2501"/>
                  </a:cubicBezTo>
                  <a:cubicBezTo>
                    <a:pt x="7216" y="2513"/>
                    <a:pt x="7228" y="2537"/>
                    <a:pt x="7228" y="2560"/>
                  </a:cubicBezTo>
                  <a:cubicBezTo>
                    <a:pt x="7228" y="2608"/>
                    <a:pt x="7204" y="2632"/>
                    <a:pt x="7157" y="2656"/>
                  </a:cubicBezTo>
                  <a:lnTo>
                    <a:pt x="6776" y="2691"/>
                  </a:lnTo>
                  <a:lnTo>
                    <a:pt x="6788" y="2656"/>
                  </a:lnTo>
                  <a:cubicBezTo>
                    <a:pt x="6811" y="2596"/>
                    <a:pt x="6859" y="2548"/>
                    <a:pt x="6919" y="2537"/>
                  </a:cubicBezTo>
                  <a:lnTo>
                    <a:pt x="7145" y="2489"/>
                  </a:lnTo>
                  <a:close/>
                  <a:moveTo>
                    <a:pt x="5192" y="2632"/>
                  </a:moveTo>
                  <a:cubicBezTo>
                    <a:pt x="5014" y="3084"/>
                    <a:pt x="5014" y="3108"/>
                    <a:pt x="5014" y="3144"/>
                  </a:cubicBezTo>
                  <a:cubicBezTo>
                    <a:pt x="5002" y="3227"/>
                    <a:pt x="5073" y="3310"/>
                    <a:pt x="5168" y="3310"/>
                  </a:cubicBezTo>
                  <a:cubicBezTo>
                    <a:pt x="5240" y="3310"/>
                    <a:pt x="5311" y="3251"/>
                    <a:pt x="5323" y="3168"/>
                  </a:cubicBezTo>
                  <a:cubicBezTo>
                    <a:pt x="5335" y="3132"/>
                    <a:pt x="5395" y="2989"/>
                    <a:pt x="5466" y="2810"/>
                  </a:cubicBezTo>
                  <a:lnTo>
                    <a:pt x="5549" y="2953"/>
                  </a:lnTo>
                  <a:cubicBezTo>
                    <a:pt x="5641" y="3100"/>
                    <a:pt x="5803" y="3176"/>
                    <a:pt x="5966" y="3176"/>
                  </a:cubicBezTo>
                  <a:cubicBezTo>
                    <a:pt x="6014" y="3176"/>
                    <a:pt x="6062" y="3169"/>
                    <a:pt x="6109" y="3156"/>
                  </a:cubicBezTo>
                  <a:lnTo>
                    <a:pt x="6347" y="3096"/>
                  </a:lnTo>
                  <a:cubicBezTo>
                    <a:pt x="6347" y="3156"/>
                    <a:pt x="6383" y="3215"/>
                    <a:pt x="6442" y="3251"/>
                  </a:cubicBezTo>
                  <a:lnTo>
                    <a:pt x="6811" y="3441"/>
                  </a:lnTo>
                  <a:lnTo>
                    <a:pt x="6788" y="3489"/>
                  </a:lnTo>
                  <a:lnTo>
                    <a:pt x="5264" y="3489"/>
                  </a:lnTo>
                  <a:lnTo>
                    <a:pt x="4049" y="3013"/>
                  </a:lnTo>
                  <a:lnTo>
                    <a:pt x="4299" y="2667"/>
                  </a:lnTo>
                  <a:lnTo>
                    <a:pt x="5192" y="2632"/>
                  </a:lnTo>
                  <a:close/>
                  <a:moveTo>
                    <a:pt x="382" y="6442"/>
                  </a:moveTo>
                  <a:lnTo>
                    <a:pt x="1001" y="7025"/>
                  </a:lnTo>
                  <a:cubicBezTo>
                    <a:pt x="1037" y="7073"/>
                    <a:pt x="1061" y="7132"/>
                    <a:pt x="1061" y="7192"/>
                  </a:cubicBezTo>
                  <a:lnTo>
                    <a:pt x="953" y="8085"/>
                  </a:lnTo>
                  <a:cubicBezTo>
                    <a:pt x="668" y="7573"/>
                    <a:pt x="489" y="7025"/>
                    <a:pt x="382" y="6442"/>
                  </a:cubicBezTo>
                  <a:close/>
                  <a:moveTo>
                    <a:pt x="5537" y="310"/>
                  </a:moveTo>
                  <a:cubicBezTo>
                    <a:pt x="6930" y="310"/>
                    <a:pt x="8228" y="870"/>
                    <a:pt x="9228" y="1846"/>
                  </a:cubicBezTo>
                  <a:cubicBezTo>
                    <a:pt x="10193" y="2810"/>
                    <a:pt x="10729" y="4084"/>
                    <a:pt x="10752" y="5430"/>
                  </a:cubicBezTo>
                  <a:cubicBezTo>
                    <a:pt x="10717" y="5418"/>
                    <a:pt x="10669" y="5394"/>
                    <a:pt x="10657" y="5346"/>
                  </a:cubicBezTo>
                  <a:lnTo>
                    <a:pt x="10419" y="4894"/>
                  </a:lnTo>
                  <a:cubicBezTo>
                    <a:pt x="10386" y="4845"/>
                    <a:pt x="10325" y="4818"/>
                    <a:pt x="10267" y="4818"/>
                  </a:cubicBezTo>
                  <a:cubicBezTo>
                    <a:pt x="10240" y="4818"/>
                    <a:pt x="10215" y="4823"/>
                    <a:pt x="10193" y="4834"/>
                  </a:cubicBezTo>
                  <a:cubicBezTo>
                    <a:pt x="10181" y="4894"/>
                    <a:pt x="10145" y="4989"/>
                    <a:pt x="10193" y="5073"/>
                  </a:cubicBezTo>
                  <a:lnTo>
                    <a:pt x="10431" y="5525"/>
                  </a:lnTo>
                  <a:cubicBezTo>
                    <a:pt x="10490" y="5644"/>
                    <a:pt x="10598" y="5727"/>
                    <a:pt x="10729" y="5763"/>
                  </a:cubicBezTo>
                  <a:lnTo>
                    <a:pt x="10824" y="5787"/>
                  </a:lnTo>
                  <a:cubicBezTo>
                    <a:pt x="10752" y="7120"/>
                    <a:pt x="10228" y="8347"/>
                    <a:pt x="9288" y="9287"/>
                  </a:cubicBezTo>
                  <a:cubicBezTo>
                    <a:pt x="8288" y="10287"/>
                    <a:pt x="6978" y="10823"/>
                    <a:pt x="5561" y="10823"/>
                  </a:cubicBezTo>
                  <a:cubicBezTo>
                    <a:pt x="4168" y="10823"/>
                    <a:pt x="2847" y="10276"/>
                    <a:pt x="1846" y="9287"/>
                  </a:cubicBezTo>
                  <a:cubicBezTo>
                    <a:pt x="1608" y="9049"/>
                    <a:pt x="1394" y="8799"/>
                    <a:pt x="1215" y="8525"/>
                  </a:cubicBezTo>
                  <a:lnTo>
                    <a:pt x="1370" y="7216"/>
                  </a:lnTo>
                  <a:cubicBezTo>
                    <a:pt x="1382" y="7061"/>
                    <a:pt x="1323" y="6906"/>
                    <a:pt x="1215" y="6787"/>
                  </a:cubicBezTo>
                  <a:lnTo>
                    <a:pt x="322" y="5930"/>
                  </a:lnTo>
                  <a:cubicBezTo>
                    <a:pt x="311" y="5811"/>
                    <a:pt x="311" y="5692"/>
                    <a:pt x="311" y="5573"/>
                  </a:cubicBezTo>
                  <a:cubicBezTo>
                    <a:pt x="311" y="4168"/>
                    <a:pt x="858" y="2846"/>
                    <a:pt x="1846" y="1846"/>
                  </a:cubicBezTo>
                  <a:cubicBezTo>
                    <a:pt x="2466" y="1227"/>
                    <a:pt x="3216" y="774"/>
                    <a:pt x="4037" y="536"/>
                  </a:cubicBezTo>
                  <a:lnTo>
                    <a:pt x="4037" y="536"/>
                  </a:lnTo>
                  <a:lnTo>
                    <a:pt x="3930" y="822"/>
                  </a:lnTo>
                  <a:cubicBezTo>
                    <a:pt x="3894" y="905"/>
                    <a:pt x="3942" y="1001"/>
                    <a:pt x="4013" y="1024"/>
                  </a:cubicBezTo>
                  <a:cubicBezTo>
                    <a:pt x="4025" y="1024"/>
                    <a:pt x="4061" y="1048"/>
                    <a:pt x="4073" y="1048"/>
                  </a:cubicBezTo>
                  <a:cubicBezTo>
                    <a:pt x="4132" y="1048"/>
                    <a:pt x="4216" y="1001"/>
                    <a:pt x="4228" y="941"/>
                  </a:cubicBezTo>
                  <a:lnTo>
                    <a:pt x="4418" y="453"/>
                  </a:lnTo>
                  <a:cubicBezTo>
                    <a:pt x="4692" y="393"/>
                    <a:pt x="4966" y="346"/>
                    <a:pt x="5252" y="334"/>
                  </a:cubicBezTo>
                  <a:lnTo>
                    <a:pt x="5252" y="334"/>
                  </a:lnTo>
                  <a:lnTo>
                    <a:pt x="5025" y="1227"/>
                  </a:lnTo>
                  <a:lnTo>
                    <a:pt x="4966" y="1239"/>
                  </a:lnTo>
                  <a:lnTo>
                    <a:pt x="4073" y="1239"/>
                  </a:lnTo>
                  <a:cubicBezTo>
                    <a:pt x="3906" y="1239"/>
                    <a:pt x="3763" y="1358"/>
                    <a:pt x="3728" y="1536"/>
                  </a:cubicBezTo>
                  <a:lnTo>
                    <a:pt x="3656" y="2120"/>
                  </a:lnTo>
                  <a:lnTo>
                    <a:pt x="3251" y="2132"/>
                  </a:lnTo>
                  <a:cubicBezTo>
                    <a:pt x="3073" y="2144"/>
                    <a:pt x="2942" y="2275"/>
                    <a:pt x="2930" y="2453"/>
                  </a:cubicBezTo>
                  <a:lnTo>
                    <a:pt x="2918" y="2918"/>
                  </a:lnTo>
                  <a:cubicBezTo>
                    <a:pt x="2918" y="3025"/>
                    <a:pt x="2942" y="3108"/>
                    <a:pt x="3013" y="3168"/>
                  </a:cubicBezTo>
                  <a:cubicBezTo>
                    <a:pt x="3083" y="3238"/>
                    <a:pt x="3154" y="3266"/>
                    <a:pt x="3238" y="3266"/>
                  </a:cubicBezTo>
                  <a:cubicBezTo>
                    <a:pt x="3254" y="3266"/>
                    <a:pt x="3270" y="3265"/>
                    <a:pt x="3287" y="3263"/>
                  </a:cubicBezTo>
                  <a:lnTo>
                    <a:pt x="3311" y="3263"/>
                  </a:lnTo>
                  <a:lnTo>
                    <a:pt x="2989" y="3572"/>
                  </a:lnTo>
                  <a:cubicBezTo>
                    <a:pt x="2930" y="3632"/>
                    <a:pt x="2918" y="3739"/>
                    <a:pt x="2978" y="3810"/>
                  </a:cubicBezTo>
                  <a:cubicBezTo>
                    <a:pt x="3001" y="3846"/>
                    <a:pt x="3049" y="3870"/>
                    <a:pt x="3097" y="3870"/>
                  </a:cubicBezTo>
                  <a:cubicBezTo>
                    <a:pt x="3132" y="3870"/>
                    <a:pt x="3168" y="3858"/>
                    <a:pt x="3204" y="3822"/>
                  </a:cubicBezTo>
                  <a:lnTo>
                    <a:pt x="3811" y="3263"/>
                  </a:lnTo>
                  <a:lnTo>
                    <a:pt x="5144" y="3799"/>
                  </a:lnTo>
                  <a:cubicBezTo>
                    <a:pt x="5156" y="3810"/>
                    <a:pt x="5192" y="3810"/>
                    <a:pt x="5204" y="3810"/>
                  </a:cubicBezTo>
                  <a:lnTo>
                    <a:pt x="6847" y="3810"/>
                  </a:lnTo>
                  <a:cubicBezTo>
                    <a:pt x="6907" y="3810"/>
                    <a:pt x="6954" y="3787"/>
                    <a:pt x="6978" y="3739"/>
                  </a:cubicBezTo>
                  <a:lnTo>
                    <a:pt x="7157" y="3465"/>
                  </a:lnTo>
                  <a:cubicBezTo>
                    <a:pt x="7192" y="3429"/>
                    <a:pt x="7192" y="3382"/>
                    <a:pt x="7192" y="3334"/>
                  </a:cubicBezTo>
                  <a:cubicBezTo>
                    <a:pt x="7169" y="3287"/>
                    <a:pt x="7145" y="3251"/>
                    <a:pt x="7097" y="3227"/>
                  </a:cubicBezTo>
                  <a:lnTo>
                    <a:pt x="6680" y="3025"/>
                  </a:lnTo>
                  <a:lnTo>
                    <a:pt x="7169" y="2965"/>
                  </a:lnTo>
                  <a:cubicBezTo>
                    <a:pt x="7383" y="2929"/>
                    <a:pt x="7550" y="2751"/>
                    <a:pt x="7526" y="2548"/>
                  </a:cubicBezTo>
                  <a:cubicBezTo>
                    <a:pt x="7526" y="2429"/>
                    <a:pt x="7466" y="2322"/>
                    <a:pt x="7371" y="2251"/>
                  </a:cubicBezTo>
                  <a:cubicBezTo>
                    <a:pt x="7301" y="2198"/>
                    <a:pt x="7219" y="2165"/>
                    <a:pt x="7133" y="2165"/>
                  </a:cubicBezTo>
                  <a:cubicBezTo>
                    <a:pt x="7101" y="2165"/>
                    <a:pt x="7069" y="2170"/>
                    <a:pt x="7038" y="2179"/>
                  </a:cubicBezTo>
                  <a:lnTo>
                    <a:pt x="6811" y="2215"/>
                  </a:lnTo>
                  <a:cubicBezTo>
                    <a:pt x="6633" y="2251"/>
                    <a:pt x="6502" y="2370"/>
                    <a:pt x="6442" y="2548"/>
                  </a:cubicBezTo>
                  <a:lnTo>
                    <a:pt x="6371" y="2751"/>
                  </a:lnTo>
                  <a:lnTo>
                    <a:pt x="6002" y="2858"/>
                  </a:lnTo>
                  <a:cubicBezTo>
                    <a:pt x="5988" y="2860"/>
                    <a:pt x="5974" y="2861"/>
                    <a:pt x="5960" y="2861"/>
                  </a:cubicBezTo>
                  <a:cubicBezTo>
                    <a:pt x="5892" y="2861"/>
                    <a:pt x="5827" y="2836"/>
                    <a:pt x="5787" y="2787"/>
                  </a:cubicBezTo>
                  <a:lnTo>
                    <a:pt x="5525" y="2382"/>
                  </a:lnTo>
                  <a:cubicBezTo>
                    <a:pt x="5490" y="2334"/>
                    <a:pt x="5430" y="2310"/>
                    <a:pt x="5371" y="2310"/>
                  </a:cubicBezTo>
                  <a:lnTo>
                    <a:pt x="4156" y="2358"/>
                  </a:lnTo>
                  <a:cubicBezTo>
                    <a:pt x="4109" y="2358"/>
                    <a:pt x="4049" y="2382"/>
                    <a:pt x="4013" y="2429"/>
                  </a:cubicBezTo>
                  <a:lnTo>
                    <a:pt x="3644" y="2953"/>
                  </a:lnTo>
                  <a:lnTo>
                    <a:pt x="3216" y="2977"/>
                  </a:lnTo>
                  <a:lnTo>
                    <a:pt x="3204" y="2977"/>
                  </a:lnTo>
                  <a:lnTo>
                    <a:pt x="3204" y="2965"/>
                  </a:lnTo>
                  <a:lnTo>
                    <a:pt x="3216" y="2501"/>
                  </a:lnTo>
                  <a:cubicBezTo>
                    <a:pt x="3216" y="2501"/>
                    <a:pt x="3216" y="2489"/>
                    <a:pt x="3228" y="2489"/>
                  </a:cubicBezTo>
                  <a:lnTo>
                    <a:pt x="3763" y="2453"/>
                  </a:lnTo>
                  <a:cubicBezTo>
                    <a:pt x="3835" y="2453"/>
                    <a:pt x="3906" y="2394"/>
                    <a:pt x="3906" y="2310"/>
                  </a:cubicBezTo>
                  <a:lnTo>
                    <a:pt x="4001" y="1584"/>
                  </a:lnTo>
                  <a:cubicBezTo>
                    <a:pt x="4001" y="1584"/>
                    <a:pt x="4001" y="1560"/>
                    <a:pt x="4013" y="1560"/>
                  </a:cubicBezTo>
                  <a:lnTo>
                    <a:pt x="4966" y="1560"/>
                  </a:lnTo>
                  <a:lnTo>
                    <a:pt x="5871" y="1310"/>
                  </a:lnTo>
                  <a:cubicBezTo>
                    <a:pt x="5918" y="1298"/>
                    <a:pt x="5966" y="1263"/>
                    <a:pt x="5978" y="1203"/>
                  </a:cubicBezTo>
                  <a:lnTo>
                    <a:pt x="6097" y="882"/>
                  </a:lnTo>
                  <a:cubicBezTo>
                    <a:pt x="6133" y="786"/>
                    <a:pt x="6085" y="703"/>
                    <a:pt x="5990" y="667"/>
                  </a:cubicBezTo>
                  <a:cubicBezTo>
                    <a:pt x="5975" y="663"/>
                    <a:pt x="5960" y="661"/>
                    <a:pt x="5946" y="661"/>
                  </a:cubicBezTo>
                  <a:cubicBezTo>
                    <a:pt x="5875" y="661"/>
                    <a:pt x="5807" y="706"/>
                    <a:pt x="5787" y="774"/>
                  </a:cubicBezTo>
                  <a:lnTo>
                    <a:pt x="5692" y="1013"/>
                  </a:lnTo>
                  <a:lnTo>
                    <a:pt x="5323" y="1120"/>
                  </a:lnTo>
                  <a:lnTo>
                    <a:pt x="5537" y="310"/>
                  </a:lnTo>
                  <a:close/>
                  <a:moveTo>
                    <a:pt x="5585" y="0"/>
                  </a:moveTo>
                  <a:cubicBezTo>
                    <a:pt x="4097" y="0"/>
                    <a:pt x="2692" y="584"/>
                    <a:pt x="1632" y="1644"/>
                  </a:cubicBezTo>
                  <a:cubicBezTo>
                    <a:pt x="584" y="2691"/>
                    <a:pt x="1" y="4096"/>
                    <a:pt x="1" y="5585"/>
                  </a:cubicBezTo>
                  <a:cubicBezTo>
                    <a:pt x="1" y="7073"/>
                    <a:pt x="584" y="8466"/>
                    <a:pt x="1632" y="9525"/>
                  </a:cubicBezTo>
                  <a:cubicBezTo>
                    <a:pt x="2692" y="10585"/>
                    <a:pt x="4097" y="11169"/>
                    <a:pt x="5585" y="11169"/>
                  </a:cubicBezTo>
                  <a:cubicBezTo>
                    <a:pt x="7073" y="11169"/>
                    <a:pt x="8466" y="10585"/>
                    <a:pt x="9526" y="9525"/>
                  </a:cubicBezTo>
                  <a:cubicBezTo>
                    <a:pt x="10586" y="8466"/>
                    <a:pt x="11157" y="7073"/>
                    <a:pt x="11157" y="5585"/>
                  </a:cubicBezTo>
                  <a:cubicBezTo>
                    <a:pt x="11157" y="4096"/>
                    <a:pt x="10586" y="2691"/>
                    <a:pt x="9526" y="1644"/>
                  </a:cubicBezTo>
                  <a:cubicBezTo>
                    <a:pt x="8466" y="584"/>
                    <a:pt x="7073" y="0"/>
                    <a:pt x="55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8" name="Google Shape;13048;p67"/>
            <p:cNvSpPr/>
            <p:nvPr/>
          </p:nvSpPr>
          <p:spPr>
            <a:xfrm>
              <a:off x="7406669" y="3594898"/>
              <a:ext cx="26336" cy="27968"/>
            </a:xfrm>
            <a:custGeom>
              <a:rect b="b" l="l" r="r" t="t"/>
              <a:pathLst>
                <a:path extrusionOk="0" h="874" w="823">
                  <a:moveTo>
                    <a:pt x="637" y="1"/>
                  </a:moveTo>
                  <a:cubicBezTo>
                    <a:pt x="592" y="1"/>
                    <a:pt x="551" y="19"/>
                    <a:pt x="525" y="52"/>
                  </a:cubicBezTo>
                  <a:lnTo>
                    <a:pt x="60" y="599"/>
                  </a:lnTo>
                  <a:cubicBezTo>
                    <a:pt x="1" y="671"/>
                    <a:pt x="13" y="778"/>
                    <a:pt x="72" y="825"/>
                  </a:cubicBezTo>
                  <a:cubicBezTo>
                    <a:pt x="108" y="849"/>
                    <a:pt x="156" y="873"/>
                    <a:pt x="180" y="873"/>
                  </a:cubicBezTo>
                  <a:cubicBezTo>
                    <a:pt x="227" y="873"/>
                    <a:pt x="275" y="849"/>
                    <a:pt x="299" y="814"/>
                  </a:cubicBezTo>
                  <a:lnTo>
                    <a:pt x="763" y="254"/>
                  </a:lnTo>
                  <a:cubicBezTo>
                    <a:pt x="822" y="194"/>
                    <a:pt x="822" y="99"/>
                    <a:pt x="751" y="40"/>
                  </a:cubicBezTo>
                  <a:cubicBezTo>
                    <a:pt x="713" y="13"/>
                    <a:pt x="674" y="1"/>
                    <a:pt x="6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49" name="Google Shape;13049;p67"/>
            <p:cNvSpPr/>
            <p:nvPr/>
          </p:nvSpPr>
          <p:spPr>
            <a:xfrm>
              <a:off x="7229133" y="3469074"/>
              <a:ext cx="254912" cy="180832"/>
            </a:xfrm>
            <a:custGeom>
              <a:rect b="b" l="l" r="r" t="t"/>
              <a:pathLst>
                <a:path extrusionOk="0" h="5651" w="7966">
                  <a:moveTo>
                    <a:pt x="5980" y="1"/>
                  </a:moveTo>
                  <a:cubicBezTo>
                    <a:pt x="5931" y="1"/>
                    <a:pt x="5884" y="21"/>
                    <a:pt x="5859" y="66"/>
                  </a:cubicBezTo>
                  <a:cubicBezTo>
                    <a:pt x="5823" y="138"/>
                    <a:pt x="5835" y="233"/>
                    <a:pt x="5894" y="293"/>
                  </a:cubicBezTo>
                  <a:lnTo>
                    <a:pt x="6442" y="781"/>
                  </a:lnTo>
                  <a:cubicBezTo>
                    <a:pt x="6478" y="817"/>
                    <a:pt x="6513" y="828"/>
                    <a:pt x="6573" y="828"/>
                  </a:cubicBezTo>
                  <a:lnTo>
                    <a:pt x="6859" y="793"/>
                  </a:lnTo>
                  <a:lnTo>
                    <a:pt x="6978" y="959"/>
                  </a:lnTo>
                  <a:lnTo>
                    <a:pt x="5942" y="1662"/>
                  </a:lnTo>
                  <a:cubicBezTo>
                    <a:pt x="5927" y="1667"/>
                    <a:pt x="5910" y="1670"/>
                    <a:pt x="5895" y="1670"/>
                  </a:cubicBezTo>
                  <a:cubicBezTo>
                    <a:pt x="5873" y="1670"/>
                    <a:pt x="5854" y="1664"/>
                    <a:pt x="5847" y="1650"/>
                  </a:cubicBezTo>
                  <a:lnTo>
                    <a:pt x="5168" y="555"/>
                  </a:lnTo>
                  <a:cubicBezTo>
                    <a:pt x="5139" y="511"/>
                    <a:pt x="5088" y="485"/>
                    <a:pt x="5036" y="485"/>
                  </a:cubicBezTo>
                  <a:cubicBezTo>
                    <a:pt x="5003" y="485"/>
                    <a:pt x="4970" y="496"/>
                    <a:pt x="4942" y="519"/>
                  </a:cubicBezTo>
                  <a:cubicBezTo>
                    <a:pt x="4870" y="555"/>
                    <a:pt x="4846" y="662"/>
                    <a:pt x="4894" y="733"/>
                  </a:cubicBezTo>
                  <a:lnTo>
                    <a:pt x="5644" y="1912"/>
                  </a:lnTo>
                  <a:cubicBezTo>
                    <a:pt x="5668" y="1960"/>
                    <a:pt x="5704" y="1983"/>
                    <a:pt x="5763" y="1983"/>
                  </a:cubicBezTo>
                  <a:lnTo>
                    <a:pt x="6132" y="2043"/>
                  </a:lnTo>
                  <a:lnTo>
                    <a:pt x="6144" y="2043"/>
                  </a:lnTo>
                  <a:lnTo>
                    <a:pt x="6144" y="2067"/>
                  </a:lnTo>
                  <a:lnTo>
                    <a:pt x="5299" y="2995"/>
                  </a:lnTo>
                  <a:lnTo>
                    <a:pt x="5251" y="3091"/>
                  </a:lnTo>
                  <a:lnTo>
                    <a:pt x="5132" y="3948"/>
                  </a:lnTo>
                  <a:cubicBezTo>
                    <a:pt x="5120" y="4043"/>
                    <a:pt x="5073" y="4115"/>
                    <a:pt x="5013" y="4162"/>
                  </a:cubicBezTo>
                  <a:lnTo>
                    <a:pt x="3834" y="5234"/>
                  </a:lnTo>
                  <a:cubicBezTo>
                    <a:pt x="3775" y="5293"/>
                    <a:pt x="3692" y="5317"/>
                    <a:pt x="3596" y="5317"/>
                  </a:cubicBezTo>
                  <a:cubicBezTo>
                    <a:pt x="3453" y="5317"/>
                    <a:pt x="3334" y="5234"/>
                    <a:pt x="3275" y="5103"/>
                  </a:cubicBezTo>
                  <a:lnTo>
                    <a:pt x="2846" y="3972"/>
                  </a:lnTo>
                  <a:lnTo>
                    <a:pt x="2739" y="2781"/>
                  </a:lnTo>
                  <a:cubicBezTo>
                    <a:pt x="2703" y="2436"/>
                    <a:pt x="2430" y="2162"/>
                    <a:pt x="2084" y="2150"/>
                  </a:cubicBezTo>
                  <a:lnTo>
                    <a:pt x="763" y="2079"/>
                  </a:lnTo>
                  <a:cubicBezTo>
                    <a:pt x="667" y="2079"/>
                    <a:pt x="608" y="2019"/>
                    <a:pt x="596" y="1948"/>
                  </a:cubicBezTo>
                  <a:lnTo>
                    <a:pt x="358" y="971"/>
                  </a:lnTo>
                  <a:cubicBezTo>
                    <a:pt x="346" y="912"/>
                    <a:pt x="358" y="840"/>
                    <a:pt x="417" y="793"/>
                  </a:cubicBezTo>
                  <a:lnTo>
                    <a:pt x="548" y="674"/>
                  </a:lnTo>
                  <a:cubicBezTo>
                    <a:pt x="608" y="614"/>
                    <a:pt x="620" y="519"/>
                    <a:pt x="560" y="436"/>
                  </a:cubicBezTo>
                  <a:cubicBezTo>
                    <a:pt x="529" y="398"/>
                    <a:pt x="488" y="380"/>
                    <a:pt x="444" y="380"/>
                  </a:cubicBezTo>
                  <a:cubicBezTo>
                    <a:pt x="404" y="380"/>
                    <a:pt x="362" y="395"/>
                    <a:pt x="322" y="424"/>
                  </a:cubicBezTo>
                  <a:lnTo>
                    <a:pt x="191" y="543"/>
                  </a:lnTo>
                  <a:cubicBezTo>
                    <a:pt x="60" y="674"/>
                    <a:pt x="1" y="852"/>
                    <a:pt x="48" y="1043"/>
                  </a:cubicBezTo>
                  <a:lnTo>
                    <a:pt x="286" y="2019"/>
                  </a:lnTo>
                  <a:cubicBezTo>
                    <a:pt x="346" y="2233"/>
                    <a:pt x="525" y="2388"/>
                    <a:pt x="763" y="2400"/>
                  </a:cubicBezTo>
                  <a:lnTo>
                    <a:pt x="2084" y="2471"/>
                  </a:lnTo>
                  <a:cubicBezTo>
                    <a:pt x="2263" y="2495"/>
                    <a:pt x="2406" y="2626"/>
                    <a:pt x="2430" y="2805"/>
                  </a:cubicBezTo>
                  <a:lnTo>
                    <a:pt x="2525" y="4007"/>
                  </a:lnTo>
                  <a:cubicBezTo>
                    <a:pt x="2525" y="4031"/>
                    <a:pt x="2525" y="4043"/>
                    <a:pt x="2549" y="4055"/>
                  </a:cubicBezTo>
                  <a:lnTo>
                    <a:pt x="2989" y="5210"/>
                  </a:lnTo>
                  <a:cubicBezTo>
                    <a:pt x="3096" y="5472"/>
                    <a:pt x="3346" y="5650"/>
                    <a:pt x="3620" y="5650"/>
                  </a:cubicBezTo>
                  <a:cubicBezTo>
                    <a:pt x="3775" y="5650"/>
                    <a:pt x="3942" y="5591"/>
                    <a:pt x="4061" y="5472"/>
                  </a:cubicBezTo>
                  <a:lnTo>
                    <a:pt x="5239" y="4400"/>
                  </a:lnTo>
                  <a:cubicBezTo>
                    <a:pt x="5358" y="4293"/>
                    <a:pt x="5430" y="4138"/>
                    <a:pt x="5466" y="3984"/>
                  </a:cubicBezTo>
                  <a:lnTo>
                    <a:pt x="5585" y="3162"/>
                  </a:lnTo>
                  <a:lnTo>
                    <a:pt x="6394" y="2257"/>
                  </a:lnTo>
                  <a:cubicBezTo>
                    <a:pt x="6490" y="2162"/>
                    <a:pt x="6501" y="2031"/>
                    <a:pt x="6478" y="1912"/>
                  </a:cubicBezTo>
                  <a:cubicBezTo>
                    <a:pt x="6454" y="1852"/>
                    <a:pt x="6418" y="1793"/>
                    <a:pt x="6370" y="1757"/>
                  </a:cubicBezTo>
                  <a:lnTo>
                    <a:pt x="7335" y="1102"/>
                  </a:lnTo>
                  <a:lnTo>
                    <a:pt x="7383" y="1067"/>
                  </a:lnTo>
                  <a:cubicBezTo>
                    <a:pt x="7430" y="1007"/>
                    <a:pt x="7406" y="924"/>
                    <a:pt x="7383" y="888"/>
                  </a:cubicBezTo>
                  <a:lnTo>
                    <a:pt x="7263" y="733"/>
                  </a:lnTo>
                  <a:lnTo>
                    <a:pt x="7466" y="709"/>
                  </a:lnTo>
                  <a:cubicBezTo>
                    <a:pt x="7481" y="705"/>
                    <a:pt x="7496" y="703"/>
                    <a:pt x="7510" y="703"/>
                  </a:cubicBezTo>
                  <a:cubicBezTo>
                    <a:pt x="7573" y="703"/>
                    <a:pt x="7625" y="744"/>
                    <a:pt x="7644" y="793"/>
                  </a:cubicBezTo>
                  <a:cubicBezTo>
                    <a:pt x="7680" y="852"/>
                    <a:pt x="7740" y="888"/>
                    <a:pt x="7799" y="888"/>
                  </a:cubicBezTo>
                  <a:cubicBezTo>
                    <a:pt x="7823" y="888"/>
                    <a:pt x="7859" y="864"/>
                    <a:pt x="7883" y="852"/>
                  </a:cubicBezTo>
                  <a:cubicBezTo>
                    <a:pt x="7942" y="817"/>
                    <a:pt x="7966" y="709"/>
                    <a:pt x="7918" y="650"/>
                  </a:cubicBezTo>
                  <a:cubicBezTo>
                    <a:pt x="7825" y="494"/>
                    <a:pt x="7668" y="393"/>
                    <a:pt x="7488" y="393"/>
                  </a:cubicBezTo>
                  <a:cubicBezTo>
                    <a:pt x="7461" y="393"/>
                    <a:pt x="7434" y="395"/>
                    <a:pt x="7406" y="400"/>
                  </a:cubicBezTo>
                  <a:lnTo>
                    <a:pt x="6609" y="483"/>
                  </a:lnTo>
                  <a:lnTo>
                    <a:pt x="6097" y="43"/>
                  </a:lnTo>
                  <a:cubicBezTo>
                    <a:pt x="6064" y="15"/>
                    <a:pt x="6021" y="1"/>
                    <a:pt x="59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0" name="Google Shape;13050;p67"/>
            <p:cNvSpPr/>
            <p:nvPr/>
          </p:nvSpPr>
          <p:spPr>
            <a:xfrm>
              <a:off x="7409741" y="3428370"/>
              <a:ext cx="22880" cy="27616"/>
            </a:xfrm>
            <a:custGeom>
              <a:rect b="b" l="l" r="r" t="t"/>
              <a:pathLst>
                <a:path extrusionOk="0" h="863" w="715">
                  <a:moveTo>
                    <a:pt x="177" y="1"/>
                  </a:moveTo>
                  <a:cubicBezTo>
                    <a:pt x="144" y="1"/>
                    <a:pt x="111" y="10"/>
                    <a:pt x="84" y="29"/>
                  </a:cubicBezTo>
                  <a:cubicBezTo>
                    <a:pt x="12" y="76"/>
                    <a:pt x="0" y="184"/>
                    <a:pt x="36" y="255"/>
                  </a:cubicBezTo>
                  <a:lnTo>
                    <a:pt x="393" y="791"/>
                  </a:lnTo>
                  <a:cubicBezTo>
                    <a:pt x="429" y="838"/>
                    <a:pt x="488" y="862"/>
                    <a:pt x="536" y="862"/>
                  </a:cubicBezTo>
                  <a:cubicBezTo>
                    <a:pt x="560" y="862"/>
                    <a:pt x="596" y="850"/>
                    <a:pt x="619" y="838"/>
                  </a:cubicBezTo>
                  <a:cubicBezTo>
                    <a:pt x="691" y="779"/>
                    <a:pt x="715" y="684"/>
                    <a:pt x="667" y="612"/>
                  </a:cubicBezTo>
                  <a:lnTo>
                    <a:pt x="310" y="76"/>
                  </a:lnTo>
                  <a:cubicBezTo>
                    <a:pt x="280" y="25"/>
                    <a:pt x="229" y="1"/>
                    <a:pt x="1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51" name="Google Shape;13051;p67"/>
          <p:cNvGrpSpPr/>
          <p:nvPr/>
        </p:nvGrpSpPr>
        <p:grpSpPr>
          <a:xfrm>
            <a:off x="5508909" y="3371506"/>
            <a:ext cx="358560" cy="319552"/>
            <a:chOff x="5508909" y="3371506"/>
            <a:chExt cx="358560" cy="319552"/>
          </a:xfrm>
        </p:grpSpPr>
        <p:sp>
          <p:nvSpPr>
            <p:cNvPr id="13052" name="Google Shape;13052;p67"/>
            <p:cNvSpPr/>
            <p:nvPr/>
          </p:nvSpPr>
          <p:spPr>
            <a:xfrm>
              <a:off x="5545485" y="3384178"/>
              <a:ext cx="57184" cy="60736"/>
            </a:xfrm>
            <a:custGeom>
              <a:rect b="b" l="l" r="r" t="t"/>
              <a:pathLst>
                <a:path extrusionOk="0" h="1898" w="1787">
                  <a:moveTo>
                    <a:pt x="763" y="338"/>
                  </a:moveTo>
                  <a:cubicBezTo>
                    <a:pt x="942" y="338"/>
                    <a:pt x="1120" y="445"/>
                    <a:pt x="1239" y="636"/>
                  </a:cubicBezTo>
                  <a:cubicBezTo>
                    <a:pt x="1382" y="850"/>
                    <a:pt x="1465" y="1160"/>
                    <a:pt x="1394" y="1362"/>
                  </a:cubicBezTo>
                  <a:cubicBezTo>
                    <a:pt x="1382" y="1422"/>
                    <a:pt x="1358" y="1505"/>
                    <a:pt x="1299" y="1541"/>
                  </a:cubicBezTo>
                  <a:cubicBezTo>
                    <a:pt x="1263" y="1565"/>
                    <a:pt x="1215" y="1576"/>
                    <a:pt x="1180" y="1576"/>
                  </a:cubicBezTo>
                  <a:cubicBezTo>
                    <a:pt x="965" y="1576"/>
                    <a:pt x="644" y="1362"/>
                    <a:pt x="465" y="1100"/>
                  </a:cubicBezTo>
                  <a:cubicBezTo>
                    <a:pt x="370" y="945"/>
                    <a:pt x="322" y="791"/>
                    <a:pt x="358" y="648"/>
                  </a:cubicBezTo>
                  <a:cubicBezTo>
                    <a:pt x="394" y="552"/>
                    <a:pt x="441" y="457"/>
                    <a:pt x="537" y="398"/>
                  </a:cubicBezTo>
                  <a:cubicBezTo>
                    <a:pt x="608" y="350"/>
                    <a:pt x="691" y="338"/>
                    <a:pt x="763" y="338"/>
                  </a:cubicBezTo>
                  <a:close/>
                  <a:moveTo>
                    <a:pt x="780" y="0"/>
                  </a:moveTo>
                  <a:cubicBezTo>
                    <a:pt x="647" y="0"/>
                    <a:pt x="515" y="36"/>
                    <a:pt x="394" y="112"/>
                  </a:cubicBezTo>
                  <a:cubicBezTo>
                    <a:pt x="227" y="219"/>
                    <a:pt x="108" y="386"/>
                    <a:pt x="60" y="576"/>
                  </a:cubicBezTo>
                  <a:cubicBezTo>
                    <a:pt x="1" y="803"/>
                    <a:pt x="60" y="1053"/>
                    <a:pt x="191" y="1279"/>
                  </a:cubicBezTo>
                  <a:cubicBezTo>
                    <a:pt x="334" y="1481"/>
                    <a:pt x="537" y="1684"/>
                    <a:pt x="763" y="1779"/>
                  </a:cubicBezTo>
                  <a:cubicBezTo>
                    <a:pt x="906" y="1862"/>
                    <a:pt x="1061" y="1898"/>
                    <a:pt x="1180" y="1898"/>
                  </a:cubicBezTo>
                  <a:cubicBezTo>
                    <a:pt x="1287" y="1898"/>
                    <a:pt x="1382" y="1874"/>
                    <a:pt x="1465" y="1826"/>
                  </a:cubicBezTo>
                  <a:cubicBezTo>
                    <a:pt x="1596" y="1755"/>
                    <a:pt x="1668" y="1624"/>
                    <a:pt x="1715" y="1445"/>
                  </a:cubicBezTo>
                  <a:cubicBezTo>
                    <a:pt x="1787" y="1148"/>
                    <a:pt x="1715" y="755"/>
                    <a:pt x="1537" y="457"/>
                  </a:cubicBezTo>
                  <a:cubicBezTo>
                    <a:pt x="1350" y="165"/>
                    <a:pt x="1064" y="0"/>
                    <a:pt x="7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3" name="Google Shape;13053;p67"/>
            <p:cNvSpPr/>
            <p:nvPr/>
          </p:nvSpPr>
          <p:spPr>
            <a:xfrm>
              <a:off x="5508909" y="3429362"/>
              <a:ext cx="53760" cy="50624"/>
            </a:xfrm>
            <a:custGeom>
              <a:rect b="b" l="l" r="r" t="t"/>
              <a:pathLst>
                <a:path extrusionOk="0" h="1582" w="1680">
                  <a:moveTo>
                    <a:pt x="668" y="307"/>
                  </a:moveTo>
                  <a:cubicBezTo>
                    <a:pt x="775" y="307"/>
                    <a:pt x="906" y="355"/>
                    <a:pt x="1013" y="462"/>
                  </a:cubicBezTo>
                  <a:cubicBezTo>
                    <a:pt x="1215" y="641"/>
                    <a:pt x="1394" y="1045"/>
                    <a:pt x="1275" y="1176"/>
                  </a:cubicBezTo>
                  <a:cubicBezTo>
                    <a:pt x="1250" y="1217"/>
                    <a:pt x="1187" y="1236"/>
                    <a:pt x="1104" y="1236"/>
                  </a:cubicBezTo>
                  <a:cubicBezTo>
                    <a:pt x="1065" y="1236"/>
                    <a:pt x="1022" y="1232"/>
                    <a:pt x="977" y="1224"/>
                  </a:cubicBezTo>
                  <a:cubicBezTo>
                    <a:pt x="822" y="1188"/>
                    <a:pt x="656" y="1105"/>
                    <a:pt x="537" y="998"/>
                  </a:cubicBezTo>
                  <a:cubicBezTo>
                    <a:pt x="430" y="903"/>
                    <a:pt x="358" y="784"/>
                    <a:pt x="346" y="676"/>
                  </a:cubicBezTo>
                  <a:cubicBezTo>
                    <a:pt x="322" y="581"/>
                    <a:pt x="358" y="486"/>
                    <a:pt x="418" y="414"/>
                  </a:cubicBezTo>
                  <a:cubicBezTo>
                    <a:pt x="477" y="343"/>
                    <a:pt x="561" y="307"/>
                    <a:pt x="668" y="307"/>
                  </a:cubicBezTo>
                  <a:close/>
                  <a:moveTo>
                    <a:pt x="666" y="1"/>
                  </a:moveTo>
                  <a:cubicBezTo>
                    <a:pt x="480" y="1"/>
                    <a:pt x="305" y="75"/>
                    <a:pt x="180" y="224"/>
                  </a:cubicBezTo>
                  <a:cubicBezTo>
                    <a:pt x="60" y="367"/>
                    <a:pt x="1" y="545"/>
                    <a:pt x="25" y="748"/>
                  </a:cubicBezTo>
                  <a:cubicBezTo>
                    <a:pt x="60" y="938"/>
                    <a:pt x="168" y="1117"/>
                    <a:pt x="322" y="1260"/>
                  </a:cubicBezTo>
                  <a:cubicBezTo>
                    <a:pt x="489" y="1403"/>
                    <a:pt x="715" y="1522"/>
                    <a:pt x="918" y="1557"/>
                  </a:cubicBezTo>
                  <a:cubicBezTo>
                    <a:pt x="977" y="1581"/>
                    <a:pt x="1061" y="1581"/>
                    <a:pt x="1120" y="1581"/>
                  </a:cubicBezTo>
                  <a:cubicBezTo>
                    <a:pt x="1299" y="1581"/>
                    <a:pt x="1442" y="1522"/>
                    <a:pt x="1537" y="1415"/>
                  </a:cubicBezTo>
                  <a:cubicBezTo>
                    <a:pt x="1644" y="1236"/>
                    <a:pt x="1680" y="1022"/>
                    <a:pt x="1596" y="772"/>
                  </a:cubicBezTo>
                  <a:cubicBezTo>
                    <a:pt x="1513" y="569"/>
                    <a:pt x="1382" y="355"/>
                    <a:pt x="1215" y="224"/>
                  </a:cubicBezTo>
                  <a:cubicBezTo>
                    <a:pt x="1049" y="75"/>
                    <a:pt x="852" y="1"/>
                    <a:pt x="6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4" name="Google Shape;13054;p67"/>
            <p:cNvSpPr/>
            <p:nvPr/>
          </p:nvSpPr>
          <p:spPr>
            <a:xfrm>
              <a:off x="5606829" y="3371506"/>
              <a:ext cx="51104" cy="63520"/>
            </a:xfrm>
            <a:custGeom>
              <a:rect b="b" l="l" r="r" t="t"/>
              <a:pathLst>
                <a:path extrusionOk="0" h="1985" w="1597">
                  <a:moveTo>
                    <a:pt x="811" y="0"/>
                  </a:moveTo>
                  <a:cubicBezTo>
                    <a:pt x="519" y="0"/>
                    <a:pt x="257" y="172"/>
                    <a:pt x="108" y="448"/>
                  </a:cubicBezTo>
                  <a:cubicBezTo>
                    <a:pt x="60" y="532"/>
                    <a:pt x="96" y="627"/>
                    <a:pt x="179" y="675"/>
                  </a:cubicBezTo>
                  <a:cubicBezTo>
                    <a:pt x="205" y="689"/>
                    <a:pt x="231" y="696"/>
                    <a:pt x="257" y="696"/>
                  </a:cubicBezTo>
                  <a:cubicBezTo>
                    <a:pt x="317" y="696"/>
                    <a:pt x="373" y="661"/>
                    <a:pt x="406" y="603"/>
                  </a:cubicBezTo>
                  <a:cubicBezTo>
                    <a:pt x="503" y="430"/>
                    <a:pt x="659" y="326"/>
                    <a:pt x="829" y="326"/>
                  </a:cubicBezTo>
                  <a:cubicBezTo>
                    <a:pt x="847" y="326"/>
                    <a:pt x="864" y="327"/>
                    <a:pt x="882" y="329"/>
                  </a:cubicBezTo>
                  <a:cubicBezTo>
                    <a:pt x="989" y="353"/>
                    <a:pt x="1096" y="413"/>
                    <a:pt x="1156" y="496"/>
                  </a:cubicBezTo>
                  <a:cubicBezTo>
                    <a:pt x="1239" y="615"/>
                    <a:pt x="1263" y="782"/>
                    <a:pt x="1239" y="948"/>
                  </a:cubicBezTo>
                  <a:cubicBezTo>
                    <a:pt x="1181" y="1307"/>
                    <a:pt x="888" y="1676"/>
                    <a:pt x="675" y="1676"/>
                  </a:cubicBezTo>
                  <a:cubicBezTo>
                    <a:pt x="669" y="1676"/>
                    <a:pt x="662" y="1675"/>
                    <a:pt x="656" y="1675"/>
                  </a:cubicBezTo>
                  <a:cubicBezTo>
                    <a:pt x="513" y="1663"/>
                    <a:pt x="370" y="1401"/>
                    <a:pt x="334" y="1103"/>
                  </a:cubicBezTo>
                  <a:cubicBezTo>
                    <a:pt x="310" y="1020"/>
                    <a:pt x="239" y="960"/>
                    <a:pt x="156" y="960"/>
                  </a:cubicBezTo>
                  <a:cubicBezTo>
                    <a:pt x="60" y="972"/>
                    <a:pt x="1" y="1044"/>
                    <a:pt x="1" y="1139"/>
                  </a:cubicBezTo>
                  <a:cubicBezTo>
                    <a:pt x="48" y="1520"/>
                    <a:pt x="251" y="1937"/>
                    <a:pt x="608" y="1984"/>
                  </a:cubicBezTo>
                  <a:lnTo>
                    <a:pt x="691" y="1984"/>
                  </a:lnTo>
                  <a:cubicBezTo>
                    <a:pt x="882" y="1984"/>
                    <a:pt x="1072" y="1877"/>
                    <a:pt x="1251" y="1675"/>
                  </a:cubicBezTo>
                  <a:cubicBezTo>
                    <a:pt x="1418" y="1484"/>
                    <a:pt x="1537" y="1222"/>
                    <a:pt x="1561" y="984"/>
                  </a:cubicBezTo>
                  <a:cubicBezTo>
                    <a:pt x="1596" y="734"/>
                    <a:pt x="1537" y="484"/>
                    <a:pt x="1406" y="306"/>
                  </a:cubicBezTo>
                  <a:cubicBezTo>
                    <a:pt x="1287" y="139"/>
                    <a:pt x="1108" y="32"/>
                    <a:pt x="918" y="8"/>
                  </a:cubicBezTo>
                  <a:cubicBezTo>
                    <a:pt x="882" y="3"/>
                    <a:pt x="846" y="0"/>
                    <a:pt x="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5" name="Google Shape;13055;p67"/>
            <p:cNvSpPr/>
            <p:nvPr/>
          </p:nvSpPr>
          <p:spPr>
            <a:xfrm>
              <a:off x="5659789" y="3396786"/>
              <a:ext cx="48032" cy="55392"/>
            </a:xfrm>
            <a:custGeom>
              <a:rect b="b" l="l" r="r" t="t"/>
              <a:pathLst>
                <a:path extrusionOk="0" h="1731" w="1501">
                  <a:moveTo>
                    <a:pt x="834" y="313"/>
                  </a:moveTo>
                  <a:cubicBezTo>
                    <a:pt x="882" y="313"/>
                    <a:pt x="929" y="337"/>
                    <a:pt x="965" y="349"/>
                  </a:cubicBezTo>
                  <a:cubicBezTo>
                    <a:pt x="1060" y="385"/>
                    <a:pt x="1120" y="468"/>
                    <a:pt x="1144" y="551"/>
                  </a:cubicBezTo>
                  <a:cubicBezTo>
                    <a:pt x="1168" y="670"/>
                    <a:pt x="1144" y="813"/>
                    <a:pt x="1084" y="932"/>
                  </a:cubicBezTo>
                  <a:cubicBezTo>
                    <a:pt x="981" y="1149"/>
                    <a:pt x="718" y="1392"/>
                    <a:pt x="549" y="1392"/>
                  </a:cubicBezTo>
                  <a:cubicBezTo>
                    <a:pt x="522" y="1392"/>
                    <a:pt x="498" y="1386"/>
                    <a:pt x="477" y="1373"/>
                  </a:cubicBezTo>
                  <a:cubicBezTo>
                    <a:pt x="310" y="1301"/>
                    <a:pt x="334" y="873"/>
                    <a:pt x="453" y="611"/>
                  </a:cubicBezTo>
                  <a:cubicBezTo>
                    <a:pt x="513" y="492"/>
                    <a:pt x="596" y="385"/>
                    <a:pt x="703" y="349"/>
                  </a:cubicBezTo>
                  <a:cubicBezTo>
                    <a:pt x="751" y="337"/>
                    <a:pt x="787" y="313"/>
                    <a:pt x="834" y="313"/>
                  </a:cubicBezTo>
                  <a:close/>
                  <a:moveTo>
                    <a:pt x="828" y="1"/>
                  </a:moveTo>
                  <a:cubicBezTo>
                    <a:pt x="733" y="1"/>
                    <a:pt x="638" y="22"/>
                    <a:pt x="548" y="63"/>
                  </a:cubicBezTo>
                  <a:cubicBezTo>
                    <a:pt x="370" y="135"/>
                    <a:pt x="227" y="289"/>
                    <a:pt x="132" y="480"/>
                  </a:cubicBezTo>
                  <a:cubicBezTo>
                    <a:pt x="48" y="670"/>
                    <a:pt x="1" y="909"/>
                    <a:pt x="13" y="1135"/>
                  </a:cubicBezTo>
                  <a:cubicBezTo>
                    <a:pt x="37" y="1397"/>
                    <a:pt x="156" y="1599"/>
                    <a:pt x="334" y="1682"/>
                  </a:cubicBezTo>
                  <a:cubicBezTo>
                    <a:pt x="394" y="1718"/>
                    <a:pt x="465" y="1730"/>
                    <a:pt x="537" y="1730"/>
                  </a:cubicBezTo>
                  <a:cubicBezTo>
                    <a:pt x="882" y="1730"/>
                    <a:pt x="1239" y="1385"/>
                    <a:pt x="1382" y="1075"/>
                  </a:cubicBezTo>
                  <a:cubicBezTo>
                    <a:pt x="1477" y="885"/>
                    <a:pt x="1501" y="670"/>
                    <a:pt x="1441" y="480"/>
                  </a:cubicBezTo>
                  <a:cubicBezTo>
                    <a:pt x="1406" y="289"/>
                    <a:pt x="1263" y="135"/>
                    <a:pt x="1108" y="63"/>
                  </a:cubicBezTo>
                  <a:cubicBezTo>
                    <a:pt x="1019" y="22"/>
                    <a:pt x="924" y="1"/>
                    <a:pt x="8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6" name="Google Shape;13056;p67"/>
            <p:cNvSpPr/>
            <p:nvPr/>
          </p:nvSpPr>
          <p:spPr>
            <a:xfrm>
              <a:off x="5556941" y="3444402"/>
              <a:ext cx="131840" cy="93856"/>
            </a:xfrm>
            <a:custGeom>
              <a:rect b="b" l="l" r="r" t="t"/>
              <a:pathLst>
                <a:path extrusionOk="0" h="2933" w="4120">
                  <a:moveTo>
                    <a:pt x="2169" y="1"/>
                  </a:moveTo>
                  <a:cubicBezTo>
                    <a:pt x="2019" y="1"/>
                    <a:pt x="1871" y="17"/>
                    <a:pt x="1727" y="52"/>
                  </a:cubicBezTo>
                  <a:cubicBezTo>
                    <a:pt x="1203" y="159"/>
                    <a:pt x="750" y="433"/>
                    <a:pt x="429" y="849"/>
                  </a:cubicBezTo>
                  <a:cubicBezTo>
                    <a:pt x="119" y="1254"/>
                    <a:pt x="0" y="1730"/>
                    <a:pt x="72" y="2147"/>
                  </a:cubicBezTo>
                  <a:cubicBezTo>
                    <a:pt x="167" y="2564"/>
                    <a:pt x="429" y="2838"/>
                    <a:pt x="893" y="2909"/>
                  </a:cubicBezTo>
                  <a:cubicBezTo>
                    <a:pt x="1012" y="2921"/>
                    <a:pt x="1131" y="2933"/>
                    <a:pt x="1286" y="2933"/>
                  </a:cubicBezTo>
                  <a:cubicBezTo>
                    <a:pt x="1560" y="2933"/>
                    <a:pt x="1893" y="2897"/>
                    <a:pt x="2298" y="2814"/>
                  </a:cubicBezTo>
                  <a:cubicBezTo>
                    <a:pt x="2905" y="2695"/>
                    <a:pt x="3334" y="2552"/>
                    <a:pt x="3620" y="2361"/>
                  </a:cubicBezTo>
                  <a:cubicBezTo>
                    <a:pt x="3965" y="2135"/>
                    <a:pt x="4120" y="1790"/>
                    <a:pt x="4036" y="1361"/>
                  </a:cubicBezTo>
                  <a:cubicBezTo>
                    <a:pt x="3965" y="1016"/>
                    <a:pt x="3739" y="695"/>
                    <a:pt x="3405" y="433"/>
                  </a:cubicBezTo>
                  <a:cubicBezTo>
                    <a:pt x="3377" y="409"/>
                    <a:pt x="3344" y="399"/>
                    <a:pt x="3312" y="399"/>
                  </a:cubicBezTo>
                  <a:cubicBezTo>
                    <a:pt x="3261" y="399"/>
                    <a:pt x="3213" y="425"/>
                    <a:pt x="3191" y="468"/>
                  </a:cubicBezTo>
                  <a:cubicBezTo>
                    <a:pt x="3120" y="540"/>
                    <a:pt x="3143" y="647"/>
                    <a:pt x="3215" y="695"/>
                  </a:cubicBezTo>
                  <a:cubicBezTo>
                    <a:pt x="3489" y="885"/>
                    <a:pt x="3667" y="1135"/>
                    <a:pt x="3727" y="1397"/>
                  </a:cubicBezTo>
                  <a:cubicBezTo>
                    <a:pt x="3786" y="1683"/>
                    <a:pt x="3679" y="1909"/>
                    <a:pt x="3405" y="2088"/>
                  </a:cubicBezTo>
                  <a:cubicBezTo>
                    <a:pt x="3155" y="2254"/>
                    <a:pt x="2774" y="2385"/>
                    <a:pt x="2203" y="2504"/>
                  </a:cubicBezTo>
                  <a:cubicBezTo>
                    <a:pt x="1798" y="2576"/>
                    <a:pt x="1488" y="2623"/>
                    <a:pt x="1250" y="2623"/>
                  </a:cubicBezTo>
                  <a:cubicBezTo>
                    <a:pt x="595" y="2623"/>
                    <a:pt x="429" y="2373"/>
                    <a:pt x="369" y="2088"/>
                  </a:cubicBezTo>
                  <a:cubicBezTo>
                    <a:pt x="238" y="1433"/>
                    <a:pt x="810" y="564"/>
                    <a:pt x="1774" y="373"/>
                  </a:cubicBezTo>
                  <a:cubicBezTo>
                    <a:pt x="1898" y="348"/>
                    <a:pt x="2024" y="336"/>
                    <a:pt x="2151" y="336"/>
                  </a:cubicBezTo>
                  <a:cubicBezTo>
                    <a:pt x="2328" y="336"/>
                    <a:pt x="2505" y="360"/>
                    <a:pt x="2679" y="409"/>
                  </a:cubicBezTo>
                  <a:cubicBezTo>
                    <a:pt x="2694" y="412"/>
                    <a:pt x="2708" y="414"/>
                    <a:pt x="2722" y="414"/>
                  </a:cubicBezTo>
                  <a:cubicBezTo>
                    <a:pt x="2799" y="414"/>
                    <a:pt x="2863" y="362"/>
                    <a:pt x="2893" y="302"/>
                  </a:cubicBezTo>
                  <a:cubicBezTo>
                    <a:pt x="2917" y="206"/>
                    <a:pt x="2858" y="123"/>
                    <a:pt x="2786" y="87"/>
                  </a:cubicBezTo>
                  <a:cubicBezTo>
                    <a:pt x="2585" y="32"/>
                    <a:pt x="2376" y="1"/>
                    <a:pt x="2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7" name="Google Shape;13057;p67"/>
            <p:cNvSpPr/>
            <p:nvPr/>
          </p:nvSpPr>
          <p:spPr>
            <a:xfrm>
              <a:off x="5730285" y="3518386"/>
              <a:ext cx="50336" cy="64832"/>
            </a:xfrm>
            <a:custGeom>
              <a:rect b="b" l="l" r="r" t="t"/>
              <a:pathLst>
                <a:path extrusionOk="0" h="2026" w="1573">
                  <a:moveTo>
                    <a:pt x="786" y="311"/>
                  </a:moveTo>
                  <a:cubicBezTo>
                    <a:pt x="1060" y="323"/>
                    <a:pt x="1239" y="585"/>
                    <a:pt x="1239" y="907"/>
                  </a:cubicBezTo>
                  <a:cubicBezTo>
                    <a:pt x="1239" y="1157"/>
                    <a:pt x="1120" y="1454"/>
                    <a:pt x="953" y="1597"/>
                  </a:cubicBezTo>
                  <a:cubicBezTo>
                    <a:pt x="905" y="1633"/>
                    <a:pt x="834" y="1681"/>
                    <a:pt x="762" y="1681"/>
                  </a:cubicBezTo>
                  <a:cubicBezTo>
                    <a:pt x="548" y="1669"/>
                    <a:pt x="310" y="1240"/>
                    <a:pt x="322" y="847"/>
                  </a:cubicBezTo>
                  <a:cubicBezTo>
                    <a:pt x="322" y="669"/>
                    <a:pt x="381" y="526"/>
                    <a:pt x="489" y="419"/>
                  </a:cubicBezTo>
                  <a:cubicBezTo>
                    <a:pt x="560" y="347"/>
                    <a:pt x="667" y="311"/>
                    <a:pt x="774" y="311"/>
                  </a:cubicBezTo>
                  <a:close/>
                  <a:moveTo>
                    <a:pt x="766" y="1"/>
                  </a:moveTo>
                  <a:cubicBezTo>
                    <a:pt x="580" y="1"/>
                    <a:pt x="407" y="71"/>
                    <a:pt x="274" y="192"/>
                  </a:cubicBezTo>
                  <a:cubicBezTo>
                    <a:pt x="108" y="359"/>
                    <a:pt x="0" y="585"/>
                    <a:pt x="0" y="847"/>
                  </a:cubicBezTo>
                  <a:cubicBezTo>
                    <a:pt x="0" y="1085"/>
                    <a:pt x="60" y="1371"/>
                    <a:pt x="179" y="1597"/>
                  </a:cubicBezTo>
                  <a:cubicBezTo>
                    <a:pt x="334" y="1859"/>
                    <a:pt x="524" y="2014"/>
                    <a:pt x="751" y="2026"/>
                  </a:cubicBezTo>
                  <a:lnTo>
                    <a:pt x="774" y="2026"/>
                  </a:lnTo>
                  <a:cubicBezTo>
                    <a:pt x="905" y="2026"/>
                    <a:pt x="1060" y="1966"/>
                    <a:pt x="1179" y="1847"/>
                  </a:cubicBezTo>
                  <a:cubicBezTo>
                    <a:pt x="1405" y="1633"/>
                    <a:pt x="1560" y="1264"/>
                    <a:pt x="1560" y="919"/>
                  </a:cubicBezTo>
                  <a:cubicBezTo>
                    <a:pt x="1572" y="419"/>
                    <a:pt x="1251" y="14"/>
                    <a:pt x="810" y="2"/>
                  </a:cubicBezTo>
                  <a:cubicBezTo>
                    <a:pt x="795" y="1"/>
                    <a:pt x="781" y="1"/>
                    <a:pt x="7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8" name="Google Shape;13058;p67"/>
            <p:cNvSpPr/>
            <p:nvPr/>
          </p:nvSpPr>
          <p:spPr>
            <a:xfrm>
              <a:off x="5674669" y="3533234"/>
              <a:ext cx="49920" cy="56480"/>
            </a:xfrm>
            <a:custGeom>
              <a:rect b="b" l="l" r="r" t="t"/>
              <a:pathLst>
                <a:path extrusionOk="0" h="1765" w="1560">
                  <a:moveTo>
                    <a:pt x="726" y="324"/>
                  </a:moveTo>
                  <a:cubicBezTo>
                    <a:pt x="786" y="324"/>
                    <a:pt x="857" y="336"/>
                    <a:pt x="917" y="383"/>
                  </a:cubicBezTo>
                  <a:cubicBezTo>
                    <a:pt x="1012" y="443"/>
                    <a:pt x="1084" y="562"/>
                    <a:pt x="1119" y="693"/>
                  </a:cubicBezTo>
                  <a:cubicBezTo>
                    <a:pt x="1203" y="967"/>
                    <a:pt x="1131" y="1395"/>
                    <a:pt x="953" y="1443"/>
                  </a:cubicBezTo>
                  <a:cubicBezTo>
                    <a:pt x="945" y="1444"/>
                    <a:pt x="938" y="1445"/>
                    <a:pt x="930" y="1445"/>
                  </a:cubicBezTo>
                  <a:cubicBezTo>
                    <a:pt x="860" y="1445"/>
                    <a:pt x="764" y="1397"/>
                    <a:pt x="679" y="1312"/>
                  </a:cubicBezTo>
                  <a:cubicBezTo>
                    <a:pt x="560" y="1193"/>
                    <a:pt x="476" y="1026"/>
                    <a:pt x="429" y="871"/>
                  </a:cubicBezTo>
                  <a:cubicBezTo>
                    <a:pt x="357" y="621"/>
                    <a:pt x="464" y="383"/>
                    <a:pt x="655" y="336"/>
                  </a:cubicBezTo>
                  <a:cubicBezTo>
                    <a:pt x="679" y="336"/>
                    <a:pt x="715" y="324"/>
                    <a:pt x="726" y="324"/>
                  </a:cubicBezTo>
                  <a:close/>
                  <a:moveTo>
                    <a:pt x="740" y="0"/>
                  </a:moveTo>
                  <a:cubicBezTo>
                    <a:pt x="686" y="0"/>
                    <a:pt x="633" y="8"/>
                    <a:pt x="584" y="26"/>
                  </a:cubicBezTo>
                  <a:cubicBezTo>
                    <a:pt x="203" y="133"/>
                    <a:pt x="0" y="538"/>
                    <a:pt x="119" y="967"/>
                  </a:cubicBezTo>
                  <a:cubicBezTo>
                    <a:pt x="179" y="1169"/>
                    <a:pt x="298" y="1383"/>
                    <a:pt x="464" y="1550"/>
                  </a:cubicBezTo>
                  <a:cubicBezTo>
                    <a:pt x="607" y="1693"/>
                    <a:pt x="774" y="1764"/>
                    <a:pt x="941" y="1764"/>
                  </a:cubicBezTo>
                  <a:cubicBezTo>
                    <a:pt x="976" y="1764"/>
                    <a:pt x="1012" y="1764"/>
                    <a:pt x="1060" y="1752"/>
                  </a:cubicBezTo>
                  <a:cubicBezTo>
                    <a:pt x="1453" y="1645"/>
                    <a:pt x="1560" y="1014"/>
                    <a:pt x="1441" y="609"/>
                  </a:cubicBezTo>
                  <a:cubicBezTo>
                    <a:pt x="1381" y="395"/>
                    <a:pt x="1262" y="216"/>
                    <a:pt x="1119" y="121"/>
                  </a:cubicBezTo>
                  <a:cubicBezTo>
                    <a:pt x="1002" y="46"/>
                    <a:pt x="867" y="0"/>
                    <a:pt x="7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59" name="Google Shape;13059;p67"/>
            <p:cNvSpPr/>
            <p:nvPr/>
          </p:nvSpPr>
          <p:spPr>
            <a:xfrm>
              <a:off x="5777133" y="3542162"/>
              <a:ext cx="60608" cy="57440"/>
            </a:xfrm>
            <a:custGeom>
              <a:rect b="b" l="l" r="r" t="t"/>
              <a:pathLst>
                <a:path extrusionOk="0" h="1795" w="1894">
                  <a:moveTo>
                    <a:pt x="1132" y="0"/>
                  </a:moveTo>
                  <a:cubicBezTo>
                    <a:pt x="996" y="0"/>
                    <a:pt x="856" y="35"/>
                    <a:pt x="727" y="104"/>
                  </a:cubicBezTo>
                  <a:cubicBezTo>
                    <a:pt x="656" y="152"/>
                    <a:pt x="620" y="259"/>
                    <a:pt x="668" y="330"/>
                  </a:cubicBezTo>
                  <a:cubicBezTo>
                    <a:pt x="692" y="379"/>
                    <a:pt x="750" y="412"/>
                    <a:pt x="811" y="412"/>
                  </a:cubicBezTo>
                  <a:cubicBezTo>
                    <a:pt x="839" y="412"/>
                    <a:pt x="868" y="405"/>
                    <a:pt x="894" y="390"/>
                  </a:cubicBezTo>
                  <a:cubicBezTo>
                    <a:pt x="980" y="342"/>
                    <a:pt x="1068" y="318"/>
                    <a:pt x="1151" y="318"/>
                  </a:cubicBezTo>
                  <a:cubicBezTo>
                    <a:pt x="1252" y="318"/>
                    <a:pt x="1346" y="354"/>
                    <a:pt x="1418" y="426"/>
                  </a:cubicBezTo>
                  <a:cubicBezTo>
                    <a:pt x="1513" y="509"/>
                    <a:pt x="1561" y="616"/>
                    <a:pt x="1561" y="711"/>
                  </a:cubicBezTo>
                  <a:cubicBezTo>
                    <a:pt x="1561" y="866"/>
                    <a:pt x="1501" y="1009"/>
                    <a:pt x="1382" y="1140"/>
                  </a:cubicBezTo>
                  <a:cubicBezTo>
                    <a:pt x="1191" y="1348"/>
                    <a:pt x="886" y="1487"/>
                    <a:pt x="675" y="1487"/>
                  </a:cubicBezTo>
                  <a:cubicBezTo>
                    <a:pt x="597" y="1487"/>
                    <a:pt x="531" y="1468"/>
                    <a:pt x="489" y="1426"/>
                  </a:cubicBezTo>
                  <a:cubicBezTo>
                    <a:pt x="370" y="1319"/>
                    <a:pt x="394" y="1057"/>
                    <a:pt x="525" y="771"/>
                  </a:cubicBezTo>
                  <a:cubicBezTo>
                    <a:pt x="572" y="699"/>
                    <a:pt x="549" y="592"/>
                    <a:pt x="453" y="545"/>
                  </a:cubicBezTo>
                  <a:cubicBezTo>
                    <a:pt x="433" y="534"/>
                    <a:pt x="409" y="529"/>
                    <a:pt x="384" y="529"/>
                  </a:cubicBezTo>
                  <a:cubicBezTo>
                    <a:pt x="325" y="529"/>
                    <a:pt x="261" y="561"/>
                    <a:pt x="227" y="628"/>
                  </a:cubicBezTo>
                  <a:cubicBezTo>
                    <a:pt x="49" y="961"/>
                    <a:pt x="1" y="1426"/>
                    <a:pt x="263" y="1664"/>
                  </a:cubicBezTo>
                  <a:cubicBezTo>
                    <a:pt x="370" y="1759"/>
                    <a:pt x="501" y="1795"/>
                    <a:pt x="668" y="1795"/>
                  </a:cubicBezTo>
                  <a:cubicBezTo>
                    <a:pt x="751" y="1795"/>
                    <a:pt x="858" y="1783"/>
                    <a:pt x="965" y="1759"/>
                  </a:cubicBezTo>
                  <a:cubicBezTo>
                    <a:pt x="1203" y="1676"/>
                    <a:pt x="1442" y="1533"/>
                    <a:pt x="1620" y="1354"/>
                  </a:cubicBezTo>
                  <a:cubicBezTo>
                    <a:pt x="1811" y="1176"/>
                    <a:pt x="1894" y="938"/>
                    <a:pt x="1882" y="711"/>
                  </a:cubicBezTo>
                  <a:cubicBezTo>
                    <a:pt x="1870" y="521"/>
                    <a:pt x="1799" y="330"/>
                    <a:pt x="1644" y="199"/>
                  </a:cubicBezTo>
                  <a:cubicBezTo>
                    <a:pt x="1505" y="67"/>
                    <a:pt x="1322"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0" name="Google Shape;13060;p67"/>
            <p:cNvSpPr/>
            <p:nvPr/>
          </p:nvSpPr>
          <p:spPr>
            <a:xfrm>
              <a:off x="5811437" y="3593426"/>
              <a:ext cx="56032" cy="47328"/>
            </a:xfrm>
            <a:custGeom>
              <a:rect b="b" l="l" r="r" t="t"/>
              <a:pathLst>
                <a:path extrusionOk="0" h="1479" w="1751">
                  <a:moveTo>
                    <a:pt x="1079" y="312"/>
                  </a:moveTo>
                  <a:cubicBezTo>
                    <a:pt x="1202" y="312"/>
                    <a:pt x="1308" y="364"/>
                    <a:pt x="1370" y="467"/>
                  </a:cubicBezTo>
                  <a:cubicBezTo>
                    <a:pt x="1394" y="574"/>
                    <a:pt x="1405" y="657"/>
                    <a:pt x="1382" y="752"/>
                  </a:cubicBezTo>
                  <a:cubicBezTo>
                    <a:pt x="1346" y="860"/>
                    <a:pt x="1263" y="955"/>
                    <a:pt x="1143" y="1014"/>
                  </a:cubicBezTo>
                  <a:cubicBezTo>
                    <a:pt x="1013" y="1098"/>
                    <a:pt x="834" y="1157"/>
                    <a:pt x="667" y="1157"/>
                  </a:cubicBezTo>
                  <a:cubicBezTo>
                    <a:pt x="524" y="1157"/>
                    <a:pt x="417" y="1122"/>
                    <a:pt x="381" y="1050"/>
                  </a:cubicBezTo>
                  <a:cubicBezTo>
                    <a:pt x="346" y="991"/>
                    <a:pt x="370" y="871"/>
                    <a:pt x="441" y="752"/>
                  </a:cubicBezTo>
                  <a:cubicBezTo>
                    <a:pt x="512" y="610"/>
                    <a:pt x="655" y="467"/>
                    <a:pt x="786" y="395"/>
                  </a:cubicBezTo>
                  <a:cubicBezTo>
                    <a:pt x="887" y="340"/>
                    <a:pt x="988" y="312"/>
                    <a:pt x="1079" y="312"/>
                  </a:cubicBezTo>
                  <a:close/>
                  <a:moveTo>
                    <a:pt x="1052" y="0"/>
                  </a:moveTo>
                  <a:cubicBezTo>
                    <a:pt x="906" y="0"/>
                    <a:pt x="752" y="40"/>
                    <a:pt x="608" y="121"/>
                  </a:cubicBezTo>
                  <a:cubicBezTo>
                    <a:pt x="429" y="229"/>
                    <a:pt x="251" y="407"/>
                    <a:pt x="143" y="598"/>
                  </a:cubicBezTo>
                  <a:cubicBezTo>
                    <a:pt x="12" y="836"/>
                    <a:pt x="0" y="1062"/>
                    <a:pt x="96" y="1229"/>
                  </a:cubicBezTo>
                  <a:cubicBezTo>
                    <a:pt x="203" y="1395"/>
                    <a:pt x="393" y="1479"/>
                    <a:pt x="667" y="1479"/>
                  </a:cubicBezTo>
                  <a:cubicBezTo>
                    <a:pt x="893" y="1479"/>
                    <a:pt x="1120" y="1419"/>
                    <a:pt x="1310" y="1300"/>
                  </a:cubicBezTo>
                  <a:cubicBezTo>
                    <a:pt x="1501" y="1193"/>
                    <a:pt x="1632" y="1038"/>
                    <a:pt x="1691" y="860"/>
                  </a:cubicBezTo>
                  <a:cubicBezTo>
                    <a:pt x="1751" y="681"/>
                    <a:pt x="1739" y="479"/>
                    <a:pt x="1632" y="324"/>
                  </a:cubicBezTo>
                  <a:cubicBezTo>
                    <a:pt x="1513" y="109"/>
                    <a:pt x="1293" y="0"/>
                    <a:pt x="10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61" name="Google Shape;13061;p67"/>
            <p:cNvSpPr/>
            <p:nvPr/>
          </p:nvSpPr>
          <p:spPr>
            <a:xfrm>
              <a:off x="5679981" y="3591218"/>
              <a:ext cx="130720" cy="99840"/>
            </a:xfrm>
            <a:custGeom>
              <a:rect b="b" l="l" r="r" t="t"/>
              <a:pathLst>
                <a:path extrusionOk="0" h="3120" w="4085">
                  <a:moveTo>
                    <a:pt x="1842" y="0"/>
                  </a:moveTo>
                  <a:cubicBezTo>
                    <a:pt x="1616" y="0"/>
                    <a:pt x="1390" y="35"/>
                    <a:pt x="1168" y="107"/>
                  </a:cubicBezTo>
                  <a:cubicBezTo>
                    <a:pt x="691" y="274"/>
                    <a:pt x="322" y="583"/>
                    <a:pt x="156" y="976"/>
                  </a:cubicBezTo>
                  <a:cubicBezTo>
                    <a:pt x="1" y="1381"/>
                    <a:pt x="84" y="1738"/>
                    <a:pt x="418" y="2072"/>
                  </a:cubicBezTo>
                  <a:cubicBezTo>
                    <a:pt x="668" y="2310"/>
                    <a:pt x="1037" y="2524"/>
                    <a:pt x="1632" y="2762"/>
                  </a:cubicBezTo>
                  <a:cubicBezTo>
                    <a:pt x="2215" y="3012"/>
                    <a:pt x="2644" y="3107"/>
                    <a:pt x="2989" y="3119"/>
                  </a:cubicBezTo>
                  <a:cubicBezTo>
                    <a:pt x="3442" y="3119"/>
                    <a:pt x="3763" y="2917"/>
                    <a:pt x="3930" y="2524"/>
                  </a:cubicBezTo>
                  <a:cubicBezTo>
                    <a:pt x="4085" y="2214"/>
                    <a:pt x="4085" y="1833"/>
                    <a:pt x="3942" y="1429"/>
                  </a:cubicBezTo>
                  <a:cubicBezTo>
                    <a:pt x="3912" y="1360"/>
                    <a:pt x="3850" y="1315"/>
                    <a:pt x="3776" y="1315"/>
                  </a:cubicBezTo>
                  <a:cubicBezTo>
                    <a:pt x="3760" y="1315"/>
                    <a:pt x="3744" y="1317"/>
                    <a:pt x="3727" y="1321"/>
                  </a:cubicBezTo>
                  <a:cubicBezTo>
                    <a:pt x="3644" y="1357"/>
                    <a:pt x="3597" y="1441"/>
                    <a:pt x="3632" y="1536"/>
                  </a:cubicBezTo>
                  <a:cubicBezTo>
                    <a:pt x="3739" y="1845"/>
                    <a:pt x="3739" y="2155"/>
                    <a:pt x="3644" y="2417"/>
                  </a:cubicBezTo>
                  <a:cubicBezTo>
                    <a:pt x="3553" y="2621"/>
                    <a:pt x="3403" y="2804"/>
                    <a:pt x="3005" y="2804"/>
                  </a:cubicBezTo>
                  <a:cubicBezTo>
                    <a:pt x="2730" y="2804"/>
                    <a:pt x="2337" y="2717"/>
                    <a:pt x="1763" y="2488"/>
                  </a:cubicBezTo>
                  <a:cubicBezTo>
                    <a:pt x="1227" y="2262"/>
                    <a:pt x="870" y="2072"/>
                    <a:pt x="668" y="1845"/>
                  </a:cubicBezTo>
                  <a:cubicBezTo>
                    <a:pt x="429" y="1619"/>
                    <a:pt x="370" y="1381"/>
                    <a:pt x="489" y="1119"/>
                  </a:cubicBezTo>
                  <a:cubicBezTo>
                    <a:pt x="608" y="810"/>
                    <a:pt x="906" y="548"/>
                    <a:pt x="1299" y="417"/>
                  </a:cubicBezTo>
                  <a:cubicBezTo>
                    <a:pt x="1483" y="353"/>
                    <a:pt x="1677" y="323"/>
                    <a:pt x="1872" y="323"/>
                  </a:cubicBezTo>
                  <a:cubicBezTo>
                    <a:pt x="2117" y="323"/>
                    <a:pt x="2364" y="371"/>
                    <a:pt x="2596" y="464"/>
                  </a:cubicBezTo>
                  <a:cubicBezTo>
                    <a:pt x="2882" y="583"/>
                    <a:pt x="3132" y="762"/>
                    <a:pt x="3335" y="1000"/>
                  </a:cubicBezTo>
                  <a:cubicBezTo>
                    <a:pt x="3366" y="1037"/>
                    <a:pt x="3407" y="1055"/>
                    <a:pt x="3447" y="1055"/>
                  </a:cubicBezTo>
                  <a:cubicBezTo>
                    <a:pt x="3484" y="1055"/>
                    <a:pt x="3520" y="1040"/>
                    <a:pt x="3549" y="1012"/>
                  </a:cubicBezTo>
                  <a:cubicBezTo>
                    <a:pt x="3632" y="952"/>
                    <a:pt x="3632" y="845"/>
                    <a:pt x="3561" y="786"/>
                  </a:cubicBezTo>
                  <a:cubicBezTo>
                    <a:pt x="3346" y="512"/>
                    <a:pt x="3049" y="298"/>
                    <a:pt x="2704" y="167"/>
                  </a:cubicBezTo>
                  <a:cubicBezTo>
                    <a:pt x="2427" y="59"/>
                    <a:pt x="2136" y="0"/>
                    <a:pt x="1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065" name="Shape 13065"/>
        <p:cNvGrpSpPr/>
        <p:nvPr/>
      </p:nvGrpSpPr>
      <p:grpSpPr>
        <a:xfrm>
          <a:off x="0" y="0"/>
          <a:ext cx="0" cy="0"/>
          <a:chOff x="0" y="0"/>
          <a:chExt cx="0" cy="0"/>
        </a:xfrm>
      </p:grpSpPr>
      <p:sp>
        <p:nvSpPr>
          <p:cNvPr id="13066" name="Google Shape;13066;p68"/>
          <p:cNvSpPr txBox="1"/>
          <p:nvPr>
            <p:ph idx="4294967295" type="title"/>
          </p:nvPr>
        </p:nvSpPr>
        <p:spPr>
          <a:xfrm>
            <a:off x="1068100" y="933450"/>
            <a:ext cx="7047300" cy="482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Clr>
                <a:srgbClr val="000000"/>
              </a:buClr>
              <a:buSzPts val="1100"/>
              <a:buFont typeface="Arial"/>
              <a:buNone/>
            </a:pPr>
            <a:r>
              <a:rPr lang="en">
                <a:solidFill>
                  <a:srgbClr val="FFFFFF"/>
                </a:solidFill>
                <a:latin typeface="Arial"/>
                <a:ea typeface="Arial"/>
                <a:cs typeface="Arial"/>
                <a:sym typeface="Arial"/>
              </a:rPr>
              <a:t>SEO &amp; Marketing Icons</a:t>
            </a:r>
            <a:endParaRPr>
              <a:solidFill>
                <a:srgbClr val="FFFFFF"/>
              </a:solidFill>
              <a:latin typeface="Arial"/>
              <a:ea typeface="Arial"/>
              <a:cs typeface="Arial"/>
              <a:sym typeface="Arial"/>
            </a:endParaRPr>
          </a:p>
        </p:txBody>
      </p:sp>
      <p:sp>
        <p:nvSpPr>
          <p:cNvPr id="13067" name="Google Shape;13067;p68"/>
          <p:cNvSpPr/>
          <p:nvPr/>
        </p:nvSpPr>
        <p:spPr>
          <a:xfrm>
            <a:off x="2853797" y="3817349"/>
            <a:ext cx="345674" cy="346056"/>
          </a:xfrm>
          <a:custGeom>
            <a:rect b="b" l="l" r="r" t="t"/>
            <a:pathLst>
              <a:path extrusionOk="0" h="10872" w="10860">
                <a:moveTo>
                  <a:pt x="5430" y="1"/>
                </a:moveTo>
                <a:cubicBezTo>
                  <a:pt x="3990" y="1"/>
                  <a:pt x="2608" y="560"/>
                  <a:pt x="1596" y="1584"/>
                </a:cubicBezTo>
                <a:cubicBezTo>
                  <a:pt x="561" y="2620"/>
                  <a:pt x="1" y="3989"/>
                  <a:pt x="1" y="5430"/>
                </a:cubicBezTo>
                <a:cubicBezTo>
                  <a:pt x="1" y="6561"/>
                  <a:pt x="346" y="7645"/>
                  <a:pt x="1001" y="8573"/>
                </a:cubicBezTo>
                <a:cubicBezTo>
                  <a:pt x="1632" y="9466"/>
                  <a:pt x="2513" y="10145"/>
                  <a:pt x="3537" y="10538"/>
                </a:cubicBezTo>
                <a:cubicBezTo>
                  <a:pt x="3559" y="10544"/>
                  <a:pt x="3579" y="10547"/>
                  <a:pt x="3599" y="10547"/>
                </a:cubicBezTo>
                <a:cubicBezTo>
                  <a:pt x="3656" y="10547"/>
                  <a:pt x="3704" y="10522"/>
                  <a:pt x="3740" y="10478"/>
                </a:cubicBezTo>
                <a:cubicBezTo>
                  <a:pt x="3763" y="10443"/>
                  <a:pt x="3763" y="10395"/>
                  <a:pt x="3763" y="10371"/>
                </a:cubicBezTo>
                <a:lnTo>
                  <a:pt x="3763" y="7275"/>
                </a:lnTo>
                <a:cubicBezTo>
                  <a:pt x="3763" y="7180"/>
                  <a:pt x="3692" y="7097"/>
                  <a:pt x="3585" y="7097"/>
                </a:cubicBezTo>
                <a:lnTo>
                  <a:pt x="2156" y="7097"/>
                </a:lnTo>
                <a:lnTo>
                  <a:pt x="2156" y="5835"/>
                </a:lnTo>
                <a:lnTo>
                  <a:pt x="3585" y="5835"/>
                </a:lnTo>
                <a:cubicBezTo>
                  <a:pt x="3680" y="5835"/>
                  <a:pt x="3763" y="5751"/>
                  <a:pt x="3763" y="5656"/>
                </a:cubicBezTo>
                <a:lnTo>
                  <a:pt x="3763" y="5430"/>
                </a:lnTo>
                <a:cubicBezTo>
                  <a:pt x="3763" y="3942"/>
                  <a:pt x="5180" y="2632"/>
                  <a:pt x="6799" y="2632"/>
                </a:cubicBezTo>
                <a:lnTo>
                  <a:pt x="7550" y="2632"/>
                </a:lnTo>
                <a:lnTo>
                  <a:pt x="7550" y="3894"/>
                </a:lnTo>
                <a:lnTo>
                  <a:pt x="6799" y="3894"/>
                </a:lnTo>
                <a:cubicBezTo>
                  <a:pt x="6311" y="3894"/>
                  <a:pt x="5883" y="4025"/>
                  <a:pt x="5561" y="4287"/>
                </a:cubicBezTo>
                <a:cubicBezTo>
                  <a:pt x="5228" y="4561"/>
                  <a:pt x="5025" y="4966"/>
                  <a:pt x="5025" y="5430"/>
                </a:cubicBezTo>
                <a:lnTo>
                  <a:pt x="5025" y="5656"/>
                </a:lnTo>
                <a:cubicBezTo>
                  <a:pt x="5025" y="5740"/>
                  <a:pt x="5109" y="5835"/>
                  <a:pt x="5204" y="5835"/>
                </a:cubicBezTo>
                <a:lnTo>
                  <a:pt x="5883" y="5835"/>
                </a:lnTo>
                <a:cubicBezTo>
                  <a:pt x="5966" y="5835"/>
                  <a:pt x="6061" y="5751"/>
                  <a:pt x="6061" y="5656"/>
                </a:cubicBezTo>
                <a:cubicBezTo>
                  <a:pt x="6061" y="5561"/>
                  <a:pt x="5978" y="5478"/>
                  <a:pt x="5883" y="5478"/>
                </a:cubicBezTo>
                <a:lnTo>
                  <a:pt x="5371" y="5478"/>
                </a:lnTo>
                <a:lnTo>
                  <a:pt x="5371" y="5418"/>
                </a:lnTo>
                <a:cubicBezTo>
                  <a:pt x="5371" y="4525"/>
                  <a:pt x="6145" y="4204"/>
                  <a:pt x="6799" y="4204"/>
                </a:cubicBezTo>
                <a:lnTo>
                  <a:pt x="7704" y="4204"/>
                </a:lnTo>
                <a:cubicBezTo>
                  <a:pt x="7800" y="4204"/>
                  <a:pt x="7883" y="4132"/>
                  <a:pt x="7883" y="4025"/>
                </a:cubicBezTo>
                <a:lnTo>
                  <a:pt x="7883" y="2418"/>
                </a:lnTo>
                <a:cubicBezTo>
                  <a:pt x="7883" y="2334"/>
                  <a:pt x="7811" y="2239"/>
                  <a:pt x="7704" y="2239"/>
                </a:cubicBezTo>
                <a:lnTo>
                  <a:pt x="6799" y="2239"/>
                </a:lnTo>
                <a:cubicBezTo>
                  <a:pt x="5966" y="2239"/>
                  <a:pt x="5121" y="2572"/>
                  <a:pt x="4466" y="3156"/>
                </a:cubicBezTo>
                <a:cubicBezTo>
                  <a:pt x="3799" y="3763"/>
                  <a:pt x="3418" y="4549"/>
                  <a:pt x="3418" y="5382"/>
                </a:cubicBezTo>
                <a:lnTo>
                  <a:pt x="3418" y="5442"/>
                </a:lnTo>
                <a:lnTo>
                  <a:pt x="1989" y="5442"/>
                </a:lnTo>
                <a:cubicBezTo>
                  <a:pt x="1906" y="5442"/>
                  <a:pt x="1811" y="5513"/>
                  <a:pt x="1811" y="5620"/>
                </a:cubicBezTo>
                <a:lnTo>
                  <a:pt x="1811" y="7228"/>
                </a:lnTo>
                <a:cubicBezTo>
                  <a:pt x="1811" y="7323"/>
                  <a:pt x="1894" y="7406"/>
                  <a:pt x="1989" y="7406"/>
                </a:cubicBezTo>
                <a:lnTo>
                  <a:pt x="3418" y="7406"/>
                </a:lnTo>
                <a:lnTo>
                  <a:pt x="3418" y="10085"/>
                </a:lnTo>
                <a:cubicBezTo>
                  <a:pt x="1561" y="9300"/>
                  <a:pt x="346" y="7442"/>
                  <a:pt x="346" y="5418"/>
                </a:cubicBezTo>
                <a:cubicBezTo>
                  <a:pt x="346" y="2596"/>
                  <a:pt x="2620" y="322"/>
                  <a:pt x="5430" y="322"/>
                </a:cubicBezTo>
                <a:cubicBezTo>
                  <a:pt x="8228" y="322"/>
                  <a:pt x="10526" y="2620"/>
                  <a:pt x="10526" y="5418"/>
                </a:cubicBezTo>
                <a:cubicBezTo>
                  <a:pt x="10526" y="8228"/>
                  <a:pt x="8240" y="10502"/>
                  <a:pt x="5430" y="10502"/>
                </a:cubicBezTo>
                <a:lnTo>
                  <a:pt x="5371" y="10502"/>
                </a:lnTo>
                <a:lnTo>
                  <a:pt x="5371" y="7418"/>
                </a:lnTo>
                <a:lnTo>
                  <a:pt x="7728" y="7418"/>
                </a:lnTo>
                <a:cubicBezTo>
                  <a:pt x="7811" y="7418"/>
                  <a:pt x="7907" y="7347"/>
                  <a:pt x="7907" y="7240"/>
                </a:cubicBezTo>
                <a:lnTo>
                  <a:pt x="7907" y="5656"/>
                </a:lnTo>
                <a:cubicBezTo>
                  <a:pt x="7907" y="5561"/>
                  <a:pt x="7823" y="5478"/>
                  <a:pt x="7728" y="5478"/>
                </a:cubicBezTo>
                <a:lnTo>
                  <a:pt x="6728" y="5478"/>
                </a:lnTo>
                <a:cubicBezTo>
                  <a:pt x="6633" y="5478"/>
                  <a:pt x="6549" y="5549"/>
                  <a:pt x="6549" y="5656"/>
                </a:cubicBezTo>
                <a:cubicBezTo>
                  <a:pt x="6549" y="5740"/>
                  <a:pt x="6621" y="5835"/>
                  <a:pt x="6728" y="5835"/>
                </a:cubicBezTo>
                <a:lnTo>
                  <a:pt x="7561" y="5835"/>
                </a:lnTo>
                <a:lnTo>
                  <a:pt x="7561" y="7097"/>
                </a:lnTo>
                <a:lnTo>
                  <a:pt x="5204" y="7097"/>
                </a:lnTo>
                <a:cubicBezTo>
                  <a:pt x="5121" y="7097"/>
                  <a:pt x="5025" y="7168"/>
                  <a:pt x="5025" y="7275"/>
                </a:cubicBezTo>
                <a:lnTo>
                  <a:pt x="5025" y="10693"/>
                </a:lnTo>
                <a:cubicBezTo>
                  <a:pt x="5025" y="10788"/>
                  <a:pt x="5109" y="10859"/>
                  <a:pt x="5192" y="10871"/>
                </a:cubicBezTo>
                <a:lnTo>
                  <a:pt x="5430" y="10871"/>
                </a:lnTo>
                <a:cubicBezTo>
                  <a:pt x="6871" y="10871"/>
                  <a:pt x="8240" y="10312"/>
                  <a:pt x="9276" y="9288"/>
                </a:cubicBezTo>
                <a:cubicBezTo>
                  <a:pt x="10300" y="8252"/>
                  <a:pt x="10859" y="6883"/>
                  <a:pt x="10859" y="5442"/>
                </a:cubicBezTo>
                <a:cubicBezTo>
                  <a:pt x="10859" y="3989"/>
                  <a:pt x="10300" y="2620"/>
                  <a:pt x="9276"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068" name="Google Shape;13068;p68"/>
          <p:cNvGrpSpPr/>
          <p:nvPr/>
        </p:nvGrpSpPr>
        <p:grpSpPr>
          <a:xfrm>
            <a:off x="3303268" y="3817349"/>
            <a:ext cx="346056" cy="345674"/>
            <a:chOff x="3303268" y="3817349"/>
            <a:chExt cx="346056" cy="345674"/>
          </a:xfrm>
        </p:grpSpPr>
        <p:sp>
          <p:nvSpPr>
            <p:cNvPr id="13069" name="Google Shape;13069;p68"/>
            <p:cNvSpPr/>
            <p:nvPr/>
          </p:nvSpPr>
          <p:spPr>
            <a:xfrm>
              <a:off x="3303268" y="3817349"/>
              <a:ext cx="346056" cy="345674"/>
            </a:xfrm>
            <a:custGeom>
              <a:rect b="b" l="l" r="r" t="t"/>
              <a:pathLst>
                <a:path extrusionOk="0" h="10860" w="10872">
                  <a:moveTo>
                    <a:pt x="5418" y="334"/>
                  </a:moveTo>
                  <a:cubicBezTo>
                    <a:pt x="8228" y="334"/>
                    <a:pt x="10514" y="2608"/>
                    <a:pt x="10514" y="5430"/>
                  </a:cubicBezTo>
                  <a:cubicBezTo>
                    <a:pt x="10514" y="8240"/>
                    <a:pt x="8228" y="10514"/>
                    <a:pt x="5418" y="10514"/>
                  </a:cubicBezTo>
                  <a:cubicBezTo>
                    <a:pt x="2608" y="10514"/>
                    <a:pt x="334" y="8240"/>
                    <a:pt x="334" y="5430"/>
                  </a:cubicBezTo>
                  <a:cubicBezTo>
                    <a:pt x="334" y="2608"/>
                    <a:pt x="2608" y="334"/>
                    <a:pt x="5418"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3" y="10859"/>
                    <a:pt x="8252" y="10300"/>
                    <a:pt x="9276" y="9264"/>
                  </a:cubicBezTo>
                  <a:cubicBezTo>
                    <a:pt x="10300" y="8240"/>
                    <a:pt x="10871" y="6871"/>
                    <a:pt x="10871" y="5430"/>
                  </a:cubicBezTo>
                  <a:cubicBezTo>
                    <a:pt x="10871" y="3989"/>
                    <a:pt x="10300" y="2620"/>
                    <a:pt x="9276" y="1584"/>
                  </a:cubicBezTo>
                  <a:cubicBezTo>
                    <a:pt x="8252" y="560"/>
                    <a:pt x="6883"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0" name="Google Shape;13070;p68"/>
            <p:cNvSpPr/>
            <p:nvPr/>
          </p:nvSpPr>
          <p:spPr>
            <a:xfrm>
              <a:off x="3368074" y="3882537"/>
              <a:ext cx="215298" cy="215298"/>
            </a:xfrm>
            <a:custGeom>
              <a:rect b="b" l="l" r="r" t="t"/>
              <a:pathLst>
                <a:path extrusionOk="0" h="6764" w="6764">
                  <a:moveTo>
                    <a:pt x="5335" y="346"/>
                  </a:moveTo>
                  <a:cubicBezTo>
                    <a:pt x="5930" y="346"/>
                    <a:pt x="6418" y="834"/>
                    <a:pt x="6418" y="1429"/>
                  </a:cubicBezTo>
                  <a:lnTo>
                    <a:pt x="6418" y="5335"/>
                  </a:lnTo>
                  <a:cubicBezTo>
                    <a:pt x="6418" y="5930"/>
                    <a:pt x="5930" y="6418"/>
                    <a:pt x="5335" y="6418"/>
                  </a:cubicBezTo>
                  <a:lnTo>
                    <a:pt x="1429" y="6418"/>
                  </a:lnTo>
                  <a:cubicBezTo>
                    <a:pt x="834" y="6418"/>
                    <a:pt x="346" y="5930"/>
                    <a:pt x="346" y="5335"/>
                  </a:cubicBezTo>
                  <a:lnTo>
                    <a:pt x="346" y="1429"/>
                  </a:lnTo>
                  <a:cubicBezTo>
                    <a:pt x="346" y="834"/>
                    <a:pt x="834" y="346"/>
                    <a:pt x="1429" y="346"/>
                  </a:cubicBezTo>
                  <a:close/>
                  <a:moveTo>
                    <a:pt x="1429" y="1"/>
                  </a:moveTo>
                  <a:cubicBezTo>
                    <a:pt x="644" y="1"/>
                    <a:pt x="1" y="644"/>
                    <a:pt x="1" y="1429"/>
                  </a:cubicBezTo>
                  <a:lnTo>
                    <a:pt x="1" y="5335"/>
                  </a:lnTo>
                  <a:cubicBezTo>
                    <a:pt x="1" y="6120"/>
                    <a:pt x="644" y="6763"/>
                    <a:pt x="1429" y="6763"/>
                  </a:cubicBezTo>
                  <a:lnTo>
                    <a:pt x="5335" y="6763"/>
                  </a:lnTo>
                  <a:cubicBezTo>
                    <a:pt x="6121" y="6763"/>
                    <a:pt x="6763" y="6120"/>
                    <a:pt x="6763" y="5335"/>
                  </a:cubicBezTo>
                  <a:lnTo>
                    <a:pt x="6763" y="1429"/>
                  </a:lnTo>
                  <a:cubicBezTo>
                    <a:pt x="6763" y="644"/>
                    <a:pt x="6121"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1" name="Google Shape;13071;p68"/>
            <p:cNvSpPr/>
            <p:nvPr/>
          </p:nvSpPr>
          <p:spPr>
            <a:xfrm>
              <a:off x="3418143" y="3933656"/>
              <a:ext cx="114811" cy="112742"/>
            </a:xfrm>
            <a:custGeom>
              <a:rect b="b" l="l" r="r" t="t"/>
              <a:pathLst>
                <a:path extrusionOk="0" h="3542" w="3607">
                  <a:moveTo>
                    <a:pt x="1822" y="0"/>
                  </a:moveTo>
                  <a:cubicBezTo>
                    <a:pt x="812" y="0"/>
                    <a:pt x="1" y="851"/>
                    <a:pt x="59" y="1859"/>
                  </a:cubicBezTo>
                  <a:cubicBezTo>
                    <a:pt x="95" y="2776"/>
                    <a:pt x="833" y="3502"/>
                    <a:pt x="1726" y="3538"/>
                  </a:cubicBezTo>
                  <a:cubicBezTo>
                    <a:pt x="1764" y="3541"/>
                    <a:pt x="1802" y="3542"/>
                    <a:pt x="1840" y="3542"/>
                  </a:cubicBezTo>
                  <a:cubicBezTo>
                    <a:pt x="2178" y="3542"/>
                    <a:pt x="2494" y="3447"/>
                    <a:pt x="2762" y="3276"/>
                  </a:cubicBezTo>
                  <a:cubicBezTo>
                    <a:pt x="2857" y="3217"/>
                    <a:pt x="2869" y="3086"/>
                    <a:pt x="2797" y="3014"/>
                  </a:cubicBezTo>
                  <a:cubicBezTo>
                    <a:pt x="2761" y="2978"/>
                    <a:pt x="2711" y="2964"/>
                    <a:pt x="2664" y="2964"/>
                  </a:cubicBezTo>
                  <a:cubicBezTo>
                    <a:pt x="2634" y="2964"/>
                    <a:pt x="2606" y="2969"/>
                    <a:pt x="2583" y="2979"/>
                  </a:cubicBezTo>
                  <a:cubicBezTo>
                    <a:pt x="2380" y="3096"/>
                    <a:pt x="2149" y="3185"/>
                    <a:pt x="1897" y="3185"/>
                  </a:cubicBezTo>
                  <a:cubicBezTo>
                    <a:pt x="1868" y="3185"/>
                    <a:pt x="1839" y="3183"/>
                    <a:pt x="1809" y="3181"/>
                  </a:cubicBezTo>
                  <a:cubicBezTo>
                    <a:pt x="1023" y="3169"/>
                    <a:pt x="380" y="2514"/>
                    <a:pt x="392" y="1716"/>
                  </a:cubicBezTo>
                  <a:cubicBezTo>
                    <a:pt x="426" y="948"/>
                    <a:pt x="1028" y="330"/>
                    <a:pt x="1792" y="330"/>
                  </a:cubicBezTo>
                  <a:cubicBezTo>
                    <a:pt x="1833" y="330"/>
                    <a:pt x="1874" y="332"/>
                    <a:pt x="1916" y="335"/>
                  </a:cubicBezTo>
                  <a:cubicBezTo>
                    <a:pt x="2619" y="371"/>
                    <a:pt x="3190" y="943"/>
                    <a:pt x="3250" y="1633"/>
                  </a:cubicBezTo>
                  <a:cubicBezTo>
                    <a:pt x="3285" y="1919"/>
                    <a:pt x="3214" y="2193"/>
                    <a:pt x="3095" y="2431"/>
                  </a:cubicBezTo>
                  <a:cubicBezTo>
                    <a:pt x="3059" y="2490"/>
                    <a:pt x="3059" y="2574"/>
                    <a:pt x="3119" y="2633"/>
                  </a:cubicBezTo>
                  <a:cubicBezTo>
                    <a:pt x="3149" y="2663"/>
                    <a:pt x="3191" y="2678"/>
                    <a:pt x="3234" y="2678"/>
                  </a:cubicBezTo>
                  <a:cubicBezTo>
                    <a:pt x="3295" y="2678"/>
                    <a:pt x="3358" y="2648"/>
                    <a:pt x="3393" y="2586"/>
                  </a:cubicBezTo>
                  <a:cubicBezTo>
                    <a:pt x="3536" y="2324"/>
                    <a:pt x="3607" y="2014"/>
                    <a:pt x="3583" y="1669"/>
                  </a:cubicBezTo>
                  <a:cubicBezTo>
                    <a:pt x="3536" y="764"/>
                    <a:pt x="2797" y="50"/>
                    <a:pt x="1904" y="2"/>
                  </a:cubicBezTo>
                  <a:cubicBezTo>
                    <a:pt x="1877" y="1"/>
                    <a:pt x="1849" y="0"/>
                    <a:pt x="1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2" name="Google Shape;13072;p68"/>
            <p:cNvSpPr/>
            <p:nvPr/>
          </p:nvSpPr>
          <p:spPr>
            <a:xfrm>
              <a:off x="3519298" y="3910197"/>
              <a:ext cx="29570" cy="29220"/>
            </a:xfrm>
            <a:custGeom>
              <a:rect b="b" l="l" r="r" t="t"/>
              <a:pathLst>
                <a:path extrusionOk="0" h="918" w="929">
                  <a:moveTo>
                    <a:pt x="465" y="1"/>
                  </a:moveTo>
                  <a:cubicBezTo>
                    <a:pt x="203" y="1"/>
                    <a:pt x="0" y="203"/>
                    <a:pt x="0" y="453"/>
                  </a:cubicBezTo>
                  <a:cubicBezTo>
                    <a:pt x="0" y="715"/>
                    <a:pt x="203" y="918"/>
                    <a:pt x="465" y="918"/>
                  </a:cubicBezTo>
                  <a:cubicBezTo>
                    <a:pt x="715" y="918"/>
                    <a:pt x="929" y="715"/>
                    <a:pt x="929" y="453"/>
                  </a:cubicBezTo>
                  <a:cubicBezTo>
                    <a:pt x="929" y="203"/>
                    <a:pt x="715" y="1"/>
                    <a:pt x="4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3" name="Google Shape;13073;p68"/>
          <p:cNvGrpSpPr/>
          <p:nvPr/>
        </p:nvGrpSpPr>
        <p:grpSpPr>
          <a:xfrm>
            <a:off x="3752358" y="3817349"/>
            <a:ext cx="346056" cy="345674"/>
            <a:chOff x="3752358" y="3817349"/>
            <a:chExt cx="346056" cy="345674"/>
          </a:xfrm>
        </p:grpSpPr>
        <p:sp>
          <p:nvSpPr>
            <p:cNvPr id="13074" name="Google Shape;13074;p68"/>
            <p:cNvSpPr/>
            <p:nvPr/>
          </p:nvSpPr>
          <p:spPr>
            <a:xfrm>
              <a:off x="3752358" y="3817349"/>
              <a:ext cx="346056" cy="345674"/>
            </a:xfrm>
            <a:custGeom>
              <a:rect b="b" l="l" r="r" t="t"/>
              <a:pathLst>
                <a:path extrusionOk="0" h="10860" w="10872">
                  <a:moveTo>
                    <a:pt x="5430" y="334"/>
                  </a:moveTo>
                  <a:cubicBezTo>
                    <a:pt x="8252" y="334"/>
                    <a:pt x="10526" y="2608"/>
                    <a:pt x="10526" y="5430"/>
                  </a:cubicBezTo>
                  <a:cubicBezTo>
                    <a:pt x="10526" y="8240"/>
                    <a:pt x="8228"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300" y="8240"/>
                    <a:pt x="10871" y="6871"/>
                    <a:pt x="10871" y="5430"/>
                  </a:cubicBezTo>
                  <a:cubicBezTo>
                    <a:pt x="10871" y="3989"/>
                    <a:pt x="10300"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5" name="Google Shape;13075;p68"/>
            <p:cNvSpPr/>
            <p:nvPr/>
          </p:nvSpPr>
          <p:spPr>
            <a:xfrm>
              <a:off x="3831933" y="3955682"/>
              <a:ext cx="47809" cy="120540"/>
            </a:xfrm>
            <a:custGeom>
              <a:rect b="b" l="l" r="r" t="t"/>
              <a:pathLst>
                <a:path extrusionOk="0" h="3787" w="1502">
                  <a:moveTo>
                    <a:pt x="1168" y="346"/>
                  </a:moveTo>
                  <a:lnTo>
                    <a:pt x="1168" y="3430"/>
                  </a:lnTo>
                  <a:lnTo>
                    <a:pt x="358" y="3430"/>
                  </a:lnTo>
                  <a:lnTo>
                    <a:pt x="358" y="346"/>
                  </a:lnTo>
                  <a:close/>
                  <a:moveTo>
                    <a:pt x="180" y="1"/>
                  </a:moveTo>
                  <a:cubicBezTo>
                    <a:pt x="96" y="1"/>
                    <a:pt x="1" y="72"/>
                    <a:pt x="1" y="179"/>
                  </a:cubicBezTo>
                  <a:lnTo>
                    <a:pt x="1" y="3608"/>
                  </a:lnTo>
                  <a:cubicBezTo>
                    <a:pt x="1" y="3703"/>
                    <a:pt x="72" y="3787"/>
                    <a:pt x="180" y="3787"/>
                  </a:cubicBezTo>
                  <a:lnTo>
                    <a:pt x="1323" y="3787"/>
                  </a:lnTo>
                  <a:cubicBezTo>
                    <a:pt x="1418" y="3787"/>
                    <a:pt x="1501" y="3715"/>
                    <a:pt x="1501" y="3608"/>
                  </a:cubicBezTo>
                  <a:lnTo>
                    <a:pt x="1501" y="179"/>
                  </a:lnTo>
                  <a:cubicBezTo>
                    <a:pt x="1501" y="72"/>
                    <a:pt x="1430" y="1"/>
                    <a:pt x="1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6" name="Google Shape;13076;p68"/>
            <p:cNvSpPr/>
            <p:nvPr/>
          </p:nvSpPr>
          <p:spPr>
            <a:xfrm>
              <a:off x="3824739" y="3890112"/>
              <a:ext cx="55002" cy="55002"/>
            </a:xfrm>
            <a:custGeom>
              <a:rect b="b" l="l" r="r" t="t"/>
              <a:pathLst>
                <a:path extrusionOk="0" h="1728" w="1728">
                  <a:moveTo>
                    <a:pt x="870" y="334"/>
                  </a:moveTo>
                  <a:cubicBezTo>
                    <a:pt x="1156" y="334"/>
                    <a:pt x="1394" y="572"/>
                    <a:pt x="1394" y="846"/>
                  </a:cubicBezTo>
                  <a:cubicBezTo>
                    <a:pt x="1394" y="1132"/>
                    <a:pt x="1156" y="1370"/>
                    <a:pt x="870" y="1370"/>
                  </a:cubicBezTo>
                  <a:cubicBezTo>
                    <a:pt x="584" y="1370"/>
                    <a:pt x="346" y="1132"/>
                    <a:pt x="346" y="846"/>
                  </a:cubicBezTo>
                  <a:cubicBezTo>
                    <a:pt x="346" y="572"/>
                    <a:pt x="584" y="334"/>
                    <a:pt x="870" y="334"/>
                  </a:cubicBezTo>
                  <a:close/>
                  <a:moveTo>
                    <a:pt x="870" y="1"/>
                  </a:moveTo>
                  <a:cubicBezTo>
                    <a:pt x="394" y="1"/>
                    <a:pt x="1" y="394"/>
                    <a:pt x="1" y="870"/>
                  </a:cubicBezTo>
                  <a:cubicBezTo>
                    <a:pt x="1" y="1346"/>
                    <a:pt x="394" y="1727"/>
                    <a:pt x="870" y="1727"/>
                  </a:cubicBezTo>
                  <a:cubicBezTo>
                    <a:pt x="1346" y="1727"/>
                    <a:pt x="1727" y="1334"/>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77" name="Google Shape;13077;p68"/>
            <p:cNvSpPr/>
            <p:nvPr/>
          </p:nvSpPr>
          <p:spPr>
            <a:xfrm>
              <a:off x="3904696" y="3955682"/>
              <a:ext cx="128148" cy="120540"/>
            </a:xfrm>
            <a:custGeom>
              <a:rect b="b" l="l" r="r" t="t"/>
              <a:pathLst>
                <a:path extrusionOk="0" h="3787" w="4026">
                  <a:moveTo>
                    <a:pt x="191" y="1"/>
                  </a:moveTo>
                  <a:cubicBezTo>
                    <a:pt x="96" y="1"/>
                    <a:pt x="1" y="72"/>
                    <a:pt x="1" y="179"/>
                  </a:cubicBezTo>
                  <a:lnTo>
                    <a:pt x="1" y="3608"/>
                  </a:lnTo>
                  <a:cubicBezTo>
                    <a:pt x="1" y="3703"/>
                    <a:pt x="84" y="3787"/>
                    <a:pt x="191" y="3787"/>
                  </a:cubicBezTo>
                  <a:lnTo>
                    <a:pt x="1334" y="3787"/>
                  </a:lnTo>
                  <a:cubicBezTo>
                    <a:pt x="1418" y="3787"/>
                    <a:pt x="1513" y="3715"/>
                    <a:pt x="1513" y="3608"/>
                  </a:cubicBezTo>
                  <a:lnTo>
                    <a:pt x="1513" y="2382"/>
                  </a:lnTo>
                  <a:cubicBezTo>
                    <a:pt x="1513" y="1977"/>
                    <a:pt x="1596" y="1501"/>
                    <a:pt x="2037" y="1501"/>
                  </a:cubicBezTo>
                  <a:cubicBezTo>
                    <a:pt x="2347" y="1501"/>
                    <a:pt x="2477" y="1763"/>
                    <a:pt x="2525" y="2060"/>
                  </a:cubicBezTo>
                  <a:cubicBezTo>
                    <a:pt x="2537" y="2156"/>
                    <a:pt x="2608" y="2215"/>
                    <a:pt x="2692" y="2215"/>
                  </a:cubicBezTo>
                  <a:cubicBezTo>
                    <a:pt x="2787" y="2215"/>
                    <a:pt x="2870" y="2120"/>
                    <a:pt x="2847" y="2025"/>
                  </a:cubicBezTo>
                  <a:cubicBezTo>
                    <a:pt x="2763" y="1465"/>
                    <a:pt x="2477" y="1155"/>
                    <a:pt x="2013" y="1155"/>
                  </a:cubicBezTo>
                  <a:cubicBezTo>
                    <a:pt x="1465" y="1155"/>
                    <a:pt x="1156" y="1608"/>
                    <a:pt x="1156" y="2382"/>
                  </a:cubicBezTo>
                  <a:lnTo>
                    <a:pt x="1156" y="3430"/>
                  </a:lnTo>
                  <a:lnTo>
                    <a:pt x="346" y="3430"/>
                  </a:lnTo>
                  <a:lnTo>
                    <a:pt x="346" y="358"/>
                  </a:lnTo>
                  <a:lnTo>
                    <a:pt x="918" y="358"/>
                  </a:lnTo>
                  <a:lnTo>
                    <a:pt x="918" y="572"/>
                  </a:lnTo>
                  <a:cubicBezTo>
                    <a:pt x="918" y="632"/>
                    <a:pt x="930" y="679"/>
                    <a:pt x="977" y="715"/>
                  </a:cubicBezTo>
                  <a:cubicBezTo>
                    <a:pt x="1007" y="733"/>
                    <a:pt x="1043" y="742"/>
                    <a:pt x="1078" y="742"/>
                  </a:cubicBezTo>
                  <a:cubicBezTo>
                    <a:pt x="1114" y="742"/>
                    <a:pt x="1150" y="733"/>
                    <a:pt x="1180" y="715"/>
                  </a:cubicBezTo>
                  <a:cubicBezTo>
                    <a:pt x="1477" y="477"/>
                    <a:pt x="1835" y="358"/>
                    <a:pt x="2227" y="358"/>
                  </a:cubicBezTo>
                  <a:cubicBezTo>
                    <a:pt x="3204" y="358"/>
                    <a:pt x="3656" y="1191"/>
                    <a:pt x="3656" y="2001"/>
                  </a:cubicBezTo>
                  <a:lnTo>
                    <a:pt x="3656" y="3430"/>
                  </a:lnTo>
                  <a:lnTo>
                    <a:pt x="2847" y="3430"/>
                  </a:lnTo>
                  <a:lnTo>
                    <a:pt x="2847" y="2870"/>
                  </a:lnTo>
                  <a:cubicBezTo>
                    <a:pt x="2847" y="2775"/>
                    <a:pt x="2775" y="2703"/>
                    <a:pt x="2692" y="2703"/>
                  </a:cubicBezTo>
                  <a:cubicBezTo>
                    <a:pt x="2597" y="2703"/>
                    <a:pt x="2525" y="2775"/>
                    <a:pt x="2525" y="2870"/>
                  </a:cubicBezTo>
                  <a:lnTo>
                    <a:pt x="2525" y="3596"/>
                  </a:lnTo>
                  <a:cubicBezTo>
                    <a:pt x="2525" y="3691"/>
                    <a:pt x="2597" y="3775"/>
                    <a:pt x="2704" y="3775"/>
                  </a:cubicBezTo>
                  <a:lnTo>
                    <a:pt x="3847" y="3775"/>
                  </a:lnTo>
                  <a:cubicBezTo>
                    <a:pt x="3942" y="3775"/>
                    <a:pt x="4025" y="3703"/>
                    <a:pt x="4025" y="3596"/>
                  </a:cubicBezTo>
                  <a:lnTo>
                    <a:pt x="4025" y="1989"/>
                  </a:lnTo>
                  <a:cubicBezTo>
                    <a:pt x="4025" y="810"/>
                    <a:pt x="3299" y="1"/>
                    <a:pt x="2239" y="1"/>
                  </a:cubicBezTo>
                  <a:cubicBezTo>
                    <a:pt x="1894" y="1"/>
                    <a:pt x="1573" y="84"/>
                    <a:pt x="1275" y="251"/>
                  </a:cubicBezTo>
                  <a:lnTo>
                    <a:pt x="1275" y="179"/>
                  </a:lnTo>
                  <a:cubicBezTo>
                    <a:pt x="1275" y="84"/>
                    <a:pt x="1204"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78" name="Google Shape;13078;p68"/>
          <p:cNvGrpSpPr/>
          <p:nvPr/>
        </p:nvGrpSpPr>
        <p:grpSpPr>
          <a:xfrm>
            <a:off x="5100008" y="3817349"/>
            <a:ext cx="346024" cy="345674"/>
            <a:chOff x="5100008" y="3817349"/>
            <a:chExt cx="346024" cy="345674"/>
          </a:xfrm>
        </p:grpSpPr>
        <p:sp>
          <p:nvSpPr>
            <p:cNvPr id="13079" name="Google Shape;13079;p68"/>
            <p:cNvSpPr/>
            <p:nvPr/>
          </p:nvSpPr>
          <p:spPr>
            <a:xfrm>
              <a:off x="5100008" y="3817349"/>
              <a:ext cx="346024" cy="345674"/>
            </a:xfrm>
            <a:custGeom>
              <a:rect b="b" l="l" r="r" t="t"/>
              <a:pathLst>
                <a:path extrusionOk="0" h="10860" w="10871">
                  <a:moveTo>
                    <a:pt x="5441" y="334"/>
                  </a:moveTo>
                  <a:cubicBezTo>
                    <a:pt x="8251" y="334"/>
                    <a:pt x="10525" y="2608"/>
                    <a:pt x="10525" y="5430"/>
                  </a:cubicBezTo>
                  <a:cubicBezTo>
                    <a:pt x="10525" y="8240"/>
                    <a:pt x="8251" y="10514"/>
                    <a:pt x="5441" y="10514"/>
                  </a:cubicBezTo>
                  <a:cubicBezTo>
                    <a:pt x="2620" y="10514"/>
                    <a:pt x="346" y="8240"/>
                    <a:pt x="346" y="5430"/>
                  </a:cubicBezTo>
                  <a:cubicBezTo>
                    <a:pt x="346" y="2608"/>
                    <a:pt x="2620" y="334"/>
                    <a:pt x="5441" y="334"/>
                  </a:cubicBezTo>
                  <a:close/>
                  <a:moveTo>
                    <a:pt x="5441" y="1"/>
                  </a:moveTo>
                  <a:cubicBezTo>
                    <a:pt x="3989" y="1"/>
                    <a:pt x="2620" y="560"/>
                    <a:pt x="1596" y="1584"/>
                  </a:cubicBezTo>
                  <a:cubicBezTo>
                    <a:pt x="572" y="2620"/>
                    <a:pt x="0" y="3989"/>
                    <a:pt x="0" y="5430"/>
                  </a:cubicBezTo>
                  <a:cubicBezTo>
                    <a:pt x="0" y="6871"/>
                    <a:pt x="572" y="8240"/>
                    <a:pt x="1596" y="9264"/>
                  </a:cubicBezTo>
                  <a:cubicBezTo>
                    <a:pt x="2620" y="10300"/>
                    <a:pt x="3989" y="10859"/>
                    <a:pt x="5441"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0" name="Google Shape;13080;p68"/>
            <p:cNvSpPr/>
            <p:nvPr/>
          </p:nvSpPr>
          <p:spPr>
            <a:xfrm>
              <a:off x="5150777" y="3867767"/>
              <a:ext cx="244486" cy="243690"/>
            </a:xfrm>
            <a:custGeom>
              <a:rect b="b" l="l" r="r" t="t"/>
              <a:pathLst>
                <a:path extrusionOk="0" h="7656" w="7681">
                  <a:moveTo>
                    <a:pt x="3823" y="0"/>
                  </a:moveTo>
                  <a:cubicBezTo>
                    <a:pt x="1715" y="0"/>
                    <a:pt x="1" y="1715"/>
                    <a:pt x="1" y="3834"/>
                  </a:cubicBezTo>
                  <a:cubicBezTo>
                    <a:pt x="1" y="4429"/>
                    <a:pt x="132" y="5001"/>
                    <a:pt x="406" y="5537"/>
                  </a:cubicBezTo>
                  <a:lnTo>
                    <a:pt x="13" y="6513"/>
                  </a:lnTo>
                  <a:cubicBezTo>
                    <a:pt x="1" y="6537"/>
                    <a:pt x="1" y="6584"/>
                    <a:pt x="1" y="6632"/>
                  </a:cubicBezTo>
                  <a:cubicBezTo>
                    <a:pt x="13" y="6703"/>
                    <a:pt x="96" y="6751"/>
                    <a:pt x="167" y="6751"/>
                  </a:cubicBezTo>
                  <a:lnTo>
                    <a:pt x="1346" y="6751"/>
                  </a:lnTo>
                  <a:cubicBezTo>
                    <a:pt x="2037" y="7346"/>
                    <a:pt x="2918" y="7656"/>
                    <a:pt x="3823" y="7656"/>
                  </a:cubicBezTo>
                  <a:cubicBezTo>
                    <a:pt x="5942" y="7656"/>
                    <a:pt x="7656" y="5941"/>
                    <a:pt x="7656" y="3834"/>
                  </a:cubicBezTo>
                  <a:cubicBezTo>
                    <a:pt x="7680" y="2382"/>
                    <a:pt x="6847" y="1108"/>
                    <a:pt x="5644" y="465"/>
                  </a:cubicBezTo>
                  <a:cubicBezTo>
                    <a:pt x="5616" y="450"/>
                    <a:pt x="5586" y="444"/>
                    <a:pt x="5558" y="444"/>
                  </a:cubicBezTo>
                  <a:cubicBezTo>
                    <a:pt x="5470" y="444"/>
                    <a:pt x="5394" y="511"/>
                    <a:pt x="5394" y="619"/>
                  </a:cubicBezTo>
                  <a:cubicBezTo>
                    <a:pt x="5394" y="679"/>
                    <a:pt x="5418" y="727"/>
                    <a:pt x="5478" y="762"/>
                  </a:cubicBezTo>
                  <a:cubicBezTo>
                    <a:pt x="6585" y="1358"/>
                    <a:pt x="7323" y="2501"/>
                    <a:pt x="7323" y="3846"/>
                  </a:cubicBezTo>
                  <a:cubicBezTo>
                    <a:pt x="7323" y="5763"/>
                    <a:pt x="5763" y="7323"/>
                    <a:pt x="3846" y="7323"/>
                  </a:cubicBezTo>
                  <a:cubicBezTo>
                    <a:pt x="2989" y="7323"/>
                    <a:pt x="2168" y="7013"/>
                    <a:pt x="1537" y="6453"/>
                  </a:cubicBezTo>
                  <a:cubicBezTo>
                    <a:pt x="1501" y="6418"/>
                    <a:pt x="1465" y="6406"/>
                    <a:pt x="1418" y="6406"/>
                  </a:cubicBezTo>
                  <a:lnTo>
                    <a:pt x="429" y="6406"/>
                  </a:lnTo>
                  <a:lnTo>
                    <a:pt x="763" y="5596"/>
                  </a:lnTo>
                  <a:cubicBezTo>
                    <a:pt x="775" y="5560"/>
                    <a:pt x="775" y="5501"/>
                    <a:pt x="763" y="5453"/>
                  </a:cubicBezTo>
                  <a:cubicBezTo>
                    <a:pt x="489" y="4965"/>
                    <a:pt x="358" y="4394"/>
                    <a:pt x="358" y="3834"/>
                  </a:cubicBezTo>
                  <a:cubicBezTo>
                    <a:pt x="358" y="1905"/>
                    <a:pt x="1918" y="346"/>
                    <a:pt x="3846" y="346"/>
                  </a:cubicBezTo>
                  <a:cubicBezTo>
                    <a:pt x="4144" y="346"/>
                    <a:pt x="4418" y="381"/>
                    <a:pt x="4692" y="453"/>
                  </a:cubicBezTo>
                  <a:cubicBezTo>
                    <a:pt x="4704" y="455"/>
                    <a:pt x="4717" y="457"/>
                    <a:pt x="4729" y="457"/>
                  </a:cubicBezTo>
                  <a:cubicBezTo>
                    <a:pt x="4820" y="457"/>
                    <a:pt x="4894" y="381"/>
                    <a:pt x="4894" y="286"/>
                  </a:cubicBezTo>
                  <a:cubicBezTo>
                    <a:pt x="4894" y="215"/>
                    <a:pt x="4835" y="143"/>
                    <a:pt x="4763" y="119"/>
                  </a:cubicBezTo>
                  <a:cubicBezTo>
                    <a:pt x="4466" y="48"/>
                    <a:pt x="4156" y="0"/>
                    <a:pt x="3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1" name="Google Shape;13081;p68"/>
            <p:cNvSpPr/>
            <p:nvPr/>
          </p:nvSpPr>
          <p:spPr>
            <a:xfrm>
              <a:off x="5201960" y="3941167"/>
              <a:ext cx="135691" cy="91097"/>
            </a:xfrm>
            <a:custGeom>
              <a:rect b="b" l="l" r="r" t="t"/>
              <a:pathLst>
                <a:path extrusionOk="0" h="2862" w="4263">
                  <a:moveTo>
                    <a:pt x="4077" y="0"/>
                  </a:moveTo>
                  <a:cubicBezTo>
                    <a:pt x="4039" y="0"/>
                    <a:pt x="4000" y="12"/>
                    <a:pt x="3965" y="40"/>
                  </a:cubicBezTo>
                  <a:lnTo>
                    <a:pt x="2869" y="909"/>
                  </a:lnTo>
                  <a:lnTo>
                    <a:pt x="881" y="909"/>
                  </a:lnTo>
                  <a:cubicBezTo>
                    <a:pt x="810" y="909"/>
                    <a:pt x="750" y="957"/>
                    <a:pt x="714" y="1016"/>
                  </a:cubicBezTo>
                  <a:lnTo>
                    <a:pt x="36" y="2623"/>
                  </a:lnTo>
                  <a:cubicBezTo>
                    <a:pt x="0" y="2695"/>
                    <a:pt x="12" y="2778"/>
                    <a:pt x="72" y="2814"/>
                  </a:cubicBezTo>
                  <a:cubicBezTo>
                    <a:pt x="107" y="2850"/>
                    <a:pt x="155" y="2862"/>
                    <a:pt x="191" y="2862"/>
                  </a:cubicBezTo>
                  <a:cubicBezTo>
                    <a:pt x="226" y="2862"/>
                    <a:pt x="250" y="2850"/>
                    <a:pt x="286" y="2826"/>
                  </a:cubicBezTo>
                  <a:lnTo>
                    <a:pt x="1381" y="2171"/>
                  </a:lnTo>
                  <a:lnTo>
                    <a:pt x="1857" y="2171"/>
                  </a:lnTo>
                  <a:cubicBezTo>
                    <a:pt x="1953" y="2171"/>
                    <a:pt x="2036" y="2100"/>
                    <a:pt x="2036" y="1992"/>
                  </a:cubicBezTo>
                  <a:cubicBezTo>
                    <a:pt x="2036" y="1909"/>
                    <a:pt x="1965" y="1814"/>
                    <a:pt x="1857" y="1814"/>
                  </a:cubicBezTo>
                  <a:lnTo>
                    <a:pt x="1345" y="1814"/>
                  </a:lnTo>
                  <a:cubicBezTo>
                    <a:pt x="1310" y="1814"/>
                    <a:pt x="1286" y="1838"/>
                    <a:pt x="1250" y="1850"/>
                  </a:cubicBezTo>
                  <a:lnTo>
                    <a:pt x="572" y="2266"/>
                  </a:lnTo>
                  <a:lnTo>
                    <a:pt x="1000" y="1254"/>
                  </a:lnTo>
                  <a:lnTo>
                    <a:pt x="2953" y="1254"/>
                  </a:lnTo>
                  <a:cubicBezTo>
                    <a:pt x="2989" y="1254"/>
                    <a:pt x="3024" y="1242"/>
                    <a:pt x="3048" y="1207"/>
                  </a:cubicBezTo>
                  <a:lnTo>
                    <a:pt x="3584" y="778"/>
                  </a:lnTo>
                  <a:lnTo>
                    <a:pt x="3072" y="1814"/>
                  </a:lnTo>
                  <a:lnTo>
                    <a:pt x="2691" y="1814"/>
                  </a:lnTo>
                  <a:cubicBezTo>
                    <a:pt x="2608" y="1814"/>
                    <a:pt x="2512" y="1897"/>
                    <a:pt x="2512" y="1992"/>
                  </a:cubicBezTo>
                  <a:cubicBezTo>
                    <a:pt x="2512" y="2088"/>
                    <a:pt x="2596" y="2183"/>
                    <a:pt x="2691" y="2183"/>
                  </a:cubicBezTo>
                  <a:lnTo>
                    <a:pt x="3167" y="2183"/>
                  </a:lnTo>
                  <a:cubicBezTo>
                    <a:pt x="3227" y="2183"/>
                    <a:pt x="3286" y="2147"/>
                    <a:pt x="3322" y="2088"/>
                  </a:cubicBezTo>
                  <a:lnTo>
                    <a:pt x="4227" y="254"/>
                  </a:lnTo>
                  <a:cubicBezTo>
                    <a:pt x="4263" y="171"/>
                    <a:pt x="4227" y="64"/>
                    <a:pt x="4155" y="16"/>
                  </a:cubicBezTo>
                  <a:cubicBezTo>
                    <a:pt x="4131" y="6"/>
                    <a:pt x="4104" y="0"/>
                    <a:pt x="40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2" name="Google Shape;13082;p68"/>
          <p:cNvGrpSpPr/>
          <p:nvPr/>
        </p:nvGrpSpPr>
        <p:grpSpPr>
          <a:xfrm>
            <a:off x="5998919" y="3817349"/>
            <a:ext cx="345674" cy="345674"/>
            <a:chOff x="5998919" y="3817349"/>
            <a:chExt cx="345674" cy="345674"/>
          </a:xfrm>
        </p:grpSpPr>
        <p:sp>
          <p:nvSpPr>
            <p:cNvPr id="13083" name="Google Shape;13083;p68"/>
            <p:cNvSpPr/>
            <p:nvPr/>
          </p:nvSpPr>
          <p:spPr>
            <a:xfrm>
              <a:off x="5998919" y="3817349"/>
              <a:ext cx="345674" cy="345674"/>
            </a:xfrm>
            <a:custGeom>
              <a:rect b="b" l="l" r="r" t="t"/>
              <a:pathLst>
                <a:path extrusionOk="0" h="10860" w="10860">
                  <a:moveTo>
                    <a:pt x="5430" y="334"/>
                  </a:moveTo>
                  <a:cubicBezTo>
                    <a:pt x="8240" y="334"/>
                    <a:pt x="10514" y="2608"/>
                    <a:pt x="10514" y="5430"/>
                  </a:cubicBezTo>
                  <a:cubicBezTo>
                    <a:pt x="10514" y="8240"/>
                    <a:pt x="8240" y="10514"/>
                    <a:pt x="5430" y="10514"/>
                  </a:cubicBezTo>
                  <a:cubicBezTo>
                    <a:pt x="2608" y="10514"/>
                    <a:pt x="334" y="8240"/>
                    <a:pt x="334" y="5430"/>
                  </a:cubicBezTo>
                  <a:cubicBezTo>
                    <a:pt x="334" y="2608"/>
                    <a:pt x="2608" y="334"/>
                    <a:pt x="5430" y="334"/>
                  </a:cubicBezTo>
                  <a:close/>
                  <a:moveTo>
                    <a:pt x="5430" y="1"/>
                  </a:moveTo>
                  <a:cubicBezTo>
                    <a:pt x="3990" y="1"/>
                    <a:pt x="2608" y="560"/>
                    <a:pt x="1584" y="1584"/>
                  </a:cubicBezTo>
                  <a:cubicBezTo>
                    <a:pt x="561" y="2620"/>
                    <a:pt x="1" y="3989"/>
                    <a:pt x="1" y="5430"/>
                  </a:cubicBezTo>
                  <a:cubicBezTo>
                    <a:pt x="1" y="6871"/>
                    <a:pt x="561" y="8240"/>
                    <a:pt x="1584" y="9264"/>
                  </a:cubicBezTo>
                  <a:cubicBezTo>
                    <a:pt x="2620" y="10300"/>
                    <a:pt x="3990" y="10859"/>
                    <a:pt x="5430" y="10859"/>
                  </a:cubicBezTo>
                  <a:cubicBezTo>
                    <a:pt x="6871" y="10859"/>
                    <a:pt x="8240" y="10300"/>
                    <a:pt x="9264" y="9264"/>
                  </a:cubicBezTo>
                  <a:cubicBezTo>
                    <a:pt x="10300" y="8240"/>
                    <a:pt x="10859" y="6871"/>
                    <a:pt x="10859" y="5430"/>
                  </a:cubicBezTo>
                  <a:cubicBezTo>
                    <a:pt x="10859" y="3989"/>
                    <a:pt x="10300" y="2620"/>
                    <a:pt x="9264" y="1584"/>
                  </a:cubicBezTo>
                  <a:cubicBezTo>
                    <a:pt x="8240" y="560"/>
                    <a:pt x="6871"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4" name="Google Shape;13084;p68"/>
            <p:cNvSpPr/>
            <p:nvPr/>
          </p:nvSpPr>
          <p:spPr>
            <a:xfrm>
              <a:off x="6051980" y="3874579"/>
              <a:ext cx="240698" cy="231595"/>
            </a:xfrm>
            <a:custGeom>
              <a:rect b="b" l="l" r="r" t="t"/>
              <a:pathLst>
                <a:path extrusionOk="0" h="7276" w="7562">
                  <a:moveTo>
                    <a:pt x="1680" y="1"/>
                  </a:moveTo>
                  <a:cubicBezTo>
                    <a:pt x="1263" y="1"/>
                    <a:pt x="870" y="167"/>
                    <a:pt x="596" y="441"/>
                  </a:cubicBezTo>
                  <a:cubicBezTo>
                    <a:pt x="1" y="1036"/>
                    <a:pt x="1" y="2013"/>
                    <a:pt x="572" y="2608"/>
                  </a:cubicBezTo>
                  <a:cubicBezTo>
                    <a:pt x="477" y="2930"/>
                    <a:pt x="418" y="3275"/>
                    <a:pt x="418" y="3632"/>
                  </a:cubicBezTo>
                  <a:cubicBezTo>
                    <a:pt x="418" y="5489"/>
                    <a:pt x="1930" y="7013"/>
                    <a:pt x="3787" y="7013"/>
                  </a:cubicBezTo>
                  <a:cubicBezTo>
                    <a:pt x="4144" y="7013"/>
                    <a:pt x="4489" y="6954"/>
                    <a:pt x="4823" y="6847"/>
                  </a:cubicBezTo>
                  <a:cubicBezTo>
                    <a:pt x="5097" y="7132"/>
                    <a:pt x="5490" y="7275"/>
                    <a:pt x="5894" y="7275"/>
                  </a:cubicBezTo>
                  <a:cubicBezTo>
                    <a:pt x="6311" y="7275"/>
                    <a:pt x="6692" y="7109"/>
                    <a:pt x="6978" y="6835"/>
                  </a:cubicBezTo>
                  <a:cubicBezTo>
                    <a:pt x="7561" y="6239"/>
                    <a:pt x="7561" y="5263"/>
                    <a:pt x="6978" y="4656"/>
                  </a:cubicBezTo>
                  <a:cubicBezTo>
                    <a:pt x="7037" y="4454"/>
                    <a:pt x="7085" y="4239"/>
                    <a:pt x="7109" y="4013"/>
                  </a:cubicBezTo>
                  <a:cubicBezTo>
                    <a:pt x="7121" y="3918"/>
                    <a:pt x="7037" y="3822"/>
                    <a:pt x="6942" y="3822"/>
                  </a:cubicBezTo>
                  <a:cubicBezTo>
                    <a:pt x="6859" y="3822"/>
                    <a:pt x="6787" y="3882"/>
                    <a:pt x="6787" y="3977"/>
                  </a:cubicBezTo>
                  <a:cubicBezTo>
                    <a:pt x="6752" y="4192"/>
                    <a:pt x="6704" y="4418"/>
                    <a:pt x="6633" y="4632"/>
                  </a:cubicBezTo>
                  <a:cubicBezTo>
                    <a:pt x="6609" y="4692"/>
                    <a:pt x="6633" y="4763"/>
                    <a:pt x="6680" y="4811"/>
                  </a:cubicBezTo>
                  <a:lnTo>
                    <a:pt x="6740" y="4870"/>
                  </a:lnTo>
                  <a:cubicBezTo>
                    <a:pt x="7204" y="5323"/>
                    <a:pt x="7204" y="6097"/>
                    <a:pt x="6740" y="6561"/>
                  </a:cubicBezTo>
                  <a:cubicBezTo>
                    <a:pt x="6514" y="6787"/>
                    <a:pt x="6204" y="6918"/>
                    <a:pt x="5894" y="6918"/>
                  </a:cubicBezTo>
                  <a:cubicBezTo>
                    <a:pt x="5561" y="6918"/>
                    <a:pt x="5251" y="6787"/>
                    <a:pt x="5025" y="6549"/>
                  </a:cubicBezTo>
                  <a:lnTo>
                    <a:pt x="4978" y="6501"/>
                  </a:lnTo>
                  <a:cubicBezTo>
                    <a:pt x="4954" y="6478"/>
                    <a:pt x="4906" y="6454"/>
                    <a:pt x="4859" y="6454"/>
                  </a:cubicBezTo>
                  <a:cubicBezTo>
                    <a:pt x="4847" y="6454"/>
                    <a:pt x="4823" y="6454"/>
                    <a:pt x="4799" y="6478"/>
                  </a:cubicBezTo>
                  <a:cubicBezTo>
                    <a:pt x="4466" y="6597"/>
                    <a:pt x="4108" y="6656"/>
                    <a:pt x="3751" y="6656"/>
                  </a:cubicBezTo>
                  <a:cubicBezTo>
                    <a:pt x="2084" y="6620"/>
                    <a:pt x="739" y="5251"/>
                    <a:pt x="751" y="3584"/>
                  </a:cubicBezTo>
                  <a:cubicBezTo>
                    <a:pt x="751" y="3239"/>
                    <a:pt x="810" y="2918"/>
                    <a:pt x="929" y="2608"/>
                  </a:cubicBezTo>
                  <a:cubicBezTo>
                    <a:pt x="965" y="2549"/>
                    <a:pt x="929" y="2465"/>
                    <a:pt x="894" y="2429"/>
                  </a:cubicBezTo>
                  <a:lnTo>
                    <a:pt x="834" y="2370"/>
                  </a:lnTo>
                  <a:cubicBezTo>
                    <a:pt x="370" y="1906"/>
                    <a:pt x="370" y="1132"/>
                    <a:pt x="834" y="667"/>
                  </a:cubicBezTo>
                  <a:cubicBezTo>
                    <a:pt x="1049" y="441"/>
                    <a:pt x="1370" y="310"/>
                    <a:pt x="1680" y="310"/>
                  </a:cubicBezTo>
                  <a:cubicBezTo>
                    <a:pt x="2001" y="310"/>
                    <a:pt x="2323" y="441"/>
                    <a:pt x="2537" y="679"/>
                  </a:cubicBezTo>
                  <a:lnTo>
                    <a:pt x="2584" y="727"/>
                  </a:lnTo>
                  <a:cubicBezTo>
                    <a:pt x="2621" y="763"/>
                    <a:pt x="2671" y="779"/>
                    <a:pt x="2719" y="779"/>
                  </a:cubicBezTo>
                  <a:cubicBezTo>
                    <a:pt x="2734" y="779"/>
                    <a:pt x="2749" y="777"/>
                    <a:pt x="2763" y="774"/>
                  </a:cubicBezTo>
                  <a:cubicBezTo>
                    <a:pt x="3096" y="655"/>
                    <a:pt x="3430" y="596"/>
                    <a:pt x="3775" y="596"/>
                  </a:cubicBezTo>
                  <a:cubicBezTo>
                    <a:pt x="5299" y="596"/>
                    <a:pt x="6561" y="1727"/>
                    <a:pt x="6787" y="3203"/>
                  </a:cubicBezTo>
                  <a:cubicBezTo>
                    <a:pt x="6799" y="3287"/>
                    <a:pt x="6871" y="3346"/>
                    <a:pt x="6942" y="3346"/>
                  </a:cubicBezTo>
                  <a:cubicBezTo>
                    <a:pt x="7049" y="3346"/>
                    <a:pt x="7121" y="3263"/>
                    <a:pt x="7109" y="3156"/>
                  </a:cubicBezTo>
                  <a:cubicBezTo>
                    <a:pt x="6871" y="1513"/>
                    <a:pt x="5478" y="263"/>
                    <a:pt x="3775" y="263"/>
                  </a:cubicBezTo>
                  <a:cubicBezTo>
                    <a:pt x="3418" y="263"/>
                    <a:pt x="3073" y="322"/>
                    <a:pt x="2751" y="429"/>
                  </a:cubicBezTo>
                  <a:cubicBezTo>
                    <a:pt x="2465" y="143"/>
                    <a:pt x="2084" y="1"/>
                    <a:pt x="1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5" name="Google Shape;13085;p68"/>
            <p:cNvSpPr/>
            <p:nvPr/>
          </p:nvSpPr>
          <p:spPr>
            <a:xfrm>
              <a:off x="6116786" y="3928404"/>
              <a:ext cx="109941" cy="123946"/>
            </a:xfrm>
            <a:custGeom>
              <a:rect b="b" l="l" r="r" t="t"/>
              <a:pathLst>
                <a:path extrusionOk="0" h="3894" w="3454">
                  <a:moveTo>
                    <a:pt x="2322" y="1131"/>
                  </a:moveTo>
                  <a:cubicBezTo>
                    <a:pt x="2334" y="1227"/>
                    <a:pt x="2382" y="1310"/>
                    <a:pt x="2442" y="1393"/>
                  </a:cubicBezTo>
                  <a:cubicBezTo>
                    <a:pt x="2346" y="1369"/>
                    <a:pt x="2263" y="1369"/>
                    <a:pt x="2180" y="1369"/>
                  </a:cubicBezTo>
                  <a:lnTo>
                    <a:pt x="1275" y="1369"/>
                  </a:lnTo>
                  <a:cubicBezTo>
                    <a:pt x="1215" y="1369"/>
                    <a:pt x="1156" y="1334"/>
                    <a:pt x="1156" y="1250"/>
                  </a:cubicBezTo>
                  <a:cubicBezTo>
                    <a:pt x="1156" y="1191"/>
                    <a:pt x="1203" y="1131"/>
                    <a:pt x="1275" y="1131"/>
                  </a:cubicBezTo>
                  <a:close/>
                  <a:moveTo>
                    <a:pt x="1013" y="2489"/>
                  </a:moveTo>
                  <a:lnTo>
                    <a:pt x="1013" y="2489"/>
                  </a:lnTo>
                  <a:cubicBezTo>
                    <a:pt x="1096" y="2501"/>
                    <a:pt x="1191" y="2501"/>
                    <a:pt x="1263" y="2501"/>
                  </a:cubicBezTo>
                  <a:lnTo>
                    <a:pt x="2168" y="2501"/>
                  </a:lnTo>
                  <a:cubicBezTo>
                    <a:pt x="2227" y="2501"/>
                    <a:pt x="2287" y="2548"/>
                    <a:pt x="2287" y="2620"/>
                  </a:cubicBezTo>
                  <a:cubicBezTo>
                    <a:pt x="2287" y="2691"/>
                    <a:pt x="2251" y="2739"/>
                    <a:pt x="2168" y="2739"/>
                  </a:cubicBezTo>
                  <a:lnTo>
                    <a:pt x="1132" y="2739"/>
                  </a:lnTo>
                  <a:cubicBezTo>
                    <a:pt x="1120" y="2655"/>
                    <a:pt x="1072" y="2560"/>
                    <a:pt x="1013" y="2489"/>
                  </a:cubicBezTo>
                  <a:close/>
                  <a:moveTo>
                    <a:pt x="1275" y="0"/>
                  </a:moveTo>
                  <a:cubicBezTo>
                    <a:pt x="572" y="0"/>
                    <a:pt x="13" y="560"/>
                    <a:pt x="1" y="1250"/>
                  </a:cubicBezTo>
                  <a:cubicBezTo>
                    <a:pt x="1" y="1691"/>
                    <a:pt x="203" y="2072"/>
                    <a:pt x="537" y="2298"/>
                  </a:cubicBezTo>
                  <a:cubicBezTo>
                    <a:pt x="239" y="2310"/>
                    <a:pt x="1" y="2560"/>
                    <a:pt x="1" y="2858"/>
                  </a:cubicBezTo>
                  <a:cubicBezTo>
                    <a:pt x="1" y="3429"/>
                    <a:pt x="453" y="3894"/>
                    <a:pt x="1025" y="3894"/>
                  </a:cubicBezTo>
                  <a:lnTo>
                    <a:pt x="2144" y="3894"/>
                  </a:lnTo>
                  <a:cubicBezTo>
                    <a:pt x="2846" y="3894"/>
                    <a:pt x="3406" y="3334"/>
                    <a:pt x="3418" y="2643"/>
                  </a:cubicBezTo>
                  <a:cubicBezTo>
                    <a:pt x="3454" y="2203"/>
                    <a:pt x="3227" y="1822"/>
                    <a:pt x="2906" y="1596"/>
                  </a:cubicBezTo>
                  <a:cubicBezTo>
                    <a:pt x="3204" y="1584"/>
                    <a:pt x="3442" y="1334"/>
                    <a:pt x="3442" y="1036"/>
                  </a:cubicBezTo>
                  <a:cubicBezTo>
                    <a:pt x="3442" y="465"/>
                    <a:pt x="2977" y="0"/>
                    <a:pt x="2406" y="0"/>
                  </a:cubicBezTo>
                  <a:lnTo>
                    <a:pt x="2203" y="0"/>
                  </a:lnTo>
                  <a:cubicBezTo>
                    <a:pt x="2108" y="0"/>
                    <a:pt x="2025" y="84"/>
                    <a:pt x="2025" y="179"/>
                  </a:cubicBezTo>
                  <a:cubicBezTo>
                    <a:pt x="2025" y="274"/>
                    <a:pt x="2096" y="357"/>
                    <a:pt x="2203" y="357"/>
                  </a:cubicBezTo>
                  <a:lnTo>
                    <a:pt x="2406" y="357"/>
                  </a:lnTo>
                  <a:cubicBezTo>
                    <a:pt x="2775" y="357"/>
                    <a:pt x="3096" y="655"/>
                    <a:pt x="3096" y="1036"/>
                  </a:cubicBezTo>
                  <a:cubicBezTo>
                    <a:pt x="3096" y="1167"/>
                    <a:pt x="3001" y="1274"/>
                    <a:pt x="2870" y="1274"/>
                  </a:cubicBezTo>
                  <a:cubicBezTo>
                    <a:pt x="2739" y="1274"/>
                    <a:pt x="2632" y="1167"/>
                    <a:pt x="2632" y="1048"/>
                  </a:cubicBezTo>
                  <a:cubicBezTo>
                    <a:pt x="2632" y="917"/>
                    <a:pt x="2525" y="822"/>
                    <a:pt x="2394" y="822"/>
                  </a:cubicBezTo>
                  <a:lnTo>
                    <a:pt x="1263" y="822"/>
                  </a:lnTo>
                  <a:cubicBezTo>
                    <a:pt x="1013" y="822"/>
                    <a:pt x="798" y="1012"/>
                    <a:pt x="798" y="1274"/>
                  </a:cubicBezTo>
                  <a:cubicBezTo>
                    <a:pt x="787" y="1524"/>
                    <a:pt x="1001" y="1750"/>
                    <a:pt x="1263" y="1750"/>
                  </a:cubicBezTo>
                  <a:lnTo>
                    <a:pt x="2156" y="1750"/>
                  </a:lnTo>
                  <a:cubicBezTo>
                    <a:pt x="2668" y="1750"/>
                    <a:pt x="3084" y="2131"/>
                    <a:pt x="3096" y="2643"/>
                  </a:cubicBezTo>
                  <a:cubicBezTo>
                    <a:pt x="3108" y="3155"/>
                    <a:pt x="2692" y="3572"/>
                    <a:pt x="2192" y="3572"/>
                  </a:cubicBezTo>
                  <a:lnTo>
                    <a:pt x="1037" y="3572"/>
                  </a:lnTo>
                  <a:cubicBezTo>
                    <a:pt x="668" y="3572"/>
                    <a:pt x="358" y="3274"/>
                    <a:pt x="358" y="2905"/>
                  </a:cubicBezTo>
                  <a:cubicBezTo>
                    <a:pt x="358" y="2774"/>
                    <a:pt x="441" y="2667"/>
                    <a:pt x="584" y="2667"/>
                  </a:cubicBezTo>
                  <a:cubicBezTo>
                    <a:pt x="715" y="2667"/>
                    <a:pt x="822" y="2774"/>
                    <a:pt x="822" y="2893"/>
                  </a:cubicBezTo>
                  <a:cubicBezTo>
                    <a:pt x="822" y="3024"/>
                    <a:pt x="918" y="3120"/>
                    <a:pt x="1060" y="3120"/>
                  </a:cubicBezTo>
                  <a:lnTo>
                    <a:pt x="2180" y="3120"/>
                  </a:lnTo>
                  <a:cubicBezTo>
                    <a:pt x="2442" y="3120"/>
                    <a:pt x="2644" y="2917"/>
                    <a:pt x="2644" y="2667"/>
                  </a:cubicBezTo>
                  <a:cubicBezTo>
                    <a:pt x="2656" y="2417"/>
                    <a:pt x="2453" y="2191"/>
                    <a:pt x="2180" y="2191"/>
                  </a:cubicBezTo>
                  <a:lnTo>
                    <a:pt x="1287" y="2191"/>
                  </a:lnTo>
                  <a:cubicBezTo>
                    <a:pt x="787" y="2191"/>
                    <a:pt x="370" y="1810"/>
                    <a:pt x="358" y="1298"/>
                  </a:cubicBezTo>
                  <a:cubicBezTo>
                    <a:pt x="346" y="774"/>
                    <a:pt x="763" y="357"/>
                    <a:pt x="1263" y="357"/>
                  </a:cubicBezTo>
                  <a:lnTo>
                    <a:pt x="1346" y="357"/>
                  </a:lnTo>
                  <a:cubicBezTo>
                    <a:pt x="1441" y="357"/>
                    <a:pt x="1525" y="286"/>
                    <a:pt x="1525" y="179"/>
                  </a:cubicBezTo>
                  <a:cubicBezTo>
                    <a:pt x="1525" y="96"/>
                    <a:pt x="1453" y="0"/>
                    <a:pt x="1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6" name="Google Shape;13086;p68"/>
          <p:cNvGrpSpPr/>
          <p:nvPr/>
        </p:nvGrpSpPr>
        <p:grpSpPr>
          <a:xfrm>
            <a:off x="4201447" y="3817349"/>
            <a:ext cx="346024" cy="345674"/>
            <a:chOff x="4201447" y="3817349"/>
            <a:chExt cx="346024" cy="345674"/>
          </a:xfrm>
        </p:grpSpPr>
        <p:sp>
          <p:nvSpPr>
            <p:cNvPr id="13087" name="Google Shape;13087;p68"/>
            <p:cNvSpPr/>
            <p:nvPr/>
          </p:nvSpPr>
          <p:spPr>
            <a:xfrm>
              <a:off x="4201447" y="3817349"/>
              <a:ext cx="346024" cy="345674"/>
            </a:xfrm>
            <a:custGeom>
              <a:rect b="b" l="l" r="r" t="t"/>
              <a:pathLst>
                <a:path extrusionOk="0" h="10860" w="10871">
                  <a:moveTo>
                    <a:pt x="5430" y="334"/>
                  </a:moveTo>
                  <a:cubicBezTo>
                    <a:pt x="8252" y="334"/>
                    <a:pt x="10526" y="2608"/>
                    <a:pt x="10526" y="5430"/>
                  </a:cubicBezTo>
                  <a:cubicBezTo>
                    <a:pt x="10526" y="8240"/>
                    <a:pt x="8252" y="10514"/>
                    <a:pt x="5430" y="10514"/>
                  </a:cubicBezTo>
                  <a:cubicBezTo>
                    <a:pt x="2620" y="10514"/>
                    <a:pt x="346" y="8240"/>
                    <a:pt x="346" y="5430"/>
                  </a:cubicBezTo>
                  <a:cubicBezTo>
                    <a:pt x="346" y="2608"/>
                    <a:pt x="2620" y="334"/>
                    <a:pt x="5430" y="334"/>
                  </a:cubicBezTo>
                  <a:close/>
                  <a:moveTo>
                    <a:pt x="5430" y="1"/>
                  </a:moveTo>
                  <a:cubicBezTo>
                    <a:pt x="3989" y="1"/>
                    <a:pt x="2620" y="560"/>
                    <a:pt x="1596" y="1584"/>
                  </a:cubicBezTo>
                  <a:cubicBezTo>
                    <a:pt x="572" y="2620"/>
                    <a:pt x="1" y="3989"/>
                    <a:pt x="1" y="5430"/>
                  </a:cubicBezTo>
                  <a:cubicBezTo>
                    <a:pt x="1" y="6871"/>
                    <a:pt x="572" y="8240"/>
                    <a:pt x="1596" y="9264"/>
                  </a:cubicBezTo>
                  <a:cubicBezTo>
                    <a:pt x="2620" y="10300"/>
                    <a:pt x="3989" y="10859"/>
                    <a:pt x="5430" y="10859"/>
                  </a:cubicBezTo>
                  <a:cubicBezTo>
                    <a:pt x="6882" y="10859"/>
                    <a:pt x="8252" y="10300"/>
                    <a:pt x="9276" y="9264"/>
                  </a:cubicBezTo>
                  <a:cubicBezTo>
                    <a:pt x="10299" y="8240"/>
                    <a:pt x="10871" y="6871"/>
                    <a:pt x="10871" y="5430"/>
                  </a:cubicBezTo>
                  <a:cubicBezTo>
                    <a:pt x="10871" y="3989"/>
                    <a:pt x="10299" y="2620"/>
                    <a:pt x="9276" y="1584"/>
                  </a:cubicBezTo>
                  <a:cubicBezTo>
                    <a:pt x="8252" y="560"/>
                    <a:pt x="6882" y="1"/>
                    <a:pt x="5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88" name="Google Shape;13088;p68"/>
            <p:cNvSpPr/>
            <p:nvPr/>
          </p:nvSpPr>
          <p:spPr>
            <a:xfrm>
              <a:off x="4271569" y="3904531"/>
              <a:ext cx="227394" cy="185728"/>
            </a:xfrm>
            <a:custGeom>
              <a:rect b="b" l="l" r="r" t="t"/>
              <a:pathLst>
                <a:path extrusionOk="0" h="5835" w="7144">
                  <a:moveTo>
                    <a:pt x="4620" y="0"/>
                  </a:moveTo>
                  <a:cubicBezTo>
                    <a:pt x="3727" y="0"/>
                    <a:pt x="2977" y="691"/>
                    <a:pt x="2905" y="1572"/>
                  </a:cubicBezTo>
                  <a:cubicBezTo>
                    <a:pt x="2727" y="1548"/>
                    <a:pt x="2358" y="1441"/>
                    <a:pt x="2262" y="1405"/>
                  </a:cubicBezTo>
                  <a:cubicBezTo>
                    <a:pt x="1643" y="1203"/>
                    <a:pt x="1072" y="810"/>
                    <a:pt x="631" y="322"/>
                  </a:cubicBezTo>
                  <a:cubicBezTo>
                    <a:pt x="596" y="298"/>
                    <a:pt x="572" y="274"/>
                    <a:pt x="524" y="262"/>
                  </a:cubicBezTo>
                  <a:cubicBezTo>
                    <a:pt x="517" y="261"/>
                    <a:pt x="509" y="260"/>
                    <a:pt x="501" y="260"/>
                  </a:cubicBezTo>
                  <a:cubicBezTo>
                    <a:pt x="436" y="260"/>
                    <a:pt x="367" y="304"/>
                    <a:pt x="346" y="357"/>
                  </a:cubicBezTo>
                  <a:cubicBezTo>
                    <a:pt x="238" y="572"/>
                    <a:pt x="179" y="810"/>
                    <a:pt x="179" y="1048"/>
                  </a:cubicBezTo>
                  <a:cubicBezTo>
                    <a:pt x="179" y="1393"/>
                    <a:pt x="286" y="1727"/>
                    <a:pt x="476" y="1977"/>
                  </a:cubicBezTo>
                  <a:cubicBezTo>
                    <a:pt x="466" y="1975"/>
                    <a:pt x="456" y="1974"/>
                    <a:pt x="446" y="1974"/>
                  </a:cubicBezTo>
                  <a:cubicBezTo>
                    <a:pt x="397" y="1974"/>
                    <a:pt x="349" y="1997"/>
                    <a:pt x="310" y="2036"/>
                  </a:cubicBezTo>
                  <a:cubicBezTo>
                    <a:pt x="286" y="2060"/>
                    <a:pt x="286" y="2108"/>
                    <a:pt x="274" y="2143"/>
                  </a:cubicBezTo>
                  <a:lnTo>
                    <a:pt x="274" y="2203"/>
                  </a:lnTo>
                  <a:cubicBezTo>
                    <a:pt x="274" y="2655"/>
                    <a:pt x="476" y="3072"/>
                    <a:pt x="822" y="3358"/>
                  </a:cubicBezTo>
                  <a:cubicBezTo>
                    <a:pt x="786" y="3370"/>
                    <a:pt x="774" y="3405"/>
                    <a:pt x="762" y="3417"/>
                  </a:cubicBezTo>
                  <a:cubicBezTo>
                    <a:pt x="750" y="3465"/>
                    <a:pt x="727" y="3513"/>
                    <a:pt x="750" y="3548"/>
                  </a:cubicBezTo>
                  <a:cubicBezTo>
                    <a:pt x="893" y="4024"/>
                    <a:pt x="1262" y="4405"/>
                    <a:pt x="1727" y="4548"/>
                  </a:cubicBezTo>
                  <a:cubicBezTo>
                    <a:pt x="1310" y="4798"/>
                    <a:pt x="834" y="4941"/>
                    <a:pt x="334" y="4941"/>
                  </a:cubicBezTo>
                  <a:lnTo>
                    <a:pt x="191" y="4941"/>
                  </a:lnTo>
                  <a:cubicBezTo>
                    <a:pt x="107" y="4941"/>
                    <a:pt x="36" y="5001"/>
                    <a:pt x="12" y="5084"/>
                  </a:cubicBezTo>
                  <a:cubicBezTo>
                    <a:pt x="0" y="5156"/>
                    <a:pt x="48" y="5239"/>
                    <a:pt x="107" y="5263"/>
                  </a:cubicBezTo>
                  <a:cubicBezTo>
                    <a:pt x="727" y="5632"/>
                    <a:pt x="1465" y="5834"/>
                    <a:pt x="2191" y="5834"/>
                  </a:cubicBezTo>
                  <a:cubicBezTo>
                    <a:pt x="3072" y="5834"/>
                    <a:pt x="3905" y="5560"/>
                    <a:pt x="4596" y="5060"/>
                  </a:cubicBezTo>
                  <a:cubicBezTo>
                    <a:pt x="4691" y="5001"/>
                    <a:pt x="4691" y="4858"/>
                    <a:pt x="4620" y="4786"/>
                  </a:cubicBezTo>
                  <a:cubicBezTo>
                    <a:pt x="4587" y="4754"/>
                    <a:pt x="4544" y="4735"/>
                    <a:pt x="4499" y="4735"/>
                  </a:cubicBezTo>
                  <a:cubicBezTo>
                    <a:pt x="4463" y="4735"/>
                    <a:pt x="4426" y="4748"/>
                    <a:pt x="4394" y="4775"/>
                  </a:cubicBezTo>
                  <a:cubicBezTo>
                    <a:pt x="3763" y="5215"/>
                    <a:pt x="3013" y="5489"/>
                    <a:pt x="2191" y="5489"/>
                  </a:cubicBezTo>
                  <a:cubicBezTo>
                    <a:pt x="1727" y="5489"/>
                    <a:pt x="1262" y="5394"/>
                    <a:pt x="846" y="5239"/>
                  </a:cubicBezTo>
                  <a:cubicBezTo>
                    <a:pt x="1369" y="5144"/>
                    <a:pt x="1846" y="4917"/>
                    <a:pt x="2262" y="4584"/>
                  </a:cubicBezTo>
                  <a:cubicBezTo>
                    <a:pt x="2310" y="4536"/>
                    <a:pt x="2334" y="4477"/>
                    <a:pt x="2322" y="4417"/>
                  </a:cubicBezTo>
                  <a:cubicBezTo>
                    <a:pt x="2310" y="4346"/>
                    <a:pt x="2239" y="4286"/>
                    <a:pt x="2155" y="4286"/>
                  </a:cubicBezTo>
                  <a:cubicBezTo>
                    <a:pt x="1739" y="4263"/>
                    <a:pt x="1369" y="4048"/>
                    <a:pt x="1167" y="3691"/>
                  </a:cubicBezTo>
                  <a:cubicBezTo>
                    <a:pt x="1250" y="3691"/>
                    <a:pt x="1358" y="3667"/>
                    <a:pt x="1441" y="3643"/>
                  </a:cubicBezTo>
                  <a:cubicBezTo>
                    <a:pt x="1524" y="3632"/>
                    <a:pt x="1584" y="3572"/>
                    <a:pt x="1584" y="3489"/>
                  </a:cubicBezTo>
                  <a:cubicBezTo>
                    <a:pt x="1596" y="3405"/>
                    <a:pt x="1536" y="3334"/>
                    <a:pt x="1441" y="3298"/>
                  </a:cubicBezTo>
                  <a:cubicBezTo>
                    <a:pt x="1000" y="3191"/>
                    <a:pt x="667" y="2822"/>
                    <a:pt x="596" y="2381"/>
                  </a:cubicBezTo>
                  <a:lnTo>
                    <a:pt x="596" y="2381"/>
                  </a:lnTo>
                  <a:cubicBezTo>
                    <a:pt x="727" y="2405"/>
                    <a:pt x="869" y="2417"/>
                    <a:pt x="1000" y="2417"/>
                  </a:cubicBezTo>
                  <a:cubicBezTo>
                    <a:pt x="1084" y="2417"/>
                    <a:pt x="1143" y="2358"/>
                    <a:pt x="1167" y="2274"/>
                  </a:cubicBezTo>
                  <a:cubicBezTo>
                    <a:pt x="1179" y="2203"/>
                    <a:pt x="1131" y="2143"/>
                    <a:pt x="1072" y="2108"/>
                  </a:cubicBezTo>
                  <a:cubicBezTo>
                    <a:pt x="703" y="1881"/>
                    <a:pt x="476" y="1488"/>
                    <a:pt x="476" y="1048"/>
                  </a:cubicBezTo>
                  <a:cubicBezTo>
                    <a:pt x="476" y="953"/>
                    <a:pt x="488" y="846"/>
                    <a:pt x="524" y="738"/>
                  </a:cubicBezTo>
                  <a:cubicBezTo>
                    <a:pt x="965" y="1191"/>
                    <a:pt x="1524" y="1524"/>
                    <a:pt x="2120" y="1727"/>
                  </a:cubicBezTo>
                  <a:cubicBezTo>
                    <a:pt x="2120" y="1727"/>
                    <a:pt x="2715" y="1905"/>
                    <a:pt x="2929" y="1917"/>
                  </a:cubicBezTo>
                  <a:lnTo>
                    <a:pt x="3024" y="1917"/>
                  </a:lnTo>
                  <a:cubicBezTo>
                    <a:pt x="3096" y="1917"/>
                    <a:pt x="3167" y="1869"/>
                    <a:pt x="3191" y="1798"/>
                  </a:cubicBezTo>
                  <a:cubicBezTo>
                    <a:pt x="3203" y="1786"/>
                    <a:pt x="3203" y="1750"/>
                    <a:pt x="3203" y="1738"/>
                  </a:cubicBezTo>
                  <a:lnTo>
                    <a:pt x="3203" y="1703"/>
                  </a:lnTo>
                  <a:cubicBezTo>
                    <a:pt x="3203" y="953"/>
                    <a:pt x="3810" y="334"/>
                    <a:pt x="4572" y="334"/>
                  </a:cubicBezTo>
                  <a:cubicBezTo>
                    <a:pt x="4941" y="334"/>
                    <a:pt x="5287" y="488"/>
                    <a:pt x="5549" y="750"/>
                  </a:cubicBezTo>
                  <a:cubicBezTo>
                    <a:pt x="5585" y="787"/>
                    <a:pt x="5621" y="802"/>
                    <a:pt x="5663" y="802"/>
                  </a:cubicBezTo>
                  <a:cubicBezTo>
                    <a:pt x="5676" y="802"/>
                    <a:pt x="5689" y="801"/>
                    <a:pt x="5703" y="798"/>
                  </a:cubicBezTo>
                  <a:cubicBezTo>
                    <a:pt x="5882" y="762"/>
                    <a:pt x="6049" y="738"/>
                    <a:pt x="6203" y="679"/>
                  </a:cubicBezTo>
                  <a:lnTo>
                    <a:pt x="6203" y="679"/>
                  </a:lnTo>
                  <a:cubicBezTo>
                    <a:pt x="6120" y="762"/>
                    <a:pt x="6013" y="857"/>
                    <a:pt x="5894" y="917"/>
                  </a:cubicBezTo>
                  <a:cubicBezTo>
                    <a:pt x="5822" y="965"/>
                    <a:pt x="5787" y="1048"/>
                    <a:pt x="5822" y="1143"/>
                  </a:cubicBezTo>
                  <a:cubicBezTo>
                    <a:pt x="5846" y="1203"/>
                    <a:pt x="5930" y="1250"/>
                    <a:pt x="6001" y="1250"/>
                  </a:cubicBezTo>
                  <a:cubicBezTo>
                    <a:pt x="6144" y="1227"/>
                    <a:pt x="6287" y="1215"/>
                    <a:pt x="6418" y="1167"/>
                  </a:cubicBezTo>
                  <a:lnTo>
                    <a:pt x="6418" y="1167"/>
                  </a:lnTo>
                  <a:cubicBezTo>
                    <a:pt x="6299" y="1286"/>
                    <a:pt x="6168" y="1405"/>
                    <a:pt x="6013" y="1512"/>
                  </a:cubicBezTo>
                  <a:cubicBezTo>
                    <a:pt x="5965" y="1548"/>
                    <a:pt x="5941" y="1608"/>
                    <a:pt x="5941" y="1655"/>
                  </a:cubicBezTo>
                  <a:lnTo>
                    <a:pt x="5941" y="1679"/>
                  </a:lnTo>
                  <a:lnTo>
                    <a:pt x="5941" y="1703"/>
                  </a:lnTo>
                  <a:lnTo>
                    <a:pt x="5941" y="1727"/>
                  </a:lnTo>
                  <a:cubicBezTo>
                    <a:pt x="5941" y="2691"/>
                    <a:pt x="5572" y="3572"/>
                    <a:pt x="4977" y="4227"/>
                  </a:cubicBezTo>
                  <a:cubicBezTo>
                    <a:pt x="4918" y="4298"/>
                    <a:pt x="4918" y="4405"/>
                    <a:pt x="4977" y="4465"/>
                  </a:cubicBezTo>
                  <a:cubicBezTo>
                    <a:pt x="5011" y="4499"/>
                    <a:pt x="5053" y="4514"/>
                    <a:pt x="5096" y="4514"/>
                  </a:cubicBezTo>
                  <a:cubicBezTo>
                    <a:pt x="5143" y="4514"/>
                    <a:pt x="5190" y="4496"/>
                    <a:pt x="5227" y="4465"/>
                  </a:cubicBezTo>
                  <a:cubicBezTo>
                    <a:pt x="5894" y="3715"/>
                    <a:pt x="6263" y="2762"/>
                    <a:pt x="6287" y="1750"/>
                  </a:cubicBezTo>
                  <a:cubicBezTo>
                    <a:pt x="6596" y="1524"/>
                    <a:pt x="6846" y="1250"/>
                    <a:pt x="7061" y="917"/>
                  </a:cubicBezTo>
                  <a:cubicBezTo>
                    <a:pt x="7144" y="857"/>
                    <a:pt x="7132" y="750"/>
                    <a:pt x="7061" y="715"/>
                  </a:cubicBezTo>
                  <a:cubicBezTo>
                    <a:pt x="7029" y="683"/>
                    <a:pt x="6987" y="667"/>
                    <a:pt x="6937" y="667"/>
                  </a:cubicBezTo>
                  <a:cubicBezTo>
                    <a:pt x="6912" y="667"/>
                    <a:pt x="6886" y="671"/>
                    <a:pt x="6858" y="679"/>
                  </a:cubicBezTo>
                  <a:cubicBezTo>
                    <a:pt x="6775" y="726"/>
                    <a:pt x="6680" y="750"/>
                    <a:pt x="6596" y="786"/>
                  </a:cubicBezTo>
                  <a:cubicBezTo>
                    <a:pt x="6680" y="667"/>
                    <a:pt x="6763" y="512"/>
                    <a:pt x="6823" y="369"/>
                  </a:cubicBezTo>
                  <a:cubicBezTo>
                    <a:pt x="6834" y="310"/>
                    <a:pt x="6834" y="238"/>
                    <a:pt x="6787" y="191"/>
                  </a:cubicBezTo>
                  <a:cubicBezTo>
                    <a:pt x="6750" y="153"/>
                    <a:pt x="6703" y="135"/>
                    <a:pt x="6659" y="135"/>
                  </a:cubicBezTo>
                  <a:cubicBezTo>
                    <a:pt x="6632" y="135"/>
                    <a:pt x="6607" y="142"/>
                    <a:pt x="6584" y="155"/>
                  </a:cubicBezTo>
                  <a:cubicBezTo>
                    <a:pt x="6322" y="310"/>
                    <a:pt x="6061" y="393"/>
                    <a:pt x="5775" y="441"/>
                  </a:cubicBezTo>
                  <a:cubicBezTo>
                    <a:pt x="5465" y="143"/>
                    <a:pt x="5048" y="0"/>
                    <a:pt x="4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89" name="Google Shape;13089;p68"/>
          <p:cNvGrpSpPr/>
          <p:nvPr/>
        </p:nvGrpSpPr>
        <p:grpSpPr>
          <a:xfrm>
            <a:off x="4650919" y="3817349"/>
            <a:ext cx="346024" cy="345674"/>
            <a:chOff x="4650919" y="3817349"/>
            <a:chExt cx="346024" cy="345674"/>
          </a:xfrm>
        </p:grpSpPr>
        <p:sp>
          <p:nvSpPr>
            <p:cNvPr id="13090" name="Google Shape;13090;p68"/>
            <p:cNvSpPr/>
            <p:nvPr/>
          </p:nvSpPr>
          <p:spPr>
            <a:xfrm>
              <a:off x="4650919" y="3817349"/>
              <a:ext cx="346024" cy="345674"/>
            </a:xfrm>
            <a:custGeom>
              <a:rect b="b" l="l" r="r" t="t"/>
              <a:pathLst>
                <a:path extrusionOk="0" h="10860" w="10871">
                  <a:moveTo>
                    <a:pt x="5442" y="334"/>
                  </a:moveTo>
                  <a:cubicBezTo>
                    <a:pt x="8251" y="334"/>
                    <a:pt x="10526" y="2608"/>
                    <a:pt x="10526" y="5430"/>
                  </a:cubicBezTo>
                  <a:cubicBezTo>
                    <a:pt x="10526" y="8240"/>
                    <a:pt x="8240" y="10514"/>
                    <a:pt x="5442" y="10514"/>
                  </a:cubicBezTo>
                  <a:cubicBezTo>
                    <a:pt x="2620" y="10514"/>
                    <a:pt x="346" y="8240"/>
                    <a:pt x="346" y="5430"/>
                  </a:cubicBezTo>
                  <a:cubicBezTo>
                    <a:pt x="346" y="2608"/>
                    <a:pt x="2620" y="334"/>
                    <a:pt x="5442" y="334"/>
                  </a:cubicBezTo>
                  <a:close/>
                  <a:moveTo>
                    <a:pt x="5442" y="1"/>
                  </a:moveTo>
                  <a:cubicBezTo>
                    <a:pt x="3989" y="1"/>
                    <a:pt x="2620" y="560"/>
                    <a:pt x="1596" y="1584"/>
                  </a:cubicBezTo>
                  <a:cubicBezTo>
                    <a:pt x="572" y="2620"/>
                    <a:pt x="0" y="3989"/>
                    <a:pt x="0" y="5430"/>
                  </a:cubicBezTo>
                  <a:cubicBezTo>
                    <a:pt x="0" y="6871"/>
                    <a:pt x="572" y="8240"/>
                    <a:pt x="1596" y="9264"/>
                  </a:cubicBezTo>
                  <a:cubicBezTo>
                    <a:pt x="2620" y="10300"/>
                    <a:pt x="3989" y="10859"/>
                    <a:pt x="5442" y="10859"/>
                  </a:cubicBezTo>
                  <a:cubicBezTo>
                    <a:pt x="6882" y="10859"/>
                    <a:pt x="8251" y="10300"/>
                    <a:pt x="9275" y="9264"/>
                  </a:cubicBezTo>
                  <a:cubicBezTo>
                    <a:pt x="10299" y="8240"/>
                    <a:pt x="10871" y="6871"/>
                    <a:pt x="10871" y="5430"/>
                  </a:cubicBezTo>
                  <a:cubicBezTo>
                    <a:pt x="10871" y="3989"/>
                    <a:pt x="10299" y="2620"/>
                    <a:pt x="9275" y="1584"/>
                  </a:cubicBezTo>
                  <a:cubicBezTo>
                    <a:pt x="8251" y="560"/>
                    <a:pt x="6882" y="1"/>
                    <a:pt x="5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1" name="Google Shape;13091;p68"/>
            <p:cNvSpPr/>
            <p:nvPr/>
          </p:nvSpPr>
          <p:spPr>
            <a:xfrm>
              <a:off x="4701305" y="3867386"/>
              <a:ext cx="244486" cy="242958"/>
            </a:xfrm>
            <a:custGeom>
              <a:rect b="b" l="l" r="r" t="t"/>
              <a:pathLst>
                <a:path extrusionOk="0" h="7633" w="7681">
                  <a:moveTo>
                    <a:pt x="3835" y="0"/>
                  </a:moveTo>
                  <a:cubicBezTo>
                    <a:pt x="1727" y="0"/>
                    <a:pt x="13" y="1715"/>
                    <a:pt x="13" y="3822"/>
                  </a:cubicBezTo>
                  <a:cubicBezTo>
                    <a:pt x="13" y="4418"/>
                    <a:pt x="144" y="5001"/>
                    <a:pt x="418" y="5537"/>
                  </a:cubicBezTo>
                  <a:lnTo>
                    <a:pt x="25" y="6501"/>
                  </a:lnTo>
                  <a:cubicBezTo>
                    <a:pt x="1" y="6585"/>
                    <a:pt x="13" y="6656"/>
                    <a:pt x="84" y="6704"/>
                  </a:cubicBezTo>
                  <a:cubicBezTo>
                    <a:pt x="120" y="6727"/>
                    <a:pt x="156" y="6727"/>
                    <a:pt x="191" y="6727"/>
                  </a:cubicBezTo>
                  <a:lnTo>
                    <a:pt x="1370" y="6727"/>
                  </a:lnTo>
                  <a:cubicBezTo>
                    <a:pt x="2061" y="7323"/>
                    <a:pt x="2942" y="7632"/>
                    <a:pt x="3847" y="7632"/>
                  </a:cubicBezTo>
                  <a:cubicBezTo>
                    <a:pt x="5966" y="7632"/>
                    <a:pt x="7680" y="5930"/>
                    <a:pt x="7680" y="3810"/>
                  </a:cubicBezTo>
                  <a:cubicBezTo>
                    <a:pt x="7680" y="3096"/>
                    <a:pt x="7454" y="2394"/>
                    <a:pt x="7085" y="1798"/>
                  </a:cubicBezTo>
                  <a:cubicBezTo>
                    <a:pt x="7052" y="1752"/>
                    <a:pt x="6997" y="1727"/>
                    <a:pt x="6940" y="1727"/>
                  </a:cubicBezTo>
                  <a:cubicBezTo>
                    <a:pt x="6894" y="1727"/>
                    <a:pt x="6848" y="1743"/>
                    <a:pt x="6811" y="1774"/>
                  </a:cubicBezTo>
                  <a:cubicBezTo>
                    <a:pt x="6752" y="1834"/>
                    <a:pt x="6752" y="1917"/>
                    <a:pt x="6787" y="1977"/>
                  </a:cubicBezTo>
                  <a:cubicBezTo>
                    <a:pt x="7133" y="2513"/>
                    <a:pt x="7323" y="3156"/>
                    <a:pt x="7323" y="3846"/>
                  </a:cubicBezTo>
                  <a:cubicBezTo>
                    <a:pt x="7323" y="5763"/>
                    <a:pt x="5764" y="7323"/>
                    <a:pt x="3835" y="7323"/>
                  </a:cubicBezTo>
                  <a:cubicBezTo>
                    <a:pt x="2989" y="7323"/>
                    <a:pt x="2168" y="7013"/>
                    <a:pt x="1537" y="6442"/>
                  </a:cubicBezTo>
                  <a:cubicBezTo>
                    <a:pt x="1501" y="6418"/>
                    <a:pt x="1453" y="6406"/>
                    <a:pt x="1418" y="6406"/>
                  </a:cubicBezTo>
                  <a:lnTo>
                    <a:pt x="430" y="6406"/>
                  </a:lnTo>
                  <a:lnTo>
                    <a:pt x="763" y="5596"/>
                  </a:lnTo>
                  <a:cubicBezTo>
                    <a:pt x="775" y="5549"/>
                    <a:pt x="775" y="5489"/>
                    <a:pt x="763" y="5453"/>
                  </a:cubicBezTo>
                  <a:cubicBezTo>
                    <a:pt x="489" y="4953"/>
                    <a:pt x="358" y="4394"/>
                    <a:pt x="358" y="3822"/>
                  </a:cubicBezTo>
                  <a:cubicBezTo>
                    <a:pt x="358" y="1905"/>
                    <a:pt x="1918" y="346"/>
                    <a:pt x="3835" y="346"/>
                  </a:cubicBezTo>
                  <a:cubicBezTo>
                    <a:pt x="4787" y="346"/>
                    <a:pt x="5656" y="727"/>
                    <a:pt x="6276" y="1346"/>
                  </a:cubicBezTo>
                  <a:cubicBezTo>
                    <a:pt x="6305" y="1376"/>
                    <a:pt x="6350" y="1390"/>
                    <a:pt x="6395" y="1390"/>
                  </a:cubicBezTo>
                  <a:cubicBezTo>
                    <a:pt x="6439" y="1390"/>
                    <a:pt x="6484" y="1376"/>
                    <a:pt x="6514" y="1346"/>
                  </a:cubicBezTo>
                  <a:cubicBezTo>
                    <a:pt x="6573" y="1262"/>
                    <a:pt x="6573" y="1167"/>
                    <a:pt x="6514" y="1108"/>
                  </a:cubicBezTo>
                  <a:cubicBezTo>
                    <a:pt x="5835" y="417"/>
                    <a:pt x="4882" y="0"/>
                    <a:pt x="383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2" name="Google Shape;13092;p68"/>
            <p:cNvSpPr/>
            <p:nvPr/>
          </p:nvSpPr>
          <p:spPr>
            <a:xfrm>
              <a:off x="4749464" y="3911534"/>
              <a:ext cx="153134" cy="151065"/>
            </a:xfrm>
            <a:custGeom>
              <a:rect b="b" l="l" r="r" t="t"/>
              <a:pathLst>
                <a:path extrusionOk="0" h="4746" w="4811">
                  <a:moveTo>
                    <a:pt x="1384" y="0"/>
                  </a:moveTo>
                  <a:cubicBezTo>
                    <a:pt x="1342" y="0"/>
                    <a:pt x="1304" y="18"/>
                    <a:pt x="1274" y="54"/>
                  </a:cubicBezTo>
                  <a:lnTo>
                    <a:pt x="274" y="1054"/>
                  </a:lnTo>
                  <a:cubicBezTo>
                    <a:pt x="36" y="1292"/>
                    <a:pt x="0" y="1661"/>
                    <a:pt x="202" y="1935"/>
                  </a:cubicBezTo>
                  <a:cubicBezTo>
                    <a:pt x="619" y="2495"/>
                    <a:pt x="1072" y="3031"/>
                    <a:pt x="1572" y="3531"/>
                  </a:cubicBezTo>
                  <a:cubicBezTo>
                    <a:pt x="1601" y="3560"/>
                    <a:pt x="1646" y="3575"/>
                    <a:pt x="1691" y="3575"/>
                  </a:cubicBezTo>
                  <a:cubicBezTo>
                    <a:pt x="1735" y="3575"/>
                    <a:pt x="1780" y="3560"/>
                    <a:pt x="1810" y="3531"/>
                  </a:cubicBezTo>
                  <a:cubicBezTo>
                    <a:pt x="1881" y="3447"/>
                    <a:pt x="1869" y="3352"/>
                    <a:pt x="1810" y="3293"/>
                  </a:cubicBezTo>
                  <a:cubicBezTo>
                    <a:pt x="1310" y="2816"/>
                    <a:pt x="869" y="2304"/>
                    <a:pt x="464" y="1745"/>
                  </a:cubicBezTo>
                  <a:cubicBezTo>
                    <a:pt x="381" y="1602"/>
                    <a:pt x="393" y="1423"/>
                    <a:pt x="500" y="1304"/>
                  </a:cubicBezTo>
                  <a:lnTo>
                    <a:pt x="1369" y="435"/>
                  </a:lnTo>
                  <a:lnTo>
                    <a:pt x="2107" y="1161"/>
                  </a:lnTo>
                  <a:lnTo>
                    <a:pt x="1750" y="1518"/>
                  </a:lnTo>
                  <a:cubicBezTo>
                    <a:pt x="1703" y="1566"/>
                    <a:pt x="1691" y="1638"/>
                    <a:pt x="1703" y="1697"/>
                  </a:cubicBezTo>
                  <a:cubicBezTo>
                    <a:pt x="1941" y="2400"/>
                    <a:pt x="2405" y="2876"/>
                    <a:pt x="3096" y="3090"/>
                  </a:cubicBezTo>
                  <a:cubicBezTo>
                    <a:pt x="3112" y="3097"/>
                    <a:pt x="3131" y="3100"/>
                    <a:pt x="3150" y="3100"/>
                  </a:cubicBezTo>
                  <a:cubicBezTo>
                    <a:pt x="3198" y="3100"/>
                    <a:pt x="3248" y="3080"/>
                    <a:pt x="3274" y="3054"/>
                  </a:cubicBezTo>
                  <a:lnTo>
                    <a:pt x="3631" y="2697"/>
                  </a:lnTo>
                  <a:lnTo>
                    <a:pt x="4370" y="3423"/>
                  </a:lnTo>
                  <a:lnTo>
                    <a:pt x="3489" y="4305"/>
                  </a:lnTo>
                  <a:cubicBezTo>
                    <a:pt x="3424" y="4369"/>
                    <a:pt x="3343" y="4402"/>
                    <a:pt x="3261" y="4402"/>
                  </a:cubicBezTo>
                  <a:cubicBezTo>
                    <a:pt x="3191" y="4402"/>
                    <a:pt x="3120" y="4378"/>
                    <a:pt x="3060" y="4328"/>
                  </a:cubicBezTo>
                  <a:cubicBezTo>
                    <a:pt x="2834" y="4162"/>
                    <a:pt x="2607" y="4007"/>
                    <a:pt x="2405" y="3828"/>
                  </a:cubicBezTo>
                  <a:cubicBezTo>
                    <a:pt x="2368" y="3801"/>
                    <a:pt x="2330" y="3789"/>
                    <a:pt x="2295" y="3789"/>
                  </a:cubicBezTo>
                  <a:cubicBezTo>
                    <a:pt x="2251" y="3789"/>
                    <a:pt x="2212" y="3807"/>
                    <a:pt x="2179" y="3840"/>
                  </a:cubicBezTo>
                  <a:cubicBezTo>
                    <a:pt x="2107" y="3912"/>
                    <a:pt x="2119" y="4031"/>
                    <a:pt x="2191" y="4090"/>
                  </a:cubicBezTo>
                  <a:cubicBezTo>
                    <a:pt x="2417" y="4269"/>
                    <a:pt x="2643" y="4447"/>
                    <a:pt x="2858" y="4614"/>
                  </a:cubicBezTo>
                  <a:cubicBezTo>
                    <a:pt x="2977" y="4697"/>
                    <a:pt x="3119" y="4745"/>
                    <a:pt x="3250" y="4745"/>
                  </a:cubicBezTo>
                  <a:cubicBezTo>
                    <a:pt x="3429" y="4745"/>
                    <a:pt x="3596" y="4674"/>
                    <a:pt x="3727" y="4555"/>
                  </a:cubicBezTo>
                  <a:lnTo>
                    <a:pt x="4727" y="3554"/>
                  </a:lnTo>
                  <a:cubicBezTo>
                    <a:pt x="4798" y="3495"/>
                    <a:pt x="4810" y="3423"/>
                    <a:pt x="4786" y="3352"/>
                  </a:cubicBezTo>
                  <a:cubicBezTo>
                    <a:pt x="4763" y="3328"/>
                    <a:pt x="4751" y="3304"/>
                    <a:pt x="4739" y="3293"/>
                  </a:cubicBezTo>
                  <a:lnTo>
                    <a:pt x="3774" y="2316"/>
                  </a:lnTo>
                  <a:cubicBezTo>
                    <a:pt x="3733" y="2280"/>
                    <a:pt x="3688" y="2263"/>
                    <a:pt x="3646" y="2263"/>
                  </a:cubicBezTo>
                  <a:cubicBezTo>
                    <a:pt x="3605" y="2263"/>
                    <a:pt x="3566" y="2280"/>
                    <a:pt x="3536" y="2316"/>
                  </a:cubicBezTo>
                  <a:lnTo>
                    <a:pt x="3131" y="2721"/>
                  </a:lnTo>
                  <a:cubicBezTo>
                    <a:pt x="2619" y="2531"/>
                    <a:pt x="2286" y="2185"/>
                    <a:pt x="2072" y="1661"/>
                  </a:cubicBezTo>
                  <a:lnTo>
                    <a:pt x="2477" y="1268"/>
                  </a:lnTo>
                  <a:cubicBezTo>
                    <a:pt x="2548" y="1185"/>
                    <a:pt x="2548" y="1090"/>
                    <a:pt x="2477" y="1030"/>
                  </a:cubicBezTo>
                  <a:lnTo>
                    <a:pt x="1512" y="54"/>
                  </a:lnTo>
                  <a:cubicBezTo>
                    <a:pt x="1470" y="18"/>
                    <a:pt x="1426" y="0"/>
                    <a:pt x="13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3" name="Google Shape;13093;p68"/>
          <p:cNvGrpSpPr/>
          <p:nvPr/>
        </p:nvGrpSpPr>
        <p:grpSpPr>
          <a:xfrm>
            <a:off x="5549861" y="3817349"/>
            <a:ext cx="345642" cy="345674"/>
            <a:chOff x="5549861" y="3817349"/>
            <a:chExt cx="345642" cy="345674"/>
          </a:xfrm>
        </p:grpSpPr>
        <p:sp>
          <p:nvSpPr>
            <p:cNvPr id="13094" name="Google Shape;13094;p68"/>
            <p:cNvSpPr/>
            <p:nvPr/>
          </p:nvSpPr>
          <p:spPr>
            <a:xfrm>
              <a:off x="5549861" y="3817349"/>
              <a:ext cx="345642" cy="345674"/>
            </a:xfrm>
            <a:custGeom>
              <a:rect b="b" l="l" r="r" t="t"/>
              <a:pathLst>
                <a:path extrusionOk="0" h="10860" w="10859">
                  <a:moveTo>
                    <a:pt x="5429" y="334"/>
                  </a:moveTo>
                  <a:cubicBezTo>
                    <a:pt x="8239" y="334"/>
                    <a:pt x="10513" y="2608"/>
                    <a:pt x="10513" y="5430"/>
                  </a:cubicBezTo>
                  <a:cubicBezTo>
                    <a:pt x="10513" y="8240"/>
                    <a:pt x="8227" y="10514"/>
                    <a:pt x="5429" y="10514"/>
                  </a:cubicBezTo>
                  <a:cubicBezTo>
                    <a:pt x="2619" y="10514"/>
                    <a:pt x="333" y="8240"/>
                    <a:pt x="333" y="5430"/>
                  </a:cubicBezTo>
                  <a:cubicBezTo>
                    <a:pt x="333" y="2608"/>
                    <a:pt x="2619" y="334"/>
                    <a:pt x="5429" y="334"/>
                  </a:cubicBezTo>
                  <a:close/>
                  <a:moveTo>
                    <a:pt x="5429" y="1"/>
                  </a:moveTo>
                  <a:cubicBezTo>
                    <a:pt x="3989" y="1"/>
                    <a:pt x="2619" y="560"/>
                    <a:pt x="1584" y="1584"/>
                  </a:cubicBezTo>
                  <a:cubicBezTo>
                    <a:pt x="560" y="2620"/>
                    <a:pt x="0" y="3989"/>
                    <a:pt x="0" y="5430"/>
                  </a:cubicBezTo>
                  <a:cubicBezTo>
                    <a:pt x="0" y="6871"/>
                    <a:pt x="560" y="8240"/>
                    <a:pt x="1584" y="9264"/>
                  </a:cubicBezTo>
                  <a:cubicBezTo>
                    <a:pt x="2619" y="10300"/>
                    <a:pt x="3989" y="10859"/>
                    <a:pt x="5429" y="10859"/>
                  </a:cubicBezTo>
                  <a:cubicBezTo>
                    <a:pt x="6870" y="10859"/>
                    <a:pt x="8239" y="10300"/>
                    <a:pt x="9263" y="9264"/>
                  </a:cubicBezTo>
                  <a:cubicBezTo>
                    <a:pt x="10299" y="8240"/>
                    <a:pt x="10859" y="6871"/>
                    <a:pt x="10859" y="5430"/>
                  </a:cubicBezTo>
                  <a:cubicBezTo>
                    <a:pt x="10859" y="3989"/>
                    <a:pt x="10299" y="2620"/>
                    <a:pt x="9263" y="1584"/>
                  </a:cubicBezTo>
                  <a:cubicBezTo>
                    <a:pt x="8239" y="560"/>
                    <a:pt x="6870" y="1"/>
                    <a:pt x="5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5" name="Google Shape;13095;p68"/>
            <p:cNvSpPr/>
            <p:nvPr/>
          </p:nvSpPr>
          <p:spPr>
            <a:xfrm>
              <a:off x="5590763" y="3890208"/>
              <a:ext cx="262661" cy="200052"/>
            </a:xfrm>
            <a:custGeom>
              <a:rect b="b" l="l" r="r" t="t"/>
              <a:pathLst>
                <a:path extrusionOk="0" h="6285" w="8252">
                  <a:moveTo>
                    <a:pt x="4123" y="1"/>
                  </a:moveTo>
                  <a:cubicBezTo>
                    <a:pt x="3010" y="1"/>
                    <a:pt x="1900" y="63"/>
                    <a:pt x="799" y="188"/>
                  </a:cubicBezTo>
                  <a:cubicBezTo>
                    <a:pt x="513" y="224"/>
                    <a:pt x="287" y="450"/>
                    <a:pt x="239" y="712"/>
                  </a:cubicBezTo>
                  <a:cubicBezTo>
                    <a:pt x="1" y="2319"/>
                    <a:pt x="1" y="3963"/>
                    <a:pt x="239" y="5570"/>
                  </a:cubicBezTo>
                  <a:cubicBezTo>
                    <a:pt x="287" y="5844"/>
                    <a:pt x="513" y="6058"/>
                    <a:pt x="799" y="6082"/>
                  </a:cubicBezTo>
                  <a:cubicBezTo>
                    <a:pt x="1894" y="6201"/>
                    <a:pt x="3013" y="6284"/>
                    <a:pt x="4132" y="6284"/>
                  </a:cubicBezTo>
                  <a:cubicBezTo>
                    <a:pt x="4609" y="6284"/>
                    <a:pt x="5085" y="6260"/>
                    <a:pt x="5561" y="6249"/>
                  </a:cubicBezTo>
                  <a:cubicBezTo>
                    <a:pt x="5644" y="6249"/>
                    <a:pt x="5716" y="6177"/>
                    <a:pt x="5716" y="6070"/>
                  </a:cubicBezTo>
                  <a:cubicBezTo>
                    <a:pt x="5716" y="5963"/>
                    <a:pt x="5633" y="5891"/>
                    <a:pt x="5537" y="5891"/>
                  </a:cubicBezTo>
                  <a:cubicBezTo>
                    <a:pt x="5051" y="5914"/>
                    <a:pt x="4564" y="5925"/>
                    <a:pt x="4076" y="5925"/>
                  </a:cubicBezTo>
                  <a:cubicBezTo>
                    <a:pt x="2998" y="5925"/>
                    <a:pt x="1916" y="5868"/>
                    <a:pt x="834" y="5737"/>
                  </a:cubicBezTo>
                  <a:cubicBezTo>
                    <a:pt x="715" y="5725"/>
                    <a:pt x="620" y="5641"/>
                    <a:pt x="596" y="5498"/>
                  </a:cubicBezTo>
                  <a:cubicBezTo>
                    <a:pt x="382" y="3927"/>
                    <a:pt x="382" y="2319"/>
                    <a:pt x="596" y="736"/>
                  </a:cubicBezTo>
                  <a:cubicBezTo>
                    <a:pt x="620" y="617"/>
                    <a:pt x="715" y="522"/>
                    <a:pt x="834" y="498"/>
                  </a:cubicBezTo>
                  <a:cubicBezTo>
                    <a:pt x="1942" y="379"/>
                    <a:pt x="3037" y="319"/>
                    <a:pt x="4144" y="319"/>
                  </a:cubicBezTo>
                  <a:cubicBezTo>
                    <a:pt x="5240" y="319"/>
                    <a:pt x="6347" y="379"/>
                    <a:pt x="7442" y="498"/>
                  </a:cubicBezTo>
                  <a:cubicBezTo>
                    <a:pt x="7561" y="522"/>
                    <a:pt x="7669" y="605"/>
                    <a:pt x="7680" y="736"/>
                  </a:cubicBezTo>
                  <a:cubicBezTo>
                    <a:pt x="7907" y="2319"/>
                    <a:pt x="7907" y="3927"/>
                    <a:pt x="7680" y="5498"/>
                  </a:cubicBezTo>
                  <a:cubicBezTo>
                    <a:pt x="7669" y="5617"/>
                    <a:pt x="7561" y="5725"/>
                    <a:pt x="7442" y="5737"/>
                  </a:cubicBezTo>
                  <a:cubicBezTo>
                    <a:pt x="7085" y="5784"/>
                    <a:pt x="6752" y="5820"/>
                    <a:pt x="6395" y="5844"/>
                  </a:cubicBezTo>
                  <a:cubicBezTo>
                    <a:pt x="6299" y="5844"/>
                    <a:pt x="6228" y="5927"/>
                    <a:pt x="6228" y="6010"/>
                  </a:cubicBezTo>
                  <a:cubicBezTo>
                    <a:pt x="6228" y="6110"/>
                    <a:pt x="6299" y="6178"/>
                    <a:pt x="6386" y="6178"/>
                  </a:cubicBezTo>
                  <a:cubicBezTo>
                    <a:pt x="6393" y="6178"/>
                    <a:pt x="6399" y="6178"/>
                    <a:pt x="6406" y="6177"/>
                  </a:cubicBezTo>
                  <a:cubicBezTo>
                    <a:pt x="6764" y="6141"/>
                    <a:pt x="7121" y="6118"/>
                    <a:pt x="7478" y="6070"/>
                  </a:cubicBezTo>
                  <a:cubicBezTo>
                    <a:pt x="7764" y="6034"/>
                    <a:pt x="7978" y="5820"/>
                    <a:pt x="8026" y="5546"/>
                  </a:cubicBezTo>
                  <a:cubicBezTo>
                    <a:pt x="8252" y="3963"/>
                    <a:pt x="8252" y="2319"/>
                    <a:pt x="8014" y="712"/>
                  </a:cubicBezTo>
                  <a:cubicBezTo>
                    <a:pt x="7966" y="426"/>
                    <a:pt x="7740" y="224"/>
                    <a:pt x="7466" y="188"/>
                  </a:cubicBezTo>
                  <a:cubicBezTo>
                    <a:pt x="6353" y="63"/>
                    <a:pt x="5237" y="1"/>
                    <a:pt x="41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6" name="Google Shape;13096;p68"/>
            <p:cNvSpPr/>
            <p:nvPr/>
          </p:nvSpPr>
          <p:spPr>
            <a:xfrm>
              <a:off x="5680587" y="3935024"/>
              <a:ext cx="105389" cy="110514"/>
            </a:xfrm>
            <a:custGeom>
              <a:rect b="b" l="l" r="r" t="t"/>
              <a:pathLst>
                <a:path extrusionOk="0" h="3472" w="3311">
                  <a:moveTo>
                    <a:pt x="334" y="447"/>
                  </a:moveTo>
                  <a:lnTo>
                    <a:pt x="2763" y="1733"/>
                  </a:lnTo>
                  <a:lnTo>
                    <a:pt x="334" y="3007"/>
                  </a:lnTo>
                  <a:lnTo>
                    <a:pt x="334" y="447"/>
                  </a:lnTo>
                  <a:close/>
                  <a:moveTo>
                    <a:pt x="163" y="1"/>
                  </a:moveTo>
                  <a:cubicBezTo>
                    <a:pt x="135" y="1"/>
                    <a:pt x="108" y="7"/>
                    <a:pt x="84" y="18"/>
                  </a:cubicBezTo>
                  <a:cubicBezTo>
                    <a:pt x="36" y="54"/>
                    <a:pt x="1" y="114"/>
                    <a:pt x="1" y="173"/>
                  </a:cubicBezTo>
                  <a:lnTo>
                    <a:pt x="1" y="3293"/>
                  </a:lnTo>
                  <a:cubicBezTo>
                    <a:pt x="1" y="3352"/>
                    <a:pt x="24" y="3412"/>
                    <a:pt x="84" y="3447"/>
                  </a:cubicBezTo>
                  <a:cubicBezTo>
                    <a:pt x="120" y="3459"/>
                    <a:pt x="144" y="3471"/>
                    <a:pt x="179" y="3471"/>
                  </a:cubicBezTo>
                  <a:cubicBezTo>
                    <a:pt x="203" y="3471"/>
                    <a:pt x="239" y="3471"/>
                    <a:pt x="251" y="3459"/>
                  </a:cubicBezTo>
                  <a:lnTo>
                    <a:pt x="3227" y="1900"/>
                  </a:lnTo>
                  <a:cubicBezTo>
                    <a:pt x="3287" y="1864"/>
                    <a:pt x="3311" y="1804"/>
                    <a:pt x="3311" y="1745"/>
                  </a:cubicBezTo>
                  <a:cubicBezTo>
                    <a:pt x="3311" y="1673"/>
                    <a:pt x="3287" y="1614"/>
                    <a:pt x="3227" y="1578"/>
                  </a:cubicBezTo>
                  <a:lnTo>
                    <a:pt x="251" y="18"/>
                  </a:lnTo>
                  <a:cubicBezTo>
                    <a:pt x="221" y="7"/>
                    <a:pt x="191" y="1"/>
                    <a:pt x="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097" name="Google Shape;13097;p68"/>
          <p:cNvGrpSpPr/>
          <p:nvPr/>
        </p:nvGrpSpPr>
        <p:grpSpPr>
          <a:xfrm>
            <a:off x="1306445" y="3397829"/>
            <a:ext cx="367255" cy="269855"/>
            <a:chOff x="1306445" y="3397829"/>
            <a:chExt cx="367255" cy="269855"/>
          </a:xfrm>
        </p:grpSpPr>
        <p:sp>
          <p:nvSpPr>
            <p:cNvPr id="13098" name="Google Shape;13098;p68"/>
            <p:cNvSpPr/>
            <p:nvPr/>
          </p:nvSpPr>
          <p:spPr>
            <a:xfrm>
              <a:off x="1588395" y="3513054"/>
              <a:ext cx="45517" cy="16297"/>
            </a:xfrm>
            <a:custGeom>
              <a:rect b="b" l="l" r="r" t="t"/>
              <a:pathLst>
                <a:path extrusionOk="0" h="512" w="1430">
                  <a:moveTo>
                    <a:pt x="168" y="0"/>
                  </a:moveTo>
                  <a:cubicBezTo>
                    <a:pt x="72" y="0"/>
                    <a:pt x="1" y="71"/>
                    <a:pt x="1" y="167"/>
                  </a:cubicBezTo>
                  <a:cubicBezTo>
                    <a:pt x="1" y="250"/>
                    <a:pt x="72" y="333"/>
                    <a:pt x="168" y="333"/>
                  </a:cubicBezTo>
                  <a:cubicBezTo>
                    <a:pt x="358" y="333"/>
                    <a:pt x="906" y="357"/>
                    <a:pt x="1180" y="488"/>
                  </a:cubicBezTo>
                  <a:cubicBezTo>
                    <a:pt x="1204" y="512"/>
                    <a:pt x="1227" y="512"/>
                    <a:pt x="1251" y="512"/>
                  </a:cubicBezTo>
                  <a:cubicBezTo>
                    <a:pt x="1311" y="512"/>
                    <a:pt x="1370" y="476"/>
                    <a:pt x="1406" y="417"/>
                  </a:cubicBezTo>
                  <a:cubicBezTo>
                    <a:pt x="1430" y="333"/>
                    <a:pt x="1406" y="226"/>
                    <a:pt x="1323" y="191"/>
                  </a:cubicBezTo>
                  <a:cubicBezTo>
                    <a:pt x="942" y="0"/>
                    <a:pt x="19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099" name="Google Shape;13099;p68"/>
            <p:cNvSpPr/>
            <p:nvPr/>
          </p:nvSpPr>
          <p:spPr>
            <a:xfrm>
              <a:off x="1306445" y="3397829"/>
              <a:ext cx="367255" cy="269091"/>
            </a:xfrm>
            <a:custGeom>
              <a:rect b="b" l="l" r="r" t="t"/>
              <a:pathLst>
                <a:path extrusionOk="0" h="8454" w="11538">
                  <a:moveTo>
                    <a:pt x="7573" y="334"/>
                  </a:moveTo>
                  <a:lnTo>
                    <a:pt x="7573" y="1965"/>
                  </a:lnTo>
                  <a:cubicBezTo>
                    <a:pt x="7573" y="2227"/>
                    <a:pt x="7525" y="2465"/>
                    <a:pt x="7418" y="2679"/>
                  </a:cubicBezTo>
                  <a:cubicBezTo>
                    <a:pt x="7395" y="2715"/>
                    <a:pt x="7395" y="2727"/>
                    <a:pt x="7395" y="2763"/>
                  </a:cubicBezTo>
                  <a:lnTo>
                    <a:pt x="7395" y="3239"/>
                  </a:lnTo>
                  <a:cubicBezTo>
                    <a:pt x="7395" y="3691"/>
                    <a:pt x="7216" y="4108"/>
                    <a:pt x="6883" y="4442"/>
                  </a:cubicBezTo>
                  <a:cubicBezTo>
                    <a:pt x="6835" y="4489"/>
                    <a:pt x="6787" y="4513"/>
                    <a:pt x="6740" y="4549"/>
                  </a:cubicBezTo>
                  <a:cubicBezTo>
                    <a:pt x="6466" y="4759"/>
                    <a:pt x="6137" y="4876"/>
                    <a:pt x="5785" y="4876"/>
                  </a:cubicBezTo>
                  <a:cubicBezTo>
                    <a:pt x="5739" y="4876"/>
                    <a:pt x="5692" y="4874"/>
                    <a:pt x="5644" y="4870"/>
                  </a:cubicBezTo>
                  <a:cubicBezTo>
                    <a:pt x="4787" y="4823"/>
                    <a:pt x="4108" y="4072"/>
                    <a:pt x="4108" y="3180"/>
                  </a:cubicBezTo>
                  <a:lnTo>
                    <a:pt x="4108" y="2763"/>
                  </a:lnTo>
                  <a:cubicBezTo>
                    <a:pt x="4108" y="2727"/>
                    <a:pt x="4108" y="2715"/>
                    <a:pt x="4096" y="2679"/>
                  </a:cubicBezTo>
                  <a:cubicBezTo>
                    <a:pt x="3989" y="2465"/>
                    <a:pt x="3930" y="2227"/>
                    <a:pt x="3930" y="1965"/>
                  </a:cubicBezTo>
                  <a:lnTo>
                    <a:pt x="3930" y="1608"/>
                  </a:lnTo>
                  <a:cubicBezTo>
                    <a:pt x="3930" y="917"/>
                    <a:pt x="4513" y="334"/>
                    <a:pt x="5216" y="334"/>
                  </a:cubicBezTo>
                  <a:close/>
                  <a:moveTo>
                    <a:pt x="1763" y="3025"/>
                  </a:moveTo>
                  <a:cubicBezTo>
                    <a:pt x="2049" y="3025"/>
                    <a:pt x="2311" y="3144"/>
                    <a:pt x="2525" y="3358"/>
                  </a:cubicBezTo>
                  <a:cubicBezTo>
                    <a:pt x="2715" y="3561"/>
                    <a:pt x="2846" y="3846"/>
                    <a:pt x="2858" y="4144"/>
                  </a:cubicBezTo>
                  <a:cubicBezTo>
                    <a:pt x="2858" y="4227"/>
                    <a:pt x="2882" y="4346"/>
                    <a:pt x="2882" y="4465"/>
                  </a:cubicBezTo>
                  <a:lnTo>
                    <a:pt x="2882" y="4501"/>
                  </a:lnTo>
                  <a:cubicBezTo>
                    <a:pt x="2703" y="4215"/>
                    <a:pt x="2406" y="4013"/>
                    <a:pt x="2049" y="3894"/>
                  </a:cubicBezTo>
                  <a:cubicBezTo>
                    <a:pt x="1703" y="3787"/>
                    <a:pt x="1406" y="3787"/>
                    <a:pt x="1406" y="3787"/>
                  </a:cubicBezTo>
                  <a:cubicBezTo>
                    <a:pt x="1358" y="3787"/>
                    <a:pt x="1310" y="3799"/>
                    <a:pt x="1287" y="3834"/>
                  </a:cubicBezTo>
                  <a:lnTo>
                    <a:pt x="977" y="4144"/>
                  </a:lnTo>
                  <a:cubicBezTo>
                    <a:pt x="918" y="4215"/>
                    <a:pt x="918" y="4323"/>
                    <a:pt x="977" y="4382"/>
                  </a:cubicBezTo>
                  <a:cubicBezTo>
                    <a:pt x="1013" y="4412"/>
                    <a:pt x="1057" y="4427"/>
                    <a:pt x="1101" y="4427"/>
                  </a:cubicBezTo>
                  <a:cubicBezTo>
                    <a:pt x="1144" y="4427"/>
                    <a:pt x="1185" y="4412"/>
                    <a:pt x="1215" y="4382"/>
                  </a:cubicBezTo>
                  <a:lnTo>
                    <a:pt x="1465" y="4108"/>
                  </a:lnTo>
                  <a:cubicBezTo>
                    <a:pt x="1691" y="4132"/>
                    <a:pt x="2382" y="4203"/>
                    <a:pt x="2668" y="4811"/>
                  </a:cubicBezTo>
                  <a:cubicBezTo>
                    <a:pt x="2596" y="5275"/>
                    <a:pt x="2215" y="5596"/>
                    <a:pt x="1763" y="5596"/>
                  </a:cubicBezTo>
                  <a:cubicBezTo>
                    <a:pt x="1251" y="5596"/>
                    <a:pt x="834" y="5180"/>
                    <a:pt x="834" y="4680"/>
                  </a:cubicBezTo>
                  <a:cubicBezTo>
                    <a:pt x="834" y="4584"/>
                    <a:pt x="763" y="4513"/>
                    <a:pt x="679" y="4513"/>
                  </a:cubicBezTo>
                  <a:lnTo>
                    <a:pt x="644" y="4513"/>
                  </a:lnTo>
                  <a:lnTo>
                    <a:pt x="644" y="4465"/>
                  </a:lnTo>
                  <a:cubicBezTo>
                    <a:pt x="644" y="4346"/>
                    <a:pt x="644" y="4251"/>
                    <a:pt x="656" y="4144"/>
                  </a:cubicBezTo>
                  <a:cubicBezTo>
                    <a:pt x="679" y="3846"/>
                    <a:pt x="810" y="3561"/>
                    <a:pt x="1001" y="3358"/>
                  </a:cubicBezTo>
                  <a:cubicBezTo>
                    <a:pt x="1215" y="3144"/>
                    <a:pt x="1477" y="3025"/>
                    <a:pt x="1763" y="3025"/>
                  </a:cubicBezTo>
                  <a:close/>
                  <a:moveTo>
                    <a:pt x="10657" y="3025"/>
                  </a:moveTo>
                  <a:lnTo>
                    <a:pt x="10657" y="3727"/>
                  </a:lnTo>
                  <a:cubicBezTo>
                    <a:pt x="10657" y="3846"/>
                    <a:pt x="10633" y="3953"/>
                    <a:pt x="10585" y="4049"/>
                  </a:cubicBezTo>
                  <a:lnTo>
                    <a:pt x="10502" y="4251"/>
                  </a:lnTo>
                  <a:cubicBezTo>
                    <a:pt x="10478" y="4275"/>
                    <a:pt x="10478" y="4287"/>
                    <a:pt x="10478" y="4323"/>
                  </a:cubicBezTo>
                  <a:lnTo>
                    <a:pt x="10478" y="4680"/>
                  </a:lnTo>
                  <a:cubicBezTo>
                    <a:pt x="10478" y="4930"/>
                    <a:pt x="10383" y="5168"/>
                    <a:pt x="10204" y="5346"/>
                  </a:cubicBezTo>
                  <a:cubicBezTo>
                    <a:pt x="10044" y="5507"/>
                    <a:pt x="9835" y="5600"/>
                    <a:pt x="9605" y="5600"/>
                  </a:cubicBezTo>
                  <a:cubicBezTo>
                    <a:pt x="9579" y="5600"/>
                    <a:pt x="9552" y="5599"/>
                    <a:pt x="9526" y="5596"/>
                  </a:cubicBezTo>
                  <a:cubicBezTo>
                    <a:pt x="9038" y="5585"/>
                    <a:pt x="8633" y="5156"/>
                    <a:pt x="8633" y="4632"/>
                  </a:cubicBezTo>
                  <a:lnTo>
                    <a:pt x="8633" y="4323"/>
                  </a:lnTo>
                  <a:cubicBezTo>
                    <a:pt x="8633" y="4287"/>
                    <a:pt x="8633" y="4263"/>
                    <a:pt x="8621" y="4251"/>
                  </a:cubicBezTo>
                  <a:lnTo>
                    <a:pt x="8514" y="4037"/>
                  </a:lnTo>
                  <a:cubicBezTo>
                    <a:pt x="8466" y="3965"/>
                    <a:pt x="8454" y="3870"/>
                    <a:pt x="8454" y="3787"/>
                  </a:cubicBezTo>
                  <a:lnTo>
                    <a:pt x="8454" y="3775"/>
                  </a:lnTo>
                  <a:cubicBezTo>
                    <a:pt x="8454" y="3370"/>
                    <a:pt x="8788" y="3025"/>
                    <a:pt x="9204" y="3025"/>
                  </a:cubicBezTo>
                  <a:close/>
                  <a:moveTo>
                    <a:pt x="584" y="5180"/>
                  </a:moveTo>
                  <a:cubicBezTo>
                    <a:pt x="679" y="5406"/>
                    <a:pt x="834" y="5596"/>
                    <a:pt x="1037" y="5739"/>
                  </a:cubicBezTo>
                  <a:lnTo>
                    <a:pt x="1037" y="5925"/>
                  </a:lnTo>
                  <a:lnTo>
                    <a:pt x="1037" y="5925"/>
                  </a:lnTo>
                  <a:cubicBezTo>
                    <a:pt x="723" y="5807"/>
                    <a:pt x="571" y="5655"/>
                    <a:pt x="501" y="5585"/>
                  </a:cubicBezTo>
                  <a:cubicBezTo>
                    <a:pt x="537" y="5466"/>
                    <a:pt x="572" y="5335"/>
                    <a:pt x="584" y="5180"/>
                  </a:cubicBezTo>
                  <a:close/>
                  <a:moveTo>
                    <a:pt x="2918" y="5168"/>
                  </a:moveTo>
                  <a:cubicBezTo>
                    <a:pt x="2942" y="5323"/>
                    <a:pt x="2965" y="5454"/>
                    <a:pt x="3013" y="5573"/>
                  </a:cubicBezTo>
                  <a:cubicBezTo>
                    <a:pt x="2953" y="5656"/>
                    <a:pt x="2787" y="5811"/>
                    <a:pt x="2477" y="5930"/>
                  </a:cubicBezTo>
                  <a:lnTo>
                    <a:pt x="2477" y="5716"/>
                  </a:lnTo>
                  <a:cubicBezTo>
                    <a:pt x="2668" y="5585"/>
                    <a:pt x="2834" y="5394"/>
                    <a:pt x="2918" y="5168"/>
                  </a:cubicBezTo>
                  <a:close/>
                  <a:moveTo>
                    <a:pt x="6668" y="4989"/>
                  </a:moveTo>
                  <a:lnTo>
                    <a:pt x="6668" y="5299"/>
                  </a:lnTo>
                  <a:lnTo>
                    <a:pt x="5751" y="5930"/>
                  </a:lnTo>
                  <a:lnTo>
                    <a:pt x="4823" y="5299"/>
                  </a:lnTo>
                  <a:lnTo>
                    <a:pt x="4823" y="4989"/>
                  </a:lnTo>
                  <a:cubicBezTo>
                    <a:pt x="5061" y="5120"/>
                    <a:pt x="5335" y="5204"/>
                    <a:pt x="5620" y="5215"/>
                  </a:cubicBezTo>
                  <a:lnTo>
                    <a:pt x="5751" y="5215"/>
                  </a:lnTo>
                  <a:cubicBezTo>
                    <a:pt x="6073" y="5215"/>
                    <a:pt x="6394" y="5144"/>
                    <a:pt x="6668" y="4989"/>
                  </a:cubicBezTo>
                  <a:close/>
                  <a:moveTo>
                    <a:pt x="9942" y="5882"/>
                  </a:moveTo>
                  <a:lnTo>
                    <a:pt x="9942" y="5954"/>
                  </a:lnTo>
                  <a:cubicBezTo>
                    <a:pt x="9942" y="5989"/>
                    <a:pt x="9942" y="6025"/>
                    <a:pt x="9966" y="6061"/>
                  </a:cubicBezTo>
                  <a:lnTo>
                    <a:pt x="9561" y="6454"/>
                  </a:lnTo>
                  <a:lnTo>
                    <a:pt x="9169" y="6061"/>
                  </a:lnTo>
                  <a:cubicBezTo>
                    <a:pt x="9169" y="6025"/>
                    <a:pt x="9192" y="6001"/>
                    <a:pt x="9192" y="5954"/>
                  </a:cubicBezTo>
                  <a:lnTo>
                    <a:pt x="9192" y="5882"/>
                  </a:lnTo>
                  <a:cubicBezTo>
                    <a:pt x="9288" y="5918"/>
                    <a:pt x="9407" y="5942"/>
                    <a:pt x="9526" y="5942"/>
                  </a:cubicBezTo>
                  <a:lnTo>
                    <a:pt x="9573" y="5942"/>
                  </a:lnTo>
                  <a:cubicBezTo>
                    <a:pt x="9704" y="5942"/>
                    <a:pt x="9823" y="5930"/>
                    <a:pt x="9942" y="5882"/>
                  </a:cubicBezTo>
                  <a:close/>
                  <a:moveTo>
                    <a:pt x="2120" y="5882"/>
                  </a:moveTo>
                  <a:lnTo>
                    <a:pt x="2120" y="6061"/>
                  </a:lnTo>
                  <a:cubicBezTo>
                    <a:pt x="2120" y="6120"/>
                    <a:pt x="2132" y="6180"/>
                    <a:pt x="2168" y="6228"/>
                  </a:cubicBezTo>
                  <a:lnTo>
                    <a:pt x="2013" y="6394"/>
                  </a:lnTo>
                  <a:cubicBezTo>
                    <a:pt x="1941" y="6460"/>
                    <a:pt x="1849" y="6492"/>
                    <a:pt x="1755" y="6492"/>
                  </a:cubicBezTo>
                  <a:cubicBezTo>
                    <a:pt x="1662" y="6492"/>
                    <a:pt x="1566" y="6460"/>
                    <a:pt x="1489" y="6394"/>
                  </a:cubicBezTo>
                  <a:lnTo>
                    <a:pt x="1322" y="6239"/>
                  </a:lnTo>
                  <a:cubicBezTo>
                    <a:pt x="1358" y="6192"/>
                    <a:pt x="1370" y="6132"/>
                    <a:pt x="1370" y="6073"/>
                  </a:cubicBezTo>
                  <a:lnTo>
                    <a:pt x="1370" y="5882"/>
                  </a:lnTo>
                  <a:cubicBezTo>
                    <a:pt x="1489" y="5918"/>
                    <a:pt x="1608" y="5942"/>
                    <a:pt x="1751" y="5942"/>
                  </a:cubicBezTo>
                  <a:cubicBezTo>
                    <a:pt x="1882" y="5942"/>
                    <a:pt x="2001" y="5930"/>
                    <a:pt x="2120" y="5882"/>
                  </a:cubicBezTo>
                  <a:close/>
                  <a:moveTo>
                    <a:pt x="4692" y="5620"/>
                  </a:moveTo>
                  <a:lnTo>
                    <a:pt x="5490" y="6168"/>
                  </a:lnTo>
                  <a:lnTo>
                    <a:pt x="5061" y="6585"/>
                  </a:lnTo>
                  <a:lnTo>
                    <a:pt x="5049" y="6585"/>
                  </a:lnTo>
                  <a:lnTo>
                    <a:pt x="4525" y="5799"/>
                  </a:lnTo>
                  <a:lnTo>
                    <a:pt x="4692" y="5620"/>
                  </a:lnTo>
                  <a:close/>
                  <a:moveTo>
                    <a:pt x="6823" y="5596"/>
                  </a:moveTo>
                  <a:lnTo>
                    <a:pt x="6978" y="5775"/>
                  </a:lnTo>
                  <a:lnTo>
                    <a:pt x="6466" y="6585"/>
                  </a:lnTo>
                  <a:lnTo>
                    <a:pt x="6442" y="6585"/>
                  </a:lnTo>
                  <a:lnTo>
                    <a:pt x="6013" y="6156"/>
                  </a:lnTo>
                  <a:lnTo>
                    <a:pt x="6823" y="5596"/>
                  </a:lnTo>
                  <a:close/>
                  <a:moveTo>
                    <a:pt x="5251" y="1"/>
                  </a:moveTo>
                  <a:cubicBezTo>
                    <a:pt x="4358" y="1"/>
                    <a:pt x="3632" y="739"/>
                    <a:pt x="3632" y="1632"/>
                  </a:cubicBezTo>
                  <a:lnTo>
                    <a:pt x="3632" y="1989"/>
                  </a:lnTo>
                  <a:cubicBezTo>
                    <a:pt x="3632" y="2263"/>
                    <a:pt x="3692" y="2548"/>
                    <a:pt x="3811" y="2799"/>
                  </a:cubicBezTo>
                  <a:lnTo>
                    <a:pt x="3811" y="3191"/>
                  </a:lnTo>
                  <a:cubicBezTo>
                    <a:pt x="3811" y="3834"/>
                    <a:pt x="4096" y="4394"/>
                    <a:pt x="4537" y="4763"/>
                  </a:cubicBezTo>
                  <a:lnTo>
                    <a:pt x="4537" y="5335"/>
                  </a:lnTo>
                  <a:lnTo>
                    <a:pt x="4227" y="5656"/>
                  </a:lnTo>
                  <a:cubicBezTo>
                    <a:pt x="4204" y="5692"/>
                    <a:pt x="4180" y="5751"/>
                    <a:pt x="4180" y="5799"/>
                  </a:cubicBezTo>
                  <a:lnTo>
                    <a:pt x="3144" y="6168"/>
                  </a:lnTo>
                  <a:cubicBezTo>
                    <a:pt x="3073" y="6192"/>
                    <a:pt x="2989" y="6228"/>
                    <a:pt x="2930" y="6275"/>
                  </a:cubicBezTo>
                  <a:lnTo>
                    <a:pt x="2775" y="6180"/>
                  </a:lnTo>
                  <a:cubicBezTo>
                    <a:pt x="3263" y="5977"/>
                    <a:pt x="3406" y="5680"/>
                    <a:pt x="3430" y="5656"/>
                  </a:cubicBezTo>
                  <a:cubicBezTo>
                    <a:pt x="3454" y="5620"/>
                    <a:pt x="3454" y="5561"/>
                    <a:pt x="3430" y="5513"/>
                  </a:cubicBezTo>
                  <a:cubicBezTo>
                    <a:pt x="3311" y="5275"/>
                    <a:pt x="3287" y="4811"/>
                    <a:pt x="3275" y="4453"/>
                  </a:cubicBezTo>
                  <a:cubicBezTo>
                    <a:pt x="3275" y="4334"/>
                    <a:pt x="3263" y="4215"/>
                    <a:pt x="3263" y="4132"/>
                  </a:cubicBezTo>
                  <a:cubicBezTo>
                    <a:pt x="3204" y="3310"/>
                    <a:pt x="2596" y="2691"/>
                    <a:pt x="1822" y="2691"/>
                  </a:cubicBezTo>
                  <a:cubicBezTo>
                    <a:pt x="1060" y="2691"/>
                    <a:pt x="429" y="3310"/>
                    <a:pt x="370" y="4132"/>
                  </a:cubicBezTo>
                  <a:cubicBezTo>
                    <a:pt x="370" y="4227"/>
                    <a:pt x="358" y="4334"/>
                    <a:pt x="358" y="4453"/>
                  </a:cubicBezTo>
                  <a:cubicBezTo>
                    <a:pt x="346" y="4811"/>
                    <a:pt x="334" y="5263"/>
                    <a:pt x="215" y="5513"/>
                  </a:cubicBezTo>
                  <a:cubicBezTo>
                    <a:pt x="179" y="5561"/>
                    <a:pt x="179" y="5620"/>
                    <a:pt x="215" y="5656"/>
                  </a:cubicBezTo>
                  <a:cubicBezTo>
                    <a:pt x="215" y="5680"/>
                    <a:pt x="370" y="5977"/>
                    <a:pt x="870" y="6180"/>
                  </a:cubicBezTo>
                  <a:lnTo>
                    <a:pt x="406" y="6406"/>
                  </a:lnTo>
                  <a:cubicBezTo>
                    <a:pt x="167" y="6525"/>
                    <a:pt x="1" y="6775"/>
                    <a:pt x="1" y="7049"/>
                  </a:cubicBezTo>
                  <a:lnTo>
                    <a:pt x="1" y="8299"/>
                  </a:lnTo>
                  <a:cubicBezTo>
                    <a:pt x="1" y="8383"/>
                    <a:pt x="72" y="8454"/>
                    <a:pt x="167" y="8454"/>
                  </a:cubicBezTo>
                  <a:cubicBezTo>
                    <a:pt x="251" y="8454"/>
                    <a:pt x="334" y="8383"/>
                    <a:pt x="334" y="8299"/>
                  </a:cubicBezTo>
                  <a:lnTo>
                    <a:pt x="334" y="7049"/>
                  </a:lnTo>
                  <a:cubicBezTo>
                    <a:pt x="334" y="6894"/>
                    <a:pt x="406" y="6775"/>
                    <a:pt x="537" y="6704"/>
                  </a:cubicBezTo>
                  <a:lnTo>
                    <a:pt x="1108" y="6418"/>
                  </a:lnTo>
                  <a:lnTo>
                    <a:pt x="1299" y="6609"/>
                  </a:lnTo>
                  <a:cubicBezTo>
                    <a:pt x="1429" y="6751"/>
                    <a:pt x="1608" y="6811"/>
                    <a:pt x="1787" y="6811"/>
                  </a:cubicBezTo>
                  <a:cubicBezTo>
                    <a:pt x="1965" y="6811"/>
                    <a:pt x="2144" y="6751"/>
                    <a:pt x="2275" y="6609"/>
                  </a:cubicBezTo>
                  <a:lnTo>
                    <a:pt x="2477" y="6418"/>
                  </a:lnTo>
                  <a:lnTo>
                    <a:pt x="2656" y="6513"/>
                  </a:lnTo>
                  <a:cubicBezTo>
                    <a:pt x="2561" y="6644"/>
                    <a:pt x="2513" y="6811"/>
                    <a:pt x="2513" y="6990"/>
                  </a:cubicBezTo>
                  <a:lnTo>
                    <a:pt x="2513" y="8299"/>
                  </a:lnTo>
                  <a:cubicBezTo>
                    <a:pt x="2513" y="8383"/>
                    <a:pt x="2596" y="8454"/>
                    <a:pt x="2680" y="8454"/>
                  </a:cubicBezTo>
                  <a:cubicBezTo>
                    <a:pt x="2775" y="8454"/>
                    <a:pt x="2846" y="8383"/>
                    <a:pt x="2846" y="8299"/>
                  </a:cubicBezTo>
                  <a:lnTo>
                    <a:pt x="2846" y="6990"/>
                  </a:lnTo>
                  <a:cubicBezTo>
                    <a:pt x="2846" y="6751"/>
                    <a:pt x="2989" y="6537"/>
                    <a:pt x="3215" y="6466"/>
                  </a:cubicBezTo>
                  <a:lnTo>
                    <a:pt x="4323" y="6061"/>
                  </a:lnTo>
                  <a:lnTo>
                    <a:pt x="4775" y="6751"/>
                  </a:lnTo>
                  <a:cubicBezTo>
                    <a:pt x="4835" y="6835"/>
                    <a:pt x="4930" y="6894"/>
                    <a:pt x="5037" y="6894"/>
                  </a:cubicBezTo>
                  <a:lnTo>
                    <a:pt x="5061" y="6894"/>
                  </a:lnTo>
                  <a:cubicBezTo>
                    <a:pt x="5156" y="6894"/>
                    <a:pt x="5239" y="6870"/>
                    <a:pt x="5311" y="6787"/>
                  </a:cubicBezTo>
                  <a:lnTo>
                    <a:pt x="5597" y="6513"/>
                  </a:lnTo>
                  <a:lnTo>
                    <a:pt x="5597" y="8275"/>
                  </a:lnTo>
                  <a:cubicBezTo>
                    <a:pt x="5597" y="8371"/>
                    <a:pt x="5668" y="8442"/>
                    <a:pt x="5763" y="8442"/>
                  </a:cubicBezTo>
                  <a:cubicBezTo>
                    <a:pt x="5847" y="8442"/>
                    <a:pt x="5930" y="8371"/>
                    <a:pt x="5930" y="8275"/>
                  </a:cubicBezTo>
                  <a:lnTo>
                    <a:pt x="5930" y="6513"/>
                  </a:lnTo>
                  <a:lnTo>
                    <a:pt x="6204" y="6787"/>
                  </a:lnTo>
                  <a:cubicBezTo>
                    <a:pt x="6263" y="6847"/>
                    <a:pt x="6359" y="6894"/>
                    <a:pt x="6466" y="6894"/>
                  </a:cubicBezTo>
                  <a:lnTo>
                    <a:pt x="6490" y="6894"/>
                  </a:lnTo>
                  <a:cubicBezTo>
                    <a:pt x="6597" y="6882"/>
                    <a:pt x="6680" y="6835"/>
                    <a:pt x="6740" y="6751"/>
                  </a:cubicBezTo>
                  <a:lnTo>
                    <a:pt x="7204" y="6061"/>
                  </a:lnTo>
                  <a:lnTo>
                    <a:pt x="8311" y="6466"/>
                  </a:lnTo>
                  <a:cubicBezTo>
                    <a:pt x="8526" y="6537"/>
                    <a:pt x="8680" y="6751"/>
                    <a:pt x="8680" y="6990"/>
                  </a:cubicBezTo>
                  <a:lnTo>
                    <a:pt x="8680" y="8299"/>
                  </a:lnTo>
                  <a:cubicBezTo>
                    <a:pt x="8680" y="8383"/>
                    <a:pt x="8752" y="8454"/>
                    <a:pt x="8847" y="8454"/>
                  </a:cubicBezTo>
                  <a:cubicBezTo>
                    <a:pt x="8930" y="8454"/>
                    <a:pt x="9002" y="8383"/>
                    <a:pt x="9002" y="8299"/>
                  </a:cubicBezTo>
                  <a:lnTo>
                    <a:pt x="9002" y="6990"/>
                  </a:lnTo>
                  <a:cubicBezTo>
                    <a:pt x="9002" y="6751"/>
                    <a:pt x="8919" y="6525"/>
                    <a:pt x="8752" y="6358"/>
                  </a:cubicBezTo>
                  <a:lnTo>
                    <a:pt x="8799" y="6347"/>
                  </a:lnTo>
                  <a:cubicBezTo>
                    <a:pt x="8847" y="6335"/>
                    <a:pt x="8907" y="6311"/>
                    <a:pt x="8966" y="6287"/>
                  </a:cubicBezTo>
                  <a:lnTo>
                    <a:pt x="9395" y="6716"/>
                  </a:lnTo>
                  <a:lnTo>
                    <a:pt x="9395" y="8275"/>
                  </a:lnTo>
                  <a:cubicBezTo>
                    <a:pt x="9395" y="8371"/>
                    <a:pt x="9466" y="8442"/>
                    <a:pt x="9561" y="8442"/>
                  </a:cubicBezTo>
                  <a:cubicBezTo>
                    <a:pt x="9645" y="8442"/>
                    <a:pt x="9728" y="8371"/>
                    <a:pt x="9728" y="8275"/>
                  </a:cubicBezTo>
                  <a:lnTo>
                    <a:pt x="9728" y="6716"/>
                  </a:lnTo>
                  <a:lnTo>
                    <a:pt x="10157" y="6287"/>
                  </a:lnTo>
                  <a:cubicBezTo>
                    <a:pt x="10181" y="6299"/>
                    <a:pt x="10204" y="6299"/>
                    <a:pt x="10228" y="6311"/>
                  </a:cubicBezTo>
                  <a:lnTo>
                    <a:pt x="10931" y="6513"/>
                  </a:lnTo>
                  <a:cubicBezTo>
                    <a:pt x="11097" y="6549"/>
                    <a:pt x="11193" y="6704"/>
                    <a:pt x="11193" y="6870"/>
                  </a:cubicBezTo>
                  <a:lnTo>
                    <a:pt x="11193" y="8263"/>
                  </a:lnTo>
                  <a:cubicBezTo>
                    <a:pt x="11193" y="8359"/>
                    <a:pt x="11276" y="8430"/>
                    <a:pt x="11359" y="8430"/>
                  </a:cubicBezTo>
                  <a:cubicBezTo>
                    <a:pt x="11455" y="8430"/>
                    <a:pt x="11526" y="8359"/>
                    <a:pt x="11526" y="8263"/>
                  </a:cubicBezTo>
                  <a:lnTo>
                    <a:pt x="11526" y="6870"/>
                  </a:lnTo>
                  <a:cubicBezTo>
                    <a:pt x="11538" y="6597"/>
                    <a:pt x="11335" y="6311"/>
                    <a:pt x="11014" y="6228"/>
                  </a:cubicBezTo>
                  <a:lnTo>
                    <a:pt x="10323" y="6037"/>
                  </a:lnTo>
                  <a:cubicBezTo>
                    <a:pt x="10288" y="6013"/>
                    <a:pt x="10276" y="6001"/>
                    <a:pt x="10276" y="5954"/>
                  </a:cubicBezTo>
                  <a:lnTo>
                    <a:pt x="10276" y="5716"/>
                  </a:lnTo>
                  <a:cubicBezTo>
                    <a:pt x="10335" y="5680"/>
                    <a:pt x="10383" y="5632"/>
                    <a:pt x="10443" y="5585"/>
                  </a:cubicBezTo>
                  <a:cubicBezTo>
                    <a:pt x="10693" y="5346"/>
                    <a:pt x="10824" y="5025"/>
                    <a:pt x="10824" y="4680"/>
                  </a:cubicBezTo>
                  <a:lnTo>
                    <a:pt x="10824" y="4346"/>
                  </a:lnTo>
                  <a:lnTo>
                    <a:pt x="10895" y="4215"/>
                  </a:lnTo>
                  <a:cubicBezTo>
                    <a:pt x="10978" y="4072"/>
                    <a:pt x="11014" y="3906"/>
                    <a:pt x="11014" y="3739"/>
                  </a:cubicBezTo>
                  <a:lnTo>
                    <a:pt x="11014" y="2858"/>
                  </a:lnTo>
                  <a:cubicBezTo>
                    <a:pt x="11014" y="2775"/>
                    <a:pt x="10943" y="2691"/>
                    <a:pt x="10859" y="2691"/>
                  </a:cubicBezTo>
                  <a:lnTo>
                    <a:pt x="9216" y="2691"/>
                  </a:lnTo>
                  <a:cubicBezTo>
                    <a:pt x="8621" y="2691"/>
                    <a:pt x="8145" y="3180"/>
                    <a:pt x="8145" y="3775"/>
                  </a:cubicBezTo>
                  <a:lnTo>
                    <a:pt x="8145" y="3787"/>
                  </a:lnTo>
                  <a:cubicBezTo>
                    <a:pt x="8145" y="3918"/>
                    <a:pt x="8180" y="4072"/>
                    <a:pt x="8240" y="4192"/>
                  </a:cubicBezTo>
                  <a:lnTo>
                    <a:pt x="8323" y="4370"/>
                  </a:lnTo>
                  <a:lnTo>
                    <a:pt x="8323" y="4644"/>
                  </a:lnTo>
                  <a:cubicBezTo>
                    <a:pt x="8323" y="5096"/>
                    <a:pt x="8549" y="5477"/>
                    <a:pt x="8871" y="5716"/>
                  </a:cubicBezTo>
                  <a:lnTo>
                    <a:pt x="8871" y="5954"/>
                  </a:lnTo>
                  <a:cubicBezTo>
                    <a:pt x="8871" y="6001"/>
                    <a:pt x="8871" y="6013"/>
                    <a:pt x="8740" y="6049"/>
                  </a:cubicBezTo>
                  <a:lnTo>
                    <a:pt x="8395" y="6156"/>
                  </a:lnTo>
                  <a:lnTo>
                    <a:pt x="7418" y="5799"/>
                  </a:lnTo>
                  <a:cubicBezTo>
                    <a:pt x="7418" y="5751"/>
                    <a:pt x="7406" y="5704"/>
                    <a:pt x="7371" y="5656"/>
                  </a:cubicBezTo>
                  <a:lnTo>
                    <a:pt x="7061" y="5335"/>
                  </a:lnTo>
                  <a:lnTo>
                    <a:pt x="7061" y="4787"/>
                  </a:lnTo>
                  <a:cubicBezTo>
                    <a:pt x="7085" y="4751"/>
                    <a:pt x="7121" y="4727"/>
                    <a:pt x="7168" y="4692"/>
                  </a:cubicBezTo>
                  <a:cubicBezTo>
                    <a:pt x="7561" y="4323"/>
                    <a:pt x="7787" y="3787"/>
                    <a:pt x="7787" y="3251"/>
                  </a:cubicBezTo>
                  <a:lnTo>
                    <a:pt x="7787" y="2799"/>
                  </a:lnTo>
                  <a:cubicBezTo>
                    <a:pt x="7906" y="2537"/>
                    <a:pt x="7966" y="2263"/>
                    <a:pt x="7966" y="1989"/>
                  </a:cubicBezTo>
                  <a:lnTo>
                    <a:pt x="7966" y="167"/>
                  </a:lnTo>
                  <a:cubicBezTo>
                    <a:pt x="7966" y="84"/>
                    <a:pt x="7895" y="1"/>
                    <a:pt x="7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0" name="Google Shape;13100;p68"/>
            <p:cNvSpPr/>
            <p:nvPr/>
          </p:nvSpPr>
          <p:spPr>
            <a:xfrm>
              <a:off x="1639960" y="3622549"/>
              <a:ext cx="10631" cy="45135"/>
            </a:xfrm>
            <a:custGeom>
              <a:rect b="b" l="l" r="r" t="t"/>
              <a:pathLst>
                <a:path extrusionOk="0" h="1418" w="334">
                  <a:moveTo>
                    <a:pt x="167" y="1"/>
                  </a:moveTo>
                  <a:cubicBezTo>
                    <a:pt x="84" y="1"/>
                    <a:pt x="0" y="72"/>
                    <a:pt x="0" y="168"/>
                  </a:cubicBezTo>
                  <a:lnTo>
                    <a:pt x="0" y="1251"/>
                  </a:lnTo>
                  <a:cubicBezTo>
                    <a:pt x="0" y="1334"/>
                    <a:pt x="84" y="1418"/>
                    <a:pt x="167" y="1418"/>
                  </a:cubicBezTo>
                  <a:cubicBezTo>
                    <a:pt x="262" y="1418"/>
                    <a:pt x="334" y="1334"/>
                    <a:pt x="334" y="1251"/>
                  </a:cubicBezTo>
                  <a:lnTo>
                    <a:pt x="334" y="168"/>
                  </a:lnTo>
                  <a:cubicBezTo>
                    <a:pt x="334"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1" name="Google Shape;13101;p68"/>
            <p:cNvSpPr/>
            <p:nvPr/>
          </p:nvSpPr>
          <p:spPr>
            <a:xfrm>
              <a:off x="1444014" y="3446466"/>
              <a:ext cx="91734" cy="30589"/>
            </a:xfrm>
            <a:custGeom>
              <a:rect b="b" l="l" r="r" t="t"/>
              <a:pathLst>
                <a:path extrusionOk="0" h="961" w="2882">
                  <a:moveTo>
                    <a:pt x="1169" y="1"/>
                  </a:moveTo>
                  <a:cubicBezTo>
                    <a:pt x="820" y="1"/>
                    <a:pt x="503" y="37"/>
                    <a:pt x="298" y="68"/>
                  </a:cubicBezTo>
                  <a:cubicBezTo>
                    <a:pt x="120" y="104"/>
                    <a:pt x="1" y="247"/>
                    <a:pt x="1" y="413"/>
                  </a:cubicBezTo>
                  <a:lnTo>
                    <a:pt x="1" y="794"/>
                  </a:lnTo>
                  <a:cubicBezTo>
                    <a:pt x="1" y="890"/>
                    <a:pt x="72" y="961"/>
                    <a:pt x="167" y="961"/>
                  </a:cubicBezTo>
                  <a:cubicBezTo>
                    <a:pt x="251" y="961"/>
                    <a:pt x="322" y="890"/>
                    <a:pt x="322" y="794"/>
                  </a:cubicBezTo>
                  <a:lnTo>
                    <a:pt x="322" y="413"/>
                  </a:lnTo>
                  <a:cubicBezTo>
                    <a:pt x="322" y="413"/>
                    <a:pt x="322" y="401"/>
                    <a:pt x="346" y="401"/>
                  </a:cubicBezTo>
                  <a:cubicBezTo>
                    <a:pt x="514" y="373"/>
                    <a:pt x="820" y="331"/>
                    <a:pt x="1157" y="331"/>
                  </a:cubicBezTo>
                  <a:cubicBezTo>
                    <a:pt x="1250" y="331"/>
                    <a:pt x="1346" y="334"/>
                    <a:pt x="1441" y="342"/>
                  </a:cubicBezTo>
                  <a:cubicBezTo>
                    <a:pt x="1977" y="366"/>
                    <a:pt x="2346" y="497"/>
                    <a:pt x="2584" y="735"/>
                  </a:cubicBezTo>
                  <a:cubicBezTo>
                    <a:pt x="2614" y="765"/>
                    <a:pt x="2659" y="779"/>
                    <a:pt x="2703" y="779"/>
                  </a:cubicBezTo>
                  <a:cubicBezTo>
                    <a:pt x="2748" y="779"/>
                    <a:pt x="2793" y="765"/>
                    <a:pt x="2822" y="735"/>
                  </a:cubicBezTo>
                  <a:cubicBezTo>
                    <a:pt x="2882" y="675"/>
                    <a:pt x="2882" y="556"/>
                    <a:pt x="2822" y="497"/>
                  </a:cubicBezTo>
                  <a:cubicBezTo>
                    <a:pt x="2428" y="102"/>
                    <a:pt x="1753"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2" name="Google Shape;13102;p68"/>
            <p:cNvSpPr/>
            <p:nvPr/>
          </p:nvSpPr>
          <p:spPr>
            <a:xfrm>
              <a:off x="1420524" y="3633944"/>
              <a:ext cx="11013" cy="33740"/>
            </a:xfrm>
            <a:custGeom>
              <a:rect b="b" l="l" r="r" t="t"/>
              <a:pathLst>
                <a:path extrusionOk="0" h="1060" w="346">
                  <a:moveTo>
                    <a:pt x="167" y="0"/>
                  </a:moveTo>
                  <a:cubicBezTo>
                    <a:pt x="84" y="0"/>
                    <a:pt x="1" y="72"/>
                    <a:pt x="1" y="167"/>
                  </a:cubicBezTo>
                  <a:lnTo>
                    <a:pt x="1" y="893"/>
                  </a:lnTo>
                  <a:cubicBezTo>
                    <a:pt x="1" y="976"/>
                    <a:pt x="84" y="1060"/>
                    <a:pt x="167" y="1060"/>
                  </a:cubicBezTo>
                  <a:cubicBezTo>
                    <a:pt x="262" y="1060"/>
                    <a:pt x="334" y="976"/>
                    <a:pt x="334" y="893"/>
                  </a:cubicBezTo>
                  <a:lnTo>
                    <a:pt x="334" y="167"/>
                  </a:lnTo>
                  <a:cubicBezTo>
                    <a:pt x="346"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3" name="Google Shape;13103;p68"/>
            <p:cNvSpPr/>
            <p:nvPr/>
          </p:nvSpPr>
          <p:spPr>
            <a:xfrm>
              <a:off x="1547494" y="3633944"/>
              <a:ext cx="11013" cy="33740"/>
            </a:xfrm>
            <a:custGeom>
              <a:rect b="b" l="l" r="r" t="t"/>
              <a:pathLst>
                <a:path extrusionOk="0" h="1060" w="346">
                  <a:moveTo>
                    <a:pt x="167" y="0"/>
                  </a:moveTo>
                  <a:cubicBezTo>
                    <a:pt x="83" y="0"/>
                    <a:pt x="0" y="72"/>
                    <a:pt x="0" y="167"/>
                  </a:cubicBezTo>
                  <a:lnTo>
                    <a:pt x="0" y="893"/>
                  </a:lnTo>
                  <a:cubicBezTo>
                    <a:pt x="0" y="976"/>
                    <a:pt x="83" y="1060"/>
                    <a:pt x="167" y="1060"/>
                  </a:cubicBezTo>
                  <a:cubicBezTo>
                    <a:pt x="262" y="1060"/>
                    <a:pt x="333" y="976"/>
                    <a:pt x="333" y="893"/>
                  </a:cubicBezTo>
                  <a:lnTo>
                    <a:pt x="333" y="167"/>
                  </a:lnTo>
                  <a:cubicBezTo>
                    <a:pt x="345" y="72"/>
                    <a:pt x="274"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04" name="Google Shape;13104;p68"/>
          <p:cNvGrpSpPr/>
          <p:nvPr/>
        </p:nvGrpSpPr>
        <p:grpSpPr>
          <a:xfrm>
            <a:off x="1781317" y="3391400"/>
            <a:ext cx="367255" cy="282364"/>
            <a:chOff x="1781317" y="3391400"/>
            <a:chExt cx="367255" cy="282364"/>
          </a:xfrm>
        </p:grpSpPr>
        <p:sp>
          <p:nvSpPr>
            <p:cNvPr id="13105" name="Google Shape;13105;p68"/>
            <p:cNvSpPr/>
            <p:nvPr/>
          </p:nvSpPr>
          <p:spPr>
            <a:xfrm>
              <a:off x="1901061" y="3639610"/>
              <a:ext cx="11013" cy="33772"/>
            </a:xfrm>
            <a:custGeom>
              <a:rect b="b" l="l" r="r" t="t"/>
              <a:pathLst>
                <a:path extrusionOk="0" h="1061" w="346">
                  <a:moveTo>
                    <a:pt x="167" y="1"/>
                  </a:moveTo>
                  <a:cubicBezTo>
                    <a:pt x="72" y="1"/>
                    <a:pt x="1" y="72"/>
                    <a:pt x="1" y="167"/>
                  </a:cubicBezTo>
                  <a:lnTo>
                    <a:pt x="1" y="894"/>
                  </a:lnTo>
                  <a:cubicBezTo>
                    <a:pt x="1" y="977"/>
                    <a:pt x="72" y="1060"/>
                    <a:pt x="167" y="1060"/>
                  </a:cubicBezTo>
                  <a:cubicBezTo>
                    <a:pt x="251" y="1060"/>
                    <a:pt x="334" y="977"/>
                    <a:pt x="334" y="894"/>
                  </a:cubicBezTo>
                  <a:lnTo>
                    <a:pt x="334" y="167"/>
                  </a:lnTo>
                  <a:cubicBezTo>
                    <a:pt x="346" y="72"/>
                    <a:pt x="274"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6" name="Google Shape;13106;p68"/>
            <p:cNvSpPr/>
            <p:nvPr/>
          </p:nvSpPr>
          <p:spPr>
            <a:xfrm>
              <a:off x="2016668" y="3639610"/>
              <a:ext cx="10631" cy="33772"/>
            </a:xfrm>
            <a:custGeom>
              <a:rect b="b" l="l" r="r" t="t"/>
              <a:pathLst>
                <a:path extrusionOk="0" h="1061" w="334">
                  <a:moveTo>
                    <a:pt x="167" y="1"/>
                  </a:moveTo>
                  <a:cubicBezTo>
                    <a:pt x="71" y="1"/>
                    <a:pt x="0" y="72"/>
                    <a:pt x="0" y="167"/>
                  </a:cubicBezTo>
                  <a:lnTo>
                    <a:pt x="0" y="894"/>
                  </a:lnTo>
                  <a:cubicBezTo>
                    <a:pt x="0" y="977"/>
                    <a:pt x="71" y="1060"/>
                    <a:pt x="167" y="1060"/>
                  </a:cubicBezTo>
                  <a:cubicBezTo>
                    <a:pt x="250" y="1060"/>
                    <a:pt x="333" y="977"/>
                    <a:pt x="333" y="894"/>
                  </a:cubicBezTo>
                  <a:lnTo>
                    <a:pt x="333" y="167"/>
                  </a:lnTo>
                  <a:cubicBezTo>
                    <a:pt x="333"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7" name="Google Shape;13107;p68"/>
            <p:cNvSpPr/>
            <p:nvPr/>
          </p:nvSpPr>
          <p:spPr>
            <a:xfrm>
              <a:off x="1820340" y="3518720"/>
              <a:ext cx="46281" cy="16329"/>
            </a:xfrm>
            <a:custGeom>
              <a:rect b="b" l="l" r="r" t="t"/>
              <a:pathLst>
                <a:path extrusionOk="0" h="513" w="1454">
                  <a:moveTo>
                    <a:pt x="167" y="1"/>
                  </a:moveTo>
                  <a:cubicBezTo>
                    <a:pt x="84" y="1"/>
                    <a:pt x="1" y="72"/>
                    <a:pt x="1" y="167"/>
                  </a:cubicBezTo>
                  <a:cubicBezTo>
                    <a:pt x="1" y="251"/>
                    <a:pt x="84" y="334"/>
                    <a:pt x="167" y="334"/>
                  </a:cubicBezTo>
                  <a:cubicBezTo>
                    <a:pt x="370" y="334"/>
                    <a:pt x="917" y="358"/>
                    <a:pt x="1179" y="489"/>
                  </a:cubicBezTo>
                  <a:cubicBezTo>
                    <a:pt x="1215" y="513"/>
                    <a:pt x="1227" y="513"/>
                    <a:pt x="1263" y="513"/>
                  </a:cubicBezTo>
                  <a:cubicBezTo>
                    <a:pt x="1310" y="513"/>
                    <a:pt x="1382" y="477"/>
                    <a:pt x="1406" y="417"/>
                  </a:cubicBezTo>
                  <a:cubicBezTo>
                    <a:pt x="1453" y="346"/>
                    <a:pt x="1417" y="239"/>
                    <a:pt x="1334" y="191"/>
                  </a:cubicBezTo>
                  <a:cubicBezTo>
                    <a:pt x="941"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8" name="Google Shape;13108;p68"/>
            <p:cNvSpPr/>
            <p:nvPr/>
          </p:nvSpPr>
          <p:spPr>
            <a:xfrm>
              <a:off x="1802898" y="3628247"/>
              <a:ext cx="11045" cy="45135"/>
            </a:xfrm>
            <a:custGeom>
              <a:rect b="b" l="l" r="r" t="t"/>
              <a:pathLst>
                <a:path extrusionOk="0" h="1418" w="347">
                  <a:moveTo>
                    <a:pt x="168" y="1"/>
                  </a:moveTo>
                  <a:cubicBezTo>
                    <a:pt x="72" y="1"/>
                    <a:pt x="1" y="72"/>
                    <a:pt x="1" y="167"/>
                  </a:cubicBezTo>
                  <a:lnTo>
                    <a:pt x="1" y="1251"/>
                  </a:lnTo>
                  <a:cubicBezTo>
                    <a:pt x="1" y="1334"/>
                    <a:pt x="72" y="1417"/>
                    <a:pt x="168" y="1417"/>
                  </a:cubicBezTo>
                  <a:cubicBezTo>
                    <a:pt x="263" y="1417"/>
                    <a:pt x="334" y="1334"/>
                    <a:pt x="334" y="1251"/>
                  </a:cubicBezTo>
                  <a:lnTo>
                    <a:pt x="334" y="167"/>
                  </a:lnTo>
                  <a:cubicBezTo>
                    <a:pt x="346" y="72"/>
                    <a:pt x="275"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09" name="Google Shape;13109;p68"/>
            <p:cNvSpPr/>
            <p:nvPr/>
          </p:nvSpPr>
          <p:spPr>
            <a:xfrm>
              <a:off x="1781317" y="3391400"/>
              <a:ext cx="367255" cy="282364"/>
            </a:xfrm>
            <a:custGeom>
              <a:rect b="b" l="l" r="r" t="t"/>
              <a:pathLst>
                <a:path extrusionOk="0" h="8871" w="11538">
                  <a:moveTo>
                    <a:pt x="9728" y="2703"/>
                  </a:moveTo>
                  <a:cubicBezTo>
                    <a:pt x="10049" y="2703"/>
                    <a:pt x="10287" y="2917"/>
                    <a:pt x="10287" y="3167"/>
                  </a:cubicBezTo>
                  <a:lnTo>
                    <a:pt x="10287" y="3203"/>
                  </a:lnTo>
                  <a:cubicBezTo>
                    <a:pt x="10121" y="3120"/>
                    <a:pt x="9930" y="3096"/>
                    <a:pt x="9728" y="3096"/>
                  </a:cubicBezTo>
                  <a:cubicBezTo>
                    <a:pt x="9537" y="3096"/>
                    <a:pt x="9347" y="3143"/>
                    <a:pt x="9180" y="3203"/>
                  </a:cubicBezTo>
                  <a:lnTo>
                    <a:pt x="9180" y="3167"/>
                  </a:lnTo>
                  <a:cubicBezTo>
                    <a:pt x="9180" y="2917"/>
                    <a:pt x="9430" y="2703"/>
                    <a:pt x="9728" y="2703"/>
                  </a:cubicBezTo>
                  <a:close/>
                  <a:moveTo>
                    <a:pt x="9728" y="3405"/>
                  </a:moveTo>
                  <a:cubicBezTo>
                    <a:pt x="10347" y="3405"/>
                    <a:pt x="10835" y="3893"/>
                    <a:pt x="10835" y="4513"/>
                  </a:cubicBezTo>
                  <a:cubicBezTo>
                    <a:pt x="10835" y="4632"/>
                    <a:pt x="10811" y="4751"/>
                    <a:pt x="10775" y="4846"/>
                  </a:cubicBezTo>
                  <a:cubicBezTo>
                    <a:pt x="10299" y="4358"/>
                    <a:pt x="9454" y="4167"/>
                    <a:pt x="9406" y="4167"/>
                  </a:cubicBezTo>
                  <a:cubicBezTo>
                    <a:pt x="9392" y="4160"/>
                    <a:pt x="9377" y="4157"/>
                    <a:pt x="9362" y="4157"/>
                  </a:cubicBezTo>
                  <a:cubicBezTo>
                    <a:pt x="9325" y="4157"/>
                    <a:pt x="9285" y="4174"/>
                    <a:pt x="9251" y="4191"/>
                  </a:cubicBezTo>
                  <a:cubicBezTo>
                    <a:pt x="9216" y="4227"/>
                    <a:pt x="9192" y="4274"/>
                    <a:pt x="9192" y="4334"/>
                  </a:cubicBezTo>
                  <a:cubicBezTo>
                    <a:pt x="9192" y="4334"/>
                    <a:pt x="9180" y="4441"/>
                    <a:pt x="9061" y="4572"/>
                  </a:cubicBezTo>
                  <a:cubicBezTo>
                    <a:pt x="9001" y="4632"/>
                    <a:pt x="9001" y="4751"/>
                    <a:pt x="9061" y="4810"/>
                  </a:cubicBezTo>
                  <a:cubicBezTo>
                    <a:pt x="9091" y="4840"/>
                    <a:pt x="9135" y="4855"/>
                    <a:pt x="9180" y="4855"/>
                  </a:cubicBezTo>
                  <a:cubicBezTo>
                    <a:pt x="9225" y="4855"/>
                    <a:pt x="9269" y="4840"/>
                    <a:pt x="9299" y="4810"/>
                  </a:cubicBezTo>
                  <a:cubicBezTo>
                    <a:pt x="9394" y="4715"/>
                    <a:pt x="9454" y="4608"/>
                    <a:pt x="9478" y="4536"/>
                  </a:cubicBezTo>
                  <a:cubicBezTo>
                    <a:pt x="9763" y="4632"/>
                    <a:pt x="10359" y="4834"/>
                    <a:pt x="10621" y="5203"/>
                  </a:cubicBezTo>
                  <a:cubicBezTo>
                    <a:pt x="10561" y="5668"/>
                    <a:pt x="10192" y="5977"/>
                    <a:pt x="9728" y="5977"/>
                  </a:cubicBezTo>
                  <a:cubicBezTo>
                    <a:pt x="9251" y="5977"/>
                    <a:pt x="8870" y="5620"/>
                    <a:pt x="8823" y="5167"/>
                  </a:cubicBezTo>
                  <a:cubicBezTo>
                    <a:pt x="8823" y="5132"/>
                    <a:pt x="8811" y="5120"/>
                    <a:pt x="8799" y="5084"/>
                  </a:cubicBezTo>
                  <a:cubicBezTo>
                    <a:pt x="8692" y="4906"/>
                    <a:pt x="8632" y="4715"/>
                    <a:pt x="8632" y="4513"/>
                  </a:cubicBezTo>
                  <a:cubicBezTo>
                    <a:pt x="8632" y="3893"/>
                    <a:pt x="9120" y="3405"/>
                    <a:pt x="9728" y="3405"/>
                  </a:cubicBezTo>
                  <a:close/>
                  <a:moveTo>
                    <a:pt x="3048" y="3405"/>
                  </a:moveTo>
                  <a:lnTo>
                    <a:pt x="3048" y="4108"/>
                  </a:lnTo>
                  <a:cubicBezTo>
                    <a:pt x="3048" y="4227"/>
                    <a:pt x="3024" y="4334"/>
                    <a:pt x="2977" y="4429"/>
                  </a:cubicBezTo>
                  <a:lnTo>
                    <a:pt x="2882" y="4608"/>
                  </a:lnTo>
                  <a:cubicBezTo>
                    <a:pt x="2870" y="4644"/>
                    <a:pt x="2870" y="4655"/>
                    <a:pt x="2870" y="4691"/>
                  </a:cubicBezTo>
                  <a:lnTo>
                    <a:pt x="2870" y="5048"/>
                  </a:lnTo>
                  <a:cubicBezTo>
                    <a:pt x="2870" y="5298"/>
                    <a:pt x="2763" y="5537"/>
                    <a:pt x="2584" y="5703"/>
                  </a:cubicBezTo>
                  <a:cubicBezTo>
                    <a:pt x="2413" y="5885"/>
                    <a:pt x="2203" y="5981"/>
                    <a:pt x="1989" y="5981"/>
                  </a:cubicBezTo>
                  <a:cubicBezTo>
                    <a:pt x="1965" y="5981"/>
                    <a:pt x="1941" y="5979"/>
                    <a:pt x="1917" y="5977"/>
                  </a:cubicBezTo>
                  <a:cubicBezTo>
                    <a:pt x="1429" y="5965"/>
                    <a:pt x="1024" y="5537"/>
                    <a:pt x="1024" y="5013"/>
                  </a:cubicBezTo>
                  <a:lnTo>
                    <a:pt x="1024" y="4703"/>
                  </a:lnTo>
                  <a:cubicBezTo>
                    <a:pt x="1024" y="4667"/>
                    <a:pt x="1024" y="4644"/>
                    <a:pt x="1012" y="4632"/>
                  </a:cubicBezTo>
                  <a:lnTo>
                    <a:pt x="905" y="4417"/>
                  </a:lnTo>
                  <a:cubicBezTo>
                    <a:pt x="858" y="4346"/>
                    <a:pt x="846" y="4251"/>
                    <a:pt x="846" y="4167"/>
                  </a:cubicBezTo>
                  <a:lnTo>
                    <a:pt x="846" y="4144"/>
                  </a:lnTo>
                  <a:cubicBezTo>
                    <a:pt x="846" y="3751"/>
                    <a:pt x="1179" y="3405"/>
                    <a:pt x="1596" y="3405"/>
                  </a:cubicBezTo>
                  <a:close/>
                  <a:moveTo>
                    <a:pt x="5763" y="322"/>
                  </a:moveTo>
                  <a:cubicBezTo>
                    <a:pt x="6358" y="322"/>
                    <a:pt x="6870" y="536"/>
                    <a:pt x="7263" y="905"/>
                  </a:cubicBezTo>
                  <a:cubicBezTo>
                    <a:pt x="7668" y="1298"/>
                    <a:pt x="7882" y="1858"/>
                    <a:pt x="7942" y="2524"/>
                  </a:cubicBezTo>
                  <a:cubicBezTo>
                    <a:pt x="8085" y="4346"/>
                    <a:pt x="8227" y="5346"/>
                    <a:pt x="8287" y="5703"/>
                  </a:cubicBezTo>
                  <a:lnTo>
                    <a:pt x="8287" y="5715"/>
                  </a:lnTo>
                  <a:cubicBezTo>
                    <a:pt x="8108" y="5834"/>
                    <a:pt x="7763" y="6025"/>
                    <a:pt x="7215" y="6179"/>
                  </a:cubicBezTo>
                  <a:lnTo>
                    <a:pt x="6930" y="6060"/>
                  </a:lnTo>
                  <a:cubicBezTo>
                    <a:pt x="6858" y="6025"/>
                    <a:pt x="6811" y="5953"/>
                    <a:pt x="6811" y="5882"/>
                  </a:cubicBezTo>
                  <a:lnTo>
                    <a:pt x="6811" y="5298"/>
                  </a:lnTo>
                  <a:cubicBezTo>
                    <a:pt x="7370" y="4941"/>
                    <a:pt x="7727" y="4334"/>
                    <a:pt x="7727" y="3632"/>
                  </a:cubicBezTo>
                  <a:lnTo>
                    <a:pt x="7727" y="3322"/>
                  </a:lnTo>
                  <a:cubicBezTo>
                    <a:pt x="7727" y="3108"/>
                    <a:pt x="7632" y="2917"/>
                    <a:pt x="7489" y="2786"/>
                  </a:cubicBezTo>
                  <a:cubicBezTo>
                    <a:pt x="7144" y="2489"/>
                    <a:pt x="6370" y="1965"/>
                    <a:pt x="5025" y="1834"/>
                  </a:cubicBezTo>
                  <a:cubicBezTo>
                    <a:pt x="5015" y="1831"/>
                    <a:pt x="5005" y="1830"/>
                    <a:pt x="4995" y="1830"/>
                  </a:cubicBezTo>
                  <a:cubicBezTo>
                    <a:pt x="4920" y="1830"/>
                    <a:pt x="4846" y="1903"/>
                    <a:pt x="4846" y="1977"/>
                  </a:cubicBezTo>
                  <a:cubicBezTo>
                    <a:pt x="4834" y="2072"/>
                    <a:pt x="4906" y="2155"/>
                    <a:pt x="5001" y="2155"/>
                  </a:cubicBezTo>
                  <a:cubicBezTo>
                    <a:pt x="6251" y="2274"/>
                    <a:pt x="6954" y="2750"/>
                    <a:pt x="7263" y="3024"/>
                  </a:cubicBezTo>
                  <a:cubicBezTo>
                    <a:pt x="7335" y="3096"/>
                    <a:pt x="7382" y="3179"/>
                    <a:pt x="7382" y="3298"/>
                  </a:cubicBezTo>
                  <a:lnTo>
                    <a:pt x="7382" y="3620"/>
                  </a:lnTo>
                  <a:cubicBezTo>
                    <a:pt x="7382" y="4525"/>
                    <a:pt x="6632" y="5251"/>
                    <a:pt x="5739" y="5251"/>
                  </a:cubicBezTo>
                  <a:cubicBezTo>
                    <a:pt x="4846" y="5251"/>
                    <a:pt x="4108" y="4513"/>
                    <a:pt x="4108" y="3620"/>
                  </a:cubicBezTo>
                  <a:lnTo>
                    <a:pt x="4108" y="3465"/>
                  </a:lnTo>
                  <a:cubicBezTo>
                    <a:pt x="4108" y="3405"/>
                    <a:pt x="4132" y="3346"/>
                    <a:pt x="4191" y="3298"/>
                  </a:cubicBezTo>
                  <a:cubicBezTo>
                    <a:pt x="4406" y="3179"/>
                    <a:pt x="4691" y="2965"/>
                    <a:pt x="4822" y="2572"/>
                  </a:cubicBezTo>
                  <a:cubicBezTo>
                    <a:pt x="4846" y="2489"/>
                    <a:pt x="4810" y="2393"/>
                    <a:pt x="4715" y="2369"/>
                  </a:cubicBezTo>
                  <a:cubicBezTo>
                    <a:pt x="4696" y="2361"/>
                    <a:pt x="4676" y="2357"/>
                    <a:pt x="4657" y="2357"/>
                  </a:cubicBezTo>
                  <a:cubicBezTo>
                    <a:pt x="4592" y="2357"/>
                    <a:pt x="4531" y="2401"/>
                    <a:pt x="4513" y="2465"/>
                  </a:cubicBezTo>
                  <a:cubicBezTo>
                    <a:pt x="4417" y="2750"/>
                    <a:pt x="4191" y="2917"/>
                    <a:pt x="4048" y="3024"/>
                  </a:cubicBezTo>
                  <a:cubicBezTo>
                    <a:pt x="3882" y="3108"/>
                    <a:pt x="3775" y="3286"/>
                    <a:pt x="3775" y="3465"/>
                  </a:cubicBezTo>
                  <a:lnTo>
                    <a:pt x="3775" y="3620"/>
                  </a:lnTo>
                  <a:cubicBezTo>
                    <a:pt x="3775" y="4310"/>
                    <a:pt x="4132" y="4929"/>
                    <a:pt x="4691" y="5287"/>
                  </a:cubicBezTo>
                  <a:lnTo>
                    <a:pt x="4691" y="5858"/>
                  </a:lnTo>
                  <a:cubicBezTo>
                    <a:pt x="4691" y="5941"/>
                    <a:pt x="4644" y="6013"/>
                    <a:pt x="4572" y="6037"/>
                  </a:cubicBezTo>
                  <a:lnTo>
                    <a:pt x="4287" y="6156"/>
                  </a:lnTo>
                  <a:cubicBezTo>
                    <a:pt x="3739" y="6013"/>
                    <a:pt x="3394" y="5822"/>
                    <a:pt x="3227" y="5715"/>
                  </a:cubicBezTo>
                  <a:lnTo>
                    <a:pt x="3227" y="5703"/>
                  </a:lnTo>
                  <a:cubicBezTo>
                    <a:pt x="3286" y="5346"/>
                    <a:pt x="3441" y="4346"/>
                    <a:pt x="3572" y="2524"/>
                  </a:cubicBezTo>
                  <a:cubicBezTo>
                    <a:pt x="3620" y="1858"/>
                    <a:pt x="3858" y="1310"/>
                    <a:pt x="4251" y="905"/>
                  </a:cubicBezTo>
                  <a:cubicBezTo>
                    <a:pt x="4644" y="524"/>
                    <a:pt x="5168" y="322"/>
                    <a:pt x="5763" y="322"/>
                  </a:cubicBezTo>
                  <a:close/>
                  <a:moveTo>
                    <a:pt x="2917" y="5870"/>
                  </a:moveTo>
                  <a:cubicBezTo>
                    <a:pt x="2941" y="5929"/>
                    <a:pt x="2989" y="5977"/>
                    <a:pt x="3036" y="6013"/>
                  </a:cubicBezTo>
                  <a:cubicBezTo>
                    <a:pt x="3167" y="6096"/>
                    <a:pt x="3417" y="6251"/>
                    <a:pt x="3810" y="6382"/>
                  </a:cubicBezTo>
                  <a:lnTo>
                    <a:pt x="3334" y="6596"/>
                  </a:lnTo>
                  <a:lnTo>
                    <a:pt x="2798" y="6441"/>
                  </a:lnTo>
                  <a:cubicBezTo>
                    <a:pt x="2667" y="6394"/>
                    <a:pt x="2667" y="6382"/>
                    <a:pt x="2667" y="6358"/>
                  </a:cubicBezTo>
                  <a:lnTo>
                    <a:pt x="2667" y="6120"/>
                  </a:lnTo>
                  <a:cubicBezTo>
                    <a:pt x="2727" y="6072"/>
                    <a:pt x="2763" y="6025"/>
                    <a:pt x="2822" y="5977"/>
                  </a:cubicBezTo>
                  <a:cubicBezTo>
                    <a:pt x="2858" y="5953"/>
                    <a:pt x="2882" y="5906"/>
                    <a:pt x="2917" y="5870"/>
                  </a:cubicBezTo>
                  <a:close/>
                  <a:moveTo>
                    <a:pt x="8620" y="5620"/>
                  </a:moveTo>
                  <a:cubicBezTo>
                    <a:pt x="8704" y="5822"/>
                    <a:pt x="8859" y="5977"/>
                    <a:pt x="9037" y="6096"/>
                  </a:cubicBezTo>
                  <a:lnTo>
                    <a:pt x="9037" y="6453"/>
                  </a:lnTo>
                  <a:lnTo>
                    <a:pt x="9013" y="6453"/>
                  </a:lnTo>
                  <a:lnTo>
                    <a:pt x="8478" y="6739"/>
                  </a:lnTo>
                  <a:cubicBezTo>
                    <a:pt x="8478" y="6739"/>
                    <a:pt x="8466" y="6739"/>
                    <a:pt x="8466" y="6727"/>
                  </a:cubicBezTo>
                  <a:lnTo>
                    <a:pt x="7692" y="6382"/>
                  </a:lnTo>
                  <a:cubicBezTo>
                    <a:pt x="8061" y="6251"/>
                    <a:pt x="8335" y="6096"/>
                    <a:pt x="8466" y="6013"/>
                  </a:cubicBezTo>
                  <a:cubicBezTo>
                    <a:pt x="8585" y="5941"/>
                    <a:pt x="8644" y="5798"/>
                    <a:pt x="8620" y="5656"/>
                  </a:cubicBezTo>
                  <a:lnTo>
                    <a:pt x="8620" y="5620"/>
                  </a:lnTo>
                  <a:close/>
                  <a:moveTo>
                    <a:pt x="2322" y="6263"/>
                  </a:moveTo>
                  <a:lnTo>
                    <a:pt x="2322" y="6334"/>
                  </a:lnTo>
                  <a:cubicBezTo>
                    <a:pt x="2322" y="6370"/>
                    <a:pt x="2322" y="6418"/>
                    <a:pt x="2334" y="6441"/>
                  </a:cubicBezTo>
                  <a:lnTo>
                    <a:pt x="1929" y="6834"/>
                  </a:lnTo>
                  <a:lnTo>
                    <a:pt x="1548" y="6441"/>
                  </a:lnTo>
                  <a:cubicBezTo>
                    <a:pt x="1560" y="6418"/>
                    <a:pt x="1560" y="6382"/>
                    <a:pt x="1560" y="6334"/>
                  </a:cubicBezTo>
                  <a:lnTo>
                    <a:pt x="1560" y="6263"/>
                  </a:lnTo>
                  <a:cubicBezTo>
                    <a:pt x="1667" y="6299"/>
                    <a:pt x="1786" y="6322"/>
                    <a:pt x="1905" y="6322"/>
                  </a:cubicBezTo>
                  <a:lnTo>
                    <a:pt x="1953" y="6322"/>
                  </a:lnTo>
                  <a:cubicBezTo>
                    <a:pt x="2084" y="6322"/>
                    <a:pt x="2203" y="6310"/>
                    <a:pt x="2322" y="6263"/>
                  </a:cubicBezTo>
                  <a:close/>
                  <a:moveTo>
                    <a:pt x="10109" y="6275"/>
                  </a:moveTo>
                  <a:lnTo>
                    <a:pt x="10109" y="6453"/>
                  </a:lnTo>
                  <a:cubicBezTo>
                    <a:pt x="10109" y="6513"/>
                    <a:pt x="10121" y="6572"/>
                    <a:pt x="10144" y="6620"/>
                  </a:cubicBezTo>
                  <a:lnTo>
                    <a:pt x="10002" y="6775"/>
                  </a:lnTo>
                  <a:cubicBezTo>
                    <a:pt x="9924" y="6840"/>
                    <a:pt x="9832" y="6873"/>
                    <a:pt x="9740" y="6873"/>
                  </a:cubicBezTo>
                  <a:cubicBezTo>
                    <a:pt x="9647" y="6873"/>
                    <a:pt x="9555" y="6840"/>
                    <a:pt x="9478" y="6775"/>
                  </a:cubicBezTo>
                  <a:lnTo>
                    <a:pt x="9311" y="6620"/>
                  </a:lnTo>
                  <a:cubicBezTo>
                    <a:pt x="9347" y="6572"/>
                    <a:pt x="9359" y="6513"/>
                    <a:pt x="9359" y="6453"/>
                  </a:cubicBezTo>
                  <a:lnTo>
                    <a:pt x="9359" y="6275"/>
                  </a:lnTo>
                  <a:cubicBezTo>
                    <a:pt x="9478" y="6310"/>
                    <a:pt x="9597" y="6334"/>
                    <a:pt x="9728" y="6334"/>
                  </a:cubicBezTo>
                  <a:cubicBezTo>
                    <a:pt x="9859" y="6334"/>
                    <a:pt x="9978" y="6322"/>
                    <a:pt x="10109" y="6275"/>
                  </a:cubicBezTo>
                  <a:close/>
                  <a:moveTo>
                    <a:pt x="6501" y="5477"/>
                  </a:moveTo>
                  <a:lnTo>
                    <a:pt x="6501" y="5882"/>
                  </a:lnTo>
                  <a:cubicBezTo>
                    <a:pt x="6501" y="6084"/>
                    <a:pt x="6620" y="6275"/>
                    <a:pt x="6811" y="6370"/>
                  </a:cubicBezTo>
                  <a:lnTo>
                    <a:pt x="7073" y="6477"/>
                  </a:lnTo>
                  <a:cubicBezTo>
                    <a:pt x="6799" y="6953"/>
                    <a:pt x="6299" y="7263"/>
                    <a:pt x="5739" y="7263"/>
                  </a:cubicBezTo>
                  <a:cubicBezTo>
                    <a:pt x="5191" y="7263"/>
                    <a:pt x="4691" y="6953"/>
                    <a:pt x="4453" y="6477"/>
                  </a:cubicBezTo>
                  <a:lnTo>
                    <a:pt x="4703" y="6370"/>
                  </a:lnTo>
                  <a:cubicBezTo>
                    <a:pt x="4894" y="6275"/>
                    <a:pt x="5013" y="6084"/>
                    <a:pt x="5013" y="5882"/>
                  </a:cubicBezTo>
                  <a:lnTo>
                    <a:pt x="5013" y="5477"/>
                  </a:lnTo>
                  <a:cubicBezTo>
                    <a:pt x="5239" y="5560"/>
                    <a:pt x="5489" y="5620"/>
                    <a:pt x="5763" y="5620"/>
                  </a:cubicBezTo>
                  <a:cubicBezTo>
                    <a:pt x="6025" y="5620"/>
                    <a:pt x="6263" y="5584"/>
                    <a:pt x="6501" y="5477"/>
                  </a:cubicBezTo>
                  <a:close/>
                  <a:moveTo>
                    <a:pt x="5763" y="0"/>
                  </a:moveTo>
                  <a:cubicBezTo>
                    <a:pt x="5072" y="0"/>
                    <a:pt x="4465" y="238"/>
                    <a:pt x="4013" y="679"/>
                  </a:cubicBezTo>
                  <a:cubicBezTo>
                    <a:pt x="3560" y="1131"/>
                    <a:pt x="3286" y="1774"/>
                    <a:pt x="3239" y="2512"/>
                  </a:cubicBezTo>
                  <a:cubicBezTo>
                    <a:pt x="3227" y="2703"/>
                    <a:pt x="3215" y="2905"/>
                    <a:pt x="3203" y="3084"/>
                  </a:cubicBezTo>
                  <a:lnTo>
                    <a:pt x="1608" y="3084"/>
                  </a:lnTo>
                  <a:cubicBezTo>
                    <a:pt x="1012" y="3084"/>
                    <a:pt x="536" y="3560"/>
                    <a:pt x="536" y="4155"/>
                  </a:cubicBezTo>
                  <a:lnTo>
                    <a:pt x="536" y="4167"/>
                  </a:lnTo>
                  <a:cubicBezTo>
                    <a:pt x="536" y="4298"/>
                    <a:pt x="560" y="4453"/>
                    <a:pt x="619" y="4572"/>
                  </a:cubicBezTo>
                  <a:lnTo>
                    <a:pt x="715" y="4751"/>
                  </a:lnTo>
                  <a:lnTo>
                    <a:pt x="715" y="5025"/>
                  </a:lnTo>
                  <a:cubicBezTo>
                    <a:pt x="715" y="5465"/>
                    <a:pt x="941" y="5858"/>
                    <a:pt x="1262" y="6096"/>
                  </a:cubicBezTo>
                  <a:lnTo>
                    <a:pt x="1262" y="6334"/>
                  </a:lnTo>
                  <a:cubicBezTo>
                    <a:pt x="1262" y="6370"/>
                    <a:pt x="1250" y="6394"/>
                    <a:pt x="1215" y="6418"/>
                  </a:cubicBezTo>
                  <a:lnTo>
                    <a:pt x="524" y="6608"/>
                  </a:lnTo>
                  <a:cubicBezTo>
                    <a:pt x="226" y="6691"/>
                    <a:pt x="0" y="6977"/>
                    <a:pt x="0" y="7287"/>
                  </a:cubicBezTo>
                  <a:lnTo>
                    <a:pt x="0" y="8692"/>
                  </a:lnTo>
                  <a:cubicBezTo>
                    <a:pt x="0" y="8775"/>
                    <a:pt x="72" y="8858"/>
                    <a:pt x="167" y="8858"/>
                  </a:cubicBezTo>
                  <a:cubicBezTo>
                    <a:pt x="250" y="8858"/>
                    <a:pt x="322" y="8775"/>
                    <a:pt x="322" y="8692"/>
                  </a:cubicBezTo>
                  <a:lnTo>
                    <a:pt x="322" y="7287"/>
                  </a:lnTo>
                  <a:cubicBezTo>
                    <a:pt x="322" y="7132"/>
                    <a:pt x="441" y="6977"/>
                    <a:pt x="596" y="6930"/>
                  </a:cubicBezTo>
                  <a:lnTo>
                    <a:pt x="1298" y="6739"/>
                  </a:lnTo>
                  <a:cubicBezTo>
                    <a:pt x="1322" y="6739"/>
                    <a:pt x="1334" y="6727"/>
                    <a:pt x="1369" y="6715"/>
                  </a:cubicBezTo>
                  <a:lnTo>
                    <a:pt x="1798" y="7144"/>
                  </a:lnTo>
                  <a:lnTo>
                    <a:pt x="1798" y="8704"/>
                  </a:lnTo>
                  <a:cubicBezTo>
                    <a:pt x="1798" y="8799"/>
                    <a:pt x="1870" y="8870"/>
                    <a:pt x="1965" y="8870"/>
                  </a:cubicBezTo>
                  <a:cubicBezTo>
                    <a:pt x="2048" y="8870"/>
                    <a:pt x="2131" y="8799"/>
                    <a:pt x="2131" y="8704"/>
                  </a:cubicBezTo>
                  <a:lnTo>
                    <a:pt x="2131" y="7144"/>
                  </a:lnTo>
                  <a:lnTo>
                    <a:pt x="2560" y="6715"/>
                  </a:lnTo>
                  <a:cubicBezTo>
                    <a:pt x="2620" y="6739"/>
                    <a:pt x="2679" y="6751"/>
                    <a:pt x="2727" y="6775"/>
                  </a:cubicBezTo>
                  <a:lnTo>
                    <a:pt x="2905" y="6811"/>
                  </a:lnTo>
                  <a:cubicBezTo>
                    <a:pt x="2667" y="6977"/>
                    <a:pt x="2524" y="7251"/>
                    <a:pt x="2524" y="7549"/>
                  </a:cubicBezTo>
                  <a:lnTo>
                    <a:pt x="2524" y="8704"/>
                  </a:lnTo>
                  <a:cubicBezTo>
                    <a:pt x="2524" y="8799"/>
                    <a:pt x="2608" y="8870"/>
                    <a:pt x="2691" y="8870"/>
                  </a:cubicBezTo>
                  <a:cubicBezTo>
                    <a:pt x="2786" y="8870"/>
                    <a:pt x="2858" y="8799"/>
                    <a:pt x="2858" y="8704"/>
                  </a:cubicBezTo>
                  <a:lnTo>
                    <a:pt x="2858" y="7549"/>
                  </a:lnTo>
                  <a:cubicBezTo>
                    <a:pt x="2858" y="7322"/>
                    <a:pt x="2989" y="7132"/>
                    <a:pt x="3179" y="7037"/>
                  </a:cubicBezTo>
                  <a:lnTo>
                    <a:pt x="4156" y="6608"/>
                  </a:lnTo>
                  <a:cubicBezTo>
                    <a:pt x="4453" y="7215"/>
                    <a:pt x="5072" y="7608"/>
                    <a:pt x="5763" y="7608"/>
                  </a:cubicBezTo>
                  <a:cubicBezTo>
                    <a:pt x="6442" y="7608"/>
                    <a:pt x="7073" y="7215"/>
                    <a:pt x="7370" y="6608"/>
                  </a:cubicBezTo>
                  <a:lnTo>
                    <a:pt x="8335" y="7037"/>
                  </a:lnTo>
                  <a:cubicBezTo>
                    <a:pt x="8537" y="7132"/>
                    <a:pt x="8656" y="7322"/>
                    <a:pt x="8656" y="7549"/>
                  </a:cubicBezTo>
                  <a:lnTo>
                    <a:pt x="8656" y="8704"/>
                  </a:lnTo>
                  <a:cubicBezTo>
                    <a:pt x="8656" y="8799"/>
                    <a:pt x="8739" y="8870"/>
                    <a:pt x="8823" y="8870"/>
                  </a:cubicBezTo>
                  <a:cubicBezTo>
                    <a:pt x="8918" y="8870"/>
                    <a:pt x="8989" y="8799"/>
                    <a:pt x="8989" y="8704"/>
                  </a:cubicBezTo>
                  <a:lnTo>
                    <a:pt x="8989" y="7549"/>
                  </a:lnTo>
                  <a:cubicBezTo>
                    <a:pt x="8989" y="7322"/>
                    <a:pt x="8918" y="7132"/>
                    <a:pt x="8775" y="6965"/>
                  </a:cubicBezTo>
                  <a:lnTo>
                    <a:pt x="9049" y="6834"/>
                  </a:lnTo>
                  <a:lnTo>
                    <a:pt x="9240" y="7025"/>
                  </a:lnTo>
                  <a:cubicBezTo>
                    <a:pt x="9370" y="7156"/>
                    <a:pt x="9549" y="7215"/>
                    <a:pt x="9728" y="7215"/>
                  </a:cubicBezTo>
                  <a:cubicBezTo>
                    <a:pt x="9906" y="7215"/>
                    <a:pt x="10085" y="7156"/>
                    <a:pt x="10228" y="7025"/>
                  </a:cubicBezTo>
                  <a:lnTo>
                    <a:pt x="10418" y="6834"/>
                  </a:lnTo>
                  <a:lnTo>
                    <a:pt x="10978" y="7108"/>
                  </a:lnTo>
                  <a:cubicBezTo>
                    <a:pt x="11121" y="7168"/>
                    <a:pt x="11192" y="7311"/>
                    <a:pt x="11192" y="7442"/>
                  </a:cubicBezTo>
                  <a:lnTo>
                    <a:pt x="11192" y="8692"/>
                  </a:lnTo>
                  <a:cubicBezTo>
                    <a:pt x="11192" y="8775"/>
                    <a:pt x="11264" y="8858"/>
                    <a:pt x="11359" y="8858"/>
                  </a:cubicBezTo>
                  <a:cubicBezTo>
                    <a:pt x="11442" y="8858"/>
                    <a:pt x="11514" y="8775"/>
                    <a:pt x="11514" y="8692"/>
                  </a:cubicBezTo>
                  <a:lnTo>
                    <a:pt x="11514" y="7442"/>
                  </a:lnTo>
                  <a:cubicBezTo>
                    <a:pt x="11537" y="7168"/>
                    <a:pt x="11383" y="6930"/>
                    <a:pt x="11145" y="6799"/>
                  </a:cubicBezTo>
                  <a:lnTo>
                    <a:pt x="10466" y="6453"/>
                  </a:lnTo>
                  <a:lnTo>
                    <a:pt x="10466" y="6441"/>
                  </a:lnTo>
                  <a:lnTo>
                    <a:pt x="10466" y="6096"/>
                  </a:lnTo>
                  <a:cubicBezTo>
                    <a:pt x="10740" y="5906"/>
                    <a:pt x="10942" y="5596"/>
                    <a:pt x="11002" y="5239"/>
                  </a:cubicBezTo>
                  <a:cubicBezTo>
                    <a:pt x="11133" y="5013"/>
                    <a:pt x="11192" y="4775"/>
                    <a:pt x="11192" y="4525"/>
                  </a:cubicBezTo>
                  <a:cubicBezTo>
                    <a:pt x="11192" y="4048"/>
                    <a:pt x="10966" y="3632"/>
                    <a:pt x="10609" y="3382"/>
                  </a:cubicBezTo>
                  <a:cubicBezTo>
                    <a:pt x="10621" y="3298"/>
                    <a:pt x="10644" y="3239"/>
                    <a:pt x="10644" y="3167"/>
                  </a:cubicBezTo>
                  <a:cubicBezTo>
                    <a:pt x="10644" y="2727"/>
                    <a:pt x="10240" y="2369"/>
                    <a:pt x="9751" y="2369"/>
                  </a:cubicBezTo>
                  <a:cubicBezTo>
                    <a:pt x="9251" y="2369"/>
                    <a:pt x="8859" y="2727"/>
                    <a:pt x="8859" y="3167"/>
                  </a:cubicBezTo>
                  <a:cubicBezTo>
                    <a:pt x="8859" y="3239"/>
                    <a:pt x="8870" y="3322"/>
                    <a:pt x="8882" y="3382"/>
                  </a:cubicBezTo>
                  <a:cubicBezTo>
                    <a:pt x="8680" y="3536"/>
                    <a:pt x="8513" y="3751"/>
                    <a:pt x="8406" y="3989"/>
                  </a:cubicBezTo>
                  <a:cubicBezTo>
                    <a:pt x="8358" y="3572"/>
                    <a:pt x="8323" y="3084"/>
                    <a:pt x="8275" y="2512"/>
                  </a:cubicBezTo>
                  <a:cubicBezTo>
                    <a:pt x="8216" y="1774"/>
                    <a:pt x="7942" y="1131"/>
                    <a:pt x="7501" y="679"/>
                  </a:cubicBezTo>
                  <a:cubicBezTo>
                    <a:pt x="7049" y="238"/>
                    <a:pt x="6442" y="0"/>
                    <a:pt x="57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0" name="Google Shape;13110;p68"/>
            <p:cNvSpPr/>
            <p:nvPr/>
          </p:nvSpPr>
          <p:spPr>
            <a:xfrm>
              <a:off x="2114800" y="3635440"/>
              <a:ext cx="11045" cy="37941"/>
            </a:xfrm>
            <a:custGeom>
              <a:rect b="b" l="l" r="r" t="t"/>
              <a:pathLst>
                <a:path extrusionOk="0" h="1192" w="347">
                  <a:moveTo>
                    <a:pt x="167" y="1"/>
                  </a:moveTo>
                  <a:cubicBezTo>
                    <a:pt x="72" y="1"/>
                    <a:pt x="1" y="72"/>
                    <a:pt x="1" y="156"/>
                  </a:cubicBezTo>
                  <a:lnTo>
                    <a:pt x="1" y="1025"/>
                  </a:lnTo>
                  <a:cubicBezTo>
                    <a:pt x="1" y="1108"/>
                    <a:pt x="72" y="1191"/>
                    <a:pt x="167" y="1191"/>
                  </a:cubicBezTo>
                  <a:cubicBezTo>
                    <a:pt x="251" y="1191"/>
                    <a:pt x="322" y="1108"/>
                    <a:pt x="322" y="1025"/>
                  </a:cubicBezTo>
                  <a:lnTo>
                    <a:pt x="322" y="156"/>
                  </a:lnTo>
                  <a:cubicBezTo>
                    <a:pt x="346"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11" name="Google Shape;13111;p68"/>
          <p:cNvGrpSpPr/>
          <p:nvPr/>
        </p:nvGrpSpPr>
        <p:grpSpPr>
          <a:xfrm>
            <a:off x="3678830" y="3370933"/>
            <a:ext cx="369164" cy="323297"/>
            <a:chOff x="3678830" y="3370933"/>
            <a:chExt cx="369164" cy="323297"/>
          </a:xfrm>
        </p:grpSpPr>
        <p:sp>
          <p:nvSpPr>
            <p:cNvPr id="13112" name="Google Shape;13112;p68"/>
            <p:cNvSpPr/>
            <p:nvPr/>
          </p:nvSpPr>
          <p:spPr>
            <a:xfrm>
              <a:off x="3678830" y="3370933"/>
              <a:ext cx="369164" cy="323297"/>
            </a:xfrm>
            <a:custGeom>
              <a:rect b="b" l="l" r="r" t="t"/>
              <a:pathLst>
                <a:path extrusionOk="0" h="10157" w="11598">
                  <a:moveTo>
                    <a:pt x="6514" y="357"/>
                  </a:moveTo>
                  <a:lnTo>
                    <a:pt x="6180" y="3274"/>
                  </a:lnTo>
                  <a:cubicBezTo>
                    <a:pt x="6180" y="3274"/>
                    <a:pt x="6180" y="3286"/>
                    <a:pt x="6168" y="3286"/>
                  </a:cubicBezTo>
                  <a:lnTo>
                    <a:pt x="5406" y="3286"/>
                  </a:lnTo>
                  <a:cubicBezTo>
                    <a:pt x="5406" y="3286"/>
                    <a:pt x="5394" y="3286"/>
                    <a:pt x="5394" y="3274"/>
                  </a:cubicBezTo>
                  <a:lnTo>
                    <a:pt x="5061" y="357"/>
                  </a:lnTo>
                  <a:close/>
                  <a:moveTo>
                    <a:pt x="11026" y="2893"/>
                  </a:moveTo>
                  <a:cubicBezTo>
                    <a:pt x="11133" y="2893"/>
                    <a:pt x="11228" y="2977"/>
                    <a:pt x="11228" y="3084"/>
                  </a:cubicBezTo>
                  <a:lnTo>
                    <a:pt x="11228" y="9620"/>
                  </a:lnTo>
                  <a:lnTo>
                    <a:pt x="11240" y="9620"/>
                  </a:lnTo>
                  <a:cubicBezTo>
                    <a:pt x="11240" y="9716"/>
                    <a:pt x="11157" y="9811"/>
                    <a:pt x="11050" y="9811"/>
                  </a:cubicBezTo>
                  <a:lnTo>
                    <a:pt x="525" y="9811"/>
                  </a:lnTo>
                  <a:cubicBezTo>
                    <a:pt x="418" y="9811"/>
                    <a:pt x="334" y="9716"/>
                    <a:pt x="334" y="9620"/>
                  </a:cubicBezTo>
                  <a:lnTo>
                    <a:pt x="334" y="3084"/>
                  </a:lnTo>
                  <a:cubicBezTo>
                    <a:pt x="334" y="2977"/>
                    <a:pt x="418" y="2893"/>
                    <a:pt x="525" y="2893"/>
                  </a:cubicBezTo>
                  <a:lnTo>
                    <a:pt x="5025" y="2893"/>
                  </a:lnTo>
                  <a:lnTo>
                    <a:pt x="5061" y="3310"/>
                  </a:lnTo>
                  <a:cubicBezTo>
                    <a:pt x="5085" y="3489"/>
                    <a:pt x="5228" y="3620"/>
                    <a:pt x="5406" y="3620"/>
                  </a:cubicBezTo>
                  <a:lnTo>
                    <a:pt x="6168" y="3620"/>
                  </a:lnTo>
                  <a:cubicBezTo>
                    <a:pt x="6347" y="3620"/>
                    <a:pt x="6490" y="3489"/>
                    <a:pt x="6502" y="3310"/>
                  </a:cubicBezTo>
                  <a:lnTo>
                    <a:pt x="6549" y="2893"/>
                  </a:lnTo>
                  <a:close/>
                  <a:moveTo>
                    <a:pt x="4882" y="0"/>
                  </a:moveTo>
                  <a:cubicBezTo>
                    <a:pt x="4847" y="0"/>
                    <a:pt x="4799" y="12"/>
                    <a:pt x="4763" y="60"/>
                  </a:cubicBezTo>
                  <a:cubicBezTo>
                    <a:pt x="4740" y="95"/>
                    <a:pt x="4728" y="155"/>
                    <a:pt x="4728" y="191"/>
                  </a:cubicBezTo>
                  <a:lnTo>
                    <a:pt x="4990" y="2548"/>
                  </a:lnTo>
                  <a:lnTo>
                    <a:pt x="537" y="2548"/>
                  </a:lnTo>
                  <a:cubicBezTo>
                    <a:pt x="239" y="2548"/>
                    <a:pt x="1" y="2786"/>
                    <a:pt x="1" y="3084"/>
                  </a:cubicBezTo>
                  <a:lnTo>
                    <a:pt x="1" y="9620"/>
                  </a:lnTo>
                  <a:cubicBezTo>
                    <a:pt x="1" y="9918"/>
                    <a:pt x="239" y="10156"/>
                    <a:pt x="537" y="10156"/>
                  </a:cubicBezTo>
                  <a:lnTo>
                    <a:pt x="11062" y="10156"/>
                  </a:lnTo>
                  <a:cubicBezTo>
                    <a:pt x="11359" y="10156"/>
                    <a:pt x="11598" y="9918"/>
                    <a:pt x="11598" y="9620"/>
                  </a:cubicBezTo>
                  <a:lnTo>
                    <a:pt x="11598" y="3084"/>
                  </a:lnTo>
                  <a:cubicBezTo>
                    <a:pt x="11586" y="2786"/>
                    <a:pt x="11348" y="2548"/>
                    <a:pt x="11050" y="2548"/>
                  </a:cubicBezTo>
                  <a:lnTo>
                    <a:pt x="6597" y="2548"/>
                  </a:lnTo>
                  <a:lnTo>
                    <a:pt x="6871" y="191"/>
                  </a:lnTo>
                  <a:cubicBezTo>
                    <a:pt x="6871" y="155"/>
                    <a:pt x="6847" y="107"/>
                    <a:pt x="6823" y="60"/>
                  </a:cubicBezTo>
                  <a:cubicBezTo>
                    <a:pt x="6787" y="36"/>
                    <a:pt x="6752" y="0"/>
                    <a:pt x="67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3" name="Google Shape;13113;p68"/>
            <p:cNvSpPr/>
            <p:nvPr/>
          </p:nvSpPr>
          <p:spPr>
            <a:xfrm>
              <a:off x="3713716" y="3498253"/>
              <a:ext cx="126206" cy="161092"/>
            </a:xfrm>
            <a:custGeom>
              <a:rect b="b" l="l" r="r" t="t"/>
              <a:pathLst>
                <a:path extrusionOk="0" h="5061" w="3965">
                  <a:moveTo>
                    <a:pt x="2155" y="1251"/>
                  </a:moveTo>
                  <a:cubicBezTo>
                    <a:pt x="2358" y="1251"/>
                    <a:pt x="2524" y="1418"/>
                    <a:pt x="2524" y="1632"/>
                  </a:cubicBezTo>
                  <a:lnTo>
                    <a:pt x="2524" y="1989"/>
                  </a:lnTo>
                  <a:cubicBezTo>
                    <a:pt x="2536" y="2299"/>
                    <a:pt x="2286" y="2537"/>
                    <a:pt x="1977" y="2537"/>
                  </a:cubicBezTo>
                  <a:cubicBezTo>
                    <a:pt x="1667" y="2537"/>
                    <a:pt x="1429" y="2287"/>
                    <a:pt x="1429" y="1989"/>
                  </a:cubicBezTo>
                  <a:lnTo>
                    <a:pt x="1429" y="1632"/>
                  </a:lnTo>
                  <a:cubicBezTo>
                    <a:pt x="1429" y="1418"/>
                    <a:pt x="1584" y="1251"/>
                    <a:pt x="1798" y="1251"/>
                  </a:cubicBezTo>
                  <a:close/>
                  <a:moveTo>
                    <a:pt x="2167" y="2846"/>
                  </a:moveTo>
                  <a:lnTo>
                    <a:pt x="2167" y="2953"/>
                  </a:lnTo>
                  <a:cubicBezTo>
                    <a:pt x="2167" y="3025"/>
                    <a:pt x="2179" y="3084"/>
                    <a:pt x="2227" y="3132"/>
                  </a:cubicBezTo>
                  <a:lnTo>
                    <a:pt x="1989" y="3370"/>
                  </a:lnTo>
                  <a:lnTo>
                    <a:pt x="1977" y="3370"/>
                  </a:lnTo>
                  <a:lnTo>
                    <a:pt x="1739" y="3132"/>
                  </a:lnTo>
                  <a:cubicBezTo>
                    <a:pt x="1762" y="3073"/>
                    <a:pt x="1774" y="3013"/>
                    <a:pt x="1774" y="2953"/>
                  </a:cubicBezTo>
                  <a:lnTo>
                    <a:pt x="1774" y="2846"/>
                  </a:lnTo>
                  <a:cubicBezTo>
                    <a:pt x="1834" y="2858"/>
                    <a:pt x="1917" y="2858"/>
                    <a:pt x="1977" y="2858"/>
                  </a:cubicBezTo>
                  <a:cubicBezTo>
                    <a:pt x="2036" y="2858"/>
                    <a:pt x="2108" y="2846"/>
                    <a:pt x="2167" y="2846"/>
                  </a:cubicBezTo>
                  <a:close/>
                  <a:moveTo>
                    <a:pt x="2512" y="3334"/>
                  </a:moveTo>
                  <a:lnTo>
                    <a:pt x="2810" y="3489"/>
                  </a:lnTo>
                  <a:cubicBezTo>
                    <a:pt x="2870" y="3513"/>
                    <a:pt x="2917" y="3596"/>
                    <a:pt x="2917" y="3668"/>
                  </a:cubicBezTo>
                  <a:lnTo>
                    <a:pt x="2917" y="4727"/>
                  </a:lnTo>
                  <a:lnTo>
                    <a:pt x="1072" y="4727"/>
                  </a:lnTo>
                  <a:lnTo>
                    <a:pt x="1072" y="3668"/>
                  </a:lnTo>
                  <a:cubicBezTo>
                    <a:pt x="1072" y="3596"/>
                    <a:pt x="1108" y="3537"/>
                    <a:pt x="1167" y="3489"/>
                  </a:cubicBezTo>
                  <a:lnTo>
                    <a:pt x="1465" y="3334"/>
                  </a:lnTo>
                  <a:lnTo>
                    <a:pt x="1739" y="3608"/>
                  </a:lnTo>
                  <a:cubicBezTo>
                    <a:pt x="1810" y="3680"/>
                    <a:pt x="1905" y="3704"/>
                    <a:pt x="1989" y="3704"/>
                  </a:cubicBezTo>
                  <a:cubicBezTo>
                    <a:pt x="2084" y="3704"/>
                    <a:pt x="2167" y="3680"/>
                    <a:pt x="2239" y="3608"/>
                  </a:cubicBezTo>
                  <a:lnTo>
                    <a:pt x="2512" y="3334"/>
                  </a:lnTo>
                  <a:close/>
                  <a:moveTo>
                    <a:pt x="3608" y="334"/>
                  </a:moveTo>
                  <a:cubicBezTo>
                    <a:pt x="3608" y="334"/>
                    <a:pt x="3632" y="334"/>
                    <a:pt x="3632" y="346"/>
                  </a:cubicBezTo>
                  <a:lnTo>
                    <a:pt x="3632" y="4704"/>
                  </a:lnTo>
                  <a:lnTo>
                    <a:pt x="3239" y="4727"/>
                  </a:lnTo>
                  <a:lnTo>
                    <a:pt x="3239" y="3668"/>
                  </a:lnTo>
                  <a:cubicBezTo>
                    <a:pt x="3239" y="3454"/>
                    <a:pt x="3120" y="3275"/>
                    <a:pt x="2941" y="3192"/>
                  </a:cubicBezTo>
                  <a:lnTo>
                    <a:pt x="2512" y="2977"/>
                  </a:lnTo>
                  <a:lnTo>
                    <a:pt x="2512" y="2965"/>
                  </a:lnTo>
                  <a:lnTo>
                    <a:pt x="2512" y="2715"/>
                  </a:lnTo>
                  <a:cubicBezTo>
                    <a:pt x="2739" y="2549"/>
                    <a:pt x="2870" y="2275"/>
                    <a:pt x="2870" y="2001"/>
                  </a:cubicBezTo>
                  <a:lnTo>
                    <a:pt x="2870" y="1644"/>
                  </a:lnTo>
                  <a:cubicBezTo>
                    <a:pt x="2870" y="1251"/>
                    <a:pt x="2536" y="929"/>
                    <a:pt x="2155" y="929"/>
                  </a:cubicBezTo>
                  <a:lnTo>
                    <a:pt x="1798" y="929"/>
                  </a:lnTo>
                  <a:cubicBezTo>
                    <a:pt x="1405" y="929"/>
                    <a:pt x="1084" y="1251"/>
                    <a:pt x="1084" y="1644"/>
                  </a:cubicBezTo>
                  <a:lnTo>
                    <a:pt x="1084" y="2001"/>
                  </a:lnTo>
                  <a:cubicBezTo>
                    <a:pt x="1084" y="2299"/>
                    <a:pt x="1227" y="2549"/>
                    <a:pt x="1441" y="2715"/>
                  </a:cubicBezTo>
                  <a:lnTo>
                    <a:pt x="1441" y="2965"/>
                  </a:lnTo>
                  <a:lnTo>
                    <a:pt x="1441" y="2977"/>
                  </a:lnTo>
                  <a:lnTo>
                    <a:pt x="1012" y="3192"/>
                  </a:lnTo>
                  <a:cubicBezTo>
                    <a:pt x="834" y="3275"/>
                    <a:pt x="715" y="3454"/>
                    <a:pt x="715" y="3668"/>
                  </a:cubicBezTo>
                  <a:lnTo>
                    <a:pt x="715" y="4727"/>
                  </a:lnTo>
                  <a:lnTo>
                    <a:pt x="357" y="4727"/>
                  </a:lnTo>
                  <a:cubicBezTo>
                    <a:pt x="357" y="4727"/>
                    <a:pt x="334" y="4727"/>
                    <a:pt x="334" y="4704"/>
                  </a:cubicBezTo>
                  <a:lnTo>
                    <a:pt x="334" y="346"/>
                  </a:lnTo>
                  <a:cubicBezTo>
                    <a:pt x="334" y="346"/>
                    <a:pt x="334" y="334"/>
                    <a:pt x="357" y="334"/>
                  </a:cubicBezTo>
                  <a:close/>
                  <a:moveTo>
                    <a:pt x="357" y="1"/>
                  </a:moveTo>
                  <a:cubicBezTo>
                    <a:pt x="155" y="1"/>
                    <a:pt x="0" y="167"/>
                    <a:pt x="0" y="358"/>
                  </a:cubicBezTo>
                  <a:lnTo>
                    <a:pt x="0" y="4704"/>
                  </a:lnTo>
                  <a:cubicBezTo>
                    <a:pt x="0" y="4906"/>
                    <a:pt x="155" y="5061"/>
                    <a:pt x="357" y="5061"/>
                  </a:cubicBezTo>
                  <a:lnTo>
                    <a:pt x="3608" y="5061"/>
                  </a:lnTo>
                  <a:cubicBezTo>
                    <a:pt x="3810" y="5061"/>
                    <a:pt x="3965" y="4906"/>
                    <a:pt x="3965" y="4704"/>
                  </a:cubicBezTo>
                  <a:lnTo>
                    <a:pt x="3965" y="346"/>
                  </a:lnTo>
                  <a:cubicBezTo>
                    <a:pt x="3965" y="155"/>
                    <a:pt x="3810" y="1"/>
                    <a:pt x="3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4" name="Google Shape;13114;p68"/>
            <p:cNvSpPr/>
            <p:nvPr/>
          </p:nvSpPr>
          <p:spPr>
            <a:xfrm>
              <a:off x="3863795" y="3498253"/>
              <a:ext cx="149728" cy="34154"/>
            </a:xfrm>
            <a:custGeom>
              <a:rect b="b" l="l" r="r" t="t"/>
              <a:pathLst>
                <a:path extrusionOk="0" h="1073" w="4704">
                  <a:moveTo>
                    <a:pt x="4334" y="334"/>
                  </a:moveTo>
                  <a:cubicBezTo>
                    <a:pt x="4334" y="334"/>
                    <a:pt x="4346" y="334"/>
                    <a:pt x="4346" y="346"/>
                  </a:cubicBezTo>
                  <a:lnTo>
                    <a:pt x="4346" y="715"/>
                  </a:lnTo>
                  <a:lnTo>
                    <a:pt x="345" y="739"/>
                  </a:lnTo>
                  <a:cubicBezTo>
                    <a:pt x="345" y="739"/>
                    <a:pt x="322" y="739"/>
                    <a:pt x="322" y="715"/>
                  </a:cubicBezTo>
                  <a:lnTo>
                    <a:pt x="322" y="346"/>
                  </a:lnTo>
                  <a:cubicBezTo>
                    <a:pt x="322" y="346"/>
                    <a:pt x="322" y="334"/>
                    <a:pt x="345" y="334"/>
                  </a:cubicBezTo>
                  <a:close/>
                  <a:moveTo>
                    <a:pt x="357" y="1"/>
                  </a:moveTo>
                  <a:cubicBezTo>
                    <a:pt x="167" y="1"/>
                    <a:pt x="0" y="167"/>
                    <a:pt x="0" y="358"/>
                  </a:cubicBezTo>
                  <a:lnTo>
                    <a:pt x="0" y="715"/>
                  </a:lnTo>
                  <a:cubicBezTo>
                    <a:pt x="0" y="917"/>
                    <a:pt x="167" y="1072"/>
                    <a:pt x="357" y="1072"/>
                  </a:cubicBezTo>
                  <a:lnTo>
                    <a:pt x="4346" y="1072"/>
                  </a:lnTo>
                  <a:cubicBezTo>
                    <a:pt x="4536" y="1072"/>
                    <a:pt x="4703" y="917"/>
                    <a:pt x="4703" y="715"/>
                  </a:cubicBezTo>
                  <a:lnTo>
                    <a:pt x="4703" y="346"/>
                  </a:lnTo>
                  <a:cubicBezTo>
                    <a:pt x="4691" y="155"/>
                    <a:pt x="4536" y="1"/>
                    <a:pt x="4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5" name="Google Shape;13115;p68"/>
            <p:cNvSpPr/>
            <p:nvPr/>
          </p:nvSpPr>
          <p:spPr>
            <a:xfrm>
              <a:off x="3863413" y="3544502"/>
              <a:ext cx="114843" cy="33740"/>
            </a:xfrm>
            <a:custGeom>
              <a:rect b="b" l="l" r="r" t="t"/>
              <a:pathLst>
                <a:path extrusionOk="0" h="1060" w="3608">
                  <a:moveTo>
                    <a:pt x="3251" y="334"/>
                  </a:moveTo>
                  <a:cubicBezTo>
                    <a:pt x="3251" y="334"/>
                    <a:pt x="3274" y="334"/>
                    <a:pt x="3274" y="357"/>
                  </a:cubicBezTo>
                  <a:lnTo>
                    <a:pt x="3274" y="715"/>
                  </a:lnTo>
                  <a:lnTo>
                    <a:pt x="357" y="727"/>
                  </a:lnTo>
                  <a:cubicBezTo>
                    <a:pt x="357" y="727"/>
                    <a:pt x="334" y="727"/>
                    <a:pt x="334" y="715"/>
                  </a:cubicBezTo>
                  <a:lnTo>
                    <a:pt x="334" y="357"/>
                  </a:lnTo>
                  <a:cubicBezTo>
                    <a:pt x="334" y="357"/>
                    <a:pt x="334" y="334"/>
                    <a:pt x="357" y="334"/>
                  </a:cubicBezTo>
                  <a:close/>
                  <a:moveTo>
                    <a:pt x="357" y="0"/>
                  </a:moveTo>
                  <a:cubicBezTo>
                    <a:pt x="155" y="0"/>
                    <a:pt x="0" y="155"/>
                    <a:pt x="0" y="357"/>
                  </a:cubicBezTo>
                  <a:lnTo>
                    <a:pt x="0" y="715"/>
                  </a:lnTo>
                  <a:cubicBezTo>
                    <a:pt x="0" y="905"/>
                    <a:pt x="155" y="1060"/>
                    <a:pt x="357" y="1060"/>
                  </a:cubicBezTo>
                  <a:lnTo>
                    <a:pt x="3251" y="1060"/>
                  </a:lnTo>
                  <a:cubicBezTo>
                    <a:pt x="3453" y="1060"/>
                    <a:pt x="3608" y="905"/>
                    <a:pt x="3608" y="715"/>
                  </a:cubicBezTo>
                  <a:lnTo>
                    <a:pt x="3608" y="357"/>
                  </a:lnTo>
                  <a:cubicBezTo>
                    <a:pt x="3608" y="155"/>
                    <a:pt x="3453"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6" name="Google Shape;13116;p68"/>
            <p:cNvSpPr/>
            <p:nvPr/>
          </p:nvSpPr>
          <p:spPr>
            <a:xfrm>
              <a:off x="3863795" y="3590719"/>
              <a:ext cx="68625" cy="10663"/>
            </a:xfrm>
            <a:custGeom>
              <a:rect b="b" l="l" r="r" t="t"/>
              <a:pathLst>
                <a:path extrusionOk="0" h="335" w="2156">
                  <a:moveTo>
                    <a:pt x="167" y="1"/>
                  </a:moveTo>
                  <a:cubicBezTo>
                    <a:pt x="72" y="1"/>
                    <a:pt x="0" y="72"/>
                    <a:pt x="0" y="168"/>
                  </a:cubicBezTo>
                  <a:cubicBezTo>
                    <a:pt x="0" y="251"/>
                    <a:pt x="72" y="334"/>
                    <a:pt x="167" y="334"/>
                  </a:cubicBezTo>
                  <a:lnTo>
                    <a:pt x="1977" y="334"/>
                  </a:lnTo>
                  <a:cubicBezTo>
                    <a:pt x="2072" y="334"/>
                    <a:pt x="2143" y="251"/>
                    <a:pt x="2143" y="168"/>
                  </a:cubicBezTo>
                  <a:cubicBezTo>
                    <a:pt x="2155" y="72"/>
                    <a:pt x="2072" y="1"/>
                    <a:pt x="1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7" name="Google Shape;13117;p68"/>
            <p:cNvSpPr/>
            <p:nvPr/>
          </p:nvSpPr>
          <p:spPr>
            <a:xfrm>
              <a:off x="3944897" y="3590719"/>
              <a:ext cx="33358" cy="10663"/>
            </a:xfrm>
            <a:custGeom>
              <a:rect b="b" l="l" r="r" t="t"/>
              <a:pathLst>
                <a:path extrusionOk="0" h="335" w="1048">
                  <a:moveTo>
                    <a:pt x="155" y="1"/>
                  </a:moveTo>
                  <a:cubicBezTo>
                    <a:pt x="71" y="1"/>
                    <a:pt x="0" y="72"/>
                    <a:pt x="0" y="168"/>
                  </a:cubicBezTo>
                  <a:cubicBezTo>
                    <a:pt x="0" y="251"/>
                    <a:pt x="71" y="334"/>
                    <a:pt x="155" y="334"/>
                  </a:cubicBezTo>
                  <a:lnTo>
                    <a:pt x="893" y="334"/>
                  </a:lnTo>
                  <a:cubicBezTo>
                    <a:pt x="976" y="334"/>
                    <a:pt x="1048" y="251"/>
                    <a:pt x="1048" y="168"/>
                  </a:cubicBezTo>
                  <a:cubicBezTo>
                    <a:pt x="1048" y="72"/>
                    <a:pt x="976" y="1"/>
                    <a:pt x="8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8" name="Google Shape;13118;p68"/>
            <p:cNvSpPr/>
            <p:nvPr/>
          </p:nvSpPr>
          <p:spPr>
            <a:xfrm>
              <a:off x="3864176" y="3625223"/>
              <a:ext cx="21995" cy="10631"/>
            </a:xfrm>
            <a:custGeom>
              <a:rect b="b" l="l" r="r" t="t"/>
              <a:pathLst>
                <a:path extrusionOk="0" h="334" w="691">
                  <a:moveTo>
                    <a:pt x="167" y="0"/>
                  </a:moveTo>
                  <a:cubicBezTo>
                    <a:pt x="71" y="0"/>
                    <a:pt x="0" y="84"/>
                    <a:pt x="0" y="167"/>
                  </a:cubicBezTo>
                  <a:cubicBezTo>
                    <a:pt x="0" y="262"/>
                    <a:pt x="71" y="334"/>
                    <a:pt x="167" y="334"/>
                  </a:cubicBezTo>
                  <a:lnTo>
                    <a:pt x="524" y="334"/>
                  </a:lnTo>
                  <a:cubicBezTo>
                    <a:pt x="607" y="334"/>
                    <a:pt x="691" y="262"/>
                    <a:pt x="691" y="167"/>
                  </a:cubicBezTo>
                  <a:cubicBezTo>
                    <a:pt x="691" y="84"/>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19" name="Google Shape;13119;p68"/>
            <p:cNvSpPr/>
            <p:nvPr/>
          </p:nvSpPr>
          <p:spPr>
            <a:xfrm>
              <a:off x="3898648" y="3625223"/>
              <a:ext cx="56498" cy="10631"/>
            </a:xfrm>
            <a:custGeom>
              <a:rect b="b" l="l" r="r" t="t"/>
              <a:pathLst>
                <a:path extrusionOk="0" h="334" w="1775">
                  <a:moveTo>
                    <a:pt x="167" y="0"/>
                  </a:moveTo>
                  <a:cubicBezTo>
                    <a:pt x="84" y="0"/>
                    <a:pt x="0" y="84"/>
                    <a:pt x="0" y="167"/>
                  </a:cubicBezTo>
                  <a:cubicBezTo>
                    <a:pt x="0" y="262"/>
                    <a:pt x="84" y="334"/>
                    <a:pt x="167" y="334"/>
                  </a:cubicBezTo>
                  <a:lnTo>
                    <a:pt x="1608" y="334"/>
                  </a:lnTo>
                  <a:cubicBezTo>
                    <a:pt x="1703" y="334"/>
                    <a:pt x="1775" y="262"/>
                    <a:pt x="1775" y="167"/>
                  </a:cubicBezTo>
                  <a:cubicBezTo>
                    <a:pt x="1775" y="84"/>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0" name="Google Shape;13120;p68"/>
            <p:cNvSpPr/>
            <p:nvPr/>
          </p:nvSpPr>
          <p:spPr>
            <a:xfrm>
              <a:off x="3864176" y="3648713"/>
              <a:ext cx="21995" cy="10249"/>
            </a:xfrm>
            <a:custGeom>
              <a:rect b="b" l="l" r="r" t="t"/>
              <a:pathLst>
                <a:path extrusionOk="0" h="322" w="691">
                  <a:moveTo>
                    <a:pt x="167" y="0"/>
                  </a:moveTo>
                  <a:cubicBezTo>
                    <a:pt x="71" y="0"/>
                    <a:pt x="0" y="72"/>
                    <a:pt x="0" y="155"/>
                  </a:cubicBezTo>
                  <a:cubicBezTo>
                    <a:pt x="0" y="251"/>
                    <a:pt x="71" y="322"/>
                    <a:pt x="167" y="322"/>
                  </a:cubicBezTo>
                  <a:lnTo>
                    <a:pt x="524" y="322"/>
                  </a:lnTo>
                  <a:cubicBezTo>
                    <a:pt x="607" y="322"/>
                    <a:pt x="691" y="251"/>
                    <a:pt x="691" y="155"/>
                  </a:cubicBezTo>
                  <a:cubicBezTo>
                    <a:pt x="691" y="72"/>
                    <a:pt x="607"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1" name="Google Shape;13121;p68"/>
            <p:cNvSpPr/>
            <p:nvPr/>
          </p:nvSpPr>
          <p:spPr>
            <a:xfrm>
              <a:off x="3898648" y="3648713"/>
              <a:ext cx="56498" cy="10249"/>
            </a:xfrm>
            <a:custGeom>
              <a:rect b="b" l="l" r="r" t="t"/>
              <a:pathLst>
                <a:path extrusionOk="0" h="322" w="1775">
                  <a:moveTo>
                    <a:pt x="167" y="0"/>
                  </a:moveTo>
                  <a:cubicBezTo>
                    <a:pt x="84" y="0"/>
                    <a:pt x="0" y="72"/>
                    <a:pt x="0" y="155"/>
                  </a:cubicBezTo>
                  <a:cubicBezTo>
                    <a:pt x="0" y="251"/>
                    <a:pt x="84" y="322"/>
                    <a:pt x="167" y="322"/>
                  </a:cubicBezTo>
                  <a:lnTo>
                    <a:pt x="1608" y="322"/>
                  </a:lnTo>
                  <a:cubicBezTo>
                    <a:pt x="1703" y="322"/>
                    <a:pt x="1775" y="251"/>
                    <a:pt x="1775" y="155"/>
                  </a:cubicBezTo>
                  <a:cubicBezTo>
                    <a:pt x="1775"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2" name="Google Shape;13122;p68"/>
            <p:cNvSpPr/>
            <p:nvPr/>
          </p:nvSpPr>
          <p:spPr>
            <a:xfrm>
              <a:off x="3858097" y="3452036"/>
              <a:ext cx="11013" cy="10249"/>
            </a:xfrm>
            <a:custGeom>
              <a:rect b="b" l="l" r="r" t="t"/>
              <a:pathLst>
                <a:path extrusionOk="0" h="322" w="346">
                  <a:moveTo>
                    <a:pt x="167" y="0"/>
                  </a:moveTo>
                  <a:cubicBezTo>
                    <a:pt x="72" y="0"/>
                    <a:pt x="1" y="72"/>
                    <a:pt x="1" y="167"/>
                  </a:cubicBezTo>
                  <a:cubicBezTo>
                    <a:pt x="1" y="250"/>
                    <a:pt x="72" y="322"/>
                    <a:pt x="167" y="322"/>
                  </a:cubicBezTo>
                  <a:cubicBezTo>
                    <a:pt x="251" y="322"/>
                    <a:pt x="322" y="250"/>
                    <a:pt x="322" y="167"/>
                  </a:cubicBezTo>
                  <a:cubicBezTo>
                    <a:pt x="346"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23" name="Google Shape;13123;p68"/>
          <p:cNvGrpSpPr/>
          <p:nvPr/>
        </p:nvGrpSpPr>
        <p:grpSpPr>
          <a:xfrm>
            <a:off x="859265" y="3348175"/>
            <a:ext cx="312316" cy="368400"/>
            <a:chOff x="859265" y="3348175"/>
            <a:chExt cx="312316" cy="368400"/>
          </a:xfrm>
        </p:grpSpPr>
        <p:sp>
          <p:nvSpPr>
            <p:cNvPr id="13124" name="Google Shape;13124;p68"/>
            <p:cNvSpPr/>
            <p:nvPr/>
          </p:nvSpPr>
          <p:spPr>
            <a:xfrm>
              <a:off x="968792" y="3507102"/>
              <a:ext cx="92498" cy="30589"/>
            </a:xfrm>
            <a:custGeom>
              <a:rect b="b" l="l" r="r" t="t"/>
              <a:pathLst>
                <a:path extrusionOk="0" h="961" w="2906">
                  <a:moveTo>
                    <a:pt x="1169" y="1"/>
                  </a:moveTo>
                  <a:cubicBezTo>
                    <a:pt x="820" y="1"/>
                    <a:pt x="503" y="37"/>
                    <a:pt x="298" y="68"/>
                  </a:cubicBezTo>
                  <a:cubicBezTo>
                    <a:pt x="119" y="104"/>
                    <a:pt x="0" y="247"/>
                    <a:pt x="0" y="413"/>
                  </a:cubicBezTo>
                  <a:lnTo>
                    <a:pt x="0" y="794"/>
                  </a:lnTo>
                  <a:cubicBezTo>
                    <a:pt x="0" y="890"/>
                    <a:pt x="72" y="961"/>
                    <a:pt x="167" y="961"/>
                  </a:cubicBezTo>
                  <a:cubicBezTo>
                    <a:pt x="250" y="961"/>
                    <a:pt x="322" y="890"/>
                    <a:pt x="322" y="794"/>
                  </a:cubicBezTo>
                  <a:lnTo>
                    <a:pt x="322" y="413"/>
                  </a:lnTo>
                  <a:cubicBezTo>
                    <a:pt x="322" y="413"/>
                    <a:pt x="322" y="401"/>
                    <a:pt x="346" y="401"/>
                  </a:cubicBezTo>
                  <a:cubicBezTo>
                    <a:pt x="513" y="373"/>
                    <a:pt x="820" y="331"/>
                    <a:pt x="1157" y="331"/>
                  </a:cubicBezTo>
                  <a:cubicBezTo>
                    <a:pt x="1250" y="331"/>
                    <a:pt x="1345" y="334"/>
                    <a:pt x="1441" y="342"/>
                  </a:cubicBezTo>
                  <a:cubicBezTo>
                    <a:pt x="1977" y="366"/>
                    <a:pt x="2346" y="497"/>
                    <a:pt x="2572" y="735"/>
                  </a:cubicBezTo>
                  <a:cubicBezTo>
                    <a:pt x="2602" y="764"/>
                    <a:pt x="2646" y="779"/>
                    <a:pt x="2691" y="779"/>
                  </a:cubicBezTo>
                  <a:cubicBezTo>
                    <a:pt x="2736" y="779"/>
                    <a:pt x="2780" y="764"/>
                    <a:pt x="2810" y="735"/>
                  </a:cubicBezTo>
                  <a:cubicBezTo>
                    <a:pt x="2905" y="675"/>
                    <a:pt x="2905" y="556"/>
                    <a:pt x="2834" y="497"/>
                  </a:cubicBezTo>
                  <a:cubicBezTo>
                    <a:pt x="2432" y="102"/>
                    <a:pt x="1754" y="1"/>
                    <a:pt x="11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5" name="Google Shape;13125;p68"/>
            <p:cNvSpPr/>
            <p:nvPr/>
          </p:nvSpPr>
          <p:spPr>
            <a:xfrm>
              <a:off x="911562" y="3458466"/>
              <a:ext cx="206577" cy="258109"/>
            </a:xfrm>
            <a:custGeom>
              <a:rect b="b" l="l" r="r" t="t"/>
              <a:pathLst>
                <a:path extrusionOk="0" h="8109" w="6490">
                  <a:moveTo>
                    <a:pt x="5061" y="322"/>
                  </a:moveTo>
                  <a:lnTo>
                    <a:pt x="5061" y="1953"/>
                  </a:lnTo>
                  <a:cubicBezTo>
                    <a:pt x="5061" y="2203"/>
                    <a:pt x="5001" y="2441"/>
                    <a:pt x="4894" y="2668"/>
                  </a:cubicBezTo>
                  <a:cubicBezTo>
                    <a:pt x="4882" y="2703"/>
                    <a:pt x="4882" y="2715"/>
                    <a:pt x="4882" y="2739"/>
                  </a:cubicBezTo>
                  <a:lnTo>
                    <a:pt x="4882" y="3215"/>
                  </a:lnTo>
                  <a:cubicBezTo>
                    <a:pt x="4882" y="3680"/>
                    <a:pt x="4703" y="4096"/>
                    <a:pt x="4358" y="4430"/>
                  </a:cubicBezTo>
                  <a:cubicBezTo>
                    <a:pt x="4044" y="4712"/>
                    <a:pt x="3660" y="4875"/>
                    <a:pt x="3244" y="4875"/>
                  </a:cubicBezTo>
                  <a:cubicBezTo>
                    <a:pt x="3203" y="4875"/>
                    <a:pt x="3161" y="4873"/>
                    <a:pt x="3120" y="4870"/>
                  </a:cubicBezTo>
                  <a:cubicBezTo>
                    <a:pt x="2275" y="4823"/>
                    <a:pt x="1596" y="4072"/>
                    <a:pt x="1596" y="3180"/>
                  </a:cubicBezTo>
                  <a:lnTo>
                    <a:pt x="1596" y="2763"/>
                  </a:lnTo>
                  <a:cubicBezTo>
                    <a:pt x="1596" y="2727"/>
                    <a:pt x="1596" y="2715"/>
                    <a:pt x="1572" y="2679"/>
                  </a:cubicBezTo>
                  <a:cubicBezTo>
                    <a:pt x="1477" y="2465"/>
                    <a:pt x="1417" y="2227"/>
                    <a:pt x="1417" y="1965"/>
                  </a:cubicBezTo>
                  <a:lnTo>
                    <a:pt x="1417" y="1596"/>
                  </a:lnTo>
                  <a:cubicBezTo>
                    <a:pt x="1417" y="894"/>
                    <a:pt x="1989" y="322"/>
                    <a:pt x="2691" y="322"/>
                  </a:cubicBezTo>
                  <a:close/>
                  <a:moveTo>
                    <a:pt x="4168" y="4989"/>
                  </a:moveTo>
                  <a:lnTo>
                    <a:pt x="4168" y="5299"/>
                  </a:lnTo>
                  <a:lnTo>
                    <a:pt x="3239" y="5930"/>
                  </a:lnTo>
                  <a:lnTo>
                    <a:pt x="2322" y="5299"/>
                  </a:lnTo>
                  <a:lnTo>
                    <a:pt x="2322" y="4989"/>
                  </a:lnTo>
                  <a:cubicBezTo>
                    <a:pt x="2560" y="5120"/>
                    <a:pt x="2822" y="5204"/>
                    <a:pt x="3108" y="5215"/>
                  </a:cubicBezTo>
                  <a:lnTo>
                    <a:pt x="3239" y="5215"/>
                  </a:lnTo>
                  <a:cubicBezTo>
                    <a:pt x="3572" y="5215"/>
                    <a:pt x="3882" y="5144"/>
                    <a:pt x="4168" y="4989"/>
                  </a:cubicBezTo>
                  <a:close/>
                  <a:moveTo>
                    <a:pt x="2191" y="5620"/>
                  </a:moveTo>
                  <a:lnTo>
                    <a:pt x="2989" y="6168"/>
                  </a:lnTo>
                  <a:lnTo>
                    <a:pt x="2560" y="6585"/>
                  </a:lnTo>
                  <a:lnTo>
                    <a:pt x="2548" y="6585"/>
                  </a:lnTo>
                  <a:lnTo>
                    <a:pt x="2024" y="5799"/>
                  </a:lnTo>
                  <a:lnTo>
                    <a:pt x="2191" y="5620"/>
                  </a:lnTo>
                  <a:close/>
                  <a:moveTo>
                    <a:pt x="4299" y="5596"/>
                  </a:moveTo>
                  <a:lnTo>
                    <a:pt x="4465" y="5775"/>
                  </a:lnTo>
                  <a:lnTo>
                    <a:pt x="3941" y="6585"/>
                  </a:lnTo>
                  <a:lnTo>
                    <a:pt x="3929" y="6585"/>
                  </a:lnTo>
                  <a:lnTo>
                    <a:pt x="3501" y="6156"/>
                  </a:lnTo>
                  <a:lnTo>
                    <a:pt x="4299" y="5596"/>
                  </a:lnTo>
                  <a:close/>
                  <a:moveTo>
                    <a:pt x="2703" y="1"/>
                  </a:moveTo>
                  <a:cubicBezTo>
                    <a:pt x="1810" y="1"/>
                    <a:pt x="1084" y="727"/>
                    <a:pt x="1084" y="1620"/>
                  </a:cubicBezTo>
                  <a:lnTo>
                    <a:pt x="1084" y="1977"/>
                  </a:lnTo>
                  <a:cubicBezTo>
                    <a:pt x="1084" y="2263"/>
                    <a:pt x="1143" y="2548"/>
                    <a:pt x="1262" y="2799"/>
                  </a:cubicBezTo>
                  <a:lnTo>
                    <a:pt x="1262" y="3191"/>
                  </a:lnTo>
                  <a:cubicBezTo>
                    <a:pt x="1262" y="3822"/>
                    <a:pt x="1548" y="4394"/>
                    <a:pt x="1989" y="4763"/>
                  </a:cubicBezTo>
                  <a:lnTo>
                    <a:pt x="1989" y="5335"/>
                  </a:lnTo>
                  <a:lnTo>
                    <a:pt x="1679" y="5656"/>
                  </a:lnTo>
                  <a:cubicBezTo>
                    <a:pt x="1655" y="5692"/>
                    <a:pt x="1632" y="5751"/>
                    <a:pt x="1632" y="5787"/>
                  </a:cubicBezTo>
                  <a:lnTo>
                    <a:pt x="596" y="6168"/>
                  </a:lnTo>
                  <a:cubicBezTo>
                    <a:pt x="239" y="6299"/>
                    <a:pt x="0" y="6620"/>
                    <a:pt x="0" y="7013"/>
                  </a:cubicBezTo>
                  <a:lnTo>
                    <a:pt x="0" y="7954"/>
                  </a:lnTo>
                  <a:cubicBezTo>
                    <a:pt x="0" y="8037"/>
                    <a:pt x="72" y="8109"/>
                    <a:pt x="155" y="8109"/>
                  </a:cubicBezTo>
                  <a:cubicBezTo>
                    <a:pt x="250" y="8109"/>
                    <a:pt x="322" y="8037"/>
                    <a:pt x="322" y="7954"/>
                  </a:cubicBezTo>
                  <a:lnTo>
                    <a:pt x="322" y="7013"/>
                  </a:lnTo>
                  <a:cubicBezTo>
                    <a:pt x="322" y="6775"/>
                    <a:pt x="477" y="6561"/>
                    <a:pt x="691" y="6489"/>
                  </a:cubicBezTo>
                  <a:lnTo>
                    <a:pt x="1798" y="6085"/>
                  </a:lnTo>
                  <a:lnTo>
                    <a:pt x="2263" y="6775"/>
                  </a:lnTo>
                  <a:cubicBezTo>
                    <a:pt x="2322" y="6859"/>
                    <a:pt x="2405" y="6918"/>
                    <a:pt x="2513" y="6918"/>
                  </a:cubicBezTo>
                  <a:lnTo>
                    <a:pt x="2536" y="6918"/>
                  </a:lnTo>
                  <a:cubicBezTo>
                    <a:pt x="2632" y="6918"/>
                    <a:pt x="2715" y="6894"/>
                    <a:pt x="2798" y="6823"/>
                  </a:cubicBezTo>
                  <a:lnTo>
                    <a:pt x="3072" y="6537"/>
                  </a:lnTo>
                  <a:lnTo>
                    <a:pt x="3072" y="7930"/>
                  </a:lnTo>
                  <a:cubicBezTo>
                    <a:pt x="3072" y="8025"/>
                    <a:pt x="3156" y="8097"/>
                    <a:pt x="3239" y="8097"/>
                  </a:cubicBezTo>
                  <a:cubicBezTo>
                    <a:pt x="3334" y="8097"/>
                    <a:pt x="3406" y="8025"/>
                    <a:pt x="3406" y="7930"/>
                  </a:cubicBezTo>
                  <a:lnTo>
                    <a:pt x="3406" y="6537"/>
                  </a:lnTo>
                  <a:lnTo>
                    <a:pt x="3691" y="6823"/>
                  </a:lnTo>
                  <a:cubicBezTo>
                    <a:pt x="3751" y="6882"/>
                    <a:pt x="3834" y="6918"/>
                    <a:pt x="3941" y="6918"/>
                  </a:cubicBezTo>
                  <a:lnTo>
                    <a:pt x="3965" y="6918"/>
                  </a:lnTo>
                  <a:cubicBezTo>
                    <a:pt x="4072" y="6906"/>
                    <a:pt x="4168" y="6859"/>
                    <a:pt x="4227" y="6775"/>
                  </a:cubicBezTo>
                  <a:lnTo>
                    <a:pt x="4680" y="6085"/>
                  </a:lnTo>
                  <a:lnTo>
                    <a:pt x="5787" y="6489"/>
                  </a:lnTo>
                  <a:cubicBezTo>
                    <a:pt x="6013" y="6561"/>
                    <a:pt x="6156" y="6775"/>
                    <a:pt x="6156" y="7013"/>
                  </a:cubicBezTo>
                  <a:lnTo>
                    <a:pt x="6156" y="7954"/>
                  </a:lnTo>
                  <a:cubicBezTo>
                    <a:pt x="6156" y="8037"/>
                    <a:pt x="6227" y="8109"/>
                    <a:pt x="6323" y="8109"/>
                  </a:cubicBezTo>
                  <a:cubicBezTo>
                    <a:pt x="6406" y="8109"/>
                    <a:pt x="6489" y="8037"/>
                    <a:pt x="6489" y="7954"/>
                  </a:cubicBezTo>
                  <a:lnTo>
                    <a:pt x="6489" y="7013"/>
                  </a:lnTo>
                  <a:cubicBezTo>
                    <a:pt x="6489" y="6632"/>
                    <a:pt x="6251" y="6299"/>
                    <a:pt x="5906" y="6168"/>
                  </a:cubicBezTo>
                  <a:lnTo>
                    <a:pt x="4870" y="5799"/>
                  </a:lnTo>
                  <a:cubicBezTo>
                    <a:pt x="4870" y="5751"/>
                    <a:pt x="4846" y="5704"/>
                    <a:pt x="4822" y="5656"/>
                  </a:cubicBezTo>
                  <a:lnTo>
                    <a:pt x="4513" y="5335"/>
                  </a:lnTo>
                  <a:lnTo>
                    <a:pt x="4513" y="4787"/>
                  </a:lnTo>
                  <a:cubicBezTo>
                    <a:pt x="4537" y="4751"/>
                    <a:pt x="4572" y="4727"/>
                    <a:pt x="4608" y="4692"/>
                  </a:cubicBezTo>
                  <a:cubicBezTo>
                    <a:pt x="5013" y="4323"/>
                    <a:pt x="5239" y="3787"/>
                    <a:pt x="5239" y="3251"/>
                  </a:cubicBezTo>
                  <a:lnTo>
                    <a:pt x="5239" y="2799"/>
                  </a:lnTo>
                  <a:cubicBezTo>
                    <a:pt x="5358" y="2537"/>
                    <a:pt x="5418" y="2263"/>
                    <a:pt x="5418" y="1977"/>
                  </a:cubicBezTo>
                  <a:lnTo>
                    <a:pt x="5418" y="167"/>
                  </a:lnTo>
                  <a:cubicBezTo>
                    <a:pt x="5418" y="72"/>
                    <a:pt x="5334" y="1"/>
                    <a:pt x="52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6" name="Google Shape;13126;p68"/>
            <p:cNvSpPr/>
            <p:nvPr/>
          </p:nvSpPr>
          <p:spPr>
            <a:xfrm>
              <a:off x="946034" y="3694580"/>
              <a:ext cx="10663" cy="21613"/>
            </a:xfrm>
            <a:custGeom>
              <a:rect b="b" l="l" r="r" t="t"/>
              <a:pathLst>
                <a:path extrusionOk="0" h="679" w="335">
                  <a:moveTo>
                    <a:pt x="168" y="0"/>
                  </a:moveTo>
                  <a:cubicBezTo>
                    <a:pt x="72" y="0"/>
                    <a:pt x="1" y="72"/>
                    <a:pt x="1" y="167"/>
                  </a:cubicBezTo>
                  <a:lnTo>
                    <a:pt x="1" y="524"/>
                  </a:lnTo>
                  <a:cubicBezTo>
                    <a:pt x="1" y="607"/>
                    <a:pt x="72" y="679"/>
                    <a:pt x="168" y="679"/>
                  </a:cubicBezTo>
                  <a:cubicBezTo>
                    <a:pt x="251" y="679"/>
                    <a:pt x="334" y="607"/>
                    <a:pt x="334" y="524"/>
                  </a:cubicBezTo>
                  <a:lnTo>
                    <a:pt x="334" y="167"/>
                  </a:lnTo>
                  <a:cubicBezTo>
                    <a:pt x="334"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7" name="Google Shape;13127;p68"/>
            <p:cNvSpPr/>
            <p:nvPr/>
          </p:nvSpPr>
          <p:spPr>
            <a:xfrm>
              <a:off x="1073004" y="3694580"/>
              <a:ext cx="10631" cy="21613"/>
            </a:xfrm>
            <a:custGeom>
              <a:rect b="b" l="l" r="r" t="t"/>
              <a:pathLst>
                <a:path extrusionOk="0" h="679" w="334">
                  <a:moveTo>
                    <a:pt x="167" y="0"/>
                  </a:moveTo>
                  <a:cubicBezTo>
                    <a:pt x="72" y="0"/>
                    <a:pt x="0" y="72"/>
                    <a:pt x="0" y="167"/>
                  </a:cubicBezTo>
                  <a:lnTo>
                    <a:pt x="0" y="524"/>
                  </a:lnTo>
                  <a:cubicBezTo>
                    <a:pt x="0" y="607"/>
                    <a:pt x="72" y="679"/>
                    <a:pt x="167" y="679"/>
                  </a:cubicBezTo>
                  <a:cubicBezTo>
                    <a:pt x="251" y="679"/>
                    <a:pt x="334" y="607"/>
                    <a:pt x="334" y="524"/>
                  </a:cubicBezTo>
                  <a:lnTo>
                    <a:pt x="334" y="167"/>
                  </a:lnTo>
                  <a:cubicBezTo>
                    <a:pt x="334" y="72"/>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28" name="Google Shape;13128;p68"/>
            <p:cNvSpPr/>
            <p:nvPr/>
          </p:nvSpPr>
          <p:spPr>
            <a:xfrm>
              <a:off x="859265" y="3348175"/>
              <a:ext cx="312316" cy="293759"/>
            </a:xfrm>
            <a:custGeom>
              <a:rect b="b" l="l" r="r" t="t"/>
              <a:pathLst>
                <a:path extrusionOk="0" h="9229" w="9812">
                  <a:moveTo>
                    <a:pt x="3275" y="632"/>
                  </a:moveTo>
                  <a:cubicBezTo>
                    <a:pt x="3025" y="846"/>
                    <a:pt x="2786" y="1120"/>
                    <a:pt x="2560" y="1441"/>
                  </a:cubicBezTo>
                  <a:cubicBezTo>
                    <a:pt x="2417" y="1680"/>
                    <a:pt x="2286" y="1918"/>
                    <a:pt x="2179" y="2180"/>
                  </a:cubicBezTo>
                  <a:lnTo>
                    <a:pt x="1239" y="2180"/>
                  </a:lnTo>
                  <a:cubicBezTo>
                    <a:pt x="1762" y="1489"/>
                    <a:pt x="2453" y="941"/>
                    <a:pt x="3275" y="632"/>
                  </a:cubicBezTo>
                  <a:close/>
                  <a:moveTo>
                    <a:pt x="4703" y="346"/>
                  </a:moveTo>
                  <a:lnTo>
                    <a:pt x="4703" y="2180"/>
                  </a:lnTo>
                  <a:lnTo>
                    <a:pt x="2536" y="2180"/>
                  </a:lnTo>
                  <a:cubicBezTo>
                    <a:pt x="3036" y="1132"/>
                    <a:pt x="3810" y="429"/>
                    <a:pt x="4703" y="346"/>
                  </a:cubicBezTo>
                  <a:close/>
                  <a:moveTo>
                    <a:pt x="5049" y="346"/>
                  </a:moveTo>
                  <a:cubicBezTo>
                    <a:pt x="5942" y="418"/>
                    <a:pt x="6715" y="1120"/>
                    <a:pt x="7227" y="2180"/>
                  </a:cubicBezTo>
                  <a:lnTo>
                    <a:pt x="5049" y="2180"/>
                  </a:lnTo>
                  <a:lnTo>
                    <a:pt x="5049" y="346"/>
                  </a:lnTo>
                  <a:close/>
                  <a:moveTo>
                    <a:pt x="6489" y="644"/>
                  </a:moveTo>
                  <a:lnTo>
                    <a:pt x="6489" y="644"/>
                  </a:lnTo>
                  <a:cubicBezTo>
                    <a:pt x="7311" y="953"/>
                    <a:pt x="8013" y="1489"/>
                    <a:pt x="8525" y="2192"/>
                  </a:cubicBezTo>
                  <a:lnTo>
                    <a:pt x="7597" y="2192"/>
                  </a:lnTo>
                  <a:cubicBezTo>
                    <a:pt x="7477" y="1918"/>
                    <a:pt x="7358" y="1680"/>
                    <a:pt x="7204" y="1453"/>
                  </a:cubicBezTo>
                  <a:cubicBezTo>
                    <a:pt x="7001" y="1132"/>
                    <a:pt x="6763" y="858"/>
                    <a:pt x="6489" y="644"/>
                  </a:cubicBezTo>
                  <a:close/>
                  <a:moveTo>
                    <a:pt x="2024" y="2513"/>
                  </a:moveTo>
                  <a:cubicBezTo>
                    <a:pt x="1786" y="3192"/>
                    <a:pt x="1655" y="3930"/>
                    <a:pt x="1632" y="4716"/>
                  </a:cubicBezTo>
                  <a:lnTo>
                    <a:pt x="334" y="4716"/>
                  </a:lnTo>
                  <a:cubicBezTo>
                    <a:pt x="358" y="3918"/>
                    <a:pt x="596" y="3168"/>
                    <a:pt x="1000" y="2513"/>
                  </a:cubicBezTo>
                  <a:close/>
                  <a:moveTo>
                    <a:pt x="8751" y="2513"/>
                  </a:moveTo>
                  <a:cubicBezTo>
                    <a:pt x="9156" y="3156"/>
                    <a:pt x="9394" y="3918"/>
                    <a:pt x="9430" y="4716"/>
                  </a:cubicBezTo>
                  <a:lnTo>
                    <a:pt x="8132" y="4716"/>
                  </a:lnTo>
                  <a:cubicBezTo>
                    <a:pt x="8120" y="3930"/>
                    <a:pt x="7978" y="3192"/>
                    <a:pt x="7728" y="2513"/>
                  </a:cubicBezTo>
                  <a:close/>
                  <a:moveTo>
                    <a:pt x="9430" y="5049"/>
                  </a:moveTo>
                  <a:cubicBezTo>
                    <a:pt x="9394" y="5811"/>
                    <a:pt x="9192" y="6549"/>
                    <a:pt x="8799" y="7192"/>
                  </a:cubicBezTo>
                  <a:cubicBezTo>
                    <a:pt x="8787" y="7204"/>
                    <a:pt x="8775" y="7228"/>
                    <a:pt x="8751" y="7252"/>
                  </a:cubicBezTo>
                  <a:lnTo>
                    <a:pt x="7728" y="7252"/>
                  </a:lnTo>
                  <a:cubicBezTo>
                    <a:pt x="7739" y="7204"/>
                    <a:pt x="7763" y="7156"/>
                    <a:pt x="7775" y="7097"/>
                  </a:cubicBezTo>
                  <a:cubicBezTo>
                    <a:pt x="8001" y="6466"/>
                    <a:pt x="8120" y="5775"/>
                    <a:pt x="8132" y="5049"/>
                  </a:cubicBezTo>
                  <a:close/>
                  <a:moveTo>
                    <a:pt x="1632" y="5061"/>
                  </a:moveTo>
                  <a:cubicBezTo>
                    <a:pt x="1655" y="5775"/>
                    <a:pt x="1762" y="6466"/>
                    <a:pt x="1989" y="7121"/>
                  </a:cubicBezTo>
                  <a:cubicBezTo>
                    <a:pt x="2001" y="7156"/>
                    <a:pt x="2013" y="7216"/>
                    <a:pt x="2024" y="7264"/>
                  </a:cubicBezTo>
                  <a:lnTo>
                    <a:pt x="989" y="7264"/>
                  </a:lnTo>
                  <a:cubicBezTo>
                    <a:pt x="584" y="6609"/>
                    <a:pt x="358" y="5847"/>
                    <a:pt x="334" y="5061"/>
                  </a:cubicBezTo>
                  <a:close/>
                  <a:moveTo>
                    <a:pt x="4882" y="1"/>
                  </a:moveTo>
                  <a:cubicBezTo>
                    <a:pt x="3572" y="1"/>
                    <a:pt x="2358" y="513"/>
                    <a:pt x="1429" y="1430"/>
                  </a:cubicBezTo>
                  <a:cubicBezTo>
                    <a:pt x="512" y="2358"/>
                    <a:pt x="0" y="3573"/>
                    <a:pt x="0" y="4882"/>
                  </a:cubicBezTo>
                  <a:cubicBezTo>
                    <a:pt x="0" y="6716"/>
                    <a:pt x="1012" y="8371"/>
                    <a:pt x="2644" y="9216"/>
                  </a:cubicBezTo>
                  <a:cubicBezTo>
                    <a:pt x="2667" y="9228"/>
                    <a:pt x="2679" y="9228"/>
                    <a:pt x="2715" y="9228"/>
                  </a:cubicBezTo>
                  <a:cubicBezTo>
                    <a:pt x="2775" y="9228"/>
                    <a:pt x="2834" y="9204"/>
                    <a:pt x="2858" y="9145"/>
                  </a:cubicBezTo>
                  <a:cubicBezTo>
                    <a:pt x="2905" y="9050"/>
                    <a:pt x="2882" y="8966"/>
                    <a:pt x="2786" y="8919"/>
                  </a:cubicBezTo>
                  <a:cubicBezTo>
                    <a:pt x="2167" y="8585"/>
                    <a:pt x="1643" y="8133"/>
                    <a:pt x="1239" y="7597"/>
                  </a:cubicBezTo>
                  <a:lnTo>
                    <a:pt x="2179" y="7597"/>
                  </a:lnTo>
                  <a:cubicBezTo>
                    <a:pt x="2382" y="8049"/>
                    <a:pt x="2644" y="8466"/>
                    <a:pt x="2941" y="8800"/>
                  </a:cubicBezTo>
                  <a:cubicBezTo>
                    <a:pt x="2972" y="8837"/>
                    <a:pt x="3013" y="8855"/>
                    <a:pt x="3057" y="8855"/>
                  </a:cubicBezTo>
                  <a:cubicBezTo>
                    <a:pt x="3097" y="8855"/>
                    <a:pt x="3140" y="8840"/>
                    <a:pt x="3179" y="8811"/>
                  </a:cubicBezTo>
                  <a:cubicBezTo>
                    <a:pt x="3251" y="8752"/>
                    <a:pt x="3251" y="8645"/>
                    <a:pt x="3191" y="8573"/>
                  </a:cubicBezTo>
                  <a:cubicBezTo>
                    <a:pt x="2941" y="8288"/>
                    <a:pt x="2727" y="7966"/>
                    <a:pt x="2548" y="7597"/>
                  </a:cubicBezTo>
                  <a:cubicBezTo>
                    <a:pt x="2644" y="7573"/>
                    <a:pt x="2703" y="7514"/>
                    <a:pt x="2703" y="7430"/>
                  </a:cubicBezTo>
                  <a:cubicBezTo>
                    <a:pt x="2703" y="7335"/>
                    <a:pt x="2620" y="7264"/>
                    <a:pt x="2536" y="7264"/>
                  </a:cubicBezTo>
                  <a:lnTo>
                    <a:pt x="2417" y="7264"/>
                  </a:lnTo>
                  <a:cubicBezTo>
                    <a:pt x="2167" y="6609"/>
                    <a:pt x="2001" y="5847"/>
                    <a:pt x="1977" y="5061"/>
                  </a:cubicBezTo>
                  <a:lnTo>
                    <a:pt x="2179" y="5061"/>
                  </a:lnTo>
                  <a:cubicBezTo>
                    <a:pt x="2263" y="5061"/>
                    <a:pt x="2346" y="4990"/>
                    <a:pt x="2346" y="4894"/>
                  </a:cubicBezTo>
                  <a:cubicBezTo>
                    <a:pt x="2346" y="4811"/>
                    <a:pt x="2263" y="4740"/>
                    <a:pt x="2179" y="4740"/>
                  </a:cubicBezTo>
                  <a:lnTo>
                    <a:pt x="1977" y="4740"/>
                  </a:lnTo>
                  <a:cubicBezTo>
                    <a:pt x="2001" y="3930"/>
                    <a:pt x="2155" y="3192"/>
                    <a:pt x="2417" y="2537"/>
                  </a:cubicBezTo>
                  <a:lnTo>
                    <a:pt x="4739" y="2537"/>
                  </a:lnTo>
                  <a:lnTo>
                    <a:pt x="4739" y="2906"/>
                  </a:lnTo>
                  <a:cubicBezTo>
                    <a:pt x="4739" y="2989"/>
                    <a:pt x="4810" y="3073"/>
                    <a:pt x="4894" y="3073"/>
                  </a:cubicBezTo>
                  <a:cubicBezTo>
                    <a:pt x="4989" y="3073"/>
                    <a:pt x="5061" y="2989"/>
                    <a:pt x="5061" y="2906"/>
                  </a:cubicBezTo>
                  <a:lnTo>
                    <a:pt x="5061" y="2537"/>
                  </a:lnTo>
                  <a:lnTo>
                    <a:pt x="7382" y="2537"/>
                  </a:lnTo>
                  <a:cubicBezTo>
                    <a:pt x="7632" y="3168"/>
                    <a:pt x="7787" y="3930"/>
                    <a:pt x="7811" y="4740"/>
                  </a:cubicBezTo>
                  <a:lnTo>
                    <a:pt x="7620" y="4740"/>
                  </a:lnTo>
                  <a:cubicBezTo>
                    <a:pt x="7537" y="4740"/>
                    <a:pt x="7454" y="4811"/>
                    <a:pt x="7454" y="4894"/>
                  </a:cubicBezTo>
                  <a:cubicBezTo>
                    <a:pt x="7454" y="4990"/>
                    <a:pt x="7537" y="5061"/>
                    <a:pt x="7620" y="5061"/>
                  </a:cubicBezTo>
                  <a:lnTo>
                    <a:pt x="7811" y="5061"/>
                  </a:lnTo>
                  <a:cubicBezTo>
                    <a:pt x="7799" y="5847"/>
                    <a:pt x="7656" y="6609"/>
                    <a:pt x="7382" y="7264"/>
                  </a:cubicBezTo>
                  <a:lnTo>
                    <a:pt x="7263" y="7264"/>
                  </a:lnTo>
                  <a:cubicBezTo>
                    <a:pt x="7180" y="7264"/>
                    <a:pt x="7096" y="7335"/>
                    <a:pt x="7096" y="7430"/>
                  </a:cubicBezTo>
                  <a:cubicBezTo>
                    <a:pt x="7096" y="7514"/>
                    <a:pt x="7156" y="7597"/>
                    <a:pt x="7251" y="7597"/>
                  </a:cubicBezTo>
                  <a:cubicBezTo>
                    <a:pt x="7073" y="7966"/>
                    <a:pt x="6846" y="8311"/>
                    <a:pt x="6608" y="8573"/>
                  </a:cubicBezTo>
                  <a:cubicBezTo>
                    <a:pt x="6549" y="8645"/>
                    <a:pt x="6549" y="8752"/>
                    <a:pt x="6620" y="8811"/>
                  </a:cubicBezTo>
                  <a:cubicBezTo>
                    <a:pt x="6656" y="8847"/>
                    <a:pt x="6704" y="8859"/>
                    <a:pt x="6739" y="8859"/>
                  </a:cubicBezTo>
                  <a:cubicBezTo>
                    <a:pt x="6787" y="8859"/>
                    <a:pt x="6835" y="8847"/>
                    <a:pt x="6882" y="8800"/>
                  </a:cubicBezTo>
                  <a:cubicBezTo>
                    <a:pt x="7180" y="8466"/>
                    <a:pt x="7442" y="8049"/>
                    <a:pt x="7632" y="7597"/>
                  </a:cubicBezTo>
                  <a:lnTo>
                    <a:pt x="8573" y="7597"/>
                  </a:lnTo>
                  <a:cubicBezTo>
                    <a:pt x="8204" y="8085"/>
                    <a:pt x="7739" y="8514"/>
                    <a:pt x="7192" y="8823"/>
                  </a:cubicBezTo>
                  <a:cubicBezTo>
                    <a:pt x="7120" y="8871"/>
                    <a:pt x="7085" y="8978"/>
                    <a:pt x="7132" y="9061"/>
                  </a:cubicBezTo>
                  <a:cubicBezTo>
                    <a:pt x="7163" y="9116"/>
                    <a:pt x="7215" y="9145"/>
                    <a:pt x="7274" y="9145"/>
                  </a:cubicBezTo>
                  <a:cubicBezTo>
                    <a:pt x="7305" y="9145"/>
                    <a:pt x="7338" y="9137"/>
                    <a:pt x="7370" y="9121"/>
                  </a:cubicBezTo>
                  <a:cubicBezTo>
                    <a:pt x="8097" y="8704"/>
                    <a:pt x="8704" y="8097"/>
                    <a:pt x="9144" y="7371"/>
                  </a:cubicBezTo>
                  <a:cubicBezTo>
                    <a:pt x="9585" y="6621"/>
                    <a:pt x="9811" y="5763"/>
                    <a:pt x="9811" y="4894"/>
                  </a:cubicBezTo>
                  <a:cubicBezTo>
                    <a:pt x="9763" y="3585"/>
                    <a:pt x="9263" y="2346"/>
                    <a:pt x="8335" y="1430"/>
                  </a:cubicBezTo>
                  <a:cubicBezTo>
                    <a:pt x="7418" y="513"/>
                    <a:pt x="6192" y="1"/>
                    <a:pt x="48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129" name="Google Shape;13129;p68"/>
          <p:cNvSpPr/>
          <p:nvPr/>
        </p:nvSpPr>
        <p:spPr>
          <a:xfrm>
            <a:off x="2256921" y="3378127"/>
            <a:ext cx="372188" cy="309260"/>
          </a:xfrm>
          <a:custGeom>
            <a:rect b="b" l="l" r="r" t="t"/>
            <a:pathLst>
              <a:path extrusionOk="0" h="9716" w="11693">
                <a:moveTo>
                  <a:pt x="2906" y="346"/>
                </a:moveTo>
                <a:cubicBezTo>
                  <a:pt x="3120" y="346"/>
                  <a:pt x="3287" y="524"/>
                  <a:pt x="3287" y="727"/>
                </a:cubicBezTo>
                <a:lnTo>
                  <a:pt x="3287" y="1096"/>
                </a:lnTo>
                <a:cubicBezTo>
                  <a:pt x="3299" y="1429"/>
                  <a:pt x="3049" y="1679"/>
                  <a:pt x="2727" y="1679"/>
                </a:cubicBezTo>
                <a:cubicBezTo>
                  <a:pt x="2406" y="1679"/>
                  <a:pt x="2144" y="1429"/>
                  <a:pt x="2144" y="1096"/>
                </a:cubicBezTo>
                <a:lnTo>
                  <a:pt x="2144" y="727"/>
                </a:lnTo>
                <a:cubicBezTo>
                  <a:pt x="2144" y="500"/>
                  <a:pt x="2322" y="346"/>
                  <a:pt x="2525" y="346"/>
                </a:cubicBezTo>
                <a:close/>
                <a:moveTo>
                  <a:pt x="5894" y="346"/>
                </a:moveTo>
                <a:cubicBezTo>
                  <a:pt x="6120" y="346"/>
                  <a:pt x="6275" y="524"/>
                  <a:pt x="6275" y="727"/>
                </a:cubicBezTo>
                <a:lnTo>
                  <a:pt x="6275" y="1096"/>
                </a:lnTo>
                <a:cubicBezTo>
                  <a:pt x="6299" y="1429"/>
                  <a:pt x="6037" y="1679"/>
                  <a:pt x="5716" y="1679"/>
                </a:cubicBezTo>
                <a:cubicBezTo>
                  <a:pt x="5406" y="1679"/>
                  <a:pt x="5132" y="1429"/>
                  <a:pt x="5132" y="1096"/>
                </a:cubicBezTo>
                <a:lnTo>
                  <a:pt x="5132" y="727"/>
                </a:lnTo>
                <a:cubicBezTo>
                  <a:pt x="5132" y="500"/>
                  <a:pt x="5311" y="346"/>
                  <a:pt x="5525" y="346"/>
                </a:cubicBezTo>
                <a:close/>
                <a:moveTo>
                  <a:pt x="8895" y="346"/>
                </a:moveTo>
                <a:cubicBezTo>
                  <a:pt x="9121" y="346"/>
                  <a:pt x="9287" y="524"/>
                  <a:pt x="9287" y="727"/>
                </a:cubicBezTo>
                <a:lnTo>
                  <a:pt x="9287" y="1096"/>
                </a:lnTo>
                <a:cubicBezTo>
                  <a:pt x="9299" y="1429"/>
                  <a:pt x="9026" y="1679"/>
                  <a:pt x="8716" y="1679"/>
                </a:cubicBezTo>
                <a:cubicBezTo>
                  <a:pt x="8406" y="1679"/>
                  <a:pt x="8144" y="1429"/>
                  <a:pt x="8144" y="1096"/>
                </a:cubicBezTo>
                <a:lnTo>
                  <a:pt x="8144" y="727"/>
                </a:lnTo>
                <a:cubicBezTo>
                  <a:pt x="8144" y="500"/>
                  <a:pt x="8323" y="346"/>
                  <a:pt x="8525" y="346"/>
                </a:cubicBezTo>
                <a:close/>
                <a:moveTo>
                  <a:pt x="2930" y="2036"/>
                </a:moveTo>
                <a:lnTo>
                  <a:pt x="2930" y="2120"/>
                </a:lnTo>
                <a:cubicBezTo>
                  <a:pt x="2930" y="2179"/>
                  <a:pt x="2941" y="2263"/>
                  <a:pt x="2977" y="2310"/>
                </a:cubicBezTo>
                <a:lnTo>
                  <a:pt x="2739" y="2548"/>
                </a:lnTo>
                <a:lnTo>
                  <a:pt x="2703" y="2548"/>
                </a:lnTo>
                <a:lnTo>
                  <a:pt x="2465" y="2310"/>
                </a:lnTo>
                <a:cubicBezTo>
                  <a:pt x="2501" y="2251"/>
                  <a:pt x="2513" y="2191"/>
                  <a:pt x="2513" y="2120"/>
                </a:cubicBezTo>
                <a:lnTo>
                  <a:pt x="2513" y="2036"/>
                </a:lnTo>
                <a:close/>
                <a:moveTo>
                  <a:pt x="5918" y="2036"/>
                </a:moveTo>
                <a:lnTo>
                  <a:pt x="5918" y="2120"/>
                </a:lnTo>
                <a:cubicBezTo>
                  <a:pt x="5918" y="2179"/>
                  <a:pt x="5942" y="2263"/>
                  <a:pt x="5966" y="2310"/>
                </a:cubicBezTo>
                <a:lnTo>
                  <a:pt x="5728" y="2548"/>
                </a:lnTo>
                <a:lnTo>
                  <a:pt x="5704" y="2548"/>
                </a:lnTo>
                <a:lnTo>
                  <a:pt x="5466" y="2310"/>
                </a:lnTo>
                <a:cubicBezTo>
                  <a:pt x="5489" y="2251"/>
                  <a:pt x="5501" y="2191"/>
                  <a:pt x="5501" y="2120"/>
                </a:cubicBezTo>
                <a:lnTo>
                  <a:pt x="5501" y="2036"/>
                </a:lnTo>
                <a:close/>
                <a:moveTo>
                  <a:pt x="8930" y="2036"/>
                </a:moveTo>
                <a:lnTo>
                  <a:pt x="8930" y="2120"/>
                </a:lnTo>
                <a:cubicBezTo>
                  <a:pt x="8930" y="2179"/>
                  <a:pt x="8942" y="2263"/>
                  <a:pt x="8966" y="2310"/>
                </a:cubicBezTo>
                <a:lnTo>
                  <a:pt x="8728" y="2548"/>
                </a:lnTo>
                <a:lnTo>
                  <a:pt x="8704" y="2548"/>
                </a:lnTo>
                <a:lnTo>
                  <a:pt x="8466" y="2310"/>
                </a:lnTo>
                <a:cubicBezTo>
                  <a:pt x="8490" y="2251"/>
                  <a:pt x="8514" y="2191"/>
                  <a:pt x="8514" y="2120"/>
                </a:cubicBezTo>
                <a:lnTo>
                  <a:pt x="8514" y="2036"/>
                </a:lnTo>
                <a:close/>
                <a:moveTo>
                  <a:pt x="1394" y="3525"/>
                </a:moveTo>
                <a:cubicBezTo>
                  <a:pt x="1620" y="3525"/>
                  <a:pt x="1798" y="3703"/>
                  <a:pt x="1798" y="3918"/>
                </a:cubicBezTo>
                <a:lnTo>
                  <a:pt x="1798" y="4287"/>
                </a:lnTo>
                <a:cubicBezTo>
                  <a:pt x="1798" y="4596"/>
                  <a:pt x="1548" y="4870"/>
                  <a:pt x="1215" y="4870"/>
                </a:cubicBezTo>
                <a:cubicBezTo>
                  <a:pt x="905" y="4870"/>
                  <a:pt x="644" y="4608"/>
                  <a:pt x="644" y="4287"/>
                </a:cubicBezTo>
                <a:lnTo>
                  <a:pt x="644" y="3918"/>
                </a:lnTo>
                <a:cubicBezTo>
                  <a:pt x="644" y="3691"/>
                  <a:pt x="822" y="3525"/>
                  <a:pt x="1025" y="3525"/>
                </a:cubicBezTo>
                <a:close/>
                <a:moveTo>
                  <a:pt x="4406" y="3525"/>
                </a:moveTo>
                <a:cubicBezTo>
                  <a:pt x="4632" y="3525"/>
                  <a:pt x="4811" y="3703"/>
                  <a:pt x="4811" y="3918"/>
                </a:cubicBezTo>
                <a:lnTo>
                  <a:pt x="4811" y="4287"/>
                </a:lnTo>
                <a:cubicBezTo>
                  <a:pt x="4811" y="4596"/>
                  <a:pt x="4549" y="4870"/>
                  <a:pt x="4227" y="4870"/>
                </a:cubicBezTo>
                <a:cubicBezTo>
                  <a:pt x="3918" y="4870"/>
                  <a:pt x="3644" y="4608"/>
                  <a:pt x="3644" y="4287"/>
                </a:cubicBezTo>
                <a:lnTo>
                  <a:pt x="3644" y="3918"/>
                </a:lnTo>
                <a:cubicBezTo>
                  <a:pt x="3644" y="3691"/>
                  <a:pt x="3823" y="3525"/>
                  <a:pt x="4037" y="3525"/>
                </a:cubicBezTo>
                <a:close/>
                <a:moveTo>
                  <a:pt x="7394" y="3525"/>
                </a:moveTo>
                <a:cubicBezTo>
                  <a:pt x="7621" y="3525"/>
                  <a:pt x="7799" y="3703"/>
                  <a:pt x="7799" y="3918"/>
                </a:cubicBezTo>
                <a:lnTo>
                  <a:pt x="7799" y="4287"/>
                </a:lnTo>
                <a:cubicBezTo>
                  <a:pt x="7799" y="4596"/>
                  <a:pt x="7537" y="4870"/>
                  <a:pt x="7216" y="4870"/>
                </a:cubicBezTo>
                <a:cubicBezTo>
                  <a:pt x="6906" y="4870"/>
                  <a:pt x="6632" y="4608"/>
                  <a:pt x="6632" y="4287"/>
                </a:cubicBezTo>
                <a:lnTo>
                  <a:pt x="6632" y="3918"/>
                </a:lnTo>
                <a:cubicBezTo>
                  <a:pt x="6632" y="3691"/>
                  <a:pt x="6811" y="3525"/>
                  <a:pt x="7025" y="3525"/>
                </a:cubicBezTo>
                <a:close/>
                <a:moveTo>
                  <a:pt x="10407" y="3525"/>
                </a:moveTo>
                <a:cubicBezTo>
                  <a:pt x="10621" y="3525"/>
                  <a:pt x="10788" y="3703"/>
                  <a:pt x="10788" y="3918"/>
                </a:cubicBezTo>
                <a:lnTo>
                  <a:pt x="10788" y="4287"/>
                </a:lnTo>
                <a:cubicBezTo>
                  <a:pt x="10800" y="4608"/>
                  <a:pt x="10538" y="4870"/>
                  <a:pt x="10216" y="4870"/>
                </a:cubicBezTo>
                <a:cubicBezTo>
                  <a:pt x="9907" y="4870"/>
                  <a:pt x="9645" y="4608"/>
                  <a:pt x="9645" y="4287"/>
                </a:cubicBezTo>
                <a:lnTo>
                  <a:pt x="9645" y="3918"/>
                </a:lnTo>
                <a:cubicBezTo>
                  <a:pt x="9645" y="3691"/>
                  <a:pt x="9823" y="3525"/>
                  <a:pt x="10026" y="3525"/>
                </a:cubicBezTo>
                <a:close/>
                <a:moveTo>
                  <a:pt x="1429" y="5215"/>
                </a:moveTo>
                <a:lnTo>
                  <a:pt x="1429" y="5311"/>
                </a:lnTo>
                <a:cubicBezTo>
                  <a:pt x="1429" y="5370"/>
                  <a:pt x="1441" y="5442"/>
                  <a:pt x="1477" y="5489"/>
                </a:cubicBezTo>
                <a:lnTo>
                  <a:pt x="1239" y="5727"/>
                </a:lnTo>
                <a:lnTo>
                  <a:pt x="1203" y="5727"/>
                </a:lnTo>
                <a:lnTo>
                  <a:pt x="965" y="5489"/>
                </a:lnTo>
                <a:cubicBezTo>
                  <a:pt x="989" y="5430"/>
                  <a:pt x="1013" y="5370"/>
                  <a:pt x="1013" y="5311"/>
                </a:cubicBezTo>
                <a:lnTo>
                  <a:pt x="1013" y="5215"/>
                </a:lnTo>
                <a:close/>
                <a:moveTo>
                  <a:pt x="4430" y="5215"/>
                </a:moveTo>
                <a:lnTo>
                  <a:pt x="4430" y="5311"/>
                </a:lnTo>
                <a:cubicBezTo>
                  <a:pt x="4430" y="5370"/>
                  <a:pt x="4454" y="5442"/>
                  <a:pt x="4477" y="5489"/>
                </a:cubicBezTo>
                <a:lnTo>
                  <a:pt x="4239" y="5727"/>
                </a:lnTo>
                <a:lnTo>
                  <a:pt x="4215" y="5727"/>
                </a:lnTo>
                <a:lnTo>
                  <a:pt x="3977" y="5489"/>
                </a:lnTo>
                <a:cubicBezTo>
                  <a:pt x="4001" y="5430"/>
                  <a:pt x="4013" y="5370"/>
                  <a:pt x="4013" y="5311"/>
                </a:cubicBezTo>
                <a:lnTo>
                  <a:pt x="4013" y="5215"/>
                </a:lnTo>
                <a:close/>
                <a:moveTo>
                  <a:pt x="7418" y="5215"/>
                </a:moveTo>
                <a:lnTo>
                  <a:pt x="7418" y="5311"/>
                </a:lnTo>
                <a:cubicBezTo>
                  <a:pt x="7418" y="5370"/>
                  <a:pt x="7442" y="5442"/>
                  <a:pt x="7466" y="5489"/>
                </a:cubicBezTo>
                <a:lnTo>
                  <a:pt x="7228" y="5727"/>
                </a:lnTo>
                <a:lnTo>
                  <a:pt x="7204" y="5727"/>
                </a:lnTo>
                <a:lnTo>
                  <a:pt x="6966" y="5489"/>
                </a:lnTo>
                <a:cubicBezTo>
                  <a:pt x="6990" y="5430"/>
                  <a:pt x="7001" y="5370"/>
                  <a:pt x="7001" y="5311"/>
                </a:cubicBezTo>
                <a:lnTo>
                  <a:pt x="7001" y="5215"/>
                </a:lnTo>
                <a:close/>
                <a:moveTo>
                  <a:pt x="10419" y="5215"/>
                </a:moveTo>
                <a:lnTo>
                  <a:pt x="10419" y="5311"/>
                </a:lnTo>
                <a:cubicBezTo>
                  <a:pt x="10419" y="5370"/>
                  <a:pt x="10430" y="5442"/>
                  <a:pt x="10454" y="5489"/>
                </a:cubicBezTo>
                <a:lnTo>
                  <a:pt x="10216" y="5727"/>
                </a:lnTo>
                <a:lnTo>
                  <a:pt x="10192" y="5727"/>
                </a:lnTo>
                <a:lnTo>
                  <a:pt x="9954" y="5489"/>
                </a:lnTo>
                <a:cubicBezTo>
                  <a:pt x="9978" y="5430"/>
                  <a:pt x="10002" y="5370"/>
                  <a:pt x="10002" y="5311"/>
                </a:cubicBezTo>
                <a:lnTo>
                  <a:pt x="10002" y="5215"/>
                </a:lnTo>
                <a:close/>
                <a:moveTo>
                  <a:pt x="2584" y="0"/>
                </a:moveTo>
                <a:cubicBezTo>
                  <a:pt x="2191" y="0"/>
                  <a:pt x="1858" y="322"/>
                  <a:pt x="1858" y="727"/>
                </a:cubicBezTo>
                <a:lnTo>
                  <a:pt x="1858" y="1096"/>
                </a:lnTo>
                <a:cubicBezTo>
                  <a:pt x="1858" y="1393"/>
                  <a:pt x="2013" y="1667"/>
                  <a:pt x="2227" y="1846"/>
                </a:cubicBezTo>
                <a:lnTo>
                  <a:pt x="2227" y="2108"/>
                </a:lnTo>
                <a:cubicBezTo>
                  <a:pt x="2227" y="2108"/>
                  <a:pt x="2227" y="2132"/>
                  <a:pt x="2215" y="2132"/>
                </a:cubicBezTo>
                <a:lnTo>
                  <a:pt x="1787" y="2346"/>
                </a:lnTo>
                <a:cubicBezTo>
                  <a:pt x="1608" y="2441"/>
                  <a:pt x="1489" y="2632"/>
                  <a:pt x="1489" y="2846"/>
                </a:cubicBezTo>
                <a:lnTo>
                  <a:pt x="1489" y="3179"/>
                </a:lnTo>
                <a:lnTo>
                  <a:pt x="1096" y="3179"/>
                </a:lnTo>
                <a:cubicBezTo>
                  <a:pt x="703" y="3179"/>
                  <a:pt x="370" y="3513"/>
                  <a:pt x="370" y="3918"/>
                </a:cubicBezTo>
                <a:lnTo>
                  <a:pt x="370" y="4287"/>
                </a:lnTo>
                <a:cubicBezTo>
                  <a:pt x="370" y="4584"/>
                  <a:pt x="524" y="4846"/>
                  <a:pt x="739" y="5025"/>
                </a:cubicBezTo>
                <a:lnTo>
                  <a:pt x="739" y="5299"/>
                </a:lnTo>
                <a:cubicBezTo>
                  <a:pt x="739" y="5299"/>
                  <a:pt x="739" y="5311"/>
                  <a:pt x="727" y="5311"/>
                </a:cubicBezTo>
                <a:lnTo>
                  <a:pt x="298" y="5537"/>
                </a:lnTo>
                <a:cubicBezTo>
                  <a:pt x="120" y="5620"/>
                  <a:pt x="1" y="5823"/>
                  <a:pt x="1" y="6025"/>
                </a:cubicBezTo>
                <a:lnTo>
                  <a:pt x="1" y="7870"/>
                </a:lnTo>
                <a:cubicBezTo>
                  <a:pt x="1" y="8025"/>
                  <a:pt x="48" y="8156"/>
                  <a:pt x="120" y="8275"/>
                </a:cubicBezTo>
                <a:lnTo>
                  <a:pt x="298" y="8561"/>
                </a:lnTo>
                <a:cubicBezTo>
                  <a:pt x="346" y="8621"/>
                  <a:pt x="358" y="8692"/>
                  <a:pt x="358" y="8775"/>
                </a:cubicBezTo>
                <a:lnTo>
                  <a:pt x="358" y="9549"/>
                </a:lnTo>
                <a:cubicBezTo>
                  <a:pt x="358" y="9644"/>
                  <a:pt x="429" y="9716"/>
                  <a:pt x="524" y="9716"/>
                </a:cubicBezTo>
                <a:cubicBezTo>
                  <a:pt x="608" y="9716"/>
                  <a:pt x="679" y="9644"/>
                  <a:pt x="679" y="9549"/>
                </a:cubicBezTo>
                <a:lnTo>
                  <a:pt x="679" y="8775"/>
                </a:lnTo>
                <a:cubicBezTo>
                  <a:pt x="679" y="8632"/>
                  <a:pt x="644" y="8501"/>
                  <a:pt x="560" y="8371"/>
                </a:cubicBezTo>
                <a:lnTo>
                  <a:pt x="382" y="8097"/>
                </a:lnTo>
                <a:cubicBezTo>
                  <a:pt x="346" y="8037"/>
                  <a:pt x="322" y="7966"/>
                  <a:pt x="322" y="7870"/>
                </a:cubicBezTo>
                <a:lnTo>
                  <a:pt x="322" y="6025"/>
                </a:lnTo>
                <a:cubicBezTo>
                  <a:pt x="322" y="5954"/>
                  <a:pt x="370" y="5882"/>
                  <a:pt x="441" y="5846"/>
                </a:cubicBezTo>
                <a:lnTo>
                  <a:pt x="763" y="5692"/>
                </a:lnTo>
                <a:lnTo>
                  <a:pt x="1036" y="5977"/>
                </a:lnTo>
                <a:cubicBezTo>
                  <a:pt x="1120" y="6049"/>
                  <a:pt x="1203" y="6085"/>
                  <a:pt x="1298" y="6085"/>
                </a:cubicBezTo>
                <a:cubicBezTo>
                  <a:pt x="1382" y="6085"/>
                  <a:pt x="1477" y="6049"/>
                  <a:pt x="1548" y="5977"/>
                </a:cubicBezTo>
                <a:lnTo>
                  <a:pt x="1834" y="5692"/>
                </a:lnTo>
                <a:lnTo>
                  <a:pt x="2144" y="5846"/>
                </a:lnTo>
                <a:cubicBezTo>
                  <a:pt x="2215" y="5882"/>
                  <a:pt x="2263" y="5954"/>
                  <a:pt x="2263" y="6025"/>
                </a:cubicBezTo>
                <a:lnTo>
                  <a:pt x="2263" y="7870"/>
                </a:lnTo>
                <a:cubicBezTo>
                  <a:pt x="2263" y="7942"/>
                  <a:pt x="2227" y="8025"/>
                  <a:pt x="2203" y="8097"/>
                </a:cubicBezTo>
                <a:lnTo>
                  <a:pt x="2025" y="8371"/>
                </a:lnTo>
                <a:cubicBezTo>
                  <a:pt x="1953" y="8490"/>
                  <a:pt x="1906" y="8644"/>
                  <a:pt x="1906" y="8775"/>
                </a:cubicBezTo>
                <a:lnTo>
                  <a:pt x="1906" y="9549"/>
                </a:lnTo>
                <a:cubicBezTo>
                  <a:pt x="1906" y="9644"/>
                  <a:pt x="1977" y="9716"/>
                  <a:pt x="2072" y="9716"/>
                </a:cubicBezTo>
                <a:cubicBezTo>
                  <a:pt x="2156" y="9716"/>
                  <a:pt x="2227" y="9644"/>
                  <a:pt x="2227" y="9549"/>
                </a:cubicBezTo>
                <a:lnTo>
                  <a:pt x="2227" y="8775"/>
                </a:lnTo>
                <a:cubicBezTo>
                  <a:pt x="2227" y="8704"/>
                  <a:pt x="2263" y="8632"/>
                  <a:pt x="2287" y="8561"/>
                </a:cubicBezTo>
                <a:lnTo>
                  <a:pt x="2465" y="8275"/>
                </a:lnTo>
                <a:cubicBezTo>
                  <a:pt x="2549" y="8156"/>
                  <a:pt x="2584" y="8001"/>
                  <a:pt x="2584" y="7870"/>
                </a:cubicBezTo>
                <a:lnTo>
                  <a:pt x="2584" y="6025"/>
                </a:lnTo>
                <a:cubicBezTo>
                  <a:pt x="2584" y="5823"/>
                  <a:pt x="2465" y="5644"/>
                  <a:pt x="2287" y="5537"/>
                </a:cubicBezTo>
                <a:lnTo>
                  <a:pt x="1858" y="5311"/>
                </a:lnTo>
                <a:lnTo>
                  <a:pt x="1846" y="5299"/>
                </a:lnTo>
                <a:lnTo>
                  <a:pt x="1846" y="5025"/>
                </a:lnTo>
                <a:cubicBezTo>
                  <a:pt x="2072" y="4870"/>
                  <a:pt x="2215" y="4596"/>
                  <a:pt x="2215" y="4287"/>
                </a:cubicBezTo>
                <a:lnTo>
                  <a:pt x="2215" y="3918"/>
                </a:lnTo>
                <a:cubicBezTo>
                  <a:pt x="2215" y="3644"/>
                  <a:pt x="2072" y="3406"/>
                  <a:pt x="1846" y="3275"/>
                </a:cubicBezTo>
                <a:lnTo>
                  <a:pt x="1846" y="2822"/>
                </a:lnTo>
                <a:cubicBezTo>
                  <a:pt x="1846" y="2751"/>
                  <a:pt x="1894" y="2679"/>
                  <a:pt x="1965" y="2644"/>
                </a:cubicBezTo>
                <a:lnTo>
                  <a:pt x="2275" y="2501"/>
                </a:lnTo>
                <a:lnTo>
                  <a:pt x="2560" y="2786"/>
                </a:lnTo>
                <a:cubicBezTo>
                  <a:pt x="2632" y="2858"/>
                  <a:pt x="2727" y="2882"/>
                  <a:pt x="2810" y="2882"/>
                </a:cubicBezTo>
                <a:cubicBezTo>
                  <a:pt x="2906" y="2882"/>
                  <a:pt x="2989" y="2858"/>
                  <a:pt x="3061" y="2786"/>
                </a:cubicBezTo>
                <a:lnTo>
                  <a:pt x="3346" y="2501"/>
                </a:lnTo>
                <a:lnTo>
                  <a:pt x="3656" y="2644"/>
                </a:lnTo>
                <a:cubicBezTo>
                  <a:pt x="3739" y="2679"/>
                  <a:pt x="3775" y="2751"/>
                  <a:pt x="3775" y="2822"/>
                </a:cubicBezTo>
                <a:lnTo>
                  <a:pt x="3775" y="3275"/>
                </a:lnTo>
                <a:cubicBezTo>
                  <a:pt x="3561" y="3394"/>
                  <a:pt x="3406" y="3632"/>
                  <a:pt x="3406" y="3918"/>
                </a:cubicBezTo>
                <a:lnTo>
                  <a:pt x="3406" y="4287"/>
                </a:lnTo>
                <a:cubicBezTo>
                  <a:pt x="3406" y="4584"/>
                  <a:pt x="3561" y="4846"/>
                  <a:pt x="3775" y="5025"/>
                </a:cubicBezTo>
                <a:lnTo>
                  <a:pt x="3775" y="5299"/>
                </a:lnTo>
                <a:cubicBezTo>
                  <a:pt x="3775" y="5299"/>
                  <a:pt x="3775" y="5311"/>
                  <a:pt x="3763" y="5311"/>
                </a:cubicBezTo>
                <a:lnTo>
                  <a:pt x="3334" y="5537"/>
                </a:lnTo>
                <a:cubicBezTo>
                  <a:pt x="3156" y="5620"/>
                  <a:pt x="3037" y="5823"/>
                  <a:pt x="3037" y="6025"/>
                </a:cubicBezTo>
                <a:lnTo>
                  <a:pt x="3037" y="7870"/>
                </a:lnTo>
                <a:cubicBezTo>
                  <a:pt x="3037" y="8025"/>
                  <a:pt x="3084" y="8156"/>
                  <a:pt x="3156" y="8275"/>
                </a:cubicBezTo>
                <a:lnTo>
                  <a:pt x="3334" y="8561"/>
                </a:lnTo>
                <a:cubicBezTo>
                  <a:pt x="3382" y="8621"/>
                  <a:pt x="3394" y="8692"/>
                  <a:pt x="3394" y="8775"/>
                </a:cubicBezTo>
                <a:lnTo>
                  <a:pt x="3394" y="9549"/>
                </a:lnTo>
                <a:cubicBezTo>
                  <a:pt x="3394" y="9644"/>
                  <a:pt x="3465" y="9716"/>
                  <a:pt x="3561" y="9716"/>
                </a:cubicBezTo>
                <a:cubicBezTo>
                  <a:pt x="3644" y="9716"/>
                  <a:pt x="3715" y="9644"/>
                  <a:pt x="3715" y="9549"/>
                </a:cubicBezTo>
                <a:lnTo>
                  <a:pt x="3715" y="8775"/>
                </a:lnTo>
                <a:cubicBezTo>
                  <a:pt x="3715" y="8632"/>
                  <a:pt x="3680" y="8501"/>
                  <a:pt x="3596" y="8371"/>
                </a:cubicBezTo>
                <a:lnTo>
                  <a:pt x="3418" y="8097"/>
                </a:lnTo>
                <a:cubicBezTo>
                  <a:pt x="3382" y="8037"/>
                  <a:pt x="3358" y="7966"/>
                  <a:pt x="3358" y="7870"/>
                </a:cubicBezTo>
                <a:lnTo>
                  <a:pt x="3358" y="6025"/>
                </a:lnTo>
                <a:cubicBezTo>
                  <a:pt x="3358" y="5954"/>
                  <a:pt x="3406" y="5882"/>
                  <a:pt x="3477" y="5846"/>
                </a:cubicBezTo>
                <a:lnTo>
                  <a:pt x="3799" y="5692"/>
                </a:lnTo>
                <a:lnTo>
                  <a:pt x="4073" y="5977"/>
                </a:lnTo>
                <a:cubicBezTo>
                  <a:pt x="4156" y="6049"/>
                  <a:pt x="4239" y="6085"/>
                  <a:pt x="4334" y="6085"/>
                </a:cubicBezTo>
                <a:cubicBezTo>
                  <a:pt x="4418" y="6085"/>
                  <a:pt x="4513" y="6049"/>
                  <a:pt x="4585" y="5977"/>
                </a:cubicBezTo>
                <a:lnTo>
                  <a:pt x="4870" y="5692"/>
                </a:lnTo>
                <a:lnTo>
                  <a:pt x="5180" y="5846"/>
                </a:lnTo>
                <a:cubicBezTo>
                  <a:pt x="5251" y="5882"/>
                  <a:pt x="5299" y="5954"/>
                  <a:pt x="5299" y="6025"/>
                </a:cubicBezTo>
                <a:lnTo>
                  <a:pt x="5299" y="7870"/>
                </a:lnTo>
                <a:cubicBezTo>
                  <a:pt x="5299" y="7942"/>
                  <a:pt x="5263" y="8025"/>
                  <a:pt x="5239" y="8097"/>
                </a:cubicBezTo>
                <a:lnTo>
                  <a:pt x="5061" y="8371"/>
                </a:lnTo>
                <a:cubicBezTo>
                  <a:pt x="4989" y="8490"/>
                  <a:pt x="4942" y="8644"/>
                  <a:pt x="4942" y="8775"/>
                </a:cubicBezTo>
                <a:lnTo>
                  <a:pt x="4942" y="9549"/>
                </a:lnTo>
                <a:cubicBezTo>
                  <a:pt x="4942" y="9644"/>
                  <a:pt x="5013" y="9716"/>
                  <a:pt x="5108" y="9716"/>
                </a:cubicBezTo>
                <a:cubicBezTo>
                  <a:pt x="5192" y="9716"/>
                  <a:pt x="5263" y="9644"/>
                  <a:pt x="5263" y="9549"/>
                </a:cubicBezTo>
                <a:lnTo>
                  <a:pt x="5263" y="8775"/>
                </a:lnTo>
                <a:cubicBezTo>
                  <a:pt x="5263" y="8704"/>
                  <a:pt x="5299" y="8632"/>
                  <a:pt x="5323" y="8561"/>
                </a:cubicBezTo>
                <a:lnTo>
                  <a:pt x="5501" y="8275"/>
                </a:lnTo>
                <a:cubicBezTo>
                  <a:pt x="5585" y="8156"/>
                  <a:pt x="5620" y="8001"/>
                  <a:pt x="5620" y="7870"/>
                </a:cubicBezTo>
                <a:lnTo>
                  <a:pt x="5620" y="6025"/>
                </a:lnTo>
                <a:cubicBezTo>
                  <a:pt x="5620" y="5823"/>
                  <a:pt x="5501" y="5644"/>
                  <a:pt x="5323" y="5537"/>
                </a:cubicBezTo>
                <a:lnTo>
                  <a:pt x="4894" y="5311"/>
                </a:lnTo>
                <a:lnTo>
                  <a:pt x="4882" y="5299"/>
                </a:lnTo>
                <a:lnTo>
                  <a:pt x="4882" y="5025"/>
                </a:lnTo>
                <a:cubicBezTo>
                  <a:pt x="5108" y="4870"/>
                  <a:pt x="5251" y="4596"/>
                  <a:pt x="5251" y="4287"/>
                </a:cubicBezTo>
                <a:lnTo>
                  <a:pt x="5251" y="3918"/>
                </a:lnTo>
                <a:cubicBezTo>
                  <a:pt x="5251" y="3644"/>
                  <a:pt x="5108" y="3406"/>
                  <a:pt x="4882" y="3275"/>
                </a:cubicBezTo>
                <a:lnTo>
                  <a:pt x="4882" y="2822"/>
                </a:lnTo>
                <a:cubicBezTo>
                  <a:pt x="4882" y="2751"/>
                  <a:pt x="4930" y="2679"/>
                  <a:pt x="5001" y="2644"/>
                </a:cubicBezTo>
                <a:lnTo>
                  <a:pt x="5311" y="2501"/>
                </a:lnTo>
                <a:lnTo>
                  <a:pt x="5597" y="2786"/>
                </a:lnTo>
                <a:cubicBezTo>
                  <a:pt x="5668" y="2858"/>
                  <a:pt x="5763" y="2882"/>
                  <a:pt x="5847" y="2882"/>
                </a:cubicBezTo>
                <a:cubicBezTo>
                  <a:pt x="5942" y="2882"/>
                  <a:pt x="6025" y="2858"/>
                  <a:pt x="6097" y="2786"/>
                </a:cubicBezTo>
                <a:lnTo>
                  <a:pt x="6382" y="2501"/>
                </a:lnTo>
                <a:lnTo>
                  <a:pt x="6692" y="2644"/>
                </a:lnTo>
                <a:cubicBezTo>
                  <a:pt x="6775" y="2679"/>
                  <a:pt x="6811" y="2751"/>
                  <a:pt x="6811" y="2822"/>
                </a:cubicBezTo>
                <a:lnTo>
                  <a:pt x="6811" y="3275"/>
                </a:lnTo>
                <a:cubicBezTo>
                  <a:pt x="6597" y="3394"/>
                  <a:pt x="6442" y="3632"/>
                  <a:pt x="6442" y="3918"/>
                </a:cubicBezTo>
                <a:lnTo>
                  <a:pt x="6442" y="4287"/>
                </a:lnTo>
                <a:cubicBezTo>
                  <a:pt x="6442" y="4584"/>
                  <a:pt x="6597" y="4846"/>
                  <a:pt x="6811" y="5025"/>
                </a:cubicBezTo>
                <a:lnTo>
                  <a:pt x="6811" y="5299"/>
                </a:lnTo>
                <a:cubicBezTo>
                  <a:pt x="6811" y="5299"/>
                  <a:pt x="6811" y="5311"/>
                  <a:pt x="6799" y="5311"/>
                </a:cubicBezTo>
                <a:lnTo>
                  <a:pt x="6370" y="5537"/>
                </a:lnTo>
                <a:cubicBezTo>
                  <a:pt x="6192" y="5620"/>
                  <a:pt x="6073" y="5823"/>
                  <a:pt x="6073" y="6025"/>
                </a:cubicBezTo>
                <a:lnTo>
                  <a:pt x="6073" y="7870"/>
                </a:lnTo>
                <a:cubicBezTo>
                  <a:pt x="6073" y="8025"/>
                  <a:pt x="6120" y="8156"/>
                  <a:pt x="6192" y="8275"/>
                </a:cubicBezTo>
                <a:lnTo>
                  <a:pt x="6370" y="8561"/>
                </a:lnTo>
                <a:cubicBezTo>
                  <a:pt x="6418" y="8621"/>
                  <a:pt x="6430" y="8692"/>
                  <a:pt x="6430" y="8775"/>
                </a:cubicBezTo>
                <a:lnTo>
                  <a:pt x="6430" y="9549"/>
                </a:lnTo>
                <a:cubicBezTo>
                  <a:pt x="6430" y="9644"/>
                  <a:pt x="6501" y="9716"/>
                  <a:pt x="6597" y="9716"/>
                </a:cubicBezTo>
                <a:cubicBezTo>
                  <a:pt x="6680" y="9716"/>
                  <a:pt x="6751" y="9644"/>
                  <a:pt x="6751" y="9549"/>
                </a:cubicBezTo>
                <a:lnTo>
                  <a:pt x="6751" y="8775"/>
                </a:lnTo>
                <a:cubicBezTo>
                  <a:pt x="6751" y="8632"/>
                  <a:pt x="6716" y="8501"/>
                  <a:pt x="6632" y="8371"/>
                </a:cubicBezTo>
                <a:lnTo>
                  <a:pt x="6454" y="8097"/>
                </a:lnTo>
                <a:cubicBezTo>
                  <a:pt x="6418" y="8037"/>
                  <a:pt x="6394" y="7966"/>
                  <a:pt x="6394" y="7870"/>
                </a:cubicBezTo>
                <a:lnTo>
                  <a:pt x="6394" y="6025"/>
                </a:lnTo>
                <a:cubicBezTo>
                  <a:pt x="6394" y="5954"/>
                  <a:pt x="6442" y="5882"/>
                  <a:pt x="6513" y="5846"/>
                </a:cubicBezTo>
                <a:lnTo>
                  <a:pt x="6835" y="5692"/>
                </a:lnTo>
                <a:lnTo>
                  <a:pt x="7109" y="5977"/>
                </a:lnTo>
                <a:cubicBezTo>
                  <a:pt x="7192" y="6049"/>
                  <a:pt x="7275" y="6085"/>
                  <a:pt x="7371" y="6085"/>
                </a:cubicBezTo>
                <a:cubicBezTo>
                  <a:pt x="7454" y="6085"/>
                  <a:pt x="7549" y="6049"/>
                  <a:pt x="7621" y="5977"/>
                </a:cubicBezTo>
                <a:lnTo>
                  <a:pt x="7906" y="5692"/>
                </a:lnTo>
                <a:lnTo>
                  <a:pt x="8216" y="5846"/>
                </a:lnTo>
                <a:cubicBezTo>
                  <a:pt x="8287" y="5882"/>
                  <a:pt x="8335" y="5954"/>
                  <a:pt x="8335" y="6025"/>
                </a:cubicBezTo>
                <a:lnTo>
                  <a:pt x="8335" y="7870"/>
                </a:lnTo>
                <a:cubicBezTo>
                  <a:pt x="8335" y="7942"/>
                  <a:pt x="8299" y="8025"/>
                  <a:pt x="8275" y="8097"/>
                </a:cubicBezTo>
                <a:lnTo>
                  <a:pt x="8097" y="8371"/>
                </a:lnTo>
                <a:cubicBezTo>
                  <a:pt x="8025" y="8490"/>
                  <a:pt x="7978" y="8644"/>
                  <a:pt x="7978" y="8775"/>
                </a:cubicBezTo>
                <a:lnTo>
                  <a:pt x="7978" y="9549"/>
                </a:lnTo>
                <a:cubicBezTo>
                  <a:pt x="7978" y="9644"/>
                  <a:pt x="8049" y="9716"/>
                  <a:pt x="8144" y="9716"/>
                </a:cubicBezTo>
                <a:cubicBezTo>
                  <a:pt x="8228" y="9716"/>
                  <a:pt x="8299" y="9644"/>
                  <a:pt x="8299" y="9549"/>
                </a:cubicBezTo>
                <a:lnTo>
                  <a:pt x="8299" y="8775"/>
                </a:lnTo>
                <a:cubicBezTo>
                  <a:pt x="8299" y="8704"/>
                  <a:pt x="8335" y="8632"/>
                  <a:pt x="8359" y="8561"/>
                </a:cubicBezTo>
                <a:lnTo>
                  <a:pt x="8537" y="8275"/>
                </a:lnTo>
                <a:cubicBezTo>
                  <a:pt x="8621" y="8156"/>
                  <a:pt x="8656" y="8001"/>
                  <a:pt x="8656" y="7870"/>
                </a:cubicBezTo>
                <a:lnTo>
                  <a:pt x="8656" y="6025"/>
                </a:lnTo>
                <a:cubicBezTo>
                  <a:pt x="8656" y="5823"/>
                  <a:pt x="8537" y="5644"/>
                  <a:pt x="8359" y="5537"/>
                </a:cubicBezTo>
                <a:lnTo>
                  <a:pt x="7930" y="5311"/>
                </a:lnTo>
                <a:lnTo>
                  <a:pt x="7918" y="5299"/>
                </a:lnTo>
                <a:lnTo>
                  <a:pt x="7918" y="5025"/>
                </a:lnTo>
                <a:cubicBezTo>
                  <a:pt x="8144" y="4870"/>
                  <a:pt x="8287" y="4596"/>
                  <a:pt x="8287" y="4287"/>
                </a:cubicBezTo>
                <a:lnTo>
                  <a:pt x="8287" y="3918"/>
                </a:lnTo>
                <a:cubicBezTo>
                  <a:pt x="8287" y="3644"/>
                  <a:pt x="8144" y="3406"/>
                  <a:pt x="7918" y="3275"/>
                </a:cubicBezTo>
                <a:lnTo>
                  <a:pt x="7918" y="2822"/>
                </a:lnTo>
                <a:cubicBezTo>
                  <a:pt x="7918" y="2751"/>
                  <a:pt x="7966" y="2679"/>
                  <a:pt x="8037" y="2644"/>
                </a:cubicBezTo>
                <a:lnTo>
                  <a:pt x="8347" y="2501"/>
                </a:lnTo>
                <a:lnTo>
                  <a:pt x="8633" y="2786"/>
                </a:lnTo>
                <a:cubicBezTo>
                  <a:pt x="8704" y="2858"/>
                  <a:pt x="8799" y="2882"/>
                  <a:pt x="8883" y="2882"/>
                </a:cubicBezTo>
                <a:cubicBezTo>
                  <a:pt x="8978" y="2882"/>
                  <a:pt x="9061" y="2858"/>
                  <a:pt x="9133" y="2786"/>
                </a:cubicBezTo>
                <a:lnTo>
                  <a:pt x="9418" y="2501"/>
                </a:lnTo>
                <a:lnTo>
                  <a:pt x="9728" y="2644"/>
                </a:lnTo>
                <a:cubicBezTo>
                  <a:pt x="9811" y="2679"/>
                  <a:pt x="9847" y="2751"/>
                  <a:pt x="9847" y="2822"/>
                </a:cubicBezTo>
                <a:lnTo>
                  <a:pt x="9847" y="3275"/>
                </a:lnTo>
                <a:cubicBezTo>
                  <a:pt x="9633" y="3394"/>
                  <a:pt x="9478" y="3632"/>
                  <a:pt x="9478" y="3918"/>
                </a:cubicBezTo>
                <a:lnTo>
                  <a:pt x="9478" y="4287"/>
                </a:lnTo>
                <a:cubicBezTo>
                  <a:pt x="9478" y="4584"/>
                  <a:pt x="9633" y="4846"/>
                  <a:pt x="9847" y="5025"/>
                </a:cubicBezTo>
                <a:lnTo>
                  <a:pt x="9847" y="5299"/>
                </a:lnTo>
                <a:cubicBezTo>
                  <a:pt x="9847" y="5299"/>
                  <a:pt x="9847" y="5311"/>
                  <a:pt x="9835" y="5311"/>
                </a:cubicBezTo>
                <a:lnTo>
                  <a:pt x="9407" y="5537"/>
                </a:lnTo>
                <a:cubicBezTo>
                  <a:pt x="9228" y="5620"/>
                  <a:pt x="9109" y="5823"/>
                  <a:pt x="9109" y="6025"/>
                </a:cubicBezTo>
                <a:lnTo>
                  <a:pt x="9109" y="7870"/>
                </a:lnTo>
                <a:cubicBezTo>
                  <a:pt x="9109" y="8025"/>
                  <a:pt x="9157" y="8156"/>
                  <a:pt x="9228" y="8275"/>
                </a:cubicBezTo>
                <a:lnTo>
                  <a:pt x="9407" y="8561"/>
                </a:lnTo>
                <a:cubicBezTo>
                  <a:pt x="9454" y="8621"/>
                  <a:pt x="9466" y="8692"/>
                  <a:pt x="9466" y="8775"/>
                </a:cubicBezTo>
                <a:lnTo>
                  <a:pt x="9466" y="9549"/>
                </a:lnTo>
                <a:cubicBezTo>
                  <a:pt x="9466" y="9644"/>
                  <a:pt x="9538" y="9716"/>
                  <a:pt x="9633" y="9716"/>
                </a:cubicBezTo>
                <a:cubicBezTo>
                  <a:pt x="9716" y="9716"/>
                  <a:pt x="9788" y="9644"/>
                  <a:pt x="9788" y="9549"/>
                </a:cubicBezTo>
                <a:lnTo>
                  <a:pt x="9788" y="8775"/>
                </a:lnTo>
                <a:cubicBezTo>
                  <a:pt x="9788" y="8632"/>
                  <a:pt x="9752" y="8501"/>
                  <a:pt x="9668" y="8371"/>
                </a:cubicBezTo>
                <a:lnTo>
                  <a:pt x="9490" y="8097"/>
                </a:lnTo>
                <a:cubicBezTo>
                  <a:pt x="9454" y="8037"/>
                  <a:pt x="9430" y="7966"/>
                  <a:pt x="9430" y="7870"/>
                </a:cubicBezTo>
                <a:lnTo>
                  <a:pt x="9430" y="6025"/>
                </a:lnTo>
                <a:cubicBezTo>
                  <a:pt x="9430" y="5954"/>
                  <a:pt x="9478" y="5882"/>
                  <a:pt x="9549" y="5846"/>
                </a:cubicBezTo>
                <a:lnTo>
                  <a:pt x="9871" y="5692"/>
                </a:lnTo>
                <a:lnTo>
                  <a:pt x="10145" y="5977"/>
                </a:lnTo>
                <a:cubicBezTo>
                  <a:pt x="10228" y="6049"/>
                  <a:pt x="10311" y="6085"/>
                  <a:pt x="10407" y="6085"/>
                </a:cubicBezTo>
                <a:cubicBezTo>
                  <a:pt x="10490" y="6085"/>
                  <a:pt x="10585" y="6049"/>
                  <a:pt x="10657" y="5977"/>
                </a:cubicBezTo>
                <a:lnTo>
                  <a:pt x="10942" y="5692"/>
                </a:lnTo>
                <a:lnTo>
                  <a:pt x="11252" y="5846"/>
                </a:lnTo>
                <a:cubicBezTo>
                  <a:pt x="11323" y="5882"/>
                  <a:pt x="11371" y="5954"/>
                  <a:pt x="11371" y="6025"/>
                </a:cubicBezTo>
                <a:lnTo>
                  <a:pt x="11371" y="7870"/>
                </a:lnTo>
                <a:cubicBezTo>
                  <a:pt x="11371" y="7942"/>
                  <a:pt x="11335" y="8025"/>
                  <a:pt x="11312" y="8097"/>
                </a:cubicBezTo>
                <a:lnTo>
                  <a:pt x="11133" y="8371"/>
                </a:lnTo>
                <a:cubicBezTo>
                  <a:pt x="11062" y="8490"/>
                  <a:pt x="11014" y="8644"/>
                  <a:pt x="11014" y="8775"/>
                </a:cubicBezTo>
                <a:lnTo>
                  <a:pt x="11014" y="9549"/>
                </a:lnTo>
                <a:cubicBezTo>
                  <a:pt x="11014" y="9644"/>
                  <a:pt x="11085" y="9716"/>
                  <a:pt x="11181" y="9716"/>
                </a:cubicBezTo>
                <a:cubicBezTo>
                  <a:pt x="11264" y="9716"/>
                  <a:pt x="11335" y="9644"/>
                  <a:pt x="11335" y="9549"/>
                </a:cubicBezTo>
                <a:lnTo>
                  <a:pt x="11335" y="8775"/>
                </a:lnTo>
                <a:cubicBezTo>
                  <a:pt x="11335" y="8704"/>
                  <a:pt x="11371" y="8632"/>
                  <a:pt x="11395" y="8561"/>
                </a:cubicBezTo>
                <a:lnTo>
                  <a:pt x="11573" y="8275"/>
                </a:lnTo>
                <a:cubicBezTo>
                  <a:pt x="11657" y="8156"/>
                  <a:pt x="11693" y="8001"/>
                  <a:pt x="11693" y="7870"/>
                </a:cubicBezTo>
                <a:lnTo>
                  <a:pt x="11693" y="6025"/>
                </a:lnTo>
                <a:cubicBezTo>
                  <a:pt x="11514" y="5823"/>
                  <a:pt x="11395" y="5620"/>
                  <a:pt x="11204" y="5537"/>
                </a:cubicBezTo>
                <a:lnTo>
                  <a:pt x="10776" y="5311"/>
                </a:lnTo>
                <a:lnTo>
                  <a:pt x="10764" y="5299"/>
                </a:lnTo>
                <a:lnTo>
                  <a:pt x="10764" y="5025"/>
                </a:lnTo>
                <a:cubicBezTo>
                  <a:pt x="10978" y="4870"/>
                  <a:pt x="11133" y="4596"/>
                  <a:pt x="11133" y="4287"/>
                </a:cubicBezTo>
                <a:lnTo>
                  <a:pt x="11133" y="3918"/>
                </a:lnTo>
                <a:cubicBezTo>
                  <a:pt x="11133" y="3513"/>
                  <a:pt x="10800" y="3179"/>
                  <a:pt x="10407" y="3179"/>
                </a:cubicBezTo>
                <a:lnTo>
                  <a:pt x="10014" y="3179"/>
                </a:lnTo>
                <a:lnTo>
                  <a:pt x="10014" y="2846"/>
                </a:lnTo>
                <a:cubicBezTo>
                  <a:pt x="10014" y="2632"/>
                  <a:pt x="9895" y="2453"/>
                  <a:pt x="9716" y="2346"/>
                </a:cubicBezTo>
                <a:lnTo>
                  <a:pt x="9287" y="2132"/>
                </a:lnTo>
                <a:lnTo>
                  <a:pt x="9276" y="2108"/>
                </a:lnTo>
                <a:lnTo>
                  <a:pt x="9276" y="1846"/>
                </a:lnTo>
                <a:cubicBezTo>
                  <a:pt x="9490" y="1679"/>
                  <a:pt x="9645" y="1417"/>
                  <a:pt x="9645" y="1096"/>
                </a:cubicBezTo>
                <a:lnTo>
                  <a:pt x="9645" y="727"/>
                </a:lnTo>
                <a:cubicBezTo>
                  <a:pt x="9645" y="322"/>
                  <a:pt x="9311" y="0"/>
                  <a:pt x="8918" y="0"/>
                </a:cubicBezTo>
                <a:lnTo>
                  <a:pt x="8537" y="0"/>
                </a:lnTo>
                <a:cubicBezTo>
                  <a:pt x="8133" y="0"/>
                  <a:pt x="7811" y="322"/>
                  <a:pt x="7811" y="727"/>
                </a:cubicBezTo>
                <a:lnTo>
                  <a:pt x="7811" y="1096"/>
                </a:lnTo>
                <a:cubicBezTo>
                  <a:pt x="7811" y="1393"/>
                  <a:pt x="7966" y="1667"/>
                  <a:pt x="8180" y="1846"/>
                </a:cubicBezTo>
                <a:lnTo>
                  <a:pt x="8180" y="2108"/>
                </a:lnTo>
                <a:cubicBezTo>
                  <a:pt x="8180" y="2108"/>
                  <a:pt x="8180" y="2132"/>
                  <a:pt x="8168" y="2132"/>
                </a:cubicBezTo>
                <a:lnTo>
                  <a:pt x="7740" y="2346"/>
                </a:lnTo>
                <a:cubicBezTo>
                  <a:pt x="7561" y="2441"/>
                  <a:pt x="7442" y="2632"/>
                  <a:pt x="7442" y="2846"/>
                </a:cubicBezTo>
                <a:lnTo>
                  <a:pt x="7442" y="3179"/>
                </a:lnTo>
                <a:lnTo>
                  <a:pt x="7037" y="3179"/>
                </a:lnTo>
                <a:lnTo>
                  <a:pt x="7037" y="2846"/>
                </a:lnTo>
                <a:cubicBezTo>
                  <a:pt x="7037" y="2632"/>
                  <a:pt x="6918" y="2453"/>
                  <a:pt x="6740" y="2346"/>
                </a:cubicBezTo>
                <a:lnTo>
                  <a:pt x="6311" y="2132"/>
                </a:lnTo>
                <a:lnTo>
                  <a:pt x="6299" y="2108"/>
                </a:lnTo>
                <a:lnTo>
                  <a:pt x="6299" y="1846"/>
                </a:lnTo>
                <a:cubicBezTo>
                  <a:pt x="6513" y="1679"/>
                  <a:pt x="6668" y="1417"/>
                  <a:pt x="6668" y="1096"/>
                </a:cubicBezTo>
                <a:lnTo>
                  <a:pt x="6668" y="727"/>
                </a:lnTo>
                <a:cubicBezTo>
                  <a:pt x="6668" y="322"/>
                  <a:pt x="6335" y="0"/>
                  <a:pt x="5942" y="0"/>
                </a:cubicBezTo>
                <a:lnTo>
                  <a:pt x="5561" y="0"/>
                </a:lnTo>
                <a:cubicBezTo>
                  <a:pt x="5168" y="0"/>
                  <a:pt x="4835" y="322"/>
                  <a:pt x="4835" y="727"/>
                </a:cubicBezTo>
                <a:lnTo>
                  <a:pt x="4835" y="1096"/>
                </a:lnTo>
                <a:cubicBezTo>
                  <a:pt x="4835" y="1393"/>
                  <a:pt x="4989" y="1667"/>
                  <a:pt x="5204" y="1846"/>
                </a:cubicBezTo>
                <a:lnTo>
                  <a:pt x="5204" y="2108"/>
                </a:lnTo>
                <a:cubicBezTo>
                  <a:pt x="5204" y="2108"/>
                  <a:pt x="5204" y="2132"/>
                  <a:pt x="5192" y="2132"/>
                </a:cubicBezTo>
                <a:lnTo>
                  <a:pt x="4763" y="2346"/>
                </a:lnTo>
                <a:cubicBezTo>
                  <a:pt x="4585" y="2441"/>
                  <a:pt x="4465" y="2632"/>
                  <a:pt x="4465" y="2846"/>
                </a:cubicBezTo>
                <a:lnTo>
                  <a:pt x="4465" y="3179"/>
                </a:lnTo>
                <a:lnTo>
                  <a:pt x="4061" y="3179"/>
                </a:lnTo>
                <a:lnTo>
                  <a:pt x="4061" y="2846"/>
                </a:lnTo>
                <a:cubicBezTo>
                  <a:pt x="4061" y="2632"/>
                  <a:pt x="3942" y="2453"/>
                  <a:pt x="3763" y="2346"/>
                </a:cubicBezTo>
                <a:lnTo>
                  <a:pt x="3334" y="2132"/>
                </a:lnTo>
                <a:lnTo>
                  <a:pt x="3322" y="2108"/>
                </a:lnTo>
                <a:lnTo>
                  <a:pt x="3322" y="1846"/>
                </a:lnTo>
                <a:cubicBezTo>
                  <a:pt x="3537" y="1679"/>
                  <a:pt x="3692" y="1417"/>
                  <a:pt x="3692" y="1096"/>
                </a:cubicBezTo>
                <a:lnTo>
                  <a:pt x="3692" y="727"/>
                </a:lnTo>
                <a:cubicBezTo>
                  <a:pt x="3692" y="322"/>
                  <a:pt x="3358" y="0"/>
                  <a:pt x="2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130" name="Google Shape;13130;p68"/>
          <p:cNvGrpSpPr/>
          <p:nvPr/>
        </p:nvGrpSpPr>
        <p:grpSpPr>
          <a:xfrm>
            <a:off x="2766374" y="3361013"/>
            <a:ext cx="330110" cy="308908"/>
            <a:chOff x="2766264" y="3394042"/>
            <a:chExt cx="294873" cy="275934"/>
          </a:xfrm>
        </p:grpSpPr>
        <p:sp>
          <p:nvSpPr>
            <p:cNvPr id="13131" name="Google Shape;13131;p68"/>
            <p:cNvSpPr/>
            <p:nvPr/>
          </p:nvSpPr>
          <p:spPr>
            <a:xfrm>
              <a:off x="2766264" y="3394042"/>
              <a:ext cx="253176" cy="275934"/>
            </a:xfrm>
            <a:custGeom>
              <a:rect b="b" l="l" r="r" t="t"/>
              <a:pathLst>
                <a:path extrusionOk="0" h="8669" w="7954">
                  <a:moveTo>
                    <a:pt x="6942" y="3489"/>
                  </a:moveTo>
                  <a:cubicBezTo>
                    <a:pt x="7371" y="3549"/>
                    <a:pt x="7692" y="3918"/>
                    <a:pt x="7692" y="4346"/>
                  </a:cubicBezTo>
                  <a:cubicBezTo>
                    <a:pt x="7692" y="4799"/>
                    <a:pt x="7382" y="5156"/>
                    <a:pt x="6942" y="5227"/>
                  </a:cubicBezTo>
                  <a:lnTo>
                    <a:pt x="6942" y="3489"/>
                  </a:lnTo>
                  <a:close/>
                  <a:moveTo>
                    <a:pt x="1013" y="3322"/>
                  </a:moveTo>
                  <a:lnTo>
                    <a:pt x="1013" y="5382"/>
                  </a:lnTo>
                  <a:lnTo>
                    <a:pt x="715" y="5382"/>
                  </a:lnTo>
                  <a:cubicBezTo>
                    <a:pt x="465" y="5382"/>
                    <a:pt x="263" y="5180"/>
                    <a:pt x="263" y="4930"/>
                  </a:cubicBezTo>
                  <a:lnTo>
                    <a:pt x="263" y="3775"/>
                  </a:lnTo>
                  <a:cubicBezTo>
                    <a:pt x="263" y="3537"/>
                    <a:pt x="453" y="3322"/>
                    <a:pt x="715" y="3322"/>
                  </a:cubicBezTo>
                  <a:close/>
                  <a:moveTo>
                    <a:pt x="2179" y="3322"/>
                  </a:moveTo>
                  <a:lnTo>
                    <a:pt x="2179" y="5382"/>
                  </a:lnTo>
                  <a:lnTo>
                    <a:pt x="1286" y="5382"/>
                  </a:lnTo>
                  <a:lnTo>
                    <a:pt x="1286" y="3322"/>
                  </a:lnTo>
                  <a:close/>
                  <a:moveTo>
                    <a:pt x="2322" y="6370"/>
                  </a:moveTo>
                  <a:lnTo>
                    <a:pt x="2322" y="6966"/>
                  </a:lnTo>
                  <a:lnTo>
                    <a:pt x="2060" y="6966"/>
                  </a:lnTo>
                  <a:lnTo>
                    <a:pt x="2227" y="6370"/>
                  </a:lnTo>
                  <a:close/>
                  <a:moveTo>
                    <a:pt x="2144" y="5644"/>
                  </a:moveTo>
                  <a:lnTo>
                    <a:pt x="1632" y="7549"/>
                  </a:lnTo>
                  <a:lnTo>
                    <a:pt x="1286" y="7549"/>
                  </a:lnTo>
                  <a:lnTo>
                    <a:pt x="1286" y="5644"/>
                  </a:lnTo>
                  <a:close/>
                  <a:moveTo>
                    <a:pt x="6680" y="274"/>
                  </a:moveTo>
                  <a:lnTo>
                    <a:pt x="6680" y="8430"/>
                  </a:lnTo>
                  <a:lnTo>
                    <a:pt x="6085" y="8430"/>
                  </a:lnTo>
                  <a:lnTo>
                    <a:pt x="6085" y="2703"/>
                  </a:lnTo>
                  <a:cubicBezTo>
                    <a:pt x="6085" y="2620"/>
                    <a:pt x="6025" y="2560"/>
                    <a:pt x="5954" y="2560"/>
                  </a:cubicBezTo>
                  <a:cubicBezTo>
                    <a:pt x="5870" y="2560"/>
                    <a:pt x="5811" y="2620"/>
                    <a:pt x="5811" y="2703"/>
                  </a:cubicBezTo>
                  <a:lnTo>
                    <a:pt x="5811" y="7549"/>
                  </a:lnTo>
                  <a:cubicBezTo>
                    <a:pt x="5632" y="7311"/>
                    <a:pt x="5382" y="6989"/>
                    <a:pt x="5037" y="6668"/>
                  </a:cubicBezTo>
                  <a:cubicBezTo>
                    <a:pt x="4668" y="6299"/>
                    <a:pt x="4263" y="6013"/>
                    <a:pt x="3870" y="5799"/>
                  </a:cubicBezTo>
                  <a:cubicBezTo>
                    <a:pt x="3406" y="5561"/>
                    <a:pt x="2930" y="5418"/>
                    <a:pt x="2453" y="5394"/>
                  </a:cubicBezTo>
                  <a:lnTo>
                    <a:pt x="2453" y="3322"/>
                  </a:lnTo>
                  <a:cubicBezTo>
                    <a:pt x="2930" y="3310"/>
                    <a:pt x="3406" y="3179"/>
                    <a:pt x="3870" y="2918"/>
                  </a:cubicBezTo>
                  <a:cubicBezTo>
                    <a:pt x="4263" y="2715"/>
                    <a:pt x="4668" y="2417"/>
                    <a:pt x="5037" y="2048"/>
                  </a:cubicBezTo>
                  <a:cubicBezTo>
                    <a:pt x="5370" y="1715"/>
                    <a:pt x="5632" y="1394"/>
                    <a:pt x="5811" y="1167"/>
                  </a:cubicBezTo>
                  <a:lnTo>
                    <a:pt x="5811" y="2025"/>
                  </a:lnTo>
                  <a:cubicBezTo>
                    <a:pt x="5811" y="2108"/>
                    <a:pt x="5870" y="2167"/>
                    <a:pt x="5954" y="2167"/>
                  </a:cubicBezTo>
                  <a:cubicBezTo>
                    <a:pt x="6025" y="2167"/>
                    <a:pt x="6085" y="2108"/>
                    <a:pt x="6085" y="2025"/>
                  </a:cubicBezTo>
                  <a:lnTo>
                    <a:pt x="6085" y="274"/>
                  </a:lnTo>
                  <a:close/>
                  <a:moveTo>
                    <a:pt x="5930" y="0"/>
                  </a:moveTo>
                  <a:cubicBezTo>
                    <a:pt x="5858" y="0"/>
                    <a:pt x="5799" y="60"/>
                    <a:pt x="5799" y="143"/>
                  </a:cubicBezTo>
                  <a:lnTo>
                    <a:pt x="5799" y="679"/>
                  </a:lnTo>
                  <a:cubicBezTo>
                    <a:pt x="5728" y="810"/>
                    <a:pt x="5370" y="1334"/>
                    <a:pt x="4835" y="1846"/>
                  </a:cubicBezTo>
                  <a:cubicBezTo>
                    <a:pt x="4263" y="2382"/>
                    <a:pt x="3370" y="3037"/>
                    <a:pt x="2299" y="3037"/>
                  </a:cubicBezTo>
                  <a:lnTo>
                    <a:pt x="715" y="3037"/>
                  </a:lnTo>
                  <a:cubicBezTo>
                    <a:pt x="310" y="3037"/>
                    <a:pt x="1" y="3370"/>
                    <a:pt x="1" y="3751"/>
                  </a:cubicBezTo>
                  <a:lnTo>
                    <a:pt x="1" y="4918"/>
                  </a:lnTo>
                  <a:cubicBezTo>
                    <a:pt x="1" y="5323"/>
                    <a:pt x="322" y="5632"/>
                    <a:pt x="715" y="5632"/>
                  </a:cubicBezTo>
                  <a:lnTo>
                    <a:pt x="1013" y="5632"/>
                  </a:lnTo>
                  <a:lnTo>
                    <a:pt x="1013" y="7668"/>
                  </a:lnTo>
                  <a:cubicBezTo>
                    <a:pt x="1013" y="7740"/>
                    <a:pt x="1072" y="7799"/>
                    <a:pt x="1144" y="7799"/>
                  </a:cubicBezTo>
                  <a:lnTo>
                    <a:pt x="1727" y="7799"/>
                  </a:lnTo>
                  <a:cubicBezTo>
                    <a:pt x="1787" y="7799"/>
                    <a:pt x="1846" y="7763"/>
                    <a:pt x="1858" y="7692"/>
                  </a:cubicBezTo>
                  <a:lnTo>
                    <a:pt x="1989" y="7216"/>
                  </a:lnTo>
                  <a:lnTo>
                    <a:pt x="2453" y="7216"/>
                  </a:lnTo>
                  <a:cubicBezTo>
                    <a:pt x="2525" y="7216"/>
                    <a:pt x="2584" y="7156"/>
                    <a:pt x="2584" y="7085"/>
                  </a:cubicBezTo>
                  <a:lnTo>
                    <a:pt x="2584" y="6204"/>
                  </a:lnTo>
                  <a:cubicBezTo>
                    <a:pt x="2584" y="6132"/>
                    <a:pt x="2525" y="6073"/>
                    <a:pt x="2453" y="6073"/>
                  </a:cubicBezTo>
                  <a:lnTo>
                    <a:pt x="2287" y="6073"/>
                  </a:lnTo>
                  <a:lnTo>
                    <a:pt x="2406" y="5632"/>
                  </a:lnTo>
                  <a:cubicBezTo>
                    <a:pt x="3430" y="5668"/>
                    <a:pt x="4299" y="6299"/>
                    <a:pt x="4835" y="6823"/>
                  </a:cubicBezTo>
                  <a:cubicBezTo>
                    <a:pt x="5370" y="7335"/>
                    <a:pt x="5704" y="7859"/>
                    <a:pt x="5799" y="7990"/>
                  </a:cubicBezTo>
                  <a:lnTo>
                    <a:pt x="5799" y="8525"/>
                  </a:lnTo>
                  <a:cubicBezTo>
                    <a:pt x="5799" y="8609"/>
                    <a:pt x="5858" y="8668"/>
                    <a:pt x="5930" y="8668"/>
                  </a:cubicBezTo>
                  <a:lnTo>
                    <a:pt x="6811" y="8668"/>
                  </a:lnTo>
                  <a:cubicBezTo>
                    <a:pt x="6882" y="8668"/>
                    <a:pt x="6942" y="8609"/>
                    <a:pt x="6942" y="8525"/>
                  </a:cubicBezTo>
                  <a:lnTo>
                    <a:pt x="6942" y="5465"/>
                  </a:lnTo>
                  <a:cubicBezTo>
                    <a:pt x="7525" y="5394"/>
                    <a:pt x="7954" y="4918"/>
                    <a:pt x="7954" y="4322"/>
                  </a:cubicBezTo>
                  <a:cubicBezTo>
                    <a:pt x="7954" y="3775"/>
                    <a:pt x="7525" y="3275"/>
                    <a:pt x="6942" y="3203"/>
                  </a:cubicBezTo>
                  <a:lnTo>
                    <a:pt x="6942" y="143"/>
                  </a:lnTo>
                  <a:cubicBezTo>
                    <a:pt x="6942" y="60"/>
                    <a:pt x="6882" y="0"/>
                    <a:pt x="6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2" name="Google Shape;13132;p68"/>
            <p:cNvSpPr/>
            <p:nvPr/>
          </p:nvSpPr>
          <p:spPr>
            <a:xfrm>
              <a:off x="3039143" y="3528205"/>
              <a:ext cx="21995" cy="8753"/>
            </a:xfrm>
            <a:custGeom>
              <a:rect b="b" l="l" r="r" t="t"/>
              <a:pathLst>
                <a:path extrusionOk="0" h="275" w="691">
                  <a:moveTo>
                    <a:pt x="131" y="0"/>
                  </a:moveTo>
                  <a:cubicBezTo>
                    <a:pt x="60" y="0"/>
                    <a:pt x="0" y="60"/>
                    <a:pt x="0" y="131"/>
                  </a:cubicBezTo>
                  <a:cubicBezTo>
                    <a:pt x="0" y="215"/>
                    <a:pt x="60" y="274"/>
                    <a:pt x="131" y="274"/>
                  </a:cubicBezTo>
                  <a:lnTo>
                    <a:pt x="560" y="274"/>
                  </a:lnTo>
                  <a:cubicBezTo>
                    <a:pt x="631" y="274"/>
                    <a:pt x="691" y="215"/>
                    <a:pt x="691" y="131"/>
                  </a:cubicBezTo>
                  <a:cubicBezTo>
                    <a:pt x="691" y="60"/>
                    <a:pt x="631" y="0"/>
                    <a:pt x="56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3" name="Google Shape;13133;p68"/>
            <p:cNvSpPr/>
            <p:nvPr/>
          </p:nvSpPr>
          <p:spPr>
            <a:xfrm>
              <a:off x="3019408" y="3475622"/>
              <a:ext cx="20499" cy="18875"/>
            </a:xfrm>
            <a:custGeom>
              <a:rect b="b" l="l" r="r" t="t"/>
              <a:pathLst>
                <a:path extrusionOk="0" h="593" w="644">
                  <a:moveTo>
                    <a:pt x="501" y="0"/>
                  </a:moveTo>
                  <a:cubicBezTo>
                    <a:pt x="468" y="0"/>
                    <a:pt x="436" y="15"/>
                    <a:pt x="406" y="45"/>
                  </a:cubicBezTo>
                  <a:lnTo>
                    <a:pt x="96" y="355"/>
                  </a:lnTo>
                  <a:cubicBezTo>
                    <a:pt x="1" y="450"/>
                    <a:pt x="61" y="593"/>
                    <a:pt x="180" y="593"/>
                  </a:cubicBezTo>
                  <a:cubicBezTo>
                    <a:pt x="215" y="593"/>
                    <a:pt x="263" y="581"/>
                    <a:pt x="275" y="557"/>
                  </a:cubicBezTo>
                  <a:lnTo>
                    <a:pt x="584" y="235"/>
                  </a:lnTo>
                  <a:cubicBezTo>
                    <a:pt x="644" y="200"/>
                    <a:pt x="644" y="104"/>
                    <a:pt x="596" y="45"/>
                  </a:cubicBezTo>
                  <a:cubicBezTo>
                    <a:pt x="567" y="15"/>
                    <a:pt x="534"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4" name="Google Shape;13134;p68"/>
            <p:cNvSpPr/>
            <p:nvPr/>
          </p:nvSpPr>
          <p:spPr>
            <a:xfrm>
              <a:off x="3020554" y="3570348"/>
              <a:ext cx="19353" cy="18621"/>
            </a:xfrm>
            <a:custGeom>
              <a:rect b="b" l="l" r="r" t="t"/>
              <a:pathLst>
                <a:path extrusionOk="0" h="585" w="608">
                  <a:moveTo>
                    <a:pt x="155" y="1"/>
                  </a:moveTo>
                  <a:cubicBezTo>
                    <a:pt x="123" y="1"/>
                    <a:pt x="90" y="16"/>
                    <a:pt x="60" y="46"/>
                  </a:cubicBezTo>
                  <a:cubicBezTo>
                    <a:pt x="1" y="105"/>
                    <a:pt x="1" y="176"/>
                    <a:pt x="60" y="236"/>
                  </a:cubicBezTo>
                  <a:lnTo>
                    <a:pt x="370" y="546"/>
                  </a:lnTo>
                  <a:cubicBezTo>
                    <a:pt x="397" y="572"/>
                    <a:pt x="431" y="585"/>
                    <a:pt x="463" y="585"/>
                  </a:cubicBezTo>
                  <a:cubicBezTo>
                    <a:pt x="503" y="585"/>
                    <a:pt x="541" y="566"/>
                    <a:pt x="560" y="534"/>
                  </a:cubicBezTo>
                  <a:cubicBezTo>
                    <a:pt x="608" y="498"/>
                    <a:pt x="608" y="403"/>
                    <a:pt x="560" y="355"/>
                  </a:cubicBezTo>
                  <a:lnTo>
                    <a:pt x="251" y="46"/>
                  </a:lnTo>
                  <a:cubicBezTo>
                    <a:pt x="221" y="16"/>
                    <a:pt x="188"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35" name="Google Shape;13135;p68"/>
          <p:cNvGrpSpPr/>
          <p:nvPr/>
        </p:nvGrpSpPr>
        <p:grpSpPr>
          <a:xfrm>
            <a:off x="3214972" y="3359188"/>
            <a:ext cx="346406" cy="347552"/>
            <a:chOff x="3214972" y="3359188"/>
            <a:chExt cx="346406" cy="347552"/>
          </a:xfrm>
        </p:grpSpPr>
        <p:sp>
          <p:nvSpPr>
            <p:cNvPr id="13136" name="Google Shape;13136;p68"/>
            <p:cNvSpPr/>
            <p:nvPr/>
          </p:nvSpPr>
          <p:spPr>
            <a:xfrm>
              <a:off x="3301772" y="3386084"/>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7" name="Google Shape;13137;p68"/>
            <p:cNvSpPr/>
            <p:nvPr/>
          </p:nvSpPr>
          <p:spPr>
            <a:xfrm>
              <a:off x="3301772" y="3410339"/>
              <a:ext cx="131904" cy="11395"/>
            </a:xfrm>
            <a:custGeom>
              <a:rect b="b" l="l" r="r" t="t"/>
              <a:pathLst>
                <a:path extrusionOk="0" h="358" w="4144">
                  <a:moveTo>
                    <a:pt x="179" y="0"/>
                  </a:moveTo>
                  <a:cubicBezTo>
                    <a:pt x="95" y="0"/>
                    <a:pt x="0" y="72"/>
                    <a:pt x="0" y="179"/>
                  </a:cubicBezTo>
                  <a:cubicBezTo>
                    <a:pt x="0" y="286"/>
                    <a:pt x="95" y="358"/>
                    <a:pt x="179" y="358"/>
                  </a:cubicBezTo>
                  <a:lnTo>
                    <a:pt x="3965" y="358"/>
                  </a:lnTo>
                  <a:cubicBezTo>
                    <a:pt x="4048" y="358"/>
                    <a:pt x="4144" y="286"/>
                    <a:pt x="4144" y="179"/>
                  </a:cubicBezTo>
                  <a:cubicBezTo>
                    <a:pt x="4144" y="72"/>
                    <a:pt x="4072" y="0"/>
                    <a:pt x="39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8" name="Google Shape;13138;p68"/>
            <p:cNvSpPr/>
            <p:nvPr/>
          </p:nvSpPr>
          <p:spPr>
            <a:xfrm>
              <a:off x="3301772" y="3484980"/>
              <a:ext cx="71649" cy="11427"/>
            </a:xfrm>
            <a:custGeom>
              <a:rect b="b" l="l" r="r" t="t"/>
              <a:pathLst>
                <a:path extrusionOk="0" h="359" w="2251">
                  <a:moveTo>
                    <a:pt x="179" y="1"/>
                  </a:moveTo>
                  <a:cubicBezTo>
                    <a:pt x="95" y="1"/>
                    <a:pt x="0" y="72"/>
                    <a:pt x="0" y="180"/>
                  </a:cubicBezTo>
                  <a:cubicBezTo>
                    <a:pt x="24" y="287"/>
                    <a:pt x="95" y="358"/>
                    <a:pt x="179" y="358"/>
                  </a:cubicBezTo>
                  <a:lnTo>
                    <a:pt x="2072" y="358"/>
                  </a:lnTo>
                  <a:cubicBezTo>
                    <a:pt x="2167" y="358"/>
                    <a:pt x="2250" y="287"/>
                    <a:pt x="2250" y="180"/>
                  </a:cubicBezTo>
                  <a:cubicBezTo>
                    <a:pt x="2250" y="96"/>
                    <a:pt x="2179" y="1"/>
                    <a:pt x="2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39" name="Google Shape;13139;p68"/>
            <p:cNvSpPr/>
            <p:nvPr/>
          </p:nvSpPr>
          <p:spPr>
            <a:xfrm>
              <a:off x="3301772" y="3509234"/>
              <a:ext cx="130758" cy="11427"/>
            </a:xfrm>
            <a:custGeom>
              <a:rect b="b" l="l" r="r" t="t"/>
              <a:pathLst>
                <a:path extrusionOk="0" h="359" w="4108">
                  <a:moveTo>
                    <a:pt x="179" y="1"/>
                  </a:moveTo>
                  <a:cubicBezTo>
                    <a:pt x="95" y="1"/>
                    <a:pt x="0" y="72"/>
                    <a:pt x="0" y="180"/>
                  </a:cubicBezTo>
                  <a:cubicBezTo>
                    <a:pt x="24" y="287"/>
                    <a:pt x="95" y="358"/>
                    <a:pt x="179" y="358"/>
                  </a:cubicBezTo>
                  <a:lnTo>
                    <a:pt x="3929" y="358"/>
                  </a:lnTo>
                  <a:cubicBezTo>
                    <a:pt x="4024" y="358"/>
                    <a:pt x="4108" y="287"/>
                    <a:pt x="4108" y="180"/>
                  </a:cubicBezTo>
                  <a:cubicBezTo>
                    <a:pt x="4108" y="84"/>
                    <a:pt x="4036" y="1"/>
                    <a:pt x="3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0" name="Google Shape;13140;p68"/>
            <p:cNvSpPr/>
            <p:nvPr/>
          </p:nvSpPr>
          <p:spPr>
            <a:xfrm>
              <a:off x="3301772" y="3584671"/>
              <a:ext cx="71649" cy="11395"/>
            </a:xfrm>
            <a:custGeom>
              <a:rect b="b" l="l" r="r" t="t"/>
              <a:pathLst>
                <a:path extrusionOk="0" h="358" w="2251">
                  <a:moveTo>
                    <a:pt x="179" y="0"/>
                  </a:moveTo>
                  <a:cubicBezTo>
                    <a:pt x="95" y="0"/>
                    <a:pt x="0" y="72"/>
                    <a:pt x="0" y="179"/>
                  </a:cubicBezTo>
                  <a:cubicBezTo>
                    <a:pt x="24" y="286"/>
                    <a:pt x="95" y="358"/>
                    <a:pt x="179" y="358"/>
                  </a:cubicBezTo>
                  <a:lnTo>
                    <a:pt x="2072" y="358"/>
                  </a:lnTo>
                  <a:cubicBezTo>
                    <a:pt x="2167" y="358"/>
                    <a:pt x="2250" y="286"/>
                    <a:pt x="2250" y="179"/>
                  </a:cubicBezTo>
                  <a:cubicBezTo>
                    <a:pt x="2250" y="84"/>
                    <a:pt x="217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1" name="Google Shape;13141;p68"/>
            <p:cNvSpPr/>
            <p:nvPr/>
          </p:nvSpPr>
          <p:spPr>
            <a:xfrm>
              <a:off x="3301772" y="3609308"/>
              <a:ext cx="129994" cy="11395"/>
            </a:xfrm>
            <a:custGeom>
              <a:rect b="b" l="l" r="r" t="t"/>
              <a:pathLst>
                <a:path extrusionOk="0" h="358" w="4084">
                  <a:moveTo>
                    <a:pt x="179" y="0"/>
                  </a:moveTo>
                  <a:cubicBezTo>
                    <a:pt x="95" y="0"/>
                    <a:pt x="0" y="72"/>
                    <a:pt x="0" y="179"/>
                  </a:cubicBezTo>
                  <a:cubicBezTo>
                    <a:pt x="0" y="262"/>
                    <a:pt x="83" y="357"/>
                    <a:pt x="179" y="357"/>
                  </a:cubicBezTo>
                  <a:lnTo>
                    <a:pt x="3905" y="357"/>
                  </a:lnTo>
                  <a:cubicBezTo>
                    <a:pt x="3989" y="357"/>
                    <a:pt x="4084" y="286"/>
                    <a:pt x="4084" y="179"/>
                  </a:cubicBezTo>
                  <a:cubicBezTo>
                    <a:pt x="4084" y="72"/>
                    <a:pt x="3989" y="0"/>
                    <a:pt x="390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2" name="Google Shape;13142;p68"/>
            <p:cNvSpPr/>
            <p:nvPr/>
          </p:nvSpPr>
          <p:spPr>
            <a:xfrm>
              <a:off x="3214972" y="3458466"/>
              <a:ext cx="346406" cy="248274"/>
            </a:xfrm>
            <a:custGeom>
              <a:rect b="b" l="l" r="r" t="t"/>
              <a:pathLst>
                <a:path extrusionOk="0" h="7800" w="10883">
                  <a:moveTo>
                    <a:pt x="8466" y="1417"/>
                  </a:moveTo>
                  <a:cubicBezTo>
                    <a:pt x="9109" y="1417"/>
                    <a:pt x="9657" y="1953"/>
                    <a:pt x="9657" y="2608"/>
                  </a:cubicBezTo>
                  <a:lnTo>
                    <a:pt x="9657" y="2894"/>
                  </a:lnTo>
                  <a:lnTo>
                    <a:pt x="9585" y="2894"/>
                  </a:lnTo>
                  <a:cubicBezTo>
                    <a:pt x="9216" y="2799"/>
                    <a:pt x="9097" y="2322"/>
                    <a:pt x="9097" y="2322"/>
                  </a:cubicBezTo>
                  <a:cubicBezTo>
                    <a:pt x="9085" y="2263"/>
                    <a:pt x="9037" y="2203"/>
                    <a:pt x="8966" y="2191"/>
                  </a:cubicBezTo>
                  <a:cubicBezTo>
                    <a:pt x="8956" y="2189"/>
                    <a:pt x="8946" y="2188"/>
                    <a:pt x="8935" y="2188"/>
                  </a:cubicBezTo>
                  <a:cubicBezTo>
                    <a:pt x="8883" y="2188"/>
                    <a:pt x="8827" y="2213"/>
                    <a:pt x="8787" y="2263"/>
                  </a:cubicBezTo>
                  <a:cubicBezTo>
                    <a:pt x="8335" y="2894"/>
                    <a:pt x="7347" y="2894"/>
                    <a:pt x="7323" y="2894"/>
                  </a:cubicBezTo>
                  <a:lnTo>
                    <a:pt x="7204" y="2894"/>
                  </a:lnTo>
                  <a:lnTo>
                    <a:pt x="7156" y="2608"/>
                  </a:lnTo>
                  <a:cubicBezTo>
                    <a:pt x="7156" y="1953"/>
                    <a:pt x="7692" y="1417"/>
                    <a:pt x="8347" y="1417"/>
                  </a:cubicBezTo>
                  <a:close/>
                  <a:moveTo>
                    <a:pt x="9692" y="3299"/>
                  </a:moveTo>
                  <a:cubicBezTo>
                    <a:pt x="9811" y="3322"/>
                    <a:pt x="9919" y="3430"/>
                    <a:pt x="9919" y="3549"/>
                  </a:cubicBezTo>
                  <a:cubicBezTo>
                    <a:pt x="9919" y="3680"/>
                    <a:pt x="9835" y="3787"/>
                    <a:pt x="9692" y="3799"/>
                  </a:cubicBezTo>
                  <a:lnTo>
                    <a:pt x="9692" y="3299"/>
                  </a:lnTo>
                  <a:close/>
                  <a:moveTo>
                    <a:pt x="7132" y="3299"/>
                  </a:moveTo>
                  <a:lnTo>
                    <a:pt x="7132" y="3811"/>
                  </a:lnTo>
                  <a:cubicBezTo>
                    <a:pt x="7001" y="3799"/>
                    <a:pt x="6918" y="3680"/>
                    <a:pt x="6918" y="3561"/>
                  </a:cubicBezTo>
                  <a:cubicBezTo>
                    <a:pt x="6894" y="3418"/>
                    <a:pt x="7001" y="3310"/>
                    <a:pt x="7132" y="3299"/>
                  </a:cubicBezTo>
                  <a:close/>
                  <a:moveTo>
                    <a:pt x="8835" y="2608"/>
                  </a:moveTo>
                  <a:cubicBezTo>
                    <a:pt x="8918" y="2787"/>
                    <a:pt x="9085" y="3013"/>
                    <a:pt x="9335" y="3120"/>
                  </a:cubicBezTo>
                  <a:lnTo>
                    <a:pt x="9335" y="3846"/>
                  </a:lnTo>
                  <a:cubicBezTo>
                    <a:pt x="9359" y="4287"/>
                    <a:pt x="8978" y="4668"/>
                    <a:pt x="8525" y="4668"/>
                  </a:cubicBezTo>
                  <a:lnTo>
                    <a:pt x="8299" y="4668"/>
                  </a:lnTo>
                  <a:cubicBezTo>
                    <a:pt x="7835" y="4668"/>
                    <a:pt x="7466" y="4287"/>
                    <a:pt x="7466" y="3834"/>
                  </a:cubicBezTo>
                  <a:lnTo>
                    <a:pt x="7466" y="3144"/>
                  </a:lnTo>
                  <a:cubicBezTo>
                    <a:pt x="7763" y="3120"/>
                    <a:pt x="8383" y="3013"/>
                    <a:pt x="8835" y="2608"/>
                  </a:cubicBezTo>
                  <a:close/>
                  <a:moveTo>
                    <a:pt x="8728" y="4989"/>
                  </a:moveTo>
                  <a:lnTo>
                    <a:pt x="8728" y="5215"/>
                  </a:lnTo>
                  <a:lnTo>
                    <a:pt x="8728" y="5227"/>
                  </a:lnTo>
                  <a:lnTo>
                    <a:pt x="8406" y="5573"/>
                  </a:lnTo>
                  <a:lnTo>
                    <a:pt x="8085" y="5251"/>
                  </a:lnTo>
                  <a:lnTo>
                    <a:pt x="8085" y="4989"/>
                  </a:lnTo>
                  <a:cubicBezTo>
                    <a:pt x="8168" y="5001"/>
                    <a:pt x="8240" y="5001"/>
                    <a:pt x="8299" y="5001"/>
                  </a:cubicBezTo>
                  <a:lnTo>
                    <a:pt x="8514" y="5001"/>
                  </a:lnTo>
                  <a:cubicBezTo>
                    <a:pt x="8597" y="5001"/>
                    <a:pt x="8668" y="5001"/>
                    <a:pt x="8728" y="4989"/>
                  </a:cubicBezTo>
                  <a:close/>
                  <a:moveTo>
                    <a:pt x="6573" y="3477"/>
                  </a:moveTo>
                  <a:lnTo>
                    <a:pt x="6573" y="3549"/>
                  </a:lnTo>
                  <a:cubicBezTo>
                    <a:pt x="6573" y="3870"/>
                    <a:pt x="6835" y="4156"/>
                    <a:pt x="7180" y="4156"/>
                  </a:cubicBezTo>
                  <a:cubicBezTo>
                    <a:pt x="7275" y="4465"/>
                    <a:pt x="7478" y="4727"/>
                    <a:pt x="7752" y="4870"/>
                  </a:cubicBezTo>
                  <a:lnTo>
                    <a:pt x="7752" y="5096"/>
                  </a:lnTo>
                  <a:lnTo>
                    <a:pt x="6716" y="5501"/>
                  </a:lnTo>
                  <a:cubicBezTo>
                    <a:pt x="6656" y="5513"/>
                    <a:pt x="6597" y="5537"/>
                    <a:pt x="6525" y="5585"/>
                  </a:cubicBezTo>
                  <a:lnTo>
                    <a:pt x="370" y="5585"/>
                  </a:lnTo>
                  <a:lnTo>
                    <a:pt x="370" y="3477"/>
                  </a:lnTo>
                  <a:close/>
                  <a:moveTo>
                    <a:pt x="179" y="1"/>
                  </a:moveTo>
                  <a:cubicBezTo>
                    <a:pt x="96" y="1"/>
                    <a:pt x="1" y="84"/>
                    <a:pt x="1" y="179"/>
                  </a:cubicBezTo>
                  <a:lnTo>
                    <a:pt x="1" y="2644"/>
                  </a:lnTo>
                  <a:cubicBezTo>
                    <a:pt x="1" y="2727"/>
                    <a:pt x="84" y="2822"/>
                    <a:pt x="179" y="2822"/>
                  </a:cubicBezTo>
                  <a:lnTo>
                    <a:pt x="6811" y="2822"/>
                  </a:lnTo>
                  <a:lnTo>
                    <a:pt x="6811" y="3072"/>
                  </a:lnTo>
                  <a:cubicBezTo>
                    <a:pt x="6775" y="3084"/>
                    <a:pt x="6751" y="3120"/>
                    <a:pt x="6728" y="3144"/>
                  </a:cubicBezTo>
                  <a:lnTo>
                    <a:pt x="179" y="3144"/>
                  </a:lnTo>
                  <a:cubicBezTo>
                    <a:pt x="96" y="3144"/>
                    <a:pt x="1" y="3215"/>
                    <a:pt x="1" y="3322"/>
                  </a:cubicBezTo>
                  <a:lnTo>
                    <a:pt x="1" y="5775"/>
                  </a:lnTo>
                  <a:cubicBezTo>
                    <a:pt x="1" y="5870"/>
                    <a:pt x="84" y="5954"/>
                    <a:pt x="179" y="5954"/>
                  </a:cubicBezTo>
                  <a:lnTo>
                    <a:pt x="6156" y="5954"/>
                  </a:lnTo>
                  <a:cubicBezTo>
                    <a:pt x="6001" y="6156"/>
                    <a:pt x="5894" y="6418"/>
                    <a:pt x="5894" y="6775"/>
                  </a:cubicBezTo>
                  <a:lnTo>
                    <a:pt x="5894" y="7621"/>
                  </a:lnTo>
                  <a:cubicBezTo>
                    <a:pt x="5894" y="7716"/>
                    <a:pt x="5978" y="7799"/>
                    <a:pt x="6085" y="7799"/>
                  </a:cubicBezTo>
                  <a:lnTo>
                    <a:pt x="6728" y="7799"/>
                  </a:lnTo>
                  <a:cubicBezTo>
                    <a:pt x="6823" y="7799"/>
                    <a:pt x="6918" y="7728"/>
                    <a:pt x="6918" y="7621"/>
                  </a:cubicBezTo>
                  <a:cubicBezTo>
                    <a:pt x="6918" y="7537"/>
                    <a:pt x="6835" y="7442"/>
                    <a:pt x="6728" y="7442"/>
                  </a:cubicBezTo>
                  <a:lnTo>
                    <a:pt x="6251" y="7442"/>
                  </a:lnTo>
                  <a:lnTo>
                    <a:pt x="6251" y="6763"/>
                  </a:lnTo>
                  <a:cubicBezTo>
                    <a:pt x="6251" y="6049"/>
                    <a:pt x="6823" y="5835"/>
                    <a:pt x="6835" y="5835"/>
                  </a:cubicBezTo>
                  <a:lnTo>
                    <a:pt x="6847" y="5835"/>
                  </a:lnTo>
                  <a:lnTo>
                    <a:pt x="7787" y="5466"/>
                  </a:lnTo>
                  <a:lnTo>
                    <a:pt x="7799" y="5477"/>
                  </a:lnTo>
                  <a:lnTo>
                    <a:pt x="8299" y="5954"/>
                  </a:lnTo>
                  <a:cubicBezTo>
                    <a:pt x="8323" y="5989"/>
                    <a:pt x="8371" y="6001"/>
                    <a:pt x="8418" y="6001"/>
                  </a:cubicBezTo>
                  <a:cubicBezTo>
                    <a:pt x="8454" y="6001"/>
                    <a:pt x="8502" y="5989"/>
                    <a:pt x="8537" y="5942"/>
                  </a:cubicBezTo>
                  <a:lnTo>
                    <a:pt x="9014" y="5442"/>
                  </a:lnTo>
                  <a:lnTo>
                    <a:pt x="9942" y="5811"/>
                  </a:lnTo>
                  <a:lnTo>
                    <a:pt x="9966" y="5811"/>
                  </a:lnTo>
                  <a:cubicBezTo>
                    <a:pt x="9990" y="5823"/>
                    <a:pt x="10538" y="6013"/>
                    <a:pt x="10538" y="6728"/>
                  </a:cubicBezTo>
                  <a:lnTo>
                    <a:pt x="10538" y="7418"/>
                  </a:lnTo>
                  <a:lnTo>
                    <a:pt x="7263" y="7418"/>
                  </a:lnTo>
                  <a:cubicBezTo>
                    <a:pt x="7180" y="7418"/>
                    <a:pt x="7085" y="7490"/>
                    <a:pt x="7085" y="7597"/>
                  </a:cubicBezTo>
                  <a:cubicBezTo>
                    <a:pt x="7085" y="7680"/>
                    <a:pt x="7168" y="7775"/>
                    <a:pt x="7263" y="7775"/>
                  </a:cubicBezTo>
                  <a:lnTo>
                    <a:pt x="10704" y="7775"/>
                  </a:lnTo>
                  <a:cubicBezTo>
                    <a:pt x="10800" y="7775"/>
                    <a:pt x="10883" y="7704"/>
                    <a:pt x="10883" y="7597"/>
                  </a:cubicBezTo>
                  <a:lnTo>
                    <a:pt x="10883" y="6751"/>
                  </a:lnTo>
                  <a:cubicBezTo>
                    <a:pt x="10883" y="5977"/>
                    <a:pt x="10371" y="5585"/>
                    <a:pt x="10073" y="5477"/>
                  </a:cubicBezTo>
                  <a:lnTo>
                    <a:pt x="9073" y="5085"/>
                  </a:lnTo>
                  <a:lnTo>
                    <a:pt x="9073" y="4870"/>
                  </a:lnTo>
                  <a:cubicBezTo>
                    <a:pt x="9335" y="4727"/>
                    <a:pt x="9549" y="4465"/>
                    <a:pt x="9633" y="4156"/>
                  </a:cubicBezTo>
                  <a:cubicBezTo>
                    <a:pt x="9966" y="4156"/>
                    <a:pt x="10252" y="3894"/>
                    <a:pt x="10252" y="3549"/>
                  </a:cubicBezTo>
                  <a:cubicBezTo>
                    <a:pt x="10252" y="3358"/>
                    <a:pt x="10145" y="3180"/>
                    <a:pt x="9990" y="3060"/>
                  </a:cubicBezTo>
                  <a:lnTo>
                    <a:pt x="9990" y="2596"/>
                  </a:lnTo>
                  <a:cubicBezTo>
                    <a:pt x="9990" y="1751"/>
                    <a:pt x="9311" y="1060"/>
                    <a:pt x="8466" y="1060"/>
                  </a:cubicBezTo>
                  <a:lnTo>
                    <a:pt x="8347" y="1060"/>
                  </a:lnTo>
                  <a:cubicBezTo>
                    <a:pt x="8204" y="1060"/>
                    <a:pt x="8085" y="1072"/>
                    <a:pt x="7966" y="1108"/>
                  </a:cubicBezTo>
                  <a:lnTo>
                    <a:pt x="7966" y="179"/>
                  </a:lnTo>
                  <a:cubicBezTo>
                    <a:pt x="7966" y="96"/>
                    <a:pt x="7894" y="1"/>
                    <a:pt x="7787" y="1"/>
                  </a:cubicBezTo>
                  <a:lnTo>
                    <a:pt x="7287" y="1"/>
                  </a:lnTo>
                  <a:cubicBezTo>
                    <a:pt x="7192" y="1"/>
                    <a:pt x="7109" y="84"/>
                    <a:pt x="7109" y="179"/>
                  </a:cubicBezTo>
                  <a:cubicBezTo>
                    <a:pt x="7109" y="286"/>
                    <a:pt x="7180" y="358"/>
                    <a:pt x="7287" y="358"/>
                  </a:cubicBezTo>
                  <a:lnTo>
                    <a:pt x="7621" y="358"/>
                  </a:lnTo>
                  <a:lnTo>
                    <a:pt x="7621" y="1251"/>
                  </a:lnTo>
                  <a:cubicBezTo>
                    <a:pt x="7180" y="1489"/>
                    <a:pt x="6847" y="1941"/>
                    <a:pt x="6811" y="2477"/>
                  </a:cubicBezTo>
                  <a:lnTo>
                    <a:pt x="346" y="2477"/>
                  </a:lnTo>
                  <a:lnTo>
                    <a:pt x="346" y="358"/>
                  </a:lnTo>
                  <a:lnTo>
                    <a:pt x="6716" y="358"/>
                  </a:lnTo>
                  <a:cubicBezTo>
                    <a:pt x="6811" y="358"/>
                    <a:pt x="6894" y="286"/>
                    <a:pt x="6894" y="179"/>
                  </a:cubicBezTo>
                  <a:cubicBezTo>
                    <a:pt x="6894" y="96"/>
                    <a:pt x="6823" y="1"/>
                    <a:pt x="6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3" name="Google Shape;13143;p68"/>
            <p:cNvSpPr/>
            <p:nvPr/>
          </p:nvSpPr>
          <p:spPr>
            <a:xfrm>
              <a:off x="3238462" y="3380005"/>
              <a:ext cx="49305" cy="47427"/>
            </a:xfrm>
            <a:custGeom>
              <a:rect b="b" l="l" r="r" t="t"/>
              <a:pathLst>
                <a:path extrusionOk="0" h="1490" w="1549">
                  <a:moveTo>
                    <a:pt x="179" y="1"/>
                  </a:moveTo>
                  <a:cubicBezTo>
                    <a:pt x="84" y="1"/>
                    <a:pt x="1" y="72"/>
                    <a:pt x="1" y="180"/>
                  </a:cubicBezTo>
                  <a:lnTo>
                    <a:pt x="1" y="1311"/>
                  </a:lnTo>
                  <a:cubicBezTo>
                    <a:pt x="1" y="1394"/>
                    <a:pt x="72" y="1489"/>
                    <a:pt x="179" y="1489"/>
                  </a:cubicBezTo>
                  <a:lnTo>
                    <a:pt x="1370" y="1489"/>
                  </a:lnTo>
                  <a:cubicBezTo>
                    <a:pt x="1453" y="1489"/>
                    <a:pt x="1549" y="1418"/>
                    <a:pt x="1549" y="1311"/>
                  </a:cubicBezTo>
                  <a:lnTo>
                    <a:pt x="1549" y="1001"/>
                  </a:lnTo>
                  <a:cubicBezTo>
                    <a:pt x="1549" y="906"/>
                    <a:pt x="1477" y="811"/>
                    <a:pt x="1370" y="811"/>
                  </a:cubicBezTo>
                  <a:cubicBezTo>
                    <a:pt x="1275" y="811"/>
                    <a:pt x="1191" y="894"/>
                    <a:pt x="1191" y="1001"/>
                  </a:cubicBezTo>
                  <a:lnTo>
                    <a:pt x="1191" y="1132"/>
                  </a:lnTo>
                  <a:lnTo>
                    <a:pt x="334" y="1132"/>
                  </a:lnTo>
                  <a:lnTo>
                    <a:pt x="334" y="346"/>
                  </a:lnTo>
                  <a:lnTo>
                    <a:pt x="1037" y="346"/>
                  </a:lnTo>
                  <a:lnTo>
                    <a:pt x="1037" y="358"/>
                  </a:lnTo>
                  <a:cubicBezTo>
                    <a:pt x="1132" y="358"/>
                    <a:pt x="1215" y="287"/>
                    <a:pt x="1215" y="180"/>
                  </a:cubicBezTo>
                  <a:cubicBezTo>
                    <a:pt x="1215" y="84"/>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4" name="Google Shape;13144;p68"/>
            <p:cNvSpPr/>
            <p:nvPr/>
          </p:nvSpPr>
          <p:spPr>
            <a:xfrm>
              <a:off x="3251353" y="3380482"/>
              <a:ext cx="43607" cy="34058"/>
            </a:xfrm>
            <a:custGeom>
              <a:rect b="b" l="l" r="r" t="t"/>
              <a:pathLst>
                <a:path extrusionOk="0" h="1070" w="1370">
                  <a:moveTo>
                    <a:pt x="1163" y="1"/>
                  </a:moveTo>
                  <a:cubicBezTo>
                    <a:pt x="1120" y="1"/>
                    <a:pt x="1078" y="16"/>
                    <a:pt x="1048" y="45"/>
                  </a:cubicBezTo>
                  <a:lnTo>
                    <a:pt x="489" y="653"/>
                  </a:lnTo>
                  <a:lnTo>
                    <a:pt x="310" y="462"/>
                  </a:lnTo>
                  <a:cubicBezTo>
                    <a:pt x="279" y="425"/>
                    <a:pt x="232" y="407"/>
                    <a:pt x="185" y="407"/>
                  </a:cubicBezTo>
                  <a:cubicBezTo>
                    <a:pt x="142" y="407"/>
                    <a:pt x="100" y="422"/>
                    <a:pt x="72" y="450"/>
                  </a:cubicBezTo>
                  <a:cubicBezTo>
                    <a:pt x="1" y="510"/>
                    <a:pt x="1" y="629"/>
                    <a:pt x="60" y="688"/>
                  </a:cubicBezTo>
                  <a:lnTo>
                    <a:pt x="358" y="1010"/>
                  </a:lnTo>
                  <a:cubicBezTo>
                    <a:pt x="382" y="1046"/>
                    <a:pt x="429" y="1069"/>
                    <a:pt x="477" y="1069"/>
                  </a:cubicBezTo>
                  <a:cubicBezTo>
                    <a:pt x="513" y="1069"/>
                    <a:pt x="560" y="1058"/>
                    <a:pt x="584" y="1010"/>
                  </a:cubicBezTo>
                  <a:lnTo>
                    <a:pt x="1286" y="272"/>
                  </a:lnTo>
                  <a:cubicBezTo>
                    <a:pt x="1370" y="224"/>
                    <a:pt x="1370" y="117"/>
                    <a:pt x="1286" y="45"/>
                  </a:cubicBezTo>
                  <a:cubicBezTo>
                    <a:pt x="1251" y="16"/>
                    <a:pt x="1206" y="1"/>
                    <a:pt x="11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5" name="Google Shape;13145;p68"/>
            <p:cNvSpPr/>
            <p:nvPr/>
          </p:nvSpPr>
          <p:spPr>
            <a:xfrm>
              <a:off x="3238462" y="3479314"/>
              <a:ext cx="49305" cy="47395"/>
            </a:xfrm>
            <a:custGeom>
              <a:rect b="b" l="l" r="r" t="t"/>
              <a:pathLst>
                <a:path extrusionOk="0" h="1489" w="1549">
                  <a:moveTo>
                    <a:pt x="179" y="0"/>
                  </a:moveTo>
                  <a:cubicBezTo>
                    <a:pt x="84" y="0"/>
                    <a:pt x="1" y="84"/>
                    <a:pt x="1" y="179"/>
                  </a:cubicBezTo>
                  <a:lnTo>
                    <a:pt x="1" y="1310"/>
                  </a:lnTo>
                  <a:cubicBezTo>
                    <a:pt x="1" y="1405"/>
                    <a:pt x="72" y="1489"/>
                    <a:pt x="179" y="1489"/>
                  </a:cubicBezTo>
                  <a:lnTo>
                    <a:pt x="1370" y="1489"/>
                  </a:lnTo>
                  <a:cubicBezTo>
                    <a:pt x="1453" y="1489"/>
                    <a:pt x="1549" y="1417"/>
                    <a:pt x="1549" y="1310"/>
                  </a:cubicBezTo>
                  <a:lnTo>
                    <a:pt x="1549" y="1001"/>
                  </a:lnTo>
                  <a:cubicBezTo>
                    <a:pt x="1549" y="917"/>
                    <a:pt x="1477" y="822"/>
                    <a:pt x="1370" y="822"/>
                  </a:cubicBezTo>
                  <a:cubicBezTo>
                    <a:pt x="1275" y="822"/>
                    <a:pt x="1191" y="893"/>
                    <a:pt x="1191" y="1001"/>
                  </a:cubicBezTo>
                  <a:lnTo>
                    <a:pt x="1191" y="1131"/>
                  </a:lnTo>
                  <a:lnTo>
                    <a:pt x="334" y="1131"/>
                  </a:lnTo>
                  <a:lnTo>
                    <a:pt x="334" y="346"/>
                  </a:lnTo>
                  <a:lnTo>
                    <a:pt x="1037" y="358"/>
                  </a:lnTo>
                  <a:cubicBezTo>
                    <a:pt x="1132" y="358"/>
                    <a:pt x="1215" y="286"/>
                    <a:pt x="1215" y="179"/>
                  </a:cubicBezTo>
                  <a:cubicBezTo>
                    <a:pt x="1215" y="96"/>
                    <a:pt x="1144" y="0"/>
                    <a:pt x="10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6" name="Google Shape;13146;p68"/>
            <p:cNvSpPr/>
            <p:nvPr/>
          </p:nvSpPr>
          <p:spPr>
            <a:xfrm>
              <a:off x="3251353" y="3479792"/>
              <a:ext cx="43607" cy="34408"/>
            </a:xfrm>
            <a:custGeom>
              <a:rect b="b" l="l" r="r" t="t"/>
              <a:pathLst>
                <a:path extrusionOk="0" h="1081" w="1370">
                  <a:moveTo>
                    <a:pt x="1163" y="0"/>
                  </a:moveTo>
                  <a:cubicBezTo>
                    <a:pt x="1120" y="0"/>
                    <a:pt x="1078" y="15"/>
                    <a:pt x="1048" y="45"/>
                  </a:cubicBezTo>
                  <a:lnTo>
                    <a:pt x="489" y="664"/>
                  </a:lnTo>
                  <a:lnTo>
                    <a:pt x="310" y="462"/>
                  </a:lnTo>
                  <a:cubicBezTo>
                    <a:pt x="279" y="424"/>
                    <a:pt x="232" y="406"/>
                    <a:pt x="185" y="406"/>
                  </a:cubicBezTo>
                  <a:cubicBezTo>
                    <a:pt x="142" y="406"/>
                    <a:pt x="100" y="421"/>
                    <a:pt x="72" y="450"/>
                  </a:cubicBezTo>
                  <a:cubicBezTo>
                    <a:pt x="1" y="509"/>
                    <a:pt x="1" y="628"/>
                    <a:pt x="60" y="688"/>
                  </a:cubicBezTo>
                  <a:lnTo>
                    <a:pt x="358" y="1021"/>
                  </a:lnTo>
                  <a:cubicBezTo>
                    <a:pt x="382" y="1045"/>
                    <a:pt x="429" y="1081"/>
                    <a:pt x="477" y="1081"/>
                  </a:cubicBezTo>
                  <a:cubicBezTo>
                    <a:pt x="513" y="1081"/>
                    <a:pt x="560" y="1057"/>
                    <a:pt x="584" y="1021"/>
                  </a:cubicBezTo>
                  <a:lnTo>
                    <a:pt x="1286" y="271"/>
                  </a:lnTo>
                  <a:cubicBezTo>
                    <a:pt x="1370" y="212"/>
                    <a:pt x="1370" y="104"/>
                    <a:pt x="1286" y="45"/>
                  </a:cubicBezTo>
                  <a:cubicBezTo>
                    <a:pt x="1251" y="15"/>
                    <a:pt x="1206"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7" name="Google Shape;13147;p68"/>
            <p:cNvSpPr/>
            <p:nvPr/>
          </p:nvSpPr>
          <p:spPr>
            <a:xfrm>
              <a:off x="3238462" y="3578210"/>
              <a:ext cx="49305" cy="47809"/>
            </a:xfrm>
            <a:custGeom>
              <a:rect b="b" l="l" r="r" t="t"/>
              <a:pathLst>
                <a:path extrusionOk="0" h="1502" w="1549">
                  <a:moveTo>
                    <a:pt x="179" y="1"/>
                  </a:moveTo>
                  <a:cubicBezTo>
                    <a:pt x="84" y="1"/>
                    <a:pt x="1" y="84"/>
                    <a:pt x="1" y="191"/>
                  </a:cubicBezTo>
                  <a:lnTo>
                    <a:pt x="1" y="1323"/>
                  </a:lnTo>
                  <a:cubicBezTo>
                    <a:pt x="1" y="1406"/>
                    <a:pt x="72" y="1501"/>
                    <a:pt x="179" y="1501"/>
                  </a:cubicBezTo>
                  <a:lnTo>
                    <a:pt x="1370" y="1501"/>
                  </a:lnTo>
                  <a:cubicBezTo>
                    <a:pt x="1453" y="1501"/>
                    <a:pt x="1549" y="1418"/>
                    <a:pt x="1549" y="1323"/>
                  </a:cubicBezTo>
                  <a:lnTo>
                    <a:pt x="1549" y="1001"/>
                  </a:lnTo>
                  <a:cubicBezTo>
                    <a:pt x="1537" y="930"/>
                    <a:pt x="1453" y="858"/>
                    <a:pt x="1370" y="858"/>
                  </a:cubicBezTo>
                  <a:cubicBezTo>
                    <a:pt x="1275" y="858"/>
                    <a:pt x="1191" y="930"/>
                    <a:pt x="1191" y="1037"/>
                  </a:cubicBezTo>
                  <a:lnTo>
                    <a:pt x="1191" y="1168"/>
                  </a:lnTo>
                  <a:lnTo>
                    <a:pt x="334" y="1168"/>
                  </a:lnTo>
                  <a:lnTo>
                    <a:pt x="334" y="370"/>
                  </a:lnTo>
                  <a:lnTo>
                    <a:pt x="1037" y="370"/>
                  </a:lnTo>
                  <a:cubicBezTo>
                    <a:pt x="1132" y="370"/>
                    <a:pt x="1215" y="287"/>
                    <a:pt x="1215" y="191"/>
                  </a:cubicBezTo>
                  <a:cubicBezTo>
                    <a:pt x="1215" y="96"/>
                    <a:pt x="1144" y="1"/>
                    <a:pt x="1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8" name="Google Shape;13148;p68"/>
            <p:cNvSpPr/>
            <p:nvPr/>
          </p:nvSpPr>
          <p:spPr>
            <a:xfrm>
              <a:off x="3251353" y="3579133"/>
              <a:ext cx="42843" cy="34376"/>
            </a:xfrm>
            <a:custGeom>
              <a:rect b="b" l="l" r="r" t="t"/>
              <a:pathLst>
                <a:path extrusionOk="0" h="1080" w="1346">
                  <a:moveTo>
                    <a:pt x="1169" y="0"/>
                  </a:moveTo>
                  <a:cubicBezTo>
                    <a:pt x="1124" y="0"/>
                    <a:pt x="1079" y="18"/>
                    <a:pt x="1048" y="55"/>
                  </a:cubicBezTo>
                  <a:lnTo>
                    <a:pt x="489" y="662"/>
                  </a:lnTo>
                  <a:lnTo>
                    <a:pt x="310" y="472"/>
                  </a:lnTo>
                  <a:cubicBezTo>
                    <a:pt x="279" y="435"/>
                    <a:pt x="232" y="417"/>
                    <a:pt x="185" y="417"/>
                  </a:cubicBezTo>
                  <a:cubicBezTo>
                    <a:pt x="142" y="417"/>
                    <a:pt x="100" y="432"/>
                    <a:pt x="72" y="460"/>
                  </a:cubicBezTo>
                  <a:cubicBezTo>
                    <a:pt x="1" y="520"/>
                    <a:pt x="1" y="639"/>
                    <a:pt x="60" y="698"/>
                  </a:cubicBezTo>
                  <a:lnTo>
                    <a:pt x="358" y="1020"/>
                  </a:lnTo>
                  <a:cubicBezTo>
                    <a:pt x="382" y="1055"/>
                    <a:pt x="429" y="1079"/>
                    <a:pt x="477" y="1079"/>
                  </a:cubicBezTo>
                  <a:cubicBezTo>
                    <a:pt x="513" y="1079"/>
                    <a:pt x="560" y="1067"/>
                    <a:pt x="584" y="1020"/>
                  </a:cubicBezTo>
                  <a:lnTo>
                    <a:pt x="1286" y="281"/>
                  </a:lnTo>
                  <a:cubicBezTo>
                    <a:pt x="1346" y="198"/>
                    <a:pt x="1346" y="103"/>
                    <a:pt x="1286" y="43"/>
                  </a:cubicBezTo>
                  <a:cubicBezTo>
                    <a:pt x="1252" y="15"/>
                    <a:pt x="1210" y="0"/>
                    <a:pt x="11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49" name="Google Shape;13149;p68"/>
            <p:cNvSpPr/>
            <p:nvPr/>
          </p:nvSpPr>
          <p:spPr>
            <a:xfrm>
              <a:off x="3215736" y="3359188"/>
              <a:ext cx="253558" cy="89442"/>
            </a:xfrm>
            <a:custGeom>
              <a:rect b="b" l="l" r="r" t="t"/>
              <a:pathLst>
                <a:path extrusionOk="0" h="2810" w="7966">
                  <a:moveTo>
                    <a:pt x="179" y="0"/>
                  </a:moveTo>
                  <a:cubicBezTo>
                    <a:pt x="84" y="0"/>
                    <a:pt x="0" y="72"/>
                    <a:pt x="0" y="179"/>
                  </a:cubicBezTo>
                  <a:lnTo>
                    <a:pt x="0" y="2631"/>
                  </a:lnTo>
                  <a:cubicBezTo>
                    <a:pt x="0" y="2739"/>
                    <a:pt x="72" y="2810"/>
                    <a:pt x="167" y="2810"/>
                  </a:cubicBezTo>
                  <a:lnTo>
                    <a:pt x="7787" y="2810"/>
                  </a:lnTo>
                  <a:cubicBezTo>
                    <a:pt x="7870" y="2810"/>
                    <a:pt x="7966" y="2739"/>
                    <a:pt x="7966" y="2631"/>
                  </a:cubicBezTo>
                  <a:lnTo>
                    <a:pt x="7966" y="179"/>
                  </a:lnTo>
                  <a:cubicBezTo>
                    <a:pt x="7966" y="83"/>
                    <a:pt x="7882" y="0"/>
                    <a:pt x="7787" y="0"/>
                  </a:cubicBezTo>
                  <a:lnTo>
                    <a:pt x="7275" y="0"/>
                  </a:lnTo>
                  <a:cubicBezTo>
                    <a:pt x="7192" y="0"/>
                    <a:pt x="7097" y="72"/>
                    <a:pt x="7097" y="179"/>
                  </a:cubicBezTo>
                  <a:cubicBezTo>
                    <a:pt x="7097" y="262"/>
                    <a:pt x="7168" y="357"/>
                    <a:pt x="7275" y="357"/>
                  </a:cubicBezTo>
                  <a:lnTo>
                    <a:pt x="7620" y="357"/>
                  </a:lnTo>
                  <a:lnTo>
                    <a:pt x="7620" y="2465"/>
                  </a:lnTo>
                  <a:lnTo>
                    <a:pt x="346" y="2465"/>
                  </a:lnTo>
                  <a:lnTo>
                    <a:pt x="346" y="357"/>
                  </a:lnTo>
                  <a:lnTo>
                    <a:pt x="6716" y="357"/>
                  </a:lnTo>
                  <a:cubicBezTo>
                    <a:pt x="6799" y="357"/>
                    <a:pt x="6894" y="286"/>
                    <a:pt x="6894" y="179"/>
                  </a:cubicBezTo>
                  <a:cubicBezTo>
                    <a:pt x="6894" y="83"/>
                    <a:pt x="6811" y="0"/>
                    <a:pt x="67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50" name="Google Shape;13150;p68"/>
          <p:cNvGrpSpPr/>
          <p:nvPr/>
        </p:nvGrpSpPr>
        <p:grpSpPr>
          <a:xfrm>
            <a:off x="4629306" y="3409193"/>
            <a:ext cx="367255" cy="244486"/>
            <a:chOff x="4629306" y="3409193"/>
            <a:chExt cx="367255" cy="244486"/>
          </a:xfrm>
        </p:grpSpPr>
        <p:sp>
          <p:nvSpPr>
            <p:cNvPr id="13151" name="Google Shape;13151;p68"/>
            <p:cNvSpPr/>
            <p:nvPr/>
          </p:nvSpPr>
          <p:spPr>
            <a:xfrm>
              <a:off x="4629306" y="3409193"/>
              <a:ext cx="367255" cy="244486"/>
            </a:xfrm>
            <a:custGeom>
              <a:rect b="b" l="l" r="r" t="t"/>
              <a:pathLst>
                <a:path extrusionOk="0" h="7681" w="11538">
                  <a:moveTo>
                    <a:pt x="10966" y="358"/>
                  </a:moveTo>
                  <a:cubicBezTo>
                    <a:pt x="11085" y="358"/>
                    <a:pt x="11181" y="453"/>
                    <a:pt x="11181" y="572"/>
                  </a:cubicBezTo>
                  <a:lnTo>
                    <a:pt x="11181" y="7121"/>
                  </a:lnTo>
                  <a:cubicBezTo>
                    <a:pt x="11181" y="7240"/>
                    <a:pt x="11085" y="7323"/>
                    <a:pt x="10966" y="7323"/>
                  </a:cubicBezTo>
                  <a:lnTo>
                    <a:pt x="560" y="7323"/>
                  </a:lnTo>
                  <a:cubicBezTo>
                    <a:pt x="441" y="7323"/>
                    <a:pt x="358" y="7240"/>
                    <a:pt x="358" y="7121"/>
                  </a:cubicBezTo>
                  <a:lnTo>
                    <a:pt x="358" y="572"/>
                  </a:lnTo>
                  <a:cubicBezTo>
                    <a:pt x="358" y="453"/>
                    <a:pt x="441" y="358"/>
                    <a:pt x="560" y="358"/>
                  </a:cubicBezTo>
                  <a:close/>
                  <a:moveTo>
                    <a:pt x="560" y="1"/>
                  </a:moveTo>
                  <a:cubicBezTo>
                    <a:pt x="251" y="1"/>
                    <a:pt x="1" y="263"/>
                    <a:pt x="1" y="572"/>
                  </a:cubicBezTo>
                  <a:lnTo>
                    <a:pt x="1" y="7121"/>
                  </a:lnTo>
                  <a:cubicBezTo>
                    <a:pt x="1" y="7430"/>
                    <a:pt x="251" y="7680"/>
                    <a:pt x="560" y="7680"/>
                  </a:cubicBezTo>
                  <a:lnTo>
                    <a:pt x="10966" y="7680"/>
                  </a:lnTo>
                  <a:cubicBezTo>
                    <a:pt x="11276" y="7680"/>
                    <a:pt x="11526" y="7430"/>
                    <a:pt x="11526" y="7121"/>
                  </a:cubicBezTo>
                  <a:lnTo>
                    <a:pt x="11526" y="572"/>
                  </a:lnTo>
                  <a:cubicBezTo>
                    <a:pt x="11538" y="263"/>
                    <a:pt x="11276" y="1"/>
                    <a:pt x="109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2" name="Google Shape;13152;p68"/>
            <p:cNvSpPr/>
            <p:nvPr/>
          </p:nvSpPr>
          <p:spPr>
            <a:xfrm>
              <a:off x="4665688" y="3433447"/>
              <a:ext cx="294109" cy="195595"/>
            </a:xfrm>
            <a:custGeom>
              <a:rect b="b" l="l" r="r" t="t"/>
              <a:pathLst>
                <a:path extrusionOk="0" h="6145" w="9240">
                  <a:moveTo>
                    <a:pt x="8871" y="370"/>
                  </a:moveTo>
                  <a:lnTo>
                    <a:pt x="8871" y="5787"/>
                  </a:lnTo>
                  <a:lnTo>
                    <a:pt x="370" y="5787"/>
                  </a:lnTo>
                  <a:lnTo>
                    <a:pt x="370" y="370"/>
                  </a:lnTo>
                  <a:close/>
                  <a:moveTo>
                    <a:pt x="179" y="1"/>
                  </a:moveTo>
                  <a:cubicBezTo>
                    <a:pt x="72" y="1"/>
                    <a:pt x="1" y="72"/>
                    <a:pt x="1" y="179"/>
                  </a:cubicBezTo>
                  <a:lnTo>
                    <a:pt x="1" y="5966"/>
                  </a:lnTo>
                  <a:cubicBezTo>
                    <a:pt x="1" y="6073"/>
                    <a:pt x="72" y="6144"/>
                    <a:pt x="179" y="6144"/>
                  </a:cubicBezTo>
                  <a:lnTo>
                    <a:pt x="9049" y="6144"/>
                  </a:lnTo>
                  <a:cubicBezTo>
                    <a:pt x="9157" y="6144"/>
                    <a:pt x="9228" y="6073"/>
                    <a:pt x="9228" y="5966"/>
                  </a:cubicBezTo>
                  <a:lnTo>
                    <a:pt x="9228" y="179"/>
                  </a:lnTo>
                  <a:cubicBezTo>
                    <a:pt x="9240" y="96"/>
                    <a:pt x="9157" y="1"/>
                    <a:pt x="90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3" name="Google Shape;13153;p68"/>
            <p:cNvSpPr/>
            <p:nvPr/>
          </p:nvSpPr>
          <p:spPr>
            <a:xfrm>
              <a:off x="4647895" y="3519866"/>
              <a:ext cx="11395" cy="23522"/>
            </a:xfrm>
            <a:custGeom>
              <a:rect b="b" l="l" r="r" t="t"/>
              <a:pathLst>
                <a:path extrusionOk="0" h="739" w="358">
                  <a:moveTo>
                    <a:pt x="179" y="0"/>
                  </a:moveTo>
                  <a:cubicBezTo>
                    <a:pt x="72" y="0"/>
                    <a:pt x="0" y="72"/>
                    <a:pt x="0" y="179"/>
                  </a:cubicBezTo>
                  <a:lnTo>
                    <a:pt x="0" y="560"/>
                  </a:lnTo>
                  <a:cubicBezTo>
                    <a:pt x="0" y="667"/>
                    <a:pt x="72" y="739"/>
                    <a:pt x="179" y="739"/>
                  </a:cubicBezTo>
                  <a:cubicBezTo>
                    <a:pt x="274" y="739"/>
                    <a:pt x="357" y="667"/>
                    <a:pt x="357" y="560"/>
                  </a:cubicBezTo>
                  <a:lnTo>
                    <a:pt x="357" y="179"/>
                  </a:lnTo>
                  <a:cubicBezTo>
                    <a:pt x="357" y="72"/>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4" name="Google Shape;13154;p68"/>
            <p:cNvSpPr/>
            <p:nvPr/>
          </p:nvSpPr>
          <p:spPr>
            <a:xfrm>
              <a:off x="4966609" y="3513404"/>
              <a:ext cx="11395" cy="36063"/>
            </a:xfrm>
            <a:custGeom>
              <a:rect b="b" l="l" r="r" t="t"/>
              <a:pathLst>
                <a:path extrusionOk="0" h="1133" w="358">
                  <a:moveTo>
                    <a:pt x="179" y="1"/>
                  </a:moveTo>
                  <a:cubicBezTo>
                    <a:pt x="72" y="1"/>
                    <a:pt x="0" y="84"/>
                    <a:pt x="0" y="180"/>
                  </a:cubicBezTo>
                  <a:lnTo>
                    <a:pt x="0" y="953"/>
                  </a:lnTo>
                  <a:cubicBezTo>
                    <a:pt x="0" y="1061"/>
                    <a:pt x="72" y="1132"/>
                    <a:pt x="179" y="1132"/>
                  </a:cubicBezTo>
                  <a:cubicBezTo>
                    <a:pt x="286" y="1132"/>
                    <a:pt x="357" y="1061"/>
                    <a:pt x="357" y="953"/>
                  </a:cubicBezTo>
                  <a:lnTo>
                    <a:pt x="357" y="180"/>
                  </a:lnTo>
                  <a:cubicBezTo>
                    <a:pt x="357" y="84"/>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5" name="Google Shape;13155;p68"/>
            <p:cNvSpPr/>
            <p:nvPr/>
          </p:nvSpPr>
          <p:spPr>
            <a:xfrm>
              <a:off x="4966609" y="3433447"/>
              <a:ext cx="11777" cy="11395"/>
            </a:xfrm>
            <a:custGeom>
              <a:rect b="b" l="l" r="r" t="t"/>
              <a:pathLst>
                <a:path extrusionOk="0" h="358" w="370">
                  <a:moveTo>
                    <a:pt x="179" y="1"/>
                  </a:moveTo>
                  <a:cubicBezTo>
                    <a:pt x="72" y="1"/>
                    <a:pt x="0" y="72"/>
                    <a:pt x="0" y="179"/>
                  </a:cubicBezTo>
                  <a:cubicBezTo>
                    <a:pt x="0" y="286"/>
                    <a:pt x="84" y="358"/>
                    <a:pt x="179" y="358"/>
                  </a:cubicBezTo>
                  <a:cubicBezTo>
                    <a:pt x="286" y="358"/>
                    <a:pt x="357" y="286"/>
                    <a:pt x="357" y="179"/>
                  </a:cubicBezTo>
                  <a:cubicBezTo>
                    <a:pt x="369"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6" name="Google Shape;13156;p68"/>
            <p:cNvSpPr/>
            <p:nvPr/>
          </p:nvSpPr>
          <p:spPr>
            <a:xfrm>
              <a:off x="4647895" y="3488799"/>
              <a:ext cx="11395" cy="17825"/>
            </a:xfrm>
            <a:custGeom>
              <a:rect b="b" l="l" r="r" t="t"/>
              <a:pathLst>
                <a:path extrusionOk="0" h="560" w="358">
                  <a:moveTo>
                    <a:pt x="179" y="0"/>
                  </a:moveTo>
                  <a:cubicBezTo>
                    <a:pt x="72" y="0"/>
                    <a:pt x="0" y="83"/>
                    <a:pt x="0" y="179"/>
                  </a:cubicBezTo>
                  <a:lnTo>
                    <a:pt x="0" y="381"/>
                  </a:lnTo>
                  <a:cubicBezTo>
                    <a:pt x="0" y="476"/>
                    <a:pt x="72" y="560"/>
                    <a:pt x="179" y="560"/>
                  </a:cubicBezTo>
                  <a:cubicBezTo>
                    <a:pt x="274" y="560"/>
                    <a:pt x="357" y="476"/>
                    <a:pt x="357" y="381"/>
                  </a:cubicBezTo>
                  <a:lnTo>
                    <a:pt x="357" y="179"/>
                  </a:lnTo>
                  <a:cubicBezTo>
                    <a:pt x="357" y="83"/>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7" name="Google Shape;13157;p68"/>
            <p:cNvSpPr/>
            <p:nvPr/>
          </p:nvSpPr>
          <p:spPr>
            <a:xfrm>
              <a:off x="4647895" y="3556247"/>
              <a:ext cx="11395" cy="17475"/>
            </a:xfrm>
            <a:custGeom>
              <a:rect b="b" l="l" r="r" t="t"/>
              <a:pathLst>
                <a:path extrusionOk="0" h="549" w="358">
                  <a:moveTo>
                    <a:pt x="179" y="0"/>
                  </a:moveTo>
                  <a:cubicBezTo>
                    <a:pt x="72" y="0"/>
                    <a:pt x="0" y="72"/>
                    <a:pt x="0" y="179"/>
                  </a:cubicBezTo>
                  <a:lnTo>
                    <a:pt x="0" y="369"/>
                  </a:lnTo>
                  <a:cubicBezTo>
                    <a:pt x="0" y="477"/>
                    <a:pt x="72" y="548"/>
                    <a:pt x="179" y="548"/>
                  </a:cubicBezTo>
                  <a:cubicBezTo>
                    <a:pt x="274" y="548"/>
                    <a:pt x="357" y="477"/>
                    <a:pt x="357" y="369"/>
                  </a:cubicBezTo>
                  <a:lnTo>
                    <a:pt x="357" y="179"/>
                  </a:ln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8" name="Google Shape;13158;p68"/>
            <p:cNvSpPr/>
            <p:nvPr/>
          </p:nvSpPr>
          <p:spPr>
            <a:xfrm>
              <a:off x="4690324" y="3574804"/>
              <a:ext cx="244486" cy="36032"/>
            </a:xfrm>
            <a:custGeom>
              <a:rect b="b" l="l" r="r" t="t"/>
              <a:pathLst>
                <a:path extrusionOk="0" h="1132" w="7681">
                  <a:moveTo>
                    <a:pt x="1727" y="358"/>
                  </a:moveTo>
                  <a:cubicBezTo>
                    <a:pt x="1846" y="358"/>
                    <a:pt x="1941" y="441"/>
                    <a:pt x="1941" y="560"/>
                  </a:cubicBezTo>
                  <a:cubicBezTo>
                    <a:pt x="1941" y="679"/>
                    <a:pt x="1846" y="775"/>
                    <a:pt x="1727" y="775"/>
                  </a:cubicBezTo>
                  <a:cubicBezTo>
                    <a:pt x="1608" y="775"/>
                    <a:pt x="1525" y="679"/>
                    <a:pt x="1525" y="560"/>
                  </a:cubicBezTo>
                  <a:cubicBezTo>
                    <a:pt x="1525" y="441"/>
                    <a:pt x="1608" y="358"/>
                    <a:pt x="1727" y="358"/>
                  </a:cubicBezTo>
                  <a:close/>
                  <a:moveTo>
                    <a:pt x="1727" y="1"/>
                  </a:moveTo>
                  <a:cubicBezTo>
                    <a:pt x="1477" y="1"/>
                    <a:pt x="1263" y="156"/>
                    <a:pt x="1191" y="382"/>
                  </a:cubicBezTo>
                  <a:lnTo>
                    <a:pt x="179" y="382"/>
                  </a:lnTo>
                  <a:cubicBezTo>
                    <a:pt x="72" y="382"/>
                    <a:pt x="1" y="453"/>
                    <a:pt x="1" y="560"/>
                  </a:cubicBezTo>
                  <a:cubicBezTo>
                    <a:pt x="1" y="668"/>
                    <a:pt x="72" y="739"/>
                    <a:pt x="179" y="739"/>
                  </a:cubicBezTo>
                  <a:lnTo>
                    <a:pt x="1191" y="739"/>
                  </a:lnTo>
                  <a:cubicBezTo>
                    <a:pt x="1263" y="965"/>
                    <a:pt x="1477" y="1132"/>
                    <a:pt x="1727" y="1132"/>
                  </a:cubicBezTo>
                  <a:cubicBezTo>
                    <a:pt x="1977" y="1132"/>
                    <a:pt x="2191" y="965"/>
                    <a:pt x="2263" y="739"/>
                  </a:cubicBezTo>
                  <a:lnTo>
                    <a:pt x="7502" y="739"/>
                  </a:lnTo>
                  <a:cubicBezTo>
                    <a:pt x="7609" y="739"/>
                    <a:pt x="7680" y="668"/>
                    <a:pt x="7680" y="560"/>
                  </a:cubicBezTo>
                  <a:cubicBezTo>
                    <a:pt x="7680" y="453"/>
                    <a:pt x="7609" y="382"/>
                    <a:pt x="7513" y="382"/>
                  </a:cubicBezTo>
                  <a:lnTo>
                    <a:pt x="2263" y="382"/>
                  </a:lnTo>
                  <a:cubicBezTo>
                    <a:pt x="2191" y="156"/>
                    <a:pt x="1977" y="1"/>
                    <a:pt x="1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59" name="Google Shape;13159;p68"/>
            <p:cNvSpPr/>
            <p:nvPr/>
          </p:nvSpPr>
          <p:spPr>
            <a:xfrm>
              <a:off x="4788870" y="3486635"/>
              <a:ext cx="53092" cy="52965"/>
            </a:xfrm>
            <a:custGeom>
              <a:rect b="b" l="l" r="r" t="t"/>
              <a:pathLst>
                <a:path extrusionOk="0" h="1664" w="1668">
                  <a:moveTo>
                    <a:pt x="357" y="354"/>
                  </a:moveTo>
                  <a:lnTo>
                    <a:pt x="1286" y="818"/>
                  </a:lnTo>
                  <a:cubicBezTo>
                    <a:pt x="1298" y="818"/>
                    <a:pt x="1298" y="830"/>
                    <a:pt x="1298" y="842"/>
                  </a:cubicBezTo>
                  <a:lnTo>
                    <a:pt x="369" y="1306"/>
                  </a:lnTo>
                  <a:lnTo>
                    <a:pt x="357" y="1306"/>
                  </a:lnTo>
                  <a:lnTo>
                    <a:pt x="357" y="1294"/>
                  </a:lnTo>
                  <a:lnTo>
                    <a:pt x="357" y="366"/>
                  </a:lnTo>
                  <a:lnTo>
                    <a:pt x="357" y="354"/>
                  </a:lnTo>
                  <a:close/>
                  <a:moveTo>
                    <a:pt x="361" y="1"/>
                  </a:moveTo>
                  <a:cubicBezTo>
                    <a:pt x="297" y="1"/>
                    <a:pt x="235" y="19"/>
                    <a:pt x="179" y="56"/>
                  </a:cubicBezTo>
                  <a:cubicBezTo>
                    <a:pt x="72" y="128"/>
                    <a:pt x="0" y="247"/>
                    <a:pt x="0" y="366"/>
                  </a:cubicBezTo>
                  <a:lnTo>
                    <a:pt x="0" y="1294"/>
                  </a:lnTo>
                  <a:cubicBezTo>
                    <a:pt x="0" y="1425"/>
                    <a:pt x="60" y="1544"/>
                    <a:pt x="179" y="1604"/>
                  </a:cubicBezTo>
                  <a:cubicBezTo>
                    <a:pt x="238" y="1652"/>
                    <a:pt x="310" y="1663"/>
                    <a:pt x="369" y="1663"/>
                  </a:cubicBezTo>
                  <a:cubicBezTo>
                    <a:pt x="429" y="1663"/>
                    <a:pt x="488" y="1652"/>
                    <a:pt x="536" y="1616"/>
                  </a:cubicBezTo>
                  <a:lnTo>
                    <a:pt x="1465" y="1163"/>
                  </a:lnTo>
                  <a:cubicBezTo>
                    <a:pt x="1596" y="1104"/>
                    <a:pt x="1667" y="961"/>
                    <a:pt x="1667" y="830"/>
                  </a:cubicBezTo>
                  <a:cubicBezTo>
                    <a:pt x="1655" y="687"/>
                    <a:pt x="1584" y="568"/>
                    <a:pt x="1465" y="509"/>
                  </a:cubicBezTo>
                  <a:lnTo>
                    <a:pt x="536" y="44"/>
                  </a:lnTo>
                  <a:cubicBezTo>
                    <a:pt x="479" y="16"/>
                    <a:pt x="420" y="1"/>
                    <a:pt x="3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0" name="Google Shape;13160;p68"/>
            <p:cNvSpPr/>
            <p:nvPr/>
          </p:nvSpPr>
          <p:spPr>
            <a:xfrm>
              <a:off x="4745645" y="3458084"/>
              <a:ext cx="134195" cy="109941"/>
            </a:xfrm>
            <a:custGeom>
              <a:rect b="b" l="l" r="r" t="t"/>
              <a:pathLst>
                <a:path extrusionOk="0" h="3454" w="4216">
                  <a:moveTo>
                    <a:pt x="3263" y="358"/>
                  </a:moveTo>
                  <a:cubicBezTo>
                    <a:pt x="3597" y="358"/>
                    <a:pt x="3859" y="632"/>
                    <a:pt x="3859" y="953"/>
                  </a:cubicBezTo>
                  <a:lnTo>
                    <a:pt x="3859" y="2501"/>
                  </a:lnTo>
                  <a:cubicBezTo>
                    <a:pt x="3859" y="2834"/>
                    <a:pt x="3597" y="3096"/>
                    <a:pt x="3263" y="3096"/>
                  </a:cubicBezTo>
                  <a:lnTo>
                    <a:pt x="953" y="3096"/>
                  </a:lnTo>
                  <a:cubicBezTo>
                    <a:pt x="632" y="3096"/>
                    <a:pt x="358" y="2834"/>
                    <a:pt x="358" y="2501"/>
                  </a:cubicBezTo>
                  <a:lnTo>
                    <a:pt x="358" y="953"/>
                  </a:lnTo>
                  <a:cubicBezTo>
                    <a:pt x="358" y="632"/>
                    <a:pt x="632" y="358"/>
                    <a:pt x="953" y="358"/>
                  </a:cubicBezTo>
                  <a:close/>
                  <a:moveTo>
                    <a:pt x="953" y="1"/>
                  </a:moveTo>
                  <a:cubicBezTo>
                    <a:pt x="441" y="1"/>
                    <a:pt x="1" y="429"/>
                    <a:pt x="1" y="953"/>
                  </a:cubicBezTo>
                  <a:lnTo>
                    <a:pt x="1" y="2501"/>
                  </a:lnTo>
                  <a:cubicBezTo>
                    <a:pt x="1" y="3025"/>
                    <a:pt x="441" y="3453"/>
                    <a:pt x="953" y="3453"/>
                  </a:cubicBezTo>
                  <a:lnTo>
                    <a:pt x="3263" y="3453"/>
                  </a:lnTo>
                  <a:cubicBezTo>
                    <a:pt x="3787" y="3453"/>
                    <a:pt x="4216" y="3025"/>
                    <a:pt x="4216" y="2501"/>
                  </a:cubicBezTo>
                  <a:lnTo>
                    <a:pt x="4216" y="953"/>
                  </a:lnTo>
                  <a:cubicBezTo>
                    <a:pt x="4216" y="429"/>
                    <a:pt x="3799" y="1"/>
                    <a:pt x="326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61" name="Google Shape;13161;p68"/>
          <p:cNvGrpSpPr/>
          <p:nvPr/>
        </p:nvGrpSpPr>
        <p:grpSpPr>
          <a:xfrm>
            <a:off x="4193490" y="3350084"/>
            <a:ext cx="289939" cy="334661"/>
            <a:chOff x="4193490" y="3350084"/>
            <a:chExt cx="289939" cy="334661"/>
          </a:xfrm>
        </p:grpSpPr>
        <p:sp>
          <p:nvSpPr>
            <p:cNvPr id="13162" name="Google Shape;13162;p68"/>
            <p:cNvSpPr/>
            <p:nvPr/>
          </p:nvSpPr>
          <p:spPr>
            <a:xfrm>
              <a:off x="4193490" y="3350084"/>
              <a:ext cx="246364" cy="150110"/>
            </a:xfrm>
            <a:custGeom>
              <a:rect b="b" l="l" r="r" t="t"/>
              <a:pathLst>
                <a:path extrusionOk="0" h="4716" w="7740">
                  <a:moveTo>
                    <a:pt x="4382" y="298"/>
                  </a:moveTo>
                  <a:lnTo>
                    <a:pt x="4299" y="1048"/>
                  </a:lnTo>
                  <a:lnTo>
                    <a:pt x="3668" y="1048"/>
                  </a:lnTo>
                  <a:lnTo>
                    <a:pt x="3620" y="524"/>
                  </a:lnTo>
                  <a:lnTo>
                    <a:pt x="3584" y="298"/>
                  </a:lnTo>
                  <a:close/>
                  <a:moveTo>
                    <a:pt x="6013" y="929"/>
                  </a:moveTo>
                  <a:lnTo>
                    <a:pt x="7204" y="2120"/>
                  </a:lnTo>
                  <a:lnTo>
                    <a:pt x="6025" y="2096"/>
                  </a:lnTo>
                  <a:lnTo>
                    <a:pt x="6013" y="929"/>
                  </a:lnTo>
                  <a:close/>
                  <a:moveTo>
                    <a:pt x="3406" y="0"/>
                  </a:moveTo>
                  <a:cubicBezTo>
                    <a:pt x="3358" y="0"/>
                    <a:pt x="3322" y="12"/>
                    <a:pt x="3287" y="48"/>
                  </a:cubicBezTo>
                  <a:cubicBezTo>
                    <a:pt x="3263" y="72"/>
                    <a:pt x="3239" y="119"/>
                    <a:pt x="3239" y="167"/>
                  </a:cubicBezTo>
                  <a:lnTo>
                    <a:pt x="3275" y="393"/>
                  </a:lnTo>
                  <a:lnTo>
                    <a:pt x="143" y="393"/>
                  </a:lnTo>
                  <a:cubicBezTo>
                    <a:pt x="60" y="393"/>
                    <a:pt x="1" y="465"/>
                    <a:pt x="1" y="536"/>
                  </a:cubicBezTo>
                  <a:lnTo>
                    <a:pt x="1" y="1191"/>
                  </a:lnTo>
                  <a:cubicBezTo>
                    <a:pt x="1" y="1286"/>
                    <a:pt x="72" y="1346"/>
                    <a:pt x="143" y="1346"/>
                  </a:cubicBezTo>
                  <a:cubicBezTo>
                    <a:pt x="239" y="1346"/>
                    <a:pt x="298" y="1262"/>
                    <a:pt x="298" y="1191"/>
                  </a:cubicBezTo>
                  <a:lnTo>
                    <a:pt x="298" y="691"/>
                  </a:lnTo>
                  <a:lnTo>
                    <a:pt x="3299" y="691"/>
                  </a:lnTo>
                  <a:lnTo>
                    <a:pt x="3358" y="1203"/>
                  </a:lnTo>
                  <a:cubicBezTo>
                    <a:pt x="3382" y="1286"/>
                    <a:pt x="3441" y="1346"/>
                    <a:pt x="3513" y="1346"/>
                  </a:cubicBezTo>
                  <a:lnTo>
                    <a:pt x="4418" y="1346"/>
                  </a:lnTo>
                  <a:cubicBezTo>
                    <a:pt x="4489" y="1346"/>
                    <a:pt x="4573" y="1286"/>
                    <a:pt x="4573" y="1203"/>
                  </a:cubicBezTo>
                  <a:lnTo>
                    <a:pt x="4632" y="691"/>
                  </a:lnTo>
                  <a:lnTo>
                    <a:pt x="5680" y="691"/>
                  </a:lnTo>
                  <a:lnTo>
                    <a:pt x="5704" y="2239"/>
                  </a:lnTo>
                  <a:cubicBezTo>
                    <a:pt x="5704" y="2322"/>
                    <a:pt x="5775" y="2382"/>
                    <a:pt x="5847" y="2382"/>
                  </a:cubicBezTo>
                  <a:lnTo>
                    <a:pt x="7394" y="2394"/>
                  </a:lnTo>
                  <a:lnTo>
                    <a:pt x="7394" y="4572"/>
                  </a:lnTo>
                  <a:cubicBezTo>
                    <a:pt x="7394" y="4656"/>
                    <a:pt x="7466" y="4715"/>
                    <a:pt x="7549" y="4715"/>
                  </a:cubicBezTo>
                  <a:cubicBezTo>
                    <a:pt x="7632" y="4715"/>
                    <a:pt x="7692" y="4644"/>
                    <a:pt x="7692" y="4572"/>
                  </a:cubicBezTo>
                  <a:lnTo>
                    <a:pt x="7692" y="2251"/>
                  </a:lnTo>
                  <a:cubicBezTo>
                    <a:pt x="7740" y="2215"/>
                    <a:pt x="7728" y="2191"/>
                    <a:pt x="7692" y="2155"/>
                  </a:cubicBezTo>
                  <a:lnTo>
                    <a:pt x="5966" y="429"/>
                  </a:lnTo>
                  <a:cubicBezTo>
                    <a:pt x="5942" y="405"/>
                    <a:pt x="5894" y="393"/>
                    <a:pt x="5858" y="393"/>
                  </a:cubicBezTo>
                  <a:lnTo>
                    <a:pt x="4692" y="393"/>
                  </a:lnTo>
                  <a:lnTo>
                    <a:pt x="4715" y="167"/>
                  </a:lnTo>
                  <a:cubicBezTo>
                    <a:pt x="4715" y="119"/>
                    <a:pt x="4704" y="72"/>
                    <a:pt x="4668" y="48"/>
                  </a:cubicBezTo>
                  <a:cubicBezTo>
                    <a:pt x="4644" y="12"/>
                    <a:pt x="4596" y="0"/>
                    <a:pt x="45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3" name="Google Shape;13163;p68"/>
            <p:cNvSpPr/>
            <p:nvPr/>
          </p:nvSpPr>
          <p:spPr>
            <a:xfrm>
              <a:off x="4193872" y="3405023"/>
              <a:ext cx="9517" cy="44753"/>
            </a:xfrm>
            <a:custGeom>
              <a:rect b="b" l="l" r="r" t="t"/>
              <a:pathLst>
                <a:path extrusionOk="0" h="1406" w="299">
                  <a:moveTo>
                    <a:pt x="155" y="1"/>
                  </a:moveTo>
                  <a:cubicBezTo>
                    <a:pt x="60" y="1"/>
                    <a:pt x="0" y="72"/>
                    <a:pt x="0" y="156"/>
                  </a:cubicBezTo>
                  <a:lnTo>
                    <a:pt x="0" y="1251"/>
                  </a:lnTo>
                  <a:cubicBezTo>
                    <a:pt x="0" y="1346"/>
                    <a:pt x="72" y="1406"/>
                    <a:pt x="155" y="1406"/>
                  </a:cubicBezTo>
                  <a:cubicBezTo>
                    <a:pt x="239" y="1406"/>
                    <a:pt x="298" y="1322"/>
                    <a:pt x="298" y="1251"/>
                  </a:cubicBezTo>
                  <a:lnTo>
                    <a:pt x="298" y="156"/>
                  </a:lnTo>
                  <a:cubicBezTo>
                    <a:pt x="298" y="72"/>
                    <a:pt x="227"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4" name="Google Shape;13164;p68"/>
            <p:cNvSpPr/>
            <p:nvPr/>
          </p:nvSpPr>
          <p:spPr>
            <a:xfrm>
              <a:off x="4275356" y="3444460"/>
              <a:ext cx="128116" cy="9485"/>
            </a:xfrm>
            <a:custGeom>
              <a:rect b="b" l="l" r="r" t="t"/>
              <a:pathLst>
                <a:path extrusionOk="0" h="298" w="4025">
                  <a:moveTo>
                    <a:pt x="155" y="0"/>
                  </a:moveTo>
                  <a:cubicBezTo>
                    <a:pt x="60" y="0"/>
                    <a:pt x="0" y="71"/>
                    <a:pt x="0" y="143"/>
                  </a:cubicBezTo>
                  <a:cubicBezTo>
                    <a:pt x="0" y="226"/>
                    <a:pt x="72" y="298"/>
                    <a:pt x="155" y="298"/>
                  </a:cubicBezTo>
                  <a:lnTo>
                    <a:pt x="3870" y="298"/>
                  </a:lnTo>
                  <a:cubicBezTo>
                    <a:pt x="3965" y="298"/>
                    <a:pt x="4025" y="226"/>
                    <a:pt x="4025" y="143"/>
                  </a:cubicBezTo>
                  <a:cubicBezTo>
                    <a:pt x="4025" y="71"/>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5" name="Google Shape;13165;p68"/>
            <p:cNvSpPr/>
            <p:nvPr/>
          </p:nvSpPr>
          <p:spPr>
            <a:xfrm>
              <a:off x="4275356" y="3463781"/>
              <a:ext cx="128116" cy="9485"/>
            </a:xfrm>
            <a:custGeom>
              <a:rect b="b" l="l" r="r" t="t"/>
              <a:pathLst>
                <a:path extrusionOk="0" h="298" w="4025">
                  <a:moveTo>
                    <a:pt x="155" y="0"/>
                  </a:moveTo>
                  <a:cubicBezTo>
                    <a:pt x="60" y="0"/>
                    <a:pt x="0" y="72"/>
                    <a:pt x="0" y="155"/>
                  </a:cubicBezTo>
                  <a:cubicBezTo>
                    <a:pt x="0" y="226"/>
                    <a:pt x="72" y="298"/>
                    <a:pt x="155" y="298"/>
                  </a:cubicBezTo>
                  <a:lnTo>
                    <a:pt x="3870" y="298"/>
                  </a:lnTo>
                  <a:cubicBezTo>
                    <a:pt x="3965" y="298"/>
                    <a:pt x="4025" y="226"/>
                    <a:pt x="4025" y="155"/>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6" name="Google Shape;13166;p68"/>
            <p:cNvSpPr/>
            <p:nvPr/>
          </p:nvSpPr>
          <p:spPr>
            <a:xfrm>
              <a:off x="4223442" y="3439527"/>
              <a:ext cx="38673" cy="38673"/>
            </a:xfrm>
            <a:custGeom>
              <a:rect b="b" l="l" r="r" t="t"/>
              <a:pathLst>
                <a:path extrusionOk="0" h="1215" w="1215">
                  <a:moveTo>
                    <a:pt x="905" y="322"/>
                  </a:moveTo>
                  <a:lnTo>
                    <a:pt x="905" y="917"/>
                  </a:lnTo>
                  <a:lnTo>
                    <a:pt x="310" y="917"/>
                  </a:lnTo>
                  <a:lnTo>
                    <a:pt x="310" y="322"/>
                  </a:lnTo>
                  <a:close/>
                  <a:moveTo>
                    <a:pt x="143" y="0"/>
                  </a:moveTo>
                  <a:cubicBezTo>
                    <a:pt x="48" y="0"/>
                    <a:pt x="0" y="72"/>
                    <a:pt x="0" y="155"/>
                  </a:cubicBezTo>
                  <a:lnTo>
                    <a:pt x="0" y="1060"/>
                  </a:lnTo>
                  <a:cubicBezTo>
                    <a:pt x="0" y="1155"/>
                    <a:pt x="72" y="1215"/>
                    <a:pt x="143" y="1215"/>
                  </a:cubicBezTo>
                  <a:lnTo>
                    <a:pt x="1048" y="1215"/>
                  </a:lnTo>
                  <a:cubicBezTo>
                    <a:pt x="1143" y="1215"/>
                    <a:pt x="1203" y="1131"/>
                    <a:pt x="1203" y="1060"/>
                  </a:cubicBezTo>
                  <a:lnTo>
                    <a:pt x="1203" y="155"/>
                  </a:lnTo>
                  <a:cubicBezTo>
                    <a:pt x="1215" y="72"/>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7" name="Google Shape;13167;p68"/>
            <p:cNvSpPr/>
            <p:nvPr/>
          </p:nvSpPr>
          <p:spPr>
            <a:xfrm>
              <a:off x="4275356" y="3525913"/>
              <a:ext cx="128116" cy="9517"/>
            </a:xfrm>
            <a:custGeom>
              <a:rect b="b" l="l" r="r" t="t"/>
              <a:pathLst>
                <a:path extrusionOk="0" h="299" w="4025">
                  <a:moveTo>
                    <a:pt x="155" y="1"/>
                  </a:moveTo>
                  <a:cubicBezTo>
                    <a:pt x="60" y="1"/>
                    <a:pt x="0" y="72"/>
                    <a:pt x="0" y="144"/>
                  </a:cubicBezTo>
                  <a:cubicBezTo>
                    <a:pt x="0" y="227"/>
                    <a:pt x="72" y="299"/>
                    <a:pt x="155" y="299"/>
                  </a:cubicBezTo>
                  <a:lnTo>
                    <a:pt x="3870" y="299"/>
                  </a:lnTo>
                  <a:cubicBezTo>
                    <a:pt x="3965" y="299"/>
                    <a:pt x="4025" y="227"/>
                    <a:pt x="4025" y="144"/>
                  </a:cubicBezTo>
                  <a:cubicBezTo>
                    <a:pt x="4025" y="72"/>
                    <a:pt x="3965" y="1"/>
                    <a:pt x="3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8" name="Google Shape;13168;p68"/>
            <p:cNvSpPr/>
            <p:nvPr/>
          </p:nvSpPr>
          <p:spPr>
            <a:xfrm>
              <a:off x="4275356" y="3544884"/>
              <a:ext cx="128116" cy="9485"/>
            </a:xfrm>
            <a:custGeom>
              <a:rect b="b" l="l" r="r" t="t"/>
              <a:pathLst>
                <a:path extrusionOk="0" h="298" w="4025">
                  <a:moveTo>
                    <a:pt x="155" y="0"/>
                  </a:moveTo>
                  <a:cubicBezTo>
                    <a:pt x="60" y="0"/>
                    <a:pt x="0" y="72"/>
                    <a:pt x="0" y="143"/>
                  </a:cubicBezTo>
                  <a:cubicBezTo>
                    <a:pt x="0" y="226"/>
                    <a:pt x="72" y="298"/>
                    <a:pt x="155" y="298"/>
                  </a:cubicBezTo>
                  <a:lnTo>
                    <a:pt x="3870" y="298"/>
                  </a:lnTo>
                  <a:cubicBezTo>
                    <a:pt x="3965" y="298"/>
                    <a:pt x="4025" y="226"/>
                    <a:pt x="4025" y="143"/>
                  </a:cubicBezTo>
                  <a:cubicBezTo>
                    <a:pt x="4025" y="72"/>
                    <a:pt x="3965" y="0"/>
                    <a:pt x="3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69" name="Google Shape;13169;p68"/>
            <p:cNvSpPr/>
            <p:nvPr/>
          </p:nvSpPr>
          <p:spPr>
            <a:xfrm>
              <a:off x="4223442" y="3521011"/>
              <a:ext cx="38673" cy="38673"/>
            </a:xfrm>
            <a:custGeom>
              <a:rect b="b" l="l" r="r" t="t"/>
              <a:pathLst>
                <a:path extrusionOk="0" h="1215" w="1215">
                  <a:moveTo>
                    <a:pt x="905" y="298"/>
                  </a:moveTo>
                  <a:lnTo>
                    <a:pt x="905" y="893"/>
                  </a:lnTo>
                  <a:lnTo>
                    <a:pt x="310" y="893"/>
                  </a:lnTo>
                  <a:lnTo>
                    <a:pt x="310" y="298"/>
                  </a:lnTo>
                  <a:close/>
                  <a:moveTo>
                    <a:pt x="143" y="0"/>
                  </a:moveTo>
                  <a:cubicBezTo>
                    <a:pt x="48" y="0"/>
                    <a:pt x="0" y="83"/>
                    <a:pt x="0" y="155"/>
                  </a:cubicBezTo>
                  <a:lnTo>
                    <a:pt x="0" y="1060"/>
                  </a:lnTo>
                  <a:cubicBezTo>
                    <a:pt x="0" y="1155"/>
                    <a:pt x="72" y="1215"/>
                    <a:pt x="143" y="1215"/>
                  </a:cubicBezTo>
                  <a:lnTo>
                    <a:pt x="1048" y="1215"/>
                  </a:lnTo>
                  <a:cubicBezTo>
                    <a:pt x="1143" y="1215"/>
                    <a:pt x="1203" y="1131"/>
                    <a:pt x="1203" y="1060"/>
                  </a:cubicBezTo>
                  <a:lnTo>
                    <a:pt x="1203" y="155"/>
                  </a:lnTo>
                  <a:cubicBezTo>
                    <a:pt x="1215" y="83"/>
                    <a:pt x="1143" y="0"/>
                    <a:pt x="104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0" name="Google Shape;13170;p68"/>
            <p:cNvSpPr/>
            <p:nvPr/>
          </p:nvSpPr>
          <p:spPr>
            <a:xfrm>
              <a:off x="4223442" y="3602464"/>
              <a:ext cx="38673" cy="38705"/>
            </a:xfrm>
            <a:custGeom>
              <a:rect b="b" l="l" r="r" t="t"/>
              <a:pathLst>
                <a:path extrusionOk="0" h="1216" w="1215">
                  <a:moveTo>
                    <a:pt x="905" y="299"/>
                  </a:moveTo>
                  <a:lnTo>
                    <a:pt x="905" y="894"/>
                  </a:lnTo>
                  <a:lnTo>
                    <a:pt x="310" y="894"/>
                  </a:lnTo>
                  <a:lnTo>
                    <a:pt x="310" y="299"/>
                  </a:lnTo>
                  <a:close/>
                  <a:moveTo>
                    <a:pt x="143" y="1"/>
                  </a:moveTo>
                  <a:cubicBezTo>
                    <a:pt x="48" y="1"/>
                    <a:pt x="0" y="84"/>
                    <a:pt x="0" y="156"/>
                  </a:cubicBezTo>
                  <a:lnTo>
                    <a:pt x="0" y="1061"/>
                  </a:lnTo>
                  <a:cubicBezTo>
                    <a:pt x="0" y="1156"/>
                    <a:pt x="72" y="1215"/>
                    <a:pt x="143" y="1215"/>
                  </a:cubicBezTo>
                  <a:lnTo>
                    <a:pt x="1048" y="1215"/>
                  </a:lnTo>
                  <a:cubicBezTo>
                    <a:pt x="1143" y="1215"/>
                    <a:pt x="1203" y="1132"/>
                    <a:pt x="1203" y="1061"/>
                  </a:cubicBezTo>
                  <a:lnTo>
                    <a:pt x="1203" y="156"/>
                  </a:lnTo>
                  <a:cubicBezTo>
                    <a:pt x="1215" y="60"/>
                    <a:pt x="1143" y="1"/>
                    <a:pt x="10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1" name="Google Shape;13171;p68"/>
            <p:cNvSpPr/>
            <p:nvPr/>
          </p:nvSpPr>
          <p:spPr>
            <a:xfrm>
              <a:off x="4193872" y="3460375"/>
              <a:ext cx="289558" cy="224370"/>
            </a:xfrm>
            <a:custGeom>
              <a:rect b="b" l="l" r="r" t="t"/>
              <a:pathLst>
                <a:path extrusionOk="0" h="7049" w="9097">
                  <a:moveTo>
                    <a:pt x="6108" y="3751"/>
                  </a:moveTo>
                  <a:lnTo>
                    <a:pt x="8502" y="4620"/>
                  </a:lnTo>
                  <a:lnTo>
                    <a:pt x="7894" y="4894"/>
                  </a:lnTo>
                  <a:cubicBezTo>
                    <a:pt x="7847" y="4917"/>
                    <a:pt x="7811" y="4953"/>
                    <a:pt x="7799" y="5013"/>
                  </a:cubicBezTo>
                  <a:cubicBezTo>
                    <a:pt x="7787" y="5060"/>
                    <a:pt x="7799" y="5120"/>
                    <a:pt x="7847" y="5155"/>
                  </a:cubicBezTo>
                  <a:lnTo>
                    <a:pt x="8752" y="6060"/>
                  </a:lnTo>
                  <a:lnTo>
                    <a:pt x="8406" y="6406"/>
                  </a:lnTo>
                  <a:lnTo>
                    <a:pt x="7501" y="5489"/>
                  </a:lnTo>
                  <a:cubicBezTo>
                    <a:pt x="7478" y="5465"/>
                    <a:pt x="7430" y="5453"/>
                    <a:pt x="7394" y="5453"/>
                  </a:cubicBezTo>
                  <a:lnTo>
                    <a:pt x="7370" y="5453"/>
                  </a:lnTo>
                  <a:cubicBezTo>
                    <a:pt x="7323" y="5465"/>
                    <a:pt x="7275" y="5489"/>
                    <a:pt x="7251" y="5536"/>
                  </a:cubicBezTo>
                  <a:lnTo>
                    <a:pt x="6966" y="6156"/>
                  </a:lnTo>
                  <a:lnTo>
                    <a:pt x="6108" y="3751"/>
                  </a:lnTo>
                  <a:close/>
                  <a:moveTo>
                    <a:pt x="155" y="0"/>
                  </a:moveTo>
                  <a:cubicBezTo>
                    <a:pt x="60" y="0"/>
                    <a:pt x="0" y="83"/>
                    <a:pt x="0" y="155"/>
                  </a:cubicBezTo>
                  <a:lnTo>
                    <a:pt x="0" y="6894"/>
                  </a:lnTo>
                  <a:cubicBezTo>
                    <a:pt x="0" y="6989"/>
                    <a:pt x="72" y="7049"/>
                    <a:pt x="155" y="7049"/>
                  </a:cubicBezTo>
                  <a:lnTo>
                    <a:pt x="7573" y="7049"/>
                  </a:lnTo>
                  <a:cubicBezTo>
                    <a:pt x="7668" y="7049"/>
                    <a:pt x="7728" y="6965"/>
                    <a:pt x="7728" y="6894"/>
                  </a:cubicBezTo>
                  <a:lnTo>
                    <a:pt x="7728" y="6156"/>
                  </a:lnTo>
                  <a:lnTo>
                    <a:pt x="8204" y="6632"/>
                  </a:lnTo>
                  <a:cubicBezTo>
                    <a:pt x="8263" y="6691"/>
                    <a:pt x="8335" y="6715"/>
                    <a:pt x="8430" y="6715"/>
                  </a:cubicBezTo>
                  <a:cubicBezTo>
                    <a:pt x="8513" y="6715"/>
                    <a:pt x="8585" y="6691"/>
                    <a:pt x="8644" y="6632"/>
                  </a:cubicBezTo>
                  <a:lnTo>
                    <a:pt x="8990" y="6287"/>
                  </a:lnTo>
                  <a:cubicBezTo>
                    <a:pt x="9097" y="6156"/>
                    <a:pt x="9097" y="5953"/>
                    <a:pt x="8978" y="5822"/>
                  </a:cubicBezTo>
                  <a:lnTo>
                    <a:pt x="8228" y="5084"/>
                  </a:lnTo>
                  <a:lnTo>
                    <a:pt x="8644" y="4882"/>
                  </a:lnTo>
                  <a:cubicBezTo>
                    <a:pt x="8763" y="4822"/>
                    <a:pt x="8835" y="4703"/>
                    <a:pt x="8823" y="4584"/>
                  </a:cubicBezTo>
                  <a:cubicBezTo>
                    <a:pt x="8811" y="4465"/>
                    <a:pt x="8740" y="4346"/>
                    <a:pt x="8621" y="4310"/>
                  </a:cubicBezTo>
                  <a:lnTo>
                    <a:pt x="7728" y="3989"/>
                  </a:lnTo>
                  <a:lnTo>
                    <a:pt x="7728" y="1762"/>
                  </a:lnTo>
                  <a:cubicBezTo>
                    <a:pt x="7728" y="1667"/>
                    <a:pt x="7656" y="1607"/>
                    <a:pt x="7573" y="1607"/>
                  </a:cubicBezTo>
                  <a:cubicBezTo>
                    <a:pt x="7489" y="1607"/>
                    <a:pt x="7430" y="1691"/>
                    <a:pt x="7430" y="1762"/>
                  </a:cubicBezTo>
                  <a:lnTo>
                    <a:pt x="7430" y="3893"/>
                  </a:lnTo>
                  <a:lnTo>
                    <a:pt x="6227" y="3453"/>
                  </a:lnTo>
                  <a:cubicBezTo>
                    <a:pt x="6193" y="3442"/>
                    <a:pt x="6158" y="3437"/>
                    <a:pt x="6124" y="3437"/>
                  </a:cubicBezTo>
                  <a:cubicBezTo>
                    <a:pt x="6041" y="3437"/>
                    <a:pt x="5962" y="3469"/>
                    <a:pt x="5894" y="3536"/>
                  </a:cubicBezTo>
                  <a:cubicBezTo>
                    <a:pt x="5799" y="3620"/>
                    <a:pt x="5775" y="3739"/>
                    <a:pt x="5823" y="3858"/>
                  </a:cubicBezTo>
                  <a:lnTo>
                    <a:pt x="6085" y="4620"/>
                  </a:lnTo>
                  <a:lnTo>
                    <a:pt x="2727" y="4620"/>
                  </a:lnTo>
                  <a:cubicBezTo>
                    <a:pt x="2632" y="4620"/>
                    <a:pt x="2572" y="4691"/>
                    <a:pt x="2572" y="4763"/>
                  </a:cubicBezTo>
                  <a:cubicBezTo>
                    <a:pt x="2572" y="4858"/>
                    <a:pt x="2644" y="4917"/>
                    <a:pt x="2727" y="4917"/>
                  </a:cubicBezTo>
                  <a:lnTo>
                    <a:pt x="6204" y="4917"/>
                  </a:lnTo>
                  <a:lnTo>
                    <a:pt x="6311" y="5215"/>
                  </a:lnTo>
                  <a:lnTo>
                    <a:pt x="2727" y="5215"/>
                  </a:lnTo>
                  <a:cubicBezTo>
                    <a:pt x="2632" y="5215"/>
                    <a:pt x="2572" y="5286"/>
                    <a:pt x="2572" y="5358"/>
                  </a:cubicBezTo>
                  <a:cubicBezTo>
                    <a:pt x="2572" y="5453"/>
                    <a:pt x="2644" y="5513"/>
                    <a:pt x="2727" y="5513"/>
                  </a:cubicBezTo>
                  <a:lnTo>
                    <a:pt x="6418" y="5513"/>
                  </a:lnTo>
                  <a:lnTo>
                    <a:pt x="6668" y="6239"/>
                  </a:lnTo>
                  <a:cubicBezTo>
                    <a:pt x="6716" y="6358"/>
                    <a:pt x="6811" y="6453"/>
                    <a:pt x="6954" y="6453"/>
                  </a:cubicBezTo>
                  <a:cubicBezTo>
                    <a:pt x="7085" y="6453"/>
                    <a:pt x="7204" y="6394"/>
                    <a:pt x="7251" y="6275"/>
                  </a:cubicBezTo>
                  <a:lnTo>
                    <a:pt x="7406" y="5929"/>
                  </a:lnTo>
                  <a:lnTo>
                    <a:pt x="7406" y="6727"/>
                  </a:lnTo>
                  <a:lnTo>
                    <a:pt x="298" y="6727"/>
                  </a:lnTo>
                  <a:lnTo>
                    <a:pt x="298" y="155"/>
                  </a:lnTo>
                  <a:cubicBezTo>
                    <a:pt x="298" y="60"/>
                    <a:pt x="227"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2" name="Google Shape;13172;p68"/>
          <p:cNvGrpSpPr/>
          <p:nvPr/>
        </p:nvGrpSpPr>
        <p:grpSpPr>
          <a:xfrm>
            <a:off x="6533281" y="3351230"/>
            <a:ext cx="357037" cy="357005"/>
            <a:chOff x="6533281" y="3351230"/>
            <a:chExt cx="357037" cy="357005"/>
          </a:xfrm>
        </p:grpSpPr>
        <p:sp>
          <p:nvSpPr>
            <p:cNvPr id="13173" name="Google Shape;13173;p68"/>
            <p:cNvSpPr/>
            <p:nvPr/>
          </p:nvSpPr>
          <p:spPr>
            <a:xfrm>
              <a:off x="6533281" y="3351230"/>
              <a:ext cx="357037" cy="357005"/>
            </a:xfrm>
            <a:custGeom>
              <a:rect b="b" l="l" r="r" t="t"/>
              <a:pathLst>
                <a:path extrusionOk="0" h="11216" w="11217">
                  <a:moveTo>
                    <a:pt x="5609" y="357"/>
                  </a:moveTo>
                  <a:cubicBezTo>
                    <a:pt x="8514" y="357"/>
                    <a:pt x="10859" y="2703"/>
                    <a:pt x="10859" y="5608"/>
                  </a:cubicBezTo>
                  <a:cubicBezTo>
                    <a:pt x="10871" y="8513"/>
                    <a:pt x="8514" y="10859"/>
                    <a:pt x="5609" y="10859"/>
                  </a:cubicBezTo>
                  <a:cubicBezTo>
                    <a:pt x="2703" y="10859"/>
                    <a:pt x="358" y="8513"/>
                    <a:pt x="358" y="5608"/>
                  </a:cubicBezTo>
                  <a:cubicBezTo>
                    <a:pt x="358" y="2703"/>
                    <a:pt x="2703" y="357"/>
                    <a:pt x="5609" y="357"/>
                  </a:cubicBezTo>
                  <a:close/>
                  <a:moveTo>
                    <a:pt x="5609" y="0"/>
                  </a:moveTo>
                  <a:cubicBezTo>
                    <a:pt x="4108" y="0"/>
                    <a:pt x="2703" y="572"/>
                    <a:pt x="1632" y="1631"/>
                  </a:cubicBezTo>
                  <a:cubicBezTo>
                    <a:pt x="572" y="2691"/>
                    <a:pt x="1" y="4108"/>
                    <a:pt x="1" y="5608"/>
                  </a:cubicBezTo>
                  <a:cubicBezTo>
                    <a:pt x="1" y="7108"/>
                    <a:pt x="572" y="8513"/>
                    <a:pt x="1632" y="9585"/>
                  </a:cubicBezTo>
                  <a:cubicBezTo>
                    <a:pt x="2692" y="10632"/>
                    <a:pt x="4108" y="11216"/>
                    <a:pt x="5609" y="11216"/>
                  </a:cubicBezTo>
                  <a:cubicBezTo>
                    <a:pt x="7109" y="11216"/>
                    <a:pt x="8514" y="10632"/>
                    <a:pt x="9585" y="9585"/>
                  </a:cubicBezTo>
                  <a:cubicBezTo>
                    <a:pt x="10633" y="8525"/>
                    <a:pt x="11216" y="7108"/>
                    <a:pt x="11216" y="5608"/>
                  </a:cubicBezTo>
                  <a:cubicBezTo>
                    <a:pt x="11216" y="4108"/>
                    <a:pt x="10633" y="2703"/>
                    <a:pt x="9585" y="1631"/>
                  </a:cubicBezTo>
                  <a:cubicBezTo>
                    <a:pt x="8526" y="572"/>
                    <a:pt x="7109" y="0"/>
                    <a:pt x="56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4" name="Google Shape;13174;p68"/>
            <p:cNvSpPr/>
            <p:nvPr/>
          </p:nvSpPr>
          <p:spPr>
            <a:xfrm>
              <a:off x="6570427" y="3388344"/>
              <a:ext cx="282364" cy="282396"/>
            </a:xfrm>
            <a:custGeom>
              <a:rect b="b" l="l" r="r" t="t"/>
              <a:pathLst>
                <a:path extrusionOk="0" h="8872" w="8871">
                  <a:moveTo>
                    <a:pt x="4442" y="2966"/>
                  </a:moveTo>
                  <a:cubicBezTo>
                    <a:pt x="5263" y="2966"/>
                    <a:pt x="5918" y="3632"/>
                    <a:pt x="5918" y="4442"/>
                  </a:cubicBezTo>
                  <a:cubicBezTo>
                    <a:pt x="5918" y="5263"/>
                    <a:pt x="5239" y="5918"/>
                    <a:pt x="4442" y="5918"/>
                  </a:cubicBezTo>
                  <a:cubicBezTo>
                    <a:pt x="3632" y="5918"/>
                    <a:pt x="2965" y="5263"/>
                    <a:pt x="2965" y="4442"/>
                  </a:cubicBezTo>
                  <a:cubicBezTo>
                    <a:pt x="2965" y="3620"/>
                    <a:pt x="3632" y="2966"/>
                    <a:pt x="4442" y="2966"/>
                  </a:cubicBezTo>
                  <a:close/>
                  <a:moveTo>
                    <a:pt x="1108" y="2120"/>
                  </a:moveTo>
                  <a:lnTo>
                    <a:pt x="2656" y="4775"/>
                  </a:lnTo>
                  <a:cubicBezTo>
                    <a:pt x="2822" y="5633"/>
                    <a:pt x="3561" y="6264"/>
                    <a:pt x="4453" y="6264"/>
                  </a:cubicBezTo>
                  <a:cubicBezTo>
                    <a:pt x="4704" y="6264"/>
                    <a:pt x="4942" y="6228"/>
                    <a:pt x="5156" y="6121"/>
                  </a:cubicBezTo>
                  <a:lnTo>
                    <a:pt x="5156" y="6121"/>
                  </a:lnTo>
                  <a:lnTo>
                    <a:pt x="3894" y="8466"/>
                  </a:lnTo>
                  <a:cubicBezTo>
                    <a:pt x="1906" y="8204"/>
                    <a:pt x="382" y="6490"/>
                    <a:pt x="382" y="4442"/>
                  </a:cubicBezTo>
                  <a:cubicBezTo>
                    <a:pt x="382" y="3573"/>
                    <a:pt x="643" y="2775"/>
                    <a:pt x="1108" y="2120"/>
                  </a:cubicBezTo>
                  <a:close/>
                  <a:moveTo>
                    <a:pt x="4442" y="370"/>
                  </a:moveTo>
                  <a:cubicBezTo>
                    <a:pt x="6037" y="370"/>
                    <a:pt x="7406" y="1287"/>
                    <a:pt x="8085" y="2620"/>
                  </a:cubicBezTo>
                  <a:lnTo>
                    <a:pt x="7120" y="2620"/>
                  </a:lnTo>
                  <a:cubicBezTo>
                    <a:pt x="7013" y="2620"/>
                    <a:pt x="6942" y="2692"/>
                    <a:pt x="6942" y="2799"/>
                  </a:cubicBezTo>
                  <a:cubicBezTo>
                    <a:pt x="6942" y="2906"/>
                    <a:pt x="7013" y="2977"/>
                    <a:pt x="7120" y="2977"/>
                  </a:cubicBezTo>
                  <a:lnTo>
                    <a:pt x="8252" y="2977"/>
                  </a:lnTo>
                  <a:cubicBezTo>
                    <a:pt x="8430" y="3442"/>
                    <a:pt x="8537" y="3930"/>
                    <a:pt x="8537" y="4454"/>
                  </a:cubicBezTo>
                  <a:cubicBezTo>
                    <a:pt x="8514" y="6692"/>
                    <a:pt x="6692" y="8514"/>
                    <a:pt x="4442" y="8514"/>
                  </a:cubicBezTo>
                  <a:lnTo>
                    <a:pt x="4263" y="8514"/>
                  </a:lnTo>
                  <a:lnTo>
                    <a:pt x="5799" y="5680"/>
                  </a:lnTo>
                  <a:cubicBezTo>
                    <a:pt x="6097" y="5347"/>
                    <a:pt x="6275" y="4918"/>
                    <a:pt x="6275" y="4454"/>
                  </a:cubicBezTo>
                  <a:cubicBezTo>
                    <a:pt x="6275" y="3847"/>
                    <a:pt x="5977" y="3311"/>
                    <a:pt x="5525" y="2977"/>
                  </a:cubicBezTo>
                  <a:lnTo>
                    <a:pt x="6251" y="2977"/>
                  </a:lnTo>
                  <a:cubicBezTo>
                    <a:pt x="6358" y="2977"/>
                    <a:pt x="6430" y="2906"/>
                    <a:pt x="6430" y="2799"/>
                  </a:cubicBezTo>
                  <a:cubicBezTo>
                    <a:pt x="6430" y="2692"/>
                    <a:pt x="6358" y="2620"/>
                    <a:pt x="6251" y="2620"/>
                  </a:cubicBezTo>
                  <a:lnTo>
                    <a:pt x="4453" y="2620"/>
                  </a:lnTo>
                  <a:cubicBezTo>
                    <a:pt x="3561" y="2620"/>
                    <a:pt x="2834" y="3263"/>
                    <a:pt x="2656" y="4097"/>
                  </a:cubicBezTo>
                  <a:lnTo>
                    <a:pt x="1334" y="1834"/>
                  </a:lnTo>
                  <a:cubicBezTo>
                    <a:pt x="2072" y="941"/>
                    <a:pt x="3191" y="370"/>
                    <a:pt x="4442" y="370"/>
                  </a:cubicBezTo>
                  <a:close/>
                  <a:moveTo>
                    <a:pt x="4442" y="1"/>
                  </a:moveTo>
                  <a:cubicBezTo>
                    <a:pt x="2001" y="1"/>
                    <a:pt x="1" y="2001"/>
                    <a:pt x="1" y="4442"/>
                  </a:cubicBezTo>
                  <a:cubicBezTo>
                    <a:pt x="1" y="6883"/>
                    <a:pt x="2001" y="8871"/>
                    <a:pt x="4442" y="8871"/>
                  </a:cubicBezTo>
                  <a:cubicBezTo>
                    <a:pt x="6882" y="8871"/>
                    <a:pt x="8871" y="6883"/>
                    <a:pt x="8871" y="4442"/>
                  </a:cubicBezTo>
                  <a:cubicBezTo>
                    <a:pt x="8871" y="2001"/>
                    <a:pt x="6894" y="1"/>
                    <a:pt x="4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5" name="Google Shape;13175;p68"/>
            <p:cNvSpPr/>
            <p:nvPr/>
          </p:nvSpPr>
          <p:spPr>
            <a:xfrm>
              <a:off x="6676166" y="3494083"/>
              <a:ext cx="71267" cy="71299"/>
            </a:xfrm>
            <a:custGeom>
              <a:rect b="b" l="l" r="r" t="t"/>
              <a:pathLst>
                <a:path extrusionOk="0" h="2240" w="2239">
                  <a:moveTo>
                    <a:pt x="1120" y="346"/>
                  </a:moveTo>
                  <a:cubicBezTo>
                    <a:pt x="1536" y="346"/>
                    <a:pt x="1893" y="679"/>
                    <a:pt x="1893" y="1120"/>
                  </a:cubicBezTo>
                  <a:cubicBezTo>
                    <a:pt x="1893" y="1549"/>
                    <a:pt x="1548" y="1894"/>
                    <a:pt x="1120" y="1894"/>
                  </a:cubicBezTo>
                  <a:cubicBezTo>
                    <a:pt x="703" y="1894"/>
                    <a:pt x="346" y="1549"/>
                    <a:pt x="346" y="1120"/>
                  </a:cubicBezTo>
                  <a:cubicBezTo>
                    <a:pt x="346" y="679"/>
                    <a:pt x="691" y="346"/>
                    <a:pt x="1120" y="346"/>
                  </a:cubicBezTo>
                  <a:close/>
                  <a:moveTo>
                    <a:pt x="1120" y="1"/>
                  </a:moveTo>
                  <a:cubicBezTo>
                    <a:pt x="489" y="1"/>
                    <a:pt x="0" y="513"/>
                    <a:pt x="0" y="1120"/>
                  </a:cubicBezTo>
                  <a:cubicBezTo>
                    <a:pt x="0" y="1727"/>
                    <a:pt x="512" y="2239"/>
                    <a:pt x="1120" y="2239"/>
                  </a:cubicBezTo>
                  <a:cubicBezTo>
                    <a:pt x="1739" y="2239"/>
                    <a:pt x="2239" y="1727"/>
                    <a:pt x="2239" y="1120"/>
                  </a:cubicBezTo>
                  <a:cubicBezTo>
                    <a:pt x="2239" y="513"/>
                    <a:pt x="1739" y="1"/>
                    <a:pt x="1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6" name="Google Shape;13176;p68"/>
          <p:cNvGrpSpPr/>
          <p:nvPr/>
        </p:nvGrpSpPr>
        <p:grpSpPr>
          <a:xfrm>
            <a:off x="6058441" y="3351230"/>
            <a:ext cx="357387" cy="357005"/>
            <a:chOff x="6058441" y="3351230"/>
            <a:chExt cx="357387" cy="357005"/>
          </a:xfrm>
        </p:grpSpPr>
        <p:sp>
          <p:nvSpPr>
            <p:cNvPr id="13177" name="Google Shape;13177;p68"/>
            <p:cNvSpPr/>
            <p:nvPr/>
          </p:nvSpPr>
          <p:spPr>
            <a:xfrm>
              <a:off x="6058441" y="3351230"/>
              <a:ext cx="357387" cy="357005"/>
            </a:xfrm>
            <a:custGeom>
              <a:rect b="b" l="l" r="r" t="t"/>
              <a:pathLst>
                <a:path extrusionOk="0" h="11216" w="11228">
                  <a:moveTo>
                    <a:pt x="5608" y="357"/>
                  </a:moveTo>
                  <a:cubicBezTo>
                    <a:pt x="8513" y="357"/>
                    <a:pt x="10871" y="2703"/>
                    <a:pt x="10871" y="5608"/>
                  </a:cubicBezTo>
                  <a:cubicBezTo>
                    <a:pt x="10871" y="8513"/>
                    <a:pt x="8513" y="10859"/>
                    <a:pt x="5608" y="10859"/>
                  </a:cubicBezTo>
                  <a:cubicBezTo>
                    <a:pt x="2715" y="10859"/>
                    <a:pt x="357" y="8513"/>
                    <a:pt x="357" y="5608"/>
                  </a:cubicBezTo>
                  <a:cubicBezTo>
                    <a:pt x="357" y="2703"/>
                    <a:pt x="2715" y="357"/>
                    <a:pt x="5608" y="357"/>
                  </a:cubicBezTo>
                  <a:close/>
                  <a:moveTo>
                    <a:pt x="5608" y="0"/>
                  </a:moveTo>
                  <a:cubicBezTo>
                    <a:pt x="4108" y="0"/>
                    <a:pt x="2715" y="572"/>
                    <a:pt x="1631" y="1631"/>
                  </a:cubicBezTo>
                  <a:cubicBezTo>
                    <a:pt x="584" y="2691"/>
                    <a:pt x="0" y="4108"/>
                    <a:pt x="0" y="5608"/>
                  </a:cubicBezTo>
                  <a:cubicBezTo>
                    <a:pt x="0" y="7108"/>
                    <a:pt x="584" y="8513"/>
                    <a:pt x="1631" y="9585"/>
                  </a:cubicBezTo>
                  <a:cubicBezTo>
                    <a:pt x="2691" y="10632"/>
                    <a:pt x="4108" y="11216"/>
                    <a:pt x="5608" y="11216"/>
                  </a:cubicBezTo>
                  <a:cubicBezTo>
                    <a:pt x="7120" y="11216"/>
                    <a:pt x="8513" y="10632"/>
                    <a:pt x="9585" y="9585"/>
                  </a:cubicBezTo>
                  <a:cubicBezTo>
                    <a:pt x="10656" y="8525"/>
                    <a:pt x="11228" y="7108"/>
                    <a:pt x="11228" y="5608"/>
                  </a:cubicBezTo>
                  <a:cubicBezTo>
                    <a:pt x="11228" y="4108"/>
                    <a:pt x="10644"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78" name="Google Shape;13178;p68"/>
            <p:cNvSpPr/>
            <p:nvPr/>
          </p:nvSpPr>
          <p:spPr>
            <a:xfrm>
              <a:off x="6111120" y="3403527"/>
              <a:ext cx="252030" cy="252030"/>
            </a:xfrm>
            <a:custGeom>
              <a:rect b="b" l="l" r="r" t="t"/>
              <a:pathLst>
                <a:path extrusionOk="0" h="7918" w="7918">
                  <a:moveTo>
                    <a:pt x="3953" y="357"/>
                  </a:moveTo>
                  <a:cubicBezTo>
                    <a:pt x="4048" y="357"/>
                    <a:pt x="4132" y="357"/>
                    <a:pt x="4215" y="381"/>
                  </a:cubicBezTo>
                  <a:cubicBezTo>
                    <a:pt x="4239" y="560"/>
                    <a:pt x="4251" y="715"/>
                    <a:pt x="4251" y="893"/>
                  </a:cubicBezTo>
                  <a:cubicBezTo>
                    <a:pt x="4251" y="1584"/>
                    <a:pt x="4060" y="2203"/>
                    <a:pt x="3739" y="2762"/>
                  </a:cubicBezTo>
                  <a:cubicBezTo>
                    <a:pt x="2941" y="2239"/>
                    <a:pt x="2048" y="1905"/>
                    <a:pt x="1096" y="1774"/>
                  </a:cubicBezTo>
                  <a:cubicBezTo>
                    <a:pt x="1762" y="905"/>
                    <a:pt x="2798" y="357"/>
                    <a:pt x="3953" y="357"/>
                  </a:cubicBezTo>
                  <a:close/>
                  <a:moveTo>
                    <a:pt x="4584" y="405"/>
                  </a:moveTo>
                  <a:lnTo>
                    <a:pt x="4584" y="405"/>
                  </a:lnTo>
                  <a:cubicBezTo>
                    <a:pt x="6144" y="691"/>
                    <a:pt x="7346" y="1965"/>
                    <a:pt x="7549" y="3548"/>
                  </a:cubicBezTo>
                  <a:lnTo>
                    <a:pt x="7513" y="3548"/>
                  </a:lnTo>
                  <a:cubicBezTo>
                    <a:pt x="6715" y="3548"/>
                    <a:pt x="5953" y="3786"/>
                    <a:pt x="5322" y="4203"/>
                  </a:cubicBezTo>
                  <a:cubicBezTo>
                    <a:pt x="5084" y="3905"/>
                    <a:pt x="4822" y="3608"/>
                    <a:pt x="4525" y="3358"/>
                  </a:cubicBezTo>
                  <a:cubicBezTo>
                    <a:pt x="4358" y="3203"/>
                    <a:pt x="4191" y="3072"/>
                    <a:pt x="4036" y="2953"/>
                  </a:cubicBezTo>
                  <a:cubicBezTo>
                    <a:pt x="4405" y="2358"/>
                    <a:pt x="4608" y="1643"/>
                    <a:pt x="4608" y="881"/>
                  </a:cubicBezTo>
                  <a:cubicBezTo>
                    <a:pt x="4608" y="715"/>
                    <a:pt x="4596" y="572"/>
                    <a:pt x="4584" y="405"/>
                  </a:cubicBezTo>
                  <a:close/>
                  <a:moveTo>
                    <a:pt x="869" y="2084"/>
                  </a:moveTo>
                  <a:cubicBezTo>
                    <a:pt x="1846" y="2191"/>
                    <a:pt x="2751" y="2536"/>
                    <a:pt x="3536" y="3036"/>
                  </a:cubicBezTo>
                  <a:cubicBezTo>
                    <a:pt x="2881" y="3917"/>
                    <a:pt x="1834" y="4501"/>
                    <a:pt x="655" y="4501"/>
                  </a:cubicBezTo>
                  <a:cubicBezTo>
                    <a:pt x="560" y="4501"/>
                    <a:pt x="476" y="4501"/>
                    <a:pt x="393" y="4477"/>
                  </a:cubicBezTo>
                  <a:cubicBezTo>
                    <a:pt x="369" y="4322"/>
                    <a:pt x="357" y="4144"/>
                    <a:pt x="357" y="3965"/>
                  </a:cubicBezTo>
                  <a:cubicBezTo>
                    <a:pt x="357" y="3274"/>
                    <a:pt x="548" y="2643"/>
                    <a:pt x="869" y="2084"/>
                  </a:cubicBezTo>
                  <a:close/>
                  <a:moveTo>
                    <a:pt x="7561" y="3905"/>
                  </a:moveTo>
                  <a:lnTo>
                    <a:pt x="7561" y="3965"/>
                  </a:lnTo>
                  <a:cubicBezTo>
                    <a:pt x="7561" y="4977"/>
                    <a:pt x="7144" y="5882"/>
                    <a:pt x="6489" y="6537"/>
                  </a:cubicBezTo>
                  <a:cubicBezTo>
                    <a:pt x="6299" y="5798"/>
                    <a:pt x="5965" y="5108"/>
                    <a:pt x="5537" y="4501"/>
                  </a:cubicBezTo>
                  <a:cubicBezTo>
                    <a:pt x="6096" y="4132"/>
                    <a:pt x="6787" y="3905"/>
                    <a:pt x="7501" y="3905"/>
                  </a:cubicBezTo>
                  <a:close/>
                  <a:moveTo>
                    <a:pt x="3834" y="3251"/>
                  </a:moveTo>
                  <a:cubicBezTo>
                    <a:pt x="4286" y="3572"/>
                    <a:pt x="4703" y="3977"/>
                    <a:pt x="5037" y="4429"/>
                  </a:cubicBezTo>
                  <a:cubicBezTo>
                    <a:pt x="4727" y="4679"/>
                    <a:pt x="4465" y="4965"/>
                    <a:pt x="4239" y="5287"/>
                  </a:cubicBezTo>
                  <a:cubicBezTo>
                    <a:pt x="4191" y="5358"/>
                    <a:pt x="4191" y="5453"/>
                    <a:pt x="4251" y="5513"/>
                  </a:cubicBezTo>
                  <a:cubicBezTo>
                    <a:pt x="4281" y="5543"/>
                    <a:pt x="4325" y="5559"/>
                    <a:pt x="4370" y="5559"/>
                  </a:cubicBezTo>
                  <a:cubicBezTo>
                    <a:pt x="4429" y="5559"/>
                    <a:pt x="4491" y="5531"/>
                    <a:pt x="4525" y="5477"/>
                  </a:cubicBezTo>
                  <a:cubicBezTo>
                    <a:pt x="4727" y="5179"/>
                    <a:pt x="4965" y="4929"/>
                    <a:pt x="5239" y="4703"/>
                  </a:cubicBezTo>
                  <a:cubicBezTo>
                    <a:pt x="5668" y="5334"/>
                    <a:pt x="5977" y="6025"/>
                    <a:pt x="6168" y="6799"/>
                  </a:cubicBezTo>
                  <a:cubicBezTo>
                    <a:pt x="5560" y="7287"/>
                    <a:pt x="4786" y="7561"/>
                    <a:pt x="3953" y="7561"/>
                  </a:cubicBezTo>
                  <a:lnTo>
                    <a:pt x="3894" y="7561"/>
                  </a:lnTo>
                  <a:lnTo>
                    <a:pt x="3894" y="7501"/>
                  </a:lnTo>
                  <a:cubicBezTo>
                    <a:pt x="3894" y="7061"/>
                    <a:pt x="3965" y="6632"/>
                    <a:pt x="4120" y="6239"/>
                  </a:cubicBezTo>
                  <a:cubicBezTo>
                    <a:pt x="4144" y="6179"/>
                    <a:pt x="4132" y="6108"/>
                    <a:pt x="4072" y="6060"/>
                  </a:cubicBezTo>
                  <a:cubicBezTo>
                    <a:pt x="4039" y="6027"/>
                    <a:pt x="3995" y="6011"/>
                    <a:pt x="3950" y="6011"/>
                  </a:cubicBezTo>
                  <a:cubicBezTo>
                    <a:pt x="3883" y="6011"/>
                    <a:pt x="3815" y="6048"/>
                    <a:pt x="3786" y="6120"/>
                  </a:cubicBezTo>
                  <a:cubicBezTo>
                    <a:pt x="3632" y="6549"/>
                    <a:pt x="3536" y="7025"/>
                    <a:pt x="3536" y="7525"/>
                  </a:cubicBezTo>
                  <a:lnTo>
                    <a:pt x="3536" y="7549"/>
                  </a:lnTo>
                  <a:cubicBezTo>
                    <a:pt x="2036" y="7370"/>
                    <a:pt x="810" y="6287"/>
                    <a:pt x="453" y="4858"/>
                  </a:cubicBezTo>
                  <a:lnTo>
                    <a:pt x="655" y="4858"/>
                  </a:lnTo>
                  <a:cubicBezTo>
                    <a:pt x="1965" y="4858"/>
                    <a:pt x="3108" y="4215"/>
                    <a:pt x="3834" y="3251"/>
                  </a:cubicBezTo>
                  <a:close/>
                  <a:moveTo>
                    <a:pt x="3953" y="0"/>
                  </a:moveTo>
                  <a:cubicBezTo>
                    <a:pt x="1762" y="0"/>
                    <a:pt x="0" y="1774"/>
                    <a:pt x="0" y="3965"/>
                  </a:cubicBezTo>
                  <a:cubicBezTo>
                    <a:pt x="0" y="6156"/>
                    <a:pt x="1774" y="7918"/>
                    <a:pt x="3953" y="7918"/>
                  </a:cubicBezTo>
                  <a:cubicBezTo>
                    <a:pt x="6144" y="7918"/>
                    <a:pt x="7918" y="6156"/>
                    <a:pt x="7918" y="3965"/>
                  </a:cubicBezTo>
                  <a:cubicBezTo>
                    <a:pt x="7918" y="1774"/>
                    <a:pt x="6144" y="0"/>
                    <a:pt x="3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79" name="Google Shape;13179;p68"/>
          <p:cNvGrpSpPr/>
          <p:nvPr/>
        </p:nvGrpSpPr>
        <p:grpSpPr>
          <a:xfrm>
            <a:off x="7957483" y="3350848"/>
            <a:ext cx="357387" cy="357387"/>
            <a:chOff x="7957483" y="3350848"/>
            <a:chExt cx="357387" cy="357387"/>
          </a:xfrm>
        </p:grpSpPr>
        <p:sp>
          <p:nvSpPr>
            <p:cNvPr id="13180" name="Google Shape;13180;p68"/>
            <p:cNvSpPr/>
            <p:nvPr/>
          </p:nvSpPr>
          <p:spPr>
            <a:xfrm>
              <a:off x="8025312" y="3410721"/>
              <a:ext cx="71649" cy="71267"/>
            </a:xfrm>
            <a:custGeom>
              <a:rect b="b" l="l" r="r" t="t"/>
              <a:pathLst>
                <a:path extrusionOk="0" h="2239" w="2251">
                  <a:moveTo>
                    <a:pt x="1120" y="0"/>
                  </a:moveTo>
                  <a:cubicBezTo>
                    <a:pt x="489" y="0"/>
                    <a:pt x="1" y="500"/>
                    <a:pt x="1" y="1120"/>
                  </a:cubicBezTo>
                  <a:cubicBezTo>
                    <a:pt x="1" y="1727"/>
                    <a:pt x="513" y="2239"/>
                    <a:pt x="1120" y="2239"/>
                  </a:cubicBezTo>
                  <a:cubicBezTo>
                    <a:pt x="1739" y="2239"/>
                    <a:pt x="2239" y="1727"/>
                    <a:pt x="2239" y="1120"/>
                  </a:cubicBezTo>
                  <a:cubicBezTo>
                    <a:pt x="2251" y="1048"/>
                    <a:pt x="2156" y="953"/>
                    <a:pt x="2072" y="953"/>
                  </a:cubicBezTo>
                  <a:lnTo>
                    <a:pt x="1358" y="953"/>
                  </a:lnTo>
                  <a:cubicBezTo>
                    <a:pt x="1251" y="953"/>
                    <a:pt x="1179" y="1024"/>
                    <a:pt x="1179" y="1131"/>
                  </a:cubicBezTo>
                  <a:cubicBezTo>
                    <a:pt x="1179" y="1239"/>
                    <a:pt x="1251" y="1310"/>
                    <a:pt x="1358" y="1310"/>
                  </a:cubicBezTo>
                  <a:lnTo>
                    <a:pt x="1858" y="1310"/>
                  </a:lnTo>
                  <a:cubicBezTo>
                    <a:pt x="1787" y="1655"/>
                    <a:pt x="1477" y="1905"/>
                    <a:pt x="1120" y="1905"/>
                  </a:cubicBezTo>
                  <a:cubicBezTo>
                    <a:pt x="703" y="1905"/>
                    <a:pt x="346" y="1560"/>
                    <a:pt x="346" y="1131"/>
                  </a:cubicBezTo>
                  <a:cubicBezTo>
                    <a:pt x="346" y="715"/>
                    <a:pt x="691" y="358"/>
                    <a:pt x="1120" y="358"/>
                  </a:cubicBezTo>
                  <a:cubicBezTo>
                    <a:pt x="1310" y="358"/>
                    <a:pt x="1489" y="429"/>
                    <a:pt x="1620" y="548"/>
                  </a:cubicBezTo>
                  <a:cubicBezTo>
                    <a:pt x="1660" y="576"/>
                    <a:pt x="1702" y="591"/>
                    <a:pt x="1745" y="591"/>
                  </a:cubicBezTo>
                  <a:cubicBezTo>
                    <a:pt x="1791" y="591"/>
                    <a:pt x="1838" y="573"/>
                    <a:pt x="1882" y="536"/>
                  </a:cubicBezTo>
                  <a:cubicBezTo>
                    <a:pt x="1953" y="465"/>
                    <a:pt x="1941" y="358"/>
                    <a:pt x="1858" y="286"/>
                  </a:cubicBezTo>
                  <a:cubicBezTo>
                    <a:pt x="1656" y="108"/>
                    <a:pt x="1406" y="0"/>
                    <a:pt x="1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1" name="Google Shape;13181;p68"/>
            <p:cNvSpPr/>
            <p:nvPr/>
          </p:nvSpPr>
          <p:spPr>
            <a:xfrm>
              <a:off x="8191306" y="3380768"/>
              <a:ext cx="70917" cy="71299"/>
            </a:xfrm>
            <a:custGeom>
              <a:rect b="b" l="l" r="r" t="t"/>
              <a:pathLst>
                <a:path extrusionOk="0" h="2240" w="2228">
                  <a:moveTo>
                    <a:pt x="1108" y="346"/>
                  </a:moveTo>
                  <a:cubicBezTo>
                    <a:pt x="1548" y="346"/>
                    <a:pt x="1882" y="691"/>
                    <a:pt x="1882" y="1120"/>
                  </a:cubicBezTo>
                  <a:cubicBezTo>
                    <a:pt x="1870" y="1549"/>
                    <a:pt x="1525" y="1894"/>
                    <a:pt x="1108" y="1894"/>
                  </a:cubicBezTo>
                  <a:cubicBezTo>
                    <a:pt x="691" y="1894"/>
                    <a:pt x="334" y="1549"/>
                    <a:pt x="334" y="1120"/>
                  </a:cubicBezTo>
                  <a:cubicBezTo>
                    <a:pt x="334" y="703"/>
                    <a:pt x="679" y="346"/>
                    <a:pt x="1108" y="346"/>
                  </a:cubicBezTo>
                  <a:close/>
                  <a:moveTo>
                    <a:pt x="1108" y="1"/>
                  </a:moveTo>
                  <a:cubicBezTo>
                    <a:pt x="489" y="1"/>
                    <a:pt x="1" y="513"/>
                    <a:pt x="1" y="1120"/>
                  </a:cubicBezTo>
                  <a:cubicBezTo>
                    <a:pt x="1" y="1751"/>
                    <a:pt x="501" y="2239"/>
                    <a:pt x="1108" y="2239"/>
                  </a:cubicBezTo>
                  <a:cubicBezTo>
                    <a:pt x="1739" y="2239"/>
                    <a:pt x="2227" y="1727"/>
                    <a:pt x="2227" y="1120"/>
                  </a:cubicBezTo>
                  <a:cubicBezTo>
                    <a:pt x="2227" y="513"/>
                    <a:pt x="1727"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2" name="Google Shape;13182;p68"/>
            <p:cNvSpPr/>
            <p:nvPr/>
          </p:nvSpPr>
          <p:spPr>
            <a:xfrm>
              <a:off x="7957483" y="3350848"/>
              <a:ext cx="357387" cy="357387"/>
            </a:xfrm>
            <a:custGeom>
              <a:rect b="b" l="l" r="r" t="t"/>
              <a:pathLst>
                <a:path extrusionOk="0" h="11228" w="11228">
                  <a:moveTo>
                    <a:pt x="8454" y="369"/>
                  </a:moveTo>
                  <a:cubicBezTo>
                    <a:pt x="9525" y="369"/>
                    <a:pt x="10406" y="1238"/>
                    <a:pt x="10406" y="2310"/>
                  </a:cubicBezTo>
                  <a:cubicBezTo>
                    <a:pt x="10406" y="3167"/>
                    <a:pt x="9097" y="4691"/>
                    <a:pt x="8454" y="5370"/>
                  </a:cubicBezTo>
                  <a:cubicBezTo>
                    <a:pt x="7823" y="4691"/>
                    <a:pt x="6513" y="3143"/>
                    <a:pt x="6513" y="2310"/>
                  </a:cubicBezTo>
                  <a:cubicBezTo>
                    <a:pt x="6513" y="1227"/>
                    <a:pt x="7370" y="369"/>
                    <a:pt x="8454" y="369"/>
                  </a:cubicBezTo>
                  <a:close/>
                  <a:moveTo>
                    <a:pt x="5620" y="369"/>
                  </a:moveTo>
                  <a:cubicBezTo>
                    <a:pt x="6073" y="369"/>
                    <a:pt x="6537" y="429"/>
                    <a:pt x="6989" y="548"/>
                  </a:cubicBezTo>
                  <a:cubicBezTo>
                    <a:pt x="6477" y="965"/>
                    <a:pt x="6156" y="1596"/>
                    <a:pt x="6156" y="2310"/>
                  </a:cubicBezTo>
                  <a:cubicBezTo>
                    <a:pt x="6156" y="2524"/>
                    <a:pt x="6215" y="2751"/>
                    <a:pt x="6299" y="2989"/>
                  </a:cubicBezTo>
                  <a:lnTo>
                    <a:pt x="536" y="6977"/>
                  </a:lnTo>
                  <a:cubicBezTo>
                    <a:pt x="417" y="6537"/>
                    <a:pt x="358" y="6084"/>
                    <a:pt x="358" y="5620"/>
                  </a:cubicBezTo>
                  <a:cubicBezTo>
                    <a:pt x="358" y="2715"/>
                    <a:pt x="2715" y="369"/>
                    <a:pt x="5620" y="369"/>
                  </a:cubicBezTo>
                  <a:close/>
                  <a:moveTo>
                    <a:pt x="10359" y="3417"/>
                  </a:moveTo>
                  <a:cubicBezTo>
                    <a:pt x="10668" y="4096"/>
                    <a:pt x="10835" y="4858"/>
                    <a:pt x="10835" y="5620"/>
                  </a:cubicBezTo>
                  <a:cubicBezTo>
                    <a:pt x="10871" y="7418"/>
                    <a:pt x="9966" y="9013"/>
                    <a:pt x="8561" y="9966"/>
                  </a:cubicBezTo>
                  <a:lnTo>
                    <a:pt x="5358" y="5394"/>
                  </a:lnTo>
                  <a:lnTo>
                    <a:pt x="7001" y="4191"/>
                  </a:lnTo>
                  <a:cubicBezTo>
                    <a:pt x="7585" y="4989"/>
                    <a:pt x="8263" y="5679"/>
                    <a:pt x="8311" y="5739"/>
                  </a:cubicBezTo>
                  <a:cubicBezTo>
                    <a:pt x="8335" y="5763"/>
                    <a:pt x="8382" y="5799"/>
                    <a:pt x="8430" y="5799"/>
                  </a:cubicBezTo>
                  <a:cubicBezTo>
                    <a:pt x="8478" y="5799"/>
                    <a:pt x="8513" y="5775"/>
                    <a:pt x="8549" y="5739"/>
                  </a:cubicBezTo>
                  <a:cubicBezTo>
                    <a:pt x="8609" y="5679"/>
                    <a:pt x="9764" y="4513"/>
                    <a:pt x="10359" y="3417"/>
                  </a:cubicBezTo>
                  <a:close/>
                  <a:moveTo>
                    <a:pt x="5096" y="5608"/>
                  </a:moveTo>
                  <a:lnTo>
                    <a:pt x="8275" y="10156"/>
                  </a:lnTo>
                  <a:cubicBezTo>
                    <a:pt x="8025" y="10287"/>
                    <a:pt x="7775" y="10406"/>
                    <a:pt x="7525" y="10513"/>
                  </a:cubicBezTo>
                  <a:lnTo>
                    <a:pt x="4430" y="6096"/>
                  </a:lnTo>
                  <a:lnTo>
                    <a:pt x="5096" y="5608"/>
                  </a:lnTo>
                  <a:close/>
                  <a:moveTo>
                    <a:pt x="6466" y="3310"/>
                  </a:moveTo>
                  <a:cubicBezTo>
                    <a:pt x="6573" y="3501"/>
                    <a:pt x="6692" y="3715"/>
                    <a:pt x="6823" y="3905"/>
                  </a:cubicBezTo>
                  <a:lnTo>
                    <a:pt x="3215" y="6537"/>
                  </a:lnTo>
                  <a:cubicBezTo>
                    <a:pt x="3132" y="6596"/>
                    <a:pt x="3132" y="6739"/>
                    <a:pt x="3203" y="6811"/>
                  </a:cubicBezTo>
                  <a:cubicBezTo>
                    <a:pt x="3236" y="6843"/>
                    <a:pt x="3283" y="6862"/>
                    <a:pt x="3329" y="6862"/>
                  </a:cubicBezTo>
                  <a:cubicBezTo>
                    <a:pt x="3366" y="6862"/>
                    <a:pt x="3403" y="6849"/>
                    <a:pt x="3429" y="6822"/>
                  </a:cubicBezTo>
                  <a:lnTo>
                    <a:pt x="4144" y="6299"/>
                  </a:lnTo>
                  <a:lnTo>
                    <a:pt x="7180" y="10632"/>
                  </a:lnTo>
                  <a:cubicBezTo>
                    <a:pt x="6668" y="10799"/>
                    <a:pt x="6156" y="10871"/>
                    <a:pt x="5620" y="10871"/>
                  </a:cubicBezTo>
                  <a:cubicBezTo>
                    <a:pt x="3751" y="10871"/>
                    <a:pt x="2132" y="9906"/>
                    <a:pt x="1191" y="8442"/>
                  </a:cubicBezTo>
                  <a:lnTo>
                    <a:pt x="2727" y="7334"/>
                  </a:lnTo>
                  <a:cubicBezTo>
                    <a:pt x="2822" y="7275"/>
                    <a:pt x="2822" y="7132"/>
                    <a:pt x="2739" y="7061"/>
                  </a:cubicBezTo>
                  <a:cubicBezTo>
                    <a:pt x="2706" y="7028"/>
                    <a:pt x="2663" y="7010"/>
                    <a:pt x="2620" y="7010"/>
                  </a:cubicBezTo>
                  <a:cubicBezTo>
                    <a:pt x="2585" y="7010"/>
                    <a:pt x="2551" y="7022"/>
                    <a:pt x="2525" y="7049"/>
                  </a:cubicBezTo>
                  <a:lnTo>
                    <a:pt x="1012" y="8144"/>
                  </a:lnTo>
                  <a:cubicBezTo>
                    <a:pt x="870" y="7894"/>
                    <a:pt x="751" y="7608"/>
                    <a:pt x="655" y="7334"/>
                  </a:cubicBezTo>
                  <a:lnTo>
                    <a:pt x="6466" y="3310"/>
                  </a:lnTo>
                  <a:close/>
                  <a:moveTo>
                    <a:pt x="5608" y="0"/>
                  </a:moveTo>
                  <a:cubicBezTo>
                    <a:pt x="4108" y="0"/>
                    <a:pt x="2715" y="584"/>
                    <a:pt x="1643" y="1643"/>
                  </a:cubicBezTo>
                  <a:cubicBezTo>
                    <a:pt x="584" y="2703"/>
                    <a:pt x="0" y="4120"/>
                    <a:pt x="0" y="5620"/>
                  </a:cubicBezTo>
                  <a:cubicBezTo>
                    <a:pt x="0" y="7120"/>
                    <a:pt x="584" y="8525"/>
                    <a:pt x="1643" y="9597"/>
                  </a:cubicBezTo>
                  <a:cubicBezTo>
                    <a:pt x="2691" y="10644"/>
                    <a:pt x="4108" y="11228"/>
                    <a:pt x="5608" y="11228"/>
                  </a:cubicBezTo>
                  <a:cubicBezTo>
                    <a:pt x="7120" y="11228"/>
                    <a:pt x="8513" y="10644"/>
                    <a:pt x="9585" y="9597"/>
                  </a:cubicBezTo>
                  <a:cubicBezTo>
                    <a:pt x="10645" y="8537"/>
                    <a:pt x="11228" y="7120"/>
                    <a:pt x="11228" y="5620"/>
                  </a:cubicBezTo>
                  <a:cubicBezTo>
                    <a:pt x="11228" y="4715"/>
                    <a:pt x="11002" y="3822"/>
                    <a:pt x="10585" y="3012"/>
                  </a:cubicBezTo>
                  <a:cubicBezTo>
                    <a:pt x="10692" y="2762"/>
                    <a:pt x="10752" y="2524"/>
                    <a:pt x="10752" y="2310"/>
                  </a:cubicBezTo>
                  <a:cubicBezTo>
                    <a:pt x="10752" y="1048"/>
                    <a:pt x="9716" y="0"/>
                    <a:pt x="8442" y="0"/>
                  </a:cubicBezTo>
                  <a:cubicBezTo>
                    <a:pt x="8037" y="0"/>
                    <a:pt x="7668" y="107"/>
                    <a:pt x="7358" y="286"/>
                  </a:cubicBezTo>
                  <a:cubicBezTo>
                    <a:pt x="6787" y="107"/>
                    <a:pt x="6204"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3" name="Google Shape;13183;p68"/>
          <p:cNvGrpSpPr/>
          <p:nvPr/>
        </p:nvGrpSpPr>
        <p:grpSpPr>
          <a:xfrm>
            <a:off x="7007771" y="3351230"/>
            <a:ext cx="357387" cy="357005"/>
            <a:chOff x="7007771" y="3351230"/>
            <a:chExt cx="357387" cy="357005"/>
          </a:xfrm>
        </p:grpSpPr>
        <p:sp>
          <p:nvSpPr>
            <p:cNvPr id="13184" name="Google Shape;13184;p68"/>
            <p:cNvSpPr/>
            <p:nvPr/>
          </p:nvSpPr>
          <p:spPr>
            <a:xfrm>
              <a:off x="7007771" y="3351230"/>
              <a:ext cx="357387" cy="357005"/>
            </a:xfrm>
            <a:custGeom>
              <a:rect b="b" l="l" r="r" t="t"/>
              <a:pathLst>
                <a:path extrusionOk="0" h="11216" w="11228">
                  <a:moveTo>
                    <a:pt x="5632" y="357"/>
                  </a:moveTo>
                  <a:cubicBezTo>
                    <a:pt x="8525" y="357"/>
                    <a:pt x="10883" y="2703"/>
                    <a:pt x="10883" y="5608"/>
                  </a:cubicBezTo>
                  <a:cubicBezTo>
                    <a:pt x="10883" y="8513"/>
                    <a:pt x="8513" y="10859"/>
                    <a:pt x="5632" y="10859"/>
                  </a:cubicBezTo>
                  <a:cubicBezTo>
                    <a:pt x="2727" y="10859"/>
                    <a:pt x="369" y="8513"/>
                    <a:pt x="369" y="5608"/>
                  </a:cubicBezTo>
                  <a:cubicBezTo>
                    <a:pt x="369" y="2703"/>
                    <a:pt x="2727" y="357"/>
                    <a:pt x="5632" y="357"/>
                  </a:cubicBezTo>
                  <a:close/>
                  <a:moveTo>
                    <a:pt x="5608" y="0"/>
                  </a:moveTo>
                  <a:cubicBezTo>
                    <a:pt x="4108" y="0"/>
                    <a:pt x="2715" y="572"/>
                    <a:pt x="1643" y="1631"/>
                  </a:cubicBezTo>
                  <a:cubicBezTo>
                    <a:pt x="584" y="2691"/>
                    <a:pt x="0" y="4108"/>
                    <a:pt x="0" y="5608"/>
                  </a:cubicBezTo>
                  <a:cubicBezTo>
                    <a:pt x="0" y="7108"/>
                    <a:pt x="584" y="8513"/>
                    <a:pt x="1643" y="9585"/>
                  </a:cubicBezTo>
                  <a:cubicBezTo>
                    <a:pt x="2691" y="10632"/>
                    <a:pt x="4108" y="11216"/>
                    <a:pt x="5608" y="11216"/>
                  </a:cubicBezTo>
                  <a:cubicBezTo>
                    <a:pt x="7120" y="11216"/>
                    <a:pt x="8513" y="10632"/>
                    <a:pt x="9585" y="9585"/>
                  </a:cubicBezTo>
                  <a:cubicBezTo>
                    <a:pt x="10645" y="8525"/>
                    <a:pt x="11228" y="7108"/>
                    <a:pt x="11228" y="5608"/>
                  </a:cubicBezTo>
                  <a:cubicBezTo>
                    <a:pt x="11228" y="4108"/>
                    <a:pt x="10645" y="2703"/>
                    <a:pt x="9585" y="1631"/>
                  </a:cubicBezTo>
                  <a:cubicBezTo>
                    <a:pt x="8525" y="572"/>
                    <a:pt x="7120"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5" name="Google Shape;13185;p68"/>
            <p:cNvSpPr/>
            <p:nvPr/>
          </p:nvSpPr>
          <p:spPr>
            <a:xfrm>
              <a:off x="7060450" y="3456206"/>
              <a:ext cx="80371" cy="124710"/>
            </a:xfrm>
            <a:custGeom>
              <a:rect b="b" l="l" r="r" t="t"/>
              <a:pathLst>
                <a:path extrusionOk="0" h="3918" w="2525">
                  <a:moveTo>
                    <a:pt x="536" y="345"/>
                  </a:moveTo>
                  <a:cubicBezTo>
                    <a:pt x="619" y="345"/>
                    <a:pt x="691" y="417"/>
                    <a:pt x="691" y="512"/>
                  </a:cubicBezTo>
                  <a:lnTo>
                    <a:pt x="691" y="1953"/>
                  </a:lnTo>
                  <a:cubicBezTo>
                    <a:pt x="691" y="2024"/>
                    <a:pt x="739" y="2084"/>
                    <a:pt x="798" y="2119"/>
                  </a:cubicBezTo>
                  <a:cubicBezTo>
                    <a:pt x="817" y="2127"/>
                    <a:pt x="839" y="2131"/>
                    <a:pt x="862" y="2131"/>
                  </a:cubicBezTo>
                  <a:cubicBezTo>
                    <a:pt x="912" y="2131"/>
                    <a:pt x="964" y="2112"/>
                    <a:pt x="989" y="2072"/>
                  </a:cubicBezTo>
                  <a:lnTo>
                    <a:pt x="1727" y="1346"/>
                  </a:lnTo>
                  <a:cubicBezTo>
                    <a:pt x="1756" y="1316"/>
                    <a:pt x="1795" y="1301"/>
                    <a:pt x="1834" y="1301"/>
                  </a:cubicBezTo>
                  <a:cubicBezTo>
                    <a:pt x="1873" y="1301"/>
                    <a:pt x="1911" y="1316"/>
                    <a:pt x="1941" y="1346"/>
                  </a:cubicBezTo>
                  <a:cubicBezTo>
                    <a:pt x="2012" y="1405"/>
                    <a:pt x="2012" y="1500"/>
                    <a:pt x="1941" y="1560"/>
                  </a:cubicBezTo>
                  <a:lnTo>
                    <a:pt x="1489" y="2024"/>
                  </a:lnTo>
                  <a:cubicBezTo>
                    <a:pt x="1429" y="2084"/>
                    <a:pt x="1417" y="2191"/>
                    <a:pt x="1477" y="2262"/>
                  </a:cubicBezTo>
                  <a:lnTo>
                    <a:pt x="2084" y="3096"/>
                  </a:lnTo>
                  <a:cubicBezTo>
                    <a:pt x="2108" y="3143"/>
                    <a:pt x="2108" y="3191"/>
                    <a:pt x="2108" y="3227"/>
                  </a:cubicBezTo>
                  <a:cubicBezTo>
                    <a:pt x="2108" y="3274"/>
                    <a:pt x="2084" y="3310"/>
                    <a:pt x="2048" y="3334"/>
                  </a:cubicBezTo>
                  <a:cubicBezTo>
                    <a:pt x="2024" y="3370"/>
                    <a:pt x="1977" y="3370"/>
                    <a:pt x="1929" y="3370"/>
                  </a:cubicBezTo>
                  <a:cubicBezTo>
                    <a:pt x="1893" y="3370"/>
                    <a:pt x="1858" y="3334"/>
                    <a:pt x="1834" y="3310"/>
                  </a:cubicBezTo>
                  <a:lnTo>
                    <a:pt x="1274" y="2548"/>
                  </a:lnTo>
                  <a:cubicBezTo>
                    <a:pt x="1250" y="2500"/>
                    <a:pt x="1203" y="2477"/>
                    <a:pt x="1143" y="2477"/>
                  </a:cubicBezTo>
                  <a:cubicBezTo>
                    <a:pt x="1096" y="2477"/>
                    <a:pt x="1036" y="2489"/>
                    <a:pt x="1012" y="2512"/>
                  </a:cubicBezTo>
                  <a:lnTo>
                    <a:pt x="739" y="2786"/>
                  </a:lnTo>
                  <a:cubicBezTo>
                    <a:pt x="715" y="2810"/>
                    <a:pt x="691" y="2858"/>
                    <a:pt x="691" y="2905"/>
                  </a:cubicBezTo>
                  <a:lnTo>
                    <a:pt x="691" y="3381"/>
                  </a:lnTo>
                  <a:cubicBezTo>
                    <a:pt x="691" y="3465"/>
                    <a:pt x="619" y="3548"/>
                    <a:pt x="536" y="3548"/>
                  </a:cubicBezTo>
                  <a:cubicBezTo>
                    <a:pt x="441" y="3548"/>
                    <a:pt x="369" y="3465"/>
                    <a:pt x="369" y="3381"/>
                  </a:cubicBezTo>
                  <a:lnTo>
                    <a:pt x="369" y="512"/>
                  </a:lnTo>
                  <a:cubicBezTo>
                    <a:pt x="369" y="417"/>
                    <a:pt x="441" y="345"/>
                    <a:pt x="536" y="345"/>
                  </a:cubicBezTo>
                  <a:close/>
                  <a:moveTo>
                    <a:pt x="524" y="0"/>
                  </a:moveTo>
                  <a:cubicBezTo>
                    <a:pt x="238" y="0"/>
                    <a:pt x="0" y="238"/>
                    <a:pt x="0" y="524"/>
                  </a:cubicBezTo>
                  <a:lnTo>
                    <a:pt x="0" y="3393"/>
                  </a:lnTo>
                  <a:cubicBezTo>
                    <a:pt x="0" y="3679"/>
                    <a:pt x="238" y="3917"/>
                    <a:pt x="524" y="3917"/>
                  </a:cubicBezTo>
                  <a:cubicBezTo>
                    <a:pt x="798" y="3917"/>
                    <a:pt x="1036" y="3679"/>
                    <a:pt x="1036" y="3393"/>
                  </a:cubicBezTo>
                  <a:lnTo>
                    <a:pt x="1036" y="2989"/>
                  </a:lnTo>
                  <a:lnTo>
                    <a:pt x="1096" y="2929"/>
                  </a:lnTo>
                  <a:lnTo>
                    <a:pt x="1536" y="3512"/>
                  </a:lnTo>
                  <a:cubicBezTo>
                    <a:pt x="1608" y="3620"/>
                    <a:pt x="1739" y="3691"/>
                    <a:pt x="1870" y="3727"/>
                  </a:cubicBezTo>
                  <a:cubicBezTo>
                    <a:pt x="1888" y="3728"/>
                    <a:pt x="1906" y="3729"/>
                    <a:pt x="1923" y="3729"/>
                  </a:cubicBezTo>
                  <a:cubicBezTo>
                    <a:pt x="2046" y="3729"/>
                    <a:pt x="2159" y="3694"/>
                    <a:pt x="2263" y="3632"/>
                  </a:cubicBezTo>
                  <a:cubicBezTo>
                    <a:pt x="2489" y="3453"/>
                    <a:pt x="2524" y="3131"/>
                    <a:pt x="2370" y="2905"/>
                  </a:cubicBezTo>
                  <a:lnTo>
                    <a:pt x="1846" y="2191"/>
                  </a:lnTo>
                  <a:lnTo>
                    <a:pt x="2203" y="1834"/>
                  </a:lnTo>
                  <a:cubicBezTo>
                    <a:pt x="2393" y="1643"/>
                    <a:pt x="2393" y="1310"/>
                    <a:pt x="2203" y="1107"/>
                  </a:cubicBezTo>
                  <a:cubicBezTo>
                    <a:pt x="2108" y="1006"/>
                    <a:pt x="1977" y="956"/>
                    <a:pt x="1844" y="956"/>
                  </a:cubicBezTo>
                  <a:cubicBezTo>
                    <a:pt x="1712" y="956"/>
                    <a:pt x="1578" y="1006"/>
                    <a:pt x="1477" y="1107"/>
                  </a:cubicBezTo>
                  <a:lnTo>
                    <a:pt x="1036" y="1536"/>
                  </a:lnTo>
                  <a:lnTo>
                    <a:pt x="1036" y="524"/>
                  </a:ln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6" name="Google Shape;13186;p68"/>
            <p:cNvSpPr/>
            <p:nvPr/>
          </p:nvSpPr>
          <p:spPr>
            <a:xfrm>
              <a:off x="7203303" y="3456206"/>
              <a:ext cx="80753" cy="124710"/>
            </a:xfrm>
            <a:custGeom>
              <a:rect b="b" l="l" r="r" t="t"/>
              <a:pathLst>
                <a:path extrusionOk="0" h="3918" w="2537">
                  <a:moveTo>
                    <a:pt x="525" y="345"/>
                  </a:moveTo>
                  <a:cubicBezTo>
                    <a:pt x="620" y="345"/>
                    <a:pt x="692" y="417"/>
                    <a:pt x="692" y="512"/>
                  </a:cubicBezTo>
                  <a:lnTo>
                    <a:pt x="692" y="1953"/>
                  </a:lnTo>
                  <a:cubicBezTo>
                    <a:pt x="692" y="2024"/>
                    <a:pt x="727" y="2084"/>
                    <a:pt x="799" y="2119"/>
                  </a:cubicBezTo>
                  <a:cubicBezTo>
                    <a:pt x="818" y="2127"/>
                    <a:pt x="839" y="2131"/>
                    <a:pt x="861" y="2131"/>
                  </a:cubicBezTo>
                  <a:cubicBezTo>
                    <a:pt x="907" y="2131"/>
                    <a:pt x="957" y="2112"/>
                    <a:pt x="989" y="2072"/>
                  </a:cubicBezTo>
                  <a:lnTo>
                    <a:pt x="1715" y="1346"/>
                  </a:lnTo>
                  <a:cubicBezTo>
                    <a:pt x="1745" y="1316"/>
                    <a:pt x="1787" y="1301"/>
                    <a:pt x="1829" y="1301"/>
                  </a:cubicBezTo>
                  <a:cubicBezTo>
                    <a:pt x="1870" y="1301"/>
                    <a:pt x="1912" y="1316"/>
                    <a:pt x="1942" y="1346"/>
                  </a:cubicBezTo>
                  <a:cubicBezTo>
                    <a:pt x="2001" y="1405"/>
                    <a:pt x="2001" y="1500"/>
                    <a:pt x="1942" y="1560"/>
                  </a:cubicBezTo>
                  <a:lnTo>
                    <a:pt x="1477" y="2024"/>
                  </a:lnTo>
                  <a:cubicBezTo>
                    <a:pt x="1418" y="2084"/>
                    <a:pt x="1406" y="2191"/>
                    <a:pt x="1465" y="2262"/>
                  </a:cubicBezTo>
                  <a:lnTo>
                    <a:pt x="2073" y="3096"/>
                  </a:lnTo>
                  <a:cubicBezTo>
                    <a:pt x="2108" y="3143"/>
                    <a:pt x="2120" y="3191"/>
                    <a:pt x="2108" y="3227"/>
                  </a:cubicBezTo>
                  <a:cubicBezTo>
                    <a:pt x="2108" y="3274"/>
                    <a:pt x="2073" y="3310"/>
                    <a:pt x="2049" y="3334"/>
                  </a:cubicBezTo>
                  <a:cubicBezTo>
                    <a:pt x="2013" y="3370"/>
                    <a:pt x="1966" y="3370"/>
                    <a:pt x="1930" y="3370"/>
                  </a:cubicBezTo>
                  <a:cubicBezTo>
                    <a:pt x="1882" y="3370"/>
                    <a:pt x="1846" y="3334"/>
                    <a:pt x="1823" y="3310"/>
                  </a:cubicBezTo>
                  <a:lnTo>
                    <a:pt x="1275" y="2548"/>
                  </a:lnTo>
                  <a:cubicBezTo>
                    <a:pt x="1239" y="2500"/>
                    <a:pt x="1192" y="2477"/>
                    <a:pt x="1132" y="2477"/>
                  </a:cubicBezTo>
                  <a:cubicBezTo>
                    <a:pt x="1096" y="2477"/>
                    <a:pt x="1025" y="2489"/>
                    <a:pt x="1001" y="2512"/>
                  </a:cubicBezTo>
                  <a:lnTo>
                    <a:pt x="727" y="2786"/>
                  </a:lnTo>
                  <a:cubicBezTo>
                    <a:pt x="703" y="2810"/>
                    <a:pt x="692" y="2858"/>
                    <a:pt x="692" y="2905"/>
                  </a:cubicBezTo>
                  <a:lnTo>
                    <a:pt x="692" y="3381"/>
                  </a:lnTo>
                  <a:cubicBezTo>
                    <a:pt x="692" y="3465"/>
                    <a:pt x="620" y="3548"/>
                    <a:pt x="525" y="3548"/>
                  </a:cubicBezTo>
                  <a:cubicBezTo>
                    <a:pt x="442" y="3548"/>
                    <a:pt x="358" y="3465"/>
                    <a:pt x="358" y="3381"/>
                  </a:cubicBezTo>
                  <a:lnTo>
                    <a:pt x="358" y="512"/>
                  </a:lnTo>
                  <a:cubicBezTo>
                    <a:pt x="358" y="417"/>
                    <a:pt x="442" y="345"/>
                    <a:pt x="525" y="345"/>
                  </a:cubicBezTo>
                  <a:close/>
                  <a:moveTo>
                    <a:pt x="525" y="0"/>
                  </a:moveTo>
                  <a:cubicBezTo>
                    <a:pt x="239" y="0"/>
                    <a:pt x="1" y="238"/>
                    <a:pt x="1" y="524"/>
                  </a:cubicBezTo>
                  <a:lnTo>
                    <a:pt x="1" y="3393"/>
                  </a:lnTo>
                  <a:cubicBezTo>
                    <a:pt x="1" y="3679"/>
                    <a:pt x="239" y="3917"/>
                    <a:pt x="525" y="3917"/>
                  </a:cubicBezTo>
                  <a:cubicBezTo>
                    <a:pt x="811" y="3917"/>
                    <a:pt x="1049" y="3679"/>
                    <a:pt x="1049" y="3393"/>
                  </a:cubicBezTo>
                  <a:lnTo>
                    <a:pt x="1049" y="2989"/>
                  </a:lnTo>
                  <a:lnTo>
                    <a:pt x="1108" y="2929"/>
                  </a:lnTo>
                  <a:lnTo>
                    <a:pt x="1537" y="3512"/>
                  </a:lnTo>
                  <a:cubicBezTo>
                    <a:pt x="1608" y="3620"/>
                    <a:pt x="1751" y="3691"/>
                    <a:pt x="1882" y="3727"/>
                  </a:cubicBezTo>
                  <a:cubicBezTo>
                    <a:pt x="1899" y="3728"/>
                    <a:pt x="1915" y="3729"/>
                    <a:pt x="1932" y="3729"/>
                  </a:cubicBezTo>
                  <a:cubicBezTo>
                    <a:pt x="2046" y="3729"/>
                    <a:pt x="2159" y="3694"/>
                    <a:pt x="2263" y="3632"/>
                  </a:cubicBezTo>
                  <a:cubicBezTo>
                    <a:pt x="2489" y="3453"/>
                    <a:pt x="2537" y="3131"/>
                    <a:pt x="2370" y="2905"/>
                  </a:cubicBezTo>
                  <a:lnTo>
                    <a:pt x="1846" y="2191"/>
                  </a:lnTo>
                  <a:lnTo>
                    <a:pt x="2204" y="1834"/>
                  </a:lnTo>
                  <a:cubicBezTo>
                    <a:pt x="2406" y="1643"/>
                    <a:pt x="2406" y="1310"/>
                    <a:pt x="2204" y="1107"/>
                  </a:cubicBezTo>
                  <a:cubicBezTo>
                    <a:pt x="2108" y="1006"/>
                    <a:pt x="1980" y="956"/>
                    <a:pt x="1849" y="956"/>
                  </a:cubicBezTo>
                  <a:cubicBezTo>
                    <a:pt x="1718" y="956"/>
                    <a:pt x="1585" y="1006"/>
                    <a:pt x="1477" y="1107"/>
                  </a:cubicBezTo>
                  <a:lnTo>
                    <a:pt x="1049" y="1536"/>
                  </a:lnTo>
                  <a:lnTo>
                    <a:pt x="1049" y="524"/>
                  </a:lnTo>
                  <a:cubicBezTo>
                    <a:pt x="1049" y="238"/>
                    <a:pt x="811" y="0"/>
                    <a:pt x="5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7" name="Google Shape;13187;p68"/>
            <p:cNvSpPr/>
            <p:nvPr/>
          </p:nvSpPr>
          <p:spPr>
            <a:xfrm>
              <a:off x="7151388" y="3478518"/>
              <a:ext cx="33772" cy="102015"/>
            </a:xfrm>
            <a:custGeom>
              <a:rect b="b" l="l" r="r" t="t"/>
              <a:pathLst>
                <a:path extrusionOk="0" h="3205" w="1061">
                  <a:moveTo>
                    <a:pt x="511" y="0"/>
                  </a:moveTo>
                  <a:cubicBezTo>
                    <a:pt x="230" y="0"/>
                    <a:pt x="1" y="252"/>
                    <a:pt x="1" y="537"/>
                  </a:cubicBezTo>
                  <a:lnTo>
                    <a:pt x="1" y="2645"/>
                  </a:lnTo>
                  <a:cubicBezTo>
                    <a:pt x="1" y="2931"/>
                    <a:pt x="227" y="3181"/>
                    <a:pt x="501" y="3204"/>
                  </a:cubicBezTo>
                  <a:cubicBezTo>
                    <a:pt x="508" y="3205"/>
                    <a:pt x="515" y="3205"/>
                    <a:pt x="521" y="3205"/>
                  </a:cubicBezTo>
                  <a:cubicBezTo>
                    <a:pt x="810" y="3205"/>
                    <a:pt x="1060" y="2959"/>
                    <a:pt x="1060" y="2669"/>
                  </a:cubicBezTo>
                  <a:lnTo>
                    <a:pt x="1060" y="1621"/>
                  </a:lnTo>
                  <a:cubicBezTo>
                    <a:pt x="1060" y="1514"/>
                    <a:pt x="977" y="1442"/>
                    <a:pt x="882" y="1442"/>
                  </a:cubicBezTo>
                  <a:cubicBezTo>
                    <a:pt x="775" y="1442"/>
                    <a:pt x="703" y="1514"/>
                    <a:pt x="703" y="1621"/>
                  </a:cubicBezTo>
                  <a:lnTo>
                    <a:pt x="703" y="2669"/>
                  </a:lnTo>
                  <a:cubicBezTo>
                    <a:pt x="703" y="2752"/>
                    <a:pt x="644" y="2823"/>
                    <a:pt x="549" y="2847"/>
                  </a:cubicBezTo>
                  <a:cubicBezTo>
                    <a:pt x="542" y="2848"/>
                    <a:pt x="536" y="2848"/>
                    <a:pt x="530" y="2848"/>
                  </a:cubicBezTo>
                  <a:cubicBezTo>
                    <a:pt x="432" y="2848"/>
                    <a:pt x="358" y="2758"/>
                    <a:pt x="358" y="2669"/>
                  </a:cubicBezTo>
                  <a:lnTo>
                    <a:pt x="358" y="549"/>
                  </a:lnTo>
                  <a:cubicBezTo>
                    <a:pt x="358" y="454"/>
                    <a:pt x="418" y="383"/>
                    <a:pt x="501" y="371"/>
                  </a:cubicBezTo>
                  <a:cubicBezTo>
                    <a:pt x="508" y="370"/>
                    <a:pt x="515" y="370"/>
                    <a:pt x="521" y="370"/>
                  </a:cubicBezTo>
                  <a:cubicBezTo>
                    <a:pt x="620" y="370"/>
                    <a:pt x="703" y="449"/>
                    <a:pt x="703" y="549"/>
                  </a:cubicBezTo>
                  <a:lnTo>
                    <a:pt x="703" y="775"/>
                  </a:lnTo>
                  <a:cubicBezTo>
                    <a:pt x="703" y="859"/>
                    <a:pt x="775" y="942"/>
                    <a:pt x="882" y="942"/>
                  </a:cubicBezTo>
                  <a:cubicBezTo>
                    <a:pt x="977" y="942"/>
                    <a:pt x="1060" y="859"/>
                    <a:pt x="1060" y="752"/>
                  </a:cubicBezTo>
                  <a:lnTo>
                    <a:pt x="1060" y="549"/>
                  </a:lnTo>
                  <a:cubicBezTo>
                    <a:pt x="1060" y="264"/>
                    <a:pt x="834" y="13"/>
                    <a:pt x="549" y="2"/>
                  </a:cubicBezTo>
                  <a:cubicBezTo>
                    <a:pt x="536" y="1"/>
                    <a:pt x="523" y="0"/>
                    <a:pt x="5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88" name="Google Shape;13188;p68"/>
            <p:cNvSpPr/>
            <p:nvPr/>
          </p:nvSpPr>
          <p:spPr>
            <a:xfrm>
              <a:off x="7293891" y="3508884"/>
              <a:ext cx="41729" cy="41697"/>
            </a:xfrm>
            <a:custGeom>
              <a:rect b="b" l="l" r="r" t="t"/>
              <a:pathLst>
                <a:path extrusionOk="0" h="1310" w="1311">
                  <a:moveTo>
                    <a:pt x="655" y="357"/>
                  </a:moveTo>
                  <a:cubicBezTo>
                    <a:pt x="822" y="357"/>
                    <a:pt x="953" y="488"/>
                    <a:pt x="953" y="655"/>
                  </a:cubicBezTo>
                  <a:cubicBezTo>
                    <a:pt x="953" y="822"/>
                    <a:pt x="810" y="953"/>
                    <a:pt x="655" y="953"/>
                  </a:cubicBezTo>
                  <a:cubicBezTo>
                    <a:pt x="489" y="953"/>
                    <a:pt x="358" y="822"/>
                    <a:pt x="358" y="655"/>
                  </a:cubicBezTo>
                  <a:cubicBezTo>
                    <a:pt x="358" y="488"/>
                    <a:pt x="489" y="357"/>
                    <a:pt x="655" y="357"/>
                  </a:cubicBezTo>
                  <a:close/>
                  <a:moveTo>
                    <a:pt x="655" y="0"/>
                  </a:moveTo>
                  <a:cubicBezTo>
                    <a:pt x="298" y="0"/>
                    <a:pt x="1" y="298"/>
                    <a:pt x="1" y="655"/>
                  </a:cubicBezTo>
                  <a:cubicBezTo>
                    <a:pt x="1" y="1012"/>
                    <a:pt x="298" y="1310"/>
                    <a:pt x="655" y="1310"/>
                  </a:cubicBezTo>
                  <a:cubicBezTo>
                    <a:pt x="1013" y="1310"/>
                    <a:pt x="1310" y="1012"/>
                    <a:pt x="1310" y="655"/>
                  </a:cubicBezTo>
                  <a:cubicBezTo>
                    <a:pt x="1310" y="298"/>
                    <a:pt x="1013"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89" name="Google Shape;13189;p68"/>
          <p:cNvGrpSpPr/>
          <p:nvPr/>
        </p:nvGrpSpPr>
        <p:grpSpPr>
          <a:xfrm>
            <a:off x="5108729" y="3351230"/>
            <a:ext cx="357005" cy="357005"/>
            <a:chOff x="5108729" y="3351230"/>
            <a:chExt cx="357005" cy="357005"/>
          </a:xfrm>
        </p:grpSpPr>
        <p:sp>
          <p:nvSpPr>
            <p:cNvPr id="13190" name="Google Shape;13190;p68"/>
            <p:cNvSpPr/>
            <p:nvPr/>
          </p:nvSpPr>
          <p:spPr>
            <a:xfrm>
              <a:off x="5108729" y="3351230"/>
              <a:ext cx="357005" cy="357005"/>
            </a:xfrm>
            <a:custGeom>
              <a:rect b="b" l="l" r="r" t="t"/>
              <a:pathLst>
                <a:path extrusionOk="0" h="11216" w="11216">
                  <a:moveTo>
                    <a:pt x="5620" y="357"/>
                  </a:moveTo>
                  <a:cubicBezTo>
                    <a:pt x="8525" y="357"/>
                    <a:pt x="10882" y="2703"/>
                    <a:pt x="10882" y="5608"/>
                  </a:cubicBezTo>
                  <a:cubicBezTo>
                    <a:pt x="10882" y="8513"/>
                    <a:pt x="8525" y="10859"/>
                    <a:pt x="5620" y="10859"/>
                  </a:cubicBezTo>
                  <a:cubicBezTo>
                    <a:pt x="2727" y="10859"/>
                    <a:pt x="369" y="8513"/>
                    <a:pt x="369" y="5608"/>
                  </a:cubicBezTo>
                  <a:cubicBezTo>
                    <a:pt x="369" y="2703"/>
                    <a:pt x="2727" y="357"/>
                    <a:pt x="5620" y="357"/>
                  </a:cubicBezTo>
                  <a:close/>
                  <a:moveTo>
                    <a:pt x="5608" y="0"/>
                  </a:moveTo>
                  <a:cubicBezTo>
                    <a:pt x="4108" y="0"/>
                    <a:pt x="2703" y="572"/>
                    <a:pt x="1631" y="1631"/>
                  </a:cubicBezTo>
                  <a:cubicBezTo>
                    <a:pt x="584" y="2691"/>
                    <a:pt x="0" y="4108"/>
                    <a:pt x="0" y="5608"/>
                  </a:cubicBezTo>
                  <a:cubicBezTo>
                    <a:pt x="0" y="7108"/>
                    <a:pt x="584" y="8513"/>
                    <a:pt x="1631" y="9585"/>
                  </a:cubicBezTo>
                  <a:cubicBezTo>
                    <a:pt x="2691" y="10632"/>
                    <a:pt x="4108" y="11216"/>
                    <a:pt x="5608" y="11216"/>
                  </a:cubicBezTo>
                  <a:cubicBezTo>
                    <a:pt x="7108" y="11216"/>
                    <a:pt x="8513" y="10632"/>
                    <a:pt x="9585" y="9585"/>
                  </a:cubicBezTo>
                  <a:cubicBezTo>
                    <a:pt x="10656" y="8525"/>
                    <a:pt x="11216" y="7108"/>
                    <a:pt x="11216" y="5608"/>
                  </a:cubicBezTo>
                  <a:cubicBezTo>
                    <a:pt x="11216" y="4108"/>
                    <a:pt x="10656" y="2703"/>
                    <a:pt x="9585" y="1631"/>
                  </a:cubicBezTo>
                  <a:cubicBezTo>
                    <a:pt x="8525" y="572"/>
                    <a:pt x="7108" y="0"/>
                    <a:pt x="5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1" name="Google Shape;13191;p68"/>
            <p:cNvSpPr/>
            <p:nvPr/>
          </p:nvSpPr>
          <p:spPr>
            <a:xfrm>
              <a:off x="5163668" y="3402381"/>
              <a:ext cx="244104" cy="233473"/>
            </a:xfrm>
            <a:custGeom>
              <a:rect b="b" l="l" r="r" t="t"/>
              <a:pathLst>
                <a:path extrusionOk="0" h="7335" w="7669">
                  <a:moveTo>
                    <a:pt x="3775" y="0"/>
                  </a:moveTo>
                  <a:cubicBezTo>
                    <a:pt x="3334" y="24"/>
                    <a:pt x="1846" y="239"/>
                    <a:pt x="1751" y="1882"/>
                  </a:cubicBezTo>
                  <a:lnTo>
                    <a:pt x="1751" y="1905"/>
                  </a:lnTo>
                  <a:lnTo>
                    <a:pt x="1751" y="2834"/>
                  </a:lnTo>
                  <a:lnTo>
                    <a:pt x="1394" y="2739"/>
                  </a:lnTo>
                  <a:cubicBezTo>
                    <a:pt x="1347" y="2725"/>
                    <a:pt x="1299" y="2718"/>
                    <a:pt x="1252" y="2718"/>
                  </a:cubicBezTo>
                  <a:cubicBezTo>
                    <a:pt x="1097" y="2718"/>
                    <a:pt x="949" y="2792"/>
                    <a:pt x="858" y="2929"/>
                  </a:cubicBezTo>
                  <a:cubicBezTo>
                    <a:pt x="763" y="3072"/>
                    <a:pt x="739" y="3263"/>
                    <a:pt x="834" y="3429"/>
                  </a:cubicBezTo>
                  <a:cubicBezTo>
                    <a:pt x="882" y="3525"/>
                    <a:pt x="965" y="3596"/>
                    <a:pt x="1060" y="3656"/>
                  </a:cubicBezTo>
                  <a:lnTo>
                    <a:pt x="1536" y="3894"/>
                  </a:lnTo>
                  <a:cubicBezTo>
                    <a:pt x="1620" y="3941"/>
                    <a:pt x="1667" y="4037"/>
                    <a:pt x="1620" y="4144"/>
                  </a:cubicBezTo>
                  <a:cubicBezTo>
                    <a:pt x="1477" y="4501"/>
                    <a:pt x="1084" y="5144"/>
                    <a:pt x="143" y="5370"/>
                  </a:cubicBezTo>
                  <a:cubicBezTo>
                    <a:pt x="60" y="5382"/>
                    <a:pt x="1" y="5477"/>
                    <a:pt x="12" y="5561"/>
                  </a:cubicBezTo>
                  <a:cubicBezTo>
                    <a:pt x="12" y="5596"/>
                    <a:pt x="120" y="6168"/>
                    <a:pt x="1024" y="6215"/>
                  </a:cubicBezTo>
                  <a:cubicBezTo>
                    <a:pt x="1072" y="6382"/>
                    <a:pt x="1132" y="6585"/>
                    <a:pt x="1203" y="6668"/>
                  </a:cubicBezTo>
                  <a:cubicBezTo>
                    <a:pt x="1238" y="6703"/>
                    <a:pt x="1292" y="6725"/>
                    <a:pt x="1342" y="6725"/>
                  </a:cubicBezTo>
                  <a:cubicBezTo>
                    <a:pt x="1360" y="6725"/>
                    <a:pt x="1378" y="6722"/>
                    <a:pt x="1394" y="6716"/>
                  </a:cubicBezTo>
                  <a:cubicBezTo>
                    <a:pt x="1394" y="6716"/>
                    <a:pt x="1676" y="6624"/>
                    <a:pt x="1983" y="6624"/>
                  </a:cubicBezTo>
                  <a:cubicBezTo>
                    <a:pt x="2060" y="6624"/>
                    <a:pt x="2139" y="6630"/>
                    <a:pt x="2215" y="6644"/>
                  </a:cubicBezTo>
                  <a:cubicBezTo>
                    <a:pt x="2215" y="6644"/>
                    <a:pt x="2679" y="6739"/>
                    <a:pt x="2953" y="7013"/>
                  </a:cubicBezTo>
                  <a:cubicBezTo>
                    <a:pt x="3096" y="7156"/>
                    <a:pt x="3251" y="7239"/>
                    <a:pt x="3441" y="7287"/>
                  </a:cubicBezTo>
                  <a:cubicBezTo>
                    <a:pt x="3537" y="7311"/>
                    <a:pt x="3656" y="7335"/>
                    <a:pt x="3763" y="7335"/>
                  </a:cubicBezTo>
                  <a:cubicBezTo>
                    <a:pt x="3870" y="7335"/>
                    <a:pt x="3989" y="7311"/>
                    <a:pt x="4096" y="7287"/>
                  </a:cubicBezTo>
                  <a:cubicBezTo>
                    <a:pt x="4275" y="7239"/>
                    <a:pt x="4430" y="7156"/>
                    <a:pt x="4573" y="7013"/>
                  </a:cubicBezTo>
                  <a:cubicBezTo>
                    <a:pt x="4846" y="6739"/>
                    <a:pt x="5311" y="6644"/>
                    <a:pt x="5311" y="6644"/>
                  </a:cubicBezTo>
                  <a:cubicBezTo>
                    <a:pt x="5389" y="6630"/>
                    <a:pt x="5469" y="6624"/>
                    <a:pt x="5547" y="6624"/>
                  </a:cubicBezTo>
                  <a:cubicBezTo>
                    <a:pt x="5858" y="6624"/>
                    <a:pt x="6132" y="6716"/>
                    <a:pt x="6132" y="6716"/>
                  </a:cubicBezTo>
                  <a:cubicBezTo>
                    <a:pt x="6153" y="6726"/>
                    <a:pt x="6173" y="6730"/>
                    <a:pt x="6192" y="6730"/>
                  </a:cubicBezTo>
                  <a:cubicBezTo>
                    <a:pt x="6242" y="6730"/>
                    <a:pt x="6289" y="6702"/>
                    <a:pt x="6323" y="6668"/>
                  </a:cubicBezTo>
                  <a:cubicBezTo>
                    <a:pt x="6394" y="6573"/>
                    <a:pt x="6454" y="6370"/>
                    <a:pt x="6501" y="6215"/>
                  </a:cubicBezTo>
                  <a:cubicBezTo>
                    <a:pt x="7394" y="6168"/>
                    <a:pt x="7501" y="5584"/>
                    <a:pt x="7513" y="5561"/>
                  </a:cubicBezTo>
                  <a:cubicBezTo>
                    <a:pt x="7668" y="5501"/>
                    <a:pt x="7609" y="5430"/>
                    <a:pt x="7513" y="5394"/>
                  </a:cubicBezTo>
                  <a:cubicBezTo>
                    <a:pt x="6573" y="5180"/>
                    <a:pt x="6192" y="4537"/>
                    <a:pt x="6037" y="4180"/>
                  </a:cubicBezTo>
                  <a:cubicBezTo>
                    <a:pt x="6001" y="4084"/>
                    <a:pt x="6037" y="3965"/>
                    <a:pt x="6132" y="3929"/>
                  </a:cubicBezTo>
                  <a:lnTo>
                    <a:pt x="6609" y="3691"/>
                  </a:lnTo>
                  <a:cubicBezTo>
                    <a:pt x="6692" y="3644"/>
                    <a:pt x="6787" y="3572"/>
                    <a:pt x="6823" y="3465"/>
                  </a:cubicBezTo>
                  <a:cubicBezTo>
                    <a:pt x="6918" y="3298"/>
                    <a:pt x="6906" y="3108"/>
                    <a:pt x="6799" y="2953"/>
                  </a:cubicBezTo>
                  <a:cubicBezTo>
                    <a:pt x="6708" y="2816"/>
                    <a:pt x="6553" y="2742"/>
                    <a:pt x="6400" y="2742"/>
                  </a:cubicBezTo>
                  <a:cubicBezTo>
                    <a:pt x="6354" y="2742"/>
                    <a:pt x="6307" y="2749"/>
                    <a:pt x="6263" y="2763"/>
                  </a:cubicBezTo>
                  <a:lnTo>
                    <a:pt x="5906" y="2870"/>
                  </a:lnTo>
                  <a:lnTo>
                    <a:pt x="5906" y="2322"/>
                  </a:lnTo>
                  <a:cubicBezTo>
                    <a:pt x="5906" y="2215"/>
                    <a:pt x="5835" y="2144"/>
                    <a:pt x="5727" y="2144"/>
                  </a:cubicBezTo>
                  <a:cubicBezTo>
                    <a:pt x="5620" y="2144"/>
                    <a:pt x="5549" y="2215"/>
                    <a:pt x="5549" y="2322"/>
                  </a:cubicBezTo>
                  <a:lnTo>
                    <a:pt x="5549" y="3108"/>
                  </a:lnTo>
                  <a:cubicBezTo>
                    <a:pt x="5549" y="3144"/>
                    <a:pt x="5561" y="3179"/>
                    <a:pt x="5573" y="3215"/>
                  </a:cubicBezTo>
                  <a:cubicBezTo>
                    <a:pt x="5612" y="3265"/>
                    <a:pt x="5669" y="3290"/>
                    <a:pt x="5734" y="3290"/>
                  </a:cubicBezTo>
                  <a:cubicBezTo>
                    <a:pt x="5748" y="3290"/>
                    <a:pt x="5761" y="3289"/>
                    <a:pt x="5775" y="3287"/>
                  </a:cubicBezTo>
                  <a:lnTo>
                    <a:pt x="6347" y="3120"/>
                  </a:lnTo>
                  <a:cubicBezTo>
                    <a:pt x="6363" y="3117"/>
                    <a:pt x="6379" y="3116"/>
                    <a:pt x="6393" y="3116"/>
                  </a:cubicBezTo>
                  <a:cubicBezTo>
                    <a:pt x="6440" y="3116"/>
                    <a:pt x="6474" y="3131"/>
                    <a:pt x="6501" y="3167"/>
                  </a:cubicBezTo>
                  <a:cubicBezTo>
                    <a:pt x="6525" y="3203"/>
                    <a:pt x="6525" y="3251"/>
                    <a:pt x="6513" y="3275"/>
                  </a:cubicBezTo>
                  <a:cubicBezTo>
                    <a:pt x="6513" y="3298"/>
                    <a:pt x="6489" y="3334"/>
                    <a:pt x="6442" y="3358"/>
                  </a:cubicBezTo>
                  <a:lnTo>
                    <a:pt x="5954" y="3596"/>
                  </a:lnTo>
                  <a:cubicBezTo>
                    <a:pt x="5692" y="3727"/>
                    <a:pt x="5573" y="4025"/>
                    <a:pt x="5680" y="4299"/>
                  </a:cubicBezTo>
                  <a:cubicBezTo>
                    <a:pt x="5847" y="4680"/>
                    <a:pt x="6251" y="5358"/>
                    <a:pt x="7168" y="5668"/>
                  </a:cubicBezTo>
                  <a:cubicBezTo>
                    <a:pt x="7092" y="5766"/>
                    <a:pt x="6907" y="5873"/>
                    <a:pt x="6558" y="5873"/>
                  </a:cubicBezTo>
                  <a:cubicBezTo>
                    <a:pt x="6525" y="5873"/>
                    <a:pt x="6490" y="5872"/>
                    <a:pt x="6454" y="5870"/>
                  </a:cubicBezTo>
                  <a:cubicBezTo>
                    <a:pt x="6370" y="5870"/>
                    <a:pt x="6311" y="5930"/>
                    <a:pt x="6275" y="6013"/>
                  </a:cubicBezTo>
                  <a:cubicBezTo>
                    <a:pt x="6251" y="6132"/>
                    <a:pt x="6204" y="6263"/>
                    <a:pt x="6168" y="6346"/>
                  </a:cubicBezTo>
                  <a:cubicBezTo>
                    <a:pt x="6036" y="6322"/>
                    <a:pt x="5841" y="6285"/>
                    <a:pt x="5618" y="6285"/>
                  </a:cubicBezTo>
                  <a:cubicBezTo>
                    <a:pt x="5520" y="6285"/>
                    <a:pt x="5416" y="6292"/>
                    <a:pt x="5311" y="6311"/>
                  </a:cubicBezTo>
                  <a:cubicBezTo>
                    <a:pt x="5275" y="6311"/>
                    <a:pt x="4739" y="6430"/>
                    <a:pt x="4370" y="6787"/>
                  </a:cubicBezTo>
                  <a:cubicBezTo>
                    <a:pt x="4287" y="6870"/>
                    <a:pt x="4180" y="6930"/>
                    <a:pt x="4061" y="6966"/>
                  </a:cubicBezTo>
                  <a:cubicBezTo>
                    <a:pt x="3989" y="6977"/>
                    <a:pt x="3894" y="6989"/>
                    <a:pt x="3822" y="6989"/>
                  </a:cubicBezTo>
                  <a:cubicBezTo>
                    <a:pt x="3751" y="6989"/>
                    <a:pt x="3656" y="6977"/>
                    <a:pt x="3584" y="6966"/>
                  </a:cubicBezTo>
                  <a:cubicBezTo>
                    <a:pt x="3477" y="6930"/>
                    <a:pt x="3358" y="6870"/>
                    <a:pt x="3275" y="6787"/>
                  </a:cubicBezTo>
                  <a:cubicBezTo>
                    <a:pt x="2918" y="6430"/>
                    <a:pt x="2370" y="6323"/>
                    <a:pt x="2334" y="6311"/>
                  </a:cubicBezTo>
                  <a:cubicBezTo>
                    <a:pt x="2236" y="6292"/>
                    <a:pt x="2135" y="6285"/>
                    <a:pt x="2038" y="6285"/>
                  </a:cubicBezTo>
                  <a:cubicBezTo>
                    <a:pt x="1817" y="6285"/>
                    <a:pt x="1613" y="6322"/>
                    <a:pt x="1489" y="6346"/>
                  </a:cubicBezTo>
                  <a:cubicBezTo>
                    <a:pt x="1453" y="6263"/>
                    <a:pt x="1417" y="6132"/>
                    <a:pt x="1382" y="6013"/>
                  </a:cubicBezTo>
                  <a:cubicBezTo>
                    <a:pt x="1370" y="5930"/>
                    <a:pt x="1298" y="5870"/>
                    <a:pt x="1203" y="5870"/>
                  </a:cubicBezTo>
                  <a:cubicBezTo>
                    <a:pt x="786" y="5870"/>
                    <a:pt x="596" y="5751"/>
                    <a:pt x="489" y="5656"/>
                  </a:cubicBezTo>
                  <a:cubicBezTo>
                    <a:pt x="1429" y="5358"/>
                    <a:pt x="1834" y="4680"/>
                    <a:pt x="1977" y="4287"/>
                  </a:cubicBezTo>
                  <a:cubicBezTo>
                    <a:pt x="2084" y="4013"/>
                    <a:pt x="1977" y="3703"/>
                    <a:pt x="1715" y="3584"/>
                  </a:cubicBezTo>
                  <a:lnTo>
                    <a:pt x="1215" y="3346"/>
                  </a:lnTo>
                  <a:cubicBezTo>
                    <a:pt x="1179" y="3310"/>
                    <a:pt x="1155" y="3287"/>
                    <a:pt x="1144" y="3251"/>
                  </a:cubicBezTo>
                  <a:cubicBezTo>
                    <a:pt x="1144" y="3227"/>
                    <a:pt x="1132" y="3191"/>
                    <a:pt x="1155" y="3144"/>
                  </a:cubicBezTo>
                  <a:cubicBezTo>
                    <a:pt x="1181" y="3118"/>
                    <a:pt x="1218" y="3093"/>
                    <a:pt x="1259" y="3093"/>
                  </a:cubicBezTo>
                  <a:cubicBezTo>
                    <a:pt x="1275" y="3093"/>
                    <a:pt x="1293" y="3097"/>
                    <a:pt x="1310" y="3108"/>
                  </a:cubicBezTo>
                  <a:lnTo>
                    <a:pt x="1894" y="3275"/>
                  </a:lnTo>
                  <a:cubicBezTo>
                    <a:pt x="1908" y="3277"/>
                    <a:pt x="1923" y="3279"/>
                    <a:pt x="1938" y="3279"/>
                  </a:cubicBezTo>
                  <a:cubicBezTo>
                    <a:pt x="1994" y="3279"/>
                    <a:pt x="2046" y="3257"/>
                    <a:pt x="2084" y="3191"/>
                  </a:cubicBezTo>
                  <a:cubicBezTo>
                    <a:pt x="2096" y="3167"/>
                    <a:pt x="2108" y="3120"/>
                    <a:pt x="2108" y="3096"/>
                  </a:cubicBezTo>
                  <a:lnTo>
                    <a:pt x="2108" y="1917"/>
                  </a:lnTo>
                  <a:cubicBezTo>
                    <a:pt x="2191" y="596"/>
                    <a:pt x="3299" y="381"/>
                    <a:pt x="3799" y="346"/>
                  </a:cubicBezTo>
                  <a:cubicBezTo>
                    <a:pt x="4227" y="381"/>
                    <a:pt x="5132" y="548"/>
                    <a:pt x="5406" y="1465"/>
                  </a:cubicBezTo>
                  <a:cubicBezTo>
                    <a:pt x="5418" y="1548"/>
                    <a:pt x="5489" y="1608"/>
                    <a:pt x="5561" y="1608"/>
                  </a:cubicBezTo>
                  <a:cubicBezTo>
                    <a:pt x="5680" y="1608"/>
                    <a:pt x="5775" y="1489"/>
                    <a:pt x="5727" y="1382"/>
                  </a:cubicBezTo>
                  <a:cubicBezTo>
                    <a:pt x="5406" y="191"/>
                    <a:pt x="4192" y="24"/>
                    <a:pt x="3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2" name="Google Shape;13192;p68"/>
          <p:cNvGrpSpPr/>
          <p:nvPr/>
        </p:nvGrpSpPr>
        <p:grpSpPr>
          <a:xfrm>
            <a:off x="5583569" y="3351230"/>
            <a:ext cx="357419" cy="357005"/>
            <a:chOff x="5583569" y="3351230"/>
            <a:chExt cx="357419" cy="357005"/>
          </a:xfrm>
        </p:grpSpPr>
        <p:sp>
          <p:nvSpPr>
            <p:cNvPr id="13193" name="Google Shape;13193;p68"/>
            <p:cNvSpPr/>
            <p:nvPr/>
          </p:nvSpPr>
          <p:spPr>
            <a:xfrm>
              <a:off x="5583569" y="3351230"/>
              <a:ext cx="357419" cy="357005"/>
            </a:xfrm>
            <a:custGeom>
              <a:rect b="b" l="l" r="r" t="t"/>
              <a:pathLst>
                <a:path extrusionOk="0" h="11216" w="11229">
                  <a:moveTo>
                    <a:pt x="5620" y="357"/>
                  </a:moveTo>
                  <a:cubicBezTo>
                    <a:pt x="8514" y="357"/>
                    <a:pt x="10871" y="2703"/>
                    <a:pt x="10871" y="5608"/>
                  </a:cubicBezTo>
                  <a:cubicBezTo>
                    <a:pt x="10871" y="8513"/>
                    <a:pt x="8514" y="10859"/>
                    <a:pt x="5620" y="10859"/>
                  </a:cubicBezTo>
                  <a:cubicBezTo>
                    <a:pt x="2715" y="10859"/>
                    <a:pt x="370" y="8513"/>
                    <a:pt x="370" y="5608"/>
                  </a:cubicBezTo>
                  <a:cubicBezTo>
                    <a:pt x="370" y="2703"/>
                    <a:pt x="2715" y="357"/>
                    <a:pt x="5620" y="357"/>
                  </a:cubicBezTo>
                  <a:close/>
                  <a:moveTo>
                    <a:pt x="5620" y="0"/>
                  </a:moveTo>
                  <a:cubicBezTo>
                    <a:pt x="4108" y="0"/>
                    <a:pt x="2715" y="572"/>
                    <a:pt x="1644" y="1631"/>
                  </a:cubicBezTo>
                  <a:cubicBezTo>
                    <a:pt x="584" y="2691"/>
                    <a:pt x="1" y="4108"/>
                    <a:pt x="1" y="5608"/>
                  </a:cubicBezTo>
                  <a:cubicBezTo>
                    <a:pt x="1" y="7108"/>
                    <a:pt x="584" y="8513"/>
                    <a:pt x="1644" y="9585"/>
                  </a:cubicBezTo>
                  <a:cubicBezTo>
                    <a:pt x="2703" y="10632"/>
                    <a:pt x="4108" y="11216"/>
                    <a:pt x="5620" y="11216"/>
                  </a:cubicBezTo>
                  <a:cubicBezTo>
                    <a:pt x="7121" y="11216"/>
                    <a:pt x="8514" y="10632"/>
                    <a:pt x="9597" y="9585"/>
                  </a:cubicBezTo>
                  <a:cubicBezTo>
                    <a:pt x="10669" y="8525"/>
                    <a:pt x="11228" y="7108"/>
                    <a:pt x="11228" y="5608"/>
                  </a:cubicBezTo>
                  <a:cubicBezTo>
                    <a:pt x="11228" y="4108"/>
                    <a:pt x="10645" y="2703"/>
                    <a:pt x="9597" y="1631"/>
                  </a:cubicBezTo>
                  <a:cubicBezTo>
                    <a:pt x="8537" y="572"/>
                    <a:pt x="7121" y="0"/>
                    <a:pt x="56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4" name="Google Shape;13194;p68"/>
            <p:cNvSpPr/>
            <p:nvPr/>
          </p:nvSpPr>
          <p:spPr>
            <a:xfrm>
              <a:off x="5658625" y="3403527"/>
              <a:ext cx="172073" cy="243690"/>
            </a:xfrm>
            <a:custGeom>
              <a:rect b="b" l="l" r="r" t="t"/>
              <a:pathLst>
                <a:path extrusionOk="0" h="7656" w="5406">
                  <a:moveTo>
                    <a:pt x="1834" y="0"/>
                  </a:moveTo>
                  <a:cubicBezTo>
                    <a:pt x="1727" y="0"/>
                    <a:pt x="1655" y="72"/>
                    <a:pt x="1655" y="179"/>
                  </a:cubicBezTo>
                  <a:cubicBezTo>
                    <a:pt x="1655" y="1000"/>
                    <a:pt x="988" y="1655"/>
                    <a:pt x="179" y="1655"/>
                  </a:cubicBezTo>
                  <a:cubicBezTo>
                    <a:pt x="72" y="1655"/>
                    <a:pt x="0" y="1727"/>
                    <a:pt x="0" y="1834"/>
                  </a:cubicBezTo>
                  <a:lnTo>
                    <a:pt x="0" y="3489"/>
                  </a:lnTo>
                  <a:cubicBezTo>
                    <a:pt x="0" y="3596"/>
                    <a:pt x="72" y="3667"/>
                    <a:pt x="179" y="3667"/>
                  </a:cubicBezTo>
                  <a:lnTo>
                    <a:pt x="1655" y="3667"/>
                  </a:lnTo>
                  <a:lnTo>
                    <a:pt x="1655" y="4453"/>
                  </a:lnTo>
                  <a:cubicBezTo>
                    <a:pt x="1655" y="4560"/>
                    <a:pt x="1727" y="4632"/>
                    <a:pt x="1834" y="4632"/>
                  </a:cubicBezTo>
                  <a:cubicBezTo>
                    <a:pt x="1941" y="4632"/>
                    <a:pt x="2012" y="4560"/>
                    <a:pt x="2012" y="4453"/>
                  </a:cubicBezTo>
                  <a:lnTo>
                    <a:pt x="2012" y="3489"/>
                  </a:lnTo>
                  <a:cubicBezTo>
                    <a:pt x="2012" y="3382"/>
                    <a:pt x="1941" y="3310"/>
                    <a:pt x="1834" y="3310"/>
                  </a:cubicBezTo>
                  <a:lnTo>
                    <a:pt x="357" y="3310"/>
                  </a:lnTo>
                  <a:lnTo>
                    <a:pt x="357" y="2000"/>
                  </a:lnTo>
                  <a:cubicBezTo>
                    <a:pt x="1215" y="1905"/>
                    <a:pt x="1917" y="1226"/>
                    <a:pt x="2012" y="345"/>
                  </a:cubicBezTo>
                  <a:lnTo>
                    <a:pt x="3084" y="345"/>
                  </a:lnTo>
                  <a:lnTo>
                    <a:pt x="3084" y="1822"/>
                  </a:lnTo>
                  <a:cubicBezTo>
                    <a:pt x="3084" y="1929"/>
                    <a:pt x="3155" y="2000"/>
                    <a:pt x="3262" y="2000"/>
                  </a:cubicBezTo>
                  <a:lnTo>
                    <a:pt x="4739" y="2000"/>
                  </a:lnTo>
                  <a:lnTo>
                    <a:pt x="4739" y="3298"/>
                  </a:lnTo>
                  <a:lnTo>
                    <a:pt x="3262" y="3298"/>
                  </a:lnTo>
                  <a:cubicBezTo>
                    <a:pt x="3155" y="3298"/>
                    <a:pt x="3084" y="3370"/>
                    <a:pt x="3084" y="3477"/>
                  </a:cubicBezTo>
                  <a:lnTo>
                    <a:pt x="3084" y="5584"/>
                  </a:lnTo>
                  <a:cubicBezTo>
                    <a:pt x="3084" y="5941"/>
                    <a:pt x="3381" y="6251"/>
                    <a:pt x="3739" y="6251"/>
                  </a:cubicBezTo>
                  <a:cubicBezTo>
                    <a:pt x="3965" y="6251"/>
                    <a:pt x="4155" y="6132"/>
                    <a:pt x="4274" y="5953"/>
                  </a:cubicBezTo>
                  <a:lnTo>
                    <a:pt x="4965" y="6775"/>
                  </a:lnTo>
                  <a:cubicBezTo>
                    <a:pt x="4644" y="7120"/>
                    <a:pt x="4191" y="7311"/>
                    <a:pt x="3703" y="7311"/>
                  </a:cubicBezTo>
                  <a:cubicBezTo>
                    <a:pt x="2774" y="7299"/>
                    <a:pt x="2012" y="6525"/>
                    <a:pt x="2012" y="5572"/>
                  </a:cubicBezTo>
                  <a:lnTo>
                    <a:pt x="2012" y="5287"/>
                  </a:lnTo>
                  <a:cubicBezTo>
                    <a:pt x="2012" y="5179"/>
                    <a:pt x="1929" y="5108"/>
                    <a:pt x="1834" y="5108"/>
                  </a:cubicBezTo>
                  <a:cubicBezTo>
                    <a:pt x="1727" y="5108"/>
                    <a:pt x="1655" y="5179"/>
                    <a:pt x="1655" y="5287"/>
                  </a:cubicBezTo>
                  <a:lnTo>
                    <a:pt x="1655" y="5560"/>
                  </a:lnTo>
                  <a:cubicBezTo>
                    <a:pt x="1655" y="6703"/>
                    <a:pt x="2584" y="7656"/>
                    <a:pt x="3739" y="7656"/>
                  </a:cubicBezTo>
                  <a:cubicBezTo>
                    <a:pt x="4358" y="7656"/>
                    <a:pt x="4941" y="7370"/>
                    <a:pt x="5322" y="6882"/>
                  </a:cubicBezTo>
                  <a:cubicBezTo>
                    <a:pt x="5406" y="6834"/>
                    <a:pt x="5406" y="6751"/>
                    <a:pt x="5346" y="6691"/>
                  </a:cubicBezTo>
                  <a:lnTo>
                    <a:pt x="4489" y="5691"/>
                  </a:lnTo>
                  <a:cubicBezTo>
                    <a:pt x="4435" y="5627"/>
                    <a:pt x="4353" y="5582"/>
                    <a:pt x="4260" y="5582"/>
                  </a:cubicBezTo>
                  <a:cubicBezTo>
                    <a:pt x="4249" y="5582"/>
                    <a:pt x="4238" y="5583"/>
                    <a:pt x="4227" y="5584"/>
                  </a:cubicBezTo>
                  <a:cubicBezTo>
                    <a:pt x="4120" y="5596"/>
                    <a:pt x="4036" y="5656"/>
                    <a:pt x="3989" y="5751"/>
                  </a:cubicBezTo>
                  <a:cubicBezTo>
                    <a:pt x="3941" y="5834"/>
                    <a:pt x="3858" y="5894"/>
                    <a:pt x="3751" y="5918"/>
                  </a:cubicBezTo>
                  <a:cubicBezTo>
                    <a:pt x="3743" y="5918"/>
                    <a:pt x="3736" y="5918"/>
                    <a:pt x="3728" y="5918"/>
                  </a:cubicBezTo>
                  <a:cubicBezTo>
                    <a:pt x="3560" y="5918"/>
                    <a:pt x="3429" y="5791"/>
                    <a:pt x="3429" y="5620"/>
                  </a:cubicBezTo>
                  <a:lnTo>
                    <a:pt x="3429" y="3667"/>
                  </a:lnTo>
                  <a:lnTo>
                    <a:pt x="4894" y="3667"/>
                  </a:lnTo>
                  <a:cubicBezTo>
                    <a:pt x="5001" y="3667"/>
                    <a:pt x="5072" y="3596"/>
                    <a:pt x="5072" y="3489"/>
                  </a:cubicBezTo>
                  <a:lnTo>
                    <a:pt x="5072" y="1834"/>
                  </a:lnTo>
                  <a:cubicBezTo>
                    <a:pt x="5072" y="1727"/>
                    <a:pt x="5001" y="1655"/>
                    <a:pt x="4894" y="1655"/>
                  </a:cubicBezTo>
                  <a:lnTo>
                    <a:pt x="3429" y="1655"/>
                  </a:lnTo>
                  <a:lnTo>
                    <a:pt x="3429" y="179"/>
                  </a:lnTo>
                  <a:cubicBezTo>
                    <a:pt x="3429" y="72"/>
                    <a:pt x="3346" y="0"/>
                    <a:pt x="3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195" name="Google Shape;13195;p68"/>
          <p:cNvGrpSpPr/>
          <p:nvPr/>
        </p:nvGrpSpPr>
        <p:grpSpPr>
          <a:xfrm>
            <a:off x="7482229" y="3351230"/>
            <a:ext cx="357419" cy="357005"/>
            <a:chOff x="7482229" y="3351230"/>
            <a:chExt cx="357419" cy="357005"/>
          </a:xfrm>
        </p:grpSpPr>
        <p:sp>
          <p:nvSpPr>
            <p:cNvPr id="13196" name="Google Shape;13196;p68"/>
            <p:cNvSpPr/>
            <p:nvPr/>
          </p:nvSpPr>
          <p:spPr>
            <a:xfrm>
              <a:off x="7482229" y="3351230"/>
              <a:ext cx="357419" cy="357005"/>
            </a:xfrm>
            <a:custGeom>
              <a:rect b="b" l="l" r="r" t="t"/>
              <a:pathLst>
                <a:path extrusionOk="0" h="11216" w="11229">
                  <a:moveTo>
                    <a:pt x="5633" y="357"/>
                  </a:moveTo>
                  <a:cubicBezTo>
                    <a:pt x="8538" y="357"/>
                    <a:pt x="10883" y="2703"/>
                    <a:pt x="10883" y="5608"/>
                  </a:cubicBezTo>
                  <a:cubicBezTo>
                    <a:pt x="10883" y="8513"/>
                    <a:pt x="8538" y="10859"/>
                    <a:pt x="5633" y="10859"/>
                  </a:cubicBezTo>
                  <a:cubicBezTo>
                    <a:pt x="2728" y="10859"/>
                    <a:pt x="382" y="8513"/>
                    <a:pt x="382" y="5608"/>
                  </a:cubicBezTo>
                  <a:cubicBezTo>
                    <a:pt x="382" y="2703"/>
                    <a:pt x="2728" y="357"/>
                    <a:pt x="5633" y="357"/>
                  </a:cubicBezTo>
                  <a:close/>
                  <a:moveTo>
                    <a:pt x="5621" y="0"/>
                  </a:moveTo>
                  <a:cubicBezTo>
                    <a:pt x="4109" y="0"/>
                    <a:pt x="2716" y="572"/>
                    <a:pt x="1644" y="1631"/>
                  </a:cubicBezTo>
                  <a:cubicBezTo>
                    <a:pt x="584" y="2691"/>
                    <a:pt x="1" y="4108"/>
                    <a:pt x="1" y="5608"/>
                  </a:cubicBezTo>
                  <a:cubicBezTo>
                    <a:pt x="1" y="7108"/>
                    <a:pt x="584" y="8513"/>
                    <a:pt x="1644" y="9585"/>
                  </a:cubicBezTo>
                  <a:cubicBezTo>
                    <a:pt x="2704" y="10632"/>
                    <a:pt x="4109" y="11216"/>
                    <a:pt x="5621" y="11216"/>
                  </a:cubicBezTo>
                  <a:cubicBezTo>
                    <a:pt x="7121" y="11216"/>
                    <a:pt x="8526" y="10632"/>
                    <a:pt x="9597" y="9585"/>
                  </a:cubicBezTo>
                  <a:cubicBezTo>
                    <a:pt x="10645" y="8525"/>
                    <a:pt x="11229" y="7108"/>
                    <a:pt x="11229" y="5608"/>
                  </a:cubicBezTo>
                  <a:cubicBezTo>
                    <a:pt x="11229" y="4108"/>
                    <a:pt x="10669" y="2703"/>
                    <a:pt x="9597" y="1631"/>
                  </a:cubicBezTo>
                  <a:cubicBezTo>
                    <a:pt x="8538" y="572"/>
                    <a:pt x="7121" y="0"/>
                    <a:pt x="562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7" name="Google Shape;13197;p68"/>
            <p:cNvSpPr/>
            <p:nvPr/>
          </p:nvSpPr>
          <p:spPr>
            <a:xfrm>
              <a:off x="7592138" y="3605616"/>
              <a:ext cx="137983" cy="32530"/>
            </a:xfrm>
            <a:custGeom>
              <a:rect b="b" l="l" r="r" t="t"/>
              <a:pathLst>
                <a:path extrusionOk="0" h="1022" w="4335">
                  <a:moveTo>
                    <a:pt x="202" y="1"/>
                  </a:moveTo>
                  <a:cubicBezTo>
                    <a:pt x="147" y="1"/>
                    <a:pt x="94" y="21"/>
                    <a:pt x="60" y="69"/>
                  </a:cubicBezTo>
                  <a:cubicBezTo>
                    <a:pt x="1" y="140"/>
                    <a:pt x="1" y="259"/>
                    <a:pt x="96" y="319"/>
                  </a:cubicBezTo>
                  <a:cubicBezTo>
                    <a:pt x="644" y="783"/>
                    <a:pt x="1370" y="1021"/>
                    <a:pt x="2168" y="1021"/>
                  </a:cubicBezTo>
                  <a:cubicBezTo>
                    <a:pt x="2954" y="1021"/>
                    <a:pt x="3680" y="771"/>
                    <a:pt x="4239" y="319"/>
                  </a:cubicBezTo>
                  <a:cubicBezTo>
                    <a:pt x="4323" y="259"/>
                    <a:pt x="4335" y="140"/>
                    <a:pt x="4263" y="69"/>
                  </a:cubicBezTo>
                  <a:cubicBezTo>
                    <a:pt x="4228" y="26"/>
                    <a:pt x="4170" y="4"/>
                    <a:pt x="4115" y="4"/>
                  </a:cubicBezTo>
                  <a:cubicBezTo>
                    <a:pt x="4078" y="4"/>
                    <a:pt x="4042" y="14"/>
                    <a:pt x="4013" y="33"/>
                  </a:cubicBezTo>
                  <a:cubicBezTo>
                    <a:pt x="3537" y="438"/>
                    <a:pt x="2882" y="664"/>
                    <a:pt x="2168" y="664"/>
                  </a:cubicBezTo>
                  <a:cubicBezTo>
                    <a:pt x="1465" y="664"/>
                    <a:pt x="810" y="438"/>
                    <a:pt x="322" y="33"/>
                  </a:cubicBezTo>
                  <a:cubicBezTo>
                    <a:pt x="286" y="12"/>
                    <a:pt x="244" y="1"/>
                    <a:pt x="20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8" name="Google Shape;13198;p68"/>
            <p:cNvSpPr/>
            <p:nvPr/>
          </p:nvSpPr>
          <p:spPr>
            <a:xfrm>
              <a:off x="7513709" y="3387962"/>
              <a:ext cx="295987" cy="282014"/>
            </a:xfrm>
            <a:custGeom>
              <a:rect b="b" l="l" r="r" t="t"/>
              <a:pathLst>
                <a:path extrusionOk="0" h="8860" w="9299">
                  <a:moveTo>
                    <a:pt x="6060" y="370"/>
                  </a:moveTo>
                  <a:cubicBezTo>
                    <a:pt x="6358" y="370"/>
                    <a:pt x="6596" y="608"/>
                    <a:pt x="6596" y="906"/>
                  </a:cubicBezTo>
                  <a:cubicBezTo>
                    <a:pt x="6596" y="1204"/>
                    <a:pt x="6358" y="1442"/>
                    <a:pt x="6060" y="1442"/>
                  </a:cubicBezTo>
                  <a:cubicBezTo>
                    <a:pt x="5763" y="1442"/>
                    <a:pt x="5525" y="1204"/>
                    <a:pt x="5525" y="906"/>
                  </a:cubicBezTo>
                  <a:cubicBezTo>
                    <a:pt x="5525" y="608"/>
                    <a:pt x="5763" y="370"/>
                    <a:pt x="6060" y="370"/>
                  </a:cubicBezTo>
                  <a:close/>
                  <a:moveTo>
                    <a:pt x="1322" y="2989"/>
                  </a:moveTo>
                  <a:cubicBezTo>
                    <a:pt x="1596" y="2989"/>
                    <a:pt x="1834" y="3097"/>
                    <a:pt x="2012" y="3263"/>
                  </a:cubicBezTo>
                  <a:cubicBezTo>
                    <a:pt x="1477" y="3680"/>
                    <a:pt x="1072" y="4240"/>
                    <a:pt x="881" y="4883"/>
                  </a:cubicBezTo>
                  <a:cubicBezTo>
                    <a:pt x="548" y="4716"/>
                    <a:pt x="334" y="4359"/>
                    <a:pt x="334" y="3990"/>
                  </a:cubicBezTo>
                  <a:cubicBezTo>
                    <a:pt x="334" y="3442"/>
                    <a:pt x="774" y="2989"/>
                    <a:pt x="1322" y="2989"/>
                  </a:cubicBezTo>
                  <a:close/>
                  <a:moveTo>
                    <a:pt x="7954" y="2989"/>
                  </a:moveTo>
                  <a:cubicBezTo>
                    <a:pt x="8501" y="2989"/>
                    <a:pt x="8942" y="3442"/>
                    <a:pt x="8942" y="3990"/>
                  </a:cubicBezTo>
                  <a:cubicBezTo>
                    <a:pt x="8966" y="4359"/>
                    <a:pt x="8739" y="4704"/>
                    <a:pt x="8394" y="4883"/>
                  </a:cubicBezTo>
                  <a:cubicBezTo>
                    <a:pt x="8216" y="4240"/>
                    <a:pt x="7811" y="3680"/>
                    <a:pt x="7263" y="3263"/>
                  </a:cubicBezTo>
                  <a:cubicBezTo>
                    <a:pt x="7442" y="3085"/>
                    <a:pt x="7692" y="2989"/>
                    <a:pt x="7954" y="2989"/>
                  </a:cubicBezTo>
                  <a:close/>
                  <a:moveTo>
                    <a:pt x="6072" y="1"/>
                  </a:moveTo>
                  <a:cubicBezTo>
                    <a:pt x="5632" y="1"/>
                    <a:pt x="5251" y="334"/>
                    <a:pt x="5191" y="763"/>
                  </a:cubicBezTo>
                  <a:lnTo>
                    <a:pt x="4596" y="953"/>
                  </a:lnTo>
                  <a:cubicBezTo>
                    <a:pt x="4525" y="989"/>
                    <a:pt x="4477" y="1049"/>
                    <a:pt x="4477" y="1120"/>
                  </a:cubicBezTo>
                  <a:lnTo>
                    <a:pt x="4477" y="2370"/>
                  </a:lnTo>
                  <a:cubicBezTo>
                    <a:pt x="3679" y="2394"/>
                    <a:pt x="2929" y="2632"/>
                    <a:pt x="2334" y="3025"/>
                  </a:cubicBezTo>
                  <a:cubicBezTo>
                    <a:pt x="2084" y="2751"/>
                    <a:pt x="1727" y="2608"/>
                    <a:pt x="1358" y="2608"/>
                  </a:cubicBezTo>
                  <a:cubicBezTo>
                    <a:pt x="607" y="2608"/>
                    <a:pt x="0" y="3216"/>
                    <a:pt x="0" y="3966"/>
                  </a:cubicBezTo>
                  <a:cubicBezTo>
                    <a:pt x="0" y="4513"/>
                    <a:pt x="345" y="5002"/>
                    <a:pt x="834" y="5216"/>
                  </a:cubicBezTo>
                  <a:cubicBezTo>
                    <a:pt x="822" y="5347"/>
                    <a:pt x="798" y="5478"/>
                    <a:pt x="798" y="5609"/>
                  </a:cubicBezTo>
                  <a:cubicBezTo>
                    <a:pt x="798" y="7395"/>
                    <a:pt x="2524" y="8859"/>
                    <a:pt x="4667" y="8859"/>
                  </a:cubicBezTo>
                  <a:cubicBezTo>
                    <a:pt x="5763" y="8859"/>
                    <a:pt x="6739" y="8490"/>
                    <a:pt x="7442" y="7871"/>
                  </a:cubicBezTo>
                  <a:cubicBezTo>
                    <a:pt x="7513" y="7811"/>
                    <a:pt x="7513" y="7692"/>
                    <a:pt x="7454" y="7621"/>
                  </a:cubicBezTo>
                  <a:cubicBezTo>
                    <a:pt x="7421" y="7588"/>
                    <a:pt x="7374" y="7570"/>
                    <a:pt x="7326" y="7570"/>
                  </a:cubicBezTo>
                  <a:cubicBezTo>
                    <a:pt x="7287" y="7570"/>
                    <a:pt x="7248" y="7582"/>
                    <a:pt x="7215" y="7609"/>
                  </a:cubicBezTo>
                  <a:cubicBezTo>
                    <a:pt x="6572" y="8157"/>
                    <a:pt x="5668" y="8514"/>
                    <a:pt x="4667" y="8514"/>
                  </a:cubicBezTo>
                  <a:cubicBezTo>
                    <a:pt x="2739" y="8514"/>
                    <a:pt x="1167" y="7216"/>
                    <a:pt x="1167" y="5633"/>
                  </a:cubicBezTo>
                  <a:cubicBezTo>
                    <a:pt x="1167" y="4037"/>
                    <a:pt x="2739" y="2739"/>
                    <a:pt x="4667" y="2739"/>
                  </a:cubicBezTo>
                  <a:cubicBezTo>
                    <a:pt x="6608" y="2739"/>
                    <a:pt x="8180" y="4037"/>
                    <a:pt x="8180" y="5633"/>
                  </a:cubicBezTo>
                  <a:cubicBezTo>
                    <a:pt x="8180" y="6133"/>
                    <a:pt x="8037" y="6597"/>
                    <a:pt x="7751" y="7014"/>
                  </a:cubicBezTo>
                  <a:cubicBezTo>
                    <a:pt x="7704" y="7085"/>
                    <a:pt x="7727" y="7169"/>
                    <a:pt x="7787" y="7228"/>
                  </a:cubicBezTo>
                  <a:cubicBezTo>
                    <a:pt x="7818" y="7264"/>
                    <a:pt x="7859" y="7280"/>
                    <a:pt x="7902" y="7280"/>
                  </a:cubicBezTo>
                  <a:cubicBezTo>
                    <a:pt x="7958" y="7280"/>
                    <a:pt x="8015" y="7252"/>
                    <a:pt x="8049" y="7204"/>
                  </a:cubicBezTo>
                  <a:cubicBezTo>
                    <a:pt x="8358" y="6740"/>
                    <a:pt x="8537" y="6192"/>
                    <a:pt x="8537" y="5621"/>
                  </a:cubicBezTo>
                  <a:cubicBezTo>
                    <a:pt x="8537" y="5490"/>
                    <a:pt x="8525" y="5359"/>
                    <a:pt x="8513" y="5228"/>
                  </a:cubicBezTo>
                  <a:cubicBezTo>
                    <a:pt x="8978" y="5014"/>
                    <a:pt x="9299" y="4525"/>
                    <a:pt x="9299" y="3978"/>
                  </a:cubicBezTo>
                  <a:cubicBezTo>
                    <a:pt x="9299" y="3228"/>
                    <a:pt x="8692" y="2620"/>
                    <a:pt x="7954" y="2620"/>
                  </a:cubicBezTo>
                  <a:cubicBezTo>
                    <a:pt x="7573" y="2620"/>
                    <a:pt x="7215" y="2775"/>
                    <a:pt x="6965" y="3037"/>
                  </a:cubicBezTo>
                  <a:cubicBezTo>
                    <a:pt x="6358" y="2656"/>
                    <a:pt x="5632" y="2406"/>
                    <a:pt x="4822" y="2382"/>
                  </a:cubicBezTo>
                  <a:lnTo>
                    <a:pt x="4822" y="1263"/>
                  </a:lnTo>
                  <a:lnTo>
                    <a:pt x="5215" y="1132"/>
                  </a:lnTo>
                  <a:cubicBezTo>
                    <a:pt x="5303" y="1507"/>
                    <a:pt x="5647" y="1780"/>
                    <a:pt x="6048" y="1780"/>
                  </a:cubicBezTo>
                  <a:cubicBezTo>
                    <a:pt x="6080" y="1780"/>
                    <a:pt x="6112" y="1779"/>
                    <a:pt x="6144" y="1775"/>
                  </a:cubicBezTo>
                  <a:cubicBezTo>
                    <a:pt x="6584" y="1727"/>
                    <a:pt x="6918" y="1382"/>
                    <a:pt x="6953" y="953"/>
                  </a:cubicBezTo>
                  <a:cubicBezTo>
                    <a:pt x="6977" y="430"/>
                    <a:pt x="6584" y="1"/>
                    <a:pt x="607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199" name="Google Shape;13199;p68"/>
            <p:cNvSpPr/>
            <p:nvPr/>
          </p:nvSpPr>
          <p:spPr>
            <a:xfrm>
              <a:off x="7580393" y="3516460"/>
              <a:ext cx="56880" cy="56880"/>
            </a:xfrm>
            <a:custGeom>
              <a:rect b="b" l="l" r="r" t="t"/>
              <a:pathLst>
                <a:path extrusionOk="0" h="1787" w="1787">
                  <a:moveTo>
                    <a:pt x="894" y="345"/>
                  </a:moveTo>
                  <a:cubicBezTo>
                    <a:pt x="1191" y="345"/>
                    <a:pt x="1429" y="584"/>
                    <a:pt x="1429" y="881"/>
                  </a:cubicBezTo>
                  <a:cubicBezTo>
                    <a:pt x="1418" y="1179"/>
                    <a:pt x="1179" y="1417"/>
                    <a:pt x="894" y="1417"/>
                  </a:cubicBezTo>
                  <a:cubicBezTo>
                    <a:pt x="596" y="1417"/>
                    <a:pt x="358" y="1179"/>
                    <a:pt x="358" y="881"/>
                  </a:cubicBezTo>
                  <a:cubicBezTo>
                    <a:pt x="358" y="584"/>
                    <a:pt x="596" y="345"/>
                    <a:pt x="894" y="345"/>
                  </a:cubicBezTo>
                  <a:close/>
                  <a:moveTo>
                    <a:pt x="894" y="0"/>
                  </a:moveTo>
                  <a:cubicBezTo>
                    <a:pt x="406" y="0"/>
                    <a:pt x="1" y="405"/>
                    <a:pt x="1" y="893"/>
                  </a:cubicBezTo>
                  <a:cubicBezTo>
                    <a:pt x="1" y="1381"/>
                    <a:pt x="406" y="1786"/>
                    <a:pt x="894" y="1786"/>
                  </a:cubicBezTo>
                  <a:cubicBezTo>
                    <a:pt x="1394" y="1786"/>
                    <a:pt x="1787" y="1381"/>
                    <a:pt x="1787" y="893"/>
                  </a:cubicBezTo>
                  <a:cubicBezTo>
                    <a:pt x="1775" y="405"/>
                    <a:pt x="1394"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0" name="Google Shape;13200;p68"/>
            <p:cNvSpPr/>
            <p:nvPr/>
          </p:nvSpPr>
          <p:spPr>
            <a:xfrm>
              <a:off x="7685750" y="3516460"/>
              <a:ext cx="56880" cy="56880"/>
            </a:xfrm>
            <a:custGeom>
              <a:rect b="b" l="l" r="r" t="t"/>
              <a:pathLst>
                <a:path extrusionOk="0" h="1787" w="1787">
                  <a:moveTo>
                    <a:pt x="894" y="345"/>
                  </a:moveTo>
                  <a:cubicBezTo>
                    <a:pt x="1191" y="345"/>
                    <a:pt x="1429" y="584"/>
                    <a:pt x="1429" y="881"/>
                  </a:cubicBezTo>
                  <a:cubicBezTo>
                    <a:pt x="1429" y="1179"/>
                    <a:pt x="1191" y="1417"/>
                    <a:pt x="894" y="1417"/>
                  </a:cubicBezTo>
                  <a:cubicBezTo>
                    <a:pt x="596" y="1417"/>
                    <a:pt x="358" y="1179"/>
                    <a:pt x="358" y="881"/>
                  </a:cubicBezTo>
                  <a:cubicBezTo>
                    <a:pt x="358" y="584"/>
                    <a:pt x="596" y="345"/>
                    <a:pt x="894" y="345"/>
                  </a:cubicBezTo>
                  <a:close/>
                  <a:moveTo>
                    <a:pt x="894" y="0"/>
                  </a:moveTo>
                  <a:cubicBezTo>
                    <a:pt x="405" y="0"/>
                    <a:pt x="1" y="405"/>
                    <a:pt x="1" y="893"/>
                  </a:cubicBezTo>
                  <a:cubicBezTo>
                    <a:pt x="1" y="1381"/>
                    <a:pt x="405" y="1786"/>
                    <a:pt x="894" y="1786"/>
                  </a:cubicBezTo>
                  <a:cubicBezTo>
                    <a:pt x="1382" y="1786"/>
                    <a:pt x="1787" y="1381"/>
                    <a:pt x="1787" y="893"/>
                  </a:cubicBezTo>
                  <a:cubicBezTo>
                    <a:pt x="1775" y="405"/>
                    <a:pt x="1382" y="0"/>
                    <a:pt x="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1" name="Google Shape;13201;p68"/>
          <p:cNvGrpSpPr/>
          <p:nvPr/>
        </p:nvGrpSpPr>
        <p:grpSpPr>
          <a:xfrm>
            <a:off x="3764485" y="2890682"/>
            <a:ext cx="222874" cy="345737"/>
            <a:chOff x="3764485" y="2890682"/>
            <a:chExt cx="222874" cy="345737"/>
          </a:xfrm>
        </p:grpSpPr>
        <p:sp>
          <p:nvSpPr>
            <p:cNvPr id="13202" name="Google Shape;13202;p68"/>
            <p:cNvSpPr/>
            <p:nvPr/>
          </p:nvSpPr>
          <p:spPr>
            <a:xfrm>
              <a:off x="3764485" y="2890682"/>
              <a:ext cx="222874" cy="345737"/>
            </a:xfrm>
            <a:custGeom>
              <a:rect b="b" l="l" r="r" t="t"/>
              <a:pathLst>
                <a:path extrusionOk="0" h="10862" w="7002">
                  <a:moveTo>
                    <a:pt x="3596" y="348"/>
                  </a:moveTo>
                  <a:lnTo>
                    <a:pt x="3727" y="396"/>
                  </a:lnTo>
                  <a:cubicBezTo>
                    <a:pt x="3882" y="467"/>
                    <a:pt x="4001" y="610"/>
                    <a:pt x="4073" y="801"/>
                  </a:cubicBezTo>
                  <a:cubicBezTo>
                    <a:pt x="3894" y="777"/>
                    <a:pt x="3739" y="753"/>
                    <a:pt x="3596" y="729"/>
                  </a:cubicBezTo>
                  <a:lnTo>
                    <a:pt x="3596" y="348"/>
                  </a:lnTo>
                  <a:close/>
                  <a:moveTo>
                    <a:pt x="6168" y="8504"/>
                  </a:moveTo>
                  <a:cubicBezTo>
                    <a:pt x="6275" y="8504"/>
                    <a:pt x="6347" y="8587"/>
                    <a:pt x="6347" y="8683"/>
                  </a:cubicBezTo>
                  <a:lnTo>
                    <a:pt x="6347" y="8861"/>
                  </a:lnTo>
                  <a:lnTo>
                    <a:pt x="6168" y="8861"/>
                  </a:lnTo>
                  <a:cubicBezTo>
                    <a:pt x="6085" y="8861"/>
                    <a:pt x="6001" y="8945"/>
                    <a:pt x="6001" y="9028"/>
                  </a:cubicBezTo>
                  <a:cubicBezTo>
                    <a:pt x="6001" y="9123"/>
                    <a:pt x="6085" y="9195"/>
                    <a:pt x="6168" y="9195"/>
                  </a:cubicBezTo>
                  <a:lnTo>
                    <a:pt x="6513" y="9195"/>
                  </a:lnTo>
                  <a:cubicBezTo>
                    <a:pt x="6621" y="9195"/>
                    <a:pt x="6692" y="9266"/>
                    <a:pt x="6692" y="9373"/>
                  </a:cubicBezTo>
                  <a:lnTo>
                    <a:pt x="6692" y="10397"/>
                  </a:lnTo>
                  <a:cubicBezTo>
                    <a:pt x="6680" y="10504"/>
                    <a:pt x="6597" y="10576"/>
                    <a:pt x="6501" y="10576"/>
                  </a:cubicBezTo>
                  <a:lnTo>
                    <a:pt x="1394" y="10576"/>
                  </a:lnTo>
                  <a:cubicBezTo>
                    <a:pt x="1287" y="10576"/>
                    <a:pt x="1215" y="10504"/>
                    <a:pt x="1215" y="10397"/>
                  </a:cubicBezTo>
                  <a:lnTo>
                    <a:pt x="1215" y="9373"/>
                  </a:lnTo>
                  <a:cubicBezTo>
                    <a:pt x="1215" y="9266"/>
                    <a:pt x="1287" y="9195"/>
                    <a:pt x="1394" y="9195"/>
                  </a:cubicBezTo>
                  <a:lnTo>
                    <a:pt x="5489" y="9195"/>
                  </a:lnTo>
                  <a:cubicBezTo>
                    <a:pt x="5573" y="9195"/>
                    <a:pt x="5644" y="9123"/>
                    <a:pt x="5644" y="9028"/>
                  </a:cubicBezTo>
                  <a:cubicBezTo>
                    <a:pt x="5644" y="8945"/>
                    <a:pt x="5573" y="8861"/>
                    <a:pt x="5489" y="8861"/>
                  </a:cubicBezTo>
                  <a:lnTo>
                    <a:pt x="1560" y="8861"/>
                  </a:lnTo>
                  <a:lnTo>
                    <a:pt x="1560" y="8683"/>
                  </a:lnTo>
                  <a:cubicBezTo>
                    <a:pt x="1560" y="8587"/>
                    <a:pt x="1632" y="8504"/>
                    <a:pt x="1739" y="8504"/>
                  </a:cubicBezTo>
                  <a:close/>
                  <a:moveTo>
                    <a:pt x="3471" y="1"/>
                  </a:moveTo>
                  <a:cubicBezTo>
                    <a:pt x="3436" y="1"/>
                    <a:pt x="3413" y="3"/>
                    <a:pt x="3406" y="3"/>
                  </a:cubicBezTo>
                  <a:cubicBezTo>
                    <a:pt x="3311" y="3"/>
                    <a:pt x="3251" y="74"/>
                    <a:pt x="3251" y="158"/>
                  </a:cubicBezTo>
                  <a:lnTo>
                    <a:pt x="3251" y="682"/>
                  </a:lnTo>
                  <a:cubicBezTo>
                    <a:pt x="3184" y="678"/>
                    <a:pt x="3123" y="676"/>
                    <a:pt x="3071" y="676"/>
                  </a:cubicBezTo>
                  <a:cubicBezTo>
                    <a:pt x="2968" y="676"/>
                    <a:pt x="2902" y="682"/>
                    <a:pt x="2894" y="682"/>
                  </a:cubicBezTo>
                  <a:cubicBezTo>
                    <a:pt x="2811" y="682"/>
                    <a:pt x="2751" y="753"/>
                    <a:pt x="2751" y="848"/>
                  </a:cubicBezTo>
                  <a:cubicBezTo>
                    <a:pt x="2751" y="932"/>
                    <a:pt x="2822" y="991"/>
                    <a:pt x="2906" y="991"/>
                  </a:cubicBezTo>
                  <a:cubicBezTo>
                    <a:pt x="2909" y="991"/>
                    <a:pt x="2939" y="990"/>
                    <a:pt x="2991" y="990"/>
                  </a:cubicBezTo>
                  <a:cubicBezTo>
                    <a:pt x="3356" y="990"/>
                    <a:pt x="4811" y="1045"/>
                    <a:pt x="5728" y="1920"/>
                  </a:cubicBezTo>
                  <a:cubicBezTo>
                    <a:pt x="6228" y="2408"/>
                    <a:pt x="6501" y="3063"/>
                    <a:pt x="6501" y="3896"/>
                  </a:cubicBezTo>
                  <a:cubicBezTo>
                    <a:pt x="6501" y="4789"/>
                    <a:pt x="6299" y="5361"/>
                    <a:pt x="6097" y="5968"/>
                  </a:cubicBezTo>
                  <a:cubicBezTo>
                    <a:pt x="5882" y="6575"/>
                    <a:pt x="5668" y="7194"/>
                    <a:pt x="5644" y="8171"/>
                  </a:cubicBezTo>
                  <a:lnTo>
                    <a:pt x="1989" y="8171"/>
                  </a:lnTo>
                  <a:cubicBezTo>
                    <a:pt x="1941" y="8075"/>
                    <a:pt x="1882" y="7909"/>
                    <a:pt x="1882" y="7647"/>
                  </a:cubicBezTo>
                  <a:cubicBezTo>
                    <a:pt x="1882" y="7230"/>
                    <a:pt x="2132" y="6266"/>
                    <a:pt x="3882" y="4515"/>
                  </a:cubicBezTo>
                  <a:cubicBezTo>
                    <a:pt x="3918" y="4480"/>
                    <a:pt x="3942" y="4385"/>
                    <a:pt x="3906" y="4325"/>
                  </a:cubicBezTo>
                  <a:cubicBezTo>
                    <a:pt x="3886" y="4275"/>
                    <a:pt x="3825" y="4251"/>
                    <a:pt x="3764" y="4251"/>
                  </a:cubicBezTo>
                  <a:cubicBezTo>
                    <a:pt x="3751" y="4251"/>
                    <a:pt x="3739" y="4252"/>
                    <a:pt x="3727" y="4254"/>
                  </a:cubicBezTo>
                  <a:cubicBezTo>
                    <a:pt x="3727" y="4254"/>
                    <a:pt x="3635" y="4276"/>
                    <a:pt x="3486" y="4276"/>
                  </a:cubicBezTo>
                  <a:cubicBezTo>
                    <a:pt x="3292" y="4276"/>
                    <a:pt x="3001" y="4238"/>
                    <a:pt x="2691" y="4063"/>
                  </a:cubicBezTo>
                  <a:cubicBezTo>
                    <a:pt x="2620" y="4020"/>
                    <a:pt x="2540" y="4000"/>
                    <a:pt x="2460" y="4000"/>
                  </a:cubicBezTo>
                  <a:cubicBezTo>
                    <a:pt x="2341" y="4000"/>
                    <a:pt x="2220" y="4044"/>
                    <a:pt x="2120" y="4123"/>
                  </a:cubicBezTo>
                  <a:cubicBezTo>
                    <a:pt x="1924" y="4281"/>
                    <a:pt x="1552" y="4499"/>
                    <a:pt x="998" y="4499"/>
                  </a:cubicBezTo>
                  <a:cubicBezTo>
                    <a:pt x="846" y="4499"/>
                    <a:pt x="680" y="4482"/>
                    <a:pt x="501" y="4444"/>
                  </a:cubicBezTo>
                  <a:lnTo>
                    <a:pt x="370" y="3777"/>
                  </a:lnTo>
                  <a:lnTo>
                    <a:pt x="2001" y="2146"/>
                  </a:lnTo>
                  <a:cubicBezTo>
                    <a:pt x="2037" y="2110"/>
                    <a:pt x="2049" y="2063"/>
                    <a:pt x="2049" y="2027"/>
                  </a:cubicBezTo>
                  <a:lnTo>
                    <a:pt x="2049" y="1813"/>
                  </a:lnTo>
                  <a:cubicBezTo>
                    <a:pt x="2049" y="1729"/>
                    <a:pt x="2120" y="1634"/>
                    <a:pt x="2215" y="1634"/>
                  </a:cubicBezTo>
                  <a:cubicBezTo>
                    <a:pt x="2327" y="1626"/>
                    <a:pt x="2501" y="1615"/>
                    <a:pt x="2715" y="1615"/>
                  </a:cubicBezTo>
                  <a:cubicBezTo>
                    <a:pt x="3115" y="1615"/>
                    <a:pt x="3656" y="1654"/>
                    <a:pt x="4192" y="1825"/>
                  </a:cubicBezTo>
                  <a:cubicBezTo>
                    <a:pt x="4211" y="1833"/>
                    <a:pt x="4231" y="1837"/>
                    <a:pt x="4250" y="1837"/>
                  </a:cubicBezTo>
                  <a:cubicBezTo>
                    <a:pt x="4314" y="1837"/>
                    <a:pt x="4373" y="1794"/>
                    <a:pt x="4382" y="1729"/>
                  </a:cubicBezTo>
                  <a:cubicBezTo>
                    <a:pt x="4418" y="1634"/>
                    <a:pt x="4370" y="1539"/>
                    <a:pt x="4275" y="1527"/>
                  </a:cubicBezTo>
                  <a:cubicBezTo>
                    <a:pt x="3701" y="1346"/>
                    <a:pt x="3117" y="1300"/>
                    <a:pt x="2687" y="1300"/>
                  </a:cubicBezTo>
                  <a:cubicBezTo>
                    <a:pt x="2465" y="1300"/>
                    <a:pt x="2285" y="1312"/>
                    <a:pt x="2168" y="1325"/>
                  </a:cubicBezTo>
                  <a:cubicBezTo>
                    <a:pt x="1906" y="1348"/>
                    <a:pt x="1715" y="1563"/>
                    <a:pt x="1715" y="1813"/>
                  </a:cubicBezTo>
                  <a:lnTo>
                    <a:pt x="1715" y="1968"/>
                  </a:lnTo>
                  <a:lnTo>
                    <a:pt x="60" y="3611"/>
                  </a:lnTo>
                  <a:cubicBezTo>
                    <a:pt x="24" y="3658"/>
                    <a:pt x="1" y="3706"/>
                    <a:pt x="24" y="3765"/>
                  </a:cubicBezTo>
                  <a:lnTo>
                    <a:pt x="179" y="4611"/>
                  </a:lnTo>
                  <a:cubicBezTo>
                    <a:pt x="203" y="4670"/>
                    <a:pt x="239" y="4718"/>
                    <a:pt x="298" y="4730"/>
                  </a:cubicBezTo>
                  <a:cubicBezTo>
                    <a:pt x="542" y="4788"/>
                    <a:pt x="764" y="4813"/>
                    <a:pt x="967" y="4813"/>
                  </a:cubicBezTo>
                  <a:cubicBezTo>
                    <a:pt x="1627" y="4813"/>
                    <a:pt x="2071" y="4552"/>
                    <a:pt x="2299" y="4361"/>
                  </a:cubicBezTo>
                  <a:cubicBezTo>
                    <a:pt x="2338" y="4329"/>
                    <a:pt x="2389" y="4313"/>
                    <a:pt x="2435" y="4313"/>
                  </a:cubicBezTo>
                  <a:cubicBezTo>
                    <a:pt x="2459" y="4313"/>
                    <a:pt x="2481" y="4317"/>
                    <a:pt x="2501" y="4325"/>
                  </a:cubicBezTo>
                  <a:cubicBezTo>
                    <a:pt x="2822" y="4504"/>
                    <a:pt x="3120" y="4563"/>
                    <a:pt x="3334" y="4587"/>
                  </a:cubicBezTo>
                  <a:cubicBezTo>
                    <a:pt x="1846" y="6135"/>
                    <a:pt x="1537" y="7099"/>
                    <a:pt x="1537" y="7635"/>
                  </a:cubicBezTo>
                  <a:cubicBezTo>
                    <a:pt x="1537" y="7861"/>
                    <a:pt x="1584" y="8040"/>
                    <a:pt x="1608" y="8159"/>
                  </a:cubicBezTo>
                  <a:cubicBezTo>
                    <a:pt x="1370" y="8195"/>
                    <a:pt x="1191" y="8397"/>
                    <a:pt x="1191" y="8647"/>
                  </a:cubicBezTo>
                  <a:lnTo>
                    <a:pt x="1191" y="8849"/>
                  </a:lnTo>
                  <a:cubicBezTo>
                    <a:pt x="1001" y="8909"/>
                    <a:pt x="858" y="9111"/>
                    <a:pt x="858" y="9326"/>
                  </a:cubicBezTo>
                  <a:lnTo>
                    <a:pt x="858" y="10361"/>
                  </a:lnTo>
                  <a:cubicBezTo>
                    <a:pt x="858" y="10635"/>
                    <a:pt x="1072" y="10861"/>
                    <a:pt x="1358" y="10861"/>
                  </a:cubicBezTo>
                  <a:lnTo>
                    <a:pt x="6501" y="10861"/>
                  </a:lnTo>
                  <a:cubicBezTo>
                    <a:pt x="6775" y="10861"/>
                    <a:pt x="7002" y="10635"/>
                    <a:pt x="7002" y="10361"/>
                  </a:cubicBezTo>
                  <a:lnTo>
                    <a:pt x="7002" y="9326"/>
                  </a:lnTo>
                  <a:cubicBezTo>
                    <a:pt x="7002" y="9171"/>
                    <a:pt x="6859" y="8968"/>
                    <a:pt x="6656" y="8897"/>
                  </a:cubicBezTo>
                  <a:lnTo>
                    <a:pt x="6656" y="8695"/>
                  </a:lnTo>
                  <a:cubicBezTo>
                    <a:pt x="6656" y="8409"/>
                    <a:pt x="6442" y="8183"/>
                    <a:pt x="6156" y="8183"/>
                  </a:cubicBezTo>
                  <a:lnTo>
                    <a:pt x="5978" y="8183"/>
                  </a:lnTo>
                  <a:cubicBezTo>
                    <a:pt x="5990" y="7266"/>
                    <a:pt x="6204" y="6671"/>
                    <a:pt x="6406" y="6087"/>
                  </a:cubicBezTo>
                  <a:cubicBezTo>
                    <a:pt x="6621" y="5492"/>
                    <a:pt x="6823" y="4861"/>
                    <a:pt x="6823" y="3908"/>
                  </a:cubicBezTo>
                  <a:cubicBezTo>
                    <a:pt x="6823" y="2991"/>
                    <a:pt x="6525" y="2241"/>
                    <a:pt x="5966" y="1694"/>
                  </a:cubicBezTo>
                  <a:cubicBezTo>
                    <a:pt x="5501" y="1265"/>
                    <a:pt x="4930" y="1015"/>
                    <a:pt x="4418" y="860"/>
                  </a:cubicBezTo>
                  <a:cubicBezTo>
                    <a:pt x="4311" y="396"/>
                    <a:pt x="4061" y="182"/>
                    <a:pt x="3846" y="86"/>
                  </a:cubicBezTo>
                  <a:cubicBezTo>
                    <a:pt x="3690" y="12"/>
                    <a:pt x="3550" y="1"/>
                    <a:pt x="34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3" name="Google Shape;13203;p68"/>
            <p:cNvSpPr/>
            <p:nvPr/>
          </p:nvSpPr>
          <p:spPr>
            <a:xfrm>
              <a:off x="3913799" y="2948231"/>
              <a:ext cx="20499" cy="14960"/>
            </a:xfrm>
            <a:custGeom>
              <a:rect b="b" l="l" r="r" t="t"/>
              <a:pathLst>
                <a:path extrusionOk="0" h="470" w="644">
                  <a:moveTo>
                    <a:pt x="184" y="0"/>
                  </a:moveTo>
                  <a:cubicBezTo>
                    <a:pt x="126" y="0"/>
                    <a:pt x="73" y="27"/>
                    <a:pt x="48" y="76"/>
                  </a:cubicBezTo>
                  <a:cubicBezTo>
                    <a:pt x="1" y="148"/>
                    <a:pt x="36" y="255"/>
                    <a:pt x="108" y="291"/>
                  </a:cubicBezTo>
                  <a:cubicBezTo>
                    <a:pt x="203" y="326"/>
                    <a:pt x="286" y="386"/>
                    <a:pt x="358" y="433"/>
                  </a:cubicBezTo>
                  <a:cubicBezTo>
                    <a:pt x="394" y="445"/>
                    <a:pt x="417" y="469"/>
                    <a:pt x="453" y="469"/>
                  </a:cubicBezTo>
                  <a:cubicBezTo>
                    <a:pt x="501" y="469"/>
                    <a:pt x="560" y="433"/>
                    <a:pt x="584" y="386"/>
                  </a:cubicBezTo>
                  <a:cubicBezTo>
                    <a:pt x="644" y="326"/>
                    <a:pt x="620" y="231"/>
                    <a:pt x="537" y="183"/>
                  </a:cubicBezTo>
                  <a:cubicBezTo>
                    <a:pt x="453" y="124"/>
                    <a:pt x="358" y="64"/>
                    <a:pt x="263" y="17"/>
                  </a:cubicBezTo>
                  <a:cubicBezTo>
                    <a:pt x="237" y="6"/>
                    <a:pt x="210"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4" name="Google Shape;13204;p68"/>
            <p:cNvSpPr/>
            <p:nvPr/>
          </p:nvSpPr>
          <p:spPr>
            <a:xfrm>
              <a:off x="3841418" y="2956315"/>
              <a:ext cx="10631" cy="15947"/>
            </a:xfrm>
            <a:custGeom>
              <a:rect b="b" l="l" r="r" t="t"/>
              <a:pathLst>
                <a:path extrusionOk="0" h="501" w="334">
                  <a:moveTo>
                    <a:pt x="167" y="1"/>
                  </a:moveTo>
                  <a:cubicBezTo>
                    <a:pt x="72" y="1"/>
                    <a:pt x="1" y="72"/>
                    <a:pt x="1" y="167"/>
                  </a:cubicBezTo>
                  <a:lnTo>
                    <a:pt x="1" y="334"/>
                  </a:lnTo>
                  <a:cubicBezTo>
                    <a:pt x="1" y="418"/>
                    <a:pt x="72" y="501"/>
                    <a:pt x="167" y="501"/>
                  </a:cubicBezTo>
                  <a:cubicBezTo>
                    <a:pt x="251" y="501"/>
                    <a:pt x="334" y="418"/>
                    <a:pt x="334" y="334"/>
                  </a:cubicBezTo>
                  <a:lnTo>
                    <a:pt x="334" y="167"/>
                  </a:lnTo>
                  <a:cubicBezTo>
                    <a:pt x="334" y="72"/>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05" name="Google Shape;13205;p68"/>
          <p:cNvGrpSpPr/>
          <p:nvPr/>
        </p:nvGrpSpPr>
        <p:grpSpPr>
          <a:xfrm>
            <a:off x="2238616" y="2908131"/>
            <a:ext cx="422596" cy="310382"/>
            <a:chOff x="2278533" y="2937377"/>
            <a:chExt cx="346788" cy="254704"/>
          </a:xfrm>
        </p:grpSpPr>
        <p:sp>
          <p:nvSpPr>
            <p:cNvPr id="13206" name="Google Shape;13206;p68"/>
            <p:cNvSpPr/>
            <p:nvPr/>
          </p:nvSpPr>
          <p:spPr>
            <a:xfrm>
              <a:off x="2317557" y="2958607"/>
              <a:ext cx="270619" cy="184200"/>
            </a:xfrm>
            <a:custGeom>
              <a:rect b="b" l="l" r="r" t="t"/>
              <a:pathLst>
                <a:path extrusionOk="0" h="5787" w="8502">
                  <a:moveTo>
                    <a:pt x="2691" y="1179"/>
                  </a:moveTo>
                  <a:cubicBezTo>
                    <a:pt x="2882" y="1179"/>
                    <a:pt x="3049" y="1346"/>
                    <a:pt x="3049" y="1536"/>
                  </a:cubicBezTo>
                  <a:lnTo>
                    <a:pt x="3049" y="1881"/>
                  </a:lnTo>
                  <a:cubicBezTo>
                    <a:pt x="3049" y="2167"/>
                    <a:pt x="2810" y="2405"/>
                    <a:pt x="2525" y="2405"/>
                  </a:cubicBezTo>
                  <a:cubicBezTo>
                    <a:pt x="2227" y="2405"/>
                    <a:pt x="1989" y="2167"/>
                    <a:pt x="1989" y="1881"/>
                  </a:cubicBezTo>
                  <a:lnTo>
                    <a:pt x="1989" y="1536"/>
                  </a:lnTo>
                  <a:cubicBezTo>
                    <a:pt x="1989" y="1346"/>
                    <a:pt x="2156" y="1179"/>
                    <a:pt x="2346" y="1179"/>
                  </a:cubicBezTo>
                  <a:close/>
                  <a:moveTo>
                    <a:pt x="6787" y="1036"/>
                  </a:moveTo>
                  <a:cubicBezTo>
                    <a:pt x="6894" y="1036"/>
                    <a:pt x="6966" y="1108"/>
                    <a:pt x="6966" y="1215"/>
                  </a:cubicBezTo>
                  <a:lnTo>
                    <a:pt x="6966" y="1715"/>
                  </a:lnTo>
                  <a:cubicBezTo>
                    <a:pt x="6966" y="1774"/>
                    <a:pt x="6930" y="1834"/>
                    <a:pt x="6871" y="1870"/>
                  </a:cubicBezTo>
                  <a:cubicBezTo>
                    <a:pt x="6835" y="1893"/>
                    <a:pt x="6799" y="1941"/>
                    <a:pt x="6799" y="2000"/>
                  </a:cubicBezTo>
                  <a:lnTo>
                    <a:pt x="6799" y="2251"/>
                  </a:lnTo>
                  <a:cubicBezTo>
                    <a:pt x="6799" y="2334"/>
                    <a:pt x="6847" y="2381"/>
                    <a:pt x="6918" y="2405"/>
                  </a:cubicBezTo>
                  <a:lnTo>
                    <a:pt x="7335" y="2512"/>
                  </a:lnTo>
                  <a:cubicBezTo>
                    <a:pt x="7406" y="2524"/>
                    <a:pt x="7466" y="2596"/>
                    <a:pt x="7466" y="2691"/>
                  </a:cubicBezTo>
                  <a:lnTo>
                    <a:pt x="7466" y="2727"/>
                  </a:lnTo>
                  <a:lnTo>
                    <a:pt x="5739" y="2727"/>
                  </a:lnTo>
                  <a:lnTo>
                    <a:pt x="5739" y="2691"/>
                  </a:lnTo>
                  <a:cubicBezTo>
                    <a:pt x="5739" y="2596"/>
                    <a:pt x="5799" y="2536"/>
                    <a:pt x="5870" y="2512"/>
                  </a:cubicBezTo>
                  <a:lnTo>
                    <a:pt x="6287" y="2405"/>
                  </a:lnTo>
                  <a:cubicBezTo>
                    <a:pt x="6370" y="2381"/>
                    <a:pt x="6406" y="2334"/>
                    <a:pt x="6406" y="2251"/>
                  </a:cubicBezTo>
                  <a:lnTo>
                    <a:pt x="6406" y="2000"/>
                  </a:lnTo>
                  <a:cubicBezTo>
                    <a:pt x="6430" y="1941"/>
                    <a:pt x="6394" y="1893"/>
                    <a:pt x="6359" y="1870"/>
                  </a:cubicBezTo>
                  <a:cubicBezTo>
                    <a:pt x="6299" y="1834"/>
                    <a:pt x="6263" y="1774"/>
                    <a:pt x="6263" y="1715"/>
                  </a:cubicBezTo>
                  <a:lnTo>
                    <a:pt x="6263" y="1215"/>
                  </a:lnTo>
                  <a:cubicBezTo>
                    <a:pt x="6263" y="1108"/>
                    <a:pt x="6335" y="1036"/>
                    <a:pt x="6442" y="1036"/>
                  </a:cubicBezTo>
                  <a:close/>
                  <a:moveTo>
                    <a:pt x="8144" y="334"/>
                  </a:moveTo>
                  <a:lnTo>
                    <a:pt x="8144" y="2751"/>
                  </a:lnTo>
                  <a:lnTo>
                    <a:pt x="7787" y="2751"/>
                  </a:lnTo>
                  <a:lnTo>
                    <a:pt x="7787" y="2703"/>
                  </a:lnTo>
                  <a:cubicBezTo>
                    <a:pt x="7787" y="2477"/>
                    <a:pt x="7633" y="2274"/>
                    <a:pt x="7406" y="2215"/>
                  </a:cubicBezTo>
                  <a:lnTo>
                    <a:pt x="7109" y="2131"/>
                  </a:lnTo>
                  <a:lnTo>
                    <a:pt x="7109" y="2096"/>
                  </a:lnTo>
                  <a:cubicBezTo>
                    <a:pt x="7216" y="2000"/>
                    <a:pt x="7275" y="1870"/>
                    <a:pt x="7275" y="1715"/>
                  </a:cubicBezTo>
                  <a:lnTo>
                    <a:pt x="7275" y="1215"/>
                  </a:lnTo>
                  <a:cubicBezTo>
                    <a:pt x="7275" y="929"/>
                    <a:pt x="7049" y="703"/>
                    <a:pt x="6775" y="703"/>
                  </a:cubicBezTo>
                  <a:lnTo>
                    <a:pt x="6430" y="703"/>
                  </a:lnTo>
                  <a:cubicBezTo>
                    <a:pt x="6144" y="703"/>
                    <a:pt x="5918" y="929"/>
                    <a:pt x="5918" y="1215"/>
                  </a:cubicBezTo>
                  <a:lnTo>
                    <a:pt x="5918" y="1715"/>
                  </a:lnTo>
                  <a:cubicBezTo>
                    <a:pt x="5918" y="1870"/>
                    <a:pt x="5978" y="2000"/>
                    <a:pt x="6085" y="2096"/>
                  </a:cubicBezTo>
                  <a:lnTo>
                    <a:pt x="6085" y="2131"/>
                  </a:lnTo>
                  <a:lnTo>
                    <a:pt x="5787" y="2215"/>
                  </a:lnTo>
                  <a:cubicBezTo>
                    <a:pt x="5561" y="2274"/>
                    <a:pt x="5418" y="2465"/>
                    <a:pt x="5418" y="2703"/>
                  </a:cubicBezTo>
                  <a:lnTo>
                    <a:pt x="5418" y="2751"/>
                  </a:lnTo>
                  <a:lnTo>
                    <a:pt x="5061" y="2751"/>
                  </a:lnTo>
                  <a:lnTo>
                    <a:pt x="5061" y="334"/>
                  </a:lnTo>
                  <a:close/>
                  <a:moveTo>
                    <a:pt x="2691" y="2715"/>
                  </a:moveTo>
                  <a:lnTo>
                    <a:pt x="2691" y="2786"/>
                  </a:lnTo>
                  <a:cubicBezTo>
                    <a:pt x="2703" y="2846"/>
                    <a:pt x="2727" y="2905"/>
                    <a:pt x="2751" y="2965"/>
                  </a:cubicBezTo>
                  <a:lnTo>
                    <a:pt x="2525" y="3191"/>
                  </a:lnTo>
                  <a:lnTo>
                    <a:pt x="2513" y="3191"/>
                  </a:lnTo>
                  <a:lnTo>
                    <a:pt x="2287" y="2965"/>
                  </a:lnTo>
                  <a:cubicBezTo>
                    <a:pt x="2322" y="2929"/>
                    <a:pt x="2334" y="2870"/>
                    <a:pt x="2334" y="2810"/>
                  </a:cubicBezTo>
                  <a:lnTo>
                    <a:pt x="2334" y="2715"/>
                  </a:lnTo>
                  <a:close/>
                  <a:moveTo>
                    <a:pt x="3037" y="3143"/>
                  </a:moveTo>
                  <a:lnTo>
                    <a:pt x="3346" y="3263"/>
                  </a:lnTo>
                  <a:cubicBezTo>
                    <a:pt x="3477" y="3310"/>
                    <a:pt x="3572" y="3441"/>
                    <a:pt x="3572" y="3596"/>
                  </a:cubicBezTo>
                  <a:lnTo>
                    <a:pt x="3572" y="4608"/>
                  </a:lnTo>
                  <a:cubicBezTo>
                    <a:pt x="3572" y="4715"/>
                    <a:pt x="3501" y="4787"/>
                    <a:pt x="3394" y="4787"/>
                  </a:cubicBezTo>
                  <a:lnTo>
                    <a:pt x="2691" y="4787"/>
                  </a:lnTo>
                  <a:lnTo>
                    <a:pt x="2691" y="4596"/>
                  </a:lnTo>
                  <a:lnTo>
                    <a:pt x="3049" y="4596"/>
                  </a:lnTo>
                  <a:cubicBezTo>
                    <a:pt x="3144" y="4596"/>
                    <a:pt x="3215" y="4513"/>
                    <a:pt x="3215" y="4429"/>
                  </a:cubicBezTo>
                  <a:lnTo>
                    <a:pt x="3215" y="3917"/>
                  </a:lnTo>
                  <a:cubicBezTo>
                    <a:pt x="3215" y="3834"/>
                    <a:pt x="3144" y="3763"/>
                    <a:pt x="3049" y="3763"/>
                  </a:cubicBezTo>
                  <a:cubicBezTo>
                    <a:pt x="2965" y="3763"/>
                    <a:pt x="2882" y="3834"/>
                    <a:pt x="2882" y="3917"/>
                  </a:cubicBezTo>
                  <a:lnTo>
                    <a:pt x="2882" y="4275"/>
                  </a:lnTo>
                  <a:lnTo>
                    <a:pt x="2191" y="4275"/>
                  </a:lnTo>
                  <a:lnTo>
                    <a:pt x="2191" y="3917"/>
                  </a:lnTo>
                  <a:cubicBezTo>
                    <a:pt x="2191" y="3834"/>
                    <a:pt x="2108" y="3763"/>
                    <a:pt x="2025" y="3763"/>
                  </a:cubicBezTo>
                  <a:cubicBezTo>
                    <a:pt x="1929" y="3763"/>
                    <a:pt x="1858" y="3834"/>
                    <a:pt x="1858" y="3917"/>
                  </a:cubicBezTo>
                  <a:lnTo>
                    <a:pt x="1858" y="4429"/>
                  </a:lnTo>
                  <a:cubicBezTo>
                    <a:pt x="1858" y="4513"/>
                    <a:pt x="1929" y="4596"/>
                    <a:pt x="2025" y="4596"/>
                  </a:cubicBezTo>
                  <a:lnTo>
                    <a:pt x="2382" y="4596"/>
                  </a:lnTo>
                  <a:lnTo>
                    <a:pt x="2382" y="4787"/>
                  </a:lnTo>
                  <a:lnTo>
                    <a:pt x="1679" y="4787"/>
                  </a:lnTo>
                  <a:cubicBezTo>
                    <a:pt x="1572" y="4787"/>
                    <a:pt x="1501" y="4715"/>
                    <a:pt x="1501" y="4608"/>
                  </a:cubicBezTo>
                  <a:lnTo>
                    <a:pt x="1501" y="3596"/>
                  </a:lnTo>
                  <a:lnTo>
                    <a:pt x="1489" y="3596"/>
                  </a:lnTo>
                  <a:cubicBezTo>
                    <a:pt x="1489" y="3441"/>
                    <a:pt x="1572" y="3310"/>
                    <a:pt x="1715" y="3263"/>
                  </a:cubicBezTo>
                  <a:lnTo>
                    <a:pt x="2025" y="3143"/>
                  </a:lnTo>
                  <a:lnTo>
                    <a:pt x="2287" y="3417"/>
                  </a:lnTo>
                  <a:cubicBezTo>
                    <a:pt x="2346" y="3477"/>
                    <a:pt x="2441" y="3501"/>
                    <a:pt x="2525" y="3501"/>
                  </a:cubicBezTo>
                  <a:cubicBezTo>
                    <a:pt x="2620" y="3501"/>
                    <a:pt x="2691" y="3477"/>
                    <a:pt x="2763" y="3417"/>
                  </a:cubicBezTo>
                  <a:lnTo>
                    <a:pt x="3037" y="3143"/>
                  </a:lnTo>
                  <a:close/>
                  <a:moveTo>
                    <a:pt x="4727" y="4763"/>
                  </a:moveTo>
                  <a:lnTo>
                    <a:pt x="4727" y="5465"/>
                  </a:lnTo>
                  <a:lnTo>
                    <a:pt x="298" y="5465"/>
                  </a:lnTo>
                  <a:lnTo>
                    <a:pt x="298" y="4763"/>
                  </a:lnTo>
                  <a:lnTo>
                    <a:pt x="1191" y="4763"/>
                  </a:lnTo>
                  <a:cubicBezTo>
                    <a:pt x="1251" y="4965"/>
                    <a:pt x="1441" y="5108"/>
                    <a:pt x="1667" y="5108"/>
                  </a:cubicBezTo>
                  <a:lnTo>
                    <a:pt x="3358" y="5108"/>
                  </a:lnTo>
                  <a:cubicBezTo>
                    <a:pt x="3584" y="5108"/>
                    <a:pt x="3763" y="4965"/>
                    <a:pt x="3834" y="4763"/>
                  </a:cubicBezTo>
                  <a:close/>
                  <a:moveTo>
                    <a:pt x="6763" y="3775"/>
                  </a:moveTo>
                  <a:cubicBezTo>
                    <a:pt x="6871" y="3775"/>
                    <a:pt x="6942" y="3846"/>
                    <a:pt x="6942" y="3953"/>
                  </a:cubicBezTo>
                  <a:lnTo>
                    <a:pt x="6942" y="4453"/>
                  </a:lnTo>
                  <a:cubicBezTo>
                    <a:pt x="6942" y="4513"/>
                    <a:pt x="6918" y="4572"/>
                    <a:pt x="6859" y="4608"/>
                  </a:cubicBezTo>
                  <a:cubicBezTo>
                    <a:pt x="6811" y="4632"/>
                    <a:pt x="6787" y="4679"/>
                    <a:pt x="6787" y="4739"/>
                  </a:cubicBezTo>
                  <a:lnTo>
                    <a:pt x="6787" y="4989"/>
                  </a:lnTo>
                  <a:cubicBezTo>
                    <a:pt x="6787" y="5060"/>
                    <a:pt x="6823" y="5120"/>
                    <a:pt x="6906" y="5144"/>
                  </a:cubicBezTo>
                  <a:lnTo>
                    <a:pt x="7323" y="5251"/>
                  </a:lnTo>
                  <a:cubicBezTo>
                    <a:pt x="7394" y="5263"/>
                    <a:pt x="7454" y="5334"/>
                    <a:pt x="7454" y="5429"/>
                  </a:cubicBezTo>
                  <a:lnTo>
                    <a:pt x="7454" y="5465"/>
                  </a:lnTo>
                  <a:lnTo>
                    <a:pt x="5739" y="5465"/>
                  </a:lnTo>
                  <a:lnTo>
                    <a:pt x="5739" y="5429"/>
                  </a:lnTo>
                  <a:cubicBezTo>
                    <a:pt x="5739" y="5334"/>
                    <a:pt x="5799" y="5275"/>
                    <a:pt x="5882" y="5251"/>
                  </a:cubicBezTo>
                  <a:lnTo>
                    <a:pt x="6287" y="5144"/>
                  </a:lnTo>
                  <a:cubicBezTo>
                    <a:pt x="6370" y="5120"/>
                    <a:pt x="6406" y="5060"/>
                    <a:pt x="6406" y="4989"/>
                  </a:cubicBezTo>
                  <a:lnTo>
                    <a:pt x="6406" y="4739"/>
                  </a:lnTo>
                  <a:cubicBezTo>
                    <a:pt x="6406" y="4679"/>
                    <a:pt x="6382" y="4632"/>
                    <a:pt x="6335" y="4608"/>
                  </a:cubicBezTo>
                  <a:cubicBezTo>
                    <a:pt x="6275" y="4572"/>
                    <a:pt x="6251" y="4513"/>
                    <a:pt x="6251" y="4453"/>
                  </a:cubicBezTo>
                  <a:lnTo>
                    <a:pt x="6251" y="3953"/>
                  </a:lnTo>
                  <a:cubicBezTo>
                    <a:pt x="6251" y="3846"/>
                    <a:pt x="6323" y="3775"/>
                    <a:pt x="6430" y="3775"/>
                  </a:cubicBezTo>
                  <a:close/>
                  <a:moveTo>
                    <a:pt x="8156" y="3060"/>
                  </a:moveTo>
                  <a:lnTo>
                    <a:pt x="8156" y="5465"/>
                  </a:lnTo>
                  <a:lnTo>
                    <a:pt x="7799" y="5465"/>
                  </a:lnTo>
                  <a:lnTo>
                    <a:pt x="7799" y="5429"/>
                  </a:lnTo>
                  <a:cubicBezTo>
                    <a:pt x="7799" y="5203"/>
                    <a:pt x="7644" y="4989"/>
                    <a:pt x="7430" y="4929"/>
                  </a:cubicBezTo>
                  <a:lnTo>
                    <a:pt x="7132" y="4858"/>
                  </a:lnTo>
                  <a:lnTo>
                    <a:pt x="7132" y="4810"/>
                  </a:lnTo>
                  <a:cubicBezTo>
                    <a:pt x="7228" y="4727"/>
                    <a:pt x="7287" y="4596"/>
                    <a:pt x="7287" y="4441"/>
                  </a:cubicBezTo>
                  <a:lnTo>
                    <a:pt x="7287" y="3941"/>
                  </a:lnTo>
                  <a:cubicBezTo>
                    <a:pt x="7287" y="3655"/>
                    <a:pt x="7073" y="3429"/>
                    <a:pt x="6787" y="3429"/>
                  </a:cubicBezTo>
                  <a:lnTo>
                    <a:pt x="6442" y="3429"/>
                  </a:lnTo>
                  <a:cubicBezTo>
                    <a:pt x="6156" y="3429"/>
                    <a:pt x="5942" y="3655"/>
                    <a:pt x="5942" y="3941"/>
                  </a:cubicBezTo>
                  <a:lnTo>
                    <a:pt x="5942" y="4441"/>
                  </a:lnTo>
                  <a:cubicBezTo>
                    <a:pt x="5942" y="4596"/>
                    <a:pt x="6001" y="4727"/>
                    <a:pt x="6097" y="4810"/>
                  </a:cubicBezTo>
                  <a:lnTo>
                    <a:pt x="6097" y="4858"/>
                  </a:lnTo>
                  <a:lnTo>
                    <a:pt x="5799" y="4929"/>
                  </a:lnTo>
                  <a:cubicBezTo>
                    <a:pt x="5585" y="4989"/>
                    <a:pt x="5430" y="5191"/>
                    <a:pt x="5430" y="5429"/>
                  </a:cubicBezTo>
                  <a:lnTo>
                    <a:pt x="5430" y="5465"/>
                  </a:lnTo>
                  <a:lnTo>
                    <a:pt x="5073" y="5465"/>
                  </a:lnTo>
                  <a:lnTo>
                    <a:pt x="5073" y="3060"/>
                  </a:lnTo>
                  <a:close/>
                  <a:moveTo>
                    <a:pt x="167" y="0"/>
                  </a:moveTo>
                  <a:cubicBezTo>
                    <a:pt x="72" y="0"/>
                    <a:pt x="1" y="84"/>
                    <a:pt x="1" y="167"/>
                  </a:cubicBezTo>
                  <a:lnTo>
                    <a:pt x="1" y="5620"/>
                  </a:lnTo>
                  <a:cubicBezTo>
                    <a:pt x="1" y="5703"/>
                    <a:pt x="72" y="5787"/>
                    <a:pt x="167" y="5787"/>
                  </a:cubicBezTo>
                  <a:lnTo>
                    <a:pt x="8335" y="5787"/>
                  </a:lnTo>
                  <a:cubicBezTo>
                    <a:pt x="8418" y="5787"/>
                    <a:pt x="8502" y="5703"/>
                    <a:pt x="8502" y="5620"/>
                  </a:cubicBezTo>
                  <a:lnTo>
                    <a:pt x="8502" y="167"/>
                  </a:lnTo>
                  <a:cubicBezTo>
                    <a:pt x="8466" y="84"/>
                    <a:pt x="8395" y="24"/>
                    <a:pt x="8311" y="24"/>
                  </a:cubicBezTo>
                  <a:lnTo>
                    <a:pt x="1334" y="24"/>
                  </a:lnTo>
                  <a:cubicBezTo>
                    <a:pt x="1251" y="24"/>
                    <a:pt x="1167" y="95"/>
                    <a:pt x="1167" y="191"/>
                  </a:cubicBezTo>
                  <a:cubicBezTo>
                    <a:pt x="1167" y="274"/>
                    <a:pt x="1251" y="346"/>
                    <a:pt x="1334" y="346"/>
                  </a:cubicBezTo>
                  <a:lnTo>
                    <a:pt x="4763" y="346"/>
                  </a:lnTo>
                  <a:lnTo>
                    <a:pt x="4763" y="4453"/>
                  </a:lnTo>
                  <a:lnTo>
                    <a:pt x="3882" y="4453"/>
                  </a:lnTo>
                  <a:lnTo>
                    <a:pt x="3882" y="3608"/>
                  </a:lnTo>
                  <a:cubicBezTo>
                    <a:pt x="3882" y="3346"/>
                    <a:pt x="3703" y="3084"/>
                    <a:pt x="3453" y="2977"/>
                  </a:cubicBezTo>
                  <a:lnTo>
                    <a:pt x="3037" y="2822"/>
                  </a:lnTo>
                  <a:lnTo>
                    <a:pt x="3037" y="2798"/>
                  </a:lnTo>
                  <a:lnTo>
                    <a:pt x="3037" y="2572"/>
                  </a:lnTo>
                  <a:cubicBezTo>
                    <a:pt x="3239" y="2417"/>
                    <a:pt x="3382" y="2167"/>
                    <a:pt x="3382" y="1893"/>
                  </a:cubicBezTo>
                  <a:lnTo>
                    <a:pt x="3382" y="1560"/>
                  </a:lnTo>
                  <a:cubicBezTo>
                    <a:pt x="3382" y="1179"/>
                    <a:pt x="3084" y="881"/>
                    <a:pt x="2703" y="881"/>
                  </a:cubicBezTo>
                  <a:lnTo>
                    <a:pt x="2370" y="881"/>
                  </a:lnTo>
                  <a:cubicBezTo>
                    <a:pt x="1989" y="881"/>
                    <a:pt x="1691" y="1179"/>
                    <a:pt x="1691" y="1560"/>
                  </a:cubicBezTo>
                  <a:lnTo>
                    <a:pt x="1691" y="1893"/>
                  </a:lnTo>
                  <a:cubicBezTo>
                    <a:pt x="1691" y="2179"/>
                    <a:pt x="1834" y="2417"/>
                    <a:pt x="2037" y="2572"/>
                  </a:cubicBezTo>
                  <a:lnTo>
                    <a:pt x="2037" y="2810"/>
                  </a:lnTo>
                  <a:lnTo>
                    <a:pt x="2037" y="2822"/>
                  </a:lnTo>
                  <a:lnTo>
                    <a:pt x="1620" y="2989"/>
                  </a:lnTo>
                  <a:cubicBezTo>
                    <a:pt x="1370" y="3084"/>
                    <a:pt x="1191" y="3346"/>
                    <a:pt x="1191" y="3608"/>
                  </a:cubicBezTo>
                  <a:lnTo>
                    <a:pt x="1191" y="4453"/>
                  </a:lnTo>
                  <a:lnTo>
                    <a:pt x="310" y="4453"/>
                  </a:lnTo>
                  <a:lnTo>
                    <a:pt x="310" y="334"/>
                  </a:lnTo>
                  <a:lnTo>
                    <a:pt x="667" y="334"/>
                  </a:lnTo>
                  <a:cubicBezTo>
                    <a:pt x="763" y="334"/>
                    <a:pt x="834" y="262"/>
                    <a:pt x="834" y="167"/>
                  </a:cubicBezTo>
                  <a:cubicBezTo>
                    <a:pt x="834" y="84"/>
                    <a:pt x="763" y="0"/>
                    <a:pt x="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07" name="Google Shape;13207;p68"/>
            <p:cNvSpPr/>
            <p:nvPr/>
          </p:nvSpPr>
          <p:spPr>
            <a:xfrm>
              <a:off x="2278533" y="2937377"/>
              <a:ext cx="346788" cy="254704"/>
            </a:xfrm>
            <a:custGeom>
              <a:rect b="b" l="l" r="r" t="t"/>
              <a:pathLst>
                <a:path extrusionOk="0" h="8002" w="10895">
                  <a:moveTo>
                    <a:pt x="9871" y="310"/>
                  </a:moveTo>
                  <a:cubicBezTo>
                    <a:pt x="9978" y="310"/>
                    <a:pt x="10049" y="393"/>
                    <a:pt x="10049" y="489"/>
                  </a:cubicBezTo>
                  <a:lnTo>
                    <a:pt x="10049" y="6799"/>
                  </a:lnTo>
                  <a:lnTo>
                    <a:pt x="9692" y="6799"/>
                  </a:lnTo>
                  <a:cubicBezTo>
                    <a:pt x="9609" y="6799"/>
                    <a:pt x="9525" y="6882"/>
                    <a:pt x="9525" y="6966"/>
                  </a:cubicBezTo>
                  <a:cubicBezTo>
                    <a:pt x="9525" y="7061"/>
                    <a:pt x="9609" y="7132"/>
                    <a:pt x="9692" y="7132"/>
                  </a:cubicBezTo>
                  <a:lnTo>
                    <a:pt x="10537" y="7132"/>
                  </a:lnTo>
                  <a:cubicBezTo>
                    <a:pt x="10537" y="7132"/>
                    <a:pt x="10561" y="7132"/>
                    <a:pt x="10561" y="7144"/>
                  </a:cubicBezTo>
                  <a:lnTo>
                    <a:pt x="10561" y="7490"/>
                  </a:lnTo>
                  <a:cubicBezTo>
                    <a:pt x="10573" y="7585"/>
                    <a:pt x="10478" y="7668"/>
                    <a:pt x="10394" y="7668"/>
                  </a:cubicBezTo>
                  <a:lnTo>
                    <a:pt x="512" y="7668"/>
                  </a:lnTo>
                  <a:cubicBezTo>
                    <a:pt x="405" y="7668"/>
                    <a:pt x="334" y="7597"/>
                    <a:pt x="334" y="7490"/>
                  </a:cubicBezTo>
                  <a:lnTo>
                    <a:pt x="334" y="7144"/>
                  </a:lnTo>
                  <a:cubicBezTo>
                    <a:pt x="334" y="7144"/>
                    <a:pt x="334" y="7132"/>
                    <a:pt x="346" y="7132"/>
                  </a:cubicBezTo>
                  <a:lnTo>
                    <a:pt x="9037" y="7132"/>
                  </a:lnTo>
                  <a:cubicBezTo>
                    <a:pt x="9132" y="7132"/>
                    <a:pt x="9204" y="7061"/>
                    <a:pt x="9204" y="6966"/>
                  </a:cubicBezTo>
                  <a:cubicBezTo>
                    <a:pt x="9204" y="6882"/>
                    <a:pt x="9132" y="6799"/>
                    <a:pt x="9037" y="6799"/>
                  </a:cubicBezTo>
                  <a:lnTo>
                    <a:pt x="858" y="6799"/>
                  </a:lnTo>
                  <a:lnTo>
                    <a:pt x="858" y="489"/>
                  </a:lnTo>
                  <a:cubicBezTo>
                    <a:pt x="858" y="393"/>
                    <a:pt x="929" y="310"/>
                    <a:pt x="1036" y="310"/>
                  </a:cubicBezTo>
                  <a:close/>
                  <a:moveTo>
                    <a:pt x="1012" y="0"/>
                  </a:moveTo>
                  <a:cubicBezTo>
                    <a:pt x="738" y="0"/>
                    <a:pt x="512" y="227"/>
                    <a:pt x="512" y="512"/>
                  </a:cubicBezTo>
                  <a:lnTo>
                    <a:pt x="512" y="6823"/>
                  </a:lnTo>
                  <a:lnTo>
                    <a:pt x="334" y="6823"/>
                  </a:lnTo>
                  <a:cubicBezTo>
                    <a:pt x="155" y="6823"/>
                    <a:pt x="0" y="6966"/>
                    <a:pt x="0" y="7144"/>
                  </a:cubicBezTo>
                  <a:lnTo>
                    <a:pt x="0" y="7490"/>
                  </a:lnTo>
                  <a:cubicBezTo>
                    <a:pt x="0" y="7775"/>
                    <a:pt x="226" y="8001"/>
                    <a:pt x="512" y="8001"/>
                  </a:cubicBezTo>
                  <a:lnTo>
                    <a:pt x="10394" y="8001"/>
                  </a:lnTo>
                  <a:cubicBezTo>
                    <a:pt x="10680" y="8001"/>
                    <a:pt x="10894" y="7775"/>
                    <a:pt x="10894" y="7490"/>
                  </a:cubicBezTo>
                  <a:lnTo>
                    <a:pt x="10894" y="7144"/>
                  </a:lnTo>
                  <a:cubicBezTo>
                    <a:pt x="10883" y="6966"/>
                    <a:pt x="10728" y="6823"/>
                    <a:pt x="10561" y="6823"/>
                  </a:cubicBezTo>
                  <a:lnTo>
                    <a:pt x="10383" y="6823"/>
                  </a:lnTo>
                  <a:lnTo>
                    <a:pt x="10383" y="512"/>
                  </a:lnTo>
                  <a:cubicBezTo>
                    <a:pt x="10383" y="227"/>
                    <a:pt x="10156" y="0"/>
                    <a:pt x="9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08" name="Google Shape;13208;p68"/>
          <p:cNvSpPr/>
          <p:nvPr/>
        </p:nvSpPr>
        <p:spPr>
          <a:xfrm>
            <a:off x="3227863" y="2891128"/>
            <a:ext cx="347552" cy="346438"/>
          </a:xfrm>
          <a:custGeom>
            <a:rect b="b" l="l" r="r" t="t"/>
            <a:pathLst>
              <a:path extrusionOk="0" h="10884" w="10919">
                <a:moveTo>
                  <a:pt x="9561" y="561"/>
                </a:moveTo>
                <a:lnTo>
                  <a:pt x="9561" y="1203"/>
                </a:lnTo>
                <a:cubicBezTo>
                  <a:pt x="9561" y="1299"/>
                  <a:pt x="9633" y="1370"/>
                  <a:pt x="9728" y="1370"/>
                </a:cubicBezTo>
                <a:lnTo>
                  <a:pt x="10359" y="1370"/>
                </a:lnTo>
                <a:lnTo>
                  <a:pt x="8966" y="2739"/>
                </a:lnTo>
                <a:lnTo>
                  <a:pt x="8394" y="2739"/>
                </a:lnTo>
                <a:lnTo>
                  <a:pt x="9323" y="1811"/>
                </a:lnTo>
                <a:cubicBezTo>
                  <a:pt x="9383" y="1751"/>
                  <a:pt x="9383" y="1644"/>
                  <a:pt x="9323" y="1584"/>
                </a:cubicBezTo>
                <a:cubicBezTo>
                  <a:pt x="9293" y="1555"/>
                  <a:pt x="9252" y="1540"/>
                  <a:pt x="9210" y="1540"/>
                </a:cubicBezTo>
                <a:cubicBezTo>
                  <a:pt x="9168" y="1540"/>
                  <a:pt x="9127" y="1555"/>
                  <a:pt x="9097" y="1584"/>
                </a:cubicBezTo>
                <a:lnTo>
                  <a:pt x="8180" y="2513"/>
                </a:lnTo>
                <a:lnTo>
                  <a:pt x="8180" y="1954"/>
                </a:lnTo>
                <a:lnTo>
                  <a:pt x="9561" y="561"/>
                </a:lnTo>
                <a:close/>
                <a:moveTo>
                  <a:pt x="4441" y="2382"/>
                </a:moveTo>
                <a:cubicBezTo>
                  <a:pt x="5513" y="2382"/>
                  <a:pt x="6489" y="2799"/>
                  <a:pt x="7228" y="3466"/>
                </a:cubicBezTo>
                <a:lnTo>
                  <a:pt x="4334" y="6347"/>
                </a:lnTo>
                <a:cubicBezTo>
                  <a:pt x="4275" y="6406"/>
                  <a:pt x="4275" y="6514"/>
                  <a:pt x="4334" y="6573"/>
                </a:cubicBezTo>
                <a:cubicBezTo>
                  <a:pt x="4370" y="6609"/>
                  <a:pt x="4406" y="6621"/>
                  <a:pt x="4453" y="6621"/>
                </a:cubicBezTo>
                <a:cubicBezTo>
                  <a:pt x="4501" y="6621"/>
                  <a:pt x="4525" y="6609"/>
                  <a:pt x="4572" y="6573"/>
                </a:cubicBezTo>
                <a:lnTo>
                  <a:pt x="5287" y="5859"/>
                </a:lnTo>
                <a:cubicBezTo>
                  <a:pt x="5418" y="6037"/>
                  <a:pt x="5477" y="6252"/>
                  <a:pt x="5477" y="6478"/>
                </a:cubicBezTo>
                <a:cubicBezTo>
                  <a:pt x="5477" y="7038"/>
                  <a:pt x="5013" y="7502"/>
                  <a:pt x="4453" y="7502"/>
                </a:cubicBezTo>
                <a:cubicBezTo>
                  <a:pt x="3894" y="7502"/>
                  <a:pt x="3429" y="7038"/>
                  <a:pt x="3429" y="6478"/>
                </a:cubicBezTo>
                <a:cubicBezTo>
                  <a:pt x="3429" y="5906"/>
                  <a:pt x="3894" y="5442"/>
                  <a:pt x="4453" y="5442"/>
                </a:cubicBezTo>
                <a:cubicBezTo>
                  <a:pt x="4513" y="5442"/>
                  <a:pt x="4584" y="5442"/>
                  <a:pt x="4644" y="5466"/>
                </a:cubicBezTo>
                <a:cubicBezTo>
                  <a:pt x="4652" y="5467"/>
                  <a:pt x="4660" y="5467"/>
                  <a:pt x="4668" y="5467"/>
                </a:cubicBezTo>
                <a:cubicBezTo>
                  <a:pt x="4751" y="5467"/>
                  <a:pt x="4813" y="5410"/>
                  <a:pt x="4834" y="5323"/>
                </a:cubicBezTo>
                <a:cubicBezTo>
                  <a:pt x="4858" y="5240"/>
                  <a:pt x="4799" y="5168"/>
                  <a:pt x="4703" y="5133"/>
                </a:cubicBezTo>
                <a:cubicBezTo>
                  <a:pt x="4620" y="5121"/>
                  <a:pt x="4537" y="5109"/>
                  <a:pt x="4453" y="5109"/>
                </a:cubicBezTo>
                <a:cubicBezTo>
                  <a:pt x="3703" y="5109"/>
                  <a:pt x="3096" y="5716"/>
                  <a:pt x="3096" y="6454"/>
                </a:cubicBezTo>
                <a:cubicBezTo>
                  <a:pt x="3096" y="7204"/>
                  <a:pt x="3703" y="7811"/>
                  <a:pt x="4453" y="7811"/>
                </a:cubicBezTo>
                <a:cubicBezTo>
                  <a:pt x="5192" y="7811"/>
                  <a:pt x="5811" y="7204"/>
                  <a:pt x="5811" y="6454"/>
                </a:cubicBezTo>
                <a:cubicBezTo>
                  <a:pt x="5811" y="6145"/>
                  <a:pt x="5704" y="5859"/>
                  <a:pt x="5525" y="5621"/>
                </a:cubicBezTo>
                <a:lnTo>
                  <a:pt x="6025" y="5121"/>
                </a:lnTo>
                <a:cubicBezTo>
                  <a:pt x="6346" y="5490"/>
                  <a:pt x="6525" y="5966"/>
                  <a:pt x="6525" y="6454"/>
                </a:cubicBezTo>
                <a:cubicBezTo>
                  <a:pt x="6525" y="7585"/>
                  <a:pt x="5596" y="8514"/>
                  <a:pt x="4465" y="8514"/>
                </a:cubicBezTo>
                <a:cubicBezTo>
                  <a:pt x="3334" y="8514"/>
                  <a:pt x="2417" y="7585"/>
                  <a:pt x="2417" y="6454"/>
                </a:cubicBezTo>
                <a:cubicBezTo>
                  <a:pt x="2417" y="5323"/>
                  <a:pt x="3334" y="4406"/>
                  <a:pt x="4465" y="4406"/>
                </a:cubicBezTo>
                <a:cubicBezTo>
                  <a:pt x="4811" y="4406"/>
                  <a:pt x="5156" y="4490"/>
                  <a:pt x="5453" y="4656"/>
                </a:cubicBezTo>
                <a:cubicBezTo>
                  <a:pt x="5476" y="4671"/>
                  <a:pt x="5502" y="4678"/>
                  <a:pt x="5528" y="4678"/>
                </a:cubicBezTo>
                <a:cubicBezTo>
                  <a:pt x="5585" y="4678"/>
                  <a:pt x="5643" y="4646"/>
                  <a:pt x="5668" y="4597"/>
                </a:cubicBezTo>
                <a:cubicBezTo>
                  <a:pt x="5715" y="4525"/>
                  <a:pt x="5692" y="4418"/>
                  <a:pt x="5608" y="4371"/>
                </a:cubicBezTo>
                <a:cubicBezTo>
                  <a:pt x="5275" y="4180"/>
                  <a:pt x="4882" y="4097"/>
                  <a:pt x="4477" y="4097"/>
                </a:cubicBezTo>
                <a:cubicBezTo>
                  <a:pt x="3167" y="4097"/>
                  <a:pt x="2120" y="5168"/>
                  <a:pt x="2120" y="6454"/>
                </a:cubicBezTo>
                <a:cubicBezTo>
                  <a:pt x="2120" y="7764"/>
                  <a:pt x="3191" y="8823"/>
                  <a:pt x="4477" y="8823"/>
                </a:cubicBezTo>
                <a:cubicBezTo>
                  <a:pt x="5787" y="8823"/>
                  <a:pt x="6847" y="7752"/>
                  <a:pt x="6847" y="6454"/>
                </a:cubicBezTo>
                <a:cubicBezTo>
                  <a:pt x="6847" y="5883"/>
                  <a:pt x="6644" y="5323"/>
                  <a:pt x="6263" y="4894"/>
                </a:cubicBezTo>
                <a:lnTo>
                  <a:pt x="6763" y="4406"/>
                </a:lnTo>
                <a:cubicBezTo>
                  <a:pt x="7263" y="4966"/>
                  <a:pt x="7549" y="5704"/>
                  <a:pt x="7549" y="6454"/>
                </a:cubicBezTo>
                <a:cubicBezTo>
                  <a:pt x="7549" y="8157"/>
                  <a:pt x="6168" y="9538"/>
                  <a:pt x="4465" y="9538"/>
                </a:cubicBezTo>
                <a:cubicBezTo>
                  <a:pt x="2775" y="9538"/>
                  <a:pt x="1382" y="8157"/>
                  <a:pt x="1382" y="6454"/>
                </a:cubicBezTo>
                <a:cubicBezTo>
                  <a:pt x="1382" y="4763"/>
                  <a:pt x="2775" y="3382"/>
                  <a:pt x="4465" y="3382"/>
                </a:cubicBezTo>
                <a:cubicBezTo>
                  <a:pt x="5061" y="3382"/>
                  <a:pt x="5632" y="3537"/>
                  <a:pt x="6132" y="3870"/>
                </a:cubicBezTo>
                <a:cubicBezTo>
                  <a:pt x="6157" y="3887"/>
                  <a:pt x="6187" y="3895"/>
                  <a:pt x="6217" y="3895"/>
                </a:cubicBezTo>
                <a:cubicBezTo>
                  <a:pt x="6272" y="3895"/>
                  <a:pt x="6328" y="3869"/>
                  <a:pt x="6358" y="3823"/>
                </a:cubicBezTo>
                <a:cubicBezTo>
                  <a:pt x="6406" y="3751"/>
                  <a:pt x="6382" y="3644"/>
                  <a:pt x="6311" y="3597"/>
                </a:cubicBezTo>
                <a:cubicBezTo>
                  <a:pt x="5763" y="3239"/>
                  <a:pt x="5132" y="3061"/>
                  <a:pt x="4477" y="3061"/>
                </a:cubicBezTo>
                <a:cubicBezTo>
                  <a:pt x="2608" y="3061"/>
                  <a:pt x="1084" y="4585"/>
                  <a:pt x="1084" y="6454"/>
                </a:cubicBezTo>
                <a:cubicBezTo>
                  <a:pt x="1084" y="8335"/>
                  <a:pt x="2608" y="9847"/>
                  <a:pt x="4477" y="9847"/>
                </a:cubicBezTo>
                <a:cubicBezTo>
                  <a:pt x="6358" y="9847"/>
                  <a:pt x="7870" y="8335"/>
                  <a:pt x="7870" y="6454"/>
                </a:cubicBezTo>
                <a:cubicBezTo>
                  <a:pt x="7870" y="5609"/>
                  <a:pt x="7561" y="4811"/>
                  <a:pt x="7001" y="4168"/>
                </a:cubicBezTo>
                <a:lnTo>
                  <a:pt x="7489" y="3680"/>
                </a:lnTo>
                <a:cubicBezTo>
                  <a:pt x="8120" y="4418"/>
                  <a:pt x="8537" y="5394"/>
                  <a:pt x="8537" y="6478"/>
                </a:cubicBezTo>
                <a:cubicBezTo>
                  <a:pt x="8537" y="8740"/>
                  <a:pt x="6692" y="10562"/>
                  <a:pt x="4441" y="10562"/>
                </a:cubicBezTo>
                <a:cubicBezTo>
                  <a:pt x="2191" y="10562"/>
                  <a:pt x="346" y="8716"/>
                  <a:pt x="346" y="6478"/>
                </a:cubicBezTo>
                <a:cubicBezTo>
                  <a:pt x="346" y="4228"/>
                  <a:pt x="2191" y="2382"/>
                  <a:pt x="4441" y="2382"/>
                </a:cubicBezTo>
                <a:close/>
                <a:moveTo>
                  <a:pt x="9701" y="1"/>
                </a:moveTo>
                <a:cubicBezTo>
                  <a:pt x="9659" y="1"/>
                  <a:pt x="9617" y="17"/>
                  <a:pt x="9585" y="49"/>
                </a:cubicBezTo>
                <a:lnTo>
                  <a:pt x="7894" y="1739"/>
                </a:lnTo>
                <a:cubicBezTo>
                  <a:pt x="7859" y="1775"/>
                  <a:pt x="7847" y="1811"/>
                  <a:pt x="7847" y="1858"/>
                </a:cubicBezTo>
                <a:lnTo>
                  <a:pt x="7847" y="2811"/>
                </a:lnTo>
                <a:lnTo>
                  <a:pt x="7430" y="3228"/>
                </a:lnTo>
                <a:cubicBezTo>
                  <a:pt x="6644" y="2501"/>
                  <a:pt x="5584" y="2037"/>
                  <a:pt x="4430" y="2037"/>
                </a:cubicBezTo>
                <a:cubicBezTo>
                  <a:pt x="1989" y="2037"/>
                  <a:pt x="0" y="4013"/>
                  <a:pt x="0" y="6454"/>
                </a:cubicBezTo>
                <a:cubicBezTo>
                  <a:pt x="0" y="8895"/>
                  <a:pt x="1989" y="10883"/>
                  <a:pt x="4430" y="10883"/>
                </a:cubicBezTo>
                <a:cubicBezTo>
                  <a:pt x="6870" y="10883"/>
                  <a:pt x="8847" y="8895"/>
                  <a:pt x="8847" y="6454"/>
                </a:cubicBezTo>
                <a:cubicBezTo>
                  <a:pt x="8847" y="5299"/>
                  <a:pt x="8394" y="4240"/>
                  <a:pt x="7656" y="3454"/>
                </a:cubicBezTo>
                <a:lnTo>
                  <a:pt x="8073" y="3037"/>
                </a:lnTo>
                <a:lnTo>
                  <a:pt x="9025" y="3037"/>
                </a:lnTo>
                <a:cubicBezTo>
                  <a:pt x="9073" y="3037"/>
                  <a:pt x="9109" y="3013"/>
                  <a:pt x="9144" y="2989"/>
                </a:cubicBezTo>
                <a:lnTo>
                  <a:pt x="10835" y="1299"/>
                </a:lnTo>
                <a:cubicBezTo>
                  <a:pt x="10895" y="1251"/>
                  <a:pt x="10918" y="1192"/>
                  <a:pt x="10883" y="1132"/>
                </a:cubicBezTo>
                <a:cubicBezTo>
                  <a:pt x="10859" y="1072"/>
                  <a:pt x="10799" y="1025"/>
                  <a:pt x="10740" y="1025"/>
                </a:cubicBezTo>
                <a:lnTo>
                  <a:pt x="9871" y="1025"/>
                </a:lnTo>
                <a:lnTo>
                  <a:pt x="9871" y="168"/>
                </a:lnTo>
                <a:cubicBezTo>
                  <a:pt x="9871" y="108"/>
                  <a:pt x="9823" y="49"/>
                  <a:pt x="9764" y="13"/>
                </a:cubicBezTo>
                <a:cubicBezTo>
                  <a:pt x="9744" y="5"/>
                  <a:pt x="9723" y="1"/>
                  <a:pt x="97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09" name="Google Shape;13209;p68"/>
          <p:cNvGrpSpPr/>
          <p:nvPr/>
        </p:nvGrpSpPr>
        <p:grpSpPr>
          <a:xfrm>
            <a:off x="1836637" y="2891510"/>
            <a:ext cx="286152" cy="346438"/>
            <a:chOff x="1836637" y="2891510"/>
            <a:chExt cx="286152" cy="346438"/>
          </a:xfrm>
        </p:grpSpPr>
        <p:sp>
          <p:nvSpPr>
            <p:cNvPr id="13210" name="Google Shape;13210;p68"/>
            <p:cNvSpPr/>
            <p:nvPr/>
          </p:nvSpPr>
          <p:spPr>
            <a:xfrm>
              <a:off x="1836637" y="3059413"/>
              <a:ext cx="286152" cy="178534"/>
            </a:xfrm>
            <a:custGeom>
              <a:rect b="b" l="l" r="r" t="t"/>
              <a:pathLst>
                <a:path extrusionOk="0" h="5609" w="8990">
                  <a:moveTo>
                    <a:pt x="3072" y="322"/>
                  </a:moveTo>
                  <a:cubicBezTo>
                    <a:pt x="3156" y="322"/>
                    <a:pt x="3251" y="357"/>
                    <a:pt x="3322" y="429"/>
                  </a:cubicBezTo>
                  <a:cubicBezTo>
                    <a:pt x="3382" y="488"/>
                    <a:pt x="3430" y="572"/>
                    <a:pt x="3430" y="679"/>
                  </a:cubicBezTo>
                  <a:lnTo>
                    <a:pt x="3430" y="1108"/>
                  </a:lnTo>
                  <a:cubicBezTo>
                    <a:pt x="3406" y="1286"/>
                    <a:pt x="3311" y="1453"/>
                    <a:pt x="3144" y="1560"/>
                  </a:cubicBezTo>
                  <a:cubicBezTo>
                    <a:pt x="3096" y="1584"/>
                    <a:pt x="3072" y="1631"/>
                    <a:pt x="3072" y="1691"/>
                  </a:cubicBezTo>
                  <a:lnTo>
                    <a:pt x="3072" y="1870"/>
                  </a:lnTo>
                  <a:lnTo>
                    <a:pt x="2715" y="1870"/>
                  </a:lnTo>
                  <a:lnTo>
                    <a:pt x="2715" y="1691"/>
                  </a:lnTo>
                  <a:cubicBezTo>
                    <a:pt x="2715" y="1631"/>
                    <a:pt x="2679" y="1584"/>
                    <a:pt x="2632" y="1560"/>
                  </a:cubicBezTo>
                  <a:cubicBezTo>
                    <a:pt x="2477" y="1465"/>
                    <a:pt x="2370" y="1286"/>
                    <a:pt x="2370" y="1108"/>
                  </a:cubicBezTo>
                  <a:lnTo>
                    <a:pt x="2370" y="679"/>
                  </a:lnTo>
                  <a:cubicBezTo>
                    <a:pt x="2370" y="488"/>
                    <a:pt x="2537" y="322"/>
                    <a:pt x="2727" y="322"/>
                  </a:cubicBezTo>
                  <a:close/>
                  <a:moveTo>
                    <a:pt x="6132" y="322"/>
                  </a:moveTo>
                  <a:cubicBezTo>
                    <a:pt x="6228" y="322"/>
                    <a:pt x="6311" y="357"/>
                    <a:pt x="6382" y="429"/>
                  </a:cubicBezTo>
                  <a:cubicBezTo>
                    <a:pt x="6442" y="488"/>
                    <a:pt x="6489" y="572"/>
                    <a:pt x="6489" y="679"/>
                  </a:cubicBezTo>
                  <a:lnTo>
                    <a:pt x="6489" y="1108"/>
                  </a:lnTo>
                  <a:cubicBezTo>
                    <a:pt x="6478" y="1286"/>
                    <a:pt x="6370" y="1453"/>
                    <a:pt x="6204" y="1560"/>
                  </a:cubicBezTo>
                  <a:cubicBezTo>
                    <a:pt x="6168" y="1584"/>
                    <a:pt x="6132" y="1631"/>
                    <a:pt x="6132" y="1691"/>
                  </a:cubicBezTo>
                  <a:lnTo>
                    <a:pt x="6132" y="1870"/>
                  </a:lnTo>
                  <a:lnTo>
                    <a:pt x="5775" y="1870"/>
                  </a:lnTo>
                  <a:lnTo>
                    <a:pt x="5775" y="1691"/>
                  </a:lnTo>
                  <a:cubicBezTo>
                    <a:pt x="5775" y="1631"/>
                    <a:pt x="5751" y="1584"/>
                    <a:pt x="5704" y="1560"/>
                  </a:cubicBezTo>
                  <a:cubicBezTo>
                    <a:pt x="5537" y="1465"/>
                    <a:pt x="5430" y="1286"/>
                    <a:pt x="5430" y="1108"/>
                  </a:cubicBezTo>
                  <a:lnTo>
                    <a:pt x="5430" y="679"/>
                  </a:lnTo>
                  <a:cubicBezTo>
                    <a:pt x="5430" y="488"/>
                    <a:pt x="5597" y="322"/>
                    <a:pt x="5787" y="322"/>
                  </a:cubicBezTo>
                  <a:close/>
                  <a:moveTo>
                    <a:pt x="1536" y="2024"/>
                  </a:moveTo>
                  <a:cubicBezTo>
                    <a:pt x="1620" y="2024"/>
                    <a:pt x="1715" y="2048"/>
                    <a:pt x="1787" y="2120"/>
                  </a:cubicBezTo>
                  <a:cubicBezTo>
                    <a:pt x="1846" y="2179"/>
                    <a:pt x="1894" y="2274"/>
                    <a:pt x="1894" y="2382"/>
                  </a:cubicBezTo>
                  <a:lnTo>
                    <a:pt x="1894" y="2810"/>
                  </a:lnTo>
                  <a:lnTo>
                    <a:pt x="1882" y="2810"/>
                  </a:lnTo>
                  <a:cubicBezTo>
                    <a:pt x="1882" y="2989"/>
                    <a:pt x="1775" y="3167"/>
                    <a:pt x="1608" y="3251"/>
                  </a:cubicBezTo>
                  <a:cubicBezTo>
                    <a:pt x="1560" y="3286"/>
                    <a:pt x="1536" y="3334"/>
                    <a:pt x="1536" y="3382"/>
                  </a:cubicBezTo>
                  <a:lnTo>
                    <a:pt x="1536" y="3572"/>
                  </a:lnTo>
                  <a:lnTo>
                    <a:pt x="1179" y="3572"/>
                  </a:lnTo>
                  <a:lnTo>
                    <a:pt x="1179" y="3382"/>
                  </a:lnTo>
                  <a:cubicBezTo>
                    <a:pt x="1179" y="3334"/>
                    <a:pt x="1144" y="3286"/>
                    <a:pt x="1108" y="3251"/>
                  </a:cubicBezTo>
                  <a:cubicBezTo>
                    <a:pt x="941" y="3167"/>
                    <a:pt x="834" y="2989"/>
                    <a:pt x="834" y="2810"/>
                  </a:cubicBezTo>
                  <a:lnTo>
                    <a:pt x="834" y="2382"/>
                  </a:lnTo>
                  <a:cubicBezTo>
                    <a:pt x="834" y="2179"/>
                    <a:pt x="1001" y="2024"/>
                    <a:pt x="1191" y="2024"/>
                  </a:cubicBezTo>
                  <a:close/>
                  <a:moveTo>
                    <a:pt x="4596" y="2024"/>
                  </a:moveTo>
                  <a:cubicBezTo>
                    <a:pt x="4692" y="2024"/>
                    <a:pt x="4775" y="2048"/>
                    <a:pt x="4858" y="2120"/>
                  </a:cubicBezTo>
                  <a:cubicBezTo>
                    <a:pt x="4918" y="2179"/>
                    <a:pt x="4954" y="2274"/>
                    <a:pt x="4954" y="2382"/>
                  </a:cubicBezTo>
                  <a:lnTo>
                    <a:pt x="4954" y="2810"/>
                  </a:lnTo>
                  <a:cubicBezTo>
                    <a:pt x="4942" y="3001"/>
                    <a:pt x="4835" y="3167"/>
                    <a:pt x="4680" y="3251"/>
                  </a:cubicBezTo>
                  <a:cubicBezTo>
                    <a:pt x="4632" y="3286"/>
                    <a:pt x="4596" y="3334"/>
                    <a:pt x="4596" y="3382"/>
                  </a:cubicBezTo>
                  <a:lnTo>
                    <a:pt x="4596" y="3572"/>
                  </a:lnTo>
                  <a:lnTo>
                    <a:pt x="4239" y="3572"/>
                  </a:lnTo>
                  <a:lnTo>
                    <a:pt x="4239" y="3382"/>
                  </a:lnTo>
                  <a:cubicBezTo>
                    <a:pt x="4239" y="3334"/>
                    <a:pt x="4215" y="3286"/>
                    <a:pt x="4168" y="3251"/>
                  </a:cubicBezTo>
                  <a:cubicBezTo>
                    <a:pt x="4001" y="3167"/>
                    <a:pt x="3906" y="2989"/>
                    <a:pt x="3906" y="2810"/>
                  </a:cubicBezTo>
                  <a:lnTo>
                    <a:pt x="3906" y="2382"/>
                  </a:lnTo>
                  <a:cubicBezTo>
                    <a:pt x="3906" y="2179"/>
                    <a:pt x="4061" y="2024"/>
                    <a:pt x="4263" y="2024"/>
                  </a:cubicBezTo>
                  <a:close/>
                  <a:moveTo>
                    <a:pt x="7668" y="2024"/>
                  </a:moveTo>
                  <a:cubicBezTo>
                    <a:pt x="7752" y="2024"/>
                    <a:pt x="7847" y="2048"/>
                    <a:pt x="7918" y="2120"/>
                  </a:cubicBezTo>
                  <a:cubicBezTo>
                    <a:pt x="7978" y="2179"/>
                    <a:pt x="8025" y="2274"/>
                    <a:pt x="8025" y="2382"/>
                  </a:cubicBezTo>
                  <a:lnTo>
                    <a:pt x="8025" y="2810"/>
                  </a:lnTo>
                  <a:cubicBezTo>
                    <a:pt x="8013" y="3001"/>
                    <a:pt x="7906" y="3167"/>
                    <a:pt x="7740" y="3251"/>
                  </a:cubicBezTo>
                  <a:cubicBezTo>
                    <a:pt x="7692" y="3286"/>
                    <a:pt x="7668" y="3334"/>
                    <a:pt x="7668" y="3382"/>
                  </a:cubicBezTo>
                  <a:lnTo>
                    <a:pt x="7668" y="3572"/>
                  </a:lnTo>
                  <a:lnTo>
                    <a:pt x="7311" y="3572"/>
                  </a:lnTo>
                  <a:lnTo>
                    <a:pt x="7311" y="3382"/>
                  </a:lnTo>
                  <a:cubicBezTo>
                    <a:pt x="7311" y="3334"/>
                    <a:pt x="7275" y="3286"/>
                    <a:pt x="7240" y="3251"/>
                  </a:cubicBezTo>
                  <a:cubicBezTo>
                    <a:pt x="7073" y="3167"/>
                    <a:pt x="6966" y="2989"/>
                    <a:pt x="6966" y="2810"/>
                  </a:cubicBezTo>
                  <a:lnTo>
                    <a:pt x="6966" y="2382"/>
                  </a:lnTo>
                  <a:cubicBezTo>
                    <a:pt x="6966" y="2179"/>
                    <a:pt x="7132" y="2024"/>
                    <a:pt x="7323" y="2024"/>
                  </a:cubicBezTo>
                  <a:close/>
                  <a:moveTo>
                    <a:pt x="2715" y="0"/>
                  </a:moveTo>
                  <a:cubicBezTo>
                    <a:pt x="2334" y="0"/>
                    <a:pt x="2037" y="298"/>
                    <a:pt x="2037" y="667"/>
                  </a:cubicBezTo>
                  <a:lnTo>
                    <a:pt x="2037" y="1096"/>
                  </a:lnTo>
                  <a:cubicBezTo>
                    <a:pt x="2037" y="1370"/>
                    <a:pt x="2179" y="1620"/>
                    <a:pt x="2382" y="1762"/>
                  </a:cubicBezTo>
                  <a:lnTo>
                    <a:pt x="2382" y="1917"/>
                  </a:lnTo>
                  <a:lnTo>
                    <a:pt x="2096" y="2036"/>
                  </a:lnTo>
                  <a:cubicBezTo>
                    <a:pt x="2072" y="1989"/>
                    <a:pt x="2037" y="1941"/>
                    <a:pt x="2001" y="1905"/>
                  </a:cubicBezTo>
                  <a:cubicBezTo>
                    <a:pt x="1858" y="1786"/>
                    <a:pt x="1703" y="1703"/>
                    <a:pt x="1525" y="1703"/>
                  </a:cubicBezTo>
                  <a:lnTo>
                    <a:pt x="1179" y="1703"/>
                  </a:lnTo>
                  <a:cubicBezTo>
                    <a:pt x="810" y="1703"/>
                    <a:pt x="513" y="2001"/>
                    <a:pt x="513" y="2382"/>
                  </a:cubicBezTo>
                  <a:lnTo>
                    <a:pt x="513" y="2810"/>
                  </a:lnTo>
                  <a:cubicBezTo>
                    <a:pt x="513" y="3072"/>
                    <a:pt x="644" y="3334"/>
                    <a:pt x="846" y="3477"/>
                  </a:cubicBezTo>
                  <a:lnTo>
                    <a:pt x="846" y="3632"/>
                  </a:lnTo>
                  <a:lnTo>
                    <a:pt x="417" y="3810"/>
                  </a:lnTo>
                  <a:cubicBezTo>
                    <a:pt x="167" y="3906"/>
                    <a:pt x="1" y="4144"/>
                    <a:pt x="1" y="4429"/>
                  </a:cubicBezTo>
                  <a:lnTo>
                    <a:pt x="1" y="5441"/>
                  </a:lnTo>
                  <a:cubicBezTo>
                    <a:pt x="1" y="5537"/>
                    <a:pt x="72" y="5608"/>
                    <a:pt x="167" y="5608"/>
                  </a:cubicBezTo>
                  <a:cubicBezTo>
                    <a:pt x="251" y="5608"/>
                    <a:pt x="334" y="5537"/>
                    <a:pt x="334" y="5441"/>
                  </a:cubicBezTo>
                  <a:lnTo>
                    <a:pt x="334" y="4429"/>
                  </a:lnTo>
                  <a:cubicBezTo>
                    <a:pt x="334" y="4287"/>
                    <a:pt x="417" y="4167"/>
                    <a:pt x="548" y="4108"/>
                  </a:cubicBezTo>
                  <a:lnTo>
                    <a:pt x="1060" y="3906"/>
                  </a:lnTo>
                  <a:lnTo>
                    <a:pt x="1679" y="3906"/>
                  </a:lnTo>
                  <a:lnTo>
                    <a:pt x="2191" y="4108"/>
                  </a:lnTo>
                  <a:cubicBezTo>
                    <a:pt x="2322" y="4167"/>
                    <a:pt x="2418" y="4287"/>
                    <a:pt x="2418" y="4429"/>
                  </a:cubicBezTo>
                  <a:lnTo>
                    <a:pt x="2418" y="5441"/>
                  </a:lnTo>
                  <a:cubicBezTo>
                    <a:pt x="2418" y="5537"/>
                    <a:pt x="2489" y="5608"/>
                    <a:pt x="2572" y="5608"/>
                  </a:cubicBezTo>
                  <a:cubicBezTo>
                    <a:pt x="2668" y="5608"/>
                    <a:pt x="2739" y="5537"/>
                    <a:pt x="2739" y="5441"/>
                  </a:cubicBezTo>
                  <a:lnTo>
                    <a:pt x="2739" y="4429"/>
                  </a:lnTo>
                  <a:cubicBezTo>
                    <a:pt x="2739" y="4144"/>
                    <a:pt x="2572" y="3906"/>
                    <a:pt x="2322" y="3810"/>
                  </a:cubicBezTo>
                  <a:lnTo>
                    <a:pt x="1894" y="3632"/>
                  </a:lnTo>
                  <a:lnTo>
                    <a:pt x="1894" y="3477"/>
                  </a:lnTo>
                  <a:cubicBezTo>
                    <a:pt x="2096" y="3310"/>
                    <a:pt x="2239" y="3072"/>
                    <a:pt x="2239" y="2810"/>
                  </a:cubicBezTo>
                  <a:lnTo>
                    <a:pt x="2239" y="2382"/>
                  </a:lnTo>
                  <a:lnTo>
                    <a:pt x="2239" y="2346"/>
                  </a:lnTo>
                  <a:lnTo>
                    <a:pt x="2620" y="2191"/>
                  </a:lnTo>
                  <a:lnTo>
                    <a:pt x="3251" y="2191"/>
                  </a:lnTo>
                  <a:lnTo>
                    <a:pt x="3632" y="2346"/>
                  </a:lnTo>
                  <a:lnTo>
                    <a:pt x="3632" y="2382"/>
                  </a:lnTo>
                  <a:lnTo>
                    <a:pt x="3632" y="2810"/>
                  </a:lnTo>
                  <a:cubicBezTo>
                    <a:pt x="3632" y="3072"/>
                    <a:pt x="3763" y="3334"/>
                    <a:pt x="3977" y="3477"/>
                  </a:cubicBezTo>
                  <a:lnTo>
                    <a:pt x="3977" y="3632"/>
                  </a:lnTo>
                  <a:lnTo>
                    <a:pt x="3549" y="3810"/>
                  </a:lnTo>
                  <a:cubicBezTo>
                    <a:pt x="3287" y="3906"/>
                    <a:pt x="3132" y="4144"/>
                    <a:pt x="3132" y="4429"/>
                  </a:cubicBezTo>
                  <a:lnTo>
                    <a:pt x="3132" y="5441"/>
                  </a:lnTo>
                  <a:cubicBezTo>
                    <a:pt x="3132" y="5537"/>
                    <a:pt x="3203" y="5608"/>
                    <a:pt x="3287" y="5608"/>
                  </a:cubicBezTo>
                  <a:cubicBezTo>
                    <a:pt x="3382" y="5608"/>
                    <a:pt x="3453" y="5537"/>
                    <a:pt x="3453" y="5441"/>
                  </a:cubicBezTo>
                  <a:lnTo>
                    <a:pt x="3453" y="4429"/>
                  </a:lnTo>
                  <a:cubicBezTo>
                    <a:pt x="3453" y="4287"/>
                    <a:pt x="3549" y="4167"/>
                    <a:pt x="3680" y="4108"/>
                  </a:cubicBezTo>
                  <a:lnTo>
                    <a:pt x="4180" y="3906"/>
                  </a:lnTo>
                  <a:lnTo>
                    <a:pt x="4811" y="3906"/>
                  </a:lnTo>
                  <a:lnTo>
                    <a:pt x="5311" y="4108"/>
                  </a:lnTo>
                  <a:cubicBezTo>
                    <a:pt x="5454" y="4167"/>
                    <a:pt x="5537" y="4287"/>
                    <a:pt x="5537" y="4429"/>
                  </a:cubicBezTo>
                  <a:lnTo>
                    <a:pt x="5537" y="5441"/>
                  </a:lnTo>
                  <a:cubicBezTo>
                    <a:pt x="5537" y="5537"/>
                    <a:pt x="5608" y="5608"/>
                    <a:pt x="5704" y="5608"/>
                  </a:cubicBezTo>
                  <a:cubicBezTo>
                    <a:pt x="5787" y="5608"/>
                    <a:pt x="5870" y="5537"/>
                    <a:pt x="5870" y="5441"/>
                  </a:cubicBezTo>
                  <a:lnTo>
                    <a:pt x="5870" y="4429"/>
                  </a:lnTo>
                  <a:cubicBezTo>
                    <a:pt x="5870" y="4144"/>
                    <a:pt x="5704" y="3906"/>
                    <a:pt x="5454" y="3810"/>
                  </a:cubicBezTo>
                  <a:lnTo>
                    <a:pt x="5013" y="3632"/>
                  </a:lnTo>
                  <a:lnTo>
                    <a:pt x="5013" y="3477"/>
                  </a:lnTo>
                  <a:cubicBezTo>
                    <a:pt x="5227" y="3310"/>
                    <a:pt x="5358" y="3072"/>
                    <a:pt x="5358" y="2810"/>
                  </a:cubicBezTo>
                  <a:lnTo>
                    <a:pt x="5358" y="2382"/>
                  </a:lnTo>
                  <a:lnTo>
                    <a:pt x="5358" y="2346"/>
                  </a:lnTo>
                  <a:lnTo>
                    <a:pt x="5751" y="2191"/>
                  </a:lnTo>
                  <a:lnTo>
                    <a:pt x="6370" y="2191"/>
                  </a:lnTo>
                  <a:lnTo>
                    <a:pt x="6763" y="2346"/>
                  </a:lnTo>
                  <a:lnTo>
                    <a:pt x="6763" y="2382"/>
                  </a:lnTo>
                  <a:lnTo>
                    <a:pt x="6763" y="2810"/>
                  </a:lnTo>
                  <a:cubicBezTo>
                    <a:pt x="6763" y="3072"/>
                    <a:pt x="6894" y="3334"/>
                    <a:pt x="7097" y="3477"/>
                  </a:cubicBezTo>
                  <a:lnTo>
                    <a:pt x="7097" y="3632"/>
                  </a:lnTo>
                  <a:lnTo>
                    <a:pt x="6668" y="3810"/>
                  </a:lnTo>
                  <a:cubicBezTo>
                    <a:pt x="6418" y="3906"/>
                    <a:pt x="6251" y="4144"/>
                    <a:pt x="6251" y="4429"/>
                  </a:cubicBezTo>
                  <a:lnTo>
                    <a:pt x="6251" y="5441"/>
                  </a:lnTo>
                  <a:cubicBezTo>
                    <a:pt x="6251" y="5537"/>
                    <a:pt x="6323" y="5608"/>
                    <a:pt x="6418" y="5608"/>
                  </a:cubicBezTo>
                  <a:cubicBezTo>
                    <a:pt x="6501" y="5608"/>
                    <a:pt x="6585" y="5537"/>
                    <a:pt x="6585" y="5441"/>
                  </a:cubicBezTo>
                  <a:lnTo>
                    <a:pt x="6585" y="4429"/>
                  </a:lnTo>
                  <a:cubicBezTo>
                    <a:pt x="6585" y="4287"/>
                    <a:pt x="6668" y="4167"/>
                    <a:pt x="6799" y="4108"/>
                  </a:cubicBezTo>
                  <a:lnTo>
                    <a:pt x="7311" y="3906"/>
                  </a:lnTo>
                  <a:lnTo>
                    <a:pt x="7930" y="3906"/>
                  </a:lnTo>
                  <a:lnTo>
                    <a:pt x="8442" y="4108"/>
                  </a:lnTo>
                  <a:cubicBezTo>
                    <a:pt x="8573" y="4167"/>
                    <a:pt x="8668" y="4287"/>
                    <a:pt x="8668" y="4429"/>
                  </a:cubicBezTo>
                  <a:lnTo>
                    <a:pt x="8668" y="5441"/>
                  </a:lnTo>
                  <a:cubicBezTo>
                    <a:pt x="8668" y="5537"/>
                    <a:pt x="8740" y="5608"/>
                    <a:pt x="8823" y="5608"/>
                  </a:cubicBezTo>
                  <a:cubicBezTo>
                    <a:pt x="8918" y="5608"/>
                    <a:pt x="8990" y="5537"/>
                    <a:pt x="8990" y="5441"/>
                  </a:cubicBezTo>
                  <a:lnTo>
                    <a:pt x="8990" y="4429"/>
                  </a:lnTo>
                  <a:cubicBezTo>
                    <a:pt x="8823" y="4144"/>
                    <a:pt x="8668" y="3906"/>
                    <a:pt x="8406" y="3810"/>
                  </a:cubicBezTo>
                  <a:lnTo>
                    <a:pt x="7978" y="3632"/>
                  </a:lnTo>
                  <a:lnTo>
                    <a:pt x="7978" y="3477"/>
                  </a:lnTo>
                  <a:cubicBezTo>
                    <a:pt x="8192" y="3310"/>
                    <a:pt x="8323" y="3072"/>
                    <a:pt x="8323" y="2810"/>
                  </a:cubicBezTo>
                  <a:lnTo>
                    <a:pt x="8323" y="2382"/>
                  </a:lnTo>
                  <a:cubicBezTo>
                    <a:pt x="8323" y="2191"/>
                    <a:pt x="8252" y="2036"/>
                    <a:pt x="8133" y="1893"/>
                  </a:cubicBezTo>
                  <a:cubicBezTo>
                    <a:pt x="7990" y="1786"/>
                    <a:pt x="7835" y="1703"/>
                    <a:pt x="7656" y="1703"/>
                  </a:cubicBezTo>
                  <a:lnTo>
                    <a:pt x="7311" y="1703"/>
                  </a:lnTo>
                  <a:cubicBezTo>
                    <a:pt x="7073" y="1703"/>
                    <a:pt x="6847" y="1846"/>
                    <a:pt x="6728" y="2036"/>
                  </a:cubicBezTo>
                  <a:lnTo>
                    <a:pt x="6442" y="1917"/>
                  </a:lnTo>
                  <a:lnTo>
                    <a:pt x="6442" y="1762"/>
                  </a:lnTo>
                  <a:cubicBezTo>
                    <a:pt x="6656" y="1608"/>
                    <a:pt x="6787" y="1370"/>
                    <a:pt x="6787" y="1096"/>
                  </a:cubicBezTo>
                  <a:lnTo>
                    <a:pt x="6787" y="667"/>
                  </a:lnTo>
                  <a:cubicBezTo>
                    <a:pt x="6787" y="488"/>
                    <a:pt x="6716" y="322"/>
                    <a:pt x="6597" y="191"/>
                  </a:cubicBezTo>
                  <a:cubicBezTo>
                    <a:pt x="6466" y="72"/>
                    <a:pt x="6299" y="0"/>
                    <a:pt x="6120" y="0"/>
                  </a:cubicBezTo>
                  <a:lnTo>
                    <a:pt x="5775" y="0"/>
                  </a:lnTo>
                  <a:cubicBezTo>
                    <a:pt x="5406" y="0"/>
                    <a:pt x="5108" y="298"/>
                    <a:pt x="5108" y="667"/>
                  </a:cubicBezTo>
                  <a:lnTo>
                    <a:pt x="5108" y="1096"/>
                  </a:lnTo>
                  <a:cubicBezTo>
                    <a:pt x="5108" y="1370"/>
                    <a:pt x="5239" y="1620"/>
                    <a:pt x="5454" y="1762"/>
                  </a:cubicBezTo>
                  <a:lnTo>
                    <a:pt x="5454" y="1917"/>
                  </a:lnTo>
                  <a:lnTo>
                    <a:pt x="5168" y="2036"/>
                  </a:lnTo>
                  <a:cubicBezTo>
                    <a:pt x="5132" y="1989"/>
                    <a:pt x="5108" y="1941"/>
                    <a:pt x="5061" y="1905"/>
                  </a:cubicBezTo>
                  <a:cubicBezTo>
                    <a:pt x="4930" y="1786"/>
                    <a:pt x="4763" y="1703"/>
                    <a:pt x="4584" y="1703"/>
                  </a:cubicBezTo>
                  <a:lnTo>
                    <a:pt x="4239" y="1703"/>
                  </a:lnTo>
                  <a:cubicBezTo>
                    <a:pt x="4001" y="1703"/>
                    <a:pt x="3787" y="1846"/>
                    <a:pt x="3668" y="2036"/>
                  </a:cubicBezTo>
                  <a:lnTo>
                    <a:pt x="3382" y="1917"/>
                  </a:lnTo>
                  <a:lnTo>
                    <a:pt x="3382" y="1762"/>
                  </a:lnTo>
                  <a:cubicBezTo>
                    <a:pt x="3584" y="1608"/>
                    <a:pt x="3727" y="1370"/>
                    <a:pt x="3727" y="1096"/>
                  </a:cubicBezTo>
                  <a:lnTo>
                    <a:pt x="3727" y="667"/>
                  </a:lnTo>
                  <a:cubicBezTo>
                    <a:pt x="3727" y="488"/>
                    <a:pt x="3644" y="322"/>
                    <a:pt x="3525" y="191"/>
                  </a:cubicBezTo>
                  <a:cubicBezTo>
                    <a:pt x="3394" y="72"/>
                    <a:pt x="3227" y="0"/>
                    <a:pt x="3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1" name="Google Shape;13211;p68"/>
            <p:cNvSpPr/>
            <p:nvPr/>
          </p:nvSpPr>
          <p:spPr>
            <a:xfrm>
              <a:off x="1917740" y="2891510"/>
              <a:ext cx="119394" cy="161474"/>
            </a:xfrm>
            <a:custGeom>
              <a:rect b="b" l="l" r="r" t="t"/>
              <a:pathLst>
                <a:path extrusionOk="0" h="5073" w="3751">
                  <a:moveTo>
                    <a:pt x="2036" y="310"/>
                  </a:moveTo>
                  <a:cubicBezTo>
                    <a:pt x="2227" y="310"/>
                    <a:pt x="2394" y="477"/>
                    <a:pt x="2394" y="668"/>
                  </a:cubicBezTo>
                  <a:lnTo>
                    <a:pt x="2394" y="1013"/>
                  </a:lnTo>
                  <a:cubicBezTo>
                    <a:pt x="2394" y="1299"/>
                    <a:pt x="2156" y="1537"/>
                    <a:pt x="1870" y="1537"/>
                  </a:cubicBezTo>
                  <a:cubicBezTo>
                    <a:pt x="1596" y="1537"/>
                    <a:pt x="1334" y="1299"/>
                    <a:pt x="1334" y="1013"/>
                  </a:cubicBezTo>
                  <a:lnTo>
                    <a:pt x="1334" y="668"/>
                  </a:lnTo>
                  <a:cubicBezTo>
                    <a:pt x="1334" y="477"/>
                    <a:pt x="1501" y="310"/>
                    <a:pt x="1691" y="310"/>
                  </a:cubicBezTo>
                  <a:close/>
                  <a:moveTo>
                    <a:pt x="2036" y="1834"/>
                  </a:moveTo>
                  <a:lnTo>
                    <a:pt x="2036" y="1918"/>
                  </a:lnTo>
                  <a:cubicBezTo>
                    <a:pt x="2048" y="1977"/>
                    <a:pt x="2072" y="2037"/>
                    <a:pt x="2096" y="2084"/>
                  </a:cubicBezTo>
                  <a:lnTo>
                    <a:pt x="1870" y="2311"/>
                  </a:lnTo>
                  <a:lnTo>
                    <a:pt x="1858" y="2311"/>
                  </a:lnTo>
                  <a:lnTo>
                    <a:pt x="1632" y="2084"/>
                  </a:lnTo>
                  <a:cubicBezTo>
                    <a:pt x="1667" y="2037"/>
                    <a:pt x="1679" y="1977"/>
                    <a:pt x="1679" y="1918"/>
                  </a:cubicBezTo>
                  <a:lnTo>
                    <a:pt x="1679" y="1834"/>
                  </a:lnTo>
                  <a:cubicBezTo>
                    <a:pt x="1739" y="1846"/>
                    <a:pt x="1798" y="1846"/>
                    <a:pt x="1858" y="1846"/>
                  </a:cubicBezTo>
                  <a:cubicBezTo>
                    <a:pt x="1917" y="1846"/>
                    <a:pt x="1977" y="1846"/>
                    <a:pt x="2036" y="1834"/>
                  </a:cubicBezTo>
                  <a:close/>
                  <a:moveTo>
                    <a:pt x="2382" y="2275"/>
                  </a:moveTo>
                  <a:lnTo>
                    <a:pt x="2668" y="2406"/>
                  </a:lnTo>
                  <a:cubicBezTo>
                    <a:pt x="2715" y="2442"/>
                    <a:pt x="2763" y="2501"/>
                    <a:pt x="2763" y="2573"/>
                  </a:cubicBezTo>
                  <a:lnTo>
                    <a:pt x="2763" y="2894"/>
                  </a:lnTo>
                  <a:lnTo>
                    <a:pt x="1036" y="2894"/>
                  </a:lnTo>
                  <a:lnTo>
                    <a:pt x="1036" y="2573"/>
                  </a:lnTo>
                  <a:lnTo>
                    <a:pt x="1013" y="2573"/>
                  </a:lnTo>
                  <a:cubicBezTo>
                    <a:pt x="1013" y="2501"/>
                    <a:pt x="1060" y="2442"/>
                    <a:pt x="1120" y="2406"/>
                  </a:cubicBezTo>
                  <a:lnTo>
                    <a:pt x="1394" y="2275"/>
                  </a:lnTo>
                  <a:lnTo>
                    <a:pt x="1655" y="2537"/>
                  </a:lnTo>
                  <a:cubicBezTo>
                    <a:pt x="1703" y="2596"/>
                    <a:pt x="1798" y="2620"/>
                    <a:pt x="1894" y="2620"/>
                  </a:cubicBezTo>
                  <a:cubicBezTo>
                    <a:pt x="1977" y="2620"/>
                    <a:pt x="2048" y="2596"/>
                    <a:pt x="2132" y="2537"/>
                  </a:cubicBezTo>
                  <a:lnTo>
                    <a:pt x="2382" y="2275"/>
                  </a:lnTo>
                  <a:close/>
                  <a:moveTo>
                    <a:pt x="3299" y="3216"/>
                  </a:moveTo>
                  <a:lnTo>
                    <a:pt x="3120" y="3573"/>
                  </a:lnTo>
                  <a:lnTo>
                    <a:pt x="596" y="3573"/>
                  </a:lnTo>
                  <a:lnTo>
                    <a:pt x="417" y="3216"/>
                  </a:lnTo>
                  <a:close/>
                  <a:moveTo>
                    <a:pt x="1691" y="1"/>
                  </a:moveTo>
                  <a:cubicBezTo>
                    <a:pt x="1322" y="1"/>
                    <a:pt x="1024" y="298"/>
                    <a:pt x="1024" y="668"/>
                  </a:cubicBezTo>
                  <a:lnTo>
                    <a:pt x="1024" y="1013"/>
                  </a:lnTo>
                  <a:cubicBezTo>
                    <a:pt x="1024" y="1299"/>
                    <a:pt x="1155" y="1537"/>
                    <a:pt x="1370" y="1680"/>
                  </a:cubicBezTo>
                  <a:lnTo>
                    <a:pt x="1370" y="1918"/>
                  </a:lnTo>
                  <a:lnTo>
                    <a:pt x="1370" y="1942"/>
                  </a:lnTo>
                  <a:lnTo>
                    <a:pt x="965" y="2132"/>
                  </a:lnTo>
                  <a:cubicBezTo>
                    <a:pt x="798" y="2215"/>
                    <a:pt x="679" y="2382"/>
                    <a:pt x="679" y="2573"/>
                  </a:cubicBezTo>
                  <a:lnTo>
                    <a:pt x="679" y="2894"/>
                  </a:lnTo>
                  <a:lnTo>
                    <a:pt x="167" y="2894"/>
                  </a:lnTo>
                  <a:cubicBezTo>
                    <a:pt x="108" y="2894"/>
                    <a:pt x="60" y="2918"/>
                    <a:pt x="24" y="2965"/>
                  </a:cubicBezTo>
                  <a:cubicBezTo>
                    <a:pt x="1" y="3001"/>
                    <a:pt x="1" y="3073"/>
                    <a:pt x="24" y="3108"/>
                  </a:cubicBezTo>
                  <a:lnTo>
                    <a:pt x="370" y="3799"/>
                  </a:lnTo>
                  <a:cubicBezTo>
                    <a:pt x="405" y="3858"/>
                    <a:pt x="465" y="3882"/>
                    <a:pt x="524" y="3882"/>
                  </a:cubicBezTo>
                  <a:lnTo>
                    <a:pt x="703" y="3882"/>
                  </a:lnTo>
                  <a:lnTo>
                    <a:pt x="703" y="4918"/>
                  </a:lnTo>
                  <a:cubicBezTo>
                    <a:pt x="703" y="5001"/>
                    <a:pt x="774" y="5073"/>
                    <a:pt x="858" y="5073"/>
                  </a:cubicBezTo>
                  <a:cubicBezTo>
                    <a:pt x="953" y="5073"/>
                    <a:pt x="1024" y="5001"/>
                    <a:pt x="1024" y="4918"/>
                  </a:cubicBezTo>
                  <a:lnTo>
                    <a:pt x="1024" y="3882"/>
                  </a:lnTo>
                  <a:lnTo>
                    <a:pt x="2751" y="3882"/>
                  </a:lnTo>
                  <a:lnTo>
                    <a:pt x="2751" y="4918"/>
                  </a:lnTo>
                  <a:cubicBezTo>
                    <a:pt x="2751" y="5001"/>
                    <a:pt x="2822" y="5073"/>
                    <a:pt x="2918" y="5073"/>
                  </a:cubicBezTo>
                  <a:cubicBezTo>
                    <a:pt x="3001" y="5073"/>
                    <a:pt x="3084" y="5001"/>
                    <a:pt x="3084" y="4918"/>
                  </a:cubicBezTo>
                  <a:lnTo>
                    <a:pt x="3084" y="3882"/>
                  </a:lnTo>
                  <a:lnTo>
                    <a:pt x="3263" y="3882"/>
                  </a:lnTo>
                  <a:cubicBezTo>
                    <a:pt x="3322" y="3882"/>
                    <a:pt x="3382" y="3858"/>
                    <a:pt x="3406" y="3799"/>
                  </a:cubicBezTo>
                  <a:lnTo>
                    <a:pt x="3751" y="3108"/>
                  </a:lnTo>
                  <a:cubicBezTo>
                    <a:pt x="3739" y="3073"/>
                    <a:pt x="3739" y="3001"/>
                    <a:pt x="3703" y="2965"/>
                  </a:cubicBezTo>
                  <a:cubicBezTo>
                    <a:pt x="3680" y="2918"/>
                    <a:pt x="3632" y="2894"/>
                    <a:pt x="3572" y="2894"/>
                  </a:cubicBezTo>
                  <a:lnTo>
                    <a:pt x="3049" y="2894"/>
                  </a:lnTo>
                  <a:lnTo>
                    <a:pt x="3049" y="2573"/>
                  </a:lnTo>
                  <a:cubicBezTo>
                    <a:pt x="3049" y="2382"/>
                    <a:pt x="2941" y="2215"/>
                    <a:pt x="2763" y="2132"/>
                  </a:cubicBezTo>
                  <a:lnTo>
                    <a:pt x="2370" y="1942"/>
                  </a:lnTo>
                  <a:lnTo>
                    <a:pt x="2370" y="1918"/>
                  </a:lnTo>
                  <a:lnTo>
                    <a:pt x="2370" y="1680"/>
                  </a:lnTo>
                  <a:cubicBezTo>
                    <a:pt x="2572" y="1537"/>
                    <a:pt x="2703" y="1275"/>
                    <a:pt x="2703" y="1013"/>
                  </a:cubicBezTo>
                  <a:lnTo>
                    <a:pt x="2703" y="668"/>
                  </a:lnTo>
                  <a:cubicBezTo>
                    <a:pt x="2703" y="298"/>
                    <a:pt x="2406" y="1"/>
                    <a:pt x="20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2" name="Google Shape;13212;p68"/>
            <p:cNvSpPr/>
            <p:nvPr/>
          </p:nvSpPr>
          <p:spPr>
            <a:xfrm>
              <a:off x="1960933" y="3027201"/>
              <a:ext cx="32244" cy="10249"/>
            </a:xfrm>
            <a:custGeom>
              <a:rect b="b" l="l" r="r" t="t"/>
              <a:pathLst>
                <a:path extrusionOk="0" h="322" w="1013">
                  <a:moveTo>
                    <a:pt x="156" y="0"/>
                  </a:moveTo>
                  <a:cubicBezTo>
                    <a:pt x="72" y="0"/>
                    <a:pt x="1" y="72"/>
                    <a:pt x="1" y="155"/>
                  </a:cubicBezTo>
                  <a:cubicBezTo>
                    <a:pt x="1" y="250"/>
                    <a:pt x="72" y="322"/>
                    <a:pt x="156" y="322"/>
                  </a:cubicBezTo>
                  <a:lnTo>
                    <a:pt x="846" y="322"/>
                  </a:lnTo>
                  <a:cubicBezTo>
                    <a:pt x="930" y="322"/>
                    <a:pt x="1013" y="250"/>
                    <a:pt x="1013" y="155"/>
                  </a:cubicBezTo>
                  <a:cubicBezTo>
                    <a:pt x="1013" y="72"/>
                    <a:pt x="930"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3" name="Google Shape;13213;p68"/>
          <p:cNvGrpSpPr/>
          <p:nvPr/>
        </p:nvGrpSpPr>
        <p:grpSpPr>
          <a:xfrm>
            <a:off x="5585861" y="2905929"/>
            <a:ext cx="379764" cy="337684"/>
            <a:chOff x="5585861" y="2905929"/>
            <a:chExt cx="379764" cy="337684"/>
          </a:xfrm>
        </p:grpSpPr>
        <p:sp>
          <p:nvSpPr>
            <p:cNvPr id="13214" name="Google Shape;13214;p68"/>
            <p:cNvSpPr/>
            <p:nvPr/>
          </p:nvSpPr>
          <p:spPr>
            <a:xfrm>
              <a:off x="5609734" y="3198096"/>
              <a:ext cx="11395" cy="45517"/>
            </a:xfrm>
            <a:custGeom>
              <a:rect b="b" l="l" r="r" t="t"/>
              <a:pathLst>
                <a:path extrusionOk="0" h="1430" w="358">
                  <a:moveTo>
                    <a:pt x="179" y="1"/>
                  </a:moveTo>
                  <a:cubicBezTo>
                    <a:pt x="95" y="1"/>
                    <a:pt x="0" y="72"/>
                    <a:pt x="0" y="180"/>
                  </a:cubicBezTo>
                  <a:lnTo>
                    <a:pt x="0" y="1251"/>
                  </a:lnTo>
                  <a:cubicBezTo>
                    <a:pt x="0" y="1334"/>
                    <a:pt x="72" y="1430"/>
                    <a:pt x="179" y="1430"/>
                  </a:cubicBezTo>
                  <a:cubicBezTo>
                    <a:pt x="286" y="1430"/>
                    <a:pt x="357" y="1358"/>
                    <a:pt x="357" y="1251"/>
                  </a:cubicBezTo>
                  <a:lnTo>
                    <a:pt x="357" y="180"/>
                  </a:lnTo>
                  <a:cubicBezTo>
                    <a:pt x="345" y="84"/>
                    <a:pt x="27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5" name="Google Shape;13215;p68"/>
            <p:cNvSpPr/>
            <p:nvPr/>
          </p:nvSpPr>
          <p:spPr>
            <a:xfrm>
              <a:off x="5585861" y="3048431"/>
              <a:ext cx="205431" cy="195182"/>
            </a:xfrm>
            <a:custGeom>
              <a:rect b="b" l="l" r="r" t="t"/>
              <a:pathLst>
                <a:path extrusionOk="0" h="6132" w="6454">
                  <a:moveTo>
                    <a:pt x="5965" y="964"/>
                  </a:moveTo>
                  <a:lnTo>
                    <a:pt x="6025" y="1238"/>
                  </a:lnTo>
                  <a:cubicBezTo>
                    <a:pt x="6048" y="1298"/>
                    <a:pt x="6025" y="1369"/>
                    <a:pt x="5977" y="1417"/>
                  </a:cubicBezTo>
                  <a:lnTo>
                    <a:pt x="5870" y="1512"/>
                  </a:lnTo>
                  <a:lnTo>
                    <a:pt x="5632" y="1274"/>
                  </a:lnTo>
                  <a:lnTo>
                    <a:pt x="5965" y="964"/>
                  </a:lnTo>
                  <a:close/>
                  <a:moveTo>
                    <a:pt x="1834" y="333"/>
                  </a:moveTo>
                  <a:cubicBezTo>
                    <a:pt x="2119" y="333"/>
                    <a:pt x="2405" y="452"/>
                    <a:pt x="2608" y="667"/>
                  </a:cubicBezTo>
                  <a:cubicBezTo>
                    <a:pt x="2822" y="869"/>
                    <a:pt x="2941" y="1167"/>
                    <a:pt x="2977" y="1488"/>
                  </a:cubicBezTo>
                  <a:cubicBezTo>
                    <a:pt x="2989" y="1595"/>
                    <a:pt x="3000" y="1738"/>
                    <a:pt x="3012" y="1905"/>
                  </a:cubicBezTo>
                  <a:cubicBezTo>
                    <a:pt x="2822" y="1584"/>
                    <a:pt x="2524" y="1345"/>
                    <a:pt x="2119" y="1214"/>
                  </a:cubicBezTo>
                  <a:cubicBezTo>
                    <a:pt x="1822" y="1115"/>
                    <a:pt x="1565" y="1107"/>
                    <a:pt x="1481" y="1107"/>
                  </a:cubicBezTo>
                  <a:cubicBezTo>
                    <a:pt x="1465" y="1107"/>
                    <a:pt x="1455" y="1107"/>
                    <a:pt x="1453" y="1107"/>
                  </a:cubicBezTo>
                  <a:cubicBezTo>
                    <a:pt x="1405" y="1107"/>
                    <a:pt x="1369" y="1131"/>
                    <a:pt x="1334" y="1167"/>
                  </a:cubicBezTo>
                  <a:lnTo>
                    <a:pt x="1024" y="1500"/>
                  </a:lnTo>
                  <a:cubicBezTo>
                    <a:pt x="953" y="1572"/>
                    <a:pt x="965" y="1679"/>
                    <a:pt x="1024" y="1750"/>
                  </a:cubicBezTo>
                  <a:cubicBezTo>
                    <a:pt x="1058" y="1784"/>
                    <a:pt x="1100" y="1799"/>
                    <a:pt x="1143" y="1799"/>
                  </a:cubicBezTo>
                  <a:cubicBezTo>
                    <a:pt x="1190" y="1799"/>
                    <a:pt x="1237" y="1781"/>
                    <a:pt x="1274" y="1750"/>
                  </a:cubicBezTo>
                  <a:lnTo>
                    <a:pt x="1548" y="1488"/>
                  </a:lnTo>
                  <a:cubicBezTo>
                    <a:pt x="1762" y="1500"/>
                    <a:pt x="2500" y="1572"/>
                    <a:pt x="2774" y="2203"/>
                  </a:cubicBezTo>
                  <a:cubicBezTo>
                    <a:pt x="2715" y="2643"/>
                    <a:pt x="2334" y="2988"/>
                    <a:pt x="1857" y="2988"/>
                  </a:cubicBezTo>
                  <a:cubicBezTo>
                    <a:pt x="1334" y="2988"/>
                    <a:pt x="905" y="2560"/>
                    <a:pt x="905" y="2036"/>
                  </a:cubicBezTo>
                  <a:cubicBezTo>
                    <a:pt x="905" y="1941"/>
                    <a:pt x="822" y="1857"/>
                    <a:pt x="726" y="1857"/>
                  </a:cubicBezTo>
                  <a:cubicBezTo>
                    <a:pt x="703" y="1857"/>
                    <a:pt x="679" y="1857"/>
                    <a:pt x="667" y="1869"/>
                  </a:cubicBezTo>
                  <a:cubicBezTo>
                    <a:pt x="679" y="1726"/>
                    <a:pt x="691" y="1595"/>
                    <a:pt x="703" y="1488"/>
                  </a:cubicBezTo>
                  <a:cubicBezTo>
                    <a:pt x="726" y="1167"/>
                    <a:pt x="857" y="869"/>
                    <a:pt x="1060" y="667"/>
                  </a:cubicBezTo>
                  <a:cubicBezTo>
                    <a:pt x="1274" y="452"/>
                    <a:pt x="1560" y="333"/>
                    <a:pt x="1834" y="333"/>
                  </a:cubicBezTo>
                  <a:close/>
                  <a:moveTo>
                    <a:pt x="607" y="2346"/>
                  </a:moveTo>
                  <a:cubicBezTo>
                    <a:pt x="679" y="2667"/>
                    <a:pt x="869" y="2929"/>
                    <a:pt x="1131" y="3108"/>
                  </a:cubicBezTo>
                  <a:lnTo>
                    <a:pt x="1131" y="3298"/>
                  </a:lnTo>
                  <a:cubicBezTo>
                    <a:pt x="798" y="3239"/>
                    <a:pt x="560" y="3155"/>
                    <a:pt x="417" y="3096"/>
                  </a:cubicBezTo>
                  <a:cubicBezTo>
                    <a:pt x="393" y="3096"/>
                    <a:pt x="417" y="3084"/>
                    <a:pt x="417" y="3084"/>
                  </a:cubicBezTo>
                  <a:cubicBezTo>
                    <a:pt x="488" y="2881"/>
                    <a:pt x="548" y="2619"/>
                    <a:pt x="607" y="2346"/>
                  </a:cubicBezTo>
                  <a:close/>
                  <a:moveTo>
                    <a:pt x="3120" y="2346"/>
                  </a:moveTo>
                  <a:cubicBezTo>
                    <a:pt x="3167" y="2584"/>
                    <a:pt x="3227" y="2810"/>
                    <a:pt x="3286" y="3000"/>
                  </a:cubicBezTo>
                  <a:lnTo>
                    <a:pt x="2977" y="3298"/>
                  </a:lnTo>
                  <a:cubicBezTo>
                    <a:pt x="2941" y="3334"/>
                    <a:pt x="2881" y="3358"/>
                    <a:pt x="2834" y="3358"/>
                  </a:cubicBezTo>
                  <a:lnTo>
                    <a:pt x="2786" y="3358"/>
                  </a:lnTo>
                  <a:cubicBezTo>
                    <a:pt x="2691" y="3358"/>
                    <a:pt x="2596" y="3274"/>
                    <a:pt x="2596" y="3167"/>
                  </a:cubicBezTo>
                  <a:lnTo>
                    <a:pt x="2596" y="3108"/>
                  </a:lnTo>
                  <a:cubicBezTo>
                    <a:pt x="2858" y="2929"/>
                    <a:pt x="3048" y="2667"/>
                    <a:pt x="3120" y="2346"/>
                  </a:cubicBezTo>
                  <a:close/>
                  <a:moveTo>
                    <a:pt x="2262" y="3274"/>
                  </a:moveTo>
                  <a:cubicBezTo>
                    <a:pt x="2274" y="3381"/>
                    <a:pt x="2334" y="3465"/>
                    <a:pt x="2393" y="3524"/>
                  </a:cubicBezTo>
                  <a:lnTo>
                    <a:pt x="2119" y="3774"/>
                  </a:lnTo>
                  <a:cubicBezTo>
                    <a:pt x="2048" y="3852"/>
                    <a:pt x="1953" y="3890"/>
                    <a:pt x="1856" y="3890"/>
                  </a:cubicBezTo>
                  <a:cubicBezTo>
                    <a:pt x="1759" y="3890"/>
                    <a:pt x="1661" y="3852"/>
                    <a:pt x="1584" y="3774"/>
                  </a:cubicBezTo>
                  <a:lnTo>
                    <a:pt x="1429" y="3631"/>
                  </a:lnTo>
                  <a:cubicBezTo>
                    <a:pt x="1453" y="3584"/>
                    <a:pt x="1465" y="3524"/>
                    <a:pt x="1465" y="3465"/>
                  </a:cubicBezTo>
                  <a:lnTo>
                    <a:pt x="1465" y="3274"/>
                  </a:lnTo>
                  <a:cubicBezTo>
                    <a:pt x="1584" y="3322"/>
                    <a:pt x="1727" y="3334"/>
                    <a:pt x="1857" y="3334"/>
                  </a:cubicBezTo>
                  <a:cubicBezTo>
                    <a:pt x="1988" y="3334"/>
                    <a:pt x="2119" y="3322"/>
                    <a:pt x="2262" y="3274"/>
                  </a:cubicBezTo>
                  <a:close/>
                  <a:moveTo>
                    <a:pt x="1857" y="0"/>
                  </a:moveTo>
                  <a:cubicBezTo>
                    <a:pt x="1072" y="0"/>
                    <a:pt x="429" y="619"/>
                    <a:pt x="369" y="1464"/>
                  </a:cubicBezTo>
                  <a:cubicBezTo>
                    <a:pt x="333" y="1810"/>
                    <a:pt x="214" y="2536"/>
                    <a:pt x="72" y="2941"/>
                  </a:cubicBezTo>
                  <a:cubicBezTo>
                    <a:pt x="0" y="3119"/>
                    <a:pt x="83" y="3310"/>
                    <a:pt x="262" y="3405"/>
                  </a:cubicBezTo>
                  <a:cubicBezTo>
                    <a:pt x="393" y="3465"/>
                    <a:pt x="595" y="3536"/>
                    <a:pt x="857" y="3596"/>
                  </a:cubicBezTo>
                  <a:lnTo>
                    <a:pt x="405" y="3822"/>
                  </a:lnTo>
                  <a:cubicBezTo>
                    <a:pt x="155" y="3941"/>
                    <a:pt x="12" y="4191"/>
                    <a:pt x="12" y="4477"/>
                  </a:cubicBezTo>
                  <a:lnTo>
                    <a:pt x="12" y="5953"/>
                  </a:lnTo>
                  <a:cubicBezTo>
                    <a:pt x="12" y="6036"/>
                    <a:pt x="83" y="6132"/>
                    <a:pt x="191" y="6132"/>
                  </a:cubicBezTo>
                  <a:cubicBezTo>
                    <a:pt x="274" y="6132"/>
                    <a:pt x="369" y="6048"/>
                    <a:pt x="369" y="5953"/>
                  </a:cubicBezTo>
                  <a:lnTo>
                    <a:pt x="369" y="4477"/>
                  </a:lnTo>
                  <a:cubicBezTo>
                    <a:pt x="369" y="4322"/>
                    <a:pt x="441" y="4191"/>
                    <a:pt x="572" y="4131"/>
                  </a:cubicBezTo>
                  <a:lnTo>
                    <a:pt x="1155" y="3834"/>
                  </a:lnTo>
                  <a:lnTo>
                    <a:pt x="1369" y="4024"/>
                  </a:lnTo>
                  <a:cubicBezTo>
                    <a:pt x="1512" y="4167"/>
                    <a:pt x="1691" y="4239"/>
                    <a:pt x="1869" y="4239"/>
                  </a:cubicBezTo>
                  <a:cubicBezTo>
                    <a:pt x="2048" y="4239"/>
                    <a:pt x="2238" y="4167"/>
                    <a:pt x="2381" y="4024"/>
                  </a:cubicBezTo>
                  <a:lnTo>
                    <a:pt x="2715" y="3691"/>
                  </a:lnTo>
                  <a:lnTo>
                    <a:pt x="2834" y="3691"/>
                  </a:lnTo>
                  <a:cubicBezTo>
                    <a:pt x="2977" y="3691"/>
                    <a:pt x="3108" y="3631"/>
                    <a:pt x="3215" y="3536"/>
                  </a:cubicBezTo>
                  <a:lnTo>
                    <a:pt x="5382" y="1488"/>
                  </a:lnTo>
                  <a:lnTo>
                    <a:pt x="5632" y="1738"/>
                  </a:lnTo>
                  <a:lnTo>
                    <a:pt x="2893" y="4477"/>
                  </a:lnTo>
                  <a:cubicBezTo>
                    <a:pt x="2715" y="4655"/>
                    <a:pt x="2631" y="4882"/>
                    <a:pt x="2631" y="5132"/>
                  </a:cubicBezTo>
                  <a:lnTo>
                    <a:pt x="2631" y="5929"/>
                  </a:lnTo>
                  <a:cubicBezTo>
                    <a:pt x="2631" y="6025"/>
                    <a:pt x="2703" y="6108"/>
                    <a:pt x="2810" y="6108"/>
                  </a:cubicBezTo>
                  <a:cubicBezTo>
                    <a:pt x="2893" y="6108"/>
                    <a:pt x="2989" y="6036"/>
                    <a:pt x="2989" y="5929"/>
                  </a:cubicBezTo>
                  <a:lnTo>
                    <a:pt x="2989" y="5132"/>
                  </a:lnTo>
                  <a:cubicBezTo>
                    <a:pt x="2989" y="4977"/>
                    <a:pt x="3048" y="4834"/>
                    <a:pt x="3155" y="4727"/>
                  </a:cubicBezTo>
                  <a:lnTo>
                    <a:pt x="6227" y="1643"/>
                  </a:lnTo>
                  <a:cubicBezTo>
                    <a:pt x="6370" y="1512"/>
                    <a:pt x="6429" y="1310"/>
                    <a:pt x="6382" y="1131"/>
                  </a:cubicBezTo>
                  <a:lnTo>
                    <a:pt x="6263" y="679"/>
                  </a:lnTo>
                  <a:lnTo>
                    <a:pt x="6382" y="572"/>
                  </a:lnTo>
                  <a:cubicBezTo>
                    <a:pt x="6453" y="512"/>
                    <a:pt x="6453" y="393"/>
                    <a:pt x="6382" y="321"/>
                  </a:cubicBezTo>
                  <a:cubicBezTo>
                    <a:pt x="6352" y="286"/>
                    <a:pt x="6307" y="268"/>
                    <a:pt x="6261" y="268"/>
                  </a:cubicBezTo>
                  <a:cubicBezTo>
                    <a:pt x="6215" y="268"/>
                    <a:pt x="6168" y="286"/>
                    <a:pt x="6132" y="321"/>
                  </a:cubicBezTo>
                  <a:lnTo>
                    <a:pt x="3572" y="2738"/>
                  </a:lnTo>
                  <a:cubicBezTo>
                    <a:pt x="3453" y="2322"/>
                    <a:pt x="3358" y="1750"/>
                    <a:pt x="3346" y="1464"/>
                  </a:cubicBezTo>
                  <a:cubicBezTo>
                    <a:pt x="3286" y="631"/>
                    <a:pt x="2643" y="0"/>
                    <a:pt x="1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6" name="Google Shape;13216;p68"/>
            <p:cNvSpPr/>
            <p:nvPr/>
          </p:nvSpPr>
          <p:spPr>
            <a:xfrm>
              <a:off x="5740078" y="2905929"/>
              <a:ext cx="225547" cy="189516"/>
            </a:xfrm>
            <a:custGeom>
              <a:rect b="b" l="l" r="r" t="t"/>
              <a:pathLst>
                <a:path extrusionOk="0" h="5954" w="7086">
                  <a:moveTo>
                    <a:pt x="549" y="0"/>
                  </a:moveTo>
                  <a:cubicBezTo>
                    <a:pt x="251" y="0"/>
                    <a:pt x="1" y="250"/>
                    <a:pt x="1" y="548"/>
                  </a:cubicBezTo>
                  <a:lnTo>
                    <a:pt x="1" y="5072"/>
                  </a:lnTo>
                  <a:cubicBezTo>
                    <a:pt x="1" y="5156"/>
                    <a:pt x="72" y="5251"/>
                    <a:pt x="180" y="5251"/>
                  </a:cubicBezTo>
                  <a:cubicBezTo>
                    <a:pt x="263" y="5251"/>
                    <a:pt x="358" y="5179"/>
                    <a:pt x="358" y="5072"/>
                  </a:cubicBezTo>
                  <a:lnTo>
                    <a:pt x="358" y="548"/>
                  </a:lnTo>
                  <a:cubicBezTo>
                    <a:pt x="358" y="441"/>
                    <a:pt x="441" y="357"/>
                    <a:pt x="549" y="357"/>
                  </a:cubicBezTo>
                  <a:lnTo>
                    <a:pt x="6537" y="357"/>
                  </a:lnTo>
                  <a:cubicBezTo>
                    <a:pt x="6645" y="357"/>
                    <a:pt x="6728" y="441"/>
                    <a:pt x="6728" y="548"/>
                  </a:cubicBezTo>
                  <a:lnTo>
                    <a:pt x="6728" y="5394"/>
                  </a:lnTo>
                  <a:cubicBezTo>
                    <a:pt x="6728" y="5501"/>
                    <a:pt x="6645" y="5596"/>
                    <a:pt x="6537" y="5596"/>
                  </a:cubicBezTo>
                  <a:lnTo>
                    <a:pt x="2108" y="5596"/>
                  </a:lnTo>
                  <a:cubicBezTo>
                    <a:pt x="2025" y="5596"/>
                    <a:pt x="1930" y="5668"/>
                    <a:pt x="1930" y="5775"/>
                  </a:cubicBezTo>
                  <a:cubicBezTo>
                    <a:pt x="1930" y="5870"/>
                    <a:pt x="2013" y="5953"/>
                    <a:pt x="2108" y="5953"/>
                  </a:cubicBezTo>
                  <a:lnTo>
                    <a:pt x="6537" y="5953"/>
                  </a:lnTo>
                  <a:cubicBezTo>
                    <a:pt x="6835" y="5953"/>
                    <a:pt x="7085" y="5691"/>
                    <a:pt x="7085" y="5394"/>
                  </a:cubicBezTo>
                  <a:lnTo>
                    <a:pt x="7085" y="548"/>
                  </a:lnTo>
                  <a:cubicBezTo>
                    <a:pt x="7085" y="238"/>
                    <a:pt x="6847" y="0"/>
                    <a:pt x="65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17" name="Google Shape;13217;p68"/>
            <p:cNvSpPr/>
            <p:nvPr/>
          </p:nvSpPr>
          <p:spPr>
            <a:xfrm>
              <a:off x="5793902" y="2928464"/>
              <a:ext cx="131553" cy="130598"/>
            </a:xfrm>
            <a:custGeom>
              <a:rect b="b" l="l" r="r" t="t"/>
              <a:pathLst>
                <a:path extrusionOk="0" h="4103" w="4133">
                  <a:moveTo>
                    <a:pt x="1870" y="757"/>
                  </a:moveTo>
                  <a:cubicBezTo>
                    <a:pt x="2227" y="757"/>
                    <a:pt x="2537" y="876"/>
                    <a:pt x="2811" y="1090"/>
                  </a:cubicBezTo>
                  <a:lnTo>
                    <a:pt x="1751" y="2150"/>
                  </a:lnTo>
                  <a:cubicBezTo>
                    <a:pt x="1679" y="2221"/>
                    <a:pt x="1679" y="2328"/>
                    <a:pt x="1751" y="2400"/>
                  </a:cubicBezTo>
                  <a:cubicBezTo>
                    <a:pt x="1775" y="2424"/>
                    <a:pt x="1822" y="2447"/>
                    <a:pt x="1870" y="2447"/>
                  </a:cubicBezTo>
                  <a:cubicBezTo>
                    <a:pt x="1918" y="2447"/>
                    <a:pt x="1953" y="2424"/>
                    <a:pt x="1989" y="2400"/>
                  </a:cubicBezTo>
                  <a:lnTo>
                    <a:pt x="2513" y="1876"/>
                  </a:lnTo>
                  <a:cubicBezTo>
                    <a:pt x="2584" y="1995"/>
                    <a:pt x="2632" y="2126"/>
                    <a:pt x="2632" y="2281"/>
                  </a:cubicBezTo>
                  <a:cubicBezTo>
                    <a:pt x="2632" y="2697"/>
                    <a:pt x="2287" y="3043"/>
                    <a:pt x="1870" y="3043"/>
                  </a:cubicBezTo>
                  <a:cubicBezTo>
                    <a:pt x="1453" y="3043"/>
                    <a:pt x="1108" y="2697"/>
                    <a:pt x="1108" y="2281"/>
                  </a:cubicBezTo>
                  <a:cubicBezTo>
                    <a:pt x="1108" y="1864"/>
                    <a:pt x="1453" y="1519"/>
                    <a:pt x="1870" y="1519"/>
                  </a:cubicBezTo>
                  <a:cubicBezTo>
                    <a:pt x="1953" y="1519"/>
                    <a:pt x="2049" y="1447"/>
                    <a:pt x="2049" y="1340"/>
                  </a:cubicBezTo>
                  <a:cubicBezTo>
                    <a:pt x="2049" y="1233"/>
                    <a:pt x="1977" y="1162"/>
                    <a:pt x="1870" y="1162"/>
                  </a:cubicBezTo>
                  <a:cubicBezTo>
                    <a:pt x="1263" y="1162"/>
                    <a:pt x="763" y="1650"/>
                    <a:pt x="763" y="2269"/>
                  </a:cubicBezTo>
                  <a:cubicBezTo>
                    <a:pt x="763" y="2876"/>
                    <a:pt x="1263" y="3364"/>
                    <a:pt x="1870" y="3364"/>
                  </a:cubicBezTo>
                  <a:cubicBezTo>
                    <a:pt x="2477" y="3364"/>
                    <a:pt x="2965" y="2876"/>
                    <a:pt x="2965" y="2269"/>
                  </a:cubicBezTo>
                  <a:cubicBezTo>
                    <a:pt x="2965" y="2031"/>
                    <a:pt x="2894" y="1804"/>
                    <a:pt x="2763" y="1614"/>
                  </a:cubicBezTo>
                  <a:lnTo>
                    <a:pt x="3049" y="1328"/>
                  </a:lnTo>
                  <a:cubicBezTo>
                    <a:pt x="3251" y="1578"/>
                    <a:pt x="3370" y="1912"/>
                    <a:pt x="3370" y="2269"/>
                  </a:cubicBezTo>
                  <a:cubicBezTo>
                    <a:pt x="3370" y="3102"/>
                    <a:pt x="2703" y="3769"/>
                    <a:pt x="1870" y="3769"/>
                  </a:cubicBezTo>
                  <a:cubicBezTo>
                    <a:pt x="1036" y="3769"/>
                    <a:pt x="370" y="3102"/>
                    <a:pt x="370" y="2269"/>
                  </a:cubicBezTo>
                  <a:cubicBezTo>
                    <a:pt x="370" y="1435"/>
                    <a:pt x="1036" y="757"/>
                    <a:pt x="1870" y="757"/>
                  </a:cubicBezTo>
                  <a:close/>
                  <a:moveTo>
                    <a:pt x="3924" y="1"/>
                  </a:moveTo>
                  <a:cubicBezTo>
                    <a:pt x="3879" y="1"/>
                    <a:pt x="3834" y="19"/>
                    <a:pt x="3799" y="54"/>
                  </a:cubicBezTo>
                  <a:lnTo>
                    <a:pt x="3537" y="328"/>
                  </a:lnTo>
                  <a:lnTo>
                    <a:pt x="3537" y="197"/>
                  </a:lnTo>
                  <a:cubicBezTo>
                    <a:pt x="3537" y="102"/>
                    <a:pt x="3453" y="19"/>
                    <a:pt x="3358" y="19"/>
                  </a:cubicBezTo>
                  <a:cubicBezTo>
                    <a:pt x="3263" y="19"/>
                    <a:pt x="3180" y="90"/>
                    <a:pt x="3180" y="197"/>
                  </a:cubicBezTo>
                  <a:lnTo>
                    <a:pt x="3180" y="685"/>
                  </a:lnTo>
                  <a:lnTo>
                    <a:pt x="3037" y="816"/>
                  </a:lnTo>
                  <a:cubicBezTo>
                    <a:pt x="2715" y="554"/>
                    <a:pt x="2310" y="388"/>
                    <a:pt x="1870" y="388"/>
                  </a:cubicBezTo>
                  <a:cubicBezTo>
                    <a:pt x="834" y="388"/>
                    <a:pt x="1" y="1221"/>
                    <a:pt x="1" y="2245"/>
                  </a:cubicBezTo>
                  <a:cubicBezTo>
                    <a:pt x="1" y="3269"/>
                    <a:pt x="834" y="4102"/>
                    <a:pt x="1870" y="4102"/>
                  </a:cubicBezTo>
                  <a:cubicBezTo>
                    <a:pt x="2894" y="4102"/>
                    <a:pt x="3727" y="3269"/>
                    <a:pt x="3727" y="2245"/>
                  </a:cubicBezTo>
                  <a:cubicBezTo>
                    <a:pt x="3727" y="1804"/>
                    <a:pt x="3561" y="1388"/>
                    <a:pt x="3299" y="1066"/>
                  </a:cubicBezTo>
                  <a:lnTo>
                    <a:pt x="3430" y="935"/>
                  </a:lnTo>
                  <a:lnTo>
                    <a:pt x="3918" y="935"/>
                  </a:lnTo>
                  <a:cubicBezTo>
                    <a:pt x="4013" y="935"/>
                    <a:pt x="4096" y="864"/>
                    <a:pt x="4096" y="757"/>
                  </a:cubicBezTo>
                  <a:cubicBezTo>
                    <a:pt x="4084" y="673"/>
                    <a:pt x="4013" y="578"/>
                    <a:pt x="3918" y="578"/>
                  </a:cubicBezTo>
                  <a:lnTo>
                    <a:pt x="3787" y="578"/>
                  </a:lnTo>
                  <a:lnTo>
                    <a:pt x="4049" y="316"/>
                  </a:lnTo>
                  <a:cubicBezTo>
                    <a:pt x="4132" y="245"/>
                    <a:pt x="4132" y="138"/>
                    <a:pt x="4049" y="54"/>
                  </a:cubicBezTo>
                  <a:cubicBezTo>
                    <a:pt x="4013" y="19"/>
                    <a:pt x="3968" y="1"/>
                    <a:pt x="392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18" name="Google Shape;13218;p68"/>
          <p:cNvGrpSpPr/>
          <p:nvPr/>
        </p:nvGrpSpPr>
        <p:grpSpPr>
          <a:xfrm>
            <a:off x="1327676" y="2910480"/>
            <a:ext cx="347934" cy="310024"/>
            <a:chOff x="1327676" y="2910480"/>
            <a:chExt cx="347934" cy="310024"/>
          </a:xfrm>
        </p:grpSpPr>
        <p:sp>
          <p:nvSpPr>
            <p:cNvPr id="13219" name="Google Shape;13219;p68"/>
            <p:cNvSpPr/>
            <p:nvPr/>
          </p:nvSpPr>
          <p:spPr>
            <a:xfrm>
              <a:off x="1367081" y="3067370"/>
              <a:ext cx="43257" cy="15565"/>
            </a:xfrm>
            <a:custGeom>
              <a:rect b="b" l="l" r="r" t="t"/>
              <a:pathLst>
                <a:path extrusionOk="0" h="489" w="1359">
                  <a:moveTo>
                    <a:pt x="167" y="0"/>
                  </a:moveTo>
                  <a:cubicBezTo>
                    <a:pt x="72" y="0"/>
                    <a:pt x="1" y="72"/>
                    <a:pt x="1" y="167"/>
                  </a:cubicBezTo>
                  <a:cubicBezTo>
                    <a:pt x="1" y="250"/>
                    <a:pt x="72" y="322"/>
                    <a:pt x="167" y="322"/>
                  </a:cubicBezTo>
                  <a:cubicBezTo>
                    <a:pt x="346" y="322"/>
                    <a:pt x="870" y="358"/>
                    <a:pt x="1120" y="477"/>
                  </a:cubicBezTo>
                  <a:cubicBezTo>
                    <a:pt x="1144" y="488"/>
                    <a:pt x="1168" y="488"/>
                    <a:pt x="1191" y="488"/>
                  </a:cubicBezTo>
                  <a:cubicBezTo>
                    <a:pt x="1251" y="488"/>
                    <a:pt x="1310" y="465"/>
                    <a:pt x="1346" y="405"/>
                  </a:cubicBezTo>
                  <a:cubicBezTo>
                    <a:pt x="1358" y="322"/>
                    <a:pt x="1334" y="238"/>
                    <a:pt x="1251" y="191"/>
                  </a:cubicBezTo>
                  <a:cubicBezTo>
                    <a:pt x="882" y="12"/>
                    <a:pt x="19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0" name="Google Shape;13220;p68"/>
            <p:cNvSpPr/>
            <p:nvPr/>
          </p:nvSpPr>
          <p:spPr>
            <a:xfrm>
              <a:off x="1350402" y="3170436"/>
              <a:ext cx="10663" cy="48541"/>
            </a:xfrm>
            <a:custGeom>
              <a:rect b="b" l="l" r="r" t="t"/>
              <a:pathLst>
                <a:path extrusionOk="0" h="1525" w="335">
                  <a:moveTo>
                    <a:pt x="168" y="1"/>
                  </a:moveTo>
                  <a:cubicBezTo>
                    <a:pt x="84" y="1"/>
                    <a:pt x="1" y="84"/>
                    <a:pt x="1" y="168"/>
                  </a:cubicBezTo>
                  <a:lnTo>
                    <a:pt x="1" y="1358"/>
                  </a:lnTo>
                  <a:cubicBezTo>
                    <a:pt x="1" y="1453"/>
                    <a:pt x="84" y="1525"/>
                    <a:pt x="168" y="1525"/>
                  </a:cubicBezTo>
                  <a:cubicBezTo>
                    <a:pt x="263" y="1525"/>
                    <a:pt x="334" y="1453"/>
                    <a:pt x="334" y="1358"/>
                  </a:cubicBezTo>
                  <a:lnTo>
                    <a:pt x="334" y="168"/>
                  </a:lnTo>
                  <a:cubicBezTo>
                    <a:pt x="334" y="84"/>
                    <a:pt x="263" y="1"/>
                    <a:pt x="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1" name="Google Shape;13221;p68"/>
            <p:cNvSpPr/>
            <p:nvPr/>
          </p:nvSpPr>
          <p:spPr>
            <a:xfrm>
              <a:off x="1327676" y="3040187"/>
              <a:ext cx="201643" cy="180317"/>
            </a:xfrm>
            <a:custGeom>
              <a:rect b="b" l="l" r="r" t="t"/>
              <a:pathLst>
                <a:path extrusionOk="0" h="5665" w="6335">
                  <a:moveTo>
                    <a:pt x="5894" y="628"/>
                  </a:moveTo>
                  <a:lnTo>
                    <a:pt x="5954" y="866"/>
                  </a:lnTo>
                  <a:cubicBezTo>
                    <a:pt x="5977" y="926"/>
                    <a:pt x="5966" y="997"/>
                    <a:pt x="5918" y="1045"/>
                  </a:cubicBezTo>
                  <a:lnTo>
                    <a:pt x="5823" y="1140"/>
                  </a:lnTo>
                  <a:lnTo>
                    <a:pt x="5596" y="914"/>
                  </a:lnTo>
                  <a:lnTo>
                    <a:pt x="5894" y="628"/>
                  </a:lnTo>
                  <a:close/>
                  <a:moveTo>
                    <a:pt x="2941" y="307"/>
                  </a:moveTo>
                  <a:lnTo>
                    <a:pt x="2941" y="961"/>
                  </a:lnTo>
                  <a:cubicBezTo>
                    <a:pt x="2941" y="1057"/>
                    <a:pt x="2906" y="1164"/>
                    <a:pt x="2870" y="1271"/>
                  </a:cubicBezTo>
                  <a:lnTo>
                    <a:pt x="2787" y="1438"/>
                  </a:lnTo>
                  <a:cubicBezTo>
                    <a:pt x="2775" y="1450"/>
                    <a:pt x="2775" y="1473"/>
                    <a:pt x="2775" y="1509"/>
                  </a:cubicBezTo>
                  <a:lnTo>
                    <a:pt x="2775" y="1854"/>
                  </a:lnTo>
                  <a:cubicBezTo>
                    <a:pt x="2775" y="2104"/>
                    <a:pt x="2667" y="2331"/>
                    <a:pt x="2513" y="2485"/>
                  </a:cubicBezTo>
                  <a:cubicBezTo>
                    <a:pt x="2363" y="2635"/>
                    <a:pt x="2165" y="2727"/>
                    <a:pt x="1954" y="2727"/>
                  </a:cubicBezTo>
                  <a:cubicBezTo>
                    <a:pt x="1930" y="2727"/>
                    <a:pt x="1906" y="2726"/>
                    <a:pt x="1882" y="2724"/>
                  </a:cubicBezTo>
                  <a:cubicBezTo>
                    <a:pt x="1417" y="2712"/>
                    <a:pt x="1048" y="2307"/>
                    <a:pt x="1048" y="1819"/>
                  </a:cubicBezTo>
                  <a:lnTo>
                    <a:pt x="1048" y="1521"/>
                  </a:lnTo>
                  <a:cubicBezTo>
                    <a:pt x="1048" y="1497"/>
                    <a:pt x="1048" y="1473"/>
                    <a:pt x="1036" y="1450"/>
                  </a:cubicBezTo>
                  <a:lnTo>
                    <a:pt x="929" y="1259"/>
                  </a:lnTo>
                  <a:cubicBezTo>
                    <a:pt x="905" y="1176"/>
                    <a:pt x="870" y="1104"/>
                    <a:pt x="870" y="1021"/>
                  </a:cubicBezTo>
                  <a:lnTo>
                    <a:pt x="870" y="997"/>
                  </a:lnTo>
                  <a:cubicBezTo>
                    <a:pt x="870" y="616"/>
                    <a:pt x="1179" y="307"/>
                    <a:pt x="1572" y="307"/>
                  </a:cubicBezTo>
                  <a:close/>
                  <a:moveTo>
                    <a:pt x="2275" y="2986"/>
                  </a:moveTo>
                  <a:cubicBezTo>
                    <a:pt x="2286" y="3045"/>
                    <a:pt x="2298" y="3081"/>
                    <a:pt x="2310" y="3117"/>
                  </a:cubicBezTo>
                  <a:lnTo>
                    <a:pt x="2167" y="3259"/>
                  </a:lnTo>
                  <a:cubicBezTo>
                    <a:pt x="2102" y="3325"/>
                    <a:pt x="2013" y="3358"/>
                    <a:pt x="1923" y="3358"/>
                  </a:cubicBezTo>
                  <a:cubicBezTo>
                    <a:pt x="1834" y="3358"/>
                    <a:pt x="1745" y="3325"/>
                    <a:pt x="1679" y="3259"/>
                  </a:cubicBezTo>
                  <a:lnTo>
                    <a:pt x="1536" y="3128"/>
                  </a:lnTo>
                  <a:cubicBezTo>
                    <a:pt x="1560" y="3081"/>
                    <a:pt x="1572" y="3045"/>
                    <a:pt x="1572" y="2986"/>
                  </a:cubicBezTo>
                  <a:cubicBezTo>
                    <a:pt x="1679" y="3009"/>
                    <a:pt x="1775" y="3045"/>
                    <a:pt x="1882" y="3045"/>
                  </a:cubicBezTo>
                  <a:lnTo>
                    <a:pt x="1917" y="3045"/>
                  </a:lnTo>
                  <a:cubicBezTo>
                    <a:pt x="2036" y="3045"/>
                    <a:pt x="2167" y="3021"/>
                    <a:pt x="2275" y="2986"/>
                  </a:cubicBezTo>
                  <a:close/>
                  <a:moveTo>
                    <a:pt x="6162" y="0"/>
                  </a:moveTo>
                  <a:cubicBezTo>
                    <a:pt x="6120" y="0"/>
                    <a:pt x="6079" y="15"/>
                    <a:pt x="6049" y="45"/>
                  </a:cubicBezTo>
                  <a:lnTo>
                    <a:pt x="2906" y="3021"/>
                  </a:lnTo>
                  <a:cubicBezTo>
                    <a:pt x="2882" y="3057"/>
                    <a:pt x="2834" y="3069"/>
                    <a:pt x="2787" y="3069"/>
                  </a:cubicBezTo>
                  <a:lnTo>
                    <a:pt x="2763" y="3069"/>
                  </a:lnTo>
                  <a:cubicBezTo>
                    <a:pt x="2656" y="3069"/>
                    <a:pt x="2584" y="2997"/>
                    <a:pt x="2584" y="2890"/>
                  </a:cubicBezTo>
                  <a:lnTo>
                    <a:pt x="2584" y="2843"/>
                  </a:lnTo>
                  <a:cubicBezTo>
                    <a:pt x="2644" y="2819"/>
                    <a:pt x="2679" y="2771"/>
                    <a:pt x="2727" y="2724"/>
                  </a:cubicBezTo>
                  <a:cubicBezTo>
                    <a:pt x="2965" y="2497"/>
                    <a:pt x="3084" y="2200"/>
                    <a:pt x="3084" y="1878"/>
                  </a:cubicBezTo>
                  <a:lnTo>
                    <a:pt x="3084" y="1581"/>
                  </a:lnTo>
                  <a:lnTo>
                    <a:pt x="3144" y="1450"/>
                  </a:lnTo>
                  <a:cubicBezTo>
                    <a:pt x="3215" y="1307"/>
                    <a:pt x="3251" y="1152"/>
                    <a:pt x="3251" y="997"/>
                  </a:cubicBezTo>
                  <a:lnTo>
                    <a:pt x="3251" y="176"/>
                  </a:lnTo>
                  <a:cubicBezTo>
                    <a:pt x="3251" y="92"/>
                    <a:pt x="3179" y="21"/>
                    <a:pt x="3084" y="21"/>
                  </a:cubicBezTo>
                  <a:lnTo>
                    <a:pt x="1548" y="21"/>
                  </a:lnTo>
                  <a:cubicBezTo>
                    <a:pt x="1001" y="21"/>
                    <a:pt x="536" y="461"/>
                    <a:pt x="536" y="1033"/>
                  </a:cubicBezTo>
                  <a:lnTo>
                    <a:pt x="536" y="1045"/>
                  </a:lnTo>
                  <a:cubicBezTo>
                    <a:pt x="536" y="1176"/>
                    <a:pt x="572" y="1295"/>
                    <a:pt x="632" y="1414"/>
                  </a:cubicBezTo>
                  <a:lnTo>
                    <a:pt x="703" y="1581"/>
                  </a:lnTo>
                  <a:lnTo>
                    <a:pt x="703" y="1831"/>
                  </a:lnTo>
                  <a:cubicBezTo>
                    <a:pt x="703" y="2247"/>
                    <a:pt x="917" y="2616"/>
                    <a:pt x="1215" y="2843"/>
                  </a:cubicBezTo>
                  <a:lnTo>
                    <a:pt x="1215" y="2997"/>
                  </a:lnTo>
                  <a:cubicBezTo>
                    <a:pt x="1215" y="3069"/>
                    <a:pt x="1155" y="3140"/>
                    <a:pt x="1072" y="3176"/>
                  </a:cubicBezTo>
                  <a:lnTo>
                    <a:pt x="501" y="3343"/>
                  </a:lnTo>
                  <a:cubicBezTo>
                    <a:pt x="215" y="3414"/>
                    <a:pt x="0" y="3676"/>
                    <a:pt x="0" y="3974"/>
                  </a:cubicBezTo>
                  <a:lnTo>
                    <a:pt x="0" y="5462"/>
                  </a:lnTo>
                  <a:cubicBezTo>
                    <a:pt x="0" y="5557"/>
                    <a:pt x="84" y="5629"/>
                    <a:pt x="167" y="5629"/>
                  </a:cubicBezTo>
                  <a:cubicBezTo>
                    <a:pt x="262" y="5629"/>
                    <a:pt x="334" y="5557"/>
                    <a:pt x="334" y="5462"/>
                  </a:cubicBezTo>
                  <a:lnTo>
                    <a:pt x="334" y="3974"/>
                  </a:lnTo>
                  <a:cubicBezTo>
                    <a:pt x="334" y="3831"/>
                    <a:pt x="441" y="3676"/>
                    <a:pt x="584" y="3640"/>
                  </a:cubicBezTo>
                  <a:lnTo>
                    <a:pt x="1167" y="3474"/>
                  </a:lnTo>
                  <a:cubicBezTo>
                    <a:pt x="1215" y="3450"/>
                    <a:pt x="1251" y="3438"/>
                    <a:pt x="1298" y="3414"/>
                  </a:cubicBezTo>
                  <a:lnTo>
                    <a:pt x="1405" y="3521"/>
                  </a:lnTo>
                  <a:cubicBezTo>
                    <a:pt x="1536" y="3652"/>
                    <a:pt x="1703" y="3712"/>
                    <a:pt x="1882" y="3712"/>
                  </a:cubicBezTo>
                  <a:cubicBezTo>
                    <a:pt x="2060" y="3712"/>
                    <a:pt x="2227" y="3652"/>
                    <a:pt x="2358" y="3521"/>
                  </a:cubicBezTo>
                  <a:lnTo>
                    <a:pt x="2501" y="3367"/>
                  </a:lnTo>
                  <a:cubicBezTo>
                    <a:pt x="2584" y="3402"/>
                    <a:pt x="2656" y="3426"/>
                    <a:pt x="2727" y="3426"/>
                  </a:cubicBezTo>
                  <a:lnTo>
                    <a:pt x="2763" y="3426"/>
                  </a:lnTo>
                  <a:cubicBezTo>
                    <a:pt x="2894" y="3426"/>
                    <a:pt x="3013" y="3378"/>
                    <a:pt x="3096" y="3295"/>
                  </a:cubicBezTo>
                  <a:lnTo>
                    <a:pt x="5334" y="1176"/>
                  </a:lnTo>
                  <a:lnTo>
                    <a:pt x="5561" y="1402"/>
                  </a:lnTo>
                  <a:lnTo>
                    <a:pt x="2965" y="3986"/>
                  </a:lnTo>
                  <a:cubicBezTo>
                    <a:pt x="2798" y="4152"/>
                    <a:pt x="2715" y="4367"/>
                    <a:pt x="2715" y="4581"/>
                  </a:cubicBezTo>
                  <a:lnTo>
                    <a:pt x="2715" y="5498"/>
                  </a:lnTo>
                  <a:cubicBezTo>
                    <a:pt x="2715" y="5581"/>
                    <a:pt x="2787" y="5664"/>
                    <a:pt x="2882" y="5664"/>
                  </a:cubicBezTo>
                  <a:cubicBezTo>
                    <a:pt x="2965" y="5664"/>
                    <a:pt x="3037" y="5581"/>
                    <a:pt x="3037" y="5498"/>
                  </a:cubicBezTo>
                  <a:lnTo>
                    <a:pt x="3037" y="4581"/>
                  </a:lnTo>
                  <a:cubicBezTo>
                    <a:pt x="3037" y="4450"/>
                    <a:pt x="3096" y="4319"/>
                    <a:pt x="3191" y="4212"/>
                  </a:cubicBezTo>
                  <a:lnTo>
                    <a:pt x="6096" y="1307"/>
                  </a:lnTo>
                  <a:cubicBezTo>
                    <a:pt x="6216" y="1200"/>
                    <a:pt x="6275" y="997"/>
                    <a:pt x="6227" y="831"/>
                  </a:cubicBezTo>
                  <a:lnTo>
                    <a:pt x="6168" y="378"/>
                  </a:lnTo>
                  <a:lnTo>
                    <a:pt x="6275" y="271"/>
                  </a:lnTo>
                  <a:cubicBezTo>
                    <a:pt x="6335" y="211"/>
                    <a:pt x="6335" y="104"/>
                    <a:pt x="6275" y="45"/>
                  </a:cubicBezTo>
                  <a:cubicBezTo>
                    <a:pt x="6245" y="15"/>
                    <a:pt x="6204" y="0"/>
                    <a:pt x="616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2" name="Google Shape;13222;p68"/>
            <p:cNvSpPr/>
            <p:nvPr/>
          </p:nvSpPr>
          <p:spPr>
            <a:xfrm>
              <a:off x="1470179" y="2910480"/>
              <a:ext cx="205431" cy="173601"/>
            </a:xfrm>
            <a:custGeom>
              <a:rect b="b" l="l" r="r" t="t"/>
              <a:pathLst>
                <a:path extrusionOk="0" h="5454" w="6454">
                  <a:moveTo>
                    <a:pt x="500" y="0"/>
                  </a:moveTo>
                  <a:cubicBezTo>
                    <a:pt x="215" y="0"/>
                    <a:pt x="0" y="226"/>
                    <a:pt x="0" y="512"/>
                  </a:cubicBezTo>
                  <a:lnTo>
                    <a:pt x="0" y="4822"/>
                  </a:lnTo>
                  <a:cubicBezTo>
                    <a:pt x="0" y="4917"/>
                    <a:pt x="72" y="4989"/>
                    <a:pt x="155" y="4989"/>
                  </a:cubicBezTo>
                  <a:cubicBezTo>
                    <a:pt x="250" y="4989"/>
                    <a:pt x="322" y="4917"/>
                    <a:pt x="322" y="4822"/>
                  </a:cubicBezTo>
                  <a:lnTo>
                    <a:pt x="322" y="512"/>
                  </a:lnTo>
                  <a:cubicBezTo>
                    <a:pt x="322" y="405"/>
                    <a:pt x="393" y="322"/>
                    <a:pt x="500" y="322"/>
                  </a:cubicBezTo>
                  <a:lnTo>
                    <a:pt x="5953" y="322"/>
                  </a:lnTo>
                  <a:cubicBezTo>
                    <a:pt x="6049" y="322"/>
                    <a:pt x="6132" y="405"/>
                    <a:pt x="6132" y="512"/>
                  </a:cubicBezTo>
                  <a:lnTo>
                    <a:pt x="6132" y="4941"/>
                  </a:lnTo>
                  <a:cubicBezTo>
                    <a:pt x="6132" y="5048"/>
                    <a:pt x="6049" y="5120"/>
                    <a:pt x="5953" y="5120"/>
                  </a:cubicBezTo>
                  <a:lnTo>
                    <a:pt x="2298" y="5120"/>
                  </a:lnTo>
                  <a:cubicBezTo>
                    <a:pt x="2215" y="5120"/>
                    <a:pt x="2131" y="5191"/>
                    <a:pt x="2131" y="5287"/>
                  </a:cubicBezTo>
                  <a:cubicBezTo>
                    <a:pt x="2131" y="5370"/>
                    <a:pt x="2215" y="5453"/>
                    <a:pt x="2298" y="5453"/>
                  </a:cubicBezTo>
                  <a:lnTo>
                    <a:pt x="5953" y="5453"/>
                  </a:lnTo>
                  <a:cubicBezTo>
                    <a:pt x="6227" y="5453"/>
                    <a:pt x="6453" y="5227"/>
                    <a:pt x="6453" y="4941"/>
                  </a:cubicBezTo>
                  <a:lnTo>
                    <a:pt x="6453" y="512"/>
                  </a:lnTo>
                  <a:cubicBezTo>
                    <a:pt x="6453" y="226"/>
                    <a:pt x="6215" y="0"/>
                    <a:pt x="59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3" name="Google Shape;13223;p68"/>
            <p:cNvSpPr/>
            <p:nvPr/>
          </p:nvSpPr>
          <p:spPr>
            <a:xfrm>
              <a:off x="1497075" y="2942692"/>
              <a:ext cx="152370" cy="96668"/>
            </a:xfrm>
            <a:custGeom>
              <a:rect b="b" l="l" r="r" t="t"/>
              <a:pathLst>
                <a:path extrusionOk="0" h="3037" w="4787">
                  <a:moveTo>
                    <a:pt x="3751" y="0"/>
                  </a:moveTo>
                  <a:cubicBezTo>
                    <a:pt x="3656" y="0"/>
                    <a:pt x="3584" y="72"/>
                    <a:pt x="3584" y="167"/>
                  </a:cubicBezTo>
                  <a:cubicBezTo>
                    <a:pt x="3584" y="250"/>
                    <a:pt x="3656" y="334"/>
                    <a:pt x="3751" y="334"/>
                  </a:cubicBezTo>
                  <a:lnTo>
                    <a:pt x="4215" y="334"/>
                  </a:lnTo>
                  <a:lnTo>
                    <a:pt x="2465" y="2072"/>
                  </a:lnTo>
                  <a:lnTo>
                    <a:pt x="1727" y="1322"/>
                  </a:lnTo>
                  <a:cubicBezTo>
                    <a:pt x="1697" y="1292"/>
                    <a:pt x="1656" y="1277"/>
                    <a:pt x="1614" y="1277"/>
                  </a:cubicBezTo>
                  <a:cubicBezTo>
                    <a:pt x="1572" y="1277"/>
                    <a:pt x="1531" y="1292"/>
                    <a:pt x="1501" y="1322"/>
                  </a:cubicBezTo>
                  <a:lnTo>
                    <a:pt x="60" y="2774"/>
                  </a:lnTo>
                  <a:cubicBezTo>
                    <a:pt x="1" y="2834"/>
                    <a:pt x="1" y="2929"/>
                    <a:pt x="60" y="2989"/>
                  </a:cubicBezTo>
                  <a:cubicBezTo>
                    <a:pt x="84" y="3024"/>
                    <a:pt x="132" y="3036"/>
                    <a:pt x="179" y="3036"/>
                  </a:cubicBezTo>
                  <a:cubicBezTo>
                    <a:pt x="227" y="3036"/>
                    <a:pt x="251" y="3024"/>
                    <a:pt x="298" y="2989"/>
                  </a:cubicBezTo>
                  <a:lnTo>
                    <a:pt x="1632" y="1655"/>
                  </a:lnTo>
                  <a:lnTo>
                    <a:pt x="2382" y="2393"/>
                  </a:lnTo>
                  <a:cubicBezTo>
                    <a:pt x="2412" y="2423"/>
                    <a:pt x="2453" y="2438"/>
                    <a:pt x="2495" y="2438"/>
                  </a:cubicBezTo>
                  <a:cubicBezTo>
                    <a:pt x="2537" y="2438"/>
                    <a:pt x="2578" y="2423"/>
                    <a:pt x="2608" y="2393"/>
                  </a:cubicBezTo>
                  <a:lnTo>
                    <a:pt x="4465" y="536"/>
                  </a:lnTo>
                  <a:lnTo>
                    <a:pt x="4465" y="1000"/>
                  </a:lnTo>
                  <a:cubicBezTo>
                    <a:pt x="4465" y="1084"/>
                    <a:pt x="4537" y="1167"/>
                    <a:pt x="4632" y="1167"/>
                  </a:cubicBezTo>
                  <a:cubicBezTo>
                    <a:pt x="4715" y="1167"/>
                    <a:pt x="4787" y="1084"/>
                    <a:pt x="4787" y="1000"/>
                  </a:cubicBezTo>
                  <a:lnTo>
                    <a:pt x="4787" y="155"/>
                  </a:lnTo>
                  <a:cubicBezTo>
                    <a:pt x="4751" y="72"/>
                    <a:pt x="4692" y="0"/>
                    <a:pt x="459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224" name="Google Shape;13224;p68"/>
          <p:cNvSpPr/>
          <p:nvPr/>
        </p:nvSpPr>
        <p:spPr>
          <a:xfrm>
            <a:off x="2785967" y="3195072"/>
            <a:ext cx="10663" cy="32244"/>
          </a:xfrm>
          <a:custGeom>
            <a:rect b="b" l="l" r="r" t="t"/>
            <a:pathLst>
              <a:path extrusionOk="0" h="1013" w="335">
                <a:moveTo>
                  <a:pt x="167" y="1"/>
                </a:moveTo>
                <a:cubicBezTo>
                  <a:pt x="72" y="1"/>
                  <a:pt x="1" y="84"/>
                  <a:pt x="1" y="167"/>
                </a:cubicBezTo>
                <a:lnTo>
                  <a:pt x="1" y="858"/>
                </a:lnTo>
                <a:cubicBezTo>
                  <a:pt x="1" y="941"/>
                  <a:pt x="72" y="1013"/>
                  <a:pt x="167" y="1013"/>
                </a:cubicBezTo>
                <a:cubicBezTo>
                  <a:pt x="251" y="1013"/>
                  <a:pt x="334" y="941"/>
                  <a:pt x="334" y="858"/>
                </a:cubicBezTo>
                <a:lnTo>
                  <a:pt x="334" y="167"/>
                </a:lnTo>
                <a:cubicBezTo>
                  <a:pt x="334" y="60"/>
                  <a:pt x="251"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225" name="Google Shape;13225;p68"/>
          <p:cNvGrpSpPr/>
          <p:nvPr/>
        </p:nvGrpSpPr>
        <p:grpSpPr>
          <a:xfrm>
            <a:off x="2753401" y="2869564"/>
            <a:ext cx="382828" cy="358601"/>
            <a:chOff x="2753373" y="2902523"/>
            <a:chExt cx="347552" cy="325557"/>
          </a:xfrm>
        </p:grpSpPr>
        <p:sp>
          <p:nvSpPr>
            <p:cNvPr id="13226" name="Google Shape;13226;p68"/>
            <p:cNvSpPr/>
            <p:nvPr/>
          </p:nvSpPr>
          <p:spPr>
            <a:xfrm>
              <a:off x="2807962" y="3018575"/>
              <a:ext cx="86418" cy="29506"/>
            </a:xfrm>
            <a:custGeom>
              <a:rect b="b" l="l" r="r" t="t"/>
              <a:pathLst>
                <a:path extrusionOk="0" h="927" w="2715">
                  <a:moveTo>
                    <a:pt x="1070" y="0"/>
                  </a:moveTo>
                  <a:cubicBezTo>
                    <a:pt x="752" y="0"/>
                    <a:pt x="464" y="31"/>
                    <a:pt x="274" y="57"/>
                  </a:cubicBezTo>
                  <a:cubicBezTo>
                    <a:pt x="107" y="93"/>
                    <a:pt x="0" y="224"/>
                    <a:pt x="0" y="390"/>
                  </a:cubicBezTo>
                  <a:lnTo>
                    <a:pt x="0" y="759"/>
                  </a:lnTo>
                  <a:cubicBezTo>
                    <a:pt x="0" y="843"/>
                    <a:pt x="72" y="926"/>
                    <a:pt x="155" y="926"/>
                  </a:cubicBezTo>
                  <a:cubicBezTo>
                    <a:pt x="250" y="926"/>
                    <a:pt x="322" y="843"/>
                    <a:pt x="322" y="759"/>
                  </a:cubicBezTo>
                  <a:lnTo>
                    <a:pt x="322" y="390"/>
                  </a:lnTo>
                  <a:cubicBezTo>
                    <a:pt x="322" y="390"/>
                    <a:pt x="322" y="367"/>
                    <a:pt x="334" y="367"/>
                  </a:cubicBezTo>
                  <a:cubicBezTo>
                    <a:pt x="493" y="349"/>
                    <a:pt x="758" y="318"/>
                    <a:pt x="1059" y="318"/>
                  </a:cubicBezTo>
                  <a:cubicBezTo>
                    <a:pt x="1163" y="318"/>
                    <a:pt x="1271" y="322"/>
                    <a:pt x="1381" y="331"/>
                  </a:cubicBezTo>
                  <a:cubicBezTo>
                    <a:pt x="1870" y="355"/>
                    <a:pt x="2239" y="486"/>
                    <a:pt x="2453" y="700"/>
                  </a:cubicBezTo>
                  <a:cubicBezTo>
                    <a:pt x="2483" y="730"/>
                    <a:pt x="2524" y="745"/>
                    <a:pt x="2566" y="745"/>
                  </a:cubicBezTo>
                  <a:cubicBezTo>
                    <a:pt x="2608" y="745"/>
                    <a:pt x="2649" y="730"/>
                    <a:pt x="2679" y="700"/>
                  </a:cubicBezTo>
                  <a:cubicBezTo>
                    <a:pt x="2715" y="640"/>
                    <a:pt x="2715" y="533"/>
                    <a:pt x="2655" y="474"/>
                  </a:cubicBezTo>
                  <a:cubicBezTo>
                    <a:pt x="2276" y="95"/>
                    <a:pt x="1627" y="0"/>
                    <a:pt x="10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7" name="Google Shape;13227;p68"/>
            <p:cNvSpPr/>
            <p:nvPr/>
          </p:nvSpPr>
          <p:spPr>
            <a:xfrm>
              <a:off x="2753373" y="2973376"/>
              <a:ext cx="195213" cy="254704"/>
            </a:xfrm>
            <a:custGeom>
              <a:rect b="b" l="l" r="r" t="t"/>
              <a:pathLst>
                <a:path extrusionOk="0" h="8002" w="6133">
                  <a:moveTo>
                    <a:pt x="4787" y="298"/>
                  </a:moveTo>
                  <a:lnTo>
                    <a:pt x="4787" y="1846"/>
                  </a:lnTo>
                  <a:cubicBezTo>
                    <a:pt x="4787" y="2084"/>
                    <a:pt x="4751" y="2310"/>
                    <a:pt x="4644" y="2513"/>
                  </a:cubicBezTo>
                  <a:cubicBezTo>
                    <a:pt x="4632" y="2537"/>
                    <a:pt x="4632" y="2560"/>
                    <a:pt x="4632" y="2596"/>
                  </a:cubicBezTo>
                  <a:lnTo>
                    <a:pt x="4632" y="3037"/>
                  </a:lnTo>
                  <a:cubicBezTo>
                    <a:pt x="4632" y="3465"/>
                    <a:pt x="4442" y="3870"/>
                    <a:pt x="4132" y="4168"/>
                  </a:cubicBezTo>
                  <a:cubicBezTo>
                    <a:pt x="3852" y="4437"/>
                    <a:pt x="3484" y="4590"/>
                    <a:pt x="3099" y="4590"/>
                  </a:cubicBezTo>
                  <a:cubicBezTo>
                    <a:pt x="3059" y="4590"/>
                    <a:pt x="3018" y="4588"/>
                    <a:pt x="2977" y="4584"/>
                  </a:cubicBezTo>
                  <a:cubicBezTo>
                    <a:pt x="2156" y="4525"/>
                    <a:pt x="1513" y="3811"/>
                    <a:pt x="1513" y="2977"/>
                  </a:cubicBezTo>
                  <a:lnTo>
                    <a:pt x="1513" y="2572"/>
                  </a:lnTo>
                  <a:cubicBezTo>
                    <a:pt x="1513" y="2549"/>
                    <a:pt x="1513" y="2537"/>
                    <a:pt x="1501" y="2501"/>
                  </a:cubicBezTo>
                  <a:cubicBezTo>
                    <a:pt x="1394" y="2298"/>
                    <a:pt x="1358" y="2072"/>
                    <a:pt x="1358" y="1834"/>
                  </a:cubicBezTo>
                  <a:lnTo>
                    <a:pt x="1358" y="1513"/>
                  </a:lnTo>
                  <a:cubicBezTo>
                    <a:pt x="1358" y="834"/>
                    <a:pt x="1894" y="298"/>
                    <a:pt x="2561" y="298"/>
                  </a:cubicBezTo>
                  <a:close/>
                  <a:moveTo>
                    <a:pt x="3930" y="4680"/>
                  </a:moveTo>
                  <a:lnTo>
                    <a:pt x="3930" y="4977"/>
                  </a:lnTo>
                  <a:lnTo>
                    <a:pt x="3061" y="5573"/>
                  </a:lnTo>
                  <a:lnTo>
                    <a:pt x="2203" y="4977"/>
                  </a:lnTo>
                  <a:lnTo>
                    <a:pt x="2203" y="4680"/>
                  </a:lnTo>
                  <a:cubicBezTo>
                    <a:pt x="2430" y="4799"/>
                    <a:pt x="2680" y="4870"/>
                    <a:pt x="2942" y="4882"/>
                  </a:cubicBezTo>
                  <a:lnTo>
                    <a:pt x="3061" y="4882"/>
                  </a:lnTo>
                  <a:cubicBezTo>
                    <a:pt x="3358" y="4882"/>
                    <a:pt x="3656" y="4811"/>
                    <a:pt x="3930" y="4680"/>
                  </a:cubicBezTo>
                  <a:close/>
                  <a:moveTo>
                    <a:pt x="2084" y="5275"/>
                  </a:moveTo>
                  <a:lnTo>
                    <a:pt x="2846" y="5787"/>
                  </a:lnTo>
                  <a:lnTo>
                    <a:pt x="2430" y="6180"/>
                  </a:lnTo>
                  <a:lnTo>
                    <a:pt x="2406" y="6180"/>
                  </a:lnTo>
                  <a:lnTo>
                    <a:pt x="1918" y="5442"/>
                  </a:lnTo>
                  <a:lnTo>
                    <a:pt x="2084" y="5275"/>
                  </a:lnTo>
                  <a:close/>
                  <a:moveTo>
                    <a:pt x="4073" y="5251"/>
                  </a:moveTo>
                  <a:lnTo>
                    <a:pt x="4239" y="5418"/>
                  </a:lnTo>
                  <a:lnTo>
                    <a:pt x="3739" y="6180"/>
                  </a:lnTo>
                  <a:lnTo>
                    <a:pt x="3716" y="6180"/>
                  </a:lnTo>
                  <a:lnTo>
                    <a:pt x="3311" y="5775"/>
                  </a:lnTo>
                  <a:lnTo>
                    <a:pt x="4073" y="5251"/>
                  </a:lnTo>
                  <a:close/>
                  <a:moveTo>
                    <a:pt x="2549" y="1"/>
                  </a:moveTo>
                  <a:cubicBezTo>
                    <a:pt x="1715" y="1"/>
                    <a:pt x="1025" y="691"/>
                    <a:pt x="1025" y="1525"/>
                  </a:cubicBezTo>
                  <a:lnTo>
                    <a:pt x="1025" y="1870"/>
                  </a:lnTo>
                  <a:cubicBezTo>
                    <a:pt x="1025" y="2132"/>
                    <a:pt x="1084" y="2406"/>
                    <a:pt x="1191" y="2644"/>
                  </a:cubicBezTo>
                  <a:lnTo>
                    <a:pt x="1191" y="3001"/>
                  </a:lnTo>
                  <a:cubicBezTo>
                    <a:pt x="1191" y="3596"/>
                    <a:pt x="1453" y="4132"/>
                    <a:pt x="1870" y="4489"/>
                  </a:cubicBezTo>
                  <a:lnTo>
                    <a:pt x="1870" y="5025"/>
                  </a:lnTo>
                  <a:lnTo>
                    <a:pt x="1572" y="5335"/>
                  </a:lnTo>
                  <a:cubicBezTo>
                    <a:pt x="1549" y="5358"/>
                    <a:pt x="1537" y="5406"/>
                    <a:pt x="1537" y="5454"/>
                  </a:cubicBezTo>
                  <a:lnTo>
                    <a:pt x="548" y="5811"/>
                  </a:lnTo>
                  <a:cubicBezTo>
                    <a:pt x="227" y="5930"/>
                    <a:pt x="1" y="6239"/>
                    <a:pt x="1" y="6597"/>
                  </a:cubicBezTo>
                  <a:lnTo>
                    <a:pt x="1" y="7823"/>
                  </a:lnTo>
                  <a:cubicBezTo>
                    <a:pt x="1" y="7906"/>
                    <a:pt x="72" y="7978"/>
                    <a:pt x="167" y="7978"/>
                  </a:cubicBezTo>
                  <a:cubicBezTo>
                    <a:pt x="251" y="7978"/>
                    <a:pt x="322" y="7906"/>
                    <a:pt x="322" y="7823"/>
                  </a:cubicBezTo>
                  <a:lnTo>
                    <a:pt x="322" y="6597"/>
                  </a:lnTo>
                  <a:cubicBezTo>
                    <a:pt x="322" y="6370"/>
                    <a:pt x="465" y="6180"/>
                    <a:pt x="668" y="6108"/>
                  </a:cubicBezTo>
                  <a:lnTo>
                    <a:pt x="1691" y="5739"/>
                  </a:lnTo>
                  <a:lnTo>
                    <a:pt x="2120" y="6370"/>
                  </a:lnTo>
                  <a:cubicBezTo>
                    <a:pt x="2180" y="6466"/>
                    <a:pt x="2275" y="6501"/>
                    <a:pt x="2358" y="6525"/>
                  </a:cubicBezTo>
                  <a:lnTo>
                    <a:pt x="2394" y="6525"/>
                  </a:lnTo>
                  <a:cubicBezTo>
                    <a:pt x="2489" y="6525"/>
                    <a:pt x="2561" y="6489"/>
                    <a:pt x="2632" y="6430"/>
                  </a:cubicBezTo>
                  <a:lnTo>
                    <a:pt x="2906" y="6168"/>
                  </a:lnTo>
                  <a:lnTo>
                    <a:pt x="2906" y="7835"/>
                  </a:lnTo>
                  <a:cubicBezTo>
                    <a:pt x="2906" y="7918"/>
                    <a:pt x="2977" y="8002"/>
                    <a:pt x="3061" y="8002"/>
                  </a:cubicBezTo>
                  <a:cubicBezTo>
                    <a:pt x="3156" y="8002"/>
                    <a:pt x="3227" y="7918"/>
                    <a:pt x="3227" y="7835"/>
                  </a:cubicBezTo>
                  <a:lnTo>
                    <a:pt x="3227" y="6168"/>
                  </a:lnTo>
                  <a:lnTo>
                    <a:pt x="3501" y="6430"/>
                  </a:lnTo>
                  <a:cubicBezTo>
                    <a:pt x="3549" y="6489"/>
                    <a:pt x="3644" y="6525"/>
                    <a:pt x="3739" y="6525"/>
                  </a:cubicBezTo>
                  <a:lnTo>
                    <a:pt x="3763" y="6525"/>
                  </a:lnTo>
                  <a:cubicBezTo>
                    <a:pt x="3870" y="6501"/>
                    <a:pt x="3954" y="6466"/>
                    <a:pt x="4001" y="6370"/>
                  </a:cubicBezTo>
                  <a:lnTo>
                    <a:pt x="4430" y="5739"/>
                  </a:lnTo>
                  <a:lnTo>
                    <a:pt x="5466" y="6108"/>
                  </a:lnTo>
                  <a:cubicBezTo>
                    <a:pt x="5668" y="6180"/>
                    <a:pt x="5799" y="6370"/>
                    <a:pt x="5799" y="6597"/>
                  </a:cubicBezTo>
                  <a:lnTo>
                    <a:pt x="5799" y="7823"/>
                  </a:lnTo>
                  <a:cubicBezTo>
                    <a:pt x="5799" y="7906"/>
                    <a:pt x="5882" y="7978"/>
                    <a:pt x="5966" y="7978"/>
                  </a:cubicBezTo>
                  <a:cubicBezTo>
                    <a:pt x="6061" y="7978"/>
                    <a:pt x="6133" y="7906"/>
                    <a:pt x="6133" y="7823"/>
                  </a:cubicBezTo>
                  <a:lnTo>
                    <a:pt x="6133" y="6597"/>
                  </a:lnTo>
                  <a:cubicBezTo>
                    <a:pt x="6121" y="6228"/>
                    <a:pt x="5894" y="5918"/>
                    <a:pt x="5561" y="5787"/>
                  </a:cubicBezTo>
                  <a:lnTo>
                    <a:pt x="4585" y="5442"/>
                  </a:lnTo>
                  <a:cubicBezTo>
                    <a:pt x="4585" y="5394"/>
                    <a:pt x="4561" y="5346"/>
                    <a:pt x="4537" y="5323"/>
                  </a:cubicBezTo>
                  <a:lnTo>
                    <a:pt x="4239" y="5001"/>
                  </a:lnTo>
                  <a:lnTo>
                    <a:pt x="4239" y="4489"/>
                  </a:lnTo>
                  <a:cubicBezTo>
                    <a:pt x="4275" y="4454"/>
                    <a:pt x="4299" y="4430"/>
                    <a:pt x="4335" y="4406"/>
                  </a:cubicBezTo>
                  <a:cubicBezTo>
                    <a:pt x="4704" y="4049"/>
                    <a:pt x="4930" y="3561"/>
                    <a:pt x="4930" y="3060"/>
                  </a:cubicBezTo>
                  <a:lnTo>
                    <a:pt x="4930" y="2644"/>
                  </a:lnTo>
                  <a:cubicBezTo>
                    <a:pt x="5037" y="2382"/>
                    <a:pt x="5085" y="2132"/>
                    <a:pt x="5085" y="1870"/>
                  </a:cubicBezTo>
                  <a:lnTo>
                    <a:pt x="5085" y="167"/>
                  </a:lnTo>
                  <a:cubicBezTo>
                    <a:pt x="5085" y="84"/>
                    <a:pt x="5013" y="1"/>
                    <a:pt x="4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8" name="Google Shape;13228;p68"/>
            <p:cNvSpPr/>
            <p:nvPr/>
          </p:nvSpPr>
          <p:spPr>
            <a:xfrm>
              <a:off x="2905361" y="3195072"/>
              <a:ext cx="10631" cy="32244"/>
            </a:xfrm>
            <a:custGeom>
              <a:rect b="b" l="l" r="r" t="t"/>
              <a:pathLst>
                <a:path extrusionOk="0" h="1013" w="334">
                  <a:moveTo>
                    <a:pt x="167" y="1"/>
                  </a:moveTo>
                  <a:cubicBezTo>
                    <a:pt x="72" y="1"/>
                    <a:pt x="0" y="84"/>
                    <a:pt x="0" y="167"/>
                  </a:cubicBezTo>
                  <a:lnTo>
                    <a:pt x="0" y="858"/>
                  </a:lnTo>
                  <a:cubicBezTo>
                    <a:pt x="0" y="941"/>
                    <a:pt x="72" y="1013"/>
                    <a:pt x="167" y="1013"/>
                  </a:cubicBezTo>
                  <a:cubicBezTo>
                    <a:pt x="250" y="1013"/>
                    <a:pt x="334" y="941"/>
                    <a:pt x="334" y="858"/>
                  </a:cubicBezTo>
                  <a:lnTo>
                    <a:pt x="334" y="167"/>
                  </a:lnTo>
                  <a:cubicBezTo>
                    <a:pt x="334" y="60"/>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29" name="Google Shape;13229;p68"/>
            <p:cNvSpPr/>
            <p:nvPr/>
          </p:nvSpPr>
          <p:spPr>
            <a:xfrm>
              <a:off x="2939069" y="2934735"/>
              <a:ext cx="161856" cy="169049"/>
            </a:xfrm>
            <a:custGeom>
              <a:rect b="b" l="l" r="r" t="t"/>
              <a:pathLst>
                <a:path extrusionOk="0" h="5311" w="5085">
                  <a:moveTo>
                    <a:pt x="668" y="0"/>
                  </a:moveTo>
                  <a:cubicBezTo>
                    <a:pt x="299" y="0"/>
                    <a:pt x="1" y="298"/>
                    <a:pt x="1" y="667"/>
                  </a:cubicBezTo>
                  <a:lnTo>
                    <a:pt x="1" y="3393"/>
                  </a:lnTo>
                  <a:cubicBezTo>
                    <a:pt x="1" y="3763"/>
                    <a:pt x="299" y="4060"/>
                    <a:pt x="668" y="4060"/>
                  </a:cubicBezTo>
                  <a:lnTo>
                    <a:pt x="977" y="4060"/>
                  </a:lnTo>
                  <a:lnTo>
                    <a:pt x="739" y="5001"/>
                  </a:lnTo>
                  <a:cubicBezTo>
                    <a:pt x="715" y="5108"/>
                    <a:pt x="763" y="5203"/>
                    <a:pt x="846" y="5263"/>
                  </a:cubicBezTo>
                  <a:cubicBezTo>
                    <a:pt x="894" y="5298"/>
                    <a:pt x="941" y="5310"/>
                    <a:pt x="977" y="5310"/>
                  </a:cubicBezTo>
                  <a:cubicBezTo>
                    <a:pt x="1025" y="5310"/>
                    <a:pt x="1084" y="5298"/>
                    <a:pt x="1132" y="5263"/>
                  </a:cubicBezTo>
                  <a:lnTo>
                    <a:pt x="2763" y="4072"/>
                  </a:lnTo>
                  <a:lnTo>
                    <a:pt x="4418" y="4072"/>
                  </a:lnTo>
                  <a:cubicBezTo>
                    <a:pt x="4787" y="4072"/>
                    <a:pt x="5085" y="3774"/>
                    <a:pt x="5085" y="3405"/>
                  </a:cubicBezTo>
                  <a:lnTo>
                    <a:pt x="5085" y="679"/>
                  </a:lnTo>
                  <a:cubicBezTo>
                    <a:pt x="5061" y="298"/>
                    <a:pt x="4751" y="0"/>
                    <a:pt x="4394" y="0"/>
                  </a:cubicBezTo>
                  <a:lnTo>
                    <a:pt x="3537" y="0"/>
                  </a:lnTo>
                  <a:cubicBezTo>
                    <a:pt x="3454" y="0"/>
                    <a:pt x="3370" y="72"/>
                    <a:pt x="3370" y="167"/>
                  </a:cubicBezTo>
                  <a:cubicBezTo>
                    <a:pt x="3370" y="250"/>
                    <a:pt x="3454" y="322"/>
                    <a:pt x="3537" y="322"/>
                  </a:cubicBezTo>
                  <a:lnTo>
                    <a:pt x="4394" y="322"/>
                  </a:lnTo>
                  <a:cubicBezTo>
                    <a:pt x="4585" y="322"/>
                    <a:pt x="4751" y="488"/>
                    <a:pt x="4751" y="679"/>
                  </a:cubicBezTo>
                  <a:lnTo>
                    <a:pt x="4751" y="3405"/>
                  </a:lnTo>
                  <a:cubicBezTo>
                    <a:pt x="4751" y="3596"/>
                    <a:pt x="4585" y="3763"/>
                    <a:pt x="4394" y="3763"/>
                  </a:cubicBezTo>
                  <a:lnTo>
                    <a:pt x="2692" y="3763"/>
                  </a:lnTo>
                  <a:cubicBezTo>
                    <a:pt x="2668" y="3763"/>
                    <a:pt x="2632" y="3774"/>
                    <a:pt x="2608" y="3798"/>
                  </a:cubicBezTo>
                  <a:lnTo>
                    <a:pt x="1084" y="4894"/>
                  </a:lnTo>
                  <a:lnTo>
                    <a:pt x="1322" y="3953"/>
                  </a:lnTo>
                  <a:cubicBezTo>
                    <a:pt x="1334" y="3917"/>
                    <a:pt x="1322" y="3858"/>
                    <a:pt x="1287" y="3822"/>
                  </a:cubicBezTo>
                  <a:cubicBezTo>
                    <a:pt x="1263" y="3774"/>
                    <a:pt x="1215" y="3763"/>
                    <a:pt x="1180" y="3763"/>
                  </a:cubicBezTo>
                  <a:lnTo>
                    <a:pt x="668" y="3763"/>
                  </a:lnTo>
                  <a:cubicBezTo>
                    <a:pt x="477" y="3763"/>
                    <a:pt x="310" y="3596"/>
                    <a:pt x="310" y="3405"/>
                  </a:cubicBezTo>
                  <a:lnTo>
                    <a:pt x="310" y="679"/>
                  </a:lnTo>
                  <a:cubicBezTo>
                    <a:pt x="310" y="488"/>
                    <a:pt x="477" y="322"/>
                    <a:pt x="668" y="322"/>
                  </a:cubicBezTo>
                  <a:lnTo>
                    <a:pt x="1513" y="322"/>
                  </a:lnTo>
                  <a:cubicBezTo>
                    <a:pt x="1608" y="322"/>
                    <a:pt x="1680" y="250"/>
                    <a:pt x="1680" y="167"/>
                  </a:cubicBezTo>
                  <a:cubicBezTo>
                    <a:pt x="1680" y="72"/>
                    <a:pt x="1608" y="0"/>
                    <a:pt x="1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0" name="Google Shape;13230;p68"/>
            <p:cNvSpPr/>
            <p:nvPr/>
          </p:nvSpPr>
          <p:spPr>
            <a:xfrm>
              <a:off x="3002379" y="2902523"/>
              <a:ext cx="32244" cy="96668"/>
            </a:xfrm>
            <a:custGeom>
              <a:rect b="b" l="l" r="r" t="t"/>
              <a:pathLst>
                <a:path extrusionOk="0" h="3037" w="1013">
                  <a:moveTo>
                    <a:pt x="691" y="310"/>
                  </a:moveTo>
                  <a:lnTo>
                    <a:pt x="536" y="2727"/>
                  </a:lnTo>
                  <a:lnTo>
                    <a:pt x="500" y="2727"/>
                  </a:lnTo>
                  <a:lnTo>
                    <a:pt x="345" y="310"/>
                  </a:lnTo>
                  <a:close/>
                  <a:moveTo>
                    <a:pt x="167" y="0"/>
                  </a:moveTo>
                  <a:cubicBezTo>
                    <a:pt x="119" y="0"/>
                    <a:pt x="84" y="12"/>
                    <a:pt x="48" y="48"/>
                  </a:cubicBezTo>
                  <a:cubicBezTo>
                    <a:pt x="24" y="72"/>
                    <a:pt x="0" y="119"/>
                    <a:pt x="0" y="167"/>
                  </a:cubicBezTo>
                  <a:lnTo>
                    <a:pt x="167" y="2881"/>
                  </a:lnTo>
                  <a:cubicBezTo>
                    <a:pt x="167" y="2977"/>
                    <a:pt x="238" y="3036"/>
                    <a:pt x="334" y="3036"/>
                  </a:cubicBezTo>
                  <a:lnTo>
                    <a:pt x="679" y="3036"/>
                  </a:lnTo>
                  <a:cubicBezTo>
                    <a:pt x="762" y="3036"/>
                    <a:pt x="822" y="2977"/>
                    <a:pt x="834" y="2881"/>
                  </a:cubicBezTo>
                  <a:lnTo>
                    <a:pt x="1000" y="167"/>
                  </a:lnTo>
                  <a:cubicBezTo>
                    <a:pt x="1012" y="119"/>
                    <a:pt x="1000" y="72"/>
                    <a:pt x="977" y="48"/>
                  </a:cubicBezTo>
                  <a:cubicBezTo>
                    <a:pt x="941" y="12"/>
                    <a:pt x="893" y="0"/>
                    <a:pt x="85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1" name="Google Shape;13231;p68"/>
            <p:cNvSpPr/>
            <p:nvPr/>
          </p:nvSpPr>
          <p:spPr>
            <a:xfrm>
              <a:off x="3003143" y="3005206"/>
              <a:ext cx="32244" cy="32244"/>
            </a:xfrm>
            <a:custGeom>
              <a:rect b="b" l="l" r="r" t="t"/>
              <a:pathLst>
                <a:path extrusionOk="0" h="1013" w="1013">
                  <a:moveTo>
                    <a:pt x="500" y="322"/>
                  </a:moveTo>
                  <a:cubicBezTo>
                    <a:pt x="607" y="322"/>
                    <a:pt x="679" y="406"/>
                    <a:pt x="679" y="513"/>
                  </a:cubicBezTo>
                  <a:cubicBezTo>
                    <a:pt x="679" y="608"/>
                    <a:pt x="595" y="691"/>
                    <a:pt x="500" y="691"/>
                  </a:cubicBezTo>
                  <a:cubicBezTo>
                    <a:pt x="393" y="691"/>
                    <a:pt x="321" y="608"/>
                    <a:pt x="321" y="513"/>
                  </a:cubicBezTo>
                  <a:cubicBezTo>
                    <a:pt x="321" y="406"/>
                    <a:pt x="393" y="322"/>
                    <a:pt x="500" y="322"/>
                  </a:cubicBezTo>
                  <a:close/>
                  <a:moveTo>
                    <a:pt x="500" y="1"/>
                  </a:moveTo>
                  <a:cubicBezTo>
                    <a:pt x="214" y="1"/>
                    <a:pt x="0" y="227"/>
                    <a:pt x="0" y="513"/>
                  </a:cubicBezTo>
                  <a:cubicBezTo>
                    <a:pt x="0" y="787"/>
                    <a:pt x="214" y="1013"/>
                    <a:pt x="500" y="1013"/>
                  </a:cubicBezTo>
                  <a:cubicBezTo>
                    <a:pt x="786" y="1013"/>
                    <a:pt x="1012" y="787"/>
                    <a:pt x="1012" y="513"/>
                  </a:cubicBezTo>
                  <a:cubicBezTo>
                    <a:pt x="988" y="227"/>
                    <a:pt x="762"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32" name="Google Shape;13232;p68"/>
          <p:cNvGrpSpPr/>
          <p:nvPr/>
        </p:nvGrpSpPr>
        <p:grpSpPr>
          <a:xfrm>
            <a:off x="849016" y="2903255"/>
            <a:ext cx="356655" cy="335425"/>
            <a:chOff x="849016" y="2903255"/>
            <a:chExt cx="356655" cy="335425"/>
          </a:xfrm>
        </p:grpSpPr>
        <p:sp>
          <p:nvSpPr>
            <p:cNvPr id="13233" name="Google Shape;13233;p68"/>
            <p:cNvSpPr/>
            <p:nvPr/>
          </p:nvSpPr>
          <p:spPr>
            <a:xfrm>
              <a:off x="849016" y="2903255"/>
              <a:ext cx="356655" cy="335425"/>
            </a:xfrm>
            <a:custGeom>
              <a:rect b="b" l="l" r="r" t="t"/>
              <a:pathLst>
                <a:path extrusionOk="0" h="10538" w="11205">
                  <a:moveTo>
                    <a:pt x="9835" y="3192"/>
                  </a:moveTo>
                  <a:lnTo>
                    <a:pt x="9835" y="3680"/>
                  </a:lnTo>
                  <a:lnTo>
                    <a:pt x="2692" y="3680"/>
                  </a:lnTo>
                  <a:cubicBezTo>
                    <a:pt x="2608" y="3680"/>
                    <a:pt x="2525" y="3751"/>
                    <a:pt x="2525" y="3847"/>
                  </a:cubicBezTo>
                  <a:cubicBezTo>
                    <a:pt x="2525" y="3930"/>
                    <a:pt x="2608" y="4013"/>
                    <a:pt x="2692" y="4013"/>
                  </a:cubicBezTo>
                  <a:lnTo>
                    <a:pt x="10824" y="4013"/>
                  </a:lnTo>
                  <a:cubicBezTo>
                    <a:pt x="10847" y="4013"/>
                    <a:pt x="10883" y="4037"/>
                    <a:pt x="10883" y="4073"/>
                  </a:cubicBezTo>
                  <a:lnTo>
                    <a:pt x="10883" y="6478"/>
                  </a:lnTo>
                  <a:cubicBezTo>
                    <a:pt x="10883" y="6514"/>
                    <a:pt x="10847" y="6537"/>
                    <a:pt x="10824" y="6537"/>
                  </a:cubicBezTo>
                  <a:lnTo>
                    <a:pt x="382" y="6537"/>
                  </a:lnTo>
                  <a:cubicBezTo>
                    <a:pt x="358" y="6537"/>
                    <a:pt x="322" y="6502"/>
                    <a:pt x="322" y="6478"/>
                  </a:cubicBezTo>
                  <a:lnTo>
                    <a:pt x="322" y="4073"/>
                  </a:lnTo>
                  <a:cubicBezTo>
                    <a:pt x="322" y="4037"/>
                    <a:pt x="358" y="4013"/>
                    <a:pt x="382" y="4013"/>
                  </a:cubicBezTo>
                  <a:lnTo>
                    <a:pt x="2025" y="4013"/>
                  </a:lnTo>
                  <a:cubicBezTo>
                    <a:pt x="2108" y="4013"/>
                    <a:pt x="2192" y="3930"/>
                    <a:pt x="2192" y="3847"/>
                  </a:cubicBezTo>
                  <a:cubicBezTo>
                    <a:pt x="2192" y="3751"/>
                    <a:pt x="2108" y="3680"/>
                    <a:pt x="2025" y="3680"/>
                  </a:cubicBezTo>
                  <a:lnTo>
                    <a:pt x="1394" y="3680"/>
                  </a:lnTo>
                  <a:lnTo>
                    <a:pt x="1394" y="3192"/>
                  </a:lnTo>
                  <a:close/>
                  <a:moveTo>
                    <a:pt x="9824" y="6871"/>
                  </a:moveTo>
                  <a:lnTo>
                    <a:pt x="9824" y="7359"/>
                  </a:lnTo>
                  <a:lnTo>
                    <a:pt x="1382" y="7359"/>
                  </a:lnTo>
                  <a:lnTo>
                    <a:pt x="1382" y="6871"/>
                  </a:lnTo>
                  <a:close/>
                  <a:moveTo>
                    <a:pt x="382" y="1"/>
                  </a:moveTo>
                  <a:cubicBezTo>
                    <a:pt x="179" y="1"/>
                    <a:pt x="1" y="180"/>
                    <a:pt x="1" y="394"/>
                  </a:cubicBezTo>
                  <a:lnTo>
                    <a:pt x="1" y="2799"/>
                  </a:lnTo>
                  <a:cubicBezTo>
                    <a:pt x="1" y="3013"/>
                    <a:pt x="179" y="3192"/>
                    <a:pt x="382" y="3192"/>
                  </a:cubicBezTo>
                  <a:lnTo>
                    <a:pt x="1061" y="3192"/>
                  </a:lnTo>
                  <a:lnTo>
                    <a:pt x="1061" y="3680"/>
                  </a:lnTo>
                  <a:lnTo>
                    <a:pt x="382" y="3680"/>
                  </a:lnTo>
                  <a:cubicBezTo>
                    <a:pt x="179" y="3680"/>
                    <a:pt x="1" y="3859"/>
                    <a:pt x="1" y="4073"/>
                  </a:cubicBezTo>
                  <a:lnTo>
                    <a:pt x="1" y="6478"/>
                  </a:lnTo>
                  <a:cubicBezTo>
                    <a:pt x="1" y="6692"/>
                    <a:pt x="179" y="6871"/>
                    <a:pt x="382" y="6871"/>
                  </a:cubicBezTo>
                  <a:lnTo>
                    <a:pt x="1061" y="6871"/>
                  </a:lnTo>
                  <a:lnTo>
                    <a:pt x="1061" y="7359"/>
                  </a:lnTo>
                  <a:lnTo>
                    <a:pt x="382" y="7359"/>
                  </a:lnTo>
                  <a:cubicBezTo>
                    <a:pt x="179" y="7359"/>
                    <a:pt x="1" y="7538"/>
                    <a:pt x="1" y="7740"/>
                  </a:cubicBezTo>
                  <a:lnTo>
                    <a:pt x="1" y="10157"/>
                  </a:lnTo>
                  <a:cubicBezTo>
                    <a:pt x="1" y="10359"/>
                    <a:pt x="179" y="10538"/>
                    <a:pt x="382" y="10538"/>
                  </a:cubicBezTo>
                  <a:lnTo>
                    <a:pt x="5002" y="10538"/>
                  </a:lnTo>
                  <a:cubicBezTo>
                    <a:pt x="5085" y="10538"/>
                    <a:pt x="5168" y="10466"/>
                    <a:pt x="5168" y="10383"/>
                  </a:cubicBezTo>
                  <a:cubicBezTo>
                    <a:pt x="5168" y="10288"/>
                    <a:pt x="5085" y="10216"/>
                    <a:pt x="5002" y="10216"/>
                  </a:cubicBezTo>
                  <a:lnTo>
                    <a:pt x="382" y="10216"/>
                  </a:lnTo>
                  <a:cubicBezTo>
                    <a:pt x="358" y="10216"/>
                    <a:pt x="322" y="10181"/>
                    <a:pt x="322" y="10157"/>
                  </a:cubicBezTo>
                  <a:lnTo>
                    <a:pt x="322" y="7740"/>
                  </a:lnTo>
                  <a:cubicBezTo>
                    <a:pt x="322" y="7716"/>
                    <a:pt x="358" y="7680"/>
                    <a:pt x="382" y="7680"/>
                  </a:cubicBezTo>
                  <a:lnTo>
                    <a:pt x="10824" y="7680"/>
                  </a:lnTo>
                  <a:cubicBezTo>
                    <a:pt x="10847" y="7680"/>
                    <a:pt x="10883" y="7716"/>
                    <a:pt x="10883" y="7740"/>
                  </a:cubicBezTo>
                  <a:lnTo>
                    <a:pt x="10883" y="10157"/>
                  </a:lnTo>
                  <a:cubicBezTo>
                    <a:pt x="10883" y="10181"/>
                    <a:pt x="10847" y="10216"/>
                    <a:pt x="10824" y="10216"/>
                  </a:cubicBezTo>
                  <a:lnTo>
                    <a:pt x="5716" y="10216"/>
                  </a:lnTo>
                  <a:cubicBezTo>
                    <a:pt x="5621" y="10216"/>
                    <a:pt x="5549" y="10288"/>
                    <a:pt x="5549" y="10383"/>
                  </a:cubicBezTo>
                  <a:cubicBezTo>
                    <a:pt x="5549" y="10466"/>
                    <a:pt x="5621" y="10538"/>
                    <a:pt x="5716" y="10538"/>
                  </a:cubicBezTo>
                  <a:lnTo>
                    <a:pt x="10824" y="10538"/>
                  </a:lnTo>
                  <a:cubicBezTo>
                    <a:pt x="11026" y="10538"/>
                    <a:pt x="11205" y="10359"/>
                    <a:pt x="11205" y="10157"/>
                  </a:cubicBezTo>
                  <a:lnTo>
                    <a:pt x="11205" y="7740"/>
                  </a:lnTo>
                  <a:cubicBezTo>
                    <a:pt x="11205" y="7538"/>
                    <a:pt x="11026" y="7359"/>
                    <a:pt x="10824" y="7359"/>
                  </a:cubicBezTo>
                  <a:lnTo>
                    <a:pt x="10145" y="7359"/>
                  </a:lnTo>
                  <a:lnTo>
                    <a:pt x="10145" y="6871"/>
                  </a:lnTo>
                  <a:lnTo>
                    <a:pt x="10824" y="6871"/>
                  </a:lnTo>
                  <a:cubicBezTo>
                    <a:pt x="11026" y="6871"/>
                    <a:pt x="11205" y="6692"/>
                    <a:pt x="11205" y="6478"/>
                  </a:cubicBezTo>
                  <a:lnTo>
                    <a:pt x="11205" y="4073"/>
                  </a:lnTo>
                  <a:cubicBezTo>
                    <a:pt x="11205" y="3859"/>
                    <a:pt x="11026" y="3680"/>
                    <a:pt x="10824" y="3680"/>
                  </a:cubicBezTo>
                  <a:lnTo>
                    <a:pt x="10145" y="3680"/>
                  </a:lnTo>
                  <a:lnTo>
                    <a:pt x="10145" y="3192"/>
                  </a:lnTo>
                  <a:lnTo>
                    <a:pt x="10824" y="3192"/>
                  </a:lnTo>
                  <a:cubicBezTo>
                    <a:pt x="11026" y="3192"/>
                    <a:pt x="11205" y="3013"/>
                    <a:pt x="11205" y="2799"/>
                  </a:cubicBezTo>
                  <a:lnTo>
                    <a:pt x="11205" y="394"/>
                  </a:lnTo>
                  <a:cubicBezTo>
                    <a:pt x="11205" y="180"/>
                    <a:pt x="11026" y="1"/>
                    <a:pt x="10824" y="1"/>
                  </a:cubicBezTo>
                  <a:lnTo>
                    <a:pt x="9716" y="1"/>
                  </a:lnTo>
                  <a:cubicBezTo>
                    <a:pt x="9633" y="1"/>
                    <a:pt x="9550" y="72"/>
                    <a:pt x="9550" y="168"/>
                  </a:cubicBezTo>
                  <a:cubicBezTo>
                    <a:pt x="9550" y="251"/>
                    <a:pt x="9633" y="334"/>
                    <a:pt x="9716" y="334"/>
                  </a:cubicBezTo>
                  <a:lnTo>
                    <a:pt x="10824" y="334"/>
                  </a:lnTo>
                  <a:cubicBezTo>
                    <a:pt x="10847" y="334"/>
                    <a:pt x="10883" y="358"/>
                    <a:pt x="10883" y="394"/>
                  </a:cubicBezTo>
                  <a:lnTo>
                    <a:pt x="10883" y="2799"/>
                  </a:lnTo>
                  <a:cubicBezTo>
                    <a:pt x="10883" y="2835"/>
                    <a:pt x="10847" y="2858"/>
                    <a:pt x="10824" y="2858"/>
                  </a:cubicBezTo>
                  <a:lnTo>
                    <a:pt x="382" y="2858"/>
                  </a:lnTo>
                  <a:cubicBezTo>
                    <a:pt x="358" y="2858"/>
                    <a:pt x="322" y="2835"/>
                    <a:pt x="322" y="2799"/>
                  </a:cubicBezTo>
                  <a:lnTo>
                    <a:pt x="322" y="394"/>
                  </a:lnTo>
                  <a:cubicBezTo>
                    <a:pt x="322" y="358"/>
                    <a:pt x="358" y="334"/>
                    <a:pt x="382" y="334"/>
                  </a:cubicBezTo>
                  <a:lnTo>
                    <a:pt x="9062" y="334"/>
                  </a:lnTo>
                  <a:cubicBezTo>
                    <a:pt x="9157" y="334"/>
                    <a:pt x="9228" y="251"/>
                    <a:pt x="9228" y="168"/>
                  </a:cubicBezTo>
                  <a:cubicBezTo>
                    <a:pt x="9228" y="72"/>
                    <a:pt x="9157" y="1"/>
                    <a:pt x="90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4" name="Google Shape;13234;p68"/>
            <p:cNvSpPr/>
            <p:nvPr/>
          </p:nvSpPr>
          <p:spPr>
            <a:xfrm>
              <a:off x="1137046" y="2932825"/>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70"/>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5" name="Google Shape;13235;p68"/>
            <p:cNvSpPr/>
            <p:nvPr/>
          </p:nvSpPr>
          <p:spPr>
            <a:xfrm>
              <a:off x="1080579" y="2932825"/>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70"/>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6" name="Google Shape;13236;p68"/>
            <p:cNvSpPr/>
            <p:nvPr/>
          </p:nvSpPr>
          <p:spPr>
            <a:xfrm>
              <a:off x="879350" y="2949122"/>
              <a:ext cx="187988" cy="10631"/>
            </a:xfrm>
            <a:custGeom>
              <a:rect b="b" l="l" r="r" t="t"/>
              <a:pathLst>
                <a:path extrusionOk="0" h="334" w="5906">
                  <a:moveTo>
                    <a:pt x="167" y="1"/>
                  </a:moveTo>
                  <a:cubicBezTo>
                    <a:pt x="72" y="1"/>
                    <a:pt x="0" y="84"/>
                    <a:pt x="0" y="167"/>
                  </a:cubicBezTo>
                  <a:cubicBezTo>
                    <a:pt x="0" y="263"/>
                    <a:pt x="72" y="334"/>
                    <a:pt x="167" y="334"/>
                  </a:cubicBezTo>
                  <a:lnTo>
                    <a:pt x="5739" y="334"/>
                  </a:lnTo>
                  <a:cubicBezTo>
                    <a:pt x="5834" y="334"/>
                    <a:pt x="5906" y="263"/>
                    <a:pt x="5906" y="167"/>
                  </a:cubicBezTo>
                  <a:cubicBezTo>
                    <a:pt x="5906" y="84"/>
                    <a:pt x="5834" y="1"/>
                    <a:pt x="5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7" name="Google Shape;13237;p68"/>
            <p:cNvSpPr/>
            <p:nvPr/>
          </p:nvSpPr>
          <p:spPr>
            <a:xfrm>
              <a:off x="1137046" y="3050309"/>
              <a:ext cx="43607" cy="43607"/>
            </a:xfrm>
            <a:custGeom>
              <a:rect b="b" l="l" r="r" t="t"/>
              <a:pathLst>
                <a:path extrusionOk="0" h="1370" w="1370">
                  <a:moveTo>
                    <a:pt x="679" y="322"/>
                  </a:moveTo>
                  <a:cubicBezTo>
                    <a:pt x="882" y="322"/>
                    <a:pt x="1036" y="489"/>
                    <a:pt x="1036" y="679"/>
                  </a:cubicBezTo>
                  <a:cubicBezTo>
                    <a:pt x="1036" y="882"/>
                    <a:pt x="882" y="1036"/>
                    <a:pt x="679" y="1036"/>
                  </a:cubicBezTo>
                  <a:cubicBezTo>
                    <a:pt x="489" y="1036"/>
                    <a:pt x="322" y="882"/>
                    <a:pt x="322" y="679"/>
                  </a:cubicBezTo>
                  <a:cubicBezTo>
                    <a:pt x="322" y="489"/>
                    <a:pt x="489" y="322"/>
                    <a:pt x="679" y="322"/>
                  </a:cubicBezTo>
                  <a:close/>
                  <a:moveTo>
                    <a:pt x="679" y="1"/>
                  </a:moveTo>
                  <a:cubicBezTo>
                    <a:pt x="310" y="1"/>
                    <a:pt x="1" y="310"/>
                    <a:pt x="1" y="679"/>
                  </a:cubicBezTo>
                  <a:cubicBezTo>
                    <a:pt x="1" y="1060"/>
                    <a:pt x="310" y="1370"/>
                    <a:pt x="679" y="1370"/>
                  </a:cubicBezTo>
                  <a:cubicBezTo>
                    <a:pt x="1060" y="1370"/>
                    <a:pt x="1370" y="1060"/>
                    <a:pt x="1370" y="679"/>
                  </a:cubicBezTo>
                  <a:cubicBezTo>
                    <a:pt x="1370" y="310"/>
                    <a:pt x="1060"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8" name="Google Shape;13238;p68"/>
            <p:cNvSpPr/>
            <p:nvPr/>
          </p:nvSpPr>
          <p:spPr>
            <a:xfrm>
              <a:off x="1080579" y="3050309"/>
              <a:ext cx="43607" cy="43607"/>
            </a:xfrm>
            <a:custGeom>
              <a:rect b="b" l="l" r="r" t="t"/>
              <a:pathLst>
                <a:path extrusionOk="0" h="1370" w="1370">
                  <a:moveTo>
                    <a:pt x="691" y="322"/>
                  </a:moveTo>
                  <a:cubicBezTo>
                    <a:pt x="882" y="322"/>
                    <a:pt x="1048" y="489"/>
                    <a:pt x="1048" y="679"/>
                  </a:cubicBezTo>
                  <a:cubicBezTo>
                    <a:pt x="1048" y="882"/>
                    <a:pt x="882" y="1036"/>
                    <a:pt x="691" y="1036"/>
                  </a:cubicBezTo>
                  <a:cubicBezTo>
                    <a:pt x="489" y="1036"/>
                    <a:pt x="334" y="882"/>
                    <a:pt x="334" y="679"/>
                  </a:cubicBezTo>
                  <a:cubicBezTo>
                    <a:pt x="334" y="489"/>
                    <a:pt x="489" y="322"/>
                    <a:pt x="691" y="322"/>
                  </a:cubicBezTo>
                  <a:close/>
                  <a:moveTo>
                    <a:pt x="691" y="1"/>
                  </a:moveTo>
                  <a:cubicBezTo>
                    <a:pt x="310" y="1"/>
                    <a:pt x="1" y="310"/>
                    <a:pt x="1" y="679"/>
                  </a:cubicBezTo>
                  <a:cubicBezTo>
                    <a:pt x="1" y="1060"/>
                    <a:pt x="310" y="1370"/>
                    <a:pt x="691" y="1370"/>
                  </a:cubicBezTo>
                  <a:cubicBezTo>
                    <a:pt x="1060" y="1370"/>
                    <a:pt x="1370" y="1060"/>
                    <a:pt x="1370" y="679"/>
                  </a:cubicBezTo>
                  <a:cubicBezTo>
                    <a:pt x="1370"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39" name="Google Shape;13239;p68"/>
            <p:cNvSpPr/>
            <p:nvPr/>
          </p:nvSpPr>
          <p:spPr>
            <a:xfrm>
              <a:off x="879350" y="3066988"/>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72"/>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0" name="Google Shape;13240;p68"/>
            <p:cNvSpPr/>
            <p:nvPr/>
          </p:nvSpPr>
          <p:spPr>
            <a:xfrm>
              <a:off x="1137046" y="3167794"/>
              <a:ext cx="43607" cy="43607"/>
            </a:xfrm>
            <a:custGeom>
              <a:rect b="b" l="l" r="r" t="t"/>
              <a:pathLst>
                <a:path extrusionOk="0" h="1370" w="1370">
                  <a:moveTo>
                    <a:pt x="679" y="310"/>
                  </a:moveTo>
                  <a:cubicBezTo>
                    <a:pt x="882" y="310"/>
                    <a:pt x="1036" y="477"/>
                    <a:pt x="1036" y="667"/>
                  </a:cubicBezTo>
                  <a:cubicBezTo>
                    <a:pt x="1036" y="870"/>
                    <a:pt x="882" y="1024"/>
                    <a:pt x="679" y="1024"/>
                  </a:cubicBezTo>
                  <a:cubicBezTo>
                    <a:pt x="489" y="1024"/>
                    <a:pt x="322" y="858"/>
                    <a:pt x="322" y="667"/>
                  </a:cubicBezTo>
                  <a:cubicBezTo>
                    <a:pt x="322" y="477"/>
                    <a:pt x="489" y="310"/>
                    <a:pt x="679" y="310"/>
                  </a:cubicBezTo>
                  <a:close/>
                  <a:moveTo>
                    <a:pt x="679" y="0"/>
                  </a:moveTo>
                  <a:cubicBezTo>
                    <a:pt x="310" y="0"/>
                    <a:pt x="1" y="310"/>
                    <a:pt x="1" y="679"/>
                  </a:cubicBezTo>
                  <a:cubicBezTo>
                    <a:pt x="1" y="1060"/>
                    <a:pt x="310" y="1370"/>
                    <a:pt x="679" y="1370"/>
                  </a:cubicBezTo>
                  <a:cubicBezTo>
                    <a:pt x="1060" y="1370"/>
                    <a:pt x="1370" y="1060"/>
                    <a:pt x="1370" y="679"/>
                  </a:cubicBezTo>
                  <a:cubicBezTo>
                    <a:pt x="1370" y="298"/>
                    <a:pt x="1060"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1" name="Google Shape;13241;p68"/>
            <p:cNvSpPr/>
            <p:nvPr/>
          </p:nvSpPr>
          <p:spPr>
            <a:xfrm>
              <a:off x="1080579" y="3167794"/>
              <a:ext cx="43607" cy="43607"/>
            </a:xfrm>
            <a:custGeom>
              <a:rect b="b" l="l" r="r" t="t"/>
              <a:pathLst>
                <a:path extrusionOk="0" h="1370" w="1370">
                  <a:moveTo>
                    <a:pt x="691" y="310"/>
                  </a:moveTo>
                  <a:cubicBezTo>
                    <a:pt x="882" y="310"/>
                    <a:pt x="1048" y="477"/>
                    <a:pt x="1048" y="667"/>
                  </a:cubicBezTo>
                  <a:cubicBezTo>
                    <a:pt x="1048" y="870"/>
                    <a:pt x="882" y="1024"/>
                    <a:pt x="691" y="1024"/>
                  </a:cubicBezTo>
                  <a:cubicBezTo>
                    <a:pt x="489" y="1024"/>
                    <a:pt x="334" y="858"/>
                    <a:pt x="334" y="667"/>
                  </a:cubicBezTo>
                  <a:cubicBezTo>
                    <a:pt x="334" y="477"/>
                    <a:pt x="489" y="310"/>
                    <a:pt x="691" y="310"/>
                  </a:cubicBezTo>
                  <a:close/>
                  <a:moveTo>
                    <a:pt x="691" y="0"/>
                  </a:moveTo>
                  <a:cubicBezTo>
                    <a:pt x="310" y="0"/>
                    <a:pt x="1" y="310"/>
                    <a:pt x="1" y="679"/>
                  </a:cubicBezTo>
                  <a:cubicBezTo>
                    <a:pt x="1" y="1060"/>
                    <a:pt x="310" y="1370"/>
                    <a:pt x="691" y="1370"/>
                  </a:cubicBezTo>
                  <a:cubicBezTo>
                    <a:pt x="1060" y="1370"/>
                    <a:pt x="1370" y="1060"/>
                    <a:pt x="1370" y="679"/>
                  </a:cubicBezTo>
                  <a:cubicBezTo>
                    <a:pt x="1370" y="298"/>
                    <a:pt x="1072"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2" name="Google Shape;13242;p68"/>
            <p:cNvSpPr/>
            <p:nvPr/>
          </p:nvSpPr>
          <p:spPr>
            <a:xfrm>
              <a:off x="879350" y="3184473"/>
              <a:ext cx="187988" cy="10249"/>
            </a:xfrm>
            <a:custGeom>
              <a:rect b="b" l="l" r="r" t="t"/>
              <a:pathLst>
                <a:path extrusionOk="0" h="322" w="5906">
                  <a:moveTo>
                    <a:pt x="167" y="0"/>
                  </a:moveTo>
                  <a:cubicBezTo>
                    <a:pt x="72" y="0"/>
                    <a:pt x="0" y="72"/>
                    <a:pt x="0" y="155"/>
                  </a:cubicBezTo>
                  <a:cubicBezTo>
                    <a:pt x="0" y="250"/>
                    <a:pt x="72" y="322"/>
                    <a:pt x="167" y="322"/>
                  </a:cubicBezTo>
                  <a:lnTo>
                    <a:pt x="5739" y="322"/>
                  </a:lnTo>
                  <a:cubicBezTo>
                    <a:pt x="5834" y="322"/>
                    <a:pt x="5906" y="250"/>
                    <a:pt x="5906" y="155"/>
                  </a:cubicBezTo>
                  <a:cubicBezTo>
                    <a:pt x="5906" y="48"/>
                    <a:pt x="5834" y="0"/>
                    <a:pt x="5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3" name="Google Shape;13243;p68"/>
            <p:cNvSpPr/>
            <p:nvPr/>
          </p:nvSpPr>
          <p:spPr>
            <a:xfrm>
              <a:off x="879350" y="3083285"/>
              <a:ext cx="25432" cy="10631"/>
            </a:xfrm>
            <a:custGeom>
              <a:rect b="b" l="l" r="r" t="t"/>
              <a:pathLst>
                <a:path extrusionOk="0" h="334" w="799">
                  <a:moveTo>
                    <a:pt x="167" y="0"/>
                  </a:moveTo>
                  <a:cubicBezTo>
                    <a:pt x="72" y="0"/>
                    <a:pt x="0" y="84"/>
                    <a:pt x="0" y="167"/>
                  </a:cubicBezTo>
                  <a:cubicBezTo>
                    <a:pt x="0" y="262"/>
                    <a:pt x="72" y="334"/>
                    <a:pt x="167" y="334"/>
                  </a:cubicBezTo>
                  <a:lnTo>
                    <a:pt x="643" y="334"/>
                  </a:lnTo>
                  <a:cubicBezTo>
                    <a:pt x="727" y="334"/>
                    <a:pt x="798" y="262"/>
                    <a:pt x="798" y="167"/>
                  </a:cubicBezTo>
                  <a:cubicBezTo>
                    <a:pt x="798" y="84"/>
                    <a:pt x="727"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44" name="Google Shape;13244;p68"/>
          <p:cNvGrpSpPr/>
          <p:nvPr/>
        </p:nvGrpSpPr>
        <p:grpSpPr>
          <a:xfrm>
            <a:off x="4210933" y="2926777"/>
            <a:ext cx="280072" cy="275520"/>
            <a:chOff x="4210933" y="2926777"/>
            <a:chExt cx="280072" cy="275520"/>
          </a:xfrm>
        </p:grpSpPr>
        <p:sp>
          <p:nvSpPr>
            <p:cNvPr id="13245" name="Google Shape;13245;p68"/>
            <p:cNvSpPr/>
            <p:nvPr/>
          </p:nvSpPr>
          <p:spPr>
            <a:xfrm>
              <a:off x="4490623" y="2970352"/>
              <a:ext cx="32" cy="414"/>
            </a:xfrm>
            <a:custGeom>
              <a:rect b="b" l="l" r="r" t="t"/>
              <a:pathLst>
                <a:path extrusionOk="0" h="13" w="1">
                  <a:moveTo>
                    <a:pt x="0" y="0"/>
                  </a:moveTo>
                  <a:cubicBezTo>
                    <a:pt x="0" y="12"/>
                    <a:pt x="0" y="0"/>
                    <a:pt x="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6" name="Google Shape;13246;p68"/>
            <p:cNvSpPr/>
            <p:nvPr/>
          </p:nvSpPr>
          <p:spPr>
            <a:xfrm>
              <a:off x="4489859" y="2969589"/>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7" name="Google Shape;13247;p68"/>
            <p:cNvSpPr/>
            <p:nvPr/>
          </p:nvSpPr>
          <p:spPr>
            <a:xfrm>
              <a:off x="4210933" y="2944952"/>
              <a:ext cx="280072" cy="257346"/>
            </a:xfrm>
            <a:custGeom>
              <a:rect b="b" l="l" r="r" t="t"/>
              <a:pathLst>
                <a:path extrusionOk="0" h="8085" w="8799">
                  <a:moveTo>
                    <a:pt x="7549" y="620"/>
                  </a:moveTo>
                  <a:lnTo>
                    <a:pt x="6596" y="6382"/>
                  </a:lnTo>
                  <a:lnTo>
                    <a:pt x="6596" y="620"/>
                  </a:lnTo>
                  <a:close/>
                  <a:moveTo>
                    <a:pt x="4965" y="1"/>
                  </a:moveTo>
                  <a:cubicBezTo>
                    <a:pt x="4894" y="1"/>
                    <a:pt x="4834" y="60"/>
                    <a:pt x="4834" y="143"/>
                  </a:cubicBezTo>
                  <a:cubicBezTo>
                    <a:pt x="4834" y="215"/>
                    <a:pt x="4894" y="274"/>
                    <a:pt x="4965" y="274"/>
                  </a:cubicBezTo>
                  <a:lnTo>
                    <a:pt x="6322" y="274"/>
                  </a:lnTo>
                  <a:lnTo>
                    <a:pt x="6322" y="7835"/>
                  </a:lnTo>
                  <a:lnTo>
                    <a:pt x="262" y="7835"/>
                  </a:lnTo>
                  <a:lnTo>
                    <a:pt x="262" y="7192"/>
                  </a:lnTo>
                  <a:cubicBezTo>
                    <a:pt x="262" y="7121"/>
                    <a:pt x="203" y="7061"/>
                    <a:pt x="131" y="7061"/>
                  </a:cubicBezTo>
                  <a:cubicBezTo>
                    <a:pt x="60" y="7061"/>
                    <a:pt x="0" y="7121"/>
                    <a:pt x="0" y="7192"/>
                  </a:cubicBezTo>
                  <a:lnTo>
                    <a:pt x="0" y="7954"/>
                  </a:lnTo>
                  <a:cubicBezTo>
                    <a:pt x="0" y="8025"/>
                    <a:pt x="60" y="8085"/>
                    <a:pt x="131" y="8085"/>
                  </a:cubicBezTo>
                  <a:lnTo>
                    <a:pt x="6465" y="8085"/>
                  </a:lnTo>
                  <a:cubicBezTo>
                    <a:pt x="6525" y="8085"/>
                    <a:pt x="6561" y="8037"/>
                    <a:pt x="6584" y="8002"/>
                  </a:cubicBezTo>
                  <a:lnTo>
                    <a:pt x="7906" y="3715"/>
                  </a:lnTo>
                  <a:cubicBezTo>
                    <a:pt x="7918" y="3632"/>
                    <a:pt x="7882" y="3572"/>
                    <a:pt x="7811" y="3549"/>
                  </a:cubicBezTo>
                  <a:cubicBezTo>
                    <a:pt x="7799" y="3547"/>
                    <a:pt x="7788" y="3546"/>
                    <a:pt x="7777" y="3546"/>
                  </a:cubicBezTo>
                  <a:cubicBezTo>
                    <a:pt x="7721" y="3546"/>
                    <a:pt x="7674" y="3572"/>
                    <a:pt x="7644" y="3632"/>
                  </a:cubicBezTo>
                  <a:lnTo>
                    <a:pt x="6870" y="6132"/>
                  </a:lnTo>
                  <a:lnTo>
                    <a:pt x="7727" y="989"/>
                  </a:lnTo>
                  <a:lnTo>
                    <a:pt x="8466" y="989"/>
                  </a:lnTo>
                  <a:lnTo>
                    <a:pt x="7799" y="3144"/>
                  </a:lnTo>
                  <a:cubicBezTo>
                    <a:pt x="7787" y="3215"/>
                    <a:pt x="7811" y="3275"/>
                    <a:pt x="7882" y="3311"/>
                  </a:cubicBezTo>
                  <a:lnTo>
                    <a:pt x="7930" y="3311"/>
                  </a:lnTo>
                  <a:cubicBezTo>
                    <a:pt x="7989" y="3311"/>
                    <a:pt x="8037" y="3275"/>
                    <a:pt x="8049" y="3215"/>
                  </a:cubicBezTo>
                  <a:lnTo>
                    <a:pt x="8763" y="894"/>
                  </a:lnTo>
                  <a:cubicBezTo>
                    <a:pt x="8799" y="870"/>
                    <a:pt x="8799" y="822"/>
                    <a:pt x="8763" y="798"/>
                  </a:cubicBezTo>
                  <a:cubicBezTo>
                    <a:pt x="8739" y="763"/>
                    <a:pt x="8704" y="739"/>
                    <a:pt x="8668" y="739"/>
                  </a:cubicBezTo>
                  <a:lnTo>
                    <a:pt x="7787" y="739"/>
                  </a:lnTo>
                  <a:lnTo>
                    <a:pt x="7835" y="501"/>
                  </a:lnTo>
                  <a:cubicBezTo>
                    <a:pt x="7835" y="453"/>
                    <a:pt x="7835" y="417"/>
                    <a:pt x="7799" y="394"/>
                  </a:cubicBezTo>
                  <a:cubicBezTo>
                    <a:pt x="7763" y="358"/>
                    <a:pt x="7739" y="346"/>
                    <a:pt x="7692" y="346"/>
                  </a:cubicBezTo>
                  <a:lnTo>
                    <a:pt x="6596" y="346"/>
                  </a:lnTo>
                  <a:lnTo>
                    <a:pt x="6596" y="143"/>
                  </a:lnTo>
                  <a:cubicBezTo>
                    <a:pt x="6596" y="60"/>
                    <a:pt x="6537" y="1"/>
                    <a:pt x="6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8" name="Google Shape;13248;p68"/>
            <p:cNvSpPr/>
            <p:nvPr/>
          </p:nvSpPr>
          <p:spPr>
            <a:xfrm>
              <a:off x="4212047" y="2926777"/>
              <a:ext cx="144826" cy="234619"/>
            </a:xfrm>
            <a:custGeom>
              <a:rect b="b" l="l" r="r" t="t"/>
              <a:pathLst>
                <a:path extrusionOk="0" h="7371" w="4550">
                  <a:moveTo>
                    <a:pt x="132" y="0"/>
                  </a:moveTo>
                  <a:cubicBezTo>
                    <a:pt x="60" y="0"/>
                    <a:pt x="1" y="60"/>
                    <a:pt x="1" y="131"/>
                  </a:cubicBezTo>
                  <a:lnTo>
                    <a:pt x="1" y="7239"/>
                  </a:lnTo>
                  <a:cubicBezTo>
                    <a:pt x="1" y="7311"/>
                    <a:pt x="60" y="7370"/>
                    <a:pt x="132" y="7370"/>
                  </a:cubicBezTo>
                  <a:cubicBezTo>
                    <a:pt x="203" y="7370"/>
                    <a:pt x="263" y="7311"/>
                    <a:pt x="263" y="7239"/>
                  </a:cubicBezTo>
                  <a:lnTo>
                    <a:pt x="263" y="262"/>
                  </a:lnTo>
                  <a:lnTo>
                    <a:pt x="1763" y="262"/>
                  </a:lnTo>
                  <a:lnTo>
                    <a:pt x="2299" y="810"/>
                  </a:lnTo>
                  <a:cubicBezTo>
                    <a:pt x="2335" y="845"/>
                    <a:pt x="2358" y="857"/>
                    <a:pt x="2394" y="857"/>
                  </a:cubicBezTo>
                  <a:lnTo>
                    <a:pt x="4418" y="857"/>
                  </a:lnTo>
                  <a:cubicBezTo>
                    <a:pt x="4490" y="857"/>
                    <a:pt x="4549" y="798"/>
                    <a:pt x="4549" y="726"/>
                  </a:cubicBezTo>
                  <a:cubicBezTo>
                    <a:pt x="4537" y="655"/>
                    <a:pt x="4478" y="595"/>
                    <a:pt x="4418" y="595"/>
                  </a:cubicBezTo>
                  <a:lnTo>
                    <a:pt x="2454" y="595"/>
                  </a:lnTo>
                  <a:lnTo>
                    <a:pt x="1918" y="36"/>
                  </a:lnTo>
                  <a:cubicBezTo>
                    <a:pt x="1882" y="12"/>
                    <a:pt x="1858" y="0"/>
                    <a:pt x="182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49" name="Google Shape;13249;p68"/>
            <p:cNvSpPr/>
            <p:nvPr/>
          </p:nvSpPr>
          <p:spPr>
            <a:xfrm>
              <a:off x="4246550" y="2996103"/>
              <a:ext cx="28074" cy="28106"/>
            </a:xfrm>
            <a:custGeom>
              <a:rect b="b" l="l" r="r" t="t"/>
              <a:pathLst>
                <a:path extrusionOk="0" h="883" w="882">
                  <a:moveTo>
                    <a:pt x="620" y="263"/>
                  </a:moveTo>
                  <a:lnTo>
                    <a:pt x="620" y="608"/>
                  </a:lnTo>
                  <a:lnTo>
                    <a:pt x="262" y="608"/>
                  </a:lnTo>
                  <a:lnTo>
                    <a:pt x="262" y="263"/>
                  </a:lnTo>
                  <a:close/>
                  <a:moveTo>
                    <a:pt x="131" y="1"/>
                  </a:moveTo>
                  <a:cubicBezTo>
                    <a:pt x="60" y="1"/>
                    <a:pt x="0" y="60"/>
                    <a:pt x="0" y="144"/>
                  </a:cubicBezTo>
                  <a:lnTo>
                    <a:pt x="0" y="751"/>
                  </a:lnTo>
                  <a:cubicBezTo>
                    <a:pt x="0" y="822"/>
                    <a:pt x="60" y="882"/>
                    <a:pt x="131" y="882"/>
                  </a:cubicBezTo>
                  <a:lnTo>
                    <a:pt x="739" y="882"/>
                  </a:lnTo>
                  <a:cubicBezTo>
                    <a:pt x="822" y="882"/>
                    <a:pt x="881" y="822"/>
                    <a:pt x="881" y="751"/>
                  </a:cubicBezTo>
                  <a:lnTo>
                    <a:pt x="881" y="144"/>
                  </a:lnTo>
                  <a:cubicBezTo>
                    <a:pt x="881" y="60"/>
                    <a:pt x="822"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0" name="Google Shape;13250;p68"/>
            <p:cNvSpPr/>
            <p:nvPr/>
          </p:nvSpPr>
          <p:spPr>
            <a:xfrm>
              <a:off x="4285956" y="3015456"/>
              <a:ext cx="97814" cy="8753"/>
            </a:xfrm>
            <a:custGeom>
              <a:rect b="b" l="l" r="r" t="t"/>
              <a:pathLst>
                <a:path extrusionOk="0" h="275" w="3073">
                  <a:moveTo>
                    <a:pt x="132" y="0"/>
                  </a:moveTo>
                  <a:cubicBezTo>
                    <a:pt x="60" y="0"/>
                    <a:pt x="1" y="60"/>
                    <a:pt x="1" y="143"/>
                  </a:cubicBezTo>
                  <a:cubicBezTo>
                    <a:pt x="1" y="214"/>
                    <a:pt x="60" y="274"/>
                    <a:pt x="132" y="274"/>
                  </a:cubicBezTo>
                  <a:lnTo>
                    <a:pt x="2942" y="274"/>
                  </a:lnTo>
                  <a:cubicBezTo>
                    <a:pt x="3013" y="274"/>
                    <a:pt x="3072" y="214"/>
                    <a:pt x="3072" y="143"/>
                  </a:cubicBezTo>
                  <a:cubicBezTo>
                    <a:pt x="3072" y="72"/>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1" name="Google Shape;13251;p68"/>
            <p:cNvSpPr/>
            <p:nvPr/>
          </p:nvSpPr>
          <p:spPr>
            <a:xfrm>
              <a:off x="4285956" y="3001800"/>
              <a:ext cx="30366" cy="8753"/>
            </a:xfrm>
            <a:custGeom>
              <a:rect b="b" l="l" r="r" t="t"/>
              <a:pathLst>
                <a:path extrusionOk="0" h="275" w="954">
                  <a:moveTo>
                    <a:pt x="132" y="1"/>
                  </a:moveTo>
                  <a:cubicBezTo>
                    <a:pt x="60" y="1"/>
                    <a:pt x="1" y="60"/>
                    <a:pt x="1" y="132"/>
                  </a:cubicBezTo>
                  <a:cubicBezTo>
                    <a:pt x="1" y="215"/>
                    <a:pt x="60" y="274"/>
                    <a:pt x="132" y="274"/>
                  </a:cubicBezTo>
                  <a:lnTo>
                    <a:pt x="810" y="274"/>
                  </a:lnTo>
                  <a:cubicBezTo>
                    <a:pt x="894" y="274"/>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2" name="Google Shape;13252;p68"/>
            <p:cNvSpPr/>
            <p:nvPr/>
          </p:nvSpPr>
          <p:spPr>
            <a:xfrm>
              <a:off x="4246550" y="3060177"/>
              <a:ext cx="28074" cy="28074"/>
            </a:xfrm>
            <a:custGeom>
              <a:rect b="b" l="l" r="r" t="t"/>
              <a:pathLst>
                <a:path extrusionOk="0" h="882" w="882">
                  <a:moveTo>
                    <a:pt x="620" y="274"/>
                  </a:moveTo>
                  <a:lnTo>
                    <a:pt x="620" y="631"/>
                  </a:lnTo>
                  <a:lnTo>
                    <a:pt x="262" y="631"/>
                  </a:lnTo>
                  <a:lnTo>
                    <a:pt x="262" y="274"/>
                  </a:lnTo>
                  <a:close/>
                  <a:moveTo>
                    <a:pt x="131" y="0"/>
                  </a:moveTo>
                  <a:cubicBezTo>
                    <a:pt x="60" y="0"/>
                    <a:pt x="0" y="60"/>
                    <a:pt x="0" y="131"/>
                  </a:cubicBezTo>
                  <a:lnTo>
                    <a:pt x="0" y="750"/>
                  </a:lnTo>
                  <a:cubicBezTo>
                    <a:pt x="0" y="822"/>
                    <a:pt x="60" y="881"/>
                    <a:pt x="131" y="881"/>
                  </a:cubicBezTo>
                  <a:lnTo>
                    <a:pt x="739" y="881"/>
                  </a:lnTo>
                  <a:cubicBezTo>
                    <a:pt x="822" y="881"/>
                    <a:pt x="881" y="822"/>
                    <a:pt x="881" y="750"/>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3" name="Google Shape;13253;p68"/>
            <p:cNvSpPr/>
            <p:nvPr/>
          </p:nvSpPr>
          <p:spPr>
            <a:xfrm>
              <a:off x="4285956" y="3080261"/>
              <a:ext cx="97814" cy="8371"/>
            </a:xfrm>
            <a:custGeom>
              <a:rect b="b" l="l" r="r" t="t"/>
              <a:pathLst>
                <a:path extrusionOk="0" h="263" w="3073">
                  <a:moveTo>
                    <a:pt x="132" y="0"/>
                  </a:moveTo>
                  <a:cubicBezTo>
                    <a:pt x="60" y="0"/>
                    <a:pt x="1" y="48"/>
                    <a:pt x="1" y="131"/>
                  </a:cubicBezTo>
                  <a:cubicBezTo>
                    <a:pt x="1" y="203"/>
                    <a:pt x="60" y="262"/>
                    <a:pt x="132" y="262"/>
                  </a:cubicBezTo>
                  <a:lnTo>
                    <a:pt x="2942" y="262"/>
                  </a:lnTo>
                  <a:cubicBezTo>
                    <a:pt x="3013" y="262"/>
                    <a:pt x="3072" y="203"/>
                    <a:pt x="3072" y="131"/>
                  </a:cubicBezTo>
                  <a:cubicBezTo>
                    <a:pt x="3072" y="48"/>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4" name="Google Shape;13254;p68"/>
            <p:cNvSpPr/>
            <p:nvPr/>
          </p:nvSpPr>
          <p:spPr>
            <a:xfrm>
              <a:off x="4285956" y="3066224"/>
              <a:ext cx="30366" cy="8753"/>
            </a:xfrm>
            <a:custGeom>
              <a:rect b="b" l="l" r="r" t="t"/>
              <a:pathLst>
                <a:path extrusionOk="0" h="275" w="954">
                  <a:moveTo>
                    <a:pt x="132" y="1"/>
                  </a:moveTo>
                  <a:cubicBezTo>
                    <a:pt x="60" y="1"/>
                    <a:pt x="1" y="60"/>
                    <a:pt x="1" y="143"/>
                  </a:cubicBezTo>
                  <a:cubicBezTo>
                    <a:pt x="1" y="215"/>
                    <a:pt x="60" y="274"/>
                    <a:pt x="132" y="274"/>
                  </a:cubicBezTo>
                  <a:lnTo>
                    <a:pt x="810" y="274"/>
                  </a:lnTo>
                  <a:cubicBezTo>
                    <a:pt x="894" y="274"/>
                    <a:pt x="953" y="215"/>
                    <a:pt x="953" y="143"/>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5" name="Google Shape;13255;p68"/>
            <p:cNvSpPr/>
            <p:nvPr/>
          </p:nvSpPr>
          <p:spPr>
            <a:xfrm>
              <a:off x="4246550" y="3124601"/>
              <a:ext cx="28074" cy="28074"/>
            </a:xfrm>
            <a:custGeom>
              <a:rect b="b" l="l" r="r" t="t"/>
              <a:pathLst>
                <a:path extrusionOk="0" h="882" w="882">
                  <a:moveTo>
                    <a:pt x="620" y="250"/>
                  </a:moveTo>
                  <a:lnTo>
                    <a:pt x="620" y="607"/>
                  </a:lnTo>
                  <a:lnTo>
                    <a:pt x="262" y="607"/>
                  </a:lnTo>
                  <a:lnTo>
                    <a:pt x="262" y="250"/>
                  </a:lnTo>
                  <a:close/>
                  <a:moveTo>
                    <a:pt x="131" y="0"/>
                  </a:moveTo>
                  <a:cubicBezTo>
                    <a:pt x="60" y="0"/>
                    <a:pt x="0" y="60"/>
                    <a:pt x="0" y="131"/>
                  </a:cubicBezTo>
                  <a:lnTo>
                    <a:pt x="0" y="738"/>
                  </a:lnTo>
                  <a:cubicBezTo>
                    <a:pt x="0" y="822"/>
                    <a:pt x="60" y="881"/>
                    <a:pt x="131" y="881"/>
                  </a:cubicBezTo>
                  <a:lnTo>
                    <a:pt x="739" y="881"/>
                  </a:lnTo>
                  <a:cubicBezTo>
                    <a:pt x="822" y="881"/>
                    <a:pt x="881" y="822"/>
                    <a:pt x="881" y="738"/>
                  </a:cubicBezTo>
                  <a:lnTo>
                    <a:pt x="881" y="131"/>
                  </a:lnTo>
                  <a:cubicBezTo>
                    <a:pt x="881" y="60"/>
                    <a:pt x="822"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6" name="Google Shape;13256;p68"/>
            <p:cNvSpPr/>
            <p:nvPr/>
          </p:nvSpPr>
          <p:spPr>
            <a:xfrm>
              <a:off x="4285956" y="3143921"/>
              <a:ext cx="97814" cy="8753"/>
            </a:xfrm>
            <a:custGeom>
              <a:rect b="b" l="l" r="r" t="t"/>
              <a:pathLst>
                <a:path extrusionOk="0" h="275" w="3073">
                  <a:moveTo>
                    <a:pt x="132" y="0"/>
                  </a:moveTo>
                  <a:cubicBezTo>
                    <a:pt x="60" y="0"/>
                    <a:pt x="1" y="60"/>
                    <a:pt x="1" y="131"/>
                  </a:cubicBezTo>
                  <a:cubicBezTo>
                    <a:pt x="1" y="215"/>
                    <a:pt x="60" y="274"/>
                    <a:pt x="132" y="274"/>
                  </a:cubicBezTo>
                  <a:lnTo>
                    <a:pt x="2942" y="274"/>
                  </a:lnTo>
                  <a:cubicBezTo>
                    <a:pt x="3013" y="274"/>
                    <a:pt x="3072" y="215"/>
                    <a:pt x="3072" y="131"/>
                  </a:cubicBezTo>
                  <a:cubicBezTo>
                    <a:pt x="3072" y="60"/>
                    <a:pt x="3013" y="0"/>
                    <a:pt x="29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57" name="Google Shape;13257;p68"/>
            <p:cNvSpPr/>
            <p:nvPr/>
          </p:nvSpPr>
          <p:spPr>
            <a:xfrm>
              <a:off x="4285956" y="3130266"/>
              <a:ext cx="30366" cy="8371"/>
            </a:xfrm>
            <a:custGeom>
              <a:rect b="b" l="l" r="r" t="t"/>
              <a:pathLst>
                <a:path extrusionOk="0" h="263" w="954">
                  <a:moveTo>
                    <a:pt x="132" y="1"/>
                  </a:moveTo>
                  <a:cubicBezTo>
                    <a:pt x="60" y="1"/>
                    <a:pt x="1" y="60"/>
                    <a:pt x="1" y="132"/>
                  </a:cubicBezTo>
                  <a:cubicBezTo>
                    <a:pt x="1" y="215"/>
                    <a:pt x="60" y="263"/>
                    <a:pt x="132" y="263"/>
                  </a:cubicBezTo>
                  <a:lnTo>
                    <a:pt x="810" y="263"/>
                  </a:lnTo>
                  <a:cubicBezTo>
                    <a:pt x="894" y="263"/>
                    <a:pt x="953" y="215"/>
                    <a:pt x="953" y="132"/>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58" name="Google Shape;13258;p68"/>
          <p:cNvGrpSpPr/>
          <p:nvPr/>
        </p:nvGrpSpPr>
        <p:grpSpPr>
          <a:xfrm>
            <a:off x="4667216" y="2915382"/>
            <a:ext cx="320273" cy="318395"/>
            <a:chOff x="4667216" y="2915382"/>
            <a:chExt cx="320273" cy="318395"/>
          </a:xfrm>
        </p:grpSpPr>
        <p:sp>
          <p:nvSpPr>
            <p:cNvPr id="13259" name="Google Shape;13259;p68"/>
            <p:cNvSpPr/>
            <p:nvPr/>
          </p:nvSpPr>
          <p:spPr>
            <a:xfrm>
              <a:off x="4686154" y="2938140"/>
              <a:ext cx="166789" cy="163734"/>
            </a:xfrm>
            <a:custGeom>
              <a:rect b="b" l="l" r="r" t="t"/>
              <a:pathLst>
                <a:path extrusionOk="0" h="5144" w="5240">
                  <a:moveTo>
                    <a:pt x="2668" y="0"/>
                  </a:moveTo>
                  <a:cubicBezTo>
                    <a:pt x="2013" y="0"/>
                    <a:pt x="1358" y="250"/>
                    <a:pt x="858" y="750"/>
                  </a:cubicBezTo>
                  <a:cubicBezTo>
                    <a:pt x="620" y="989"/>
                    <a:pt x="429" y="1286"/>
                    <a:pt x="298" y="1608"/>
                  </a:cubicBezTo>
                  <a:cubicBezTo>
                    <a:pt x="263" y="1679"/>
                    <a:pt x="298" y="1762"/>
                    <a:pt x="370" y="1798"/>
                  </a:cubicBezTo>
                  <a:cubicBezTo>
                    <a:pt x="388" y="1804"/>
                    <a:pt x="407" y="1807"/>
                    <a:pt x="426" y="1807"/>
                  </a:cubicBezTo>
                  <a:cubicBezTo>
                    <a:pt x="484" y="1807"/>
                    <a:pt x="542" y="1780"/>
                    <a:pt x="560" y="1727"/>
                  </a:cubicBezTo>
                  <a:cubicBezTo>
                    <a:pt x="679" y="1441"/>
                    <a:pt x="846" y="1191"/>
                    <a:pt x="1060" y="977"/>
                  </a:cubicBezTo>
                  <a:cubicBezTo>
                    <a:pt x="1495" y="536"/>
                    <a:pt x="2075" y="316"/>
                    <a:pt x="2656" y="316"/>
                  </a:cubicBezTo>
                  <a:cubicBezTo>
                    <a:pt x="3236" y="316"/>
                    <a:pt x="3817" y="536"/>
                    <a:pt x="4251" y="977"/>
                  </a:cubicBezTo>
                  <a:cubicBezTo>
                    <a:pt x="4692" y="1405"/>
                    <a:pt x="4930" y="1977"/>
                    <a:pt x="4930" y="2584"/>
                  </a:cubicBezTo>
                  <a:cubicBezTo>
                    <a:pt x="4930" y="3191"/>
                    <a:pt x="4692" y="3763"/>
                    <a:pt x="4251" y="4191"/>
                  </a:cubicBezTo>
                  <a:cubicBezTo>
                    <a:pt x="3823" y="4620"/>
                    <a:pt x="3263" y="4858"/>
                    <a:pt x="2644" y="4858"/>
                  </a:cubicBezTo>
                  <a:cubicBezTo>
                    <a:pt x="2037" y="4858"/>
                    <a:pt x="1477" y="4620"/>
                    <a:pt x="1037" y="4191"/>
                  </a:cubicBezTo>
                  <a:cubicBezTo>
                    <a:pt x="536" y="3679"/>
                    <a:pt x="298" y="2989"/>
                    <a:pt x="405" y="2274"/>
                  </a:cubicBezTo>
                  <a:cubicBezTo>
                    <a:pt x="417" y="2191"/>
                    <a:pt x="358" y="2120"/>
                    <a:pt x="286" y="2108"/>
                  </a:cubicBezTo>
                  <a:cubicBezTo>
                    <a:pt x="279" y="2107"/>
                    <a:pt x="272" y="2106"/>
                    <a:pt x="265" y="2106"/>
                  </a:cubicBezTo>
                  <a:cubicBezTo>
                    <a:pt x="191" y="2106"/>
                    <a:pt x="131" y="2162"/>
                    <a:pt x="120" y="2227"/>
                  </a:cubicBezTo>
                  <a:cubicBezTo>
                    <a:pt x="1" y="3024"/>
                    <a:pt x="263" y="3822"/>
                    <a:pt x="846" y="4394"/>
                  </a:cubicBezTo>
                  <a:cubicBezTo>
                    <a:pt x="1334" y="4894"/>
                    <a:pt x="1977" y="5144"/>
                    <a:pt x="2668" y="5144"/>
                  </a:cubicBezTo>
                  <a:cubicBezTo>
                    <a:pt x="3346" y="5144"/>
                    <a:pt x="3989" y="4870"/>
                    <a:pt x="4477" y="4394"/>
                  </a:cubicBezTo>
                  <a:cubicBezTo>
                    <a:pt x="4966" y="3906"/>
                    <a:pt x="5228" y="3263"/>
                    <a:pt x="5228" y="2584"/>
                  </a:cubicBezTo>
                  <a:cubicBezTo>
                    <a:pt x="5239" y="1870"/>
                    <a:pt x="4966" y="1227"/>
                    <a:pt x="4477" y="750"/>
                  </a:cubicBezTo>
                  <a:cubicBezTo>
                    <a:pt x="3977" y="250"/>
                    <a:pt x="3323" y="0"/>
                    <a:pt x="26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0" name="Google Shape;13260;p68"/>
            <p:cNvSpPr/>
            <p:nvPr/>
          </p:nvSpPr>
          <p:spPr>
            <a:xfrm>
              <a:off x="4667216" y="2915382"/>
              <a:ext cx="320273" cy="318395"/>
            </a:xfrm>
            <a:custGeom>
              <a:rect b="b" l="l" r="r" t="t"/>
              <a:pathLst>
                <a:path extrusionOk="0" h="10003" w="10062">
                  <a:moveTo>
                    <a:pt x="5668" y="5502"/>
                  </a:moveTo>
                  <a:lnTo>
                    <a:pt x="5977" y="5811"/>
                  </a:lnTo>
                  <a:lnTo>
                    <a:pt x="5799" y="5990"/>
                  </a:lnTo>
                  <a:lnTo>
                    <a:pt x="5489" y="5680"/>
                  </a:lnTo>
                  <a:lnTo>
                    <a:pt x="5584" y="5585"/>
                  </a:lnTo>
                  <a:lnTo>
                    <a:pt x="5668" y="5502"/>
                  </a:lnTo>
                  <a:close/>
                  <a:moveTo>
                    <a:pt x="8347" y="7597"/>
                  </a:moveTo>
                  <a:lnTo>
                    <a:pt x="8501" y="7752"/>
                  </a:lnTo>
                  <a:lnTo>
                    <a:pt x="7739" y="8502"/>
                  </a:lnTo>
                  <a:lnTo>
                    <a:pt x="7585" y="8359"/>
                  </a:lnTo>
                  <a:lnTo>
                    <a:pt x="8347" y="7597"/>
                  </a:lnTo>
                  <a:close/>
                  <a:moveTo>
                    <a:pt x="8704" y="7954"/>
                  </a:moveTo>
                  <a:lnTo>
                    <a:pt x="8894" y="8157"/>
                  </a:lnTo>
                  <a:lnTo>
                    <a:pt x="8132" y="8907"/>
                  </a:lnTo>
                  <a:lnTo>
                    <a:pt x="7989" y="8764"/>
                  </a:lnTo>
                  <a:lnTo>
                    <a:pt x="7942" y="8716"/>
                  </a:lnTo>
                  <a:lnTo>
                    <a:pt x="8704" y="7954"/>
                  </a:lnTo>
                  <a:close/>
                  <a:moveTo>
                    <a:pt x="9097" y="8359"/>
                  </a:moveTo>
                  <a:lnTo>
                    <a:pt x="9621" y="8895"/>
                  </a:lnTo>
                  <a:cubicBezTo>
                    <a:pt x="9728" y="8966"/>
                    <a:pt x="9728" y="9121"/>
                    <a:pt x="9644" y="9228"/>
                  </a:cubicBezTo>
                  <a:lnTo>
                    <a:pt x="9216" y="9657"/>
                  </a:lnTo>
                  <a:cubicBezTo>
                    <a:pt x="9168" y="9699"/>
                    <a:pt x="9109" y="9719"/>
                    <a:pt x="9048" y="9719"/>
                  </a:cubicBezTo>
                  <a:cubicBezTo>
                    <a:pt x="8987" y="9719"/>
                    <a:pt x="8924" y="9699"/>
                    <a:pt x="8871" y="9657"/>
                  </a:cubicBezTo>
                  <a:lnTo>
                    <a:pt x="8335" y="9121"/>
                  </a:lnTo>
                  <a:lnTo>
                    <a:pt x="9097" y="8359"/>
                  </a:lnTo>
                  <a:close/>
                  <a:moveTo>
                    <a:pt x="3282" y="1"/>
                  </a:moveTo>
                  <a:cubicBezTo>
                    <a:pt x="2441" y="1"/>
                    <a:pt x="1602" y="322"/>
                    <a:pt x="965" y="965"/>
                  </a:cubicBezTo>
                  <a:cubicBezTo>
                    <a:pt x="334" y="1584"/>
                    <a:pt x="0" y="2406"/>
                    <a:pt x="0" y="3287"/>
                  </a:cubicBezTo>
                  <a:cubicBezTo>
                    <a:pt x="0" y="4156"/>
                    <a:pt x="334" y="4978"/>
                    <a:pt x="965" y="5609"/>
                  </a:cubicBezTo>
                  <a:cubicBezTo>
                    <a:pt x="1608" y="6240"/>
                    <a:pt x="2441" y="6573"/>
                    <a:pt x="3286" y="6573"/>
                  </a:cubicBezTo>
                  <a:cubicBezTo>
                    <a:pt x="3989" y="6573"/>
                    <a:pt x="4703" y="6347"/>
                    <a:pt x="5275" y="5883"/>
                  </a:cubicBezTo>
                  <a:lnTo>
                    <a:pt x="5608" y="6216"/>
                  </a:lnTo>
                  <a:cubicBezTo>
                    <a:pt x="5477" y="6418"/>
                    <a:pt x="5501" y="6692"/>
                    <a:pt x="5680" y="6871"/>
                  </a:cubicBezTo>
                  <a:lnTo>
                    <a:pt x="6370" y="7561"/>
                  </a:lnTo>
                  <a:cubicBezTo>
                    <a:pt x="6400" y="7585"/>
                    <a:pt x="6436" y="7597"/>
                    <a:pt x="6471" y="7597"/>
                  </a:cubicBezTo>
                  <a:cubicBezTo>
                    <a:pt x="6507" y="7597"/>
                    <a:pt x="6543" y="7585"/>
                    <a:pt x="6573" y="7561"/>
                  </a:cubicBezTo>
                  <a:cubicBezTo>
                    <a:pt x="6632" y="7502"/>
                    <a:pt x="6632" y="7407"/>
                    <a:pt x="6573" y="7347"/>
                  </a:cubicBezTo>
                  <a:lnTo>
                    <a:pt x="5894" y="6668"/>
                  </a:lnTo>
                  <a:cubicBezTo>
                    <a:pt x="5799" y="6573"/>
                    <a:pt x="5799" y="6418"/>
                    <a:pt x="5894" y="6323"/>
                  </a:cubicBezTo>
                  <a:lnTo>
                    <a:pt x="6323" y="5895"/>
                  </a:lnTo>
                  <a:cubicBezTo>
                    <a:pt x="6370" y="5847"/>
                    <a:pt x="6430" y="5811"/>
                    <a:pt x="6489" y="5811"/>
                  </a:cubicBezTo>
                  <a:cubicBezTo>
                    <a:pt x="6549" y="5811"/>
                    <a:pt x="6608" y="5847"/>
                    <a:pt x="6644" y="5895"/>
                  </a:cubicBezTo>
                  <a:lnTo>
                    <a:pt x="8156" y="7395"/>
                  </a:lnTo>
                  <a:lnTo>
                    <a:pt x="7394" y="8157"/>
                  </a:lnTo>
                  <a:lnTo>
                    <a:pt x="6966" y="7716"/>
                  </a:lnTo>
                  <a:cubicBezTo>
                    <a:pt x="6936" y="7686"/>
                    <a:pt x="6897" y="7672"/>
                    <a:pt x="6858" y="7672"/>
                  </a:cubicBezTo>
                  <a:cubicBezTo>
                    <a:pt x="6820" y="7672"/>
                    <a:pt x="6781" y="7686"/>
                    <a:pt x="6751" y="7716"/>
                  </a:cubicBezTo>
                  <a:cubicBezTo>
                    <a:pt x="6692" y="7776"/>
                    <a:pt x="6692" y="7871"/>
                    <a:pt x="6751" y="7930"/>
                  </a:cubicBezTo>
                  <a:lnTo>
                    <a:pt x="8668" y="9847"/>
                  </a:lnTo>
                  <a:cubicBezTo>
                    <a:pt x="8775" y="9955"/>
                    <a:pt x="8906" y="10002"/>
                    <a:pt x="9049" y="10002"/>
                  </a:cubicBezTo>
                  <a:cubicBezTo>
                    <a:pt x="9180" y="10002"/>
                    <a:pt x="9311" y="9955"/>
                    <a:pt x="9418" y="9847"/>
                  </a:cubicBezTo>
                  <a:lnTo>
                    <a:pt x="9847" y="9419"/>
                  </a:lnTo>
                  <a:cubicBezTo>
                    <a:pt x="10061" y="9228"/>
                    <a:pt x="10061" y="8883"/>
                    <a:pt x="9847" y="8669"/>
                  </a:cubicBezTo>
                  <a:lnTo>
                    <a:pt x="6858" y="5680"/>
                  </a:lnTo>
                  <a:cubicBezTo>
                    <a:pt x="6751" y="5573"/>
                    <a:pt x="6620" y="5525"/>
                    <a:pt x="6489" y="5525"/>
                  </a:cubicBezTo>
                  <a:cubicBezTo>
                    <a:pt x="6382" y="5525"/>
                    <a:pt x="6299" y="5561"/>
                    <a:pt x="6204" y="5609"/>
                  </a:cubicBezTo>
                  <a:lnTo>
                    <a:pt x="5870" y="5275"/>
                  </a:lnTo>
                  <a:cubicBezTo>
                    <a:pt x="6144" y="4930"/>
                    <a:pt x="6334" y="4537"/>
                    <a:pt x="6454" y="4097"/>
                  </a:cubicBezTo>
                  <a:cubicBezTo>
                    <a:pt x="6465" y="4025"/>
                    <a:pt x="6430" y="3942"/>
                    <a:pt x="6346" y="3918"/>
                  </a:cubicBezTo>
                  <a:cubicBezTo>
                    <a:pt x="6339" y="3917"/>
                    <a:pt x="6332" y="3916"/>
                    <a:pt x="6324" y="3916"/>
                  </a:cubicBezTo>
                  <a:cubicBezTo>
                    <a:pt x="6258" y="3916"/>
                    <a:pt x="6189" y="3961"/>
                    <a:pt x="6168" y="4025"/>
                  </a:cubicBezTo>
                  <a:cubicBezTo>
                    <a:pt x="6037" y="4537"/>
                    <a:pt x="5775" y="5013"/>
                    <a:pt x="5394" y="5383"/>
                  </a:cubicBezTo>
                  <a:cubicBezTo>
                    <a:pt x="4816" y="5960"/>
                    <a:pt x="4051" y="6249"/>
                    <a:pt x="3285" y="6249"/>
                  </a:cubicBezTo>
                  <a:cubicBezTo>
                    <a:pt x="2519" y="6249"/>
                    <a:pt x="1751" y="5960"/>
                    <a:pt x="1167" y="5383"/>
                  </a:cubicBezTo>
                  <a:cubicBezTo>
                    <a:pt x="608" y="4823"/>
                    <a:pt x="298" y="4073"/>
                    <a:pt x="298" y="3263"/>
                  </a:cubicBezTo>
                  <a:cubicBezTo>
                    <a:pt x="298" y="2466"/>
                    <a:pt x="608" y="1715"/>
                    <a:pt x="1167" y="1156"/>
                  </a:cubicBezTo>
                  <a:cubicBezTo>
                    <a:pt x="1751" y="572"/>
                    <a:pt x="2519" y="281"/>
                    <a:pt x="3285" y="281"/>
                  </a:cubicBezTo>
                  <a:cubicBezTo>
                    <a:pt x="4051" y="281"/>
                    <a:pt x="4816" y="572"/>
                    <a:pt x="5394" y="1156"/>
                  </a:cubicBezTo>
                  <a:cubicBezTo>
                    <a:pt x="6013" y="1763"/>
                    <a:pt x="6323" y="2608"/>
                    <a:pt x="6263" y="3478"/>
                  </a:cubicBezTo>
                  <a:cubicBezTo>
                    <a:pt x="6263" y="3549"/>
                    <a:pt x="6323" y="3620"/>
                    <a:pt x="6394" y="3644"/>
                  </a:cubicBezTo>
                  <a:cubicBezTo>
                    <a:pt x="6465" y="3644"/>
                    <a:pt x="6549" y="3585"/>
                    <a:pt x="6561" y="3501"/>
                  </a:cubicBezTo>
                  <a:cubicBezTo>
                    <a:pt x="6620" y="2549"/>
                    <a:pt x="6275" y="1632"/>
                    <a:pt x="5608" y="965"/>
                  </a:cubicBezTo>
                  <a:cubicBezTo>
                    <a:pt x="4965" y="322"/>
                    <a:pt x="4123" y="1"/>
                    <a:pt x="328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1" name="Google Shape;13261;p68"/>
            <p:cNvSpPr/>
            <p:nvPr/>
          </p:nvSpPr>
          <p:spPr>
            <a:xfrm>
              <a:off x="4733899" y="2960772"/>
              <a:ext cx="75469" cy="86546"/>
            </a:xfrm>
            <a:custGeom>
              <a:rect b="b" l="l" r="r" t="t"/>
              <a:pathLst>
                <a:path extrusionOk="0" h="2719" w="2371">
                  <a:moveTo>
                    <a:pt x="1218" y="276"/>
                  </a:moveTo>
                  <a:cubicBezTo>
                    <a:pt x="1233" y="276"/>
                    <a:pt x="1248" y="277"/>
                    <a:pt x="1263" y="278"/>
                  </a:cubicBezTo>
                  <a:cubicBezTo>
                    <a:pt x="1703" y="313"/>
                    <a:pt x="2061" y="647"/>
                    <a:pt x="2084" y="1099"/>
                  </a:cubicBezTo>
                  <a:cubicBezTo>
                    <a:pt x="2073" y="1456"/>
                    <a:pt x="1858" y="1802"/>
                    <a:pt x="1537" y="1944"/>
                  </a:cubicBezTo>
                  <a:cubicBezTo>
                    <a:pt x="1430" y="1992"/>
                    <a:pt x="1370" y="2099"/>
                    <a:pt x="1370" y="2218"/>
                  </a:cubicBezTo>
                  <a:cubicBezTo>
                    <a:pt x="1370" y="2313"/>
                    <a:pt x="1275" y="2409"/>
                    <a:pt x="1180" y="2409"/>
                  </a:cubicBezTo>
                  <a:cubicBezTo>
                    <a:pt x="1072" y="2409"/>
                    <a:pt x="989" y="2313"/>
                    <a:pt x="989" y="2218"/>
                  </a:cubicBezTo>
                  <a:cubicBezTo>
                    <a:pt x="989" y="1944"/>
                    <a:pt x="1132" y="1694"/>
                    <a:pt x="1382" y="1587"/>
                  </a:cubicBezTo>
                  <a:cubicBezTo>
                    <a:pt x="1561" y="1504"/>
                    <a:pt x="1680" y="1325"/>
                    <a:pt x="1668" y="1111"/>
                  </a:cubicBezTo>
                  <a:cubicBezTo>
                    <a:pt x="1656" y="873"/>
                    <a:pt x="1465" y="682"/>
                    <a:pt x="1227" y="670"/>
                  </a:cubicBezTo>
                  <a:lnTo>
                    <a:pt x="1191" y="670"/>
                  </a:lnTo>
                  <a:cubicBezTo>
                    <a:pt x="1072" y="670"/>
                    <a:pt x="953" y="706"/>
                    <a:pt x="870" y="801"/>
                  </a:cubicBezTo>
                  <a:cubicBezTo>
                    <a:pt x="763" y="885"/>
                    <a:pt x="715" y="1028"/>
                    <a:pt x="715" y="1159"/>
                  </a:cubicBezTo>
                  <a:cubicBezTo>
                    <a:pt x="715" y="1266"/>
                    <a:pt x="632" y="1349"/>
                    <a:pt x="525" y="1349"/>
                  </a:cubicBezTo>
                  <a:cubicBezTo>
                    <a:pt x="418" y="1349"/>
                    <a:pt x="334" y="1266"/>
                    <a:pt x="334" y="1159"/>
                  </a:cubicBezTo>
                  <a:cubicBezTo>
                    <a:pt x="334" y="920"/>
                    <a:pt x="429" y="682"/>
                    <a:pt x="608" y="516"/>
                  </a:cubicBezTo>
                  <a:cubicBezTo>
                    <a:pt x="775" y="359"/>
                    <a:pt x="995" y="276"/>
                    <a:pt x="1218" y="276"/>
                  </a:cubicBezTo>
                  <a:close/>
                  <a:moveTo>
                    <a:pt x="1163" y="0"/>
                  </a:moveTo>
                  <a:cubicBezTo>
                    <a:pt x="872" y="0"/>
                    <a:pt x="586" y="108"/>
                    <a:pt x="370" y="313"/>
                  </a:cubicBezTo>
                  <a:cubicBezTo>
                    <a:pt x="132" y="539"/>
                    <a:pt x="1" y="849"/>
                    <a:pt x="1" y="1159"/>
                  </a:cubicBezTo>
                  <a:cubicBezTo>
                    <a:pt x="1" y="1432"/>
                    <a:pt x="227" y="1647"/>
                    <a:pt x="489" y="1647"/>
                  </a:cubicBezTo>
                  <a:cubicBezTo>
                    <a:pt x="763" y="1647"/>
                    <a:pt x="989" y="1432"/>
                    <a:pt x="989" y="1159"/>
                  </a:cubicBezTo>
                  <a:cubicBezTo>
                    <a:pt x="989" y="1099"/>
                    <a:pt x="1001" y="1051"/>
                    <a:pt x="1049" y="1028"/>
                  </a:cubicBezTo>
                  <a:cubicBezTo>
                    <a:pt x="1078" y="998"/>
                    <a:pt x="1115" y="977"/>
                    <a:pt x="1161" y="977"/>
                  </a:cubicBezTo>
                  <a:cubicBezTo>
                    <a:pt x="1171" y="977"/>
                    <a:pt x="1181" y="978"/>
                    <a:pt x="1191" y="980"/>
                  </a:cubicBezTo>
                  <a:cubicBezTo>
                    <a:pt x="1287" y="980"/>
                    <a:pt x="1358" y="1075"/>
                    <a:pt x="1370" y="1159"/>
                  </a:cubicBezTo>
                  <a:cubicBezTo>
                    <a:pt x="1370" y="1230"/>
                    <a:pt x="1322" y="1313"/>
                    <a:pt x="1263" y="1337"/>
                  </a:cubicBezTo>
                  <a:cubicBezTo>
                    <a:pt x="930" y="1504"/>
                    <a:pt x="703" y="1849"/>
                    <a:pt x="703" y="2230"/>
                  </a:cubicBezTo>
                  <a:cubicBezTo>
                    <a:pt x="703" y="2504"/>
                    <a:pt x="930" y="2718"/>
                    <a:pt x="1191" y="2718"/>
                  </a:cubicBezTo>
                  <a:cubicBezTo>
                    <a:pt x="1465" y="2718"/>
                    <a:pt x="1680" y="2504"/>
                    <a:pt x="1680" y="2230"/>
                  </a:cubicBezTo>
                  <a:lnTo>
                    <a:pt x="1680" y="2218"/>
                  </a:lnTo>
                  <a:cubicBezTo>
                    <a:pt x="2096" y="2004"/>
                    <a:pt x="2370" y="1563"/>
                    <a:pt x="2334" y="1087"/>
                  </a:cubicBezTo>
                  <a:cubicBezTo>
                    <a:pt x="2311" y="504"/>
                    <a:pt x="1834" y="27"/>
                    <a:pt x="1251" y="4"/>
                  </a:cubicBezTo>
                  <a:cubicBezTo>
                    <a:pt x="1222" y="1"/>
                    <a:pt x="1192" y="0"/>
                    <a:pt x="116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2" name="Google Shape;13262;p68"/>
            <p:cNvSpPr/>
            <p:nvPr/>
          </p:nvSpPr>
          <p:spPr>
            <a:xfrm>
              <a:off x="4755894" y="3048431"/>
              <a:ext cx="31098" cy="32244"/>
            </a:xfrm>
            <a:custGeom>
              <a:rect b="b" l="l" r="r" t="t"/>
              <a:pathLst>
                <a:path extrusionOk="0" h="1013" w="977">
                  <a:moveTo>
                    <a:pt x="489" y="298"/>
                  </a:moveTo>
                  <a:cubicBezTo>
                    <a:pt x="596" y="298"/>
                    <a:pt x="679" y="381"/>
                    <a:pt x="679" y="488"/>
                  </a:cubicBezTo>
                  <a:lnTo>
                    <a:pt x="679" y="500"/>
                  </a:lnTo>
                  <a:cubicBezTo>
                    <a:pt x="679" y="607"/>
                    <a:pt x="596" y="702"/>
                    <a:pt x="489" y="702"/>
                  </a:cubicBezTo>
                  <a:cubicBezTo>
                    <a:pt x="381" y="702"/>
                    <a:pt x="298" y="607"/>
                    <a:pt x="298" y="500"/>
                  </a:cubicBezTo>
                  <a:lnTo>
                    <a:pt x="298" y="488"/>
                  </a:lnTo>
                  <a:cubicBezTo>
                    <a:pt x="298" y="381"/>
                    <a:pt x="381" y="298"/>
                    <a:pt x="489" y="298"/>
                  </a:cubicBezTo>
                  <a:close/>
                  <a:moveTo>
                    <a:pt x="489" y="0"/>
                  </a:moveTo>
                  <a:cubicBezTo>
                    <a:pt x="215" y="0"/>
                    <a:pt x="0" y="226"/>
                    <a:pt x="0" y="488"/>
                  </a:cubicBezTo>
                  <a:lnTo>
                    <a:pt x="0" y="524"/>
                  </a:lnTo>
                  <a:cubicBezTo>
                    <a:pt x="0" y="786"/>
                    <a:pt x="215" y="1012"/>
                    <a:pt x="489" y="1012"/>
                  </a:cubicBezTo>
                  <a:cubicBezTo>
                    <a:pt x="751" y="1012"/>
                    <a:pt x="977" y="786"/>
                    <a:pt x="977" y="524"/>
                  </a:cubicBezTo>
                  <a:lnTo>
                    <a:pt x="977" y="488"/>
                  </a:lnTo>
                  <a:cubicBezTo>
                    <a:pt x="977" y="226"/>
                    <a:pt x="751"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63" name="Google Shape;13263;p68"/>
          <p:cNvGrpSpPr/>
          <p:nvPr/>
        </p:nvGrpSpPr>
        <p:grpSpPr>
          <a:xfrm>
            <a:off x="5170480" y="2934639"/>
            <a:ext cx="261929" cy="280550"/>
            <a:chOff x="5170480" y="2934639"/>
            <a:chExt cx="261929" cy="280550"/>
          </a:xfrm>
        </p:grpSpPr>
        <p:sp>
          <p:nvSpPr>
            <p:cNvPr id="13264" name="Google Shape;13264;p68"/>
            <p:cNvSpPr/>
            <p:nvPr/>
          </p:nvSpPr>
          <p:spPr>
            <a:xfrm>
              <a:off x="5170480" y="2934639"/>
              <a:ext cx="243340" cy="280550"/>
            </a:xfrm>
            <a:custGeom>
              <a:rect b="b" l="l" r="r" t="t"/>
              <a:pathLst>
                <a:path extrusionOk="0" h="8814" w="7645">
                  <a:moveTo>
                    <a:pt x="4192" y="301"/>
                  </a:moveTo>
                  <a:lnTo>
                    <a:pt x="5228" y="1337"/>
                  </a:lnTo>
                  <a:lnTo>
                    <a:pt x="3144" y="1337"/>
                  </a:lnTo>
                  <a:lnTo>
                    <a:pt x="4192" y="301"/>
                  </a:lnTo>
                  <a:close/>
                  <a:moveTo>
                    <a:pt x="4190" y="0"/>
                  </a:moveTo>
                  <a:cubicBezTo>
                    <a:pt x="4156" y="0"/>
                    <a:pt x="4120" y="9"/>
                    <a:pt x="4097" y="27"/>
                  </a:cubicBezTo>
                  <a:lnTo>
                    <a:pt x="2787" y="1337"/>
                  </a:lnTo>
                  <a:lnTo>
                    <a:pt x="703" y="1337"/>
                  </a:lnTo>
                  <a:cubicBezTo>
                    <a:pt x="632" y="1337"/>
                    <a:pt x="572" y="1396"/>
                    <a:pt x="572" y="1480"/>
                  </a:cubicBezTo>
                  <a:lnTo>
                    <a:pt x="572" y="3623"/>
                  </a:lnTo>
                  <a:lnTo>
                    <a:pt x="144" y="3623"/>
                  </a:lnTo>
                  <a:cubicBezTo>
                    <a:pt x="60" y="3623"/>
                    <a:pt x="1" y="3682"/>
                    <a:pt x="1" y="3754"/>
                  </a:cubicBezTo>
                  <a:lnTo>
                    <a:pt x="1" y="8683"/>
                  </a:lnTo>
                  <a:cubicBezTo>
                    <a:pt x="1" y="8754"/>
                    <a:pt x="60" y="8814"/>
                    <a:pt x="144" y="8814"/>
                  </a:cubicBezTo>
                  <a:lnTo>
                    <a:pt x="1489" y="8814"/>
                  </a:lnTo>
                  <a:cubicBezTo>
                    <a:pt x="1572" y="8814"/>
                    <a:pt x="1632" y="8754"/>
                    <a:pt x="1632" y="8683"/>
                  </a:cubicBezTo>
                  <a:cubicBezTo>
                    <a:pt x="1632" y="8599"/>
                    <a:pt x="1572" y="8540"/>
                    <a:pt x="1489" y="8540"/>
                  </a:cubicBezTo>
                  <a:lnTo>
                    <a:pt x="275" y="8540"/>
                  </a:lnTo>
                  <a:lnTo>
                    <a:pt x="275" y="4004"/>
                  </a:lnTo>
                  <a:lnTo>
                    <a:pt x="882" y="4456"/>
                  </a:lnTo>
                  <a:cubicBezTo>
                    <a:pt x="904" y="4469"/>
                    <a:pt x="928" y="4476"/>
                    <a:pt x="952" y="4476"/>
                  </a:cubicBezTo>
                  <a:cubicBezTo>
                    <a:pt x="992" y="4476"/>
                    <a:pt x="1031" y="4458"/>
                    <a:pt x="1061" y="4420"/>
                  </a:cubicBezTo>
                  <a:cubicBezTo>
                    <a:pt x="1108" y="4361"/>
                    <a:pt x="1096" y="4289"/>
                    <a:pt x="1037" y="4242"/>
                  </a:cubicBezTo>
                  <a:lnTo>
                    <a:pt x="834" y="4087"/>
                  </a:lnTo>
                  <a:lnTo>
                    <a:pt x="834" y="3766"/>
                  </a:lnTo>
                  <a:lnTo>
                    <a:pt x="834" y="3754"/>
                  </a:lnTo>
                  <a:lnTo>
                    <a:pt x="834" y="3730"/>
                  </a:lnTo>
                  <a:lnTo>
                    <a:pt x="834" y="1610"/>
                  </a:lnTo>
                  <a:lnTo>
                    <a:pt x="7371" y="1610"/>
                  </a:lnTo>
                  <a:lnTo>
                    <a:pt x="7371" y="2099"/>
                  </a:lnTo>
                  <a:cubicBezTo>
                    <a:pt x="7371" y="2170"/>
                    <a:pt x="7430" y="2230"/>
                    <a:pt x="7502" y="2230"/>
                  </a:cubicBezTo>
                  <a:cubicBezTo>
                    <a:pt x="7585" y="2230"/>
                    <a:pt x="7645" y="2170"/>
                    <a:pt x="7645" y="2099"/>
                  </a:cubicBezTo>
                  <a:lnTo>
                    <a:pt x="7645" y="1468"/>
                  </a:lnTo>
                  <a:cubicBezTo>
                    <a:pt x="7633" y="1396"/>
                    <a:pt x="7573" y="1337"/>
                    <a:pt x="7490" y="1337"/>
                  </a:cubicBezTo>
                  <a:lnTo>
                    <a:pt x="5585" y="1337"/>
                  </a:lnTo>
                  <a:lnTo>
                    <a:pt x="4275" y="27"/>
                  </a:lnTo>
                  <a:cubicBezTo>
                    <a:pt x="4257" y="9"/>
                    <a:pt x="4225" y="0"/>
                    <a:pt x="41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5" name="Google Shape;13265;p68"/>
            <p:cNvSpPr/>
            <p:nvPr/>
          </p:nvSpPr>
          <p:spPr>
            <a:xfrm>
              <a:off x="5217493" y="3007116"/>
              <a:ext cx="34122" cy="34122"/>
            </a:xfrm>
            <a:custGeom>
              <a:rect b="b" l="l" r="r" t="t"/>
              <a:pathLst>
                <a:path extrusionOk="0" h="1072" w="1072">
                  <a:moveTo>
                    <a:pt x="810" y="262"/>
                  </a:moveTo>
                  <a:lnTo>
                    <a:pt x="810" y="810"/>
                  </a:lnTo>
                  <a:lnTo>
                    <a:pt x="274" y="810"/>
                  </a:lnTo>
                  <a:lnTo>
                    <a:pt x="274" y="262"/>
                  </a:lnTo>
                  <a:close/>
                  <a:moveTo>
                    <a:pt x="143" y="0"/>
                  </a:moveTo>
                  <a:cubicBezTo>
                    <a:pt x="60" y="0"/>
                    <a:pt x="0" y="60"/>
                    <a:pt x="0" y="131"/>
                  </a:cubicBezTo>
                  <a:lnTo>
                    <a:pt x="0" y="941"/>
                  </a:lnTo>
                  <a:cubicBezTo>
                    <a:pt x="0" y="1012"/>
                    <a:pt x="60" y="1072"/>
                    <a:pt x="143" y="1072"/>
                  </a:cubicBezTo>
                  <a:lnTo>
                    <a:pt x="941" y="1072"/>
                  </a:lnTo>
                  <a:cubicBezTo>
                    <a:pt x="1012" y="1072"/>
                    <a:pt x="1072" y="1012"/>
                    <a:pt x="1072" y="941"/>
                  </a:cubicBezTo>
                  <a:lnTo>
                    <a:pt x="1072" y="131"/>
                  </a:lnTo>
                  <a:cubicBezTo>
                    <a:pt x="1060" y="60"/>
                    <a:pt x="1000"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6" name="Google Shape;13266;p68"/>
            <p:cNvSpPr/>
            <p:nvPr/>
          </p:nvSpPr>
          <p:spPr>
            <a:xfrm>
              <a:off x="5264474" y="3007116"/>
              <a:ext cx="26196" cy="8371"/>
            </a:xfrm>
            <a:custGeom>
              <a:rect b="b" l="l" r="r" t="t"/>
              <a:pathLst>
                <a:path extrusionOk="0" h="263" w="823">
                  <a:moveTo>
                    <a:pt x="132" y="0"/>
                  </a:moveTo>
                  <a:cubicBezTo>
                    <a:pt x="60" y="0"/>
                    <a:pt x="1" y="60"/>
                    <a:pt x="1" y="131"/>
                  </a:cubicBezTo>
                  <a:cubicBezTo>
                    <a:pt x="1" y="215"/>
                    <a:pt x="60" y="262"/>
                    <a:pt x="132" y="262"/>
                  </a:cubicBezTo>
                  <a:lnTo>
                    <a:pt x="679" y="262"/>
                  </a:lnTo>
                  <a:cubicBezTo>
                    <a:pt x="763" y="262"/>
                    <a:pt x="822" y="215"/>
                    <a:pt x="822" y="131"/>
                  </a:cubicBezTo>
                  <a:cubicBezTo>
                    <a:pt x="822" y="60"/>
                    <a:pt x="763"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7" name="Google Shape;13267;p68"/>
            <p:cNvSpPr/>
            <p:nvPr/>
          </p:nvSpPr>
          <p:spPr>
            <a:xfrm>
              <a:off x="5264856" y="3029079"/>
              <a:ext cx="86068" cy="8371"/>
            </a:xfrm>
            <a:custGeom>
              <a:rect b="b" l="l" r="r" t="t"/>
              <a:pathLst>
                <a:path extrusionOk="0" h="263" w="2704">
                  <a:moveTo>
                    <a:pt x="143" y="1"/>
                  </a:moveTo>
                  <a:cubicBezTo>
                    <a:pt x="60" y="1"/>
                    <a:pt x="1" y="60"/>
                    <a:pt x="1" y="132"/>
                  </a:cubicBezTo>
                  <a:cubicBezTo>
                    <a:pt x="1" y="203"/>
                    <a:pt x="60" y="263"/>
                    <a:pt x="143" y="263"/>
                  </a:cubicBezTo>
                  <a:lnTo>
                    <a:pt x="2560" y="263"/>
                  </a:lnTo>
                  <a:cubicBezTo>
                    <a:pt x="2644" y="263"/>
                    <a:pt x="2703" y="203"/>
                    <a:pt x="2703" y="132"/>
                  </a:cubicBezTo>
                  <a:cubicBezTo>
                    <a:pt x="2679" y="60"/>
                    <a:pt x="2620" y="1"/>
                    <a:pt x="2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8" name="Google Shape;13268;p68"/>
            <p:cNvSpPr/>
            <p:nvPr/>
          </p:nvSpPr>
          <p:spPr>
            <a:xfrm>
              <a:off x="5227710" y="3062819"/>
              <a:ext cx="51565" cy="8753"/>
            </a:xfrm>
            <a:custGeom>
              <a:rect b="b" l="l" r="r" t="t"/>
              <a:pathLst>
                <a:path extrusionOk="0" h="275" w="1620">
                  <a:moveTo>
                    <a:pt x="132" y="0"/>
                  </a:moveTo>
                  <a:cubicBezTo>
                    <a:pt x="60" y="0"/>
                    <a:pt x="1" y="60"/>
                    <a:pt x="1" y="143"/>
                  </a:cubicBezTo>
                  <a:cubicBezTo>
                    <a:pt x="1" y="215"/>
                    <a:pt x="60" y="274"/>
                    <a:pt x="132" y="274"/>
                  </a:cubicBezTo>
                  <a:lnTo>
                    <a:pt x="1489" y="274"/>
                  </a:lnTo>
                  <a:cubicBezTo>
                    <a:pt x="1560" y="274"/>
                    <a:pt x="1620" y="215"/>
                    <a:pt x="1620" y="143"/>
                  </a:cubicBezTo>
                  <a:cubicBezTo>
                    <a:pt x="1620" y="72"/>
                    <a:pt x="1560" y="0"/>
                    <a:pt x="1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69" name="Google Shape;13269;p68"/>
            <p:cNvSpPr/>
            <p:nvPr/>
          </p:nvSpPr>
          <p:spPr>
            <a:xfrm>
              <a:off x="5196644" y="3182945"/>
              <a:ext cx="42461" cy="8371"/>
            </a:xfrm>
            <a:custGeom>
              <a:rect b="b" l="l" r="r" t="t"/>
              <a:pathLst>
                <a:path extrusionOk="0" h="263" w="1334">
                  <a:moveTo>
                    <a:pt x="143" y="1"/>
                  </a:moveTo>
                  <a:cubicBezTo>
                    <a:pt x="60" y="1"/>
                    <a:pt x="0" y="60"/>
                    <a:pt x="0" y="132"/>
                  </a:cubicBezTo>
                  <a:cubicBezTo>
                    <a:pt x="0" y="203"/>
                    <a:pt x="60" y="263"/>
                    <a:pt x="143" y="263"/>
                  </a:cubicBezTo>
                  <a:lnTo>
                    <a:pt x="1191" y="263"/>
                  </a:lnTo>
                  <a:cubicBezTo>
                    <a:pt x="1274" y="263"/>
                    <a:pt x="1334" y="203"/>
                    <a:pt x="1334" y="132"/>
                  </a:cubicBezTo>
                  <a:cubicBezTo>
                    <a:pt x="1310" y="60"/>
                    <a:pt x="1274" y="1"/>
                    <a:pt x="11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0" name="Google Shape;13270;p68"/>
            <p:cNvSpPr/>
            <p:nvPr/>
          </p:nvSpPr>
          <p:spPr>
            <a:xfrm>
              <a:off x="5210299" y="3013928"/>
              <a:ext cx="222110" cy="201261"/>
            </a:xfrm>
            <a:custGeom>
              <a:rect b="b" l="l" r="r" t="t"/>
              <a:pathLst>
                <a:path extrusionOk="0" h="6323" w="6978">
                  <a:moveTo>
                    <a:pt x="4679" y="2632"/>
                  </a:moveTo>
                  <a:lnTo>
                    <a:pt x="4274" y="2929"/>
                  </a:lnTo>
                  <a:lnTo>
                    <a:pt x="1441" y="2929"/>
                  </a:lnTo>
                  <a:lnTo>
                    <a:pt x="1024" y="2632"/>
                  </a:lnTo>
                  <a:close/>
                  <a:moveTo>
                    <a:pt x="3905" y="3168"/>
                  </a:moveTo>
                  <a:lnTo>
                    <a:pt x="3500" y="3465"/>
                  </a:lnTo>
                  <a:lnTo>
                    <a:pt x="2179" y="3465"/>
                  </a:lnTo>
                  <a:lnTo>
                    <a:pt x="1774" y="3168"/>
                  </a:lnTo>
                  <a:close/>
                  <a:moveTo>
                    <a:pt x="3143" y="3727"/>
                  </a:moveTo>
                  <a:lnTo>
                    <a:pt x="2846" y="3942"/>
                  </a:lnTo>
                  <a:lnTo>
                    <a:pt x="2548" y="3727"/>
                  </a:lnTo>
                  <a:close/>
                  <a:moveTo>
                    <a:pt x="6239" y="1"/>
                  </a:moveTo>
                  <a:cubicBezTo>
                    <a:pt x="6167" y="1"/>
                    <a:pt x="6108" y="48"/>
                    <a:pt x="6108" y="132"/>
                  </a:cubicBezTo>
                  <a:lnTo>
                    <a:pt x="6108" y="1263"/>
                  </a:lnTo>
                  <a:lnTo>
                    <a:pt x="6108" y="1596"/>
                  </a:lnTo>
                  <a:lnTo>
                    <a:pt x="5036" y="2382"/>
                  </a:lnTo>
                  <a:lnTo>
                    <a:pt x="667" y="2382"/>
                  </a:lnTo>
                  <a:lnTo>
                    <a:pt x="226" y="2060"/>
                  </a:lnTo>
                  <a:cubicBezTo>
                    <a:pt x="204" y="2047"/>
                    <a:pt x="180" y="2040"/>
                    <a:pt x="156" y="2040"/>
                  </a:cubicBezTo>
                  <a:cubicBezTo>
                    <a:pt x="116" y="2040"/>
                    <a:pt x="77" y="2059"/>
                    <a:pt x="48" y="2096"/>
                  </a:cubicBezTo>
                  <a:cubicBezTo>
                    <a:pt x="0" y="2156"/>
                    <a:pt x="24" y="2227"/>
                    <a:pt x="83" y="2275"/>
                  </a:cubicBezTo>
                  <a:lnTo>
                    <a:pt x="2786" y="4203"/>
                  </a:lnTo>
                  <a:cubicBezTo>
                    <a:pt x="2810" y="4221"/>
                    <a:pt x="2837" y="4230"/>
                    <a:pt x="2863" y="4230"/>
                  </a:cubicBezTo>
                  <a:cubicBezTo>
                    <a:pt x="2890" y="4230"/>
                    <a:pt x="2917" y="4221"/>
                    <a:pt x="2941" y="4203"/>
                  </a:cubicBezTo>
                  <a:lnTo>
                    <a:pt x="6703" y="1513"/>
                  </a:lnTo>
                  <a:lnTo>
                    <a:pt x="6703" y="6049"/>
                  </a:lnTo>
                  <a:lnTo>
                    <a:pt x="786" y="6049"/>
                  </a:lnTo>
                  <a:cubicBezTo>
                    <a:pt x="702" y="6049"/>
                    <a:pt x="643" y="6108"/>
                    <a:pt x="643" y="6192"/>
                  </a:cubicBezTo>
                  <a:cubicBezTo>
                    <a:pt x="643" y="6263"/>
                    <a:pt x="702" y="6323"/>
                    <a:pt x="786" y="6323"/>
                  </a:cubicBezTo>
                  <a:lnTo>
                    <a:pt x="6834" y="6323"/>
                  </a:lnTo>
                  <a:cubicBezTo>
                    <a:pt x="6918" y="6323"/>
                    <a:pt x="6977" y="6263"/>
                    <a:pt x="6977" y="6192"/>
                  </a:cubicBezTo>
                  <a:lnTo>
                    <a:pt x="6977" y="1263"/>
                  </a:lnTo>
                  <a:cubicBezTo>
                    <a:pt x="6941" y="1263"/>
                    <a:pt x="6941" y="1239"/>
                    <a:pt x="6941" y="1239"/>
                  </a:cubicBezTo>
                  <a:cubicBezTo>
                    <a:pt x="6929" y="1191"/>
                    <a:pt x="6882" y="1132"/>
                    <a:pt x="6810" y="1132"/>
                  </a:cubicBezTo>
                  <a:lnTo>
                    <a:pt x="6370" y="1132"/>
                  </a:lnTo>
                  <a:lnTo>
                    <a:pt x="6370" y="132"/>
                  </a:lnTo>
                  <a:cubicBezTo>
                    <a:pt x="6370" y="48"/>
                    <a:pt x="6310" y="1"/>
                    <a:pt x="6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1" name="Google Shape;13271;p68"/>
          <p:cNvGrpSpPr/>
          <p:nvPr/>
        </p:nvGrpSpPr>
        <p:grpSpPr>
          <a:xfrm>
            <a:off x="6069423" y="2891892"/>
            <a:ext cx="362321" cy="364231"/>
            <a:chOff x="6069423" y="2891892"/>
            <a:chExt cx="362321" cy="364231"/>
          </a:xfrm>
        </p:grpSpPr>
        <p:sp>
          <p:nvSpPr>
            <p:cNvPr id="13272" name="Google Shape;13272;p68"/>
            <p:cNvSpPr/>
            <p:nvPr/>
          </p:nvSpPr>
          <p:spPr>
            <a:xfrm>
              <a:off x="6069423" y="2891892"/>
              <a:ext cx="278958" cy="278958"/>
            </a:xfrm>
            <a:custGeom>
              <a:rect b="b" l="l" r="r" t="t"/>
              <a:pathLst>
                <a:path extrusionOk="0" h="8764" w="8764">
                  <a:moveTo>
                    <a:pt x="4120" y="1"/>
                  </a:moveTo>
                  <a:cubicBezTo>
                    <a:pt x="3858" y="1"/>
                    <a:pt x="3632" y="203"/>
                    <a:pt x="3572" y="453"/>
                  </a:cubicBezTo>
                  <a:lnTo>
                    <a:pt x="3406" y="1299"/>
                  </a:lnTo>
                  <a:cubicBezTo>
                    <a:pt x="3227" y="1358"/>
                    <a:pt x="3060" y="1418"/>
                    <a:pt x="2906" y="1513"/>
                  </a:cubicBezTo>
                  <a:lnTo>
                    <a:pt x="2191" y="1037"/>
                  </a:lnTo>
                  <a:cubicBezTo>
                    <a:pt x="2096" y="971"/>
                    <a:pt x="1987" y="940"/>
                    <a:pt x="1879" y="940"/>
                  </a:cubicBezTo>
                  <a:cubicBezTo>
                    <a:pt x="1732" y="940"/>
                    <a:pt x="1587" y="998"/>
                    <a:pt x="1477" y="1108"/>
                  </a:cubicBezTo>
                  <a:lnTo>
                    <a:pt x="1096" y="1477"/>
                  </a:lnTo>
                  <a:cubicBezTo>
                    <a:pt x="905" y="1668"/>
                    <a:pt x="882" y="1965"/>
                    <a:pt x="1024" y="2191"/>
                  </a:cubicBezTo>
                  <a:lnTo>
                    <a:pt x="1501" y="2906"/>
                  </a:lnTo>
                  <a:cubicBezTo>
                    <a:pt x="1417" y="3073"/>
                    <a:pt x="1358" y="3239"/>
                    <a:pt x="1298" y="3406"/>
                  </a:cubicBezTo>
                  <a:lnTo>
                    <a:pt x="441" y="3573"/>
                  </a:lnTo>
                  <a:cubicBezTo>
                    <a:pt x="179" y="3632"/>
                    <a:pt x="0" y="3858"/>
                    <a:pt x="0" y="4132"/>
                  </a:cubicBezTo>
                  <a:lnTo>
                    <a:pt x="0" y="4644"/>
                  </a:lnTo>
                  <a:cubicBezTo>
                    <a:pt x="0" y="4918"/>
                    <a:pt x="191" y="5132"/>
                    <a:pt x="441" y="5204"/>
                  </a:cubicBezTo>
                  <a:lnTo>
                    <a:pt x="1298" y="5359"/>
                  </a:lnTo>
                  <a:cubicBezTo>
                    <a:pt x="1358" y="5537"/>
                    <a:pt x="1417" y="5704"/>
                    <a:pt x="1501" y="5871"/>
                  </a:cubicBezTo>
                  <a:lnTo>
                    <a:pt x="1024" y="6585"/>
                  </a:lnTo>
                  <a:cubicBezTo>
                    <a:pt x="882" y="6811"/>
                    <a:pt x="905" y="7109"/>
                    <a:pt x="1096" y="7299"/>
                  </a:cubicBezTo>
                  <a:lnTo>
                    <a:pt x="1477" y="7668"/>
                  </a:lnTo>
                  <a:cubicBezTo>
                    <a:pt x="1587" y="7778"/>
                    <a:pt x="1732" y="7837"/>
                    <a:pt x="1879" y="7837"/>
                  </a:cubicBezTo>
                  <a:cubicBezTo>
                    <a:pt x="1987" y="7837"/>
                    <a:pt x="2096" y="7805"/>
                    <a:pt x="2191" y="7740"/>
                  </a:cubicBezTo>
                  <a:lnTo>
                    <a:pt x="2906" y="7264"/>
                  </a:lnTo>
                  <a:cubicBezTo>
                    <a:pt x="3060" y="7359"/>
                    <a:pt x="3227" y="7418"/>
                    <a:pt x="3406" y="7478"/>
                  </a:cubicBezTo>
                  <a:lnTo>
                    <a:pt x="3572" y="8323"/>
                  </a:lnTo>
                  <a:cubicBezTo>
                    <a:pt x="3632" y="8585"/>
                    <a:pt x="3858" y="8764"/>
                    <a:pt x="4120" y="8764"/>
                  </a:cubicBezTo>
                  <a:lnTo>
                    <a:pt x="4644" y="8764"/>
                  </a:lnTo>
                  <a:cubicBezTo>
                    <a:pt x="4906" y="8764"/>
                    <a:pt x="5132" y="8573"/>
                    <a:pt x="5192" y="8323"/>
                  </a:cubicBezTo>
                  <a:lnTo>
                    <a:pt x="5358" y="7478"/>
                  </a:lnTo>
                  <a:cubicBezTo>
                    <a:pt x="5489" y="7430"/>
                    <a:pt x="5620" y="7371"/>
                    <a:pt x="5763" y="7311"/>
                  </a:cubicBezTo>
                  <a:cubicBezTo>
                    <a:pt x="5846" y="7299"/>
                    <a:pt x="5894" y="7192"/>
                    <a:pt x="5846" y="7109"/>
                  </a:cubicBezTo>
                  <a:cubicBezTo>
                    <a:pt x="5812" y="7039"/>
                    <a:pt x="5751" y="6995"/>
                    <a:pt x="5684" y="6995"/>
                  </a:cubicBezTo>
                  <a:cubicBezTo>
                    <a:pt x="5659" y="6995"/>
                    <a:pt x="5634" y="7001"/>
                    <a:pt x="5608" y="7014"/>
                  </a:cubicBezTo>
                  <a:cubicBezTo>
                    <a:pt x="5465" y="7085"/>
                    <a:pt x="5311" y="7144"/>
                    <a:pt x="5144" y="7180"/>
                  </a:cubicBezTo>
                  <a:cubicBezTo>
                    <a:pt x="5084" y="7192"/>
                    <a:pt x="5025" y="7252"/>
                    <a:pt x="5013" y="7311"/>
                  </a:cubicBezTo>
                  <a:lnTo>
                    <a:pt x="4823" y="8264"/>
                  </a:lnTo>
                  <a:cubicBezTo>
                    <a:pt x="4811" y="8347"/>
                    <a:pt x="4715" y="8430"/>
                    <a:pt x="4632" y="8430"/>
                  </a:cubicBezTo>
                  <a:lnTo>
                    <a:pt x="4108" y="8430"/>
                  </a:lnTo>
                  <a:cubicBezTo>
                    <a:pt x="4013" y="8430"/>
                    <a:pt x="3930" y="8347"/>
                    <a:pt x="3918" y="8264"/>
                  </a:cubicBezTo>
                  <a:lnTo>
                    <a:pt x="3715" y="7311"/>
                  </a:lnTo>
                  <a:cubicBezTo>
                    <a:pt x="3703" y="7252"/>
                    <a:pt x="3656" y="7192"/>
                    <a:pt x="3584" y="7180"/>
                  </a:cubicBezTo>
                  <a:cubicBezTo>
                    <a:pt x="3358" y="7121"/>
                    <a:pt x="3156" y="7025"/>
                    <a:pt x="2965" y="6906"/>
                  </a:cubicBezTo>
                  <a:cubicBezTo>
                    <a:pt x="2935" y="6894"/>
                    <a:pt x="2900" y="6888"/>
                    <a:pt x="2864" y="6888"/>
                  </a:cubicBezTo>
                  <a:cubicBezTo>
                    <a:pt x="2828" y="6888"/>
                    <a:pt x="2792" y="6894"/>
                    <a:pt x="2763" y="6906"/>
                  </a:cubicBezTo>
                  <a:lnTo>
                    <a:pt x="1965" y="7442"/>
                  </a:lnTo>
                  <a:cubicBezTo>
                    <a:pt x="1934" y="7468"/>
                    <a:pt x="1894" y="7480"/>
                    <a:pt x="1854" y="7480"/>
                  </a:cubicBezTo>
                  <a:cubicBezTo>
                    <a:pt x="1802" y="7480"/>
                    <a:pt x="1749" y="7459"/>
                    <a:pt x="1715" y="7418"/>
                  </a:cubicBezTo>
                  <a:lnTo>
                    <a:pt x="1334" y="7049"/>
                  </a:lnTo>
                  <a:cubicBezTo>
                    <a:pt x="1263" y="6966"/>
                    <a:pt x="1263" y="6859"/>
                    <a:pt x="1310" y="6787"/>
                  </a:cubicBezTo>
                  <a:lnTo>
                    <a:pt x="1846" y="5990"/>
                  </a:lnTo>
                  <a:cubicBezTo>
                    <a:pt x="1882" y="5930"/>
                    <a:pt x="1882" y="5859"/>
                    <a:pt x="1846" y="5799"/>
                  </a:cubicBezTo>
                  <a:cubicBezTo>
                    <a:pt x="1727" y="5597"/>
                    <a:pt x="1655" y="5382"/>
                    <a:pt x="1572" y="5168"/>
                  </a:cubicBezTo>
                  <a:cubicBezTo>
                    <a:pt x="1560" y="5109"/>
                    <a:pt x="1501" y="5049"/>
                    <a:pt x="1441" y="5037"/>
                  </a:cubicBezTo>
                  <a:lnTo>
                    <a:pt x="489" y="4847"/>
                  </a:lnTo>
                  <a:cubicBezTo>
                    <a:pt x="393" y="4823"/>
                    <a:pt x="322" y="4739"/>
                    <a:pt x="322" y="4644"/>
                  </a:cubicBezTo>
                  <a:lnTo>
                    <a:pt x="322" y="4132"/>
                  </a:lnTo>
                  <a:cubicBezTo>
                    <a:pt x="322" y="4037"/>
                    <a:pt x="393" y="3954"/>
                    <a:pt x="489" y="3930"/>
                  </a:cubicBezTo>
                  <a:lnTo>
                    <a:pt x="1441" y="3739"/>
                  </a:lnTo>
                  <a:cubicBezTo>
                    <a:pt x="1501" y="3727"/>
                    <a:pt x="1560" y="3680"/>
                    <a:pt x="1572" y="3608"/>
                  </a:cubicBezTo>
                  <a:cubicBezTo>
                    <a:pt x="1632" y="3382"/>
                    <a:pt x="1727" y="3180"/>
                    <a:pt x="1846" y="2977"/>
                  </a:cubicBezTo>
                  <a:cubicBezTo>
                    <a:pt x="1870" y="2918"/>
                    <a:pt x="1870" y="2846"/>
                    <a:pt x="1846" y="2787"/>
                  </a:cubicBezTo>
                  <a:lnTo>
                    <a:pt x="1310" y="1989"/>
                  </a:lnTo>
                  <a:cubicBezTo>
                    <a:pt x="1251" y="1906"/>
                    <a:pt x="1263" y="1787"/>
                    <a:pt x="1334" y="1727"/>
                  </a:cubicBezTo>
                  <a:lnTo>
                    <a:pt x="1715" y="1358"/>
                  </a:lnTo>
                  <a:cubicBezTo>
                    <a:pt x="1754" y="1319"/>
                    <a:pt x="1804" y="1301"/>
                    <a:pt x="1854" y="1301"/>
                  </a:cubicBezTo>
                  <a:cubicBezTo>
                    <a:pt x="1894" y="1301"/>
                    <a:pt x="1933" y="1313"/>
                    <a:pt x="1965" y="1334"/>
                  </a:cubicBezTo>
                  <a:lnTo>
                    <a:pt x="2763" y="1870"/>
                  </a:lnTo>
                  <a:cubicBezTo>
                    <a:pt x="2792" y="1888"/>
                    <a:pt x="2828" y="1897"/>
                    <a:pt x="2864" y="1897"/>
                  </a:cubicBezTo>
                  <a:cubicBezTo>
                    <a:pt x="2900" y="1897"/>
                    <a:pt x="2935" y="1888"/>
                    <a:pt x="2965" y="1870"/>
                  </a:cubicBezTo>
                  <a:cubicBezTo>
                    <a:pt x="3156" y="1751"/>
                    <a:pt x="3382" y="1668"/>
                    <a:pt x="3584" y="1596"/>
                  </a:cubicBezTo>
                  <a:cubicBezTo>
                    <a:pt x="3644" y="1584"/>
                    <a:pt x="3703" y="1525"/>
                    <a:pt x="3715" y="1465"/>
                  </a:cubicBezTo>
                  <a:lnTo>
                    <a:pt x="3918" y="513"/>
                  </a:lnTo>
                  <a:cubicBezTo>
                    <a:pt x="3930" y="417"/>
                    <a:pt x="4013" y="346"/>
                    <a:pt x="4108" y="346"/>
                  </a:cubicBezTo>
                  <a:lnTo>
                    <a:pt x="4632" y="346"/>
                  </a:lnTo>
                  <a:cubicBezTo>
                    <a:pt x="4715" y="346"/>
                    <a:pt x="4811" y="417"/>
                    <a:pt x="4823" y="513"/>
                  </a:cubicBezTo>
                  <a:lnTo>
                    <a:pt x="5013" y="1465"/>
                  </a:lnTo>
                  <a:cubicBezTo>
                    <a:pt x="5025" y="1525"/>
                    <a:pt x="5073" y="1584"/>
                    <a:pt x="5144" y="1596"/>
                  </a:cubicBezTo>
                  <a:cubicBezTo>
                    <a:pt x="5370" y="1656"/>
                    <a:pt x="5585" y="1751"/>
                    <a:pt x="5775" y="1870"/>
                  </a:cubicBezTo>
                  <a:cubicBezTo>
                    <a:pt x="5805" y="1882"/>
                    <a:pt x="5838" y="1888"/>
                    <a:pt x="5870" y="1888"/>
                  </a:cubicBezTo>
                  <a:cubicBezTo>
                    <a:pt x="5903" y="1888"/>
                    <a:pt x="5936" y="1882"/>
                    <a:pt x="5966" y="1870"/>
                  </a:cubicBezTo>
                  <a:lnTo>
                    <a:pt x="6775" y="1334"/>
                  </a:lnTo>
                  <a:cubicBezTo>
                    <a:pt x="6806" y="1309"/>
                    <a:pt x="6846" y="1296"/>
                    <a:pt x="6886" y="1296"/>
                  </a:cubicBezTo>
                  <a:cubicBezTo>
                    <a:pt x="6938" y="1296"/>
                    <a:pt x="6991" y="1317"/>
                    <a:pt x="7025" y="1358"/>
                  </a:cubicBezTo>
                  <a:lnTo>
                    <a:pt x="7394" y="1727"/>
                  </a:lnTo>
                  <a:cubicBezTo>
                    <a:pt x="7466" y="1810"/>
                    <a:pt x="7466" y="1906"/>
                    <a:pt x="7430" y="1989"/>
                  </a:cubicBezTo>
                  <a:lnTo>
                    <a:pt x="6894" y="2787"/>
                  </a:lnTo>
                  <a:cubicBezTo>
                    <a:pt x="6847" y="2846"/>
                    <a:pt x="6847" y="2918"/>
                    <a:pt x="6894" y="2977"/>
                  </a:cubicBezTo>
                  <a:cubicBezTo>
                    <a:pt x="7013" y="3180"/>
                    <a:pt x="7085" y="3394"/>
                    <a:pt x="7156" y="3608"/>
                  </a:cubicBezTo>
                  <a:cubicBezTo>
                    <a:pt x="7168" y="3668"/>
                    <a:pt x="7228" y="3727"/>
                    <a:pt x="7287" y="3739"/>
                  </a:cubicBezTo>
                  <a:lnTo>
                    <a:pt x="8240" y="3930"/>
                  </a:lnTo>
                  <a:cubicBezTo>
                    <a:pt x="8335" y="3954"/>
                    <a:pt x="8406" y="4037"/>
                    <a:pt x="8406" y="4132"/>
                  </a:cubicBezTo>
                  <a:lnTo>
                    <a:pt x="8406" y="4644"/>
                  </a:lnTo>
                  <a:cubicBezTo>
                    <a:pt x="8406" y="4739"/>
                    <a:pt x="8335" y="4823"/>
                    <a:pt x="8240" y="4847"/>
                  </a:cubicBezTo>
                  <a:lnTo>
                    <a:pt x="7287" y="5037"/>
                  </a:lnTo>
                  <a:cubicBezTo>
                    <a:pt x="7228" y="5049"/>
                    <a:pt x="7168" y="5097"/>
                    <a:pt x="7156" y="5168"/>
                  </a:cubicBezTo>
                  <a:cubicBezTo>
                    <a:pt x="7109" y="5335"/>
                    <a:pt x="7049" y="5478"/>
                    <a:pt x="6978" y="5632"/>
                  </a:cubicBezTo>
                  <a:cubicBezTo>
                    <a:pt x="6930" y="5716"/>
                    <a:pt x="6978" y="5823"/>
                    <a:pt x="7073" y="5871"/>
                  </a:cubicBezTo>
                  <a:cubicBezTo>
                    <a:pt x="7095" y="5883"/>
                    <a:pt x="7119" y="5889"/>
                    <a:pt x="7143" y="5889"/>
                  </a:cubicBezTo>
                  <a:cubicBezTo>
                    <a:pt x="7209" y="5889"/>
                    <a:pt x="7276" y="5845"/>
                    <a:pt x="7311" y="5775"/>
                  </a:cubicBezTo>
                  <a:cubicBezTo>
                    <a:pt x="7370" y="5644"/>
                    <a:pt x="7430" y="5513"/>
                    <a:pt x="7466" y="5359"/>
                  </a:cubicBezTo>
                  <a:lnTo>
                    <a:pt x="8323" y="5204"/>
                  </a:lnTo>
                  <a:cubicBezTo>
                    <a:pt x="8585" y="5144"/>
                    <a:pt x="8763" y="4918"/>
                    <a:pt x="8763" y="4644"/>
                  </a:cubicBezTo>
                  <a:lnTo>
                    <a:pt x="8763" y="4132"/>
                  </a:lnTo>
                  <a:cubicBezTo>
                    <a:pt x="8763" y="3858"/>
                    <a:pt x="8573" y="3632"/>
                    <a:pt x="8323" y="3573"/>
                  </a:cubicBezTo>
                  <a:lnTo>
                    <a:pt x="7466" y="3406"/>
                  </a:lnTo>
                  <a:cubicBezTo>
                    <a:pt x="7406" y="3227"/>
                    <a:pt x="7347" y="3073"/>
                    <a:pt x="7263" y="2906"/>
                  </a:cubicBezTo>
                  <a:lnTo>
                    <a:pt x="7740" y="2191"/>
                  </a:lnTo>
                  <a:cubicBezTo>
                    <a:pt x="7882" y="1965"/>
                    <a:pt x="7859" y="1668"/>
                    <a:pt x="7668" y="1477"/>
                  </a:cubicBezTo>
                  <a:lnTo>
                    <a:pt x="7287" y="1108"/>
                  </a:lnTo>
                  <a:cubicBezTo>
                    <a:pt x="7177" y="998"/>
                    <a:pt x="7032" y="940"/>
                    <a:pt x="6885" y="940"/>
                  </a:cubicBezTo>
                  <a:cubicBezTo>
                    <a:pt x="6777" y="940"/>
                    <a:pt x="6668" y="971"/>
                    <a:pt x="6573" y="1037"/>
                  </a:cubicBezTo>
                  <a:lnTo>
                    <a:pt x="5858" y="1513"/>
                  </a:lnTo>
                  <a:cubicBezTo>
                    <a:pt x="5704" y="1418"/>
                    <a:pt x="5537" y="1358"/>
                    <a:pt x="5358" y="1299"/>
                  </a:cubicBezTo>
                  <a:lnTo>
                    <a:pt x="5192" y="453"/>
                  </a:lnTo>
                  <a:cubicBezTo>
                    <a:pt x="5132" y="179"/>
                    <a:pt x="4906" y="1"/>
                    <a:pt x="4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3" name="Google Shape;13273;p68"/>
            <p:cNvSpPr/>
            <p:nvPr/>
          </p:nvSpPr>
          <p:spPr>
            <a:xfrm>
              <a:off x="6161507" y="2967679"/>
              <a:ext cx="111851" cy="97432"/>
            </a:xfrm>
            <a:custGeom>
              <a:rect b="b" l="l" r="r" t="t"/>
              <a:pathLst>
                <a:path extrusionOk="0" h="3061" w="3514">
                  <a:moveTo>
                    <a:pt x="1489" y="1"/>
                  </a:moveTo>
                  <a:cubicBezTo>
                    <a:pt x="965" y="1"/>
                    <a:pt x="465" y="215"/>
                    <a:pt x="84" y="584"/>
                  </a:cubicBezTo>
                  <a:cubicBezTo>
                    <a:pt x="1" y="656"/>
                    <a:pt x="1" y="763"/>
                    <a:pt x="84" y="834"/>
                  </a:cubicBezTo>
                  <a:cubicBezTo>
                    <a:pt x="120" y="870"/>
                    <a:pt x="164" y="888"/>
                    <a:pt x="209" y="888"/>
                  </a:cubicBezTo>
                  <a:cubicBezTo>
                    <a:pt x="254" y="888"/>
                    <a:pt x="298" y="870"/>
                    <a:pt x="334" y="834"/>
                  </a:cubicBezTo>
                  <a:cubicBezTo>
                    <a:pt x="644" y="537"/>
                    <a:pt x="1060" y="358"/>
                    <a:pt x="1489" y="358"/>
                  </a:cubicBezTo>
                  <a:cubicBezTo>
                    <a:pt x="2418" y="358"/>
                    <a:pt x="3168" y="1108"/>
                    <a:pt x="3168" y="2025"/>
                  </a:cubicBezTo>
                  <a:cubicBezTo>
                    <a:pt x="3168" y="2299"/>
                    <a:pt x="3096" y="2549"/>
                    <a:pt x="2989" y="2787"/>
                  </a:cubicBezTo>
                  <a:cubicBezTo>
                    <a:pt x="2930" y="2894"/>
                    <a:pt x="2953" y="2989"/>
                    <a:pt x="3049" y="3037"/>
                  </a:cubicBezTo>
                  <a:cubicBezTo>
                    <a:pt x="3073" y="3061"/>
                    <a:pt x="3108" y="3061"/>
                    <a:pt x="3132" y="3061"/>
                  </a:cubicBezTo>
                  <a:cubicBezTo>
                    <a:pt x="3192" y="3061"/>
                    <a:pt x="3263" y="3025"/>
                    <a:pt x="3299" y="2954"/>
                  </a:cubicBezTo>
                  <a:cubicBezTo>
                    <a:pt x="3442" y="2668"/>
                    <a:pt x="3513" y="2358"/>
                    <a:pt x="3513" y="2025"/>
                  </a:cubicBezTo>
                  <a:cubicBezTo>
                    <a:pt x="3513" y="906"/>
                    <a:pt x="2608" y="1"/>
                    <a:pt x="1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4" name="Google Shape;13274;p68"/>
            <p:cNvSpPr/>
            <p:nvPr/>
          </p:nvSpPr>
          <p:spPr>
            <a:xfrm>
              <a:off x="6144828" y="3007848"/>
              <a:ext cx="105389" cy="88742"/>
            </a:xfrm>
            <a:custGeom>
              <a:rect b="b" l="l" r="r" t="t"/>
              <a:pathLst>
                <a:path extrusionOk="0" h="2788" w="3311">
                  <a:moveTo>
                    <a:pt x="262" y="1"/>
                  </a:moveTo>
                  <a:cubicBezTo>
                    <a:pt x="194" y="1"/>
                    <a:pt x="124" y="44"/>
                    <a:pt x="96" y="108"/>
                  </a:cubicBezTo>
                  <a:cubicBezTo>
                    <a:pt x="25" y="323"/>
                    <a:pt x="1" y="549"/>
                    <a:pt x="1" y="763"/>
                  </a:cubicBezTo>
                  <a:cubicBezTo>
                    <a:pt x="1" y="1882"/>
                    <a:pt x="906" y="2787"/>
                    <a:pt x="2013" y="2787"/>
                  </a:cubicBezTo>
                  <a:cubicBezTo>
                    <a:pt x="2454" y="2787"/>
                    <a:pt x="2846" y="2656"/>
                    <a:pt x="3204" y="2406"/>
                  </a:cubicBezTo>
                  <a:cubicBezTo>
                    <a:pt x="3287" y="2347"/>
                    <a:pt x="3311" y="2239"/>
                    <a:pt x="3251" y="2156"/>
                  </a:cubicBezTo>
                  <a:cubicBezTo>
                    <a:pt x="3214" y="2104"/>
                    <a:pt x="3159" y="2075"/>
                    <a:pt x="3102" y="2075"/>
                  </a:cubicBezTo>
                  <a:cubicBezTo>
                    <a:pt x="3068" y="2075"/>
                    <a:pt x="3033" y="2086"/>
                    <a:pt x="3001" y="2108"/>
                  </a:cubicBezTo>
                  <a:cubicBezTo>
                    <a:pt x="2715" y="2311"/>
                    <a:pt x="2370" y="2418"/>
                    <a:pt x="2037" y="2418"/>
                  </a:cubicBezTo>
                  <a:cubicBezTo>
                    <a:pt x="1108" y="2418"/>
                    <a:pt x="370" y="1680"/>
                    <a:pt x="370" y="751"/>
                  </a:cubicBezTo>
                  <a:cubicBezTo>
                    <a:pt x="370" y="573"/>
                    <a:pt x="394" y="382"/>
                    <a:pt x="453" y="215"/>
                  </a:cubicBezTo>
                  <a:cubicBezTo>
                    <a:pt x="477" y="144"/>
                    <a:pt x="406" y="37"/>
                    <a:pt x="322" y="13"/>
                  </a:cubicBezTo>
                  <a:cubicBezTo>
                    <a:pt x="303" y="5"/>
                    <a:pt x="283" y="1"/>
                    <a:pt x="26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5" name="Google Shape;13275;p68"/>
            <p:cNvSpPr/>
            <p:nvPr/>
          </p:nvSpPr>
          <p:spPr>
            <a:xfrm>
              <a:off x="6245633" y="3069248"/>
              <a:ext cx="186110" cy="186874"/>
            </a:xfrm>
            <a:custGeom>
              <a:rect b="b" l="l" r="r" t="t"/>
              <a:pathLst>
                <a:path extrusionOk="0" h="5871" w="5847">
                  <a:moveTo>
                    <a:pt x="2751" y="1"/>
                  </a:moveTo>
                  <a:cubicBezTo>
                    <a:pt x="2549" y="1"/>
                    <a:pt x="2370" y="144"/>
                    <a:pt x="2335" y="346"/>
                  </a:cubicBezTo>
                  <a:lnTo>
                    <a:pt x="2227" y="858"/>
                  </a:lnTo>
                  <a:cubicBezTo>
                    <a:pt x="2144" y="894"/>
                    <a:pt x="2037" y="941"/>
                    <a:pt x="1965" y="977"/>
                  </a:cubicBezTo>
                  <a:lnTo>
                    <a:pt x="1513" y="680"/>
                  </a:lnTo>
                  <a:cubicBezTo>
                    <a:pt x="1449" y="631"/>
                    <a:pt x="1372" y="608"/>
                    <a:pt x="1293" y="608"/>
                  </a:cubicBezTo>
                  <a:cubicBezTo>
                    <a:pt x="1179" y="608"/>
                    <a:pt x="1061" y="655"/>
                    <a:pt x="977" y="739"/>
                  </a:cubicBezTo>
                  <a:lnTo>
                    <a:pt x="739" y="977"/>
                  </a:lnTo>
                  <a:cubicBezTo>
                    <a:pt x="596" y="1132"/>
                    <a:pt x="584" y="1346"/>
                    <a:pt x="680" y="1513"/>
                  </a:cubicBezTo>
                  <a:lnTo>
                    <a:pt x="977" y="1965"/>
                  </a:lnTo>
                  <a:cubicBezTo>
                    <a:pt x="918" y="2084"/>
                    <a:pt x="882" y="2215"/>
                    <a:pt x="834" y="2346"/>
                  </a:cubicBezTo>
                  <a:cubicBezTo>
                    <a:pt x="799" y="2442"/>
                    <a:pt x="858" y="2537"/>
                    <a:pt x="953" y="2573"/>
                  </a:cubicBezTo>
                  <a:cubicBezTo>
                    <a:pt x="968" y="2579"/>
                    <a:pt x="984" y="2582"/>
                    <a:pt x="1000" y="2582"/>
                  </a:cubicBezTo>
                  <a:cubicBezTo>
                    <a:pt x="1073" y="2582"/>
                    <a:pt x="1150" y="2522"/>
                    <a:pt x="1180" y="2454"/>
                  </a:cubicBezTo>
                  <a:cubicBezTo>
                    <a:pt x="1215" y="2323"/>
                    <a:pt x="1263" y="2192"/>
                    <a:pt x="1334" y="2049"/>
                  </a:cubicBezTo>
                  <a:cubicBezTo>
                    <a:pt x="1370" y="1989"/>
                    <a:pt x="1370" y="1918"/>
                    <a:pt x="1334" y="1858"/>
                  </a:cubicBezTo>
                  <a:lnTo>
                    <a:pt x="977" y="1322"/>
                  </a:lnTo>
                  <a:cubicBezTo>
                    <a:pt x="965" y="1287"/>
                    <a:pt x="965" y="1263"/>
                    <a:pt x="1001" y="1239"/>
                  </a:cubicBezTo>
                  <a:lnTo>
                    <a:pt x="1239" y="989"/>
                  </a:lnTo>
                  <a:cubicBezTo>
                    <a:pt x="1253" y="975"/>
                    <a:pt x="1271" y="969"/>
                    <a:pt x="1288" y="969"/>
                  </a:cubicBezTo>
                  <a:cubicBezTo>
                    <a:pt x="1301" y="969"/>
                    <a:pt x="1313" y="972"/>
                    <a:pt x="1322" y="977"/>
                  </a:cubicBezTo>
                  <a:lnTo>
                    <a:pt x="1858" y="1334"/>
                  </a:lnTo>
                  <a:cubicBezTo>
                    <a:pt x="1888" y="1358"/>
                    <a:pt x="1921" y="1370"/>
                    <a:pt x="1954" y="1370"/>
                  </a:cubicBezTo>
                  <a:cubicBezTo>
                    <a:pt x="1986" y="1370"/>
                    <a:pt x="2019" y="1358"/>
                    <a:pt x="2049" y="1334"/>
                  </a:cubicBezTo>
                  <a:cubicBezTo>
                    <a:pt x="2168" y="1263"/>
                    <a:pt x="2323" y="1203"/>
                    <a:pt x="2454" y="1168"/>
                  </a:cubicBezTo>
                  <a:cubicBezTo>
                    <a:pt x="2513" y="1156"/>
                    <a:pt x="2573" y="1096"/>
                    <a:pt x="2585" y="1037"/>
                  </a:cubicBezTo>
                  <a:lnTo>
                    <a:pt x="2704" y="418"/>
                  </a:lnTo>
                  <a:cubicBezTo>
                    <a:pt x="2704" y="382"/>
                    <a:pt x="2739" y="358"/>
                    <a:pt x="2775" y="358"/>
                  </a:cubicBezTo>
                  <a:lnTo>
                    <a:pt x="3120" y="358"/>
                  </a:lnTo>
                  <a:cubicBezTo>
                    <a:pt x="3156" y="358"/>
                    <a:pt x="3180" y="382"/>
                    <a:pt x="3192" y="418"/>
                  </a:cubicBezTo>
                  <a:lnTo>
                    <a:pt x="3311" y="1037"/>
                  </a:lnTo>
                  <a:cubicBezTo>
                    <a:pt x="3335" y="1096"/>
                    <a:pt x="3370" y="1156"/>
                    <a:pt x="3454" y="1168"/>
                  </a:cubicBezTo>
                  <a:cubicBezTo>
                    <a:pt x="3585" y="1215"/>
                    <a:pt x="3716" y="1263"/>
                    <a:pt x="3847" y="1334"/>
                  </a:cubicBezTo>
                  <a:cubicBezTo>
                    <a:pt x="3882" y="1352"/>
                    <a:pt x="3918" y="1361"/>
                    <a:pt x="3952" y="1361"/>
                  </a:cubicBezTo>
                  <a:cubicBezTo>
                    <a:pt x="3987" y="1361"/>
                    <a:pt x="4019" y="1352"/>
                    <a:pt x="4049" y="1334"/>
                  </a:cubicBezTo>
                  <a:lnTo>
                    <a:pt x="4585" y="977"/>
                  </a:lnTo>
                  <a:cubicBezTo>
                    <a:pt x="4595" y="972"/>
                    <a:pt x="4607" y="969"/>
                    <a:pt x="4619" y="969"/>
                  </a:cubicBezTo>
                  <a:cubicBezTo>
                    <a:pt x="4636" y="969"/>
                    <a:pt x="4654" y="975"/>
                    <a:pt x="4668" y="989"/>
                  </a:cubicBezTo>
                  <a:lnTo>
                    <a:pt x="4906" y="1239"/>
                  </a:lnTo>
                  <a:cubicBezTo>
                    <a:pt x="4942" y="1263"/>
                    <a:pt x="4942" y="1287"/>
                    <a:pt x="4918" y="1322"/>
                  </a:cubicBezTo>
                  <a:lnTo>
                    <a:pt x="4561" y="1858"/>
                  </a:lnTo>
                  <a:cubicBezTo>
                    <a:pt x="4525" y="1918"/>
                    <a:pt x="4525" y="1989"/>
                    <a:pt x="4561" y="2049"/>
                  </a:cubicBezTo>
                  <a:cubicBezTo>
                    <a:pt x="4644" y="2168"/>
                    <a:pt x="4704" y="2323"/>
                    <a:pt x="4728" y="2454"/>
                  </a:cubicBezTo>
                  <a:cubicBezTo>
                    <a:pt x="4740" y="2513"/>
                    <a:pt x="4799" y="2573"/>
                    <a:pt x="4859" y="2585"/>
                  </a:cubicBezTo>
                  <a:lnTo>
                    <a:pt x="5490" y="2704"/>
                  </a:lnTo>
                  <a:cubicBezTo>
                    <a:pt x="5513" y="2704"/>
                    <a:pt x="5549" y="2739"/>
                    <a:pt x="5549" y="2775"/>
                  </a:cubicBezTo>
                  <a:lnTo>
                    <a:pt x="5549" y="3120"/>
                  </a:lnTo>
                  <a:cubicBezTo>
                    <a:pt x="5549" y="3156"/>
                    <a:pt x="5513" y="3180"/>
                    <a:pt x="5490" y="3192"/>
                  </a:cubicBezTo>
                  <a:lnTo>
                    <a:pt x="4859" y="3311"/>
                  </a:lnTo>
                  <a:cubicBezTo>
                    <a:pt x="4799" y="3335"/>
                    <a:pt x="4740" y="3370"/>
                    <a:pt x="4728" y="3454"/>
                  </a:cubicBezTo>
                  <a:cubicBezTo>
                    <a:pt x="4680" y="3585"/>
                    <a:pt x="4644" y="3716"/>
                    <a:pt x="4561" y="3847"/>
                  </a:cubicBezTo>
                  <a:cubicBezTo>
                    <a:pt x="4537" y="3906"/>
                    <a:pt x="4537" y="3989"/>
                    <a:pt x="4561" y="4049"/>
                  </a:cubicBezTo>
                  <a:lnTo>
                    <a:pt x="4918" y="4585"/>
                  </a:lnTo>
                  <a:cubicBezTo>
                    <a:pt x="4942" y="4609"/>
                    <a:pt x="4942" y="4644"/>
                    <a:pt x="4906" y="4668"/>
                  </a:cubicBezTo>
                  <a:lnTo>
                    <a:pt x="4668" y="4906"/>
                  </a:lnTo>
                  <a:cubicBezTo>
                    <a:pt x="4655" y="4926"/>
                    <a:pt x="4638" y="4935"/>
                    <a:pt x="4622" y="4935"/>
                  </a:cubicBezTo>
                  <a:cubicBezTo>
                    <a:pt x="4609" y="4935"/>
                    <a:pt x="4595" y="4929"/>
                    <a:pt x="4585" y="4918"/>
                  </a:cubicBezTo>
                  <a:lnTo>
                    <a:pt x="4049" y="4561"/>
                  </a:lnTo>
                  <a:cubicBezTo>
                    <a:pt x="4019" y="4543"/>
                    <a:pt x="3984" y="4534"/>
                    <a:pt x="3948" y="4534"/>
                  </a:cubicBezTo>
                  <a:cubicBezTo>
                    <a:pt x="3912" y="4534"/>
                    <a:pt x="3876" y="4543"/>
                    <a:pt x="3847" y="4561"/>
                  </a:cubicBezTo>
                  <a:cubicBezTo>
                    <a:pt x="3728" y="4644"/>
                    <a:pt x="3585" y="4704"/>
                    <a:pt x="3454" y="4728"/>
                  </a:cubicBezTo>
                  <a:cubicBezTo>
                    <a:pt x="3394" y="4751"/>
                    <a:pt x="3335" y="4811"/>
                    <a:pt x="3311" y="4859"/>
                  </a:cubicBezTo>
                  <a:lnTo>
                    <a:pt x="3192" y="5490"/>
                  </a:lnTo>
                  <a:cubicBezTo>
                    <a:pt x="3192" y="5525"/>
                    <a:pt x="3168" y="5549"/>
                    <a:pt x="3120" y="5549"/>
                  </a:cubicBezTo>
                  <a:lnTo>
                    <a:pt x="2775" y="5549"/>
                  </a:lnTo>
                  <a:cubicBezTo>
                    <a:pt x="2751" y="5549"/>
                    <a:pt x="2716" y="5513"/>
                    <a:pt x="2704" y="5490"/>
                  </a:cubicBezTo>
                  <a:lnTo>
                    <a:pt x="2585" y="4859"/>
                  </a:lnTo>
                  <a:cubicBezTo>
                    <a:pt x="2573" y="4811"/>
                    <a:pt x="2525" y="4751"/>
                    <a:pt x="2454" y="4728"/>
                  </a:cubicBezTo>
                  <a:cubicBezTo>
                    <a:pt x="2323" y="4692"/>
                    <a:pt x="2180" y="4644"/>
                    <a:pt x="2049" y="4561"/>
                  </a:cubicBezTo>
                  <a:cubicBezTo>
                    <a:pt x="2019" y="4549"/>
                    <a:pt x="1986" y="4543"/>
                    <a:pt x="1954" y="4543"/>
                  </a:cubicBezTo>
                  <a:cubicBezTo>
                    <a:pt x="1921" y="4543"/>
                    <a:pt x="1888" y="4549"/>
                    <a:pt x="1858" y="4561"/>
                  </a:cubicBezTo>
                  <a:lnTo>
                    <a:pt x="1322" y="4918"/>
                  </a:lnTo>
                  <a:cubicBezTo>
                    <a:pt x="1306" y="4929"/>
                    <a:pt x="1293" y="4935"/>
                    <a:pt x="1280" y="4935"/>
                  </a:cubicBezTo>
                  <a:cubicBezTo>
                    <a:pt x="1265" y="4935"/>
                    <a:pt x="1252" y="4926"/>
                    <a:pt x="1239" y="4906"/>
                  </a:cubicBezTo>
                  <a:lnTo>
                    <a:pt x="1001" y="4668"/>
                  </a:lnTo>
                  <a:cubicBezTo>
                    <a:pt x="965" y="4644"/>
                    <a:pt x="965" y="4609"/>
                    <a:pt x="977" y="4585"/>
                  </a:cubicBezTo>
                  <a:lnTo>
                    <a:pt x="1334" y="4049"/>
                  </a:lnTo>
                  <a:cubicBezTo>
                    <a:pt x="1382" y="3989"/>
                    <a:pt x="1382" y="3906"/>
                    <a:pt x="1334" y="3847"/>
                  </a:cubicBezTo>
                  <a:cubicBezTo>
                    <a:pt x="1263" y="3728"/>
                    <a:pt x="1203" y="3585"/>
                    <a:pt x="1180" y="3454"/>
                  </a:cubicBezTo>
                  <a:cubicBezTo>
                    <a:pt x="1156" y="3394"/>
                    <a:pt x="1096" y="3335"/>
                    <a:pt x="1037" y="3311"/>
                  </a:cubicBezTo>
                  <a:lnTo>
                    <a:pt x="418" y="3192"/>
                  </a:lnTo>
                  <a:cubicBezTo>
                    <a:pt x="382" y="3192"/>
                    <a:pt x="358" y="3168"/>
                    <a:pt x="358" y="3120"/>
                  </a:cubicBezTo>
                  <a:lnTo>
                    <a:pt x="358" y="2775"/>
                  </a:lnTo>
                  <a:cubicBezTo>
                    <a:pt x="358" y="2751"/>
                    <a:pt x="382" y="2727"/>
                    <a:pt x="418" y="2704"/>
                  </a:cubicBezTo>
                  <a:lnTo>
                    <a:pt x="465" y="2692"/>
                  </a:lnTo>
                  <a:cubicBezTo>
                    <a:pt x="560" y="2680"/>
                    <a:pt x="620" y="2573"/>
                    <a:pt x="596" y="2477"/>
                  </a:cubicBezTo>
                  <a:cubicBezTo>
                    <a:pt x="586" y="2396"/>
                    <a:pt x="507" y="2341"/>
                    <a:pt x="425" y="2341"/>
                  </a:cubicBezTo>
                  <a:cubicBezTo>
                    <a:pt x="411" y="2341"/>
                    <a:pt x="396" y="2343"/>
                    <a:pt x="382" y="2346"/>
                  </a:cubicBezTo>
                  <a:lnTo>
                    <a:pt x="346" y="2370"/>
                  </a:lnTo>
                  <a:cubicBezTo>
                    <a:pt x="144" y="2406"/>
                    <a:pt x="1" y="2585"/>
                    <a:pt x="1" y="2775"/>
                  </a:cubicBezTo>
                  <a:lnTo>
                    <a:pt x="1" y="3120"/>
                  </a:lnTo>
                  <a:cubicBezTo>
                    <a:pt x="1" y="3335"/>
                    <a:pt x="144" y="3513"/>
                    <a:pt x="346" y="3537"/>
                  </a:cubicBezTo>
                  <a:lnTo>
                    <a:pt x="858" y="3644"/>
                  </a:lnTo>
                  <a:cubicBezTo>
                    <a:pt x="894" y="3728"/>
                    <a:pt x="941" y="3835"/>
                    <a:pt x="977" y="3906"/>
                  </a:cubicBezTo>
                  <a:lnTo>
                    <a:pt x="680" y="4359"/>
                  </a:lnTo>
                  <a:cubicBezTo>
                    <a:pt x="560" y="4525"/>
                    <a:pt x="596" y="4763"/>
                    <a:pt x="739" y="4894"/>
                  </a:cubicBezTo>
                  <a:lnTo>
                    <a:pt x="977" y="5132"/>
                  </a:lnTo>
                  <a:cubicBezTo>
                    <a:pt x="1067" y="5216"/>
                    <a:pt x="1182" y="5259"/>
                    <a:pt x="1292" y="5259"/>
                  </a:cubicBezTo>
                  <a:cubicBezTo>
                    <a:pt x="1371" y="5259"/>
                    <a:pt x="1448" y="5237"/>
                    <a:pt x="1513" y="5192"/>
                  </a:cubicBezTo>
                  <a:lnTo>
                    <a:pt x="1965" y="4894"/>
                  </a:lnTo>
                  <a:cubicBezTo>
                    <a:pt x="2049" y="4942"/>
                    <a:pt x="2144" y="4978"/>
                    <a:pt x="2227" y="5013"/>
                  </a:cubicBezTo>
                  <a:lnTo>
                    <a:pt x="2335" y="5537"/>
                  </a:lnTo>
                  <a:cubicBezTo>
                    <a:pt x="2382" y="5728"/>
                    <a:pt x="2561" y="5871"/>
                    <a:pt x="2751" y="5871"/>
                  </a:cubicBezTo>
                  <a:lnTo>
                    <a:pt x="3097" y="5871"/>
                  </a:lnTo>
                  <a:cubicBezTo>
                    <a:pt x="3299" y="5871"/>
                    <a:pt x="3478" y="5728"/>
                    <a:pt x="3513" y="5537"/>
                  </a:cubicBezTo>
                  <a:lnTo>
                    <a:pt x="3620" y="5013"/>
                  </a:lnTo>
                  <a:cubicBezTo>
                    <a:pt x="3704" y="4978"/>
                    <a:pt x="3811" y="4942"/>
                    <a:pt x="3882" y="4894"/>
                  </a:cubicBezTo>
                  <a:lnTo>
                    <a:pt x="4323" y="5192"/>
                  </a:lnTo>
                  <a:cubicBezTo>
                    <a:pt x="4391" y="5241"/>
                    <a:pt x="4472" y="5264"/>
                    <a:pt x="4552" y="5264"/>
                  </a:cubicBezTo>
                  <a:cubicBezTo>
                    <a:pt x="4667" y="5264"/>
                    <a:pt x="4781" y="5217"/>
                    <a:pt x="4859" y="5132"/>
                  </a:cubicBezTo>
                  <a:lnTo>
                    <a:pt x="5097" y="4894"/>
                  </a:lnTo>
                  <a:cubicBezTo>
                    <a:pt x="5252" y="4740"/>
                    <a:pt x="5263" y="4525"/>
                    <a:pt x="5156" y="4359"/>
                  </a:cubicBezTo>
                  <a:lnTo>
                    <a:pt x="4859" y="3906"/>
                  </a:lnTo>
                  <a:cubicBezTo>
                    <a:pt x="4906" y="3823"/>
                    <a:pt x="4954" y="3728"/>
                    <a:pt x="4978" y="3644"/>
                  </a:cubicBezTo>
                  <a:lnTo>
                    <a:pt x="5502" y="3537"/>
                  </a:lnTo>
                  <a:cubicBezTo>
                    <a:pt x="5692" y="3489"/>
                    <a:pt x="5847" y="3311"/>
                    <a:pt x="5847" y="3120"/>
                  </a:cubicBezTo>
                  <a:lnTo>
                    <a:pt x="5847" y="2775"/>
                  </a:lnTo>
                  <a:cubicBezTo>
                    <a:pt x="5847" y="2549"/>
                    <a:pt x="5716" y="2382"/>
                    <a:pt x="5502" y="2334"/>
                  </a:cubicBezTo>
                  <a:lnTo>
                    <a:pt x="4990" y="2227"/>
                  </a:lnTo>
                  <a:cubicBezTo>
                    <a:pt x="4954" y="2144"/>
                    <a:pt x="4906" y="2037"/>
                    <a:pt x="4871" y="1965"/>
                  </a:cubicBezTo>
                  <a:lnTo>
                    <a:pt x="5168" y="1513"/>
                  </a:lnTo>
                  <a:cubicBezTo>
                    <a:pt x="5287" y="1346"/>
                    <a:pt x="5252" y="1108"/>
                    <a:pt x="5109" y="977"/>
                  </a:cubicBezTo>
                  <a:lnTo>
                    <a:pt x="4871" y="739"/>
                  </a:lnTo>
                  <a:cubicBezTo>
                    <a:pt x="4780" y="656"/>
                    <a:pt x="4666" y="613"/>
                    <a:pt x="4555" y="613"/>
                  </a:cubicBezTo>
                  <a:cubicBezTo>
                    <a:pt x="4476" y="613"/>
                    <a:pt x="4399" y="635"/>
                    <a:pt x="4335" y="680"/>
                  </a:cubicBezTo>
                  <a:lnTo>
                    <a:pt x="3882" y="977"/>
                  </a:lnTo>
                  <a:cubicBezTo>
                    <a:pt x="3799" y="941"/>
                    <a:pt x="3704" y="894"/>
                    <a:pt x="3620" y="858"/>
                  </a:cubicBezTo>
                  <a:lnTo>
                    <a:pt x="3513" y="346"/>
                  </a:lnTo>
                  <a:cubicBezTo>
                    <a:pt x="3466" y="144"/>
                    <a:pt x="3287" y="1"/>
                    <a:pt x="3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6" name="Google Shape;13276;p68"/>
            <p:cNvSpPr/>
            <p:nvPr/>
          </p:nvSpPr>
          <p:spPr>
            <a:xfrm>
              <a:off x="6305888" y="3129884"/>
              <a:ext cx="64488" cy="64456"/>
            </a:xfrm>
            <a:custGeom>
              <a:rect b="b" l="l" r="r" t="t"/>
              <a:pathLst>
                <a:path extrusionOk="0" h="2025" w="2026">
                  <a:moveTo>
                    <a:pt x="1013" y="1"/>
                  </a:moveTo>
                  <a:cubicBezTo>
                    <a:pt x="453" y="1"/>
                    <a:pt x="1" y="441"/>
                    <a:pt x="1" y="1013"/>
                  </a:cubicBezTo>
                  <a:cubicBezTo>
                    <a:pt x="1" y="1561"/>
                    <a:pt x="442" y="2025"/>
                    <a:pt x="1013" y="2025"/>
                  </a:cubicBezTo>
                  <a:cubicBezTo>
                    <a:pt x="1227" y="2025"/>
                    <a:pt x="1442" y="1942"/>
                    <a:pt x="1620" y="1811"/>
                  </a:cubicBezTo>
                  <a:cubicBezTo>
                    <a:pt x="1692" y="1751"/>
                    <a:pt x="1704" y="1632"/>
                    <a:pt x="1644" y="1561"/>
                  </a:cubicBezTo>
                  <a:cubicBezTo>
                    <a:pt x="1608" y="1517"/>
                    <a:pt x="1549" y="1491"/>
                    <a:pt x="1493" y="1491"/>
                  </a:cubicBezTo>
                  <a:cubicBezTo>
                    <a:pt x="1457" y="1491"/>
                    <a:pt x="1422" y="1502"/>
                    <a:pt x="1394" y="1525"/>
                  </a:cubicBezTo>
                  <a:cubicBezTo>
                    <a:pt x="1275" y="1620"/>
                    <a:pt x="1144" y="1668"/>
                    <a:pt x="989" y="1668"/>
                  </a:cubicBezTo>
                  <a:cubicBezTo>
                    <a:pt x="632" y="1668"/>
                    <a:pt x="358" y="1370"/>
                    <a:pt x="358" y="1025"/>
                  </a:cubicBezTo>
                  <a:cubicBezTo>
                    <a:pt x="382" y="668"/>
                    <a:pt x="668" y="370"/>
                    <a:pt x="1025" y="370"/>
                  </a:cubicBezTo>
                  <a:cubicBezTo>
                    <a:pt x="1382" y="370"/>
                    <a:pt x="1668" y="668"/>
                    <a:pt x="1668" y="1013"/>
                  </a:cubicBezTo>
                  <a:cubicBezTo>
                    <a:pt x="1668" y="1120"/>
                    <a:pt x="1739" y="1191"/>
                    <a:pt x="1846" y="1191"/>
                  </a:cubicBezTo>
                  <a:cubicBezTo>
                    <a:pt x="1942" y="1191"/>
                    <a:pt x="2025" y="1120"/>
                    <a:pt x="2025" y="1013"/>
                  </a:cubicBezTo>
                  <a:cubicBezTo>
                    <a:pt x="2025" y="453"/>
                    <a:pt x="1573" y="1"/>
                    <a:pt x="1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77" name="Google Shape;13277;p68"/>
            <p:cNvSpPr/>
            <p:nvPr/>
          </p:nvSpPr>
          <p:spPr>
            <a:xfrm>
              <a:off x="6173634" y="2997631"/>
              <a:ext cx="70153" cy="70153"/>
            </a:xfrm>
            <a:custGeom>
              <a:rect b="b" l="l" r="r" t="t"/>
              <a:pathLst>
                <a:path extrusionOk="0" h="2204" w="2204">
                  <a:moveTo>
                    <a:pt x="1096" y="370"/>
                  </a:moveTo>
                  <a:cubicBezTo>
                    <a:pt x="1501" y="370"/>
                    <a:pt x="1834" y="703"/>
                    <a:pt x="1834" y="1108"/>
                  </a:cubicBezTo>
                  <a:cubicBezTo>
                    <a:pt x="1834" y="1501"/>
                    <a:pt x="1501" y="1834"/>
                    <a:pt x="1096" y="1834"/>
                  </a:cubicBezTo>
                  <a:cubicBezTo>
                    <a:pt x="691" y="1834"/>
                    <a:pt x="370" y="1501"/>
                    <a:pt x="370" y="1108"/>
                  </a:cubicBezTo>
                  <a:cubicBezTo>
                    <a:pt x="370" y="703"/>
                    <a:pt x="703" y="370"/>
                    <a:pt x="1096" y="370"/>
                  </a:cubicBezTo>
                  <a:close/>
                  <a:moveTo>
                    <a:pt x="1096" y="1"/>
                  </a:moveTo>
                  <a:cubicBezTo>
                    <a:pt x="489" y="1"/>
                    <a:pt x="1" y="489"/>
                    <a:pt x="1" y="1108"/>
                  </a:cubicBezTo>
                  <a:cubicBezTo>
                    <a:pt x="1" y="1715"/>
                    <a:pt x="489" y="2203"/>
                    <a:pt x="1096" y="2203"/>
                  </a:cubicBezTo>
                  <a:cubicBezTo>
                    <a:pt x="1715" y="2191"/>
                    <a:pt x="2203" y="1703"/>
                    <a:pt x="2203" y="1108"/>
                  </a:cubicBezTo>
                  <a:cubicBezTo>
                    <a:pt x="2203" y="489"/>
                    <a:pt x="1715" y="1"/>
                    <a:pt x="10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78" name="Google Shape;13278;p68"/>
          <p:cNvGrpSpPr/>
          <p:nvPr/>
        </p:nvGrpSpPr>
        <p:grpSpPr>
          <a:xfrm>
            <a:off x="6571955" y="2919170"/>
            <a:ext cx="308878" cy="311170"/>
            <a:chOff x="6571955" y="2919170"/>
            <a:chExt cx="308878" cy="311170"/>
          </a:xfrm>
        </p:grpSpPr>
        <p:sp>
          <p:nvSpPr>
            <p:cNvPr id="13279" name="Google Shape;13279;p68"/>
            <p:cNvSpPr/>
            <p:nvPr/>
          </p:nvSpPr>
          <p:spPr>
            <a:xfrm>
              <a:off x="6571955" y="2919170"/>
              <a:ext cx="245982" cy="237675"/>
            </a:xfrm>
            <a:custGeom>
              <a:rect b="b" l="l" r="r" t="t"/>
              <a:pathLst>
                <a:path extrusionOk="0" h="7467" w="7728">
                  <a:moveTo>
                    <a:pt x="3084" y="1680"/>
                  </a:moveTo>
                  <a:cubicBezTo>
                    <a:pt x="3405" y="1680"/>
                    <a:pt x="3679" y="1942"/>
                    <a:pt x="3679" y="2275"/>
                  </a:cubicBezTo>
                  <a:lnTo>
                    <a:pt x="3679" y="4049"/>
                  </a:lnTo>
                  <a:cubicBezTo>
                    <a:pt x="3679" y="4371"/>
                    <a:pt x="3405" y="4644"/>
                    <a:pt x="3084" y="4644"/>
                  </a:cubicBezTo>
                  <a:lnTo>
                    <a:pt x="2203" y="4644"/>
                  </a:lnTo>
                  <a:cubicBezTo>
                    <a:pt x="2143" y="4644"/>
                    <a:pt x="2084" y="4680"/>
                    <a:pt x="2072" y="4740"/>
                  </a:cubicBezTo>
                  <a:cubicBezTo>
                    <a:pt x="2060" y="4787"/>
                    <a:pt x="1929" y="5204"/>
                    <a:pt x="2096" y="5490"/>
                  </a:cubicBezTo>
                  <a:cubicBezTo>
                    <a:pt x="2036" y="5478"/>
                    <a:pt x="1977" y="5442"/>
                    <a:pt x="1917" y="5395"/>
                  </a:cubicBezTo>
                  <a:cubicBezTo>
                    <a:pt x="1786" y="5299"/>
                    <a:pt x="1703" y="5073"/>
                    <a:pt x="1679" y="4775"/>
                  </a:cubicBezTo>
                  <a:cubicBezTo>
                    <a:pt x="1679" y="4704"/>
                    <a:pt x="1608" y="4644"/>
                    <a:pt x="1536" y="4644"/>
                  </a:cubicBezTo>
                  <a:lnTo>
                    <a:pt x="822" y="4644"/>
                  </a:lnTo>
                  <a:cubicBezTo>
                    <a:pt x="488" y="4644"/>
                    <a:pt x="226" y="4371"/>
                    <a:pt x="226" y="4049"/>
                  </a:cubicBezTo>
                  <a:lnTo>
                    <a:pt x="226" y="2275"/>
                  </a:lnTo>
                  <a:cubicBezTo>
                    <a:pt x="226" y="1942"/>
                    <a:pt x="488" y="1680"/>
                    <a:pt x="822" y="1680"/>
                  </a:cubicBezTo>
                  <a:close/>
                  <a:moveTo>
                    <a:pt x="2739" y="1"/>
                  </a:moveTo>
                  <a:cubicBezTo>
                    <a:pt x="2334" y="1"/>
                    <a:pt x="2024" y="322"/>
                    <a:pt x="2024" y="715"/>
                  </a:cubicBezTo>
                  <a:lnTo>
                    <a:pt x="2024" y="1382"/>
                  </a:lnTo>
                  <a:lnTo>
                    <a:pt x="881" y="1382"/>
                  </a:lnTo>
                  <a:cubicBezTo>
                    <a:pt x="393" y="1382"/>
                    <a:pt x="0" y="1763"/>
                    <a:pt x="0" y="2263"/>
                  </a:cubicBezTo>
                  <a:lnTo>
                    <a:pt x="0" y="4025"/>
                  </a:lnTo>
                  <a:cubicBezTo>
                    <a:pt x="0" y="4513"/>
                    <a:pt x="393" y="4906"/>
                    <a:pt x="881" y="4906"/>
                  </a:cubicBezTo>
                  <a:lnTo>
                    <a:pt x="1465" y="4906"/>
                  </a:lnTo>
                  <a:cubicBezTo>
                    <a:pt x="1500" y="5240"/>
                    <a:pt x="1619" y="5466"/>
                    <a:pt x="1822" y="5621"/>
                  </a:cubicBezTo>
                  <a:cubicBezTo>
                    <a:pt x="1893" y="5668"/>
                    <a:pt x="1953" y="5704"/>
                    <a:pt x="2024" y="5740"/>
                  </a:cubicBezTo>
                  <a:lnTo>
                    <a:pt x="2024" y="7323"/>
                  </a:lnTo>
                  <a:lnTo>
                    <a:pt x="1977" y="7323"/>
                  </a:lnTo>
                  <a:cubicBezTo>
                    <a:pt x="1977" y="7395"/>
                    <a:pt x="2036" y="7466"/>
                    <a:pt x="2131" y="7466"/>
                  </a:cubicBezTo>
                  <a:cubicBezTo>
                    <a:pt x="2215" y="7466"/>
                    <a:pt x="2274" y="7407"/>
                    <a:pt x="2274" y="7323"/>
                  </a:cubicBezTo>
                  <a:lnTo>
                    <a:pt x="2274" y="5787"/>
                  </a:lnTo>
                  <a:lnTo>
                    <a:pt x="2298" y="5787"/>
                  </a:lnTo>
                  <a:cubicBezTo>
                    <a:pt x="2393" y="5787"/>
                    <a:pt x="2489" y="5776"/>
                    <a:pt x="2548" y="5752"/>
                  </a:cubicBezTo>
                  <a:cubicBezTo>
                    <a:pt x="2620" y="5740"/>
                    <a:pt x="2679" y="5668"/>
                    <a:pt x="2679" y="5597"/>
                  </a:cubicBezTo>
                  <a:cubicBezTo>
                    <a:pt x="2679" y="5514"/>
                    <a:pt x="2620" y="5442"/>
                    <a:pt x="2548" y="5430"/>
                  </a:cubicBezTo>
                  <a:cubicBezTo>
                    <a:pt x="2477" y="5406"/>
                    <a:pt x="2429" y="5383"/>
                    <a:pt x="2393" y="5335"/>
                  </a:cubicBezTo>
                  <a:cubicBezTo>
                    <a:pt x="2322" y="5216"/>
                    <a:pt x="2334" y="5037"/>
                    <a:pt x="2370" y="4906"/>
                  </a:cubicBezTo>
                  <a:lnTo>
                    <a:pt x="3120" y="4906"/>
                  </a:lnTo>
                  <a:cubicBezTo>
                    <a:pt x="3620" y="4906"/>
                    <a:pt x="4001" y="4513"/>
                    <a:pt x="4001" y="4025"/>
                  </a:cubicBezTo>
                  <a:lnTo>
                    <a:pt x="4001" y="2263"/>
                  </a:lnTo>
                  <a:cubicBezTo>
                    <a:pt x="4001" y="1763"/>
                    <a:pt x="3620" y="1382"/>
                    <a:pt x="3120" y="1382"/>
                  </a:cubicBezTo>
                  <a:lnTo>
                    <a:pt x="2298" y="1382"/>
                  </a:lnTo>
                  <a:lnTo>
                    <a:pt x="2298" y="1156"/>
                  </a:lnTo>
                  <a:lnTo>
                    <a:pt x="3024" y="1156"/>
                  </a:lnTo>
                  <a:cubicBezTo>
                    <a:pt x="3096" y="1156"/>
                    <a:pt x="3167" y="1096"/>
                    <a:pt x="3167" y="1013"/>
                  </a:cubicBezTo>
                  <a:cubicBezTo>
                    <a:pt x="3167" y="930"/>
                    <a:pt x="3108" y="858"/>
                    <a:pt x="3024" y="858"/>
                  </a:cubicBezTo>
                  <a:lnTo>
                    <a:pt x="2298" y="858"/>
                  </a:lnTo>
                  <a:lnTo>
                    <a:pt x="2298" y="692"/>
                  </a:lnTo>
                  <a:cubicBezTo>
                    <a:pt x="2298" y="453"/>
                    <a:pt x="2489" y="263"/>
                    <a:pt x="2727" y="263"/>
                  </a:cubicBezTo>
                  <a:lnTo>
                    <a:pt x="7001" y="263"/>
                  </a:lnTo>
                  <a:cubicBezTo>
                    <a:pt x="7239" y="263"/>
                    <a:pt x="7430" y="453"/>
                    <a:pt x="7430" y="692"/>
                  </a:cubicBezTo>
                  <a:lnTo>
                    <a:pt x="7430" y="858"/>
                  </a:lnTo>
                  <a:lnTo>
                    <a:pt x="3632" y="858"/>
                  </a:lnTo>
                  <a:cubicBezTo>
                    <a:pt x="3560" y="858"/>
                    <a:pt x="3489" y="918"/>
                    <a:pt x="3489" y="1013"/>
                  </a:cubicBezTo>
                  <a:cubicBezTo>
                    <a:pt x="3489" y="1084"/>
                    <a:pt x="3548" y="1156"/>
                    <a:pt x="3632" y="1156"/>
                  </a:cubicBezTo>
                  <a:lnTo>
                    <a:pt x="7430" y="1156"/>
                  </a:lnTo>
                  <a:lnTo>
                    <a:pt x="7430" y="1823"/>
                  </a:lnTo>
                  <a:cubicBezTo>
                    <a:pt x="7430" y="1906"/>
                    <a:pt x="7489" y="1977"/>
                    <a:pt x="7573" y="1977"/>
                  </a:cubicBezTo>
                  <a:cubicBezTo>
                    <a:pt x="7656" y="1977"/>
                    <a:pt x="7727" y="1918"/>
                    <a:pt x="7727" y="1823"/>
                  </a:cubicBezTo>
                  <a:lnTo>
                    <a:pt x="7727" y="715"/>
                  </a:lnTo>
                  <a:cubicBezTo>
                    <a:pt x="7727" y="311"/>
                    <a:pt x="7394" y="1"/>
                    <a:pt x="70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0" name="Google Shape;13280;p68"/>
            <p:cNvSpPr/>
            <p:nvPr/>
          </p:nvSpPr>
          <p:spPr>
            <a:xfrm>
              <a:off x="6708760" y="3206436"/>
              <a:ext cx="33740" cy="9517"/>
            </a:xfrm>
            <a:custGeom>
              <a:rect b="b" l="l" r="r" t="t"/>
              <a:pathLst>
                <a:path extrusionOk="0" h="299" w="1060">
                  <a:moveTo>
                    <a:pt x="155" y="1"/>
                  </a:moveTo>
                  <a:cubicBezTo>
                    <a:pt x="84" y="1"/>
                    <a:pt x="0" y="60"/>
                    <a:pt x="0" y="156"/>
                  </a:cubicBezTo>
                  <a:cubicBezTo>
                    <a:pt x="0" y="239"/>
                    <a:pt x="60" y="299"/>
                    <a:pt x="155" y="299"/>
                  </a:cubicBezTo>
                  <a:lnTo>
                    <a:pt x="917" y="299"/>
                  </a:lnTo>
                  <a:cubicBezTo>
                    <a:pt x="989" y="299"/>
                    <a:pt x="1060" y="239"/>
                    <a:pt x="1060" y="156"/>
                  </a:cubicBezTo>
                  <a:cubicBezTo>
                    <a:pt x="1060" y="84"/>
                    <a:pt x="1000" y="1"/>
                    <a:pt x="91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1" name="Google Shape;13281;p68"/>
            <p:cNvSpPr/>
            <p:nvPr/>
          </p:nvSpPr>
          <p:spPr>
            <a:xfrm>
              <a:off x="6604549" y="2993079"/>
              <a:ext cx="59904" cy="51565"/>
            </a:xfrm>
            <a:custGeom>
              <a:rect b="b" l="l" r="r" t="t"/>
              <a:pathLst>
                <a:path extrusionOk="0" h="1620" w="1882">
                  <a:moveTo>
                    <a:pt x="1346" y="275"/>
                  </a:moveTo>
                  <a:cubicBezTo>
                    <a:pt x="1512" y="275"/>
                    <a:pt x="1596" y="441"/>
                    <a:pt x="1596" y="596"/>
                  </a:cubicBezTo>
                  <a:cubicBezTo>
                    <a:pt x="1596" y="834"/>
                    <a:pt x="1357" y="1096"/>
                    <a:pt x="941" y="1322"/>
                  </a:cubicBezTo>
                  <a:cubicBezTo>
                    <a:pt x="524" y="1096"/>
                    <a:pt x="286" y="834"/>
                    <a:pt x="286" y="596"/>
                  </a:cubicBezTo>
                  <a:cubicBezTo>
                    <a:pt x="286" y="441"/>
                    <a:pt x="381" y="275"/>
                    <a:pt x="536" y="275"/>
                  </a:cubicBezTo>
                  <a:cubicBezTo>
                    <a:pt x="655" y="275"/>
                    <a:pt x="750" y="334"/>
                    <a:pt x="798" y="382"/>
                  </a:cubicBezTo>
                  <a:cubicBezTo>
                    <a:pt x="834" y="429"/>
                    <a:pt x="881" y="441"/>
                    <a:pt x="941" y="441"/>
                  </a:cubicBezTo>
                  <a:cubicBezTo>
                    <a:pt x="1000" y="441"/>
                    <a:pt x="1048" y="406"/>
                    <a:pt x="1095" y="382"/>
                  </a:cubicBezTo>
                  <a:cubicBezTo>
                    <a:pt x="1131" y="334"/>
                    <a:pt x="1226" y="275"/>
                    <a:pt x="1346" y="275"/>
                  </a:cubicBezTo>
                  <a:close/>
                  <a:moveTo>
                    <a:pt x="536" y="1"/>
                  </a:moveTo>
                  <a:cubicBezTo>
                    <a:pt x="238" y="1"/>
                    <a:pt x="0" y="263"/>
                    <a:pt x="0" y="596"/>
                  </a:cubicBezTo>
                  <a:cubicBezTo>
                    <a:pt x="0" y="798"/>
                    <a:pt x="107" y="1215"/>
                    <a:pt x="834" y="1584"/>
                  </a:cubicBezTo>
                  <a:cubicBezTo>
                    <a:pt x="869" y="1608"/>
                    <a:pt x="917" y="1620"/>
                    <a:pt x="941" y="1620"/>
                  </a:cubicBezTo>
                  <a:cubicBezTo>
                    <a:pt x="976" y="1620"/>
                    <a:pt x="1012" y="1608"/>
                    <a:pt x="1048" y="1584"/>
                  </a:cubicBezTo>
                  <a:cubicBezTo>
                    <a:pt x="1762" y="1215"/>
                    <a:pt x="1881" y="798"/>
                    <a:pt x="1881" y="596"/>
                  </a:cubicBezTo>
                  <a:cubicBezTo>
                    <a:pt x="1881" y="263"/>
                    <a:pt x="1643" y="1"/>
                    <a:pt x="1346" y="1"/>
                  </a:cubicBezTo>
                  <a:cubicBezTo>
                    <a:pt x="1167" y="1"/>
                    <a:pt x="1036" y="72"/>
                    <a:pt x="941" y="132"/>
                  </a:cubicBezTo>
                  <a:cubicBezTo>
                    <a:pt x="857" y="72"/>
                    <a:pt x="714"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2" name="Google Shape;13282;p68"/>
            <p:cNvSpPr/>
            <p:nvPr/>
          </p:nvSpPr>
          <p:spPr>
            <a:xfrm>
              <a:off x="6634469" y="2991933"/>
              <a:ext cx="246364" cy="238407"/>
            </a:xfrm>
            <a:custGeom>
              <a:rect b="b" l="l" r="r" t="t"/>
              <a:pathLst>
                <a:path extrusionOk="0" h="7490" w="7740">
                  <a:moveTo>
                    <a:pt x="6847" y="1727"/>
                  </a:moveTo>
                  <a:cubicBezTo>
                    <a:pt x="7180" y="1727"/>
                    <a:pt x="7442" y="1989"/>
                    <a:pt x="7442" y="2323"/>
                  </a:cubicBezTo>
                  <a:lnTo>
                    <a:pt x="7442" y="4085"/>
                  </a:lnTo>
                  <a:lnTo>
                    <a:pt x="7454" y="4085"/>
                  </a:lnTo>
                  <a:cubicBezTo>
                    <a:pt x="7454" y="4406"/>
                    <a:pt x="7192" y="4680"/>
                    <a:pt x="6859" y="4680"/>
                  </a:cubicBezTo>
                  <a:lnTo>
                    <a:pt x="6144" y="4680"/>
                  </a:lnTo>
                  <a:cubicBezTo>
                    <a:pt x="6073" y="4680"/>
                    <a:pt x="6013" y="4740"/>
                    <a:pt x="6001" y="4811"/>
                  </a:cubicBezTo>
                  <a:cubicBezTo>
                    <a:pt x="5990" y="5121"/>
                    <a:pt x="5894" y="5335"/>
                    <a:pt x="5751" y="5454"/>
                  </a:cubicBezTo>
                  <a:cubicBezTo>
                    <a:pt x="5692" y="5490"/>
                    <a:pt x="5632" y="5525"/>
                    <a:pt x="5573" y="5537"/>
                  </a:cubicBezTo>
                  <a:cubicBezTo>
                    <a:pt x="5728" y="5252"/>
                    <a:pt x="5609" y="4835"/>
                    <a:pt x="5597" y="4799"/>
                  </a:cubicBezTo>
                  <a:cubicBezTo>
                    <a:pt x="5585" y="4740"/>
                    <a:pt x="5525" y="4692"/>
                    <a:pt x="5466" y="4692"/>
                  </a:cubicBezTo>
                  <a:lnTo>
                    <a:pt x="4585" y="4692"/>
                  </a:lnTo>
                  <a:cubicBezTo>
                    <a:pt x="4251" y="4692"/>
                    <a:pt x="3989" y="4418"/>
                    <a:pt x="3989" y="4097"/>
                  </a:cubicBezTo>
                  <a:lnTo>
                    <a:pt x="3989" y="2323"/>
                  </a:lnTo>
                  <a:cubicBezTo>
                    <a:pt x="3989" y="1989"/>
                    <a:pt x="4251" y="1727"/>
                    <a:pt x="4585" y="1727"/>
                  </a:cubicBezTo>
                  <a:close/>
                  <a:moveTo>
                    <a:pt x="5430" y="6609"/>
                  </a:moveTo>
                  <a:lnTo>
                    <a:pt x="5430" y="6776"/>
                  </a:lnTo>
                  <a:cubicBezTo>
                    <a:pt x="5430" y="7014"/>
                    <a:pt x="5239" y="7204"/>
                    <a:pt x="5001" y="7204"/>
                  </a:cubicBezTo>
                  <a:lnTo>
                    <a:pt x="727" y="7204"/>
                  </a:lnTo>
                  <a:cubicBezTo>
                    <a:pt x="489" y="7204"/>
                    <a:pt x="298" y="7014"/>
                    <a:pt x="298" y="6776"/>
                  </a:cubicBezTo>
                  <a:lnTo>
                    <a:pt x="298" y="6609"/>
                  </a:lnTo>
                  <a:close/>
                  <a:moveTo>
                    <a:pt x="5573" y="1"/>
                  </a:moveTo>
                  <a:cubicBezTo>
                    <a:pt x="5489" y="1"/>
                    <a:pt x="5418" y="61"/>
                    <a:pt x="5418" y="144"/>
                  </a:cubicBezTo>
                  <a:lnTo>
                    <a:pt x="5418" y="1430"/>
                  </a:lnTo>
                  <a:lnTo>
                    <a:pt x="4585" y="1430"/>
                  </a:lnTo>
                  <a:cubicBezTo>
                    <a:pt x="4096" y="1430"/>
                    <a:pt x="3704" y="1823"/>
                    <a:pt x="3704" y="2311"/>
                  </a:cubicBezTo>
                  <a:lnTo>
                    <a:pt x="3704" y="4073"/>
                  </a:lnTo>
                  <a:cubicBezTo>
                    <a:pt x="3704" y="4573"/>
                    <a:pt x="4096" y="4954"/>
                    <a:pt x="4585" y="4954"/>
                  </a:cubicBezTo>
                  <a:lnTo>
                    <a:pt x="5347" y="4954"/>
                  </a:lnTo>
                  <a:cubicBezTo>
                    <a:pt x="5359" y="5073"/>
                    <a:pt x="5370" y="5264"/>
                    <a:pt x="5311" y="5383"/>
                  </a:cubicBezTo>
                  <a:cubicBezTo>
                    <a:pt x="5287" y="5442"/>
                    <a:pt x="5239" y="5478"/>
                    <a:pt x="5168" y="5478"/>
                  </a:cubicBezTo>
                  <a:cubicBezTo>
                    <a:pt x="5097" y="5490"/>
                    <a:pt x="5025" y="5549"/>
                    <a:pt x="5025" y="5645"/>
                  </a:cubicBezTo>
                  <a:cubicBezTo>
                    <a:pt x="5025" y="5716"/>
                    <a:pt x="5097" y="5787"/>
                    <a:pt x="5168" y="5799"/>
                  </a:cubicBezTo>
                  <a:cubicBezTo>
                    <a:pt x="5228" y="5823"/>
                    <a:pt x="5311" y="5835"/>
                    <a:pt x="5418" y="5835"/>
                  </a:cubicBezTo>
                  <a:lnTo>
                    <a:pt x="5430" y="5835"/>
                  </a:lnTo>
                  <a:lnTo>
                    <a:pt x="5430" y="6323"/>
                  </a:lnTo>
                  <a:lnTo>
                    <a:pt x="298" y="6323"/>
                  </a:lnTo>
                  <a:lnTo>
                    <a:pt x="298" y="5656"/>
                  </a:lnTo>
                  <a:cubicBezTo>
                    <a:pt x="298" y="5585"/>
                    <a:pt x="239" y="5502"/>
                    <a:pt x="144" y="5502"/>
                  </a:cubicBezTo>
                  <a:cubicBezTo>
                    <a:pt x="72" y="5502"/>
                    <a:pt x="1" y="5561"/>
                    <a:pt x="1" y="5656"/>
                  </a:cubicBezTo>
                  <a:lnTo>
                    <a:pt x="1" y="6776"/>
                  </a:lnTo>
                  <a:cubicBezTo>
                    <a:pt x="1" y="7180"/>
                    <a:pt x="334" y="7490"/>
                    <a:pt x="715" y="7490"/>
                  </a:cubicBezTo>
                  <a:lnTo>
                    <a:pt x="4989" y="7490"/>
                  </a:lnTo>
                  <a:cubicBezTo>
                    <a:pt x="5394" y="7490"/>
                    <a:pt x="5704" y="7157"/>
                    <a:pt x="5704" y="6776"/>
                  </a:cubicBezTo>
                  <a:lnTo>
                    <a:pt x="5704" y="5787"/>
                  </a:lnTo>
                  <a:cubicBezTo>
                    <a:pt x="5775" y="5764"/>
                    <a:pt x="5847" y="5728"/>
                    <a:pt x="5906" y="5668"/>
                  </a:cubicBezTo>
                  <a:cubicBezTo>
                    <a:pt x="6097" y="5525"/>
                    <a:pt x="6216" y="5287"/>
                    <a:pt x="6263" y="4954"/>
                  </a:cubicBezTo>
                  <a:lnTo>
                    <a:pt x="6847" y="4954"/>
                  </a:lnTo>
                  <a:cubicBezTo>
                    <a:pt x="7335" y="4954"/>
                    <a:pt x="7728" y="4573"/>
                    <a:pt x="7728" y="4085"/>
                  </a:cubicBezTo>
                  <a:lnTo>
                    <a:pt x="7728" y="2311"/>
                  </a:lnTo>
                  <a:cubicBezTo>
                    <a:pt x="7740" y="1835"/>
                    <a:pt x="7359" y="1430"/>
                    <a:pt x="6859" y="1430"/>
                  </a:cubicBezTo>
                  <a:lnTo>
                    <a:pt x="5716" y="1430"/>
                  </a:lnTo>
                  <a:lnTo>
                    <a:pt x="5716" y="144"/>
                  </a:lnTo>
                  <a:cubicBezTo>
                    <a:pt x="5716" y="72"/>
                    <a:pt x="5656"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3" name="Google Shape;13283;p68"/>
            <p:cNvSpPr/>
            <p:nvPr/>
          </p:nvSpPr>
          <p:spPr>
            <a:xfrm>
              <a:off x="6790627" y="3057885"/>
              <a:ext cx="52329" cy="60668"/>
            </a:xfrm>
            <a:custGeom>
              <a:rect b="b" l="l" r="r" t="t"/>
              <a:pathLst>
                <a:path extrusionOk="0" h="1906" w="1644">
                  <a:moveTo>
                    <a:pt x="822" y="286"/>
                  </a:moveTo>
                  <a:cubicBezTo>
                    <a:pt x="976" y="286"/>
                    <a:pt x="1084" y="405"/>
                    <a:pt x="1084" y="536"/>
                  </a:cubicBezTo>
                  <a:cubicBezTo>
                    <a:pt x="1084" y="679"/>
                    <a:pt x="964" y="786"/>
                    <a:pt x="822" y="786"/>
                  </a:cubicBezTo>
                  <a:cubicBezTo>
                    <a:pt x="691" y="786"/>
                    <a:pt x="572" y="667"/>
                    <a:pt x="572" y="536"/>
                  </a:cubicBezTo>
                  <a:cubicBezTo>
                    <a:pt x="572" y="405"/>
                    <a:pt x="691" y="286"/>
                    <a:pt x="822" y="286"/>
                  </a:cubicBezTo>
                  <a:close/>
                  <a:moveTo>
                    <a:pt x="936" y="1096"/>
                  </a:moveTo>
                  <a:cubicBezTo>
                    <a:pt x="1165" y="1096"/>
                    <a:pt x="1345" y="1305"/>
                    <a:pt x="1345" y="1548"/>
                  </a:cubicBezTo>
                  <a:cubicBezTo>
                    <a:pt x="1345" y="1572"/>
                    <a:pt x="1322" y="1608"/>
                    <a:pt x="1286" y="1608"/>
                  </a:cubicBezTo>
                  <a:lnTo>
                    <a:pt x="369" y="1608"/>
                  </a:lnTo>
                  <a:cubicBezTo>
                    <a:pt x="333" y="1608"/>
                    <a:pt x="298" y="1572"/>
                    <a:pt x="298" y="1548"/>
                  </a:cubicBezTo>
                  <a:lnTo>
                    <a:pt x="298" y="1537"/>
                  </a:lnTo>
                  <a:cubicBezTo>
                    <a:pt x="298" y="1298"/>
                    <a:pt x="500" y="1096"/>
                    <a:pt x="738" y="1096"/>
                  </a:cubicBezTo>
                  <a:lnTo>
                    <a:pt x="917" y="1096"/>
                  </a:lnTo>
                  <a:cubicBezTo>
                    <a:pt x="923" y="1096"/>
                    <a:pt x="929" y="1096"/>
                    <a:pt x="936" y="1096"/>
                  </a:cubicBezTo>
                  <a:close/>
                  <a:moveTo>
                    <a:pt x="822" y="1"/>
                  </a:moveTo>
                  <a:cubicBezTo>
                    <a:pt x="512" y="1"/>
                    <a:pt x="274" y="239"/>
                    <a:pt x="274" y="548"/>
                  </a:cubicBezTo>
                  <a:cubicBezTo>
                    <a:pt x="274" y="679"/>
                    <a:pt x="322" y="798"/>
                    <a:pt x="393" y="894"/>
                  </a:cubicBezTo>
                  <a:cubicBezTo>
                    <a:pt x="167" y="1013"/>
                    <a:pt x="0" y="1251"/>
                    <a:pt x="0" y="1537"/>
                  </a:cubicBezTo>
                  <a:lnTo>
                    <a:pt x="0" y="1548"/>
                  </a:lnTo>
                  <a:cubicBezTo>
                    <a:pt x="0" y="1739"/>
                    <a:pt x="167" y="1906"/>
                    <a:pt x="369" y="1906"/>
                  </a:cubicBezTo>
                  <a:lnTo>
                    <a:pt x="1286" y="1906"/>
                  </a:lnTo>
                  <a:cubicBezTo>
                    <a:pt x="1476" y="1906"/>
                    <a:pt x="1643" y="1739"/>
                    <a:pt x="1643" y="1548"/>
                  </a:cubicBezTo>
                  <a:lnTo>
                    <a:pt x="1643" y="1537"/>
                  </a:lnTo>
                  <a:cubicBezTo>
                    <a:pt x="1643" y="1251"/>
                    <a:pt x="1476" y="1013"/>
                    <a:pt x="1262" y="894"/>
                  </a:cubicBezTo>
                  <a:cubicBezTo>
                    <a:pt x="1334" y="798"/>
                    <a:pt x="1381" y="679"/>
                    <a:pt x="1381" y="548"/>
                  </a:cubicBezTo>
                  <a:cubicBezTo>
                    <a:pt x="1381" y="251"/>
                    <a:pt x="1143"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4" name="Google Shape;13284;p68"/>
            <p:cNvSpPr/>
            <p:nvPr/>
          </p:nvSpPr>
          <p:spPr>
            <a:xfrm>
              <a:off x="6712166" y="2975286"/>
              <a:ext cx="73941" cy="9485"/>
            </a:xfrm>
            <a:custGeom>
              <a:rect b="b" l="l" r="r" t="t"/>
              <a:pathLst>
                <a:path extrusionOk="0" h="298" w="2323">
                  <a:moveTo>
                    <a:pt x="155" y="0"/>
                  </a:moveTo>
                  <a:cubicBezTo>
                    <a:pt x="72" y="0"/>
                    <a:pt x="0" y="60"/>
                    <a:pt x="0" y="155"/>
                  </a:cubicBezTo>
                  <a:cubicBezTo>
                    <a:pt x="0" y="238"/>
                    <a:pt x="60" y="298"/>
                    <a:pt x="155" y="298"/>
                  </a:cubicBezTo>
                  <a:lnTo>
                    <a:pt x="2179" y="298"/>
                  </a:lnTo>
                  <a:cubicBezTo>
                    <a:pt x="2251" y="298"/>
                    <a:pt x="2322" y="238"/>
                    <a:pt x="2322" y="155"/>
                  </a:cubicBezTo>
                  <a:cubicBezTo>
                    <a:pt x="2322" y="60"/>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5" name="Google Shape;13285;p68"/>
            <p:cNvSpPr/>
            <p:nvPr/>
          </p:nvSpPr>
          <p:spPr>
            <a:xfrm>
              <a:off x="6712166" y="2993461"/>
              <a:ext cx="73941" cy="9517"/>
            </a:xfrm>
            <a:custGeom>
              <a:rect b="b" l="l" r="r" t="t"/>
              <a:pathLst>
                <a:path extrusionOk="0" h="299" w="2323">
                  <a:moveTo>
                    <a:pt x="155" y="1"/>
                  </a:moveTo>
                  <a:cubicBezTo>
                    <a:pt x="72" y="1"/>
                    <a:pt x="0" y="60"/>
                    <a:pt x="0" y="143"/>
                  </a:cubicBezTo>
                  <a:cubicBezTo>
                    <a:pt x="0" y="239"/>
                    <a:pt x="60" y="298"/>
                    <a:pt x="155" y="298"/>
                  </a:cubicBezTo>
                  <a:lnTo>
                    <a:pt x="2179" y="298"/>
                  </a:lnTo>
                  <a:cubicBezTo>
                    <a:pt x="2251" y="298"/>
                    <a:pt x="2322" y="239"/>
                    <a:pt x="2322" y="143"/>
                  </a:cubicBezTo>
                  <a:cubicBezTo>
                    <a:pt x="2322" y="60"/>
                    <a:pt x="2263" y="1"/>
                    <a:pt x="2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6" name="Google Shape;13286;p68"/>
            <p:cNvSpPr/>
            <p:nvPr/>
          </p:nvSpPr>
          <p:spPr>
            <a:xfrm>
              <a:off x="6712166" y="3012050"/>
              <a:ext cx="73941" cy="9485"/>
            </a:xfrm>
            <a:custGeom>
              <a:rect b="b" l="l" r="r" t="t"/>
              <a:pathLst>
                <a:path extrusionOk="0" h="298" w="2323">
                  <a:moveTo>
                    <a:pt x="155" y="0"/>
                  </a:moveTo>
                  <a:cubicBezTo>
                    <a:pt x="72" y="0"/>
                    <a:pt x="0" y="60"/>
                    <a:pt x="0" y="143"/>
                  </a:cubicBezTo>
                  <a:cubicBezTo>
                    <a:pt x="0" y="238"/>
                    <a:pt x="60" y="298"/>
                    <a:pt x="155" y="298"/>
                  </a:cubicBezTo>
                  <a:lnTo>
                    <a:pt x="2179" y="298"/>
                  </a:lnTo>
                  <a:cubicBezTo>
                    <a:pt x="2263" y="274"/>
                    <a:pt x="2322" y="214"/>
                    <a:pt x="2322" y="143"/>
                  </a:cubicBezTo>
                  <a:cubicBezTo>
                    <a:pt x="2322" y="71"/>
                    <a:pt x="2263" y="0"/>
                    <a:pt x="2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7" name="Google Shape;13287;p68"/>
            <p:cNvSpPr/>
            <p:nvPr/>
          </p:nvSpPr>
          <p:spPr>
            <a:xfrm>
              <a:off x="6662511" y="3103752"/>
              <a:ext cx="73941" cy="27310"/>
            </a:xfrm>
            <a:custGeom>
              <a:rect b="b" l="l" r="r" t="t"/>
              <a:pathLst>
                <a:path extrusionOk="0" h="858" w="2323">
                  <a:moveTo>
                    <a:pt x="2037" y="298"/>
                  </a:moveTo>
                  <a:lnTo>
                    <a:pt x="2037" y="584"/>
                  </a:lnTo>
                  <a:lnTo>
                    <a:pt x="298" y="584"/>
                  </a:lnTo>
                  <a:lnTo>
                    <a:pt x="298" y="298"/>
                  </a:lnTo>
                  <a:close/>
                  <a:moveTo>
                    <a:pt x="144" y="0"/>
                  </a:moveTo>
                  <a:cubicBezTo>
                    <a:pt x="72" y="0"/>
                    <a:pt x="1" y="60"/>
                    <a:pt x="1" y="155"/>
                  </a:cubicBezTo>
                  <a:lnTo>
                    <a:pt x="1" y="715"/>
                  </a:lnTo>
                  <a:cubicBezTo>
                    <a:pt x="1" y="786"/>
                    <a:pt x="60" y="858"/>
                    <a:pt x="144" y="858"/>
                  </a:cubicBezTo>
                  <a:lnTo>
                    <a:pt x="2168" y="858"/>
                  </a:lnTo>
                  <a:cubicBezTo>
                    <a:pt x="2251" y="858"/>
                    <a:pt x="2322" y="798"/>
                    <a:pt x="2322" y="715"/>
                  </a:cubicBezTo>
                  <a:lnTo>
                    <a:pt x="2322" y="155"/>
                  </a:lnTo>
                  <a:cubicBezTo>
                    <a:pt x="2322" y="72"/>
                    <a:pt x="2263" y="0"/>
                    <a:pt x="2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88" name="Google Shape;13288;p68"/>
            <p:cNvSpPr/>
            <p:nvPr/>
          </p:nvSpPr>
          <p:spPr>
            <a:xfrm>
              <a:off x="6662893" y="3140134"/>
              <a:ext cx="73941" cy="9485"/>
            </a:xfrm>
            <a:custGeom>
              <a:rect b="b" l="l" r="r" t="t"/>
              <a:pathLst>
                <a:path extrusionOk="0" h="298" w="2323">
                  <a:moveTo>
                    <a:pt x="155" y="0"/>
                  </a:moveTo>
                  <a:cubicBezTo>
                    <a:pt x="72" y="0"/>
                    <a:pt x="1" y="60"/>
                    <a:pt x="1" y="155"/>
                  </a:cubicBezTo>
                  <a:cubicBezTo>
                    <a:pt x="1" y="238"/>
                    <a:pt x="60" y="298"/>
                    <a:pt x="155" y="298"/>
                  </a:cubicBezTo>
                  <a:lnTo>
                    <a:pt x="2180" y="298"/>
                  </a:lnTo>
                  <a:cubicBezTo>
                    <a:pt x="2251" y="298"/>
                    <a:pt x="2322" y="238"/>
                    <a:pt x="2322" y="155"/>
                  </a:cubicBezTo>
                  <a:cubicBezTo>
                    <a:pt x="2322" y="60"/>
                    <a:pt x="2251" y="0"/>
                    <a:pt x="2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89" name="Google Shape;13289;p68"/>
          <p:cNvGrpSpPr/>
          <p:nvPr/>
        </p:nvGrpSpPr>
        <p:grpSpPr>
          <a:xfrm>
            <a:off x="7500054" y="2934735"/>
            <a:ext cx="350576" cy="280454"/>
            <a:chOff x="7500054" y="2934735"/>
            <a:chExt cx="350576" cy="280454"/>
          </a:xfrm>
        </p:grpSpPr>
        <p:sp>
          <p:nvSpPr>
            <p:cNvPr id="13290" name="Google Shape;13290;p68"/>
            <p:cNvSpPr/>
            <p:nvPr/>
          </p:nvSpPr>
          <p:spPr>
            <a:xfrm>
              <a:off x="7571671" y="2959371"/>
              <a:ext cx="191426" cy="10249"/>
            </a:xfrm>
            <a:custGeom>
              <a:rect b="b" l="l" r="r" t="t"/>
              <a:pathLst>
                <a:path extrusionOk="0" h="322" w="6014">
                  <a:moveTo>
                    <a:pt x="156" y="0"/>
                  </a:moveTo>
                  <a:cubicBezTo>
                    <a:pt x="72" y="0"/>
                    <a:pt x="1" y="71"/>
                    <a:pt x="1" y="167"/>
                  </a:cubicBezTo>
                  <a:cubicBezTo>
                    <a:pt x="1" y="250"/>
                    <a:pt x="72" y="322"/>
                    <a:pt x="156" y="322"/>
                  </a:cubicBezTo>
                  <a:lnTo>
                    <a:pt x="5847" y="322"/>
                  </a:lnTo>
                  <a:cubicBezTo>
                    <a:pt x="5930" y="322"/>
                    <a:pt x="6014" y="250"/>
                    <a:pt x="6014" y="167"/>
                  </a:cubicBezTo>
                  <a:cubicBezTo>
                    <a:pt x="6014" y="71"/>
                    <a:pt x="5930" y="0"/>
                    <a:pt x="584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1" name="Google Shape;13291;p68"/>
            <p:cNvSpPr/>
            <p:nvPr/>
          </p:nvSpPr>
          <p:spPr>
            <a:xfrm>
              <a:off x="7500054" y="2934735"/>
              <a:ext cx="350576" cy="280454"/>
            </a:xfrm>
            <a:custGeom>
              <a:rect b="b" l="l" r="r" t="t"/>
              <a:pathLst>
                <a:path extrusionOk="0" h="8811" w="11014">
                  <a:moveTo>
                    <a:pt x="1501" y="310"/>
                  </a:moveTo>
                  <a:lnTo>
                    <a:pt x="1501" y="1560"/>
                  </a:lnTo>
                  <a:lnTo>
                    <a:pt x="310" y="1560"/>
                  </a:lnTo>
                  <a:lnTo>
                    <a:pt x="310" y="417"/>
                  </a:lnTo>
                  <a:cubicBezTo>
                    <a:pt x="310" y="357"/>
                    <a:pt x="358" y="310"/>
                    <a:pt x="417" y="310"/>
                  </a:cubicBezTo>
                  <a:close/>
                  <a:moveTo>
                    <a:pt x="8990" y="310"/>
                  </a:moveTo>
                  <a:cubicBezTo>
                    <a:pt x="9049" y="310"/>
                    <a:pt x="9097" y="357"/>
                    <a:pt x="9097" y="417"/>
                  </a:cubicBezTo>
                  <a:lnTo>
                    <a:pt x="9097" y="1560"/>
                  </a:lnTo>
                  <a:lnTo>
                    <a:pt x="1834" y="1560"/>
                  </a:lnTo>
                  <a:lnTo>
                    <a:pt x="1834" y="310"/>
                  </a:lnTo>
                  <a:close/>
                  <a:moveTo>
                    <a:pt x="10419" y="3453"/>
                  </a:moveTo>
                  <a:cubicBezTo>
                    <a:pt x="10561" y="3453"/>
                    <a:pt x="10704" y="3572"/>
                    <a:pt x="10704" y="3739"/>
                  </a:cubicBezTo>
                  <a:cubicBezTo>
                    <a:pt x="10704" y="3893"/>
                    <a:pt x="10561" y="4013"/>
                    <a:pt x="10419" y="4013"/>
                  </a:cubicBezTo>
                  <a:cubicBezTo>
                    <a:pt x="10264" y="4013"/>
                    <a:pt x="10133" y="3893"/>
                    <a:pt x="10133" y="3739"/>
                  </a:cubicBezTo>
                  <a:cubicBezTo>
                    <a:pt x="10133" y="3572"/>
                    <a:pt x="10252" y="3453"/>
                    <a:pt x="10419" y="3453"/>
                  </a:cubicBezTo>
                  <a:close/>
                  <a:moveTo>
                    <a:pt x="6537" y="4786"/>
                  </a:moveTo>
                  <a:cubicBezTo>
                    <a:pt x="6680" y="4786"/>
                    <a:pt x="6811" y="4906"/>
                    <a:pt x="6811" y="5072"/>
                  </a:cubicBezTo>
                  <a:cubicBezTo>
                    <a:pt x="6811" y="5239"/>
                    <a:pt x="6680" y="5358"/>
                    <a:pt x="6537" y="5358"/>
                  </a:cubicBezTo>
                  <a:cubicBezTo>
                    <a:pt x="6382" y="5358"/>
                    <a:pt x="6251" y="5239"/>
                    <a:pt x="6251" y="5072"/>
                  </a:cubicBezTo>
                  <a:cubicBezTo>
                    <a:pt x="6251" y="4906"/>
                    <a:pt x="6370" y="4786"/>
                    <a:pt x="6537" y="4786"/>
                  </a:cubicBezTo>
                  <a:close/>
                  <a:moveTo>
                    <a:pt x="8240" y="6156"/>
                  </a:moveTo>
                  <a:cubicBezTo>
                    <a:pt x="8394" y="6156"/>
                    <a:pt x="8525" y="6275"/>
                    <a:pt x="8525" y="6441"/>
                  </a:cubicBezTo>
                  <a:cubicBezTo>
                    <a:pt x="8525" y="6608"/>
                    <a:pt x="8394" y="6727"/>
                    <a:pt x="8240" y="6727"/>
                  </a:cubicBezTo>
                  <a:cubicBezTo>
                    <a:pt x="8097" y="6727"/>
                    <a:pt x="7966" y="6608"/>
                    <a:pt x="7966" y="6441"/>
                  </a:cubicBezTo>
                  <a:cubicBezTo>
                    <a:pt x="7966" y="6299"/>
                    <a:pt x="8073" y="6156"/>
                    <a:pt x="8240" y="6156"/>
                  </a:cubicBezTo>
                  <a:close/>
                  <a:moveTo>
                    <a:pt x="4811" y="6382"/>
                  </a:moveTo>
                  <a:cubicBezTo>
                    <a:pt x="4954" y="6382"/>
                    <a:pt x="5085" y="6501"/>
                    <a:pt x="5085" y="6668"/>
                  </a:cubicBezTo>
                  <a:cubicBezTo>
                    <a:pt x="5085" y="6834"/>
                    <a:pt x="4954" y="6953"/>
                    <a:pt x="4811" y="6953"/>
                  </a:cubicBezTo>
                  <a:cubicBezTo>
                    <a:pt x="4656" y="6953"/>
                    <a:pt x="4525" y="6834"/>
                    <a:pt x="4525" y="6668"/>
                  </a:cubicBezTo>
                  <a:cubicBezTo>
                    <a:pt x="4525" y="6501"/>
                    <a:pt x="4644" y="6382"/>
                    <a:pt x="4811" y="6382"/>
                  </a:cubicBezTo>
                  <a:close/>
                  <a:moveTo>
                    <a:pt x="417" y="0"/>
                  </a:moveTo>
                  <a:cubicBezTo>
                    <a:pt x="179" y="0"/>
                    <a:pt x="1" y="143"/>
                    <a:pt x="1" y="417"/>
                  </a:cubicBezTo>
                  <a:lnTo>
                    <a:pt x="1" y="8382"/>
                  </a:lnTo>
                  <a:cubicBezTo>
                    <a:pt x="1" y="8620"/>
                    <a:pt x="191" y="8787"/>
                    <a:pt x="417" y="8787"/>
                  </a:cubicBezTo>
                  <a:lnTo>
                    <a:pt x="4513" y="8787"/>
                  </a:lnTo>
                  <a:cubicBezTo>
                    <a:pt x="4596" y="8787"/>
                    <a:pt x="4668" y="8715"/>
                    <a:pt x="4668" y="8632"/>
                  </a:cubicBezTo>
                  <a:cubicBezTo>
                    <a:pt x="4668" y="8537"/>
                    <a:pt x="4596" y="8465"/>
                    <a:pt x="4513" y="8465"/>
                  </a:cubicBezTo>
                  <a:lnTo>
                    <a:pt x="417" y="8465"/>
                  </a:lnTo>
                  <a:cubicBezTo>
                    <a:pt x="358" y="8465"/>
                    <a:pt x="310" y="8418"/>
                    <a:pt x="310" y="8358"/>
                  </a:cubicBezTo>
                  <a:lnTo>
                    <a:pt x="310" y="1869"/>
                  </a:lnTo>
                  <a:lnTo>
                    <a:pt x="9073" y="1869"/>
                  </a:lnTo>
                  <a:lnTo>
                    <a:pt x="9073" y="5144"/>
                  </a:lnTo>
                  <a:lnTo>
                    <a:pt x="8502" y="5894"/>
                  </a:lnTo>
                  <a:cubicBezTo>
                    <a:pt x="8418" y="5846"/>
                    <a:pt x="8335" y="5834"/>
                    <a:pt x="8240" y="5834"/>
                  </a:cubicBezTo>
                  <a:cubicBezTo>
                    <a:pt x="8109" y="5834"/>
                    <a:pt x="7978" y="5870"/>
                    <a:pt x="7871" y="5965"/>
                  </a:cubicBezTo>
                  <a:lnTo>
                    <a:pt x="7073" y="5322"/>
                  </a:lnTo>
                  <a:cubicBezTo>
                    <a:pt x="7109" y="5251"/>
                    <a:pt x="7132" y="5156"/>
                    <a:pt x="7132" y="5060"/>
                  </a:cubicBezTo>
                  <a:cubicBezTo>
                    <a:pt x="7132" y="4727"/>
                    <a:pt x="6859" y="4441"/>
                    <a:pt x="6513" y="4441"/>
                  </a:cubicBezTo>
                  <a:cubicBezTo>
                    <a:pt x="6192" y="4441"/>
                    <a:pt x="5906" y="4715"/>
                    <a:pt x="5906" y="5060"/>
                  </a:cubicBezTo>
                  <a:cubicBezTo>
                    <a:pt x="5906" y="5167"/>
                    <a:pt x="5942" y="5263"/>
                    <a:pt x="5978" y="5358"/>
                  </a:cubicBezTo>
                  <a:lnTo>
                    <a:pt x="5108" y="6144"/>
                  </a:lnTo>
                  <a:cubicBezTo>
                    <a:pt x="5013" y="6084"/>
                    <a:pt x="4906" y="6049"/>
                    <a:pt x="4787" y="6049"/>
                  </a:cubicBezTo>
                  <a:cubicBezTo>
                    <a:pt x="4465" y="6049"/>
                    <a:pt x="4180" y="6322"/>
                    <a:pt x="4180" y="6668"/>
                  </a:cubicBezTo>
                  <a:cubicBezTo>
                    <a:pt x="4180" y="6989"/>
                    <a:pt x="4454" y="7275"/>
                    <a:pt x="4787" y="7275"/>
                  </a:cubicBezTo>
                  <a:cubicBezTo>
                    <a:pt x="5132" y="7275"/>
                    <a:pt x="5406" y="7001"/>
                    <a:pt x="5406" y="6668"/>
                  </a:cubicBezTo>
                  <a:cubicBezTo>
                    <a:pt x="5406" y="6560"/>
                    <a:pt x="5370" y="6465"/>
                    <a:pt x="5323" y="6382"/>
                  </a:cubicBezTo>
                  <a:lnTo>
                    <a:pt x="6204" y="5572"/>
                  </a:lnTo>
                  <a:cubicBezTo>
                    <a:pt x="6299" y="5620"/>
                    <a:pt x="6394" y="5656"/>
                    <a:pt x="6501" y="5656"/>
                  </a:cubicBezTo>
                  <a:cubicBezTo>
                    <a:pt x="6620" y="5656"/>
                    <a:pt x="6740" y="5620"/>
                    <a:pt x="6835" y="5548"/>
                  </a:cubicBezTo>
                  <a:lnTo>
                    <a:pt x="7644" y="6203"/>
                  </a:lnTo>
                  <a:cubicBezTo>
                    <a:pt x="7621" y="6263"/>
                    <a:pt x="7609" y="6334"/>
                    <a:pt x="7609" y="6406"/>
                  </a:cubicBezTo>
                  <a:cubicBezTo>
                    <a:pt x="7609" y="6739"/>
                    <a:pt x="7871" y="7025"/>
                    <a:pt x="8216" y="7025"/>
                  </a:cubicBezTo>
                  <a:cubicBezTo>
                    <a:pt x="8561" y="7025"/>
                    <a:pt x="8823" y="6751"/>
                    <a:pt x="8823" y="6406"/>
                  </a:cubicBezTo>
                  <a:cubicBezTo>
                    <a:pt x="8823" y="6287"/>
                    <a:pt x="8799" y="6168"/>
                    <a:pt x="8716" y="6084"/>
                  </a:cubicBezTo>
                  <a:lnTo>
                    <a:pt x="9061" y="5656"/>
                  </a:lnTo>
                  <a:lnTo>
                    <a:pt x="9061" y="8382"/>
                  </a:lnTo>
                  <a:cubicBezTo>
                    <a:pt x="9061" y="8442"/>
                    <a:pt x="9014" y="8477"/>
                    <a:pt x="8954" y="8477"/>
                  </a:cubicBezTo>
                  <a:lnTo>
                    <a:pt x="5227" y="8477"/>
                  </a:lnTo>
                  <a:cubicBezTo>
                    <a:pt x="5132" y="8477"/>
                    <a:pt x="5061" y="8561"/>
                    <a:pt x="5061" y="8644"/>
                  </a:cubicBezTo>
                  <a:cubicBezTo>
                    <a:pt x="5061" y="8739"/>
                    <a:pt x="5132" y="8811"/>
                    <a:pt x="5227" y="8811"/>
                  </a:cubicBezTo>
                  <a:lnTo>
                    <a:pt x="8954" y="8811"/>
                  </a:lnTo>
                  <a:cubicBezTo>
                    <a:pt x="9192" y="8811"/>
                    <a:pt x="9371" y="8620"/>
                    <a:pt x="9371" y="8394"/>
                  </a:cubicBezTo>
                  <a:lnTo>
                    <a:pt x="9371" y="5287"/>
                  </a:lnTo>
                  <a:lnTo>
                    <a:pt x="10145" y="4298"/>
                  </a:lnTo>
                  <a:cubicBezTo>
                    <a:pt x="10228" y="4334"/>
                    <a:pt x="10299" y="4346"/>
                    <a:pt x="10383" y="4346"/>
                  </a:cubicBezTo>
                  <a:cubicBezTo>
                    <a:pt x="10716" y="4346"/>
                    <a:pt x="10990" y="4072"/>
                    <a:pt x="10990" y="3739"/>
                  </a:cubicBezTo>
                  <a:cubicBezTo>
                    <a:pt x="11014" y="3405"/>
                    <a:pt x="10740" y="3131"/>
                    <a:pt x="10419" y="3131"/>
                  </a:cubicBezTo>
                  <a:cubicBezTo>
                    <a:pt x="10085" y="3131"/>
                    <a:pt x="9811" y="3405"/>
                    <a:pt x="9811" y="3751"/>
                  </a:cubicBezTo>
                  <a:cubicBezTo>
                    <a:pt x="9811" y="3882"/>
                    <a:pt x="9847" y="4001"/>
                    <a:pt x="9930" y="4108"/>
                  </a:cubicBezTo>
                  <a:lnTo>
                    <a:pt x="9407" y="4763"/>
                  </a:lnTo>
                  <a:lnTo>
                    <a:pt x="9407" y="381"/>
                  </a:lnTo>
                  <a:cubicBezTo>
                    <a:pt x="9407" y="191"/>
                    <a:pt x="9276" y="0"/>
                    <a:pt x="8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2" name="Google Shape;13292;p68"/>
            <p:cNvSpPr/>
            <p:nvPr/>
          </p:nvSpPr>
          <p:spPr>
            <a:xfrm>
              <a:off x="7539459" y="3074564"/>
              <a:ext cx="82663" cy="10249"/>
            </a:xfrm>
            <a:custGeom>
              <a:rect b="b" l="l" r="r" t="t"/>
              <a:pathLst>
                <a:path extrusionOk="0" h="322"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3" name="Google Shape;13293;p68"/>
            <p:cNvSpPr/>
            <p:nvPr/>
          </p:nvSpPr>
          <p:spPr>
            <a:xfrm>
              <a:off x="7539459" y="3099582"/>
              <a:ext cx="82663" cy="10249"/>
            </a:xfrm>
            <a:custGeom>
              <a:rect b="b" l="l" r="r" t="t"/>
              <a:pathLst>
                <a:path extrusionOk="0" h="322" w="2597">
                  <a:moveTo>
                    <a:pt x="156" y="0"/>
                  </a:moveTo>
                  <a:cubicBezTo>
                    <a:pt x="72" y="0"/>
                    <a:pt x="1" y="72"/>
                    <a:pt x="1" y="167"/>
                  </a:cubicBezTo>
                  <a:cubicBezTo>
                    <a:pt x="1" y="250"/>
                    <a:pt x="72" y="322"/>
                    <a:pt x="156" y="322"/>
                  </a:cubicBezTo>
                  <a:lnTo>
                    <a:pt x="2442" y="322"/>
                  </a:lnTo>
                  <a:cubicBezTo>
                    <a:pt x="2525" y="322"/>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4" name="Google Shape;13294;p68"/>
            <p:cNvSpPr/>
            <p:nvPr/>
          </p:nvSpPr>
          <p:spPr>
            <a:xfrm>
              <a:off x="7539459" y="3124601"/>
              <a:ext cx="82663" cy="10631"/>
            </a:xfrm>
            <a:custGeom>
              <a:rect b="b" l="l" r="r" t="t"/>
              <a:pathLst>
                <a:path extrusionOk="0" h="334" w="2597">
                  <a:moveTo>
                    <a:pt x="156" y="0"/>
                  </a:moveTo>
                  <a:cubicBezTo>
                    <a:pt x="72" y="0"/>
                    <a:pt x="1" y="72"/>
                    <a:pt x="1" y="167"/>
                  </a:cubicBezTo>
                  <a:cubicBezTo>
                    <a:pt x="1" y="250"/>
                    <a:pt x="72" y="334"/>
                    <a:pt x="156" y="334"/>
                  </a:cubicBezTo>
                  <a:lnTo>
                    <a:pt x="2442" y="334"/>
                  </a:lnTo>
                  <a:cubicBezTo>
                    <a:pt x="2525" y="334"/>
                    <a:pt x="2596" y="250"/>
                    <a:pt x="2596" y="167"/>
                  </a:cubicBezTo>
                  <a:cubicBezTo>
                    <a:pt x="2596" y="72"/>
                    <a:pt x="2525"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5" name="Google Shape;13295;p68"/>
            <p:cNvSpPr/>
            <p:nvPr/>
          </p:nvSpPr>
          <p:spPr>
            <a:xfrm>
              <a:off x="7539459" y="3149587"/>
              <a:ext cx="82663" cy="10663"/>
            </a:xfrm>
            <a:custGeom>
              <a:rect b="b" l="l" r="r" t="t"/>
              <a:pathLst>
                <a:path extrusionOk="0" h="335" w="2597">
                  <a:moveTo>
                    <a:pt x="156" y="1"/>
                  </a:moveTo>
                  <a:cubicBezTo>
                    <a:pt x="72" y="1"/>
                    <a:pt x="1" y="84"/>
                    <a:pt x="1" y="168"/>
                  </a:cubicBezTo>
                  <a:cubicBezTo>
                    <a:pt x="1" y="263"/>
                    <a:pt x="72" y="334"/>
                    <a:pt x="156" y="334"/>
                  </a:cubicBezTo>
                  <a:lnTo>
                    <a:pt x="2442" y="334"/>
                  </a:lnTo>
                  <a:cubicBezTo>
                    <a:pt x="2525" y="334"/>
                    <a:pt x="2596" y="263"/>
                    <a:pt x="2596" y="168"/>
                  </a:cubicBezTo>
                  <a:cubicBezTo>
                    <a:pt x="2596" y="84"/>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6" name="Google Shape;13296;p68"/>
            <p:cNvSpPr/>
            <p:nvPr/>
          </p:nvSpPr>
          <p:spPr>
            <a:xfrm>
              <a:off x="7539459" y="3174988"/>
              <a:ext cx="82663" cy="10281"/>
            </a:xfrm>
            <a:custGeom>
              <a:rect b="b" l="l" r="r" t="t"/>
              <a:pathLst>
                <a:path extrusionOk="0" h="323" w="2597">
                  <a:moveTo>
                    <a:pt x="156" y="1"/>
                  </a:moveTo>
                  <a:cubicBezTo>
                    <a:pt x="72" y="1"/>
                    <a:pt x="1" y="72"/>
                    <a:pt x="1" y="155"/>
                  </a:cubicBezTo>
                  <a:cubicBezTo>
                    <a:pt x="1" y="251"/>
                    <a:pt x="72" y="322"/>
                    <a:pt x="156" y="322"/>
                  </a:cubicBezTo>
                  <a:lnTo>
                    <a:pt x="2442" y="322"/>
                  </a:lnTo>
                  <a:cubicBezTo>
                    <a:pt x="2525" y="322"/>
                    <a:pt x="2596" y="251"/>
                    <a:pt x="2596" y="155"/>
                  </a:cubicBezTo>
                  <a:cubicBezTo>
                    <a:pt x="2596" y="72"/>
                    <a:pt x="2525" y="1"/>
                    <a:pt x="244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297" name="Google Shape;13297;p68"/>
            <p:cNvSpPr/>
            <p:nvPr/>
          </p:nvSpPr>
          <p:spPr>
            <a:xfrm>
              <a:off x="7539459" y="3011286"/>
              <a:ext cx="220614" cy="47395"/>
            </a:xfrm>
            <a:custGeom>
              <a:rect b="b" l="l" r="r" t="t"/>
              <a:pathLst>
                <a:path extrusionOk="0" h="1489" w="6931">
                  <a:moveTo>
                    <a:pt x="418" y="0"/>
                  </a:moveTo>
                  <a:cubicBezTo>
                    <a:pt x="179" y="0"/>
                    <a:pt x="1" y="191"/>
                    <a:pt x="1" y="417"/>
                  </a:cubicBezTo>
                  <a:lnTo>
                    <a:pt x="1" y="1072"/>
                  </a:lnTo>
                  <a:cubicBezTo>
                    <a:pt x="1" y="1310"/>
                    <a:pt x="191" y="1488"/>
                    <a:pt x="418" y="1488"/>
                  </a:cubicBezTo>
                  <a:lnTo>
                    <a:pt x="3251" y="1488"/>
                  </a:lnTo>
                  <a:cubicBezTo>
                    <a:pt x="3346" y="1488"/>
                    <a:pt x="3418" y="1417"/>
                    <a:pt x="3418" y="1322"/>
                  </a:cubicBezTo>
                  <a:cubicBezTo>
                    <a:pt x="3418" y="1238"/>
                    <a:pt x="3346" y="1167"/>
                    <a:pt x="3251" y="1167"/>
                  </a:cubicBezTo>
                  <a:lnTo>
                    <a:pt x="418" y="1167"/>
                  </a:lnTo>
                  <a:cubicBezTo>
                    <a:pt x="358" y="1167"/>
                    <a:pt x="310" y="1119"/>
                    <a:pt x="310" y="1060"/>
                  </a:cubicBezTo>
                  <a:lnTo>
                    <a:pt x="310" y="405"/>
                  </a:lnTo>
                  <a:cubicBezTo>
                    <a:pt x="310" y="345"/>
                    <a:pt x="358" y="298"/>
                    <a:pt x="418" y="298"/>
                  </a:cubicBezTo>
                  <a:lnTo>
                    <a:pt x="6502" y="298"/>
                  </a:lnTo>
                  <a:cubicBezTo>
                    <a:pt x="6561" y="298"/>
                    <a:pt x="6609" y="345"/>
                    <a:pt x="6609" y="405"/>
                  </a:cubicBezTo>
                  <a:lnTo>
                    <a:pt x="6609" y="1060"/>
                  </a:lnTo>
                  <a:cubicBezTo>
                    <a:pt x="6609" y="1119"/>
                    <a:pt x="6561" y="1167"/>
                    <a:pt x="6502" y="1167"/>
                  </a:cubicBezTo>
                  <a:lnTo>
                    <a:pt x="4013" y="1167"/>
                  </a:lnTo>
                  <a:cubicBezTo>
                    <a:pt x="3930" y="1167"/>
                    <a:pt x="3847" y="1238"/>
                    <a:pt x="3847" y="1322"/>
                  </a:cubicBezTo>
                  <a:cubicBezTo>
                    <a:pt x="3847" y="1417"/>
                    <a:pt x="3930" y="1488"/>
                    <a:pt x="4013" y="1488"/>
                  </a:cubicBezTo>
                  <a:lnTo>
                    <a:pt x="6502" y="1488"/>
                  </a:lnTo>
                  <a:cubicBezTo>
                    <a:pt x="6740" y="1488"/>
                    <a:pt x="6918" y="1298"/>
                    <a:pt x="6918" y="1072"/>
                  </a:cubicBezTo>
                  <a:lnTo>
                    <a:pt x="6918" y="417"/>
                  </a:lnTo>
                  <a:cubicBezTo>
                    <a:pt x="6930" y="203"/>
                    <a:pt x="6740" y="0"/>
                    <a:pt x="6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298" name="Google Shape;13298;p68"/>
          <p:cNvGrpSpPr/>
          <p:nvPr/>
        </p:nvGrpSpPr>
        <p:grpSpPr>
          <a:xfrm>
            <a:off x="7024430" y="2874662"/>
            <a:ext cx="332012" cy="355454"/>
            <a:chOff x="7055134" y="2919170"/>
            <a:chExt cx="290321" cy="310820"/>
          </a:xfrm>
        </p:grpSpPr>
        <p:sp>
          <p:nvSpPr>
            <p:cNvPr id="13299" name="Google Shape;13299;p68"/>
            <p:cNvSpPr/>
            <p:nvPr/>
          </p:nvSpPr>
          <p:spPr>
            <a:xfrm>
              <a:off x="7102497" y="2970989"/>
              <a:ext cx="191044" cy="259001"/>
            </a:xfrm>
            <a:custGeom>
              <a:rect b="b" l="l" r="r" t="t"/>
              <a:pathLst>
                <a:path extrusionOk="0" h="8137" w="6002">
                  <a:moveTo>
                    <a:pt x="3097" y="314"/>
                  </a:moveTo>
                  <a:cubicBezTo>
                    <a:pt x="3739" y="314"/>
                    <a:pt x="4347" y="552"/>
                    <a:pt x="4835" y="980"/>
                  </a:cubicBezTo>
                  <a:cubicBezTo>
                    <a:pt x="5394" y="1481"/>
                    <a:pt x="5716" y="2195"/>
                    <a:pt x="5716" y="2933"/>
                  </a:cubicBezTo>
                  <a:cubicBezTo>
                    <a:pt x="5704" y="3445"/>
                    <a:pt x="5549" y="3933"/>
                    <a:pt x="5287" y="4350"/>
                  </a:cubicBezTo>
                  <a:cubicBezTo>
                    <a:pt x="5013" y="4767"/>
                    <a:pt x="4644" y="5100"/>
                    <a:pt x="4204" y="5302"/>
                  </a:cubicBezTo>
                  <a:cubicBezTo>
                    <a:pt x="3930" y="5433"/>
                    <a:pt x="3751" y="5719"/>
                    <a:pt x="3751" y="6029"/>
                  </a:cubicBezTo>
                  <a:lnTo>
                    <a:pt x="3751" y="6207"/>
                  </a:lnTo>
                  <a:lnTo>
                    <a:pt x="2430" y="6207"/>
                  </a:lnTo>
                  <a:lnTo>
                    <a:pt x="2430" y="6029"/>
                  </a:lnTo>
                  <a:cubicBezTo>
                    <a:pt x="2430" y="5719"/>
                    <a:pt x="2251" y="5433"/>
                    <a:pt x="1965" y="5302"/>
                  </a:cubicBezTo>
                  <a:cubicBezTo>
                    <a:pt x="942" y="4814"/>
                    <a:pt x="346" y="3731"/>
                    <a:pt x="489" y="2588"/>
                  </a:cubicBezTo>
                  <a:cubicBezTo>
                    <a:pt x="644" y="1421"/>
                    <a:pt x="1608" y="457"/>
                    <a:pt x="2799" y="326"/>
                  </a:cubicBezTo>
                  <a:cubicBezTo>
                    <a:pt x="2906" y="314"/>
                    <a:pt x="3013" y="314"/>
                    <a:pt x="3097" y="314"/>
                  </a:cubicBezTo>
                  <a:close/>
                  <a:moveTo>
                    <a:pt x="3728" y="6505"/>
                  </a:moveTo>
                  <a:lnTo>
                    <a:pt x="3739" y="7017"/>
                  </a:lnTo>
                  <a:cubicBezTo>
                    <a:pt x="3739" y="7100"/>
                    <a:pt x="3668" y="7195"/>
                    <a:pt x="3561" y="7195"/>
                  </a:cubicBezTo>
                  <a:lnTo>
                    <a:pt x="2573" y="7195"/>
                  </a:lnTo>
                  <a:cubicBezTo>
                    <a:pt x="2489" y="7195"/>
                    <a:pt x="2394" y="7124"/>
                    <a:pt x="2394" y="7017"/>
                  </a:cubicBezTo>
                  <a:lnTo>
                    <a:pt x="2394" y="6505"/>
                  </a:lnTo>
                  <a:close/>
                  <a:moveTo>
                    <a:pt x="3394" y="7469"/>
                  </a:moveTo>
                  <a:lnTo>
                    <a:pt x="3406" y="7648"/>
                  </a:lnTo>
                  <a:cubicBezTo>
                    <a:pt x="3406" y="7743"/>
                    <a:pt x="3335" y="7838"/>
                    <a:pt x="3228" y="7838"/>
                  </a:cubicBezTo>
                  <a:lnTo>
                    <a:pt x="2906" y="7838"/>
                  </a:lnTo>
                  <a:cubicBezTo>
                    <a:pt x="2811" y="7838"/>
                    <a:pt x="2727" y="7755"/>
                    <a:pt x="2727" y="7648"/>
                  </a:cubicBezTo>
                  <a:lnTo>
                    <a:pt x="2727" y="7469"/>
                  </a:lnTo>
                  <a:close/>
                  <a:moveTo>
                    <a:pt x="3056" y="0"/>
                  </a:moveTo>
                  <a:cubicBezTo>
                    <a:pt x="2951" y="0"/>
                    <a:pt x="2845" y="6"/>
                    <a:pt x="2739" y="16"/>
                  </a:cubicBezTo>
                  <a:cubicBezTo>
                    <a:pt x="1418" y="171"/>
                    <a:pt x="322" y="1230"/>
                    <a:pt x="168" y="2552"/>
                  </a:cubicBezTo>
                  <a:cubicBezTo>
                    <a:pt x="1" y="3814"/>
                    <a:pt x="668" y="5040"/>
                    <a:pt x="1811" y="5564"/>
                  </a:cubicBezTo>
                  <a:cubicBezTo>
                    <a:pt x="1977" y="5648"/>
                    <a:pt x="2096" y="5826"/>
                    <a:pt x="2096" y="6017"/>
                  </a:cubicBezTo>
                  <a:lnTo>
                    <a:pt x="2096" y="7005"/>
                  </a:lnTo>
                  <a:cubicBezTo>
                    <a:pt x="2096" y="7207"/>
                    <a:pt x="2239" y="7386"/>
                    <a:pt x="2430" y="7457"/>
                  </a:cubicBezTo>
                  <a:lnTo>
                    <a:pt x="2430" y="7648"/>
                  </a:lnTo>
                  <a:cubicBezTo>
                    <a:pt x="2430" y="7922"/>
                    <a:pt x="2632" y="8136"/>
                    <a:pt x="2906" y="8136"/>
                  </a:cubicBezTo>
                  <a:lnTo>
                    <a:pt x="3228" y="8136"/>
                  </a:lnTo>
                  <a:cubicBezTo>
                    <a:pt x="3501" y="8136"/>
                    <a:pt x="3704" y="7922"/>
                    <a:pt x="3704" y="7648"/>
                  </a:cubicBezTo>
                  <a:lnTo>
                    <a:pt x="3704" y="7457"/>
                  </a:lnTo>
                  <a:cubicBezTo>
                    <a:pt x="3906" y="7398"/>
                    <a:pt x="4037" y="7219"/>
                    <a:pt x="4037" y="7005"/>
                  </a:cubicBezTo>
                  <a:lnTo>
                    <a:pt x="4037" y="6017"/>
                  </a:lnTo>
                  <a:cubicBezTo>
                    <a:pt x="4037" y="5826"/>
                    <a:pt x="4144" y="5648"/>
                    <a:pt x="4323" y="5564"/>
                  </a:cubicBezTo>
                  <a:cubicBezTo>
                    <a:pt x="4811" y="5326"/>
                    <a:pt x="5228" y="4969"/>
                    <a:pt x="5537" y="4517"/>
                  </a:cubicBezTo>
                  <a:cubicBezTo>
                    <a:pt x="5847" y="4040"/>
                    <a:pt x="6002" y="3481"/>
                    <a:pt x="6002" y="2921"/>
                  </a:cubicBezTo>
                  <a:cubicBezTo>
                    <a:pt x="6002" y="2100"/>
                    <a:pt x="5644" y="1302"/>
                    <a:pt x="5037" y="754"/>
                  </a:cubicBezTo>
                  <a:cubicBezTo>
                    <a:pt x="4485" y="254"/>
                    <a:pt x="3788" y="0"/>
                    <a:pt x="30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0" name="Google Shape;13300;p68"/>
            <p:cNvSpPr/>
            <p:nvPr/>
          </p:nvSpPr>
          <p:spPr>
            <a:xfrm>
              <a:off x="7304872" y="3059413"/>
              <a:ext cx="40583" cy="9485"/>
            </a:xfrm>
            <a:custGeom>
              <a:rect b="b" l="l" r="r" t="t"/>
              <a:pathLst>
                <a:path extrusionOk="0" h="298" w="1275">
                  <a:moveTo>
                    <a:pt x="144" y="0"/>
                  </a:moveTo>
                  <a:cubicBezTo>
                    <a:pt x="60" y="0"/>
                    <a:pt x="1" y="72"/>
                    <a:pt x="1" y="143"/>
                  </a:cubicBezTo>
                  <a:cubicBezTo>
                    <a:pt x="1" y="238"/>
                    <a:pt x="72" y="298"/>
                    <a:pt x="144" y="298"/>
                  </a:cubicBezTo>
                  <a:lnTo>
                    <a:pt x="1132" y="298"/>
                  </a:lnTo>
                  <a:cubicBezTo>
                    <a:pt x="1215" y="298"/>
                    <a:pt x="1275" y="215"/>
                    <a:pt x="1275" y="143"/>
                  </a:cubicBezTo>
                  <a:cubicBezTo>
                    <a:pt x="1275" y="72"/>
                    <a:pt x="1203"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1" name="Google Shape;13301;p68"/>
            <p:cNvSpPr/>
            <p:nvPr/>
          </p:nvSpPr>
          <p:spPr>
            <a:xfrm>
              <a:off x="7055134" y="3059413"/>
              <a:ext cx="41347" cy="9485"/>
            </a:xfrm>
            <a:custGeom>
              <a:rect b="b" l="l" r="r" t="t"/>
              <a:pathLst>
                <a:path extrusionOk="0" h="298" w="1299">
                  <a:moveTo>
                    <a:pt x="155" y="0"/>
                  </a:moveTo>
                  <a:cubicBezTo>
                    <a:pt x="60" y="0"/>
                    <a:pt x="1" y="72"/>
                    <a:pt x="1" y="143"/>
                  </a:cubicBezTo>
                  <a:cubicBezTo>
                    <a:pt x="1" y="238"/>
                    <a:pt x="72" y="298"/>
                    <a:pt x="155" y="298"/>
                  </a:cubicBezTo>
                  <a:lnTo>
                    <a:pt x="1132" y="298"/>
                  </a:lnTo>
                  <a:cubicBezTo>
                    <a:pt x="1215" y="298"/>
                    <a:pt x="1287" y="215"/>
                    <a:pt x="1287" y="143"/>
                  </a:cubicBezTo>
                  <a:cubicBezTo>
                    <a:pt x="1298" y="72"/>
                    <a:pt x="1227" y="0"/>
                    <a:pt x="11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2" name="Google Shape;13302;p68"/>
            <p:cNvSpPr/>
            <p:nvPr/>
          </p:nvSpPr>
          <p:spPr>
            <a:xfrm>
              <a:off x="7195727" y="2919170"/>
              <a:ext cx="9517" cy="40583"/>
            </a:xfrm>
            <a:custGeom>
              <a:rect b="b" l="l" r="r" t="t"/>
              <a:pathLst>
                <a:path extrusionOk="0" h="1275" w="299">
                  <a:moveTo>
                    <a:pt x="156" y="1"/>
                  </a:moveTo>
                  <a:cubicBezTo>
                    <a:pt x="60" y="1"/>
                    <a:pt x="1" y="72"/>
                    <a:pt x="1" y="144"/>
                  </a:cubicBezTo>
                  <a:lnTo>
                    <a:pt x="1" y="1132"/>
                  </a:lnTo>
                  <a:cubicBezTo>
                    <a:pt x="1" y="1215"/>
                    <a:pt x="84" y="1275"/>
                    <a:pt x="156" y="1275"/>
                  </a:cubicBezTo>
                  <a:cubicBezTo>
                    <a:pt x="227" y="1275"/>
                    <a:pt x="299" y="1204"/>
                    <a:pt x="299" y="1132"/>
                  </a:cubicBezTo>
                  <a:lnTo>
                    <a:pt x="299" y="144"/>
                  </a:lnTo>
                  <a:cubicBezTo>
                    <a:pt x="299" y="72"/>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3" name="Google Shape;13303;p68"/>
            <p:cNvSpPr/>
            <p:nvPr/>
          </p:nvSpPr>
          <p:spPr>
            <a:xfrm>
              <a:off x="7185128" y="3007116"/>
              <a:ext cx="30334" cy="92880"/>
            </a:xfrm>
            <a:custGeom>
              <a:rect b="b" l="l" r="r" t="t"/>
              <a:pathLst>
                <a:path extrusionOk="0" h="2918" w="953">
                  <a:moveTo>
                    <a:pt x="477" y="310"/>
                  </a:moveTo>
                  <a:cubicBezTo>
                    <a:pt x="512" y="310"/>
                    <a:pt x="560" y="334"/>
                    <a:pt x="596" y="357"/>
                  </a:cubicBezTo>
                  <a:cubicBezTo>
                    <a:pt x="620" y="393"/>
                    <a:pt x="632" y="429"/>
                    <a:pt x="632" y="476"/>
                  </a:cubicBezTo>
                  <a:lnTo>
                    <a:pt x="548" y="2608"/>
                  </a:lnTo>
                  <a:lnTo>
                    <a:pt x="405" y="2620"/>
                  </a:lnTo>
                  <a:cubicBezTo>
                    <a:pt x="405" y="2620"/>
                    <a:pt x="393" y="2620"/>
                    <a:pt x="393" y="2608"/>
                  </a:cubicBezTo>
                  <a:lnTo>
                    <a:pt x="310" y="476"/>
                  </a:lnTo>
                  <a:cubicBezTo>
                    <a:pt x="310" y="429"/>
                    <a:pt x="322" y="393"/>
                    <a:pt x="358" y="357"/>
                  </a:cubicBezTo>
                  <a:cubicBezTo>
                    <a:pt x="381" y="334"/>
                    <a:pt x="429" y="310"/>
                    <a:pt x="477" y="310"/>
                  </a:cubicBezTo>
                  <a:close/>
                  <a:moveTo>
                    <a:pt x="477" y="0"/>
                  </a:moveTo>
                  <a:cubicBezTo>
                    <a:pt x="334" y="0"/>
                    <a:pt x="215" y="48"/>
                    <a:pt x="131" y="155"/>
                  </a:cubicBezTo>
                  <a:cubicBezTo>
                    <a:pt x="36" y="238"/>
                    <a:pt x="0" y="357"/>
                    <a:pt x="0" y="488"/>
                  </a:cubicBezTo>
                  <a:lnTo>
                    <a:pt x="84" y="2620"/>
                  </a:lnTo>
                  <a:cubicBezTo>
                    <a:pt x="84" y="2786"/>
                    <a:pt x="239" y="2917"/>
                    <a:pt x="393" y="2917"/>
                  </a:cubicBezTo>
                  <a:lnTo>
                    <a:pt x="512" y="2917"/>
                  </a:lnTo>
                  <a:cubicBezTo>
                    <a:pt x="679" y="2917"/>
                    <a:pt x="822" y="2786"/>
                    <a:pt x="822" y="2620"/>
                  </a:cubicBezTo>
                  <a:lnTo>
                    <a:pt x="917" y="488"/>
                  </a:lnTo>
                  <a:cubicBezTo>
                    <a:pt x="953" y="369"/>
                    <a:pt x="905" y="238"/>
                    <a:pt x="810" y="155"/>
                  </a:cubicBezTo>
                  <a:cubicBezTo>
                    <a:pt x="727" y="60"/>
                    <a:pt x="608"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4" name="Google Shape;13304;p68"/>
            <p:cNvSpPr/>
            <p:nvPr/>
          </p:nvSpPr>
          <p:spPr>
            <a:xfrm>
              <a:off x="7187770" y="3111328"/>
              <a:ext cx="25814" cy="25814"/>
            </a:xfrm>
            <a:custGeom>
              <a:rect b="b" l="l" r="r" t="t"/>
              <a:pathLst>
                <a:path extrusionOk="0" h="811" w="811">
                  <a:moveTo>
                    <a:pt x="406" y="310"/>
                  </a:moveTo>
                  <a:cubicBezTo>
                    <a:pt x="453" y="310"/>
                    <a:pt x="489" y="358"/>
                    <a:pt x="489" y="405"/>
                  </a:cubicBezTo>
                  <a:cubicBezTo>
                    <a:pt x="489" y="453"/>
                    <a:pt x="453" y="489"/>
                    <a:pt x="406" y="489"/>
                  </a:cubicBezTo>
                  <a:cubicBezTo>
                    <a:pt x="358" y="489"/>
                    <a:pt x="310" y="453"/>
                    <a:pt x="310" y="405"/>
                  </a:cubicBezTo>
                  <a:cubicBezTo>
                    <a:pt x="310" y="358"/>
                    <a:pt x="358" y="310"/>
                    <a:pt x="406" y="310"/>
                  </a:cubicBezTo>
                  <a:close/>
                  <a:moveTo>
                    <a:pt x="406" y="0"/>
                  </a:moveTo>
                  <a:cubicBezTo>
                    <a:pt x="179" y="0"/>
                    <a:pt x="1" y="179"/>
                    <a:pt x="1" y="405"/>
                  </a:cubicBezTo>
                  <a:cubicBezTo>
                    <a:pt x="1" y="631"/>
                    <a:pt x="179" y="810"/>
                    <a:pt x="406" y="810"/>
                  </a:cubicBezTo>
                  <a:cubicBezTo>
                    <a:pt x="632" y="810"/>
                    <a:pt x="810" y="631"/>
                    <a:pt x="810" y="405"/>
                  </a:cubicBezTo>
                  <a:cubicBezTo>
                    <a:pt x="787" y="179"/>
                    <a:pt x="608" y="0"/>
                    <a:pt x="4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5" name="Google Shape;13305;p68"/>
            <p:cNvSpPr/>
            <p:nvPr/>
          </p:nvSpPr>
          <p:spPr>
            <a:xfrm>
              <a:off x="7249552" y="2951477"/>
              <a:ext cx="18971" cy="23077"/>
            </a:xfrm>
            <a:custGeom>
              <a:rect b="b" l="l" r="r" t="t"/>
              <a:pathLst>
                <a:path extrusionOk="0" h="725" w="596">
                  <a:moveTo>
                    <a:pt x="417" y="0"/>
                  </a:moveTo>
                  <a:cubicBezTo>
                    <a:pt x="362" y="0"/>
                    <a:pt x="307" y="32"/>
                    <a:pt x="274" y="81"/>
                  </a:cubicBezTo>
                  <a:lnTo>
                    <a:pt x="36" y="498"/>
                  </a:lnTo>
                  <a:cubicBezTo>
                    <a:pt x="1" y="570"/>
                    <a:pt x="24" y="665"/>
                    <a:pt x="96" y="700"/>
                  </a:cubicBezTo>
                  <a:cubicBezTo>
                    <a:pt x="132" y="724"/>
                    <a:pt x="143" y="724"/>
                    <a:pt x="179" y="724"/>
                  </a:cubicBezTo>
                  <a:cubicBezTo>
                    <a:pt x="239" y="724"/>
                    <a:pt x="274" y="689"/>
                    <a:pt x="310" y="641"/>
                  </a:cubicBezTo>
                  <a:lnTo>
                    <a:pt x="548" y="224"/>
                  </a:lnTo>
                  <a:cubicBezTo>
                    <a:pt x="596" y="153"/>
                    <a:pt x="560" y="69"/>
                    <a:pt x="489" y="22"/>
                  </a:cubicBezTo>
                  <a:cubicBezTo>
                    <a:pt x="466" y="7"/>
                    <a:pt x="442" y="0"/>
                    <a:pt x="41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6" name="Google Shape;13306;p68"/>
            <p:cNvSpPr/>
            <p:nvPr/>
          </p:nvSpPr>
          <p:spPr>
            <a:xfrm>
              <a:off x="7132831" y="3153852"/>
              <a:ext cx="18589" cy="22695"/>
            </a:xfrm>
            <a:custGeom>
              <a:rect b="b" l="l" r="r" t="t"/>
              <a:pathLst>
                <a:path extrusionOk="0" h="713" w="584">
                  <a:moveTo>
                    <a:pt x="419" y="0"/>
                  </a:moveTo>
                  <a:cubicBezTo>
                    <a:pt x="368" y="0"/>
                    <a:pt x="319" y="32"/>
                    <a:pt x="286" y="81"/>
                  </a:cubicBezTo>
                  <a:lnTo>
                    <a:pt x="48" y="498"/>
                  </a:lnTo>
                  <a:cubicBezTo>
                    <a:pt x="0" y="569"/>
                    <a:pt x="36" y="665"/>
                    <a:pt x="108" y="700"/>
                  </a:cubicBezTo>
                  <a:cubicBezTo>
                    <a:pt x="131" y="712"/>
                    <a:pt x="155" y="712"/>
                    <a:pt x="179" y="712"/>
                  </a:cubicBezTo>
                  <a:cubicBezTo>
                    <a:pt x="239" y="712"/>
                    <a:pt x="286" y="689"/>
                    <a:pt x="310" y="641"/>
                  </a:cubicBezTo>
                  <a:lnTo>
                    <a:pt x="548" y="224"/>
                  </a:lnTo>
                  <a:cubicBezTo>
                    <a:pt x="584" y="153"/>
                    <a:pt x="572" y="69"/>
                    <a:pt x="489" y="22"/>
                  </a:cubicBezTo>
                  <a:cubicBezTo>
                    <a:pt x="466" y="7"/>
                    <a:pt x="443" y="0"/>
                    <a:pt x="41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7" name="Google Shape;13307;p68"/>
            <p:cNvSpPr/>
            <p:nvPr/>
          </p:nvSpPr>
          <p:spPr>
            <a:xfrm>
              <a:off x="7132449" y="2951477"/>
              <a:ext cx="18971" cy="23077"/>
            </a:xfrm>
            <a:custGeom>
              <a:rect b="b" l="l" r="r" t="t"/>
              <a:pathLst>
                <a:path extrusionOk="0" h="725" w="596">
                  <a:moveTo>
                    <a:pt x="177" y="0"/>
                  </a:moveTo>
                  <a:cubicBezTo>
                    <a:pt x="154" y="0"/>
                    <a:pt x="130" y="7"/>
                    <a:pt x="108" y="22"/>
                  </a:cubicBezTo>
                  <a:cubicBezTo>
                    <a:pt x="24" y="69"/>
                    <a:pt x="1" y="153"/>
                    <a:pt x="48" y="236"/>
                  </a:cubicBezTo>
                  <a:lnTo>
                    <a:pt x="274" y="653"/>
                  </a:lnTo>
                  <a:cubicBezTo>
                    <a:pt x="310" y="689"/>
                    <a:pt x="358" y="724"/>
                    <a:pt x="417" y="724"/>
                  </a:cubicBezTo>
                  <a:cubicBezTo>
                    <a:pt x="441" y="724"/>
                    <a:pt x="477" y="724"/>
                    <a:pt x="489" y="712"/>
                  </a:cubicBezTo>
                  <a:cubicBezTo>
                    <a:pt x="584" y="665"/>
                    <a:pt x="596" y="570"/>
                    <a:pt x="548" y="498"/>
                  </a:cubicBezTo>
                  <a:lnTo>
                    <a:pt x="310" y="81"/>
                  </a:lnTo>
                  <a:cubicBezTo>
                    <a:pt x="277" y="32"/>
                    <a:pt x="228"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8" name="Google Shape;13308;p68"/>
            <p:cNvSpPr/>
            <p:nvPr/>
          </p:nvSpPr>
          <p:spPr>
            <a:xfrm>
              <a:off x="7249552" y="3153852"/>
              <a:ext cx="18971" cy="22695"/>
            </a:xfrm>
            <a:custGeom>
              <a:rect b="b" l="l" r="r" t="t"/>
              <a:pathLst>
                <a:path extrusionOk="0" h="713" w="596">
                  <a:moveTo>
                    <a:pt x="173" y="0"/>
                  </a:moveTo>
                  <a:cubicBezTo>
                    <a:pt x="148" y="0"/>
                    <a:pt x="122" y="7"/>
                    <a:pt x="96" y="22"/>
                  </a:cubicBezTo>
                  <a:cubicBezTo>
                    <a:pt x="24" y="69"/>
                    <a:pt x="1" y="153"/>
                    <a:pt x="36" y="224"/>
                  </a:cubicBezTo>
                  <a:lnTo>
                    <a:pt x="274" y="641"/>
                  </a:lnTo>
                  <a:cubicBezTo>
                    <a:pt x="310" y="689"/>
                    <a:pt x="358" y="712"/>
                    <a:pt x="417" y="712"/>
                  </a:cubicBezTo>
                  <a:cubicBezTo>
                    <a:pt x="441" y="712"/>
                    <a:pt x="477" y="712"/>
                    <a:pt x="489" y="700"/>
                  </a:cubicBezTo>
                  <a:cubicBezTo>
                    <a:pt x="560" y="665"/>
                    <a:pt x="596" y="569"/>
                    <a:pt x="548" y="498"/>
                  </a:cubicBezTo>
                  <a:lnTo>
                    <a:pt x="310" y="81"/>
                  </a:lnTo>
                  <a:cubicBezTo>
                    <a:pt x="277" y="32"/>
                    <a:pt x="228"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09" name="Google Shape;13309;p68"/>
            <p:cNvSpPr/>
            <p:nvPr/>
          </p:nvSpPr>
          <p:spPr>
            <a:xfrm>
              <a:off x="7289721" y="3113969"/>
              <a:ext cx="24286" cy="17093"/>
            </a:xfrm>
            <a:custGeom>
              <a:rect b="b" l="l" r="r" t="t"/>
              <a:pathLst>
                <a:path extrusionOk="0" h="537" w="763">
                  <a:moveTo>
                    <a:pt x="172" y="0"/>
                  </a:moveTo>
                  <a:cubicBezTo>
                    <a:pt x="121" y="0"/>
                    <a:pt x="72" y="29"/>
                    <a:pt x="48" y="84"/>
                  </a:cubicBezTo>
                  <a:cubicBezTo>
                    <a:pt x="1" y="156"/>
                    <a:pt x="24" y="239"/>
                    <a:pt x="108" y="287"/>
                  </a:cubicBezTo>
                  <a:lnTo>
                    <a:pt x="524" y="525"/>
                  </a:lnTo>
                  <a:cubicBezTo>
                    <a:pt x="548" y="537"/>
                    <a:pt x="560" y="537"/>
                    <a:pt x="596" y="537"/>
                  </a:cubicBezTo>
                  <a:cubicBezTo>
                    <a:pt x="655" y="537"/>
                    <a:pt x="703" y="513"/>
                    <a:pt x="727" y="465"/>
                  </a:cubicBezTo>
                  <a:cubicBezTo>
                    <a:pt x="763" y="394"/>
                    <a:pt x="739" y="310"/>
                    <a:pt x="667" y="263"/>
                  </a:cubicBezTo>
                  <a:lnTo>
                    <a:pt x="251" y="25"/>
                  </a:lnTo>
                  <a:cubicBezTo>
                    <a:pt x="226" y="8"/>
                    <a:pt x="199" y="0"/>
                    <a:pt x="1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0" name="Google Shape;13310;p68"/>
            <p:cNvSpPr/>
            <p:nvPr/>
          </p:nvSpPr>
          <p:spPr>
            <a:xfrm>
              <a:off x="7086964" y="2996931"/>
              <a:ext cx="24668" cy="17411"/>
            </a:xfrm>
            <a:custGeom>
              <a:rect b="b" l="l" r="r" t="t"/>
              <a:pathLst>
                <a:path extrusionOk="0" h="547" w="775">
                  <a:moveTo>
                    <a:pt x="179" y="1"/>
                  </a:moveTo>
                  <a:cubicBezTo>
                    <a:pt x="125" y="1"/>
                    <a:pt x="73" y="33"/>
                    <a:pt x="48" y="82"/>
                  </a:cubicBezTo>
                  <a:cubicBezTo>
                    <a:pt x="1" y="154"/>
                    <a:pt x="25" y="249"/>
                    <a:pt x="108" y="285"/>
                  </a:cubicBezTo>
                  <a:lnTo>
                    <a:pt x="525" y="535"/>
                  </a:lnTo>
                  <a:cubicBezTo>
                    <a:pt x="548" y="546"/>
                    <a:pt x="560" y="546"/>
                    <a:pt x="596" y="546"/>
                  </a:cubicBezTo>
                  <a:cubicBezTo>
                    <a:pt x="656" y="546"/>
                    <a:pt x="703" y="511"/>
                    <a:pt x="727" y="475"/>
                  </a:cubicBezTo>
                  <a:cubicBezTo>
                    <a:pt x="775" y="415"/>
                    <a:pt x="739" y="308"/>
                    <a:pt x="668" y="261"/>
                  </a:cubicBezTo>
                  <a:lnTo>
                    <a:pt x="251" y="23"/>
                  </a:lnTo>
                  <a:cubicBezTo>
                    <a:pt x="228" y="8"/>
                    <a:pt x="204"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1" name="Google Shape;13311;p68"/>
            <p:cNvSpPr/>
            <p:nvPr/>
          </p:nvSpPr>
          <p:spPr>
            <a:xfrm>
              <a:off x="7289339" y="2996931"/>
              <a:ext cx="24668" cy="17411"/>
            </a:xfrm>
            <a:custGeom>
              <a:rect b="b" l="l" r="r" t="t"/>
              <a:pathLst>
                <a:path extrusionOk="0" h="547" w="775">
                  <a:moveTo>
                    <a:pt x="590" y="1"/>
                  </a:moveTo>
                  <a:cubicBezTo>
                    <a:pt x="565" y="1"/>
                    <a:pt x="539" y="8"/>
                    <a:pt x="513" y="23"/>
                  </a:cubicBezTo>
                  <a:lnTo>
                    <a:pt x="96" y="261"/>
                  </a:lnTo>
                  <a:cubicBezTo>
                    <a:pt x="25" y="308"/>
                    <a:pt x="1" y="392"/>
                    <a:pt x="36" y="475"/>
                  </a:cubicBezTo>
                  <a:cubicBezTo>
                    <a:pt x="72" y="511"/>
                    <a:pt x="108" y="546"/>
                    <a:pt x="179" y="546"/>
                  </a:cubicBezTo>
                  <a:cubicBezTo>
                    <a:pt x="203" y="546"/>
                    <a:pt x="239" y="546"/>
                    <a:pt x="251" y="535"/>
                  </a:cubicBezTo>
                  <a:lnTo>
                    <a:pt x="667" y="285"/>
                  </a:lnTo>
                  <a:cubicBezTo>
                    <a:pt x="751" y="249"/>
                    <a:pt x="775" y="154"/>
                    <a:pt x="727" y="82"/>
                  </a:cubicBezTo>
                  <a:cubicBezTo>
                    <a:pt x="694" y="33"/>
                    <a:pt x="645" y="1"/>
                    <a:pt x="59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2" name="Google Shape;13312;p68"/>
            <p:cNvSpPr/>
            <p:nvPr/>
          </p:nvSpPr>
          <p:spPr>
            <a:xfrm>
              <a:off x="7086964" y="3113587"/>
              <a:ext cx="24668" cy="17093"/>
            </a:xfrm>
            <a:custGeom>
              <a:rect b="b" l="l" r="r" t="t"/>
              <a:pathLst>
                <a:path extrusionOk="0" h="537" w="775">
                  <a:moveTo>
                    <a:pt x="597" y="0"/>
                  </a:moveTo>
                  <a:cubicBezTo>
                    <a:pt x="570" y="0"/>
                    <a:pt x="541" y="8"/>
                    <a:pt x="513" y="25"/>
                  </a:cubicBezTo>
                  <a:lnTo>
                    <a:pt x="108" y="263"/>
                  </a:lnTo>
                  <a:cubicBezTo>
                    <a:pt x="25" y="299"/>
                    <a:pt x="1" y="394"/>
                    <a:pt x="36" y="465"/>
                  </a:cubicBezTo>
                  <a:cubicBezTo>
                    <a:pt x="72" y="513"/>
                    <a:pt x="120" y="537"/>
                    <a:pt x="179" y="537"/>
                  </a:cubicBezTo>
                  <a:cubicBezTo>
                    <a:pt x="203" y="537"/>
                    <a:pt x="239" y="537"/>
                    <a:pt x="251" y="525"/>
                  </a:cubicBezTo>
                  <a:lnTo>
                    <a:pt x="668" y="287"/>
                  </a:lnTo>
                  <a:cubicBezTo>
                    <a:pt x="739" y="263"/>
                    <a:pt x="775" y="156"/>
                    <a:pt x="727" y="84"/>
                  </a:cubicBezTo>
                  <a:cubicBezTo>
                    <a:pt x="696" y="29"/>
                    <a:pt x="649" y="0"/>
                    <a:pt x="59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13" name="Google Shape;13313;p68"/>
          <p:cNvGrpSpPr/>
          <p:nvPr/>
        </p:nvGrpSpPr>
        <p:grpSpPr>
          <a:xfrm>
            <a:off x="7985143" y="2900613"/>
            <a:ext cx="330109" cy="347552"/>
            <a:chOff x="7985143" y="2900613"/>
            <a:chExt cx="330109" cy="347552"/>
          </a:xfrm>
        </p:grpSpPr>
        <p:sp>
          <p:nvSpPr>
            <p:cNvPr id="13314" name="Google Shape;13314;p68"/>
            <p:cNvSpPr/>
            <p:nvPr/>
          </p:nvSpPr>
          <p:spPr>
            <a:xfrm>
              <a:off x="8143943" y="3145449"/>
              <a:ext cx="13273" cy="10631"/>
            </a:xfrm>
            <a:custGeom>
              <a:rect b="b" l="l" r="r" t="t"/>
              <a:pathLst>
                <a:path extrusionOk="0" h="334" w="417">
                  <a:moveTo>
                    <a:pt x="155" y="0"/>
                  </a:moveTo>
                  <a:cubicBezTo>
                    <a:pt x="72" y="0"/>
                    <a:pt x="0" y="71"/>
                    <a:pt x="0" y="167"/>
                  </a:cubicBezTo>
                  <a:cubicBezTo>
                    <a:pt x="0" y="250"/>
                    <a:pt x="72" y="333"/>
                    <a:pt x="155" y="333"/>
                  </a:cubicBezTo>
                  <a:lnTo>
                    <a:pt x="250" y="333"/>
                  </a:lnTo>
                  <a:cubicBezTo>
                    <a:pt x="334" y="333"/>
                    <a:pt x="417" y="250"/>
                    <a:pt x="417" y="167"/>
                  </a:cubicBezTo>
                  <a:cubicBezTo>
                    <a:pt x="393" y="60"/>
                    <a:pt x="334" y="0"/>
                    <a:pt x="25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5" name="Google Shape;13315;p68"/>
            <p:cNvSpPr/>
            <p:nvPr/>
          </p:nvSpPr>
          <p:spPr>
            <a:xfrm>
              <a:off x="8163264" y="3005970"/>
              <a:ext cx="32" cy="32"/>
            </a:xfrm>
            <a:custGeom>
              <a:rect b="b" l="l" r="r" t="t"/>
              <a:pathLst>
                <a:path extrusionOk="0" h="1" w="1">
                  <a:moveTo>
                    <a:pt x="1" y="1"/>
                  </a:moveTo>
                  <a:lnTo>
                    <a:pt x="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6" name="Google Shape;13316;p68"/>
            <p:cNvSpPr/>
            <p:nvPr/>
          </p:nvSpPr>
          <p:spPr>
            <a:xfrm>
              <a:off x="8163264" y="3005970"/>
              <a:ext cx="5347" cy="11013"/>
            </a:xfrm>
            <a:custGeom>
              <a:rect b="b" l="l" r="r" t="t"/>
              <a:pathLst>
                <a:path extrusionOk="0" h="346" w="168">
                  <a:moveTo>
                    <a:pt x="1" y="1"/>
                  </a:moveTo>
                  <a:cubicBezTo>
                    <a:pt x="20" y="70"/>
                    <a:pt x="97" y="228"/>
                    <a:pt x="143" y="308"/>
                  </a:cubicBezTo>
                  <a:lnTo>
                    <a:pt x="143" y="308"/>
                  </a:lnTo>
                  <a:cubicBezTo>
                    <a:pt x="118" y="259"/>
                    <a:pt x="78" y="164"/>
                    <a:pt x="1" y="1"/>
                  </a:cubicBezTo>
                  <a:close/>
                  <a:moveTo>
                    <a:pt x="143" y="308"/>
                  </a:moveTo>
                  <a:lnTo>
                    <a:pt x="143" y="308"/>
                  </a:lnTo>
                  <a:cubicBezTo>
                    <a:pt x="153" y="327"/>
                    <a:pt x="161" y="339"/>
                    <a:pt x="167" y="346"/>
                  </a:cubicBezTo>
                  <a:cubicBezTo>
                    <a:pt x="161" y="338"/>
                    <a:pt x="153" y="325"/>
                    <a:pt x="143" y="308"/>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7" name="Google Shape;13317;p68"/>
            <p:cNvSpPr/>
            <p:nvPr/>
          </p:nvSpPr>
          <p:spPr>
            <a:xfrm>
              <a:off x="8163264" y="3005588"/>
              <a:ext cx="32" cy="414"/>
            </a:xfrm>
            <a:custGeom>
              <a:rect b="b" l="l" r="r" t="t"/>
              <a:pathLst>
                <a:path extrusionOk="0" h="13" w="1">
                  <a:moveTo>
                    <a:pt x="1" y="1"/>
                  </a:moveTo>
                  <a:cubicBezTo>
                    <a:pt x="1" y="13"/>
                    <a:pt x="1" y="13"/>
                    <a:pt x="1" y="1"/>
                  </a:cubicBezTo>
                  <a:cubicBezTo>
                    <a:pt x="1" y="13"/>
                    <a:pt x="1" y="13"/>
                    <a:pt x="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8" name="Google Shape;13318;p68"/>
            <p:cNvSpPr/>
            <p:nvPr/>
          </p:nvSpPr>
          <p:spPr>
            <a:xfrm>
              <a:off x="8168579" y="3016952"/>
              <a:ext cx="32" cy="796"/>
            </a:xfrm>
            <a:custGeom>
              <a:rect b="b" l="l" r="r" t="t"/>
              <a:pathLst>
                <a:path extrusionOk="0" h="25" w="1">
                  <a:moveTo>
                    <a:pt x="0" y="1"/>
                  </a:moveTo>
                  <a:cubicBezTo>
                    <a:pt x="0" y="25"/>
                    <a:pt x="0" y="25"/>
                    <a:pt x="0" y="1"/>
                  </a:cubicBezTo>
                  <a:cubicBezTo>
                    <a:pt x="0" y="25"/>
                    <a:pt x="0" y="25"/>
                    <a:pt x="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19" name="Google Shape;13319;p68"/>
            <p:cNvSpPr/>
            <p:nvPr/>
          </p:nvSpPr>
          <p:spPr>
            <a:xfrm>
              <a:off x="7985143" y="2900613"/>
              <a:ext cx="330109" cy="347552"/>
            </a:xfrm>
            <a:custGeom>
              <a:rect b="b" l="l" r="r" t="t"/>
              <a:pathLst>
                <a:path extrusionOk="0" h="10919" w="10371">
                  <a:moveTo>
                    <a:pt x="5120" y="3060"/>
                  </a:moveTo>
                  <a:lnTo>
                    <a:pt x="5358" y="3572"/>
                  </a:lnTo>
                  <a:lnTo>
                    <a:pt x="4882" y="3572"/>
                  </a:lnTo>
                  <a:lnTo>
                    <a:pt x="5120" y="3060"/>
                  </a:lnTo>
                  <a:close/>
                  <a:moveTo>
                    <a:pt x="5501" y="3882"/>
                  </a:moveTo>
                  <a:lnTo>
                    <a:pt x="5644" y="4180"/>
                  </a:lnTo>
                  <a:lnTo>
                    <a:pt x="4596" y="4180"/>
                  </a:lnTo>
                  <a:lnTo>
                    <a:pt x="4727" y="3882"/>
                  </a:lnTo>
                  <a:close/>
                  <a:moveTo>
                    <a:pt x="3120" y="2799"/>
                  </a:moveTo>
                  <a:lnTo>
                    <a:pt x="3703" y="3644"/>
                  </a:lnTo>
                  <a:lnTo>
                    <a:pt x="3334" y="4037"/>
                  </a:lnTo>
                  <a:cubicBezTo>
                    <a:pt x="3239" y="4120"/>
                    <a:pt x="3239" y="4227"/>
                    <a:pt x="3239" y="4299"/>
                  </a:cubicBezTo>
                  <a:lnTo>
                    <a:pt x="2703" y="4299"/>
                  </a:lnTo>
                  <a:cubicBezTo>
                    <a:pt x="2703" y="4227"/>
                    <a:pt x="2727" y="4120"/>
                    <a:pt x="2620" y="4037"/>
                  </a:cubicBezTo>
                  <a:lnTo>
                    <a:pt x="2227" y="3644"/>
                  </a:lnTo>
                  <a:lnTo>
                    <a:pt x="2810" y="2799"/>
                  </a:lnTo>
                  <a:lnTo>
                    <a:pt x="2810" y="3465"/>
                  </a:lnTo>
                  <a:cubicBezTo>
                    <a:pt x="2739" y="3477"/>
                    <a:pt x="2668" y="3537"/>
                    <a:pt x="2668" y="3632"/>
                  </a:cubicBezTo>
                  <a:cubicBezTo>
                    <a:pt x="2668" y="3715"/>
                    <a:pt x="2739" y="3799"/>
                    <a:pt x="2822" y="3799"/>
                  </a:cubicBezTo>
                  <a:lnTo>
                    <a:pt x="3096" y="3799"/>
                  </a:lnTo>
                  <a:cubicBezTo>
                    <a:pt x="3180" y="3799"/>
                    <a:pt x="3263" y="3715"/>
                    <a:pt x="3263" y="3632"/>
                  </a:cubicBezTo>
                  <a:cubicBezTo>
                    <a:pt x="3263" y="3561"/>
                    <a:pt x="3203" y="3477"/>
                    <a:pt x="3120" y="3465"/>
                  </a:cubicBezTo>
                  <a:lnTo>
                    <a:pt x="3120" y="2799"/>
                  </a:lnTo>
                  <a:close/>
                  <a:moveTo>
                    <a:pt x="2414" y="4793"/>
                  </a:moveTo>
                  <a:cubicBezTo>
                    <a:pt x="2416" y="4793"/>
                    <a:pt x="2422" y="4795"/>
                    <a:pt x="2429" y="4799"/>
                  </a:cubicBezTo>
                  <a:cubicBezTo>
                    <a:pt x="2414" y="4799"/>
                    <a:pt x="2408" y="4793"/>
                    <a:pt x="2414" y="4793"/>
                  </a:cubicBezTo>
                  <a:close/>
                  <a:moveTo>
                    <a:pt x="3549" y="4620"/>
                  </a:moveTo>
                  <a:cubicBezTo>
                    <a:pt x="3549" y="4620"/>
                    <a:pt x="3572" y="4620"/>
                    <a:pt x="3572" y="4644"/>
                  </a:cubicBezTo>
                  <a:lnTo>
                    <a:pt x="3572" y="4787"/>
                  </a:lnTo>
                  <a:cubicBezTo>
                    <a:pt x="3572" y="4787"/>
                    <a:pt x="3572" y="4799"/>
                    <a:pt x="3549" y="4799"/>
                  </a:cubicBezTo>
                  <a:lnTo>
                    <a:pt x="2429" y="4799"/>
                  </a:lnTo>
                  <a:lnTo>
                    <a:pt x="2406" y="4644"/>
                  </a:lnTo>
                  <a:cubicBezTo>
                    <a:pt x="2406" y="4644"/>
                    <a:pt x="2406" y="4620"/>
                    <a:pt x="2429" y="4620"/>
                  </a:cubicBezTo>
                  <a:close/>
                  <a:moveTo>
                    <a:pt x="3251" y="5120"/>
                  </a:moveTo>
                  <a:lnTo>
                    <a:pt x="3251" y="5537"/>
                  </a:lnTo>
                  <a:lnTo>
                    <a:pt x="2727" y="5537"/>
                  </a:lnTo>
                  <a:lnTo>
                    <a:pt x="2727" y="5120"/>
                  </a:lnTo>
                  <a:close/>
                  <a:moveTo>
                    <a:pt x="3394" y="5858"/>
                  </a:moveTo>
                  <a:cubicBezTo>
                    <a:pt x="3418" y="5858"/>
                    <a:pt x="3441" y="5882"/>
                    <a:pt x="3441" y="5882"/>
                  </a:cubicBezTo>
                  <a:cubicBezTo>
                    <a:pt x="3453" y="5894"/>
                    <a:pt x="3453" y="5906"/>
                    <a:pt x="3453" y="5918"/>
                  </a:cubicBezTo>
                  <a:lnTo>
                    <a:pt x="3418" y="6811"/>
                  </a:lnTo>
                  <a:lnTo>
                    <a:pt x="2525" y="6811"/>
                  </a:lnTo>
                  <a:lnTo>
                    <a:pt x="2501" y="5918"/>
                  </a:lnTo>
                  <a:cubicBezTo>
                    <a:pt x="2501" y="5894"/>
                    <a:pt x="2513" y="5882"/>
                    <a:pt x="2513" y="5882"/>
                  </a:cubicBezTo>
                  <a:cubicBezTo>
                    <a:pt x="2513" y="5882"/>
                    <a:pt x="2537" y="5858"/>
                    <a:pt x="2560" y="5858"/>
                  </a:cubicBezTo>
                  <a:close/>
                  <a:moveTo>
                    <a:pt x="4954" y="4501"/>
                  </a:moveTo>
                  <a:lnTo>
                    <a:pt x="4954" y="6835"/>
                  </a:lnTo>
                  <a:lnTo>
                    <a:pt x="4489" y="6835"/>
                  </a:lnTo>
                  <a:lnTo>
                    <a:pt x="4489" y="4501"/>
                  </a:lnTo>
                  <a:close/>
                  <a:moveTo>
                    <a:pt x="5739" y="4501"/>
                  </a:moveTo>
                  <a:lnTo>
                    <a:pt x="5739" y="6835"/>
                  </a:lnTo>
                  <a:lnTo>
                    <a:pt x="5287" y="6835"/>
                  </a:lnTo>
                  <a:lnTo>
                    <a:pt x="5287" y="4501"/>
                  </a:lnTo>
                  <a:close/>
                  <a:moveTo>
                    <a:pt x="9252" y="1120"/>
                  </a:moveTo>
                  <a:cubicBezTo>
                    <a:pt x="9287" y="1120"/>
                    <a:pt x="9311" y="1144"/>
                    <a:pt x="9311" y="1179"/>
                  </a:cubicBezTo>
                  <a:lnTo>
                    <a:pt x="9311" y="6835"/>
                  </a:lnTo>
                  <a:lnTo>
                    <a:pt x="8335" y="6835"/>
                  </a:lnTo>
                  <a:lnTo>
                    <a:pt x="8335" y="1822"/>
                  </a:lnTo>
                  <a:cubicBezTo>
                    <a:pt x="8335" y="1691"/>
                    <a:pt x="8216" y="1572"/>
                    <a:pt x="8085" y="1572"/>
                  </a:cubicBezTo>
                  <a:lnTo>
                    <a:pt x="6692" y="1572"/>
                  </a:lnTo>
                  <a:cubicBezTo>
                    <a:pt x="6561" y="1572"/>
                    <a:pt x="6442" y="1691"/>
                    <a:pt x="6442" y="1822"/>
                  </a:cubicBezTo>
                  <a:lnTo>
                    <a:pt x="6442" y="6835"/>
                  </a:lnTo>
                  <a:lnTo>
                    <a:pt x="6061" y="6835"/>
                  </a:lnTo>
                  <a:lnTo>
                    <a:pt x="6061" y="4346"/>
                  </a:lnTo>
                  <a:cubicBezTo>
                    <a:pt x="6061" y="4311"/>
                    <a:pt x="6061" y="4299"/>
                    <a:pt x="6037" y="4263"/>
                  </a:cubicBezTo>
                  <a:cubicBezTo>
                    <a:pt x="5690" y="3506"/>
                    <a:pt x="5585" y="3288"/>
                    <a:pt x="5581" y="3288"/>
                  </a:cubicBezTo>
                  <a:lnTo>
                    <a:pt x="5581" y="3288"/>
                  </a:lnTo>
                  <a:cubicBezTo>
                    <a:pt x="5580" y="3288"/>
                    <a:pt x="5582" y="3292"/>
                    <a:pt x="5585" y="3299"/>
                  </a:cubicBezTo>
                  <a:cubicBezTo>
                    <a:pt x="5525" y="3168"/>
                    <a:pt x="5430" y="3001"/>
                    <a:pt x="5323" y="2775"/>
                  </a:cubicBezTo>
                  <a:cubicBezTo>
                    <a:pt x="5281" y="2679"/>
                    <a:pt x="5192" y="2632"/>
                    <a:pt x="5102" y="2632"/>
                  </a:cubicBezTo>
                  <a:cubicBezTo>
                    <a:pt x="5013" y="2632"/>
                    <a:pt x="4924" y="2679"/>
                    <a:pt x="4882" y="2775"/>
                  </a:cubicBezTo>
                  <a:cubicBezTo>
                    <a:pt x="4811" y="2941"/>
                    <a:pt x="4239" y="4132"/>
                    <a:pt x="4180" y="4263"/>
                  </a:cubicBezTo>
                  <a:cubicBezTo>
                    <a:pt x="4168" y="4287"/>
                    <a:pt x="4168" y="4311"/>
                    <a:pt x="4168" y="4346"/>
                  </a:cubicBezTo>
                  <a:lnTo>
                    <a:pt x="4168" y="6835"/>
                  </a:lnTo>
                  <a:lnTo>
                    <a:pt x="3739" y="6835"/>
                  </a:lnTo>
                  <a:lnTo>
                    <a:pt x="3763" y="5954"/>
                  </a:lnTo>
                  <a:cubicBezTo>
                    <a:pt x="3763" y="5847"/>
                    <a:pt x="3739" y="5739"/>
                    <a:pt x="3656" y="5668"/>
                  </a:cubicBezTo>
                  <a:cubicBezTo>
                    <a:pt x="3632" y="5644"/>
                    <a:pt x="3596" y="5608"/>
                    <a:pt x="3561" y="5597"/>
                  </a:cubicBezTo>
                  <a:lnTo>
                    <a:pt x="3561" y="5132"/>
                  </a:lnTo>
                  <a:cubicBezTo>
                    <a:pt x="3739" y="5120"/>
                    <a:pt x="3870" y="4965"/>
                    <a:pt x="3870" y="4799"/>
                  </a:cubicBezTo>
                  <a:lnTo>
                    <a:pt x="3870" y="4656"/>
                  </a:lnTo>
                  <a:cubicBezTo>
                    <a:pt x="3870" y="4477"/>
                    <a:pt x="3739" y="4323"/>
                    <a:pt x="3561" y="4323"/>
                  </a:cubicBezTo>
                  <a:lnTo>
                    <a:pt x="3561" y="4263"/>
                  </a:lnTo>
                  <a:lnTo>
                    <a:pt x="3942" y="3870"/>
                  </a:lnTo>
                  <a:cubicBezTo>
                    <a:pt x="4049" y="3763"/>
                    <a:pt x="4061" y="3608"/>
                    <a:pt x="3977" y="3489"/>
                  </a:cubicBezTo>
                  <a:lnTo>
                    <a:pt x="3120" y="2263"/>
                  </a:lnTo>
                  <a:cubicBezTo>
                    <a:pt x="3078" y="2203"/>
                    <a:pt x="3013" y="2173"/>
                    <a:pt x="2949" y="2173"/>
                  </a:cubicBezTo>
                  <a:cubicBezTo>
                    <a:pt x="2885" y="2173"/>
                    <a:pt x="2822" y="2203"/>
                    <a:pt x="2787" y="2263"/>
                  </a:cubicBezTo>
                  <a:lnTo>
                    <a:pt x="1929" y="3489"/>
                  </a:lnTo>
                  <a:cubicBezTo>
                    <a:pt x="1858" y="3608"/>
                    <a:pt x="1870" y="3775"/>
                    <a:pt x="1965" y="3870"/>
                  </a:cubicBezTo>
                  <a:lnTo>
                    <a:pt x="2346" y="4263"/>
                  </a:lnTo>
                  <a:lnTo>
                    <a:pt x="2346" y="4323"/>
                  </a:lnTo>
                  <a:cubicBezTo>
                    <a:pt x="2168" y="4346"/>
                    <a:pt x="2037" y="4489"/>
                    <a:pt x="2037" y="4656"/>
                  </a:cubicBezTo>
                  <a:lnTo>
                    <a:pt x="2037" y="4799"/>
                  </a:lnTo>
                  <a:cubicBezTo>
                    <a:pt x="2037" y="4989"/>
                    <a:pt x="2168" y="5132"/>
                    <a:pt x="2346" y="5132"/>
                  </a:cubicBezTo>
                  <a:lnTo>
                    <a:pt x="2346" y="5597"/>
                  </a:lnTo>
                  <a:cubicBezTo>
                    <a:pt x="2310" y="5608"/>
                    <a:pt x="2275" y="5644"/>
                    <a:pt x="2251" y="5668"/>
                  </a:cubicBezTo>
                  <a:cubicBezTo>
                    <a:pt x="2168" y="5739"/>
                    <a:pt x="2132" y="5847"/>
                    <a:pt x="2144" y="5954"/>
                  </a:cubicBezTo>
                  <a:lnTo>
                    <a:pt x="2168" y="6835"/>
                  </a:lnTo>
                  <a:lnTo>
                    <a:pt x="1013" y="6835"/>
                  </a:lnTo>
                  <a:lnTo>
                    <a:pt x="1013" y="1179"/>
                  </a:lnTo>
                  <a:lnTo>
                    <a:pt x="1060" y="1179"/>
                  </a:lnTo>
                  <a:cubicBezTo>
                    <a:pt x="1060" y="1144"/>
                    <a:pt x="1084" y="1120"/>
                    <a:pt x="1120" y="1120"/>
                  </a:cubicBezTo>
                  <a:close/>
                  <a:moveTo>
                    <a:pt x="8002" y="1917"/>
                  </a:moveTo>
                  <a:lnTo>
                    <a:pt x="8002" y="2644"/>
                  </a:lnTo>
                  <a:lnTo>
                    <a:pt x="7752" y="2644"/>
                  </a:lnTo>
                  <a:cubicBezTo>
                    <a:pt x="7668" y="2644"/>
                    <a:pt x="7585" y="2715"/>
                    <a:pt x="7585" y="2810"/>
                  </a:cubicBezTo>
                  <a:cubicBezTo>
                    <a:pt x="7585" y="2870"/>
                    <a:pt x="7668" y="2941"/>
                    <a:pt x="7752" y="2941"/>
                  </a:cubicBezTo>
                  <a:lnTo>
                    <a:pt x="8002" y="2941"/>
                  </a:lnTo>
                  <a:lnTo>
                    <a:pt x="8002" y="3668"/>
                  </a:lnTo>
                  <a:lnTo>
                    <a:pt x="7752" y="3668"/>
                  </a:lnTo>
                  <a:cubicBezTo>
                    <a:pt x="7668" y="3668"/>
                    <a:pt x="7585" y="3751"/>
                    <a:pt x="7585" y="3834"/>
                  </a:cubicBezTo>
                  <a:cubicBezTo>
                    <a:pt x="7585" y="3930"/>
                    <a:pt x="7668" y="4001"/>
                    <a:pt x="7752" y="4001"/>
                  </a:cubicBezTo>
                  <a:lnTo>
                    <a:pt x="8002" y="4001"/>
                  </a:lnTo>
                  <a:lnTo>
                    <a:pt x="8002" y="4727"/>
                  </a:lnTo>
                  <a:lnTo>
                    <a:pt x="7752" y="4727"/>
                  </a:lnTo>
                  <a:cubicBezTo>
                    <a:pt x="7668" y="4727"/>
                    <a:pt x="7585" y="4799"/>
                    <a:pt x="7585" y="4894"/>
                  </a:cubicBezTo>
                  <a:cubicBezTo>
                    <a:pt x="7585" y="4989"/>
                    <a:pt x="7668" y="5061"/>
                    <a:pt x="7752" y="5061"/>
                  </a:cubicBezTo>
                  <a:lnTo>
                    <a:pt x="8002" y="5061"/>
                  </a:lnTo>
                  <a:lnTo>
                    <a:pt x="8002" y="5787"/>
                  </a:lnTo>
                  <a:lnTo>
                    <a:pt x="7752" y="5787"/>
                  </a:lnTo>
                  <a:cubicBezTo>
                    <a:pt x="7668" y="5787"/>
                    <a:pt x="7585" y="5858"/>
                    <a:pt x="7585" y="5954"/>
                  </a:cubicBezTo>
                  <a:cubicBezTo>
                    <a:pt x="7585" y="6037"/>
                    <a:pt x="7668" y="6120"/>
                    <a:pt x="7752" y="6120"/>
                  </a:cubicBezTo>
                  <a:lnTo>
                    <a:pt x="8002" y="6120"/>
                  </a:lnTo>
                  <a:lnTo>
                    <a:pt x="8002" y="6847"/>
                  </a:lnTo>
                  <a:lnTo>
                    <a:pt x="6775" y="6847"/>
                  </a:lnTo>
                  <a:lnTo>
                    <a:pt x="6775" y="1917"/>
                  </a:lnTo>
                  <a:close/>
                  <a:moveTo>
                    <a:pt x="10049" y="7144"/>
                  </a:moveTo>
                  <a:lnTo>
                    <a:pt x="10049" y="8347"/>
                  </a:lnTo>
                  <a:cubicBezTo>
                    <a:pt x="10049" y="8454"/>
                    <a:pt x="9954" y="8561"/>
                    <a:pt x="9835" y="8561"/>
                  </a:cubicBezTo>
                  <a:lnTo>
                    <a:pt x="501" y="8561"/>
                  </a:lnTo>
                  <a:cubicBezTo>
                    <a:pt x="393" y="8561"/>
                    <a:pt x="298" y="8466"/>
                    <a:pt x="298" y="8347"/>
                  </a:cubicBezTo>
                  <a:lnTo>
                    <a:pt x="298" y="7144"/>
                  </a:lnTo>
                  <a:close/>
                  <a:moveTo>
                    <a:pt x="5966" y="8871"/>
                  </a:moveTo>
                  <a:lnTo>
                    <a:pt x="5966" y="9787"/>
                  </a:lnTo>
                  <a:lnTo>
                    <a:pt x="4299" y="9787"/>
                  </a:lnTo>
                  <a:lnTo>
                    <a:pt x="4299" y="8871"/>
                  </a:lnTo>
                  <a:close/>
                  <a:moveTo>
                    <a:pt x="524" y="1"/>
                  </a:moveTo>
                  <a:cubicBezTo>
                    <a:pt x="239" y="1"/>
                    <a:pt x="1" y="239"/>
                    <a:pt x="1" y="524"/>
                  </a:cubicBezTo>
                  <a:lnTo>
                    <a:pt x="1" y="8347"/>
                  </a:lnTo>
                  <a:cubicBezTo>
                    <a:pt x="1" y="8633"/>
                    <a:pt x="239" y="8871"/>
                    <a:pt x="524" y="8871"/>
                  </a:cubicBezTo>
                  <a:lnTo>
                    <a:pt x="3989" y="8871"/>
                  </a:lnTo>
                  <a:lnTo>
                    <a:pt x="3989" y="9787"/>
                  </a:lnTo>
                  <a:lnTo>
                    <a:pt x="3465" y="9787"/>
                  </a:lnTo>
                  <a:cubicBezTo>
                    <a:pt x="3215" y="9787"/>
                    <a:pt x="3001" y="10002"/>
                    <a:pt x="3001" y="10252"/>
                  </a:cubicBezTo>
                  <a:lnTo>
                    <a:pt x="3001" y="10466"/>
                  </a:lnTo>
                  <a:cubicBezTo>
                    <a:pt x="3001" y="10716"/>
                    <a:pt x="3215" y="10919"/>
                    <a:pt x="3465" y="10919"/>
                  </a:cubicBezTo>
                  <a:lnTo>
                    <a:pt x="4739" y="10919"/>
                  </a:lnTo>
                  <a:cubicBezTo>
                    <a:pt x="4835" y="10919"/>
                    <a:pt x="4906" y="10847"/>
                    <a:pt x="4906" y="10764"/>
                  </a:cubicBezTo>
                  <a:cubicBezTo>
                    <a:pt x="4906" y="10669"/>
                    <a:pt x="4835" y="10597"/>
                    <a:pt x="4739" y="10597"/>
                  </a:cubicBezTo>
                  <a:lnTo>
                    <a:pt x="3465" y="10597"/>
                  </a:lnTo>
                  <a:cubicBezTo>
                    <a:pt x="3394" y="10597"/>
                    <a:pt x="3322" y="10538"/>
                    <a:pt x="3322" y="10442"/>
                  </a:cubicBezTo>
                  <a:lnTo>
                    <a:pt x="3322" y="10240"/>
                  </a:lnTo>
                  <a:cubicBezTo>
                    <a:pt x="3322" y="10168"/>
                    <a:pt x="3382" y="10085"/>
                    <a:pt x="3465" y="10085"/>
                  </a:cubicBezTo>
                  <a:lnTo>
                    <a:pt x="6811" y="10085"/>
                  </a:lnTo>
                  <a:cubicBezTo>
                    <a:pt x="6894" y="10085"/>
                    <a:pt x="6966" y="10145"/>
                    <a:pt x="6966" y="10240"/>
                  </a:cubicBezTo>
                  <a:lnTo>
                    <a:pt x="6966" y="10442"/>
                  </a:lnTo>
                  <a:cubicBezTo>
                    <a:pt x="6966" y="10526"/>
                    <a:pt x="6906" y="10597"/>
                    <a:pt x="6811" y="10597"/>
                  </a:cubicBezTo>
                  <a:lnTo>
                    <a:pt x="5489" y="10597"/>
                  </a:lnTo>
                  <a:cubicBezTo>
                    <a:pt x="5406" y="10597"/>
                    <a:pt x="5323" y="10669"/>
                    <a:pt x="5323" y="10764"/>
                  </a:cubicBezTo>
                  <a:cubicBezTo>
                    <a:pt x="5323" y="10847"/>
                    <a:pt x="5406" y="10919"/>
                    <a:pt x="5489" y="10919"/>
                  </a:cubicBezTo>
                  <a:lnTo>
                    <a:pt x="6811" y="10919"/>
                  </a:lnTo>
                  <a:cubicBezTo>
                    <a:pt x="7073" y="10919"/>
                    <a:pt x="7275" y="10716"/>
                    <a:pt x="7275" y="10466"/>
                  </a:cubicBezTo>
                  <a:lnTo>
                    <a:pt x="7275" y="10252"/>
                  </a:lnTo>
                  <a:cubicBezTo>
                    <a:pt x="7275" y="10002"/>
                    <a:pt x="7061" y="9787"/>
                    <a:pt x="6811" y="9787"/>
                  </a:cubicBezTo>
                  <a:lnTo>
                    <a:pt x="6299" y="9787"/>
                  </a:lnTo>
                  <a:lnTo>
                    <a:pt x="6299" y="8871"/>
                  </a:lnTo>
                  <a:lnTo>
                    <a:pt x="9847" y="8871"/>
                  </a:lnTo>
                  <a:cubicBezTo>
                    <a:pt x="10133" y="8871"/>
                    <a:pt x="10371" y="8633"/>
                    <a:pt x="10371" y="8347"/>
                  </a:cubicBezTo>
                  <a:lnTo>
                    <a:pt x="10371" y="4727"/>
                  </a:lnTo>
                  <a:cubicBezTo>
                    <a:pt x="10371" y="4644"/>
                    <a:pt x="10299" y="4573"/>
                    <a:pt x="10204" y="4573"/>
                  </a:cubicBezTo>
                  <a:cubicBezTo>
                    <a:pt x="10121" y="4573"/>
                    <a:pt x="10049" y="4644"/>
                    <a:pt x="10049" y="4727"/>
                  </a:cubicBezTo>
                  <a:lnTo>
                    <a:pt x="10049" y="6811"/>
                  </a:lnTo>
                  <a:lnTo>
                    <a:pt x="9633" y="6811"/>
                  </a:lnTo>
                  <a:lnTo>
                    <a:pt x="9633" y="1155"/>
                  </a:lnTo>
                  <a:cubicBezTo>
                    <a:pt x="9633" y="953"/>
                    <a:pt x="9466" y="786"/>
                    <a:pt x="9252" y="786"/>
                  </a:cubicBezTo>
                  <a:lnTo>
                    <a:pt x="1120" y="786"/>
                  </a:lnTo>
                  <a:cubicBezTo>
                    <a:pt x="905" y="786"/>
                    <a:pt x="739" y="953"/>
                    <a:pt x="739" y="1155"/>
                  </a:cubicBezTo>
                  <a:lnTo>
                    <a:pt x="739" y="6811"/>
                  </a:lnTo>
                  <a:lnTo>
                    <a:pt x="322" y="6811"/>
                  </a:lnTo>
                  <a:lnTo>
                    <a:pt x="322" y="524"/>
                  </a:lnTo>
                  <a:cubicBezTo>
                    <a:pt x="322" y="417"/>
                    <a:pt x="417" y="310"/>
                    <a:pt x="536" y="310"/>
                  </a:cubicBezTo>
                  <a:lnTo>
                    <a:pt x="9871" y="310"/>
                  </a:lnTo>
                  <a:cubicBezTo>
                    <a:pt x="9966" y="310"/>
                    <a:pt x="10073" y="405"/>
                    <a:pt x="10073" y="524"/>
                  </a:cubicBezTo>
                  <a:lnTo>
                    <a:pt x="10073" y="3977"/>
                  </a:lnTo>
                  <a:cubicBezTo>
                    <a:pt x="10049" y="4073"/>
                    <a:pt x="10121" y="4156"/>
                    <a:pt x="10204" y="4156"/>
                  </a:cubicBezTo>
                  <a:cubicBezTo>
                    <a:pt x="10299" y="4156"/>
                    <a:pt x="10371" y="4073"/>
                    <a:pt x="10371" y="3989"/>
                  </a:cubicBezTo>
                  <a:lnTo>
                    <a:pt x="10371" y="524"/>
                  </a:lnTo>
                  <a:cubicBezTo>
                    <a:pt x="10371" y="239"/>
                    <a:pt x="10133" y="1"/>
                    <a:pt x="984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0" name="Google Shape;13320;p68"/>
            <p:cNvSpPr/>
            <p:nvPr/>
          </p:nvSpPr>
          <p:spPr>
            <a:xfrm>
              <a:off x="8168579" y="3016952"/>
              <a:ext cx="32" cy="32"/>
            </a:xfrm>
            <a:custGeom>
              <a:rect b="b" l="l" r="r" t="t"/>
              <a:pathLst>
                <a:path extrusionOk="0" h="1" w="1">
                  <a:moveTo>
                    <a:pt x="0" y="1"/>
                  </a:moveTo>
                  <a:lnTo>
                    <a:pt x="0"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1" name="Google Shape;13321;p68"/>
            <p:cNvSpPr/>
            <p:nvPr/>
          </p:nvSpPr>
          <p:spPr>
            <a:xfrm>
              <a:off x="8168579" y="3017715"/>
              <a:ext cx="32" cy="32"/>
            </a:xfrm>
            <a:custGeom>
              <a:rect b="b" l="l" r="r" t="t"/>
              <a:pathLst>
                <a:path extrusionOk="0" h="1" w="1">
                  <a:moveTo>
                    <a:pt x="0" y="1"/>
                  </a:move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2" name="Google Shape;13322;p68"/>
          <p:cNvGrpSpPr/>
          <p:nvPr/>
        </p:nvGrpSpPr>
        <p:grpSpPr>
          <a:xfrm>
            <a:off x="7990840" y="2435226"/>
            <a:ext cx="354363" cy="353631"/>
            <a:chOff x="7990840" y="2435226"/>
            <a:chExt cx="354363" cy="353631"/>
          </a:xfrm>
        </p:grpSpPr>
        <p:sp>
          <p:nvSpPr>
            <p:cNvPr id="13323" name="Google Shape;13323;p68"/>
            <p:cNvSpPr/>
            <p:nvPr/>
          </p:nvSpPr>
          <p:spPr>
            <a:xfrm>
              <a:off x="7990840" y="2435226"/>
              <a:ext cx="354363" cy="353631"/>
            </a:xfrm>
            <a:custGeom>
              <a:rect b="b" l="l" r="r" t="t"/>
              <a:pathLst>
                <a:path extrusionOk="0" h="11110" w="11133">
                  <a:moveTo>
                    <a:pt x="3477" y="1727"/>
                  </a:moveTo>
                  <a:cubicBezTo>
                    <a:pt x="3679" y="1727"/>
                    <a:pt x="3834" y="1894"/>
                    <a:pt x="3834" y="2084"/>
                  </a:cubicBezTo>
                  <a:lnTo>
                    <a:pt x="3834" y="2430"/>
                  </a:lnTo>
                  <a:cubicBezTo>
                    <a:pt x="3834" y="2727"/>
                    <a:pt x="3596" y="2965"/>
                    <a:pt x="3298" y="2965"/>
                  </a:cubicBezTo>
                  <a:cubicBezTo>
                    <a:pt x="3024" y="2965"/>
                    <a:pt x="2786" y="2727"/>
                    <a:pt x="2786" y="2430"/>
                  </a:cubicBezTo>
                  <a:lnTo>
                    <a:pt x="2786" y="2084"/>
                  </a:lnTo>
                  <a:cubicBezTo>
                    <a:pt x="2786" y="1894"/>
                    <a:pt x="2941" y="1727"/>
                    <a:pt x="3143" y="1727"/>
                  </a:cubicBezTo>
                  <a:close/>
                  <a:moveTo>
                    <a:pt x="3477" y="3299"/>
                  </a:moveTo>
                  <a:lnTo>
                    <a:pt x="3477" y="3311"/>
                  </a:lnTo>
                  <a:cubicBezTo>
                    <a:pt x="3501" y="3382"/>
                    <a:pt x="3513" y="3454"/>
                    <a:pt x="3536" y="3537"/>
                  </a:cubicBezTo>
                  <a:lnTo>
                    <a:pt x="3322" y="3751"/>
                  </a:lnTo>
                  <a:lnTo>
                    <a:pt x="3286" y="3751"/>
                  </a:lnTo>
                  <a:lnTo>
                    <a:pt x="3060" y="3537"/>
                  </a:lnTo>
                  <a:cubicBezTo>
                    <a:pt x="3096" y="3489"/>
                    <a:pt x="3108" y="3430"/>
                    <a:pt x="3108" y="3370"/>
                  </a:cubicBezTo>
                  <a:lnTo>
                    <a:pt x="3108" y="3299"/>
                  </a:lnTo>
                  <a:close/>
                  <a:moveTo>
                    <a:pt x="5418" y="4966"/>
                  </a:moveTo>
                  <a:lnTo>
                    <a:pt x="5418" y="7025"/>
                  </a:lnTo>
                  <a:lnTo>
                    <a:pt x="5406" y="7025"/>
                  </a:lnTo>
                  <a:lnTo>
                    <a:pt x="4346" y="7787"/>
                  </a:lnTo>
                  <a:lnTo>
                    <a:pt x="4346" y="5180"/>
                  </a:lnTo>
                  <a:cubicBezTo>
                    <a:pt x="4429" y="5239"/>
                    <a:pt x="4536" y="5287"/>
                    <a:pt x="4656" y="5299"/>
                  </a:cubicBezTo>
                  <a:lnTo>
                    <a:pt x="4786" y="5299"/>
                  </a:lnTo>
                  <a:cubicBezTo>
                    <a:pt x="4929" y="5287"/>
                    <a:pt x="5060" y="5239"/>
                    <a:pt x="5167" y="5156"/>
                  </a:cubicBezTo>
                  <a:lnTo>
                    <a:pt x="5418" y="4966"/>
                  </a:lnTo>
                  <a:close/>
                  <a:moveTo>
                    <a:pt x="2846" y="3739"/>
                  </a:moveTo>
                  <a:lnTo>
                    <a:pt x="3096" y="3989"/>
                  </a:lnTo>
                  <a:cubicBezTo>
                    <a:pt x="3155" y="4049"/>
                    <a:pt x="3239" y="4096"/>
                    <a:pt x="3334" y="4096"/>
                  </a:cubicBezTo>
                  <a:cubicBezTo>
                    <a:pt x="3417" y="4096"/>
                    <a:pt x="3513" y="4073"/>
                    <a:pt x="3572" y="3989"/>
                  </a:cubicBezTo>
                  <a:lnTo>
                    <a:pt x="3798" y="3775"/>
                  </a:lnTo>
                  <a:cubicBezTo>
                    <a:pt x="3870" y="3799"/>
                    <a:pt x="3941" y="3823"/>
                    <a:pt x="4013" y="3823"/>
                  </a:cubicBezTo>
                  <a:cubicBezTo>
                    <a:pt x="4072" y="3823"/>
                    <a:pt x="4120" y="3858"/>
                    <a:pt x="4167" y="3906"/>
                  </a:cubicBezTo>
                  <a:lnTo>
                    <a:pt x="4644" y="4501"/>
                  </a:lnTo>
                  <a:cubicBezTo>
                    <a:pt x="4676" y="4541"/>
                    <a:pt x="4724" y="4558"/>
                    <a:pt x="4769" y="4558"/>
                  </a:cubicBezTo>
                  <a:cubicBezTo>
                    <a:pt x="4807" y="4558"/>
                    <a:pt x="4843" y="4547"/>
                    <a:pt x="4870" y="4525"/>
                  </a:cubicBezTo>
                  <a:lnTo>
                    <a:pt x="5441" y="4061"/>
                  </a:lnTo>
                  <a:cubicBezTo>
                    <a:pt x="5483" y="4031"/>
                    <a:pt x="5534" y="4016"/>
                    <a:pt x="5581" y="4016"/>
                  </a:cubicBezTo>
                  <a:cubicBezTo>
                    <a:pt x="5629" y="4016"/>
                    <a:pt x="5674" y="4031"/>
                    <a:pt x="5703" y="4061"/>
                  </a:cubicBezTo>
                  <a:cubicBezTo>
                    <a:pt x="5739" y="4108"/>
                    <a:pt x="5763" y="4156"/>
                    <a:pt x="5763" y="4216"/>
                  </a:cubicBezTo>
                  <a:cubicBezTo>
                    <a:pt x="5739" y="4227"/>
                    <a:pt x="5727" y="4275"/>
                    <a:pt x="5679" y="4311"/>
                  </a:cubicBezTo>
                  <a:lnTo>
                    <a:pt x="4953" y="4882"/>
                  </a:lnTo>
                  <a:cubicBezTo>
                    <a:pt x="4894" y="4930"/>
                    <a:pt x="4834" y="4966"/>
                    <a:pt x="4763" y="4966"/>
                  </a:cubicBezTo>
                  <a:lnTo>
                    <a:pt x="4691" y="4966"/>
                  </a:lnTo>
                  <a:cubicBezTo>
                    <a:pt x="4596" y="4942"/>
                    <a:pt x="4513" y="4906"/>
                    <a:pt x="4453" y="4823"/>
                  </a:cubicBezTo>
                  <a:lnTo>
                    <a:pt x="4310" y="4644"/>
                  </a:lnTo>
                  <a:cubicBezTo>
                    <a:pt x="4288" y="4607"/>
                    <a:pt x="4247" y="4588"/>
                    <a:pt x="4205" y="4588"/>
                  </a:cubicBezTo>
                  <a:cubicBezTo>
                    <a:pt x="4180" y="4588"/>
                    <a:pt x="4154" y="4595"/>
                    <a:pt x="4132" y="4608"/>
                  </a:cubicBezTo>
                  <a:cubicBezTo>
                    <a:pt x="4072" y="4632"/>
                    <a:pt x="4036" y="4692"/>
                    <a:pt x="4036" y="4751"/>
                  </a:cubicBezTo>
                  <a:lnTo>
                    <a:pt x="4036" y="8014"/>
                  </a:lnTo>
                  <a:lnTo>
                    <a:pt x="3655" y="8276"/>
                  </a:lnTo>
                  <a:lnTo>
                    <a:pt x="3655" y="6763"/>
                  </a:lnTo>
                  <a:cubicBezTo>
                    <a:pt x="3655" y="6668"/>
                    <a:pt x="3584" y="6597"/>
                    <a:pt x="3501" y="6597"/>
                  </a:cubicBezTo>
                  <a:cubicBezTo>
                    <a:pt x="3405" y="6597"/>
                    <a:pt x="3334" y="6668"/>
                    <a:pt x="3334" y="6763"/>
                  </a:cubicBezTo>
                  <a:lnTo>
                    <a:pt x="3334" y="8502"/>
                  </a:lnTo>
                  <a:lnTo>
                    <a:pt x="2798" y="8895"/>
                  </a:lnTo>
                  <a:lnTo>
                    <a:pt x="2798" y="6811"/>
                  </a:lnTo>
                  <a:cubicBezTo>
                    <a:pt x="2798" y="6644"/>
                    <a:pt x="2751" y="6490"/>
                    <a:pt x="2691" y="6347"/>
                  </a:cubicBezTo>
                  <a:lnTo>
                    <a:pt x="2524" y="6013"/>
                  </a:lnTo>
                  <a:cubicBezTo>
                    <a:pt x="2489" y="5918"/>
                    <a:pt x="2453" y="5811"/>
                    <a:pt x="2453" y="5704"/>
                  </a:cubicBezTo>
                  <a:lnTo>
                    <a:pt x="2453" y="4037"/>
                  </a:lnTo>
                  <a:cubicBezTo>
                    <a:pt x="2453" y="3966"/>
                    <a:pt x="2500" y="3906"/>
                    <a:pt x="2560" y="3870"/>
                  </a:cubicBezTo>
                  <a:lnTo>
                    <a:pt x="2846" y="3739"/>
                  </a:lnTo>
                  <a:close/>
                  <a:moveTo>
                    <a:pt x="5560" y="1"/>
                  </a:moveTo>
                  <a:cubicBezTo>
                    <a:pt x="5477" y="1"/>
                    <a:pt x="5406" y="84"/>
                    <a:pt x="5406" y="167"/>
                  </a:cubicBezTo>
                  <a:lnTo>
                    <a:pt x="5406" y="3680"/>
                  </a:lnTo>
                  <a:cubicBezTo>
                    <a:pt x="5346" y="3692"/>
                    <a:pt x="5287" y="3727"/>
                    <a:pt x="5239" y="3775"/>
                  </a:cubicBezTo>
                  <a:lnTo>
                    <a:pt x="4775" y="4132"/>
                  </a:lnTo>
                  <a:lnTo>
                    <a:pt x="4405" y="3656"/>
                  </a:lnTo>
                  <a:cubicBezTo>
                    <a:pt x="4298" y="3537"/>
                    <a:pt x="4167" y="3454"/>
                    <a:pt x="4001" y="3454"/>
                  </a:cubicBezTo>
                  <a:cubicBezTo>
                    <a:pt x="3894" y="3454"/>
                    <a:pt x="3822" y="3370"/>
                    <a:pt x="3822" y="3275"/>
                  </a:cubicBezTo>
                  <a:lnTo>
                    <a:pt x="3822" y="3096"/>
                  </a:lnTo>
                  <a:cubicBezTo>
                    <a:pt x="4036" y="2953"/>
                    <a:pt x="4167" y="2703"/>
                    <a:pt x="4167" y="2418"/>
                  </a:cubicBezTo>
                  <a:lnTo>
                    <a:pt x="4167" y="2072"/>
                  </a:lnTo>
                  <a:cubicBezTo>
                    <a:pt x="4167" y="1703"/>
                    <a:pt x="3858" y="1394"/>
                    <a:pt x="3477" y="1394"/>
                  </a:cubicBezTo>
                  <a:lnTo>
                    <a:pt x="3143" y="1394"/>
                  </a:lnTo>
                  <a:cubicBezTo>
                    <a:pt x="2762" y="1394"/>
                    <a:pt x="2453" y="1703"/>
                    <a:pt x="2453" y="2072"/>
                  </a:cubicBezTo>
                  <a:lnTo>
                    <a:pt x="2453" y="2418"/>
                  </a:lnTo>
                  <a:cubicBezTo>
                    <a:pt x="2453" y="2703"/>
                    <a:pt x="2584" y="2953"/>
                    <a:pt x="2798" y="3096"/>
                  </a:cubicBezTo>
                  <a:lnTo>
                    <a:pt x="2798" y="3358"/>
                  </a:lnTo>
                  <a:lnTo>
                    <a:pt x="2798" y="3370"/>
                  </a:lnTo>
                  <a:lnTo>
                    <a:pt x="2393" y="3573"/>
                  </a:lnTo>
                  <a:cubicBezTo>
                    <a:pt x="2215" y="3668"/>
                    <a:pt x="2108" y="3846"/>
                    <a:pt x="2108" y="4037"/>
                  </a:cubicBezTo>
                  <a:lnTo>
                    <a:pt x="2108" y="5704"/>
                  </a:lnTo>
                  <a:cubicBezTo>
                    <a:pt x="2108" y="5871"/>
                    <a:pt x="2155" y="6013"/>
                    <a:pt x="2215" y="6168"/>
                  </a:cubicBezTo>
                  <a:lnTo>
                    <a:pt x="2381" y="6490"/>
                  </a:lnTo>
                  <a:cubicBezTo>
                    <a:pt x="2429" y="6597"/>
                    <a:pt x="2453" y="6704"/>
                    <a:pt x="2453" y="6811"/>
                  </a:cubicBezTo>
                  <a:lnTo>
                    <a:pt x="2453" y="9133"/>
                  </a:lnTo>
                  <a:lnTo>
                    <a:pt x="84" y="10812"/>
                  </a:lnTo>
                  <a:cubicBezTo>
                    <a:pt x="12" y="10859"/>
                    <a:pt x="0" y="10954"/>
                    <a:pt x="48" y="11038"/>
                  </a:cubicBezTo>
                  <a:cubicBezTo>
                    <a:pt x="69" y="11081"/>
                    <a:pt x="116" y="11102"/>
                    <a:pt x="166" y="11102"/>
                  </a:cubicBezTo>
                  <a:cubicBezTo>
                    <a:pt x="199" y="11102"/>
                    <a:pt x="234" y="11093"/>
                    <a:pt x="262" y="11074"/>
                  </a:cubicBezTo>
                  <a:lnTo>
                    <a:pt x="5548" y="7323"/>
                  </a:lnTo>
                  <a:lnTo>
                    <a:pt x="10835" y="11074"/>
                  </a:lnTo>
                  <a:cubicBezTo>
                    <a:pt x="10859" y="11097"/>
                    <a:pt x="10894" y="11109"/>
                    <a:pt x="10918" y="11109"/>
                  </a:cubicBezTo>
                  <a:cubicBezTo>
                    <a:pt x="10966" y="11109"/>
                    <a:pt x="11025" y="11074"/>
                    <a:pt x="11061" y="11038"/>
                  </a:cubicBezTo>
                  <a:cubicBezTo>
                    <a:pt x="11133" y="10954"/>
                    <a:pt x="11121" y="10859"/>
                    <a:pt x="11037" y="10812"/>
                  </a:cubicBezTo>
                  <a:lnTo>
                    <a:pt x="5727" y="7049"/>
                  </a:lnTo>
                  <a:lnTo>
                    <a:pt x="5727" y="4692"/>
                  </a:lnTo>
                  <a:lnTo>
                    <a:pt x="5882" y="4573"/>
                  </a:lnTo>
                  <a:cubicBezTo>
                    <a:pt x="6001" y="4477"/>
                    <a:pt x="6072" y="4335"/>
                    <a:pt x="6072" y="4180"/>
                  </a:cubicBezTo>
                  <a:cubicBezTo>
                    <a:pt x="6072" y="4037"/>
                    <a:pt x="6013" y="3882"/>
                    <a:pt x="5906" y="3787"/>
                  </a:cubicBezTo>
                  <a:cubicBezTo>
                    <a:pt x="5858" y="3739"/>
                    <a:pt x="5787" y="3704"/>
                    <a:pt x="5727" y="3680"/>
                  </a:cubicBezTo>
                  <a:lnTo>
                    <a:pt x="5727" y="667"/>
                  </a:lnTo>
                  <a:lnTo>
                    <a:pt x="7906" y="667"/>
                  </a:lnTo>
                  <a:lnTo>
                    <a:pt x="7680" y="1132"/>
                  </a:lnTo>
                  <a:cubicBezTo>
                    <a:pt x="7644" y="1179"/>
                    <a:pt x="7644" y="1239"/>
                    <a:pt x="7680" y="1287"/>
                  </a:cubicBezTo>
                  <a:lnTo>
                    <a:pt x="7906" y="1751"/>
                  </a:lnTo>
                  <a:lnTo>
                    <a:pt x="6251" y="1751"/>
                  </a:lnTo>
                  <a:cubicBezTo>
                    <a:pt x="6156" y="1751"/>
                    <a:pt x="6084" y="1822"/>
                    <a:pt x="6084" y="1906"/>
                  </a:cubicBezTo>
                  <a:cubicBezTo>
                    <a:pt x="6084" y="2001"/>
                    <a:pt x="6156" y="2072"/>
                    <a:pt x="6251" y="2072"/>
                  </a:cubicBezTo>
                  <a:lnTo>
                    <a:pt x="8156" y="2072"/>
                  </a:lnTo>
                  <a:cubicBezTo>
                    <a:pt x="8215" y="2072"/>
                    <a:pt x="8263" y="2049"/>
                    <a:pt x="8287" y="2001"/>
                  </a:cubicBezTo>
                  <a:cubicBezTo>
                    <a:pt x="8323" y="1953"/>
                    <a:pt x="8323" y="1894"/>
                    <a:pt x="8287" y="1834"/>
                  </a:cubicBezTo>
                  <a:lnTo>
                    <a:pt x="7977" y="1215"/>
                  </a:lnTo>
                  <a:lnTo>
                    <a:pt x="8287" y="584"/>
                  </a:lnTo>
                  <a:cubicBezTo>
                    <a:pt x="8323" y="537"/>
                    <a:pt x="8323" y="477"/>
                    <a:pt x="8287" y="417"/>
                  </a:cubicBezTo>
                  <a:cubicBezTo>
                    <a:pt x="8263" y="382"/>
                    <a:pt x="8204" y="346"/>
                    <a:pt x="8156" y="346"/>
                  </a:cubicBezTo>
                  <a:lnTo>
                    <a:pt x="5727" y="346"/>
                  </a:lnTo>
                  <a:lnTo>
                    <a:pt x="5727" y="167"/>
                  </a:lnTo>
                  <a:cubicBezTo>
                    <a:pt x="5727" y="84"/>
                    <a:pt x="5656" y="1"/>
                    <a:pt x="55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4" name="Google Shape;13324;p68"/>
            <p:cNvSpPr/>
            <p:nvPr/>
          </p:nvSpPr>
          <p:spPr>
            <a:xfrm>
              <a:off x="8190160" y="2704158"/>
              <a:ext cx="61814" cy="45644"/>
            </a:xfrm>
            <a:custGeom>
              <a:rect b="b" l="l" r="r" t="t"/>
              <a:pathLst>
                <a:path extrusionOk="0" h="1434" w="1942">
                  <a:moveTo>
                    <a:pt x="173" y="0"/>
                  </a:moveTo>
                  <a:cubicBezTo>
                    <a:pt x="123" y="0"/>
                    <a:pt x="77" y="22"/>
                    <a:pt x="48" y="65"/>
                  </a:cubicBezTo>
                  <a:cubicBezTo>
                    <a:pt x="1" y="148"/>
                    <a:pt x="13" y="243"/>
                    <a:pt x="96" y="291"/>
                  </a:cubicBezTo>
                  <a:lnTo>
                    <a:pt x="1668" y="1410"/>
                  </a:lnTo>
                  <a:cubicBezTo>
                    <a:pt x="1703" y="1422"/>
                    <a:pt x="1727" y="1434"/>
                    <a:pt x="1763" y="1434"/>
                  </a:cubicBezTo>
                  <a:cubicBezTo>
                    <a:pt x="1799" y="1434"/>
                    <a:pt x="1858" y="1410"/>
                    <a:pt x="1894" y="1362"/>
                  </a:cubicBezTo>
                  <a:cubicBezTo>
                    <a:pt x="1942" y="1291"/>
                    <a:pt x="1918" y="1196"/>
                    <a:pt x="1846" y="1136"/>
                  </a:cubicBezTo>
                  <a:lnTo>
                    <a:pt x="275" y="29"/>
                  </a:lnTo>
                  <a:cubicBezTo>
                    <a:pt x="241" y="10"/>
                    <a:pt x="206"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5" name="Google Shape;13325;p68"/>
            <p:cNvSpPr/>
            <p:nvPr/>
          </p:nvSpPr>
          <p:spPr>
            <a:xfrm>
              <a:off x="8162882" y="2684201"/>
              <a:ext cx="22026" cy="18239"/>
            </a:xfrm>
            <a:custGeom>
              <a:rect b="b" l="l" r="r" t="t"/>
              <a:pathLst>
                <a:path extrusionOk="0" h="573" w="692">
                  <a:moveTo>
                    <a:pt x="177" y="0"/>
                  </a:moveTo>
                  <a:cubicBezTo>
                    <a:pt x="123" y="0"/>
                    <a:pt x="67" y="26"/>
                    <a:pt x="36" y="73"/>
                  </a:cubicBezTo>
                  <a:cubicBezTo>
                    <a:pt x="1" y="144"/>
                    <a:pt x="13" y="251"/>
                    <a:pt x="84" y="299"/>
                  </a:cubicBezTo>
                  <a:lnTo>
                    <a:pt x="429" y="549"/>
                  </a:lnTo>
                  <a:cubicBezTo>
                    <a:pt x="453" y="561"/>
                    <a:pt x="489" y="573"/>
                    <a:pt x="513" y="573"/>
                  </a:cubicBezTo>
                  <a:cubicBezTo>
                    <a:pt x="560" y="573"/>
                    <a:pt x="620" y="549"/>
                    <a:pt x="655" y="501"/>
                  </a:cubicBezTo>
                  <a:cubicBezTo>
                    <a:pt x="691" y="430"/>
                    <a:pt x="679" y="323"/>
                    <a:pt x="608" y="275"/>
                  </a:cubicBezTo>
                  <a:lnTo>
                    <a:pt x="263" y="25"/>
                  </a:lnTo>
                  <a:cubicBezTo>
                    <a:pt x="237" y="8"/>
                    <a:pt x="207" y="0"/>
                    <a:pt x="1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26" name="Google Shape;13326;p68"/>
          <p:cNvGrpSpPr/>
          <p:nvPr/>
        </p:nvGrpSpPr>
        <p:grpSpPr>
          <a:xfrm>
            <a:off x="1817317" y="2480330"/>
            <a:ext cx="350958" cy="263043"/>
            <a:chOff x="1817317" y="2480330"/>
            <a:chExt cx="350958" cy="263043"/>
          </a:xfrm>
        </p:grpSpPr>
        <p:sp>
          <p:nvSpPr>
            <p:cNvPr id="13327" name="Google Shape;13327;p68"/>
            <p:cNvSpPr/>
            <p:nvPr/>
          </p:nvSpPr>
          <p:spPr>
            <a:xfrm>
              <a:off x="1817317" y="2480330"/>
              <a:ext cx="350958" cy="191426"/>
            </a:xfrm>
            <a:custGeom>
              <a:rect b="b" l="l" r="r" t="t"/>
              <a:pathLst>
                <a:path extrusionOk="0" h="6014" w="11026">
                  <a:moveTo>
                    <a:pt x="4477" y="1"/>
                  </a:moveTo>
                  <a:cubicBezTo>
                    <a:pt x="3918" y="1"/>
                    <a:pt x="3382" y="179"/>
                    <a:pt x="2917" y="524"/>
                  </a:cubicBezTo>
                  <a:cubicBezTo>
                    <a:pt x="2513" y="834"/>
                    <a:pt x="2203" y="1251"/>
                    <a:pt x="2036" y="1727"/>
                  </a:cubicBezTo>
                  <a:cubicBezTo>
                    <a:pt x="905" y="1787"/>
                    <a:pt x="0" y="2727"/>
                    <a:pt x="0" y="3870"/>
                  </a:cubicBezTo>
                  <a:cubicBezTo>
                    <a:pt x="0" y="5061"/>
                    <a:pt x="965" y="6013"/>
                    <a:pt x="2143" y="6013"/>
                  </a:cubicBezTo>
                  <a:lnTo>
                    <a:pt x="2917" y="6013"/>
                  </a:lnTo>
                  <a:cubicBezTo>
                    <a:pt x="3001" y="6013"/>
                    <a:pt x="3084" y="5942"/>
                    <a:pt x="3084" y="5847"/>
                  </a:cubicBezTo>
                  <a:cubicBezTo>
                    <a:pt x="3084" y="5763"/>
                    <a:pt x="3001" y="5692"/>
                    <a:pt x="2917" y="5692"/>
                  </a:cubicBezTo>
                  <a:lnTo>
                    <a:pt x="2143" y="5692"/>
                  </a:lnTo>
                  <a:cubicBezTo>
                    <a:pt x="1131" y="5692"/>
                    <a:pt x="310" y="4870"/>
                    <a:pt x="310" y="3858"/>
                  </a:cubicBezTo>
                  <a:cubicBezTo>
                    <a:pt x="310" y="2846"/>
                    <a:pt x="1131" y="2025"/>
                    <a:pt x="2132" y="2025"/>
                  </a:cubicBezTo>
                  <a:lnTo>
                    <a:pt x="2143" y="2025"/>
                  </a:lnTo>
                  <a:cubicBezTo>
                    <a:pt x="2215" y="2025"/>
                    <a:pt x="2274" y="1977"/>
                    <a:pt x="2286" y="1906"/>
                  </a:cubicBezTo>
                  <a:cubicBezTo>
                    <a:pt x="2429" y="1441"/>
                    <a:pt x="2703" y="1036"/>
                    <a:pt x="3096" y="739"/>
                  </a:cubicBezTo>
                  <a:cubicBezTo>
                    <a:pt x="3477" y="441"/>
                    <a:pt x="3953" y="286"/>
                    <a:pt x="4453" y="286"/>
                  </a:cubicBezTo>
                  <a:cubicBezTo>
                    <a:pt x="5239" y="286"/>
                    <a:pt x="5953" y="679"/>
                    <a:pt x="6370" y="1334"/>
                  </a:cubicBezTo>
                  <a:cubicBezTo>
                    <a:pt x="6412" y="1386"/>
                    <a:pt x="6471" y="1420"/>
                    <a:pt x="6533" y="1420"/>
                  </a:cubicBezTo>
                  <a:cubicBezTo>
                    <a:pt x="6542" y="1420"/>
                    <a:pt x="6551" y="1419"/>
                    <a:pt x="6561" y="1417"/>
                  </a:cubicBezTo>
                  <a:cubicBezTo>
                    <a:pt x="6751" y="1358"/>
                    <a:pt x="6954" y="1322"/>
                    <a:pt x="7144" y="1322"/>
                  </a:cubicBezTo>
                  <a:cubicBezTo>
                    <a:pt x="7942" y="1322"/>
                    <a:pt x="8644" y="1846"/>
                    <a:pt x="8882" y="2608"/>
                  </a:cubicBezTo>
                  <a:cubicBezTo>
                    <a:pt x="8918" y="2679"/>
                    <a:pt x="8978" y="2727"/>
                    <a:pt x="9061" y="2727"/>
                  </a:cubicBezTo>
                  <a:cubicBezTo>
                    <a:pt x="9121" y="2727"/>
                    <a:pt x="9168" y="2703"/>
                    <a:pt x="9228" y="2703"/>
                  </a:cubicBezTo>
                  <a:cubicBezTo>
                    <a:pt x="10049" y="2703"/>
                    <a:pt x="10704" y="3382"/>
                    <a:pt x="10704" y="4180"/>
                  </a:cubicBezTo>
                  <a:cubicBezTo>
                    <a:pt x="10704" y="4989"/>
                    <a:pt x="10025" y="5656"/>
                    <a:pt x="9228" y="5656"/>
                  </a:cubicBezTo>
                  <a:lnTo>
                    <a:pt x="8109" y="5656"/>
                  </a:lnTo>
                  <a:cubicBezTo>
                    <a:pt x="8025" y="5656"/>
                    <a:pt x="7942" y="5727"/>
                    <a:pt x="7942" y="5823"/>
                  </a:cubicBezTo>
                  <a:cubicBezTo>
                    <a:pt x="7942" y="5906"/>
                    <a:pt x="8025" y="5978"/>
                    <a:pt x="8109" y="5978"/>
                  </a:cubicBezTo>
                  <a:lnTo>
                    <a:pt x="9228" y="5978"/>
                  </a:lnTo>
                  <a:cubicBezTo>
                    <a:pt x="10228" y="5978"/>
                    <a:pt x="11026" y="5180"/>
                    <a:pt x="11026" y="4180"/>
                  </a:cubicBezTo>
                  <a:cubicBezTo>
                    <a:pt x="11026" y="3180"/>
                    <a:pt x="10204" y="2429"/>
                    <a:pt x="9228" y="2429"/>
                  </a:cubicBezTo>
                  <a:lnTo>
                    <a:pt x="9168" y="2429"/>
                  </a:lnTo>
                  <a:cubicBezTo>
                    <a:pt x="9013" y="2060"/>
                    <a:pt x="8763" y="1715"/>
                    <a:pt x="8442" y="1477"/>
                  </a:cubicBezTo>
                  <a:cubicBezTo>
                    <a:pt x="8061" y="1191"/>
                    <a:pt x="7620" y="1048"/>
                    <a:pt x="7156" y="1048"/>
                  </a:cubicBezTo>
                  <a:cubicBezTo>
                    <a:pt x="6966" y="1048"/>
                    <a:pt x="6787" y="1072"/>
                    <a:pt x="6596" y="1120"/>
                  </a:cubicBezTo>
                  <a:cubicBezTo>
                    <a:pt x="6096" y="417"/>
                    <a:pt x="5322"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8" name="Google Shape;13328;p68"/>
            <p:cNvSpPr/>
            <p:nvPr/>
          </p:nvSpPr>
          <p:spPr>
            <a:xfrm>
              <a:off x="1926844" y="2568626"/>
              <a:ext cx="131140" cy="174747"/>
            </a:xfrm>
            <a:custGeom>
              <a:rect b="b" l="l" r="r" t="t"/>
              <a:pathLst>
                <a:path extrusionOk="0" h="5490" w="4120">
                  <a:moveTo>
                    <a:pt x="2417" y="322"/>
                  </a:moveTo>
                  <a:lnTo>
                    <a:pt x="2417" y="1370"/>
                  </a:lnTo>
                  <a:cubicBezTo>
                    <a:pt x="2417" y="1537"/>
                    <a:pt x="2572" y="1691"/>
                    <a:pt x="2751" y="1691"/>
                  </a:cubicBezTo>
                  <a:lnTo>
                    <a:pt x="3274" y="1691"/>
                  </a:lnTo>
                  <a:cubicBezTo>
                    <a:pt x="3358" y="1691"/>
                    <a:pt x="3429" y="1620"/>
                    <a:pt x="3429" y="1525"/>
                  </a:cubicBezTo>
                  <a:cubicBezTo>
                    <a:pt x="3429" y="1441"/>
                    <a:pt x="3358" y="1358"/>
                    <a:pt x="3274" y="1358"/>
                  </a:cubicBezTo>
                  <a:lnTo>
                    <a:pt x="2751" y="1358"/>
                  </a:lnTo>
                  <a:cubicBezTo>
                    <a:pt x="2751" y="1358"/>
                    <a:pt x="2727" y="1358"/>
                    <a:pt x="2727" y="1346"/>
                  </a:cubicBezTo>
                  <a:lnTo>
                    <a:pt x="2727" y="346"/>
                  </a:lnTo>
                  <a:lnTo>
                    <a:pt x="3751" y="1358"/>
                  </a:lnTo>
                  <a:cubicBezTo>
                    <a:pt x="3775" y="1394"/>
                    <a:pt x="3798" y="1441"/>
                    <a:pt x="3798" y="1501"/>
                  </a:cubicBezTo>
                  <a:lnTo>
                    <a:pt x="3798" y="5180"/>
                  </a:lnTo>
                  <a:lnTo>
                    <a:pt x="3810" y="5180"/>
                  </a:lnTo>
                  <a:lnTo>
                    <a:pt x="334" y="5192"/>
                  </a:lnTo>
                  <a:cubicBezTo>
                    <a:pt x="334" y="5192"/>
                    <a:pt x="322" y="5192"/>
                    <a:pt x="322" y="5180"/>
                  </a:cubicBezTo>
                  <a:lnTo>
                    <a:pt x="322" y="334"/>
                  </a:lnTo>
                  <a:cubicBezTo>
                    <a:pt x="322" y="334"/>
                    <a:pt x="322" y="322"/>
                    <a:pt x="334" y="322"/>
                  </a:cubicBezTo>
                  <a:close/>
                  <a:moveTo>
                    <a:pt x="322" y="1"/>
                  </a:moveTo>
                  <a:cubicBezTo>
                    <a:pt x="143" y="1"/>
                    <a:pt x="0" y="144"/>
                    <a:pt x="0" y="322"/>
                  </a:cubicBezTo>
                  <a:lnTo>
                    <a:pt x="0" y="5156"/>
                  </a:lnTo>
                  <a:cubicBezTo>
                    <a:pt x="0" y="5335"/>
                    <a:pt x="143" y="5489"/>
                    <a:pt x="322" y="5489"/>
                  </a:cubicBezTo>
                  <a:lnTo>
                    <a:pt x="3775" y="5489"/>
                  </a:lnTo>
                  <a:cubicBezTo>
                    <a:pt x="3953" y="5489"/>
                    <a:pt x="4108" y="5335"/>
                    <a:pt x="4108" y="5156"/>
                  </a:cubicBezTo>
                  <a:lnTo>
                    <a:pt x="4108" y="1501"/>
                  </a:lnTo>
                  <a:cubicBezTo>
                    <a:pt x="4120" y="1382"/>
                    <a:pt x="4072" y="1251"/>
                    <a:pt x="3965" y="1156"/>
                  </a:cubicBezTo>
                  <a:lnTo>
                    <a:pt x="2953" y="144"/>
                  </a:lnTo>
                  <a:cubicBezTo>
                    <a:pt x="2870" y="48"/>
                    <a:pt x="2739" y="1"/>
                    <a:pt x="25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29" name="Google Shape;13329;p68"/>
            <p:cNvSpPr/>
            <p:nvPr/>
          </p:nvSpPr>
          <p:spPr>
            <a:xfrm>
              <a:off x="1965485" y="2639893"/>
              <a:ext cx="55002" cy="70885"/>
            </a:xfrm>
            <a:custGeom>
              <a:rect b="b" l="l" r="r" t="t"/>
              <a:pathLst>
                <a:path extrusionOk="0" h="2227" w="1728">
                  <a:moveTo>
                    <a:pt x="870" y="0"/>
                  </a:moveTo>
                  <a:cubicBezTo>
                    <a:pt x="822" y="0"/>
                    <a:pt x="775" y="36"/>
                    <a:pt x="751" y="60"/>
                  </a:cubicBezTo>
                  <a:lnTo>
                    <a:pt x="60" y="929"/>
                  </a:lnTo>
                  <a:cubicBezTo>
                    <a:pt x="1" y="1000"/>
                    <a:pt x="13" y="1107"/>
                    <a:pt x="84" y="1155"/>
                  </a:cubicBezTo>
                  <a:cubicBezTo>
                    <a:pt x="117" y="1178"/>
                    <a:pt x="151" y="1189"/>
                    <a:pt x="183" y="1189"/>
                  </a:cubicBezTo>
                  <a:cubicBezTo>
                    <a:pt x="234" y="1189"/>
                    <a:pt x="281" y="1163"/>
                    <a:pt x="310" y="1119"/>
                  </a:cubicBezTo>
                  <a:lnTo>
                    <a:pt x="715" y="619"/>
                  </a:lnTo>
                  <a:lnTo>
                    <a:pt x="715" y="2060"/>
                  </a:lnTo>
                  <a:cubicBezTo>
                    <a:pt x="715" y="2143"/>
                    <a:pt x="787" y="2227"/>
                    <a:pt x="882" y="2227"/>
                  </a:cubicBezTo>
                  <a:cubicBezTo>
                    <a:pt x="965" y="2227"/>
                    <a:pt x="1048" y="2143"/>
                    <a:pt x="1048" y="2060"/>
                  </a:cubicBezTo>
                  <a:lnTo>
                    <a:pt x="1048" y="619"/>
                  </a:lnTo>
                  <a:lnTo>
                    <a:pt x="1441" y="1119"/>
                  </a:lnTo>
                  <a:cubicBezTo>
                    <a:pt x="1477" y="1167"/>
                    <a:pt x="1513" y="1179"/>
                    <a:pt x="1560" y="1179"/>
                  </a:cubicBezTo>
                  <a:cubicBezTo>
                    <a:pt x="1596" y="1179"/>
                    <a:pt x="1644" y="1167"/>
                    <a:pt x="1668" y="1155"/>
                  </a:cubicBezTo>
                  <a:cubicBezTo>
                    <a:pt x="1715" y="1107"/>
                    <a:pt x="1727" y="1000"/>
                    <a:pt x="1668" y="929"/>
                  </a:cubicBezTo>
                  <a:lnTo>
                    <a:pt x="989" y="60"/>
                  </a:lnTo>
                  <a:cubicBezTo>
                    <a:pt x="953" y="24"/>
                    <a:pt x="906"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0" name="Google Shape;13330;p68"/>
            <p:cNvSpPr/>
            <p:nvPr/>
          </p:nvSpPr>
          <p:spPr>
            <a:xfrm>
              <a:off x="1965103" y="2503406"/>
              <a:ext cx="43989" cy="31162"/>
            </a:xfrm>
            <a:custGeom>
              <a:rect b="b" l="l" r="r" t="t"/>
              <a:pathLst>
                <a:path extrusionOk="0" h="979" w="1382">
                  <a:moveTo>
                    <a:pt x="181" y="0"/>
                  </a:moveTo>
                  <a:cubicBezTo>
                    <a:pt x="104" y="0"/>
                    <a:pt x="24" y="56"/>
                    <a:pt x="13" y="121"/>
                  </a:cubicBezTo>
                  <a:cubicBezTo>
                    <a:pt x="1" y="216"/>
                    <a:pt x="60" y="300"/>
                    <a:pt x="132" y="323"/>
                  </a:cubicBezTo>
                  <a:cubicBezTo>
                    <a:pt x="501" y="395"/>
                    <a:pt x="846" y="597"/>
                    <a:pt x="1072" y="919"/>
                  </a:cubicBezTo>
                  <a:cubicBezTo>
                    <a:pt x="1096" y="954"/>
                    <a:pt x="1144" y="978"/>
                    <a:pt x="1203" y="978"/>
                  </a:cubicBezTo>
                  <a:cubicBezTo>
                    <a:pt x="1227" y="978"/>
                    <a:pt x="1275" y="954"/>
                    <a:pt x="1310" y="942"/>
                  </a:cubicBezTo>
                  <a:cubicBezTo>
                    <a:pt x="1370" y="895"/>
                    <a:pt x="1382" y="800"/>
                    <a:pt x="1334" y="716"/>
                  </a:cubicBezTo>
                  <a:cubicBezTo>
                    <a:pt x="1060" y="347"/>
                    <a:pt x="656" y="97"/>
                    <a:pt x="203" y="2"/>
                  </a:cubicBezTo>
                  <a:cubicBezTo>
                    <a:pt x="196" y="1"/>
                    <a:pt x="189"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1" name="Google Shape;13331;p68"/>
            <p:cNvSpPr/>
            <p:nvPr/>
          </p:nvSpPr>
          <p:spPr>
            <a:xfrm>
              <a:off x="2052668" y="2537369"/>
              <a:ext cx="34504" cy="30175"/>
            </a:xfrm>
            <a:custGeom>
              <a:rect b="b" l="l" r="r" t="t"/>
              <a:pathLst>
                <a:path extrusionOk="0" h="948" w="1084">
                  <a:moveTo>
                    <a:pt x="194" y="0"/>
                  </a:moveTo>
                  <a:cubicBezTo>
                    <a:pt x="124" y="0"/>
                    <a:pt x="56" y="45"/>
                    <a:pt x="36" y="114"/>
                  </a:cubicBezTo>
                  <a:cubicBezTo>
                    <a:pt x="0" y="209"/>
                    <a:pt x="48" y="292"/>
                    <a:pt x="131" y="328"/>
                  </a:cubicBezTo>
                  <a:cubicBezTo>
                    <a:pt x="405" y="411"/>
                    <a:pt x="631" y="602"/>
                    <a:pt x="762" y="864"/>
                  </a:cubicBezTo>
                  <a:cubicBezTo>
                    <a:pt x="786" y="923"/>
                    <a:pt x="845" y="947"/>
                    <a:pt x="905" y="947"/>
                  </a:cubicBezTo>
                  <a:cubicBezTo>
                    <a:pt x="941" y="947"/>
                    <a:pt x="953" y="947"/>
                    <a:pt x="988" y="935"/>
                  </a:cubicBezTo>
                  <a:cubicBezTo>
                    <a:pt x="1060" y="887"/>
                    <a:pt x="1084" y="804"/>
                    <a:pt x="1048" y="709"/>
                  </a:cubicBezTo>
                  <a:cubicBezTo>
                    <a:pt x="869" y="387"/>
                    <a:pt x="584" y="149"/>
                    <a:pt x="238" y="6"/>
                  </a:cubicBezTo>
                  <a:cubicBezTo>
                    <a:pt x="224" y="2"/>
                    <a:pt x="209" y="0"/>
                    <a:pt x="1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2" name="Google Shape;13332;p68"/>
          <p:cNvGrpSpPr/>
          <p:nvPr/>
        </p:nvGrpSpPr>
        <p:grpSpPr>
          <a:xfrm>
            <a:off x="1341727" y="2483349"/>
            <a:ext cx="419913" cy="308109"/>
            <a:chOff x="1341727" y="2483349"/>
            <a:chExt cx="419913" cy="308109"/>
          </a:xfrm>
        </p:grpSpPr>
        <p:sp>
          <p:nvSpPr>
            <p:cNvPr id="13333" name="Google Shape;13333;p68"/>
            <p:cNvSpPr/>
            <p:nvPr/>
          </p:nvSpPr>
          <p:spPr>
            <a:xfrm>
              <a:off x="1623896" y="2522310"/>
              <a:ext cx="53488" cy="18605"/>
            </a:xfrm>
            <a:custGeom>
              <a:rect b="b" l="l" r="r" t="t"/>
              <a:pathLst>
                <a:path extrusionOk="0" h="489" w="1406">
                  <a:moveTo>
                    <a:pt x="167" y="1"/>
                  </a:moveTo>
                  <a:cubicBezTo>
                    <a:pt x="84" y="1"/>
                    <a:pt x="1" y="72"/>
                    <a:pt x="1" y="167"/>
                  </a:cubicBezTo>
                  <a:cubicBezTo>
                    <a:pt x="1" y="251"/>
                    <a:pt x="84" y="322"/>
                    <a:pt x="167" y="322"/>
                  </a:cubicBezTo>
                  <a:cubicBezTo>
                    <a:pt x="346" y="322"/>
                    <a:pt x="882" y="358"/>
                    <a:pt x="1144" y="477"/>
                  </a:cubicBezTo>
                  <a:cubicBezTo>
                    <a:pt x="1167" y="489"/>
                    <a:pt x="1179" y="489"/>
                    <a:pt x="1215" y="489"/>
                  </a:cubicBezTo>
                  <a:cubicBezTo>
                    <a:pt x="1275" y="489"/>
                    <a:pt x="1334" y="465"/>
                    <a:pt x="1358" y="406"/>
                  </a:cubicBezTo>
                  <a:cubicBezTo>
                    <a:pt x="1406" y="346"/>
                    <a:pt x="1358" y="239"/>
                    <a:pt x="1286" y="191"/>
                  </a:cubicBezTo>
                  <a:cubicBezTo>
                    <a:pt x="917" y="1"/>
                    <a:pt x="203"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4" name="Google Shape;13334;p68"/>
            <p:cNvSpPr/>
            <p:nvPr/>
          </p:nvSpPr>
          <p:spPr>
            <a:xfrm>
              <a:off x="1341727" y="2483349"/>
              <a:ext cx="419913" cy="308109"/>
            </a:xfrm>
            <a:custGeom>
              <a:rect b="b" l="l" r="r" t="t"/>
              <a:pathLst>
                <a:path extrusionOk="0" h="8098" w="11038">
                  <a:moveTo>
                    <a:pt x="9156" y="501"/>
                  </a:moveTo>
                  <a:lnTo>
                    <a:pt x="9156" y="1168"/>
                  </a:lnTo>
                  <a:cubicBezTo>
                    <a:pt x="9156" y="1275"/>
                    <a:pt x="9120" y="1394"/>
                    <a:pt x="9073" y="1489"/>
                  </a:cubicBezTo>
                  <a:lnTo>
                    <a:pt x="9001" y="1644"/>
                  </a:lnTo>
                  <a:cubicBezTo>
                    <a:pt x="8989" y="1680"/>
                    <a:pt x="8989" y="1692"/>
                    <a:pt x="8989" y="1727"/>
                  </a:cubicBezTo>
                  <a:lnTo>
                    <a:pt x="8989" y="2061"/>
                  </a:lnTo>
                  <a:cubicBezTo>
                    <a:pt x="8989" y="2299"/>
                    <a:pt x="8894" y="2525"/>
                    <a:pt x="8715" y="2692"/>
                  </a:cubicBezTo>
                  <a:cubicBezTo>
                    <a:pt x="8537" y="2858"/>
                    <a:pt x="8311" y="2942"/>
                    <a:pt x="8072" y="2942"/>
                  </a:cubicBezTo>
                  <a:cubicBezTo>
                    <a:pt x="7620" y="2918"/>
                    <a:pt x="7227" y="2513"/>
                    <a:pt x="7227" y="2025"/>
                  </a:cubicBezTo>
                  <a:lnTo>
                    <a:pt x="7227" y="1727"/>
                  </a:lnTo>
                  <a:cubicBezTo>
                    <a:pt x="7227" y="1692"/>
                    <a:pt x="7227" y="1680"/>
                    <a:pt x="7215" y="1644"/>
                  </a:cubicBezTo>
                  <a:lnTo>
                    <a:pt x="7108" y="1453"/>
                  </a:lnTo>
                  <a:cubicBezTo>
                    <a:pt x="7084" y="1382"/>
                    <a:pt x="7049" y="1311"/>
                    <a:pt x="7049" y="1215"/>
                  </a:cubicBezTo>
                  <a:lnTo>
                    <a:pt x="7049" y="1203"/>
                  </a:lnTo>
                  <a:cubicBezTo>
                    <a:pt x="7049" y="810"/>
                    <a:pt x="7370" y="501"/>
                    <a:pt x="7751" y="501"/>
                  </a:cubicBezTo>
                  <a:close/>
                  <a:moveTo>
                    <a:pt x="3274" y="322"/>
                  </a:moveTo>
                  <a:cubicBezTo>
                    <a:pt x="3548" y="322"/>
                    <a:pt x="3786" y="429"/>
                    <a:pt x="3989" y="632"/>
                  </a:cubicBezTo>
                  <a:cubicBezTo>
                    <a:pt x="4179" y="834"/>
                    <a:pt x="4298" y="1108"/>
                    <a:pt x="4310" y="1394"/>
                  </a:cubicBezTo>
                  <a:cubicBezTo>
                    <a:pt x="4346" y="1739"/>
                    <a:pt x="4441" y="2442"/>
                    <a:pt x="4608" y="2858"/>
                  </a:cubicBezTo>
                  <a:cubicBezTo>
                    <a:pt x="4358" y="2942"/>
                    <a:pt x="3870" y="3096"/>
                    <a:pt x="3274" y="3096"/>
                  </a:cubicBezTo>
                  <a:cubicBezTo>
                    <a:pt x="3253" y="3097"/>
                    <a:pt x="3232" y="3097"/>
                    <a:pt x="3210" y="3097"/>
                  </a:cubicBezTo>
                  <a:cubicBezTo>
                    <a:pt x="2654" y="3097"/>
                    <a:pt x="2182" y="2951"/>
                    <a:pt x="1953" y="2870"/>
                  </a:cubicBezTo>
                  <a:cubicBezTo>
                    <a:pt x="2096" y="2442"/>
                    <a:pt x="2215" y="1739"/>
                    <a:pt x="2226" y="1394"/>
                  </a:cubicBezTo>
                  <a:cubicBezTo>
                    <a:pt x="2250" y="1096"/>
                    <a:pt x="2357" y="834"/>
                    <a:pt x="2560" y="632"/>
                  </a:cubicBezTo>
                  <a:cubicBezTo>
                    <a:pt x="2750" y="429"/>
                    <a:pt x="3000" y="322"/>
                    <a:pt x="3274" y="322"/>
                  </a:cubicBezTo>
                  <a:close/>
                  <a:moveTo>
                    <a:pt x="7751" y="3192"/>
                  </a:moveTo>
                  <a:cubicBezTo>
                    <a:pt x="7858" y="3227"/>
                    <a:pt x="7965" y="3251"/>
                    <a:pt x="8084" y="3251"/>
                  </a:cubicBezTo>
                  <a:lnTo>
                    <a:pt x="8120" y="3251"/>
                  </a:lnTo>
                  <a:cubicBezTo>
                    <a:pt x="8239" y="3251"/>
                    <a:pt x="8358" y="3239"/>
                    <a:pt x="8477" y="3192"/>
                  </a:cubicBezTo>
                  <a:lnTo>
                    <a:pt x="8477" y="3192"/>
                  </a:lnTo>
                  <a:cubicBezTo>
                    <a:pt x="8465" y="3251"/>
                    <a:pt x="8477" y="3299"/>
                    <a:pt x="8501" y="3346"/>
                  </a:cubicBezTo>
                  <a:lnTo>
                    <a:pt x="8358" y="3477"/>
                  </a:lnTo>
                  <a:cubicBezTo>
                    <a:pt x="8287" y="3549"/>
                    <a:pt x="8203" y="3585"/>
                    <a:pt x="8108" y="3585"/>
                  </a:cubicBezTo>
                  <a:cubicBezTo>
                    <a:pt x="8025" y="3585"/>
                    <a:pt x="7930" y="3549"/>
                    <a:pt x="7858" y="3477"/>
                  </a:cubicBezTo>
                  <a:lnTo>
                    <a:pt x="7727" y="3346"/>
                  </a:lnTo>
                  <a:cubicBezTo>
                    <a:pt x="7739" y="3299"/>
                    <a:pt x="7751" y="3251"/>
                    <a:pt x="7751" y="3192"/>
                  </a:cubicBezTo>
                  <a:close/>
                  <a:moveTo>
                    <a:pt x="3691" y="3418"/>
                  </a:moveTo>
                  <a:cubicBezTo>
                    <a:pt x="3750" y="3537"/>
                    <a:pt x="3870" y="3644"/>
                    <a:pt x="4001" y="3668"/>
                  </a:cubicBezTo>
                  <a:lnTo>
                    <a:pt x="4584" y="3835"/>
                  </a:lnTo>
                  <a:cubicBezTo>
                    <a:pt x="4727" y="3882"/>
                    <a:pt x="4834" y="4013"/>
                    <a:pt x="4834" y="4180"/>
                  </a:cubicBezTo>
                  <a:lnTo>
                    <a:pt x="4834" y="5680"/>
                  </a:lnTo>
                  <a:cubicBezTo>
                    <a:pt x="4834" y="5871"/>
                    <a:pt x="4667" y="6037"/>
                    <a:pt x="4477" y="6037"/>
                  </a:cubicBezTo>
                  <a:lnTo>
                    <a:pt x="4477" y="4811"/>
                  </a:lnTo>
                  <a:cubicBezTo>
                    <a:pt x="4477" y="4549"/>
                    <a:pt x="4239" y="4311"/>
                    <a:pt x="3977" y="4311"/>
                  </a:cubicBezTo>
                  <a:lnTo>
                    <a:pt x="2584" y="4311"/>
                  </a:lnTo>
                  <a:cubicBezTo>
                    <a:pt x="2310" y="4311"/>
                    <a:pt x="2084" y="4537"/>
                    <a:pt x="2084" y="4811"/>
                  </a:cubicBezTo>
                  <a:lnTo>
                    <a:pt x="2084" y="6037"/>
                  </a:lnTo>
                  <a:lnTo>
                    <a:pt x="2072" y="6037"/>
                  </a:lnTo>
                  <a:cubicBezTo>
                    <a:pt x="1869" y="6037"/>
                    <a:pt x="1715" y="5871"/>
                    <a:pt x="1715" y="5680"/>
                  </a:cubicBezTo>
                  <a:lnTo>
                    <a:pt x="1715" y="4180"/>
                  </a:lnTo>
                  <a:cubicBezTo>
                    <a:pt x="1715" y="4013"/>
                    <a:pt x="1810" y="3882"/>
                    <a:pt x="1965" y="3835"/>
                  </a:cubicBezTo>
                  <a:lnTo>
                    <a:pt x="2548" y="3668"/>
                  </a:lnTo>
                  <a:cubicBezTo>
                    <a:pt x="2679" y="3620"/>
                    <a:pt x="2798" y="3537"/>
                    <a:pt x="2858" y="3418"/>
                  </a:cubicBezTo>
                  <a:cubicBezTo>
                    <a:pt x="2988" y="3430"/>
                    <a:pt x="3119" y="3430"/>
                    <a:pt x="3274" y="3430"/>
                  </a:cubicBezTo>
                  <a:cubicBezTo>
                    <a:pt x="3417" y="3430"/>
                    <a:pt x="3560" y="3418"/>
                    <a:pt x="3691" y="3418"/>
                  </a:cubicBezTo>
                  <a:close/>
                  <a:moveTo>
                    <a:pt x="8668" y="3608"/>
                  </a:moveTo>
                  <a:cubicBezTo>
                    <a:pt x="8715" y="3644"/>
                    <a:pt x="8763" y="3656"/>
                    <a:pt x="8811" y="3668"/>
                  </a:cubicBezTo>
                  <a:lnTo>
                    <a:pt x="9382" y="3835"/>
                  </a:lnTo>
                  <a:cubicBezTo>
                    <a:pt x="9537" y="3882"/>
                    <a:pt x="9644" y="4013"/>
                    <a:pt x="9644" y="4180"/>
                  </a:cubicBezTo>
                  <a:lnTo>
                    <a:pt x="9644" y="5680"/>
                  </a:lnTo>
                  <a:cubicBezTo>
                    <a:pt x="9644" y="5871"/>
                    <a:pt x="9477" y="6037"/>
                    <a:pt x="9287" y="6037"/>
                  </a:cubicBezTo>
                  <a:lnTo>
                    <a:pt x="8584" y="6037"/>
                  </a:lnTo>
                  <a:lnTo>
                    <a:pt x="8584" y="6025"/>
                  </a:lnTo>
                  <a:lnTo>
                    <a:pt x="8584" y="5668"/>
                  </a:lnTo>
                  <a:lnTo>
                    <a:pt x="9120" y="5668"/>
                  </a:lnTo>
                  <a:cubicBezTo>
                    <a:pt x="9204" y="5668"/>
                    <a:pt x="9287" y="5597"/>
                    <a:pt x="9287" y="5502"/>
                  </a:cubicBezTo>
                  <a:lnTo>
                    <a:pt x="9287" y="4466"/>
                  </a:lnTo>
                  <a:cubicBezTo>
                    <a:pt x="9287" y="4370"/>
                    <a:pt x="9204" y="4299"/>
                    <a:pt x="9120" y="4299"/>
                  </a:cubicBezTo>
                  <a:cubicBezTo>
                    <a:pt x="9025" y="4299"/>
                    <a:pt x="8954" y="4370"/>
                    <a:pt x="8954" y="4466"/>
                  </a:cubicBezTo>
                  <a:lnTo>
                    <a:pt x="8954" y="5335"/>
                  </a:lnTo>
                  <a:lnTo>
                    <a:pt x="8584" y="5335"/>
                  </a:lnTo>
                  <a:lnTo>
                    <a:pt x="8584" y="4644"/>
                  </a:lnTo>
                  <a:cubicBezTo>
                    <a:pt x="8584" y="4466"/>
                    <a:pt x="8430" y="4311"/>
                    <a:pt x="8251" y="4311"/>
                  </a:cubicBezTo>
                  <a:lnTo>
                    <a:pt x="6513" y="4311"/>
                  </a:lnTo>
                  <a:lnTo>
                    <a:pt x="6513" y="4180"/>
                  </a:lnTo>
                  <a:lnTo>
                    <a:pt x="6548" y="4180"/>
                  </a:lnTo>
                  <a:cubicBezTo>
                    <a:pt x="6548" y="4013"/>
                    <a:pt x="6644" y="3882"/>
                    <a:pt x="6798" y="3835"/>
                  </a:cubicBezTo>
                  <a:lnTo>
                    <a:pt x="7382" y="3668"/>
                  </a:lnTo>
                  <a:cubicBezTo>
                    <a:pt x="7418" y="3656"/>
                    <a:pt x="7477" y="3644"/>
                    <a:pt x="7513" y="3608"/>
                  </a:cubicBezTo>
                  <a:lnTo>
                    <a:pt x="7620" y="3716"/>
                  </a:lnTo>
                  <a:cubicBezTo>
                    <a:pt x="7751" y="3847"/>
                    <a:pt x="7918" y="3906"/>
                    <a:pt x="8096" y="3906"/>
                  </a:cubicBezTo>
                  <a:cubicBezTo>
                    <a:pt x="8275" y="3906"/>
                    <a:pt x="8453" y="3835"/>
                    <a:pt x="8573" y="3716"/>
                  </a:cubicBezTo>
                  <a:lnTo>
                    <a:pt x="8668" y="3608"/>
                  </a:lnTo>
                  <a:close/>
                  <a:moveTo>
                    <a:pt x="8287" y="4644"/>
                  </a:moveTo>
                  <a:cubicBezTo>
                    <a:pt x="8287" y="4644"/>
                    <a:pt x="8299" y="4644"/>
                    <a:pt x="8299" y="4656"/>
                  </a:cubicBezTo>
                  <a:lnTo>
                    <a:pt x="8299" y="6037"/>
                  </a:lnTo>
                  <a:cubicBezTo>
                    <a:pt x="8299" y="6037"/>
                    <a:pt x="8299" y="6049"/>
                    <a:pt x="8287" y="6049"/>
                  </a:cubicBezTo>
                  <a:lnTo>
                    <a:pt x="6215" y="6049"/>
                  </a:lnTo>
                  <a:cubicBezTo>
                    <a:pt x="6215" y="6049"/>
                    <a:pt x="6203" y="6049"/>
                    <a:pt x="6203" y="6037"/>
                  </a:cubicBezTo>
                  <a:lnTo>
                    <a:pt x="6203" y="4656"/>
                  </a:lnTo>
                  <a:lnTo>
                    <a:pt x="8287" y="4644"/>
                  </a:lnTo>
                  <a:close/>
                  <a:moveTo>
                    <a:pt x="2084" y="6371"/>
                  </a:moveTo>
                  <a:lnTo>
                    <a:pt x="2084" y="6740"/>
                  </a:lnTo>
                  <a:lnTo>
                    <a:pt x="679" y="6740"/>
                  </a:lnTo>
                  <a:lnTo>
                    <a:pt x="679" y="6371"/>
                  </a:lnTo>
                  <a:close/>
                  <a:moveTo>
                    <a:pt x="10382" y="6371"/>
                  </a:moveTo>
                  <a:lnTo>
                    <a:pt x="10382" y="6740"/>
                  </a:lnTo>
                  <a:lnTo>
                    <a:pt x="4477" y="6740"/>
                  </a:lnTo>
                  <a:lnTo>
                    <a:pt x="4477" y="6371"/>
                  </a:lnTo>
                  <a:close/>
                  <a:moveTo>
                    <a:pt x="3953" y="4644"/>
                  </a:moveTo>
                  <a:cubicBezTo>
                    <a:pt x="4060" y="4644"/>
                    <a:pt x="4131" y="4728"/>
                    <a:pt x="4131" y="4823"/>
                  </a:cubicBezTo>
                  <a:lnTo>
                    <a:pt x="4131" y="7085"/>
                  </a:lnTo>
                  <a:lnTo>
                    <a:pt x="2393" y="7085"/>
                  </a:lnTo>
                  <a:lnTo>
                    <a:pt x="2393" y="4823"/>
                  </a:lnTo>
                  <a:cubicBezTo>
                    <a:pt x="2393" y="4716"/>
                    <a:pt x="2488" y="4644"/>
                    <a:pt x="2572" y="4644"/>
                  </a:cubicBezTo>
                  <a:close/>
                  <a:moveTo>
                    <a:pt x="3274" y="1"/>
                  </a:moveTo>
                  <a:cubicBezTo>
                    <a:pt x="2548" y="1"/>
                    <a:pt x="1965" y="596"/>
                    <a:pt x="1905" y="1370"/>
                  </a:cubicBezTo>
                  <a:cubicBezTo>
                    <a:pt x="1869" y="1692"/>
                    <a:pt x="1774" y="2346"/>
                    <a:pt x="1631" y="2751"/>
                  </a:cubicBezTo>
                  <a:cubicBezTo>
                    <a:pt x="1607" y="2835"/>
                    <a:pt x="1607" y="2930"/>
                    <a:pt x="1655" y="3001"/>
                  </a:cubicBezTo>
                  <a:cubicBezTo>
                    <a:pt x="1691" y="3073"/>
                    <a:pt x="1750" y="3156"/>
                    <a:pt x="1845" y="3180"/>
                  </a:cubicBezTo>
                  <a:cubicBezTo>
                    <a:pt x="1988" y="3227"/>
                    <a:pt x="2215" y="3299"/>
                    <a:pt x="2488" y="3358"/>
                  </a:cubicBezTo>
                  <a:lnTo>
                    <a:pt x="2465" y="3358"/>
                  </a:lnTo>
                  <a:lnTo>
                    <a:pt x="1893" y="3525"/>
                  </a:lnTo>
                  <a:cubicBezTo>
                    <a:pt x="1595" y="3608"/>
                    <a:pt x="1393" y="3882"/>
                    <a:pt x="1393" y="4180"/>
                  </a:cubicBezTo>
                  <a:lnTo>
                    <a:pt x="1393" y="5680"/>
                  </a:lnTo>
                  <a:cubicBezTo>
                    <a:pt x="1393" y="5811"/>
                    <a:pt x="1429" y="5930"/>
                    <a:pt x="1500" y="6037"/>
                  </a:cubicBezTo>
                  <a:lnTo>
                    <a:pt x="167" y="6037"/>
                  </a:lnTo>
                  <a:cubicBezTo>
                    <a:pt x="71" y="6037"/>
                    <a:pt x="0" y="6109"/>
                    <a:pt x="0" y="6204"/>
                  </a:cubicBezTo>
                  <a:cubicBezTo>
                    <a:pt x="0" y="6287"/>
                    <a:pt x="71" y="6371"/>
                    <a:pt x="167" y="6371"/>
                  </a:cubicBezTo>
                  <a:lnTo>
                    <a:pt x="345" y="6371"/>
                  </a:lnTo>
                  <a:lnTo>
                    <a:pt x="345" y="7930"/>
                  </a:lnTo>
                  <a:cubicBezTo>
                    <a:pt x="345" y="8014"/>
                    <a:pt x="417" y="8097"/>
                    <a:pt x="500" y="8097"/>
                  </a:cubicBezTo>
                  <a:cubicBezTo>
                    <a:pt x="595" y="8097"/>
                    <a:pt x="667" y="8014"/>
                    <a:pt x="667" y="7930"/>
                  </a:cubicBezTo>
                  <a:lnTo>
                    <a:pt x="667" y="7049"/>
                  </a:lnTo>
                  <a:lnTo>
                    <a:pt x="2072" y="7049"/>
                  </a:lnTo>
                  <a:lnTo>
                    <a:pt x="2072" y="7930"/>
                  </a:lnTo>
                  <a:cubicBezTo>
                    <a:pt x="2072" y="8014"/>
                    <a:pt x="2143" y="8097"/>
                    <a:pt x="2226" y="8097"/>
                  </a:cubicBezTo>
                  <a:cubicBezTo>
                    <a:pt x="2322" y="8097"/>
                    <a:pt x="2393" y="8014"/>
                    <a:pt x="2393" y="7930"/>
                  </a:cubicBezTo>
                  <a:lnTo>
                    <a:pt x="2393" y="7395"/>
                  </a:lnTo>
                  <a:lnTo>
                    <a:pt x="4155" y="7395"/>
                  </a:lnTo>
                  <a:lnTo>
                    <a:pt x="4155" y="7930"/>
                  </a:lnTo>
                  <a:cubicBezTo>
                    <a:pt x="4155" y="8014"/>
                    <a:pt x="4227" y="8097"/>
                    <a:pt x="4310" y="8097"/>
                  </a:cubicBezTo>
                  <a:cubicBezTo>
                    <a:pt x="4405" y="8097"/>
                    <a:pt x="4477" y="8014"/>
                    <a:pt x="4477" y="7930"/>
                  </a:cubicBezTo>
                  <a:lnTo>
                    <a:pt x="4477" y="7049"/>
                  </a:lnTo>
                  <a:lnTo>
                    <a:pt x="10370" y="7049"/>
                  </a:lnTo>
                  <a:lnTo>
                    <a:pt x="10370" y="7930"/>
                  </a:lnTo>
                  <a:cubicBezTo>
                    <a:pt x="10370" y="8014"/>
                    <a:pt x="10442" y="8097"/>
                    <a:pt x="10537" y="8097"/>
                  </a:cubicBezTo>
                  <a:cubicBezTo>
                    <a:pt x="10620" y="8097"/>
                    <a:pt x="10704" y="8014"/>
                    <a:pt x="10704" y="7930"/>
                  </a:cubicBezTo>
                  <a:lnTo>
                    <a:pt x="10704" y="6371"/>
                  </a:lnTo>
                  <a:lnTo>
                    <a:pt x="10882" y="6371"/>
                  </a:lnTo>
                  <a:cubicBezTo>
                    <a:pt x="10966" y="6371"/>
                    <a:pt x="11037" y="6287"/>
                    <a:pt x="11037" y="6204"/>
                  </a:cubicBezTo>
                  <a:cubicBezTo>
                    <a:pt x="11037" y="6109"/>
                    <a:pt x="10966" y="6037"/>
                    <a:pt x="10882" y="6037"/>
                  </a:cubicBezTo>
                  <a:lnTo>
                    <a:pt x="9894" y="6037"/>
                  </a:lnTo>
                  <a:cubicBezTo>
                    <a:pt x="9954" y="5930"/>
                    <a:pt x="10001" y="5811"/>
                    <a:pt x="10001" y="5680"/>
                  </a:cubicBezTo>
                  <a:lnTo>
                    <a:pt x="10001" y="4180"/>
                  </a:lnTo>
                  <a:cubicBezTo>
                    <a:pt x="10001" y="3882"/>
                    <a:pt x="9787" y="3608"/>
                    <a:pt x="9501" y="3525"/>
                  </a:cubicBezTo>
                  <a:lnTo>
                    <a:pt x="8930" y="3358"/>
                  </a:lnTo>
                  <a:cubicBezTo>
                    <a:pt x="8858" y="3335"/>
                    <a:pt x="8799" y="3275"/>
                    <a:pt x="8799" y="3180"/>
                  </a:cubicBezTo>
                  <a:lnTo>
                    <a:pt x="8799" y="3049"/>
                  </a:lnTo>
                  <a:cubicBezTo>
                    <a:pt x="8858" y="3001"/>
                    <a:pt x="8894" y="2977"/>
                    <a:pt x="8942" y="2918"/>
                  </a:cubicBezTo>
                  <a:cubicBezTo>
                    <a:pt x="9180" y="2692"/>
                    <a:pt x="9299" y="2382"/>
                    <a:pt x="9299" y="2049"/>
                  </a:cubicBezTo>
                  <a:lnTo>
                    <a:pt x="9299" y="1739"/>
                  </a:lnTo>
                  <a:lnTo>
                    <a:pt x="9358" y="1608"/>
                  </a:lnTo>
                  <a:cubicBezTo>
                    <a:pt x="9430" y="1453"/>
                    <a:pt x="9465" y="1311"/>
                    <a:pt x="9465" y="1144"/>
                  </a:cubicBezTo>
                  <a:lnTo>
                    <a:pt x="9465" y="310"/>
                  </a:lnTo>
                  <a:cubicBezTo>
                    <a:pt x="9465" y="215"/>
                    <a:pt x="9382" y="144"/>
                    <a:pt x="9299" y="144"/>
                  </a:cubicBezTo>
                  <a:lnTo>
                    <a:pt x="7739" y="144"/>
                  </a:lnTo>
                  <a:cubicBezTo>
                    <a:pt x="7168" y="144"/>
                    <a:pt x="6703" y="608"/>
                    <a:pt x="6703" y="1168"/>
                  </a:cubicBezTo>
                  <a:lnTo>
                    <a:pt x="6703" y="1191"/>
                  </a:lnTo>
                  <a:cubicBezTo>
                    <a:pt x="6703" y="1322"/>
                    <a:pt x="6739" y="1453"/>
                    <a:pt x="6798" y="1572"/>
                  </a:cubicBezTo>
                  <a:lnTo>
                    <a:pt x="6894" y="1739"/>
                  </a:lnTo>
                  <a:lnTo>
                    <a:pt x="6894" y="2001"/>
                  </a:lnTo>
                  <a:cubicBezTo>
                    <a:pt x="6894" y="2418"/>
                    <a:pt x="7096" y="2799"/>
                    <a:pt x="7406" y="3037"/>
                  </a:cubicBezTo>
                  <a:lnTo>
                    <a:pt x="7406" y="3180"/>
                  </a:lnTo>
                  <a:cubicBezTo>
                    <a:pt x="7406" y="3251"/>
                    <a:pt x="7346" y="3335"/>
                    <a:pt x="7275" y="3358"/>
                  </a:cubicBezTo>
                  <a:lnTo>
                    <a:pt x="6691" y="3525"/>
                  </a:lnTo>
                  <a:cubicBezTo>
                    <a:pt x="6394" y="3608"/>
                    <a:pt x="6203" y="3882"/>
                    <a:pt x="6203" y="4180"/>
                  </a:cubicBezTo>
                  <a:lnTo>
                    <a:pt x="6203" y="4311"/>
                  </a:lnTo>
                  <a:lnTo>
                    <a:pt x="6191" y="4311"/>
                  </a:lnTo>
                  <a:cubicBezTo>
                    <a:pt x="6013" y="4311"/>
                    <a:pt x="5858" y="4466"/>
                    <a:pt x="5858" y="4644"/>
                  </a:cubicBezTo>
                  <a:lnTo>
                    <a:pt x="5858" y="6025"/>
                  </a:lnTo>
                  <a:lnTo>
                    <a:pt x="5858" y="6037"/>
                  </a:lnTo>
                  <a:lnTo>
                    <a:pt x="5048" y="6037"/>
                  </a:lnTo>
                  <a:cubicBezTo>
                    <a:pt x="5108" y="5930"/>
                    <a:pt x="5144" y="5811"/>
                    <a:pt x="5144" y="5680"/>
                  </a:cubicBezTo>
                  <a:lnTo>
                    <a:pt x="5144" y="4180"/>
                  </a:lnTo>
                  <a:cubicBezTo>
                    <a:pt x="5144" y="3882"/>
                    <a:pt x="4941" y="3608"/>
                    <a:pt x="4655" y="3525"/>
                  </a:cubicBezTo>
                  <a:lnTo>
                    <a:pt x="4072" y="3358"/>
                  </a:lnTo>
                  <a:lnTo>
                    <a:pt x="4060" y="3358"/>
                  </a:lnTo>
                  <a:cubicBezTo>
                    <a:pt x="4346" y="3299"/>
                    <a:pt x="4560" y="3239"/>
                    <a:pt x="4703" y="3180"/>
                  </a:cubicBezTo>
                  <a:cubicBezTo>
                    <a:pt x="4786" y="3156"/>
                    <a:pt x="4846" y="3096"/>
                    <a:pt x="4893" y="3001"/>
                  </a:cubicBezTo>
                  <a:cubicBezTo>
                    <a:pt x="4941" y="2930"/>
                    <a:pt x="4941" y="2835"/>
                    <a:pt x="4905" y="2751"/>
                  </a:cubicBezTo>
                  <a:cubicBezTo>
                    <a:pt x="4763" y="2358"/>
                    <a:pt x="4655" y="1692"/>
                    <a:pt x="4643" y="1370"/>
                  </a:cubicBezTo>
                  <a:cubicBezTo>
                    <a:pt x="4584" y="572"/>
                    <a:pt x="4001" y="1"/>
                    <a:pt x="327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5" name="Google Shape;13335;p68"/>
            <p:cNvSpPr/>
            <p:nvPr/>
          </p:nvSpPr>
          <p:spPr>
            <a:xfrm>
              <a:off x="1611228" y="2679979"/>
              <a:ext cx="12250" cy="12708"/>
            </a:xfrm>
            <a:custGeom>
              <a:rect b="b" l="l" r="r" t="t"/>
              <a:pathLst>
                <a:path extrusionOk="0" h="334" w="322">
                  <a:moveTo>
                    <a:pt x="167" y="0"/>
                  </a:moveTo>
                  <a:cubicBezTo>
                    <a:pt x="72" y="0"/>
                    <a:pt x="0" y="83"/>
                    <a:pt x="0" y="167"/>
                  </a:cubicBezTo>
                  <a:cubicBezTo>
                    <a:pt x="0" y="262"/>
                    <a:pt x="72" y="334"/>
                    <a:pt x="167" y="334"/>
                  </a:cubicBezTo>
                  <a:cubicBezTo>
                    <a:pt x="250" y="334"/>
                    <a:pt x="322" y="262"/>
                    <a:pt x="322" y="167"/>
                  </a:cubicBezTo>
                  <a:cubicBezTo>
                    <a:pt x="322"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36" name="Google Shape;13336;p68"/>
          <p:cNvGrpSpPr/>
          <p:nvPr/>
        </p:nvGrpSpPr>
        <p:grpSpPr>
          <a:xfrm>
            <a:off x="854332" y="2447736"/>
            <a:ext cx="376358" cy="330109"/>
            <a:chOff x="854332" y="2447736"/>
            <a:chExt cx="376358" cy="330109"/>
          </a:xfrm>
        </p:grpSpPr>
        <p:sp>
          <p:nvSpPr>
            <p:cNvPr id="13337" name="Google Shape;13337;p68"/>
            <p:cNvSpPr/>
            <p:nvPr/>
          </p:nvSpPr>
          <p:spPr>
            <a:xfrm>
              <a:off x="854332" y="2483353"/>
              <a:ext cx="376358" cy="294491"/>
            </a:xfrm>
            <a:custGeom>
              <a:rect b="b" l="l" r="r" t="t"/>
              <a:pathLst>
                <a:path extrusionOk="0" h="9252" w="11824">
                  <a:moveTo>
                    <a:pt x="3311" y="334"/>
                  </a:moveTo>
                  <a:cubicBezTo>
                    <a:pt x="3632" y="334"/>
                    <a:pt x="3882" y="549"/>
                    <a:pt x="3882" y="810"/>
                  </a:cubicBezTo>
                  <a:lnTo>
                    <a:pt x="3882" y="846"/>
                  </a:lnTo>
                  <a:cubicBezTo>
                    <a:pt x="3703" y="775"/>
                    <a:pt x="3513" y="727"/>
                    <a:pt x="3311" y="727"/>
                  </a:cubicBezTo>
                  <a:cubicBezTo>
                    <a:pt x="3120" y="727"/>
                    <a:pt x="2930" y="775"/>
                    <a:pt x="2751" y="846"/>
                  </a:cubicBezTo>
                  <a:lnTo>
                    <a:pt x="2751" y="810"/>
                  </a:lnTo>
                  <a:cubicBezTo>
                    <a:pt x="2751" y="549"/>
                    <a:pt x="3001" y="334"/>
                    <a:pt x="3311" y="334"/>
                  </a:cubicBezTo>
                  <a:close/>
                  <a:moveTo>
                    <a:pt x="3311" y="1084"/>
                  </a:moveTo>
                  <a:cubicBezTo>
                    <a:pt x="3942" y="1084"/>
                    <a:pt x="4430" y="1584"/>
                    <a:pt x="4430" y="2203"/>
                  </a:cubicBezTo>
                  <a:cubicBezTo>
                    <a:pt x="4430" y="2323"/>
                    <a:pt x="4418" y="2442"/>
                    <a:pt x="4370" y="2561"/>
                  </a:cubicBezTo>
                  <a:cubicBezTo>
                    <a:pt x="3882" y="2049"/>
                    <a:pt x="3013" y="1858"/>
                    <a:pt x="2977" y="1858"/>
                  </a:cubicBezTo>
                  <a:cubicBezTo>
                    <a:pt x="2961" y="1855"/>
                    <a:pt x="2946" y="1854"/>
                    <a:pt x="2932" y="1854"/>
                  </a:cubicBezTo>
                  <a:cubicBezTo>
                    <a:pt x="2892" y="1854"/>
                    <a:pt x="2857" y="1865"/>
                    <a:pt x="2822" y="1882"/>
                  </a:cubicBezTo>
                  <a:cubicBezTo>
                    <a:pt x="2775" y="1918"/>
                    <a:pt x="2763" y="1965"/>
                    <a:pt x="2763" y="2025"/>
                  </a:cubicBezTo>
                  <a:cubicBezTo>
                    <a:pt x="2763" y="2037"/>
                    <a:pt x="2751" y="2156"/>
                    <a:pt x="2632" y="2275"/>
                  </a:cubicBezTo>
                  <a:cubicBezTo>
                    <a:pt x="2560" y="2346"/>
                    <a:pt x="2560" y="2454"/>
                    <a:pt x="2632" y="2513"/>
                  </a:cubicBezTo>
                  <a:cubicBezTo>
                    <a:pt x="2668" y="2549"/>
                    <a:pt x="2712" y="2567"/>
                    <a:pt x="2755" y="2567"/>
                  </a:cubicBezTo>
                  <a:cubicBezTo>
                    <a:pt x="2799" y="2567"/>
                    <a:pt x="2840" y="2549"/>
                    <a:pt x="2870" y="2513"/>
                  </a:cubicBezTo>
                  <a:cubicBezTo>
                    <a:pt x="2965" y="2406"/>
                    <a:pt x="3013" y="2323"/>
                    <a:pt x="3060" y="2227"/>
                  </a:cubicBezTo>
                  <a:cubicBezTo>
                    <a:pt x="3358" y="2323"/>
                    <a:pt x="3953" y="2525"/>
                    <a:pt x="4227" y="2918"/>
                  </a:cubicBezTo>
                  <a:cubicBezTo>
                    <a:pt x="4144" y="3358"/>
                    <a:pt x="3763" y="3692"/>
                    <a:pt x="3299" y="3692"/>
                  </a:cubicBezTo>
                  <a:cubicBezTo>
                    <a:pt x="2834" y="3692"/>
                    <a:pt x="2441" y="3335"/>
                    <a:pt x="2394" y="2858"/>
                  </a:cubicBezTo>
                  <a:cubicBezTo>
                    <a:pt x="2394" y="2823"/>
                    <a:pt x="2382" y="2811"/>
                    <a:pt x="2358" y="2775"/>
                  </a:cubicBezTo>
                  <a:cubicBezTo>
                    <a:pt x="2263" y="2596"/>
                    <a:pt x="2203" y="2406"/>
                    <a:pt x="2203" y="2203"/>
                  </a:cubicBezTo>
                  <a:cubicBezTo>
                    <a:pt x="2203" y="1572"/>
                    <a:pt x="2703" y="1084"/>
                    <a:pt x="3311" y="1084"/>
                  </a:cubicBezTo>
                  <a:close/>
                  <a:moveTo>
                    <a:pt x="3715" y="3989"/>
                  </a:moveTo>
                  <a:lnTo>
                    <a:pt x="3715" y="4168"/>
                  </a:lnTo>
                  <a:cubicBezTo>
                    <a:pt x="3703" y="4228"/>
                    <a:pt x="3715" y="4287"/>
                    <a:pt x="3751" y="4323"/>
                  </a:cubicBezTo>
                  <a:lnTo>
                    <a:pt x="3584" y="4478"/>
                  </a:lnTo>
                  <a:cubicBezTo>
                    <a:pt x="3507" y="4543"/>
                    <a:pt x="3415" y="4576"/>
                    <a:pt x="3322" y="4576"/>
                  </a:cubicBezTo>
                  <a:cubicBezTo>
                    <a:pt x="3230" y="4576"/>
                    <a:pt x="3138" y="4543"/>
                    <a:pt x="3060" y="4478"/>
                  </a:cubicBezTo>
                  <a:lnTo>
                    <a:pt x="2894" y="4323"/>
                  </a:lnTo>
                  <a:cubicBezTo>
                    <a:pt x="2930" y="4287"/>
                    <a:pt x="2941" y="4228"/>
                    <a:pt x="2941" y="4168"/>
                  </a:cubicBezTo>
                  <a:lnTo>
                    <a:pt x="2941" y="3989"/>
                  </a:lnTo>
                  <a:cubicBezTo>
                    <a:pt x="3060" y="4025"/>
                    <a:pt x="3191" y="4049"/>
                    <a:pt x="3334" y="4049"/>
                  </a:cubicBezTo>
                  <a:cubicBezTo>
                    <a:pt x="3465" y="4049"/>
                    <a:pt x="3596" y="4025"/>
                    <a:pt x="3715" y="3989"/>
                  </a:cubicBezTo>
                  <a:close/>
                  <a:moveTo>
                    <a:pt x="4049" y="4549"/>
                  </a:moveTo>
                  <a:lnTo>
                    <a:pt x="4620" y="4835"/>
                  </a:lnTo>
                  <a:cubicBezTo>
                    <a:pt x="4763" y="4894"/>
                    <a:pt x="4835" y="5025"/>
                    <a:pt x="4835" y="5180"/>
                  </a:cubicBezTo>
                  <a:lnTo>
                    <a:pt x="3346" y="5180"/>
                  </a:lnTo>
                  <a:cubicBezTo>
                    <a:pt x="3156" y="5180"/>
                    <a:pt x="2989" y="5335"/>
                    <a:pt x="2989" y="5537"/>
                  </a:cubicBezTo>
                  <a:lnTo>
                    <a:pt x="2989" y="6275"/>
                  </a:lnTo>
                  <a:lnTo>
                    <a:pt x="2596" y="6275"/>
                  </a:lnTo>
                  <a:lnTo>
                    <a:pt x="2596" y="5561"/>
                  </a:lnTo>
                  <a:cubicBezTo>
                    <a:pt x="2596" y="5466"/>
                    <a:pt x="2525" y="5382"/>
                    <a:pt x="2418" y="5382"/>
                  </a:cubicBezTo>
                  <a:cubicBezTo>
                    <a:pt x="2322" y="5382"/>
                    <a:pt x="2239" y="5454"/>
                    <a:pt x="2239" y="5561"/>
                  </a:cubicBezTo>
                  <a:lnTo>
                    <a:pt x="2239" y="6442"/>
                  </a:lnTo>
                  <a:cubicBezTo>
                    <a:pt x="2239" y="6525"/>
                    <a:pt x="2322" y="6621"/>
                    <a:pt x="2418" y="6621"/>
                  </a:cubicBezTo>
                  <a:lnTo>
                    <a:pt x="2989" y="6621"/>
                  </a:lnTo>
                  <a:lnTo>
                    <a:pt x="2989" y="7002"/>
                  </a:lnTo>
                  <a:lnTo>
                    <a:pt x="2989" y="7026"/>
                  </a:lnTo>
                  <a:lnTo>
                    <a:pt x="2227" y="7026"/>
                  </a:lnTo>
                  <a:cubicBezTo>
                    <a:pt x="2025" y="7026"/>
                    <a:pt x="1846" y="6847"/>
                    <a:pt x="1846" y="6633"/>
                  </a:cubicBezTo>
                  <a:lnTo>
                    <a:pt x="1846" y="5180"/>
                  </a:lnTo>
                  <a:lnTo>
                    <a:pt x="1822" y="5180"/>
                  </a:lnTo>
                  <a:cubicBezTo>
                    <a:pt x="1822" y="5025"/>
                    <a:pt x="1906" y="4894"/>
                    <a:pt x="2037" y="4835"/>
                  </a:cubicBezTo>
                  <a:lnTo>
                    <a:pt x="2620" y="4549"/>
                  </a:lnTo>
                  <a:lnTo>
                    <a:pt x="2822" y="4740"/>
                  </a:lnTo>
                  <a:cubicBezTo>
                    <a:pt x="2953" y="4882"/>
                    <a:pt x="3156" y="4942"/>
                    <a:pt x="3334" y="4942"/>
                  </a:cubicBezTo>
                  <a:cubicBezTo>
                    <a:pt x="3513" y="4942"/>
                    <a:pt x="3692" y="4882"/>
                    <a:pt x="3834" y="4740"/>
                  </a:cubicBezTo>
                  <a:lnTo>
                    <a:pt x="4049" y="4549"/>
                  </a:lnTo>
                  <a:close/>
                  <a:moveTo>
                    <a:pt x="5537" y="5513"/>
                  </a:moveTo>
                  <a:lnTo>
                    <a:pt x="5549" y="7002"/>
                  </a:lnTo>
                  <a:cubicBezTo>
                    <a:pt x="5549" y="7002"/>
                    <a:pt x="5549" y="7026"/>
                    <a:pt x="5537" y="7026"/>
                  </a:cubicBezTo>
                  <a:lnTo>
                    <a:pt x="3311" y="7026"/>
                  </a:lnTo>
                  <a:cubicBezTo>
                    <a:pt x="3311" y="7026"/>
                    <a:pt x="3299" y="7026"/>
                    <a:pt x="3299" y="7002"/>
                  </a:cubicBezTo>
                  <a:lnTo>
                    <a:pt x="3299" y="5537"/>
                  </a:lnTo>
                  <a:cubicBezTo>
                    <a:pt x="3299" y="5537"/>
                    <a:pt x="3299" y="5513"/>
                    <a:pt x="3311" y="5513"/>
                  </a:cubicBezTo>
                  <a:close/>
                  <a:moveTo>
                    <a:pt x="11097" y="7359"/>
                  </a:moveTo>
                  <a:lnTo>
                    <a:pt x="11097" y="7752"/>
                  </a:lnTo>
                  <a:lnTo>
                    <a:pt x="727" y="7752"/>
                  </a:lnTo>
                  <a:lnTo>
                    <a:pt x="727" y="7359"/>
                  </a:lnTo>
                  <a:close/>
                  <a:moveTo>
                    <a:pt x="3311" y="1"/>
                  </a:moveTo>
                  <a:cubicBezTo>
                    <a:pt x="2810" y="1"/>
                    <a:pt x="2406" y="370"/>
                    <a:pt x="2406" y="810"/>
                  </a:cubicBezTo>
                  <a:cubicBezTo>
                    <a:pt x="2406" y="894"/>
                    <a:pt x="2418" y="965"/>
                    <a:pt x="2441" y="1025"/>
                  </a:cubicBezTo>
                  <a:cubicBezTo>
                    <a:pt x="2084" y="1287"/>
                    <a:pt x="1858" y="1727"/>
                    <a:pt x="1858" y="2203"/>
                  </a:cubicBezTo>
                  <a:cubicBezTo>
                    <a:pt x="1858" y="2454"/>
                    <a:pt x="1929" y="2704"/>
                    <a:pt x="2048" y="2930"/>
                  </a:cubicBezTo>
                  <a:cubicBezTo>
                    <a:pt x="2096" y="3299"/>
                    <a:pt x="2298" y="3608"/>
                    <a:pt x="2584" y="3811"/>
                  </a:cubicBezTo>
                  <a:lnTo>
                    <a:pt x="2584" y="4168"/>
                  </a:lnTo>
                  <a:lnTo>
                    <a:pt x="2584" y="4180"/>
                  </a:lnTo>
                  <a:lnTo>
                    <a:pt x="1882" y="4537"/>
                  </a:lnTo>
                  <a:cubicBezTo>
                    <a:pt x="1632" y="4656"/>
                    <a:pt x="1489" y="4906"/>
                    <a:pt x="1489" y="5192"/>
                  </a:cubicBezTo>
                  <a:lnTo>
                    <a:pt x="1489" y="6645"/>
                  </a:lnTo>
                  <a:cubicBezTo>
                    <a:pt x="1489" y="6787"/>
                    <a:pt x="1525" y="6918"/>
                    <a:pt x="1584" y="7037"/>
                  </a:cubicBezTo>
                  <a:lnTo>
                    <a:pt x="179" y="7037"/>
                  </a:lnTo>
                  <a:cubicBezTo>
                    <a:pt x="84" y="7037"/>
                    <a:pt x="1" y="7109"/>
                    <a:pt x="1" y="7216"/>
                  </a:cubicBezTo>
                  <a:cubicBezTo>
                    <a:pt x="1" y="7323"/>
                    <a:pt x="72" y="7395"/>
                    <a:pt x="179" y="7395"/>
                  </a:cubicBezTo>
                  <a:lnTo>
                    <a:pt x="370" y="7395"/>
                  </a:lnTo>
                  <a:lnTo>
                    <a:pt x="370" y="9073"/>
                  </a:lnTo>
                  <a:cubicBezTo>
                    <a:pt x="370" y="9169"/>
                    <a:pt x="441" y="9252"/>
                    <a:pt x="548" y="9252"/>
                  </a:cubicBezTo>
                  <a:cubicBezTo>
                    <a:pt x="655" y="9252"/>
                    <a:pt x="727" y="9181"/>
                    <a:pt x="727" y="9073"/>
                  </a:cubicBezTo>
                  <a:lnTo>
                    <a:pt x="727" y="8133"/>
                  </a:lnTo>
                  <a:lnTo>
                    <a:pt x="11097" y="8133"/>
                  </a:lnTo>
                  <a:lnTo>
                    <a:pt x="11097" y="9073"/>
                  </a:lnTo>
                  <a:cubicBezTo>
                    <a:pt x="11097" y="9169"/>
                    <a:pt x="11169" y="9252"/>
                    <a:pt x="11276" y="9252"/>
                  </a:cubicBezTo>
                  <a:cubicBezTo>
                    <a:pt x="11383" y="9252"/>
                    <a:pt x="11454" y="9181"/>
                    <a:pt x="11454" y="9073"/>
                  </a:cubicBezTo>
                  <a:lnTo>
                    <a:pt x="11454" y="7395"/>
                  </a:lnTo>
                  <a:lnTo>
                    <a:pt x="11645" y="7395"/>
                  </a:lnTo>
                  <a:cubicBezTo>
                    <a:pt x="11740" y="7395"/>
                    <a:pt x="11823" y="7323"/>
                    <a:pt x="11823" y="7216"/>
                  </a:cubicBezTo>
                  <a:cubicBezTo>
                    <a:pt x="11812" y="7097"/>
                    <a:pt x="11740" y="7026"/>
                    <a:pt x="11633" y="7026"/>
                  </a:cubicBezTo>
                  <a:lnTo>
                    <a:pt x="5894" y="7026"/>
                  </a:lnTo>
                  <a:lnTo>
                    <a:pt x="5894" y="7002"/>
                  </a:lnTo>
                  <a:lnTo>
                    <a:pt x="5894" y="5537"/>
                  </a:lnTo>
                  <a:cubicBezTo>
                    <a:pt x="5894" y="5335"/>
                    <a:pt x="5727" y="5180"/>
                    <a:pt x="5537" y="5180"/>
                  </a:cubicBezTo>
                  <a:lnTo>
                    <a:pt x="5144" y="5180"/>
                  </a:lnTo>
                  <a:cubicBezTo>
                    <a:pt x="5144" y="4894"/>
                    <a:pt x="5001" y="4656"/>
                    <a:pt x="4739" y="4537"/>
                  </a:cubicBezTo>
                  <a:lnTo>
                    <a:pt x="4049" y="4180"/>
                  </a:lnTo>
                  <a:lnTo>
                    <a:pt x="4049" y="4168"/>
                  </a:lnTo>
                  <a:lnTo>
                    <a:pt x="4049" y="3811"/>
                  </a:lnTo>
                  <a:cubicBezTo>
                    <a:pt x="4323" y="3608"/>
                    <a:pt x="4537" y="3299"/>
                    <a:pt x="4584" y="2930"/>
                  </a:cubicBezTo>
                  <a:cubicBezTo>
                    <a:pt x="4715" y="2704"/>
                    <a:pt x="4775" y="2454"/>
                    <a:pt x="4775" y="2203"/>
                  </a:cubicBezTo>
                  <a:cubicBezTo>
                    <a:pt x="4775" y="1727"/>
                    <a:pt x="4549" y="1287"/>
                    <a:pt x="4192" y="1025"/>
                  </a:cubicBezTo>
                  <a:cubicBezTo>
                    <a:pt x="4203" y="953"/>
                    <a:pt x="4227" y="894"/>
                    <a:pt x="4227" y="810"/>
                  </a:cubicBezTo>
                  <a:cubicBezTo>
                    <a:pt x="4227" y="370"/>
                    <a:pt x="3811" y="1"/>
                    <a:pt x="331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8" name="Google Shape;13338;p68"/>
            <p:cNvSpPr/>
            <p:nvPr/>
          </p:nvSpPr>
          <p:spPr>
            <a:xfrm>
              <a:off x="983561" y="2677389"/>
              <a:ext cx="23140" cy="11395"/>
            </a:xfrm>
            <a:custGeom>
              <a:rect b="b" l="l" r="r" t="t"/>
              <a:pathLst>
                <a:path extrusionOk="0" h="358" w="727">
                  <a:moveTo>
                    <a:pt x="179" y="1"/>
                  </a:moveTo>
                  <a:cubicBezTo>
                    <a:pt x="84" y="1"/>
                    <a:pt x="1" y="72"/>
                    <a:pt x="1" y="179"/>
                  </a:cubicBezTo>
                  <a:cubicBezTo>
                    <a:pt x="1" y="275"/>
                    <a:pt x="72" y="358"/>
                    <a:pt x="179" y="358"/>
                  </a:cubicBezTo>
                  <a:lnTo>
                    <a:pt x="548" y="358"/>
                  </a:lnTo>
                  <a:cubicBezTo>
                    <a:pt x="644" y="358"/>
                    <a:pt x="727" y="287"/>
                    <a:pt x="727" y="179"/>
                  </a:cubicBezTo>
                  <a:cubicBezTo>
                    <a:pt x="727" y="72"/>
                    <a:pt x="655" y="1"/>
                    <a:pt x="54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39" name="Google Shape;13339;p68"/>
            <p:cNvSpPr/>
            <p:nvPr/>
          </p:nvSpPr>
          <p:spPr>
            <a:xfrm>
              <a:off x="1030925" y="2447736"/>
              <a:ext cx="187638" cy="183086"/>
            </a:xfrm>
            <a:custGeom>
              <a:rect b="b" l="l" r="r" t="t"/>
              <a:pathLst>
                <a:path extrusionOk="0" h="5752" w="5895">
                  <a:moveTo>
                    <a:pt x="5168" y="358"/>
                  </a:moveTo>
                  <a:cubicBezTo>
                    <a:pt x="5371" y="358"/>
                    <a:pt x="5549" y="536"/>
                    <a:pt x="5549" y="739"/>
                  </a:cubicBezTo>
                  <a:lnTo>
                    <a:pt x="5549" y="3692"/>
                  </a:lnTo>
                  <a:cubicBezTo>
                    <a:pt x="5549" y="3894"/>
                    <a:pt x="5371" y="4073"/>
                    <a:pt x="5168" y="4073"/>
                  </a:cubicBezTo>
                  <a:lnTo>
                    <a:pt x="2942" y="4073"/>
                  </a:lnTo>
                  <a:cubicBezTo>
                    <a:pt x="2918" y="4073"/>
                    <a:pt x="2870" y="4096"/>
                    <a:pt x="2846" y="4108"/>
                  </a:cubicBezTo>
                  <a:lnTo>
                    <a:pt x="1192" y="5311"/>
                  </a:lnTo>
                  <a:lnTo>
                    <a:pt x="1192" y="5311"/>
                  </a:lnTo>
                  <a:lnTo>
                    <a:pt x="1442" y="4299"/>
                  </a:lnTo>
                  <a:cubicBezTo>
                    <a:pt x="1453" y="4251"/>
                    <a:pt x="1442" y="4192"/>
                    <a:pt x="1418" y="4156"/>
                  </a:cubicBezTo>
                  <a:cubicBezTo>
                    <a:pt x="1382" y="4108"/>
                    <a:pt x="1322" y="4096"/>
                    <a:pt x="1275" y="4096"/>
                  </a:cubicBezTo>
                  <a:lnTo>
                    <a:pt x="727" y="4096"/>
                  </a:lnTo>
                  <a:cubicBezTo>
                    <a:pt x="525" y="4096"/>
                    <a:pt x="346" y="3918"/>
                    <a:pt x="346" y="3703"/>
                  </a:cubicBezTo>
                  <a:lnTo>
                    <a:pt x="346" y="739"/>
                  </a:lnTo>
                  <a:cubicBezTo>
                    <a:pt x="346" y="536"/>
                    <a:pt x="525" y="358"/>
                    <a:pt x="727" y="358"/>
                  </a:cubicBezTo>
                  <a:close/>
                  <a:moveTo>
                    <a:pt x="727" y="1"/>
                  </a:moveTo>
                  <a:cubicBezTo>
                    <a:pt x="322" y="1"/>
                    <a:pt x="1" y="322"/>
                    <a:pt x="1" y="727"/>
                  </a:cubicBezTo>
                  <a:lnTo>
                    <a:pt x="1" y="3692"/>
                  </a:lnTo>
                  <a:cubicBezTo>
                    <a:pt x="1" y="4084"/>
                    <a:pt x="322" y="4418"/>
                    <a:pt x="727" y="4418"/>
                  </a:cubicBezTo>
                  <a:lnTo>
                    <a:pt x="1049" y="4418"/>
                  </a:lnTo>
                  <a:lnTo>
                    <a:pt x="799" y="5430"/>
                  </a:lnTo>
                  <a:cubicBezTo>
                    <a:pt x="775" y="5537"/>
                    <a:pt x="822" y="5656"/>
                    <a:pt x="906" y="5716"/>
                  </a:cubicBezTo>
                  <a:cubicBezTo>
                    <a:pt x="953" y="5739"/>
                    <a:pt x="1013" y="5751"/>
                    <a:pt x="1049" y="5751"/>
                  </a:cubicBezTo>
                  <a:cubicBezTo>
                    <a:pt x="1120" y="5751"/>
                    <a:pt x="1156" y="5739"/>
                    <a:pt x="1203" y="5716"/>
                  </a:cubicBezTo>
                  <a:lnTo>
                    <a:pt x="2989" y="4418"/>
                  </a:lnTo>
                  <a:lnTo>
                    <a:pt x="5168" y="4418"/>
                  </a:lnTo>
                  <a:cubicBezTo>
                    <a:pt x="5561" y="4418"/>
                    <a:pt x="5894" y="4084"/>
                    <a:pt x="5894" y="3692"/>
                  </a:cubicBezTo>
                  <a:lnTo>
                    <a:pt x="5894" y="727"/>
                  </a:lnTo>
                  <a:cubicBezTo>
                    <a:pt x="5894" y="322"/>
                    <a:pt x="5561" y="1"/>
                    <a:pt x="516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0" name="Google Shape;13340;p68"/>
            <p:cNvSpPr/>
            <p:nvPr/>
          </p:nvSpPr>
          <p:spPr>
            <a:xfrm>
              <a:off x="1066574" y="2483353"/>
              <a:ext cx="28806" cy="11045"/>
            </a:xfrm>
            <a:custGeom>
              <a:rect b="b" l="l" r="r" t="t"/>
              <a:pathLst>
                <a:path extrusionOk="0" h="347" w="905">
                  <a:moveTo>
                    <a:pt x="179" y="1"/>
                  </a:moveTo>
                  <a:cubicBezTo>
                    <a:pt x="83" y="1"/>
                    <a:pt x="0" y="72"/>
                    <a:pt x="0" y="179"/>
                  </a:cubicBezTo>
                  <a:cubicBezTo>
                    <a:pt x="0" y="263"/>
                    <a:pt x="72" y="346"/>
                    <a:pt x="179" y="346"/>
                  </a:cubicBezTo>
                  <a:lnTo>
                    <a:pt x="726" y="346"/>
                  </a:lnTo>
                  <a:cubicBezTo>
                    <a:pt x="810" y="346"/>
                    <a:pt x="905" y="275"/>
                    <a:pt x="905" y="179"/>
                  </a:cubicBezTo>
                  <a:cubicBezTo>
                    <a:pt x="893" y="72"/>
                    <a:pt x="810" y="1"/>
                    <a:pt x="72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1" name="Google Shape;13341;p68"/>
            <p:cNvSpPr/>
            <p:nvPr/>
          </p:nvSpPr>
          <p:spPr>
            <a:xfrm>
              <a:off x="1107126" y="2483353"/>
              <a:ext cx="76201" cy="11045"/>
            </a:xfrm>
            <a:custGeom>
              <a:rect b="b" l="l" r="r" t="t"/>
              <a:pathLst>
                <a:path extrusionOk="0" h="347" w="2394">
                  <a:moveTo>
                    <a:pt x="179" y="1"/>
                  </a:moveTo>
                  <a:cubicBezTo>
                    <a:pt x="95" y="1"/>
                    <a:pt x="0" y="72"/>
                    <a:pt x="0" y="179"/>
                  </a:cubicBezTo>
                  <a:cubicBezTo>
                    <a:pt x="0" y="263"/>
                    <a:pt x="71" y="346"/>
                    <a:pt x="179" y="346"/>
                  </a:cubicBezTo>
                  <a:lnTo>
                    <a:pt x="2215" y="346"/>
                  </a:lnTo>
                  <a:cubicBezTo>
                    <a:pt x="2310" y="346"/>
                    <a:pt x="2393" y="275"/>
                    <a:pt x="2393" y="179"/>
                  </a:cubicBezTo>
                  <a:cubicBezTo>
                    <a:pt x="2393" y="72"/>
                    <a:pt x="2310" y="1"/>
                    <a:pt x="22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2" name="Google Shape;13342;p68"/>
            <p:cNvSpPr/>
            <p:nvPr/>
          </p:nvSpPr>
          <p:spPr>
            <a:xfrm>
              <a:off x="1065810" y="2512542"/>
              <a:ext cx="117516" cy="11395"/>
            </a:xfrm>
            <a:custGeom>
              <a:rect b="b" l="l" r="r" t="t"/>
              <a:pathLst>
                <a:path extrusionOk="0" h="358" w="3692">
                  <a:moveTo>
                    <a:pt x="179" y="1"/>
                  </a:moveTo>
                  <a:cubicBezTo>
                    <a:pt x="96" y="1"/>
                    <a:pt x="0" y="72"/>
                    <a:pt x="0" y="179"/>
                  </a:cubicBezTo>
                  <a:cubicBezTo>
                    <a:pt x="0" y="274"/>
                    <a:pt x="84" y="358"/>
                    <a:pt x="179" y="358"/>
                  </a:cubicBezTo>
                  <a:lnTo>
                    <a:pt x="3513" y="358"/>
                  </a:lnTo>
                  <a:cubicBezTo>
                    <a:pt x="3608" y="358"/>
                    <a:pt x="3691" y="286"/>
                    <a:pt x="3691" y="179"/>
                  </a:cubicBezTo>
                  <a:cubicBezTo>
                    <a:pt x="3691" y="72"/>
                    <a:pt x="3608" y="1"/>
                    <a:pt x="3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3" name="Google Shape;13343;p68"/>
            <p:cNvSpPr/>
            <p:nvPr/>
          </p:nvSpPr>
          <p:spPr>
            <a:xfrm>
              <a:off x="1065810" y="2542112"/>
              <a:ext cx="76583" cy="11395"/>
            </a:xfrm>
            <a:custGeom>
              <a:rect b="b" l="l" r="r" t="t"/>
              <a:pathLst>
                <a:path extrusionOk="0" h="358" w="2406">
                  <a:moveTo>
                    <a:pt x="179" y="0"/>
                  </a:moveTo>
                  <a:cubicBezTo>
                    <a:pt x="96" y="0"/>
                    <a:pt x="0" y="72"/>
                    <a:pt x="0" y="179"/>
                  </a:cubicBezTo>
                  <a:cubicBezTo>
                    <a:pt x="0" y="262"/>
                    <a:pt x="84" y="357"/>
                    <a:pt x="179" y="357"/>
                  </a:cubicBezTo>
                  <a:lnTo>
                    <a:pt x="2227" y="357"/>
                  </a:lnTo>
                  <a:cubicBezTo>
                    <a:pt x="2310" y="357"/>
                    <a:pt x="2405" y="274"/>
                    <a:pt x="2405" y="179"/>
                  </a:cubicBezTo>
                  <a:cubicBezTo>
                    <a:pt x="2405" y="72"/>
                    <a:pt x="2310" y="0"/>
                    <a:pt x="2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4" name="Google Shape;13344;p68"/>
            <p:cNvSpPr/>
            <p:nvPr/>
          </p:nvSpPr>
          <p:spPr>
            <a:xfrm>
              <a:off x="1154489" y="2542112"/>
              <a:ext cx="28838" cy="11395"/>
            </a:xfrm>
            <a:custGeom>
              <a:rect b="b" l="l" r="r" t="t"/>
              <a:pathLst>
                <a:path extrusionOk="0" h="358" w="906">
                  <a:moveTo>
                    <a:pt x="179" y="0"/>
                  </a:moveTo>
                  <a:cubicBezTo>
                    <a:pt x="96" y="0"/>
                    <a:pt x="0" y="72"/>
                    <a:pt x="0" y="179"/>
                  </a:cubicBezTo>
                  <a:cubicBezTo>
                    <a:pt x="0" y="262"/>
                    <a:pt x="72" y="357"/>
                    <a:pt x="179" y="357"/>
                  </a:cubicBezTo>
                  <a:lnTo>
                    <a:pt x="727" y="357"/>
                  </a:lnTo>
                  <a:cubicBezTo>
                    <a:pt x="822" y="357"/>
                    <a:pt x="905" y="274"/>
                    <a:pt x="905" y="179"/>
                  </a:cubicBezTo>
                  <a:cubicBezTo>
                    <a:pt x="905"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5" name="Google Shape;13345;p68"/>
          <p:cNvGrpSpPr/>
          <p:nvPr/>
        </p:nvGrpSpPr>
        <p:grpSpPr>
          <a:xfrm>
            <a:off x="4206763" y="2450951"/>
            <a:ext cx="322151" cy="322374"/>
            <a:chOff x="4206763" y="2450951"/>
            <a:chExt cx="322151" cy="322374"/>
          </a:xfrm>
        </p:grpSpPr>
        <p:sp>
          <p:nvSpPr>
            <p:cNvPr id="13346" name="Google Shape;13346;p68"/>
            <p:cNvSpPr/>
            <p:nvPr/>
          </p:nvSpPr>
          <p:spPr>
            <a:xfrm>
              <a:off x="4206763" y="2571650"/>
              <a:ext cx="322151" cy="201675"/>
            </a:xfrm>
            <a:custGeom>
              <a:rect b="b" l="l" r="r" t="t"/>
              <a:pathLst>
                <a:path extrusionOk="0" h="6336" w="10121">
                  <a:moveTo>
                    <a:pt x="2691" y="2847"/>
                  </a:moveTo>
                  <a:lnTo>
                    <a:pt x="2691" y="6037"/>
                  </a:lnTo>
                  <a:lnTo>
                    <a:pt x="1393" y="6037"/>
                  </a:lnTo>
                  <a:lnTo>
                    <a:pt x="1393" y="2847"/>
                  </a:lnTo>
                  <a:close/>
                  <a:moveTo>
                    <a:pt x="5703" y="2049"/>
                  </a:moveTo>
                  <a:lnTo>
                    <a:pt x="5703" y="6037"/>
                  </a:lnTo>
                  <a:lnTo>
                    <a:pt x="4406" y="6037"/>
                  </a:lnTo>
                  <a:lnTo>
                    <a:pt x="4406" y="2049"/>
                  </a:lnTo>
                  <a:close/>
                  <a:moveTo>
                    <a:pt x="8704" y="299"/>
                  </a:moveTo>
                  <a:lnTo>
                    <a:pt x="8704" y="6037"/>
                  </a:lnTo>
                  <a:lnTo>
                    <a:pt x="7406" y="6037"/>
                  </a:lnTo>
                  <a:lnTo>
                    <a:pt x="7406" y="299"/>
                  </a:lnTo>
                  <a:close/>
                  <a:moveTo>
                    <a:pt x="7275" y="1"/>
                  </a:moveTo>
                  <a:cubicBezTo>
                    <a:pt x="7192" y="1"/>
                    <a:pt x="7132" y="61"/>
                    <a:pt x="7132" y="156"/>
                  </a:cubicBezTo>
                  <a:lnTo>
                    <a:pt x="7132" y="6037"/>
                  </a:lnTo>
                  <a:lnTo>
                    <a:pt x="6001" y="6037"/>
                  </a:lnTo>
                  <a:lnTo>
                    <a:pt x="6001" y="1894"/>
                  </a:lnTo>
                  <a:cubicBezTo>
                    <a:pt x="6001" y="1811"/>
                    <a:pt x="5941" y="1751"/>
                    <a:pt x="5846" y="1751"/>
                  </a:cubicBezTo>
                  <a:lnTo>
                    <a:pt x="4275" y="1751"/>
                  </a:lnTo>
                  <a:cubicBezTo>
                    <a:pt x="4179" y="1751"/>
                    <a:pt x="4120" y="1811"/>
                    <a:pt x="4120" y="1894"/>
                  </a:cubicBezTo>
                  <a:lnTo>
                    <a:pt x="4120" y="6037"/>
                  </a:lnTo>
                  <a:lnTo>
                    <a:pt x="2989" y="6037"/>
                  </a:lnTo>
                  <a:lnTo>
                    <a:pt x="2989" y="2704"/>
                  </a:lnTo>
                  <a:cubicBezTo>
                    <a:pt x="2989" y="2608"/>
                    <a:pt x="2929" y="2549"/>
                    <a:pt x="2846" y="2549"/>
                  </a:cubicBezTo>
                  <a:lnTo>
                    <a:pt x="1262" y="2549"/>
                  </a:lnTo>
                  <a:cubicBezTo>
                    <a:pt x="1167" y="2549"/>
                    <a:pt x="1119" y="2608"/>
                    <a:pt x="1119" y="2704"/>
                  </a:cubicBezTo>
                  <a:lnTo>
                    <a:pt x="1119" y="6037"/>
                  </a:lnTo>
                  <a:lnTo>
                    <a:pt x="143" y="6037"/>
                  </a:lnTo>
                  <a:cubicBezTo>
                    <a:pt x="60" y="6037"/>
                    <a:pt x="0" y="6097"/>
                    <a:pt x="0" y="6180"/>
                  </a:cubicBezTo>
                  <a:cubicBezTo>
                    <a:pt x="0" y="6276"/>
                    <a:pt x="60" y="6335"/>
                    <a:pt x="143" y="6335"/>
                  </a:cubicBezTo>
                  <a:lnTo>
                    <a:pt x="9966" y="6335"/>
                  </a:lnTo>
                  <a:cubicBezTo>
                    <a:pt x="10061" y="6335"/>
                    <a:pt x="10121" y="6276"/>
                    <a:pt x="10121" y="6180"/>
                  </a:cubicBezTo>
                  <a:cubicBezTo>
                    <a:pt x="10121" y="6109"/>
                    <a:pt x="10049" y="6037"/>
                    <a:pt x="9966" y="6037"/>
                  </a:cubicBezTo>
                  <a:lnTo>
                    <a:pt x="9001" y="6037"/>
                  </a:lnTo>
                  <a:lnTo>
                    <a:pt x="9001" y="156"/>
                  </a:lnTo>
                  <a:cubicBezTo>
                    <a:pt x="9001" y="61"/>
                    <a:pt x="8942" y="1"/>
                    <a:pt x="885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47" name="Google Shape;13347;p68"/>
            <p:cNvSpPr/>
            <p:nvPr/>
          </p:nvSpPr>
          <p:spPr>
            <a:xfrm>
              <a:off x="4210933" y="2450951"/>
              <a:ext cx="308878" cy="185537"/>
            </a:xfrm>
            <a:custGeom>
              <a:rect b="b" l="l" r="r" t="t"/>
              <a:pathLst>
                <a:path extrusionOk="0" h="5829" w="9704">
                  <a:moveTo>
                    <a:pt x="9212" y="1"/>
                  </a:moveTo>
                  <a:cubicBezTo>
                    <a:pt x="9189" y="1"/>
                    <a:pt x="9167" y="3"/>
                    <a:pt x="9144" y="7"/>
                  </a:cubicBezTo>
                  <a:lnTo>
                    <a:pt x="7870" y="162"/>
                  </a:lnTo>
                  <a:cubicBezTo>
                    <a:pt x="7620" y="197"/>
                    <a:pt x="7442" y="435"/>
                    <a:pt x="7477" y="685"/>
                  </a:cubicBezTo>
                  <a:cubicBezTo>
                    <a:pt x="7500" y="920"/>
                    <a:pt x="7711" y="1092"/>
                    <a:pt x="7944" y="1092"/>
                  </a:cubicBezTo>
                  <a:cubicBezTo>
                    <a:pt x="7959" y="1092"/>
                    <a:pt x="7974" y="1092"/>
                    <a:pt x="7989" y="1090"/>
                  </a:cubicBezTo>
                  <a:lnTo>
                    <a:pt x="8096" y="1066"/>
                  </a:lnTo>
                  <a:lnTo>
                    <a:pt x="8096" y="1066"/>
                  </a:lnTo>
                  <a:cubicBezTo>
                    <a:pt x="6537" y="2876"/>
                    <a:pt x="4691" y="3805"/>
                    <a:pt x="3382" y="4269"/>
                  </a:cubicBezTo>
                  <a:cubicBezTo>
                    <a:pt x="1739" y="4853"/>
                    <a:pt x="476" y="4912"/>
                    <a:pt x="465" y="4912"/>
                  </a:cubicBezTo>
                  <a:cubicBezTo>
                    <a:pt x="203" y="4924"/>
                    <a:pt x="0" y="5138"/>
                    <a:pt x="12" y="5388"/>
                  </a:cubicBezTo>
                  <a:cubicBezTo>
                    <a:pt x="36" y="5638"/>
                    <a:pt x="226" y="5829"/>
                    <a:pt x="476" y="5829"/>
                  </a:cubicBezTo>
                  <a:lnTo>
                    <a:pt x="488" y="5829"/>
                  </a:lnTo>
                  <a:cubicBezTo>
                    <a:pt x="548" y="5829"/>
                    <a:pt x="1893" y="5793"/>
                    <a:pt x="3667" y="5150"/>
                  </a:cubicBezTo>
                  <a:cubicBezTo>
                    <a:pt x="4656" y="4793"/>
                    <a:pt x="5596" y="4317"/>
                    <a:pt x="6442" y="3745"/>
                  </a:cubicBezTo>
                  <a:cubicBezTo>
                    <a:pt x="6525" y="3710"/>
                    <a:pt x="6537" y="3614"/>
                    <a:pt x="6489" y="3543"/>
                  </a:cubicBezTo>
                  <a:cubicBezTo>
                    <a:pt x="6458" y="3497"/>
                    <a:pt x="6413" y="3471"/>
                    <a:pt x="6365" y="3471"/>
                  </a:cubicBezTo>
                  <a:cubicBezTo>
                    <a:pt x="6339" y="3471"/>
                    <a:pt x="6312" y="3478"/>
                    <a:pt x="6287" y="3495"/>
                  </a:cubicBezTo>
                  <a:cubicBezTo>
                    <a:pt x="5453" y="4067"/>
                    <a:pt x="4537" y="4519"/>
                    <a:pt x="3560" y="4865"/>
                  </a:cubicBezTo>
                  <a:cubicBezTo>
                    <a:pt x="1834" y="5484"/>
                    <a:pt x="536" y="5519"/>
                    <a:pt x="476" y="5531"/>
                  </a:cubicBezTo>
                  <a:cubicBezTo>
                    <a:pt x="393" y="5531"/>
                    <a:pt x="310" y="5460"/>
                    <a:pt x="310" y="5377"/>
                  </a:cubicBezTo>
                  <a:cubicBezTo>
                    <a:pt x="310" y="5281"/>
                    <a:pt x="393" y="5210"/>
                    <a:pt x="476" y="5198"/>
                  </a:cubicBezTo>
                  <a:cubicBezTo>
                    <a:pt x="488" y="5198"/>
                    <a:pt x="1798" y="5150"/>
                    <a:pt x="3489" y="4543"/>
                  </a:cubicBezTo>
                  <a:cubicBezTo>
                    <a:pt x="4894" y="4031"/>
                    <a:pt x="6918" y="3007"/>
                    <a:pt x="8573" y="947"/>
                  </a:cubicBezTo>
                  <a:cubicBezTo>
                    <a:pt x="8664" y="856"/>
                    <a:pt x="8579" y="709"/>
                    <a:pt x="8456" y="709"/>
                  </a:cubicBezTo>
                  <a:cubicBezTo>
                    <a:pt x="8451" y="709"/>
                    <a:pt x="8447" y="709"/>
                    <a:pt x="8442" y="709"/>
                  </a:cubicBezTo>
                  <a:lnTo>
                    <a:pt x="7966" y="769"/>
                  </a:lnTo>
                  <a:cubicBezTo>
                    <a:pt x="7951" y="772"/>
                    <a:pt x="7937" y="774"/>
                    <a:pt x="7924" y="774"/>
                  </a:cubicBezTo>
                  <a:cubicBezTo>
                    <a:pt x="7850" y="774"/>
                    <a:pt x="7797" y="720"/>
                    <a:pt x="7787" y="650"/>
                  </a:cubicBezTo>
                  <a:cubicBezTo>
                    <a:pt x="7751" y="554"/>
                    <a:pt x="7835" y="459"/>
                    <a:pt x="7930" y="447"/>
                  </a:cubicBezTo>
                  <a:lnTo>
                    <a:pt x="9204" y="281"/>
                  </a:lnTo>
                  <a:cubicBezTo>
                    <a:pt x="9210" y="280"/>
                    <a:pt x="9216" y="280"/>
                    <a:pt x="9222" y="280"/>
                  </a:cubicBezTo>
                  <a:cubicBezTo>
                    <a:pt x="9311" y="280"/>
                    <a:pt x="9394" y="358"/>
                    <a:pt x="9394" y="447"/>
                  </a:cubicBezTo>
                  <a:lnTo>
                    <a:pt x="9394" y="1709"/>
                  </a:lnTo>
                  <a:cubicBezTo>
                    <a:pt x="9394" y="1805"/>
                    <a:pt x="9323" y="1876"/>
                    <a:pt x="9228" y="1876"/>
                  </a:cubicBezTo>
                  <a:cubicBezTo>
                    <a:pt x="9132" y="1876"/>
                    <a:pt x="9061" y="1805"/>
                    <a:pt x="9061" y="1709"/>
                  </a:cubicBezTo>
                  <a:lnTo>
                    <a:pt x="9061" y="1328"/>
                  </a:lnTo>
                  <a:cubicBezTo>
                    <a:pt x="9061" y="1269"/>
                    <a:pt x="9025" y="1209"/>
                    <a:pt x="8978" y="1186"/>
                  </a:cubicBezTo>
                  <a:cubicBezTo>
                    <a:pt x="8963" y="1183"/>
                    <a:pt x="8948" y="1181"/>
                    <a:pt x="8932" y="1181"/>
                  </a:cubicBezTo>
                  <a:cubicBezTo>
                    <a:pt x="8882" y="1181"/>
                    <a:pt x="8829" y="1197"/>
                    <a:pt x="8811" y="1233"/>
                  </a:cubicBezTo>
                  <a:cubicBezTo>
                    <a:pt x="8263" y="1924"/>
                    <a:pt x="7620" y="2531"/>
                    <a:pt x="6930" y="3067"/>
                  </a:cubicBezTo>
                  <a:cubicBezTo>
                    <a:pt x="6870" y="3114"/>
                    <a:pt x="6858" y="3210"/>
                    <a:pt x="6906" y="3269"/>
                  </a:cubicBezTo>
                  <a:cubicBezTo>
                    <a:pt x="6936" y="3307"/>
                    <a:pt x="6985" y="3330"/>
                    <a:pt x="7032" y="3330"/>
                  </a:cubicBezTo>
                  <a:cubicBezTo>
                    <a:pt x="7060" y="3330"/>
                    <a:pt x="7086" y="3322"/>
                    <a:pt x="7108" y="3305"/>
                  </a:cubicBezTo>
                  <a:cubicBezTo>
                    <a:pt x="7704" y="2840"/>
                    <a:pt x="8275" y="2305"/>
                    <a:pt x="8775" y="1745"/>
                  </a:cubicBezTo>
                  <a:cubicBezTo>
                    <a:pt x="8799" y="1995"/>
                    <a:pt x="8989" y="2186"/>
                    <a:pt x="9239" y="2186"/>
                  </a:cubicBezTo>
                  <a:cubicBezTo>
                    <a:pt x="9490" y="2186"/>
                    <a:pt x="9704" y="1983"/>
                    <a:pt x="9704" y="1721"/>
                  </a:cubicBezTo>
                  <a:lnTo>
                    <a:pt x="9704" y="459"/>
                  </a:lnTo>
                  <a:cubicBezTo>
                    <a:pt x="9680" y="328"/>
                    <a:pt x="9620" y="209"/>
                    <a:pt x="9513" y="126"/>
                  </a:cubicBezTo>
                  <a:cubicBezTo>
                    <a:pt x="9425" y="47"/>
                    <a:pt x="9319" y="1"/>
                    <a:pt x="921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48" name="Google Shape;13348;p68"/>
          <p:cNvGrpSpPr/>
          <p:nvPr/>
        </p:nvGrpSpPr>
        <p:grpSpPr>
          <a:xfrm>
            <a:off x="7528096" y="2450059"/>
            <a:ext cx="327976" cy="324316"/>
            <a:chOff x="7528096" y="2450059"/>
            <a:chExt cx="327976" cy="324316"/>
          </a:xfrm>
        </p:grpSpPr>
        <p:sp>
          <p:nvSpPr>
            <p:cNvPr id="13349" name="Google Shape;13349;p68"/>
            <p:cNvSpPr/>
            <p:nvPr/>
          </p:nvSpPr>
          <p:spPr>
            <a:xfrm>
              <a:off x="7569411" y="2697187"/>
              <a:ext cx="26928" cy="25623"/>
            </a:xfrm>
            <a:custGeom>
              <a:rect b="b" l="l" r="r" t="t"/>
              <a:pathLst>
                <a:path extrusionOk="0" h="805" w="846">
                  <a:moveTo>
                    <a:pt x="679" y="1"/>
                  </a:moveTo>
                  <a:cubicBezTo>
                    <a:pt x="640" y="1"/>
                    <a:pt x="602" y="16"/>
                    <a:pt x="572" y="46"/>
                  </a:cubicBezTo>
                  <a:lnTo>
                    <a:pt x="60" y="558"/>
                  </a:lnTo>
                  <a:cubicBezTo>
                    <a:pt x="0" y="617"/>
                    <a:pt x="0" y="700"/>
                    <a:pt x="60" y="760"/>
                  </a:cubicBezTo>
                  <a:cubicBezTo>
                    <a:pt x="96" y="790"/>
                    <a:pt x="134" y="805"/>
                    <a:pt x="172" y="805"/>
                  </a:cubicBezTo>
                  <a:cubicBezTo>
                    <a:pt x="209" y="805"/>
                    <a:pt x="244" y="790"/>
                    <a:pt x="274" y="760"/>
                  </a:cubicBezTo>
                  <a:lnTo>
                    <a:pt x="786" y="260"/>
                  </a:lnTo>
                  <a:cubicBezTo>
                    <a:pt x="846" y="200"/>
                    <a:pt x="846" y="105"/>
                    <a:pt x="786" y="46"/>
                  </a:cubicBezTo>
                  <a:cubicBezTo>
                    <a:pt x="756" y="16"/>
                    <a:pt x="718" y="1"/>
                    <a:pt x="6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0" name="Google Shape;13350;p68"/>
            <p:cNvSpPr/>
            <p:nvPr/>
          </p:nvSpPr>
          <p:spPr>
            <a:xfrm>
              <a:off x="7600859" y="2728667"/>
              <a:ext cx="26578" cy="25591"/>
            </a:xfrm>
            <a:custGeom>
              <a:rect b="b" l="l" r="r" t="t"/>
              <a:pathLst>
                <a:path extrusionOk="0" h="804" w="835">
                  <a:moveTo>
                    <a:pt x="673" y="0"/>
                  </a:moveTo>
                  <a:cubicBezTo>
                    <a:pt x="638" y="0"/>
                    <a:pt x="602" y="15"/>
                    <a:pt x="572" y="45"/>
                  </a:cubicBezTo>
                  <a:lnTo>
                    <a:pt x="60" y="545"/>
                  </a:lnTo>
                  <a:cubicBezTo>
                    <a:pt x="1" y="604"/>
                    <a:pt x="1" y="700"/>
                    <a:pt x="60" y="759"/>
                  </a:cubicBezTo>
                  <a:cubicBezTo>
                    <a:pt x="90" y="789"/>
                    <a:pt x="129" y="804"/>
                    <a:pt x="167" y="804"/>
                  </a:cubicBezTo>
                  <a:cubicBezTo>
                    <a:pt x="206" y="804"/>
                    <a:pt x="245" y="789"/>
                    <a:pt x="274" y="759"/>
                  </a:cubicBezTo>
                  <a:lnTo>
                    <a:pt x="775" y="247"/>
                  </a:lnTo>
                  <a:cubicBezTo>
                    <a:pt x="834" y="188"/>
                    <a:pt x="834" y="104"/>
                    <a:pt x="775" y="45"/>
                  </a:cubicBezTo>
                  <a:cubicBezTo>
                    <a:pt x="745" y="15"/>
                    <a:pt x="709" y="0"/>
                    <a:pt x="6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1" name="Google Shape;13351;p68"/>
            <p:cNvSpPr/>
            <p:nvPr/>
          </p:nvSpPr>
          <p:spPr>
            <a:xfrm>
              <a:off x="7585326" y="2713102"/>
              <a:ext cx="26546" cy="25241"/>
            </a:xfrm>
            <a:custGeom>
              <a:rect b="b" l="l" r="r" t="t"/>
              <a:pathLst>
                <a:path extrusionOk="0" h="793" w="834">
                  <a:moveTo>
                    <a:pt x="667" y="1"/>
                  </a:moveTo>
                  <a:cubicBezTo>
                    <a:pt x="629" y="1"/>
                    <a:pt x="590" y="16"/>
                    <a:pt x="560" y="46"/>
                  </a:cubicBezTo>
                  <a:lnTo>
                    <a:pt x="60" y="546"/>
                  </a:lnTo>
                  <a:cubicBezTo>
                    <a:pt x="0" y="605"/>
                    <a:pt x="0" y="700"/>
                    <a:pt x="60" y="748"/>
                  </a:cubicBezTo>
                  <a:cubicBezTo>
                    <a:pt x="90" y="778"/>
                    <a:pt x="125" y="793"/>
                    <a:pt x="161" y="793"/>
                  </a:cubicBezTo>
                  <a:cubicBezTo>
                    <a:pt x="197" y="793"/>
                    <a:pt x="233" y="778"/>
                    <a:pt x="262" y="748"/>
                  </a:cubicBezTo>
                  <a:lnTo>
                    <a:pt x="774" y="248"/>
                  </a:lnTo>
                  <a:cubicBezTo>
                    <a:pt x="834" y="189"/>
                    <a:pt x="834" y="105"/>
                    <a:pt x="774" y="46"/>
                  </a:cubicBezTo>
                  <a:cubicBezTo>
                    <a:pt x="745" y="16"/>
                    <a:pt x="706" y="1"/>
                    <a:pt x="6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2" name="Google Shape;13352;p68"/>
            <p:cNvSpPr/>
            <p:nvPr/>
          </p:nvSpPr>
          <p:spPr>
            <a:xfrm>
              <a:off x="7528096" y="2450059"/>
              <a:ext cx="327976" cy="324316"/>
            </a:xfrm>
            <a:custGeom>
              <a:rect b="b" l="l" r="r" t="t"/>
              <a:pathLst>
                <a:path extrusionOk="0" h="10189" w="10304">
                  <a:moveTo>
                    <a:pt x="9954" y="309"/>
                  </a:moveTo>
                  <a:lnTo>
                    <a:pt x="9538" y="1761"/>
                  </a:lnTo>
                  <a:lnTo>
                    <a:pt x="8514" y="725"/>
                  </a:lnTo>
                  <a:lnTo>
                    <a:pt x="9954" y="309"/>
                  </a:lnTo>
                  <a:close/>
                  <a:moveTo>
                    <a:pt x="4311" y="3369"/>
                  </a:moveTo>
                  <a:lnTo>
                    <a:pt x="2501" y="5178"/>
                  </a:lnTo>
                  <a:lnTo>
                    <a:pt x="429" y="5012"/>
                  </a:lnTo>
                  <a:cubicBezTo>
                    <a:pt x="394" y="5012"/>
                    <a:pt x="382" y="4988"/>
                    <a:pt x="417" y="4952"/>
                  </a:cubicBezTo>
                  <a:cubicBezTo>
                    <a:pt x="1310" y="4059"/>
                    <a:pt x="2477" y="3523"/>
                    <a:pt x="3727" y="3404"/>
                  </a:cubicBezTo>
                  <a:lnTo>
                    <a:pt x="4311" y="3369"/>
                  </a:lnTo>
                  <a:close/>
                  <a:moveTo>
                    <a:pt x="2537" y="5571"/>
                  </a:moveTo>
                  <a:lnTo>
                    <a:pt x="3358" y="6381"/>
                  </a:lnTo>
                  <a:lnTo>
                    <a:pt x="3049" y="6702"/>
                  </a:lnTo>
                  <a:cubicBezTo>
                    <a:pt x="2715" y="6369"/>
                    <a:pt x="2299" y="5952"/>
                    <a:pt x="2227" y="5893"/>
                  </a:cubicBezTo>
                  <a:lnTo>
                    <a:pt x="2537" y="5571"/>
                  </a:lnTo>
                  <a:close/>
                  <a:moveTo>
                    <a:pt x="2418" y="6464"/>
                  </a:moveTo>
                  <a:lnTo>
                    <a:pt x="2834" y="6881"/>
                  </a:lnTo>
                  <a:lnTo>
                    <a:pt x="2465" y="7250"/>
                  </a:lnTo>
                  <a:cubicBezTo>
                    <a:pt x="2453" y="7262"/>
                    <a:pt x="2441" y="7298"/>
                    <a:pt x="2418" y="7310"/>
                  </a:cubicBezTo>
                  <a:lnTo>
                    <a:pt x="2049" y="6940"/>
                  </a:lnTo>
                  <a:cubicBezTo>
                    <a:pt x="2025" y="6905"/>
                    <a:pt x="2025" y="6857"/>
                    <a:pt x="2049" y="6833"/>
                  </a:cubicBezTo>
                  <a:lnTo>
                    <a:pt x="2418" y="6464"/>
                  </a:lnTo>
                  <a:close/>
                  <a:moveTo>
                    <a:pt x="8168" y="821"/>
                  </a:moveTo>
                  <a:lnTo>
                    <a:pt x="9418" y="2071"/>
                  </a:lnTo>
                  <a:lnTo>
                    <a:pt x="9061" y="3380"/>
                  </a:lnTo>
                  <a:lnTo>
                    <a:pt x="4906" y="7536"/>
                  </a:lnTo>
                  <a:lnTo>
                    <a:pt x="4084" y="6714"/>
                  </a:lnTo>
                  <a:lnTo>
                    <a:pt x="5978" y="4821"/>
                  </a:lnTo>
                  <a:cubicBezTo>
                    <a:pt x="6109" y="4690"/>
                    <a:pt x="6144" y="4452"/>
                    <a:pt x="5966" y="4273"/>
                  </a:cubicBezTo>
                  <a:cubicBezTo>
                    <a:pt x="5888" y="4196"/>
                    <a:pt x="5790" y="4157"/>
                    <a:pt x="5693" y="4157"/>
                  </a:cubicBezTo>
                  <a:cubicBezTo>
                    <a:pt x="5597" y="4157"/>
                    <a:pt x="5501" y="4196"/>
                    <a:pt x="5430" y="4273"/>
                  </a:cubicBezTo>
                  <a:lnTo>
                    <a:pt x="3537" y="6167"/>
                  </a:lnTo>
                  <a:lnTo>
                    <a:pt x="2715" y="5345"/>
                  </a:lnTo>
                  <a:lnTo>
                    <a:pt x="6871" y="1190"/>
                  </a:lnTo>
                  <a:lnTo>
                    <a:pt x="8168" y="821"/>
                  </a:lnTo>
                  <a:close/>
                  <a:moveTo>
                    <a:pt x="5711" y="4485"/>
                  </a:moveTo>
                  <a:cubicBezTo>
                    <a:pt x="5733" y="4485"/>
                    <a:pt x="5757" y="4494"/>
                    <a:pt x="5775" y="4512"/>
                  </a:cubicBezTo>
                  <a:cubicBezTo>
                    <a:pt x="5799" y="4535"/>
                    <a:pt x="5799" y="4595"/>
                    <a:pt x="5775" y="4631"/>
                  </a:cubicBezTo>
                  <a:lnTo>
                    <a:pt x="3775" y="6619"/>
                  </a:lnTo>
                  <a:cubicBezTo>
                    <a:pt x="3692" y="6714"/>
                    <a:pt x="2894" y="7488"/>
                    <a:pt x="2811" y="7595"/>
                  </a:cubicBezTo>
                  <a:cubicBezTo>
                    <a:pt x="2793" y="7607"/>
                    <a:pt x="2769" y="7613"/>
                    <a:pt x="2747" y="7613"/>
                  </a:cubicBezTo>
                  <a:cubicBezTo>
                    <a:pt x="2724" y="7613"/>
                    <a:pt x="2703" y="7607"/>
                    <a:pt x="2691" y="7595"/>
                  </a:cubicBezTo>
                  <a:cubicBezTo>
                    <a:pt x="2656" y="7560"/>
                    <a:pt x="2656" y="7500"/>
                    <a:pt x="2691" y="7476"/>
                  </a:cubicBezTo>
                  <a:lnTo>
                    <a:pt x="5656" y="4512"/>
                  </a:lnTo>
                  <a:cubicBezTo>
                    <a:pt x="5668" y="4494"/>
                    <a:pt x="5689" y="4485"/>
                    <a:pt x="5711" y="4485"/>
                  </a:cubicBezTo>
                  <a:close/>
                  <a:moveTo>
                    <a:pt x="3894" y="6917"/>
                  </a:moveTo>
                  <a:lnTo>
                    <a:pt x="4716" y="7738"/>
                  </a:lnTo>
                  <a:lnTo>
                    <a:pt x="4406" y="8036"/>
                  </a:lnTo>
                  <a:lnTo>
                    <a:pt x="4382" y="8036"/>
                  </a:lnTo>
                  <a:lnTo>
                    <a:pt x="3584" y="7238"/>
                  </a:lnTo>
                  <a:lnTo>
                    <a:pt x="3894" y="6917"/>
                  </a:lnTo>
                  <a:close/>
                  <a:moveTo>
                    <a:pt x="3394" y="7452"/>
                  </a:moveTo>
                  <a:lnTo>
                    <a:pt x="3811" y="7869"/>
                  </a:lnTo>
                  <a:lnTo>
                    <a:pt x="3430" y="8226"/>
                  </a:lnTo>
                  <a:cubicBezTo>
                    <a:pt x="3418" y="8250"/>
                    <a:pt x="3394" y="8250"/>
                    <a:pt x="3394" y="8250"/>
                  </a:cubicBezTo>
                  <a:cubicBezTo>
                    <a:pt x="3370" y="8250"/>
                    <a:pt x="3358" y="8250"/>
                    <a:pt x="3346" y="8226"/>
                  </a:cubicBezTo>
                  <a:lnTo>
                    <a:pt x="2977" y="7857"/>
                  </a:lnTo>
                  <a:cubicBezTo>
                    <a:pt x="2989" y="7845"/>
                    <a:pt x="3013" y="7833"/>
                    <a:pt x="3037" y="7810"/>
                  </a:cubicBezTo>
                  <a:lnTo>
                    <a:pt x="3394" y="7452"/>
                  </a:lnTo>
                  <a:close/>
                  <a:moveTo>
                    <a:pt x="9971" y="1"/>
                  </a:moveTo>
                  <a:cubicBezTo>
                    <a:pt x="9946" y="1"/>
                    <a:pt x="9921" y="4"/>
                    <a:pt x="9895" y="11"/>
                  </a:cubicBezTo>
                  <a:cubicBezTo>
                    <a:pt x="9252" y="213"/>
                    <a:pt x="7394" y="749"/>
                    <a:pt x="6787" y="928"/>
                  </a:cubicBezTo>
                  <a:cubicBezTo>
                    <a:pt x="6751" y="928"/>
                    <a:pt x="6740" y="940"/>
                    <a:pt x="6716" y="963"/>
                  </a:cubicBezTo>
                  <a:lnTo>
                    <a:pt x="4632" y="3047"/>
                  </a:lnTo>
                  <a:lnTo>
                    <a:pt x="3703" y="3130"/>
                  </a:lnTo>
                  <a:cubicBezTo>
                    <a:pt x="2370" y="3226"/>
                    <a:pt x="1144" y="3809"/>
                    <a:pt x="191" y="4750"/>
                  </a:cubicBezTo>
                  <a:cubicBezTo>
                    <a:pt x="1" y="4940"/>
                    <a:pt x="120" y="5285"/>
                    <a:pt x="394" y="5309"/>
                  </a:cubicBezTo>
                  <a:lnTo>
                    <a:pt x="2215" y="5476"/>
                  </a:lnTo>
                  <a:lnTo>
                    <a:pt x="2025" y="5666"/>
                  </a:lnTo>
                  <a:cubicBezTo>
                    <a:pt x="1906" y="5786"/>
                    <a:pt x="1906" y="5964"/>
                    <a:pt x="2025" y="6083"/>
                  </a:cubicBezTo>
                  <a:lnTo>
                    <a:pt x="2203" y="6262"/>
                  </a:lnTo>
                  <a:lnTo>
                    <a:pt x="1822" y="6643"/>
                  </a:lnTo>
                  <a:cubicBezTo>
                    <a:pt x="1679" y="6786"/>
                    <a:pt x="1679" y="7012"/>
                    <a:pt x="1822" y="7155"/>
                  </a:cubicBezTo>
                  <a:lnTo>
                    <a:pt x="3108" y="8441"/>
                  </a:lnTo>
                  <a:cubicBezTo>
                    <a:pt x="3180" y="8512"/>
                    <a:pt x="3272" y="8548"/>
                    <a:pt x="3366" y="8548"/>
                  </a:cubicBezTo>
                  <a:cubicBezTo>
                    <a:pt x="3459" y="8548"/>
                    <a:pt x="3555" y="8512"/>
                    <a:pt x="3632" y="8441"/>
                  </a:cubicBezTo>
                  <a:lnTo>
                    <a:pt x="4001" y="8072"/>
                  </a:lnTo>
                  <a:lnTo>
                    <a:pt x="4180" y="8250"/>
                  </a:lnTo>
                  <a:cubicBezTo>
                    <a:pt x="4239" y="8310"/>
                    <a:pt x="4317" y="8339"/>
                    <a:pt x="4396" y="8339"/>
                  </a:cubicBezTo>
                  <a:cubicBezTo>
                    <a:pt x="4474" y="8339"/>
                    <a:pt x="4555" y="8310"/>
                    <a:pt x="4620" y="8250"/>
                  </a:cubicBezTo>
                  <a:lnTo>
                    <a:pt x="4799" y="8072"/>
                  </a:lnTo>
                  <a:lnTo>
                    <a:pt x="4966" y="9881"/>
                  </a:lnTo>
                  <a:cubicBezTo>
                    <a:pt x="4977" y="10012"/>
                    <a:pt x="5061" y="10119"/>
                    <a:pt x="5180" y="10167"/>
                  </a:cubicBezTo>
                  <a:cubicBezTo>
                    <a:pt x="5216" y="10182"/>
                    <a:pt x="5254" y="10188"/>
                    <a:pt x="5291" y="10188"/>
                  </a:cubicBezTo>
                  <a:cubicBezTo>
                    <a:pt x="5375" y="10188"/>
                    <a:pt x="5455" y="10153"/>
                    <a:pt x="5513" y="10096"/>
                  </a:cubicBezTo>
                  <a:cubicBezTo>
                    <a:pt x="6097" y="9512"/>
                    <a:pt x="6525" y="8822"/>
                    <a:pt x="6811" y="8072"/>
                  </a:cubicBezTo>
                  <a:cubicBezTo>
                    <a:pt x="6847" y="7988"/>
                    <a:pt x="6799" y="7905"/>
                    <a:pt x="6728" y="7869"/>
                  </a:cubicBezTo>
                  <a:cubicBezTo>
                    <a:pt x="6713" y="7865"/>
                    <a:pt x="6698" y="7863"/>
                    <a:pt x="6684" y="7863"/>
                  </a:cubicBezTo>
                  <a:cubicBezTo>
                    <a:pt x="6616" y="7863"/>
                    <a:pt x="6555" y="7906"/>
                    <a:pt x="6525" y="7964"/>
                  </a:cubicBezTo>
                  <a:cubicBezTo>
                    <a:pt x="6263" y="8691"/>
                    <a:pt x="5847" y="9334"/>
                    <a:pt x="5299" y="9881"/>
                  </a:cubicBezTo>
                  <a:cubicBezTo>
                    <a:pt x="5292" y="9885"/>
                    <a:pt x="5285" y="9886"/>
                    <a:pt x="5278" y="9886"/>
                  </a:cubicBezTo>
                  <a:cubicBezTo>
                    <a:pt x="5262" y="9886"/>
                    <a:pt x="5248" y="9878"/>
                    <a:pt x="5239" y="9869"/>
                  </a:cubicBezTo>
                  <a:lnTo>
                    <a:pt x="5061" y="7810"/>
                  </a:lnTo>
                  <a:lnTo>
                    <a:pt x="6871" y="6000"/>
                  </a:lnTo>
                  <a:lnTo>
                    <a:pt x="6871" y="6000"/>
                  </a:lnTo>
                  <a:cubicBezTo>
                    <a:pt x="6811" y="6738"/>
                    <a:pt x="6799" y="6940"/>
                    <a:pt x="6704" y="7310"/>
                  </a:cubicBezTo>
                  <a:cubicBezTo>
                    <a:pt x="6692" y="7381"/>
                    <a:pt x="6740" y="7476"/>
                    <a:pt x="6823" y="7488"/>
                  </a:cubicBezTo>
                  <a:cubicBezTo>
                    <a:pt x="6831" y="7489"/>
                    <a:pt x="6840" y="7490"/>
                    <a:pt x="6848" y="7490"/>
                  </a:cubicBezTo>
                  <a:cubicBezTo>
                    <a:pt x="6923" y="7490"/>
                    <a:pt x="6991" y="7444"/>
                    <a:pt x="7002" y="7369"/>
                  </a:cubicBezTo>
                  <a:cubicBezTo>
                    <a:pt x="7109" y="6905"/>
                    <a:pt x="7109" y="6702"/>
                    <a:pt x="7204" y="5666"/>
                  </a:cubicBezTo>
                  <a:lnTo>
                    <a:pt x="9288" y="3583"/>
                  </a:lnTo>
                  <a:cubicBezTo>
                    <a:pt x="9299" y="3571"/>
                    <a:pt x="9311" y="3547"/>
                    <a:pt x="9323" y="3523"/>
                  </a:cubicBezTo>
                  <a:lnTo>
                    <a:pt x="9740" y="2118"/>
                  </a:lnTo>
                  <a:lnTo>
                    <a:pt x="10240" y="416"/>
                  </a:lnTo>
                  <a:cubicBezTo>
                    <a:pt x="10303" y="194"/>
                    <a:pt x="10161" y="1"/>
                    <a:pt x="997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3" name="Google Shape;13353;p68"/>
            <p:cNvSpPr/>
            <p:nvPr/>
          </p:nvSpPr>
          <p:spPr>
            <a:xfrm>
              <a:off x="7712296" y="2525528"/>
              <a:ext cx="79989" cy="60954"/>
            </a:xfrm>
            <a:custGeom>
              <a:rect b="b" l="l" r="r" t="t"/>
              <a:pathLst>
                <a:path extrusionOk="0" h="1915" w="2513">
                  <a:moveTo>
                    <a:pt x="842" y="0"/>
                  </a:moveTo>
                  <a:cubicBezTo>
                    <a:pt x="823" y="0"/>
                    <a:pt x="804" y="3"/>
                    <a:pt x="786" y="9"/>
                  </a:cubicBezTo>
                  <a:cubicBezTo>
                    <a:pt x="167" y="295"/>
                    <a:pt x="0" y="1129"/>
                    <a:pt x="488" y="1617"/>
                  </a:cubicBezTo>
                  <a:cubicBezTo>
                    <a:pt x="679" y="1807"/>
                    <a:pt x="941" y="1914"/>
                    <a:pt x="1191" y="1914"/>
                  </a:cubicBezTo>
                  <a:cubicBezTo>
                    <a:pt x="2072" y="1914"/>
                    <a:pt x="2512" y="843"/>
                    <a:pt x="1893" y="224"/>
                  </a:cubicBezTo>
                  <a:cubicBezTo>
                    <a:pt x="1798" y="128"/>
                    <a:pt x="1715" y="69"/>
                    <a:pt x="1596" y="9"/>
                  </a:cubicBezTo>
                  <a:cubicBezTo>
                    <a:pt x="1575" y="3"/>
                    <a:pt x="1554" y="0"/>
                    <a:pt x="1534" y="0"/>
                  </a:cubicBezTo>
                  <a:cubicBezTo>
                    <a:pt x="1473" y="0"/>
                    <a:pt x="1420" y="27"/>
                    <a:pt x="1393" y="81"/>
                  </a:cubicBezTo>
                  <a:cubicBezTo>
                    <a:pt x="1369" y="164"/>
                    <a:pt x="1393" y="247"/>
                    <a:pt x="1476" y="283"/>
                  </a:cubicBezTo>
                  <a:cubicBezTo>
                    <a:pt x="1917" y="474"/>
                    <a:pt x="2024" y="1069"/>
                    <a:pt x="1679" y="1414"/>
                  </a:cubicBezTo>
                  <a:cubicBezTo>
                    <a:pt x="1548" y="1545"/>
                    <a:pt x="1369" y="1611"/>
                    <a:pt x="1191" y="1611"/>
                  </a:cubicBezTo>
                  <a:cubicBezTo>
                    <a:pt x="1012" y="1611"/>
                    <a:pt x="834" y="1545"/>
                    <a:pt x="703" y="1414"/>
                  </a:cubicBezTo>
                  <a:cubicBezTo>
                    <a:pt x="357" y="1069"/>
                    <a:pt x="464" y="486"/>
                    <a:pt x="905" y="283"/>
                  </a:cubicBezTo>
                  <a:cubicBezTo>
                    <a:pt x="976" y="247"/>
                    <a:pt x="1012" y="164"/>
                    <a:pt x="976" y="81"/>
                  </a:cubicBezTo>
                  <a:cubicBezTo>
                    <a:pt x="959" y="27"/>
                    <a:pt x="900" y="0"/>
                    <a:pt x="8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54" name="Google Shape;13354;p68"/>
          <p:cNvGrpSpPr/>
          <p:nvPr/>
        </p:nvGrpSpPr>
        <p:grpSpPr>
          <a:xfrm>
            <a:off x="7077129" y="2512542"/>
            <a:ext cx="282364" cy="198619"/>
            <a:chOff x="7077129" y="2512542"/>
            <a:chExt cx="282364" cy="198619"/>
          </a:xfrm>
        </p:grpSpPr>
        <p:sp>
          <p:nvSpPr>
            <p:cNvPr id="13355" name="Google Shape;13355;p68"/>
            <p:cNvSpPr/>
            <p:nvPr/>
          </p:nvSpPr>
          <p:spPr>
            <a:xfrm>
              <a:off x="7304872" y="2551533"/>
              <a:ext cx="25050" cy="19416"/>
            </a:xfrm>
            <a:custGeom>
              <a:rect b="b" l="l" r="r" t="t"/>
              <a:pathLst>
                <a:path extrusionOk="0" h="610" w="787">
                  <a:moveTo>
                    <a:pt x="166" y="1"/>
                  </a:moveTo>
                  <a:cubicBezTo>
                    <a:pt x="119" y="1"/>
                    <a:pt x="72" y="27"/>
                    <a:pt x="48" y="73"/>
                  </a:cubicBezTo>
                  <a:cubicBezTo>
                    <a:pt x="1" y="133"/>
                    <a:pt x="13" y="216"/>
                    <a:pt x="84" y="264"/>
                  </a:cubicBezTo>
                  <a:cubicBezTo>
                    <a:pt x="239" y="371"/>
                    <a:pt x="382" y="478"/>
                    <a:pt x="549" y="573"/>
                  </a:cubicBezTo>
                  <a:cubicBezTo>
                    <a:pt x="584" y="597"/>
                    <a:pt x="608" y="609"/>
                    <a:pt x="620" y="609"/>
                  </a:cubicBezTo>
                  <a:cubicBezTo>
                    <a:pt x="668" y="609"/>
                    <a:pt x="715" y="597"/>
                    <a:pt x="739" y="550"/>
                  </a:cubicBezTo>
                  <a:cubicBezTo>
                    <a:pt x="787" y="490"/>
                    <a:pt x="775" y="395"/>
                    <a:pt x="703" y="359"/>
                  </a:cubicBezTo>
                  <a:cubicBezTo>
                    <a:pt x="537" y="240"/>
                    <a:pt x="382" y="133"/>
                    <a:pt x="239" y="26"/>
                  </a:cubicBezTo>
                  <a:cubicBezTo>
                    <a:pt x="218" y="9"/>
                    <a:pt x="192" y="1"/>
                    <a:pt x="16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6" name="Google Shape;13356;p68"/>
            <p:cNvSpPr/>
            <p:nvPr/>
          </p:nvSpPr>
          <p:spPr>
            <a:xfrm>
              <a:off x="7129043" y="2512542"/>
              <a:ext cx="164879" cy="42875"/>
            </a:xfrm>
            <a:custGeom>
              <a:rect b="b" l="l" r="r" t="t"/>
              <a:pathLst>
                <a:path extrusionOk="0" h="1347" w="5180">
                  <a:moveTo>
                    <a:pt x="2798" y="1"/>
                  </a:moveTo>
                  <a:cubicBezTo>
                    <a:pt x="2120" y="1"/>
                    <a:pt x="1227" y="358"/>
                    <a:pt x="96" y="1084"/>
                  </a:cubicBezTo>
                  <a:cubicBezTo>
                    <a:pt x="36" y="1132"/>
                    <a:pt x="0" y="1215"/>
                    <a:pt x="48" y="1286"/>
                  </a:cubicBezTo>
                  <a:cubicBezTo>
                    <a:pt x="72" y="1322"/>
                    <a:pt x="119" y="1346"/>
                    <a:pt x="167" y="1346"/>
                  </a:cubicBezTo>
                  <a:cubicBezTo>
                    <a:pt x="191" y="1346"/>
                    <a:pt x="215" y="1346"/>
                    <a:pt x="238" y="1322"/>
                  </a:cubicBezTo>
                  <a:cubicBezTo>
                    <a:pt x="1322" y="620"/>
                    <a:pt x="2179" y="286"/>
                    <a:pt x="2798" y="286"/>
                  </a:cubicBezTo>
                  <a:cubicBezTo>
                    <a:pt x="3346" y="286"/>
                    <a:pt x="4060" y="536"/>
                    <a:pt x="4953" y="1072"/>
                  </a:cubicBezTo>
                  <a:cubicBezTo>
                    <a:pt x="4973" y="1088"/>
                    <a:pt x="4996" y="1094"/>
                    <a:pt x="5019" y="1094"/>
                  </a:cubicBezTo>
                  <a:cubicBezTo>
                    <a:pt x="5069" y="1094"/>
                    <a:pt x="5124" y="1065"/>
                    <a:pt x="5156" y="1025"/>
                  </a:cubicBezTo>
                  <a:cubicBezTo>
                    <a:pt x="5180" y="965"/>
                    <a:pt x="5168" y="882"/>
                    <a:pt x="5108" y="834"/>
                  </a:cubicBezTo>
                  <a:cubicBezTo>
                    <a:pt x="4156" y="274"/>
                    <a:pt x="3406" y="1"/>
                    <a:pt x="2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7" name="Google Shape;13357;p68"/>
            <p:cNvSpPr/>
            <p:nvPr/>
          </p:nvSpPr>
          <p:spPr>
            <a:xfrm>
              <a:off x="7077129" y="2536796"/>
              <a:ext cx="282364" cy="174365"/>
            </a:xfrm>
            <a:custGeom>
              <a:rect b="b" l="l" r="r" t="t"/>
              <a:pathLst>
                <a:path extrusionOk="0" h="5478" w="8871">
                  <a:moveTo>
                    <a:pt x="4429" y="263"/>
                  </a:moveTo>
                  <a:cubicBezTo>
                    <a:pt x="5572" y="263"/>
                    <a:pt x="7858" y="2048"/>
                    <a:pt x="8525" y="2608"/>
                  </a:cubicBezTo>
                  <a:cubicBezTo>
                    <a:pt x="8573" y="2632"/>
                    <a:pt x="8585" y="2680"/>
                    <a:pt x="8585" y="2739"/>
                  </a:cubicBezTo>
                  <a:cubicBezTo>
                    <a:pt x="8585" y="2799"/>
                    <a:pt x="8549" y="2846"/>
                    <a:pt x="8525" y="2870"/>
                  </a:cubicBezTo>
                  <a:cubicBezTo>
                    <a:pt x="7858" y="3418"/>
                    <a:pt x="5572" y="5204"/>
                    <a:pt x="4429" y="5204"/>
                  </a:cubicBezTo>
                  <a:cubicBezTo>
                    <a:pt x="3286" y="5204"/>
                    <a:pt x="1012" y="3418"/>
                    <a:pt x="334" y="2870"/>
                  </a:cubicBezTo>
                  <a:cubicBezTo>
                    <a:pt x="298" y="2846"/>
                    <a:pt x="274" y="2799"/>
                    <a:pt x="274" y="2739"/>
                  </a:cubicBezTo>
                  <a:cubicBezTo>
                    <a:pt x="274" y="2691"/>
                    <a:pt x="310" y="2632"/>
                    <a:pt x="334" y="2608"/>
                  </a:cubicBezTo>
                  <a:cubicBezTo>
                    <a:pt x="1012" y="2048"/>
                    <a:pt x="3286" y="263"/>
                    <a:pt x="4429" y="263"/>
                  </a:cubicBezTo>
                  <a:close/>
                  <a:moveTo>
                    <a:pt x="4429" y="1"/>
                  </a:moveTo>
                  <a:cubicBezTo>
                    <a:pt x="3227" y="1"/>
                    <a:pt x="1036" y="1679"/>
                    <a:pt x="155" y="2394"/>
                  </a:cubicBezTo>
                  <a:cubicBezTo>
                    <a:pt x="48" y="2489"/>
                    <a:pt x="0" y="2608"/>
                    <a:pt x="0" y="2739"/>
                  </a:cubicBezTo>
                  <a:cubicBezTo>
                    <a:pt x="0" y="2870"/>
                    <a:pt x="60" y="3001"/>
                    <a:pt x="155" y="3084"/>
                  </a:cubicBezTo>
                  <a:cubicBezTo>
                    <a:pt x="1036" y="3811"/>
                    <a:pt x="3227" y="5477"/>
                    <a:pt x="4429" y="5477"/>
                  </a:cubicBezTo>
                  <a:cubicBezTo>
                    <a:pt x="5632" y="5477"/>
                    <a:pt x="7823" y="3799"/>
                    <a:pt x="8704" y="3084"/>
                  </a:cubicBezTo>
                  <a:cubicBezTo>
                    <a:pt x="8811" y="2989"/>
                    <a:pt x="8858" y="2870"/>
                    <a:pt x="8858" y="2739"/>
                  </a:cubicBezTo>
                  <a:cubicBezTo>
                    <a:pt x="8870" y="2608"/>
                    <a:pt x="8811" y="2489"/>
                    <a:pt x="8704" y="2394"/>
                  </a:cubicBezTo>
                  <a:cubicBezTo>
                    <a:pt x="7823" y="1667"/>
                    <a:pt x="5632" y="1"/>
                    <a:pt x="4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8" name="Google Shape;13358;p68"/>
            <p:cNvSpPr/>
            <p:nvPr/>
          </p:nvSpPr>
          <p:spPr>
            <a:xfrm>
              <a:off x="7153680" y="2560255"/>
              <a:ext cx="129230" cy="127129"/>
            </a:xfrm>
            <a:custGeom>
              <a:rect b="b" l="l" r="r" t="t"/>
              <a:pathLst>
                <a:path extrusionOk="0" h="3994" w="4060">
                  <a:moveTo>
                    <a:pt x="2016" y="1"/>
                  </a:moveTo>
                  <a:cubicBezTo>
                    <a:pt x="1995" y="1"/>
                    <a:pt x="1974" y="1"/>
                    <a:pt x="1953" y="2"/>
                  </a:cubicBezTo>
                  <a:cubicBezTo>
                    <a:pt x="905" y="38"/>
                    <a:pt x="48" y="883"/>
                    <a:pt x="12" y="1943"/>
                  </a:cubicBezTo>
                  <a:cubicBezTo>
                    <a:pt x="0" y="2466"/>
                    <a:pt x="179" y="2955"/>
                    <a:pt x="488" y="3312"/>
                  </a:cubicBezTo>
                  <a:cubicBezTo>
                    <a:pt x="518" y="3341"/>
                    <a:pt x="557" y="3356"/>
                    <a:pt x="596" y="3356"/>
                  </a:cubicBezTo>
                  <a:cubicBezTo>
                    <a:pt x="634" y="3356"/>
                    <a:pt x="673" y="3341"/>
                    <a:pt x="703" y="3312"/>
                  </a:cubicBezTo>
                  <a:cubicBezTo>
                    <a:pt x="750" y="3264"/>
                    <a:pt x="762" y="3181"/>
                    <a:pt x="703" y="3121"/>
                  </a:cubicBezTo>
                  <a:cubicBezTo>
                    <a:pt x="429" y="2788"/>
                    <a:pt x="274" y="2371"/>
                    <a:pt x="286" y="1907"/>
                  </a:cubicBezTo>
                  <a:cubicBezTo>
                    <a:pt x="334" y="1038"/>
                    <a:pt x="1048" y="311"/>
                    <a:pt x="1917" y="276"/>
                  </a:cubicBezTo>
                  <a:cubicBezTo>
                    <a:pt x="1945" y="274"/>
                    <a:pt x="1973" y="274"/>
                    <a:pt x="2001" y="274"/>
                  </a:cubicBezTo>
                  <a:cubicBezTo>
                    <a:pt x="2963" y="274"/>
                    <a:pt x="3750" y="1065"/>
                    <a:pt x="3727" y="2026"/>
                  </a:cubicBezTo>
                  <a:cubicBezTo>
                    <a:pt x="3703" y="2943"/>
                    <a:pt x="2965" y="3681"/>
                    <a:pt x="2060" y="3717"/>
                  </a:cubicBezTo>
                  <a:cubicBezTo>
                    <a:pt x="2037" y="3717"/>
                    <a:pt x="2014" y="3718"/>
                    <a:pt x="1991" y="3718"/>
                  </a:cubicBezTo>
                  <a:cubicBezTo>
                    <a:pt x="1695" y="3718"/>
                    <a:pt x="1411" y="3646"/>
                    <a:pt x="1179" y="3502"/>
                  </a:cubicBezTo>
                  <a:cubicBezTo>
                    <a:pt x="1159" y="3494"/>
                    <a:pt x="1139" y="3490"/>
                    <a:pt x="1120" y="3490"/>
                  </a:cubicBezTo>
                  <a:cubicBezTo>
                    <a:pt x="1081" y="3490"/>
                    <a:pt x="1044" y="3506"/>
                    <a:pt x="1012" y="3538"/>
                  </a:cubicBezTo>
                  <a:cubicBezTo>
                    <a:pt x="953" y="3586"/>
                    <a:pt x="965" y="3717"/>
                    <a:pt x="1048" y="3752"/>
                  </a:cubicBezTo>
                  <a:cubicBezTo>
                    <a:pt x="1315" y="3902"/>
                    <a:pt x="1611" y="3994"/>
                    <a:pt x="1928" y="3994"/>
                  </a:cubicBezTo>
                  <a:cubicBezTo>
                    <a:pt x="1964" y="3994"/>
                    <a:pt x="2000" y="3993"/>
                    <a:pt x="2036" y="3990"/>
                  </a:cubicBezTo>
                  <a:cubicBezTo>
                    <a:pt x="3096" y="3967"/>
                    <a:pt x="3965" y="3121"/>
                    <a:pt x="4001" y="2062"/>
                  </a:cubicBezTo>
                  <a:cubicBezTo>
                    <a:pt x="4059" y="939"/>
                    <a:pt x="3142" y="1"/>
                    <a:pt x="20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59" name="Google Shape;13359;p68"/>
            <p:cNvSpPr/>
            <p:nvPr/>
          </p:nvSpPr>
          <p:spPr>
            <a:xfrm>
              <a:off x="7183982" y="2590239"/>
              <a:ext cx="68244" cy="68244"/>
            </a:xfrm>
            <a:custGeom>
              <a:rect b="b" l="l" r="r" t="t"/>
              <a:pathLst>
                <a:path extrusionOk="0" h="2144" w="2144">
                  <a:moveTo>
                    <a:pt x="1072" y="0"/>
                  </a:moveTo>
                  <a:cubicBezTo>
                    <a:pt x="477" y="0"/>
                    <a:pt x="1" y="477"/>
                    <a:pt x="1" y="1072"/>
                  </a:cubicBezTo>
                  <a:cubicBezTo>
                    <a:pt x="1" y="1667"/>
                    <a:pt x="477" y="2144"/>
                    <a:pt x="1072" y="2144"/>
                  </a:cubicBezTo>
                  <a:cubicBezTo>
                    <a:pt x="1668" y="2144"/>
                    <a:pt x="2144" y="1667"/>
                    <a:pt x="2144" y="1072"/>
                  </a:cubicBezTo>
                  <a:cubicBezTo>
                    <a:pt x="2132" y="989"/>
                    <a:pt x="2072" y="929"/>
                    <a:pt x="2001" y="929"/>
                  </a:cubicBezTo>
                  <a:cubicBezTo>
                    <a:pt x="1918" y="929"/>
                    <a:pt x="1858" y="989"/>
                    <a:pt x="1858" y="1060"/>
                  </a:cubicBezTo>
                  <a:cubicBezTo>
                    <a:pt x="1858" y="1489"/>
                    <a:pt x="1501" y="1846"/>
                    <a:pt x="1072" y="1846"/>
                  </a:cubicBezTo>
                  <a:cubicBezTo>
                    <a:pt x="644" y="1846"/>
                    <a:pt x="287" y="1489"/>
                    <a:pt x="287" y="1060"/>
                  </a:cubicBezTo>
                  <a:cubicBezTo>
                    <a:pt x="287" y="620"/>
                    <a:pt x="644" y="262"/>
                    <a:pt x="1072" y="262"/>
                  </a:cubicBezTo>
                  <a:cubicBezTo>
                    <a:pt x="1144" y="262"/>
                    <a:pt x="1203" y="215"/>
                    <a:pt x="1203" y="131"/>
                  </a:cubicBezTo>
                  <a:cubicBezTo>
                    <a:pt x="1203" y="60"/>
                    <a:pt x="1144" y="0"/>
                    <a:pt x="1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0" name="Google Shape;13360;p68"/>
            <p:cNvSpPr/>
            <p:nvPr/>
          </p:nvSpPr>
          <p:spPr>
            <a:xfrm>
              <a:off x="7225297" y="2595904"/>
              <a:ext cx="20880" cy="20880"/>
            </a:xfrm>
            <a:custGeom>
              <a:rect b="b" l="l" r="r" t="t"/>
              <a:pathLst>
                <a:path extrusionOk="0" h="656" w="656">
                  <a:moveTo>
                    <a:pt x="322" y="1"/>
                  </a:moveTo>
                  <a:cubicBezTo>
                    <a:pt x="143" y="1"/>
                    <a:pt x="1" y="156"/>
                    <a:pt x="1" y="334"/>
                  </a:cubicBezTo>
                  <a:cubicBezTo>
                    <a:pt x="1" y="513"/>
                    <a:pt x="143" y="656"/>
                    <a:pt x="322" y="656"/>
                  </a:cubicBezTo>
                  <a:cubicBezTo>
                    <a:pt x="501" y="656"/>
                    <a:pt x="655" y="513"/>
                    <a:pt x="655" y="334"/>
                  </a:cubicBezTo>
                  <a:cubicBezTo>
                    <a:pt x="655" y="132"/>
                    <a:pt x="501" y="1"/>
                    <a:pt x="3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1" name="Google Shape;13361;p68"/>
          <p:cNvGrpSpPr/>
          <p:nvPr/>
        </p:nvGrpSpPr>
        <p:grpSpPr>
          <a:xfrm>
            <a:off x="3725461" y="2444712"/>
            <a:ext cx="334279" cy="334661"/>
            <a:chOff x="3725461" y="2444712"/>
            <a:chExt cx="334279" cy="334661"/>
          </a:xfrm>
        </p:grpSpPr>
        <p:sp>
          <p:nvSpPr>
            <p:cNvPr id="13362" name="Google Shape;13362;p68"/>
            <p:cNvSpPr/>
            <p:nvPr/>
          </p:nvSpPr>
          <p:spPr>
            <a:xfrm>
              <a:off x="3939200"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48" y="334"/>
                    <a:pt x="834" y="334"/>
                  </a:cubicBezTo>
                  <a:close/>
                  <a:moveTo>
                    <a:pt x="834" y="0"/>
                  </a:moveTo>
                  <a:cubicBezTo>
                    <a:pt x="370" y="0"/>
                    <a:pt x="0" y="369"/>
                    <a:pt x="0" y="834"/>
                  </a:cubicBezTo>
                  <a:cubicBezTo>
                    <a:pt x="0"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3" name="Google Shape;13363;p68"/>
            <p:cNvSpPr/>
            <p:nvPr/>
          </p:nvSpPr>
          <p:spPr>
            <a:xfrm>
              <a:off x="3941078" y="2618281"/>
              <a:ext cx="68625" cy="49305"/>
            </a:xfrm>
            <a:custGeom>
              <a:rect b="b" l="l" r="r" t="t"/>
              <a:pathLst>
                <a:path extrusionOk="0" h="1549" w="2156">
                  <a:moveTo>
                    <a:pt x="775" y="0"/>
                  </a:moveTo>
                  <a:cubicBezTo>
                    <a:pt x="549" y="0"/>
                    <a:pt x="311" y="60"/>
                    <a:pt x="120" y="167"/>
                  </a:cubicBezTo>
                  <a:cubicBezTo>
                    <a:pt x="37" y="203"/>
                    <a:pt x="1" y="310"/>
                    <a:pt x="37" y="381"/>
                  </a:cubicBezTo>
                  <a:cubicBezTo>
                    <a:pt x="72" y="443"/>
                    <a:pt x="140" y="479"/>
                    <a:pt x="201" y="479"/>
                  </a:cubicBezTo>
                  <a:cubicBezTo>
                    <a:pt x="223" y="479"/>
                    <a:pt x="244" y="474"/>
                    <a:pt x="263" y="465"/>
                  </a:cubicBezTo>
                  <a:cubicBezTo>
                    <a:pt x="418" y="381"/>
                    <a:pt x="596" y="346"/>
                    <a:pt x="751" y="346"/>
                  </a:cubicBezTo>
                  <a:cubicBezTo>
                    <a:pt x="1275" y="346"/>
                    <a:pt x="1704" y="727"/>
                    <a:pt x="1799" y="1215"/>
                  </a:cubicBezTo>
                  <a:lnTo>
                    <a:pt x="751" y="1215"/>
                  </a:lnTo>
                  <a:cubicBezTo>
                    <a:pt x="668" y="1215"/>
                    <a:pt x="584" y="1298"/>
                    <a:pt x="584" y="1382"/>
                  </a:cubicBezTo>
                  <a:cubicBezTo>
                    <a:pt x="584" y="1477"/>
                    <a:pt x="668" y="1548"/>
                    <a:pt x="751" y="1548"/>
                  </a:cubicBezTo>
                  <a:lnTo>
                    <a:pt x="1977" y="1548"/>
                  </a:lnTo>
                  <a:cubicBezTo>
                    <a:pt x="2061" y="1548"/>
                    <a:pt x="2144" y="1477"/>
                    <a:pt x="2144" y="1382"/>
                  </a:cubicBezTo>
                  <a:cubicBezTo>
                    <a:pt x="2156" y="620"/>
                    <a:pt x="1525" y="0"/>
                    <a:pt x="7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4" name="Google Shape;13364;p68"/>
            <p:cNvSpPr/>
            <p:nvPr/>
          </p:nvSpPr>
          <p:spPr>
            <a:xfrm>
              <a:off x="3775116" y="2618281"/>
              <a:ext cx="68625" cy="49305"/>
            </a:xfrm>
            <a:custGeom>
              <a:rect b="b" l="l" r="r" t="t"/>
              <a:pathLst>
                <a:path extrusionOk="0" h="1549" w="2156">
                  <a:moveTo>
                    <a:pt x="1381" y="0"/>
                  </a:moveTo>
                  <a:cubicBezTo>
                    <a:pt x="631" y="0"/>
                    <a:pt x="0" y="620"/>
                    <a:pt x="0" y="1382"/>
                  </a:cubicBezTo>
                  <a:cubicBezTo>
                    <a:pt x="0" y="1477"/>
                    <a:pt x="71" y="1548"/>
                    <a:pt x="167" y="1548"/>
                  </a:cubicBezTo>
                  <a:lnTo>
                    <a:pt x="1405" y="1548"/>
                  </a:lnTo>
                  <a:cubicBezTo>
                    <a:pt x="1488" y="1548"/>
                    <a:pt x="1560" y="1477"/>
                    <a:pt x="1560" y="1382"/>
                  </a:cubicBezTo>
                  <a:cubicBezTo>
                    <a:pt x="1560" y="1298"/>
                    <a:pt x="1500" y="1215"/>
                    <a:pt x="1417" y="1215"/>
                  </a:cubicBezTo>
                  <a:lnTo>
                    <a:pt x="357" y="1215"/>
                  </a:lnTo>
                  <a:cubicBezTo>
                    <a:pt x="429" y="715"/>
                    <a:pt x="881" y="346"/>
                    <a:pt x="1405" y="346"/>
                  </a:cubicBezTo>
                  <a:cubicBezTo>
                    <a:pt x="1584" y="346"/>
                    <a:pt x="1738" y="381"/>
                    <a:pt x="1893" y="465"/>
                  </a:cubicBezTo>
                  <a:cubicBezTo>
                    <a:pt x="1914" y="475"/>
                    <a:pt x="1938" y="481"/>
                    <a:pt x="1962" y="481"/>
                  </a:cubicBezTo>
                  <a:cubicBezTo>
                    <a:pt x="2022" y="481"/>
                    <a:pt x="2086" y="449"/>
                    <a:pt x="2119" y="381"/>
                  </a:cubicBezTo>
                  <a:cubicBezTo>
                    <a:pt x="2155" y="310"/>
                    <a:pt x="2131" y="203"/>
                    <a:pt x="2036" y="167"/>
                  </a:cubicBezTo>
                  <a:cubicBezTo>
                    <a:pt x="1846" y="60"/>
                    <a:pt x="1607" y="0"/>
                    <a:pt x="13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5" name="Google Shape;13365;p68"/>
            <p:cNvSpPr/>
            <p:nvPr/>
          </p:nvSpPr>
          <p:spPr>
            <a:xfrm>
              <a:off x="3793291" y="2554239"/>
              <a:ext cx="53092" cy="53092"/>
            </a:xfrm>
            <a:custGeom>
              <a:rect b="b" l="l" r="r" t="t"/>
              <a:pathLst>
                <a:path extrusionOk="0" h="1668" w="1668">
                  <a:moveTo>
                    <a:pt x="834" y="334"/>
                  </a:moveTo>
                  <a:cubicBezTo>
                    <a:pt x="1108" y="334"/>
                    <a:pt x="1334" y="548"/>
                    <a:pt x="1334" y="834"/>
                  </a:cubicBezTo>
                  <a:cubicBezTo>
                    <a:pt x="1334" y="1119"/>
                    <a:pt x="1108" y="1346"/>
                    <a:pt x="834" y="1346"/>
                  </a:cubicBezTo>
                  <a:cubicBezTo>
                    <a:pt x="548" y="1346"/>
                    <a:pt x="322" y="1119"/>
                    <a:pt x="322" y="834"/>
                  </a:cubicBezTo>
                  <a:cubicBezTo>
                    <a:pt x="322" y="548"/>
                    <a:pt x="560" y="334"/>
                    <a:pt x="834" y="334"/>
                  </a:cubicBezTo>
                  <a:close/>
                  <a:moveTo>
                    <a:pt x="834" y="0"/>
                  </a:moveTo>
                  <a:cubicBezTo>
                    <a:pt x="370" y="0"/>
                    <a:pt x="1" y="369"/>
                    <a:pt x="1" y="834"/>
                  </a:cubicBezTo>
                  <a:cubicBezTo>
                    <a:pt x="1" y="1298"/>
                    <a:pt x="370" y="1667"/>
                    <a:pt x="834" y="1667"/>
                  </a:cubicBezTo>
                  <a:cubicBezTo>
                    <a:pt x="1286" y="1667"/>
                    <a:pt x="1667" y="1298"/>
                    <a:pt x="1667"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6" name="Google Shape;13366;p68"/>
            <p:cNvSpPr/>
            <p:nvPr/>
          </p:nvSpPr>
          <p:spPr>
            <a:xfrm>
              <a:off x="3858097" y="2540584"/>
              <a:ext cx="69007" cy="69007"/>
            </a:xfrm>
            <a:custGeom>
              <a:rect b="b" l="l" r="r" t="t"/>
              <a:pathLst>
                <a:path extrusionOk="0" h="2168" w="2168">
                  <a:moveTo>
                    <a:pt x="1084" y="346"/>
                  </a:moveTo>
                  <a:cubicBezTo>
                    <a:pt x="1501" y="346"/>
                    <a:pt x="1834" y="667"/>
                    <a:pt x="1834" y="1084"/>
                  </a:cubicBezTo>
                  <a:cubicBezTo>
                    <a:pt x="1834" y="1501"/>
                    <a:pt x="1501" y="1834"/>
                    <a:pt x="1084" y="1834"/>
                  </a:cubicBezTo>
                  <a:cubicBezTo>
                    <a:pt x="667" y="1834"/>
                    <a:pt x="346" y="1501"/>
                    <a:pt x="346" y="1084"/>
                  </a:cubicBezTo>
                  <a:cubicBezTo>
                    <a:pt x="346" y="667"/>
                    <a:pt x="667" y="346"/>
                    <a:pt x="1084" y="346"/>
                  </a:cubicBezTo>
                  <a:close/>
                  <a:moveTo>
                    <a:pt x="1084" y="1"/>
                  </a:moveTo>
                  <a:cubicBezTo>
                    <a:pt x="489" y="1"/>
                    <a:pt x="1" y="489"/>
                    <a:pt x="1" y="1084"/>
                  </a:cubicBezTo>
                  <a:cubicBezTo>
                    <a:pt x="1" y="1679"/>
                    <a:pt x="489" y="2168"/>
                    <a:pt x="1084" y="2168"/>
                  </a:cubicBezTo>
                  <a:cubicBezTo>
                    <a:pt x="1679" y="2168"/>
                    <a:pt x="2167" y="1679"/>
                    <a:pt x="2167" y="1084"/>
                  </a:cubicBezTo>
                  <a:cubicBezTo>
                    <a:pt x="2167" y="489"/>
                    <a:pt x="1679" y="1"/>
                    <a:pt x="10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7" name="Google Shape;13367;p68"/>
            <p:cNvSpPr/>
            <p:nvPr/>
          </p:nvSpPr>
          <p:spPr>
            <a:xfrm>
              <a:off x="3834224" y="2620159"/>
              <a:ext cx="116752" cy="63342"/>
            </a:xfrm>
            <a:custGeom>
              <a:rect b="b" l="l" r="r" t="t"/>
              <a:pathLst>
                <a:path extrusionOk="0" h="1990" w="3668">
                  <a:moveTo>
                    <a:pt x="1834" y="322"/>
                  </a:moveTo>
                  <a:cubicBezTo>
                    <a:pt x="2596" y="322"/>
                    <a:pt x="3239" y="906"/>
                    <a:pt x="3310" y="1656"/>
                  </a:cubicBezTo>
                  <a:lnTo>
                    <a:pt x="358" y="1656"/>
                  </a:lnTo>
                  <a:cubicBezTo>
                    <a:pt x="453" y="906"/>
                    <a:pt x="1072" y="322"/>
                    <a:pt x="1834" y="322"/>
                  </a:cubicBezTo>
                  <a:close/>
                  <a:moveTo>
                    <a:pt x="1834" y="1"/>
                  </a:moveTo>
                  <a:cubicBezTo>
                    <a:pt x="822" y="1"/>
                    <a:pt x="0" y="823"/>
                    <a:pt x="0" y="1835"/>
                  </a:cubicBezTo>
                  <a:cubicBezTo>
                    <a:pt x="0" y="1918"/>
                    <a:pt x="84" y="1989"/>
                    <a:pt x="167" y="1989"/>
                  </a:cubicBezTo>
                  <a:lnTo>
                    <a:pt x="3489" y="1989"/>
                  </a:lnTo>
                  <a:cubicBezTo>
                    <a:pt x="3572" y="1989"/>
                    <a:pt x="3656" y="1918"/>
                    <a:pt x="3656" y="1835"/>
                  </a:cubicBezTo>
                  <a:cubicBezTo>
                    <a:pt x="3668" y="823"/>
                    <a:pt x="2846" y="1"/>
                    <a:pt x="18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68" name="Google Shape;13368;p68"/>
            <p:cNvSpPr/>
            <p:nvPr/>
          </p:nvSpPr>
          <p:spPr>
            <a:xfrm>
              <a:off x="3725461" y="2444712"/>
              <a:ext cx="334279" cy="334661"/>
            </a:xfrm>
            <a:custGeom>
              <a:rect b="b" l="l" r="r" t="t"/>
              <a:pathLst>
                <a:path extrusionOk="0" h="10514" w="10502">
                  <a:moveTo>
                    <a:pt x="5418" y="905"/>
                  </a:moveTo>
                  <a:cubicBezTo>
                    <a:pt x="7680" y="1001"/>
                    <a:pt x="9513" y="2834"/>
                    <a:pt x="9597" y="5096"/>
                  </a:cubicBezTo>
                  <a:lnTo>
                    <a:pt x="9192" y="5096"/>
                  </a:lnTo>
                  <a:cubicBezTo>
                    <a:pt x="9109" y="5096"/>
                    <a:pt x="9037" y="5168"/>
                    <a:pt x="9037" y="5263"/>
                  </a:cubicBezTo>
                  <a:cubicBezTo>
                    <a:pt x="9037" y="5346"/>
                    <a:pt x="9109" y="5418"/>
                    <a:pt x="9192" y="5418"/>
                  </a:cubicBezTo>
                  <a:lnTo>
                    <a:pt x="9597" y="5418"/>
                  </a:lnTo>
                  <a:cubicBezTo>
                    <a:pt x="9513" y="7704"/>
                    <a:pt x="7692" y="9525"/>
                    <a:pt x="5418" y="9609"/>
                  </a:cubicBezTo>
                  <a:lnTo>
                    <a:pt x="5418" y="9204"/>
                  </a:lnTo>
                  <a:cubicBezTo>
                    <a:pt x="5418" y="9109"/>
                    <a:pt x="5346" y="9037"/>
                    <a:pt x="5251" y="9037"/>
                  </a:cubicBezTo>
                  <a:cubicBezTo>
                    <a:pt x="5168" y="9037"/>
                    <a:pt x="5084" y="9109"/>
                    <a:pt x="5084" y="9204"/>
                  </a:cubicBezTo>
                  <a:lnTo>
                    <a:pt x="5084" y="9609"/>
                  </a:lnTo>
                  <a:cubicBezTo>
                    <a:pt x="2822" y="9513"/>
                    <a:pt x="1000" y="7680"/>
                    <a:pt x="905" y="5418"/>
                  </a:cubicBezTo>
                  <a:lnTo>
                    <a:pt x="1310" y="5418"/>
                  </a:lnTo>
                  <a:cubicBezTo>
                    <a:pt x="1393" y="5418"/>
                    <a:pt x="1477" y="5346"/>
                    <a:pt x="1477" y="5263"/>
                  </a:cubicBezTo>
                  <a:cubicBezTo>
                    <a:pt x="1477" y="5168"/>
                    <a:pt x="1393" y="5096"/>
                    <a:pt x="1310" y="5096"/>
                  </a:cubicBezTo>
                  <a:lnTo>
                    <a:pt x="905" y="5096"/>
                  </a:lnTo>
                  <a:cubicBezTo>
                    <a:pt x="1000" y="2834"/>
                    <a:pt x="2822" y="1001"/>
                    <a:pt x="5084" y="905"/>
                  </a:cubicBezTo>
                  <a:lnTo>
                    <a:pt x="5084" y="1310"/>
                  </a:lnTo>
                  <a:cubicBezTo>
                    <a:pt x="5084" y="1405"/>
                    <a:pt x="5168" y="1477"/>
                    <a:pt x="5251" y="1477"/>
                  </a:cubicBezTo>
                  <a:cubicBezTo>
                    <a:pt x="5346" y="1477"/>
                    <a:pt x="5418" y="1405"/>
                    <a:pt x="5418" y="1310"/>
                  </a:cubicBezTo>
                  <a:lnTo>
                    <a:pt x="5418" y="905"/>
                  </a:lnTo>
                  <a:close/>
                  <a:moveTo>
                    <a:pt x="5251" y="0"/>
                  </a:moveTo>
                  <a:cubicBezTo>
                    <a:pt x="5168" y="0"/>
                    <a:pt x="5084" y="84"/>
                    <a:pt x="5084" y="167"/>
                  </a:cubicBezTo>
                  <a:lnTo>
                    <a:pt x="5084" y="572"/>
                  </a:lnTo>
                  <a:cubicBezTo>
                    <a:pt x="2632" y="655"/>
                    <a:pt x="655" y="2644"/>
                    <a:pt x="560" y="5096"/>
                  </a:cubicBezTo>
                  <a:lnTo>
                    <a:pt x="167" y="5096"/>
                  </a:lnTo>
                  <a:cubicBezTo>
                    <a:pt x="72" y="5096"/>
                    <a:pt x="0" y="5168"/>
                    <a:pt x="0" y="5263"/>
                  </a:cubicBezTo>
                  <a:cubicBezTo>
                    <a:pt x="0" y="5346"/>
                    <a:pt x="72" y="5418"/>
                    <a:pt x="167" y="5418"/>
                  </a:cubicBezTo>
                  <a:lnTo>
                    <a:pt x="560" y="5418"/>
                  </a:lnTo>
                  <a:cubicBezTo>
                    <a:pt x="655" y="7882"/>
                    <a:pt x="2632" y="9859"/>
                    <a:pt x="5084" y="9942"/>
                  </a:cubicBezTo>
                  <a:lnTo>
                    <a:pt x="5084" y="10347"/>
                  </a:lnTo>
                  <a:cubicBezTo>
                    <a:pt x="5084" y="10442"/>
                    <a:pt x="5168" y="10514"/>
                    <a:pt x="5251" y="10514"/>
                  </a:cubicBezTo>
                  <a:cubicBezTo>
                    <a:pt x="5346" y="10514"/>
                    <a:pt x="5418" y="10442"/>
                    <a:pt x="5418" y="10347"/>
                  </a:cubicBezTo>
                  <a:lnTo>
                    <a:pt x="5418" y="9942"/>
                  </a:lnTo>
                  <a:cubicBezTo>
                    <a:pt x="7870" y="9859"/>
                    <a:pt x="9847" y="7882"/>
                    <a:pt x="9942" y="5418"/>
                  </a:cubicBezTo>
                  <a:lnTo>
                    <a:pt x="10347" y="5418"/>
                  </a:lnTo>
                  <a:cubicBezTo>
                    <a:pt x="10430" y="5418"/>
                    <a:pt x="10502" y="5346"/>
                    <a:pt x="10502" y="5263"/>
                  </a:cubicBezTo>
                  <a:cubicBezTo>
                    <a:pt x="10502" y="5168"/>
                    <a:pt x="10442" y="5096"/>
                    <a:pt x="10347" y="5096"/>
                  </a:cubicBezTo>
                  <a:lnTo>
                    <a:pt x="9942" y="5096"/>
                  </a:lnTo>
                  <a:cubicBezTo>
                    <a:pt x="9847" y="2644"/>
                    <a:pt x="7870" y="655"/>
                    <a:pt x="5418" y="572"/>
                  </a:cubicBezTo>
                  <a:lnTo>
                    <a:pt x="5418" y="167"/>
                  </a:lnTo>
                  <a:cubicBezTo>
                    <a:pt x="5418" y="84"/>
                    <a:pt x="5346" y="0"/>
                    <a:pt x="525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69" name="Google Shape;13369;p68"/>
          <p:cNvGrpSpPr/>
          <p:nvPr/>
        </p:nvGrpSpPr>
        <p:grpSpPr>
          <a:xfrm>
            <a:off x="6577238" y="2457221"/>
            <a:ext cx="332019" cy="310788"/>
            <a:chOff x="6577238" y="2457221"/>
            <a:chExt cx="332019" cy="310788"/>
          </a:xfrm>
        </p:grpSpPr>
        <p:sp>
          <p:nvSpPr>
            <p:cNvPr id="13370" name="Google Shape;13370;p68"/>
            <p:cNvSpPr/>
            <p:nvPr/>
          </p:nvSpPr>
          <p:spPr>
            <a:xfrm>
              <a:off x="6577238" y="2457221"/>
              <a:ext cx="332019" cy="310788"/>
            </a:xfrm>
            <a:custGeom>
              <a:rect b="b" l="l" r="r" t="t"/>
              <a:pathLst>
                <a:path extrusionOk="0" h="9764" w="10431">
                  <a:moveTo>
                    <a:pt x="5478" y="346"/>
                  </a:moveTo>
                  <a:cubicBezTo>
                    <a:pt x="5823" y="346"/>
                    <a:pt x="6097" y="619"/>
                    <a:pt x="6097" y="965"/>
                  </a:cubicBezTo>
                  <a:lnTo>
                    <a:pt x="6097" y="1334"/>
                  </a:lnTo>
                  <a:cubicBezTo>
                    <a:pt x="6097" y="1620"/>
                    <a:pt x="6335" y="1858"/>
                    <a:pt x="6621" y="1858"/>
                  </a:cubicBezTo>
                  <a:lnTo>
                    <a:pt x="6776" y="1858"/>
                  </a:lnTo>
                  <a:cubicBezTo>
                    <a:pt x="6871" y="1858"/>
                    <a:pt x="6966" y="1953"/>
                    <a:pt x="6966" y="2048"/>
                  </a:cubicBezTo>
                  <a:lnTo>
                    <a:pt x="6966" y="3084"/>
                  </a:lnTo>
                  <a:cubicBezTo>
                    <a:pt x="6966" y="3179"/>
                    <a:pt x="6871" y="3275"/>
                    <a:pt x="6776" y="3275"/>
                  </a:cubicBezTo>
                  <a:lnTo>
                    <a:pt x="3537" y="3275"/>
                  </a:lnTo>
                  <a:cubicBezTo>
                    <a:pt x="3442" y="3275"/>
                    <a:pt x="3347" y="3179"/>
                    <a:pt x="3347" y="3084"/>
                  </a:cubicBezTo>
                  <a:lnTo>
                    <a:pt x="3394" y="2048"/>
                  </a:lnTo>
                  <a:cubicBezTo>
                    <a:pt x="3394" y="1953"/>
                    <a:pt x="3477" y="1858"/>
                    <a:pt x="3585" y="1858"/>
                  </a:cubicBezTo>
                  <a:lnTo>
                    <a:pt x="3739" y="1858"/>
                  </a:lnTo>
                  <a:cubicBezTo>
                    <a:pt x="4013" y="1858"/>
                    <a:pt x="4251" y="1620"/>
                    <a:pt x="4251" y="1334"/>
                  </a:cubicBezTo>
                  <a:lnTo>
                    <a:pt x="4251" y="965"/>
                  </a:lnTo>
                  <a:cubicBezTo>
                    <a:pt x="4251" y="619"/>
                    <a:pt x="4537" y="346"/>
                    <a:pt x="4882" y="346"/>
                  </a:cubicBezTo>
                  <a:close/>
                  <a:moveTo>
                    <a:pt x="9538" y="2286"/>
                  </a:moveTo>
                  <a:cubicBezTo>
                    <a:pt x="9871" y="2286"/>
                    <a:pt x="10121" y="2560"/>
                    <a:pt x="10121" y="2870"/>
                  </a:cubicBezTo>
                  <a:lnTo>
                    <a:pt x="10121" y="8823"/>
                  </a:lnTo>
                  <a:lnTo>
                    <a:pt x="10085" y="8823"/>
                  </a:lnTo>
                  <a:cubicBezTo>
                    <a:pt x="10085" y="9156"/>
                    <a:pt x="9824" y="9406"/>
                    <a:pt x="9514" y="9406"/>
                  </a:cubicBezTo>
                  <a:lnTo>
                    <a:pt x="918" y="9406"/>
                  </a:lnTo>
                  <a:cubicBezTo>
                    <a:pt x="596" y="9406"/>
                    <a:pt x="346" y="9132"/>
                    <a:pt x="346" y="8823"/>
                  </a:cubicBezTo>
                  <a:lnTo>
                    <a:pt x="346" y="2870"/>
                  </a:lnTo>
                  <a:cubicBezTo>
                    <a:pt x="346" y="2548"/>
                    <a:pt x="608" y="2286"/>
                    <a:pt x="918" y="2286"/>
                  </a:cubicBezTo>
                  <a:lnTo>
                    <a:pt x="3085" y="2286"/>
                  </a:lnTo>
                  <a:lnTo>
                    <a:pt x="3085" y="2846"/>
                  </a:lnTo>
                  <a:lnTo>
                    <a:pt x="1061" y="2846"/>
                  </a:lnTo>
                  <a:cubicBezTo>
                    <a:pt x="965" y="2846"/>
                    <a:pt x="894" y="2917"/>
                    <a:pt x="894" y="3001"/>
                  </a:cubicBezTo>
                  <a:lnTo>
                    <a:pt x="894" y="8704"/>
                  </a:lnTo>
                  <a:cubicBezTo>
                    <a:pt x="894" y="8799"/>
                    <a:pt x="965" y="8870"/>
                    <a:pt x="1061" y="8870"/>
                  </a:cubicBezTo>
                  <a:lnTo>
                    <a:pt x="6609" y="8870"/>
                  </a:lnTo>
                  <a:cubicBezTo>
                    <a:pt x="6692" y="8870"/>
                    <a:pt x="6776" y="8799"/>
                    <a:pt x="6776" y="8704"/>
                  </a:cubicBezTo>
                  <a:cubicBezTo>
                    <a:pt x="6776" y="8620"/>
                    <a:pt x="6692" y="8537"/>
                    <a:pt x="6609" y="8537"/>
                  </a:cubicBezTo>
                  <a:lnTo>
                    <a:pt x="1215" y="8537"/>
                  </a:lnTo>
                  <a:lnTo>
                    <a:pt x="1215" y="3167"/>
                  </a:lnTo>
                  <a:lnTo>
                    <a:pt x="3096" y="3167"/>
                  </a:lnTo>
                  <a:cubicBezTo>
                    <a:pt x="3132" y="3417"/>
                    <a:pt x="3347" y="3596"/>
                    <a:pt x="3620" y="3596"/>
                  </a:cubicBezTo>
                  <a:lnTo>
                    <a:pt x="6847" y="3596"/>
                  </a:lnTo>
                  <a:cubicBezTo>
                    <a:pt x="7097" y="3596"/>
                    <a:pt x="7323" y="3405"/>
                    <a:pt x="7371" y="3167"/>
                  </a:cubicBezTo>
                  <a:lnTo>
                    <a:pt x="9240" y="3167"/>
                  </a:lnTo>
                  <a:lnTo>
                    <a:pt x="9240" y="8537"/>
                  </a:lnTo>
                  <a:lnTo>
                    <a:pt x="7418" y="8537"/>
                  </a:lnTo>
                  <a:cubicBezTo>
                    <a:pt x="7335" y="8537"/>
                    <a:pt x="7264" y="8620"/>
                    <a:pt x="7264" y="8704"/>
                  </a:cubicBezTo>
                  <a:cubicBezTo>
                    <a:pt x="7264" y="8799"/>
                    <a:pt x="7335" y="8870"/>
                    <a:pt x="7418" y="8870"/>
                  </a:cubicBezTo>
                  <a:lnTo>
                    <a:pt x="9407" y="8870"/>
                  </a:lnTo>
                  <a:cubicBezTo>
                    <a:pt x="9490" y="8870"/>
                    <a:pt x="9562" y="8799"/>
                    <a:pt x="9562" y="8704"/>
                  </a:cubicBezTo>
                  <a:lnTo>
                    <a:pt x="9562" y="3001"/>
                  </a:lnTo>
                  <a:cubicBezTo>
                    <a:pt x="9562" y="2917"/>
                    <a:pt x="9490" y="2846"/>
                    <a:pt x="9407" y="2846"/>
                  </a:cubicBezTo>
                  <a:lnTo>
                    <a:pt x="7383" y="2846"/>
                  </a:lnTo>
                  <a:lnTo>
                    <a:pt x="7383" y="2286"/>
                  </a:lnTo>
                  <a:close/>
                  <a:moveTo>
                    <a:pt x="4906" y="0"/>
                  </a:moveTo>
                  <a:cubicBezTo>
                    <a:pt x="4370" y="0"/>
                    <a:pt x="3942" y="429"/>
                    <a:pt x="3942" y="965"/>
                  </a:cubicBezTo>
                  <a:lnTo>
                    <a:pt x="3942" y="1334"/>
                  </a:lnTo>
                  <a:cubicBezTo>
                    <a:pt x="3942" y="1441"/>
                    <a:pt x="3858" y="1536"/>
                    <a:pt x="3751" y="1536"/>
                  </a:cubicBezTo>
                  <a:lnTo>
                    <a:pt x="3597" y="1536"/>
                  </a:lnTo>
                  <a:cubicBezTo>
                    <a:pt x="3347" y="1536"/>
                    <a:pt x="3120" y="1727"/>
                    <a:pt x="3085" y="1965"/>
                  </a:cubicBezTo>
                  <a:lnTo>
                    <a:pt x="918" y="1965"/>
                  </a:lnTo>
                  <a:cubicBezTo>
                    <a:pt x="418" y="1965"/>
                    <a:pt x="1" y="2382"/>
                    <a:pt x="1" y="2882"/>
                  </a:cubicBezTo>
                  <a:lnTo>
                    <a:pt x="1" y="8835"/>
                  </a:lnTo>
                  <a:cubicBezTo>
                    <a:pt x="1" y="9347"/>
                    <a:pt x="418" y="9763"/>
                    <a:pt x="918" y="9763"/>
                  </a:cubicBezTo>
                  <a:lnTo>
                    <a:pt x="9514" y="9763"/>
                  </a:lnTo>
                  <a:cubicBezTo>
                    <a:pt x="10014" y="9763"/>
                    <a:pt x="10431" y="9347"/>
                    <a:pt x="10431" y="8835"/>
                  </a:cubicBezTo>
                  <a:lnTo>
                    <a:pt x="10431" y="2882"/>
                  </a:lnTo>
                  <a:cubicBezTo>
                    <a:pt x="10419" y="2370"/>
                    <a:pt x="10002" y="1965"/>
                    <a:pt x="9490" y="1965"/>
                  </a:cubicBezTo>
                  <a:lnTo>
                    <a:pt x="7335" y="1965"/>
                  </a:lnTo>
                  <a:cubicBezTo>
                    <a:pt x="7287" y="1715"/>
                    <a:pt x="7085" y="1536"/>
                    <a:pt x="6811" y="1536"/>
                  </a:cubicBezTo>
                  <a:lnTo>
                    <a:pt x="6668" y="1536"/>
                  </a:lnTo>
                  <a:cubicBezTo>
                    <a:pt x="6561" y="1536"/>
                    <a:pt x="6478" y="1441"/>
                    <a:pt x="6478" y="1334"/>
                  </a:cubicBezTo>
                  <a:lnTo>
                    <a:pt x="6478" y="965"/>
                  </a:lnTo>
                  <a:cubicBezTo>
                    <a:pt x="6478" y="429"/>
                    <a:pt x="6037" y="0"/>
                    <a:pt x="5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1" name="Google Shape;13371;p68"/>
            <p:cNvSpPr/>
            <p:nvPr/>
          </p:nvSpPr>
          <p:spPr>
            <a:xfrm>
              <a:off x="6723529" y="2512542"/>
              <a:ext cx="38705" cy="39055"/>
            </a:xfrm>
            <a:custGeom>
              <a:rect b="b" l="l" r="r" t="t"/>
              <a:pathLst>
                <a:path extrusionOk="0" h="1227" w="1216">
                  <a:moveTo>
                    <a:pt x="608" y="346"/>
                  </a:moveTo>
                  <a:cubicBezTo>
                    <a:pt x="763" y="346"/>
                    <a:pt x="882" y="465"/>
                    <a:pt x="882" y="608"/>
                  </a:cubicBezTo>
                  <a:cubicBezTo>
                    <a:pt x="882" y="763"/>
                    <a:pt x="763" y="882"/>
                    <a:pt x="608" y="882"/>
                  </a:cubicBezTo>
                  <a:cubicBezTo>
                    <a:pt x="465" y="882"/>
                    <a:pt x="346" y="763"/>
                    <a:pt x="346" y="608"/>
                  </a:cubicBezTo>
                  <a:cubicBezTo>
                    <a:pt x="346" y="465"/>
                    <a:pt x="465" y="346"/>
                    <a:pt x="608" y="346"/>
                  </a:cubicBezTo>
                  <a:close/>
                  <a:moveTo>
                    <a:pt x="608" y="1"/>
                  </a:moveTo>
                  <a:cubicBezTo>
                    <a:pt x="286" y="1"/>
                    <a:pt x="1" y="274"/>
                    <a:pt x="1" y="608"/>
                  </a:cubicBezTo>
                  <a:cubicBezTo>
                    <a:pt x="1" y="941"/>
                    <a:pt x="275" y="1227"/>
                    <a:pt x="608" y="1227"/>
                  </a:cubicBezTo>
                  <a:cubicBezTo>
                    <a:pt x="941" y="1227"/>
                    <a:pt x="1215" y="953"/>
                    <a:pt x="1215" y="608"/>
                  </a:cubicBezTo>
                  <a:cubicBezTo>
                    <a:pt x="1203" y="274"/>
                    <a:pt x="941" y="1"/>
                    <a:pt x="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2" name="Google Shape;13372;p68"/>
            <p:cNvSpPr/>
            <p:nvPr/>
          </p:nvSpPr>
          <p:spPr>
            <a:xfrm>
              <a:off x="6662893" y="2597050"/>
              <a:ext cx="169813" cy="108031"/>
            </a:xfrm>
            <a:custGeom>
              <a:rect b="b" l="l" r="r" t="t"/>
              <a:pathLst>
                <a:path extrusionOk="0" h="3394" w="5335">
                  <a:moveTo>
                    <a:pt x="763" y="2060"/>
                  </a:moveTo>
                  <a:cubicBezTo>
                    <a:pt x="1025" y="2060"/>
                    <a:pt x="1251" y="2287"/>
                    <a:pt x="1251" y="2561"/>
                  </a:cubicBezTo>
                  <a:cubicBezTo>
                    <a:pt x="1251" y="2822"/>
                    <a:pt x="1025" y="3049"/>
                    <a:pt x="763" y="3049"/>
                  </a:cubicBezTo>
                  <a:cubicBezTo>
                    <a:pt x="489" y="3049"/>
                    <a:pt x="275" y="2822"/>
                    <a:pt x="275" y="2561"/>
                  </a:cubicBezTo>
                  <a:cubicBezTo>
                    <a:pt x="275" y="2287"/>
                    <a:pt x="489" y="2060"/>
                    <a:pt x="763" y="2060"/>
                  </a:cubicBezTo>
                  <a:close/>
                  <a:moveTo>
                    <a:pt x="4918" y="1"/>
                  </a:moveTo>
                  <a:cubicBezTo>
                    <a:pt x="4918" y="1"/>
                    <a:pt x="4894" y="1"/>
                    <a:pt x="4894" y="13"/>
                  </a:cubicBezTo>
                  <a:lnTo>
                    <a:pt x="4466" y="239"/>
                  </a:lnTo>
                  <a:cubicBezTo>
                    <a:pt x="4394" y="275"/>
                    <a:pt x="4346" y="370"/>
                    <a:pt x="4394" y="453"/>
                  </a:cubicBezTo>
                  <a:cubicBezTo>
                    <a:pt x="4429" y="515"/>
                    <a:pt x="4484" y="550"/>
                    <a:pt x="4548" y="550"/>
                  </a:cubicBezTo>
                  <a:cubicBezTo>
                    <a:pt x="4571" y="550"/>
                    <a:pt x="4595" y="546"/>
                    <a:pt x="4620" y="536"/>
                  </a:cubicBezTo>
                  <a:lnTo>
                    <a:pt x="4739" y="477"/>
                  </a:lnTo>
                  <a:lnTo>
                    <a:pt x="4739" y="477"/>
                  </a:lnTo>
                  <a:cubicBezTo>
                    <a:pt x="4525" y="1191"/>
                    <a:pt x="4144" y="1727"/>
                    <a:pt x="3620" y="2060"/>
                  </a:cubicBezTo>
                  <a:cubicBezTo>
                    <a:pt x="3098" y="2398"/>
                    <a:pt x="2516" y="2470"/>
                    <a:pt x="2094" y="2470"/>
                  </a:cubicBezTo>
                  <a:cubicBezTo>
                    <a:pt x="1891" y="2470"/>
                    <a:pt x="1724" y="2453"/>
                    <a:pt x="1620" y="2441"/>
                  </a:cubicBezTo>
                  <a:cubicBezTo>
                    <a:pt x="1560" y="2049"/>
                    <a:pt x="1227" y="1751"/>
                    <a:pt x="822" y="1751"/>
                  </a:cubicBezTo>
                  <a:cubicBezTo>
                    <a:pt x="370" y="1751"/>
                    <a:pt x="1" y="2120"/>
                    <a:pt x="1" y="2572"/>
                  </a:cubicBezTo>
                  <a:cubicBezTo>
                    <a:pt x="1" y="3013"/>
                    <a:pt x="370" y="3394"/>
                    <a:pt x="822" y="3394"/>
                  </a:cubicBezTo>
                  <a:cubicBezTo>
                    <a:pt x="1203" y="3394"/>
                    <a:pt x="1537" y="3120"/>
                    <a:pt x="1620" y="2763"/>
                  </a:cubicBezTo>
                  <a:cubicBezTo>
                    <a:pt x="1739" y="2775"/>
                    <a:pt x="1906" y="2799"/>
                    <a:pt x="2120" y="2799"/>
                  </a:cubicBezTo>
                  <a:cubicBezTo>
                    <a:pt x="2572" y="2799"/>
                    <a:pt x="3215" y="2703"/>
                    <a:pt x="3799" y="2334"/>
                  </a:cubicBezTo>
                  <a:cubicBezTo>
                    <a:pt x="4382" y="1965"/>
                    <a:pt x="4799" y="1394"/>
                    <a:pt x="5037" y="620"/>
                  </a:cubicBezTo>
                  <a:lnTo>
                    <a:pt x="5061" y="667"/>
                  </a:lnTo>
                  <a:cubicBezTo>
                    <a:pt x="5097" y="727"/>
                    <a:pt x="5156" y="751"/>
                    <a:pt x="5216" y="751"/>
                  </a:cubicBezTo>
                  <a:cubicBezTo>
                    <a:pt x="5239" y="751"/>
                    <a:pt x="5251" y="751"/>
                    <a:pt x="5287" y="739"/>
                  </a:cubicBezTo>
                  <a:cubicBezTo>
                    <a:pt x="5299" y="691"/>
                    <a:pt x="5335" y="596"/>
                    <a:pt x="5287" y="501"/>
                  </a:cubicBezTo>
                  <a:lnTo>
                    <a:pt x="5061" y="72"/>
                  </a:lnTo>
                  <a:cubicBezTo>
                    <a:pt x="5061" y="72"/>
                    <a:pt x="5061" y="60"/>
                    <a:pt x="5049" y="60"/>
                  </a:cubicBezTo>
                  <a:lnTo>
                    <a:pt x="5013" y="25"/>
                  </a:lnTo>
                  <a:lnTo>
                    <a:pt x="5001" y="13"/>
                  </a:lnTo>
                  <a:cubicBezTo>
                    <a:pt x="5001" y="13"/>
                    <a:pt x="4989" y="13"/>
                    <a:pt x="49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3" name="Google Shape;13373;p68"/>
            <p:cNvSpPr/>
            <p:nvPr/>
          </p:nvSpPr>
          <p:spPr>
            <a:xfrm>
              <a:off x="6639402" y="2589188"/>
              <a:ext cx="32244" cy="31384"/>
            </a:xfrm>
            <a:custGeom>
              <a:rect b="b" l="l" r="r" t="t"/>
              <a:pathLst>
                <a:path extrusionOk="0" h="986" w="1013">
                  <a:moveTo>
                    <a:pt x="184" y="1"/>
                  </a:moveTo>
                  <a:cubicBezTo>
                    <a:pt x="140" y="1"/>
                    <a:pt x="96" y="16"/>
                    <a:pt x="60" y="45"/>
                  </a:cubicBezTo>
                  <a:cubicBezTo>
                    <a:pt x="0" y="105"/>
                    <a:pt x="0" y="212"/>
                    <a:pt x="60" y="283"/>
                  </a:cubicBezTo>
                  <a:lnTo>
                    <a:pt x="262" y="498"/>
                  </a:lnTo>
                  <a:lnTo>
                    <a:pt x="60" y="700"/>
                  </a:lnTo>
                  <a:cubicBezTo>
                    <a:pt x="0" y="760"/>
                    <a:pt x="0" y="867"/>
                    <a:pt x="60" y="938"/>
                  </a:cubicBezTo>
                  <a:cubicBezTo>
                    <a:pt x="84" y="974"/>
                    <a:pt x="131" y="986"/>
                    <a:pt x="179" y="986"/>
                  </a:cubicBezTo>
                  <a:cubicBezTo>
                    <a:pt x="215" y="986"/>
                    <a:pt x="262" y="974"/>
                    <a:pt x="298" y="938"/>
                  </a:cubicBezTo>
                  <a:lnTo>
                    <a:pt x="501" y="736"/>
                  </a:lnTo>
                  <a:lnTo>
                    <a:pt x="715" y="938"/>
                  </a:lnTo>
                  <a:cubicBezTo>
                    <a:pt x="739" y="974"/>
                    <a:pt x="786" y="986"/>
                    <a:pt x="834" y="986"/>
                  </a:cubicBezTo>
                  <a:cubicBezTo>
                    <a:pt x="870" y="986"/>
                    <a:pt x="917" y="974"/>
                    <a:pt x="953" y="938"/>
                  </a:cubicBezTo>
                  <a:cubicBezTo>
                    <a:pt x="1013" y="879"/>
                    <a:pt x="1013" y="783"/>
                    <a:pt x="953" y="700"/>
                  </a:cubicBezTo>
                  <a:lnTo>
                    <a:pt x="739" y="498"/>
                  </a:lnTo>
                  <a:lnTo>
                    <a:pt x="953" y="283"/>
                  </a:lnTo>
                  <a:cubicBezTo>
                    <a:pt x="1013" y="224"/>
                    <a:pt x="1013" y="129"/>
                    <a:pt x="953" y="45"/>
                  </a:cubicBezTo>
                  <a:cubicBezTo>
                    <a:pt x="923" y="16"/>
                    <a:pt x="882" y="1"/>
                    <a:pt x="838" y="1"/>
                  </a:cubicBezTo>
                  <a:cubicBezTo>
                    <a:pt x="795" y="1"/>
                    <a:pt x="751" y="16"/>
                    <a:pt x="715" y="45"/>
                  </a:cubicBezTo>
                  <a:lnTo>
                    <a:pt x="501" y="260"/>
                  </a:lnTo>
                  <a:lnTo>
                    <a:pt x="298" y="45"/>
                  </a:lnTo>
                  <a:cubicBezTo>
                    <a:pt x="268" y="16"/>
                    <a:pt x="227" y="1"/>
                    <a:pt x="18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4" name="Google Shape;13374;p68"/>
            <p:cNvSpPr/>
            <p:nvPr/>
          </p:nvSpPr>
          <p:spPr>
            <a:xfrm>
              <a:off x="6820547" y="2673315"/>
              <a:ext cx="32244" cy="31034"/>
            </a:xfrm>
            <a:custGeom>
              <a:rect b="b" l="l" r="r" t="t"/>
              <a:pathLst>
                <a:path extrusionOk="0" h="975" w="1013">
                  <a:moveTo>
                    <a:pt x="188" y="1"/>
                  </a:moveTo>
                  <a:cubicBezTo>
                    <a:pt x="147" y="1"/>
                    <a:pt x="102" y="16"/>
                    <a:pt x="60" y="45"/>
                  </a:cubicBezTo>
                  <a:cubicBezTo>
                    <a:pt x="1" y="105"/>
                    <a:pt x="1" y="200"/>
                    <a:pt x="60" y="284"/>
                  </a:cubicBezTo>
                  <a:lnTo>
                    <a:pt x="275" y="486"/>
                  </a:lnTo>
                  <a:lnTo>
                    <a:pt x="60" y="700"/>
                  </a:lnTo>
                  <a:cubicBezTo>
                    <a:pt x="1" y="760"/>
                    <a:pt x="1" y="855"/>
                    <a:pt x="60" y="938"/>
                  </a:cubicBezTo>
                  <a:cubicBezTo>
                    <a:pt x="96" y="962"/>
                    <a:pt x="144" y="974"/>
                    <a:pt x="179" y="974"/>
                  </a:cubicBezTo>
                  <a:cubicBezTo>
                    <a:pt x="227" y="974"/>
                    <a:pt x="275" y="962"/>
                    <a:pt x="298" y="938"/>
                  </a:cubicBezTo>
                  <a:lnTo>
                    <a:pt x="513" y="724"/>
                  </a:lnTo>
                  <a:lnTo>
                    <a:pt x="715" y="938"/>
                  </a:lnTo>
                  <a:cubicBezTo>
                    <a:pt x="751" y="962"/>
                    <a:pt x="798" y="974"/>
                    <a:pt x="834" y="974"/>
                  </a:cubicBezTo>
                  <a:cubicBezTo>
                    <a:pt x="882" y="974"/>
                    <a:pt x="929" y="962"/>
                    <a:pt x="953" y="938"/>
                  </a:cubicBezTo>
                  <a:cubicBezTo>
                    <a:pt x="1013" y="879"/>
                    <a:pt x="1013" y="772"/>
                    <a:pt x="953" y="700"/>
                  </a:cubicBezTo>
                  <a:lnTo>
                    <a:pt x="751" y="486"/>
                  </a:lnTo>
                  <a:lnTo>
                    <a:pt x="953" y="284"/>
                  </a:lnTo>
                  <a:cubicBezTo>
                    <a:pt x="1013" y="224"/>
                    <a:pt x="1013" y="117"/>
                    <a:pt x="953" y="45"/>
                  </a:cubicBezTo>
                  <a:cubicBezTo>
                    <a:pt x="923" y="16"/>
                    <a:pt x="885" y="1"/>
                    <a:pt x="843" y="1"/>
                  </a:cubicBezTo>
                  <a:cubicBezTo>
                    <a:pt x="801" y="1"/>
                    <a:pt x="757" y="16"/>
                    <a:pt x="715" y="45"/>
                  </a:cubicBezTo>
                  <a:lnTo>
                    <a:pt x="513" y="248"/>
                  </a:lnTo>
                  <a:lnTo>
                    <a:pt x="298" y="45"/>
                  </a:lnTo>
                  <a:cubicBezTo>
                    <a:pt x="269" y="16"/>
                    <a:pt x="230" y="1"/>
                    <a:pt x="18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5" name="Google Shape;13375;p68"/>
            <p:cNvSpPr/>
            <p:nvPr/>
          </p:nvSpPr>
          <p:spPr>
            <a:xfrm>
              <a:off x="6730341" y="2603607"/>
              <a:ext cx="32244" cy="31384"/>
            </a:xfrm>
            <a:custGeom>
              <a:rect b="b" l="l" r="r" t="t"/>
              <a:pathLst>
                <a:path extrusionOk="0" h="986" w="1013">
                  <a:moveTo>
                    <a:pt x="184" y="0"/>
                  </a:moveTo>
                  <a:cubicBezTo>
                    <a:pt x="141" y="0"/>
                    <a:pt x="96" y="15"/>
                    <a:pt x="61" y="45"/>
                  </a:cubicBezTo>
                  <a:cubicBezTo>
                    <a:pt x="1" y="104"/>
                    <a:pt x="1" y="211"/>
                    <a:pt x="61" y="283"/>
                  </a:cubicBezTo>
                  <a:lnTo>
                    <a:pt x="263" y="485"/>
                  </a:lnTo>
                  <a:lnTo>
                    <a:pt x="61" y="700"/>
                  </a:lnTo>
                  <a:cubicBezTo>
                    <a:pt x="1" y="759"/>
                    <a:pt x="1" y="866"/>
                    <a:pt x="61" y="938"/>
                  </a:cubicBezTo>
                  <a:cubicBezTo>
                    <a:pt x="84" y="962"/>
                    <a:pt x="132" y="985"/>
                    <a:pt x="180" y="985"/>
                  </a:cubicBezTo>
                  <a:cubicBezTo>
                    <a:pt x="215" y="985"/>
                    <a:pt x="263" y="962"/>
                    <a:pt x="299" y="938"/>
                  </a:cubicBezTo>
                  <a:lnTo>
                    <a:pt x="501" y="723"/>
                  </a:lnTo>
                  <a:lnTo>
                    <a:pt x="715" y="938"/>
                  </a:lnTo>
                  <a:cubicBezTo>
                    <a:pt x="739" y="962"/>
                    <a:pt x="787" y="985"/>
                    <a:pt x="834" y="985"/>
                  </a:cubicBezTo>
                  <a:cubicBezTo>
                    <a:pt x="870" y="985"/>
                    <a:pt x="918" y="962"/>
                    <a:pt x="953" y="938"/>
                  </a:cubicBezTo>
                  <a:cubicBezTo>
                    <a:pt x="1013" y="878"/>
                    <a:pt x="1013" y="771"/>
                    <a:pt x="953" y="700"/>
                  </a:cubicBezTo>
                  <a:lnTo>
                    <a:pt x="739" y="485"/>
                  </a:lnTo>
                  <a:lnTo>
                    <a:pt x="953" y="283"/>
                  </a:lnTo>
                  <a:cubicBezTo>
                    <a:pt x="1013" y="223"/>
                    <a:pt x="1013" y="116"/>
                    <a:pt x="953" y="45"/>
                  </a:cubicBezTo>
                  <a:cubicBezTo>
                    <a:pt x="924" y="15"/>
                    <a:pt x="882" y="0"/>
                    <a:pt x="839" y="0"/>
                  </a:cubicBezTo>
                  <a:cubicBezTo>
                    <a:pt x="796" y="0"/>
                    <a:pt x="751" y="15"/>
                    <a:pt x="715" y="45"/>
                  </a:cubicBezTo>
                  <a:lnTo>
                    <a:pt x="501" y="247"/>
                  </a:lnTo>
                  <a:lnTo>
                    <a:pt x="299" y="45"/>
                  </a:lnTo>
                  <a:cubicBezTo>
                    <a:pt x="269" y="15"/>
                    <a:pt x="227"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76" name="Google Shape;13376;p68"/>
          <p:cNvGrpSpPr/>
          <p:nvPr/>
        </p:nvGrpSpPr>
        <p:grpSpPr>
          <a:xfrm>
            <a:off x="2818561" y="2439778"/>
            <a:ext cx="247892" cy="346024"/>
            <a:chOff x="2818561" y="2439778"/>
            <a:chExt cx="247892" cy="346024"/>
          </a:xfrm>
        </p:grpSpPr>
        <p:sp>
          <p:nvSpPr>
            <p:cNvPr id="13377" name="Google Shape;13377;p68"/>
            <p:cNvSpPr/>
            <p:nvPr/>
          </p:nvSpPr>
          <p:spPr>
            <a:xfrm>
              <a:off x="2818561" y="2439778"/>
              <a:ext cx="247892" cy="346024"/>
            </a:xfrm>
            <a:custGeom>
              <a:rect b="b" l="l" r="r" t="t"/>
              <a:pathLst>
                <a:path extrusionOk="0" h="10871" w="7788">
                  <a:moveTo>
                    <a:pt x="5882" y="9716"/>
                  </a:moveTo>
                  <a:lnTo>
                    <a:pt x="5882" y="9966"/>
                  </a:lnTo>
                  <a:lnTo>
                    <a:pt x="5894" y="9966"/>
                  </a:lnTo>
                  <a:cubicBezTo>
                    <a:pt x="5894" y="10276"/>
                    <a:pt x="5644" y="10550"/>
                    <a:pt x="5323" y="10550"/>
                  </a:cubicBezTo>
                  <a:lnTo>
                    <a:pt x="894" y="10550"/>
                  </a:lnTo>
                  <a:cubicBezTo>
                    <a:pt x="584" y="10550"/>
                    <a:pt x="310" y="10299"/>
                    <a:pt x="310" y="9966"/>
                  </a:cubicBezTo>
                  <a:lnTo>
                    <a:pt x="310" y="9716"/>
                  </a:lnTo>
                  <a:close/>
                  <a:moveTo>
                    <a:pt x="894" y="1"/>
                  </a:moveTo>
                  <a:cubicBezTo>
                    <a:pt x="405" y="1"/>
                    <a:pt x="1" y="394"/>
                    <a:pt x="1" y="894"/>
                  </a:cubicBezTo>
                  <a:lnTo>
                    <a:pt x="1" y="7835"/>
                  </a:lnTo>
                  <a:cubicBezTo>
                    <a:pt x="1" y="7930"/>
                    <a:pt x="72" y="8002"/>
                    <a:pt x="167" y="8002"/>
                  </a:cubicBezTo>
                  <a:cubicBezTo>
                    <a:pt x="263" y="8002"/>
                    <a:pt x="334" y="7930"/>
                    <a:pt x="334" y="7835"/>
                  </a:cubicBezTo>
                  <a:lnTo>
                    <a:pt x="334" y="1346"/>
                  </a:lnTo>
                  <a:lnTo>
                    <a:pt x="3382" y="1346"/>
                  </a:lnTo>
                  <a:cubicBezTo>
                    <a:pt x="3477" y="1346"/>
                    <a:pt x="3549" y="1275"/>
                    <a:pt x="3549" y="1179"/>
                  </a:cubicBezTo>
                  <a:cubicBezTo>
                    <a:pt x="3549" y="1096"/>
                    <a:pt x="3477" y="1025"/>
                    <a:pt x="3382" y="1025"/>
                  </a:cubicBezTo>
                  <a:lnTo>
                    <a:pt x="334" y="1025"/>
                  </a:lnTo>
                  <a:lnTo>
                    <a:pt x="334" y="882"/>
                  </a:lnTo>
                  <a:cubicBezTo>
                    <a:pt x="334" y="572"/>
                    <a:pt x="584" y="310"/>
                    <a:pt x="906" y="310"/>
                  </a:cubicBezTo>
                  <a:lnTo>
                    <a:pt x="5335" y="310"/>
                  </a:lnTo>
                  <a:cubicBezTo>
                    <a:pt x="5644" y="310"/>
                    <a:pt x="5918" y="560"/>
                    <a:pt x="5918" y="882"/>
                  </a:cubicBezTo>
                  <a:lnTo>
                    <a:pt x="5918" y="1025"/>
                  </a:lnTo>
                  <a:lnTo>
                    <a:pt x="4073" y="1025"/>
                  </a:lnTo>
                  <a:cubicBezTo>
                    <a:pt x="3977" y="1025"/>
                    <a:pt x="3906" y="1096"/>
                    <a:pt x="3906" y="1179"/>
                  </a:cubicBezTo>
                  <a:cubicBezTo>
                    <a:pt x="3906" y="1275"/>
                    <a:pt x="3977" y="1346"/>
                    <a:pt x="4073" y="1346"/>
                  </a:cubicBezTo>
                  <a:lnTo>
                    <a:pt x="5894" y="1346"/>
                  </a:lnTo>
                  <a:lnTo>
                    <a:pt x="5894" y="3287"/>
                  </a:lnTo>
                  <a:cubicBezTo>
                    <a:pt x="5751" y="3251"/>
                    <a:pt x="5597" y="3239"/>
                    <a:pt x="5454" y="3239"/>
                  </a:cubicBezTo>
                  <a:cubicBezTo>
                    <a:pt x="4811" y="3239"/>
                    <a:pt x="4215" y="3501"/>
                    <a:pt x="3799" y="3930"/>
                  </a:cubicBezTo>
                  <a:lnTo>
                    <a:pt x="989" y="3930"/>
                  </a:lnTo>
                  <a:cubicBezTo>
                    <a:pt x="894" y="3930"/>
                    <a:pt x="822" y="4001"/>
                    <a:pt x="822" y="4084"/>
                  </a:cubicBezTo>
                  <a:cubicBezTo>
                    <a:pt x="822" y="4180"/>
                    <a:pt x="894" y="4251"/>
                    <a:pt x="989" y="4251"/>
                  </a:cubicBezTo>
                  <a:lnTo>
                    <a:pt x="3537" y="4251"/>
                  </a:lnTo>
                  <a:cubicBezTo>
                    <a:pt x="3477" y="4346"/>
                    <a:pt x="3418" y="4430"/>
                    <a:pt x="3370" y="4537"/>
                  </a:cubicBezTo>
                  <a:lnTo>
                    <a:pt x="1787" y="4537"/>
                  </a:lnTo>
                  <a:cubicBezTo>
                    <a:pt x="1703" y="4537"/>
                    <a:pt x="1620" y="4608"/>
                    <a:pt x="1620" y="4704"/>
                  </a:cubicBezTo>
                  <a:cubicBezTo>
                    <a:pt x="1620" y="4787"/>
                    <a:pt x="1703" y="4858"/>
                    <a:pt x="1787" y="4858"/>
                  </a:cubicBezTo>
                  <a:lnTo>
                    <a:pt x="3239" y="4858"/>
                  </a:lnTo>
                  <a:cubicBezTo>
                    <a:pt x="3156" y="5085"/>
                    <a:pt x="3132" y="5323"/>
                    <a:pt x="3132" y="5573"/>
                  </a:cubicBezTo>
                  <a:lnTo>
                    <a:pt x="3132" y="5739"/>
                  </a:lnTo>
                  <a:lnTo>
                    <a:pt x="1418" y="5739"/>
                  </a:lnTo>
                  <a:cubicBezTo>
                    <a:pt x="1322" y="5739"/>
                    <a:pt x="1251" y="5811"/>
                    <a:pt x="1251" y="5906"/>
                  </a:cubicBezTo>
                  <a:cubicBezTo>
                    <a:pt x="1251" y="5989"/>
                    <a:pt x="1322" y="6073"/>
                    <a:pt x="1418" y="6073"/>
                  </a:cubicBezTo>
                  <a:lnTo>
                    <a:pt x="3180" y="6073"/>
                  </a:lnTo>
                  <a:cubicBezTo>
                    <a:pt x="3192" y="6132"/>
                    <a:pt x="3203" y="6168"/>
                    <a:pt x="3215" y="6216"/>
                  </a:cubicBezTo>
                  <a:lnTo>
                    <a:pt x="2382" y="6216"/>
                  </a:lnTo>
                  <a:cubicBezTo>
                    <a:pt x="2299" y="6216"/>
                    <a:pt x="2215" y="6287"/>
                    <a:pt x="2215" y="6382"/>
                  </a:cubicBezTo>
                  <a:cubicBezTo>
                    <a:pt x="2215" y="6466"/>
                    <a:pt x="2299" y="6549"/>
                    <a:pt x="2382" y="6549"/>
                  </a:cubicBezTo>
                  <a:lnTo>
                    <a:pt x="3334" y="6549"/>
                  </a:lnTo>
                  <a:cubicBezTo>
                    <a:pt x="3704" y="7347"/>
                    <a:pt x="4513" y="7894"/>
                    <a:pt x="5454" y="7894"/>
                  </a:cubicBezTo>
                  <a:cubicBezTo>
                    <a:pt x="5597" y="7894"/>
                    <a:pt x="5751" y="7883"/>
                    <a:pt x="5894" y="7859"/>
                  </a:cubicBezTo>
                  <a:lnTo>
                    <a:pt x="5894" y="9407"/>
                  </a:lnTo>
                  <a:lnTo>
                    <a:pt x="334" y="9407"/>
                  </a:lnTo>
                  <a:lnTo>
                    <a:pt x="334" y="8514"/>
                  </a:lnTo>
                  <a:cubicBezTo>
                    <a:pt x="334" y="8418"/>
                    <a:pt x="263" y="8347"/>
                    <a:pt x="167" y="8347"/>
                  </a:cubicBezTo>
                  <a:cubicBezTo>
                    <a:pt x="72" y="8347"/>
                    <a:pt x="1" y="8418"/>
                    <a:pt x="1" y="8514"/>
                  </a:cubicBezTo>
                  <a:lnTo>
                    <a:pt x="1" y="9978"/>
                  </a:lnTo>
                  <a:cubicBezTo>
                    <a:pt x="1" y="10478"/>
                    <a:pt x="405" y="10871"/>
                    <a:pt x="894" y="10871"/>
                  </a:cubicBezTo>
                  <a:lnTo>
                    <a:pt x="5323" y="10871"/>
                  </a:lnTo>
                  <a:cubicBezTo>
                    <a:pt x="5811" y="10871"/>
                    <a:pt x="6216" y="10478"/>
                    <a:pt x="6216" y="9978"/>
                  </a:cubicBezTo>
                  <a:lnTo>
                    <a:pt x="6216" y="9561"/>
                  </a:lnTo>
                  <a:lnTo>
                    <a:pt x="6216" y="7763"/>
                  </a:lnTo>
                  <a:cubicBezTo>
                    <a:pt x="7121" y="7454"/>
                    <a:pt x="7775" y="6573"/>
                    <a:pt x="7775" y="5561"/>
                  </a:cubicBezTo>
                  <a:cubicBezTo>
                    <a:pt x="7787" y="5204"/>
                    <a:pt x="7716" y="4858"/>
                    <a:pt x="7549" y="4537"/>
                  </a:cubicBezTo>
                  <a:cubicBezTo>
                    <a:pt x="7515" y="4485"/>
                    <a:pt x="7462" y="4446"/>
                    <a:pt x="7399" y="4446"/>
                  </a:cubicBezTo>
                  <a:cubicBezTo>
                    <a:pt x="7375" y="4446"/>
                    <a:pt x="7350" y="4452"/>
                    <a:pt x="7323" y="4465"/>
                  </a:cubicBezTo>
                  <a:cubicBezTo>
                    <a:pt x="7252" y="4501"/>
                    <a:pt x="7204" y="4596"/>
                    <a:pt x="7252" y="4680"/>
                  </a:cubicBezTo>
                  <a:cubicBezTo>
                    <a:pt x="7383" y="4954"/>
                    <a:pt x="7442" y="5251"/>
                    <a:pt x="7442" y="5561"/>
                  </a:cubicBezTo>
                  <a:cubicBezTo>
                    <a:pt x="7442" y="6656"/>
                    <a:pt x="6549" y="7573"/>
                    <a:pt x="5430" y="7573"/>
                  </a:cubicBezTo>
                  <a:cubicBezTo>
                    <a:pt x="4335" y="7573"/>
                    <a:pt x="3430" y="6680"/>
                    <a:pt x="3430" y="5561"/>
                  </a:cubicBezTo>
                  <a:cubicBezTo>
                    <a:pt x="3430" y="4442"/>
                    <a:pt x="4323" y="3549"/>
                    <a:pt x="5430" y="3549"/>
                  </a:cubicBezTo>
                  <a:cubicBezTo>
                    <a:pt x="5990" y="3549"/>
                    <a:pt x="6525" y="3787"/>
                    <a:pt x="6906" y="4192"/>
                  </a:cubicBezTo>
                  <a:cubicBezTo>
                    <a:pt x="6939" y="4224"/>
                    <a:pt x="6986" y="4243"/>
                    <a:pt x="7032" y="4243"/>
                  </a:cubicBezTo>
                  <a:cubicBezTo>
                    <a:pt x="7069" y="4243"/>
                    <a:pt x="7106" y="4230"/>
                    <a:pt x="7133" y="4204"/>
                  </a:cubicBezTo>
                  <a:cubicBezTo>
                    <a:pt x="7192" y="4144"/>
                    <a:pt x="7204" y="4049"/>
                    <a:pt x="7144" y="3989"/>
                  </a:cubicBezTo>
                  <a:cubicBezTo>
                    <a:pt x="6882" y="3703"/>
                    <a:pt x="6561" y="3489"/>
                    <a:pt x="6216" y="3370"/>
                  </a:cubicBezTo>
                  <a:lnTo>
                    <a:pt x="6216" y="1191"/>
                  </a:lnTo>
                  <a:lnTo>
                    <a:pt x="6216" y="894"/>
                  </a:lnTo>
                  <a:cubicBezTo>
                    <a:pt x="6216" y="394"/>
                    <a:pt x="5811" y="1"/>
                    <a:pt x="5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8" name="Google Shape;13378;p68"/>
            <p:cNvSpPr/>
            <p:nvPr/>
          </p:nvSpPr>
          <p:spPr>
            <a:xfrm>
              <a:off x="2939833" y="2603066"/>
              <a:ext cx="11395" cy="18652"/>
            </a:xfrm>
            <a:custGeom>
              <a:rect b="b" l="l" r="r" t="t"/>
              <a:pathLst>
                <a:path extrusionOk="0" h="586" w="358">
                  <a:moveTo>
                    <a:pt x="203" y="1"/>
                  </a:moveTo>
                  <a:cubicBezTo>
                    <a:pt x="118" y="1"/>
                    <a:pt x="47" y="57"/>
                    <a:pt x="36" y="133"/>
                  </a:cubicBezTo>
                  <a:cubicBezTo>
                    <a:pt x="24" y="228"/>
                    <a:pt x="1" y="324"/>
                    <a:pt x="1" y="419"/>
                  </a:cubicBezTo>
                  <a:cubicBezTo>
                    <a:pt x="1" y="502"/>
                    <a:pt x="72" y="586"/>
                    <a:pt x="167" y="586"/>
                  </a:cubicBezTo>
                  <a:cubicBezTo>
                    <a:pt x="263" y="586"/>
                    <a:pt x="334" y="502"/>
                    <a:pt x="334" y="419"/>
                  </a:cubicBezTo>
                  <a:cubicBezTo>
                    <a:pt x="334" y="336"/>
                    <a:pt x="334" y="252"/>
                    <a:pt x="346" y="181"/>
                  </a:cubicBezTo>
                  <a:cubicBezTo>
                    <a:pt x="358" y="109"/>
                    <a:pt x="322" y="14"/>
                    <a:pt x="227" y="2"/>
                  </a:cubicBezTo>
                  <a:cubicBezTo>
                    <a:pt x="219" y="1"/>
                    <a:pt x="211" y="1"/>
                    <a:pt x="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79" name="Google Shape;13379;p68"/>
            <p:cNvSpPr/>
            <p:nvPr/>
          </p:nvSpPr>
          <p:spPr>
            <a:xfrm>
              <a:off x="2963706" y="2653103"/>
              <a:ext cx="19735" cy="14101"/>
            </a:xfrm>
            <a:custGeom>
              <a:rect b="b" l="l" r="r" t="t"/>
              <a:pathLst>
                <a:path extrusionOk="0" h="443" w="620">
                  <a:moveTo>
                    <a:pt x="178" y="1"/>
                  </a:moveTo>
                  <a:cubicBezTo>
                    <a:pt x="124" y="1"/>
                    <a:pt x="71" y="27"/>
                    <a:pt x="48" y="73"/>
                  </a:cubicBezTo>
                  <a:cubicBezTo>
                    <a:pt x="1" y="157"/>
                    <a:pt x="25" y="252"/>
                    <a:pt x="108" y="299"/>
                  </a:cubicBezTo>
                  <a:cubicBezTo>
                    <a:pt x="191" y="347"/>
                    <a:pt x="287" y="395"/>
                    <a:pt x="370" y="419"/>
                  </a:cubicBezTo>
                  <a:cubicBezTo>
                    <a:pt x="382" y="419"/>
                    <a:pt x="406" y="442"/>
                    <a:pt x="417" y="442"/>
                  </a:cubicBezTo>
                  <a:cubicBezTo>
                    <a:pt x="489" y="442"/>
                    <a:pt x="548" y="395"/>
                    <a:pt x="560" y="323"/>
                  </a:cubicBezTo>
                  <a:cubicBezTo>
                    <a:pt x="620" y="228"/>
                    <a:pt x="584" y="121"/>
                    <a:pt x="489" y="109"/>
                  </a:cubicBezTo>
                  <a:lnTo>
                    <a:pt x="263" y="26"/>
                  </a:lnTo>
                  <a:cubicBezTo>
                    <a:pt x="237" y="9"/>
                    <a:pt x="208" y="1"/>
                    <a:pt x="1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0" name="Google Shape;13380;p68"/>
            <p:cNvSpPr/>
            <p:nvPr/>
          </p:nvSpPr>
          <p:spPr>
            <a:xfrm>
              <a:off x="2948555" y="2577443"/>
              <a:ext cx="17093" cy="16615"/>
            </a:xfrm>
            <a:custGeom>
              <a:rect b="b" l="l" r="r" t="t"/>
              <a:pathLst>
                <a:path extrusionOk="0" h="522" w="537">
                  <a:moveTo>
                    <a:pt x="364" y="1"/>
                  </a:moveTo>
                  <a:cubicBezTo>
                    <a:pt x="322" y="1"/>
                    <a:pt x="280" y="15"/>
                    <a:pt x="251" y="45"/>
                  </a:cubicBezTo>
                  <a:cubicBezTo>
                    <a:pt x="179" y="117"/>
                    <a:pt x="120" y="200"/>
                    <a:pt x="60" y="271"/>
                  </a:cubicBezTo>
                  <a:cubicBezTo>
                    <a:pt x="1" y="343"/>
                    <a:pt x="24" y="450"/>
                    <a:pt x="84" y="498"/>
                  </a:cubicBezTo>
                  <a:cubicBezTo>
                    <a:pt x="120" y="510"/>
                    <a:pt x="143" y="521"/>
                    <a:pt x="179" y="521"/>
                  </a:cubicBezTo>
                  <a:cubicBezTo>
                    <a:pt x="227" y="521"/>
                    <a:pt x="286" y="498"/>
                    <a:pt x="310" y="462"/>
                  </a:cubicBezTo>
                  <a:cubicBezTo>
                    <a:pt x="358" y="402"/>
                    <a:pt x="417" y="343"/>
                    <a:pt x="465" y="283"/>
                  </a:cubicBezTo>
                  <a:cubicBezTo>
                    <a:pt x="536" y="224"/>
                    <a:pt x="536" y="117"/>
                    <a:pt x="477" y="45"/>
                  </a:cubicBezTo>
                  <a:cubicBezTo>
                    <a:pt x="447" y="15"/>
                    <a:pt x="405" y="1"/>
                    <a:pt x="36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1" name="Google Shape;13381;p68"/>
            <p:cNvSpPr/>
            <p:nvPr/>
          </p:nvSpPr>
          <p:spPr>
            <a:xfrm>
              <a:off x="2943621" y="2631299"/>
              <a:ext cx="16329" cy="17697"/>
            </a:xfrm>
            <a:custGeom>
              <a:rect b="b" l="l" r="r" t="t"/>
              <a:pathLst>
                <a:path extrusionOk="0" h="556" w="513">
                  <a:moveTo>
                    <a:pt x="196" y="1"/>
                  </a:moveTo>
                  <a:cubicBezTo>
                    <a:pt x="172" y="1"/>
                    <a:pt x="146" y="7"/>
                    <a:pt x="120" y="20"/>
                  </a:cubicBezTo>
                  <a:cubicBezTo>
                    <a:pt x="48" y="68"/>
                    <a:pt x="1" y="151"/>
                    <a:pt x="48" y="246"/>
                  </a:cubicBezTo>
                  <a:cubicBezTo>
                    <a:pt x="96" y="330"/>
                    <a:pt x="144" y="425"/>
                    <a:pt x="203" y="496"/>
                  </a:cubicBezTo>
                  <a:cubicBezTo>
                    <a:pt x="227" y="544"/>
                    <a:pt x="275" y="556"/>
                    <a:pt x="334" y="556"/>
                  </a:cubicBezTo>
                  <a:cubicBezTo>
                    <a:pt x="358" y="556"/>
                    <a:pt x="394" y="544"/>
                    <a:pt x="417" y="532"/>
                  </a:cubicBezTo>
                  <a:cubicBezTo>
                    <a:pt x="501" y="484"/>
                    <a:pt x="513" y="377"/>
                    <a:pt x="465" y="306"/>
                  </a:cubicBezTo>
                  <a:cubicBezTo>
                    <a:pt x="417" y="246"/>
                    <a:pt x="382" y="175"/>
                    <a:pt x="346" y="92"/>
                  </a:cubicBezTo>
                  <a:cubicBezTo>
                    <a:pt x="312" y="40"/>
                    <a:pt x="259" y="1"/>
                    <a:pt x="19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2" name="Google Shape;13382;p68"/>
            <p:cNvSpPr/>
            <p:nvPr/>
          </p:nvSpPr>
          <p:spPr>
            <a:xfrm>
              <a:off x="3019408" y="2638907"/>
              <a:ext cx="16711" cy="16170"/>
            </a:xfrm>
            <a:custGeom>
              <a:rect b="b" l="l" r="r" t="t"/>
              <a:pathLst>
                <a:path extrusionOk="0" h="508" w="525">
                  <a:moveTo>
                    <a:pt x="346" y="1"/>
                  </a:moveTo>
                  <a:cubicBezTo>
                    <a:pt x="290" y="1"/>
                    <a:pt x="238" y="29"/>
                    <a:pt x="215" y="67"/>
                  </a:cubicBezTo>
                  <a:cubicBezTo>
                    <a:pt x="168" y="126"/>
                    <a:pt x="108" y="186"/>
                    <a:pt x="61" y="245"/>
                  </a:cubicBezTo>
                  <a:cubicBezTo>
                    <a:pt x="1" y="305"/>
                    <a:pt x="1" y="412"/>
                    <a:pt x="61" y="472"/>
                  </a:cubicBezTo>
                  <a:cubicBezTo>
                    <a:pt x="96" y="495"/>
                    <a:pt x="144" y="507"/>
                    <a:pt x="180" y="507"/>
                  </a:cubicBezTo>
                  <a:cubicBezTo>
                    <a:pt x="227" y="507"/>
                    <a:pt x="251" y="495"/>
                    <a:pt x="299" y="472"/>
                  </a:cubicBezTo>
                  <a:cubicBezTo>
                    <a:pt x="370" y="388"/>
                    <a:pt x="430" y="317"/>
                    <a:pt x="489" y="245"/>
                  </a:cubicBezTo>
                  <a:cubicBezTo>
                    <a:pt x="525" y="186"/>
                    <a:pt x="513" y="79"/>
                    <a:pt x="442" y="31"/>
                  </a:cubicBezTo>
                  <a:cubicBezTo>
                    <a:pt x="411" y="10"/>
                    <a:pt x="378" y="1"/>
                    <a:pt x="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3" name="Google Shape;13383;p68"/>
            <p:cNvSpPr/>
            <p:nvPr/>
          </p:nvSpPr>
          <p:spPr>
            <a:xfrm>
              <a:off x="3033063" y="2611087"/>
              <a:ext cx="12159" cy="18971"/>
            </a:xfrm>
            <a:custGeom>
              <a:rect b="b" l="l" r="r" t="t"/>
              <a:pathLst>
                <a:path extrusionOk="0" h="596" w="382">
                  <a:moveTo>
                    <a:pt x="203" y="0"/>
                  </a:moveTo>
                  <a:cubicBezTo>
                    <a:pt x="108" y="0"/>
                    <a:pt x="36" y="72"/>
                    <a:pt x="36" y="167"/>
                  </a:cubicBezTo>
                  <a:cubicBezTo>
                    <a:pt x="36" y="238"/>
                    <a:pt x="36" y="334"/>
                    <a:pt x="24" y="405"/>
                  </a:cubicBezTo>
                  <a:cubicBezTo>
                    <a:pt x="1" y="488"/>
                    <a:pt x="60" y="584"/>
                    <a:pt x="155" y="596"/>
                  </a:cubicBezTo>
                  <a:lnTo>
                    <a:pt x="179" y="596"/>
                  </a:lnTo>
                  <a:cubicBezTo>
                    <a:pt x="263" y="596"/>
                    <a:pt x="334" y="536"/>
                    <a:pt x="346" y="465"/>
                  </a:cubicBezTo>
                  <a:cubicBezTo>
                    <a:pt x="370" y="369"/>
                    <a:pt x="382" y="274"/>
                    <a:pt x="382" y="167"/>
                  </a:cubicBezTo>
                  <a:cubicBezTo>
                    <a:pt x="346" y="72"/>
                    <a:pt x="286"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4" name="Google Shape;13384;p68"/>
            <p:cNvSpPr/>
            <p:nvPr/>
          </p:nvSpPr>
          <p:spPr>
            <a:xfrm>
              <a:off x="3024342" y="2583363"/>
              <a:ext cx="15947" cy="17888"/>
            </a:xfrm>
            <a:custGeom>
              <a:rect b="b" l="l" r="r" t="t"/>
              <a:pathLst>
                <a:path extrusionOk="0" h="562" w="501">
                  <a:moveTo>
                    <a:pt x="187" y="1"/>
                  </a:moveTo>
                  <a:cubicBezTo>
                    <a:pt x="154" y="1"/>
                    <a:pt x="119" y="13"/>
                    <a:pt x="84" y="38"/>
                  </a:cubicBezTo>
                  <a:cubicBezTo>
                    <a:pt x="13" y="97"/>
                    <a:pt x="1" y="193"/>
                    <a:pt x="60" y="264"/>
                  </a:cubicBezTo>
                  <a:cubicBezTo>
                    <a:pt x="96" y="324"/>
                    <a:pt x="144" y="395"/>
                    <a:pt x="179" y="466"/>
                  </a:cubicBezTo>
                  <a:cubicBezTo>
                    <a:pt x="203" y="526"/>
                    <a:pt x="263" y="562"/>
                    <a:pt x="322" y="562"/>
                  </a:cubicBezTo>
                  <a:cubicBezTo>
                    <a:pt x="358" y="562"/>
                    <a:pt x="370" y="562"/>
                    <a:pt x="394" y="550"/>
                  </a:cubicBezTo>
                  <a:cubicBezTo>
                    <a:pt x="477" y="502"/>
                    <a:pt x="501" y="407"/>
                    <a:pt x="465" y="324"/>
                  </a:cubicBezTo>
                  <a:cubicBezTo>
                    <a:pt x="417" y="228"/>
                    <a:pt x="370" y="145"/>
                    <a:pt x="310" y="74"/>
                  </a:cubicBezTo>
                  <a:cubicBezTo>
                    <a:pt x="276" y="25"/>
                    <a:pt x="233" y="1"/>
                    <a:pt x="1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5" name="Google Shape;13385;p68"/>
            <p:cNvSpPr/>
            <p:nvPr/>
          </p:nvSpPr>
          <p:spPr>
            <a:xfrm>
              <a:off x="2992894" y="2655808"/>
              <a:ext cx="19735" cy="12159"/>
            </a:xfrm>
            <a:custGeom>
              <a:rect b="b" l="l" r="r" t="t"/>
              <a:pathLst>
                <a:path extrusionOk="0" h="382" w="620">
                  <a:moveTo>
                    <a:pt x="437" y="0"/>
                  </a:moveTo>
                  <a:cubicBezTo>
                    <a:pt x="419" y="0"/>
                    <a:pt x="400" y="4"/>
                    <a:pt x="382" y="12"/>
                  </a:cubicBezTo>
                  <a:cubicBezTo>
                    <a:pt x="298" y="36"/>
                    <a:pt x="227" y="60"/>
                    <a:pt x="155" y="72"/>
                  </a:cubicBezTo>
                  <a:cubicBezTo>
                    <a:pt x="60" y="84"/>
                    <a:pt x="1" y="155"/>
                    <a:pt x="24" y="250"/>
                  </a:cubicBezTo>
                  <a:cubicBezTo>
                    <a:pt x="36" y="322"/>
                    <a:pt x="96" y="381"/>
                    <a:pt x="179" y="381"/>
                  </a:cubicBezTo>
                  <a:lnTo>
                    <a:pt x="203" y="381"/>
                  </a:lnTo>
                  <a:cubicBezTo>
                    <a:pt x="298" y="369"/>
                    <a:pt x="393" y="357"/>
                    <a:pt x="477" y="322"/>
                  </a:cubicBezTo>
                  <a:cubicBezTo>
                    <a:pt x="572" y="298"/>
                    <a:pt x="620" y="203"/>
                    <a:pt x="584" y="119"/>
                  </a:cubicBezTo>
                  <a:cubicBezTo>
                    <a:pt x="556" y="45"/>
                    <a:pt x="500" y="0"/>
                    <a:pt x="43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6" name="Google Shape;13386;p68"/>
            <p:cNvSpPr/>
            <p:nvPr/>
          </p:nvSpPr>
          <p:spPr>
            <a:xfrm>
              <a:off x="3000469" y="2566366"/>
              <a:ext cx="20117" cy="13655"/>
            </a:xfrm>
            <a:custGeom>
              <a:rect b="b" l="l" r="r" t="t"/>
              <a:pathLst>
                <a:path extrusionOk="0" h="429" w="632">
                  <a:moveTo>
                    <a:pt x="181" y="0"/>
                  </a:moveTo>
                  <a:cubicBezTo>
                    <a:pt x="116" y="0"/>
                    <a:pt x="55" y="43"/>
                    <a:pt x="36" y="107"/>
                  </a:cubicBezTo>
                  <a:cubicBezTo>
                    <a:pt x="1" y="203"/>
                    <a:pt x="48" y="286"/>
                    <a:pt x="144" y="322"/>
                  </a:cubicBezTo>
                  <a:lnTo>
                    <a:pt x="358" y="405"/>
                  </a:lnTo>
                  <a:cubicBezTo>
                    <a:pt x="394" y="429"/>
                    <a:pt x="405" y="429"/>
                    <a:pt x="441" y="429"/>
                  </a:cubicBezTo>
                  <a:cubicBezTo>
                    <a:pt x="501" y="429"/>
                    <a:pt x="560" y="393"/>
                    <a:pt x="584" y="334"/>
                  </a:cubicBezTo>
                  <a:cubicBezTo>
                    <a:pt x="632" y="274"/>
                    <a:pt x="596" y="167"/>
                    <a:pt x="513" y="131"/>
                  </a:cubicBezTo>
                  <a:cubicBezTo>
                    <a:pt x="417" y="84"/>
                    <a:pt x="334" y="36"/>
                    <a:pt x="239" y="12"/>
                  </a:cubicBezTo>
                  <a:cubicBezTo>
                    <a:pt x="220" y="4"/>
                    <a:pt x="200" y="0"/>
                    <a:pt x="1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7" name="Google Shape;13387;p68"/>
            <p:cNvSpPr/>
            <p:nvPr/>
          </p:nvSpPr>
          <p:spPr>
            <a:xfrm>
              <a:off x="2972045" y="2565188"/>
              <a:ext cx="18971" cy="12191"/>
            </a:xfrm>
            <a:custGeom>
              <a:rect b="b" l="l" r="r" t="t"/>
              <a:pathLst>
                <a:path extrusionOk="0" h="383" w="596">
                  <a:moveTo>
                    <a:pt x="441" y="0"/>
                  </a:moveTo>
                  <a:cubicBezTo>
                    <a:pt x="434" y="0"/>
                    <a:pt x="426" y="1"/>
                    <a:pt x="417" y="2"/>
                  </a:cubicBezTo>
                  <a:cubicBezTo>
                    <a:pt x="310" y="13"/>
                    <a:pt x="227" y="25"/>
                    <a:pt x="144" y="61"/>
                  </a:cubicBezTo>
                  <a:cubicBezTo>
                    <a:pt x="48" y="85"/>
                    <a:pt x="1" y="180"/>
                    <a:pt x="36" y="264"/>
                  </a:cubicBezTo>
                  <a:cubicBezTo>
                    <a:pt x="60" y="347"/>
                    <a:pt x="120" y="383"/>
                    <a:pt x="179" y="383"/>
                  </a:cubicBezTo>
                  <a:cubicBezTo>
                    <a:pt x="203" y="383"/>
                    <a:pt x="215" y="383"/>
                    <a:pt x="227" y="371"/>
                  </a:cubicBezTo>
                  <a:cubicBezTo>
                    <a:pt x="298" y="347"/>
                    <a:pt x="370" y="323"/>
                    <a:pt x="453" y="311"/>
                  </a:cubicBezTo>
                  <a:cubicBezTo>
                    <a:pt x="536" y="299"/>
                    <a:pt x="596" y="228"/>
                    <a:pt x="596" y="133"/>
                  </a:cubicBezTo>
                  <a:cubicBezTo>
                    <a:pt x="585" y="56"/>
                    <a:pt x="524" y="0"/>
                    <a:pt x="4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88" name="Google Shape;13388;p68"/>
            <p:cNvSpPr/>
            <p:nvPr/>
          </p:nvSpPr>
          <p:spPr>
            <a:xfrm>
              <a:off x="2976597" y="2586451"/>
              <a:ext cx="32244" cy="61814"/>
            </a:xfrm>
            <a:custGeom>
              <a:rect b="b" l="l" r="r" t="t"/>
              <a:pathLst>
                <a:path extrusionOk="0" h="1942" w="1013">
                  <a:moveTo>
                    <a:pt x="501" y="0"/>
                  </a:moveTo>
                  <a:cubicBezTo>
                    <a:pt x="417" y="0"/>
                    <a:pt x="334" y="72"/>
                    <a:pt x="334" y="167"/>
                  </a:cubicBezTo>
                  <a:lnTo>
                    <a:pt x="334" y="310"/>
                  </a:lnTo>
                  <a:cubicBezTo>
                    <a:pt x="143" y="346"/>
                    <a:pt x="1" y="524"/>
                    <a:pt x="1" y="715"/>
                  </a:cubicBezTo>
                  <a:cubicBezTo>
                    <a:pt x="1" y="941"/>
                    <a:pt x="179" y="1131"/>
                    <a:pt x="417" y="1131"/>
                  </a:cubicBezTo>
                  <a:lnTo>
                    <a:pt x="608" y="1131"/>
                  </a:lnTo>
                  <a:cubicBezTo>
                    <a:pt x="655" y="1131"/>
                    <a:pt x="691" y="1179"/>
                    <a:pt x="691" y="1227"/>
                  </a:cubicBezTo>
                  <a:cubicBezTo>
                    <a:pt x="691" y="1262"/>
                    <a:pt x="655" y="1310"/>
                    <a:pt x="608" y="1310"/>
                  </a:cubicBezTo>
                  <a:lnTo>
                    <a:pt x="322" y="1310"/>
                  </a:lnTo>
                  <a:cubicBezTo>
                    <a:pt x="310" y="1239"/>
                    <a:pt x="251" y="1179"/>
                    <a:pt x="155" y="1179"/>
                  </a:cubicBezTo>
                  <a:cubicBezTo>
                    <a:pt x="72" y="1179"/>
                    <a:pt x="1" y="1250"/>
                    <a:pt x="1" y="1346"/>
                  </a:cubicBezTo>
                  <a:cubicBezTo>
                    <a:pt x="1" y="1501"/>
                    <a:pt x="132" y="1643"/>
                    <a:pt x="298" y="1643"/>
                  </a:cubicBezTo>
                  <a:lnTo>
                    <a:pt x="334" y="1643"/>
                  </a:lnTo>
                  <a:lnTo>
                    <a:pt x="334" y="1774"/>
                  </a:lnTo>
                  <a:cubicBezTo>
                    <a:pt x="334" y="1858"/>
                    <a:pt x="405" y="1941"/>
                    <a:pt x="501" y="1941"/>
                  </a:cubicBezTo>
                  <a:cubicBezTo>
                    <a:pt x="596" y="1941"/>
                    <a:pt x="667" y="1858"/>
                    <a:pt x="667" y="1774"/>
                  </a:cubicBezTo>
                  <a:lnTo>
                    <a:pt x="667" y="1620"/>
                  </a:lnTo>
                  <a:cubicBezTo>
                    <a:pt x="858" y="1596"/>
                    <a:pt x="1001" y="1417"/>
                    <a:pt x="1001" y="1227"/>
                  </a:cubicBezTo>
                  <a:cubicBezTo>
                    <a:pt x="1001" y="1000"/>
                    <a:pt x="834" y="810"/>
                    <a:pt x="596" y="810"/>
                  </a:cubicBezTo>
                  <a:lnTo>
                    <a:pt x="393" y="810"/>
                  </a:lnTo>
                  <a:cubicBezTo>
                    <a:pt x="358" y="810"/>
                    <a:pt x="310" y="762"/>
                    <a:pt x="310" y="715"/>
                  </a:cubicBezTo>
                  <a:cubicBezTo>
                    <a:pt x="310" y="667"/>
                    <a:pt x="358" y="631"/>
                    <a:pt x="393" y="631"/>
                  </a:cubicBezTo>
                  <a:lnTo>
                    <a:pt x="679" y="631"/>
                  </a:lnTo>
                  <a:cubicBezTo>
                    <a:pt x="691" y="703"/>
                    <a:pt x="751" y="762"/>
                    <a:pt x="846" y="762"/>
                  </a:cubicBezTo>
                  <a:cubicBezTo>
                    <a:pt x="929" y="762"/>
                    <a:pt x="1013" y="679"/>
                    <a:pt x="1013" y="596"/>
                  </a:cubicBezTo>
                  <a:cubicBezTo>
                    <a:pt x="1013" y="429"/>
                    <a:pt x="870" y="298"/>
                    <a:pt x="715" y="298"/>
                  </a:cubicBezTo>
                  <a:lnTo>
                    <a:pt x="667" y="298"/>
                  </a:lnTo>
                  <a:lnTo>
                    <a:pt x="667" y="167"/>
                  </a:lnTo>
                  <a:cubicBezTo>
                    <a:pt x="667" y="72"/>
                    <a:pt x="596" y="0"/>
                    <a:pt x="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389" name="Google Shape;13389;p68"/>
          <p:cNvGrpSpPr/>
          <p:nvPr/>
        </p:nvGrpSpPr>
        <p:grpSpPr>
          <a:xfrm>
            <a:off x="3207778" y="2474632"/>
            <a:ext cx="419933" cy="275170"/>
            <a:chOff x="3207778" y="2474632"/>
            <a:chExt cx="419933" cy="275170"/>
          </a:xfrm>
        </p:grpSpPr>
        <p:sp>
          <p:nvSpPr>
            <p:cNvPr id="13390" name="Google Shape;13390;p68"/>
            <p:cNvSpPr/>
            <p:nvPr/>
          </p:nvSpPr>
          <p:spPr>
            <a:xfrm>
              <a:off x="3207778" y="2474632"/>
              <a:ext cx="419933" cy="275170"/>
            </a:xfrm>
            <a:custGeom>
              <a:rect b="b" l="l" r="r" t="t"/>
              <a:pathLst>
                <a:path extrusionOk="0" h="8645" w="13193">
                  <a:moveTo>
                    <a:pt x="9906" y="370"/>
                  </a:moveTo>
                  <a:lnTo>
                    <a:pt x="9906" y="3918"/>
                  </a:lnTo>
                  <a:lnTo>
                    <a:pt x="381" y="3918"/>
                  </a:lnTo>
                  <a:lnTo>
                    <a:pt x="381" y="370"/>
                  </a:lnTo>
                  <a:close/>
                  <a:moveTo>
                    <a:pt x="9906" y="4323"/>
                  </a:moveTo>
                  <a:lnTo>
                    <a:pt x="9906" y="7014"/>
                  </a:lnTo>
                  <a:cubicBezTo>
                    <a:pt x="9906" y="7514"/>
                    <a:pt x="10133" y="7966"/>
                    <a:pt x="10490" y="8264"/>
                  </a:cubicBezTo>
                  <a:lnTo>
                    <a:pt x="1632" y="8264"/>
                  </a:lnTo>
                  <a:cubicBezTo>
                    <a:pt x="953" y="8264"/>
                    <a:pt x="381" y="7692"/>
                    <a:pt x="381" y="7014"/>
                  </a:cubicBezTo>
                  <a:lnTo>
                    <a:pt x="381" y="4323"/>
                  </a:lnTo>
                  <a:close/>
                  <a:moveTo>
                    <a:pt x="12169" y="1620"/>
                  </a:moveTo>
                  <a:cubicBezTo>
                    <a:pt x="12514" y="1620"/>
                    <a:pt x="12812" y="1906"/>
                    <a:pt x="12812" y="2263"/>
                  </a:cubicBezTo>
                  <a:lnTo>
                    <a:pt x="12812" y="7014"/>
                  </a:lnTo>
                  <a:cubicBezTo>
                    <a:pt x="12812" y="7692"/>
                    <a:pt x="12240" y="8264"/>
                    <a:pt x="11561" y="8264"/>
                  </a:cubicBezTo>
                  <a:cubicBezTo>
                    <a:pt x="10871" y="8264"/>
                    <a:pt x="10311" y="7692"/>
                    <a:pt x="10311" y="7014"/>
                  </a:cubicBezTo>
                  <a:lnTo>
                    <a:pt x="10311" y="6371"/>
                  </a:lnTo>
                  <a:lnTo>
                    <a:pt x="11347" y="6371"/>
                  </a:lnTo>
                  <a:cubicBezTo>
                    <a:pt x="11454" y="6371"/>
                    <a:pt x="11549" y="6276"/>
                    <a:pt x="11549" y="6180"/>
                  </a:cubicBezTo>
                  <a:lnTo>
                    <a:pt x="11549" y="3799"/>
                  </a:lnTo>
                  <a:cubicBezTo>
                    <a:pt x="11549" y="3692"/>
                    <a:pt x="11454" y="3597"/>
                    <a:pt x="11347" y="3597"/>
                  </a:cubicBezTo>
                  <a:cubicBezTo>
                    <a:pt x="11252" y="3597"/>
                    <a:pt x="11157" y="3692"/>
                    <a:pt x="11157" y="3799"/>
                  </a:cubicBezTo>
                  <a:lnTo>
                    <a:pt x="11157" y="5978"/>
                  </a:lnTo>
                  <a:lnTo>
                    <a:pt x="10299" y="5978"/>
                  </a:lnTo>
                  <a:lnTo>
                    <a:pt x="10299" y="1620"/>
                  </a:lnTo>
                  <a:lnTo>
                    <a:pt x="11371" y="1620"/>
                  </a:lnTo>
                  <a:cubicBezTo>
                    <a:pt x="11228" y="1799"/>
                    <a:pt x="11145" y="2013"/>
                    <a:pt x="11145" y="2263"/>
                  </a:cubicBezTo>
                  <a:lnTo>
                    <a:pt x="11145" y="2906"/>
                  </a:lnTo>
                  <a:cubicBezTo>
                    <a:pt x="11145" y="3001"/>
                    <a:pt x="11228" y="3097"/>
                    <a:pt x="11335" y="3097"/>
                  </a:cubicBezTo>
                  <a:cubicBezTo>
                    <a:pt x="11442" y="3097"/>
                    <a:pt x="11526" y="3001"/>
                    <a:pt x="11526" y="2906"/>
                  </a:cubicBezTo>
                  <a:lnTo>
                    <a:pt x="11526" y="2263"/>
                  </a:lnTo>
                  <a:cubicBezTo>
                    <a:pt x="11526" y="1918"/>
                    <a:pt x="11811" y="1620"/>
                    <a:pt x="12169" y="1620"/>
                  </a:cubicBezTo>
                  <a:close/>
                  <a:moveTo>
                    <a:pt x="191" y="1"/>
                  </a:moveTo>
                  <a:cubicBezTo>
                    <a:pt x="84" y="1"/>
                    <a:pt x="0" y="96"/>
                    <a:pt x="0" y="191"/>
                  </a:cubicBezTo>
                  <a:lnTo>
                    <a:pt x="0" y="7014"/>
                  </a:lnTo>
                  <a:cubicBezTo>
                    <a:pt x="0" y="7919"/>
                    <a:pt x="727" y="8645"/>
                    <a:pt x="1632" y="8645"/>
                  </a:cubicBezTo>
                  <a:lnTo>
                    <a:pt x="11549" y="8645"/>
                  </a:lnTo>
                  <a:cubicBezTo>
                    <a:pt x="12454" y="8645"/>
                    <a:pt x="13181" y="7919"/>
                    <a:pt x="13181" y="7014"/>
                  </a:cubicBezTo>
                  <a:lnTo>
                    <a:pt x="13181" y="2263"/>
                  </a:lnTo>
                  <a:cubicBezTo>
                    <a:pt x="13193" y="1680"/>
                    <a:pt x="12740" y="1239"/>
                    <a:pt x="12169" y="1239"/>
                  </a:cubicBezTo>
                  <a:lnTo>
                    <a:pt x="10299" y="1239"/>
                  </a:lnTo>
                  <a:lnTo>
                    <a:pt x="10299" y="191"/>
                  </a:lnTo>
                  <a:cubicBezTo>
                    <a:pt x="10299" y="96"/>
                    <a:pt x="10204" y="1"/>
                    <a:pt x="10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1" name="Google Shape;13391;p68"/>
            <p:cNvSpPr/>
            <p:nvPr/>
          </p:nvSpPr>
          <p:spPr>
            <a:xfrm>
              <a:off x="3449559" y="2493985"/>
              <a:ext cx="46663" cy="98546"/>
            </a:xfrm>
            <a:custGeom>
              <a:rect b="b" l="l" r="r" t="t"/>
              <a:pathLst>
                <a:path extrusionOk="0" h="3096" w="1466">
                  <a:moveTo>
                    <a:pt x="739" y="0"/>
                  </a:moveTo>
                  <a:cubicBezTo>
                    <a:pt x="632" y="0"/>
                    <a:pt x="536" y="95"/>
                    <a:pt x="536" y="203"/>
                  </a:cubicBezTo>
                  <a:lnTo>
                    <a:pt x="536" y="417"/>
                  </a:lnTo>
                  <a:cubicBezTo>
                    <a:pt x="227" y="476"/>
                    <a:pt x="1" y="750"/>
                    <a:pt x="1" y="1072"/>
                  </a:cubicBezTo>
                  <a:cubicBezTo>
                    <a:pt x="1" y="1453"/>
                    <a:pt x="298" y="1750"/>
                    <a:pt x="679" y="1750"/>
                  </a:cubicBezTo>
                  <a:lnTo>
                    <a:pt x="810" y="1750"/>
                  </a:lnTo>
                  <a:cubicBezTo>
                    <a:pt x="953" y="1750"/>
                    <a:pt x="1096" y="1869"/>
                    <a:pt x="1096" y="2024"/>
                  </a:cubicBezTo>
                  <a:cubicBezTo>
                    <a:pt x="1096" y="2191"/>
                    <a:pt x="977" y="2310"/>
                    <a:pt x="810" y="2310"/>
                  </a:cubicBezTo>
                  <a:lnTo>
                    <a:pt x="596" y="2310"/>
                  </a:lnTo>
                  <a:cubicBezTo>
                    <a:pt x="477" y="2310"/>
                    <a:pt x="393" y="2215"/>
                    <a:pt x="393" y="2096"/>
                  </a:cubicBezTo>
                  <a:cubicBezTo>
                    <a:pt x="393" y="2000"/>
                    <a:pt x="298" y="1905"/>
                    <a:pt x="203" y="1905"/>
                  </a:cubicBezTo>
                  <a:cubicBezTo>
                    <a:pt x="96" y="1905"/>
                    <a:pt x="1" y="2000"/>
                    <a:pt x="1" y="2096"/>
                  </a:cubicBezTo>
                  <a:cubicBezTo>
                    <a:pt x="1" y="2417"/>
                    <a:pt x="239" y="2667"/>
                    <a:pt x="536" y="2691"/>
                  </a:cubicBezTo>
                  <a:lnTo>
                    <a:pt x="536" y="2905"/>
                  </a:lnTo>
                  <a:cubicBezTo>
                    <a:pt x="536" y="3012"/>
                    <a:pt x="632" y="3096"/>
                    <a:pt x="739" y="3096"/>
                  </a:cubicBezTo>
                  <a:cubicBezTo>
                    <a:pt x="834" y="3096"/>
                    <a:pt x="929" y="3012"/>
                    <a:pt x="929" y="2905"/>
                  </a:cubicBezTo>
                  <a:lnTo>
                    <a:pt x="929" y="2679"/>
                  </a:lnTo>
                  <a:cubicBezTo>
                    <a:pt x="1239" y="2620"/>
                    <a:pt x="1465" y="2358"/>
                    <a:pt x="1465" y="2024"/>
                  </a:cubicBezTo>
                  <a:cubicBezTo>
                    <a:pt x="1465" y="1655"/>
                    <a:pt x="1167" y="1358"/>
                    <a:pt x="798" y="1358"/>
                  </a:cubicBezTo>
                  <a:lnTo>
                    <a:pt x="655" y="1358"/>
                  </a:lnTo>
                  <a:cubicBezTo>
                    <a:pt x="513" y="1358"/>
                    <a:pt x="382" y="1238"/>
                    <a:pt x="382" y="1072"/>
                  </a:cubicBezTo>
                  <a:cubicBezTo>
                    <a:pt x="382" y="929"/>
                    <a:pt x="501" y="798"/>
                    <a:pt x="655" y="798"/>
                  </a:cubicBezTo>
                  <a:lnTo>
                    <a:pt x="870" y="798"/>
                  </a:lnTo>
                  <a:cubicBezTo>
                    <a:pt x="989" y="798"/>
                    <a:pt x="1072" y="881"/>
                    <a:pt x="1072" y="1000"/>
                  </a:cubicBezTo>
                  <a:lnTo>
                    <a:pt x="1072" y="1131"/>
                  </a:lnTo>
                  <a:cubicBezTo>
                    <a:pt x="1072" y="1238"/>
                    <a:pt x="1167" y="1334"/>
                    <a:pt x="1275" y="1334"/>
                  </a:cubicBezTo>
                  <a:cubicBezTo>
                    <a:pt x="1370" y="1334"/>
                    <a:pt x="1465" y="1238"/>
                    <a:pt x="1465" y="1131"/>
                  </a:cubicBezTo>
                  <a:lnTo>
                    <a:pt x="1465" y="1000"/>
                  </a:lnTo>
                  <a:cubicBezTo>
                    <a:pt x="1465" y="691"/>
                    <a:pt x="1227" y="441"/>
                    <a:pt x="929" y="405"/>
                  </a:cubicBezTo>
                  <a:lnTo>
                    <a:pt x="929" y="203"/>
                  </a:lnTo>
                  <a:cubicBezTo>
                    <a:pt x="929" y="95"/>
                    <a:pt x="834" y="0"/>
                    <a:pt x="73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2" name="Google Shape;13392;p68"/>
            <p:cNvSpPr/>
            <p:nvPr/>
          </p:nvSpPr>
          <p:spPr>
            <a:xfrm>
              <a:off x="3247566" y="2507226"/>
              <a:ext cx="51565" cy="71681"/>
            </a:xfrm>
            <a:custGeom>
              <a:rect b="b" l="l" r="r" t="t"/>
              <a:pathLst>
                <a:path extrusionOk="0" h="2252" w="1620">
                  <a:moveTo>
                    <a:pt x="1429" y="1"/>
                  </a:moveTo>
                  <a:cubicBezTo>
                    <a:pt x="1322" y="1"/>
                    <a:pt x="1227" y="96"/>
                    <a:pt x="1227" y="203"/>
                  </a:cubicBezTo>
                  <a:lnTo>
                    <a:pt x="1227" y="1418"/>
                  </a:lnTo>
                  <a:lnTo>
                    <a:pt x="358" y="96"/>
                  </a:lnTo>
                  <a:cubicBezTo>
                    <a:pt x="323" y="44"/>
                    <a:pt x="256" y="11"/>
                    <a:pt x="195" y="11"/>
                  </a:cubicBezTo>
                  <a:cubicBezTo>
                    <a:pt x="172" y="11"/>
                    <a:pt x="151" y="15"/>
                    <a:pt x="132" y="25"/>
                  </a:cubicBezTo>
                  <a:cubicBezTo>
                    <a:pt x="60" y="49"/>
                    <a:pt x="1" y="120"/>
                    <a:pt x="1" y="203"/>
                  </a:cubicBezTo>
                  <a:lnTo>
                    <a:pt x="1" y="2061"/>
                  </a:lnTo>
                  <a:cubicBezTo>
                    <a:pt x="1" y="2168"/>
                    <a:pt x="84" y="2251"/>
                    <a:pt x="191" y="2251"/>
                  </a:cubicBezTo>
                  <a:cubicBezTo>
                    <a:pt x="298" y="2251"/>
                    <a:pt x="382" y="2168"/>
                    <a:pt x="382" y="2061"/>
                  </a:cubicBezTo>
                  <a:lnTo>
                    <a:pt x="382" y="834"/>
                  </a:lnTo>
                  <a:lnTo>
                    <a:pt x="1263" y="2168"/>
                  </a:lnTo>
                  <a:cubicBezTo>
                    <a:pt x="1289" y="2221"/>
                    <a:pt x="1356" y="2248"/>
                    <a:pt x="1428" y="2248"/>
                  </a:cubicBezTo>
                  <a:cubicBezTo>
                    <a:pt x="1452" y="2248"/>
                    <a:pt x="1477" y="2245"/>
                    <a:pt x="1501" y="2239"/>
                  </a:cubicBezTo>
                  <a:cubicBezTo>
                    <a:pt x="1572" y="2204"/>
                    <a:pt x="1620" y="2132"/>
                    <a:pt x="1620" y="2061"/>
                  </a:cubicBezTo>
                  <a:lnTo>
                    <a:pt x="1620" y="203"/>
                  </a:lnTo>
                  <a:cubicBezTo>
                    <a:pt x="1620" y="96"/>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3" name="Google Shape;13393;p68"/>
            <p:cNvSpPr/>
            <p:nvPr/>
          </p:nvSpPr>
          <p:spPr>
            <a:xfrm>
              <a:off x="3312754" y="2507990"/>
              <a:ext cx="45135" cy="71299"/>
            </a:xfrm>
            <a:custGeom>
              <a:rect b="b" l="l" r="r" t="t"/>
              <a:pathLst>
                <a:path extrusionOk="0" h="2240" w="1418">
                  <a:moveTo>
                    <a:pt x="191" y="1"/>
                  </a:moveTo>
                  <a:cubicBezTo>
                    <a:pt x="96" y="1"/>
                    <a:pt x="0" y="84"/>
                    <a:pt x="0" y="191"/>
                  </a:cubicBezTo>
                  <a:lnTo>
                    <a:pt x="0" y="2049"/>
                  </a:lnTo>
                  <a:cubicBezTo>
                    <a:pt x="0" y="2156"/>
                    <a:pt x="96" y="2239"/>
                    <a:pt x="191" y="2239"/>
                  </a:cubicBezTo>
                  <a:lnTo>
                    <a:pt x="1227" y="2239"/>
                  </a:lnTo>
                  <a:cubicBezTo>
                    <a:pt x="1322" y="2239"/>
                    <a:pt x="1417" y="2156"/>
                    <a:pt x="1417" y="2049"/>
                  </a:cubicBezTo>
                  <a:cubicBezTo>
                    <a:pt x="1417" y="1930"/>
                    <a:pt x="1346" y="1846"/>
                    <a:pt x="1227" y="1846"/>
                  </a:cubicBezTo>
                  <a:lnTo>
                    <a:pt x="393" y="1846"/>
                  </a:lnTo>
                  <a:lnTo>
                    <a:pt x="393" y="1203"/>
                  </a:lnTo>
                  <a:lnTo>
                    <a:pt x="1024" y="1203"/>
                  </a:lnTo>
                  <a:cubicBezTo>
                    <a:pt x="1132" y="1203"/>
                    <a:pt x="1227" y="1108"/>
                    <a:pt x="1227" y="1013"/>
                  </a:cubicBezTo>
                  <a:cubicBezTo>
                    <a:pt x="1227" y="906"/>
                    <a:pt x="1132" y="810"/>
                    <a:pt x="1024" y="810"/>
                  </a:cubicBezTo>
                  <a:lnTo>
                    <a:pt x="393" y="810"/>
                  </a:lnTo>
                  <a:lnTo>
                    <a:pt x="393" y="382"/>
                  </a:lnTo>
                  <a:lnTo>
                    <a:pt x="1227" y="382"/>
                  </a:lnTo>
                  <a:cubicBezTo>
                    <a:pt x="1322" y="382"/>
                    <a:pt x="1417" y="298"/>
                    <a:pt x="1417" y="191"/>
                  </a:cubicBezTo>
                  <a:cubicBezTo>
                    <a:pt x="1417" y="84"/>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4" name="Google Shape;13394;p68"/>
            <p:cNvSpPr/>
            <p:nvPr/>
          </p:nvSpPr>
          <p:spPr>
            <a:xfrm>
              <a:off x="3372626" y="2507194"/>
              <a:ext cx="65602" cy="71395"/>
            </a:xfrm>
            <a:custGeom>
              <a:rect b="b" l="l" r="r" t="t"/>
              <a:pathLst>
                <a:path extrusionOk="0" h="2243" w="2061">
                  <a:moveTo>
                    <a:pt x="200" y="1"/>
                  </a:moveTo>
                  <a:cubicBezTo>
                    <a:pt x="193" y="1"/>
                    <a:pt x="186" y="1"/>
                    <a:pt x="179" y="2"/>
                  </a:cubicBezTo>
                  <a:cubicBezTo>
                    <a:pt x="72" y="26"/>
                    <a:pt x="1" y="109"/>
                    <a:pt x="13" y="216"/>
                  </a:cubicBezTo>
                  <a:lnTo>
                    <a:pt x="215" y="2074"/>
                  </a:lnTo>
                  <a:cubicBezTo>
                    <a:pt x="239" y="2169"/>
                    <a:pt x="298" y="2228"/>
                    <a:pt x="382" y="2240"/>
                  </a:cubicBezTo>
                  <a:cubicBezTo>
                    <a:pt x="391" y="2242"/>
                    <a:pt x="401" y="2242"/>
                    <a:pt x="410" y="2242"/>
                  </a:cubicBezTo>
                  <a:cubicBezTo>
                    <a:pt x="493" y="2242"/>
                    <a:pt x="564" y="2196"/>
                    <a:pt x="596" y="2121"/>
                  </a:cubicBezTo>
                  <a:lnTo>
                    <a:pt x="1036" y="1097"/>
                  </a:lnTo>
                  <a:lnTo>
                    <a:pt x="1489" y="2121"/>
                  </a:lnTo>
                  <a:cubicBezTo>
                    <a:pt x="1510" y="2196"/>
                    <a:pt x="1589" y="2242"/>
                    <a:pt x="1665" y="2242"/>
                  </a:cubicBezTo>
                  <a:cubicBezTo>
                    <a:pt x="1674" y="2242"/>
                    <a:pt x="1683" y="2242"/>
                    <a:pt x="1691" y="2240"/>
                  </a:cubicBezTo>
                  <a:cubicBezTo>
                    <a:pt x="1787" y="2228"/>
                    <a:pt x="1846" y="2145"/>
                    <a:pt x="1858" y="2074"/>
                  </a:cubicBezTo>
                  <a:lnTo>
                    <a:pt x="2060" y="216"/>
                  </a:lnTo>
                  <a:cubicBezTo>
                    <a:pt x="2037" y="109"/>
                    <a:pt x="1965" y="26"/>
                    <a:pt x="1846" y="2"/>
                  </a:cubicBezTo>
                  <a:cubicBezTo>
                    <a:pt x="1838" y="1"/>
                    <a:pt x="1830" y="1"/>
                    <a:pt x="1823" y="1"/>
                  </a:cubicBezTo>
                  <a:cubicBezTo>
                    <a:pt x="1724" y="1"/>
                    <a:pt x="1632" y="69"/>
                    <a:pt x="1632" y="169"/>
                  </a:cubicBezTo>
                  <a:lnTo>
                    <a:pt x="1513" y="1300"/>
                  </a:lnTo>
                  <a:lnTo>
                    <a:pt x="1191" y="526"/>
                  </a:lnTo>
                  <a:cubicBezTo>
                    <a:pt x="1161" y="454"/>
                    <a:pt x="1087" y="419"/>
                    <a:pt x="1013" y="419"/>
                  </a:cubicBezTo>
                  <a:cubicBezTo>
                    <a:pt x="938" y="419"/>
                    <a:pt x="864" y="454"/>
                    <a:pt x="834" y="526"/>
                  </a:cubicBezTo>
                  <a:lnTo>
                    <a:pt x="501" y="1300"/>
                  </a:lnTo>
                  <a:lnTo>
                    <a:pt x="382" y="169"/>
                  </a:lnTo>
                  <a:cubicBezTo>
                    <a:pt x="371" y="69"/>
                    <a:pt x="288" y="1"/>
                    <a:pt x="2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5" name="Google Shape;13395;p68"/>
            <p:cNvSpPr/>
            <p:nvPr/>
          </p:nvSpPr>
          <p:spPr>
            <a:xfrm>
              <a:off x="3247566" y="2632286"/>
              <a:ext cx="97432" cy="12541"/>
            </a:xfrm>
            <a:custGeom>
              <a:rect b="b" l="l" r="r" t="t"/>
              <a:pathLst>
                <a:path extrusionOk="0" h="394" w="3061">
                  <a:moveTo>
                    <a:pt x="191" y="1"/>
                  </a:moveTo>
                  <a:cubicBezTo>
                    <a:pt x="84" y="1"/>
                    <a:pt x="1" y="96"/>
                    <a:pt x="1" y="203"/>
                  </a:cubicBezTo>
                  <a:cubicBezTo>
                    <a:pt x="1" y="299"/>
                    <a:pt x="84" y="394"/>
                    <a:pt x="191" y="394"/>
                  </a:cubicBezTo>
                  <a:lnTo>
                    <a:pt x="2870" y="394"/>
                  </a:lnTo>
                  <a:cubicBezTo>
                    <a:pt x="2977" y="394"/>
                    <a:pt x="3060" y="299"/>
                    <a:pt x="3060" y="203"/>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6" name="Google Shape;13396;p68"/>
            <p:cNvSpPr/>
            <p:nvPr/>
          </p:nvSpPr>
          <p:spPr>
            <a:xfrm>
              <a:off x="3371862" y="2632286"/>
              <a:ext cx="124360" cy="12541"/>
            </a:xfrm>
            <a:custGeom>
              <a:rect b="b" l="l" r="r" t="t"/>
              <a:pathLst>
                <a:path extrusionOk="0" h="394" w="3907">
                  <a:moveTo>
                    <a:pt x="203" y="1"/>
                  </a:moveTo>
                  <a:cubicBezTo>
                    <a:pt x="96" y="1"/>
                    <a:pt x="1" y="96"/>
                    <a:pt x="1" y="203"/>
                  </a:cubicBezTo>
                  <a:cubicBezTo>
                    <a:pt x="1" y="299"/>
                    <a:pt x="96" y="394"/>
                    <a:pt x="203" y="394"/>
                  </a:cubicBezTo>
                  <a:lnTo>
                    <a:pt x="3716" y="394"/>
                  </a:lnTo>
                  <a:cubicBezTo>
                    <a:pt x="3811" y="394"/>
                    <a:pt x="3906" y="299"/>
                    <a:pt x="3906" y="203"/>
                  </a:cubicBezTo>
                  <a:cubicBezTo>
                    <a:pt x="3906" y="84"/>
                    <a:pt x="3811" y="1"/>
                    <a:pt x="371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7" name="Google Shape;13397;p68"/>
            <p:cNvSpPr/>
            <p:nvPr/>
          </p:nvSpPr>
          <p:spPr>
            <a:xfrm>
              <a:off x="3247566" y="2665262"/>
              <a:ext cx="51565" cy="12159"/>
            </a:xfrm>
            <a:custGeom>
              <a:rect b="b" l="l" r="r" t="t"/>
              <a:pathLst>
                <a:path extrusionOk="0" h="382" w="1620">
                  <a:moveTo>
                    <a:pt x="191" y="1"/>
                  </a:moveTo>
                  <a:cubicBezTo>
                    <a:pt x="84" y="1"/>
                    <a:pt x="1" y="84"/>
                    <a:pt x="1" y="191"/>
                  </a:cubicBezTo>
                  <a:cubicBezTo>
                    <a:pt x="1" y="298"/>
                    <a:pt x="84" y="382"/>
                    <a:pt x="191" y="382"/>
                  </a:cubicBezTo>
                  <a:lnTo>
                    <a:pt x="1429" y="382"/>
                  </a:lnTo>
                  <a:cubicBezTo>
                    <a:pt x="1525" y="382"/>
                    <a:pt x="1620" y="298"/>
                    <a:pt x="1620" y="191"/>
                  </a:cubicBezTo>
                  <a:cubicBezTo>
                    <a:pt x="1620" y="84"/>
                    <a:pt x="1525" y="1"/>
                    <a:pt x="1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8" name="Google Shape;13398;p68"/>
            <p:cNvSpPr/>
            <p:nvPr/>
          </p:nvSpPr>
          <p:spPr>
            <a:xfrm>
              <a:off x="3247566" y="2697856"/>
              <a:ext cx="97432" cy="12159"/>
            </a:xfrm>
            <a:custGeom>
              <a:rect b="b" l="l" r="r" t="t"/>
              <a:pathLst>
                <a:path extrusionOk="0" h="382" w="3061">
                  <a:moveTo>
                    <a:pt x="191" y="1"/>
                  </a:moveTo>
                  <a:cubicBezTo>
                    <a:pt x="84" y="1"/>
                    <a:pt x="1" y="84"/>
                    <a:pt x="1" y="191"/>
                  </a:cubicBezTo>
                  <a:cubicBezTo>
                    <a:pt x="1" y="298"/>
                    <a:pt x="84" y="382"/>
                    <a:pt x="191" y="382"/>
                  </a:cubicBezTo>
                  <a:lnTo>
                    <a:pt x="2870" y="382"/>
                  </a:lnTo>
                  <a:cubicBezTo>
                    <a:pt x="2977" y="382"/>
                    <a:pt x="3060" y="298"/>
                    <a:pt x="3060" y="191"/>
                  </a:cubicBezTo>
                  <a:cubicBezTo>
                    <a:pt x="3060" y="84"/>
                    <a:pt x="2977" y="1"/>
                    <a:pt x="2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399" name="Google Shape;13399;p68"/>
            <p:cNvSpPr/>
            <p:nvPr/>
          </p:nvSpPr>
          <p:spPr>
            <a:xfrm>
              <a:off x="3312754" y="2665262"/>
              <a:ext cx="32244" cy="12159"/>
            </a:xfrm>
            <a:custGeom>
              <a:rect b="b" l="l" r="r" t="t"/>
              <a:pathLst>
                <a:path extrusionOk="0" h="382" w="1013">
                  <a:moveTo>
                    <a:pt x="191" y="1"/>
                  </a:moveTo>
                  <a:cubicBezTo>
                    <a:pt x="84" y="1"/>
                    <a:pt x="0" y="84"/>
                    <a:pt x="0" y="191"/>
                  </a:cubicBezTo>
                  <a:cubicBezTo>
                    <a:pt x="0" y="298"/>
                    <a:pt x="96" y="382"/>
                    <a:pt x="191" y="382"/>
                  </a:cubicBezTo>
                  <a:lnTo>
                    <a:pt x="822" y="382"/>
                  </a:lnTo>
                  <a:cubicBezTo>
                    <a:pt x="929" y="382"/>
                    <a:pt x="1012" y="298"/>
                    <a:pt x="1012" y="191"/>
                  </a:cubicBezTo>
                  <a:cubicBezTo>
                    <a:pt x="1012" y="84"/>
                    <a:pt x="929" y="1"/>
                    <a:pt x="82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0" name="Google Shape;13400;p68"/>
            <p:cNvSpPr/>
            <p:nvPr/>
          </p:nvSpPr>
          <p:spPr>
            <a:xfrm>
              <a:off x="3371862" y="2665262"/>
              <a:ext cx="58408" cy="12159"/>
            </a:xfrm>
            <a:custGeom>
              <a:rect b="b" l="l" r="r" t="t"/>
              <a:pathLst>
                <a:path extrusionOk="0" h="382" w="1835">
                  <a:moveTo>
                    <a:pt x="203" y="1"/>
                  </a:moveTo>
                  <a:cubicBezTo>
                    <a:pt x="96" y="1"/>
                    <a:pt x="1" y="84"/>
                    <a:pt x="1" y="191"/>
                  </a:cubicBezTo>
                  <a:cubicBezTo>
                    <a:pt x="1" y="298"/>
                    <a:pt x="96" y="382"/>
                    <a:pt x="203" y="382"/>
                  </a:cubicBezTo>
                  <a:lnTo>
                    <a:pt x="1644" y="382"/>
                  </a:lnTo>
                  <a:cubicBezTo>
                    <a:pt x="1751" y="382"/>
                    <a:pt x="1834" y="298"/>
                    <a:pt x="1834" y="191"/>
                  </a:cubicBezTo>
                  <a:cubicBezTo>
                    <a:pt x="1834" y="84"/>
                    <a:pt x="1751" y="1"/>
                    <a:pt x="1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1" name="Google Shape;13401;p68"/>
            <p:cNvSpPr/>
            <p:nvPr/>
          </p:nvSpPr>
          <p:spPr>
            <a:xfrm>
              <a:off x="3444625" y="2665262"/>
              <a:ext cx="51596" cy="12159"/>
            </a:xfrm>
            <a:custGeom>
              <a:rect b="b" l="l" r="r" t="t"/>
              <a:pathLst>
                <a:path extrusionOk="0" h="382" w="1621">
                  <a:moveTo>
                    <a:pt x="191" y="1"/>
                  </a:moveTo>
                  <a:cubicBezTo>
                    <a:pt x="84" y="1"/>
                    <a:pt x="1" y="84"/>
                    <a:pt x="1" y="191"/>
                  </a:cubicBezTo>
                  <a:cubicBezTo>
                    <a:pt x="1" y="298"/>
                    <a:pt x="84" y="382"/>
                    <a:pt x="191" y="382"/>
                  </a:cubicBezTo>
                  <a:lnTo>
                    <a:pt x="1430" y="382"/>
                  </a:lnTo>
                  <a:cubicBezTo>
                    <a:pt x="1525" y="382"/>
                    <a:pt x="1620" y="298"/>
                    <a:pt x="1620" y="191"/>
                  </a:cubicBezTo>
                  <a:cubicBezTo>
                    <a:pt x="1620" y="84"/>
                    <a:pt x="1525" y="1"/>
                    <a:pt x="1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2" name="Google Shape;13402;p68"/>
            <p:cNvSpPr/>
            <p:nvPr/>
          </p:nvSpPr>
          <p:spPr>
            <a:xfrm>
              <a:off x="3371862" y="2697856"/>
              <a:ext cx="84922" cy="12159"/>
            </a:xfrm>
            <a:custGeom>
              <a:rect b="b" l="l" r="r" t="t"/>
              <a:pathLst>
                <a:path extrusionOk="0" h="382" w="2668">
                  <a:moveTo>
                    <a:pt x="203" y="1"/>
                  </a:moveTo>
                  <a:cubicBezTo>
                    <a:pt x="96" y="1"/>
                    <a:pt x="1" y="84"/>
                    <a:pt x="1" y="191"/>
                  </a:cubicBezTo>
                  <a:cubicBezTo>
                    <a:pt x="1" y="298"/>
                    <a:pt x="96" y="382"/>
                    <a:pt x="203" y="382"/>
                  </a:cubicBezTo>
                  <a:lnTo>
                    <a:pt x="2477" y="382"/>
                  </a:lnTo>
                  <a:cubicBezTo>
                    <a:pt x="2584" y="382"/>
                    <a:pt x="2668" y="298"/>
                    <a:pt x="2668" y="191"/>
                  </a:cubicBezTo>
                  <a:cubicBezTo>
                    <a:pt x="2668" y="84"/>
                    <a:pt x="2584"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3" name="Google Shape;13403;p68"/>
            <p:cNvSpPr/>
            <p:nvPr/>
          </p:nvSpPr>
          <p:spPr>
            <a:xfrm>
              <a:off x="3470408" y="2697856"/>
              <a:ext cx="25814" cy="12159"/>
            </a:xfrm>
            <a:custGeom>
              <a:rect b="b" l="l" r="r" t="t"/>
              <a:pathLst>
                <a:path extrusionOk="0" h="382" w="811">
                  <a:moveTo>
                    <a:pt x="203" y="1"/>
                  </a:moveTo>
                  <a:cubicBezTo>
                    <a:pt x="96" y="1"/>
                    <a:pt x="0" y="84"/>
                    <a:pt x="0" y="191"/>
                  </a:cubicBezTo>
                  <a:cubicBezTo>
                    <a:pt x="0" y="298"/>
                    <a:pt x="96" y="382"/>
                    <a:pt x="203" y="382"/>
                  </a:cubicBezTo>
                  <a:lnTo>
                    <a:pt x="620" y="382"/>
                  </a:lnTo>
                  <a:cubicBezTo>
                    <a:pt x="715" y="382"/>
                    <a:pt x="810" y="298"/>
                    <a:pt x="810" y="191"/>
                  </a:cubicBezTo>
                  <a:cubicBezTo>
                    <a:pt x="810" y="84"/>
                    <a:pt x="715" y="1"/>
                    <a:pt x="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4" name="Google Shape;13404;p68"/>
          <p:cNvGrpSpPr/>
          <p:nvPr/>
        </p:nvGrpSpPr>
        <p:grpSpPr>
          <a:xfrm>
            <a:off x="6099375" y="2456075"/>
            <a:ext cx="337684" cy="314194"/>
            <a:chOff x="6099375" y="2456075"/>
            <a:chExt cx="337684" cy="314194"/>
          </a:xfrm>
        </p:grpSpPr>
        <p:sp>
          <p:nvSpPr>
            <p:cNvPr id="13405" name="Google Shape;13405;p68"/>
            <p:cNvSpPr/>
            <p:nvPr/>
          </p:nvSpPr>
          <p:spPr>
            <a:xfrm>
              <a:off x="6099375" y="2456075"/>
              <a:ext cx="337684" cy="314194"/>
            </a:xfrm>
            <a:custGeom>
              <a:rect b="b" l="l" r="r" t="t"/>
              <a:pathLst>
                <a:path extrusionOk="0" h="9871" w="10609">
                  <a:moveTo>
                    <a:pt x="322" y="5025"/>
                  </a:moveTo>
                  <a:cubicBezTo>
                    <a:pt x="536" y="5227"/>
                    <a:pt x="857" y="5418"/>
                    <a:pt x="1274" y="5585"/>
                  </a:cubicBezTo>
                  <a:cubicBezTo>
                    <a:pt x="2048" y="5882"/>
                    <a:pt x="3060" y="6049"/>
                    <a:pt x="4143" y="6049"/>
                  </a:cubicBezTo>
                  <a:lnTo>
                    <a:pt x="4417" y="6049"/>
                  </a:lnTo>
                  <a:cubicBezTo>
                    <a:pt x="4429" y="6061"/>
                    <a:pt x="4465" y="6073"/>
                    <a:pt x="4477" y="6097"/>
                  </a:cubicBezTo>
                  <a:lnTo>
                    <a:pt x="4905" y="6347"/>
                  </a:lnTo>
                  <a:cubicBezTo>
                    <a:pt x="4894" y="6466"/>
                    <a:pt x="4882" y="6585"/>
                    <a:pt x="4882" y="6692"/>
                  </a:cubicBezTo>
                  <a:cubicBezTo>
                    <a:pt x="4882" y="6811"/>
                    <a:pt x="4894" y="6930"/>
                    <a:pt x="4905" y="7025"/>
                  </a:cubicBezTo>
                  <a:lnTo>
                    <a:pt x="4477" y="7287"/>
                  </a:lnTo>
                  <a:cubicBezTo>
                    <a:pt x="4405" y="7323"/>
                    <a:pt x="4358" y="7382"/>
                    <a:pt x="4346" y="7466"/>
                  </a:cubicBezTo>
                  <a:cubicBezTo>
                    <a:pt x="4322" y="7537"/>
                    <a:pt x="4322" y="7609"/>
                    <a:pt x="4370" y="7680"/>
                  </a:cubicBezTo>
                  <a:lnTo>
                    <a:pt x="4608" y="8085"/>
                  </a:lnTo>
                  <a:cubicBezTo>
                    <a:pt x="4564" y="8081"/>
                    <a:pt x="4517" y="8080"/>
                    <a:pt x="4467" y="8080"/>
                  </a:cubicBezTo>
                  <a:cubicBezTo>
                    <a:pt x="4368" y="8080"/>
                    <a:pt x="4263" y="8085"/>
                    <a:pt x="4167" y="8085"/>
                  </a:cubicBezTo>
                  <a:cubicBezTo>
                    <a:pt x="3120" y="8085"/>
                    <a:pt x="2143" y="7942"/>
                    <a:pt x="1393" y="7656"/>
                  </a:cubicBezTo>
                  <a:cubicBezTo>
                    <a:pt x="714" y="7406"/>
                    <a:pt x="322" y="7061"/>
                    <a:pt x="322" y="6728"/>
                  </a:cubicBezTo>
                  <a:lnTo>
                    <a:pt x="322" y="5025"/>
                  </a:lnTo>
                  <a:close/>
                  <a:moveTo>
                    <a:pt x="4132" y="1"/>
                  </a:moveTo>
                  <a:cubicBezTo>
                    <a:pt x="3048" y="1"/>
                    <a:pt x="2036" y="167"/>
                    <a:pt x="1262" y="465"/>
                  </a:cubicBezTo>
                  <a:cubicBezTo>
                    <a:pt x="441" y="774"/>
                    <a:pt x="0" y="1215"/>
                    <a:pt x="0" y="1691"/>
                  </a:cubicBezTo>
                  <a:lnTo>
                    <a:pt x="0" y="6751"/>
                  </a:lnTo>
                  <a:cubicBezTo>
                    <a:pt x="0" y="7228"/>
                    <a:pt x="441" y="7656"/>
                    <a:pt x="1262" y="7966"/>
                  </a:cubicBezTo>
                  <a:cubicBezTo>
                    <a:pt x="2036" y="8264"/>
                    <a:pt x="3048" y="8430"/>
                    <a:pt x="4132" y="8430"/>
                  </a:cubicBezTo>
                  <a:cubicBezTo>
                    <a:pt x="4346" y="8430"/>
                    <a:pt x="4548" y="8430"/>
                    <a:pt x="4763" y="8418"/>
                  </a:cubicBezTo>
                  <a:lnTo>
                    <a:pt x="5025" y="8871"/>
                  </a:lnTo>
                  <a:cubicBezTo>
                    <a:pt x="5072" y="8954"/>
                    <a:pt x="5132" y="8990"/>
                    <a:pt x="5203" y="9014"/>
                  </a:cubicBezTo>
                  <a:cubicBezTo>
                    <a:pt x="5227" y="9018"/>
                    <a:pt x="5252" y="9020"/>
                    <a:pt x="5278" y="9020"/>
                  </a:cubicBezTo>
                  <a:cubicBezTo>
                    <a:pt x="5329" y="9020"/>
                    <a:pt x="5382" y="9010"/>
                    <a:pt x="5429" y="8978"/>
                  </a:cubicBezTo>
                  <a:lnTo>
                    <a:pt x="5858" y="8728"/>
                  </a:lnTo>
                  <a:cubicBezTo>
                    <a:pt x="6037" y="8871"/>
                    <a:pt x="6251" y="8990"/>
                    <a:pt x="6465" y="9085"/>
                  </a:cubicBezTo>
                  <a:lnTo>
                    <a:pt x="6465" y="9573"/>
                  </a:lnTo>
                  <a:cubicBezTo>
                    <a:pt x="6465" y="9740"/>
                    <a:pt x="6608" y="9871"/>
                    <a:pt x="6763" y="9871"/>
                  </a:cubicBezTo>
                  <a:lnTo>
                    <a:pt x="8108" y="9871"/>
                  </a:lnTo>
                  <a:cubicBezTo>
                    <a:pt x="8275" y="9871"/>
                    <a:pt x="8406" y="9740"/>
                    <a:pt x="8406" y="9573"/>
                  </a:cubicBezTo>
                  <a:lnTo>
                    <a:pt x="8406" y="9085"/>
                  </a:lnTo>
                  <a:cubicBezTo>
                    <a:pt x="8632" y="8990"/>
                    <a:pt x="8823" y="8871"/>
                    <a:pt x="9013" y="8728"/>
                  </a:cubicBezTo>
                  <a:lnTo>
                    <a:pt x="9442" y="8978"/>
                  </a:lnTo>
                  <a:cubicBezTo>
                    <a:pt x="9497" y="9010"/>
                    <a:pt x="9548" y="9020"/>
                    <a:pt x="9596" y="9020"/>
                  </a:cubicBezTo>
                  <a:cubicBezTo>
                    <a:pt x="9620" y="9020"/>
                    <a:pt x="9644" y="9018"/>
                    <a:pt x="9668" y="9014"/>
                  </a:cubicBezTo>
                  <a:cubicBezTo>
                    <a:pt x="9739" y="8990"/>
                    <a:pt x="9799" y="8930"/>
                    <a:pt x="9847" y="8871"/>
                  </a:cubicBezTo>
                  <a:lnTo>
                    <a:pt x="10513" y="7716"/>
                  </a:lnTo>
                  <a:cubicBezTo>
                    <a:pt x="10561" y="7597"/>
                    <a:pt x="10561" y="7525"/>
                    <a:pt x="10549" y="7442"/>
                  </a:cubicBezTo>
                  <a:cubicBezTo>
                    <a:pt x="10537" y="7371"/>
                    <a:pt x="10478" y="7311"/>
                    <a:pt x="10406" y="7263"/>
                  </a:cubicBezTo>
                  <a:lnTo>
                    <a:pt x="9978" y="7013"/>
                  </a:lnTo>
                  <a:cubicBezTo>
                    <a:pt x="9989" y="6894"/>
                    <a:pt x="10013" y="6775"/>
                    <a:pt x="10013" y="6668"/>
                  </a:cubicBezTo>
                  <a:cubicBezTo>
                    <a:pt x="10013" y="6549"/>
                    <a:pt x="10001" y="6430"/>
                    <a:pt x="9978" y="6335"/>
                  </a:cubicBezTo>
                  <a:lnTo>
                    <a:pt x="10406" y="6073"/>
                  </a:lnTo>
                  <a:cubicBezTo>
                    <a:pt x="10549" y="6001"/>
                    <a:pt x="10609" y="5823"/>
                    <a:pt x="10513" y="5680"/>
                  </a:cubicBezTo>
                  <a:lnTo>
                    <a:pt x="10311" y="5323"/>
                  </a:lnTo>
                  <a:cubicBezTo>
                    <a:pt x="10280" y="5268"/>
                    <a:pt x="10228" y="5239"/>
                    <a:pt x="10176" y="5239"/>
                  </a:cubicBezTo>
                  <a:cubicBezTo>
                    <a:pt x="10148" y="5239"/>
                    <a:pt x="10121" y="5247"/>
                    <a:pt x="10097" y="5263"/>
                  </a:cubicBezTo>
                  <a:cubicBezTo>
                    <a:pt x="10025" y="5299"/>
                    <a:pt x="9989" y="5394"/>
                    <a:pt x="10037" y="5466"/>
                  </a:cubicBezTo>
                  <a:lnTo>
                    <a:pt x="10228" y="5811"/>
                  </a:lnTo>
                  <a:lnTo>
                    <a:pt x="9727" y="6108"/>
                  </a:lnTo>
                  <a:cubicBezTo>
                    <a:pt x="9668" y="6132"/>
                    <a:pt x="9632" y="6216"/>
                    <a:pt x="9656" y="6275"/>
                  </a:cubicBezTo>
                  <a:cubicBezTo>
                    <a:pt x="9680" y="6406"/>
                    <a:pt x="9680" y="6537"/>
                    <a:pt x="9680" y="6668"/>
                  </a:cubicBezTo>
                  <a:cubicBezTo>
                    <a:pt x="9680" y="6811"/>
                    <a:pt x="9668" y="6942"/>
                    <a:pt x="9656" y="7073"/>
                  </a:cubicBezTo>
                  <a:cubicBezTo>
                    <a:pt x="9632" y="7132"/>
                    <a:pt x="9668" y="7204"/>
                    <a:pt x="9727" y="7240"/>
                  </a:cubicBezTo>
                  <a:lnTo>
                    <a:pt x="10228" y="7537"/>
                  </a:lnTo>
                  <a:lnTo>
                    <a:pt x="9573" y="8668"/>
                  </a:lnTo>
                  <a:lnTo>
                    <a:pt x="9073" y="8371"/>
                  </a:lnTo>
                  <a:cubicBezTo>
                    <a:pt x="9045" y="8354"/>
                    <a:pt x="9015" y="8345"/>
                    <a:pt x="8986" y="8345"/>
                  </a:cubicBezTo>
                  <a:cubicBezTo>
                    <a:pt x="8952" y="8345"/>
                    <a:pt x="8920" y="8357"/>
                    <a:pt x="8894" y="8383"/>
                  </a:cubicBezTo>
                  <a:cubicBezTo>
                    <a:pt x="8680" y="8561"/>
                    <a:pt x="8442" y="8692"/>
                    <a:pt x="8192" y="8787"/>
                  </a:cubicBezTo>
                  <a:cubicBezTo>
                    <a:pt x="8132" y="8799"/>
                    <a:pt x="8084" y="8859"/>
                    <a:pt x="8084" y="8930"/>
                  </a:cubicBezTo>
                  <a:lnTo>
                    <a:pt x="8084" y="9514"/>
                  </a:lnTo>
                  <a:lnTo>
                    <a:pt x="6775" y="9514"/>
                  </a:lnTo>
                  <a:lnTo>
                    <a:pt x="6775" y="8930"/>
                  </a:lnTo>
                  <a:cubicBezTo>
                    <a:pt x="6775" y="8871"/>
                    <a:pt x="6739" y="8811"/>
                    <a:pt x="6679" y="8787"/>
                  </a:cubicBezTo>
                  <a:cubicBezTo>
                    <a:pt x="6418" y="8692"/>
                    <a:pt x="6179" y="8561"/>
                    <a:pt x="5977" y="8383"/>
                  </a:cubicBezTo>
                  <a:cubicBezTo>
                    <a:pt x="5951" y="8357"/>
                    <a:pt x="5919" y="8345"/>
                    <a:pt x="5885" y="8345"/>
                  </a:cubicBezTo>
                  <a:cubicBezTo>
                    <a:pt x="5856" y="8345"/>
                    <a:pt x="5826" y="8354"/>
                    <a:pt x="5798" y="8371"/>
                  </a:cubicBezTo>
                  <a:lnTo>
                    <a:pt x="5286" y="8668"/>
                  </a:lnTo>
                  <a:lnTo>
                    <a:pt x="4632" y="7537"/>
                  </a:lnTo>
                  <a:lnTo>
                    <a:pt x="5144" y="7240"/>
                  </a:lnTo>
                  <a:cubicBezTo>
                    <a:pt x="5203" y="7204"/>
                    <a:pt x="5227" y="7132"/>
                    <a:pt x="5215" y="7073"/>
                  </a:cubicBezTo>
                  <a:cubicBezTo>
                    <a:pt x="5191" y="6942"/>
                    <a:pt x="5191" y="6811"/>
                    <a:pt x="5191" y="6668"/>
                  </a:cubicBezTo>
                  <a:cubicBezTo>
                    <a:pt x="5191" y="6537"/>
                    <a:pt x="5203" y="6406"/>
                    <a:pt x="5215" y="6275"/>
                  </a:cubicBezTo>
                  <a:cubicBezTo>
                    <a:pt x="5227" y="6216"/>
                    <a:pt x="5203" y="6132"/>
                    <a:pt x="5144" y="6108"/>
                  </a:cubicBezTo>
                  <a:lnTo>
                    <a:pt x="4632" y="5811"/>
                  </a:lnTo>
                  <a:lnTo>
                    <a:pt x="5286" y="4680"/>
                  </a:lnTo>
                  <a:lnTo>
                    <a:pt x="5798" y="4977"/>
                  </a:lnTo>
                  <a:cubicBezTo>
                    <a:pt x="5825" y="4988"/>
                    <a:pt x="5854" y="4994"/>
                    <a:pt x="5883" y="4994"/>
                  </a:cubicBezTo>
                  <a:cubicBezTo>
                    <a:pt x="5917" y="4994"/>
                    <a:pt x="5951" y="4985"/>
                    <a:pt x="5977" y="4965"/>
                  </a:cubicBezTo>
                  <a:cubicBezTo>
                    <a:pt x="6179" y="4787"/>
                    <a:pt x="6418" y="4644"/>
                    <a:pt x="6679" y="4561"/>
                  </a:cubicBezTo>
                  <a:cubicBezTo>
                    <a:pt x="6739" y="4549"/>
                    <a:pt x="6775" y="4489"/>
                    <a:pt x="6775" y="4406"/>
                  </a:cubicBezTo>
                  <a:lnTo>
                    <a:pt x="6775" y="3834"/>
                  </a:lnTo>
                  <a:lnTo>
                    <a:pt x="8084" y="3834"/>
                  </a:lnTo>
                  <a:lnTo>
                    <a:pt x="8084" y="4406"/>
                  </a:lnTo>
                  <a:cubicBezTo>
                    <a:pt x="8084" y="4465"/>
                    <a:pt x="8132" y="4525"/>
                    <a:pt x="8192" y="4561"/>
                  </a:cubicBezTo>
                  <a:cubicBezTo>
                    <a:pt x="8442" y="4644"/>
                    <a:pt x="8680" y="4787"/>
                    <a:pt x="8894" y="4965"/>
                  </a:cubicBezTo>
                  <a:cubicBezTo>
                    <a:pt x="8920" y="4985"/>
                    <a:pt x="8954" y="4994"/>
                    <a:pt x="8988" y="4994"/>
                  </a:cubicBezTo>
                  <a:cubicBezTo>
                    <a:pt x="9017" y="4994"/>
                    <a:pt x="9046" y="4988"/>
                    <a:pt x="9073" y="4977"/>
                  </a:cubicBezTo>
                  <a:lnTo>
                    <a:pt x="9573" y="4680"/>
                  </a:lnTo>
                  <a:lnTo>
                    <a:pt x="9716" y="4906"/>
                  </a:lnTo>
                  <a:cubicBezTo>
                    <a:pt x="9740" y="4955"/>
                    <a:pt x="9793" y="4982"/>
                    <a:pt x="9847" y="4982"/>
                  </a:cubicBezTo>
                  <a:cubicBezTo>
                    <a:pt x="9871" y="4982"/>
                    <a:pt x="9896" y="4977"/>
                    <a:pt x="9918" y="4965"/>
                  </a:cubicBezTo>
                  <a:cubicBezTo>
                    <a:pt x="9989" y="4918"/>
                    <a:pt x="10025" y="4823"/>
                    <a:pt x="9978" y="4751"/>
                  </a:cubicBezTo>
                  <a:lnTo>
                    <a:pt x="9847" y="4513"/>
                  </a:lnTo>
                  <a:cubicBezTo>
                    <a:pt x="9798" y="4424"/>
                    <a:pt x="9699" y="4367"/>
                    <a:pt x="9592" y="4367"/>
                  </a:cubicBezTo>
                  <a:cubicBezTo>
                    <a:pt x="9542" y="4367"/>
                    <a:pt x="9491" y="4379"/>
                    <a:pt x="9442" y="4406"/>
                  </a:cubicBezTo>
                  <a:lnTo>
                    <a:pt x="9013" y="4668"/>
                  </a:lnTo>
                  <a:cubicBezTo>
                    <a:pt x="8835" y="4513"/>
                    <a:pt x="8620" y="4394"/>
                    <a:pt x="8406" y="4311"/>
                  </a:cubicBezTo>
                  <a:lnTo>
                    <a:pt x="8406" y="3811"/>
                  </a:lnTo>
                  <a:cubicBezTo>
                    <a:pt x="8406" y="3727"/>
                    <a:pt x="8358" y="3632"/>
                    <a:pt x="8299" y="3596"/>
                  </a:cubicBezTo>
                  <a:lnTo>
                    <a:pt x="8299" y="1656"/>
                  </a:lnTo>
                  <a:cubicBezTo>
                    <a:pt x="8299" y="1060"/>
                    <a:pt x="7596" y="536"/>
                    <a:pt x="6394" y="239"/>
                  </a:cubicBezTo>
                  <a:cubicBezTo>
                    <a:pt x="6384" y="237"/>
                    <a:pt x="6375" y="237"/>
                    <a:pt x="6365" y="237"/>
                  </a:cubicBezTo>
                  <a:cubicBezTo>
                    <a:pt x="6284" y="237"/>
                    <a:pt x="6225" y="283"/>
                    <a:pt x="6203" y="358"/>
                  </a:cubicBezTo>
                  <a:cubicBezTo>
                    <a:pt x="6179" y="453"/>
                    <a:pt x="6227" y="524"/>
                    <a:pt x="6322" y="560"/>
                  </a:cubicBezTo>
                  <a:cubicBezTo>
                    <a:pt x="7346" y="810"/>
                    <a:pt x="7989" y="1239"/>
                    <a:pt x="7989" y="1667"/>
                  </a:cubicBezTo>
                  <a:cubicBezTo>
                    <a:pt x="7989" y="2001"/>
                    <a:pt x="7596" y="2346"/>
                    <a:pt x="6918" y="2596"/>
                  </a:cubicBezTo>
                  <a:cubicBezTo>
                    <a:pt x="6179" y="2882"/>
                    <a:pt x="5203" y="3025"/>
                    <a:pt x="4143" y="3025"/>
                  </a:cubicBezTo>
                  <a:cubicBezTo>
                    <a:pt x="3703" y="3025"/>
                    <a:pt x="3262" y="3001"/>
                    <a:pt x="2846" y="2941"/>
                  </a:cubicBezTo>
                  <a:cubicBezTo>
                    <a:pt x="2833" y="2938"/>
                    <a:pt x="2821" y="2936"/>
                    <a:pt x="2809" y="2936"/>
                  </a:cubicBezTo>
                  <a:cubicBezTo>
                    <a:pt x="2742" y="2936"/>
                    <a:pt x="2687" y="2991"/>
                    <a:pt x="2667" y="3072"/>
                  </a:cubicBezTo>
                  <a:cubicBezTo>
                    <a:pt x="2655" y="3156"/>
                    <a:pt x="2715" y="3239"/>
                    <a:pt x="2810" y="3251"/>
                  </a:cubicBezTo>
                  <a:cubicBezTo>
                    <a:pt x="3239" y="3311"/>
                    <a:pt x="3679" y="3334"/>
                    <a:pt x="4143" y="3334"/>
                  </a:cubicBezTo>
                  <a:cubicBezTo>
                    <a:pt x="5227" y="3334"/>
                    <a:pt x="6239" y="3168"/>
                    <a:pt x="7013" y="2870"/>
                  </a:cubicBezTo>
                  <a:cubicBezTo>
                    <a:pt x="7430" y="2715"/>
                    <a:pt x="7763" y="2525"/>
                    <a:pt x="7965" y="2310"/>
                  </a:cubicBezTo>
                  <a:lnTo>
                    <a:pt x="7965" y="3525"/>
                  </a:lnTo>
                  <a:lnTo>
                    <a:pt x="6751" y="3525"/>
                  </a:lnTo>
                  <a:cubicBezTo>
                    <a:pt x="6584" y="3525"/>
                    <a:pt x="6453" y="3668"/>
                    <a:pt x="6453" y="3822"/>
                  </a:cubicBezTo>
                  <a:lnTo>
                    <a:pt x="6453" y="4323"/>
                  </a:lnTo>
                  <a:cubicBezTo>
                    <a:pt x="6227" y="4406"/>
                    <a:pt x="6037" y="4525"/>
                    <a:pt x="5846" y="4680"/>
                  </a:cubicBezTo>
                  <a:lnTo>
                    <a:pt x="5406" y="4418"/>
                  </a:lnTo>
                  <a:cubicBezTo>
                    <a:pt x="5360" y="4395"/>
                    <a:pt x="5315" y="4387"/>
                    <a:pt x="5270" y="4387"/>
                  </a:cubicBezTo>
                  <a:cubicBezTo>
                    <a:pt x="5243" y="4387"/>
                    <a:pt x="5217" y="4390"/>
                    <a:pt x="5191" y="4394"/>
                  </a:cubicBezTo>
                  <a:cubicBezTo>
                    <a:pt x="5108" y="4406"/>
                    <a:pt x="5048" y="4465"/>
                    <a:pt x="5013" y="4525"/>
                  </a:cubicBezTo>
                  <a:lnTo>
                    <a:pt x="4334" y="5692"/>
                  </a:lnTo>
                  <a:cubicBezTo>
                    <a:pt x="4322" y="5704"/>
                    <a:pt x="4322" y="5716"/>
                    <a:pt x="4322" y="5727"/>
                  </a:cubicBezTo>
                  <a:lnTo>
                    <a:pt x="4132" y="5727"/>
                  </a:lnTo>
                  <a:cubicBezTo>
                    <a:pt x="3084" y="5727"/>
                    <a:pt x="2107" y="5585"/>
                    <a:pt x="1357" y="5299"/>
                  </a:cubicBezTo>
                  <a:cubicBezTo>
                    <a:pt x="679" y="5049"/>
                    <a:pt x="286" y="4704"/>
                    <a:pt x="286" y="4382"/>
                  </a:cubicBezTo>
                  <a:lnTo>
                    <a:pt x="286" y="2322"/>
                  </a:lnTo>
                  <a:cubicBezTo>
                    <a:pt x="643" y="2668"/>
                    <a:pt x="1274" y="2965"/>
                    <a:pt x="2131" y="3144"/>
                  </a:cubicBezTo>
                  <a:lnTo>
                    <a:pt x="2167" y="3144"/>
                  </a:lnTo>
                  <a:cubicBezTo>
                    <a:pt x="2238" y="3144"/>
                    <a:pt x="2298" y="3096"/>
                    <a:pt x="2322" y="3025"/>
                  </a:cubicBezTo>
                  <a:cubicBezTo>
                    <a:pt x="2334" y="2930"/>
                    <a:pt x="2286" y="2858"/>
                    <a:pt x="2203" y="2846"/>
                  </a:cubicBezTo>
                  <a:cubicBezTo>
                    <a:pt x="1036" y="2596"/>
                    <a:pt x="298" y="2132"/>
                    <a:pt x="298" y="1667"/>
                  </a:cubicBezTo>
                  <a:cubicBezTo>
                    <a:pt x="298" y="1346"/>
                    <a:pt x="679" y="1001"/>
                    <a:pt x="1369" y="751"/>
                  </a:cubicBezTo>
                  <a:cubicBezTo>
                    <a:pt x="2096" y="465"/>
                    <a:pt x="3072" y="322"/>
                    <a:pt x="4132" y="322"/>
                  </a:cubicBezTo>
                  <a:cubicBezTo>
                    <a:pt x="4667" y="322"/>
                    <a:pt x="5191" y="358"/>
                    <a:pt x="5679" y="441"/>
                  </a:cubicBezTo>
                  <a:cubicBezTo>
                    <a:pt x="5687" y="442"/>
                    <a:pt x="5695" y="443"/>
                    <a:pt x="5703" y="443"/>
                  </a:cubicBezTo>
                  <a:cubicBezTo>
                    <a:pt x="5786" y="443"/>
                    <a:pt x="5847" y="385"/>
                    <a:pt x="5858" y="298"/>
                  </a:cubicBezTo>
                  <a:cubicBezTo>
                    <a:pt x="5870" y="215"/>
                    <a:pt x="5810" y="143"/>
                    <a:pt x="5727" y="120"/>
                  </a:cubicBezTo>
                  <a:cubicBezTo>
                    <a:pt x="5215" y="36"/>
                    <a:pt x="4679" y="1"/>
                    <a:pt x="413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6" name="Google Shape;13406;p68"/>
            <p:cNvSpPr/>
            <p:nvPr/>
          </p:nvSpPr>
          <p:spPr>
            <a:xfrm>
              <a:off x="6306652" y="2638748"/>
              <a:ext cx="59904" cy="59522"/>
            </a:xfrm>
            <a:custGeom>
              <a:rect b="b" l="l" r="r" t="t"/>
              <a:pathLst>
                <a:path extrusionOk="0" h="1870" w="1882">
                  <a:moveTo>
                    <a:pt x="941" y="310"/>
                  </a:moveTo>
                  <a:cubicBezTo>
                    <a:pt x="1287" y="310"/>
                    <a:pt x="1561" y="596"/>
                    <a:pt x="1561" y="929"/>
                  </a:cubicBezTo>
                  <a:cubicBezTo>
                    <a:pt x="1561" y="1274"/>
                    <a:pt x="1287" y="1560"/>
                    <a:pt x="941" y="1560"/>
                  </a:cubicBezTo>
                  <a:cubicBezTo>
                    <a:pt x="596" y="1560"/>
                    <a:pt x="310" y="1274"/>
                    <a:pt x="310" y="929"/>
                  </a:cubicBezTo>
                  <a:cubicBezTo>
                    <a:pt x="310" y="596"/>
                    <a:pt x="596" y="310"/>
                    <a:pt x="941" y="310"/>
                  </a:cubicBezTo>
                  <a:close/>
                  <a:moveTo>
                    <a:pt x="941" y="0"/>
                  </a:moveTo>
                  <a:cubicBezTo>
                    <a:pt x="418" y="0"/>
                    <a:pt x="1" y="417"/>
                    <a:pt x="1" y="929"/>
                  </a:cubicBezTo>
                  <a:cubicBezTo>
                    <a:pt x="1" y="1453"/>
                    <a:pt x="418" y="1870"/>
                    <a:pt x="941" y="1870"/>
                  </a:cubicBezTo>
                  <a:cubicBezTo>
                    <a:pt x="1465" y="1870"/>
                    <a:pt x="1882" y="1453"/>
                    <a:pt x="1882" y="929"/>
                  </a:cubicBezTo>
                  <a:cubicBezTo>
                    <a:pt x="1882" y="417"/>
                    <a:pt x="1465" y="0"/>
                    <a:pt x="94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07" name="Google Shape;13407;p68"/>
          <p:cNvGrpSpPr/>
          <p:nvPr/>
        </p:nvGrpSpPr>
        <p:grpSpPr>
          <a:xfrm>
            <a:off x="2312623" y="2468584"/>
            <a:ext cx="312698" cy="286534"/>
            <a:chOff x="2312623" y="2468584"/>
            <a:chExt cx="312698" cy="286534"/>
          </a:xfrm>
        </p:grpSpPr>
        <p:sp>
          <p:nvSpPr>
            <p:cNvPr id="13408" name="Google Shape;13408;p68"/>
            <p:cNvSpPr/>
            <p:nvPr/>
          </p:nvSpPr>
          <p:spPr>
            <a:xfrm>
              <a:off x="2416866" y="2706195"/>
              <a:ext cx="34122" cy="34154"/>
            </a:xfrm>
            <a:custGeom>
              <a:rect b="b" l="l" r="r" t="t"/>
              <a:pathLst>
                <a:path extrusionOk="0" h="1073" w="1072">
                  <a:moveTo>
                    <a:pt x="536" y="275"/>
                  </a:moveTo>
                  <a:cubicBezTo>
                    <a:pt x="679" y="275"/>
                    <a:pt x="798" y="394"/>
                    <a:pt x="798" y="525"/>
                  </a:cubicBezTo>
                  <a:cubicBezTo>
                    <a:pt x="798" y="656"/>
                    <a:pt x="679" y="775"/>
                    <a:pt x="536" y="775"/>
                  </a:cubicBezTo>
                  <a:cubicBezTo>
                    <a:pt x="405" y="775"/>
                    <a:pt x="286" y="656"/>
                    <a:pt x="286" y="525"/>
                  </a:cubicBezTo>
                  <a:cubicBezTo>
                    <a:pt x="286" y="394"/>
                    <a:pt x="393" y="275"/>
                    <a:pt x="536" y="275"/>
                  </a:cubicBezTo>
                  <a:close/>
                  <a:moveTo>
                    <a:pt x="536" y="1"/>
                  </a:moveTo>
                  <a:cubicBezTo>
                    <a:pt x="238" y="1"/>
                    <a:pt x="0" y="239"/>
                    <a:pt x="0" y="536"/>
                  </a:cubicBezTo>
                  <a:cubicBezTo>
                    <a:pt x="0" y="834"/>
                    <a:pt x="238" y="1072"/>
                    <a:pt x="536" y="1072"/>
                  </a:cubicBezTo>
                  <a:cubicBezTo>
                    <a:pt x="833" y="1072"/>
                    <a:pt x="1072" y="834"/>
                    <a:pt x="1072" y="536"/>
                  </a:cubicBezTo>
                  <a:cubicBezTo>
                    <a:pt x="1072" y="239"/>
                    <a:pt x="833" y="1"/>
                    <a:pt x="53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09" name="Google Shape;13409;p68"/>
            <p:cNvSpPr/>
            <p:nvPr/>
          </p:nvSpPr>
          <p:spPr>
            <a:xfrm>
              <a:off x="2527126" y="2706195"/>
              <a:ext cx="34536" cy="34154"/>
            </a:xfrm>
            <a:custGeom>
              <a:rect b="b" l="l" r="r" t="t"/>
              <a:pathLst>
                <a:path extrusionOk="0" h="1073" w="1085">
                  <a:moveTo>
                    <a:pt x="537" y="275"/>
                  </a:moveTo>
                  <a:cubicBezTo>
                    <a:pt x="679" y="275"/>
                    <a:pt x="798" y="394"/>
                    <a:pt x="798" y="525"/>
                  </a:cubicBezTo>
                  <a:cubicBezTo>
                    <a:pt x="798" y="656"/>
                    <a:pt x="679" y="775"/>
                    <a:pt x="537" y="775"/>
                  </a:cubicBezTo>
                  <a:cubicBezTo>
                    <a:pt x="406" y="775"/>
                    <a:pt x="287" y="656"/>
                    <a:pt x="287" y="525"/>
                  </a:cubicBezTo>
                  <a:cubicBezTo>
                    <a:pt x="287" y="394"/>
                    <a:pt x="406" y="275"/>
                    <a:pt x="537" y="275"/>
                  </a:cubicBezTo>
                  <a:close/>
                  <a:moveTo>
                    <a:pt x="537" y="1"/>
                  </a:moveTo>
                  <a:cubicBezTo>
                    <a:pt x="239" y="1"/>
                    <a:pt x="1" y="239"/>
                    <a:pt x="1" y="536"/>
                  </a:cubicBezTo>
                  <a:cubicBezTo>
                    <a:pt x="1" y="834"/>
                    <a:pt x="239" y="1072"/>
                    <a:pt x="537" y="1072"/>
                  </a:cubicBezTo>
                  <a:cubicBezTo>
                    <a:pt x="834" y="1072"/>
                    <a:pt x="1084" y="834"/>
                    <a:pt x="1084" y="536"/>
                  </a:cubicBezTo>
                  <a:cubicBezTo>
                    <a:pt x="1084" y="239"/>
                    <a:pt x="834" y="1"/>
                    <a:pt x="5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0" name="Google Shape;13410;p68"/>
            <p:cNvSpPr/>
            <p:nvPr/>
          </p:nvSpPr>
          <p:spPr>
            <a:xfrm>
              <a:off x="2312623" y="2468584"/>
              <a:ext cx="312698" cy="286534"/>
            </a:xfrm>
            <a:custGeom>
              <a:rect b="b" l="l" r="r" t="t"/>
              <a:pathLst>
                <a:path extrusionOk="0" h="9002" w="9824">
                  <a:moveTo>
                    <a:pt x="3370" y="1679"/>
                  </a:moveTo>
                  <a:lnTo>
                    <a:pt x="3370" y="2513"/>
                  </a:lnTo>
                  <a:lnTo>
                    <a:pt x="2799" y="2513"/>
                  </a:lnTo>
                  <a:lnTo>
                    <a:pt x="2501" y="1679"/>
                  </a:lnTo>
                  <a:close/>
                  <a:moveTo>
                    <a:pt x="4513" y="1679"/>
                  </a:moveTo>
                  <a:lnTo>
                    <a:pt x="4513" y="2513"/>
                  </a:lnTo>
                  <a:lnTo>
                    <a:pt x="3656" y="2513"/>
                  </a:lnTo>
                  <a:lnTo>
                    <a:pt x="3656" y="1679"/>
                  </a:lnTo>
                  <a:close/>
                  <a:moveTo>
                    <a:pt x="5656" y="1679"/>
                  </a:moveTo>
                  <a:lnTo>
                    <a:pt x="5656" y="2513"/>
                  </a:lnTo>
                  <a:lnTo>
                    <a:pt x="4799" y="2513"/>
                  </a:lnTo>
                  <a:lnTo>
                    <a:pt x="4799" y="1679"/>
                  </a:lnTo>
                  <a:close/>
                  <a:moveTo>
                    <a:pt x="6811" y="1679"/>
                  </a:moveTo>
                  <a:lnTo>
                    <a:pt x="6811" y="2513"/>
                  </a:lnTo>
                  <a:lnTo>
                    <a:pt x="5942" y="2513"/>
                  </a:lnTo>
                  <a:lnTo>
                    <a:pt x="5942" y="1679"/>
                  </a:lnTo>
                  <a:close/>
                  <a:moveTo>
                    <a:pt x="7954" y="1679"/>
                  </a:moveTo>
                  <a:lnTo>
                    <a:pt x="7954" y="2513"/>
                  </a:lnTo>
                  <a:lnTo>
                    <a:pt x="7085" y="2513"/>
                  </a:lnTo>
                  <a:lnTo>
                    <a:pt x="7085" y="1679"/>
                  </a:lnTo>
                  <a:close/>
                  <a:moveTo>
                    <a:pt x="8633" y="1679"/>
                  </a:moveTo>
                  <a:lnTo>
                    <a:pt x="8442" y="2513"/>
                  </a:lnTo>
                  <a:lnTo>
                    <a:pt x="8240" y="2513"/>
                  </a:lnTo>
                  <a:lnTo>
                    <a:pt x="8240" y="1679"/>
                  </a:lnTo>
                  <a:close/>
                  <a:moveTo>
                    <a:pt x="8383" y="2810"/>
                  </a:moveTo>
                  <a:lnTo>
                    <a:pt x="8252" y="3406"/>
                  </a:lnTo>
                  <a:lnTo>
                    <a:pt x="8252" y="2810"/>
                  </a:lnTo>
                  <a:close/>
                  <a:moveTo>
                    <a:pt x="3370" y="2810"/>
                  </a:moveTo>
                  <a:lnTo>
                    <a:pt x="3370" y="3680"/>
                  </a:lnTo>
                  <a:lnTo>
                    <a:pt x="3204" y="3680"/>
                  </a:lnTo>
                  <a:lnTo>
                    <a:pt x="2894" y="2810"/>
                  </a:lnTo>
                  <a:close/>
                  <a:moveTo>
                    <a:pt x="4513" y="2810"/>
                  </a:moveTo>
                  <a:lnTo>
                    <a:pt x="4513" y="3680"/>
                  </a:lnTo>
                  <a:lnTo>
                    <a:pt x="3656" y="3680"/>
                  </a:lnTo>
                  <a:lnTo>
                    <a:pt x="3656" y="2810"/>
                  </a:lnTo>
                  <a:close/>
                  <a:moveTo>
                    <a:pt x="5656" y="2810"/>
                  </a:moveTo>
                  <a:lnTo>
                    <a:pt x="5656" y="3680"/>
                  </a:lnTo>
                  <a:lnTo>
                    <a:pt x="4799" y="3680"/>
                  </a:lnTo>
                  <a:lnTo>
                    <a:pt x="4799" y="2810"/>
                  </a:lnTo>
                  <a:close/>
                  <a:moveTo>
                    <a:pt x="6811" y="2810"/>
                  </a:moveTo>
                  <a:lnTo>
                    <a:pt x="6811" y="3680"/>
                  </a:lnTo>
                  <a:lnTo>
                    <a:pt x="5942" y="3680"/>
                  </a:lnTo>
                  <a:lnTo>
                    <a:pt x="5942" y="2810"/>
                  </a:lnTo>
                  <a:close/>
                  <a:moveTo>
                    <a:pt x="7954" y="2810"/>
                  </a:moveTo>
                  <a:lnTo>
                    <a:pt x="7954" y="3680"/>
                  </a:lnTo>
                  <a:lnTo>
                    <a:pt x="7085" y="3680"/>
                  </a:lnTo>
                  <a:lnTo>
                    <a:pt x="7085" y="2810"/>
                  </a:lnTo>
                  <a:close/>
                  <a:moveTo>
                    <a:pt x="3370" y="3953"/>
                  </a:moveTo>
                  <a:lnTo>
                    <a:pt x="3370" y="4132"/>
                  </a:lnTo>
                  <a:lnTo>
                    <a:pt x="3311" y="3953"/>
                  </a:lnTo>
                  <a:close/>
                  <a:moveTo>
                    <a:pt x="4513" y="3941"/>
                  </a:moveTo>
                  <a:lnTo>
                    <a:pt x="4513" y="4608"/>
                  </a:lnTo>
                  <a:cubicBezTo>
                    <a:pt x="4305" y="4608"/>
                    <a:pt x="4153" y="4629"/>
                    <a:pt x="4022" y="4629"/>
                  </a:cubicBezTo>
                  <a:cubicBezTo>
                    <a:pt x="3891" y="4629"/>
                    <a:pt x="3781" y="4608"/>
                    <a:pt x="3656" y="4525"/>
                  </a:cubicBezTo>
                  <a:lnTo>
                    <a:pt x="3656" y="3941"/>
                  </a:lnTo>
                  <a:close/>
                  <a:moveTo>
                    <a:pt x="5656" y="3953"/>
                  </a:moveTo>
                  <a:lnTo>
                    <a:pt x="5656" y="4632"/>
                  </a:lnTo>
                  <a:lnTo>
                    <a:pt x="4799" y="4632"/>
                  </a:lnTo>
                  <a:lnTo>
                    <a:pt x="4799" y="3953"/>
                  </a:lnTo>
                  <a:close/>
                  <a:moveTo>
                    <a:pt x="6799" y="3953"/>
                  </a:moveTo>
                  <a:lnTo>
                    <a:pt x="6799" y="4632"/>
                  </a:lnTo>
                  <a:lnTo>
                    <a:pt x="5942" y="4632"/>
                  </a:lnTo>
                  <a:lnTo>
                    <a:pt x="5942" y="3953"/>
                  </a:lnTo>
                  <a:close/>
                  <a:moveTo>
                    <a:pt x="7954" y="3953"/>
                  </a:moveTo>
                  <a:lnTo>
                    <a:pt x="7954" y="4632"/>
                  </a:lnTo>
                  <a:lnTo>
                    <a:pt x="7085" y="4632"/>
                  </a:lnTo>
                  <a:lnTo>
                    <a:pt x="7085" y="3953"/>
                  </a:lnTo>
                  <a:close/>
                  <a:moveTo>
                    <a:pt x="3811" y="7263"/>
                  </a:moveTo>
                  <a:cubicBezTo>
                    <a:pt x="4216" y="7263"/>
                    <a:pt x="4549" y="7585"/>
                    <a:pt x="4549" y="7990"/>
                  </a:cubicBezTo>
                  <a:cubicBezTo>
                    <a:pt x="4549" y="8394"/>
                    <a:pt x="4216" y="8716"/>
                    <a:pt x="3811" y="8716"/>
                  </a:cubicBezTo>
                  <a:cubicBezTo>
                    <a:pt x="3418" y="8716"/>
                    <a:pt x="3085" y="8394"/>
                    <a:pt x="3085" y="7990"/>
                  </a:cubicBezTo>
                  <a:cubicBezTo>
                    <a:pt x="3085" y="7585"/>
                    <a:pt x="3418" y="7263"/>
                    <a:pt x="3811" y="7263"/>
                  </a:cubicBezTo>
                  <a:close/>
                  <a:moveTo>
                    <a:pt x="7287" y="7263"/>
                  </a:moveTo>
                  <a:cubicBezTo>
                    <a:pt x="7680" y="7263"/>
                    <a:pt x="8014" y="7585"/>
                    <a:pt x="8014" y="7990"/>
                  </a:cubicBezTo>
                  <a:cubicBezTo>
                    <a:pt x="8014" y="8394"/>
                    <a:pt x="7680" y="8716"/>
                    <a:pt x="7287" y="8716"/>
                  </a:cubicBezTo>
                  <a:cubicBezTo>
                    <a:pt x="6883" y="8716"/>
                    <a:pt x="6549" y="8394"/>
                    <a:pt x="6549" y="7990"/>
                  </a:cubicBezTo>
                  <a:cubicBezTo>
                    <a:pt x="6549" y="7585"/>
                    <a:pt x="6883" y="7263"/>
                    <a:pt x="7287" y="7263"/>
                  </a:cubicBezTo>
                  <a:close/>
                  <a:moveTo>
                    <a:pt x="525" y="0"/>
                  </a:moveTo>
                  <a:cubicBezTo>
                    <a:pt x="239" y="0"/>
                    <a:pt x="1" y="239"/>
                    <a:pt x="1" y="512"/>
                  </a:cubicBezTo>
                  <a:cubicBezTo>
                    <a:pt x="1" y="798"/>
                    <a:pt x="239" y="1036"/>
                    <a:pt x="525" y="1036"/>
                  </a:cubicBezTo>
                  <a:lnTo>
                    <a:pt x="1168" y="1036"/>
                  </a:lnTo>
                  <a:lnTo>
                    <a:pt x="1965" y="3299"/>
                  </a:lnTo>
                  <a:cubicBezTo>
                    <a:pt x="1995" y="3357"/>
                    <a:pt x="2048" y="3400"/>
                    <a:pt x="2106" y="3400"/>
                  </a:cubicBezTo>
                  <a:cubicBezTo>
                    <a:pt x="2119" y="3400"/>
                    <a:pt x="2131" y="3398"/>
                    <a:pt x="2144" y="3394"/>
                  </a:cubicBezTo>
                  <a:cubicBezTo>
                    <a:pt x="2227" y="3358"/>
                    <a:pt x="2263" y="3287"/>
                    <a:pt x="2239" y="3215"/>
                  </a:cubicBezTo>
                  <a:cubicBezTo>
                    <a:pt x="1453" y="1001"/>
                    <a:pt x="1418" y="905"/>
                    <a:pt x="1418" y="893"/>
                  </a:cubicBezTo>
                  <a:cubicBezTo>
                    <a:pt x="1394" y="798"/>
                    <a:pt x="1299" y="762"/>
                    <a:pt x="1215" y="762"/>
                  </a:cubicBezTo>
                  <a:lnTo>
                    <a:pt x="525" y="762"/>
                  </a:lnTo>
                  <a:cubicBezTo>
                    <a:pt x="394" y="762"/>
                    <a:pt x="287" y="655"/>
                    <a:pt x="287" y="512"/>
                  </a:cubicBezTo>
                  <a:cubicBezTo>
                    <a:pt x="287" y="381"/>
                    <a:pt x="394" y="274"/>
                    <a:pt x="525" y="274"/>
                  </a:cubicBezTo>
                  <a:lnTo>
                    <a:pt x="1215" y="274"/>
                  </a:lnTo>
                  <a:cubicBezTo>
                    <a:pt x="1489" y="274"/>
                    <a:pt x="1751" y="441"/>
                    <a:pt x="1846" y="691"/>
                  </a:cubicBezTo>
                  <a:cubicBezTo>
                    <a:pt x="2013" y="1167"/>
                    <a:pt x="3001" y="3918"/>
                    <a:pt x="3132" y="4322"/>
                  </a:cubicBezTo>
                  <a:cubicBezTo>
                    <a:pt x="3239" y="4620"/>
                    <a:pt x="3573" y="4906"/>
                    <a:pt x="3989" y="4906"/>
                  </a:cubicBezTo>
                  <a:lnTo>
                    <a:pt x="9192" y="4906"/>
                  </a:lnTo>
                  <a:cubicBezTo>
                    <a:pt x="9323" y="4906"/>
                    <a:pt x="9431" y="5013"/>
                    <a:pt x="9431" y="5144"/>
                  </a:cubicBezTo>
                  <a:cubicBezTo>
                    <a:pt x="9431" y="5275"/>
                    <a:pt x="9323" y="5382"/>
                    <a:pt x="9192" y="5382"/>
                  </a:cubicBezTo>
                  <a:lnTo>
                    <a:pt x="3989" y="5382"/>
                  </a:lnTo>
                  <a:cubicBezTo>
                    <a:pt x="3430" y="5382"/>
                    <a:pt x="2918" y="5061"/>
                    <a:pt x="2704" y="4537"/>
                  </a:cubicBezTo>
                  <a:lnTo>
                    <a:pt x="2418" y="3715"/>
                  </a:lnTo>
                  <a:cubicBezTo>
                    <a:pt x="2390" y="3660"/>
                    <a:pt x="2342" y="3620"/>
                    <a:pt x="2289" y="3620"/>
                  </a:cubicBezTo>
                  <a:cubicBezTo>
                    <a:pt x="2273" y="3620"/>
                    <a:pt x="2256" y="3624"/>
                    <a:pt x="2239" y="3632"/>
                  </a:cubicBezTo>
                  <a:cubicBezTo>
                    <a:pt x="2168" y="3656"/>
                    <a:pt x="2120" y="3727"/>
                    <a:pt x="2144" y="3810"/>
                  </a:cubicBezTo>
                  <a:cubicBezTo>
                    <a:pt x="2370" y="4406"/>
                    <a:pt x="2382" y="4656"/>
                    <a:pt x="2668" y="5013"/>
                  </a:cubicBezTo>
                  <a:lnTo>
                    <a:pt x="2346" y="5477"/>
                  </a:lnTo>
                  <a:cubicBezTo>
                    <a:pt x="1870" y="6168"/>
                    <a:pt x="2287" y="7132"/>
                    <a:pt x="3120" y="7239"/>
                  </a:cubicBezTo>
                  <a:cubicBezTo>
                    <a:pt x="2442" y="7871"/>
                    <a:pt x="2882" y="9002"/>
                    <a:pt x="3811" y="9002"/>
                  </a:cubicBezTo>
                  <a:cubicBezTo>
                    <a:pt x="4740" y="9002"/>
                    <a:pt x="5168" y="7882"/>
                    <a:pt x="4513" y="7263"/>
                  </a:cubicBezTo>
                  <a:lnTo>
                    <a:pt x="6585" y="7263"/>
                  </a:lnTo>
                  <a:cubicBezTo>
                    <a:pt x="5930" y="7882"/>
                    <a:pt x="6371" y="9002"/>
                    <a:pt x="7287" y="9002"/>
                  </a:cubicBezTo>
                  <a:cubicBezTo>
                    <a:pt x="8204" y="9002"/>
                    <a:pt x="8633" y="7882"/>
                    <a:pt x="7978" y="7263"/>
                  </a:cubicBezTo>
                  <a:lnTo>
                    <a:pt x="8180" y="7263"/>
                  </a:lnTo>
                  <a:cubicBezTo>
                    <a:pt x="8454" y="7263"/>
                    <a:pt x="8692" y="7025"/>
                    <a:pt x="8692" y="6739"/>
                  </a:cubicBezTo>
                  <a:cubicBezTo>
                    <a:pt x="8692" y="6454"/>
                    <a:pt x="8454" y="6216"/>
                    <a:pt x="8180" y="6216"/>
                  </a:cubicBezTo>
                  <a:lnTo>
                    <a:pt x="6883" y="6216"/>
                  </a:lnTo>
                  <a:cubicBezTo>
                    <a:pt x="6811" y="6216"/>
                    <a:pt x="6728" y="6275"/>
                    <a:pt x="6728" y="6370"/>
                  </a:cubicBezTo>
                  <a:cubicBezTo>
                    <a:pt x="6728" y="6442"/>
                    <a:pt x="6787" y="6513"/>
                    <a:pt x="6883" y="6513"/>
                  </a:cubicBezTo>
                  <a:lnTo>
                    <a:pt x="8180" y="6513"/>
                  </a:lnTo>
                  <a:cubicBezTo>
                    <a:pt x="8311" y="6513"/>
                    <a:pt x="8419" y="6620"/>
                    <a:pt x="8419" y="6751"/>
                  </a:cubicBezTo>
                  <a:cubicBezTo>
                    <a:pt x="8419" y="6894"/>
                    <a:pt x="8311" y="6989"/>
                    <a:pt x="8180" y="6989"/>
                  </a:cubicBezTo>
                  <a:lnTo>
                    <a:pt x="3275" y="6989"/>
                  </a:lnTo>
                  <a:cubicBezTo>
                    <a:pt x="2596" y="6989"/>
                    <a:pt x="2192" y="6216"/>
                    <a:pt x="2584" y="5656"/>
                  </a:cubicBezTo>
                  <a:lnTo>
                    <a:pt x="2858" y="5239"/>
                  </a:lnTo>
                  <a:cubicBezTo>
                    <a:pt x="2977" y="5346"/>
                    <a:pt x="3120" y="5430"/>
                    <a:pt x="3251" y="5501"/>
                  </a:cubicBezTo>
                  <a:lnTo>
                    <a:pt x="2965" y="5918"/>
                  </a:lnTo>
                  <a:cubicBezTo>
                    <a:pt x="2787" y="6180"/>
                    <a:pt x="2965" y="6513"/>
                    <a:pt x="3275" y="6513"/>
                  </a:cubicBezTo>
                  <a:lnTo>
                    <a:pt x="6347" y="6513"/>
                  </a:lnTo>
                  <a:cubicBezTo>
                    <a:pt x="6418" y="6513"/>
                    <a:pt x="6490" y="6454"/>
                    <a:pt x="6490" y="6370"/>
                  </a:cubicBezTo>
                  <a:cubicBezTo>
                    <a:pt x="6490" y="6299"/>
                    <a:pt x="6430" y="6216"/>
                    <a:pt x="6347" y="6216"/>
                  </a:cubicBezTo>
                  <a:lnTo>
                    <a:pt x="3275" y="6216"/>
                  </a:lnTo>
                  <a:cubicBezTo>
                    <a:pt x="3204" y="6216"/>
                    <a:pt x="3156" y="6132"/>
                    <a:pt x="3204" y="6073"/>
                  </a:cubicBezTo>
                  <a:lnTo>
                    <a:pt x="3537" y="5596"/>
                  </a:lnTo>
                  <a:cubicBezTo>
                    <a:pt x="3723" y="5653"/>
                    <a:pt x="3776" y="5666"/>
                    <a:pt x="4361" y="5666"/>
                  </a:cubicBezTo>
                  <a:cubicBezTo>
                    <a:pt x="4909" y="5666"/>
                    <a:pt x="5923" y="5655"/>
                    <a:pt x="7950" y="5655"/>
                  </a:cubicBezTo>
                  <a:cubicBezTo>
                    <a:pt x="8328" y="5655"/>
                    <a:pt x="8741" y="5655"/>
                    <a:pt x="9192" y="5656"/>
                  </a:cubicBezTo>
                  <a:cubicBezTo>
                    <a:pt x="9466" y="5656"/>
                    <a:pt x="9704" y="5418"/>
                    <a:pt x="9704" y="5132"/>
                  </a:cubicBezTo>
                  <a:cubicBezTo>
                    <a:pt x="9704" y="4870"/>
                    <a:pt x="9466" y="4632"/>
                    <a:pt x="9192" y="4632"/>
                  </a:cubicBezTo>
                  <a:lnTo>
                    <a:pt x="9038" y="4632"/>
                  </a:lnTo>
                  <a:lnTo>
                    <a:pt x="9704" y="1703"/>
                  </a:lnTo>
                  <a:cubicBezTo>
                    <a:pt x="9823" y="1155"/>
                    <a:pt x="9407" y="643"/>
                    <a:pt x="8859" y="643"/>
                  </a:cubicBezTo>
                  <a:lnTo>
                    <a:pt x="6085" y="643"/>
                  </a:lnTo>
                  <a:cubicBezTo>
                    <a:pt x="6013" y="643"/>
                    <a:pt x="5942" y="691"/>
                    <a:pt x="5942" y="786"/>
                  </a:cubicBezTo>
                  <a:cubicBezTo>
                    <a:pt x="5942" y="858"/>
                    <a:pt x="6002" y="941"/>
                    <a:pt x="6085" y="941"/>
                  </a:cubicBezTo>
                  <a:lnTo>
                    <a:pt x="8859" y="941"/>
                  </a:lnTo>
                  <a:cubicBezTo>
                    <a:pt x="9252" y="941"/>
                    <a:pt x="9526" y="1286"/>
                    <a:pt x="9442" y="1667"/>
                  </a:cubicBezTo>
                  <a:lnTo>
                    <a:pt x="8752" y="4644"/>
                  </a:lnTo>
                  <a:lnTo>
                    <a:pt x="8264" y="4644"/>
                  </a:lnTo>
                  <a:cubicBezTo>
                    <a:pt x="8335" y="4322"/>
                    <a:pt x="8871" y="2001"/>
                    <a:pt x="8966" y="1584"/>
                  </a:cubicBezTo>
                  <a:cubicBezTo>
                    <a:pt x="8978" y="1501"/>
                    <a:pt x="8919" y="1405"/>
                    <a:pt x="8835" y="1405"/>
                  </a:cubicBezTo>
                  <a:lnTo>
                    <a:pt x="2406" y="1405"/>
                  </a:lnTo>
                  <a:lnTo>
                    <a:pt x="2239" y="941"/>
                  </a:lnTo>
                  <a:lnTo>
                    <a:pt x="5537" y="941"/>
                  </a:lnTo>
                  <a:cubicBezTo>
                    <a:pt x="5621" y="941"/>
                    <a:pt x="5692" y="882"/>
                    <a:pt x="5692" y="786"/>
                  </a:cubicBezTo>
                  <a:cubicBezTo>
                    <a:pt x="5692" y="715"/>
                    <a:pt x="5632" y="643"/>
                    <a:pt x="5537" y="643"/>
                  </a:cubicBezTo>
                  <a:lnTo>
                    <a:pt x="2132" y="643"/>
                  </a:lnTo>
                  <a:cubicBezTo>
                    <a:pt x="2001" y="286"/>
                    <a:pt x="1644" y="0"/>
                    <a:pt x="121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1" name="Google Shape;13411;p68"/>
          <p:cNvGrpSpPr/>
          <p:nvPr/>
        </p:nvGrpSpPr>
        <p:grpSpPr>
          <a:xfrm>
            <a:off x="5618805" y="2440924"/>
            <a:ext cx="345292" cy="342618"/>
            <a:chOff x="5618805" y="2440924"/>
            <a:chExt cx="345292" cy="342618"/>
          </a:xfrm>
        </p:grpSpPr>
        <p:sp>
          <p:nvSpPr>
            <p:cNvPr id="13412" name="Google Shape;13412;p68"/>
            <p:cNvSpPr/>
            <p:nvPr/>
          </p:nvSpPr>
          <p:spPr>
            <a:xfrm>
              <a:off x="5742751" y="2440924"/>
              <a:ext cx="221346" cy="222110"/>
            </a:xfrm>
            <a:custGeom>
              <a:rect b="b" l="l" r="r" t="t"/>
              <a:pathLst>
                <a:path extrusionOk="0" h="6978" w="6954">
                  <a:moveTo>
                    <a:pt x="3477" y="346"/>
                  </a:moveTo>
                  <a:cubicBezTo>
                    <a:pt x="5203" y="346"/>
                    <a:pt x="6596" y="1453"/>
                    <a:pt x="6596" y="2798"/>
                  </a:cubicBezTo>
                  <a:cubicBezTo>
                    <a:pt x="6596" y="3989"/>
                    <a:pt x="5513" y="5001"/>
                    <a:pt x="4025" y="5215"/>
                  </a:cubicBezTo>
                  <a:cubicBezTo>
                    <a:pt x="3941" y="5227"/>
                    <a:pt x="3882" y="5299"/>
                    <a:pt x="3882" y="5394"/>
                  </a:cubicBezTo>
                  <a:cubicBezTo>
                    <a:pt x="3786" y="5953"/>
                    <a:pt x="3370" y="6418"/>
                    <a:pt x="2846" y="6573"/>
                  </a:cubicBezTo>
                  <a:cubicBezTo>
                    <a:pt x="3060" y="6227"/>
                    <a:pt x="3144" y="5811"/>
                    <a:pt x="3084" y="5394"/>
                  </a:cubicBezTo>
                  <a:cubicBezTo>
                    <a:pt x="3084" y="5299"/>
                    <a:pt x="3024" y="5215"/>
                    <a:pt x="2941" y="5215"/>
                  </a:cubicBezTo>
                  <a:cubicBezTo>
                    <a:pt x="1429" y="5001"/>
                    <a:pt x="346" y="3989"/>
                    <a:pt x="346" y="2798"/>
                  </a:cubicBezTo>
                  <a:cubicBezTo>
                    <a:pt x="346" y="1453"/>
                    <a:pt x="1751" y="346"/>
                    <a:pt x="3477" y="346"/>
                  </a:cubicBezTo>
                  <a:close/>
                  <a:moveTo>
                    <a:pt x="3477" y="0"/>
                  </a:moveTo>
                  <a:cubicBezTo>
                    <a:pt x="2548" y="0"/>
                    <a:pt x="1691" y="286"/>
                    <a:pt x="1036" y="810"/>
                  </a:cubicBezTo>
                  <a:cubicBezTo>
                    <a:pt x="357" y="1346"/>
                    <a:pt x="0" y="2048"/>
                    <a:pt x="0" y="2798"/>
                  </a:cubicBezTo>
                  <a:cubicBezTo>
                    <a:pt x="0" y="4120"/>
                    <a:pt x="1155" y="5251"/>
                    <a:pt x="2739" y="5537"/>
                  </a:cubicBezTo>
                  <a:cubicBezTo>
                    <a:pt x="2774" y="5953"/>
                    <a:pt x="2620" y="6382"/>
                    <a:pt x="2322" y="6680"/>
                  </a:cubicBezTo>
                  <a:cubicBezTo>
                    <a:pt x="2286" y="6727"/>
                    <a:pt x="2262" y="6799"/>
                    <a:pt x="2298" y="6882"/>
                  </a:cubicBezTo>
                  <a:cubicBezTo>
                    <a:pt x="2322" y="6942"/>
                    <a:pt x="2382" y="6977"/>
                    <a:pt x="2465" y="6977"/>
                  </a:cubicBezTo>
                  <a:cubicBezTo>
                    <a:pt x="3310" y="6977"/>
                    <a:pt x="4037" y="6370"/>
                    <a:pt x="4215" y="5537"/>
                  </a:cubicBezTo>
                  <a:cubicBezTo>
                    <a:pt x="4965" y="5418"/>
                    <a:pt x="5632" y="5096"/>
                    <a:pt x="6120" y="4632"/>
                  </a:cubicBezTo>
                  <a:cubicBezTo>
                    <a:pt x="6656" y="4120"/>
                    <a:pt x="6954" y="3465"/>
                    <a:pt x="6954" y="2798"/>
                  </a:cubicBezTo>
                  <a:cubicBezTo>
                    <a:pt x="6942" y="2048"/>
                    <a:pt x="6584" y="1334"/>
                    <a:pt x="5918" y="810"/>
                  </a:cubicBezTo>
                  <a:cubicBezTo>
                    <a:pt x="5263" y="286"/>
                    <a:pt x="4394" y="0"/>
                    <a:pt x="3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3" name="Google Shape;13413;p68"/>
            <p:cNvSpPr/>
            <p:nvPr/>
          </p:nvSpPr>
          <p:spPr>
            <a:xfrm>
              <a:off x="5810581" y="2523905"/>
              <a:ext cx="11395" cy="11395"/>
            </a:xfrm>
            <a:custGeom>
              <a:rect b="b" l="l" r="r" t="t"/>
              <a:pathLst>
                <a:path extrusionOk="0" h="358" w="358">
                  <a:moveTo>
                    <a:pt x="179" y="1"/>
                  </a:moveTo>
                  <a:cubicBezTo>
                    <a:pt x="84" y="1"/>
                    <a:pt x="1" y="96"/>
                    <a:pt x="1" y="179"/>
                  </a:cubicBezTo>
                  <a:cubicBezTo>
                    <a:pt x="1" y="263"/>
                    <a:pt x="96"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4" name="Google Shape;13414;p68"/>
            <p:cNvSpPr/>
            <p:nvPr/>
          </p:nvSpPr>
          <p:spPr>
            <a:xfrm>
              <a:off x="5884490" y="2523905"/>
              <a:ext cx="11395" cy="11395"/>
            </a:xfrm>
            <a:custGeom>
              <a:rect b="b" l="l" r="r" t="t"/>
              <a:pathLst>
                <a:path extrusionOk="0" h="358" w="358">
                  <a:moveTo>
                    <a:pt x="179" y="1"/>
                  </a:moveTo>
                  <a:cubicBezTo>
                    <a:pt x="72" y="1"/>
                    <a:pt x="0" y="96"/>
                    <a:pt x="0" y="179"/>
                  </a:cubicBezTo>
                  <a:cubicBezTo>
                    <a:pt x="0" y="263"/>
                    <a:pt x="95" y="358"/>
                    <a:pt x="179" y="358"/>
                  </a:cubicBezTo>
                  <a:cubicBezTo>
                    <a:pt x="286" y="358"/>
                    <a:pt x="357" y="263"/>
                    <a:pt x="357" y="179"/>
                  </a:cubicBezTo>
                  <a:cubicBezTo>
                    <a:pt x="357"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5" name="Google Shape;13415;p68"/>
            <p:cNvSpPr/>
            <p:nvPr/>
          </p:nvSpPr>
          <p:spPr>
            <a:xfrm>
              <a:off x="5847727" y="2523905"/>
              <a:ext cx="11395" cy="11395"/>
            </a:xfrm>
            <a:custGeom>
              <a:rect b="b" l="l" r="r" t="t"/>
              <a:pathLst>
                <a:path extrusionOk="0" h="358" w="358">
                  <a:moveTo>
                    <a:pt x="179" y="1"/>
                  </a:moveTo>
                  <a:cubicBezTo>
                    <a:pt x="72" y="1"/>
                    <a:pt x="0" y="96"/>
                    <a:pt x="0" y="179"/>
                  </a:cubicBezTo>
                  <a:cubicBezTo>
                    <a:pt x="0" y="263"/>
                    <a:pt x="84" y="358"/>
                    <a:pt x="179" y="358"/>
                  </a:cubicBezTo>
                  <a:cubicBezTo>
                    <a:pt x="286" y="358"/>
                    <a:pt x="358" y="263"/>
                    <a:pt x="358" y="179"/>
                  </a:cubicBezTo>
                  <a:cubicBezTo>
                    <a:pt x="358" y="96"/>
                    <a:pt x="286"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6" name="Google Shape;13416;p68"/>
            <p:cNvSpPr/>
            <p:nvPr/>
          </p:nvSpPr>
          <p:spPr>
            <a:xfrm>
              <a:off x="5618805" y="2516616"/>
              <a:ext cx="270269" cy="266926"/>
            </a:xfrm>
            <a:custGeom>
              <a:rect b="b" l="l" r="r" t="t"/>
              <a:pathLst>
                <a:path extrusionOk="0" h="8386" w="8491">
                  <a:moveTo>
                    <a:pt x="1269" y="0"/>
                  </a:moveTo>
                  <a:cubicBezTo>
                    <a:pt x="1224" y="0"/>
                    <a:pt x="1177" y="18"/>
                    <a:pt x="1144" y="51"/>
                  </a:cubicBezTo>
                  <a:cubicBezTo>
                    <a:pt x="1108" y="87"/>
                    <a:pt x="168" y="956"/>
                    <a:pt x="96" y="1706"/>
                  </a:cubicBezTo>
                  <a:cubicBezTo>
                    <a:pt x="1" y="2671"/>
                    <a:pt x="989" y="4385"/>
                    <a:pt x="2549" y="5933"/>
                  </a:cubicBezTo>
                  <a:cubicBezTo>
                    <a:pt x="4037" y="7421"/>
                    <a:pt x="5656" y="8386"/>
                    <a:pt x="6645" y="8386"/>
                  </a:cubicBezTo>
                  <a:lnTo>
                    <a:pt x="6776" y="8386"/>
                  </a:lnTo>
                  <a:cubicBezTo>
                    <a:pt x="7514" y="8314"/>
                    <a:pt x="8395" y="7374"/>
                    <a:pt x="8431" y="7326"/>
                  </a:cubicBezTo>
                  <a:cubicBezTo>
                    <a:pt x="8490" y="7266"/>
                    <a:pt x="8490" y="7159"/>
                    <a:pt x="8442" y="7100"/>
                  </a:cubicBezTo>
                  <a:cubicBezTo>
                    <a:pt x="8407" y="7076"/>
                    <a:pt x="7990" y="6540"/>
                    <a:pt x="7502" y="6052"/>
                  </a:cubicBezTo>
                  <a:cubicBezTo>
                    <a:pt x="7002" y="5540"/>
                    <a:pt x="6478" y="5123"/>
                    <a:pt x="6442" y="5111"/>
                  </a:cubicBezTo>
                  <a:cubicBezTo>
                    <a:pt x="6410" y="5085"/>
                    <a:pt x="6375" y="5072"/>
                    <a:pt x="6342" y="5072"/>
                  </a:cubicBezTo>
                  <a:cubicBezTo>
                    <a:pt x="6301" y="5072"/>
                    <a:pt x="6261" y="5091"/>
                    <a:pt x="6228" y="5123"/>
                  </a:cubicBezTo>
                  <a:lnTo>
                    <a:pt x="5573" y="5778"/>
                  </a:lnTo>
                  <a:lnTo>
                    <a:pt x="3442" y="3659"/>
                  </a:lnTo>
                  <a:cubicBezTo>
                    <a:pt x="3406" y="3617"/>
                    <a:pt x="3361" y="3596"/>
                    <a:pt x="3318" y="3596"/>
                  </a:cubicBezTo>
                  <a:cubicBezTo>
                    <a:pt x="3275" y="3596"/>
                    <a:pt x="3233" y="3617"/>
                    <a:pt x="3204" y="3659"/>
                  </a:cubicBezTo>
                  <a:cubicBezTo>
                    <a:pt x="3132" y="3730"/>
                    <a:pt x="3132" y="3837"/>
                    <a:pt x="3204" y="3897"/>
                  </a:cubicBezTo>
                  <a:lnTo>
                    <a:pt x="5466" y="6159"/>
                  </a:lnTo>
                  <a:cubicBezTo>
                    <a:pt x="5490" y="6183"/>
                    <a:pt x="5537" y="6195"/>
                    <a:pt x="5585" y="6195"/>
                  </a:cubicBezTo>
                  <a:cubicBezTo>
                    <a:pt x="5633" y="6195"/>
                    <a:pt x="5668" y="6183"/>
                    <a:pt x="5704" y="6159"/>
                  </a:cubicBezTo>
                  <a:lnTo>
                    <a:pt x="6371" y="5480"/>
                  </a:lnTo>
                  <a:cubicBezTo>
                    <a:pt x="6549" y="5635"/>
                    <a:pt x="6918" y="5945"/>
                    <a:pt x="7264" y="6290"/>
                  </a:cubicBezTo>
                  <a:cubicBezTo>
                    <a:pt x="7609" y="6635"/>
                    <a:pt x="7919" y="7004"/>
                    <a:pt x="8085" y="7195"/>
                  </a:cubicBezTo>
                  <a:cubicBezTo>
                    <a:pt x="7788" y="7481"/>
                    <a:pt x="7204" y="7981"/>
                    <a:pt x="6764" y="8028"/>
                  </a:cubicBezTo>
                  <a:cubicBezTo>
                    <a:pt x="6733" y="8031"/>
                    <a:pt x="6702" y="8032"/>
                    <a:pt x="6670" y="8032"/>
                  </a:cubicBezTo>
                  <a:cubicBezTo>
                    <a:pt x="5782" y="8032"/>
                    <a:pt x="4224" y="7085"/>
                    <a:pt x="2811" y="5683"/>
                  </a:cubicBezTo>
                  <a:cubicBezTo>
                    <a:pt x="1358" y="4218"/>
                    <a:pt x="394" y="2599"/>
                    <a:pt x="465" y="1730"/>
                  </a:cubicBezTo>
                  <a:cubicBezTo>
                    <a:pt x="513" y="1289"/>
                    <a:pt x="1013" y="706"/>
                    <a:pt x="1299" y="408"/>
                  </a:cubicBezTo>
                  <a:cubicBezTo>
                    <a:pt x="1477" y="563"/>
                    <a:pt x="1846" y="873"/>
                    <a:pt x="2204" y="1230"/>
                  </a:cubicBezTo>
                  <a:cubicBezTo>
                    <a:pt x="2549" y="1575"/>
                    <a:pt x="2858" y="1944"/>
                    <a:pt x="3013" y="2123"/>
                  </a:cubicBezTo>
                  <a:lnTo>
                    <a:pt x="2335" y="2790"/>
                  </a:lnTo>
                  <a:cubicBezTo>
                    <a:pt x="2263" y="2861"/>
                    <a:pt x="2263" y="2968"/>
                    <a:pt x="2335" y="3028"/>
                  </a:cubicBezTo>
                  <a:lnTo>
                    <a:pt x="2716" y="3397"/>
                  </a:lnTo>
                  <a:cubicBezTo>
                    <a:pt x="2751" y="3439"/>
                    <a:pt x="2796" y="3459"/>
                    <a:pt x="2838" y="3459"/>
                  </a:cubicBezTo>
                  <a:cubicBezTo>
                    <a:pt x="2879" y="3459"/>
                    <a:pt x="2918" y="3439"/>
                    <a:pt x="2942" y="3397"/>
                  </a:cubicBezTo>
                  <a:cubicBezTo>
                    <a:pt x="3025" y="3325"/>
                    <a:pt x="3025" y="3218"/>
                    <a:pt x="2942" y="3159"/>
                  </a:cubicBezTo>
                  <a:lnTo>
                    <a:pt x="2692" y="2909"/>
                  </a:lnTo>
                  <a:lnTo>
                    <a:pt x="3347" y="2254"/>
                  </a:lnTo>
                  <a:cubicBezTo>
                    <a:pt x="3406" y="2194"/>
                    <a:pt x="3430" y="2087"/>
                    <a:pt x="3359" y="2028"/>
                  </a:cubicBezTo>
                  <a:cubicBezTo>
                    <a:pt x="3347" y="2016"/>
                    <a:pt x="2930" y="1480"/>
                    <a:pt x="2430" y="980"/>
                  </a:cubicBezTo>
                  <a:cubicBezTo>
                    <a:pt x="1918" y="468"/>
                    <a:pt x="1394" y="51"/>
                    <a:pt x="1370" y="39"/>
                  </a:cubicBezTo>
                  <a:cubicBezTo>
                    <a:pt x="1343" y="12"/>
                    <a:pt x="1307" y="0"/>
                    <a:pt x="12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17" name="Google Shape;13417;p68"/>
          <p:cNvGrpSpPr/>
          <p:nvPr/>
        </p:nvGrpSpPr>
        <p:grpSpPr>
          <a:xfrm>
            <a:off x="4653179" y="2446590"/>
            <a:ext cx="377886" cy="331255"/>
            <a:chOff x="4653179" y="2446590"/>
            <a:chExt cx="377886" cy="331255"/>
          </a:xfrm>
        </p:grpSpPr>
        <p:sp>
          <p:nvSpPr>
            <p:cNvPr id="13418" name="Google Shape;13418;p68"/>
            <p:cNvSpPr/>
            <p:nvPr/>
          </p:nvSpPr>
          <p:spPr>
            <a:xfrm>
              <a:off x="4767639" y="2584541"/>
              <a:ext cx="145941" cy="109177"/>
            </a:xfrm>
            <a:custGeom>
              <a:rect b="b" l="l" r="r" t="t"/>
              <a:pathLst>
                <a:path extrusionOk="0" h="3430" w="4585">
                  <a:moveTo>
                    <a:pt x="2370" y="310"/>
                  </a:moveTo>
                  <a:cubicBezTo>
                    <a:pt x="2560" y="310"/>
                    <a:pt x="2739" y="429"/>
                    <a:pt x="2810" y="608"/>
                  </a:cubicBezTo>
                  <a:lnTo>
                    <a:pt x="1929" y="608"/>
                  </a:lnTo>
                  <a:cubicBezTo>
                    <a:pt x="1989" y="453"/>
                    <a:pt x="2156" y="310"/>
                    <a:pt x="2370" y="310"/>
                  </a:cubicBezTo>
                  <a:close/>
                  <a:moveTo>
                    <a:pt x="3049" y="965"/>
                  </a:moveTo>
                  <a:cubicBezTo>
                    <a:pt x="3168" y="965"/>
                    <a:pt x="3275" y="1072"/>
                    <a:pt x="3275" y="1191"/>
                  </a:cubicBezTo>
                  <a:lnTo>
                    <a:pt x="3275" y="2192"/>
                  </a:lnTo>
                  <a:cubicBezTo>
                    <a:pt x="3275" y="2323"/>
                    <a:pt x="3239" y="2442"/>
                    <a:pt x="3203" y="2561"/>
                  </a:cubicBezTo>
                  <a:cubicBezTo>
                    <a:pt x="3203" y="2561"/>
                    <a:pt x="3203" y="2573"/>
                    <a:pt x="3179" y="2573"/>
                  </a:cubicBezTo>
                  <a:cubicBezTo>
                    <a:pt x="3037" y="2870"/>
                    <a:pt x="2727" y="3085"/>
                    <a:pt x="2382" y="3085"/>
                  </a:cubicBezTo>
                  <a:cubicBezTo>
                    <a:pt x="1894" y="3085"/>
                    <a:pt x="1489" y="2680"/>
                    <a:pt x="1489" y="2192"/>
                  </a:cubicBezTo>
                  <a:lnTo>
                    <a:pt x="1453" y="1191"/>
                  </a:lnTo>
                  <a:cubicBezTo>
                    <a:pt x="1453" y="1072"/>
                    <a:pt x="1560" y="965"/>
                    <a:pt x="1679" y="965"/>
                  </a:cubicBezTo>
                  <a:close/>
                  <a:moveTo>
                    <a:pt x="2275" y="1"/>
                  </a:moveTo>
                  <a:cubicBezTo>
                    <a:pt x="1870" y="1"/>
                    <a:pt x="1548" y="298"/>
                    <a:pt x="1465" y="668"/>
                  </a:cubicBezTo>
                  <a:cubicBezTo>
                    <a:pt x="1286" y="715"/>
                    <a:pt x="1144" y="834"/>
                    <a:pt x="1072" y="1013"/>
                  </a:cubicBezTo>
                  <a:lnTo>
                    <a:pt x="751" y="1013"/>
                  </a:lnTo>
                  <a:cubicBezTo>
                    <a:pt x="715" y="1013"/>
                    <a:pt x="667" y="1025"/>
                    <a:pt x="620" y="1072"/>
                  </a:cubicBezTo>
                  <a:lnTo>
                    <a:pt x="72" y="1632"/>
                  </a:lnTo>
                  <a:cubicBezTo>
                    <a:pt x="12" y="1715"/>
                    <a:pt x="12" y="1811"/>
                    <a:pt x="72" y="1870"/>
                  </a:cubicBezTo>
                  <a:cubicBezTo>
                    <a:pt x="96" y="1906"/>
                    <a:pt x="143" y="1918"/>
                    <a:pt x="191" y="1918"/>
                  </a:cubicBezTo>
                  <a:cubicBezTo>
                    <a:pt x="239" y="1918"/>
                    <a:pt x="274" y="1906"/>
                    <a:pt x="310" y="1858"/>
                  </a:cubicBezTo>
                  <a:lnTo>
                    <a:pt x="798" y="1334"/>
                  </a:lnTo>
                  <a:lnTo>
                    <a:pt x="1013" y="1334"/>
                  </a:lnTo>
                  <a:lnTo>
                    <a:pt x="1013" y="1739"/>
                  </a:lnTo>
                  <a:lnTo>
                    <a:pt x="739" y="1739"/>
                  </a:lnTo>
                  <a:cubicBezTo>
                    <a:pt x="691" y="1739"/>
                    <a:pt x="655" y="1763"/>
                    <a:pt x="608" y="1799"/>
                  </a:cubicBezTo>
                  <a:lnTo>
                    <a:pt x="60" y="2370"/>
                  </a:lnTo>
                  <a:cubicBezTo>
                    <a:pt x="1" y="2442"/>
                    <a:pt x="1" y="2549"/>
                    <a:pt x="60" y="2608"/>
                  </a:cubicBezTo>
                  <a:cubicBezTo>
                    <a:pt x="84" y="2632"/>
                    <a:pt x="131" y="2656"/>
                    <a:pt x="179" y="2656"/>
                  </a:cubicBezTo>
                  <a:cubicBezTo>
                    <a:pt x="215" y="2656"/>
                    <a:pt x="262" y="2632"/>
                    <a:pt x="298" y="2596"/>
                  </a:cubicBezTo>
                  <a:lnTo>
                    <a:pt x="786" y="2072"/>
                  </a:lnTo>
                  <a:lnTo>
                    <a:pt x="989" y="2072"/>
                  </a:lnTo>
                  <a:lnTo>
                    <a:pt x="989" y="2192"/>
                  </a:lnTo>
                  <a:cubicBezTo>
                    <a:pt x="989" y="2275"/>
                    <a:pt x="1013" y="2382"/>
                    <a:pt x="1024" y="2477"/>
                  </a:cubicBezTo>
                  <a:lnTo>
                    <a:pt x="846" y="2477"/>
                  </a:lnTo>
                  <a:cubicBezTo>
                    <a:pt x="798" y="2477"/>
                    <a:pt x="763" y="2489"/>
                    <a:pt x="727" y="2525"/>
                  </a:cubicBezTo>
                  <a:lnTo>
                    <a:pt x="179" y="3096"/>
                  </a:lnTo>
                  <a:cubicBezTo>
                    <a:pt x="120" y="3168"/>
                    <a:pt x="120" y="3275"/>
                    <a:pt x="179" y="3335"/>
                  </a:cubicBezTo>
                  <a:cubicBezTo>
                    <a:pt x="203" y="3370"/>
                    <a:pt x="251" y="3382"/>
                    <a:pt x="298" y="3382"/>
                  </a:cubicBezTo>
                  <a:cubicBezTo>
                    <a:pt x="334" y="3382"/>
                    <a:pt x="382" y="3370"/>
                    <a:pt x="417" y="3323"/>
                  </a:cubicBezTo>
                  <a:lnTo>
                    <a:pt x="905" y="2799"/>
                  </a:lnTo>
                  <a:lnTo>
                    <a:pt x="1274" y="2799"/>
                  </a:lnTo>
                  <a:cubicBezTo>
                    <a:pt x="1501" y="3168"/>
                    <a:pt x="1906" y="3430"/>
                    <a:pt x="2346" y="3430"/>
                  </a:cubicBezTo>
                  <a:cubicBezTo>
                    <a:pt x="2810" y="3430"/>
                    <a:pt x="3215" y="3168"/>
                    <a:pt x="3418" y="2799"/>
                  </a:cubicBezTo>
                  <a:lnTo>
                    <a:pt x="3775" y="2799"/>
                  </a:lnTo>
                  <a:lnTo>
                    <a:pt x="4275" y="3323"/>
                  </a:lnTo>
                  <a:cubicBezTo>
                    <a:pt x="4299" y="3346"/>
                    <a:pt x="4346" y="3382"/>
                    <a:pt x="4382" y="3382"/>
                  </a:cubicBezTo>
                  <a:cubicBezTo>
                    <a:pt x="4430" y="3382"/>
                    <a:pt x="4477" y="3370"/>
                    <a:pt x="4501" y="3335"/>
                  </a:cubicBezTo>
                  <a:cubicBezTo>
                    <a:pt x="4584" y="3275"/>
                    <a:pt x="4584" y="3156"/>
                    <a:pt x="4501" y="3096"/>
                  </a:cubicBezTo>
                  <a:lnTo>
                    <a:pt x="3953" y="2525"/>
                  </a:lnTo>
                  <a:cubicBezTo>
                    <a:pt x="3930" y="2501"/>
                    <a:pt x="3882" y="2477"/>
                    <a:pt x="3834" y="2477"/>
                  </a:cubicBezTo>
                  <a:lnTo>
                    <a:pt x="3537" y="2477"/>
                  </a:lnTo>
                  <a:cubicBezTo>
                    <a:pt x="3549" y="2382"/>
                    <a:pt x="3572" y="2299"/>
                    <a:pt x="3572" y="2192"/>
                  </a:cubicBezTo>
                  <a:lnTo>
                    <a:pt x="3572" y="2072"/>
                  </a:lnTo>
                  <a:lnTo>
                    <a:pt x="3763" y="2072"/>
                  </a:lnTo>
                  <a:lnTo>
                    <a:pt x="4251" y="2596"/>
                  </a:lnTo>
                  <a:cubicBezTo>
                    <a:pt x="4287" y="2620"/>
                    <a:pt x="4322" y="2656"/>
                    <a:pt x="4370" y="2656"/>
                  </a:cubicBezTo>
                  <a:cubicBezTo>
                    <a:pt x="4418" y="2656"/>
                    <a:pt x="4465" y="2632"/>
                    <a:pt x="4489" y="2608"/>
                  </a:cubicBezTo>
                  <a:cubicBezTo>
                    <a:pt x="4561" y="2549"/>
                    <a:pt x="4561" y="2430"/>
                    <a:pt x="4489" y="2370"/>
                  </a:cubicBezTo>
                  <a:lnTo>
                    <a:pt x="3941" y="1799"/>
                  </a:lnTo>
                  <a:cubicBezTo>
                    <a:pt x="3906" y="1775"/>
                    <a:pt x="3870" y="1739"/>
                    <a:pt x="3822" y="1739"/>
                  </a:cubicBezTo>
                  <a:lnTo>
                    <a:pt x="3549" y="1739"/>
                  </a:lnTo>
                  <a:lnTo>
                    <a:pt x="3549" y="1334"/>
                  </a:lnTo>
                  <a:lnTo>
                    <a:pt x="3751" y="1334"/>
                  </a:lnTo>
                  <a:lnTo>
                    <a:pt x="4239" y="1858"/>
                  </a:lnTo>
                  <a:cubicBezTo>
                    <a:pt x="4263" y="1894"/>
                    <a:pt x="4311" y="1918"/>
                    <a:pt x="4358" y="1918"/>
                  </a:cubicBezTo>
                  <a:cubicBezTo>
                    <a:pt x="4406" y="1918"/>
                    <a:pt x="4442" y="1906"/>
                    <a:pt x="4477" y="1870"/>
                  </a:cubicBezTo>
                  <a:cubicBezTo>
                    <a:pt x="4549" y="1811"/>
                    <a:pt x="4549" y="1691"/>
                    <a:pt x="4477" y="1632"/>
                  </a:cubicBezTo>
                  <a:lnTo>
                    <a:pt x="3930" y="1072"/>
                  </a:lnTo>
                  <a:cubicBezTo>
                    <a:pt x="3894" y="1037"/>
                    <a:pt x="3846" y="1013"/>
                    <a:pt x="3787" y="1013"/>
                  </a:cubicBezTo>
                  <a:lnTo>
                    <a:pt x="3477" y="1013"/>
                  </a:lnTo>
                  <a:cubicBezTo>
                    <a:pt x="3406" y="846"/>
                    <a:pt x="3251" y="715"/>
                    <a:pt x="3072" y="668"/>
                  </a:cubicBezTo>
                  <a:cubicBezTo>
                    <a:pt x="3001" y="287"/>
                    <a:pt x="2679" y="1"/>
                    <a:pt x="2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19" name="Google Shape;13419;p68"/>
            <p:cNvSpPr/>
            <p:nvPr/>
          </p:nvSpPr>
          <p:spPr>
            <a:xfrm>
              <a:off x="4794918" y="2446590"/>
              <a:ext cx="96286" cy="53856"/>
            </a:xfrm>
            <a:custGeom>
              <a:rect b="b" l="l" r="r" t="t"/>
              <a:pathLst>
                <a:path extrusionOk="0" h="1692" w="3025">
                  <a:moveTo>
                    <a:pt x="1525" y="1"/>
                  </a:moveTo>
                  <a:cubicBezTo>
                    <a:pt x="691" y="1"/>
                    <a:pt x="25" y="680"/>
                    <a:pt x="25" y="1513"/>
                  </a:cubicBezTo>
                  <a:cubicBezTo>
                    <a:pt x="1" y="1596"/>
                    <a:pt x="84" y="1692"/>
                    <a:pt x="167" y="1692"/>
                  </a:cubicBezTo>
                  <a:cubicBezTo>
                    <a:pt x="263" y="1692"/>
                    <a:pt x="346" y="1608"/>
                    <a:pt x="346" y="1513"/>
                  </a:cubicBezTo>
                  <a:cubicBezTo>
                    <a:pt x="346" y="870"/>
                    <a:pt x="870" y="346"/>
                    <a:pt x="1513" y="346"/>
                  </a:cubicBezTo>
                  <a:cubicBezTo>
                    <a:pt x="2144" y="346"/>
                    <a:pt x="2668" y="870"/>
                    <a:pt x="2668" y="1513"/>
                  </a:cubicBezTo>
                  <a:cubicBezTo>
                    <a:pt x="2668" y="1596"/>
                    <a:pt x="2739" y="1692"/>
                    <a:pt x="2846" y="1692"/>
                  </a:cubicBezTo>
                  <a:cubicBezTo>
                    <a:pt x="2954" y="1692"/>
                    <a:pt x="3025" y="1608"/>
                    <a:pt x="3025" y="1513"/>
                  </a:cubicBezTo>
                  <a:cubicBezTo>
                    <a:pt x="3025" y="680"/>
                    <a:pt x="2358" y="1"/>
                    <a:pt x="152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0" name="Google Shape;13420;p68"/>
            <p:cNvSpPr/>
            <p:nvPr/>
          </p:nvSpPr>
          <p:spPr>
            <a:xfrm>
              <a:off x="4816530" y="2465179"/>
              <a:ext cx="53856" cy="32244"/>
            </a:xfrm>
            <a:custGeom>
              <a:rect b="b" l="l" r="r" t="t"/>
              <a:pathLst>
                <a:path extrusionOk="0" h="1013" w="1692">
                  <a:moveTo>
                    <a:pt x="834" y="0"/>
                  </a:moveTo>
                  <a:cubicBezTo>
                    <a:pt x="370" y="0"/>
                    <a:pt x="0" y="369"/>
                    <a:pt x="0" y="834"/>
                  </a:cubicBezTo>
                  <a:cubicBezTo>
                    <a:pt x="0" y="929"/>
                    <a:pt x="72" y="1012"/>
                    <a:pt x="179" y="1012"/>
                  </a:cubicBezTo>
                  <a:cubicBezTo>
                    <a:pt x="274" y="1012"/>
                    <a:pt x="358" y="941"/>
                    <a:pt x="358" y="834"/>
                  </a:cubicBezTo>
                  <a:cubicBezTo>
                    <a:pt x="358" y="572"/>
                    <a:pt x="572" y="346"/>
                    <a:pt x="846" y="346"/>
                  </a:cubicBezTo>
                  <a:cubicBezTo>
                    <a:pt x="1108" y="346"/>
                    <a:pt x="1334" y="572"/>
                    <a:pt x="1334" y="834"/>
                  </a:cubicBezTo>
                  <a:cubicBezTo>
                    <a:pt x="1334" y="929"/>
                    <a:pt x="1405" y="1012"/>
                    <a:pt x="1513" y="1012"/>
                  </a:cubicBezTo>
                  <a:cubicBezTo>
                    <a:pt x="1620" y="1012"/>
                    <a:pt x="1691" y="941"/>
                    <a:pt x="1691" y="834"/>
                  </a:cubicBezTo>
                  <a:cubicBezTo>
                    <a:pt x="1667" y="369"/>
                    <a:pt x="1286" y="0"/>
                    <a:pt x="8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1" name="Google Shape;13421;p68"/>
            <p:cNvSpPr/>
            <p:nvPr/>
          </p:nvSpPr>
          <p:spPr>
            <a:xfrm>
              <a:off x="4653179" y="2522409"/>
              <a:ext cx="377886" cy="255436"/>
            </a:xfrm>
            <a:custGeom>
              <a:rect b="b" l="l" r="r" t="t"/>
              <a:pathLst>
                <a:path extrusionOk="0" h="8025" w="11872">
                  <a:moveTo>
                    <a:pt x="11526" y="6822"/>
                  </a:moveTo>
                  <a:lnTo>
                    <a:pt x="11526" y="7025"/>
                  </a:lnTo>
                  <a:cubicBezTo>
                    <a:pt x="11526" y="7382"/>
                    <a:pt x="11228" y="7680"/>
                    <a:pt x="10871" y="7680"/>
                  </a:cubicBezTo>
                  <a:lnTo>
                    <a:pt x="1025" y="7680"/>
                  </a:lnTo>
                  <a:cubicBezTo>
                    <a:pt x="668" y="7680"/>
                    <a:pt x="370" y="7382"/>
                    <a:pt x="370" y="7025"/>
                  </a:cubicBezTo>
                  <a:lnTo>
                    <a:pt x="370" y="6822"/>
                  </a:lnTo>
                  <a:lnTo>
                    <a:pt x="4537" y="6822"/>
                  </a:lnTo>
                  <a:lnTo>
                    <a:pt x="4728" y="6953"/>
                  </a:lnTo>
                  <a:cubicBezTo>
                    <a:pt x="4751" y="6965"/>
                    <a:pt x="4787" y="6989"/>
                    <a:pt x="4835" y="6989"/>
                  </a:cubicBezTo>
                  <a:lnTo>
                    <a:pt x="7073" y="6989"/>
                  </a:lnTo>
                  <a:cubicBezTo>
                    <a:pt x="7109" y="6989"/>
                    <a:pt x="7156" y="6965"/>
                    <a:pt x="7180" y="6953"/>
                  </a:cubicBezTo>
                  <a:lnTo>
                    <a:pt x="7371" y="6822"/>
                  </a:lnTo>
                  <a:close/>
                  <a:moveTo>
                    <a:pt x="1537" y="0"/>
                  </a:moveTo>
                  <a:cubicBezTo>
                    <a:pt x="977" y="0"/>
                    <a:pt x="513" y="465"/>
                    <a:pt x="513" y="1036"/>
                  </a:cubicBezTo>
                  <a:lnTo>
                    <a:pt x="513" y="6477"/>
                  </a:lnTo>
                  <a:lnTo>
                    <a:pt x="179" y="6477"/>
                  </a:lnTo>
                  <a:cubicBezTo>
                    <a:pt x="96" y="6477"/>
                    <a:pt x="1" y="6549"/>
                    <a:pt x="1" y="6656"/>
                  </a:cubicBezTo>
                  <a:lnTo>
                    <a:pt x="1" y="7025"/>
                  </a:lnTo>
                  <a:cubicBezTo>
                    <a:pt x="1" y="7584"/>
                    <a:pt x="453" y="8025"/>
                    <a:pt x="1001" y="8025"/>
                  </a:cubicBezTo>
                  <a:lnTo>
                    <a:pt x="10859" y="8025"/>
                  </a:lnTo>
                  <a:cubicBezTo>
                    <a:pt x="11407" y="8025"/>
                    <a:pt x="11848" y="7584"/>
                    <a:pt x="11848" y="7025"/>
                  </a:cubicBezTo>
                  <a:lnTo>
                    <a:pt x="11848" y="6656"/>
                  </a:lnTo>
                  <a:cubicBezTo>
                    <a:pt x="11871" y="6549"/>
                    <a:pt x="11800" y="6477"/>
                    <a:pt x="11705" y="6477"/>
                  </a:cubicBezTo>
                  <a:lnTo>
                    <a:pt x="11371" y="6477"/>
                  </a:lnTo>
                  <a:lnTo>
                    <a:pt x="11371" y="1036"/>
                  </a:lnTo>
                  <a:cubicBezTo>
                    <a:pt x="11371" y="465"/>
                    <a:pt x="10919" y="0"/>
                    <a:pt x="10347" y="0"/>
                  </a:cubicBezTo>
                  <a:lnTo>
                    <a:pt x="9609" y="0"/>
                  </a:lnTo>
                  <a:cubicBezTo>
                    <a:pt x="9514" y="0"/>
                    <a:pt x="9431" y="84"/>
                    <a:pt x="9431" y="179"/>
                  </a:cubicBezTo>
                  <a:cubicBezTo>
                    <a:pt x="9431" y="274"/>
                    <a:pt x="9502" y="357"/>
                    <a:pt x="9609" y="357"/>
                  </a:cubicBezTo>
                  <a:lnTo>
                    <a:pt x="10347" y="357"/>
                  </a:lnTo>
                  <a:cubicBezTo>
                    <a:pt x="10716" y="357"/>
                    <a:pt x="11038" y="679"/>
                    <a:pt x="11038" y="1048"/>
                  </a:cubicBezTo>
                  <a:lnTo>
                    <a:pt x="11038" y="6489"/>
                  </a:lnTo>
                  <a:lnTo>
                    <a:pt x="10645" y="6489"/>
                  </a:lnTo>
                  <a:lnTo>
                    <a:pt x="10645" y="1048"/>
                  </a:lnTo>
                  <a:cubicBezTo>
                    <a:pt x="10645" y="881"/>
                    <a:pt x="10514" y="750"/>
                    <a:pt x="10347" y="750"/>
                  </a:cubicBezTo>
                  <a:lnTo>
                    <a:pt x="1572" y="750"/>
                  </a:lnTo>
                  <a:cubicBezTo>
                    <a:pt x="1406" y="750"/>
                    <a:pt x="1275" y="881"/>
                    <a:pt x="1275" y="1048"/>
                  </a:cubicBezTo>
                  <a:lnTo>
                    <a:pt x="1275" y="3298"/>
                  </a:lnTo>
                  <a:cubicBezTo>
                    <a:pt x="1275" y="3382"/>
                    <a:pt x="1346" y="3477"/>
                    <a:pt x="1453" y="3477"/>
                  </a:cubicBezTo>
                  <a:cubicBezTo>
                    <a:pt x="1537" y="3477"/>
                    <a:pt x="1632" y="3393"/>
                    <a:pt x="1632" y="3298"/>
                  </a:cubicBezTo>
                  <a:lnTo>
                    <a:pt x="1632" y="1096"/>
                  </a:lnTo>
                  <a:lnTo>
                    <a:pt x="10300" y="1096"/>
                  </a:lnTo>
                  <a:lnTo>
                    <a:pt x="10300" y="6489"/>
                  </a:lnTo>
                  <a:lnTo>
                    <a:pt x="7323" y="6489"/>
                  </a:lnTo>
                  <a:cubicBezTo>
                    <a:pt x="7299" y="6489"/>
                    <a:pt x="7252" y="6513"/>
                    <a:pt x="7228" y="6525"/>
                  </a:cubicBezTo>
                  <a:lnTo>
                    <a:pt x="7026" y="6656"/>
                  </a:lnTo>
                  <a:lnTo>
                    <a:pt x="4882" y="6656"/>
                  </a:lnTo>
                  <a:lnTo>
                    <a:pt x="4692" y="6525"/>
                  </a:lnTo>
                  <a:cubicBezTo>
                    <a:pt x="4668" y="6513"/>
                    <a:pt x="4632" y="6489"/>
                    <a:pt x="4585" y="6489"/>
                  </a:cubicBezTo>
                  <a:lnTo>
                    <a:pt x="1596" y="6489"/>
                  </a:lnTo>
                  <a:lnTo>
                    <a:pt x="1596" y="4155"/>
                  </a:lnTo>
                  <a:cubicBezTo>
                    <a:pt x="1596" y="4072"/>
                    <a:pt x="1525" y="3977"/>
                    <a:pt x="1418" y="3977"/>
                  </a:cubicBezTo>
                  <a:cubicBezTo>
                    <a:pt x="1311" y="3977"/>
                    <a:pt x="1239" y="4048"/>
                    <a:pt x="1239" y="4155"/>
                  </a:cubicBezTo>
                  <a:lnTo>
                    <a:pt x="1239" y="6489"/>
                  </a:lnTo>
                  <a:lnTo>
                    <a:pt x="858" y="6489"/>
                  </a:lnTo>
                  <a:lnTo>
                    <a:pt x="858" y="1048"/>
                  </a:lnTo>
                  <a:cubicBezTo>
                    <a:pt x="858" y="679"/>
                    <a:pt x="1168" y="357"/>
                    <a:pt x="1537" y="357"/>
                  </a:cubicBezTo>
                  <a:lnTo>
                    <a:pt x="8871" y="357"/>
                  </a:lnTo>
                  <a:cubicBezTo>
                    <a:pt x="8966" y="357"/>
                    <a:pt x="9050" y="286"/>
                    <a:pt x="9050" y="179"/>
                  </a:cubicBezTo>
                  <a:cubicBezTo>
                    <a:pt x="9050" y="95"/>
                    <a:pt x="8978" y="0"/>
                    <a:pt x="88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22" name="Google Shape;13422;p68"/>
          <p:cNvGrpSpPr/>
          <p:nvPr/>
        </p:nvGrpSpPr>
        <p:grpSpPr>
          <a:xfrm>
            <a:off x="5184517" y="2459481"/>
            <a:ext cx="252062" cy="305122"/>
            <a:chOff x="5184517" y="2459481"/>
            <a:chExt cx="252062" cy="305122"/>
          </a:xfrm>
        </p:grpSpPr>
        <p:sp>
          <p:nvSpPr>
            <p:cNvPr id="13423" name="Google Shape;13423;p68"/>
            <p:cNvSpPr/>
            <p:nvPr/>
          </p:nvSpPr>
          <p:spPr>
            <a:xfrm>
              <a:off x="5383486" y="2674747"/>
              <a:ext cx="13273" cy="13305"/>
            </a:xfrm>
            <a:custGeom>
              <a:rect b="b" l="l" r="r" t="t"/>
              <a:pathLst>
                <a:path extrusionOk="0" h="418" w="417">
                  <a:moveTo>
                    <a:pt x="203" y="0"/>
                  </a:moveTo>
                  <a:cubicBezTo>
                    <a:pt x="107" y="0"/>
                    <a:pt x="0" y="84"/>
                    <a:pt x="0" y="203"/>
                  </a:cubicBezTo>
                  <a:cubicBezTo>
                    <a:pt x="0" y="322"/>
                    <a:pt x="84" y="417"/>
                    <a:pt x="203" y="417"/>
                  </a:cubicBezTo>
                  <a:cubicBezTo>
                    <a:pt x="322" y="417"/>
                    <a:pt x="417" y="322"/>
                    <a:pt x="417" y="203"/>
                  </a:cubicBezTo>
                  <a:cubicBezTo>
                    <a:pt x="417" y="84"/>
                    <a:pt x="322" y="0"/>
                    <a:pt x="2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4" name="Google Shape;13424;p68"/>
            <p:cNvSpPr/>
            <p:nvPr/>
          </p:nvSpPr>
          <p:spPr>
            <a:xfrm>
              <a:off x="5350128" y="2724402"/>
              <a:ext cx="11395" cy="11395"/>
            </a:xfrm>
            <a:custGeom>
              <a:rect b="b" l="l" r="r" t="t"/>
              <a:pathLst>
                <a:path extrusionOk="0" h="358" w="358">
                  <a:moveTo>
                    <a:pt x="179" y="0"/>
                  </a:moveTo>
                  <a:cubicBezTo>
                    <a:pt x="96" y="0"/>
                    <a:pt x="0" y="84"/>
                    <a:pt x="0" y="179"/>
                  </a:cubicBezTo>
                  <a:cubicBezTo>
                    <a:pt x="0" y="262"/>
                    <a:pt x="96" y="357"/>
                    <a:pt x="179" y="357"/>
                  </a:cubicBezTo>
                  <a:cubicBezTo>
                    <a:pt x="274" y="357"/>
                    <a:pt x="358" y="286"/>
                    <a:pt x="358" y="179"/>
                  </a:cubicBezTo>
                  <a:cubicBezTo>
                    <a:pt x="358"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5" name="Google Shape;13425;p68"/>
            <p:cNvSpPr/>
            <p:nvPr/>
          </p:nvSpPr>
          <p:spPr>
            <a:xfrm>
              <a:off x="5254638" y="2666376"/>
              <a:ext cx="11395" cy="11427"/>
            </a:xfrm>
            <a:custGeom>
              <a:rect b="b" l="l" r="r" t="t"/>
              <a:pathLst>
                <a:path extrusionOk="0" h="359" w="358">
                  <a:moveTo>
                    <a:pt x="193" y="1"/>
                  </a:moveTo>
                  <a:cubicBezTo>
                    <a:pt x="188" y="1"/>
                    <a:pt x="183" y="1"/>
                    <a:pt x="179" y="2"/>
                  </a:cubicBezTo>
                  <a:cubicBezTo>
                    <a:pt x="83" y="2"/>
                    <a:pt x="0" y="97"/>
                    <a:pt x="0" y="180"/>
                  </a:cubicBezTo>
                  <a:cubicBezTo>
                    <a:pt x="0" y="275"/>
                    <a:pt x="71" y="359"/>
                    <a:pt x="179" y="359"/>
                  </a:cubicBezTo>
                  <a:cubicBezTo>
                    <a:pt x="262" y="359"/>
                    <a:pt x="357" y="287"/>
                    <a:pt x="357" y="180"/>
                  </a:cubicBezTo>
                  <a:cubicBezTo>
                    <a:pt x="357" y="90"/>
                    <a:pt x="273"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6" name="Google Shape;13426;p68"/>
            <p:cNvSpPr/>
            <p:nvPr/>
          </p:nvSpPr>
          <p:spPr>
            <a:xfrm>
              <a:off x="5273959" y="2724402"/>
              <a:ext cx="11395" cy="11395"/>
            </a:xfrm>
            <a:custGeom>
              <a:rect b="b" l="l" r="r" t="t"/>
              <a:pathLst>
                <a:path extrusionOk="0" h="358" w="358">
                  <a:moveTo>
                    <a:pt x="179" y="0"/>
                  </a:moveTo>
                  <a:cubicBezTo>
                    <a:pt x="84" y="0"/>
                    <a:pt x="0" y="84"/>
                    <a:pt x="0" y="179"/>
                  </a:cubicBezTo>
                  <a:cubicBezTo>
                    <a:pt x="0" y="262"/>
                    <a:pt x="84" y="357"/>
                    <a:pt x="179" y="357"/>
                  </a:cubicBezTo>
                  <a:cubicBezTo>
                    <a:pt x="274" y="357"/>
                    <a:pt x="357" y="286"/>
                    <a:pt x="357" y="179"/>
                  </a:cubicBezTo>
                  <a:cubicBezTo>
                    <a:pt x="357" y="84"/>
                    <a:pt x="274"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7" name="Google Shape;13427;p68"/>
            <p:cNvSpPr/>
            <p:nvPr/>
          </p:nvSpPr>
          <p:spPr>
            <a:xfrm>
              <a:off x="5308049" y="2678917"/>
              <a:ext cx="14451" cy="14037"/>
            </a:xfrm>
            <a:custGeom>
              <a:rect b="b" l="l" r="r" t="t"/>
              <a:pathLst>
                <a:path extrusionOk="0" h="441" w="454">
                  <a:moveTo>
                    <a:pt x="227" y="0"/>
                  </a:moveTo>
                  <a:cubicBezTo>
                    <a:pt x="108" y="0"/>
                    <a:pt x="1" y="108"/>
                    <a:pt x="1" y="227"/>
                  </a:cubicBezTo>
                  <a:cubicBezTo>
                    <a:pt x="1" y="346"/>
                    <a:pt x="108" y="441"/>
                    <a:pt x="227" y="441"/>
                  </a:cubicBezTo>
                  <a:cubicBezTo>
                    <a:pt x="346" y="441"/>
                    <a:pt x="453" y="346"/>
                    <a:pt x="453" y="227"/>
                  </a:cubicBezTo>
                  <a:cubicBezTo>
                    <a:pt x="453" y="84"/>
                    <a:pt x="358" y="0"/>
                    <a:pt x="2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28" name="Google Shape;13428;p68"/>
            <p:cNvSpPr/>
            <p:nvPr/>
          </p:nvSpPr>
          <p:spPr>
            <a:xfrm>
              <a:off x="5184517" y="2459481"/>
              <a:ext cx="252062" cy="305122"/>
            </a:xfrm>
            <a:custGeom>
              <a:rect b="b" l="l" r="r" t="t"/>
              <a:pathLst>
                <a:path extrusionOk="0" h="9586" w="7919">
                  <a:moveTo>
                    <a:pt x="2597" y="5657"/>
                  </a:moveTo>
                  <a:cubicBezTo>
                    <a:pt x="3126" y="5657"/>
                    <a:pt x="3630" y="5793"/>
                    <a:pt x="4096" y="6061"/>
                  </a:cubicBezTo>
                  <a:cubicBezTo>
                    <a:pt x="4607" y="6347"/>
                    <a:pt x="5099" y="6442"/>
                    <a:pt x="5531" y="6442"/>
                  </a:cubicBezTo>
                  <a:cubicBezTo>
                    <a:pt x="5853" y="6442"/>
                    <a:pt x="6143" y="6389"/>
                    <a:pt x="6382" y="6323"/>
                  </a:cubicBezTo>
                  <a:cubicBezTo>
                    <a:pt x="6751" y="6228"/>
                    <a:pt x="7037" y="6061"/>
                    <a:pt x="7204" y="5954"/>
                  </a:cubicBezTo>
                  <a:lnTo>
                    <a:pt x="7204" y="5954"/>
                  </a:lnTo>
                  <a:cubicBezTo>
                    <a:pt x="7525" y="7037"/>
                    <a:pt x="7263" y="8204"/>
                    <a:pt x="6442" y="9038"/>
                  </a:cubicBezTo>
                  <a:cubicBezTo>
                    <a:pt x="6275" y="9204"/>
                    <a:pt x="6037" y="9299"/>
                    <a:pt x="5799" y="9299"/>
                  </a:cubicBezTo>
                  <a:lnTo>
                    <a:pt x="2560" y="9299"/>
                  </a:lnTo>
                  <a:cubicBezTo>
                    <a:pt x="2322" y="9299"/>
                    <a:pt x="2084" y="9204"/>
                    <a:pt x="1917" y="9038"/>
                  </a:cubicBezTo>
                  <a:cubicBezTo>
                    <a:pt x="1179" y="8276"/>
                    <a:pt x="834" y="7180"/>
                    <a:pt x="1120" y="6025"/>
                  </a:cubicBezTo>
                  <a:cubicBezTo>
                    <a:pt x="1239" y="5966"/>
                    <a:pt x="1560" y="5811"/>
                    <a:pt x="1989" y="5716"/>
                  </a:cubicBezTo>
                  <a:cubicBezTo>
                    <a:pt x="2195" y="5677"/>
                    <a:pt x="2398" y="5657"/>
                    <a:pt x="2597" y="5657"/>
                  </a:cubicBezTo>
                  <a:close/>
                  <a:moveTo>
                    <a:pt x="2834" y="1"/>
                  </a:moveTo>
                  <a:cubicBezTo>
                    <a:pt x="2632" y="1"/>
                    <a:pt x="2465" y="167"/>
                    <a:pt x="2465" y="370"/>
                  </a:cubicBezTo>
                  <a:lnTo>
                    <a:pt x="2465" y="703"/>
                  </a:lnTo>
                  <a:cubicBezTo>
                    <a:pt x="2465" y="906"/>
                    <a:pt x="2632" y="1072"/>
                    <a:pt x="2834" y="1072"/>
                  </a:cubicBezTo>
                  <a:lnTo>
                    <a:pt x="3036" y="1072"/>
                  </a:lnTo>
                  <a:lnTo>
                    <a:pt x="3036" y="2239"/>
                  </a:lnTo>
                  <a:cubicBezTo>
                    <a:pt x="3036" y="2311"/>
                    <a:pt x="3096" y="2370"/>
                    <a:pt x="3167" y="2370"/>
                  </a:cubicBezTo>
                  <a:cubicBezTo>
                    <a:pt x="3239" y="2370"/>
                    <a:pt x="3298" y="2311"/>
                    <a:pt x="3298" y="2239"/>
                  </a:cubicBezTo>
                  <a:lnTo>
                    <a:pt x="3298" y="1072"/>
                  </a:lnTo>
                  <a:lnTo>
                    <a:pt x="4977" y="1072"/>
                  </a:lnTo>
                  <a:lnTo>
                    <a:pt x="4977" y="3406"/>
                  </a:lnTo>
                  <a:cubicBezTo>
                    <a:pt x="4977" y="3620"/>
                    <a:pt x="5096" y="3799"/>
                    <a:pt x="5311" y="3882"/>
                  </a:cubicBezTo>
                  <a:cubicBezTo>
                    <a:pt x="6144" y="4216"/>
                    <a:pt x="6763" y="4882"/>
                    <a:pt x="7097" y="5692"/>
                  </a:cubicBezTo>
                  <a:cubicBezTo>
                    <a:pt x="6966" y="5775"/>
                    <a:pt x="6668" y="5954"/>
                    <a:pt x="6275" y="6061"/>
                  </a:cubicBezTo>
                  <a:cubicBezTo>
                    <a:pt x="6015" y="6135"/>
                    <a:pt x="5758" y="6172"/>
                    <a:pt x="5506" y="6172"/>
                  </a:cubicBezTo>
                  <a:cubicBezTo>
                    <a:pt x="5064" y="6172"/>
                    <a:pt x="4636" y="6058"/>
                    <a:pt x="4227" y="5823"/>
                  </a:cubicBezTo>
                  <a:cubicBezTo>
                    <a:pt x="3710" y="5528"/>
                    <a:pt x="3145" y="5385"/>
                    <a:pt x="2580" y="5385"/>
                  </a:cubicBezTo>
                  <a:cubicBezTo>
                    <a:pt x="2117" y="5385"/>
                    <a:pt x="1654" y="5481"/>
                    <a:pt x="1215" y="5668"/>
                  </a:cubicBezTo>
                  <a:cubicBezTo>
                    <a:pt x="1524" y="4870"/>
                    <a:pt x="2155" y="4216"/>
                    <a:pt x="2989" y="3882"/>
                  </a:cubicBezTo>
                  <a:cubicBezTo>
                    <a:pt x="3179" y="3811"/>
                    <a:pt x="3322" y="3620"/>
                    <a:pt x="3322" y="3406"/>
                  </a:cubicBezTo>
                  <a:lnTo>
                    <a:pt x="3322" y="2930"/>
                  </a:lnTo>
                  <a:cubicBezTo>
                    <a:pt x="3322" y="2858"/>
                    <a:pt x="3263" y="2799"/>
                    <a:pt x="3179" y="2799"/>
                  </a:cubicBezTo>
                  <a:cubicBezTo>
                    <a:pt x="3108" y="2799"/>
                    <a:pt x="3048" y="2858"/>
                    <a:pt x="3048" y="2930"/>
                  </a:cubicBezTo>
                  <a:lnTo>
                    <a:pt x="3048" y="3406"/>
                  </a:lnTo>
                  <a:cubicBezTo>
                    <a:pt x="3048" y="3501"/>
                    <a:pt x="2989" y="3585"/>
                    <a:pt x="2894" y="3620"/>
                  </a:cubicBezTo>
                  <a:cubicBezTo>
                    <a:pt x="608" y="4525"/>
                    <a:pt x="0" y="7490"/>
                    <a:pt x="1703" y="9228"/>
                  </a:cubicBezTo>
                  <a:cubicBezTo>
                    <a:pt x="1929" y="9454"/>
                    <a:pt x="2227" y="9585"/>
                    <a:pt x="2560" y="9585"/>
                  </a:cubicBezTo>
                  <a:lnTo>
                    <a:pt x="5799" y="9585"/>
                  </a:lnTo>
                  <a:cubicBezTo>
                    <a:pt x="6108" y="9585"/>
                    <a:pt x="6430" y="9454"/>
                    <a:pt x="6656" y="9228"/>
                  </a:cubicBezTo>
                  <a:cubicBezTo>
                    <a:pt x="7870" y="7990"/>
                    <a:pt x="7918" y="6132"/>
                    <a:pt x="6989" y="4835"/>
                  </a:cubicBezTo>
                  <a:cubicBezTo>
                    <a:pt x="6608" y="4287"/>
                    <a:pt x="6073" y="3870"/>
                    <a:pt x="5442" y="3620"/>
                  </a:cubicBezTo>
                  <a:cubicBezTo>
                    <a:pt x="5358" y="3585"/>
                    <a:pt x="5299" y="3501"/>
                    <a:pt x="5299" y="3406"/>
                  </a:cubicBezTo>
                  <a:lnTo>
                    <a:pt x="5299" y="1072"/>
                  </a:lnTo>
                  <a:lnTo>
                    <a:pt x="5489" y="1072"/>
                  </a:lnTo>
                  <a:cubicBezTo>
                    <a:pt x="5692" y="1072"/>
                    <a:pt x="5858" y="906"/>
                    <a:pt x="5858" y="703"/>
                  </a:cubicBezTo>
                  <a:lnTo>
                    <a:pt x="5858" y="370"/>
                  </a:lnTo>
                  <a:cubicBezTo>
                    <a:pt x="5858" y="167"/>
                    <a:pt x="5692" y="1"/>
                    <a:pt x="5489" y="1"/>
                  </a:cubicBezTo>
                  <a:lnTo>
                    <a:pt x="4739" y="1"/>
                  </a:lnTo>
                  <a:cubicBezTo>
                    <a:pt x="4668" y="1"/>
                    <a:pt x="4608" y="60"/>
                    <a:pt x="4608" y="132"/>
                  </a:cubicBezTo>
                  <a:cubicBezTo>
                    <a:pt x="4608" y="215"/>
                    <a:pt x="4668" y="275"/>
                    <a:pt x="4739" y="275"/>
                  </a:cubicBezTo>
                  <a:lnTo>
                    <a:pt x="5489" y="275"/>
                  </a:lnTo>
                  <a:cubicBezTo>
                    <a:pt x="5537" y="275"/>
                    <a:pt x="5573" y="310"/>
                    <a:pt x="5573" y="358"/>
                  </a:cubicBezTo>
                  <a:lnTo>
                    <a:pt x="5573" y="691"/>
                  </a:lnTo>
                  <a:cubicBezTo>
                    <a:pt x="5573" y="727"/>
                    <a:pt x="5537" y="775"/>
                    <a:pt x="5489" y="775"/>
                  </a:cubicBezTo>
                  <a:lnTo>
                    <a:pt x="2834" y="775"/>
                  </a:lnTo>
                  <a:cubicBezTo>
                    <a:pt x="2798" y="775"/>
                    <a:pt x="2751" y="727"/>
                    <a:pt x="2751" y="691"/>
                  </a:cubicBezTo>
                  <a:lnTo>
                    <a:pt x="2751" y="358"/>
                  </a:lnTo>
                  <a:cubicBezTo>
                    <a:pt x="2751" y="310"/>
                    <a:pt x="2798" y="275"/>
                    <a:pt x="2834" y="275"/>
                  </a:cubicBezTo>
                  <a:lnTo>
                    <a:pt x="4060" y="275"/>
                  </a:lnTo>
                  <a:cubicBezTo>
                    <a:pt x="4132" y="275"/>
                    <a:pt x="4191" y="215"/>
                    <a:pt x="4191" y="132"/>
                  </a:cubicBezTo>
                  <a:cubicBezTo>
                    <a:pt x="4191" y="60"/>
                    <a:pt x="4132" y="1"/>
                    <a:pt x="406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429" name="Google Shape;13429;p68"/>
          <p:cNvSpPr/>
          <p:nvPr/>
        </p:nvSpPr>
        <p:spPr>
          <a:xfrm>
            <a:off x="1801020" y="1970604"/>
            <a:ext cx="354363" cy="354395"/>
          </a:xfrm>
          <a:custGeom>
            <a:rect b="b" l="l" r="r" t="t"/>
            <a:pathLst>
              <a:path extrusionOk="0" h="11134" w="11133">
                <a:moveTo>
                  <a:pt x="2876" y="2961"/>
                </a:moveTo>
                <a:cubicBezTo>
                  <a:pt x="2929" y="2961"/>
                  <a:pt x="2983" y="2967"/>
                  <a:pt x="3036" y="2977"/>
                </a:cubicBezTo>
                <a:cubicBezTo>
                  <a:pt x="3358" y="3037"/>
                  <a:pt x="3584" y="3287"/>
                  <a:pt x="3656" y="3596"/>
                </a:cubicBezTo>
                <a:cubicBezTo>
                  <a:pt x="3703" y="3882"/>
                  <a:pt x="3608" y="4180"/>
                  <a:pt x="3382" y="4358"/>
                </a:cubicBezTo>
                <a:cubicBezTo>
                  <a:pt x="3239" y="4489"/>
                  <a:pt x="3144" y="4680"/>
                  <a:pt x="3144" y="4882"/>
                </a:cubicBezTo>
                <a:lnTo>
                  <a:pt x="3144" y="5239"/>
                </a:lnTo>
                <a:cubicBezTo>
                  <a:pt x="3144" y="5525"/>
                  <a:pt x="3370" y="5740"/>
                  <a:pt x="3644" y="5740"/>
                </a:cubicBezTo>
                <a:lnTo>
                  <a:pt x="5406" y="5740"/>
                </a:lnTo>
                <a:lnTo>
                  <a:pt x="5406" y="7502"/>
                </a:lnTo>
                <a:cubicBezTo>
                  <a:pt x="5406" y="7609"/>
                  <a:pt x="5311" y="7680"/>
                  <a:pt x="5227" y="7680"/>
                </a:cubicBezTo>
                <a:lnTo>
                  <a:pt x="4870" y="7680"/>
                </a:lnTo>
                <a:cubicBezTo>
                  <a:pt x="4763" y="7680"/>
                  <a:pt x="4668" y="7633"/>
                  <a:pt x="4596" y="7561"/>
                </a:cubicBezTo>
                <a:cubicBezTo>
                  <a:pt x="4386" y="7313"/>
                  <a:pt x="4084" y="7164"/>
                  <a:pt x="3770" y="7164"/>
                </a:cubicBezTo>
                <a:cubicBezTo>
                  <a:pt x="3693" y="7164"/>
                  <a:pt x="3614" y="7173"/>
                  <a:pt x="3537" y="7192"/>
                </a:cubicBezTo>
                <a:cubicBezTo>
                  <a:pt x="3096" y="7264"/>
                  <a:pt x="2739" y="7621"/>
                  <a:pt x="2655" y="8049"/>
                </a:cubicBezTo>
                <a:cubicBezTo>
                  <a:pt x="2584" y="8395"/>
                  <a:pt x="2667" y="8740"/>
                  <a:pt x="2882" y="9002"/>
                </a:cubicBezTo>
                <a:cubicBezTo>
                  <a:pt x="3084" y="9276"/>
                  <a:pt x="3417" y="9419"/>
                  <a:pt x="3739" y="9419"/>
                </a:cubicBezTo>
                <a:cubicBezTo>
                  <a:pt x="4084" y="9419"/>
                  <a:pt x="4394" y="9276"/>
                  <a:pt x="4608" y="9014"/>
                </a:cubicBezTo>
                <a:cubicBezTo>
                  <a:pt x="4668" y="8942"/>
                  <a:pt x="4763" y="8895"/>
                  <a:pt x="4870" y="8895"/>
                </a:cubicBezTo>
                <a:lnTo>
                  <a:pt x="5215" y="8895"/>
                </a:lnTo>
                <a:cubicBezTo>
                  <a:pt x="5322" y="8895"/>
                  <a:pt x="5394" y="8990"/>
                  <a:pt x="5394" y="9073"/>
                </a:cubicBezTo>
                <a:lnTo>
                  <a:pt x="5394" y="10812"/>
                </a:lnTo>
                <a:lnTo>
                  <a:pt x="870" y="10812"/>
                </a:lnTo>
                <a:cubicBezTo>
                  <a:pt x="572" y="10812"/>
                  <a:pt x="334" y="10573"/>
                  <a:pt x="334" y="10276"/>
                </a:cubicBezTo>
                <a:lnTo>
                  <a:pt x="334" y="5728"/>
                </a:lnTo>
                <a:lnTo>
                  <a:pt x="2084" y="5728"/>
                </a:lnTo>
                <a:cubicBezTo>
                  <a:pt x="2370" y="5728"/>
                  <a:pt x="2596" y="5513"/>
                  <a:pt x="2596" y="5228"/>
                </a:cubicBezTo>
                <a:lnTo>
                  <a:pt x="2596" y="4882"/>
                </a:lnTo>
                <a:cubicBezTo>
                  <a:pt x="2596" y="4680"/>
                  <a:pt x="2501" y="4477"/>
                  <a:pt x="2358" y="4358"/>
                </a:cubicBezTo>
                <a:cubicBezTo>
                  <a:pt x="2179" y="4216"/>
                  <a:pt x="2072" y="3989"/>
                  <a:pt x="2072" y="3751"/>
                </a:cubicBezTo>
                <a:cubicBezTo>
                  <a:pt x="2072" y="3513"/>
                  <a:pt x="2179" y="3287"/>
                  <a:pt x="2370" y="3144"/>
                </a:cubicBezTo>
                <a:cubicBezTo>
                  <a:pt x="2517" y="3024"/>
                  <a:pt x="2694" y="2961"/>
                  <a:pt x="2876" y="2961"/>
                </a:cubicBezTo>
                <a:close/>
                <a:moveTo>
                  <a:pt x="10287" y="334"/>
                </a:moveTo>
                <a:cubicBezTo>
                  <a:pt x="10585" y="334"/>
                  <a:pt x="10823" y="572"/>
                  <a:pt x="10823" y="870"/>
                </a:cubicBezTo>
                <a:lnTo>
                  <a:pt x="10823" y="5406"/>
                </a:lnTo>
                <a:lnTo>
                  <a:pt x="10633" y="5406"/>
                </a:lnTo>
                <a:cubicBezTo>
                  <a:pt x="10537" y="5406"/>
                  <a:pt x="10466" y="5478"/>
                  <a:pt x="10466" y="5573"/>
                </a:cubicBezTo>
                <a:cubicBezTo>
                  <a:pt x="10466" y="5656"/>
                  <a:pt x="10537" y="5728"/>
                  <a:pt x="10633" y="5728"/>
                </a:cubicBezTo>
                <a:lnTo>
                  <a:pt x="10811" y="5728"/>
                </a:lnTo>
                <a:lnTo>
                  <a:pt x="10811" y="10276"/>
                </a:lnTo>
                <a:cubicBezTo>
                  <a:pt x="10811" y="10573"/>
                  <a:pt x="10573" y="10812"/>
                  <a:pt x="10275" y="10812"/>
                </a:cubicBezTo>
                <a:lnTo>
                  <a:pt x="5739" y="10812"/>
                </a:lnTo>
                <a:lnTo>
                  <a:pt x="5739" y="9049"/>
                </a:lnTo>
                <a:cubicBezTo>
                  <a:pt x="5739" y="8764"/>
                  <a:pt x="5513" y="8549"/>
                  <a:pt x="5227" y="8549"/>
                </a:cubicBezTo>
                <a:lnTo>
                  <a:pt x="4882" y="8549"/>
                </a:lnTo>
                <a:cubicBezTo>
                  <a:pt x="4680" y="8549"/>
                  <a:pt x="4489" y="8633"/>
                  <a:pt x="4370" y="8788"/>
                </a:cubicBezTo>
                <a:cubicBezTo>
                  <a:pt x="4215" y="8966"/>
                  <a:pt x="3989" y="9061"/>
                  <a:pt x="3751" y="9061"/>
                </a:cubicBezTo>
                <a:cubicBezTo>
                  <a:pt x="3513" y="9061"/>
                  <a:pt x="3287" y="8966"/>
                  <a:pt x="3144" y="8764"/>
                </a:cubicBezTo>
                <a:cubicBezTo>
                  <a:pt x="2989" y="8573"/>
                  <a:pt x="2941" y="8335"/>
                  <a:pt x="2977" y="8097"/>
                </a:cubicBezTo>
                <a:cubicBezTo>
                  <a:pt x="3036" y="7787"/>
                  <a:pt x="3287" y="7549"/>
                  <a:pt x="3608" y="7490"/>
                </a:cubicBezTo>
                <a:cubicBezTo>
                  <a:pt x="3659" y="7479"/>
                  <a:pt x="3710" y="7473"/>
                  <a:pt x="3761" y="7473"/>
                </a:cubicBezTo>
                <a:cubicBezTo>
                  <a:pt x="3988" y="7473"/>
                  <a:pt x="4212" y="7577"/>
                  <a:pt x="4358" y="7752"/>
                </a:cubicBezTo>
                <a:cubicBezTo>
                  <a:pt x="4501" y="7906"/>
                  <a:pt x="4680" y="7990"/>
                  <a:pt x="4882" y="7990"/>
                </a:cubicBezTo>
                <a:lnTo>
                  <a:pt x="5239" y="7990"/>
                </a:lnTo>
                <a:cubicBezTo>
                  <a:pt x="5525" y="7990"/>
                  <a:pt x="5751" y="7775"/>
                  <a:pt x="5751" y="7490"/>
                </a:cubicBezTo>
                <a:lnTo>
                  <a:pt x="5751" y="5728"/>
                </a:lnTo>
                <a:lnTo>
                  <a:pt x="7501" y="5728"/>
                </a:lnTo>
                <a:cubicBezTo>
                  <a:pt x="7608" y="5728"/>
                  <a:pt x="7680" y="5823"/>
                  <a:pt x="7680" y="5906"/>
                </a:cubicBezTo>
                <a:lnTo>
                  <a:pt x="7680" y="6263"/>
                </a:lnTo>
                <a:cubicBezTo>
                  <a:pt x="7680" y="6371"/>
                  <a:pt x="7632" y="6478"/>
                  <a:pt x="7561" y="6537"/>
                </a:cubicBezTo>
                <a:cubicBezTo>
                  <a:pt x="7251" y="6799"/>
                  <a:pt x="7097" y="7204"/>
                  <a:pt x="7192" y="7609"/>
                </a:cubicBezTo>
                <a:cubicBezTo>
                  <a:pt x="7263" y="8037"/>
                  <a:pt x="7620" y="8395"/>
                  <a:pt x="8049" y="8490"/>
                </a:cubicBezTo>
                <a:cubicBezTo>
                  <a:pt x="8132" y="8502"/>
                  <a:pt x="8216" y="8514"/>
                  <a:pt x="8287" y="8514"/>
                </a:cubicBezTo>
                <a:cubicBezTo>
                  <a:pt x="8549" y="8514"/>
                  <a:pt x="8799" y="8418"/>
                  <a:pt x="9002" y="8264"/>
                </a:cubicBezTo>
                <a:cubicBezTo>
                  <a:pt x="9275" y="8049"/>
                  <a:pt x="9418" y="7728"/>
                  <a:pt x="9418" y="7394"/>
                </a:cubicBezTo>
                <a:cubicBezTo>
                  <a:pt x="9418" y="7061"/>
                  <a:pt x="9275" y="6740"/>
                  <a:pt x="9025" y="6537"/>
                </a:cubicBezTo>
                <a:cubicBezTo>
                  <a:pt x="8942" y="6478"/>
                  <a:pt x="8906" y="6371"/>
                  <a:pt x="8906" y="6263"/>
                </a:cubicBezTo>
                <a:lnTo>
                  <a:pt x="8906" y="5930"/>
                </a:lnTo>
                <a:cubicBezTo>
                  <a:pt x="8906" y="5823"/>
                  <a:pt x="8990" y="5751"/>
                  <a:pt x="9085" y="5751"/>
                </a:cubicBezTo>
                <a:lnTo>
                  <a:pt x="9954" y="5751"/>
                </a:lnTo>
                <a:cubicBezTo>
                  <a:pt x="10049" y="5751"/>
                  <a:pt x="10121" y="5668"/>
                  <a:pt x="10121" y="5585"/>
                </a:cubicBezTo>
                <a:cubicBezTo>
                  <a:pt x="10121" y="5489"/>
                  <a:pt x="10049" y="5418"/>
                  <a:pt x="9954" y="5418"/>
                </a:cubicBezTo>
                <a:lnTo>
                  <a:pt x="9085" y="5418"/>
                </a:lnTo>
                <a:cubicBezTo>
                  <a:pt x="8799" y="5418"/>
                  <a:pt x="8573" y="5644"/>
                  <a:pt x="8573" y="5918"/>
                </a:cubicBezTo>
                <a:lnTo>
                  <a:pt x="8573" y="6263"/>
                </a:lnTo>
                <a:cubicBezTo>
                  <a:pt x="8573" y="6478"/>
                  <a:pt x="8668" y="6668"/>
                  <a:pt x="8811" y="6787"/>
                </a:cubicBezTo>
                <a:cubicBezTo>
                  <a:pt x="8990" y="6930"/>
                  <a:pt x="9097" y="7156"/>
                  <a:pt x="9097" y="7394"/>
                </a:cubicBezTo>
                <a:cubicBezTo>
                  <a:pt x="9097" y="7633"/>
                  <a:pt x="8990" y="7859"/>
                  <a:pt x="8799" y="8014"/>
                </a:cubicBezTo>
                <a:cubicBezTo>
                  <a:pt x="8652" y="8124"/>
                  <a:pt x="8477" y="8185"/>
                  <a:pt x="8295" y="8185"/>
                </a:cubicBezTo>
                <a:cubicBezTo>
                  <a:pt x="8241" y="8185"/>
                  <a:pt x="8187" y="8179"/>
                  <a:pt x="8132" y="8168"/>
                </a:cubicBezTo>
                <a:cubicBezTo>
                  <a:pt x="7811" y="8109"/>
                  <a:pt x="7573" y="7859"/>
                  <a:pt x="7513" y="7549"/>
                </a:cubicBezTo>
                <a:cubicBezTo>
                  <a:pt x="7454" y="7264"/>
                  <a:pt x="7561" y="6966"/>
                  <a:pt x="7787" y="6787"/>
                </a:cubicBezTo>
                <a:cubicBezTo>
                  <a:pt x="7930" y="6656"/>
                  <a:pt x="8025" y="6478"/>
                  <a:pt x="8025" y="6263"/>
                </a:cubicBezTo>
                <a:lnTo>
                  <a:pt x="8025" y="5930"/>
                </a:lnTo>
                <a:cubicBezTo>
                  <a:pt x="8025" y="5644"/>
                  <a:pt x="7799" y="5418"/>
                  <a:pt x="7525" y="5418"/>
                </a:cubicBezTo>
                <a:lnTo>
                  <a:pt x="5763" y="5418"/>
                </a:lnTo>
                <a:lnTo>
                  <a:pt x="5763" y="3668"/>
                </a:lnTo>
                <a:cubicBezTo>
                  <a:pt x="5763" y="3561"/>
                  <a:pt x="5858" y="3489"/>
                  <a:pt x="5942" y="3489"/>
                </a:cubicBezTo>
                <a:lnTo>
                  <a:pt x="6299" y="3489"/>
                </a:lnTo>
                <a:cubicBezTo>
                  <a:pt x="6406" y="3489"/>
                  <a:pt x="6501" y="3525"/>
                  <a:pt x="6561" y="3608"/>
                </a:cubicBezTo>
                <a:cubicBezTo>
                  <a:pt x="6783" y="3859"/>
                  <a:pt x="7091" y="4001"/>
                  <a:pt x="7409" y="4001"/>
                </a:cubicBezTo>
                <a:cubicBezTo>
                  <a:pt x="7483" y="4001"/>
                  <a:pt x="7558" y="3993"/>
                  <a:pt x="7632" y="3977"/>
                </a:cubicBezTo>
                <a:cubicBezTo>
                  <a:pt x="8073" y="3906"/>
                  <a:pt x="8430" y="3549"/>
                  <a:pt x="8513" y="3108"/>
                </a:cubicBezTo>
                <a:cubicBezTo>
                  <a:pt x="8585" y="2775"/>
                  <a:pt x="8501" y="2430"/>
                  <a:pt x="8287" y="2156"/>
                </a:cubicBezTo>
                <a:cubicBezTo>
                  <a:pt x="8085" y="1894"/>
                  <a:pt x="7751" y="1739"/>
                  <a:pt x="7430" y="1739"/>
                </a:cubicBezTo>
                <a:cubicBezTo>
                  <a:pt x="7085" y="1739"/>
                  <a:pt x="6775" y="1894"/>
                  <a:pt x="6561" y="2144"/>
                </a:cubicBezTo>
                <a:cubicBezTo>
                  <a:pt x="6501" y="2215"/>
                  <a:pt x="6406" y="2263"/>
                  <a:pt x="6299" y="2263"/>
                </a:cubicBezTo>
                <a:lnTo>
                  <a:pt x="5954" y="2263"/>
                </a:lnTo>
                <a:cubicBezTo>
                  <a:pt x="5846" y="2263"/>
                  <a:pt x="5775" y="2180"/>
                  <a:pt x="5775" y="2084"/>
                </a:cubicBezTo>
                <a:lnTo>
                  <a:pt x="5775" y="1203"/>
                </a:lnTo>
                <a:cubicBezTo>
                  <a:pt x="5775" y="1120"/>
                  <a:pt x="5703" y="1048"/>
                  <a:pt x="5608" y="1048"/>
                </a:cubicBezTo>
                <a:cubicBezTo>
                  <a:pt x="5525" y="1048"/>
                  <a:pt x="5453" y="1120"/>
                  <a:pt x="5453" y="1203"/>
                </a:cubicBezTo>
                <a:lnTo>
                  <a:pt x="5453" y="2084"/>
                </a:lnTo>
                <a:cubicBezTo>
                  <a:pt x="5453" y="2370"/>
                  <a:pt x="5668" y="2596"/>
                  <a:pt x="5954" y="2596"/>
                </a:cubicBezTo>
                <a:lnTo>
                  <a:pt x="6299" y="2596"/>
                </a:lnTo>
                <a:cubicBezTo>
                  <a:pt x="6501" y="2596"/>
                  <a:pt x="6704" y="2501"/>
                  <a:pt x="6823" y="2358"/>
                </a:cubicBezTo>
                <a:cubicBezTo>
                  <a:pt x="6966" y="2180"/>
                  <a:pt x="7192" y="2072"/>
                  <a:pt x="7430" y="2072"/>
                </a:cubicBezTo>
                <a:cubicBezTo>
                  <a:pt x="7668" y="2072"/>
                  <a:pt x="7894" y="2180"/>
                  <a:pt x="8037" y="2370"/>
                </a:cubicBezTo>
                <a:cubicBezTo>
                  <a:pt x="8192" y="2561"/>
                  <a:pt x="8251" y="2799"/>
                  <a:pt x="8204" y="3037"/>
                </a:cubicBezTo>
                <a:cubicBezTo>
                  <a:pt x="8144" y="3346"/>
                  <a:pt x="7894" y="3584"/>
                  <a:pt x="7573" y="3644"/>
                </a:cubicBezTo>
                <a:cubicBezTo>
                  <a:pt x="7519" y="3656"/>
                  <a:pt x="7465" y="3661"/>
                  <a:pt x="7411" y="3661"/>
                </a:cubicBezTo>
                <a:cubicBezTo>
                  <a:pt x="7187" y="3661"/>
                  <a:pt x="6966" y="3564"/>
                  <a:pt x="6823" y="3382"/>
                </a:cubicBezTo>
                <a:cubicBezTo>
                  <a:pt x="6680" y="3227"/>
                  <a:pt x="6501" y="3144"/>
                  <a:pt x="6299" y="3144"/>
                </a:cubicBezTo>
                <a:lnTo>
                  <a:pt x="5942" y="3144"/>
                </a:lnTo>
                <a:cubicBezTo>
                  <a:pt x="5656" y="3144"/>
                  <a:pt x="5430" y="3370"/>
                  <a:pt x="5430" y="3644"/>
                </a:cubicBezTo>
                <a:lnTo>
                  <a:pt x="5430" y="5406"/>
                </a:lnTo>
                <a:lnTo>
                  <a:pt x="3679" y="5406"/>
                </a:lnTo>
                <a:cubicBezTo>
                  <a:pt x="3572" y="5406"/>
                  <a:pt x="3501" y="5311"/>
                  <a:pt x="3501" y="5228"/>
                </a:cubicBezTo>
                <a:lnTo>
                  <a:pt x="3501" y="4870"/>
                </a:lnTo>
                <a:cubicBezTo>
                  <a:pt x="3501" y="4763"/>
                  <a:pt x="3548" y="4656"/>
                  <a:pt x="3620" y="4597"/>
                </a:cubicBezTo>
                <a:cubicBezTo>
                  <a:pt x="3929" y="4335"/>
                  <a:pt x="4084" y="3930"/>
                  <a:pt x="3989" y="3525"/>
                </a:cubicBezTo>
                <a:cubicBezTo>
                  <a:pt x="3918" y="3096"/>
                  <a:pt x="3560" y="2739"/>
                  <a:pt x="3132" y="2656"/>
                </a:cubicBezTo>
                <a:cubicBezTo>
                  <a:pt x="3047" y="2635"/>
                  <a:pt x="2962" y="2626"/>
                  <a:pt x="2879" y="2626"/>
                </a:cubicBezTo>
                <a:cubicBezTo>
                  <a:pt x="2622" y="2626"/>
                  <a:pt x="2377" y="2717"/>
                  <a:pt x="2179" y="2870"/>
                </a:cubicBezTo>
                <a:cubicBezTo>
                  <a:pt x="1905" y="3084"/>
                  <a:pt x="1763" y="3406"/>
                  <a:pt x="1763" y="3739"/>
                </a:cubicBezTo>
                <a:cubicBezTo>
                  <a:pt x="1763" y="4085"/>
                  <a:pt x="1905" y="4394"/>
                  <a:pt x="2155" y="4597"/>
                </a:cubicBezTo>
                <a:cubicBezTo>
                  <a:pt x="2239" y="4656"/>
                  <a:pt x="2274" y="4763"/>
                  <a:pt x="2274" y="4870"/>
                </a:cubicBezTo>
                <a:lnTo>
                  <a:pt x="2274" y="5216"/>
                </a:lnTo>
                <a:cubicBezTo>
                  <a:pt x="2274" y="5311"/>
                  <a:pt x="2191" y="5394"/>
                  <a:pt x="2096" y="5394"/>
                </a:cubicBezTo>
                <a:lnTo>
                  <a:pt x="346" y="5394"/>
                </a:lnTo>
                <a:lnTo>
                  <a:pt x="346" y="870"/>
                </a:lnTo>
                <a:cubicBezTo>
                  <a:pt x="346" y="572"/>
                  <a:pt x="584" y="334"/>
                  <a:pt x="881" y="334"/>
                </a:cubicBezTo>
                <a:lnTo>
                  <a:pt x="5418" y="334"/>
                </a:lnTo>
                <a:lnTo>
                  <a:pt x="5418" y="513"/>
                </a:lnTo>
                <a:cubicBezTo>
                  <a:pt x="5418" y="596"/>
                  <a:pt x="5489" y="667"/>
                  <a:pt x="5584" y="667"/>
                </a:cubicBezTo>
                <a:cubicBezTo>
                  <a:pt x="5680" y="667"/>
                  <a:pt x="5751" y="596"/>
                  <a:pt x="5751" y="513"/>
                </a:cubicBezTo>
                <a:lnTo>
                  <a:pt x="5751" y="334"/>
                </a:lnTo>
                <a:close/>
                <a:moveTo>
                  <a:pt x="870" y="1"/>
                </a:moveTo>
                <a:cubicBezTo>
                  <a:pt x="393" y="1"/>
                  <a:pt x="0" y="394"/>
                  <a:pt x="0" y="870"/>
                </a:cubicBezTo>
                <a:lnTo>
                  <a:pt x="0" y="10276"/>
                </a:lnTo>
                <a:cubicBezTo>
                  <a:pt x="0" y="10752"/>
                  <a:pt x="393" y="11133"/>
                  <a:pt x="870" y="11133"/>
                </a:cubicBezTo>
                <a:lnTo>
                  <a:pt x="10275" y="11133"/>
                </a:lnTo>
                <a:cubicBezTo>
                  <a:pt x="10752" y="11133"/>
                  <a:pt x="11133" y="10752"/>
                  <a:pt x="11133" y="10276"/>
                </a:cubicBezTo>
                <a:lnTo>
                  <a:pt x="11133" y="870"/>
                </a:lnTo>
                <a:cubicBezTo>
                  <a:pt x="11133" y="394"/>
                  <a:pt x="10752" y="1"/>
                  <a:pt x="10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430" name="Google Shape;13430;p68"/>
          <p:cNvGrpSpPr/>
          <p:nvPr/>
        </p:nvGrpSpPr>
        <p:grpSpPr>
          <a:xfrm>
            <a:off x="6155459" y="1969108"/>
            <a:ext cx="249770" cy="363849"/>
            <a:chOff x="6155459" y="1969108"/>
            <a:chExt cx="249770" cy="363849"/>
          </a:xfrm>
        </p:grpSpPr>
        <p:sp>
          <p:nvSpPr>
            <p:cNvPr id="13431" name="Google Shape;13431;p68"/>
            <p:cNvSpPr/>
            <p:nvPr/>
          </p:nvSpPr>
          <p:spPr>
            <a:xfrm>
              <a:off x="6195628" y="1969108"/>
              <a:ext cx="169813" cy="227012"/>
            </a:xfrm>
            <a:custGeom>
              <a:rect b="b" l="l" r="r" t="t"/>
              <a:pathLst>
                <a:path extrusionOk="0" h="7132" w="5335">
                  <a:moveTo>
                    <a:pt x="4120" y="333"/>
                  </a:moveTo>
                  <a:lnTo>
                    <a:pt x="4120" y="1750"/>
                  </a:lnTo>
                  <a:cubicBezTo>
                    <a:pt x="4120" y="1869"/>
                    <a:pt x="4084" y="1965"/>
                    <a:pt x="4036" y="2072"/>
                  </a:cubicBezTo>
                  <a:lnTo>
                    <a:pt x="3953" y="2238"/>
                  </a:lnTo>
                  <a:cubicBezTo>
                    <a:pt x="3941" y="2262"/>
                    <a:pt x="3941" y="2286"/>
                    <a:pt x="3941" y="2310"/>
                  </a:cubicBezTo>
                  <a:lnTo>
                    <a:pt x="3941" y="2667"/>
                  </a:lnTo>
                  <a:cubicBezTo>
                    <a:pt x="3941" y="3024"/>
                    <a:pt x="3786" y="3358"/>
                    <a:pt x="3536" y="3584"/>
                  </a:cubicBezTo>
                  <a:cubicBezTo>
                    <a:pt x="3292" y="3807"/>
                    <a:pt x="3011" y="3935"/>
                    <a:pt x="2699" y="3935"/>
                  </a:cubicBezTo>
                  <a:cubicBezTo>
                    <a:pt x="2661" y="3935"/>
                    <a:pt x="2623" y="3933"/>
                    <a:pt x="2584" y="3929"/>
                  </a:cubicBezTo>
                  <a:cubicBezTo>
                    <a:pt x="1917" y="3893"/>
                    <a:pt x="1405" y="3310"/>
                    <a:pt x="1405" y="2619"/>
                  </a:cubicBezTo>
                  <a:lnTo>
                    <a:pt x="1405" y="2310"/>
                  </a:lnTo>
                  <a:cubicBezTo>
                    <a:pt x="1405" y="2286"/>
                    <a:pt x="1405" y="2262"/>
                    <a:pt x="1393" y="2238"/>
                  </a:cubicBezTo>
                  <a:lnTo>
                    <a:pt x="1298" y="2072"/>
                  </a:lnTo>
                  <a:cubicBezTo>
                    <a:pt x="1262" y="1965"/>
                    <a:pt x="1227" y="1869"/>
                    <a:pt x="1227" y="1750"/>
                  </a:cubicBezTo>
                  <a:lnTo>
                    <a:pt x="1227" y="1238"/>
                  </a:lnTo>
                  <a:cubicBezTo>
                    <a:pt x="1227" y="738"/>
                    <a:pt x="1631" y="333"/>
                    <a:pt x="2131" y="333"/>
                  </a:cubicBezTo>
                  <a:close/>
                  <a:moveTo>
                    <a:pt x="3227" y="4155"/>
                  </a:moveTo>
                  <a:lnTo>
                    <a:pt x="3227" y="4346"/>
                  </a:lnTo>
                  <a:cubicBezTo>
                    <a:pt x="3227" y="4405"/>
                    <a:pt x="3239" y="4465"/>
                    <a:pt x="3251" y="4513"/>
                  </a:cubicBezTo>
                  <a:lnTo>
                    <a:pt x="2667" y="4965"/>
                  </a:lnTo>
                  <a:lnTo>
                    <a:pt x="2096" y="4524"/>
                  </a:lnTo>
                  <a:cubicBezTo>
                    <a:pt x="2108" y="4489"/>
                    <a:pt x="2120" y="4429"/>
                    <a:pt x="2120" y="4370"/>
                  </a:cubicBezTo>
                  <a:lnTo>
                    <a:pt x="2120" y="4155"/>
                  </a:lnTo>
                  <a:cubicBezTo>
                    <a:pt x="2251" y="4215"/>
                    <a:pt x="2405" y="4251"/>
                    <a:pt x="2572" y="4251"/>
                  </a:cubicBezTo>
                  <a:lnTo>
                    <a:pt x="2667" y="4251"/>
                  </a:lnTo>
                  <a:cubicBezTo>
                    <a:pt x="2870" y="4251"/>
                    <a:pt x="3048" y="4215"/>
                    <a:pt x="3227" y="4155"/>
                  </a:cubicBezTo>
                  <a:close/>
                  <a:moveTo>
                    <a:pt x="2131" y="0"/>
                  </a:moveTo>
                  <a:cubicBezTo>
                    <a:pt x="1453" y="0"/>
                    <a:pt x="905" y="560"/>
                    <a:pt x="905" y="1238"/>
                  </a:cubicBezTo>
                  <a:lnTo>
                    <a:pt x="905" y="1750"/>
                  </a:lnTo>
                  <a:cubicBezTo>
                    <a:pt x="905" y="1905"/>
                    <a:pt x="941" y="2072"/>
                    <a:pt x="1024" y="2215"/>
                  </a:cubicBezTo>
                  <a:lnTo>
                    <a:pt x="1084" y="2358"/>
                  </a:lnTo>
                  <a:lnTo>
                    <a:pt x="1084" y="2619"/>
                  </a:lnTo>
                  <a:cubicBezTo>
                    <a:pt x="1084" y="3191"/>
                    <a:pt x="1358" y="3703"/>
                    <a:pt x="1798" y="3989"/>
                  </a:cubicBezTo>
                  <a:lnTo>
                    <a:pt x="1798" y="4358"/>
                  </a:lnTo>
                  <a:cubicBezTo>
                    <a:pt x="1798" y="4453"/>
                    <a:pt x="1739" y="4524"/>
                    <a:pt x="1655" y="4536"/>
                  </a:cubicBezTo>
                  <a:lnTo>
                    <a:pt x="631" y="4858"/>
                  </a:lnTo>
                  <a:cubicBezTo>
                    <a:pt x="262" y="4977"/>
                    <a:pt x="0" y="5298"/>
                    <a:pt x="0" y="5703"/>
                  </a:cubicBezTo>
                  <a:lnTo>
                    <a:pt x="0" y="6965"/>
                  </a:lnTo>
                  <a:cubicBezTo>
                    <a:pt x="0" y="7060"/>
                    <a:pt x="84" y="7132"/>
                    <a:pt x="167" y="7132"/>
                  </a:cubicBezTo>
                  <a:cubicBezTo>
                    <a:pt x="262" y="7132"/>
                    <a:pt x="334" y="7060"/>
                    <a:pt x="334" y="6965"/>
                  </a:cubicBezTo>
                  <a:lnTo>
                    <a:pt x="334" y="5703"/>
                  </a:lnTo>
                  <a:cubicBezTo>
                    <a:pt x="334" y="5465"/>
                    <a:pt x="500" y="5239"/>
                    <a:pt x="715" y="5179"/>
                  </a:cubicBezTo>
                  <a:lnTo>
                    <a:pt x="1750" y="4870"/>
                  </a:lnTo>
                  <a:cubicBezTo>
                    <a:pt x="1810" y="4858"/>
                    <a:pt x="1846" y="4822"/>
                    <a:pt x="1893" y="4798"/>
                  </a:cubicBezTo>
                  <a:lnTo>
                    <a:pt x="2465" y="5227"/>
                  </a:lnTo>
                  <a:cubicBezTo>
                    <a:pt x="2524" y="5275"/>
                    <a:pt x="2596" y="5298"/>
                    <a:pt x="2667" y="5298"/>
                  </a:cubicBezTo>
                  <a:cubicBezTo>
                    <a:pt x="2739" y="5298"/>
                    <a:pt x="2822" y="5275"/>
                    <a:pt x="2882" y="5227"/>
                  </a:cubicBezTo>
                  <a:lnTo>
                    <a:pt x="3441" y="4798"/>
                  </a:lnTo>
                  <a:cubicBezTo>
                    <a:pt x="3489" y="4822"/>
                    <a:pt x="3536" y="4858"/>
                    <a:pt x="3596" y="4870"/>
                  </a:cubicBezTo>
                  <a:lnTo>
                    <a:pt x="4620" y="5179"/>
                  </a:lnTo>
                  <a:cubicBezTo>
                    <a:pt x="4858" y="5251"/>
                    <a:pt x="5001" y="5465"/>
                    <a:pt x="5001" y="5703"/>
                  </a:cubicBezTo>
                  <a:lnTo>
                    <a:pt x="5001" y="6965"/>
                  </a:lnTo>
                  <a:cubicBezTo>
                    <a:pt x="5001" y="7060"/>
                    <a:pt x="5084" y="7132"/>
                    <a:pt x="5168" y="7132"/>
                  </a:cubicBezTo>
                  <a:cubicBezTo>
                    <a:pt x="5263" y="7132"/>
                    <a:pt x="5334" y="7060"/>
                    <a:pt x="5334" y="6965"/>
                  </a:cubicBezTo>
                  <a:lnTo>
                    <a:pt x="5334" y="5703"/>
                  </a:lnTo>
                  <a:cubicBezTo>
                    <a:pt x="5334" y="5322"/>
                    <a:pt x="5084" y="4977"/>
                    <a:pt x="4715" y="4870"/>
                  </a:cubicBezTo>
                  <a:lnTo>
                    <a:pt x="3679" y="4560"/>
                  </a:lnTo>
                  <a:cubicBezTo>
                    <a:pt x="3608" y="4524"/>
                    <a:pt x="3548" y="4453"/>
                    <a:pt x="3548" y="4382"/>
                  </a:cubicBezTo>
                  <a:lnTo>
                    <a:pt x="3548" y="4012"/>
                  </a:lnTo>
                  <a:cubicBezTo>
                    <a:pt x="3620" y="3965"/>
                    <a:pt x="3703" y="3905"/>
                    <a:pt x="3763" y="3846"/>
                  </a:cubicBezTo>
                  <a:cubicBezTo>
                    <a:pt x="4084" y="3548"/>
                    <a:pt x="4263" y="3120"/>
                    <a:pt x="4263" y="2679"/>
                  </a:cubicBezTo>
                  <a:lnTo>
                    <a:pt x="4263" y="2369"/>
                  </a:lnTo>
                  <a:lnTo>
                    <a:pt x="4322" y="2238"/>
                  </a:lnTo>
                  <a:cubicBezTo>
                    <a:pt x="4394" y="2084"/>
                    <a:pt x="4441" y="1917"/>
                    <a:pt x="4441" y="1762"/>
                  </a:cubicBezTo>
                  <a:lnTo>
                    <a:pt x="4441" y="167"/>
                  </a:lnTo>
                  <a:cubicBezTo>
                    <a:pt x="4441" y="83"/>
                    <a:pt x="4370" y="0"/>
                    <a:pt x="427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2" name="Google Shape;13432;p68"/>
            <p:cNvSpPr/>
            <p:nvPr/>
          </p:nvSpPr>
          <p:spPr>
            <a:xfrm>
              <a:off x="6275585" y="2146083"/>
              <a:ext cx="10249" cy="50037"/>
            </a:xfrm>
            <a:custGeom>
              <a:rect b="b" l="l" r="r" t="t"/>
              <a:pathLst>
                <a:path extrusionOk="0" h="1572" w="322">
                  <a:moveTo>
                    <a:pt x="155" y="0"/>
                  </a:moveTo>
                  <a:cubicBezTo>
                    <a:pt x="72" y="0"/>
                    <a:pt x="0" y="72"/>
                    <a:pt x="0" y="155"/>
                  </a:cubicBezTo>
                  <a:lnTo>
                    <a:pt x="0" y="1405"/>
                  </a:lnTo>
                  <a:cubicBezTo>
                    <a:pt x="0" y="1500"/>
                    <a:pt x="72" y="1572"/>
                    <a:pt x="155" y="1572"/>
                  </a:cubicBezTo>
                  <a:cubicBezTo>
                    <a:pt x="251" y="1572"/>
                    <a:pt x="322" y="1500"/>
                    <a:pt x="322" y="1405"/>
                  </a:cubicBezTo>
                  <a:lnTo>
                    <a:pt x="322" y="155"/>
                  </a:lnTo>
                  <a:cubicBezTo>
                    <a:pt x="322" y="72"/>
                    <a:pt x="251"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3" name="Google Shape;13433;p68"/>
            <p:cNvSpPr/>
            <p:nvPr/>
          </p:nvSpPr>
          <p:spPr>
            <a:xfrm>
              <a:off x="6223671" y="2157446"/>
              <a:ext cx="10631" cy="38673"/>
            </a:xfrm>
            <a:custGeom>
              <a:rect b="b" l="l" r="r" t="t"/>
              <a:pathLst>
                <a:path extrusionOk="0" h="1215" w="334">
                  <a:moveTo>
                    <a:pt x="167" y="0"/>
                  </a:moveTo>
                  <a:cubicBezTo>
                    <a:pt x="84" y="0"/>
                    <a:pt x="0" y="72"/>
                    <a:pt x="0" y="155"/>
                  </a:cubicBezTo>
                  <a:lnTo>
                    <a:pt x="0" y="1048"/>
                  </a:lnTo>
                  <a:cubicBezTo>
                    <a:pt x="0" y="1143"/>
                    <a:pt x="84" y="1215"/>
                    <a:pt x="167" y="1215"/>
                  </a:cubicBezTo>
                  <a:cubicBezTo>
                    <a:pt x="250" y="1215"/>
                    <a:pt x="334" y="1143"/>
                    <a:pt x="334" y="1048"/>
                  </a:cubicBezTo>
                  <a:lnTo>
                    <a:pt x="334" y="155"/>
                  </a:lnTo>
                  <a:cubicBezTo>
                    <a:pt x="334" y="72"/>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4" name="Google Shape;13434;p68"/>
            <p:cNvSpPr/>
            <p:nvPr/>
          </p:nvSpPr>
          <p:spPr>
            <a:xfrm>
              <a:off x="6326736" y="2157446"/>
              <a:ext cx="10281" cy="38673"/>
            </a:xfrm>
            <a:custGeom>
              <a:rect b="b" l="l" r="r" t="t"/>
              <a:pathLst>
                <a:path extrusionOk="0" h="1215" w="323">
                  <a:moveTo>
                    <a:pt x="156" y="0"/>
                  </a:moveTo>
                  <a:cubicBezTo>
                    <a:pt x="72" y="0"/>
                    <a:pt x="1" y="72"/>
                    <a:pt x="1" y="155"/>
                  </a:cubicBezTo>
                  <a:lnTo>
                    <a:pt x="1" y="1048"/>
                  </a:lnTo>
                  <a:cubicBezTo>
                    <a:pt x="1" y="1143"/>
                    <a:pt x="72" y="1215"/>
                    <a:pt x="156" y="1215"/>
                  </a:cubicBezTo>
                  <a:cubicBezTo>
                    <a:pt x="251" y="1215"/>
                    <a:pt x="322" y="1143"/>
                    <a:pt x="322" y="1048"/>
                  </a:cubicBezTo>
                  <a:lnTo>
                    <a:pt x="322" y="155"/>
                  </a:lnTo>
                  <a:cubicBezTo>
                    <a:pt x="322" y="72"/>
                    <a:pt x="251"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5" name="Google Shape;13435;p68"/>
            <p:cNvSpPr/>
            <p:nvPr/>
          </p:nvSpPr>
          <p:spPr>
            <a:xfrm>
              <a:off x="6264222" y="2299949"/>
              <a:ext cx="33008" cy="33008"/>
            </a:xfrm>
            <a:custGeom>
              <a:rect b="b" l="l" r="r" t="t"/>
              <a:pathLst>
                <a:path extrusionOk="0" h="1037" w="1037">
                  <a:moveTo>
                    <a:pt x="512" y="322"/>
                  </a:moveTo>
                  <a:cubicBezTo>
                    <a:pt x="619" y="322"/>
                    <a:pt x="715" y="417"/>
                    <a:pt x="715" y="524"/>
                  </a:cubicBezTo>
                  <a:cubicBezTo>
                    <a:pt x="715" y="619"/>
                    <a:pt x="619" y="715"/>
                    <a:pt x="512" y="715"/>
                  </a:cubicBezTo>
                  <a:cubicBezTo>
                    <a:pt x="417" y="715"/>
                    <a:pt x="322" y="619"/>
                    <a:pt x="322" y="524"/>
                  </a:cubicBezTo>
                  <a:cubicBezTo>
                    <a:pt x="322" y="417"/>
                    <a:pt x="417" y="322"/>
                    <a:pt x="512" y="322"/>
                  </a:cubicBezTo>
                  <a:close/>
                  <a:moveTo>
                    <a:pt x="512" y="0"/>
                  </a:moveTo>
                  <a:cubicBezTo>
                    <a:pt x="238" y="0"/>
                    <a:pt x="0" y="238"/>
                    <a:pt x="0" y="524"/>
                  </a:cubicBezTo>
                  <a:cubicBezTo>
                    <a:pt x="0" y="798"/>
                    <a:pt x="238" y="1036"/>
                    <a:pt x="512" y="1036"/>
                  </a:cubicBezTo>
                  <a:cubicBezTo>
                    <a:pt x="798" y="1036"/>
                    <a:pt x="1036" y="798"/>
                    <a:pt x="1036" y="524"/>
                  </a:cubicBezTo>
                  <a:cubicBezTo>
                    <a:pt x="1036" y="238"/>
                    <a:pt x="798" y="0"/>
                    <a:pt x="51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6" name="Google Shape;13436;p68"/>
            <p:cNvSpPr/>
            <p:nvPr/>
          </p:nvSpPr>
          <p:spPr>
            <a:xfrm>
              <a:off x="6155459" y="2299949"/>
              <a:ext cx="33358" cy="33008"/>
            </a:xfrm>
            <a:custGeom>
              <a:rect b="b" l="l" r="r" t="t"/>
              <a:pathLst>
                <a:path extrusionOk="0" h="1037" w="1048">
                  <a:moveTo>
                    <a:pt x="524" y="322"/>
                  </a:moveTo>
                  <a:cubicBezTo>
                    <a:pt x="631" y="322"/>
                    <a:pt x="715" y="417"/>
                    <a:pt x="715" y="524"/>
                  </a:cubicBezTo>
                  <a:cubicBezTo>
                    <a:pt x="715" y="619"/>
                    <a:pt x="631" y="715"/>
                    <a:pt x="524" y="715"/>
                  </a:cubicBezTo>
                  <a:cubicBezTo>
                    <a:pt x="417" y="715"/>
                    <a:pt x="334" y="619"/>
                    <a:pt x="334" y="524"/>
                  </a:cubicBezTo>
                  <a:cubicBezTo>
                    <a:pt x="334" y="417"/>
                    <a:pt x="417" y="322"/>
                    <a:pt x="524" y="322"/>
                  </a:cubicBezTo>
                  <a:close/>
                  <a:moveTo>
                    <a:pt x="524" y="0"/>
                  </a:moveTo>
                  <a:cubicBezTo>
                    <a:pt x="238" y="0"/>
                    <a:pt x="0" y="238"/>
                    <a:pt x="0" y="524"/>
                  </a:cubicBezTo>
                  <a:cubicBezTo>
                    <a:pt x="0" y="798"/>
                    <a:pt x="238" y="1036"/>
                    <a:pt x="524" y="1036"/>
                  </a:cubicBezTo>
                  <a:cubicBezTo>
                    <a:pt x="810" y="1036"/>
                    <a:pt x="1048" y="798"/>
                    <a:pt x="1048" y="524"/>
                  </a:cubicBezTo>
                  <a:cubicBezTo>
                    <a:pt x="1048" y="238"/>
                    <a:pt x="810"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7" name="Google Shape;13437;p68"/>
            <p:cNvSpPr/>
            <p:nvPr/>
          </p:nvSpPr>
          <p:spPr>
            <a:xfrm>
              <a:off x="6372221"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7" y="715"/>
                    <a:pt x="322" y="619"/>
                    <a:pt x="322" y="524"/>
                  </a:cubicBezTo>
                  <a:cubicBezTo>
                    <a:pt x="322" y="417"/>
                    <a:pt x="417" y="322"/>
                    <a:pt x="513" y="322"/>
                  </a:cubicBezTo>
                  <a:close/>
                  <a:moveTo>
                    <a:pt x="513" y="0"/>
                  </a:moveTo>
                  <a:cubicBezTo>
                    <a:pt x="239" y="0"/>
                    <a:pt x="1" y="238"/>
                    <a:pt x="1" y="524"/>
                  </a:cubicBezTo>
                  <a:cubicBezTo>
                    <a:pt x="1" y="798"/>
                    <a:pt x="239" y="1036"/>
                    <a:pt x="513" y="1036"/>
                  </a:cubicBezTo>
                  <a:cubicBezTo>
                    <a:pt x="798" y="1036"/>
                    <a:pt x="1036" y="798"/>
                    <a:pt x="1036" y="524"/>
                  </a:cubicBezTo>
                  <a:cubicBezTo>
                    <a:pt x="1036" y="238"/>
                    <a:pt x="810"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8" name="Google Shape;13438;p68"/>
            <p:cNvSpPr/>
            <p:nvPr/>
          </p:nvSpPr>
          <p:spPr>
            <a:xfrm>
              <a:off x="6185379" y="2208597"/>
              <a:ext cx="189134" cy="84763"/>
            </a:xfrm>
            <a:custGeom>
              <a:rect b="b" l="l" r="r" t="t"/>
              <a:pathLst>
                <a:path extrusionOk="0" h="2663" w="5942">
                  <a:moveTo>
                    <a:pt x="2977" y="1"/>
                  </a:moveTo>
                  <a:cubicBezTo>
                    <a:pt x="2894" y="1"/>
                    <a:pt x="2811" y="72"/>
                    <a:pt x="2811" y="156"/>
                  </a:cubicBezTo>
                  <a:lnTo>
                    <a:pt x="2811" y="715"/>
                  </a:lnTo>
                  <a:lnTo>
                    <a:pt x="1644" y="715"/>
                  </a:lnTo>
                  <a:cubicBezTo>
                    <a:pt x="1418" y="715"/>
                    <a:pt x="1191" y="810"/>
                    <a:pt x="1060" y="1013"/>
                  </a:cubicBezTo>
                  <a:lnTo>
                    <a:pt x="60" y="2394"/>
                  </a:lnTo>
                  <a:cubicBezTo>
                    <a:pt x="1" y="2465"/>
                    <a:pt x="25" y="2573"/>
                    <a:pt x="108" y="2632"/>
                  </a:cubicBezTo>
                  <a:cubicBezTo>
                    <a:pt x="133" y="2653"/>
                    <a:pt x="162" y="2662"/>
                    <a:pt x="193" y="2662"/>
                  </a:cubicBezTo>
                  <a:cubicBezTo>
                    <a:pt x="249" y="2662"/>
                    <a:pt x="307" y="2631"/>
                    <a:pt x="346" y="2584"/>
                  </a:cubicBezTo>
                  <a:lnTo>
                    <a:pt x="1334" y="1203"/>
                  </a:lnTo>
                  <a:cubicBezTo>
                    <a:pt x="1418" y="1096"/>
                    <a:pt x="1513" y="1049"/>
                    <a:pt x="1632" y="1049"/>
                  </a:cubicBezTo>
                  <a:lnTo>
                    <a:pt x="2811" y="1049"/>
                  </a:lnTo>
                  <a:lnTo>
                    <a:pt x="2811" y="2323"/>
                  </a:lnTo>
                  <a:cubicBezTo>
                    <a:pt x="2811" y="2406"/>
                    <a:pt x="2894" y="2477"/>
                    <a:pt x="2977" y="2477"/>
                  </a:cubicBezTo>
                  <a:cubicBezTo>
                    <a:pt x="3061" y="2477"/>
                    <a:pt x="3144" y="2406"/>
                    <a:pt x="3144" y="2323"/>
                  </a:cubicBezTo>
                  <a:lnTo>
                    <a:pt x="3144" y="1049"/>
                  </a:lnTo>
                  <a:lnTo>
                    <a:pt x="4323" y="1049"/>
                  </a:lnTo>
                  <a:cubicBezTo>
                    <a:pt x="4430" y="1049"/>
                    <a:pt x="4549" y="1108"/>
                    <a:pt x="4620" y="1203"/>
                  </a:cubicBezTo>
                  <a:lnTo>
                    <a:pt x="5609" y="2584"/>
                  </a:lnTo>
                  <a:cubicBezTo>
                    <a:pt x="5644" y="2632"/>
                    <a:pt x="5704" y="2656"/>
                    <a:pt x="5752" y="2656"/>
                  </a:cubicBezTo>
                  <a:cubicBezTo>
                    <a:pt x="5775" y="2656"/>
                    <a:pt x="5823" y="2644"/>
                    <a:pt x="5847" y="2632"/>
                  </a:cubicBezTo>
                  <a:cubicBezTo>
                    <a:pt x="5930" y="2573"/>
                    <a:pt x="5942" y="2465"/>
                    <a:pt x="5882" y="2394"/>
                  </a:cubicBezTo>
                  <a:lnTo>
                    <a:pt x="4882" y="1013"/>
                  </a:lnTo>
                  <a:cubicBezTo>
                    <a:pt x="4751" y="834"/>
                    <a:pt x="4537" y="715"/>
                    <a:pt x="4299" y="715"/>
                  </a:cubicBezTo>
                  <a:lnTo>
                    <a:pt x="3144" y="715"/>
                  </a:lnTo>
                  <a:lnTo>
                    <a:pt x="3144" y="156"/>
                  </a:lnTo>
                  <a:cubicBezTo>
                    <a:pt x="3144" y="72"/>
                    <a:pt x="3073" y="1"/>
                    <a:pt x="29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39" name="Google Shape;13439;p68"/>
            <p:cNvSpPr/>
            <p:nvPr/>
          </p:nvSpPr>
          <p:spPr>
            <a:xfrm>
              <a:off x="6246397" y="2010773"/>
              <a:ext cx="69007" cy="25814"/>
            </a:xfrm>
            <a:custGeom>
              <a:rect b="b" l="l" r="r" t="t"/>
              <a:pathLst>
                <a:path extrusionOk="0" h="811" w="2168">
                  <a:moveTo>
                    <a:pt x="951" y="1"/>
                  </a:moveTo>
                  <a:cubicBezTo>
                    <a:pt x="505" y="1"/>
                    <a:pt x="146" y="113"/>
                    <a:pt x="120" y="120"/>
                  </a:cubicBezTo>
                  <a:cubicBezTo>
                    <a:pt x="48" y="156"/>
                    <a:pt x="1" y="215"/>
                    <a:pt x="1" y="287"/>
                  </a:cubicBezTo>
                  <a:lnTo>
                    <a:pt x="1" y="644"/>
                  </a:lnTo>
                  <a:cubicBezTo>
                    <a:pt x="1" y="739"/>
                    <a:pt x="84" y="810"/>
                    <a:pt x="167" y="810"/>
                  </a:cubicBezTo>
                  <a:cubicBezTo>
                    <a:pt x="263" y="810"/>
                    <a:pt x="334" y="739"/>
                    <a:pt x="334" y="644"/>
                  </a:cubicBezTo>
                  <a:lnTo>
                    <a:pt x="334" y="406"/>
                  </a:lnTo>
                  <a:cubicBezTo>
                    <a:pt x="467" y="372"/>
                    <a:pt x="695" y="329"/>
                    <a:pt x="951" y="329"/>
                  </a:cubicBezTo>
                  <a:cubicBezTo>
                    <a:pt x="1246" y="329"/>
                    <a:pt x="1578" y="387"/>
                    <a:pt x="1846" y="584"/>
                  </a:cubicBezTo>
                  <a:cubicBezTo>
                    <a:pt x="1882" y="610"/>
                    <a:pt x="1920" y="622"/>
                    <a:pt x="1957" y="622"/>
                  </a:cubicBezTo>
                  <a:cubicBezTo>
                    <a:pt x="2005" y="622"/>
                    <a:pt x="2050" y="601"/>
                    <a:pt x="2084" y="560"/>
                  </a:cubicBezTo>
                  <a:cubicBezTo>
                    <a:pt x="2168" y="501"/>
                    <a:pt x="2132" y="394"/>
                    <a:pt x="2072" y="334"/>
                  </a:cubicBezTo>
                  <a:cubicBezTo>
                    <a:pt x="1727" y="74"/>
                    <a:pt x="1311" y="1"/>
                    <a:pt x="95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0" name="Google Shape;13440;p68"/>
          <p:cNvGrpSpPr/>
          <p:nvPr/>
        </p:nvGrpSpPr>
        <p:grpSpPr>
          <a:xfrm>
            <a:off x="2280029" y="1970604"/>
            <a:ext cx="353631" cy="354395"/>
            <a:chOff x="2280029" y="1970604"/>
            <a:chExt cx="353631" cy="354395"/>
          </a:xfrm>
        </p:grpSpPr>
        <p:sp>
          <p:nvSpPr>
            <p:cNvPr id="13441" name="Google Shape;13441;p68"/>
            <p:cNvSpPr/>
            <p:nvPr/>
          </p:nvSpPr>
          <p:spPr>
            <a:xfrm>
              <a:off x="2309981" y="2069086"/>
              <a:ext cx="323679" cy="255913"/>
            </a:xfrm>
            <a:custGeom>
              <a:rect b="b" l="l" r="r" t="t"/>
              <a:pathLst>
                <a:path extrusionOk="0" h="8040" w="10169">
                  <a:moveTo>
                    <a:pt x="9473" y="0"/>
                  </a:moveTo>
                  <a:cubicBezTo>
                    <a:pt x="9451" y="0"/>
                    <a:pt x="9428" y="5"/>
                    <a:pt x="9406" y="14"/>
                  </a:cubicBezTo>
                  <a:cubicBezTo>
                    <a:pt x="9335" y="62"/>
                    <a:pt x="9287" y="157"/>
                    <a:pt x="9335" y="240"/>
                  </a:cubicBezTo>
                  <a:cubicBezTo>
                    <a:pt x="9656" y="943"/>
                    <a:pt x="9835" y="1705"/>
                    <a:pt x="9835" y="2491"/>
                  </a:cubicBezTo>
                  <a:cubicBezTo>
                    <a:pt x="9835" y="3884"/>
                    <a:pt x="9287" y="5193"/>
                    <a:pt x="8299" y="6194"/>
                  </a:cubicBezTo>
                  <a:cubicBezTo>
                    <a:pt x="7323" y="7182"/>
                    <a:pt x="6001" y="7729"/>
                    <a:pt x="4596" y="7729"/>
                  </a:cubicBezTo>
                  <a:cubicBezTo>
                    <a:pt x="3763" y="7729"/>
                    <a:pt x="2977" y="7539"/>
                    <a:pt x="2251" y="7158"/>
                  </a:cubicBezTo>
                  <a:cubicBezTo>
                    <a:pt x="1632" y="6848"/>
                    <a:pt x="1084" y="6420"/>
                    <a:pt x="620" y="5896"/>
                  </a:cubicBezTo>
                  <a:lnTo>
                    <a:pt x="620" y="5896"/>
                  </a:lnTo>
                  <a:lnTo>
                    <a:pt x="1263" y="6110"/>
                  </a:lnTo>
                  <a:cubicBezTo>
                    <a:pt x="1279" y="6114"/>
                    <a:pt x="1295" y="6116"/>
                    <a:pt x="1311" y="6116"/>
                  </a:cubicBezTo>
                  <a:cubicBezTo>
                    <a:pt x="1385" y="6116"/>
                    <a:pt x="1447" y="6072"/>
                    <a:pt x="1477" y="6003"/>
                  </a:cubicBezTo>
                  <a:cubicBezTo>
                    <a:pt x="1501" y="5908"/>
                    <a:pt x="1453" y="5824"/>
                    <a:pt x="1370" y="5789"/>
                  </a:cubicBezTo>
                  <a:lnTo>
                    <a:pt x="203" y="5408"/>
                  </a:lnTo>
                  <a:cubicBezTo>
                    <a:pt x="187" y="5405"/>
                    <a:pt x="171" y="5403"/>
                    <a:pt x="156" y="5403"/>
                  </a:cubicBezTo>
                  <a:cubicBezTo>
                    <a:pt x="114" y="5403"/>
                    <a:pt x="77" y="5414"/>
                    <a:pt x="60" y="5432"/>
                  </a:cubicBezTo>
                  <a:cubicBezTo>
                    <a:pt x="12" y="5467"/>
                    <a:pt x="0" y="5527"/>
                    <a:pt x="0" y="5586"/>
                  </a:cubicBezTo>
                  <a:lnTo>
                    <a:pt x="191" y="6944"/>
                  </a:lnTo>
                  <a:cubicBezTo>
                    <a:pt x="203" y="7015"/>
                    <a:pt x="262" y="7075"/>
                    <a:pt x="358" y="7075"/>
                  </a:cubicBezTo>
                  <a:lnTo>
                    <a:pt x="381" y="7075"/>
                  </a:lnTo>
                  <a:cubicBezTo>
                    <a:pt x="477" y="7063"/>
                    <a:pt x="536" y="6979"/>
                    <a:pt x="524" y="6896"/>
                  </a:cubicBezTo>
                  <a:lnTo>
                    <a:pt x="417" y="6134"/>
                  </a:lnTo>
                  <a:lnTo>
                    <a:pt x="417" y="6134"/>
                  </a:lnTo>
                  <a:cubicBezTo>
                    <a:pt x="893" y="6670"/>
                    <a:pt x="1453" y="7122"/>
                    <a:pt x="2096" y="7444"/>
                  </a:cubicBezTo>
                  <a:cubicBezTo>
                    <a:pt x="2870" y="7849"/>
                    <a:pt x="3715" y="8039"/>
                    <a:pt x="4596" y="8039"/>
                  </a:cubicBezTo>
                  <a:cubicBezTo>
                    <a:pt x="6085" y="8039"/>
                    <a:pt x="7490" y="7456"/>
                    <a:pt x="8525" y="6420"/>
                  </a:cubicBezTo>
                  <a:cubicBezTo>
                    <a:pt x="9585" y="5360"/>
                    <a:pt x="10145" y="3979"/>
                    <a:pt x="10145" y="2491"/>
                  </a:cubicBezTo>
                  <a:cubicBezTo>
                    <a:pt x="10168" y="1645"/>
                    <a:pt x="9990" y="836"/>
                    <a:pt x="9633" y="98"/>
                  </a:cubicBezTo>
                  <a:cubicBezTo>
                    <a:pt x="9597" y="36"/>
                    <a:pt x="9536" y="0"/>
                    <a:pt x="94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2" name="Google Shape;13442;p68"/>
            <p:cNvSpPr/>
            <p:nvPr/>
          </p:nvSpPr>
          <p:spPr>
            <a:xfrm>
              <a:off x="2280029" y="1970604"/>
              <a:ext cx="322565" cy="255468"/>
            </a:xfrm>
            <a:custGeom>
              <a:rect b="b" l="l" r="r" t="t"/>
              <a:pathLst>
                <a:path extrusionOk="0" h="8026" w="10134">
                  <a:moveTo>
                    <a:pt x="5549" y="1"/>
                  </a:moveTo>
                  <a:cubicBezTo>
                    <a:pt x="4061" y="1"/>
                    <a:pt x="2668" y="584"/>
                    <a:pt x="1620" y="1620"/>
                  </a:cubicBezTo>
                  <a:cubicBezTo>
                    <a:pt x="572" y="2680"/>
                    <a:pt x="1" y="4061"/>
                    <a:pt x="1" y="5549"/>
                  </a:cubicBezTo>
                  <a:cubicBezTo>
                    <a:pt x="1" y="6382"/>
                    <a:pt x="179" y="7192"/>
                    <a:pt x="537" y="7930"/>
                  </a:cubicBezTo>
                  <a:cubicBezTo>
                    <a:pt x="572" y="7990"/>
                    <a:pt x="632" y="8026"/>
                    <a:pt x="691" y="8026"/>
                  </a:cubicBezTo>
                  <a:cubicBezTo>
                    <a:pt x="715" y="8026"/>
                    <a:pt x="727" y="8026"/>
                    <a:pt x="763" y="8002"/>
                  </a:cubicBezTo>
                  <a:cubicBezTo>
                    <a:pt x="834" y="7966"/>
                    <a:pt x="882" y="7871"/>
                    <a:pt x="834" y="7787"/>
                  </a:cubicBezTo>
                  <a:cubicBezTo>
                    <a:pt x="513" y="7085"/>
                    <a:pt x="334" y="6323"/>
                    <a:pt x="334" y="5537"/>
                  </a:cubicBezTo>
                  <a:cubicBezTo>
                    <a:pt x="334" y="4132"/>
                    <a:pt x="882" y="2822"/>
                    <a:pt x="1858" y="1834"/>
                  </a:cubicBezTo>
                  <a:cubicBezTo>
                    <a:pt x="2846" y="834"/>
                    <a:pt x="4168" y="298"/>
                    <a:pt x="5573" y="298"/>
                  </a:cubicBezTo>
                  <a:cubicBezTo>
                    <a:pt x="7097" y="298"/>
                    <a:pt x="8550" y="965"/>
                    <a:pt x="9538" y="2132"/>
                  </a:cubicBezTo>
                  <a:lnTo>
                    <a:pt x="8907" y="1918"/>
                  </a:lnTo>
                  <a:cubicBezTo>
                    <a:pt x="8890" y="1913"/>
                    <a:pt x="8874" y="1911"/>
                    <a:pt x="8858" y="1911"/>
                  </a:cubicBezTo>
                  <a:cubicBezTo>
                    <a:pt x="8784" y="1911"/>
                    <a:pt x="8722" y="1956"/>
                    <a:pt x="8692" y="2025"/>
                  </a:cubicBezTo>
                  <a:cubicBezTo>
                    <a:pt x="8669" y="2120"/>
                    <a:pt x="8704" y="2203"/>
                    <a:pt x="8800" y="2227"/>
                  </a:cubicBezTo>
                  <a:lnTo>
                    <a:pt x="9955" y="2620"/>
                  </a:lnTo>
                  <a:cubicBezTo>
                    <a:pt x="9978" y="2620"/>
                    <a:pt x="9990" y="2632"/>
                    <a:pt x="10002" y="2632"/>
                  </a:cubicBezTo>
                  <a:cubicBezTo>
                    <a:pt x="10050" y="2632"/>
                    <a:pt x="10074" y="2620"/>
                    <a:pt x="10109" y="2596"/>
                  </a:cubicBezTo>
                  <a:cubicBezTo>
                    <a:pt x="10121" y="2572"/>
                    <a:pt x="10133" y="2513"/>
                    <a:pt x="10133" y="2453"/>
                  </a:cubicBezTo>
                  <a:lnTo>
                    <a:pt x="9943" y="1108"/>
                  </a:lnTo>
                  <a:cubicBezTo>
                    <a:pt x="9932" y="1021"/>
                    <a:pt x="9871" y="964"/>
                    <a:pt x="9788" y="964"/>
                  </a:cubicBezTo>
                  <a:cubicBezTo>
                    <a:pt x="9780" y="964"/>
                    <a:pt x="9772" y="964"/>
                    <a:pt x="9764" y="965"/>
                  </a:cubicBezTo>
                  <a:cubicBezTo>
                    <a:pt x="9681" y="989"/>
                    <a:pt x="9621" y="1060"/>
                    <a:pt x="9633" y="1144"/>
                  </a:cubicBezTo>
                  <a:lnTo>
                    <a:pt x="9740" y="1906"/>
                  </a:lnTo>
                  <a:cubicBezTo>
                    <a:pt x="8681" y="703"/>
                    <a:pt x="7157" y="1"/>
                    <a:pt x="55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3" name="Google Shape;13443;p68"/>
            <p:cNvSpPr/>
            <p:nvPr/>
          </p:nvSpPr>
          <p:spPr>
            <a:xfrm>
              <a:off x="2411169" y="2064598"/>
              <a:ext cx="17093" cy="26928"/>
            </a:xfrm>
            <a:custGeom>
              <a:rect b="b" l="l" r="r" t="t"/>
              <a:pathLst>
                <a:path extrusionOk="0" h="846" w="537">
                  <a:moveTo>
                    <a:pt x="358" y="0"/>
                  </a:moveTo>
                  <a:cubicBezTo>
                    <a:pt x="274" y="0"/>
                    <a:pt x="191" y="72"/>
                    <a:pt x="191" y="155"/>
                  </a:cubicBezTo>
                  <a:lnTo>
                    <a:pt x="191" y="453"/>
                  </a:lnTo>
                  <a:lnTo>
                    <a:pt x="72" y="572"/>
                  </a:lnTo>
                  <a:cubicBezTo>
                    <a:pt x="12" y="631"/>
                    <a:pt x="0" y="739"/>
                    <a:pt x="72" y="798"/>
                  </a:cubicBezTo>
                  <a:cubicBezTo>
                    <a:pt x="108" y="834"/>
                    <a:pt x="155" y="846"/>
                    <a:pt x="191" y="846"/>
                  </a:cubicBezTo>
                  <a:cubicBezTo>
                    <a:pt x="239" y="846"/>
                    <a:pt x="274" y="834"/>
                    <a:pt x="310" y="798"/>
                  </a:cubicBezTo>
                  <a:lnTo>
                    <a:pt x="489" y="631"/>
                  </a:lnTo>
                  <a:cubicBezTo>
                    <a:pt x="524" y="608"/>
                    <a:pt x="536" y="560"/>
                    <a:pt x="536" y="512"/>
                  </a:cubicBezTo>
                  <a:lnTo>
                    <a:pt x="524" y="155"/>
                  </a:lnTo>
                  <a:cubicBezTo>
                    <a:pt x="524" y="72"/>
                    <a:pt x="453" y="0"/>
                    <a:pt x="35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4" name="Google Shape;13444;p68"/>
            <p:cNvSpPr/>
            <p:nvPr/>
          </p:nvSpPr>
          <p:spPr>
            <a:xfrm>
              <a:off x="2323254" y="2017458"/>
              <a:ext cx="267213" cy="264316"/>
            </a:xfrm>
            <a:custGeom>
              <a:rect b="b" l="l" r="r" t="t"/>
              <a:pathLst>
                <a:path extrusionOk="0" h="8304" w="8395">
                  <a:moveTo>
                    <a:pt x="2739" y="3125"/>
                  </a:moveTo>
                  <a:lnTo>
                    <a:pt x="2965" y="3160"/>
                  </a:lnTo>
                  <a:lnTo>
                    <a:pt x="3060" y="3160"/>
                  </a:lnTo>
                  <a:lnTo>
                    <a:pt x="2905" y="3529"/>
                  </a:lnTo>
                  <a:lnTo>
                    <a:pt x="2620" y="3458"/>
                  </a:lnTo>
                  <a:lnTo>
                    <a:pt x="2739" y="3125"/>
                  </a:lnTo>
                  <a:close/>
                  <a:moveTo>
                    <a:pt x="3834" y="3041"/>
                  </a:moveTo>
                  <a:lnTo>
                    <a:pt x="4167" y="3446"/>
                  </a:lnTo>
                  <a:lnTo>
                    <a:pt x="4120" y="3541"/>
                  </a:lnTo>
                  <a:cubicBezTo>
                    <a:pt x="4096" y="3636"/>
                    <a:pt x="4132" y="3720"/>
                    <a:pt x="4227" y="3756"/>
                  </a:cubicBezTo>
                  <a:cubicBezTo>
                    <a:pt x="4239" y="3756"/>
                    <a:pt x="4251" y="3767"/>
                    <a:pt x="4286" y="3767"/>
                  </a:cubicBezTo>
                  <a:cubicBezTo>
                    <a:pt x="4358" y="3767"/>
                    <a:pt x="4417" y="3720"/>
                    <a:pt x="4429" y="3660"/>
                  </a:cubicBezTo>
                  <a:lnTo>
                    <a:pt x="4477" y="3541"/>
                  </a:lnTo>
                  <a:cubicBezTo>
                    <a:pt x="4501" y="3446"/>
                    <a:pt x="4489" y="3339"/>
                    <a:pt x="4429" y="3267"/>
                  </a:cubicBezTo>
                  <a:lnTo>
                    <a:pt x="4346" y="3160"/>
                  </a:lnTo>
                  <a:lnTo>
                    <a:pt x="4620" y="3386"/>
                  </a:lnTo>
                  <a:cubicBezTo>
                    <a:pt x="4649" y="3401"/>
                    <a:pt x="4683" y="3411"/>
                    <a:pt x="4719" y="3411"/>
                  </a:cubicBezTo>
                  <a:cubicBezTo>
                    <a:pt x="4741" y="3411"/>
                    <a:pt x="4764" y="3407"/>
                    <a:pt x="4787" y="3398"/>
                  </a:cubicBezTo>
                  <a:lnTo>
                    <a:pt x="5001" y="3303"/>
                  </a:lnTo>
                  <a:lnTo>
                    <a:pt x="5132" y="3458"/>
                  </a:lnTo>
                  <a:cubicBezTo>
                    <a:pt x="5156" y="3506"/>
                    <a:pt x="5215" y="3517"/>
                    <a:pt x="5263" y="3517"/>
                  </a:cubicBezTo>
                  <a:lnTo>
                    <a:pt x="5668" y="3482"/>
                  </a:lnTo>
                  <a:lnTo>
                    <a:pt x="5679" y="3565"/>
                  </a:lnTo>
                  <a:cubicBezTo>
                    <a:pt x="5703" y="3601"/>
                    <a:pt x="5668" y="3636"/>
                    <a:pt x="5668" y="3648"/>
                  </a:cubicBezTo>
                  <a:cubicBezTo>
                    <a:pt x="5656" y="3660"/>
                    <a:pt x="5620" y="3696"/>
                    <a:pt x="5596" y="3696"/>
                  </a:cubicBezTo>
                  <a:lnTo>
                    <a:pt x="4894" y="3756"/>
                  </a:lnTo>
                  <a:cubicBezTo>
                    <a:pt x="4798" y="3756"/>
                    <a:pt x="4727" y="3815"/>
                    <a:pt x="4679" y="3875"/>
                  </a:cubicBezTo>
                  <a:cubicBezTo>
                    <a:pt x="4656" y="3934"/>
                    <a:pt x="4620" y="3994"/>
                    <a:pt x="4644" y="4053"/>
                  </a:cubicBezTo>
                  <a:lnTo>
                    <a:pt x="4179" y="3898"/>
                  </a:lnTo>
                  <a:cubicBezTo>
                    <a:pt x="4167" y="3898"/>
                    <a:pt x="4167" y="3887"/>
                    <a:pt x="4144" y="3875"/>
                  </a:cubicBezTo>
                  <a:cubicBezTo>
                    <a:pt x="4120" y="3696"/>
                    <a:pt x="3965" y="3577"/>
                    <a:pt x="3798" y="3577"/>
                  </a:cubicBezTo>
                  <a:lnTo>
                    <a:pt x="3774" y="3577"/>
                  </a:lnTo>
                  <a:lnTo>
                    <a:pt x="3274" y="3589"/>
                  </a:lnTo>
                  <a:lnTo>
                    <a:pt x="3393" y="3220"/>
                  </a:lnTo>
                  <a:cubicBezTo>
                    <a:pt x="3405" y="3184"/>
                    <a:pt x="3441" y="3172"/>
                    <a:pt x="3465" y="3160"/>
                  </a:cubicBezTo>
                  <a:lnTo>
                    <a:pt x="3834" y="3041"/>
                  </a:lnTo>
                  <a:close/>
                  <a:moveTo>
                    <a:pt x="7596" y="3601"/>
                  </a:moveTo>
                  <a:cubicBezTo>
                    <a:pt x="7620" y="3601"/>
                    <a:pt x="7656" y="3601"/>
                    <a:pt x="7692" y="3636"/>
                  </a:cubicBezTo>
                  <a:lnTo>
                    <a:pt x="8025" y="3958"/>
                  </a:lnTo>
                  <a:lnTo>
                    <a:pt x="8025" y="4256"/>
                  </a:lnTo>
                  <a:cubicBezTo>
                    <a:pt x="7977" y="5232"/>
                    <a:pt x="7584" y="6137"/>
                    <a:pt x="6906" y="6815"/>
                  </a:cubicBezTo>
                  <a:cubicBezTo>
                    <a:pt x="6799" y="6923"/>
                    <a:pt x="6692" y="7030"/>
                    <a:pt x="6572" y="7113"/>
                  </a:cubicBezTo>
                  <a:cubicBezTo>
                    <a:pt x="6632" y="7030"/>
                    <a:pt x="6680" y="6935"/>
                    <a:pt x="6727" y="6851"/>
                  </a:cubicBezTo>
                  <a:lnTo>
                    <a:pt x="7465" y="5125"/>
                  </a:lnTo>
                  <a:cubicBezTo>
                    <a:pt x="7501" y="5065"/>
                    <a:pt x="7489" y="5006"/>
                    <a:pt x="7454" y="4958"/>
                  </a:cubicBezTo>
                  <a:cubicBezTo>
                    <a:pt x="7418" y="4910"/>
                    <a:pt x="7358" y="4887"/>
                    <a:pt x="7299" y="4887"/>
                  </a:cubicBezTo>
                  <a:lnTo>
                    <a:pt x="7227" y="4887"/>
                  </a:lnTo>
                  <a:lnTo>
                    <a:pt x="7632" y="4077"/>
                  </a:lnTo>
                  <a:cubicBezTo>
                    <a:pt x="7704" y="3946"/>
                    <a:pt x="7668" y="3779"/>
                    <a:pt x="7525" y="3696"/>
                  </a:cubicBezTo>
                  <a:lnTo>
                    <a:pt x="7501" y="3660"/>
                  </a:lnTo>
                  <a:lnTo>
                    <a:pt x="7513" y="3648"/>
                  </a:lnTo>
                  <a:cubicBezTo>
                    <a:pt x="7537" y="3601"/>
                    <a:pt x="7573" y="3601"/>
                    <a:pt x="7596" y="3601"/>
                  </a:cubicBezTo>
                  <a:close/>
                  <a:moveTo>
                    <a:pt x="4239" y="1"/>
                  </a:moveTo>
                  <a:cubicBezTo>
                    <a:pt x="4176" y="1"/>
                    <a:pt x="4112" y="2"/>
                    <a:pt x="4048" y="5"/>
                  </a:cubicBezTo>
                  <a:cubicBezTo>
                    <a:pt x="3001" y="41"/>
                    <a:pt x="2000" y="481"/>
                    <a:pt x="1262" y="1220"/>
                  </a:cubicBezTo>
                  <a:cubicBezTo>
                    <a:pt x="512" y="1970"/>
                    <a:pt x="84" y="2946"/>
                    <a:pt x="36" y="4006"/>
                  </a:cubicBezTo>
                  <a:cubicBezTo>
                    <a:pt x="0" y="5041"/>
                    <a:pt x="334" y="6053"/>
                    <a:pt x="1012" y="6863"/>
                  </a:cubicBezTo>
                  <a:cubicBezTo>
                    <a:pt x="1036" y="6911"/>
                    <a:pt x="1084" y="6923"/>
                    <a:pt x="1131" y="6923"/>
                  </a:cubicBezTo>
                  <a:cubicBezTo>
                    <a:pt x="1155" y="6923"/>
                    <a:pt x="1203" y="6911"/>
                    <a:pt x="1227" y="6875"/>
                  </a:cubicBezTo>
                  <a:cubicBezTo>
                    <a:pt x="1310" y="6815"/>
                    <a:pt x="1310" y="6708"/>
                    <a:pt x="1250" y="6649"/>
                  </a:cubicBezTo>
                  <a:cubicBezTo>
                    <a:pt x="631" y="5922"/>
                    <a:pt x="310" y="4982"/>
                    <a:pt x="357" y="4017"/>
                  </a:cubicBezTo>
                  <a:cubicBezTo>
                    <a:pt x="393" y="3053"/>
                    <a:pt x="786" y="2148"/>
                    <a:pt x="1465" y="1458"/>
                  </a:cubicBezTo>
                  <a:cubicBezTo>
                    <a:pt x="2155" y="779"/>
                    <a:pt x="3060" y="374"/>
                    <a:pt x="4025" y="338"/>
                  </a:cubicBezTo>
                  <a:cubicBezTo>
                    <a:pt x="4081" y="335"/>
                    <a:pt x="4137" y="334"/>
                    <a:pt x="4192" y="334"/>
                  </a:cubicBezTo>
                  <a:cubicBezTo>
                    <a:pt x="4358" y="334"/>
                    <a:pt x="4519" y="347"/>
                    <a:pt x="4679" y="374"/>
                  </a:cubicBezTo>
                  <a:lnTo>
                    <a:pt x="4906" y="636"/>
                  </a:lnTo>
                  <a:lnTo>
                    <a:pt x="4822" y="862"/>
                  </a:lnTo>
                  <a:lnTo>
                    <a:pt x="4679" y="624"/>
                  </a:lnTo>
                  <a:cubicBezTo>
                    <a:pt x="4656" y="577"/>
                    <a:pt x="4596" y="541"/>
                    <a:pt x="4536" y="541"/>
                  </a:cubicBezTo>
                  <a:lnTo>
                    <a:pt x="4001" y="541"/>
                  </a:lnTo>
                  <a:cubicBezTo>
                    <a:pt x="3941" y="541"/>
                    <a:pt x="3882" y="565"/>
                    <a:pt x="3858" y="624"/>
                  </a:cubicBezTo>
                  <a:lnTo>
                    <a:pt x="3477" y="1327"/>
                  </a:lnTo>
                  <a:cubicBezTo>
                    <a:pt x="3441" y="1410"/>
                    <a:pt x="3441" y="1529"/>
                    <a:pt x="3477" y="1624"/>
                  </a:cubicBezTo>
                  <a:cubicBezTo>
                    <a:pt x="3524" y="1708"/>
                    <a:pt x="3632" y="1767"/>
                    <a:pt x="3739" y="1791"/>
                  </a:cubicBezTo>
                  <a:lnTo>
                    <a:pt x="4036" y="1815"/>
                  </a:lnTo>
                  <a:cubicBezTo>
                    <a:pt x="4096" y="1815"/>
                    <a:pt x="4155" y="1803"/>
                    <a:pt x="4179" y="1743"/>
                  </a:cubicBezTo>
                  <a:lnTo>
                    <a:pt x="4286" y="1577"/>
                  </a:lnTo>
                  <a:lnTo>
                    <a:pt x="4346" y="1648"/>
                  </a:lnTo>
                  <a:lnTo>
                    <a:pt x="4298" y="1934"/>
                  </a:lnTo>
                  <a:lnTo>
                    <a:pt x="3798" y="2005"/>
                  </a:lnTo>
                  <a:cubicBezTo>
                    <a:pt x="3763" y="2005"/>
                    <a:pt x="3751" y="2029"/>
                    <a:pt x="3715" y="2041"/>
                  </a:cubicBezTo>
                  <a:lnTo>
                    <a:pt x="3072" y="2517"/>
                  </a:lnTo>
                  <a:cubicBezTo>
                    <a:pt x="3048" y="2541"/>
                    <a:pt x="3024" y="2577"/>
                    <a:pt x="3024" y="2601"/>
                  </a:cubicBezTo>
                  <a:lnTo>
                    <a:pt x="2941" y="2898"/>
                  </a:lnTo>
                  <a:lnTo>
                    <a:pt x="2727" y="2874"/>
                  </a:lnTo>
                  <a:cubicBezTo>
                    <a:pt x="2716" y="2874"/>
                    <a:pt x="2706" y="2873"/>
                    <a:pt x="2696" y="2873"/>
                  </a:cubicBezTo>
                  <a:cubicBezTo>
                    <a:pt x="2565" y="2873"/>
                    <a:pt x="2449" y="2943"/>
                    <a:pt x="2405" y="3065"/>
                  </a:cubicBezTo>
                  <a:lnTo>
                    <a:pt x="2274" y="3422"/>
                  </a:lnTo>
                  <a:cubicBezTo>
                    <a:pt x="2250" y="3494"/>
                    <a:pt x="2250" y="3589"/>
                    <a:pt x="2286" y="3660"/>
                  </a:cubicBezTo>
                  <a:cubicBezTo>
                    <a:pt x="2334" y="3732"/>
                    <a:pt x="2393" y="3791"/>
                    <a:pt x="2465" y="3815"/>
                  </a:cubicBezTo>
                  <a:cubicBezTo>
                    <a:pt x="2322" y="3887"/>
                    <a:pt x="2215" y="4029"/>
                    <a:pt x="2203" y="4196"/>
                  </a:cubicBezTo>
                  <a:lnTo>
                    <a:pt x="2203" y="4268"/>
                  </a:lnTo>
                  <a:lnTo>
                    <a:pt x="1739" y="4791"/>
                  </a:lnTo>
                  <a:cubicBezTo>
                    <a:pt x="1667" y="4863"/>
                    <a:pt x="1631" y="4970"/>
                    <a:pt x="1631" y="5077"/>
                  </a:cubicBezTo>
                  <a:lnTo>
                    <a:pt x="1631" y="5684"/>
                  </a:lnTo>
                  <a:cubicBezTo>
                    <a:pt x="1631" y="5839"/>
                    <a:pt x="1691" y="5994"/>
                    <a:pt x="1810" y="6101"/>
                  </a:cubicBezTo>
                  <a:lnTo>
                    <a:pt x="2239" y="6518"/>
                  </a:lnTo>
                  <a:cubicBezTo>
                    <a:pt x="2334" y="6613"/>
                    <a:pt x="2465" y="6673"/>
                    <a:pt x="2596" y="6684"/>
                  </a:cubicBezTo>
                  <a:lnTo>
                    <a:pt x="3882" y="6792"/>
                  </a:lnTo>
                  <a:lnTo>
                    <a:pt x="3882" y="6827"/>
                  </a:lnTo>
                  <a:cubicBezTo>
                    <a:pt x="3870" y="6994"/>
                    <a:pt x="3929" y="7149"/>
                    <a:pt x="4060" y="7232"/>
                  </a:cubicBezTo>
                  <a:lnTo>
                    <a:pt x="4286" y="7399"/>
                  </a:lnTo>
                  <a:lnTo>
                    <a:pt x="4263" y="7446"/>
                  </a:lnTo>
                  <a:cubicBezTo>
                    <a:pt x="4203" y="7601"/>
                    <a:pt x="4263" y="7804"/>
                    <a:pt x="4406" y="7899"/>
                  </a:cubicBezTo>
                  <a:lnTo>
                    <a:pt x="4465" y="7958"/>
                  </a:lnTo>
                  <a:cubicBezTo>
                    <a:pt x="4406" y="7958"/>
                    <a:pt x="4358" y="7982"/>
                    <a:pt x="4298" y="7982"/>
                  </a:cubicBezTo>
                  <a:cubicBezTo>
                    <a:pt x="4250" y="7984"/>
                    <a:pt x="4202" y="7985"/>
                    <a:pt x="4153" y="7985"/>
                  </a:cubicBezTo>
                  <a:cubicBezTo>
                    <a:pt x="3241" y="7985"/>
                    <a:pt x="2368" y="7666"/>
                    <a:pt x="1667" y="7089"/>
                  </a:cubicBezTo>
                  <a:cubicBezTo>
                    <a:pt x="1630" y="7062"/>
                    <a:pt x="1590" y="7050"/>
                    <a:pt x="1553" y="7050"/>
                  </a:cubicBezTo>
                  <a:cubicBezTo>
                    <a:pt x="1508" y="7050"/>
                    <a:pt x="1467" y="7068"/>
                    <a:pt x="1441" y="7101"/>
                  </a:cubicBezTo>
                  <a:cubicBezTo>
                    <a:pt x="1381" y="7173"/>
                    <a:pt x="1393" y="7280"/>
                    <a:pt x="1453" y="7327"/>
                  </a:cubicBezTo>
                  <a:cubicBezTo>
                    <a:pt x="2215" y="7958"/>
                    <a:pt x="3155" y="8304"/>
                    <a:pt x="4132" y="8304"/>
                  </a:cubicBezTo>
                  <a:lnTo>
                    <a:pt x="4298" y="8304"/>
                  </a:lnTo>
                  <a:cubicBezTo>
                    <a:pt x="5334" y="8256"/>
                    <a:pt x="6334" y="7827"/>
                    <a:pt x="7084" y="7089"/>
                  </a:cubicBezTo>
                  <a:cubicBezTo>
                    <a:pt x="7823" y="6339"/>
                    <a:pt x="8251" y="5363"/>
                    <a:pt x="8299" y="4303"/>
                  </a:cubicBezTo>
                  <a:cubicBezTo>
                    <a:pt x="8394" y="3220"/>
                    <a:pt x="8049" y="2208"/>
                    <a:pt x="7382" y="1422"/>
                  </a:cubicBezTo>
                  <a:cubicBezTo>
                    <a:pt x="7350" y="1377"/>
                    <a:pt x="7304" y="1356"/>
                    <a:pt x="7258" y="1356"/>
                  </a:cubicBezTo>
                  <a:cubicBezTo>
                    <a:pt x="7220" y="1356"/>
                    <a:pt x="7183" y="1371"/>
                    <a:pt x="7156" y="1398"/>
                  </a:cubicBezTo>
                  <a:cubicBezTo>
                    <a:pt x="7084" y="1458"/>
                    <a:pt x="7084" y="1565"/>
                    <a:pt x="7144" y="1624"/>
                  </a:cubicBezTo>
                  <a:cubicBezTo>
                    <a:pt x="7584" y="2148"/>
                    <a:pt x="7870" y="2791"/>
                    <a:pt x="7989" y="3458"/>
                  </a:cubicBezTo>
                  <a:lnTo>
                    <a:pt x="7942" y="3410"/>
                  </a:lnTo>
                  <a:cubicBezTo>
                    <a:pt x="7867" y="3335"/>
                    <a:pt x="7754" y="3289"/>
                    <a:pt x="7628" y="3289"/>
                  </a:cubicBezTo>
                  <a:cubicBezTo>
                    <a:pt x="7614" y="3289"/>
                    <a:pt x="7599" y="3290"/>
                    <a:pt x="7584" y="3291"/>
                  </a:cubicBezTo>
                  <a:cubicBezTo>
                    <a:pt x="7454" y="3303"/>
                    <a:pt x="7334" y="3386"/>
                    <a:pt x="7263" y="3506"/>
                  </a:cubicBezTo>
                  <a:lnTo>
                    <a:pt x="7227" y="3541"/>
                  </a:lnTo>
                  <a:cubicBezTo>
                    <a:pt x="7156" y="3541"/>
                    <a:pt x="7084" y="3577"/>
                    <a:pt x="7025" y="3625"/>
                  </a:cubicBezTo>
                  <a:lnTo>
                    <a:pt x="6811" y="3363"/>
                  </a:lnTo>
                  <a:cubicBezTo>
                    <a:pt x="6779" y="3325"/>
                    <a:pt x="6739" y="3307"/>
                    <a:pt x="6698" y="3307"/>
                  </a:cubicBezTo>
                  <a:cubicBezTo>
                    <a:pt x="6661" y="3307"/>
                    <a:pt x="6625" y="3322"/>
                    <a:pt x="6596" y="3351"/>
                  </a:cubicBezTo>
                  <a:cubicBezTo>
                    <a:pt x="6513" y="3410"/>
                    <a:pt x="6513" y="3517"/>
                    <a:pt x="6572" y="3577"/>
                  </a:cubicBezTo>
                  <a:lnTo>
                    <a:pt x="6906" y="3958"/>
                  </a:lnTo>
                  <a:cubicBezTo>
                    <a:pt x="6930" y="3994"/>
                    <a:pt x="6977" y="4017"/>
                    <a:pt x="7025" y="4017"/>
                  </a:cubicBezTo>
                  <a:cubicBezTo>
                    <a:pt x="7073" y="4017"/>
                    <a:pt x="7108" y="4006"/>
                    <a:pt x="7144" y="3970"/>
                  </a:cubicBezTo>
                  <a:lnTo>
                    <a:pt x="7251" y="3875"/>
                  </a:lnTo>
                  <a:lnTo>
                    <a:pt x="7382" y="3958"/>
                  </a:lnTo>
                  <a:lnTo>
                    <a:pt x="6894" y="4934"/>
                  </a:lnTo>
                  <a:lnTo>
                    <a:pt x="6858" y="4934"/>
                  </a:lnTo>
                  <a:cubicBezTo>
                    <a:pt x="6834" y="4934"/>
                    <a:pt x="6787" y="4910"/>
                    <a:pt x="6775" y="4887"/>
                  </a:cubicBezTo>
                  <a:lnTo>
                    <a:pt x="6132" y="4101"/>
                  </a:lnTo>
                  <a:cubicBezTo>
                    <a:pt x="6098" y="4053"/>
                    <a:pt x="6049" y="4033"/>
                    <a:pt x="6001" y="4033"/>
                  </a:cubicBezTo>
                  <a:cubicBezTo>
                    <a:pt x="5966" y="4033"/>
                    <a:pt x="5931" y="4045"/>
                    <a:pt x="5906" y="4065"/>
                  </a:cubicBezTo>
                  <a:cubicBezTo>
                    <a:pt x="5834" y="4125"/>
                    <a:pt x="5834" y="4232"/>
                    <a:pt x="5882" y="4291"/>
                  </a:cubicBezTo>
                  <a:lnTo>
                    <a:pt x="6513" y="5077"/>
                  </a:lnTo>
                  <a:cubicBezTo>
                    <a:pt x="6608" y="5184"/>
                    <a:pt x="6739" y="5244"/>
                    <a:pt x="6894" y="5244"/>
                  </a:cubicBezTo>
                  <a:lnTo>
                    <a:pt x="7096" y="5232"/>
                  </a:lnTo>
                  <a:lnTo>
                    <a:pt x="6453" y="6720"/>
                  </a:lnTo>
                  <a:cubicBezTo>
                    <a:pt x="6418" y="6815"/>
                    <a:pt x="6346" y="6923"/>
                    <a:pt x="6275" y="7018"/>
                  </a:cubicBezTo>
                  <a:lnTo>
                    <a:pt x="5775" y="7625"/>
                  </a:lnTo>
                  <a:cubicBezTo>
                    <a:pt x="5513" y="7744"/>
                    <a:pt x="5251" y="7816"/>
                    <a:pt x="4965" y="7875"/>
                  </a:cubicBezTo>
                  <a:lnTo>
                    <a:pt x="4691" y="7625"/>
                  </a:lnTo>
                  <a:cubicBezTo>
                    <a:pt x="4656" y="7589"/>
                    <a:pt x="4644" y="7554"/>
                    <a:pt x="4656" y="7506"/>
                  </a:cubicBezTo>
                  <a:lnTo>
                    <a:pt x="4703" y="7339"/>
                  </a:lnTo>
                  <a:cubicBezTo>
                    <a:pt x="4715" y="7280"/>
                    <a:pt x="4703" y="7208"/>
                    <a:pt x="4644" y="7161"/>
                  </a:cubicBezTo>
                  <a:lnTo>
                    <a:pt x="4322" y="6923"/>
                  </a:lnTo>
                  <a:cubicBezTo>
                    <a:pt x="4298" y="6899"/>
                    <a:pt x="4286" y="6863"/>
                    <a:pt x="4286" y="6815"/>
                  </a:cubicBezTo>
                  <a:lnTo>
                    <a:pt x="4310" y="6613"/>
                  </a:lnTo>
                  <a:cubicBezTo>
                    <a:pt x="4310" y="6565"/>
                    <a:pt x="4310" y="6518"/>
                    <a:pt x="4286" y="6494"/>
                  </a:cubicBezTo>
                  <a:cubicBezTo>
                    <a:pt x="4251" y="6458"/>
                    <a:pt x="4203" y="6434"/>
                    <a:pt x="4167" y="6434"/>
                  </a:cubicBezTo>
                  <a:lnTo>
                    <a:pt x="2703" y="6315"/>
                  </a:lnTo>
                  <a:cubicBezTo>
                    <a:pt x="2643" y="6315"/>
                    <a:pt x="2596" y="6280"/>
                    <a:pt x="2560" y="6244"/>
                  </a:cubicBezTo>
                  <a:lnTo>
                    <a:pt x="2120" y="5827"/>
                  </a:lnTo>
                  <a:cubicBezTo>
                    <a:pt x="2084" y="5780"/>
                    <a:pt x="2048" y="5708"/>
                    <a:pt x="2048" y="5649"/>
                  </a:cubicBezTo>
                  <a:lnTo>
                    <a:pt x="2048" y="5030"/>
                  </a:lnTo>
                  <a:cubicBezTo>
                    <a:pt x="2048" y="5006"/>
                    <a:pt x="2060" y="4970"/>
                    <a:pt x="2084" y="4958"/>
                  </a:cubicBezTo>
                  <a:lnTo>
                    <a:pt x="2572" y="4398"/>
                  </a:lnTo>
                  <a:cubicBezTo>
                    <a:pt x="2596" y="4363"/>
                    <a:pt x="2620" y="4339"/>
                    <a:pt x="2620" y="4291"/>
                  </a:cubicBezTo>
                  <a:lnTo>
                    <a:pt x="2620" y="4160"/>
                  </a:lnTo>
                  <a:cubicBezTo>
                    <a:pt x="2620" y="4113"/>
                    <a:pt x="2643" y="4065"/>
                    <a:pt x="2691" y="4053"/>
                  </a:cubicBezTo>
                  <a:lnTo>
                    <a:pt x="3072" y="3887"/>
                  </a:lnTo>
                  <a:lnTo>
                    <a:pt x="3810" y="3875"/>
                  </a:lnTo>
                  <a:cubicBezTo>
                    <a:pt x="3822" y="3875"/>
                    <a:pt x="3834" y="3887"/>
                    <a:pt x="3834" y="3898"/>
                  </a:cubicBezTo>
                  <a:cubicBezTo>
                    <a:pt x="3846" y="4029"/>
                    <a:pt x="3953" y="4137"/>
                    <a:pt x="4072" y="4184"/>
                  </a:cubicBezTo>
                  <a:lnTo>
                    <a:pt x="4596" y="4363"/>
                  </a:lnTo>
                  <a:cubicBezTo>
                    <a:pt x="4628" y="4370"/>
                    <a:pt x="4661" y="4374"/>
                    <a:pt x="4693" y="4374"/>
                  </a:cubicBezTo>
                  <a:cubicBezTo>
                    <a:pt x="4766" y="4374"/>
                    <a:pt x="4836" y="4353"/>
                    <a:pt x="4894" y="4303"/>
                  </a:cubicBezTo>
                  <a:cubicBezTo>
                    <a:pt x="4953" y="4244"/>
                    <a:pt x="5001" y="4148"/>
                    <a:pt x="4989" y="4065"/>
                  </a:cubicBezTo>
                  <a:lnTo>
                    <a:pt x="5644" y="4017"/>
                  </a:lnTo>
                  <a:cubicBezTo>
                    <a:pt x="5751" y="4006"/>
                    <a:pt x="5882" y="3946"/>
                    <a:pt x="5953" y="3839"/>
                  </a:cubicBezTo>
                  <a:cubicBezTo>
                    <a:pt x="6025" y="3732"/>
                    <a:pt x="6060" y="3613"/>
                    <a:pt x="6025" y="3482"/>
                  </a:cubicBezTo>
                  <a:lnTo>
                    <a:pt x="6013" y="3398"/>
                  </a:lnTo>
                  <a:cubicBezTo>
                    <a:pt x="5980" y="3258"/>
                    <a:pt x="5870" y="3157"/>
                    <a:pt x="5725" y="3157"/>
                  </a:cubicBezTo>
                  <a:cubicBezTo>
                    <a:pt x="5710" y="3157"/>
                    <a:pt x="5695" y="3158"/>
                    <a:pt x="5679" y="3160"/>
                  </a:cubicBezTo>
                  <a:lnTo>
                    <a:pt x="5346" y="3184"/>
                  </a:lnTo>
                  <a:lnTo>
                    <a:pt x="5298" y="3125"/>
                  </a:lnTo>
                  <a:lnTo>
                    <a:pt x="5739" y="2684"/>
                  </a:lnTo>
                  <a:cubicBezTo>
                    <a:pt x="5799" y="2624"/>
                    <a:pt x="5799" y="2517"/>
                    <a:pt x="5739" y="2458"/>
                  </a:cubicBezTo>
                  <a:cubicBezTo>
                    <a:pt x="5709" y="2428"/>
                    <a:pt x="5671" y="2413"/>
                    <a:pt x="5632" y="2413"/>
                  </a:cubicBezTo>
                  <a:cubicBezTo>
                    <a:pt x="5593" y="2413"/>
                    <a:pt x="5554" y="2428"/>
                    <a:pt x="5525" y="2458"/>
                  </a:cubicBezTo>
                  <a:lnTo>
                    <a:pt x="4965" y="3005"/>
                  </a:lnTo>
                  <a:lnTo>
                    <a:pt x="4787" y="3077"/>
                  </a:lnTo>
                  <a:lnTo>
                    <a:pt x="4286" y="2696"/>
                  </a:lnTo>
                  <a:cubicBezTo>
                    <a:pt x="4251" y="2669"/>
                    <a:pt x="4208" y="2656"/>
                    <a:pt x="4169" y="2656"/>
                  </a:cubicBezTo>
                  <a:cubicBezTo>
                    <a:pt x="4156" y="2656"/>
                    <a:pt x="4144" y="2657"/>
                    <a:pt x="4132" y="2660"/>
                  </a:cubicBezTo>
                  <a:lnTo>
                    <a:pt x="3417" y="2886"/>
                  </a:lnTo>
                  <a:cubicBezTo>
                    <a:pt x="3405" y="2886"/>
                    <a:pt x="3370" y="2898"/>
                    <a:pt x="3358" y="2922"/>
                  </a:cubicBezTo>
                  <a:lnTo>
                    <a:pt x="3405" y="2708"/>
                  </a:lnTo>
                  <a:lnTo>
                    <a:pt x="3977" y="2291"/>
                  </a:lnTo>
                  <a:lnTo>
                    <a:pt x="4548" y="2208"/>
                  </a:lnTo>
                  <a:cubicBezTo>
                    <a:pt x="4632" y="2184"/>
                    <a:pt x="4691" y="2148"/>
                    <a:pt x="4691" y="2065"/>
                  </a:cubicBezTo>
                  <a:lnTo>
                    <a:pt x="4751" y="1589"/>
                  </a:lnTo>
                  <a:cubicBezTo>
                    <a:pt x="4751" y="1553"/>
                    <a:pt x="4751" y="1505"/>
                    <a:pt x="4715" y="1470"/>
                  </a:cubicBezTo>
                  <a:lnTo>
                    <a:pt x="4477" y="1172"/>
                  </a:lnTo>
                  <a:cubicBezTo>
                    <a:pt x="4441" y="1136"/>
                    <a:pt x="4406" y="1112"/>
                    <a:pt x="4346" y="1112"/>
                  </a:cubicBezTo>
                  <a:cubicBezTo>
                    <a:pt x="4298" y="1112"/>
                    <a:pt x="4239" y="1148"/>
                    <a:pt x="4215" y="1196"/>
                  </a:cubicBezTo>
                  <a:lnTo>
                    <a:pt x="4036" y="1446"/>
                  </a:lnTo>
                  <a:lnTo>
                    <a:pt x="3834" y="1434"/>
                  </a:lnTo>
                  <a:lnTo>
                    <a:pt x="4155" y="815"/>
                  </a:lnTo>
                  <a:lnTo>
                    <a:pt x="4477" y="815"/>
                  </a:lnTo>
                  <a:lnTo>
                    <a:pt x="4727" y="1267"/>
                  </a:lnTo>
                  <a:cubicBezTo>
                    <a:pt x="4763" y="1327"/>
                    <a:pt x="4822" y="1350"/>
                    <a:pt x="4882" y="1350"/>
                  </a:cubicBezTo>
                  <a:cubicBezTo>
                    <a:pt x="4941" y="1350"/>
                    <a:pt x="5001" y="1315"/>
                    <a:pt x="5025" y="1255"/>
                  </a:cubicBezTo>
                  <a:lnTo>
                    <a:pt x="5251" y="719"/>
                  </a:lnTo>
                  <a:cubicBezTo>
                    <a:pt x="5298" y="624"/>
                    <a:pt x="5287" y="505"/>
                    <a:pt x="5215" y="434"/>
                  </a:cubicBezTo>
                  <a:lnTo>
                    <a:pt x="5215" y="434"/>
                  </a:lnTo>
                  <a:cubicBezTo>
                    <a:pt x="5751" y="577"/>
                    <a:pt x="6263" y="839"/>
                    <a:pt x="6692" y="1208"/>
                  </a:cubicBezTo>
                  <a:cubicBezTo>
                    <a:pt x="6724" y="1234"/>
                    <a:pt x="6763" y="1247"/>
                    <a:pt x="6801" y="1247"/>
                  </a:cubicBezTo>
                  <a:cubicBezTo>
                    <a:pt x="6847" y="1247"/>
                    <a:pt x="6892" y="1228"/>
                    <a:pt x="6918" y="1196"/>
                  </a:cubicBezTo>
                  <a:cubicBezTo>
                    <a:pt x="6977" y="1112"/>
                    <a:pt x="6965" y="1017"/>
                    <a:pt x="6906" y="969"/>
                  </a:cubicBezTo>
                  <a:cubicBezTo>
                    <a:pt x="6157" y="343"/>
                    <a:pt x="5219"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45" name="Google Shape;13445;p68"/>
          <p:cNvGrpSpPr/>
          <p:nvPr/>
        </p:nvGrpSpPr>
        <p:grpSpPr>
          <a:xfrm>
            <a:off x="8065100" y="2000174"/>
            <a:ext cx="255086" cy="301685"/>
            <a:chOff x="8065100" y="2000174"/>
            <a:chExt cx="255086" cy="301685"/>
          </a:xfrm>
        </p:grpSpPr>
        <p:sp>
          <p:nvSpPr>
            <p:cNvPr id="13446" name="Google Shape;13446;p68"/>
            <p:cNvSpPr/>
            <p:nvPr/>
          </p:nvSpPr>
          <p:spPr>
            <a:xfrm>
              <a:off x="8085185" y="2151016"/>
              <a:ext cx="65220" cy="150842"/>
            </a:xfrm>
            <a:custGeom>
              <a:rect b="b" l="l" r="r" t="t"/>
              <a:pathLst>
                <a:path extrusionOk="0" h="4739" w="2049">
                  <a:moveTo>
                    <a:pt x="1144" y="274"/>
                  </a:moveTo>
                  <a:cubicBezTo>
                    <a:pt x="1299" y="274"/>
                    <a:pt x="1453" y="405"/>
                    <a:pt x="1453" y="583"/>
                  </a:cubicBezTo>
                  <a:lnTo>
                    <a:pt x="1453" y="881"/>
                  </a:lnTo>
                  <a:cubicBezTo>
                    <a:pt x="1453" y="1155"/>
                    <a:pt x="1251" y="1345"/>
                    <a:pt x="989" y="1345"/>
                  </a:cubicBezTo>
                  <a:cubicBezTo>
                    <a:pt x="739" y="1345"/>
                    <a:pt x="537" y="1131"/>
                    <a:pt x="537" y="881"/>
                  </a:cubicBezTo>
                  <a:lnTo>
                    <a:pt x="537" y="583"/>
                  </a:lnTo>
                  <a:cubicBezTo>
                    <a:pt x="537" y="417"/>
                    <a:pt x="668" y="274"/>
                    <a:pt x="846" y="274"/>
                  </a:cubicBezTo>
                  <a:close/>
                  <a:moveTo>
                    <a:pt x="1144" y="1631"/>
                  </a:moveTo>
                  <a:lnTo>
                    <a:pt x="1144" y="1691"/>
                  </a:lnTo>
                  <a:cubicBezTo>
                    <a:pt x="1144" y="1726"/>
                    <a:pt x="1156" y="1786"/>
                    <a:pt x="1180" y="1834"/>
                  </a:cubicBezTo>
                  <a:lnTo>
                    <a:pt x="989" y="2024"/>
                  </a:lnTo>
                  <a:lnTo>
                    <a:pt x="787" y="1834"/>
                  </a:lnTo>
                  <a:cubicBezTo>
                    <a:pt x="810" y="1786"/>
                    <a:pt x="822" y="1738"/>
                    <a:pt x="822" y="1691"/>
                  </a:cubicBezTo>
                  <a:lnTo>
                    <a:pt x="822" y="1631"/>
                  </a:lnTo>
                  <a:close/>
                  <a:moveTo>
                    <a:pt x="858" y="0"/>
                  </a:moveTo>
                  <a:cubicBezTo>
                    <a:pt x="537" y="0"/>
                    <a:pt x="275" y="274"/>
                    <a:pt x="275" y="583"/>
                  </a:cubicBezTo>
                  <a:lnTo>
                    <a:pt x="275" y="881"/>
                  </a:lnTo>
                  <a:cubicBezTo>
                    <a:pt x="275" y="1119"/>
                    <a:pt x="394" y="1345"/>
                    <a:pt x="572" y="1476"/>
                  </a:cubicBezTo>
                  <a:lnTo>
                    <a:pt x="572" y="1691"/>
                  </a:lnTo>
                  <a:lnTo>
                    <a:pt x="572" y="1703"/>
                  </a:lnTo>
                  <a:lnTo>
                    <a:pt x="239" y="1881"/>
                  </a:lnTo>
                  <a:cubicBezTo>
                    <a:pt x="84" y="1953"/>
                    <a:pt x="1" y="2107"/>
                    <a:pt x="1" y="2262"/>
                  </a:cubicBezTo>
                  <a:lnTo>
                    <a:pt x="1" y="3572"/>
                  </a:lnTo>
                  <a:cubicBezTo>
                    <a:pt x="1" y="3691"/>
                    <a:pt x="25" y="3798"/>
                    <a:pt x="96" y="3905"/>
                  </a:cubicBezTo>
                  <a:lnTo>
                    <a:pt x="251" y="4132"/>
                  </a:lnTo>
                  <a:cubicBezTo>
                    <a:pt x="275" y="4167"/>
                    <a:pt x="298" y="4227"/>
                    <a:pt x="298" y="4286"/>
                  </a:cubicBezTo>
                  <a:lnTo>
                    <a:pt x="298" y="4608"/>
                  </a:lnTo>
                  <a:cubicBezTo>
                    <a:pt x="298" y="4679"/>
                    <a:pt x="358" y="4739"/>
                    <a:pt x="429" y="4739"/>
                  </a:cubicBezTo>
                  <a:cubicBezTo>
                    <a:pt x="501" y="4739"/>
                    <a:pt x="560" y="4679"/>
                    <a:pt x="560" y="4608"/>
                  </a:cubicBezTo>
                  <a:lnTo>
                    <a:pt x="560" y="4286"/>
                  </a:lnTo>
                  <a:cubicBezTo>
                    <a:pt x="560" y="4167"/>
                    <a:pt x="537" y="4072"/>
                    <a:pt x="453" y="3965"/>
                  </a:cubicBezTo>
                  <a:lnTo>
                    <a:pt x="310" y="3739"/>
                  </a:lnTo>
                  <a:cubicBezTo>
                    <a:pt x="275" y="3691"/>
                    <a:pt x="263" y="3631"/>
                    <a:pt x="263" y="3572"/>
                  </a:cubicBezTo>
                  <a:lnTo>
                    <a:pt x="263" y="2262"/>
                  </a:lnTo>
                  <a:cubicBezTo>
                    <a:pt x="263" y="2203"/>
                    <a:pt x="298" y="2143"/>
                    <a:pt x="358" y="2119"/>
                  </a:cubicBezTo>
                  <a:lnTo>
                    <a:pt x="596" y="2000"/>
                  </a:lnTo>
                  <a:lnTo>
                    <a:pt x="810" y="2227"/>
                  </a:lnTo>
                  <a:cubicBezTo>
                    <a:pt x="870" y="2286"/>
                    <a:pt x="953" y="2310"/>
                    <a:pt x="1025" y="2310"/>
                  </a:cubicBezTo>
                  <a:cubicBezTo>
                    <a:pt x="1096" y="2310"/>
                    <a:pt x="1168" y="2286"/>
                    <a:pt x="1227" y="2227"/>
                  </a:cubicBezTo>
                  <a:lnTo>
                    <a:pt x="1453" y="2000"/>
                  </a:lnTo>
                  <a:lnTo>
                    <a:pt x="1692" y="2119"/>
                  </a:lnTo>
                  <a:cubicBezTo>
                    <a:pt x="1751" y="2143"/>
                    <a:pt x="1787" y="2191"/>
                    <a:pt x="1787" y="2262"/>
                  </a:cubicBezTo>
                  <a:lnTo>
                    <a:pt x="1787" y="3572"/>
                  </a:lnTo>
                  <a:cubicBezTo>
                    <a:pt x="1787" y="3631"/>
                    <a:pt x="1763" y="3691"/>
                    <a:pt x="1739" y="3739"/>
                  </a:cubicBezTo>
                  <a:lnTo>
                    <a:pt x="1584" y="3965"/>
                  </a:lnTo>
                  <a:cubicBezTo>
                    <a:pt x="1525" y="4048"/>
                    <a:pt x="1489" y="4167"/>
                    <a:pt x="1489" y="4286"/>
                  </a:cubicBezTo>
                  <a:lnTo>
                    <a:pt x="1489" y="4608"/>
                  </a:lnTo>
                  <a:cubicBezTo>
                    <a:pt x="1489" y="4679"/>
                    <a:pt x="1549" y="4739"/>
                    <a:pt x="1620" y="4739"/>
                  </a:cubicBezTo>
                  <a:cubicBezTo>
                    <a:pt x="1692" y="4739"/>
                    <a:pt x="1751" y="4679"/>
                    <a:pt x="1751" y="4608"/>
                  </a:cubicBezTo>
                  <a:lnTo>
                    <a:pt x="1751" y="4286"/>
                  </a:lnTo>
                  <a:cubicBezTo>
                    <a:pt x="1751" y="4227"/>
                    <a:pt x="1763" y="4167"/>
                    <a:pt x="1799" y="4132"/>
                  </a:cubicBezTo>
                  <a:lnTo>
                    <a:pt x="1942" y="3905"/>
                  </a:lnTo>
                  <a:cubicBezTo>
                    <a:pt x="2001" y="3810"/>
                    <a:pt x="2049" y="3691"/>
                    <a:pt x="2049" y="3572"/>
                  </a:cubicBezTo>
                  <a:lnTo>
                    <a:pt x="2049" y="2262"/>
                  </a:lnTo>
                  <a:cubicBezTo>
                    <a:pt x="2025" y="2107"/>
                    <a:pt x="1930" y="1953"/>
                    <a:pt x="1787" y="1881"/>
                  </a:cubicBezTo>
                  <a:lnTo>
                    <a:pt x="1441" y="1703"/>
                  </a:lnTo>
                  <a:lnTo>
                    <a:pt x="1441" y="1691"/>
                  </a:lnTo>
                  <a:lnTo>
                    <a:pt x="1441" y="1476"/>
                  </a:lnTo>
                  <a:cubicBezTo>
                    <a:pt x="1620" y="1345"/>
                    <a:pt x="1739" y="1131"/>
                    <a:pt x="1739" y="881"/>
                  </a:cubicBezTo>
                  <a:lnTo>
                    <a:pt x="1739" y="583"/>
                  </a:lnTo>
                  <a:cubicBezTo>
                    <a:pt x="1739" y="262"/>
                    <a:pt x="1465" y="0"/>
                    <a:pt x="1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7" name="Google Shape;13447;p68"/>
            <p:cNvSpPr/>
            <p:nvPr/>
          </p:nvSpPr>
          <p:spPr>
            <a:xfrm>
              <a:off x="8161004" y="2151016"/>
              <a:ext cx="65188" cy="150842"/>
            </a:xfrm>
            <a:custGeom>
              <a:rect b="b" l="l" r="r" t="t"/>
              <a:pathLst>
                <a:path extrusionOk="0" h="4739" w="2048">
                  <a:moveTo>
                    <a:pt x="1143" y="274"/>
                  </a:moveTo>
                  <a:cubicBezTo>
                    <a:pt x="1298" y="274"/>
                    <a:pt x="1453" y="405"/>
                    <a:pt x="1453" y="583"/>
                  </a:cubicBezTo>
                  <a:lnTo>
                    <a:pt x="1453" y="881"/>
                  </a:lnTo>
                  <a:cubicBezTo>
                    <a:pt x="1441" y="1155"/>
                    <a:pt x="1250" y="1345"/>
                    <a:pt x="988" y="1345"/>
                  </a:cubicBezTo>
                  <a:cubicBezTo>
                    <a:pt x="738" y="1345"/>
                    <a:pt x="536" y="1131"/>
                    <a:pt x="536" y="881"/>
                  </a:cubicBezTo>
                  <a:lnTo>
                    <a:pt x="536" y="583"/>
                  </a:lnTo>
                  <a:cubicBezTo>
                    <a:pt x="536" y="417"/>
                    <a:pt x="667" y="274"/>
                    <a:pt x="845" y="274"/>
                  </a:cubicBezTo>
                  <a:close/>
                  <a:moveTo>
                    <a:pt x="1143" y="1631"/>
                  </a:moveTo>
                  <a:lnTo>
                    <a:pt x="1143" y="1691"/>
                  </a:lnTo>
                  <a:cubicBezTo>
                    <a:pt x="1143" y="1726"/>
                    <a:pt x="1155" y="1786"/>
                    <a:pt x="1179" y="1834"/>
                  </a:cubicBezTo>
                  <a:lnTo>
                    <a:pt x="988" y="2024"/>
                  </a:lnTo>
                  <a:lnTo>
                    <a:pt x="786" y="1834"/>
                  </a:lnTo>
                  <a:cubicBezTo>
                    <a:pt x="810" y="1786"/>
                    <a:pt x="822" y="1738"/>
                    <a:pt x="822" y="1691"/>
                  </a:cubicBezTo>
                  <a:lnTo>
                    <a:pt x="822" y="1631"/>
                  </a:lnTo>
                  <a:close/>
                  <a:moveTo>
                    <a:pt x="857" y="0"/>
                  </a:moveTo>
                  <a:cubicBezTo>
                    <a:pt x="536" y="0"/>
                    <a:pt x="274" y="274"/>
                    <a:pt x="274" y="583"/>
                  </a:cubicBezTo>
                  <a:lnTo>
                    <a:pt x="274" y="881"/>
                  </a:lnTo>
                  <a:cubicBezTo>
                    <a:pt x="274" y="1119"/>
                    <a:pt x="393" y="1345"/>
                    <a:pt x="572" y="1476"/>
                  </a:cubicBezTo>
                  <a:lnTo>
                    <a:pt x="572" y="1691"/>
                  </a:lnTo>
                  <a:lnTo>
                    <a:pt x="572" y="1703"/>
                  </a:lnTo>
                  <a:lnTo>
                    <a:pt x="238" y="1881"/>
                  </a:lnTo>
                  <a:cubicBezTo>
                    <a:pt x="83" y="1953"/>
                    <a:pt x="0" y="2107"/>
                    <a:pt x="0" y="2262"/>
                  </a:cubicBezTo>
                  <a:lnTo>
                    <a:pt x="0" y="3572"/>
                  </a:lnTo>
                  <a:cubicBezTo>
                    <a:pt x="0" y="3691"/>
                    <a:pt x="24" y="3798"/>
                    <a:pt x="95" y="3905"/>
                  </a:cubicBezTo>
                  <a:lnTo>
                    <a:pt x="250" y="4132"/>
                  </a:lnTo>
                  <a:cubicBezTo>
                    <a:pt x="274" y="4167"/>
                    <a:pt x="298" y="4227"/>
                    <a:pt x="298" y="4286"/>
                  </a:cubicBezTo>
                  <a:lnTo>
                    <a:pt x="298" y="4608"/>
                  </a:lnTo>
                  <a:cubicBezTo>
                    <a:pt x="298" y="4679"/>
                    <a:pt x="357"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7" y="2119"/>
                  </a:cubicBezTo>
                  <a:lnTo>
                    <a:pt x="595" y="2000"/>
                  </a:lnTo>
                  <a:lnTo>
                    <a:pt x="810" y="2227"/>
                  </a:lnTo>
                  <a:cubicBezTo>
                    <a:pt x="869" y="2286"/>
                    <a:pt x="953" y="2310"/>
                    <a:pt x="1024" y="2310"/>
                  </a:cubicBezTo>
                  <a:cubicBezTo>
                    <a:pt x="1095" y="2310"/>
                    <a:pt x="1167" y="2286"/>
                    <a:pt x="1226" y="2227"/>
                  </a:cubicBezTo>
                  <a:lnTo>
                    <a:pt x="1453" y="2000"/>
                  </a:lnTo>
                  <a:lnTo>
                    <a:pt x="1691" y="2119"/>
                  </a:lnTo>
                  <a:cubicBezTo>
                    <a:pt x="1750" y="2143"/>
                    <a:pt x="1786" y="2191"/>
                    <a:pt x="1786" y="2262"/>
                  </a:cubicBezTo>
                  <a:lnTo>
                    <a:pt x="1786" y="3572"/>
                  </a:lnTo>
                  <a:cubicBezTo>
                    <a:pt x="1786" y="3631"/>
                    <a:pt x="1762" y="3691"/>
                    <a:pt x="1738" y="3739"/>
                  </a:cubicBezTo>
                  <a:lnTo>
                    <a:pt x="1584" y="3965"/>
                  </a:lnTo>
                  <a:cubicBezTo>
                    <a:pt x="1524" y="4048"/>
                    <a:pt x="1488" y="4167"/>
                    <a:pt x="1488" y="4286"/>
                  </a:cubicBezTo>
                  <a:lnTo>
                    <a:pt x="1488" y="4608"/>
                  </a:lnTo>
                  <a:cubicBezTo>
                    <a:pt x="1488" y="4679"/>
                    <a:pt x="1548" y="4739"/>
                    <a:pt x="1619" y="4739"/>
                  </a:cubicBezTo>
                  <a:cubicBezTo>
                    <a:pt x="1691" y="4739"/>
                    <a:pt x="1750" y="4679"/>
                    <a:pt x="1750" y="4608"/>
                  </a:cubicBezTo>
                  <a:lnTo>
                    <a:pt x="1750" y="4286"/>
                  </a:lnTo>
                  <a:cubicBezTo>
                    <a:pt x="1750" y="4227"/>
                    <a:pt x="1762" y="4167"/>
                    <a:pt x="1798" y="4132"/>
                  </a:cubicBezTo>
                  <a:lnTo>
                    <a:pt x="1941" y="3905"/>
                  </a:lnTo>
                  <a:cubicBezTo>
                    <a:pt x="2000" y="3810"/>
                    <a:pt x="2048" y="3691"/>
                    <a:pt x="2048" y="3572"/>
                  </a:cubicBezTo>
                  <a:lnTo>
                    <a:pt x="2048" y="2262"/>
                  </a:lnTo>
                  <a:cubicBezTo>
                    <a:pt x="2024" y="2107"/>
                    <a:pt x="1929" y="1953"/>
                    <a:pt x="1786" y="1881"/>
                  </a:cubicBezTo>
                  <a:lnTo>
                    <a:pt x="1441" y="1703"/>
                  </a:lnTo>
                  <a:lnTo>
                    <a:pt x="1441" y="1691"/>
                  </a:lnTo>
                  <a:lnTo>
                    <a:pt x="1441" y="1476"/>
                  </a:lnTo>
                  <a:cubicBezTo>
                    <a:pt x="1619" y="1345"/>
                    <a:pt x="1738" y="1131"/>
                    <a:pt x="1738" y="881"/>
                  </a:cubicBezTo>
                  <a:lnTo>
                    <a:pt x="1738" y="583"/>
                  </a:lnTo>
                  <a:cubicBezTo>
                    <a:pt x="1738"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8" name="Google Shape;13448;p68"/>
            <p:cNvSpPr/>
            <p:nvPr/>
          </p:nvSpPr>
          <p:spPr>
            <a:xfrm>
              <a:off x="8236791" y="2151016"/>
              <a:ext cx="65220" cy="150842"/>
            </a:xfrm>
            <a:custGeom>
              <a:rect b="b" l="l" r="r" t="t"/>
              <a:pathLst>
                <a:path extrusionOk="0" h="4739" w="2049">
                  <a:moveTo>
                    <a:pt x="1143" y="274"/>
                  </a:moveTo>
                  <a:cubicBezTo>
                    <a:pt x="1298" y="274"/>
                    <a:pt x="1453" y="405"/>
                    <a:pt x="1453" y="583"/>
                  </a:cubicBezTo>
                  <a:lnTo>
                    <a:pt x="1453" y="881"/>
                  </a:lnTo>
                  <a:cubicBezTo>
                    <a:pt x="1441" y="1155"/>
                    <a:pt x="1250" y="1345"/>
                    <a:pt x="989" y="1345"/>
                  </a:cubicBezTo>
                  <a:cubicBezTo>
                    <a:pt x="739" y="1345"/>
                    <a:pt x="536" y="1131"/>
                    <a:pt x="536" y="881"/>
                  </a:cubicBezTo>
                  <a:lnTo>
                    <a:pt x="536" y="583"/>
                  </a:lnTo>
                  <a:cubicBezTo>
                    <a:pt x="536" y="417"/>
                    <a:pt x="667" y="274"/>
                    <a:pt x="846" y="274"/>
                  </a:cubicBezTo>
                  <a:close/>
                  <a:moveTo>
                    <a:pt x="1143" y="1631"/>
                  </a:moveTo>
                  <a:lnTo>
                    <a:pt x="1143" y="1691"/>
                  </a:lnTo>
                  <a:cubicBezTo>
                    <a:pt x="1143" y="1726"/>
                    <a:pt x="1155" y="1786"/>
                    <a:pt x="1179" y="1834"/>
                  </a:cubicBezTo>
                  <a:lnTo>
                    <a:pt x="989" y="2024"/>
                  </a:lnTo>
                  <a:lnTo>
                    <a:pt x="786" y="1834"/>
                  </a:lnTo>
                  <a:cubicBezTo>
                    <a:pt x="810" y="1786"/>
                    <a:pt x="822" y="1738"/>
                    <a:pt x="822" y="1691"/>
                  </a:cubicBezTo>
                  <a:lnTo>
                    <a:pt x="822" y="1631"/>
                  </a:lnTo>
                  <a:close/>
                  <a:moveTo>
                    <a:pt x="858" y="0"/>
                  </a:moveTo>
                  <a:cubicBezTo>
                    <a:pt x="536" y="0"/>
                    <a:pt x="274" y="274"/>
                    <a:pt x="274" y="583"/>
                  </a:cubicBezTo>
                  <a:lnTo>
                    <a:pt x="274" y="881"/>
                  </a:lnTo>
                  <a:cubicBezTo>
                    <a:pt x="274" y="1119"/>
                    <a:pt x="393" y="1345"/>
                    <a:pt x="572" y="1476"/>
                  </a:cubicBezTo>
                  <a:lnTo>
                    <a:pt x="572" y="1691"/>
                  </a:lnTo>
                  <a:lnTo>
                    <a:pt x="572" y="1703"/>
                  </a:lnTo>
                  <a:lnTo>
                    <a:pt x="238" y="1881"/>
                  </a:lnTo>
                  <a:cubicBezTo>
                    <a:pt x="84" y="1953"/>
                    <a:pt x="0" y="2107"/>
                    <a:pt x="0" y="2262"/>
                  </a:cubicBezTo>
                  <a:lnTo>
                    <a:pt x="0" y="3572"/>
                  </a:lnTo>
                  <a:cubicBezTo>
                    <a:pt x="0" y="3691"/>
                    <a:pt x="24" y="3798"/>
                    <a:pt x="96" y="3905"/>
                  </a:cubicBezTo>
                  <a:lnTo>
                    <a:pt x="250" y="4132"/>
                  </a:lnTo>
                  <a:cubicBezTo>
                    <a:pt x="274" y="4167"/>
                    <a:pt x="298" y="4227"/>
                    <a:pt x="298" y="4286"/>
                  </a:cubicBezTo>
                  <a:lnTo>
                    <a:pt x="298" y="4608"/>
                  </a:lnTo>
                  <a:cubicBezTo>
                    <a:pt x="298" y="4679"/>
                    <a:pt x="358" y="4739"/>
                    <a:pt x="429" y="4739"/>
                  </a:cubicBezTo>
                  <a:cubicBezTo>
                    <a:pt x="500" y="4739"/>
                    <a:pt x="560" y="4679"/>
                    <a:pt x="560" y="4608"/>
                  </a:cubicBezTo>
                  <a:lnTo>
                    <a:pt x="560" y="4286"/>
                  </a:lnTo>
                  <a:cubicBezTo>
                    <a:pt x="560" y="4167"/>
                    <a:pt x="536" y="4072"/>
                    <a:pt x="453" y="3965"/>
                  </a:cubicBezTo>
                  <a:lnTo>
                    <a:pt x="310" y="3739"/>
                  </a:lnTo>
                  <a:cubicBezTo>
                    <a:pt x="274" y="3691"/>
                    <a:pt x="262" y="3631"/>
                    <a:pt x="262" y="3572"/>
                  </a:cubicBezTo>
                  <a:lnTo>
                    <a:pt x="262" y="2262"/>
                  </a:lnTo>
                  <a:cubicBezTo>
                    <a:pt x="262" y="2203"/>
                    <a:pt x="298" y="2143"/>
                    <a:pt x="358" y="2119"/>
                  </a:cubicBezTo>
                  <a:lnTo>
                    <a:pt x="596" y="2000"/>
                  </a:lnTo>
                  <a:lnTo>
                    <a:pt x="810" y="2227"/>
                  </a:lnTo>
                  <a:cubicBezTo>
                    <a:pt x="869" y="2286"/>
                    <a:pt x="953" y="2310"/>
                    <a:pt x="1024" y="2310"/>
                  </a:cubicBezTo>
                  <a:cubicBezTo>
                    <a:pt x="1096" y="2310"/>
                    <a:pt x="1167" y="2286"/>
                    <a:pt x="1227" y="2227"/>
                  </a:cubicBezTo>
                  <a:lnTo>
                    <a:pt x="1453" y="2000"/>
                  </a:lnTo>
                  <a:lnTo>
                    <a:pt x="1691" y="2119"/>
                  </a:lnTo>
                  <a:cubicBezTo>
                    <a:pt x="1751" y="2143"/>
                    <a:pt x="1786" y="2191"/>
                    <a:pt x="1786" y="2262"/>
                  </a:cubicBezTo>
                  <a:lnTo>
                    <a:pt x="1786" y="3572"/>
                  </a:lnTo>
                  <a:cubicBezTo>
                    <a:pt x="1786" y="3631"/>
                    <a:pt x="1762" y="3691"/>
                    <a:pt x="1739" y="3739"/>
                  </a:cubicBezTo>
                  <a:lnTo>
                    <a:pt x="1584" y="3965"/>
                  </a:lnTo>
                  <a:cubicBezTo>
                    <a:pt x="1524" y="4048"/>
                    <a:pt x="1489" y="4167"/>
                    <a:pt x="1489" y="4286"/>
                  </a:cubicBezTo>
                  <a:lnTo>
                    <a:pt x="1489" y="4608"/>
                  </a:lnTo>
                  <a:cubicBezTo>
                    <a:pt x="1489" y="4679"/>
                    <a:pt x="1548" y="4739"/>
                    <a:pt x="1620" y="4739"/>
                  </a:cubicBezTo>
                  <a:cubicBezTo>
                    <a:pt x="1691" y="4739"/>
                    <a:pt x="1751" y="4679"/>
                    <a:pt x="1751" y="4608"/>
                  </a:cubicBezTo>
                  <a:lnTo>
                    <a:pt x="1751" y="4286"/>
                  </a:lnTo>
                  <a:cubicBezTo>
                    <a:pt x="1751" y="4227"/>
                    <a:pt x="1762" y="4167"/>
                    <a:pt x="1798" y="4132"/>
                  </a:cubicBezTo>
                  <a:lnTo>
                    <a:pt x="1941" y="3905"/>
                  </a:lnTo>
                  <a:cubicBezTo>
                    <a:pt x="2001" y="3810"/>
                    <a:pt x="2048" y="3691"/>
                    <a:pt x="2048" y="3572"/>
                  </a:cubicBezTo>
                  <a:lnTo>
                    <a:pt x="2048" y="2262"/>
                  </a:lnTo>
                  <a:cubicBezTo>
                    <a:pt x="2024" y="2107"/>
                    <a:pt x="1929" y="1953"/>
                    <a:pt x="1786" y="1881"/>
                  </a:cubicBezTo>
                  <a:lnTo>
                    <a:pt x="1441" y="1703"/>
                  </a:lnTo>
                  <a:lnTo>
                    <a:pt x="1441" y="1691"/>
                  </a:lnTo>
                  <a:lnTo>
                    <a:pt x="1441" y="1476"/>
                  </a:lnTo>
                  <a:cubicBezTo>
                    <a:pt x="1620" y="1345"/>
                    <a:pt x="1739" y="1131"/>
                    <a:pt x="1739" y="881"/>
                  </a:cubicBezTo>
                  <a:lnTo>
                    <a:pt x="1739" y="583"/>
                  </a:lnTo>
                  <a:cubicBezTo>
                    <a:pt x="1739" y="262"/>
                    <a:pt x="1465"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49" name="Google Shape;13449;p68"/>
            <p:cNvSpPr/>
            <p:nvPr/>
          </p:nvSpPr>
          <p:spPr>
            <a:xfrm>
              <a:off x="8065100" y="2000174"/>
              <a:ext cx="255086" cy="178916"/>
            </a:xfrm>
            <a:custGeom>
              <a:rect b="b" l="l" r="r" t="t"/>
              <a:pathLst>
                <a:path extrusionOk="0" h="5621" w="8014">
                  <a:moveTo>
                    <a:pt x="2680" y="512"/>
                  </a:moveTo>
                  <a:lnTo>
                    <a:pt x="2680" y="512"/>
                  </a:lnTo>
                  <a:cubicBezTo>
                    <a:pt x="2477" y="691"/>
                    <a:pt x="2275" y="917"/>
                    <a:pt x="2096" y="1191"/>
                  </a:cubicBezTo>
                  <a:cubicBezTo>
                    <a:pt x="1977" y="1370"/>
                    <a:pt x="1882" y="1572"/>
                    <a:pt x="1787" y="1786"/>
                  </a:cubicBezTo>
                  <a:lnTo>
                    <a:pt x="1013" y="1786"/>
                  </a:lnTo>
                  <a:cubicBezTo>
                    <a:pt x="1430" y="1215"/>
                    <a:pt x="2013" y="774"/>
                    <a:pt x="2680" y="512"/>
                  </a:cubicBezTo>
                  <a:close/>
                  <a:moveTo>
                    <a:pt x="3870" y="274"/>
                  </a:moveTo>
                  <a:lnTo>
                    <a:pt x="3870" y="1786"/>
                  </a:lnTo>
                  <a:lnTo>
                    <a:pt x="2096" y="1786"/>
                  </a:lnTo>
                  <a:cubicBezTo>
                    <a:pt x="2513" y="917"/>
                    <a:pt x="3156" y="346"/>
                    <a:pt x="3870" y="274"/>
                  </a:cubicBezTo>
                  <a:close/>
                  <a:moveTo>
                    <a:pt x="4144" y="274"/>
                  </a:moveTo>
                  <a:cubicBezTo>
                    <a:pt x="4870" y="334"/>
                    <a:pt x="5513" y="917"/>
                    <a:pt x="5906" y="1786"/>
                  </a:cubicBezTo>
                  <a:lnTo>
                    <a:pt x="4144" y="1786"/>
                  </a:lnTo>
                  <a:lnTo>
                    <a:pt x="4144" y="274"/>
                  </a:lnTo>
                  <a:close/>
                  <a:moveTo>
                    <a:pt x="5335" y="512"/>
                  </a:moveTo>
                  <a:lnTo>
                    <a:pt x="5335" y="512"/>
                  </a:lnTo>
                  <a:cubicBezTo>
                    <a:pt x="6002" y="774"/>
                    <a:pt x="6561" y="1215"/>
                    <a:pt x="7002" y="1786"/>
                  </a:cubicBezTo>
                  <a:lnTo>
                    <a:pt x="6228" y="1786"/>
                  </a:lnTo>
                  <a:cubicBezTo>
                    <a:pt x="6133" y="1572"/>
                    <a:pt x="6025" y="1382"/>
                    <a:pt x="5906" y="1191"/>
                  </a:cubicBezTo>
                  <a:cubicBezTo>
                    <a:pt x="5728" y="917"/>
                    <a:pt x="5537" y="691"/>
                    <a:pt x="5335" y="512"/>
                  </a:cubicBezTo>
                  <a:close/>
                  <a:moveTo>
                    <a:pt x="1680" y="2048"/>
                  </a:moveTo>
                  <a:cubicBezTo>
                    <a:pt x="1465" y="2596"/>
                    <a:pt x="1358" y="3215"/>
                    <a:pt x="1346" y="3846"/>
                  </a:cubicBezTo>
                  <a:lnTo>
                    <a:pt x="287" y="3846"/>
                  </a:lnTo>
                  <a:cubicBezTo>
                    <a:pt x="310" y="3191"/>
                    <a:pt x="513" y="2572"/>
                    <a:pt x="834" y="2048"/>
                  </a:cubicBezTo>
                  <a:close/>
                  <a:moveTo>
                    <a:pt x="3870" y="2048"/>
                  </a:moveTo>
                  <a:lnTo>
                    <a:pt x="3870" y="3846"/>
                  </a:lnTo>
                  <a:lnTo>
                    <a:pt x="1620" y="3846"/>
                  </a:lnTo>
                  <a:cubicBezTo>
                    <a:pt x="1644" y="3191"/>
                    <a:pt x="1763" y="2572"/>
                    <a:pt x="1965" y="2048"/>
                  </a:cubicBezTo>
                  <a:close/>
                  <a:moveTo>
                    <a:pt x="6049" y="2048"/>
                  </a:moveTo>
                  <a:cubicBezTo>
                    <a:pt x="6252" y="2584"/>
                    <a:pt x="6371" y="3191"/>
                    <a:pt x="6383" y="3846"/>
                  </a:cubicBezTo>
                  <a:lnTo>
                    <a:pt x="4144" y="3846"/>
                  </a:lnTo>
                  <a:lnTo>
                    <a:pt x="4144" y="2048"/>
                  </a:lnTo>
                  <a:close/>
                  <a:moveTo>
                    <a:pt x="7192" y="2048"/>
                  </a:moveTo>
                  <a:cubicBezTo>
                    <a:pt x="7514" y="2584"/>
                    <a:pt x="7716" y="3191"/>
                    <a:pt x="7740" y="3846"/>
                  </a:cubicBezTo>
                  <a:lnTo>
                    <a:pt x="6668" y="3846"/>
                  </a:lnTo>
                  <a:cubicBezTo>
                    <a:pt x="6656" y="3215"/>
                    <a:pt x="6537" y="2596"/>
                    <a:pt x="6347" y="2048"/>
                  </a:cubicBezTo>
                  <a:close/>
                  <a:moveTo>
                    <a:pt x="4001" y="0"/>
                  </a:moveTo>
                  <a:cubicBezTo>
                    <a:pt x="2930" y="0"/>
                    <a:pt x="1930" y="417"/>
                    <a:pt x="1180" y="1167"/>
                  </a:cubicBezTo>
                  <a:cubicBezTo>
                    <a:pt x="418" y="1929"/>
                    <a:pt x="1" y="2929"/>
                    <a:pt x="1" y="4001"/>
                  </a:cubicBezTo>
                  <a:cubicBezTo>
                    <a:pt x="1" y="4537"/>
                    <a:pt x="108" y="5061"/>
                    <a:pt x="310" y="5537"/>
                  </a:cubicBezTo>
                  <a:cubicBezTo>
                    <a:pt x="337" y="5590"/>
                    <a:pt x="384" y="5617"/>
                    <a:pt x="436" y="5617"/>
                  </a:cubicBezTo>
                  <a:cubicBezTo>
                    <a:pt x="453" y="5617"/>
                    <a:pt x="471" y="5614"/>
                    <a:pt x="489" y="5608"/>
                  </a:cubicBezTo>
                  <a:cubicBezTo>
                    <a:pt x="560" y="5573"/>
                    <a:pt x="596" y="5501"/>
                    <a:pt x="560" y="5430"/>
                  </a:cubicBezTo>
                  <a:cubicBezTo>
                    <a:pt x="382" y="5013"/>
                    <a:pt x="298" y="4584"/>
                    <a:pt x="287" y="4132"/>
                  </a:cubicBezTo>
                  <a:lnTo>
                    <a:pt x="1334" y="4132"/>
                  </a:lnTo>
                  <a:lnTo>
                    <a:pt x="1334" y="4299"/>
                  </a:lnTo>
                  <a:cubicBezTo>
                    <a:pt x="1334" y="4370"/>
                    <a:pt x="1418" y="4430"/>
                    <a:pt x="1489" y="4430"/>
                  </a:cubicBezTo>
                  <a:cubicBezTo>
                    <a:pt x="1561" y="4430"/>
                    <a:pt x="1620" y="4358"/>
                    <a:pt x="1620" y="4287"/>
                  </a:cubicBezTo>
                  <a:lnTo>
                    <a:pt x="1620" y="4132"/>
                  </a:lnTo>
                  <a:lnTo>
                    <a:pt x="3870" y="4132"/>
                  </a:lnTo>
                  <a:lnTo>
                    <a:pt x="3870" y="4299"/>
                  </a:lnTo>
                  <a:cubicBezTo>
                    <a:pt x="3870" y="4370"/>
                    <a:pt x="3930" y="4430"/>
                    <a:pt x="4001" y="4430"/>
                  </a:cubicBezTo>
                  <a:cubicBezTo>
                    <a:pt x="4073" y="4430"/>
                    <a:pt x="4132" y="4370"/>
                    <a:pt x="4132" y="4299"/>
                  </a:cubicBezTo>
                  <a:lnTo>
                    <a:pt x="4132" y="4132"/>
                  </a:lnTo>
                  <a:lnTo>
                    <a:pt x="6383" y="4132"/>
                  </a:lnTo>
                  <a:lnTo>
                    <a:pt x="6383" y="4287"/>
                  </a:lnTo>
                  <a:cubicBezTo>
                    <a:pt x="6383" y="4358"/>
                    <a:pt x="6442" y="4430"/>
                    <a:pt x="6514" y="4430"/>
                  </a:cubicBezTo>
                  <a:cubicBezTo>
                    <a:pt x="6597" y="4430"/>
                    <a:pt x="6656" y="4370"/>
                    <a:pt x="6656" y="4299"/>
                  </a:cubicBezTo>
                  <a:lnTo>
                    <a:pt x="6656" y="4132"/>
                  </a:lnTo>
                  <a:lnTo>
                    <a:pt x="7704" y="4132"/>
                  </a:lnTo>
                  <a:cubicBezTo>
                    <a:pt x="7692" y="4584"/>
                    <a:pt x="7609" y="5013"/>
                    <a:pt x="7430" y="5430"/>
                  </a:cubicBezTo>
                  <a:cubicBezTo>
                    <a:pt x="7395" y="5501"/>
                    <a:pt x="7430" y="5573"/>
                    <a:pt x="7502" y="5608"/>
                  </a:cubicBezTo>
                  <a:cubicBezTo>
                    <a:pt x="7514" y="5608"/>
                    <a:pt x="7526" y="5620"/>
                    <a:pt x="7561" y="5620"/>
                  </a:cubicBezTo>
                  <a:cubicBezTo>
                    <a:pt x="7621" y="5620"/>
                    <a:pt x="7668" y="5596"/>
                    <a:pt x="7692" y="5537"/>
                  </a:cubicBezTo>
                  <a:cubicBezTo>
                    <a:pt x="7907" y="5037"/>
                    <a:pt x="8002" y="4525"/>
                    <a:pt x="8002" y="4001"/>
                  </a:cubicBezTo>
                  <a:cubicBezTo>
                    <a:pt x="8014" y="2929"/>
                    <a:pt x="7597" y="1917"/>
                    <a:pt x="6835" y="1167"/>
                  </a:cubicBezTo>
                  <a:cubicBezTo>
                    <a:pt x="6073" y="417"/>
                    <a:pt x="5073" y="0"/>
                    <a:pt x="40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0" name="Google Shape;13450;p68"/>
          <p:cNvGrpSpPr/>
          <p:nvPr/>
        </p:nvGrpSpPr>
        <p:grpSpPr>
          <a:xfrm>
            <a:off x="6633705" y="1969108"/>
            <a:ext cx="249420" cy="363849"/>
            <a:chOff x="6633705" y="1969108"/>
            <a:chExt cx="249420" cy="363849"/>
          </a:xfrm>
        </p:grpSpPr>
        <p:sp>
          <p:nvSpPr>
            <p:cNvPr id="13451" name="Google Shape;13451;p68"/>
            <p:cNvSpPr/>
            <p:nvPr/>
          </p:nvSpPr>
          <p:spPr>
            <a:xfrm>
              <a:off x="6678426" y="1969108"/>
              <a:ext cx="159214" cy="238407"/>
            </a:xfrm>
            <a:custGeom>
              <a:rect b="b" l="l" r="r" t="t"/>
              <a:pathLst>
                <a:path extrusionOk="0" h="7490" w="5002">
                  <a:moveTo>
                    <a:pt x="2525" y="333"/>
                  </a:moveTo>
                  <a:cubicBezTo>
                    <a:pt x="2906" y="333"/>
                    <a:pt x="3239" y="572"/>
                    <a:pt x="3251" y="857"/>
                  </a:cubicBezTo>
                  <a:cubicBezTo>
                    <a:pt x="3025" y="762"/>
                    <a:pt x="2775" y="714"/>
                    <a:pt x="2525" y="714"/>
                  </a:cubicBezTo>
                  <a:cubicBezTo>
                    <a:pt x="2263" y="714"/>
                    <a:pt x="2013" y="762"/>
                    <a:pt x="1787" y="857"/>
                  </a:cubicBezTo>
                  <a:cubicBezTo>
                    <a:pt x="1811" y="560"/>
                    <a:pt x="2120" y="333"/>
                    <a:pt x="2525" y="333"/>
                  </a:cubicBezTo>
                  <a:close/>
                  <a:moveTo>
                    <a:pt x="2525" y="1036"/>
                  </a:moveTo>
                  <a:cubicBezTo>
                    <a:pt x="3418" y="1036"/>
                    <a:pt x="4144" y="1762"/>
                    <a:pt x="4144" y="2655"/>
                  </a:cubicBezTo>
                  <a:cubicBezTo>
                    <a:pt x="4144" y="2786"/>
                    <a:pt x="4132" y="2905"/>
                    <a:pt x="4097" y="3036"/>
                  </a:cubicBezTo>
                  <a:cubicBezTo>
                    <a:pt x="4073" y="2905"/>
                    <a:pt x="3989" y="2786"/>
                    <a:pt x="3870" y="2679"/>
                  </a:cubicBezTo>
                  <a:cubicBezTo>
                    <a:pt x="3216" y="2107"/>
                    <a:pt x="2049" y="1953"/>
                    <a:pt x="2001" y="1941"/>
                  </a:cubicBezTo>
                  <a:cubicBezTo>
                    <a:pt x="1994" y="1940"/>
                    <a:pt x="1987" y="1939"/>
                    <a:pt x="1980" y="1939"/>
                  </a:cubicBezTo>
                  <a:cubicBezTo>
                    <a:pt x="1894" y="1939"/>
                    <a:pt x="1822" y="2006"/>
                    <a:pt x="1811" y="2084"/>
                  </a:cubicBezTo>
                  <a:cubicBezTo>
                    <a:pt x="1787" y="2179"/>
                    <a:pt x="1870" y="2262"/>
                    <a:pt x="1953" y="2286"/>
                  </a:cubicBezTo>
                  <a:cubicBezTo>
                    <a:pt x="1965" y="2286"/>
                    <a:pt x="3073" y="2429"/>
                    <a:pt x="3656" y="2941"/>
                  </a:cubicBezTo>
                  <a:cubicBezTo>
                    <a:pt x="3727" y="3012"/>
                    <a:pt x="3787" y="3120"/>
                    <a:pt x="3787" y="3215"/>
                  </a:cubicBezTo>
                  <a:lnTo>
                    <a:pt x="3787" y="3370"/>
                  </a:lnTo>
                  <a:cubicBezTo>
                    <a:pt x="3787" y="4084"/>
                    <a:pt x="3216" y="4644"/>
                    <a:pt x="2525" y="4644"/>
                  </a:cubicBezTo>
                  <a:cubicBezTo>
                    <a:pt x="1822" y="4644"/>
                    <a:pt x="1251" y="4084"/>
                    <a:pt x="1251" y="3381"/>
                  </a:cubicBezTo>
                  <a:cubicBezTo>
                    <a:pt x="1251" y="3334"/>
                    <a:pt x="1287" y="3274"/>
                    <a:pt x="1311" y="3250"/>
                  </a:cubicBezTo>
                  <a:cubicBezTo>
                    <a:pt x="1453" y="3143"/>
                    <a:pt x="1644" y="2977"/>
                    <a:pt x="1763" y="2727"/>
                  </a:cubicBezTo>
                  <a:cubicBezTo>
                    <a:pt x="1811" y="2643"/>
                    <a:pt x="1775" y="2548"/>
                    <a:pt x="1692" y="2500"/>
                  </a:cubicBezTo>
                  <a:cubicBezTo>
                    <a:pt x="1664" y="2490"/>
                    <a:pt x="1637" y="2485"/>
                    <a:pt x="1612" y="2485"/>
                  </a:cubicBezTo>
                  <a:cubicBezTo>
                    <a:pt x="1551" y="2485"/>
                    <a:pt x="1499" y="2516"/>
                    <a:pt x="1465" y="2584"/>
                  </a:cubicBezTo>
                  <a:cubicBezTo>
                    <a:pt x="1370" y="2762"/>
                    <a:pt x="1227" y="2893"/>
                    <a:pt x="1120" y="2965"/>
                  </a:cubicBezTo>
                  <a:cubicBezTo>
                    <a:pt x="1060" y="3012"/>
                    <a:pt x="1001" y="3072"/>
                    <a:pt x="977" y="3143"/>
                  </a:cubicBezTo>
                  <a:cubicBezTo>
                    <a:pt x="930" y="2977"/>
                    <a:pt x="894" y="2822"/>
                    <a:pt x="894" y="2655"/>
                  </a:cubicBezTo>
                  <a:cubicBezTo>
                    <a:pt x="894" y="1762"/>
                    <a:pt x="1632" y="1036"/>
                    <a:pt x="2525" y="1036"/>
                  </a:cubicBezTo>
                  <a:close/>
                  <a:moveTo>
                    <a:pt x="3061" y="4882"/>
                  </a:moveTo>
                  <a:lnTo>
                    <a:pt x="3061" y="5120"/>
                  </a:lnTo>
                  <a:cubicBezTo>
                    <a:pt x="3061" y="5167"/>
                    <a:pt x="3061" y="5215"/>
                    <a:pt x="3073" y="5263"/>
                  </a:cubicBezTo>
                  <a:lnTo>
                    <a:pt x="2525" y="5679"/>
                  </a:lnTo>
                  <a:lnTo>
                    <a:pt x="1942" y="5263"/>
                  </a:lnTo>
                  <a:cubicBezTo>
                    <a:pt x="1953" y="5215"/>
                    <a:pt x="1953" y="5167"/>
                    <a:pt x="1953" y="5120"/>
                  </a:cubicBezTo>
                  <a:lnTo>
                    <a:pt x="1953" y="4882"/>
                  </a:lnTo>
                  <a:cubicBezTo>
                    <a:pt x="2132" y="4941"/>
                    <a:pt x="2311" y="4989"/>
                    <a:pt x="2501" y="4989"/>
                  </a:cubicBezTo>
                  <a:cubicBezTo>
                    <a:pt x="2704" y="4989"/>
                    <a:pt x="2882" y="4965"/>
                    <a:pt x="3061" y="4882"/>
                  </a:cubicBezTo>
                  <a:close/>
                  <a:moveTo>
                    <a:pt x="2525" y="5679"/>
                  </a:moveTo>
                  <a:cubicBezTo>
                    <a:pt x="2525" y="5685"/>
                    <a:pt x="2519" y="5688"/>
                    <a:pt x="2516" y="5688"/>
                  </a:cubicBezTo>
                  <a:cubicBezTo>
                    <a:pt x="2513" y="5688"/>
                    <a:pt x="2513" y="5685"/>
                    <a:pt x="2525" y="5679"/>
                  </a:cubicBezTo>
                  <a:close/>
                  <a:moveTo>
                    <a:pt x="2501" y="0"/>
                  </a:moveTo>
                  <a:cubicBezTo>
                    <a:pt x="1930" y="0"/>
                    <a:pt x="1453" y="405"/>
                    <a:pt x="1453" y="881"/>
                  </a:cubicBezTo>
                  <a:cubicBezTo>
                    <a:pt x="1453" y="929"/>
                    <a:pt x="1453" y="976"/>
                    <a:pt x="1465" y="1012"/>
                  </a:cubicBezTo>
                  <a:cubicBezTo>
                    <a:pt x="918" y="1357"/>
                    <a:pt x="560" y="1965"/>
                    <a:pt x="560" y="2667"/>
                  </a:cubicBezTo>
                  <a:cubicBezTo>
                    <a:pt x="560" y="3120"/>
                    <a:pt x="715" y="3560"/>
                    <a:pt x="1001" y="3917"/>
                  </a:cubicBezTo>
                  <a:cubicBezTo>
                    <a:pt x="1120" y="4251"/>
                    <a:pt x="1346" y="4524"/>
                    <a:pt x="1632" y="4727"/>
                  </a:cubicBezTo>
                  <a:lnTo>
                    <a:pt x="1632" y="5120"/>
                  </a:lnTo>
                  <a:cubicBezTo>
                    <a:pt x="1632" y="5203"/>
                    <a:pt x="1584" y="5275"/>
                    <a:pt x="1513" y="5298"/>
                  </a:cubicBezTo>
                  <a:lnTo>
                    <a:pt x="418" y="5775"/>
                  </a:lnTo>
                  <a:cubicBezTo>
                    <a:pt x="168" y="5894"/>
                    <a:pt x="1" y="6156"/>
                    <a:pt x="1" y="6418"/>
                  </a:cubicBezTo>
                  <a:lnTo>
                    <a:pt x="1" y="7322"/>
                  </a:lnTo>
                  <a:cubicBezTo>
                    <a:pt x="1" y="7418"/>
                    <a:pt x="84" y="7489"/>
                    <a:pt x="168" y="7489"/>
                  </a:cubicBezTo>
                  <a:cubicBezTo>
                    <a:pt x="263" y="7489"/>
                    <a:pt x="334" y="7418"/>
                    <a:pt x="334" y="7322"/>
                  </a:cubicBezTo>
                  <a:lnTo>
                    <a:pt x="334" y="6418"/>
                  </a:lnTo>
                  <a:cubicBezTo>
                    <a:pt x="334" y="6275"/>
                    <a:pt x="418" y="6132"/>
                    <a:pt x="560" y="6072"/>
                  </a:cubicBezTo>
                  <a:lnTo>
                    <a:pt x="1644" y="5596"/>
                  </a:lnTo>
                  <a:cubicBezTo>
                    <a:pt x="1692" y="5584"/>
                    <a:pt x="1715" y="5560"/>
                    <a:pt x="1751" y="5536"/>
                  </a:cubicBezTo>
                  <a:lnTo>
                    <a:pt x="2299" y="5941"/>
                  </a:lnTo>
                  <a:cubicBezTo>
                    <a:pt x="2358" y="5989"/>
                    <a:pt x="2430" y="6013"/>
                    <a:pt x="2501" y="6013"/>
                  </a:cubicBezTo>
                  <a:cubicBezTo>
                    <a:pt x="2584" y="6013"/>
                    <a:pt x="2656" y="5989"/>
                    <a:pt x="2715" y="5941"/>
                  </a:cubicBezTo>
                  <a:lnTo>
                    <a:pt x="3263" y="5536"/>
                  </a:lnTo>
                  <a:cubicBezTo>
                    <a:pt x="3299" y="5572"/>
                    <a:pt x="3335" y="5584"/>
                    <a:pt x="3370" y="5596"/>
                  </a:cubicBezTo>
                  <a:lnTo>
                    <a:pt x="4454" y="6072"/>
                  </a:lnTo>
                  <a:cubicBezTo>
                    <a:pt x="4585" y="6132"/>
                    <a:pt x="4680" y="6275"/>
                    <a:pt x="4680" y="6418"/>
                  </a:cubicBezTo>
                  <a:lnTo>
                    <a:pt x="4680" y="7322"/>
                  </a:lnTo>
                  <a:cubicBezTo>
                    <a:pt x="4680" y="7418"/>
                    <a:pt x="4751" y="7489"/>
                    <a:pt x="4847" y="7489"/>
                  </a:cubicBezTo>
                  <a:cubicBezTo>
                    <a:pt x="4930" y="7489"/>
                    <a:pt x="5001" y="7418"/>
                    <a:pt x="5001" y="7322"/>
                  </a:cubicBezTo>
                  <a:lnTo>
                    <a:pt x="5001" y="6418"/>
                  </a:lnTo>
                  <a:cubicBezTo>
                    <a:pt x="5001" y="6156"/>
                    <a:pt x="4847" y="5894"/>
                    <a:pt x="4585" y="5775"/>
                  </a:cubicBezTo>
                  <a:lnTo>
                    <a:pt x="3501" y="5298"/>
                  </a:lnTo>
                  <a:cubicBezTo>
                    <a:pt x="3430" y="5275"/>
                    <a:pt x="3382" y="5203"/>
                    <a:pt x="3382" y="5120"/>
                  </a:cubicBezTo>
                  <a:lnTo>
                    <a:pt x="3382" y="4727"/>
                  </a:lnTo>
                  <a:cubicBezTo>
                    <a:pt x="3668" y="4524"/>
                    <a:pt x="3894" y="4251"/>
                    <a:pt x="4013" y="3917"/>
                  </a:cubicBezTo>
                  <a:cubicBezTo>
                    <a:pt x="4287" y="3560"/>
                    <a:pt x="4454" y="3131"/>
                    <a:pt x="4454" y="2667"/>
                  </a:cubicBezTo>
                  <a:cubicBezTo>
                    <a:pt x="4454" y="1965"/>
                    <a:pt x="4097" y="1357"/>
                    <a:pt x="3549" y="1012"/>
                  </a:cubicBezTo>
                  <a:cubicBezTo>
                    <a:pt x="3561" y="976"/>
                    <a:pt x="3561" y="929"/>
                    <a:pt x="3561" y="881"/>
                  </a:cubicBezTo>
                  <a:cubicBezTo>
                    <a:pt x="3561" y="393"/>
                    <a:pt x="3085" y="0"/>
                    <a:pt x="250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2" name="Google Shape;13452;p68"/>
            <p:cNvSpPr/>
            <p:nvPr/>
          </p:nvSpPr>
          <p:spPr>
            <a:xfrm>
              <a:off x="6753481" y="2168809"/>
              <a:ext cx="10249" cy="38705"/>
            </a:xfrm>
            <a:custGeom>
              <a:rect b="b" l="l" r="r" t="t"/>
              <a:pathLst>
                <a:path extrusionOk="0" h="1216" w="322">
                  <a:moveTo>
                    <a:pt x="167" y="1"/>
                  </a:moveTo>
                  <a:cubicBezTo>
                    <a:pt x="72" y="1"/>
                    <a:pt x="0" y="72"/>
                    <a:pt x="0" y="155"/>
                  </a:cubicBezTo>
                  <a:lnTo>
                    <a:pt x="0" y="1048"/>
                  </a:lnTo>
                  <a:cubicBezTo>
                    <a:pt x="0" y="1144"/>
                    <a:pt x="72" y="1215"/>
                    <a:pt x="167" y="1215"/>
                  </a:cubicBezTo>
                  <a:cubicBezTo>
                    <a:pt x="250" y="1215"/>
                    <a:pt x="322" y="1144"/>
                    <a:pt x="322" y="1048"/>
                  </a:cubicBezTo>
                  <a:lnTo>
                    <a:pt x="322" y="155"/>
                  </a:lnTo>
                  <a:cubicBezTo>
                    <a:pt x="322"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3" name="Google Shape;13453;p68"/>
            <p:cNvSpPr/>
            <p:nvPr/>
          </p:nvSpPr>
          <p:spPr>
            <a:xfrm>
              <a:off x="6707614" y="2180173"/>
              <a:ext cx="10631" cy="27342"/>
            </a:xfrm>
            <a:custGeom>
              <a:rect b="b" l="l" r="r" t="t"/>
              <a:pathLst>
                <a:path extrusionOk="0" h="859" w="334">
                  <a:moveTo>
                    <a:pt x="155" y="1"/>
                  </a:moveTo>
                  <a:cubicBezTo>
                    <a:pt x="72" y="1"/>
                    <a:pt x="1" y="72"/>
                    <a:pt x="1" y="156"/>
                  </a:cubicBezTo>
                  <a:lnTo>
                    <a:pt x="1" y="691"/>
                  </a:lnTo>
                  <a:cubicBezTo>
                    <a:pt x="1" y="787"/>
                    <a:pt x="72" y="858"/>
                    <a:pt x="155" y="858"/>
                  </a:cubicBezTo>
                  <a:cubicBezTo>
                    <a:pt x="251" y="858"/>
                    <a:pt x="322" y="787"/>
                    <a:pt x="322" y="691"/>
                  </a:cubicBezTo>
                  <a:lnTo>
                    <a:pt x="322" y="156"/>
                  </a:lnTo>
                  <a:cubicBezTo>
                    <a:pt x="334" y="72"/>
                    <a:pt x="263"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4" name="Google Shape;13454;p68"/>
            <p:cNvSpPr/>
            <p:nvPr/>
          </p:nvSpPr>
          <p:spPr>
            <a:xfrm>
              <a:off x="6798966" y="2180173"/>
              <a:ext cx="10249" cy="27342"/>
            </a:xfrm>
            <a:custGeom>
              <a:rect b="b" l="l" r="r" t="t"/>
              <a:pathLst>
                <a:path extrusionOk="0" h="859" w="322">
                  <a:moveTo>
                    <a:pt x="167" y="1"/>
                  </a:moveTo>
                  <a:cubicBezTo>
                    <a:pt x="71" y="1"/>
                    <a:pt x="0" y="72"/>
                    <a:pt x="0" y="156"/>
                  </a:cubicBezTo>
                  <a:lnTo>
                    <a:pt x="0" y="691"/>
                  </a:lnTo>
                  <a:cubicBezTo>
                    <a:pt x="0" y="787"/>
                    <a:pt x="71" y="858"/>
                    <a:pt x="167" y="858"/>
                  </a:cubicBezTo>
                  <a:cubicBezTo>
                    <a:pt x="250" y="858"/>
                    <a:pt x="321" y="787"/>
                    <a:pt x="321" y="691"/>
                  </a:cubicBezTo>
                  <a:lnTo>
                    <a:pt x="321" y="156"/>
                  </a:lnTo>
                  <a:cubicBezTo>
                    <a:pt x="321"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5" name="Google Shape;13455;p68"/>
            <p:cNvSpPr/>
            <p:nvPr/>
          </p:nvSpPr>
          <p:spPr>
            <a:xfrm>
              <a:off x="6742118" y="2299949"/>
              <a:ext cx="32976" cy="33008"/>
            </a:xfrm>
            <a:custGeom>
              <a:rect b="b" l="l" r="r" t="t"/>
              <a:pathLst>
                <a:path extrusionOk="0" h="1037" w="1036">
                  <a:moveTo>
                    <a:pt x="524" y="322"/>
                  </a:moveTo>
                  <a:cubicBezTo>
                    <a:pt x="619" y="322"/>
                    <a:pt x="714" y="417"/>
                    <a:pt x="714" y="524"/>
                  </a:cubicBezTo>
                  <a:cubicBezTo>
                    <a:pt x="714"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798"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6" name="Google Shape;13456;p68"/>
            <p:cNvSpPr/>
            <p:nvPr/>
          </p:nvSpPr>
          <p:spPr>
            <a:xfrm>
              <a:off x="6633705" y="2299949"/>
              <a:ext cx="33008" cy="33008"/>
            </a:xfrm>
            <a:custGeom>
              <a:rect b="b" l="l" r="r" t="t"/>
              <a:pathLst>
                <a:path extrusionOk="0" h="1037" w="1037">
                  <a:moveTo>
                    <a:pt x="513" y="322"/>
                  </a:moveTo>
                  <a:cubicBezTo>
                    <a:pt x="620" y="322"/>
                    <a:pt x="715" y="417"/>
                    <a:pt x="715" y="524"/>
                  </a:cubicBezTo>
                  <a:cubicBezTo>
                    <a:pt x="715" y="619"/>
                    <a:pt x="620" y="715"/>
                    <a:pt x="513" y="715"/>
                  </a:cubicBezTo>
                  <a:cubicBezTo>
                    <a:pt x="418" y="715"/>
                    <a:pt x="322" y="619"/>
                    <a:pt x="322" y="524"/>
                  </a:cubicBezTo>
                  <a:cubicBezTo>
                    <a:pt x="322" y="417"/>
                    <a:pt x="418" y="322"/>
                    <a:pt x="513" y="322"/>
                  </a:cubicBezTo>
                  <a:close/>
                  <a:moveTo>
                    <a:pt x="513" y="0"/>
                  </a:moveTo>
                  <a:cubicBezTo>
                    <a:pt x="239" y="0"/>
                    <a:pt x="1" y="238"/>
                    <a:pt x="1" y="524"/>
                  </a:cubicBezTo>
                  <a:cubicBezTo>
                    <a:pt x="1" y="798"/>
                    <a:pt x="239" y="1036"/>
                    <a:pt x="513" y="1036"/>
                  </a:cubicBezTo>
                  <a:cubicBezTo>
                    <a:pt x="799" y="1036"/>
                    <a:pt x="1037" y="798"/>
                    <a:pt x="1037" y="524"/>
                  </a:cubicBezTo>
                  <a:cubicBezTo>
                    <a:pt x="1037" y="238"/>
                    <a:pt x="799" y="0"/>
                    <a:pt x="51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7" name="Google Shape;13457;p68"/>
            <p:cNvSpPr/>
            <p:nvPr/>
          </p:nvSpPr>
          <p:spPr>
            <a:xfrm>
              <a:off x="6850117" y="2299949"/>
              <a:ext cx="33008" cy="33008"/>
            </a:xfrm>
            <a:custGeom>
              <a:rect b="b" l="l" r="r" t="t"/>
              <a:pathLst>
                <a:path extrusionOk="0" h="1037" w="1037">
                  <a:moveTo>
                    <a:pt x="524" y="322"/>
                  </a:moveTo>
                  <a:cubicBezTo>
                    <a:pt x="619" y="322"/>
                    <a:pt x="715" y="417"/>
                    <a:pt x="715" y="524"/>
                  </a:cubicBezTo>
                  <a:cubicBezTo>
                    <a:pt x="715" y="619"/>
                    <a:pt x="619" y="715"/>
                    <a:pt x="524" y="715"/>
                  </a:cubicBezTo>
                  <a:cubicBezTo>
                    <a:pt x="417" y="715"/>
                    <a:pt x="322" y="619"/>
                    <a:pt x="322" y="524"/>
                  </a:cubicBezTo>
                  <a:cubicBezTo>
                    <a:pt x="322" y="417"/>
                    <a:pt x="417" y="322"/>
                    <a:pt x="524" y="322"/>
                  </a:cubicBezTo>
                  <a:close/>
                  <a:moveTo>
                    <a:pt x="524" y="0"/>
                  </a:moveTo>
                  <a:cubicBezTo>
                    <a:pt x="238" y="0"/>
                    <a:pt x="0" y="238"/>
                    <a:pt x="0" y="524"/>
                  </a:cubicBezTo>
                  <a:cubicBezTo>
                    <a:pt x="0" y="798"/>
                    <a:pt x="238" y="1036"/>
                    <a:pt x="524" y="1036"/>
                  </a:cubicBezTo>
                  <a:cubicBezTo>
                    <a:pt x="798" y="1036"/>
                    <a:pt x="1036" y="798"/>
                    <a:pt x="1036" y="524"/>
                  </a:cubicBezTo>
                  <a:cubicBezTo>
                    <a:pt x="1036" y="238"/>
                    <a:pt x="822" y="0"/>
                    <a:pt x="52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58" name="Google Shape;13458;p68"/>
            <p:cNvSpPr/>
            <p:nvPr/>
          </p:nvSpPr>
          <p:spPr>
            <a:xfrm>
              <a:off x="6664039" y="2219610"/>
              <a:ext cx="188370" cy="73750"/>
            </a:xfrm>
            <a:custGeom>
              <a:rect b="b" l="l" r="r" t="t"/>
              <a:pathLst>
                <a:path extrusionOk="0" h="2317" w="5918">
                  <a:moveTo>
                    <a:pt x="2977" y="0"/>
                  </a:moveTo>
                  <a:cubicBezTo>
                    <a:pt x="2882" y="0"/>
                    <a:pt x="2810" y="83"/>
                    <a:pt x="2810" y="167"/>
                  </a:cubicBezTo>
                  <a:lnTo>
                    <a:pt x="2810" y="369"/>
                  </a:lnTo>
                  <a:lnTo>
                    <a:pt x="1632" y="369"/>
                  </a:lnTo>
                  <a:cubicBezTo>
                    <a:pt x="1405" y="369"/>
                    <a:pt x="1191" y="464"/>
                    <a:pt x="1048" y="667"/>
                  </a:cubicBezTo>
                  <a:lnTo>
                    <a:pt x="60" y="2048"/>
                  </a:lnTo>
                  <a:cubicBezTo>
                    <a:pt x="0" y="2119"/>
                    <a:pt x="24" y="2227"/>
                    <a:pt x="96" y="2286"/>
                  </a:cubicBezTo>
                  <a:cubicBezTo>
                    <a:pt x="125" y="2307"/>
                    <a:pt x="156" y="2316"/>
                    <a:pt x="186" y="2316"/>
                  </a:cubicBezTo>
                  <a:cubicBezTo>
                    <a:pt x="241" y="2316"/>
                    <a:pt x="295" y="2285"/>
                    <a:pt x="334" y="2238"/>
                  </a:cubicBezTo>
                  <a:lnTo>
                    <a:pt x="1334" y="857"/>
                  </a:lnTo>
                  <a:cubicBezTo>
                    <a:pt x="1405" y="750"/>
                    <a:pt x="1512" y="703"/>
                    <a:pt x="1632" y="703"/>
                  </a:cubicBezTo>
                  <a:lnTo>
                    <a:pt x="2810" y="703"/>
                  </a:lnTo>
                  <a:lnTo>
                    <a:pt x="2810" y="1977"/>
                  </a:lnTo>
                  <a:cubicBezTo>
                    <a:pt x="2810" y="2060"/>
                    <a:pt x="2882" y="2131"/>
                    <a:pt x="2977" y="2131"/>
                  </a:cubicBezTo>
                  <a:cubicBezTo>
                    <a:pt x="3060" y="2131"/>
                    <a:pt x="3132" y="2060"/>
                    <a:pt x="3132" y="1977"/>
                  </a:cubicBezTo>
                  <a:lnTo>
                    <a:pt x="3132" y="703"/>
                  </a:lnTo>
                  <a:lnTo>
                    <a:pt x="4310" y="703"/>
                  </a:lnTo>
                  <a:cubicBezTo>
                    <a:pt x="4430" y="703"/>
                    <a:pt x="4549" y="762"/>
                    <a:pt x="4608" y="857"/>
                  </a:cubicBezTo>
                  <a:lnTo>
                    <a:pt x="5608" y="2238"/>
                  </a:lnTo>
                  <a:cubicBezTo>
                    <a:pt x="5632" y="2286"/>
                    <a:pt x="5692" y="2310"/>
                    <a:pt x="5739" y="2310"/>
                  </a:cubicBezTo>
                  <a:cubicBezTo>
                    <a:pt x="5775" y="2310"/>
                    <a:pt x="5811" y="2298"/>
                    <a:pt x="5846" y="2286"/>
                  </a:cubicBezTo>
                  <a:cubicBezTo>
                    <a:pt x="5906" y="2227"/>
                    <a:pt x="5918" y="2119"/>
                    <a:pt x="5870" y="2048"/>
                  </a:cubicBezTo>
                  <a:lnTo>
                    <a:pt x="4882" y="667"/>
                  </a:lnTo>
                  <a:cubicBezTo>
                    <a:pt x="4739" y="488"/>
                    <a:pt x="4537" y="369"/>
                    <a:pt x="4299" y="369"/>
                  </a:cubicBezTo>
                  <a:lnTo>
                    <a:pt x="3132" y="369"/>
                  </a:lnTo>
                  <a:lnTo>
                    <a:pt x="3132" y="167"/>
                  </a:lnTo>
                  <a:cubicBezTo>
                    <a:pt x="3132" y="83"/>
                    <a:pt x="3060" y="0"/>
                    <a:pt x="29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59" name="Google Shape;13459;p68"/>
          <p:cNvGrpSpPr/>
          <p:nvPr/>
        </p:nvGrpSpPr>
        <p:grpSpPr>
          <a:xfrm>
            <a:off x="5211031" y="1969108"/>
            <a:ext cx="226661" cy="363467"/>
            <a:chOff x="5211031" y="1969108"/>
            <a:chExt cx="226661" cy="363467"/>
          </a:xfrm>
        </p:grpSpPr>
        <p:sp>
          <p:nvSpPr>
            <p:cNvPr id="13460" name="Google Shape;13460;p68"/>
            <p:cNvSpPr/>
            <p:nvPr/>
          </p:nvSpPr>
          <p:spPr>
            <a:xfrm>
              <a:off x="5211031" y="1969108"/>
              <a:ext cx="226661" cy="363467"/>
            </a:xfrm>
            <a:custGeom>
              <a:rect b="b" l="l" r="r" t="t"/>
              <a:pathLst>
                <a:path extrusionOk="0" h="11419" w="7121">
                  <a:moveTo>
                    <a:pt x="6787" y="869"/>
                  </a:moveTo>
                  <a:cubicBezTo>
                    <a:pt x="6787" y="869"/>
                    <a:pt x="6799" y="869"/>
                    <a:pt x="6799" y="881"/>
                  </a:cubicBezTo>
                  <a:lnTo>
                    <a:pt x="6799" y="1238"/>
                  </a:lnTo>
                  <a:lnTo>
                    <a:pt x="6252" y="1250"/>
                  </a:lnTo>
                  <a:cubicBezTo>
                    <a:pt x="6156" y="1250"/>
                    <a:pt x="6085" y="1334"/>
                    <a:pt x="6085" y="1417"/>
                  </a:cubicBezTo>
                  <a:cubicBezTo>
                    <a:pt x="6085" y="1512"/>
                    <a:pt x="6156" y="1584"/>
                    <a:pt x="6252" y="1584"/>
                  </a:cubicBezTo>
                  <a:lnTo>
                    <a:pt x="6442" y="1584"/>
                  </a:lnTo>
                  <a:lnTo>
                    <a:pt x="6442" y="7501"/>
                  </a:lnTo>
                  <a:cubicBezTo>
                    <a:pt x="6442" y="7501"/>
                    <a:pt x="6442" y="7525"/>
                    <a:pt x="6430" y="7525"/>
                  </a:cubicBezTo>
                  <a:lnTo>
                    <a:pt x="703" y="7525"/>
                  </a:lnTo>
                  <a:cubicBezTo>
                    <a:pt x="703" y="7525"/>
                    <a:pt x="679" y="7525"/>
                    <a:pt x="679" y="7501"/>
                  </a:cubicBezTo>
                  <a:lnTo>
                    <a:pt x="679" y="1584"/>
                  </a:lnTo>
                  <a:lnTo>
                    <a:pt x="5537" y="1584"/>
                  </a:lnTo>
                  <a:cubicBezTo>
                    <a:pt x="5621" y="1584"/>
                    <a:pt x="5704" y="1512"/>
                    <a:pt x="5704" y="1417"/>
                  </a:cubicBezTo>
                  <a:cubicBezTo>
                    <a:pt x="5704" y="1334"/>
                    <a:pt x="5621" y="1250"/>
                    <a:pt x="5537" y="1250"/>
                  </a:cubicBezTo>
                  <a:lnTo>
                    <a:pt x="346" y="1250"/>
                  </a:lnTo>
                  <a:cubicBezTo>
                    <a:pt x="346" y="1250"/>
                    <a:pt x="322" y="1250"/>
                    <a:pt x="322" y="1238"/>
                  </a:cubicBezTo>
                  <a:lnTo>
                    <a:pt x="322" y="881"/>
                  </a:lnTo>
                  <a:cubicBezTo>
                    <a:pt x="322" y="881"/>
                    <a:pt x="322" y="869"/>
                    <a:pt x="346" y="869"/>
                  </a:cubicBezTo>
                  <a:close/>
                  <a:moveTo>
                    <a:pt x="5406" y="7858"/>
                  </a:moveTo>
                  <a:lnTo>
                    <a:pt x="5906" y="10394"/>
                  </a:lnTo>
                  <a:lnTo>
                    <a:pt x="3739" y="10394"/>
                  </a:lnTo>
                  <a:lnTo>
                    <a:pt x="3739" y="8418"/>
                  </a:lnTo>
                  <a:cubicBezTo>
                    <a:pt x="3739" y="8323"/>
                    <a:pt x="3656" y="8251"/>
                    <a:pt x="3573" y="8251"/>
                  </a:cubicBezTo>
                  <a:cubicBezTo>
                    <a:pt x="3477" y="8251"/>
                    <a:pt x="3406" y="8323"/>
                    <a:pt x="3406" y="8418"/>
                  </a:cubicBezTo>
                  <a:lnTo>
                    <a:pt x="3406" y="10394"/>
                  </a:lnTo>
                  <a:lnTo>
                    <a:pt x="1239" y="10394"/>
                  </a:lnTo>
                  <a:lnTo>
                    <a:pt x="1739" y="7858"/>
                  </a:lnTo>
                  <a:close/>
                  <a:moveTo>
                    <a:pt x="3573" y="0"/>
                  </a:moveTo>
                  <a:cubicBezTo>
                    <a:pt x="3477" y="0"/>
                    <a:pt x="3406" y="83"/>
                    <a:pt x="3406" y="167"/>
                  </a:cubicBezTo>
                  <a:lnTo>
                    <a:pt x="3406" y="536"/>
                  </a:lnTo>
                  <a:lnTo>
                    <a:pt x="346" y="536"/>
                  </a:lnTo>
                  <a:cubicBezTo>
                    <a:pt x="144" y="536"/>
                    <a:pt x="1" y="691"/>
                    <a:pt x="1" y="881"/>
                  </a:cubicBezTo>
                  <a:lnTo>
                    <a:pt x="1" y="1238"/>
                  </a:lnTo>
                  <a:cubicBezTo>
                    <a:pt x="1" y="1429"/>
                    <a:pt x="144" y="1584"/>
                    <a:pt x="346" y="1584"/>
                  </a:cubicBezTo>
                  <a:lnTo>
                    <a:pt x="358" y="1584"/>
                  </a:lnTo>
                  <a:lnTo>
                    <a:pt x="358" y="7501"/>
                  </a:lnTo>
                  <a:cubicBezTo>
                    <a:pt x="358" y="7703"/>
                    <a:pt x="501" y="7846"/>
                    <a:pt x="691" y="7846"/>
                  </a:cubicBezTo>
                  <a:lnTo>
                    <a:pt x="1382" y="7846"/>
                  </a:lnTo>
                  <a:lnTo>
                    <a:pt x="715" y="11228"/>
                  </a:lnTo>
                  <a:cubicBezTo>
                    <a:pt x="691" y="11311"/>
                    <a:pt x="751" y="11406"/>
                    <a:pt x="846" y="11418"/>
                  </a:cubicBezTo>
                  <a:lnTo>
                    <a:pt x="870" y="11418"/>
                  </a:lnTo>
                  <a:cubicBezTo>
                    <a:pt x="953" y="11418"/>
                    <a:pt x="1025" y="11359"/>
                    <a:pt x="1037" y="11287"/>
                  </a:cubicBezTo>
                  <a:lnTo>
                    <a:pt x="1156" y="10704"/>
                  </a:lnTo>
                  <a:lnTo>
                    <a:pt x="3394" y="10704"/>
                  </a:lnTo>
                  <a:lnTo>
                    <a:pt x="3394" y="11251"/>
                  </a:lnTo>
                  <a:cubicBezTo>
                    <a:pt x="3394" y="11347"/>
                    <a:pt x="3466" y="11418"/>
                    <a:pt x="3549" y="11418"/>
                  </a:cubicBezTo>
                  <a:cubicBezTo>
                    <a:pt x="3644" y="11418"/>
                    <a:pt x="3716" y="11347"/>
                    <a:pt x="3716" y="11251"/>
                  </a:cubicBezTo>
                  <a:lnTo>
                    <a:pt x="3716" y="10704"/>
                  </a:lnTo>
                  <a:lnTo>
                    <a:pt x="5954" y="10704"/>
                  </a:lnTo>
                  <a:lnTo>
                    <a:pt x="6073" y="11287"/>
                  </a:lnTo>
                  <a:cubicBezTo>
                    <a:pt x="6085" y="11359"/>
                    <a:pt x="6156" y="11418"/>
                    <a:pt x="6228" y="11418"/>
                  </a:cubicBezTo>
                  <a:lnTo>
                    <a:pt x="6264" y="11418"/>
                  </a:lnTo>
                  <a:cubicBezTo>
                    <a:pt x="6347" y="11406"/>
                    <a:pt x="6406" y="11311"/>
                    <a:pt x="6394" y="11228"/>
                  </a:cubicBezTo>
                  <a:lnTo>
                    <a:pt x="5728" y="7846"/>
                  </a:lnTo>
                  <a:lnTo>
                    <a:pt x="6406" y="7846"/>
                  </a:lnTo>
                  <a:cubicBezTo>
                    <a:pt x="6609" y="7846"/>
                    <a:pt x="6752" y="7703"/>
                    <a:pt x="6752" y="7501"/>
                  </a:cubicBezTo>
                  <a:lnTo>
                    <a:pt x="6752" y="1584"/>
                  </a:lnTo>
                  <a:lnTo>
                    <a:pt x="6764" y="1584"/>
                  </a:lnTo>
                  <a:cubicBezTo>
                    <a:pt x="6966" y="1584"/>
                    <a:pt x="7109" y="1429"/>
                    <a:pt x="7109" y="1238"/>
                  </a:cubicBezTo>
                  <a:lnTo>
                    <a:pt x="7109" y="881"/>
                  </a:lnTo>
                  <a:cubicBezTo>
                    <a:pt x="7121" y="691"/>
                    <a:pt x="6978" y="524"/>
                    <a:pt x="6787" y="524"/>
                  </a:cubicBezTo>
                  <a:lnTo>
                    <a:pt x="3739" y="524"/>
                  </a:lnTo>
                  <a:lnTo>
                    <a:pt x="3739" y="167"/>
                  </a:lnTo>
                  <a:cubicBezTo>
                    <a:pt x="3739" y="83"/>
                    <a:pt x="3656" y="0"/>
                    <a:pt x="35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1" name="Google Shape;13461;p68"/>
            <p:cNvSpPr/>
            <p:nvPr/>
          </p:nvSpPr>
          <p:spPr>
            <a:xfrm>
              <a:off x="5250468" y="2060046"/>
              <a:ext cx="147819" cy="107649"/>
            </a:xfrm>
            <a:custGeom>
              <a:rect b="b" l="l" r="r" t="t"/>
              <a:pathLst>
                <a:path extrusionOk="0" h="3382" w="4644">
                  <a:moveTo>
                    <a:pt x="3584" y="1"/>
                  </a:moveTo>
                  <a:cubicBezTo>
                    <a:pt x="3489" y="1"/>
                    <a:pt x="3417" y="84"/>
                    <a:pt x="3417" y="167"/>
                  </a:cubicBezTo>
                  <a:cubicBezTo>
                    <a:pt x="3417" y="263"/>
                    <a:pt x="3489" y="334"/>
                    <a:pt x="3584" y="334"/>
                  </a:cubicBezTo>
                  <a:lnTo>
                    <a:pt x="4072" y="334"/>
                  </a:lnTo>
                  <a:lnTo>
                    <a:pt x="2417" y="1989"/>
                  </a:lnTo>
                  <a:lnTo>
                    <a:pt x="2405" y="1989"/>
                  </a:lnTo>
                  <a:lnTo>
                    <a:pt x="2036" y="1608"/>
                  </a:lnTo>
                  <a:cubicBezTo>
                    <a:pt x="1971" y="1542"/>
                    <a:pt x="1881" y="1510"/>
                    <a:pt x="1792" y="1510"/>
                  </a:cubicBezTo>
                  <a:cubicBezTo>
                    <a:pt x="1703" y="1510"/>
                    <a:pt x="1613" y="1542"/>
                    <a:pt x="1548" y="1608"/>
                  </a:cubicBezTo>
                  <a:lnTo>
                    <a:pt x="60" y="3096"/>
                  </a:lnTo>
                  <a:cubicBezTo>
                    <a:pt x="0" y="3156"/>
                    <a:pt x="0" y="3275"/>
                    <a:pt x="60" y="3334"/>
                  </a:cubicBezTo>
                  <a:cubicBezTo>
                    <a:pt x="83" y="3370"/>
                    <a:pt x="131" y="3382"/>
                    <a:pt x="179" y="3382"/>
                  </a:cubicBezTo>
                  <a:cubicBezTo>
                    <a:pt x="214" y="3382"/>
                    <a:pt x="262" y="3370"/>
                    <a:pt x="298" y="3334"/>
                  </a:cubicBezTo>
                  <a:lnTo>
                    <a:pt x="1786" y="1846"/>
                  </a:lnTo>
                  <a:lnTo>
                    <a:pt x="1798" y="1846"/>
                  </a:lnTo>
                  <a:lnTo>
                    <a:pt x="2167" y="2227"/>
                  </a:lnTo>
                  <a:cubicBezTo>
                    <a:pt x="2227" y="2287"/>
                    <a:pt x="2310" y="2322"/>
                    <a:pt x="2405" y="2322"/>
                  </a:cubicBezTo>
                  <a:cubicBezTo>
                    <a:pt x="2488" y="2322"/>
                    <a:pt x="2584" y="2298"/>
                    <a:pt x="2643" y="2227"/>
                  </a:cubicBezTo>
                  <a:lnTo>
                    <a:pt x="4298" y="572"/>
                  </a:lnTo>
                  <a:lnTo>
                    <a:pt x="4298" y="1060"/>
                  </a:lnTo>
                  <a:cubicBezTo>
                    <a:pt x="4298" y="1155"/>
                    <a:pt x="4370" y="1227"/>
                    <a:pt x="4453" y="1227"/>
                  </a:cubicBezTo>
                  <a:cubicBezTo>
                    <a:pt x="4548" y="1227"/>
                    <a:pt x="4620" y="1155"/>
                    <a:pt x="4620" y="1060"/>
                  </a:cubicBezTo>
                  <a:lnTo>
                    <a:pt x="4620" y="167"/>
                  </a:lnTo>
                  <a:cubicBezTo>
                    <a:pt x="4644" y="84"/>
                    <a:pt x="4560" y="1"/>
                    <a:pt x="4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62" name="Google Shape;13462;p68"/>
          <p:cNvGrpSpPr/>
          <p:nvPr/>
        </p:nvGrpSpPr>
        <p:grpSpPr>
          <a:xfrm>
            <a:off x="3712952" y="1970604"/>
            <a:ext cx="354363" cy="354395"/>
            <a:chOff x="3712952" y="1970604"/>
            <a:chExt cx="354363" cy="354395"/>
          </a:xfrm>
        </p:grpSpPr>
        <p:sp>
          <p:nvSpPr>
            <p:cNvPr id="13463" name="Google Shape;13463;p68"/>
            <p:cNvSpPr/>
            <p:nvPr/>
          </p:nvSpPr>
          <p:spPr>
            <a:xfrm>
              <a:off x="3868314" y="2281360"/>
              <a:ext cx="43639" cy="43639"/>
            </a:xfrm>
            <a:custGeom>
              <a:rect b="b" l="l" r="r" t="t"/>
              <a:pathLst>
                <a:path extrusionOk="0" h="1371" w="1371">
                  <a:moveTo>
                    <a:pt x="692" y="334"/>
                  </a:moveTo>
                  <a:cubicBezTo>
                    <a:pt x="882" y="334"/>
                    <a:pt x="1049" y="489"/>
                    <a:pt x="1049" y="691"/>
                  </a:cubicBezTo>
                  <a:cubicBezTo>
                    <a:pt x="1049" y="882"/>
                    <a:pt x="894" y="1049"/>
                    <a:pt x="692" y="1049"/>
                  </a:cubicBezTo>
                  <a:cubicBezTo>
                    <a:pt x="501" y="1049"/>
                    <a:pt x="334" y="882"/>
                    <a:pt x="334" y="691"/>
                  </a:cubicBezTo>
                  <a:cubicBezTo>
                    <a:pt x="334" y="489"/>
                    <a:pt x="501" y="334"/>
                    <a:pt x="692" y="334"/>
                  </a:cubicBezTo>
                  <a:close/>
                  <a:moveTo>
                    <a:pt x="692" y="1"/>
                  </a:moveTo>
                  <a:cubicBezTo>
                    <a:pt x="322" y="1"/>
                    <a:pt x="1" y="310"/>
                    <a:pt x="1" y="691"/>
                  </a:cubicBezTo>
                  <a:cubicBezTo>
                    <a:pt x="1" y="1060"/>
                    <a:pt x="322" y="1370"/>
                    <a:pt x="692" y="1370"/>
                  </a:cubicBezTo>
                  <a:cubicBezTo>
                    <a:pt x="1061" y="1370"/>
                    <a:pt x="1370" y="1060"/>
                    <a:pt x="1370" y="691"/>
                  </a:cubicBezTo>
                  <a:cubicBezTo>
                    <a:pt x="1370" y="310"/>
                    <a:pt x="1073" y="1"/>
                    <a:pt x="692"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4" name="Google Shape;13464;p68"/>
            <p:cNvSpPr/>
            <p:nvPr/>
          </p:nvSpPr>
          <p:spPr>
            <a:xfrm>
              <a:off x="3940346" y="2120300"/>
              <a:ext cx="54970" cy="55002"/>
            </a:xfrm>
            <a:custGeom>
              <a:rect b="b" l="l" r="r" t="t"/>
              <a:pathLst>
                <a:path extrusionOk="0" h="1728" w="1727">
                  <a:moveTo>
                    <a:pt x="869" y="322"/>
                  </a:moveTo>
                  <a:cubicBezTo>
                    <a:pt x="1167" y="322"/>
                    <a:pt x="1405" y="572"/>
                    <a:pt x="1405" y="870"/>
                  </a:cubicBezTo>
                  <a:cubicBezTo>
                    <a:pt x="1405" y="1167"/>
                    <a:pt x="1167" y="1406"/>
                    <a:pt x="869" y="1406"/>
                  </a:cubicBezTo>
                  <a:cubicBezTo>
                    <a:pt x="572" y="1406"/>
                    <a:pt x="334" y="1167"/>
                    <a:pt x="334" y="870"/>
                  </a:cubicBezTo>
                  <a:cubicBezTo>
                    <a:pt x="334" y="572"/>
                    <a:pt x="572" y="322"/>
                    <a:pt x="869" y="322"/>
                  </a:cubicBezTo>
                  <a:close/>
                  <a:moveTo>
                    <a:pt x="869" y="1"/>
                  </a:moveTo>
                  <a:cubicBezTo>
                    <a:pt x="393" y="1"/>
                    <a:pt x="0" y="394"/>
                    <a:pt x="0" y="870"/>
                  </a:cubicBezTo>
                  <a:cubicBezTo>
                    <a:pt x="0" y="1346"/>
                    <a:pt x="393" y="1727"/>
                    <a:pt x="869" y="1727"/>
                  </a:cubicBezTo>
                  <a:cubicBezTo>
                    <a:pt x="1346" y="1727"/>
                    <a:pt x="1727" y="1346"/>
                    <a:pt x="1727" y="870"/>
                  </a:cubicBezTo>
                  <a:cubicBezTo>
                    <a:pt x="1727" y="394"/>
                    <a:pt x="1346" y="1"/>
                    <a:pt x="86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5" name="Google Shape;13465;p68"/>
            <p:cNvSpPr/>
            <p:nvPr/>
          </p:nvSpPr>
          <p:spPr>
            <a:xfrm>
              <a:off x="3784952" y="2120300"/>
              <a:ext cx="54970" cy="55002"/>
            </a:xfrm>
            <a:custGeom>
              <a:rect b="b" l="l" r="r" t="t"/>
              <a:pathLst>
                <a:path extrusionOk="0" h="1728" w="1727">
                  <a:moveTo>
                    <a:pt x="870" y="322"/>
                  </a:moveTo>
                  <a:cubicBezTo>
                    <a:pt x="1167" y="322"/>
                    <a:pt x="1406" y="572"/>
                    <a:pt x="1406" y="870"/>
                  </a:cubicBezTo>
                  <a:cubicBezTo>
                    <a:pt x="1406" y="1167"/>
                    <a:pt x="1167" y="1406"/>
                    <a:pt x="870" y="1406"/>
                  </a:cubicBezTo>
                  <a:cubicBezTo>
                    <a:pt x="572" y="1406"/>
                    <a:pt x="334" y="1167"/>
                    <a:pt x="334" y="870"/>
                  </a:cubicBezTo>
                  <a:cubicBezTo>
                    <a:pt x="334" y="572"/>
                    <a:pt x="572" y="322"/>
                    <a:pt x="870" y="322"/>
                  </a:cubicBezTo>
                  <a:close/>
                  <a:moveTo>
                    <a:pt x="870" y="1"/>
                  </a:moveTo>
                  <a:cubicBezTo>
                    <a:pt x="394" y="1"/>
                    <a:pt x="1" y="394"/>
                    <a:pt x="1" y="870"/>
                  </a:cubicBezTo>
                  <a:cubicBezTo>
                    <a:pt x="1" y="1346"/>
                    <a:pt x="394" y="1727"/>
                    <a:pt x="870" y="1727"/>
                  </a:cubicBezTo>
                  <a:cubicBezTo>
                    <a:pt x="1346" y="1727"/>
                    <a:pt x="1727" y="1346"/>
                    <a:pt x="1727" y="870"/>
                  </a:cubicBezTo>
                  <a:cubicBezTo>
                    <a:pt x="1727" y="394"/>
                    <a:pt x="1346" y="1"/>
                    <a:pt x="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6" name="Google Shape;13466;p68"/>
            <p:cNvSpPr/>
            <p:nvPr/>
          </p:nvSpPr>
          <p:spPr>
            <a:xfrm>
              <a:off x="3712952" y="2281360"/>
              <a:ext cx="44371" cy="43639"/>
            </a:xfrm>
            <a:custGeom>
              <a:rect b="b" l="l" r="r" t="t"/>
              <a:pathLst>
                <a:path extrusionOk="0" h="1371" w="1394">
                  <a:moveTo>
                    <a:pt x="691" y="334"/>
                  </a:moveTo>
                  <a:cubicBezTo>
                    <a:pt x="881" y="334"/>
                    <a:pt x="1048" y="489"/>
                    <a:pt x="1048" y="691"/>
                  </a:cubicBezTo>
                  <a:cubicBezTo>
                    <a:pt x="1048" y="882"/>
                    <a:pt x="893" y="1049"/>
                    <a:pt x="691" y="1049"/>
                  </a:cubicBezTo>
                  <a:cubicBezTo>
                    <a:pt x="500" y="1049"/>
                    <a:pt x="334" y="882"/>
                    <a:pt x="334" y="691"/>
                  </a:cubicBezTo>
                  <a:cubicBezTo>
                    <a:pt x="334" y="489"/>
                    <a:pt x="500" y="334"/>
                    <a:pt x="691" y="334"/>
                  </a:cubicBezTo>
                  <a:close/>
                  <a:moveTo>
                    <a:pt x="691" y="1"/>
                  </a:moveTo>
                  <a:cubicBezTo>
                    <a:pt x="322" y="1"/>
                    <a:pt x="0" y="310"/>
                    <a:pt x="0" y="691"/>
                  </a:cubicBezTo>
                  <a:cubicBezTo>
                    <a:pt x="0" y="1060"/>
                    <a:pt x="322" y="1370"/>
                    <a:pt x="691" y="1370"/>
                  </a:cubicBezTo>
                  <a:cubicBezTo>
                    <a:pt x="1060" y="1370"/>
                    <a:pt x="1370" y="1060"/>
                    <a:pt x="1370" y="691"/>
                  </a:cubicBezTo>
                  <a:cubicBezTo>
                    <a:pt x="1393" y="310"/>
                    <a:pt x="1072"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7" name="Google Shape;13467;p68"/>
            <p:cNvSpPr/>
            <p:nvPr/>
          </p:nvSpPr>
          <p:spPr>
            <a:xfrm>
              <a:off x="4023708" y="2281360"/>
              <a:ext cx="43607" cy="43639"/>
            </a:xfrm>
            <a:custGeom>
              <a:rect b="b" l="l" r="r" t="t"/>
              <a:pathLst>
                <a:path extrusionOk="0" h="1371" w="1370">
                  <a:moveTo>
                    <a:pt x="691" y="334"/>
                  </a:moveTo>
                  <a:cubicBezTo>
                    <a:pt x="882" y="334"/>
                    <a:pt x="1048" y="489"/>
                    <a:pt x="1048" y="691"/>
                  </a:cubicBezTo>
                  <a:cubicBezTo>
                    <a:pt x="1048" y="882"/>
                    <a:pt x="882" y="1049"/>
                    <a:pt x="691" y="1049"/>
                  </a:cubicBezTo>
                  <a:cubicBezTo>
                    <a:pt x="501" y="1049"/>
                    <a:pt x="334" y="882"/>
                    <a:pt x="334" y="691"/>
                  </a:cubicBezTo>
                  <a:cubicBezTo>
                    <a:pt x="334" y="489"/>
                    <a:pt x="501" y="334"/>
                    <a:pt x="691" y="334"/>
                  </a:cubicBezTo>
                  <a:close/>
                  <a:moveTo>
                    <a:pt x="691" y="1"/>
                  </a:moveTo>
                  <a:cubicBezTo>
                    <a:pt x="322" y="1"/>
                    <a:pt x="1" y="310"/>
                    <a:pt x="1" y="691"/>
                  </a:cubicBezTo>
                  <a:cubicBezTo>
                    <a:pt x="1" y="1060"/>
                    <a:pt x="322" y="1370"/>
                    <a:pt x="691" y="1370"/>
                  </a:cubicBezTo>
                  <a:cubicBezTo>
                    <a:pt x="1060" y="1370"/>
                    <a:pt x="1370" y="1060"/>
                    <a:pt x="1370" y="691"/>
                  </a:cubicBezTo>
                  <a:cubicBezTo>
                    <a:pt x="1370" y="310"/>
                    <a:pt x="1060" y="1"/>
                    <a:pt x="69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8" name="Google Shape;13468;p68"/>
            <p:cNvSpPr/>
            <p:nvPr/>
          </p:nvSpPr>
          <p:spPr>
            <a:xfrm>
              <a:off x="3852049" y="1970604"/>
              <a:ext cx="76583" cy="76965"/>
            </a:xfrm>
            <a:custGeom>
              <a:rect b="b" l="l" r="r" t="t"/>
              <a:pathLst>
                <a:path extrusionOk="0" h="2418" w="2406">
                  <a:moveTo>
                    <a:pt x="1203" y="346"/>
                  </a:moveTo>
                  <a:cubicBezTo>
                    <a:pt x="1679" y="346"/>
                    <a:pt x="2084" y="751"/>
                    <a:pt x="2084" y="1227"/>
                  </a:cubicBezTo>
                  <a:cubicBezTo>
                    <a:pt x="2084" y="1703"/>
                    <a:pt x="1691" y="2096"/>
                    <a:pt x="1203" y="2096"/>
                  </a:cubicBezTo>
                  <a:cubicBezTo>
                    <a:pt x="714" y="2096"/>
                    <a:pt x="321" y="1703"/>
                    <a:pt x="321" y="1227"/>
                  </a:cubicBezTo>
                  <a:cubicBezTo>
                    <a:pt x="321" y="727"/>
                    <a:pt x="726" y="346"/>
                    <a:pt x="1203" y="346"/>
                  </a:cubicBezTo>
                  <a:close/>
                  <a:moveTo>
                    <a:pt x="1203" y="1"/>
                  </a:moveTo>
                  <a:cubicBezTo>
                    <a:pt x="536" y="1"/>
                    <a:pt x="0" y="536"/>
                    <a:pt x="0" y="1203"/>
                  </a:cubicBezTo>
                  <a:cubicBezTo>
                    <a:pt x="0" y="1882"/>
                    <a:pt x="536" y="2418"/>
                    <a:pt x="1203" y="2418"/>
                  </a:cubicBezTo>
                  <a:cubicBezTo>
                    <a:pt x="1869" y="2418"/>
                    <a:pt x="2405" y="1882"/>
                    <a:pt x="2405" y="1203"/>
                  </a:cubicBezTo>
                  <a:cubicBezTo>
                    <a:pt x="2405" y="548"/>
                    <a:pt x="1869" y="1"/>
                    <a:pt x="12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69" name="Google Shape;13469;p68"/>
            <p:cNvSpPr/>
            <p:nvPr/>
          </p:nvSpPr>
          <p:spPr>
            <a:xfrm>
              <a:off x="3746310" y="2187016"/>
              <a:ext cx="132667" cy="88710"/>
            </a:xfrm>
            <a:custGeom>
              <a:rect b="b" l="l" r="r" t="t"/>
              <a:pathLst>
                <a:path extrusionOk="0" h="2787" w="4168">
                  <a:moveTo>
                    <a:pt x="2084" y="0"/>
                  </a:moveTo>
                  <a:cubicBezTo>
                    <a:pt x="1989" y="0"/>
                    <a:pt x="1917" y="84"/>
                    <a:pt x="1917" y="167"/>
                  </a:cubicBezTo>
                  <a:lnTo>
                    <a:pt x="1917" y="1405"/>
                  </a:lnTo>
                  <a:lnTo>
                    <a:pt x="1060" y="1405"/>
                  </a:lnTo>
                  <a:cubicBezTo>
                    <a:pt x="798" y="1405"/>
                    <a:pt x="560" y="1536"/>
                    <a:pt x="441" y="1774"/>
                  </a:cubicBezTo>
                  <a:lnTo>
                    <a:pt x="48" y="2548"/>
                  </a:lnTo>
                  <a:cubicBezTo>
                    <a:pt x="0" y="2620"/>
                    <a:pt x="24" y="2727"/>
                    <a:pt x="119" y="2774"/>
                  </a:cubicBezTo>
                  <a:cubicBezTo>
                    <a:pt x="143" y="2786"/>
                    <a:pt x="155" y="2786"/>
                    <a:pt x="191" y="2786"/>
                  </a:cubicBezTo>
                  <a:cubicBezTo>
                    <a:pt x="250" y="2786"/>
                    <a:pt x="310" y="2762"/>
                    <a:pt x="345" y="2703"/>
                  </a:cubicBezTo>
                  <a:lnTo>
                    <a:pt x="738" y="1929"/>
                  </a:lnTo>
                  <a:cubicBezTo>
                    <a:pt x="798" y="1810"/>
                    <a:pt x="917" y="1727"/>
                    <a:pt x="1060" y="1727"/>
                  </a:cubicBezTo>
                  <a:lnTo>
                    <a:pt x="3096" y="1727"/>
                  </a:lnTo>
                  <a:cubicBezTo>
                    <a:pt x="3227" y="1727"/>
                    <a:pt x="3346" y="1810"/>
                    <a:pt x="3405" y="1929"/>
                  </a:cubicBezTo>
                  <a:lnTo>
                    <a:pt x="3810" y="2703"/>
                  </a:lnTo>
                  <a:cubicBezTo>
                    <a:pt x="3846" y="2756"/>
                    <a:pt x="3902" y="2783"/>
                    <a:pt x="3968" y="2783"/>
                  </a:cubicBezTo>
                  <a:cubicBezTo>
                    <a:pt x="3989" y="2783"/>
                    <a:pt x="4013" y="2780"/>
                    <a:pt x="4036" y="2774"/>
                  </a:cubicBezTo>
                  <a:cubicBezTo>
                    <a:pt x="4132" y="2715"/>
                    <a:pt x="4167" y="2608"/>
                    <a:pt x="4120" y="2536"/>
                  </a:cubicBezTo>
                  <a:lnTo>
                    <a:pt x="3715" y="1762"/>
                  </a:lnTo>
                  <a:cubicBezTo>
                    <a:pt x="3596" y="1536"/>
                    <a:pt x="3358" y="1393"/>
                    <a:pt x="3108" y="1393"/>
                  </a:cubicBezTo>
                  <a:lnTo>
                    <a:pt x="2250" y="1393"/>
                  </a:lnTo>
                  <a:lnTo>
                    <a:pt x="2250" y="167"/>
                  </a:lnTo>
                  <a:cubicBezTo>
                    <a:pt x="2250" y="84"/>
                    <a:pt x="2167"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0" name="Google Shape;13470;p68"/>
            <p:cNvSpPr/>
            <p:nvPr/>
          </p:nvSpPr>
          <p:spPr>
            <a:xfrm>
              <a:off x="3831583" y="2059664"/>
              <a:ext cx="117485" cy="54748"/>
            </a:xfrm>
            <a:custGeom>
              <a:rect b="b" l="l" r="r" t="t"/>
              <a:pathLst>
                <a:path extrusionOk="0" h="1720" w="3691">
                  <a:moveTo>
                    <a:pt x="1846" y="1"/>
                  </a:moveTo>
                  <a:cubicBezTo>
                    <a:pt x="1750" y="1"/>
                    <a:pt x="1679" y="72"/>
                    <a:pt x="1679" y="167"/>
                  </a:cubicBezTo>
                  <a:lnTo>
                    <a:pt x="1679" y="703"/>
                  </a:lnTo>
                  <a:lnTo>
                    <a:pt x="750" y="703"/>
                  </a:lnTo>
                  <a:cubicBezTo>
                    <a:pt x="560" y="703"/>
                    <a:pt x="405" y="810"/>
                    <a:pt x="310" y="965"/>
                  </a:cubicBezTo>
                  <a:lnTo>
                    <a:pt x="48" y="1477"/>
                  </a:lnTo>
                  <a:cubicBezTo>
                    <a:pt x="0" y="1548"/>
                    <a:pt x="24" y="1656"/>
                    <a:pt x="119" y="1703"/>
                  </a:cubicBezTo>
                  <a:cubicBezTo>
                    <a:pt x="140" y="1714"/>
                    <a:pt x="164" y="1719"/>
                    <a:pt x="188" y="1719"/>
                  </a:cubicBezTo>
                  <a:cubicBezTo>
                    <a:pt x="248" y="1719"/>
                    <a:pt x="312" y="1687"/>
                    <a:pt x="345" y="1620"/>
                  </a:cubicBezTo>
                  <a:lnTo>
                    <a:pt x="607" y="1120"/>
                  </a:lnTo>
                  <a:cubicBezTo>
                    <a:pt x="643" y="1060"/>
                    <a:pt x="703" y="1013"/>
                    <a:pt x="774" y="1013"/>
                  </a:cubicBezTo>
                  <a:lnTo>
                    <a:pt x="2929" y="1013"/>
                  </a:lnTo>
                  <a:cubicBezTo>
                    <a:pt x="3000" y="1013"/>
                    <a:pt x="3060" y="1060"/>
                    <a:pt x="3096" y="1120"/>
                  </a:cubicBezTo>
                  <a:lnTo>
                    <a:pt x="3358" y="1620"/>
                  </a:lnTo>
                  <a:cubicBezTo>
                    <a:pt x="3393" y="1679"/>
                    <a:pt x="3453" y="1715"/>
                    <a:pt x="3512" y="1715"/>
                  </a:cubicBezTo>
                  <a:cubicBezTo>
                    <a:pt x="3536" y="1715"/>
                    <a:pt x="3548" y="1715"/>
                    <a:pt x="3584" y="1703"/>
                  </a:cubicBezTo>
                  <a:cubicBezTo>
                    <a:pt x="3655" y="1656"/>
                    <a:pt x="3691" y="1548"/>
                    <a:pt x="3643" y="1477"/>
                  </a:cubicBezTo>
                  <a:lnTo>
                    <a:pt x="3381" y="965"/>
                  </a:lnTo>
                  <a:cubicBezTo>
                    <a:pt x="3286" y="810"/>
                    <a:pt x="3108" y="703"/>
                    <a:pt x="2929" y="703"/>
                  </a:cubicBezTo>
                  <a:lnTo>
                    <a:pt x="2012" y="703"/>
                  </a:lnTo>
                  <a:lnTo>
                    <a:pt x="2012" y="167"/>
                  </a:lnTo>
                  <a:cubicBezTo>
                    <a:pt x="2012" y="72"/>
                    <a:pt x="1929" y="1"/>
                    <a:pt x="18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1" name="Google Shape;13471;p68"/>
            <p:cNvSpPr/>
            <p:nvPr/>
          </p:nvSpPr>
          <p:spPr>
            <a:xfrm>
              <a:off x="3901672" y="2187016"/>
              <a:ext cx="132285" cy="88997"/>
            </a:xfrm>
            <a:custGeom>
              <a:rect b="b" l="l" r="r" t="t"/>
              <a:pathLst>
                <a:path extrusionOk="0" h="2796" w="4156">
                  <a:moveTo>
                    <a:pt x="2084" y="0"/>
                  </a:moveTo>
                  <a:cubicBezTo>
                    <a:pt x="1989" y="0"/>
                    <a:pt x="1918" y="84"/>
                    <a:pt x="1918" y="167"/>
                  </a:cubicBezTo>
                  <a:lnTo>
                    <a:pt x="1918" y="1405"/>
                  </a:lnTo>
                  <a:lnTo>
                    <a:pt x="1060" y="1405"/>
                  </a:lnTo>
                  <a:cubicBezTo>
                    <a:pt x="798" y="1405"/>
                    <a:pt x="560" y="1536"/>
                    <a:pt x="441" y="1774"/>
                  </a:cubicBezTo>
                  <a:lnTo>
                    <a:pt x="36" y="2548"/>
                  </a:lnTo>
                  <a:cubicBezTo>
                    <a:pt x="1" y="2620"/>
                    <a:pt x="25" y="2727"/>
                    <a:pt x="120" y="2774"/>
                  </a:cubicBezTo>
                  <a:cubicBezTo>
                    <a:pt x="142" y="2789"/>
                    <a:pt x="167" y="2796"/>
                    <a:pt x="192" y="2796"/>
                  </a:cubicBezTo>
                  <a:cubicBezTo>
                    <a:pt x="250" y="2796"/>
                    <a:pt x="309" y="2761"/>
                    <a:pt x="334" y="2703"/>
                  </a:cubicBezTo>
                  <a:lnTo>
                    <a:pt x="739" y="1929"/>
                  </a:lnTo>
                  <a:cubicBezTo>
                    <a:pt x="798" y="1810"/>
                    <a:pt x="918" y="1727"/>
                    <a:pt x="1060" y="1727"/>
                  </a:cubicBezTo>
                  <a:lnTo>
                    <a:pt x="3096" y="1727"/>
                  </a:lnTo>
                  <a:cubicBezTo>
                    <a:pt x="3227" y="1727"/>
                    <a:pt x="3346" y="1810"/>
                    <a:pt x="3406" y="1929"/>
                  </a:cubicBezTo>
                  <a:lnTo>
                    <a:pt x="3811" y="2703"/>
                  </a:lnTo>
                  <a:cubicBezTo>
                    <a:pt x="3835" y="2762"/>
                    <a:pt x="3894" y="2786"/>
                    <a:pt x="3954" y="2786"/>
                  </a:cubicBezTo>
                  <a:cubicBezTo>
                    <a:pt x="3989" y="2786"/>
                    <a:pt x="4001" y="2786"/>
                    <a:pt x="4037" y="2774"/>
                  </a:cubicBezTo>
                  <a:cubicBezTo>
                    <a:pt x="4120" y="2715"/>
                    <a:pt x="4156" y="2608"/>
                    <a:pt x="4120" y="2536"/>
                  </a:cubicBezTo>
                  <a:lnTo>
                    <a:pt x="3715" y="1762"/>
                  </a:lnTo>
                  <a:cubicBezTo>
                    <a:pt x="3596" y="1536"/>
                    <a:pt x="3358" y="1393"/>
                    <a:pt x="3108" y="1393"/>
                  </a:cubicBezTo>
                  <a:lnTo>
                    <a:pt x="2251" y="1393"/>
                  </a:lnTo>
                  <a:lnTo>
                    <a:pt x="2251" y="167"/>
                  </a:lnTo>
                  <a:cubicBezTo>
                    <a:pt x="2251" y="84"/>
                    <a:pt x="2168" y="0"/>
                    <a:pt x="2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72" name="Google Shape;13472;p68"/>
          <p:cNvGrpSpPr/>
          <p:nvPr/>
        </p:nvGrpSpPr>
        <p:grpSpPr>
          <a:xfrm>
            <a:off x="3235438" y="1970604"/>
            <a:ext cx="354363" cy="354745"/>
            <a:chOff x="3235438" y="1970604"/>
            <a:chExt cx="354363" cy="354745"/>
          </a:xfrm>
        </p:grpSpPr>
        <p:sp>
          <p:nvSpPr>
            <p:cNvPr id="13473" name="Google Shape;13473;p68"/>
            <p:cNvSpPr/>
            <p:nvPr/>
          </p:nvSpPr>
          <p:spPr>
            <a:xfrm>
              <a:off x="3235438" y="2125712"/>
              <a:ext cx="132667" cy="199288"/>
            </a:xfrm>
            <a:custGeom>
              <a:rect b="b" l="l" r="r" t="t"/>
              <a:pathLst>
                <a:path extrusionOk="0" h="6261" w="4168">
                  <a:moveTo>
                    <a:pt x="2102" y="325"/>
                  </a:moveTo>
                  <a:cubicBezTo>
                    <a:pt x="2147" y="325"/>
                    <a:pt x="2191" y="331"/>
                    <a:pt x="2239" y="343"/>
                  </a:cubicBezTo>
                  <a:cubicBezTo>
                    <a:pt x="2953" y="402"/>
                    <a:pt x="3501" y="1021"/>
                    <a:pt x="3501" y="1748"/>
                  </a:cubicBezTo>
                  <a:cubicBezTo>
                    <a:pt x="3501" y="2438"/>
                    <a:pt x="3668" y="3081"/>
                    <a:pt x="3811" y="3414"/>
                  </a:cubicBezTo>
                  <a:lnTo>
                    <a:pt x="3811" y="3438"/>
                  </a:lnTo>
                  <a:cubicBezTo>
                    <a:pt x="3632" y="3534"/>
                    <a:pt x="3310" y="3736"/>
                    <a:pt x="2775" y="3831"/>
                  </a:cubicBezTo>
                  <a:lnTo>
                    <a:pt x="2775" y="3795"/>
                  </a:lnTo>
                  <a:lnTo>
                    <a:pt x="2775" y="3462"/>
                  </a:lnTo>
                  <a:cubicBezTo>
                    <a:pt x="2977" y="3343"/>
                    <a:pt x="3156" y="3164"/>
                    <a:pt x="3299" y="2938"/>
                  </a:cubicBezTo>
                  <a:cubicBezTo>
                    <a:pt x="3513" y="2545"/>
                    <a:pt x="3441" y="2021"/>
                    <a:pt x="3096" y="1712"/>
                  </a:cubicBezTo>
                  <a:cubicBezTo>
                    <a:pt x="2858" y="1486"/>
                    <a:pt x="2429" y="1236"/>
                    <a:pt x="1751" y="1236"/>
                  </a:cubicBezTo>
                  <a:cubicBezTo>
                    <a:pt x="1703" y="1236"/>
                    <a:pt x="1656" y="1248"/>
                    <a:pt x="1632" y="1271"/>
                  </a:cubicBezTo>
                  <a:lnTo>
                    <a:pt x="1286" y="1617"/>
                  </a:lnTo>
                  <a:cubicBezTo>
                    <a:pt x="1227" y="1676"/>
                    <a:pt x="1227" y="1783"/>
                    <a:pt x="1286" y="1843"/>
                  </a:cubicBezTo>
                  <a:cubicBezTo>
                    <a:pt x="1316" y="1873"/>
                    <a:pt x="1358" y="1887"/>
                    <a:pt x="1400" y="1887"/>
                  </a:cubicBezTo>
                  <a:cubicBezTo>
                    <a:pt x="1441" y="1887"/>
                    <a:pt x="1483" y="1873"/>
                    <a:pt x="1513" y="1843"/>
                  </a:cubicBezTo>
                  <a:lnTo>
                    <a:pt x="1810" y="1545"/>
                  </a:lnTo>
                  <a:cubicBezTo>
                    <a:pt x="2239" y="1557"/>
                    <a:pt x="2596" y="1688"/>
                    <a:pt x="2882" y="1950"/>
                  </a:cubicBezTo>
                  <a:cubicBezTo>
                    <a:pt x="3120" y="2152"/>
                    <a:pt x="3156" y="2510"/>
                    <a:pt x="3013" y="2783"/>
                  </a:cubicBezTo>
                  <a:cubicBezTo>
                    <a:pt x="2822" y="3105"/>
                    <a:pt x="2477" y="3319"/>
                    <a:pt x="2084" y="3319"/>
                  </a:cubicBezTo>
                  <a:cubicBezTo>
                    <a:pt x="1513" y="3319"/>
                    <a:pt x="1036" y="2843"/>
                    <a:pt x="1036" y="2260"/>
                  </a:cubicBezTo>
                  <a:cubicBezTo>
                    <a:pt x="1036" y="2164"/>
                    <a:pt x="953" y="2093"/>
                    <a:pt x="870" y="2093"/>
                  </a:cubicBezTo>
                  <a:cubicBezTo>
                    <a:pt x="774" y="2093"/>
                    <a:pt x="703" y="2164"/>
                    <a:pt x="703" y="2260"/>
                  </a:cubicBezTo>
                  <a:cubicBezTo>
                    <a:pt x="703" y="2760"/>
                    <a:pt x="989" y="3224"/>
                    <a:pt x="1405" y="3462"/>
                  </a:cubicBezTo>
                  <a:lnTo>
                    <a:pt x="1405" y="3795"/>
                  </a:lnTo>
                  <a:lnTo>
                    <a:pt x="1405" y="3831"/>
                  </a:lnTo>
                  <a:cubicBezTo>
                    <a:pt x="858" y="3712"/>
                    <a:pt x="524" y="3534"/>
                    <a:pt x="393" y="3438"/>
                  </a:cubicBezTo>
                  <a:cubicBezTo>
                    <a:pt x="393" y="3438"/>
                    <a:pt x="382" y="3438"/>
                    <a:pt x="393" y="3414"/>
                  </a:cubicBezTo>
                  <a:cubicBezTo>
                    <a:pt x="524" y="3081"/>
                    <a:pt x="691" y="2438"/>
                    <a:pt x="703" y="1748"/>
                  </a:cubicBezTo>
                  <a:cubicBezTo>
                    <a:pt x="703" y="1021"/>
                    <a:pt x="1275" y="402"/>
                    <a:pt x="1965" y="343"/>
                  </a:cubicBezTo>
                  <a:cubicBezTo>
                    <a:pt x="2013" y="331"/>
                    <a:pt x="2057" y="325"/>
                    <a:pt x="2102" y="325"/>
                  </a:cubicBezTo>
                  <a:close/>
                  <a:moveTo>
                    <a:pt x="2429" y="3581"/>
                  </a:moveTo>
                  <a:lnTo>
                    <a:pt x="2429" y="3772"/>
                  </a:lnTo>
                  <a:cubicBezTo>
                    <a:pt x="2429" y="3974"/>
                    <a:pt x="2537" y="4153"/>
                    <a:pt x="2715" y="4236"/>
                  </a:cubicBezTo>
                  <a:lnTo>
                    <a:pt x="2822" y="4296"/>
                  </a:lnTo>
                  <a:cubicBezTo>
                    <a:pt x="2668" y="4546"/>
                    <a:pt x="2382" y="4712"/>
                    <a:pt x="2072" y="4712"/>
                  </a:cubicBezTo>
                  <a:cubicBezTo>
                    <a:pt x="1775" y="4712"/>
                    <a:pt x="1489" y="4546"/>
                    <a:pt x="1334" y="4296"/>
                  </a:cubicBezTo>
                  <a:lnTo>
                    <a:pt x="1429" y="4236"/>
                  </a:lnTo>
                  <a:cubicBezTo>
                    <a:pt x="1608" y="4153"/>
                    <a:pt x="1715" y="3974"/>
                    <a:pt x="1715" y="3772"/>
                  </a:cubicBezTo>
                  <a:lnTo>
                    <a:pt x="1715" y="3581"/>
                  </a:lnTo>
                  <a:cubicBezTo>
                    <a:pt x="1834" y="3617"/>
                    <a:pt x="1953" y="3629"/>
                    <a:pt x="2072" y="3629"/>
                  </a:cubicBezTo>
                  <a:cubicBezTo>
                    <a:pt x="2191" y="3629"/>
                    <a:pt x="2310" y="3617"/>
                    <a:pt x="2429" y="3581"/>
                  </a:cubicBezTo>
                  <a:close/>
                  <a:moveTo>
                    <a:pt x="2072" y="0"/>
                  </a:moveTo>
                  <a:cubicBezTo>
                    <a:pt x="2016" y="0"/>
                    <a:pt x="1959" y="3"/>
                    <a:pt x="1906" y="9"/>
                  </a:cubicBezTo>
                  <a:cubicBezTo>
                    <a:pt x="1036" y="81"/>
                    <a:pt x="346" y="855"/>
                    <a:pt x="346" y="1748"/>
                  </a:cubicBezTo>
                  <a:cubicBezTo>
                    <a:pt x="346" y="2391"/>
                    <a:pt x="203" y="2986"/>
                    <a:pt x="60" y="3295"/>
                  </a:cubicBezTo>
                  <a:cubicBezTo>
                    <a:pt x="1" y="3450"/>
                    <a:pt x="48" y="3617"/>
                    <a:pt x="179" y="3700"/>
                  </a:cubicBezTo>
                  <a:cubicBezTo>
                    <a:pt x="322" y="3795"/>
                    <a:pt x="584" y="3950"/>
                    <a:pt x="1036" y="4093"/>
                  </a:cubicBezTo>
                  <a:lnTo>
                    <a:pt x="382" y="4415"/>
                  </a:lnTo>
                  <a:cubicBezTo>
                    <a:pt x="143" y="4534"/>
                    <a:pt x="1" y="4772"/>
                    <a:pt x="1" y="5022"/>
                  </a:cubicBezTo>
                  <a:lnTo>
                    <a:pt x="1" y="6093"/>
                  </a:lnTo>
                  <a:cubicBezTo>
                    <a:pt x="1" y="6189"/>
                    <a:pt x="84" y="6260"/>
                    <a:pt x="167" y="6260"/>
                  </a:cubicBezTo>
                  <a:cubicBezTo>
                    <a:pt x="262" y="6260"/>
                    <a:pt x="334" y="6189"/>
                    <a:pt x="334" y="6093"/>
                  </a:cubicBezTo>
                  <a:lnTo>
                    <a:pt x="334" y="5022"/>
                  </a:lnTo>
                  <a:cubicBezTo>
                    <a:pt x="334" y="4891"/>
                    <a:pt x="405" y="4772"/>
                    <a:pt x="524" y="4700"/>
                  </a:cubicBezTo>
                  <a:lnTo>
                    <a:pt x="1048" y="4450"/>
                  </a:lnTo>
                  <a:cubicBezTo>
                    <a:pt x="1275" y="4807"/>
                    <a:pt x="1656" y="5046"/>
                    <a:pt x="2084" y="5046"/>
                  </a:cubicBezTo>
                  <a:cubicBezTo>
                    <a:pt x="2525" y="5046"/>
                    <a:pt x="2906" y="4819"/>
                    <a:pt x="3132" y="4450"/>
                  </a:cubicBezTo>
                  <a:lnTo>
                    <a:pt x="3656" y="4700"/>
                  </a:lnTo>
                  <a:cubicBezTo>
                    <a:pt x="3775" y="4760"/>
                    <a:pt x="3846" y="4879"/>
                    <a:pt x="3846" y="5022"/>
                  </a:cubicBezTo>
                  <a:lnTo>
                    <a:pt x="3846" y="6093"/>
                  </a:lnTo>
                  <a:cubicBezTo>
                    <a:pt x="3846" y="6189"/>
                    <a:pt x="3918" y="6260"/>
                    <a:pt x="4013" y="6260"/>
                  </a:cubicBezTo>
                  <a:cubicBezTo>
                    <a:pt x="4096" y="6260"/>
                    <a:pt x="4168" y="6189"/>
                    <a:pt x="4168" y="6093"/>
                  </a:cubicBezTo>
                  <a:lnTo>
                    <a:pt x="4168" y="5022"/>
                  </a:lnTo>
                  <a:cubicBezTo>
                    <a:pt x="4156" y="4772"/>
                    <a:pt x="4013" y="4534"/>
                    <a:pt x="3775" y="4415"/>
                  </a:cubicBezTo>
                  <a:lnTo>
                    <a:pt x="3120" y="4093"/>
                  </a:lnTo>
                  <a:cubicBezTo>
                    <a:pt x="3549" y="3974"/>
                    <a:pt x="3834" y="3807"/>
                    <a:pt x="3965" y="3700"/>
                  </a:cubicBezTo>
                  <a:cubicBezTo>
                    <a:pt x="4096" y="3617"/>
                    <a:pt x="4144" y="3450"/>
                    <a:pt x="4084" y="3295"/>
                  </a:cubicBezTo>
                  <a:cubicBezTo>
                    <a:pt x="3953" y="2986"/>
                    <a:pt x="3799" y="2391"/>
                    <a:pt x="3799" y="1748"/>
                  </a:cubicBezTo>
                  <a:cubicBezTo>
                    <a:pt x="3799" y="855"/>
                    <a:pt x="3096" y="81"/>
                    <a:pt x="2239" y="9"/>
                  </a:cubicBezTo>
                  <a:cubicBezTo>
                    <a:pt x="2185" y="3"/>
                    <a:pt x="2129" y="0"/>
                    <a:pt x="2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4" name="Google Shape;13474;p68"/>
            <p:cNvSpPr/>
            <p:nvPr/>
          </p:nvSpPr>
          <p:spPr>
            <a:xfrm>
              <a:off x="3257433" y="2292373"/>
              <a:ext cx="10249" cy="32626"/>
            </a:xfrm>
            <a:custGeom>
              <a:rect b="b" l="l" r="r" t="t"/>
              <a:pathLst>
                <a:path extrusionOk="0" h="1025" w="322">
                  <a:moveTo>
                    <a:pt x="167" y="0"/>
                  </a:moveTo>
                  <a:cubicBezTo>
                    <a:pt x="72" y="0"/>
                    <a:pt x="0" y="72"/>
                    <a:pt x="0" y="167"/>
                  </a:cubicBezTo>
                  <a:lnTo>
                    <a:pt x="0" y="857"/>
                  </a:lnTo>
                  <a:cubicBezTo>
                    <a:pt x="0" y="953"/>
                    <a:pt x="72" y="1024"/>
                    <a:pt x="167" y="1024"/>
                  </a:cubicBezTo>
                  <a:cubicBezTo>
                    <a:pt x="250" y="1024"/>
                    <a:pt x="322" y="953"/>
                    <a:pt x="322" y="857"/>
                  </a:cubicBezTo>
                  <a:lnTo>
                    <a:pt x="322" y="167"/>
                  </a:lnTo>
                  <a:cubicBezTo>
                    <a:pt x="322" y="72"/>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5" name="Google Shape;13475;p68"/>
            <p:cNvSpPr/>
            <p:nvPr/>
          </p:nvSpPr>
          <p:spPr>
            <a:xfrm>
              <a:off x="3335098" y="2292373"/>
              <a:ext cx="10281" cy="32626"/>
            </a:xfrm>
            <a:custGeom>
              <a:rect b="b" l="l" r="r" t="t"/>
              <a:pathLst>
                <a:path extrusionOk="0" h="1025" w="323">
                  <a:moveTo>
                    <a:pt x="168" y="0"/>
                  </a:moveTo>
                  <a:cubicBezTo>
                    <a:pt x="72" y="0"/>
                    <a:pt x="1" y="72"/>
                    <a:pt x="1" y="167"/>
                  </a:cubicBezTo>
                  <a:lnTo>
                    <a:pt x="1" y="857"/>
                  </a:lnTo>
                  <a:cubicBezTo>
                    <a:pt x="1" y="953"/>
                    <a:pt x="72" y="1024"/>
                    <a:pt x="168" y="1024"/>
                  </a:cubicBezTo>
                  <a:cubicBezTo>
                    <a:pt x="251" y="1024"/>
                    <a:pt x="322" y="953"/>
                    <a:pt x="322" y="857"/>
                  </a:cubicBezTo>
                  <a:lnTo>
                    <a:pt x="322" y="167"/>
                  </a:lnTo>
                  <a:cubicBezTo>
                    <a:pt x="322"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6" name="Google Shape;13476;p68"/>
            <p:cNvSpPr/>
            <p:nvPr/>
          </p:nvSpPr>
          <p:spPr>
            <a:xfrm>
              <a:off x="3490110" y="2163685"/>
              <a:ext cx="55734" cy="18430"/>
            </a:xfrm>
            <a:custGeom>
              <a:rect b="b" l="l" r="r" t="t"/>
              <a:pathLst>
                <a:path extrusionOk="0" h="579" w="1751">
                  <a:moveTo>
                    <a:pt x="649" y="0"/>
                  </a:moveTo>
                  <a:cubicBezTo>
                    <a:pt x="492" y="0"/>
                    <a:pt x="319" y="16"/>
                    <a:pt x="132" y="55"/>
                  </a:cubicBezTo>
                  <a:cubicBezTo>
                    <a:pt x="60" y="66"/>
                    <a:pt x="1" y="138"/>
                    <a:pt x="1" y="221"/>
                  </a:cubicBezTo>
                  <a:lnTo>
                    <a:pt x="1" y="400"/>
                  </a:lnTo>
                  <a:cubicBezTo>
                    <a:pt x="1" y="483"/>
                    <a:pt x="72" y="555"/>
                    <a:pt x="155" y="555"/>
                  </a:cubicBezTo>
                  <a:cubicBezTo>
                    <a:pt x="251" y="555"/>
                    <a:pt x="322" y="483"/>
                    <a:pt x="322" y="400"/>
                  </a:cubicBezTo>
                  <a:lnTo>
                    <a:pt x="322" y="364"/>
                  </a:lnTo>
                  <a:cubicBezTo>
                    <a:pt x="434" y="349"/>
                    <a:pt x="539" y="342"/>
                    <a:pt x="636" y="342"/>
                  </a:cubicBezTo>
                  <a:cubicBezTo>
                    <a:pt x="841" y="342"/>
                    <a:pt x="1011" y="371"/>
                    <a:pt x="1132" y="412"/>
                  </a:cubicBezTo>
                  <a:cubicBezTo>
                    <a:pt x="1334" y="471"/>
                    <a:pt x="1453" y="543"/>
                    <a:pt x="1465" y="543"/>
                  </a:cubicBezTo>
                  <a:cubicBezTo>
                    <a:pt x="1501" y="555"/>
                    <a:pt x="1525" y="578"/>
                    <a:pt x="1560" y="578"/>
                  </a:cubicBezTo>
                  <a:cubicBezTo>
                    <a:pt x="1620" y="578"/>
                    <a:pt x="1667" y="543"/>
                    <a:pt x="1691" y="495"/>
                  </a:cubicBezTo>
                  <a:cubicBezTo>
                    <a:pt x="1751" y="400"/>
                    <a:pt x="1727" y="293"/>
                    <a:pt x="1644" y="245"/>
                  </a:cubicBezTo>
                  <a:cubicBezTo>
                    <a:pt x="1625" y="236"/>
                    <a:pt x="1259" y="0"/>
                    <a:pt x="6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7" name="Google Shape;13477;p68"/>
            <p:cNvSpPr/>
            <p:nvPr/>
          </p:nvSpPr>
          <p:spPr>
            <a:xfrm>
              <a:off x="3445771" y="2131664"/>
              <a:ext cx="144031" cy="192953"/>
            </a:xfrm>
            <a:custGeom>
              <a:rect b="b" l="l" r="r" t="t"/>
              <a:pathLst>
                <a:path extrusionOk="0" h="6062" w="4525">
                  <a:moveTo>
                    <a:pt x="3489" y="310"/>
                  </a:moveTo>
                  <a:lnTo>
                    <a:pt x="3489" y="1120"/>
                  </a:lnTo>
                  <a:cubicBezTo>
                    <a:pt x="3489" y="1251"/>
                    <a:pt x="3453" y="1382"/>
                    <a:pt x="3394" y="1525"/>
                  </a:cubicBezTo>
                  <a:lnTo>
                    <a:pt x="3334" y="1656"/>
                  </a:lnTo>
                  <a:cubicBezTo>
                    <a:pt x="3322" y="1680"/>
                    <a:pt x="3322" y="1703"/>
                    <a:pt x="3322" y="1727"/>
                  </a:cubicBezTo>
                  <a:lnTo>
                    <a:pt x="3322" y="2073"/>
                  </a:lnTo>
                  <a:cubicBezTo>
                    <a:pt x="3322" y="2370"/>
                    <a:pt x="3203" y="2632"/>
                    <a:pt x="3001" y="2835"/>
                  </a:cubicBezTo>
                  <a:cubicBezTo>
                    <a:pt x="2796" y="3016"/>
                    <a:pt x="2549" y="3133"/>
                    <a:pt x="2268" y="3133"/>
                  </a:cubicBezTo>
                  <a:cubicBezTo>
                    <a:pt x="2254" y="3133"/>
                    <a:pt x="2241" y="3133"/>
                    <a:pt x="2227" y="3132"/>
                  </a:cubicBezTo>
                  <a:cubicBezTo>
                    <a:pt x="1655" y="3108"/>
                    <a:pt x="1191" y="2608"/>
                    <a:pt x="1191" y="2025"/>
                  </a:cubicBezTo>
                  <a:lnTo>
                    <a:pt x="1191" y="1727"/>
                  </a:lnTo>
                  <a:cubicBezTo>
                    <a:pt x="1191" y="1703"/>
                    <a:pt x="1191" y="1680"/>
                    <a:pt x="1179" y="1656"/>
                  </a:cubicBezTo>
                  <a:lnTo>
                    <a:pt x="1120" y="1525"/>
                  </a:lnTo>
                  <a:cubicBezTo>
                    <a:pt x="1060" y="1406"/>
                    <a:pt x="1036" y="1263"/>
                    <a:pt x="1036" y="1120"/>
                  </a:cubicBezTo>
                  <a:cubicBezTo>
                    <a:pt x="1036" y="668"/>
                    <a:pt x="1394" y="310"/>
                    <a:pt x="1834" y="310"/>
                  </a:cubicBezTo>
                  <a:close/>
                  <a:moveTo>
                    <a:pt x="1727" y="3335"/>
                  </a:moveTo>
                  <a:cubicBezTo>
                    <a:pt x="1882" y="3406"/>
                    <a:pt x="2048" y="3442"/>
                    <a:pt x="2215" y="3454"/>
                  </a:cubicBezTo>
                  <a:lnTo>
                    <a:pt x="2263" y="3454"/>
                  </a:lnTo>
                  <a:cubicBezTo>
                    <a:pt x="2453" y="3454"/>
                    <a:pt x="2632" y="3430"/>
                    <a:pt x="2798" y="3347"/>
                  </a:cubicBezTo>
                  <a:lnTo>
                    <a:pt x="2798" y="3573"/>
                  </a:lnTo>
                  <a:cubicBezTo>
                    <a:pt x="2798" y="3620"/>
                    <a:pt x="2810" y="3680"/>
                    <a:pt x="2810" y="3728"/>
                  </a:cubicBezTo>
                  <a:lnTo>
                    <a:pt x="2263" y="4144"/>
                  </a:lnTo>
                  <a:lnTo>
                    <a:pt x="1715" y="3728"/>
                  </a:lnTo>
                  <a:cubicBezTo>
                    <a:pt x="1727" y="3680"/>
                    <a:pt x="1727" y="3632"/>
                    <a:pt x="1727" y="3573"/>
                  </a:cubicBezTo>
                  <a:lnTo>
                    <a:pt x="1727" y="3335"/>
                  </a:lnTo>
                  <a:close/>
                  <a:moveTo>
                    <a:pt x="1834" y="1"/>
                  </a:moveTo>
                  <a:cubicBezTo>
                    <a:pt x="1203" y="1"/>
                    <a:pt x="703" y="501"/>
                    <a:pt x="703" y="1132"/>
                  </a:cubicBezTo>
                  <a:cubicBezTo>
                    <a:pt x="703" y="1322"/>
                    <a:pt x="751" y="1501"/>
                    <a:pt x="834" y="1668"/>
                  </a:cubicBezTo>
                  <a:lnTo>
                    <a:pt x="882" y="1751"/>
                  </a:lnTo>
                  <a:lnTo>
                    <a:pt x="882" y="2013"/>
                  </a:lnTo>
                  <a:cubicBezTo>
                    <a:pt x="882" y="2454"/>
                    <a:pt x="1084" y="2858"/>
                    <a:pt x="1405" y="3120"/>
                  </a:cubicBezTo>
                  <a:lnTo>
                    <a:pt x="1405" y="3561"/>
                  </a:lnTo>
                  <a:cubicBezTo>
                    <a:pt x="1405" y="3632"/>
                    <a:pt x="1358" y="3704"/>
                    <a:pt x="1286" y="3739"/>
                  </a:cubicBezTo>
                  <a:lnTo>
                    <a:pt x="453" y="4049"/>
                  </a:lnTo>
                  <a:cubicBezTo>
                    <a:pt x="179" y="4156"/>
                    <a:pt x="1" y="4406"/>
                    <a:pt x="1" y="4692"/>
                  </a:cubicBezTo>
                  <a:lnTo>
                    <a:pt x="1" y="5894"/>
                  </a:lnTo>
                  <a:cubicBezTo>
                    <a:pt x="1" y="5990"/>
                    <a:pt x="72" y="6061"/>
                    <a:pt x="167" y="6061"/>
                  </a:cubicBezTo>
                  <a:cubicBezTo>
                    <a:pt x="251" y="6061"/>
                    <a:pt x="334" y="5990"/>
                    <a:pt x="334" y="5894"/>
                  </a:cubicBezTo>
                  <a:lnTo>
                    <a:pt x="334" y="4692"/>
                  </a:lnTo>
                  <a:cubicBezTo>
                    <a:pt x="334" y="4537"/>
                    <a:pt x="417" y="4406"/>
                    <a:pt x="572" y="4347"/>
                  </a:cubicBezTo>
                  <a:lnTo>
                    <a:pt x="1405" y="4037"/>
                  </a:lnTo>
                  <a:cubicBezTo>
                    <a:pt x="1441" y="4013"/>
                    <a:pt x="1489" y="3989"/>
                    <a:pt x="1525" y="3954"/>
                  </a:cubicBezTo>
                  <a:lnTo>
                    <a:pt x="2096" y="4394"/>
                  </a:lnTo>
                  <a:lnTo>
                    <a:pt x="2096" y="5883"/>
                  </a:lnTo>
                  <a:cubicBezTo>
                    <a:pt x="2096" y="5966"/>
                    <a:pt x="2179" y="6037"/>
                    <a:pt x="2263" y="6037"/>
                  </a:cubicBezTo>
                  <a:cubicBezTo>
                    <a:pt x="2358" y="6037"/>
                    <a:pt x="2429" y="5966"/>
                    <a:pt x="2429" y="5883"/>
                  </a:cubicBezTo>
                  <a:lnTo>
                    <a:pt x="2429" y="4394"/>
                  </a:lnTo>
                  <a:lnTo>
                    <a:pt x="3013" y="3954"/>
                  </a:lnTo>
                  <a:cubicBezTo>
                    <a:pt x="3049" y="3989"/>
                    <a:pt x="3084" y="4001"/>
                    <a:pt x="3132" y="4037"/>
                  </a:cubicBezTo>
                  <a:lnTo>
                    <a:pt x="3965" y="4347"/>
                  </a:lnTo>
                  <a:cubicBezTo>
                    <a:pt x="4096" y="4406"/>
                    <a:pt x="4203" y="4537"/>
                    <a:pt x="4203" y="4692"/>
                  </a:cubicBezTo>
                  <a:lnTo>
                    <a:pt x="4203" y="5894"/>
                  </a:lnTo>
                  <a:cubicBezTo>
                    <a:pt x="4203" y="5990"/>
                    <a:pt x="4275" y="6061"/>
                    <a:pt x="4358" y="6061"/>
                  </a:cubicBezTo>
                  <a:cubicBezTo>
                    <a:pt x="4453" y="6061"/>
                    <a:pt x="4525" y="5990"/>
                    <a:pt x="4525" y="5894"/>
                  </a:cubicBezTo>
                  <a:lnTo>
                    <a:pt x="4525" y="4692"/>
                  </a:lnTo>
                  <a:cubicBezTo>
                    <a:pt x="4513" y="4418"/>
                    <a:pt x="4334" y="4168"/>
                    <a:pt x="4072" y="4061"/>
                  </a:cubicBezTo>
                  <a:lnTo>
                    <a:pt x="3239" y="3751"/>
                  </a:lnTo>
                  <a:cubicBezTo>
                    <a:pt x="3156" y="3728"/>
                    <a:pt x="3120" y="3644"/>
                    <a:pt x="3120" y="3573"/>
                  </a:cubicBezTo>
                  <a:lnTo>
                    <a:pt x="3120" y="3156"/>
                  </a:lnTo>
                  <a:cubicBezTo>
                    <a:pt x="3144" y="3132"/>
                    <a:pt x="3191" y="3096"/>
                    <a:pt x="3215" y="3061"/>
                  </a:cubicBezTo>
                  <a:cubicBezTo>
                    <a:pt x="3489" y="2799"/>
                    <a:pt x="3632" y="2454"/>
                    <a:pt x="3632" y="2073"/>
                  </a:cubicBezTo>
                  <a:lnTo>
                    <a:pt x="3632" y="1751"/>
                  </a:lnTo>
                  <a:lnTo>
                    <a:pt x="3680" y="1668"/>
                  </a:lnTo>
                  <a:cubicBezTo>
                    <a:pt x="3775" y="1501"/>
                    <a:pt x="3811" y="1311"/>
                    <a:pt x="3811" y="1132"/>
                  </a:cubicBezTo>
                  <a:lnTo>
                    <a:pt x="3811" y="168"/>
                  </a:lnTo>
                  <a:cubicBezTo>
                    <a:pt x="3811" y="72"/>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8" name="Google Shape;13478;p68"/>
            <p:cNvSpPr/>
            <p:nvPr/>
          </p:nvSpPr>
          <p:spPr>
            <a:xfrm>
              <a:off x="3473813" y="2287058"/>
              <a:ext cx="10631" cy="38291"/>
            </a:xfrm>
            <a:custGeom>
              <a:rect b="b" l="l" r="r" t="t"/>
              <a:pathLst>
                <a:path extrusionOk="0" h="1203" w="334">
                  <a:moveTo>
                    <a:pt x="167" y="0"/>
                  </a:moveTo>
                  <a:cubicBezTo>
                    <a:pt x="72" y="0"/>
                    <a:pt x="1" y="72"/>
                    <a:pt x="1" y="167"/>
                  </a:cubicBezTo>
                  <a:lnTo>
                    <a:pt x="1" y="1048"/>
                  </a:lnTo>
                  <a:cubicBezTo>
                    <a:pt x="1" y="1131"/>
                    <a:pt x="72" y="1203"/>
                    <a:pt x="167" y="1203"/>
                  </a:cubicBezTo>
                  <a:cubicBezTo>
                    <a:pt x="251" y="1203"/>
                    <a:pt x="334" y="1131"/>
                    <a:pt x="334" y="1048"/>
                  </a:cubicBezTo>
                  <a:lnTo>
                    <a:pt x="334" y="155"/>
                  </a:lnTo>
                  <a:cubicBezTo>
                    <a:pt x="334" y="60"/>
                    <a:pt x="251"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79" name="Google Shape;13479;p68"/>
            <p:cNvSpPr/>
            <p:nvPr/>
          </p:nvSpPr>
          <p:spPr>
            <a:xfrm>
              <a:off x="3551128" y="2287058"/>
              <a:ext cx="10249" cy="38291"/>
            </a:xfrm>
            <a:custGeom>
              <a:rect b="b" l="l" r="r" t="t"/>
              <a:pathLst>
                <a:path extrusionOk="0" h="1203" w="322">
                  <a:moveTo>
                    <a:pt x="167" y="0"/>
                  </a:moveTo>
                  <a:cubicBezTo>
                    <a:pt x="72" y="0"/>
                    <a:pt x="0" y="72"/>
                    <a:pt x="0" y="167"/>
                  </a:cubicBezTo>
                  <a:lnTo>
                    <a:pt x="0" y="1048"/>
                  </a:lnTo>
                  <a:cubicBezTo>
                    <a:pt x="0" y="1131"/>
                    <a:pt x="72" y="1203"/>
                    <a:pt x="167" y="1203"/>
                  </a:cubicBezTo>
                  <a:cubicBezTo>
                    <a:pt x="250" y="1203"/>
                    <a:pt x="322" y="1131"/>
                    <a:pt x="322" y="1048"/>
                  </a:cubicBezTo>
                  <a:lnTo>
                    <a:pt x="322" y="155"/>
                  </a:lnTo>
                  <a:cubicBezTo>
                    <a:pt x="322" y="60"/>
                    <a:pt x="262"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0" name="Google Shape;13480;p68"/>
            <p:cNvSpPr/>
            <p:nvPr/>
          </p:nvSpPr>
          <p:spPr>
            <a:xfrm>
              <a:off x="3290377" y="1970604"/>
              <a:ext cx="221378" cy="185346"/>
            </a:xfrm>
            <a:custGeom>
              <a:rect b="b" l="l" r="r" t="t"/>
              <a:pathLst>
                <a:path extrusionOk="0" h="5823" w="6955">
                  <a:moveTo>
                    <a:pt x="2406" y="4168"/>
                  </a:moveTo>
                  <a:lnTo>
                    <a:pt x="2311" y="4537"/>
                  </a:lnTo>
                  <a:lnTo>
                    <a:pt x="2085" y="4537"/>
                  </a:lnTo>
                  <a:cubicBezTo>
                    <a:pt x="1894" y="4537"/>
                    <a:pt x="1727" y="4382"/>
                    <a:pt x="1727" y="4180"/>
                  </a:cubicBezTo>
                  <a:lnTo>
                    <a:pt x="1727" y="4168"/>
                  </a:lnTo>
                  <a:close/>
                  <a:moveTo>
                    <a:pt x="5573" y="358"/>
                  </a:moveTo>
                  <a:cubicBezTo>
                    <a:pt x="5764" y="358"/>
                    <a:pt x="5930" y="525"/>
                    <a:pt x="5930" y="715"/>
                  </a:cubicBezTo>
                  <a:lnTo>
                    <a:pt x="5930" y="3501"/>
                  </a:lnTo>
                  <a:cubicBezTo>
                    <a:pt x="5930" y="3692"/>
                    <a:pt x="5764" y="3858"/>
                    <a:pt x="5573" y="3858"/>
                  </a:cubicBezTo>
                  <a:lnTo>
                    <a:pt x="4168" y="3858"/>
                  </a:lnTo>
                  <a:cubicBezTo>
                    <a:pt x="4144" y="3858"/>
                    <a:pt x="4097" y="3870"/>
                    <a:pt x="4085" y="3882"/>
                  </a:cubicBezTo>
                  <a:lnTo>
                    <a:pt x="2537" y="5001"/>
                  </a:lnTo>
                  <a:lnTo>
                    <a:pt x="2537" y="5001"/>
                  </a:lnTo>
                  <a:lnTo>
                    <a:pt x="2775" y="4049"/>
                  </a:lnTo>
                  <a:cubicBezTo>
                    <a:pt x="2787" y="4001"/>
                    <a:pt x="2775" y="3942"/>
                    <a:pt x="2739" y="3918"/>
                  </a:cubicBezTo>
                  <a:cubicBezTo>
                    <a:pt x="2716" y="3870"/>
                    <a:pt x="2668" y="3858"/>
                    <a:pt x="2608" y="3858"/>
                  </a:cubicBezTo>
                  <a:lnTo>
                    <a:pt x="692" y="3858"/>
                  </a:lnTo>
                  <a:cubicBezTo>
                    <a:pt x="501" y="3858"/>
                    <a:pt x="334" y="3692"/>
                    <a:pt x="334" y="3501"/>
                  </a:cubicBezTo>
                  <a:lnTo>
                    <a:pt x="334" y="715"/>
                  </a:lnTo>
                  <a:cubicBezTo>
                    <a:pt x="334" y="525"/>
                    <a:pt x="501" y="358"/>
                    <a:pt x="692" y="358"/>
                  </a:cubicBezTo>
                  <a:close/>
                  <a:moveTo>
                    <a:pt x="6287" y="1025"/>
                  </a:moveTo>
                  <a:cubicBezTo>
                    <a:pt x="6478" y="1025"/>
                    <a:pt x="6645" y="1191"/>
                    <a:pt x="6645" y="1382"/>
                  </a:cubicBezTo>
                  <a:lnTo>
                    <a:pt x="6645" y="4180"/>
                  </a:lnTo>
                  <a:lnTo>
                    <a:pt x="6633" y="4180"/>
                  </a:lnTo>
                  <a:cubicBezTo>
                    <a:pt x="6633" y="4382"/>
                    <a:pt x="6466" y="4537"/>
                    <a:pt x="6276" y="4537"/>
                  </a:cubicBezTo>
                  <a:lnTo>
                    <a:pt x="4871" y="4537"/>
                  </a:lnTo>
                  <a:cubicBezTo>
                    <a:pt x="4823" y="4537"/>
                    <a:pt x="4787" y="4561"/>
                    <a:pt x="4752" y="4597"/>
                  </a:cubicBezTo>
                  <a:cubicBezTo>
                    <a:pt x="4728" y="4632"/>
                    <a:pt x="4704" y="4692"/>
                    <a:pt x="4728" y="4727"/>
                  </a:cubicBezTo>
                  <a:lnTo>
                    <a:pt x="4847" y="5406"/>
                  </a:lnTo>
                  <a:lnTo>
                    <a:pt x="4847" y="5406"/>
                  </a:lnTo>
                  <a:lnTo>
                    <a:pt x="3656" y="4597"/>
                  </a:lnTo>
                  <a:lnTo>
                    <a:pt x="4251" y="4168"/>
                  </a:lnTo>
                  <a:lnTo>
                    <a:pt x="5585" y="4168"/>
                  </a:lnTo>
                  <a:cubicBezTo>
                    <a:pt x="5954" y="4168"/>
                    <a:pt x="6276" y="3858"/>
                    <a:pt x="6276" y="3489"/>
                  </a:cubicBezTo>
                  <a:lnTo>
                    <a:pt x="6276" y="1025"/>
                  </a:lnTo>
                  <a:close/>
                  <a:moveTo>
                    <a:pt x="692" y="1"/>
                  </a:moveTo>
                  <a:cubicBezTo>
                    <a:pt x="322" y="1"/>
                    <a:pt x="1" y="310"/>
                    <a:pt x="1" y="691"/>
                  </a:cubicBezTo>
                  <a:lnTo>
                    <a:pt x="1" y="3465"/>
                  </a:lnTo>
                  <a:cubicBezTo>
                    <a:pt x="1" y="3846"/>
                    <a:pt x="322" y="4156"/>
                    <a:pt x="692" y="4156"/>
                  </a:cubicBezTo>
                  <a:lnTo>
                    <a:pt x="1406" y="4156"/>
                  </a:lnTo>
                  <a:lnTo>
                    <a:pt x="1406" y="4168"/>
                  </a:lnTo>
                  <a:cubicBezTo>
                    <a:pt x="1406" y="4537"/>
                    <a:pt x="1715" y="4858"/>
                    <a:pt x="2085" y="4858"/>
                  </a:cubicBezTo>
                  <a:lnTo>
                    <a:pt x="2227" y="4858"/>
                  </a:lnTo>
                  <a:lnTo>
                    <a:pt x="2168" y="5120"/>
                  </a:lnTo>
                  <a:cubicBezTo>
                    <a:pt x="2132" y="5228"/>
                    <a:pt x="2180" y="5335"/>
                    <a:pt x="2263" y="5394"/>
                  </a:cubicBezTo>
                  <a:cubicBezTo>
                    <a:pt x="2311" y="5418"/>
                    <a:pt x="2358" y="5430"/>
                    <a:pt x="2406" y="5430"/>
                  </a:cubicBezTo>
                  <a:cubicBezTo>
                    <a:pt x="2442" y="5430"/>
                    <a:pt x="2501" y="5418"/>
                    <a:pt x="2549" y="5394"/>
                  </a:cubicBezTo>
                  <a:lnTo>
                    <a:pt x="3263" y="4870"/>
                  </a:lnTo>
                  <a:lnTo>
                    <a:pt x="3430" y="4870"/>
                  </a:lnTo>
                  <a:lnTo>
                    <a:pt x="4787" y="5775"/>
                  </a:lnTo>
                  <a:cubicBezTo>
                    <a:pt x="4823" y="5811"/>
                    <a:pt x="4871" y="5823"/>
                    <a:pt x="4918" y="5823"/>
                  </a:cubicBezTo>
                  <a:cubicBezTo>
                    <a:pt x="4954" y="5823"/>
                    <a:pt x="5002" y="5811"/>
                    <a:pt x="5049" y="5775"/>
                  </a:cubicBezTo>
                  <a:cubicBezTo>
                    <a:pt x="5144" y="5716"/>
                    <a:pt x="5180" y="5632"/>
                    <a:pt x="5156" y="5525"/>
                  </a:cubicBezTo>
                  <a:lnTo>
                    <a:pt x="5049" y="4870"/>
                  </a:lnTo>
                  <a:lnTo>
                    <a:pt x="6252" y="4870"/>
                  </a:lnTo>
                  <a:cubicBezTo>
                    <a:pt x="6633" y="4870"/>
                    <a:pt x="6942" y="4561"/>
                    <a:pt x="6942" y="4180"/>
                  </a:cubicBezTo>
                  <a:lnTo>
                    <a:pt x="6942" y="1406"/>
                  </a:lnTo>
                  <a:cubicBezTo>
                    <a:pt x="6954" y="1013"/>
                    <a:pt x="6645" y="703"/>
                    <a:pt x="6276" y="703"/>
                  </a:cubicBezTo>
                  <a:cubicBezTo>
                    <a:pt x="6252" y="310"/>
                    <a:pt x="5954" y="1"/>
                    <a:pt x="557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1" name="Google Shape;13481;p68"/>
            <p:cNvSpPr/>
            <p:nvPr/>
          </p:nvSpPr>
          <p:spPr>
            <a:xfrm>
              <a:off x="3329432" y="2004344"/>
              <a:ext cx="26928" cy="10249"/>
            </a:xfrm>
            <a:custGeom>
              <a:rect b="b" l="l" r="r" t="t"/>
              <a:pathLst>
                <a:path extrusionOk="0" h="322" w="846">
                  <a:moveTo>
                    <a:pt x="167" y="0"/>
                  </a:moveTo>
                  <a:cubicBezTo>
                    <a:pt x="72" y="0"/>
                    <a:pt x="0" y="72"/>
                    <a:pt x="0" y="167"/>
                  </a:cubicBezTo>
                  <a:cubicBezTo>
                    <a:pt x="0" y="250"/>
                    <a:pt x="72" y="322"/>
                    <a:pt x="167" y="322"/>
                  </a:cubicBezTo>
                  <a:lnTo>
                    <a:pt x="679" y="322"/>
                  </a:lnTo>
                  <a:cubicBezTo>
                    <a:pt x="774" y="322"/>
                    <a:pt x="846" y="250"/>
                    <a:pt x="846" y="167"/>
                  </a:cubicBezTo>
                  <a:cubicBezTo>
                    <a:pt x="846" y="72"/>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2" name="Google Shape;13482;p68"/>
            <p:cNvSpPr/>
            <p:nvPr/>
          </p:nvSpPr>
          <p:spPr>
            <a:xfrm>
              <a:off x="3368074" y="2004344"/>
              <a:ext cx="82663" cy="10249"/>
            </a:xfrm>
            <a:custGeom>
              <a:rect b="b" l="l" r="r" t="t"/>
              <a:pathLst>
                <a:path extrusionOk="0" h="322" w="2597">
                  <a:moveTo>
                    <a:pt x="167" y="0"/>
                  </a:moveTo>
                  <a:cubicBezTo>
                    <a:pt x="84" y="0"/>
                    <a:pt x="1" y="72"/>
                    <a:pt x="1" y="167"/>
                  </a:cubicBezTo>
                  <a:cubicBezTo>
                    <a:pt x="1" y="250"/>
                    <a:pt x="84" y="322"/>
                    <a:pt x="167" y="322"/>
                  </a:cubicBezTo>
                  <a:lnTo>
                    <a:pt x="2430" y="322"/>
                  </a:lnTo>
                  <a:cubicBezTo>
                    <a:pt x="2525" y="322"/>
                    <a:pt x="2596" y="250"/>
                    <a:pt x="2596" y="167"/>
                  </a:cubicBezTo>
                  <a:cubicBezTo>
                    <a:pt x="2596" y="72"/>
                    <a:pt x="2525" y="0"/>
                    <a:pt x="243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3" name="Google Shape;13483;p68"/>
            <p:cNvSpPr/>
            <p:nvPr/>
          </p:nvSpPr>
          <p:spPr>
            <a:xfrm>
              <a:off x="3329432" y="2031622"/>
              <a:ext cx="121304" cy="10631"/>
            </a:xfrm>
            <a:custGeom>
              <a:rect b="b" l="l" r="r" t="t"/>
              <a:pathLst>
                <a:path extrusionOk="0" h="334" w="3811">
                  <a:moveTo>
                    <a:pt x="167" y="1"/>
                  </a:moveTo>
                  <a:cubicBezTo>
                    <a:pt x="72" y="1"/>
                    <a:pt x="0" y="84"/>
                    <a:pt x="0" y="167"/>
                  </a:cubicBezTo>
                  <a:cubicBezTo>
                    <a:pt x="0" y="263"/>
                    <a:pt x="72" y="334"/>
                    <a:pt x="167" y="334"/>
                  </a:cubicBezTo>
                  <a:lnTo>
                    <a:pt x="3644" y="334"/>
                  </a:lnTo>
                  <a:cubicBezTo>
                    <a:pt x="3739" y="334"/>
                    <a:pt x="3810" y="263"/>
                    <a:pt x="3810" y="167"/>
                  </a:cubicBezTo>
                  <a:cubicBezTo>
                    <a:pt x="3810" y="84"/>
                    <a:pt x="3739" y="1"/>
                    <a:pt x="36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4" name="Google Shape;13484;p68"/>
            <p:cNvSpPr/>
            <p:nvPr/>
          </p:nvSpPr>
          <p:spPr>
            <a:xfrm>
              <a:off x="3329432" y="2059664"/>
              <a:ext cx="82249" cy="10663"/>
            </a:xfrm>
            <a:custGeom>
              <a:rect b="b" l="l" r="r" t="t"/>
              <a:pathLst>
                <a:path extrusionOk="0" h="335" w="2584">
                  <a:moveTo>
                    <a:pt x="155" y="1"/>
                  </a:moveTo>
                  <a:cubicBezTo>
                    <a:pt x="72" y="1"/>
                    <a:pt x="0" y="72"/>
                    <a:pt x="0" y="167"/>
                  </a:cubicBezTo>
                  <a:cubicBezTo>
                    <a:pt x="0" y="251"/>
                    <a:pt x="72" y="334"/>
                    <a:pt x="155" y="334"/>
                  </a:cubicBezTo>
                  <a:lnTo>
                    <a:pt x="2429" y="334"/>
                  </a:lnTo>
                  <a:cubicBezTo>
                    <a:pt x="2513" y="334"/>
                    <a:pt x="2584" y="251"/>
                    <a:pt x="2584" y="167"/>
                  </a:cubicBezTo>
                  <a:cubicBezTo>
                    <a:pt x="2584" y="72"/>
                    <a:pt x="2513" y="1"/>
                    <a:pt x="24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5" name="Google Shape;13485;p68"/>
            <p:cNvSpPr/>
            <p:nvPr/>
          </p:nvSpPr>
          <p:spPr>
            <a:xfrm>
              <a:off x="3423777" y="2059664"/>
              <a:ext cx="26960" cy="10663"/>
            </a:xfrm>
            <a:custGeom>
              <a:rect b="b" l="l" r="r" t="t"/>
              <a:pathLst>
                <a:path extrusionOk="0" h="335" w="847">
                  <a:moveTo>
                    <a:pt x="156" y="1"/>
                  </a:moveTo>
                  <a:cubicBezTo>
                    <a:pt x="72" y="1"/>
                    <a:pt x="1" y="72"/>
                    <a:pt x="1" y="167"/>
                  </a:cubicBezTo>
                  <a:cubicBezTo>
                    <a:pt x="1" y="251"/>
                    <a:pt x="72" y="334"/>
                    <a:pt x="156" y="334"/>
                  </a:cubicBezTo>
                  <a:lnTo>
                    <a:pt x="680" y="334"/>
                  </a:lnTo>
                  <a:cubicBezTo>
                    <a:pt x="775" y="334"/>
                    <a:pt x="846" y="251"/>
                    <a:pt x="846" y="167"/>
                  </a:cubicBezTo>
                  <a:cubicBezTo>
                    <a:pt x="846" y="72"/>
                    <a:pt x="775" y="1"/>
                    <a:pt x="68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86" name="Google Shape;13486;p68"/>
          <p:cNvGrpSpPr/>
          <p:nvPr/>
        </p:nvGrpSpPr>
        <p:grpSpPr>
          <a:xfrm>
            <a:off x="1329585" y="1989925"/>
            <a:ext cx="341472" cy="335074"/>
            <a:chOff x="1329585" y="1989925"/>
            <a:chExt cx="341472" cy="335074"/>
          </a:xfrm>
        </p:grpSpPr>
        <p:sp>
          <p:nvSpPr>
            <p:cNvPr id="13487" name="Google Shape;13487;p68"/>
            <p:cNvSpPr/>
            <p:nvPr/>
          </p:nvSpPr>
          <p:spPr>
            <a:xfrm>
              <a:off x="1562263" y="2097956"/>
              <a:ext cx="108795" cy="226661"/>
            </a:xfrm>
            <a:custGeom>
              <a:rect b="b" l="l" r="r" t="t"/>
              <a:pathLst>
                <a:path extrusionOk="0" h="7121" w="3418">
                  <a:moveTo>
                    <a:pt x="1155" y="345"/>
                  </a:moveTo>
                  <a:cubicBezTo>
                    <a:pt x="1215" y="345"/>
                    <a:pt x="1274" y="405"/>
                    <a:pt x="1274" y="465"/>
                  </a:cubicBezTo>
                  <a:lnTo>
                    <a:pt x="1274" y="536"/>
                  </a:lnTo>
                  <a:lnTo>
                    <a:pt x="1274" y="1107"/>
                  </a:lnTo>
                  <a:cubicBezTo>
                    <a:pt x="1274" y="1191"/>
                    <a:pt x="1346" y="1274"/>
                    <a:pt x="1429" y="1274"/>
                  </a:cubicBezTo>
                  <a:cubicBezTo>
                    <a:pt x="1524" y="1274"/>
                    <a:pt x="1596" y="1191"/>
                    <a:pt x="1596" y="1107"/>
                  </a:cubicBezTo>
                  <a:lnTo>
                    <a:pt x="1596" y="584"/>
                  </a:lnTo>
                  <a:cubicBezTo>
                    <a:pt x="1608" y="536"/>
                    <a:pt x="1655" y="524"/>
                    <a:pt x="1703" y="524"/>
                  </a:cubicBezTo>
                  <a:lnTo>
                    <a:pt x="1715" y="524"/>
                  </a:lnTo>
                  <a:cubicBezTo>
                    <a:pt x="1774" y="524"/>
                    <a:pt x="1834" y="584"/>
                    <a:pt x="1834" y="643"/>
                  </a:cubicBezTo>
                  <a:lnTo>
                    <a:pt x="1834" y="679"/>
                  </a:lnTo>
                  <a:lnTo>
                    <a:pt x="1834" y="1131"/>
                  </a:lnTo>
                  <a:cubicBezTo>
                    <a:pt x="1834" y="1227"/>
                    <a:pt x="1905" y="1298"/>
                    <a:pt x="2001" y="1298"/>
                  </a:cubicBezTo>
                  <a:cubicBezTo>
                    <a:pt x="2084" y="1298"/>
                    <a:pt x="2167" y="1227"/>
                    <a:pt x="2167" y="1131"/>
                  </a:cubicBezTo>
                  <a:lnTo>
                    <a:pt x="2167" y="715"/>
                  </a:lnTo>
                  <a:cubicBezTo>
                    <a:pt x="2179" y="679"/>
                    <a:pt x="2227" y="655"/>
                    <a:pt x="2263" y="655"/>
                  </a:cubicBezTo>
                  <a:lnTo>
                    <a:pt x="2286" y="655"/>
                  </a:lnTo>
                  <a:cubicBezTo>
                    <a:pt x="2346" y="655"/>
                    <a:pt x="2406" y="715"/>
                    <a:pt x="2406" y="774"/>
                  </a:cubicBezTo>
                  <a:lnTo>
                    <a:pt x="2406" y="893"/>
                  </a:lnTo>
                  <a:lnTo>
                    <a:pt x="2406" y="1238"/>
                  </a:lnTo>
                  <a:cubicBezTo>
                    <a:pt x="2406" y="1334"/>
                    <a:pt x="2477" y="1405"/>
                    <a:pt x="2560" y="1405"/>
                  </a:cubicBezTo>
                  <a:cubicBezTo>
                    <a:pt x="2656" y="1405"/>
                    <a:pt x="2727" y="1334"/>
                    <a:pt x="2727" y="1238"/>
                  </a:cubicBezTo>
                  <a:lnTo>
                    <a:pt x="2727" y="893"/>
                  </a:lnTo>
                  <a:cubicBezTo>
                    <a:pt x="2727" y="834"/>
                    <a:pt x="2787" y="774"/>
                    <a:pt x="2846" y="774"/>
                  </a:cubicBezTo>
                  <a:lnTo>
                    <a:pt x="2858" y="774"/>
                  </a:lnTo>
                  <a:cubicBezTo>
                    <a:pt x="2917" y="774"/>
                    <a:pt x="2977" y="834"/>
                    <a:pt x="2977" y="893"/>
                  </a:cubicBezTo>
                  <a:lnTo>
                    <a:pt x="2977" y="1691"/>
                  </a:lnTo>
                  <a:lnTo>
                    <a:pt x="2977" y="1703"/>
                  </a:lnTo>
                  <a:cubicBezTo>
                    <a:pt x="3001" y="1893"/>
                    <a:pt x="2977" y="2477"/>
                    <a:pt x="2679" y="2727"/>
                  </a:cubicBezTo>
                  <a:cubicBezTo>
                    <a:pt x="2644" y="2762"/>
                    <a:pt x="2620" y="2798"/>
                    <a:pt x="2620" y="2858"/>
                  </a:cubicBezTo>
                  <a:lnTo>
                    <a:pt x="2620" y="3393"/>
                  </a:lnTo>
                  <a:lnTo>
                    <a:pt x="1012" y="3393"/>
                  </a:lnTo>
                  <a:lnTo>
                    <a:pt x="1012" y="3024"/>
                  </a:lnTo>
                  <a:cubicBezTo>
                    <a:pt x="1012" y="2965"/>
                    <a:pt x="989" y="2917"/>
                    <a:pt x="941" y="2893"/>
                  </a:cubicBezTo>
                  <a:cubicBezTo>
                    <a:pt x="989" y="2846"/>
                    <a:pt x="417" y="2417"/>
                    <a:pt x="393" y="1953"/>
                  </a:cubicBezTo>
                  <a:cubicBezTo>
                    <a:pt x="381" y="1691"/>
                    <a:pt x="358" y="1358"/>
                    <a:pt x="465" y="1274"/>
                  </a:cubicBezTo>
                  <a:cubicBezTo>
                    <a:pt x="501" y="1247"/>
                    <a:pt x="550" y="1234"/>
                    <a:pt x="617" y="1234"/>
                  </a:cubicBezTo>
                  <a:cubicBezTo>
                    <a:pt x="640" y="1234"/>
                    <a:pt x="664" y="1235"/>
                    <a:pt x="691" y="1238"/>
                  </a:cubicBezTo>
                  <a:lnTo>
                    <a:pt x="691" y="1465"/>
                  </a:lnTo>
                  <a:cubicBezTo>
                    <a:pt x="691" y="1548"/>
                    <a:pt x="762" y="1631"/>
                    <a:pt x="858" y="1631"/>
                  </a:cubicBezTo>
                  <a:cubicBezTo>
                    <a:pt x="941" y="1631"/>
                    <a:pt x="1012" y="1548"/>
                    <a:pt x="1012" y="1465"/>
                  </a:cubicBezTo>
                  <a:lnTo>
                    <a:pt x="1012" y="465"/>
                  </a:lnTo>
                  <a:cubicBezTo>
                    <a:pt x="1012" y="405"/>
                    <a:pt x="1072" y="345"/>
                    <a:pt x="1132" y="345"/>
                  </a:cubicBezTo>
                  <a:close/>
                  <a:moveTo>
                    <a:pt x="2941" y="3691"/>
                  </a:moveTo>
                  <a:lnTo>
                    <a:pt x="2941" y="4215"/>
                  </a:lnTo>
                  <a:lnTo>
                    <a:pt x="810" y="4215"/>
                  </a:lnTo>
                  <a:lnTo>
                    <a:pt x="810" y="3691"/>
                  </a:lnTo>
                  <a:close/>
                  <a:moveTo>
                    <a:pt x="2941" y="4548"/>
                  </a:moveTo>
                  <a:lnTo>
                    <a:pt x="2941" y="6787"/>
                  </a:lnTo>
                  <a:lnTo>
                    <a:pt x="810" y="6787"/>
                  </a:lnTo>
                  <a:lnTo>
                    <a:pt x="810" y="4548"/>
                  </a:lnTo>
                  <a:close/>
                  <a:moveTo>
                    <a:pt x="1132" y="0"/>
                  </a:moveTo>
                  <a:cubicBezTo>
                    <a:pt x="882" y="0"/>
                    <a:pt x="667" y="215"/>
                    <a:pt x="667" y="465"/>
                  </a:cubicBezTo>
                  <a:lnTo>
                    <a:pt x="667" y="893"/>
                  </a:lnTo>
                  <a:cubicBezTo>
                    <a:pt x="645" y="892"/>
                    <a:pt x="623" y="891"/>
                    <a:pt x="602" y="891"/>
                  </a:cubicBezTo>
                  <a:cubicBezTo>
                    <a:pt x="453" y="891"/>
                    <a:pt x="332" y="927"/>
                    <a:pt x="239" y="1000"/>
                  </a:cubicBezTo>
                  <a:cubicBezTo>
                    <a:pt x="0" y="1191"/>
                    <a:pt x="36" y="1584"/>
                    <a:pt x="48" y="1965"/>
                  </a:cubicBezTo>
                  <a:cubicBezTo>
                    <a:pt x="72" y="2489"/>
                    <a:pt x="536" y="2905"/>
                    <a:pt x="715" y="3060"/>
                  </a:cubicBezTo>
                  <a:lnTo>
                    <a:pt x="715" y="3334"/>
                  </a:lnTo>
                  <a:lnTo>
                    <a:pt x="631" y="3334"/>
                  </a:lnTo>
                  <a:cubicBezTo>
                    <a:pt x="536" y="3334"/>
                    <a:pt x="465" y="3405"/>
                    <a:pt x="465" y="3501"/>
                  </a:cubicBezTo>
                  <a:lnTo>
                    <a:pt x="465" y="4370"/>
                  </a:lnTo>
                  <a:lnTo>
                    <a:pt x="465" y="6953"/>
                  </a:lnTo>
                  <a:cubicBezTo>
                    <a:pt x="465" y="7049"/>
                    <a:pt x="536" y="7120"/>
                    <a:pt x="631" y="7120"/>
                  </a:cubicBezTo>
                  <a:lnTo>
                    <a:pt x="3096" y="7120"/>
                  </a:lnTo>
                  <a:cubicBezTo>
                    <a:pt x="3191" y="7120"/>
                    <a:pt x="3263" y="7049"/>
                    <a:pt x="3263" y="6953"/>
                  </a:cubicBezTo>
                  <a:lnTo>
                    <a:pt x="3263" y="4370"/>
                  </a:lnTo>
                  <a:lnTo>
                    <a:pt x="3263" y="3501"/>
                  </a:lnTo>
                  <a:cubicBezTo>
                    <a:pt x="3263" y="3429"/>
                    <a:pt x="3191" y="3358"/>
                    <a:pt x="3096" y="3358"/>
                  </a:cubicBezTo>
                  <a:lnTo>
                    <a:pt x="3001" y="3358"/>
                  </a:lnTo>
                  <a:lnTo>
                    <a:pt x="3001" y="2893"/>
                  </a:lnTo>
                  <a:cubicBezTo>
                    <a:pt x="3418" y="2477"/>
                    <a:pt x="3370" y="1727"/>
                    <a:pt x="3358" y="1643"/>
                  </a:cubicBezTo>
                  <a:lnTo>
                    <a:pt x="3358" y="869"/>
                  </a:lnTo>
                  <a:cubicBezTo>
                    <a:pt x="3358" y="619"/>
                    <a:pt x="3144" y="405"/>
                    <a:pt x="2894" y="405"/>
                  </a:cubicBezTo>
                  <a:lnTo>
                    <a:pt x="2870" y="405"/>
                  </a:lnTo>
                  <a:cubicBezTo>
                    <a:pt x="2798" y="405"/>
                    <a:pt x="2727" y="417"/>
                    <a:pt x="2656" y="465"/>
                  </a:cubicBezTo>
                  <a:cubicBezTo>
                    <a:pt x="2560" y="357"/>
                    <a:pt x="2441" y="286"/>
                    <a:pt x="2298" y="286"/>
                  </a:cubicBezTo>
                  <a:lnTo>
                    <a:pt x="2275" y="286"/>
                  </a:lnTo>
                  <a:cubicBezTo>
                    <a:pt x="2203" y="286"/>
                    <a:pt x="2132" y="298"/>
                    <a:pt x="2072" y="345"/>
                  </a:cubicBezTo>
                  <a:cubicBezTo>
                    <a:pt x="1977" y="238"/>
                    <a:pt x="1870" y="179"/>
                    <a:pt x="1727" y="179"/>
                  </a:cubicBezTo>
                  <a:lnTo>
                    <a:pt x="1715" y="179"/>
                  </a:lnTo>
                  <a:cubicBezTo>
                    <a:pt x="1655" y="179"/>
                    <a:pt x="1596" y="203"/>
                    <a:pt x="1536" y="215"/>
                  </a:cubicBezTo>
                  <a:cubicBezTo>
                    <a:pt x="1465" y="95"/>
                    <a:pt x="1310" y="0"/>
                    <a:pt x="1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8" name="Google Shape;13488;p68"/>
            <p:cNvSpPr/>
            <p:nvPr/>
          </p:nvSpPr>
          <p:spPr>
            <a:xfrm>
              <a:off x="1406137" y="1989925"/>
              <a:ext cx="198587" cy="335074"/>
            </a:xfrm>
            <a:custGeom>
              <a:rect b="b" l="l" r="r" t="t"/>
              <a:pathLst>
                <a:path extrusionOk="0" h="10527" w="6239">
                  <a:moveTo>
                    <a:pt x="643" y="346"/>
                  </a:moveTo>
                  <a:lnTo>
                    <a:pt x="1060" y="382"/>
                  </a:lnTo>
                  <a:lnTo>
                    <a:pt x="941" y="644"/>
                  </a:lnTo>
                  <a:lnTo>
                    <a:pt x="643" y="346"/>
                  </a:lnTo>
                  <a:close/>
                  <a:moveTo>
                    <a:pt x="1393" y="453"/>
                  </a:moveTo>
                  <a:lnTo>
                    <a:pt x="2465" y="894"/>
                  </a:lnTo>
                  <a:lnTo>
                    <a:pt x="2346" y="1334"/>
                  </a:lnTo>
                  <a:lnTo>
                    <a:pt x="1203" y="858"/>
                  </a:lnTo>
                  <a:lnTo>
                    <a:pt x="1393" y="453"/>
                  </a:lnTo>
                  <a:close/>
                  <a:moveTo>
                    <a:pt x="4965" y="1942"/>
                  </a:moveTo>
                  <a:lnTo>
                    <a:pt x="5346" y="2108"/>
                  </a:lnTo>
                  <a:lnTo>
                    <a:pt x="5144" y="2525"/>
                  </a:lnTo>
                  <a:lnTo>
                    <a:pt x="4834" y="2382"/>
                  </a:lnTo>
                  <a:cubicBezTo>
                    <a:pt x="4846" y="2370"/>
                    <a:pt x="4846" y="2370"/>
                    <a:pt x="4846" y="2358"/>
                  </a:cubicBezTo>
                  <a:lnTo>
                    <a:pt x="4965" y="1942"/>
                  </a:lnTo>
                  <a:close/>
                  <a:moveTo>
                    <a:pt x="5656" y="2239"/>
                  </a:moveTo>
                  <a:lnTo>
                    <a:pt x="5834" y="2311"/>
                  </a:lnTo>
                  <a:cubicBezTo>
                    <a:pt x="5858" y="2323"/>
                    <a:pt x="5882" y="2346"/>
                    <a:pt x="5894" y="2370"/>
                  </a:cubicBezTo>
                  <a:cubicBezTo>
                    <a:pt x="5906" y="2406"/>
                    <a:pt x="5906" y="2430"/>
                    <a:pt x="5894" y="2442"/>
                  </a:cubicBezTo>
                  <a:lnTo>
                    <a:pt x="5798" y="2668"/>
                  </a:lnTo>
                  <a:cubicBezTo>
                    <a:pt x="5787" y="2704"/>
                    <a:pt x="5775" y="2716"/>
                    <a:pt x="5739" y="2727"/>
                  </a:cubicBezTo>
                  <a:cubicBezTo>
                    <a:pt x="5727" y="2733"/>
                    <a:pt x="5712" y="2736"/>
                    <a:pt x="5699" y="2736"/>
                  </a:cubicBezTo>
                  <a:cubicBezTo>
                    <a:pt x="5685" y="2736"/>
                    <a:pt x="5673" y="2733"/>
                    <a:pt x="5667" y="2727"/>
                  </a:cubicBezTo>
                  <a:lnTo>
                    <a:pt x="5477" y="2632"/>
                  </a:lnTo>
                  <a:lnTo>
                    <a:pt x="5656" y="2239"/>
                  </a:lnTo>
                  <a:close/>
                  <a:moveTo>
                    <a:pt x="3060" y="453"/>
                  </a:moveTo>
                  <a:cubicBezTo>
                    <a:pt x="3096" y="453"/>
                    <a:pt x="3120" y="477"/>
                    <a:pt x="3143" y="513"/>
                  </a:cubicBezTo>
                  <a:cubicBezTo>
                    <a:pt x="3155" y="537"/>
                    <a:pt x="3155" y="572"/>
                    <a:pt x="3155" y="596"/>
                  </a:cubicBezTo>
                  <a:lnTo>
                    <a:pt x="3143" y="668"/>
                  </a:lnTo>
                  <a:lnTo>
                    <a:pt x="2941" y="1358"/>
                  </a:lnTo>
                  <a:cubicBezTo>
                    <a:pt x="2917" y="1453"/>
                    <a:pt x="2977" y="1537"/>
                    <a:pt x="3060" y="1561"/>
                  </a:cubicBezTo>
                  <a:lnTo>
                    <a:pt x="3108" y="1561"/>
                  </a:lnTo>
                  <a:cubicBezTo>
                    <a:pt x="3179" y="1561"/>
                    <a:pt x="3239" y="1525"/>
                    <a:pt x="3274" y="1442"/>
                  </a:cubicBezTo>
                  <a:lnTo>
                    <a:pt x="3465" y="799"/>
                  </a:lnTo>
                  <a:cubicBezTo>
                    <a:pt x="3501" y="763"/>
                    <a:pt x="3536" y="751"/>
                    <a:pt x="3584" y="751"/>
                  </a:cubicBezTo>
                  <a:lnTo>
                    <a:pt x="3596" y="751"/>
                  </a:lnTo>
                  <a:cubicBezTo>
                    <a:pt x="3631" y="751"/>
                    <a:pt x="3655" y="775"/>
                    <a:pt x="3679" y="811"/>
                  </a:cubicBezTo>
                  <a:cubicBezTo>
                    <a:pt x="3691" y="834"/>
                    <a:pt x="3691" y="870"/>
                    <a:pt x="3691" y="894"/>
                  </a:cubicBezTo>
                  <a:lnTo>
                    <a:pt x="3512" y="1489"/>
                  </a:lnTo>
                  <a:cubicBezTo>
                    <a:pt x="3477" y="1584"/>
                    <a:pt x="3536" y="1668"/>
                    <a:pt x="3631" y="1704"/>
                  </a:cubicBezTo>
                  <a:lnTo>
                    <a:pt x="3679" y="1704"/>
                  </a:lnTo>
                  <a:cubicBezTo>
                    <a:pt x="3751" y="1704"/>
                    <a:pt x="3810" y="1656"/>
                    <a:pt x="3834" y="1584"/>
                  </a:cubicBezTo>
                  <a:lnTo>
                    <a:pt x="4001" y="1025"/>
                  </a:lnTo>
                  <a:cubicBezTo>
                    <a:pt x="4026" y="999"/>
                    <a:pt x="4052" y="980"/>
                    <a:pt x="4082" y="980"/>
                  </a:cubicBezTo>
                  <a:cubicBezTo>
                    <a:pt x="4094" y="980"/>
                    <a:pt x="4106" y="982"/>
                    <a:pt x="4120" y="989"/>
                  </a:cubicBezTo>
                  <a:lnTo>
                    <a:pt x="4132" y="989"/>
                  </a:lnTo>
                  <a:cubicBezTo>
                    <a:pt x="4191" y="1001"/>
                    <a:pt x="4239" y="1061"/>
                    <a:pt x="4227" y="1132"/>
                  </a:cubicBezTo>
                  <a:lnTo>
                    <a:pt x="4191" y="1239"/>
                  </a:lnTo>
                  <a:lnTo>
                    <a:pt x="4048" y="1704"/>
                  </a:lnTo>
                  <a:cubicBezTo>
                    <a:pt x="4012" y="1787"/>
                    <a:pt x="4060" y="1882"/>
                    <a:pt x="4155" y="1906"/>
                  </a:cubicBezTo>
                  <a:cubicBezTo>
                    <a:pt x="4167" y="1906"/>
                    <a:pt x="4179" y="1918"/>
                    <a:pt x="4191" y="1918"/>
                  </a:cubicBezTo>
                  <a:cubicBezTo>
                    <a:pt x="4274" y="1918"/>
                    <a:pt x="4334" y="1882"/>
                    <a:pt x="4358" y="1799"/>
                  </a:cubicBezTo>
                  <a:lnTo>
                    <a:pt x="4513" y="1346"/>
                  </a:lnTo>
                  <a:cubicBezTo>
                    <a:pt x="4523" y="1293"/>
                    <a:pt x="4572" y="1249"/>
                    <a:pt x="4633" y="1249"/>
                  </a:cubicBezTo>
                  <a:cubicBezTo>
                    <a:pt x="4641" y="1249"/>
                    <a:pt x="4648" y="1250"/>
                    <a:pt x="4655" y="1251"/>
                  </a:cubicBezTo>
                  <a:lnTo>
                    <a:pt x="4667" y="1251"/>
                  </a:lnTo>
                  <a:cubicBezTo>
                    <a:pt x="4727" y="1263"/>
                    <a:pt x="4774" y="1323"/>
                    <a:pt x="4763" y="1406"/>
                  </a:cubicBezTo>
                  <a:lnTo>
                    <a:pt x="4513" y="2299"/>
                  </a:lnTo>
                  <a:lnTo>
                    <a:pt x="4513" y="2311"/>
                  </a:lnTo>
                  <a:cubicBezTo>
                    <a:pt x="4524" y="2311"/>
                    <a:pt x="4417" y="3025"/>
                    <a:pt x="3989" y="3239"/>
                  </a:cubicBezTo>
                  <a:cubicBezTo>
                    <a:pt x="3929" y="3263"/>
                    <a:pt x="3893" y="3323"/>
                    <a:pt x="3893" y="3382"/>
                  </a:cubicBezTo>
                  <a:lnTo>
                    <a:pt x="3893" y="3894"/>
                  </a:lnTo>
                  <a:lnTo>
                    <a:pt x="2310" y="3894"/>
                  </a:lnTo>
                  <a:lnTo>
                    <a:pt x="2310" y="3085"/>
                  </a:lnTo>
                  <a:cubicBezTo>
                    <a:pt x="2310" y="3037"/>
                    <a:pt x="2286" y="3013"/>
                    <a:pt x="2262" y="2977"/>
                  </a:cubicBezTo>
                  <a:cubicBezTo>
                    <a:pt x="2262" y="2977"/>
                    <a:pt x="1798" y="2430"/>
                    <a:pt x="1893" y="1965"/>
                  </a:cubicBezTo>
                  <a:cubicBezTo>
                    <a:pt x="1917" y="1823"/>
                    <a:pt x="1941" y="1656"/>
                    <a:pt x="1977" y="1537"/>
                  </a:cubicBezTo>
                  <a:lnTo>
                    <a:pt x="2274" y="1668"/>
                  </a:lnTo>
                  <a:cubicBezTo>
                    <a:pt x="2286" y="1715"/>
                    <a:pt x="2334" y="1763"/>
                    <a:pt x="2393" y="1775"/>
                  </a:cubicBezTo>
                  <a:cubicBezTo>
                    <a:pt x="2412" y="1782"/>
                    <a:pt x="2431" y="1785"/>
                    <a:pt x="2449" y="1785"/>
                  </a:cubicBezTo>
                  <a:cubicBezTo>
                    <a:pt x="2520" y="1785"/>
                    <a:pt x="2579" y="1732"/>
                    <a:pt x="2608" y="1656"/>
                  </a:cubicBezTo>
                  <a:lnTo>
                    <a:pt x="2905" y="537"/>
                  </a:lnTo>
                  <a:cubicBezTo>
                    <a:pt x="2905" y="513"/>
                    <a:pt x="2929" y="477"/>
                    <a:pt x="2953" y="465"/>
                  </a:cubicBezTo>
                  <a:cubicBezTo>
                    <a:pt x="2989" y="453"/>
                    <a:pt x="3012" y="453"/>
                    <a:pt x="3048" y="453"/>
                  </a:cubicBezTo>
                  <a:close/>
                  <a:moveTo>
                    <a:pt x="4132" y="4263"/>
                  </a:moveTo>
                  <a:lnTo>
                    <a:pt x="4132" y="4787"/>
                  </a:lnTo>
                  <a:lnTo>
                    <a:pt x="2012" y="4787"/>
                  </a:lnTo>
                  <a:lnTo>
                    <a:pt x="2012" y="4263"/>
                  </a:lnTo>
                  <a:close/>
                  <a:moveTo>
                    <a:pt x="191" y="1"/>
                  </a:moveTo>
                  <a:cubicBezTo>
                    <a:pt x="119" y="1"/>
                    <a:pt x="60" y="37"/>
                    <a:pt x="24" y="108"/>
                  </a:cubicBezTo>
                  <a:cubicBezTo>
                    <a:pt x="0" y="168"/>
                    <a:pt x="12" y="239"/>
                    <a:pt x="60" y="299"/>
                  </a:cubicBezTo>
                  <a:lnTo>
                    <a:pt x="845" y="1072"/>
                  </a:lnTo>
                  <a:lnTo>
                    <a:pt x="857" y="1084"/>
                  </a:lnTo>
                  <a:lnTo>
                    <a:pt x="869" y="1084"/>
                  </a:lnTo>
                  <a:cubicBezTo>
                    <a:pt x="893" y="1108"/>
                    <a:pt x="917" y="1120"/>
                    <a:pt x="953" y="1120"/>
                  </a:cubicBezTo>
                  <a:lnTo>
                    <a:pt x="1667" y="1418"/>
                  </a:lnTo>
                  <a:cubicBezTo>
                    <a:pt x="1607" y="1561"/>
                    <a:pt x="1572" y="1763"/>
                    <a:pt x="1548" y="1918"/>
                  </a:cubicBezTo>
                  <a:cubicBezTo>
                    <a:pt x="1453" y="2442"/>
                    <a:pt x="1822" y="2989"/>
                    <a:pt x="1941" y="3156"/>
                  </a:cubicBezTo>
                  <a:lnTo>
                    <a:pt x="1941" y="3918"/>
                  </a:lnTo>
                  <a:lnTo>
                    <a:pt x="1810" y="3918"/>
                  </a:lnTo>
                  <a:cubicBezTo>
                    <a:pt x="1726" y="3918"/>
                    <a:pt x="1643" y="3990"/>
                    <a:pt x="1643" y="4085"/>
                  </a:cubicBezTo>
                  <a:lnTo>
                    <a:pt x="1643" y="4942"/>
                  </a:lnTo>
                  <a:lnTo>
                    <a:pt x="1643" y="10359"/>
                  </a:lnTo>
                  <a:cubicBezTo>
                    <a:pt x="1643" y="10455"/>
                    <a:pt x="1726" y="10526"/>
                    <a:pt x="1810" y="10526"/>
                  </a:cubicBezTo>
                  <a:lnTo>
                    <a:pt x="4286" y="10526"/>
                  </a:lnTo>
                  <a:cubicBezTo>
                    <a:pt x="4370" y="10526"/>
                    <a:pt x="4453" y="10455"/>
                    <a:pt x="4453" y="10359"/>
                  </a:cubicBezTo>
                  <a:lnTo>
                    <a:pt x="4453" y="6168"/>
                  </a:lnTo>
                  <a:cubicBezTo>
                    <a:pt x="4453" y="6073"/>
                    <a:pt x="4370" y="6002"/>
                    <a:pt x="4286" y="6002"/>
                  </a:cubicBezTo>
                  <a:cubicBezTo>
                    <a:pt x="4191" y="6002"/>
                    <a:pt x="4120" y="6073"/>
                    <a:pt x="4120" y="6168"/>
                  </a:cubicBezTo>
                  <a:lnTo>
                    <a:pt x="4120" y="10181"/>
                  </a:lnTo>
                  <a:lnTo>
                    <a:pt x="2012" y="10181"/>
                  </a:lnTo>
                  <a:lnTo>
                    <a:pt x="2012" y="5109"/>
                  </a:lnTo>
                  <a:lnTo>
                    <a:pt x="4132" y="5109"/>
                  </a:lnTo>
                  <a:lnTo>
                    <a:pt x="4132" y="5394"/>
                  </a:lnTo>
                  <a:lnTo>
                    <a:pt x="4132" y="5585"/>
                  </a:lnTo>
                  <a:cubicBezTo>
                    <a:pt x="4132" y="5668"/>
                    <a:pt x="4215" y="5752"/>
                    <a:pt x="4298" y="5752"/>
                  </a:cubicBezTo>
                  <a:cubicBezTo>
                    <a:pt x="4393" y="5752"/>
                    <a:pt x="4465" y="5668"/>
                    <a:pt x="4465" y="5585"/>
                  </a:cubicBezTo>
                  <a:lnTo>
                    <a:pt x="4465" y="5394"/>
                  </a:lnTo>
                  <a:lnTo>
                    <a:pt x="4465" y="4942"/>
                  </a:lnTo>
                  <a:lnTo>
                    <a:pt x="4465" y="4085"/>
                  </a:lnTo>
                  <a:cubicBezTo>
                    <a:pt x="4465" y="3990"/>
                    <a:pt x="4393" y="3918"/>
                    <a:pt x="4298" y="3918"/>
                  </a:cubicBezTo>
                  <a:lnTo>
                    <a:pt x="4239" y="3918"/>
                  </a:lnTo>
                  <a:lnTo>
                    <a:pt x="4239" y="3489"/>
                  </a:lnTo>
                  <a:cubicBezTo>
                    <a:pt x="4524" y="3299"/>
                    <a:pt x="4667" y="2966"/>
                    <a:pt x="4763" y="2716"/>
                  </a:cubicBezTo>
                  <a:lnTo>
                    <a:pt x="5525" y="3037"/>
                  </a:lnTo>
                  <a:cubicBezTo>
                    <a:pt x="5584" y="3073"/>
                    <a:pt x="5644" y="3073"/>
                    <a:pt x="5703" y="3073"/>
                  </a:cubicBezTo>
                  <a:cubicBezTo>
                    <a:pt x="5763" y="3073"/>
                    <a:pt x="5822" y="3049"/>
                    <a:pt x="5858" y="3037"/>
                  </a:cubicBezTo>
                  <a:cubicBezTo>
                    <a:pt x="5965" y="3001"/>
                    <a:pt x="6060" y="2906"/>
                    <a:pt x="6096" y="2799"/>
                  </a:cubicBezTo>
                  <a:lnTo>
                    <a:pt x="6191" y="2585"/>
                  </a:lnTo>
                  <a:cubicBezTo>
                    <a:pt x="6239" y="2477"/>
                    <a:pt x="6239" y="2358"/>
                    <a:pt x="6191" y="2239"/>
                  </a:cubicBezTo>
                  <a:cubicBezTo>
                    <a:pt x="6144" y="2132"/>
                    <a:pt x="6060" y="2037"/>
                    <a:pt x="5953" y="2001"/>
                  </a:cubicBezTo>
                  <a:lnTo>
                    <a:pt x="5048" y="1608"/>
                  </a:lnTo>
                  <a:lnTo>
                    <a:pt x="5084" y="1465"/>
                  </a:lnTo>
                  <a:cubicBezTo>
                    <a:pt x="5120" y="1346"/>
                    <a:pt x="5108" y="1227"/>
                    <a:pt x="5025" y="1120"/>
                  </a:cubicBezTo>
                  <a:cubicBezTo>
                    <a:pt x="4965" y="1013"/>
                    <a:pt x="4870" y="942"/>
                    <a:pt x="4751" y="906"/>
                  </a:cubicBezTo>
                  <a:lnTo>
                    <a:pt x="4727" y="906"/>
                  </a:lnTo>
                  <a:cubicBezTo>
                    <a:pt x="4691" y="900"/>
                    <a:pt x="4655" y="897"/>
                    <a:pt x="4620" y="897"/>
                  </a:cubicBezTo>
                  <a:cubicBezTo>
                    <a:pt x="4584" y="897"/>
                    <a:pt x="4548" y="900"/>
                    <a:pt x="4513" y="906"/>
                  </a:cubicBezTo>
                  <a:cubicBezTo>
                    <a:pt x="4453" y="787"/>
                    <a:pt x="4346" y="691"/>
                    <a:pt x="4191" y="656"/>
                  </a:cubicBezTo>
                  <a:lnTo>
                    <a:pt x="4179" y="656"/>
                  </a:lnTo>
                  <a:cubicBezTo>
                    <a:pt x="4143" y="650"/>
                    <a:pt x="4108" y="647"/>
                    <a:pt x="4071" y="647"/>
                  </a:cubicBezTo>
                  <a:cubicBezTo>
                    <a:pt x="4033" y="647"/>
                    <a:pt x="3995" y="650"/>
                    <a:pt x="3953" y="656"/>
                  </a:cubicBezTo>
                  <a:cubicBezTo>
                    <a:pt x="3953" y="644"/>
                    <a:pt x="3941" y="632"/>
                    <a:pt x="3941" y="632"/>
                  </a:cubicBezTo>
                  <a:cubicBezTo>
                    <a:pt x="3882" y="525"/>
                    <a:pt x="3774" y="453"/>
                    <a:pt x="3655" y="418"/>
                  </a:cubicBezTo>
                  <a:lnTo>
                    <a:pt x="3643" y="418"/>
                  </a:lnTo>
                  <a:cubicBezTo>
                    <a:pt x="3614" y="412"/>
                    <a:pt x="3584" y="409"/>
                    <a:pt x="3554" y="409"/>
                  </a:cubicBezTo>
                  <a:cubicBezTo>
                    <a:pt x="3524" y="409"/>
                    <a:pt x="3495" y="412"/>
                    <a:pt x="3465" y="418"/>
                  </a:cubicBezTo>
                  <a:lnTo>
                    <a:pt x="3417" y="334"/>
                  </a:lnTo>
                  <a:cubicBezTo>
                    <a:pt x="3358" y="227"/>
                    <a:pt x="3250" y="156"/>
                    <a:pt x="3143" y="120"/>
                  </a:cubicBezTo>
                  <a:lnTo>
                    <a:pt x="3120" y="120"/>
                  </a:lnTo>
                  <a:cubicBezTo>
                    <a:pt x="3083" y="113"/>
                    <a:pt x="3047" y="109"/>
                    <a:pt x="3012" y="109"/>
                  </a:cubicBezTo>
                  <a:cubicBezTo>
                    <a:pt x="2931" y="109"/>
                    <a:pt x="2853" y="130"/>
                    <a:pt x="2786" y="180"/>
                  </a:cubicBezTo>
                  <a:cubicBezTo>
                    <a:pt x="2679" y="239"/>
                    <a:pt x="2608" y="346"/>
                    <a:pt x="2572" y="465"/>
                  </a:cubicBezTo>
                  <a:lnTo>
                    <a:pt x="2548" y="572"/>
                  </a:lnTo>
                  <a:lnTo>
                    <a:pt x="1369" y="72"/>
                  </a:lnTo>
                  <a:lnTo>
                    <a:pt x="1310" y="72"/>
                  </a:lnTo>
                  <a:lnTo>
                    <a:pt x="191" y="1"/>
                  </a:ln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89" name="Google Shape;13489;p68"/>
            <p:cNvSpPr/>
            <p:nvPr/>
          </p:nvSpPr>
          <p:spPr>
            <a:xfrm>
              <a:off x="1329585" y="2127494"/>
              <a:ext cx="108795" cy="197123"/>
            </a:xfrm>
            <a:custGeom>
              <a:rect b="b" l="l" r="r" t="t"/>
              <a:pathLst>
                <a:path extrusionOk="0" h="6193" w="3418">
                  <a:moveTo>
                    <a:pt x="1155" y="358"/>
                  </a:moveTo>
                  <a:cubicBezTo>
                    <a:pt x="1214" y="358"/>
                    <a:pt x="1274" y="418"/>
                    <a:pt x="1274" y="477"/>
                  </a:cubicBezTo>
                  <a:lnTo>
                    <a:pt x="1274" y="549"/>
                  </a:lnTo>
                  <a:lnTo>
                    <a:pt x="1274" y="1120"/>
                  </a:lnTo>
                  <a:cubicBezTo>
                    <a:pt x="1274" y="1203"/>
                    <a:pt x="1345" y="1275"/>
                    <a:pt x="1441" y="1275"/>
                  </a:cubicBezTo>
                  <a:cubicBezTo>
                    <a:pt x="1524" y="1275"/>
                    <a:pt x="1595" y="1203"/>
                    <a:pt x="1595" y="1120"/>
                  </a:cubicBezTo>
                  <a:lnTo>
                    <a:pt x="1595" y="584"/>
                  </a:lnTo>
                  <a:cubicBezTo>
                    <a:pt x="1619" y="537"/>
                    <a:pt x="1655" y="525"/>
                    <a:pt x="1703" y="525"/>
                  </a:cubicBezTo>
                  <a:lnTo>
                    <a:pt x="1715" y="525"/>
                  </a:lnTo>
                  <a:cubicBezTo>
                    <a:pt x="1774" y="525"/>
                    <a:pt x="1834" y="584"/>
                    <a:pt x="1834" y="644"/>
                  </a:cubicBezTo>
                  <a:lnTo>
                    <a:pt x="1834" y="668"/>
                  </a:lnTo>
                  <a:lnTo>
                    <a:pt x="1834" y="1132"/>
                  </a:lnTo>
                  <a:cubicBezTo>
                    <a:pt x="1834" y="1215"/>
                    <a:pt x="1917" y="1299"/>
                    <a:pt x="2000" y="1299"/>
                  </a:cubicBezTo>
                  <a:cubicBezTo>
                    <a:pt x="2096" y="1299"/>
                    <a:pt x="2167" y="1215"/>
                    <a:pt x="2167" y="1132"/>
                  </a:cubicBezTo>
                  <a:lnTo>
                    <a:pt x="2167" y="715"/>
                  </a:lnTo>
                  <a:cubicBezTo>
                    <a:pt x="2179" y="668"/>
                    <a:pt x="2226" y="656"/>
                    <a:pt x="2274" y="656"/>
                  </a:cubicBezTo>
                  <a:lnTo>
                    <a:pt x="2286" y="656"/>
                  </a:lnTo>
                  <a:cubicBezTo>
                    <a:pt x="2346" y="656"/>
                    <a:pt x="2405" y="715"/>
                    <a:pt x="2405" y="775"/>
                  </a:cubicBezTo>
                  <a:lnTo>
                    <a:pt x="2405" y="894"/>
                  </a:lnTo>
                  <a:lnTo>
                    <a:pt x="2405" y="1239"/>
                  </a:lnTo>
                  <a:cubicBezTo>
                    <a:pt x="2405" y="1322"/>
                    <a:pt x="2477" y="1394"/>
                    <a:pt x="2572" y="1394"/>
                  </a:cubicBezTo>
                  <a:cubicBezTo>
                    <a:pt x="2655" y="1394"/>
                    <a:pt x="2727" y="1322"/>
                    <a:pt x="2727" y="1239"/>
                  </a:cubicBezTo>
                  <a:lnTo>
                    <a:pt x="2727" y="894"/>
                  </a:lnTo>
                  <a:cubicBezTo>
                    <a:pt x="2727" y="834"/>
                    <a:pt x="2786" y="775"/>
                    <a:pt x="2846" y="775"/>
                  </a:cubicBezTo>
                  <a:lnTo>
                    <a:pt x="2869" y="775"/>
                  </a:lnTo>
                  <a:cubicBezTo>
                    <a:pt x="2929" y="775"/>
                    <a:pt x="2988" y="834"/>
                    <a:pt x="2988" y="894"/>
                  </a:cubicBezTo>
                  <a:lnTo>
                    <a:pt x="2988" y="1680"/>
                  </a:lnTo>
                  <a:lnTo>
                    <a:pt x="2988" y="1692"/>
                  </a:lnTo>
                  <a:cubicBezTo>
                    <a:pt x="3060" y="1858"/>
                    <a:pt x="3048" y="2442"/>
                    <a:pt x="2727" y="2692"/>
                  </a:cubicBezTo>
                  <a:cubicBezTo>
                    <a:pt x="2679" y="2727"/>
                    <a:pt x="2667" y="2763"/>
                    <a:pt x="2667" y="2823"/>
                  </a:cubicBezTo>
                  <a:lnTo>
                    <a:pt x="2667" y="3358"/>
                  </a:lnTo>
                  <a:lnTo>
                    <a:pt x="1060" y="3358"/>
                  </a:lnTo>
                  <a:lnTo>
                    <a:pt x="1060" y="2989"/>
                  </a:lnTo>
                  <a:cubicBezTo>
                    <a:pt x="1060" y="2930"/>
                    <a:pt x="1036" y="2882"/>
                    <a:pt x="988" y="2858"/>
                  </a:cubicBezTo>
                  <a:cubicBezTo>
                    <a:pt x="822" y="2739"/>
                    <a:pt x="405" y="2346"/>
                    <a:pt x="393" y="1965"/>
                  </a:cubicBezTo>
                  <a:cubicBezTo>
                    <a:pt x="381" y="1692"/>
                    <a:pt x="369" y="1370"/>
                    <a:pt x="464" y="1275"/>
                  </a:cubicBezTo>
                  <a:cubicBezTo>
                    <a:pt x="499" y="1257"/>
                    <a:pt x="547" y="1246"/>
                    <a:pt x="612" y="1246"/>
                  </a:cubicBezTo>
                  <a:cubicBezTo>
                    <a:pt x="636" y="1246"/>
                    <a:pt x="662" y="1248"/>
                    <a:pt x="691" y="1251"/>
                  </a:cubicBezTo>
                  <a:lnTo>
                    <a:pt x="691" y="1477"/>
                  </a:lnTo>
                  <a:cubicBezTo>
                    <a:pt x="691" y="1561"/>
                    <a:pt x="762" y="1632"/>
                    <a:pt x="857" y="1632"/>
                  </a:cubicBezTo>
                  <a:cubicBezTo>
                    <a:pt x="941" y="1632"/>
                    <a:pt x="1024" y="1561"/>
                    <a:pt x="1024" y="1477"/>
                  </a:cubicBezTo>
                  <a:lnTo>
                    <a:pt x="1024" y="477"/>
                  </a:lnTo>
                  <a:cubicBezTo>
                    <a:pt x="1024" y="418"/>
                    <a:pt x="1083" y="358"/>
                    <a:pt x="1143" y="358"/>
                  </a:cubicBezTo>
                  <a:close/>
                  <a:moveTo>
                    <a:pt x="2941" y="3692"/>
                  </a:moveTo>
                  <a:lnTo>
                    <a:pt x="2941" y="4216"/>
                  </a:lnTo>
                  <a:lnTo>
                    <a:pt x="810" y="4216"/>
                  </a:lnTo>
                  <a:lnTo>
                    <a:pt x="810" y="3692"/>
                  </a:lnTo>
                  <a:close/>
                  <a:moveTo>
                    <a:pt x="2941" y="4537"/>
                  </a:moveTo>
                  <a:lnTo>
                    <a:pt x="2941" y="5859"/>
                  </a:lnTo>
                  <a:lnTo>
                    <a:pt x="810" y="5859"/>
                  </a:lnTo>
                  <a:lnTo>
                    <a:pt x="810" y="4537"/>
                  </a:lnTo>
                  <a:close/>
                  <a:moveTo>
                    <a:pt x="1143" y="1"/>
                  </a:moveTo>
                  <a:cubicBezTo>
                    <a:pt x="881" y="1"/>
                    <a:pt x="679" y="203"/>
                    <a:pt x="679" y="465"/>
                  </a:cubicBezTo>
                  <a:lnTo>
                    <a:pt x="679" y="894"/>
                  </a:lnTo>
                  <a:cubicBezTo>
                    <a:pt x="642" y="889"/>
                    <a:pt x="607" y="887"/>
                    <a:pt x="573" y="887"/>
                  </a:cubicBezTo>
                  <a:cubicBezTo>
                    <a:pt x="439" y="887"/>
                    <a:pt x="326" y="923"/>
                    <a:pt x="250" y="989"/>
                  </a:cubicBezTo>
                  <a:cubicBezTo>
                    <a:pt x="0" y="1192"/>
                    <a:pt x="36" y="1573"/>
                    <a:pt x="48" y="1965"/>
                  </a:cubicBezTo>
                  <a:cubicBezTo>
                    <a:pt x="83" y="2477"/>
                    <a:pt x="548" y="2894"/>
                    <a:pt x="726" y="3049"/>
                  </a:cubicBezTo>
                  <a:lnTo>
                    <a:pt x="726" y="3335"/>
                  </a:lnTo>
                  <a:lnTo>
                    <a:pt x="631" y="3335"/>
                  </a:lnTo>
                  <a:cubicBezTo>
                    <a:pt x="536" y="3335"/>
                    <a:pt x="464" y="3406"/>
                    <a:pt x="464" y="3489"/>
                  </a:cubicBezTo>
                  <a:lnTo>
                    <a:pt x="464" y="4359"/>
                  </a:lnTo>
                  <a:lnTo>
                    <a:pt x="464" y="6025"/>
                  </a:lnTo>
                  <a:cubicBezTo>
                    <a:pt x="464" y="6121"/>
                    <a:pt x="536" y="6192"/>
                    <a:pt x="631" y="6192"/>
                  </a:cubicBezTo>
                  <a:lnTo>
                    <a:pt x="3108" y="6192"/>
                  </a:lnTo>
                  <a:cubicBezTo>
                    <a:pt x="3191" y="6192"/>
                    <a:pt x="3262" y="6121"/>
                    <a:pt x="3262" y="6025"/>
                  </a:cubicBezTo>
                  <a:lnTo>
                    <a:pt x="3262" y="4359"/>
                  </a:lnTo>
                  <a:lnTo>
                    <a:pt x="3262" y="3489"/>
                  </a:lnTo>
                  <a:cubicBezTo>
                    <a:pt x="3262" y="3406"/>
                    <a:pt x="3191" y="3335"/>
                    <a:pt x="3108" y="3335"/>
                  </a:cubicBezTo>
                  <a:lnTo>
                    <a:pt x="3000" y="3335"/>
                  </a:lnTo>
                  <a:lnTo>
                    <a:pt x="3000" y="2870"/>
                  </a:lnTo>
                  <a:cubicBezTo>
                    <a:pt x="3417" y="2465"/>
                    <a:pt x="3369" y="1727"/>
                    <a:pt x="3369" y="1632"/>
                  </a:cubicBezTo>
                  <a:lnTo>
                    <a:pt x="3369" y="858"/>
                  </a:lnTo>
                  <a:cubicBezTo>
                    <a:pt x="3369" y="608"/>
                    <a:pt x="3167" y="406"/>
                    <a:pt x="2905" y="406"/>
                  </a:cubicBezTo>
                  <a:lnTo>
                    <a:pt x="2893" y="406"/>
                  </a:lnTo>
                  <a:cubicBezTo>
                    <a:pt x="2822" y="406"/>
                    <a:pt x="2738" y="418"/>
                    <a:pt x="2667" y="465"/>
                  </a:cubicBezTo>
                  <a:cubicBezTo>
                    <a:pt x="2584" y="358"/>
                    <a:pt x="2465" y="287"/>
                    <a:pt x="2310" y="287"/>
                  </a:cubicBezTo>
                  <a:lnTo>
                    <a:pt x="2298" y="287"/>
                  </a:lnTo>
                  <a:cubicBezTo>
                    <a:pt x="2226" y="287"/>
                    <a:pt x="2143" y="299"/>
                    <a:pt x="2084" y="346"/>
                  </a:cubicBezTo>
                  <a:cubicBezTo>
                    <a:pt x="2000" y="239"/>
                    <a:pt x="1881" y="179"/>
                    <a:pt x="1750" y="179"/>
                  </a:cubicBezTo>
                  <a:lnTo>
                    <a:pt x="1726" y="179"/>
                  </a:lnTo>
                  <a:cubicBezTo>
                    <a:pt x="1667" y="179"/>
                    <a:pt x="1607" y="191"/>
                    <a:pt x="1548" y="203"/>
                  </a:cubicBezTo>
                  <a:cubicBezTo>
                    <a:pt x="1476" y="84"/>
                    <a:pt x="1334" y="1"/>
                    <a:pt x="1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490" name="Google Shape;13490;p68"/>
          <p:cNvGrpSpPr/>
          <p:nvPr/>
        </p:nvGrpSpPr>
        <p:grpSpPr>
          <a:xfrm>
            <a:off x="5591871" y="1989906"/>
            <a:ext cx="416649" cy="325597"/>
            <a:chOff x="5626763" y="2013829"/>
            <a:chExt cx="351722" cy="274788"/>
          </a:xfrm>
        </p:grpSpPr>
        <p:sp>
          <p:nvSpPr>
            <p:cNvPr id="13491" name="Google Shape;13491;p68"/>
            <p:cNvSpPr/>
            <p:nvPr/>
          </p:nvSpPr>
          <p:spPr>
            <a:xfrm>
              <a:off x="5626763" y="2013829"/>
              <a:ext cx="351722" cy="274788"/>
            </a:xfrm>
            <a:custGeom>
              <a:rect b="b" l="l" r="r" t="t"/>
              <a:pathLst>
                <a:path extrusionOk="0" h="8633" w="11050">
                  <a:moveTo>
                    <a:pt x="10657" y="345"/>
                  </a:moveTo>
                  <a:lnTo>
                    <a:pt x="10681" y="714"/>
                  </a:lnTo>
                  <a:lnTo>
                    <a:pt x="9395" y="714"/>
                  </a:lnTo>
                  <a:cubicBezTo>
                    <a:pt x="9312" y="714"/>
                    <a:pt x="9216" y="786"/>
                    <a:pt x="9216" y="893"/>
                  </a:cubicBezTo>
                  <a:cubicBezTo>
                    <a:pt x="9216" y="1000"/>
                    <a:pt x="9288" y="1072"/>
                    <a:pt x="9395" y="1072"/>
                  </a:cubicBezTo>
                  <a:lnTo>
                    <a:pt x="10383" y="1072"/>
                  </a:lnTo>
                  <a:lnTo>
                    <a:pt x="10383" y="6191"/>
                  </a:lnTo>
                  <a:lnTo>
                    <a:pt x="4466" y="6191"/>
                  </a:lnTo>
                  <a:lnTo>
                    <a:pt x="4466" y="6025"/>
                  </a:lnTo>
                  <a:cubicBezTo>
                    <a:pt x="4466" y="5929"/>
                    <a:pt x="4394" y="5846"/>
                    <a:pt x="4287" y="5846"/>
                  </a:cubicBezTo>
                  <a:lnTo>
                    <a:pt x="4001" y="5846"/>
                  </a:lnTo>
                  <a:cubicBezTo>
                    <a:pt x="3978" y="5739"/>
                    <a:pt x="3930" y="5644"/>
                    <a:pt x="3871" y="5536"/>
                  </a:cubicBezTo>
                  <a:lnTo>
                    <a:pt x="4085" y="5322"/>
                  </a:lnTo>
                  <a:cubicBezTo>
                    <a:pt x="4156" y="5251"/>
                    <a:pt x="4156" y="5144"/>
                    <a:pt x="4085" y="5072"/>
                  </a:cubicBezTo>
                  <a:lnTo>
                    <a:pt x="3549" y="4536"/>
                  </a:lnTo>
                  <a:cubicBezTo>
                    <a:pt x="3513" y="4512"/>
                    <a:pt x="3478" y="4489"/>
                    <a:pt x="3430" y="4489"/>
                  </a:cubicBezTo>
                  <a:cubicBezTo>
                    <a:pt x="3382" y="4489"/>
                    <a:pt x="3335" y="4512"/>
                    <a:pt x="3311" y="4536"/>
                  </a:cubicBezTo>
                  <a:lnTo>
                    <a:pt x="3097" y="4739"/>
                  </a:lnTo>
                  <a:cubicBezTo>
                    <a:pt x="2989" y="4679"/>
                    <a:pt x="2894" y="4643"/>
                    <a:pt x="2787" y="4608"/>
                  </a:cubicBezTo>
                  <a:lnTo>
                    <a:pt x="2787" y="4334"/>
                  </a:lnTo>
                  <a:cubicBezTo>
                    <a:pt x="2787" y="4239"/>
                    <a:pt x="2716" y="4155"/>
                    <a:pt x="2608" y="4155"/>
                  </a:cubicBezTo>
                  <a:lnTo>
                    <a:pt x="2180" y="4155"/>
                  </a:lnTo>
                  <a:lnTo>
                    <a:pt x="2180" y="1060"/>
                  </a:lnTo>
                  <a:lnTo>
                    <a:pt x="8788" y="1060"/>
                  </a:lnTo>
                  <a:cubicBezTo>
                    <a:pt x="8871" y="1060"/>
                    <a:pt x="8966" y="976"/>
                    <a:pt x="8966" y="881"/>
                  </a:cubicBezTo>
                  <a:cubicBezTo>
                    <a:pt x="8966" y="786"/>
                    <a:pt x="8895" y="702"/>
                    <a:pt x="8788" y="702"/>
                  </a:cubicBezTo>
                  <a:lnTo>
                    <a:pt x="1894" y="702"/>
                  </a:lnTo>
                  <a:lnTo>
                    <a:pt x="1894" y="345"/>
                  </a:lnTo>
                  <a:close/>
                  <a:moveTo>
                    <a:pt x="10681" y="6537"/>
                  </a:moveTo>
                  <a:lnTo>
                    <a:pt x="10681" y="6870"/>
                  </a:lnTo>
                  <a:lnTo>
                    <a:pt x="4430" y="6870"/>
                  </a:lnTo>
                  <a:cubicBezTo>
                    <a:pt x="4454" y="6846"/>
                    <a:pt x="4466" y="6798"/>
                    <a:pt x="4466" y="6751"/>
                  </a:cubicBezTo>
                  <a:lnTo>
                    <a:pt x="4466" y="6560"/>
                  </a:lnTo>
                  <a:lnTo>
                    <a:pt x="10562" y="6560"/>
                  </a:lnTo>
                  <a:cubicBezTo>
                    <a:pt x="10598" y="6560"/>
                    <a:pt x="10633" y="6548"/>
                    <a:pt x="10657" y="6537"/>
                  </a:cubicBezTo>
                  <a:close/>
                  <a:moveTo>
                    <a:pt x="2477" y="4524"/>
                  </a:moveTo>
                  <a:lnTo>
                    <a:pt x="2477" y="4763"/>
                  </a:lnTo>
                  <a:cubicBezTo>
                    <a:pt x="2477" y="4834"/>
                    <a:pt x="2537" y="4905"/>
                    <a:pt x="2608" y="4929"/>
                  </a:cubicBezTo>
                  <a:cubicBezTo>
                    <a:pt x="2775" y="4965"/>
                    <a:pt x="2942" y="5024"/>
                    <a:pt x="3073" y="5120"/>
                  </a:cubicBezTo>
                  <a:cubicBezTo>
                    <a:pt x="3099" y="5137"/>
                    <a:pt x="3128" y="5145"/>
                    <a:pt x="3157" y="5145"/>
                  </a:cubicBezTo>
                  <a:cubicBezTo>
                    <a:pt x="3206" y="5145"/>
                    <a:pt x="3253" y="5122"/>
                    <a:pt x="3275" y="5084"/>
                  </a:cubicBezTo>
                  <a:lnTo>
                    <a:pt x="3454" y="4905"/>
                  </a:lnTo>
                  <a:lnTo>
                    <a:pt x="3740" y="5191"/>
                  </a:lnTo>
                  <a:lnTo>
                    <a:pt x="3561" y="5370"/>
                  </a:lnTo>
                  <a:cubicBezTo>
                    <a:pt x="3501" y="5429"/>
                    <a:pt x="3490" y="5525"/>
                    <a:pt x="3537" y="5584"/>
                  </a:cubicBezTo>
                  <a:cubicBezTo>
                    <a:pt x="3620" y="5727"/>
                    <a:pt x="3680" y="5882"/>
                    <a:pt x="3728" y="6036"/>
                  </a:cubicBezTo>
                  <a:cubicBezTo>
                    <a:pt x="3740" y="6120"/>
                    <a:pt x="3811" y="6179"/>
                    <a:pt x="3894" y="6179"/>
                  </a:cubicBezTo>
                  <a:lnTo>
                    <a:pt x="4132" y="6179"/>
                  </a:lnTo>
                  <a:lnTo>
                    <a:pt x="4132" y="6572"/>
                  </a:lnTo>
                  <a:lnTo>
                    <a:pt x="3894" y="6572"/>
                  </a:lnTo>
                  <a:cubicBezTo>
                    <a:pt x="3811" y="6572"/>
                    <a:pt x="3740" y="6632"/>
                    <a:pt x="3728" y="6715"/>
                  </a:cubicBezTo>
                  <a:cubicBezTo>
                    <a:pt x="3680" y="6870"/>
                    <a:pt x="3620" y="7037"/>
                    <a:pt x="3537" y="7168"/>
                  </a:cubicBezTo>
                  <a:cubicBezTo>
                    <a:pt x="3490" y="7251"/>
                    <a:pt x="3501" y="7334"/>
                    <a:pt x="3561" y="7382"/>
                  </a:cubicBezTo>
                  <a:lnTo>
                    <a:pt x="3740" y="7560"/>
                  </a:lnTo>
                  <a:lnTo>
                    <a:pt x="3454" y="7834"/>
                  </a:lnTo>
                  <a:lnTo>
                    <a:pt x="3275" y="7656"/>
                  </a:lnTo>
                  <a:cubicBezTo>
                    <a:pt x="3238" y="7626"/>
                    <a:pt x="3193" y="7606"/>
                    <a:pt x="3149" y="7606"/>
                  </a:cubicBezTo>
                  <a:cubicBezTo>
                    <a:pt x="3122" y="7606"/>
                    <a:pt x="3096" y="7614"/>
                    <a:pt x="3073" y="7632"/>
                  </a:cubicBezTo>
                  <a:cubicBezTo>
                    <a:pt x="2918" y="7727"/>
                    <a:pt x="2775" y="7787"/>
                    <a:pt x="2608" y="7822"/>
                  </a:cubicBezTo>
                  <a:cubicBezTo>
                    <a:pt x="2537" y="7846"/>
                    <a:pt x="2477" y="7918"/>
                    <a:pt x="2477" y="7989"/>
                  </a:cubicBezTo>
                  <a:lnTo>
                    <a:pt x="2477" y="8227"/>
                  </a:lnTo>
                  <a:lnTo>
                    <a:pt x="2073" y="8227"/>
                  </a:lnTo>
                  <a:lnTo>
                    <a:pt x="2073" y="7989"/>
                  </a:lnTo>
                  <a:cubicBezTo>
                    <a:pt x="2073" y="7918"/>
                    <a:pt x="2013" y="7846"/>
                    <a:pt x="1942" y="7822"/>
                  </a:cubicBezTo>
                  <a:cubicBezTo>
                    <a:pt x="1775" y="7787"/>
                    <a:pt x="1608" y="7727"/>
                    <a:pt x="1477" y="7632"/>
                  </a:cubicBezTo>
                  <a:cubicBezTo>
                    <a:pt x="1450" y="7614"/>
                    <a:pt x="1419" y="7606"/>
                    <a:pt x="1390" y="7606"/>
                  </a:cubicBezTo>
                  <a:cubicBezTo>
                    <a:pt x="1342" y="7606"/>
                    <a:pt x="1297" y="7626"/>
                    <a:pt x="1275" y="7656"/>
                  </a:cubicBezTo>
                  <a:lnTo>
                    <a:pt x="1096" y="7834"/>
                  </a:lnTo>
                  <a:lnTo>
                    <a:pt x="811" y="7560"/>
                  </a:lnTo>
                  <a:lnTo>
                    <a:pt x="989" y="7382"/>
                  </a:lnTo>
                  <a:cubicBezTo>
                    <a:pt x="1049" y="7322"/>
                    <a:pt x="1061" y="7227"/>
                    <a:pt x="1013" y="7168"/>
                  </a:cubicBezTo>
                  <a:cubicBezTo>
                    <a:pt x="930" y="7025"/>
                    <a:pt x="870" y="6870"/>
                    <a:pt x="823" y="6715"/>
                  </a:cubicBezTo>
                  <a:cubicBezTo>
                    <a:pt x="811" y="6632"/>
                    <a:pt x="739" y="6572"/>
                    <a:pt x="656" y="6572"/>
                  </a:cubicBezTo>
                  <a:lnTo>
                    <a:pt x="418" y="6572"/>
                  </a:lnTo>
                  <a:lnTo>
                    <a:pt x="418" y="6179"/>
                  </a:lnTo>
                  <a:lnTo>
                    <a:pt x="656" y="6179"/>
                  </a:lnTo>
                  <a:cubicBezTo>
                    <a:pt x="739" y="6179"/>
                    <a:pt x="811" y="6120"/>
                    <a:pt x="823" y="6036"/>
                  </a:cubicBezTo>
                  <a:cubicBezTo>
                    <a:pt x="870" y="5882"/>
                    <a:pt x="930" y="5715"/>
                    <a:pt x="1013" y="5584"/>
                  </a:cubicBezTo>
                  <a:cubicBezTo>
                    <a:pt x="1061" y="5501"/>
                    <a:pt x="1049" y="5417"/>
                    <a:pt x="989" y="5370"/>
                  </a:cubicBezTo>
                  <a:lnTo>
                    <a:pt x="811" y="5191"/>
                  </a:lnTo>
                  <a:lnTo>
                    <a:pt x="1096" y="4905"/>
                  </a:lnTo>
                  <a:lnTo>
                    <a:pt x="1275" y="5084"/>
                  </a:lnTo>
                  <a:cubicBezTo>
                    <a:pt x="1313" y="5122"/>
                    <a:pt x="1360" y="5145"/>
                    <a:pt x="1405" y="5145"/>
                  </a:cubicBezTo>
                  <a:cubicBezTo>
                    <a:pt x="1430" y="5145"/>
                    <a:pt x="1456" y="5137"/>
                    <a:pt x="1477" y="5120"/>
                  </a:cubicBezTo>
                  <a:cubicBezTo>
                    <a:pt x="1632" y="5024"/>
                    <a:pt x="1775" y="4965"/>
                    <a:pt x="1942" y="4929"/>
                  </a:cubicBezTo>
                  <a:cubicBezTo>
                    <a:pt x="2013" y="4905"/>
                    <a:pt x="2073" y="4834"/>
                    <a:pt x="2073" y="4763"/>
                  </a:cubicBezTo>
                  <a:lnTo>
                    <a:pt x="2073" y="4524"/>
                  </a:lnTo>
                  <a:close/>
                  <a:moveTo>
                    <a:pt x="1715" y="0"/>
                  </a:moveTo>
                  <a:cubicBezTo>
                    <a:pt x="1632" y="0"/>
                    <a:pt x="1537" y="71"/>
                    <a:pt x="1537" y="179"/>
                  </a:cubicBezTo>
                  <a:lnTo>
                    <a:pt x="1537" y="881"/>
                  </a:lnTo>
                  <a:cubicBezTo>
                    <a:pt x="1537" y="964"/>
                    <a:pt x="1608" y="1060"/>
                    <a:pt x="1715" y="1060"/>
                  </a:cubicBezTo>
                  <a:lnTo>
                    <a:pt x="1835" y="1060"/>
                  </a:lnTo>
                  <a:lnTo>
                    <a:pt x="1835" y="4155"/>
                  </a:lnTo>
                  <a:cubicBezTo>
                    <a:pt x="1751" y="4167"/>
                    <a:pt x="1692" y="4239"/>
                    <a:pt x="1692" y="4310"/>
                  </a:cubicBezTo>
                  <a:lnTo>
                    <a:pt x="1692" y="4596"/>
                  </a:lnTo>
                  <a:cubicBezTo>
                    <a:pt x="1585" y="4632"/>
                    <a:pt x="1477" y="4667"/>
                    <a:pt x="1370" y="4727"/>
                  </a:cubicBezTo>
                  <a:lnTo>
                    <a:pt x="1168" y="4524"/>
                  </a:lnTo>
                  <a:cubicBezTo>
                    <a:pt x="1132" y="4489"/>
                    <a:pt x="1096" y="4477"/>
                    <a:pt x="1049" y="4477"/>
                  </a:cubicBezTo>
                  <a:cubicBezTo>
                    <a:pt x="1001" y="4477"/>
                    <a:pt x="953" y="4489"/>
                    <a:pt x="930" y="4524"/>
                  </a:cubicBezTo>
                  <a:lnTo>
                    <a:pt x="394" y="5060"/>
                  </a:lnTo>
                  <a:cubicBezTo>
                    <a:pt x="322" y="5132"/>
                    <a:pt x="322" y="5239"/>
                    <a:pt x="394" y="5310"/>
                  </a:cubicBezTo>
                  <a:lnTo>
                    <a:pt x="596" y="5525"/>
                  </a:lnTo>
                  <a:cubicBezTo>
                    <a:pt x="537" y="5620"/>
                    <a:pt x="501" y="5727"/>
                    <a:pt x="465" y="5834"/>
                  </a:cubicBezTo>
                  <a:lnTo>
                    <a:pt x="180" y="5834"/>
                  </a:lnTo>
                  <a:cubicBezTo>
                    <a:pt x="96" y="5834"/>
                    <a:pt x="1" y="5906"/>
                    <a:pt x="1" y="6013"/>
                  </a:cubicBezTo>
                  <a:lnTo>
                    <a:pt x="1" y="6751"/>
                  </a:lnTo>
                  <a:cubicBezTo>
                    <a:pt x="1" y="6846"/>
                    <a:pt x="84" y="6929"/>
                    <a:pt x="180" y="6929"/>
                  </a:cubicBezTo>
                  <a:lnTo>
                    <a:pt x="465" y="6929"/>
                  </a:lnTo>
                  <a:cubicBezTo>
                    <a:pt x="501" y="7037"/>
                    <a:pt x="537" y="7144"/>
                    <a:pt x="596" y="7251"/>
                  </a:cubicBezTo>
                  <a:lnTo>
                    <a:pt x="394" y="7453"/>
                  </a:lnTo>
                  <a:cubicBezTo>
                    <a:pt x="322" y="7525"/>
                    <a:pt x="322" y="7632"/>
                    <a:pt x="394" y="7703"/>
                  </a:cubicBezTo>
                  <a:lnTo>
                    <a:pt x="930" y="8239"/>
                  </a:lnTo>
                  <a:cubicBezTo>
                    <a:pt x="965" y="8281"/>
                    <a:pt x="1010" y="8302"/>
                    <a:pt x="1055" y="8302"/>
                  </a:cubicBezTo>
                  <a:cubicBezTo>
                    <a:pt x="1099" y="8302"/>
                    <a:pt x="1144" y="8281"/>
                    <a:pt x="1180" y="8239"/>
                  </a:cubicBezTo>
                  <a:lnTo>
                    <a:pt x="1394" y="8037"/>
                  </a:lnTo>
                  <a:cubicBezTo>
                    <a:pt x="1489" y="8096"/>
                    <a:pt x="1596" y="8144"/>
                    <a:pt x="1704" y="8168"/>
                  </a:cubicBezTo>
                  <a:lnTo>
                    <a:pt x="1704" y="8453"/>
                  </a:lnTo>
                  <a:cubicBezTo>
                    <a:pt x="1704" y="8537"/>
                    <a:pt x="1775" y="8632"/>
                    <a:pt x="1882" y="8632"/>
                  </a:cubicBezTo>
                  <a:lnTo>
                    <a:pt x="2620" y="8632"/>
                  </a:lnTo>
                  <a:cubicBezTo>
                    <a:pt x="2716" y="8632"/>
                    <a:pt x="2799" y="8549"/>
                    <a:pt x="2799" y="8453"/>
                  </a:cubicBezTo>
                  <a:lnTo>
                    <a:pt x="2799" y="8168"/>
                  </a:lnTo>
                  <a:cubicBezTo>
                    <a:pt x="2906" y="8144"/>
                    <a:pt x="3013" y="8096"/>
                    <a:pt x="3120" y="8037"/>
                  </a:cubicBezTo>
                  <a:lnTo>
                    <a:pt x="3323" y="8239"/>
                  </a:lnTo>
                  <a:cubicBezTo>
                    <a:pt x="3359" y="8281"/>
                    <a:pt x="3403" y="8302"/>
                    <a:pt x="3448" y="8302"/>
                  </a:cubicBezTo>
                  <a:cubicBezTo>
                    <a:pt x="3492" y="8302"/>
                    <a:pt x="3537" y="8281"/>
                    <a:pt x="3573" y="8239"/>
                  </a:cubicBezTo>
                  <a:lnTo>
                    <a:pt x="4109" y="7703"/>
                  </a:lnTo>
                  <a:cubicBezTo>
                    <a:pt x="4192" y="7632"/>
                    <a:pt x="4192" y="7525"/>
                    <a:pt x="4109" y="7453"/>
                  </a:cubicBezTo>
                  <a:lnTo>
                    <a:pt x="3906" y="7251"/>
                  </a:lnTo>
                  <a:cubicBezTo>
                    <a:pt x="3906" y="7227"/>
                    <a:pt x="3918" y="7227"/>
                    <a:pt x="3918" y="7215"/>
                  </a:cubicBezTo>
                  <a:lnTo>
                    <a:pt x="10871" y="7215"/>
                  </a:lnTo>
                  <a:cubicBezTo>
                    <a:pt x="10955" y="7215"/>
                    <a:pt x="11050" y="7144"/>
                    <a:pt x="11050" y="7037"/>
                  </a:cubicBezTo>
                  <a:lnTo>
                    <a:pt x="11050" y="6358"/>
                  </a:lnTo>
                  <a:cubicBezTo>
                    <a:pt x="11050" y="6263"/>
                    <a:pt x="10979" y="6179"/>
                    <a:pt x="10871" y="6179"/>
                  </a:cubicBezTo>
                  <a:lnTo>
                    <a:pt x="10752" y="6179"/>
                  </a:lnTo>
                  <a:lnTo>
                    <a:pt x="10752" y="1060"/>
                  </a:lnTo>
                  <a:lnTo>
                    <a:pt x="10836" y="1060"/>
                  </a:lnTo>
                  <a:cubicBezTo>
                    <a:pt x="10931" y="1060"/>
                    <a:pt x="11014" y="976"/>
                    <a:pt x="11014" y="881"/>
                  </a:cubicBezTo>
                  <a:lnTo>
                    <a:pt x="11014" y="179"/>
                  </a:lnTo>
                  <a:cubicBezTo>
                    <a:pt x="11014" y="83"/>
                    <a:pt x="10943" y="0"/>
                    <a:pt x="1083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2" name="Google Shape;13492;p68"/>
            <p:cNvSpPr/>
            <p:nvPr/>
          </p:nvSpPr>
          <p:spPr>
            <a:xfrm>
              <a:off x="5784799" y="2125234"/>
              <a:ext cx="33390" cy="70503"/>
            </a:xfrm>
            <a:custGeom>
              <a:rect b="b" l="l" r="r" t="t"/>
              <a:pathLst>
                <a:path extrusionOk="0" h="2215" w="1049">
                  <a:moveTo>
                    <a:pt x="691" y="334"/>
                  </a:moveTo>
                  <a:lnTo>
                    <a:pt x="691" y="1858"/>
                  </a:lnTo>
                  <a:lnTo>
                    <a:pt x="334" y="1858"/>
                  </a:lnTo>
                  <a:lnTo>
                    <a:pt x="334" y="334"/>
                  </a:lnTo>
                  <a:close/>
                  <a:moveTo>
                    <a:pt x="179" y="0"/>
                  </a:moveTo>
                  <a:cubicBezTo>
                    <a:pt x="84" y="0"/>
                    <a:pt x="1" y="72"/>
                    <a:pt x="1" y="179"/>
                  </a:cubicBezTo>
                  <a:lnTo>
                    <a:pt x="1" y="2036"/>
                  </a:lnTo>
                  <a:cubicBezTo>
                    <a:pt x="1" y="2120"/>
                    <a:pt x="72" y="2215"/>
                    <a:pt x="179" y="2215"/>
                  </a:cubicBezTo>
                  <a:lnTo>
                    <a:pt x="870" y="2215"/>
                  </a:lnTo>
                  <a:cubicBezTo>
                    <a:pt x="965" y="2215"/>
                    <a:pt x="1049" y="2144"/>
                    <a:pt x="1049" y="2036"/>
                  </a:cubicBezTo>
                  <a:lnTo>
                    <a:pt x="1049" y="179"/>
                  </a:lnTo>
                  <a:cubicBezTo>
                    <a:pt x="1049" y="72"/>
                    <a:pt x="965"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3" name="Google Shape;13493;p68"/>
            <p:cNvSpPr/>
            <p:nvPr/>
          </p:nvSpPr>
          <p:spPr>
            <a:xfrm>
              <a:off x="5824236" y="2097956"/>
              <a:ext cx="33740" cy="97782"/>
            </a:xfrm>
            <a:custGeom>
              <a:rect b="b" l="l" r="r" t="t"/>
              <a:pathLst>
                <a:path extrusionOk="0" h="3072" w="1060">
                  <a:moveTo>
                    <a:pt x="703" y="345"/>
                  </a:moveTo>
                  <a:lnTo>
                    <a:pt x="703" y="2715"/>
                  </a:lnTo>
                  <a:lnTo>
                    <a:pt x="345" y="2715"/>
                  </a:lnTo>
                  <a:lnTo>
                    <a:pt x="345" y="345"/>
                  </a:lnTo>
                  <a:close/>
                  <a:moveTo>
                    <a:pt x="179" y="0"/>
                  </a:moveTo>
                  <a:cubicBezTo>
                    <a:pt x="95" y="0"/>
                    <a:pt x="0" y="84"/>
                    <a:pt x="0" y="179"/>
                  </a:cubicBezTo>
                  <a:lnTo>
                    <a:pt x="0" y="2893"/>
                  </a:lnTo>
                  <a:cubicBezTo>
                    <a:pt x="0" y="2977"/>
                    <a:pt x="83" y="3072"/>
                    <a:pt x="179" y="3072"/>
                  </a:cubicBezTo>
                  <a:lnTo>
                    <a:pt x="881" y="3072"/>
                  </a:lnTo>
                  <a:cubicBezTo>
                    <a:pt x="976" y="3072"/>
                    <a:pt x="1060" y="3001"/>
                    <a:pt x="1060" y="2893"/>
                  </a:cubicBezTo>
                  <a:lnTo>
                    <a:pt x="1060" y="179"/>
                  </a:lnTo>
                  <a:cubicBezTo>
                    <a:pt x="1048" y="84"/>
                    <a:pt x="976" y="0"/>
                    <a:pt x="88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4" name="Google Shape;13494;p68"/>
            <p:cNvSpPr/>
            <p:nvPr/>
          </p:nvSpPr>
          <p:spPr>
            <a:xfrm>
              <a:off x="5864024" y="2111961"/>
              <a:ext cx="33740" cy="83426"/>
            </a:xfrm>
            <a:custGeom>
              <a:rect b="b" l="l" r="r" t="t"/>
              <a:pathLst>
                <a:path extrusionOk="0" h="2621" w="1060">
                  <a:moveTo>
                    <a:pt x="703" y="358"/>
                  </a:moveTo>
                  <a:lnTo>
                    <a:pt x="703" y="2275"/>
                  </a:lnTo>
                  <a:lnTo>
                    <a:pt x="346" y="2275"/>
                  </a:lnTo>
                  <a:lnTo>
                    <a:pt x="346" y="358"/>
                  </a:lnTo>
                  <a:close/>
                  <a:moveTo>
                    <a:pt x="191" y="1"/>
                  </a:moveTo>
                  <a:cubicBezTo>
                    <a:pt x="96" y="1"/>
                    <a:pt x="0" y="72"/>
                    <a:pt x="0" y="179"/>
                  </a:cubicBezTo>
                  <a:lnTo>
                    <a:pt x="0" y="2442"/>
                  </a:lnTo>
                  <a:cubicBezTo>
                    <a:pt x="0" y="2525"/>
                    <a:pt x="84" y="2620"/>
                    <a:pt x="191" y="2620"/>
                  </a:cubicBezTo>
                  <a:lnTo>
                    <a:pt x="881" y="2620"/>
                  </a:lnTo>
                  <a:cubicBezTo>
                    <a:pt x="977" y="2620"/>
                    <a:pt x="1060" y="2537"/>
                    <a:pt x="1060" y="2442"/>
                  </a:cubicBezTo>
                  <a:lnTo>
                    <a:pt x="1060" y="179"/>
                  </a:lnTo>
                  <a:cubicBezTo>
                    <a:pt x="1048" y="84"/>
                    <a:pt x="977" y="1"/>
                    <a:pt x="88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5" name="Google Shape;13495;p68"/>
            <p:cNvSpPr/>
            <p:nvPr/>
          </p:nvSpPr>
          <p:spPr>
            <a:xfrm>
              <a:off x="5904193" y="2065744"/>
              <a:ext cx="33390" cy="129644"/>
            </a:xfrm>
            <a:custGeom>
              <a:rect b="b" l="l" r="r" t="t"/>
              <a:pathLst>
                <a:path extrusionOk="0" h="4073" w="1049">
                  <a:moveTo>
                    <a:pt x="691" y="357"/>
                  </a:moveTo>
                  <a:lnTo>
                    <a:pt x="691" y="3727"/>
                  </a:lnTo>
                  <a:lnTo>
                    <a:pt x="334" y="3727"/>
                  </a:lnTo>
                  <a:lnTo>
                    <a:pt x="334" y="357"/>
                  </a:lnTo>
                  <a:close/>
                  <a:moveTo>
                    <a:pt x="179" y="0"/>
                  </a:moveTo>
                  <a:cubicBezTo>
                    <a:pt x="72" y="24"/>
                    <a:pt x="0" y="95"/>
                    <a:pt x="0" y="179"/>
                  </a:cubicBezTo>
                  <a:lnTo>
                    <a:pt x="0" y="3894"/>
                  </a:lnTo>
                  <a:cubicBezTo>
                    <a:pt x="0" y="3977"/>
                    <a:pt x="72" y="4072"/>
                    <a:pt x="179" y="4072"/>
                  </a:cubicBezTo>
                  <a:lnTo>
                    <a:pt x="870" y="4072"/>
                  </a:lnTo>
                  <a:cubicBezTo>
                    <a:pt x="965" y="4072"/>
                    <a:pt x="1048" y="3989"/>
                    <a:pt x="1048" y="3894"/>
                  </a:cubicBezTo>
                  <a:lnTo>
                    <a:pt x="1048" y="179"/>
                  </a:lnTo>
                  <a:cubicBezTo>
                    <a:pt x="1048" y="95"/>
                    <a:pt x="977" y="0"/>
                    <a:pt x="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6" name="Google Shape;13496;p68"/>
            <p:cNvSpPr/>
            <p:nvPr/>
          </p:nvSpPr>
          <p:spPr>
            <a:xfrm>
              <a:off x="5713563" y="2080131"/>
              <a:ext cx="40965" cy="11395"/>
            </a:xfrm>
            <a:custGeom>
              <a:rect b="b" l="l" r="r" t="t"/>
              <a:pathLst>
                <a:path extrusionOk="0" h="358" w="1287">
                  <a:moveTo>
                    <a:pt x="179" y="1"/>
                  </a:moveTo>
                  <a:cubicBezTo>
                    <a:pt x="96" y="1"/>
                    <a:pt x="1" y="72"/>
                    <a:pt x="1" y="179"/>
                  </a:cubicBezTo>
                  <a:cubicBezTo>
                    <a:pt x="12" y="263"/>
                    <a:pt x="96" y="358"/>
                    <a:pt x="179" y="358"/>
                  </a:cubicBezTo>
                  <a:lnTo>
                    <a:pt x="1108" y="358"/>
                  </a:lnTo>
                  <a:cubicBezTo>
                    <a:pt x="1191" y="358"/>
                    <a:pt x="1286" y="286"/>
                    <a:pt x="1286" y="179"/>
                  </a:cubicBezTo>
                  <a:cubicBezTo>
                    <a:pt x="1286" y="72"/>
                    <a:pt x="1203" y="1"/>
                    <a:pt x="11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7" name="Google Shape;13497;p68"/>
            <p:cNvSpPr/>
            <p:nvPr/>
          </p:nvSpPr>
          <p:spPr>
            <a:xfrm>
              <a:off x="5713945" y="2097574"/>
              <a:ext cx="56880" cy="11395"/>
            </a:xfrm>
            <a:custGeom>
              <a:rect b="b" l="l" r="r" t="t"/>
              <a:pathLst>
                <a:path extrusionOk="0" h="358" w="1787">
                  <a:moveTo>
                    <a:pt x="179" y="0"/>
                  </a:moveTo>
                  <a:cubicBezTo>
                    <a:pt x="96" y="0"/>
                    <a:pt x="0" y="72"/>
                    <a:pt x="0" y="179"/>
                  </a:cubicBezTo>
                  <a:cubicBezTo>
                    <a:pt x="0" y="274"/>
                    <a:pt x="84" y="357"/>
                    <a:pt x="179" y="357"/>
                  </a:cubicBezTo>
                  <a:lnTo>
                    <a:pt x="1608" y="357"/>
                  </a:lnTo>
                  <a:cubicBezTo>
                    <a:pt x="1703" y="357"/>
                    <a:pt x="1786" y="286"/>
                    <a:pt x="1786" y="179"/>
                  </a:cubicBezTo>
                  <a:cubicBezTo>
                    <a:pt x="1774" y="72"/>
                    <a:pt x="1703" y="0"/>
                    <a:pt x="160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8" name="Google Shape;13498;p68"/>
            <p:cNvSpPr/>
            <p:nvPr/>
          </p:nvSpPr>
          <p:spPr>
            <a:xfrm>
              <a:off x="5713945" y="2114985"/>
              <a:ext cx="56880" cy="11427"/>
            </a:xfrm>
            <a:custGeom>
              <a:rect b="b" l="l" r="r" t="t"/>
              <a:pathLst>
                <a:path extrusionOk="0" h="359" w="1787">
                  <a:moveTo>
                    <a:pt x="179" y="1"/>
                  </a:moveTo>
                  <a:cubicBezTo>
                    <a:pt x="96" y="1"/>
                    <a:pt x="0" y="84"/>
                    <a:pt x="0" y="180"/>
                  </a:cubicBezTo>
                  <a:cubicBezTo>
                    <a:pt x="0" y="275"/>
                    <a:pt x="84" y="358"/>
                    <a:pt x="179" y="358"/>
                  </a:cubicBezTo>
                  <a:lnTo>
                    <a:pt x="1608" y="358"/>
                  </a:lnTo>
                  <a:cubicBezTo>
                    <a:pt x="1703" y="358"/>
                    <a:pt x="1786" y="287"/>
                    <a:pt x="1786" y="180"/>
                  </a:cubicBezTo>
                  <a:cubicBezTo>
                    <a:pt x="1774" y="84"/>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499" name="Google Shape;13499;p68"/>
            <p:cNvSpPr/>
            <p:nvPr/>
          </p:nvSpPr>
          <p:spPr>
            <a:xfrm>
              <a:off x="5713945" y="2132810"/>
              <a:ext cx="56880" cy="11013"/>
            </a:xfrm>
            <a:custGeom>
              <a:rect b="b" l="l" r="r" t="t"/>
              <a:pathLst>
                <a:path extrusionOk="0" h="346" w="1787">
                  <a:moveTo>
                    <a:pt x="179" y="1"/>
                  </a:moveTo>
                  <a:cubicBezTo>
                    <a:pt x="96" y="1"/>
                    <a:pt x="0" y="72"/>
                    <a:pt x="0" y="179"/>
                  </a:cubicBezTo>
                  <a:cubicBezTo>
                    <a:pt x="0" y="263"/>
                    <a:pt x="84" y="346"/>
                    <a:pt x="179" y="346"/>
                  </a:cubicBezTo>
                  <a:lnTo>
                    <a:pt x="1608" y="346"/>
                  </a:lnTo>
                  <a:cubicBezTo>
                    <a:pt x="1703" y="346"/>
                    <a:pt x="1786" y="274"/>
                    <a:pt x="1786" y="179"/>
                  </a:cubicBezTo>
                  <a:cubicBezTo>
                    <a:pt x="1774" y="72"/>
                    <a:pt x="1703" y="1"/>
                    <a:pt x="160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0" name="Google Shape;13500;p68"/>
            <p:cNvSpPr/>
            <p:nvPr/>
          </p:nvSpPr>
          <p:spPr>
            <a:xfrm>
              <a:off x="5663526" y="2182464"/>
              <a:ext cx="69389" cy="68625"/>
            </a:xfrm>
            <a:custGeom>
              <a:rect b="b" l="l" r="r" t="t"/>
              <a:pathLst>
                <a:path extrusionOk="0" h="2156" w="2180">
                  <a:moveTo>
                    <a:pt x="1084" y="0"/>
                  </a:moveTo>
                  <a:cubicBezTo>
                    <a:pt x="489" y="0"/>
                    <a:pt x="1" y="488"/>
                    <a:pt x="1" y="1084"/>
                  </a:cubicBezTo>
                  <a:cubicBezTo>
                    <a:pt x="1" y="1322"/>
                    <a:pt x="72" y="1548"/>
                    <a:pt x="215" y="1739"/>
                  </a:cubicBezTo>
                  <a:cubicBezTo>
                    <a:pt x="250" y="1780"/>
                    <a:pt x="300" y="1806"/>
                    <a:pt x="351" y="1806"/>
                  </a:cubicBezTo>
                  <a:cubicBezTo>
                    <a:pt x="387" y="1806"/>
                    <a:pt x="423" y="1792"/>
                    <a:pt x="453" y="1762"/>
                  </a:cubicBezTo>
                  <a:cubicBezTo>
                    <a:pt x="537" y="1715"/>
                    <a:pt x="549" y="1608"/>
                    <a:pt x="489" y="1524"/>
                  </a:cubicBezTo>
                  <a:cubicBezTo>
                    <a:pt x="382" y="1393"/>
                    <a:pt x="334" y="1250"/>
                    <a:pt x="334" y="1084"/>
                  </a:cubicBezTo>
                  <a:cubicBezTo>
                    <a:pt x="334" y="679"/>
                    <a:pt x="668" y="334"/>
                    <a:pt x="1084" y="334"/>
                  </a:cubicBezTo>
                  <a:cubicBezTo>
                    <a:pt x="1489" y="334"/>
                    <a:pt x="1823" y="667"/>
                    <a:pt x="1823" y="1084"/>
                  </a:cubicBezTo>
                  <a:cubicBezTo>
                    <a:pt x="1823" y="1334"/>
                    <a:pt x="1703" y="1560"/>
                    <a:pt x="1501" y="1691"/>
                  </a:cubicBezTo>
                  <a:cubicBezTo>
                    <a:pt x="1489" y="1691"/>
                    <a:pt x="1489" y="1715"/>
                    <a:pt x="1465" y="1715"/>
                  </a:cubicBezTo>
                  <a:lnTo>
                    <a:pt x="1453" y="1715"/>
                  </a:lnTo>
                  <a:lnTo>
                    <a:pt x="1442" y="1727"/>
                  </a:lnTo>
                  <a:lnTo>
                    <a:pt x="1430" y="1727"/>
                  </a:lnTo>
                  <a:cubicBezTo>
                    <a:pt x="1406" y="1727"/>
                    <a:pt x="1406" y="1739"/>
                    <a:pt x="1394" y="1739"/>
                  </a:cubicBezTo>
                  <a:cubicBezTo>
                    <a:pt x="1382" y="1739"/>
                    <a:pt x="1382" y="1751"/>
                    <a:pt x="1370" y="1751"/>
                  </a:cubicBezTo>
                  <a:lnTo>
                    <a:pt x="1346" y="1751"/>
                  </a:lnTo>
                  <a:cubicBezTo>
                    <a:pt x="1346" y="1751"/>
                    <a:pt x="1334" y="1751"/>
                    <a:pt x="1334" y="1774"/>
                  </a:cubicBezTo>
                  <a:lnTo>
                    <a:pt x="1322" y="1774"/>
                  </a:lnTo>
                  <a:cubicBezTo>
                    <a:pt x="1311" y="1774"/>
                    <a:pt x="1311" y="1774"/>
                    <a:pt x="1287" y="1786"/>
                  </a:cubicBezTo>
                  <a:cubicBezTo>
                    <a:pt x="1275" y="1786"/>
                    <a:pt x="1275" y="1786"/>
                    <a:pt x="1263" y="1798"/>
                  </a:cubicBezTo>
                  <a:lnTo>
                    <a:pt x="834" y="1798"/>
                  </a:lnTo>
                  <a:cubicBezTo>
                    <a:pt x="811" y="1798"/>
                    <a:pt x="811" y="1798"/>
                    <a:pt x="799" y="1786"/>
                  </a:cubicBezTo>
                  <a:cubicBezTo>
                    <a:pt x="787" y="1786"/>
                    <a:pt x="787" y="1786"/>
                    <a:pt x="775" y="1774"/>
                  </a:cubicBezTo>
                  <a:lnTo>
                    <a:pt x="751" y="1774"/>
                  </a:lnTo>
                  <a:cubicBezTo>
                    <a:pt x="732" y="1766"/>
                    <a:pt x="712" y="1762"/>
                    <a:pt x="691" y="1762"/>
                  </a:cubicBezTo>
                  <a:cubicBezTo>
                    <a:pt x="623" y="1762"/>
                    <a:pt x="555" y="1805"/>
                    <a:pt x="537" y="1870"/>
                  </a:cubicBezTo>
                  <a:cubicBezTo>
                    <a:pt x="501" y="1965"/>
                    <a:pt x="549" y="2072"/>
                    <a:pt x="632" y="2096"/>
                  </a:cubicBezTo>
                  <a:lnTo>
                    <a:pt x="656" y="2096"/>
                  </a:lnTo>
                  <a:cubicBezTo>
                    <a:pt x="668" y="2096"/>
                    <a:pt x="680" y="2108"/>
                    <a:pt x="691" y="2108"/>
                  </a:cubicBezTo>
                  <a:cubicBezTo>
                    <a:pt x="715" y="2108"/>
                    <a:pt x="727" y="2132"/>
                    <a:pt x="739" y="2132"/>
                  </a:cubicBezTo>
                  <a:lnTo>
                    <a:pt x="751" y="2132"/>
                  </a:lnTo>
                  <a:cubicBezTo>
                    <a:pt x="775" y="2132"/>
                    <a:pt x="787" y="2132"/>
                    <a:pt x="787" y="2143"/>
                  </a:cubicBezTo>
                  <a:lnTo>
                    <a:pt x="799" y="2143"/>
                  </a:lnTo>
                  <a:cubicBezTo>
                    <a:pt x="811" y="2143"/>
                    <a:pt x="834" y="2143"/>
                    <a:pt x="846" y="2155"/>
                  </a:cubicBezTo>
                  <a:lnTo>
                    <a:pt x="1156" y="2155"/>
                  </a:lnTo>
                  <a:cubicBezTo>
                    <a:pt x="1168" y="2155"/>
                    <a:pt x="1180" y="2155"/>
                    <a:pt x="1203" y="2143"/>
                  </a:cubicBezTo>
                  <a:lnTo>
                    <a:pt x="1215" y="2143"/>
                  </a:lnTo>
                  <a:cubicBezTo>
                    <a:pt x="1227" y="2143"/>
                    <a:pt x="1239" y="2143"/>
                    <a:pt x="1239" y="2132"/>
                  </a:cubicBezTo>
                  <a:lnTo>
                    <a:pt x="1263" y="2132"/>
                  </a:lnTo>
                  <a:cubicBezTo>
                    <a:pt x="1275" y="2132"/>
                    <a:pt x="1287" y="2108"/>
                    <a:pt x="1299" y="2108"/>
                  </a:cubicBezTo>
                  <a:cubicBezTo>
                    <a:pt x="1322" y="2108"/>
                    <a:pt x="1334" y="2096"/>
                    <a:pt x="1346" y="2096"/>
                  </a:cubicBezTo>
                  <a:lnTo>
                    <a:pt x="1358" y="2096"/>
                  </a:lnTo>
                  <a:cubicBezTo>
                    <a:pt x="1382" y="2096"/>
                    <a:pt x="1382" y="2084"/>
                    <a:pt x="1394" y="2084"/>
                  </a:cubicBezTo>
                  <a:lnTo>
                    <a:pt x="1406" y="2084"/>
                  </a:lnTo>
                  <a:cubicBezTo>
                    <a:pt x="1418" y="2084"/>
                    <a:pt x="1442" y="2072"/>
                    <a:pt x="1453" y="2072"/>
                  </a:cubicBezTo>
                  <a:cubicBezTo>
                    <a:pt x="1465" y="2072"/>
                    <a:pt x="1477" y="2048"/>
                    <a:pt x="1501" y="2048"/>
                  </a:cubicBezTo>
                  <a:lnTo>
                    <a:pt x="1513" y="2048"/>
                  </a:lnTo>
                  <a:cubicBezTo>
                    <a:pt x="1525" y="2048"/>
                    <a:pt x="1525" y="2036"/>
                    <a:pt x="1537" y="2036"/>
                  </a:cubicBezTo>
                  <a:lnTo>
                    <a:pt x="1561" y="2036"/>
                  </a:lnTo>
                  <a:cubicBezTo>
                    <a:pt x="1573" y="2024"/>
                    <a:pt x="1584" y="2024"/>
                    <a:pt x="1596" y="2012"/>
                  </a:cubicBezTo>
                  <a:cubicBezTo>
                    <a:pt x="1894" y="1798"/>
                    <a:pt x="2073" y="1465"/>
                    <a:pt x="2073" y="1096"/>
                  </a:cubicBezTo>
                  <a:cubicBezTo>
                    <a:pt x="2180" y="488"/>
                    <a:pt x="1692" y="0"/>
                    <a:pt x="10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1" name="Google Shape;13501;p68"/>
          <p:cNvGrpSpPr/>
          <p:nvPr/>
        </p:nvGrpSpPr>
        <p:grpSpPr>
          <a:xfrm>
            <a:off x="7576605" y="1983877"/>
            <a:ext cx="276698" cy="333133"/>
            <a:chOff x="7576605" y="1983877"/>
            <a:chExt cx="276698" cy="333133"/>
          </a:xfrm>
        </p:grpSpPr>
        <p:sp>
          <p:nvSpPr>
            <p:cNvPr id="13502" name="Google Shape;13502;p68"/>
            <p:cNvSpPr/>
            <p:nvPr/>
          </p:nvSpPr>
          <p:spPr>
            <a:xfrm>
              <a:off x="7576605" y="1983877"/>
              <a:ext cx="276698" cy="333133"/>
            </a:xfrm>
            <a:custGeom>
              <a:rect b="b" l="l" r="r" t="t"/>
              <a:pathLst>
                <a:path extrusionOk="0" h="10466" w="8693">
                  <a:moveTo>
                    <a:pt x="417" y="1024"/>
                  </a:moveTo>
                  <a:cubicBezTo>
                    <a:pt x="655" y="1024"/>
                    <a:pt x="894" y="1143"/>
                    <a:pt x="1036" y="1358"/>
                  </a:cubicBezTo>
                  <a:lnTo>
                    <a:pt x="1156" y="1536"/>
                  </a:lnTo>
                  <a:cubicBezTo>
                    <a:pt x="1275" y="1715"/>
                    <a:pt x="1477" y="1822"/>
                    <a:pt x="1703" y="1822"/>
                  </a:cubicBezTo>
                  <a:lnTo>
                    <a:pt x="1703" y="2477"/>
                  </a:lnTo>
                  <a:cubicBezTo>
                    <a:pt x="1703" y="2941"/>
                    <a:pt x="1775" y="3406"/>
                    <a:pt x="1906" y="3834"/>
                  </a:cubicBezTo>
                  <a:cubicBezTo>
                    <a:pt x="1810" y="3763"/>
                    <a:pt x="1656" y="3703"/>
                    <a:pt x="1513" y="3644"/>
                  </a:cubicBezTo>
                  <a:cubicBezTo>
                    <a:pt x="1215" y="3525"/>
                    <a:pt x="894" y="3394"/>
                    <a:pt x="655" y="3144"/>
                  </a:cubicBezTo>
                  <a:cubicBezTo>
                    <a:pt x="394" y="2846"/>
                    <a:pt x="274" y="2417"/>
                    <a:pt x="274" y="1822"/>
                  </a:cubicBezTo>
                  <a:lnTo>
                    <a:pt x="274" y="1179"/>
                  </a:lnTo>
                  <a:cubicBezTo>
                    <a:pt x="274" y="1132"/>
                    <a:pt x="286" y="1108"/>
                    <a:pt x="322" y="1072"/>
                  </a:cubicBezTo>
                  <a:cubicBezTo>
                    <a:pt x="346" y="1048"/>
                    <a:pt x="394" y="1024"/>
                    <a:pt x="417" y="1024"/>
                  </a:cubicBezTo>
                  <a:close/>
                  <a:moveTo>
                    <a:pt x="8204" y="1024"/>
                  </a:moveTo>
                  <a:cubicBezTo>
                    <a:pt x="8252" y="1024"/>
                    <a:pt x="8275" y="1048"/>
                    <a:pt x="8311" y="1072"/>
                  </a:cubicBezTo>
                  <a:cubicBezTo>
                    <a:pt x="8335" y="1108"/>
                    <a:pt x="8359" y="1143"/>
                    <a:pt x="8359" y="1179"/>
                  </a:cubicBezTo>
                  <a:lnTo>
                    <a:pt x="8359" y="1822"/>
                  </a:lnTo>
                  <a:lnTo>
                    <a:pt x="8383" y="1822"/>
                  </a:lnTo>
                  <a:cubicBezTo>
                    <a:pt x="8383" y="2417"/>
                    <a:pt x="8252" y="2858"/>
                    <a:pt x="8002" y="3144"/>
                  </a:cubicBezTo>
                  <a:cubicBezTo>
                    <a:pt x="7775" y="3394"/>
                    <a:pt x="7466" y="3525"/>
                    <a:pt x="7144" y="3644"/>
                  </a:cubicBezTo>
                  <a:cubicBezTo>
                    <a:pt x="7002" y="3703"/>
                    <a:pt x="6871" y="3763"/>
                    <a:pt x="6716" y="3834"/>
                  </a:cubicBezTo>
                  <a:cubicBezTo>
                    <a:pt x="6847" y="3394"/>
                    <a:pt x="6930" y="2929"/>
                    <a:pt x="6930" y="2477"/>
                  </a:cubicBezTo>
                  <a:lnTo>
                    <a:pt x="6930" y="1822"/>
                  </a:lnTo>
                  <a:cubicBezTo>
                    <a:pt x="7144" y="1822"/>
                    <a:pt x="7359" y="1715"/>
                    <a:pt x="7478" y="1536"/>
                  </a:cubicBezTo>
                  <a:lnTo>
                    <a:pt x="7597" y="1358"/>
                  </a:lnTo>
                  <a:cubicBezTo>
                    <a:pt x="7728" y="1167"/>
                    <a:pt x="7966" y="1024"/>
                    <a:pt x="8204" y="1024"/>
                  </a:cubicBezTo>
                  <a:close/>
                  <a:moveTo>
                    <a:pt x="6954" y="334"/>
                  </a:moveTo>
                  <a:lnTo>
                    <a:pt x="6954" y="703"/>
                  </a:lnTo>
                  <a:lnTo>
                    <a:pt x="5632" y="703"/>
                  </a:lnTo>
                  <a:cubicBezTo>
                    <a:pt x="5537" y="703"/>
                    <a:pt x="5478" y="774"/>
                    <a:pt x="5478" y="846"/>
                  </a:cubicBezTo>
                  <a:cubicBezTo>
                    <a:pt x="5478" y="929"/>
                    <a:pt x="5561" y="1001"/>
                    <a:pt x="5632" y="1001"/>
                  </a:cubicBezTo>
                  <a:lnTo>
                    <a:pt x="6632" y="1001"/>
                  </a:lnTo>
                  <a:lnTo>
                    <a:pt x="6632" y="2477"/>
                  </a:lnTo>
                  <a:cubicBezTo>
                    <a:pt x="6632" y="3810"/>
                    <a:pt x="5989" y="5072"/>
                    <a:pt x="4906" y="5882"/>
                  </a:cubicBezTo>
                  <a:lnTo>
                    <a:pt x="4799" y="5954"/>
                  </a:lnTo>
                  <a:cubicBezTo>
                    <a:pt x="4763" y="5954"/>
                    <a:pt x="4739" y="5942"/>
                    <a:pt x="4704" y="5942"/>
                  </a:cubicBezTo>
                  <a:lnTo>
                    <a:pt x="3954" y="5942"/>
                  </a:lnTo>
                  <a:cubicBezTo>
                    <a:pt x="3918" y="5942"/>
                    <a:pt x="3894" y="5942"/>
                    <a:pt x="3858" y="5954"/>
                  </a:cubicBezTo>
                  <a:lnTo>
                    <a:pt x="3751" y="5882"/>
                  </a:lnTo>
                  <a:cubicBezTo>
                    <a:pt x="2668" y="5096"/>
                    <a:pt x="2025" y="3810"/>
                    <a:pt x="2025" y="2477"/>
                  </a:cubicBezTo>
                  <a:lnTo>
                    <a:pt x="2025" y="1001"/>
                  </a:lnTo>
                  <a:lnTo>
                    <a:pt x="4918" y="1001"/>
                  </a:lnTo>
                  <a:cubicBezTo>
                    <a:pt x="5001" y="1001"/>
                    <a:pt x="5061" y="929"/>
                    <a:pt x="5061" y="846"/>
                  </a:cubicBezTo>
                  <a:cubicBezTo>
                    <a:pt x="5061" y="774"/>
                    <a:pt x="4989" y="703"/>
                    <a:pt x="4918" y="703"/>
                  </a:cubicBezTo>
                  <a:lnTo>
                    <a:pt x="1715" y="703"/>
                  </a:lnTo>
                  <a:lnTo>
                    <a:pt x="1715" y="334"/>
                  </a:lnTo>
                  <a:close/>
                  <a:moveTo>
                    <a:pt x="4704" y="6263"/>
                  </a:moveTo>
                  <a:cubicBezTo>
                    <a:pt x="4763" y="6263"/>
                    <a:pt x="4811" y="6311"/>
                    <a:pt x="4811" y="6370"/>
                  </a:cubicBezTo>
                  <a:lnTo>
                    <a:pt x="4811" y="6477"/>
                  </a:lnTo>
                  <a:cubicBezTo>
                    <a:pt x="4811" y="6537"/>
                    <a:pt x="4763" y="6585"/>
                    <a:pt x="4704" y="6585"/>
                  </a:cubicBezTo>
                  <a:lnTo>
                    <a:pt x="3954" y="6585"/>
                  </a:lnTo>
                  <a:cubicBezTo>
                    <a:pt x="3882" y="6585"/>
                    <a:pt x="3846" y="6537"/>
                    <a:pt x="3846" y="6477"/>
                  </a:cubicBezTo>
                  <a:lnTo>
                    <a:pt x="3846" y="6370"/>
                  </a:lnTo>
                  <a:cubicBezTo>
                    <a:pt x="3846" y="6311"/>
                    <a:pt x="3882" y="6263"/>
                    <a:pt x="3954" y="6263"/>
                  </a:cubicBezTo>
                  <a:close/>
                  <a:moveTo>
                    <a:pt x="4513" y="6882"/>
                  </a:moveTo>
                  <a:lnTo>
                    <a:pt x="4513" y="8382"/>
                  </a:lnTo>
                  <a:lnTo>
                    <a:pt x="4156" y="8382"/>
                  </a:lnTo>
                  <a:lnTo>
                    <a:pt x="4156" y="6882"/>
                  </a:lnTo>
                  <a:close/>
                  <a:moveTo>
                    <a:pt x="5287" y="8692"/>
                  </a:moveTo>
                  <a:cubicBezTo>
                    <a:pt x="5394" y="8692"/>
                    <a:pt x="5478" y="8787"/>
                    <a:pt x="5478" y="8882"/>
                  </a:cubicBezTo>
                  <a:lnTo>
                    <a:pt x="5478" y="9061"/>
                  </a:lnTo>
                  <a:lnTo>
                    <a:pt x="4108" y="9061"/>
                  </a:lnTo>
                  <a:cubicBezTo>
                    <a:pt x="4025" y="9061"/>
                    <a:pt x="3965" y="9144"/>
                    <a:pt x="3965" y="9216"/>
                  </a:cubicBezTo>
                  <a:cubicBezTo>
                    <a:pt x="3965" y="9287"/>
                    <a:pt x="4037" y="9359"/>
                    <a:pt x="4108" y="9359"/>
                  </a:cubicBezTo>
                  <a:lnTo>
                    <a:pt x="6204" y="9359"/>
                  </a:lnTo>
                  <a:cubicBezTo>
                    <a:pt x="6228" y="9359"/>
                    <a:pt x="6240" y="9383"/>
                    <a:pt x="6251" y="9394"/>
                  </a:cubicBezTo>
                  <a:lnTo>
                    <a:pt x="6406" y="10133"/>
                  </a:lnTo>
                  <a:cubicBezTo>
                    <a:pt x="6406" y="10156"/>
                    <a:pt x="6406" y="10168"/>
                    <a:pt x="6382" y="10168"/>
                  </a:cubicBezTo>
                  <a:cubicBezTo>
                    <a:pt x="6382" y="10168"/>
                    <a:pt x="6370" y="10180"/>
                    <a:pt x="6359" y="10180"/>
                  </a:cubicBezTo>
                  <a:lnTo>
                    <a:pt x="2299" y="10180"/>
                  </a:lnTo>
                  <a:cubicBezTo>
                    <a:pt x="2287" y="10180"/>
                    <a:pt x="2263" y="10168"/>
                    <a:pt x="2263" y="10168"/>
                  </a:cubicBezTo>
                  <a:cubicBezTo>
                    <a:pt x="2263" y="10168"/>
                    <a:pt x="2251" y="10145"/>
                    <a:pt x="2251" y="10133"/>
                  </a:cubicBezTo>
                  <a:lnTo>
                    <a:pt x="2394" y="9394"/>
                  </a:lnTo>
                  <a:cubicBezTo>
                    <a:pt x="2394" y="9371"/>
                    <a:pt x="2418" y="9359"/>
                    <a:pt x="2441" y="9359"/>
                  </a:cubicBezTo>
                  <a:lnTo>
                    <a:pt x="3394" y="9359"/>
                  </a:lnTo>
                  <a:cubicBezTo>
                    <a:pt x="3489" y="9359"/>
                    <a:pt x="3549" y="9287"/>
                    <a:pt x="3549" y="9216"/>
                  </a:cubicBezTo>
                  <a:cubicBezTo>
                    <a:pt x="3549" y="9144"/>
                    <a:pt x="3477" y="9061"/>
                    <a:pt x="3394" y="9061"/>
                  </a:cubicBezTo>
                  <a:lnTo>
                    <a:pt x="3192" y="9061"/>
                  </a:lnTo>
                  <a:lnTo>
                    <a:pt x="3192" y="8882"/>
                  </a:lnTo>
                  <a:cubicBezTo>
                    <a:pt x="3192" y="8787"/>
                    <a:pt x="3275" y="8692"/>
                    <a:pt x="3382" y="8692"/>
                  </a:cubicBezTo>
                  <a:close/>
                  <a:moveTo>
                    <a:pt x="1715" y="0"/>
                  </a:moveTo>
                  <a:cubicBezTo>
                    <a:pt x="1548" y="0"/>
                    <a:pt x="1417" y="131"/>
                    <a:pt x="1417" y="298"/>
                  </a:cubicBezTo>
                  <a:lnTo>
                    <a:pt x="1417" y="703"/>
                  </a:lnTo>
                  <a:cubicBezTo>
                    <a:pt x="1417" y="870"/>
                    <a:pt x="1548" y="1001"/>
                    <a:pt x="1715" y="1001"/>
                  </a:cubicBezTo>
                  <a:lnTo>
                    <a:pt x="1751" y="1001"/>
                  </a:lnTo>
                  <a:lnTo>
                    <a:pt x="1751" y="1501"/>
                  </a:lnTo>
                  <a:cubicBezTo>
                    <a:pt x="1632" y="1501"/>
                    <a:pt x="1525" y="1441"/>
                    <a:pt x="1453" y="1334"/>
                  </a:cubicBezTo>
                  <a:lnTo>
                    <a:pt x="1334" y="1155"/>
                  </a:lnTo>
                  <a:cubicBezTo>
                    <a:pt x="1132" y="881"/>
                    <a:pt x="810" y="715"/>
                    <a:pt x="465" y="703"/>
                  </a:cubicBezTo>
                  <a:cubicBezTo>
                    <a:pt x="346" y="703"/>
                    <a:pt x="227" y="739"/>
                    <a:pt x="144" y="834"/>
                  </a:cubicBezTo>
                  <a:cubicBezTo>
                    <a:pt x="48" y="917"/>
                    <a:pt x="1" y="1036"/>
                    <a:pt x="1" y="1155"/>
                  </a:cubicBezTo>
                  <a:lnTo>
                    <a:pt x="1" y="1798"/>
                  </a:lnTo>
                  <a:cubicBezTo>
                    <a:pt x="1" y="3334"/>
                    <a:pt x="798" y="3656"/>
                    <a:pt x="1429" y="3918"/>
                  </a:cubicBezTo>
                  <a:cubicBezTo>
                    <a:pt x="1787" y="4060"/>
                    <a:pt x="2096" y="4180"/>
                    <a:pt x="2251" y="4489"/>
                  </a:cubicBezTo>
                  <a:cubicBezTo>
                    <a:pt x="2299" y="4584"/>
                    <a:pt x="2287" y="4656"/>
                    <a:pt x="2215" y="4715"/>
                  </a:cubicBezTo>
                  <a:cubicBezTo>
                    <a:pt x="2164" y="4767"/>
                    <a:pt x="2075" y="4806"/>
                    <a:pt x="1994" y="4806"/>
                  </a:cubicBezTo>
                  <a:cubicBezTo>
                    <a:pt x="1963" y="4806"/>
                    <a:pt x="1932" y="4800"/>
                    <a:pt x="1906" y="4787"/>
                  </a:cubicBezTo>
                  <a:cubicBezTo>
                    <a:pt x="1798" y="4751"/>
                    <a:pt x="1775" y="4608"/>
                    <a:pt x="1787" y="4489"/>
                  </a:cubicBezTo>
                  <a:cubicBezTo>
                    <a:pt x="1787" y="4406"/>
                    <a:pt x="1727" y="4334"/>
                    <a:pt x="1644" y="4334"/>
                  </a:cubicBezTo>
                  <a:cubicBezTo>
                    <a:pt x="1548" y="4334"/>
                    <a:pt x="1477" y="4394"/>
                    <a:pt x="1477" y="4477"/>
                  </a:cubicBezTo>
                  <a:cubicBezTo>
                    <a:pt x="1477" y="4608"/>
                    <a:pt x="1489" y="4942"/>
                    <a:pt x="1787" y="5072"/>
                  </a:cubicBezTo>
                  <a:cubicBezTo>
                    <a:pt x="1846" y="5108"/>
                    <a:pt x="1929" y="5120"/>
                    <a:pt x="2001" y="5120"/>
                  </a:cubicBezTo>
                  <a:cubicBezTo>
                    <a:pt x="2168" y="5120"/>
                    <a:pt x="2322" y="5061"/>
                    <a:pt x="2441" y="4930"/>
                  </a:cubicBezTo>
                  <a:cubicBezTo>
                    <a:pt x="2465" y="4906"/>
                    <a:pt x="2477" y="4894"/>
                    <a:pt x="2477" y="4882"/>
                  </a:cubicBezTo>
                  <a:cubicBezTo>
                    <a:pt x="2775" y="5346"/>
                    <a:pt x="3156" y="5763"/>
                    <a:pt x="3608" y="6096"/>
                  </a:cubicBezTo>
                  <a:lnTo>
                    <a:pt x="3632" y="6120"/>
                  </a:lnTo>
                  <a:cubicBezTo>
                    <a:pt x="3596" y="6180"/>
                    <a:pt x="3573" y="6251"/>
                    <a:pt x="3573" y="6323"/>
                  </a:cubicBezTo>
                  <a:lnTo>
                    <a:pt x="3573" y="6430"/>
                  </a:lnTo>
                  <a:cubicBezTo>
                    <a:pt x="3573" y="6620"/>
                    <a:pt x="3715" y="6775"/>
                    <a:pt x="3870" y="6835"/>
                  </a:cubicBezTo>
                  <a:lnTo>
                    <a:pt x="3870" y="8347"/>
                  </a:lnTo>
                  <a:lnTo>
                    <a:pt x="3394" y="8347"/>
                  </a:lnTo>
                  <a:cubicBezTo>
                    <a:pt x="3108" y="8347"/>
                    <a:pt x="2894" y="8573"/>
                    <a:pt x="2894" y="8859"/>
                  </a:cubicBezTo>
                  <a:lnTo>
                    <a:pt x="2894" y="9037"/>
                  </a:lnTo>
                  <a:lnTo>
                    <a:pt x="2453" y="9037"/>
                  </a:lnTo>
                  <a:cubicBezTo>
                    <a:pt x="2299" y="9037"/>
                    <a:pt x="2144" y="9156"/>
                    <a:pt x="2120" y="9311"/>
                  </a:cubicBezTo>
                  <a:lnTo>
                    <a:pt x="1965" y="10061"/>
                  </a:lnTo>
                  <a:cubicBezTo>
                    <a:pt x="1953" y="10168"/>
                    <a:pt x="1965" y="10264"/>
                    <a:pt x="2037" y="10347"/>
                  </a:cubicBezTo>
                  <a:cubicBezTo>
                    <a:pt x="2096" y="10418"/>
                    <a:pt x="2203" y="10466"/>
                    <a:pt x="2310" y="10466"/>
                  </a:cubicBezTo>
                  <a:lnTo>
                    <a:pt x="6370" y="10466"/>
                  </a:lnTo>
                  <a:cubicBezTo>
                    <a:pt x="6478" y="10466"/>
                    <a:pt x="6585" y="10418"/>
                    <a:pt x="6644" y="10347"/>
                  </a:cubicBezTo>
                  <a:cubicBezTo>
                    <a:pt x="6704" y="10264"/>
                    <a:pt x="6728" y="10168"/>
                    <a:pt x="6716" y="10061"/>
                  </a:cubicBezTo>
                  <a:lnTo>
                    <a:pt x="6561" y="9311"/>
                  </a:lnTo>
                  <a:cubicBezTo>
                    <a:pt x="6537" y="9156"/>
                    <a:pt x="6382" y="9037"/>
                    <a:pt x="6228" y="9037"/>
                  </a:cubicBezTo>
                  <a:lnTo>
                    <a:pt x="5787" y="9037"/>
                  </a:lnTo>
                  <a:lnTo>
                    <a:pt x="5787" y="8859"/>
                  </a:lnTo>
                  <a:cubicBezTo>
                    <a:pt x="5787" y="8573"/>
                    <a:pt x="5573" y="8347"/>
                    <a:pt x="5287" y="8347"/>
                  </a:cubicBezTo>
                  <a:lnTo>
                    <a:pt x="4811" y="8347"/>
                  </a:lnTo>
                  <a:lnTo>
                    <a:pt x="4811" y="6835"/>
                  </a:lnTo>
                  <a:cubicBezTo>
                    <a:pt x="4989" y="6787"/>
                    <a:pt x="5108" y="6620"/>
                    <a:pt x="5108" y="6430"/>
                  </a:cubicBezTo>
                  <a:lnTo>
                    <a:pt x="5108" y="6323"/>
                  </a:lnTo>
                  <a:cubicBezTo>
                    <a:pt x="5108" y="6251"/>
                    <a:pt x="5073" y="6180"/>
                    <a:pt x="5049" y="6120"/>
                  </a:cubicBezTo>
                  <a:lnTo>
                    <a:pt x="5073" y="6096"/>
                  </a:lnTo>
                  <a:cubicBezTo>
                    <a:pt x="5537" y="5763"/>
                    <a:pt x="5906" y="5358"/>
                    <a:pt x="6204" y="4882"/>
                  </a:cubicBezTo>
                  <a:cubicBezTo>
                    <a:pt x="6228" y="4894"/>
                    <a:pt x="6228" y="4906"/>
                    <a:pt x="6240" y="4930"/>
                  </a:cubicBezTo>
                  <a:cubicBezTo>
                    <a:pt x="6359" y="5049"/>
                    <a:pt x="6525" y="5120"/>
                    <a:pt x="6680" y="5120"/>
                  </a:cubicBezTo>
                  <a:cubicBezTo>
                    <a:pt x="6763" y="5120"/>
                    <a:pt x="6835" y="5108"/>
                    <a:pt x="6894" y="5072"/>
                  </a:cubicBezTo>
                  <a:cubicBezTo>
                    <a:pt x="7192" y="4942"/>
                    <a:pt x="7204" y="4608"/>
                    <a:pt x="7204" y="4477"/>
                  </a:cubicBezTo>
                  <a:cubicBezTo>
                    <a:pt x="7204" y="4394"/>
                    <a:pt x="7132" y="4334"/>
                    <a:pt x="7037" y="4334"/>
                  </a:cubicBezTo>
                  <a:cubicBezTo>
                    <a:pt x="6954" y="4334"/>
                    <a:pt x="6894" y="4406"/>
                    <a:pt x="6894" y="4489"/>
                  </a:cubicBezTo>
                  <a:cubicBezTo>
                    <a:pt x="6894" y="4596"/>
                    <a:pt x="6882" y="4727"/>
                    <a:pt x="6775" y="4787"/>
                  </a:cubicBezTo>
                  <a:cubicBezTo>
                    <a:pt x="6749" y="4800"/>
                    <a:pt x="6718" y="4806"/>
                    <a:pt x="6687" y="4806"/>
                  </a:cubicBezTo>
                  <a:cubicBezTo>
                    <a:pt x="6606" y="4806"/>
                    <a:pt x="6517" y="4767"/>
                    <a:pt x="6466" y="4715"/>
                  </a:cubicBezTo>
                  <a:cubicBezTo>
                    <a:pt x="6406" y="4656"/>
                    <a:pt x="6382" y="4584"/>
                    <a:pt x="6430" y="4489"/>
                  </a:cubicBezTo>
                  <a:cubicBezTo>
                    <a:pt x="6585" y="4191"/>
                    <a:pt x="6894" y="4060"/>
                    <a:pt x="7252" y="3918"/>
                  </a:cubicBezTo>
                  <a:cubicBezTo>
                    <a:pt x="7894" y="3656"/>
                    <a:pt x="8680" y="3334"/>
                    <a:pt x="8680" y="1798"/>
                  </a:cubicBezTo>
                  <a:lnTo>
                    <a:pt x="8680" y="1155"/>
                  </a:lnTo>
                  <a:cubicBezTo>
                    <a:pt x="8692" y="1048"/>
                    <a:pt x="8633" y="941"/>
                    <a:pt x="8561" y="846"/>
                  </a:cubicBezTo>
                  <a:cubicBezTo>
                    <a:pt x="8478" y="762"/>
                    <a:pt x="8347" y="715"/>
                    <a:pt x="8240" y="715"/>
                  </a:cubicBezTo>
                  <a:cubicBezTo>
                    <a:pt x="7894" y="715"/>
                    <a:pt x="7561" y="881"/>
                    <a:pt x="7371" y="1179"/>
                  </a:cubicBezTo>
                  <a:lnTo>
                    <a:pt x="7252" y="1358"/>
                  </a:lnTo>
                  <a:cubicBezTo>
                    <a:pt x="7180" y="1465"/>
                    <a:pt x="7073" y="1524"/>
                    <a:pt x="6954" y="1524"/>
                  </a:cubicBezTo>
                  <a:lnTo>
                    <a:pt x="6954" y="1012"/>
                  </a:lnTo>
                  <a:lnTo>
                    <a:pt x="6990" y="1012"/>
                  </a:lnTo>
                  <a:cubicBezTo>
                    <a:pt x="7144" y="1012"/>
                    <a:pt x="7287" y="881"/>
                    <a:pt x="7287" y="715"/>
                  </a:cubicBezTo>
                  <a:lnTo>
                    <a:pt x="7287" y="298"/>
                  </a:lnTo>
                  <a:cubicBezTo>
                    <a:pt x="7287" y="131"/>
                    <a:pt x="7144" y="0"/>
                    <a:pt x="69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3" name="Google Shape;13503;p68"/>
            <p:cNvSpPr/>
            <p:nvPr/>
          </p:nvSpPr>
          <p:spPr>
            <a:xfrm>
              <a:off x="7670981" y="2041871"/>
              <a:ext cx="87182" cy="83076"/>
            </a:xfrm>
            <a:custGeom>
              <a:rect b="b" l="l" r="r" t="t"/>
              <a:pathLst>
                <a:path extrusionOk="0" h="2610" w="2739">
                  <a:moveTo>
                    <a:pt x="1334" y="476"/>
                  </a:moveTo>
                  <a:lnTo>
                    <a:pt x="1572" y="953"/>
                  </a:lnTo>
                  <a:cubicBezTo>
                    <a:pt x="1608" y="1012"/>
                    <a:pt x="1655" y="1036"/>
                    <a:pt x="1715" y="1048"/>
                  </a:cubicBezTo>
                  <a:lnTo>
                    <a:pt x="2251" y="1131"/>
                  </a:lnTo>
                  <a:lnTo>
                    <a:pt x="1893" y="1500"/>
                  </a:lnTo>
                  <a:cubicBezTo>
                    <a:pt x="1846" y="1548"/>
                    <a:pt x="1834" y="1607"/>
                    <a:pt x="1834" y="1667"/>
                  </a:cubicBezTo>
                  <a:lnTo>
                    <a:pt x="1917" y="2203"/>
                  </a:lnTo>
                  <a:lnTo>
                    <a:pt x="1441" y="1941"/>
                  </a:lnTo>
                  <a:cubicBezTo>
                    <a:pt x="1417" y="1929"/>
                    <a:pt x="1381" y="1929"/>
                    <a:pt x="1358" y="1929"/>
                  </a:cubicBezTo>
                  <a:cubicBezTo>
                    <a:pt x="1322" y="1929"/>
                    <a:pt x="1298" y="1929"/>
                    <a:pt x="1262" y="1941"/>
                  </a:cubicBezTo>
                  <a:lnTo>
                    <a:pt x="786" y="2203"/>
                  </a:lnTo>
                  <a:lnTo>
                    <a:pt x="786" y="2203"/>
                  </a:lnTo>
                  <a:lnTo>
                    <a:pt x="881" y="1667"/>
                  </a:lnTo>
                  <a:cubicBezTo>
                    <a:pt x="893" y="1607"/>
                    <a:pt x="869" y="1548"/>
                    <a:pt x="822" y="1500"/>
                  </a:cubicBezTo>
                  <a:lnTo>
                    <a:pt x="429" y="1131"/>
                  </a:lnTo>
                  <a:lnTo>
                    <a:pt x="965" y="1048"/>
                  </a:lnTo>
                  <a:cubicBezTo>
                    <a:pt x="1024" y="1036"/>
                    <a:pt x="1084" y="1012"/>
                    <a:pt x="1108" y="953"/>
                  </a:cubicBezTo>
                  <a:lnTo>
                    <a:pt x="1334" y="476"/>
                  </a:lnTo>
                  <a:close/>
                  <a:moveTo>
                    <a:pt x="1370" y="0"/>
                  </a:moveTo>
                  <a:cubicBezTo>
                    <a:pt x="1298" y="0"/>
                    <a:pt x="1239" y="36"/>
                    <a:pt x="1203" y="95"/>
                  </a:cubicBezTo>
                  <a:lnTo>
                    <a:pt x="881" y="750"/>
                  </a:lnTo>
                  <a:lnTo>
                    <a:pt x="167" y="857"/>
                  </a:lnTo>
                  <a:cubicBezTo>
                    <a:pt x="96" y="869"/>
                    <a:pt x="36" y="917"/>
                    <a:pt x="12" y="976"/>
                  </a:cubicBezTo>
                  <a:cubicBezTo>
                    <a:pt x="0" y="1048"/>
                    <a:pt x="12" y="1107"/>
                    <a:pt x="60" y="1167"/>
                  </a:cubicBezTo>
                  <a:lnTo>
                    <a:pt x="584" y="1679"/>
                  </a:lnTo>
                  <a:lnTo>
                    <a:pt x="465" y="2393"/>
                  </a:lnTo>
                  <a:cubicBezTo>
                    <a:pt x="453" y="2465"/>
                    <a:pt x="477" y="2524"/>
                    <a:pt x="536" y="2572"/>
                  </a:cubicBezTo>
                  <a:cubicBezTo>
                    <a:pt x="568" y="2597"/>
                    <a:pt x="603" y="2609"/>
                    <a:pt x="638" y="2609"/>
                  </a:cubicBezTo>
                  <a:cubicBezTo>
                    <a:pt x="669" y="2609"/>
                    <a:pt x="699" y="2600"/>
                    <a:pt x="727" y="2584"/>
                  </a:cubicBezTo>
                  <a:lnTo>
                    <a:pt x="1370" y="2238"/>
                  </a:lnTo>
                  <a:lnTo>
                    <a:pt x="2012" y="2584"/>
                  </a:lnTo>
                  <a:cubicBezTo>
                    <a:pt x="2036" y="2596"/>
                    <a:pt x="2072" y="2596"/>
                    <a:pt x="2096" y="2596"/>
                  </a:cubicBezTo>
                  <a:cubicBezTo>
                    <a:pt x="2143" y="2596"/>
                    <a:pt x="2179" y="2584"/>
                    <a:pt x="2203" y="2572"/>
                  </a:cubicBezTo>
                  <a:cubicBezTo>
                    <a:pt x="2262" y="2524"/>
                    <a:pt x="2298" y="2465"/>
                    <a:pt x="2274" y="2393"/>
                  </a:cubicBezTo>
                  <a:lnTo>
                    <a:pt x="2155" y="1679"/>
                  </a:lnTo>
                  <a:lnTo>
                    <a:pt x="2679" y="1167"/>
                  </a:lnTo>
                  <a:cubicBezTo>
                    <a:pt x="2727" y="1107"/>
                    <a:pt x="2739" y="1048"/>
                    <a:pt x="2727" y="976"/>
                  </a:cubicBezTo>
                  <a:cubicBezTo>
                    <a:pt x="2715" y="905"/>
                    <a:pt x="2655" y="857"/>
                    <a:pt x="2572" y="857"/>
                  </a:cubicBezTo>
                  <a:lnTo>
                    <a:pt x="1858" y="750"/>
                  </a:lnTo>
                  <a:lnTo>
                    <a:pt x="1536" y="95"/>
                  </a:lnTo>
                  <a:cubicBezTo>
                    <a:pt x="1500" y="36"/>
                    <a:pt x="1441" y="0"/>
                    <a:pt x="13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4" name="Google Shape;13504;p68"/>
          <p:cNvGrpSpPr/>
          <p:nvPr/>
        </p:nvGrpSpPr>
        <p:grpSpPr>
          <a:xfrm>
            <a:off x="853568" y="1975538"/>
            <a:ext cx="337334" cy="353599"/>
            <a:chOff x="853568" y="1975538"/>
            <a:chExt cx="337334" cy="353599"/>
          </a:xfrm>
        </p:grpSpPr>
        <p:sp>
          <p:nvSpPr>
            <p:cNvPr id="13505" name="Google Shape;13505;p68"/>
            <p:cNvSpPr/>
            <p:nvPr/>
          </p:nvSpPr>
          <p:spPr>
            <a:xfrm>
              <a:off x="853568" y="1975538"/>
              <a:ext cx="337334" cy="353599"/>
            </a:xfrm>
            <a:custGeom>
              <a:rect b="b" l="l" r="r" t="t"/>
              <a:pathLst>
                <a:path extrusionOk="0" h="11109" w="10598">
                  <a:moveTo>
                    <a:pt x="8180" y="322"/>
                  </a:moveTo>
                  <a:lnTo>
                    <a:pt x="5823" y="3596"/>
                  </a:lnTo>
                  <a:lnTo>
                    <a:pt x="5501" y="3132"/>
                  </a:lnTo>
                  <a:lnTo>
                    <a:pt x="7502" y="322"/>
                  </a:lnTo>
                  <a:close/>
                  <a:moveTo>
                    <a:pt x="9252" y="322"/>
                  </a:moveTo>
                  <a:lnTo>
                    <a:pt x="6371" y="4346"/>
                  </a:lnTo>
                  <a:lnTo>
                    <a:pt x="6049" y="3882"/>
                  </a:lnTo>
                  <a:lnTo>
                    <a:pt x="8597" y="322"/>
                  </a:lnTo>
                  <a:close/>
                  <a:moveTo>
                    <a:pt x="2072" y="322"/>
                  </a:moveTo>
                  <a:lnTo>
                    <a:pt x="4966" y="4358"/>
                  </a:lnTo>
                  <a:cubicBezTo>
                    <a:pt x="4906" y="4382"/>
                    <a:pt x="4859" y="4430"/>
                    <a:pt x="4811" y="4477"/>
                  </a:cubicBezTo>
                  <a:cubicBezTo>
                    <a:pt x="4750" y="4538"/>
                    <a:pt x="4652" y="4579"/>
                    <a:pt x="4557" y="4579"/>
                  </a:cubicBezTo>
                  <a:cubicBezTo>
                    <a:pt x="4521" y="4579"/>
                    <a:pt x="4486" y="4574"/>
                    <a:pt x="4454" y="4561"/>
                  </a:cubicBezTo>
                  <a:lnTo>
                    <a:pt x="1418" y="322"/>
                  </a:lnTo>
                  <a:close/>
                  <a:moveTo>
                    <a:pt x="3084" y="322"/>
                  </a:moveTo>
                  <a:lnTo>
                    <a:pt x="6121" y="4584"/>
                  </a:lnTo>
                  <a:cubicBezTo>
                    <a:pt x="6100" y="4589"/>
                    <a:pt x="6079" y="4591"/>
                    <a:pt x="6057" y="4591"/>
                  </a:cubicBezTo>
                  <a:cubicBezTo>
                    <a:pt x="5957" y="4591"/>
                    <a:pt x="5854" y="4546"/>
                    <a:pt x="5775" y="4477"/>
                  </a:cubicBezTo>
                  <a:cubicBezTo>
                    <a:pt x="5644" y="4346"/>
                    <a:pt x="5466" y="4287"/>
                    <a:pt x="5287" y="4287"/>
                  </a:cubicBezTo>
                  <a:lnTo>
                    <a:pt x="2453" y="334"/>
                  </a:lnTo>
                  <a:lnTo>
                    <a:pt x="3084" y="334"/>
                  </a:lnTo>
                  <a:lnTo>
                    <a:pt x="3084" y="322"/>
                  </a:lnTo>
                  <a:close/>
                  <a:moveTo>
                    <a:pt x="1013" y="322"/>
                  </a:moveTo>
                  <a:lnTo>
                    <a:pt x="4025" y="4537"/>
                  </a:lnTo>
                  <a:cubicBezTo>
                    <a:pt x="3858" y="4584"/>
                    <a:pt x="3716" y="4668"/>
                    <a:pt x="3608" y="4823"/>
                  </a:cubicBezTo>
                  <a:lnTo>
                    <a:pt x="394" y="322"/>
                  </a:lnTo>
                  <a:close/>
                  <a:moveTo>
                    <a:pt x="10216" y="322"/>
                  </a:moveTo>
                  <a:lnTo>
                    <a:pt x="7002" y="4823"/>
                  </a:lnTo>
                  <a:cubicBezTo>
                    <a:pt x="6906" y="4680"/>
                    <a:pt x="6775" y="4596"/>
                    <a:pt x="6633" y="4549"/>
                  </a:cubicBezTo>
                  <a:lnTo>
                    <a:pt x="9645" y="322"/>
                  </a:lnTo>
                  <a:close/>
                  <a:moveTo>
                    <a:pt x="5268" y="4599"/>
                  </a:moveTo>
                  <a:cubicBezTo>
                    <a:pt x="5362" y="4599"/>
                    <a:pt x="5454" y="4638"/>
                    <a:pt x="5525" y="4715"/>
                  </a:cubicBezTo>
                  <a:cubicBezTo>
                    <a:pt x="5652" y="4842"/>
                    <a:pt x="5822" y="4911"/>
                    <a:pt x="5994" y="4911"/>
                  </a:cubicBezTo>
                  <a:cubicBezTo>
                    <a:pt x="6081" y="4911"/>
                    <a:pt x="6168" y="4894"/>
                    <a:pt x="6252" y="4858"/>
                  </a:cubicBezTo>
                  <a:cubicBezTo>
                    <a:pt x="6295" y="4843"/>
                    <a:pt x="6338" y="4836"/>
                    <a:pt x="6380" y="4836"/>
                  </a:cubicBezTo>
                  <a:cubicBezTo>
                    <a:pt x="6534" y="4836"/>
                    <a:pt x="6672" y="4932"/>
                    <a:pt x="6728" y="5073"/>
                  </a:cubicBezTo>
                  <a:cubicBezTo>
                    <a:pt x="6728" y="5084"/>
                    <a:pt x="6752" y="5096"/>
                    <a:pt x="6752" y="5120"/>
                  </a:cubicBezTo>
                  <a:cubicBezTo>
                    <a:pt x="6823" y="5311"/>
                    <a:pt x="6954" y="5382"/>
                    <a:pt x="6954" y="5382"/>
                  </a:cubicBezTo>
                  <a:cubicBezTo>
                    <a:pt x="7109" y="5454"/>
                    <a:pt x="7240" y="5513"/>
                    <a:pt x="7371" y="5513"/>
                  </a:cubicBezTo>
                  <a:cubicBezTo>
                    <a:pt x="7561" y="5537"/>
                    <a:pt x="7728" y="5692"/>
                    <a:pt x="7716" y="5906"/>
                  </a:cubicBezTo>
                  <a:cubicBezTo>
                    <a:pt x="7704" y="6168"/>
                    <a:pt x="7847" y="6430"/>
                    <a:pt x="8085" y="6561"/>
                  </a:cubicBezTo>
                  <a:cubicBezTo>
                    <a:pt x="8264" y="6644"/>
                    <a:pt x="8335" y="6870"/>
                    <a:pt x="8252" y="7049"/>
                  </a:cubicBezTo>
                  <a:cubicBezTo>
                    <a:pt x="8133" y="7287"/>
                    <a:pt x="8157" y="7585"/>
                    <a:pt x="8323" y="7799"/>
                  </a:cubicBezTo>
                  <a:cubicBezTo>
                    <a:pt x="8442" y="7954"/>
                    <a:pt x="8430" y="8180"/>
                    <a:pt x="8264" y="8311"/>
                  </a:cubicBezTo>
                  <a:cubicBezTo>
                    <a:pt x="8061" y="8490"/>
                    <a:pt x="7966" y="8763"/>
                    <a:pt x="8026" y="9025"/>
                  </a:cubicBezTo>
                  <a:cubicBezTo>
                    <a:pt x="8073" y="9228"/>
                    <a:pt x="7966" y="9430"/>
                    <a:pt x="7776" y="9478"/>
                  </a:cubicBezTo>
                  <a:cubicBezTo>
                    <a:pt x="7502" y="9549"/>
                    <a:pt x="7311" y="9775"/>
                    <a:pt x="7264" y="10026"/>
                  </a:cubicBezTo>
                  <a:cubicBezTo>
                    <a:pt x="7242" y="10196"/>
                    <a:pt x="7087" y="10329"/>
                    <a:pt x="6909" y="10329"/>
                  </a:cubicBezTo>
                  <a:cubicBezTo>
                    <a:pt x="6889" y="10329"/>
                    <a:pt x="6868" y="10327"/>
                    <a:pt x="6847" y="10323"/>
                  </a:cubicBezTo>
                  <a:cubicBezTo>
                    <a:pt x="6809" y="10316"/>
                    <a:pt x="6770" y="10313"/>
                    <a:pt x="6732" y="10313"/>
                  </a:cubicBezTo>
                  <a:cubicBezTo>
                    <a:pt x="6508" y="10313"/>
                    <a:pt x="6290" y="10429"/>
                    <a:pt x="6168" y="10633"/>
                  </a:cubicBezTo>
                  <a:cubicBezTo>
                    <a:pt x="6100" y="10740"/>
                    <a:pt x="5977" y="10802"/>
                    <a:pt x="5854" y="10802"/>
                  </a:cubicBezTo>
                  <a:cubicBezTo>
                    <a:pt x="5785" y="10802"/>
                    <a:pt x="5716" y="10783"/>
                    <a:pt x="5656" y="10740"/>
                  </a:cubicBezTo>
                  <a:cubicBezTo>
                    <a:pt x="5537" y="10668"/>
                    <a:pt x="5418" y="10633"/>
                    <a:pt x="5287" y="10633"/>
                  </a:cubicBezTo>
                  <a:cubicBezTo>
                    <a:pt x="5156" y="10633"/>
                    <a:pt x="5025" y="10668"/>
                    <a:pt x="4918" y="10740"/>
                  </a:cubicBezTo>
                  <a:cubicBezTo>
                    <a:pt x="4858" y="10779"/>
                    <a:pt x="4788" y="10797"/>
                    <a:pt x="4719" y="10797"/>
                  </a:cubicBezTo>
                  <a:cubicBezTo>
                    <a:pt x="4596" y="10797"/>
                    <a:pt x="4475" y="10739"/>
                    <a:pt x="4406" y="10633"/>
                  </a:cubicBezTo>
                  <a:cubicBezTo>
                    <a:pt x="4275" y="10437"/>
                    <a:pt x="4035" y="10320"/>
                    <a:pt x="3794" y="10320"/>
                  </a:cubicBezTo>
                  <a:cubicBezTo>
                    <a:pt x="3772" y="10320"/>
                    <a:pt x="3750" y="10321"/>
                    <a:pt x="3727" y="10323"/>
                  </a:cubicBezTo>
                  <a:cubicBezTo>
                    <a:pt x="3708" y="10327"/>
                    <a:pt x="3688" y="10329"/>
                    <a:pt x="3668" y="10329"/>
                  </a:cubicBezTo>
                  <a:cubicBezTo>
                    <a:pt x="3497" y="10329"/>
                    <a:pt x="3332" y="10196"/>
                    <a:pt x="3311" y="10026"/>
                  </a:cubicBezTo>
                  <a:cubicBezTo>
                    <a:pt x="3263" y="9764"/>
                    <a:pt x="3073" y="9537"/>
                    <a:pt x="2799" y="9478"/>
                  </a:cubicBezTo>
                  <a:cubicBezTo>
                    <a:pt x="2608" y="9418"/>
                    <a:pt x="2489" y="9228"/>
                    <a:pt x="2549" y="9025"/>
                  </a:cubicBezTo>
                  <a:cubicBezTo>
                    <a:pt x="2620" y="8763"/>
                    <a:pt x="2537" y="8490"/>
                    <a:pt x="2311" y="8311"/>
                  </a:cubicBezTo>
                  <a:cubicBezTo>
                    <a:pt x="2168" y="8180"/>
                    <a:pt x="2132" y="7954"/>
                    <a:pt x="2251" y="7799"/>
                  </a:cubicBezTo>
                  <a:cubicBezTo>
                    <a:pt x="2418" y="7585"/>
                    <a:pt x="2442" y="7287"/>
                    <a:pt x="2322" y="7049"/>
                  </a:cubicBezTo>
                  <a:cubicBezTo>
                    <a:pt x="2239" y="6870"/>
                    <a:pt x="2311" y="6644"/>
                    <a:pt x="2489" y="6561"/>
                  </a:cubicBezTo>
                  <a:cubicBezTo>
                    <a:pt x="2727" y="6442"/>
                    <a:pt x="2882" y="6192"/>
                    <a:pt x="2858" y="5906"/>
                  </a:cubicBezTo>
                  <a:cubicBezTo>
                    <a:pt x="2846" y="5715"/>
                    <a:pt x="3013" y="5537"/>
                    <a:pt x="3204" y="5513"/>
                  </a:cubicBezTo>
                  <a:cubicBezTo>
                    <a:pt x="3418" y="5501"/>
                    <a:pt x="3608" y="5394"/>
                    <a:pt x="3727" y="5215"/>
                  </a:cubicBezTo>
                  <a:lnTo>
                    <a:pt x="3727" y="5204"/>
                  </a:lnTo>
                  <a:cubicBezTo>
                    <a:pt x="3751" y="5156"/>
                    <a:pt x="3787" y="5120"/>
                    <a:pt x="3799" y="5073"/>
                  </a:cubicBezTo>
                  <a:cubicBezTo>
                    <a:pt x="3854" y="4925"/>
                    <a:pt x="3995" y="4835"/>
                    <a:pt x="4145" y="4835"/>
                  </a:cubicBezTo>
                  <a:cubicBezTo>
                    <a:pt x="4188" y="4835"/>
                    <a:pt x="4232" y="4842"/>
                    <a:pt x="4275" y="4858"/>
                  </a:cubicBezTo>
                  <a:cubicBezTo>
                    <a:pt x="4355" y="4889"/>
                    <a:pt x="4438" y="4903"/>
                    <a:pt x="4521" y="4903"/>
                  </a:cubicBezTo>
                  <a:cubicBezTo>
                    <a:pt x="4698" y="4903"/>
                    <a:pt x="4872" y="4837"/>
                    <a:pt x="5001" y="4715"/>
                  </a:cubicBezTo>
                  <a:cubicBezTo>
                    <a:pt x="5079" y="4638"/>
                    <a:pt x="5174" y="4599"/>
                    <a:pt x="5268" y="4599"/>
                  </a:cubicBezTo>
                  <a:close/>
                  <a:moveTo>
                    <a:pt x="298" y="0"/>
                  </a:moveTo>
                  <a:cubicBezTo>
                    <a:pt x="203" y="0"/>
                    <a:pt x="108" y="60"/>
                    <a:pt x="48" y="143"/>
                  </a:cubicBezTo>
                  <a:cubicBezTo>
                    <a:pt x="1" y="239"/>
                    <a:pt x="1" y="358"/>
                    <a:pt x="60" y="429"/>
                  </a:cubicBezTo>
                  <a:lnTo>
                    <a:pt x="3418" y="5096"/>
                  </a:lnTo>
                  <a:cubicBezTo>
                    <a:pt x="3358" y="5144"/>
                    <a:pt x="3275" y="5168"/>
                    <a:pt x="3204" y="5168"/>
                  </a:cubicBezTo>
                  <a:cubicBezTo>
                    <a:pt x="2834" y="5192"/>
                    <a:pt x="2537" y="5513"/>
                    <a:pt x="2549" y="5906"/>
                  </a:cubicBezTo>
                  <a:cubicBezTo>
                    <a:pt x="2549" y="6049"/>
                    <a:pt x="2477" y="6180"/>
                    <a:pt x="2358" y="6239"/>
                  </a:cubicBezTo>
                  <a:cubicBezTo>
                    <a:pt x="2013" y="6418"/>
                    <a:pt x="1882" y="6835"/>
                    <a:pt x="2061" y="7168"/>
                  </a:cubicBezTo>
                  <a:cubicBezTo>
                    <a:pt x="2120" y="7299"/>
                    <a:pt x="2108" y="7454"/>
                    <a:pt x="2013" y="7573"/>
                  </a:cubicBezTo>
                  <a:cubicBezTo>
                    <a:pt x="1775" y="7871"/>
                    <a:pt x="1822" y="8299"/>
                    <a:pt x="2120" y="8537"/>
                  </a:cubicBezTo>
                  <a:cubicBezTo>
                    <a:pt x="2215" y="8621"/>
                    <a:pt x="2275" y="8775"/>
                    <a:pt x="2239" y="8906"/>
                  </a:cubicBezTo>
                  <a:cubicBezTo>
                    <a:pt x="2132" y="9275"/>
                    <a:pt x="2358" y="9656"/>
                    <a:pt x="2727" y="9752"/>
                  </a:cubicBezTo>
                  <a:cubicBezTo>
                    <a:pt x="2858" y="9799"/>
                    <a:pt x="2965" y="9906"/>
                    <a:pt x="3001" y="10049"/>
                  </a:cubicBezTo>
                  <a:cubicBezTo>
                    <a:pt x="3056" y="10399"/>
                    <a:pt x="3361" y="10639"/>
                    <a:pt x="3697" y="10639"/>
                  </a:cubicBezTo>
                  <a:cubicBezTo>
                    <a:pt x="3727" y="10639"/>
                    <a:pt x="3757" y="10637"/>
                    <a:pt x="3787" y="10633"/>
                  </a:cubicBezTo>
                  <a:cubicBezTo>
                    <a:pt x="3799" y="10632"/>
                    <a:pt x="3811" y="10631"/>
                    <a:pt x="3823" y="10631"/>
                  </a:cubicBezTo>
                  <a:cubicBezTo>
                    <a:pt x="3953" y="10631"/>
                    <a:pt x="4079" y="10690"/>
                    <a:pt x="4144" y="10799"/>
                  </a:cubicBezTo>
                  <a:cubicBezTo>
                    <a:pt x="4274" y="10998"/>
                    <a:pt x="4502" y="11109"/>
                    <a:pt x="4731" y="11109"/>
                  </a:cubicBezTo>
                  <a:cubicBezTo>
                    <a:pt x="4858" y="11109"/>
                    <a:pt x="4986" y="11074"/>
                    <a:pt x="5097" y="11002"/>
                  </a:cubicBezTo>
                  <a:cubicBezTo>
                    <a:pt x="5156" y="10966"/>
                    <a:pt x="5228" y="10948"/>
                    <a:pt x="5299" y="10948"/>
                  </a:cubicBezTo>
                  <a:cubicBezTo>
                    <a:pt x="5370" y="10948"/>
                    <a:pt x="5442" y="10966"/>
                    <a:pt x="5501" y="11002"/>
                  </a:cubicBezTo>
                  <a:cubicBezTo>
                    <a:pt x="5621" y="11085"/>
                    <a:pt x="5740" y="11109"/>
                    <a:pt x="5871" y="11109"/>
                  </a:cubicBezTo>
                  <a:cubicBezTo>
                    <a:pt x="6097" y="11109"/>
                    <a:pt x="6311" y="11002"/>
                    <a:pt x="6454" y="10799"/>
                  </a:cubicBezTo>
                  <a:cubicBezTo>
                    <a:pt x="6519" y="10690"/>
                    <a:pt x="6645" y="10631"/>
                    <a:pt x="6775" y="10631"/>
                  </a:cubicBezTo>
                  <a:cubicBezTo>
                    <a:pt x="6787" y="10631"/>
                    <a:pt x="6799" y="10632"/>
                    <a:pt x="6811" y="10633"/>
                  </a:cubicBezTo>
                  <a:cubicBezTo>
                    <a:pt x="6848" y="10639"/>
                    <a:pt x="6884" y="10641"/>
                    <a:pt x="6920" y="10641"/>
                  </a:cubicBezTo>
                  <a:cubicBezTo>
                    <a:pt x="7248" y="10641"/>
                    <a:pt x="7543" y="10403"/>
                    <a:pt x="7597" y="10049"/>
                  </a:cubicBezTo>
                  <a:cubicBezTo>
                    <a:pt x="7621" y="9906"/>
                    <a:pt x="7728" y="9799"/>
                    <a:pt x="7859" y="9752"/>
                  </a:cubicBezTo>
                  <a:cubicBezTo>
                    <a:pt x="8240" y="9656"/>
                    <a:pt x="8442" y="9275"/>
                    <a:pt x="8359" y="8906"/>
                  </a:cubicBezTo>
                  <a:cubicBezTo>
                    <a:pt x="8323" y="8775"/>
                    <a:pt x="8371" y="8621"/>
                    <a:pt x="8478" y="8537"/>
                  </a:cubicBezTo>
                  <a:cubicBezTo>
                    <a:pt x="8776" y="8299"/>
                    <a:pt x="8811" y="7871"/>
                    <a:pt x="8573" y="7573"/>
                  </a:cubicBezTo>
                  <a:cubicBezTo>
                    <a:pt x="8490" y="7454"/>
                    <a:pt x="8478" y="7299"/>
                    <a:pt x="8538" y="7168"/>
                  </a:cubicBezTo>
                  <a:cubicBezTo>
                    <a:pt x="8692" y="6823"/>
                    <a:pt x="8561" y="6406"/>
                    <a:pt x="8240" y="6239"/>
                  </a:cubicBezTo>
                  <a:cubicBezTo>
                    <a:pt x="8097" y="6180"/>
                    <a:pt x="8026" y="6037"/>
                    <a:pt x="8037" y="5906"/>
                  </a:cubicBezTo>
                  <a:cubicBezTo>
                    <a:pt x="8061" y="5525"/>
                    <a:pt x="7776" y="5204"/>
                    <a:pt x="7383" y="5168"/>
                  </a:cubicBezTo>
                  <a:cubicBezTo>
                    <a:pt x="7311" y="5168"/>
                    <a:pt x="7240" y="5144"/>
                    <a:pt x="7180" y="5096"/>
                  </a:cubicBezTo>
                  <a:lnTo>
                    <a:pt x="10526" y="429"/>
                  </a:lnTo>
                  <a:cubicBezTo>
                    <a:pt x="10585" y="358"/>
                    <a:pt x="10597" y="251"/>
                    <a:pt x="10538" y="143"/>
                  </a:cubicBezTo>
                  <a:cubicBezTo>
                    <a:pt x="10490" y="60"/>
                    <a:pt x="10395" y="0"/>
                    <a:pt x="10288" y="0"/>
                  </a:cubicBezTo>
                  <a:lnTo>
                    <a:pt x="7478" y="0"/>
                  </a:lnTo>
                  <a:cubicBezTo>
                    <a:pt x="7383" y="0"/>
                    <a:pt x="7299" y="36"/>
                    <a:pt x="7252" y="120"/>
                  </a:cubicBezTo>
                  <a:lnTo>
                    <a:pt x="5287" y="2858"/>
                  </a:lnTo>
                  <a:lnTo>
                    <a:pt x="3335" y="120"/>
                  </a:lnTo>
                  <a:cubicBezTo>
                    <a:pt x="3299" y="36"/>
                    <a:pt x="3204" y="0"/>
                    <a:pt x="3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6" name="Google Shape;13506;p68"/>
            <p:cNvSpPr/>
            <p:nvPr/>
          </p:nvSpPr>
          <p:spPr>
            <a:xfrm>
              <a:off x="938458" y="2136979"/>
              <a:ext cx="166789" cy="76742"/>
            </a:xfrm>
            <a:custGeom>
              <a:rect b="b" l="l" r="r" t="t"/>
              <a:pathLst>
                <a:path extrusionOk="0" h="2411" w="5240">
                  <a:moveTo>
                    <a:pt x="2620" y="1"/>
                  </a:moveTo>
                  <a:cubicBezTo>
                    <a:pt x="2001" y="1"/>
                    <a:pt x="1370" y="227"/>
                    <a:pt x="894" y="643"/>
                  </a:cubicBezTo>
                  <a:cubicBezTo>
                    <a:pt x="417" y="1036"/>
                    <a:pt x="108" y="1608"/>
                    <a:pt x="13" y="2227"/>
                  </a:cubicBezTo>
                  <a:cubicBezTo>
                    <a:pt x="1" y="2322"/>
                    <a:pt x="60" y="2406"/>
                    <a:pt x="156" y="2406"/>
                  </a:cubicBezTo>
                  <a:lnTo>
                    <a:pt x="179" y="2406"/>
                  </a:lnTo>
                  <a:cubicBezTo>
                    <a:pt x="251" y="2406"/>
                    <a:pt x="334" y="2346"/>
                    <a:pt x="346" y="2275"/>
                  </a:cubicBezTo>
                  <a:cubicBezTo>
                    <a:pt x="429" y="1739"/>
                    <a:pt x="703" y="1251"/>
                    <a:pt x="1120" y="894"/>
                  </a:cubicBezTo>
                  <a:cubicBezTo>
                    <a:pt x="1537" y="536"/>
                    <a:pt x="2072" y="322"/>
                    <a:pt x="2620" y="322"/>
                  </a:cubicBezTo>
                  <a:cubicBezTo>
                    <a:pt x="3168" y="322"/>
                    <a:pt x="3704" y="524"/>
                    <a:pt x="4120" y="894"/>
                  </a:cubicBezTo>
                  <a:cubicBezTo>
                    <a:pt x="4537" y="1251"/>
                    <a:pt x="4811" y="1739"/>
                    <a:pt x="4894" y="2275"/>
                  </a:cubicBezTo>
                  <a:cubicBezTo>
                    <a:pt x="4904" y="2356"/>
                    <a:pt x="4975" y="2411"/>
                    <a:pt x="5040" y="2411"/>
                  </a:cubicBezTo>
                  <a:cubicBezTo>
                    <a:pt x="5051" y="2411"/>
                    <a:pt x="5062" y="2409"/>
                    <a:pt x="5073" y="2406"/>
                  </a:cubicBezTo>
                  <a:cubicBezTo>
                    <a:pt x="5180" y="2394"/>
                    <a:pt x="5240" y="2322"/>
                    <a:pt x="5228" y="2227"/>
                  </a:cubicBezTo>
                  <a:cubicBezTo>
                    <a:pt x="5132" y="1620"/>
                    <a:pt x="4823" y="1060"/>
                    <a:pt x="4347" y="643"/>
                  </a:cubicBezTo>
                  <a:cubicBezTo>
                    <a:pt x="3870" y="227"/>
                    <a:pt x="3263" y="1"/>
                    <a:pt x="26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7" name="Google Shape;13507;p68"/>
            <p:cNvSpPr/>
            <p:nvPr/>
          </p:nvSpPr>
          <p:spPr>
            <a:xfrm>
              <a:off x="938840" y="2227377"/>
              <a:ext cx="166407" cy="76774"/>
            </a:xfrm>
            <a:custGeom>
              <a:rect b="b" l="l" r="r" t="t"/>
              <a:pathLst>
                <a:path extrusionOk="0" h="2412" w="5228">
                  <a:moveTo>
                    <a:pt x="193" y="1"/>
                  </a:moveTo>
                  <a:cubicBezTo>
                    <a:pt x="181" y="1"/>
                    <a:pt x="168" y="3"/>
                    <a:pt x="155" y="6"/>
                  </a:cubicBezTo>
                  <a:cubicBezTo>
                    <a:pt x="60" y="18"/>
                    <a:pt x="1" y="101"/>
                    <a:pt x="24" y="197"/>
                  </a:cubicBezTo>
                  <a:cubicBezTo>
                    <a:pt x="108" y="804"/>
                    <a:pt x="417" y="1375"/>
                    <a:pt x="894" y="1768"/>
                  </a:cubicBezTo>
                  <a:cubicBezTo>
                    <a:pt x="1370" y="2185"/>
                    <a:pt x="1989" y="2411"/>
                    <a:pt x="2608" y="2411"/>
                  </a:cubicBezTo>
                  <a:cubicBezTo>
                    <a:pt x="3239" y="2411"/>
                    <a:pt x="3858" y="2185"/>
                    <a:pt x="4335" y="1768"/>
                  </a:cubicBezTo>
                  <a:cubicBezTo>
                    <a:pt x="4811" y="1375"/>
                    <a:pt x="5120" y="804"/>
                    <a:pt x="5216" y="185"/>
                  </a:cubicBezTo>
                  <a:cubicBezTo>
                    <a:pt x="5228" y="101"/>
                    <a:pt x="5168" y="18"/>
                    <a:pt x="5085" y="6"/>
                  </a:cubicBezTo>
                  <a:cubicBezTo>
                    <a:pt x="5070" y="3"/>
                    <a:pt x="5056" y="1"/>
                    <a:pt x="5043" y="1"/>
                  </a:cubicBezTo>
                  <a:cubicBezTo>
                    <a:pt x="4966" y="1"/>
                    <a:pt x="4906" y="56"/>
                    <a:pt x="4906" y="137"/>
                  </a:cubicBezTo>
                  <a:cubicBezTo>
                    <a:pt x="4811" y="673"/>
                    <a:pt x="4549" y="1161"/>
                    <a:pt x="4132" y="1518"/>
                  </a:cubicBezTo>
                  <a:cubicBezTo>
                    <a:pt x="3715" y="1875"/>
                    <a:pt x="3180" y="2090"/>
                    <a:pt x="2620" y="2090"/>
                  </a:cubicBezTo>
                  <a:cubicBezTo>
                    <a:pt x="2072" y="2090"/>
                    <a:pt x="1537" y="1887"/>
                    <a:pt x="1120" y="1518"/>
                  </a:cubicBezTo>
                  <a:cubicBezTo>
                    <a:pt x="703" y="1161"/>
                    <a:pt x="441" y="673"/>
                    <a:pt x="346" y="137"/>
                  </a:cubicBezTo>
                  <a:cubicBezTo>
                    <a:pt x="336" y="56"/>
                    <a:pt x="265" y="1"/>
                    <a:pt x="19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08" name="Google Shape;13508;p68"/>
            <p:cNvSpPr/>
            <p:nvPr/>
          </p:nvSpPr>
          <p:spPr>
            <a:xfrm>
              <a:off x="1007052" y="2185106"/>
              <a:ext cx="19003" cy="70153"/>
            </a:xfrm>
            <a:custGeom>
              <a:rect b="b" l="l" r="r" t="t"/>
              <a:pathLst>
                <a:path extrusionOk="0" h="2204" w="597">
                  <a:moveTo>
                    <a:pt x="453" y="1"/>
                  </a:moveTo>
                  <a:cubicBezTo>
                    <a:pt x="418" y="1"/>
                    <a:pt x="394" y="24"/>
                    <a:pt x="382" y="36"/>
                  </a:cubicBezTo>
                  <a:lnTo>
                    <a:pt x="60" y="334"/>
                  </a:lnTo>
                  <a:cubicBezTo>
                    <a:pt x="25" y="358"/>
                    <a:pt x="1" y="405"/>
                    <a:pt x="1" y="453"/>
                  </a:cubicBezTo>
                  <a:cubicBezTo>
                    <a:pt x="1" y="513"/>
                    <a:pt x="48" y="584"/>
                    <a:pt x="108" y="584"/>
                  </a:cubicBezTo>
                  <a:cubicBezTo>
                    <a:pt x="120" y="584"/>
                    <a:pt x="156" y="572"/>
                    <a:pt x="167" y="560"/>
                  </a:cubicBezTo>
                  <a:lnTo>
                    <a:pt x="275" y="417"/>
                  </a:lnTo>
                  <a:lnTo>
                    <a:pt x="275" y="2108"/>
                  </a:lnTo>
                  <a:cubicBezTo>
                    <a:pt x="275" y="2179"/>
                    <a:pt x="346" y="2203"/>
                    <a:pt x="441" y="2203"/>
                  </a:cubicBezTo>
                  <a:cubicBezTo>
                    <a:pt x="513" y="2203"/>
                    <a:pt x="596" y="2179"/>
                    <a:pt x="596" y="2108"/>
                  </a:cubicBezTo>
                  <a:lnTo>
                    <a:pt x="596" y="96"/>
                  </a:lnTo>
                  <a:cubicBezTo>
                    <a:pt x="584" y="48"/>
                    <a:pt x="513"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09" name="Google Shape;13509;p68"/>
          <p:cNvGrpSpPr/>
          <p:nvPr/>
        </p:nvGrpSpPr>
        <p:grpSpPr>
          <a:xfrm>
            <a:off x="2770052" y="2009628"/>
            <a:ext cx="327085" cy="277080"/>
            <a:chOff x="2770052" y="2009628"/>
            <a:chExt cx="327085" cy="277080"/>
          </a:xfrm>
        </p:grpSpPr>
        <p:sp>
          <p:nvSpPr>
            <p:cNvPr id="13510" name="Google Shape;13510;p68"/>
            <p:cNvSpPr/>
            <p:nvPr/>
          </p:nvSpPr>
          <p:spPr>
            <a:xfrm>
              <a:off x="2770052" y="2023537"/>
              <a:ext cx="327085" cy="263170"/>
            </a:xfrm>
            <a:custGeom>
              <a:rect b="b" l="l" r="r" t="t"/>
              <a:pathLst>
                <a:path extrusionOk="0" h="8268" w="10276">
                  <a:moveTo>
                    <a:pt x="6251" y="2267"/>
                  </a:moveTo>
                  <a:lnTo>
                    <a:pt x="7061" y="2541"/>
                  </a:lnTo>
                  <a:cubicBezTo>
                    <a:pt x="7073" y="2544"/>
                    <a:pt x="7086" y="2545"/>
                    <a:pt x="7098" y="2545"/>
                  </a:cubicBezTo>
                  <a:cubicBezTo>
                    <a:pt x="7136" y="2545"/>
                    <a:pt x="7174" y="2532"/>
                    <a:pt x="7192" y="2505"/>
                  </a:cubicBezTo>
                  <a:lnTo>
                    <a:pt x="7454" y="2314"/>
                  </a:lnTo>
                  <a:lnTo>
                    <a:pt x="9240" y="4660"/>
                  </a:lnTo>
                  <a:lnTo>
                    <a:pt x="8978" y="4874"/>
                  </a:lnTo>
                  <a:cubicBezTo>
                    <a:pt x="8966" y="4862"/>
                    <a:pt x="8942" y="4839"/>
                    <a:pt x="8930" y="4839"/>
                  </a:cubicBezTo>
                  <a:lnTo>
                    <a:pt x="5811" y="3148"/>
                  </a:lnTo>
                  <a:lnTo>
                    <a:pt x="5930" y="2969"/>
                  </a:lnTo>
                  <a:cubicBezTo>
                    <a:pt x="5978" y="2898"/>
                    <a:pt x="5966" y="2803"/>
                    <a:pt x="5894" y="2755"/>
                  </a:cubicBezTo>
                  <a:cubicBezTo>
                    <a:pt x="5864" y="2742"/>
                    <a:pt x="5834" y="2735"/>
                    <a:pt x="5806" y="2735"/>
                  </a:cubicBezTo>
                  <a:cubicBezTo>
                    <a:pt x="5756" y="2735"/>
                    <a:pt x="5710" y="2757"/>
                    <a:pt x="5680" y="2803"/>
                  </a:cubicBezTo>
                  <a:lnTo>
                    <a:pt x="5358" y="3326"/>
                  </a:lnTo>
                  <a:cubicBezTo>
                    <a:pt x="5335" y="3350"/>
                    <a:pt x="5323" y="3374"/>
                    <a:pt x="5323" y="3398"/>
                  </a:cubicBezTo>
                  <a:lnTo>
                    <a:pt x="5323" y="4684"/>
                  </a:lnTo>
                  <a:cubicBezTo>
                    <a:pt x="5323" y="4946"/>
                    <a:pt x="5097" y="5172"/>
                    <a:pt x="4835" y="5172"/>
                  </a:cubicBezTo>
                  <a:cubicBezTo>
                    <a:pt x="4561" y="5172"/>
                    <a:pt x="4346" y="4946"/>
                    <a:pt x="4346" y="4684"/>
                  </a:cubicBezTo>
                  <a:lnTo>
                    <a:pt x="4346" y="3410"/>
                  </a:lnTo>
                  <a:lnTo>
                    <a:pt x="4620" y="2267"/>
                  </a:lnTo>
                  <a:close/>
                  <a:moveTo>
                    <a:pt x="2680" y="1767"/>
                  </a:moveTo>
                  <a:lnTo>
                    <a:pt x="2918" y="1898"/>
                  </a:lnTo>
                  <a:lnTo>
                    <a:pt x="941" y="5303"/>
                  </a:lnTo>
                  <a:lnTo>
                    <a:pt x="703" y="5172"/>
                  </a:lnTo>
                  <a:lnTo>
                    <a:pt x="2680" y="1767"/>
                  </a:lnTo>
                  <a:close/>
                  <a:moveTo>
                    <a:pt x="3180" y="4743"/>
                  </a:moveTo>
                  <a:cubicBezTo>
                    <a:pt x="3287" y="4743"/>
                    <a:pt x="3370" y="4779"/>
                    <a:pt x="3442" y="4874"/>
                  </a:cubicBezTo>
                  <a:cubicBezTo>
                    <a:pt x="3561" y="5017"/>
                    <a:pt x="3525" y="5231"/>
                    <a:pt x="3370" y="5339"/>
                  </a:cubicBezTo>
                  <a:lnTo>
                    <a:pt x="2322" y="6112"/>
                  </a:lnTo>
                  <a:cubicBezTo>
                    <a:pt x="2262" y="6150"/>
                    <a:pt x="2194" y="6169"/>
                    <a:pt x="2127" y="6169"/>
                  </a:cubicBezTo>
                  <a:cubicBezTo>
                    <a:pt x="2023" y="6169"/>
                    <a:pt x="1923" y="6123"/>
                    <a:pt x="1858" y="6029"/>
                  </a:cubicBezTo>
                  <a:cubicBezTo>
                    <a:pt x="1751" y="5886"/>
                    <a:pt x="1787" y="5672"/>
                    <a:pt x="1929" y="5565"/>
                  </a:cubicBezTo>
                  <a:lnTo>
                    <a:pt x="2989" y="4803"/>
                  </a:lnTo>
                  <a:cubicBezTo>
                    <a:pt x="3049" y="4755"/>
                    <a:pt x="3120" y="4743"/>
                    <a:pt x="3180" y="4743"/>
                  </a:cubicBezTo>
                  <a:close/>
                  <a:moveTo>
                    <a:pt x="3775" y="5493"/>
                  </a:moveTo>
                  <a:cubicBezTo>
                    <a:pt x="3870" y="5493"/>
                    <a:pt x="3954" y="5553"/>
                    <a:pt x="4013" y="5636"/>
                  </a:cubicBezTo>
                  <a:cubicBezTo>
                    <a:pt x="4132" y="5779"/>
                    <a:pt x="4085" y="5993"/>
                    <a:pt x="3942" y="6089"/>
                  </a:cubicBezTo>
                  <a:lnTo>
                    <a:pt x="3132" y="6708"/>
                  </a:lnTo>
                  <a:cubicBezTo>
                    <a:pt x="3076" y="6745"/>
                    <a:pt x="3013" y="6764"/>
                    <a:pt x="2949" y="6764"/>
                  </a:cubicBezTo>
                  <a:cubicBezTo>
                    <a:pt x="2851" y="6764"/>
                    <a:pt x="2752" y="6718"/>
                    <a:pt x="2680" y="6624"/>
                  </a:cubicBezTo>
                  <a:cubicBezTo>
                    <a:pt x="2572" y="6482"/>
                    <a:pt x="2596" y="6255"/>
                    <a:pt x="2751" y="6148"/>
                  </a:cubicBezTo>
                  <a:lnTo>
                    <a:pt x="3537" y="5589"/>
                  </a:lnTo>
                  <a:cubicBezTo>
                    <a:pt x="3573" y="5565"/>
                    <a:pt x="3596" y="5541"/>
                    <a:pt x="3620" y="5529"/>
                  </a:cubicBezTo>
                  <a:cubicBezTo>
                    <a:pt x="3668" y="5517"/>
                    <a:pt x="3715" y="5493"/>
                    <a:pt x="3775" y="5493"/>
                  </a:cubicBezTo>
                  <a:close/>
                  <a:moveTo>
                    <a:pt x="4359" y="6281"/>
                  </a:moveTo>
                  <a:cubicBezTo>
                    <a:pt x="4454" y="6281"/>
                    <a:pt x="4550" y="6321"/>
                    <a:pt x="4620" y="6398"/>
                  </a:cubicBezTo>
                  <a:cubicBezTo>
                    <a:pt x="4739" y="6553"/>
                    <a:pt x="4704" y="6755"/>
                    <a:pt x="4549" y="6863"/>
                  </a:cubicBezTo>
                  <a:lnTo>
                    <a:pt x="3954" y="7303"/>
                  </a:lnTo>
                  <a:cubicBezTo>
                    <a:pt x="3898" y="7331"/>
                    <a:pt x="3829" y="7358"/>
                    <a:pt x="3767" y="7358"/>
                  </a:cubicBezTo>
                  <a:cubicBezTo>
                    <a:pt x="3749" y="7358"/>
                    <a:pt x="3732" y="7356"/>
                    <a:pt x="3715" y="7351"/>
                  </a:cubicBezTo>
                  <a:cubicBezTo>
                    <a:pt x="3620" y="7339"/>
                    <a:pt x="3549" y="7303"/>
                    <a:pt x="3513" y="7220"/>
                  </a:cubicBezTo>
                  <a:cubicBezTo>
                    <a:pt x="3406" y="7077"/>
                    <a:pt x="3430" y="6863"/>
                    <a:pt x="3584" y="6755"/>
                  </a:cubicBezTo>
                  <a:lnTo>
                    <a:pt x="4144" y="6363"/>
                  </a:lnTo>
                  <a:lnTo>
                    <a:pt x="4168" y="6339"/>
                  </a:lnTo>
                  <a:cubicBezTo>
                    <a:pt x="4226" y="6300"/>
                    <a:pt x="4292" y="6281"/>
                    <a:pt x="4359" y="6281"/>
                  </a:cubicBezTo>
                  <a:close/>
                  <a:moveTo>
                    <a:pt x="2870" y="2553"/>
                  </a:moveTo>
                  <a:lnTo>
                    <a:pt x="3156" y="2707"/>
                  </a:lnTo>
                  <a:cubicBezTo>
                    <a:pt x="3173" y="2725"/>
                    <a:pt x="3197" y="2736"/>
                    <a:pt x="3218" y="2736"/>
                  </a:cubicBezTo>
                  <a:cubicBezTo>
                    <a:pt x="3226" y="2736"/>
                    <a:pt x="3233" y="2734"/>
                    <a:pt x="3239" y="2731"/>
                  </a:cubicBezTo>
                  <a:lnTo>
                    <a:pt x="3942" y="2636"/>
                  </a:lnTo>
                  <a:lnTo>
                    <a:pt x="4192" y="2743"/>
                  </a:lnTo>
                  <a:lnTo>
                    <a:pt x="4049" y="3338"/>
                  </a:lnTo>
                  <a:lnTo>
                    <a:pt x="4049" y="3362"/>
                  </a:lnTo>
                  <a:lnTo>
                    <a:pt x="4049" y="4648"/>
                  </a:lnTo>
                  <a:cubicBezTo>
                    <a:pt x="4049" y="5077"/>
                    <a:pt x="4406" y="5434"/>
                    <a:pt x="4835" y="5434"/>
                  </a:cubicBezTo>
                  <a:cubicBezTo>
                    <a:pt x="5263" y="5434"/>
                    <a:pt x="5620" y="5077"/>
                    <a:pt x="5620" y="4648"/>
                  </a:cubicBezTo>
                  <a:lnTo>
                    <a:pt x="5620" y="3410"/>
                  </a:lnTo>
                  <a:lnTo>
                    <a:pt x="5656" y="3362"/>
                  </a:lnTo>
                  <a:lnTo>
                    <a:pt x="8776" y="5065"/>
                  </a:lnTo>
                  <a:cubicBezTo>
                    <a:pt x="8942" y="5184"/>
                    <a:pt x="9002" y="5374"/>
                    <a:pt x="8907" y="5541"/>
                  </a:cubicBezTo>
                  <a:cubicBezTo>
                    <a:pt x="8850" y="5654"/>
                    <a:pt x="8745" y="5717"/>
                    <a:pt x="8631" y="5717"/>
                  </a:cubicBezTo>
                  <a:cubicBezTo>
                    <a:pt x="8576" y="5717"/>
                    <a:pt x="8520" y="5703"/>
                    <a:pt x="8466" y="5672"/>
                  </a:cubicBezTo>
                  <a:lnTo>
                    <a:pt x="6740" y="4743"/>
                  </a:lnTo>
                  <a:cubicBezTo>
                    <a:pt x="6711" y="4727"/>
                    <a:pt x="6682" y="4719"/>
                    <a:pt x="6655" y="4719"/>
                  </a:cubicBezTo>
                  <a:cubicBezTo>
                    <a:pt x="6603" y="4719"/>
                    <a:pt x="6557" y="4748"/>
                    <a:pt x="6525" y="4803"/>
                  </a:cubicBezTo>
                  <a:cubicBezTo>
                    <a:pt x="6490" y="4874"/>
                    <a:pt x="6513" y="4958"/>
                    <a:pt x="6585" y="5005"/>
                  </a:cubicBezTo>
                  <a:lnTo>
                    <a:pt x="8037" y="5791"/>
                  </a:lnTo>
                  <a:cubicBezTo>
                    <a:pt x="8192" y="5886"/>
                    <a:pt x="8252" y="6077"/>
                    <a:pt x="8168" y="6243"/>
                  </a:cubicBezTo>
                  <a:cubicBezTo>
                    <a:pt x="8104" y="6356"/>
                    <a:pt x="7996" y="6415"/>
                    <a:pt x="7881" y="6415"/>
                  </a:cubicBezTo>
                  <a:cubicBezTo>
                    <a:pt x="7826" y="6415"/>
                    <a:pt x="7770" y="6401"/>
                    <a:pt x="7716" y="6374"/>
                  </a:cubicBezTo>
                  <a:lnTo>
                    <a:pt x="6251" y="5565"/>
                  </a:lnTo>
                  <a:cubicBezTo>
                    <a:pt x="6226" y="5554"/>
                    <a:pt x="6200" y="5548"/>
                    <a:pt x="6175" y="5548"/>
                  </a:cubicBezTo>
                  <a:cubicBezTo>
                    <a:pt x="6120" y="5548"/>
                    <a:pt x="6070" y="5575"/>
                    <a:pt x="6037" y="5624"/>
                  </a:cubicBezTo>
                  <a:cubicBezTo>
                    <a:pt x="5990" y="5708"/>
                    <a:pt x="6025" y="5791"/>
                    <a:pt x="6097" y="5839"/>
                  </a:cubicBezTo>
                  <a:lnTo>
                    <a:pt x="7287" y="6493"/>
                  </a:lnTo>
                  <a:cubicBezTo>
                    <a:pt x="7454" y="6577"/>
                    <a:pt x="7514" y="6779"/>
                    <a:pt x="7418" y="6934"/>
                  </a:cubicBezTo>
                  <a:cubicBezTo>
                    <a:pt x="7360" y="7050"/>
                    <a:pt x="7250" y="7114"/>
                    <a:pt x="7132" y="7114"/>
                  </a:cubicBezTo>
                  <a:cubicBezTo>
                    <a:pt x="7081" y="7114"/>
                    <a:pt x="7028" y="7102"/>
                    <a:pt x="6978" y="7077"/>
                  </a:cubicBezTo>
                  <a:lnTo>
                    <a:pt x="5728" y="6386"/>
                  </a:lnTo>
                  <a:cubicBezTo>
                    <a:pt x="5705" y="6371"/>
                    <a:pt x="5680" y="6365"/>
                    <a:pt x="5655" y="6365"/>
                  </a:cubicBezTo>
                  <a:cubicBezTo>
                    <a:pt x="5601" y="6365"/>
                    <a:pt x="5546" y="6397"/>
                    <a:pt x="5513" y="6446"/>
                  </a:cubicBezTo>
                  <a:cubicBezTo>
                    <a:pt x="5478" y="6517"/>
                    <a:pt x="5501" y="6613"/>
                    <a:pt x="5573" y="6660"/>
                  </a:cubicBezTo>
                  <a:lnTo>
                    <a:pt x="6549" y="7172"/>
                  </a:lnTo>
                  <a:cubicBezTo>
                    <a:pt x="6704" y="7267"/>
                    <a:pt x="6763" y="7458"/>
                    <a:pt x="6680" y="7625"/>
                  </a:cubicBezTo>
                  <a:cubicBezTo>
                    <a:pt x="6616" y="7737"/>
                    <a:pt x="6508" y="7801"/>
                    <a:pt x="6393" y="7801"/>
                  </a:cubicBezTo>
                  <a:cubicBezTo>
                    <a:pt x="6338" y="7801"/>
                    <a:pt x="6282" y="7786"/>
                    <a:pt x="6228" y="7756"/>
                  </a:cubicBezTo>
                  <a:lnTo>
                    <a:pt x="5549" y="7386"/>
                  </a:lnTo>
                  <a:cubicBezTo>
                    <a:pt x="5549" y="7255"/>
                    <a:pt x="5501" y="7101"/>
                    <a:pt x="5406" y="6994"/>
                  </a:cubicBezTo>
                  <a:cubicBezTo>
                    <a:pt x="5299" y="6851"/>
                    <a:pt x="5132" y="6755"/>
                    <a:pt x="4954" y="6744"/>
                  </a:cubicBezTo>
                  <a:lnTo>
                    <a:pt x="4954" y="6696"/>
                  </a:lnTo>
                  <a:cubicBezTo>
                    <a:pt x="4977" y="6541"/>
                    <a:pt x="4930" y="6363"/>
                    <a:pt x="4835" y="6220"/>
                  </a:cubicBezTo>
                  <a:cubicBezTo>
                    <a:pt x="4716" y="6077"/>
                    <a:pt x="4549" y="5982"/>
                    <a:pt x="4370" y="5970"/>
                  </a:cubicBezTo>
                  <a:lnTo>
                    <a:pt x="4370" y="5922"/>
                  </a:lnTo>
                  <a:cubicBezTo>
                    <a:pt x="4406" y="5767"/>
                    <a:pt x="4358" y="5589"/>
                    <a:pt x="4251" y="5446"/>
                  </a:cubicBezTo>
                  <a:cubicBezTo>
                    <a:pt x="4132" y="5303"/>
                    <a:pt x="3965" y="5208"/>
                    <a:pt x="3787" y="5196"/>
                  </a:cubicBezTo>
                  <a:lnTo>
                    <a:pt x="3787" y="5148"/>
                  </a:lnTo>
                  <a:cubicBezTo>
                    <a:pt x="3823" y="4993"/>
                    <a:pt x="3775" y="4815"/>
                    <a:pt x="3668" y="4672"/>
                  </a:cubicBezTo>
                  <a:cubicBezTo>
                    <a:pt x="3547" y="4516"/>
                    <a:pt x="3359" y="4432"/>
                    <a:pt x="3172" y="4432"/>
                  </a:cubicBezTo>
                  <a:cubicBezTo>
                    <a:pt x="3044" y="4432"/>
                    <a:pt x="2917" y="4471"/>
                    <a:pt x="2811" y="4553"/>
                  </a:cubicBezTo>
                  <a:lnTo>
                    <a:pt x="1763" y="5315"/>
                  </a:lnTo>
                  <a:lnTo>
                    <a:pt x="1394" y="5112"/>
                  </a:lnTo>
                  <a:lnTo>
                    <a:pt x="2870" y="2553"/>
                  </a:lnTo>
                  <a:close/>
                  <a:moveTo>
                    <a:pt x="4936" y="7026"/>
                  </a:moveTo>
                  <a:cubicBezTo>
                    <a:pt x="5036" y="7026"/>
                    <a:pt x="5132" y="7070"/>
                    <a:pt x="5204" y="7148"/>
                  </a:cubicBezTo>
                  <a:cubicBezTo>
                    <a:pt x="5251" y="7244"/>
                    <a:pt x="5275" y="7315"/>
                    <a:pt x="5263" y="7398"/>
                  </a:cubicBezTo>
                  <a:cubicBezTo>
                    <a:pt x="5251" y="7494"/>
                    <a:pt x="5204" y="7565"/>
                    <a:pt x="5132" y="7625"/>
                  </a:cubicBezTo>
                  <a:lnTo>
                    <a:pt x="4787" y="7875"/>
                  </a:lnTo>
                  <a:cubicBezTo>
                    <a:pt x="4729" y="7918"/>
                    <a:pt x="4658" y="7940"/>
                    <a:pt x="4588" y="7940"/>
                  </a:cubicBezTo>
                  <a:cubicBezTo>
                    <a:pt x="4487" y="7940"/>
                    <a:pt x="4386" y="7895"/>
                    <a:pt x="4323" y="7803"/>
                  </a:cubicBezTo>
                  <a:cubicBezTo>
                    <a:pt x="4215" y="7660"/>
                    <a:pt x="4251" y="7446"/>
                    <a:pt x="4406" y="7339"/>
                  </a:cubicBezTo>
                  <a:lnTo>
                    <a:pt x="4727" y="7101"/>
                  </a:lnTo>
                  <a:lnTo>
                    <a:pt x="4739" y="7089"/>
                  </a:lnTo>
                  <a:cubicBezTo>
                    <a:pt x="4802" y="7046"/>
                    <a:pt x="4870" y="7026"/>
                    <a:pt x="4936" y="7026"/>
                  </a:cubicBezTo>
                  <a:close/>
                  <a:moveTo>
                    <a:pt x="180" y="0"/>
                  </a:moveTo>
                  <a:cubicBezTo>
                    <a:pt x="125" y="0"/>
                    <a:pt x="69" y="27"/>
                    <a:pt x="36" y="76"/>
                  </a:cubicBezTo>
                  <a:cubicBezTo>
                    <a:pt x="1" y="159"/>
                    <a:pt x="24" y="243"/>
                    <a:pt x="96" y="290"/>
                  </a:cubicBezTo>
                  <a:lnTo>
                    <a:pt x="2382" y="1600"/>
                  </a:lnTo>
                  <a:lnTo>
                    <a:pt x="405" y="5005"/>
                  </a:lnTo>
                  <a:lnTo>
                    <a:pt x="251" y="4922"/>
                  </a:lnTo>
                  <a:cubicBezTo>
                    <a:pt x="221" y="4905"/>
                    <a:pt x="192" y="4897"/>
                    <a:pt x="164" y="4897"/>
                  </a:cubicBezTo>
                  <a:cubicBezTo>
                    <a:pt x="113" y="4897"/>
                    <a:pt x="67" y="4923"/>
                    <a:pt x="36" y="4969"/>
                  </a:cubicBezTo>
                  <a:cubicBezTo>
                    <a:pt x="1" y="5053"/>
                    <a:pt x="24" y="5136"/>
                    <a:pt x="96" y="5184"/>
                  </a:cubicBezTo>
                  <a:lnTo>
                    <a:pt x="882" y="5648"/>
                  </a:lnTo>
                  <a:cubicBezTo>
                    <a:pt x="908" y="5663"/>
                    <a:pt x="934" y="5670"/>
                    <a:pt x="959" y="5670"/>
                  </a:cubicBezTo>
                  <a:cubicBezTo>
                    <a:pt x="1014" y="5670"/>
                    <a:pt x="1063" y="5638"/>
                    <a:pt x="1096" y="5589"/>
                  </a:cubicBezTo>
                  <a:lnTo>
                    <a:pt x="1215" y="5398"/>
                  </a:lnTo>
                  <a:lnTo>
                    <a:pt x="1537" y="5565"/>
                  </a:lnTo>
                  <a:cubicBezTo>
                    <a:pt x="1441" y="5779"/>
                    <a:pt x="1453" y="6029"/>
                    <a:pt x="1584" y="6220"/>
                  </a:cubicBezTo>
                  <a:cubicBezTo>
                    <a:pt x="1703" y="6386"/>
                    <a:pt x="1894" y="6482"/>
                    <a:pt x="2096" y="6482"/>
                  </a:cubicBezTo>
                  <a:cubicBezTo>
                    <a:pt x="2156" y="6482"/>
                    <a:pt x="2227" y="6458"/>
                    <a:pt x="2287" y="6446"/>
                  </a:cubicBezTo>
                  <a:cubicBezTo>
                    <a:pt x="2287" y="6577"/>
                    <a:pt x="2334" y="6720"/>
                    <a:pt x="2406" y="6815"/>
                  </a:cubicBezTo>
                  <a:cubicBezTo>
                    <a:pt x="2525" y="6982"/>
                    <a:pt x="2715" y="7077"/>
                    <a:pt x="2906" y="7077"/>
                  </a:cubicBezTo>
                  <a:cubicBezTo>
                    <a:pt x="2965" y="7077"/>
                    <a:pt x="3049" y="7053"/>
                    <a:pt x="3108" y="7041"/>
                  </a:cubicBezTo>
                  <a:cubicBezTo>
                    <a:pt x="3108" y="7160"/>
                    <a:pt x="3144" y="7291"/>
                    <a:pt x="3227" y="7398"/>
                  </a:cubicBezTo>
                  <a:cubicBezTo>
                    <a:pt x="3323" y="7529"/>
                    <a:pt x="3465" y="7625"/>
                    <a:pt x="3644" y="7648"/>
                  </a:cubicBezTo>
                  <a:cubicBezTo>
                    <a:pt x="3668" y="7648"/>
                    <a:pt x="3715" y="7672"/>
                    <a:pt x="3739" y="7672"/>
                  </a:cubicBezTo>
                  <a:cubicBezTo>
                    <a:pt x="3799" y="7672"/>
                    <a:pt x="3882" y="7648"/>
                    <a:pt x="3942" y="7636"/>
                  </a:cubicBezTo>
                  <a:cubicBezTo>
                    <a:pt x="3942" y="7767"/>
                    <a:pt x="3977" y="7886"/>
                    <a:pt x="4061" y="7994"/>
                  </a:cubicBezTo>
                  <a:cubicBezTo>
                    <a:pt x="4156" y="8125"/>
                    <a:pt x="4299" y="8220"/>
                    <a:pt x="4477" y="8244"/>
                  </a:cubicBezTo>
                  <a:cubicBezTo>
                    <a:pt x="4501" y="8244"/>
                    <a:pt x="4549" y="8267"/>
                    <a:pt x="4573" y="8267"/>
                  </a:cubicBezTo>
                  <a:cubicBezTo>
                    <a:pt x="4716" y="8267"/>
                    <a:pt x="4835" y="8220"/>
                    <a:pt x="4954" y="8148"/>
                  </a:cubicBezTo>
                  <a:lnTo>
                    <a:pt x="5287" y="7886"/>
                  </a:lnTo>
                  <a:cubicBezTo>
                    <a:pt x="5370" y="7827"/>
                    <a:pt x="5430" y="7767"/>
                    <a:pt x="5466" y="7684"/>
                  </a:cubicBezTo>
                  <a:lnTo>
                    <a:pt x="6085" y="8029"/>
                  </a:lnTo>
                  <a:cubicBezTo>
                    <a:pt x="6168" y="8077"/>
                    <a:pt x="6275" y="8101"/>
                    <a:pt x="6382" y="8101"/>
                  </a:cubicBezTo>
                  <a:cubicBezTo>
                    <a:pt x="6442" y="8101"/>
                    <a:pt x="6501" y="8089"/>
                    <a:pt x="6561" y="8077"/>
                  </a:cubicBezTo>
                  <a:cubicBezTo>
                    <a:pt x="6716" y="8029"/>
                    <a:pt x="6859" y="7922"/>
                    <a:pt x="6930" y="7779"/>
                  </a:cubicBezTo>
                  <a:cubicBezTo>
                    <a:pt x="6990" y="7648"/>
                    <a:pt x="7013" y="7529"/>
                    <a:pt x="7002" y="7398"/>
                  </a:cubicBezTo>
                  <a:cubicBezTo>
                    <a:pt x="7049" y="7398"/>
                    <a:pt x="7073" y="7422"/>
                    <a:pt x="7121" y="7422"/>
                  </a:cubicBezTo>
                  <a:cubicBezTo>
                    <a:pt x="7347" y="7422"/>
                    <a:pt x="7573" y="7303"/>
                    <a:pt x="7668" y="7089"/>
                  </a:cubicBezTo>
                  <a:cubicBezTo>
                    <a:pt x="7728" y="6970"/>
                    <a:pt x="7764" y="6839"/>
                    <a:pt x="7752" y="6720"/>
                  </a:cubicBezTo>
                  <a:cubicBezTo>
                    <a:pt x="7787" y="6720"/>
                    <a:pt x="7823" y="6732"/>
                    <a:pt x="7871" y="6732"/>
                  </a:cubicBezTo>
                  <a:cubicBezTo>
                    <a:pt x="8085" y="6732"/>
                    <a:pt x="8311" y="6613"/>
                    <a:pt x="8418" y="6410"/>
                  </a:cubicBezTo>
                  <a:cubicBezTo>
                    <a:pt x="8478" y="6291"/>
                    <a:pt x="8502" y="6172"/>
                    <a:pt x="8490" y="6029"/>
                  </a:cubicBezTo>
                  <a:cubicBezTo>
                    <a:pt x="8537" y="6029"/>
                    <a:pt x="8561" y="6053"/>
                    <a:pt x="8609" y="6053"/>
                  </a:cubicBezTo>
                  <a:cubicBezTo>
                    <a:pt x="8668" y="6053"/>
                    <a:pt x="8728" y="6029"/>
                    <a:pt x="8787" y="6017"/>
                  </a:cubicBezTo>
                  <a:cubicBezTo>
                    <a:pt x="8954" y="5970"/>
                    <a:pt x="9085" y="5874"/>
                    <a:pt x="9157" y="5720"/>
                  </a:cubicBezTo>
                  <a:cubicBezTo>
                    <a:pt x="9240" y="5577"/>
                    <a:pt x="9264" y="5410"/>
                    <a:pt x="9204" y="5243"/>
                  </a:cubicBezTo>
                  <a:cubicBezTo>
                    <a:pt x="9192" y="5196"/>
                    <a:pt x="9180" y="5172"/>
                    <a:pt x="9157" y="5136"/>
                  </a:cubicBezTo>
                  <a:lnTo>
                    <a:pt x="9430" y="4946"/>
                  </a:lnTo>
                  <a:lnTo>
                    <a:pt x="9561" y="5124"/>
                  </a:lnTo>
                  <a:cubicBezTo>
                    <a:pt x="9591" y="5161"/>
                    <a:pt x="9644" y="5180"/>
                    <a:pt x="9694" y="5180"/>
                  </a:cubicBezTo>
                  <a:cubicBezTo>
                    <a:pt x="9724" y="5180"/>
                    <a:pt x="9753" y="5173"/>
                    <a:pt x="9776" y="5160"/>
                  </a:cubicBezTo>
                  <a:lnTo>
                    <a:pt x="10192" y="4827"/>
                  </a:lnTo>
                  <a:cubicBezTo>
                    <a:pt x="10264" y="4743"/>
                    <a:pt x="10276" y="4648"/>
                    <a:pt x="10240" y="4577"/>
                  </a:cubicBezTo>
                  <a:cubicBezTo>
                    <a:pt x="10210" y="4539"/>
                    <a:pt x="10157" y="4521"/>
                    <a:pt x="10107" y="4521"/>
                  </a:cubicBezTo>
                  <a:cubicBezTo>
                    <a:pt x="10077" y="4521"/>
                    <a:pt x="10048" y="4527"/>
                    <a:pt x="10026" y="4541"/>
                  </a:cubicBezTo>
                  <a:lnTo>
                    <a:pt x="9728" y="4779"/>
                  </a:lnTo>
                  <a:lnTo>
                    <a:pt x="7347" y="1671"/>
                  </a:lnTo>
                  <a:lnTo>
                    <a:pt x="8704" y="790"/>
                  </a:lnTo>
                  <a:cubicBezTo>
                    <a:pt x="8776" y="755"/>
                    <a:pt x="8787" y="659"/>
                    <a:pt x="8752" y="588"/>
                  </a:cubicBezTo>
                  <a:cubicBezTo>
                    <a:pt x="8721" y="542"/>
                    <a:pt x="8670" y="516"/>
                    <a:pt x="8619" y="516"/>
                  </a:cubicBezTo>
                  <a:cubicBezTo>
                    <a:pt x="8591" y="516"/>
                    <a:pt x="8563" y="523"/>
                    <a:pt x="8537" y="540"/>
                  </a:cubicBezTo>
                  <a:lnTo>
                    <a:pt x="7049" y="1493"/>
                  </a:lnTo>
                  <a:cubicBezTo>
                    <a:pt x="6978" y="1540"/>
                    <a:pt x="6966" y="1648"/>
                    <a:pt x="7002" y="1719"/>
                  </a:cubicBezTo>
                  <a:lnTo>
                    <a:pt x="7275" y="2076"/>
                  </a:lnTo>
                  <a:lnTo>
                    <a:pt x="7085" y="2219"/>
                  </a:lnTo>
                  <a:lnTo>
                    <a:pt x="6311" y="1969"/>
                  </a:lnTo>
                  <a:cubicBezTo>
                    <a:pt x="6287" y="1969"/>
                    <a:pt x="6275" y="1957"/>
                    <a:pt x="6263" y="1957"/>
                  </a:cubicBezTo>
                  <a:lnTo>
                    <a:pt x="4501" y="1957"/>
                  </a:lnTo>
                  <a:cubicBezTo>
                    <a:pt x="4430" y="1957"/>
                    <a:pt x="4370" y="2005"/>
                    <a:pt x="4358" y="2076"/>
                  </a:cubicBezTo>
                  <a:lnTo>
                    <a:pt x="4251" y="2481"/>
                  </a:lnTo>
                  <a:lnTo>
                    <a:pt x="4001" y="2374"/>
                  </a:lnTo>
                  <a:cubicBezTo>
                    <a:pt x="3965" y="2362"/>
                    <a:pt x="3954" y="2362"/>
                    <a:pt x="3930" y="2362"/>
                  </a:cubicBezTo>
                  <a:lnTo>
                    <a:pt x="3227" y="2433"/>
                  </a:lnTo>
                  <a:lnTo>
                    <a:pt x="2989" y="2302"/>
                  </a:lnTo>
                  <a:lnTo>
                    <a:pt x="3215" y="1910"/>
                  </a:lnTo>
                  <a:cubicBezTo>
                    <a:pt x="3251" y="1838"/>
                    <a:pt x="3227" y="1743"/>
                    <a:pt x="3156" y="1707"/>
                  </a:cubicBezTo>
                  <a:lnTo>
                    <a:pt x="251" y="16"/>
                  </a:lnTo>
                  <a:cubicBezTo>
                    <a:pt x="229" y="5"/>
                    <a:pt x="204" y="0"/>
                    <a:pt x="18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1" name="Google Shape;13511;p68"/>
            <p:cNvSpPr/>
            <p:nvPr/>
          </p:nvSpPr>
          <p:spPr>
            <a:xfrm>
              <a:off x="3059960" y="2009628"/>
              <a:ext cx="37177" cy="26960"/>
            </a:xfrm>
            <a:custGeom>
              <a:rect b="b" l="l" r="r" t="t"/>
              <a:pathLst>
                <a:path extrusionOk="0" h="847" w="1168">
                  <a:moveTo>
                    <a:pt x="999" y="0"/>
                  </a:moveTo>
                  <a:cubicBezTo>
                    <a:pt x="971" y="0"/>
                    <a:pt x="943" y="8"/>
                    <a:pt x="918" y="25"/>
                  </a:cubicBezTo>
                  <a:lnTo>
                    <a:pt x="84" y="561"/>
                  </a:lnTo>
                  <a:cubicBezTo>
                    <a:pt x="13" y="608"/>
                    <a:pt x="1" y="692"/>
                    <a:pt x="37" y="775"/>
                  </a:cubicBezTo>
                  <a:cubicBezTo>
                    <a:pt x="72" y="811"/>
                    <a:pt x="120" y="846"/>
                    <a:pt x="156" y="846"/>
                  </a:cubicBezTo>
                  <a:cubicBezTo>
                    <a:pt x="191" y="846"/>
                    <a:pt x="215" y="823"/>
                    <a:pt x="239" y="811"/>
                  </a:cubicBezTo>
                  <a:lnTo>
                    <a:pt x="1073" y="275"/>
                  </a:lnTo>
                  <a:cubicBezTo>
                    <a:pt x="1156" y="239"/>
                    <a:pt x="1168" y="144"/>
                    <a:pt x="1132" y="72"/>
                  </a:cubicBezTo>
                  <a:cubicBezTo>
                    <a:pt x="1101" y="26"/>
                    <a:pt x="1051" y="0"/>
                    <a:pt x="9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512" name="Google Shape;13512;p68"/>
          <p:cNvSpPr/>
          <p:nvPr/>
        </p:nvSpPr>
        <p:spPr>
          <a:xfrm>
            <a:off x="7060068" y="1989129"/>
            <a:ext cx="354363" cy="324093"/>
          </a:xfrm>
          <a:custGeom>
            <a:rect b="b" l="l" r="r" t="t"/>
            <a:pathLst>
              <a:path extrusionOk="0" h="10182" w="11133">
                <a:moveTo>
                  <a:pt x="4132" y="3622"/>
                </a:moveTo>
                <a:cubicBezTo>
                  <a:pt x="4299" y="3622"/>
                  <a:pt x="4430" y="3753"/>
                  <a:pt x="4430" y="3919"/>
                </a:cubicBezTo>
                <a:cubicBezTo>
                  <a:pt x="4430" y="4074"/>
                  <a:pt x="4299" y="4217"/>
                  <a:pt x="4132" y="4217"/>
                </a:cubicBezTo>
                <a:cubicBezTo>
                  <a:pt x="3965" y="4217"/>
                  <a:pt x="3834" y="4074"/>
                  <a:pt x="3834" y="3919"/>
                </a:cubicBezTo>
                <a:cubicBezTo>
                  <a:pt x="3846" y="3753"/>
                  <a:pt x="3965" y="3622"/>
                  <a:pt x="4132" y="3622"/>
                </a:cubicBezTo>
                <a:close/>
                <a:moveTo>
                  <a:pt x="5334" y="1252"/>
                </a:moveTo>
                <a:lnTo>
                  <a:pt x="5334" y="1776"/>
                </a:lnTo>
                <a:lnTo>
                  <a:pt x="5358" y="3645"/>
                </a:lnTo>
                <a:lnTo>
                  <a:pt x="5370" y="5300"/>
                </a:lnTo>
                <a:lnTo>
                  <a:pt x="1405" y="4419"/>
                </a:lnTo>
                <a:cubicBezTo>
                  <a:pt x="1679" y="3455"/>
                  <a:pt x="2322" y="2574"/>
                  <a:pt x="3156" y="2014"/>
                </a:cubicBezTo>
                <a:lnTo>
                  <a:pt x="3870" y="3324"/>
                </a:lnTo>
                <a:cubicBezTo>
                  <a:pt x="3644" y="3419"/>
                  <a:pt x="3489" y="3645"/>
                  <a:pt x="3489" y="3895"/>
                </a:cubicBezTo>
                <a:cubicBezTo>
                  <a:pt x="3489" y="4253"/>
                  <a:pt x="3775" y="4538"/>
                  <a:pt x="4132" y="4538"/>
                </a:cubicBezTo>
                <a:cubicBezTo>
                  <a:pt x="4489" y="4538"/>
                  <a:pt x="4775" y="4253"/>
                  <a:pt x="4775" y="3895"/>
                </a:cubicBezTo>
                <a:cubicBezTo>
                  <a:pt x="4775" y="3586"/>
                  <a:pt x="4537" y="3324"/>
                  <a:pt x="4239" y="3264"/>
                </a:cubicBezTo>
                <a:lnTo>
                  <a:pt x="3453" y="1800"/>
                </a:lnTo>
                <a:cubicBezTo>
                  <a:pt x="4013" y="1490"/>
                  <a:pt x="4656" y="1300"/>
                  <a:pt x="5334" y="1252"/>
                </a:cubicBezTo>
                <a:close/>
                <a:moveTo>
                  <a:pt x="5715" y="3860"/>
                </a:moveTo>
                <a:cubicBezTo>
                  <a:pt x="6573" y="3943"/>
                  <a:pt x="7239" y="4657"/>
                  <a:pt x="7239" y="5550"/>
                </a:cubicBezTo>
                <a:cubicBezTo>
                  <a:pt x="7239" y="5896"/>
                  <a:pt x="7144" y="6217"/>
                  <a:pt x="6942" y="6503"/>
                </a:cubicBezTo>
                <a:lnTo>
                  <a:pt x="5715" y="5455"/>
                </a:lnTo>
                <a:lnTo>
                  <a:pt x="5715" y="3860"/>
                </a:lnTo>
                <a:close/>
                <a:moveTo>
                  <a:pt x="5846" y="347"/>
                </a:moveTo>
                <a:cubicBezTo>
                  <a:pt x="8597" y="502"/>
                  <a:pt x="10752" y="2776"/>
                  <a:pt x="10752" y="5550"/>
                </a:cubicBezTo>
                <a:cubicBezTo>
                  <a:pt x="10752" y="6682"/>
                  <a:pt x="10395" y="7741"/>
                  <a:pt x="9728" y="8646"/>
                </a:cubicBezTo>
                <a:cubicBezTo>
                  <a:pt x="9704" y="8682"/>
                  <a:pt x="9656" y="8706"/>
                  <a:pt x="9609" y="8706"/>
                </a:cubicBezTo>
                <a:cubicBezTo>
                  <a:pt x="9561" y="8706"/>
                  <a:pt x="9537" y="8694"/>
                  <a:pt x="9502" y="8658"/>
                </a:cubicBezTo>
                <a:lnTo>
                  <a:pt x="8644" y="7932"/>
                </a:lnTo>
                <a:cubicBezTo>
                  <a:pt x="9073" y="7372"/>
                  <a:pt x="9347" y="6717"/>
                  <a:pt x="9430" y="6015"/>
                </a:cubicBezTo>
                <a:cubicBezTo>
                  <a:pt x="9442" y="5908"/>
                  <a:pt x="9359" y="5824"/>
                  <a:pt x="9252" y="5824"/>
                </a:cubicBezTo>
                <a:cubicBezTo>
                  <a:pt x="9168" y="5824"/>
                  <a:pt x="9085" y="5884"/>
                  <a:pt x="9073" y="5967"/>
                </a:cubicBezTo>
                <a:cubicBezTo>
                  <a:pt x="9002" y="6562"/>
                  <a:pt x="8775" y="7146"/>
                  <a:pt x="8418" y="7634"/>
                </a:cubicBezTo>
                <a:cubicBezTo>
                  <a:pt x="8406" y="7646"/>
                  <a:pt x="8394" y="7682"/>
                  <a:pt x="8371" y="7694"/>
                </a:cubicBezTo>
                <a:cubicBezTo>
                  <a:pt x="8371" y="7694"/>
                  <a:pt x="8371" y="7705"/>
                  <a:pt x="8359" y="7705"/>
                </a:cubicBezTo>
                <a:lnTo>
                  <a:pt x="7204" y="6729"/>
                </a:lnTo>
                <a:cubicBezTo>
                  <a:pt x="7442" y="6384"/>
                  <a:pt x="7573" y="5967"/>
                  <a:pt x="7573" y="5550"/>
                </a:cubicBezTo>
                <a:cubicBezTo>
                  <a:pt x="7573" y="4479"/>
                  <a:pt x="6739" y="3586"/>
                  <a:pt x="5680" y="3514"/>
                </a:cubicBezTo>
                <a:lnTo>
                  <a:pt x="5680" y="1979"/>
                </a:lnTo>
                <a:lnTo>
                  <a:pt x="5787" y="1979"/>
                </a:lnTo>
                <a:cubicBezTo>
                  <a:pt x="5811" y="1979"/>
                  <a:pt x="5846" y="1979"/>
                  <a:pt x="5894" y="1990"/>
                </a:cubicBezTo>
                <a:cubicBezTo>
                  <a:pt x="7561" y="2169"/>
                  <a:pt x="8894" y="3503"/>
                  <a:pt x="9073" y="5169"/>
                </a:cubicBezTo>
                <a:cubicBezTo>
                  <a:pt x="9085" y="5253"/>
                  <a:pt x="9168" y="5312"/>
                  <a:pt x="9252" y="5312"/>
                </a:cubicBezTo>
                <a:cubicBezTo>
                  <a:pt x="9359" y="5312"/>
                  <a:pt x="9430" y="5229"/>
                  <a:pt x="9430" y="5122"/>
                </a:cubicBezTo>
                <a:cubicBezTo>
                  <a:pt x="9228" y="3205"/>
                  <a:pt x="7632" y="1693"/>
                  <a:pt x="5680" y="1621"/>
                </a:cubicBezTo>
                <a:lnTo>
                  <a:pt x="5680" y="490"/>
                </a:lnTo>
                <a:cubicBezTo>
                  <a:pt x="5680" y="443"/>
                  <a:pt x="5692" y="419"/>
                  <a:pt x="5727" y="383"/>
                </a:cubicBezTo>
                <a:cubicBezTo>
                  <a:pt x="5751" y="359"/>
                  <a:pt x="5799" y="347"/>
                  <a:pt x="5846" y="347"/>
                </a:cubicBezTo>
                <a:close/>
                <a:moveTo>
                  <a:pt x="1334" y="4788"/>
                </a:moveTo>
                <a:lnTo>
                  <a:pt x="5323" y="5681"/>
                </a:lnTo>
                <a:lnTo>
                  <a:pt x="4239" y="9622"/>
                </a:lnTo>
                <a:cubicBezTo>
                  <a:pt x="2513" y="9063"/>
                  <a:pt x="1262" y="7455"/>
                  <a:pt x="1262" y="5550"/>
                </a:cubicBezTo>
                <a:cubicBezTo>
                  <a:pt x="1262" y="5300"/>
                  <a:pt x="1286" y="5050"/>
                  <a:pt x="1334" y="4788"/>
                </a:cubicBezTo>
                <a:close/>
                <a:moveTo>
                  <a:pt x="5656" y="5848"/>
                </a:moveTo>
                <a:lnTo>
                  <a:pt x="6870" y="6872"/>
                </a:lnTo>
                <a:lnTo>
                  <a:pt x="8299" y="8086"/>
                </a:lnTo>
                <a:lnTo>
                  <a:pt x="8704" y="8420"/>
                </a:lnTo>
                <a:cubicBezTo>
                  <a:pt x="7882" y="9313"/>
                  <a:pt x="6751" y="9825"/>
                  <a:pt x="5549" y="9825"/>
                </a:cubicBezTo>
                <a:cubicBezTo>
                  <a:pt x="5203" y="9825"/>
                  <a:pt x="4894" y="9777"/>
                  <a:pt x="4584" y="9706"/>
                </a:cubicBezTo>
                <a:lnTo>
                  <a:pt x="5656" y="5848"/>
                </a:lnTo>
                <a:close/>
                <a:moveTo>
                  <a:pt x="5837" y="1"/>
                </a:moveTo>
                <a:cubicBezTo>
                  <a:pt x="5717" y="1"/>
                  <a:pt x="5599" y="57"/>
                  <a:pt x="5501" y="133"/>
                </a:cubicBezTo>
                <a:cubicBezTo>
                  <a:pt x="5394" y="228"/>
                  <a:pt x="5334" y="359"/>
                  <a:pt x="5358" y="502"/>
                </a:cubicBezTo>
                <a:lnTo>
                  <a:pt x="5358" y="943"/>
                </a:lnTo>
                <a:cubicBezTo>
                  <a:pt x="4620" y="967"/>
                  <a:pt x="3929" y="1181"/>
                  <a:pt x="3298" y="1514"/>
                </a:cubicBezTo>
                <a:lnTo>
                  <a:pt x="2894" y="788"/>
                </a:lnTo>
                <a:cubicBezTo>
                  <a:pt x="2870" y="728"/>
                  <a:pt x="2810" y="693"/>
                  <a:pt x="2751" y="693"/>
                </a:cubicBezTo>
                <a:lnTo>
                  <a:pt x="358" y="693"/>
                </a:lnTo>
                <a:lnTo>
                  <a:pt x="358" y="395"/>
                </a:lnTo>
                <a:cubicBezTo>
                  <a:pt x="358" y="300"/>
                  <a:pt x="274" y="228"/>
                  <a:pt x="179" y="228"/>
                </a:cubicBezTo>
                <a:cubicBezTo>
                  <a:pt x="72" y="228"/>
                  <a:pt x="0" y="300"/>
                  <a:pt x="0" y="395"/>
                </a:cubicBezTo>
                <a:lnTo>
                  <a:pt x="0" y="1336"/>
                </a:lnTo>
                <a:cubicBezTo>
                  <a:pt x="0" y="1443"/>
                  <a:pt x="72" y="1514"/>
                  <a:pt x="179" y="1514"/>
                </a:cubicBezTo>
                <a:cubicBezTo>
                  <a:pt x="274" y="1514"/>
                  <a:pt x="358" y="1443"/>
                  <a:pt x="358" y="1336"/>
                </a:cubicBezTo>
                <a:lnTo>
                  <a:pt x="358" y="1038"/>
                </a:lnTo>
                <a:lnTo>
                  <a:pt x="2644" y="1038"/>
                </a:lnTo>
                <a:lnTo>
                  <a:pt x="3001" y="1693"/>
                </a:lnTo>
                <a:cubicBezTo>
                  <a:pt x="2751" y="1871"/>
                  <a:pt x="2501" y="2062"/>
                  <a:pt x="2275" y="2288"/>
                </a:cubicBezTo>
                <a:cubicBezTo>
                  <a:pt x="1405" y="3169"/>
                  <a:pt x="929" y="4312"/>
                  <a:pt x="929" y="5550"/>
                </a:cubicBezTo>
                <a:cubicBezTo>
                  <a:pt x="929" y="8098"/>
                  <a:pt x="3001" y="10182"/>
                  <a:pt x="5561" y="10182"/>
                </a:cubicBezTo>
                <a:cubicBezTo>
                  <a:pt x="6870" y="10182"/>
                  <a:pt x="8109" y="9622"/>
                  <a:pt x="8990" y="8658"/>
                </a:cubicBezTo>
                <a:lnTo>
                  <a:pt x="9311" y="8944"/>
                </a:lnTo>
                <a:cubicBezTo>
                  <a:pt x="9406" y="9015"/>
                  <a:pt x="9525" y="9063"/>
                  <a:pt x="9644" y="9063"/>
                </a:cubicBezTo>
                <a:lnTo>
                  <a:pt x="9704" y="9063"/>
                </a:lnTo>
                <a:cubicBezTo>
                  <a:pt x="9835" y="9051"/>
                  <a:pt x="9966" y="8967"/>
                  <a:pt x="10037" y="8872"/>
                </a:cubicBezTo>
                <a:cubicBezTo>
                  <a:pt x="10752" y="7896"/>
                  <a:pt x="11133" y="6765"/>
                  <a:pt x="11133" y="5562"/>
                </a:cubicBezTo>
                <a:cubicBezTo>
                  <a:pt x="11109" y="2610"/>
                  <a:pt x="8811" y="169"/>
                  <a:pt x="5870" y="2"/>
                </a:cubicBezTo>
                <a:cubicBezTo>
                  <a:pt x="5859" y="1"/>
                  <a:pt x="5848" y="1"/>
                  <a:pt x="58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513" name="Google Shape;13513;p68"/>
          <p:cNvGrpSpPr/>
          <p:nvPr/>
        </p:nvGrpSpPr>
        <p:grpSpPr>
          <a:xfrm>
            <a:off x="4195399" y="1970604"/>
            <a:ext cx="344878" cy="343573"/>
            <a:chOff x="4195399" y="1970604"/>
            <a:chExt cx="344878" cy="343573"/>
          </a:xfrm>
        </p:grpSpPr>
        <p:sp>
          <p:nvSpPr>
            <p:cNvPr id="13514" name="Google Shape;13514;p68"/>
            <p:cNvSpPr/>
            <p:nvPr/>
          </p:nvSpPr>
          <p:spPr>
            <a:xfrm>
              <a:off x="4195399" y="1970604"/>
              <a:ext cx="344878" cy="343573"/>
            </a:xfrm>
            <a:custGeom>
              <a:rect b="b" l="l" r="r" t="t"/>
              <a:pathLst>
                <a:path extrusionOk="0" h="10794" w="10835">
                  <a:moveTo>
                    <a:pt x="4155" y="6287"/>
                  </a:moveTo>
                  <a:cubicBezTo>
                    <a:pt x="4274" y="6418"/>
                    <a:pt x="4417" y="6561"/>
                    <a:pt x="4572" y="6704"/>
                  </a:cubicBezTo>
                  <a:lnTo>
                    <a:pt x="3977" y="7299"/>
                  </a:lnTo>
                  <a:lnTo>
                    <a:pt x="3929" y="7252"/>
                  </a:lnTo>
                  <a:lnTo>
                    <a:pt x="3596" y="6918"/>
                  </a:lnTo>
                  <a:lnTo>
                    <a:pt x="3560" y="6883"/>
                  </a:lnTo>
                  <a:lnTo>
                    <a:pt x="4155" y="6287"/>
                  </a:lnTo>
                  <a:close/>
                  <a:moveTo>
                    <a:pt x="3203" y="7064"/>
                  </a:moveTo>
                  <a:cubicBezTo>
                    <a:pt x="3271" y="7064"/>
                    <a:pt x="3340" y="7091"/>
                    <a:pt x="3393" y="7144"/>
                  </a:cubicBezTo>
                  <a:lnTo>
                    <a:pt x="3715" y="7478"/>
                  </a:lnTo>
                  <a:cubicBezTo>
                    <a:pt x="3810" y="7573"/>
                    <a:pt x="3822" y="7740"/>
                    <a:pt x="3715" y="7847"/>
                  </a:cubicBezTo>
                  <a:lnTo>
                    <a:pt x="3524" y="8037"/>
                  </a:lnTo>
                  <a:lnTo>
                    <a:pt x="2822" y="7335"/>
                  </a:lnTo>
                  <a:lnTo>
                    <a:pt x="3012" y="7144"/>
                  </a:lnTo>
                  <a:cubicBezTo>
                    <a:pt x="3066" y="7091"/>
                    <a:pt x="3134" y="7064"/>
                    <a:pt x="3203" y="7064"/>
                  </a:cubicBezTo>
                  <a:close/>
                  <a:moveTo>
                    <a:pt x="2608" y="7549"/>
                  </a:moveTo>
                  <a:lnTo>
                    <a:pt x="3298" y="8252"/>
                  </a:lnTo>
                  <a:lnTo>
                    <a:pt x="1143" y="10407"/>
                  </a:lnTo>
                  <a:cubicBezTo>
                    <a:pt x="1089" y="10460"/>
                    <a:pt x="1024" y="10487"/>
                    <a:pt x="959" y="10487"/>
                  </a:cubicBezTo>
                  <a:cubicBezTo>
                    <a:pt x="893" y="10487"/>
                    <a:pt x="828" y="10460"/>
                    <a:pt x="774" y="10407"/>
                  </a:cubicBezTo>
                  <a:lnTo>
                    <a:pt x="441" y="10073"/>
                  </a:lnTo>
                  <a:cubicBezTo>
                    <a:pt x="345" y="9978"/>
                    <a:pt x="345" y="9811"/>
                    <a:pt x="441" y="9704"/>
                  </a:cubicBezTo>
                  <a:lnTo>
                    <a:pt x="2608" y="7549"/>
                  </a:lnTo>
                  <a:close/>
                  <a:moveTo>
                    <a:pt x="7037" y="1"/>
                  </a:moveTo>
                  <a:cubicBezTo>
                    <a:pt x="3941" y="1"/>
                    <a:pt x="2155" y="3513"/>
                    <a:pt x="3953" y="6013"/>
                  </a:cubicBezTo>
                  <a:lnTo>
                    <a:pt x="3239" y="6728"/>
                  </a:lnTo>
                  <a:cubicBezTo>
                    <a:pt x="3224" y="6727"/>
                    <a:pt x="3209" y="6726"/>
                    <a:pt x="3194" y="6726"/>
                  </a:cubicBezTo>
                  <a:cubicBezTo>
                    <a:pt x="3036" y="6726"/>
                    <a:pt x="2907" y="6785"/>
                    <a:pt x="2798" y="6894"/>
                  </a:cubicBezTo>
                  <a:lnTo>
                    <a:pt x="226" y="9466"/>
                  </a:lnTo>
                  <a:cubicBezTo>
                    <a:pt x="0" y="9692"/>
                    <a:pt x="0" y="10061"/>
                    <a:pt x="226" y="10288"/>
                  </a:cubicBezTo>
                  <a:lnTo>
                    <a:pt x="548" y="10633"/>
                  </a:lnTo>
                  <a:cubicBezTo>
                    <a:pt x="661" y="10740"/>
                    <a:pt x="810" y="10794"/>
                    <a:pt x="959" y="10794"/>
                  </a:cubicBezTo>
                  <a:cubicBezTo>
                    <a:pt x="1107" y="10794"/>
                    <a:pt x="1256" y="10740"/>
                    <a:pt x="1369" y="10633"/>
                  </a:cubicBezTo>
                  <a:lnTo>
                    <a:pt x="3631" y="8371"/>
                  </a:lnTo>
                  <a:lnTo>
                    <a:pt x="3941" y="8049"/>
                  </a:lnTo>
                  <a:cubicBezTo>
                    <a:pt x="4060" y="7930"/>
                    <a:pt x="4120" y="7775"/>
                    <a:pt x="4108" y="7609"/>
                  </a:cubicBezTo>
                  <a:lnTo>
                    <a:pt x="4822" y="6894"/>
                  </a:lnTo>
                  <a:cubicBezTo>
                    <a:pt x="5358" y="7275"/>
                    <a:pt x="6001" y="7514"/>
                    <a:pt x="6656" y="7597"/>
                  </a:cubicBezTo>
                  <a:lnTo>
                    <a:pt x="6668" y="7597"/>
                  </a:lnTo>
                  <a:cubicBezTo>
                    <a:pt x="6739" y="7597"/>
                    <a:pt x="6810" y="7537"/>
                    <a:pt x="6834" y="7442"/>
                  </a:cubicBezTo>
                  <a:cubicBezTo>
                    <a:pt x="6846" y="7359"/>
                    <a:pt x="6775" y="7275"/>
                    <a:pt x="6691" y="7264"/>
                  </a:cubicBezTo>
                  <a:cubicBezTo>
                    <a:pt x="6013" y="7192"/>
                    <a:pt x="5370" y="6918"/>
                    <a:pt x="4846" y="6502"/>
                  </a:cubicBezTo>
                  <a:cubicBezTo>
                    <a:pt x="2286" y="4442"/>
                    <a:pt x="3798" y="334"/>
                    <a:pt x="7037" y="334"/>
                  </a:cubicBezTo>
                  <a:cubicBezTo>
                    <a:pt x="8870" y="334"/>
                    <a:pt x="10323" y="1715"/>
                    <a:pt x="10501" y="3454"/>
                  </a:cubicBezTo>
                  <a:cubicBezTo>
                    <a:pt x="10522" y="3535"/>
                    <a:pt x="10576" y="3590"/>
                    <a:pt x="10644" y="3590"/>
                  </a:cubicBezTo>
                  <a:cubicBezTo>
                    <a:pt x="10655" y="3590"/>
                    <a:pt x="10668" y="3588"/>
                    <a:pt x="10680" y="3584"/>
                  </a:cubicBezTo>
                  <a:cubicBezTo>
                    <a:pt x="10775" y="3573"/>
                    <a:pt x="10835" y="3501"/>
                    <a:pt x="10823" y="3406"/>
                  </a:cubicBezTo>
                  <a:cubicBezTo>
                    <a:pt x="10620" y="1525"/>
                    <a:pt x="9037" y="1"/>
                    <a:pt x="7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5" name="Google Shape;13515;p68"/>
            <p:cNvSpPr/>
            <p:nvPr/>
          </p:nvSpPr>
          <p:spPr>
            <a:xfrm>
              <a:off x="4311356" y="1993458"/>
              <a:ext cx="206959" cy="197378"/>
            </a:xfrm>
            <a:custGeom>
              <a:rect b="b" l="l" r="r" t="t"/>
              <a:pathLst>
                <a:path extrusionOk="0" h="6201" w="6502">
                  <a:moveTo>
                    <a:pt x="3394" y="295"/>
                  </a:moveTo>
                  <a:cubicBezTo>
                    <a:pt x="4930" y="295"/>
                    <a:pt x="6180" y="1533"/>
                    <a:pt x="6180" y="3081"/>
                  </a:cubicBezTo>
                  <a:cubicBezTo>
                    <a:pt x="6180" y="4641"/>
                    <a:pt x="4930" y="5879"/>
                    <a:pt x="3394" y="5879"/>
                  </a:cubicBezTo>
                  <a:cubicBezTo>
                    <a:pt x="2679" y="5879"/>
                    <a:pt x="1965" y="5605"/>
                    <a:pt x="1429" y="5057"/>
                  </a:cubicBezTo>
                  <a:cubicBezTo>
                    <a:pt x="346" y="3974"/>
                    <a:pt x="346" y="2200"/>
                    <a:pt x="1429" y="1116"/>
                  </a:cubicBezTo>
                  <a:cubicBezTo>
                    <a:pt x="1977" y="569"/>
                    <a:pt x="2679" y="295"/>
                    <a:pt x="3394" y="295"/>
                  </a:cubicBezTo>
                  <a:close/>
                  <a:moveTo>
                    <a:pt x="3404" y="0"/>
                  </a:moveTo>
                  <a:cubicBezTo>
                    <a:pt x="2608" y="0"/>
                    <a:pt x="1810" y="301"/>
                    <a:pt x="1203" y="902"/>
                  </a:cubicBezTo>
                  <a:cubicBezTo>
                    <a:pt x="0" y="2116"/>
                    <a:pt x="0" y="4093"/>
                    <a:pt x="1203" y="5295"/>
                  </a:cubicBezTo>
                  <a:cubicBezTo>
                    <a:pt x="1822" y="5903"/>
                    <a:pt x="2608" y="6200"/>
                    <a:pt x="3394" y="6200"/>
                  </a:cubicBezTo>
                  <a:cubicBezTo>
                    <a:pt x="5108" y="6188"/>
                    <a:pt x="6501" y="4819"/>
                    <a:pt x="6501" y="3093"/>
                  </a:cubicBezTo>
                  <a:cubicBezTo>
                    <a:pt x="6501" y="2259"/>
                    <a:pt x="6180" y="1485"/>
                    <a:pt x="5596" y="902"/>
                  </a:cubicBezTo>
                  <a:cubicBezTo>
                    <a:pt x="4995" y="301"/>
                    <a:pt x="4200" y="0"/>
                    <a:pt x="340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6" name="Google Shape;13516;p68"/>
            <p:cNvSpPr/>
            <p:nvPr/>
          </p:nvSpPr>
          <p:spPr>
            <a:xfrm>
              <a:off x="4372374" y="2030476"/>
              <a:ext cx="94026" cy="114493"/>
            </a:xfrm>
            <a:custGeom>
              <a:rect b="b" l="l" r="r" t="t"/>
              <a:pathLst>
                <a:path extrusionOk="0" h="3597" w="2954">
                  <a:moveTo>
                    <a:pt x="1477" y="310"/>
                  </a:moveTo>
                  <a:cubicBezTo>
                    <a:pt x="1834" y="310"/>
                    <a:pt x="2120" y="584"/>
                    <a:pt x="2120" y="953"/>
                  </a:cubicBezTo>
                  <a:cubicBezTo>
                    <a:pt x="2120" y="1311"/>
                    <a:pt x="1834" y="1584"/>
                    <a:pt x="1477" y="1584"/>
                  </a:cubicBezTo>
                  <a:cubicBezTo>
                    <a:pt x="1119" y="1584"/>
                    <a:pt x="834" y="1311"/>
                    <a:pt x="834" y="953"/>
                  </a:cubicBezTo>
                  <a:cubicBezTo>
                    <a:pt x="834" y="596"/>
                    <a:pt x="1119" y="310"/>
                    <a:pt x="1477" y="310"/>
                  </a:cubicBezTo>
                  <a:close/>
                  <a:moveTo>
                    <a:pt x="1905" y="1918"/>
                  </a:moveTo>
                  <a:cubicBezTo>
                    <a:pt x="2298" y="1918"/>
                    <a:pt x="2608" y="2227"/>
                    <a:pt x="2608" y="2620"/>
                  </a:cubicBezTo>
                  <a:lnTo>
                    <a:pt x="2608" y="3287"/>
                  </a:lnTo>
                  <a:lnTo>
                    <a:pt x="2298" y="3287"/>
                  </a:lnTo>
                  <a:lnTo>
                    <a:pt x="2298" y="2585"/>
                  </a:lnTo>
                  <a:cubicBezTo>
                    <a:pt x="2298" y="2501"/>
                    <a:pt x="2227" y="2418"/>
                    <a:pt x="2132" y="2418"/>
                  </a:cubicBezTo>
                  <a:cubicBezTo>
                    <a:pt x="2048" y="2418"/>
                    <a:pt x="1965" y="2501"/>
                    <a:pt x="1965" y="2585"/>
                  </a:cubicBezTo>
                  <a:lnTo>
                    <a:pt x="1965" y="3287"/>
                  </a:lnTo>
                  <a:lnTo>
                    <a:pt x="977" y="3287"/>
                  </a:lnTo>
                  <a:lnTo>
                    <a:pt x="977" y="2585"/>
                  </a:lnTo>
                  <a:cubicBezTo>
                    <a:pt x="977" y="2501"/>
                    <a:pt x="893" y="2418"/>
                    <a:pt x="810" y="2418"/>
                  </a:cubicBezTo>
                  <a:cubicBezTo>
                    <a:pt x="715" y="2418"/>
                    <a:pt x="643" y="2501"/>
                    <a:pt x="643" y="2585"/>
                  </a:cubicBezTo>
                  <a:lnTo>
                    <a:pt x="643" y="3287"/>
                  </a:lnTo>
                  <a:lnTo>
                    <a:pt x="298" y="3287"/>
                  </a:lnTo>
                  <a:lnTo>
                    <a:pt x="298" y="2620"/>
                  </a:lnTo>
                  <a:cubicBezTo>
                    <a:pt x="298" y="2227"/>
                    <a:pt x="619" y="1918"/>
                    <a:pt x="1000" y="1918"/>
                  </a:cubicBezTo>
                  <a:close/>
                  <a:moveTo>
                    <a:pt x="1477" y="1"/>
                  </a:moveTo>
                  <a:cubicBezTo>
                    <a:pt x="941" y="1"/>
                    <a:pt x="512" y="430"/>
                    <a:pt x="512" y="965"/>
                  </a:cubicBezTo>
                  <a:cubicBezTo>
                    <a:pt x="512" y="1227"/>
                    <a:pt x="619" y="1465"/>
                    <a:pt x="798" y="1632"/>
                  </a:cubicBezTo>
                  <a:cubicBezTo>
                    <a:pt x="346" y="1739"/>
                    <a:pt x="0" y="2144"/>
                    <a:pt x="0" y="2632"/>
                  </a:cubicBezTo>
                  <a:lnTo>
                    <a:pt x="0" y="3299"/>
                  </a:lnTo>
                  <a:cubicBezTo>
                    <a:pt x="0" y="3466"/>
                    <a:pt x="143" y="3597"/>
                    <a:pt x="298" y="3597"/>
                  </a:cubicBezTo>
                  <a:lnTo>
                    <a:pt x="2643" y="3597"/>
                  </a:lnTo>
                  <a:cubicBezTo>
                    <a:pt x="2798" y="3597"/>
                    <a:pt x="2941" y="3466"/>
                    <a:pt x="2941" y="3299"/>
                  </a:cubicBezTo>
                  <a:lnTo>
                    <a:pt x="2941" y="2632"/>
                  </a:lnTo>
                  <a:cubicBezTo>
                    <a:pt x="2953" y="2144"/>
                    <a:pt x="2620" y="1739"/>
                    <a:pt x="2167" y="1632"/>
                  </a:cubicBezTo>
                  <a:cubicBezTo>
                    <a:pt x="2322" y="1453"/>
                    <a:pt x="2441" y="1215"/>
                    <a:pt x="2441" y="965"/>
                  </a:cubicBezTo>
                  <a:cubicBezTo>
                    <a:pt x="2441" y="430"/>
                    <a:pt x="2012" y="1"/>
                    <a:pt x="1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17" name="Google Shape;13517;p68"/>
            <p:cNvSpPr/>
            <p:nvPr/>
          </p:nvSpPr>
          <p:spPr>
            <a:xfrm>
              <a:off x="4426167" y="2098561"/>
              <a:ext cx="114111" cy="113474"/>
            </a:xfrm>
            <a:custGeom>
              <a:rect b="b" l="l" r="r" t="t"/>
              <a:pathLst>
                <a:path extrusionOk="0" h="3565" w="3585">
                  <a:moveTo>
                    <a:pt x="3401" y="1"/>
                  </a:moveTo>
                  <a:cubicBezTo>
                    <a:pt x="3330" y="1"/>
                    <a:pt x="3272" y="73"/>
                    <a:pt x="3251" y="136"/>
                  </a:cubicBezTo>
                  <a:cubicBezTo>
                    <a:pt x="3097" y="1767"/>
                    <a:pt x="1799" y="3077"/>
                    <a:pt x="144" y="3244"/>
                  </a:cubicBezTo>
                  <a:cubicBezTo>
                    <a:pt x="61" y="3255"/>
                    <a:pt x="1" y="3339"/>
                    <a:pt x="13" y="3422"/>
                  </a:cubicBezTo>
                  <a:cubicBezTo>
                    <a:pt x="25" y="3494"/>
                    <a:pt x="84" y="3565"/>
                    <a:pt x="180" y="3565"/>
                  </a:cubicBezTo>
                  <a:lnTo>
                    <a:pt x="191" y="3565"/>
                  </a:lnTo>
                  <a:cubicBezTo>
                    <a:pt x="1966" y="3398"/>
                    <a:pt x="3394" y="1970"/>
                    <a:pt x="3573" y="184"/>
                  </a:cubicBezTo>
                  <a:cubicBezTo>
                    <a:pt x="3585" y="88"/>
                    <a:pt x="3513" y="17"/>
                    <a:pt x="3430" y="5"/>
                  </a:cubicBezTo>
                  <a:cubicBezTo>
                    <a:pt x="3420" y="2"/>
                    <a:pt x="3410" y="1"/>
                    <a:pt x="34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18" name="Google Shape;13518;p68"/>
          <p:cNvGrpSpPr/>
          <p:nvPr/>
        </p:nvGrpSpPr>
        <p:grpSpPr>
          <a:xfrm>
            <a:off x="4674791" y="1977447"/>
            <a:ext cx="344528" cy="344114"/>
            <a:chOff x="4674791" y="1977447"/>
            <a:chExt cx="344528" cy="344114"/>
          </a:xfrm>
        </p:grpSpPr>
        <p:sp>
          <p:nvSpPr>
            <p:cNvPr id="13519" name="Google Shape;13519;p68"/>
            <p:cNvSpPr/>
            <p:nvPr/>
          </p:nvSpPr>
          <p:spPr>
            <a:xfrm>
              <a:off x="4696022" y="1996768"/>
              <a:ext cx="29570" cy="29220"/>
            </a:xfrm>
            <a:custGeom>
              <a:rect b="b" l="l" r="r" t="t"/>
              <a:pathLst>
                <a:path extrusionOk="0" h="918" w="929">
                  <a:moveTo>
                    <a:pt x="476" y="310"/>
                  </a:moveTo>
                  <a:cubicBezTo>
                    <a:pt x="548" y="310"/>
                    <a:pt x="631" y="369"/>
                    <a:pt x="631" y="465"/>
                  </a:cubicBezTo>
                  <a:cubicBezTo>
                    <a:pt x="631" y="536"/>
                    <a:pt x="572" y="607"/>
                    <a:pt x="476" y="607"/>
                  </a:cubicBezTo>
                  <a:cubicBezTo>
                    <a:pt x="405" y="607"/>
                    <a:pt x="334" y="548"/>
                    <a:pt x="334" y="465"/>
                  </a:cubicBezTo>
                  <a:cubicBezTo>
                    <a:pt x="334" y="381"/>
                    <a:pt x="393" y="310"/>
                    <a:pt x="476"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0" name="Google Shape;13520;p68"/>
            <p:cNvSpPr/>
            <p:nvPr/>
          </p:nvSpPr>
          <p:spPr>
            <a:xfrm>
              <a:off x="4733899" y="1996768"/>
              <a:ext cx="29602" cy="29220"/>
            </a:xfrm>
            <a:custGeom>
              <a:rect b="b" l="l" r="r" t="t"/>
              <a:pathLst>
                <a:path extrusionOk="0" h="918" w="930">
                  <a:moveTo>
                    <a:pt x="465" y="310"/>
                  </a:moveTo>
                  <a:cubicBezTo>
                    <a:pt x="549" y="310"/>
                    <a:pt x="608" y="369"/>
                    <a:pt x="608" y="465"/>
                  </a:cubicBezTo>
                  <a:cubicBezTo>
                    <a:pt x="608" y="536"/>
                    <a:pt x="549" y="607"/>
                    <a:pt x="465" y="607"/>
                  </a:cubicBezTo>
                  <a:cubicBezTo>
                    <a:pt x="394" y="607"/>
                    <a:pt x="310" y="548"/>
                    <a:pt x="310" y="465"/>
                  </a:cubicBezTo>
                  <a:cubicBezTo>
                    <a:pt x="310" y="381"/>
                    <a:pt x="370" y="310"/>
                    <a:pt x="465" y="310"/>
                  </a:cubicBezTo>
                  <a:close/>
                  <a:moveTo>
                    <a:pt x="465" y="0"/>
                  </a:moveTo>
                  <a:cubicBezTo>
                    <a:pt x="215" y="0"/>
                    <a:pt x="1" y="203"/>
                    <a:pt x="1" y="465"/>
                  </a:cubicBezTo>
                  <a:cubicBezTo>
                    <a:pt x="1" y="715"/>
                    <a:pt x="215" y="917"/>
                    <a:pt x="465" y="917"/>
                  </a:cubicBezTo>
                  <a:cubicBezTo>
                    <a:pt x="715" y="917"/>
                    <a:pt x="930" y="715"/>
                    <a:pt x="930" y="465"/>
                  </a:cubicBezTo>
                  <a:cubicBezTo>
                    <a:pt x="930"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1" name="Google Shape;13521;p68"/>
            <p:cNvSpPr/>
            <p:nvPr/>
          </p:nvSpPr>
          <p:spPr>
            <a:xfrm>
              <a:off x="4771809" y="1996768"/>
              <a:ext cx="29602" cy="29220"/>
            </a:xfrm>
            <a:custGeom>
              <a:rect b="b" l="l" r="r" t="t"/>
              <a:pathLst>
                <a:path extrusionOk="0" h="918" w="930">
                  <a:moveTo>
                    <a:pt x="465" y="310"/>
                  </a:moveTo>
                  <a:cubicBezTo>
                    <a:pt x="536" y="310"/>
                    <a:pt x="608" y="369"/>
                    <a:pt x="608" y="465"/>
                  </a:cubicBezTo>
                  <a:cubicBezTo>
                    <a:pt x="608" y="536"/>
                    <a:pt x="548" y="607"/>
                    <a:pt x="465" y="607"/>
                  </a:cubicBezTo>
                  <a:cubicBezTo>
                    <a:pt x="393" y="607"/>
                    <a:pt x="310" y="548"/>
                    <a:pt x="310" y="465"/>
                  </a:cubicBezTo>
                  <a:cubicBezTo>
                    <a:pt x="310" y="381"/>
                    <a:pt x="370" y="310"/>
                    <a:pt x="465" y="310"/>
                  </a:cubicBezTo>
                  <a:close/>
                  <a:moveTo>
                    <a:pt x="465" y="0"/>
                  </a:moveTo>
                  <a:cubicBezTo>
                    <a:pt x="215" y="0"/>
                    <a:pt x="0" y="203"/>
                    <a:pt x="0" y="465"/>
                  </a:cubicBezTo>
                  <a:cubicBezTo>
                    <a:pt x="0" y="715"/>
                    <a:pt x="215" y="917"/>
                    <a:pt x="465" y="917"/>
                  </a:cubicBezTo>
                  <a:cubicBezTo>
                    <a:pt x="715" y="917"/>
                    <a:pt x="929" y="715"/>
                    <a:pt x="929" y="465"/>
                  </a:cubicBezTo>
                  <a:cubicBezTo>
                    <a:pt x="929" y="203"/>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2" name="Google Shape;13522;p68"/>
            <p:cNvSpPr/>
            <p:nvPr/>
          </p:nvSpPr>
          <p:spPr>
            <a:xfrm>
              <a:off x="4674791" y="1977447"/>
              <a:ext cx="344528" cy="344114"/>
            </a:xfrm>
            <a:custGeom>
              <a:rect b="b" l="l" r="r" t="t"/>
              <a:pathLst>
                <a:path extrusionOk="0" h="10811" w="10824">
                  <a:moveTo>
                    <a:pt x="10466" y="2155"/>
                  </a:moveTo>
                  <a:lnTo>
                    <a:pt x="10466" y="10120"/>
                  </a:lnTo>
                  <a:lnTo>
                    <a:pt x="10478" y="10120"/>
                  </a:lnTo>
                  <a:cubicBezTo>
                    <a:pt x="10478" y="10323"/>
                    <a:pt x="10311" y="10501"/>
                    <a:pt x="10085" y="10501"/>
                  </a:cubicBezTo>
                  <a:lnTo>
                    <a:pt x="667" y="10501"/>
                  </a:lnTo>
                  <a:cubicBezTo>
                    <a:pt x="465" y="10501"/>
                    <a:pt x="286" y="10335"/>
                    <a:pt x="286" y="10120"/>
                  </a:cubicBezTo>
                  <a:lnTo>
                    <a:pt x="286" y="2155"/>
                  </a:lnTo>
                  <a:close/>
                  <a:moveTo>
                    <a:pt x="703" y="0"/>
                  </a:moveTo>
                  <a:cubicBezTo>
                    <a:pt x="310" y="0"/>
                    <a:pt x="0" y="310"/>
                    <a:pt x="0" y="691"/>
                  </a:cubicBezTo>
                  <a:lnTo>
                    <a:pt x="0" y="10120"/>
                  </a:lnTo>
                  <a:cubicBezTo>
                    <a:pt x="0" y="10501"/>
                    <a:pt x="310" y="10811"/>
                    <a:pt x="703" y="10811"/>
                  </a:cubicBezTo>
                  <a:lnTo>
                    <a:pt x="10121" y="10811"/>
                  </a:lnTo>
                  <a:cubicBezTo>
                    <a:pt x="10502" y="10811"/>
                    <a:pt x="10823" y="10501"/>
                    <a:pt x="10823" y="10120"/>
                  </a:cubicBezTo>
                  <a:lnTo>
                    <a:pt x="10823" y="691"/>
                  </a:lnTo>
                  <a:cubicBezTo>
                    <a:pt x="10799" y="310"/>
                    <a:pt x="10490" y="0"/>
                    <a:pt x="10109" y="0"/>
                  </a:cubicBezTo>
                  <a:lnTo>
                    <a:pt x="5025" y="0"/>
                  </a:lnTo>
                  <a:cubicBezTo>
                    <a:pt x="4942" y="0"/>
                    <a:pt x="4870" y="71"/>
                    <a:pt x="4870" y="155"/>
                  </a:cubicBezTo>
                  <a:cubicBezTo>
                    <a:pt x="4870" y="250"/>
                    <a:pt x="4942" y="321"/>
                    <a:pt x="5025" y="321"/>
                  </a:cubicBezTo>
                  <a:lnTo>
                    <a:pt x="10109" y="321"/>
                  </a:lnTo>
                  <a:cubicBezTo>
                    <a:pt x="10311" y="321"/>
                    <a:pt x="10490" y="488"/>
                    <a:pt x="10490" y="714"/>
                  </a:cubicBezTo>
                  <a:lnTo>
                    <a:pt x="10490" y="1857"/>
                  </a:lnTo>
                  <a:lnTo>
                    <a:pt x="310" y="1857"/>
                  </a:lnTo>
                  <a:lnTo>
                    <a:pt x="310" y="714"/>
                  </a:lnTo>
                  <a:cubicBezTo>
                    <a:pt x="310" y="500"/>
                    <a:pt x="477" y="321"/>
                    <a:pt x="703" y="321"/>
                  </a:cubicBezTo>
                  <a:lnTo>
                    <a:pt x="4049" y="321"/>
                  </a:lnTo>
                  <a:cubicBezTo>
                    <a:pt x="4132" y="321"/>
                    <a:pt x="4215" y="250"/>
                    <a:pt x="4215" y="155"/>
                  </a:cubicBezTo>
                  <a:cubicBezTo>
                    <a:pt x="4215" y="71"/>
                    <a:pt x="4132" y="0"/>
                    <a:pt x="40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3" name="Google Shape;13523;p68"/>
            <p:cNvSpPr/>
            <p:nvPr/>
          </p:nvSpPr>
          <p:spPr>
            <a:xfrm>
              <a:off x="4696022" y="2073160"/>
              <a:ext cx="13655" cy="27469"/>
            </a:xfrm>
            <a:custGeom>
              <a:rect b="b" l="l" r="r" t="t"/>
              <a:pathLst>
                <a:path extrusionOk="0" h="863" w="429">
                  <a:moveTo>
                    <a:pt x="249" y="1"/>
                  </a:moveTo>
                  <a:cubicBezTo>
                    <a:pt x="198" y="1"/>
                    <a:pt x="148" y="22"/>
                    <a:pt x="119" y="65"/>
                  </a:cubicBezTo>
                  <a:cubicBezTo>
                    <a:pt x="48" y="184"/>
                    <a:pt x="0" y="327"/>
                    <a:pt x="0" y="470"/>
                  </a:cubicBezTo>
                  <a:lnTo>
                    <a:pt x="0" y="708"/>
                  </a:lnTo>
                  <a:cubicBezTo>
                    <a:pt x="0" y="779"/>
                    <a:pt x="72" y="863"/>
                    <a:pt x="167" y="863"/>
                  </a:cubicBezTo>
                  <a:cubicBezTo>
                    <a:pt x="250" y="863"/>
                    <a:pt x="334" y="779"/>
                    <a:pt x="334" y="696"/>
                  </a:cubicBezTo>
                  <a:lnTo>
                    <a:pt x="334" y="470"/>
                  </a:lnTo>
                  <a:cubicBezTo>
                    <a:pt x="334" y="398"/>
                    <a:pt x="357" y="303"/>
                    <a:pt x="393" y="243"/>
                  </a:cubicBezTo>
                  <a:cubicBezTo>
                    <a:pt x="429" y="172"/>
                    <a:pt x="417" y="65"/>
                    <a:pt x="346" y="29"/>
                  </a:cubicBezTo>
                  <a:cubicBezTo>
                    <a:pt x="317" y="10"/>
                    <a:pt x="283" y="1"/>
                    <a:pt x="24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4" name="Google Shape;13524;p68"/>
            <p:cNvSpPr/>
            <p:nvPr/>
          </p:nvSpPr>
          <p:spPr>
            <a:xfrm>
              <a:off x="4711173" y="2279419"/>
              <a:ext cx="28456" cy="10695"/>
            </a:xfrm>
            <a:custGeom>
              <a:rect b="b" l="l" r="r" t="t"/>
              <a:pathLst>
                <a:path extrusionOk="0" h="336" w="894">
                  <a:moveTo>
                    <a:pt x="170" y="1"/>
                  </a:moveTo>
                  <a:cubicBezTo>
                    <a:pt x="96" y="1"/>
                    <a:pt x="34" y="57"/>
                    <a:pt x="12" y="133"/>
                  </a:cubicBezTo>
                  <a:cubicBezTo>
                    <a:pt x="0" y="228"/>
                    <a:pt x="60" y="300"/>
                    <a:pt x="131" y="312"/>
                  </a:cubicBezTo>
                  <a:cubicBezTo>
                    <a:pt x="179" y="312"/>
                    <a:pt x="215" y="336"/>
                    <a:pt x="251" y="336"/>
                  </a:cubicBezTo>
                  <a:lnTo>
                    <a:pt x="727" y="336"/>
                  </a:lnTo>
                  <a:cubicBezTo>
                    <a:pt x="822" y="336"/>
                    <a:pt x="893" y="252"/>
                    <a:pt x="893" y="169"/>
                  </a:cubicBezTo>
                  <a:cubicBezTo>
                    <a:pt x="893" y="74"/>
                    <a:pt x="822" y="2"/>
                    <a:pt x="727" y="2"/>
                  </a:cubicBezTo>
                  <a:lnTo>
                    <a:pt x="191" y="2"/>
                  </a:lnTo>
                  <a:cubicBezTo>
                    <a:pt x="184" y="1"/>
                    <a:pt x="177" y="1"/>
                    <a:pt x="1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5" name="Google Shape;13525;p68"/>
            <p:cNvSpPr/>
            <p:nvPr/>
          </p:nvSpPr>
          <p:spPr>
            <a:xfrm>
              <a:off x="4714197" y="2064216"/>
              <a:ext cx="28456" cy="10631"/>
            </a:xfrm>
            <a:custGeom>
              <a:rect b="b" l="l" r="r" t="t"/>
              <a:pathLst>
                <a:path extrusionOk="0" h="334" w="894">
                  <a:moveTo>
                    <a:pt x="156" y="1"/>
                  </a:moveTo>
                  <a:cubicBezTo>
                    <a:pt x="72" y="1"/>
                    <a:pt x="1" y="84"/>
                    <a:pt x="1" y="167"/>
                  </a:cubicBezTo>
                  <a:cubicBezTo>
                    <a:pt x="13"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6" name="Google Shape;13526;p68"/>
            <p:cNvSpPr/>
            <p:nvPr/>
          </p:nvSpPr>
          <p:spPr>
            <a:xfrm>
              <a:off x="4747173" y="2279482"/>
              <a:ext cx="28456" cy="10631"/>
            </a:xfrm>
            <a:custGeom>
              <a:rect b="b" l="l" r="r" t="t"/>
              <a:pathLst>
                <a:path extrusionOk="0" h="334" w="894">
                  <a:moveTo>
                    <a:pt x="167" y="0"/>
                  </a:moveTo>
                  <a:cubicBezTo>
                    <a:pt x="72" y="0"/>
                    <a:pt x="1" y="72"/>
                    <a:pt x="1" y="167"/>
                  </a:cubicBezTo>
                  <a:cubicBezTo>
                    <a:pt x="1"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7" name="Google Shape;13527;p68"/>
            <p:cNvSpPr/>
            <p:nvPr/>
          </p:nvSpPr>
          <p:spPr>
            <a:xfrm>
              <a:off x="4750196" y="2064216"/>
              <a:ext cx="28456" cy="10631"/>
            </a:xfrm>
            <a:custGeom>
              <a:rect b="b" l="l" r="r" t="t"/>
              <a:pathLst>
                <a:path extrusionOk="0" h="334" w="894">
                  <a:moveTo>
                    <a:pt x="156" y="1"/>
                  </a:moveTo>
                  <a:cubicBezTo>
                    <a:pt x="72" y="1"/>
                    <a:pt x="1" y="84"/>
                    <a:pt x="1" y="167"/>
                  </a:cubicBezTo>
                  <a:cubicBezTo>
                    <a:pt x="1" y="262"/>
                    <a:pt x="72" y="334"/>
                    <a:pt x="156" y="334"/>
                  </a:cubicBezTo>
                  <a:lnTo>
                    <a:pt x="727" y="334"/>
                  </a:lnTo>
                  <a:cubicBezTo>
                    <a:pt x="810" y="334"/>
                    <a:pt x="894" y="262"/>
                    <a:pt x="894" y="167"/>
                  </a:cubicBezTo>
                  <a:cubicBezTo>
                    <a:pt x="894" y="84"/>
                    <a:pt x="810" y="1"/>
                    <a:pt x="7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8" name="Google Shape;13528;p68"/>
            <p:cNvSpPr/>
            <p:nvPr/>
          </p:nvSpPr>
          <p:spPr>
            <a:xfrm>
              <a:off x="4696022" y="2107791"/>
              <a:ext cx="10631" cy="28838"/>
            </a:xfrm>
            <a:custGeom>
              <a:rect b="b" l="l" r="r" t="t"/>
              <a:pathLst>
                <a:path extrusionOk="0" h="906" w="334">
                  <a:moveTo>
                    <a:pt x="167" y="1"/>
                  </a:moveTo>
                  <a:cubicBezTo>
                    <a:pt x="72" y="1"/>
                    <a:pt x="0" y="84"/>
                    <a:pt x="0" y="167"/>
                  </a:cubicBezTo>
                  <a:lnTo>
                    <a:pt x="0" y="739"/>
                  </a:lnTo>
                  <a:cubicBezTo>
                    <a:pt x="0" y="822"/>
                    <a:pt x="72" y="906"/>
                    <a:pt x="167" y="906"/>
                  </a:cubicBezTo>
                  <a:cubicBezTo>
                    <a:pt x="250" y="906"/>
                    <a:pt x="334" y="822"/>
                    <a:pt x="334" y="739"/>
                  </a:cubicBezTo>
                  <a:lnTo>
                    <a:pt x="334" y="167"/>
                  </a:lnTo>
                  <a:cubicBezTo>
                    <a:pt x="334" y="84"/>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29" name="Google Shape;13529;p68"/>
            <p:cNvSpPr/>
            <p:nvPr/>
          </p:nvSpPr>
          <p:spPr>
            <a:xfrm>
              <a:off x="4695640" y="2251058"/>
              <a:ext cx="12541" cy="28074"/>
            </a:xfrm>
            <a:custGeom>
              <a:rect b="b" l="l" r="r" t="t"/>
              <a:pathLst>
                <a:path extrusionOk="0" h="882" w="394">
                  <a:moveTo>
                    <a:pt x="155" y="0"/>
                  </a:moveTo>
                  <a:cubicBezTo>
                    <a:pt x="72" y="0"/>
                    <a:pt x="0" y="72"/>
                    <a:pt x="0" y="167"/>
                  </a:cubicBezTo>
                  <a:lnTo>
                    <a:pt x="0" y="488"/>
                  </a:lnTo>
                  <a:cubicBezTo>
                    <a:pt x="0" y="596"/>
                    <a:pt x="12" y="703"/>
                    <a:pt x="60" y="786"/>
                  </a:cubicBezTo>
                  <a:cubicBezTo>
                    <a:pt x="107" y="846"/>
                    <a:pt x="167" y="881"/>
                    <a:pt x="227" y="881"/>
                  </a:cubicBezTo>
                  <a:cubicBezTo>
                    <a:pt x="238" y="881"/>
                    <a:pt x="262" y="881"/>
                    <a:pt x="286" y="869"/>
                  </a:cubicBezTo>
                  <a:cubicBezTo>
                    <a:pt x="358" y="834"/>
                    <a:pt x="393" y="727"/>
                    <a:pt x="358" y="655"/>
                  </a:cubicBezTo>
                  <a:cubicBezTo>
                    <a:pt x="322" y="596"/>
                    <a:pt x="322" y="548"/>
                    <a:pt x="322" y="488"/>
                  </a:cubicBezTo>
                  <a:lnTo>
                    <a:pt x="322" y="167"/>
                  </a:lnTo>
                  <a:cubicBezTo>
                    <a:pt x="322" y="72"/>
                    <a:pt x="250" y="0"/>
                    <a:pt x="1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0" name="Google Shape;13530;p68"/>
            <p:cNvSpPr/>
            <p:nvPr/>
          </p:nvSpPr>
          <p:spPr>
            <a:xfrm>
              <a:off x="4782790" y="2279482"/>
              <a:ext cx="28456" cy="10631"/>
            </a:xfrm>
            <a:custGeom>
              <a:rect b="b" l="l" r="r" t="t"/>
              <a:pathLst>
                <a:path extrusionOk="0" h="334" w="894">
                  <a:moveTo>
                    <a:pt x="167" y="0"/>
                  </a:moveTo>
                  <a:cubicBezTo>
                    <a:pt x="72" y="0"/>
                    <a:pt x="1" y="72"/>
                    <a:pt x="1" y="167"/>
                  </a:cubicBezTo>
                  <a:cubicBezTo>
                    <a:pt x="13" y="250"/>
                    <a:pt x="72" y="334"/>
                    <a:pt x="167"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1" name="Google Shape;13531;p68"/>
            <p:cNvSpPr/>
            <p:nvPr/>
          </p:nvSpPr>
          <p:spPr>
            <a:xfrm>
              <a:off x="4696022" y="2143409"/>
              <a:ext cx="10631" cy="28456"/>
            </a:xfrm>
            <a:custGeom>
              <a:rect b="b" l="l" r="r" t="t"/>
              <a:pathLst>
                <a:path extrusionOk="0" h="894" w="334">
                  <a:moveTo>
                    <a:pt x="167" y="1"/>
                  </a:moveTo>
                  <a:cubicBezTo>
                    <a:pt x="72" y="1"/>
                    <a:pt x="0" y="72"/>
                    <a:pt x="0" y="168"/>
                  </a:cubicBezTo>
                  <a:lnTo>
                    <a:pt x="0" y="739"/>
                  </a:lnTo>
                  <a:cubicBezTo>
                    <a:pt x="0" y="822"/>
                    <a:pt x="72" y="894"/>
                    <a:pt x="167" y="894"/>
                  </a:cubicBezTo>
                  <a:cubicBezTo>
                    <a:pt x="250" y="894"/>
                    <a:pt x="334" y="822"/>
                    <a:pt x="334" y="739"/>
                  </a:cubicBezTo>
                  <a:lnTo>
                    <a:pt x="334" y="168"/>
                  </a:lnTo>
                  <a:cubicBezTo>
                    <a:pt x="334" y="72"/>
                    <a:pt x="250"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2" name="Google Shape;13532;p68"/>
            <p:cNvSpPr/>
            <p:nvPr/>
          </p:nvSpPr>
          <p:spPr>
            <a:xfrm>
              <a:off x="4696022" y="2215440"/>
              <a:ext cx="10631" cy="28074"/>
            </a:xfrm>
            <a:custGeom>
              <a:rect b="b" l="l" r="r" t="t"/>
              <a:pathLst>
                <a:path extrusionOk="0" h="882" w="334">
                  <a:moveTo>
                    <a:pt x="167" y="0"/>
                  </a:moveTo>
                  <a:cubicBezTo>
                    <a:pt x="72" y="0"/>
                    <a:pt x="0" y="83"/>
                    <a:pt x="0" y="167"/>
                  </a:cubicBezTo>
                  <a:lnTo>
                    <a:pt x="0" y="738"/>
                  </a:lnTo>
                  <a:cubicBezTo>
                    <a:pt x="0" y="810"/>
                    <a:pt x="72" y="881"/>
                    <a:pt x="167" y="881"/>
                  </a:cubicBezTo>
                  <a:cubicBezTo>
                    <a:pt x="250" y="881"/>
                    <a:pt x="334" y="810"/>
                    <a:pt x="334" y="715"/>
                  </a:cubicBezTo>
                  <a:lnTo>
                    <a:pt x="334" y="167"/>
                  </a:lnTo>
                  <a:cubicBezTo>
                    <a:pt x="334" y="83"/>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3" name="Google Shape;13533;p68"/>
            <p:cNvSpPr/>
            <p:nvPr/>
          </p:nvSpPr>
          <p:spPr>
            <a:xfrm>
              <a:off x="4696022" y="2179441"/>
              <a:ext cx="10631" cy="28424"/>
            </a:xfrm>
            <a:custGeom>
              <a:rect b="b" l="l" r="r" t="t"/>
              <a:pathLst>
                <a:path extrusionOk="0" h="893" w="334">
                  <a:moveTo>
                    <a:pt x="167" y="0"/>
                  </a:moveTo>
                  <a:cubicBezTo>
                    <a:pt x="72" y="0"/>
                    <a:pt x="0" y="71"/>
                    <a:pt x="0" y="167"/>
                  </a:cubicBezTo>
                  <a:lnTo>
                    <a:pt x="0" y="738"/>
                  </a:lnTo>
                  <a:cubicBezTo>
                    <a:pt x="0" y="822"/>
                    <a:pt x="72" y="893"/>
                    <a:pt x="167" y="893"/>
                  </a:cubicBezTo>
                  <a:cubicBezTo>
                    <a:pt x="250" y="893"/>
                    <a:pt x="334" y="822"/>
                    <a:pt x="334" y="738"/>
                  </a:cubicBezTo>
                  <a:lnTo>
                    <a:pt x="334" y="167"/>
                  </a:lnTo>
                  <a:cubicBezTo>
                    <a:pt x="334" y="71"/>
                    <a:pt x="250" y="0"/>
                    <a:pt x="1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4" name="Google Shape;13534;p68"/>
            <p:cNvSpPr/>
            <p:nvPr/>
          </p:nvSpPr>
          <p:spPr>
            <a:xfrm>
              <a:off x="4854790" y="2146847"/>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5" name="Google Shape;13535;p68"/>
            <p:cNvSpPr/>
            <p:nvPr/>
          </p:nvSpPr>
          <p:spPr>
            <a:xfrm>
              <a:off x="4854790" y="2110847"/>
              <a:ext cx="10281" cy="28424"/>
            </a:xfrm>
            <a:custGeom>
              <a:rect b="b" l="l" r="r" t="t"/>
              <a:pathLst>
                <a:path extrusionOk="0" h="893" w="323">
                  <a:moveTo>
                    <a:pt x="168" y="0"/>
                  </a:moveTo>
                  <a:cubicBezTo>
                    <a:pt x="72" y="0"/>
                    <a:pt x="1" y="71"/>
                    <a:pt x="1" y="167"/>
                  </a:cubicBezTo>
                  <a:lnTo>
                    <a:pt x="1" y="726"/>
                  </a:lnTo>
                  <a:cubicBezTo>
                    <a:pt x="1" y="822"/>
                    <a:pt x="72" y="893"/>
                    <a:pt x="168" y="893"/>
                  </a:cubicBezTo>
                  <a:cubicBezTo>
                    <a:pt x="251" y="893"/>
                    <a:pt x="322" y="822"/>
                    <a:pt x="322" y="726"/>
                  </a:cubicBezTo>
                  <a:lnTo>
                    <a:pt x="322" y="167"/>
                  </a:lnTo>
                  <a:cubicBezTo>
                    <a:pt x="311" y="71"/>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6" name="Google Shape;13536;p68"/>
            <p:cNvSpPr/>
            <p:nvPr/>
          </p:nvSpPr>
          <p:spPr>
            <a:xfrm>
              <a:off x="4854790" y="2182846"/>
              <a:ext cx="10281" cy="28456"/>
            </a:xfrm>
            <a:custGeom>
              <a:rect b="b" l="l" r="r" t="t"/>
              <a:pathLst>
                <a:path extrusionOk="0" h="894" w="323">
                  <a:moveTo>
                    <a:pt x="168" y="0"/>
                  </a:moveTo>
                  <a:cubicBezTo>
                    <a:pt x="72" y="0"/>
                    <a:pt x="1" y="72"/>
                    <a:pt x="1" y="167"/>
                  </a:cubicBezTo>
                  <a:lnTo>
                    <a:pt x="1" y="726"/>
                  </a:lnTo>
                  <a:cubicBezTo>
                    <a:pt x="1" y="822"/>
                    <a:pt x="72" y="893"/>
                    <a:pt x="168" y="893"/>
                  </a:cubicBezTo>
                  <a:cubicBezTo>
                    <a:pt x="251" y="893"/>
                    <a:pt x="322" y="822"/>
                    <a:pt x="322" y="726"/>
                  </a:cubicBezTo>
                  <a:lnTo>
                    <a:pt x="322" y="155"/>
                  </a:lnTo>
                  <a:cubicBezTo>
                    <a:pt x="311" y="60"/>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7" name="Google Shape;13537;p68"/>
            <p:cNvSpPr/>
            <p:nvPr/>
          </p:nvSpPr>
          <p:spPr>
            <a:xfrm>
              <a:off x="4852912" y="2075738"/>
              <a:ext cx="12159" cy="27915"/>
            </a:xfrm>
            <a:custGeom>
              <a:rect b="b" l="l" r="r" t="t"/>
              <a:pathLst>
                <a:path extrusionOk="0" h="877" w="382">
                  <a:moveTo>
                    <a:pt x="185" y="0"/>
                  </a:moveTo>
                  <a:cubicBezTo>
                    <a:pt x="162" y="0"/>
                    <a:pt x="139" y="6"/>
                    <a:pt x="119" y="20"/>
                  </a:cubicBezTo>
                  <a:cubicBezTo>
                    <a:pt x="48" y="43"/>
                    <a:pt x="0" y="151"/>
                    <a:pt x="48" y="222"/>
                  </a:cubicBezTo>
                  <a:cubicBezTo>
                    <a:pt x="48" y="270"/>
                    <a:pt x="60" y="329"/>
                    <a:pt x="60" y="389"/>
                  </a:cubicBezTo>
                  <a:lnTo>
                    <a:pt x="60" y="722"/>
                  </a:lnTo>
                  <a:cubicBezTo>
                    <a:pt x="60" y="805"/>
                    <a:pt x="131" y="877"/>
                    <a:pt x="227" y="877"/>
                  </a:cubicBezTo>
                  <a:cubicBezTo>
                    <a:pt x="310" y="877"/>
                    <a:pt x="381" y="805"/>
                    <a:pt x="381" y="722"/>
                  </a:cubicBezTo>
                  <a:lnTo>
                    <a:pt x="381" y="389"/>
                  </a:lnTo>
                  <a:cubicBezTo>
                    <a:pt x="381" y="281"/>
                    <a:pt x="370" y="186"/>
                    <a:pt x="322" y="91"/>
                  </a:cubicBezTo>
                  <a:cubicBezTo>
                    <a:pt x="305" y="39"/>
                    <a:pt x="244" y="0"/>
                    <a:pt x="18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8" name="Google Shape;13538;p68"/>
            <p:cNvSpPr/>
            <p:nvPr/>
          </p:nvSpPr>
          <p:spPr>
            <a:xfrm>
              <a:off x="4854790" y="2218464"/>
              <a:ext cx="10281" cy="28456"/>
            </a:xfrm>
            <a:custGeom>
              <a:rect b="b" l="l" r="r" t="t"/>
              <a:pathLst>
                <a:path extrusionOk="0" h="894" w="323">
                  <a:moveTo>
                    <a:pt x="168" y="0"/>
                  </a:moveTo>
                  <a:cubicBezTo>
                    <a:pt x="72" y="0"/>
                    <a:pt x="1" y="72"/>
                    <a:pt x="1" y="167"/>
                  </a:cubicBezTo>
                  <a:lnTo>
                    <a:pt x="1" y="727"/>
                  </a:lnTo>
                  <a:cubicBezTo>
                    <a:pt x="1" y="822"/>
                    <a:pt x="72" y="893"/>
                    <a:pt x="168" y="893"/>
                  </a:cubicBezTo>
                  <a:cubicBezTo>
                    <a:pt x="251" y="893"/>
                    <a:pt x="322" y="822"/>
                    <a:pt x="322" y="727"/>
                  </a:cubicBezTo>
                  <a:lnTo>
                    <a:pt x="322" y="167"/>
                  </a:lnTo>
                  <a:cubicBezTo>
                    <a:pt x="311" y="72"/>
                    <a:pt x="251" y="0"/>
                    <a:pt x="1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39" name="Google Shape;13539;p68"/>
            <p:cNvSpPr/>
            <p:nvPr/>
          </p:nvSpPr>
          <p:spPr>
            <a:xfrm>
              <a:off x="4821464" y="2064598"/>
              <a:ext cx="29188" cy="10249"/>
            </a:xfrm>
            <a:custGeom>
              <a:rect b="b" l="l" r="r" t="t"/>
              <a:pathLst>
                <a:path extrusionOk="0" h="322" w="917">
                  <a:moveTo>
                    <a:pt x="167" y="0"/>
                  </a:moveTo>
                  <a:cubicBezTo>
                    <a:pt x="84" y="0"/>
                    <a:pt x="0" y="72"/>
                    <a:pt x="0" y="155"/>
                  </a:cubicBezTo>
                  <a:cubicBezTo>
                    <a:pt x="0" y="250"/>
                    <a:pt x="84" y="322"/>
                    <a:pt x="167" y="322"/>
                  </a:cubicBezTo>
                  <a:lnTo>
                    <a:pt x="738" y="322"/>
                  </a:lnTo>
                  <a:cubicBezTo>
                    <a:pt x="810" y="322"/>
                    <a:pt x="881" y="262"/>
                    <a:pt x="893" y="191"/>
                  </a:cubicBezTo>
                  <a:cubicBezTo>
                    <a:pt x="917" y="96"/>
                    <a:pt x="857" y="24"/>
                    <a:pt x="762" y="12"/>
                  </a:cubicBezTo>
                  <a:cubicBezTo>
                    <a:pt x="715" y="12"/>
                    <a:pt x="691" y="0"/>
                    <a:pt x="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0" name="Google Shape;13540;p68"/>
            <p:cNvSpPr/>
            <p:nvPr/>
          </p:nvSpPr>
          <p:spPr>
            <a:xfrm>
              <a:off x="4785464" y="2064216"/>
              <a:ext cx="28456" cy="10631"/>
            </a:xfrm>
            <a:custGeom>
              <a:rect b="b" l="l" r="r" t="t"/>
              <a:pathLst>
                <a:path extrusionOk="0" h="334" w="894">
                  <a:moveTo>
                    <a:pt x="167" y="1"/>
                  </a:moveTo>
                  <a:cubicBezTo>
                    <a:pt x="83" y="1"/>
                    <a:pt x="0" y="84"/>
                    <a:pt x="0" y="167"/>
                  </a:cubicBezTo>
                  <a:cubicBezTo>
                    <a:pt x="24" y="262"/>
                    <a:pt x="83" y="334"/>
                    <a:pt x="167" y="334"/>
                  </a:cubicBezTo>
                  <a:lnTo>
                    <a:pt x="738" y="334"/>
                  </a:lnTo>
                  <a:cubicBezTo>
                    <a:pt x="822" y="334"/>
                    <a:pt x="893" y="262"/>
                    <a:pt x="893" y="167"/>
                  </a:cubicBezTo>
                  <a:cubicBezTo>
                    <a:pt x="893" y="84"/>
                    <a:pt x="822" y="1"/>
                    <a:pt x="73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1" name="Google Shape;13541;p68"/>
            <p:cNvSpPr/>
            <p:nvPr/>
          </p:nvSpPr>
          <p:spPr>
            <a:xfrm>
              <a:off x="4818790" y="2279482"/>
              <a:ext cx="28456" cy="10631"/>
            </a:xfrm>
            <a:custGeom>
              <a:rect b="b" l="l" r="r" t="t"/>
              <a:pathLst>
                <a:path extrusionOk="0" h="334" w="894">
                  <a:moveTo>
                    <a:pt x="168" y="0"/>
                  </a:moveTo>
                  <a:cubicBezTo>
                    <a:pt x="72" y="0"/>
                    <a:pt x="1" y="72"/>
                    <a:pt x="1" y="167"/>
                  </a:cubicBezTo>
                  <a:cubicBezTo>
                    <a:pt x="1" y="250"/>
                    <a:pt x="72" y="334"/>
                    <a:pt x="168" y="334"/>
                  </a:cubicBezTo>
                  <a:lnTo>
                    <a:pt x="727" y="334"/>
                  </a:lnTo>
                  <a:cubicBezTo>
                    <a:pt x="822" y="334"/>
                    <a:pt x="894" y="250"/>
                    <a:pt x="894" y="167"/>
                  </a:cubicBezTo>
                  <a:cubicBezTo>
                    <a:pt x="894" y="72"/>
                    <a:pt x="822" y="0"/>
                    <a:pt x="72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2" name="Google Shape;13542;p68"/>
            <p:cNvSpPr/>
            <p:nvPr/>
          </p:nvSpPr>
          <p:spPr>
            <a:xfrm>
              <a:off x="4851002" y="2253700"/>
              <a:ext cx="14069" cy="28074"/>
            </a:xfrm>
            <a:custGeom>
              <a:rect b="b" l="l" r="r" t="t"/>
              <a:pathLst>
                <a:path extrusionOk="0" h="882" w="442">
                  <a:moveTo>
                    <a:pt x="275" y="1"/>
                  </a:moveTo>
                  <a:cubicBezTo>
                    <a:pt x="191" y="1"/>
                    <a:pt x="120" y="84"/>
                    <a:pt x="120" y="167"/>
                  </a:cubicBezTo>
                  <a:lnTo>
                    <a:pt x="120" y="405"/>
                  </a:lnTo>
                  <a:cubicBezTo>
                    <a:pt x="120" y="489"/>
                    <a:pt x="84" y="572"/>
                    <a:pt x="60" y="632"/>
                  </a:cubicBezTo>
                  <a:cubicBezTo>
                    <a:pt x="1" y="703"/>
                    <a:pt x="25" y="810"/>
                    <a:pt x="108" y="858"/>
                  </a:cubicBezTo>
                  <a:cubicBezTo>
                    <a:pt x="132" y="870"/>
                    <a:pt x="168" y="882"/>
                    <a:pt x="191" y="882"/>
                  </a:cubicBezTo>
                  <a:cubicBezTo>
                    <a:pt x="239" y="882"/>
                    <a:pt x="299" y="858"/>
                    <a:pt x="322" y="810"/>
                  </a:cubicBezTo>
                  <a:cubicBezTo>
                    <a:pt x="406" y="691"/>
                    <a:pt x="441" y="560"/>
                    <a:pt x="441" y="405"/>
                  </a:cubicBezTo>
                  <a:lnTo>
                    <a:pt x="441" y="167"/>
                  </a:lnTo>
                  <a:cubicBezTo>
                    <a:pt x="441" y="84"/>
                    <a:pt x="370" y="1"/>
                    <a:pt x="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3" name="Google Shape;13543;p68"/>
            <p:cNvSpPr/>
            <p:nvPr/>
          </p:nvSpPr>
          <p:spPr>
            <a:xfrm>
              <a:off x="4883596" y="2064980"/>
              <a:ext cx="107299" cy="99310"/>
            </a:xfrm>
            <a:custGeom>
              <a:rect b="b" l="l" r="r" t="t"/>
              <a:pathLst>
                <a:path extrusionOk="0" h="3120" w="3371">
                  <a:moveTo>
                    <a:pt x="2620" y="310"/>
                  </a:moveTo>
                  <a:cubicBezTo>
                    <a:pt x="2680" y="310"/>
                    <a:pt x="2739" y="322"/>
                    <a:pt x="2787" y="346"/>
                  </a:cubicBezTo>
                  <a:lnTo>
                    <a:pt x="1656" y="1334"/>
                  </a:lnTo>
                  <a:lnTo>
                    <a:pt x="525" y="346"/>
                  </a:lnTo>
                  <a:cubicBezTo>
                    <a:pt x="584" y="322"/>
                    <a:pt x="644" y="310"/>
                    <a:pt x="703" y="310"/>
                  </a:cubicBezTo>
                  <a:close/>
                  <a:moveTo>
                    <a:pt x="3013" y="572"/>
                  </a:moveTo>
                  <a:cubicBezTo>
                    <a:pt x="3025" y="619"/>
                    <a:pt x="3037" y="667"/>
                    <a:pt x="3037" y="727"/>
                  </a:cubicBezTo>
                  <a:lnTo>
                    <a:pt x="3037" y="2394"/>
                  </a:lnTo>
                  <a:cubicBezTo>
                    <a:pt x="3037" y="2453"/>
                    <a:pt x="3025" y="2501"/>
                    <a:pt x="3013" y="2548"/>
                  </a:cubicBezTo>
                  <a:lnTo>
                    <a:pt x="1906" y="1560"/>
                  </a:lnTo>
                  <a:lnTo>
                    <a:pt x="3013" y="572"/>
                  </a:lnTo>
                  <a:close/>
                  <a:moveTo>
                    <a:pt x="310" y="596"/>
                  </a:moveTo>
                  <a:lnTo>
                    <a:pt x="1418" y="1572"/>
                  </a:lnTo>
                  <a:lnTo>
                    <a:pt x="310" y="2560"/>
                  </a:lnTo>
                  <a:cubicBezTo>
                    <a:pt x="298" y="2513"/>
                    <a:pt x="287" y="2465"/>
                    <a:pt x="287" y="2405"/>
                  </a:cubicBezTo>
                  <a:lnTo>
                    <a:pt x="287" y="727"/>
                  </a:lnTo>
                  <a:cubicBezTo>
                    <a:pt x="287" y="679"/>
                    <a:pt x="298" y="619"/>
                    <a:pt x="310" y="596"/>
                  </a:cubicBezTo>
                  <a:close/>
                  <a:moveTo>
                    <a:pt x="715" y="0"/>
                  </a:moveTo>
                  <a:cubicBezTo>
                    <a:pt x="501" y="0"/>
                    <a:pt x="322" y="84"/>
                    <a:pt x="191" y="227"/>
                  </a:cubicBezTo>
                  <a:lnTo>
                    <a:pt x="179" y="238"/>
                  </a:lnTo>
                  <a:cubicBezTo>
                    <a:pt x="60" y="369"/>
                    <a:pt x="1" y="536"/>
                    <a:pt x="1" y="715"/>
                  </a:cubicBezTo>
                  <a:lnTo>
                    <a:pt x="1" y="2382"/>
                  </a:lnTo>
                  <a:cubicBezTo>
                    <a:pt x="1" y="2560"/>
                    <a:pt x="60" y="2727"/>
                    <a:pt x="168" y="2846"/>
                  </a:cubicBezTo>
                  <a:cubicBezTo>
                    <a:pt x="156" y="2870"/>
                    <a:pt x="156" y="2870"/>
                    <a:pt x="168" y="2882"/>
                  </a:cubicBezTo>
                  <a:lnTo>
                    <a:pt x="191" y="2917"/>
                  </a:lnTo>
                  <a:cubicBezTo>
                    <a:pt x="334" y="3048"/>
                    <a:pt x="513" y="3120"/>
                    <a:pt x="703" y="3120"/>
                  </a:cubicBezTo>
                  <a:lnTo>
                    <a:pt x="1132" y="3120"/>
                  </a:lnTo>
                  <a:cubicBezTo>
                    <a:pt x="1227" y="3120"/>
                    <a:pt x="1299" y="3048"/>
                    <a:pt x="1299" y="2953"/>
                  </a:cubicBezTo>
                  <a:cubicBezTo>
                    <a:pt x="1299" y="2870"/>
                    <a:pt x="1227" y="2798"/>
                    <a:pt x="1132" y="2798"/>
                  </a:cubicBezTo>
                  <a:lnTo>
                    <a:pt x="703" y="2798"/>
                  </a:lnTo>
                  <a:cubicBezTo>
                    <a:pt x="644" y="2798"/>
                    <a:pt x="584" y="2775"/>
                    <a:pt x="537" y="2763"/>
                  </a:cubicBezTo>
                  <a:lnTo>
                    <a:pt x="1668" y="1762"/>
                  </a:lnTo>
                  <a:lnTo>
                    <a:pt x="2799" y="2763"/>
                  </a:lnTo>
                  <a:cubicBezTo>
                    <a:pt x="2751" y="2775"/>
                    <a:pt x="2692" y="2798"/>
                    <a:pt x="2632" y="2798"/>
                  </a:cubicBezTo>
                  <a:lnTo>
                    <a:pt x="2096" y="2798"/>
                  </a:lnTo>
                  <a:cubicBezTo>
                    <a:pt x="2013" y="2798"/>
                    <a:pt x="1942" y="2870"/>
                    <a:pt x="1942" y="2953"/>
                  </a:cubicBezTo>
                  <a:cubicBezTo>
                    <a:pt x="1942" y="3048"/>
                    <a:pt x="2013" y="3120"/>
                    <a:pt x="2096" y="3120"/>
                  </a:cubicBezTo>
                  <a:lnTo>
                    <a:pt x="2632" y="3120"/>
                  </a:lnTo>
                  <a:cubicBezTo>
                    <a:pt x="2846" y="3120"/>
                    <a:pt x="3025" y="3036"/>
                    <a:pt x="3156" y="2905"/>
                  </a:cubicBezTo>
                  <a:lnTo>
                    <a:pt x="3168" y="2882"/>
                  </a:lnTo>
                  <a:cubicBezTo>
                    <a:pt x="3287" y="2751"/>
                    <a:pt x="3370" y="2584"/>
                    <a:pt x="3370" y="2394"/>
                  </a:cubicBezTo>
                  <a:lnTo>
                    <a:pt x="3370" y="727"/>
                  </a:lnTo>
                  <a:cubicBezTo>
                    <a:pt x="3370" y="322"/>
                    <a:pt x="3037" y="0"/>
                    <a:pt x="263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4" name="Google Shape;13544;p68"/>
            <p:cNvSpPr/>
            <p:nvPr/>
          </p:nvSpPr>
          <p:spPr>
            <a:xfrm>
              <a:off x="4882864" y="2190422"/>
              <a:ext cx="107267" cy="99692"/>
            </a:xfrm>
            <a:custGeom>
              <a:rect b="b" l="l" r="r" t="t"/>
              <a:pathLst>
                <a:path extrusionOk="0" h="3132" w="3370">
                  <a:moveTo>
                    <a:pt x="2643" y="310"/>
                  </a:moveTo>
                  <a:cubicBezTo>
                    <a:pt x="2703" y="310"/>
                    <a:pt x="2762" y="334"/>
                    <a:pt x="2810" y="346"/>
                  </a:cubicBezTo>
                  <a:lnTo>
                    <a:pt x="1679" y="1346"/>
                  </a:lnTo>
                  <a:lnTo>
                    <a:pt x="548" y="346"/>
                  </a:lnTo>
                  <a:cubicBezTo>
                    <a:pt x="607" y="334"/>
                    <a:pt x="667" y="310"/>
                    <a:pt x="726" y="310"/>
                  </a:cubicBezTo>
                  <a:close/>
                  <a:moveTo>
                    <a:pt x="333" y="584"/>
                  </a:moveTo>
                  <a:lnTo>
                    <a:pt x="1441" y="1560"/>
                  </a:lnTo>
                  <a:lnTo>
                    <a:pt x="333" y="2548"/>
                  </a:lnTo>
                  <a:cubicBezTo>
                    <a:pt x="321" y="2501"/>
                    <a:pt x="310" y="2453"/>
                    <a:pt x="310" y="2393"/>
                  </a:cubicBezTo>
                  <a:lnTo>
                    <a:pt x="310" y="727"/>
                  </a:lnTo>
                  <a:cubicBezTo>
                    <a:pt x="310" y="691"/>
                    <a:pt x="321" y="631"/>
                    <a:pt x="333" y="584"/>
                  </a:cubicBezTo>
                  <a:close/>
                  <a:moveTo>
                    <a:pt x="3036" y="584"/>
                  </a:moveTo>
                  <a:cubicBezTo>
                    <a:pt x="3048" y="631"/>
                    <a:pt x="3060" y="667"/>
                    <a:pt x="3060" y="727"/>
                  </a:cubicBezTo>
                  <a:lnTo>
                    <a:pt x="3060" y="2393"/>
                  </a:lnTo>
                  <a:cubicBezTo>
                    <a:pt x="3060" y="2441"/>
                    <a:pt x="3048" y="2501"/>
                    <a:pt x="3036" y="2548"/>
                  </a:cubicBezTo>
                  <a:lnTo>
                    <a:pt x="1929" y="1560"/>
                  </a:lnTo>
                  <a:lnTo>
                    <a:pt x="3036" y="584"/>
                  </a:lnTo>
                  <a:close/>
                  <a:moveTo>
                    <a:pt x="1691" y="1786"/>
                  </a:moveTo>
                  <a:lnTo>
                    <a:pt x="2822" y="2786"/>
                  </a:lnTo>
                  <a:cubicBezTo>
                    <a:pt x="2762" y="2798"/>
                    <a:pt x="2703" y="2810"/>
                    <a:pt x="2643" y="2810"/>
                  </a:cubicBezTo>
                  <a:lnTo>
                    <a:pt x="726" y="2810"/>
                  </a:lnTo>
                  <a:cubicBezTo>
                    <a:pt x="667" y="2810"/>
                    <a:pt x="607" y="2798"/>
                    <a:pt x="560" y="2786"/>
                  </a:cubicBezTo>
                  <a:lnTo>
                    <a:pt x="1691" y="1786"/>
                  </a:lnTo>
                  <a:close/>
                  <a:moveTo>
                    <a:pt x="726" y="0"/>
                  </a:moveTo>
                  <a:cubicBezTo>
                    <a:pt x="512" y="0"/>
                    <a:pt x="333" y="96"/>
                    <a:pt x="202" y="227"/>
                  </a:cubicBezTo>
                  <a:lnTo>
                    <a:pt x="191" y="238"/>
                  </a:lnTo>
                  <a:cubicBezTo>
                    <a:pt x="71" y="369"/>
                    <a:pt x="0" y="536"/>
                    <a:pt x="0" y="727"/>
                  </a:cubicBezTo>
                  <a:lnTo>
                    <a:pt x="0" y="2393"/>
                  </a:lnTo>
                  <a:cubicBezTo>
                    <a:pt x="0" y="2596"/>
                    <a:pt x="71" y="2751"/>
                    <a:pt x="191" y="2894"/>
                  </a:cubicBezTo>
                  <a:cubicBezTo>
                    <a:pt x="333" y="3036"/>
                    <a:pt x="512" y="3132"/>
                    <a:pt x="726" y="3132"/>
                  </a:cubicBezTo>
                  <a:lnTo>
                    <a:pt x="2643" y="3132"/>
                  </a:lnTo>
                  <a:cubicBezTo>
                    <a:pt x="2858" y="3132"/>
                    <a:pt x="3036" y="3036"/>
                    <a:pt x="3167" y="2905"/>
                  </a:cubicBezTo>
                  <a:lnTo>
                    <a:pt x="3179" y="2894"/>
                  </a:lnTo>
                  <a:cubicBezTo>
                    <a:pt x="3298" y="2751"/>
                    <a:pt x="3369" y="2596"/>
                    <a:pt x="3369" y="2393"/>
                  </a:cubicBezTo>
                  <a:lnTo>
                    <a:pt x="3369" y="727"/>
                  </a:lnTo>
                  <a:cubicBezTo>
                    <a:pt x="3369" y="536"/>
                    <a:pt x="3298" y="369"/>
                    <a:pt x="3179" y="238"/>
                  </a:cubicBezTo>
                  <a:lnTo>
                    <a:pt x="3167" y="227"/>
                  </a:lnTo>
                  <a:cubicBezTo>
                    <a:pt x="3036" y="96"/>
                    <a:pt x="2858" y="0"/>
                    <a:pt x="264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45" name="Google Shape;13545;p68"/>
          <p:cNvGrpSpPr/>
          <p:nvPr/>
        </p:nvGrpSpPr>
        <p:grpSpPr>
          <a:xfrm>
            <a:off x="6083810" y="1547297"/>
            <a:ext cx="382819" cy="310788"/>
            <a:chOff x="6083810" y="1547297"/>
            <a:chExt cx="382819" cy="310788"/>
          </a:xfrm>
        </p:grpSpPr>
        <p:sp>
          <p:nvSpPr>
            <p:cNvPr id="13546" name="Google Shape;13546;p68"/>
            <p:cNvSpPr/>
            <p:nvPr/>
          </p:nvSpPr>
          <p:spPr>
            <a:xfrm>
              <a:off x="6083810" y="1547297"/>
              <a:ext cx="382819" cy="310788"/>
            </a:xfrm>
            <a:custGeom>
              <a:rect b="b" l="l" r="r" t="t"/>
              <a:pathLst>
                <a:path extrusionOk="0" h="9764" w="12027">
                  <a:moveTo>
                    <a:pt x="1834" y="334"/>
                  </a:moveTo>
                  <a:cubicBezTo>
                    <a:pt x="1834" y="334"/>
                    <a:pt x="1846" y="334"/>
                    <a:pt x="1846" y="358"/>
                  </a:cubicBezTo>
                  <a:lnTo>
                    <a:pt x="1846" y="1108"/>
                  </a:lnTo>
                  <a:cubicBezTo>
                    <a:pt x="1846" y="1108"/>
                    <a:pt x="1846" y="1132"/>
                    <a:pt x="1834" y="1132"/>
                  </a:cubicBezTo>
                  <a:lnTo>
                    <a:pt x="1465" y="1132"/>
                  </a:lnTo>
                  <a:cubicBezTo>
                    <a:pt x="1465" y="1132"/>
                    <a:pt x="1453" y="1132"/>
                    <a:pt x="1453" y="1108"/>
                  </a:cubicBezTo>
                  <a:lnTo>
                    <a:pt x="1453" y="358"/>
                  </a:lnTo>
                  <a:lnTo>
                    <a:pt x="1834" y="334"/>
                  </a:lnTo>
                  <a:close/>
                  <a:moveTo>
                    <a:pt x="10502" y="334"/>
                  </a:moveTo>
                  <a:cubicBezTo>
                    <a:pt x="10502" y="334"/>
                    <a:pt x="10514" y="334"/>
                    <a:pt x="10514" y="358"/>
                  </a:cubicBezTo>
                  <a:lnTo>
                    <a:pt x="10514" y="1108"/>
                  </a:lnTo>
                  <a:cubicBezTo>
                    <a:pt x="10514" y="1108"/>
                    <a:pt x="10514" y="1132"/>
                    <a:pt x="10502" y="1132"/>
                  </a:cubicBezTo>
                  <a:lnTo>
                    <a:pt x="10133" y="1132"/>
                  </a:lnTo>
                  <a:cubicBezTo>
                    <a:pt x="10133" y="1132"/>
                    <a:pt x="10109" y="1132"/>
                    <a:pt x="10109" y="1108"/>
                  </a:cubicBezTo>
                  <a:lnTo>
                    <a:pt x="10109" y="358"/>
                  </a:lnTo>
                  <a:lnTo>
                    <a:pt x="10502" y="334"/>
                  </a:lnTo>
                  <a:close/>
                  <a:moveTo>
                    <a:pt x="11229" y="1096"/>
                  </a:moveTo>
                  <a:cubicBezTo>
                    <a:pt x="11443" y="1096"/>
                    <a:pt x="11621" y="1274"/>
                    <a:pt x="11621" y="1477"/>
                  </a:cubicBezTo>
                  <a:lnTo>
                    <a:pt x="11621" y="9013"/>
                  </a:lnTo>
                  <a:cubicBezTo>
                    <a:pt x="11645" y="9240"/>
                    <a:pt x="11467" y="9406"/>
                    <a:pt x="11264" y="9406"/>
                  </a:cubicBezTo>
                  <a:lnTo>
                    <a:pt x="727" y="9406"/>
                  </a:lnTo>
                  <a:cubicBezTo>
                    <a:pt x="513" y="9406"/>
                    <a:pt x="334" y="9228"/>
                    <a:pt x="334" y="9013"/>
                  </a:cubicBezTo>
                  <a:lnTo>
                    <a:pt x="334" y="1477"/>
                  </a:lnTo>
                  <a:cubicBezTo>
                    <a:pt x="334" y="1274"/>
                    <a:pt x="513" y="1096"/>
                    <a:pt x="727" y="1096"/>
                  </a:cubicBezTo>
                  <a:lnTo>
                    <a:pt x="1108" y="1096"/>
                  </a:lnTo>
                  <a:lnTo>
                    <a:pt x="1108" y="1108"/>
                  </a:lnTo>
                  <a:cubicBezTo>
                    <a:pt x="1108" y="1322"/>
                    <a:pt x="1275" y="1465"/>
                    <a:pt x="1465" y="1465"/>
                  </a:cubicBezTo>
                  <a:lnTo>
                    <a:pt x="1834" y="1465"/>
                  </a:lnTo>
                  <a:cubicBezTo>
                    <a:pt x="2049" y="1465"/>
                    <a:pt x="2192" y="1298"/>
                    <a:pt x="2192" y="1108"/>
                  </a:cubicBezTo>
                  <a:lnTo>
                    <a:pt x="2192" y="1096"/>
                  </a:lnTo>
                  <a:lnTo>
                    <a:pt x="9752" y="1096"/>
                  </a:lnTo>
                  <a:lnTo>
                    <a:pt x="9752" y="1108"/>
                  </a:lnTo>
                  <a:cubicBezTo>
                    <a:pt x="9752" y="1322"/>
                    <a:pt x="9919" y="1465"/>
                    <a:pt x="10109" y="1465"/>
                  </a:cubicBezTo>
                  <a:lnTo>
                    <a:pt x="10490" y="1465"/>
                  </a:lnTo>
                  <a:cubicBezTo>
                    <a:pt x="10693" y="1465"/>
                    <a:pt x="10848" y="1298"/>
                    <a:pt x="10848" y="1108"/>
                  </a:cubicBezTo>
                  <a:lnTo>
                    <a:pt x="10848" y="1096"/>
                  </a:lnTo>
                  <a:close/>
                  <a:moveTo>
                    <a:pt x="1489" y="0"/>
                  </a:moveTo>
                  <a:cubicBezTo>
                    <a:pt x="1287" y="0"/>
                    <a:pt x="1132" y="155"/>
                    <a:pt x="1132" y="358"/>
                  </a:cubicBezTo>
                  <a:lnTo>
                    <a:pt x="1132" y="739"/>
                  </a:lnTo>
                  <a:lnTo>
                    <a:pt x="751" y="739"/>
                  </a:lnTo>
                  <a:cubicBezTo>
                    <a:pt x="346" y="739"/>
                    <a:pt x="1" y="1072"/>
                    <a:pt x="1" y="1489"/>
                  </a:cubicBezTo>
                  <a:lnTo>
                    <a:pt x="1" y="9013"/>
                  </a:lnTo>
                  <a:cubicBezTo>
                    <a:pt x="1" y="9418"/>
                    <a:pt x="334" y="9764"/>
                    <a:pt x="751" y="9764"/>
                  </a:cubicBezTo>
                  <a:lnTo>
                    <a:pt x="11288" y="9764"/>
                  </a:lnTo>
                  <a:cubicBezTo>
                    <a:pt x="11693" y="9764"/>
                    <a:pt x="12026" y="9430"/>
                    <a:pt x="12026" y="9013"/>
                  </a:cubicBezTo>
                  <a:lnTo>
                    <a:pt x="12026" y="1489"/>
                  </a:lnTo>
                  <a:cubicBezTo>
                    <a:pt x="12002" y="1084"/>
                    <a:pt x="11657" y="739"/>
                    <a:pt x="11264" y="739"/>
                  </a:cubicBezTo>
                  <a:lnTo>
                    <a:pt x="10871" y="739"/>
                  </a:lnTo>
                  <a:lnTo>
                    <a:pt x="10871" y="358"/>
                  </a:lnTo>
                  <a:cubicBezTo>
                    <a:pt x="10871" y="143"/>
                    <a:pt x="10705" y="0"/>
                    <a:pt x="10514" y="0"/>
                  </a:cubicBezTo>
                  <a:lnTo>
                    <a:pt x="10145" y="0"/>
                  </a:lnTo>
                  <a:cubicBezTo>
                    <a:pt x="9931" y="0"/>
                    <a:pt x="9788" y="155"/>
                    <a:pt x="9788" y="358"/>
                  </a:cubicBezTo>
                  <a:lnTo>
                    <a:pt x="9788" y="739"/>
                  </a:lnTo>
                  <a:lnTo>
                    <a:pt x="2227" y="739"/>
                  </a:lnTo>
                  <a:lnTo>
                    <a:pt x="2227" y="358"/>
                  </a:lnTo>
                  <a:cubicBezTo>
                    <a:pt x="2227" y="143"/>
                    <a:pt x="2061" y="0"/>
                    <a:pt x="187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7" name="Google Shape;13547;p68"/>
            <p:cNvSpPr/>
            <p:nvPr/>
          </p:nvSpPr>
          <p:spPr>
            <a:xfrm>
              <a:off x="6106950" y="1606787"/>
              <a:ext cx="334661" cy="11395"/>
            </a:xfrm>
            <a:custGeom>
              <a:rect b="b" l="l" r="r" t="t"/>
              <a:pathLst>
                <a:path extrusionOk="0" h="358" w="10514">
                  <a:moveTo>
                    <a:pt x="179" y="1"/>
                  </a:moveTo>
                  <a:cubicBezTo>
                    <a:pt x="72" y="1"/>
                    <a:pt x="0" y="72"/>
                    <a:pt x="0" y="179"/>
                  </a:cubicBezTo>
                  <a:cubicBezTo>
                    <a:pt x="0" y="286"/>
                    <a:pt x="72" y="358"/>
                    <a:pt x="179" y="358"/>
                  </a:cubicBezTo>
                  <a:lnTo>
                    <a:pt x="10335" y="358"/>
                  </a:lnTo>
                  <a:cubicBezTo>
                    <a:pt x="10442" y="358"/>
                    <a:pt x="10513" y="286"/>
                    <a:pt x="10513" y="179"/>
                  </a:cubicBezTo>
                  <a:cubicBezTo>
                    <a:pt x="10513" y="72"/>
                    <a:pt x="10442" y="1"/>
                    <a:pt x="10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8" name="Google Shape;13548;p68"/>
            <p:cNvSpPr/>
            <p:nvPr/>
          </p:nvSpPr>
          <p:spPr>
            <a:xfrm>
              <a:off x="6124743" y="1655296"/>
              <a:ext cx="47427" cy="11395"/>
            </a:xfrm>
            <a:custGeom>
              <a:rect b="b" l="l" r="r" t="t"/>
              <a:pathLst>
                <a:path extrusionOk="0" h="358" w="1490">
                  <a:moveTo>
                    <a:pt x="179" y="1"/>
                  </a:moveTo>
                  <a:cubicBezTo>
                    <a:pt x="72" y="1"/>
                    <a:pt x="1" y="72"/>
                    <a:pt x="1" y="179"/>
                  </a:cubicBezTo>
                  <a:cubicBezTo>
                    <a:pt x="1" y="275"/>
                    <a:pt x="72" y="358"/>
                    <a:pt x="179" y="358"/>
                  </a:cubicBezTo>
                  <a:lnTo>
                    <a:pt x="1310" y="358"/>
                  </a:lnTo>
                  <a:cubicBezTo>
                    <a:pt x="1418" y="358"/>
                    <a:pt x="1489" y="275"/>
                    <a:pt x="1489" y="179"/>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49" name="Google Shape;13549;p68"/>
            <p:cNvSpPr/>
            <p:nvPr/>
          </p:nvSpPr>
          <p:spPr>
            <a:xfrm>
              <a:off x="6208520" y="1655296"/>
              <a:ext cx="47395" cy="11395"/>
            </a:xfrm>
            <a:custGeom>
              <a:rect b="b" l="l" r="r" t="t"/>
              <a:pathLst>
                <a:path extrusionOk="0" h="358" w="1489">
                  <a:moveTo>
                    <a:pt x="179" y="1"/>
                  </a:moveTo>
                  <a:cubicBezTo>
                    <a:pt x="83" y="1"/>
                    <a:pt x="0" y="72"/>
                    <a:pt x="0" y="179"/>
                  </a:cubicBezTo>
                  <a:cubicBezTo>
                    <a:pt x="0" y="275"/>
                    <a:pt x="83" y="358"/>
                    <a:pt x="179" y="358"/>
                  </a:cubicBezTo>
                  <a:lnTo>
                    <a:pt x="1310" y="358"/>
                  </a:lnTo>
                  <a:cubicBezTo>
                    <a:pt x="1417" y="358"/>
                    <a:pt x="1488" y="275"/>
                    <a:pt x="1488" y="179"/>
                  </a:cubicBezTo>
                  <a:cubicBezTo>
                    <a:pt x="1488"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0" name="Google Shape;13550;p68"/>
            <p:cNvSpPr/>
            <p:nvPr/>
          </p:nvSpPr>
          <p:spPr>
            <a:xfrm>
              <a:off x="6376391" y="1655296"/>
              <a:ext cx="47395" cy="11395"/>
            </a:xfrm>
            <a:custGeom>
              <a:rect b="b" l="l" r="r" t="t"/>
              <a:pathLst>
                <a:path extrusionOk="0" h="358" w="1489">
                  <a:moveTo>
                    <a:pt x="179" y="1"/>
                  </a:moveTo>
                  <a:cubicBezTo>
                    <a:pt x="72" y="1"/>
                    <a:pt x="1" y="72"/>
                    <a:pt x="1" y="179"/>
                  </a:cubicBezTo>
                  <a:cubicBezTo>
                    <a:pt x="1" y="275"/>
                    <a:pt x="72" y="358"/>
                    <a:pt x="179" y="358"/>
                  </a:cubicBezTo>
                  <a:lnTo>
                    <a:pt x="1310" y="358"/>
                  </a:lnTo>
                  <a:cubicBezTo>
                    <a:pt x="1417" y="358"/>
                    <a:pt x="1489" y="275"/>
                    <a:pt x="1489" y="179"/>
                  </a:cubicBezTo>
                  <a:cubicBezTo>
                    <a:pt x="1489" y="72"/>
                    <a:pt x="1417"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1" name="Google Shape;13551;p68"/>
            <p:cNvSpPr/>
            <p:nvPr/>
          </p:nvSpPr>
          <p:spPr>
            <a:xfrm>
              <a:off x="6124743" y="1703041"/>
              <a:ext cx="47427" cy="11427"/>
            </a:xfrm>
            <a:custGeom>
              <a:rect b="b" l="l" r="r" t="t"/>
              <a:pathLst>
                <a:path extrusionOk="0" h="359" w="1490">
                  <a:moveTo>
                    <a:pt x="179" y="1"/>
                  </a:moveTo>
                  <a:cubicBezTo>
                    <a:pt x="72" y="1"/>
                    <a:pt x="1" y="72"/>
                    <a:pt x="1" y="180"/>
                  </a:cubicBezTo>
                  <a:cubicBezTo>
                    <a:pt x="1" y="275"/>
                    <a:pt x="72" y="358"/>
                    <a:pt x="179" y="358"/>
                  </a:cubicBezTo>
                  <a:lnTo>
                    <a:pt x="1310" y="358"/>
                  </a:lnTo>
                  <a:cubicBezTo>
                    <a:pt x="1418" y="358"/>
                    <a:pt x="1489" y="275"/>
                    <a:pt x="1489" y="180"/>
                  </a:cubicBezTo>
                  <a:cubicBezTo>
                    <a:pt x="1489" y="72"/>
                    <a:pt x="1406"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2" name="Google Shape;13552;p68"/>
            <p:cNvSpPr/>
            <p:nvPr/>
          </p:nvSpPr>
          <p:spPr>
            <a:xfrm>
              <a:off x="6292646" y="1703041"/>
              <a:ext cx="47395" cy="11427"/>
            </a:xfrm>
            <a:custGeom>
              <a:rect b="b" l="l" r="r" t="t"/>
              <a:pathLst>
                <a:path extrusionOk="0" h="359" w="1489">
                  <a:moveTo>
                    <a:pt x="179" y="1"/>
                  </a:moveTo>
                  <a:cubicBezTo>
                    <a:pt x="72" y="1"/>
                    <a:pt x="0" y="72"/>
                    <a:pt x="0" y="180"/>
                  </a:cubicBezTo>
                  <a:cubicBezTo>
                    <a:pt x="0" y="275"/>
                    <a:pt x="72" y="358"/>
                    <a:pt x="179" y="358"/>
                  </a:cubicBezTo>
                  <a:lnTo>
                    <a:pt x="1310" y="358"/>
                  </a:lnTo>
                  <a:cubicBezTo>
                    <a:pt x="1405" y="358"/>
                    <a:pt x="1489" y="275"/>
                    <a:pt x="1489" y="180"/>
                  </a:cubicBezTo>
                  <a:cubicBezTo>
                    <a:pt x="1489" y="72"/>
                    <a:pt x="1405" y="1"/>
                    <a:pt x="13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3" name="Google Shape;13553;p68"/>
            <p:cNvSpPr/>
            <p:nvPr/>
          </p:nvSpPr>
          <p:spPr>
            <a:xfrm>
              <a:off x="6124743" y="1750818"/>
              <a:ext cx="47427" cy="11395"/>
            </a:xfrm>
            <a:custGeom>
              <a:rect b="b" l="l" r="r" t="t"/>
              <a:pathLst>
                <a:path extrusionOk="0" h="358" w="1490">
                  <a:moveTo>
                    <a:pt x="179" y="0"/>
                  </a:moveTo>
                  <a:cubicBezTo>
                    <a:pt x="72" y="0"/>
                    <a:pt x="1" y="72"/>
                    <a:pt x="1" y="179"/>
                  </a:cubicBezTo>
                  <a:cubicBezTo>
                    <a:pt x="1" y="286"/>
                    <a:pt x="72" y="357"/>
                    <a:pt x="179" y="357"/>
                  </a:cubicBezTo>
                  <a:lnTo>
                    <a:pt x="1310" y="357"/>
                  </a:lnTo>
                  <a:cubicBezTo>
                    <a:pt x="1418" y="357"/>
                    <a:pt x="1489" y="286"/>
                    <a:pt x="1489" y="179"/>
                  </a:cubicBezTo>
                  <a:cubicBezTo>
                    <a:pt x="1489" y="72"/>
                    <a:pt x="1406"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4" name="Google Shape;13554;p68"/>
            <p:cNvSpPr/>
            <p:nvPr/>
          </p:nvSpPr>
          <p:spPr>
            <a:xfrm>
              <a:off x="6208520" y="1750818"/>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5" name="Google Shape;13555;p68"/>
            <p:cNvSpPr/>
            <p:nvPr/>
          </p:nvSpPr>
          <p:spPr>
            <a:xfrm>
              <a:off x="6376391" y="1750818"/>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6" name="Google Shape;13556;p68"/>
            <p:cNvSpPr/>
            <p:nvPr/>
          </p:nvSpPr>
          <p:spPr>
            <a:xfrm>
              <a:off x="6208520" y="1798563"/>
              <a:ext cx="47395" cy="11395"/>
            </a:xfrm>
            <a:custGeom>
              <a:rect b="b" l="l" r="r" t="t"/>
              <a:pathLst>
                <a:path extrusionOk="0" h="358" w="1489">
                  <a:moveTo>
                    <a:pt x="179" y="0"/>
                  </a:moveTo>
                  <a:cubicBezTo>
                    <a:pt x="83" y="0"/>
                    <a:pt x="0" y="72"/>
                    <a:pt x="0" y="179"/>
                  </a:cubicBezTo>
                  <a:cubicBezTo>
                    <a:pt x="0" y="286"/>
                    <a:pt x="83" y="357"/>
                    <a:pt x="179" y="357"/>
                  </a:cubicBezTo>
                  <a:lnTo>
                    <a:pt x="1310" y="357"/>
                  </a:lnTo>
                  <a:cubicBezTo>
                    <a:pt x="1417" y="357"/>
                    <a:pt x="1488" y="286"/>
                    <a:pt x="1488" y="179"/>
                  </a:cubicBezTo>
                  <a:cubicBezTo>
                    <a:pt x="1488"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7" name="Google Shape;13557;p68"/>
            <p:cNvSpPr/>
            <p:nvPr/>
          </p:nvSpPr>
          <p:spPr>
            <a:xfrm>
              <a:off x="6292646" y="1798563"/>
              <a:ext cx="47395" cy="11395"/>
            </a:xfrm>
            <a:custGeom>
              <a:rect b="b" l="l" r="r" t="t"/>
              <a:pathLst>
                <a:path extrusionOk="0" h="358" w="1489">
                  <a:moveTo>
                    <a:pt x="179" y="0"/>
                  </a:moveTo>
                  <a:cubicBezTo>
                    <a:pt x="72" y="0"/>
                    <a:pt x="0" y="72"/>
                    <a:pt x="0" y="179"/>
                  </a:cubicBezTo>
                  <a:cubicBezTo>
                    <a:pt x="0" y="286"/>
                    <a:pt x="72" y="357"/>
                    <a:pt x="179" y="357"/>
                  </a:cubicBezTo>
                  <a:lnTo>
                    <a:pt x="1310" y="357"/>
                  </a:lnTo>
                  <a:cubicBezTo>
                    <a:pt x="1405" y="357"/>
                    <a:pt x="1489" y="286"/>
                    <a:pt x="1489" y="179"/>
                  </a:cubicBezTo>
                  <a:cubicBezTo>
                    <a:pt x="1489" y="72"/>
                    <a:pt x="1405"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8" name="Google Shape;13558;p68"/>
            <p:cNvSpPr/>
            <p:nvPr/>
          </p:nvSpPr>
          <p:spPr>
            <a:xfrm>
              <a:off x="6376391" y="1798563"/>
              <a:ext cx="47395" cy="11395"/>
            </a:xfrm>
            <a:custGeom>
              <a:rect b="b" l="l" r="r" t="t"/>
              <a:pathLst>
                <a:path extrusionOk="0" h="358" w="1489">
                  <a:moveTo>
                    <a:pt x="179" y="0"/>
                  </a:moveTo>
                  <a:cubicBezTo>
                    <a:pt x="72" y="0"/>
                    <a:pt x="1" y="72"/>
                    <a:pt x="1" y="179"/>
                  </a:cubicBezTo>
                  <a:cubicBezTo>
                    <a:pt x="1" y="286"/>
                    <a:pt x="72" y="357"/>
                    <a:pt x="179" y="357"/>
                  </a:cubicBezTo>
                  <a:lnTo>
                    <a:pt x="1310" y="357"/>
                  </a:lnTo>
                  <a:cubicBezTo>
                    <a:pt x="1417" y="357"/>
                    <a:pt x="1489" y="286"/>
                    <a:pt x="1489" y="179"/>
                  </a:cubicBezTo>
                  <a:cubicBezTo>
                    <a:pt x="1489" y="72"/>
                    <a:pt x="1417" y="0"/>
                    <a:pt x="1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59" name="Google Shape;13559;p68"/>
            <p:cNvSpPr/>
            <p:nvPr/>
          </p:nvSpPr>
          <p:spPr>
            <a:xfrm>
              <a:off x="6207756" y="1690723"/>
              <a:ext cx="48923" cy="35108"/>
            </a:xfrm>
            <a:custGeom>
              <a:rect b="b" l="l" r="r" t="t"/>
              <a:pathLst>
                <a:path extrusionOk="0" h="1103" w="1537">
                  <a:moveTo>
                    <a:pt x="1328" y="1"/>
                  </a:moveTo>
                  <a:cubicBezTo>
                    <a:pt x="1283" y="1"/>
                    <a:pt x="1239" y="19"/>
                    <a:pt x="1203" y="55"/>
                  </a:cubicBezTo>
                  <a:lnTo>
                    <a:pt x="584" y="686"/>
                  </a:lnTo>
                  <a:lnTo>
                    <a:pt x="322" y="436"/>
                  </a:lnTo>
                  <a:cubicBezTo>
                    <a:pt x="286" y="394"/>
                    <a:pt x="241" y="373"/>
                    <a:pt x="197" y="373"/>
                  </a:cubicBezTo>
                  <a:cubicBezTo>
                    <a:pt x="152" y="373"/>
                    <a:pt x="107" y="394"/>
                    <a:pt x="72" y="436"/>
                  </a:cubicBezTo>
                  <a:cubicBezTo>
                    <a:pt x="0" y="507"/>
                    <a:pt x="0" y="614"/>
                    <a:pt x="72" y="686"/>
                  </a:cubicBezTo>
                  <a:lnTo>
                    <a:pt x="441" y="1055"/>
                  </a:lnTo>
                  <a:cubicBezTo>
                    <a:pt x="477" y="1078"/>
                    <a:pt x="512" y="1102"/>
                    <a:pt x="560" y="1102"/>
                  </a:cubicBezTo>
                  <a:cubicBezTo>
                    <a:pt x="607" y="1102"/>
                    <a:pt x="655" y="1078"/>
                    <a:pt x="679" y="1055"/>
                  </a:cubicBezTo>
                  <a:lnTo>
                    <a:pt x="1441" y="293"/>
                  </a:lnTo>
                  <a:cubicBezTo>
                    <a:pt x="1536" y="233"/>
                    <a:pt x="1536" y="138"/>
                    <a:pt x="1453" y="55"/>
                  </a:cubicBezTo>
                  <a:cubicBezTo>
                    <a:pt x="1417" y="19"/>
                    <a:pt x="1372"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0" name="Google Shape;13560;p68"/>
            <p:cNvSpPr/>
            <p:nvPr/>
          </p:nvSpPr>
          <p:spPr>
            <a:xfrm>
              <a:off x="6376009" y="1690723"/>
              <a:ext cx="48159" cy="35108"/>
            </a:xfrm>
            <a:custGeom>
              <a:rect b="b" l="l" r="r" t="t"/>
              <a:pathLst>
                <a:path extrusionOk="0" h="1103" w="1513">
                  <a:moveTo>
                    <a:pt x="1328" y="1"/>
                  </a:moveTo>
                  <a:cubicBezTo>
                    <a:pt x="1284" y="1"/>
                    <a:pt x="1239" y="19"/>
                    <a:pt x="1203" y="55"/>
                  </a:cubicBezTo>
                  <a:lnTo>
                    <a:pt x="572" y="686"/>
                  </a:lnTo>
                  <a:lnTo>
                    <a:pt x="322" y="436"/>
                  </a:lnTo>
                  <a:cubicBezTo>
                    <a:pt x="286" y="394"/>
                    <a:pt x="242" y="373"/>
                    <a:pt x="197" y="373"/>
                  </a:cubicBezTo>
                  <a:cubicBezTo>
                    <a:pt x="152" y="373"/>
                    <a:pt x="108" y="394"/>
                    <a:pt x="72" y="436"/>
                  </a:cubicBezTo>
                  <a:cubicBezTo>
                    <a:pt x="1" y="507"/>
                    <a:pt x="1" y="614"/>
                    <a:pt x="72" y="686"/>
                  </a:cubicBezTo>
                  <a:lnTo>
                    <a:pt x="441" y="1055"/>
                  </a:lnTo>
                  <a:cubicBezTo>
                    <a:pt x="477" y="1078"/>
                    <a:pt x="513" y="1102"/>
                    <a:pt x="560" y="1102"/>
                  </a:cubicBezTo>
                  <a:cubicBezTo>
                    <a:pt x="608" y="1102"/>
                    <a:pt x="644" y="1078"/>
                    <a:pt x="679" y="1055"/>
                  </a:cubicBezTo>
                  <a:lnTo>
                    <a:pt x="1441" y="293"/>
                  </a:lnTo>
                  <a:cubicBezTo>
                    <a:pt x="1513" y="233"/>
                    <a:pt x="1513" y="138"/>
                    <a:pt x="1453" y="55"/>
                  </a:cubicBezTo>
                  <a:cubicBezTo>
                    <a:pt x="1417" y="19"/>
                    <a:pt x="1373" y="1"/>
                    <a:pt x="132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1" name="Google Shape;13561;p68"/>
            <p:cNvSpPr/>
            <p:nvPr/>
          </p:nvSpPr>
          <p:spPr>
            <a:xfrm>
              <a:off x="6291500" y="1738595"/>
              <a:ext cx="48923" cy="34981"/>
            </a:xfrm>
            <a:custGeom>
              <a:rect b="b" l="l" r="r" t="t"/>
              <a:pathLst>
                <a:path extrusionOk="0" h="1099" w="1537">
                  <a:moveTo>
                    <a:pt x="1334" y="0"/>
                  </a:moveTo>
                  <a:cubicBezTo>
                    <a:pt x="1289" y="0"/>
                    <a:pt x="1245" y="21"/>
                    <a:pt x="1203" y="63"/>
                  </a:cubicBezTo>
                  <a:lnTo>
                    <a:pt x="584" y="682"/>
                  </a:lnTo>
                  <a:lnTo>
                    <a:pt x="322" y="432"/>
                  </a:lnTo>
                  <a:cubicBezTo>
                    <a:pt x="286" y="396"/>
                    <a:pt x="242" y="378"/>
                    <a:pt x="197" y="378"/>
                  </a:cubicBezTo>
                  <a:cubicBezTo>
                    <a:pt x="152" y="378"/>
                    <a:pt x="108" y="396"/>
                    <a:pt x="72" y="432"/>
                  </a:cubicBezTo>
                  <a:cubicBezTo>
                    <a:pt x="1" y="503"/>
                    <a:pt x="1" y="610"/>
                    <a:pt x="72" y="682"/>
                  </a:cubicBezTo>
                  <a:lnTo>
                    <a:pt x="441" y="1051"/>
                  </a:lnTo>
                  <a:cubicBezTo>
                    <a:pt x="477" y="1087"/>
                    <a:pt x="524" y="1098"/>
                    <a:pt x="560" y="1098"/>
                  </a:cubicBezTo>
                  <a:cubicBezTo>
                    <a:pt x="608" y="1098"/>
                    <a:pt x="655" y="1087"/>
                    <a:pt x="679" y="1051"/>
                  </a:cubicBezTo>
                  <a:lnTo>
                    <a:pt x="1441" y="301"/>
                  </a:lnTo>
                  <a:cubicBezTo>
                    <a:pt x="1536" y="241"/>
                    <a:pt x="1536" y="134"/>
                    <a:pt x="1465" y="63"/>
                  </a:cubicBezTo>
                  <a:cubicBezTo>
                    <a:pt x="1423" y="21"/>
                    <a:pt x="1379" y="0"/>
                    <a:pt x="133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2" name="Google Shape;13562;p68"/>
            <p:cNvSpPr/>
            <p:nvPr/>
          </p:nvSpPr>
          <p:spPr>
            <a:xfrm>
              <a:off x="6123629" y="1786627"/>
              <a:ext cx="48891" cy="34695"/>
            </a:xfrm>
            <a:custGeom>
              <a:rect b="b" l="l" r="r" t="t"/>
              <a:pathLst>
                <a:path extrusionOk="0" h="1090" w="1536">
                  <a:moveTo>
                    <a:pt x="1340" y="0"/>
                  </a:moveTo>
                  <a:cubicBezTo>
                    <a:pt x="1295" y="0"/>
                    <a:pt x="1250" y="18"/>
                    <a:pt x="1215" y="54"/>
                  </a:cubicBezTo>
                  <a:lnTo>
                    <a:pt x="583" y="673"/>
                  </a:lnTo>
                  <a:lnTo>
                    <a:pt x="333" y="423"/>
                  </a:lnTo>
                  <a:cubicBezTo>
                    <a:pt x="298" y="387"/>
                    <a:pt x="253" y="369"/>
                    <a:pt x="208" y="369"/>
                  </a:cubicBezTo>
                  <a:cubicBezTo>
                    <a:pt x="164" y="369"/>
                    <a:pt x="119" y="387"/>
                    <a:pt x="83" y="423"/>
                  </a:cubicBezTo>
                  <a:cubicBezTo>
                    <a:pt x="0" y="494"/>
                    <a:pt x="0" y="601"/>
                    <a:pt x="83" y="673"/>
                  </a:cubicBezTo>
                  <a:lnTo>
                    <a:pt x="453" y="1042"/>
                  </a:lnTo>
                  <a:cubicBezTo>
                    <a:pt x="476" y="1078"/>
                    <a:pt x="524" y="1090"/>
                    <a:pt x="572" y="1090"/>
                  </a:cubicBezTo>
                  <a:cubicBezTo>
                    <a:pt x="619" y="1090"/>
                    <a:pt x="655" y="1078"/>
                    <a:pt x="691" y="1042"/>
                  </a:cubicBezTo>
                  <a:lnTo>
                    <a:pt x="1453" y="292"/>
                  </a:lnTo>
                  <a:cubicBezTo>
                    <a:pt x="1536" y="232"/>
                    <a:pt x="1536" y="125"/>
                    <a:pt x="1465" y="54"/>
                  </a:cubicBezTo>
                  <a:cubicBezTo>
                    <a:pt x="1429" y="18"/>
                    <a:pt x="1384" y="0"/>
                    <a:pt x="1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3" name="Google Shape;13563;p68"/>
            <p:cNvSpPr/>
            <p:nvPr/>
          </p:nvSpPr>
          <p:spPr>
            <a:xfrm>
              <a:off x="6291500" y="1642978"/>
              <a:ext cx="48923" cy="34727"/>
            </a:xfrm>
            <a:custGeom>
              <a:rect b="b" l="l" r="r" t="t"/>
              <a:pathLst>
                <a:path extrusionOk="0" h="1091" w="1537">
                  <a:moveTo>
                    <a:pt x="1334" y="1"/>
                  </a:moveTo>
                  <a:cubicBezTo>
                    <a:pt x="1289" y="1"/>
                    <a:pt x="1245" y="19"/>
                    <a:pt x="1203" y="54"/>
                  </a:cubicBezTo>
                  <a:lnTo>
                    <a:pt x="584" y="673"/>
                  </a:lnTo>
                  <a:lnTo>
                    <a:pt x="322" y="423"/>
                  </a:lnTo>
                  <a:cubicBezTo>
                    <a:pt x="286" y="388"/>
                    <a:pt x="242" y="370"/>
                    <a:pt x="197" y="370"/>
                  </a:cubicBezTo>
                  <a:cubicBezTo>
                    <a:pt x="152" y="370"/>
                    <a:pt x="108" y="388"/>
                    <a:pt x="72" y="423"/>
                  </a:cubicBezTo>
                  <a:cubicBezTo>
                    <a:pt x="1" y="495"/>
                    <a:pt x="1" y="602"/>
                    <a:pt x="72" y="673"/>
                  </a:cubicBezTo>
                  <a:lnTo>
                    <a:pt x="441" y="1054"/>
                  </a:lnTo>
                  <a:cubicBezTo>
                    <a:pt x="477" y="1078"/>
                    <a:pt x="524" y="1090"/>
                    <a:pt x="560" y="1090"/>
                  </a:cubicBezTo>
                  <a:cubicBezTo>
                    <a:pt x="608" y="1090"/>
                    <a:pt x="655" y="1078"/>
                    <a:pt x="679" y="1054"/>
                  </a:cubicBezTo>
                  <a:lnTo>
                    <a:pt x="1441" y="292"/>
                  </a:lnTo>
                  <a:cubicBezTo>
                    <a:pt x="1536" y="233"/>
                    <a:pt x="1536" y="114"/>
                    <a:pt x="1465" y="54"/>
                  </a:cubicBezTo>
                  <a:cubicBezTo>
                    <a:pt x="1423" y="19"/>
                    <a:pt x="1379" y="1"/>
                    <a:pt x="133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4" name="Google Shape;13564;p68"/>
          <p:cNvGrpSpPr/>
          <p:nvPr/>
        </p:nvGrpSpPr>
        <p:grpSpPr>
          <a:xfrm>
            <a:off x="6558300" y="1538193"/>
            <a:ext cx="382788" cy="328613"/>
            <a:chOff x="6558300" y="1538193"/>
            <a:chExt cx="382788" cy="328613"/>
          </a:xfrm>
        </p:grpSpPr>
        <p:sp>
          <p:nvSpPr>
            <p:cNvPr id="13565" name="Google Shape;13565;p68"/>
            <p:cNvSpPr/>
            <p:nvPr/>
          </p:nvSpPr>
          <p:spPr>
            <a:xfrm>
              <a:off x="6558300" y="1538193"/>
              <a:ext cx="382788" cy="328613"/>
            </a:xfrm>
            <a:custGeom>
              <a:rect b="b" l="l" r="r" t="t"/>
              <a:pathLst>
                <a:path extrusionOk="0" h="10324" w="12026">
                  <a:moveTo>
                    <a:pt x="6859" y="358"/>
                  </a:moveTo>
                  <a:cubicBezTo>
                    <a:pt x="7037" y="358"/>
                    <a:pt x="7204" y="477"/>
                    <a:pt x="7228" y="656"/>
                  </a:cubicBezTo>
                  <a:lnTo>
                    <a:pt x="7454" y="1691"/>
                  </a:lnTo>
                  <a:lnTo>
                    <a:pt x="4513" y="1691"/>
                  </a:lnTo>
                  <a:lnTo>
                    <a:pt x="4763" y="656"/>
                  </a:lnTo>
                  <a:cubicBezTo>
                    <a:pt x="4811" y="477"/>
                    <a:pt x="4954" y="358"/>
                    <a:pt x="5132" y="358"/>
                  </a:cubicBezTo>
                  <a:close/>
                  <a:moveTo>
                    <a:pt x="2822" y="2037"/>
                  </a:moveTo>
                  <a:lnTo>
                    <a:pt x="2822" y="5835"/>
                  </a:lnTo>
                  <a:lnTo>
                    <a:pt x="2429" y="5835"/>
                  </a:lnTo>
                  <a:lnTo>
                    <a:pt x="2429" y="2037"/>
                  </a:lnTo>
                  <a:close/>
                  <a:moveTo>
                    <a:pt x="9597" y="2037"/>
                  </a:moveTo>
                  <a:lnTo>
                    <a:pt x="9597" y="5835"/>
                  </a:lnTo>
                  <a:lnTo>
                    <a:pt x="9192" y="5835"/>
                  </a:lnTo>
                  <a:lnTo>
                    <a:pt x="9192" y="2037"/>
                  </a:lnTo>
                  <a:close/>
                  <a:moveTo>
                    <a:pt x="8835" y="2037"/>
                  </a:moveTo>
                  <a:lnTo>
                    <a:pt x="8835" y="5835"/>
                  </a:lnTo>
                  <a:lnTo>
                    <a:pt x="8823" y="5835"/>
                  </a:lnTo>
                  <a:cubicBezTo>
                    <a:pt x="8621" y="5835"/>
                    <a:pt x="8466" y="6001"/>
                    <a:pt x="8466" y="6192"/>
                  </a:cubicBezTo>
                  <a:lnTo>
                    <a:pt x="8466" y="6573"/>
                  </a:lnTo>
                  <a:lnTo>
                    <a:pt x="3561" y="6573"/>
                  </a:lnTo>
                  <a:lnTo>
                    <a:pt x="3561" y="6192"/>
                  </a:lnTo>
                  <a:cubicBezTo>
                    <a:pt x="3561" y="5978"/>
                    <a:pt x="3394" y="5835"/>
                    <a:pt x="3203" y="5835"/>
                  </a:cubicBezTo>
                  <a:lnTo>
                    <a:pt x="3180" y="5835"/>
                  </a:lnTo>
                  <a:lnTo>
                    <a:pt x="3180" y="2037"/>
                  </a:lnTo>
                  <a:close/>
                  <a:moveTo>
                    <a:pt x="2084" y="2037"/>
                  </a:moveTo>
                  <a:lnTo>
                    <a:pt x="2084" y="5835"/>
                  </a:lnTo>
                  <a:lnTo>
                    <a:pt x="2072" y="5835"/>
                  </a:lnTo>
                  <a:cubicBezTo>
                    <a:pt x="1858" y="5835"/>
                    <a:pt x="1715" y="6001"/>
                    <a:pt x="1715" y="6192"/>
                  </a:cubicBezTo>
                  <a:lnTo>
                    <a:pt x="1715" y="6573"/>
                  </a:lnTo>
                  <a:lnTo>
                    <a:pt x="1691" y="6573"/>
                  </a:lnTo>
                  <a:cubicBezTo>
                    <a:pt x="1677" y="6573"/>
                    <a:pt x="1663" y="6574"/>
                    <a:pt x="1648" y="6574"/>
                  </a:cubicBezTo>
                  <a:cubicBezTo>
                    <a:pt x="930" y="6574"/>
                    <a:pt x="358" y="5987"/>
                    <a:pt x="358" y="5251"/>
                  </a:cubicBezTo>
                  <a:lnTo>
                    <a:pt x="358" y="2620"/>
                  </a:lnTo>
                  <a:cubicBezTo>
                    <a:pt x="358" y="2299"/>
                    <a:pt x="608" y="2037"/>
                    <a:pt x="941" y="2037"/>
                  </a:cubicBezTo>
                  <a:close/>
                  <a:moveTo>
                    <a:pt x="11097" y="2049"/>
                  </a:moveTo>
                  <a:cubicBezTo>
                    <a:pt x="11419" y="2049"/>
                    <a:pt x="11681" y="2299"/>
                    <a:pt x="11681" y="2632"/>
                  </a:cubicBezTo>
                  <a:lnTo>
                    <a:pt x="11681" y="5263"/>
                  </a:lnTo>
                  <a:cubicBezTo>
                    <a:pt x="11669" y="6001"/>
                    <a:pt x="11073" y="6597"/>
                    <a:pt x="10347" y="6597"/>
                  </a:cubicBezTo>
                  <a:lnTo>
                    <a:pt x="10323" y="6204"/>
                  </a:lnTo>
                  <a:cubicBezTo>
                    <a:pt x="10323" y="6001"/>
                    <a:pt x="10168" y="5847"/>
                    <a:pt x="9966" y="5847"/>
                  </a:cubicBezTo>
                  <a:lnTo>
                    <a:pt x="9954" y="5847"/>
                  </a:lnTo>
                  <a:lnTo>
                    <a:pt x="9954" y="2049"/>
                  </a:lnTo>
                  <a:close/>
                  <a:moveTo>
                    <a:pt x="3180" y="6192"/>
                  </a:moveTo>
                  <a:cubicBezTo>
                    <a:pt x="3180" y="6192"/>
                    <a:pt x="3203" y="6192"/>
                    <a:pt x="3203" y="6204"/>
                  </a:cubicBezTo>
                  <a:lnTo>
                    <a:pt x="3203" y="7144"/>
                  </a:lnTo>
                  <a:cubicBezTo>
                    <a:pt x="3203" y="7144"/>
                    <a:pt x="3203" y="7156"/>
                    <a:pt x="3180" y="7156"/>
                  </a:cubicBezTo>
                  <a:lnTo>
                    <a:pt x="2048" y="7156"/>
                  </a:lnTo>
                  <a:cubicBezTo>
                    <a:pt x="2048" y="7156"/>
                    <a:pt x="2037" y="7156"/>
                    <a:pt x="2037" y="7144"/>
                  </a:cubicBezTo>
                  <a:lnTo>
                    <a:pt x="2037" y="6204"/>
                  </a:lnTo>
                  <a:cubicBezTo>
                    <a:pt x="2037" y="6204"/>
                    <a:pt x="2037" y="6192"/>
                    <a:pt x="2048" y="6192"/>
                  </a:cubicBezTo>
                  <a:lnTo>
                    <a:pt x="2441" y="6192"/>
                  </a:lnTo>
                  <a:lnTo>
                    <a:pt x="2441" y="6573"/>
                  </a:lnTo>
                  <a:cubicBezTo>
                    <a:pt x="2441" y="6668"/>
                    <a:pt x="2525" y="6752"/>
                    <a:pt x="2620" y="6752"/>
                  </a:cubicBezTo>
                  <a:cubicBezTo>
                    <a:pt x="2727" y="6752"/>
                    <a:pt x="2799" y="6680"/>
                    <a:pt x="2799" y="6573"/>
                  </a:cubicBezTo>
                  <a:lnTo>
                    <a:pt x="2799" y="6192"/>
                  </a:lnTo>
                  <a:close/>
                  <a:moveTo>
                    <a:pt x="9966" y="6192"/>
                  </a:moveTo>
                  <a:cubicBezTo>
                    <a:pt x="9966" y="6192"/>
                    <a:pt x="9978" y="6192"/>
                    <a:pt x="9978" y="6204"/>
                  </a:cubicBezTo>
                  <a:lnTo>
                    <a:pt x="9990" y="7144"/>
                  </a:lnTo>
                  <a:lnTo>
                    <a:pt x="8835" y="7156"/>
                  </a:lnTo>
                  <a:cubicBezTo>
                    <a:pt x="8835" y="7156"/>
                    <a:pt x="8823" y="7156"/>
                    <a:pt x="8823" y="7144"/>
                  </a:cubicBezTo>
                  <a:lnTo>
                    <a:pt x="8823" y="6204"/>
                  </a:lnTo>
                  <a:cubicBezTo>
                    <a:pt x="8823" y="6204"/>
                    <a:pt x="8823" y="6192"/>
                    <a:pt x="8835" y="6192"/>
                  </a:cubicBezTo>
                  <a:lnTo>
                    <a:pt x="9228" y="6192"/>
                  </a:lnTo>
                  <a:lnTo>
                    <a:pt x="9228" y="6573"/>
                  </a:lnTo>
                  <a:cubicBezTo>
                    <a:pt x="9228" y="6680"/>
                    <a:pt x="9299" y="6752"/>
                    <a:pt x="9406" y="6752"/>
                  </a:cubicBezTo>
                  <a:cubicBezTo>
                    <a:pt x="9514" y="6752"/>
                    <a:pt x="9585" y="6680"/>
                    <a:pt x="9585" y="6573"/>
                  </a:cubicBezTo>
                  <a:lnTo>
                    <a:pt x="9585" y="6192"/>
                  </a:lnTo>
                  <a:close/>
                  <a:moveTo>
                    <a:pt x="727" y="6632"/>
                  </a:moveTo>
                  <a:cubicBezTo>
                    <a:pt x="989" y="6823"/>
                    <a:pt x="1322" y="6930"/>
                    <a:pt x="1679" y="6930"/>
                  </a:cubicBezTo>
                  <a:lnTo>
                    <a:pt x="1691" y="6930"/>
                  </a:lnTo>
                  <a:lnTo>
                    <a:pt x="1691" y="7121"/>
                  </a:lnTo>
                  <a:cubicBezTo>
                    <a:pt x="1691" y="7335"/>
                    <a:pt x="1858" y="7478"/>
                    <a:pt x="2048" y="7478"/>
                  </a:cubicBezTo>
                  <a:lnTo>
                    <a:pt x="2810" y="7478"/>
                  </a:lnTo>
                  <a:lnTo>
                    <a:pt x="2810" y="9966"/>
                  </a:lnTo>
                  <a:lnTo>
                    <a:pt x="2429" y="9966"/>
                  </a:lnTo>
                  <a:lnTo>
                    <a:pt x="2429" y="8085"/>
                  </a:lnTo>
                  <a:cubicBezTo>
                    <a:pt x="2429" y="7978"/>
                    <a:pt x="2346" y="7906"/>
                    <a:pt x="2239" y="7906"/>
                  </a:cubicBezTo>
                  <a:cubicBezTo>
                    <a:pt x="2144" y="7906"/>
                    <a:pt x="2060" y="7978"/>
                    <a:pt x="2060" y="8085"/>
                  </a:cubicBezTo>
                  <a:lnTo>
                    <a:pt x="2060" y="9966"/>
                  </a:lnTo>
                  <a:lnTo>
                    <a:pt x="1108" y="9966"/>
                  </a:lnTo>
                  <a:cubicBezTo>
                    <a:pt x="905" y="9966"/>
                    <a:pt x="727" y="9788"/>
                    <a:pt x="727" y="9585"/>
                  </a:cubicBezTo>
                  <a:lnTo>
                    <a:pt x="727" y="6632"/>
                  </a:lnTo>
                  <a:close/>
                  <a:moveTo>
                    <a:pt x="8466" y="6942"/>
                  </a:moveTo>
                  <a:lnTo>
                    <a:pt x="8466" y="7144"/>
                  </a:lnTo>
                  <a:cubicBezTo>
                    <a:pt x="8466" y="7347"/>
                    <a:pt x="8633" y="7502"/>
                    <a:pt x="8823" y="7502"/>
                  </a:cubicBezTo>
                  <a:lnTo>
                    <a:pt x="9585" y="7502"/>
                  </a:lnTo>
                  <a:lnTo>
                    <a:pt x="9597" y="9966"/>
                  </a:lnTo>
                  <a:lnTo>
                    <a:pt x="9192" y="9966"/>
                  </a:lnTo>
                  <a:lnTo>
                    <a:pt x="9192" y="8085"/>
                  </a:lnTo>
                  <a:cubicBezTo>
                    <a:pt x="9192" y="7978"/>
                    <a:pt x="9121" y="7906"/>
                    <a:pt x="9014" y="7906"/>
                  </a:cubicBezTo>
                  <a:cubicBezTo>
                    <a:pt x="8906" y="7906"/>
                    <a:pt x="8835" y="7978"/>
                    <a:pt x="8835" y="8085"/>
                  </a:cubicBezTo>
                  <a:lnTo>
                    <a:pt x="8835" y="9966"/>
                  </a:lnTo>
                  <a:lnTo>
                    <a:pt x="3168" y="9966"/>
                  </a:lnTo>
                  <a:lnTo>
                    <a:pt x="3168" y="7502"/>
                  </a:lnTo>
                  <a:lnTo>
                    <a:pt x="3180" y="7502"/>
                  </a:lnTo>
                  <a:cubicBezTo>
                    <a:pt x="3394" y="7502"/>
                    <a:pt x="3537" y="7335"/>
                    <a:pt x="3537" y="7144"/>
                  </a:cubicBezTo>
                  <a:lnTo>
                    <a:pt x="3537" y="6942"/>
                  </a:lnTo>
                  <a:close/>
                  <a:moveTo>
                    <a:pt x="11300" y="6656"/>
                  </a:moveTo>
                  <a:lnTo>
                    <a:pt x="11300" y="9585"/>
                  </a:lnTo>
                  <a:cubicBezTo>
                    <a:pt x="11300" y="9788"/>
                    <a:pt x="11121" y="9966"/>
                    <a:pt x="10907" y="9966"/>
                  </a:cubicBezTo>
                  <a:lnTo>
                    <a:pt x="9954" y="9966"/>
                  </a:lnTo>
                  <a:lnTo>
                    <a:pt x="9954" y="7502"/>
                  </a:lnTo>
                  <a:lnTo>
                    <a:pt x="9966" y="7502"/>
                  </a:lnTo>
                  <a:cubicBezTo>
                    <a:pt x="10180" y="7502"/>
                    <a:pt x="10323" y="7335"/>
                    <a:pt x="10323" y="7144"/>
                  </a:cubicBezTo>
                  <a:lnTo>
                    <a:pt x="10323" y="6954"/>
                  </a:lnTo>
                  <a:lnTo>
                    <a:pt x="10347" y="6954"/>
                  </a:lnTo>
                  <a:cubicBezTo>
                    <a:pt x="10704" y="6954"/>
                    <a:pt x="11026" y="6847"/>
                    <a:pt x="11300" y="6656"/>
                  </a:cubicBezTo>
                  <a:close/>
                  <a:moveTo>
                    <a:pt x="5144" y="1"/>
                  </a:moveTo>
                  <a:cubicBezTo>
                    <a:pt x="4787" y="1"/>
                    <a:pt x="4489" y="239"/>
                    <a:pt x="4418" y="584"/>
                  </a:cubicBezTo>
                  <a:lnTo>
                    <a:pt x="4168" y="1691"/>
                  </a:lnTo>
                  <a:lnTo>
                    <a:pt x="917" y="1691"/>
                  </a:lnTo>
                  <a:cubicBezTo>
                    <a:pt x="417" y="1691"/>
                    <a:pt x="1" y="2108"/>
                    <a:pt x="1" y="2620"/>
                  </a:cubicBezTo>
                  <a:lnTo>
                    <a:pt x="1" y="5251"/>
                  </a:lnTo>
                  <a:cubicBezTo>
                    <a:pt x="1" y="5656"/>
                    <a:pt x="132" y="6025"/>
                    <a:pt x="370" y="6311"/>
                  </a:cubicBezTo>
                  <a:lnTo>
                    <a:pt x="370" y="9585"/>
                  </a:lnTo>
                  <a:cubicBezTo>
                    <a:pt x="370" y="9990"/>
                    <a:pt x="703" y="10323"/>
                    <a:pt x="1120" y="10323"/>
                  </a:cubicBezTo>
                  <a:lnTo>
                    <a:pt x="10907" y="10323"/>
                  </a:lnTo>
                  <a:cubicBezTo>
                    <a:pt x="11311" y="10323"/>
                    <a:pt x="11657" y="10002"/>
                    <a:pt x="11657" y="9585"/>
                  </a:cubicBezTo>
                  <a:lnTo>
                    <a:pt x="11657" y="6311"/>
                  </a:lnTo>
                  <a:cubicBezTo>
                    <a:pt x="11883" y="6025"/>
                    <a:pt x="12026" y="5656"/>
                    <a:pt x="12026" y="5251"/>
                  </a:cubicBezTo>
                  <a:lnTo>
                    <a:pt x="12026" y="2620"/>
                  </a:lnTo>
                  <a:cubicBezTo>
                    <a:pt x="12026" y="2108"/>
                    <a:pt x="11609" y="1691"/>
                    <a:pt x="11097" y="1691"/>
                  </a:cubicBezTo>
                  <a:lnTo>
                    <a:pt x="7859" y="1691"/>
                  </a:lnTo>
                  <a:lnTo>
                    <a:pt x="7609" y="584"/>
                  </a:lnTo>
                  <a:cubicBezTo>
                    <a:pt x="7525" y="239"/>
                    <a:pt x="7228" y="1"/>
                    <a:pt x="687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6" name="Google Shape;13566;p68"/>
            <p:cNvSpPr/>
            <p:nvPr/>
          </p:nvSpPr>
          <p:spPr>
            <a:xfrm>
              <a:off x="6714426" y="1699635"/>
              <a:ext cx="70917" cy="34536"/>
            </a:xfrm>
            <a:custGeom>
              <a:rect b="b" l="l" r="r" t="t"/>
              <a:pathLst>
                <a:path extrusionOk="0" h="1085" w="2228">
                  <a:moveTo>
                    <a:pt x="358" y="1"/>
                  </a:moveTo>
                  <a:cubicBezTo>
                    <a:pt x="156" y="1"/>
                    <a:pt x="1" y="167"/>
                    <a:pt x="1" y="358"/>
                  </a:cubicBezTo>
                  <a:lnTo>
                    <a:pt x="1" y="727"/>
                  </a:lnTo>
                  <a:cubicBezTo>
                    <a:pt x="1" y="941"/>
                    <a:pt x="168" y="1084"/>
                    <a:pt x="358" y="1084"/>
                  </a:cubicBezTo>
                  <a:lnTo>
                    <a:pt x="1870" y="1084"/>
                  </a:lnTo>
                  <a:cubicBezTo>
                    <a:pt x="2073" y="1084"/>
                    <a:pt x="2227" y="918"/>
                    <a:pt x="2227" y="727"/>
                  </a:cubicBezTo>
                  <a:lnTo>
                    <a:pt x="2227" y="358"/>
                  </a:lnTo>
                  <a:cubicBezTo>
                    <a:pt x="2227" y="167"/>
                    <a:pt x="2061" y="1"/>
                    <a:pt x="1870" y="1"/>
                  </a:cubicBezTo>
                  <a:lnTo>
                    <a:pt x="1668" y="1"/>
                  </a:lnTo>
                  <a:cubicBezTo>
                    <a:pt x="1573" y="1"/>
                    <a:pt x="1489" y="72"/>
                    <a:pt x="1489" y="179"/>
                  </a:cubicBezTo>
                  <a:cubicBezTo>
                    <a:pt x="1489" y="287"/>
                    <a:pt x="1573" y="358"/>
                    <a:pt x="1668" y="358"/>
                  </a:cubicBezTo>
                  <a:lnTo>
                    <a:pt x="1870" y="358"/>
                  </a:lnTo>
                  <a:cubicBezTo>
                    <a:pt x="1870" y="358"/>
                    <a:pt x="1882" y="358"/>
                    <a:pt x="1882" y="370"/>
                  </a:cubicBezTo>
                  <a:lnTo>
                    <a:pt x="1882" y="751"/>
                  </a:lnTo>
                  <a:cubicBezTo>
                    <a:pt x="1882" y="751"/>
                    <a:pt x="1882" y="763"/>
                    <a:pt x="1870" y="763"/>
                  </a:cubicBezTo>
                  <a:lnTo>
                    <a:pt x="358" y="763"/>
                  </a:lnTo>
                  <a:cubicBezTo>
                    <a:pt x="358" y="763"/>
                    <a:pt x="346" y="763"/>
                    <a:pt x="346" y="751"/>
                  </a:cubicBezTo>
                  <a:lnTo>
                    <a:pt x="346" y="370"/>
                  </a:lnTo>
                  <a:cubicBezTo>
                    <a:pt x="346" y="370"/>
                    <a:pt x="346" y="358"/>
                    <a:pt x="358" y="358"/>
                  </a:cubicBezTo>
                  <a:lnTo>
                    <a:pt x="930" y="358"/>
                  </a:lnTo>
                  <a:cubicBezTo>
                    <a:pt x="1037" y="358"/>
                    <a:pt x="1108" y="287"/>
                    <a:pt x="1108" y="179"/>
                  </a:cubicBezTo>
                  <a:cubicBezTo>
                    <a:pt x="1108" y="72"/>
                    <a:pt x="1037" y="1"/>
                    <a:pt x="9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67" name="Google Shape;13567;p68"/>
          <p:cNvGrpSpPr/>
          <p:nvPr/>
        </p:nvGrpSpPr>
        <p:grpSpPr>
          <a:xfrm>
            <a:off x="5194002" y="1511297"/>
            <a:ext cx="259605" cy="346024"/>
            <a:chOff x="5194002" y="1511297"/>
            <a:chExt cx="259605" cy="346024"/>
          </a:xfrm>
        </p:grpSpPr>
        <p:sp>
          <p:nvSpPr>
            <p:cNvPr id="13568" name="Google Shape;13568;p68"/>
            <p:cNvSpPr/>
            <p:nvPr/>
          </p:nvSpPr>
          <p:spPr>
            <a:xfrm>
              <a:off x="5216729" y="1543636"/>
              <a:ext cx="169431" cy="159436"/>
            </a:xfrm>
            <a:custGeom>
              <a:rect b="b" l="l" r="r" t="t"/>
              <a:pathLst>
                <a:path extrusionOk="0" h="5009" w="5323">
                  <a:moveTo>
                    <a:pt x="3353" y="0"/>
                  </a:moveTo>
                  <a:cubicBezTo>
                    <a:pt x="2568" y="0"/>
                    <a:pt x="1788" y="303"/>
                    <a:pt x="1203" y="901"/>
                  </a:cubicBezTo>
                  <a:cubicBezTo>
                    <a:pt x="96" y="1997"/>
                    <a:pt x="0" y="3747"/>
                    <a:pt x="965" y="4949"/>
                  </a:cubicBezTo>
                  <a:cubicBezTo>
                    <a:pt x="1001" y="4997"/>
                    <a:pt x="1036" y="5009"/>
                    <a:pt x="1084" y="5009"/>
                  </a:cubicBezTo>
                  <a:cubicBezTo>
                    <a:pt x="1120" y="5009"/>
                    <a:pt x="1155" y="4985"/>
                    <a:pt x="1191" y="4973"/>
                  </a:cubicBezTo>
                  <a:cubicBezTo>
                    <a:pt x="1262" y="4914"/>
                    <a:pt x="1262" y="4830"/>
                    <a:pt x="1215" y="4759"/>
                  </a:cubicBezTo>
                  <a:cubicBezTo>
                    <a:pt x="358" y="3664"/>
                    <a:pt x="441" y="2104"/>
                    <a:pt x="1429" y="1127"/>
                  </a:cubicBezTo>
                  <a:cubicBezTo>
                    <a:pt x="1957" y="594"/>
                    <a:pt x="2658" y="324"/>
                    <a:pt x="3362" y="324"/>
                  </a:cubicBezTo>
                  <a:cubicBezTo>
                    <a:pt x="3961" y="324"/>
                    <a:pt x="4562" y="519"/>
                    <a:pt x="5061" y="913"/>
                  </a:cubicBezTo>
                  <a:cubicBezTo>
                    <a:pt x="5091" y="939"/>
                    <a:pt x="5127" y="951"/>
                    <a:pt x="5162" y="951"/>
                  </a:cubicBezTo>
                  <a:cubicBezTo>
                    <a:pt x="5208" y="951"/>
                    <a:pt x="5253" y="930"/>
                    <a:pt x="5287" y="889"/>
                  </a:cubicBezTo>
                  <a:cubicBezTo>
                    <a:pt x="5323" y="806"/>
                    <a:pt x="5311" y="711"/>
                    <a:pt x="5251" y="663"/>
                  </a:cubicBezTo>
                  <a:cubicBezTo>
                    <a:pt x="4693" y="220"/>
                    <a:pt x="4021" y="0"/>
                    <a:pt x="33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69" name="Google Shape;13569;p68"/>
            <p:cNvSpPr/>
            <p:nvPr/>
          </p:nvSpPr>
          <p:spPr>
            <a:xfrm>
              <a:off x="5194002" y="1511297"/>
              <a:ext cx="259605" cy="346024"/>
            </a:xfrm>
            <a:custGeom>
              <a:rect b="b" l="l" r="r" t="t"/>
              <a:pathLst>
                <a:path extrusionOk="0" h="10871" w="8156">
                  <a:moveTo>
                    <a:pt x="4060" y="322"/>
                  </a:moveTo>
                  <a:cubicBezTo>
                    <a:pt x="6132" y="322"/>
                    <a:pt x="7822" y="2001"/>
                    <a:pt x="7822" y="4084"/>
                  </a:cubicBezTo>
                  <a:cubicBezTo>
                    <a:pt x="7822" y="4977"/>
                    <a:pt x="7632" y="5894"/>
                    <a:pt x="7227" y="6763"/>
                  </a:cubicBezTo>
                  <a:cubicBezTo>
                    <a:pt x="6918" y="7466"/>
                    <a:pt x="6477" y="8168"/>
                    <a:pt x="5906" y="8823"/>
                  </a:cubicBezTo>
                  <a:cubicBezTo>
                    <a:pt x="5120" y="9740"/>
                    <a:pt x="4310" y="10335"/>
                    <a:pt x="4060" y="10537"/>
                  </a:cubicBezTo>
                  <a:cubicBezTo>
                    <a:pt x="3810" y="10359"/>
                    <a:pt x="3000" y="9763"/>
                    <a:pt x="2215" y="8835"/>
                  </a:cubicBezTo>
                  <a:cubicBezTo>
                    <a:pt x="1643" y="8180"/>
                    <a:pt x="1203" y="7477"/>
                    <a:pt x="893" y="6787"/>
                  </a:cubicBezTo>
                  <a:cubicBezTo>
                    <a:pt x="488" y="5906"/>
                    <a:pt x="298" y="5001"/>
                    <a:pt x="298" y="4084"/>
                  </a:cubicBezTo>
                  <a:cubicBezTo>
                    <a:pt x="298" y="2024"/>
                    <a:pt x="1976" y="322"/>
                    <a:pt x="4060" y="322"/>
                  </a:cubicBezTo>
                  <a:close/>
                  <a:moveTo>
                    <a:pt x="4072" y="0"/>
                  </a:moveTo>
                  <a:cubicBezTo>
                    <a:pt x="1834" y="0"/>
                    <a:pt x="0" y="1822"/>
                    <a:pt x="0" y="4072"/>
                  </a:cubicBezTo>
                  <a:cubicBezTo>
                    <a:pt x="0" y="5025"/>
                    <a:pt x="202" y="5977"/>
                    <a:pt x="619" y="6894"/>
                  </a:cubicBezTo>
                  <a:cubicBezTo>
                    <a:pt x="953" y="7632"/>
                    <a:pt x="1405" y="8359"/>
                    <a:pt x="1988" y="9025"/>
                  </a:cubicBezTo>
                  <a:cubicBezTo>
                    <a:pt x="2977" y="10192"/>
                    <a:pt x="3941" y="10835"/>
                    <a:pt x="3989" y="10847"/>
                  </a:cubicBezTo>
                  <a:cubicBezTo>
                    <a:pt x="4012" y="10859"/>
                    <a:pt x="4048" y="10871"/>
                    <a:pt x="4072" y="10871"/>
                  </a:cubicBezTo>
                  <a:cubicBezTo>
                    <a:pt x="4108" y="10871"/>
                    <a:pt x="4132" y="10859"/>
                    <a:pt x="4167" y="10847"/>
                  </a:cubicBezTo>
                  <a:cubicBezTo>
                    <a:pt x="4203" y="10811"/>
                    <a:pt x="5179" y="10168"/>
                    <a:pt x="6156" y="9025"/>
                  </a:cubicBezTo>
                  <a:cubicBezTo>
                    <a:pt x="6739" y="8347"/>
                    <a:pt x="7203" y="7632"/>
                    <a:pt x="7525" y="6894"/>
                  </a:cubicBezTo>
                  <a:cubicBezTo>
                    <a:pt x="7942" y="5977"/>
                    <a:pt x="8156" y="5025"/>
                    <a:pt x="8156" y="4072"/>
                  </a:cubicBezTo>
                  <a:cubicBezTo>
                    <a:pt x="8156" y="1822"/>
                    <a:pt x="6322" y="0"/>
                    <a:pt x="40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0" name="Google Shape;13570;p68"/>
            <p:cNvSpPr/>
            <p:nvPr/>
          </p:nvSpPr>
          <p:spPr>
            <a:xfrm>
              <a:off x="5296304" y="1607105"/>
              <a:ext cx="55002" cy="17156"/>
            </a:xfrm>
            <a:custGeom>
              <a:rect b="b" l="l" r="r" t="t"/>
              <a:pathLst>
                <a:path extrusionOk="0" h="539" w="1728">
                  <a:moveTo>
                    <a:pt x="629" y="0"/>
                  </a:moveTo>
                  <a:cubicBezTo>
                    <a:pt x="478" y="0"/>
                    <a:pt x="312" y="15"/>
                    <a:pt x="132" y="50"/>
                  </a:cubicBezTo>
                  <a:cubicBezTo>
                    <a:pt x="60" y="62"/>
                    <a:pt x="1" y="122"/>
                    <a:pt x="1" y="217"/>
                  </a:cubicBezTo>
                  <a:lnTo>
                    <a:pt x="1" y="384"/>
                  </a:lnTo>
                  <a:cubicBezTo>
                    <a:pt x="1" y="467"/>
                    <a:pt x="72" y="538"/>
                    <a:pt x="156" y="538"/>
                  </a:cubicBezTo>
                  <a:cubicBezTo>
                    <a:pt x="251" y="538"/>
                    <a:pt x="322" y="467"/>
                    <a:pt x="322" y="384"/>
                  </a:cubicBezTo>
                  <a:lnTo>
                    <a:pt x="322" y="348"/>
                  </a:lnTo>
                  <a:cubicBezTo>
                    <a:pt x="437" y="332"/>
                    <a:pt x="543" y="325"/>
                    <a:pt x="640" y="325"/>
                  </a:cubicBezTo>
                  <a:cubicBezTo>
                    <a:pt x="833" y="325"/>
                    <a:pt x="989" y="352"/>
                    <a:pt x="1108" y="384"/>
                  </a:cubicBezTo>
                  <a:cubicBezTo>
                    <a:pt x="1322" y="443"/>
                    <a:pt x="1441" y="515"/>
                    <a:pt x="1441" y="515"/>
                  </a:cubicBezTo>
                  <a:cubicBezTo>
                    <a:pt x="1465" y="527"/>
                    <a:pt x="1501" y="538"/>
                    <a:pt x="1525" y="538"/>
                  </a:cubicBezTo>
                  <a:cubicBezTo>
                    <a:pt x="1572" y="538"/>
                    <a:pt x="1632" y="515"/>
                    <a:pt x="1668" y="467"/>
                  </a:cubicBezTo>
                  <a:cubicBezTo>
                    <a:pt x="1727" y="396"/>
                    <a:pt x="1691" y="300"/>
                    <a:pt x="1620" y="241"/>
                  </a:cubicBezTo>
                  <a:cubicBezTo>
                    <a:pt x="1591" y="231"/>
                    <a:pt x="1235" y="0"/>
                    <a:pt x="6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1" name="Google Shape;13571;p68"/>
            <p:cNvSpPr/>
            <p:nvPr/>
          </p:nvSpPr>
          <p:spPr>
            <a:xfrm>
              <a:off x="5260686" y="1576103"/>
              <a:ext cx="169813" cy="162970"/>
            </a:xfrm>
            <a:custGeom>
              <a:rect b="b" l="l" r="r" t="t"/>
              <a:pathLst>
                <a:path extrusionOk="0" h="5120" w="5335">
                  <a:moveTo>
                    <a:pt x="3191" y="322"/>
                  </a:moveTo>
                  <a:lnTo>
                    <a:pt x="3191" y="1108"/>
                  </a:lnTo>
                  <a:cubicBezTo>
                    <a:pt x="3191" y="1250"/>
                    <a:pt x="3156" y="1381"/>
                    <a:pt x="3096" y="1501"/>
                  </a:cubicBezTo>
                  <a:lnTo>
                    <a:pt x="3037" y="1620"/>
                  </a:lnTo>
                  <a:cubicBezTo>
                    <a:pt x="3025" y="1631"/>
                    <a:pt x="3025" y="1667"/>
                    <a:pt x="3025" y="1691"/>
                  </a:cubicBezTo>
                  <a:lnTo>
                    <a:pt x="3025" y="2036"/>
                  </a:lnTo>
                  <a:cubicBezTo>
                    <a:pt x="3025" y="2322"/>
                    <a:pt x="2918" y="2584"/>
                    <a:pt x="2715" y="2786"/>
                  </a:cubicBezTo>
                  <a:cubicBezTo>
                    <a:pt x="2501" y="2977"/>
                    <a:pt x="2239" y="3084"/>
                    <a:pt x="1953" y="3084"/>
                  </a:cubicBezTo>
                  <a:cubicBezTo>
                    <a:pt x="1382" y="3048"/>
                    <a:pt x="941" y="2572"/>
                    <a:pt x="941" y="1989"/>
                  </a:cubicBezTo>
                  <a:lnTo>
                    <a:pt x="941" y="1691"/>
                  </a:lnTo>
                  <a:cubicBezTo>
                    <a:pt x="941" y="1667"/>
                    <a:pt x="941" y="1655"/>
                    <a:pt x="929" y="1620"/>
                  </a:cubicBezTo>
                  <a:lnTo>
                    <a:pt x="870" y="1501"/>
                  </a:lnTo>
                  <a:cubicBezTo>
                    <a:pt x="798" y="1381"/>
                    <a:pt x="774" y="1250"/>
                    <a:pt x="774" y="1108"/>
                  </a:cubicBezTo>
                  <a:cubicBezTo>
                    <a:pt x="774" y="679"/>
                    <a:pt x="1132" y="322"/>
                    <a:pt x="1560" y="322"/>
                  </a:cubicBezTo>
                  <a:close/>
                  <a:moveTo>
                    <a:pt x="2489" y="3286"/>
                  </a:moveTo>
                  <a:lnTo>
                    <a:pt x="2489" y="3513"/>
                  </a:lnTo>
                  <a:cubicBezTo>
                    <a:pt x="2489" y="3560"/>
                    <a:pt x="2489" y="3596"/>
                    <a:pt x="2501" y="3644"/>
                  </a:cubicBezTo>
                  <a:lnTo>
                    <a:pt x="1965" y="4048"/>
                  </a:lnTo>
                  <a:lnTo>
                    <a:pt x="1429" y="3644"/>
                  </a:lnTo>
                  <a:cubicBezTo>
                    <a:pt x="1441" y="3596"/>
                    <a:pt x="1441" y="3548"/>
                    <a:pt x="1441" y="3513"/>
                  </a:cubicBezTo>
                  <a:lnTo>
                    <a:pt x="1441" y="3286"/>
                  </a:lnTo>
                  <a:cubicBezTo>
                    <a:pt x="1596" y="3346"/>
                    <a:pt x="1751" y="3394"/>
                    <a:pt x="1917" y="3394"/>
                  </a:cubicBezTo>
                  <a:lnTo>
                    <a:pt x="1965" y="3394"/>
                  </a:lnTo>
                  <a:cubicBezTo>
                    <a:pt x="2144" y="3394"/>
                    <a:pt x="2322" y="3358"/>
                    <a:pt x="2489" y="3286"/>
                  </a:cubicBezTo>
                  <a:close/>
                  <a:moveTo>
                    <a:pt x="1251" y="3917"/>
                  </a:moveTo>
                  <a:lnTo>
                    <a:pt x="1822" y="4346"/>
                  </a:lnTo>
                  <a:lnTo>
                    <a:pt x="1822" y="4775"/>
                  </a:lnTo>
                  <a:cubicBezTo>
                    <a:pt x="1322" y="4751"/>
                    <a:pt x="834" y="4584"/>
                    <a:pt x="405" y="4287"/>
                  </a:cubicBezTo>
                  <a:cubicBezTo>
                    <a:pt x="429" y="4251"/>
                    <a:pt x="477" y="4227"/>
                    <a:pt x="513" y="4215"/>
                  </a:cubicBezTo>
                  <a:lnTo>
                    <a:pt x="1132" y="3965"/>
                  </a:lnTo>
                  <a:cubicBezTo>
                    <a:pt x="1179" y="3953"/>
                    <a:pt x="1227" y="3929"/>
                    <a:pt x="1251" y="3917"/>
                  </a:cubicBezTo>
                  <a:close/>
                  <a:moveTo>
                    <a:pt x="2691" y="3894"/>
                  </a:moveTo>
                  <a:cubicBezTo>
                    <a:pt x="2727" y="3929"/>
                    <a:pt x="2775" y="3941"/>
                    <a:pt x="2810" y="3953"/>
                  </a:cubicBezTo>
                  <a:lnTo>
                    <a:pt x="3572" y="4239"/>
                  </a:lnTo>
                  <a:cubicBezTo>
                    <a:pt x="3144" y="4572"/>
                    <a:pt x="2656" y="4751"/>
                    <a:pt x="2132" y="4775"/>
                  </a:cubicBezTo>
                  <a:lnTo>
                    <a:pt x="2132" y="4334"/>
                  </a:lnTo>
                  <a:lnTo>
                    <a:pt x="2691" y="3894"/>
                  </a:lnTo>
                  <a:close/>
                  <a:moveTo>
                    <a:pt x="1572" y="0"/>
                  </a:moveTo>
                  <a:cubicBezTo>
                    <a:pt x="965" y="0"/>
                    <a:pt x="465" y="488"/>
                    <a:pt x="465" y="1108"/>
                  </a:cubicBezTo>
                  <a:cubicBezTo>
                    <a:pt x="465" y="1286"/>
                    <a:pt x="501" y="1489"/>
                    <a:pt x="584" y="1655"/>
                  </a:cubicBezTo>
                  <a:lnTo>
                    <a:pt x="620" y="1739"/>
                  </a:lnTo>
                  <a:lnTo>
                    <a:pt x="620" y="1989"/>
                  </a:lnTo>
                  <a:cubicBezTo>
                    <a:pt x="620" y="2429"/>
                    <a:pt x="822" y="2822"/>
                    <a:pt x="1132" y="3096"/>
                  </a:cubicBezTo>
                  <a:lnTo>
                    <a:pt x="1132" y="3525"/>
                  </a:lnTo>
                  <a:cubicBezTo>
                    <a:pt x="1132" y="3596"/>
                    <a:pt x="1084" y="3667"/>
                    <a:pt x="1013" y="3691"/>
                  </a:cubicBezTo>
                  <a:lnTo>
                    <a:pt x="382" y="3929"/>
                  </a:lnTo>
                  <a:cubicBezTo>
                    <a:pt x="227" y="3989"/>
                    <a:pt x="84" y="4108"/>
                    <a:pt x="24" y="4275"/>
                  </a:cubicBezTo>
                  <a:cubicBezTo>
                    <a:pt x="1" y="4334"/>
                    <a:pt x="12" y="4418"/>
                    <a:pt x="72" y="4465"/>
                  </a:cubicBezTo>
                  <a:cubicBezTo>
                    <a:pt x="620" y="4906"/>
                    <a:pt x="1298" y="5120"/>
                    <a:pt x="1965" y="5120"/>
                  </a:cubicBezTo>
                  <a:cubicBezTo>
                    <a:pt x="2751" y="5120"/>
                    <a:pt x="3525" y="4822"/>
                    <a:pt x="4120" y="4227"/>
                  </a:cubicBezTo>
                  <a:cubicBezTo>
                    <a:pt x="5227" y="3108"/>
                    <a:pt x="5335" y="1370"/>
                    <a:pt x="4370" y="143"/>
                  </a:cubicBezTo>
                  <a:cubicBezTo>
                    <a:pt x="4337" y="104"/>
                    <a:pt x="4297" y="86"/>
                    <a:pt x="4256" y="86"/>
                  </a:cubicBezTo>
                  <a:cubicBezTo>
                    <a:pt x="4222" y="86"/>
                    <a:pt x="4188" y="98"/>
                    <a:pt x="4156" y="119"/>
                  </a:cubicBezTo>
                  <a:cubicBezTo>
                    <a:pt x="4072" y="179"/>
                    <a:pt x="4072" y="262"/>
                    <a:pt x="4120" y="346"/>
                  </a:cubicBezTo>
                  <a:cubicBezTo>
                    <a:pt x="4989" y="1429"/>
                    <a:pt x="4894" y="2989"/>
                    <a:pt x="3918" y="3965"/>
                  </a:cubicBezTo>
                  <a:lnTo>
                    <a:pt x="3858" y="4025"/>
                  </a:lnTo>
                  <a:cubicBezTo>
                    <a:pt x="3822" y="4013"/>
                    <a:pt x="3775" y="3989"/>
                    <a:pt x="3751" y="3989"/>
                  </a:cubicBezTo>
                  <a:lnTo>
                    <a:pt x="2941" y="3691"/>
                  </a:lnTo>
                  <a:cubicBezTo>
                    <a:pt x="2870" y="3656"/>
                    <a:pt x="2822" y="3596"/>
                    <a:pt x="2822" y="3525"/>
                  </a:cubicBezTo>
                  <a:lnTo>
                    <a:pt x="2822" y="3120"/>
                  </a:lnTo>
                  <a:cubicBezTo>
                    <a:pt x="2858" y="3096"/>
                    <a:pt x="2906" y="3060"/>
                    <a:pt x="2929" y="3036"/>
                  </a:cubicBezTo>
                  <a:cubicBezTo>
                    <a:pt x="3203" y="2774"/>
                    <a:pt x="3346" y="2441"/>
                    <a:pt x="3346" y="2060"/>
                  </a:cubicBezTo>
                  <a:lnTo>
                    <a:pt x="3346" y="1762"/>
                  </a:lnTo>
                  <a:lnTo>
                    <a:pt x="3394" y="1679"/>
                  </a:lnTo>
                  <a:cubicBezTo>
                    <a:pt x="3465" y="1512"/>
                    <a:pt x="3513" y="1334"/>
                    <a:pt x="3513" y="1143"/>
                  </a:cubicBezTo>
                  <a:lnTo>
                    <a:pt x="3513" y="167"/>
                  </a:lnTo>
                  <a:cubicBezTo>
                    <a:pt x="3513" y="72"/>
                    <a:pt x="3441" y="0"/>
                    <a:pt x="33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72" name="Google Shape;13572;p68"/>
          <p:cNvGrpSpPr/>
          <p:nvPr/>
        </p:nvGrpSpPr>
        <p:grpSpPr>
          <a:xfrm>
            <a:off x="1394741" y="1512061"/>
            <a:ext cx="252444" cy="351722"/>
            <a:chOff x="1394741" y="1512061"/>
            <a:chExt cx="252444" cy="351722"/>
          </a:xfrm>
        </p:grpSpPr>
        <p:sp>
          <p:nvSpPr>
            <p:cNvPr id="13573" name="Google Shape;13573;p68"/>
            <p:cNvSpPr/>
            <p:nvPr/>
          </p:nvSpPr>
          <p:spPr>
            <a:xfrm>
              <a:off x="1394741" y="1512061"/>
              <a:ext cx="252444" cy="351722"/>
            </a:xfrm>
            <a:custGeom>
              <a:rect b="b" l="l" r="r" t="t"/>
              <a:pathLst>
                <a:path extrusionOk="0" h="11050" w="7931">
                  <a:moveTo>
                    <a:pt x="3942" y="334"/>
                  </a:moveTo>
                  <a:cubicBezTo>
                    <a:pt x="4132" y="334"/>
                    <a:pt x="4299" y="429"/>
                    <a:pt x="4406" y="595"/>
                  </a:cubicBezTo>
                  <a:cubicBezTo>
                    <a:pt x="4430" y="643"/>
                    <a:pt x="4490" y="667"/>
                    <a:pt x="4537" y="667"/>
                  </a:cubicBezTo>
                  <a:lnTo>
                    <a:pt x="5144" y="667"/>
                  </a:lnTo>
                  <a:cubicBezTo>
                    <a:pt x="5252" y="667"/>
                    <a:pt x="5323" y="762"/>
                    <a:pt x="5323" y="846"/>
                  </a:cubicBezTo>
                  <a:lnTo>
                    <a:pt x="5323" y="1381"/>
                  </a:lnTo>
                  <a:lnTo>
                    <a:pt x="2549" y="1381"/>
                  </a:lnTo>
                  <a:lnTo>
                    <a:pt x="2549" y="846"/>
                  </a:lnTo>
                  <a:lnTo>
                    <a:pt x="2561" y="846"/>
                  </a:lnTo>
                  <a:cubicBezTo>
                    <a:pt x="2561" y="750"/>
                    <a:pt x="2644" y="667"/>
                    <a:pt x="2739" y="667"/>
                  </a:cubicBezTo>
                  <a:lnTo>
                    <a:pt x="3347" y="667"/>
                  </a:lnTo>
                  <a:cubicBezTo>
                    <a:pt x="3406" y="667"/>
                    <a:pt x="3454" y="643"/>
                    <a:pt x="3478" y="595"/>
                  </a:cubicBezTo>
                  <a:cubicBezTo>
                    <a:pt x="3573" y="429"/>
                    <a:pt x="3751" y="334"/>
                    <a:pt x="3942" y="334"/>
                  </a:cubicBezTo>
                  <a:close/>
                  <a:moveTo>
                    <a:pt x="7228" y="1000"/>
                  </a:moveTo>
                  <a:cubicBezTo>
                    <a:pt x="7430" y="1000"/>
                    <a:pt x="7585" y="1167"/>
                    <a:pt x="7585" y="1357"/>
                  </a:cubicBezTo>
                  <a:lnTo>
                    <a:pt x="7585" y="10347"/>
                  </a:lnTo>
                  <a:cubicBezTo>
                    <a:pt x="7585" y="10537"/>
                    <a:pt x="7430" y="10704"/>
                    <a:pt x="7228" y="10704"/>
                  </a:cubicBezTo>
                  <a:lnTo>
                    <a:pt x="668" y="10704"/>
                  </a:lnTo>
                  <a:cubicBezTo>
                    <a:pt x="477" y="10704"/>
                    <a:pt x="310" y="10537"/>
                    <a:pt x="310" y="10347"/>
                  </a:cubicBezTo>
                  <a:lnTo>
                    <a:pt x="310" y="1357"/>
                  </a:lnTo>
                  <a:cubicBezTo>
                    <a:pt x="310" y="1155"/>
                    <a:pt x="477" y="1000"/>
                    <a:pt x="668" y="1000"/>
                  </a:cubicBezTo>
                  <a:lnTo>
                    <a:pt x="2227" y="1000"/>
                  </a:lnTo>
                  <a:lnTo>
                    <a:pt x="2227" y="1536"/>
                  </a:lnTo>
                  <a:cubicBezTo>
                    <a:pt x="2227" y="1619"/>
                    <a:pt x="2311" y="1703"/>
                    <a:pt x="2394" y="1703"/>
                  </a:cubicBezTo>
                  <a:lnTo>
                    <a:pt x="5502" y="1703"/>
                  </a:lnTo>
                  <a:cubicBezTo>
                    <a:pt x="5597" y="1703"/>
                    <a:pt x="5668" y="1619"/>
                    <a:pt x="5668" y="1536"/>
                  </a:cubicBezTo>
                  <a:lnTo>
                    <a:pt x="5668" y="1000"/>
                  </a:lnTo>
                  <a:close/>
                  <a:moveTo>
                    <a:pt x="3954" y="0"/>
                  </a:moveTo>
                  <a:cubicBezTo>
                    <a:pt x="3692" y="0"/>
                    <a:pt x="3442" y="131"/>
                    <a:pt x="3275" y="345"/>
                  </a:cubicBezTo>
                  <a:lnTo>
                    <a:pt x="2751" y="345"/>
                  </a:lnTo>
                  <a:cubicBezTo>
                    <a:pt x="2525" y="345"/>
                    <a:pt x="2335" y="488"/>
                    <a:pt x="2275" y="691"/>
                  </a:cubicBezTo>
                  <a:lnTo>
                    <a:pt x="680" y="691"/>
                  </a:lnTo>
                  <a:cubicBezTo>
                    <a:pt x="310" y="691"/>
                    <a:pt x="1" y="988"/>
                    <a:pt x="1" y="1369"/>
                  </a:cubicBezTo>
                  <a:lnTo>
                    <a:pt x="1" y="10359"/>
                  </a:lnTo>
                  <a:cubicBezTo>
                    <a:pt x="1" y="10728"/>
                    <a:pt x="299" y="11049"/>
                    <a:pt x="680" y="11049"/>
                  </a:cubicBezTo>
                  <a:lnTo>
                    <a:pt x="7252" y="11049"/>
                  </a:lnTo>
                  <a:cubicBezTo>
                    <a:pt x="7621" y="11049"/>
                    <a:pt x="7930" y="10751"/>
                    <a:pt x="7930" y="10359"/>
                  </a:cubicBezTo>
                  <a:lnTo>
                    <a:pt x="7930" y="1369"/>
                  </a:lnTo>
                  <a:cubicBezTo>
                    <a:pt x="7919" y="1000"/>
                    <a:pt x="7609" y="691"/>
                    <a:pt x="7228" y="691"/>
                  </a:cubicBezTo>
                  <a:lnTo>
                    <a:pt x="5644" y="691"/>
                  </a:lnTo>
                  <a:cubicBezTo>
                    <a:pt x="5561" y="488"/>
                    <a:pt x="5383" y="345"/>
                    <a:pt x="5168" y="345"/>
                  </a:cubicBezTo>
                  <a:lnTo>
                    <a:pt x="4644" y="345"/>
                  </a:lnTo>
                  <a:cubicBezTo>
                    <a:pt x="4478" y="131"/>
                    <a:pt x="4228" y="0"/>
                    <a:pt x="395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4" name="Google Shape;13574;p68"/>
            <p:cNvSpPr/>
            <p:nvPr/>
          </p:nvSpPr>
          <p:spPr>
            <a:xfrm>
              <a:off x="1515282" y="1534024"/>
              <a:ext cx="10631" cy="10281"/>
            </a:xfrm>
            <a:custGeom>
              <a:rect b="b" l="l" r="r" t="t"/>
              <a:pathLst>
                <a:path extrusionOk="0" h="323" w="334">
                  <a:moveTo>
                    <a:pt x="167" y="1"/>
                  </a:moveTo>
                  <a:cubicBezTo>
                    <a:pt x="83" y="1"/>
                    <a:pt x="0" y="72"/>
                    <a:pt x="0" y="156"/>
                  </a:cubicBezTo>
                  <a:cubicBezTo>
                    <a:pt x="0" y="251"/>
                    <a:pt x="83" y="322"/>
                    <a:pt x="167" y="322"/>
                  </a:cubicBezTo>
                  <a:cubicBezTo>
                    <a:pt x="262" y="322"/>
                    <a:pt x="333" y="251"/>
                    <a:pt x="333" y="156"/>
                  </a:cubicBezTo>
                  <a:cubicBezTo>
                    <a:pt x="322" y="72"/>
                    <a:pt x="262" y="1"/>
                    <a:pt x="16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5" name="Google Shape;13575;p68"/>
            <p:cNvSpPr/>
            <p:nvPr/>
          </p:nvSpPr>
          <p:spPr>
            <a:xfrm>
              <a:off x="1415972" y="1556018"/>
              <a:ext cx="208486" cy="274406"/>
            </a:xfrm>
            <a:custGeom>
              <a:rect b="b" l="l" r="r" t="t"/>
              <a:pathLst>
                <a:path extrusionOk="0" h="8621" w="6550">
                  <a:moveTo>
                    <a:pt x="167" y="0"/>
                  </a:moveTo>
                  <a:cubicBezTo>
                    <a:pt x="72" y="0"/>
                    <a:pt x="1" y="84"/>
                    <a:pt x="1" y="167"/>
                  </a:cubicBezTo>
                  <a:lnTo>
                    <a:pt x="1" y="8454"/>
                  </a:lnTo>
                  <a:cubicBezTo>
                    <a:pt x="1" y="8549"/>
                    <a:pt x="72" y="8620"/>
                    <a:pt x="167" y="8620"/>
                  </a:cubicBezTo>
                  <a:lnTo>
                    <a:pt x="6382" y="8620"/>
                  </a:lnTo>
                  <a:cubicBezTo>
                    <a:pt x="6478" y="8620"/>
                    <a:pt x="6549" y="8549"/>
                    <a:pt x="6549" y="8454"/>
                  </a:cubicBezTo>
                  <a:lnTo>
                    <a:pt x="6549" y="167"/>
                  </a:lnTo>
                  <a:cubicBezTo>
                    <a:pt x="6549" y="60"/>
                    <a:pt x="6478" y="0"/>
                    <a:pt x="6382" y="0"/>
                  </a:cubicBezTo>
                  <a:lnTo>
                    <a:pt x="5525" y="0"/>
                  </a:lnTo>
                  <a:cubicBezTo>
                    <a:pt x="5430" y="0"/>
                    <a:pt x="5358" y="84"/>
                    <a:pt x="5358" y="167"/>
                  </a:cubicBezTo>
                  <a:cubicBezTo>
                    <a:pt x="5358" y="262"/>
                    <a:pt x="5430" y="334"/>
                    <a:pt x="5525" y="334"/>
                  </a:cubicBezTo>
                  <a:lnTo>
                    <a:pt x="6228" y="334"/>
                  </a:lnTo>
                  <a:lnTo>
                    <a:pt x="6228" y="8311"/>
                  </a:lnTo>
                  <a:lnTo>
                    <a:pt x="322" y="8311"/>
                  </a:lnTo>
                  <a:lnTo>
                    <a:pt x="322" y="334"/>
                  </a:lnTo>
                  <a:lnTo>
                    <a:pt x="1025" y="334"/>
                  </a:lnTo>
                  <a:cubicBezTo>
                    <a:pt x="1120" y="334"/>
                    <a:pt x="1191" y="262"/>
                    <a:pt x="1191" y="167"/>
                  </a:cubicBezTo>
                  <a:cubicBezTo>
                    <a:pt x="1191" y="84"/>
                    <a:pt x="1120" y="0"/>
                    <a:pt x="102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6" name="Google Shape;13576;p68"/>
            <p:cNvSpPr/>
            <p:nvPr/>
          </p:nvSpPr>
          <p:spPr>
            <a:xfrm>
              <a:off x="1449330" y="1665927"/>
              <a:ext cx="31862" cy="32244"/>
            </a:xfrm>
            <a:custGeom>
              <a:rect b="b" l="l" r="r" t="t"/>
              <a:pathLst>
                <a:path extrusionOk="0" h="1013" w="1001">
                  <a:moveTo>
                    <a:pt x="500" y="333"/>
                  </a:moveTo>
                  <a:cubicBezTo>
                    <a:pt x="608" y="333"/>
                    <a:pt x="679" y="417"/>
                    <a:pt x="679" y="512"/>
                  </a:cubicBezTo>
                  <a:cubicBezTo>
                    <a:pt x="679" y="595"/>
                    <a:pt x="608" y="691"/>
                    <a:pt x="500" y="691"/>
                  </a:cubicBezTo>
                  <a:cubicBezTo>
                    <a:pt x="393" y="691"/>
                    <a:pt x="322" y="595"/>
                    <a:pt x="322" y="512"/>
                  </a:cubicBezTo>
                  <a:cubicBezTo>
                    <a:pt x="322" y="417"/>
                    <a:pt x="417" y="333"/>
                    <a:pt x="500" y="333"/>
                  </a:cubicBezTo>
                  <a:close/>
                  <a:moveTo>
                    <a:pt x="500" y="0"/>
                  </a:moveTo>
                  <a:cubicBezTo>
                    <a:pt x="215" y="0"/>
                    <a:pt x="0" y="226"/>
                    <a:pt x="0" y="512"/>
                  </a:cubicBezTo>
                  <a:cubicBezTo>
                    <a:pt x="0" y="786"/>
                    <a:pt x="215" y="1012"/>
                    <a:pt x="500" y="1012"/>
                  </a:cubicBezTo>
                  <a:cubicBezTo>
                    <a:pt x="786" y="1012"/>
                    <a:pt x="1001" y="786"/>
                    <a:pt x="1001" y="512"/>
                  </a:cubicBezTo>
                  <a:cubicBezTo>
                    <a:pt x="1001" y="226"/>
                    <a:pt x="786" y="0"/>
                    <a:pt x="50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7" name="Google Shape;13577;p68"/>
            <p:cNvSpPr/>
            <p:nvPr/>
          </p:nvSpPr>
          <p:spPr>
            <a:xfrm>
              <a:off x="1449330" y="1715168"/>
              <a:ext cx="31862" cy="32244"/>
            </a:xfrm>
            <a:custGeom>
              <a:rect b="b" l="l" r="r" t="t"/>
              <a:pathLst>
                <a:path extrusionOk="0" h="1013" w="1001">
                  <a:moveTo>
                    <a:pt x="500" y="346"/>
                  </a:moveTo>
                  <a:cubicBezTo>
                    <a:pt x="608" y="346"/>
                    <a:pt x="679" y="441"/>
                    <a:pt x="679" y="525"/>
                  </a:cubicBezTo>
                  <a:cubicBezTo>
                    <a:pt x="679" y="608"/>
                    <a:pt x="608" y="703"/>
                    <a:pt x="500" y="703"/>
                  </a:cubicBezTo>
                  <a:cubicBezTo>
                    <a:pt x="393" y="703"/>
                    <a:pt x="322" y="608"/>
                    <a:pt x="322" y="525"/>
                  </a:cubicBezTo>
                  <a:cubicBezTo>
                    <a:pt x="322" y="441"/>
                    <a:pt x="417" y="346"/>
                    <a:pt x="500" y="346"/>
                  </a:cubicBezTo>
                  <a:close/>
                  <a:moveTo>
                    <a:pt x="500" y="1"/>
                  </a:moveTo>
                  <a:cubicBezTo>
                    <a:pt x="215" y="1"/>
                    <a:pt x="0" y="227"/>
                    <a:pt x="0" y="513"/>
                  </a:cubicBezTo>
                  <a:cubicBezTo>
                    <a:pt x="0" y="787"/>
                    <a:pt x="215" y="1013"/>
                    <a:pt x="500" y="1013"/>
                  </a:cubicBezTo>
                  <a:cubicBezTo>
                    <a:pt x="786" y="1013"/>
                    <a:pt x="1001" y="787"/>
                    <a:pt x="1001" y="513"/>
                  </a:cubicBezTo>
                  <a:cubicBezTo>
                    <a:pt x="1001" y="227"/>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8" name="Google Shape;13578;p68"/>
            <p:cNvSpPr/>
            <p:nvPr/>
          </p:nvSpPr>
          <p:spPr>
            <a:xfrm>
              <a:off x="1449330" y="1765205"/>
              <a:ext cx="31862" cy="31862"/>
            </a:xfrm>
            <a:custGeom>
              <a:rect b="b" l="l" r="r" t="t"/>
              <a:pathLst>
                <a:path extrusionOk="0" h="1001" w="1001">
                  <a:moveTo>
                    <a:pt x="500" y="322"/>
                  </a:moveTo>
                  <a:cubicBezTo>
                    <a:pt x="608" y="322"/>
                    <a:pt x="679" y="417"/>
                    <a:pt x="679" y="501"/>
                  </a:cubicBezTo>
                  <a:cubicBezTo>
                    <a:pt x="691" y="608"/>
                    <a:pt x="608" y="679"/>
                    <a:pt x="500" y="679"/>
                  </a:cubicBezTo>
                  <a:cubicBezTo>
                    <a:pt x="393" y="679"/>
                    <a:pt x="322" y="584"/>
                    <a:pt x="322" y="501"/>
                  </a:cubicBezTo>
                  <a:cubicBezTo>
                    <a:pt x="322" y="393"/>
                    <a:pt x="417" y="322"/>
                    <a:pt x="500" y="322"/>
                  </a:cubicBezTo>
                  <a:close/>
                  <a:moveTo>
                    <a:pt x="500" y="1"/>
                  </a:moveTo>
                  <a:cubicBezTo>
                    <a:pt x="215" y="1"/>
                    <a:pt x="0" y="215"/>
                    <a:pt x="0" y="501"/>
                  </a:cubicBezTo>
                  <a:cubicBezTo>
                    <a:pt x="0" y="786"/>
                    <a:pt x="215" y="1001"/>
                    <a:pt x="500" y="1001"/>
                  </a:cubicBezTo>
                  <a:cubicBezTo>
                    <a:pt x="786" y="1001"/>
                    <a:pt x="1001" y="786"/>
                    <a:pt x="1001" y="501"/>
                  </a:cubicBezTo>
                  <a:cubicBezTo>
                    <a:pt x="1001" y="215"/>
                    <a:pt x="786" y="1"/>
                    <a:pt x="50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79" name="Google Shape;13579;p68"/>
            <p:cNvSpPr/>
            <p:nvPr/>
          </p:nvSpPr>
          <p:spPr>
            <a:xfrm>
              <a:off x="1493287" y="1665927"/>
              <a:ext cx="59522" cy="10631"/>
            </a:xfrm>
            <a:custGeom>
              <a:rect b="b" l="l" r="r" t="t"/>
              <a:pathLst>
                <a:path extrusionOk="0" h="334" w="1870">
                  <a:moveTo>
                    <a:pt x="167" y="0"/>
                  </a:moveTo>
                  <a:cubicBezTo>
                    <a:pt x="72" y="0"/>
                    <a:pt x="1" y="72"/>
                    <a:pt x="1" y="167"/>
                  </a:cubicBezTo>
                  <a:cubicBezTo>
                    <a:pt x="1" y="262"/>
                    <a:pt x="72" y="333"/>
                    <a:pt x="167" y="333"/>
                  </a:cubicBezTo>
                  <a:lnTo>
                    <a:pt x="1703" y="333"/>
                  </a:lnTo>
                  <a:cubicBezTo>
                    <a:pt x="1798" y="333"/>
                    <a:pt x="1870" y="262"/>
                    <a:pt x="1870" y="167"/>
                  </a:cubicBezTo>
                  <a:cubicBezTo>
                    <a:pt x="1870" y="72"/>
                    <a:pt x="1798" y="0"/>
                    <a:pt x="170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0" name="Google Shape;13580;p68"/>
            <p:cNvSpPr/>
            <p:nvPr/>
          </p:nvSpPr>
          <p:spPr>
            <a:xfrm>
              <a:off x="1493287" y="1687890"/>
              <a:ext cx="98578" cy="10281"/>
            </a:xfrm>
            <a:custGeom>
              <a:rect b="b" l="l" r="r" t="t"/>
              <a:pathLst>
                <a:path extrusionOk="0" h="323" w="3097">
                  <a:moveTo>
                    <a:pt x="167" y="1"/>
                  </a:moveTo>
                  <a:cubicBezTo>
                    <a:pt x="72" y="1"/>
                    <a:pt x="1" y="72"/>
                    <a:pt x="1" y="167"/>
                  </a:cubicBezTo>
                  <a:cubicBezTo>
                    <a:pt x="1" y="251"/>
                    <a:pt x="72" y="322"/>
                    <a:pt x="167" y="322"/>
                  </a:cubicBezTo>
                  <a:lnTo>
                    <a:pt x="2929" y="322"/>
                  </a:lnTo>
                  <a:cubicBezTo>
                    <a:pt x="3025" y="322"/>
                    <a:pt x="3096" y="251"/>
                    <a:pt x="3096" y="167"/>
                  </a:cubicBezTo>
                  <a:cubicBezTo>
                    <a:pt x="3096" y="72"/>
                    <a:pt x="3025" y="1"/>
                    <a:pt x="292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1" name="Google Shape;13581;p68"/>
            <p:cNvSpPr/>
            <p:nvPr/>
          </p:nvSpPr>
          <p:spPr>
            <a:xfrm>
              <a:off x="1493287" y="1715168"/>
              <a:ext cx="59522" cy="10663"/>
            </a:xfrm>
            <a:custGeom>
              <a:rect b="b" l="l" r="r" t="t"/>
              <a:pathLst>
                <a:path extrusionOk="0" h="335" w="1870">
                  <a:moveTo>
                    <a:pt x="167" y="1"/>
                  </a:moveTo>
                  <a:cubicBezTo>
                    <a:pt x="72" y="1"/>
                    <a:pt x="1" y="84"/>
                    <a:pt x="1" y="168"/>
                  </a:cubicBezTo>
                  <a:cubicBezTo>
                    <a:pt x="1" y="263"/>
                    <a:pt x="72" y="334"/>
                    <a:pt x="167" y="334"/>
                  </a:cubicBezTo>
                  <a:lnTo>
                    <a:pt x="1703" y="334"/>
                  </a:lnTo>
                  <a:cubicBezTo>
                    <a:pt x="1798" y="334"/>
                    <a:pt x="1870" y="263"/>
                    <a:pt x="1870" y="168"/>
                  </a:cubicBezTo>
                  <a:cubicBezTo>
                    <a:pt x="1870" y="84"/>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2" name="Google Shape;13582;p68"/>
            <p:cNvSpPr/>
            <p:nvPr/>
          </p:nvSpPr>
          <p:spPr>
            <a:xfrm>
              <a:off x="1493287" y="1737545"/>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3" name="Google Shape;13583;p68"/>
            <p:cNvSpPr/>
            <p:nvPr/>
          </p:nvSpPr>
          <p:spPr>
            <a:xfrm>
              <a:off x="1493287" y="1765205"/>
              <a:ext cx="59522" cy="10249"/>
            </a:xfrm>
            <a:custGeom>
              <a:rect b="b" l="l" r="r" t="t"/>
              <a:pathLst>
                <a:path extrusionOk="0" h="322" w="1870">
                  <a:moveTo>
                    <a:pt x="167" y="1"/>
                  </a:moveTo>
                  <a:cubicBezTo>
                    <a:pt x="72" y="1"/>
                    <a:pt x="1" y="72"/>
                    <a:pt x="1" y="155"/>
                  </a:cubicBezTo>
                  <a:cubicBezTo>
                    <a:pt x="1" y="251"/>
                    <a:pt x="72" y="322"/>
                    <a:pt x="167" y="322"/>
                  </a:cubicBezTo>
                  <a:lnTo>
                    <a:pt x="1703" y="322"/>
                  </a:lnTo>
                  <a:cubicBezTo>
                    <a:pt x="1798" y="322"/>
                    <a:pt x="1870" y="251"/>
                    <a:pt x="1870" y="155"/>
                  </a:cubicBezTo>
                  <a:cubicBezTo>
                    <a:pt x="1870" y="72"/>
                    <a:pt x="1798" y="1"/>
                    <a:pt x="170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4" name="Google Shape;13584;p68"/>
            <p:cNvSpPr/>
            <p:nvPr/>
          </p:nvSpPr>
          <p:spPr>
            <a:xfrm>
              <a:off x="1493287" y="1786818"/>
              <a:ext cx="98578" cy="10631"/>
            </a:xfrm>
            <a:custGeom>
              <a:rect b="b" l="l" r="r" t="t"/>
              <a:pathLst>
                <a:path extrusionOk="0" h="334" w="3097">
                  <a:moveTo>
                    <a:pt x="167" y="0"/>
                  </a:moveTo>
                  <a:cubicBezTo>
                    <a:pt x="72" y="0"/>
                    <a:pt x="1" y="72"/>
                    <a:pt x="1" y="167"/>
                  </a:cubicBezTo>
                  <a:cubicBezTo>
                    <a:pt x="1" y="250"/>
                    <a:pt x="72" y="334"/>
                    <a:pt x="167" y="334"/>
                  </a:cubicBezTo>
                  <a:lnTo>
                    <a:pt x="2929" y="334"/>
                  </a:lnTo>
                  <a:cubicBezTo>
                    <a:pt x="3025" y="334"/>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5" name="Google Shape;13585;p68"/>
            <p:cNvSpPr/>
            <p:nvPr/>
          </p:nvSpPr>
          <p:spPr>
            <a:xfrm>
              <a:off x="1493287" y="1583679"/>
              <a:ext cx="98578" cy="10249"/>
            </a:xfrm>
            <a:custGeom>
              <a:rect b="b" l="l" r="r" t="t"/>
              <a:pathLst>
                <a:path extrusionOk="0" h="322" w="3097">
                  <a:moveTo>
                    <a:pt x="167" y="0"/>
                  </a:moveTo>
                  <a:cubicBezTo>
                    <a:pt x="72" y="0"/>
                    <a:pt x="1" y="72"/>
                    <a:pt x="1" y="167"/>
                  </a:cubicBezTo>
                  <a:cubicBezTo>
                    <a:pt x="1" y="250"/>
                    <a:pt x="72" y="322"/>
                    <a:pt x="167" y="322"/>
                  </a:cubicBezTo>
                  <a:lnTo>
                    <a:pt x="2929" y="322"/>
                  </a:lnTo>
                  <a:cubicBezTo>
                    <a:pt x="3025" y="322"/>
                    <a:pt x="3096" y="250"/>
                    <a:pt x="3096" y="167"/>
                  </a:cubicBezTo>
                  <a:cubicBezTo>
                    <a:pt x="3096" y="72"/>
                    <a:pt x="3025" y="0"/>
                    <a:pt x="292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6" name="Google Shape;13586;p68"/>
            <p:cNvSpPr/>
            <p:nvPr/>
          </p:nvSpPr>
          <p:spPr>
            <a:xfrm>
              <a:off x="1449330" y="1632951"/>
              <a:ext cx="142535" cy="10249"/>
            </a:xfrm>
            <a:custGeom>
              <a:rect b="b" l="l" r="r" t="t"/>
              <a:pathLst>
                <a:path extrusionOk="0" h="322" w="4478">
                  <a:moveTo>
                    <a:pt x="155" y="0"/>
                  </a:moveTo>
                  <a:cubicBezTo>
                    <a:pt x="72" y="0"/>
                    <a:pt x="0" y="72"/>
                    <a:pt x="0" y="167"/>
                  </a:cubicBezTo>
                  <a:cubicBezTo>
                    <a:pt x="0" y="250"/>
                    <a:pt x="72" y="322"/>
                    <a:pt x="155" y="322"/>
                  </a:cubicBezTo>
                  <a:lnTo>
                    <a:pt x="4310" y="322"/>
                  </a:lnTo>
                  <a:cubicBezTo>
                    <a:pt x="4406" y="322"/>
                    <a:pt x="4477" y="250"/>
                    <a:pt x="4477" y="167"/>
                  </a:cubicBezTo>
                  <a:cubicBezTo>
                    <a:pt x="4477" y="72"/>
                    <a:pt x="4406" y="0"/>
                    <a:pt x="4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7" name="Google Shape;13587;p68"/>
            <p:cNvSpPr/>
            <p:nvPr/>
          </p:nvSpPr>
          <p:spPr>
            <a:xfrm>
              <a:off x="1493287" y="1605291"/>
              <a:ext cx="26928" cy="10631"/>
            </a:xfrm>
            <a:custGeom>
              <a:rect b="b" l="l" r="r" t="t"/>
              <a:pathLst>
                <a:path extrusionOk="0" h="334" w="846">
                  <a:moveTo>
                    <a:pt x="167" y="0"/>
                  </a:moveTo>
                  <a:cubicBezTo>
                    <a:pt x="72" y="0"/>
                    <a:pt x="1" y="83"/>
                    <a:pt x="1" y="167"/>
                  </a:cubicBezTo>
                  <a:cubicBezTo>
                    <a:pt x="1" y="262"/>
                    <a:pt x="72" y="333"/>
                    <a:pt x="167" y="333"/>
                  </a:cubicBezTo>
                  <a:lnTo>
                    <a:pt x="679" y="333"/>
                  </a:lnTo>
                  <a:cubicBezTo>
                    <a:pt x="774" y="333"/>
                    <a:pt x="846" y="262"/>
                    <a:pt x="846" y="167"/>
                  </a:cubicBezTo>
                  <a:cubicBezTo>
                    <a:pt x="846" y="83"/>
                    <a:pt x="774" y="0"/>
                    <a:pt x="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8" name="Google Shape;13588;p68"/>
            <p:cNvSpPr/>
            <p:nvPr/>
          </p:nvSpPr>
          <p:spPr>
            <a:xfrm>
              <a:off x="1531579" y="1605291"/>
              <a:ext cx="26928" cy="10631"/>
            </a:xfrm>
            <a:custGeom>
              <a:rect b="b" l="l" r="r" t="t"/>
              <a:pathLst>
                <a:path extrusionOk="0" h="334" w="846">
                  <a:moveTo>
                    <a:pt x="167" y="0"/>
                  </a:moveTo>
                  <a:cubicBezTo>
                    <a:pt x="71" y="0"/>
                    <a:pt x="0" y="83"/>
                    <a:pt x="0" y="167"/>
                  </a:cubicBezTo>
                  <a:cubicBezTo>
                    <a:pt x="0" y="262"/>
                    <a:pt x="71" y="333"/>
                    <a:pt x="167" y="333"/>
                  </a:cubicBezTo>
                  <a:lnTo>
                    <a:pt x="691" y="333"/>
                  </a:lnTo>
                  <a:cubicBezTo>
                    <a:pt x="774" y="333"/>
                    <a:pt x="845" y="262"/>
                    <a:pt x="845" y="167"/>
                  </a:cubicBezTo>
                  <a:cubicBezTo>
                    <a:pt x="845" y="83"/>
                    <a:pt x="774" y="0"/>
                    <a:pt x="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89" name="Google Shape;13589;p68"/>
            <p:cNvSpPr/>
            <p:nvPr/>
          </p:nvSpPr>
          <p:spPr>
            <a:xfrm>
              <a:off x="1449712" y="1583679"/>
              <a:ext cx="32244" cy="32244"/>
            </a:xfrm>
            <a:custGeom>
              <a:rect b="b" l="l" r="r" t="t"/>
              <a:pathLst>
                <a:path extrusionOk="0" h="1013" w="1013">
                  <a:moveTo>
                    <a:pt x="679" y="310"/>
                  </a:moveTo>
                  <a:lnTo>
                    <a:pt x="679" y="679"/>
                  </a:lnTo>
                  <a:lnTo>
                    <a:pt x="310" y="679"/>
                  </a:lnTo>
                  <a:lnTo>
                    <a:pt x="310" y="310"/>
                  </a:lnTo>
                  <a:close/>
                  <a:moveTo>
                    <a:pt x="155" y="0"/>
                  </a:moveTo>
                  <a:cubicBezTo>
                    <a:pt x="72" y="0"/>
                    <a:pt x="0" y="72"/>
                    <a:pt x="0" y="167"/>
                  </a:cubicBezTo>
                  <a:lnTo>
                    <a:pt x="0" y="846"/>
                  </a:lnTo>
                  <a:cubicBezTo>
                    <a:pt x="0" y="941"/>
                    <a:pt x="72" y="1012"/>
                    <a:pt x="155" y="1012"/>
                  </a:cubicBezTo>
                  <a:lnTo>
                    <a:pt x="846" y="1012"/>
                  </a:lnTo>
                  <a:cubicBezTo>
                    <a:pt x="941" y="1012"/>
                    <a:pt x="1012" y="941"/>
                    <a:pt x="1012" y="846"/>
                  </a:cubicBezTo>
                  <a:lnTo>
                    <a:pt x="1012" y="167"/>
                  </a:lnTo>
                  <a:cubicBezTo>
                    <a:pt x="989" y="60"/>
                    <a:pt x="941" y="0"/>
                    <a:pt x="84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0" name="Google Shape;13590;p68"/>
          <p:cNvGrpSpPr/>
          <p:nvPr/>
        </p:nvGrpSpPr>
        <p:grpSpPr>
          <a:xfrm>
            <a:off x="855096" y="1504485"/>
            <a:ext cx="380910" cy="339594"/>
            <a:chOff x="855096" y="1504485"/>
            <a:chExt cx="380910" cy="339594"/>
          </a:xfrm>
        </p:grpSpPr>
        <p:sp>
          <p:nvSpPr>
            <p:cNvPr id="13591" name="Google Shape;13591;p68"/>
            <p:cNvSpPr/>
            <p:nvPr/>
          </p:nvSpPr>
          <p:spPr>
            <a:xfrm>
              <a:off x="1092707" y="1504485"/>
              <a:ext cx="107299" cy="136837"/>
            </a:xfrm>
            <a:custGeom>
              <a:rect b="b" l="l" r="r" t="t"/>
              <a:pathLst>
                <a:path extrusionOk="0" h="4299" w="3371">
                  <a:moveTo>
                    <a:pt x="1691" y="357"/>
                  </a:moveTo>
                  <a:cubicBezTo>
                    <a:pt x="2418" y="357"/>
                    <a:pt x="3013" y="953"/>
                    <a:pt x="3013" y="1679"/>
                  </a:cubicBezTo>
                  <a:cubicBezTo>
                    <a:pt x="3013" y="2250"/>
                    <a:pt x="2644" y="2750"/>
                    <a:pt x="2108" y="2929"/>
                  </a:cubicBezTo>
                  <a:lnTo>
                    <a:pt x="2418" y="1726"/>
                  </a:lnTo>
                  <a:cubicBezTo>
                    <a:pt x="2453" y="1643"/>
                    <a:pt x="2394" y="1536"/>
                    <a:pt x="2287" y="1512"/>
                  </a:cubicBezTo>
                  <a:cubicBezTo>
                    <a:pt x="2273" y="1509"/>
                    <a:pt x="2258" y="1507"/>
                    <a:pt x="2244" y="1507"/>
                  </a:cubicBezTo>
                  <a:cubicBezTo>
                    <a:pt x="2162" y="1507"/>
                    <a:pt x="2082" y="1564"/>
                    <a:pt x="2072" y="1655"/>
                  </a:cubicBezTo>
                  <a:lnTo>
                    <a:pt x="2060" y="1715"/>
                  </a:lnTo>
                  <a:lnTo>
                    <a:pt x="1322" y="1715"/>
                  </a:lnTo>
                  <a:lnTo>
                    <a:pt x="1298" y="1655"/>
                  </a:lnTo>
                  <a:cubicBezTo>
                    <a:pt x="1277" y="1568"/>
                    <a:pt x="1195" y="1511"/>
                    <a:pt x="1117" y="1511"/>
                  </a:cubicBezTo>
                  <a:cubicBezTo>
                    <a:pt x="1110" y="1511"/>
                    <a:pt x="1103" y="1511"/>
                    <a:pt x="1096" y="1512"/>
                  </a:cubicBezTo>
                  <a:cubicBezTo>
                    <a:pt x="1001" y="1548"/>
                    <a:pt x="941" y="1631"/>
                    <a:pt x="965" y="1726"/>
                  </a:cubicBezTo>
                  <a:lnTo>
                    <a:pt x="1275" y="2929"/>
                  </a:lnTo>
                  <a:cubicBezTo>
                    <a:pt x="751" y="2750"/>
                    <a:pt x="370" y="2262"/>
                    <a:pt x="370" y="1679"/>
                  </a:cubicBezTo>
                  <a:cubicBezTo>
                    <a:pt x="370" y="953"/>
                    <a:pt x="965" y="357"/>
                    <a:pt x="1691" y="357"/>
                  </a:cubicBezTo>
                  <a:close/>
                  <a:moveTo>
                    <a:pt x="1989" y="2036"/>
                  </a:moveTo>
                  <a:lnTo>
                    <a:pt x="1751" y="3012"/>
                  </a:lnTo>
                  <a:lnTo>
                    <a:pt x="1656" y="3012"/>
                  </a:lnTo>
                  <a:lnTo>
                    <a:pt x="1406" y="2036"/>
                  </a:lnTo>
                  <a:close/>
                  <a:moveTo>
                    <a:pt x="2072" y="3310"/>
                  </a:moveTo>
                  <a:lnTo>
                    <a:pt x="2072" y="3739"/>
                  </a:lnTo>
                  <a:lnTo>
                    <a:pt x="1322" y="3751"/>
                  </a:lnTo>
                  <a:cubicBezTo>
                    <a:pt x="1322" y="3751"/>
                    <a:pt x="1298" y="3751"/>
                    <a:pt x="1298" y="3739"/>
                  </a:cubicBezTo>
                  <a:lnTo>
                    <a:pt x="1298" y="3310"/>
                  </a:lnTo>
                  <a:cubicBezTo>
                    <a:pt x="1417" y="3334"/>
                    <a:pt x="1560" y="3346"/>
                    <a:pt x="1691" y="3346"/>
                  </a:cubicBezTo>
                  <a:cubicBezTo>
                    <a:pt x="1822" y="3346"/>
                    <a:pt x="1953" y="3334"/>
                    <a:pt x="2072" y="3310"/>
                  </a:cubicBezTo>
                  <a:close/>
                  <a:moveTo>
                    <a:pt x="1691" y="0"/>
                  </a:moveTo>
                  <a:cubicBezTo>
                    <a:pt x="763" y="0"/>
                    <a:pt x="1" y="750"/>
                    <a:pt x="1" y="1679"/>
                  </a:cubicBezTo>
                  <a:cubicBezTo>
                    <a:pt x="1" y="2334"/>
                    <a:pt x="394" y="2917"/>
                    <a:pt x="941" y="3191"/>
                  </a:cubicBezTo>
                  <a:lnTo>
                    <a:pt x="941" y="3751"/>
                  </a:lnTo>
                  <a:cubicBezTo>
                    <a:pt x="941" y="3941"/>
                    <a:pt x="1108" y="4108"/>
                    <a:pt x="1298" y="4108"/>
                  </a:cubicBezTo>
                  <a:lnTo>
                    <a:pt x="1501" y="4108"/>
                  </a:lnTo>
                  <a:lnTo>
                    <a:pt x="1501" y="4120"/>
                  </a:lnTo>
                  <a:cubicBezTo>
                    <a:pt x="1501" y="4227"/>
                    <a:pt x="1572" y="4298"/>
                    <a:pt x="1679" y="4298"/>
                  </a:cubicBezTo>
                  <a:cubicBezTo>
                    <a:pt x="1775" y="4298"/>
                    <a:pt x="1858" y="4227"/>
                    <a:pt x="1858" y="4120"/>
                  </a:cubicBezTo>
                  <a:lnTo>
                    <a:pt x="1858" y="4108"/>
                  </a:lnTo>
                  <a:lnTo>
                    <a:pt x="2048" y="4108"/>
                  </a:lnTo>
                  <a:cubicBezTo>
                    <a:pt x="2239" y="4108"/>
                    <a:pt x="2406" y="3941"/>
                    <a:pt x="2406" y="3751"/>
                  </a:cubicBezTo>
                  <a:lnTo>
                    <a:pt x="2406" y="3191"/>
                  </a:lnTo>
                  <a:cubicBezTo>
                    <a:pt x="2953" y="2917"/>
                    <a:pt x="3346" y="2334"/>
                    <a:pt x="3346" y="1679"/>
                  </a:cubicBezTo>
                  <a:cubicBezTo>
                    <a:pt x="3370" y="750"/>
                    <a:pt x="2608" y="0"/>
                    <a:pt x="169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2" name="Google Shape;13592;p68"/>
            <p:cNvSpPr/>
            <p:nvPr/>
          </p:nvSpPr>
          <p:spPr>
            <a:xfrm>
              <a:off x="855096" y="1521896"/>
              <a:ext cx="214152" cy="322183"/>
            </a:xfrm>
            <a:custGeom>
              <a:rect b="b" l="l" r="r" t="t"/>
              <a:pathLst>
                <a:path extrusionOk="0" h="10122" w="6728">
                  <a:moveTo>
                    <a:pt x="3346" y="358"/>
                  </a:moveTo>
                  <a:cubicBezTo>
                    <a:pt x="3870" y="358"/>
                    <a:pt x="4299" y="703"/>
                    <a:pt x="4299" y="1120"/>
                  </a:cubicBezTo>
                  <a:cubicBezTo>
                    <a:pt x="4001" y="1001"/>
                    <a:pt x="3691" y="941"/>
                    <a:pt x="3346" y="941"/>
                  </a:cubicBezTo>
                  <a:cubicBezTo>
                    <a:pt x="3001" y="941"/>
                    <a:pt x="2691" y="1001"/>
                    <a:pt x="2394" y="1120"/>
                  </a:cubicBezTo>
                  <a:cubicBezTo>
                    <a:pt x="2394" y="703"/>
                    <a:pt x="2810" y="358"/>
                    <a:pt x="3346" y="358"/>
                  </a:cubicBezTo>
                  <a:close/>
                  <a:moveTo>
                    <a:pt x="3370" y="1299"/>
                  </a:moveTo>
                  <a:cubicBezTo>
                    <a:pt x="4620" y="1299"/>
                    <a:pt x="5620" y="2311"/>
                    <a:pt x="5620" y="3561"/>
                  </a:cubicBezTo>
                  <a:cubicBezTo>
                    <a:pt x="5620" y="3882"/>
                    <a:pt x="5549" y="4216"/>
                    <a:pt x="5418" y="4513"/>
                  </a:cubicBezTo>
                  <a:lnTo>
                    <a:pt x="5418" y="4347"/>
                  </a:lnTo>
                  <a:cubicBezTo>
                    <a:pt x="5418" y="4144"/>
                    <a:pt x="5322" y="3930"/>
                    <a:pt x="5168" y="3799"/>
                  </a:cubicBezTo>
                  <a:cubicBezTo>
                    <a:pt x="4811" y="3489"/>
                    <a:pt x="4025" y="2953"/>
                    <a:pt x="2632" y="2811"/>
                  </a:cubicBezTo>
                  <a:cubicBezTo>
                    <a:pt x="2626" y="2810"/>
                    <a:pt x="2619" y="2809"/>
                    <a:pt x="2613" y="2809"/>
                  </a:cubicBezTo>
                  <a:cubicBezTo>
                    <a:pt x="2535" y="2809"/>
                    <a:pt x="2452" y="2878"/>
                    <a:pt x="2441" y="2977"/>
                  </a:cubicBezTo>
                  <a:cubicBezTo>
                    <a:pt x="2429" y="3073"/>
                    <a:pt x="2501" y="3156"/>
                    <a:pt x="2608" y="3168"/>
                  </a:cubicBezTo>
                  <a:cubicBezTo>
                    <a:pt x="3882" y="3311"/>
                    <a:pt x="4632" y="3787"/>
                    <a:pt x="4941" y="4061"/>
                  </a:cubicBezTo>
                  <a:cubicBezTo>
                    <a:pt x="5013" y="4144"/>
                    <a:pt x="5072" y="4239"/>
                    <a:pt x="5072" y="4347"/>
                  </a:cubicBezTo>
                  <a:lnTo>
                    <a:pt x="5072" y="4680"/>
                  </a:lnTo>
                  <a:cubicBezTo>
                    <a:pt x="5072" y="5609"/>
                    <a:pt x="4310" y="6371"/>
                    <a:pt x="3382" y="6371"/>
                  </a:cubicBezTo>
                  <a:cubicBezTo>
                    <a:pt x="3374" y="6371"/>
                    <a:pt x="3367" y="6371"/>
                    <a:pt x="3359" y="6371"/>
                  </a:cubicBezTo>
                  <a:cubicBezTo>
                    <a:pt x="2405" y="6371"/>
                    <a:pt x="1643" y="5625"/>
                    <a:pt x="1643" y="4692"/>
                  </a:cubicBezTo>
                  <a:lnTo>
                    <a:pt x="1643" y="4549"/>
                  </a:lnTo>
                  <a:cubicBezTo>
                    <a:pt x="1643" y="4466"/>
                    <a:pt x="1679" y="4406"/>
                    <a:pt x="1739" y="4382"/>
                  </a:cubicBezTo>
                  <a:cubicBezTo>
                    <a:pt x="1965" y="4263"/>
                    <a:pt x="2251" y="4025"/>
                    <a:pt x="2382" y="3620"/>
                  </a:cubicBezTo>
                  <a:cubicBezTo>
                    <a:pt x="2405" y="3525"/>
                    <a:pt x="2370" y="3430"/>
                    <a:pt x="2274" y="3394"/>
                  </a:cubicBezTo>
                  <a:cubicBezTo>
                    <a:pt x="2258" y="3389"/>
                    <a:pt x="2240" y="3387"/>
                    <a:pt x="2222" y="3387"/>
                  </a:cubicBezTo>
                  <a:cubicBezTo>
                    <a:pt x="2152" y="3387"/>
                    <a:pt x="2079" y="3425"/>
                    <a:pt x="2060" y="3501"/>
                  </a:cubicBezTo>
                  <a:cubicBezTo>
                    <a:pt x="1953" y="3799"/>
                    <a:pt x="1739" y="3966"/>
                    <a:pt x="1584" y="4061"/>
                  </a:cubicBezTo>
                  <a:cubicBezTo>
                    <a:pt x="1417" y="4156"/>
                    <a:pt x="1310" y="4335"/>
                    <a:pt x="1310" y="4513"/>
                  </a:cubicBezTo>
                  <a:cubicBezTo>
                    <a:pt x="1179" y="4216"/>
                    <a:pt x="1108" y="3882"/>
                    <a:pt x="1108" y="3561"/>
                  </a:cubicBezTo>
                  <a:cubicBezTo>
                    <a:pt x="1108" y="2311"/>
                    <a:pt x="2120" y="1299"/>
                    <a:pt x="3370" y="1299"/>
                  </a:cubicBezTo>
                  <a:close/>
                  <a:moveTo>
                    <a:pt x="4108" y="6585"/>
                  </a:moveTo>
                  <a:lnTo>
                    <a:pt x="4108" y="7002"/>
                  </a:lnTo>
                  <a:cubicBezTo>
                    <a:pt x="4108" y="7228"/>
                    <a:pt x="4239" y="7418"/>
                    <a:pt x="4430" y="7502"/>
                  </a:cubicBezTo>
                  <a:lnTo>
                    <a:pt x="4691" y="7621"/>
                  </a:lnTo>
                  <a:cubicBezTo>
                    <a:pt x="4441" y="8133"/>
                    <a:pt x="3918" y="8442"/>
                    <a:pt x="3346" y="8442"/>
                  </a:cubicBezTo>
                  <a:cubicBezTo>
                    <a:pt x="2786" y="8442"/>
                    <a:pt x="2263" y="8133"/>
                    <a:pt x="2013" y="7621"/>
                  </a:cubicBezTo>
                  <a:lnTo>
                    <a:pt x="2263" y="7502"/>
                  </a:lnTo>
                  <a:cubicBezTo>
                    <a:pt x="2453" y="7418"/>
                    <a:pt x="2584" y="7228"/>
                    <a:pt x="2584" y="7002"/>
                  </a:cubicBezTo>
                  <a:lnTo>
                    <a:pt x="2584" y="6585"/>
                  </a:lnTo>
                  <a:cubicBezTo>
                    <a:pt x="2822" y="6668"/>
                    <a:pt x="3084" y="6728"/>
                    <a:pt x="3346" y="6728"/>
                  </a:cubicBezTo>
                  <a:cubicBezTo>
                    <a:pt x="3620" y="6728"/>
                    <a:pt x="3870" y="6668"/>
                    <a:pt x="4108" y="6585"/>
                  </a:cubicBezTo>
                  <a:close/>
                  <a:moveTo>
                    <a:pt x="3346" y="1"/>
                  </a:moveTo>
                  <a:cubicBezTo>
                    <a:pt x="2632" y="1"/>
                    <a:pt x="2060" y="513"/>
                    <a:pt x="2060" y="1120"/>
                  </a:cubicBezTo>
                  <a:cubicBezTo>
                    <a:pt x="2060" y="1179"/>
                    <a:pt x="2060" y="1227"/>
                    <a:pt x="2072" y="1287"/>
                  </a:cubicBezTo>
                  <a:cubicBezTo>
                    <a:pt x="1286" y="1727"/>
                    <a:pt x="750" y="2572"/>
                    <a:pt x="750" y="3561"/>
                  </a:cubicBezTo>
                  <a:cubicBezTo>
                    <a:pt x="750" y="4204"/>
                    <a:pt x="989" y="4811"/>
                    <a:pt x="1405" y="5287"/>
                  </a:cubicBezTo>
                  <a:cubicBezTo>
                    <a:pt x="1548" y="5751"/>
                    <a:pt x="1846" y="6156"/>
                    <a:pt x="2251" y="6406"/>
                  </a:cubicBezTo>
                  <a:lnTo>
                    <a:pt x="2251" y="7014"/>
                  </a:lnTo>
                  <a:cubicBezTo>
                    <a:pt x="2251" y="7085"/>
                    <a:pt x="2203" y="7168"/>
                    <a:pt x="2132" y="7192"/>
                  </a:cubicBezTo>
                  <a:lnTo>
                    <a:pt x="548" y="7895"/>
                  </a:lnTo>
                  <a:cubicBezTo>
                    <a:pt x="203" y="8037"/>
                    <a:pt x="0" y="8371"/>
                    <a:pt x="0" y="8740"/>
                  </a:cubicBezTo>
                  <a:lnTo>
                    <a:pt x="0" y="9942"/>
                  </a:lnTo>
                  <a:cubicBezTo>
                    <a:pt x="0" y="10050"/>
                    <a:pt x="72" y="10121"/>
                    <a:pt x="179" y="10121"/>
                  </a:cubicBezTo>
                  <a:cubicBezTo>
                    <a:pt x="286" y="10121"/>
                    <a:pt x="358" y="10050"/>
                    <a:pt x="358" y="9942"/>
                  </a:cubicBezTo>
                  <a:lnTo>
                    <a:pt x="358" y="8740"/>
                  </a:lnTo>
                  <a:cubicBezTo>
                    <a:pt x="358" y="8514"/>
                    <a:pt x="489" y="8311"/>
                    <a:pt x="703" y="8216"/>
                  </a:cubicBezTo>
                  <a:lnTo>
                    <a:pt x="1691" y="7776"/>
                  </a:lnTo>
                  <a:cubicBezTo>
                    <a:pt x="2013" y="8395"/>
                    <a:pt x="2644" y="8799"/>
                    <a:pt x="3358" y="8799"/>
                  </a:cubicBezTo>
                  <a:cubicBezTo>
                    <a:pt x="4072" y="8799"/>
                    <a:pt x="4715" y="8395"/>
                    <a:pt x="5025" y="7776"/>
                  </a:cubicBezTo>
                  <a:lnTo>
                    <a:pt x="6025" y="8216"/>
                  </a:lnTo>
                  <a:cubicBezTo>
                    <a:pt x="6239" y="8311"/>
                    <a:pt x="6370" y="8514"/>
                    <a:pt x="6370" y="8740"/>
                  </a:cubicBezTo>
                  <a:lnTo>
                    <a:pt x="6370" y="9942"/>
                  </a:lnTo>
                  <a:cubicBezTo>
                    <a:pt x="6370" y="10050"/>
                    <a:pt x="6442" y="10121"/>
                    <a:pt x="6549" y="10121"/>
                  </a:cubicBezTo>
                  <a:cubicBezTo>
                    <a:pt x="6656" y="10121"/>
                    <a:pt x="6727" y="10050"/>
                    <a:pt x="6727" y="9942"/>
                  </a:cubicBezTo>
                  <a:lnTo>
                    <a:pt x="6727" y="8740"/>
                  </a:lnTo>
                  <a:cubicBezTo>
                    <a:pt x="6704" y="8371"/>
                    <a:pt x="6489" y="8037"/>
                    <a:pt x="6144" y="7895"/>
                  </a:cubicBezTo>
                  <a:lnTo>
                    <a:pt x="4572" y="7192"/>
                  </a:lnTo>
                  <a:cubicBezTo>
                    <a:pt x="4501" y="7168"/>
                    <a:pt x="4453" y="7085"/>
                    <a:pt x="4453" y="7014"/>
                  </a:cubicBezTo>
                  <a:lnTo>
                    <a:pt x="4453" y="6406"/>
                  </a:lnTo>
                  <a:cubicBezTo>
                    <a:pt x="4858" y="6156"/>
                    <a:pt x="5156" y="5751"/>
                    <a:pt x="5299" y="5287"/>
                  </a:cubicBezTo>
                  <a:cubicBezTo>
                    <a:pt x="5715" y="4811"/>
                    <a:pt x="5954" y="4204"/>
                    <a:pt x="5954" y="3561"/>
                  </a:cubicBezTo>
                  <a:cubicBezTo>
                    <a:pt x="5954" y="2596"/>
                    <a:pt x="5418" y="1727"/>
                    <a:pt x="4632" y="1287"/>
                  </a:cubicBezTo>
                  <a:cubicBezTo>
                    <a:pt x="4644" y="1227"/>
                    <a:pt x="4644" y="1179"/>
                    <a:pt x="4644" y="1120"/>
                  </a:cubicBezTo>
                  <a:cubicBezTo>
                    <a:pt x="4644" y="513"/>
                    <a:pt x="4060" y="1"/>
                    <a:pt x="334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3" name="Google Shape;13593;p68"/>
            <p:cNvSpPr/>
            <p:nvPr/>
          </p:nvSpPr>
          <p:spPr>
            <a:xfrm>
              <a:off x="896411" y="1808780"/>
              <a:ext cx="11395" cy="34918"/>
            </a:xfrm>
            <a:custGeom>
              <a:rect b="b" l="l" r="r" t="t"/>
              <a:pathLst>
                <a:path extrusionOk="0" h="1097" w="358">
                  <a:moveTo>
                    <a:pt x="179" y="1"/>
                  </a:moveTo>
                  <a:cubicBezTo>
                    <a:pt x="72" y="1"/>
                    <a:pt x="0" y="72"/>
                    <a:pt x="0" y="179"/>
                  </a:cubicBezTo>
                  <a:lnTo>
                    <a:pt x="0" y="918"/>
                  </a:lnTo>
                  <a:cubicBezTo>
                    <a:pt x="0" y="1025"/>
                    <a:pt x="72" y="1096"/>
                    <a:pt x="179" y="1096"/>
                  </a:cubicBezTo>
                  <a:cubicBezTo>
                    <a:pt x="286" y="1096"/>
                    <a:pt x="357" y="1025"/>
                    <a:pt x="357" y="918"/>
                  </a:cubicBezTo>
                  <a:lnTo>
                    <a:pt x="357" y="179"/>
                  </a:lnTo>
                  <a:cubicBezTo>
                    <a:pt x="345" y="84"/>
                    <a:pt x="262"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4" name="Google Shape;13594;p68"/>
            <p:cNvSpPr/>
            <p:nvPr/>
          </p:nvSpPr>
          <p:spPr>
            <a:xfrm>
              <a:off x="1015391" y="1808780"/>
              <a:ext cx="11395" cy="34918"/>
            </a:xfrm>
            <a:custGeom>
              <a:rect b="b" l="l" r="r" t="t"/>
              <a:pathLst>
                <a:path extrusionOk="0" h="1097" w="358">
                  <a:moveTo>
                    <a:pt x="179" y="1"/>
                  </a:moveTo>
                  <a:cubicBezTo>
                    <a:pt x="72" y="1"/>
                    <a:pt x="1" y="72"/>
                    <a:pt x="1" y="179"/>
                  </a:cubicBezTo>
                  <a:lnTo>
                    <a:pt x="1" y="918"/>
                  </a:lnTo>
                  <a:cubicBezTo>
                    <a:pt x="1" y="1025"/>
                    <a:pt x="72" y="1096"/>
                    <a:pt x="179" y="1096"/>
                  </a:cubicBezTo>
                  <a:cubicBezTo>
                    <a:pt x="275" y="1096"/>
                    <a:pt x="346" y="1025"/>
                    <a:pt x="346" y="918"/>
                  </a:cubicBezTo>
                  <a:lnTo>
                    <a:pt x="346" y="179"/>
                  </a:lnTo>
                  <a:cubicBezTo>
                    <a:pt x="358" y="84"/>
                    <a:pt x="275" y="1"/>
                    <a:pt x="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5" name="Google Shape;13595;p68"/>
            <p:cNvSpPr/>
            <p:nvPr/>
          </p:nvSpPr>
          <p:spPr>
            <a:xfrm>
              <a:off x="1057471" y="1522660"/>
              <a:ext cx="178534" cy="186110"/>
            </a:xfrm>
            <a:custGeom>
              <a:rect b="b" l="l" r="r" t="t"/>
              <a:pathLst>
                <a:path extrusionOk="0" h="5847" w="5609">
                  <a:moveTo>
                    <a:pt x="739" y="1"/>
                  </a:moveTo>
                  <a:cubicBezTo>
                    <a:pt x="346" y="1"/>
                    <a:pt x="0" y="322"/>
                    <a:pt x="0" y="739"/>
                  </a:cubicBezTo>
                  <a:lnTo>
                    <a:pt x="0" y="3751"/>
                  </a:lnTo>
                  <a:cubicBezTo>
                    <a:pt x="0" y="4144"/>
                    <a:pt x="322" y="4489"/>
                    <a:pt x="739" y="4489"/>
                  </a:cubicBezTo>
                  <a:lnTo>
                    <a:pt x="1084" y="4489"/>
                  </a:lnTo>
                  <a:lnTo>
                    <a:pt x="834" y="5513"/>
                  </a:lnTo>
                  <a:cubicBezTo>
                    <a:pt x="798" y="5620"/>
                    <a:pt x="846" y="5739"/>
                    <a:pt x="941" y="5799"/>
                  </a:cubicBezTo>
                  <a:cubicBezTo>
                    <a:pt x="977" y="5823"/>
                    <a:pt x="1036" y="5847"/>
                    <a:pt x="1084" y="5847"/>
                  </a:cubicBezTo>
                  <a:cubicBezTo>
                    <a:pt x="1143" y="5847"/>
                    <a:pt x="1191" y="5823"/>
                    <a:pt x="1250" y="5799"/>
                  </a:cubicBezTo>
                  <a:lnTo>
                    <a:pt x="3048" y="4489"/>
                  </a:lnTo>
                  <a:lnTo>
                    <a:pt x="4870" y="4489"/>
                  </a:lnTo>
                  <a:cubicBezTo>
                    <a:pt x="5263" y="4489"/>
                    <a:pt x="5608" y="4156"/>
                    <a:pt x="5608" y="3739"/>
                  </a:cubicBezTo>
                  <a:lnTo>
                    <a:pt x="5608" y="739"/>
                  </a:lnTo>
                  <a:cubicBezTo>
                    <a:pt x="5596" y="322"/>
                    <a:pt x="5263" y="1"/>
                    <a:pt x="4870" y="1"/>
                  </a:cubicBezTo>
                  <a:cubicBezTo>
                    <a:pt x="4763" y="1"/>
                    <a:pt x="4691" y="72"/>
                    <a:pt x="4691" y="179"/>
                  </a:cubicBezTo>
                  <a:cubicBezTo>
                    <a:pt x="4691" y="274"/>
                    <a:pt x="4763" y="346"/>
                    <a:pt x="4870" y="346"/>
                  </a:cubicBezTo>
                  <a:cubicBezTo>
                    <a:pt x="5072" y="346"/>
                    <a:pt x="5251" y="524"/>
                    <a:pt x="5251" y="739"/>
                  </a:cubicBezTo>
                  <a:lnTo>
                    <a:pt x="5251" y="3739"/>
                  </a:lnTo>
                  <a:cubicBezTo>
                    <a:pt x="5251" y="3953"/>
                    <a:pt x="5072" y="4132"/>
                    <a:pt x="4870" y="4132"/>
                  </a:cubicBezTo>
                  <a:lnTo>
                    <a:pt x="2989" y="4132"/>
                  </a:lnTo>
                  <a:cubicBezTo>
                    <a:pt x="2965" y="4132"/>
                    <a:pt x="2917" y="4144"/>
                    <a:pt x="2882" y="4156"/>
                  </a:cubicBezTo>
                  <a:lnTo>
                    <a:pt x="1215" y="5382"/>
                  </a:lnTo>
                  <a:lnTo>
                    <a:pt x="1477" y="4358"/>
                  </a:lnTo>
                  <a:cubicBezTo>
                    <a:pt x="1489" y="4299"/>
                    <a:pt x="1477" y="4251"/>
                    <a:pt x="1441" y="4203"/>
                  </a:cubicBezTo>
                  <a:cubicBezTo>
                    <a:pt x="1417" y="4156"/>
                    <a:pt x="1358" y="4132"/>
                    <a:pt x="1310" y="4132"/>
                  </a:cubicBezTo>
                  <a:lnTo>
                    <a:pt x="739" y="4132"/>
                  </a:lnTo>
                  <a:cubicBezTo>
                    <a:pt x="536" y="4132"/>
                    <a:pt x="358" y="3953"/>
                    <a:pt x="358" y="3739"/>
                  </a:cubicBezTo>
                  <a:lnTo>
                    <a:pt x="358" y="739"/>
                  </a:lnTo>
                  <a:cubicBezTo>
                    <a:pt x="358" y="524"/>
                    <a:pt x="536" y="346"/>
                    <a:pt x="739" y="346"/>
                  </a:cubicBezTo>
                  <a:cubicBezTo>
                    <a:pt x="846" y="346"/>
                    <a:pt x="917" y="274"/>
                    <a:pt x="917" y="179"/>
                  </a:cubicBezTo>
                  <a:cubicBezTo>
                    <a:pt x="917" y="72"/>
                    <a:pt x="846" y="1"/>
                    <a:pt x="7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596" name="Google Shape;13596;p68"/>
          <p:cNvGrpSpPr/>
          <p:nvPr/>
        </p:nvGrpSpPr>
        <p:grpSpPr>
          <a:xfrm>
            <a:off x="1819576" y="1511679"/>
            <a:ext cx="352103" cy="352103"/>
            <a:chOff x="1819576" y="1511679"/>
            <a:chExt cx="352103" cy="352103"/>
          </a:xfrm>
        </p:grpSpPr>
        <p:sp>
          <p:nvSpPr>
            <p:cNvPr id="13597" name="Google Shape;13597;p68"/>
            <p:cNvSpPr/>
            <p:nvPr/>
          </p:nvSpPr>
          <p:spPr>
            <a:xfrm>
              <a:off x="1819576" y="1511679"/>
              <a:ext cx="352103" cy="352103"/>
            </a:xfrm>
            <a:custGeom>
              <a:rect b="b" l="l" r="r" t="t"/>
              <a:pathLst>
                <a:path extrusionOk="0" h="11062" w="11062">
                  <a:moveTo>
                    <a:pt x="6216" y="310"/>
                  </a:moveTo>
                  <a:cubicBezTo>
                    <a:pt x="6216" y="310"/>
                    <a:pt x="6240" y="310"/>
                    <a:pt x="6240" y="322"/>
                  </a:cubicBezTo>
                  <a:lnTo>
                    <a:pt x="6240" y="786"/>
                  </a:lnTo>
                  <a:cubicBezTo>
                    <a:pt x="6240" y="953"/>
                    <a:pt x="6335" y="1084"/>
                    <a:pt x="6502" y="1108"/>
                  </a:cubicBezTo>
                  <a:cubicBezTo>
                    <a:pt x="7025" y="1227"/>
                    <a:pt x="7514" y="1429"/>
                    <a:pt x="7966" y="1727"/>
                  </a:cubicBezTo>
                  <a:cubicBezTo>
                    <a:pt x="8022" y="1762"/>
                    <a:pt x="8086" y="1780"/>
                    <a:pt x="8150" y="1780"/>
                  </a:cubicBezTo>
                  <a:cubicBezTo>
                    <a:pt x="8236" y="1780"/>
                    <a:pt x="8321" y="1747"/>
                    <a:pt x="8383" y="1679"/>
                  </a:cubicBezTo>
                  <a:lnTo>
                    <a:pt x="8704" y="1346"/>
                  </a:lnTo>
                  <a:lnTo>
                    <a:pt x="8716" y="1346"/>
                  </a:lnTo>
                  <a:lnTo>
                    <a:pt x="9704" y="2334"/>
                  </a:lnTo>
                  <a:lnTo>
                    <a:pt x="9704" y="2346"/>
                  </a:lnTo>
                  <a:lnTo>
                    <a:pt x="9371" y="2679"/>
                  </a:lnTo>
                  <a:cubicBezTo>
                    <a:pt x="9252" y="2798"/>
                    <a:pt x="9240" y="2953"/>
                    <a:pt x="9335" y="3096"/>
                  </a:cubicBezTo>
                  <a:cubicBezTo>
                    <a:pt x="9609" y="3536"/>
                    <a:pt x="9823" y="4025"/>
                    <a:pt x="9943" y="4548"/>
                  </a:cubicBezTo>
                  <a:cubicBezTo>
                    <a:pt x="9966" y="4703"/>
                    <a:pt x="10109" y="4822"/>
                    <a:pt x="10264" y="4822"/>
                  </a:cubicBezTo>
                  <a:lnTo>
                    <a:pt x="10728" y="4822"/>
                  </a:lnTo>
                  <a:cubicBezTo>
                    <a:pt x="10728" y="4822"/>
                    <a:pt x="10752" y="4822"/>
                    <a:pt x="10752" y="4834"/>
                  </a:cubicBezTo>
                  <a:lnTo>
                    <a:pt x="10728" y="6239"/>
                  </a:lnTo>
                  <a:lnTo>
                    <a:pt x="10264" y="6239"/>
                  </a:lnTo>
                  <a:cubicBezTo>
                    <a:pt x="10109" y="6239"/>
                    <a:pt x="9966" y="6334"/>
                    <a:pt x="9943" y="6501"/>
                  </a:cubicBezTo>
                  <a:cubicBezTo>
                    <a:pt x="9823" y="7025"/>
                    <a:pt x="9633" y="7513"/>
                    <a:pt x="9335" y="7966"/>
                  </a:cubicBezTo>
                  <a:cubicBezTo>
                    <a:pt x="9240" y="8097"/>
                    <a:pt x="9252" y="8275"/>
                    <a:pt x="9371" y="8382"/>
                  </a:cubicBezTo>
                  <a:lnTo>
                    <a:pt x="9704" y="8704"/>
                  </a:lnTo>
                  <a:lnTo>
                    <a:pt x="9704" y="8716"/>
                  </a:lnTo>
                  <a:lnTo>
                    <a:pt x="8716" y="9704"/>
                  </a:lnTo>
                  <a:lnTo>
                    <a:pt x="8704" y="9704"/>
                  </a:lnTo>
                  <a:lnTo>
                    <a:pt x="8383" y="9370"/>
                  </a:lnTo>
                  <a:cubicBezTo>
                    <a:pt x="8317" y="9304"/>
                    <a:pt x="8236" y="9271"/>
                    <a:pt x="8155" y="9271"/>
                  </a:cubicBezTo>
                  <a:cubicBezTo>
                    <a:pt x="8090" y="9271"/>
                    <a:pt x="8024" y="9292"/>
                    <a:pt x="7966" y="9335"/>
                  </a:cubicBezTo>
                  <a:cubicBezTo>
                    <a:pt x="7514" y="9609"/>
                    <a:pt x="7025" y="9823"/>
                    <a:pt x="6502" y="9942"/>
                  </a:cubicBezTo>
                  <a:cubicBezTo>
                    <a:pt x="6359" y="9966"/>
                    <a:pt x="6240" y="10109"/>
                    <a:pt x="6240" y="10263"/>
                  </a:cubicBezTo>
                  <a:lnTo>
                    <a:pt x="6240" y="10728"/>
                  </a:lnTo>
                  <a:cubicBezTo>
                    <a:pt x="6240" y="10728"/>
                    <a:pt x="6240" y="10740"/>
                    <a:pt x="6216" y="10740"/>
                  </a:cubicBezTo>
                  <a:lnTo>
                    <a:pt x="4835" y="10740"/>
                  </a:lnTo>
                  <a:cubicBezTo>
                    <a:pt x="4835" y="10740"/>
                    <a:pt x="4823" y="10740"/>
                    <a:pt x="4823" y="10728"/>
                  </a:cubicBezTo>
                  <a:lnTo>
                    <a:pt x="4823" y="10263"/>
                  </a:lnTo>
                  <a:cubicBezTo>
                    <a:pt x="4823" y="10109"/>
                    <a:pt x="4716" y="9966"/>
                    <a:pt x="4549" y="9942"/>
                  </a:cubicBezTo>
                  <a:cubicBezTo>
                    <a:pt x="4037" y="9823"/>
                    <a:pt x="3537" y="9632"/>
                    <a:pt x="3096" y="9335"/>
                  </a:cubicBezTo>
                  <a:cubicBezTo>
                    <a:pt x="3037" y="9299"/>
                    <a:pt x="2977" y="9275"/>
                    <a:pt x="2918" y="9275"/>
                  </a:cubicBezTo>
                  <a:cubicBezTo>
                    <a:pt x="2823" y="9275"/>
                    <a:pt x="2751" y="9299"/>
                    <a:pt x="2680" y="9370"/>
                  </a:cubicBezTo>
                  <a:lnTo>
                    <a:pt x="2346" y="9704"/>
                  </a:lnTo>
                  <a:lnTo>
                    <a:pt x="2334" y="9704"/>
                  </a:lnTo>
                  <a:lnTo>
                    <a:pt x="1358" y="8716"/>
                  </a:lnTo>
                  <a:lnTo>
                    <a:pt x="1358" y="8704"/>
                  </a:lnTo>
                  <a:lnTo>
                    <a:pt x="1680" y="8382"/>
                  </a:lnTo>
                  <a:cubicBezTo>
                    <a:pt x="1799" y="8263"/>
                    <a:pt x="1811" y="8097"/>
                    <a:pt x="1727" y="7966"/>
                  </a:cubicBezTo>
                  <a:cubicBezTo>
                    <a:pt x="1441" y="7513"/>
                    <a:pt x="1239" y="7025"/>
                    <a:pt x="1120" y="6501"/>
                  </a:cubicBezTo>
                  <a:cubicBezTo>
                    <a:pt x="1084" y="6358"/>
                    <a:pt x="953" y="6239"/>
                    <a:pt x="787" y="6239"/>
                  </a:cubicBezTo>
                  <a:lnTo>
                    <a:pt x="322" y="6239"/>
                  </a:lnTo>
                  <a:cubicBezTo>
                    <a:pt x="322" y="6239"/>
                    <a:pt x="310" y="6239"/>
                    <a:pt x="310" y="6215"/>
                  </a:cubicBezTo>
                  <a:lnTo>
                    <a:pt x="310" y="4834"/>
                  </a:lnTo>
                  <a:cubicBezTo>
                    <a:pt x="310" y="4834"/>
                    <a:pt x="310" y="4822"/>
                    <a:pt x="322" y="4822"/>
                  </a:cubicBezTo>
                  <a:lnTo>
                    <a:pt x="787" y="4822"/>
                  </a:lnTo>
                  <a:cubicBezTo>
                    <a:pt x="953" y="4822"/>
                    <a:pt x="1084" y="4715"/>
                    <a:pt x="1120" y="4548"/>
                  </a:cubicBezTo>
                  <a:cubicBezTo>
                    <a:pt x="1239" y="4025"/>
                    <a:pt x="1430" y="3536"/>
                    <a:pt x="1727" y="3096"/>
                  </a:cubicBezTo>
                  <a:cubicBezTo>
                    <a:pt x="1811" y="2953"/>
                    <a:pt x="1799" y="2774"/>
                    <a:pt x="1680" y="2679"/>
                  </a:cubicBezTo>
                  <a:lnTo>
                    <a:pt x="1358" y="2346"/>
                  </a:lnTo>
                  <a:lnTo>
                    <a:pt x="1358" y="2334"/>
                  </a:lnTo>
                  <a:lnTo>
                    <a:pt x="2334" y="1346"/>
                  </a:lnTo>
                  <a:lnTo>
                    <a:pt x="2346" y="1346"/>
                  </a:lnTo>
                  <a:lnTo>
                    <a:pt x="2680" y="1679"/>
                  </a:lnTo>
                  <a:cubicBezTo>
                    <a:pt x="2748" y="1747"/>
                    <a:pt x="2832" y="1780"/>
                    <a:pt x="2916" y="1780"/>
                  </a:cubicBezTo>
                  <a:cubicBezTo>
                    <a:pt x="2978" y="1780"/>
                    <a:pt x="3041" y="1762"/>
                    <a:pt x="3096" y="1727"/>
                  </a:cubicBezTo>
                  <a:cubicBezTo>
                    <a:pt x="3537" y="1441"/>
                    <a:pt x="4037" y="1227"/>
                    <a:pt x="4549" y="1108"/>
                  </a:cubicBezTo>
                  <a:cubicBezTo>
                    <a:pt x="4704" y="1084"/>
                    <a:pt x="4823" y="953"/>
                    <a:pt x="4823" y="786"/>
                  </a:cubicBezTo>
                  <a:lnTo>
                    <a:pt x="4823" y="322"/>
                  </a:lnTo>
                  <a:cubicBezTo>
                    <a:pt x="4823" y="322"/>
                    <a:pt x="4823" y="310"/>
                    <a:pt x="4835" y="310"/>
                  </a:cubicBezTo>
                  <a:close/>
                  <a:moveTo>
                    <a:pt x="4835" y="0"/>
                  </a:moveTo>
                  <a:cubicBezTo>
                    <a:pt x="4656" y="0"/>
                    <a:pt x="4513" y="143"/>
                    <a:pt x="4513" y="322"/>
                  </a:cubicBezTo>
                  <a:lnTo>
                    <a:pt x="4513" y="786"/>
                  </a:lnTo>
                  <a:cubicBezTo>
                    <a:pt x="4513" y="786"/>
                    <a:pt x="4513" y="798"/>
                    <a:pt x="4489" y="798"/>
                  </a:cubicBezTo>
                  <a:cubicBezTo>
                    <a:pt x="3930" y="917"/>
                    <a:pt x="3406" y="1143"/>
                    <a:pt x="2930" y="1453"/>
                  </a:cubicBezTo>
                  <a:lnTo>
                    <a:pt x="2918" y="1453"/>
                  </a:lnTo>
                  <a:lnTo>
                    <a:pt x="2584" y="1131"/>
                  </a:lnTo>
                  <a:cubicBezTo>
                    <a:pt x="2519" y="1066"/>
                    <a:pt x="2436" y="1033"/>
                    <a:pt x="2351" y="1033"/>
                  </a:cubicBezTo>
                  <a:cubicBezTo>
                    <a:pt x="2266" y="1033"/>
                    <a:pt x="2180" y="1066"/>
                    <a:pt x="2108" y="1131"/>
                  </a:cubicBezTo>
                  <a:lnTo>
                    <a:pt x="1132" y="2108"/>
                  </a:lnTo>
                  <a:cubicBezTo>
                    <a:pt x="1001" y="2251"/>
                    <a:pt x="1001" y="2453"/>
                    <a:pt x="1132" y="2584"/>
                  </a:cubicBezTo>
                  <a:lnTo>
                    <a:pt x="1453" y="2917"/>
                  </a:lnTo>
                  <a:lnTo>
                    <a:pt x="1453" y="2929"/>
                  </a:lnTo>
                  <a:cubicBezTo>
                    <a:pt x="1144" y="3405"/>
                    <a:pt x="941" y="3941"/>
                    <a:pt x="799" y="4489"/>
                  </a:cubicBezTo>
                  <a:cubicBezTo>
                    <a:pt x="799" y="4489"/>
                    <a:pt x="799" y="4513"/>
                    <a:pt x="787" y="4513"/>
                  </a:cubicBezTo>
                  <a:lnTo>
                    <a:pt x="322" y="4513"/>
                  </a:lnTo>
                  <a:cubicBezTo>
                    <a:pt x="144" y="4513"/>
                    <a:pt x="1" y="4656"/>
                    <a:pt x="1" y="4834"/>
                  </a:cubicBezTo>
                  <a:lnTo>
                    <a:pt x="1" y="6215"/>
                  </a:lnTo>
                  <a:cubicBezTo>
                    <a:pt x="1" y="6394"/>
                    <a:pt x="144" y="6549"/>
                    <a:pt x="322" y="6549"/>
                  </a:cubicBezTo>
                  <a:lnTo>
                    <a:pt x="787" y="6549"/>
                  </a:lnTo>
                  <a:cubicBezTo>
                    <a:pt x="787" y="6549"/>
                    <a:pt x="799" y="6549"/>
                    <a:pt x="799" y="6561"/>
                  </a:cubicBezTo>
                  <a:cubicBezTo>
                    <a:pt x="918" y="7132"/>
                    <a:pt x="1144" y="7644"/>
                    <a:pt x="1453" y="8120"/>
                  </a:cubicBezTo>
                  <a:lnTo>
                    <a:pt x="1453" y="8144"/>
                  </a:lnTo>
                  <a:lnTo>
                    <a:pt x="1132" y="8466"/>
                  </a:lnTo>
                  <a:cubicBezTo>
                    <a:pt x="1001" y="8597"/>
                    <a:pt x="1001" y="8811"/>
                    <a:pt x="1132" y="8942"/>
                  </a:cubicBezTo>
                  <a:lnTo>
                    <a:pt x="2108" y="9930"/>
                  </a:lnTo>
                  <a:cubicBezTo>
                    <a:pt x="2180" y="9996"/>
                    <a:pt x="2266" y="10028"/>
                    <a:pt x="2351" y="10028"/>
                  </a:cubicBezTo>
                  <a:cubicBezTo>
                    <a:pt x="2436" y="10028"/>
                    <a:pt x="2519" y="9996"/>
                    <a:pt x="2584" y="9930"/>
                  </a:cubicBezTo>
                  <a:lnTo>
                    <a:pt x="2918" y="9597"/>
                  </a:lnTo>
                  <a:lnTo>
                    <a:pt x="2930" y="9597"/>
                  </a:lnTo>
                  <a:cubicBezTo>
                    <a:pt x="3406" y="9906"/>
                    <a:pt x="3942" y="10121"/>
                    <a:pt x="4489" y="10252"/>
                  </a:cubicBezTo>
                  <a:cubicBezTo>
                    <a:pt x="4489" y="10252"/>
                    <a:pt x="4513" y="10252"/>
                    <a:pt x="4513" y="10263"/>
                  </a:cubicBezTo>
                  <a:lnTo>
                    <a:pt x="4513" y="10728"/>
                  </a:lnTo>
                  <a:cubicBezTo>
                    <a:pt x="4513" y="10906"/>
                    <a:pt x="4656" y="11061"/>
                    <a:pt x="4835" y="11061"/>
                  </a:cubicBezTo>
                  <a:lnTo>
                    <a:pt x="6216" y="11061"/>
                  </a:lnTo>
                  <a:cubicBezTo>
                    <a:pt x="6394" y="11061"/>
                    <a:pt x="6549" y="10906"/>
                    <a:pt x="6549" y="10728"/>
                  </a:cubicBezTo>
                  <a:lnTo>
                    <a:pt x="6549" y="10263"/>
                  </a:lnTo>
                  <a:cubicBezTo>
                    <a:pt x="6549" y="10263"/>
                    <a:pt x="6549" y="10252"/>
                    <a:pt x="6561" y="10252"/>
                  </a:cubicBezTo>
                  <a:cubicBezTo>
                    <a:pt x="7133" y="10132"/>
                    <a:pt x="7645" y="9906"/>
                    <a:pt x="8121" y="9597"/>
                  </a:cubicBezTo>
                  <a:lnTo>
                    <a:pt x="8145" y="9597"/>
                  </a:lnTo>
                  <a:lnTo>
                    <a:pt x="8466" y="9930"/>
                  </a:lnTo>
                  <a:cubicBezTo>
                    <a:pt x="8532" y="9996"/>
                    <a:pt x="8618" y="10028"/>
                    <a:pt x="8704" y="10028"/>
                  </a:cubicBezTo>
                  <a:cubicBezTo>
                    <a:pt x="8791" y="10028"/>
                    <a:pt x="8877" y="9996"/>
                    <a:pt x="8942" y="9930"/>
                  </a:cubicBezTo>
                  <a:lnTo>
                    <a:pt x="9931" y="8942"/>
                  </a:lnTo>
                  <a:cubicBezTo>
                    <a:pt x="10062" y="8811"/>
                    <a:pt x="10062" y="8597"/>
                    <a:pt x="9931" y="8466"/>
                  </a:cubicBezTo>
                  <a:lnTo>
                    <a:pt x="9597" y="8144"/>
                  </a:lnTo>
                  <a:lnTo>
                    <a:pt x="9597" y="8120"/>
                  </a:lnTo>
                  <a:cubicBezTo>
                    <a:pt x="9919" y="7644"/>
                    <a:pt x="10121" y="7108"/>
                    <a:pt x="10252" y="6561"/>
                  </a:cubicBezTo>
                  <a:cubicBezTo>
                    <a:pt x="10252" y="6561"/>
                    <a:pt x="10252" y="6549"/>
                    <a:pt x="10264" y="6549"/>
                  </a:cubicBezTo>
                  <a:lnTo>
                    <a:pt x="10728" y="6549"/>
                  </a:lnTo>
                  <a:cubicBezTo>
                    <a:pt x="10907" y="6549"/>
                    <a:pt x="11062" y="6394"/>
                    <a:pt x="11062" y="6215"/>
                  </a:cubicBezTo>
                  <a:lnTo>
                    <a:pt x="11062" y="4834"/>
                  </a:lnTo>
                  <a:cubicBezTo>
                    <a:pt x="11062" y="4656"/>
                    <a:pt x="10907" y="4513"/>
                    <a:pt x="10728" y="4513"/>
                  </a:cubicBezTo>
                  <a:lnTo>
                    <a:pt x="10264" y="4513"/>
                  </a:lnTo>
                  <a:cubicBezTo>
                    <a:pt x="10264" y="4513"/>
                    <a:pt x="10252" y="4513"/>
                    <a:pt x="10252" y="4489"/>
                  </a:cubicBezTo>
                  <a:cubicBezTo>
                    <a:pt x="10133" y="3929"/>
                    <a:pt x="9907" y="3405"/>
                    <a:pt x="9597" y="2929"/>
                  </a:cubicBezTo>
                  <a:lnTo>
                    <a:pt x="9597" y="2917"/>
                  </a:lnTo>
                  <a:lnTo>
                    <a:pt x="9931" y="2584"/>
                  </a:lnTo>
                  <a:cubicBezTo>
                    <a:pt x="10062" y="2453"/>
                    <a:pt x="10062" y="2239"/>
                    <a:pt x="9931" y="2108"/>
                  </a:cubicBezTo>
                  <a:lnTo>
                    <a:pt x="8942" y="1131"/>
                  </a:lnTo>
                  <a:cubicBezTo>
                    <a:pt x="8877" y="1066"/>
                    <a:pt x="8791" y="1033"/>
                    <a:pt x="8704" y="1033"/>
                  </a:cubicBezTo>
                  <a:cubicBezTo>
                    <a:pt x="8618" y="1033"/>
                    <a:pt x="8532" y="1066"/>
                    <a:pt x="8466" y="1131"/>
                  </a:cubicBezTo>
                  <a:lnTo>
                    <a:pt x="8145" y="1453"/>
                  </a:lnTo>
                  <a:lnTo>
                    <a:pt x="8121" y="1453"/>
                  </a:lnTo>
                  <a:cubicBezTo>
                    <a:pt x="7645" y="1143"/>
                    <a:pt x="7109" y="941"/>
                    <a:pt x="6561" y="798"/>
                  </a:cubicBezTo>
                  <a:cubicBezTo>
                    <a:pt x="6561" y="798"/>
                    <a:pt x="6549" y="798"/>
                    <a:pt x="6549" y="786"/>
                  </a:cubicBezTo>
                  <a:lnTo>
                    <a:pt x="6549" y="322"/>
                  </a:lnTo>
                  <a:cubicBezTo>
                    <a:pt x="6549" y="143"/>
                    <a:pt x="6394" y="0"/>
                    <a:pt x="621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8" name="Google Shape;13598;p68"/>
            <p:cNvSpPr/>
            <p:nvPr/>
          </p:nvSpPr>
          <p:spPr>
            <a:xfrm>
              <a:off x="1885146" y="1578204"/>
              <a:ext cx="182322" cy="180603"/>
            </a:xfrm>
            <a:custGeom>
              <a:rect b="b" l="l" r="r" t="t"/>
              <a:pathLst>
                <a:path extrusionOk="0" h="5674" w="5728">
                  <a:moveTo>
                    <a:pt x="3502" y="0"/>
                  </a:moveTo>
                  <a:cubicBezTo>
                    <a:pt x="3438" y="0"/>
                    <a:pt x="3374" y="2"/>
                    <a:pt x="3311" y="6"/>
                  </a:cubicBezTo>
                  <a:cubicBezTo>
                    <a:pt x="2453" y="53"/>
                    <a:pt x="1644" y="411"/>
                    <a:pt x="1048" y="1018"/>
                  </a:cubicBezTo>
                  <a:cubicBezTo>
                    <a:pt x="441" y="1625"/>
                    <a:pt x="84" y="2435"/>
                    <a:pt x="36" y="3280"/>
                  </a:cubicBezTo>
                  <a:cubicBezTo>
                    <a:pt x="1" y="4125"/>
                    <a:pt x="263" y="4959"/>
                    <a:pt x="798" y="5614"/>
                  </a:cubicBezTo>
                  <a:cubicBezTo>
                    <a:pt x="834" y="5661"/>
                    <a:pt x="870" y="5673"/>
                    <a:pt x="917" y="5673"/>
                  </a:cubicBezTo>
                  <a:cubicBezTo>
                    <a:pt x="953" y="5673"/>
                    <a:pt x="989" y="5661"/>
                    <a:pt x="1025" y="5649"/>
                  </a:cubicBezTo>
                  <a:cubicBezTo>
                    <a:pt x="1096" y="5590"/>
                    <a:pt x="1096" y="5483"/>
                    <a:pt x="1048" y="5423"/>
                  </a:cubicBezTo>
                  <a:cubicBezTo>
                    <a:pt x="572" y="4828"/>
                    <a:pt x="322" y="4066"/>
                    <a:pt x="370" y="3304"/>
                  </a:cubicBezTo>
                  <a:cubicBezTo>
                    <a:pt x="417" y="2530"/>
                    <a:pt x="727" y="1804"/>
                    <a:pt x="1275" y="1256"/>
                  </a:cubicBezTo>
                  <a:cubicBezTo>
                    <a:pt x="1822" y="708"/>
                    <a:pt x="2560" y="375"/>
                    <a:pt x="3334" y="351"/>
                  </a:cubicBezTo>
                  <a:cubicBezTo>
                    <a:pt x="3397" y="347"/>
                    <a:pt x="3459" y="345"/>
                    <a:pt x="3521" y="345"/>
                  </a:cubicBezTo>
                  <a:cubicBezTo>
                    <a:pt x="4227" y="345"/>
                    <a:pt x="4895" y="592"/>
                    <a:pt x="5442" y="1030"/>
                  </a:cubicBezTo>
                  <a:cubicBezTo>
                    <a:pt x="5473" y="1055"/>
                    <a:pt x="5510" y="1068"/>
                    <a:pt x="5547" y="1068"/>
                  </a:cubicBezTo>
                  <a:cubicBezTo>
                    <a:pt x="5595" y="1068"/>
                    <a:pt x="5641" y="1046"/>
                    <a:pt x="5668" y="1006"/>
                  </a:cubicBezTo>
                  <a:cubicBezTo>
                    <a:pt x="5727" y="911"/>
                    <a:pt x="5716" y="815"/>
                    <a:pt x="5656" y="768"/>
                  </a:cubicBezTo>
                  <a:cubicBezTo>
                    <a:pt x="5050" y="272"/>
                    <a:pt x="4291" y="0"/>
                    <a:pt x="350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599" name="Google Shape;13599;p68"/>
            <p:cNvSpPr/>
            <p:nvPr/>
          </p:nvSpPr>
          <p:spPr>
            <a:xfrm>
              <a:off x="1923820" y="1610193"/>
              <a:ext cx="183054" cy="186874"/>
            </a:xfrm>
            <a:custGeom>
              <a:rect b="b" l="l" r="r" t="t"/>
              <a:pathLst>
                <a:path extrusionOk="0" h="5871" w="5751">
                  <a:moveTo>
                    <a:pt x="3310" y="358"/>
                  </a:moveTo>
                  <a:lnTo>
                    <a:pt x="3310" y="1025"/>
                  </a:lnTo>
                  <a:cubicBezTo>
                    <a:pt x="3310" y="1132"/>
                    <a:pt x="3274" y="1251"/>
                    <a:pt x="3227" y="1334"/>
                  </a:cubicBezTo>
                  <a:lnTo>
                    <a:pt x="3155" y="1501"/>
                  </a:lnTo>
                  <a:cubicBezTo>
                    <a:pt x="3143" y="1525"/>
                    <a:pt x="3143" y="1549"/>
                    <a:pt x="3143" y="1573"/>
                  </a:cubicBezTo>
                  <a:lnTo>
                    <a:pt x="3143" y="1918"/>
                  </a:lnTo>
                  <a:cubicBezTo>
                    <a:pt x="3143" y="2156"/>
                    <a:pt x="3048" y="2382"/>
                    <a:pt x="2869" y="2549"/>
                  </a:cubicBezTo>
                  <a:cubicBezTo>
                    <a:pt x="2691" y="2704"/>
                    <a:pt x="2477" y="2799"/>
                    <a:pt x="2226" y="2799"/>
                  </a:cubicBezTo>
                  <a:cubicBezTo>
                    <a:pt x="1774" y="2787"/>
                    <a:pt x="1381" y="2370"/>
                    <a:pt x="1381" y="1870"/>
                  </a:cubicBezTo>
                  <a:lnTo>
                    <a:pt x="1381" y="1573"/>
                  </a:lnTo>
                  <a:cubicBezTo>
                    <a:pt x="1381" y="1549"/>
                    <a:pt x="1381" y="1525"/>
                    <a:pt x="1369" y="1501"/>
                  </a:cubicBezTo>
                  <a:lnTo>
                    <a:pt x="1262" y="1311"/>
                  </a:lnTo>
                  <a:cubicBezTo>
                    <a:pt x="1238" y="1227"/>
                    <a:pt x="1203" y="1156"/>
                    <a:pt x="1203" y="1072"/>
                  </a:cubicBezTo>
                  <a:lnTo>
                    <a:pt x="1203" y="1049"/>
                  </a:lnTo>
                  <a:cubicBezTo>
                    <a:pt x="1203" y="668"/>
                    <a:pt x="1524" y="358"/>
                    <a:pt x="1905" y="358"/>
                  </a:cubicBezTo>
                  <a:close/>
                  <a:moveTo>
                    <a:pt x="1905" y="3049"/>
                  </a:moveTo>
                  <a:cubicBezTo>
                    <a:pt x="2012" y="3085"/>
                    <a:pt x="2119" y="3108"/>
                    <a:pt x="2238" y="3108"/>
                  </a:cubicBezTo>
                  <a:lnTo>
                    <a:pt x="2274" y="3108"/>
                  </a:lnTo>
                  <a:cubicBezTo>
                    <a:pt x="2393" y="3108"/>
                    <a:pt x="2512" y="3097"/>
                    <a:pt x="2631" y="3049"/>
                  </a:cubicBezTo>
                  <a:lnTo>
                    <a:pt x="2631" y="3049"/>
                  </a:lnTo>
                  <a:cubicBezTo>
                    <a:pt x="2619" y="3108"/>
                    <a:pt x="2631" y="3156"/>
                    <a:pt x="2655" y="3204"/>
                  </a:cubicBezTo>
                  <a:lnTo>
                    <a:pt x="2512" y="3335"/>
                  </a:lnTo>
                  <a:cubicBezTo>
                    <a:pt x="2441" y="3406"/>
                    <a:pt x="2357" y="3442"/>
                    <a:pt x="2262" y="3442"/>
                  </a:cubicBezTo>
                  <a:cubicBezTo>
                    <a:pt x="2179" y="3442"/>
                    <a:pt x="2084" y="3406"/>
                    <a:pt x="2012" y="3335"/>
                  </a:cubicBezTo>
                  <a:lnTo>
                    <a:pt x="1881" y="3204"/>
                  </a:lnTo>
                  <a:cubicBezTo>
                    <a:pt x="1893" y="3156"/>
                    <a:pt x="1905" y="3108"/>
                    <a:pt x="1905" y="3049"/>
                  </a:cubicBezTo>
                  <a:close/>
                  <a:moveTo>
                    <a:pt x="2810" y="3466"/>
                  </a:moveTo>
                  <a:cubicBezTo>
                    <a:pt x="2858" y="3501"/>
                    <a:pt x="2905" y="3513"/>
                    <a:pt x="2941" y="3525"/>
                  </a:cubicBezTo>
                  <a:lnTo>
                    <a:pt x="3524" y="3692"/>
                  </a:lnTo>
                  <a:cubicBezTo>
                    <a:pt x="3679" y="3739"/>
                    <a:pt x="3774" y="3870"/>
                    <a:pt x="3774" y="4037"/>
                  </a:cubicBezTo>
                  <a:lnTo>
                    <a:pt x="3774" y="5132"/>
                  </a:lnTo>
                  <a:lnTo>
                    <a:pt x="3822" y="5132"/>
                  </a:lnTo>
                  <a:cubicBezTo>
                    <a:pt x="3703" y="5204"/>
                    <a:pt x="3584" y="5263"/>
                    <a:pt x="3453" y="5311"/>
                  </a:cubicBezTo>
                  <a:lnTo>
                    <a:pt x="3453" y="4335"/>
                  </a:lnTo>
                  <a:cubicBezTo>
                    <a:pt x="3453" y="4240"/>
                    <a:pt x="3381" y="4168"/>
                    <a:pt x="3286" y="4168"/>
                  </a:cubicBezTo>
                  <a:cubicBezTo>
                    <a:pt x="3203" y="4168"/>
                    <a:pt x="3119" y="4240"/>
                    <a:pt x="3119" y="4335"/>
                  </a:cubicBezTo>
                  <a:lnTo>
                    <a:pt x="3119" y="5430"/>
                  </a:lnTo>
                  <a:cubicBezTo>
                    <a:pt x="2881" y="5502"/>
                    <a:pt x="2655" y="5537"/>
                    <a:pt x="2405" y="5549"/>
                  </a:cubicBezTo>
                  <a:lnTo>
                    <a:pt x="2262" y="5549"/>
                  </a:lnTo>
                  <a:cubicBezTo>
                    <a:pt x="1965" y="5549"/>
                    <a:pt x="1667" y="5502"/>
                    <a:pt x="1381" y="5430"/>
                  </a:cubicBezTo>
                  <a:lnTo>
                    <a:pt x="1381" y="4335"/>
                  </a:lnTo>
                  <a:cubicBezTo>
                    <a:pt x="1381" y="4240"/>
                    <a:pt x="1310" y="4168"/>
                    <a:pt x="1214" y="4168"/>
                  </a:cubicBezTo>
                  <a:cubicBezTo>
                    <a:pt x="1131" y="4168"/>
                    <a:pt x="1060" y="4240"/>
                    <a:pt x="1060" y="4335"/>
                  </a:cubicBezTo>
                  <a:lnTo>
                    <a:pt x="1060" y="5311"/>
                  </a:lnTo>
                  <a:cubicBezTo>
                    <a:pt x="941" y="5252"/>
                    <a:pt x="798" y="5192"/>
                    <a:pt x="679" y="5132"/>
                  </a:cubicBezTo>
                  <a:lnTo>
                    <a:pt x="679" y="4037"/>
                  </a:lnTo>
                  <a:cubicBezTo>
                    <a:pt x="679" y="3870"/>
                    <a:pt x="786" y="3739"/>
                    <a:pt x="941" y="3692"/>
                  </a:cubicBezTo>
                  <a:lnTo>
                    <a:pt x="1512" y="3525"/>
                  </a:lnTo>
                  <a:cubicBezTo>
                    <a:pt x="1560" y="3513"/>
                    <a:pt x="1619" y="3501"/>
                    <a:pt x="1655" y="3466"/>
                  </a:cubicBezTo>
                  <a:lnTo>
                    <a:pt x="1750" y="3573"/>
                  </a:lnTo>
                  <a:cubicBezTo>
                    <a:pt x="1893" y="3704"/>
                    <a:pt x="2072" y="3763"/>
                    <a:pt x="2226" y="3763"/>
                  </a:cubicBezTo>
                  <a:cubicBezTo>
                    <a:pt x="2405" y="3763"/>
                    <a:pt x="2572" y="3704"/>
                    <a:pt x="2703" y="3573"/>
                  </a:cubicBezTo>
                  <a:lnTo>
                    <a:pt x="2810" y="3466"/>
                  </a:lnTo>
                  <a:close/>
                  <a:moveTo>
                    <a:pt x="1893" y="1"/>
                  </a:moveTo>
                  <a:cubicBezTo>
                    <a:pt x="1322" y="1"/>
                    <a:pt x="869" y="465"/>
                    <a:pt x="869" y="1025"/>
                  </a:cubicBezTo>
                  <a:lnTo>
                    <a:pt x="869" y="1037"/>
                  </a:lnTo>
                  <a:cubicBezTo>
                    <a:pt x="869" y="1168"/>
                    <a:pt x="893" y="1311"/>
                    <a:pt x="953" y="1430"/>
                  </a:cubicBezTo>
                  <a:lnTo>
                    <a:pt x="1048" y="1596"/>
                  </a:lnTo>
                  <a:lnTo>
                    <a:pt x="1048" y="1858"/>
                  </a:lnTo>
                  <a:cubicBezTo>
                    <a:pt x="1048" y="2275"/>
                    <a:pt x="1250" y="2644"/>
                    <a:pt x="1560" y="2882"/>
                  </a:cubicBezTo>
                  <a:lnTo>
                    <a:pt x="1560" y="3037"/>
                  </a:lnTo>
                  <a:cubicBezTo>
                    <a:pt x="1560" y="3108"/>
                    <a:pt x="1500" y="3180"/>
                    <a:pt x="1429" y="3216"/>
                  </a:cubicBezTo>
                  <a:lnTo>
                    <a:pt x="845" y="3382"/>
                  </a:lnTo>
                  <a:cubicBezTo>
                    <a:pt x="548" y="3466"/>
                    <a:pt x="357" y="3739"/>
                    <a:pt x="357" y="4037"/>
                  </a:cubicBezTo>
                  <a:lnTo>
                    <a:pt x="357" y="4906"/>
                  </a:lnTo>
                  <a:cubicBezTo>
                    <a:pt x="333" y="4894"/>
                    <a:pt x="310" y="4859"/>
                    <a:pt x="286" y="4847"/>
                  </a:cubicBezTo>
                  <a:cubicBezTo>
                    <a:pt x="256" y="4822"/>
                    <a:pt x="220" y="4810"/>
                    <a:pt x="185" y="4810"/>
                  </a:cubicBezTo>
                  <a:cubicBezTo>
                    <a:pt x="135" y="4810"/>
                    <a:pt x="87" y="4834"/>
                    <a:pt x="60" y="4882"/>
                  </a:cubicBezTo>
                  <a:cubicBezTo>
                    <a:pt x="0" y="4954"/>
                    <a:pt x="12" y="5061"/>
                    <a:pt x="95" y="5097"/>
                  </a:cubicBezTo>
                  <a:cubicBezTo>
                    <a:pt x="702" y="5597"/>
                    <a:pt x="1476" y="5871"/>
                    <a:pt x="2262" y="5871"/>
                  </a:cubicBezTo>
                  <a:lnTo>
                    <a:pt x="2429" y="5871"/>
                  </a:lnTo>
                  <a:cubicBezTo>
                    <a:pt x="3286" y="5835"/>
                    <a:pt x="4096" y="5478"/>
                    <a:pt x="4691" y="4859"/>
                  </a:cubicBezTo>
                  <a:cubicBezTo>
                    <a:pt x="5298" y="4251"/>
                    <a:pt x="5655" y="3454"/>
                    <a:pt x="5703" y="2596"/>
                  </a:cubicBezTo>
                  <a:cubicBezTo>
                    <a:pt x="5751" y="1751"/>
                    <a:pt x="5477" y="918"/>
                    <a:pt x="4941" y="263"/>
                  </a:cubicBezTo>
                  <a:cubicBezTo>
                    <a:pt x="4908" y="223"/>
                    <a:pt x="4861" y="206"/>
                    <a:pt x="4815" y="206"/>
                  </a:cubicBezTo>
                  <a:cubicBezTo>
                    <a:pt x="4778" y="206"/>
                    <a:pt x="4742" y="218"/>
                    <a:pt x="4715" y="239"/>
                  </a:cubicBezTo>
                  <a:cubicBezTo>
                    <a:pt x="4643" y="299"/>
                    <a:pt x="4643" y="406"/>
                    <a:pt x="4691" y="465"/>
                  </a:cubicBezTo>
                  <a:cubicBezTo>
                    <a:pt x="5167" y="1061"/>
                    <a:pt x="5417" y="1811"/>
                    <a:pt x="5370" y="2573"/>
                  </a:cubicBezTo>
                  <a:cubicBezTo>
                    <a:pt x="5334" y="3347"/>
                    <a:pt x="5013" y="4073"/>
                    <a:pt x="4465" y="4632"/>
                  </a:cubicBezTo>
                  <a:cubicBezTo>
                    <a:pt x="4358" y="4728"/>
                    <a:pt x="4262" y="4823"/>
                    <a:pt x="4155" y="4906"/>
                  </a:cubicBezTo>
                  <a:lnTo>
                    <a:pt x="4155" y="4037"/>
                  </a:lnTo>
                  <a:cubicBezTo>
                    <a:pt x="4155" y="3739"/>
                    <a:pt x="3941" y="3466"/>
                    <a:pt x="3667" y="3382"/>
                  </a:cubicBezTo>
                  <a:lnTo>
                    <a:pt x="3084" y="3216"/>
                  </a:lnTo>
                  <a:cubicBezTo>
                    <a:pt x="3012" y="3180"/>
                    <a:pt x="2953" y="3120"/>
                    <a:pt x="2953" y="3037"/>
                  </a:cubicBezTo>
                  <a:lnTo>
                    <a:pt x="2953" y="2906"/>
                  </a:lnTo>
                  <a:cubicBezTo>
                    <a:pt x="3012" y="2858"/>
                    <a:pt x="3048" y="2823"/>
                    <a:pt x="3096" y="2763"/>
                  </a:cubicBezTo>
                  <a:cubicBezTo>
                    <a:pt x="3334" y="2549"/>
                    <a:pt x="3453" y="2227"/>
                    <a:pt x="3453" y="1906"/>
                  </a:cubicBezTo>
                  <a:lnTo>
                    <a:pt x="3453" y="1596"/>
                  </a:lnTo>
                  <a:lnTo>
                    <a:pt x="3512" y="1453"/>
                  </a:lnTo>
                  <a:cubicBezTo>
                    <a:pt x="3584" y="1311"/>
                    <a:pt x="3620" y="1156"/>
                    <a:pt x="3620" y="1001"/>
                  </a:cubicBezTo>
                  <a:lnTo>
                    <a:pt x="3620" y="168"/>
                  </a:lnTo>
                  <a:cubicBezTo>
                    <a:pt x="3620" y="72"/>
                    <a:pt x="3548" y="1"/>
                    <a:pt x="3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0" name="Google Shape;13600;p68"/>
            <p:cNvSpPr/>
            <p:nvPr/>
          </p:nvSpPr>
          <p:spPr>
            <a:xfrm>
              <a:off x="1974207" y="1638617"/>
              <a:ext cx="43989" cy="15597"/>
            </a:xfrm>
            <a:custGeom>
              <a:rect b="b" l="l" r="r" t="t"/>
              <a:pathLst>
                <a:path extrusionOk="0" h="490" w="1382">
                  <a:moveTo>
                    <a:pt x="155" y="1"/>
                  </a:moveTo>
                  <a:cubicBezTo>
                    <a:pt x="72" y="1"/>
                    <a:pt x="1" y="72"/>
                    <a:pt x="1" y="168"/>
                  </a:cubicBezTo>
                  <a:cubicBezTo>
                    <a:pt x="1" y="251"/>
                    <a:pt x="72" y="322"/>
                    <a:pt x="155" y="322"/>
                  </a:cubicBezTo>
                  <a:cubicBezTo>
                    <a:pt x="334" y="322"/>
                    <a:pt x="870" y="358"/>
                    <a:pt x="1132" y="477"/>
                  </a:cubicBezTo>
                  <a:cubicBezTo>
                    <a:pt x="1155" y="489"/>
                    <a:pt x="1167" y="489"/>
                    <a:pt x="1203" y="489"/>
                  </a:cubicBezTo>
                  <a:cubicBezTo>
                    <a:pt x="1263" y="489"/>
                    <a:pt x="1322" y="465"/>
                    <a:pt x="1346" y="406"/>
                  </a:cubicBezTo>
                  <a:cubicBezTo>
                    <a:pt x="1382" y="322"/>
                    <a:pt x="1346" y="227"/>
                    <a:pt x="1275" y="191"/>
                  </a:cubicBezTo>
                  <a:cubicBezTo>
                    <a:pt x="905" y="1"/>
                    <a:pt x="191" y="1"/>
                    <a:pt x="15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1" name="Google Shape;13601;p68"/>
          <p:cNvGrpSpPr/>
          <p:nvPr/>
        </p:nvGrpSpPr>
        <p:grpSpPr>
          <a:xfrm>
            <a:off x="5621097" y="1500761"/>
            <a:ext cx="371424" cy="355446"/>
            <a:chOff x="5621097" y="1500761"/>
            <a:chExt cx="371424" cy="355446"/>
          </a:xfrm>
        </p:grpSpPr>
        <p:sp>
          <p:nvSpPr>
            <p:cNvPr id="13602" name="Google Shape;13602;p68"/>
            <p:cNvSpPr/>
            <p:nvPr/>
          </p:nvSpPr>
          <p:spPr>
            <a:xfrm>
              <a:off x="5621097" y="1539721"/>
              <a:ext cx="324061" cy="316486"/>
            </a:xfrm>
            <a:custGeom>
              <a:rect b="b" l="l" r="r" t="t"/>
              <a:pathLst>
                <a:path extrusionOk="0" h="9943" w="10181">
                  <a:moveTo>
                    <a:pt x="8811" y="0"/>
                  </a:moveTo>
                  <a:cubicBezTo>
                    <a:pt x="8454" y="0"/>
                    <a:pt x="8109" y="143"/>
                    <a:pt x="7847" y="393"/>
                  </a:cubicBezTo>
                  <a:lnTo>
                    <a:pt x="6906" y="1334"/>
                  </a:lnTo>
                  <a:cubicBezTo>
                    <a:pt x="6835" y="1405"/>
                    <a:pt x="6835" y="1512"/>
                    <a:pt x="6906" y="1584"/>
                  </a:cubicBezTo>
                  <a:cubicBezTo>
                    <a:pt x="6942" y="1620"/>
                    <a:pt x="6986" y="1637"/>
                    <a:pt x="7031" y="1637"/>
                  </a:cubicBezTo>
                  <a:cubicBezTo>
                    <a:pt x="7076" y="1637"/>
                    <a:pt x="7120" y="1620"/>
                    <a:pt x="7156" y="1584"/>
                  </a:cubicBezTo>
                  <a:lnTo>
                    <a:pt x="8097" y="643"/>
                  </a:lnTo>
                  <a:cubicBezTo>
                    <a:pt x="8287" y="453"/>
                    <a:pt x="8549" y="346"/>
                    <a:pt x="8811" y="346"/>
                  </a:cubicBezTo>
                  <a:cubicBezTo>
                    <a:pt x="9085" y="346"/>
                    <a:pt x="9335" y="453"/>
                    <a:pt x="9525" y="643"/>
                  </a:cubicBezTo>
                  <a:cubicBezTo>
                    <a:pt x="9716" y="846"/>
                    <a:pt x="9823" y="1096"/>
                    <a:pt x="9823" y="1358"/>
                  </a:cubicBezTo>
                  <a:cubicBezTo>
                    <a:pt x="9823" y="1631"/>
                    <a:pt x="9716" y="1882"/>
                    <a:pt x="9525" y="2084"/>
                  </a:cubicBezTo>
                  <a:lnTo>
                    <a:pt x="8228" y="3370"/>
                  </a:lnTo>
                  <a:cubicBezTo>
                    <a:pt x="8097" y="3060"/>
                    <a:pt x="7906" y="2763"/>
                    <a:pt x="7668" y="2524"/>
                  </a:cubicBezTo>
                  <a:cubicBezTo>
                    <a:pt x="7162" y="2018"/>
                    <a:pt x="6498" y="1765"/>
                    <a:pt x="5834" y="1765"/>
                  </a:cubicBezTo>
                  <a:cubicBezTo>
                    <a:pt x="5171" y="1765"/>
                    <a:pt x="4507" y="2018"/>
                    <a:pt x="4001" y="2524"/>
                  </a:cubicBezTo>
                  <a:lnTo>
                    <a:pt x="1012" y="5513"/>
                  </a:lnTo>
                  <a:cubicBezTo>
                    <a:pt x="0" y="6525"/>
                    <a:pt x="0" y="8168"/>
                    <a:pt x="1012" y="9180"/>
                  </a:cubicBezTo>
                  <a:cubicBezTo>
                    <a:pt x="1524" y="9680"/>
                    <a:pt x="2191" y="9942"/>
                    <a:pt x="2846" y="9942"/>
                  </a:cubicBezTo>
                  <a:cubicBezTo>
                    <a:pt x="3501" y="9942"/>
                    <a:pt x="4168" y="9680"/>
                    <a:pt x="4680" y="9180"/>
                  </a:cubicBezTo>
                  <a:lnTo>
                    <a:pt x="6263" y="7585"/>
                  </a:lnTo>
                  <a:cubicBezTo>
                    <a:pt x="6346" y="7513"/>
                    <a:pt x="6346" y="7406"/>
                    <a:pt x="6263" y="7335"/>
                  </a:cubicBezTo>
                  <a:cubicBezTo>
                    <a:pt x="6239" y="7305"/>
                    <a:pt x="6201" y="7290"/>
                    <a:pt x="6159" y="7290"/>
                  </a:cubicBezTo>
                  <a:cubicBezTo>
                    <a:pt x="6117" y="7290"/>
                    <a:pt x="6073" y="7305"/>
                    <a:pt x="6037" y="7335"/>
                  </a:cubicBezTo>
                  <a:lnTo>
                    <a:pt x="4441" y="8930"/>
                  </a:lnTo>
                  <a:cubicBezTo>
                    <a:pt x="4025" y="9347"/>
                    <a:pt x="3453" y="9573"/>
                    <a:pt x="2858" y="9573"/>
                  </a:cubicBezTo>
                  <a:cubicBezTo>
                    <a:pt x="2263" y="9573"/>
                    <a:pt x="1703" y="9335"/>
                    <a:pt x="1286" y="8930"/>
                  </a:cubicBezTo>
                  <a:cubicBezTo>
                    <a:pt x="405" y="8049"/>
                    <a:pt x="405" y="6632"/>
                    <a:pt x="1286" y="5775"/>
                  </a:cubicBezTo>
                  <a:lnTo>
                    <a:pt x="4275" y="2774"/>
                  </a:lnTo>
                  <a:cubicBezTo>
                    <a:pt x="4691" y="2358"/>
                    <a:pt x="5251" y="2120"/>
                    <a:pt x="5846" y="2120"/>
                  </a:cubicBezTo>
                  <a:cubicBezTo>
                    <a:pt x="6442" y="2120"/>
                    <a:pt x="7013" y="2358"/>
                    <a:pt x="7430" y="2774"/>
                  </a:cubicBezTo>
                  <a:cubicBezTo>
                    <a:pt x="7680" y="3025"/>
                    <a:pt x="7859" y="3322"/>
                    <a:pt x="7966" y="3656"/>
                  </a:cubicBezTo>
                  <a:lnTo>
                    <a:pt x="6549" y="5072"/>
                  </a:lnTo>
                  <a:cubicBezTo>
                    <a:pt x="6358" y="5263"/>
                    <a:pt x="6108" y="5370"/>
                    <a:pt x="5834" y="5370"/>
                  </a:cubicBezTo>
                  <a:cubicBezTo>
                    <a:pt x="5573" y="5370"/>
                    <a:pt x="5311" y="5263"/>
                    <a:pt x="5120" y="5072"/>
                  </a:cubicBezTo>
                  <a:cubicBezTo>
                    <a:pt x="5037" y="4977"/>
                    <a:pt x="4953" y="4858"/>
                    <a:pt x="4894" y="4739"/>
                  </a:cubicBezTo>
                  <a:cubicBezTo>
                    <a:pt x="4874" y="4670"/>
                    <a:pt x="4798" y="4626"/>
                    <a:pt x="4711" y="4626"/>
                  </a:cubicBezTo>
                  <a:cubicBezTo>
                    <a:pt x="4693" y="4626"/>
                    <a:pt x="4674" y="4628"/>
                    <a:pt x="4656" y="4632"/>
                  </a:cubicBezTo>
                  <a:cubicBezTo>
                    <a:pt x="4572" y="4668"/>
                    <a:pt x="4525" y="4775"/>
                    <a:pt x="4560" y="4882"/>
                  </a:cubicBezTo>
                  <a:cubicBezTo>
                    <a:pt x="4632" y="5037"/>
                    <a:pt x="4715" y="5203"/>
                    <a:pt x="4858" y="5322"/>
                  </a:cubicBezTo>
                  <a:cubicBezTo>
                    <a:pt x="5108" y="5572"/>
                    <a:pt x="5453" y="5727"/>
                    <a:pt x="5823" y="5727"/>
                  </a:cubicBezTo>
                  <a:cubicBezTo>
                    <a:pt x="6192" y="5727"/>
                    <a:pt x="6525" y="5572"/>
                    <a:pt x="6787" y="5322"/>
                  </a:cubicBezTo>
                  <a:lnTo>
                    <a:pt x="9775" y="2334"/>
                  </a:lnTo>
                  <a:cubicBezTo>
                    <a:pt x="10037" y="2084"/>
                    <a:pt x="10180" y="1739"/>
                    <a:pt x="10180" y="1358"/>
                  </a:cubicBezTo>
                  <a:cubicBezTo>
                    <a:pt x="10180" y="989"/>
                    <a:pt x="10037" y="667"/>
                    <a:pt x="9775" y="393"/>
                  </a:cubicBezTo>
                  <a:cubicBezTo>
                    <a:pt x="9525" y="131"/>
                    <a:pt x="9180" y="0"/>
                    <a:pt x="881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3" name="Google Shape;13603;p68"/>
            <p:cNvSpPr/>
            <p:nvPr/>
          </p:nvSpPr>
          <p:spPr>
            <a:xfrm>
              <a:off x="5669606" y="1500761"/>
              <a:ext cx="322915" cy="316390"/>
            </a:xfrm>
            <a:custGeom>
              <a:rect b="b" l="l" r="r" t="t"/>
              <a:pathLst>
                <a:path extrusionOk="0" h="9940" w="10145">
                  <a:moveTo>
                    <a:pt x="7323" y="1"/>
                  </a:moveTo>
                  <a:cubicBezTo>
                    <a:pt x="6659" y="1"/>
                    <a:pt x="5995" y="254"/>
                    <a:pt x="5489" y="760"/>
                  </a:cubicBezTo>
                  <a:lnTo>
                    <a:pt x="3894" y="2355"/>
                  </a:lnTo>
                  <a:cubicBezTo>
                    <a:pt x="3822" y="2427"/>
                    <a:pt x="3822" y="2534"/>
                    <a:pt x="3894" y="2605"/>
                  </a:cubicBezTo>
                  <a:cubicBezTo>
                    <a:pt x="3935" y="2641"/>
                    <a:pt x="3980" y="2659"/>
                    <a:pt x="4025" y="2659"/>
                  </a:cubicBezTo>
                  <a:cubicBezTo>
                    <a:pt x="4069" y="2659"/>
                    <a:pt x="4114" y="2641"/>
                    <a:pt x="4156" y="2605"/>
                  </a:cubicBezTo>
                  <a:lnTo>
                    <a:pt x="5739" y="1010"/>
                  </a:lnTo>
                  <a:cubicBezTo>
                    <a:pt x="6180" y="569"/>
                    <a:pt x="6754" y="349"/>
                    <a:pt x="7326" y="349"/>
                  </a:cubicBezTo>
                  <a:cubicBezTo>
                    <a:pt x="7897" y="349"/>
                    <a:pt x="8466" y="569"/>
                    <a:pt x="8894" y="1010"/>
                  </a:cubicBezTo>
                  <a:cubicBezTo>
                    <a:pt x="9775" y="1891"/>
                    <a:pt x="9775" y="3308"/>
                    <a:pt x="8894" y="4165"/>
                  </a:cubicBezTo>
                  <a:lnTo>
                    <a:pt x="5906" y="7154"/>
                  </a:lnTo>
                  <a:cubicBezTo>
                    <a:pt x="5489" y="7570"/>
                    <a:pt x="4930" y="7808"/>
                    <a:pt x="4334" y="7808"/>
                  </a:cubicBezTo>
                  <a:cubicBezTo>
                    <a:pt x="3739" y="7808"/>
                    <a:pt x="3167" y="7570"/>
                    <a:pt x="2751" y="7154"/>
                  </a:cubicBezTo>
                  <a:cubicBezTo>
                    <a:pt x="2501" y="6904"/>
                    <a:pt x="2322" y="6606"/>
                    <a:pt x="2215" y="6284"/>
                  </a:cubicBezTo>
                  <a:lnTo>
                    <a:pt x="3632" y="4868"/>
                  </a:lnTo>
                  <a:cubicBezTo>
                    <a:pt x="3822" y="4677"/>
                    <a:pt x="4072" y="4570"/>
                    <a:pt x="4346" y="4570"/>
                  </a:cubicBezTo>
                  <a:cubicBezTo>
                    <a:pt x="4608" y="4570"/>
                    <a:pt x="4870" y="4677"/>
                    <a:pt x="5061" y="4868"/>
                  </a:cubicBezTo>
                  <a:cubicBezTo>
                    <a:pt x="5144" y="4951"/>
                    <a:pt x="5227" y="5070"/>
                    <a:pt x="5287" y="5189"/>
                  </a:cubicBezTo>
                  <a:cubicBezTo>
                    <a:pt x="5305" y="5263"/>
                    <a:pt x="5374" y="5308"/>
                    <a:pt x="5453" y="5308"/>
                  </a:cubicBezTo>
                  <a:cubicBezTo>
                    <a:pt x="5477" y="5308"/>
                    <a:pt x="5501" y="5304"/>
                    <a:pt x="5525" y="5296"/>
                  </a:cubicBezTo>
                  <a:cubicBezTo>
                    <a:pt x="5608" y="5272"/>
                    <a:pt x="5656" y="5165"/>
                    <a:pt x="5620" y="5058"/>
                  </a:cubicBezTo>
                  <a:cubicBezTo>
                    <a:pt x="5549" y="4891"/>
                    <a:pt x="5465" y="4737"/>
                    <a:pt x="5322" y="4618"/>
                  </a:cubicBezTo>
                  <a:cubicBezTo>
                    <a:pt x="5072" y="4356"/>
                    <a:pt x="4727" y="4213"/>
                    <a:pt x="4358" y="4213"/>
                  </a:cubicBezTo>
                  <a:cubicBezTo>
                    <a:pt x="3989" y="4213"/>
                    <a:pt x="3656" y="4356"/>
                    <a:pt x="3394" y="4618"/>
                  </a:cubicBezTo>
                  <a:lnTo>
                    <a:pt x="1929" y="6070"/>
                  </a:lnTo>
                  <a:cubicBezTo>
                    <a:pt x="1905" y="6082"/>
                    <a:pt x="1893" y="6106"/>
                    <a:pt x="1870" y="6130"/>
                  </a:cubicBezTo>
                  <a:lnTo>
                    <a:pt x="405" y="7606"/>
                  </a:lnTo>
                  <a:cubicBezTo>
                    <a:pt x="143" y="7856"/>
                    <a:pt x="0" y="8201"/>
                    <a:pt x="0" y="8570"/>
                  </a:cubicBezTo>
                  <a:cubicBezTo>
                    <a:pt x="0" y="8928"/>
                    <a:pt x="143" y="9273"/>
                    <a:pt x="405" y="9535"/>
                  </a:cubicBezTo>
                  <a:cubicBezTo>
                    <a:pt x="655" y="9785"/>
                    <a:pt x="1001" y="9940"/>
                    <a:pt x="1370" y="9940"/>
                  </a:cubicBezTo>
                  <a:cubicBezTo>
                    <a:pt x="1739" y="9940"/>
                    <a:pt x="2072" y="9785"/>
                    <a:pt x="2334" y="9535"/>
                  </a:cubicBezTo>
                  <a:lnTo>
                    <a:pt x="3275" y="8594"/>
                  </a:lnTo>
                  <a:cubicBezTo>
                    <a:pt x="3346" y="8523"/>
                    <a:pt x="3346" y="8416"/>
                    <a:pt x="3275" y="8344"/>
                  </a:cubicBezTo>
                  <a:cubicBezTo>
                    <a:pt x="3239" y="8309"/>
                    <a:pt x="3194" y="8291"/>
                    <a:pt x="3150" y="8291"/>
                  </a:cubicBezTo>
                  <a:cubicBezTo>
                    <a:pt x="3105" y="8291"/>
                    <a:pt x="3060" y="8309"/>
                    <a:pt x="3025" y="8344"/>
                  </a:cubicBezTo>
                  <a:lnTo>
                    <a:pt x="2084" y="9285"/>
                  </a:lnTo>
                  <a:cubicBezTo>
                    <a:pt x="1893" y="9475"/>
                    <a:pt x="1632" y="9582"/>
                    <a:pt x="1370" y="9582"/>
                  </a:cubicBezTo>
                  <a:cubicBezTo>
                    <a:pt x="1096" y="9582"/>
                    <a:pt x="846" y="9475"/>
                    <a:pt x="655" y="9285"/>
                  </a:cubicBezTo>
                  <a:cubicBezTo>
                    <a:pt x="465" y="9094"/>
                    <a:pt x="358" y="8832"/>
                    <a:pt x="358" y="8570"/>
                  </a:cubicBezTo>
                  <a:cubicBezTo>
                    <a:pt x="358" y="8297"/>
                    <a:pt x="465" y="8047"/>
                    <a:pt x="655" y="7856"/>
                  </a:cubicBezTo>
                  <a:lnTo>
                    <a:pt x="1953" y="6558"/>
                  </a:lnTo>
                  <a:cubicBezTo>
                    <a:pt x="2084" y="6880"/>
                    <a:pt x="2274" y="7177"/>
                    <a:pt x="2513" y="7404"/>
                  </a:cubicBezTo>
                  <a:cubicBezTo>
                    <a:pt x="3001" y="7904"/>
                    <a:pt x="3656" y="8166"/>
                    <a:pt x="4346" y="8166"/>
                  </a:cubicBezTo>
                  <a:cubicBezTo>
                    <a:pt x="5049" y="8166"/>
                    <a:pt x="5680" y="7904"/>
                    <a:pt x="6180" y="7404"/>
                  </a:cubicBezTo>
                  <a:lnTo>
                    <a:pt x="9168" y="4415"/>
                  </a:lnTo>
                  <a:cubicBezTo>
                    <a:pt x="10145" y="3403"/>
                    <a:pt x="10145" y="1772"/>
                    <a:pt x="9156" y="760"/>
                  </a:cubicBezTo>
                  <a:cubicBezTo>
                    <a:pt x="8650" y="254"/>
                    <a:pt x="7987" y="1"/>
                    <a:pt x="732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04" name="Google Shape;13604;p68"/>
          <p:cNvGrpSpPr/>
          <p:nvPr/>
        </p:nvGrpSpPr>
        <p:grpSpPr>
          <a:xfrm>
            <a:off x="4670239" y="1541599"/>
            <a:ext cx="359679" cy="321833"/>
            <a:chOff x="4670239" y="1541599"/>
            <a:chExt cx="359679" cy="321833"/>
          </a:xfrm>
        </p:grpSpPr>
        <p:sp>
          <p:nvSpPr>
            <p:cNvPr id="13605" name="Google Shape;13605;p68"/>
            <p:cNvSpPr/>
            <p:nvPr/>
          </p:nvSpPr>
          <p:spPr>
            <a:xfrm>
              <a:off x="4818790" y="1606787"/>
              <a:ext cx="28838" cy="49687"/>
            </a:xfrm>
            <a:custGeom>
              <a:rect b="b" l="l" r="r" t="t"/>
              <a:pathLst>
                <a:path extrusionOk="0" h="1561" w="906">
                  <a:moveTo>
                    <a:pt x="429" y="298"/>
                  </a:moveTo>
                  <a:lnTo>
                    <a:pt x="429" y="584"/>
                  </a:lnTo>
                  <a:cubicBezTo>
                    <a:pt x="310" y="537"/>
                    <a:pt x="287" y="489"/>
                    <a:pt x="287" y="429"/>
                  </a:cubicBezTo>
                  <a:cubicBezTo>
                    <a:pt x="287" y="346"/>
                    <a:pt x="358" y="310"/>
                    <a:pt x="429" y="298"/>
                  </a:cubicBezTo>
                  <a:close/>
                  <a:moveTo>
                    <a:pt x="537" y="882"/>
                  </a:moveTo>
                  <a:cubicBezTo>
                    <a:pt x="656" y="929"/>
                    <a:pt x="680" y="989"/>
                    <a:pt x="680" y="1060"/>
                  </a:cubicBezTo>
                  <a:cubicBezTo>
                    <a:pt x="680" y="1132"/>
                    <a:pt x="620" y="1191"/>
                    <a:pt x="537" y="1203"/>
                  </a:cubicBezTo>
                  <a:lnTo>
                    <a:pt x="537" y="882"/>
                  </a:lnTo>
                  <a:close/>
                  <a:moveTo>
                    <a:pt x="477" y="1"/>
                  </a:moveTo>
                  <a:cubicBezTo>
                    <a:pt x="441" y="1"/>
                    <a:pt x="418" y="13"/>
                    <a:pt x="418" y="48"/>
                  </a:cubicBezTo>
                  <a:lnTo>
                    <a:pt x="418" y="108"/>
                  </a:lnTo>
                  <a:cubicBezTo>
                    <a:pt x="191" y="132"/>
                    <a:pt x="48" y="251"/>
                    <a:pt x="48" y="477"/>
                  </a:cubicBezTo>
                  <a:cubicBezTo>
                    <a:pt x="48" y="715"/>
                    <a:pt x="227" y="787"/>
                    <a:pt x="418" y="870"/>
                  </a:cubicBezTo>
                  <a:lnTo>
                    <a:pt x="418" y="1239"/>
                  </a:lnTo>
                  <a:cubicBezTo>
                    <a:pt x="310" y="1215"/>
                    <a:pt x="263" y="1191"/>
                    <a:pt x="179" y="1120"/>
                  </a:cubicBezTo>
                  <a:cubicBezTo>
                    <a:pt x="159" y="1104"/>
                    <a:pt x="138" y="1096"/>
                    <a:pt x="118" y="1096"/>
                  </a:cubicBezTo>
                  <a:cubicBezTo>
                    <a:pt x="93" y="1096"/>
                    <a:pt x="69" y="1110"/>
                    <a:pt x="48" y="1144"/>
                  </a:cubicBezTo>
                  <a:cubicBezTo>
                    <a:pt x="1" y="1203"/>
                    <a:pt x="1" y="1263"/>
                    <a:pt x="48" y="1310"/>
                  </a:cubicBezTo>
                  <a:cubicBezTo>
                    <a:pt x="120" y="1418"/>
                    <a:pt x="287" y="1465"/>
                    <a:pt x="418" y="1465"/>
                  </a:cubicBezTo>
                  <a:lnTo>
                    <a:pt x="418" y="1513"/>
                  </a:lnTo>
                  <a:cubicBezTo>
                    <a:pt x="418" y="1549"/>
                    <a:pt x="441" y="1560"/>
                    <a:pt x="477" y="1560"/>
                  </a:cubicBezTo>
                  <a:cubicBezTo>
                    <a:pt x="501" y="1560"/>
                    <a:pt x="537" y="1549"/>
                    <a:pt x="537" y="1513"/>
                  </a:cubicBezTo>
                  <a:lnTo>
                    <a:pt x="537" y="1429"/>
                  </a:lnTo>
                  <a:cubicBezTo>
                    <a:pt x="727" y="1406"/>
                    <a:pt x="894" y="1263"/>
                    <a:pt x="894" y="1025"/>
                  </a:cubicBezTo>
                  <a:cubicBezTo>
                    <a:pt x="906" y="787"/>
                    <a:pt x="763" y="703"/>
                    <a:pt x="549" y="632"/>
                  </a:cubicBezTo>
                  <a:lnTo>
                    <a:pt x="549" y="286"/>
                  </a:lnTo>
                  <a:cubicBezTo>
                    <a:pt x="596" y="286"/>
                    <a:pt x="644" y="298"/>
                    <a:pt x="680" y="334"/>
                  </a:cubicBezTo>
                  <a:cubicBezTo>
                    <a:pt x="707" y="341"/>
                    <a:pt x="738" y="363"/>
                    <a:pt x="771" y="363"/>
                  </a:cubicBezTo>
                  <a:cubicBezTo>
                    <a:pt x="795" y="363"/>
                    <a:pt x="821" y="351"/>
                    <a:pt x="846" y="310"/>
                  </a:cubicBezTo>
                  <a:cubicBezTo>
                    <a:pt x="882" y="275"/>
                    <a:pt x="894" y="215"/>
                    <a:pt x="834" y="167"/>
                  </a:cubicBezTo>
                  <a:cubicBezTo>
                    <a:pt x="763" y="108"/>
                    <a:pt x="644" y="96"/>
                    <a:pt x="537" y="96"/>
                  </a:cubicBezTo>
                  <a:lnTo>
                    <a:pt x="537" y="48"/>
                  </a:lnTo>
                  <a:cubicBezTo>
                    <a:pt x="537" y="13"/>
                    <a:pt x="501"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6" name="Google Shape;13606;p68"/>
            <p:cNvSpPr/>
            <p:nvPr/>
          </p:nvSpPr>
          <p:spPr>
            <a:xfrm>
              <a:off x="4875256" y="1557896"/>
              <a:ext cx="82281" cy="82663"/>
            </a:xfrm>
            <a:custGeom>
              <a:rect b="b" l="l" r="r" t="t"/>
              <a:pathLst>
                <a:path extrusionOk="0" h="2597" w="2585">
                  <a:moveTo>
                    <a:pt x="1287" y="310"/>
                  </a:moveTo>
                  <a:cubicBezTo>
                    <a:pt x="1823" y="310"/>
                    <a:pt x="2275" y="751"/>
                    <a:pt x="2275" y="1299"/>
                  </a:cubicBezTo>
                  <a:cubicBezTo>
                    <a:pt x="2263" y="1834"/>
                    <a:pt x="1823" y="2275"/>
                    <a:pt x="1287" y="2275"/>
                  </a:cubicBezTo>
                  <a:cubicBezTo>
                    <a:pt x="751" y="2275"/>
                    <a:pt x="310" y="1846"/>
                    <a:pt x="310" y="1299"/>
                  </a:cubicBezTo>
                  <a:cubicBezTo>
                    <a:pt x="310" y="763"/>
                    <a:pt x="739" y="310"/>
                    <a:pt x="1287" y="310"/>
                  </a:cubicBezTo>
                  <a:close/>
                  <a:moveTo>
                    <a:pt x="1287" y="1"/>
                  </a:moveTo>
                  <a:cubicBezTo>
                    <a:pt x="572" y="1"/>
                    <a:pt x="1" y="584"/>
                    <a:pt x="1" y="1299"/>
                  </a:cubicBezTo>
                  <a:cubicBezTo>
                    <a:pt x="1" y="2013"/>
                    <a:pt x="572" y="2596"/>
                    <a:pt x="1287" y="2596"/>
                  </a:cubicBezTo>
                  <a:cubicBezTo>
                    <a:pt x="2001" y="2596"/>
                    <a:pt x="2585" y="2013"/>
                    <a:pt x="2585" y="1299"/>
                  </a:cubicBezTo>
                  <a:cubicBezTo>
                    <a:pt x="2585" y="584"/>
                    <a:pt x="2001" y="1"/>
                    <a:pt x="12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7" name="Google Shape;13607;p68"/>
            <p:cNvSpPr/>
            <p:nvPr/>
          </p:nvSpPr>
          <p:spPr>
            <a:xfrm>
              <a:off x="4775215" y="1541599"/>
              <a:ext cx="199001" cy="147850"/>
            </a:xfrm>
            <a:custGeom>
              <a:rect b="b" l="l" r="r" t="t"/>
              <a:pathLst>
                <a:path extrusionOk="0" h="4645" w="6252">
                  <a:moveTo>
                    <a:pt x="1834" y="1811"/>
                  </a:moveTo>
                  <a:cubicBezTo>
                    <a:pt x="2168" y="1811"/>
                    <a:pt x="2465" y="1989"/>
                    <a:pt x="2644" y="2239"/>
                  </a:cubicBezTo>
                  <a:cubicBezTo>
                    <a:pt x="2680" y="2394"/>
                    <a:pt x="2739" y="2525"/>
                    <a:pt x="2799" y="2656"/>
                  </a:cubicBezTo>
                  <a:cubicBezTo>
                    <a:pt x="2799" y="2704"/>
                    <a:pt x="2811" y="2751"/>
                    <a:pt x="2811" y="2787"/>
                  </a:cubicBezTo>
                  <a:cubicBezTo>
                    <a:pt x="2811" y="3335"/>
                    <a:pt x="2382" y="3775"/>
                    <a:pt x="1834" y="3775"/>
                  </a:cubicBezTo>
                  <a:cubicBezTo>
                    <a:pt x="1298" y="3775"/>
                    <a:pt x="846" y="3347"/>
                    <a:pt x="846" y="2787"/>
                  </a:cubicBezTo>
                  <a:cubicBezTo>
                    <a:pt x="846" y="2251"/>
                    <a:pt x="1275" y="1811"/>
                    <a:pt x="1834" y="1811"/>
                  </a:cubicBezTo>
                  <a:close/>
                  <a:moveTo>
                    <a:pt x="1834" y="1263"/>
                  </a:moveTo>
                  <a:cubicBezTo>
                    <a:pt x="2108" y="1263"/>
                    <a:pt x="2382" y="1334"/>
                    <a:pt x="2620" y="1489"/>
                  </a:cubicBezTo>
                  <a:cubicBezTo>
                    <a:pt x="2608" y="1561"/>
                    <a:pt x="2608" y="1644"/>
                    <a:pt x="2584" y="1727"/>
                  </a:cubicBezTo>
                  <a:cubicBezTo>
                    <a:pt x="2382" y="1572"/>
                    <a:pt x="2108" y="1465"/>
                    <a:pt x="1822" y="1465"/>
                  </a:cubicBezTo>
                  <a:cubicBezTo>
                    <a:pt x="1120" y="1465"/>
                    <a:pt x="536" y="2049"/>
                    <a:pt x="536" y="2763"/>
                  </a:cubicBezTo>
                  <a:cubicBezTo>
                    <a:pt x="536" y="3477"/>
                    <a:pt x="1108" y="4061"/>
                    <a:pt x="1822" y="4061"/>
                  </a:cubicBezTo>
                  <a:cubicBezTo>
                    <a:pt x="2453" y="4061"/>
                    <a:pt x="2953" y="3632"/>
                    <a:pt x="3096" y="3049"/>
                  </a:cubicBezTo>
                  <a:cubicBezTo>
                    <a:pt x="3156" y="3108"/>
                    <a:pt x="3215" y="3156"/>
                    <a:pt x="3275" y="3216"/>
                  </a:cubicBezTo>
                  <a:cubicBezTo>
                    <a:pt x="3084" y="3870"/>
                    <a:pt x="2501" y="4299"/>
                    <a:pt x="1834" y="4299"/>
                  </a:cubicBezTo>
                  <a:cubicBezTo>
                    <a:pt x="1001" y="4299"/>
                    <a:pt x="310" y="3608"/>
                    <a:pt x="310" y="2775"/>
                  </a:cubicBezTo>
                  <a:cubicBezTo>
                    <a:pt x="310" y="1942"/>
                    <a:pt x="1001" y="1263"/>
                    <a:pt x="1834" y="1263"/>
                  </a:cubicBezTo>
                  <a:close/>
                  <a:moveTo>
                    <a:pt x="4430" y="1"/>
                  </a:moveTo>
                  <a:cubicBezTo>
                    <a:pt x="3644" y="1"/>
                    <a:pt x="2977" y="501"/>
                    <a:pt x="2703" y="1203"/>
                  </a:cubicBezTo>
                  <a:cubicBezTo>
                    <a:pt x="2441" y="1049"/>
                    <a:pt x="2144" y="977"/>
                    <a:pt x="1834" y="977"/>
                  </a:cubicBezTo>
                  <a:cubicBezTo>
                    <a:pt x="822" y="977"/>
                    <a:pt x="1" y="1799"/>
                    <a:pt x="1" y="2811"/>
                  </a:cubicBezTo>
                  <a:cubicBezTo>
                    <a:pt x="1" y="3823"/>
                    <a:pt x="822" y="4644"/>
                    <a:pt x="1834" y="4644"/>
                  </a:cubicBezTo>
                  <a:cubicBezTo>
                    <a:pt x="2608" y="4644"/>
                    <a:pt x="3287" y="4168"/>
                    <a:pt x="3561" y="3430"/>
                  </a:cubicBezTo>
                  <a:cubicBezTo>
                    <a:pt x="3811" y="3573"/>
                    <a:pt x="4108" y="3656"/>
                    <a:pt x="4430" y="3656"/>
                  </a:cubicBezTo>
                  <a:cubicBezTo>
                    <a:pt x="4846" y="3656"/>
                    <a:pt x="5251" y="3513"/>
                    <a:pt x="5585" y="3251"/>
                  </a:cubicBezTo>
                  <a:cubicBezTo>
                    <a:pt x="5894" y="3001"/>
                    <a:pt x="6132" y="2632"/>
                    <a:pt x="6216" y="2239"/>
                  </a:cubicBezTo>
                  <a:cubicBezTo>
                    <a:pt x="6228" y="2144"/>
                    <a:pt x="6192" y="2049"/>
                    <a:pt x="6097" y="2037"/>
                  </a:cubicBezTo>
                  <a:cubicBezTo>
                    <a:pt x="6086" y="2035"/>
                    <a:pt x="6076" y="2035"/>
                    <a:pt x="6065" y="2035"/>
                  </a:cubicBezTo>
                  <a:cubicBezTo>
                    <a:pt x="5991" y="2035"/>
                    <a:pt x="5917" y="2072"/>
                    <a:pt x="5906" y="2156"/>
                  </a:cubicBezTo>
                  <a:cubicBezTo>
                    <a:pt x="5739" y="2835"/>
                    <a:pt x="5144" y="3335"/>
                    <a:pt x="4430" y="3335"/>
                  </a:cubicBezTo>
                  <a:cubicBezTo>
                    <a:pt x="3882" y="3335"/>
                    <a:pt x="3394" y="3037"/>
                    <a:pt x="3120" y="2561"/>
                  </a:cubicBezTo>
                  <a:cubicBezTo>
                    <a:pt x="3096" y="2406"/>
                    <a:pt x="3037" y="2263"/>
                    <a:pt x="2965" y="2120"/>
                  </a:cubicBezTo>
                  <a:cubicBezTo>
                    <a:pt x="2763" y="1191"/>
                    <a:pt x="3477" y="310"/>
                    <a:pt x="4430" y="310"/>
                  </a:cubicBezTo>
                  <a:cubicBezTo>
                    <a:pt x="5144" y="310"/>
                    <a:pt x="5739" y="787"/>
                    <a:pt x="5906" y="1489"/>
                  </a:cubicBezTo>
                  <a:cubicBezTo>
                    <a:pt x="5916" y="1560"/>
                    <a:pt x="5986" y="1613"/>
                    <a:pt x="6058" y="1613"/>
                  </a:cubicBezTo>
                  <a:cubicBezTo>
                    <a:pt x="6071" y="1613"/>
                    <a:pt x="6084" y="1612"/>
                    <a:pt x="6097" y="1608"/>
                  </a:cubicBezTo>
                  <a:cubicBezTo>
                    <a:pt x="6192" y="1584"/>
                    <a:pt x="6251" y="1501"/>
                    <a:pt x="6216" y="1406"/>
                  </a:cubicBezTo>
                  <a:cubicBezTo>
                    <a:pt x="6132" y="1013"/>
                    <a:pt x="5906" y="656"/>
                    <a:pt x="5585" y="394"/>
                  </a:cubicBezTo>
                  <a:cubicBezTo>
                    <a:pt x="5251" y="132"/>
                    <a:pt x="4846" y="1"/>
                    <a:pt x="443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8" name="Google Shape;13608;p68"/>
            <p:cNvSpPr/>
            <p:nvPr/>
          </p:nvSpPr>
          <p:spPr>
            <a:xfrm>
              <a:off x="4901803" y="1574957"/>
              <a:ext cx="28838" cy="50069"/>
            </a:xfrm>
            <a:custGeom>
              <a:rect b="b" l="l" r="r" t="t"/>
              <a:pathLst>
                <a:path extrusionOk="0" h="1573" w="906">
                  <a:moveTo>
                    <a:pt x="429" y="322"/>
                  </a:moveTo>
                  <a:lnTo>
                    <a:pt x="429" y="596"/>
                  </a:lnTo>
                  <a:cubicBezTo>
                    <a:pt x="310" y="548"/>
                    <a:pt x="274" y="513"/>
                    <a:pt x="274" y="453"/>
                  </a:cubicBezTo>
                  <a:cubicBezTo>
                    <a:pt x="274" y="358"/>
                    <a:pt x="358" y="334"/>
                    <a:pt x="429" y="322"/>
                  </a:cubicBezTo>
                  <a:close/>
                  <a:moveTo>
                    <a:pt x="512" y="894"/>
                  </a:moveTo>
                  <a:cubicBezTo>
                    <a:pt x="631" y="941"/>
                    <a:pt x="667" y="1001"/>
                    <a:pt x="667" y="1072"/>
                  </a:cubicBezTo>
                  <a:cubicBezTo>
                    <a:pt x="667" y="1167"/>
                    <a:pt x="608" y="1215"/>
                    <a:pt x="512" y="1227"/>
                  </a:cubicBezTo>
                  <a:lnTo>
                    <a:pt x="512" y="894"/>
                  </a:lnTo>
                  <a:close/>
                  <a:moveTo>
                    <a:pt x="453" y="1"/>
                  </a:moveTo>
                  <a:cubicBezTo>
                    <a:pt x="429" y="1"/>
                    <a:pt x="393" y="24"/>
                    <a:pt x="393" y="48"/>
                  </a:cubicBezTo>
                  <a:lnTo>
                    <a:pt x="393" y="108"/>
                  </a:lnTo>
                  <a:cubicBezTo>
                    <a:pt x="167" y="132"/>
                    <a:pt x="24" y="251"/>
                    <a:pt x="24" y="477"/>
                  </a:cubicBezTo>
                  <a:cubicBezTo>
                    <a:pt x="24" y="715"/>
                    <a:pt x="203" y="798"/>
                    <a:pt x="393" y="870"/>
                  </a:cubicBezTo>
                  <a:lnTo>
                    <a:pt x="393" y="1239"/>
                  </a:lnTo>
                  <a:cubicBezTo>
                    <a:pt x="286" y="1227"/>
                    <a:pt x="250" y="1179"/>
                    <a:pt x="155" y="1120"/>
                  </a:cubicBezTo>
                  <a:cubicBezTo>
                    <a:pt x="138" y="1108"/>
                    <a:pt x="122" y="1102"/>
                    <a:pt x="106" y="1102"/>
                  </a:cubicBezTo>
                  <a:cubicBezTo>
                    <a:pt x="46" y="1102"/>
                    <a:pt x="0" y="1182"/>
                    <a:pt x="0" y="1239"/>
                  </a:cubicBezTo>
                  <a:cubicBezTo>
                    <a:pt x="0" y="1275"/>
                    <a:pt x="12" y="1298"/>
                    <a:pt x="24" y="1310"/>
                  </a:cubicBezTo>
                  <a:cubicBezTo>
                    <a:pt x="96" y="1417"/>
                    <a:pt x="262" y="1465"/>
                    <a:pt x="393" y="1465"/>
                  </a:cubicBezTo>
                  <a:lnTo>
                    <a:pt x="393" y="1525"/>
                  </a:lnTo>
                  <a:cubicBezTo>
                    <a:pt x="393" y="1548"/>
                    <a:pt x="429" y="1572"/>
                    <a:pt x="453" y="1572"/>
                  </a:cubicBezTo>
                  <a:cubicBezTo>
                    <a:pt x="488" y="1572"/>
                    <a:pt x="512" y="1548"/>
                    <a:pt x="512" y="1525"/>
                  </a:cubicBezTo>
                  <a:lnTo>
                    <a:pt x="512" y="1465"/>
                  </a:lnTo>
                  <a:cubicBezTo>
                    <a:pt x="715" y="1429"/>
                    <a:pt x="869" y="1298"/>
                    <a:pt x="869" y="1060"/>
                  </a:cubicBezTo>
                  <a:cubicBezTo>
                    <a:pt x="905" y="810"/>
                    <a:pt x="739" y="715"/>
                    <a:pt x="536" y="644"/>
                  </a:cubicBezTo>
                  <a:lnTo>
                    <a:pt x="536" y="298"/>
                  </a:lnTo>
                  <a:cubicBezTo>
                    <a:pt x="608" y="298"/>
                    <a:pt x="631" y="322"/>
                    <a:pt x="715" y="358"/>
                  </a:cubicBezTo>
                  <a:cubicBezTo>
                    <a:pt x="728" y="367"/>
                    <a:pt x="742" y="372"/>
                    <a:pt x="758" y="372"/>
                  </a:cubicBezTo>
                  <a:cubicBezTo>
                    <a:pt x="784" y="372"/>
                    <a:pt x="811" y="355"/>
                    <a:pt x="834" y="310"/>
                  </a:cubicBezTo>
                  <a:cubicBezTo>
                    <a:pt x="858" y="274"/>
                    <a:pt x="869" y="215"/>
                    <a:pt x="810" y="167"/>
                  </a:cubicBezTo>
                  <a:cubicBezTo>
                    <a:pt x="739" y="108"/>
                    <a:pt x="619" y="96"/>
                    <a:pt x="512" y="96"/>
                  </a:cubicBezTo>
                  <a:lnTo>
                    <a:pt x="512" y="48"/>
                  </a:lnTo>
                  <a:cubicBezTo>
                    <a:pt x="512" y="24"/>
                    <a:pt x="488" y="1"/>
                    <a:pt x="45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09" name="Google Shape;13609;p68"/>
            <p:cNvSpPr/>
            <p:nvPr/>
          </p:nvSpPr>
          <p:spPr>
            <a:xfrm>
              <a:off x="4670239" y="1657269"/>
              <a:ext cx="359679" cy="206163"/>
            </a:xfrm>
            <a:custGeom>
              <a:rect b="b" l="l" r="r" t="t"/>
              <a:pathLst>
                <a:path extrusionOk="0" h="6477" w="11300">
                  <a:moveTo>
                    <a:pt x="3590" y="1935"/>
                  </a:moveTo>
                  <a:cubicBezTo>
                    <a:pt x="3607" y="1935"/>
                    <a:pt x="3623" y="1948"/>
                    <a:pt x="3632" y="1975"/>
                  </a:cubicBezTo>
                  <a:cubicBezTo>
                    <a:pt x="3715" y="2129"/>
                    <a:pt x="4727" y="4832"/>
                    <a:pt x="4751" y="4939"/>
                  </a:cubicBezTo>
                  <a:cubicBezTo>
                    <a:pt x="4775" y="4951"/>
                    <a:pt x="4751" y="4975"/>
                    <a:pt x="4727" y="4987"/>
                  </a:cubicBezTo>
                  <a:lnTo>
                    <a:pt x="4013" y="5261"/>
                  </a:lnTo>
                  <a:cubicBezTo>
                    <a:pt x="3965" y="5130"/>
                    <a:pt x="2941" y="2403"/>
                    <a:pt x="2870" y="2213"/>
                  </a:cubicBezTo>
                  <a:lnTo>
                    <a:pt x="3572" y="1939"/>
                  </a:lnTo>
                  <a:cubicBezTo>
                    <a:pt x="3578" y="1936"/>
                    <a:pt x="3584" y="1935"/>
                    <a:pt x="3590" y="1935"/>
                  </a:cubicBezTo>
                  <a:close/>
                  <a:moveTo>
                    <a:pt x="2584" y="2308"/>
                  </a:moveTo>
                  <a:lnTo>
                    <a:pt x="3727" y="5368"/>
                  </a:lnTo>
                  <a:cubicBezTo>
                    <a:pt x="3180" y="5570"/>
                    <a:pt x="1810" y="6082"/>
                    <a:pt x="1584" y="6166"/>
                  </a:cubicBezTo>
                  <a:cubicBezTo>
                    <a:pt x="1577" y="6172"/>
                    <a:pt x="1569" y="6175"/>
                    <a:pt x="1560" y="6175"/>
                  </a:cubicBezTo>
                  <a:cubicBezTo>
                    <a:pt x="1537" y="6175"/>
                    <a:pt x="1509" y="6156"/>
                    <a:pt x="1501" y="6130"/>
                  </a:cubicBezTo>
                  <a:lnTo>
                    <a:pt x="394" y="3201"/>
                  </a:lnTo>
                  <a:cubicBezTo>
                    <a:pt x="382" y="3177"/>
                    <a:pt x="394" y="3130"/>
                    <a:pt x="441" y="3118"/>
                  </a:cubicBezTo>
                  <a:cubicBezTo>
                    <a:pt x="1144" y="2844"/>
                    <a:pt x="2096" y="2487"/>
                    <a:pt x="2584" y="2308"/>
                  </a:cubicBezTo>
                  <a:close/>
                  <a:moveTo>
                    <a:pt x="10358" y="1"/>
                  </a:moveTo>
                  <a:cubicBezTo>
                    <a:pt x="10108" y="1"/>
                    <a:pt x="9869" y="131"/>
                    <a:pt x="9692" y="308"/>
                  </a:cubicBezTo>
                  <a:lnTo>
                    <a:pt x="7966" y="1737"/>
                  </a:lnTo>
                  <a:cubicBezTo>
                    <a:pt x="7883" y="1522"/>
                    <a:pt x="7668" y="1308"/>
                    <a:pt x="7263" y="1308"/>
                  </a:cubicBezTo>
                  <a:cubicBezTo>
                    <a:pt x="6756" y="1308"/>
                    <a:pt x="6387" y="1304"/>
                    <a:pt x="6108" y="1304"/>
                  </a:cubicBezTo>
                  <a:cubicBezTo>
                    <a:pt x="5503" y="1304"/>
                    <a:pt x="5318" y="1321"/>
                    <a:pt x="5049" y="1427"/>
                  </a:cubicBezTo>
                  <a:lnTo>
                    <a:pt x="3953" y="1868"/>
                  </a:lnTo>
                  <a:lnTo>
                    <a:pt x="3930" y="1820"/>
                  </a:lnTo>
                  <a:cubicBezTo>
                    <a:pt x="3875" y="1675"/>
                    <a:pt x="3745" y="1592"/>
                    <a:pt x="3597" y="1592"/>
                  </a:cubicBezTo>
                  <a:cubicBezTo>
                    <a:pt x="3550" y="1592"/>
                    <a:pt x="3502" y="1600"/>
                    <a:pt x="3453" y="1618"/>
                  </a:cubicBezTo>
                  <a:lnTo>
                    <a:pt x="2620" y="1927"/>
                  </a:lnTo>
                  <a:cubicBezTo>
                    <a:pt x="2251" y="2058"/>
                    <a:pt x="1108" y="2510"/>
                    <a:pt x="298" y="2808"/>
                  </a:cubicBezTo>
                  <a:cubicBezTo>
                    <a:pt x="96" y="2880"/>
                    <a:pt x="1" y="3106"/>
                    <a:pt x="84" y="3308"/>
                  </a:cubicBezTo>
                  <a:lnTo>
                    <a:pt x="1179" y="6225"/>
                  </a:lnTo>
                  <a:cubicBezTo>
                    <a:pt x="1234" y="6389"/>
                    <a:pt x="1379" y="6476"/>
                    <a:pt x="1540" y="6476"/>
                  </a:cubicBezTo>
                  <a:cubicBezTo>
                    <a:pt x="1590" y="6476"/>
                    <a:pt x="1641" y="6468"/>
                    <a:pt x="1691" y="6451"/>
                  </a:cubicBezTo>
                  <a:cubicBezTo>
                    <a:pt x="1941" y="6368"/>
                    <a:pt x="3608" y="5725"/>
                    <a:pt x="3977" y="5594"/>
                  </a:cubicBezTo>
                  <a:lnTo>
                    <a:pt x="4858" y="5261"/>
                  </a:lnTo>
                  <a:cubicBezTo>
                    <a:pt x="5049" y="5189"/>
                    <a:pt x="5144" y="4975"/>
                    <a:pt x="5061" y="4785"/>
                  </a:cubicBezTo>
                  <a:lnTo>
                    <a:pt x="5049" y="4737"/>
                  </a:lnTo>
                  <a:cubicBezTo>
                    <a:pt x="5620" y="4499"/>
                    <a:pt x="5632" y="4475"/>
                    <a:pt x="6228" y="4475"/>
                  </a:cubicBezTo>
                  <a:cubicBezTo>
                    <a:pt x="6311" y="4475"/>
                    <a:pt x="6394" y="4404"/>
                    <a:pt x="6394" y="4308"/>
                  </a:cubicBezTo>
                  <a:cubicBezTo>
                    <a:pt x="6394" y="4225"/>
                    <a:pt x="6311" y="4142"/>
                    <a:pt x="6228" y="4142"/>
                  </a:cubicBezTo>
                  <a:cubicBezTo>
                    <a:pt x="5585" y="4142"/>
                    <a:pt x="5525" y="4189"/>
                    <a:pt x="4930" y="4439"/>
                  </a:cubicBezTo>
                  <a:lnTo>
                    <a:pt x="4073" y="2153"/>
                  </a:lnTo>
                  <a:lnTo>
                    <a:pt x="5168" y="1689"/>
                  </a:lnTo>
                  <a:cubicBezTo>
                    <a:pt x="5361" y="1615"/>
                    <a:pt x="5513" y="1601"/>
                    <a:pt x="5986" y="1601"/>
                  </a:cubicBezTo>
                  <a:cubicBezTo>
                    <a:pt x="6270" y="1601"/>
                    <a:pt x="6670" y="1606"/>
                    <a:pt x="7263" y="1606"/>
                  </a:cubicBezTo>
                  <a:cubicBezTo>
                    <a:pt x="7442" y="1606"/>
                    <a:pt x="7561" y="1665"/>
                    <a:pt x="7644" y="1784"/>
                  </a:cubicBezTo>
                  <a:cubicBezTo>
                    <a:pt x="7704" y="1868"/>
                    <a:pt x="7704" y="1963"/>
                    <a:pt x="7716" y="1987"/>
                  </a:cubicBezTo>
                  <a:cubicBezTo>
                    <a:pt x="7716" y="2046"/>
                    <a:pt x="7668" y="2344"/>
                    <a:pt x="7382" y="2391"/>
                  </a:cubicBezTo>
                  <a:cubicBezTo>
                    <a:pt x="6942" y="2463"/>
                    <a:pt x="5989" y="2594"/>
                    <a:pt x="5978" y="2594"/>
                  </a:cubicBezTo>
                  <a:cubicBezTo>
                    <a:pt x="5882" y="2606"/>
                    <a:pt x="5823" y="2689"/>
                    <a:pt x="5835" y="2772"/>
                  </a:cubicBezTo>
                  <a:cubicBezTo>
                    <a:pt x="5858" y="2844"/>
                    <a:pt x="5918" y="2903"/>
                    <a:pt x="6001" y="2903"/>
                  </a:cubicBezTo>
                  <a:lnTo>
                    <a:pt x="6037" y="2903"/>
                  </a:lnTo>
                  <a:cubicBezTo>
                    <a:pt x="6049" y="2903"/>
                    <a:pt x="7001" y="2772"/>
                    <a:pt x="7442" y="2701"/>
                  </a:cubicBezTo>
                  <a:cubicBezTo>
                    <a:pt x="7859" y="2630"/>
                    <a:pt x="8014" y="2284"/>
                    <a:pt x="8037" y="2046"/>
                  </a:cubicBezTo>
                  <a:lnTo>
                    <a:pt x="9919" y="498"/>
                  </a:lnTo>
                  <a:cubicBezTo>
                    <a:pt x="10039" y="385"/>
                    <a:pt x="10193" y="287"/>
                    <a:pt x="10356" y="287"/>
                  </a:cubicBezTo>
                  <a:cubicBezTo>
                    <a:pt x="10451" y="287"/>
                    <a:pt x="10549" y="320"/>
                    <a:pt x="10645" y="403"/>
                  </a:cubicBezTo>
                  <a:cubicBezTo>
                    <a:pt x="10942" y="701"/>
                    <a:pt x="10681" y="1058"/>
                    <a:pt x="10597" y="1141"/>
                  </a:cubicBezTo>
                  <a:cubicBezTo>
                    <a:pt x="10526" y="1213"/>
                    <a:pt x="8240" y="3677"/>
                    <a:pt x="8240" y="3677"/>
                  </a:cubicBezTo>
                  <a:cubicBezTo>
                    <a:pt x="7906" y="4070"/>
                    <a:pt x="7466" y="4130"/>
                    <a:pt x="7263" y="4130"/>
                  </a:cubicBezTo>
                  <a:lnTo>
                    <a:pt x="6966" y="4130"/>
                  </a:lnTo>
                  <a:cubicBezTo>
                    <a:pt x="6882" y="4130"/>
                    <a:pt x="6811" y="4201"/>
                    <a:pt x="6811" y="4296"/>
                  </a:cubicBezTo>
                  <a:cubicBezTo>
                    <a:pt x="6811" y="4380"/>
                    <a:pt x="6882" y="4463"/>
                    <a:pt x="6966" y="4463"/>
                  </a:cubicBezTo>
                  <a:lnTo>
                    <a:pt x="7287" y="4463"/>
                  </a:lnTo>
                  <a:cubicBezTo>
                    <a:pt x="7502" y="4439"/>
                    <a:pt x="8061" y="4368"/>
                    <a:pt x="8478" y="3892"/>
                  </a:cubicBezTo>
                  <a:lnTo>
                    <a:pt x="10835" y="1344"/>
                  </a:lnTo>
                  <a:cubicBezTo>
                    <a:pt x="11062" y="1153"/>
                    <a:pt x="11300" y="629"/>
                    <a:pt x="10871" y="213"/>
                  </a:cubicBezTo>
                  <a:cubicBezTo>
                    <a:pt x="10706" y="62"/>
                    <a:pt x="10530" y="1"/>
                    <a:pt x="103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0" name="Google Shape;13610;p68"/>
          <p:cNvGrpSpPr/>
          <p:nvPr/>
        </p:nvGrpSpPr>
        <p:grpSpPr>
          <a:xfrm>
            <a:off x="4212429" y="1502385"/>
            <a:ext cx="321037" cy="353822"/>
            <a:chOff x="4212429" y="1502385"/>
            <a:chExt cx="321037" cy="353822"/>
          </a:xfrm>
        </p:grpSpPr>
        <p:sp>
          <p:nvSpPr>
            <p:cNvPr id="13611" name="Google Shape;13611;p68"/>
            <p:cNvSpPr/>
            <p:nvPr/>
          </p:nvSpPr>
          <p:spPr>
            <a:xfrm>
              <a:off x="4310592" y="1585938"/>
              <a:ext cx="125092" cy="163001"/>
            </a:xfrm>
            <a:custGeom>
              <a:rect b="b" l="l" r="r" t="t"/>
              <a:pathLst>
                <a:path extrusionOk="0" h="5121" w="3930">
                  <a:moveTo>
                    <a:pt x="1941" y="310"/>
                  </a:moveTo>
                  <a:cubicBezTo>
                    <a:pt x="2227" y="310"/>
                    <a:pt x="2477" y="489"/>
                    <a:pt x="2584" y="751"/>
                  </a:cubicBezTo>
                  <a:cubicBezTo>
                    <a:pt x="2620" y="834"/>
                    <a:pt x="2644" y="930"/>
                    <a:pt x="2644" y="1013"/>
                  </a:cubicBezTo>
                  <a:lnTo>
                    <a:pt x="2644" y="1192"/>
                  </a:lnTo>
                  <a:cubicBezTo>
                    <a:pt x="2370" y="1096"/>
                    <a:pt x="2275" y="834"/>
                    <a:pt x="2251" y="822"/>
                  </a:cubicBezTo>
                  <a:cubicBezTo>
                    <a:pt x="2227" y="763"/>
                    <a:pt x="2179" y="715"/>
                    <a:pt x="2108" y="715"/>
                  </a:cubicBezTo>
                  <a:cubicBezTo>
                    <a:pt x="2048" y="715"/>
                    <a:pt x="1989" y="751"/>
                    <a:pt x="1953" y="811"/>
                  </a:cubicBezTo>
                  <a:cubicBezTo>
                    <a:pt x="1953" y="811"/>
                    <a:pt x="1763" y="1168"/>
                    <a:pt x="1239" y="1227"/>
                  </a:cubicBezTo>
                  <a:lnTo>
                    <a:pt x="1239" y="1025"/>
                  </a:lnTo>
                  <a:cubicBezTo>
                    <a:pt x="1263" y="930"/>
                    <a:pt x="1275" y="834"/>
                    <a:pt x="1310" y="751"/>
                  </a:cubicBezTo>
                  <a:cubicBezTo>
                    <a:pt x="1406" y="489"/>
                    <a:pt x="1667" y="310"/>
                    <a:pt x="1941" y="310"/>
                  </a:cubicBezTo>
                  <a:close/>
                  <a:moveTo>
                    <a:pt x="2108" y="1180"/>
                  </a:moveTo>
                  <a:cubicBezTo>
                    <a:pt x="2215" y="1322"/>
                    <a:pt x="2394" y="1489"/>
                    <a:pt x="2656" y="1549"/>
                  </a:cubicBezTo>
                  <a:lnTo>
                    <a:pt x="2656" y="1775"/>
                  </a:lnTo>
                  <a:cubicBezTo>
                    <a:pt x="2656" y="2144"/>
                    <a:pt x="2358" y="2454"/>
                    <a:pt x="1989" y="2477"/>
                  </a:cubicBezTo>
                  <a:lnTo>
                    <a:pt x="1929" y="2477"/>
                  </a:lnTo>
                  <a:cubicBezTo>
                    <a:pt x="1560" y="2442"/>
                    <a:pt x="1263" y="2144"/>
                    <a:pt x="1263" y="1763"/>
                  </a:cubicBezTo>
                  <a:lnTo>
                    <a:pt x="1263" y="1549"/>
                  </a:lnTo>
                  <a:cubicBezTo>
                    <a:pt x="1679" y="1501"/>
                    <a:pt x="1941" y="1322"/>
                    <a:pt x="2108" y="1180"/>
                  </a:cubicBezTo>
                  <a:close/>
                  <a:moveTo>
                    <a:pt x="2132" y="2799"/>
                  </a:moveTo>
                  <a:lnTo>
                    <a:pt x="2048" y="2966"/>
                  </a:lnTo>
                  <a:lnTo>
                    <a:pt x="1846" y="2966"/>
                  </a:lnTo>
                  <a:lnTo>
                    <a:pt x="1751" y="2799"/>
                  </a:lnTo>
                  <a:close/>
                  <a:moveTo>
                    <a:pt x="2025" y="3287"/>
                  </a:moveTo>
                  <a:lnTo>
                    <a:pt x="2215" y="4109"/>
                  </a:lnTo>
                  <a:lnTo>
                    <a:pt x="1941" y="4347"/>
                  </a:lnTo>
                  <a:lnTo>
                    <a:pt x="1679" y="4109"/>
                  </a:lnTo>
                  <a:lnTo>
                    <a:pt x="1870" y="3287"/>
                  </a:lnTo>
                  <a:close/>
                  <a:moveTo>
                    <a:pt x="2453" y="2870"/>
                  </a:moveTo>
                  <a:cubicBezTo>
                    <a:pt x="2668" y="2954"/>
                    <a:pt x="2894" y="3085"/>
                    <a:pt x="3072" y="3263"/>
                  </a:cubicBezTo>
                  <a:cubicBezTo>
                    <a:pt x="3394" y="3561"/>
                    <a:pt x="3561" y="3966"/>
                    <a:pt x="3561" y="4359"/>
                  </a:cubicBezTo>
                  <a:lnTo>
                    <a:pt x="3596" y="4775"/>
                  </a:lnTo>
                  <a:lnTo>
                    <a:pt x="322" y="4775"/>
                  </a:lnTo>
                  <a:lnTo>
                    <a:pt x="322" y="4359"/>
                  </a:lnTo>
                  <a:cubicBezTo>
                    <a:pt x="322" y="3942"/>
                    <a:pt x="501" y="3561"/>
                    <a:pt x="810" y="3263"/>
                  </a:cubicBezTo>
                  <a:cubicBezTo>
                    <a:pt x="989" y="3097"/>
                    <a:pt x="1215" y="2966"/>
                    <a:pt x="1441" y="2870"/>
                  </a:cubicBezTo>
                  <a:lnTo>
                    <a:pt x="1572" y="3144"/>
                  </a:lnTo>
                  <a:lnTo>
                    <a:pt x="1346" y="4120"/>
                  </a:lnTo>
                  <a:cubicBezTo>
                    <a:pt x="1334" y="4180"/>
                    <a:pt x="1346" y="4240"/>
                    <a:pt x="1394" y="4287"/>
                  </a:cubicBezTo>
                  <a:lnTo>
                    <a:pt x="1834" y="4692"/>
                  </a:lnTo>
                  <a:cubicBezTo>
                    <a:pt x="1870" y="4716"/>
                    <a:pt x="1917" y="4740"/>
                    <a:pt x="1941" y="4740"/>
                  </a:cubicBezTo>
                  <a:cubicBezTo>
                    <a:pt x="1989" y="4740"/>
                    <a:pt x="2025" y="4716"/>
                    <a:pt x="2048" y="4692"/>
                  </a:cubicBezTo>
                  <a:lnTo>
                    <a:pt x="2501" y="4287"/>
                  </a:lnTo>
                  <a:cubicBezTo>
                    <a:pt x="2537" y="4240"/>
                    <a:pt x="2560" y="4180"/>
                    <a:pt x="2537" y="4120"/>
                  </a:cubicBezTo>
                  <a:lnTo>
                    <a:pt x="2322" y="3144"/>
                  </a:lnTo>
                  <a:lnTo>
                    <a:pt x="2453" y="2870"/>
                  </a:lnTo>
                  <a:close/>
                  <a:moveTo>
                    <a:pt x="1965" y="1"/>
                  </a:moveTo>
                  <a:cubicBezTo>
                    <a:pt x="1394" y="1"/>
                    <a:pt x="929" y="465"/>
                    <a:pt x="929" y="1025"/>
                  </a:cubicBezTo>
                  <a:lnTo>
                    <a:pt x="929" y="1406"/>
                  </a:lnTo>
                  <a:lnTo>
                    <a:pt x="929" y="1775"/>
                  </a:lnTo>
                  <a:cubicBezTo>
                    <a:pt x="929" y="2096"/>
                    <a:pt x="1084" y="2394"/>
                    <a:pt x="1334" y="2573"/>
                  </a:cubicBezTo>
                  <a:cubicBezTo>
                    <a:pt x="560" y="2846"/>
                    <a:pt x="1" y="3561"/>
                    <a:pt x="1" y="4382"/>
                  </a:cubicBezTo>
                  <a:lnTo>
                    <a:pt x="1" y="4954"/>
                  </a:lnTo>
                  <a:cubicBezTo>
                    <a:pt x="1" y="5049"/>
                    <a:pt x="72" y="5121"/>
                    <a:pt x="155" y="5121"/>
                  </a:cubicBezTo>
                  <a:lnTo>
                    <a:pt x="3763" y="5121"/>
                  </a:lnTo>
                  <a:cubicBezTo>
                    <a:pt x="3846" y="5121"/>
                    <a:pt x="3930" y="5049"/>
                    <a:pt x="3930" y="4954"/>
                  </a:cubicBezTo>
                  <a:lnTo>
                    <a:pt x="3930" y="4382"/>
                  </a:lnTo>
                  <a:cubicBezTo>
                    <a:pt x="3930" y="3561"/>
                    <a:pt x="3346" y="2846"/>
                    <a:pt x="2584" y="2573"/>
                  </a:cubicBezTo>
                  <a:cubicBezTo>
                    <a:pt x="2822" y="2382"/>
                    <a:pt x="2989" y="2096"/>
                    <a:pt x="2989" y="1775"/>
                  </a:cubicBezTo>
                  <a:lnTo>
                    <a:pt x="2989" y="1406"/>
                  </a:lnTo>
                  <a:lnTo>
                    <a:pt x="2989" y="1025"/>
                  </a:lnTo>
                  <a:cubicBezTo>
                    <a:pt x="2989" y="465"/>
                    <a:pt x="2525" y="1"/>
                    <a:pt x="196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2" name="Google Shape;13612;p68"/>
            <p:cNvSpPr/>
            <p:nvPr/>
          </p:nvSpPr>
          <p:spPr>
            <a:xfrm>
              <a:off x="4248428" y="1536124"/>
              <a:ext cx="253972" cy="152179"/>
            </a:xfrm>
            <a:custGeom>
              <a:rect b="b" l="l" r="r" t="t"/>
              <a:pathLst>
                <a:path extrusionOk="0" h="4781" w="7979">
                  <a:moveTo>
                    <a:pt x="3906" y="0"/>
                  </a:moveTo>
                  <a:cubicBezTo>
                    <a:pt x="3876" y="0"/>
                    <a:pt x="3847" y="6"/>
                    <a:pt x="3823" y="18"/>
                  </a:cubicBezTo>
                  <a:cubicBezTo>
                    <a:pt x="3811" y="30"/>
                    <a:pt x="1775" y="1244"/>
                    <a:pt x="239" y="1244"/>
                  </a:cubicBezTo>
                  <a:cubicBezTo>
                    <a:pt x="156" y="1244"/>
                    <a:pt x="84" y="1304"/>
                    <a:pt x="72" y="1375"/>
                  </a:cubicBezTo>
                  <a:cubicBezTo>
                    <a:pt x="72" y="1387"/>
                    <a:pt x="1" y="1875"/>
                    <a:pt x="1" y="2614"/>
                  </a:cubicBezTo>
                  <a:cubicBezTo>
                    <a:pt x="1" y="2697"/>
                    <a:pt x="72" y="2768"/>
                    <a:pt x="156" y="2768"/>
                  </a:cubicBezTo>
                  <a:cubicBezTo>
                    <a:pt x="251" y="2768"/>
                    <a:pt x="322" y="2697"/>
                    <a:pt x="322" y="2614"/>
                  </a:cubicBezTo>
                  <a:cubicBezTo>
                    <a:pt x="322" y="2137"/>
                    <a:pt x="358" y="1744"/>
                    <a:pt x="382" y="1566"/>
                  </a:cubicBezTo>
                  <a:cubicBezTo>
                    <a:pt x="1037" y="1542"/>
                    <a:pt x="1835" y="1328"/>
                    <a:pt x="2739" y="923"/>
                  </a:cubicBezTo>
                  <a:cubicBezTo>
                    <a:pt x="3299" y="685"/>
                    <a:pt x="3728" y="435"/>
                    <a:pt x="3906" y="351"/>
                  </a:cubicBezTo>
                  <a:cubicBezTo>
                    <a:pt x="4085" y="447"/>
                    <a:pt x="4525" y="685"/>
                    <a:pt x="5085" y="923"/>
                  </a:cubicBezTo>
                  <a:cubicBezTo>
                    <a:pt x="5990" y="1316"/>
                    <a:pt x="6788" y="1542"/>
                    <a:pt x="7442" y="1566"/>
                  </a:cubicBezTo>
                  <a:cubicBezTo>
                    <a:pt x="7478" y="1971"/>
                    <a:pt x="7585" y="3233"/>
                    <a:pt x="7288" y="4590"/>
                  </a:cubicBezTo>
                  <a:cubicBezTo>
                    <a:pt x="7276" y="4673"/>
                    <a:pt x="7323" y="4769"/>
                    <a:pt x="7407" y="4781"/>
                  </a:cubicBezTo>
                  <a:lnTo>
                    <a:pt x="7442" y="4781"/>
                  </a:lnTo>
                  <a:cubicBezTo>
                    <a:pt x="7514" y="4781"/>
                    <a:pt x="7585" y="4733"/>
                    <a:pt x="7597" y="4650"/>
                  </a:cubicBezTo>
                  <a:cubicBezTo>
                    <a:pt x="7978" y="2947"/>
                    <a:pt x="7752" y="1435"/>
                    <a:pt x="7740" y="1375"/>
                  </a:cubicBezTo>
                  <a:cubicBezTo>
                    <a:pt x="7728" y="1304"/>
                    <a:pt x="7669" y="1244"/>
                    <a:pt x="7573" y="1244"/>
                  </a:cubicBezTo>
                  <a:cubicBezTo>
                    <a:pt x="6037" y="1244"/>
                    <a:pt x="4001" y="30"/>
                    <a:pt x="3990" y="18"/>
                  </a:cubicBezTo>
                  <a:cubicBezTo>
                    <a:pt x="3966" y="6"/>
                    <a:pt x="3936" y="0"/>
                    <a:pt x="390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3" name="Google Shape;13613;p68"/>
            <p:cNvSpPr/>
            <p:nvPr/>
          </p:nvSpPr>
          <p:spPr>
            <a:xfrm>
              <a:off x="4248428" y="1633270"/>
              <a:ext cx="238407" cy="187288"/>
            </a:xfrm>
            <a:custGeom>
              <a:rect b="b" l="l" r="r" t="t"/>
              <a:pathLst>
                <a:path extrusionOk="0" h="5884" w="7490">
                  <a:moveTo>
                    <a:pt x="186" y="1"/>
                  </a:moveTo>
                  <a:cubicBezTo>
                    <a:pt x="180" y="1"/>
                    <a:pt x="174" y="1"/>
                    <a:pt x="168" y="2"/>
                  </a:cubicBezTo>
                  <a:cubicBezTo>
                    <a:pt x="72" y="2"/>
                    <a:pt x="1" y="97"/>
                    <a:pt x="13" y="181"/>
                  </a:cubicBezTo>
                  <a:cubicBezTo>
                    <a:pt x="84" y="1383"/>
                    <a:pt x="370" y="2455"/>
                    <a:pt x="846" y="3348"/>
                  </a:cubicBezTo>
                  <a:cubicBezTo>
                    <a:pt x="1501" y="4574"/>
                    <a:pt x="2513" y="5419"/>
                    <a:pt x="3859" y="5860"/>
                  </a:cubicBezTo>
                  <a:cubicBezTo>
                    <a:pt x="3870" y="5860"/>
                    <a:pt x="3882" y="5884"/>
                    <a:pt x="3894" y="5884"/>
                  </a:cubicBezTo>
                  <a:cubicBezTo>
                    <a:pt x="3918" y="5884"/>
                    <a:pt x="3930" y="5884"/>
                    <a:pt x="3942" y="5860"/>
                  </a:cubicBezTo>
                  <a:cubicBezTo>
                    <a:pt x="4811" y="5586"/>
                    <a:pt x="5549" y="5110"/>
                    <a:pt x="6133" y="4503"/>
                  </a:cubicBezTo>
                  <a:cubicBezTo>
                    <a:pt x="6716" y="3872"/>
                    <a:pt x="7157" y="3086"/>
                    <a:pt x="7442" y="2145"/>
                  </a:cubicBezTo>
                  <a:cubicBezTo>
                    <a:pt x="7490" y="2062"/>
                    <a:pt x="7442" y="1967"/>
                    <a:pt x="7347" y="1955"/>
                  </a:cubicBezTo>
                  <a:cubicBezTo>
                    <a:pt x="7330" y="1948"/>
                    <a:pt x="7313" y="1944"/>
                    <a:pt x="7296" y="1944"/>
                  </a:cubicBezTo>
                  <a:cubicBezTo>
                    <a:pt x="7228" y="1944"/>
                    <a:pt x="7164" y="1996"/>
                    <a:pt x="7145" y="2062"/>
                  </a:cubicBezTo>
                  <a:cubicBezTo>
                    <a:pt x="6871" y="2931"/>
                    <a:pt x="6454" y="3693"/>
                    <a:pt x="5906" y="4277"/>
                  </a:cubicBezTo>
                  <a:cubicBezTo>
                    <a:pt x="5371" y="4836"/>
                    <a:pt x="4704" y="5265"/>
                    <a:pt x="3894" y="5539"/>
                  </a:cubicBezTo>
                  <a:cubicBezTo>
                    <a:pt x="2668" y="5122"/>
                    <a:pt x="1727" y="4336"/>
                    <a:pt x="1132" y="3181"/>
                  </a:cubicBezTo>
                  <a:cubicBezTo>
                    <a:pt x="680" y="2336"/>
                    <a:pt x="418" y="1312"/>
                    <a:pt x="346" y="157"/>
                  </a:cubicBezTo>
                  <a:cubicBezTo>
                    <a:pt x="346" y="69"/>
                    <a:pt x="264" y="1"/>
                    <a:pt x="1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4" name="Google Shape;13614;p68"/>
            <p:cNvSpPr/>
            <p:nvPr/>
          </p:nvSpPr>
          <p:spPr>
            <a:xfrm>
              <a:off x="4212429" y="1502385"/>
              <a:ext cx="321037" cy="353822"/>
            </a:xfrm>
            <a:custGeom>
              <a:rect b="b" l="l" r="r" t="t"/>
              <a:pathLst>
                <a:path extrusionOk="0" h="11116" w="10086">
                  <a:moveTo>
                    <a:pt x="5061" y="316"/>
                  </a:moveTo>
                  <a:cubicBezTo>
                    <a:pt x="5263" y="435"/>
                    <a:pt x="5811" y="757"/>
                    <a:pt x="6549" y="1066"/>
                  </a:cubicBezTo>
                  <a:cubicBezTo>
                    <a:pt x="7692" y="1554"/>
                    <a:pt x="8692" y="1828"/>
                    <a:pt x="9526" y="1852"/>
                  </a:cubicBezTo>
                  <a:cubicBezTo>
                    <a:pt x="9550" y="2328"/>
                    <a:pt x="9693" y="3876"/>
                    <a:pt x="9335" y="5579"/>
                  </a:cubicBezTo>
                  <a:cubicBezTo>
                    <a:pt x="9073" y="6745"/>
                    <a:pt x="8645" y="7757"/>
                    <a:pt x="8049" y="8591"/>
                  </a:cubicBezTo>
                  <a:cubicBezTo>
                    <a:pt x="7311" y="9603"/>
                    <a:pt x="6299" y="10341"/>
                    <a:pt x="5049" y="10770"/>
                  </a:cubicBezTo>
                  <a:cubicBezTo>
                    <a:pt x="3799" y="10341"/>
                    <a:pt x="2775" y="9603"/>
                    <a:pt x="2037" y="8591"/>
                  </a:cubicBezTo>
                  <a:cubicBezTo>
                    <a:pt x="1430" y="7781"/>
                    <a:pt x="989" y="6745"/>
                    <a:pt x="751" y="5579"/>
                  </a:cubicBezTo>
                  <a:cubicBezTo>
                    <a:pt x="394" y="3876"/>
                    <a:pt x="537" y="2316"/>
                    <a:pt x="596" y="1852"/>
                  </a:cubicBezTo>
                  <a:cubicBezTo>
                    <a:pt x="1406" y="1828"/>
                    <a:pt x="2418" y="1554"/>
                    <a:pt x="3573" y="1066"/>
                  </a:cubicBezTo>
                  <a:cubicBezTo>
                    <a:pt x="4299" y="757"/>
                    <a:pt x="4847" y="435"/>
                    <a:pt x="5061" y="316"/>
                  </a:cubicBezTo>
                  <a:close/>
                  <a:moveTo>
                    <a:pt x="5037" y="1"/>
                  </a:moveTo>
                  <a:cubicBezTo>
                    <a:pt x="5007" y="1"/>
                    <a:pt x="4978" y="7"/>
                    <a:pt x="4954" y="18"/>
                  </a:cubicBezTo>
                  <a:cubicBezTo>
                    <a:pt x="4930" y="30"/>
                    <a:pt x="2370" y="1554"/>
                    <a:pt x="441" y="1554"/>
                  </a:cubicBezTo>
                  <a:cubicBezTo>
                    <a:pt x="370" y="1554"/>
                    <a:pt x="299" y="1614"/>
                    <a:pt x="287" y="1685"/>
                  </a:cubicBezTo>
                  <a:cubicBezTo>
                    <a:pt x="263" y="1769"/>
                    <a:pt x="1" y="3578"/>
                    <a:pt x="429" y="5650"/>
                  </a:cubicBezTo>
                  <a:cubicBezTo>
                    <a:pt x="680" y="6865"/>
                    <a:pt x="1132" y="7924"/>
                    <a:pt x="1775" y="8793"/>
                  </a:cubicBezTo>
                  <a:cubicBezTo>
                    <a:pt x="2561" y="9877"/>
                    <a:pt x="3644" y="10651"/>
                    <a:pt x="5001" y="11091"/>
                  </a:cubicBezTo>
                  <a:cubicBezTo>
                    <a:pt x="5013" y="11091"/>
                    <a:pt x="5025" y="11115"/>
                    <a:pt x="5049" y="11115"/>
                  </a:cubicBezTo>
                  <a:cubicBezTo>
                    <a:pt x="5061" y="11115"/>
                    <a:pt x="5073" y="11115"/>
                    <a:pt x="5085" y="11091"/>
                  </a:cubicBezTo>
                  <a:cubicBezTo>
                    <a:pt x="6430" y="10651"/>
                    <a:pt x="7514" y="9877"/>
                    <a:pt x="8323" y="8793"/>
                  </a:cubicBezTo>
                  <a:cubicBezTo>
                    <a:pt x="8954" y="7924"/>
                    <a:pt x="9407" y="6865"/>
                    <a:pt x="9657" y="5650"/>
                  </a:cubicBezTo>
                  <a:cubicBezTo>
                    <a:pt x="10085" y="3566"/>
                    <a:pt x="9812" y="1769"/>
                    <a:pt x="9788" y="1685"/>
                  </a:cubicBezTo>
                  <a:cubicBezTo>
                    <a:pt x="9776" y="1614"/>
                    <a:pt x="9716" y="1554"/>
                    <a:pt x="9633" y="1554"/>
                  </a:cubicBezTo>
                  <a:cubicBezTo>
                    <a:pt x="7692" y="1554"/>
                    <a:pt x="5132" y="42"/>
                    <a:pt x="5121" y="18"/>
                  </a:cubicBezTo>
                  <a:cubicBezTo>
                    <a:pt x="5097" y="7"/>
                    <a:pt x="5067" y="1"/>
                    <a:pt x="503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15" name="Google Shape;13615;p68"/>
          <p:cNvGrpSpPr/>
          <p:nvPr/>
        </p:nvGrpSpPr>
        <p:grpSpPr>
          <a:xfrm>
            <a:off x="2302788" y="1505981"/>
            <a:ext cx="336188" cy="335425"/>
            <a:chOff x="2302788" y="1505981"/>
            <a:chExt cx="336188" cy="335425"/>
          </a:xfrm>
        </p:grpSpPr>
        <p:sp>
          <p:nvSpPr>
            <p:cNvPr id="13616" name="Google Shape;13616;p68"/>
            <p:cNvSpPr/>
            <p:nvPr/>
          </p:nvSpPr>
          <p:spPr>
            <a:xfrm>
              <a:off x="2302788" y="1505981"/>
              <a:ext cx="336188" cy="335425"/>
            </a:xfrm>
            <a:custGeom>
              <a:rect b="b" l="l" r="r" t="t"/>
              <a:pathLst>
                <a:path extrusionOk="0" h="10538" w="10562">
                  <a:moveTo>
                    <a:pt x="5275" y="1"/>
                  </a:moveTo>
                  <a:cubicBezTo>
                    <a:pt x="3858" y="1"/>
                    <a:pt x="2536" y="548"/>
                    <a:pt x="1548" y="1548"/>
                  </a:cubicBezTo>
                  <a:cubicBezTo>
                    <a:pt x="548" y="2549"/>
                    <a:pt x="0" y="3870"/>
                    <a:pt x="0" y="5263"/>
                  </a:cubicBezTo>
                  <a:cubicBezTo>
                    <a:pt x="0" y="6668"/>
                    <a:pt x="548" y="8002"/>
                    <a:pt x="1548" y="8990"/>
                  </a:cubicBezTo>
                  <a:cubicBezTo>
                    <a:pt x="2548" y="9990"/>
                    <a:pt x="3870" y="10538"/>
                    <a:pt x="5275" y="10538"/>
                  </a:cubicBezTo>
                  <a:cubicBezTo>
                    <a:pt x="6680" y="10538"/>
                    <a:pt x="8013" y="9990"/>
                    <a:pt x="8989" y="8990"/>
                  </a:cubicBezTo>
                  <a:cubicBezTo>
                    <a:pt x="9990" y="7990"/>
                    <a:pt x="10537" y="6668"/>
                    <a:pt x="10537" y="5263"/>
                  </a:cubicBezTo>
                  <a:cubicBezTo>
                    <a:pt x="10561" y="5192"/>
                    <a:pt x="10549" y="5085"/>
                    <a:pt x="10549" y="5001"/>
                  </a:cubicBezTo>
                  <a:cubicBezTo>
                    <a:pt x="10549" y="4906"/>
                    <a:pt x="10478" y="4847"/>
                    <a:pt x="10394" y="4847"/>
                  </a:cubicBezTo>
                  <a:cubicBezTo>
                    <a:pt x="10299" y="4847"/>
                    <a:pt x="10240" y="4930"/>
                    <a:pt x="10240" y="5013"/>
                  </a:cubicBezTo>
                  <a:lnTo>
                    <a:pt x="10240" y="5287"/>
                  </a:lnTo>
                  <a:cubicBezTo>
                    <a:pt x="10240" y="6609"/>
                    <a:pt x="9716" y="7859"/>
                    <a:pt x="8787" y="8799"/>
                  </a:cubicBezTo>
                  <a:cubicBezTo>
                    <a:pt x="7846" y="9728"/>
                    <a:pt x="6596" y="10252"/>
                    <a:pt x="5275" y="10252"/>
                  </a:cubicBezTo>
                  <a:cubicBezTo>
                    <a:pt x="3941" y="10252"/>
                    <a:pt x="2691" y="9728"/>
                    <a:pt x="1762" y="8799"/>
                  </a:cubicBezTo>
                  <a:cubicBezTo>
                    <a:pt x="822" y="7859"/>
                    <a:pt x="298" y="6609"/>
                    <a:pt x="298" y="5287"/>
                  </a:cubicBezTo>
                  <a:cubicBezTo>
                    <a:pt x="298" y="3954"/>
                    <a:pt x="822" y="2703"/>
                    <a:pt x="1762" y="1775"/>
                  </a:cubicBezTo>
                  <a:cubicBezTo>
                    <a:pt x="2691" y="834"/>
                    <a:pt x="3941" y="310"/>
                    <a:pt x="5275" y="310"/>
                  </a:cubicBezTo>
                  <a:cubicBezTo>
                    <a:pt x="6442" y="310"/>
                    <a:pt x="7573" y="727"/>
                    <a:pt x="8466" y="1477"/>
                  </a:cubicBezTo>
                  <a:cubicBezTo>
                    <a:pt x="9347" y="2215"/>
                    <a:pt x="9942" y="3239"/>
                    <a:pt x="10156" y="4370"/>
                  </a:cubicBezTo>
                  <a:cubicBezTo>
                    <a:pt x="10167" y="4454"/>
                    <a:pt x="10223" y="4492"/>
                    <a:pt x="10301" y="4492"/>
                  </a:cubicBezTo>
                  <a:cubicBezTo>
                    <a:pt x="10312" y="4492"/>
                    <a:pt x="10323" y="4491"/>
                    <a:pt x="10335" y="4489"/>
                  </a:cubicBezTo>
                  <a:cubicBezTo>
                    <a:pt x="10418" y="4477"/>
                    <a:pt x="10466" y="4406"/>
                    <a:pt x="10454" y="4311"/>
                  </a:cubicBezTo>
                  <a:cubicBezTo>
                    <a:pt x="10228" y="3108"/>
                    <a:pt x="9597" y="2025"/>
                    <a:pt x="8668" y="1239"/>
                  </a:cubicBezTo>
                  <a:cubicBezTo>
                    <a:pt x="7716" y="429"/>
                    <a:pt x="6501" y="1"/>
                    <a:pt x="527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7" name="Google Shape;13617;p68"/>
            <p:cNvSpPr/>
            <p:nvPr/>
          </p:nvSpPr>
          <p:spPr>
            <a:xfrm>
              <a:off x="2327806" y="1530618"/>
              <a:ext cx="287266" cy="286916"/>
            </a:xfrm>
            <a:custGeom>
              <a:rect b="b" l="l" r="r" t="t"/>
              <a:pathLst>
                <a:path extrusionOk="0" h="9014" w="9025">
                  <a:moveTo>
                    <a:pt x="4513" y="1"/>
                  </a:moveTo>
                  <a:cubicBezTo>
                    <a:pt x="3870" y="1"/>
                    <a:pt x="3262" y="132"/>
                    <a:pt x="2679" y="382"/>
                  </a:cubicBezTo>
                  <a:cubicBezTo>
                    <a:pt x="2119" y="644"/>
                    <a:pt x="1619" y="1001"/>
                    <a:pt x="1215" y="1441"/>
                  </a:cubicBezTo>
                  <a:cubicBezTo>
                    <a:pt x="1155" y="1501"/>
                    <a:pt x="1155" y="1608"/>
                    <a:pt x="1226" y="1667"/>
                  </a:cubicBezTo>
                  <a:cubicBezTo>
                    <a:pt x="1255" y="1696"/>
                    <a:pt x="1294" y="1711"/>
                    <a:pt x="1334" y="1711"/>
                  </a:cubicBezTo>
                  <a:cubicBezTo>
                    <a:pt x="1377" y="1711"/>
                    <a:pt x="1422" y="1693"/>
                    <a:pt x="1453" y="1656"/>
                  </a:cubicBezTo>
                  <a:cubicBezTo>
                    <a:pt x="1834" y="1239"/>
                    <a:pt x="2298" y="894"/>
                    <a:pt x="2822" y="667"/>
                  </a:cubicBezTo>
                  <a:cubicBezTo>
                    <a:pt x="3358" y="429"/>
                    <a:pt x="3929" y="310"/>
                    <a:pt x="4524" y="310"/>
                  </a:cubicBezTo>
                  <a:cubicBezTo>
                    <a:pt x="6834" y="310"/>
                    <a:pt x="8727" y="2191"/>
                    <a:pt x="8727" y="4513"/>
                  </a:cubicBezTo>
                  <a:cubicBezTo>
                    <a:pt x="8727" y="6811"/>
                    <a:pt x="6846" y="8704"/>
                    <a:pt x="4524" y="8704"/>
                  </a:cubicBezTo>
                  <a:cubicBezTo>
                    <a:pt x="2227" y="8704"/>
                    <a:pt x="333" y="6835"/>
                    <a:pt x="333" y="4513"/>
                  </a:cubicBezTo>
                  <a:cubicBezTo>
                    <a:pt x="333" y="3692"/>
                    <a:pt x="572" y="2882"/>
                    <a:pt x="1036" y="2203"/>
                  </a:cubicBezTo>
                  <a:cubicBezTo>
                    <a:pt x="1048" y="2132"/>
                    <a:pt x="1036" y="2037"/>
                    <a:pt x="953" y="1977"/>
                  </a:cubicBezTo>
                  <a:cubicBezTo>
                    <a:pt x="927" y="1960"/>
                    <a:pt x="900" y="1952"/>
                    <a:pt x="874" y="1952"/>
                  </a:cubicBezTo>
                  <a:cubicBezTo>
                    <a:pt x="827" y="1952"/>
                    <a:pt x="781" y="1979"/>
                    <a:pt x="750" y="2025"/>
                  </a:cubicBezTo>
                  <a:cubicBezTo>
                    <a:pt x="262" y="2751"/>
                    <a:pt x="0" y="3620"/>
                    <a:pt x="0" y="4513"/>
                  </a:cubicBezTo>
                  <a:cubicBezTo>
                    <a:pt x="0" y="5716"/>
                    <a:pt x="464" y="6847"/>
                    <a:pt x="1334" y="7692"/>
                  </a:cubicBezTo>
                  <a:cubicBezTo>
                    <a:pt x="2191" y="8537"/>
                    <a:pt x="3310" y="9014"/>
                    <a:pt x="4513" y="9014"/>
                  </a:cubicBezTo>
                  <a:cubicBezTo>
                    <a:pt x="5715" y="9014"/>
                    <a:pt x="6846" y="8549"/>
                    <a:pt x="7692" y="7692"/>
                  </a:cubicBezTo>
                  <a:cubicBezTo>
                    <a:pt x="8549" y="6835"/>
                    <a:pt x="9025" y="5716"/>
                    <a:pt x="9025" y="4513"/>
                  </a:cubicBezTo>
                  <a:cubicBezTo>
                    <a:pt x="9025" y="3299"/>
                    <a:pt x="8561" y="2168"/>
                    <a:pt x="7692" y="1322"/>
                  </a:cubicBezTo>
                  <a:cubicBezTo>
                    <a:pt x="6846" y="477"/>
                    <a:pt x="5715" y="1"/>
                    <a:pt x="4513"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8" name="Google Shape;13618;p68"/>
            <p:cNvSpPr/>
            <p:nvPr/>
          </p:nvSpPr>
          <p:spPr>
            <a:xfrm>
              <a:off x="2352061" y="1669333"/>
              <a:ext cx="16679" cy="9485"/>
            </a:xfrm>
            <a:custGeom>
              <a:rect b="b" l="l" r="r" t="t"/>
              <a:pathLst>
                <a:path extrusionOk="0" h="298" w="524">
                  <a:moveTo>
                    <a:pt x="155" y="0"/>
                  </a:moveTo>
                  <a:cubicBezTo>
                    <a:pt x="60" y="0"/>
                    <a:pt x="0" y="60"/>
                    <a:pt x="0" y="155"/>
                  </a:cubicBezTo>
                  <a:cubicBezTo>
                    <a:pt x="0" y="238"/>
                    <a:pt x="72" y="298"/>
                    <a:pt x="155" y="298"/>
                  </a:cubicBezTo>
                  <a:lnTo>
                    <a:pt x="369" y="298"/>
                  </a:lnTo>
                  <a:cubicBezTo>
                    <a:pt x="464" y="298"/>
                    <a:pt x="524" y="226"/>
                    <a:pt x="524" y="155"/>
                  </a:cubicBezTo>
                  <a:cubicBezTo>
                    <a:pt x="524" y="60"/>
                    <a:pt x="453" y="0"/>
                    <a:pt x="36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19" name="Google Shape;13619;p68"/>
            <p:cNvSpPr/>
            <p:nvPr/>
          </p:nvSpPr>
          <p:spPr>
            <a:xfrm>
              <a:off x="2466871" y="1554490"/>
              <a:ext cx="123946" cy="124328"/>
            </a:xfrm>
            <a:custGeom>
              <a:rect b="b" l="l" r="r" t="t"/>
              <a:pathLst>
                <a:path extrusionOk="0" h="3906" w="3894">
                  <a:moveTo>
                    <a:pt x="144" y="1"/>
                  </a:moveTo>
                  <a:cubicBezTo>
                    <a:pt x="48" y="1"/>
                    <a:pt x="1" y="84"/>
                    <a:pt x="1" y="155"/>
                  </a:cubicBezTo>
                  <a:lnTo>
                    <a:pt x="1" y="3751"/>
                  </a:lnTo>
                  <a:cubicBezTo>
                    <a:pt x="1" y="3846"/>
                    <a:pt x="72" y="3906"/>
                    <a:pt x="144" y="3906"/>
                  </a:cubicBezTo>
                  <a:lnTo>
                    <a:pt x="3751" y="3906"/>
                  </a:lnTo>
                  <a:cubicBezTo>
                    <a:pt x="3834" y="3906"/>
                    <a:pt x="3894" y="3834"/>
                    <a:pt x="3894" y="3751"/>
                  </a:cubicBezTo>
                  <a:cubicBezTo>
                    <a:pt x="3894" y="3668"/>
                    <a:pt x="3823" y="3608"/>
                    <a:pt x="3751" y="3608"/>
                  </a:cubicBezTo>
                  <a:lnTo>
                    <a:pt x="310" y="3608"/>
                  </a:lnTo>
                  <a:lnTo>
                    <a:pt x="310" y="155"/>
                  </a:lnTo>
                  <a:lnTo>
                    <a:pt x="298" y="155"/>
                  </a:lnTo>
                  <a:cubicBezTo>
                    <a:pt x="298" y="72"/>
                    <a:pt x="215" y="1"/>
                    <a:pt x="14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0" name="Google Shape;13620;p68"/>
            <p:cNvSpPr/>
            <p:nvPr/>
          </p:nvSpPr>
          <p:spPr>
            <a:xfrm>
              <a:off x="2466107" y="1776950"/>
              <a:ext cx="9517" cy="16711"/>
            </a:xfrm>
            <a:custGeom>
              <a:rect b="b" l="l" r="r" t="t"/>
              <a:pathLst>
                <a:path extrusionOk="0" h="525" w="299">
                  <a:moveTo>
                    <a:pt x="156" y="1"/>
                  </a:moveTo>
                  <a:cubicBezTo>
                    <a:pt x="60" y="1"/>
                    <a:pt x="1" y="72"/>
                    <a:pt x="1" y="144"/>
                  </a:cubicBezTo>
                  <a:lnTo>
                    <a:pt x="1" y="370"/>
                  </a:lnTo>
                  <a:cubicBezTo>
                    <a:pt x="1" y="465"/>
                    <a:pt x="84" y="525"/>
                    <a:pt x="156" y="525"/>
                  </a:cubicBezTo>
                  <a:cubicBezTo>
                    <a:pt x="239" y="525"/>
                    <a:pt x="299" y="441"/>
                    <a:pt x="299" y="370"/>
                  </a:cubicBezTo>
                  <a:lnTo>
                    <a:pt x="299" y="144"/>
                  </a:lnTo>
                  <a:cubicBezTo>
                    <a:pt x="299" y="60"/>
                    <a:pt x="227" y="1"/>
                    <a:pt x="1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1" name="Google Shape;13621;p68"/>
            <p:cNvSpPr/>
            <p:nvPr/>
          </p:nvSpPr>
          <p:spPr>
            <a:xfrm>
              <a:off x="2384272" y="1587944"/>
              <a:ext cx="16329" cy="15087"/>
            </a:xfrm>
            <a:custGeom>
              <a:rect b="b" l="l" r="r" t="t"/>
              <a:pathLst>
                <a:path extrusionOk="0" h="474" w="513">
                  <a:moveTo>
                    <a:pt x="173" y="0"/>
                  </a:moveTo>
                  <a:cubicBezTo>
                    <a:pt x="131" y="0"/>
                    <a:pt x="89" y="15"/>
                    <a:pt x="60" y="45"/>
                  </a:cubicBezTo>
                  <a:cubicBezTo>
                    <a:pt x="0" y="105"/>
                    <a:pt x="0" y="212"/>
                    <a:pt x="60" y="271"/>
                  </a:cubicBezTo>
                  <a:lnTo>
                    <a:pt x="238" y="426"/>
                  </a:lnTo>
                  <a:cubicBezTo>
                    <a:pt x="274" y="462"/>
                    <a:pt x="310" y="474"/>
                    <a:pt x="345" y="474"/>
                  </a:cubicBezTo>
                  <a:cubicBezTo>
                    <a:pt x="393" y="474"/>
                    <a:pt x="417" y="462"/>
                    <a:pt x="453" y="426"/>
                  </a:cubicBezTo>
                  <a:cubicBezTo>
                    <a:pt x="512" y="367"/>
                    <a:pt x="512" y="271"/>
                    <a:pt x="453" y="212"/>
                  </a:cubicBezTo>
                  <a:lnTo>
                    <a:pt x="286" y="45"/>
                  </a:lnTo>
                  <a:cubicBezTo>
                    <a:pt x="256" y="15"/>
                    <a:pt x="214" y="0"/>
                    <a:pt x="1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2" name="Google Shape;13622;p68"/>
            <p:cNvSpPr/>
            <p:nvPr/>
          </p:nvSpPr>
          <p:spPr>
            <a:xfrm>
              <a:off x="2541544" y="1745216"/>
              <a:ext cx="15565" cy="15087"/>
            </a:xfrm>
            <a:custGeom>
              <a:rect b="b" l="l" r="r" t="t"/>
              <a:pathLst>
                <a:path extrusionOk="0" h="474" w="489">
                  <a:moveTo>
                    <a:pt x="171" y="0"/>
                  </a:moveTo>
                  <a:cubicBezTo>
                    <a:pt x="131" y="0"/>
                    <a:pt x="89" y="15"/>
                    <a:pt x="60" y="45"/>
                  </a:cubicBezTo>
                  <a:cubicBezTo>
                    <a:pt x="0" y="105"/>
                    <a:pt x="0" y="212"/>
                    <a:pt x="60" y="259"/>
                  </a:cubicBezTo>
                  <a:lnTo>
                    <a:pt x="226" y="426"/>
                  </a:lnTo>
                  <a:cubicBezTo>
                    <a:pt x="250" y="462"/>
                    <a:pt x="298" y="474"/>
                    <a:pt x="334" y="474"/>
                  </a:cubicBezTo>
                  <a:cubicBezTo>
                    <a:pt x="369" y="474"/>
                    <a:pt x="405" y="462"/>
                    <a:pt x="429" y="426"/>
                  </a:cubicBezTo>
                  <a:cubicBezTo>
                    <a:pt x="488" y="367"/>
                    <a:pt x="488" y="259"/>
                    <a:pt x="429" y="212"/>
                  </a:cubicBezTo>
                  <a:lnTo>
                    <a:pt x="274" y="45"/>
                  </a:lnTo>
                  <a:cubicBezTo>
                    <a:pt x="250" y="15"/>
                    <a:pt x="212" y="0"/>
                    <a:pt x="17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3" name="Google Shape;13623;p68"/>
            <p:cNvSpPr/>
            <p:nvPr/>
          </p:nvSpPr>
          <p:spPr>
            <a:xfrm>
              <a:off x="2541544" y="1587944"/>
              <a:ext cx="16329" cy="15087"/>
            </a:xfrm>
            <a:custGeom>
              <a:rect b="b" l="l" r="r" t="t"/>
              <a:pathLst>
                <a:path extrusionOk="0" h="474" w="513">
                  <a:moveTo>
                    <a:pt x="340" y="0"/>
                  </a:moveTo>
                  <a:cubicBezTo>
                    <a:pt x="298" y="0"/>
                    <a:pt x="256" y="15"/>
                    <a:pt x="226" y="45"/>
                  </a:cubicBezTo>
                  <a:lnTo>
                    <a:pt x="60" y="212"/>
                  </a:lnTo>
                  <a:cubicBezTo>
                    <a:pt x="0" y="271"/>
                    <a:pt x="0" y="367"/>
                    <a:pt x="60" y="426"/>
                  </a:cubicBezTo>
                  <a:cubicBezTo>
                    <a:pt x="95" y="462"/>
                    <a:pt x="131" y="474"/>
                    <a:pt x="167" y="474"/>
                  </a:cubicBezTo>
                  <a:cubicBezTo>
                    <a:pt x="215" y="474"/>
                    <a:pt x="250" y="462"/>
                    <a:pt x="286" y="426"/>
                  </a:cubicBezTo>
                  <a:lnTo>
                    <a:pt x="453" y="271"/>
                  </a:lnTo>
                  <a:cubicBezTo>
                    <a:pt x="512" y="212"/>
                    <a:pt x="512" y="105"/>
                    <a:pt x="453" y="45"/>
                  </a:cubicBezTo>
                  <a:cubicBezTo>
                    <a:pt x="423" y="15"/>
                    <a:pt x="381" y="0"/>
                    <a:pt x="34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4" name="Google Shape;13624;p68"/>
            <p:cNvSpPr/>
            <p:nvPr/>
          </p:nvSpPr>
          <p:spPr>
            <a:xfrm>
              <a:off x="2384654" y="1744452"/>
              <a:ext cx="15947" cy="15469"/>
            </a:xfrm>
            <a:custGeom>
              <a:rect b="b" l="l" r="r" t="t"/>
              <a:pathLst>
                <a:path extrusionOk="0" h="486" w="501">
                  <a:moveTo>
                    <a:pt x="327" y="1"/>
                  </a:moveTo>
                  <a:cubicBezTo>
                    <a:pt x="286" y="1"/>
                    <a:pt x="244" y="16"/>
                    <a:pt x="214" y="45"/>
                  </a:cubicBezTo>
                  <a:lnTo>
                    <a:pt x="48" y="212"/>
                  </a:lnTo>
                  <a:cubicBezTo>
                    <a:pt x="0" y="272"/>
                    <a:pt x="0" y="379"/>
                    <a:pt x="60" y="438"/>
                  </a:cubicBezTo>
                  <a:cubicBezTo>
                    <a:pt x="95" y="462"/>
                    <a:pt x="143" y="486"/>
                    <a:pt x="167" y="486"/>
                  </a:cubicBezTo>
                  <a:cubicBezTo>
                    <a:pt x="202" y="486"/>
                    <a:pt x="238" y="462"/>
                    <a:pt x="274" y="438"/>
                  </a:cubicBezTo>
                  <a:lnTo>
                    <a:pt x="441" y="272"/>
                  </a:lnTo>
                  <a:cubicBezTo>
                    <a:pt x="500" y="212"/>
                    <a:pt x="500" y="105"/>
                    <a:pt x="441" y="45"/>
                  </a:cubicBezTo>
                  <a:cubicBezTo>
                    <a:pt x="411" y="16"/>
                    <a:pt x="369" y="1"/>
                    <a:pt x="3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5" name="Google Shape;13625;p68"/>
            <p:cNvSpPr/>
            <p:nvPr/>
          </p:nvSpPr>
          <p:spPr>
            <a:xfrm>
              <a:off x="2360018" y="1624548"/>
              <a:ext cx="18207" cy="12605"/>
            </a:xfrm>
            <a:custGeom>
              <a:rect b="b" l="l" r="r" t="t"/>
              <a:pathLst>
                <a:path extrusionOk="0" h="396" w="572">
                  <a:moveTo>
                    <a:pt x="179" y="0"/>
                  </a:moveTo>
                  <a:cubicBezTo>
                    <a:pt x="125" y="0"/>
                    <a:pt x="71" y="33"/>
                    <a:pt x="36" y="86"/>
                  </a:cubicBezTo>
                  <a:cubicBezTo>
                    <a:pt x="0" y="157"/>
                    <a:pt x="36" y="252"/>
                    <a:pt x="107" y="288"/>
                  </a:cubicBezTo>
                  <a:lnTo>
                    <a:pt x="322" y="383"/>
                  </a:lnTo>
                  <a:cubicBezTo>
                    <a:pt x="333" y="395"/>
                    <a:pt x="357" y="395"/>
                    <a:pt x="381" y="395"/>
                  </a:cubicBezTo>
                  <a:cubicBezTo>
                    <a:pt x="429" y="395"/>
                    <a:pt x="500" y="371"/>
                    <a:pt x="524" y="312"/>
                  </a:cubicBezTo>
                  <a:cubicBezTo>
                    <a:pt x="572" y="217"/>
                    <a:pt x="524" y="133"/>
                    <a:pt x="453" y="98"/>
                  </a:cubicBezTo>
                  <a:lnTo>
                    <a:pt x="238" y="14"/>
                  </a:lnTo>
                  <a:cubicBezTo>
                    <a:pt x="219" y="5"/>
                    <a:pt x="199" y="0"/>
                    <a:pt x="1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6" name="Google Shape;13626;p68"/>
            <p:cNvSpPr/>
            <p:nvPr/>
          </p:nvSpPr>
          <p:spPr>
            <a:xfrm>
              <a:off x="2564271" y="1711126"/>
              <a:ext cx="17475" cy="12796"/>
            </a:xfrm>
            <a:custGeom>
              <a:rect b="b" l="l" r="r" t="t"/>
              <a:pathLst>
                <a:path extrusionOk="0" h="402" w="549">
                  <a:moveTo>
                    <a:pt x="184" y="0"/>
                  </a:moveTo>
                  <a:cubicBezTo>
                    <a:pt x="125" y="0"/>
                    <a:pt x="63" y="29"/>
                    <a:pt x="36" y="92"/>
                  </a:cubicBezTo>
                  <a:cubicBezTo>
                    <a:pt x="1" y="164"/>
                    <a:pt x="36" y="247"/>
                    <a:pt x="108" y="295"/>
                  </a:cubicBezTo>
                  <a:lnTo>
                    <a:pt x="310" y="390"/>
                  </a:lnTo>
                  <a:cubicBezTo>
                    <a:pt x="334" y="402"/>
                    <a:pt x="358" y="402"/>
                    <a:pt x="370" y="402"/>
                  </a:cubicBezTo>
                  <a:cubicBezTo>
                    <a:pt x="429" y="402"/>
                    <a:pt x="489" y="366"/>
                    <a:pt x="524" y="307"/>
                  </a:cubicBezTo>
                  <a:cubicBezTo>
                    <a:pt x="548" y="235"/>
                    <a:pt x="524" y="140"/>
                    <a:pt x="453" y="104"/>
                  </a:cubicBezTo>
                  <a:lnTo>
                    <a:pt x="239" y="9"/>
                  </a:lnTo>
                  <a:cubicBezTo>
                    <a:pt x="221" y="3"/>
                    <a:pt x="203"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7" name="Google Shape;13627;p68"/>
            <p:cNvSpPr/>
            <p:nvPr/>
          </p:nvSpPr>
          <p:spPr>
            <a:xfrm>
              <a:off x="2507805" y="1563912"/>
              <a:ext cx="14069" cy="16392"/>
            </a:xfrm>
            <a:custGeom>
              <a:rect b="b" l="l" r="r" t="t"/>
              <a:pathLst>
                <a:path extrusionOk="0" h="515" w="442">
                  <a:moveTo>
                    <a:pt x="273" y="0"/>
                  </a:moveTo>
                  <a:cubicBezTo>
                    <a:pt x="215" y="0"/>
                    <a:pt x="154" y="33"/>
                    <a:pt x="120" y="86"/>
                  </a:cubicBezTo>
                  <a:lnTo>
                    <a:pt x="36" y="288"/>
                  </a:lnTo>
                  <a:cubicBezTo>
                    <a:pt x="1" y="371"/>
                    <a:pt x="36" y="455"/>
                    <a:pt x="108" y="502"/>
                  </a:cubicBezTo>
                  <a:cubicBezTo>
                    <a:pt x="120" y="514"/>
                    <a:pt x="155" y="514"/>
                    <a:pt x="167" y="514"/>
                  </a:cubicBezTo>
                  <a:cubicBezTo>
                    <a:pt x="227" y="514"/>
                    <a:pt x="286" y="490"/>
                    <a:pt x="322" y="431"/>
                  </a:cubicBezTo>
                  <a:lnTo>
                    <a:pt x="405" y="217"/>
                  </a:lnTo>
                  <a:cubicBezTo>
                    <a:pt x="441" y="145"/>
                    <a:pt x="405" y="50"/>
                    <a:pt x="334" y="14"/>
                  </a:cubicBezTo>
                  <a:cubicBezTo>
                    <a:pt x="315" y="5"/>
                    <a:pt x="294" y="0"/>
                    <a:pt x="27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8" name="Google Shape;13628;p68"/>
            <p:cNvSpPr/>
            <p:nvPr/>
          </p:nvSpPr>
          <p:spPr>
            <a:xfrm>
              <a:off x="2420654" y="1767974"/>
              <a:ext cx="14419" cy="16583"/>
            </a:xfrm>
            <a:custGeom>
              <a:rect b="b" l="l" r="r" t="t"/>
              <a:pathLst>
                <a:path extrusionOk="0" h="521" w="453">
                  <a:moveTo>
                    <a:pt x="290" y="0"/>
                  </a:moveTo>
                  <a:cubicBezTo>
                    <a:pt x="231" y="0"/>
                    <a:pt x="170" y="29"/>
                    <a:pt x="143" y="92"/>
                  </a:cubicBezTo>
                  <a:lnTo>
                    <a:pt x="48" y="295"/>
                  </a:lnTo>
                  <a:cubicBezTo>
                    <a:pt x="0" y="366"/>
                    <a:pt x="48" y="473"/>
                    <a:pt x="119" y="509"/>
                  </a:cubicBezTo>
                  <a:cubicBezTo>
                    <a:pt x="143" y="521"/>
                    <a:pt x="167" y="521"/>
                    <a:pt x="179" y="521"/>
                  </a:cubicBezTo>
                  <a:cubicBezTo>
                    <a:pt x="238" y="521"/>
                    <a:pt x="298" y="485"/>
                    <a:pt x="333" y="426"/>
                  </a:cubicBezTo>
                  <a:lnTo>
                    <a:pt x="417" y="223"/>
                  </a:lnTo>
                  <a:cubicBezTo>
                    <a:pt x="453" y="152"/>
                    <a:pt x="417" y="56"/>
                    <a:pt x="345" y="9"/>
                  </a:cubicBezTo>
                  <a:cubicBezTo>
                    <a:pt x="328" y="3"/>
                    <a:pt x="309" y="0"/>
                    <a:pt x="29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29" name="Google Shape;13629;p68"/>
            <p:cNvSpPr/>
            <p:nvPr/>
          </p:nvSpPr>
          <p:spPr>
            <a:xfrm>
              <a:off x="2422532" y="1562448"/>
              <a:ext cx="14451" cy="17093"/>
            </a:xfrm>
            <a:custGeom>
              <a:rect b="b" l="l" r="r" t="t"/>
              <a:pathLst>
                <a:path extrusionOk="0" h="537" w="454">
                  <a:moveTo>
                    <a:pt x="184" y="0"/>
                  </a:moveTo>
                  <a:cubicBezTo>
                    <a:pt x="164" y="0"/>
                    <a:pt x="142" y="4"/>
                    <a:pt x="120" y="13"/>
                  </a:cubicBezTo>
                  <a:cubicBezTo>
                    <a:pt x="48" y="36"/>
                    <a:pt x="1" y="132"/>
                    <a:pt x="36" y="215"/>
                  </a:cubicBezTo>
                  <a:lnTo>
                    <a:pt x="120" y="429"/>
                  </a:lnTo>
                  <a:cubicBezTo>
                    <a:pt x="155" y="501"/>
                    <a:pt x="215" y="536"/>
                    <a:pt x="274" y="536"/>
                  </a:cubicBezTo>
                  <a:cubicBezTo>
                    <a:pt x="286" y="536"/>
                    <a:pt x="322" y="536"/>
                    <a:pt x="334" y="513"/>
                  </a:cubicBezTo>
                  <a:cubicBezTo>
                    <a:pt x="405" y="489"/>
                    <a:pt x="453" y="394"/>
                    <a:pt x="417" y="310"/>
                  </a:cubicBezTo>
                  <a:lnTo>
                    <a:pt x="334" y="96"/>
                  </a:lnTo>
                  <a:cubicBezTo>
                    <a:pt x="307" y="41"/>
                    <a:pt x="251" y="0"/>
                    <a:pt x="1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0" name="Google Shape;13630;p68"/>
            <p:cNvSpPr/>
            <p:nvPr/>
          </p:nvSpPr>
          <p:spPr>
            <a:xfrm>
              <a:off x="2505545" y="1768770"/>
              <a:ext cx="14037" cy="16552"/>
            </a:xfrm>
            <a:custGeom>
              <a:rect b="b" l="l" r="r" t="t"/>
              <a:pathLst>
                <a:path extrusionOk="0" h="520" w="441">
                  <a:moveTo>
                    <a:pt x="195" y="0"/>
                  </a:moveTo>
                  <a:cubicBezTo>
                    <a:pt x="171" y="0"/>
                    <a:pt x="146" y="6"/>
                    <a:pt x="119" y="20"/>
                  </a:cubicBezTo>
                  <a:cubicBezTo>
                    <a:pt x="48" y="43"/>
                    <a:pt x="0" y="139"/>
                    <a:pt x="24" y="222"/>
                  </a:cubicBezTo>
                  <a:lnTo>
                    <a:pt x="119" y="436"/>
                  </a:lnTo>
                  <a:cubicBezTo>
                    <a:pt x="155" y="496"/>
                    <a:pt x="214" y="520"/>
                    <a:pt x="274" y="520"/>
                  </a:cubicBezTo>
                  <a:cubicBezTo>
                    <a:pt x="286" y="520"/>
                    <a:pt x="310" y="520"/>
                    <a:pt x="322" y="508"/>
                  </a:cubicBezTo>
                  <a:cubicBezTo>
                    <a:pt x="405" y="472"/>
                    <a:pt x="441" y="389"/>
                    <a:pt x="417" y="293"/>
                  </a:cubicBezTo>
                  <a:lnTo>
                    <a:pt x="322" y="91"/>
                  </a:lnTo>
                  <a:cubicBezTo>
                    <a:pt x="304" y="39"/>
                    <a:pt x="256" y="0"/>
                    <a:pt x="19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1" name="Google Shape;13631;p68"/>
            <p:cNvSpPr/>
            <p:nvPr/>
          </p:nvSpPr>
          <p:spPr>
            <a:xfrm>
              <a:off x="2565417" y="1625885"/>
              <a:ext cx="17825" cy="13146"/>
            </a:xfrm>
            <a:custGeom>
              <a:rect b="b" l="l" r="r" t="t"/>
              <a:pathLst>
                <a:path extrusionOk="0" h="413" w="560">
                  <a:moveTo>
                    <a:pt x="378" y="1"/>
                  </a:moveTo>
                  <a:cubicBezTo>
                    <a:pt x="360" y="1"/>
                    <a:pt x="341" y="3"/>
                    <a:pt x="322" y="8"/>
                  </a:cubicBezTo>
                  <a:lnTo>
                    <a:pt x="119" y="103"/>
                  </a:lnTo>
                  <a:cubicBezTo>
                    <a:pt x="36" y="127"/>
                    <a:pt x="0" y="222"/>
                    <a:pt x="24" y="306"/>
                  </a:cubicBezTo>
                  <a:cubicBezTo>
                    <a:pt x="60" y="365"/>
                    <a:pt x="96" y="413"/>
                    <a:pt x="179" y="413"/>
                  </a:cubicBezTo>
                  <a:cubicBezTo>
                    <a:pt x="191" y="413"/>
                    <a:pt x="215" y="413"/>
                    <a:pt x="227" y="401"/>
                  </a:cubicBezTo>
                  <a:lnTo>
                    <a:pt x="441" y="306"/>
                  </a:lnTo>
                  <a:cubicBezTo>
                    <a:pt x="512" y="282"/>
                    <a:pt x="560" y="187"/>
                    <a:pt x="524" y="103"/>
                  </a:cubicBezTo>
                  <a:cubicBezTo>
                    <a:pt x="505" y="37"/>
                    <a:pt x="449" y="1"/>
                    <a:pt x="37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2" name="Google Shape;13632;p68"/>
            <p:cNvSpPr/>
            <p:nvPr/>
          </p:nvSpPr>
          <p:spPr>
            <a:xfrm>
              <a:off x="2359254" y="1709312"/>
              <a:ext cx="17825" cy="12732"/>
            </a:xfrm>
            <a:custGeom>
              <a:rect b="b" l="l" r="r" t="t"/>
              <a:pathLst>
                <a:path extrusionOk="0" h="400" w="560">
                  <a:moveTo>
                    <a:pt x="372" y="0"/>
                  </a:moveTo>
                  <a:cubicBezTo>
                    <a:pt x="356" y="0"/>
                    <a:pt x="339" y="2"/>
                    <a:pt x="322" y="6"/>
                  </a:cubicBezTo>
                  <a:lnTo>
                    <a:pt x="119" y="102"/>
                  </a:lnTo>
                  <a:cubicBezTo>
                    <a:pt x="48" y="125"/>
                    <a:pt x="0" y="221"/>
                    <a:pt x="24" y="304"/>
                  </a:cubicBezTo>
                  <a:cubicBezTo>
                    <a:pt x="60" y="364"/>
                    <a:pt x="119" y="399"/>
                    <a:pt x="179" y="399"/>
                  </a:cubicBezTo>
                  <a:cubicBezTo>
                    <a:pt x="191" y="399"/>
                    <a:pt x="227" y="399"/>
                    <a:pt x="238" y="387"/>
                  </a:cubicBezTo>
                  <a:lnTo>
                    <a:pt x="441" y="292"/>
                  </a:lnTo>
                  <a:cubicBezTo>
                    <a:pt x="512" y="268"/>
                    <a:pt x="560" y="173"/>
                    <a:pt x="536" y="90"/>
                  </a:cubicBezTo>
                  <a:cubicBezTo>
                    <a:pt x="507" y="41"/>
                    <a:pt x="445" y="0"/>
                    <a:pt x="3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33" name="Google Shape;13633;p68"/>
          <p:cNvGrpSpPr/>
          <p:nvPr/>
        </p:nvGrpSpPr>
        <p:grpSpPr>
          <a:xfrm>
            <a:off x="2780301" y="1521896"/>
            <a:ext cx="333133" cy="321037"/>
            <a:chOff x="2780301" y="1521896"/>
            <a:chExt cx="333133" cy="321037"/>
          </a:xfrm>
        </p:grpSpPr>
        <p:sp>
          <p:nvSpPr>
            <p:cNvPr id="13634" name="Google Shape;13634;p68"/>
            <p:cNvSpPr/>
            <p:nvPr/>
          </p:nvSpPr>
          <p:spPr>
            <a:xfrm>
              <a:off x="3009573" y="1542745"/>
              <a:ext cx="72031" cy="9517"/>
            </a:xfrm>
            <a:custGeom>
              <a:rect b="b" l="l" r="r" t="t"/>
              <a:pathLst>
                <a:path extrusionOk="0" h="299" w="2263">
                  <a:moveTo>
                    <a:pt x="155" y="1"/>
                  </a:moveTo>
                  <a:cubicBezTo>
                    <a:pt x="60" y="1"/>
                    <a:pt x="0" y="84"/>
                    <a:pt x="0" y="155"/>
                  </a:cubicBezTo>
                  <a:cubicBezTo>
                    <a:pt x="0" y="227"/>
                    <a:pt x="72" y="298"/>
                    <a:pt x="155" y="298"/>
                  </a:cubicBezTo>
                  <a:lnTo>
                    <a:pt x="2120" y="298"/>
                  </a:lnTo>
                  <a:cubicBezTo>
                    <a:pt x="2203" y="298"/>
                    <a:pt x="2263" y="227"/>
                    <a:pt x="2263" y="155"/>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5" name="Google Shape;13635;p68"/>
            <p:cNvSpPr/>
            <p:nvPr/>
          </p:nvSpPr>
          <p:spPr>
            <a:xfrm>
              <a:off x="2967876" y="1542745"/>
              <a:ext cx="30366" cy="9517"/>
            </a:xfrm>
            <a:custGeom>
              <a:rect b="b" l="l" r="r" t="t"/>
              <a:pathLst>
                <a:path extrusionOk="0" h="299" w="954">
                  <a:moveTo>
                    <a:pt x="156" y="1"/>
                  </a:moveTo>
                  <a:cubicBezTo>
                    <a:pt x="60" y="1"/>
                    <a:pt x="1" y="84"/>
                    <a:pt x="1" y="155"/>
                  </a:cubicBezTo>
                  <a:cubicBezTo>
                    <a:pt x="1" y="227"/>
                    <a:pt x="72" y="298"/>
                    <a:pt x="156" y="298"/>
                  </a:cubicBezTo>
                  <a:lnTo>
                    <a:pt x="810" y="298"/>
                  </a:lnTo>
                  <a:cubicBezTo>
                    <a:pt x="894" y="298"/>
                    <a:pt x="953" y="227"/>
                    <a:pt x="953" y="155"/>
                  </a:cubicBezTo>
                  <a:cubicBezTo>
                    <a:pt x="953" y="60"/>
                    <a:pt x="894" y="1"/>
                    <a:pt x="81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6" name="Google Shape;13636;p68"/>
            <p:cNvSpPr/>
            <p:nvPr/>
          </p:nvSpPr>
          <p:spPr>
            <a:xfrm>
              <a:off x="3061870" y="1563594"/>
              <a:ext cx="19735" cy="9517"/>
            </a:xfrm>
            <a:custGeom>
              <a:rect b="b" l="l" r="r" t="t"/>
              <a:pathLst>
                <a:path extrusionOk="0" h="299" w="620">
                  <a:moveTo>
                    <a:pt x="143" y="0"/>
                  </a:moveTo>
                  <a:cubicBezTo>
                    <a:pt x="60" y="0"/>
                    <a:pt x="0" y="84"/>
                    <a:pt x="0" y="155"/>
                  </a:cubicBezTo>
                  <a:cubicBezTo>
                    <a:pt x="0" y="239"/>
                    <a:pt x="72" y="298"/>
                    <a:pt x="143" y="298"/>
                  </a:cubicBezTo>
                  <a:lnTo>
                    <a:pt x="477" y="298"/>
                  </a:lnTo>
                  <a:cubicBezTo>
                    <a:pt x="560" y="298"/>
                    <a:pt x="620" y="227"/>
                    <a:pt x="620" y="155"/>
                  </a:cubicBezTo>
                  <a:cubicBezTo>
                    <a:pt x="620" y="60"/>
                    <a:pt x="560" y="0"/>
                    <a:pt x="47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7" name="Google Shape;13637;p68"/>
            <p:cNvSpPr/>
            <p:nvPr/>
          </p:nvSpPr>
          <p:spPr>
            <a:xfrm>
              <a:off x="2967876" y="1563594"/>
              <a:ext cx="82663" cy="9517"/>
            </a:xfrm>
            <a:custGeom>
              <a:rect b="b" l="l" r="r" t="t"/>
              <a:pathLst>
                <a:path extrusionOk="0" h="299" w="2597">
                  <a:moveTo>
                    <a:pt x="156" y="0"/>
                  </a:moveTo>
                  <a:cubicBezTo>
                    <a:pt x="60" y="0"/>
                    <a:pt x="1" y="84"/>
                    <a:pt x="1" y="155"/>
                  </a:cubicBezTo>
                  <a:cubicBezTo>
                    <a:pt x="1" y="239"/>
                    <a:pt x="72" y="298"/>
                    <a:pt x="156" y="298"/>
                  </a:cubicBezTo>
                  <a:lnTo>
                    <a:pt x="2442" y="298"/>
                  </a:lnTo>
                  <a:cubicBezTo>
                    <a:pt x="2537" y="298"/>
                    <a:pt x="2596" y="227"/>
                    <a:pt x="2596" y="155"/>
                  </a:cubicBezTo>
                  <a:cubicBezTo>
                    <a:pt x="2596" y="60"/>
                    <a:pt x="2537" y="0"/>
                    <a:pt x="244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8" name="Google Shape;13638;p68"/>
            <p:cNvSpPr/>
            <p:nvPr/>
          </p:nvSpPr>
          <p:spPr>
            <a:xfrm>
              <a:off x="2936809" y="1521896"/>
              <a:ext cx="176625" cy="96286"/>
            </a:xfrm>
            <a:custGeom>
              <a:rect b="b" l="l" r="r" t="t"/>
              <a:pathLst>
                <a:path extrusionOk="0" h="3025" w="5549">
                  <a:moveTo>
                    <a:pt x="4894" y="298"/>
                  </a:moveTo>
                  <a:cubicBezTo>
                    <a:pt x="5084" y="298"/>
                    <a:pt x="5227" y="453"/>
                    <a:pt x="5227" y="644"/>
                  </a:cubicBezTo>
                  <a:lnTo>
                    <a:pt x="5227" y="1620"/>
                  </a:lnTo>
                  <a:cubicBezTo>
                    <a:pt x="5227" y="1822"/>
                    <a:pt x="5084" y="1965"/>
                    <a:pt x="4894" y="1965"/>
                  </a:cubicBezTo>
                  <a:lnTo>
                    <a:pt x="4406" y="1965"/>
                  </a:lnTo>
                  <a:cubicBezTo>
                    <a:pt x="4358" y="1965"/>
                    <a:pt x="4310" y="1989"/>
                    <a:pt x="4287" y="2025"/>
                  </a:cubicBezTo>
                  <a:cubicBezTo>
                    <a:pt x="4251" y="2061"/>
                    <a:pt x="4239" y="2096"/>
                    <a:pt x="4251" y="2144"/>
                  </a:cubicBezTo>
                  <a:lnTo>
                    <a:pt x="4346" y="2727"/>
                  </a:lnTo>
                  <a:lnTo>
                    <a:pt x="4346" y="2739"/>
                  </a:lnTo>
                  <a:lnTo>
                    <a:pt x="4322" y="2739"/>
                  </a:lnTo>
                  <a:lnTo>
                    <a:pt x="3346" y="2001"/>
                  </a:lnTo>
                  <a:cubicBezTo>
                    <a:pt x="3310" y="1977"/>
                    <a:pt x="3287" y="1965"/>
                    <a:pt x="3251" y="1965"/>
                  </a:cubicBezTo>
                  <a:lnTo>
                    <a:pt x="631" y="1965"/>
                  </a:lnTo>
                  <a:cubicBezTo>
                    <a:pt x="441" y="1965"/>
                    <a:pt x="298" y="1822"/>
                    <a:pt x="298" y="1620"/>
                  </a:cubicBezTo>
                  <a:lnTo>
                    <a:pt x="298" y="644"/>
                  </a:lnTo>
                  <a:cubicBezTo>
                    <a:pt x="298" y="453"/>
                    <a:pt x="441" y="298"/>
                    <a:pt x="631" y="298"/>
                  </a:cubicBezTo>
                  <a:close/>
                  <a:moveTo>
                    <a:pt x="631" y="1"/>
                  </a:moveTo>
                  <a:cubicBezTo>
                    <a:pt x="274" y="1"/>
                    <a:pt x="0" y="286"/>
                    <a:pt x="0" y="644"/>
                  </a:cubicBezTo>
                  <a:lnTo>
                    <a:pt x="0" y="1632"/>
                  </a:lnTo>
                  <a:cubicBezTo>
                    <a:pt x="0" y="1989"/>
                    <a:pt x="274" y="2263"/>
                    <a:pt x="631" y="2263"/>
                  </a:cubicBezTo>
                  <a:lnTo>
                    <a:pt x="3203" y="2263"/>
                  </a:lnTo>
                  <a:lnTo>
                    <a:pt x="4144" y="2965"/>
                  </a:lnTo>
                  <a:cubicBezTo>
                    <a:pt x="4203" y="3013"/>
                    <a:pt x="4263" y="3025"/>
                    <a:pt x="4334" y="3025"/>
                  </a:cubicBezTo>
                  <a:cubicBezTo>
                    <a:pt x="4394" y="3025"/>
                    <a:pt x="4453" y="3013"/>
                    <a:pt x="4501" y="2977"/>
                  </a:cubicBezTo>
                  <a:cubicBezTo>
                    <a:pt x="4608" y="2906"/>
                    <a:pt x="4668" y="2787"/>
                    <a:pt x="4656" y="2656"/>
                  </a:cubicBezTo>
                  <a:lnTo>
                    <a:pt x="4596" y="2251"/>
                  </a:lnTo>
                  <a:lnTo>
                    <a:pt x="4906" y="2251"/>
                  </a:lnTo>
                  <a:cubicBezTo>
                    <a:pt x="5263" y="2251"/>
                    <a:pt x="5549" y="1965"/>
                    <a:pt x="5549" y="1608"/>
                  </a:cubicBezTo>
                  <a:lnTo>
                    <a:pt x="5549" y="632"/>
                  </a:lnTo>
                  <a:cubicBezTo>
                    <a:pt x="5525" y="286"/>
                    <a:pt x="5251" y="1"/>
                    <a:pt x="4894"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39" name="Google Shape;13639;p68"/>
            <p:cNvSpPr/>
            <p:nvPr/>
          </p:nvSpPr>
          <p:spPr>
            <a:xfrm>
              <a:off x="2811367" y="1767115"/>
              <a:ext cx="72413" cy="9485"/>
            </a:xfrm>
            <a:custGeom>
              <a:rect b="b" l="l" r="r" t="t"/>
              <a:pathLst>
                <a:path extrusionOk="0" h="298" w="2275">
                  <a:moveTo>
                    <a:pt x="155" y="0"/>
                  </a:moveTo>
                  <a:cubicBezTo>
                    <a:pt x="60" y="0"/>
                    <a:pt x="0" y="72"/>
                    <a:pt x="0" y="143"/>
                  </a:cubicBezTo>
                  <a:cubicBezTo>
                    <a:pt x="0" y="214"/>
                    <a:pt x="84" y="298"/>
                    <a:pt x="155" y="298"/>
                  </a:cubicBezTo>
                  <a:lnTo>
                    <a:pt x="2120" y="298"/>
                  </a:lnTo>
                  <a:cubicBezTo>
                    <a:pt x="2215" y="298"/>
                    <a:pt x="2275" y="214"/>
                    <a:pt x="2275" y="143"/>
                  </a:cubicBezTo>
                  <a:cubicBezTo>
                    <a:pt x="2275" y="72"/>
                    <a:pt x="2215" y="0"/>
                    <a:pt x="212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0" name="Google Shape;13640;p68"/>
            <p:cNvSpPr/>
            <p:nvPr/>
          </p:nvSpPr>
          <p:spPr>
            <a:xfrm>
              <a:off x="2894730" y="1767115"/>
              <a:ext cx="20117" cy="9485"/>
            </a:xfrm>
            <a:custGeom>
              <a:rect b="b" l="l" r="r" t="t"/>
              <a:pathLst>
                <a:path extrusionOk="0" h="298" w="632">
                  <a:moveTo>
                    <a:pt x="156" y="0"/>
                  </a:moveTo>
                  <a:cubicBezTo>
                    <a:pt x="60" y="0"/>
                    <a:pt x="1" y="72"/>
                    <a:pt x="1" y="143"/>
                  </a:cubicBezTo>
                  <a:cubicBezTo>
                    <a:pt x="1" y="214"/>
                    <a:pt x="84" y="298"/>
                    <a:pt x="156" y="298"/>
                  </a:cubicBezTo>
                  <a:lnTo>
                    <a:pt x="489" y="298"/>
                  </a:lnTo>
                  <a:cubicBezTo>
                    <a:pt x="572" y="298"/>
                    <a:pt x="632" y="214"/>
                    <a:pt x="632" y="143"/>
                  </a:cubicBezTo>
                  <a:cubicBezTo>
                    <a:pt x="632" y="72"/>
                    <a:pt x="572" y="0"/>
                    <a:pt x="48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1" name="Google Shape;13641;p68"/>
            <p:cNvSpPr/>
            <p:nvPr/>
          </p:nvSpPr>
          <p:spPr>
            <a:xfrm>
              <a:off x="2811367" y="1787932"/>
              <a:ext cx="20117" cy="9517"/>
            </a:xfrm>
            <a:custGeom>
              <a:rect b="b" l="l" r="r" t="t"/>
              <a:pathLst>
                <a:path extrusionOk="0" h="299" w="632">
                  <a:moveTo>
                    <a:pt x="155" y="1"/>
                  </a:moveTo>
                  <a:cubicBezTo>
                    <a:pt x="60" y="1"/>
                    <a:pt x="0" y="72"/>
                    <a:pt x="0" y="144"/>
                  </a:cubicBezTo>
                  <a:cubicBezTo>
                    <a:pt x="0" y="239"/>
                    <a:pt x="84" y="299"/>
                    <a:pt x="155" y="299"/>
                  </a:cubicBezTo>
                  <a:lnTo>
                    <a:pt x="489" y="299"/>
                  </a:lnTo>
                  <a:cubicBezTo>
                    <a:pt x="572" y="299"/>
                    <a:pt x="631" y="215"/>
                    <a:pt x="631" y="144"/>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2" name="Google Shape;13642;p68"/>
            <p:cNvSpPr/>
            <p:nvPr/>
          </p:nvSpPr>
          <p:spPr>
            <a:xfrm>
              <a:off x="2842815" y="1787932"/>
              <a:ext cx="72031" cy="9517"/>
            </a:xfrm>
            <a:custGeom>
              <a:rect b="b" l="l" r="r" t="t"/>
              <a:pathLst>
                <a:path extrusionOk="0" h="299" w="2263">
                  <a:moveTo>
                    <a:pt x="144" y="1"/>
                  </a:moveTo>
                  <a:cubicBezTo>
                    <a:pt x="60" y="1"/>
                    <a:pt x="1" y="72"/>
                    <a:pt x="1" y="144"/>
                  </a:cubicBezTo>
                  <a:cubicBezTo>
                    <a:pt x="1" y="239"/>
                    <a:pt x="72" y="299"/>
                    <a:pt x="144" y="299"/>
                  </a:cubicBezTo>
                  <a:lnTo>
                    <a:pt x="2120" y="299"/>
                  </a:lnTo>
                  <a:cubicBezTo>
                    <a:pt x="2203" y="299"/>
                    <a:pt x="2263" y="215"/>
                    <a:pt x="2263" y="144"/>
                  </a:cubicBezTo>
                  <a:cubicBezTo>
                    <a:pt x="2263" y="60"/>
                    <a:pt x="2203"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3" name="Google Shape;13643;p68"/>
            <p:cNvSpPr/>
            <p:nvPr/>
          </p:nvSpPr>
          <p:spPr>
            <a:xfrm>
              <a:off x="2780301" y="1746266"/>
              <a:ext cx="166375" cy="96668"/>
            </a:xfrm>
            <a:custGeom>
              <a:rect b="b" l="l" r="r" t="t"/>
              <a:pathLst>
                <a:path extrusionOk="0" h="3037" w="5227">
                  <a:moveTo>
                    <a:pt x="4572" y="286"/>
                  </a:moveTo>
                  <a:cubicBezTo>
                    <a:pt x="4763" y="286"/>
                    <a:pt x="4917" y="441"/>
                    <a:pt x="4917" y="631"/>
                  </a:cubicBezTo>
                  <a:lnTo>
                    <a:pt x="4917" y="1619"/>
                  </a:lnTo>
                  <a:cubicBezTo>
                    <a:pt x="4917" y="1810"/>
                    <a:pt x="4763" y="1965"/>
                    <a:pt x="4572" y="1965"/>
                  </a:cubicBezTo>
                  <a:lnTo>
                    <a:pt x="2274" y="1965"/>
                  </a:lnTo>
                  <a:cubicBezTo>
                    <a:pt x="2250" y="1965"/>
                    <a:pt x="2215" y="1977"/>
                    <a:pt x="2191" y="1989"/>
                  </a:cubicBezTo>
                  <a:lnTo>
                    <a:pt x="1203" y="2739"/>
                  </a:lnTo>
                  <a:lnTo>
                    <a:pt x="1191" y="2739"/>
                  </a:lnTo>
                  <a:lnTo>
                    <a:pt x="1191" y="2715"/>
                  </a:lnTo>
                  <a:lnTo>
                    <a:pt x="1286" y="2143"/>
                  </a:lnTo>
                  <a:cubicBezTo>
                    <a:pt x="1286" y="2096"/>
                    <a:pt x="1286" y="2048"/>
                    <a:pt x="1250" y="2012"/>
                  </a:cubicBezTo>
                  <a:cubicBezTo>
                    <a:pt x="1215" y="1989"/>
                    <a:pt x="1179" y="1965"/>
                    <a:pt x="1131" y="1965"/>
                  </a:cubicBezTo>
                  <a:lnTo>
                    <a:pt x="643" y="1965"/>
                  </a:lnTo>
                  <a:cubicBezTo>
                    <a:pt x="453" y="1965"/>
                    <a:pt x="298" y="1810"/>
                    <a:pt x="298" y="1619"/>
                  </a:cubicBezTo>
                  <a:lnTo>
                    <a:pt x="298" y="631"/>
                  </a:lnTo>
                  <a:cubicBezTo>
                    <a:pt x="298" y="441"/>
                    <a:pt x="453" y="286"/>
                    <a:pt x="643" y="286"/>
                  </a:cubicBezTo>
                  <a:close/>
                  <a:moveTo>
                    <a:pt x="643" y="0"/>
                  </a:moveTo>
                  <a:cubicBezTo>
                    <a:pt x="286" y="0"/>
                    <a:pt x="0" y="274"/>
                    <a:pt x="0" y="631"/>
                  </a:cubicBezTo>
                  <a:lnTo>
                    <a:pt x="0" y="1619"/>
                  </a:lnTo>
                  <a:cubicBezTo>
                    <a:pt x="0" y="1977"/>
                    <a:pt x="286" y="2262"/>
                    <a:pt x="643" y="2262"/>
                  </a:cubicBezTo>
                  <a:lnTo>
                    <a:pt x="953" y="2262"/>
                  </a:lnTo>
                  <a:lnTo>
                    <a:pt x="893" y="2655"/>
                  </a:lnTo>
                  <a:cubicBezTo>
                    <a:pt x="881" y="2798"/>
                    <a:pt x="929" y="2917"/>
                    <a:pt x="1048" y="2989"/>
                  </a:cubicBezTo>
                  <a:cubicBezTo>
                    <a:pt x="1084" y="3012"/>
                    <a:pt x="1143" y="3036"/>
                    <a:pt x="1203" y="3036"/>
                  </a:cubicBezTo>
                  <a:cubicBezTo>
                    <a:pt x="1262" y="3036"/>
                    <a:pt x="1346" y="3012"/>
                    <a:pt x="1405" y="2977"/>
                  </a:cubicBezTo>
                  <a:lnTo>
                    <a:pt x="2334" y="2274"/>
                  </a:lnTo>
                  <a:lnTo>
                    <a:pt x="4584" y="2274"/>
                  </a:lnTo>
                  <a:cubicBezTo>
                    <a:pt x="4941" y="2274"/>
                    <a:pt x="5227" y="1989"/>
                    <a:pt x="5227" y="1631"/>
                  </a:cubicBezTo>
                  <a:lnTo>
                    <a:pt x="5227" y="655"/>
                  </a:lnTo>
                  <a:cubicBezTo>
                    <a:pt x="5215" y="274"/>
                    <a:pt x="4929" y="0"/>
                    <a:pt x="457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4" name="Google Shape;13644;p68"/>
            <p:cNvSpPr/>
            <p:nvPr/>
          </p:nvSpPr>
          <p:spPr>
            <a:xfrm>
              <a:off x="3020172" y="1720102"/>
              <a:ext cx="61432" cy="9517"/>
            </a:xfrm>
            <a:custGeom>
              <a:rect b="b" l="l" r="r" t="t"/>
              <a:pathLst>
                <a:path extrusionOk="0" h="299" w="1930">
                  <a:moveTo>
                    <a:pt x="144" y="1"/>
                  </a:moveTo>
                  <a:cubicBezTo>
                    <a:pt x="60" y="1"/>
                    <a:pt x="1" y="72"/>
                    <a:pt x="1" y="144"/>
                  </a:cubicBezTo>
                  <a:cubicBezTo>
                    <a:pt x="1" y="239"/>
                    <a:pt x="72" y="298"/>
                    <a:pt x="144" y="298"/>
                  </a:cubicBezTo>
                  <a:lnTo>
                    <a:pt x="1787" y="298"/>
                  </a:lnTo>
                  <a:cubicBezTo>
                    <a:pt x="1870" y="298"/>
                    <a:pt x="1930" y="227"/>
                    <a:pt x="1930" y="144"/>
                  </a:cubicBezTo>
                  <a:cubicBezTo>
                    <a:pt x="1930" y="60"/>
                    <a:pt x="1870" y="1"/>
                    <a:pt x="178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5" name="Google Shape;13645;p68"/>
            <p:cNvSpPr/>
            <p:nvPr/>
          </p:nvSpPr>
          <p:spPr>
            <a:xfrm>
              <a:off x="2988724" y="1720102"/>
              <a:ext cx="19735" cy="9517"/>
            </a:xfrm>
            <a:custGeom>
              <a:rect b="b" l="l" r="r" t="t"/>
              <a:pathLst>
                <a:path extrusionOk="0" h="299" w="620">
                  <a:moveTo>
                    <a:pt x="143" y="1"/>
                  </a:moveTo>
                  <a:cubicBezTo>
                    <a:pt x="60" y="1"/>
                    <a:pt x="1" y="72"/>
                    <a:pt x="1" y="144"/>
                  </a:cubicBezTo>
                  <a:cubicBezTo>
                    <a:pt x="1" y="239"/>
                    <a:pt x="72" y="298"/>
                    <a:pt x="143" y="298"/>
                  </a:cubicBezTo>
                  <a:lnTo>
                    <a:pt x="477" y="298"/>
                  </a:lnTo>
                  <a:cubicBezTo>
                    <a:pt x="572" y="298"/>
                    <a:pt x="620" y="227"/>
                    <a:pt x="620" y="144"/>
                  </a:cubicBezTo>
                  <a:cubicBezTo>
                    <a:pt x="620" y="60"/>
                    <a:pt x="572" y="1"/>
                    <a:pt x="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6" name="Google Shape;13646;p68"/>
            <p:cNvSpPr/>
            <p:nvPr/>
          </p:nvSpPr>
          <p:spPr>
            <a:xfrm>
              <a:off x="2957658" y="1699253"/>
              <a:ext cx="155776" cy="75087"/>
            </a:xfrm>
            <a:custGeom>
              <a:rect b="b" l="l" r="r" t="t"/>
              <a:pathLst>
                <a:path extrusionOk="0" h="2359" w="4894">
                  <a:moveTo>
                    <a:pt x="4239" y="299"/>
                  </a:moveTo>
                  <a:cubicBezTo>
                    <a:pt x="4429" y="299"/>
                    <a:pt x="4572" y="441"/>
                    <a:pt x="4572" y="644"/>
                  </a:cubicBezTo>
                  <a:lnTo>
                    <a:pt x="4572" y="965"/>
                  </a:lnTo>
                  <a:cubicBezTo>
                    <a:pt x="4572" y="1156"/>
                    <a:pt x="4429" y="1311"/>
                    <a:pt x="4239" y="1311"/>
                  </a:cubicBezTo>
                  <a:lnTo>
                    <a:pt x="3751" y="1311"/>
                  </a:lnTo>
                  <a:cubicBezTo>
                    <a:pt x="3703" y="1311"/>
                    <a:pt x="3655" y="1322"/>
                    <a:pt x="3632" y="1370"/>
                  </a:cubicBezTo>
                  <a:cubicBezTo>
                    <a:pt x="3596" y="1394"/>
                    <a:pt x="3584" y="1442"/>
                    <a:pt x="3596" y="1489"/>
                  </a:cubicBezTo>
                  <a:lnTo>
                    <a:pt x="3691" y="2061"/>
                  </a:lnTo>
                  <a:lnTo>
                    <a:pt x="3691" y="2084"/>
                  </a:lnTo>
                  <a:cubicBezTo>
                    <a:pt x="3691" y="2088"/>
                    <a:pt x="3689" y="2090"/>
                    <a:pt x="3685" y="2090"/>
                  </a:cubicBezTo>
                  <a:cubicBezTo>
                    <a:pt x="3678" y="2090"/>
                    <a:pt x="3667" y="2084"/>
                    <a:pt x="3667" y="2084"/>
                  </a:cubicBezTo>
                  <a:lnTo>
                    <a:pt x="2691" y="1334"/>
                  </a:lnTo>
                  <a:cubicBezTo>
                    <a:pt x="2655" y="1322"/>
                    <a:pt x="2632" y="1311"/>
                    <a:pt x="2596" y="1311"/>
                  </a:cubicBezTo>
                  <a:lnTo>
                    <a:pt x="631" y="1311"/>
                  </a:lnTo>
                  <a:cubicBezTo>
                    <a:pt x="441" y="1311"/>
                    <a:pt x="298" y="1156"/>
                    <a:pt x="298" y="965"/>
                  </a:cubicBezTo>
                  <a:lnTo>
                    <a:pt x="298" y="644"/>
                  </a:lnTo>
                  <a:cubicBezTo>
                    <a:pt x="298" y="441"/>
                    <a:pt x="441" y="299"/>
                    <a:pt x="631" y="299"/>
                  </a:cubicBezTo>
                  <a:close/>
                  <a:moveTo>
                    <a:pt x="631" y="1"/>
                  </a:moveTo>
                  <a:cubicBezTo>
                    <a:pt x="274" y="1"/>
                    <a:pt x="0" y="275"/>
                    <a:pt x="0" y="644"/>
                  </a:cubicBezTo>
                  <a:lnTo>
                    <a:pt x="0" y="965"/>
                  </a:lnTo>
                  <a:cubicBezTo>
                    <a:pt x="0" y="1322"/>
                    <a:pt x="274" y="1608"/>
                    <a:pt x="631" y="1608"/>
                  </a:cubicBezTo>
                  <a:lnTo>
                    <a:pt x="2548" y="1608"/>
                  </a:lnTo>
                  <a:lnTo>
                    <a:pt x="3489" y="2299"/>
                  </a:lnTo>
                  <a:cubicBezTo>
                    <a:pt x="3548" y="2346"/>
                    <a:pt x="3608" y="2358"/>
                    <a:pt x="3679" y="2358"/>
                  </a:cubicBezTo>
                  <a:cubicBezTo>
                    <a:pt x="3739" y="2358"/>
                    <a:pt x="3798" y="2346"/>
                    <a:pt x="3846" y="2323"/>
                  </a:cubicBezTo>
                  <a:cubicBezTo>
                    <a:pt x="3953" y="2239"/>
                    <a:pt x="4013" y="2120"/>
                    <a:pt x="4001" y="1989"/>
                  </a:cubicBezTo>
                  <a:lnTo>
                    <a:pt x="3941" y="1584"/>
                  </a:lnTo>
                  <a:lnTo>
                    <a:pt x="4251" y="1584"/>
                  </a:lnTo>
                  <a:cubicBezTo>
                    <a:pt x="4608" y="1584"/>
                    <a:pt x="4894" y="1311"/>
                    <a:pt x="4894" y="953"/>
                  </a:cubicBezTo>
                  <a:lnTo>
                    <a:pt x="4894" y="620"/>
                  </a:lnTo>
                  <a:cubicBezTo>
                    <a:pt x="4870" y="287"/>
                    <a:pt x="4596" y="1"/>
                    <a:pt x="423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7" name="Google Shape;13647;p68"/>
            <p:cNvSpPr/>
            <p:nvPr/>
          </p:nvSpPr>
          <p:spPr>
            <a:xfrm>
              <a:off x="2811367" y="1626108"/>
              <a:ext cx="72413" cy="9517"/>
            </a:xfrm>
            <a:custGeom>
              <a:rect b="b" l="l" r="r" t="t"/>
              <a:pathLst>
                <a:path extrusionOk="0" h="299" w="2275">
                  <a:moveTo>
                    <a:pt x="155" y="1"/>
                  </a:moveTo>
                  <a:cubicBezTo>
                    <a:pt x="60" y="1"/>
                    <a:pt x="0" y="84"/>
                    <a:pt x="0" y="156"/>
                  </a:cubicBezTo>
                  <a:cubicBezTo>
                    <a:pt x="0" y="227"/>
                    <a:pt x="84" y="299"/>
                    <a:pt x="155" y="299"/>
                  </a:cubicBezTo>
                  <a:lnTo>
                    <a:pt x="2120" y="299"/>
                  </a:lnTo>
                  <a:cubicBezTo>
                    <a:pt x="2215" y="299"/>
                    <a:pt x="2275" y="227"/>
                    <a:pt x="2275" y="156"/>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8" name="Google Shape;13648;p68"/>
            <p:cNvSpPr/>
            <p:nvPr/>
          </p:nvSpPr>
          <p:spPr>
            <a:xfrm>
              <a:off x="2895112" y="1626108"/>
              <a:ext cx="30366" cy="9517"/>
            </a:xfrm>
            <a:custGeom>
              <a:rect b="b" l="l" r="r" t="t"/>
              <a:pathLst>
                <a:path extrusionOk="0" h="299" w="954">
                  <a:moveTo>
                    <a:pt x="144" y="1"/>
                  </a:moveTo>
                  <a:cubicBezTo>
                    <a:pt x="60" y="1"/>
                    <a:pt x="1" y="84"/>
                    <a:pt x="1" y="156"/>
                  </a:cubicBezTo>
                  <a:cubicBezTo>
                    <a:pt x="1" y="227"/>
                    <a:pt x="72" y="299"/>
                    <a:pt x="144" y="299"/>
                  </a:cubicBezTo>
                  <a:lnTo>
                    <a:pt x="798" y="299"/>
                  </a:lnTo>
                  <a:cubicBezTo>
                    <a:pt x="894" y="299"/>
                    <a:pt x="953" y="227"/>
                    <a:pt x="953" y="156"/>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49" name="Google Shape;13649;p68"/>
            <p:cNvSpPr/>
            <p:nvPr/>
          </p:nvSpPr>
          <p:spPr>
            <a:xfrm>
              <a:off x="2811367" y="1667805"/>
              <a:ext cx="72413" cy="9517"/>
            </a:xfrm>
            <a:custGeom>
              <a:rect b="b" l="l" r="r" t="t"/>
              <a:pathLst>
                <a:path extrusionOk="0" h="299" w="2275">
                  <a:moveTo>
                    <a:pt x="155" y="1"/>
                  </a:moveTo>
                  <a:cubicBezTo>
                    <a:pt x="60" y="1"/>
                    <a:pt x="0" y="84"/>
                    <a:pt x="0" y="155"/>
                  </a:cubicBezTo>
                  <a:cubicBezTo>
                    <a:pt x="0" y="227"/>
                    <a:pt x="84" y="298"/>
                    <a:pt x="155" y="298"/>
                  </a:cubicBezTo>
                  <a:lnTo>
                    <a:pt x="2120" y="298"/>
                  </a:lnTo>
                  <a:cubicBezTo>
                    <a:pt x="2215" y="298"/>
                    <a:pt x="2275" y="227"/>
                    <a:pt x="2275" y="155"/>
                  </a:cubicBezTo>
                  <a:cubicBezTo>
                    <a:pt x="2275" y="60"/>
                    <a:pt x="2215" y="1"/>
                    <a:pt x="2120"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0" name="Google Shape;13650;p68"/>
            <p:cNvSpPr/>
            <p:nvPr/>
          </p:nvSpPr>
          <p:spPr>
            <a:xfrm>
              <a:off x="2895112" y="1667805"/>
              <a:ext cx="30366" cy="9517"/>
            </a:xfrm>
            <a:custGeom>
              <a:rect b="b" l="l" r="r" t="t"/>
              <a:pathLst>
                <a:path extrusionOk="0" h="299" w="954">
                  <a:moveTo>
                    <a:pt x="144" y="1"/>
                  </a:moveTo>
                  <a:cubicBezTo>
                    <a:pt x="60" y="1"/>
                    <a:pt x="1" y="84"/>
                    <a:pt x="1" y="155"/>
                  </a:cubicBezTo>
                  <a:cubicBezTo>
                    <a:pt x="1" y="227"/>
                    <a:pt x="72" y="298"/>
                    <a:pt x="144" y="298"/>
                  </a:cubicBezTo>
                  <a:lnTo>
                    <a:pt x="798" y="298"/>
                  </a:lnTo>
                  <a:cubicBezTo>
                    <a:pt x="894" y="298"/>
                    <a:pt x="953" y="227"/>
                    <a:pt x="953" y="155"/>
                  </a:cubicBezTo>
                  <a:cubicBezTo>
                    <a:pt x="953" y="60"/>
                    <a:pt x="882" y="1"/>
                    <a:pt x="79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1" name="Google Shape;13651;p68"/>
            <p:cNvSpPr/>
            <p:nvPr/>
          </p:nvSpPr>
          <p:spPr>
            <a:xfrm>
              <a:off x="2811367" y="1646957"/>
              <a:ext cx="20117" cy="9517"/>
            </a:xfrm>
            <a:custGeom>
              <a:rect b="b" l="l" r="r" t="t"/>
              <a:pathLst>
                <a:path extrusionOk="0" h="299" w="632">
                  <a:moveTo>
                    <a:pt x="155" y="1"/>
                  </a:moveTo>
                  <a:cubicBezTo>
                    <a:pt x="60" y="1"/>
                    <a:pt x="0" y="72"/>
                    <a:pt x="0" y="156"/>
                  </a:cubicBezTo>
                  <a:cubicBezTo>
                    <a:pt x="0" y="239"/>
                    <a:pt x="84" y="298"/>
                    <a:pt x="155" y="298"/>
                  </a:cubicBezTo>
                  <a:lnTo>
                    <a:pt x="489" y="298"/>
                  </a:lnTo>
                  <a:cubicBezTo>
                    <a:pt x="572" y="298"/>
                    <a:pt x="631" y="227"/>
                    <a:pt x="631" y="156"/>
                  </a:cubicBezTo>
                  <a:cubicBezTo>
                    <a:pt x="631" y="60"/>
                    <a:pt x="572" y="1"/>
                    <a:pt x="48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2" name="Google Shape;13652;p68"/>
            <p:cNvSpPr/>
            <p:nvPr/>
          </p:nvSpPr>
          <p:spPr>
            <a:xfrm>
              <a:off x="2842815" y="1646957"/>
              <a:ext cx="82663" cy="9517"/>
            </a:xfrm>
            <a:custGeom>
              <a:rect b="b" l="l" r="r" t="t"/>
              <a:pathLst>
                <a:path extrusionOk="0" h="299" w="2597">
                  <a:moveTo>
                    <a:pt x="155" y="1"/>
                  </a:moveTo>
                  <a:cubicBezTo>
                    <a:pt x="60" y="1"/>
                    <a:pt x="1" y="72"/>
                    <a:pt x="1" y="156"/>
                  </a:cubicBezTo>
                  <a:cubicBezTo>
                    <a:pt x="1" y="239"/>
                    <a:pt x="72" y="298"/>
                    <a:pt x="155" y="298"/>
                  </a:cubicBezTo>
                  <a:lnTo>
                    <a:pt x="2441" y="298"/>
                  </a:lnTo>
                  <a:cubicBezTo>
                    <a:pt x="2537" y="298"/>
                    <a:pt x="2596" y="227"/>
                    <a:pt x="2596" y="156"/>
                  </a:cubicBezTo>
                  <a:cubicBezTo>
                    <a:pt x="2596" y="60"/>
                    <a:pt x="2525" y="1"/>
                    <a:pt x="24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3" name="Google Shape;13653;p68"/>
            <p:cNvSpPr/>
            <p:nvPr/>
          </p:nvSpPr>
          <p:spPr>
            <a:xfrm>
              <a:off x="2780301" y="1605291"/>
              <a:ext cx="176625" cy="117516"/>
            </a:xfrm>
            <a:custGeom>
              <a:rect b="b" l="l" r="r" t="t"/>
              <a:pathLst>
                <a:path extrusionOk="0" h="3692" w="5549">
                  <a:moveTo>
                    <a:pt x="4894" y="298"/>
                  </a:moveTo>
                  <a:cubicBezTo>
                    <a:pt x="5084" y="298"/>
                    <a:pt x="5239" y="453"/>
                    <a:pt x="5239" y="643"/>
                  </a:cubicBezTo>
                  <a:lnTo>
                    <a:pt x="5239" y="2274"/>
                  </a:lnTo>
                  <a:cubicBezTo>
                    <a:pt x="5239" y="2477"/>
                    <a:pt x="5084" y="2619"/>
                    <a:pt x="4894" y="2619"/>
                  </a:cubicBezTo>
                  <a:lnTo>
                    <a:pt x="2274" y="2619"/>
                  </a:lnTo>
                  <a:cubicBezTo>
                    <a:pt x="2250" y="2619"/>
                    <a:pt x="2215" y="2643"/>
                    <a:pt x="2191" y="2655"/>
                  </a:cubicBezTo>
                  <a:lnTo>
                    <a:pt x="1203" y="3393"/>
                  </a:lnTo>
                  <a:lnTo>
                    <a:pt x="1191" y="3393"/>
                  </a:lnTo>
                  <a:lnTo>
                    <a:pt x="1191" y="3381"/>
                  </a:lnTo>
                  <a:lnTo>
                    <a:pt x="1274" y="2798"/>
                  </a:lnTo>
                  <a:cubicBezTo>
                    <a:pt x="1274" y="2750"/>
                    <a:pt x="1274" y="2715"/>
                    <a:pt x="1250" y="2679"/>
                  </a:cubicBezTo>
                  <a:cubicBezTo>
                    <a:pt x="1215" y="2655"/>
                    <a:pt x="1179" y="2619"/>
                    <a:pt x="1131" y="2619"/>
                  </a:cubicBezTo>
                  <a:lnTo>
                    <a:pt x="643" y="2619"/>
                  </a:lnTo>
                  <a:cubicBezTo>
                    <a:pt x="453" y="2619"/>
                    <a:pt x="298" y="2477"/>
                    <a:pt x="298" y="2274"/>
                  </a:cubicBezTo>
                  <a:lnTo>
                    <a:pt x="298" y="643"/>
                  </a:lnTo>
                  <a:cubicBezTo>
                    <a:pt x="298" y="453"/>
                    <a:pt x="453" y="298"/>
                    <a:pt x="643" y="298"/>
                  </a:cubicBezTo>
                  <a:close/>
                  <a:moveTo>
                    <a:pt x="643" y="0"/>
                  </a:moveTo>
                  <a:cubicBezTo>
                    <a:pt x="286" y="0"/>
                    <a:pt x="0" y="286"/>
                    <a:pt x="0" y="643"/>
                  </a:cubicBezTo>
                  <a:lnTo>
                    <a:pt x="0" y="2286"/>
                  </a:lnTo>
                  <a:cubicBezTo>
                    <a:pt x="0" y="2643"/>
                    <a:pt x="286" y="2917"/>
                    <a:pt x="643" y="2917"/>
                  </a:cubicBezTo>
                  <a:lnTo>
                    <a:pt x="953" y="2917"/>
                  </a:lnTo>
                  <a:lnTo>
                    <a:pt x="893" y="3322"/>
                  </a:lnTo>
                  <a:cubicBezTo>
                    <a:pt x="881" y="3453"/>
                    <a:pt x="929" y="3572"/>
                    <a:pt x="1048" y="3655"/>
                  </a:cubicBezTo>
                  <a:cubicBezTo>
                    <a:pt x="1084" y="3679"/>
                    <a:pt x="1143" y="3691"/>
                    <a:pt x="1203" y="3691"/>
                  </a:cubicBezTo>
                  <a:cubicBezTo>
                    <a:pt x="1262" y="3691"/>
                    <a:pt x="1346" y="3679"/>
                    <a:pt x="1405" y="3632"/>
                  </a:cubicBezTo>
                  <a:lnTo>
                    <a:pt x="2334" y="2941"/>
                  </a:lnTo>
                  <a:lnTo>
                    <a:pt x="4906" y="2941"/>
                  </a:lnTo>
                  <a:cubicBezTo>
                    <a:pt x="5263" y="2941"/>
                    <a:pt x="5548" y="2655"/>
                    <a:pt x="5548" y="2298"/>
                  </a:cubicBezTo>
                  <a:lnTo>
                    <a:pt x="5548" y="655"/>
                  </a:lnTo>
                  <a:cubicBezTo>
                    <a:pt x="5537" y="286"/>
                    <a:pt x="5251" y="0"/>
                    <a:pt x="489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13654" name="Google Shape;13654;p68"/>
          <p:cNvSpPr/>
          <p:nvPr/>
        </p:nvSpPr>
        <p:spPr>
          <a:xfrm>
            <a:off x="3358621" y="1823199"/>
            <a:ext cx="15183" cy="9485"/>
          </a:xfrm>
          <a:custGeom>
            <a:rect b="b" l="l" r="r" t="t"/>
            <a:pathLst>
              <a:path extrusionOk="0" h="298" w="477">
                <a:moveTo>
                  <a:pt x="155" y="0"/>
                </a:moveTo>
                <a:cubicBezTo>
                  <a:pt x="60" y="0"/>
                  <a:pt x="0" y="84"/>
                  <a:pt x="0" y="155"/>
                </a:cubicBezTo>
                <a:cubicBezTo>
                  <a:pt x="0" y="238"/>
                  <a:pt x="83" y="298"/>
                  <a:pt x="155" y="298"/>
                </a:cubicBezTo>
                <a:lnTo>
                  <a:pt x="322" y="298"/>
                </a:lnTo>
                <a:cubicBezTo>
                  <a:pt x="405" y="298"/>
                  <a:pt x="464" y="226"/>
                  <a:pt x="464" y="155"/>
                </a:cubicBezTo>
                <a:cubicBezTo>
                  <a:pt x="476" y="84"/>
                  <a:pt x="405" y="0"/>
                  <a:pt x="3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5" name="Google Shape;13655;p68"/>
          <p:cNvSpPr/>
          <p:nvPr/>
        </p:nvSpPr>
        <p:spPr>
          <a:xfrm>
            <a:off x="3427946" y="1823199"/>
            <a:ext cx="15215" cy="9485"/>
          </a:xfrm>
          <a:custGeom>
            <a:rect b="b" l="l" r="r" t="t"/>
            <a:pathLst>
              <a:path extrusionOk="0" h="298" w="478">
                <a:moveTo>
                  <a:pt x="144" y="0"/>
                </a:moveTo>
                <a:cubicBezTo>
                  <a:pt x="60" y="0"/>
                  <a:pt x="1" y="84"/>
                  <a:pt x="1" y="155"/>
                </a:cubicBezTo>
                <a:cubicBezTo>
                  <a:pt x="1" y="238"/>
                  <a:pt x="72" y="298"/>
                  <a:pt x="144" y="298"/>
                </a:cubicBezTo>
                <a:lnTo>
                  <a:pt x="310" y="298"/>
                </a:lnTo>
                <a:cubicBezTo>
                  <a:pt x="406" y="298"/>
                  <a:pt x="465" y="226"/>
                  <a:pt x="465" y="155"/>
                </a:cubicBezTo>
                <a:cubicBezTo>
                  <a:pt x="477" y="84"/>
                  <a:pt x="406" y="0"/>
                  <a:pt x="310"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6" name="Google Shape;13656;p68"/>
          <p:cNvSpPr/>
          <p:nvPr/>
        </p:nvSpPr>
        <p:spPr>
          <a:xfrm>
            <a:off x="3385135" y="1823199"/>
            <a:ext cx="31480" cy="9485"/>
          </a:xfrm>
          <a:custGeom>
            <a:rect b="b" l="l" r="r" t="t"/>
            <a:pathLst>
              <a:path extrusionOk="0" h="298" w="989">
                <a:moveTo>
                  <a:pt x="155" y="0"/>
                </a:moveTo>
                <a:cubicBezTo>
                  <a:pt x="60" y="0"/>
                  <a:pt x="1" y="84"/>
                  <a:pt x="1" y="155"/>
                </a:cubicBezTo>
                <a:cubicBezTo>
                  <a:pt x="1" y="238"/>
                  <a:pt x="84" y="298"/>
                  <a:pt x="155" y="298"/>
                </a:cubicBezTo>
                <a:lnTo>
                  <a:pt x="822" y="298"/>
                </a:lnTo>
                <a:cubicBezTo>
                  <a:pt x="917" y="298"/>
                  <a:pt x="977" y="226"/>
                  <a:pt x="977" y="155"/>
                </a:cubicBezTo>
                <a:cubicBezTo>
                  <a:pt x="989" y="84"/>
                  <a:pt x="917" y="0"/>
                  <a:pt x="82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57" name="Google Shape;13657;p68"/>
          <p:cNvGrpSpPr/>
          <p:nvPr/>
        </p:nvGrpSpPr>
        <p:grpSpPr>
          <a:xfrm>
            <a:off x="3316159" y="1515085"/>
            <a:ext cx="211892" cy="339594"/>
            <a:chOff x="3316159" y="1515085"/>
            <a:chExt cx="211892" cy="339594"/>
          </a:xfrm>
        </p:grpSpPr>
        <p:sp>
          <p:nvSpPr>
            <p:cNvPr id="13658" name="Google Shape;13658;p68"/>
            <p:cNvSpPr/>
            <p:nvPr/>
          </p:nvSpPr>
          <p:spPr>
            <a:xfrm>
              <a:off x="3316159" y="1557514"/>
              <a:ext cx="169049" cy="297165"/>
            </a:xfrm>
            <a:custGeom>
              <a:rect b="b" l="l" r="r" t="t"/>
              <a:pathLst>
                <a:path extrusionOk="0" h="9336" w="5311">
                  <a:moveTo>
                    <a:pt x="4656" y="310"/>
                  </a:moveTo>
                  <a:cubicBezTo>
                    <a:pt x="4846" y="310"/>
                    <a:pt x="5001" y="477"/>
                    <a:pt x="5001" y="668"/>
                  </a:cubicBezTo>
                  <a:lnTo>
                    <a:pt x="298" y="668"/>
                  </a:lnTo>
                  <a:lnTo>
                    <a:pt x="298" y="656"/>
                  </a:lnTo>
                  <a:cubicBezTo>
                    <a:pt x="298" y="465"/>
                    <a:pt x="441" y="310"/>
                    <a:pt x="632" y="310"/>
                  </a:cubicBezTo>
                  <a:close/>
                  <a:moveTo>
                    <a:pt x="5001" y="989"/>
                  </a:moveTo>
                  <a:lnTo>
                    <a:pt x="5001" y="7680"/>
                  </a:lnTo>
                  <a:lnTo>
                    <a:pt x="298" y="7680"/>
                  </a:lnTo>
                  <a:lnTo>
                    <a:pt x="298" y="989"/>
                  </a:lnTo>
                  <a:close/>
                  <a:moveTo>
                    <a:pt x="5013" y="7990"/>
                  </a:moveTo>
                  <a:lnTo>
                    <a:pt x="5013" y="8681"/>
                  </a:lnTo>
                  <a:lnTo>
                    <a:pt x="5001" y="8681"/>
                  </a:lnTo>
                  <a:cubicBezTo>
                    <a:pt x="5001" y="8871"/>
                    <a:pt x="4846" y="9026"/>
                    <a:pt x="4656" y="9026"/>
                  </a:cubicBezTo>
                  <a:lnTo>
                    <a:pt x="655" y="9026"/>
                  </a:lnTo>
                  <a:cubicBezTo>
                    <a:pt x="465" y="9026"/>
                    <a:pt x="310" y="8871"/>
                    <a:pt x="310" y="8681"/>
                  </a:cubicBezTo>
                  <a:lnTo>
                    <a:pt x="310" y="7990"/>
                  </a:lnTo>
                  <a:close/>
                  <a:moveTo>
                    <a:pt x="655" y="1"/>
                  </a:moveTo>
                  <a:cubicBezTo>
                    <a:pt x="298" y="1"/>
                    <a:pt x="1" y="299"/>
                    <a:pt x="1" y="656"/>
                  </a:cubicBezTo>
                  <a:lnTo>
                    <a:pt x="1" y="8681"/>
                  </a:lnTo>
                  <a:cubicBezTo>
                    <a:pt x="1" y="9038"/>
                    <a:pt x="298" y="9335"/>
                    <a:pt x="655" y="9335"/>
                  </a:cubicBezTo>
                  <a:lnTo>
                    <a:pt x="4656" y="9335"/>
                  </a:lnTo>
                  <a:cubicBezTo>
                    <a:pt x="5013" y="9335"/>
                    <a:pt x="5311" y="9038"/>
                    <a:pt x="5311" y="8681"/>
                  </a:cubicBezTo>
                  <a:lnTo>
                    <a:pt x="5311" y="656"/>
                  </a:lnTo>
                  <a:cubicBezTo>
                    <a:pt x="5311" y="299"/>
                    <a:pt x="5025" y="1"/>
                    <a:pt x="465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59" name="Google Shape;13659;p68"/>
            <p:cNvSpPr/>
            <p:nvPr/>
          </p:nvSpPr>
          <p:spPr>
            <a:xfrm>
              <a:off x="3337772" y="1610161"/>
              <a:ext cx="132667" cy="127415"/>
            </a:xfrm>
            <a:custGeom>
              <a:rect b="b" l="l" r="r" t="t"/>
              <a:pathLst>
                <a:path extrusionOk="0" h="4003" w="4168">
                  <a:moveTo>
                    <a:pt x="2131" y="1014"/>
                  </a:moveTo>
                  <a:cubicBezTo>
                    <a:pt x="2322" y="1014"/>
                    <a:pt x="2477" y="1157"/>
                    <a:pt x="2477" y="1359"/>
                  </a:cubicBezTo>
                  <a:lnTo>
                    <a:pt x="2477" y="1681"/>
                  </a:lnTo>
                  <a:cubicBezTo>
                    <a:pt x="2477" y="1966"/>
                    <a:pt x="2251" y="2181"/>
                    <a:pt x="1965" y="2181"/>
                  </a:cubicBezTo>
                  <a:cubicBezTo>
                    <a:pt x="1958" y="2181"/>
                    <a:pt x="1952" y="2181"/>
                    <a:pt x="1945" y="2181"/>
                  </a:cubicBezTo>
                  <a:cubicBezTo>
                    <a:pt x="1691" y="2181"/>
                    <a:pt x="1465" y="1959"/>
                    <a:pt x="1465" y="1681"/>
                  </a:cubicBezTo>
                  <a:lnTo>
                    <a:pt x="1465" y="1359"/>
                  </a:lnTo>
                  <a:cubicBezTo>
                    <a:pt x="1465" y="1157"/>
                    <a:pt x="1608" y="1014"/>
                    <a:pt x="1810" y="1014"/>
                  </a:cubicBezTo>
                  <a:close/>
                  <a:moveTo>
                    <a:pt x="2143" y="2478"/>
                  </a:moveTo>
                  <a:lnTo>
                    <a:pt x="2143" y="2574"/>
                  </a:lnTo>
                  <a:cubicBezTo>
                    <a:pt x="2167" y="2633"/>
                    <a:pt x="2179" y="2693"/>
                    <a:pt x="2191" y="2740"/>
                  </a:cubicBezTo>
                  <a:lnTo>
                    <a:pt x="1989" y="2943"/>
                  </a:lnTo>
                  <a:lnTo>
                    <a:pt x="1953" y="2943"/>
                  </a:lnTo>
                  <a:lnTo>
                    <a:pt x="1750" y="2740"/>
                  </a:lnTo>
                  <a:cubicBezTo>
                    <a:pt x="1774" y="2693"/>
                    <a:pt x="1786" y="2633"/>
                    <a:pt x="1786" y="2574"/>
                  </a:cubicBezTo>
                  <a:lnTo>
                    <a:pt x="1786" y="2478"/>
                  </a:lnTo>
                  <a:cubicBezTo>
                    <a:pt x="1846" y="2502"/>
                    <a:pt x="1905" y="2502"/>
                    <a:pt x="1965" y="2502"/>
                  </a:cubicBezTo>
                  <a:cubicBezTo>
                    <a:pt x="2024" y="2502"/>
                    <a:pt x="2084" y="2502"/>
                    <a:pt x="2143" y="2478"/>
                  </a:cubicBezTo>
                  <a:close/>
                  <a:moveTo>
                    <a:pt x="2441" y="2931"/>
                  </a:moveTo>
                  <a:lnTo>
                    <a:pt x="2715" y="3062"/>
                  </a:lnTo>
                  <a:cubicBezTo>
                    <a:pt x="2774" y="3098"/>
                    <a:pt x="2822" y="3157"/>
                    <a:pt x="2822" y="3228"/>
                  </a:cubicBezTo>
                  <a:lnTo>
                    <a:pt x="2822" y="3467"/>
                  </a:lnTo>
                  <a:cubicBezTo>
                    <a:pt x="2560" y="3609"/>
                    <a:pt x="2262" y="3693"/>
                    <a:pt x="1965" y="3693"/>
                  </a:cubicBezTo>
                  <a:cubicBezTo>
                    <a:pt x="1667" y="3693"/>
                    <a:pt x="1369" y="3609"/>
                    <a:pt x="1119" y="3467"/>
                  </a:cubicBezTo>
                  <a:lnTo>
                    <a:pt x="1119" y="3228"/>
                  </a:lnTo>
                  <a:cubicBezTo>
                    <a:pt x="1119" y="3157"/>
                    <a:pt x="1167" y="3098"/>
                    <a:pt x="1227" y="3062"/>
                  </a:cubicBezTo>
                  <a:lnTo>
                    <a:pt x="1489" y="2931"/>
                  </a:lnTo>
                  <a:lnTo>
                    <a:pt x="1750" y="3181"/>
                  </a:lnTo>
                  <a:cubicBezTo>
                    <a:pt x="1810" y="3240"/>
                    <a:pt x="1893" y="3276"/>
                    <a:pt x="1965" y="3276"/>
                  </a:cubicBezTo>
                  <a:cubicBezTo>
                    <a:pt x="2048" y="3276"/>
                    <a:pt x="2131" y="3240"/>
                    <a:pt x="2191" y="3181"/>
                  </a:cubicBezTo>
                  <a:lnTo>
                    <a:pt x="2441" y="2931"/>
                  </a:lnTo>
                  <a:close/>
                  <a:moveTo>
                    <a:pt x="2009" y="0"/>
                  </a:moveTo>
                  <a:cubicBezTo>
                    <a:pt x="1492" y="0"/>
                    <a:pt x="976" y="204"/>
                    <a:pt x="584" y="597"/>
                  </a:cubicBezTo>
                  <a:cubicBezTo>
                    <a:pt x="215" y="966"/>
                    <a:pt x="0" y="1466"/>
                    <a:pt x="0" y="2002"/>
                  </a:cubicBezTo>
                  <a:cubicBezTo>
                    <a:pt x="0" y="2550"/>
                    <a:pt x="215" y="3038"/>
                    <a:pt x="584" y="3419"/>
                  </a:cubicBezTo>
                  <a:cubicBezTo>
                    <a:pt x="977" y="3812"/>
                    <a:pt x="1477" y="4002"/>
                    <a:pt x="2000" y="4002"/>
                  </a:cubicBezTo>
                  <a:cubicBezTo>
                    <a:pt x="2501" y="4002"/>
                    <a:pt x="3024" y="3812"/>
                    <a:pt x="3417" y="3419"/>
                  </a:cubicBezTo>
                  <a:cubicBezTo>
                    <a:pt x="4072" y="2740"/>
                    <a:pt x="4167" y="1681"/>
                    <a:pt x="3620" y="883"/>
                  </a:cubicBezTo>
                  <a:cubicBezTo>
                    <a:pt x="3590" y="832"/>
                    <a:pt x="3543" y="807"/>
                    <a:pt x="3492" y="807"/>
                  </a:cubicBezTo>
                  <a:cubicBezTo>
                    <a:pt x="3459" y="807"/>
                    <a:pt x="3426" y="817"/>
                    <a:pt x="3394" y="835"/>
                  </a:cubicBezTo>
                  <a:cubicBezTo>
                    <a:pt x="3322" y="883"/>
                    <a:pt x="3310" y="978"/>
                    <a:pt x="3358" y="1062"/>
                  </a:cubicBezTo>
                  <a:cubicBezTo>
                    <a:pt x="3810" y="1728"/>
                    <a:pt x="3727" y="2621"/>
                    <a:pt x="3155" y="3193"/>
                  </a:cubicBezTo>
                  <a:lnTo>
                    <a:pt x="3132" y="3228"/>
                  </a:lnTo>
                  <a:lnTo>
                    <a:pt x="3132" y="3217"/>
                  </a:lnTo>
                  <a:cubicBezTo>
                    <a:pt x="3132" y="3014"/>
                    <a:pt x="3024" y="2859"/>
                    <a:pt x="2858" y="2776"/>
                  </a:cubicBezTo>
                  <a:lnTo>
                    <a:pt x="2477" y="2586"/>
                  </a:lnTo>
                  <a:lnTo>
                    <a:pt x="2477" y="2574"/>
                  </a:lnTo>
                  <a:lnTo>
                    <a:pt x="2477" y="2336"/>
                  </a:lnTo>
                  <a:cubicBezTo>
                    <a:pt x="2679" y="2181"/>
                    <a:pt x="2798" y="1943"/>
                    <a:pt x="2798" y="1681"/>
                  </a:cubicBezTo>
                  <a:lnTo>
                    <a:pt x="2798" y="1347"/>
                  </a:lnTo>
                  <a:cubicBezTo>
                    <a:pt x="2798" y="990"/>
                    <a:pt x="2501" y="692"/>
                    <a:pt x="2143" y="692"/>
                  </a:cubicBezTo>
                  <a:lnTo>
                    <a:pt x="1822" y="692"/>
                  </a:lnTo>
                  <a:cubicBezTo>
                    <a:pt x="1465" y="692"/>
                    <a:pt x="1167" y="990"/>
                    <a:pt x="1167" y="1347"/>
                  </a:cubicBezTo>
                  <a:lnTo>
                    <a:pt x="1167" y="1681"/>
                  </a:lnTo>
                  <a:cubicBezTo>
                    <a:pt x="1167" y="1943"/>
                    <a:pt x="1298" y="2181"/>
                    <a:pt x="1489" y="2336"/>
                  </a:cubicBezTo>
                  <a:lnTo>
                    <a:pt x="1489" y="2574"/>
                  </a:lnTo>
                  <a:lnTo>
                    <a:pt x="1489" y="2586"/>
                  </a:lnTo>
                  <a:lnTo>
                    <a:pt x="1108" y="2776"/>
                  </a:lnTo>
                  <a:cubicBezTo>
                    <a:pt x="941" y="2871"/>
                    <a:pt x="834" y="3038"/>
                    <a:pt x="834" y="3217"/>
                  </a:cubicBezTo>
                  <a:lnTo>
                    <a:pt x="834" y="3228"/>
                  </a:lnTo>
                  <a:lnTo>
                    <a:pt x="810" y="3193"/>
                  </a:lnTo>
                  <a:cubicBezTo>
                    <a:pt x="500" y="2883"/>
                    <a:pt x="322" y="2455"/>
                    <a:pt x="322" y="2002"/>
                  </a:cubicBezTo>
                  <a:cubicBezTo>
                    <a:pt x="322" y="1562"/>
                    <a:pt x="500" y="1133"/>
                    <a:pt x="810" y="812"/>
                  </a:cubicBezTo>
                  <a:cubicBezTo>
                    <a:pt x="1139" y="489"/>
                    <a:pt x="1566" y="326"/>
                    <a:pt x="1996" y="326"/>
                  </a:cubicBezTo>
                  <a:cubicBezTo>
                    <a:pt x="2328" y="326"/>
                    <a:pt x="2662" y="424"/>
                    <a:pt x="2953" y="621"/>
                  </a:cubicBezTo>
                  <a:cubicBezTo>
                    <a:pt x="2980" y="639"/>
                    <a:pt x="3012" y="649"/>
                    <a:pt x="3043" y="649"/>
                  </a:cubicBezTo>
                  <a:cubicBezTo>
                    <a:pt x="3092" y="649"/>
                    <a:pt x="3143" y="625"/>
                    <a:pt x="3179" y="573"/>
                  </a:cubicBezTo>
                  <a:cubicBezTo>
                    <a:pt x="3215" y="502"/>
                    <a:pt x="3203" y="419"/>
                    <a:pt x="3132" y="359"/>
                  </a:cubicBezTo>
                  <a:cubicBezTo>
                    <a:pt x="2793" y="118"/>
                    <a:pt x="2401" y="0"/>
                    <a:pt x="200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0" name="Google Shape;13660;p68"/>
            <p:cNvSpPr/>
            <p:nvPr/>
          </p:nvSpPr>
          <p:spPr>
            <a:xfrm>
              <a:off x="3343056" y="1749290"/>
              <a:ext cx="41729" cy="41729"/>
            </a:xfrm>
            <a:custGeom>
              <a:rect b="b" l="l" r="r" t="t"/>
              <a:pathLst>
                <a:path extrusionOk="0" h="1311" w="1311">
                  <a:moveTo>
                    <a:pt x="656" y="0"/>
                  </a:moveTo>
                  <a:cubicBezTo>
                    <a:pt x="299" y="0"/>
                    <a:pt x="1" y="298"/>
                    <a:pt x="1" y="655"/>
                  </a:cubicBezTo>
                  <a:cubicBezTo>
                    <a:pt x="1" y="1013"/>
                    <a:pt x="299" y="1310"/>
                    <a:pt x="656" y="1310"/>
                  </a:cubicBezTo>
                  <a:cubicBezTo>
                    <a:pt x="1013" y="1310"/>
                    <a:pt x="1311" y="1013"/>
                    <a:pt x="1311" y="655"/>
                  </a:cubicBezTo>
                  <a:cubicBezTo>
                    <a:pt x="1299" y="560"/>
                    <a:pt x="1227" y="501"/>
                    <a:pt x="1144" y="501"/>
                  </a:cubicBezTo>
                  <a:cubicBezTo>
                    <a:pt x="1061" y="501"/>
                    <a:pt x="1001" y="572"/>
                    <a:pt x="1001" y="643"/>
                  </a:cubicBezTo>
                  <a:cubicBezTo>
                    <a:pt x="1001" y="834"/>
                    <a:pt x="846" y="989"/>
                    <a:pt x="656" y="989"/>
                  </a:cubicBezTo>
                  <a:cubicBezTo>
                    <a:pt x="465" y="989"/>
                    <a:pt x="310" y="834"/>
                    <a:pt x="310" y="643"/>
                  </a:cubicBezTo>
                  <a:cubicBezTo>
                    <a:pt x="310" y="453"/>
                    <a:pt x="465" y="298"/>
                    <a:pt x="656" y="298"/>
                  </a:cubicBezTo>
                  <a:cubicBezTo>
                    <a:pt x="751" y="298"/>
                    <a:pt x="811" y="227"/>
                    <a:pt x="811" y="155"/>
                  </a:cubicBezTo>
                  <a:cubicBezTo>
                    <a:pt x="811" y="84"/>
                    <a:pt x="727" y="0"/>
                    <a:pt x="6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1" name="Google Shape;13661;p68"/>
            <p:cNvSpPr/>
            <p:nvPr/>
          </p:nvSpPr>
          <p:spPr>
            <a:xfrm>
              <a:off x="3417347" y="1749290"/>
              <a:ext cx="41729" cy="41729"/>
            </a:xfrm>
            <a:custGeom>
              <a:rect b="b" l="l" r="r" t="t"/>
              <a:pathLst>
                <a:path extrusionOk="0" h="1311" w="1311">
                  <a:moveTo>
                    <a:pt x="655" y="0"/>
                  </a:moveTo>
                  <a:cubicBezTo>
                    <a:pt x="298" y="0"/>
                    <a:pt x="1" y="298"/>
                    <a:pt x="1" y="655"/>
                  </a:cubicBezTo>
                  <a:cubicBezTo>
                    <a:pt x="1" y="1013"/>
                    <a:pt x="298" y="1310"/>
                    <a:pt x="655" y="1310"/>
                  </a:cubicBezTo>
                  <a:cubicBezTo>
                    <a:pt x="1013" y="1310"/>
                    <a:pt x="1310" y="1013"/>
                    <a:pt x="1310" y="655"/>
                  </a:cubicBezTo>
                  <a:cubicBezTo>
                    <a:pt x="1298" y="560"/>
                    <a:pt x="1239" y="501"/>
                    <a:pt x="1155" y="501"/>
                  </a:cubicBezTo>
                  <a:cubicBezTo>
                    <a:pt x="1060" y="501"/>
                    <a:pt x="1001" y="572"/>
                    <a:pt x="1001" y="643"/>
                  </a:cubicBezTo>
                  <a:cubicBezTo>
                    <a:pt x="1001" y="834"/>
                    <a:pt x="858" y="989"/>
                    <a:pt x="655" y="989"/>
                  </a:cubicBezTo>
                  <a:cubicBezTo>
                    <a:pt x="465" y="989"/>
                    <a:pt x="322" y="834"/>
                    <a:pt x="322" y="643"/>
                  </a:cubicBezTo>
                  <a:cubicBezTo>
                    <a:pt x="322" y="453"/>
                    <a:pt x="465" y="298"/>
                    <a:pt x="655" y="298"/>
                  </a:cubicBezTo>
                  <a:cubicBezTo>
                    <a:pt x="751" y="298"/>
                    <a:pt x="810" y="227"/>
                    <a:pt x="810" y="155"/>
                  </a:cubicBezTo>
                  <a:cubicBezTo>
                    <a:pt x="810" y="84"/>
                    <a:pt x="739" y="0"/>
                    <a:pt x="65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2" name="Google Shape;13662;p68"/>
            <p:cNvSpPr/>
            <p:nvPr/>
          </p:nvSpPr>
          <p:spPr>
            <a:xfrm>
              <a:off x="3464710" y="1536315"/>
              <a:ext cx="41729" cy="41315"/>
            </a:xfrm>
            <a:custGeom>
              <a:rect b="b" l="l" r="r" t="t"/>
              <a:pathLst>
                <a:path extrusionOk="0" h="1298" w="1311">
                  <a:moveTo>
                    <a:pt x="156" y="0"/>
                  </a:moveTo>
                  <a:cubicBezTo>
                    <a:pt x="60" y="0"/>
                    <a:pt x="1" y="72"/>
                    <a:pt x="1" y="143"/>
                  </a:cubicBezTo>
                  <a:cubicBezTo>
                    <a:pt x="1" y="238"/>
                    <a:pt x="84" y="298"/>
                    <a:pt x="156" y="298"/>
                  </a:cubicBezTo>
                  <a:cubicBezTo>
                    <a:pt x="620" y="298"/>
                    <a:pt x="1001" y="667"/>
                    <a:pt x="1001" y="1143"/>
                  </a:cubicBezTo>
                  <a:cubicBezTo>
                    <a:pt x="1001" y="1238"/>
                    <a:pt x="1072" y="1298"/>
                    <a:pt x="1156" y="1298"/>
                  </a:cubicBezTo>
                  <a:cubicBezTo>
                    <a:pt x="1239" y="1298"/>
                    <a:pt x="1299" y="1215"/>
                    <a:pt x="1299" y="1143"/>
                  </a:cubicBezTo>
                  <a:cubicBezTo>
                    <a:pt x="1311" y="524"/>
                    <a:pt x="799"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3" name="Google Shape;13663;p68"/>
            <p:cNvSpPr/>
            <p:nvPr/>
          </p:nvSpPr>
          <p:spPr>
            <a:xfrm>
              <a:off x="3464710" y="1515085"/>
              <a:ext cx="63342" cy="62546"/>
            </a:xfrm>
            <a:custGeom>
              <a:rect b="b" l="l" r="r" t="t"/>
              <a:pathLst>
                <a:path extrusionOk="0" h="1965" w="1990">
                  <a:moveTo>
                    <a:pt x="156" y="0"/>
                  </a:moveTo>
                  <a:cubicBezTo>
                    <a:pt x="60" y="0"/>
                    <a:pt x="1" y="72"/>
                    <a:pt x="1" y="143"/>
                  </a:cubicBezTo>
                  <a:cubicBezTo>
                    <a:pt x="1" y="239"/>
                    <a:pt x="84" y="298"/>
                    <a:pt x="156" y="298"/>
                  </a:cubicBezTo>
                  <a:cubicBezTo>
                    <a:pt x="989" y="298"/>
                    <a:pt x="1668" y="977"/>
                    <a:pt x="1668" y="1810"/>
                  </a:cubicBezTo>
                  <a:cubicBezTo>
                    <a:pt x="1668" y="1905"/>
                    <a:pt x="1751" y="1965"/>
                    <a:pt x="1822" y="1965"/>
                  </a:cubicBezTo>
                  <a:cubicBezTo>
                    <a:pt x="1894" y="1965"/>
                    <a:pt x="1965" y="1882"/>
                    <a:pt x="1965" y="1810"/>
                  </a:cubicBezTo>
                  <a:cubicBezTo>
                    <a:pt x="1989" y="810"/>
                    <a:pt x="1168" y="0"/>
                    <a:pt x="156"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64" name="Google Shape;13664;p68"/>
          <p:cNvGrpSpPr/>
          <p:nvPr/>
        </p:nvGrpSpPr>
        <p:grpSpPr>
          <a:xfrm>
            <a:off x="3716358" y="1544655"/>
            <a:ext cx="361971" cy="314958"/>
            <a:chOff x="3716358" y="1544655"/>
            <a:chExt cx="361971" cy="314958"/>
          </a:xfrm>
        </p:grpSpPr>
        <p:sp>
          <p:nvSpPr>
            <p:cNvPr id="13665" name="Google Shape;13665;p68"/>
            <p:cNvSpPr/>
            <p:nvPr/>
          </p:nvSpPr>
          <p:spPr>
            <a:xfrm>
              <a:off x="3767509" y="1646957"/>
              <a:ext cx="231213" cy="10663"/>
            </a:xfrm>
            <a:custGeom>
              <a:rect b="b" l="l" r="r" t="t"/>
              <a:pathLst>
                <a:path extrusionOk="0" h="335" w="7264">
                  <a:moveTo>
                    <a:pt x="168" y="1"/>
                  </a:moveTo>
                  <a:cubicBezTo>
                    <a:pt x="72" y="1"/>
                    <a:pt x="1" y="72"/>
                    <a:pt x="1" y="167"/>
                  </a:cubicBezTo>
                  <a:cubicBezTo>
                    <a:pt x="1" y="263"/>
                    <a:pt x="72" y="334"/>
                    <a:pt x="168" y="334"/>
                  </a:cubicBezTo>
                  <a:lnTo>
                    <a:pt x="7097" y="334"/>
                  </a:lnTo>
                  <a:cubicBezTo>
                    <a:pt x="7192" y="334"/>
                    <a:pt x="7264" y="263"/>
                    <a:pt x="7264" y="167"/>
                  </a:cubicBezTo>
                  <a:cubicBezTo>
                    <a:pt x="7264" y="72"/>
                    <a:pt x="7192" y="1"/>
                    <a:pt x="709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6" name="Google Shape;13666;p68"/>
            <p:cNvSpPr/>
            <p:nvPr/>
          </p:nvSpPr>
          <p:spPr>
            <a:xfrm>
              <a:off x="3767509" y="1618532"/>
              <a:ext cx="152020" cy="10663"/>
            </a:xfrm>
            <a:custGeom>
              <a:rect b="b" l="l" r="r" t="t"/>
              <a:pathLst>
                <a:path extrusionOk="0" h="335" w="4776">
                  <a:moveTo>
                    <a:pt x="168" y="1"/>
                  </a:moveTo>
                  <a:cubicBezTo>
                    <a:pt x="72" y="1"/>
                    <a:pt x="1" y="72"/>
                    <a:pt x="1" y="168"/>
                  </a:cubicBezTo>
                  <a:cubicBezTo>
                    <a:pt x="1" y="263"/>
                    <a:pt x="72" y="334"/>
                    <a:pt x="168" y="334"/>
                  </a:cubicBezTo>
                  <a:lnTo>
                    <a:pt x="4621" y="334"/>
                  </a:lnTo>
                  <a:cubicBezTo>
                    <a:pt x="4704" y="334"/>
                    <a:pt x="4775" y="263"/>
                    <a:pt x="4775" y="168"/>
                  </a:cubicBezTo>
                  <a:cubicBezTo>
                    <a:pt x="4775" y="72"/>
                    <a:pt x="4704" y="1"/>
                    <a:pt x="462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7" name="Google Shape;13667;p68"/>
            <p:cNvSpPr/>
            <p:nvPr/>
          </p:nvSpPr>
          <p:spPr>
            <a:xfrm>
              <a:off x="3931624" y="1618532"/>
              <a:ext cx="67098" cy="10663"/>
            </a:xfrm>
            <a:custGeom>
              <a:rect b="b" l="l" r="r" t="t"/>
              <a:pathLst>
                <a:path extrusionOk="0" h="335" w="2108">
                  <a:moveTo>
                    <a:pt x="155" y="1"/>
                  </a:moveTo>
                  <a:cubicBezTo>
                    <a:pt x="72" y="1"/>
                    <a:pt x="0" y="72"/>
                    <a:pt x="0" y="168"/>
                  </a:cubicBezTo>
                  <a:cubicBezTo>
                    <a:pt x="0" y="263"/>
                    <a:pt x="72" y="334"/>
                    <a:pt x="155" y="334"/>
                  </a:cubicBezTo>
                  <a:lnTo>
                    <a:pt x="1941" y="334"/>
                  </a:lnTo>
                  <a:cubicBezTo>
                    <a:pt x="2036" y="334"/>
                    <a:pt x="2108" y="263"/>
                    <a:pt x="2108" y="168"/>
                  </a:cubicBezTo>
                  <a:cubicBezTo>
                    <a:pt x="2108" y="72"/>
                    <a:pt x="2036" y="1"/>
                    <a:pt x="194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8" name="Google Shape;13668;p68"/>
            <p:cNvSpPr/>
            <p:nvPr/>
          </p:nvSpPr>
          <p:spPr>
            <a:xfrm>
              <a:off x="3767509" y="1590108"/>
              <a:ext cx="39087" cy="10663"/>
            </a:xfrm>
            <a:custGeom>
              <a:rect b="b" l="l" r="r" t="t"/>
              <a:pathLst>
                <a:path extrusionOk="0" h="335" w="1228">
                  <a:moveTo>
                    <a:pt x="168" y="1"/>
                  </a:moveTo>
                  <a:cubicBezTo>
                    <a:pt x="72" y="1"/>
                    <a:pt x="1" y="72"/>
                    <a:pt x="1" y="168"/>
                  </a:cubicBezTo>
                  <a:cubicBezTo>
                    <a:pt x="1" y="263"/>
                    <a:pt x="72" y="334"/>
                    <a:pt x="168" y="334"/>
                  </a:cubicBezTo>
                  <a:lnTo>
                    <a:pt x="1061" y="334"/>
                  </a:lnTo>
                  <a:cubicBezTo>
                    <a:pt x="1144" y="334"/>
                    <a:pt x="1227" y="263"/>
                    <a:pt x="1227" y="168"/>
                  </a:cubicBezTo>
                  <a:cubicBezTo>
                    <a:pt x="1227" y="72"/>
                    <a:pt x="1144" y="1"/>
                    <a:pt x="106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69" name="Google Shape;13669;p68"/>
            <p:cNvSpPr/>
            <p:nvPr/>
          </p:nvSpPr>
          <p:spPr>
            <a:xfrm>
              <a:off x="3818309" y="1590108"/>
              <a:ext cx="180412" cy="10663"/>
            </a:xfrm>
            <a:custGeom>
              <a:rect b="b" l="l" r="r" t="t"/>
              <a:pathLst>
                <a:path extrusionOk="0" h="335" w="5668">
                  <a:moveTo>
                    <a:pt x="167" y="1"/>
                  </a:moveTo>
                  <a:cubicBezTo>
                    <a:pt x="72" y="1"/>
                    <a:pt x="0" y="72"/>
                    <a:pt x="0" y="168"/>
                  </a:cubicBezTo>
                  <a:cubicBezTo>
                    <a:pt x="0" y="263"/>
                    <a:pt x="72" y="334"/>
                    <a:pt x="167" y="334"/>
                  </a:cubicBezTo>
                  <a:lnTo>
                    <a:pt x="5501" y="334"/>
                  </a:lnTo>
                  <a:cubicBezTo>
                    <a:pt x="5596" y="334"/>
                    <a:pt x="5668" y="263"/>
                    <a:pt x="5668" y="168"/>
                  </a:cubicBezTo>
                  <a:cubicBezTo>
                    <a:pt x="5668" y="72"/>
                    <a:pt x="5596" y="1"/>
                    <a:pt x="5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13670" name="Google Shape;13670;p68"/>
            <p:cNvGrpSpPr/>
            <p:nvPr/>
          </p:nvGrpSpPr>
          <p:grpSpPr>
            <a:xfrm>
              <a:off x="3716358" y="1544655"/>
              <a:ext cx="361971" cy="314958"/>
              <a:chOff x="3716358" y="1544655"/>
              <a:chExt cx="361971" cy="314958"/>
            </a:xfrm>
          </p:grpSpPr>
          <p:sp>
            <p:nvSpPr>
              <p:cNvPr id="13671" name="Google Shape;13671;p68"/>
              <p:cNvSpPr/>
              <p:nvPr/>
            </p:nvSpPr>
            <p:spPr>
              <a:xfrm>
                <a:off x="3767509" y="1675381"/>
                <a:ext cx="84540" cy="10663"/>
              </a:xfrm>
              <a:custGeom>
                <a:rect b="b" l="l" r="r" t="t"/>
                <a:pathLst>
                  <a:path extrusionOk="0" h="335" w="2656">
                    <a:moveTo>
                      <a:pt x="168" y="1"/>
                    </a:moveTo>
                    <a:cubicBezTo>
                      <a:pt x="72" y="1"/>
                      <a:pt x="1" y="72"/>
                      <a:pt x="1" y="167"/>
                    </a:cubicBezTo>
                    <a:cubicBezTo>
                      <a:pt x="1" y="263"/>
                      <a:pt x="72" y="334"/>
                      <a:pt x="168" y="334"/>
                    </a:cubicBezTo>
                    <a:lnTo>
                      <a:pt x="2477" y="334"/>
                    </a:lnTo>
                    <a:cubicBezTo>
                      <a:pt x="2561" y="334"/>
                      <a:pt x="2632" y="263"/>
                      <a:pt x="2632" y="167"/>
                    </a:cubicBezTo>
                    <a:cubicBezTo>
                      <a:pt x="2656" y="72"/>
                      <a:pt x="2573" y="1"/>
                      <a:pt x="247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2" name="Google Shape;13672;p68"/>
              <p:cNvSpPr/>
              <p:nvPr/>
            </p:nvSpPr>
            <p:spPr>
              <a:xfrm>
                <a:off x="3875158" y="1675381"/>
                <a:ext cx="123564" cy="10663"/>
              </a:xfrm>
              <a:custGeom>
                <a:rect b="b" l="l" r="r" t="t"/>
                <a:pathLst>
                  <a:path extrusionOk="0" h="335" w="3882">
                    <a:moveTo>
                      <a:pt x="167" y="1"/>
                    </a:moveTo>
                    <a:cubicBezTo>
                      <a:pt x="72" y="1"/>
                      <a:pt x="0" y="72"/>
                      <a:pt x="0" y="167"/>
                    </a:cubicBezTo>
                    <a:cubicBezTo>
                      <a:pt x="0" y="263"/>
                      <a:pt x="72" y="334"/>
                      <a:pt x="167" y="334"/>
                    </a:cubicBezTo>
                    <a:lnTo>
                      <a:pt x="3715" y="334"/>
                    </a:lnTo>
                    <a:cubicBezTo>
                      <a:pt x="3810" y="334"/>
                      <a:pt x="3882" y="263"/>
                      <a:pt x="3882" y="167"/>
                    </a:cubicBezTo>
                    <a:cubicBezTo>
                      <a:pt x="3882" y="72"/>
                      <a:pt x="3810" y="1"/>
                      <a:pt x="371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3" name="Google Shape;13673;p68"/>
              <p:cNvSpPr/>
              <p:nvPr/>
            </p:nvSpPr>
            <p:spPr>
              <a:xfrm>
                <a:off x="3767509" y="1703423"/>
                <a:ext cx="174747" cy="10663"/>
              </a:xfrm>
              <a:custGeom>
                <a:rect b="b" l="l" r="r" t="t"/>
                <a:pathLst>
                  <a:path extrusionOk="0" h="335" w="5490">
                    <a:moveTo>
                      <a:pt x="168" y="1"/>
                    </a:moveTo>
                    <a:cubicBezTo>
                      <a:pt x="72" y="1"/>
                      <a:pt x="1" y="72"/>
                      <a:pt x="1" y="168"/>
                    </a:cubicBezTo>
                    <a:cubicBezTo>
                      <a:pt x="1" y="251"/>
                      <a:pt x="72" y="334"/>
                      <a:pt x="168" y="334"/>
                    </a:cubicBezTo>
                    <a:lnTo>
                      <a:pt x="5335" y="334"/>
                    </a:lnTo>
                    <a:cubicBezTo>
                      <a:pt x="5418" y="334"/>
                      <a:pt x="5490" y="251"/>
                      <a:pt x="5490" y="168"/>
                    </a:cubicBezTo>
                    <a:cubicBezTo>
                      <a:pt x="5490" y="72"/>
                      <a:pt x="5418" y="1"/>
                      <a:pt x="5335"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4" name="Google Shape;13674;p68"/>
              <p:cNvSpPr/>
              <p:nvPr/>
            </p:nvSpPr>
            <p:spPr>
              <a:xfrm>
                <a:off x="3954351" y="1703423"/>
                <a:ext cx="44371" cy="10663"/>
              </a:xfrm>
              <a:custGeom>
                <a:rect b="b" l="l" r="r" t="t"/>
                <a:pathLst>
                  <a:path extrusionOk="0" h="335" w="1394">
                    <a:moveTo>
                      <a:pt x="155" y="1"/>
                    </a:moveTo>
                    <a:cubicBezTo>
                      <a:pt x="72" y="1"/>
                      <a:pt x="1" y="72"/>
                      <a:pt x="1" y="168"/>
                    </a:cubicBezTo>
                    <a:cubicBezTo>
                      <a:pt x="1" y="251"/>
                      <a:pt x="72" y="334"/>
                      <a:pt x="155" y="334"/>
                    </a:cubicBezTo>
                    <a:lnTo>
                      <a:pt x="1227" y="334"/>
                    </a:lnTo>
                    <a:cubicBezTo>
                      <a:pt x="1322" y="334"/>
                      <a:pt x="1394" y="251"/>
                      <a:pt x="1394" y="168"/>
                    </a:cubicBezTo>
                    <a:cubicBezTo>
                      <a:pt x="1394" y="72"/>
                      <a:pt x="1322" y="1"/>
                      <a:pt x="1227"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5" name="Google Shape;13675;p68"/>
              <p:cNvSpPr/>
              <p:nvPr/>
            </p:nvSpPr>
            <p:spPr>
              <a:xfrm>
                <a:off x="3716358" y="1544655"/>
                <a:ext cx="361971" cy="314958"/>
              </a:xfrm>
              <a:custGeom>
                <a:rect b="b" l="l" r="r" t="t"/>
                <a:pathLst>
                  <a:path extrusionOk="0" h="9895" w="11372">
                    <a:moveTo>
                      <a:pt x="3513" y="6751"/>
                    </a:moveTo>
                    <a:lnTo>
                      <a:pt x="3346" y="7477"/>
                    </a:lnTo>
                    <a:lnTo>
                      <a:pt x="1953" y="7477"/>
                    </a:lnTo>
                    <a:lnTo>
                      <a:pt x="1953" y="7489"/>
                    </a:lnTo>
                    <a:cubicBezTo>
                      <a:pt x="1656" y="7489"/>
                      <a:pt x="1394" y="7251"/>
                      <a:pt x="1394" y="6941"/>
                    </a:cubicBezTo>
                    <a:lnTo>
                      <a:pt x="1394" y="6751"/>
                    </a:lnTo>
                    <a:close/>
                    <a:moveTo>
                      <a:pt x="9430" y="333"/>
                    </a:moveTo>
                    <a:cubicBezTo>
                      <a:pt x="9728" y="333"/>
                      <a:pt x="9990" y="572"/>
                      <a:pt x="9990" y="881"/>
                    </a:cubicBezTo>
                    <a:lnTo>
                      <a:pt x="9990" y="5870"/>
                    </a:lnTo>
                    <a:cubicBezTo>
                      <a:pt x="9990" y="6168"/>
                      <a:pt x="9752" y="6418"/>
                      <a:pt x="9430" y="6418"/>
                    </a:cubicBezTo>
                    <a:lnTo>
                      <a:pt x="6597" y="6418"/>
                    </a:lnTo>
                    <a:cubicBezTo>
                      <a:pt x="6561" y="6418"/>
                      <a:pt x="6537" y="6429"/>
                      <a:pt x="6501" y="6441"/>
                    </a:cubicBezTo>
                    <a:lnTo>
                      <a:pt x="3489" y="8501"/>
                    </a:lnTo>
                    <a:cubicBezTo>
                      <a:pt x="3465" y="8501"/>
                      <a:pt x="3465" y="8489"/>
                      <a:pt x="3465" y="8489"/>
                    </a:cubicBezTo>
                    <a:lnTo>
                      <a:pt x="3906" y="6608"/>
                    </a:lnTo>
                    <a:cubicBezTo>
                      <a:pt x="3918" y="6560"/>
                      <a:pt x="3906" y="6501"/>
                      <a:pt x="3870" y="6477"/>
                    </a:cubicBezTo>
                    <a:cubicBezTo>
                      <a:pt x="3834" y="6429"/>
                      <a:pt x="3799" y="6418"/>
                      <a:pt x="3739" y="6418"/>
                    </a:cubicBezTo>
                    <a:lnTo>
                      <a:pt x="894" y="6418"/>
                    </a:lnTo>
                    <a:cubicBezTo>
                      <a:pt x="596" y="6418"/>
                      <a:pt x="346" y="6179"/>
                      <a:pt x="346" y="5870"/>
                    </a:cubicBezTo>
                    <a:lnTo>
                      <a:pt x="346" y="881"/>
                    </a:lnTo>
                    <a:cubicBezTo>
                      <a:pt x="346" y="584"/>
                      <a:pt x="584" y="333"/>
                      <a:pt x="894" y="333"/>
                    </a:cubicBezTo>
                    <a:close/>
                    <a:moveTo>
                      <a:pt x="10502" y="1405"/>
                    </a:moveTo>
                    <a:cubicBezTo>
                      <a:pt x="10800" y="1405"/>
                      <a:pt x="11061" y="1643"/>
                      <a:pt x="11061" y="1953"/>
                    </a:cubicBezTo>
                    <a:lnTo>
                      <a:pt x="11061" y="6941"/>
                    </a:lnTo>
                    <a:cubicBezTo>
                      <a:pt x="11050" y="7239"/>
                      <a:pt x="10788" y="7489"/>
                      <a:pt x="10490" y="7489"/>
                    </a:cubicBezTo>
                    <a:lnTo>
                      <a:pt x="7656" y="7489"/>
                    </a:lnTo>
                    <a:cubicBezTo>
                      <a:pt x="7609" y="7489"/>
                      <a:pt x="7549" y="7525"/>
                      <a:pt x="7513" y="7549"/>
                    </a:cubicBezTo>
                    <a:cubicBezTo>
                      <a:pt x="7490" y="7596"/>
                      <a:pt x="7478" y="7644"/>
                      <a:pt x="7490" y="7680"/>
                    </a:cubicBezTo>
                    <a:lnTo>
                      <a:pt x="7918" y="9561"/>
                    </a:lnTo>
                    <a:lnTo>
                      <a:pt x="7918" y="9573"/>
                    </a:lnTo>
                    <a:lnTo>
                      <a:pt x="7906" y="9573"/>
                    </a:lnTo>
                    <a:lnTo>
                      <a:pt x="5216" y="7727"/>
                    </a:lnTo>
                    <a:lnTo>
                      <a:pt x="6644" y="6751"/>
                    </a:lnTo>
                    <a:lnTo>
                      <a:pt x="9430" y="6751"/>
                    </a:lnTo>
                    <a:cubicBezTo>
                      <a:pt x="9930" y="6751"/>
                      <a:pt x="10311" y="6358"/>
                      <a:pt x="10311" y="5870"/>
                    </a:cubicBezTo>
                    <a:lnTo>
                      <a:pt x="10311" y="1405"/>
                    </a:lnTo>
                    <a:close/>
                    <a:moveTo>
                      <a:pt x="882" y="0"/>
                    </a:moveTo>
                    <a:cubicBezTo>
                      <a:pt x="393" y="0"/>
                      <a:pt x="1" y="393"/>
                      <a:pt x="1" y="881"/>
                    </a:cubicBezTo>
                    <a:lnTo>
                      <a:pt x="1" y="5870"/>
                    </a:lnTo>
                    <a:cubicBezTo>
                      <a:pt x="1" y="6358"/>
                      <a:pt x="393" y="6739"/>
                      <a:pt x="882" y="6739"/>
                    </a:cubicBezTo>
                    <a:lnTo>
                      <a:pt x="1072" y="6739"/>
                    </a:lnTo>
                    <a:lnTo>
                      <a:pt x="1072" y="6941"/>
                    </a:lnTo>
                    <a:cubicBezTo>
                      <a:pt x="1072" y="7430"/>
                      <a:pt x="1465" y="7811"/>
                      <a:pt x="1953" y="7811"/>
                    </a:cubicBezTo>
                    <a:lnTo>
                      <a:pt x="3275" y="7811"/>
                    </a:lnTo>
                    <a:lnTo>
                      <a:pt x="3144" y="8406"/>
                    </a:lnTo>
                    <a:cubicBezTo>
                      <a:pt x="3108" y="8549"/>
                      <a:pt x="3168" y="8692"/>
                      <a:pt x="3287" y="8763"/>
                    </a:cubicBezTo>
                    <a:cubicBezTo>
                      <a:pt x="3346" y="8811"/>
                      <a:pt x="3430" y="8823"/>
                      <a:pt x="3489" y="8823"/>
                    </a:cubicBezTo>
                    <a:cubicBezTo>
                      <a:pt x="3561" y="8823"/>
                      <a:pt x="3620" y="8811"/>
                      <a:pt x="3680" y="8763"/>
                    </a:cubicBezTo>
                    <a:lnTo>
                      <a:pt x="4918" y="7918"/>
                    </a:lnTo>
                    <a:lnTo>
                      <a:pt x="7704" y="9835"/>
                    </a:lnTo>
                    <a:cubicBezTo>
                      <a:pt x="7763" y="9882"/>
                      <a:pt x="7847" y="9894"/>
                      <a:pt x="7906" y="9894"/>
                    </a:cubicBezTo>
                    <a:cubicBezTo>
                      <a:pt x="7978" y="9894"/>
                      <a:pt x="8037" y="9882"/>
                      <a:pt x="8097" y="9835"/>
                    </a:cubicBezTo>
                    <a:cubicBezTo>
                      <a:pt x="8216" y="9763"/>
                      <a:pt x="8275" y="9620"/>
                      <a:pt x="8240" y="9477"/>
                    </a:cubicBezTo>
                    <a:lnTo>
                      <a:pt x="7859" y="7811"/>
                    </a:lnTo>
                    <a:lnTo>
                      <a:pt x="10490" y="7811"/>
                    </a:lnTo>
                    <a:cubicBezTo>
                      <a:pt x="10978" y="7811"/>
                      <a:pt x="11371" y="7430"/>
                      <a:pt x="11371" y="6941"/>
                    </a:cubicBezTo>
                    <a:lnTo>
                      <a:pt x="11371" y="1953"/>
                    </a:lnTo>
                    <a:cubicBezTo>
                      <a:pt x="11371" y="1476"/>
                      <a:pt x="10966" y="1072"/>
                      <a:pt x="10490" y="1072"/>
                    </a:cubicBezTo>
                    <a:lnTo>
                      <a:pt x="10299" y="1072"/>
                    </a:lnTo>
                    <a:lnTo>
                      <a:pt x="10299" y="881"/>
                    </a:lnTo>
                    <a:cubicBezTo>
                      <a:pt x="10299" y="393"/>
                      <a:pt x="9918" y="0"/>
                      <a:pt x="941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13676" name="Google Shape;13676;p68"/>
          <p:cNvGrpSpPr/>
          <p:nvPr/>
        </p:nvGrpSpPr>
        <p:grpSpPr>
          <a:xfrm>
            <a:off x="7011924" y="1557552"/>
            <a:ext cx="499533" cy="305136"/>
            <a:chOff x="7009649" y="1541981"/>
            <a:chExt cx="524940" cy="320655"/>
          </a:xfrm>
        </p:grpSpPr>
        <p:sp>
          <p:nvSpPr>
            <p:cNvPr id="13677" name="Google Shape;13677;p68"/>
            <p:cNvSpPr/>
            <p:nvPr/>
          </p:nvSpPr>
          <p:spPr>
            <a:xfrm>
              <a:off x="7009649" y="1541981"/>
              <a:ext cx="524940" cy="320655"/>
            </a:xfrm>
            <a:custGeom>
              <a:rect b="b" l="l" r="r" t="t"/>
              <a:pathLst>
                <a:path extrusionOk="0" h="10074" w="16492">
                  <a:moveTo>
                    <a:pt x="13979" y="1227"/>
                  </a:moveTo>
                  <a:lnTo>
                    <a:pt x="13979" y="6764"/>
                  </a:lnTo>
                  <a:lnTo>
                    <a:pt x="11348" y="6764"/>
                  </a:lnTo>
                  <a:cubicBezTo>
                    <a:pt x="11205" y="6764"/>
                    <a:pt x="11109" y="6871"/>
                    <a:pt x="11109" y="7002"/>
                  </a:cubicBezTo>
                  <a:cubicBezTo>
                    <a:pt x="11109" y="7145"/>
                    <a:pt x="11205" y="7240"/>
                    <a:pt x="11348" y="7240"/>
                  </a:cubicBezTo>
                  <a:lnTo>
                    <a:pt x="13979" y="7240"/>
                  </a:lnTo>
                  <a:lnTo>
                    <a:pt x="13979" y="7514"/>
                  </a:lnTo>
                  <a:lnTo>
                    <a:pt x="2537" y="7514"/>
                  </a:lnTo>
                  <a:lnTo>
                    <a:pt x="2537" y="7240"/>
                  </a:lnTo>
                  <a:lnTo>
                    <a:pt x="10336" y="7240"/>
                  </a:lnTo>
                  <a:cubicBezTo>
                    <a:pt x="10466" y="7240"/>
                    <a:pt x="10574" y="7145"/>
                    <a:pt x="10574" y="7002"/>
                  </a:cubicBezTo>
                  <a:cubicBezTo>
                    <a:pt x="10574" y="6871"/>
                    <a:pt x="10466" y="6764"/>
                    <a:pt x="10336" y="6764"/>
                  </a:cubicBezTo>
                  <a:lnTo>
                    <a:pt x="7014" y="6764"/>
                  </a:lnTo>
                  <a:lnTo>
                    <a:pt x="7014" y="1227"/>
                  </a:lnTo>
                  <a:close/>
                  <a:moveTo>
                    <a:pt x="14169" y="7990"/>
                  </a:moveTo>
                  <a:lnTo>
                    <a:pt x="14943" y="8287"/>
                  </a:lnTo>
                  <a:lnTo>
                    <a:pt x="1537" y="8287"/>
                  </a:lnTo>
                  <a:lnTo>
                    <a:pt x="2323" y="7990"/>
                  </a:lnTo>
                  <a:close/>
                  <a:moveTo>
                    <a:pt x="10240" y="8776"/>
                  </a:moveTo>
                  <a:lnTo>
                    <a:pt x="10014" y="9002"/>
                  </a:lnTo>
                  <a:lnTo>
                    <a:pt x="6526" y="9002"/>
                  </a:lnTo>
                  <a:lnTo>
                    <a:pt x="6299" y="8776"/>
                  </a:lnTo>
                  <a:close/>
                  <a:moveTo>
                    <a:pt x="16003" y="8776"/>
                  </a:moveTo>
                  <a:lnTo>
                    <a:pt x="16003" y="8823"/>
                  </a:lnTo>
                  <a:lnTo>
                    <a:pt x="16015" y="8823"/>
                  </a:lnTo>
                  <a:cubicBezTo>
                    <a:pt x="16015" y="9252"/>
                    <a:pt x="15658" y="9609"/>
                    <a:pt x="15229" y="9609"/>
                  </a:cubicBezTo>
                  <a:lnTo>
                    <a:pt x="1287" y="9609"/>
                  </a:lnTo>
                  <a:cubicBezTo>
                    <a:pt x="846" y="9609"/>
                    <a:pt x="489" y="9252"/>
                    <a:pt x="489" y="8823"/>
                  </a:cubicBezTo>
                  <a:lnTo>
                    <a:pt x="489" y="8776"/>
                  </a:lnTo>
                  <a:lnTo>
                    <a:pt x="5633" y="8776"/>
                  </a:lnTo>
                  <a:lnTo>
                    <a:pt x="6252" y="9407"/>
                  </a:lnTo>
                  <a:cubicBezTo>
                    <a:pt x="6299" y="9454"/>
                    <a:pt x="6359" y="9478"/>
                    <a:pt x="6418" y="9478"/>
                  </a:cubicBezTo>
                  <a:lnTo>
                    <a:pt x="10121" y="9478"/>
                  </a:lnTo>
                  <a:cubicBezTo>
                    <a:pt x="10181" y="9478"/>
                    <a:pt x="10240" y="9454"/>
                    <a:pt x="10288" y="9407"/>
                  </a:cubicBezTo>
                  <a:lnTo>
                    <a:pt x="10907" y="8776"/>
                  </a:lnTo>
                  <a:close/>
                  <a:moveTo>
                    <a:pt x="2811" y="1"/>
                  </a:moveTo>
                  <a:cubicBezTo>
                    <a:pt x="2382" y="1"/>
                    <a:pt x="2037" y="346"/>
                    <a:pt x="2037" y="775"/>
                  </a:cubicBezTo>
                  <a:lnTo>
                    <a:pt x="2037" y="3799"/>
                  </a:lnTo>
                  <a:cubicBezTo>
                    <a:pt x="2037" y="3930"/>
                    <a:pt x="2144" y="4037"/>
                    <a:pt x="2275" y="4037"/>
                  </a:cubicBezTo>
                  <a:cubicBezTo>
                    <a:pt x="2418" y="4037"/>
                    <a:pt x="2513" y="3930"/>
                    <a:pt x="2513" y="3799"/>
                  </a:cubicBezTo>
                  <a:lnTo>
                    <a:pt x="2513" y="1215"/>
                  </a:lnTo>
                  <a:lnTo>
                    <a:pt x="6526" y="1215"/>
                  </a:lnTo>
                  <a:lnTo>
                    <a:pt x="6526" y="6752"/>
                  </a:lnTo>
                  <a:lnTo>
                    <a:pt x="2513" y="6752"/>
                  </a:lnTo>
                  <a:lnTo>
                    <a:pt x="2513" y="4763"/>
                  </a:lnTo>
                  <a:cubicBezTo>
                    <a:pt x="2513" y="4632"/>
                    <a:pt x="2418" y="4525"/>
                    <a:pt x="2275" y="4525"/>
                  </a:cubicBezTo>
                  <a:cubicBezTo>
                    <a:pt x="2144" y="4525"/>
                    <a:pt x="2037" y="4632"/>
                    <a:pt x="2037" y="4763"/>
                  </a:cubicBezTo>
                  <a:lnTo>
                    <a:pt x="2037" y="7573"/>
                  </a:lnTo>
                  <a:lnTo>
                    <a:pt x="156" y="8299"/>
                  </a:lnTo>
                  <a:cubicBezTo>
                    <a:pt x="60" y="8335"/>
                    <a:pt x="1" y="8430"/>
                    <a:pt x="1" y="8526"/>
                  </a:cubicBezTo>
                  <a:lnTo>
                    <a:pt x="1" y="8811"/>
                  </a:lnTo>
                  <a:cubicBezTo>
                    <a:pt x="1" y="9502"/>
                    <a:pt x="572" y="10073"/>
                    <a:pt x="1263" y="10073"/>
                  </a:cubicBezTo>
                  <a:lnTo>
                    <a:pt x="15217" y="10073"/>
                  </a:lnTo>
                  <a:cubicBezTo>
                    <a:pt x="15908" y="10073"/>
                    <a:pt x="16479" y="9502"/>
                    <a:pt x="16479" y="8811"/>
                  </a:cubicBezTo>
                  <a:lnTo>
                    <a:pt x="16479" y="8526"/>
                  </a:lnTo>
                  <a:cubicBezTo>
                    <a:pt x="16491" y="8430"/>
                    <a:pt x="16432" y="8347"/>
                    <a:pt x="16348" y="8323"/>
                  </a:cubicBezTo>
                  <a:lnTo>
                    <a:pt x="14467" y="7585"/>
                  </a:lnTo>
                  <a:lnTo>
                    <a:pt x="14467" y="775"/>
                  </a:lnTo>
                  <a:cubicBezTo>
                    <a:pt x="14467" y="346"/>
                    <a:pt x="14122" y="1"/>
                    <a:pt x="13693" y="1"/>
                  </a:cubicBezTo>
                  <a:lnTo>
                    <a:pt x="11550" y="1"/>
                  </a:lnTo>
                  <a:cubicBezTo>
                    <a:pt x="11419" y="1"/>
                    <a:pt x="11312" y="108"/>
                    <a:pt x="11312" y="239"/>
                  </a:cubicBezTo>
                  <a:cubicBezTo>
                    <a:pt x="11312" y="370"/>
                    <a:pt x="11419" y="477"/>
                    <a:pt x="11550" y="477"/>
                  </a:cubicBezTo>
                  <a:lnTo>
                    <a:pt x="13693" y="477"/>
                  </a:lnTo>
                  <a:cubicBezTo>
                    <a:pt x="13848" y="477"/>
                    <a:pt x="13967" y="596"/>
                    <a:pt x="13979" y="739"/>
                  </a:cubicBezTo>
                  <a:lnTo>
                    <a:pt x="2537" y="739"/>
                  </a:lnTo>
                  <a:cubicBezTo>
                    <a:pt x="2549" y="596"/>
                    <a:pt x="2668" y="477"/>
                    <a:pt x="2811" y="477"/>
                  </a:cubicBezTo>
                  <a:lnTo>
                    <a:pt x="10586" y="477"/>
                  </a:lnTo>
                  <a:cubicBezTo>
                    <a:pt x="10717" y="477"/>
                    <a:pt x="10824" y="370"/>
                    <a:pt x="10824" y="239"/>
                  </a:cubicBezTo>
                  <a:cubicBezTo>
                    <a:pt x="10824" y="108"/>
                    <a:pt x="10717" y="1"/>
                    <a:pt x="10586"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8" name="Google Shape;13678;p68"/>
            <p:cNvSpPr/>
            <p:nvPr/>
          </p:nvSpPr>
          <p:spPr>
            <a:xfrm>
              <a:off x="7110104" y="1604909"/>
              <a:ext cx="61782" cy="41697"/>
            </a:xfrm>
            <a:custGeom>
              <a:rect b="b" l="l" r="r" t="t"/>
              <a:pathLst>
                <a:path extrusionOk="0" h="1310" w="1941">
                  <a:moveTo>
                    <a:pt x="1441" y="488"/>
                  </a:moveTo>
                  <a:lnTo>
                    <a:pt x="1441" y="834"/>
                  </a:lnTo>
                  <a:lnTo>
                    <a:pt x="488" y="834"/>
                  </a:lnTo>
                  <a:lnTo>
                    <a:pt x="488" y="488"/>
                  </a:lnTo>
                  <a:close/>
                  <a:moveTo>
                    <a:pt x="238" y="0"/>
                  </a:moveTo>
                  <a:cubicBezTo>
                    <a:pt x="107" y="0"/>
                    <a:pt x="0" y="107"/>
                    <a:pt x="0" y="238"/>
                  </a:cubicBezTo>
                  <a:lnTo>
                    <a:pt x="0" y="1072"/>
                  </a:lnTo>
                  <a:cubicBezTo>
                    <a:pt x="0" y="1203"/>
                    <a:pt x="107" y="1310"/>
                    <a:pt x="238" y="1310"/>
                  </a:cubicBezTo>
                  <a:lnTo>
                    <a:pt x="1679" y="1310"/>
                  </a:lnTo>
                  <a:cubicBezTo>
                    <a:pt x="1822" y="1310"/>
                    <a:pt x="1917" y="1203"/>
                    <a:pt x="1917" y="1072"/>
                  </a:cubicBezTo>
                  <a:lnTo>
                    <a:pt x="1917" y="238"/>
                  </a:lnTo>
                  <a:cubicBezTo>
                    <a:pt x="1941" y="119"/>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79" name="Google Shape;13679;p68"/>
            <p:cNvSpPr/>
            <p:nvPr/>
          </p:nvSpPr>
          <p:spPr>
            <a:xfrm>
              <a:off x="7110455" y="1655296"/>
              <a:ext cx="96700" cy="15183"/>
            </a:xfrm>
            <a:custGeom>
              <a:rect b="b" l="l" r="r" t="t"/>
              <a:pathLst>
                <a:path extrusionOk="0" h="477" w="3038">
                  <a:moveTo>
                    <a:pt x="239" y="1"/>
                  </a:moveTo>
                  <a:cubicBezTo>
                    <a:pt x="108" y="1"/>
                    <a:pt x="1" y="96"/>
                    <a:pt x="1" y="239"/>
                  </a:cubicBezTo>
                  <a:cubicBezTo>
                    <a:pt x="1" y="370"/>
                    <a:pt x="108" y="477"/>
                    <a:pt x="239" y="477"/>
                  </a:cubicBezTo>
                  <a:lnTo>
                    <a:pt x="2799" y="477"/>
                  </a:lnTo>
                  <a:cubicBezTo>
                    <a:pt x="2942" y="477"/>
                    <a:pt x="3037" y="370"/>
                    <a:pt x="3037" y="239"/>
                  </a:cubicBezTo>
                  <a:cubicBezTo>
                    <a:pt x="3037" y="96"/>
                    <a:pt x="2942" y="1"/>
                    <a:pt x="2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0" name="Google Shape;13680;p68"/>
            <p:cNvSpPr/>
            <p:nvPr/>
          </p:nvSpPr>
          <p:spPr>
            <a:xfrm>
              <a:off x="7146104" y="1676909"/>
              <a:ext cx="61050" cy="41729"/>
            </a:xfrm>
            <a:custGeom>
              <a:rect b="b" l="l" r="r" t="t"/>
              <a:pathLst>
                <a:path extrusionOk="0" h="1311" w="1918">
                  <a:moveTo>
                    <a:pt x="1441" y="489"/>
                  </a:moveTo>
                  <a:lnTo>
                    <a:pt x="1441" y="834"/>
                  </a:lnTo>
                  <a:lnTo>
                    <a:pt x="488" y="834"/>
                  </a:lnTo>
                  <a:lnTo>
                    <a:pt x="488" y="489"/>
                  </a:lnTo>
                  <a:close/>
                  <a:moveTo>
                    <a:pt x="238" y="0"/>
                  </a:moveTo>
                  <a:cubicBezTo>
                    <a:pt x="107" y="0"/>
                    <a:pt x="0" y="108"/>
                    <a:pt x="0" y="239"/>
                  </a:cubicBezTo>
                  <a:lnTo>
                    <a:pt x="0" y="1072"/>
                  </a:lnTo>
                  <a:cubicBezTo>
                    <a:pt x="0" y="1203"/>
                    <a:pt x="107" y="1310"/>
                    <a:pt x="238" y="1310"/>
                  </a:cubicBezTo>
                  <a:lnTo>
                    <a:pt x="1679" y="1310"/>
                  </a:lnTo>
                  <a:cubicBezTo>
                    <a:pt x="1822" y="1310"/>
                    <a:pt x="1917" y="1203"/>
                    <a:pt x="1917" y="1072"/>
                  </a:cubicBezTo>
                  <a:lnTo>
                    <a:pt x="1917" y="239"/>
                  </a:lnTo>
                  <a:cubicBezTo>
                    <a:pt x="1917" y="108"/>
                    <a:pt x="1822" y="0"/>
                    <a:pt x="167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1" name="Google Shape;13681;p68"/>
            <p:cNvSpPr/>
            <p:nvPr/>
          </p:nvSpPr>
          <p:spPr>
            <a:xfrm>
              <a:off x="7110455" y="1726563"/>
              <a:ext cx="96700" cy="15183"/>
            </a:xfrm>
            <a:custGeom>
              <a:rect b="b" l="l" r="r" t="t"/>
              <a:pathLst>
                <a:path extrusionOk="0" h="477" w="3038">
                  <a:moveTo>
                    <a:pt x="239" y="0"/>
                  </a:moveTo>
                  <a:cubicBezTo>
                    <a:pt x="108" y="0"/>
                    <a:pt x="1" y="107"/>
                    <a:pt x="1" y="238"/>
                  </a:cubicBezTo>
                  <a:cubicBezTo>
                    <a:pt x="1" y="381"/>
                    <a:pt x="108" y="476"/>
                    <a:pt x="239" y="476"/>
                  </a:cubicBezTo>
                  <a:lnTo>
                    <a:pt x="2799" y="476"/>
                  </a:lnTo>
                  <a:cubicBezTo>
                    <a:pt x="2942" y="476"/>
                    <a:pt x="3037" y="381"/>
                    <a:pt x="3037" y="238"/>
                  </a:cubicBezTo>
                  <a:cubicBezTo>
                    <a:pt x="3037" y="107"/>
                    <a:pt x="2942" y="0"/>
                    <a:pt x="279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2" name="Google Shape;13682;p68"/>
            <p:cNvSpPr/>
            <p:nvPr/>
          </p:nvSpPr>
          <p:spPr>
            <a:xfrm>
              <a:off x="7262825" y="1636739"/>
              <a:ext cx="48541" cy="80371"/>
            </a:xfrm>
            <a:custGeom>
              <a:rect b="b" l="l" r="r" t="t"/>
              <a:pathLst>
                <a:path extrusionOk="0" h="2525" w="1525">
                  <a:moveTo>
                    <a:pt x="1268" y="0"/>
                  </a:moveTo>
                  <a:cubicBezTo>
                    <a:pt x="1206" y="0"/>
                    <a:pt x="1143" y="24"/>
                    <a:pt x="1096" y="72"/>
                  </a:cubicBezTo>
                  <a:lnTo>
                    <a:pt x="72" y="1096"/>
                  </a:lnTo>
                  <a:cubicBezTo>
                    <a:pt x="24" y="1143"/>
                    <a:pt x="0" y="1203"/>
                    <a:pt x="0" y="1262"/>
                  </a:cubicBezTo>
                  <a:cubicBezTo>
                    <a:pt x="0" y="1322"/>
                    <a:pt x="24" y="1381"/>
                    <a:pt x="72" y="1429"/>
                  </a:cubicBezTo>
                  <a:lnTo>
                    <a:pt x="1096" y="2453"/>
                  </a:lnTo>
                  <a:cubicBezTo>
                    <a:pt x="1143" y="2501"/>
                    <a:pt x="1203" y="2524"/>
                    <a:pt x="1262" y="2524"/>
                  </a:cubicBezTo>
                  <a:cubicBezTo>
                    <a:pt x="1322" y="2524"/>
                    <a:pt x="1381" y="2501"/>
                    <a:pt x="1429" y="2453"/>
                  </a:cubicBezTo>
                  <a:cubicBezTo>
                    <a:pt x="1524" y="2370"/>
                    <a:pt x="1524" y="2215"/>
                    <a:pt x="1441" y="2108"/>
                  </a:cubicBezTo>
                  <a:lnTo>
                    <a:pt x="596" y="1262"/>
                  </a:lnTo>
                  <a:lnTo>
                    <a:pt x="1441" y="417"/>
                  </a:lnTo>
                  <a:cubicBezTo>
                    <a:pt x="1524" y="322"/>
                    <a:pt x="1524" y="167"/>
                    <a:pt x="1441" y="72"/>
                  </a:cubicBezTo>
                  <a:cubicBezTo>
                    <a:pt x="1393" y="24"/>
                    <a:pt x="1331" y="0"/>
                    <a:pt x="1268"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3" name="Google Shape;13683;p68"/>
            <p:cNvSpPr/>
            <p:nvPr/>
          </p:nvSpPr>
          <p:spPr>
            <a:xfrm>
              <a:off x="7380691" y="1636357"/>
              <a:ext cx="48891" cy="80371"/>
            </a:xfrm>
            <a:custGeom>
              <a:rect b="b" l="l" r="r" t="t"/>
              <a:pathLst>
                <a:path extrusionOk="0" h="2525" w="1536">
                  <a:moveTo>
                    <a:pt x="261" y="0"/>
                  </a:moveTo>
                  <a:cubicBezTo>
                    <a:pt x="197" y="0"/>
                    <a:pt x="131" y="24"/>
                    <a:pt x="83" y="72"/>
                  </a:cubicBezTo>
                  <a:cubicBezTo>
                    <a:pt x="0" y="155"/>
                    <a:pt x="0" y="322"/>
                    <a:pt x="83" y="417"/>
                  </a:cubicBezTo>
                  <a:lnTo>
                    <a:pt x="941" y="1262"/>
                  </a:lnTo>
                  <a:lnTo>
                    <a:pt x="83" y="2108"/>
                  </a:lnTo>
                  <a:cubicBezTo>
                    <a:pt x="0" y="2203"/>
                    <a:pt x="0" y="2358"/>
                    <a:pt x="83" y="2453"/>
                  </a:cubicBezTo>
                  <a:cubicBezTo>
                    <a:pt x="131" y="2501"/>
                    <a:pt x="191" y="2525"/>
                    <a:pt x="250" y="2525"/>
                  </a:cubicBezTo>
                  <a:cubicBezTo>
                    <a:pt x="310" y="2525"/>
                    <a:pt x="369" y="2501"/>
                    <a:pt x="417" y="2453"/>
                  </a:cubicBezTo>
                  <a:lnTo>
                    <a:pt x="1441" y="1429"/>
                  </a:lnTo>
                  <a:cubicBezTo>
                    <a:pt x="1488" y="1382"/>
                    <a:pt x="1512" y="1322"/>
                    <a:pt x="1512" y="1262"/>
                  </a:cubicBezTo>
                  <a:cubicBezTo>
                    <a:pt x="1536" y="1203"/>
                    <a:pt x="1500" y="1143"/>
                    <a:pt x="1453" y="1096"/>
                  </a:cubicBezTo>
                  <a:lnTo>
                    <a:pt x="429" y="72"/>
                  </a:lnTo>
                  <a:cubicBezTo>
                    <a:pt x="387" y="24"/>
                    <a:pt x="325" y="0"/>
                    <a:pt x="261"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4" name="Google Shape;13684;p68"/>
            <p:cNvSpPr/>
            <p:nvPr/>
          </p:nvSpPr>
          <p:spPr>
            <a:xfrm>
              <a:off x="7321933" y="1626744"/>
              <a:ext cx="48923" cy="99851"/>
            </a:xfrm>
            <a:custGeom>
              <a:rect b="b" l="l" r="r" t="t"/>
              <a:pathLst>
                <a:path extrusionOk="0" h="3137" w="1537">
                  <a:moveTo>
                    <a:pt x="1249" y="0"/>
                  </a:moveTo>
                  <a:cubicBezTo>
                    <a:pt x="1154" y="0"/>
                    <a:pt x="1061" y="59"/>
                    <a:pt x="1025" y="160"/>
                  </a:cubicBezTo>
                  <a:lnTo>
                    <a:pt x="48" y="2815"/>
                  </a:lnTo>
                  <a:cubicBezTo>
                    <a:pt x="1" y="2934"/>
                    <a:pt x="60" y="3077"/>
                    <a:pt x="191" y="3124"/>
                  </a:cubicBezTo>
                  <a:cubicBezTo>
                    <a:pt x="227" y="3136"/>
                    <a:pt x="251" y="3136"/>
                    <a:pt x="286" y="3136"/>
                  </a:cubicBezTo>
                  <a:cubicBezTo>
                    <a:pt x="382" y="3136"/>
                    <a:pt x="477" y="3077"/>
                    <a:pt x="501" y="2981"/>
                  </a:cubicBezTo>
                  <a:lnTo>
                    <a:pt x="1489" y="326"/>
                  </a:lnTo>
                  <a:cubicBezTo>
                    <a:pt x="1537" y="207"/>
                    <a:pt x="1477" y="64"/>
                    <a:pt x="1334" y="17"/>
                  </a:cubicBezTo>
                  <a:cubicBezTo>
                    <a:pt x="1307" y="6"/>
                    <a:pt x="1278" y="0"/>
                    <a:pt x="1249"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85" name="Google Shape;13685;p68"/>
          <p:cNvGrpSpPr/>
          <p:nvPr/>
        </p:nvGrpSpPr>
        <p:grpSpPr>
          <a:xfrm>
            <a:off x="8034034" y="1518109"/>
            <a:ext cx="282746" cy="340358"/>
            <a:chOff x="8034034" y="1518109"/>
            <a:chExt cx="282746" cy="340358"/>
          </a:xfrm>
        </p:grpSpPr>
        <p:sp>
          <p:nvSpPr>
            <p:cNvPr id="13686" name="Google Shape;13686;p68"/>
            <p:cNvSpPr/>
            <p:nvPr/>
          </p:nvSpPr>
          <p:spPr>
            <a:xfrm>
              <a:off x="8034034" y="1518109"/>
              <a:ext cx="282746" cy="340358"/>
            </a:xfrm>
            <a:custGeom>
              <a:rect b="b" l="l" r="r" t="t"/>
              <a:pathLst>
                <a:path extrusionOk="0" h="10693" w="8883">
                  <a:moveTo>
                    <a:pt x="4525" y="322"/>
                  </a:moveTo>
                  <a:cubicBezTo>
                    <a:pt x="4858" y="322"/>
                    <a:pt x="5144" y="560"/>
                    <a:pt x="5204" y="882"/>
                  </a:cubicBezTo>
                  <a:lnTo>
                    <a:pt x="3715" y="882"/>
                  </a:lnTo>
                  <a:cubicBezTo>
                    <a:pt x="3775" y="560"/>
                    <a:pt x="4061" y="322"/>
                    <a:pt x="4406" y="322"/>
                  </a:cubicBezTo>
                  <a:close/>
                  <a:moveTo>
                    <a:pt x="6347" y="1191"/>
                  </a:moveTo>
                  <a:cubicBezTo>
                    <a:pt x="6728" y="1191"/>
                    <a:pt x="7085" y="1370"/>
                    <a:pt x="7287" y="1668"/>
                  </a:cubicBezTo>
                  <a:lnTo>
                    <a:pt x="1608" y="1668"/>
                  </a:lnTo>
                  <a:cubicBezTo>
                    <a:pt x="1810" y="1370"/>
                    <a:pt x="2167" y="1191"/>
                    <a:pt x="2537" y="1191"/>
                  </a:cubicBezTo>
                  <a:close/>
                  <a:moveTo>
                    <a:pt x="4382" y="1"/>
                  </a:moveTo>
                  <a:cubicBezTo>
                    <a:pt x="3882" y="1"/>
                    <a:pt x="3453" y="394"/>
                    <a:pt x="3370" y="882"/>
                  </a:cubicBezTo>
                  <a:lnTo>
                    <a:pt x="2525" y="882"/>
                  </a:lnTo>
                  <a:cubicBezTo>
                    <a:pt x="1977" y="882"/>
                    <a:pt x="1465" y="1191"/>
                    <a:pt x="1215" y="1668"/>
                  </a:cubicBezTo>
                  <a:lnTo>
                    <a:pt x="632" y="1668"/>
                  </a:lnTo>
                  <a:cubicBezTo>
                    <a:pt x="274" y="1668"/>
                    <a:pt x="0" y="1953"/>
                    <a:pt x="0" y="2310"/>
                  </a:cubicBezTo>
                  <a:cubicBezTo>
                    <a:pt x="0" y="2668"/>
                    <a:pt x="274" y="2953"/>
                    <a:pt x="632" y="2953"/>
                  </a:cubicBezTo>
                  <a:lnTo>
                    <a:pt x="1072" y="2953"/>
                  </a:lnTo>
                  <a:lnTo>
                    <a:pt x="1453" y="10002"/>
                  </a:lnTo>
                  <a:cubicBezTo>
                    <a:pt x="1465" y="10395"/>
                    <a:pt x="1798" y="10692"/>
                    <a:pt x="2167" y="10692"/>
                  </a:cubicBezTo>
                  <a:lnTo>
                    <a:pt x="4763" y="10692"/>
                  </a:lnTo>
                  <a:cubicBezTo>
                    <a:pt x="4846" y="10692"/>
                    <a:pt x="4906" y="10621"/>
                    <a:pt x="4906" y="10538"/>
                  </a:cubicBezTo>
                  <a:cubicBezTo>
                    <a:pt x="4906" y="10454"/>
                    <a:pt x="4834" y="10395"/>
                    <a:pt x="4763" y="10395"/>
                  </a:cubicBezTo>
                  <a:lnTo>
                    <a:pt x="2167" y="10395"/>
                  </a:lnTo>
                  <a:cubicBezTo>
                    <a:pt x="1941" y="10395"/>
                    <a:pt x="1763" y="10228"/>
                    <a:pt x="1763" y="10002"/>
                  </a:cubicBezTo>
                  <a:lnTo>
                    <a:pt x="1382" y="2965"/>
                  </a:lnTo>
                  <a:lnTo>
                    <a:pt x="2215" y="2965"/>
                  </a:lnTo>
                  <a:cubicBezTo>
                    <a:pt x="2298" y="2965"/>
                    <a:pt x="2358" y="2894"/>
                    <a:pt x="2358" y="2811"/>
                  </a:cubicBezTo>
                  <a:cubicBezTo>
                    <a:pt x="2358" y="2727"/>
                    <a:pt x="2286" y="2668"/>
                    <a:pt x="2215" y="2668"/>
                  </a:cubicBezTo>
                  <a:lnTo>
                    <a:pt x="620" y="2668"/>
                  </a:lnTo>
                  <a:cubicBezTo>
                    <a:pt x="441" y="2668"/>
                    <a:pt x="298" y="2513"/>
                    <a:pt x="298" y="2334"/>
                  </a:cubicBezTo>
                  <a:cubicBezTo>
                    <a:pt x="298" y="2168"/>
                    <a:pt x="441" y="2013"/>
                    <a:pt x="620" y="2013"/>
                  </a:cubicBezTo>
                  <a:lnTo>
                    <a:pt x="8216" y="2013"/>
                  </a:lnTo>
                  <a:cubicBezTo>
                    <a:pt x="8394" y="2013"/>
                    <a:pt x="8537" y="2168"/>
                    <a:pt x="8537" y="2334"/>
                  </a:cubicBezTo>
                  <a:cubicBezTo>
                    <a:pt x="8537" y="2513"/>
                    <a:pt x="8394" y="2668"/>
                    <a:pt x="8216" y="2668"/>
                  </a:cubicBezTo>
                  <a:lnTo>
                    <a:pt x="2941" y="2668"/>
                  </a:lnTo>
                  <a:cubicBezTo>
                    <a:pt x="2858" y="2668"/>
                    <a:pt x="2798" y="2739"/>
                    <a:pt x="2798" y="2811"/>
                  </a:cubicBezTo>
                  <a:cubicBezTo>
                    <a:pt x="2798" y="2906"/>
                    <a:pt x="2870" y="2965"/>
                    <a:pt x="2941" y="2965"/>
                  </a:cubicBezTo>
                  <a:lnTo>
                    <a:pt x="7466" y="2965"/>
                  </a:lnTo>
                  <a:lnTo>
                    <a:pt x="7061" y="10002"/>
                  </a:lnTo>
                  <a:cubicBezTo>
                    <a:pt x="7049" y="10228"/>
                    <a:pt x="6870" y="10395"/>
                    <a:pt x="6668" y="10395"/>
                  </a:cubicBezTo>
                  <a:lnTo>
                    <a:pt x="5501" y="10395"/>
                  </a:lnTo>
                  <a:cubicBezTo>
                    <a:pt x="5418" y="10395"/>
                    <a:pt x="5358" y="10466"/>
                    <a:pt x="5358" y="10538"/>
                  </a:cubicBezTo>
                  <a:cubicBezTo>
                    <a:pt x="5358" y="10633"/>
                    <a:pt x="5430" y="10692"/>
                    <a:pt x="5501" y="10692"/>
                  </a:cubicBezTo>
                  <a:lnTo>
                    <a:pt x="6668" y="10692"/>
                  </a:lnTo>
                  <a:cubicBezTo>
                    <a:pt x="7049" y="10692"/>
                    <a:pt x="7359" y="10395"/>
                    <a:pt x="7370" y="10002"/>
                  </a:cubicBezTo>
                  <a:lnTo>
                    <a:pt x="7775" y="2930"/>
                  </a:lnTo>
                  <a:lnTo>
                    <a:pt x="8216" y="2930"/>
                  </a:lnTo>
                  <a:cubicBezTo>
                    <a:pt x="8573" y="2930"/>
                    <a:pt x="8847" y="2656"/>
                    <a:pt x="8847" y="2299"/>
                  </a:cubicBezTo>
                  <a:cubicBezTo>
                    <a:pt x="8883" y="1953"/>
                    <a:pt x="8597" y="1668"/>
                    <a:pt x="8252" y="1668"/>
                  </a:cubicBezTo>
                  <a:lnTo>
                    <a:pt x="7656" y="1668"/>
                  </a:lnTo>
                  <a:cubicBezTo>
                    <a:pt x="7406" y="1179"/>
                    <a:pt x="6918" y="882"/>
                    <a:pt x="6347" y="882"/>
                  </a:cubicBezTo>
                  <a:lnTo>
                    <a:pt x="5513" y="882"/>
                  </a:lnTo>
                  <a:cubicBezTo>
                    <a:pt x="5442" y="394"/>
                    <a:pt x="5025" y="1"/>
                    <a:pt x="4501"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7" name="Google Shape;13687;p68"/>
            <p:cNvSpPr/>
            <p:nvPr/>
          </p:nvSpPr>
          <p:spPr>
            <a:xfrm>
              <a:off x="8161736" y="1632569"/>
              <a:ext cx="28456" cy="173601"/>
            </a:xfrm>
            <a:custGeom>
              <a:rect b="b" l="l" r="r" t="t"/>
              <a:pathLst>
                <a:path extrusionOk="0" h="5454" w="894">
                  <a:moveTo>
                    <a:pt x="469" y="321"/>
                  </a:moveTo>
                  <a:cubicBezTo>
                    <a:pt x="533" y="321"/>
                    <a:pt x="584" y="387"/>
                    <a:pt x="584" y="453"/>
                  </a:cubicBezTo>
                  <a:lnTo>
                    <a:pt x="584" y="5025"/>
                  </a:lnTo>
                  <a:cubicBezTo>
                    <a:pt x="584" y="5096"/>
                    <a:pt x="525" y="5156"/>
                    <a:pt x="453" y="5156"/>
                  </a:cubicBezTo>
                  <a:cubicBezTo>
                    <a:pt x="370" y="5156"/>
                    <a:pt x="310" y="5096"/>
                    <a:pt x="310" y="5025"/>
                  </a:cubicBezTo>
                  <a:lnTo>
                    <a:pt x="310" y="453"/>
                  </a:lnTo>
                  <a:cubicBezTo>
                    <a:pt x="310" y="381"/>
                    <a:pt x="370" y="322"/>
                    <a:pt x="453" y="322"/>
                  </a:cubicBezTo>
                  <a:cubicBezTo>
                    <a:pt x="459" y="321"/>
                    <a:pt x="464" y="321"/>
                    <a:pt x="469" y="321"/>
                  </a:cubicBezTo>
                  <a:close/>
                  <a:moveTo>
                    <a:pt x="453" y="0"/>
                  </a:moveTo>
                  <a:cubicBezTo>
                    <a:pt x="191" y="0"/>
                    <a:pt x="1" y="203"/>
                    <a:pt x="1" y="441"/>
                  </a:cubicBezTo>
                  <a:lnTo>
                    <a:pt x="1" y="5013"/>
                  </a:lnTo>
                  <a:cubicBezTo>
                    <a:pt x="1" y="5263"/>
                    <a:pt x="215" y="5453"/>
                    <a:pt x="453" y="5453"/>
                  </a:cubicBezTo>
                  <a:cubicBezTo>
                    <a:pt x="703" y="5453"/>
                    <a:pt x="894" y="5251"/>
                    <a:pt x="894" y="5013"/>
                  </a:cubicBezTo>
                  <a:lnTo>
                    <a:pt x="894" y="441"/>
                  </a:lnTo>
                  <a:cubicBezTo>
                    <a:pt x="894" y="203"/>
                    <a:pt x="691" y="0"/>
                    <a:pt x="453"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8" name="Google Shape;13688;p68"/>
            <p:cNvSpPr/>
            <p:nvPr/>
          </p:nvSpPr>
          <p:spPr>
            <a:xfrm>
              <a:off x="8214796" y="1632951"/>
              <a:ext cx="33008" cy="173601"/>
            </a:xfrm>
            <a:custGeom>
              <a:rect b="b" l="l" r="r" t="t"/>
              <a:pathLst>
                <a:path extrusionOk="0" h="5454" w="1037">
                  <a:moveTo>
                    <a:pt x="584" y="0"/>
                  </a:moveTo>
                  <a:cubicBezTo>
                    <a:pt x="322" y="0"/>
                    <a:pt x="132" y="191"/>
                    <a:pt x="132" y="429"/>
                  </a:cubicBezTo>
                  <a:lnTo>
                    <a:pt x="1" y="5001"/>
                  </a:lnTo>
                  <a:cubicBezTo>
                    <a:pt x="1" y="5120"/>
                    <a:pt x="48" y="5239"/>
                    <a:pt x="132" y="5322"/>
                  </a:cubicBezTo>
                  <a:cubicBezTo>
                    <a:pt x="227" y="5418"/>
                    <a:pt x="322" y="5453"/>
                    <a:pt x="465" y="5453"/>
                  </a:cubicBezTo>
                  <a:cubicBezTo>
                    <a:pt x="715" y="5453"/>
                    <a:pt x="906" y="5263"/>
                    <a:pt x="906" y="5025"/>
                  </a:cubicBezTo>
                  <a:lnTo>
                    <a:pt x="918" y="4298"/>
                  </a:lnTo>
                  <a:cubicBezTo>
                    <a:pt x="918" y="4215"/>
                    <a:pt x="858" y="4132"/>
                    <a:pt x="775" y="4132"/>
                  </a:cubicBezTo>
                  <a:cubicBezTo>
                    <a:pt x="679" y="4132"/>
                    <a:pt x="608" y="4191"/>
                    <a:pt x="608" y="4287"/>
                  </a:cubicBezTo>
                  <a:lnTo>
                    <a:pt x="596" y="5013"/>
                  </a:lnTo>
                  <a:cubicBezTo>
                    <a:pt x="596" y="5084"/>
                    <a:pt x="537" y="5144"/>
                    <a:pt x="465" y="5144"/>
                  </a:cubicBezTo>
                  <a:cubicBezTo>
                    <a:pt x="417" y="5144"/>
                    <a:pt x="382" y="5132"/>
                    <a:pt x="358" y="5096"/>
                  </a:cubicBezTo>
                  <a:cubicBezTo>
                    <a:pt x="322" y="5072"/>
                    <a:pt x="310" y="5037"/>
                    <a:pt x="310" y="5001"/>
                  </a:cubicBezTo>
                  <a:lnTo>
                    <a:pt x="441" y="429"/>
                  </a:lnTo>
                  <a:cubicBezTo>
                    <a:pt x="441" y="357"/>
                    <a:pt x="501" y="298"/>
                    <a:pt x="584" y="298"/>
                  </a:cubicBezTo>
                  <a:cubicBezTo>
                    <a:pt x="620" y="298"/>
                    <a:pt x="656" y="310"/>
                    <a:pt x="691" y="346"/>
                  </a:cubicBezTo>
                  <a:cubicBezTo>
                    <a:pt x="715" y="369"/>
                    <a:pt x="727" y="393"/>
                    <a:pt x="727" y="441"/>
                  </a:cubicBezTo>
                  <a:lnTo>
                    <a:pt x="644" y="3548"/>
                  </a:lnTo>
                  <a:cubicBezTo>
                    <a:pt x="632" y="3644"/>
                    <a:pt x="703" y="3715"/>
                    <a:pt x="787" y="3715"/>
                  </a:cubicBezTo>
                  <a:cubicBezTo>
                    <a:pt x="882" y="3715"/>
                    <a:pt x="953" y="3655"/>
                    <a:pt x="953" y="3572"/>
                  </a:cubicBezTo>
                  <a:lnTo>
                    <a:pt x="1037" y="465"/>
                  </a:lnTo>
                  <a:cubicBezTo>
                    <a:pt x="1037" y="346"/>
                    <a:pt x="1001" y="215"/>
                    <a:pt x="906" y="131"/>
                  </a:cubicBezTo>
                  <a:cubicBezTo>
                    <a:pt x="822" y="48"/>
                    <a:pt x="715" y="0"/>
                    <a:pt x="584"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89" name="Google Shape;13689;p68"/>
            <p:cNvSpPr/>
            <p:nvPr/>
          </p:nvSpPr>
          <p:spPr>
            <a:xfrm>
              <a:off x="8103391" y="1632569"/>
              <a:ext cx="33390" cy="173601"/>
            </a:xfrm>
            <a:custGeom>
              <a:rect b="b" l="l" r="r" t="t"/>
              <a:pathLst>
                <a:path extrusionOk="0" h="5454" w="1049">
                  <a:moveTo>
                    <a:pt x="465" y="310"/>
                  </a:moveTo>
                  <a:cubicBezTo>
                    <a:pt x="536" y="310"/>
                    <a:pt x="596" y="369"/>
                    <a:pt x="596" y="441"/>
                  </a:cubicBezTo>
                  <a:lnTo>
                    <a:pt x="739" y="5013"/>
                  </a:lnTo>
                  <a:cubicBezTo>
                    <a:pt x="739" y="5061"/>
                    <a:pt x="715" y="5084"/>
                    <a:pt x="691" y="5120"/>
                  </a:cubicBezTo>
                  <a:cubicBezTo>
                    <a:pt x="655" y="5144"/>
                    <a:pt x="631" y="5156"/>
                    <a:pt x="584" y="5156"/>
                  </a:cubicBezTo>
                  <a:cubicBezTo>
                    <a:pt x="512" y="5156"/>
                    <a:pt x="453" y="5096"/>
                    <a:pt x="453" y="5025"/>
                  </a:cubicBezTo>
                  <a:lnTo>
                    <a:pt x="322" y="453"/>
                  </a:lnTo>
                  <a:cubicBezTo>
                    <a:pt x="322" y="417"/>
                    <a:pt x="334" y="381"/>
                    <a:pt x="358" y="358"/>
                  </a:cubicBezTo>
                  <a:cubicBezTo>
                    <a:pt x="393" y="322"/>
                    <a:pt x="417" y="310"/>
                    <a:pt x="465" y="310"/>
                  </a:cubicBezTo>
                  <a:close/>
                  <a:moveTo>
                    <a:pt x="465" y="0"/>
                  </a:moveTo>
                  <a:cubicBezTo>
                    <a:pt x="346" y="0"/>
                    <a:pt x="227" y="36"/>
                    <a:pt x="143" y="131"/>
                  </a:cubicBezTo>
                  <a:cubicBezTo>
                    <a:pt x="48" y="215"/>
                    <a:pt x="0" y="334"/>
                    <a:pt x="0" y="453"/>
                  </a:cubicBezTo>
                  <a:lnTo>
                    <a:pt x="143" y="5025"/>
                  </a:lnTo>
                  <a:cubicBezTo>
                    <a:pt x="143" y="5275"/>
                    <a:pt x="346" y="5453"/>
                    <a:pt x="584" y="5453"/>
                  </a:cubicBezTo>
                  <a:cubicBezTo>
                    <a:pt x="703" y="5453"/>
                    <a:pt x="822" y="5406"/>
                    <a:pt x="917" y="5322"/>
                  </a:cubicBezTo>
                  <a:cubicBezTo>
                    <a:pt x="1000" y="5227"/>
                    <a:pt x="1048" y="5120"/>
                    <a:pt x="1048" y="4989"/>
                  </a:cubicBezTo>
                  <a:lnTo>
                    <a:pt x="917" y="429"/>
                  </a:lnTo>
                  <a:cubicBezTo>
                    <a:pt x="917" y="191"/>
                    <a:pt x="715" y="0"/>
                    <a:pt x="465"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13690" name="Google Shape;13690;p68"/>
          <p:cNvGrpSpPr/>
          <p:nvPr/>
        </p:nvGrpSpPr>
        <p:grpSpPr>
          <a:xfrm>
            <a:off x="7582302" y="1499934"/>
            <a:ext cx="369133" cy="360411"/>
            <a:chOff x="7582302" y="1499934"/>
            <a:chExt cx="369133" cy="360411"/>
          </a:xfrm>
        </p:grpSpPr>
        <p:sp>
          <p:nvSpPr>
            <p:cNvPr id="13691" name="Google Shape;13691;p68"/>
            <p:cNvSpPr/>
            <p:nvPr/>
          </p:nvSpPr>
          <p:spPr>
            <a:xfrm>
              <a:off x="7582302" y="1499934"/>
              <a:ext cx="369133" cy="360411"/>
            </a:xfrm>
            <a:custGeom>
              <a:rect b="b" l="l" r="r" t="t"/>
              <a:pathLst>
                <a:path extrusionOk="0" h="11323" w="11597">
                  <a:moveTo>
                    <a:pt x="7204" y="595"/>
                  </a:moveTo>
                  <a:cubicBezTo>
                    <a:pt x="7418" y="595"/>
                    <a:pt x="7573" y="738"/>
                    <a:pt x="7608" y="917"/>
                  </a:cubicBezTo>
                  <a:cubicBezTo>
                    <a:pt x="7608" y="941"/>
                    <a:pt x="7620" y="976"/>
                    <a:pt x="7620" y="1000"/>
                  </a:cubicBezTo>
                  <a:lnTo>
                    <a:pt x="7620" y="1750"/>
                  </a:lnTo>
                  <a:lnTo>
                    <a:pt x="3322" y="1750"/>
                  </a:lnTo>
                  <a:lnTo>
                    <a:pt x="3322" y="1631"/>
                  </a:lnTo>
                  <a:cubicBezTo>
                    <a:pt x="3322" y="1227"/>
                    <a:pt x="3191" y="869"/>
                    <a:pt x="2953" y="595"/>
                  </a:cubicBezTo>
                  <a:close/>
                  <a:moveTo>
                    <a:pt x="1667" y="310"/>
                  </a:moveTo>
                  <a:cubicBezTo>
                    <a:pt x="2405" y="310"/>
                    <a:pt x="3001" y="905"/>
                    <a:pt x="3001" y="1631"/>
                  </a:cubicBezTo>
                  <a:cubicBezTo>
                    <a:pt x="3001" y="2358"/>
                    <a:pt x="2405" y="2953"/>
                    <a:pt x="1667" y="2953"/>
                  </a:cubicBezTo>
                  <a:cubicBezTo>
                    <a:pt x="941" y="2953"/>
                    <a:pt x="346" y="2358"/>
                    <a:pt x="346" y="1631"/>
                  </a:cubicBezTo>
                  <a:cubicBezTo>
                    <a:pt x="346" y="905"/>
                    <a:pt x="941" y="310"/>
                    <a:pt x="1667" y="310"/>
                  </a:cubicBezTo>
                  <a:close/>
                  <a:moveTo>
                    <a:pt x="7644" y="9775"/>
                  </a:moveTo>
                  <a:lnTo>
                    <a:pt x="7644" y="10513"/>
                  </a:lnTo>
                  <a:cubicBezTo>
                    <a:pt x="7644" y="10549"/>
                    <a:pt x="7644" y="10573"/>
                    <a:pt x="7620" y="10609"/>
                  </a:cubicBezTo>
                  <a:cubicBezTo>
                    <a:pt x="7585" y="10799"/>
                    <a:pt x="7418" y="10930"/>
                    <a:pt x="7227" y="10930"/>
                  </a:cubicBezTo>
                  <a:lnTo>
                    <a:pt x="2358" y="10930"/>
                  </a:lnTo>
                  <a:cubicBezTo>
                    <a:pt x="2131" y="10930"/>
                    <a:pt x="1941" y="10740"/>
                    <a:pt x="1941" y="10513"/>
                  </a:cubicBezTo>
                  <a:lnTo>
                    <a:pt x="1941" y="9775"/>
                  </a:lnTo>
                  <a:close/>
                  <a:moveTo>
                    <a:pt x="1667" y="0"/>
                  </a:moveTo>
                  <a:cubicBezTo>
                    <a:pt x="750" y="0"/>
                    <a:pt x="0" y="738"/>
                    <a:pt x="0" y="1667"/>
                  </a:cubicBezTo>
                  <a:cubicBezTo>
                    <a:pt x="0" y="2560"/>
                    <a:pt x="715" y="3298"/>
                    <a:pt x="1608" y="3334"/>
                  </a:cubicBezTo>
                  <a:lnTo>
                    <a:pt x="1608" y="4917"/>
                  </a:lnTo>
                  <a:cubicBezTo>
                    <a:pt x="1608" y="5013"/>
                    <a:pt x="1691" y="5084"/>
                    <a:pt x="1774" y="5084"/>
                  </a:cubicBezTo>
                  <a:cubicBezTo>
                    <a:pt x="1858" y="5084"/>
                    <a:pt x="1941" y="5013"/>
                    <a:pt x="1941" y="4917"/>
                  </a:cubicBezTo>
                  <a:lnTo>
                    <a:pt x="1941" y="3310"/>
                  </a:lnTo>
                  <a:cubicBezTo>
                    <a:pt x="2572" y="3203"/>
                    <a:pt x="3096" y="2739"/>
                    <a:pt x="3263" y="2119"/>
                  </a:cubicBezTo>
                  <a:lnTo>
                    <a:pt x="7644" y="2119"/>
                  </a:lnTo>
                  <a:lnTo>
                    <a:pt x="7644" y="3489"/>
                  </a:lnTo>
                  <a:lnTo>
                    <a:pt x="4929" y="3489"/>
                  </a:lnTo>
                  <a:lnTo>
                    <a:pt x="4929" y="2905"/>
                  </a:lnTo>
                  <a:cubicBezTo>
                    <a:pt x="4929" y="2822"/>
                    <a:pt x="4858" y="2751"/>
                    <a:pt x="4763" y="2751"/>
                  </a:cubicBezTo>
                  <a:cubicBezTo>
                    <a:pt x="4679" y="2751"/>
                    <a:pt x="4608" y="2822"/>
                    <a:pt x="4608" y="2905"/>
                  </a:cubicBezTo>
                  <a:lnTo>
                    <a:pt x="4608" y="3882"/>
                  </a:lnTo>
                  <a:lnTo>
                    <a:pt x="4608" y="7715"/>
                  </a:lnTo>
                  <a:lnTo>
                    <a:pt x="4608" y="8692"/>
                  </a:lnTo>
                  <a:cubicBezTo>
                    <a:pt x="4608" y="8775"/>
                    <a:pt x="4679" y="8847"/>
                    <a:pt x="4763" y="8847"/>
                  </a:cubicBezTo>
                  <a:cubicBezTo>
                    <a:pt x="4858" y="8847"/>
                    <a:pt x="4929" y="8775"/>
                    <a:pt x="4929" y="8692"/>
                  </a:cubicBezTo>
                  <a:lnTo>
                    <a:pt x="4929" y="8096"/>
                  </a:lnTo>
                  <a:lnTo>
                    <a:pt x="7644" y="8096"/>
                  </a:lnTo>
                  <a:lnTo>
                    <a:pt x="7644" y="9478"/>
                  </a:lnTo>
                  <a:lnTo>
                    <a:pt x="1941" y="9478"/>
                  </a:lnTo>
                  <a:lnTo>
                    <a:pt x="1941" y="5668"/>
                  </a:lnTo>
                  <a:cubicBezTo>
                    <a:pt x="1941" y="5572"/>
                    <a:pt x="1870" y="5501"/>
                    <a:pt x="1774" y="5501"/>
                  </a:cubicBezTo>
                  <a:cubicBezTo>
                    <a:pt x="1691" y="5501"/>
                    <a:pt x="1608" y="5572"/>
                    <a:pt x="1608" y="5668"/>
                  </a:cubicBezTo>
                  <a:lnTo>
                    <a:pt x="1608" y="9656"/>
                  </a:lnTo>
                  <a:lnTo>
                    <a:pt x="1608" y="10561"/>
                  </a:lnTo>
                  <a:cubicBezTo>
                    <a:pt x="1608" y="10978"/>
                    <a:pt x="1953" y="11323"/>
                    <a:pt x="2370" y="11323"/>
                  </a:cubicBezTo>
                  <a:lnTo>
                    <a:pt x="7239" y="11323"/>
                  </a:lnTo>
                  <a:cubicBezTo>
                    <a:pt x="7620" y="11323"/>
                    <a:pt x="7954" y="11025"/>
                    <a:pt x="8001" y="10632"/>
                  </a:cubicBezTo>
                  <a:lnTo>
                    <a:pt x="8001" y="10561"/>
                  </a:lnTo>
                  <a:lnTo>
                    <a:pt x="8001" y="9656"/>
                  </a:lnTo>
                  <a:lnTo>
                    <a:pt x="8001" y="8096"/>
                  </a:lnTo>
                  <a:lnTo>
                    <a:pt x="9025" y="8096"/>
                  </a:lnTo>
                  <a:cubicBezTo>
                    <a:pt x="9109" y="8096"/>
                    <a:pt x="9192" y="8013"/>
                    <a:pt x="9192" y="7930"/>
                  </a:cubicBezTo>
                  <a:cubicBezTo>
                    <a:pt x="9192" y="7834"/>
                    <a:pt x="9109" y="7763"/>
                    <a:pt x="9025" y="7763"/>
                  </a:cubicBezTo>
                  <a:lnTo>
                    <a:pt x="4977" y="7763"/>
                  </a:lnTo>
                  <a:cubicBezTo>
                    <a:pt x="4965" y="7763"/>
                    <a:pt x="4941" y="7751"/>
                    <a:pt x="4941" y="7727"/>
                  </a:cubicBezTo>
                  <a:lnTo>
                    <a:pt x="4941" y="3894"/>
                  </a:lnTo>
                  <a:cubicBezTo>
                    <a:pt x="4941" y="3882"/>
                    <a:pt x="4965" y="3858"/>
                    <a:pt x="4977" y="3858"/>
                  </a:cubicBezTo>
                  <a:lnTo>
                    <a:pt x="11228" y="3858"/>
                  </a:lnTo>
                  <a:cubicBezTo>
                    <a:pt x="11240" y="3858"/>
                    <a:pt x="11252" y="3882"/>
                    <a:pt x="11252" y="3894"/>
                  </a:cubicBezTo>
                  <a:lnTo>
                    <a:pt x="11252" y="7727"/>
                  </a:lnTo>
                  <a:cubicBezTo>
                    <a:pt x="11252" y="7751"/>
                    <a:pt x="11240" y="7763"/>
                    <a:pt x="11228" y="7763"/>
                  </a:cubicBezTo>
                  <a:lnTo>
                    <a:pt x="9763" y="7763"/>
                  </a:lnTo>
                  <a:cubicBezTo>
                    <a:pt x="9680" y="7763"/>
                    <a:pt x="9609" y="7834"/>
                    <a:pt x="9609" y="7930"/>
                  </a:cubicBezTo>
                  <a:cubicBezTo>
                    <a:pt x="9609" y="8013"/>
                    <a:pt x="9680" y="8096"/>
                    <a:pt x="9763" y="8096"/>
                  </a:cubicBezTo>
                  <a:lnTo>
                    <a:pt x="11228" y="8096"/>
                  </a:lnTo>
                  <a:cubicBezTo>
                    <a:pt x="11430" y="8096"/>
                    <a:pt x="11597" y="7930"/>
                    <a:pt x="11597" y="7715"/>
                  </a:cubicBezTo>
                  <a:lnTo>
                    <a:pt x="11597" y="3882"/>
                  </a:lnTo>
                  <a:cubicBezTo>
                    <a:pt x="11585" y="3632"/>
                    <a:pt x="11418" y="3465"/>
                    <a:pt x="11216" y="3465"/>
                  </a:cubicBezTo>
                  <a:lnTo>
                    <a:pt x="7977" y="3465"/>
                  </a:lnTo>
                  <a:lnTo>
                    <a:pt x="7977" y="1929"/>
                  </a:lnTo>
                  <a:lnTo>
                    <a:pt x="7977" y="1024"/>
                  </a:lnTo>
                  <a:lnTo>
                    <a:pt x="7977" y="953"/>
                  </a:lnTo>
                  <a:cubicBezTo>
                    <a:pt x="7942" y="560"/>
                    <a:pt x="7620" y="262"/>
                    <a:pt x="7227" y="262"/>
                  </a:cubicBezTo>
                  <a:lnTo>
                    <a:pt x="2655" y="262"/>
                  </a:lnTo>
                  <a:cubicBezTo>
                    <a:pt x="2643" y="262"/>
                    <a:pt x="2620" y="262"/>
                    <a:pt x="2608" y="274"/>
                  </a:cubicBezTo>
                  <a:cubicBezTo>
                    <a:pt x="2346" y="95"/>
                    <a:pt x="2012" y="0"/>
                    <a:pt x="1667"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2" name="Google Shape;13692;p68"/>
            <p:cNvSpPr/>
            <p:nvPr/>
          </p:nvSpPr>
          <p:spPr>
            <a:xfrm>
              <a:off x="7850598" y="1634829"/>
              <a:ext cx="77729" cy="51214"/>
            </a:xfrm>
            <a:custGeom>
              <a:rect b="b" l="l" r="r" t="t"/>
              <a:pathLst>
                <a:path extrusionOk="0" h="1609" w="2442">
                  <a:moveTo>
                    <a:pt x="1656" y="322"/>
                  </a:moveTo>
                  <a:cubicBezTo>
                    <a:pt x="1906" y="322"/>
                    <a:pt x="2108" y="537"/>
                    <a:pt x="2108" y="787"/>
                  </a:cubicBezTo>
                  <a:cubicBezTo>
                    <a:pt x="2108" y="1037"/>
                    <a:pt x="1906" y="1251"/>
                    <a:pt x="1656" y="1251"/>
                  </a:cubicBezTo>
                  <a:cubicBezTo>
                    <a:pt x="1394" y="1251"/>
                    <a:pt x="1191" y="1037"/>
                    <a:pt x="1191" y="787"/>
                  </a:cubicBezTo>
                  <a:cubicBezTo>
                    <a:pt x="1191" y="537"/>
                    <a:pt x="1394" y="322"/>
                    <a:pt x="1656" y="322"/>
                  </a:cubicBezTo>
                  <a:close/>
                  <a:moveTo>
                    <a:pt x="799" y="322"/>
                  </a:moveTo>
                  <a:cubicBezTo>
                    <a:pt x="858" y="322"/>
                    <a:pt x="906" y="346"/>
                    <a:pt x="965" y="358"/>
                  </a:cubicBezTo>
                  <a:cubicBezTo>
                    <a:pt x="894" y="477"/>
                    <a:pt x="834" y="632"/>
                    <a:pt x="834" y="787"/>
                  </a:cubicBezTo>
                  <a:cubicBezTo>
                    <a:pt x="834" y="929"/>
                    <a:pt x="870" y="1096"/>
                    <a:pt x="965" y="1215"/>
                  </a:cubicBezTo>
                  <a:cubicBezTo>
                    <a:pt x="918" y="1227"/>
                    <a:pt x="858" y="1251"/>
                    <a:pt x="799" y="1251"/>
                  </a:cubicBezTo>
                  <a:cubicBezTo>
                    <a:pt x="792" y="1251"/>
                    <a:pt x="785" y="1251"/>
                    <a:pt x="779" y="1251"/>
                  </a:cubicBezTo>
                  <a:cubicBezTo>
                    <a:pt x="538" y="1251"/>
                    <a:pt x="346" y="1042"/>
                    <a:pt x="346" y="787"/>
                  </a:cubicBezTo>
                  <a:cubicBezTo>
                    <a:pt x="346" y="537"/>
                    <a:pt x="549" y="322"/>
                    <a:pt x="799" y="322"/>
                  </a:cubicBezTo>
                  <a:close/>
                  <a:moveTo>
                    <a:pt x="799" y="1"/>
                  </a:moveTo>
                  <a:cubicBezTo>
                    <a:pt x="358" y="1"/>
                    <a:pt x="1" y="358"/>
                    <a:pt x="1" y="799"/>
                  </a:cubicBezTo>
                  <a:cubicBezTo>
                    <a:pt x="1" y="1251"/>
                    <a:pt x="358" y="1608"/>
                    <a:pt x="799" y="1608"/>
                  </a:cubicBezTo>
                  <a:cubicBezTo>
                    <a:pt x="953" y="1596"/>
                    <a:pt x="1096" y="1561"/>
                    <a:pt x="1215" y="1489"/>
                  </a:cubicBezTo>
                  <a:cubicBezTo>
                    <a:pt x="1334" y="1561"/>
                    <a:pt x="1489" y="1608"/>
                    <a:pt x="1632" y="1608"/>
                  </a:cubicBezTo>
                  <a:cubicBezTo>
                    <a:pt x="2084" y="1608"/>
                    <a:pt x="2442" y="1251"/>
                    <a:pt x="2442" y="799"/>
                  </a:cubicBezTo>
                  <a:cubicBezTo>
                    <a:pt x="2442" y="358"/>
                    <a:pt x="2084" y="1"/>
                    <a:pt x="1632" y="1"/>
                  </a:cubicBezTo>
                  <a:cubicBezTo>
                    <a:pt x="1489" y="1"/>
                    <a:pt x="1334" y="48"/>
                    <a:pt x="1215" y="120"/>
                  </a:cubicBezTo>
                  <a:cubicBezTo>
                    <a:pt x="1096" y="48"/>
                    <a:pt x="953" y="1"/>
                    <a:pt x="79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3" name="Google Shape;13693;p68"/>
            <p:cNvSpPr/>
            <p:nvPr/>
          </p:nvSpPr>
          <p:spPr>
            <a:xfrm>
              <a:off x="7753962" y="1635593"/>
              <a:ext cx="70917" cy="48541"/>
            </a:xfrm>
            <a:custGeom>
              <a:rect b="b" l="l" r="r" t="t"/>
              <a:pathLst>
                <a:path extrusionOk="0" h="1525" w="2228">
                  <a:moveTo>
                    <a:pt x="1858" y="346"/>
                  </a:moveTo>
                  <a:cubicBezTo>
                    <a:pt x="1870" y="346"/>
                    <a:pt x="1894" y="358"/>
                    <a:pt x="1894" y="382"/>
                  </a:cubicBezTo>
                  <a:lnTo>
                    <a:pt x="1894" y="1156"/>
                  </a:lnTo>
                  <a:cubicBezTo>
                    <a:pt x="1894" y="1167"/>
                    <a:pt x="1870" y="1179"/>
                    <a:pt x="1858" y="1179"/>
                  </a:cubicBezTo>
                  <a:lnTo>
                    <a:pt x="370" y="1179"/>
                  </a:lnTo>
                  <a:cubicBezTo>
                    <a:pt x="358" y="1179"/>
                    <a:pt x="346" y="1167"/>
                    <a:pt x="346" y="1156"/>
                  </a:cubicBezTo>
                  <a:lnTo>
                    <a:pt x="346" y="382"/>
                  </a:lnTo>
                  <a:cubicBezTo>
                    <a:pt x="346" y="358"/>
                    <a:pt x="358" y="346"/>
                    <a:pt x="370" y="346"/>
                  </a:cubicBezTo>
                  <a:close/>
                  <a:moveTo>
                    <a:pt x="370" y="1"/>
                  </a:moveTo>
                  <a:cubicBezTo>
                    <a:pt x="167" y="1"/>
                    <a:pt x="1" y="167"/>
                    <a:pt x="1" y="382"/>
                  </a:cubicBezTo>
                  <a:lnTo>
                    <a:pt x="1" y="1156"/>
                  </a:lnTo>
                  <a:cubicBezTo>
                    <a:pt x="1" y="1358"/>
                    <a:pt x="167" y="1525"/>
                    <a:pt x="370" y="1525"/>
                  </a:cubicBezTo>
                  <a:lnTo>
                    <a:pt x="1858" y="1525"/>
                  </a:lnTo>
                  <a:cubicBezTo>
                    <a:pt x="2072" y="1525"/>
                    <a:pt x="2227" y="1358"/>
                    <a:pt x="2227" y="1156"/>
                  </a:cubicBezTo>
                  <a:lnTo>
                    <a:pt x="2227" y="382"/>
                  </a:lnTo>
                  <a:cubicBezTo>
                    <a:pt x="2227" y="167"/>
                    <a:pt x="2072" y="1"/>
                    <a:pt x="1858"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4" name="Google Shape;13694;p68"/>
            <p:cNvSpPr/>
            <p:nvPr/>
          </p:nvSpPr>
          <p:spPr>
            <a:xfrm>
              <a:off x="7750174" y="1695465"/>
              <a:ext cx="180794" cy="31862"/>
            </a:xfrm>
            <a:custGeom>
              <a:rect b="b" l="l" r="r" t="t"/>
              <a:pathLst>
                <a:path extrusionOk="0" h="1001" w="5680">
                  <a:moveTo>
                    <a:pt x="5311" y="346"/>
                  </a:moveTo>
                  <a:cubicBezTo>
                    <a:pt x="5323" y="346"/>
                    <a:pt x="5347" y="358"/>
                    <a:pt x="5347" y="370"/>
                  </a:cubicBezTo>
                  <a:lnTo>
                    <a:pt x="5347" y="620"/>
                  </a:lnTo>
                  <a:cubicBezTo>
                    <a:pt x="5347" y="644"/>
                    <a:pt x="5323" y="656"/>
                    <a:pt x="5311" y="656"/>
                  </a:cubicBezTo>
                  <a:lnTo>
                    <a:pt x="370" y="656"/>
                  </a:lnTo>
                  <a:cubicBezTo>
                    <a:pt x="358" y="656"/>
                    <a:pt x="346" y="632"/>
                    <a:pt x="346" y="620"/>
                  </a:cubicBezTo>
                  <a:lnTo>
                    <a:pt x="346" y="370"/>
                  </a:lnTo>
                  <a:cubicBezTo>
                    <a:pt x="346" y="358"/>
                    <a:pt x="358" y="346"/>
                    <a:pt x="370" y="346"/>
                  </a:cubicBezTo>
                  <a:close/>
                  <a:moveTo>
                    <a:pt x="352" y="0"/>
                  </a:moveTo>
                  <a:cubicBezTo>
                    <a:pt x="168" y="0"/>
                    <a:pt x="1" y="174"/>
                    <a:pt x="1" y="370"/>
                  </a:cubicBezTo>
                  <a:lnTo>
                    <a:pt x="1" y="620"/>
                  </a:lnTo>
                  <a:cubicBezTo>
                    <a:pt x="1" y="834"/>
                    <a:pt x="167" y="1001"/>
                    <a:pt x="370" y="1001"/>
                  </a:cubicBezTo>
                  <a:lnTo>
                    <a:pt x="5311" y="1001"/>
                  </a:lnTo>
                  <a:cubicBezTo>
                    <a:pt x="5525" y="1001"/>
                    <a:pt x="5680" y="834"/>
                    <a:pt x="5680" y="620"/>
                  </a:cubicBezTo>
                  <a:lnTo>
                    <a:pt x="5680" y="370"/>
                  </a:lnTo>
                  <a:cubicBezTo>
                    <a:pt x="5680" y="167"/>
                    <a:pt x="5525" y="1"/>
                    <a:pt x="5311" y="1"/>
                  </a:cubicBezTo>
                  <a:lnTo>
                    <a:pt x="370" y="1"/>
                  </a:lnTo>
                  <a:cubicBezTo>
                    <a:pt x="364" y="0"/>
                    <a:pt x="358" y="0"/>
                    <a:pt x="352" y="0"/>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13695" name="Google Shape;13695;p68"/>
            <p:cNvSpPr/>
            <p:nvPr/>
          </p:nvSpPr>
          <p:spPr>
            <a:xfrm>
              <a:off x="7613750" y="1535424"/>
              <a:ext cx="43225" cy="32371"/>
            </a:xfrm>
            <a:custGeom>
              <a:rect b="b" l="l" r="r" t="t"/>
              <a:pathLst>
                <a:path extrusionOk="0" h="1017" w="1358">
                  <a:moveTo>
                    <a:pt x="1179" y="1"/>
                  </a:moveTo>
                  <a:cubicBezTo>
                    <a:pt x="1136" y="1"/>
                    <a:pt x="1093" y="19"/>
                    <a:pt x="1060" y="52"/>
                  </a:cubicBezTo>
                  <a:lnTo>
                    <a:pt x="548" y="600"/>
                  </a:lnTo>
                  <a:lnTo>
                    <a:pt x="322" y="326"/>
                  </a:lnTo>
                  <a:cubicBezTo>
                    <a:pt x="287" y="277"/>
                    <a:pt x="240" y="253"/>
                    <a:pt x="191" y="253"/>
                  </a:cubicBezTo>
                  <a:cubicBezTo>
                    <a:pt x="155" y="253"/>
                    <a:pt x="119" y="265"/>
                    <a:pt x="84" y="290"/>
                  </a:cubicBezTo>
                  <a:cubicBezTo>
                    <a:pt x="12" y="350"/>
                    <a:pt x="0" y="457"/>
                    <a:pt x="60" y="528"/>
                  </a:cubicBezTo>
                  <a:lnTo>
                    <a:pt x="405" y="957"/>
                  </a:lnTo>
                  <a:cubicBezTo>
                    <a:pt x="429" y="1004"/>
                    <a:pt x="477" y="1016"/>
                    <a:pt x="536" y="1016"/>
                  </a:cubicBezTo>
                  <a:cubicBezTo>
                    <a:pt x="584" y="1016"/>
                    <a:pt x="620" y="1004"/>
                    <a:pt x="655" y="957"/>
                  </a:cubicBezTo>
                  <a:lnTo>
                    <a:pt x="1298" y="278"/>
                  </a:lnTo>
                  <a:cubicBezTo>
                    <a:pt x="1358" y="207"/>
                    <a:pt x="1358" y="100"/>
                    <a:pt x="1274" y="40"/>
                  </a:cubicBezTo>
                  <a:cubicBezTo>
                    <a:pt x="1248" y="13"/>
                    <a:pt x="1214" y="1"/>
                    <a:pt x="1179" y="1"/>
                  </a:cubicBezTo>
                  <a:close/>
                </a:path>
              </a:pathLst>
            </a:custGeom>
            <a:solidFill>
              <a:srgbClr val="657E9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4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0E2A47"/>
        </a:solidFill>
      </p:bgPr>
    </p:bg>
    <p:spTree>
      <p:nvGrpSpPr>
        <p:cNvPr id="13699" name="Shape 13699"/>
        <p:cNvGrpSpPr/>
        <p:nvPr/>
      </p:nvGrpSpPr>
      <p:grpSpPr>
        <a:xfrm>
          <a:off x="0" y="0"/>
          <a:ext cx="0" cy="0"/>
          <a:chOff x="0" y="0"/>
          <a:chExt cx="0" cy="0"/>
        </a:xfrm>
      </p:grpSpPr>
      <p:pic>
        <p:nvPicPr>
          <p:cNvPr id="13700" name="Google Shape;13700;p69">
            <a:hlinkClick r:id="rId3"/>
          </p:cNvPr>
          <p:cNvPicPr preferRelativeResize="0"/>
          <p:nvPr/>
        </p:nvPicPr>
        <p:blipFill>
          <a:blip r:embed="rId4">
            <a:alphaModFix/>
          </a:blip>
          <a:stretch>
            <a:fillRect/>
          </a:stretch>
        </p:blipFill>
        <p:spPr>
          <a:xfrm>
            <a:off x="3451063" y="2123075"/>
            <a:ext cx="2241874" cy="897350"/>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05" name="Shape 205"/>
        <p:cNvGrpSpPr/>
        <p:nvPr/>
      </p:nvGrpSpPr>
      <p:grpSpPr>
        <a:xfrm>
          <a:off x="0" y="0"/>
          <a:ext cx="0" cy="0"/>
          <a:chOff x="0" y="0"/>
          <a:chExt cx="0" cy="0"/>
        </a:xfrm>
      </p:grpSpPr>
      <p:sp>
        <p:nvSpPr>
          <p:cNvPr id="206" name="Google Shape;206;p26"/>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OUR COMPANY</a:t>
            </a:r>
            <a:endParaRPr/>
          </a:p>
        </p:txBody>
      </p:sp>
      <p:cxnSp>
        <p:nvCxnSpPr>
          <p:cNvPr id="207" name="Google Shape;207;p26"/>
          <p:cNvCxnSpPr/>
          <p:nvPr/>
        </p:nvCxnSpPr>
        <p:spPr>
          <a:xfrm>
            <a:off x="718188" y="2669350"/>
            <a:ext cx="7707600" cy="0"/>
          </a:xfrm>
          <a:prstGeom prst="straightConnector1">
            <a:avLst/>
          </a:prstGeom>
          <a:noFill/>
          <a:ln cap="flat" cmpd="sng" w="19050">
            <a:solidFill>
              <a:srgbClr val="434343"/>
            </a:solidFill>
            <a:prstDash val="solid"/>
            <a:round/>
            <a:headEnd len="med" w="med" type="none"/>
            <a:tailEnd len="med" w="med" type="none"/>
          </a:ln>
        </p:spPr>
      </p:cxnSp>
      <p:cxnSp>
        <p:nvCxnSpPr>
          <p:cNvPr id="208" name="Google Shape;208;p26"/>
          <p:cNvCxnSpPr/>
          <p:nvPr/>
        </p:nvCxnSpPr>
        <p:spPr>
          <a:xfrm>
            <a:off x="1760400" y="2541405"/>
            <a:ext cx="0" cy="258000"/>
          </a:xfrm>
          <a:prstGeom prst="straightConnector1">
            <a:avLst/>
          </a:prstGeom>
          <a:noFill/>
          <a:ln cap="flat" cmpd="sng" w="19050">
            <a:solidFill>
              <a:schemeClr val="dk2"/>
            </a:solidFill>
            <a:prstDash val="solid"/>
            <a:round/>
            <a:headEnd len="med" w="med" type="none"/>
            <a:tailEnd len="med" w="med" type="none"/>
          </a:ln>
        </p:spPr>
      </p:cxnSp>
      <p:cxnSp>
        <p:nvCxnSpPr>
          <p:cNvPr id="209" name="Google Shape;209;p26"/>
          <p:cNvCxnSpPr/>
          <p:nvPr/>
        </p:nvCxnSpPr>
        <p:spPr>
          <a:xfrm>
            <a:off x="3634750" y="2541405"/>
            <a:ext cx="0" cy="258000"/>
          </a:xfrm>
          <a:prstGeom prst="straightConnector1">
            <a:avLst/>
          </a:prstGeom>
          <a:noFill/>
          <a:ln cap="flat" cmpd="sng" w="19050">
            <a:solidFill>
              <a:schemeClr val="dk2"/>
            </a:solidFill>
            <a:prstDash val="solid"/>
            <a:round/>
            <a:headEnd len="med" w="med" type="none"/>
            <a:tailEnd len="med" w="med" type="none"/>
          </a:ln>
        </p:spPr>
      </p:cxnSp>
      <p:cxnSp>
        <p:nvCxnSpPr>
          <p:cNvPr id="210" name="Google Shape;210;p26"/>
          <p:cNvCxnSpPr/>
          <p:nvPr/>
        </p:nvCxnSpPr>
        <p:spPr>
          <a:xfrm>
            <a:off x="5509113" y="2541405"/>
            <a:ext cx="0" cy="258000"/>
          </a:xfrm>
          <a:prstGeom prst="straightConnector1">
            <a:avLst/>
          </a:prstGeom>
          <a:noFill/>
          <a:ln cap="flat" cmpd="sng" w="19050">
            <a:solidFill>
              <a:schemeClr val="dk2"/>
            </a:solidFill>
            <a:prstDash val="solid"/>
            <a:round/>
            <a:headEnd len="med" w="med" type="none"/>
            <a:tailEnd len="med" w="med" type="none"/>
          </a:ln>
        </p:spPr>
      </p:cxnSp>
      <p:sp>
        <p:nvSpPr>
          <p:cNvPr id="211" name="Google Shape;211;p26"/>
          <p:cNvSpPr txBox="1"/>
          <p:nvPr>
            <p:ph type="title"/>
          </p:nvPr>
        </p:nvSpPr>
        <p:spPr>
          <a:xfrm>
            <a:off x="3049863" y="2003200"/>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2nd EVENT</a:t>
            </a:r>
            <a:endParaRPr sz="1400"/>
          </a:p>
        </p:txBody>
      </p:sp>
      <p:sp>
        <p:nvSpPr>
          <p:cNvPr id="212" name="Google Shape;212;p26"/>
          <p:cNvSpPr txBox="1"/>
          <p:nvPr>
            <p:ph type="title"/>
          </p:nvPr>
        </p:nvSpPr>
        <p:spPr>
          <a:xfrm>
            <a:off x="4924263" y="2003200"/>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3rd EVENT</a:t>
            </a:r>
            <a:endParaRPr sz="1400"/>
          </a:p>
        </p:txBody>
      </p:sp>
      <p:sp>
        <p:nvSpPr>
          <p:cNvPr id="213" name="Google Shape;213;p26"/>
          <p:cNvSpPr txBox="1"/>
          <p:nvPr>
            <p:ph type="title"/>
          </p:nvPr>
        </p:nvSpPr>
        <p:spPr>
          <a:xfrm>
            <a:off x="3049863" y="2961225"/>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2017</a:t>
            </a:r>
            <a:endParaRPr sz="1400"/>
          </a:p>
        </p:txBody>
      </p:sp>
      <p:sp>
        <p:nvSpPr>
          <p:cNvPr id="214" name="Google Shape;214;p26"/>
          <p:cNvSpPr txBox="1"/>
          <p:nvPr>
            <p:ph type="title"/>
          </p:nvPr>
        </p:nvSpPr>
        <p:spPr>
          <a:xfrm>
            <a:off x="4924263" y="2961225"/>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2018</a:t>
            </a:r>
            <a:endParaRPr sz="1400"/>
          </a:p>
        </p:txBody>
      </p:sp>
      <p:sp>
        <p:nvSpPr>
          <p:cNvPr id="215" name="Google Shape;215;p26"/>
          <p:cNvSpPr txBox="1"/>
          <p:nvPr>
            <p:ph type="title"/>
          </p:nvPr>
        </p:nvSpPr>
        <p:spPr>
          <a:xfrm>
            <a:off x="1175538" y="2961225"/>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2016</a:t>
            </a:r>
            <a:endParaRPr sz="1400"/>
          </a:p>
        </p:txBody>
      </p:sp>
      <p:sp>
        <p:nvSpPr>
          <p:cNvPr id="216" name="Google Shape;216;p26"/>
          <p:cNvSpPr txBox="1"/>
          <p:nvPr/>
        </p:nvSpPr>
        <p:spPr>
          <a:xfrm>
            <a:off x="995700" y="3315725"/>
            <a:ext cx="1529100" cy="93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0C343D"/>
                </a:solidFill>
                <a:latin typeface="Cutive Mono"/>
                <a:ea typeface="Cutive Mono"/>
                <a:cs typeface="Cutive Mono"/>
                <a:sym typeface="Cutive Mono"/>
              </a:rPr>
              <a:t>Mercury is the closest planet to the Sun and the smallest </a:t>
            </a:r>
            <a:endParaRPr sz="1200">
              <a:solidFill>
                <a:srgbClr val="0C343D"/>
              </a:solidFill>
              <a:latin typeface="Cutive Mono"/>
              <a:ea typeface="Cutive Mono"/>
              <a:cs typeface="Cutive Mono"/>
              <a:sym typeface="Cutive Mono"/>
            </a:endParaRPr>
          </a:p>
        </p:txBody>
      </p:sp>
      <p:sp>
        <p:nvSpPr>
          <p:cNvPr id="217" name="Google Shape;217;p26"/>
          <p:cNvSpPr txBox="1"/>
          <p:nvPr/>
        </p:nvSpPr>
        <p:spPr>
          <a:xfrm>
            <a:off x="4744663" y="3315725"/>
            <a:ext cx="1529100" cy="936300"/>
          </a:xfrm>
          <a:prstGeom prst="rect">
            <a:avLst/>
          </a:prstGeom>
          <a:noFill/>
          <a:ln>
            <a:noFill/>
          </a:ln>
        </p:spPr>
        <p:txBody>
          <a:bodyPr anchorCtr="0" anchor="t" bIns="91425" lIns="57150" spcFirstLastPara="1" rIns="91425" wrap="square" tIns="91425">
            <a:noAutofit/>
          </a:bodyPr>
          <a:lstStyle/>
          <a:p>
            <a:pPr indent="0" lvl="0" marL="0" rtl="0" algn="ctr">
              <a:spcBef>
                <a:spcPts val="0"/>
              </a:spcBef>
              <a:spcAft>
                <a:spcPts val="1600"/>
              </a:spcAft>
              <a:buNone/>
            </a:pPr>
            <a:r>
              <a:rPr lang="en" sz="1200">
                <a:solidFill>
                  <a:srgbClr val="0C343D"/>
                </a:solidFill>
                <a:latin typeface="Cutive Mono"/>
                <a:ea typeface="Cutive Mono"/>
                <a:cs typeface="Cutive Mono"/>
                <a:sym typeface="Cutive Mono"/>
              </a:rPr>
              <a:t>Despite being red, Mars is actually a cold place</a:t>
            </a:r>
            <a:endParaRPr sz="1200">
              <a:solidFill>
                <a:srgbClr val="0C343D"/>
              </a:solidFill>
              <a:latin typeface="Cutive Mono"/>
              <a:ea typeface="Cutive Mono"/>
              <a:cs typeface="Cutive Mono"/>
              <a:sym typeface="Cutive Mono"/>
            </a:endParaRPr>
          </a:p>
        </p:txBody>
      </p:sp>
      <p:sp>
        <p:nvSpPr>
          <p:cNvPr id="218" name="Google Shape;218;p26"/>
          <p:cNvSpPr txBox="1"/>
          <p:nvPr/>
        </p:nvSpPr>
        <p:spPr>
          <a:xfrm>
            <a:off x="2870188" y="3315725"/>
            <a:ext cx="1529100" cy="936300"/>
          </a:xfrm>
          <a:prstGeom prst="rect">
            <a:avLst/>
          </a:prstGeom>
          <a:noFill/>
          <a:ln>
            <a:noFill/>
          </a:ln>
        </p:spPr>
        <p:txBody>
          <a:bodyPr anchorCtr="0" anchor="t" bIns="91425" lIns="91425" spcFirstLastPara="1" rIns="91425" wrap="square" tIns="91425">
            <a:noAutofit/>
          </a:bodyPr>
          <a:lstStyle/>
          <a:p>
            <a:pPr indent="0" lvl="0" marL="0" rtl="0" algn="ctr">
              <a:spcBef>
                <a:spcPts val="0"/>
              </a:spcBef>
              <a:spcAft>
                <a:spcPts val="1600"/>
              </a:spcAft>
              <a:buNone/>
            </a:pPr>
            <a:r>
              <a:rPr lang="en" sz="1200">
                <a:solidFill>
                  <a:srgbClr val="0C343D"/>
                </a:solidFill>
                <a:latin typeface="Cutive Mono"/>
                <a:ea typeface="Cutive Mono"/>
                <a:cs typeface="Cutive Mono"/>
                <a:sym typeface="Cutive Mono"/>
              </a:rPr>
              <a:t>Jupiter is</a:t>
            </a:r>
            <a:r>
              <a:rPr lang="en" sz="1200">
                <a:solidFill>
                  <a:srgbClr val="0C343D"/>
                </a:solidFill>
                <a:latin typeface="Cutive Mono"/>
                <a:ea typeface="Cutive Mono"/>
                <a:cs typeface="Cutive Mono"/>
                <a:sym typeface="Cutive Mono"/>
              </a:rPr>
              <a:t> the biggest planet in our Solar System</a:t>
            </a:r>
            <a:endParaRPr sz="1200">
              <a:solidFill>
                <a:srgbClr val="0C343D"/>
              </a:solidFill>
              <a:latin typeface="Cutive Mono"/>
              <a:ea typeface="Cutive Mono"/>
              <a:cs typeface="Cutive Mono"/>
              <a:sym typeface="Cutive Mono"/>
            </a:endParaRPr>
          </a:p>
        </p:txBody>
      </p:sp>
      <p:sp>
        <p:nvSpPr>
          <p:cNvPr id="219" name="Google Shape;219;p26"/>
          <p:cNvSpPr txBox="1"/>
          <p:nvPr>
            <p:ph type="title"/>
          </p:nvPr>
        </p:nvSpPr>
        <p:spPr>
          <a:xfrm>
            <a:off x="1175538" y="2003200"/>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1st EVENT</a:t>
            </a:r>
            <a:endParaRPr sz="1400"/>
          </a:p>
        </p:txBody>
      </p:sp>
      <p:sp>
        <p:nvSpPr>
          <p:cNvPr id="220" name="Google Shape;220;p26"/>
          <p:cNvSpPr/>
          <p:nvPr/>
        </p:nvSpPr>
        <p:spPr>
          <a:xfrm>
            <a:off x="3432850" y="1712625"/>
            <a:ext cx="1650" cy="1975"/>
          </a:xfrm>
          <a:custGeom>
            <a:rect b="b" l="l" r="r" t="t"/>
            <a:pathLst>
              <a:path extrusionOk="0" h="79" w="66">
                <a:moveTo>
                  <a:pt x="5" y="52"/>
                </a:moveTo>
                <a:cubicBezTo>
                  <a:pt x="8" y="66"/>
                  <a:pt x="28" y="72"/>
                  <a:pt x="41" y="79"/>
                </a:cubicBezTo>
                <a:cubicBezTo>
                  <a:pt x="49" y="66"/>
                  <a:pt x="66" y="41"/>
                  <a:pt x="66" y="38"/>
                </a:cubicBezTo>
                <a:cubicBezTo>
                  <a:pt x="49" y="21"/>
                  <a:pt x="28" y="11"/>
                  <a:pt x="8" y="1"/>
                </a:cubicBezTo>
                <a:cubicBezTo>
                  <a:pt x="8" y="18"/>
                  <a:pt x="1" y="38"/>
                  <a:pt x="5" y="52"/>
                </a:cubicBezTo>
                <a:close/>
              </a:path>
            </a:pathLst>
          </a:custGeom>
          <a:solidFill>
            <a:srgbClr val="4F3631"/>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21" name="Google Shape;221;p26"/>
          <p:cNvGrpSpPr/>
          <p:nvPr/>
        </p:nvGrpSpPr>
        <p:grpSpPr>
          <a:xfrm>
            <a:off x="1100595" y="2065739"/>
            <a:ext cx="1319360" cy="313848"/>
            <a:chOff x="1166183" y="2012308"/>
            <a:chExt cx="1544014" cy="367289"/>
          </a:xfrm>
        </p:grpSpPr>
        <p:grpSp>
          <p:nvGrpSpPr>
            <p:cNvPr id="222" name="Google Shape;222;p26"/>
            <p:cNvGrpSpPr/>
            <p:nvPr/>
          </p:nvGrpSpPr>
          <p:grpSpPr>
            <a:xfrm>
              <a:off x="1166183" y="2012308"/>
              <a:ext cx="337789" cy="367289"/>
              <a:chOff x="1166183" y="2012308"/>
              <a:chExt cx="337789" cy="367289"/>
            </a:xfrm>
          </p:grpSpPr>
          <p:sp>
            <p:nvSpPr>
              <p:cNvPr id="223" name="Google Shape;223;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4" name="Google Shape;224;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5" name="Google Shape;225;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6" name="Google Shape;226;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27" name="Google Shape;227;p26"/>
            <p:cNvGrpSpPr/>
            <p:nvPr/>
          </p:nvGrpSpPr>
          <p:grpSpPr>
            <a:xfrm flipH="1">
              <a:off x="2372408" y="2012308"/>
              <a:ext cx="337789" cy="367289"/>
              <a:chOff x="1166183" y="2012308"/>
              <a:chExt cx="337789" cy="367289"/>
            </a:xfrm>
          </p:grpSpPr>
          <p:sp>
            <p:nvSpPr>
              <p:cNvPr id="228" name="Google Shape;228;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29" name="Google Shape;229;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0" name="Google Shape;230;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1" name="Google Shape;231;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32" name="Google Shape;232;p26"/>
          <p:cNvGrpSpPr/>
          <p:nvPr/>
        </p:nvGrpSpPr>
        <p:grpSpPr>
          <a:xfrm>
            <a:off x="2975033" y="2065739"/>
            <a:ext cx="1319360" cy="313848"/>
            <a:chOff x="3799970" y="2012308"/>
            <a:chExt cx="1544014" cy="367289"/>
          </a:xfrm>
        </p:grpSpPr>
        <p:grpSp>
          <p:nvGrpSpPr>
            <p:cNvPr id="233" name="Google Shape;233;p26"/>
            <p:cNvGrpSpPr/>
            <p:nvPr/>
          </p:nvGrpSpPr>
          <p:grpSpPr>
            <a:xfrm>
              <a:off x="3799970" y="2012308"/>
              <a:ext cx="337789" cy="367289"/>
              <a:chOff x="1166183" y="2012308"/>
              <a:chExt cx="337789" cy="367289"/>
            </a:xfrm>
          </p:grpSpPr>
          <p:sp>
            <p:nvSpPr>
              <p:cNvPr id="234" name="Google Shape;234;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5" name="Google Shape;235;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6" name="Google Shape;236;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37" name="Google Shape;237;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38" name="Google Shape;238;p26"/>
            <p:cNvGrpSpPr/>
            <p:nvPr/>
          </p:nvGrpSpPr>
          <p:grpSpPr>
            <a:xfrm flipH="1">
              <a:off x="5006195" y="2012308"/>
              <a:ext cx="337789" cy="367289"/>
              <a:chOff x="1166183" y="2012308"/>
              <a:chExt cx="337789" cy="367289"/>
            </a:xfrm>
          </p:grpSpPr>
          <p:sp>
            <p:nvSpPr>
              <p:cNvPr id="239" name="Google Shape;239;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0" name="Google Shape;240;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1" name="Google Shape;241;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2" name="Google Shape;242;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243" name="Google Shape;243;p26"/>
          <p:cNvGrpSpPr/>
          <p:nvPr/>
        </p:nvGrpSpPr>
        <p:grpSpPr>
          <a:xfrm>
            <a:off x="4849487" y="2065739"/>
            <a:ext cx="1319360" cy="313848"/>
            <a:chOff x="6433745" y="2012308"/>
            <a:chExt cx="1544014" cy="367289"/>
          </a:xfrm>
        </p:grpSpPr>
        <p:grpSp>
          <p:nvGrpSpPr>
            <p:cNvPr id="244" name="Google Shape;244;p26"/>
            <p:cNvGrpSpPr/>
            <p:nvPr/>
          </p:nvGrpSpPr>
          <p:grpSpPr>
            <a:xfrm>
              <a:off x="6433745" y="2012308"/>
              <a:ext cx="337789" cy="367289"/>
              <a:chOff x="1166183" y="2012308"/>
              <a:chExt cx="337789" cy="367289"/>
            </a:xfrm>
          </p:grpSpPr>
          <p:sp>
            <p:nvSpPr>
              <p:cNvPr id="245" name="Google Shape;245;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6" name="Google Shape;246;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7" name="Google Shape;247;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48" name="Google Shape;248;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49" name="Google Shape;249;p26"/>
            <p:cNvGrpSpPr/>
            <p:nvPr/>
          </p:nvGrpSpPr>
          <p:grpSpPr>
            <a:xfrm flipH="1">
              <a:off x="7639970" y="2012308"/>
              <a:ext cx="337789" cy="367289"/>
              <a:chOff x="1166183" y="2012308"/>
              <a:chExt cx="337789" cy="367289"/>
            </a:xfrm>
          </p:grpSpPr>
          <p:sp>
            <p:nvSpPr>
              <p:cNvPr id="250" name="Google Shape;250;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1" name="Google Shape;251;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2" name="Google Shape;252;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53" name="Google Shape;253;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254" name="Google Shape;254;p26"/>
          <p:cNvSpPr txBox="1"/>
          <p:nvPr>
            <p:ph type="title"/>
          </p:nvPr>
        </p:nvSpPr>
        <p:spPr>
          <a:xfrm>
            <a:off x="6798738" y="2003200"/>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4th</a:t>
            </a:r>
            <a:r>
              <a:rPr lang="en" sz="1400"/>
              <a:t> EVENT</a:t>
            </a:r>
            <a:endParaRPr sz="1400"/>
          </a:p>
        </p:txBody>
      </p:sp>
      <p:sp>
        <p:nvSpPr>
          <p:cNvPr id="255" name="Google Shape;255;p26"/>
          <p:cNvSpPr txBox="1"/>
          <p:nvPr>
            <p:ph type="title"/>
          </p:nvPr>
        </p:nvSpPr>
        <p:spPr>
          <a:xfrm>
            <a:off x="6798738" y="2961225"/>
            <a:ext cx="1169700" cy="382800"/>
          </a:xfrm>
          <a:prstGeom prst="rect">
            <a:avLst/>
          </a:prstGeom>
        </p:spPr>
        <p:txBody>
          <a:bodyPr anchorCtr="0" anchor="ctr" bIns="36000" lIns="91425" spcFirstLastPara="1" rIns="91425" wrap="square" tIns="36000">
            <a:noAutofit/>
          </a:bodyPr>
          <a:lstStyle/>
          <a:p>
            <a:pPr indent="0" lvl="0" marL="0" rtl="0" algn="ctr">
              <a:spcBef>
                <a:spcPts val="0"/>
              </a:spcBef>
              <a:spcAft>
                <a:spcPts val="0"/>
              </a:spcAft>
              <a:buNone/>
            </a:pPr>
            <a:r>
              <a:rPr lang="en" sz="1400"/>
              <a:t>2019</a:t>
            </a:r>
            <a:endParaRPr sz="1400"/>
          </a:p>
        </p:txBody>
      </p:sp>
      <p:sp>
        <p:nvSpPr>
          <p:cNvPr id="256" name="Google Shape;256;p26"/>
          <p:cNvSpPr txBox="1"/>
          <p:nvPr/>
        </p:nvSpPr>
        <p:spPr>
          <a:xfrm>
            <a:off x="6619200" y="3315725"/>
            <a:ext cx="1529100" cy="936300"/>
          </a:xfrm>
          <a:prstGeom prst="rect">
            <a:avLst/>
          </a:prstGeom>
          <a:noFill/>
          <a:ln>
            <a:noFill/>
          </a:ln>
        </p:spPr>
        <p:txBody>
          <a:bodyPr anchorCtr="0" anchor="t" bIns="91425" lIns="57150" spcFirstLastPara="1" rIns="91425" wrap="square" tIns="91425">
            <a:noAutofit/>
          </a:bodyPr>
          <a:lstStyle/>
          <a:p>
            <a:pPr indent="0" lvl="0" marL="0" rtl="0" algn="ctr">
              <a:spcBef>
                <a:spcPts val="0"/>
              </a:spcBef>
              <a:spcAft>
                <a:spcPts val="1600"/>
              </a:spcAft>
              <a:buNone/>
            </a:pPr>
            <a:r>
              <a:rPr lang="en" sz="1200">
                <a:solidFill>
                  <a:srgbClr val="0C343D"/>
                </a:solidFill>
                <a:latin typeface="Cutive Mono"/>
                <a:ea typeface="Cutive Mono"/>
                <a:cs typeface="Cutive Mono"/>
                <a:sym typeface="Cutive Mono"/>
              </a:rPr>
              <a:t>Saturn is composed of hydrogen and helium</a:t>
            </a:r>
            <a:endParaRPr sz="1200">
              <a:solidFill>
                <a:srgbClr val="0C343D"/>
              </a:solidFill>
              <a:latin typeface="Cutive Mono"/>
              <a:ea typeface="Cutive Mono"/>
              <a:cs typeface="Cutive Mono"/>
              <a:sym typeface="Cutive Mono"/>
            </a:endParaRPr>
          </a:p>
        </p:txBody>
      </p:sp>
      <p:grpSp>
        <p:nvGrpSpPr>
          <p:cNvPr id="257" name="Google Shape;257;p26"/>
          <p:cNvGrpSpPr/>
          <p:nvPr/>
        </p:nvGrpSpPr>
        <p:grpSpPr>
          <a:xfrm>
            <a:off x="6723923" y="2065739"/>
            <a:ext cx="1319360" cy="313848"/>
            <a:chOff x="6433745" y="2012308"/>
            <a:chExt cx="1544014" cy="367289"/>
          </a:xfrm>
        </p:grpSpPr>
        <p:grpSp>
          <p:nvGrpSpPr>
            <p:cNvPr id="258" name="Google Shape;258;p26"/>
            <p:cNvGrpSpPr/>
            <p:nvPr/>
          </p:nvGrpSpPr>
          <p:grpSpPr>
            <a:xfrm>
              <a:off x="6433745" y="2012308"/>
              <a:ext cx="337789" cy="367289"/>
              <a:chOff x="1166183" y="2012308"/>
              <a:chExt cx="337789" cy="367289"/>
            </a:xfrm>
          </p:grpSpPr>
          <p:sp>
            <p:nvSpPr>
              <p:cNvPr id="259" name="Google Shape;259;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0" name="Google Shape;260;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1" name="Google Shape;261;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2" name="Google Shape;262;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63" name="Google Shape;263;p26"/>
            <p:cNvGrpSpPr/>
            <p:nvPr/>
          </p:nvGrpSpPr>
          <p:grpSpPr>
            <a:xfrm flipH="1">
              <a:off x="7639970" y="2012308"/>
              <a:ext cx="337789" cy="367289"/>
              <a:chOff x="1166183" y="2012308"/>
              <a:chExt cx="337789" cy="367289"/>
            </a:xfrm>
          </p:grpSpPr>
          <p:sp>
            <p:nvSpPr>
              <p:cNvPr id="264" name="Google Shape;264;p26"/>
              <p:cNvSpPr/>
              <p:nvPr/>
            </p:nvSpPr>
            <p:spPr>
              <a:xfrm rot="328098">
                <a:off x="1168529" y="2151027"/>
                <a:ext cx="269439" cy="62103"/>
              </a:xfrm>
              <a:custGeom>
                <a:rect b="b" l="l" r="r" t="t"/>
                <a:pathLst>
                  <a:path extrusionOk="0" h="2484" w="10777">
                    <a:moveTo>
                      <a:pt x="177" y="1850"/>
                    </a:moveTo>
                    <a:cubicBezTo>
                      <a:pt x="0" y="1557"/>
                      <a:pt x="51" y="1346"/>
                      <a:pt x="232" y="1176"/>
                    </a:cubicBezTo>
                    <a:cubicBezTo>
                      <a:pt x="521" y="903"/>
                      <a:pt x="838" y="665"/>
                      <a:pt x="1236" y="570"/>
                    </a:cubicBezTo>
                    <a:cubicBezTo>
                      <a:pt x="1839" y="423"/>
                      <a:pt x="2438" y="263"/>
                      <a:pt x="3047" y="141"/>
                    </a:cubicBezTo>
                    <a:cubicBezTo>
                      <a:pt x="3436" y="65"/>
                      <a:pt x="3830" y="29"/>
                      <a:pt x="4226" y="15"/>
                    </a:cubicBezTo>
                    <a:cubicBezTo>
                      <a:pt x="4770" y="1"/>
                      <a:pt x="5315" y="29"/>
                      <a:pt x="5863" y="29"/>
                    </a:cubicBezTo>
                    <a:cubicBezTo>
                      <a:pt x="6837" y="29"/>
                      <a:pt x="7811" y="11"/>
                      <a:pt x="8788" y="18"/>
                    </a:cubicBezTo>
                    <a:cubicBezTo>
                      <a:pt x="9255" y="21"/>
                      <a:pt x="9721" y="49"/>
                      <a:pt x="10184" y="79"/>
                    </a:cubicBezTo>
                    <a:cubicBezTo>
                      <a:pt x="10364" y="93"/>
                      <a:pt x="10545" y="151"/>
                      <a:pt x="10776" y="195"/>
                    </a:cubicBezTo>
                    <a:cubicBezTo>
                      <a:pt x="10712" y="297"/>
                      <a:pt x="10691" y="376"/>
                      <a:pt x="10644" y="400"/>
                    </a:cubicBezTo>
                    <a:cubicBezTo>
                      <a:pt x="10473" y="481"/>
                      <a:pt x="10300" y="556"/>
                      <a:pt x="10119" y="610"/>
                    </a:cubicBezTo>
                    <a:cubicBezTo>
                      <a:pt x="9561" y="774"/>
                      <a:pt x="9016" y="972"/>
                      <a:pt x="8444" y="1101"/>
                    </a:cubicBezTo>
                    <a:cubicBezTo>
                      <a:pt x="7828" y="1244"/>
                      <a:pt x="7242" y="1509"/>
                      <a:pt x="6629" y="1679"/>
                    </a:cubicBezTo>
                    <a:cubicBezTo>
                      <a:pt x="6071" y="1836"/>
                      <a:pt x="5574" y="2149"/>
                      <a:pt x="4991" y="2265"/>
                    </a:cubicBezTo>
                    <a:cubicBezTo>
                      <a:pt x="4569" y="2347"/>
                      <a:pt x="4151" y="2419"/>
                      <a:pt x="3718" y="2446"/>
                    </a:cubicBezTo>
                    <a:cubicBezTo>
                      <a:pt x="3418" y="2463"/>
                      <a:pt x="3119" y="2480"/>
                      <a:pt x="2816" y="2483"/>
                    </a:cubicBezTo>
                    <a:cubicBezTo>
                      <a:pt x="2649" y="2483"/>
                      <a:pt x="2479" y="2456"/>
                      <a:pt x="2315" y="2429"/>
                    </a:cubicBezTo>
                    <a:cubicBezTo>
                      <a:pt x="2060" y="2381"/>
                      <a:pt x="1808" y="2286"/>
                      <a:pt x="1550" y="2272"/>
                    </a:cubicBezTo>
                    <a:cubicBezTo>
                      <a:pt x="1144" y="2251"/>
                      <a:pt x="777" y="2146"/>
                      <a:pt x="433" y="1942"/>
                    </a:cubicBezTo>
                    <a:cubicBezTo>
                      <a:pt x="351" y="1894"/>
                      <a:pt x="255" y="1877"/>
                      <a:pt x="177" y="1850"/>
                    </a:cubicBezTo>
                    <a:close/>
                    <a:moveTo>
                      <a:pt x="929" y="1683"/>
                    </a:moveTo>
                    <a:cubicBezTo>
                      <a:pt x="851" y="1588"/>
                      <a:pt x="777" y="1492"/>
                      <a:pt x="678" y="1373"/>
                    </a:cubicBezTo>
                    <a:cubicBezTo>
                      <a:pt x="647" y="1438"/>
                      <a:pt x="599" y="1495"/>
                      <a:pt x="613" y="1520"/>
                    </a:cubicBezTo>
                    <a:cubicBezTo>
                      <a:pt x="684" y="1638"/>
                      <a:pt x="800" y="1690"/>
                      <a:pt x="940" y="1673"/>
                    </a:cubicBezTo>
                    <a:cubicBezTo>
                      <a:pt x="957" y="1704"/>
                      <a:pt x="967" y="1758"/>
                      <a:pt x="987" y="1761"/>
                    </a:cubicBezTo>
                    <a:cubicBezTo>
                      <a:pt x="1246" y="1812"/>
                      <a:pt x="1509" y="1857"/>
                      <a:pt x="1781" y="1901"/>
                    </a:cubicBezTo>
                    <a:cubicBezTo>
                      <a:pt x="1770" y="1830"/>
                      <a:pt x="1781" y="1781"/>
                      <a:pt x="1760" y="1765"/>
                    </a:cubicBezTo>
                    <a:cubicBezTo>
                      <a:pt x="1706" y="1720"/>
                      <a:pt x="1638" y="1663"/>
                      <a:pt x="1577" y="1659"/>
                    </a:cubicBezTo>
                    <a:cubicBezTo>
                      <a:pt x="1362" y="1656"/>
                      <a:pt x="1144" y="1673"/>
                      <a:pt x="929" y="1683"/>
                    </a:cubicBezTo>
                    <a:close/>
                    <a:moveTo>
                      <a:pt x="2363" y="774"/>
                    </a:moveTo>
                    <a:cubicBezTo>
                      <a:pt x="1856" y="811"/>
                      <a:pt x="1495" y="941"/>
                      <a:pt x="1127" y="1039"/>
                    </a:cubicBezTo>
                    <a:cubicBezTo>
                      <a:pt x="1069" y="1057"/>
                      <a:pt x="1028" y="1132"/>
                      <a:pt x="981" y="1179"/>
                    </a:cubicBezTo>
                    <a:cubicBezTo>
                      <a:pt x="994" y="1217"/>
                      <a:pt x="1008" y="1250"/>
                      <a:pt x="1025" y="1285"/>
                    </a:cubicBezTo>
                    <a:cubicBezTo>
                      <a:pt x="1407" y="1050"/>
                      <a:pt x="1876" y="1101"/>
                      <a:pt x="2363" y="774"/>
                    </a:cubicBezTo>
                    <a:close/>
                    <a:moveTo>
                      <a:pt x="8144" y="498"/>
                    </a:moveTo>
                    <a:cubicBezTo>
                      <a:pt x="7838" y="372"/>
                      <a:pt x="7535" y="420"/>
                      <a:pt x="7232" y="481"/>
                    </a:cubicBezTo>
                    <a:cubicBezTo>
                      <a:pt x="7204" y="485"/>
                      <a:pt x="7191" y="556"/>
                      <a:pt x="7150" y="645"/>
                    </a:cubicBezTo>
                    <a:cubicBezTo>
                      <a:pt x="7518" y="621"/>
                      <a:pt x="7842" y="682"/>
                      <a:pt x="8144" y="498"/>
                    </a:cubicBezTo>
                    <a:close/>
                    <a:moveTo>
                      <a:pt x="4124" y="2010"/>
                    </a:moveTo>
                    <a:lnTo>
                      <a:pt x="4124" y="1955"/>
                    </a:lnTo>
                    <a:lnTo>
                      <a:pt x="2918" y="1955"/>
                    </a:lnTo>
                    <a:lnTo>
                      <a:pt x="2918" y="2010"/>
                    </a:lnTo>
                    <a:close/>
                    <a:moveTo>
                      <a:pt x="3623" y="498"/>
                    </a:moveTo>
                    <a:cubicBezTo>
                      <a:pt x="3780" y="494"/>
                      <a:pt x="3943" y="628"/>
                      <a:pt x="4124" y="444"/>
                    </a:cubicBezTo>
                    <a:cubicBezTo>
                      <a:pt x="3963" y="444"/>
                      <a:pt x="3838" y="440"/>
                      <a:pt x="3711" y="447"/>
                    </a:cubicBezTo>
                    <a:cubicBezTo>
                      <a:pt x="3681" y="447"/>
                      <a:pt x="3654" y="478"/>
                      <a:pt x="3623" y="498"/>
                    </a:cubicBezTo>
                    <a:close/>
                    <a:moveTo>
                      <a:pt x="6649" y="1159"/>
                    </a:moveTo>
                    <a:cubicBezTo>
                      <a:pt x="6632" y="1155"/>
                      <a:pt x="6616" y="1142"/>
                      <a:pt x="6602" y="1145"/>
                    </a:cubicBezTo>
                    <a:cubicBezTo>
                      <a:pt x="6541" y="1155"/>
                      <a:pt x="6537" y="1179"/>
                      <a:pt x="6591" y="1203"/>
                    </a:cubicBezTo>
                    <a:cubicBezTo>
                      <a:pt x="6605" y="1209"/>
                      <a:pt x="6629" y="1203"/>
                      <a:pt x="6643" y="1196"/>
                    </a:cubicBezTo>
                    <a:cubicBezTo>
                      <a:pt x="6649" y="1193"/>
                      <a:pt x="6646" y="1173"/>
                      <a:pt x="6649" y="115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5" name="Google Shape;265;p26"/>
              <p:cNvSpPr/>
              <p:nvPr/>
            </p:nvSpPr>
            <p:spPr>
              <a:xfrm rot="328098">
                <a:off x="1259611" y="2021798"/>
                <a:ext cx="202285" cy="65053"/>
              </a:xfrm>
              <a:custGeom>
                <a:rect b="b" l="l" r="r" t="t"/>
                <a:pathLst>
                  <a:path extrusionOk="0" h="2602" w="8091">
                    <a:moveTo>
                      <a:pt x="290" y="1171"/>
                    </a:moveTo>
                    <a:cubicBezTo>
                      <a:pt x="232" y="1161"/>
                      <a:pt x="177" y="1148"/>
                      <a:pt x="102" y="1131"/>
                    </a:cubicBezTo>
                    <a:cubicBezTo>
                      <a:pt x="0" y="824"/>
                      <a:pt x="123" y="532"/>
                      <a:pt x="293" y="317"/>
                    </a:cubicBezTo>
                    <a:cubicBezTo>
                      <a:pt x="446" y="123"/>
                      <a:pt x="712" y="0"/>
                      <a:pt x="998" y="31"/>
                    </a:cubicBezTo>
                    <a:cubicBezTo>
                      <a:pt x="1318" y="65"/>
                      <a:pt x="1638" y="85"/>
                      <a:pt x="1951" y="153"/>
                    </a:cubicBezTo>
                    <a:cubicBezTo>
                      <a:pt x="3112" y="409"/>
                      <a:pt x="4246" y="749"/>
                      <a:pt x="5359" y="1157"/>
                    </a:cubicBezTo>
                    <a:cubicBezTo>
                      <a:pt x="5642" y="1260"/>
                      <a:pt x="5942" y="1314"/>
                      <a:pt x="6220" y="1417"/>
                    </a:cubicBezTo>
                    <a:cubicBezTo>
                      <a:pt x="6833" y="1638"/>
                      <a:pt x="7440" y="1876"/>
                      <a:pt x="8090" y="2125"/>
                    </a:cubicBezTo>
                    <a:cubicBezTo>
                      <a:pt x="8022" y="2213"/>
                      <a:pt x="7988" y="2309"/>
                      <a:pt x="7940" y="2315"/>
                    </a:cubicBezTo>
                    <a:cubicBezTo>
                      <a:pt x="7740" y="2342"/>
                      <a:pt x="7556" y="2441"/>
                      <a:pt x="7365" y="2482"/>
                    </a:cubicBezTo>
                    <a:cubicBezTo>
                      <a:pt x="7177" y="2520"/>
                      <a:pt x="6967" y="2427"/>
                      <a:pt x="6766" y="2441"/>
                    </a:cubicBezTo>
                    <a:cubicBezTo>
                      <a:pt x="6585" y="2452"/>
                      <a:pt x="6432" y="2595"/>
                      <a:pt x="6228" y="2574"/>
                    </a:cubicBezTo>
                    <a:cubicBezTo>
                      <a:pt x="5754" y="2526"/>
                      <a:pt x="5271" y="2601"/>
                      <a:pt x="4798" y="2493"/>
                    </a:cubicBezTo>
                    <a:cubicBezTo>
                      <a:pt x="4402" y="2404"/>
                      <a:pt x="4014" y="2472"/>
                      <a:pt x="3602" y="2516"/>
                    </a:cubicBezTo>
                    <a:cubicBezTo>
                      <a:pt x="3511" y="2448"/>
                      <a:pt x="3405" y="2370"/>
                      <a:pt x="3296" y="2284"/>
                    </a:cubicBezTo>
                    <a:cubicBezTo>
                      <a:pt x="3123" y="2295"/>
                      <a:pt x="2949" y="2448"/>
                      <a:pt x="2751" y="2319"/>
                    </a:cubicBezTo>
                    <a:lnTo>
                      <a:pt x="2751" y="2108"/>
                    </a:lnTo>
                    <a:cubicBezTo>
                      <a:pt x="2523" y="1975"/>
                      <a:pt x="2383" y="2196"/>
                      <a:pt x="2207" y="2281"/>
                    </a:cubicBezTo>
                    <a:cubicBezTo>
                      <a:pt x="2166" y="2172"/>
                      <a:pt x="2142" y="2105"/>
                      <a:pt x="2108" y="2009"/>
                    </a:cubicBezTo>
                    <a:cubicBezTo>
                      <a:pt x="2002" y="2060"/>
                      <a:pt x="1903" y="2141"/>
                      <a:pt x="1798" y="2152"/>
                    </a:cubicBezTo>
                    <a:cubicBezTo>
                      <a:pt x="1696" y="2162"/>
                      <a:pt x="1583" y="2091"/>
                      <a:pt x="1474" y="2070"/>
                    </a:cubicBezTo>
                    <a:cubicBezTo>
                      <a:pt x="1331" y="2043"/>
                      <a:pt x="1243" y="1957"/>
                      <a:pt x="1171" y="1842"/>
                    </a:cubicBezTo>
                    <a:cubicBezTo>
                      <a:pt x="1144" y="1798"/>
                      <a:pt x="1086" y="1743"/>
                      <a:pt x="1042" y="1740"/>
                    </a:cubicBezTo>
                    <a:cubicBezTo>
                      <a:pt x="647" y="1723"/>
                      <a:pt x="494" y="1396"/>
                      <a:pt x="272" y="1154"/>
                    </a:cubicBezTo>
                    <a:cubicBezTo>
                      <a:pt x="453" y="1090"/>
                      <a:pt x="535" y="1239"/>
                      <a:pt x="647" y="1332"/>
                    </a:cubicBezTo>
                    <a:cubicBezTo>
                      <a:pt x="712" y="1382"/>
                      <a:pt x="786" y="1464"/>
                      <a:pt x="889" y="1335"/>
                    </a:cubicBezTo>
                    <a:cubicBezTo>
                      <a:pt x="732" y="1140"/>
                      <a:pt x="572" y="943"/>
                      <a:pt x="409" y="746"/>
                    </a:cubicBezTo>
                    <a:cubicBezTo>
                      <a:pt x="398" y="732"/>
                      <a:pt x="381" y="719"/>
                      <a:pt x="365" y="711"/>
                    </a:cubicBezTo>
                    <a:cubicBezTo>
                      <a:pt x="351" y="705"/>
                      <a:pt x="330" y="711"/>
                      <a:pt x="296" y="711"/>
                    </a:cubicBezTo>
                    <a:cubicBezTo>
                      <a:pt x="181" y="858"/>
                      <a:pt x="259" y="1014"/>
                      <a:pt x="290" y="1171"/>
                    </a:cubicBezTo>
                    <a:close/>
                    <a:moveTo>
                      <a:pt x="1509" y="1018"/>
                    </a:moveTo>
                    <a:cubicBezTo>
                      <a:pt x="1536" y="1035"/>
                      <a:pt x="1559" y="1055"/>
                      <a:pt x="1586" y="1076"/>
                    </a:cubicBezTo>
                    <a:cubicBezTo>
                      <a:pt x="1556" y="1059"/>
                      <a:pt x="1525" y="1046"/>
                      <a:pt x="1495" y="1032"/>
                    </a:cubicBezTo>
                    <a:cubicBezTo>
                      <a:pt x="1471" y="1005"/>
                      <a:pt x="1451" y="974"/>
                      <a:pt x="1420" y="961"/>
                    </a:cubicBezTo>
                    <a:cubicBezTo>
                      <a:pt x="1399" y="953"/>
                      <a:pt x="1366" y="970"/>
                      <a:pt x="1338" y="977"/>
                    </a:cubicBezTo>
                    <a:cubicBezTo>
                      <a:pt x="1358" y="994"/>
                      <a:pt x="1379" y="1025"/>
                      <a:pt x="1403" y="1028"/>
                    </a:cubicBezTo>
                    <a:cubicBezTo>
                      <a:pt x="1437" y="1035"/>
                      <a:pt x="1474" y="1022"/>
                      <a:pt x="1509" y="1018"/>
                    </a:cubicBezTo>
                    <a:close/>
                    <a:moveTo>
                      <a:pt x="2642" y="1600"/>
                    </a:moveTo>
                    <a:cubicBezTo>
                      <a:pt x="2523" y="1396"/>
                      <a:pt x="2431" y="1355"/>
                      <a:pt x="2292" y="1440"/>
                    </a:cubicBezTo>
                    <a:cubicBezTo>
                      <a:pt x="2332" y="1484"/>
                      <a:pt x="2350" y="1528"/>
                      <a:pt x="2377" y="1539"/>
                    </a:cubicBezTo>
                    <a:cubicBezTo>
                      <a:pt x="2441" y="1563"/>
                      <a:pt x="2510" y="1569"/>
                      <a:pt x="2642" y="1600"/>
                    </a:cubicBezTo>
                    <a:close/>
                    <a:moveTo>
                      <a:pt x="1621" y="1917"/>
                    </a:moveTo>
                    <a:cubicBezTo>
                      <a:pt x="1635" y="1910"/>
                      <a:pt x="1644" y="1900"/>
                      <a:pt x="1658" y="1893"/>
                    </a:cubicBezTo>
                    <a:cubicBezTo>
                      <a:pt x="1648" y="1883"/>
                      <a:pt x="1631" y="1863"/>
                      <a:pt x="1631" y="1863"/>
                    </a:cubicBezTo>
                    <a:cubicBezTo>
                      <a:pt x="1614" y="1872"/>
                      <a:pt x="1597" y="1890"/>
                      <a:pt x="1583" y="1904"/>
                    </a:cubicBezTo>
                    <a:cubicBezTo>
                      <a:pt x="1594" y="1907"/>
                      <a:pt x="1607" y="1910"/>
                      <a:pt x="1621" y="1917"/>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6" name="Google Shape;266;p26"/>
              <p:cNvSpPr/>
              <p:nvPr/>
            </p:nvSpPr>
            <p:spPr>
              <a:xfrm rot="328098">
                <a:off x="1302340" y="2225773"/>
                <a:ext cx="136982" cy="147633"/>
              </a:xfrm>
              <a:custGeom>
                <a:rect b="b" l="l" r="r" t="t"/>
                <a:pathLst>
                  <a:path extrusionOk="0" h="5905" w="5479">
                    <a:moveTo>
                      <a:pt x="99" y="5158"/>
                    </a:moveTo>
                    <a:cubicBezTo>
                      <a:pt x="0" y="4583"/>
                      <a:pt x="307" y="4215"/>
                      <a:pt x="630" y="3834"/>
                    </a:cubicBezTo>
                    <a:cubicBezTo>
                      <a:pt x="1117" y="3255"/>
                      <a:pt x="1743" y="2823"/>
                      <a:pt x="2258" y="2271"/>
                    </a:cubicBezTo>
                    <a:cubicBezTo>
                      <a:pt x="2411" y="2108"/>
                      <a:pt x="2615" y="1996"/>
                      <a:pt x="2792" y="1856"/>
                    </a:cubicBezTo>
                    <a:cubicBezTo>
                      <a:pt x="3418" y="1376"/>
                      <a:pt x="4048" y="899"/>
                      <a:pt x="4672" y="409"/>
                    </a:cubicBezTo>
                    <a:cubicBezTo>
                      <a:pt x="4859" y="259"/>
                      <a:pt x="5152" y="272"/>
                      <a:pt x="5261" y="10"/>
                    </a:cubicBezTo>
                    <a:cubicBezTo>
                      <a:pt x="5264" y="0"/>
                      <a:pt x="5373" y="18"/>
                      <a:pt x="5411" y="48"/>
                    </a:cubicBezTo>
                    <a:cubicBezTo>
                      <a:pt x="5445" y="82"/>
                      <a:pt x="5478" y="161"/>
                      <a:pt x="5461" y="198"/>
                    </a:cubicBezTo>
                    <a:cubicBezTo>
                      <a:pt x="5414" y="317"/>
                      <a:pt x="5339" y="426"/>
                      <a:pt x="5274" y="538"/>
                    </a:cubicBezTo>
                    <a:cubicBezTo>
                      <a:pt x="5043" y="940"/>
                      <a:pt x="4906" y="1390"/>
                      <a:pt x="4669" y="1792"/>
                    </a:cubicBezTo>
                    <a:cubicBezTo>
                      <a:pt x="4532" y="2016"/>
                      <a:pt x="4440" y="2257"/>
                      <a:pt x="4232" y="2431"/>
                    </a:cubicBezTo>
                    <a:cubicBezTo>
                      <a:pt x="4052" y="2584"/>
                      <a:pt x="3990" y="2809"/>
                      <a:pt x="3926" y="3024"/>
                    </a:cubicBezTo>
                    <a:cubicBezTo>
                      <a:pt x="3878" y="3170"/>
                      <a:pt x="3838" y="3316"/>
                      <a:pt x="3677" y="3378"/>
                    </a:cubicBezTo>
                    <a:cubicBezTo>
                      <a:pt x="3531" y="3436"/>
                      <a:pt x="3552" y="3637"/>
                      <a:pt x="3470" y="3687"/>
                    </a:cubicBezTo>
                    <a:cubicBezTo>
                      <a:pt x="3198" y="3851"/>
                      <a:pt x="3109" y="4157"/>
                      <a:pt x="2887" y="4355"/>
                    </a:cubicBezTo>
                    <a:cubicBezTo>
                      <a:pt x="2472" y="4726"/>
                      <a:pt x="2098" y="5145"/>
                      <a:pt x="1625" y="5452"/>
                    </a:cubicBezTo>
                    <a:cubicBezTo>
                      <a:pt x="1444" y="5567"/>
                      <a:pt x="1212" y="5540"/>
                      <a:pt x="1025" y="5673"/>
                    </a:cubicBezTo>
                    <a:cubicBezTo>
                      <a:pt x="896" y="5768"/>
                      <a:pt x="709" y="5788"/>
                      <a:pt x="545" y="5832"/>
                    </a:cubicBezTo>
                    <a:cubicBezTo>
                      <a:pt x="272" y="5904"/>
                      <a:pt x="58" y="5747"/>
                      <a:pt x="55" y="5465"/>
                    </a:cubicBezTo>
                    <a:cubicBezTo>
                      <a:pt x="55" y="5353"/>
                      <a:pt x="85" y="5244"/>
                      <a:pt x="99" y="5158"/>
                    </a:cubicBezTo>
                    <a:close/>
                    <a:moveTo>
                      <a:pt x="848" y="4774"/>
                    </a:moveTo>
                    <a:cubicBezTo>
                      <a:pt x="814" y="4679"/>
                      <a:pt x="783" y="4583"/>
                      <a:pt x="739" y="4451"/>
                    </a:cubicBezTo>
                    <a:cubicBezTo>
                      <a:pt x="522" y="4611"/>
                      <a:pt x="463" y="4791"/>
                      <a:pt x="490" y="5009"/>
                    </a:cubicBezTo>
                    <a:cubicBezTo>
                      <a:pt x="494" y="5036"/>
                      <a:pt x="528" y="5063"/>
                      <a:pt x="566" y="5108"/>
                    </a:cubicBezTo>
                    <a:cubicBezTo>
                      <a:pt x="644" y="5077"/>
                      <a:pt x="729" y="5050"/>
                      <a:pt x="814" y="5009"/>
                    </a:cubicBezTo>
                    <a:cubicBezTo>
                      <a:pt x="841" y="4995"/>
                      <a:pt x="861" y="4961"/>
                      <a:pt x="885" y="4930"/>
                    </a:cubicBezTo>
                    <a:cubicBezTo>
                      <a:pt x="875" y="4880"/>
                      <a:pt x="861" y="4825"/>
                      <a:pt x="848" y="4774"/>
                    </a:cubicBezTo>
                    <a:cubicBezTo>
                      <a:pt x="902" y="4818"/>
                      <a:pt x="954" y="4872"/>
                      <a:pt x="1015" y="4900"/>
                    </a:cubicBezTo>
                    <a:cubicBezTo>
                      <a:pt x="1039" y="4910"/>
                      <a:pt x="1086" y="4859"/>
                      <a:pt x="1124" y="4839"/>
                    </a:cubicBezTo>
                    <a:cubicBezTo>
                      <a:pt x="1100" y="4822"/>
                      <a:pt x="1080" y="4791"/>
                      <a:pt x="1053" y="4787"/>
                    </a:cubicBezTo>
                    <a:cubicBezTo>
                      <a:pt x="984" y="4777"/>
                      <a:pt x="916" y="4777"/>
                      <a:pt x="848" y="4774"/>
                    </a:cubicBezTo>
                    <a:close/>
                    <a:moveTo>
                      <a:pt x="3204" y="2854"/>
                    </a:moveTo>
                    <a:cubicBezTo>
                      <a:pt x="3116" y="2860"/>
                      <a:pt x="2989" y="2833"/>
                      <a:pt x="2948" y="2881"/>
                    </a:cubicBezTo>
                    <a:cubicBezTo>
                      <a:pt x="2694" y="3170"/>
                      <a:pt x="2295" y="3324"/>
                      <a:pt x="2139" y="3712"/>
                    </a:cubicBezTo>
                    <a:cubicBezTo>
                      <a:pt x="2118" y="3756"/>
                      <a:pt x="2067" y="3797"/>
                      <a:pt x="2019" y="3824"/>
                    </a:cubicBezTo>
                    <a:cubicBezTo>
                      <a:pt x="1784" y="3960"/>
                      <a:pt x="1661" y="4188"/>
                      <a:pt x="1509" y="4468"/>
                    </a:cubicBezTo>
                    <a:cubicBezTo>
                      <a:pt x="1611" y="4427"/>
                      <a:pt x="1686" y="4416"/>
                      <a:pt x="1733" y="4375"/>
                    </a:cubicBezTo>
                    <a:cubicBezTo>
                      <a:pt x="1886" y="4243"/>
                      <a:pt x="2043" y="4107"/>
                      <a:pt x="2183" y="3957"/>
                    </a:cubicBezTo>
                    <a:cubicBezTo>
                      <a:pt x="2524" y="3589"/>
                      <a:pt x="2928" y="3279"/>
                      <a:pt x="3190" y="2840"/>
                    </a:cubicBezTo>
                    <a:cubicBezTo>
                      <a:pt x="3405" y="2788"/>
                      <a:pt x="3541" y="2683"/>
                      <a:pt x="3507" y="2397"/>
                    </a:cubicBezTo>
                    <a:cubicBezTo>
                      <a:pt x="3286" y="2507"/>
                      <a:pt x="3190" y="2642"/>
                      <a:pt x="3204" y="2854"/>
                    </a:cubicBezTo>
                    <a:close/>
                    <a:moveTo>
                      <a:pt x="4045" y="1869"/>
                    </a:moveTo>
                    <a:cubicBezTo>
                      <a:pt x="4263" y="1849"/>
                      <a:pt x="4348" y="1682"/>
                      <a:pt x="4430" y="1519"/>
                    </a:cubicBezTo>
                    <a:cubicBezTo>
                      <a:pt x="4447" y="1485"/>
                      <a:pt x="4419" y="1430"/>
                      <a:pt x="4413" y="1376"/>
                    </a:cubicBezTo>
                    <a:cubicBezTo>
                      <a:pt x="3990" y="1665"/>
                      <a:pt x="3990" y="1665"/>
                      <a:pt x="4045" y="1869"/>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67" name="Google Shape;267;p26"/>
              <p:cNvSpPr/>
              <p:nvPr/>
            </p:nvSpPr>
            <p:spPr>
              <a:xfrm rot="328098">
                <a:off x="1482939" y="2152436"/>
                <a:ext cx="20101" cy="20526"/>
              </a:xfrm>
              <a:custGeom>
                <a:rect b="b" l="l" r="r" t="t"/>
                <a:pathLst>
                  <a:path extrusionOk="0" h="821" w="804">
                    <a:moveTo>
                      <a:pt x="804" y="120"/>
                    </a:moveTo>
                    <a:lnTo>
                      <a:pt x="804" y="657"/>
                    </a:lnTo>
                    <a:cubicBezTo>
                      <a:pt x="709" y="794"/>
                      <a:pt x="583" y="821"/>
                      <a:pt x="447" y="786"/>
                    </a:cubicBezTo>
                    <a:cubicBezTo>
                      <a:pt x="362" y="766"/>
                      <a:pt x="256" y="742"/>
                      <a:pt x="198" y="681"/>
                    </a:cubicBezTo>
                    <a:cubicBezTo>
                      <a:pt x="0" y="460"/>
                      <a:pt x="76" y="235"/>
                      <a:pt x="232" y="7"/>
                    </a:cubicBezTo>
                    <a:cubicBezTo>
                      <a:pt x="277" y="7"/>
                      <a:pt x="331" y="0"/>
                      <a:pt x="382" y="10"/>
                    </a:cubicBezTo>
                    <a:cubicBezTo>
                      <a:pt x="508" y="38"/>
                      <a:pt x="634" y="75"/>
                      <a:pt x="804" y="12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cxnSp>
        <p:nvCxnSpPr>
          <p:cNvPr id="268" name="Google Shape;268;p26"/>
          <p:cNvCxnSpPr/>
          <p:nvPr/>
        </p:nvCxnSpPr>
        <p:spPr>
          <a:xfrm>
            <a:off x="7383738" y="2541405"/>
            <a:ext cx="0" cy="258000"/>
          </a:xfrm>
          <a:prstGeom prst="straightConnector1">
            <a:avLst/>
          </a:prstGeom>
          <a:noFill/>
          <a:ln cap="flat" cmpd="sng" w="19050">
            <a:solidFill>
              <a:schemeClr val="dk2"/>
            </a:solidFill>
            <a:prstDash val="solid"/>
            <a:round/>
            <a:headEnd len="med" w="med" type="none"/>
            <a:tailEnd len="med" w="med" type="none"/>
          </a:ln>
        </p:spPr>
      </p:cxnSp>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272" name="Shape 272"/>
        <p:cNvGrpSpPr/>
        <p:nvPr/>
      </p:nvGrpSpPr>
      <p:grpSpPr>
        <a:xfrm>
          <a:off x="0" y="0"/>
          <a:ext cx="0" cy="0"/>
          <a:chOff x="0" y="0"/>
          <a:chExt cx="0" cy="0"/>
        </a:xfrm>
      </p:grpSpPr>
      <p:sp>
        <p:nvSpPr>
          <p:cNvPr id="273" name="Google Shape;273;p27"/>
          <p:cNvSpPr/>
          <p:nvPr/>
        </p:nvSpPr>
        <p:spPr>
          <a:xfrm>
            <a:off x="1174450" y="2388250"/>
            <a:ext cx="4478400" cy="884400"/>
          </a:xfrm>
          <a:prstGeom prst="roundRect">
            <a:avLst>
              <a:gd fmla="val 16667" name="adj"/>
            </a:avLst>
          </a:pr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274" name="Google Shape;274;p27"/>
          <p:cNvGrpSpPr/>
          <p:nvPr/>
        </p:nvGrpSpPr>
        <p:grpSpPr>
          <a:xfrm>
            <a:off x="720011" y="1845575"/>
            <a:ext cx="5807227" cy="1940800"/>
            <a:chOff x="1668386" y="1601350"/>
            <a:chExt cx="5807227" cy="1940800"/>
          </a:xfrm>
        </p:grpSpPr>
        <p:sp>
          <p:nvSpPr>
            <p:cNvPr id="275" name="Google Shape;275;p27"/>
            <p:cNvSpPr/>
            <p:nvPr/>
          </p:nvSpPr>
          <p:spPr>
            <a:xfrm>
              <a:off x="1668386"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6" name="Google Shape;276;p27"/>
            <p:cNvSpPr/>
            <p:nvPr/>
          </p:nvSpPr>
          <p:spPr>
            <a:xfrm>
              <a:off x="3601600"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77" name="Google Shape;277;p27"/>
            <p:cNvSpPr/>
            <p:nvPr/>
          </p:nvSpPr>
          <p:spPr>
            <a:xfrm>
              <a:off x="5534814" y="1601350"/>
              <a:ext cx="1940800" cy="1940800"/>
            </a:xfrm>
            <a:custGeom>
              <a:rect b="b" l="l" r="r" t="t"/>
              <a:pathLst>
                <a:path extrusionOk="0" h="77632" w="77632">
                  <a:moveTo>
                    <a:pt x="6727" y="354"/>
                  </a:moveTo>
                  <a:cubicBezTo>
                    <a:pt x="6753" y="373"/>
                    <a:pt x="6776" y="388"/>
                    <a:pt x="6798" y="403"/>
                  </a:cubicBezTo>
                  <a:cubicBezTo>
                    <a:pt x="6753" y="418"/>
                    <a:pt x="6708" y="437"/>
                    <a:pt x="6659" y="444"/>
                  </a:cubicBezTo>
                  <a:cubicBezTo>
                    <a:pt x="6659" y="444"/>
                    <a:pt x="6658" y="444"/>
                    <a:pt x="6657" y="444"/>
                  </a:cubicBezTo>
                  <a:cubicBezTo>
                    <a:pt x="6641" y="444"/>
                    <a:pt x="6616" y="417"/>
                    <a:pt x="6592" y="403"/>
                  </a:cubicBezTo>
                  <a:cubicBezTo>
                    <a:pt x="6637" y="384"/>
                    <a:pt x="6682" y="369"/>
                    <a:pt x="6727" y="354"/>
                  </a:cubicBezTo>
                  <a:close/>
                  <a:moveTo>
                    <a:pt x="62836" y="208"/>
                  </a:moveTo>
                  <a:cubicBezTo>
                    <a:pt x="62868" y="208"/>
                    <a:pt x="62895" y="213"/>
                    <a:pt x="62915" y="222"/>
                  </a:cubicBezTo>
                  <a:cubicBezTo>
                    <a:pt x="62957" y="245"/>
                    <a:pt x="62979" y="298"/>
                    <a:pt x="62979" y="335"/>
                  </a:cubicBezTo>
                  <a:cubicBezTo>
                    <a:pt x="62979" y="373"/>
                    <a:pt x="62941" y="444"/>
                    <a:pt x="62915" y="444"/>
                  </a:cubicBezTo>
                  <a:cubicBezTo>
                    <a:pt x="62838" y="450"/>
                    <a:pt x="62762" y="452"/>
                    <a:pt x="62685" y="452"/>
                  </a:cubicBezTo>
                  <a:cubicBezTo>
                    <a:pt x="62604" y="452"/>
                    <a:pt x="62523" y="450"/>
                    <a:pt x="62442" y="448"/>
                  </a:cubicBezTo>
                  <a:cubicBezTo>
                    <a:pt x="62419" y="448"/>
                    <a:pt x="62396" y="422"/>
                    <a:pt x="62374" y="403"/>
                  </a:cubicBezTo>
                  <a:cubicBezTo>
                    <a:pt x="62384" y="321"/>
                    <a:pt x="62672" y="208"/>
                    <a:pt x="62836" y="208"/>
                  </a:cubicBezTo>
                  <a:close/>
                  <a:moveTo>
                    <a:pt x="41585" y="489"/>
                  </a:moveTo>
                  <a:cubicBezTo>
                    <a:pt x="41611" y="508"/>
                    <a:pt x="41634" y="524"/>
                    <a:pt x="41660" y="538"/>
                  </a:cubicBezTo>
                  <a:cubicBezTo>
                    <a:pt x="41611" y="553"/>
                    <a:pt x="41570" y="576"/>
                    <a:pt x="41521" y="583"/>
                  </a:cubicBezTo>
                  <a:cubicBezTo>
                    <a:pt x="41520" y="583"/>
                    <a:pt x="41519" y="583"/>
                    <a:pt x="41518" y="583"/>
                  </a:cubicBezTo>
                  <a:cubicBezTo>
                    <a:pt x="41500" y="583"/>
                    <a:pt x="41475" y="553"/>
                    <a:pt x="41454" y="538"/>
                  </a:cubicBezTo>
                  <a:cubicBezTo>
                    <a:pt x="41499" y="524"/>
                    <a:pt x="41544" y="508"/>
                    <a:pt x="41585" y="489"/>
                  </a:cubicBezTo>
                  <a:close/>
                  <a:moveTo>
                    <a:pt x="34453" y="473"/>
                  </a:moveTo>
                  <a:cubicBezTo>
                    <a:pt x="34462" y="473"/>
                    <a:pt x="34472" y="473"/>
                    <a:pt x="34483" y="474"/>
                  </a:cubicBezTo>
                  <a:cubicBezTo>
                    <a:pt x="34562" y="482"/>
                    <a:pt x="34633" y="527"/>
                    <a:pt x="34679" y="546"/>
                  </a:cubicBezTo>
                  <a:cubicBezTo>
                    <a:pt x="34708" y="685"/>
                    <a:pt x="34633" y="741"/>
                    <a:pt x="34479" y="749"/>
                  </a:cubicBezTo>
                  <a:cubicBezTo>
                    <a:pt x="34474" y="749"/>
                    <a:pt x="34470" y="749"/>
                    <a:pt x="34465" y="749"/>
                  </a:cubicBezTo>
                  <a:cubicBezTo>
                    <a:pt x="34347" y="749"/>
                    <a:pt x="34298" y="705"/>
                    <a:pt x="34280" y="640"/>
                  </a:cubicBezTo>
                  <a:cubicBezTo>
                    <a:pt x="34252" y="541"/>
                    <a:pt x="34319" y="473"/>
                    <a:pt x="34453" y="473"/>
                  </a:cubicBezTo>
                  <a:close/>
                  <a:moveTo>
                    <a:pt x="7686" y="636"/>
                  </a:moveTo>
                  <a:cubicBezTo>
                    <a:pt x="7746" y="636"/>
                    <a:pt x="8020" y="776"/>
                    <a:pt x="8024" y="817"/>
                  </a:cubicBezTo>
                  <a:cubicBezTo>
                    <a:pt x="8024" y="831"/>
                    <a:pt x="7982" y="857"/>
                    <a:pt x="7956" y="862"/>
                  </a:cubicBezTo>
                  <a:cubicBezTo>
                    <a:pt x="7907" y="864"/>
                    <a:pt x="7847" y="871"/>
                    <a:pt x="7794" y="871"/>
                  </a:cubicBezTo>
                  <a:cubicBezTo>
                    <a:pt x="7754" y="871"/>
                    <a:pt x="7719" y="867"/>
                    <a:pt x="7697" y="854"/>
                  </a:cubicBezTo>
                  <a:cubicBezTo>
                    <a:pt x="7641" y="824"/>
                    <a:pt x="7636" y="741"/>
                    <a:pt x="7622" y="681"/>
                  </a:cubicBezTo>
                  <a:cubicBezTo>
                    <a:pt x="7618" y="670"/>
                    <a:pt x="7663" y="651"/>
                    <a:pt x="7681" y="636"/>
                  </a:cubicBezTo>
                  <a:cubicBezTo>
                    <a:pt x="7683" y="636"/>
                    <a:pt x="7684" y="636"/>
                    <a:pt x="7686" y="636"/>
                  </a:cubicBezTo>
                  <a:close/>
                  <a:moveTo>
                    <a:pt x="52044" y="354"/>
                  </a:moveTo>
                  <a:cubicBezTo>
                    <a:pt x="52127" y="441"/>
                    <a:pt x="52330" y="470"/>
                    <a:pt x="52321" y="606"/>
                  </a:cubicBezTo>
                  <a:lnTo>
                    <a:pt x="52321" y="775"/>
                  </a:lnTo>
                  <a:cubicBezTo>
                    <a:pt x="52292" y="798"/>
                    <a:pt x="52247" y="850"/>
                    <a:pt x="52179" y="880"/>
                  </a:cubicBezTo>
                  <a:cubicBezTo>
                    <a:pt x="52163" y="885"/>
                    <a:pt x="52140" y="888"/>
                    <a:pt x="52116" y="888"/>
                  </a:cubicBezTo>
                  <a:cubicBezTo>
                    <a:pt x="52073" y="888"/>
                    <a:pt x="52025" y="880"/>
                    <a:pt x="51999" y="865"/>
                  </a:cubicBezTo>
                  <a:cubicBezTo>
                    <a:pt x="51893" y="812"/>
                    <a:pt x="51784" y="753"/>
                    <a:pt x="51724" y="677"/>
                  </a:cubicBezTo>
                  <a:cubicBezTo>
                    <a:pt x="51690" y="636"/>
                    <a:pt x="51721" y="550"/>
                    <a:pt x="51769" y="505"/>
                  </a:cubicBezTo>
                  <a:cubicBezTo>
                    <a:pt x="51837" y="444"/>
                    <a:pt x="51950" y="403"/>
                    <a:pt x="52044" y="354"/>
                  </a:cubicBezTo>
                  <a:close/>
                  <a:moveTo>
                    <a:pt x="6904" y="766"/>
                  </a:moveTo>
                  <a:cubicBezTo>
                    <a:pt x="6917" y="766"/>
                    <a:pt x="6930" y="767"/>
                    <a:pt x="6937" y="772"/>
                  </a:cubicBezTo>
                  <a:cubicBezTo>
                    <a:pt x="7039" y="824"/>
                    <a:pt x="7039" y="959"/>
                    <a:pt x="6934" y="997"/>
                  </a:cubicBezTo>
                  <a:cubicBezTo>
                    <a:pt x="6926" y="1000"/>
                    <a:pt x="6917" y="1001"/>
                    <a:pt x="6908" y="1001"/>
                  </a:cubicBezTo>
                  <a:cubicBezTo>
                    <a:pt x="6892" y="1001"/>
                    <a:pt x="6876" y="998"/>
                    <a:pt x="6866" y="993"/>
                  </a:cubicBezTo>
                  <a:cubicBezTo>
                    <a:pt x="6761" y="944"/>
                    <a:pt x="6765" y="809"/>
                    <a:pt x="6870" y="767"/>
                  </a:cubicBezTo>
                  <a:cubicBezTo>
                    <a:pt x="6880" y="767"/>
                    <a:pt x="6893" y="766"/>
                    <a:pt x="6904" y="766"/>
                  </a:cubicBezTo>
                  <a:close/>
                  <a:moveTo>
                    <a:pt x="32666" y="748"/>
                  </a:moveTo>
                  <a:cubicBezTo>
                    <a:pt x="32800" y="748"/>
                    <a:pt x="32869" y="816"/>
                    <a:pt x="32840" y="914"/>
                  </a:cubicBezTo>
                  <a:cubicBezTo>
                    <a:pt x="32819" y="977"/>
                    <a:pt x="32772" y="1024"/>
                    <a:pt x="32662" y="1024"/>
                  </a:cubicBezTo>
                  <a:cubicBezTo>
                    <a:pt x="32654" y="1024"/>
                    <a:pt x="32646" y="1024"/>
                    <a:pt x="32638" y="1023"/>
                  </a:cubicBezTo>
                  <a:cubicBezTo>
                    <a:pt x="32483" y="1011"/>
                    <a:pt x="32408" y="959"/>
                    <a:pt x="32438" y="820"/>
                  </a:cubicBezTo>
                  <a:cubicBezTo>
                    <a:pt x="32488" y="801"/>
                    <a:pt x="32555" y="756"/>
                    <a:pt x="32634" y="749"/>
                  </a:cubicBezTo>
                  <a:cubicBezTo>
                    <a:pt x="32645" y="748"/>
                    <a:pt x="32656" y="748"/>
                    <a:pt x="32666" y="748"/>
                  </a:cubicBezTo>
                  <a:close/>
                  <a:moveTo>
                    <a:pt x="64016" y="1014"/>
                  </a:moveTo>
                  <a:cubicBezTo>
                    <a:pt x="64084" y="1014"/>
                    <a:pt x="64151" y="1032"/>
                    <a:pt x="64181" y="1068"/>
                  </a:cubicBezTo>
                  <a:cubicBezTo>
                    <a:pt x="64181" y="1083"/>
                    <a:pt x="64189" y="1102"/>
                    <a:pt x="64178" y="1113"/>
                  </a:cubicBezTo>
                  <a:cubicBezTo>
                    <a:pt x="64139" y="1147"/>
                    <a:pt x="64070" y="1164"/>
                    <a:pt x="64003" y="1164"/>
                  </a:cubicBezTo>
                  <a:cubicBezTo>
                    <a:pt x="63935" y="1164"/>
                    <a:pt x="63868" y="1146"/>
                    <a:pt x="63839" y="1110"/>
                  </a:cubicBezTo>
                  <a:cubicBezTo>
                    <a:pt x="63829" y="1098"/>
                    <a:pt x="63832" y="1075"/>
                    <a:pt x="63843" y="1065"/>
                  </a:cubicBezTo>
                  <a:cubicBezTo>
                    <a:pt x="63880" y="1031"/>
                    <a:pt x="63949" y="1014"/>
                    <a:pt x="64016" y="1014"/>
                  </a:cubicBezTo>
                  <a:close/>
                  <a:moveTo>
                    <a:pt x="76008" y="1158"/>
                  </a:moveTo>
                  <a:cubicBezTo>
                    <a:pt x="76030" y="1188"/>
                    <a:pt x="76060" y="1218"/>
                    <a:pt x="76072" y="1249"/>
                  </a:cubicBezTo>
                  <a:cubicBezTo>
                    <a:pt x="76075" y="1259"/>
                    <a:pt x="76030" y="1278"/>
                    <a:pt x="76008" y="1294"/>
                  </a:cubicBezTo>
                  <a:cubicBezTo>
                    <a:pt x="75982" y="1263"/>
                    <a:pt x="75955" y="1233"/>
                    <a:pt x="75932" y="1207"/>
                  </a:cubicBezTo>
                  <a:cubicBezTo>
                    <a:pt x="75959" y="1188"/>
                    <a:pt x="75985" y="1173"/>
                    <a:pt x="76008" y="1158"/>
                  </a:cubicBezTo>
                  <a:close/>
                  <a:moveTo>
                    <a:pt x="48703" y="1316"/>
                  </a:moveTo>
                  <a:cubicBezTo>
                    <a:pt x="48748" y="1331"/>
                    <a:pt x="48790" y="1346"/>
                    <a:pt x="48835" y="1365"/>
                  </a:cubicBezTo>
                  <a:cubicBezTo>
                    <a:pt x="48813" y="1379"/>
                    <a:pt x="48788" y="1407"/>
                    <a:pt x="48770" y="1407"/>
                  </a:cubicBezTo>
                  <a:cubicBezTo>
                    <a:pt x="48769" y="1407"/>
                    <a:pt x="48768" y="1407"/>
                    <a:pt x="48767" y="1406"/>
                  </a:cubicBezTo>
                  <a:cubicBezTo>
                    <a:pt x="48722" y="1398"/>
                    <a:pt x="48677" y="1380"/>
                    <a:pt x="48632" y="1365"/>
                  </a:cubicBezTo>
                  <a:cubicBezTo>
                    <a:pt x="48654" y="1346"/>
                    <a:pt x="48677" y="1331"/>
                    <a:pt x="48703" y="1316"/>
                  </a:cubicBezTo>
                  <a:close/>
                  <a:moveTo>
                    <a:pt x="41762" y="1158"/>
                  </a:moveTo>
                  <a:cubicBezTo>
                    <a:pt x="41781" y="1158"/>
                    <a:pt x="41807" y="1188"/>
                    <a:pt x="41868" y="1226"/>
                  </a:cubicBezTo>
                  <a:cubicBezTo>
                    <a:pt x="41758" y="1294"/>
                    <a:pt x="41653" y="1361"/>
                    <a:pt x="41544" y="1425"/>
                  </a:cubicBezTo>
                  <a:cubicBezTo>
                    <a:pt x="41544" y="1425"/>
                    <a:pt x="41484" y="1395"/>
                    <a:pt x="41484" y="1380"/>
                  </a:cubicBezTo>
                  <a:cubicBezTo>
                    <a:pt x="41480" y="1320"/>
                    <a:pt x="41454" y="1241"/>
                    <a:pt x="41502" y="1207"/>
                  </a:cubicBezTo>
                  <a:cubicBezTo>
                    <a:pt x="41552" y="1169"/>
                    <a:pt x="41672" y="1169"/>
                    <a:pt x="41762" y="1158"/>
                  </a:cubicBezTo>
                  <a:close/>
                  <a:moveTo>
                    <a:pt x="40326" y="1294"/>
                  </a:moveTo>
                  <a:cubicBezTo>
                    <a:pt x="40349" y="1308"/>
                    <a:pt x="40371" y="1324"/>
                    <a:pt x="40397" y="1342"/>
                  </a:cubicBezTo>
                  <a:cubicBezTo>
                    <a:pt x="40375" y="1372"/>
                    <a:pt x="40349" y="1403"/>
                    <a:pt x="40326" y="1433"/>
                  </a:cubicBezTo>
                  <a:cubicBezTo>
                    <a:pt x="40304" y="1417"/>
                    <a:pt x="40259" y="1398"/>
                    <a:pt x="40262" y="1388"/>
                  </a:cubicBezTo>
                  <a:cubicBezTo>
                    <a:pt x="40274" y="1353"/>
                    <a:pt x="40304" y="1324"/>
                    <a:pt x="40326" y="1294"/>
                  </a:cubicBezTo>
                  <a:close/>
                  <a:moveTo>
                    <a:pt x="25592" y="1726"/>
                  </a:moveTo>
                  <a:cubicBezTo>
                    <a:pt x="25618" y="1745"/>
                    <a:pt x="25641" y="1759"/>
                    <a:pt x="25663" y="1774"/>
                  </a:cubicBezTo>
                  <a:cubicBezTo>
                    <a:pt x="25618" y="1790"/>
                    <a:pt x="25573" y="1812"/>
                    <a:pt x="25528" y="1820"/>
                  </a:cubicBezTo>
                  <a:cubicBezTo>
                    <a:pt x="25509" y="1820"/>
                    <a:pt x="25483" y="1790"/>
                    <a:pt x="25460" y="1774"/>
                  </a:cubicBezTo>
                  <a:cubicBezTo>
                    <a:pt x="25505" y="1759"/>
                    <a:pt x="25547" y="1741"/>
                    <a:pt x="25592" y="1726"/>
                  </a:cubicBezTo>
                  <a:close/>
                  <a:moveTo>
                    <a:pt x="54046" y="1588"/>
                  </a:moveTo>
                  <a:cubicBezTo>
                    <a:pt x="54061" y="1588"/>
                    <a:pt x="54086" y="1594"/>
                    <a:pt x="54103" y="1594"/>
                  </a:cubicBezTo>
                  <a:cubicBezTo>
                    <a:pt x="54125" y="1632"/>
                    <a:pt x="54159" y="1669"/>
                    <a:pt x="54163" y="1710"/>
                  </a:cubicBezTo>
                  <a:cubicBezTo>
                    <a:pt x="54178" y="1842"/>
                    <a:pt x="53975" y="1872"/>
                    <a:pt x="53889" y="1958"/>
                  </a:cubicBezTo>
                  <a:cubicBezTo>
                    <a:pt x="53886" y="1962"/>
                    <a:pt x="53876" y="1963"/>
                    <a:pt x="53866" y="1963"/>
                  </a:cubicBezTo>
                  <a:cubicBezTo>
                    <a:pt x="53848" y="1963"/>
                    <a:pt x="53826" y="1959"/>
                    <a:pt x="53821" y="1955"/>
                  </a:cubicBezTo>
                  <a:cubicBezTo>
                    <a:pt x="53795" y="1917"/>
                    <a:pt x="53764" y="1880"/>
                    <a:pt x="53761" y="1842"/>
                  </a:cubicBezTo>
                  <a:cubicBezTo>
                    <a:pt x="53745" y="1707"/>
                    <a:pt x="53948" y="1677"/>
                    <a:pt x="54035" y="1590"/>
                  </a:cubicBezTo>
                  <a:cubicBezTo>
                    <a:pt x="54037" y="1589"/>
                    <a:pt x="54041" y="1588"/>
                    <a:pt x="54046" y="1588"/>
                  </a:cubicBezTo>
                  <a:close/>
                  <a:moveTo>
                    <a:pt x="33660" y="1572"/>
                  </a:moveTo>
                  <a:cubicBezTo>
                    <a:pt x="33716" y="1572"/>
                    <a:pt x="33806" y="1590"/>
                    <a:pt x="33825" y="1617"/>
                  </a:cubicBezTo>
                  <a:cubicBezTo>
                    <a:pt x="33863" y="1673"/>
                    <a:pt x="33863" y="1741"/>
                    <a:pt x="33881" y="1820"/>
                  </a:cubicBezTo>
                  <a:cubicBezTo>
                    <a:pt x="33848" y="1868"/>
                    <a:pt x="33822" y="1962"/>
                    <a:pt x="33769" y="1970"/>
                  </a:cubicBezTo>
                  <a:cubicBezTo>
                    <a:pt x="33765" y="1971"/>
                    <a:pt x="33761" y="1971"/>
                    <a:pt x="33758" y="1971"/>
                  </a:cubicBezTo>
                  <a:cubicBezTo>
                    <a:pt x="33615" y="1971"/>
                    <a:pt x="33410" y="1698"/>
                    <a:pt x="33494" y="1617"/>
                  </a:cubicBezTo>
                  <a:cubicBezTo>
                    <a:pt x="33525" y="1590"/>
                    <a:pt x="33603" y="1572"/>
                    <a:pt x="33660" y="1572"/>
                  </a:cubicBezTo>
                  <a:close/>
                  <a:moveTo>
                    <a:pt x="46910" y="1725"/>
                  </a:moveTo>
                  <a:cubicBezTo>
                    <a:pt x="46912" y="1725"/>
                    <a:pt x="46913" y="1725"/>
                    <a:pt x="46914" y="1726"/>
                  </a:cubicBezTo>
                  <a:cubicBezTo>
                    <a:pt x="47004" y="1816"/>
                    <a:pt x="47192" y="1846"/>
                    <a:pt x="47200" y="1981"/>
                  </a:cubicBezTo>
                  <a:cubicBezTo>
                    <a:pt x="47203" y="2064"/>
                    <a:pt x="47139" y="2113"/>
                    <a:pt x="47042" y="2113"/>
                  </a:cubicBezTo>
                  <a:cubicBezTo>
                    <a:pt x="46955" y="2113"/>
                    <a:pt x="46813" y="2083"/>
                    <a:pt x="46797" y="2049"/>
                  </a:cubicBezTo>
                  <a:cubicBezTo>
                    <a:pt x="46760" y="1967"/>
                    <a:pt x="46783" y="1872"/>
                    <a:pt x="46786" y="1782"/>
                  </a:cubicBezTo>
                  <a:cubicBezTo>
                    <a:pt x="46790" y="1767"/>
                    <a:pt x="46828" y="1752"/>
                    <a:pt x="46846" y="1733"/>
                  </a:cubicBezTo>
                  <a:cubicBezTo>
                    <a:pt x="46865" y="1733"/>
                    <a:pt x="46899" y="1725"/>
                    <a:pt x="46910" y="1725"/>
                  </a:cubicBezTo>
                  <a:close/>
                  <a:moveTo>
                    <a:pt x="55574" y="1842"/>
                  </a:moveTo>
                  <a:cubicBezTo>
                    <a:pt x="55596" y="1842"/>
                    <a:pt x="55621" y="1844"/>
                    <a:pt x="55648" y="1849"/>
                  </a:cubicBezTo>
                  <a:cubicBezTo>
                    <a:pt x="55719" y="1861"/>
                    <a:pt x="55775" y="1921"/>
                    <a:pt x="55809" y="1944"/>
                  </a:cubicBezTo>
                  <a:cubicBezTo>
                    <a:pt x="55806" y="2065"/>
                    <a:pt x="55737" y="2120"/>
                    <a:pt x="55616" y="2120"/>
                  </a:cubicBezTo>
                  <a:cubicBezTo>
                    <a:pt x="55598" y="2120"/>
                    <a:pt x="55578" y="2119"/>
                    <a:pt x="55557" y="2116"/>
                  </a:cubicBezTo>
                  <a:cubicBezTo>
                    <a:pt x="55452" y="2105"/>
                    <a:pt x="55384" y="2068"/>
                    <a:pt x="55396" y="1981"/>
                  </a:cubicBezTo>
                  <a:cubicBezTo>
                    <a:pt x="55405" y="1897"/>
                    <a:pt x="55466" y="1842"/>
                    <a:pt x="55574" y="1842"/>
                  </a:cubicBezTo>
                  <a:close/>
                  <a:moveTo>
                    <a:pt x="75963" y="1842"/>
                  </a:moveTo>
                  <a:cubicBezTo>
                    <a:pt x="75993" y="1868"/>
                    <a:pt x="76083" y="1903"/>
                    <a:pt x="76102" y="1951"/>
                  </a:cubicBezTo>
                  <a:cubicBezTo>
                    <a:pt x="76147" y="2057"/>
                    <a:pt x="76057" y="2113"/>
                    <a:pt x="75902" y="2120"/>
                  </a:cubicBezTo>
                  <a:cubicBezTo>
                    <a:pt x="75892" y="2121"/>
                    <a:pt x="75883" y="2121"/>
                    <a:pt x="75874" y="2121"/>
                  </a:cubicBezTo>
                  <a:cubicBezTo>
                    <a:pt x="75766" y="2121"/>
                    <a:pt x="75717" y="2077"/>
                    <a:pt x="75699" y="2012"/>
                  </a:cubicBezTo>
                  <a:cubicBezTo>
                    <a:pt x="75670" y="1906"/>
                    <a:pt x="75752" y="1842"/>
                    <a:pt x="75963" y="1842"/>
                  </a:cubicBezTo>
                  <a:close/>
                  <a:moveTo>
                    <a:pt x="13594" y="1983"/>
                  </a:moveTo>
                  <a:cubicBezTo>
                    <a:pt x="13728" y="1983"/>
                    <a:pt x="13798" y="2049"/>
                    <a:pt x="13769" y="2151"/>
                  </a:cubicBezTo>
                  <a:cubicBezTo>
                    <a:pt x="13752" y="2213"/>
                    <a:pt x="13703" y="2256"/>
                    <a:pt x="13595" y="2256"/>
                  </a:cubicBezTo>
                  <a:cubicBezTo>
                    <a:pt x="13586" y="2256"/>
                    <a:pt x="13576" y="2256"/>
                    <a:pt x="13566" y="2255"/>
                  </a:cubicBezTo>
                  <a:cubicBezTo>
                    <a:pt x="13413" y="2248"/>
                    <a:pt x="13337" y="2196"/>
                    <a:pt x="13368" y="2052"/>
                  </a:cubicBezTo>
                  <a:cubicBezTo>
                    <a:pt x="13416" y="2038"/>
                    <a:pt x="13488" y="1993"/>
                    <a:pt x="13563" y="1985"/>
                  </a:cubicBezTo>
                  <a:cubicBezTo>
                    <a:pt x="13573" y="1984"/>
                    <a:pt x="13584" y="1983"/>
                    <a:pt x="13594" y="1983"/>
                  </a:cubicBezTo>
                  <a:close/>
                  <a:moveTo>
                    <a:pt x="68324" y="1971"/>
                  </a:moveTo>
                  <a:cubicBezTo>
                    <a:pt x="68362" y="1971"/>
                    <a:pt x="68396" y="1976"/>
                    <a:pt x="68406" y="1985"/>
                  </a:cubicBezTo>
                  <a:cubicBezTo>
                    <a:pt x="68514" y="2102"/>
                    <a:pt x="68601" y="2225"/>
                    <a:pt x="68694" y="2345"/>
                  </a:cubicBezTo>
                  <a:cubicBezTo>
                    <a:pt x="68644" y="2359"/>
                    <a:pt x="68587" y="2392"/>
                    <a:pt x="68540" y="2392"/>
                  </a:cubicBezTo>
                  <a:cubicBezTo>
                    <a:pt x="68535" y="2392"/>
                    <a:pt x="68530" y="2391"/>
                    <a:pt x="68526" y="2390"/>
                  </a:cubicBezTo>
                  <a:cubicBezTo>
                    <a:pt x="68285" y="2345"/>
                    <a:pt x="68120" y="2218"/>
                    <a:pt x="68113" y="2087"/>
                  </a:cubicBezTo>
                  <a:cubicBezTo>
                    <a:pt x="68146" y="2049"/>
                    <a:pt x="68169" y="2000"/>
                    <a:pt x="68217" y="1985"/>
                  </a:cubicBezTo>
                  <a:cubicBezTo>
                    <a:pt x="68244" y="1976"/>
                    <a:pt x="68286" y="1971"/>
                    <a:pt x="68324" y="1971"/>
                  </a:cubicBezTo>
                  <a:close/>
                  <a:moveTo>
                    <a:pt x="49151" y="2552"/>
                  </a:moveTo>
                  <a:cubicBezTo>
                    <a:pt x="49162" y="2552"/>
                    <a:pt x="49173" y="2553"/>
                    <a:pt x="49180" y="2556"/>
                  </a:cubicBezTo>
                  <a:cubicBezTo>
                    <a:pt x="49281" y="2609"/>
                    <a:pt x="49278" y="2744"/>
                    <a:pt x="49176" y="2782"/>
                  </a:cubicBezTo>
                  <a:cubicBezTo>
                    <a:pt x="49169" y="2785"/>
                    <a:pt x="49160" y="2786"/>
                    <a:pt x="49150" y="2786"/>
                  </a:cubicBezTo>
                  <a:cubicBezTo>
                    <a:pt x="49134" y="2786"/>
                    <a:pt x="49118" y="2783"/>
                    <a:pt x="49109" y="2778"/>
                  </a:cubicBezTo>
                  <a:cubicBezTo>
                    <a:pt x="49003" y="2729"/>
                    <a:pt x="49007" y="2593"/>
                    <a:pt x="49112" y="2553"/>
                  </a:cubicBezTo>
                  <a:cubicBezTo>
                    <a:pt x="49124" y="2553"/>
                    <a:pt x="49138" y="2552"/>
                    <a:pt x="49151" y="2552"/>
                  </a:cubicBezTo>
                  <a:close/>
                  <a:moveTo>
                    <a:pt x="61942" y="2527"/>
                  </a:moveTo>
                  <a:cubicBezTo>
                    <a:pt x="61966" y="2527"/>
                    <a:pt x="61988" y="2528"/>
                    <a:pt x="62010" y="2530"/>
                  </a:cubicBezTo>
                  <a:cubicBezTo>
                    <a:pt x="62111" y="2545"/>
                    <a:pt x="62190" y="2583"/>
                    <a:pt x="62164" y="2666"/>
                  </a:cubicBezTo>
                  <a:cubicBezTo>
                    <a:pt x="62148" y="2703"/>
                    <a:pt x="62138" y="2756"/>
                    <a:pt x="62096" y="2778"/>
                  </a:cubicBezTo>
                  <a:cubicBezTo>
                    <a:pt x="62064" y="2795"/>
                    <a:pt x="62009" y="2807"/>
                    <a:pt x="61963" y="2807"/>
                  </a:cubicBezTo>
                  <a:cubicBezTo>
                    <a:pt x="61946" y="2807"/>
                    <a:pt x="61929" y="2805"/>
                    <a:pt x="61916" y="2801"/>
                  </a:cubicBezTo>
                  <a:cubicBezTo>
                    <a:pt x="61833" y="2778"/>
                    <a:pt x="61762" y="2729"/>
                    <a:pt x="61687" y="2692"/>
                  </a:cubicBezTo>
                  <a:cubicBezTo>
                    <a:pt x="61637" y="2661"/>
                    <a:pt x="61596" y="2628"/>
                    <a:pt x="61551" y="2598"/>
                  </a:cubicBezTo>
                  <a:cubicBezTo>
                    <a:pt x="61633" y="2571"/>
                    <a:pt x="61716" y="2541"/>
                    <a:pt x="61754" y="2530"/>
                  </a:cubicBezTo>
                  <a:cubicBezTo>
                    <a:pt x="61834" y="2530"/>
                    <a:pt x="61893" y="2527"/>
                    <a:pt x="61942" y="2527"/>
                  </a:cubicBezTo>
                  <a:close/>
                  <a:moveTo>
                    <a:pt x="76582" y="2556"/>
                  </a:moveTo>
                  <a:cubicBezTo>
                    <a:pt x="76631" y="2571"/>
                    <a:pt x="76684" y="2579"/>
                    <a:pt x="76721" y="2602"/>
                  </a:cubicBezTo>
                  <a:cubicBezTo>
                    <a:pt x="76801" y="2638"/>
                    <a:pt x="76868" y="2684"/>
                    <a:pt x="76939" y="2729"/>
                  </a:cubicBezTo>
                  <a:cubicBezTo>
                    <a:pt x="76902" y="2756"/>
                    <a:pt x="76884" y="2774"/>
                    <a:pt x="76853" y="2785"/>
                  </a:cubicBezTo>
                  <a:cubicBezTo>
                    <a:pt x="76813" y="2801"/>
                    <a:pt x="76764" y="2809"/>
                    <a:pt x="76717" y="2809"/>
                  </a:cubicBezTo>
                  <a:cubicBezTo>
                    <a:pt x="76628" y="2809"/>
                    <a:pt x="76544" y="2782"/>
                    <a:pt x="76526" y="2733"/>
                  </a:cubicBezTo>
                  <a:cubicBezTo>
                    <a:pt x="76507" y="2680"/>
                    <a:pt x="76563" y="2612"/>
                    <a:pt x="76582" y="2556"/>
                  </a:cubicBezTo>
                  <a:close/>
                  <a:moveTo>
                    <a:pt x="63058" y="2962"/>
                  </a:moveTo>
                  <a:cubicBezTo>
                    <a:pt x="63099" y="2977"/>
                    <a:pt x="63144" y="2996"/>
                    <a:pt x="63189" y="3011"/>
                  </a:cubicBezTo>
                  <a:cubicBezTo>
                    <a:pt x="63168" y="3025"/>
                    <a:pt x="63143" y="3053"/>
                    <a:pt x="63125" y="3053"/>
                  </a:cubicBezTo>
                  <a:cubicBezTo>
                    <a:pt x="63124" y="3053"/>
                    <a:pt x="63123" y="3053"/>
                    <a:pt x="63122" y="3052"/>
                  </a:cubicBezTo>
                  <a:cubicBezTo>
                    <a:pt x="63073" y="3044"/>
                    <a:pt x="63031" y="3026"/>
                    <a:pt x="62986" y="3011"/>
                  </a:cubicBezTo>
                  <a:cubicBezTo>
                    <a:pt x="63009" y="2996"/>
                    <a:pt x="63031" y="2981"/>
                    <a:pt x="63058" y="2962"/>
                  </a:cubicBezTo>
                  <a:close/>
                  <a:moveTo>
                    <a:pt x="20540" y="2664"/>
                  </a:moveTo>
                  <a:cubicBezTo>
                    <a:pt x="20559" y="2664"/>
                    <a:pt x="20579" y="2666"/>
                    <a:pt x="20601" y="2669"/>
                  </a:cubicBezTo>
                  <a:cubicBezTo>
                    <a:pt x="20654" y="2680"/>
                    <a:pt x="20718" y="2714"/>
                    <a:pt x="20736" y="2748"/>
                  </a:cubicBezTo>
                  <a:cubicBezTo>
                    <a:pt x="20763" y="2785"/>
                    <a:pt x="20744" y="2834"/>
                    <a:pt x="20744" y="2879"/>
                  </a:cubicBezTo>
                  <a:cubicBezTo>
                    <a:pt x="20744" y="2898"/>
                    <a:pt x="20751" y="2924"/>
                    <a:pt x="20741" y="2943"/>
                  </a:cubicBezTo>
                  <a:cubicBezTo>
                    <a:pt x="20725" y="2985"/>
                    <a:pt x="20706" y="3044"/>
                    <a:pt x="20669" y="3052"/>
                  </a:cubicBezTo>
                  <a:cubicBezTo>
                    <a:pt x="20623" y="3060"/>
                    <a:pt x="20571" y="3066"/>
                    <a:pt x="20520" y="3066"/>
                  </a:cubicBezTo>
                  <a:cubicBezTo>
                    <a:pt x="20479" y="3066"/>
                    <a:pt x="20440" y="3063"/>
                    <a:pt x="20406" y="3052"/>
                  </a:cubicBezTo>
                  <a:cubicBezTo>
                    <a:pt x="20323" y="3026"/>
                    <a:pt x="20271" y="2959"/>
                    <a:pt x="20191" y="2917"/>
                  </a:cubicBezTo>
                  <a:cubicBezTo>
                    <a:pt x="20117" y="2879"/>
                    <a:pt x="20120" y="2860"/>
                    <a:pt x="20200" y="2823"/>
                  </a:cubicBezTo>
                  <a:cubicBezTo>
                    <a:pt x="20313" y="2766"/>
                    <a:pt x="20385" y="2664"/>
                    <a:pt x="20540" y="2664"/>
                  </a:cubicBezTo>
                  <a:close/>
                  <a:moveTo>
                    <a:pt x="10963" y="3104"/>
                  </a:moveTo>
                  <a:cubicBezTo>
                    <a:pt x="10964" y="3104"/>
                    <a:pt x="10965" y="3105"/>
                    <a:pt x="10966" y="3105"/>
                  </a:cubicBezTo>
                  <a:cubicBezTo>
                    <a:pt x="11015" y="3112"/>
                    <a:pt x="11060" y="3131"/>
                    <a:pt x="11105" y="3146"/>
                  </a:cubicBezTo>
                  <a:cubicBezTo>
                    <a:pt x="11082" y="3165"/>
                    <a:pt x="11060" y="3180"/>
                    <a:pt x="11034" y="3195"/>
                  </a:cubicBezTo>
                  <a:cubicBezTo>
                    <a:pt x="10988" y="3180"/>
                    <a:pt x="10943" y="3165"/>
                    <a:pt x="10898" y="3146"/>
                  </a:cubicBezTo>
                  <a:cubicBezTo>
                    <a:pt x="10920" y="3132"/>
                    <a:pt x="10947" y="3104"/>
                    <a:pt x="10963" y="3104"/>
                  </a:cubicBezTo>
                  <a:close/>
                  <a:moveTo>
                    <a:pt x="8676" y="2802"/>
                  </a:moveTo>
                  <a:cubicBezTo>
                    <a:pt x="8758" y="2802"/>
                    <a:pt x="8853" y="2856"/>
                    <a:pt x="8850" y="2909"/>
                  </a:cubicBezTo>
                  <a:cubicBezTo>
                    <a:pt x="8843" y="3041"/>
                    <a:pt x="8663" y="3184"/>
                    <a:pt x="8433" y="3210"/>
                  </a:cubicBezTo>
                  <a:cubicBezTo>
                    <a:pt x="8430" y="3211"/>
                    <a:pt x="8426" y="3211"/>
                    <a:pt x="8422" y="3211"/>
                  </a:cubicBezTo>
                  <a:cubicBezTo>
                    <a:pt x="8360" y="3211"/>
                    <a:pt x="8287" y="3160"/>
                    <a:pt x="8234" y="3143"/>
                  </a:cubicBezTo>
                  <a:cubicBezTo>
                    <a:pt x="8241" y="2981"/>
                    <a:pt x="8425" y="2846"/>
                    <a:pt x="8647" y="2804"/>
                  </a:cubicBezTo>
                  <a:cubicBezTo>
                    <a:pt x="8656" y="2803"/>
                    <a:pt x="8666" y="2802"/>
                    <a:pt x="8676" y="2802"/>
                  </a:cubicBezTo>
                  <a:close/>
                  <a:moveTo>
                    <a:pt x="11010" y="3373"/>
                  </a:moveTo>
                  <a:cubicBezTo>
                    <a:pt x="11021" y="3373"/>
                    <a:pt x="11031" y="3374"/>
                    <a:pt x="11034" y="3375"/>
                  </a:cubicBezTo>
                  <a:cubicBezTo>
                    <a:pt x="11060" y="3413"/>
                    <a:pt x="11082" y="3450"/>
                    <a:pt x="11120" y="3511"/>
                  </a:cubicBezTo>
                  <a:cubicBezTo>
                    <a:pt x="11077" y="3536"/>
                    <a:pt x="11014" y="3601"/>
                    <a:pt x="10978" y="3601"/>
                  </a:cubicBezTo>
                  <a:cubicBezTo>
                    <a:pt x="10977" y="3601"/>
                    <a:pt x="10975" y="3601"/>
                    <a:pt x="10973" y="3601"/>
                  </a:cubicBezTo>
                  <a:cubicBezTo>
                    <a:pt x="10860" y="3578"/>
                    <a:pt x="10865" y="3432"/>
                    <a:pt x="10966" y="3379"/>
                  </a:cubicBezTo>
                  <a:cubicBezTo>
                    <a:pt x="10975" y="3375"/>
                    <a:pt x="10994" y="3373"/>
                    <a:pt x="11010" y="3373"/>
                  </a:cubicBezTo>
                  <a:close/>
                  <a:moveTo>
                    <a:pt x="24055" y="3762"/>
                  </a:moveTo>
                  <a:cubicBezTo>
                    <a:pt x="24162" y="3762"/>
                    <a:pt x="24222" y="3819"/>
                    <a:pt x="24231" y="3906"/>
                  </a:cubicBezTo>
                  <a:cubicBezTo>
                    <a:pt x="24243" y="3988"/>
                    <a:pt x="24175" y="4026"/>
                    <a:pt x="24070" y="4036"/>
                  </a:cubicBezTo>
                  <a:cubicBezTo>
                    <a:pt x="24046" y="4040"/>
                    <a:pt x="24024" y="4041"/>
                    <a:pt x="24004" y="4041"/>
                  </a:cubicBezTo>
                  <a:cubicBezTo>
                    <a:pt x="23886" y="4041"/>
                    <a:pt x="23818" y="3986"/>
                    <a:pt x="23818" y="3864"/>
                  </a:cubicBezTo>
                  <a:cubicBezTo>
                    <a:pt x="23852" y="3842"/>
                    <a:pt x="23905" y="3785"/>
                    <a:pt x="23979" y="3770"/>
                  </a:cubicBezTo>
                  <a:cubicBezTo>
                    <a:pt x="24007" y="3765"/>
                    <a:pt x="24032" y="3762"/>
                    <a:pt x="24055" y="3762"/>
                  </a:cubicBezTo>
                  <a:close/>
                  <a:moveTo>
                    <a:pt x="60003" y="3921"/>
                  </a:moveTo>
                  <a:cubicBezTo>
                    <a:pt x="60019" y="3921"/>
                    <a:pt x="60039" y="3923"/>
                    <a:pt x="60048" y="3928"/>
                  </a:cubicBezTo>
                  <a:cubicBezTo>
                    <a:pt x="60149" y="3980"/>
                    <a:pt x="60153" y="4127"/>
                    <a:pt x="60041" y="4149"/>
                  </a:cubicBezTo>
                  <a:cubicBezTo>
                    <a:pt x="60039" y="4150"/>
                    <a:pt x="60037" y="4150"/>
                    <a:pt x="60035" y="4150"/>
                  </a:cubicBezTo>
                  <a:cubicBezTo>
                    <a:pt x="59999" y="4150"/>
                    <a:pt x="59936" y="4088"/>
                    <a:pt x="59894" y="4059"/>
                  </a:cubicBezTo>
                  <a:cubicBezTo>
                    <a:pt x="59932" y="3999"/>
                    <a:pt x="59954" y="3962"/>
                    <a:pt x="59980" y="3924"/>
                  </a:cubicBezTo>
                  <a:cubicBezTo>
                    <a:pt x="59983" y="3922"/>
                    <a:pt x="59992" y="3921"/>
                    <a:pt x="60003" y="3921"/>
                  </a:cubicBezTo>
                  <a:close/>
                  <a:moveTo>
                    <a:pt x="71244" y="4044"/>
                  </a:moveTo>
                  <a:cubicBezTo>
                    <a:pt x="71288" y="4044"/>
                    <a:pt x="71343" y="4087"/>
                    <a:pt x="71393" y="4109"/>
                  </a:cubicBezTo>
                  <a:cubicBezTo>
                    <a:pt x="71343" y="4130"/>
                    <a:pt x="71289" y="4172"/>
                    <a:pt x="71245" y="4172"/>
                  </a:cubicBezTo>
                  <a:cubicBezTo>
                    <a:pt x="71243" y="4172"/>
                    <a:pt x="71241" y="4172"/>
                    <a:pt x="71239" y="4172"/>
                  </a:cubicBezTo>
                  <a:cubicBezTo>
                    <a:pt x="71148" y="4164"/>
                    <a:pt x="71066" y="4131"/>
                    <a:pt x="70983" y="4109"/>
                  </a:cubicBezTo>
                  <a:cubicBezTo>
                    <a:pt x="71066" y="4086"/>
                    <a:pt x="71148" y="4052"/>
                    <a:pt x="71239" y="4045"/>
                  </a:cubicBezTo>
                  <a:cubicBezTo>
                    <a:pt x="71240" y="4044"/>
                    <a:pt x="71242" y="4044"/>
                    <a:pt x="71244" y="4044"/>
                  </a:cubicBezTo>
                  <a:close/>
                  <a:moveTo>
                    <a:pt x="33149" y="4176"/>
                  </a:moveTo>
                  <a:cubicBezTo>
                    <a:pt x="33171" y="4210"/>
                    <a:pt x="33201" y="4236"/>
                    <a:pt x="33213" y="4270"/>
                  </a:cubicBezTo>
                  <a:cubicBezTo>
                    <a:pt x="33217" y="4281"/>
                    <a:pt x="33171" y="4300"/>
                    <a:pt x="33149" y="4315"/>
                  </a:cubicBezTo>
                  <a:cubicBezTo>
                    <a:pt x="33126" y="4284"/>
                    <a:pt x="33097" y="4255"/>
                    <a:pt x="33085" y="4221"/>
                  </a:cubicBezTo>
                  <a:cubicBezTo>
                    <a:pt x="33081" y="4210"/>
                    <a:pt x="33126" y="4191"/>
                    <a:pt x="33149" y="4176"/>
                  </a:cubicBezTo>
                  <a:close/>
                  <a:moveTo>
                    <a:pt x="66441" y="4035"/>
                  </a:moveTo>
                  <a:cubicBezTo>
                    <a:pt x="66481" y="4035"/>
                    <a:pt x="66526" y="4041"/>
                    <a:pt x="66568" y="4041"/>
                  </a:cubicBezTo>
                  <a:lnTo>
                    <a:pt x="66665" y="4041"/>
                  </a:lnTo>
                  <a:cubicBezTo>
                    <a:pt x="66845" y="4045"/>
                    <a:pt x="66955" y="4168"/>
                    <a:pt x="66857" y="4258"/>
                  </a:cubicBezTo>
                  <a:cubicBezTo>
                    <a:pt x="66797" y="4315"/>
                    <a:pt x="66707" y="4348"/>
                    <a:pt x="66651" y="4402"/>
                  </a:cubicBezTo>
                  <a:cubicBezTo>
                    <a:pt x="66619" y="4431"/>
                    <a:pt x="66597" y="4446"/>
                    <a:pt x="66574" y="4446"/>
                  </a:cubicBezTo>
                  <a:cubicBezTo>
                    <a:pt x="66554" y="4446"/>
                    <a:pt x="66534" y="4434"/>
                    <a:pt x="66507" y="4409"/>
                  </a:cubicBezTo>
                  <a:cubicBezTo>
                    <a:pt x="66413" y="4326"/>
                    <a:pt x="66230" y="4277"/>
                    <a:pt x="66271" y="4146"/>
                  </a:cubicBezTo>
                  <a:cubicBezTo>
                    <a:pt x="66282" y="4109"/>
                    <a:pt x="66323" y="4059"/>
                    <a:pt x="66372" y="4045"/>
                  </a:cubicBezTo>
                  <a:cubicBezTo>
                    <a:pt x="66392" y="4037"/>
                    <a:pt x="66416" y="4035"/>
                    <a:pt x="66441" y="4035"/>
                  </a:cubicBezTo>
                  <a:close/>
                  <a:moveTo>
                    <a:pt x="32424" y="4308"/>
                  </a:moveTo>
                  <a:cubicBezTo>
                    <a:pt x="32491" y="4308"/>
                    <a:pt x="32559" y="4325"/>
                    <a:pt x="32596" y="4360"/>
                  </a:cubicBezTo>
                  <a:cubicBezTo>
                    <a:pt x="32608" y="4371"/>
                    <a:pt x="32611" y="4394"/>
                    <a:pt x="32601" y="4405"/>
                  </a:cubicBezTo>
                  <a:cubicBezTo>
                    <a:pt x="32571" y="4440"/>
                    <a:pt x="32504" y="4458"/>
                    <a:pt x="32435" y="4458"/>
                  </a:cubicBezTo>
                  <a:cubicBezTo>
                    <a:pt x="32369" y="4458"/>
                    <a:pt x="32302" y="4442"/>
                    <a:pt x="32266" y="4409"/>
                  </a:cubicBezTo>
                  <a:cubicBezTo>
                    <a:pt x="32254" y="4397"/>
                    <a:pt x="32262" y="4379"/>
                    <a:pt x="32258" y="4360"/>
                  </a:cubicBezTo>
                  <a:cubicBezTo>
                    <a:pt x="32288" y="4326"/>
                    <a:pt x="32356" y="4308"/>
                    <a:pt x="32424" y="4308"/>
                  </a:cubicBezTo>
                  <a:close/>
                  <a:moveTo>
                    <a:pt x="14841" y="4175"/>
                  </a:moveTo>
                  <a:cubicBezTo>
                    <a:pt x="14877" y="4175"/>
                    <a:pt x="14912" y="4176"/>
                    <a:pt x="14946" y="4176"/>
                  </a:cubicBezTo>
                  <a:cubicBezTo>
                    <a:pt x="15182" y="4183"/>
                    <a:pt x="15198" y="4210"/>
                    <a:pt x="15212" y="4379"/>
                  </a:cubicBezTo>
                  <a:cubicBezTo>
                    <a:pt x="15227" y="4506"/>
                    <a:pt x="15122" y="4578"/>
                    <a:pt x="15006" y="4657"/>
                  </a:cubicBezTo>
                  <a:cubicBezTo>
                    <a:pt x="14966" y="4684"/>
                    <a:pt x="14935" y="4697"/>
                    <a:pt x="14903" y="4697"/>
                  </a:cubicBezTo>
                  <a:cubicBezTo>
                    <a:pt x="14871" y="4697"/>
                    <a:pt x="14838" y="4684"/>
                    <a:pt x="14792" y="4661"/>
                  </a:cubicBezTo>
                  <a:cubicBezTo>
                    <a:pt x="14608" y="4567"/>
                    <a:pt x="14577" y="4454"/>
                    <a:pt x="14585" y="4311"/>
                  </a:cubicBezTo>
                  <a:cubicBezTo>
                    <a:pt x="14589" y="4229"/>
                    <a:pt x="14645" y="4194"/>
                    <a:pt x="14747" y="4180"/>
                  </a:cubicBezTo>
                  <a:cubicBezTo>
                    <a:pt x="14777" y="4176"/>
                    <a:pt x="14809" y="4175"/>
                    <a:pt x="14841" y="4175"/>
                  </a:cubicBezTo>
                  <a:close/>
                  <a:moveTo>
                    <a:pt x="70506" y="4338"/>
                  </a:moveTo>
                  <a:cubicBezTo>
                    <a:pt x="70529" y="4379"/>
                    <a:pt x="70555" y="4416"/>
                    <a:pt x="70570" y="4454"/>
                  </a:cubicBezTo>
                  <a:cubicBezTo>
                    <a:pt x="70578" y="4473"/>
                    <a:pt x="70570" y="4499"/>
                    <a:pt x="70570" y="4522"/>
                  </a:cubicBezTo>
                  <a:cubicBezTo>
                    <a:pt x="70570" y="4567"/>
                    <a:pt x="70593" y="4615"/>
                    <a:pt x="70566" y="4653"/>
                  </a:cubicBezTo>
                  <a:cubicBezTo>
                    <a:pt x="70544" y="4682"/>
                    <a:pt x="70474" y="4721"/>
                    <a:pt x="70429" y="4721"/>
                  </a:cubicBezTo>
                  <a:cubicBezTo>
                    <a:pt x="70427" y="4721"/>
                    <a:pt x="70425" y="4721"/>
                    <a:pt x="70423" y="4721"/>
                  </a:cubicBezTo>
                  <a:cubicBezTo>
                    <a:pt x="70333" y="4717"/>
                    <a:pt x="70236" y="4695"/>
                    <a:pt x="70172" y="4657"/>
                  </a:cubicBezTo>
                  <a:cubicBezTo>
                    <a:pt x="70137" y="4638"/>
                    <a:pt x="70137" y="4563"/>
                    <a:pt x="70168" y="4529"/>
                  </a:cubicBezTo>
                  <a:cubicBezTo>
                    <a:pt x="70217" y="4473"/>
                    <a:pt x="70292" y="4428"/>
                    <a:pt x="70367" y="4386"/>
                  </a:cubicBezTo>
                  <a:cubicBezTo>
                    <a:pt x="70404" y="4364"/>
                    <a:pt x="70461" y="4352"/>
                    <a:pt x="70506" y="4338"/>
                  </a:cubicBezTo>
                  <a:close/>
                  <a:moveTo>
                    <a:pt x="10608" y="4470"/>
                  </a:moveTo>
                  <a:cubicBezTo>
                    <a:pt x="10613" y="4470"/>
                    <a:pt x="10618" y="4471"/>
                    <a:pt x="10621" y="4473"/>
                  </a:cubicBezTo>
                  <a:cubicBezTo>
                    <a:pt x="10759" y="4563"/>
                    <a:pt x="10891" y="4661"/>
                    <a:pt x="11041" y="4747"/>
                  </a:cubicBezTo>
                  <a:cubicBezTo>
                    <a:pt x="11113" y="4789"/>
                    <a:pt x="11127" y="4815"/>
                    <a:pt x="11034" y="4841"/>
                  </a:cubicBezTo>
                  <a:cubicBezTo>
                    <a:pt x="10992" y="4852"/>
                    <a:pt x="10938" y="4866"/>
                    <a:pt x="10895" y="4866"/>
                  </a:cubicBezTo>
                  <a:cubicBezTo>
                    <a:pt x="10879" y="4866"/>
                    <a:pt x="10865" y="4864"/>
                    <a:pt x="10853" y="4860"/>
                  </a:cubicBezTo>
                  <a:cubicBezTo>
                    <a:pt x="10688" y="4803"/>
                    <a:pt x="10515" y="4735"/>
                    <a:pt x="10492" y="4593"/>
                  </a:cubicBezTo>
                  <a:cubicBezTo>
                    <a:pt x="10489" y="4555"/>
                    <a:pt x="10530" y="4518"/>
                    <a:pt x="10553" y="4480"/>
                  </a:cubicBezTo>
                  <a:cubicBezTo>
                    <a:pt x="10570" y="4477"/>
                    <a:pt x="10593" y="4470"/>
                    <a:pt x="10608" y="4470"/>
                  </a:cubicBezTo>
                  <a:close/>
                  <a:moveTo>
                    <a:pt x="67937" y="4592"/>
                  </a:moveTo>
                  <a:cubicBezTo>
                    <a:pt x="68070" y="4592"/>
                    <a:pt x="68137" y="4657"/>
                    <a:pt x="68108" y="4758"/>
                  </a:cubicBezTo>
                  <a:cubicBezTo>
                    <a:pt x="68091" y="4823"/>
                    <a:pt x="68041" y="4867"/>
                    <a:pt x="67924" y="4867"/>
                  </a:cubicBezTo>
                  <a:cubicBezTo>
                    <a:pt x="67919" y="4867"/>
                    <a:pt x="67914" y="4867"/>
                    <a:pt x="67910" y="4867"/>
                  </a:cubicBezTo>
                  <a:cubicBezTo>
                    <a:pt x="67756" y="4856"/>
                    <a:pt x="67680" y="4803"/>
                    <a:pt x="67707" y="4661"/>
                  </a:cubicBezTo>
                  <a:cubicBezTo>
                    <a:pt x="67756" y="4645"/>
                    <a:pt x="67827" y="4600"/>
                    <a:pt x="67905" y="4593"/>
                  </a:cubicBezTo>
                  <a:cubicBezTo>
                    <a:pt x="67916" y="4592"/>
                    <a:pt x="67926" y="4592"/>
                    <a:pt x="67937" y="4592"/>
                  </a:cubicBezTo>
                  <a:close/>
                  <a:moveTo>
                    <a:pt x="6727" y="5021"/>
                  </a:moveTo>
                  <a:cubicBezTo>
                    <a:pt x="6753" y="5040"/>
                    <a:pt x="6776" y="5056"/>
                    <a:pt x="6798" y="5070"/>
                  </a:cubicBezTo>
                  <a:cubicBezTo>
                    <a:pt x="6753" y="5085"/>
                    <a:pt x="6708" y="5104"/>
                    <a:pt x="6659" y="5111"/>
                  </a:cubicBezTo>
                  <a:cubicBezTo>
                    <a:pt x="6659" y="5112"/>
                    <a:pt x="6658" y="5112"/>
                    <a:pt x="6657" y="5112"/>
                  </a:cubicBezTo>
                  <a:cubicBezTo>
                    <a:pt x="6641" y="5112"/>
                    <a:pt x="6616" y="5084"/>
                    <a:pt x="6592" y="5070"/>
                  </a:cubicBezTo>
                  <a:cubicBezTo>
                    <a:pt x="6637" y="5051"/>
                    <a:pt x="6682" y="5037"/>
                    <a:pt x="6727" y="5021"/>
                  </a:cubicBezTo>
                  <a:close/>
                  <a:moveTo>
                    <a:pt x="20523" y="4863"/>
                  </a:moveTo>
                  <a:cubicBezTo>
                    <a:pt x="20672" y="4863"/>
                    <a:pt x="20734" y="4912"/>
                    <a:pt x="20744" y="5002"/>
                  </a:cubicBezTo>
                  <a:cubicBezTo>
                    <a:pt x="20755" y="5089"/>
                    <a:pt x="20687" y="5123"/>
                    <a:pt x="20586" y="5138"/>
                  </a:cubicBezTo>
                  <a:cubicBezTo>
                    <a:pt x="20565" y="5140"/>
                    <a:pt x="20544" y="5141"/>
                    <a:pt x="20524" y="5141"/>
                  </a:cubicBezTo>
                  <a:cubicBezTo>
                    <a:pt x="20399" y="5141"/>
                    <a:pt x="20322" y="5090"/>
                    <a:pt x="20338" y="4999"/>
                  </a:cubicBezTo>
                  <a:cubicBezTo>
                    <a:pt x="20346" y="4946"/>
                    <a:pt x="20413" y="4901"/>
                    <a:pt x="20443" y="4867"/>
                  </a:cubicBezTo>
                  <a:cubicBezTo>
                    <a:pt x="20472" y="4864"/>
                    <a:pt x="20499" y="4863"/>
                    <a:pt x="20523" y="4863"/>
                  </a:cubicBezTo>
                  <a:close/>
                  <a:moveTo>
                    <a:pt x="46835" y="5141"/>
                  </a:moveTo>
                  <a:cubicBezTo>
                    <a:pt x="46884" y="5141"/>
                    <a:pt x="46936" y="5183"/>
                    <a:pt x="46989" y="5205"/>
                  </a:cubicBezTo>
                  <a:cubicBezTo>
                    <a:pt x="46936" y="5228"/>
                    <a:pt x="46884" y="5273"/>
                    <a:pt x="46835" y="5273"/>
                  </a:cubicBezTo>
                  <a:cubicBezTo>
                    <a:pt x="46749" y="5269"/>
                    <a:pt x="46662" y="5240"/>
                    <a:pt x="46490" y="5205"/>
                  </a:cubicBezTo>
                  <a:cubicBezTo>
                    <a:pt x="46658" y="5172"/>
                    <a:pt x="46749" y="5146"/>
                    <a:pt x="46835" y="5141"/>
                  </a:cubicBezTo>
                  <a:close/>
                  <a:moveTo>
                    <a:pt x="11533" y="5002"/>
                  </a:moveTo>
                  <a:cubicBezTo>
                    <a:pt x="11557" y="5002"/>
                    <a:pt x="11584" y="5003"/>
                    <a:pt x="11613" y="5006"/>
                  </a:cubicBezTo>
                  <a:cubicBezTo>
                    <a:pt x="11639" y="5037"/>
                    <a:pt x="11706" y="5085"/>
                    <a:pt x="11714" y="5138"/>
                  </a:cubicBezTo>
                  <a:cubicBezTo>
                    <a:pt x="11730" y="5224"/>
                    <a:pt x="11656" y="5278"/>
                    <a:pt x="11536" y="5278"/>
                  </a:cubicBezTo>
                  <a:cubicBezTo>
                    <a:pt x="11515" y="5278"/>
                    <a:pt x="11493" y="5276"/>
                    <a:pt x="11469" y="5273"/>
                  </a:cubicBezTo>
                  <a:cubicBezTo>
                    <a:pt x="11365" y="5262"/>
                    <a:pt x="11297" y="5224"/>
                    <a:pt x="11308" y="5141"/>
                  </a:cubicBezTo>
                  <a:cubicBezTo>
                    <a:pt x="11318" y="5051"/>
                    <a:pt x="11380" y="5002"/>
                    <a:pt x="11533" y="5002"/>
                  </a:cubicBezTo>
                  <a:close/>
                  <a:moveTo>
                    <a:pt x="56241" y="5130"/>
                  </a:moveTo>
                  <a:cubicBezTo>
                    <a:pt x="56365" y="5141"/>
                    <a:pt x="56466" y="5138"/>
                    <a:pt x="56553" y="5164"/>
                  </a:cubicBezTo>
                  <a:cubicBezTo>
                    <a:pt x="56595" y="5176"/>
                    <a:pt x="56614" y="5231"/>
                    <a:pt x="56624" y="5269"/>
                  </a:cubicBezTo>
                  <a:cubicBezTo>
                    <a:pt x="56654" y="5349"/>
                    <a:pt x="56583" y="5397"/>
                    <a:pt x="56482" y="5412"/>
                  </a:cubicBezTo>
                  <a:cubicBezTo>
                    <a:pt x="56479" y="5412"/>
                    <a:pt x="56475" y="5412"/>
                    <a:pt x="56471" y="5412"/>
                  </a:cubicBezTo>
                  <a:cubicBezTo>
                    <a:pt x="56356" y="5412"/>
                    <a:pt x="55987" y="5242"/>
                    <a:pt x="56023" y="5209"/>
                  </a:cubicBezTo>
                  <a:cubicBezTo>
                    <a:pt x="56068" y="5168"/>
                    <a:pt x="56173" y="5153"/>
                    <a:pt x="56241" y="5130"/>
                  </a:cubicBezTo>
                  <a:close/>
                  <a:moveTo>
                    <a:pt x="8835" y="5126"/>
                  </a:moveTo>
                  <a:cubicBezTo>
                    <a:pt x="8875" y="5126"/>
                    <a:pt x="8918" y="5132"/>
                    <a:pt x="8944" y="5141"/>
                  </a:cubicBezTo>
                  <a:cubicBezTo>
                    <a:pt x="9027" y="5176"/>
                    <a:pt x="9095" y="5228"/>
                    <a:pt x="9159" y="5277"/>
                  </a:cubicBezTo>
                  <a:cubicBezTo>
                    <a:pt x="9188" y="5304"/>
                    <a:pt x="9200" y="5341"/>
                    <a:pt x="9219" y="5371"/>
                  </a:cubicBezTo>
                  <a:cubicBezTo>
                    <a:pt x="9162" y="5386"/>
                    <a:pt x="9102" y="5401"/>
                    <a:pt x="9046" y="5412"/>
                  </a:cubicBezTo>
                  <a:cubicBezTo>
                    <a:pt x="9036" y="5413"/>
                    <a:pt x="9025" y="5414"/>
                    <a:pt x="9014" y="5414"/>
                  </a:cubicBezTo>
                  <a:cubicBezTo>
                    <a:pt x="8991" y="5414"/>
                    <a:pt x="8967" y="5412"/>
                    <a:pt x="8944" y="5412"/>
                  </a:cubicBezTo>
                  <a:cubicBezTo>
                    <a:pt x="8905" y="5412"/>
                    <a:pt x="8860" y="5418"/>
                    <a:pt x="8818" y="5418"/>
                  </a:cubicBezTo>
                  <a:cubicBezTo>
                    <a:pt x="8793" y="5418"/>
                    <a:pt x="8769" y="5415"/>
                    <a:pt x="8749" y="5408"/>
                  </a:cubicBezTo>
                  <a:cubicBezTo>
                    <a:pt x="8700" y="5394"/>
                    <a:pt x="8647" y="5341"/>
                    <a:pt x="8651" y="5307"/>
                  </a:cubicBezTo>
                  <a:cubicBezTo>
                    <a:pt x="8663" y="5250"/>
                    <a:pt x="8700" y="5186"/>
                    <a:pt x="8756" y="5141"/>
                  </a:cubicBezTo>
                  <a:cubicBezTo>
                    <a:pt x="8769" y="5131"/>
                    <a:pt x="8800" y="5126"/>
                    <a:pt x="8835" y="5126"/>
                  </a:cubicBezTo>
                  <a:close/>
                  <a:moveTo>
                    <a:pt x="50998" y="4862"/>
                  </a:moveTo>
                  <a:cubicBezTo>
                    <a:pt x="51067" y="4862"/>
                    <a:pt x="51134" y="4863"/>
                    <a:pt x="51202" y="4863"/>
                  </a:cubicBezTo>
                  <a:lnTo>
                    <a:pt x="51202" y="4867"/>
                  </a:lnTo>
                  <a:cubicBezTo>
                    <a:pt x="51236" y="4867"/>
                    <a:pt x="51270" y="4866"/>
                    <a:pt x="51304" y="4866"/>
                  </a:cubicBezTo>
                  <a:cubicBezTo>
                    <a:pt x="51337" y="4866"/>
                    <a:pt x="51371" y="4867"/>
                    <a:pt x="51405" y="4871"/>
                  </a:cubicBezTo>
                  <a:cubicBezTo>
                    <a:pt x="51431" y="4871"/>
                    <a:pt x="51461" y="4898"/>
                    <a:pt x="51476" y="4916"/>
                  </a:cubicBezTo>
                  <a:cubicBezTo>
                    <a:pt x="51484" y="4927"/>
                    <a:pt x="51468" y="4957"/>
                    <a:pt x="51454" y="4965"/>
                  </a:cubicBezTo>
                  <a:cubicBezTo>
                    <a:pt x="51337" y="4999"/>
                    <a:pt x="51168" y="5010"/>
                    <a:pt x="51116" y="5066"/>
                  </a:cubicBezTo>
                  <a:cubicBezTo>
                    <a:pt x="51055" y="5134"/>
                    <a:pt x="51119" y="5247"/>
                    <a:pt x="51081" y="5330"/>
                  </a:cubicBezTo>
                  <a:cubicBezTo>
                    <a:pt x="51059" y="5389"/>
                    <a:pt x="50958" y="5434"/>
                    <a:pt x="50886" y="5479"/>
                  </a:cubicBezTo>
                  <a:cubicBezTo>
                    <a:pt x="50855" y="5498"/>
                    <a:pt x="50803" y="5520"/>
                    <a:pt x="50764" y="5520"/>
                  </a:cubicBezTo>
                  <a:cubicBezTo>
                    <a:pt x="50757" y="5520"/>
                    <a:pt x="50749" y="5519"/>
                    <a:pt x="50743" y="5517"/>
                  </a:cubicBezTo>
                  <a:cubicBezTo>
                    <a:pt x="50574" y="5476"/>
                    <a:pt x="50427" y="5243"/>
                    <a:pt x="50476" y="5115"/>
                  </a:cubicBezTo>
                  <a:cubicBezTo>
                    <a:pt x="50514" y="5014"/>
                    <a:pt x="50751" y="4871"/>
                    <a:pt x="50894" y="4863"/>
                  </a:cubicBezTo>
                  <a:cubicBezTo>
                    <a:pt x="50929" y="4862"/>
                    <a:pt x="50964" y="4862"/>
                    <a:pt x="50998" y="4862"/>
                  </a:cubicBezTo>
                  <a:close/>
                  <a:moveTo>
                    <a:pt x="72697" y="5431"/>
                  </a:moveTo>
                  <a:cubicBezTo>
                    <a:pt x="72738" y="5450"/>
                    <a:pt x="72784" y="5465"/>
                    <a:pt x="72829" y="5479"/>
                  </a:cubicBezTo>
                  <a:cubicBezTo>
                    <a:pt x="72807" y="5494"/>
                    <a:pt x="72779" y="5525"/>
                    <a:pt x="72764" y="5525"/>
                  </a:cubicBezTo>
                  <a:cubicBezTo>
                    <a:pt x="72763" y="5525"/>
                    <a:pt x="72762" y="5525"/>
                    <a:pt x="72761" y="5525"/>
                  </a:cubicBezTo>
                  <a:cubicBezTo>
                    <a:pt x="72712" y="5517"/>
                    <a:pt x="72667" y="5495"/>
                    <a:pt x="72622" y="5479"/>
                  </a:cubicBezTo>
                  <a:cubicBezTo>
                    <a:pt x="72645" y="5465"/>
                    <a:pt x="72667" y="5450"/>
                    <a:pt x="72697" y="5431"/>
                  </a:cubicBezTo>
                  <a:close/>
                  <a:moveTo>
                    <a:pt x="10630" y="5987"/>
                  </a:moveTo>
                  <a:cubicBezTo>
                    <a:pt x="10646" y="5987"/>
                    <a:pt x="10674" y="6014"/>
                    <a:pt x="10695" y="6032"/>
                  </a:cubicBezTo>
                  <a:cubicBezTo>
                    <a:pt x="10650" y="6048"/>
                    <a:pt x="10605" y="6062"/>
                    <a:pt x="10564" y="6081"/>
                  </a:cubicBezTo>
                  <a:cubicBezTo>
                    <a:pt x="10534" y="6062"/>
                    <a:pt x="10511" y="6048"/>
                    <a:pt x="10489" y="6032"/>
                  </a:cubicBezTo>
                  <a:cubicBezTo>
                    <a:pt x="10534" y="6013"/>
                    <a:pt x="10579" y="5994"/>
                    <a:pt x="10628" y="5987"/>
                  </a:cubicBezTo>
                  <a:cubicBezTo>
                    <a:pt x="10629" y="5987"/>
                    <a:pt x="10630" y="5987"/>
                    <a:pt x="10630" y="5987"/>
                  </a:cubicBezTo>
                  <a:close/>
                  <a:moveTo>
                    <a:pt x="8035" y="5961"/>
                  </a:moveTo>
                  <a:cubicBezTo>
                    <a:pt x="8193" y="5968"/>
                    <a:pt x="8253" y="6013"/>
                    <a:pt x="8231" y="6133"/>
                  </a:cubicBezTo>
                  <a:cubicBezTo>
                    <a:pt x="8222" y="6171"/>
                    <a:pt x="8166" y="6201"/>
                    <a:pt x="8132" y="6235"/>
                  </a:cubicBezTo>
                  <a:cubicBezTo>
                    <a:pt x="8110" y="6220"/>
                    <a:pt x="8083" y="6205"/>
                    <a:pt x="8061" y="6190"/>
                  </a:cubicBezTo>
                  <a:cubicBezTo>
                    <a:pt x="8016" y="6160"/>
                    <a:pt x="7964" y="6130"/>
                    <a:pt x="7926" y="6096"/>
                  </a:cubicBezTo>
                  <a:cubicBezTo>
                    <a:pt x="7896" y="6070"/>
                    <a:pt x="7884" y="6036"/>
                    <a:pt x="7866" y="6003"/>
                  </a:cubicBezTo>
                  <a:cubicBezTo>
                    <a:pt x="7922" y="5991"/>
                    <a:pt x="7979" y="5975"/>
                    <a:pt x="8035" y="5961"/>
                  </a:cubicBezTo>
                  <a:close/>
                  <a:moveTo>
                    <a:pt x="58869" y="5949"/>
                  </a:moveTo>
                  <a:cubicBezTo>
                    <a:pt x="58908" y="5949"/>
                    <a:pt x="58951" y="5955"/>
                    <a:pt x="58976" y="5965"/>
                  </a:cubicBezTo>
                  <a:cubicBezTo>
                    <a:pt x="59059" y="5998"/>
                    <a:pt x="59127" y="6051"/>
                    <a:pt x="59191" y="6100"/>
                  </a:cubicBezTo>
                  <a:cubicBezTo>
                    <a:pt x="59221" y="6126"/>
                    <a:pt x="59233" y="6164"/>
                    <a:pt x="59255" y="6194"/>
                  </a:cubicBezTo>
                  <a:cubicBezTo>
                    <a:pt x="59195" y="6209"/>
                    <a:pt x="59139" y="6224"/>
                    <a:pt x="59082" y="6235"/>
                  </a:cubicBezTo>
                  <a:cubicBezTo>
                    <a:pt x="59072" y="6238"/>
                    <a:pt x="59061" y="6238"/>
                    <a:pt x="59050" y="6238"/>
                  </a:cubicBezTo>
                  <a:cubicBezTo>
                    <a:pt x="59027" y="6238"/>
                    <a:pt x="59003" y="6235"/>
                    <a:pt x="58981" y="6235"/>
                  </a:cubicBezTo>
                  <a:cubicBezTo>
                    <a:pt x="58941" y="6235"/>
                    <a:pt x="58897" y="6241"/>
                    <a:pt x="58856" y="6241"/>
                  </a:cubicBezTo>
                  <a:cubicBezTo>
                    <a:pt x="58831" y="6241"/>
                    <a:pt x="58807" y="6239"/>
                    <a:pt x="58785" y="6232"/>
                  </a:cubicBezTo>
                  <a:cubicBezTo>
                    <a:pt x="58737" y="6216"/>
                    <a:pt x="58680" y="6164"/>
                    <a:pt x="58683" y="6133"/>
                  </a:cubicBezTo>
                  <a:cubicBezTo>
                    <a:pt x="58695" y="6074"/>
                    <a:pt x="58733" y="6010"/>
                    <a:pt x="58789" y="5965"/>
                  </a:cubicBezTo>
                  <a:cubicBezTo>
                    <a:pt x="58801" y="5954"/>
                    <a:pt x="58834" y="5949"/>
                    <a:pt x="58869" y="5949"/>
                  </a:cubicBezTo>
                  <a:close/>
                  <a:moveTo>
                    <a:pt x="33194" y="5856"/>
                  </a:moveTo>
                  <a:cubicBezTo>
                    <a:pt x="33213" y="5893"/>
                    <a:pt x="33239" y="5930"/>
                    <a:pt x="33250" y="5972"/>
                  </a:cubicBezTo>
                  <a:cubicBezTo>
                    <a:pt x="33258" y="6013"/>
                    <a:pt x="33250" y="6058"/>
                    <a:pt x="33250" y="6104"/>
                  </a:cubicBezTo>
                  <a:cubicBezTo>
                    <a:pt x="33250" y="6171"/>
                    <a:pt x="33284" y="6246"/>
                    <a:pt x="33243" y="6299"/>
                  </a:cubicBezTo>
                  <a:cubicBezTo>
                    <a:pt x="33210" y="6335"/>
                    <a:pt x="33103" y="6370"/>
                    <a:pt x="33036" y="6370"/>
                  </a:cubicBezTo>
                  <a:cubicBezTo>
                    <a:pt x="33025" y="6370"/>
                    <a:pt x="33015" y="6369"/>
                    <a:pt x="33006" y="6367"/>
                  </a:cubicBezTo>
                  <a:cubicBezTo>
                    <a:pt x="32894" y="6336"/>
                    <a:pt x="32811" y="6261"/>
                    <a:pt x="32705" y="6216"/>
                  </a:cubicBezTo>
                  <a:cubicBezTo>
                    <a:pt x="32619" y="6178"/>
                    <a:pt x="32627" y="6164"/>
                    <a:pt x="32702" y="6119"/>
                  </a:cubicBezTo>
                  <a:cubicBezTo>
                    <a:pt x="32830" y="6051"/>
                    <a:pt x="32934" y="5965"/>
                    <a:pt x="33059" y="5890"/>
                  </a:cubicBezTo>
                  <a:cubicBezTo>
                    <a:pt x="33089" y="5871"/>
                    <a:pt x="33149" y="5867"/>
                    <a:pt x="33194" y="5856"/>
                  </a:cubicBezTo>
                  <a:close/>
                  <a:moveTo>
                    <a:pt x="14838" y="6096"/>
                  </a:moveTo>
                  <a:cubicBezTo>
                    <a:pt x="14927" y="6096"/>
                    <a:pt x="14979" y="6140"/>
                    <a:pt x="14998" y="6197"/>
                  </a:cubicBezTo>
                  <a:cubicBezTo>
                    <a:pt x="15020" y="6262"/>
                    <a:pt x="14769" y="6507"/>
                    <a:pt x="14708" y="6507"/>
                  </a:cubicBezTo>
                  <a:cubicBezTo>
                    <a:pt x="14706" y="6507"/>
                    <a:pt x="14703" y="6507"/>
                    <a:pt x="14702" y="6506"/>
                  </a:cubicBezTo>
                  <a:cubicBezTo>
                    <a:pt x="14634" y="6476"/>
                    <a:pt x="14611" y="6400"/>
                    <a:pt x="14577" y="6359"/>
                  </a:cubicBezTo>
                  <a:cubicBezTo>
                    <a:pt x="14592" y="6277"/>
                    <a:pt x="14592" y="6209"/>
                    <a:pt x="14626" y="6149"/>
                  </a:cubicBezTo>
                  <a:cubicBezTo>
                    <a:pt x="14645" y="6123"/>
                    <a:pt x="14731" y="6111"/>
                    <a:pt x="14788" y="6100"/>
                  </a:cubicBezTo>
                  <a:cubicBezTo>
                    <a:pt x="14806" y="6097"/>
                    <a:pt x="14823" y="6096"/>
                    <a:pt x="14838" y="6096"/>
                  </a:cubicBezTo>
                  <a:close/>
                  <a:moveTo>
                    <a:pt x="64850" y="6229"/>
                  </a:moveTo>
                  <a:cubicBezTo>
                    <a:pt x="64909" y="6229"/>
                    <a:pt x="64975" y="6235"/>
                    <a:pt x="65034" y="6235"/>
                  </a:cubicBezTo>
                  <a:cubicBezTo>
                    <a:pt x="65132" y="6235"/>
                    <a:pt x="65234" y="6235"/>
                    <a:pt x="65331" y="6239"/>
                  </a:cubicBezTo>
                  <a:cubicBezTo>
                    <a:pt x="65357" y="6239"/>
                    <a:pt x="65407" y="6269"/>
                    <a:pt x="65402" y="6280"/>
                  </a:cubicBezTo>
                  <a:cubicBezTo>
                    <a:pt x="65392" y="6310"/>
                    <a:pt x="65350" y="6371"/>
                    <a:pt x="65347" y="6371"/>
                  </a:cubicBezTo>
                  <a:cubicBezTo>
                    <a:pt x="65317" y="6363"/>
                    <a:pt x="65289" y="6360"/>
                    <a:pt x="65264" y="6360"/>
                  </a:cubicBezTo>
                  <a:cubicBezTo>
                    <a:pt x="65086" y="6360"/>
                    <a:pt x="65009" y="6513"/>
                    <a:pt x="64828" y="6513"/>
                  </a:cubicBezTo>
                  <a:cubicBezTo>
                    <a:pt x="64700" y="6513"/>
                    <a:pt x="64632" y="6472"/>
                    <a:pt x="64632" y="6404"/>
                  </a:cubicBezTo>
                  <a:cubicBezTo>
                    <a:pt x="64632" y="6348"/>
                    <a:pt x="64674" y="6265"/>
                    <a:pt x="64738" y="6242"/>
                  </a:cubicBezTo>
                  <a:cubicBezTo>
                    <a:pt x="64770" y="6232"/>
                    <a:pt x="64808" y="6229"/>
                    <a:pt x="64850" y="6229"/>
                  </a:cubicBezTo>
                  <a:close/>
                  <a:moveTo>
                    <a:pt x="8905" y="6516"/>
                  </a:moveTo>
                  <a:cubicBezTo>
                    <a:pt x="8956" y="6516"/>
                    <a:pt x="9003" y="6559"/>
                    <a:pt x="9053" y="6581"/>
                  </a:cubicBezTo>
                  <a:cubicBezTo>
                    <a:pt x="9001" y="6603"/>
                    <a:pt x="8952" y="6645"/>
                    <a:pt x="8899" y="6645"/>
                  </a:cubicBezTo>
                  <a:cubicBezTo>
                    <a:pt x="8813" y="6641"/>
                    <a:pt x="8727" y="6615"/>
                    <a:pt x="8553" y="6581"/>
                  </a:cubicBezTo>
                  <a:cubicBezTo>
                    <a:pt x="8723" y="6547"/>
                    <a:pt x="8813" y="6517"/>
                    <a:pt x="8899" y="6517"/>
                  </a:cubicBezTo>
                  <a:cubicBezTo>
                    <a:pt x="8901" y="6516"/>
                    <a:pt x="8903" y="6516"/>
                    <a:pt x="8905" y="6516"/>
                  </a:cubicBezTo>
                  <a:close/>
                  <a:moveTo>
                    <a:pt x="20341" y="6648"/>
                  </a:moveTo>
                  <a:cubicBezTo>
                    <a:pt x="20540" y="6648"/>
                    <a:pt x="20602" y="6793"/>
                    <a:pt x="20741" y="6855"/>
                  </a:cubicBezTo>
                  <a:cubicBezTo>
                    <a:pt x="20687" y="6877"/>
                    <a:pt x="20639" y="6915"/>
                    <a:pt x="20583" y="6919"/>
                  </a:cubicBezTo>
                  <a:cubicBezTo>
                    <a:pt x="20567" y="6920"/>
                    <a:pt x="20551" y="6921"/>
                    <a:pt x="20536" y="6921"/>
                  </a:cubicBezTo>
                  <a:cubicBezTo>
                    <a:pt x="20336" y="6921"/>
                    <a:pt x="20265" y="6786"/>
                    <a:pt x="20132" y="6716"/>
                  </a:cubicBezTo>
                  <a:cubicBezTo>
                    <a:pt x="20184" y="6693"/>
                    <a:pt x="20229" y="6656"/>
                    <a:pt x="20285" y="6652"/>
                  </a:cubicBezTo>
                  <a:cubicBezTo>
                    <a:pt x="20305" y="6649"/>
                    <a:pt x="20324" y="6648"/>
                    <a:pt x="20341" y="6648"/>
                  </a:cubicBezTo>
                  <a:close/>
                  <a:moveTo>
                    <a:pt x="24126" y="6784"/>
                  </a:moveTo>
                  <a:cubicBezTo>
                    <a:pt x="24149" y="6818"/>
                    <a:pt x="24179" y="6844"/>
                    <a:pt x="24190" y="6877"/>
                  </a:cubicBezTo>
                  <a:cubicBezTo>
                    <a:pt x="24194" y="6889"/>
                    <a:pt x="24149" y="6908"/>
                    <a:pt x="24126" y="6922"/>
                  </a:cubicBezTo>
                  <a:cubicBezTo>
                    <a:pt x="24100" y="6893"/>
                    <a:pt x="24078" y="6863"/>
                    <a:pt x="24055" y="6832"/>
                  </a:cubicBezTo>
                  <a:cubicBezTo>
                    <a:pt x="24081" y="6818"/>
                    <a:pt x="24104" y="6803"/>
                    <a:pt x="24126" y="6784"/>
                  </a:cubicBezTo>
                  <a:close/>
                  <a:moveTo>
                    <a:pt x="754" y="7079"/>
                  </a:moveTo>
                  <a:cubicBezTo>
                    <a:pt x="766" y="7079"/>
                    <a:pt x="777" y="7081"/>
                    <a:pt x="778" y="7085"/>
                  </a:cubicBezTo>
                  <a:cubicBezTo>
                    <a:pt x="809" y="7118"/>
                    <a:pt x="827" y="7156"/>
                    <a:pt x="865" y="7216"/>
                  </a:cubicBezTo>
                  <a:cubicBezTo>
                    <a:pt x="826" y="7245"/>
                    <a:pt x="760" y="7306"/>
                    <a:pt x="728" y="7306"/>
                  </a:cubicBezTo>
                  <a:cubicBezTo>
                    <a:pt x="726" y="7306"/>
                    <a:pt x="724" y="7306"/>
                    <a:pt x="722" y="7306"/>
                  </a:cubicBezTo>
                  <a:cubicBezTo>
                    <a:pt x="610" y="7283"/>
                    <a:pt x="610" y="7137"/>
                    <a:pt x="714" y="7088"/>
                  </a:cubicBezTo>
                  <a:cubicBezTo>
                    <a:pt x="722" y="7082"/>
                    <a:pt x="740" y="7079"/>
                    <a:pt x="754" y="7079"/>
                  </a:cubicBezTo>
                  <a:close/>
                  <a:moveTo>
                    <a:pt x="22661" y="7216"/>
                  </a:moveTo>
                  <a:cubicBezTo>
                    <a:pt x="22706" y="7231"/>
                    <a:pt x="22747" y="7250"/>
                    <a:pt x="22792" y="7265"/>
                  </a:cubicBezTo>
                  <a:cubicBezTo>
                    <a:pt x="22770" y="7280"/>
                    <a:pt x="22743" y="7310"/>
                    <a:pt x="22725" y="7310"/>
                  </a:cubicBezTo>
                  <a:cubicBezTo>
                    <a:pt x="22680" y="7302"/>
                    <a:pt x="22635" y="7280"/>
                    <a:pt x="22590" y="7265"/>
                  </a:cubicBezTo>
                  <a:cubicBezTo>
                    <a:pt x="22612" y="7250"/>
                    <a:pt x="22635" y="7235"/>
                    <a:pt x="22661" y="7216"/>
                  </a:cubicBezTo>
                  <a:close/>
                  <a:moveTo>
                    <a:pt x="44685" y="7058"/>
                  </a:moveTo>
                  <a:cubicBezTo>
                    <a:pt x="44921" y="7058"/>
                    <a:pt x="44984" y="7176"/>
                    <a:pt x="45095" y="7243"/>
                  </a:cubicBezTo>
                  <a:cubicBezTo>
                    <a:pt x="45106" y="7250"/>
                    <a:pt x="45031" y="7336"/>
                    <a:pt x="44975" y="7378"/>
                  </a:cubicBezTo>
                  <a:cubicBezTo>
                    <a:pt x="44905" y="7428"/>
                    <a:pt x="44870" y="7453"/>
                    <a:pt x="44836" y="7453"/>
                  </a:cubicBezTo>
                  <a:cubicBezTo>
                    <a:pt x="44802" y="7453"/>
                    <a:pt x="44768" y="7428"/>
                    <a:pt x="44700" y="7382"/>
                  </a:cubicBezTo>
                  <a:cubicBezTo>
                    <a:pt x="44614" y="7321"/>
                    <a:pt x="44487" y="7265"/>
                    <a:pt x="44535" y="7167"/>
                  </a:cubicBezTo>
                  <a:cubicBezTo>
                    <a:pt x="44558" y="7118"/>
                    <a:pt x="44641" y="7085"/>
                    <a:pt x="44674" y="7058"/>
                  </a:cubicBezTo>
                  <a:cubicBezTo>
                    <a:pt x="44678" y="7058"/>
                    <a:pt x="44681" y="7058"/>
                    <a:pt x="44685" y="7058"/>
                  </a:cubicBezTo>
                  <a:close/>
                  <a:moveTo>
                    <a:pt x="64726" y="7746"/>
                  </a:moveTo>
                  <a:cubicBezTo>
                    <a:pt x="64749" y="7776"/>
                    <a:pt x="64783" y="7806"/>
                    <a:pt x="64790" y="7840"/>
                  </a:cubicBezTo>
                  <a:cubicBezTo>
                    <a:pt x="64794" y="7851"/>
                    <a:pt x="64749" y="7869"/>
                    <a:pt x="64726" y="7885"/>
                  </a:cubicBezTo>
                  <a:cubicBezTo>
                    <a:pt x="64703" y="7855"/>
                    <a:pt x="64677" y="7824"/>
                    <a:pt x="64655" y="7795"/>
                  </a:cubicBezTo>
                  <a:cubicBezTo>
                    <a:pt x="64681" y="7776"/>
                    <a:pt x="64703" y="7761"/>
                    <a:pt x="64726" y="7746"/>
                  </a:cubicBezTo>
                  <a:close/>
                  <a:moveTo>
                    <a:pt x="76487" y="7190"/>
                  </a:moveTo>
                  <a:cubicBezTo>
                    <a:pt x="76529" y="7190"/>
                    <a:pt x="76581" y="7198"/>
                    <a:pt x="76624" y="7198"/>
                  </a:cubicBezTo>
                  <a:cubicBezTo>
                    <a:pt x="76643" y="7231"/>
                    <a:pt x="76691" y="7276"/>
                    <a:pt x="76676" y="7291"/>
                  </a:cubicBezTo>
                  <a:cubicBezTo>
                    <a:pt x="76492" y="7491"/>
                    <a:pt x="76270" y="7678"/>
                    <a:pt x="76308" y="7937"/>
                  </a:cubicBezTo>
                  <a:cubicBezTo>
                    <a:pt x="76312" y="7955"/>
                    <a:pt x="76207" y="8001"/>
                    <a:pt x="76193" y="8001"/>
                  </a:cubicBezTo>
                  <a:cubicBezTo>
                    <a:pt x="76192" y="8001"/>
                    <a:pt x="76192" y="8001"/>
                    <a:pt x="76192" y="8001"/>
                  </a:cubicBezTo>
                  <a:cubicBezTo>
                    <a:pt x="76045" y="7911"/>
                    <a:pt x="75906" y="7814"/>
                    <a:pt x="75760" y="7720"/>
                  </a:cubicBezTo>
                  <a:cubicBezTo>
                    <a:pt x="75692" y="7682"/>
                    <a:pt x="75703" y="7667"/>
                    <a:pt x="75774" y="7621"/>
                  </a:cubicBezTo>
                  <a:cubicBezTo>
                    <a:pt x="75996" y="7486"/>
                    <a:pt x="76203" y="7336"/>
                    <a:pt x="76428" y="7201"/>
                  </a:cubicBezTo>
                  <a:cubicBezTo>
                    <a:pt x="76441" y="7193"/>
                    <a:pt x="76462" y="7190"/>
                    <a:pt x="76487" y="7190"/>
                  </a:cubicBezTo>
                  <a:close/>
                  <a:moveTo>
                    <a:pt x="66530" y="7746"/>
                  </a:moveTo>
                  <a:cubicBezTo>
                    <a:pt x="66560" y="7768"/>
                    <a:pt x="66651" y="7806"/>
                    <a:pt x="66670" y="7855"/>
                  </a:cubicBezTo>
                  <a:cubicBezTo>
                    <a:pt x="66715" y="7956"/>
                    <a:pt x="66625" y="8016"/>
                    <a:pt x="66470" y="8024"/>
                  </a:cubicBezTo>
                  <a:cubicBezTo>
                    <a:pt x="66461" y="8024"/>
                    <a:pt x="66452" y="8025"/>
                    <a:pt x="66444" y="8025"/>
                  </a:cubicBezTo>
                  <a:cubicBezTo>
                    <a:pt x="66334" y="8025"/>
                    <a:pt x="66285" y="7977"/>
                    <a:pt x="66267" y="7915"/>
                  </a:cubicBezTo>
                  <a:cubicBezTo>
                    <a:pt x="66237" y="7810"/>
                    <a:pt x="66316" y="7746"/>
                    <a:pt x="66530" y="7746"/>
                  </a:cubicBezTo>
                  <a:close/>
                  <a:moveTo>
                    <a:pt x="4657" y="7903"/>
                  </a:moveTo>
                  <a:cubicBezTo>
                    <a:pt x="4666" y="7903"/>
                    <a:pt x="4674" y="7905"/>
                    <a:pt x="4675" y="7907"/>
                  </a:cubicBezTo>
                  <a:cubicBezTo>
                    <a:pt x="4705" y="7942"/>
                    <a:pt x="4724" y="7982"/>
                    <a:pt x="4762" y="8039"/>
                  </a:cubicBezTo>
                  <a:cubicBezTo>
                    <a:pt x="4719" y="8067"/>
                    <a:pt x="4656" y="8130"/>
                    <a:pt x="4620" y="8130"/>
                  </a:cubicBezTo>
                  <a:cubicBezTo>
                    <a:pt x="4618" y="8130"/>
                    <a:pt x="4617" y="8130"/>
                    <a:pt x="4615" y="8129"/>
                  </a:cubicBezTo>
                  <a:cubicBezTo>
                    <a:pt x="4507" y="8107"/>
                    <a:pt x="4507" y="7960"/>
                    <a:pt x="4608" y="7911"/>
                  </a:cubicBezTo>
                  <a:cubicBezTo>
                    <a:pt x="4619" y="7907"/>
                    <a:pt x="4641" y="7903"/>
                    <a:pt x="4657" y="7903"/>
                  </a:cubicBezTo>
                  <a:close/>
                  <a:moveTo>
                    <a:pt x="23883" y="7465"/>
                  </a:moveTo>
                  <a:cubicBezTo>
                    <a:pt x="23963" y="7465"/>
                    <a:pt x="24046" y="7472"/>
                    <a:pt x="24126" y="7472"/>
                  </a:cubicBezTo>
                  <a:cubicBezTo>
                    <a:pt x="24168" y="7472"/>
                    <a:pt x="24214" y="7466"/>
                    <a:pt x="24256" y="7466"/>
                  </a:cubicBezTo>
                  <a:cubicBezTo>
                    <a:pt x="24281" y="7466"/>
                    <a:pt x="24305" y="7468"/>
                    <a:pt x="24326" y="7475"/>
                  </a:cubicBezTo>
                  <a:cubicBezTo>
                    <a:pt x="24374" y="7494"/>
                    <a:pt x="24411" y="7539"/>
                    <a:pt x="24430" y="7581"/>
                  </a:cubicBezTo>
                  <a:cubicBezTo>
                    <a:pt x="24536" y="7798"/>
                    <a:pt x="24205" y="7926"/>
                    <a:pt x="24175" y="8122"/>
                  </a:cubicBezTo>
                  <a:cubicBezTo>
                    <a:pt x="24172" y="8138"/>
                    <a:pt x="24160" y="8145"/>
                    <a:pt x="24142" y="8145"/>
                  </a:cubicBezTo>
                  <a:cubicBezTo>
                    <a:pt x="24113" y="8145"/>
                    <a:pt x="24071" y="8127"/>
                    <a:pt x="24033" y="8099"/>
                  </a:cubicBezTo>
                  <a:cubicBezTo>
                    <a:pt x="23875" y="7982"/>
                    <a:pt x="23698" y="7874"/>
                    <a:pt x="23532" y="7761"/>
                  </a:cubicBezTo>
                  <a:cubicBezTo>
                    <a:pt x="23469" y="7716"/>
                    <a:pt x="23371" y="7682"/>
                    <a:pt x="23499" y="7614"/>
                  </a:cubicBezTo>
                  <a:cubicBezTo>
                    <a:pt x="23582" y="7573"/>
                    <a:pt x="23634" y="7494"/>
                    <a:pt x="23721" y="7479"/>
                  </a:cubicBezTo>
                  <a:cubicBezTo>
                    <a:pt x="23772" y="7468"/>
                    <a:pt x="23827" y="7465"/>
                    <a:pt x="23883" y="7465"/>
                  </a:cubicBezTo>
                  <a:close/>
                  <a:moveTo>
                    <a:pt x="53126" y="7880"/>
                  </a:moveTo>
                  <a:cubicBezTo>
                    <a:pt x="53146" y="7880"/>
                    <a:pt x="53167" y="7882"/>
                    <a:pt x="53190" y="7885"/>
                  </a:cubicBezTo>
                  <a:cubicBezTo>
                    <a:pt x="53291" y="7900"/>
                    <a:pt x="53370" y="7934"/>
                    <a:pt x="53348" y="8020"/>
                  </a:cubicBezTo>
                  <a:cubicBezTo>
                    <a:pt x="53344" y="8043"/>
                    <a:pt x="53348" y="8065"/>
                    <a:pt x="53348" y="8088"/>
                  </a:cubicBezTo>
                  <a:cubicBezTo>
                    <a:pt x="53348" y="8133"/>
                    <a:pt x="53374" y="8197"/>
                    <a:pt x="53340" y="8219"/>
                  </a:cubicBezTo>
                  <a:cubicBezTo>
                    <a:pt x="53276" y="8257"/>
                    <a:pt x="53182" y="8283"/>
                    <a:pt x="53096" y="8291"/>
                  </a:cubicBezTo>
                  <a:cubicBezTo>
                    <a:pt x="53094" y="8291"/>
                    <a:pt x="53092" y="8291"/>
                    <a:pt x="53089" y="8291"/>
                  </a:cubicBezTo>
                  <a:cubicBezTo>
                    <a:pt x="53038" y="8291"/>
                    <a:pt x="52956" y="8256"/>
                    <a:pt x="52946" y="8227"/>
                  </a:cubicBezTo>
                  <a:cubicBezTo>
                    <a:pt x="52919" y="8163"/>
                    <a:pt x="52934" y="8091"/>
                    <a:pt x="52938" y="8024"/>
                  </a:cubicBezTo>
                  <a:cubicBezTo>
                    <a:pt x="52944" y="7934"/>
                    <a:pt x="53011" y="7880"/>
                    <a:pt x="53126" y="7880"/>
                  </a:cubicBezTo>
                  <a:close/>
                  <a:moveTo>
                    <a:pt x="17665" y="7871"/>
                  </a:moveTo>
                  <a:cubicBezTo>
                    <a:pt x="17751" y="7871"/>
                    <a:pt x="17844" y="7915"/>
                    <a:pt x="17907" y="7975"/>
                  </a:cubicBezTo>
                  <a:cubicBezTo>
                    <a:pt x="17959" y="8027"/>
                    <a:pt x="18053" y="8072"/>
                    <a:pt x="18068" y="8129"/>
                  </a:cubicBezTo>
                  <a:cubicBezTo>
                    <a:pt x="18080" y="8182"/>
                    <a:pt x="18027" y="8265"/>
                    <a:pt x="17963" y="8287"/>
                  </a:cubicBezTo>
                  <a:cubicBezTo>
                    <a:pt x="17933" y="8299"/>
                    <a:pt x="17896" y="8302"/>
                    <a:pt x="17856" y="8302"/>
                  </a:cubicBezTo>
                  <a:cubicBezTo>
                    <a:pt x="17796" y="8302"/>
                    <a:pt x="17729" y="8294"/>
                    <a:pt x="17670" y="8294"/>
                  </a:cubicBezTo>
                  <a:cubicBezTo>
                    <a:pt x="17609" y="8294"/>
                    <a:pt x="17547" y="8299"/>
                    <a:pt x="17488" y="8299"/>
                  </a:cubicBezTo>
                  <a:cubicBezTo>
                    <a:pt x="17448" y="8299"/>
                    <a:pt x="17410" y="8297"/>
                    <a:pt x="17373" y="8291"/>
                  </a:cubicBezTo>
                  <a:cubicBezTo>
                    <a:pt x="17324" y="8283"/>
                    <a:pt x="17272" y="8235"/>
                    <a:pt x="17260" y="8197"/>
                  </a:cubicBezTo>
                  <a:cubicBezTo>
                    <a:pt x="17219" y="8035"/>
                    <a:pt x="17430" y="7964"/>
                    <a:pt x="17572" y="7892"/>
                  </a:cubicBezTo>
                  <a:cubicBezTo>
                    <a:pt x="17601" y="7878"/>
                    <a:pt x="17632" y="7871"/>
                    <a:pt x="17665" y="7871"/>
                  </a:cubicBezTo>
                  <a:close/>
                  <a:moveTo>
                    <a:pt x="56618" y="7726"/>
                  </a:moveTo>
                  <a:cubicBezTo>
                    <a:pt x="56712" y="7726"/>
                    <a:pt x="56826" y="7785"/>
                    <a:pt x="56831" y="7855"/>
                  </a:cubicBezTo>
                  <a:cubicBezTo>
                    <a:pt x="56834" y="7878"/>
                    <a:pt x="56834" y="7900"/>
                    <a:pt x="56834" y="7923"/>
                  </a:cubicBezTo>
                  <a:cubicBezTo>
                    <a:pt x="56834" y="7945"/>
                    <a:pt x="56831" y="7968"/>
                    <a:pt x="56834" y="7990"/>
                  </a:cubicBezTo>
                  <a:cubicBezTo>
                    <a:pt x="56853" y="8152"/>
                    <a:pt x="56553" y="8227"/>
                    <a:pt x="56617" y="8415"/>
                  </a:cubicBezTo>
                  <a:cubicBezTo>
                    <a:pt x="56669" y="8565"/>
                    <a:pt x="56632" y="8731"/>
                    <a:pt x="56628" y="8892"/>
                  </a:cubicBezTo>
                  <a:cubicBezTo>
                    <a:pt x="56624" y="8970"/>
                    <a:pt x="56675" y="9095"/>
                    <a:pt x="56515" y="9095"/>
                  </a:cubicBezTo>
                  <a:cubicBezTo>
                    <a:pt x="56513" y="9095"/>
                    <a:pt x="56510" y="9095"/>
                    <a:pt x="56508" y="9095"/>
                  </a:cubicBezTo>
                  <a:cubicBezTo>
                    <a:pt x="56411" y="9095"/>
                    <a:pt x="56301" y="8986"/>
                    <a:pt x="56230" y="8907"/>
                  </a:cubicBezTo>
                  <a:cubicBezTo>
                    <a:pt x="56215" y="8896"/>
                    <a:pt x="56347" y="8816"/>
                    <a:pt x="56411" y="8768"/>
                  </a:cubicBezTo>
                  <a:cubicBezTo>
                    <a:pt x="56064" y="8573"/>
                    <a:pt x="56271" y="8306"/>
                    <a:pt x="56218" y="8069"/>
                  </a:cubicBezTo>
                  <a:cubicBezTo>
                    <a:pt x="56177" y="7900"/>
                    <a:pt x="56399" y="7840"/>
                    <a:pt x="56531" y="7750"/>
                  </a:cubicBezTo>
                  <a:cubicBezTo>
                    <a:pt x="56554" y="7733"/>
                    <a:pt x="56585" y="7726"/>
                    <a:pt x="56618" y="7726"/>
                  </a:cubicBezTo>
                  <a:close/>
                  <a:moveTo>
                    <a:pt x="24536" y="8707"/>
                  </a:moveTo>
                  <a:cubicBezTo>
                    <a:pt x="24561" y="8707"/>
                    <a:pt x="24589" y="8708"/>
                    <a:pt x="24619" y="8708"/>
                  </a:cubicBezTo>
                  <a:cubicBezTo>
                    <a:pt x="24630" y="8712"/>
                    <a:pt x="24723" y="8723"/>
                    <a:pt x="24806" y="8753"/>
                  </a:cubicBezTo>
                  <a:cubicBezTo>
                    <a:pt x="24945" y="8806"/>
                    <a:pt x="24957" y="8907"/>
                    <a:pt x="24874" y="9035"/>
                  </a:cubicBezTo>
                  <a:cubicBezTo>
                    <a:pt x="24836" y="9087"/>
                    <a:pt x="24855" y="9170"/>
                    <a:pt x="24799" y="9208"/>
                  </a:cubicBezTo>
                  <a:cubicBezTo>
                    <a:pt x="24757" y="9235"/>
                    <a:pt x="24660" y="9259"/>
                    <a:pt x="24595" y="9259"/>
                  </a:cubicBezTo>
                  <a:cubicBezTo>
                    <a:pt x="24573" y="9259"/>
                    <a:pt x="24554" y="9256"/>
                    <a:pt x="24543" y="9249"/>
                  </a:cubicBezTo>
                  <a:cubicBezTo>
                    <a:pt x="24374" y="9155"/>
                    <a:pt x="24175" y="9064"/>
                    <a:pt x="24224" y="8873"/>
                  </a:cubicBezTo>
                  <a:cubicBezTo>
                    <a:pt x="24255" y="8747"/>
                    <a:pt x="24279" y="8707"/>
                    <a:pt x="24536" y="8707"/>
                  </a:cubicBezTo>
                  <a:close/>
                  <a:moveTo>
                    <a:pt x="6815" y="8982"/>
                  </a:moveTo>
                  <a:cubicBezTo>
                    <a:pt x="6839" y="8982"/>
                    <a:pt x="6867" y="8983"/>
                    <a:pt x="6897" y="8986"/>
                  </a:cubicBezTo>
                  <a:cubicBezTo>
                    <a:pt x="6923" y="9019"/>
                    <a:pt x="6990" y="9064"/>
                    <a:pt x="6998" y="9118"/>
                  </a:cubicBezTo>
                  <a:cubicBezTo>
                    <a:pt x="7014" y="9208"/>
                    <a:pt x="6937" y="9260"/>
                    <a:pt x="6814" y="9260"/>
                  </a:cubicBezTo>
                  <a:cubicBezTo>
                    <a:pt x="6795" y="9260"/>
                    <a:pt x="6774" y="9259"/>
                    <a:pt x="6753" y="9257"/>
                  </a:cubicBezTo>
                  <a:cubicBezTo>
                    <a:pt x="6649" y="9241"/>
                    <a:pt x="6581" y="9208"/>
                    <a:pt x="6592" y="9121"/>
                  </a:cubicBezTo>
                  <a:cubicBezTo>
                    <a:pt x="6602" y="9031"/>
                    <a:pt x="6664" y="8982"/>
                    <a:pt x="6815" y="8982"/>
                  </a:cubicBezTo>
                  <a:close/>
                  <a:moveTo>
                    <a:pt x="76962" y="8841"/>
                  </a:moveTo>
                  <a:cubicBezTo>
                    <a:pt x="76985" y="8841"/>
                    <a:pt x="77015" y="8844"/>
                    <a:pt x="77052" y="8844"/>
                  </a:cubicBezTo>
                  <a:cubicBezTo>
                    <a:pt x="77078" y="8899"/>
                    <a:pt x="77158" y="8986"/>
                    <a:pt x="77123" y="9012"/>
                  </a:cubicBezTo>
                  <a:cubicBezTo>
                    <a:pt x="76958" y="9147"/>
                    <a:pt x="76766" y="9272"/>
                    <a:pt x="76575" y="9392"/>
                  </a:cubicBezTo>
                  <a:cubicBezTo>
                    <a:pt x="76567" y="9396"/>
                    <a:pt x="76552" y="9398"/>
                    <a:pt x="76535" y="9398"/>
                  </a:cubicBezTo>
                  <a:cubicBezTo>
                    <a:pt x="76489" y="9398"/>
                    <a:pt x="76424" y="9386"/>
                    <a:pt x="76391" y="9369"/>
                  </a:cubicBezTo>
                  <a:cubicBezTo>
                    <a:pt x="76346" y="9347"/>
                    <a:pt x="76305" y="9286"/>
                    <a:pt x="76320" y="9257"/>
                  </a:cubicBezTo>
                  <a:cubicBezTo>
                    <a:pt x="76433" y="9064"/>
                    <a:pt x="76646" y="8934"/>
                    <a:pt x="76921" y="8847"/>
                  </a:cubicBezTo>
                  <a:cubicBezTo>
                    <a:pt x="76932" y="8842"/>
                    <a:pt x="76945" y="8841"/>
                    <a:pt x="76962" y="8841"/>
                  </a:cubicBezTo>
                  <a:close/>
                  <a:moveTo>
                    <a:pt x="45594" y="8989"/>
                  </a:moveTo>
                  <a:cubicBezTo>
                    <a:pt x="45629" y="8989"/>
                    <a:pt x="45659" y="8993"/>
                    <a:pt x="45678" y="9005"/>
                  </a:cubicBezTo>
                  <a:cubicBezTo>
                    <a:pt x="45911" y="9140"/>
                    <a:pt x="46121" y="9286"/>
                    <a:pt x="46332" y="9437"/>
                  </a:cubicBezTo>
                  <a:cubicBezTo>
                    <a:pt x="46369" y="9463"/>
                    <a:pt x="46381" y="9520"/>
                    <a:pt x="46373" y="9561"/>
                  </a:cubicBezTo>
                  <a:cubicBezTo>
                    <a:pt x="46359" y="9627"/>
                    <a:pt x="46310" y="9671"/>
                    <a:pt x="46199" y="9671"/>
                  </a:cubicBezTo>
                  <a:cubicBezTo>
                    <a:pt x="46190" y="9671"/>
                    <a:pt x="46180" y="9670"/>
                    <a:pt x="46170" y="9670"/>
                  </a:cubicBezTo>
                  <a:cubicBezTo>
                    <a:pt x="46068" y="9665"/>
                    <a:pt x="45962" y="9655"/>
                    <a:pt x="45860" y="9655"/>
                  </a:cubicBezTo>
                  <a:cubicBezTo>
                    <a:pt x="45791" y="9655"/>
                    <a:pt x="45725" y="9660"/>
                    <a:pt x="45663" y="9673"/>
                  </a:cubicBezTo>
                  <a:cubicBezTo>
                    <a:pt x="45635" y="9679"/>
                    <a:pt x="45609" y="9682"/>
                    <a:pt x="45585" y="9682"/>
                  </a:cubicBezTo>
                  <a:cubicBezTo>
                    <a:pt x="45390" y="9682"/>
                    <a:pt x="45301" y="9509"/>
                    <a:pt x="45114" y="9509"/>
                  </a:cubicBezTo>
                  <a:cubicBezTo>
                    <a:pt x="45089" y="9509"/>
                    <a:pt x="45061" y="9513"/>
                    <a:pt x="45031" y="9520"/>
                  </a:cubicBezTo>
                  <a:cubicBezTo>
                    <a:pt x="45024" y="9520"/>
                    <a:pt x="44957" y="9411"/>
                    <a:pt x="44941" y="9388"/>
                  </a:cubicBezTo>
                  <a:cubicBezTo>
                    <a:pt x="44941" y="9238"/>
                    <a:pt x="44907" y="9121"/>
                    <a:pt x="45170" y="9114"/>
                  </a:cubicBezTo>
                  <a:cubicBezTo>
                    <a:pt x="45250" y="9110"/>
                    <a:pt x="45321" y="9035"/>
                    <a:pt x="45411" y="9016"/>
                  </a:cubicBezTo>
                  <a:cubicBezTo>
                    <a:pt x="45462" y="9002"/>
                    <a:pt x="45535" y="8989"/>
                    <a:pt x="45594" y="8989"/>
                  </a:cubicBezTo>
                  <a:close/>
                  <a:moveTo>
                    <a:pt x="52476" y="9399"/>
                  </a:moveTo>
                  <a:cubicBezTo>
                    <a:pt x="52562" y="9399"/>
                    <a:pt x="52660" y="9430"/>
                    <a:pt x="52727" y="9467"/>
                  </a:cubicBezTo>
                  <a:cubicBezTo>
                    <a:pt x="52758" y="9486"/>
                    <a:pt x="52731" y="9550"/>
                    <a:pt x="52731" y="9595"/>
                  </a:cubicBezTo>
                  <a:cubicBezTo>
                    <a:pt x="52731" y="9640"/>
                    <a:pt x="52746" y="9689"/>
                    <a:pt x="52727" y="9726"/>
                  </a:cubicBezTo>
                  <a:cubicBezTo>
                    <a:pt x="52713" y="9753"/>
                    <a:pt x="52645" y="9768"/>
                    <a:pt x="52600" y="9786"/>
                  </a:cubicBezTo>
                  <a:cubicBezTo>
                    <a:pt x="52513" y="9696"/>
                    <a:pt x="52321" y="9666"/>
                    <a:pt x="52318" y="9531"/>
                  </a:cubicBezTo>
                  <a:cubicBezTo>
                    <a:pt x="52314" y="9448"/>
                    <a:pt x="52378" y="9399"/>
                    <a:pt x="52476" y="9399"/>
                  </a:cubicBezTo>
                  <a:close/>
                  <a:moveTo>
                    <a:pt x="67522" y="9807"/>
                  </a:moveTo>
                  <a:cubicBezTo>
                    <a:pt x="67657" y="9807"/>
                    <a:pt x="67727" y="9876"/>
                    <a:pt x="67699" y="9974"/>
                  </a:cubicBezTo>
                  <a:cubicBezTo>
                    <a:pt x="67680" y="10040"/>
                    <a:pt x="67631" y="10084"/>
                    <a:pt x="67513" y="10084"/>
                  </a:cubicBezTo>
                  <a:cubicBezTo>
                    <a:pt x="67509" y="10084"/>
                    <a:pt x="67504" y="10084"/>
                    <a:pt x="67499" y="10084"/>
                  </a:cubicBezTo>
                  <a:cubicBezTo>
                    <a:pt x="67342" y="10072"/>
                    <a:pt x="67267" y="10020"/>
                    <a:pt x="67296" y="9881"/>
                  </a:cubicBezTo>
                  <a:cubicBezTo>
                    <a:pt x="67346" y="9862"/>
                    <a:pt x="67417" y="9817"/>
                    <a:pt x="67492" y="9809"/>
                  </a:cubicBezTo>
                  <a:cubicBezTo>
                    <a:pt x="67503" y="9808"/>
                    <a:pt x="67513" y="9807"/>
                    <a:pt x="67522" y="9807"/>
                  </a:cubicBezTo>
                  <a:close/>
                  <a:moveTo>
                    <a:pt x="47021" y="9799"/>
                  </a:moveTo>
                  <a:cubicBezTo>
                    <a:pt x="47046" y="9799"/>
                    <a:pt x="47070" y="9802"/>
                    <a:pt x="47090" y="9809"/>
                  </a:cubicBezTo>
                  <a:cubicBezTo>
                    <a:pt x="47139" y="9824"/>
                    <a:pt x="47192" y="9876"/>
                    <a:pt x="47189" y="9910"/>
                  </a:cubicBezTo>
                  <a:cubicBezTo>
                    <a:pt x="47177" y="9966"/>
                    <a:pt x="47139" y="10034"/>
                    <a:pt x="47083" y="10076"/>
                  </a:cubicBezTo>
                  <a:cubicBezTo>
                    <a:pt x="47071" y="10086"/>
                    <a:pt x="47038" y="10091"/>
                    <a:pt x="47003" y="10091"/>
                  </a:cubicBezTo>
                  <a:cubicBezTo>
                    <a:pt x="46964" y="10091"/>
                    <a:pt x="46921" y="10085"/>
                    <a:pt x="46896" y="10076"/>
                  </a:cubicBezTo>
                  <a:cubicBezTo>
                    <a:pt x="46813" y="10042"/>
                    <a:pt x="46745" y="9989"/>
                    <a:pt x="46681" y="9940"/>
                  </a:cubicBezTo>
                  <a:cubicBezTo>
                    <a:pt x="46651" y="9914"/>
                    <a:pt x="46639" y="9876"/>
                    <a:pt x="46621" y="9846"/>
                  </a:cubicBezTo>
                  <a:cubicBezTo>
                    <a:pt x="46677" y="9831"/>
                    <a:pt x="46738" y="9817"/>
                    <a:pt x="46794" y="9805"/>
                  </a:cubicBezTo>
                  <a:cubicBezTo>
                    <a:pt x="46805" y="9804"/>
                    <a:pt x="46816" y="9803"/>
                    <a:pt x="46828" y="9803"/>
                  </a:cubicBezTo>
                  <a:cubicBezTo>
                    <a:pt x="46850" y="9803"/>
                    <a:pt x="46873" y="9805"/>
                    <a:pt x="46896" y="9805"/>
                  </a:cubicBezTo>
                  <a:cubicBezTo>
                    <a:pt x="46934" y="9805"/>
                    <a:pt x="46979" y="9799"/>
                    <a:pt x="47021" y="9799"/>
                  </a:cubicBezTo>
                  <a:close/>
                  <a:moveTo>
                    <a:pt x="44728" y="10074"/>
                  </a:moveTo>
                  <a:cubicBezTo>
                    <a:pt x="44795" y="10074"/>
                    <a:pt x="44863" y="10091"/>
                    <a:pt x="44900" y="10124"/>
                  </a:cubicBezTo>
                  <a:cubicBezTo>
                    <a:pt x="44911" y="10136"/>
                    <a:pt x="44915" y="10158"/>
                    <a:pt x="44907" y="10169"/>
                  </a:cubicBezTo>
                  <a:cubicBezTo>
                    <a:pt x="44877" y="10206"/>
                    <a:pt x="44809" y="10224"/>
                    <a:pt x="44741" y="10224"/>
                  </a:cubicBezTo>
                  <a:cubicBezTo>
                    <a:pt x="44674" y="10224"/>
                    <a:pt x="44606" y="10207"/>
                    <a:pt x="44569" y="10174"/>
                  </a:cubicBezTo>
                  <a:cubicBezTo>
                    <a:pt x="44558" y="10162"/>
                    <a:pt x="44565" y="10143"/>
                    <a:pt x="44561" y="10129"/>
                  </a:cubicBezTo>
                  <a:cubicBezTo>
                    <a:pt x="44592" y="10092"/>
                    <a:pt x="44660" y="10074"/>
                    <a:pt x="44728" y="10074"/>
                  </a:cubicBezTo>
                  <a:close/>
                  <a:moveTo>
                    <a:pt x="10907" y="10349"/>
                  </a:moveTo>
                  <a:cubicBezTo>
                    <a:pt x="10975" y="10349"/>
                    <a:pt x="11041" y="10367"/>
                    <a:pt x="11071" y="10403"/>
                  </a:cubicBezTo>
                  <a:cubicBezTo>
                    <a:pt x="11071" y="10417"/>
                    <a:pt x="11079" y="10436"/>
                    <a:pt x="11068" y="10448"/>
                  </a:cubicBezTo>
                  <a:cubicBezTo>
                    <a:pt x="11029" y="10481"/>
                    <a:pt x="10959" y="10498"/>
                    <a:pt x="10893" y="10498"/>
                  </a:cubicBezTo>
                  <a:cubicBezTo>
                    <a:pt x="10824" y="10498"/>
                    <a:pt x="10758" y="10480"/>
                    <a:pt x="10730" y="10444"/>
                  </a:cubicBezTo>
                  <a:cubicBezTo>
                    <a:pt x="10718" y="10433"/>
                    <a:pt x="10722" y="10410"/>
                    <a:pt x="10733" y="10399"/>
                  </a:cubicBezTo>
                  <a:cubicBezTo>
                    <a:pt x="10772" y="10366"/>
                    <a:pt x="10840" y="10349"/>
                    <a:pt x="10907" y="10349"/>
                  </a:cubicBezTo>
                  <a:close/>
                  <a:moveTo>
                    <a:pt x="47414" y="10342"/>
                  </a:moveTo>
                  <a:cubicBezTo>
                    <a:pt x="47493" y="10377"/>
                    <a:pt x="47545" y="10395"/>
                    <a:pt x="47598" y="10417"/>
                  </a:cubicBezTo>
                  <a:cubicBezTo>
                    <a:pt x="47579" y="10433"/>
                    <a:pt x="47564" y="10452"/>
                    <a:pt x="47541" y="10462"/>
                  </a:cubicBezTo>
                  <a:cubicBezTo>
                    <a:pt x="47496" y="10497"/>
                    <a:pt x="47448" y="10523"/>
                    <a:pt x="47406" y="10557"/>
                  </a:cubicBezTo>
                  <a:cubicBezTo>
                    <a:pt x="47368" y="10589"/>
                    <a:pt x="47328" y="10608"/>
                    <a:pt x="47290" y="10608"/>
                  </a:cubicBezTo>
                  <a:cubicBezTo>
                    <a:pt x="47257" y="10608"/>
                    <a:pt x="47226" y="10594"/>
                    <a:pt x="47200" y="10561"/>
                  </a:cubicBezTo>
                  <a:cubicBezTo>
                    <a:pt x="47173" y="10523"/>
                    <a:pt x="47170" y="10459"/>
                    <a:pt x="47200" y="10433"/>
                  </a:cubicBezTo>
                  <a:cubicBezTo>
                    <a:pt x="47256" y="10391"/>
                    <a:pt x="47350" y="10369"/>
                    <a:pt x="47414" y="10342"/>
                  </a:cubicBezTo>
                  <a:close/>
                  <a:moveTo>
                    <a:pt x="53985" y="10354"/>
                  </a:moveTo>
                  <a:cubicBezTo>
                    <a:pt x="54141" y="10354"/>
                    <a:pt x="54178" y="10427"/>
                    <a:pt x="54163" y="10519"/>
                  </a:cubicBezTo>
                  <a:cubicBezTo>
                    <a:pt x="54156" y="10557"/>
                    <a:pt x="54103" y="10590"/>
                    <a:pt x="54073" y="10625"/>
                  </a:cubicBezTo>
                  <a:cubicBezTo>
                    <a:pt x="54050" y="10613"/>
                    <a:pt x="54024" y="10602"/>
                    <a:pt x="54002" y="10587"/>
                  </a:cubicBezTo>
                  <a:cubicBezTo>
                    <a:pt x="53957" y="10557"/>
                    <a:pt x="53903" y="10526"/>
                    <a:pt x="53866" y="10493"/>
                  </a:cubicBezTo>
                  <a:cubicBezTo>
                    <a:pt x="53832" y="10467"/>
                    <a:pt x="53813" y="10433"/>
                    <a:pt x="53791" y="10403"/>
                  </a:cubicBezTo>
                  <a:cubicBezTo>
                    <a:pt x="53847" y="10384"/>
                    <a:pt x="53903" y="10369"/>
                    <a:pt x="53960" y="10354"/>
                  </a:cubicBezTo>
                  <a:cubicBezTo>
                    <a:pt x="53969" y="10354"/>
                    <a:pt x="53977" y="10354"/>
                    <a:pt x="53985" y="10354"/>
                  </a:cubicBezTo>
                  <a:close/>
                  <a:moveTo>
                    <a:pt x="27106" y="10628"/>
                  </a:moveTo>
                  <a:cubicBezTo>
                    <a:pt x="27264" y="10636"/>
                    <a:pt x="27325" y="10681"/>
                    <a:pt x="27302" y="10801"/>
                  </a:cubicBezTo>
                  <a:cubicBezTo>
                    <a:pt x="27294" y="10835"/>
                    <a:pt x="27238" y="10868"/>
                    <a:pt x="27204" y="10903"/>
                  </a:cubicBezTo>
                  <a:cubicBezTo>
                    <a:pt x="27177" y="10887"/>
                    <a:pt x="27155" y="10873"/>
                    <a:pt x="27132" y="10857"/>
                  </a:cubicBezTo>
                  <a:cubicBezTo>
                    <a:pt x="27087" y="10828"/>
                    <a:pt x="27035" y="10797"/>
                    <a:pt x="26994" y="10764"/>
                  </a:cubicBezTo>
                  <a:cubicBezTo>
                    <a:pt x="26967" y="10738"/>
                    <a:pt x="26956" y="10703"/>
                    <a:pt x="26937" y="10670"/>
                  </a:cubicBezTo>
                  <a:cubicBezTo>
                    <a:pt x="26994" y="10658"/>
                    <a:pt x="27049" y="10643"/>
                    <a:pt x="27106" y="10628"/>
                  </a:cubicBezTo>
                  <a:close/>
                  <a:moveTo>
                    <a:pt x="22637" y="10490"/>
                  </a:moveTo>
                  <a:cubicBezTo>
                    <a:pt x="22655" y="10490"/>
                    <a:pt x="22671" y="10492"/>
                    <a:pt x="22683" y="10497"/>
                  </a:cubicBezTo>
                  <a:cubicBezTo>
                    <a:pt x="22856" y="10564"/>
                    <a:pt x="22860" y="10828"/>
                    <a:pt x="22687" y="10899"/>
                  </a:cubicBezTo>
                  <a:cubicBezTo>
                    <a:pt x="22673" y="10904"/>
                    <a:pt x="22653" y="10907"/>
                    <a:pt x="22632" y="10907"/>
                  </a:cubicBezTo>
                  <a:cubicBezTo>
                    <a:pt x="22561" y="10907"/>
                    <a:pt x="22465" y="10882"/>
                    <a:pt x="22427" y="10854"/>
                  </a:cubicBezTo>
                  <a:cubicBezTo>
                    <a:pt x="22371" y="10812"/>
                    <a:pt x="22387" y="10729"/>
                    <a:pt x="22379" y="10688"/>
                  </a:cubicBezTo>
                  <a:cubicBezTo>
                    <a:pt x="22394" y="10625"/>
                    <a:pt x="22382" y="10557"/>
                    <a:pt x="22420" y="10545"/>
                  </a:cubicBezTo>
                  <a:cubicBezTo>
                    <a:pt x="22479" y="10519"/>
                    <a:pt x="22571" y="10490"/>
                    <a:pt x="22637" y="10490"/>
                  </a:cubicBezTo>
                  <a:close/>
                  <a:moveTo>
                    <a:pt x="77443" y="10903"/>
                  </a:moveTo>
                  <a:cubicBezTo>
                    <a:pt x="77465" y="10932"/>
                    <a:pt x="77496" y="10963"/>
                    <a:pt x="77507" y="10996"/>
                  </a:cubicBezTo>
                  <a:cubicBezTo>
                    <a:pt x="77510" y="11008"/>
                    <a:pt x="77465" y="11026"/>
                    <a:pt x="77443" y="11041"/>
                  </a:cubicBezTo>
                  <a:cubicBezTo>
                    <a:pt x="77417" y="11012"/>
                    <a:pt x="77387" y="10981"/>
                    <a:pt x="77380" y="10948"/>
                  </a:cubicBezTo>
                  <a:cubicBezTo>
                    <a:pt x="77371" y="10936"/>
                    <a:pt x="77417" y="10918"/>
                    <a:pt x="77443" y="10903"/>
                  </a:cubicBezTo>
                  <a:close/>
                  <a:moveTo>
                    <a:pt x="12266" y="11477"/>
                  </a:moveTo>
                  <a:cubicBezTo>
                    <a:pt x="12285" y="11477"/>
                    <a:pt x="12312" y="11508"/>
                    <a:pt x="12334" y="11522"/>
                  </a:cubicBezTo>
                  <a:cubicBezTo>
                    <a:pt x="12289" y="11537"/>
                    <a:pt x="12248" y="11556"/>
                    <a:pt x="12199" y="11564"/>
                  </a:cubicBezTo>
                  <a:cubicBezTo>
                    <a:pt x="12198" y="11564"/>
                    <a:pt x="12197" y="11564"/>
                    <a:pt x="12196" y="11564"/>
                  </a:cubicBezTo>
                  <a:cubicBezTo>
                    <a:pt x="12177" y="11564"/>
                    <a:pt x="12152" y="11537"/>
                    <a:pt x="12131" y="11522"/>
                  </a:cubicBezTo>
                  <a:cubicBezTo>
                    <a:pt x="12176" y="11508"/>
                    <a:pt x="12221" y="11485"/>
                    <a:pt x="12266" y="11477"/>
                  </a:cubicBezTo>
                  <a:close/>
                  <a:moveTo>
                    <a:pt x="75651" y="11196"/>
                  </a:moveTo>
                  <a:cubicBezTo>
                    <a:pt x="75692" y="11196"/>
                    <a:pt x="75697" y="11236"/>
                    <a:pt x="75699" y="11319"/>
                  </a:cubicBezTo>
                  <a:lnTo>
                    <a:pt x="75699" y="11402"/>
                  </a:lnTo>
                  <a:cubicBezTo>
                    <a:pt x="75756" y="11530"/>
                    <a:pt x="75598" y="11598"/>
                    <a:pt x="75470" y="11669"/>
                  </a:cubicBezTo>
                  <a:cubicBezTo>
                    <a:pt x="75416" y="11699"/>
                    <a:pt x="75321" y="11727"/>
                    <a:pt x="75252" y="11727"/>
                  </a:cubicBezTo>
                  <a:cubicBezTo>
                    <a:pt x="75235" y="11727"/>
                    <a:pt x="75220" y="11725"/>
                    <a:pt x="75207" y="11721"/>
                  </a:cubicBezTo>
                  <a:cubicBezTo>
                    <a:pt x="75091" y="11684"/>
                    <a:pt x="75000" y="11605"/>
                    <a:pt x="74914" y="11537"/>
                  </a:cubicBezTo>
                  <a:cubicBezTo>
                    <a:pt x="74903" y="11530"/>
                    <a:pt x="74967" y="11477"/>
                    <a:pt x="74993" y="11444"/>
                  </a:cubicBezTo>
                  <a:cubicBezTo>
                    <a:pt x="75094" y="11308"/>
                    <a:pt x="75331" y="11331"/>
                    <a:pt x="75493" y="11256"/>
                  </a:cubicBezTo>
                  <a:cubicBezTo>
                    <a:pt x="75573" y="11217"/>
                    <a:pt x="75621" y="11196"/>
                    <a:pt x="75651" y="11196"/>
                  </a:cubicBezTo>
                  <a:close/>
                  <a:moveTo>
                    <a:pt x="49976" y="11465"/>
                  </a:moveTo>
                  <a:cubicBezTo>
                    <a:pt x="50114" y="11465"/>
                    <a:pt x="50316" y="11736"/>
                    <a:pt x="50233" y="11815"/>
                  </a:cubicBezTo>
                  <a:cubicBezTo>
                    <a:pt x="50202" y="11846"/>
                    <a:pt x="50123" y="11860"/>
                    <a:pt x="50067" y="11860"/>
                  </a:cubicBezTo>
                  <a:cubicBezTo>
                    <a:pt x="50011" y="11860"/>
                    <a:pt x="49921" y="11846"/>
                    <a:pt x="49902" y="11815"/>
                  </a:cubicBezTo>
                  <a:cubicBezTo>
                    <a:pt x="49864" y="11759"/>
                    <a:pt x="49864" y="11695"/>
                    <a:pt x="49845" y="11612"/>
                  </a:cubicBezTo>
                  <a:cubicBezTo>
                    <a:pt x="49879" y="11567"/>
                    <a:pt x="49905" y="11470"/>
                    <a:pt x="49962" y="11466"/>
                  </a:cubicBezTo>
                  <a:cubicBezTo>
                    <a:pt x="49966" y="11466"/>
                    <a:pt x="49971" y="11465"/>
                    <a:pt x="49976" y="11465"/>
                  </a:cubicBezTo>
                  <a:close/>
                  <a:moveTo>
                    <a:pt x="38274" y="11725"/>
                  </a:moveTo>
                  <a:cubicBezTo>
                    <a:pt x="38297" y="11759"/>
                    <a:pt x="38328" y="11786"/>
                    <a:pt x="38338" y="11820"/>
                  </a:cubicBezTo>
                  <a:cubicBezTo>
                    <a:pt x="38342" y="11831"/>
                    <a:pt x="38297" y="11850"/>
                    <a:pt x="38274" y="11865"/>
                  </a:cubicBezTo>
                  <a:cubicBezTo>
                    <a:pt x="38252" y="11834"/>
                    <a:pt x="38226" y="11804"/>
                    <a:pt x="38203" y="11775"/>
                  </a:cubicBezTo>
                  <a:cubicBezTo>
                    <a:pt x="38229" y="11759"/>
                    <a:pt x="38252" y="11744"/>
                    <a:pt x="38274" y="11725"/>
                  </a:cubicBezTo>
                  <a:close/>
                  <a:moveTo>
                    <a:pt x="52994" y="11725"/>
                  </a:moveTo>
                  <a:cubicBezTo>
                    <a:pt x="53028" y="11752"/>
                    <a:pt x="53114" y="11786"/>
                    <a:pt x="53137" y="11834"/>
                  </a:cubicBezTo>
                  <a:cubicBezTo>
                    <a:pt x="53178" y="11940"/>
                    <a:pt x="53088" y="11996"/>
                    <a:pt x="52934" y="12004"/>
                  </a:cubicBezTo>
                  <a:cubicBezTo>
                    <a:pt x="52925" y="12004"/>
                    <a:pt x="52916" y="12005"/>
                    <a:pt x="52908" y="12005"/>
                  </a:cubicBezTo>
                  <a:cubicBezTo>
                    <a:pt x="52799" y="12005"/>
                    <a:pt x="52752" y="11961"/>
                    <a:pt x="52735" y="11895"/>
                  </a:cubicBezTo>
                  <a:cubicBezTo>
                    <a:pt x="52705" y="11789"/>
                    <a:pt x="52784" y="11730"/>
                    <a:pt x="52994" y="11725"/>
                  </a:cubicBezTo>
                  <a:close/>
                  <a:moveTo>
                    <a:pt x="17116" y="12165"/>
                  </a:moveTo>
                  <a:cubicBezTo>
                    <a:pt x="17170" y="12165"/>
                    <a:pt x="17452" y="12308"/>
                    <a:pt x="17456" y="12346"/>
                  </a:cubicBezTo>
                  <a:cubicBezTo>
                    <a:pt x="17456" y="12361"/>
                    <a:pt x="17414" y="12391"/>
                    <a:pt x="17388" y="12391"/>
                  </a:cubicBezTo>
                  <a:cubicBezTo>
                    <a:pt x="17335" y="12393"/>
                    <a:pt x="17269" y="12402"/>
                    <a:pt x="17214" y="12402"/>
                  </a:cubicBezTo>
                  <a:cubicBezTo>
                    <a:pt x="17180" y="12402"/>
                    <a:pt x="17149" y="12399"/>
                    <a:pt x="17129" y="12387"/>
                  </a:cubicBezTo>
                  <a:cubicBezTo>
                    <a:pt x="17073" y="12353"/>
                    <a:pt x="17069" y="12274"/>
                    <a:pt x="17054" y="12214"/>
                  </a:cubicBezTo>
                  <a:cubicBezTo>
                    <a:pt x="17050" y="12199"/>
                    <a:pt x="17095" y="12181"/>
                    <a:pt x="17114" y="12165"/>
                  </a:cubicBezTo>
                  <a:cubicBezTo>
                    <a:pt x="17115" y="12165"/>
                    <a:pt x="17115" y="12165"/>
                    <a:pt x="17116" y="12165"/>
                  </a:cubicBezTo>
                  <a:close/>
                  <a:moveTo>
                    <a:pt x="5428" y="12439"/>
                  </a:moveTo>
                  <a:cubicBezTo>
                    <a:pt x="5429" y="12439"/>
                    <a:pt x="5430" y="12439"/>
                    <a:pt x="5431" y="12439"/>
                  </a:cubicBezTo>
                  <a:cubicBezTo>
                    <a:pt x="5480" y="12447"/>
                    <a:pt x="5525" y="12466"/>
                    <a:pt x="5570" y="12481"/>
                  </a:cubicBezTo>
                  <a:cubicBezTo>
                    <a:pt x="5547" y="12496"/>
                    <a:pt x="5525" y="12511"/>
                    <a:pt x="5494" y="12530"/>
                  </a:cubicBezTo>
                  <a:cubicBezTo>
                    <a:pt x="5454" y="12514"/>
                    <a:pt x="5408" y="12500"/>
                    <a:pt x="5363" y="12481"/>
                  </a:cubicBezTo>
                  <a:cubicBezTo>
                    <a:pt x="5385" y="12466"/>
                    <a:pt x="5412" y="12439"/>
                    <a:pt x="5428" y="12439"/>
                  </a:cubicBezTo>
                  <a:close/>
                  <a:moveTo>
                    <a:pt x="35915" y="12143"/>
                  </a:moveTo>
                  <a:cubicBezTo>
                    <a:pt x="35971" y="12143"/>
                    <a:pt x="36061" y="12158"/>
                    <a:pt x="36080" y="12184"/>
                  </a:cubicBezTo>
                  <a:cubicBezTo>
                    <a:pt x="36118" y="12240"/>
                    <a:pt x="36118" y="12308"/>
                    <a:pt x="36141" y="12391"/>
                  </a:cubicBezTo>
                  <a:cubicBezTo>
                    <a:pt x="36106" y="12436"/>
                    <a:pt x="36080" y="12530"/>
                    <a:pt x="36023" y="12537"/>
                  </a:cubicBezTo>
                  <a:cubicBezTo>
                    <a:pt x="36019" y="12537"/>
                    <a:pt x="36015" y="12538"/>
                    <a:pt x="36010" y="12538"/>
                  </a:cubicBezTo>
                  <a:cubicBezTo>
                    <a:pt x="35874" y="12538"/>
                    <a:pt x="35670" y="12268"/>
                    <a:pt x="35749" y="12188"/>
                  </a:cubicBezTo>
                  <a:cubicBezTo>
                    <a:pt x="35775" y="12162"/>
                    <a:pt x="35858" y="12143"/>
                    <a:pt x="35915" y="12143"/>
                  </a:cubicBezTo>
                  <a:close/>
                  <a:moveTo>
                    <a:pt x="14107" y="12981"/>
                  </a:moveTo>
                  <a:cubicBezTo>
                    <a:pt x="14134" y="12999"/>
                    <a:pt x="14157" y="13015"/>
                    <a:pt x="14183" y="13033"/>
                  </a:cubicBezTo>
                  <a:cubicBezTo>
                    <a:pt x="14134" y="13048"/>
                    <a:pt x="14093" y="13067"/>
                    <a:pt x="14044" y="13074"/>
                  </a:cubicBezTo>
                  <a:cubicBezTo>
                    <a:pt x="14043" y="13075"/>
                    <a:pt x="14042" y="13075"/>
                    <a:pt x="14041" y="13075"/>
                  </a:cubicBezTo>
                  <a:cubicBezTo>
                    <a:pt x="14022" y="13075"/>
                    <a:pt x="13998" y="13047"/>
                    <a:pt x="13976" y="13033"/>
                  </a:cubicBezTo>
                  <a:cubicBezTo>
                    <a:pt x="14022" y="13015"/>
                    <a:pt x="14067" y="12999"/>
                    <a:pt x="14107" y="12981"/>
                  </a:cubicBezTo>
                  <a:close/>
                  <a:moveTo>
                    <a:pt x="42990" y="13100"/>
                  </a:moveTo>
                  <a:cubicBezTo>
                    <a:pt x="43013" y="13131"/>
                    <a:pt x="43044" y="13161"/>
                    <a:pt x="43054" y="13191"/>
                  </a:cubicBezTo>
                  <a:cubicBezTo>
                    <a:pt x="43058" y="13202"/>
                    <a:pt x="43013" y="13221"/>
                    <a:pt x="42990" y="13236"/>
                  </a:cubicBezTo>
                  <a:cubicBezTo>
                    <a:pt x="42968" y="13206"/>
                    <a:pt x="42938" y="13176"/>
                    <a:pt x="42927" y="13146"/>
                  </a:cubicBezTo>
                  <a:cubicBezTo>
                    <a:pt x="42923" y="13135"/>
                    <a:pt x="42968" y="13116"/>
                    <a:pt x="42990" y="13100"/>
                  </a:cubicBezTo>
                  <a:close/>
                  <a:moveTo>
                    <a:pt x="35768" y="13511"/>
                  </a:moveTo>
                  <a:cubicBezTo>
                    <a:pt x="35802" y="13533"/>
                    <a:pt x="35892" y="13570"/>
                    <a:pt x="35911" y="13619"/>
                  </a:cubicBezTo>
                  <a:cubicBezTo>
                    <a:pt x="35952" y="13721"/>
                    <a:pt x="35865" y="13781"/>
                    <a:pt x="35708" y="13789"/>
                  </a:cubicBezTo>
                  <a:cubicBezTo>
                    <a:pt x="35699" y="13789"/>
                    <a:pt x="35692" y="13789"/>
                    <a:pt x="35684" y="13789"/>
                  </a:cubicBezTo>
                  <a:cubicBezTo>
                    <a:pt x="35577" y="13789"/>
                    <a:pt x="35526" y="13743"/>
                    <a:pt x="35509" y="13679"/>
                  </a:cubicBezTo>
                  <a:cubicBezTo>
                    <a:pt x="35479" y="13574"/>
                    <a:pt x="35558" y="13514"/>
                    <a:pt x="35768" y="13511"/>
                  </a:cubicBezTo>
                  <a:close/>
                  <a:moveTo>
                    <a:pt x="48113" y="13371"/>
                  </a:moveTo>
                  <a:cubicBezTo>
                    <a:pt x="48281" y="13371"/>
                    <a:pt x="48417" y="13424"/>
                    <a:pt x="48545" y="13514"/>
                  </a:cubicBezTo>
                  <a:cubicBezTo>
                    <a:pt x="48684" y="13619"/>
                    <a:pt x="48609" y="13728"/>
                    <a:pt x="48627" y="13834"/>
                  </a:cubicBezTo>
                  <a:cubicBezTo>
                    <a:pt x="48646" y="13928"/>
                    <a:pt x="48624" y="14002"/>
                    <a:pt x="48511" y="14078"/>
                  </a:cubicBezTo>
                  <a:cubicBezTo>
                    <a:pt x="48429" y="14134"/>
                    <a:pt x="48373" y="14164"/>
                    <a:pt x="48320" y="14164"/>
                  </a:cubicBezTo>
                  <a:cubicBezTo>
                    <a:pt x="48288" y="14164"/>
                    <a:pt x="48257" y="14153"/>
                    <a:pt x="48221" y="14130"/>
                  </a:cubicBezTo>
                  <a:cubicBezTo>
                    <a:pt x="48049" y="14018"/>
                    <a:pt x="47883" y="13905"/>
                    <a:pt x="47715" y="13792"/>
                  </a:cubicBezTo>
                  <a:cubicBezTo>
                    <a:pt x="47686" y="13794"/>
                    <a:pt x="47661" y="13795"/>
                    <a:pt x="47637" y="13795"/>
                  </a:cubicBezTo>
                  <a:cubicBezTo>
                    <a:pt x="47322" y="13795"/>
                    <a:pt x="47406" y="13617"/>
                    <a:pt x="47406" y="13480"/>
                  </a:cubicBezTo>
                  <a:cubicBezTo>
                    <a:pt x="47406" y="13447"/>
                    <a:pt x="47466" y="13383"/>
                    <a:pt x="47508" y="13379"/>
                  </a:cubicBezTo>
                  <a:cubicBezTo>
                    <a:pt x="47579" y="13374"/>
                    <a:pt x="47650" y="13373"/>
                    <a:pt x="47721" y="13373"/>
                  </a:cubicBezTo>
                  <a:cubicBezTo>
                    <a:pt x="47820" y="13373"/>
                    <a:pt x="47920" y="13376"/>
                    <a:pt x="48023" y="13376"/>
                  </a:cubicBezTo>
                  <a:cubicBezTo>
                    <a:pt x="48054" y="13372"/>
                    <a:pt x="48084" y="13371"/>
                    <a:pt x="48113" y="13371"/>
                  </a:cubicBezTo>
                  <a:close/>
                  <a:moveTo>
                    <a:pt x="23754" y="14224"/>
                  </a:moveTo>
                  <a:cubicBezTo>
                    <a:pt x="23772" y="14224"/>
                    <a:pt x="23797" y="14251"/>
                    <a:pt x="23818" y="14266"/>
                  </a:cubicBezTo>
                  <a:cubicBezTo>
                    <a:pt x="23773" y="14285"/>
                    <a:pt x="23728" y="14300"/>
                    <a:pt x="23686" y="14314"/>
                  </a:cubicBezTo>
                  <a:cubicBezTo>
                    <a:pt x="23660" y="14295"/>
                    <a:pt x="23638" y="14281"/>
                    <a:pt x="23615" y="14266"/>
                  </a:cubicBezTo>
                  <a:cubicBezTo>
                    <a:pt x="23660" y="14250"/>
                    <a:pt x="23702" y="14232"/>
                    <a:pt x="23750" y="14224"/>
                  </a:cubicBezTo>
                  <a:cubicBezTo>
                    <a:pt x="23751" y="14224"/>
                    <a:pt x="23752" y="14224"/>
                    <a:pt x="23754" y="14224"/>
                  </a:cubicBezTo>
                  <a:close/>
                  <a:moveTo>
                    <a:pt x="49327" y="14087"/>
                  </a:moveTo>
                  <a:cubicBezTo>
                    <a:pt x="49356" y="14087"/>
                    <a:pt x="49418" y="14111"/>
                    <a:pt x="49451" y="14130"/>
                  </a:cubicBezTo>
                  <a:cubicBezTo>
                    <a:pt x="49522" y="14172"/>
                    <a:pt x="49654" y="14243"/>
                    <a:pt x="49642" y="14266"/>
                  </a:cubicBezTo>
                  <a:cubicBezTo>
                    <a:pt x="49601" y="14326"/>
                    <a:pt x="49524" y="14338"/>
                    <a:pt x="49426" y="14338"/>
                  </a:cubicBezTo>
                  <a:cubicBezTo>
                    <a:pt x="49372" y="14338"/>
                    <a:pt x="49312" y="14335"/>
                    <a:pt x="49248" y="14333"/>
                  </a:cubicBezTo>
                  <a:cubicBezTo>
                    <a:pt x="49210" y="14333"/>
                    <a:pt x="49128" y="14295"/>
                    <a:pt x="49048" y="14269"/>
                  </a:cubicBezTo>
                  <a:cubicBezTo>
                    <a:pt x="49135" y="14210"/>
                    <a:pt x="49222" y="14142"/>
                    <a:pt x="49315" y="14089"/>
                  </a:cubicBezTo>
                  <a:cubicBezTo>
                    <a:pt x="49318" y="14087"/>
                    <a:pt x="49322" y="14087"/>
                    <a:pt x="49327" y="14087"/>
                  </a:cubicBezTo>
                  <a:close/>
                  <a:moveTo>
                    <a:pt x="63630" y="14201"/>
                  </a:moveTo>
                  <a:cubicBezTo>
                    <a:pt x="63763" y="14201"/>
                    <a:pt x="63830" y="14266"/>
                    <a:pt x="63802" y="14368"/>
                  </a:cubicBezTo>
                  <a:cubicBezTo>
                    <a:pt x="63784" y="14432"/>
                    <a:pt x="63735" y="14476"/>
                    <a:pt x="63620" y="14476"/>
                  </a:cubicBezTo>
                  <a:cubicBezTo>
                    <a:pt x="63615" y="14476"/>
                    <a:pt x="63609" y="14476"/>
                    <a:pt x="63603" y="14476"/>
                  </a:cubicBezTo>
                  <a:cubicBezTo>
                    <a:pt x="63449" y="14465"/>
                    <a:pt x="63373" y="14413"/>
                    <a:pt x="63400" y="14269"/>
                  </a:cubicBezTo>
                  <a:cubicBezTo>
                    <a:pt x="63449" y="14255"/>
                    <a:pt x="63520" y="14210"/>
                    <a:pt x="63599" y="14202"/>
                  </a:cubicBezTo>
                  <a:cubicBezTo>
                    <a:pt x="63609" y="14201"/>
                    <a:pt x="63620" y="14201"/>
                    <a:pt x="63630" y="14201"/>
                  </a:cubicBezTo>
                  <a:close/>
                  <a:moveTo>
                    <a:pt x="51476" y="14461"/>
                  </a:moveTo>
                  <a:cubicBezTo>
                    <a:pt x="51544" y="14484"/>
                    <a:pt x="51626" y="14514"/>
                    <a:pt x="51705" y="14540"/>
                  </a:cubicBezTo>
                  <a:cubicBezTo>
                    <a:pt x="51622" y="14562"/>
                    <a:pt x="51540" y="14600"/>
                    <a:pt x="51450" y="14604"/>
                  </a:cubicBezTo>
                  <a:cubicBezTo>
                    <a:pt x="51448" y="14604"/>
                    <a:pt x="51447" y="14604"/>
                    <a:pt x="51445" y="14604"/>
                  </a:cubicBezTo>
                  <a:cubicBezTo>
                    <a:pt x="51401" y="14604"/>
                    <a:pt x="51346" y="14562"/>
                    <a:pt x="51296" y="14540"/>
                  </a:cubicBezTo>
                  <a:cubicBezTo>
                    <a:pt x="51348" y="14517"/>
                    <a:pt x="51401" y="14495"/>
                    <a:pt x="51476" y="14461"/>
                  </a:cubicBezTo>
                  <a:close/>
                  <a:moveTo>
                    <a:pt x="9977" y="14611"/>
                  </a:moveTo>
                  <a:cubicBezTo>
                    <a:pt x="10000" y="14642"/>
                    <a:pt x="10031" y="14672"/>
                    <a:pt x="10042" y="14701"/>
                  </a:cubicBezTo>
                  <a:cubicBezTo>
                    <a:pt x="10045" y="14713"/>
                    <a:pt x="10000" y="14732"/>
                    <a:pt x="9977" y="14746"/>
                  </a:cubicBezTo>
                  <a:cubicBezTo>
                    <a:pt x="9951" y="14717"/>
                    <a:pt x="9929" y="14687"/>
                    <a:pt x="9903" y="14661"/>
                  </a:cubicBezTo>
                  <a:cubicBezTo>
                    <a:pt x="9932" y="14642"/>
                    <a:pt x="9955" y="14626"/>
                    <a:pt x="9977" y="14611"/>
                  </a:cubicBezTo>
                  <a:close/>
                  <a:moveTo>
                    <a:pt x="1374" y="14767"/>
                  </a:moveTo>
                  <a:cubicBezTo>
                    <a:pt x="1385" y="14767"/>
                    <a:pt x="1393" y="14768"/>
                    <a:pt x="1395" y="14769"/>
                  </a:cubicBezTo>
                  <a:cubicBezTo>
                    <a:pt x="1425" y="14807"/>
                    <a:pt x="1444" y="14845"/>
                    <a:pt x="1481" y="14904"/>
                  </a:cubicBezTo>
                  <a:cubicBezTo>
                    <a:pt x="1438" y="14930"/>
                    <a:pt x="1375" y="14995"/>
                    <a:pt x="1340" y="14995"/>
                  </a:cubicBezTo>
                  <a:cubicBezTo>
                    <a:pt x="1338" y="14995"/>
                    <a:pt x="1336" y="14995"/>
                    <a:pt x="1335" y="14994"/>
                  </a:cubicBezTo>
                  <a:cubicBezTo>
                    <a:pt x="1225" y="14968"/>
                    <a:pt x="1225" y="14826"/>
                    <a:pt x="1327" y="14773"/>
                  </a:cubicBezTo>
                  <a:cubicBezTo>
                    <a:pt x="1338" y="14769"/>
                    <a:pt x="1359" y="14767"/>
                    <a:pt x="1374" y="14767"/>
                  </a:cubicBezTo>
                  <a:close/>
                  <a:moveTo>
                    <a:pt x="42872" y="14606"/>
                  </a:moveTo>
                  <a:cubicBezTo>
                    <a:pt x="42892" y="14606"/>
                    <a:pt x="42912" y="14608"/>
                    <a:pt x="42934" y="14611"/>
                  </a:cubicBezTo>
                  <a:cubicBezTo>
                    <a:pt x="43040" y="14626"/>
                    <a:pt x="43115" y="14661"/>
                    <a:pt x="43096" y="14746"/>
                  </a:cubicBezTo>
                  <a:cubicBezTo>
                    <a:pt x="43089" y="14769"/>
                    <a:pt x="43096" y="14792"/>
                    <a:pt x="43096" y="14814"/>
                  </a:cubicBezTo>
                  <a:cubicBezTo>
                    <a:pt x="43096" y="14859"/>
                    <a:pt x="43122" y="14923"/>
                    <a:pt x="43089" y="14942"/>
                  </a:cubicBezTo>
                  <a:cubicBezTo>
                    <a:pt x="43025" y="14984"/>
                    <a:pt x="42931" y="15010"/>
                    <a:pt x="42841" y="15017"/>
                  </a:cubicBezTo>
                  <a:cubicBezTo>
                    <a:pt x="42838" y="15017"/>
                    <a:pt x="42836" y="15017"/>
                    <a:pt x="42833" y="15017"/>
                  </a:cubicBezTo>
                  <a:cubicBezTo>
                    <a:pt x="42786" y="15017"/>
                    <a:pt x="42701" y="14982"/>
                    <a:pt x="42690" y="14954"/>
                  </a:cubicBezTo>
                  <a:cubicBezTo>
                    <a:pt x="42668" y="14890"/>
                    <a:pt x="42683" y="14819"/>
                    <a:pt x="42686" y="14751"/>
                  </a:cubicBezTo>
                  <a:cubicBezTo>
                    <a:pt x="42690" y="14661"/>
                    <a:pt x="42758" y="14606"/>
                    <a:pt x="42872" y="14606"/>
                  </a:cubicBezTo>
                  <a:close/>
                  <a:moveTo>
                    <a:pt x="66132" y="15040"/>
                  </a:moveTo>
                  <a:cubicBezTo>
                    <a:pt x="66177" y="15058"/>
                    <a:pt x="66222" y="15074"/>
                    <a:pt x="66267" y="15089"/>
                  </a:cubicBezTo>
                  <a:cubicBezTo>
                    <a:pt x="66246" y="15106"/>
                    <a:pt x="66217" y="15135"/>
                    <a:pt x="66202" y="15135"/>
                  </a:cubicBezTo>
                  <a:cubicBezTo>
                    <a:pt x="66201" y="15135"/>
                    <a:pt x="66201" y="15134"/>
                    <a:pt x="66200" y="15134"/>
                  </a:cubicBezTo>
                  <a:cubicBezTo>
                    <a:pt x="66151" y="15126"/>
                    <a:pt x="66106" y="15107"/>
                    <a:pt x="66061" y="15089"/>
                  </a:cubicBezTo>
                  <a:cubicBezTo>
                    <a:pt x="66083" y="15074"/>
                    <a:pt x="66106" y="15058"/>
                    <a:pt x="66132" y="15040"/>
                  </a:cubicBezTo>
                  <a:close/>
                  <a:moveTo>
                    <a:pt x="44876" y="15047"/>
                  </a:moveTo>
                  <a:cubicBezTo>
                    <a:pt x="44892" y="15047"/>
                    <a:pt x="44920" y="15075"/>
                    <a:pt x="44941" y="15089"/>
                  </a:cubicBezTo>
                  <a:cubicBezTo>
                    <a:pt x="44896" y="15107"/>
                    <a:pt x="44851" y="15123"/>
                    <a:pt x="44806" y="15138"/>
                  </a:cubicBezTo>
                  <a:cubicBezTo>
                    <a:pt x="44780" y="15123"/>
                    <a:pt x="44757" y="15107"/>
                    <a:pt x="44735" y="15089"/>
                  </a:cubicBezTo>
                  <a:cubicBezTo>
                    <a:pt x="44780" y="15074"/>
                    <a:pt x="44825" y="15055"/>
                    <a:pt x="44874" y="15048"/>
                  </a:cubicBezTo>
                  <a:cubicBezTo>
                    <a:pt x="44874" y="15047"/>
                    <a:pt x="44875" y="15047"/>
                    <a:pt x="44876" y="15047"/>
                  </a:cubicBezTo>
                  <a:close/>
                  <a:moveTo>
                    <a:pt x="19156" y="15025"/>
                  </a:moveTo>
                  <a:cubicBezTo>
                    <a:pt x="19204" y="15025"/>
                    <a:pt x="19258" y="15067"/>
                    <a:pt x="19308" y="15089"/>
                  </a:cubicBezTo>
                  <a:cubicBezTo>
                    <a:pt x="19256" y="15112"/>
                    <a:pt x="19203" y="15138"/>
                    <a:pt x="19128" y="15171"/>
                  </a:cubicBezTo>
                  <a:cubicBezTo>
                    <a:pt x="19060" y="15145"/>
                    <a:pt x="18977" y="15119"/>
                    <a:pt x="18899" y="15089"/>
                  </a:cubicBezTo>
                  <a:cubicBezTo>
                    <a:pt x="18982" y="15067"/>
                    <a:pt x="19064" y="15032"/>
                    <a:pt x="19151" y="15025"/>
                  </a:cubicBezTo>
                  <a:cubicBezTo>
                    <a:pt x="19152" y="15025"/>
                    <a:pt x="19154" y="15025"/>
                    <a:pt x="19156" y="15025"/>
                  </a:cubicBezTo>
                  <a:close/>
                  <a:moveTo>
                    <a:pt x="26178" y="14629"/>
                  </a:moveTo>
                  <a:cubicBezTo>
                    <a:pt x="26227" y="14629"/>
                    <a:pt x="26264" y="14663"/>
                    <a:pt x="26295" y="14694"/>
                  </a:cubicBezTo>
                  <a:cubicBezTo>
                    <a:pt x="26350" y="14746"/>
                    <a:pt x="26561" y="14773"/>
                    <a:pt x="26385" y="14882"/>
                  </a:cubicBezTo>
                  <a:cubicBezTo>
                    <a:pt x="26189" y="15006"/>
                    <a:pt x="26005" y="15138"/>
                    <a:pt x="25809" y="15265"/>
                  </a:cubicBezTo>
                  <a:cubicBezTo>
                    <a:pt x="25798" y="15274"/>
                    <a:pt x="25768" y="15278"/>
                    <a:pt x="25754" y="15278"/>
                  </a:cubicBezTo>
                  <a:cubicBezTo>
                    <a:pt x="25749" y="15278"/>
                    <a:pt x="25746" y="15278"/>
                    <a:pt x="25746" y="15277"/>
                  </a:cubicBezTo>
                  <a:cubicBezTo>
                    <a:pt x="25716" y="15242"/>
                    <a:pt x="25686" y="15205"/>
                    <a:pt x="25667" y="15164"/>
                  </a:cubicBezTo>
                  <a:cubicBezTo>
                    <a:pt x="25656" y="15145"/>
                    <a:pt x="25663" y="15119"/>
                    <a:pt x="25663" y="15048"/>
                  </a:cubicBezTo>
                  <a:cubicBezTo>
                    <a:pt x="25670" y="15032"/>
                    <a:pt x="25679" y="14961"/>
                    <a:pt x="25731" y="14912"/>
                  </a:cubicBezTo>
                  <a:cubicBezTo>
                    <a:pt x="25832" y="14826"/>
                    <a:pt x="25975" y="14758"/>
                    <a:pt x="26080" y="14672"/>
                  </a:cubicBezTo>
                  <a:cubicBezTo>
                    <a:pt x="26117" y="14641"/>
                    <a:pt x="26150" y="14629"/>
                    <a:pt x="26178" y="14629"/>
                  </a:cubicBezTo>
                  <a:close/>
                  <a:moveTo>
                    <a:pt x="51600" y="14886"/>
                  </a:moveTo>
                  <a:cubicBezTo>
                    <a:pt x="51750" y="14893"/>
                    <a:pt x="51961" y="15171"/>
                    <a:pt x="51870" y="15251"/>
                  </a:cubicBezTo>
                  <a:cubicBezTo>
                    <a:pt x="51843" y="15275"/>
                    <a:pt x="51774" y="15293"/>
                    <a:pt x="51717" y="15293"/>
                  </a:cubicBezTo>
                  <a:cubicBezTo>
                    <a:pt x="51712" y="15293"/>
                    <a:pt x="51707" y="15292"/>
                    <a:pt x="51702" y="15292"/>
                  </a:cubicBezTo>
                  <a:cubicBezTo>
                    <a:pt x="51645" y="15292"/>
                    <a:pt x="51544" y="15270"/>
                    <a:pt x="51540" y="15251"/>
                  </a:cubicBezTo>
                  <a:cubicBezTo>
                    <a:pt x="51525" y="15145"/>
                    <a:pt x="51529" y="15040"/>
                    <a:pt x="51532" y="14935"/>
                  </a:cubicBezTo>
                  <a:cubicBezTo>
                    <a:pt x="51536" y="14916"/>
                    <a:pt x="51577" y="14901"/>
                    <a:pt x="51600" y="14886"/>
                  </a:cubicBezTo>
                  <a:close/>
                  <a:moveTo>
                    <a:pt x="34982" y="15022"/>
                  </a:moveTo>
                  <a:cubicBezTo>
                    <a:pt x="35017" y="15058"/>
                    <a:pt x="35081" y="15104"/>
                    <a:pt x="35092" y="15157"/>
                  </a:cubicBezTo>
                  <a:cubicBezTo>
                    <a:pt x="35118" y="15288"/>
                    <a:pt x="34915" y="15322"/>
                    <a:pt x="34821" y="15405"/>
                  </a:cubicBezTo>
                  <a:cubicBezTo>
                    <a:pt x="34821" y="15406"/>
                    <a:pt x="34819" y="15406"/>
                    <a:pt x="34816" y="15406"/>
                  </a:cubicBezTo>
                  <a:cubicBezTo>
                    <a:pt x="34797" y="15406"/>
                    <a:pt x="34723" y="15384"/>
                    <a:pt x="34689" y="15367"/>
                  </a:cubicBezTo>
                  <a:cubicBezTo>
                    <a:pt x="34618" y="15322"/>
                    <a:pt x="34532" y="15280"/>
                    <a:pt x="34486" y="15224"/>
                  </a:cubicBezTo>
                  <a:cubicBezTo>
                    <a:pt x="34460" y="15190"/>
                    <a:pt x="34840" y="15022"/>
                    <a:pt x="34982" y="15022"/>
                  </a:cubicBezTo>
                  <a:close/>
                  <a:moveTo>
                    <a:pt x="61855" y="15435"/>
                  </a:moveTo>
                  <a:cubicBezTo>
                    <a:pt x="61878" y="15464"/>
                    <a:pt x="61912" y="15495"/>
                    <a:pt x="61919" y="15525"/>
                  </a:cubicBezTo>
                  <a:cubicBezTo>
                    <a:pt x="61927" y="15536"/>
                    <a:pt x="61878" y="15555"/>
                    <a:pt x="61855" y="15570"/>
                  </a:cubicBezTo>
                  <a:cubicBezTo>
                    <a:pt x="61833" y="15540"/>
                    <a:pt x="61807" y="15509"/>
                    <a:pt x="61784" y="15483"/>
                  </a:cubicBezTo>
                  <a:cubicBezTo>
                    <a:pt x="61810" y="15464"/>
                    <a:pt x="61833" y="15450"/>
                    <a:pt x="61855" y="15435"/>
                  </a:cubicBezTo>
                  <a:close/>
                  <a:moveTo>
                    <a:pt x="378" y="15596"/>
                  </a:moveTo>
                  <a:cubicBezTo>
                    <a:pt x="394" y="15596"/>
                    <a:pt x="419" y="15627"/>
                    <a:pt x="440" y="15641"/>
                  </a:cubicBezTo>
                  <a:cubicBezTo>
                    <a:pt x="398" y="15656"/>
                    <a:pt x="353" y="15671"/>
                    <a:pt x="308" y="15690"/>
                  </a:cubicBezTo>
                  <a:cubicBezTo>
                    <a:pt x="282" y="15671"/>
                    <a:pt x="260" y="15656"/>
                    <a:pt x="237" y="15641"/>
                  </a:cubicBezTo>
                  <a:cubicBezTo>
                    <a:pt x="282" y="15626"/>
                    <a:pt x="327" y="15603"/>
                    <a:pt x="376" y="15596"/>
                  </a:cubicBezTo>
                  <a:cubicBezTo>
                    <a:pt x="377" y="15596"/>
                    <a:pt x="377" y="15596"/>
                    <a:pt x="378" y="15596"/>
                  </a:cubicBezTo>
                  <a:close/>
                  <a:moveTo>
                    <a:pt x="8712" y="15735"/>
                  </a:moveTo>
                  <a:cubicBezTo>
                    <a:pt x="8770" y="15735"/>
                    <a:pt x="9042" y="15875"/>
                    <a:pt x="9049" y="15915"/>
                  </a:cubicBezTo>
                  <a:cubicBezTo>
                    <a:pt x="9049" y="15931"/>
                    <a:pt x="9008" y="15957"/>
                    <a:pt x="8982" y="15960"/>
                  </a:cubicBezTo>
                  <a:cubicBezTo>
                    <a:pt x="8932" y="15962"/>
                    <a:pt x="8871" y="15970"/>
                    <a:pt x="8818" y="15970"/>
                  </a:cubicBezTo>
                  <a:cubicBezTo>
                    <a:pt x="8779" y="15970"/>
                    <a:pt x="8745" y="15966"/>
                    <a:pt x="8723" y="15953"/>
                  </a:cubicBezTo>
                  <a:cubicBezTo>
                    <a:pt x="8663" y="15923"/>
                    <a:pt x="8663" y="15840"/>
                    <a:pt x="8647" y="15780"/>
                  </a:cubicBezTo>
                  <a:cubicBezTo>
                    <a:pt x="8644" y="15769"/>
                    <a:pt x="8685" y="15750"/>
                    <a:pt x="8708" y="15735"/>
                  </a:cubicBezTo>
                  <a:cubicBezTo>
                    <a:pt x="8709" y="15735"/>
                    <a:pt x="8710" y="15735"/>
                    <a:pt x="8712" y="15735"/>
                  </a:cubicBezTo>
                  <a:close/>
                  <a:moveTo>
                    <a:pt x="52621" y="15864"/>
                  </a:moveTo>
                  <a:cubicBezTo>
                    <a:pt x="52637" y="15864"/>
                    <a:pt x="52657" y="15866"/>
                    <a:pt x="52668" y="15870"/>
                  </a:cubicBezTo>
                  <a:cubicBezTo>
                    <a:pt x="52769" y="15923"/>
                    <a:pt x="52769" y="16070"/>
                    <a:pt x="52660" y="16092"/>
                  </a:cubicBezTo>
                  <a:cubicBezTo>
                    <a:pt x="52658" y="16092"/>
                    <a:pt x="52656" y="16093"/>
                    <a:pt x="52654" y="16093"/>
                  </a:cubicBezTo>
                  <a:cubicBezTo>
                    <a:pt x="52620" y="16093"/>
                    <a:pt x="52556" y="16030"/>
                    <a:pt x="52513" y="16002"/>
                  </a:cubicBezTo>
                  <a:cubicBezTo>
                    <a:pt x="52550" y="15941"/>
                    <a:pt x="52569" y="15904"/>
                    <a:pt x="52600" y="15867"/>
                  </a:cubicBezTo>
                  <a:cubicBezTo>
                    <a:pt x="52602" y="15865"/>
                    <a:pt x="52610" y="15864"/>
                    <a:pt x="52621" y="15864"/>
                  </a:cubicBezTo>
                  <a:close/>
                  <a:moveTo>
                    <a:pt x="74367" y="16139"/>
                  </a:moveTo>
                  <a:cubicBezTo>
                    <a:pt x="74381" y="16139"/>
                    <a:pt x="74393" y="16141"/>
                    <a:pt x="74395" y="16144"/>
                  </a:cubicBezTo>
                  <a:cubicBezTo>
                    <a:pt x="74426" y="16179"/>
                    <a:pt x="74444" y="16217"/>
                    <a:pt x="74482" y="16276"/>
                  </a:cubicBezTo>
                  <a:cubicBezTo>
                    <a:pt x="74439" y="16305"/>
                    <a:pt x="74377" y="16367"/>
                    <a:pt x="74342" y="16367"/>
                  </a:cubicBezTo>
                  <a:cubicBezTo>
                    <a:pt x="74340" y="16367"/>
                    <a:pt x="74338" y="16367"/>
                    <a:pt x="74336" y="16366"/>
                  </a:cubicBezTo>
                  <a:cubicBezTo>
                    <a:pt x="74227" y="16344"/>
                    <a:pt x="74227" y="16198"/>
                    <a:pt x="74328" y="16144"/>
                  </a:cubicBezTo>
                  <a:cubicBezTo>
                    <a:pt x="74337" y="16141"/>
                    <a:pt x="74353" y="16139"/>
                    <a:pt x="74367" y="16139"/>
                  </a:cubicBezTo>
                  <a:close/>
                  <a:moveTo>
                    <a:pt x="9741" y="16964"/>
                  </a:moveTo>
                  <a:cubicBezTo>
                    <a:pt x="9786" y="16979"/>
                    <a:pt x="9831" y="16994"/>
                    <a:pt x="9876" y="17013"/>
                  </a:cubicBezTo>
                  <a:cubicBezTo>
                    <a:pt x="9855" y="17027"/>
                    <a:pt x="9827" y="17055"/>
                    <a:pt x="9811" y="17055"/>
                  </a:cubicBezTo>
                  <a:cubicBezTo>
                    <a:pt x="9810" y="17055"/>
                    <a:pt x="9810" y="17055"/>
                    <a:pt x="9809" y="17054"/>
                  </a:cubicBezTo>
                  <a:cubicBezTo>
                    <a:pt x="9760" y="17046"/>
                    <a:pt x="9715" y="17028"/>
                    <a:pt x="9670" y="17013"/>
                  </a:cubicBezTo>
                  <a:cubicBezTo>
                    <a:pt x="9692" y="16998"/>
                    <a:pt x="9715" y="16983"/>
                    <a:pt x="9741" y="16964"/>
                  </a:cubicBezTo>
                  <a:close/>
                  <a:moveTo>
                    <a:pt x="57648" y="16804"/>
                  </a:moveTo>
                  <a:cubicBezTo>
                    <a:pt x="57669" y="16804"/>
                    <a:pt x="57690" y="16806"/>
                    <a:pt x="57714" y="16810"/>
                  </a:cubicBezTo>
                  <a:cubicBezTo>
                    <a:pt x="57771" y="16817"/>
                    <a:pt x="57831" y="16851"/>
                    <a:pt x="57854" y="16885"/>
                  </a:cubicBezTo>
                  <a:cubicBezTo>
                    <a:pt x="57876" y="16923"/>
                    <a:pt x="57857" y="16971"/>
                    <a:pt x="57857" y="17016"/>
                  </a:cubicBezTo>
                  <a:cubicBezTo>
                    <a:pt x="57857" y="17039"/>
                    <a:pt x="57864" y="17062"/>
                    <a:pt x="57857" y="17084"/>
                  </a:cubicBezTo>
                  <a:cubicBezTo>
                    <a:pt x="57838" y="17122"/>
                    <a:pt x="57823" y="17186"/>
                    <a:pt x="57786" y="17193"/>
                  </a:cubicBezTo>
                  <a:cubicBezTo>
                    <a:pt x="57741" y="17202"/>
                    <a:pt x="57687" y="17208"/>
                    <a:pt x="57637" y="17208"/>
                  </a:cubicBezTo>
                  <a:cubicBezTo>
                    <a:pt x="57595" y="17208"/>
                    <a:pt x="57555" y="17203"/>
                    <a:pt x="57523" y="17193"/>
                  </a:cubicBezTo>
                  <a:cubicBezTo>
                    <a:pt x="57436" y="17167"/>
                    <a:pt x="57384" y="17096"/>
                    <a:pt x="57304" y="17058"/>
                  </a:cubicBezTo>
                  <a:cubicBezTo>
                    <a:pt x="57233" y="17020"/>
                    <a:pt x="57237" y="17001"/>
                    <a:pt x="57316" y="16961"/>
                  </a:cubicBezTo>
                  <a:cubicBezTo>
                    <a:pt x="57425" y="16904"/>
                    <a:pt x="57499" y="16804"/>
                    <a:pt x="57648" y="16804"/>
                  </a:cubicBezTo>
                  <a:close/>
                  <a:moveTo>
                    <a:pt x="41305" y="17223"/>
                  </a:moveTo>
                  <a:cubicBezTo>
                    <a:pt x="41349" y="17223"/>
                    <a:pt x="41403" y="17265"/>
                    <a:pt x="41454" y="17287"/>
                  </a:cubicBezTo>
                  <a:cubicBezTo>
                    <a:pt x="41401" y="17310"/>
                    <a:pt x="41349" y="17332"/>
                    <a:pt x="41299" y="17355"/>
                  </a:cubicBezTo>
                  <a:cubicBezTo>
                    <a:pt x="41214" y="17332"/>
                    <a:pt x="41127" y="17310"/>
                    <a:pt x="41044" y="17287"/>
                  </a:cubicBezTo>
                  <a:cubicBezTo>
                    <a:pt x="41127" y="17265"/>
                    <a:pt x="41209" y="17231"/>
                    <a:pt x="41299" y="17223"/>
                  </a:cubicBezTo>
                  <a:cubicBezTo>
                    <a:pt x="41301" y="17223"/>
                    <a:pt x="41303" y="17223"/>
                    <a:pt x="41305" y="17223"/>
                  </a:cubicBezTo>
                  <a:close/>
                  <a:moveTo>
                    <a:pt x="55006" y="17080"/>
                  </a:moveTo>
                  <a:cubicBezTo>
                    <a:pt x="55030" y="17080"/>
                    <a:pt x="55056" y="17082"/>
                    <a:pt x="55084" y="17084"/>
                  </a:cubicBezTo>
                  <a:cubicBezTo>
                    <a:pt x="55110" y="17118"/>
                    <a:pt x="55178" y="17164"/>
                    <a:pt x="55189" y="17216"/>
                  </a:cubicBezTo>
                  <a:cubicBezTo>
                    <a:pt x="55202" y="17307"/>
                    <a:pt x="55125" y="17359"/>
                    <a:pt x="55001" y="17359"/>
                  </a:cubicBezTo>
                  <a:cubicBezTo>
                    <a:pt x="54982" y="17359"/>
                    <a:pt x="54962" y="17357"/>
                    <a:pt x="54940" y="17355"/>
                  </a:cubicBezTo>
                  <a:cubicBezTo>
                    <a:pt x="54839" y="17339"/>
                    <a:pt x="54768" y="17306"/>
                    <a:pt x="54779" y="17219"/>
                  </a:cubicBezTo>
                  <a:cubicBezTo>
                    <a:pt x="54789" y="17132"/>
                    <a:pt x="54852" y="17080"/>
                    <a:pt x="55006" y="17080"/>
                  </a:cubicBezTo>
                  <a:close/>
                  <a:moveTo>
                    <a:pt x="58169" y="17490"/>
                  </a:moveTo>
                  <a:cubicBezTo>
                    <a:pt x="58267" y="17561"/>
                    <a:pt x="58368" y="17632"/>
                    <a:pt x="58462" y="17705"/>
                  </a:cubicBezTo>
                  <a:cubicBezTo>
                    <a:pt x="58466" y="17708"/>
                    <a:pt x="58421" y="17745"/>
                    <a:pt x="58395" y="17750"/>
                  </a:cubicBezTo>
                  <a:cubicBezTo>
                    <a:pt x="58350" y="17750"/>
                    <a:pt x="58296" y="17755"/>
                    <a:pt x="58246" y="17755"/>
                  </a:cubicBezTo>
                  <a:cubicBezTo>
                    <a:pt x="58201" y="17755"/>
                    <a:pt x="58160" y="17750"/>
                    <a:pt x="58135" y="17734"/>
                  </a:cubicBezTo>
                  <a:cubicBezTo>
                    <a:pt x="58079" y="17700"/>
                    <a:pt x="58079" y="17622"/>
                    <a:pt x="58067" y="17561"/>
                  </a:cubicBezTo>
                  <a:cubicBezTo>
                    <a:pt x="58064" y="17547"/>
                    <a:pt x="58109" y="17531"/>
                    <a:pt x="58169" y="17490"/>
                  </a:cubicBezTo>
                  <a:close/>
                  <a:moveTo>
                    <a:pt x="52002" y="17786"/>
                  </a:moveTo>
                  <a:cubicBezTo>
                    <a:pt x="52019" y="17786"/>
                    <a:pt x="52042" y="17790"/>
                    <a:pt x="52051" y="17795"/>
                  </a:cubicBezTo>
                  <a:cubicBezTo>
                    <a:pt x="52153" y="17844"/>
                    <a:pt x="52153" y="17990"/>
                    <a:pt x="52044" y="18012"/>
                  </a:cubicBezTo>
                  <a:cubicBezTo>
                    <a:pt x="52042" y="18013"/>
                    <a:pt x="52040" y="18013"/>
                    <a:pt x="52038" y="18013"/>
                  </a:cubicBezTo>
                  <a:cubicBezTo>
                    <a:pt x="52002" y="18013"/>
                    <a:pt x="51939" y="17951"/>
                    <a:pt x="51897" y="17926"/>
                  </a:cubicBezTo>
                  <a:cubicBezTo>
                    <a:pt x="51934" y="17866"/>
                    <a:pt x="51957" y="17825"/>
                    <a:pt x="51983" y="17790"/>
                  </a:cubicBezTo>
                  <a:cubicBezTo>
                    <a:pt x="51985" y="17788"/>
                    <a:pt x="51992" y="17786"/>
                    <a:pt x="52002" y="17786"/>
                  </a:cubicBezTo>
                  <a:close/>
                  <a:moveTo>
                    <a:pt x="38638" y="17911"/>
                  </a:moveTo>
                  <a:cubicBezTo>
                    <a:pt x="38685" y="17911"/>
                    <a:pt x="38739" y="17949"/>
                    <a:pt x="38789" y="17975"/>
                  </a:cubicBezTo>
                  <a:cubicBezTo>
                    <a:pt x="38740" y="17997"/>
                    <a:pt x="38686" y="18039"/>
                    <a:pt x="38638" y="18039"/>
                  </a:cubicBezTo>
                  <a:cubicBezTo>
                    <a:pt x="38636" y="18039"/>
                    <a:pt x="38634" y="18039"/>
                    <a:pt x="38632" y="18038"/>
                  </a:cubicBezTo>
                  <a:cubicBezTo>
                    <a:pt x="38545" y="18031"/>
                    <a:pt x="38463" y="17998"/>
                    <a:pt x="38376" y="17975"/>
                  </a:cubicBezTo>
                  <a:cubicBezTo>
                    <a:pt x="38463" y="17948"/>
                    <a:pt x="38545" y="17915"/>
                    <a:pt x="38632" y="17911"/>
                  </a:cubicBezTo>
                  <a:cubicBezTo>
                    <a:pt x="38634" y="17911"/>
                    <a:pt x="38636" y="17911"/>
                    <a:pt x="38638" y="17911"/>
                  </a:cubicBezTo>
                  <a:close/>
                  <a:moveTo>
                    <a:pt x="60303" y="17765"/>
                  </a:moveTo>
                  <a:cubicBezTo>
                    <a:pt x="60409" y="17765"/>
                    <a:pt x="60522" y="17818"/>
                    <a:pt x="60664" y="17930"/>
                  </a:cubicBezTo>
                  <a:cubicBezTo>
                    <a:pt x="60683" y="17945"/>
                    <a:pt x="60705" y="17960"/>
                    <a:pt x="60728" y="17975"/>
                  </a:cubicBezTo>
                  <a:cubicBezTo>
                    <a:pt x="60657" y="18020"/>
                    <a:pt x="60582" y="18065"/>
                    <a:pt x="60521" y="18114"/>
                  </a:cubicBezTo>
                  <a:cubicBezTo>
                    <a:pt x="60487" y="18144"/>
                    <a:pt x="60457" y="18155"/>
                    <a:pt x="60429" y="18155"/>
                  </a:cubicBezTo>
                  <a:cubicBezTo>
                    <a:pt x="60389" y="18155"/>
                    <a:pt x="60353" y="18132"/>
                    <a:pt x="60311" y="18106"/>
                  </a:cubicBezTo>
                  <a:cubicBezTo>
                    <a:pt x="60097" y="17963"/>
                    <a:pt x="60048" y="17835"/>
                    <a:pt x="60187" y="17787"/>
                  </a:cubicBezTo>
                  <a:cubicBezTo>
                    <a:pt x="60225" y="17773"/>
                    <a:pt x="60264" y="17765"/>
                    <a:pt x="60303" y="17765"/>
                  </a:cubicBezTo>
                  <a:close/>
                  <a:moveTo>
                    <a:pt x="15401" y="17903"/>
                  </a:moveTo>
                  <a:cubicBezTo>
                    <a:pt x="15577" y="17908"/>
                    <a:pt x="15686" y="18035"/>
                    <a:pt x="15614" y="18099"/>
                  </a:cubicBezTo>
                  <a:cubicBezTo>
                    <a:pt x="15536" y="18166"/>
                    <a:pt x="15442" y="18230"/>
                    <a:pt x="15344" y="18286"/>
                  </a:cubicBezTo>
                  <a:cubicBezTo>
                    <a:pt x="15341" y="18288"/>
                    <a:pt x="15337" y="18289"/>
                    <a:pt x="15331" y="18289"/>
                  </a:cubicBezTo>
                  <a:cubicBezTo>
                    <a:pt x="15296" y="18289"/>
                    <a:pt x="15216" y="18261"/>
                    <a:pt x="15212" y="18246"/>
                  </a:cubicBezTo>
                  <a:cubicBezTo>
                    <a:pt x="15198" y="18159"/>
                    <a:pt x="15182" y="18065"/>
                    <a:pt x="15217" y="17982"/>
                  </a:cubicBezTo>
                  <a:cubicBezTo>
                    <a:pt x="15235" y="17941"/>
                    <a:pt x="15359" y="17918"/>
                    <a:pt x="15401" y="17903"/>
                  </a:cubicBezTo>
                  <a:close/>
                  <a:moveTo>
                    <a:pt x="1376" y="17899"/>
                  </a:moveTo>
                  <a:cubicBezTo>
                    <a:pt x="1477" y="17911"/>
                    <a:pt x="1586" y="17908"/>
                    <a:pt x="1593" y="17926"/>
                  </a:cubicBezTo>
                  <a:cubicBezTo>
                    <a:pt x="1666" y="18065"/>
                    <a:pt x="1819" y="18178"/>
                    <a:pt x="1872" y="18317"/>
                  </a:cubicBezTo>
                  <a:cubicBezTo>
                    <a:pt x="1883" y="18350"/>
                    <a:pt x="1841" y="18418"/>
                    <a:pt x="1808" y="18426"/>
                  </a:cubicBezTo>
                  <a:cubicBezTo>
                    <a:pt x="1760" y="18435"/>
                    <a:pt x="1683" y="18441"/>
                    <a:pt x="1626" y="18441"/>
                  </a:cubicBezTo>
                  <a:cubicBezTo>
                    <a:pt x="1585" y="18441"/>
                    <a:pt x="1553" y="18438"/>
                    <a:pt x="1548" y="18430"/>
                  </a:cubicBezTo>
                  <a:cubicBezTo>
                    <a:pt x="1470" y="18294"/>
                    <a:pt x="1312" y="18182"/>
                    <a:pt x="1271" y="18043"/>
                  </a:cubicBezTo>
                  <a:cubicBezTo>
                    <a:pt x="1260" y="17998"/>
                    <a:pt x="1342" y="17941"/>
                    <a:pt x="1376" y="17899"/>
                  </a:cubicBezTo>
                  <a:close/>
                  <a:moveTo>
                    <a:pt x="46903" y="18313"/>
                  </a:moveTo>
                  <a:cubicBezTo>
                    <a:pt x="47000" y="18324"/>
                    <a:pt x="47094" y="18317"/>
                    <a:pt x="47117" y="18340"/>
                  </a:cubicBezTo>
                  <a:cubicBezTo>
                    <a:pt x="47162" y="18392"/>
                    <a:pt x="47218" y="18478"/>
                    <a:pt x="47184" y="18516"/>
                  </a:cubicBezTo>
                  <a:cubicBezTo>
                    <a:pt x="47137" y="18575"/>
                    <a:pt x="47011" y="18605"/>
                    <a:pt x="46885" y="18605"/>
                  </a:cubicBezTo>
                  <a:cubicBezTo>
                    <a:pt x="46763" y="18605"/>
                    <a:pt x="46641" y="18577"/>
                    <a:pt x="46591" y="18520"/>
                  </a:cubicBezTo>
                  <a:cubicBezTo>
                    <a:pt x="46553" y="18478"/>
                    <a:pt x="46598" y="18381"/>
                    <a:pt x="46655" y="18343"/>
                  </a:cubicBezTo>
                  <a:cubicBezTo>
                    <a:pt x="46719" y="18309"/>
                    <a:pt x="46839" y="18321"/>
                    <a:pt x="46903" y="18313"/>
                  </a:cubicBezTo>
                  <a:close/>
                  <a:moveTo>
                    <a:pt x="48382" y="17359"/>
                  </a:moveTo>
                  <a:cubicBezTo>
                    <a:pt x="48464" y="17359"/>
                    <a:pt x="48591" y="17389"/>
                    <a:pt x="48597" y="17412"/>
                  </a:cubicBezTo>
                  <a:cubicBezTo>
                    <a:pt x="48639" y="17603"/>
                    <a:pt x="48965" y="17738"/>
                    <a:pt x="48835" y="17963"/>
                  </a:cubicBezTo>
                  <a:cubicBezTo>
                    <a:pt x="48917" y="18189"/>
                    <a:pt x="48722" y="18336"/>
                    <a:pt x="48496" y="18482"/>
                  </a:cubicBezTo>
                  <a:cubicBezTo>
                    <a:pt x="48413" y="18534"/>
                    <a:pt x="48410" y="18636"/>
                    <a:pt x="48342" y="18708"/>
                  </a:cubicBezTo>
                  <a:cubicBezTo>
                    <a:pt x="48326" y="18723"/>
                    <a:pt x="48270" y="18730"/>
                    <a:pt x="48218" y="18730"/>
                  </a:cubicBezTo>
                  <a:cubicBezTo>
                    <a:pt x="48196" y="18730"/>
                    <a:pt x="48175" y="18729"/>
                    <a:pt x="48158" y="18726"/>
                  </a:cubicBezTo>
                  <a:cubicBezTo>
                    <a:pt x="48105" y="18715"/>
                    <a:pt x="48018" y="18670"/>
                    <a:pt x="48023" y="18647"/>
                  </a:cubicBezTo>
                  <a:cubicBezTo>
                    <a:pt x="48034" y="18539"/>
                    <a:pt x="47936" y="18414"/>
                    <a:pt x="48101" y="18331"/>
                  </a:cubicBezTo>
                  <a:cubicBezTo>
                    <a:pt x="48226" y="18268"/>
                    <a:pt x="48173" y="18151"/>
                    <a:pt x="48248" y="18102"/>
                  </a:cubicBezTo>
                  <a:cubicBezTo>
                    <a:pt x="48511" y="17918"/>
                    <a:pt x="48530" y="17757"/>
                    <a:pt x="48252" y="17580"/>
                  </a:cubicBezTo>
                  <a:cubicBezTo>
                    <a:pt x="48233" y="17569"/>
                    <a:pt x="48214" y="17539"/>
                    <a:pt x="48221" y="17524"/>
                  </a:cubicBezTo>
                  <a:cubicBezTo>
                    <a:pt x="48256" y="17464"/>
                    <a:pt x="48282" y="17381"/>
                    <a:pt x="48342" y="17362"/>
                  </a:cubicBezTo>
                  <a:cubicBezTo>
                    <a:pt x="48353" y="17360"/>
                    <a:pt x="48367" y="17359"/>
                    <a:pt x="48382" y="17359"/>
                  </a:cubicBezTo>
                  <a:close/>
                  <a:moveTo>
                    <a:pt x="40293" y="18753"/>
                  </a:moveTo>
                  <a:cubicBezTo>
                    <a:pt x="40338" y="18760"/>
                    <a:pt x="40383" y="18782"/>
                    <a:pt x="40428" y="18798"/>
                  </a:cubicBezTo>
                  <a:cubicBezTo>
                    <a:pt x="40406" y="18813"/>
                    <a:pt x="40383" y="18828"/>
                    <a:pt x="40357" y="18846"/>
                  </a:cubicBezTo>
                  <a:cubicBezTo>
                    <a:pt x="40312" y="18828"/>
                    <a:pt x="40267" y="18813"/>
                    <a:pt x="40225" y="18798"/>
                  </a:cubicBezTo>
                  <a:cubicBezTo>
                    <a:pt x="40248" y="18782"/>
                    <a:pt x="40274" y="18753"/>
                    <a:pt x="40293" y="18753"/>
                  </a:cubicBezTo>
                  <a:close/>
                  <a:moveTo>
                    <a:pt x="29181" y="18719"/>
                  </a:moveTo>
                  <a:cubicBezTo>
                    <a:pt x="29222" y="18749"/>
                    <a:pt x="29323" y="18794"/>
                    <a:pt x="29312" y="18817"/>
                  </a:cubicBezTo>
                  <a:cubicBezTo>
                    <a:pt x="29295" y="18854"/>
                    <a:pt x="29232" y="18872"/>
                    <a:pt x="29164" y="18872"/>
                  </a:cubicBezTo>
                  <a:cubicBezTo>
                    <a:pt x="29096" y="18872"/>
                    <a:pt x="29023" y="18854"/>
                    <a:pt x="28985" y="18820"/>
                  </a:cubicBezTo>
                  <a:cubicBezTo>
                    <a:pt x="28974" y="18809"/>
                    <a:pt x="28970" y="18779"/>
                    <a:pt x="28978" y="18775"/>
                  </a:cubicBezTo>
                  <a:cubicBezTo>
                    <a:pt x="29034" y="18756"/>
                    <a:pt x="29090" y="18745"/>
                    <a:pt x="29181" y="18719"/>
                  </a:cubicBezTo>
                  <a:close/>
                  <a:moveTo>
                    <a:pt x="50142" y="18610"/>
                  </a:moveTo>
                  <a:cubicBezTo>
                    <a:pt x="50165" y="18614"/>
                    <a:pt x="50206" y="18614"/>
                    <a:pt x="50210" y="18621"/>
                  </a:cubicBezTo>
                  <a:cubicBezTo>
                    <a:pt x="50255" y="18805"/>
                    <a:pt x="50537" y="18933"/>
                    <a:pt x="50484" y="19143"/>
                  </a:cubicBezTo>
                  <a:cubicBezTo>
                    <a:pt x="50462" y="19220"/>
                    <a:pt x="50420" y="19271"/>
                    <a:pt x="50324" y="19271"/>
                  </a:cubicBezTo>
                  <a:cubicBezTo>
                    <a:pt x="50321" y="19271"/>
                    <a:pt x="50318" y="19271"/>
                    <a:pt x="50315" y="19271"/>
                  </a:cubicBezTo>
                  <a:cubicBezTo>
                    <a:pt x="50233" y="19271"/>
                    <a:pt x="50075" y="19223"/>
                    <a:pt x="50078" y="19207"/>
                  </a:cubicBezTo>
                  <a:cubicBezTo>
                    <a:pt x="50112" y="19072"/>
                    <a:pt x="49958" y="19016"/>
                    <a:pt x="49864" y="18929"/>
                  </a:cubicBezTo>
                  <a:cubicBezTo>
                    <a:pt x="49800" y="18865"/>
                    <a:pt x="50018" y="18625"/>
                    <a:pt x="50142" y="18610"/>
                  </a:cubicBezTo>
                  <a:close/>
                  <a:moveTo>
                    <a:pt x="6283" y="19004"/>
                  </a:moveTo>
                  <a:cubicBezTo>
                    <a:pt x="6434" y="19012"/>
                    <a:pt x="6644" y="19290"/>
                    <a:pt x="6554" y="19369"/>
                  </a:cubicBezTo>
                  <a:cubicBezTo>
                    <a:pt x="6521" y="19396"/>
                    <a:pt x="6441" y="19410"/>
                    <a:pt x="6385" y="19410"/>
                  </a:cubicBezTo>
                  <a:cubicBezTo>
                    <a:pt x="6328" y="19410"/>
                    <a:pt x="6227" y="19388"/>
                    <a:pt x="6224" y="19365"/>
                  </a:cubicBezTo>
                  <a:cubicBezTo>
                    <a:pt x="6205" y="19264"/>
                    <a:pt x="6212" y="19155"/>
                    <a:pt x="6216" y="19053"/>
                  </a:cubicBezTo>
                  <a:cubicBezTo>
                    <a:pt x="6216" y="19035"/>
                    <a:pt x="6261" y="19020"/>
                    <a:pt x="6283" y="19004"/>
                  </a:cubicBezTo>
                  <a:close/>
                  <a:moveTo>
                    <a:pt x="14693" y="19414"/>
                  </a:moveTo>
                  <a:cubicBezTo>
                    <a:pt x="14716" y="19429"/>
                    <a:pt x="14761" y="19448"/>
                    <a:pt x="14758" y="19459"/>
                  </a:cubicBezTo>
                  <a:cubicBezTo>
                    <a:pt x="14747" y="19493"/>
                    <a:pt x="14716" y="19519"/>
                    <a:pt x="14693" y="19554"/>
                  </a:cubicBezTo>
                  <a:cubicBezTo>
                    <a:pt x="14671" y="19538"/>
                    <a:pt x="14648" y="19519"/>
                    <a:pt x="14622" y="19504"/>
                  </a:cubicBezTo>
                  <a:cubicBezTo>
                    <a:pt x="14645" y="19474"/>
                    <a:pt x="14667" y="19444"/>
                    <a:pt x="14693" y="19414"/>
                  </a:cubicBezTo>
                  <a:close/>
                  <a:moveTo>
                    <a:pt x="9809" y="19576"/>
                  </a:moveTo>
                  <a:cubicBezTo>
                    <a:pt x="9823" y="19576"/>
                    <a:pt x="9854" y="19606"/>
                    <a:pt x="9876" y="19621"/>
                  </a:cubicBezTo>
                  <a:cubicBezTo>
                    <a:pt x="9828" y="19636"/>
                    <a:pt x="9786" y="19655"/>
                    <a:pt x="9738" y="19662"/>
                  </a:cubicBezTo>
                  <a:cubicBezTo>
                    <a:pt x="9736" y="19662"/>
                    <a:pt x="9735" y="19662"/>
                    <a:pt x="9734" y="19662"/>
                  </a:cubicBezTo>
                  <a:cubicBezTo>
                    <a:pt x="9715" y="19662"/>
                    <a:pt x="9691" y="19635"/>
                    <a:pt x="9670" y="19621"/>
                  </a:cubicBezTo>
                  <a:cubicBezTo>
                    <a:pt x="9715" y="19606"/>
                    <a:pt x="9760" y="19583"/>
                    <a:pt x="9809" y="19576"/>
                  </a:cubicBezTo>
                  <a:close/>
                  <a:moveTo>
                    <a:pt x="24318" y="19670"/>
                  </a:moveTo>
                  <a:cubicBezTo>
                    <a:pt x="24420" y="19696"/>
                    <a:pt x="24529" y="19700"/>
                    <a:pt x="24600" y="19738"/>
                  </a:cubicBezTo>
                  <a:cubicBezTo>
                    <a:pt x="24732" y="19805"/>
                    <a:pt x="24844" y="19895"/>
                    <a:pt x="24964" y="19977"/>
                  </a:cubicBezTo>
                  <a:cubicBezTo>
                    <a:pt x="25073" y="20053"/>
                    <a:pt x="25088" y="20180"/>
                    <a:pt x="24987" y="20207"/>
                  </a:cubicBezTo>
                  <a:cubicBezTo>
                    <a:pt x="24936" y="20218"/>
                    <a:pt x="24873" y="20227"/>
                    <a:pt x="24816" y="20227"/>
                  </a:cubicBezTo>
                  <a:cubicBezTo>
                    <a:pt x="24779" y="20227"/>
                    <a:pt x="24744" y="20223"/>
                    <a:pt x="24716" y="20215"/>
                  </a:cubicBezTo>
                  <a:cubicBezTo>
                    <a:pt x="24517" y="20147"/>
                    <a:pt x="24329" y="20060"/>
                    <a:pt x="24145" y="19974"/>
                  </a:cubicBezTo>
                  <a:cubicBezTo>
                    <a:pt x="24036" y="19922"/>
                    <a:pt x="23979" y="19779"/>
                    <a:pt x="24051" y="19745"/>
                  </a:cubicBezTo>
                  <a:cubicBezTo>
                    <a:pt x="24126" y="19707"/>
                    <a:pt x="24224" y="19696"/>
                    <a:pt x="24318" y="19670"/>
                  </a:cubicBezTo>
                  <a:close/>
                  <a:moveTo>
                    <a:pt x="36967" y="20225"/>
                  </a:moveTo>
                  <a:cubicBezTo>
                    <a:pt x="37042" y="20260"/>
                    <a:pt x="37095" y="20282"/>
                    <a:pt x="37147" y="20308"/>
                  </a:cubicBezTo>
                  <a:cubicBezTo>
                    <a:pt x="37097" y="20330"/>
                    <a:pt x="37042" y="20373"/>
                    <a:pt x="36998" y="20373"/>
                  </a:cubicBezTo>
                  <a:cubicBezTo>
                    <a:pt x="36996" y="20373"/>
                    <a:pt x="36995" y="20373"/>
                    <a:pt x="36993" y="20372"/>
                  </a:cubicBezTo>
                  <a:cubicBezTo>
                    <a:pt x="36907" y="20365"/>
                    <a:pt x="36821" y="20331"/>
                    <a:pt x="36738" y="20308"/>
                  </a:cubicBezTo>
                  <a:cubicBezTo>
                    <a:pt x="36817" y="20279"/>
                    <a:pt x="36899" y="20252"/>
                    <a:pt x="36967" y="20225"/>
                  </a:cubicBezTo>
                  <a:close/>
                  <a:moveTo>
                    <a:pt x="51397" y="20511"/>
                  </a:moveTo>
                  <a:cubicBezTo>
                    <a:pt x="51420" y="20527"/>
                    <a:pt x="51446" y="20546"/>
                    <a:pt x="51473" y="20560"/>
                  </a:cubicBezTo>
                  <a:cubicBezTo>
                    <a:pt x="51450" y="20591"/>
                    <a:pt x="51423" y="20620"/>
                    <a:pt x="51397" y="20650"/>
                  </a:cubicBezTo>
                  <a:cubicBezTo>
                    <a:pt x="51374" y="20636"/>
                    <a:pt x="51329" y="20617"/>
                    <a:pt x="51333" y="20605"/>
                  </a:cubicBezTo>
                  <a:cubicBezTo>
                    <a:pt x="51345" y="20572"/>
                    <a:pt x="51374" y="20546"/>
                    <a:pt x="51397" y="20511"/>
                  </a:cubicBezTo>
                  <a:close/>
                  <a:moveTo>
                    <a:pt x="68011" y="20376"/>
                  </a:moveTo>
                  <a:cubicBezTo>
                    <a:pt x="68056" y="20406"/>
                    <a:pt x="68105" y="20436"/>
                    <a:pt x="68146" y="20470"/>
                  </a:cubicBezTo>
                  <a:cubicBezTo>
                    <a:pt x="68206" y="20519"/>
                    <a:pt x="68293" y="20564"/>
                    <a:pt x="68307" y="20620"/>
                  </a:cubicBezTo>
                  <a:cubicBezTo>
                    <a:pt x="68319" y="20673"/>
                    <a:pt x="68262" y="20740"/>
                    <a:pt x="68206" y="20782"/>
                  </a:cubicBezTo>
                  <a:cubicBezTo>
                    <a:pt x="68193" y="20793"/>
                    <a:pt x="68158" y="20799"/>
                    <a:pt x="68120" y="20799"/>
                  </a:cubicBezTo>
                  <a:cubicBezTo>
                    <a:pt x="68082" y="20799"/>
                    <a:pt x="68043" y="20793"/>
                    <a:pt x="68022" y="20782"/>
                  </a:cubicBezTo>
                  <a:cubicBezTo>
                    <a:pt x="67905" y="20726"/>
                    <a:pt x="67808" y="20650"/>
                    <a:pt x="67707" y="20586"/>
                  </a:cubicBezTo>
                  <a:cubicBezTo>
                    <a:pt x="67830" y="20501"/>
                    <a:pt x="67921" y="20440"/>
                    <a:pt x="68011" y="20376"/>
                  </a:cubicBezTo>
                  <a:close/>
                  <a:moveTo>
                    <a:pt x="26201" y="20786"/>
                  </a:moveTo>
                  <a:cubicBezTo>
                    <a:pt x="26223" y="20789"/>
                    <a:pt x="26324" y="20789"/>
                    <a:pt x="26411" y="20812"/>
                  </a:cubicBezTo>
                  <a:cubicBezTo>
                    <a:pt x="26516" y="20839"/>
                    <a:pt x="26524" y="21109"/>
                    <a:pt x="26418" y="21169"/>
                  </a:cubicBezTo>
                  <a:cubicBezTo>
                    <a:pt x="26389" y="21188"/>
                    <a:pt x="26327" y="21201"/>
                    <a:pt x="26282" y="21201"/>
                  </a:cubicBezTo>
                  <a:cubicBezTo>
                    <a:pt x="26266" y="21201"/>
                    <a:pt x="26251" y="21199"/>
                    <a:pt x="26242" y="21195"/>
                  </a:cubicBezTo>
                  <a:cubicBezTo>
                    <a:pt x="26107" y="21135"/>
                    <a:pt x="25982" y="21068"/>
                    <a:pt x="25873" y="20988"/>
                  </a:cubicBezTo>
                  <a:cubicBezTo>
                    <a:pt x="25783" y="20924"/>
                    <a:pt x="25889" y="20797"/>
                    <a:pt x="26028" y="20786"/>
                  </a:cubicBezTo>
                  <a:close/>
                  <a:moveTo>
                    <a:pt x="36537" y="21192"/>
                  </a:moveTo>
                  <a:cubicBezTo>
                    <a:pt x="36606" y="21192"/>
                    <a:pt x="36673" y="21210"/>
                    <a:pt x="36704" y="21245"/>
                  </a:cubicBezTo>
                  <a:cubicBezTo>
                    <a:pt x="36704" y="21263"/>
                    <a:pt x="36711" y="21282"/>
                    <a:pt x="36700" y="21293"/>
                  </a:cubicBezTo>
                  <a:cubicBezTo>
                    <a:pt x="36662" y="21326"/>
                    <a:pt x="36594" y="21342"/>
                    <a:pt x="36528" y="21342"/>
                  </a:cubicBezTo>
                  <a:cubicBezTo>
                    <a:pt x="36458" y="21342"/>
                    <a:pt x="36391" y="21324"/>
                    <a:pt x="36361" y="21290"/>
                  </a:cubicBezTo>
                  <a:cubicBezTo>
                    <a:pt x="36351" y="21278"/>
                    <a:pt x="36354" y="21252"/>
                    <a:pt x="36366" y="21245"/>
                  </a:cubicBezTo>
                  <a:cubicBezTo>
                    <a:pt x="36403" y="21209"/>
                    <a:pt x="36471" y="21192"/>
                    <a:pt x="36537" y="21192"/>
                  </a:cubicBezTo>
                  <a:close/>
                  <a:moveTo>
                    <a:pt x="29046" y="21342"/>
                  </a:moveTo>
                  <a:cubicBezTo>
                    <a:pt x="29066" y="21342"/>
                    <a:pt x="29086" y="21355"/>
                    <a:pt x="29113" y="21380"/>
                  </a:cubicBezTo>
                  <a:cubicBezTo>
                    <a:pt x="29207" y="21462"/>
                    <a:pt x="29391" y="21511"/>
                    <a:pt x="29354" y="21642"/>
                  </a:cubicBezTo>
                  <a:cubicBezTo>
                    <a:pt x="29338" y="21680"/>
                    <a:pt x="29297" y="21729"/>
                    <a:pt x="29248" y="21744"/>
                  </a:cubicBezTo>
                  <a:cubicBezTo>
                    <a:pt x="29228" y="21751"/>
                    <a:pt x="29205" y="21754"/>
                    <a:pt x="29180" y="21754"/>
                  </a:cubicBezTo>
                  <a:cubicBezTo>
                    <a:pt x="29140" y="21754"/>
                    <a:pt x="29096" y="21748"/>
                    <a:pt x="29056" y="21748"/>
                  </a:cubicBezTo>
                  <a:lnTo>
                    <a:pt x="28955" y="21748"/>
                  </a:lnTo>
                  <a:cubicBezTo>
                    <a:pt x="28737" y="21748"/>
                    <a:pt x="28685" y="21628"/>
                    <a:pt x="28768" y="21530"/>
                  </a:cubicBezTo>
                  <a:cubicBezTo>
                    <a:pt x="28813" y="21474"/>
                    <a:pt x="28914" y="21439"/>
                    <a:pt x="28970" y="21387"/>
                  </a:cubicBezTo>
                  <a:cubicBezTo>
                    <a:pt x="29002" y="21357"/>
                    <a:pt x="29024" y="21342"/>
                    <a:pt x="29046" y="21342"/>
                  </a:cubicBezTo>
                  <a:close/>
                  <a:moveTo>
                    <a:pt x="7159" y="21887"/>
                  </a:moveTo>
                  <a:cubicBezTo>
                    <a:pt x="7246" y="21909"/>
                    <a:pt x="7329" y="21932"/>
                    <a:pt x="7415" y="21954"/>
                  </a:cubicBezTo>
                  <a:cubicBezTo>
                    <a:pt x="7329" y="21977"/>
                    <a:pt x="7246" y="22011"/>
                    <a:pt x="7159" y="22018"/>
                  </a:cubicBezTo>
                  <a:cubicBezTo>
                    <a:pt x="7157" y="22019"/>
                    <a:pt x="7155" y="22019"/>
                    <a:pt x="7153" y="22019"/>
                  </a:cubicBezTo>
                  <a:cubicBezTo>
                    <a:pt x="7106" y="22019"/>
                    <a:pt x="7053" y="21976"/>
                    <a:pt x="7005" y="21954"/>
                  </a:cubicBezTo>
                  <a:cubicBezTo>
                    <a:pt x="7054" y="21932"/>
                    <a:pt x="7107" y="21909"/>
                    <a:pt x="7159" y="21887"/>
                  </a:cubicBezTo>
                  <a:close/>
                  <a:moveTo>
                    <a:pt x="2018" y="22187"/>
                  </a:moveTo>
                  <a:cubicBezTo>
                    <a:pt x="2036" y="22187"/>
                    <a:pt x="2061" y="22215"/>
                    <a:pt x="2082" y="22229"/>
                  </a:cubicBezTo>
                  <a:cubicBezTo>
                    <a:pt x="2037" y="22244"/>
                    <a:pt x="1992" y="22263"/>
                    <a:pt x="1951" y="22277"/>
                  </a:cubicBezTo>
                  <a:cubicBezTo>
                    <a:pt x="1924" y="22259"/>
                    <a:pt x="1902" y="22244"/>
                    <a:pt x="1876" y="22229"/>
                  </a:cubicBezTo>
                  <a:cubicBezTo>
                    <a:pt x="1924" y="22214"/>
                    <a:pt x="1966" y="22192"/>
                    <a:pt x="2015" y="22187"/>
                  </a:cubicBezTo>
                  <a:cubicBezTo>
                    <a:pt x="2016" y="22187"/>
                    <a:pt x="2017" y="22187"/>
                    <a:pt x="2018" y="22187"/>
                  </a:cubicBezTo>
                  <a:close/>
                  <a:moveTo>
                    <a:pt x="57993" y="22319"/>
                  </a:moveTo>
                  <a:cubicBezTo>
                    <a:pt x="58019" y="22334"/>
                    <a:pt x="58041" y="22349"/>
                    <a:pt x="58064" y="22364"/>
                  </a:cubicBezTo>
                  <a:cubicBezTo>
                    <a:pt x="58019" y="22379"/>
                    <a:pt x="57974" y="22402"/>
                    <a:pt x="57925" y="22409"/>
                  </a:cubicBezTo>
                  <a:cubicBezTo>
                    <a:pt x="57924" y="22409"/>
                    <a:pt x="57923" y="22409"/>
                    <a:pt x="57922" y="22409"/>
                  </a:cubicBezTo>
                  <a:cubicBezTo>
                    <a:pt x="57907" y="22409"/>
                    <a:pt x="57879" y="22378"/>
                    <a:pt x="57857" y="22364"/>
                  </a:cubicBezTo>
                  <a:cubicBezTo>
                    <a:pt x="57902" y="22349"/>
                    <a:pt x="57947" y="22334"/>
                    <a:pt x="57993" y="22319"/>
                  </a:cubicBezTo>
                  <a:close/>
                  <a:moveTo>
                    <a:pt x="74738" y="22322"/>
                  </a:moveTo>
                  <a:cubicBezTo>
                    <a:pt x="74739" y="22322"/>
                    <a:pt x="74741" y="22322"/>
                    <a:pt x="74742" y="22322"/>
                  </a:cubicBezTo>
                  <a:cubicBezTo>
                    <a:pt x="74790" y="22330"/>
                    <a:pt x="74832" y="22349"/>
                    <a:pt x="74877" y="22364"/>
                  </a:cubicBezTo>
                  <a:cubicBezTo>
                    <a:pt x="74854" y="22379"/>
                    <a:pt x="74832" y="22398"/>
                    <a:pt x="74805" y="22413"/>
                  </a:cubicBezTo>
                  <a:cubicBezTo>
                    <a:pt x="74764" y="22398"/>
                    <a:pt x="74719" y="22383"/>
                    <a:pt x="74674" y="22364"/>
                  </a:cubicBezTo>
                  <a:cubicBezTo>
                    <a:pt x="74695" y="22350"/>
                    <a:pt x="74720" y="22322"/>
                    <a:pt x="74738" y="22322"/>
                  </a:cubicBezTo>
                  <a:close/>
                  <a:moveTo>
                    <a:pt x="3826" y="22296"/>
                  </a:moveTo>
                  <a:cubicBezTo>
                    <a:pt x="3848" y="22327"/>
                    <a:pt x="3879" y="22357"/>
                    <a:pt x="3890" y="22390"/>
                  </a:cubicBezTo>
                  <a:cubicBezTo>
                    <a:pt x="3893" y="22402"/>
                    <a:pt x="3848" y="22421"/>
                    <a:pt x="3826" y="22435"/>
                  </a:cubicBezTo>
                  <a:cubicBezTo>
                    <a:pt x="3799" y="22405"/>
                    <a:pt x="3777" y="22376"/>
                    <a:pt x="3751" y="22345"/>
                  </a:cubicBezTo>
                  <a:cubicBezTo>
                    <a:pt x="3781" y="22327"/>
                    <a:pt x="3803" y="22312"/>
                    <a:pt x="3826" y="22296"/>
                  </a:cubicBezTo>
                  <a:close/>
                  <a:moveTo>
                    <a:pt x="42254" y="22560"/>
                  </a:moveTo>
                  <a:cubicBezTo>
                    <a:pt x="42322" y="22586"/>
                    <a:pt x="42442" y="22601"/>
                    <a:pt x="42468" y="22646"/>
                  </a:cubicBezTo>
                  <a:cubicBezTo>
                    <a:pt x="42494" y="22691"/>
                    <a:pt x="42435" y="22762"/>
                    <a:pt x="42412" y="22823"/>
                  </a:cubicBezTo>
                  <a:cubicBezTo>
                    <a:pt x="42367" y="22808"/>
                    <a:pt x="42314" y="22796"/>
                    <a:pt x="42277" y="22778"/>
                  </a:cubicBezTo>
                  <a:cubicBezTo>
                    <a:pt x="42224" y="22751"/>
                    <a:pt x="42179" y="22717"/>
                    <a:pt x="42134" y="22683"/>
                  </a:cubicBezTo>
                  <a:cubicBezTo>
                    <a:pt x="42111" y="22669"/>
                    <a:pt x="42093" y="22653"/>
                    <a:pt x="42074" y="22638"/>
                  </a:cubicBezTo>
                  <a:cubicBezTo>
                    <a:pt x="42123" y="22615"/>
                    <a:pt x="42175" y="22593"/>
                    <a:pt x="42254" y="22560"/>
                  </a:cubicBezTo>
                  <a:close/>
                  <a:moveTo>
                    <a:pt x="5472" y="22440"/>
                  </a:moveTo>
                  <a:cubicBezTo>
                    <a:pt x="5502" y="22458"/>
                    <a:pt x="5521" y="22480"/>
                    <a:pt x="5551" y="22488"/>
                  </a:cubicBezTo>
                  <a:cubicBezTo>
                    <a:pt x="5795" y="22563"/>
                    <a:pt x="5716" y="22770"/>
                    <a:pt x="5905" y="22868"/>
                  </a:cubicBezTo>
                  <a:cubicBezTo>
                    <a:pt x="6066" y="22950"/>
                    <a:pt x="5870" y="22976"/>
                    <a:pt x="5825" y="23007"/>
                  </a:cubicBezTo>
                  <a:cubicBezTo>
                    <a:pt x="5791" y="23035"/>
                    <a:pt x="5756" y="23104"/>
                    <a:pt x="5691" y="23104"/>
                  </a:cubicBezTo>
                  <a:cubicBezTo>
                    <a:pt x="5671" y="23104"/>
                    <a:pt x="5649" y="23098"/>
                    <a:pt x="5622" y="23082"/>
                  </a:cubicBezTo>
                  <a:cubicBezTo>
                    <a:pt x="5517" y="23018"/>
                    <a:pt x="5408" y="22999"/>
                    <a:pt x="5277" y="22976"/>
                  </a:cubicBezTo>
                  <a:cubicBezTo>
                    <a:pt x="5104" y="22943"/>
                    <a:pt x="5107" y="22706"/>
                    <a:pt x="5261" y="22575"/>
                  </a:cubicBezTo>
                  <a:cubicBezTo>
                    <a:pt x="5322" y="22522"/>
                    <a:pt x="5400" y="22485"/>
                    <a:pt x="5472" y="22440"/>
                  </a:cubicBezTo>
                  <a:close/>
                  <a:moveTo>
                    <a:pt x="38526" y="22984"/>
                  </a:moveTo>
                  <a:cubicBezTo>
                    <a:pt x="38737" y="22984"/>
                    <a:pt x="38816" y="23044"/>
                    <a:pt x="38786" y="23153"/>
                  </a:cubicBezTo>
                  <a:cubicBezTo>
                    <a:pt x="38768" y="23216"/>
                    <a:pt x="38722" y="23259"/>
                    <a:pt x="38612" y="23259"/>
                  </a:cubicBezTo>
                  <a:cubicBezTo>
                    <a:pt x="38604" y="23259"/>
                    <a:pt x="38595" y="23259"/>
                    <a:pt x="38586" y="23259"/>
                  </a:cubicBezTo>
                  <a:cubicBezTo>
                    <a:pt x="38429" y="23251"/>
                    <a:pt x="38342" y="23194"/>
                    <a:pt x="38384" y="23089"/>
                  </a:cubicBezTo>
                  <a:cubicBezTo>
                    <a:pt x="38406" y="23040"/>
                    <a:pt x="38493" y="23007"/>
                    <a:pt x="38526" y="22984"/>
                  </a:cubicBezTo>
                  <a:close/>
                  <a:moveTo>
                    <a:pt x="72787" y="23123"/>
                  </a:moveTo>
                  <a:cubicBezTo>
                    <a:pt x="72980" y="23123"/>
                    <a:pt x="73197" y="23260"/>
                    <a:pt x="73235" y="23405"/>
                  </a:cubicBezTo>
                  <a:cubicBezTo>
                    <a:pt x="73242" y="23439"/>
                    <a:pt x="73200" y="23491"/>
                    <a:pt x="73155" y="23514"/>
                  </a:cubicBezTo>
                  <a:cubicBezTo>
                    <a:pt x="73110" y="23533"/>
                    <a:pt x="73035" y="23525"/>
                    <a:pt x="72971" y="23533"/>
                  </a:cubicBezTo>
                  <a:cubicBezTo>
                    <a:pt x="72967" y="23533"/>
                    <a:pt x="72963" y="23533"/>
                    <a:pt x="72958" y="23533"/>
                  </a:cubicBezTo>
                  <a:cubicBezTo>
                    <a:pt x="72655" y="23533"/>
                    <a:pt x="72525" y="23406"/>
                    <a:pt x="72629" y="23191"/>
                  </a:cubicBezTo>
                  <a:cubicBezTo>
                    <a:pt x="72640" y="23161"/>
                    <a:pt x="72727" y="23127"/>
                    <a:pt x="72780" y="23123"/>
                  </a:cubicBezTo>
                  <a:cubicBezTo>
                    <a:pt x="72782" y="23123"/>
                    <a:pt x="72785" y="23123"/>
                    <a:pt x="72787" y="23123"/>
                  </a:cubicBezTo>
                  <a:close/>
                  <a:moveTo>
                    <a:pt x="48601" y="23387"/>
                  </a:moveTo>
                  <a:cubicBezTo>
                    <a:pt x="48691" y="23413"/>
                    <a:pt x="48748" y="23424"/>
                    <a:pt x="48800" y="23443"/>
                  </a:cubicBezTo>
                  <a:cubicBezTo>
                    <a:pt x="48812" y="23446"/>
                    <a:pt x="48808" y="23477"/>
                    <a:pt x="48797" y="23488"/>
                  </a:cubicBezTo>
                  <a:cubicBezTo>
                    <a:pt x="48759" y="23521"/>
                    <a:pt x="48686" y="23539"/>
                    <a:pt x="48617" y="23539"/>
                  </a:cubicBezTo>
                  <a:cubicBezTo>
                    <a:pt x="48549" y="23539"/>
                    <a:pt x="48485" y="23521"/>
                    <a:pt x="48466" y="23484"/>
                  </a:cubicBezTo>
                  <a:cubicBezTo>
                    <a:pt x="48459" y="23461"/>
                    <a:pt x="48560" y="23416"/>
                    <a:pt x="48601" y="23387"/>
                  </a:cubicBezTo>
                  <a:close/>
                  <a:moveTo>
                    <a:pt x="13781" y="23394"/>
                  </a:moveTo>
                  <a:cubicBezTo>
                    <a:pt x="13963" y="23394"/>
                    <a:pt x="14019" y="23518"/>
                    <a:pt x="14142" y="23581"/>
                  </a:cubicBezTo>
                  <a:cubicBezTo>
                    <a:pt x="14149" y="23585"/>
                    <a:pt x="14107" y="23661"/>
                    <a:pt x="14077" y="23664"/>
                  </a:cubicBezTo>
                  <a:cubicBezTo>
                    <a:pt x="14059" y="23668"/>
                    <a:pt x="14039" y="23669"/>
                    <a:pt x="14019" y="23669"/>
                  </a:cubicBezTo>
                  <a:cubicBezTo>
                    <a:pt x="13840" y="23669"/>
                    <a:pt x="13604" y="23547"/>
                    <a:pt x="13608" y="23443"/>
                  </a:cubicBezTo>
                  <a:cubicBezTo>
                    <a:pt x="13608" y="23424"/>
                    <a:pt x="13710" y="23413"/>
                    <a:pt x="13774" y="23394"/>
                  </a:cubicBezTo>
                  <a:cubicBezTo>
                    <a:pt x="13776" y="23394"/>
                    <a:pt x="13779" y="23394"/>
                    <a:pt x="13781" y="23394"/>
                  </a:cubicBezTo>
                  <a:close/>
                  <a:moveTo>
                    <a:pt x="33104" y="23394"/>
                  </a:moveTo>
                  <a:cubicBezTo>
                    <a:pt x="33137" y="23416"/>
                    <a:pt x="33224" y="23454"/>
                    <a:pt x="33246" y="23503"/>
                  </a:cubicBezTo>
                  <a:cubicBezTo>
                    <a:pt x="33288" y="23604"/>
                    <a:pt x="33198" y="23664"/>
                    <a:pt x="33043" y="23672"/>
                  </a:cubicBezTo>
                  <a:cubicBezTo>
                    <a:pt x="33034" y="23672"/>
                    <a:pt x="33024" y="23673"/>
                    <a:pt x="33015" y="23673"/>
                  </a:cubicBezTo>
                  <a:cubicBezTo>
                    <a:pt x="32908" y="23673"/>
                    <a:pt x="32862" y="23629"/>
                    <a:pt x="32844" y="23562"/>
                  </a:cubicBezTo>
                  <a:cubicBezTo>
                    <a:pt x="32814" y="23458"/>
                    <a:pt x="32894" y="23397"/>
                    <a:pt x="33104" y="23394"/>
                  </a:cubicBezTo>
                  <a:close/>
                  <a:moveTo>
                    <a:pt x="47448" y="23394"/>
                  </a:moveTo>
                  <a:cubicBezTo>
                    <a:pt x="47466" y="23394"/>
                    <a:pt x="47481" y="23396"/>
                    <a:pt x="47493" y="23401"/>
                  </a:cubicBezTo>
                  <a:cubicBezTo>
                    <a:pt x="47666" y="23465"/>
                    <a:pt x="47669" y="23732"/>
                    <a:pt x="47496" y="23800"/>
                  </a:cubicBezTo>
                  <a:cubicBezTo>
                    <a:pt x="47482" y="23805"/>
                    <a:pt x="47461" y="23808"/>
                    <a:pt x="47438" y="23808"/>
                  </a:cubicBezTo>
                  <a:cubicBezTo>
                    <a:pt x="47370" y="23808"/>
                    <a:pt x="47276" y="23786"/>
                    <a:pt x="47237" y="23758"/>
                  </a:cubicBezTo>
                  <a:cubicBezTo>
                    <a:pt x="47184" y="23713"/>
                    <a:pt x="47200" y="23635"/>
                    <a:pt x="47189" y="23593"/>
                  </a:cubicBezTo>
                  <a:cubicBezTo>
                    <a:pt x="47207" y="23525"/>
                    <a:pt x="47196" y="23461"/>
                    <a:pt x="47229" y="23446"/>
                  </a:cubicBezTo>
                  <a:cubicBezTo>
                    <a:pt x="47292" y="23423"/>
                    <a:pt x="47385" y="23394"/>
                    <a:pt x="47448" y="23394"/>
                  </a:cubicBezTo>
                  <a:close/>
                  <a:moveTo>
                    <a:pt x="10872" y="23661"/>
                  </a:moveTo>
                  <a:cubicBezTo>
                    <a:pt x="10943" y="23683"/>
                    <a:pt x="11063" y="23698"/>
                    <a:pt x="11090" y="23739"/>
                  </a:cubicBezTo>
                  <a:cubicBezTo>
                    <a:pt x="11120" y="23784"/>
                    <a:pt x="11063" y="23856"/>
                    <a:pt x="11041" y="23916"/>
                  </a:cubicBezTo>
                  <a:cubicBezTo>
                    <a:pt x="10996" y="23905"/>
                    <a:pt x="10943" y="23897"/>
                    <a:pt x="10906" y="23878"/>
                  </a:cubicBezTo>
                  <a:cubicBezTo>
                    <a:pt x="10853" y="23852"/>
                    <a:pt x="10812" y="23815"/>
                    <a:pt x="10763" y="23784"/>
                  </a:cubicBezTo>
                  <a:cubicBezTo>
                    <a:pt x="10740" y="23770"/>
                    <a:pt x="10718" y="23755"/>
                    <a:pt x="10695" y="23739"/>
                  </a:cubicBezTo>
                  <a:cubicBezTo>
                    <a:pt x="10748" y="23717"/>
                    <a:pt x="10797" y="23694"/>
                    <a:pt x="10872" y="23661"/>
                  </a:cubicBezTo>
                  <a:close/>
                  <a:moveTo>
                    <a:pt x="53358" y="23930"/>
                  </a:moveTo>
                  <a:cubicBezTo>
                    <a:pt x="53385" y="23930"/>
                    <a:pt x="53409" y="23935"/>
                    <a:pt x="53430" y="23946"/>
                  </a:cubicBezTo>
                  <a:cubicBezTo>
                    <a:pt x="53535" y="23999"/>
                    <a:pt x="53629" y="24063"/>
                    <a:pt x="53716" y="24126"/>
                  </a:cubicBezTo>
                  <a:cubicBezTo>
                    <a:pt x="53727" y="24138"/>
                    <a:pt x="53678" y="24213"/>
                    <a:pt x="53655" y="24213"/>
                  </a:cubicBezTo>
                  <a:cubicBezTo>
                    <a:pt x="53580" y="24219"/>
                    <a:pt x="53501" y="24226"/>
                    <a:pt x="53425" y="24226"/>
                  </a:cubicBezTo>
                  <a:cubicBezTo>
                    <a:pt x="53368" y="24226"/>
                    <a:pt x="53312" y="24222"/>
                    <a:pt x="53261" y="24213"/>
                  </a:cubicBezTo>
                  <a:cubicBezTo>
                    <a:pt x="53197" y="24202"/>
                    <a:pt x="53164" y="24119"/>
                    <a:pt x="53141" y="24089"/>
                  </a:cubicBezTo>
                  <a:cubicBezTo>
                    <a:pt x="53147" y="23995"/>
                    <a:pt x="53263" y="23930"/>
                    <a:pt x="53358" y="23930"/>
                  </a:cubicBezTo>
                  <a:close/>
                  <a:moveTo>
                    <a:pt x="66711" y="24080"/>
                  </a:moveTo>
                  <a:cubicBezTo>
                    <a:pt x="66814" y="24080"/>
                    <a:pt x="66859" y="24125"/>
                    <a:pt x="66880" y="24187"/>
                  </a:cubicBezTo>
                  <a:cubicBezTo>
                    <a:pt x="66910" y="24288"/>
                    <a:pt x="66831" y="24352"/>
                    <a:pt x="66670" y="24356"/>
                  </a:cubicBezTo>
                  <a:lnTo>
                    <a:pt x="66568" y="24356"/>
                  </a:lnTo>
                  <a:cubicBezTo>
                    <a:pt x="66548" y="24356"/>
                    <a:pt x="66524" y="24354"/>
                    <a:pt x="66502" y="24354"/>
                  </a:cubicBezTo>
                  <a:cubicBezTo>
                    <a:pt x="66491" y="24354"/>
                    <a:pt x="66480" y="24355"/>
                    <a:pt x="66470" y="24356"/>
                  </a:cubicBezTo>
                  <a:cubicBezTo>
                    <a:pt x="66456" y="24358"/>
                    <a:pt x="66442" y="24359"/>
                    <a:pt x="66430" y="24359"/>
                  </a:cubicBezTo>
                  <a:cubicBezTo>
                    <a:pt x="66331" y="24359"/>
                    <a:pt x="66287" y="24311"/>
                    <a:pt x="66267" y="24251"/>
                  </a:cubicBezTo>
                  <a:cubicBezTo>
                    <a:pt x="66237" y="24149"/>
                    <a:pt x="66316" y="24089"/>
                    <a:pt x="66478" y="24081"/>
                  </a:cubicBezTo>
                  <a:cubicBezTo>
                    <a:pt x="66523" y="24081"/>
                    <a:pt x="66568" y="24083"/>
                    <a:pt x="66612" y="24083"/>
                  </a:cubicBezTo>
                  <a:cubicBezTo>
                    <a:pt x="66634" y="24083"/>
                    <a:pt x="66655" y="24083"/>
                    <a:pt x="66677" y="24081"/>
                  </a:cubicBezTo>
                  <a:cubicBezTo>
                    <a:pt x="66689" y="24080"/>
                    <a:pt x="66700" y="24080"/>
                    <a:pt x="66711" y="24080"/>
                  </a:cubicBezTo>
                  <a:close/>
                  <a:moveTo>
                    <a:pt x="44678" y="24081"/>
                  </a:moveTo>
                  <a:cubicBezTo>
                    <a:pt x="44889" y="24081"/>
                    <a:pt x="44967" y="24145"/>
                    <a:pt x="44938" y="24251"/>
                  </a:cubicBezTo>
                  <a:cubicBezTo>
                    <a:pt x="44919" y="24316"/>
                    <a:pt x="44870" y="24360"/>
                    <a:pt x="44752" y="24360"/>
                  </a:cubicBezTo>
                  <a:cubicBezTo>
                    <a:pt x="44748" y="24360"/>
                    <a:pt x="44743" y="24360"/>
                    <a:pt x="44738" y="24360"/>
                  </a:cubicBezTo>
                  <a:cubicBezTo>
                    <a:pt x="44584" y="24352"/>
                    <a:pt x="44494" y="24292"/>
                    <a:pt x="44535" y="24187"/>
                  </a:cubicBezTo>
                  <a:cubicBezTo>
                    <a:pt x="44558" y="24141"/>
                    <a:pt x="44644" y="24104"/>
                    <a:pt x="44678" y="24081"/>
                  </a:cubicBezTo>
                  <a:close/>
                  <a:moveTo>
                    <a:pt x="75638" y="24493"/>
                  </a:moveTo>
                  <a:cubicBezTo>
                    <a:pt x="75812" y="24493"/>
                    <a:pt x="76081" y="24629"/>
                    <a:pt x="76064" y="24724"/>
                  </a:cubicBezTo>
                  <a:cubicBezTo>
                    <a:pt x="76060" y="24743"/>
                    <a:pt x="75963" y="24762"/>
                    <a:pt x="75902" y="24766"/>
                  </a:cubicBezTo>
                  <a:cubicBezTo>
                    <a:pt x="75895" y="24766"/>
                    <a:pt x="75887" y="24766"/>
                    <a:pt x="75880" y="24766"/>
                  </a:cubicBezTo>
                  <a:cubicBezTo>
                    <a:pt x="75699" y="24766"/>
                    <a:pt x="75650" y="24639"/>
                    <a:pt x="75531" y="24582"/>
                  </a:cubicBezTo>
                  <a:cubicBezTo>
                    <a:pt x="75526" y="24577"/>
                    <a:pt x="75576" y="24525"/>
                    <a:pt x="75602" y="24495"/>
                  </a:cubicBezTo>
                  <a:cubicBezTo>
                    <a:pt x="75614" y="24493"/>
                    <a:pt x="75626" y="24493"/>
                    <a:pt x="75638" y="24493"/>
                  </a:cubicBezTo>
                  <a:close/>
                  <a:moveTo>
                    <a:pt x="1461" y="24482"/>
                  </a:moveTo>
                  <a:cubicBezTo>
                    <a:pt x="1499" y="24482"/>
                    <a:pt x="1539" y="24487"/>
                    <a:pt x="1564" y="24499"/>
                  </a:cubicBezTo>
                  <a:cubicBezTo>
                    <a:pt x="1647" y="24528"/>
                    <a:pt x="1711" y="24585"/>
                    <a:pt x="1774" y="24634"/>
                  </a:cubicBezTo>
                  <a:cubicBezTo>
                    <a:pt x="1808" y="24660"/>
                    <a:pt x="1815" y="24694"/>
                    <a:pt x="1838" y="24728"/>
                  </a:cubicBezTo>
                  <a:cubicBezTo>
                    <a:pt x="1778" y="24739"/>
                    <a:pt x="1722" y="24757"/>
                    <a:pt x="1661" y="24766"/>
                  </a:cubicBezTo>
                  <a:cubicBezTo>
                    <a:pt x="1646" y="24769"/>
                    <a:pt x="1630" y="24770"/>
                    <a:pt x="1614" y="24770"/>
                  </a:cubicBezTo>
                  <a:cubicBezTo>
                    <a:pt x="1598" y="24770"/>
                    <a:pt x="1581" y="24769"/>
                    <a:pt x="1564" y="24769"/>
                  </a:cubicBezTo>
                  <a:cubicBezTo>
                    <a:pt x="1523" y="24769"/>
                    <a:pt x="1480" y="24773"/>
                    <a:pt x="1440" y="24773"/>
                  </a:cubicBezTo>
                  <a:cubicBezTo>
                    <a:pt x="1414" y="24773"/>
                    <a:pt x="1389" y="24771"/>
                    <a:pt x="1368" y="24766"/>
                  </a:cubicBezTo>
                  <a:cubicBezTo>
                    <a:pt x="1319" y="24747"/>
                    <a:pt x="1263" y="24698"/>
                    <a:pt x="1271" y="24664"/>
                  </a:cubicBezTo>
                  <a:cubicBezTo>
                    <a:pt x="1278" y="24604"/>
                    <a:pt x="1316" y="24540"/>
                    <a:pt x="1373" y="24499"/>
                  </a:cubicBezTo>
                  <a:cubicBezTo>
                    <a:pt x="1387" y="24487"/>
                    <a:pt x="1423" y="24482"/>
                    <a:pt x="1461" y="24482"/>
                  </a:cubicBezTo>
                  <a:close/>
                  <a:moveTo>
                    <a:pt x="32835" y="24756"/>
                  </a:moveTo>
                  <a:cubicBezTo>
                    <a:pt x="32872" y="24756"/>
                    <a:pt x="32912" y="24762"/>
                    <a:pt x="32934" y="24773"/>
                  </a:cubicBezTo>
                  <a:cubicBezTo>
                    <a:pt x="33017" y="24807"/>
                    <a:pt x="33085" y="24859"/>
                    <a:pt x="33149" y="24908"/>
                  </a:cubicBezTo>
                  <a:cubicBezTo>
                    <a:pt x="33182" y="24934"/>
                    <a:pt x="33190" y="24969"/>
                    <a:pt x="33209" y="25002"/>
                  </a:cubicBezTo>
                  <a:cubicBezTo>
                    <a:pt x="33153" y="25014"/>
                    <a:pt x="33097" y="25033"/>
                    <a:pt x="33036" y="25043"/>
                  </a:cubicBezTo>
                  <a:cubicBezTo>
                    <a:pt x="33026" y="25045"/>
                    <a:pt x="33016" y="25045"/>
                    <a:pt x="33005" y="25045"/>
                  </a:cubicBezTo>
                  <a:cubicBezTo>
                    <a:pt x="32984" y="25045"/>
                    <a:pt x="32961" y="25043"/>
                    <a:pt x="32939" y="25043"/>
                  </a:cubicBezTo>
                  <a:cubicBezTo>
                    <a:pt x="32898" y="25043"/>
                    <a:pt x="32854" y="25048"/>
                    <a:pt x="32814" y="25048"/>
                  </a:cubicBezTo>
                  <a:cubicBezTo>
                    <a:pt x="32788" y="25048"/>
                    <a:pt x="32764" y="25046"/>
                    <a:pt x="32743" y="25040"/>
                  </a:cubicBezTo>
                  <a:cubicBezTo>
                    <a:pt x="32694" y="25024"/>
                    <a:pt x="32638" y="24969"/>
                    <a:pt x="32641" y="24938"/>
                  </a:cubicBezTo>
                  <a:cubicBezTo>
                    <a:pt x="32653" y="24878"/>
                    <a:pt x="32691" y="24814"/>
                    <a:pt x="32747" y="24773"/>
                  </a:cubicBezTo>
                  <a:cubicBezTo>
                    <a:pt x="32762" y="24762"/>
                    <a:pt x="32797" y="24756"/>
                    <a:pt x="32835" y="24756"/>
                  </a:cubicBezTo>
                  <a:close/>
                  <a:moveTo>
                    <a:pt x="50705" y="24763"/>
                  </a:moveTo>
                  <a:cubicBezTo>
                    <a:pt x="50730" y="24763"/>
                    <a:pt x="50753" y="24766"/>
                    <a:pt x="50774" y="24773"/>
                  </a:cubicBezTo>
                  <a:cubicBezTo>
                    <a:pt x="50822" y="24788"/>
                    <a:pt x="50882" y="24837"/>
                    <a:pt x="50878" y="24867"/>
                  </a:cubicBezTo>
                  <a:cubicBezTo>
                    <a:pt x="50871" y="24927"/>
                    <a:pt x="50837" y="24991"/>
                    <a:pt x="50781" y="25036"/>
                  </a:cubicBezTo>
                  <a:cubicBezTo>
                    <a:pt x="50767" y="25048"/>
                    <a:pt x="50730" y="25054"/>
                    <a:pt x="50691" y="25054"/>
                  </a:cubicBezTo>
                  <a:cubicBezTo>
                    <a:pt x="50655" y="25054"/>
                    <a:pt x="50617" y="25049"/>
                    <a:pt x="50593" y="25040"/>
                  </a:cubicBezTo>
                  <a:cubicBezTo>
                    <a:pt x="50510" y="25005"/>
                    <a:pt x="50443" y="24953"/>
                    <a:pt x="50379" y="24904"/>
                  </a:cubicBezTo>
                  <a:cubicBezTo>
                    <a:pt x="50345" y="24882"/>
                    <a:pt x="50330" y="24844"/>
                    <a:pt x="50307" y="24811"/>
                  </a:cubicBezTo>
                  <a:cubicBezTo>
                    <a:pt x="50363" y="24799"/>
                    <a:pt x="50420" y="24780"/>
                    <a:pt x="50481" y="24769"/>
                  </a:cubicBezTo>
                  <a:cubicBezTo>
                    <a:pt x="50491" y="24767"/>
                    <a:pt x="50501" y="24766"/>
                    <a:pt x="50511" y="24766"/>
                  </a:cubicBezTo>
                  <a:cubicBezTo>
                    <a:pt x="50533" y="24766"/>
                    <a:pt x="50555" y="24769"/>
                    <a:pt x="50578" y="24769"/>
                  </a:cubicBezTo>
                  <a:cubicBezTo>
                    <a:pt x="50620" y="24769"/>
                    <a:pt x="50664" y="24763"/>
                    <a:pt x="50705" y="24763"/>
                  </a:cubicBezTo>
                  <a:close/>
                  <a:moveTo>
                    <a:pt x="45042" y="25318"/>
                  </a:moveTo>
                  <a:cubicBezTo>
                    <a:pt x="45065" y="25348"/>
                    <a:pt x="45095" y="25378"/>
                    <a:pt x="45106" y="25408"/>
                  </a:cubicBezTo>
                  <a:cubicBezTo>
                    <a:pt x="45110" y="25419"/>
                    <a:pt x="45065" y="25438"/>
                    <a:pt x="45042" y="25453"/>
                  </a:cubicBezTo>
                  <a:cubicBezTo>
                    <a:pt x="45016" y="25423"/>
                    <a:pt x="44994" y="25393"/>
                    <a:pt x="44967" y="25366"/>
                  </a:cubicBezTo>
                  <a:cubicBezTo>
                    <a:pt x="44997" y="25348"/>
                    <a:pt x="45020" y="25333"/>
                    <a:pt x="45042" y="25318"/>
                  </a:cubicBezTo>
                  <a:close/>
                  <a:moveTo>
                    <a:pt x="70265" y="25318"/>
                  </a:moveTo>
                  <a:cubicBezTo>
                    <a:pt x="70288" y="25333"/>
                    <a:pt x="70333" y="25352"/>
                    <a:pt x="70330" y="25363"/>
                  </a:cubicBezTo>
                  <a:cubicBezTo>
                    <a:pt x="70318" y="25393"/>
                    <a:pt x="70288" y="25423"/>
                    <a:pt x="70265" y="25453"/>
                  </a:cubicBezTo>
                  <a:cubicBezTo>
                    <a:pt x="70243" y="25438"/>
                    <a:pt x="70220" y="25423"/>
                    <a:pt x="70191" y="25404"/>
                  </a:cubicBezTo>
                  <a:cubicBezTo>
                    <a:pt x="70217" y="25378"/>
                    <a:pt x="70239" y="25348"/>
                    <a:pt x="70265" y="25318"/>
                  </a:cubicBezTo>
                  <a:close/>
                  <a:moveTo>
                    <a:pt x="28892" y="25042"/>
                  </a:moveTo>
                  <a:cubicBezTo>
                    <a:pt x="28959" y="25042"/>
                    <a:pt x="29053" y="25069"/>
                    <a:pt x="29113" y="25096"/>
                  </a:cubicBezTo>
                  <a:cubicBezTo>
                    <a:pt x="29151" y="25107"/>
                    <a:pt x="29139" y="25175"/>
                    <a:pt x="29158" y="25239"/>
                  </a:cubicBezTo>
                  <a:cubicBezTo>
                    <a:pt x="29146" y="25281"/>
                    <a:pt x="29162" y="25363"/>
                    <a:pt x="29106" y="25404"/>
                  </a:cubicBezTo>
                  <a:cubicBezTo>
                    <a:pt x="29068" y="25433"/>
                    <a:pt x="28972" y="25457"/>
                    <a:pt x="28904" y="25457"/>
                  </a:cubicBezTo>
                  <a:cubicBezTo>
                    <a:pt x="28882" y="25457"/>
                    <a:pt x="28863" y="25455"/>
                    <a:pt x="28850" y="25449"/>
                  </a:cubicBezTo>
                  <a:cubicBezTo>
                    <a:pt x="28677" y="25378"/>
                    <a:pt x="28677" y="25115"/>
                    <a:pt x="28850" y="25047"/>
                  </a:cubicBezTo>
                  <a:cubicBezTo>
                    <a:pt x="28862" y="25043"/>
                    <a:pt x="28876" y="25042"/>
                    <a:pt x="28892" y="25042"/>
                  </a:cubicBezTo>
                  <a:close/>
                  <a:moveTo>
                    <a:pt x="32228" y="25307"/>
                  </a:moveTo>
                  <a:cubicBezTo>
                    <a:pt x="32311" y="25336"/>
                    <a:pt x="32408" y="25355"/>
                    <a:pt x="32412" y="25378"/>
                  </a:cubicBezTo>
                  <a:cubicBezTo>
                    <a:pt x="32431" y="25468"/>
                    <a:pt x="32443" y="25551"/>
                    <a:pt x="32559" y="25614"/>
                  </a:cubicBezTo>
                  <a:cubicBezTo>
                    <a:pt x="32619" y="25645"/>
                    <a:pt x="32544" y="25746"/>
                    <a:pt x="32420" y="25803"/>
                  </a:cubicBezTo>
                  <a:cubicBezTo>
                    <a:pt x="32390" y="25818"/>
                    <a:pt x="32334" y="25832"/>
                    <a:pt x="32301" y="25832"/>
                  </a:cubicBezTo>
                  <a:cubicBezTo>
                    <a:pt x="32292" y="25832"/>
                    <a:pt x="32285" y="25831"/>
                    <a:pt x="32280" y="25829"/>
                  </a:cubicBezTo>
                  <a:cubicBezTo>
                    <a:pt x="32153" y="25754"/>
                    <a:pt x="32044" y="25667"/>
                    <a:pt x="31916" y="25592"/>
                  </a:cubicBezTo>
                  <a:cubicBezTo>
                    <a:pt x="31736" y="25483"/>
                    <a:pt x="31942" y="25453"/>
                    <a:pt x="32006" y="25401"/>
                  </a:cubicBezTo>
                  <a:cubicBezTo>
                    <a:pt x="32063" y="25355"/>
                    <a:pt x="32160" y="25333"/>
                    <a:pt x="32228" y="25307"/>
                  </a:cubicBezTo>
                  <a:close/>
                  <a:moveTo>
                    <a:pt x="47619" y="26002"/>
                  </a:moveTo>
                  <a:cubicBezTo>
                    <a:pt x="47799" y="26002"/>
                    <a:pt x="47855" y="26127"/>
                    <a:pt x="47973" y="26190"/>
                  </a:cubicBezTo>
                  <a:cubicBezTo>
                    <a:pt x="47985" y="26193"/>
                    <a:pt x="47944" y="26268"/>
                    <a:pt x="47910" y="26276"/>
                  </a:cubicBezTo>
                  <a:cubicBezTo>
                    <a:pt x="47893" y="26279"/>
                    <a:pt x="47876" y="26280"/>
                    <a:pt x="47857" y="26280"/>
                  </a:cubicBezTo>
                  <a:cubicBezTo>
                    <a:pt x="47678" y="26280"/>
                    <a:pt x="47437" y="26156"/>
                    <a:pt x="47440" y="26051"/>
                  </a:cubicBezTo>
                  <a:cubicBezTo>
                    <a:pt x="47440" y="26032"/>
                    <a:pt x="47545" y="26017"/>
                    <a:pt x="47609" y="26002"/>
                  </a:cubicBezTo>
                  <a:cubicBezTo>
                    <a:pt x="47612" y="26002"/>
                    <a:pt x="47615" y="26002"/>
                    <a:pt x="47619" y="26002"/>
                  </a:cubicBezTo>
                  <a:close/>
                  <a:moveTo>
                    <a:pt x="38484" y="25614"/>
                  </a:moveTo>
                  <a:cubicBezTo>
                    <a:pt x="38530" y="25614"/>
                    <a:pt x="38563" y="25641"/>
                    <a:pt x="38598" y="25671"/>
                  </a:cubicBezTo>
                  <a:cubicBezTo>
                    <a:pt x="38629" y="25700"/>
                    <a:pt x="38651" y="25711"/>
                    <a:pt x="38675" y="25711"/>
                  </a:cubicBezTo>
                  <a:cubicBezTo>
                    <a:pt x="38695" y="25711"/>
                    <a:pt x="38716" y="25704"/>
                    <a:pt x="38744" y="25694"/>
                  </a:cubicBezTo>
                  <a:cubicBezTo>
                    <a:pt x="38890" y="25642"/>
                    <a:pt x="38972" y="25614"/>
                    <a:pt x="39028" y="25614"/>
                  </a:cubicBezTo>
                  <a:cubicBezTo>
                    <a:pt x="39099" y="25614"/>
                    <a:pt x="39130" y="25659"/>
                    <a:pt x="39199" y="25758"/>
                  </a:cubicBezTo>
                  <a:cubicBezTo>
                    <a:pt x="39240" y="25817"/>
                    <a:pt x="39308" y="25867"/>
                    <a:pt x="39368" y="25926"/>
                  </a:cubicBezTo>
                  <a:cubicBezTo>
                    <a:pt x="39347" y="25945"/>
                    <a:pt x="39314" y="25998"/>
                    <a:pt x="39292" y="25998"/>
                  </a:cubicBezTo>
                  <a:cubicBezTo>
                    <a:pt x="39291" y="25998"/>
                    <a:pt x="39290" y="25998"/>
                    <a:pt x="39289" y="25998"/>
                  </a:cubicBezTo>
                  <a:cubicBezTo>
                    <a:pt x="39278" y="25997"/>
                    <a:pt x="39267" y="25997"/>
                    <a:pt x="39256" y="25997"/>
                  </a:cubicBezTo>
                  <a:cubicBezTo>
                    <a:pt x="38992" y="25997"/>
                    <a:pt x="38902" y="26163"/>
                    <a:pt x="38729" y="26246"/>
                  </a:cubicBezTo>
                  <a:cubicBezTo>
                    <a:pt x="38679" y="26270"/>
                    <a:pt x="38632" y="26281"/>
                    <a:pt x="38586" y="26281"/>
                  </a:cubicBezTo>
                  <a:cubicBezTo>
                    <a:pt x="38517" y="26281"/>
                    <a:pt x="38451" y="26256"/>
                    <a:pt x="38384" y="26216"/>
                  </a:cubicBezTo>
                  <a:cubicBezTo>
                    <a:pt x="38087" y="26035"/>
                    <a:pt x="38090" y="25848"/>
                    <a:pt x="38380" y="25652"/>
                  </a:cubicBezTo>
                  <a:cubicBezTo>
                    <a:pt x="38422" y="25625"/>
                    <a:pt x="38456" y="25614"/>
                    <a:pt x="38484" y="25614"/>
                  </a:cubicBezTo>
                  <a:close/>
                  <a:moveTo>
                    <a:pt x="8932" y="25888"/>
                  </a:moveTo>
                  <a:cubicBezTo>
                    <a:pt x="8954" y="25888"/>
                    <a:pt x="9020" y="25921"/>
                    <a:pt x="9061" y="25938"/>
                  </a:cubicBezTo>
                  <a:cubicBezTo>
                    <a:pt x="9249" y="26020"/>
                    <a:pt x="9282" y="26145"/>
                    <a:pt x="9260" y="26283"/>
                  </a:cubicBezTo>
                  <a:cubicBezTo>
                    <a:pt x="9237" y="26318"/>
                    <a:pt x="9226" y="26381"/>
                    <a:pt x="9188" y="26389"/>
                  </a:cubicBezTo>
                  <a:cubicBezTo>
                    <a:pt x="9147" y="26396"/>
                    <a:pt x="9101" y="26400"/>
                    <a:pt x="9055" y="26400"/>
                  </a:cubicBezTo>
                  <a:cubicBezTo>
                    <a:pt x="9009" y="26400"/>
                    <a:pt x="8963" y="26396"/>
                    <a:pt x="8921" y="26389"/>
                  </a:cubicBezTo>
                  <a:cubicBezTo>
                    <a:pt x="8865" y="26381"/>
                    <a:pt x="8831" y="26329"/>
                    <a:pt x="8779" y="26302"/>
                  </a:cubicBezTo>
                  <a:cubicBezTo>
                    <a:pt x="8663" y="26242"/>
                    <a:pt x="8591" y="26160"/>
                    <a:pt x="8651" y="26077"/>
                  </a:cubicBezTo>
                  <a:cubicBezTo>
                    <a:pt x="8708" y="26002"/>
                    <a:pt x="8824" y="25945"/>
                    <a:pt x="8926" y="25889"/>
                  </a:cubicBezTo>
                  <a:cubicBezTo>
                    <a:pt x="8927" y="25889"/>
                    <a:pt x="8929" y="25888"/>
                    <a:pt x="8932" y="25888"/>
                  </a:cubicBezTo>
                  <a:close/>
                  <a:moveTo>
                    <a:pt x="58484" y="25865"/>
                  </a:moveTo>
                  <a:cubicBezTo>
                    <a:pt x="58542" y="25865"/>
                    <a:pt x="58598" y="25883"/>
                    <a:pt x="58657" y="25919"/>
                  </a:cubicBezTo>
                  <a:cubicBezTo>
                    <a:pt x="58728" y="25968"/>
                    <a:pt x="58801" y="26017"/>
                    <a:pt x="58872" y="26065"/>
                  </a:cubicBezTo>
                  <a:cubicBezTo>
                    <a:pt x="59078" y="26200"/>
                    <a:pt x="59086" y="26205"/>
                    <a:pt x="59014" y="26257"/>
                  </a:cubicBezTo>
                  <a:cubicBezTo>
                    <a:pt x="58908" y="26328"/>
                    <a:pt x="58821" y="26420"/>
                    <a:pt x="58638" y="26420"/>
                  </a:cubicBezTo>
                  <a:cubicBezTo>
                    <a:pt x="58627" y="26420"/>
                    <a:pt x="58616" y="26419"/>
                    <a:pt x="58605" y="26419"/>
                  </a:cubicBezTo>
                  <a:cubicBezTo>
                    <a:pt x="58387" y="26408"/>
                    <a:pt x="58124" y="26310"/>
                    <a:pt x="58067" y="26178"/>
                  </a:cubicBezTo>
                  <a:cubicBezTo>
                    <a:pt x="58022" y="26077"/>
                    <a:pt x="58139" y="26017"/>
                    <a:pt x="58237" y="25957"/>
                  </a:cubicBezTo>
                  <a:cubicBezTo>
                    <a:pt x="58330" y="25895"/>
                    <a:pt x="58409" y="25865"/>
                    <a:pt x="58484" y="25865"/>
                  </a:cubicBezTo>
                  <a:close/>
                  <a:moveTo>
                    <a:pt x="56170" y="26141"/>
                  </a:moveTo>
                  <a:cubicBezTo>
                    <a:pt x="56406" y="26145"/>
                    <a:pt x="56421" y="26160"/>
                    <a:pt x="56421" y="26348"/>
                  </a:cubicBezTo>
                  <a:cubicBezTo>
                    <a:pt x="56421" y="26393"/>
                    <a:pt x="56451" y="26457"/>
                    <a:pt x="56418" y="26476"/>
                  </a:cubicBezTo>
                  <a:cubicBezTo>
                    <a:pt x="56362" y="26511"/>
                    <a:pt x="56264" y="26550"/>
                    <a:pt x="56200" y="26550"/>
                  </a:cubicBezTo>
                  <a:cubicBezTo>
                    <a:pt x="56190" y="26550"/>
                    <a:pt x="56181" y="26549"/>
                    <a:pt x="56173" y="26547"/>
                  </a:cubicBezTo>
                  <a:cubicBezTo>
                    <a:pt x="56000" y="26498"/>
                    <a:pt x="55828" y="26422"/>
                    <a:pt x="55813" y="26273"/>
                  </a:cubicBezTo>
                  <a:cubicBezTo>
                    <a:pt x="55809" y="26235"/>
                    <a:pt x="55842" y="26174"/>
                    <a:pt x="55884" y="26164"/>
                  </a:cubicBezTo>
                  <a:cubicBezTo>
                    <a:pt x="55970" y="26145"/>
                    <a:pt x="56076" y="26141"/>
                    <a:pt x="56170" y="26141"/>
                  </a:cubicBezTo>
                  <a:close/>
                  <a:moveTo>
                    <a:pt x="75440" y="25870"/>
                  </a:moveTo>
                  <a:cubicBezTo>
                    <a:pt x="75444" y="25870"/>
                    <a:pt x="75448" y="25870"/>
                    <a:pt x="75451" y="25870"/>
                  </a:cubicBezTo>
                  <a:cubicBezTo>
                    <a:pt x="75534" y="25874"/>
                    <a:pt x="75689" y="25923"/>
                    <a:pt x="75689" y="25942"/>
                  </a:cubicBezTo>
                  <a:cubicBezTo>
                    <a:pt x="75654" y="26148"/>
                    <a:pt x="75850" y="26137"/>
                    <a:pt x="76060" y="26145"/>
                  </a:cubicBezTo>
                  <a:cubicBezTo>
                    <a:pt x="76315" y="26152"/>
                    <a:pt x="76320" y="26160"/>
                    <a:pt x="76312" y="26348"/>
                  </a:cubicBezTo>
                  <a:cubicBezTo>
                    <a:pt x="76312" y="26393"/>
                    <a:pt x="76342" y="26457"/>
                    <a:pt x="76308" y="26476"/>
                  </a:cubicBezTo>
                  <a:cubicBezTo>
                    <a:pt x="76254" y="26510"/>
                    <a:pt x="76151" y="26551"/>
                    <a:pt x="76093" y="26551"/>
                  </a:cubicBezTo>
                  <a:cubicBezTo>
                    <a:pt x="76083" y="26551"/>
                    <a:pt x="76074" y="26550"/>
                    <a:pt x="76067" y="26547"/>
                  </a:cubicBezTo>
                  <a:cubicBezTo>
                    <a:pt x="75876" y="26471"/>
                    <a:pt x="75722" y="26313"/>
                    <a:pt x="75526" y="26291"/>
                  </a:cubicBezTo>
                  <a:cubicBezTo>
                    <a:pt x="75200" y="26254"/>
                    <a:pt x="75312" y="26115"/>
                    <a:pt x="75290" y="25998"/>
                  </a:cubicBezTo>
                  <a:cubicBezTo>
                    <a:pt x="75272" y="25918"/>
                    <a:pt x="75341" y="25870"/>
                    <a:pt x="75440" y="25870"/>
                  </a:cubicBezTo>
                  <a:close/>
                  <a:moveTo>
                    <a:pt x="64866" y="26556"/>
                  </a:moveTo>
                  <a:cubicBezTo>
                    <a:pt x="64996" y="26556"/>
                    <a:pt x="65062" y="26624"/>
                    <a:pt x="65034" y="26719"/>
                  </a:cubicBezTo>
                  <a:cubicBezTo>
                    <a:pt x="65017" y="26786"/>
                    <a:pt x="64968" y="26829"/>
                    <a:pt x="64860" y="26829"/>
                  </a:cubicBezTo>
                  <a:cubicBezTo>
                    <a:pt x="64851" y="26829"/>
                    <a:pt x="64842" y="26829"/>
                    <a:pt x="64832" y="26828"/>
                  </a:cubicBezTo>
                  <a:cubicBezTo>
                    <a:pt x="64677" y="26821"/>
                    <a:pt x="64602" y="26764"/>
                    <a:pt x="64632" y="26625"/>
                  </a:cubicBezTo>
                  <a:cubicBezTo>
                    <a:pt x="64681" y="26606"/>
                    <a:pt x="64753" y="26561"/>
                    <a:pt x="64828" y="26558"/>
                  </a:cubicBezTo>
                  <a:cubicBezTo>
                    <a:pt x="64841" y="26556"/>
                    <a:pt x="64854" y="26556"/>
                    <a:pt x="64866" y="26556"/>
                  </a:cubicBezTo>
                  <a:close/>
                  <a:moveTo>
                    <a:pt x="3790" y="26576"/>
                  </a:moveTo>
                  <a:cubicBezTo>
                    <a:pt x="3791" y="26576"/>
                    <a:pt x="3792" y="26576"/>
                    <a:pt x="3792" y="26577"/>
                  </a:cubicBezTo>
                  <a:cubicBezTo>
                    <a:pt x="3841" y="26588"/>
                    <a:pt x="3909" y="26603"/>
                    <a:pt x="3924" y="26629"/>
                  </a:cubicBezTo>
                  <a:cubicBezTo>
                    <a:pt x="3943" y="26667"/>
                    <a:pt x="3928" y="26715"/>
                    <a:pt x="3928" y="26761"/>
                  </a:cubicBezTo>
                  <a:cubicBezTo>
                    <a:pt x="3928" y="26806"/>
                    <a:pt x="3935" y="26851"/>
                    <a:pt x="3924" y="26896"/>
                  </a:cubicBezTo>
                  <a:cubicBezTo>
                    <a:pt x="3921" y="26914"/>
                    <a:pt x="3880" y="26941"/>
                    <a:pt x="3863" y="26941"/>
                  </a:cubicBezTo>
                  <a:cubicBezTo>
                    <a:pt x="3862" y="26941"/>
                    <a:pt x="3861" y="26941"/>
                    <a:pt x="3860" y="26941"/>
                  </a:cubicBezTo>
                  <a:cubicBezTo>
                    <a:pt x="3811" y="26930"/>
                    <a:pt x="3732" y="26911"/>
                    <a:pt x="3728" y="26889"/>
                  </a:cubicBezTo>
                  <a:cubicBezTo>
                    <a:pt x="3713" y="26798"/>
                    <a:pt x="3721" y="26712"/>
                    <a:pt x="3725" y="26622"/>
                  </a:cubicBezTo>
                  <a:cubicBezTo>
                    <a:pt x="3728" y="26607"/>
                    <a:pt x="3772" y="26576"/>
                    <a:pt x="3790" y="26576"/>
                  </a:cubicBezTo>
                  <a:close/>
                  <a:moveTo>
                    <a:pt x="60229" y="26550"/>
                  </a:moveTo>
                  <a:cubicBezTo>
                    <a:pt x="60478" y="26550"/>
                    <a:pt x="60522" y="26581"/>
                    <a:pt x="60525" y="26761"/>
                  </a:cubicBezTo>
                  <a:cubicBezTo>
                    <a:pt x="60525" y="26953"/>
                    <a:pt x="60510" y="26956"/>
                    <a:pt x="60270" y="26967"/>
                  </a:cubicBezTo>
                  <a:cubicBezTo>
                    <a:pt x="60258" y="26967"/>
                    <a:pt x="60246" y="26968"/>
                    <a:pt x="60234" y="26968"/>
                  </a:cubicBezTo>
                  <a:cubicBezTo>
                    <a:pt x="60074" y="26968"/>
                    <a:pt x="59949" y="26938"/>
                    <a:pt x="59838" y="26851"/>
                  </a:cubicBezTo>
                  <a:cubicBezTo>
                    <a:pt x="59717" y="26761"/>
                    <a:pt x="59710" y="26750"/>
                    <a:pt x="59849" y="26660"/>
                  </a:cubicBezTo>
                  <a:cubicBezTo>
                    <a:pt x="59942" y="26599"/>
                    <a:pt x="60029" y="26550"/>
                    <a:pt x="60180" y="26550"/>
                  </a:cubicBezTo>
                  <a:cubicBezTo>
                    <a:pt x="60197" y="26550"/>
                    <a:pt x="60214" y="26550"/>
                    <a:pt x="60229" y="26550"/>
                  </a:cubicBezTo>
                  <a:close/>
                  <a:moveTo>
                    <a:pt x="73049" y="26964"/>
                  </a:moveTo>
                  <a:cubicBezTo>
                    <a:pt x="73179" y="26964"/>
                    <a:pt x="73228" y="27008"/>
                    <a:pt x="73238" y="27099"/>
                  </a:cubicBezTo>
                  <a:cubicBezTo>
                    <a:pt x="73216" y="27137"/>
                    <a:pt x="73197" y="27175"/>
                    <a:pt x="73174" y="27212"/>
                  </a:cubicBezTo>
                  <a:cubicBezTo>
                    <a:pt x="73129" y="27201"/>
                    <a:pt x="73077" y="27189"/>
                    <a:pt x="73035" y="27170"/>
                  </a:cubicBezTo>
                  <a:cubicBezTo>
                    <a:pt x="72983" y="27144"/>
                    <a:pt x="72941" y="27111"/>
                    <a:pt x="72896" y="27080"/>
                  </a:cubicBezTo>
                  <a:cubicBezTo>
                    <a:pt x="72874" y="27062"/>
                    <a:pt x="72851" y="27046"/>
                    <a:pt x="72829" y="27031"/>
                  </a:cubicBezTo>
                  <a:cubicBezTo>
                    <a:pt x="72881" y="27009"/>
                    <a:pt x="72930" y="26972"/>
                    <a:pt x="72986" y="26967"/>
                  </a:cubicBezTo>
                  <a:cubicBezTo>
                    <a:pt x="73009" y="26965"/>
                    <a:pt x="73030" y="26964"/>
                    <a:pt x="73049" y="26964"/>
                  </a:cubicBezTo>
                  <a:close/>
                  <a:moveTo>
                    <a:pt x="59389" y="26984"/>
                  </a:moveTo>
                  <a:cubicBezTo>
                    <a:pt x="59404" y="26984"/>
                    <a:pt x="59423" y="26985"/>
                    <a:pt x="59432" y="26990"/>
                  </a:cubicBezTo>
                  <a:cubicBezTo>
                    <a:pt x="59537" y="27043"/>
                    <a:pt x="59537" y="27189"/>
                    <a:pt x="59424" y="27212"/>
                  </a:cubicBezTo>
                  <a:cubicBezTo>
                    <a:pt x="59422" y="27212"/>
                    <a:pt x="59421" y="27212"/>
                    <a:pt x="59419" y="27212"/>
                  </a:cubicBezTo>
                  <a:cubicBezTo>
                    <a:pt x="59387" y="27212"/>
                    <a:pt x="59321" y="27146"/>
                    <a:pt x="59281" y="27121"/>
                  </a:cubicBezTo>
                  <a:cubicBezTo>
                    <a:pt x="59319" y="27062"/>
                    <a:pt x="59337" y="27024"/>
                    <a:pt x="59368" y="26986"/>
                  </a:cubicBezTo>
                  <a:cubicBezTo>
                    <a:pt x="59369" y="26985"/>
                    <a:pt x="59378" y="26984"/>
                    <a:pt x="59389" y="26984"/>
                  </a:cubicBezTo>
                  <a:close/>
                  <a:moveTo>
                    <a:pt x="61033" y="26967"/>
                  </a:moveTo>
                  <a:cubicBezTo>
                    <a:pt x="61183" y="26975"/>
                    <a:pt x="61394" y="27249"/>
                    <a:pt x="61303" y="27328"/>
                  </a:cubicBezTo>
                  <a:cubicBezTo>
                    <a:pt x="61273" y="27359"/>
                    <a:pt x="61194" y="27373"/>
                    <a:pt x="61137" y="27373"/>
                  </a:cubicBezTo>
                  <a:cubicBezTo>
                    <a:pt x="61078" y="27373"/>
                    <a:pt x="60976" y="27347"/>
                    <a:pt x="60972" y="27328"/>
                  </a:cubicBezTo>
                  <a:cubicBezTo>
                    <a:pt x="60957" y="27223"/>
                    <a:pt x="60961" y="27118"/>
                    <a:pt x="60969" y="27012"/>
                  </a:cubicBezTo>
                  <a:cubicBezTo>
                    <a:pt x="60969" y="26998"/>
                    <a:pt x="61010" y="26982"/>
                    <a:pt x="61033" y="26967"/>
                  </a:cubicBezTo>
                  <a:close/>
                  <a:moveTo>
                    <a:pt x="814" y="26963"/>
                  </a:moveTo>
                  <a:cubicBezTo>
                    <a:pt x="882" y="26963"/>
                    <a:pt x="976" y="26986"/>
                    <a:pt x="1015" y="27017"/>
                  </a:cubicBezTo>
                  <a:cubicBezTo>
                    <a:pt x="1068" y="27057"/>
                    <a:pt x="1052" y="27137"/>
                    <a:pt x="1064" y="27178"/>
                  </a:cubicBezTo>
                  <a:cubicBezTo>
                    <a:pt x="1045" y="27246"/>
                    <a:pt x="1057" y="27310"/>
                    <a:pt x="1023" y="27324"/>
                  </a:cubicBezTo>
                  <a:cubicBezTo>
                    <a:pt x="961" y="27348"/>
                    <a:pt x="869" y="27376"/>
                    <a:pt x="805" y="27376"/>
                  </a:cubicBezTo>
                  <a:cubicBezTo>
                    <a:pt x="787" y="27376"/>
                    <a:pt x="771" y="27374"/>
                    <a:pt x="759" y="27369"/>
                  </a:cubicBezTo>
                  <a:cubicBezTo>
                    <a:pt x="587" y="27305"/>
                    <a:pt x="583" y="27039"/>
                    <a:pt x="756" y="26972"/>
                  </a:cubicBezTo>
                  <a:cubicBezTo>
                    <a:pt x="770" y="26966"/>
                    <a:pt x="790" y="26963"/>
                    <a:pt x="814" y="26963"/>
                  </a:cubicBezTo>
                  <a:close/>
                  <a:moveTo>
                    <a:pt x="22796" y="26402"/>
                  </a:moveTo>
                  <a:cubicBezTo>
                    <a:pt x="22836" y="26402"/>
                    <a:pt x="22875" y="26407"/>
                    <a:pt x="22890" y="26419"/>
                  </a:cubicBezTo>
                  <a:cubicBezTo>
                    <a:pt x="23013" y="26513"/>
                    <a:pt x="23239" y="26566"/>
                    <a:pt x="23202" y="26734"/>
                  </a:cubicBezTo>
                  <a:cubicBezTo>
                    <a:pt x="23160" y="26915"/>
                    <a:pt x="23239" y="27069"/>
                    <a:pt x="23401" y="27215"/>
                  </a:cubicBezTo>
                  <a:cubicBezTo>
                    <a:pt x="23476" y="27283"/>
                    <a:pt x="23348" y="27369"/>
                    <a:pt x="23190" y="27377"/>
                  </a:cubicBezTo>
                  <a:lnTo>
                    <a:pt x="23093" y="27377"/>
                  </a:lnTo>
                  <a:cubicBezTo>
                    <a:pt x="22803" y="27377"/>
                    <a:pt x="22803" y="27377"/>
                    <a:pt x="22792" y="27201"/>
                  </a:cubicBezTo>
                  <a:cubicBezTo>
                    <a:pt x="22781" y="26986"/>
                    <a:pt x="22871" y="26761"/>
                    <a:pt x="22597" y="26580"/>
                  </a:cubicBezTo>
                  <a:cubicBezTo>
                    <a:pt x="22571" y="26566"/>
                    <a:pt x="22645" y="26464"/>
                    <a:pt x="22702" y="26419"/>
                  </a:cubicBezTo>
                  <a:cubicBezTo>
                    <a:pt x="22717" y="26407"/>
                    <a:pt x="22757" y="26402"/>
                    <a:pt x="22796" y="26402"/>
                  </a:cubicBezTo>
                  <a:close/>
                  <a:moveTo>
                    <a:pt x="339" y="27377"/>
                  </a:moveTo>
                  <a:cubicBezTo>
                    <a:pt x="361" y="27407"/>
                    <a:pt x="391" y="27437"/>
                    <a:pt x="403" y="27468"/>
                  </a:cubicBezTo>
                  <a:cubicBezTo>
                    <a:pt x="407" y="27478"/>
                    <a:pt x="361" y="27497"/>
                    <a:pt x="339" y="27513"/>
                  </a:cubicBezTo>
                  <a:cubicBezTo>
                    <a:pt x="316" y="27482"/>
                    <a:pt x="290" y="27452"/>
                    <a:pt x="268" y="27426"/>
                  </a:cubicBezTo>
                  <a:cubicBezTo>
                    <a:pt x="294" y="27407"/>
                    <a:pt x="316" y="27392"/>
                    <a:pt x="339" y="27377"/>
                  </a:cubicBezTo>
                  <a:close/>
                  <a:moveTo>
                    <a:pt x="50401" y="27535"/>
                  </a:moveTo>
                  <a:cubicBezTo>
                    <a:pt x="50431" y="27550"/>
                    <a:pt x="50454" y="27565"/>
                    <a:pt x="50476" y="27580"/>
                  </a:cubicBezTo>
                  <a:cubicBezTo>
                    <a:pt x="50431" y="27598"/>
                    <a:pt x="50386" y="27617"/>
                    <a:pt x="50337" y="27625"/>
                  </a:cubicBezTo>
                  <a:cubicBezTo>
                    <a:pt x="50336" y="27626"/>
                    <a:pt x="50336" y="27626"/>
                    <a:pt x="50335" y="27626"/>
                  </a:cubicBezTo>
                  <a:cubicBezTo>
                    <a:pt x="50319" y="27626"/>
                    <a:pt x="50291" y="27597"/>
                    <a:pt x="50270" y="27580"/>
                  </a:cubicBezTo>
                  <a:cubicBezTo>
                    <a:pt x="50315" y="27565"/>
                    <a:pt x="50360" y="27550"/>
                    <a:pt x="50401" y="27535"/>
                  </a:cubicBezTo>
                  <a:close/>
                  <a:moveTo>
                    <a:pt x="75391" y="27513"/>
                  </a:moveTo>
                  <a:cubicBezTo>
                    <a:pt x="75413" y="27543"/>
                    <a:pt x="75444" y="27572"/>
                    <a:pt x="75455" y="27607"/>
                  </a:cubicBezTo>
                  <a:cubicBezTo>
                    <a:pt x="75459" y="27617"/>
                    <a:pt x="75413" y="27636"/>
                    <a:pt x="75391" y="27652"/>
                  </a:cubicBezTo>
                  <a:cubicBezTo>
                    <a:pt x="75365" y="27621"/>
                    <a:pt x="75342" y="27591"/>
                    <a:pt x="75316" y="27561"/>
                  </a:cubicBezTo>
                  <a:cubicBezTo>
                    <a:pt x="75346" y="27543"/>
                    <a:pt x="75368" y="27527"/>
                    <a:pt x="75391" y="27513"/>
                  </a:cubicBezTo>
                  <a:close/>
                  <a:moveTo>
                    <a:pt x="46681" y="27652"/>
                  </a:moveTo>
                  <a:cubicBezTo>
                    <a:pt x="46707" y="27681"/>
                    <a:pt x="46733" y="27711"/>
                    <a:pt x="46756" y="27738"/>
                  </a:cubicBezTo>
                  <a:cubicBezTo>
                    <a:pt x="46730" y="27756"/>
                    <a:pt x="46707" y="27772"/>
                    <a:pt x="46681" y="27787"/>
                  </a:cubicBezTo>
                  <a:cubicBezTo>
                    <a:pt x="46658" y="27756"/>
                    <a:pt x="46629" y="27727"/>
                    <a:pt x="46617" y="27697"/>
                  </a:cubicBezTo>
                  <a:cubicBezTo>
                    <a:pt x="46613" y="27685"/>
                    <a:pt x="46658" y="27666"/>
                    <a:pt x="46681" y="27652"/>
                  </a:cubicBezTo>
                  <a:close/>
                  <a:moveTo>
                    <a:pt x="30342" y="27510"/>
                  </a:moveTo>
                  <a:cubicBezTo>
                    <a:pt x="30354" y="27510"/>
                    <a:pt x="30368" y="27511"/>
                    <a:pt x="30383" y="27513"/>
                  </a:cubicBezTo>
                  <a:cubicBezTo>
                    <a:pt x="30394" y="27514"/>
                    <a:pt x="30406" y="27514"/>
                    <a:pt x="30417" y="27514"/>
                  </a:cubicBezTo>
                  <a:cubicBezTo>
                    <a:pt x="30439" y="27514"/>
                    <a:pt x="30462" y="27513"/>
                    <a:pt x="30485" y="27513"/>
                  </a:cubicBezTo>
                  <a:lnTo>
                    <a:pt x="30582" y="27513"/>
                  </a:lnTo>
                  <a:cubicBezTo>
                    <a:pt x="30736" y="27520"/>
                    <a:pt x="30823" y="27588"/>
                    <a:pt x="30789" y="27685"/>
                  </a:cubicBezTo>
                  <a:cubicBezTo>
                    <a:pt x="30768" y="27746"/>
                    <a:pt x="30720" y="27792"/>
                    <a:pt x="30616" y="27792"/>
                  </a:cubicBezTo>
                  <a:cubicBezTo>
                    <a:pt x="30606" y="27792"/>
                    <a:pt x="30594" y="27792"/>
                    <a:pt x="30582" y="27791"/>
                  </a:cubicBezTo>
                  <a:cubicBezTo>
                    <a:pt x="30558" y="27788"/>
                    <a:pt x="30534" y="27787"/>
                    <a:pt x="30510" y="27787"/>
                  </a:cubicBezTo>
                  <a:cubicBezTo>
                    <a:pt x="30483" y="27787"/>
                    <a:pt x="30456" y="27788"/>
                    <a:pt x="30429" y="27788"/>
                  </a:cubicBezTo>
                  <a:cubicBezTo>
                    <a:pt x="30413" y="27788"/>
                    <a:pt x="30398" y="27788"/>
                    <a:pt x="30383" y="27787"/>
                  </a:cubicBezTo>
                  <a:cubicBezTo>
                    <a:pt x="30229" y="27783"/>
                    <a:pt x="30143" y="27716"/>
                    <a:pt x="30176" y="27617"/>
                  </a:cubicBezTo>
                  <a:cubicBezTo>
                    <a:pt x="30199" y="27558"/>
                    <a:pt x="30246" y="27510"/>
                    <a:pt x="30342" y="27510"/>
                  </a:cubicBezTo>
                  <a:close/>
                  <a:moveTo>
                    <a:pt x="28673" y="28361"/>
                  </a:moveTo>
                  <a:cubicBezTo>
                    <a:pt x="28688" y="28361"/>
                    <a:pt x="28718" y="28392"/>
                    <a:pt x="28740" y="28407"/>
                  </a:cubicBezTo>
                  <a:cubicBezTo>
                    <a:pt x="28695" y="28422"/>
                    <a:pt x="28650" y="28437"/>
                    <a:pt x="28610" y="28455"/>
                  </a:cubicBezTo>
                  <a:cubicBezTo>
                    <a:pt x="28579" y="28437"/>
                    <a:pt x="28556" y="28422"/>
                    <a:pt x="28534" y="28407"/>
                  </a:cubicBezTo>
                  <a:cubicBezTo>
                    <a:pt x="28579" y="28392"/>
                    <a:pt x="28624" y="28370"/>
                    <a:pt x="28673" y="28361"/>
                  </a:cubicBezTo>
                  <a:close/>
                  <a:moveTo>
                    <a:pt x="16385" y="28339"/>
                  </a:moveTo>
                  <a:cubicBezTo>
                    <a:pt x="16606" y="28351"/>
                    <a:pt x="16787" y="28463"/>
                    <a:pt x="16847" y="28613"/>
                  </a:cubicBezTo>
                  <a:cubicBezTo>
                    <a:pt x="16825" y="28651"/>
                    <a:pt x="16809" y="28715"/>
                    <a:pt x="16776" y="28722"/>
                  </a:cubicBezTo>
                  <a:cubicBezTo>
                    <a:pt x="16728" y="28731"/>
                    <a:pt x="16662" y="28740"/>
                    <a:pt x="16606" y="28740"/>
                  </a:cubicBezTo>
                  <a:cubicBezTo>
                    <a:pt x="16565" y="28740"/>
                    <a:pt x="16530" y="28735"/>
                    <a:pt x="16513" y="28722"/>
                  </a:cubicBezTo>
                  <a:cubicBezTo>
                    <a:pt x="16389" y="28632"/>
                    <a:pt x="16434" y="28471"/>
                    <a:pt x="16231" y="28407"/>
                  </a:cubicBezTo>
                  <a:cubicBezTo>
                    <a:pt x="16284" y="28384"/>
                    <a:pt x="16336" y="28339"/>
                    <a:pt x="16385" y="28339"/>
                  </a:cubicBezTo>
                  <a:close/>
                  <a:moveTo>
                    <a:pt x="33070" y="28608"/>
                  </a:moveTo>
                  <a:cubicBezTo>
                    <a:pt x="33096" y="28608"/>
                    <a:pt x="33121" y="28610"/>
                    <a:pt x="33142" y="28618"/>
                  </a:cubicBezTo>
                  <a:cubicBezTo>
                    <a:pt x="33190" y="28632"/>
                    <a:pt x="33250" y="28681"/>
                    <a:pt x="33243" y="28715"/>
                  </a:cubicBezTo>
                  <a:cubicBezTo>
                    <a:pt x="33236" y="28771"/>
                    <a:pt x="33201" y="28835"/>
                    <a:pt x="33145" y="28880"/>
                  </a:cubicBezTo>
                  <a:cubicBezTo>
                    <a:pt x="33129" y="28892"/>
                    <a:pt x="33091" y="28897"/>
                    <a:pt x="33051" y="28897"/>
                  </a:cubicBezTo>
                  <a:cubicBezTo>
                    <a:pt x="33014" y="28897"/>
                    <a:pt x="32977" y="28893"/>
                    <a:pt x="32953" y="28884"/>
                  </a:cubicBezTo>
                  <a:cubicBezTo>
                    <a:pt x="32871" y="28850"/>
                    <a:pt x="32807" y="28798"/>
                    <a:pt x="32739" y="28748"/>
                  </a:cubicBezTo>
                  <a:cubicBezTo>
                    <a:pt x="32709" y="28722"/>
                    <a:pt x="32694" y="28685"/>
                    <a:pt x="32675" y="28655"/>
                  </a:cubicBezTo>
                  <a:cubicBezTo>
                    <a:pt x="32731" y="28640"/>
                    <a:pt x="32788" y="28625"/>
                    <a:pt x="32849" y="28613"/>
                  </a:cubicBezTo>
                  <a:cubicBezTo>
                    <a:pt x="32859" y="28611"/>
                    <a:pt x="32869" y="28610"/>
                    <a:pt x="32879" y="28610"/>
                  </a:cubicBezTo>
                  <a:cubicBezTo>
                    <a:pt x="32901" y="28610"/>
                    <a:pt x="32923" y="28613"/>
                    <a:pt x="32946" y="28613"/>
                  </a:cubicBezTo>
                  <a:cubicBezTo>
                    <a:pt x="32987" y="28613"/>
                    <a:pt x="33030" y="28608"/>
                    <a:pt x="33070" y="28608"/>
                  </a:cubicBezTo>
                  <a:close/>
                  <a:moveTo>
                    <a:pt x="3749" y="28477"/>
                  </a:moveTo>
                  <a:cubicBezTo>
                    <a:pt x="3768" y="28477"/>
                    <a:pt x="3787" y="28479"/>
                    <a:pt x="3803" y="28482"/>
                  </a:cubicBezTo>
                  <a:cubicBezTo>
                    <a:pt x="3886" y="28497"/>
                    <a:pt x="3950" y="28564"/>
                    <a:pt x="4021" y="28606"/>
                  </a:cubicBezTo>
                  <a:cubicBezTo>
                    <a:pt x="4096" y="28651"/>
                    <a:pt x="4141" y="28689"/>
                    <a:pt x="4037" y="28748"/>
                  </a:cubicBezTo>
                  <a:cubicBezTo>
                    <a:pt x="3912" y="28821"/>
                    <a:pt x="3803" y="28903"/>
                    <a:pt x="3687" y="28978"/>
                  </a:cubicBezTo>
                  <a:cubicBezTo>
                    <a:pt x="3664" y="28993"/>
                    <a:pt x="3638" y="29008"/>
                    <a:pt x="3616" y="29019"/>
                  </a:cubicBezTo>
                  <a:cubicBezTo>
                    <a:pt x="3582" y="28986"/>
                    <a:pt x="3533" y="28951"/>
                    <a:pt x="3522" y="28914"/>
                  </a:cubicBezTo>
                  <a:cubicBezTo>
                    <a:pt x="3506" y="28850"/>
                    <a:pt x="3518" y="28783"/>
                    <a:pt x="3518" y="28670"/>
                  </a:cubicBezTo>
                  <a:cubicBezTo>
                    <a:pt x="3522" y="28655"/>
                    <a:pt x="3503" y="28572"/>
                    <a:pt x="3551" y="28531"/>
                  </a:cubicBezTo>
                  <a:cubicBezTo>
                    <a:pt x="3587" y="28498"/>
                    <a:pt x="3676" y="28477"/>
                    <a:pt x="3749" y="28477"/>
                  </a:cubicBezTo>
                  <a:close/>
                  <a:moveTo>
                    <a:pt x="56471" y="28887"/>
                  </a:moveTo>
                  <a:cubicBezTo>
                    <a:pt x="56489" y="28887"/>
                    <a:pt x="56507" y="28888"/>
                    <a:pt x="56527" y="28888"/>
                  </a:cubicBezTo>
                  <a:cubicBezTo>
                    <a:pt x="56733" y="28892"/>
                    <a:pt x="57011" y="29012"/>
                    <a:pt x="57030" y="29128"/>
                  </a:cubicBezTo>
                  <a:cubicBezTo>
                    <a:pt x="57042" y="29181"/>
                    <a:pt x="56989" y="29256"/>
                    <a:pt x="56929" y="29298"/>
                  </a:cubicBezTo>
                  <a:cubicBezTo>
                    <a:pt x="56851" y="29354"/>
                    <a:pt x="56793" y="29437"/>
                    <a:pt x="56647" y="29437"/>
                  </a:cubicBezTo>
                  <a:cubicBezTo>
                    <a:pt x="56639" y="29437"/>
                    <a:pt x="56630" y="29437"/>
                    <a:pt x="56621" y="29436"/>
                  </a:cubicBezTo>
                  <a:cubicBezTo>
                    <a:pt x="56501" y="29429"/>
                    <a:pt x="56256" y="29286"/>
                    <a:pt x="56218" y="29185"/>
                  </a:cubicBezTo>
                  <a:cubicBezTo>
                    <a:pt x="56211" y="29166"/>
                    <a:pt x="56222" y="29140"/>
                    <a:pt x="56218" y="29121"/>
                  </a:cubicBezTo>
                  <a:cubicBezTo>
                    <a:pt x="56194" y="28939"/>
                    <a:pt x="56245" y="28887"/>
                    <a:pt x="56471" y="28887"/>
                  </a:cubicBezTo>
                  <a:close/>
                  <a:moveTo>
                    <a:pt x="30809" y="29157"/>
                  </a:moveTo>
                  <a:cubicBezTo>
                    <a:pt x="30921" y="29157"/>
                    <a:pt x="30989" y="29209"/>
                    <a:pt x="30995" y="29301"/>
                  </a:cubicBezTo>
                  <a:lnTo>
                    <a:pt x="30995" y="29369"/>
                  </a:lnTo>
                  <a:cubicBezTo>
                    <a:pt x="30995" y="29391"/>
                    <a:pt x="30992" y="29414"/>
                    <a:pt x="30995" y="29436"/>
                  </a:cubicBezTo>
                  <a:cubicBezTo>
                    <a:pt x="31018" y="29523"/>
                    <a:pt x="30939" y="29556"/>
                    <a:pt x="30837" y="29572"/>
                  </a:cubicBezTo>
                  <a:cubicBezTo>
                    <a:pt x="30817" y="29574"/>
                    <a:pt x="30797" y="29576"/>
                    <a:pt x="30779" y="29576"/>
                  </a:cubicBezTo>
                  <a:cubicBezTo>
                    <a:pt x="30661" y="29576"/>
                    <a:pt x="30593" y="29524"/>
                    <a:pt x="30586" y="29433"/>
                  </a:cubicBezTo>
                  <a:cubicBezTo>
                    <a:pt x="30582" y="29388"/>
                    <a:pt x="30594" y="29343"/>
                    <a:pt x="30582" y="29298"/>
                  </a:cubicBezTo>
                  <a:cubicBezTo>
                    <a:pt x="30567" y="29211"/>
                    <a:pt x="30643" y="29177"/>
                    <a:pt x="30744" y="29162"/>
                  </a:cubicBezTo>
                  <a:cubicBezTo>
                    <a:pt x="30767" y="29159"/>
                    <a:pt x="30788" y="29157"/>
                    <a:pt x="30809" y="29157"/>
                  </a:cubicBezTo>
                  <a:close/>
                  <a:moveTo>
                    <a:pt x="22751" y="29988"/>
                  </a:moveTo>
                  <a:cubicBezTo>
                    <a:pt x="22948" y="29988"/>
                    <a:pt x="23149" y="30111"/>
                    <a:pt x="23198" y="30264"/>
                  </a:cubicBezTo>
                  <a:cubicBezTo>
                    <a:pt x="23209" y="30293"/>
                    <a:pt x="23171" y="30349"/>
                    <a:pt x="23131" y="30372"/>
                  </a:cubicBezTo>
                  <a:cubicBezTo>
                    <a:pt x="23098" y="30388"/>
                    <a:pt x="23045" y="30399"/>
                    <a:pt x="22998" y="30399"/>
                  </a:cubicBezTo>
                  <a:cubicBezTo>
                    <a:pt x="22981" y="30399"/>
                    <a:pt x="22964" y="30397"/>
                    <a:pt x="22950" y="30394"/>
                  </a:cubicBezTo>
                  <a:cubicBezTo>
                    <a:pt x="22736" y="30338"/>
                    <a:pt x="22529" y="30139"/>
                    <a:pt x="22593" y="30056"/>
                  </a:cubicBezTo>
                  <a:cubicBezTo>
                    <a:pt x="22616" y="30023"/>
                    <a:pt x="22691" y="29988"/>
                    <a:pt x="22743" y="29988"/>
                  </a:cubicBezTo>
                  <a:cubicBezTo>
                    <a:pt x="22746" y="29988"/>
                    <a:pt x="22749" y="29988"/>
                    <a:pt x="22751" y="29988"/>
                  </a:cubicBezTo>
                  <a:close/>
                  <a:moveTo>
                    <a:pt x="52630" y="30808"/>
                  </a:moveTo>
                  <a:cubicBezTo>
                    <a:pt x="52652" y="30838"/>
                    <a:pt x="52682" y="30868"/>
                    <a:pt x="52694" y="30902"/>
                  </a:cubicBezTo>
                  <a:cubicBezTo>
                    <a:pt x="52697" y="30909"/>
                    <a:pt x="52652" y="30928"/>
                    <a:pt x="52630" y="30947"/>
                  </a:cubicBezTo>
                  <a:cubicBezTo>
                    <a:pt x="52607" y="30913"/>
                    <a:pt x="52578" y="30887"/>
                    <a:pt x="52566" y="30853"/>
                  </a:cubicBezTo>
                  <a:cubicBezTo>
                    <a:pt x="52562" y="30842"/>
                    <a:pt x="52607" y="30823"/>
                    <a:pt x="52630" y="30808"/>
                  </a:cubicBezTo>
                  <a:close/>
                  <a:moveTo>
                    <a:pt x="43930" y="30534"/>
                  </a:moveTo>
                  <a:cubicBezTo>
                    <a:pt x="43987" y="30552"/>
                    <a:pt x="44065" y="30564"/>
                    <a:pt x="44095" y="30594"/>
                  </a:cubicBezTo>
                  <a:cubicBezTo>
                    <a:pt x="44126" y="30624"/>
                    <a:pt x="44133" y="30684"/>
                    <a:pt x="44114" y="30722"/>
                  </a:cubicBezTo>
                  <a:cubicBezTo>
                    <a:pt x="44096" y="30754"/>
                    <a:pt x="44025" y="30805"/>
                    <a:pt x="43986" y="30805"/>
                  </a:cubicBezTo>
                  <a:cubicBezTo>
                    <a:pt x="43985" y="30805"/>
                    <a:pt x="43984" y="30805"/>
                    <a:pt x="43982" y="30805"/>
                  </a:cubicBezTo>
                  <a:cubicBezTo>
                    <a:pt x="43966" y="30802"/>
                    <a:pt x="43951" y="30801"/>
                    <a:pt x="43936" y="30801"/>
                  </a:cubicBezTo>
                  <a:cubicBezTo>
                    <a:pt x="43773" y="30801"/>
                    <a:pt x="43698" y="30940"/>
                    <a:pt x="43571" y="30940"/>
                  </a:cubicBezTo>
                  <a:cubicBezTo>
                    <a:pt x="43567" y="30940"/>
                    <a:pt x="43563" y="30940"/>
                    <a:pt x="43559" y="30940"/>
                  </a:cubicBezTo>
                  <a:cubicBezTo>
                    <a:pt x="43536" y="30938"/>
                    <a:pt x="43514" y="30938"/>
                    <a:pt x="43493" y="30938"/>
                  </a:cubicBezTo>
                  <a:cubicBezTo>
                    <a:pt x="43269" y="30938"/>
                    <a:pt x="43108" y="31024"/>
                    <a:pt x="42919" y="31079"/>
                  </a:cubicBezTo>
                  <a:cubicBezTo>
                    <a:pt x="42882" y="31090"/>
                    <a:pt x="42838" y="31094"/>
                    <a:pt x="42793" y="31094"/>
                  </a:cubicBezTo>
                  <a:cubicBezTo>
                    <a:pt x="42733" y="31094"/>
                    <a:pt x="42671" y="31087"/>
                    <a:pt x="42615" y="31079"/>
                  </a:cubicBezTo>
                  <a:cubicBezTo>
                    <a:pt x="42513" y="31064"/>
                    <a:pt x="42454" y="31003"/>
                    <a:pt x="42484" y="30928"/>
                  </a:cubicBezTo>
                  <a:cubicBezTo>
                    <a:pt x="42499" y="30887"/>
                    <a:pt x="42529" y="30831"/>
                    <a:pt x="42570" y="30819"/>
                  </a:cubicBezTo>
                  <a:cubicBezTo>
                    <a:pt x="42627" y="30808"/>
                    <a:pt x="42689" y="30803"/>
                    <a:pt x="42751" y="30803"/>
                  </a:cubicBezTo>
                  <a:cubicBezTo>
                    <a:pt x="42792" y="30803"/>
                    <a:pt x="42832" y="30805"/>
                    <a:pt x="42870" y="30808"/>
                  </a:cubicBezTo>
                  <a:cubicBezTo>
                    <a:pt x="42937" y="30816"/>
                    <a:pt x="43001" y="30820"/>
                    <a:pt x="43062" y="30820"/>
                  </a:cubicBezTo>
                  <a:cubicBezTo>
                    <a:pt x="43342" y="30820"/>
                    <a:pt x="43572" y="30741"/>
                    <a:pt x="43757" y="30575"/>
                  </a:cubicBezTo>
                  <a:cubicBezTo>
                    <a:pt x="43788" y="30549"/>
                    <a:pt x="43870" y="30545"/>
                    <a:pt x="43930" y="30534"/>
                  </a:cubicBezTo>
                  <a:close/>
                  <a:moveTo>
                    <a:pt x="35253" y="31082"/>
                  </a:moveTo>
                  <a:cubicBezTo>
                    <a:pt x="35336" y="31105"/>
                    <a:pt x="35423" y="31128"/>
                    <a:pt x="35505" y="31150"/>
                  </a:cubicBezTo>
                  <a:cubicBezTo>
                    <a:pt x="35423" y="31173"/>
                    <a:pt x="35340" y="31211"/>
                    <a:pt x="35253" y="31214"/>
                  </a:cubicBezTo>
                  <a:cubicBezTo>
                    <a:pt x="35251" y="31214"/>
                    <a:pt x="35249" y="31214"/>
                    <a:pt x="35247" y="31214"/>
                  </a:cubicBezTo>
                  <a:cubicBezTo>
                    <a:pt x="35200" y="31214"/>
                    <a:pt x="35146" y="31172"/>
                    <a:pt x="35095" y="31150"/>
                  </a:cubicBezTo>
                  <a:cubicBezTo>
                    <a:pt x="35148" y="31128"/>
                    <a:pt x="35201" y="31105"/>
                    <a:pt x="35253" y="31082"/>
                  </a:cubicBezTo>
                  <a:close/>
                  <a:moveTo>
                    <a:pt x="55091" y="31218"/>
                  </a:moveTo>
                  <a:cubicBezTo>
                    <a:pt x="55114" y="31237"/>
                    <a:pt x="55136" y="31251"/>
                    <a:pt x="55162" y="31270"/>
                  </a:cubicBezTo>
                  <a:cubicBezTo>
                    <a:pt x="55140" y="31296"/>
                    <a:pt x="55114" y="31327"/>
                    <a:pt x="55091" y="31357"/>
                  </a:cubicBezTo>
                  <a:cubicBezTo>
                    <a:pt x="55069" y="31341"/>
                    <a:pt x="55023" y="31323"/>
                    <a:pt x="55027" y="31312"/>
                  </a:cubicBezTo>
                  <a:cubicBezTo>
                    <a:pt x="55035" y="31278"/>
                    <a:pt x="55069" y="31251"/>
                    <a:pt x="55091" y="31218"/>
                  </a:cubicBezTo>
                  <a:close/>
                  <a:moveTo>
                    <a:pt x="50252" y="30937"/>
                  </a:moveTo>
                  <a:cubicBezTo>
                    <a:pt x="50411" y="30937"/>
                    <a:pt x="50470" y="30998"/>
                    <a:pt x="50476" y="31128"/>
                  </a:cubicBezTo>
                  <a:lnTo>
                    <a:pt x="50476" y="31263"/>
                  </a:lnTo>
                  <a:cubicBezTo>
                    <a:pt x="50473" y="31282"/>
                    <a:pt x="50469" y="31368"/>
                    <a:pt x="50431" y="31450"/>
                  </a:cubicBezTo>
                  <a:cubicBezTo>
                    <a:pt x="50421" y="31471"/>
                    <a:pt x="50336" y="31492"/>
                    <a:pt x="50282" y="31492"/>
                  </a:cubicBezTo>
                  <a:cubicBezTo>
                    <a:pt x="50277" y="31492"/>
                    <a:pt x="50273" y="31492"/>
                    <a:pt x="50270" y="31492"/>
                  </a:cubicBezTo>
                  <a:cubicBezTo>
                    <a:pt x="49980" y="31462"/>
                    <a:pt x="49890" y="31263"/>
                    <a:pt x="49676" y="31165"/>
                  </a:cubicBezTo>
                  <a:cubicBezTo>
                    <a:pt x="49710" y="31135"/>
                    <a:pt x="49732" y="31093"/>
                    <a:pt x="49777" y="31075"/>
                  </a:cubicBezTo>
                  <a:cubicBezTo>
                    <a:pt x="49879" y="31026"/>
                    <a:pt x="49980" y="30966"/>
                    <a:pt x="50097" y="30951"/>
                  </a:cubicBezTo>
                  <a:cubicBezTo>
                    <a:pt x="50157" y="30942"/>
                    <a:pt x="50208" y="30937"/>
                    <a:pt x="50252" y="30937"/>
                  </a:cubicBezTo>
                  <a:close/>
                  <a:moveTo>
                    <a:pt x="73328" y="31115"/>
                  </a:moveTo>
                  <a:cubicBezTo>
                    <a:pt x="73387" y="31115"/>
                    <a:pt x="73449" y="31149"/>
                    <a:pt x="73538" y="31214"/>
                  </a:cubicBezTo>
                  <a:cubicBezTo>
                    <a:pt x="73644" y="31285"/>
                    <a:pt x="73700" y="31364"/>
                    <a:pt x="73606" y="31443"/>
                  </a:cubicBezTo>
                  <a:cubicBezTo>
                    <a:pt x="73561" y="31485"/>
                    <a:pt x="73434" y="31481"/>
                    <a:pt x="73339" y="31492"/>
                  </a:cubicBezTo>
                  <a:cubicBezTo>
                    <a:pt x="73322" y="31496"/>
                    <a:pt x="73306" y="31496"/>
                    <a:pt x="73288" y="31496"/>
                  </a:cubicBezTo>
                  <a:cubicBezTo>
                    <a:pt x="73270" y="31496"/>
                    <a:pt x="73251" y="31496"/>
                    <a:pt x="73231" y="31496"/>
                  </a:cubicBezTo>
                  <a:cubicBezTo>
                    <a:pt x="73222" y="31490"/>
                    <a:pt x="73211" y="31488"/>
                    <a:pt x="73198" y="31488"/>
                  </a:cubicBezTo>
                  <a:cubicBezTo>
                    <a:pt x="73165" y="31488"/>
                    <a:pt x="73122" y="31500"/>
                    <a:pt x="73088" y="31500"/>
                  </a:cubicBezTo>
                  <a:cubicBezTo>
                    <a:pt x="73050" y="31500"/>
                    <a:pt x="73024" y="31486"/>
                    <a:pt x="73035" y="31424"/>
                  </a:cubicBezTo>
                  <a:cubicBezTo>
                    <a:pt x="73046" y="31364"/>
                    <a:pt x="73058" y="31293"/>
                    <a:pt x="73106" y="31244"/>
                  </a:cubicBezTo>
                  <a:cubicBezTo>
                    <a:pt x="73201" y="31156"/>
                    <a:pt x="73263" y="31115"/>
                    <a:pt x="73328" y="31115"/>
                  </a:cubicBezTo>
                  <a:close/>
                  <a:moveTo>
                    <a:pt x="26089" y="30934"/>
                  </a:moveTo>
                  <a:cubicBezTo>
                    <a:pt x="26374" y="30934"/>
                    <a:pt x="26588" y="31040"/>
                    <a:pt x="26764" y="31202"/>
                  </a:cubicBezTo>
                  <a:cubicBezTo>
                    <a:pt x="26810" y="31244"/>
                    <a:pt x="26941" y="31266"/>
                    <a:pt x="26813" y="31349"/>
                  </a:cubicBezTo>
                  <a:cubicBezTo>
                    <a:pt x="26741" y="31397"/>
                    <a:pt x="26658" y="31432"/>
                    <a:pt x="26577" y="31432"/>
                  </a:cubicBezTo>
                  <a:cubicBezTo>
                    <a:pt x="26536" y="31432"/>
                    <a:pt x="26495" y="31423"/>
                    <a:pt x="26456" y="31402"/>
                  </a:cubicBezTo>
                  <a:cubicBezTo>
                    <a:pt x="26328" y="31327"/>
                    <a:pt x="26133" y="31383"/>
                    <a:pt x="26024" y="31266"/>
                  </a:cubicBezTo>
                  <a:cubicBezTo>
                    <a:pt x="26006" y="31246"/>
                    <a:pt x="25985" y="31236"/>
                    <a:pt x="25964" y="31236"/>
                  </a:cubicBezTo>
                  <a:cubicBezTo>
                    <a:pt x="25923" y="31236"/>
                    <a:pt x="25882" y="31273"/>
                    <a:pt x="25870" y="31338"/>
                  </a:cubicBezTo>
                  <a:cubicBezTo>
                    <a:pt x="25854" y="31421"/>
                    <a:pt x="25885" y="31552"/>
                    <a:pt x="25814" y="31586"/>
                  </a:cubicBezTo>
                  <a:cubicBezTo>
                    <a:pt x="25641" y="31669"/>
                    <a:pt x="25426" y="31717"/>
                    <a:pt x="25219" y="31762"/>
                  </a:cubicBezTo>
                  <a:cubicBezTo>
                    <a:pt x="25215" y="31764"/>
                    <a:pt x="25210" y="31764"/>
                    <a:pt x="25204" y="31764"/>
                  </a:cubicBezTo>
                  <a:cubicBezTo>
                    <a:pt x="25158" y="31764"/>
                    <a:pt x="25065" y="31727"/>
                    <a:pt x="25065" y="31707"/>
                  </a:cubicBezTo>
                  <a:cubicBezTo>
                    <a:pt x="25051" y="31526"/>
                    <a:pt x="25013" y="31341"/>
                    <a:pt x="25065" y="31169"/>
                  </a:cubicBezTo>
                  <a:cubicBezTo>
                    <a:pt x="25092" y="31082"/>
                    <a:pt x="25268" y="30989"/>
                    <a:pt x="25408" y="30954"/>
                  </a:cubicBezTo>
                  <a:cubicBezTo>
                    <a:pt x="25465" y="30940"/>
                    <a:pt x="25528" y="30936"/>
                    <a:pt x="25592" y="30936"/>
                  </a:cubicBezTo>
                  <a:cubicBezTo>
                    <a:pt x="25697" y="30936"/>
                    <a:pt x="25807" y="30947"/>
                    <a:pt x="25911" y="30947"/>
                  </a:cubicBezTo>
                  <a:cubicBezTo>
                    <a:pt x="25973" y="30939"/>
                    <a:pt x="26033" y="30934"/>
                    <a:pt x="26089" y="30934"/>
                  </a:cubicBezTo>
                  <a:close/>
                  <a:moveTo>
                    <a:pt x="7077" y="31924"/>
                  </a:moveTo>
                  <a:cubicBezTo>
                    <a:pt x="7118" y="31943"/>
                    <a:pt x="7163" y="31958"/>
                    <a:pt x="7208" y="31973"/>
                  </a:cubicBezTo>
                  <a:cubicBezTo>
                    <a:pt x="7187" y="31987"/>
                    <a:pt x="7162" y="32018"/>
                    <a:pt x="7144" y="32018"/>
                  </a:cubicBezTo>
                  <a:cubicBezTo>
                    <a:pt x="7142" y="32018"/>
                    <a:pt x="7141" y="32018"/>
                    <a:pt x="7140" y="32018"/>
                  </a:cubicBezTo>
                  <a:cubicBezTo>
                    <a:pt x="7091" y="32011"/>
                    <a:pt x="7050" y="31988"/>
                    <a:pt x="7005" y="31973"/>
                  </a:cubicBezTo>
                  <a:cubicBezTo>
                    <a:pt x="7027" y="31958"/>
                    <a:pt x="7050" y="31943"/>
                    <a:pt x="7077" y="31924"/>
                  </a:cubicBezTo>
                  <a:close/>
                  <a:moveTo>
                    <a:pt x="43987" y="31924"/>
                  </a:moveTo>
                  <a:cubicBezTo>
                    <a:pt x="44032" y="31943"/>
                    <a:pt x="44073" y="31958"/>
                    <a:pt x="44118" y="31973"/>
                  </a:cubicBezTo>
                  <a:cubicBezTo>
                    <a:pt x="44097" y="31987"/>
                    <a:pt x="44072" y="32018"/>
                    <a:pt x="44054" y="32018"/>
                  </a:cubicBezTo>
                  <a:cubicBezTo>
                    <a:pt x="44052" y="32018"/>
                    <a:pt x="44051" y="32018"/>
                    <a:pt x="44050" y="32018"/>
                  </a:cubicBezTo>
                  <a:cubicBezTo>
                    <a:pt x="44005" y="32011"/>
                    <a:pt x="43960" y="31988"/>
                    <a:pt x="43915" y="31973"/>
                  </a:cubicBezTo>
                  <a:cubicBezTo>
                    <a:pt x="43937" y="31958"/>
                    <a:pt x="43960" y="31943"/>
                    <a:pt x="43987" y="31924"/>
                  </a:cubicBezTo>
                  <a:close/>
                  <a:moveTo>
                    <a:pt x="72524" y="31494"/>
                  </a:moveTo>
                  <a:cubicBezTo>
                    <a:pt x="72592" y="31494"/>
                    <a:pt x="72659" y="31496"/>
                    <a:pt x="72727" y="31496"/>
                  </a:cubicBezTo>
                  <a:lnTo>
                    <a:pt x="73032" y="31496"/>
                  </a:lnTo>
                  <a:cubicBezTo>
                    <a:pt x="73009" y="31533"/>
                    <a:pt x="72997" y="31579"/>
                    <a:pt x="72960" y="31608"/>
                  </a:cubicBezTo>
                  <a:cubicBezTo>
                    <a:pt x="72817" y="31725"/>
                    <a:pt x="72591" y="31800"/>
                    <a:pt x="72595" y="31988"/>
                  </a:cubicBezTo>
                  <a:cubicBezTo>
                    <a:pt x="72598" y="32019"/>
                    <a:pt x="72574" y="32033"/>
                    <a:pt x="72542" y="32033"/>
                  </a:cubicBezTo>
                  <a:cubicBezTo>
                    <a:pt x="72516" y="32033"/>
                    <a:pt x="72485" y="32024"/>
                    <a:pt x="72460" y="32007"/>
                  </a:cubicBezTo>
                  <a:cubicBezTo>
                    <a:pt x="72317" y="31909"/>
                    <a:pt x="72171" y="31827"/>
                    <a:pt x="72208" y="31665"/>
                  </a:cubicBezTo>
                  <a:cubicBezTo>
                    <a:pt x="72234" y="31537"/>
                    <a:pt x="72257" y="31496"/>
                    <a:pt x="72423" y="31496"/>
                  </a:cubicBezTo>
                  <a:cubicBezTo>
                    <a:pt x="72456" y="31494"/>
                    <a:pt x="72490" y="31494"/>
                    <a:pt x="72524" y="31494"/>
                  </a:cubicBezTo>
                  <a:close/>
                  <a:moveTo>
                    <a:pt x="30977" y="31491"/>
                  </a:moveTo>
                  <a:cubicBezTo>
                    <a:pt x="30985" y="31491"/>
                    <a:pt x="30994" y="31491"/>
                    <a:pt x="31003" y="31492"/>
                  </a:cubicBezTo>
                  <a:cubicBezTo>
                    <a:pt x="31120" y="31499"/>
                    <a:pt x="31371" y="31646"/>
                    <a:pt x="31406" y="31744"/>
                  </a:cubicBezTo>
                  <a:cubicBezTo>
                    <a:pt x="31416" y="31785"/>
                    <a:pt x="31406" y="31830"/>
                    <a:pt x="31406" y="31875"/>
                  </a:cubicBezTo>
                  <a:cubicBezTo>
                    <a:pt x="31406" y="32006"/>
                    <a:pt x="31358" y="32046"/>
                    <a:pt x="31158" y="32046"/>
                  </a:cubicBezTo>
                  <a:cubicBezTo>
                    <a:pt x="31140" y="32046"/>
                    <a:pt x="31121" y="32045"/>
                    <a:pt x="31101" y="32045"/>
                  </a:cubicBezTo>
                  <a:cubicBezTo>
                    <a:pt x="30891" y="32037"/>
                    <a:pt x="30616" y="31917"/>
                    <a:pt x="30594" y="31800"/>
                  </a:cubicBezTo>
                  <a:cubicBezTo>
                    <a:pt x="30582" y="31747"/>
                    <a:pt x="30634" y="31676"/>
                    <a:pt x="30695" y="31634"/>
                  </a:cubicBezTo>
                  <a:cubicBezTo>
                    <a:pt x="30773" y="31578"/>
                    <a:pt x="30828" y="31491"/>
                    <a:pt x="30977" y="31491"/>
                  </a:cubicBezTo>
                  <a:close/>
                  <a:moveTo>
                    <a:pt x="42321" y="31909"/>
                  </a:moveTo>
                  <a:cubicBezTo>
                    <a:pt x="42369" y="31909"/>
                    <a:pt x="42422" y="31951"/>
                    <a:pt x="42472" y="31969"/>
                  </a:cubicBezTo>
                  <a:cubicBezTo>
                    <a:pt x="42130" y="32059"/>
                    <a:pt x="42374" y="32296"/>
                    <a:pt x="42209" y="32424"/>
                  </a:cubicBezTo>
                  <a:cubicBezTo>
                    <a:pt x="42175" y="32451"/>
                    <a:pt x="42089" y="32446"/>
                    <a:pt x="42029" y="32454"/>
                  </a:cubicBezTo>
                  <a:cubicBezTo>
                    <a:pt x="41976" y="32435"/>
                    <a:pt x="41890" y="32420"/>
                    <a:pt x="41875" y="32390"/>
                  </a:cubicBezTo>
                  <a:cubicBezTo>
                    <a:pt x="41773" y="32168"/>
                    <a:pt x="41980" y="31943"/>
                    <a:pt x="42314" y="31909"/>
                  </a:cubicBezTo>
                  <a:cubicBezTo>
                    <a:pt x="42316" y="31909"/>
                    <a:pt x="42319" y="31909"/>
                    <a:pt x="42321" y="31909"/>
                  </a:cubicBezTo>
                  <a:close/>
                  <a:moveTo>
                    <a:pt x="74772" y="31486"/>
                  </a:moveTo>
                  <a:cubicBezTo>
                    <a:pt x="74987" y="31486"/>
                    <a:pt x="75080" y="31532"/>
                    <a:pt x="75083" y="31680"/>
                  </a:cubicBezTo>
                  <a:lnTo>
                    <a:pt x="75083" y="31747"/>
                  </a:lnTo>
                  <a:cubicBezTo>
                    <a:pt x="75113" y="31977"/>
                    <a:pt x="75008" y="32142"/>
                    <a:pt x="74629" y="32184"/>
                  </a:cubicBezTo>
                  <a:cubicBezTo>
                    <a:pt x="74523" y="32194"/>
                    <a:pt x="74494" y="32243"/>
                    <a:pt x="74459" y="32315"/>
                  </a:cubicBezTo>
                  <a:cubicBezTo>
                    <a:pt x="74411" y="32414"/>
                    <a:pt x="74334" y="32456"/>
                    <a:pt x="74247" y="32456"/>
                  </a:cubicBezTo>
                  <a:cubicBezTo>
                    <a:pt x="74206" y="32456"/>
                    <a:pt x="74162" y="32446"/>
                    <a:pt x="74117" y="32428"/>
                  </a:cubicBezTo>
                  <a:cubicBezTo>
                    <a:pt x="73722" y="32259"/>
                    <a:pt x="73734" y="31808"/>
                    <a:pt x="74163" y="31631"/>
                  </a:cubicBezTo>
                  <a:cubicBezTo>
                    <a:pt x="74195" y="31640"/>
                    <a:pt x="74225" y="31643"/>
                    <a:pt x="74252" y="31643"/>
                  </a:cubicBezTo>
                  <a:cubicBezTo>
                    <a:pt x="74423" y="31643"/>
                    <a:pt x="74507" y="31495"/>
                    <a:pt x="74688" y="31488"/>
                  </a:cubicBezTo>
                  <a:cubicBezTo>
                    <a:pt x="74718" y="31487"/>
                    <a:pt x="74746" y="31486"/>
                    <a:pt x="74772" y="31486"/>
                  </a:cubicBezTo>
                  <a:close/>
                  <a:moveTo>
                    <a:pt x="29468" y="32448"/>
                  </a:moveTo>
                  <a:cubicBezTo>
                    <a:pt x="29539" y="32448"/>
                    <a:pt x="29613" y="32458"/>
                    <a:pt x="29692" y="32480"/>
                  </a:cubicBezTo>
                  <a:cubicBezTo>
                    <a:pt x="29733" y="32491"/>
                    <a:pt x="29741" y="32552"/>
                    <a:pt x="29767" y="32593"/>
                  </a:cubicBezTo>
                  <a:cubicBezTo>
                    <a:pt x="29733" y="32732"/>
                    <a:pt x="29571" y="32803"/>
                    <a:pt x="29406" y="32864"/>
                  </a:cubicBezTo>
                  <a:cubicBezTo>
                    <a:pt x="29401" y="32866"/>
                    <a:pt x="29394" y="32867"/>
                    <a:pt x="29385" y="32867"/>
                  </a:cubicBezTo>
                  <a:cubicBezTo>
                    <a:pt x="29279" y="32867"/>
                    <a:pt x="28941" y="32706"/>
                    <a:pt x="28952" y="32661"/>
                  </a:cubicBezTo>
                  <a:cubicBezTo>
                    <a:pt x="28955" y="32642"/>
                    <a:pt x="28997" y="32631"/>
                    <a:pt x="29016" y="32612"/>
                  </a:cubicBezTo>
                  <a:cubicBezTo>
                    <a:pt x="29164" y="32503"/>
                    <a:pt x="29308" y="32448"/>
                    <a:pt x="29468" y="32448"/>
                  </a:cubicBezTo>
                  <a:close/>
                  <a:moveTo>
                    <a:pt x="72433" y="32174"/>
                  </a:moveTo>
                  <a:cubicBezTo>
                    <a:pt x="72529" y="32174"/>
                    <a:pt x="72627" y="32242"/>
                    <a:pt x="72618" y="32319"/>
                  </a:cubicBezTo>
                  <a:cubicBezTo>
                    <a:pt x="72610" y="32406"/>
                    <a:pt x="72678" y="32496"/>
                    <a:pt x="72558" y="32571"/>
                  </a:cubicBezTo>
                  <a:cubicBezTo>
                    <a:pt x="72411" y="32661"/>
                    <a:pt x="72279" y="32762"/>
                    <a:pt x="72130" y="32848"/>
                  </a:cubicBezTo>
                  <a:cubicBezTo>
                    <a:pt x="72103" y="32863"/>
                    <a:pt x="72057" y="32870"/>
                    <a:pt x="72012" y="32870"/>
                  </a:cubicBezTo>
                  <a:cubicBezTo>
                    <a:pt x="71987" y="32870"/>
                    <a:pt x="71963" y="32868"/>
                    <a:pt x="71941" y="32864"/>
                  </a:cubicBezTo>
                  <a:cubicBezTo>
                    <a:pt x="71844" y="32845"/>
                    <a:pt x="71783" y="32800"/>
                    <a:pt x="71802" y="32721"/>
                  </a:cubicBezTo>
                  <a:cubicBezTo>
                    <a:pt x="71810" y="32676"/>
                    <a:pt x="71802" y="32631"/>
                    <a:pt x="71802" y="32586"/>
                  </a:cubicBezTo>
                  <a:cubicBezTo>
                    <a:pt x="71761" y="32409"/>
                    <a:pt x="71856" y="32307"/>
                    <a:pt x="72144" y="32288"/>
                  </a:cubicBezTo>
                  <a:cubicBezTo>
                    <a:pt x="72223" y="32285"/>
                    <a:pt x="72291" y="32210"/>
                    <a:pt x="72374" y="32184"/>
                  </a:cubicBezTo>
                  <a:cubicBezTo>
                    <a:pt x="72393" y="32177"/>
                    <a:pt x="72413" y="32174"/>
                    <a:pt x="72433" y="32174"/>
                  </a:cubicBezTo>
                  <a:close/>
                  <a:moveTo>
                    <a:pt x="22038" y="32893"/>
                  </a:moveTo>
                  <a:cubicBezTo>
                    <a:pt x="22039" y="32893"/>
                    <a:pt x="22039" y="32893"/>
                    <a:pt x="22040" y="32893"/>
                  </a:cubicBezTo>
                  <a:cubicBezTo>
                    <a:pt x="22089" y="32902"/>
                    <a:pt x="22134" y="32920"/>
                    <a:pt x="22179" y="32935"/>
                  </a:cubicBezTo>
                  <a:cubicBezTo>
                    <a:pt x="22157" y="32950"/>
                    <a:pt x="22134" y="32965"/>
                    <a:pt x="22104" y="32984"/>
                  </a:cubicBezTo>
                  <a:cubicBezTo>
                    <a:pt x="22063" y="32969"/>
                    <a:pt x="22018" y="32954"/>
                    <a:pt x="21973" y="32935"/>
                  </a:cubicBezTo>
                  <a:cubicBezTo>
                    <a:pt x="21994" y="32920"/>
                    <a:pt x="22022" y="32893"/>
                    <a:pt x="22038" y="32893"/>
                  </a:cubicBezTo>
                  <a:close/>
                  <a:moveTo>
                    <a:pt x="71916" y="33160"/>
                  </a:moveTo>
                  <a:cubicBezTo>
                    <a:pt x="71925" y="33160"/>
                    <a:pt x="71933" y="33161"/>
                    <a:pt x="71934" y="33164"/>
                  </a:cubicBezTo>
                  <a:cubicBezTo>
                    <a:pt x="71964" y="33202"/>
                    <a:pt x="71983" y="33240"/>
                    <a:pt x="72021" y="33299"/>
                  </a:cubicBezTo>
                  <a:cubicBezTo>
                    <a:pt x="71980" y="33325"/>
                    <a:pt x="71911" y="33390"/>
                    <a:pt x="71876" y="33390"/>
                  </a:cubicBezTo>
                  <a:cubicBezTo>
                    <a:pt x="71875" y="33390"/>
                    <a:pt x="71874" y="33390"/>
                    <a:pt x="71874" y="33390"/>
                  </a:cubicBezTo>
                  <a:cubicBezTo>
                    <a:pt x="71765" y="33363"/>
                    <a:pt x="71765" y="33221"/>
                    <a:pt x="71870" y="33168"/>
                  </a:cubicBezTo>
                  <a:cubicBezTo>
                    <a:pt x="71879" y="33163"/>
                    <a:pt x="71900" y="33160"/>
                    <a:pt x="71916" y="33160"/>
                  </a:cubicBezTo>
                  <a:close/>
                  <a:moveTo>
                    <a:pt x="56149" y="33164"/>
                  </a:moveTo>
                  <a:cubicBezTo>
                    <a:pt x="56150" y="33164"/>
                    <a:pt x="56150" y="33164"/>
                    <a:pt x="56151" y="33164"/>
                  </a:cubicBezTo>
                  <a:cubicBezTo>
                    <a:pt x="56173" y="33183"/>
                    <a:pt x="56218" y="33202"/>
                    <a:pt x="56215" y="33213"/>
                  </a:cubicBezTo>
                  <a:cubicBezTo>
                    <a:pt x="56200" y="33273"/>
                    <a:pt x="56200" y="33356"/>
                    <a:pt x="56144" y="33386"/>
                  </a:cubicBezTo>
                  <a:cubicBezTo>
                    <a:pt x="56121" y="33399"/>
                    <a:pt x="56086" y="33403"/>
                    <a:pt x="56046" y="33403"/>
                  </a:cubicBezTo>
                  <a:cubicBezTo>
                    <a:pt x="55993" y="33403"/>
                    <a:pt x="55932" y="33396"/>
                    <a:pt x="55880" y="33393"/>
                  </a:cubicBezTo>
                  <a:cubicBezTo>
                    <a:pt x="55858" y="33393"/>
                    <a:pt x="55813" y="33363"/>
                    <a:pt x="55816" y="33348"/>
                  </a:cubicBezTo>
                  <a:cubicBezTo>
                    <a:pt x="55820" y="33311"/>
                    <a:pt x="56096" y="33164"/>
                    <a:pt x="56149" y="33164"/>
                  </a:cubicBezTo>
                  <a:close/>
                  <a:moveTo>
                    <a:pt x="73137" y="32887"/>
                  </a:moveTo>
                  <a:cubicBezTo>
                    <a:pt x="73161" y="32887"/>
                    <a:pt x="73190" y="32898"/>
                    <a:pt x="73226" y="32928"/>
                  </a:cubicBezTo>
                  <a:cubicBezTo>
                    <a:pt x="73358" y="33029"/>
                    <a:pt x="73524" y="33115"/>
                    <a:pt x="73640" y="33224"/>
                  </a:cubicBezTo>
                  <a:cubicBezTo>
                    <a:pt x="73670" y="33258"/>
                    <a:pt x="73595" y="33344"/>
                    <a:pt x="73561" y="33405"/>
                  </a:cubicBezTo>
                  <a:cubicBezTo>
                    <a:pt x="73554" y="33412"/>
                    <a:pt x="73501" y="33416"/>
                    <a:pt x="73467" y="33416"/>
                  </a:cubicBezTo>
                  <a:lnTo>
                    <a:pt x="73257" y="33416"/>
                  </a:lnTo>
                  <a:cubicBezTo>
                    <a:pt x="73227" y="33417"/>
                    <a:pt x="73198" y="33418"/>
                    <a:pt x="73168" y="33418"/>
                  </a:cubicBezTo>
                  <a:cubicBezTo>
                    <a:pt x="73003" y="33418"/>
                    <a:pt x="72852" y="33393"/>
                    <a:pt x="72727" y="33285"/>
                  </a:cubicBezTo>
                  <a:cubicBezTo>
                    <a:pt x="72562" y="33145"/>
                    <a:pt x="72577" y="33077"/>
                    <a:pt x="72836" y="33003"/>
                  </a:cubicBezTo>
                  <a:cubicBezTo>
                    <a:pt x="72893" y="32987"/>
                    <a:pt x="72956" y="32973"/>
                    <a:pt x="73009" y="32950"/>
                  </a:cubicBezTo>
                  <a:cubicBezTo>
                    <a:pt x="73054" y="32930"/>
                    <a:pt x="73087" y="32887"/>
                    <a:pt x="73137" y="32887"/>
                  </a:cubicBezTo>
                  <a:close/>
                  <a:moveTo>
                    <a:pt x="28974" y="33408"/>
                  </a:moveTo>
                  <a:cubicBezTo>
                    <a:pt x="29016" y="33435"/>
                    <a:pt x="29120" y="33483"/>
                    <a:pt x="29109" y="33502"/>
                  </a:cubicBezTo>
                  <a:cubicBezTo>
                    <a:pt x="29090" y="33541"/>
                    <a:pt x="29023" y="33560"/>
                    <a:pt x="28952" y="33560"/>
                  </a:cubicBezTo>
                  <a:cubicBezTo>
                    <a:pt x="28885" y="33560"/>
                    <a:pt x="28815" y="33543"/>
                    <a:pt x="28778" y="33510"/>
                  </a:cubicBezTo>
                  <a:cubicBezTo>
                    <a:pt x="28768" y="33499"/>
                    <a:pt x="28768" y="33469"/>
                    <a:pt x="28775" y="33465"/>
                  </a:cubicBezTo>
                  <a:cubicBezTo>
                    <a:pt x="28827" y="33446"/>
                    <a:pt x="28884" y="33431"/>
                    <a:pt x="28974" y="33408"/>
                  </a:cubicBezTo>
                  <a:close/>
                  <a:moveTo>
                    <a:pt x="24638" y="32181"/>
                  </a:moveTo>
                  <a:cubicBezTo>
                    <a:pt x="24655" y="32181"/>
                    <a:pt x="24672" y="32182"/>
                    <a:pt x="24686" y="32184"/>
                  </a:cubicBezTo>
                  <a:cubicBezTo>
                    <a:pt x="24791" y="32194"/>
                    <a:pt x="24836" y="32236"/>
                    <a:pt x="24852" y="32319"/>
                  </a:cubicBezTo>
                  <a:cubicBezTo>
                    <a:pt x="24878" y="32496"/>
                    <a:pt x="24723" y="32694"/>
                    <a:pt x="24923" y="32841"/>
                  </a:cubicBezTo>
                  <a:cubicBezTo>
                    <a:pt x="25115" y="32984"/>
                    <a:pt x="25028" y="33134"/>
                    <a:pt x="25047" y="33285"/>
                  </a:cubicBezTo>
                  <a:cubicBezTo>
                    <a:pt x="25062" y="33416"/>
                    <a:pt x="25250" y="33450"/>
                    <a:pt x="25340" y="33544"/>
                  </a:cubicBezTo>
                  <a:cubicBezTo>
                    <a:pt x="25370" y="33573"/>
                    <a:pt x="25403" y="33604"/>
                    <a:pt x="25438" y="33638"/>
                  </a:cubicBezTo>
                  <a:cubicBezTo>
                    <a:pt x="25412" y="33656"/>
                    <a:pt x="25389" y="33683"/>
                    <a:pt x="25363" y="33683"/>
                  </a:cubicBezTo>
                  <a:cubicBezTo>
                    <a:pt x="25290" y="33688"/>
                    <a:pt x="25218" y="33694"/>
                    <a:pt x="25148" y="33694"/>
                  </a:cubicBezTo>
                  <a:cubicBezTo>
                    <a:pt x="25119" y="33694"/>
                    <a:pt x="25090" y="33693"/>
                    <a:pt x="25062" y="33691"/>
                  </a:cubicBezTo>
                  <a:cubicBezTo>
                    <a:pt x="25017" y="33687"/>
                    <a:pt x="24975" y="33685"/>
                    <a:pt x="24935" y="33685"/>
                  </a:cubicBezTo>
                  <a:cubicBezTo>
                    <a:pt x="24739" y="33685"/>
                    <a:pt x="24606" y="33738"/>
                    <a:pt x="24600" y="33916"/>
                  </a:cubicBezTo>
                  <a:cubicBezTo>
                    <a:pt x="24600" y="33934"/>
                    <a:pt x="24494" y="33953"/>
                    <a:pt x="24434" y="33965"/>
                  </a:cubicBezTo>
                  <a:cubicBezTo>
                    <a:pt x="24418" y="33969"/>
                    <a:pt x="24394" y="33972"/>
                    <a:pt x="24374" y="33972"/>
                  </a:cubicBezTo>
                  <a:cubicBezTo>
                    <a:pt x="24358" y="33972"/>
                    <a:pt x="24343" y="33970"/>
                    <a:pt x="24337" y="33965"/>
                  </a:cubicBezTo>
                  <a:cubicBezTo>
                    <a:pt x="24307" y="33939"/>
                    <a:pt x="24258" y="33882"/>
                    <a:pt x="24272" y="33875"/>
                  </a:cubicBezTo>
                  <a:cubicBezTo>
                    <a:pt x="24596" y="33656"/>
                    <a:pt x="24461" y="33472"/>
                    <a:pt x="24171" y="33311"/>
                  </a:cubicBezTo>
                  <a:cubicBezTo>
                    <a:pt x="24043" y="33240"/>
                    <a:pt x="24002" y="33183"/>
                    <a:pt x="24163" y="33115"/>
                  </a:cubicBezTo>
                  <a:cubicBezTo>
                    <a:pt x="24246" y="33082"/>
                    <a:pt x="24224" y="33063"/>
                    <a:pt x="24153" y="33018"/>
                  </a:cubicBezTo>
                  <a:cubicBezTo>
                    <a:pt x="23965" y="32893"/>
                    <a:pt x="23788" y="32758"/>
                    <a:pt x="23619" y="32623"/>
                  </a:cubicBezTo>
                  <a:cubicBezTo>
                    <a:pt x="23592" y="32600"/>
                    <a:pt x="23627" y="32536"/>
                    <a:pt x="23653" y="32499"/>
                  </a:cubicBezTo>
                  <a:cubicBezTo>
                    <a:pt x="23669" y="32475"/>
                    <a:pt x="23684" y="32465"/>
                    <a:pt x="23703" y="32465"/>
                  </a:cubicBezTo>
                  <a:cubicBezTo>
                    <a:pt x="23727" y="32465"/>
                    <a:pt x="23757" y="32482"/>
                    <a:pt x="23799" y="32503"/>
                  </a:cubicBezTo>
                  <a:cubicBezTo>
                    <a:pt x="23925" y="32565"/>
                    <a:pt x="24011" y="32598"/>
                    <a:pt x="24074" y="32598"/>
                  </a:cubicBezTo>
                  <a:cubicBezTo>
                    <a:pt x="24144" y="32598"/>
                    <a:pt x="24185" y="32556"/>
                    <a:pt x="24217" y="32469"/>
                  </a:cubicBezTo>
                  <a:cubicBezTo>
                    <a:pt x="24262" y="32342"/>
                    <a:pt x="24401" y="32288"/>
                    <a:pt x="24502" y="32210"/>
                  </a:cubicBezTo>
                  <a:cubicBezTo>
                    <a:pt x="24527" y="32190"/>
                    <a:pt x="24585" y="32181"/>
                    <a:pt x="24638" y="32181"/>
                  </a:cubicBezTo>
                  <a:close/>
                  <a:moveTo>
                    <a:pt x="1598" y="34536"/>
                  </a:moveTo>
                  <a:cubicBezTo>
                    <a:pt x="1628" y="34551"/>
                    <a:pt x="1650" y="34566"/>
                    <a:pt x="1673" y="34585"/>
                  </a:cubicBezTo>
                  <a:cubicBezTo>
                    <a:pt x="1628" y="34600"/>
                    <a:pt x="1583" y="34619"/>
                    <a:pt x="1534" y="34626"/>
                  </a:cubicBezTo>
                  <a:cubicBezTo>
                    <a:pt x="1533" y="34626"/>
                    <a:pt x="1532" y="34626"/>
                    <a:pt x="1531" y="34626"/>
                  </a:cubicBezTo>
                  <a:cubicBezTo>
                    <a:pt x="1515" y="34626"/>
                    <a:pt x="1488" y="34599"/>
                    <a:pt x="1466" y="34585"/>
                  </a:cubicBezTo>
                  <a:cubicBezTo>
                    <a:pt x="1511" y="34566"/>
                    <a:pt x="1556" y="34551"/>
                    <a:pt x="1598" y="34536"/>
                  </a:cubicBezTo>
                  <a:close/>
                  <a:moveTo>
                    <a:pt x="54183" y="34378"/>
                  </a:moveTo>
                  <a:cubicBezTo>
                    <a:pt x="54208" y="34378"/>
                    <a:pt x="54235" y="34379"/>
                    <a:pt x="54264" y="34382"/>
                  </a:cubicBezTo>
                  <a:cubicBezTo>
                    <a:pt x="54291" y="34412"/>
                    <a:pt x="54359" y="34461"/>
                    <a:pt x="54366" y="34513"/>
                  </a:cubicBezTo>
                  <a:cubicBezTo>
                    <a:pt x="54382" y="34600"/>
                    <a:pt x="54308" y="34654"/>
                    <a:pt x="54188" y="34654"/>
                  </a:cubicBezTo>
                  <a:cubicBezTo>
                    <a:pt x="54167" y="34654"/>
                    <a:pt x="54145" y="34652"/>
                    <a:pt x="54122" y="34649"/>
                  </a:cubicBezTo>
                  <a:cubicBezTo>
                    <a:pt x="54016" y="34638"/>
                    <a:pt x="53948" y="34600"/>
                    <a:pt x="53960" y="34517"/>
                  </a:cubicBezTo>
                  <a:cubicBezTo>
                    <a:pt x="53969" y="34427"/>
                    <a:pt x="54032" y="34378"/>
                    <a:pt x="54183" y="34378"/>
                  </a:cubicBezTo>
                  <a:close/>
                  <a:moveTo>
                    <a:pt x="60029" y="34799"/>
                  </a:moveTo>
                  <a:cubicBezTo>
                    <a:pt x="60052" y="34818"/>
                    <a:pt x="60097" y="34836"/>
                    <a:pt x="60093" y="34844"/>
                  </a:cubicBezTo>
                  <a:cubicBezTo>
                    <a:pt x="60067" y="34874"/>
                    <a:pt x="60036" y="34904"/>
                    <a:pt x="59999" y="34923"/>
                  </a:cubicBezTo>
                  <a:cubicBezTo>
                    <a:pt x="59990" y="34929"/>
                    <a:pt x="59972" y="34932"/>
                    <a:pt x="59955" y="34932"/>
                  </a:cubicBezTo>
                  <a:cubicBezTo>
                    <a:pt x="59937" y="34932"/>
                    <a:pt x="59920" y="34929"/>
                    <a:pt x="59913" y="34923"/>
                  </a:cubicBezTo>
                  <a:cubicBezTo>
                    <a:pt x="59897" y="34912"/>
                    <a:pt x="59897" y="34878"/>
                    <a:pt x="59913" y="34867"/>
                  </a:cubicBezTo>
                  <a:cubicBezTo>
                    <a:pt x="59942" y="34841"/>
                    <a:pt x="59987" y="34822"/>
                    <a:pt x="60029" y="34799"/>
                  </a:cubicBezTo>
                  <a:close/>
                  <a:moveTo>
                    <a:pt x="26595" y="34808"/>
                  </a:moveTo>
                  <a:cubicBezTo>
                    <a:pt x="26607" y="34808"/>
                    <a:pt x="26616" y="34808"/>
                    <a:pt x="26617" y="34810"/>
                  </a:cubicBezTo>
                  <a:cubicBezTo>
                    <a:pt x="26644" y="34848"/>
                    <a:pt x="26666" y="34886"/>
                    <a:pt x="26704" y="34945"/>
                  </a:cubicBezTo>
                  <a:cubicBezTo>
                    <a:pt x="26661" y="34974"/>
                    <a:pt x="26599" y="35036"/>
                    <a:pt x="26564" y="35036"/>
                  </a:cubicBezTo>
                  <a:cubicBezTo>
                    <a:pt x="26562" y="35036"/>
                    <a:pt x="26560" y="35036"/>
                    <a:pt x="26558" y="35035"/>
                  </a:cubicBezTo>
                  <a:cubicBezTo>
                    <a:pt x="26449" y="35013"/>
                    <a:pt x="26449" y="34867"/>
                    <a:pt x="26550" y="34814"/>
                  </a:cubicBezTo>
                  <a:cubicBezTo>
                    <a:pt x="26559" y="34809"/>
                    <a:pt x="26579" y="34808"/>
                    <a:pt x="26595" y="34808"/>
                  </a:cubicBezTo>
                  <a:close/>
                  <a:moveTo>
                    <a:pt x="22104" y="34945"/>
                  </a:moveTo>
                  <a:cubicBezTo>
                    <a:pt x="22134" y="34964"/>
                    <a:pt x="22157" y="34980"/>
                    <a:pt x="22179" y="34994"/>
                  </a:cubicBezTo>
                  <a:cubicBezTo>
                    <a:pt x="22134" y="35009"/>
                    <a:pt x="22089" y="35032"/>
                    <a:pt x="22040" y="35039"/>
                  </a:cubicBezTo>
                  <a:cubicBezTo>
                    <a:pt x="22026" y="35039"/>
                    <a:pt x="21995" y="35009"/>
                    <a:pt x="21973" y="34994"/>
                  </a:cubicBezTo>
                  <a:cubicBezTo>
                    <a:pt x="22018" y="34980"/>
                    <a:pt x="22063" y="34961"/>
                    <a:pt x="22104" y="34945"/>
                  </a:cubicBezTo>
                  <a:close/>
                  <a:moveTo>
                    <a:pt x="73106" y="34945"/>
                  </a:moveTo>
                  <a:cubicBezTo>
                    <a:pt x="73148" y="34961"/>
                    <a:pt x="73193" y="34980"/>
                    <a:pt x="73238" y="34994"/>
                  </a:cubicBezTo>
                  <a:cubicBezTo>
                    <a:pt x="73216" y="35009"/>
                    <a:pt x="73186" y="35039"/>
                    <a:pt x="73170" y="35039"/>
                  </a:cubicBezTo>
                  <a:cubicBezTo>
                    <a:pt x="73122" y="35032"/>
                    <a:pt x="73077" y="35009"/>
                    <a:pt x="73032" y="34994"/>
                  </a:cubicBezTo>
                  <a:cubicBezTo>
                    <a:pt x="73054" y="34980"/>
                    <a:pt x="73077" y="34964"/>
                    <a:pt x="73106" y="34945"/>
                  </a:cubicBezTo>
                  <a:close/>
                  <a:moveTo>
                    <a:pt x="59865" y="34921"/>
                  </a:moveTo>
                  <a:cubicBezTo>
                    <a:pt x="59882" y="34921"/>
                    <a:pt x="59898" y="34923"/>
                    <a:pt x="59905" y="34926"/>
                  </a:cubicBezTo>
                  <a:cubicBezTo>
                    <a:pt x="59920" y="34938"/>
                    <a:pt x="59909" y="34968"/>
                    <a:pt x="59909" y="34987"/>
                  </a:cubicBezTo>
                  <a:cubicBezTo>
                    <a:pt x="59871" y="35008"/>
                    <a:pt x="59816" y="35048"/>
                    <a:pt x="59797" y="35048"/>
                  </a:cubicBezTo>
                  <a:cubicBezTo>
                    <a:pt x="59795" y="35048"/>
                    <a:pt x="59794" y="35048"/>
                    <a:pt x="59793" y="35047"/>
                  </a:cubicBezTo>
                  <a:cubicBezTo>
                    <a:pt x="59668" y="34998"/>
                    <a:pt x="59751" y="34961"/>
                    <a:pt x="59819" y="34926"/>
                  </a:cubicBezTo>
                  <a:cubicBezTo>
                    <a:pt x="59830" y="34923"/>
                    <a:pt x="59848" y="34921"/>
                    <a:pt x="59865" y="34921"/>
                  </a:cubicBezTo>
                  <a:close/>
                  <a:moveTo>
                    <a:pt x="9613" y="35337"/>
                  </a:moveTo>
                  <a:cubicBezTo>
                    <a:pt x="9809" y="35337"/>
                    <a:pt x="10026" y="35460"/>
                    <a:pt x="10076" y="35611"/>
                  </a:cubicBezTo>
                  <a:cubicBezTo>
                    <a:pt x="10087" y="35644"/>
                    <a:pt x="10053" y="35705"/>
                    <a:pt x="10012" y="35724"/>
                  </a:cubicBezTo>
                  <a:cubicBezTo>
                    <a:pt x="9965" y="35744"/>
                    <a:pt x="9919" y="35753"/>
                    <a:pt x="9874" y="35753"/>
                  </a:cubicBezTo>
                  <a:cubicBezTo>
                    <a:pt x="9803" y="35753"/>
                    <a:pt x="9735" y="35729"/>
                    <a:pt x="9674" y="35686"/>
                  </a:cubicBezTo>
                  <a:cubicBezTo>
                    <a:pt x="9564" y="35607"/>
                    <a:pt x="9407" y="35543"/>
                    <a:pt x="9471" y="35412"/>
                  </a:cubicBezTo>
                  <a:cubicBezTo>
                    <a:pt x="9485" y="35382"/>
                    <a:pt x="9564" y="35363"/>
                    <a:pt x="9613" y="35337"/>
                  </a:cubicBezTo>
                  <a:close/>
                  <a:moveTo>
                    <a:pt x="58170" y="35494"/>
                  </a:moveTo>
                  <a:cubicBezTo>
                    <a:pt x="58182" y="35494"/>
                    <a:pt x="58194" y="35495"/>
                    <a:pt x="58199" y="35498"/>
                  </a:cubicBezTo>
                  <a:cubicBezTo>
                    <a:pt x="58296" y="35573"/>
                    <a:pt x="58296" y="35788"/>
                    <a:pt x="58199" y="35863"/>
                  </a:cubicBezTo>
                  <a:cubicBezTo>
                    <a:pt x="58193" y="35866"/>
                    <a:pt x="58177" y="35868"/>
                    <a:pt x="58163" y="35868"/>
                  </a:cubicBezTo>
                  <a:cubicBezTo>
                    <a:pt x="58148" y="35868"/>
                    <a:pt x="58135" y="35866"/>
                    <a:pt x="58135" y="35863"/>
                  </a:cubicBezTo>
                  <a:cubicBezTo>
                    <a:pt x="58097" y="35806"/>
                    <a:pt x="58071" y="35746"/>
                    <a:pt x="58038" y="35682"/>
                  </a:cubicBezTo>
                  <a:cubicBezTo>
                    <a:pt x="58071" y="35618"/>
                    <a:pt x="58097" y="35558"/>
                    <a:pt x="58135" y="35498"/>
                  </a:cubicBezTo>
                  <a:cubicBezTo>
                    <a:pt x="58135" y="35496"/>
                    <a:pt x="58153" y="35494"/>
                    <a:pt x="58170" y="35494"/>
                  </a:cubicBezTo>
                  <a:close/>
                  <a:moveTo>
                    <a:pt x="77443" y="35750"/>
                  </a:moveTo>
                  <a:cubicBezTo>
                    <a:pt x="77465" y="35780"/>
                    <a:pt x="77496" y="35810"/>
                    <a:pt x="77507" y="35844"/>
                  </a:cubicBezTo>
                  <a:cubicBezTo>
                    <a:pt x="77510" y="35855"/>
                    <a:pt x="77465" y="35870"/>
                    <a:pt x="77443" y="35885"/>
                  </a:cubicBezTo>
                  <a:cubicBezTo>
                    <a:pt x="77417" y="35855"/>
                    <a:pt x="77387" y="35828"/>
                    <a:pt x="77380" y="35795"/>
                  </a:cubicBezTo>
                  <a:cubicBezTo>
                    <a:pt x="77371" y="35783"/>
                    <a:pt x="77417" y="35765"/>
                    <a:pt x="77443" y="35750"/>
                  </a:cubicBezTo>
                  <a:close/>
                  <a:moveTo>
                    <a:pt x="75871" y="35609"/>
                  </a:moveTo>
                  <a:cubicBezTo>
                    <a:pt x="75882" y="35609"/>
                    <a:pt x="75894" y="35610"/>
                    <a:pt x="75906" y="35611"/>
                  </a:cubicBezTo>
                  <a:cubicBezTo>
                    <a:pt x="75937" y="35614"/>
                    <a:pt x="75974" y="35614"/>
                    <a:pt x="76008" y="35614"/>
                  </a:cubicBezTo>
                  <a:cubicBezTo>
                    <a:pt x="76030" y="35614"/>
                    <a:pt x="76051" y="35613"/>
                    <a:pt x="76073" y="35613"/>
                  </a:cubicBezTo>
                  <a:cubicBezTo>
                    <a:pt x="76083" y="35613"/>
                    <a:pt x="76094" y="35613"/>
                    <a:pt x="76105" y="35614"/>
                  </a:cubicBezTo>
                  <a:cubicBezTo>
                    <a:pt x="76259" y="35618"/>
                    <a:pt x="76346" y="35686"/>
                    <a:pt x="76312" y="35783"/>
                  </a:cubicBezTo>
                  <a:cubicBezTo>
                    <a:pt x="76291" y="35844"/>
                    <a:pt x="76244" y="35890"/>
                    <a:pt x="76141" y="35890"/>
                  </a:cubicBezTo>
                  <a:cubicBezTo>
                    <a:pt x="76130" y="35890"/>
                    <a:pt x="76118" y="35890"/>
                    <a:pt x="76105" y="35889"/>
                  </a:cubicBezTo>
                  <a:cubicBezTo>
                    <a:pt x="76082" y="35886"/>
                    <a:pt x="76057" y="35885"/>
                    <a:pt x="76033" y="35885"/>
                  </a:cubicBezTo>
                  <a:cubicBezTo>
                    <a:pt x="76006" y="35885"/>
                    <a:pt x="75979" y="35886"/>
                    <a:pt x="75952" y="35886"/>
                  </a:cubicBezTo>
                  <a:cubicBezTo>
                    <a:pt x="75937" y="35886"/>
                    <a:pt x="75921" y="35886"/>
                    <a:pt x="75906" y="35885"/>
                  </a:cubicBezTo>
                  <a:cubicBezTo>
                    <a:pt x="75752" y="35881"/>
                    <a:pt x="75666" y="35814"/>
                    <a:pt x="75699" y="35715"/>
                  </a:cubicBezTo>
                  <a:cubicBezTo>
                    <a:pt x="75723" y="35655"/>
                    <a:pt x="75771" y="35609"/>
                    <a:pt x="75871" y="35609"/>
                  </a:cubicBezTo>
                  <a:close/>
                  <a:moveTo>
                    <a:pt x="63775" y="35752"/>
                  </a:moveTo>
                  <a:cubicBezTo>
                    <a:pt x="63785" y="35752"/>
                    <a:pt x="63796" y="35753"/>
                    <a:pt x="63806" y="35753"/>
                  </a:cubicBezTo>
                  <a:cubicBezTo>
                    <a:pt x="63885" y="35761"/>
                    <a:pt x="63956" y="35806"/>
                    <a:pt x="64005" y="35821"/>
                  </a:cubicBezTo>
                  <a:cubicBezTo>
                    <a:pt x="64032" y="35964"/>
                    <a:pt x="63956" y="36017"/>
                    <a:pt x="63802" y="36024"/>
                  </a:cubicBezTo>
                  <a:cubicBezTo>
                    <a:pt x="63793" y="36024"/>
                    <a:pt x="63784" y="36025"/>
                    <a:pt x="63776" y="36025"/>
                  </a:cubicBezTo>
                  <a:cubicBezTo>
                    <a:pt x="63667" y="36025"/>
                    <a:pt x="63620" y="35981"/>
                    <a:pt x="63603" y="35918"/>
                  </a:cubicBezTo>
                  <a:cubicBezTo>
                    <a:pt x="63575" y="35818"/>
                    <a:pt x="63644" y="35752"/>
                    <a:pt x="63775" y="35752"/>
                  </a:cubicBezTo>
                  <a:close/>
                  <a:moveTo>
                    <a:pt x="67560" y="35915"/>
                  </a:moveTo>
                  <a:cubicBezTo>
                    <a:pt x="67605" y="35927"/>
                    <a:pt x="67662" y="35934"/>
                    <a:pt x="67695" y="35956"/>
                  </a:cubicBezTo>
                  <a:cubicBezTo>
                    <a:pt x="67879" y="36069"/>
                    <a:pt x="67928" y="36137"/>
                    <a:pt x="67905" y="36223"/>
                  </a:cubicBezTo>
                  <a:cubicBezTo>
                    <a:pt x="67864" y="36241"/>
                    <a:pt x="67801" y="36277"/>
                    <a:pt x="67782" y="36277"/>
                  </a:cubicBezTo>
                  <a:cubicBezTo>
                    <a:pt x="67780" y="36277"/>
                    <a:pt x="67779" y="36276"/>
                    <a:pt x="67778" y="36276"/>
                  </a:cubicBezTo>
                  <a:cubicBezTo>
                    <a:pt x="67676" y="36220"/>
                    <a:pt x="67563" y="36163"/>
                    <a:pt x="67507" y="36088"/>
                  </a:cubicBezTo>
                  <a:cubicBezTo>
                    <a:pt x="67473" y="36050"/>
                    <a:pt x="67537" y="35972"/>
                    <a:pt x="67560" y="35915"/>
                  </a:cubicBezTo>
                  <a:close/>
                  <a:moveTo>
                    <a:pt x="46777" y="36020"/>
                  </a:moveTo>
                  <a:cubicBezTo>
                    <a:pt x="46816" y="36020"/>
                    <a:pt x="46857" y="36024"/>
                    <a:pt x="46896" y="36024"/>
                  </a:cubicBezTo>
                  <a:cubicBezTo>
                    <a:pt x="46918" y="36024"/>
                    <a:pt x="46940" y="36022"/>
                    <a:pt x="46962" y="36022"/>
                  </a:cubicBezTo>
                  <a:cubicBezTo>
                    <a:pt x="46973" y="36022"/>
                    <a:pt x="46983" y="36023"/>
                    <a:pt x="46993" y="36024"/>
                  </a:cubicBezTo>
                  <a:cubicBezTo>
                    <a:pt x="47053" y="36039"/>
                    <a:pt x="47106" y="36054"/>
                    <a:pt x="47162" y="36069"/>
                  </a:cubicBezTo>
                  <a:cubicBezTo>
                    <a:pt x="47139" y="36103"/>
                    <a:pt x="47121" y="36137"/>
                    <a:pt x="47087" y="36163"/>
                  </a:cubicBezTo>
                  <a:cubicBezTo>
                    <a:pt x="47025" y="36206"/>
                    <a:pt x="46916" y="36288"/>
                    <a:pt x="46890" y="36288"/>
                  </a:cubicBezTo>
                  <a:cubicBezTo>
                    <a:pt x="46889" y="36288"/>
                    <a:pt x="46888" y="36288"/>
                    <a:pt x="46887" y="36287"/>
                  </a:cubicBezTo>
                  <a:cubicBezTo>
                    <a:pt x="46783" y="36242"/>
                    <a:pt x="46693" y="36171"/>
                    <a:pt x="46610" y="36107"/>
                  </a:cubicBezTo>
                  <a:cubicBezTo>
                    <a:pt x="46602" y="36099"/>
                    <a:pt x="46658" y="36039"/>
                    <a:pt x="46703" y="36028"/>
                  </a:cubicBezTo>
                  <a:cubicBezTo>
                    <a:pt x="46726" y="36022"/>
                    <a:pt x="46751" y="36020"/>
                    <a:pt x="46777" y="36020"/>
                  </a:cubicBezTo>
                  <a:close/>
                  <a:moveTo>
                    <a:pt x="33947" y="36178"/>
                  </a:moveTo>
                  <a:cubicBezTo>
                    <a:pt x="33948" y="36178"/>
                    <a:pt x="33949" y="36178"/>
                    <a:pt x="33949" y="36178"/>
                  </a:cubicBezTo>
                  <a:cubicBezTo>
                    <a:pt x="33994" y="36193"/>
                    <a:pt x="34035" y="36212"/>
                    <a:pt x="34070" y="36239"/>
                  </a:cubicBezTo>
                  <a:cubicBezTo>
                    <a:pt x="34084" y="36249"/>
                    <a:pt x="34084" y="36287"/>
                    <a:pt x="34070" y="36298"/>
                  </a:cubicBezTo>
                  <a:cubicBezTo>
                    <a:pt x="34062" y="36302"/>
                    <a:pt x="34045" y="36304"/>
                    <a:pt x="34028" y="36304"/>
                  </a:cubicBezTo>
                  <a:cubicBezTo>
                    <a:pt x="34010" y="36304"/>
                    <a:pt x="33993" y="36302"/>
                    <a:pt x="33983" y="36298"/>
                  </a:cubicBezTo>
                  <a:cubicBezTo>
                    <a:pt x="33942" y="36276"/>
                    <a:pt x="33916" y="36246"/>
                    <a:pt x="33881" y="36220"/>
                  </a:cubicBezTo>
                  <a:cubicBezTo>
                    <a:pt x="33907" y="36205"/>
                    <a:pt x="33938" y="36178"/>
                    <a:pt x="33947" y="36178"/>
                  </a:cubicBezTo>
                  <a:close/>
                  <a:moveTo>
                    <a:pt x="34106" y="36296"/>
                  </a:moveTo>
                  <a:cubicBezTo>
                    <a:pt x="34125" y="36296"/>
                    <a:pt x="34147" y="36298"/>
                    <a:pt x="34164" y="36298"/>
                  </a:cubicBezTo>
                  <a:cubicBezTo>
                    <a:pt x="34193" y="36324"/>
                    <a:pt x="34261" y="36366"/>
                    <a:pt x="34254" y="36377"/>
                  </a:cubicBezTo>
                  <a:cubicBezTo>
                    <a:pt x="34226" y="36408"/>
                    <a:pt x="34201" y="36419"/>
                    <a:pt x="34177" y="36419"/>
                  </a:cubicBezTo>
                  <a:cubicBezTo>
                    <a:pt x="34138" y="36419"/>
                    <a:pt x="34104" y="36387"/>
                    <a:pt x="34073" y="36359"/>
                  </a:cubicBezTo>
                  <a:cubicBezTo>
                    <a:pt x="34058" y="36347"/>
                    <a:pt x="34058" y="36310"/>
                    <a:pt x="34073" y="36302"/>
                  </a:cubicBezTo>
                  <a:cubicBezTo>
                    <a:pt x="34080" y="36297"/>
                    <a:pt x="34092" y="36296"/>
                    <a:pt x="34106" y="36296"/>
                  </a:cubicBezTo>
                  <a:close/>
                  <a:moveTo>
                    <a:pt x="19410" y="36707"/>
                  </a:moveTo>
                  <a:cubicBezTo>
                    <a:pt x="19461" y="36707"/>
                    <a:pt x="19511" y="36710"/>
                    <a:pt x="19560" y="36716"/>
                  </a:cubicBezTo>
                  <a:cubicBezTo>
                    <a:pt x="19617" y="36719"/>
                    <a:pt x="19666" y="36757"/>
                    <a:pt x="19718" y="36780"/>
                  </a:cubicBezTo>
                  <a:cubicBezTo>
                    <a:pt x="19666" y="36802"/>
                    <a:pt x="19617" y="36836"/>
                    <a:pt x="19560" y="36843"/>
                  </a:cubicBezTo>
                  <a:cubicBezTo>
                    <a:pt x="19534" y="36849"/>
                    <a:pt x="19506" y="36851"/>
                    <a:pt x="19474" y="36851"/>
                  </a:cubicBezTo>
                  <a:cubicBezTo>
                    <a:pt x="19429" y="36851"/>
                    <a:pt x="19375" y="36847"/>
                    <a:pt x="19305" y="36847"/>
                  </a:cubicBezTo>
                  <a:cubicBezTo>
                    <a:pt x="19267" y="36836"/>
                    <a:pt x="19185" y="36809"/>
                    <a:pt x="19102" y="36780"/>
                  </a:cubicBezTo>
                  <a:cubicBezTo>
                    <a:pt x="19154" y="36757"/>
                    <a:pt x="19203" y="36719"/>
                    <a:pt x="19260" y="36716"/>
                  </a:cubicBezTo>
                  <a:cubicBezTo>
                    <a:pt x="19308" y="36710"/>
                    <a:pt x="19359" y="36707"/>
                    <a:pt x="19410" y="36707"/>
                  </a:cubicBezTo>
                  <a:close/>
                  <a:moveTo>
                    <a:pt x="14461" y="36327"/>
                  </a:moveTo>
                  <a:cubicBezTo>
                    <a:pt x="14486" y="36327"/>
                    <a:pt x="14555" y="36353"/>
                    <a:pt x="14589" y="36369"/>
                  </a:cubicBezTo>
                  <a:cubicBezTo>
                    <a:pt x="14603" y="36381"/>
                    <a:pt x="14600" y="36419"/>
                    <a:pt x="14589" y="36437"/>
                  </a:cubicBezTo>
                  <a:cubicBezTo>
                    <a:pt x="14473" y="36626"/>
                    <a:pt x="14258" y="36757"/>
                    <a:pt x="13987" y="36847"/>
                  </a:cubicBezTo>
                  <a:cubicBezTo>
                    <a:pt x="13974" y="36851"/>
                    <a:pt x="13957" y="36853"/>
                    <a:pt x="13940" y="36853"/>
                  </a:cubicBezTo>
                  <a:cubicBezTo>
                    <a:pt x="13923" y="36853"/>
                    <a:pt x="13905" y="36851"/>
                    <a:pt x="13890" y="36847"/>
                  </a:cubicBezTo>
                  <a:cubicBezTo>
                    <a:pt x="13859" y="36839"/>
                    <a:pt x="13837" y="36820"/>
                    <a:pt x="13811" y="36806"/>
                  </a:cubicBezTo>
                  <a:cubicBezTo>
                    <a:pt x="13807" y="36791"/>
                    <a:pt x="13792" y="36768"/>
                    <a:pt x="13803" y="36761"/>
                  </a:cubicBezTo>
                  <a:cubicBezTo>
                    <a:pt x="14017" y="36614"/>
                    <a:pt x="14232" y="36468"/>
                    <a:pt x="14454" y="36329"/>
                  </a:cubicBezTo>
                  <a:cubicBezTo>
                    <a:pt x="14455" y="36328"/>
                    <a:pt x="14458" y="36327"/>
                    <a:pt x="14461" y="36327"/>
                  </a:cubicBezTo>
                  <a:close/>
                  <a:moveTo>
                    <a:pt x="4771" y="36712"/>
                  </a:moveTo>
                  <a:cubicBezTo>
                    <a:pt x="4952" y="36712"/>
                    <a:pt x="5002" y="36841"/>
                    <a:pt x="5126" y="36900"/>
                  </a:cubicBezTo>
                  <a:cubicBezTo>
                    <a:pt x="5133" y="36903"/>
                    <a:pt x="5123" y="36926"/>
                    <a:pt x="5119" y="36945"/>
                  </a:cubicBezTo>
                  <a:cubicBezTo>
                    <a:pt x="5062" y="36956"/>
                    <a:pt x="5006" y="36983"/>
                    <a:pt x="4949" y="36983"/>
                  </a:cubicBezTo>
                  <a:cubicBezTo>
                    <a:pt x="4942" y="36983"/>
                    <a:pt x="4935" y="36983"/>
                    <a:pt x="4928" y="36983"/>
                  </a:cubicBezTo>
                  <a:cubicBezTo>
                    <a:pt x="4747" y="36983"/>
                    <a:pt x="4700" y="36852"/>
                    <a:pt x="4574" y="36798"/>
                  </a:cubicBezTo>
                  <a:cubicBezTo>
                    <a:pt x="4566" y="36794"/>
                    <a:pt x="4574" y="36761"/>
                    <a:pt x="4585" y="36753"/>
                  </a:cubicBezTo>
                  <a:cubicBezTo>
                    <a:pt x="4637" y="36738"/>
                    <a:pt x="4694" y="36716"/>
                    <a:pt x="4755" y="36712"/>
                  </a:cubicBezTo>
                  <a:cubicBezTo>
                    <a:pt x="4760" y="36712"/>
                    <a:pt x="4766" y="36712"/>
                    <a:pt x="4771" y="36712"/>
                  </a:cubicBezTo>
                  <a:close/>
                  <a:moveTo>
                    <a:pt x="26001" y="37005"/>
                  </a:moveTo>
                  <a:cubicBezTo>
                    <a:pt x="26028" y="37023"/>
                    <a:pt x="26050" y="37039"/>
                    <a:pt x="26073" y="37054"/>
                  </a:cubicBezTo>
                  <a:cubicBezTo>
                    <a:pt x="26028" y="37068"/>
                    <a:pt x="25986" y="37091"/>
                    <a:pt x="25937" y="37095"/>
                  </a:cubicBezTo>
                  <a:cubicBezTo>
                    <a:pt x="25936" y="37096"/>
                    <a:pt x="25935" y="37096"/>
                    <a:pt x="25934" y="37096"/>
                  </a:cubicBezTo>
                  <a:cubicBezTo>
                    <a:pt x="25916" y="37096"/>
                    <a:pt x="25891" y="37068"/>
                    <a:pt x="25870" y="37054"/>
                  </a:cubicBezTo>
                  <a:cubicBezTo>
                    <a:pt x="25915" y="37039"/>
                    <a:pt x="25960" y="37020"/>
                    <a:pt x="26001" y="37005"/>
                  </a:cubicBezTo>
                  <a:close/>
                  <a:moveTo>
                    <a:pt x="66571" y="36462"/>
                  </a:moveTo>
                  <a:cubicBezTo>
                    <a:pt x="66611" y="36462"/>
                    <a:pt x="66645" y="36482"/>
                    <a:pt x="66688" y="36513"/>
                  </a:cubicBezTo>
                  <a:cubicBezTo>
                    <a:pt x="66850" y="36626"/>
                    <a:pt x="67022" y="36735"/>
                    <a:pt x="67188" y="36847"/>
                  </a:cubicBezTo>
                  <a:cubicBezTo>
                    <a:pt x="67296" y="36922"/>
                    <a:pt x="67334" y="37042"/>
                    <a:pt x="67251" y="37076"/>
                  </a:cubicBezTo>
                  <a:cubicBezTo>
                    <a:pt x="67173" y="37106"/>
                    <a:pt x="67075" y="37118"/>
                    <a:pt x="66936" y="37148"/>
                  </a:cubicBezTo>
                  <a:cubicBezTo>
                    <a:pt x="66842" y="37110"/>
                    <a:pt x="66741" y="37061"/>
                    <a:pt x="66632" y="37028"/>
                  </a:cubicBezTo>
                  <a:cubicBezTo>
                    <a:pt x="66425" y="36956"/>
                    <a:pt x="66523" y="36780"/>
                    <a:pt x="66349" y="36693"/>
                  </a:cubicBezTo>
                  <a:cubicBezTo>
                    <a:pt x="66275" y="36652"/>
                    <a:pt x="66339" y="36588"/>
                    <a:pt x="66467" y="36501"/>
                  </a:cubicBezTo>
                  <a:cubicBezTo>
                    <a:pt x="66509" y="36474"/>
                    <a:pt x="66541" y="36462"/>
                    <a:pt x="66571" y="36462"/>
                  </a:cubicBezTo>
                  <a:close/>
                  <a:moveTo>
                    <a:pt x="35487" y="37252"/>
                  </a:moveTo>
                  <a:cubicBezTo>
                    <a:pt x="35526" y="37252"/>
                    <a:pt x="35564" y="37256"/>
                    <a:pt x="35595" y="37268"/>
                  </a:cubicBezTo>
                  <a:cubicBezTo>
                    <a:pt x="35655" y="37287"/>
                    <a:pt x="35723" y="37380"/>
                    <a:pt x="35700" y="37418"/>
                  </a:cubicBezTo>
                  <a:cubicBezTo>
                    <a:pt x="35659" y="37493"/>
                    <a:pt x="35550" y="37554"/>
                    <a:pt x="35479" y="37621"/>
                  </a:cubicBezTo>
                  <a:cubicBezTo>
                    <a:pt x="35451" y="37650"/>
                    <a:pt x="35430" y="37664"/>
                    <a:pt x="35408" y="37664"/>
                  </a:cubicBezTo>
                  <a:cubicBezTo>
                    <a:pt x="35387" y="37664"/>
                    <a:pt x="35365" y="37652"/>
                    <a:pt x="35336" y="37628"/>
                  </a:cubicBezTo>
                  <a:cubicBezTo>
                    <a:pt x="35231" y="37546"/>
                    <a:pt x="35103" y="37474"/>
                    <a:pt x="34991" y="37392"/>
                  </a:cubicBezTo>
                  <a:cubicBezTo>
                    <a:pt x="34960" y="37370"/>
                    <a:pt x="34953" y="37332"/>
                    <a:pt x="34934" y="37302"/>
                  </a:cubicBezTo>
                  <a:cubicBezTo>
                    <a:pt x="34991" y="37287"/>
                    <a:pt x="35047" y="37268"/>
                    <a:pt x="35107" y="37260"/>
                  </a:cubicBezTo>
                  <a:cubicBezTo>
                    <a:pt x="35128" y="37258"/>
                    <a:pt x="35150" y="37257"/>
                    <a:pt x="35172" y="37257"/>
                  </a:cubicBezTo>
                  <a:cubicBezTo>
                    <a:pt x="35216" y="37257"/>
                    <a:pt x="35260" y="37260"/>
                    <a:pt x="35302" y="37260"/>
                  </a:cubicBezTo>
                  <a:cubicBezTo>
                    <a:pt x="35361" y="37260"/>
                    <a:pt x="35427" y="37252"/>
                    <a:pt x="35487" y="37252"/>
                  </a:cubicBezTo>
                  <a:close/>
                  <a:moveTo>
                    <a:pt x="69522" y="37389"/>
                  </a:moveTo>
                  <a:cubicBezTo>
                    <a:pt x="69564" y="37389"/>
                    <a:pt x="69602" y="37392"/>
                    <a:pt x="69634" y="37403"/>
                  </a:cubicBezTo>
                  <a:cubicBezTo>
                    <a:pt x="69698" y="37425"/>
                    <a:pt x="69732" y="37508"/>
                    <a:pt x="69743" y="37564"/>
                  </a:cubicBezTo>
                  <a:cubicBezTo>
                    <a:pt x="69750" y="37599"/>
                    <a:pt x="69686" y="37666"/>
                    <a:pt x="69649" y="37666"/>
                  </a:cubicBezTo>
                  <a:cubicBezTo>
                    <a:pt x="69546" y="37672"/>
                    <a:pt x="69443" y="37676"/>
                    <a:pt x="69341" y="37676"/>
                  </a:cubicBezTo>
                  <a:cubicBezTo>
                    <a:pt x="69241" y="37676"/>
                    <a:pt x="69142" y="37672"/>
                    <a:pt x="69044" y="37663"/>
                  </a:cubicBezTo>
                  <a:cubicBezTo>
                    <a:pt x="68999" y="37659"/>
                    <a:pt x="68951" y="37561"/>
                    <a:pt x="68939" y="37505"/>
                  </a:cubicBezTo>
                  <a:cubicBezTo>
                    <a:pt x="68932" y="37471"/>
                    <a:pt x="68992" y="37411"/>
                    <a:pt x="69037" y="37403"/>
                  </a:cubicBezTo>
                  <a:cubicBezTo>
                    <a:pt x="69079" y="37394"/>
                    <a:pt x="69123" y="37392"/>
                    <a:pt x="69168" y="37392"/>
                  </a:cubicBezTo>
                  <a:cubicBezTo>
                    <a:pt x="69224" y="37392"/>
                    <a:pt x="69281" y="37396"/>
                    <a:pt x="69337" y="37396"/>
                  </a:cubicBezTo>
                  <a:cubicBezTo>
                    <a:pt x="69397" y="37396"/>
                    <a:pt x="69463" y="37389"/>
                    <a:pt x="69522" y="37389"/>
                  </a:cubicBezTo>
                  <a:close/>
                  <a:moveTo>
                    <a:pt x="70909" y="37692"/>
                  </a:moveTo>
                  <a:cubicBezTo>
                    <a:pt x="70938" y="37711"/>
                    <a:pt x="70961" y="37727"/>
                    <a:pt x="70983" y="37741"/>
                  </a:cubicBezTo>
                  <a:cubicBezTo>
                    <a:pt x="70938" y="37756"/>
                    <a:pt x="70893" y="37775"/>
                    <a:pt x="70844" y="37783"/>
                  </a:cubicBezTo>
                  <a:cubicBezTo>
                    <a:pt x="70844" y="37783"/>
                    <a:pt x="70843" y="37783"/>
                    <a:pt x="70842" y="37783"/>
                  </a:cubicBezTo>
                  <a:cubicBezTo>
                    <a:pt x="70826" y="37783"/>
                    <a:pt x="70798" y="37756"/>
                    <a:pt x="70777" y="37741"/>
                  </a:cubicBezTo>
                  <a:cubicBezTo>
                    <a:pt x="70822" y="37722"/>
                    <a:pt x="70867" y="37708"/>
                    <a:pt x="70909" y="37692"/>
                  </a:cubicBezTo>
                  <a:close/>
                  <a:moveTo>
                    <a:pt x="53934" y="37531"/>
                  </a:moveTo>
                  <a:cubicBezTo>
                    <a:pt x="53957" y="37531"/>
                    <a:pt x="53982" y="37533"/>
                    <a:pt x="54009" y="37538"/>
                  </a:cubicBezTo>
                  <a:cubicBezTo>
                    <a:pt x="54080" y="37554"/>
                    <a:pt x="54133" y="37609"/>
                    <a:pt x="54167" y="37632"/>
                  </a:cubicBezTo>
                  <a:cubicBezTo>
                    <a:pt x="54167" y="37757"/>
                    <a:pt x="54098" y="37813"/>
                    <a:pt x="53975" y="37813"/>
                  </a:cubicBezTo>
                  <a:cubicBezTo>
                    <a:pt x="53956" y="37813"/>
                    <a:pt x="53936" y="37811"/>
                    <a:pt x="53915" y="37809"/>
                  </a:cubicBezTo>
                  <a:cubicBezTo>
                    <a:pt x="53813" y="37794"/>
                    <a:pt x="53745" y="37760"/>
                    <a:pt x="53754" y="37674"/>
                  </a:cubicBezTo>
                  <a:cubicBezTo>
                    <a:pt x="53766" y="37587"/>
                    <a:pt x="53824" y="37531"/>
                    <a:pt x="53934" y="37531"/>
                  </a:cubicBezTo>
                  <a:close/>
                  <a:moveTo>
                    <a:pt x="64899" y="37257"/>
                  </a:moveTo>
                  <a:cubicBezTo>
                    <a:pt x="64910" y="37257"/>
                    <a:pt x="64920" y="37258"/>
                    <a:pt x="64929" y="37260"/>
                  </a:cubicBezTo>
                  <a:cubicBezTo>
                    <a:pt x="64960" y="37268"/>
                    <a:pt x="65001" y="37294"/>
                    <a:pt x="65001" y="37306"/>
                  </a:cubicBezTo>
                  <a:cubicBezTo>
                    <a:pt x="64974" y="37542"/>
                    <a:pt x="65384" y="37602"/>
                    <a:pt x="65444" y="37798"/>
                  </a:cubicBezTo>
                  <a:cubicBezTo>
                    <a:pt x="65452" y="37821"/>
                    <a:pt x="65459" y="37850"/>
                    <a:pt x="65444" y="37866"/>
                  </a:cubicBezTo>
                  <a:cubicBezTo>
                    <a:pt x="65410" y="37889"/>
                    <a:pt x="65339" y="37923"/>
                    <a:pt x="65321" y="37923"/>
                  </a:cubicBezTo>
                  <a:cubicBezTo>
                    <a:pt x="65319" y="37923"/>
                    <a:pt x="65317" y="37922"/>
                    <a:pt x="65317" y="37922"/>
                  </a:cubicBezTo>
                  <a:cubicBezTo>
                    <a:pt x="65083" y="37764"/>
                    <a:pt x="64851" y="37602"/>
                    <a:pt x="64629" y="37434"/>
                  </a:cubicBezTo>
                  <a:cubicBezTo>
                    <a:pt x="64602" y="37411"/>
                    <a:pt x="64629" y="37339"/>
                    <a:pt x="64663" y="37309"/>
                  </a:cubicBezTo>
                  <a:cubicBezTo>
                    <a:pt x="64693" y="37283"/>
                    <a:pt x="64771" y="37276"/>
                    <a:pt x="64828" y="37260"/>
                  </a:cubicBezTo>
                  <a:cubicBezTo>
                    <a:pt x="64850" y="37260"/>
                    <a:pt x="64876" y="37257"/>
                    <a:pt x="64899" y="37257"/>
                  </a:cubicBezTo>
                  <a:close/>
                  <a:moveTo>
                    <a:pt x="9493" y="37672"/>
                  </a:moveTo>
                  <a:cubicBezTo>
                    <a:pt x="9627" y="37672"/>
                    <a:pt x="9694" y="37741"/>
                    <a:pt x="9665" y="37839"/>
                  </a:cubicBezTo>
                  <a:cubicBezTo>
                    <a:pt x="9649" y="37905"/>
                    <a:pt x="9602" y="37949"/>
                    <a:pt x="9495" y="37949"/>
                  </a:cubicBezTo>
                  <a:cubicBezTo>
                    <a:pt x="9486" y="37949"/>
                    <a:pt x="9477" y="37948"/>
                    <a:pt x="9467" y="37948"/>
                  </a:cubicBezTo>
                  <a:cubicBezTo>
                    <a:pt x="9313" y="37940"/>
                    <a:pt x="9237" y="37885"/>
                    <a:pt x="9268" y="37745"/>
                  </a:cubicBezTo>
                  <a:cubicBezTo>
                    <a:pt x="9313" y="37727"/>
                    <a:pt x="9384" y="37682"/>
                    <a:pt x="9462" y="37674"/>
                  </a:cubicBezTo>
                  <a:cubicBezTo>
                    <a:pt x="9473" y="37673"/>
                    <a:pt x="9483" y="37672"/>
                    <a:pt x="9493" y="37672"/>
                  </a:cubicBezTo>
                  <a:close/>
                  <a:moveTo>
                    <a:pt x="16850" y="37528"/>
                  </a:moveTo>
                  <a:cubicBezTo>
                    <a:pt x="17001" y="37528"/>
                    <a:pt x="17068" y="37663"/>
                    <a:pt x="17215" y="37670"/>
                  </a:cubicBezTo>
                  <a:cubicBezTo>
                    <a:pt x="17328" y="37674"/>
                    <a:pt x="17441" y="37677"/>
                    <a:pt x="17554" y="37677"/>
                  </a:cubicBezTo>
                  <a:cubicBezTo>
                    <a:pt x="17644" y="37677"/>
                    <a:pt x="17734" y="37675"/>
                    <a:pt x="17824" y="37670"/>
                  </a:cubicBezTo>
                  <a:cubicBezTo>
                    <a:pt x="17833" y="37669"/>
                    <a:pt x="17842" y="37669"/>
                    <a:pt x="17851" y="37669"/>
                  </a:cubicBezTo>
                  <a:cubicBezTo>
                    <a:pt x="18041" y="37669"/>
                    <a:pt x="18112" y="37778"/>
                    <a:pt x="18230" y="37843"/>
                  </a:cubicBezTo>
                  <a:cubicBezTo>
                    <a:pt x="18249" y="37854"/>
                    <a:pt x="18252" y="37873"/>
                    <a:pt x="18264" y="37892"/>
                  </a:cubicBezTo>
                  <a:cubicBezTo>
                    <a:pt x="18238" y="37907"/>
                    <a:pt x="18215" y="37937"/>
                    <a:pt x="18188" y="37937"/>
                  </a:cubicBezTo>
                  <a:cubicBezTo>
                    <a:pt x="17963" y="37952"/>
                    <a:pt x="17715" y="37914"/>
                    <a:pt x="17557" y="38079"/>
                  </a:cubicBezTo>
                  <a:cubicBezTo>
                    <a:pt x="17548" y="38091"/>
                    <a:pt x="17511" y="38096"/>
                    <a:pt x="17470" y="38096"/>
                  </a:cubicBezTo>
                  <a:cubicBezTo>
                    <a:pt x="17430" y="38096"/>
                    <a:pt x="17387" y="38091"/>
                    <a:pt x="17366" y="38079"/>
                  </a:cubicBezTo>
                  <a:cubicBezTo>
                    <a:pt x="17234" y="38008"/>
                    <a:pt x="17133" y="37914"/>
                    <a:pt x="16998" y="37847"/>
                  </a:cubicBezTo>
                  <a:cubicBezTo>
                    <a:pt x="16900" y="37798"/>
                    <a:pt x="16761" y="37786"/>
                    <a:pt x="16655" y="37741"/>
                  </a:cubicBezTo>
                  <a:cubicBezTo>
                    <a:pt x="16622" y="37727"/>
                    <a:pt x="16625" y="37651"/>
                    <a:pt x="16648" y="37614"/>
                  </a:cubicBezTo>
                  <a:cubicBezTo>
                    <a:pt x="16667" y="37580"/>
                    <a:pt x="16734" y="37550"/>
                    <a:pt x="16790" y="37535"/>
                  </a:cubicBezTo>
                  <a:cubicBezTo>
                    <a:pt x="16812" y="37530"/>
                    <a:pt x="16831" y="37528"/>
                    <a:pt x="16850" y="37528"/>
                  </a:cubicBezTo>
                  <a:close/>
                  <a:moveTo>
                    <a:pt x="30833" y="38081"/>
                  </a:moveTo>
                  <a:cubicBezTo>
                    <a:pt x="30932" y="38081"/>
                    <a:pt x="30975" y="38128"/>
                    <a:pt x="30995" y="38188"/>
                  </a:cubicBezTo>
                  <a:cubicBezTo>
                    <a:pt x="31026" y="38290"/>
                    <a:pt x="30947" y="38350"/>
                    <a:pt x="30785" y="38358"/>
                  </a:cubicBezTo>
                  <a:lnTo>
                    <a:pt x="30684" y="38358"/>
                  </a:lnTo>
                  <a:cubicBezTo>
                    <a:pt x="30661" y="38358"/>
                    <a:pt x="30639" y="38356"/>
                    <a:pt x="30616" y="38356"/>
                  </a:cubicBezTo>
                  <a:cubicBezTo>
                    <a:pt x="30605" y="38356"/>
                    <a:pt x="30594" y="38357"/>
                    <a:pt x="30582" y="38358"/>
                  </a:cubicBezTo>
                  <a:cubicBezTo>
                    <a:pt x="30568" y="38360"/>
                    <a:pt x="30554" y="38360"/>
                    <a:pt x="30542" y="38360"/>
                  </a:cubicBezTo>
                  <a:cubicBezTo>
                    <a:pt x="30443" y="38360"/>
                    <a:pt x="30400" y="38313"/>
                    <a:pt x="30383" y="38253"/>
                  </a:cubicBezTo>
                  <a:cubicBezTo>
                    <a:pt x="30353" y="38151"/>
                    <a:pt x="30432" y="38087"/>
                    <a:pt x="30589" y="38083"/>
                  </a:cubicBezTo>
                  <a:cubicBezTo>
                    <a:pt x="30602" y="38082"/>
                    <a:pt x="30615" y="38082"/>
                    <a:pt x="30628" y="38082"/>
                  </a:cubicBezTo>
                  <a:cubicBezTo>
                    <a:pt x="30667" y="38082"/>
                    <a:pt x="30707" y="38084"/>
                    <a:pt x="30746" y="38084"/>
                  </a:cubicBezTo>
                  <a:cubicBezTo>
                    <a:pt x="30761" y="38084"/>
                    <a:pt x="30777" y="38084"/>
                    <a:pt x="30792" y="38083"/>
                  </a:cubicBezTo>
                  <a:cubicBezTo>
                    <a:pt x="30807" y="38081"/>
                    <a:pt x="30820" y="38081"/>
                    <a:pt x="30833" y="38081"/>
                  </a:cubicBezTo>
                  <a:close/>
                  <a:moveTo>
                    <a:pt x="24018" y="38353"/>
                  </a:moveTo>
                  <a:cubicBezTo>
                    <a:pt x="24085" y="38353"/>
                    <a:pt x="24153" y="38370"/>
                    <a:pt x="24190" y="38403"/>
                  </a:cubicBezTo>
                  <a:cubicBezTo>
                    <a:pt x="24201" y="38414"/>
                    <a:pt x="24205" y="38437"/>
                    <a:pt x="24194" y="38448"/>
                  </a:cubicBezTo>
                  <a:cubicBezTo>
                    <a:pt x="24165" y="38483"/>
                    <a:pt x="24097" y="38501"/>
                    <a:pt x="24028" y="38501"/>
                  </a:cubicBezTo>
                  <a:cubicBezTo>
                    <a:pt x="23963" y="38501"/>
                    <a:pt x="23896" y="38485"/>
                    <a:pt x="23859" y="38452"/>
                  </a:cubicBezTo>
                  <a:cubicBezTo>
                    <a:pt x="23844" y="38440"/>
                    <a:pt x="23852" y="38421"/>
                    <a:pt x="23852" y="38407"/>
                  </a:cubicBezTo>
                  <a:cubicBezTo>
                    <a:pt x="23882" y="38371"/>
                    <a:pt x="23949" y="38353"/>
                    <a:pt x="24018" y="38353"/>
                  </a:cubicBezTo>
                  <a:close/>
                  <a:moveTo>
                    <a:pt x="74460" y="38353"/>
                  </a:moveTo>
                  <a:cubicBezTo>
                    <a:pt x="74528" y="38353"/>
                    <a:pt x="74597" y="38370"/>
                    <a:pt x="74636" y="38403"/>
                  </a:cubicBezTo>
                  <a:cubicBezTo>
                    <a:pt x="74647" y="38414"/>
                    <a:pt x="74647" y="38437"/>
                    <a:pt x="74640" y="38448"/>
                  </a:cubicBezTo>
                  <a:cubicBezTo>
                    <a:pt x="74611" y="38483"/>
                    <a:pt x="74542" y="38501"/>
                    <a:pt x="74472" y="38501"/>
                  </a:cubicBezTo>
                  <a:cubicBezTo>
                    <a:pt x="74406" y="38501"/>
                    <a:pt x="74338" y="38485"/>
                    <a:pt x="74301" y="38452"/>
                  </a:cubicBezTo>
                  <a:cubicBezTo>
                    <a:pt x="74291" y="38440"/>
                    <a:pt x="74298" y="38421"/>
                    <a:pt x="74294" y="38407"/>
                  </a:cubicBezTo>
                  <a:cubicBezTo>
                    <a:pt x="74324" y="38371"/>
                    <a:pt x="74391" y="38353"/>
                    <a:pt x="74460" y="38353"/>
                  </a:cubicBezTo>
                  <a:close/>
                  <a:moveTo>
                    <a:pt x="71471" y="38372"/>
                  </a:moveTo>
                  <a:cubicBezTo>
                    <a:pt x="71471" y="38372"/>
                    <a:pt x="71472" y="38372"/>
                    <a:pt x="71472" y="38372"/>
                  </a:cubicBezTo>
                  <a:cubicBezTo>
                    <a:pt x="71517" y="38388"/>
                    <a:pt x="71562" y="38410"/>
                    <a:pt x="71596" y="38437"/>
                  </a:cubicBezTo>
                  <a:cubicBezTo>
                    <a:pt x="71611" y="38448"/>
                    <a:pt x="71611" y="38482"/>
                    <a:pt x="71592" y="38493"/>
                  </a:cubicBezTo>
                  <a:cubicBezTo>
                    <a:pt x="71584" y="38499"/>
                    <a:pt x="71568" y="38501"/>
                    <a:pt x="71552" y="38501"/>
                  </a:cubicBezTo>
                  <a:cubicBezTo>
                    <a:pt x="71536" y="38501"/>
                    <a:pt x="71519" y="38499"/>
                    <a:pt x="71509" y="38493"/>
                  </a:cubicBezTo>
                  <a:cubicBezTo>
                    <a:pt x="71468" y="38474"/>
                    <a:pt x="71442" y="38440"/>
                    <a:pt x="71408" y="38414"/>
                  </a:cubicBezTo>
                  <a:cubicBezTo>
                    <a:pt x="71433" y="38399"/>
                    <a:pt x="71461" y="38372"/>
                    <a:pt x="71471" y="38372"/>
                  </a:cubicBezTo>
                  <a:close/>
                  <a:moveTo>
                    <a:pt x="71623" y="38492"/>
                  </a:moveTo>
                  <a:cubicBezTo>
                    <a:pt x="71643" y="38492"/>
                    <a:pt x="71670" y="38497"/>
                    <a:pt x="71690" y="38497"/>
                  </a:cubicBezTo>
                  <a:cubicBezTo>
                    <a:pt x="71720" y="38523"/>
                    <a:pt x="71788" y="38565"/>
                    <a:pt x="71776" y="38575"/>
                  </a:cubicBezTo>
                  <a:cubicBezTo>
                    <a:pt x="71750" y="38606"/>
                    <a:pt x="71725" y="38618"/>
                    <a:pt x="71702" y="38618"/>
                  </a:cubicBezTo>
                  <a:cubicBezTo>
                    <a:pt x="71664" y="38618"/>
                    <a:pt x="71630" y="38585"/>
                    <a:pt x="71599" y="38556"/>
                  </a:cubicBezTo>
                  <a:cubicBezTo>
                    <a:pt x="71585" y="38542"/>
                    <a:pt x="71585" y="38508"/>
                    <a:pt x="71599" y="38497"/>
                  </a:cubicBezTo>
                  <a:cubicBezTo>
                    <a:pt x="71604" y="38493"/>
                    <a:pt x="71613" y="38492"/>
                    <a:pt x="71623" y="38492"/>
                  </a:cubicBezTo>
                  <a:close/>
                  <a:moveTo>
                    <a:pt x="16584" y="38249"/>
                  </a:moveTo>
                  <a:cubicBezTo>
                    <a:pt x="16603" y="38290"/>
                    <a:pt x="16625" y="38327"/>
                    <a:pt x="16641" y="38365"/>
                  </a:cubicBezTo>
                  <a:cubicBezTo>
                    <a:pt x="16648" y="38388"/>
                    <a:pt x="16641" y="38410"/>
                    <a:pt x="16641" y="38433"/>
                  </a:cubicBezTo>
                  <a:cubicBezTo>
                    <a:pt x="16641" y="38478"/>
                    <a:pt x="16660" y="38530"/>
                    <a:pt x="16633" y="38565"/>
                  </a:cubicBezTo>
                  <a:cubicBezTo>
                    <a:pt x="16611" y="38593"/>
                    <a:pt x="16535" y="38629"/>
                    <a:pt x="16489" y="38629"/>
                  </a:cubicBezTo>
                  <a:cubicBezTo>
                    <a:pt x="16487" y="38629"/>
                    <a:pt x="16485" y="38629"/>
                    <a:pt x="16483" y="38629"/>
                  </a:cubicBezTo>
                  <a:cubicBezTo>
                    <a:pt x="16396" y="38621"/>
                    <a:pt x="16299" y="38594"/>
                    <a:pt x="16238" y="38556"/>
                  </a:cubicBezTo>
                  <a:cubicBezTo>
                    <a:pt x="16204" y="38534"/>
                    <a:pt x="16209" y="38459"/>
                    <a:pt x="16238" y="38429"/>
                  </a:cubicBezTo>
                  <a:cubicBezTo>
                    <a:pt x="16287" y="38372"/>
                    <a:pt x="16366" y="38327"/>
                    <a:pt x="16445" y="38286"/>
                  </a:cubicBezTo>
                  <a:cubicBezTo>
                    <a:pt x="16479" y="38268"/>
                    <a:pt x="16535" y="38263"/>
                    <a:pt x="16584" y="38249"/>
                  </a:cubicBezTo>
                  <a:close/>
                  <a:moveTo>
                    <a:pt x="65136" y="38632"/>
                  </a:moveTo>
                  <a:cubicBezTo>
                    <a:pt x="65163" y="38647"/>
                    <a:pt x="65185" y="38662"/>
                    <a:pt x="65211" y="38681"/>
                  </a:cubicBezTo>
                  <a:cubicBezTo>
                    <a:pt x="65189" y="38711"/>
                    <a:pt x="65163" y="38741"/>
                    <a:pt x="65136" y="38771"/>
                  </a:cubicBezTo>
                  <a:cubicBezTo>
                    <a:pt x="65114" y="38756"/>
                    <a:pt x="65069" y="38737"/>
                    <a:pt x="65072" y="38726"/>
                  </a:cubicBezTo>
                  <a:cubicBezTo>
                    <a:pt x="65083" y="38692"/>
                    <a:pt x="65114" y="38662"/>
                    <a:pt x="65136" y="38632"/>
                  </a:cubicBezTo>
                  <a:close/>
                  <a:moveTo>
                    <a:pt x="25592" y="37967"/>
                  </a:moveTo>
                  <a:cubicBezTo>
                    <a:pt x="25641" y="37997"/>
                    <a:pt x="25697" y="38027"/>
                    <a:pt x="25734" y="38065"/>
                  </a:cubicBezTo>
                  <a:cubicBezTo>
                    <a:pt x="25780" y="38106"/>
                    <a:pt x="25892" y="38117"/>
                    <a:pt x="25795" y="38211"/>
                  </a:cubicBezTo>
                  <a:cubicBezTo>
                    <a:pt x="25641" y="38369"/>
                    <a:pt x="25516" y="38542"/>
                    <a:pt x="25422" y="38722"/>
                  </a:cubicBezTo>
                  <a:cubicBezTo>
                    <a:pt x="25408" y="38749"/>
                    <a:pt x="25313" y="38759"/>
                    <a:pt x="25254" y="38768"/>
                  </a:cubicBezTo>
                  <a:cubicBezTo>
                    <a:pt x="25234" y="38771"/>
                    <a:pt x="25217" y="38773"/>
                    <a:pt x="25201" y="38773"/>
                  </a:cubicBezTo>
                  <a:cubicBezTo>
                    <a:pt x="25111" y="38773"/>
                    <a:pt x="25073" y="38722"/>
                    <a:pt x="25051" y="38662"/>
                  </a:cubicBezTo>
                  <a:cubicBezTo>
                    <a:pt x="24930" y="38346"/>
                    <a:pt x="25212" y="38159"/>
                    <a:pt x="25521" y="37975"/>
                  </a:cubicBezTo>
                  <a:cubicBezTo>
                    <a:pt x="25535" y="37967"/>
                    <a:pt x="25569" y="37970"/>
                    <a:pt x="25592" y="37967"/>
                  </a:cubicBezTo>
                  <a:close/>
                  <a:moveTo>
                    <a:pt x="54035" y="38790"/>
                  </a:moveTo>
                  <a:cubicBezTo>
                    <a:pt x="54076" y="38804"/>
                    <a:pt x="54122" y="38820"/>
                    <a:pt x="54167" y="38839"/>
                  </a:cubicBezTo>
                  <a:cubicBezTo>
                    <a:pt x="54145" y="38853"/>
                    <a:pt x="54121" y="38881"/>
                    <a:pt x="54102" y="38881"/>
                  </a:cubicBezTo>
                  <a:cubicBezTo>
                    <a:pt x="54101" y="38881"/>
                    <a:pt x="54100" y="38880"/>
                    <a:pt x="54099" y="38880"/>
                  </a:cubicBezTo>
                  <a:cubicBezTo>
                    <a:pt x="54050" y="38872"/>
                    <a:pt x="54009" y="38854"/>
                    <a:pt x="53964" y="38839"/>
                  </a:cubicBezTo>
                  <a:cubicBezTo>
                    <a:pt x="53986" y="38823"/>
                    <a:pt x="54009" y="38809"/>
                    <a:pt x="54035" y="38790"/>
                  </a:cubicBezTo>
                  <a:close/>
                  <a:moveTo>
                    <a:pt x="63597" y="38356"/>
                  </a:moveTo>
                  <a:cubicBezTo>
                    <a:pt x="63657" y="38356"/>
                    <a:pt x="63717" y="38377"/>
                    <a:pt x="63798" y="38421"/>
                  </a:cubicBezTo>
                  <a:cubicBezTo>
                    <a:pt x="64016" y="38542"/>
                    <a:pt x="64016" y="38610"/>
                    <a:pt x="63784" y="38711"/>
                  </a:cubicBezTo>
                  <a:cubicBezTo>
                    <a:pt x="63682" y="38756"/>
                    <a:pt x="63554" y="38782"/>
                    <a:pt x="63437" y="38809"/>
                  </a:cubicBezTo>
                  <a:cubicBezTo>
                    <a:pt x="63385" y="38820"/>
                    <a:pt x="63361" y="38898"/>
                    <a:pt x="63304" y="38898"/>
                  </a:cubicBezTo>
                  <a:cubicBezTo>
                    <a:pt x="63283" y="38898"/>
                    <a:pt x="63257" y="38887"/>
                    <a:pt x="63223" y="38858"/>
                  </a:cubicBezTo>
                  <a:cubicBezTo>
                    <a:pt x="63189" y="38827"/>
                    <a:pt x="63201" y="38771"/>
                    <a:pt x="63182" y="38692"/>
                  </a:cubicBezTo>
                  <a:cubicBezTo>
                    <a:pt x="63148" y="38602"/>
                    <a:pt x="63242" y="38519"/>
                    <a:pt x="63373" y="38437"/>
                  </a:cubicBezTo>
                  <a:cubicBezTo>
                    <a:pt x="63465" y="38383"/>
                    <a:pt x="63530" y="38356"/>
                    <a:pt x="63597" y="38356"/>
                  </a:cubicBezTo>
                  <a:close/>
                  <a:moveTo>
                    <a:pt x="70484" y="38493"/>
                  </a:moveTo>
                  <a:cubicBezTo>
                    <a:pt x="70570" y="38501"/>
                    <a:pt x="70656" y="38489"/>
                    <a:pt x="70694" y="38516"/>
                  </a:cubicBezTo>
                  <a:cubicBezTo>
                    <a:pt x="70848" y="38602"/>
                    <a:pt x="70983" y="38703"/>
                    <a:pt x="71129" y="38797"/>
                  </a:cubicBezTo>
                  <a:cubicBezTo>
                    <a:pt x="71190" y="38835"/>
                    <a:pt x="71175" y="38850"/>
                    <a:pt x="71107" y="38899"/>
                  </a:cubicBezTo>
                  <a:cubicBezTo>
                    <a:pt x="71041" y="38943"/>
                    <a:pt x="70902" y="39008"/>
                    <a:pt x="70845" y="39008"/>
                  </a:cubicBezTo>
                  <a:cubicBezTo>
                    <a:pt x="70834" y="39008"/>
                    <a:pt x="70826" y="39006"/>
                    <a:pt x="70822" y="39000"/>
                  </a:cubicBezTo>
                  <a:cubicBezTo>
                    <a:pt x="70735" y="38877"/>
                    <a:pt x="70503" y="38951"/>
                    <a:pt x="70404" y="38858"/>
                  </a:cubicBezTo>
                  <a:cubicBezTo>
                    <a:pt x="70337" y="38797"/>
                    <a:pt x="70142" y="38775"/>
                    <a:pt x="70217" y="38674"/>
                  </a:cubicBezTo>
                  <a:cubicBezTo>
                    <a:pt x="70273" y="38598"/>
                    <a:pt x="70401" y="38546"/>
                    <a:pt x="70484" y="38493"/>
                  </a:cubicBezTo>
                  <a:close/>
                  <a:moveTo>
                    <a:pt x="75481" y="38758"/>
                  </a:moveTo>
                  <a:cubicBezTo>
                    <a:pt x="75518" y="38758"/>
                    <a:pt x="75559" y="38763"/>
                    <a:pt x="75583" y="38775"/>
                  </a:cubicBezTo>
                  <a:cubicBezTo>
                    <a:pt x="75666" y="38804"/>
                    <a:pt x="75734" y="38858"/>
                    <a:pt x="75797" y="38906"/>
                  </a:cubicBezTo>
                  <a:cubicBezTo>
                    <a:pt x="75831" y="38933"/>
                    <a:pt x="75846" y="38970"/>
                    <a:pt x="75869" y="39000"/>
                  </a:cubicBezTo>
                  <a:cubicBezTo>
                    <a:pt x="75809" y="39016"/>
                    <a:pt x="75752" y="39034"/>
                    <a:pt x="75696" y="39042"/>
                  </a:cubicBezTo>
                  <a:cubicBezTo>
                    <a:pt x="75681" y="39045"/>
                    <a:pt x="75664" y="39046"/>
                    <a:pt x="75647" y="39046"/>
                  </a:cubicBezTo>
                  <a:cubicBezTo>
                    <a:pt x="75629" y="39046"/>
                    <a:pt x="75611" y="39045"/>
                    <a:pt x="75594" y="39045"/>
                  </a:cubicBezTo>
                  <a:cubicBezTo>
                    <a:pt x="75556" y="39045"/>
                    <a:pt x="75513" y="39050"/>
                    <a:pt x="75473" y="39050"/>
                  </a:cubicBezTo>
                  <a:cubicBezTo>
                    <a:pt x="75446" y="39050"/>
                    <a:pt x="75421" y="39048"/>
                    <a:pt x="75399" y="39042"/>
                  </a:cubicBezTo>
                  <a:cubicBezTo>
                    <a:pt x="75350" y="39026"/>
                    <a:pt x="75290" y="38974"/>
                    <a:pt x="75297" y="38944"/>
                  </a:cubicBezTo>
                  <a:cubicBezTo>
                    <a:pt x="75305" y="38884"/>
                    <a:pt x="75339" y="38820"/>
                    <a:pt x="75395" y="38775"/>
                  </a:cubicBezTo>
                  <a:cubicBezTo>
                    <a:pt x="75409" y="38763"/>
                    <a:pt x="75443" y="38758"/>
                    <a:pt x="75481" y="38758"/>
                  </a:cubicBezTo>
                  <a:close/>
                  <a:moveTo>
                    <a:pt x="40941" y="38786"/>
                  </a:moveTo>
                  <a:cubicBezTo>
                    <a:pt x="40943" y="38786"/>
                    <a:pt x="40945" y="38786"/>
                    <a:pt x="40947" y="38786"/>
                  </a:cubicBezTo>
                  <a:cubicBezTo>
                    <a:pt x="41048" y="38794"/>
                    <a:pt x="41150" y="38899"/>
                    <a:pt x="41232" y="38970"/>
                  </a:cubicBezTo>
                  <a:cubicBezTo>
                    <a:pt x="41261" y="38995"/>
                    <a:pt x="40976" y="39153"/>
                    <a:pt x="40911" y="39153"/>
                  </a:cubicBezTo>
                  <a:cubicBezTo>
                    <a:pt x="40907" y="39153"/>
                    <a:pt x="40904" y="39152"/>
                    <a:pt x="40902" y="39151"/>
                  </a:cubicBezTo>
                  <a:cubicBezTo>
                    <a:pt x="40808" y="39098"/>
                    <a:pt x="40721" y="39034"/>
                    <a:pt x="40631" y="38974"/>
                  </a:cubicBezTo>
                  <a:cubicBezTo>
                    <a:pt x="40749" y="38896"/>
                    <a:pt x="40852" y="38786"/>
                    <a:pt x="40941" y="38786"/>
                  </a:cubicBezTo>
                  <a:close/>
                  <a:moveTo>
                    <a:pt x="51896" y="39045"/>
                  </a:moveTo>
                  <a:cubicBezTo>
                    <a:pt x="52047" y="39045"/>
                    <a:pt x="52109" y="39094"/>
                    <a:pt x="52118" y="39184"/>
                  </a:cubicBezTo>
                  <a:cubicBezTo>
                    <a:pt x="52130" y="39267"/>
                    <a:pt x="52063" y="39305"/>
                    <a:pt x="51957" y="39316"/>
                  </a:cubicBezTo>
                  <a:cubicBezTo>
                    <a:pt x="51934" y="39319"/>
                    <a:pt x="51911" y="39321"/>
                    <a:pt x="51891" y="39321"/>
                  </a:cubicBezTo>
                  <a:cubicBezTo>
                    <a:pt x="51771" y="39321"/>
                    <a:pt x="51696" y="39267"/>
                    <a:pt x="51713" y="39181"/>
                  </a:cubicBezTo>
                  <a:cubicBezTo>
                    <a:pt x="51721" y="39128"/>
                    <a:pt x="51788" y="39080"/>
                    <a:pt x="51815" y="39049"/>
                  </a:cubicBezTo>
                  <a:cubicBezTo>
                    <a:pt x="51844" y="39046"/>
                    <a:pt x="51871" y="39045"/>
                    <a:pt x="51896" y="39045"/>
                  </a:cubicBezTo>
                  <a:close/>
                  <a:moveTo>
                    <a:pt x="35761" y="39323"/>
                  </a:moveTo>
                  <a:cubicBezTo>
                    <a:pt x="35813" y="39323"/>
                    <a:pt x="35865" y="39365"/>
                    <a:pt x="35919" y="39387"/>
                  </a:cubicBezTo>
                  <a:cubicBezTo>
                    <a:pt x="35865" y="39410"/>
                    <a:pt x="35813" y="39451"/>
                    <a:pt x="35761" y="39451"/>
                  </a:cubicBezTo>
                  <a:cubicBezTo>
                    <a:pt x="35674" y="39451"/>
                    <a:pt x="35588" y="39421"/>
                    <a:pt x="35414" y="39387"/>
                  </a:cubicBezTo>
                  <a:cubicBezTo>
                    <a:pt x="35588" y="39354"/>
                    <a:pt x="35674" y="39323"/>
                    <a:pt x="35761" y="39323"/>
                  </a:cubicBezTo>
                  <a:close/>
                  <a:moveTo>
                    <a:pt x="28768" y="39322"/>
                  </a:moveTo>
                  <a:cubicBezTo>
                    <a:pt x="28902" y="39322"/>
                    <a:pt x="28972" y="39388"/>
                    <a:pt x="28943" y="39489"/>
                  </a:cubicBezTo>
                  <a:cubicBezTo>
                    <a:pt x="28927" y="39551"/>
                    <a:pt x="28877" y="39595"/>
                    <a:pt x="28769" y="39595"/>
                  </a:cubicBezTo>
                  <a:cubicBezTo>
                    <a:pt x="28760" y="39595"/>
                    <a:pt x="28750" y="39594"/>
                    <a:pt x="28740" y="39594"/>
                  </a:cubicBezTo>
                  <a:cubicBezTo>
                    <a:pt x="28587" y="39586"/>
                    <a:pt x="28511" y="39534"/>
                    <a:pt x="28542" y="39391"/>
                  </a:cubicBezTo>
                  <a:cubicBezTo>
                    <a:pt x="28591" y="39373"/>
                    <a:pt x="28662" y="39328"/>
                    <a:pt x="28737" y="39323"/>
                  </a:cubicBezTo>
                  <a:cubicBezTo>
                    <a:pt x="28748" y="39322"/>
                    <a:pt x="28758" y="39322"/>
                    <a:pt x="28768" y="39322"/>
                  </a:cubicBezTo>
                  <a:close/>
                  <a:moveTo>
                    <a:pt x="67875" y="39448"/>
                  </a:moveTo>
                  <a:cubicBezTo>
                    <a:pt x="67966" y="39470"/>
                    <a:pt x="68022" y="39485"/>
                    <a:pt x="68078" y="39503"/>
                  </a:cubicBezTo>
                  <a:cubicBezTo>
                    <a:pt x="68086" y="39508"/>
                    <a:pt x="68082" y="39538"/>
                    <a:pt x="68071" y="39549"/>
                  </a:cubicBezTo>
                  <a:cubicBezTo>
                    <a:pt x="68033" y="39582"/>
                    <a:pt x="67960" y="39601"/>
                    <a:pt x="67891" y="39601"/>
                  </a:cubicBezTo>
                  <a:cubicBezTo>
                    <a:pt x="67823" y="39601"/>
                    <a:pt x="67761" y="39583"/>
                    <a:pt x="67744" y="39545"/>
                  </a:cubicBezTo>
                  <a:cubicBezTo>
                    <a:pt x="67733" y="39522"/>
                    <a:pt x="67834" y="39477"/>
                    <a:pt x="67875" y="39448"/>
                  </a:cubicBezTo>
                  <a:close/>
                  <a:moveTo>
                    <a:pt x="13909" y="38489"/>
                  </a:moveTo>
                  <a:cubicBezTo>
                    <a:pt x="14209" y="38489"/>
                    <a:pt x="14318" y="38699"/>
                    <a:pt x="14528" y="38797"/>
                  </a:cubicBezTo>
                  <a:cubicBezTo>
                    <a:pt x="14603" y="38832"/>
                    <a:pt x="14585" y="38850"/>
                    <a:pt x="14513" y="38895"/>
                  </a:cubicBezTo>
                  <a:cubicBezTo>
                    <a:pt x="14322" y="39016"/>
                    <a:pt x="14115" y="39120"/>
                    <a:pt x="14164" y="39346"/>
                  </a:cubicBezTo>
                  <a:cubicBezTo>
                    <a:pt x="14175" y="39418"/>
                    <a:pt x="13984" y="39519"/>
                    <a:pt x="13867" y="39590"/>
                  </a:cubicBezTo>
                  <a:cubicBezTo>
                    <a:pt x="13842" y="39606"/>
                    <a:pt x="13811" y="39612"/>
                    <a:pt x="13778" y="39612"/>
                  </a:cubicBezTo>
                  <a:cubicBezTo>
                    <a:pt x="13683" y="39612"/>
                    <a:pt x="13575" y="39555"/>
                    <a:pt x="13566" y="39485"/>
                  </a:cubicBezTo>
                  <a:cubicBezTo>
                    <a:pt x="13563" y="39463"/>
                    <a:pt x="13574" y="39440"/>
                    <a:pt x="13563" y="39421"/>
                  </a:cubicBezTo>
                  <a:cubicBezTo>
                    <a:pt x="13480" y="39278"/>
                    <a:pt x="13762" y="39192"/>
                    <a:pt x="13710" y="39087"/>
                  </a:cubicBezTo>
                  <a:cubicBezTo>
                    <a:pt x="13664" y="38989"/>
                    <a:pt x="13469" y="38933"/>
                    <a:pt x="13375" y="38839"/>
                  </a:cubicBezTo>
                  <a:cubicBezTo>
                    <a:pt x="13330" y="38794"/>
                    <a:pt x="13371" y="38707"/>
                    <a:pt x="13360" y="38643"/>
                  </a:cubicBezTo>
                  <a:cubicBezTo>
                    <a:pt x="13345" y="38565"/>
                    <a:pt x="13401" y="38511"/>
                    <a:pt x="13503" y="38497"/>
                  </a:cubicBezTo>
                  <a:cubicBezTo>
                    <a:pt x="13535" y="38493"/>
                    <a:pt x="13569" y="38492"/>
                    <a:pt x="13603" y="38492"/>
                  </a:cubicBezTo>
                  <a:cubicBezTo>
                    <a:pt x="13670" y="38492"/>
                    <a:pt x="13740" y="38497"/>
                    <a:pt x="13807" y="38497"/>
                  </a:cubicBezTo>
                  <a:cubicBezTo>
                    <a:pt x="13843" y="38492"/>
                    <a:pt x="13877" y="38489"/>
                    <a:pt x="13909" y="38489"/>
                  </a:cubicBezTo>
                  <a:close/>
                  <a:moveTo>
                    <a:pt x="30071" y="39455"/>
                  </a:moveTo>
                  <a:cubicBezTo>
                    <a:pt x="30319" y="39458"/>
                    <a:pt x="30409" y="39508"/>
                    <a:pt x="30379" y="39624"/>
                  </a:cubicBezTo>
                  <a:cubicBezTo>
                    <a:pt x="30359" y="39708"/>
                    <a:pt x="30236" y="39738"/>
                    <a:pt x="30045" y="39738"/>
                  </a:cubicBezTo>
                  <a:cubicBezTo>
                    <a:pt x="30023" y="39738"/>
                    <a:pt x="30000" y="39738"/>
                    <a:pt x="29977" y="39737"/>
                  </a:cubicBezTo>
                  <a:cubicBezTo>
                    <a:pt x="29796" y="39730"/>
                    <a:pt x="29716" y="39580"/>
                    <a:pt x="29540" y="39580"/>
                  </a:cubicBezTo>
                  <a:cubicBezTo>
                    <a:pt x="29515" y="39580"/>
                    <a:pt x="29488" y="39583"/>
                    <a:pt x="29458" y="39590"/>
                  </a:cubicBezTo>
                  <a:cubicBezTo>
                    <a:pt x="29451" y="39590"/>
                    <a:pt x="29410" y="39531"/>
                    <a:pt x="29399" y="39500"/>
                  </a:cubicBezTo>
                  <a:cubicBezTo>
                    <a:pt x="29394" y="39489"/>
                    <a:pt x="29444" y="39458"/>
                    <a:pt x="29467" y="39458"/>
                  </a:cubicBezTo>
                  <a:cubicBezTo>
                    <a:pt x="29602" y="39455"/>
                    <a:pt x="29737" y="39455"/>
                    <a:pt x="29868" y="39455"/>
                  </a:cubicBezTo>
                  <a:close/>
                  <a:moveTo>
                    <a:pt x="75801" y="39869"/>
                  </a:moveTo>
                  <a:cubicBezTo>
                    <a:pt x="75824" y="39883"/>
                    <a:pt x="75869" y="39902"/>
                    <a:pt x="75864" y="39914"/>
                  </a:cubicBezTo>
                  <a:cubicBezTo>
                    <a:pt x="75854" y="39944"/>
                    <a:pt x="75824" y="39973"/>
                    <a:pt x="75801" y="40004"/>
                  </a:cubicBezTo>
                  <a:cubicBezTo>
                    <a:pt x="75779" y="39989"/>
                    <a:pt x="75756" y="39973"/>
                    <a:pt x="75729" y="39954"/>
                  </a:cubicBezTo>
                  <a:cubicBezTo>
                    <a:pt x="75752" y="39928"/>
                    <a:pt x="75774" y="39898"/>
                    <a:pt x="75801" y="39869"/>
                  </a:cubicBezTo>
                  <a:close/>
                  <a:moveTo>
                    <a:pt x="38639" y="39729"/>
                  </a:moveTo>
                  <a:cubicBezTo>
                    <a:pt x="38673" y="39751"/>
                    <a:pt x="38763" y="39789"/>
                    <a:pt x="38782" y="39838"/>
                  </a:cubicBezTo>
                  <a:cubicBezTo>
                    <a:pt x="38824" y="39940"/>
                    <a:pt x="38737" y="39999"/>
                    <a:pt x="38579" y="40008"/>
                  </a:cubicBezTo>
                  <a:cubicBezTo>
                    <a:pt x="38570" y="40008"/>
                    <a:pt x="38562" y="40008"/>
                    <a:pt x="38553" y="40008"/>
                  </a:cubicBezTo>
                  <a:cubicBezTo>
                    <a:pt x="38444" y="40008"/>
                    <a:pt x="38398" y="39965"/>
                    <a:pt x="38380" y="39898"/>
                  </a:cubicBezTo>
                  <a:cubicBezTo>
                    <a:pt x="38350" y="39793"/>
                    <a:pt x="38429" y="39729"/>
                    <a:pt x="38639" y="39729"/>
                  </a:cubicBezTo>
                  <a:close/>
                  <a:moveTo>
                    <a:pt x="30071" y="40004"/>
                  </a:moveTo>
                  <a:cubicBezTo>
                    <a:pt x="30098" y="40018"/>
                    <a:pt x="30120" y="40034"/>
                    <a:pt x="30147" y="40053"/>
                  </a:cubicBezTo>
                  <a:cubicBezTo>
                    <a:pt x="30124" y="40082"/>
                    <a:pt x="30098" y="40112"/>
                    <a:pt x="30071" y="40143"/>
                  </a:cubicBezTo>
                  <a:cubicBezTo>
                    <a:pt x="30048" y="40128"/>
                    <a:pt x="30003" y="40109"/>
                    <a:pt x="30008" y="40098"/>
                  </a:cubicBezTo>
                  <a:cubicBezTo>
                    <a:pt x="30018" y="40064"/>
                    <a:pt x="30048" y="40034"/>
                    <a:pt x="30071" y="40004"/>
                  </a:cubicBezTo>
                  <a:close/>
                  <a:moveTo>
                    <a:pt x="32739" y="40278"/>
                  </a:moveTo>
                  <a:cubicBezTo>
                    <a:pt x="32762" y="40312"/>
                    <a:pt x="32792" y="40338"/>
                    <a:pt x="32804" y="40372"/>
                  </a:cubicBezTo>
                  <a:cubicBezTo>
                    <a:pt x="32807" y="40383"/>
                    <a:pt x="32762" y="40402"/>
                    <a:pt x="32739" y="40417"/>
                  </a:cubicBezTo>
                  <a:cubicBezTo>
                    <a:pt x="32713" y="40387"/>
                    <a:pt x="32691" y="40357"/>
                    <a:pt x="32664" y="40330"/>
                  </a:cubicBezTo>
                  <a:cubicBezTo>
                    <a:pt x="32694" y="40312"/>
                    <a:pt x="32717" y="40293"/>
                    <a:pt x="32739" y="40278"/>
                  </a:cubicBezTo>
                  <a:close/>
                  <a:moveTo>
                    <a:pt x="22357" y="39880"/>
                  </a:moveTo>
                  <a:cubicBezTo>
                    <a:pt x="22410" y="39880"/>
                    <a:pt x="22470" y="39887"/>
                    <a:pt x="22514" y="39895"/>
                  </a:cubicBezTo>
                  <a:cubicBezTo>
                    <a:pt x="22552" y="39902"/>
                    <a:pt x="22578" y="39966"/>
                    <a:pt x="22585" y="40008"/>
                  </a:cubicBezTo>
                  <a:cubicBezTo>
                    <a:pt x="22597" y="40075"/>
                    <a:pt x="22590" y="40143"/>
                    <a:pt x="22590" y="40211"/>
                  </a:cubicBezTo>
                  <a:cubicBezTo>
                    <a:pt x="22590" y="40256"/>
                    <a:pt x="22578" y="40304"/>
                    <a:pt x="22590" y="40349"/>
                  </a:cubicBezTo>
                  <a:cubicBezTo>
                    <a:pt x="22612" y="40408"/>
                    <a:pt x="22595" y="40421"/>
                    <a:pt x="22523" y="40421"/>
                  </a:cubicBezTo>
                  <a:cubicBezTo>
                    <a:pt x="22513" y="40421"/>
                    <a:pt x="22501" y="40421"/>
                    <a:pt x="22488" y="40421"/>
                  </a:cubicBezTo>
                  <a:cubicBezTo>
                    <a:pt x="22381" y="40416"/>
                    <a:pt x="22275" y="40416"/>
                    <a:pt x="22169" y="40416"/>
                  </a:cubicBezTo>
                  <a:cubicBezTo>
                    <a:pt x="22083" y="40416"/>
                    <a:pt x="21997" y="40416"/>
                    <a:pt x="21911" y="40416"/>
                  </a:cubicBezTo>
                  <a:cubicBezTo>
                    <a:pt x="21830" y="40416"/>
                    <a:pt x="21749" y="40416"/>
                    <a:pt x="21669" y="40413"/>
                  </a:cubicBezTo>
                  <a:cubicBezTo>
                    <a:pt x="21631" y="40410"/>
                    <a:pt x="21579" y="40349"/>
                    <a:pt x="21567" y="40312"/>
                  </a:cubicBezTo>
                  <a:cubicBezTo>
                    <a:pt x="21556" y="40270"/>
                    <a:pt x="21579" y="40195"/>
                    <a:pt x="21605" y="40192"/>
                  </a:cubicBezTo>
                  <a:cubicBezTo>
                    <a:pt x="21872" y="40143"/>
                    <a:pt x="22056" y="40018"/>
                    <a:pt x="22247" y="39898"/>
                  </a:cubicBezTo>
                  <a:cubicBezTo>
                    <a:pt x="22270" y="39885"/>
                    <a:pt x="22311" y="39880"/>
                    <a:pt x="22357" y="39880"/>
                  </a:cubicBezTo>
                  <a:close/>
                  <a:moveTo>
                    <a:pt x="15337" y="40436"/>
                  </a:moveTo>
                  <a:cubicBezTo>
                    <a:pt x="15366" y="40455"/>
                    <a:pt x="15389" y="40469"/>
                    <a:pt x="15411" y="40485"/>
                  </a:cubicBezTo>
                  <a:cubicBezTo>
                    <a:pt x="15366" y="40500"/>
                    <a:pt x="15321" y="40523"/>
                    <a:pt x="15272" y="40530"/>
                  </a:cubicBezTo>
                  <a:cubicBezTo>
                    <a:pt x="15257" y="40530"/>
                    <a:pt x="15227" y="40500"/>
                    <a:pt x="15205" y="40485"/>
                  </a:cubicBezTo>
                  <a:cubicBezTo>
                    <a:pt x="15250" y="40469"/>
                    <a:pt x="15295" y="40450"/>
                    <a:pt x="15337" y="40436"/>
                  </a:cubicBezTo>
                  <a:close/>
                  <a:moveTo>
                    <a:pt x="22624" y="40415"/>
                  </a:moveTo>
                  <a:cubicBezTo>
                    <a:pt x="22641" y="40415"/>
                    <a:pt x="22662" y="40417"/>
                    <a:pt x="22680" y="40417"/>
                  </a:cubicBezTo>
                  <a:cubicBezTo>
                    <a:pt x="22713" y="40443"/>
                    <a:pt x="22777" y="40485"/>
                    <a:pt x="22770" y="40496"/>
                  </a:cubicBezTo>
                  <a:cubicBezTo>
                    <a:pt x="22743" y="40527"/>
                    <a:pt x="22718" y="40538"/>
                    <a:pt x="22694" y="40538"/>
                  </a:cubicBezTo>
                  <a:cubicBezTo>
                    <a:pt x="22655" y="40538"/>
                    <a:pt x="22620" y="40506"/>
                    <a:pt x="22590" y="40478"/>
                  </a:cubicBezTo>
                  <a:cubicBezTo>
                    <a:pt x="22578" y="40462"/>
                    <a:pt x="22578" y="40428"/>
                    <a:pt x="22593" y="40421"/>
                  </a:cubicBezTo>
                  <a:cubicBezTo>
                    <a:pt x="22599" y="40416"/>
                    <a:pt x="22611" y="40415"/>
                    <a:pt x="22624" y="40415"/>
                  </a:cubicBezTo>
                  <a:close/>
                  <a:moveTo>
                    <a:pt x="11227" y="40164"/>
                  </a:moveTo>
                  <a:cubicBezTo>
                    <a:pt x="11229" y="40164"/>
                    <a:pt x="11231" y="40165"/>
                    <a:pt x="11233" y="40165"/>
                  </a:cubicBezTo>
                  <a:cubicBezTo>
                    <a:pt x="11311" y="40207"/>
                    <a:pt x="11394" y="40252"/>
                    <a:pt x="11443" y="40304"/>
                  </a:cubicBezTo>
                  <a:cubicBezTo>
                    <a:pt x="11488" y="40357"/>
                    <a:pt x="11533" y="40440"/>
                    <a:pt x="11503" y="40481"/>
                  </a:cubicBezTo>
                  <a:cubicBezTo>
                    <a:pt x="11474" y="40523"/>
                    <a:pt x="11346" y="40549"/>
                    <a:pt x="11259" y="40549"/>
                  </a:cubicBezTo>
                  <a:cubicBezTo>
                    <a:pt x="11162" y="40549"/>
                    <a:pt x="11082" y="40500"/>
                    <a:pt x="11105" y="40417"/>
                  </a:cubicBezTo>
                  <a:cubicBezTo>
                    <a:pt x="11108" y="40395"/>
                    <a:pt x="11105" y="40372"/>
                    <a:pt x="11105" y="40349"/>
                  </a:cubicBezTo>
                  <a:cubicBezTo>
                    <a:pt x="11105" y="40308"/>
                    <a:pt x="11090" y="40259"/>
                    <a:pt x="11108" y="40218"/>
                  </a:cubicBezTo>
                  <a:cubicBezTo>
                    <a:pt x="11122" y="40197"/>
                    <a:pt x="11201" y="40164"/>
                    <a:pt x="11227" y="40164"/>
                  </a:cubicBezTo>
                  <a:close/>
                  <a:moveTo>
                    <a:pt x="27221" y="40024"/>
                  </a:moveTo>
                  <a:cubicBezTo>
                    <a:pt x="27227" y="40024"/>
                    <a:pt x="27231" y="40024"/>
                    <a:pt x="27234" y="40027"/>
                  </a:cubicBezTo>
                  <a:cubicBezTo>
                    <a:pt x="27396" y="40135"/>
                    <a:pt x="27561" y="40240"/>
                    <a:pt x="27711" y="40357"/>
                  </a:cubicBezTo>
                  <a:cubicBezTo>
                    <a:pt x="27741" y="40383"/>
                    <a:pt x="27741" y="40466"/>
                    <a:pt x="27708" y="40481"/>
                  </a:cubicBezTo>
                  <a:cubicBezTo>
                    <a:pt x="27640" y="40518"/>
                    <a:pt x="27545" y="40545"/>
                    <a:pt x="27455" y="40549"/>
                  </a:cubicBezTo>
                  <a:cubicBezTo>
                    <a:pt x="27454" y="40549"/>
                    <a:pt x="27453" y="40549"/>
                    <a:pt x="27451" y="40549"/>
                  </a:cubicBezTo>
                  <a:cubicBezTo>
                    <a:pt x="27404" y="40549"/>
                    <a:pt x="27306" y="40492"/>
                    <a:pt x="27313" y="40488"/>
                  </a:cubicBezTo>
                  <a:cubicBezTo>
                    <a:pt x="27429" y="40304"/>
                    <a:pt x="26978" y="40256"/>
                    <a:pt x="27103" y="40079"/>
                  </a:cubicBezTo>
                  <a:cubicBezTo>
                    <a:pt x="27113" y="40060"/>
                    <a:pt x="27144" y="40045"/>
                    <a:pt x="27162" y="40030"/>
                  </a:cubicBezTo>
                  <a:cubicBezTo>
                    <a:pt x="27182" y="40030"/>
                    <a:pt x="27206" y="40024"/>
                    <a:pt x="27221" y="40024"/>
                  </a:cubicBezTo>
                  <a:close/>
                  <a:moveTo>
                    <a:pt x="60327" y="40276"/>
                  </a:moveTo>
                  <a:cubicBezTo>
                    <a:pt x="60399" y="40276"/>
                    <a:pt x="60467" y="40301"/>
                    <a:pt x="60525" y="40349"/>
                  </a:cubicBezTo>
                  <a:cubicBezTo>
                    <a:pt x="60548" y="40365"/>
                    <a:pt x="60574" y="40379"/>
                    <a:pt x="60596" y="40395"/>
                  </a:cubicBezTo>
                  <a:cubicBezTo>
                    <a:pt x="60638" y="40428"/>
                    <a:pt x="60679" y="40459"/>
                    <a:pt x="60721" y="40492"/>
                  </a:cubicBezTo>
                  <a:cubicBezTo>
                    <a:pt x="60638" y="40518"/>
                    <a:pt x="60555" y="40545"/>
                    <a:pt x="60521" y="40552"/>
                  </a:cubicBezTo>
                  <a:lnTo>
                    <a:pt x="60364" y="40552"/>
                  </a:lnTo>
                  <a:cubicBezTo>
                    <a:pt x="60353" y="40553"/>
                    <a:pt x="60343" y="40553"/>
                    <a:pt x="60334" y="40553"/>
                  </a:cubicBezTo>
                  <a:cubicBezTo>
                    <a:pt x="60204" y="40553"/>
                    <a:pt x="60098" y="40528"/>
                    <a:pt x="60116" y="40413"/>
                  </a:cubicBezTo>
                  <a:cubicBezTo>
                    <a:pt x="60123" y="40376"/>
                    <a:pt x="60145" y="40323"/>
                    <a:pt x="60187" y="40304"/>
                  </a:cubicBezTo>
                  <a:cubicBezTo>
                    <a:pt x="60235" y="40286"/>
                    <a:pt x="60282" y="40276"/>
                    <a:pt x="60327" y="40276"/>
                  </a:cubicBezTo>
                  <a:close/>
                  <a:moveTo>
                    <a:pt x="53524" y="39857"/>
                  </a:moveTo>
                  <a:cubicBezTo>
                    <a:pt x="53632" y="39857"/>
                    <a:pt x="53752" y="39905"/>
                    <a:pt x="53836" y="39992"/>
                  </a:cubicBezTo>
                  <a:cubicBezTo>
                    <a:pt x="53919" y="40079"/>
                    <a:pt x="53979" y="40180"/>
                    <a:pt x="54054" y="40270"/>
                  </a:cubicBezTo>
                  <a:cubicBezTo>
                    <a:pt x="54129" y="40368"/>
                    <a:pt x="54099" y="40421"/>
                    <a:pt x="53922" y="40514"/>
                  </a:cubicBezTo>
                  <a:cubicBezTo>
                    <a:pt x="53864" y="40544"/>
                    <a:pt x="53810" y="40558"/>
                    <a:pt x="53757" y="40558"/>
                  </a:cubicBezTo>
                  <a:cubicBezTo>
                    <a:pt x="53695" y="40558"/>
                    <a:pt x="53634" y="40539"/>
                    <a:pt x="53570" y="40500"/>
                  </a:cubicBezTo>
                  <a:cubicBezTo>
                    <a:pt x="53348" y="40365"/>
                    <a:pt x="53291" y="40169"/>
                    <a:pt x="53148" y="40004"/>
                  </a:cubicBezTo>
                  <a:cubicBezTo>
                    <a:pt x="53129" y="39981"/>
                    <a:pt x="53175" y="39914"/>
                    <a:pt x="53220" y="39891"/>
                  </a:cubicBezTo>
                  <a:cubicBezTo>
                    <a:pt x="53265" y="39869"/>
                    <a:pt x="53340" y="39876"/>
                    <a:pt x="53471" y="39861"/>
                  </a:cubicBezTo>
                  <a:cubicBezTo>
                    <a:pt x="53488" y="39858"/>
                    <a:pt x="53506" y="39857"/>
                    <a:pt x="53524" y="39857"/>
                  </a:cubicBezTo>
                  <a:close/>
                  <a:moveTo>
                    <a:pt x="55947" y="40276"/>
                  </a:moveTo>
                  <a:cubicBezTo>
                    <a:pt x="55963" y="40276"/>
                    <a:pt x="55985" y="40279"/>
                    <a:pt x="56004" y="40279"/>
                  </a:cubicBezTo>
                  <a:cubicBezTo>
                    <a:pt x="56009" y="40279"/>
                    <a:pt x="56014" y="40279"/>
                    <a:pt x="56019" y="40278"/>
                  </a:cubicBezTo>
                  <a:cubicBezTo>
                    <a:pt x="56069" y="40277"/>
                    <a:pt x="56112" y="40277"/>
                    <a:pt x="56150" y="40277"/>
                  </a:cubicBezTo>
                  <a:cubicBezTo>
                    <a:pt x="56439" y="40277"/>
                    <a:pt x="56421" y="40313"/>
                    <a:pt x="56421" y="40518"/>
                  </a:cubicBezTo>
                  <a:cubicBezTo>
                    <a:pt x="56414" y="40560"/>
                    <a:pt x="56421" y="40613"/>
                    <a:pt x="56388" y="40643"/>
                  </a:cubicBezTo>
                  <a:cubicBezTo>
                    <a:pt x="56356" y="40667"/>
                    <a:pt x="56286" y="40688"/>
                    <a:pt x="56234" y="40688"/>
                  </a:cubicBezTo>
                  <a:cubicBezTo>
                    <a:pt x="56230" y="40688"/>
                    <a:pt x="56226" y="40688"/>
                    <a:pt x="56222" y="40688"/>
                  </a:cubicBezTo>
                  <a:cubicBezTo>
                    <a:pt x="56000" y="40676"/>
                    <a:pt x="55887" y="40563"/>
                    <a:pt x="55816" y="40443"/>
                  </a:cubicBezTo>
                  <a:cubicBezTo>
                    <a:pt x="55794" y="40402"/>
                    <a:pt x="55880" y="40334"/>
                    <a:pt x="55925" y="40282"/>
                  </a:cubicBezTo>
                  <a:cubicBezTo>
                    <a:pt x="55928" y="40278"/>
                    <a:pt x="55936" y="40276"/>
                    <a:pt x="55947" y="40276"/>
                  </a:cubicBezTo>
                  <a:close/>
                  <a:moveTo>
                    <a:pt x="34994" y="40552"/>
                  </a:moveTo>
                  <a:cubicBezTo>
                    <a:pt x="35028" y="40590"/>
                    <a:pt x="35095" y="40627"/>
                    <a:pt x="35092" y="40658"/>
                  </a:cubicBezTo>
                  <a:cubicBezTo>
                    <a:pt x="35081" y="40717"/>
                    <a:pt x="35028" y="40771"/>
                    <a:pt x="34994" y="40830"/>
                  </a:cubicBezTo>
                  <a:cubicBezTo>
                    <a:pt x="34953" y="40774"/>
                    <a:pt x="34911" y="40721"/>
                    <a:pt x="34873" y="40676"/>
                  </a:cubicBezTo>
                  <a:cubicBezTo>
                    <a:pt x="34927" y="40624"/>
                    <a:pt x="34960" y="40590"/>
                    <a:pt x="34994" y="40552"/>
                  </a:cubicBezTo>
                  <a:close/>
                  <a:moveTo>
                    <a:pt x="66534" y="40582"/>
                  </a:moveTo>
                  <a:cubicBezTo>
                    <a:pt x="66579" y="40594"/>
                    <a:pt x="66632" y="40601"/>
                    <a:pt x="66670" y="40620"/>
                  </a:cubicBezTo>
                  <a:cubicBezTo>
                    <a:pt x="66722" y="40646"/>
                    <a:pt x="66763" y="40684"/>
                    <a:pt x="66812" y="40714"/>
                  </a:cubicBezTo>
                  <a:cubicBezTo>
                    <a:pt x="66835" y="40729"/>
                    <a:pt x="66857" y="40744"/>
                    <a:pt x="66880" y="40759"/>
                  </a:cubicBezTo>
                  <a:cubicBezTo>
                    <a:pt x="66831" y="40781"/>
                    <a:pt x="66778" y="40804"/>
                    <a:pt x="66703" y="40838"/>
                  </a:cubicBezTo>
                  <a:cubicBezTo>
                    <a:pt x="66635" y="40816"/>
                    <a:pt x="66512" y="40800"/>
                    <a:pt x="66485" y="40759"/>
                  </a:cubicBezTo>
                  <a:cubicBezTo>
                    <a:pt x="66455" y="40714"/>
                    <a:pt x="66512" y="40643"/>
                    <a:pt x="66534" y="40582"/>
                  </a:cubicBezTo>
                  <a:close/>
                  <a:moveTo>
                    <a:pt x="25065" y="40692"/>
                  </a:moveTo>
                  <a:cubicBezTo>
                    <a:pt x="25195" y="40692"/>
                    <a:pt x="25247" y="40735"/>
                    <a:pt x="25254" y="40827"/>
                  </a:cubicBezTo>
                  <a:cubicBezTo>
                    <a:pt x="25235" y="40864"/>
                    <a:pt x="25212" y="40901"/>
                    <a:pt x="25190" y="40939"/>
                  </a:cubicBezTo>
                  <a:cubicBezTo>
                    <a:pt x="25145" y="40928"/>
                    <a:pt x="25092" y="40917"/>
                    <a:pt x="25051" y="40898"/>
                  </a:cubicBezTo>
                  <a:cubicBezTo>
                    <a:pt x="25002" y="40872"/>
                    <a:pt x="24957" y="40838"/>
                    <a:pt x="24912" y="40804"/>
                  </a:cubicBezTo>
                  <a:cubicBezTo>
                    <a:pt x="24889" y="40789"/>
                    <a:pt x="24867" y="40774"/>
                    <a:pt x="24844" y="40759"/>
                  </a:cubicBezTo>
                  <a:cubicBezTo>
                    <a:pt x="24897" y="40736"/>
                    <a:pt x="24945" y="40698"/>
                    <a:pt x="25002" y="40695"/>
                  </a:cubicBezTo>
                  <a:cubicBezTo>
                    <a:pt x="25025" y="40693"/>
                    <a:pt x="25046" y="40692"/>
                    <a:pt x="25065" y="40692"/>
                  </a:cubicBezTo>
                  <a:close/>
                  <a:moveTo>
                    <a:pt x="40385" y="40552"/>
                  </a:moveTo>
                  <a:cubicBezTo>
                    <a:pt x="40456" y="40552"/>
                    <a:pt x="40552" y="40576"/>
                    <a:pt x="40590" y="40605"/>
                  </a:cubicBezTo>
                  <a:cubicBezTo>
                    <a:pt x="40645" y="40646"/>
                    <a:pt x="40631" y="40729"/>
                    <a:pt x="40638" y="40771"/>
                  </a:cubicBezTo>
                  <a:cubicBezTo>
                    <a:pt x="40623" y="40834"/>
                    <a:pt x="40635" y="40898"/>
                    <a:pt x="40597" y="40913"/>
                  </a:cubicBezTo>
                  <a:cubicBezTo>
                    <a:pt x="40536" y="40937"/>
                    <a:pt x="40440" y="40967"/>
                    <a:pt x="40374" y="40967"/>
                  </a:cubicBezTo>
                  <a:cubicBezTo>
                    <a:pt x="40359" y="40967"/>
                    <a:pt x="40345" y="40965"/>
                    <a:pt x="40334" y="40962"/>
                  </a:cubicBezTo>
                  <a:cubicBezTo>
                    <a:pt x="40161" y="40894"/>
                    <a:pt x="40158" y="40627"/>
                    <a:pt x="40330" y="40560"/>
                  </a:cubicBezTo>
                  <a:cubicBezTo>
                    <a:pt x="40344" y="40554"/>
                    <a:pt x="40363" y="40552"/>
                    <a:pt x="40385" y="40552"/>
                  </a:cubicBezTo>
                  <a:close/>
                  <a:moveTo>
                    <a:pt x="64017" y="40960"/>
                  </a:moveTo>
                  <a:cubicBezTo>
                    <a:pt x="64085" y="40960"/>
                    <a:pt x="64151" y="40978"/>
                    <a:pt x="64181" y="41014"/>
                  </a:cubicBezTo>
                  <a:cubicBezTo>
                    <a:pt x="64181" y="41029"/>
                    <a:pt x="64189" y="41048"/>
                    <a:pt x="64178" y="41059"/>
                  </a:cubicBezTo>
                  <a:cubicBezTo>
                    <a:pt x="64139" y="41093"/>
                    <a:pt x="64070" y="41110"/>
                    <a:pt x="64003" y="41110"/>
                  </a:cubicBezTo>
                  <a:cubicBezTo>
                    <a:pt x="63935" y="41110"/>
                    <a:pt x="63868" y="41092"/>
                    <a:pt x="63839" y="41056"/>
                  </a:cubicBezTo>
                  <a:cubicBezTo>
                    <a:pt x="63829" y="41045"/>
                    <a:pt x="63832" y="41022"/>
                    <a:pt x="63843" y="41011"/>
                  </a:cubicBezTo>
                  <a:cubicBezTo>
                    <a:pt x="63882" y="40977"/>
                    <a:pt x="63951" y="40960"/>
                    <a:pt x="64017" y="40960"/>
                  </a:cubicBezTo>
                  <a:close/>
                  <a:moveTo>
                    <a:pt x="51874" y="40552"/>
                  </a:moveTo>
                  <a:cubicBezTo>
                    <a:pt x="51897" y="40560"/>
                    <a:pt x="52021" y="40560"/>
                    <a:pt x="52070" y="40601"/>
                  </a:cubicBezTo>
                  <a:cubicBezTo>
                    <a:pt x="52145" y="40661"/>
                    <a:pt x="52156" y="40759"/>
                    <a:pt x="52224" y="40827"/>
                  </a:cubicBezTo>
                  <a:cubicBezTo>
                    <a:pt x="52311" y="40917"/>
                    <a:pt x="52476" y="40988"/>
                    <a:pt x="52513" y="41086"/>
                  </a:cubicBezTo>
                  <a:cubicBezTo>
                    <a:pt x="52550" y="41184"/>
                    <a:pt x="52660" y="41229"/>
                    <a:pt x="52708" y="41304"/>
                  </a:cubicBezTo>
                  <a:cubicBezTo>
                    <a:pt x="52743" y="41349"/>
                    <a:pt x="52720" y="41447"/>
                    <a:pt x="52668" y="41477"/>
                  </a:cubicBezTo>
                  <a:cubicBezTo>
                    <a:pt x="52636" y="41497"/>
                    <a:pt x="52563" y="41509"/>
                    <a:pt x="52501" y="41509"/>
                  </a:cubicBezTo>
                  <a:cubicBezTo>
                    <a:pt x="52460" y="41509"/>
                    <a:pt x="52424" y="41504"/>
                    <a:pt x="52408" y="41492"/>
                  </a:cubicBezTo>
                  <a:cubicBezTo>
                    <a:pt x="52194" y="41349"/>
                    <a:pt x="51905" y="41319"/>
                    <a:pt x="51649" y="41240"/>
                  </a:cubicBezTo>
                  <a:cubicBezTo>
                    <a:pt x="51461" y="41180"/>
                    <a:pt x="51431" y="41123"/>
                    <a:pt x="51589" y="40984"/>
                  </a:cubicBezTo>
                  <a:cubicBezTo>
                    <a:pt x="51702" y="40883"/>
                    <a:pt x="51754" y="40816"/>
                    <a:pt x="51622" y="40698"/>
                  </a:cubicBezTo>
                  <a:cubicBezTo>
                    <a:pt x="51484" y="40571"/>
                    <a:pt x="51502" y="40560"/>
                    <a:pt x="51698" y="40552"/>
                  </a:cubicBezTo>
                  <a:close/>
                  <a:moveTo>
                    <a:pt x="64239" y="41512"/>
                  </a:moveTo>
                  <a:cubicBezTo>
                    <a:pt x="64350" y="41512"/>
                    <a:pt x="64412" y="41568"/>
                    <a:pt x="64422" y="41654"/>
                  </a:cubicBezTo>
                  <a:cubicBezTo>
                    <a:pt x="64433" y="41740"/>
                    <a:pt x="64365" y="41774"/>
                    <a:pt x="64261" y="41789"/>
                  </a:cubicBezTo>
                  <a:cubicBezTo>
                    <a:pt x="64240" y="41791"/>
                    <a:pt x="64221" y="41793"/>
                    <a:pt x="64203" y="41793"/>
                  </a:cubicBezTo>
                  <a:cubicBezTo>
                    <a:pt x="64081" y="41793"/>
                    <a:pt x="64012" y="41737"/>
                    <a:pt x="64009" y="41616"/>
                  </a:cubicBezTo>
                  <a:cubicBezTo>
                    <a:pt x="64042" y="41593"/>
                    <a:pt x="64099" y="41533"/>
                    <a:pt x="64170" y="41518"/>
                  </a:cubicBezTo>
                  <a:cubicBezTo>
                    <a:pt x="64195" y="41514"/>
                    <a:pt x="64218" y="41512"/>
                    <a:pt x="64239" y="41512"/>
                  </a:cubicBezTo>
                  <a:close/>
                  <a:moveTo>
                    <a:pt x="54971" y="41514"/>
                  </a:moveTo>
                  <a:cubicBezTo>
                    <a:pt x="55123" y="41514"/>
                    <a:pt x="55183" y="41565"/>
                    <a:pt x="55197" y="41654"/>
                  </a:cubicBezTo>
                  <a:cubicBezTo>
                    <a:pt x="55204" y="41740"/>
                    <a:pt x="55136" y="41774"/>
                    <a:pt x="55035" y="41789"/>
                  </a:cubicBezTo>
                  <a:cubicBezTo>
                    <a:pt x="55013" y="41791"/>
                    <a:pt x="54993" y="41793"/>
                    <a:pt x="54973" y="41793"/>
                  </a:cubicBezTo>
                  <a:cubicBezTo>
                    <a:pt x="54847" y="41793"/>
                    <a:pt x="54771" y="41741"/>
                    <a:pt x="54787" y="41650"/>
                  </a:cubicBezTo>
                  <a:cubicBezTo>
                    <a:pt x="54798" y="41600"/>
                    <a:pt x="54866" y="41552"/>
                    <a:pt x="54892" y="41518"/>
                  </a:cubicBezTo>
                  <a:cubicBezTo>
                    <a:pt x="54920" y="41516"/>
                    <a:pt x="54947" y="41514"/>
                    <a:pt x="54971" y="41514"/>
                  </a:cubicBezTo>
                  <a:close/>
                  <a:moveTo>
                    <a:pt x="36263" y="41815"/>
                  </a:moveTo>
                  <a:cubicBezTo>
                    <a:pt x="36279" y="41815"/>
                    <a:pt x="36307" y="41842"/>
                    <a:pt x="36328" y="41857"/>
                  </a:cubicBezTo>
                  <a:cubicBezTo>
                    <a:pt x="36283" y="41875"/>
                    <a:pt x="36238" y="41893"/>
                    <a:pt x="36189" y="41902"/>
                  </a:cubicBezTo>
                  <a:cubicBezTo>
                    <a:pt x="36188" y="41902"/>
                    <a:pt x="36187" y="41902"/>
                    <a:pt x="36187" y="41902"/>
                  </a:cubicBezTo>
                  <a:cubicBezTo>
                    <a:pt x="36171" y="41902"/>
                    <a:pt x="36143" y="41874"/>
                    <a:pt x="36122" y="41857"/>
                  </a:cubicBezTo>
                  <a:cubicBezTo>
                    <a:pt x="36167" y="41841"/>
                    <a:pt x="36212" y="41822"/>
                    <a:pt x="36260" y="41815"/>
                  </a:cubicBezTo>
                  <a:cubicBezTo>
                    <a:pt x="36261" y="41815"/>
                    <a:pt x="36262" y="41815"/>
                    <a:pt x="36263" y="41815"/>
                  </a:cubicBezTo>
                  <a:close/>
                  <a:moveTo>
                    <a:pt x="53077" y="41954"/>
                  </a:moveTo>
                  <a:cubicBezTo>
                    <a:pt x="53095" y="41954"/>
                    <a:pt x="53120" y="41981"/>
                    <a:pt x="53141" y="41995"/>
                  </a:cubicBezTo>
                  <a:cubicBezTo>
                    <a:pt x="53096" y="42011"/>
                    <a:pt x="53055" y="42029"/>
                    <a:pt x="53010" y="42044"/>
                  </a:cubicBezTo>
                  <a:cubicBezTo>
                    <a:pt x="52983" y="42025"/>
                    <a:pt x="52961" y="42011"/>
                    <a:pt x="52938" y="41995"/>
                  </a:cubicBezTo>
                  <a:cubicBezTo>
                    <a:pt x="52983" y="41980"/>
                    <a:pt x="53028" y="41961"/>
                    <a:pt x="53074" y="41954"/>
                  </a:cubicBezTo>
                  <a:cubicBezTo>
                    <a:pt x="53075" y="41954"/>
                    <a:pt x="53076" y="41954"/>
                    <a:pt x="53077" y="41954"/>
                  </a:cubicBezTo>
                  <a:close/>
                  <a:moveTo>
                    <a:pt x="25453" y="41921"/>
                  </a:moveTo>
                  <a:cubicBezTo>
                    <a:pt x="25520" y="41921"/>
                    <a:pt x="25588" y="41938"/>
                    <a:pt x="25625" y="41973"/>
                  </a:cubicBezTo>
                  <a:cubicBezTo>
                    <a:pt x="25637" y="41980"/>
                    <a:pt x="25641" y="42006"/>
                    <a:pt x="25629" y="42018"/>
                  </a:cubicBezTo>
                  <a:cubicBezTo>
                    <a:pt x="25600" y="42053"/>
                    <a:pt x="25533" y="42071"/>
                    <a:pt x="25463" y="42071"/>
                  </a:cubicBezTo>
                  <a:cubicBezTo>
                    <a:pt x="25397" y="42071"/>
                    <a:pt x="25329" y="42054"/>
                    <a:pt x="25291" y="42022"/>
                  </a:cubicBezTo>
                  <a:cubicBezTo>
                    <a:pt x="25280" y="42011"/>
                    <a:pt x="25287" y="41988"/>
                    <a:pt x="25287" y="41973"/>
                  </a:cubicBezTo>
                  <a:cubicBezTo>
                    <a:pt x="25318" y="41939"/>
                    <a:pt x="25385" y="41921"/>
                    <a:pt x="25453" y="41921"/>
                  </a:cubicBezTo>
                  <a:close/>
                  <a:moveTo>
                    <a:pt x="23270" y="41954"/>
                  </a:moveTo>
                  <a:cubicBezTo>
                    <a:pt x="23328" y="41954"/>
                    <a:pt x="23604" y="42094"/>
                    <a:pt x="23608" y="42134"/>
                  </a:cubicBezTo>
                  <a:cubicBezTo>
                    <a:pt x="23608" y="42150"/>
                    <a:pt x="23566" y="42176"/>
                    <a:pt x="23540" y="42179"/>
                  </a:cubicBezTo>
                  <a:cubicBezTo>
                    <a:pt x="23490" y="42181"/>
                    <a:pt x="23429" y="42189"/>
                    <a:pt x="23376" y="42189"/>
                  </a:cubicBezTo>
                  <a:cubicBezTo>
                    <a:pt x="23337" y="42189"/>
                    <a:pt x="23303" y="42185"/>
                    <a:pt x="23280" y="42172"/>
                  </a:cubicBezTo>
                  <a:cubicBezTo>
                    <a:pt x="23224" y="42142"/>
                    <a:pt x="23221" y="42059"/>
                    <a:pt x="23206" y="41999"/>
                  </a:cubicBezTo>
                  <a:cubicBezTo>
                    <a:pt x="23206" y="41988"/>
                    <a:pt x="23247" y="41969"/>
                    <a:pt x="23266" y="41954"/>
                  </a:cubicBezTo>
                  <a:cubicBezTo>
                    <a:pt x="23267" y="41954"/>
                    <a:pt x="23268" y="41954"/>
                    <a:pt x="23270" y="41954"/>
                  </a:cubicBezTo>
                  <a:close/>
                  <a:moveTo>
                    <a:pt x="27365" y="41270"/>
                  </a:moveTo>
                  <a:cubicBezTo>
                    <a:pt x="27415" y="41277"/>
                    <a:pt x="27478" y="41289"/>
                    <a:pt x="27508" y="41312"/>
                  </a:cubicBezTo>
                  <a:cubicBezTo>
                    <a:pt x="27587" y="41375"/>
                    <a:pt x="27730" y="41409"/>
                    <a:pt x="27719" y="41522"/>
                  </a:cubicBezTo>
                  <a:cubicBezTo>
                    <a:pt x="27703" y="41657"/>
                    <a:pt x="27715" y="41792"/>
                    <a:pt x="27715" y="41924"/>
                  </a:cubicBezTo>
                  <a:cubicBezTo>
                    <a:pt x="27715" y="42037"/>
                    <a:pt x="27719" y="42150"/>
                    <a:pt x="27711" y="42262"/>
                  </a:cubicBezTo>
                  <a:cubicBezTo>
                    <a:pt x="27711" y="42281"/>
                    <a:pt x="27670" y="42311"/>
                    <a:pt x="27651" y="42311"/>
                  </a:cubicBezTo>
                  <a:cubicBezTo>
                    <a:pt x="27602" y="42304"/>
                    <a:pt x="27516" y="42277"/>
                    <a:pt x="27516" y="42270"/>
                  </a:cubicBezTo>
                  <a:cubicBezTo>
                    <a:pt x="27561" y="42138"/>
                    <a:pt x="27339" y="42078"/>
                    <a:pt x="27320" y="41988"/>
                  </a:cubicBezTo>
                  <a:cubicBezTo>
                    <a:pt x="27275" y="41770"/>
                    <a:pt x="27302" y="41541"/>
                    <a:pt x="27309" y="41319"/>
                  </a:cubicBezTo>
                  <a:cubicBezTo>
                    <a:pt x="27309" y="41300"/>
                    <a:pt x="27351" y="41270"/>
                    <a:pt x="27365" y="41270"/>
                  </a:cubicBezTo>
                  <a:close/>
                  <a:moveTo>
                    <a:pt x="68548" y="42066"/>
                  </a:moveTo>
                  <a:cubicBezTo>
                    <a:pt x="68682" y="42066"/>
                    <a:pt x="68753" y="42134"/>
                    <a:pt x="68725" y="42232"/>
                  </a:cubicBezTo>
                  <a:cubicBezTo>
                    <a:pt x="68708" y="42298"/>
                    <a:pt x="68658" y="42342"/>
                    <a:pt x="68551" y="42342"/>
                  </a:cubicBezTo>
                  <a:cubicBezTo>
                    <a:pt x="68541" y="42342"/>
                    <a:pt x="68532" y="42341"/>
                    <a:pt x="68522" y="42341"/>
                  </a:cubicBezTo>
                  <a:cubicBezTo>
                    <a:pt x="68368" y="42334"/>
                    <a:pt x="68293" y="42277"/>
                    <a:pt x="68323" y="42138"/>
                  </a:cubicBezTo>
                  <a:cubicBezTo>
                    <a:pt x="68371" y="42119"/>
                    <a:pt x="68443" y="42074"/>
                    <a:pt x="68519" y="42067"/>
                  </a:cubicBezTo>
                  <a:cubicBezTo>
                    <a:pt x="68529" y="42066"/>
                    <a:pt x="68539" y="42066"/>
                    <a:pt x="68548" y="42066"/>
                  </a:cubicBezTo>
                  <a:close/>
                  <a:moveTo>
                    <a:pt x="20965" y="41912"/>
                  </a:moveTo>
                  <a:cubicBezTo>
                    <a:pt x="20996" y="41912"/>
                    <a:pt x="21024" y="41917"/>
                    <a:pt x="21048" y="41928"/>
                  </a:cubicBezTo>
                  <a:cubicBezTo>
                    <a:pt x="21128" y="41966"/>
                    <a:pt x="21184" y="42025"/>
                    <a:pt x="21263" y="42067"/>
                  </a:cubicBezTo>
                  <a:cubicBezTo>
                    <a:pt x="21372" y="42123"/>
                    <a:pt x="21319" y="42164"/>
                    <a:pt x="21244" y="42209"/>
                  </a:cubicBezTo>
                  <a:cubicBezTo>
                    <a:pt x="21173" y="42251"/>
                    <a:pt x="21109" y="42299"/>
                    <a:pt x="21026" y="42337"/>
                  </a:cubicBezTo>
                  <a:cubicBezTo>
                    <a:pt x="21008" y="42345"/>
                    <a:pt x="20987" y="42349"/>
                    <a:pt x="20964" y="42349"/>
                  </a:cubicBezTo>
                  <a:cubicBezTo>
                    <a:pt x="20871" y="42349"/>
                    <a:pt x="20753" y="42288"/>
                    <a:pt x="20744" y="42224"/>
                  </a:cubicBezTo>
                  <a:cubicBezTo>
                    <a:pt x="20741" y="42202"/>
                    <a:pt x="20744" y="42179"/>
                    <a:pt x="20744" y="42160"/>
                  </a:cubicBezTo>
                  <a:cubicBezTo>
                    <a:pt x="20744" y="42115"/>
                    <a:pt x="20736" y="42070"/>
                    <a:pt x="20744" y="42025"/>
                  </a:cubicBezTo>
                  <a:cubicBezTo>
                    <a:pt x="20753" y="41962"/>
                    <a:pt x="20867" y="41912"/>
                    <a:pt x="20965" y="41912"/>
                  </a:cubicBezTo>
                  <a:close/>
                  <a:moveTo>
                    <a:pt x="22743" y="42070"/>
                  </a:moveTo>
                  <a:cubicBezTo>
                    <a:pt x="22826" y="42070"/>
                    <a:pt x="22928" y="42101"/>
                    <a:pt x="22991" y="42138"/>
                  </a:cubicBezTo>
                  <a:cubicBezTo>
                    <a:pt x="23025" y="42157"/>
                    <a:pt x="22999" y="42221"/>
                    <a:pt x="22999" y="42266"/>
                  </a:cubicBezTo>
                  <a:cubicBezTo>
                    <a:pt x="22999" y="42311"/>
                    <a:pt x="23013" y="42360"/>
                    <a:pt x="22991" y="42398"/>
                  </a:cubicBezTo>
                  <a:cubicBezTo>
                    <a:pt x="22980" y="42424"/>
                    <a:pt x="22912" y="42439"/>
                    <a:pt x="22867" y="42457"/>
                  </a:cubicBezTo>
                  <a:cubicBezTo>
                    <a:pt x="22781" y="42367"/>
                    <a:pt x="22590" y="42337"/>
                    <a:pt x="22585" y="42202"/>
                  </a:cubicBezTo>
                  <a:cubicBezTo>
                    <a:pt x="22581" y="42115"/>
                    <a:pt x="22642" y="42070"/>
                    <a:pt x="22743" y="42070"/>
                  </a:cubicBezTo>
                  <a:close/>
                  <a:moveTo>
                    <a:pt x="66377" y="40957"/>
                  </a:moveTo>
                  <a:cubicBezTo>
                    <a:pt x="66581" y="40957"/>
                    <a:pt x="66712" y="41052"/>
                    <a:pt x="66854" y="41149"/>
                  </a:cubicBezTo>
                  <a:cubicBezTo>
                    <a:pt x="66996" y="41248"/>
                    <a:pt x="67128" y="41334"/>
                    <a:pt x="67090" y="41492"/>
                  </a:cubicBezTo>
                  <a:cubicBezTo>
                    <a:pt x="67068" y="41594"/>
                    <a:pt x="67036" y="41654"/>
                    <a:pt x="66875" y="41654"/>
                  </a:cubicBezTo>
                  <a:cubicBezTo>
                    <a:pt x="66871" y="41654"/>
                    <a:pt x="66866" y="41654"/>
                    <a:pt x="66861" y="41654"/>
                  </a:cubicBezTo>
                  <a:cubicBezTo>
                    <a:pt x="66816" y="41652"/>
                    <a:pt x="66771" y="41652"/>
                    <a:pt x="66726" y="41652"/>
                  </a:cubicBezTo>
                  <a:cubicBezTo>
                    <a:pt x="66635" y="41652"/>
                    <a:pt x="66545" y="41654"/>
                    <a:pt x="66455" y="41654"/>
                  </a:cubicBezTo>
                  <a:cubicBezTo>
                    <a:pt x="66450" y="41653"/>
                    <a:pt x="66446" y="41653"/>
                    <a:pt x="66442" y="41653"/>
                  </a:cubicBezTo>
                  <a:cubicBezTo>
                    <a:pt x="66331" y="41653"/>
                    <a:pt x="66274" y="41698"/>
                    <a:pt x="66267" y="41770"/>
                  </a:cubicBezTo>
                  <a:cubicBezTo>
                    <a:pt x="66259" y="41860"/>
                    <a:pt x="66278" y="41950"/>
                    <a:pt x="66264" y="42040"/>
                  </a:cubicBezTo>
                  <a:cubicBezTo>
                    <a:pt x="66237" y="42195"/>
                    <a:pt x="65839" y="42462"/>
                    <a:pt x="65605" y="42472"/>
                  </a:cubicBezTo>
                  <a:cubicBezTo>
                    <a:pt x="65603" y="42473"/>
                    <a:pt x="65601" y="42473"/>
                    <a:pt x="65599" y="42473"/>
                  </a:cubicBezTo>
                  <a:cubicBezTo>
                    <a:pt x="65546" y="42473"/>
                    <a:pt x="65452" y="42430"/>
                    <a:pt x="65452" y="42408"/>
                  </a:cubicBezTo>
                  <a:cubicBezTo>
                    <a:pt x="65440" y="42134"/>
                    <a:pt x="65444" y="41864"/>
                    <a:pt x="65444" y="41593"/>
                  </a:cubicBezTo>
                  <a:cubicBezTo>
                    <a:pt x="65241" y="41496"/>
                    <a:pt x="65237" y="41406"/>
                    <a:pt x="65452" y="41300"/>
                  </a:cubicBezTo>
                  <a:cubicBezTo>
                    <a:pt x="65583" y="41236"/>
                    <a:pt x="65707" y="41154"/>
                    <a:pt x="65808" y="41064"/>
                  </a:cubicBezTo>
                  <a:cubicBezTo>
                    <a:pt x="65899" y="40982"/>
                    <a:pt x="66011" y="40965"/>
                    <a:pt x="66129" y="40965"/>
                  </a:cubicBezTo>
                  <a:cubicBezTo>
                    <a:pt x="66168" y="40965"/>
                    <a:pt x="66208" y="40967"/>
                    <a:pt x="66248" y="40969"/>
                  </a:cubicBezTo>
                  <a:cubicBezTo>
                    <a:pt x="66295" y="40961"/>
                    <a:pt x="66337" y="40957"/>
                    <a:pt x="66377" y="40957"/>
                  </a:cubicBezTo>
                  <a:close/>
                  <a:moveTo>
                    <a:pt x="28675" y="42502"/>
                  </a:moveTo>
                  <a:cubicBezTo>
                    <a:pt x="28691" y="42502"/>
                    <a:pt x="28719" y="42530"/>
                    <a:pt x="28740" y="42544"/>
                  </a:cubicBezTo>
                  <a:cubicBezTo>
                    <a:pt x="28695" y="42559"/>
                    <a:pt x="28650" y="42582"/>
                    <a:pt x="28602" y="42589"/>
                  </a:cubicBezTo>
                  <a:cubicBezTo>
                    <a:pt x="28587" y="42589"/>
                    <a:pt x="28556" y="42559"/>
                    <a:pt x="28534" y="42544"/>
                  </a:cubicBezTo>
                  <a:cubicBezTo>
                    <a:pt x="28579" y="42529"/>
                    <a:pt x="28624" y="42510"/>
                    <a:pt x="28673" y="42502"/>
                  </a:cubicBezTo>
                  <a:cubicBezTo>
                    <a:pt x="28674" y="42502"/>
                    <a:pt x="28675" y="42502"/>
                    <a:pt x="28675" y="42502"/>
                  </a:cubicBezTo>
                  <a:close/>
                  <a:moveTo>
                    <a:pt x="64963" y="42495"/>
                  </a:moveTo>
                  <a:cubicBezTo>
                    <a:pt x="64989" y="42514"/>
                    <a:pt x="65012" y="42529"/>
                    <a:pt x="65034" y="42544"/>
                  </a:cubicBezTo>
                  <a:cubicBezTo>
                    <a:pt x="64989" y="42559"/>
                    <a:pt x="64944" y="42582"/>
                    <a:pt x="64899" y="42589"/>
                  </a:cubicBezTo>
                  <a:cubicBezTo>
                    <a:pt x="64880" y="42589"/>
                    <a:pt x="64854" y="42559"/>
                    <a:pt x="64832" y="42544"/>
                  </a:cubicBezTo>
                  <a:cubicBezTo>
                    <a:pt x="64877" y="42529"/>
                    <a:pt x="64918" y="42510"/>
                    <a:pt x="64963" y="42495"/>
                  </a:cubicBezTo>
                  <a:close/>
                  <a:moveTo>
                    <a:pt x="35095" y="41928"/>
                  </a:moveTo>
                  <a:cubicBezTo>
                    <a:pt x="35227" y="41928"/>
                    <a:pt x="35490" y="42086"/>
                    <a:pt x="35505" y="42183"/>
                  </a:cubicBezTo>
                  <a:cubicBezTo>
                    <a:pt x="35516" y="42251"/>
                    <a:pt x="35505" y="42322"/>
                    <a:pt x="35505" y="42390"/>
                  </a:cubicBezTo>
                  <a:cubicBezTo>
                    <a:pt x="35505" y="42435"/>
                    <a:pt x="35535" y="42499"/>
                    <a:pt x="35501" y="42525"/>
                  </a:cubicBezTo>
                  <a:cubicBezTo>
                    <a:pt x="35452" y="42562"/>
                    <a:pt x="35333" y="42610"/>
                    <a:pt x="35289" y="42610"/>
                  </a:cubicBezTo>
                  <a:cubicBezTo>
                    <a:pt x="35283" y="42610"/>
                    <a:pt x="35279" y="42610"/>
                    <a:pt x="35276" y="42608"/>
                  </a:cubicBezTo>
                  <a:cubicBezTo>
                    <a:pt x="35069" y="42499"/>
                    <a:pt x="34878" y="42375"/>
                    <a:pt x="34689" y="42251"/>
                  </a:cubicBezTo>
                  <a:cubicBezTo>
                    <a:pt x="34670" y="42240"/>
                    <a:pt x="34686" y="42206"/>
                    <a:pt x="34686" y="42183"/>
                  </a:cubicBezTo>
                  <a:cubicBezTo>
                    <a:pt x="34686" y="42105"/>
                    <a:pt x="34968" y="41928"/>
                    <a:pt x="35095" y="41928"/>
                  </a:cubicBezTo>
                  <a:close/>
                  <a:moveTo>
                    <a:pt x="51194" y="42476"/>
                  </a:moveTo>
                  <a:cubicBezTo>
                    <a:pt x="51217" y="42491"/>
                    <a:pt x="51239" y="42507"/>
                    <a:pt x="51265" y="42525"/>
                  </a:cubicBezTo>
                  <a:cubicBezTo>
                    <a:pt x="51243" y="42555"/>
                    <a:pt x="51217" y="42585"/>
                    <a:pt x="51194" y="42611"/>
                  </a:cubicBezTo>
                  <a:cubicBezTo>
                    <a:pt x="51171" y="42597"/>
                    <a:pt x="51126" y="42578"/>
                    <a:pt x="51130" y="42566"/>
                  </a:cubicBezTo>
                  <a:cubicBezTo>
                    <a:pt x="51142" y="42537"/>
                    <a:pt x="51171" y="42507"/>
                    <a:pt x="51194" y="42476"/>
                  </a:cubicBezTo>
                  <a:close/>
                  <a:moveTo>
                    <a:pt x="43930" y="41653"/>
                  </a:moveTo>
                  <a:cubicBezTo>
                    <a:pt x="43940" y="41653"/>
                    <a:pt x="43950" y="41653"/>
                    <a:pt x="43960" y="41654"/>
                  </a:cubicBezTo>
                  <a:cubicBezTo>
                    <a:pt x="44065" y="41664"/>
                    <a:pt x="44140" y="41706"/>
                    <a:pt x="44122" y="41792"/>
                  </a:cubicBezTo>
                  <a:cubicBezTo>
                    <a:pt x="44114" y="41811"/>
                    <a:pt x="44118" y="41838"/>
                    <a:pt x="44118" y="41857"/>
                  </a:cubicBezTo>
                  <a:cubicBezTo>
                    <a:pt x="44171" y="42056"/>
                    <a:pt x="44088" y="42214"/>
                    <a:pt x="43836" y="42322"/>
                  </a:cubicBezTo>
                  <a:cubicBezTo>
                    <a:pt x="43656" y="42401"/>
                    <a:pt x="43833" y="42450"/>
                    <a:pt x="43859" y="42518"/>
                  </a:cubicBezTo>
                  <a:cubicBezTo>
                    <a:pt x="43898" y="42613"/>
                    <a:pt x="43627" y="42753"/>
                    <a:pt x="43461" y="42753"/>
                  </a:cubicBezTo>
                  <a:cubicBezTo>
                    <a:pt x="43437" y="42753"/>
                    <a:pt x="43415" y="42750"/>
                    <a:pt x="43396" y="42743"/>
                  </a:cubicBezTo>
                  <a:cubicBezTo>
                    <a:pt x="43348" y="42724"/>
                    <a:pt x="43314" y="42675"/>
                    <a:pt x="43302" y="42634"/>
                  </a:cubicBezTo>
                  <a:cubicBezTo>
                    <a:pt x="43254" y="42491"/>
                    <a:pt x="43559" y="42443"/>
                    <a:pt x="43513" y="42285"/>
                  </a:cubicBezTo>
                  <a:cubicBezTo>
                    <a:pt x="43476" y="42153"/>
                    <a:pt x="43472" y="42006"/>
                    <a:pt x="43517" y="41879"/>
                  </a:cubicBezTo>
                  <a:cubicBezTo>
                    <a:pt x="43540" y="41803"/>
                    <a:pt x="43675" y="41740"/>
                    <a:pt x="43776" y="41680"/>
                  </a:cubicBezTo>
                  <a:cubicBezTo>
                    <a:pt x="43811" y="41661"/>
                    <a:pt x="43875" y="41653"/>
                    <a:pt x="43930" y="41653"/>
                  </a:cubicBezTo>
                  <a:close/>
                  <a:moveTo>
                    <a:pt x="59529" y="42604"/>
                  </a:moveTo>
                  <a:cubicBezTo>
                    <a:pt x="59571" y="42634"/>
                    <a:pt x="59672" y="42679"/>
                    <a:pt x="59661" y="42702"/>
                  </a:cubicBezTo>
                  <a:cubicBezTo>
                    <a:pt x="59644" y="42740"/>
                    <a:pt x="59579" y="42759"/>
                    <a:pt x="59510" y="42759"/>
                  </a:cubicBezTo>
                  <a:cubicBezTo>
                    <a:pt x="59443" y="42759"/>
                    <a:pt x="59371" y="42741"/>
                    <a:pt x="59334" y="42705"/>
                  </a:cubicBezTo>
                  <a:cubicBezTo>
                    <a:pt x="59323" y="42694"/>
                    <a:pt x="59319" y="42665"/>
                    <a:pt x="59326" y="42660"/>
                  </a:cubicBezTo>
                  <a:cubicBezTo>
                    <a:pt x="59382" y="42642"/>
                    <a:pt x="59439" y="42630"/>
                    <a:pt x="59529" y="42604"/>
                  </a:cubicBezTo>
                  <a:close/>
                  <a:moveTo>
                    <a:pt x="18596" y="43045"/>
                  </a:moveTo>
                  <a:cubicBezTo>
                    <a:pt x="18608" y="43045"/>
                    <a:pt x="18618" y="43046"/>
                    <a:pt x="18621" y="43048"/>
                  </a:cubicBezTo>
                  <a:cubicBezTo>
                    <a:pt x="18647" y="43085"/>
                    <a:pt x="18670" y="43123"/>
                    <a:pt x="18707" y="43183"/>
                  </a:cubicBezTo>
                  <a:cubicBezTo>
                    <a:pt x="18663" y="43209"/>
                    <a:pt x="18598" y="43274"/>
                    <a:pt x="18563" y="43274"/>
                  </a:cubicBezTo>
                  <a:cubicBezTo>
                    <a:pt x="18563" y="43274"/>
                    <a:pt x="18562" y="43273"/>
                    <a:pt x="18561" y="43273"/>
                  </a:cubicBezTo>
                  <a:cubicBezTo>
                    <a:pt x="18448" y="43246"/>
                    <a:pt x="18452" y="43104"/>
                    <a:pt x="18554" y="43052"/>
                  </a:cubicBezTo>
                  <a:cubicBezTo>
                    <a:pt x="18562" y="43047"/>
                    <a:pt x="18580" y="43045"/>
                    <a:pt x="18596" y="43045"/>
                  </a:cubicBezTo>
                  <a:close/>
                  <a:moveTo>
                    <a:pt x="60531" y="43021"/>
                  </a:moveTo>
                  <a:cubicBezTo>
                    <a:pt x="60603" y="43021"/>
                    <a:pt x="60672" y="43046"/>
                    <a:pt x="60732" y="43093"/>
                  </a:cubicBezTo>
                  <a:cubicBezTo>
                    <a:pt x="60750" y="43111"/>
                    <a:pt x="60777" y="43126"/>
                    <a:pt x="60799" y="43142"/>
                  </a:cubicBezTo>
                  <a:cubicBezTo>
                    <a:pt x="60844" y="43171"/>
                    <a:pt x="60886" y="43206"/>
                    <a:pt x="60927" y="43235"/>
                  </a:cubicBezTo>
                  <a:cubicBezTo>
                    <a:pt x="60844" y="43262"/>
                    <a:pt x="60762" y="43288"/>
                    <a:pt x="60728" y="43300"/>
                  </a:cubicBezTo>
                  <a:lnTo>
                    <a:pt x="60570" y="43300"/>
                  </a:lnTo>
                  <a:cubicBezTo>
                    <a:pt x="60428" y="43300"/>
                    <a:pt x="60300" y="43284"/>
                    <a:pt x="60322" y="43161"/>
                  </a:cubicBezTo>
                  <a:cubicBezTo>
                    <a:pt x="60329" y="43123"/>
                    <a:pt x="60348" y="43066"/>
                    <a:pt x="60393" y="43052"/>
                  </a:cubicBezTo>
                  <a:cubicBezTo>
                    <a:pt x="60440" y="43031"/>
                    <a:pt x="60486" y="43021"/>
                    <a:pt x="60531" y="43021"/>
                  </a:cubicBezTo>
                  <a:close/>
                  <a:moveTo>
                    <a:pt x="33538" y="43178"/>
                  </a:moveTo>
                  <a:cubicBezTo>
                    <a:pt x="33539" y="43178"/>
                    <a:pt x="33539" y="43178"/>
                    <a:pt x="33539" y="43179"/>
                  </a:cubicBezTo>
                  <a:cubicBezTo>
                    <a:pt x="33581" y="43194"/>
                    <a:pt x="33626" y="43213"/>
                    <a:pt x="33660" y="43239"/>
                  </a:cubicBezTo>
                  <a:cubicBezTo>
                    <a:pt x="33675" y="43251"/>
                    <a:pt x="33675" y="43288"/>
                    <a:pt x="33656" y="43296"/>
                  </a:cubicBezTo>
                  <a:cubicBezTo>
                    <a:pt x="33648" y="43302"/>
                    <a:pt x="33630" y="43305"/>
                    <a:pt x="33611" y="43305"/>
                  </a:cubicBezTo>
                  <a:cubicBezTo>
                    <a:pt x="33597" y="43305"/>
                    <a:pt x="33582" y="43303"/>
                    <a:pt x="33574" y="43300"/>
                  </a:cubicBezTo>
                  <a:cubicBezTo>
                    <a:pt x="33532" y="43277"/>
                    <a:pt x="33506" y="43246"/>
                    <a:pt x="33472" y="43220"/>
                  </a:cubicBezTo>
                  <a:cubicBezTo>
                    <a:pt x="33497" y="43207"/>
                    <a:pt x="33529" y="43178"/>
                    <a:pt x="33538" y="43178"/>
                  </a:cubicBezTo>
                  <a:close/>
                  <a:moveTo>
                    <a:pt x="33695" y="43297"/>
                  </a:moveTo>
                  <a:cubicBezTo>
                    <a:pt x="33714" y="43297"/>
                    <a:pt x="33736" y="43300"/>
                    <a:pt x="33754" y="43300"/>
                  </a:cubicBezTo>
                  <a:cubicBezTo>
                    <a:pt x="33784" y="43326"/>
                    <a:pt x="33852" y="43367"/>
                    <a:pt x="33841" y="43378"/>
                  </a:cubicBezTo>
                  <a:cubicBezTo>
                    <a:pt x="33814" y="43409"/>
                    <a:pt x="33789" y="43420"/>
                    <a:pt x="33767" y="43420"/>
                  </a:cubicBezTo>
                  <a:cubicBezTo>
                    <a:pt x="33728" y="43420"/>
                    <a:pt x="33695" y="43387"/>
                    <a:pt x="33664" y="43359"/>
                  </a:cubicBezTo>
                  <a:cubicBezTo>
                    <a:pt x="33649" y="43345"/>
                    <a:pt x="33649" y="43310"/>
                    <a:pt x="33664" y="43303"/>
                  </a:cubicBezTo>
                  <a:cubicBezTo>
                    <a:pt x="33670" y="43298"/>
                    <a:pt x="33681" y="43297"/>
                    <a:pt x="33695" y="43297"/>
                  </a:cubicBezTo>
                  <a:close/>
                  <a:moveTo>
                    <a:pt x="73136" y="43300"/>
                  </a:moveTo>
                  <a:cubicBezTo>
                    <a:pt x="73159" y="43329"/>
                    <a:pt x="73189" y="43359"/>
                    <a:pt x="73200" y="43393"/>
                  </a:cubicBezTo>
                  <a:cubicBezTo>
                    <a:pt x="73204" y="43404"/>
                    <a:pt x="73159" y="43419"/>
                    <a:pt x="73136" y="43438"/>
                  </a:cubicBezTo>
                  <a:cubicBezTo>
                    <a:pt x="73110" y="43409"/>
                    <a:pt x="73088" y="43378"/>
                    <a:pt x="73061" y="43348"/>
                  </a:cubicBezTo>
                  <a:cubicBezTo>
                    <a:pt x="73088" y="43329"/>
                    <a:pt x="73114" y="43314"/>
                    <a:pt x="73136" y="43300"/>
                  </a:cubicBezTo>
                  <a:close/>
                  <a:moveTo>
                    <a:pt x="59529" y="43157"/>
                  </a:moveTo>
                  <a:cubicBezTo>
                    <a:pt x="59554" y="43157"/>
                    <a:pt x="59574" y="43159"/>
                    <a:pt x="59585" y="43168"/>
                  </a:cubicBezTo>
                  <a:cubicBezTo>
                    <a:pt x="59646" y="43209"/>
                    <a:pt x="59684" y="43273"/>
                    <a:pt x="59698" y="43329"/>
                  </a:cubicBezTo>
                  <a:cubicBezTo>
                    <a:pt x="59702" y="43364"/>
                    <a:pt x="59646" y="43423"/>
                    <a:pt x="59601" y="43431"/>
                  </a:cubicBezTo>
                  <a:cubicBezTo>
                    <a:pt x="59561" y="43439"/>
                    <a:pt x="59519" y="43441"/>
                    <a:pt x="59476" y="43441"/>
                  </a:cubicBezTo>
                  <a:cubicBezTo>
                    <a:pt x="59418" y="43441"/>
                    <a:pt x="59358" y="43437"/>
                    <a:pt x="59300" y="43435"/>
                  </a:cubicBezTo>
                  <a:cubicBezTo>
                    <a:pt x="59139" y="43431"/>
                    <a:pt x="59059" y="43371"/>
                    <a:pt x="59089" y="43269"/>
                  </a:cubicBezTo>
                  <a:cubicBezTo>
                    <a:pt x="59109" y="43205"/>
                    <a:pt x="59155" y="43159"/>
                    <a:pt x="59256" y="43159"/>
                  </a:cubicBezTo>
                  <a:cubicBezTo>
                    <a:pt x="59267" y="43159"/>
                    <a:pt x="59279" y="43159"/>
                    <a:pt x="59292" y="43161"/>
                  </a:cubicBezTo>
                  <a:cubicBezTo>
                    <a:pt x="59326" y="43164"/>
                    <a:pt x="59360" y="43164"/>
                    <a:pt x="59394" y="43164"/>
                  </a:cubicBezTo>
                  <a:cubicBezTo>
                    <a:pt x="59434" y="43164"/>
                    <a:pt x="59487" y="43157"/>
                    <a:pt x="59529" y="43157"/>
                  </a:cubicBezTo>
                  <a:close/>
                  <a:moveTo>
                    <a:pt x="46019" y="43023"/>
                  </a:moveTo>
                  <a:cubicBezTo>
                    <a:pt x="46035" y="43023"/>
                    <a:pt x="46048" y="43025"/>
                    <a:pt x="46053" y="43029"/>
                  </a:cubicBezTo>
                  <a:cubicBezTo>
                    <a:pt x="46188" y="43139"/>
                    <a:pt x="46346" y="43168"/>
                    <a:pt x="46544" y="43168"/>
                  </a:cubicBezTo>
                  <a:cubicBezTo>
                    <a:pt x="46555" y="43168"/>
                    <a:pt x="46568" y="43168"/>
                    <a:pt x="46580" y="43168"/>
                  </a:cubicBezTo>
                  <a:cubicBezTo>
                    <a:pt x="46587" y="43168"/>
                    <a:pt x="46594" y="43167"/>
                    <a:pt x="46601" y="43167"/>
                  </a:cubicBezTo>
                  <a:cubicBezTo>
                    <a:pt x="46745" y="43167"/>
                    <a:pt x="46815" y="43240"/>
                    <a:pt x="46783" y="43329"/>
                  </a:cubicBezTo>
                  <a:cubicBezTo>
                    <a:pt x="46762" y="43394"/>
                    <a:pt x="46720" y="43440"/>
                    <a:pt x="46617" y="43440"/>
                  </a:cubicBezTo>
                  <a:cubicBezTo>
                    <a:pt x="46607" y="43440"/>
                    <a:pt x="46595" y="43439"/>
                    <a:pt x="46584" y="43438"/>
                  </a:cubicBezTo>
                  <a:cubicBezTo>
                    <a:pt x="46561" y="43436"/>
                    <a:pt x="46538" y="43435"/>
                    <a:pt x="46516" y="43435"/>
                  </a:cubicBezTo>
                  <a:cubicBezTo>
                    <a:pt x="46471" y="43435"/>
                    <a:pt x="46426" y="43438"/>
                    <a:pt x="46381" y="43438"/>
                  </a:cubicBezTo>
                  <a:cubicBezTo>
                    <a:pt x="46338" y="43445"/>
                    <a:pt x="46299" y="43448"/>
                    <a:pt x="46261" y="43448"/>
                  </a:cubicBezTo>
                  <a:cubicBezTo>
                    <a:pt x="46059" y="43448"/>
                    <a:pt x="45916" y="43361"/>
                    <a:pt x="45802" y="43251"/>
                  </a:cubicBezTo>
                  <a:cubicBezTo>
                    <a:pt x="45760" y="43209"/>
                    <a:pt x="45757" y="43116"/>
                    <a:pt x="45802" y="43078"/>
                  </a:cubicBezTo>
                  <a:cubicBezTo>
                    <a:pt x="45840" y="43048"/>
                    <a:pt x="45957" y="43023"/>
                    <a:pt x="46019" y="43023"/>
                  </a:cubicBezTo>
                  <a:close/>
                  <a:moveTo>
                    <a:pt x="69892" y="43464"/>
                  </a:moveTo>
                  <a:cubicBezTo>
                    <a:pt x="69908" y="43464"/>
                    <a:pt x="69936" y="43492"/>
                    <a:pt x="69957" y="43506"/>
                  </a:cubicBezTo>
                  <a:cubicBezTo>
                    <a:pt x="69912" y="43521"/>
                    <a:pt x="69867" y="43539"/>
                    <a:pt x="69818" y="43548"/>
                  </a:cubicBezTo>
                  <a:cubicBezTo>
                    <a:pt x="69817" y="43548"/>
                    <a:pt x="69816" y="43548"/>
                    <a:pt x="69816" y="43548"/>
                  </a:cubicBezTo>
                  <a:cubicBezTo>
                    <a:pt x="69800" y="43548"/>
                    <a:pt x="69772" y="43521"/>
                    <a:pt x="69750" y="43506"/>
                  </a:cubicBezTo>
                  <a:cubicBezTo>
                    <a:pt x="69796" y="43491"/>
                    <a:pt x="69841" y="43468"/>
                    <a:pt x="69889" y="43465"/>
                  </a:cubicBezTo>
                  <a:cubicBezTo>
                    <a:pt x="69890" y="43464"/>
                    <a:pt x="69891" y="43464"/>
                    <a:pt x="69892" y="43464"/>
                  </a:cubicBezTo>
                  <a:close/>
                  <a:moveTo>
                    <a:pt x="25025" y="43028"/>
                  </a:moveTo>
                  <a:cubicBezTo>
                    <a:pt x="25094" y="43028"/>
                    <a:pt x="25241" y="43076"/>
                    <a:pt x="25238" y="43088"/>
                  </a:cubicBezTo>
                  <a:cubicBezTo>
                    <a:pt x="25216" y="43224"/>
                    <a:pt x="25351" y="43288"/>
                    <a:pt x="25453" y="43371"/>
                  </a:cubicBezTo>
                  <a:cubicBezTo>
                    <a:pt x="25512" y="43420"/>
                    <a:pt x="25467" y="43442"/>
                    <a:pt x="25379" y="43442"/>
                  </a:cubicBezTo>
                  <a:cubicBezTo>
                    <a:pt x="25372" y="43442"/>
                    <a:pt x="25365" y="43442"/>
                    <a:pt x="25358" y="43442"/>
                  </a:cubicBezTo>
                  <a:cubicBezTo>
                    <a:pt x="25345" y="43441"/>
                    <a:pt x="25332" y="43440"/>
                    <a:pt x="25319" y="43440"/>
                  </a:cubicBezTo>
                  <a:cubicBezTo>
                    <a:pt x="25240" y="43440"/>
                    <a:pt x="25156" y="43458"/>
                    <a:pt x="25088" y="43484"/>
                  </a:cubicBezTo>
                  <a:cubicBezTo>
                    <a:pt x="24940" y="43536"/>
                    <a:pt x="24856" y="43565"/>
                    <a:pt x="24788" y="43565"/>
                  </a:cubicBezTo>
                  <a:cubicBezTo>
                    <a:pt x="24706" y="43565"/>
                    <a:pt x="24647" y="43523"/>
                    <a:pt x="24529" y="43431"/>
                  </a:cubicBezTo>
                  <a:cubicBezTo>
                    <a:pt x="24506" y="43416"/>
                    <a:pt x="24479" y="43401"/>
                    <a:pt x="24456" y="43386"/>
                  </a:cubicBezTo>
                  <a:cubicBezTo>
                    <a:pt x="24465" y="43367"/>
                    <a:pt x="24468" y="43348"/>
                    <a:pt x="24484" y="43337"/>
                  </a:cubicBezTo>
                  <a:cubicBezTo>
                    <a:pt x="24649" y="43232"/>
                    <a:pt x="24814" y="43123"/>
                    <a:pt x="24998" y="43033"/>
                  </a:cubicBezTo>
                  <a:cubicBezTo>
                    <a:pt x="25004" y="43029"/>
                    <a:pt x="25013" y="43028"/>
                    <a:pt x="25025" y="43028"/>
                  </a:cubicBezTo>
                  <a:close/>
                  <a:moveTo>
                    <a:pt x="39334" y="43457"/>
                  </a:moveTo>
                  <a:cubicBezTo>
                    <a:pt x="39436" y="43499"/>
                    <a:pt x="39440" y="43634"/>
                    <a:pt x="39338" y="43686"/>
                  </a:cubicBezTo>
                  <a:cubicBezTo>
                    <a:pt x="39327" y="43691"/>
                    <a:pt x="39311" y="43692"/>
                    <a:pt x="39296" y="43692"/>
                  </a:cubicBezTo>
                  <a:cubicBezTo>
                    <a:pt x="39286" y="43692"/>
                    <a:pt x="39276" y="43692"/>
                    <a:pt x="39270" y="43690"/>
                  </a:cubicBezTo>
                  <a:cubicBezTo>
                    <a:pt x="39165" y="43652"/>
                    <a:pt x="39162" y="43513"/>
                    <a:pt x="39263" y="43465"/>
                  </a:cubicBezTo>
                  <a:cubicBezTo>
                    <a:pt x="39272" y="43459"/>
                    <a:pt x="39284" y="43458"/>
                    <a:pt x="39296" y="43458"/>
                  </a:cubicBezTo>
                  <a:cubicBezTo>
                    <a:pt x="39302" y="43458"/>
                    <a:pt x="39308" y="43458"/>
                    <a:pt x="39315" y="43458"/>
                  </a:cubicBezTo>
                  <a:cubicBezTo>
                    <a:pt x="39321" y="43458"/>
                    <a:pt x="39328" y="43458"/>
                    <a:pt x="39334" y="43457"/>
                  </a:cubicBezTo>
                  <a:close/>
                  <a:moveTo>
                    <a:pt x="49781" y="43006"/>
                  </a:moveTo>
                  <a:cubicBezTo>
                    <a:pt x="49824" y="43006"/>
                    <a:pt x="49864" y="43014"/>
                    <a:pt x="49898" y="43029"/>
                  </a:cubicBezTo>
                  <a:cubicBezTo>
                    <a:pt x="50089" y="43116"/>
                    <a:pt x="50259" y="43224"/>
                    <a:pt x="50420" y="43337"/>
                  </a:cubicBezTo>
                  <a:cubicBezTo>
                    <a:pt x="50529" y="43409"/>
                    <a:pt x="50491" y="43491"/>
                    <a:pt x="50386" y="43566"/>
                  </a:cubicBezTo>
                  <a:cubicBezTo>
                    <a:pt x="50256" y="43663"/>
                    <a:pt x="50163" y="43710"/>
                    <a:pt x="50070" y="43710"/>
                  </a:cubicBezTo>
                  <a:cubicBezTo>
                    <a:pt x="49993" y="43710"/>
                    <a:pt x="49916" y="43678"/>
                    <a:pt x="49819" y="43615"/>
                  </a:cubicBezTo>
                  <a:cubicBezTo>
                    <a:pt x="49725" y="43551"/>
                    <a:pt x="49608" y="43494"/>
                    <a:pt x="49537" y="43419"/>
                  </a:cubicBezTo>
                  <a:cubicBezTo>
                    <a:pt x="49473" y="43352"/>
                    <a:pt x="49458" y="43258"/>
                    <a:pt x="49447" y="43235"/>
                  </a:cubicBezTo>
                  <a:cubicBezTo>
                    <a:pt x="49453" y="43100"/>
                    <a:pt x="49629" y="43006"/>
                    <a:pt x="49781" y="43006"/>
                  </a:cubicBezTo>
                  <a:close/>
                  <a:moveTo>
                    <a:pt x="51222" y="43432"/>
                  </a:moveTo>
                  <a:cubicBezTo>
                    <a:pt x="51296" y="43432"/>
                    <a:pt x="51372" y="43436"/>
                    <a:pt x="51446" y="43438"/>
                  </a:cubicBezTo>
                  <a:cubicBezTo>
                    <a:pt x="51536" y="43442"/>
                    <a:pt x="51679" y="43472"/>
                    <a:pt x="51694" y="43510"/>
                  </a:cubicBezTo>
                  <a:cubicBezTo>
                    <a:pt x="51732" y="43589"/>
                    <a:pt x="51721" y="43686"/>
                    <a:pt x="51698" y="43773"/>
                  </a:cubicBezTo>
                  <a:cubicBezTo>
                    <a:pt x="51694" y="43803"/>
                    <a:pt x="51608" y="43841"/>
                    <a:pt x="51555" y="43844"/>
                  </a:cubicBezTo>
                  <a:cubicBezTo>
                    <a:pt x="51498" y="43849"/>
                    <a:pt x="51441" y="43850"/>
                    <a:pt x="51384" y="43850"/>
                  </a:cubicBezTo>
                  <a:cubicBezTo>
                    <a:pt x="51307" y="43850"/>
                    <a:pt x="51230" y="43848"/>
                    <a:pt x="51153" y="43848"/>
                  </a:cubicBezTo>
                  <a:cubicBezTo>
                    <a:pt x="51095" y="43848"/>
                    <a:pt x="51037" y="43850"/>
                    <a:pt x="50980" y="43850"/>
                  </a:cubicBezTo>
                  <a:cubicBezTo>
                    <a:pt x="50937" y="43850"/>
                    <a:pt x="50894" y="43849"/>
                    <a:pt x="50852" y="43844"/>
                  </a:cubicBezTo>
                  <a:cubicBezTo>
                    <a:pt x="50792" y="43841"/>
                    <a:pt x="50698" y="43810"/>
                    <a:pt x="50698" y="43784"/>
                  </a:cubicBezTo>
                  <a:cubicBezTo>
                    <a:pt x="50691" y="43724"/>
                    <a:pt x="50706" y="43657"/>
                    <a:pt x="50747" y="43603"/>
                  </a:cubicBezTo>
                  <a:cubicBezTo>
                    <a:pt x="50855" y="43458"/>
                    <a:pt x="51033" y="43432"/>
                    <a:pt x="51222" y="43432"/>
                  </a:cubicBezTo>
                  <a:close/>
                  <a:moveTo>
                    <a:pt x="67263" y="43576"/>
                  </a:moveTo>
                  <a:cubicBezTo>
                    <a:pt x="67272" y="43576"/>
                    <a:pt x="67282" y="43577"/>
                    <a:pt x="67293" y="43577"/>
                  </a:cubicBezTo>
                  <a:cubicBezTo>
                    <a:pt x="67372" y="43585"/>
                    <a:pt x="67440" y="43630"/>
                    <a:pt x="67489" y="43649"/>
                  </a:cubicBezTo>
                  <a:cubicBezTo>
                    <a:pt x="67518" y="43787"/>
                    <a:pt x="67443" y="43841"/>
                    <a:pt x="67289" y="43851"/>
                  </a:cubicBezTo>
                  <a:cubicBezTo>
                    <a:pt x="67284" y="43852"/>
                    <a:pt x="67280" y="43852"/>
                    <a:pt x="67275" y="43852"/>
                  </a:cubicBezTo>
                  <a:cubicBezTo>
                    <a:pt x="67157" y="43852"/>
                    <a:pt x="67108" y="43807"/>
                    <a:pt x="67086" y="43742"/>
                  </a:cubicBezTo>
                  <a:cubicBezTo>
                    <a:pt x="67059" y="43645"/>
                    <a:pt x="67128" y="43576"/>
                    <a:pt x="67263" y="43576"/>
                  </a:cubicBezTo>
                  <a:close/>
                  <a:moveTo>
                    <a:pt x="25524" y="43438"/>
                  </a:moveTo>
                  <a:cubicBezTo>
                    <a:pt x="25535" y="43438"/>
                    <a:pt x="25547" y="43438"/>
                    <a:pt x="25561" y="43438"/>
                  </a:cubicBezTo>
                  <a:cubicBezTo>
                    <a:pt x="25656" y="43442"/>
                    <a:pt x="25798" y="43449"/>
                    <a:pt x="25828" y="43487"/>
                  </a:cubicBezTo>
                  <a:cubicBezTo>
                    <a:pt x="25930" y="43619"/>
                    <a:pt x="25783" y="43810"/>
                    <a:pt x="26054" y="43905"/>
                  </a:cubicBezTo>
                  <a:cubicBezTo>
                    <a:pt x="26017" y="43931"/>
                    <a:pt x="25986" y="43972"/>
                    <a:pt x="25941" y="43983"/>
                  </a:cubicBezTo>
                  <a:cubicBezTo>
                    <a:pt x="25920" y="43987"/>
                    <a:pt x="25896" y="43989"/>
                    <a:pt x="25871" y="43989"/>
                  </a:cubicBezTo>
                  <a:cubicBezTo>
                    <a:pt x="25827" y="43989"/>
                    <a:pt x="25781" y="43982"/>
                    <a:pt x="25750" y="43968"/>
                  </a:cubicBezTo>
                  <a:cubicBezTo>
                    <a:pt x="25705" y="43950"/>
                    <a:pt x="25674" y="43897"/>
                    <a:pt x="25667" y="43860"/>
                  </a:cubicBezTo>
                  <a:cubicBezTo>
                    <a:pt x="25651" y="43750"/>
                    <a:pt x="25716" y="43626"/>
                    <a:pt x="25535" y="43558"/>
                  </a:cubicBezTo>
                  <a:cubicBezTo>
                    <a:pt x="25442" y="43455"/>
                    <a:pt x="25435" y="43438"/>
                    <a:pt x="25524" y="43438"/>
                  </a:cubicBezTo>
                  <a:close/>
                  <a:moveTo>
                    <a:pt x="35663" y="43577"/>
                  </a:moveTo>
                  <a:cubicBezTo>
                    <a:pt x="35749" y="43577"/>
                    <a:pt x="35888" y="43612"/>
                    <a:pt x="35907" y="43649"/>
                  </a:cubicBezTo>
                  <a:cubicBezTo>
                    <a:pt x="35941" y="43732"/>
                    <a:pt x="35919" y="43825"/>
                    <a:pt x="35919" y="43916"/>
                  </a:cubicBezTo>
                  <a:cubicBezTo>
                    <a:pt x="35919" y="43957"/>
                    <a:pt x="35922" y="44002"/>
                    <a:pt x="35915" y="44047"/>
                  </a:cubicBezTo>
                  <a:cubicBezTo>
                    <a:pt x="35911" y="44065"/>
                    <a:pt x="35874" y="44093"/>
                    <a:pt x="35857" y="44093"/>
                  </a:cubicBezTo>
                  <a:cubicBezTo>
                    <a:pt x="35856" y="44093"/>
                    <a:pt x="35855" y="44093"/>
                    <a:pt x="35855" y="44092"/>
                  </a:cubicBezTo>
                  <a:cubicBezTo>
                    <a:pt x="35806" y="44089"/>
                    <a:pt x="35716" y="44058"/>
                    <a:pt x="35719" y="44054"/>
                  </a:cubicBezTo>
                  <a:cubicBezTo>
                    <a:pt x="35802" y="43897"/>
                    <a:pt x="35501" y="43848"/>
                    <a:pt x="35501" y="43709"/>
                  </a:cubicBezTo>
                  <a:cubicBezTo>
                    <a:pt x="35505" y="43626"/>
                    <a:pt x="35565" y="43577"/>
                    <a:pt x="35663" y="43577"/>
                  </a:cubicBezTo>
                  <a:close/>
                  <a:moveTo>
                    <a:pt x="33043" y="43979"/>
                  </a:moveTo>
                  <a:cubicBezTo>
                    <a:pt x="33109" y="43979"/>
                    <a:pt x="33176" y="43995"/>
                    <a:pt x="33213" y="44028"/>
                  </a:cubicBezTo>
                  <a:cubicBezTo>
                    <a:pt x="33224" y="44040"/>
                    <a:pt x="33227" y="44063"/>
                    <a:pt x="33217" y="44077"/>
                  </a:cubicBezTo>
                  <a:cubicBezTo>
                    <a:pt x="33188" y="44111"/>
                    <a:pt x="33122" y="44129"/>
                    <a:pt x="33053" y="44129"/>
                  </a:cubicBezTo>
                  <a:cubicBezTo>
                    <a:pt x="32987" y="44129"/>
                    <a:pt x="32919" y="44112"/>
                    <a:pt x="32882" y="44077"/>
                  </a:cubicBezTo>
                  <a:cubicBezTo>
                    <a:pt x="32867" y="44070"/>
                    <a:pt x="32875" y="44047"/>
                    <a:pt x="32875" y="44032"/>
                  </a:cubicBezTo>
                  <a:cubicBezTo>
                    <a:pt x="32905" y="43997"/>
                    <a:pt x="32974" y="43979"/>
                    <a:pt x="33043" y="43979"/>
                  </a:cubicBezTo>
                  <a:close/>
                  <a:moveTo>
                    <a:pt x="48443" y="43296"/>
                  </a:moveTo>
                  <a:cubicBezTo>
                    <a:pt x="48537" y="43296"/>
                    <a:pt x="48614" y="43336"/>
                    <a:pt x="48627" y="43409"/>
                  </a:cubicBezTo>
                  <a:cubicBezTo>
                    <a:pt x="48643" y="43476"/>
                    <a:pt x="48616" y="43548"/>
                    <a:pt x="48635" y="43615"/>
                  </a:cubicBezTo>
                  <a:cubicBezTo>
                    <a:pt x="48646" y="43647"/>
                    <a:pt x="48721" y="43706"/>
                    <a:pt x="48745" y="43706"/>
                  </a:cubicBezTo>
                  <a:cubicBezTo>
                    <a:pt x="48746" y="43706"/>
                    <a:pt x="48747" y="43706"/>
                    <a:pt x="48748" y="43705"/>
                  </a:cubicBezTo>
                  <a:cubicBezTo>
                    <a:pt x="48800" y="43691"/>
                    <a:pt x="48849" y="43685"/>
                    <a:pt x="48895" y="43685"/>
                  </a:cubicBezTo>
                  <a:cubicBezTo>
                    <a:pt x="49137" y="43685"/>
                    <a:pt x="49310" y="43852"/>
                    <a:pt x="49554" y="43852"/>
                  </a:cubicBezTo>
                  <a:cubicBezTo>
                    <a:pt x="49564" y="43852"/>
                    <a:pt x="49575" y="43852"/>
                    <a:pt x="49586" y="43851"/>
                  </a:cubicBezTo>
                  <a:cubicBezTo>
                    <a:pt x="49604" y="43850"/>
                    <a:pt x="49622" y="43850"/>
                    <a:pt x="49639" y="43850"/>
                  </a:cubicBezTo>
                  <a:cubicBezTo>
                    <a:pt x="49890" y="43850"/>
                    <a:pt x="50000" y="43978"/>
                    <a:pt x="50070" y="44122"/>
                  </a:cubicBezTo>
                  <a:cubicBezTo>
                    <a:pt x="50041" y="44167"/>
                    <a:pt x="50030" y="44220"/>
                    <a:pt x="49985" y="44238"/>
                  </a:cubicBezTo>
                  <a:cubicBezTo>
                    <a:pt x="49951" y="44254"/>
                    <a:pt x="49894" y="44266"/>
                    <a:pt x="49849" y="44266"/>
                  </a:cubicBezTo>
                  <a:cubicBezTo>
                    <a:pt x="49828" y="44266"/>
                    <a:pt x="49809" y="44263"/>
                    <a:pt x="49796" y="44257"/>
                  </a:cubicBezTo>
                  <a:cubicBezTo>
                    <a:pt x="49687" y="44209"/>
                    <a:pt x="49593" y="44141"/>
                    <a:pt x="49496" y="44081"/>
                  </a:cubicBezTo>
                  <a:cubicBezTo>
                    <a:pt x="49449" y="44053"/>
                    <a:pt x="49425" y="44039"/>
                    <a:pt x="49389" y="44039"/>
                  </a:cubicBezTo>
                  <a:cubicBezTo>
                    <a:pt x="49352" y="44039"/>
                    <a:pt x="49302" y="44053"/>
                    <a:pt x="49203" y="44081"/>
                  </a:cubicBezTo>
                  <a:cubicBezTo>
                    <a:pt x="49093" y="44113"/>
                    <a:pt x="48997" y="44129"/>
                    <a:pt x="48910" y="44129"/>
                  </a:cubicBezTo>
                  <a:cubicBezTo>
                    <a:pt x="48782" y="44129"/>
                    <a:pt x="48675" y="44093"/>
                    <a:pt x="48579" y="44017"/>
                  </a:cubicBezTo>
                  <a:cubicBezTo>
                    <a:pt x="48387" y="43870"/>
                    <a:pt x="48339" y="43652"/>
                    <a:pt x="48072" y="43539"/>
                  </a:cubicBezTo>
                  <a:cubicBezTo>
                    <a:pt x="48004" y="43513"/>
                    <a:pt x="48027" y="43480"/>
                    <a:pt x="48105" y="43442"/>
                  </a:cubicBezTo>
                  <a:cubicBezTo>
                    <a:pt x="48162" y="43419"/>
                    <a:pt x="48199" y="43378"/>
                    <a:pt x="48252" y="43348"/>
                  </a:cubicBezTo>
                  <a:cubicBezTo>
                    <a:pt x="48314" y="43313"/>
                    <a:pt x="48382" y="43296"/>
                    <a:pt x="48443" y="43296"/>
                  </a:cubicBezTo>
                  <a:close/>
                  <a:moveTo>
                    <a:pt x="52316" y="43706"/>
                  </a:moveTo>
                  <a:cubicBezTo>
                    <a:pt x="52346" y="43706"/>
                    <a:pt x="52375" y="43709"/>
                    <a:pt x="52393" y="43716"/>
                  </a:cubicBezTo>
                  <a:cubicBezTo>
                    <a:pt x="52502" y="43765"/>
                    <a:pt x="52611" y="43822"/>
                    <a:pt x="52682" y="43893"/>
                  </a:cubicBezTo>
                  <a:cubicBezTo>
                    <a:pt x="52727" y="43938"/>
                    <a:pt x="52735" y="44032"/>
                    <a:pt x="52694" y="44070"/>
                  </a:cubicBezTo>
                  <a:cubicBezTo>
                    <a:pt x="52600" y="44164"/>
                    <a:pt x="52449" y="44228"/>
                    <a:pt x="52344" y="44318"/>
                  </a:cubicBezTo>
                  <a:cubicBezTo>
                    <a:pt x="52294" y="44360"/>
                    <a:pt x="52253" y="44375"/>
                    <a:pt x="52217" y="44375"/>
                  </a:cubicBezTo>
                  <a:cubicBezTo>
                    <a:pt x="52153" y="44375"/>
                    <a:pt x="52105" y="44326"/>
                    <a:pt x="52054" y="44288"/>
                  </a:cubicBezTo>
                  <a:cubicBezTo>
                    <a:pt x="51995" y="44238"/>
                    <a:pt x="51942" y="44186"/>
                    <a:pt x="51893" y="44141"/>
                  </a:cubicBezTo>
                  <a:cubicBezTo>
                    <a:pt x="52006" y="43987"/>
                    <a:pt x="52096" y="43855"/>
                    <a:pt x="52205" y="43728"/>
                  </a:cubicBezTo>
                  <a:cubicBezTo>
                    <a:pt x="52217" y="43714"/>
                    <a:pt x="52268" y="43706"/>
                    <a:pt x="52316" y="43706"/>
                  </a:cubicBezTo>
                  <a:close/>
                  <a:moveTo>
                    <a:pt x="45245" y="44261"/>
                  </a:moveTo>
                  <a:cubicBezTo>
                    <a:pt x="45272" y="44292"/>
                    <a:pt x="45302" y="44321"/>
                    <a:pt x="45313" y="44351"/>
                  </a:cubicBezTo>
                  <a:cubicBezTo>
                    <a:pt x="45317" y="44363"/>
                    <a:pt x="45272" y="44382"/>
                    <a:pt x="45245" y="44396"/>
                  </a:cubicBezTo>
                  <a:cubicBezTo>
                    <a:pt x="45223" y="44366"/>
                    <a:pt x="45193" y="44337"/>
                    <a:pt x="45182" y="44306"/>
                  </a:cubicBezTo>
                  <a:cubicBezTo>
                    <a:pt x="45177" y="44295"/>
                    <a:pt x="45223" y="44276"/>
                    <a:pt x="45245" y="44261"/>
                  </a:cubicBezTo>
                  <a:close/>
                  <a:moveTo>
                    <a:pt x="59075" y="44263"/>
                  </a:moveTo>
                  <a:cubicBezTo>
                    <a:pt x="59124" y="44263"/>
                    <a:pt x="59177" y="44275"/>
                    <a:pt x="59224" y="44284"/>
                  </a:cubicBezTo>
                  <a:cubicBezTo>
                    <a:pt x="59252" y="44292"/>
                    <a:pt x="59270" y="44314"/>
                    <a:pt x="59292" y="44329"/>
                  </a:cubicBezTo>
                  <a:cubicBezTo>
                    <a:pt x="59214" y="44359"/>
                    <a:pt x="59131" y="44385"/>
                    <a:pt x="59063" y="44408"/>
                  </a:cubicBezTo>
                  <a:cubicBezTo>
                    <a:pt x="58988" y="44374"/>
                    <a:pt x="58936" y="44351"/>
                    <a:pt x="58883" y="44329"/>
                  </a:cubicBezTo>
                  <a:cubicBezTo>
                    <a:pt x="58936" y="44306"/>
                    <a:pt x="58985" y="44273"/>
                    <a:pt x="59041" y="44265"/>
                  </a:cubicBezTo>
                  <a:cubicBezTo>
                    <a:pt x="59052" y="44264"/>
                    <a:pt x="59063" y="44263"/>
                    <a:pt x="59075" y="44263"/>
                  </a:cubicBezTo>
                  <a:close/>
                  <a:moveTo>
                    <a:pt x="1364" y="44396"/>
                  </a:moveTo>
                  <a:cubicBezTo>
                    <a:pt x="1387" y="44412"/>
                    <a:pt x="1409" y="44427"/>
                    <a:pt x="1436" y="44446"/>
                  </a:cubicBezTo>
                  <a:cubicBezTo>
                    <a:pt x="1413" y="44476"/>
                    <a:pt x="1391" y="44505"/>
                    <a:pt x="1364" y="44536"/>
                  </a:cubicBezTo>
                  <a:cubicBezTo>
                    <a:pt x="1342" y="44521"/>
                    <a:pt x="1297" y="44502"/>
                    <a:pt x="1300" y="44491"/>
                  </a:cubicBezTo>
                  <a:cubicBezTo>
                    <a:pt x="1312" y="44457"/>
                    <a:pt x="1342" y="44427"/>
                    <a:pt x="1364" y="44396"/>
                  </a:cubicBezTo>
                  <a:close/>
                  <a:moveTo>
                    <a:pt x="56827" y="44391"/>
                  </a:moveTo>
                  <a:cubicBezTo>
                    <a:pt x="56893" y="44391"/>
                    <a:pt x="56961" y="44408"/>
                    <a:pt x="57000" y="44441"/>
                  </a:cubicBezTo>
                  <a:cubicBezTo>
                    <a:pt x="57011" y="44453"/>
                    <a:pt x="57015" y="44476"/>
                    <a:pt x="57004" y="44486"/>
                  </a:cubicBezTo>
                  <a:cubicBezTo>
                    <a:pt x="56975" y="44523"/>
                    <a:pt x="56909" y="44541"/>
                    <a:pt x="56840" y="44541"/>
                  </a:cubicBezTo>
                  <a:cubicBezTo>
                    <a:pt x="56773" y="44541"/>
                    <a:pt x="56704" y="44524"/>
                    <a:pt x="56666" y="44491"/>
                  </a:cubicBezTo>
                  <a:cubicBezTo>
                    <a:pt x="56654" y="44479"/>
                    <a:pt x="56662" y="44460"/>
                    <a:pt x="56662" y="44446"/>
                  </a:cubicBezTo>
                  <a:cubicBezTo>
                    <a:pt x="56692" y="44409"/>
                    <a:pt x="56759" y="44391"/>
                    <a:pt x="56827" y="44391"/>
                  </a:cubicBezTo>
                  <a:close/>
                  <a:moveTo>
                    <a:pt x="47821" y="44395"/>
                  </a:moveTo>
                  <a:cubicBezTo>
                    <a:pt x="47850" y="44395"/>
                    <a:pt x="47892" y="44396"/>
                    <a:pt x="47955" y="44396"/>
                  </a:cubicBezTo>
                  <a:cubicBezTo>
                    <a:pt x="48094" y="44434"/>
                    <a:pt x="48327" y="44491"/>
                    <a:pt x="48552" y="44554"/>
                  </a:cubicBezTo>
                  <a:cubicBezTo>
                    <a:pt x="48646" y="44577"/>
                    <a:pt x="48643" y="44611"/>
                    <a:pt x="48568" y="44644"/>
                  </a:cubicBezTo>
                  <a:cubicBezTo>
                    <a:pt x="48480" y="44690"/>
                    <a:pt x="48413" y="44780"/>
                    <a:pt x="48314" y="44780"/>
                  </a:cubicBezTo>
                  <a:cubicBezTo>
                    <a:pt x="48265" y="44780"/>
                    <a:pt x="48208" y="44758"/>
                    <a:pt x="48136" y="44697"/>
                  </a:cubicBezTo>
                  <a:cubicBezTo>
                    <a:pt x="48112" y="44677"/>
                    <a:pt x="48059" y="44673"/>
                    <a:pt x="47997" y="44673"/>
                  </a:cubicBezTo>
                  <a:cubicBezTo>
                    <a:pt x="47950" y="44673"/>
                    <a:pt x="47897" y="44675"/>
                    <a:pt x="47848" y="44675"/>
                  </a:cubicBezTo>
                  <a:cubicBezTo>
                    <a:pt x="47818" y="44675"/>
                    <a:pt x="47789" y="44674"/>
                    <a:pt x="47763" y="44671"/>
                  </a:cubicBezTo>
                  <a:cubicBezTo>
                    <a:pt x="47662" y="44660"/>
                    <a:pt x="47598" y="44622"/>
                    <a:pt x="47602" y="44536"/>
                  </a:cubicBezTo>
                  <a:cubicBezTo>
                    <a:pt x="47602" y="44457"/>
                    <a:pt x="47658" y="44419"/>
                    <a:pt x="47756" y="44401"/>
                  </a:cubicBezTo>
                  <a:cubicBezTo>
                    <a:pt x="47772" y="44396"/>
                    <a:pt x="47789" y="44395"/>
                    <a:pt x="47821" y="44395"/>
                  </a:cubicBezTo>
                  <a:close/>
                  <a:moveTo>
                    <a:pt x="10075" y="44533"/>
                  </a:moveTo>
                  <a:cubicBezTo>
                    <a:pt x="10092" y="44533"/>
                    <a:pt x="10107" y="44535"/>
                    <a:pt x="10116" y="44540"/>
                  </a:cubicBezTo>
                  <a:cubicBezTo>
                    <a:pt x="10252" y="44599"/>
                    <a:pt x="10380" y="44667"/>
                    <a:pt x="10485" y="44746"/>
                  </a:cubicBezTo>
                  <a:cubicBezTo>
                    <a:pt x="10575" y="44810"/>
                    <a:pt x="10470" y="44937"/>
                    <a:pt x="10331" y="44945"/>
                  </a:cubicBezTo>
                  <a:cubicBezTo>
                    <a:pt x="10321" y="44947"/>
                    <a:pt x="10311" y="44947"/>
                    <a:pt x="10297" y="44947"/>
                  </a:cubicBezTo>
                  <a:cubicBezTo>
                    <a:pt x="10270" y="44947"/>
                    <a:pt x="10231" y="44945"/>
                    <a:pt x="10158" y="44945"/>
                  </a:cubicBezTo>
                  <a:cubicBezTo>
                    <a:pt x="10135" y="44945"/>
                    <a:pt x="10034" y="44945"/>
                    <a:pt x="9948" y="44923"/>
                  </a:cubicBezTo>
                  <a:cubicBezTo>
                    <a:pt x="9842" y="44897"/>
                    <a:pt x="9835" y="44626"/>
                    <a:pt x="9940" y="44562"/>
                  </a:cubicBezTo>
                  <a:cubicBezTo>
                    <a:pt x="9970" y="44546"/>
                    <a:pt x="10031" y="44533"/>
                    <a:pt x="10075" y="44533"/>
                  </a:cubicBezTo>
                  <a:close/>
                  <a:moveTo>
                    <a:pt x="47638" y="43712"/>
                  </a:moveTo>
                  <a:cubicBezTo>
                    <a:pt x="47749" y="43712"/>
                    <a:pt x="47808" y="43757"/>
                    <a:pt x="47808" y="43833"/>
                  </a:cubicBezTo>
                  <a:cubicBezTo>
                    <a:pt x="47805" y="43874"/>
                    <a:pt x="47793" y="43934"/>
                    <a:pt x="47752" y="43950"/>
                  </a:cubicBezTo>
                  <a:cubicBezTo>
                    <a:pt x="47673" y="43980"/>
                    <a:pt x="47560" y="43972"/>
                    <a:pt x="47482" y="44006"/>
                  </a:cubicBezTo>
                  <a:cubicBezTo>
                    <a:pt x="47271" y="44089"/>
                    <a:pt x="47237" y="44220"/>
                    <a:pt x="47342" y="44431"/>
                  </a:cubicBezTo>
                  <a:cubicBezTo>
                    <a:pt x="47376" y="44491"/>
                    <a:pt x="47395" y="44559"/>
                    <a:pt x="47399" y="44622"/>
                  </a:cubicBezTo>
                  <a:cubicBezTo>
                    <a:pt x="47416" y="44853"/>
                    <a:pt x="47374" y="44949"/>
                    <a:pt x="47256" y="44949"/>
                  </a:cubicBezTo>
                  <a:cubicBezTo>
                    <a:pt x="47243" y="44949"/>
                    <a:pt x="47230" y="44948"/>
                    <a:pt x="47215" y="44945"/>
                  </a:cubicBezTo>
                  <a:cubicBezTo>
                    <a:pt x="46955" y="44911"/>
                    <a:pt x="46783" y="44814"/>
                    <a:pt x="46790" y="44633"/>
                  </a:cubicBezTo>
                  <a:cubicBezTo>
                    <a:pt x="46794" y="44505"/>
                    <a:pt x="46651" y="44427"/>
                    <a:pt x="46621" y="44337"/>
                  </a:cubicBezTo>
                  <a:cubicBezTo>
                    <a:pt x="46565" y="44179"/>
                    <a:pt x="46478" y="44126"/>
                    <a:pt x="46253" y="44100"/>
                  </a:cubicBezTo>
                  <a:cubicBezTo>
                    <a:pt x="46143" y="44085"/>
                    <a:pt x="45986" y="43972"/>
                    <a:pt x="45994" y="43916"/>
                  </a:cubicBezTo>
                  <a:cubicBezTo>
                    <a:pt x="46001" y="43844"/>
                    <a:pt x="46152" y="43769"/>
                    <a:pt x="46268" y="43724"/>
                  </a:cubicBezTo>
                  <a:cubicBezTo>
                    <a:pt x="46286" y="43718"/>
                    <a:pt x="46309" y="43715"/>
                    <a:pt x="46335" y="43715"/>
                  </a:cubicBezTo>
                  <a:cubicBezTo>
                    <a:pt x="46400" y="43715"/>
                    <a:pt x="46481" y="43733"/>
                    <a:pt x="46535" y="43754"/>
                  </a:cubicBezTo>
                  <a:cubicBezTo>
                    <a:pt x="46696" y="43814"/>
                    <a:pt x="46776" y="43844"/>
                    <a:pt x="46863" y="43844"/>
                  </a:cubicBezTo>
                  <a:cubicBezTo>
                    <a:pt x="46951" y="43844"/>
                    <a:pt x="47046" y="43814"/>
                    <a:pt x="47237" y="43754"/>
                  </a:cubicBezTo>
                  <a:cubicBezTo>
                    <a:pt x="47324" y="43728"/>
                    <a:pt x="47421" y="43716"/>
                    <a:pt x="47444" y="43713"/>
                  </a:cubicBezTo>
                  <a:lnTo>
                    <a:pt x="47624" y="43713"/>
                  </a:lnTo>
                  <a:cubicBezTo>
                    <a:pt x="47629" y="43712"/>
                    <a:pt x="47633" y="43712"/>
                    <a:pt x="47638" y="43712"/>
                  </a:cubicBezTo>
                  <a:close/>
                  <a:moveTo>
                    <a:pt x="28870" y="44382"/>
                  </a:moveTo>
                  <a:cubicBezTo>
                    <a:pt x="29003" y="44382"/>
                    <a:pt x="29134" y="44421"/>
                    <a:pt x="29229" y="44521"/>
                  </a:cubicBezTo>
                  <a:cubicBezTo>
                    <a:pt x="29282" y="44573"/>
                    <a:pt x="29368" y="44652"/>
                    <a:pt x="29346" y="44686"/>
                  </a:cubicBezTo>
                  <a:cubicBezTo>
                    <a:pt x="29271" y="44784"/>
                    <a:pt x="29162" y="44923"/>
                    <a:pt x="29045" y="44934"/>
                  </a:cubicBezTo>
                  <a:cubicBezTo>
                    <a:pt x="28885" y="44950"/>
                    <a:pt x="28721" y="44957"/>
                    <a:pt x="28558" y="44957"/>
                  </a:cubicBezTo>
                  <a:cubicBezTo>
                    <a:pt x="28381" y="44957"/>
                    <a:pt x="28203" y="44949"/>
                    <a:pt x="28027" y="44937"/>
                  </a:cubicBezTo>
                  <a:cubicBezTo>
                    <a:pt x="27925" y="44930"/>
                    <a:pt x="27839" y="44814"/>
                    <a:pt x="27741" y="44746"/>
                  </a:cubicBezTo>
                  <a:cubicBezTo>
                    <a:pt x="27767" y="44724"/>
                    <a:pt x="27798" y="44686"/>
                    <a:pt x="27839" y="44660"/>
                  </a:cubicBezTo>
                  <a:cubicBezTo>
                    <a:pt x="27919" y="44602"/>
                    <a:pt x="27992" y="44533"/>
                    <a:pt x="28122" y="44533"/>
                  </a:cubicBezTo>
                  <a:cubicBezTo>
                    <a:pt x="28137" y="44533"/>
                    <a:pt x="28153" y="44534"/>
                    <a:pt x="28170" y="44536"/>
                  </a:cubicBezTo>
                  <a:cubicBezTo>
                    <a:pt x="28189" y="44538"/>
                    <a:pt x="28207" y="44539"/>
                    <a:pt x="28225" y="44539"/>
                  </a:cubicBezTo>
                  <a:cubicBezTo>
                    <a:pt x="28373" y="44539"/>
                    <a:pt x="28482" y="44477"/>
                    <a:pt x="28613" y="44427"/>
                  </a:cubicBezTo>
                  <a:cubicBezTo>
                    <a:pt x="28694" y="44399"/>
                    <a:pt x="28782" y="44382"/>
                    <a:pt x="28870" y="44382"/>
                  </a:cubicBezTo>
                  <a:close/>
                  <a:moveTo>
                    <a:pt x="43358" y="42879"/>
                  </a:moveTo>
                  <a:cubicBezTo>
                    <a:pt x="43378" y="42879"/>
                    <a:pt x="43393" y="42881"/>
                    <a:pt x="43401" y="42886"/>
                  </a:cubicBezTo>
                  <a:cubicBezTo>
                    <a:pt x="43498" y="42950"/>
                    <a:pt x="43588" y="43021"/>
                    <a:pt x="43689" y="43078"/>
                  </a:cubicBezTo>
                  <a:cubicBezTo>
                    <a:pt x="43892" y="43190"/>
                    <a:pt x="43987" y="43322"/>
                    <a:pt x="43956" y="43513"/>
                  </a:cubicBezTo>
                  <a:cubicBezTo>
                    <a:pt x="43897" y="43585"/>
                    <a:pt x="43855" y="43671"/>
                    <a:pt x="43776" y="43728"/>
                  </a:cubicBezTo>
                  <a:cubicBezTo>
                    <a:pt x="43708" y="43777"/>
                    <a:pt x="43731" y="43780"/>
                    <a:pt x="43772" y="43833"/>
                  </a:cubicBezTo>
                  <a:cubicBezTo>
                    <a:pt x="43911" y="43999"/>
                    <a:pt x="44088" y="44153"/>
                    <a:pt x="44140" y="44344"/>
                  </a:cubicBezTo>
                  <a:cubicBezTo>
                    <a:pt x="44433" y="44472"/>
                    <a:pt x="44303" y="44671"/>
                    <a:pt x="44321" y="44840"/>
                  </a:cubicBezTo>
                  <a:cubicBezTo>
                    <a:pt x="44329" y="44907"/>
                    <a:pt x="44213" y="44967"/>
                    <a:pt x="44115" y="44967"/>
                  </a:cubicBezTo>
                  <a:cubicBezTo>
                    <a:pt x="44080" y="44967"/>
                    <a:pt x="44048" y="44960"/>
                    <a:pt x="44024" y="44942"/>
                  </a:cubicBezTo>
                  <a:cubicBezTo>
                    <a:pt x="43870" y="44825"/>
                    <a:pt x="43701" y="44810"/>
                    <a:pt x="43486" y="44807"/>
                  </a:cubicBezTo>
                  <a:cubicBezTo>
                    <a:pt x="43481" y="44806"/>
                    <a:pt x="43476" y="44806"/>
                    <a:pt x="43470" y="44806"/>
                  </a:cubicBezTo>
                  <a:cubicBezTo>
                    <a:pt x="43371" y="44806"/>
                    <a:pt x="43257" y="44826"/>
                    <a:pt x="43155" y="44826"/>
                  </a:cubicBezTo>
                  <a:cubicBezTo>
                    <a:pt x="43063" y="44826"/>
                    <a:pt x="42980" y="44810"/>
                    <a:pt x="42923" y="44750"/>
                  </a:cubicBezTo>
                  <a:cubicBezTo>
                    <a:pt x="42844" y="44667"/>
                    <a:pt x="42905" y="44532"/>
                    <a:pt x="42886" y="44419"/>
                  </a:cubicBezTo>
                  <a:cubicBezTo>
                    <a:pt x="42870" y="44311"/>
                    <a:pt x="42983" y="44247"/>
                    <a:pt x="43085" y="44205"/>
                  </a:cubicBezTo>
                  <a:cubicBezTo>
                    <a:pt x="43276" y="44122"/>
                    <a:pt x="43273" y="43980"/>
                    <a:pt x="43370" y="43870"/>
                  </a:cubicBezTo>
                  <a:cubicBezTo>
                    <a:pt x="43408" y="43825"/>
                    <a:pt x="43577" y="43796"/>
                    <a:pt x="43419" y="43728"/>
                  </a:cubicBezTo>
                  <a:cubicBezTo>
                    <a:pt x="43089" y="43581"/>
                    <a:pt x="43054" y="43367"/>
                    <a:pt x="43092" y="43134"/>
                  </a:cubicBezTo>
                  <a:cubicBezTo>
                    <a:pt x="43103" y="43066"/>
                    <a:pt x="43115" y="43003"/>
                    <a:pt x="43126" y="42935"/>
                  </a:cubicBezTo>
                  <a:cubicBezTo>
                    <a:pt x="43129" y="42911"/>
                    <a:pt x="43279" y="42879"/>
                    <a:pt x="43358" y="42879"/>
                  </a:cubicBezTo>
                  <a:close/>
                  <a:moveTo>
                    <a:pt x="47914" y="44945"/>
                  </a:moveTo>
                  <a:cubicBezTo>
                    <a:pt x="47936" y="44979"/>
                    <a:pt x="47966" y="45005"/>
                    <a:pt x="47978" y="45039"/>
                  </a:cubicBezTo>
                  <a:cubicBezTo>
                    <a:pt x="47981" y="45050"/>
                    <a:pt x="47936" y="45069"/>
                    <a:pt x="47914" y="45084"/>
                  </a:cubicBezTo>
                  <a:cubicBezTo>
                    <a:pt x="47888" y="45055"/>
                    <a:pt x="47865" y="45024"/>
                    <a:pt x="47838" y="44994"/>
                  </a:cubicBezTo>
                  <a:cubicBezTo>
                    <a:pt x="47869" y="44979"/>
                    <a:pt x="47891" y="44960"/>
                    <a:pt x="47914" y="44945"/>
                  </a:cubicBezTo>
                  <a:close/>
                  <a:moveTo>
                    <a:pt x="68073" y="44683"/>
                  </a:moveTo>
                  <a:cubicBezTo>
                    <a:pt x="68136" y="44683"/>
                    <a:pt x="68209" y="44704"/>
                    <a:pt x="68323" y="44743"/>
                  </a:cubicBezTo>
                  <a:cubicBezTo>
                    <a:pt x="68432" y="44780"/>
                    <a:pt x="68555" y="44798"/>
                    <a:pt x="68661" y="44840"/>
                  </a:cubicBezTo>
                  <a:cubicBezTo>
                    <a:pt x="68702" y="44855"/>
                    <a:pt x="68713" y="44911"/>
                    <a:pt x="68725" y="44953"/>
                  </a:cubicBezTo>
                  <a:cubicBezTo>
                    <a:pt x="68748" y="45036"/>
                    <a:pt x="68668" y="45069"/>
                    <a:pt x="68567" y="45081"/>
                  </a:cubicBezTo>
                  <a:cubicBezTo>
                    <a:pt x="68540" y="45085"/>
                    <a:pt x="68512" y="45087"/>
                    <a:pt x="68483" y="45087"/>
                  </a:cubicBezTo>
                  <a:cubicBezTo>
                    <a:pt x="68445" y="45087"/>
                    <a:pt x="68407" y="45084"/>
                    <a:pt x="68368" y="45084"/>
                  </a:cubicBezTo>
                  <a:cubicBezTo>
                    <a:pt x="68333" y="45087"/>
                    <a:pt x="68299" y="45089"/>
                    <a:pt x="68266" y="45089"/>
                  </a:cubicBezTo>
                  <a:cubicBezTo>
                    <a:pt x="68070" y="45089"/>
                    <a:pt x="67904" y="45039"/>
                    <a:pt x="67766" y="44927"/>
                  </a:cubicBezTo>
                  <a:cubicBezTo>
                    <a:pt x="67702" y="44878"/>
                    <a:pt x="67699" y="44878"/>
                    <a:pt x="67766" y="44829"/>
                  </a:cubicBezTo>
                  <a:cubicBezTo>
                    <a:pt x="67910" y="44727"/>
                    <a:pt x="67982" y="44683"/>
                    <a:pt x="68073" y="44683"/>
                  </a:cubicBezTo>
                  <a:close/>
                  <a:moveTo>
                    <a:pt x="36941" y="44390"/>
                  </a:moveTo>
                  <a:cubicBezTo>
                    <a:pt x="36992" y="44390"/>
                    <a:pt x="37044" y="44404"/>
                    <a:pt x="37091" y="44434"/>
                  </a:cubicBezTo>
                  <a:cubicBezTo>
                    <a:pt x="37204" y="44505"/>
                    <a:pt x="37376" y="44562"/>
                    <a:pt x="37354" y="44701"/>
                  </a:cubicBezTo>
                  <a:cubicBezTo>
                    <a:pt x="37346" y="44762"/>
                    <a:pt x="37237" y="44791"/>
                    <a:pt x="37151" y="44814"/>
                  </a:cubicBezTo>
                  <a:cubicBezTo>
                    <a:pt x="37135" y="44818"/>
                    <a:pt x="37120" y="44820"/>
                    <a:pt x="37106" y="44820"/>
                  </a:cubicBezTo>
                  <a:cubicBezTo>
                    <a:pt x="36994" y="44820"/>
                    <a:pt x="36948" y="44694"/>
                    <a:pt x="36853" y="44694"/>
                  </a:cubicBezTo>
                  <a:cubicBezTo>
                    <a:pt x="36826" y="44694"/>
                    <a:pt x="36795" y="44704"/>
                    <a:pt x="36757" y="44731"/>
                  </a:cubicBezTo>
                  <a:cubicBezTo>
                    <a:pt x="36671" y="44792"/>
                    <a:pt x="36576" y="44813"/>
                    <a:pt x="36471" y="44813"/>
                  </a:cubicBezTo>
                  <a:cubicBezTo>
                    <a:pt x="36446" y="44813"/>
                    <a:pt x="36421" y="44812"/>
                    <a:pt x="36396" y="44810"/>
                  </a:cubicBezTo>
                  <a:cubicBezTo>
                    <a:pt x="36385" y="44809"/>
                    <a:pt x="36375" y="44809"/>
                    <a:pt x="36365" y="44809"/>
                  </a:cubicBezTo>
                  <a:cubicBezTo>
                    <a:pt x="36227" y="44809"/>
                    <a:pt x="36151" y="44901"/>
                    <a:pt x="36054" y="44911"/>
                  </a:cubicBezTo>
                  <a:cubicBezTo>
                    <a:pt x="35847" y="44937"/>
                    <a:pt x="35723" y="45065"/>
                    <a:pt x="35539" y="45077"/>
                  </a:cubicBezTo>
                  <a:cubicBezTo>
                    <a:pt x="35376" y="45089"/>
                    <a:pt x="35209" y="45100"/>
                    <a:pt x="35045" y="45100"/>
                  </a:cubicBezTo>
                  <a:cubicBezTo>
                    <a:pt x="34901" y="45100"/>
                    <a:pt x="34758" y="45092"/>
                    <a:pt x="34622" y="45069"/>
                  </a:cubicBezTo>
                  <a:cubicBezTo>
                    <a:pt x="34460" y="45047"/>
                    <a:pt x="34292" y="44956"/>
                    <a:pt x="34115" y="44900"/>
                  </a:cubicBezTo>
                  <a:cubicBezTo>
                    <a:pt x="34081" y="44889"/>
                    <a:pt x="34066" y="44821"/>
                    <a:pt x="34077" y="44780"/>
                  </a:cubicBezTo>
                  <a:cubicBezTo>
                    <a:pt x="34089" y="44743"/>
                    <a:pt x="34137" y="44679"/>
                    <a:pt x="34174" y="44679"/>
                  </a:cubicBezTo>
                  <a:cubicBezTo>
                    <a:pt x="34239" y="44674"/>
                    <a:pt x="34304" y="44673"/>
                    <a:pt x="34370" y="44673"/>
                  </a:cubicBezTo>
                  <a:cubicBezTo>
                    <a:pt x="34428" y="44673"/>
                    <a:pt x="34487" y="44674"/>
                    <a:pt x="34546" y="44674"/>
                  </a:cubicBezTo>
                  <a:cubicBezTo>
                    <a:pt x="34593" y="44674"/>
                    <a:pt x="34639" y="44673"/>
                    <a:pt x="34686" y="44671"/>
                  </a:cubicBezTo>
                  <a:cubicBezTo>
                    <a:pt x="34716" y="44669"/>
                    <a:pt x="34746" y="44669"/>
                    <a:pt x="34776" y="44669"/>
                  </a:cubicBezTo>
                  <a:cubicBezTo>
                    <a:pt x="34842" y="44669"/>
                    <a:pt x="34908" y="44672"/>
                    <a:pt x="34974" y="44672"/>
                  </a:cubicBezTo>
                  <a:cubicBezTo>
                    <a:pt x="35103" y="44672"/>
                    <a:pt x="35230" y="44659"/>
                    <a:pt x="35351" y="44581"/>
                  </a:cubicBezTo>
                  <a:cubicBezTo>
                    <a:pt x="35422" y="44537"/>
                    <a:pt x="35508" y="44526"/>
                    <a:pt x="35599" y="44526"/>
                  </a:cubicBezTo>
                  <a:cubicBezTo>
                    <a:pt x="35688" y="44526"/>
                    <a:pt x="35782" y="44536"/>
                    <a:pt x="35872" y="44536"/>
                  </a:cubicBezTo>
                  <a:cubicBezTo>
                    <a:pt x="35926" y="44536"/>
                    <a:pt x="35979" y="44533"/>
                    <a:pt x="36028" y="44521"/>
                  </a:cubicBezTo>
                  <a:cubicBezTo>
                    <a:pt x="36134" y="44497"/>
                    <a:pt x="36187" y="44398"/>
                    <a:pt x="36324" y="44398"/>
                  </a:cubicBezTo>
                  <a:cubicBezTo>
                    <a:pt x="36337" y="44398"/>
                    <a:pt x="36351" y="44399"/>
                    <a:pt x="36366" y="44401"/>
                  </a:cubicBezTo>
                  <a:cubicBezTo>
                    <a:pt x="36415" y="44419"/>
                    <a:pt x="36486" y="44434"/>
                    <a:pt x="36524" y="44464"/>
                  </a:cubicBezTo>
                  <a:cubicBezTo>
                    <a:pt x="36564" y="44495"/>
                    <a:pt x="36599" y="44511"/>
                    <a:pt x="36634" y="44511"/>
                  </a:cubicBezTo>
                  <a:cubicBezTo>
                    <a:pt x="36670" y="44511"/>
                    <a:pt x="36705" y="44495"/>
                    <a:pt x="36745" y="44464"/>
                  </a:cubicBezTo>
                  <a:cubicBezTo>
                    <a:pt x="36802" y="44416"/>
                    <a:pt x="36871" y="44390"/>
                    <a:pt x="36941" y="44390"/>
                  </a:cubicBezTo>
                  <a:close/>
                  <a:moveTo>
                    <a:pt x="8709" y="44972"/>
                  </a:moveTo>
                  <a:cubicBezTo>
                    <a:pt x="8763" y="44972"/>
                    <a:pt x="9042" y="45115"/>
                    <a:pt x="9049" y="45156"/>
                  </a:cubicBezTo>
                  <a:cubicBezTo>
                    <a:pt x="9049" y="45167"/>
                    <a:pt x="9008" y="45197"/>
                    <a:pt x="8982" y="45197"/>
                  </a:cubicBezTo>
                  <a:cubicBezTo>
                    <a:pt x="8931" y="45201"/>
                    <a:pt x="8868" y="45210"/>
                    <a:pt x="8814" y="45210"/>
                  </a:cubicBezTo>
                  <a:cubicBezTo>
                    <a:pt x="8777" y="45210"/>
                    <a:pt x="8744" y="45206"/>
                    <a:pt x="8723" y="45194"/>
                  </a:cubicBezTo>
                  <a:cubicBezTo>
                    <a:pt x="8663" y="45159"/>
                    <a:pt x="8663" y="45081"/>
                    <a:pt x="8647" y="45020"/>
                  </a:cubicBezTo>
                  <a:cubicBezTo>
                    <a:pt x="8644" y="45005"/>
                    <a:pt x="8685" y="44991"/>
                    <a:pt x="8708" y="44972"/>
                  </a:cubicBezTo>
                  <a:cubicBezTo>
                    <a:pt x="8708" y="44972"/>
                    <a:pt x="8709" y="44972"/>
                    <a:pt x="8709" y="44972"/>
                  </a:cubicBezTo>
                  <a:close/>
                  <a:moveTo>
                    <a:pt x="21351" y="44948"/>
                  </a:moveTo>
                  <a:cubicBezTo>
                    <a:pt x="21496" y="44948"/>
                    <a:pt x="21555" y="44998"/>
                    <a:pt x="21567" y="45084"/>
                  </a:cubicBezTo>
                  <a:cubicBezTo>
                    <a:pt x="21575" y="45171"/>
                    <a:pt x="21507" y="45208"/>
                    <a:pt x="21405" y="45220"/>
                  </a:cubicBezTo>
                  <a:cubicBezTo>
                    <a:pt x="21384" y="45222"/>
                    <a:pt x="21363" y="45223"/>
                    <a:pt x="21344" y="45223"/>
                  </a:cubicBezTo>
                  <a:cubicBezTo>
                    <a:pt x="21218" y="45223"/>
                    <a:pt x="21141" y="45172"/>
                    <a:pt x="21157" y="45084"/>
                  </a:cubicBezTo>
                  <a:cubicBezTo>
                    <a:pt x="21169" y="45032"/>
                    <a:pt x="21237" y="44982"/>
                    <a:pt x="21263" y="44953"/>
                  </a:cubicBezTo>
                  <a:cubicBezTo>
                    <a:pt x="21295" y="44949"/>
                    <a:pt x="21325" y="44948"/>
                    <a:pt x="21351" y="44948"/>
                  </a:cubicBezTo>
                  <a:close/>
                  <a:moveTo>
                    <a:pt x="23692" y="45099"/>
                  </a:moveTo>
                  <a:cubicBezTo>
                    <a:pt x="23693" y="45099"/>
                    <a:pt x="23694" y="45099"/>
                    <a:pt x="23694" y="45100"/>
                  </a:cubicBezTo>
                  <a:cubicBezTo>
                    <a:pt x="23739" y="45114"/>
                    <a:pt x="23785" y="45137"/>
                    <a:pt x="23814" y="45159"/>
                  </a:cubicBezTo>
                  <a:cubicBezTo>
                    <a:pt x="23830" y="45175"/>
                    <a:pt x="23830" y="45208"/>
                    <a:pt x="23814" y="45220"/>
                  </a:cubicBezTo>
                  <a:cubicBezTo>
                    <a:pt x="23807" y="45225"/>
                    <a:pt x="23790" y="45228"/>
                    <a:pt x="23772" y="45228"/>
                  </a:cubicBezTo>
                  <a:cubicBezTo>
                    <a:pt x="23755" y="45228"/>
                    <a:pt x="23737" y="45225"/>
                    <a:pt x="23728" y="45220"/>
                  </a:cubicBezTo>
                  <a:cubicBezTo>
                    <a:pt x="23690" y="45197"/>
                    <a:pt x="23664" y="45167"/>
                    <a:pt x="23630" y="45140"/>
                  </a:cubicBezTo>
                  <a:cubicBezTo>
                    <a:pt x="23651" y="45127"/>
                    <a:pt x="23682" y="45099"/>
                    <a:pt x="23692" y="45099"/>
                  </a:cubicBezTo>
                  <a:close/>
                  <a:moveTo>
                    <a:pt x="23853" y="45217"/>
                  </a:moveTo>
                  <a:cubicBezTo>
                    <a:pt x="23871" y="45217"/>
                    <a:pt x="23893" y="45220"/>
                    <a:pt x="23912" y="45220"/>
                  </a:cubicBezTo>
                  <a:cubicBezTo>
                    <a:pt x="23942" y="45249"/>
                    <a:pt x="24010" y="45291"/>
                    <a:pt x="23998" y="45298"/>
                  </a:cubicBezTo>
                  <a:cubicBezTo>
                    <a:pt x="23972" y="45331"/>
                    <a:pt x="23946" y="45343"/>
                    <a:pt x="23923" y="45343"/>
                  </a:cubicBezTo>
                  <a:cubicBezTo>
                    <a:pt x="23884" y="45343"/>
                    <a:pt x="23850" y="45310"/>
                    <a:pt x="23822" y="45284"/>
                  </a:cubicBezTo>
                  <a:cubicBezTo>
                    <a:pt x="23807" y="45268"/>
                    <a:pt x="23807" y="45235"/>
                    <a:pt x="23822" y="45223"/>
                  </a:cubicBezTo>
                  <a:cubicBezTo>
                    <a:pt x="23828" y="45219"/>
                    <a:pt x="23839" y="45217"/>
                    <a:pt x="23853" y="45217"/>
                  </a:cubicBezTo>
                  <a:close/>
                  <a:moveTo>
                    <a:pt x="48661" y="45080"/>
                  </a:moveTo>
                  <a:cubicBezTo>
                    <a:pt x="48768" y="45080"/>
                    <a:pt x="48829" y="45136"/>
                    <a:pt x="48838" y="45223"/>
                  </a:cubicBezTo>
                  <a:cubicBezTo>
                    <a:pt x="48849" y="45310"/>
                    <a:pt x="48781" y="45343"/>
                    <a:pt x="48677" y="45359"/>
                  </a:cubicBezTo>
                  <a:cubicBezTo>
                    <a:pt x="48656" y="45361"/>
                    <a:pt x="48637" y="45362"/>
                    <a:pt x="48618" y="45362"/>
                  </a:cubicBezTo>
                  <a:cubicBezTo>
                    <a:pt x="48496" y="45362"/>
                    <a:pt x="48424" y="45306"/>
                    <a:pt x="48424" y="45182"/>
                  </a:cubicBezTo>
                  <a:cubicBezTo>
                    <a:pt x="48459" y="45159"/>
                    <a:pt x="48511" y="45103"/>
                    <a:pt x="48587" y="45088"/>
                  </a:cubicBezTo>
                  <a:cubicBezTo>
                    <a:pt x="48613" y="45083"/>
                    <a:pt x="48638" y="45080"/>
                    <a:pt x="48661" y="45080"/>
                  </a:cubicBezTo>
                  <a:close/>
                  <a:moveTo>
                    <a:pt x="66642" y="45218"/>
                  </a:moveTo>
                  <a:cubicBezTo>
                    <a:pt x="66653" y="45218"/>
                    <a:pt x="66665" y="45219"/>
                    <a:pt x="66677" y="45220"/>
                  </a:cubicBezTo>
                  <a:cubicBezTo>
                    <a:pt x="66688" y="45221"/>
                    <a:pt x="66699" y="45221"/>
                    <a:pt x="66710" y="45221"/>
                  </a:cubicBezTo>
                  <a:cubicBezTo>
                    <a:pt x="66733" y="45221"/>
                    <a:pt x="66756" y="45220"/>
                    <a:pt x="66778" y="45220"/>
                  </a:cubicBezTo>
                  <a:lnTo>
                    <a:pt x="66880" y="45220"/>
                  </a:lnTo>
                  <a:cubicBezTo>
                    <a:pt x="67030" y="45227"/>
                    <a:pt x="67121" y="45295"/>
                    <a:pt x="67083" y="45393"/>
                  </a:cubicBezTo>
                  <a:cubicBezTo>
                    <a:pt x="67062" y="45454"/>
                    <a:pt x="67014" y="45499"/>
                    <a:pt x="66915" y="45499"/>
                  </a:cubicBezTo>
                  <a:cubicBezTo>
                    <a:pt x="66904" y="45499"/>
                    <a:pt x="66892" y="45499"/>
                    <a:pt x="66880" y="45497"/>
                  </a:cubicBezTo>
                  <a:cubicBezTo>
                    <a:pt x="66855" y="45495"/>
                    <a:pt x="66830" y="45494"/>
                    <a:pt x="66805" y="45494"/>
                  </a:cubicBezTo>
                  <a:cubicBezTo>
                    <a:pt x="66777" y="45494"/>
                    <a:pt x="66750" y="45495"/>
                    <a:pt x="66723" y="45495"/>
                  </a:cubicBezTo>
                  <a:cubicBezTo>
                    <a:pt x="66707" y="45495"/>
                    <a:pt x="66692" y="45495"/>
                    <a:pt x="66677" y="45494"/>
                  </a:cubicBezTo>
                  <a:cubicBezTo>
                    <a:pt x="66526" y="45490"/>
                    <a:pt x="66440" y="45423"/>
                    <a:pt x="66474" y="45325"/>
                  </a:cubicBezTo>
                  <a:cubicBezTo>
                    <a:pt x="66494" y="45264"/>
                    <a:pt x="66542" y="45218"/>
                    <a:pt x="66642" y="45218"/>
                  </a:cubicBezTo>
                  <a:close/>
                  <a:moveTo>
                    <a:pt x="52044" y="45516"/>
                  </a:moveTo>
                  <a:cubicBezTo>
                    <a:pt x="52070" y="45535"/>
                    <a:pt x="52092" y="45551"/>
                    <a:pt x="52115" y="45565"/>
                  </a:cubicBezTo>
                  <a:cubicBezTo>
                    <a:pt x="52070" y="45580"/>
                    <a:pt x="52028" y="45599"/>
                    <a:pt x="51980" y="45607"/>
                  </a:cubicBezTo>
                  <a:cubicBezTo>
                    <a:pt x="51979" y="45607"/>
                    <a:pt x="51977" y="45607"/>
                    <a:pt x="51976" y="45607"/>
                  </a:cubicBezTo>
                  <a:cubicBezTo>
                    <a:pt x="51958" y="45607"/>
                    <a:pt x="51933" y="45580"/>
                    <a:pt x="51912" y="45565"/>
                  </a:cubicBezTo>
                  <a:cubicBezTo>
                    <a:pt x="51957" y="45551"/>
                    <a:pt x="52002" y="45532"/>
                    <a:pt x="52044" y="45516"/>
                  </a:cubicBezTo>
                  <a:close/>
                  <a:moveTo>
                    <a:pt x="44640" y="45227"/>
                  </a:moveTo>
                  <a:cubicBezTo>
                    <a:pt x="44665" y="45227"/>
                    <a:pt x="44689" y="45243"/>
                    <a:pt x="44709" y="45276"/>
                  </a:cubicBezTo>
                  <a:cubicBezTo>
                    <a:pt x="44731" y="45313"/>
                    <a:pt x="44727" y="45359"/>
                    <a:pt x="44735" y="45400"/>
                  </a:cubicBezTo>
                  <a:cubicBezTo>
                    <a:pt x="44741" y="45607"/>
                    <a:pt x="44710" y="45637"/>
                    <a:pt x="44408" y="45637"/>
                  </a:cubicBezTo>
                  <a:cubicBezTo>
                    <a:pt x="44381" y="45637"/>
                    <a:pt x="44352" y="45637"/>
                    <a:pt x="44321" y="45636"/>
                  </a:cubicBezTo>
                  <a:cubicBezTo>
                    <a:pt x="44197" y="45633"/>
                    <a:pt x="44126" y="45596"/>
                    <a:pt x="44126" y="45528"/>
                  </a:cubicBezTo>
                  <a:cubicBezTo>
                    <a:pt x="44126" y="45471"/>
                    <a:pt x="44190" y="45366"/>
                    <a:pt x="44227" y="45366"/>
                  </a:cubicBezTo>
                  <a:cubicBezTo>
                    <a:pt x="44370" y="45366"/>
                    <a:pt x="44487" y="45348"/>
                    <a:pt x="44569" y="45265"/>
                  </a:cubicBezTo>
                  <a:cubicBezTo>
                    <a:pt x="44592" y="45240"/>
                    <a:pt x="44617" y="45227"/>
                    <a:pt x="44640" y="45227"/>
                  </a:cubicBezTo>
                  <a:close/>
                  <a:moveTo>
                    <a:pt x="41015" y="45493"/>
                  </a:moveTo>
                  <a:cubicBezTo>
                    <a:pt x="41038" y="45493"/>
                    <a:pt x="41062" y="45496"/>
                    <a:pt x="41089" y="45501"/>
                  </a:cubicBezTo>
                  <a:cubicBezTo>
                    <a:pt x="41160" y="45513"/>
                    <a:pt x="41214" y="45573"/>
                    <a:pt x="41247" y="45596"/>
                  </a:cubicBezTo>
                  <a:cubicBezTo>
                    <a:pt x="41247" y="45715"/>
                    <a:pt x="41181" y="45773"/>
                    <a:pt x="41060" y="45773"/>
                  </a:cubicBezTo>
                  <a:cubicBezTo>
                    <a:pt x="41040" y="45773"/>
                    <a:pt x="41019" y="45771"/>
                    <a:pt x="40995" y="45768"/>
                  </a:cubicBezTo>
                  <a:cubicBezTo>
                    <a:pt x="40893" y="45757"/>
                    <a:pt x="40826" y="45719"/>
                    <a:pt x="40838" y="45633"/>
                  </a:cubicBezTo>
                  <a:cubicBezTo>
                    <a:pt x="40847" y="45549"/>
                    <a:pt x="40907" y="45493"/>
                    <a:pt x="41015" y="45493"/>
                  </a:cubicBezTo>
                  <a:close/>
                  <a:moveTo>
                    <a:pt x="21979" y="45628"/>
                  </a:moveTo>
                  <a:cubicBezTo>
                    <a:pt x="22048" y="45628"/>
                    <a:pt x="22115" y="45645"/>
                    <a:pt x="22146" y="45681"/>
                  </a:cubicBezTo>
                  <a:cubicBezTo>
                    <a:pt x="22146" y="45697"/>
                    <a:pt x="22149" y="45716"/>
                    <a:pt x="22139" y="45727"/>
                  </a:cubicBezTo>
                  <a:cubicBezTo>
                    <a:pt x="22101" y="45760"/>
                    <a:pt x="22033" y="45777"/>
                    <a:pt x="21966" y="45777"/>
                  </a:cubicBezTo>
                  <a:cubicBezTo>
                    <a:pt x="21898" y="45777"/>
                    <a:pt x="21832" y="45759"/>
                    <a:pt x="21804" y="45723"/>
                  </a:cubicBezTo>
                  <a:cubicBezTo>
                    <a:pt x="21792" y="45712"/>
                    <a:pt x="21796" y="45690"/>
                    <a:pt x="21808" y="45678"/>
                  </a:cubicBezTo>
                  <a:cubicBezTo>
                    <a:pt x="21845" y="45644"/>
                    <a:pt x="21913" y="45628"/>
                    <a:pt x="21979" y="45628"/>
                  </a:cubicBezTo>
                  <a:close/>
                  <a:moveTo>
                    <a:pt x="28746" y="45480"/>
                  </a:moveTo>
                  <a:cubicBezTo>
                    <a:pt x="28777" y="45480"/>
                    <a:pt x="28808" y="45486"/>
                    <a:pt x="28835" y="45497"/>
                  </a:cubicBezTo>
                  <a:cubicBezTo>
                    <a:pt x="28914" y="45535"/>
                    <a:pt x="28974" y="45591"/>
                    <a:pt x="29049" y="45633"/>
                  </a:cubicBezTo>
                  <a:cubicBezTo>
                    <a:pt x="29151" y="45686"/>
                    <a:pt x="29128" y="45727"/>
                    <a:pt x="29042" y="45776"/>
                  </a:cubicBezTo>
                  <a:cubicBezTo>
                    <a:pt x="28970" y="45817"/>
                    <a:pt x="28906" y="45870"/>
                    <a:pt x="28827" y="45907"/>
                  </a:cubicBezTo>
                  <a:cubicBezTo>
                    <a:pt x="28809" y="45915"/>
                    <a:pt x="28787" y="45919"/>
                    <a:pt x="28764" y="45919"/>
                  </a:cubicBezTo>
                  <a:cubicBezTo>
                    <a:pt x="28668" y="45919"/>
                    <a:pt x="28543" y="45859"/>
                    <a:pt x="28534" y="45799"/>
                  </a:cubicBezTo>
                  <a:cubicBezTo>
                    <a:pt x="28530" y="45776"/>
                    <a:pt x="28534" y="45754"/>
                    <a:pt x="28534" y="45735"/>
                  </a:cubicBezTo>
                  <a:cubicBezTo>
                    <a:pt x="28534" y="45690"/>
                    <a:pt x="28530" y="45644"/>
                    <a:pt x="28534" y="45599"/>
                  </a:cubicBezTo>
                  <a:cubicBezTo>
                    <a:pt x="28543" y="45531"/>
                    <a:pt x="28648" y="45480"/>
                    <a:pt x="28746" y="45480"/>
                  </a:cubicBezTo>
                  <a:close/>
                  <a:moveTo>
                    <a:pt x="25468" y="45768"/>
                  </a:moveTo>
                  <a:cubicBezTo>
                    <a:pt x="25669" y="45768"/>
                    <a:pt x="25728" y="45913"/>
                    <a:pt x="25866" y="45979"/>
                  </a:cubicBezTo>
                  <a:cubicBezTo>
                    <a:pt x="25814" y="46002"/>
                    <a:pt x="25764" y="46039"/>
                    <a:pt x="25712" y="46042"/>
                  </a:cubicBezTo>
                  <a:cubicBezTo>
                    <a:pt x="25696" y="46044"/>
                    <a:pt x="25681" y="46044"/>
                    <a:pt x="25666" y="46044"/>
                  </a:cubicBezTo>
                  <a:cubicBezTo>
                    <a:pt x="25465" y="46044"/>
                    <a:pt x="25390" y="45906"/>
                    <a:pt x="25257" y="45836"/>
                  </a:cubicBezTo>
                  <a:cubicBezTo>
                    <a:pt x="25310" y="45813"/>
                    <a:pt x="25358" y="45780"/>
                    <a:pt x="25412" y="45772"/>
                  </a:cubicBezTo>
                  <a:cubicBezTo>
                    <a:pt x="25432" y="45769"/>
                    <a:pt x="25451" y="45768"/>
                    <a:pt x="25468" y="45768"/>
                  </a:cubicBezTo>
                  <a:close/>
                  <a:moveTo>
                    <a:pt x="74256" y="45632"/>
                  </a:moveTo>
                  <a:cubicBezTo>
                    <a:pt x="74274" y="45632"/>
                    <a:pt x="74293" y="45633"/>
                    <a:pt x="74313" y="45636"/>
                  </a:cubicBezTo>
                  <a:cubicBezTo>
                    <a:pt x="74369" y="45644"/>
                    <a:pt x="74437" y="45671"/>
                    <a:pt x="74463" y="45704"/>
                  </a:cubicBezTo>
                  <a:cubicBezTo>
                    <a:pt x="74489" y="45738"/>
                    <a:pt x="74466" y="45791"/>
                    <a:pt x="74466" y="45836"/>
                  </a:cubicBezTo>
                  <a:cubicBezTo>
                    <a:pt x="74466" y="45858"/>
                    <a:pt x="74471" y="45877"/>
                    <a:pt x="74466" y="45900"/>
                  </a:cubicBezTo>
                  <a:cubicBezTo>
                    <a:pt x="74464" y="45991"/>
                    <a:pt x="74364" y="46054"/>
                    <a:pt x="74256" y="46054"/>
                  </a:cubicBezTo>
                  <a:cubicBezTo>
                    <a:pt x="74217" y="46054"/>
                    <a:pt x="74177" y="46046"/>
                    <a:pt x="74140" y="46028"/>
                  </a:cubicBezTo>
                  <a:cubicBezTo>
                    <a:pt x="74061" y="45990"/>
                    <a:pt x="74005" y="45929"/>
                    <a:pt x="73925" y="45892"/>
                  </a:cubicBezTo>
                  <a:cubicBezTo>
                    <a:pt x="73843" y="45851"/>
                    <a:pt x="73840" y="45832"/>
                    <a:pt x="73918" y="45794"/>
                  </a:cubicBezTo>
                  <a:cubicBezTo>
                    <a:pt x="74030" y="45741"/>
                    <a:pt x="74099" y="45632"/>
                    <a:pt x="74256" y="45632"/>
                  </a:cubicBezTo>
                  <a:close/>
                  <a:moveTo>
                    <a:pt x="41942" y="45630"/>
                  </a:moveTo>
                  <a:cubicBezTo>
                    <a:pt x="41999" y="45630"/>
                    <a:pt x="42055" y="45633"/>
                    <a:pt x="42111" y="45633"/>
                  </a:cubicBezTo>
                  <a:cubicBezTo>
                    <a:pt x="42156" y="45633"/>
                    <a:pt x="42201" y="45631"/>
                    <a:pt x="42245" y="45631"/>
                  </a:cubicBezTo>
                  <a:cubicBezTo>
                    <a:pt x="42267" y="45631"/>
                    <a:pt x="42289" y="45632"/>
                    <a:pt x="42310" y="45633"/>
                  </a:cubicBezTo>
                  <a:cubicBezTo>
                    <a:pt x="42420" y="45644"/>
                    <a:pt x="42484" y="45678"/>
                    <a:pt x="42480" y="45761"/>
                  </a:cubicBezTo>
                  <a:cubicBezTo>
                    <a:pt x="42476" y="45870"/>
                    <a:pt x="42480" y="45983"/>
                    <a:pt x="42476" y="46092"/>
                  </a:cubicBezTo>
                  <a:cubicBezTo>
                    <a:pt x="42476" y="46110"/>
                    <a:pt x="42449" y="46129"/>
                    <a:pt x="42431" y="46144"/>
                  </a:cubicBezTo>
                  <a:cubicBezTo>
                    <a:pt x="42413" y="46162"/>
                    <a:pt x="42397" y="46170"/>
                    <a:pt x="42380" y="46170"/>
                  </a:cubicBezTo>
                  <a:cubicBezTo>
                    <a:pt x="42354" y="46170"/>
                    <a:pt x="42326" y="46152"/>
                    <a:pt x="42288" y="46125"/>
                  </a:cubicBezTo>
                  <a:cubicBezTo>
                    <a:pt x="42107" y="45997"/>
                    <a:pt x="41916" y="45874"/>
                    <a:pt x="41728" y="45749"/>
                  </a:cubicBezTo>
                  <a:cubicBezTo>
                    <a:pt x="41705" y="45735"/>
                    <a:pt x="41683" y="45719"/>
                    <a:pt x="41660" y="45700"/>
                  </a:cubicBezTo>
                  <a:cubicBezTo>
                    <a:pt x="41710" y="45678"/>
                    <a:pt x="41758" y="45644"/>
                    <a:pt x="41814" y="45636"/>
                  </a:cubicBezTo>
                  <a:cubicBezTo>
                    <a:pt x="41856" y="45632"/>
                    <a:pt x="41899" y="45630"/>
                    <a:pt x="41942" y="45630"/>
                  </a:cubicBezTo>
                  <a:close/>
                  <a:moveTo>
                    <a:pt x="49349" y="46182"/>
                  </a:moveTo>
                  <a:cubicBezTo>
                    <a:pt x="49371" y="46212"/>
                    <a:pt x="49402" y="46242"/>
                    <a:pt x="49413" y="46276"/>
                  </a:cubicBezTo>
                  <a:cubicBezTo>
                    <a:pt x="49416" y="46287"/>
                    <a:pt x="49371" y="46306"/>
                    <a:pt x="49349" y="46321"/>
                  </a:cubicBezTo>
                  <a:cubicBezTo>
                    <a:pt x="49323" y="46290"/>
                    <a:pt x="49300" y="46260"/>
                    <a:pt x="49274" y="46231"/>
                  </a:cubicBezTo>
                  <a:cubicBezTo>
                    <a:pt x="49304" y="46212"/>
                    <a:pt x="49326" y="46196"/>
                    <a:pt x="49349" y="46182"/>
                  </a:cubicBezTo>
                  <a:close/>
                  <a:moveTo>
                    <a:pt x="25840" y="46174"/>
                  </a:moveTo>
                  <a:cubicBezTo>
                    <a:pt x="25930" y="46196"/>
                    <a:pt x="25986" y="46212"/>
                    <a:pt x="26039" y="46231"/>
                  </a:cubicBezTo>
                  <a:cubicBezTo>
                    <a:pt x="26050" y="46234"/>
                    <a:pt x="26047" y="46264"/>
                    <a:pt x="26035" y="46276"/>
                  </a:cubicBezTo>
                  <a:cubicBezTo>
                    <a:pt x="25998" y="46309"/>
                    <a:pt x="25926" y="46326"/>
                    <a:pt x="25858" y="46326"/>
                  </a:cubicBezTo>
                  <a:cubicBezTo>
                    <a:pt x="25789" y="46326"/>
                    <a:pt x="25723" y="46308"/>
                    <a:pt x="25705" y="46272"/>
                  </a:cubicBezTo>
                  <a:cubicBezTo>
                    <a:pt x="25697" y="46250"/>
                    <a:pt x="25798" y="46205"/>
                    <a:pt x="25840" y="46174"/>
                  </a:cubicBezTo>
                  <a:close/>
                  <a:moveTo>
                    <a:pt x="43153" y="46182"/>
                  </a:moveTo>
                  <a:cubicBezTo>
                    <a:pt x="43183" y="46205"/>
                    <a:pt x="43273" y="46242"/>
                    <a:pt x="43292" y="46287"/>
                  </a:cubicBezTo>
                  <a:cubicBezTo>
                    <a:pt x="43337" y="46392"/>
                    <a:pt x="43247" y="46453"/>
                    <a:pt x="43092" y="46460"/>
                  </a:cubicBezTo>
                  <a:cubicBezTo>
                    <a:pt x="43088" y="46460"/>
                    <a:pt x="43083" y="46460"/>
                    <a:pt x="43078" y="46460"/>
                  </a:cubicBezTo>
                  <a:cubicBezTo>
                    <a:pt x="42960" y="46460"/>
                    <a:pt x="42911" y="46416"/>
                    <a:pt x="42889" y="46351"/>
                  </a:cubicBezTo>
                  <a:cubicBezTo>
                    <a:pt x="42860" y="46245"/>
                    <a:pt x="42942" y="46182"/>
                    <a:pt x="43153" y="46182"/>
                  </a:cubicBezTo>
                  <a:close/>
                  <a:moveTo>
                    <a:pt x="51925" y="46178"/>
                  </a:moveTo>
                  <a:cubicBezTo>
                    <a:pt x="51951" y="46178"/>
                    <a:pt x="51976" y="46180"/>
                    <a:pt x="51999" y="46186"/>
                  </a:cubicBezTo>
                  <a:cubicBezTo>
                    <a:pt x="52047" y="46200"/>
                    <a:pt x="52111" y="46250"/>
                    <a:pt x="52111" y="46279"/>
                  </a:cubicBezTo>
                  <a:cubicBezTo>
                    <a:pt x="52104" y="46335"/>
                    <a:pt x="52070" y="46403"/>
                    <a:pt x="52014" y="46448"/>
                  </a:cubicBezTo>
                  <a:cubicBezTo>
                    <a:pt x="52000" y="46460"/>
                    <a:pt x="51963" y="46466"/>
                    <a:pt x="51924" y="46466"/>
                  </a:cubicBezTo>
                  <a:cubicBezTo>
                    <a:pt x="51889" y="46466"/>
                    <a:pt x="51852" y="46461"/>
                    <a:pt x="51829" y="46453"/>
                  </a:cubicBezTo>
                  <a:cubicBezTo>
                    <a:pt x="51747" y="46422"/>
                    <a:pt x="51679" y="46370"/>
                    <a:pt x="51612" y="46321"/>
                  </a:cubicBezTo>
                  <a:cubicBezTo>
                    <a:pt x="51577" y="46298"/>
                    <a:pt x="51558" y="46260"/>
                    <a:pt x="51532" y="46231"/>
                  </a:cubicBezTo>
                  <a:cubicBezTo>
                    <a:pt x="51589" y="46215"/>
                    <a:pt x="51645" y="46196"/>
                    <a:pt x="51705" y="46182"/>
                  </a:cubicBezTo>
                  <a:cubicBezTo>
                    <a:pt x="51715" y="46180"/>
                    <a:pt x="51726" y="46180"/>
                    <a:pt x="51736" y="46180"/>
                  </a:cubicBezTo>
                  <a:cubicBezTo>
                    <a:pt x="51758" y="46180"/>
                    <a:pt x="51781" y="46182"/>
                    <a:pt x="51803" y="46182"/>
                  </a:cubicBezTo>
                  <a:cubicBezTo>
                    <a:pt x="51844" y="46182"/>
                    <a:pt x="51886" y="46178"/>
                    <a:pt x="51925" y="46178"/>
                  </a:cubicBezTo>
                  <a:close/>
                  <a:moveTo>
                    <a:pt x="19846" y="45772"/>
                  </a:moveTo>
                  <a:cubicBezTo>
                    <a:pt x="19988" y="45772"/>
                    <a:pt x="20323" y="45938"/>
                    <a:pt x="20319" y="45971"/>
                  </a:cubicBezTo>
                  <a:cubicBezTo>
                    <a:pt x="20319" y="45986"/>
                    <a:pt x="20290" y="46016"/>
                    <a:pt x="20271" y="46016"/>
                  </a:cubicBezTo>
                  <a:cubicBezTo>
                    <a:pt x="19711" y="46050"/>
                    <a:pt x="19992" y="46340"/>
                    <a:pt x="19921" y="46524"/>
                  </a:cubicBezTo>
                  <a:cubicBezTo>
                    <a:pt x="19914" y="46543"/>
                    <a:pt x="19879" y="46561"/>
                    <a:pt x="19850" y="46573"/>
                  </a:cubicBezTo>
                  <a:cubicBezTo>
                    <a:pt x="19844" y="46574"/>
                    <a:pt x="19835" y="46575"/>
                    <a:pt x="19826" y="46575"/>
                  </a:cubicBezTo>
                  <a:cubicBezTo>
                    <a:pt x="19810" y="46575"/>
                    <a:pt x="19792" y="46572"/>
                    <a:pt x="19782" y="46565"/>
                  </a:cubicBezTo>
                  <a:cubicBezTo>
                    <a:pt x="19508" y="46426"/>
                    <a:pt x="19451" y="46205"/>
                    <a:pt x="19308" y="46016"/>
                  </a:cubicBezTo>
                  <a:cubicBezTo>
                    <a:pt x="19301" y="46002"/>
                    <a:pt x="19320" y="45967"/>
                    <a:pt x="19338" y="45957"/>
                  </a:cubicBezTo>
                  <a:cubicBezTo>
                    <a:pt x="19530" y="45884"/>
                    <a:pt x="19778" y="45892"/>
                    <a:pt x="19846" y="45772"/>
                  </a:cubicBezTo>
                  <a:close/>
                  <a:moveTo>
                    <a:pt x="29881" y="45783"/>
                  </a:moveTo>
                  <a:cubicBezTo>
                    <a:pt x="29882" y="45783"/>
                    <a:pt x="29883" y="45783"/>
                    <a:pt x="29883" y="45783"/>
                  </a:cubicBezTo>
                  <a:cubicBezTo>
                    <a:pt x="30154" y="45919"/>
                    <a:pt x="30504" y="46257"/>
                    <a:pt x="30579" y="46471"/>
                  </a:cubicBezTo>
                  <a:cubicBezTo>
                    <a:pt x="30589" y="46501"/>
                    <a:pt x="30530" y="46546"/>
                    <a:pt x="30499" y="46580"/>
                  </a:cubicBezTo>
                  <a:cubicBezTo>
                    <a:pt x="30499" y="46580"/>
                    <a:pt x="30498" y="46580"/>
                    <a:pt x="30497" y="46580"/>
                  </a:cubicBezTo>
                  <a:cubicBezTo>
                    <a:pt x="30486" y="46580"/>
                    <a:pt x="30445" y="46568"/>
                    <a:pt x="30432" y="46557"/>
                  </a:cubicBezTo>
                  <a:cubicBezTo>
                    <a:pt x="30341" y="46493"/>
                    <a:pt x="30206" y="46430"/>
                    <a:pt x="30188" y="46354"/>
                  </a:cubicBezTo>
                  <a:cubicBezTo>
                    <a:pt x="30165" y="46257"/>
                    <a:pt x="30093" y="46200"/>
                    <a:pt x="30003" y="46132"/>
                  </a:cubicBezTo>
                  <a:cubicBezTo>
                    <a:pt x="29917" y="46069"/>
                    <a:pt x="29834" y="46002"/>
                    <a:pt x="29770" y="45926"/>
                  </a:cubicBezTo>
                  <a:cubicBezTo>
                    <a:pt x="29748" y="45900"/>
                    <a:pt x="29797" y="45847"/>
                    <a:pt x="29816" y="45806"/>
                  </a:cubicBezTo>
                  <a:cubicBezTo>
                    <a:pt x="29836" y="45799"/>
                    <a:pt x="29870" y="45783"/>
                    <a:pt x="29881" y="45783"/>
                  </a:cubicBezTo>
                  <a:close/>
                  <a:moveTo>
                    <a:pt x="21770" y="46453"/>
                  </a:moveTo>
                  <a:cubicBezTo>
                    <a:pt x="21857" y="46453"/>
                    <a:pt x="21941" y="46481"/>
                    <a:pt x="21969" y="46531"/>
                  </a:cubicBezTo>
                  <a:cubicBezTo>
                    <a:pt x="21992" y="46569"/>
                    <a:pt x="21995" y="46625"/>
                    <a:pt x="21969" y="46663"/>
                  </a:cubicBezTo>
                  <a:cubicBezTo>
                    <a:pt x="21943" y="46696"/>
                    <a:pt x="21911" y="46711"/>
                    <a:pt x="21878" y="46711"/>
                  </a:cubicBezTo>
                  <a:cubicBezTo>
                    <a:pt x="21840" y="46711"/>
                    <a:pt x="21800" y="46692"/>
                    <a:pt x="21763" y="46663"/>
                  </a:cubicBezTo>
                  <a:cubicBezTo>
                    <a:pt x="21702" y="46614"/>
                    <a:pt x="21634" y="46569"/>
                    <a:pt x="21567" y="46524"/>
                  </a:cubicBezTo>
                  <a:cubicBezTo>
                    <a:pt x="21593" y="46505"/>
                    <a:pt x="21612" y="46486"/>
                    <a:pt x="21643" y="46475"/>
                  </a:cubicBezTo>
                  <a:cubicBezTo>
                    <a:pt x="21681" y="46460"/>
                    <a:pt x="21726" y="46453"/>
                    <a:pt x="21770" y="46453"/>
                  </a:cubicBezTo>
                  <a:close/>
                  <a:moveTo>
                    <a:pt x="39276" y="46610"/>
                  </a:moveTo>
                  <a:cubicBezTo>
                    <a:pt x="39277" y="46610"/>
                    <a:pt x="39278" y="46610"/>
                    <a:pt x="39278" y="46610"/>
                  </a:cubicBezTo>
                  <a:cubicBezTo>
                    <a:pt x="39323" y="46625"/>
                    <a:pt x="39368" y="46644"/>
                    <a:pt x="39402" y="46670"/>
                  </a:cubicBezTo>
                  <a:cubicBezTo>
                    <a:pt x="39417" y="46685"/>
                    <a:pt x="39413" y="46719"/>
                    <a:pt x="39398" y="46730"/>
                  </a:cubicBezTo>
                  <a:cubicBezTo>
                    <a:pt x="39390" y="46734"/>
                    <a:pt x="39370" y="46737"/>
                    <a:pt x="39351" y="46737"/>
                  </a:cubicBezTo>
                  <a:cubicBezTo>
                    <a:pt x="39335" y="46737"/>
                    <a:pt x="39320" y="46735"/>
                    <a:pt x="39312" y="46730"/>
                  </a:cubicBezTo>
                  <a:cubicBezTo>
                    <a:pt x="39275" y="46708"/>
                    <a:pt x="39248" y="46678"/>
                    <a:pt x="39214" y="46651"/>
                  </a:cubicBezTo>
                  <a:cubicBezTo>
                    <a:pt x="39239" y="46638"/>
                    <a:pt x="39266" y="46610"/>
                    <a:pt x="39276" y="46610"/>
                  </a:cubicBezTo>
                  <a:close/>
                  <a:moveTo>
                    <a:pt x="39440" y="46723"/>
                  </a:moveTo>
                  <a:cubicBezTo>
                    <a:pt x="39456" y="46723"/>
                    <a:pt x="39476" y="46726"/>
                    <a:pt x="39500" y="46730"/>
                  </a:cubicBezTo>
                  <a:cubicBezTo>
                    <a:pt x="39536" y="46730"/>
                    <a:pt x="39574" y="46728"/>
                    <a:pt x="39610" y="46728"/>
                  </a:cubicBezTo>
                  <a:cubicBezTo>
                    <a:pt x="39637" y="46728"/>
                    <a:pt x="39663" y="46729"/>
                    <a:pt x="39688" y="46734"/>
                  </a:cubicBezTo>
                  <a:cubicBezTo>
                    <a:pt x="39733" y="46746"/>
                    <a:pt x="39759" y="46786"/>
                    <a:pt x="39797" y="46813"/>
                  </a:cubicBezTo>
                  <a:cubicBezTo>
                    <a:pt x="39744" y="46831"/>
                    <a:pt x="39695" y="46862"/>
                    <a:pt x="39639" y="46866"/>
                  </a:cubicBezTo>
                  <a:cubicBezTo>
                    <a:pt x="39633" y="46866"/>
                    <a:pt x="39628" y="46866"/>
                    <a:pt x="39622" y="46866"/>
                  </a:cubicBezTo>
                  <a:cubicBezTo>
                    <a:pt x="39570" y="46866"/>
                    <a:pt x="39517" y="46852"/>
                    <a:pt x="39466" y="46839"/>
                  </a:cubicBezTo>
                  <a:cubicBezTo>
                    <a:pt x="39440" y="46831"/>
                    <a:pt x="39413" y="46813"/>
                    <a:pt x="39405" y="46794"/>
                  </a:cubicBezTo>
                  <a:cubicBezTo>
                    <a:pt x="39377" y="46746"/>
                    <a:pt x="39390" y="46723"/>
                    <a:pt x="39440" y="46723"/>
                  </a:cubicBezTo>
                  <a:close/>
                  <a:moveTo>
                    <a:pt x="23218" y="46595"/>
                  </a:moveTo>
                  <a:cubicBezTo>
                    <a:pt x="23242" y="46595"/>
                    <a:pt x="23270" y="46596"/>
                    <a:pt x="23299" y="46599"/>
                  </a:cubicBezTo>
                  <a:cubicBezTo>
                    <a:pt x="23326" y="46633"/>
                    <a:pt x="23393" y="46678"/>
                    <a:pt x="23405" y="46730"/>
                  </a:cubicBezTo>
                  <a:cubicBezTo>
                    <a:pt x="23417" y="46817"/>
                    <a:pt x="23345" y="46871"/>
                    <a:pt x="23224" y="46871"/>
                  </a:cubicBezTo>
                  <a:cubicBezTo>
                    <a:pt x="23203" y="46871"/>
                    <a:pt x="23181" y="46869"/>
                    <a:pt x="23157" y="46866"/>
                  </a:cubicBezTo>
                  <a:cubicBezTo>
                    <a:pt x="23055" y="46854"/>
                    <a:pt x="22984" y="46817"/>
                    <a:pt x="22995" y="46734"/>
                  </a:cubicBezTo>
                  <a:cubicBezTo>
                    <a:pt x="23005" y="46643"/>
                    <a:pt x="23067" y="46595"/>
                    <a:pt x="23218" y="46595"/>
                  </a:cubicBezTo>
                  <a:close/>
                  <a:moveTo>
                    <a:pt x="11654" y="47031"/>
                  </a:moveTo>
                  <a:cubicBezTo>
                    <a:pt x="11669" y="47031"/>
                    <a:pt x="11699" y="47061"/>
                    <a:pt x="11722" y="47076"/>
                  </a:cubicBezTo>
                  <a:cubicBezTo>
                    <a:pt x="11677" y="47091"/>
                    <a:pt x="11632" y="47110"/>
                    <a:pt x="11582" y="47117"/>
                  </a:cubicBezTo>
                  <a:cubicBezTo>
                    <a:pt x="11581" y="47117"/>
                    <a:pt x="11580" y="47118"/>
                    <a:pt x="11579" y="47118"/>
                  </a:cubicBezTo>
                  <a:cubicBezTo>
                    <a:pt x="11564" y="47118"/>
                    <a:pt x="11536" y="47090"/>
                    <a:pt x="11514" y="47076"/>
                  </a:cubicBezTo>
                  <a:cubicBezTo>
                    <a:pt x="11559" y="47061"/>
                    <a:pt x="11604" y="47039"/>
                    <a:pt x="11654" y="47031"/>
                  </a:cubicBezTo>
                  <a:close/>
                  <a:moveTo>
                    <a:pt x="59891" y="46727"/>
                  </a:moveTo>
                  <a:cubicBezTo>
                    <a:pt x="60001" y="46727"/>
                    <a:pt x="60111" y="46730"/>
                    <a:pt x="60221" y="46730"/>
                  </a:cubicBezTo>
                  <a:cubicBezTo>
                    <a:pt x="60356" y="46730"/>
                    <a:pt x="60487" y="46730"/>
                    <a:pt x="60619" y="46734"/>
                  </a:cubicBezTo>
                  <a:cubicBezTo>
                    <a:pt x="60645" y="46734"/>
                    <a:pt x="60695" y="46764"/>
                    <a:pt x="60690" y="46775"/>
                  </a:cubicBezTo>
                  <a:cubicBezTo>
                    <a:pt x="60679" y="46809"/>
                    <a:pt x="60638" y="46866"/>
                    <a:pt x="60622" y="46866"/>
                  </a:cubicBezTo>
                  <a:cubicBezTo>
                    <a:pt x="60597" y="46862"/>
                    <a:pt x="60574" y="46860"/>
                    <a:pt x="60552" y="46860"/>
                  </a:cubicBezTo>
                  <a:cubicBezTo>
                    <a:pt x="60400" y="46860"/>
                    <a:pt x="60314" y="46943"/>
                    <a:pt x="60209" y="47008"/>
                  </a:cubicBezTo>
                  <a:cubicBezTo>
                    <a:pt x="60077" y="47089"/>
                    <a:pt x="59969" y="47130"/>
                    <a:pt x="59869" y="47130"/>
                  </a:cubicBezTo>
                  <a:cubicBezTo>
                    <a:pt x="59748" y="47130"/>
                    <a:pt x="59639" y="47070"/>
                    <a:pt x="59518" y="46949"/>
                  </a:cubicBezTo>
                  <a:cubicBezTo>
                    <a:pt x="59503" y="46933"/>
                    <a:pt x="59491" y="46904"/>
                    <a:pt x="59503" y="46888"/>
                  </a:cubicBezTo>
                  <a:cubicBezTo>
                    <a:pt x="59537" y="46836"/>
                    <a:pt x="59574" y="46741"/>
                    <a:pt x="59627" y="46738"/>
                  </a:cubicBezTo>
                  <a:cubicBezTo>
                    <a:pt x="59714" y="46729"/>
                    <a:pt x="59802" y="46727"/>
                    <a:pt x="59891" y="46727"/>
                  </a:cubicBezTo>
                  <a:close/>
                  <a:moveTo>
                    <a:pt x="20188" y="47034"/>
                  </a:moveTo>
                  <a:cubicBezTo>
                    <a:pt x="20237" y="47046"/>
                    <a:pt x="20290" y="47053"/>
                    <a:pt x="20327" y="47072"/>
                  </a:cubicBezTo>
                  <a:cubicBezTo>
                    <a:pt x="20380" y="47098"/>
                    <a:pt x="20421" y="47133"/>
                    <a:pt x="20470" y="47166"/>
                  </a:cubicBezTo>
                  <a:cubicBezTo>
                    <a:pt x="20493" y="47181"/>
                    <a:pt x="20515" y="47197"/>
                    <a:pt x="20538" y="47211"/>
                  </a:cubicBezTo>
                  <a:cubicBezTo>
                    <a:pt x="20485" y="47234"/>
                    <a:pt x="20436" y="47256"/>
                    <a:pt x="20361" y="47290"/>
                  </a:cubicBezTo>
                  <a:cubicBezTo>
                    <a:pt x="20290" y="47268"/>
                    <a:pt x="20169" y="47253"/>
                    <a:pt x="20139" y="47211"/>
                  </a:cubicBezTo>
                  <a:cubicBezTo>
                    <a:pt x="20109" y="47166"/>
                    <a:pt x="20169" y="47095"/>
                    <a:pt x="20188" y="47034"/>
                  </a:cubicBezTo>
                  <a:close/>
                  <a:moveTo>
                    <a:pt x="43406" y="47129"/>
                  </a:moveTo>
                  <a:cubicBezTo>
                    <a:pt x="43528" y="47129"/>
                    <a:pt x="43649" y="47158"/>
                    <a:pt x="43701" y="47215"/>
                  </a:cubicBezTo>
                  <a:cubicBezTo>
                    <a:pt x="43734" y="47253"/>
                    <a:pt x="43689" y="47354"/>
                    <a:pt x="43633" y="47388"/>
                  </a:cubicBezTo>
                  <a:cubicBezTo>
                    <a:pt x="43573" y="47426"/>
                    <a:pt x="43449" y="47414"/>
                    <a:pt x="43389" y="47422"/>
                  </a:cubicBezTo>
                  <a:cubicBezTo>
                    <a:pt x="43292" y="47410"/>
                    <a:pt x="43193" y="47418"/>
                    <a:pt x="43171" y="47395"/>
                  </a:cubicBezTo>
                  <a:cubicBezTo>
                    <a:pt x="43126" y="47343"/>
                    <a:pt x="43070" y="47256"/>
                    <a:pt x="43103" y="47219"/>
                  </a:cubicBezTo>
                  <a:cubicBezTo>
                    <a:pt x="43153" y="47160"/>
                    <a:pt x="43280" y="47129"/>
                    <a:pt x="43406" y="47129"/>
                  </a:cubicBezTo>
                  <a:close/>
                  <a:moveTo>
                    <a:pt x="20963" y="46165"/>
                  </a:moveTo>
                  <a:cubicBezTo>
                    <a:pt x="20996" y="46165"/>
                    <a:pt x="21026" y="46171"/>
                    <a:pt x="21048" y="46186"/>
                  </a:cubicBezTo>
                  <a:cubicBezTo>
                    <a:pt x="21165" y="46260"/>
                    <a:pt x="21315" y="46347"/>
                    <a:pt x="21345" y="46441"/>
                  </a:cubicBezTo>
                  <a:cubicBezTo>
                    <a:pt x="21383" y="46573"/>
                    <a:pt x="21345" y="46711"/>
                    <a:pt x="21552" y="46794"/>
                  </a:cubicBezTo>
                  <a:cubicBezTo>
                    <a:pt x="21488" y="46982"/>
                    <a:pt x="21710" y="47117"/>
                    <a:pt x="21755" y="47279"/>
                  </a:cubicBezTo>
                  <a:cubicBezTo>
                    <a:pt x="21810" y="47484"/>
                    <a:pt x="21821" y="47554"/>
                    <a:pt x="21497" y="47554"/>
                  </a:cubicBezTo>
                  <a:cubicBezTo>
                    <a:pt x="21471" y="47554"/>
                    <a:pt x="21443" y="47554"/>
                    <a:pt x="21413" y="47553"/>
                  </a:cubicBezTo>
                  <a:cubicBezTo>
                    <a:pt x="21138" y="47549"/>
                    <a:pt x="21074" y="47467"/>
                    <a:pt x="21225" y="47301"/>
                  </a:cubicBezTo>
                  <a:cubicBezTo>
                    <a:pt x="21390" y="47117"/>
                    <a:pt x="21413" y="47098"/>
                    <a:pt x="21199" y="46978"/>
                  </a:cubicBezTo>
                  <a:cubicBezTo>
                    <a:pt x="20989" y="46858"/>
                    <a:pt x="20970" y="46670"/>
                    <a:pt x="20786" y="46543"/>
                  </a:cubicBezTo>
                  <a:cubicBezTo>
                    <a:pt x="20714" y="46493"/>
                    <a:pt x="20748" y="46373"/>
                    <a:pt x="20744" y="46287"/>
                  </a:cubicBezTo>
                  <a:cubicBezTo>
                    <a:pt x="20744" y="46222"/>
                    <a:pt x="20865" y="46165"/>
                    <a:pt x="20963" y="46165"/>
                  </a:cubicBezTo>
                  <a:close/>
                  <a:moveTo>
                    <a:pt x="41855" y="47139"/>
                  </a:moveTo>
                  <a:cubicBezTo>
                    <a:pt x="41873" y="47139"/>
                    <a:pt x="41892" y="47140"/>
                    <a:pt x="41913" y="47143"/>
                  </a:cubicBezTo>
                  <a:cubicBezTo>
                    <a:pt x="42017" y="47159"/>
                    <a:pt x="42089" y="47197"/>
                    <a:pt x="42070" y="47282"/>
                  </a:cubicBezTo>
                  <a:cubicBezTo>
                    <a:pt x="42062" y="47327"/>
                    <a:pt x="42070" y="47372"/>
                    <a:pt x="42070" y="47418"/>
                  </a:cubicBezTo>
                  <a:cubicBezTo>
                    <a:pt x="42064" y="47504"/>
                    <a:pt x="41987" y="47558"/>
                    <a:pt x="41875" y="47558"/>
                  </a:cubicBezTo>
                  <a:cubicBezTo>
                    <a:pt x="41856" y="47558"/>
                    <a:pt x="41836" y="47556"/>
                    <a:pt x="41814" y="47553"/>
                  </a:cubicBezTo>
                  <a:cubicBezTo>
                    <a:pt x="41710" y="47538"/>
                    <a:pt x="41638" y="47501"/>
                    <a:pt x="41656" y="47418"/>
                  </a:cubicBezTo>
                  <a:cubicBezTo>
                    <a:pt x="41665" y="47395"/>
                    <a:pt x="41660" y="47372"/>
                    <a:pt x="41660" y="47350"/>
                  </a:cubicBezTo>
                  <a:cubicBezTo>
                    <a:pt x="41660" y="47327"/>
                    <a:pt x="41656" y="47305"/>
                    <a:pt x="41660" y="47282"/>
                  </a:cubicBezTo>
                  <a:cubicBezTo>
                    <a:pt x="41667" y="47196"/>
                    <a:pt x="41743" y="47139"/>
                    <a:pt x="41855" y="47139"/>
                  </a:cubicBezTo>
                  <a:close/>
                  <a:moveTo>
                    <a:pt x="15263" y="47418"/>
                  </a:moveTo>
                  <a:cubicBezTo>
                    <a:pt x="15279" y="47418"/>
                    <a:pt x="15292" y="47420"/>
                    <a:pt x="15302" y="47426"/>
                  </a:cubicBezTo>
                  <a:cubicBezTo>
                    <a:pt x="15419" y="47479"/>
                    <a:pt x="15504" y="47565"/>
                    <a:pt x="15659" y="47565"/>
                  </a:cubicBezTo>
                  <a:cubicBezTo>
                    <a:pt x="15678" y="47565"/>
                    <a:pt x="15698" y="47564"/>
                    <a:pt x="15720" y="47561"/>
                  </a:cubicBezTo>
                  <a:cubicBezTo>
                    <a:pt x="15720" y="47561"/>
                    <a:pt x="15720" y="47561"/>
                    <a:pt x="15721" y="47561"/>
                  </a:cubicBezTo>
                  <a:cubicBezTo>
                    <a:pt x="15733" y="47561"/>
                    <a:pt x="15769" y="47618"/>
                    <a:pt x="15780" y="47648"/>
                  </a:cubicBezTo>
                  <a:cubicBezTo>
                    <a:pt x="15784" y="47662"/>
                    <a:pt x="15739" y="47688"/>
                    <a:pt x="15713" y="47693"/>
                  </a:cubicBezTo>
                  <a:cubicBezTo>
                    <a:pt x="15691" y="47694"/>
                    <a:pt x="15670" y="47694"/>
                    <a:pt x="15647" y="47694"/>
                  </a:cubicBezTo>
                  <a:cubicBezTo>
                    <a:pt x="15602" y="47694"/>
                    <a:pt x="15553" y="47693"/>
                    <a:pt x="15498" y="47693"/>
                  </a:cubicBezTo>
                  <a:cubicBezTo>
                    <a:pt x="15470" y="47698"/>
                    <a:pt x="15443" y="47701"/>
                    <a:pt x="15418" y="47701"/>
                  </a:cubicBezTo>
                  <a:cubicBezTo>
                    <a:pt x="15282" y="47701"/>
                    <a:pt x="15196" y="47623"/>
                    <a:pt x="15107" y="47553"/>
                  </a:cubicBezTo>
                  <a:cubicBezTo>
                    <a:pt x="15073" y="47530"/>
                    <a:pt x="15062" y="47493"/>
                    <a:pt x="15040" y="47459"/>
                  </a:cubicBezTo>
                  <a:cubicBezTo>
                    <a:pt x="15111" y="47450"/>
                    <a:pt x="15204" y="47418"/>
                    <a:pt x="15263" y="47418"/>
                  </a:cubicBezTo>
                  <a:close/>
                  <a:moveTo>
                    <a:pt x="68119" y="47685"/>
                  </a:moveTo>
                  <a:cubicBezTo>
                    <a:pt x="68187" y="47685"/>
                    <a:pt x="68255" y="47703"/>
                    <a:pt x="68285" y="47738"/>
                  </a:cubicBezTo>
                  <a:cubicBezTo>
                    <a:pt x="68281" y="47756"/>
                    <a:pt x="68289" y="47775"/>
                    <a:pt x="68278" y="47786"/>
                  </a:cubicBezTo>
                  <a:cubicBezTo>
                    <a:pt x="68241" y="47819"/>
                    <a:pt x="68173" y="47835"/>
                    <a:pt x="68107" y="47835"/>
                  </a:cubicBezTo>
                  <a:cubicBezTo>
                    <a:pt x="68037" y="47835"/>
                    <a:pt x="67968" y="47818"/>
                    <a:pt x="67939" y="47783"/>
                  </a:cubicBezTo>
                  <a:cubicBezTo>
                    <a:pt x="67932" y="47771"/>
                    <a:pt x="67932" y="47749"/>
                    <a:pt x="67947" y="47738"/>
                  </a:cubicBezTo>
                  <a:cubicBezTo>
                    <a:pt x="67984" y="47702"/>
                    <a:pt x="68052" y="47685"/>
                    <a:pt x="68119" y="47685"/>
                  </a:cubicBezTo>
                  <a:close/>
                  <a:moveTo>
                    <a:pt x="77314" y="47830"/>
                  </a:moveTo>
                  <a:cubicBezTo>
                    <a:pt x="77367" y="47830"/>
                    <a:pt x="77426" y="47839"/>
                    <a:pt x="77481" y="47858"/>
                  </a:cubicBezTo>
                  <a:cubicBezTo>
                    <a:pt x="77507" y="47865"/>
                    <a:pt x="77533" y="47884"/>
                    <a:pt x="77541" y="47903"/>
                  </a:cubicBezTo>
                  <a:cubicBezTo>
                    <a:pt x="77569" y="47951"/>
                    <a:pt x="77557" y="47974"/>
                    <a:pt x="77507" y="47974"/>
                  </a:cubicBezTo>
                  <a:cubicBezTo>
                    <a:pt x="77491" y="47974"/>
                    <a:pt x="77471" y="47971"/>
                    <a:pt x="77447" y="47967"/>
                  </a:cubicBezTo>
                  <a:cubicBezTo>
                    <a:pt x="77361" y="47952"/>
                    <a:pt x="77270" y="47944"/>
                    <a:pt x="77184" y="47929"/>
                  </a:cubicBezTo>
                  <a:cubicBezTo>
                    <a:pt x="77169" y="47925"/>
                    <a:pt x="77161" y="47903"/>
                    <a:pt x="77150" y="47887"/>
                  </a:cubicBezTo>
                  <a:cubicBezTo>
                    <a:pt x="77163" y="47851"/>
                    <a:pt x="77232" y="47830"/>
                    <a:pt x="77314" y="47830"/>
                  </a:cubicBezTo>
                  <a:close/>
                  <a:moveTo>
                    <a:pt x="48622" y="47961"/>
                  </a:moveTo>
                  <a:cubicBezTo>
                    <a:pt x="48690" y="47961"/>
                    <a:pt x="48759" y="47978"/>
                    <a:pt x="48797" y="48012"/>
                  </a:cubicBezTo>
                  <a:cubicBezTo>
                    <a:pt x="48808" y="48023"/>
                    <a:pt x="48812" y="48045"/>
                    <a:pt x="48800" y="48057"/>
                  </a:cubicBezTo>
                  <a:cubicBezTo>
                    <a:pt x="48772" y="48093"/>
                    <a:pt x="48706" y="48111"/>
                    <a:pt x="48638" y="48111"/>
                  </a:cubicBezTo>
                  <a:cubicBezTo>
                    <a:pt x="48572" y="48111"/>
                    <a:pt x="48503" y="48094"/>
                    <a:pt x="48466" y="48061"/>
                  </a:cubicBezTo>
                  <a:cubicBezTo>
                    <a:pt x="48455" y="48049"/>
                    <a:pt x="48459" y="48031"/>
                    <a:pt x="48459" y="48012"/>
                  </a:cubicBezTo>
                  <a:cubicBezTo>
                    <a:pt x="48489" y="47978"/>
                    <a:pt x="48555" y="47961"/>
                    <a:pt x="48622" y="47961"/>
                  </a:cubicBezTo>
                  <a:close/>
                  <a:moveTo>
                    <a:pt x="60693" y="47688"/>
                  </a:moveTo>
                  <a:cubicBezTo>
                    <a:pt x="60777" y="47688"/>
                    <a:pt x="60858" y="47701"/>
                    <a:pt x="60927" y="47756"/>
                  </a:cubicBezTo>
                  <a:cubicBezTo>
                    <a:pt x="61036" y="47839"/>
                    <a:pt x="61160" y="47910"/>
                    <a:pt x="61276" y="47989"/>
                  </a:cubicBezTo>
                  <a:cubicBezTo>
                    <a:pt x="61299" y="48004"/>
                    <a:pt x="61321" y="48023"/>
                    <a:pt x="61340" y="48038"/>
                  </a:cubicBezTo>
                  <a:cubicBezTo>
                    <a:pt x="61288" y="48061"/>
                    <a:pt x="61239" y="48090"/>
                    <a:pt x="61183" y="48102"/>
                  </a:cubicBezTo>
                  <a:cubicBezTo>
                    <a:pt x="61163" y="48106"/>
                    <a:pt x="61141" y="48107"/>
                    <a:pt x="61119" y="48107"/>
                  </a:cubicBezTo>
                  <a:cubicBezTo>
                    <a:pt x="61075" y="48107"/>
                    <a:pt x="61026" y="48102"/>
                    <a:pt x="60976" y="48102"/>
                  </a:cubicBezTo>
                  <a:cubicBezTo>
                    <a:pt x="60921" y="48114"/>
                    <a:pt x="60870" y="48120"/>
                    <a:pt x="60823" y="48120"/>
                  </a:cubicBezTo>
                  <a:cubicBezTo>
                    <a:pt x="60608" y="48120"/>
                    <a:pt x="60464" y="48007"/>
                    <a:pt x="60322" y="47899"/>
                  </a:cubicBezTo>
                  <a:cubicBezTo>
                    <a:pt x="60245" y="47836"/>
                    <a:pt x="60342" y="47696"/>
                    <a:pt x="60464" y="47696"/>
                  </a:cubicBezTo>
                  <a:cubicBezTo>
                    <a:pt x="60466" y="47696"/>
                    <a:pt x="60468" y="47696"/>
                    <a:pt x="60469" y="47696"/>
                  </a:cubicBezTo>
                  <a:cubicBezTo>
                    <a:pt x="60475" y="47696"/>
                    <a:pt x="60481" y="47696"/>
                    <a:pt x="60486" y="47696"/>
                  </a:cubicBezTo>
                  <a:cubicBezTo>
                    <a:pt x="60553" y="47696"/>
                    <a:pt x="60624" y="47688"/>
                    <a:pt x="60693" y="47688"/>
                  </a:cubicBezTo>
                  <a:close/>
                  <a:moveTo>
                    <a:pt x="54918" y="48128"/>
                  </a:moveTo>
                  <a:cubicBezTo>
                    <a:pt x="54937" y="48128"/>
                    <a:pt x="54963" y="48158"/>
                    <a:pt x="54986" y="48173"/>
                  </a:cubicBezTo>
                  <a:cubicBezTo>
                    <a:pt x="54945" y="48189"/>
                    <a:pt x="54900" y="48207"/>
                    <a:pt x="54855" y="48222"/>
                  </a:cubicBezTo>
                  <a:cubicBezTo>
                    <a:pt x="54828" y="48203"/>
                    <a:pt x="54805" y="48189"/>
                    <a:pt x="54783" y="48173"/>
                  </a:cubicBezTo>
                  <a:cubicBezTo>
                    <a:pt x="54828" y="48158"/>
                    <a:pt x="54873" y="48135"/>
                    <a:pt x="54918" y="48128"/>
                  </a:cubicBezTo>
                  <a:close/>
                  <a:moveTo>
                    <a:pt x="43902" y="47962"/>
                  </a:moveTo>
                  <a:cubicBezTo>
                    <a:pt x="43996" y="47962"/>
                    <a:pt x="44095" y="48016"/>
                    <a:pt x="44253" y="48125"/>
                  </a:cubicBezTo>
                  <a:cubicBezTo>
                    <a:pt x="44276" y="48139"/>
                    <a:pt x="44303" y="48158"/>
                    <a:pt x="44325" y="48173"/>
                  </a:cubicBezTo>
                  <a:cubicBezTo>
                    <a:pt x="44303" y="48189"/>
                    <a:pt x="44280" y="48218"/>
                    <a:pt x="44253" y="48218"/>
                  </a:cubicBezTo>
                  <a:cubicBezTo>
                    <a:pt x="44032" y="48222"/>
                    <a:pt x="43807" y="48226"/>
                    <a:pt x="43585" y="48226"/>
                  </a:cubicBezTo>
                  <a:cubicBezTo>
                    <a:pt x="43562" y="48226"/>
                    <a:pt x="43528" y="48196"/>
                    <a:pt x="43517" y="48177"/>
                  </a:cubicBezTo>
                  <a:cubicBezTo>
                    <a:pt x="43513" y="48166"/>
                    <a:pt x="43547" y="48147"/>
                    <a:pt x="43566" y="48132"/>
                  </a:cubicBezTo>
                  <a:cubicBezTo>
                    <a:pt x="43714" y="48018"/>
                    <a:pt x="43806" y="47962"/>
                    <a:pt x="43902" y="47962"/>
                  </a:cubicBezTo>
                  <a:close/>
                  <a:moveTo>
                    <a:pt x="42457" y="47693"/>
                  </a:moveTo>
                  <a:cubicBezTo>
                    <a:pt x="42690" y="47700"/>
                    <a:pt x="42844" y="47816"/>
                    <a:pt x="42874" y="47933"/>
                  </a:cubicBezTo>
                  <a:cubicBezTo>
                    <a:pt x="42910" y="48081"/>
                    <a:pt x="43005" y="48110"/>
                    <a:pt x="43169" y="48110"/>
                  </a:cubicBezTo>
                  <a:cubicBezTo>
                    <a:pt x="43179" y="48110"/>
                    <a:pt x="43190" y="48110"/>
                    <a:pt x="43201" y="48109"/>
                  </a:cubicBezTo>
                  <a:cubicBezTo>
                    <a:pt x="43228" y="48109"/>
                    <a:pt x="43276" y="48151"/>
                    <a:pt x="43273" y="48154"/>
                  </a:cubicBezTo>
                  <a:cubicBezTo>
                    <a:pt x="43243" y="48184"/>
                    <a:pt x="43205" y="48237"/>
                    <a:pt x="43171" y="48237"/>
                  </a:cubicBezTo>
                  <a:cubicBezTo>
                    <a:pt x="43099" y="48237"/>
                    <a:pt x="43026" y="48243"/>
                    <a:pt x="42954" y="48243"/>
                  </a:cubicBezTo>
                  <a:cubicBezTo>
                    <a:pt x="42830" y="48243"/>
                    <a:pt x="42711" y="48226"/>
                    <a:pt x="42619" y="48135"/>
                  </a:cubicBezTo>
                  <a:cubicBezTo>
                    <a:pt x="42525" y="48042"/>
                    <a:pt x="42382" y="47974"/>
                    <a:pt x="42281" y="47884"/>
                  </a:cubicBezTo>
                  <a:cubicBezTo>
                    <a:pt x="42251" y="47858"/>
                    <a:pt x="42262" y="47790"/>
                    <a:pt x="42291" y="47756"/>
                  </a:cubicBezTo>
                  <a:cubicBezTo>
                    <a:pt x="42318" y="47722"/>
                    <a:pt x="42397" y="47711"/>
                    <a:pt x="42457" y="47693"/>
                  </a:cubicBezTo>
                  <a:close/>
                  <a:moveTo>
                    <a:pt x="58785" y="48102"/>
                  </a:moveTo>
                  <a:cubicBezTo>
                    <a:pt x="58875" y="48162"/>
                    <a:pt x="58973" y="48222"/>
                    <a:pt x="59052" y="48290"/>
                  </a:cubicBezTo>
                  <a:cubicBezTo>
                    <a:pt x="59063" y="48301"/>
                    <a:pt x="59006" y="48373"/>
                    <a:pt x="58978" y="48373"/>
                  </a:cubicBezTo>
                  <a:cubicBezTo>
                    <a:pt x="58978" y="48373"/>
                    <a:pt x="58977" y="48373"/>
                    <a:pt x="58976" y="48373"/>
                  </a:cubicBezTo>
                  <a:cubicBezTo>
                    <a:pt x="58886" y="48369"/>
                    <a:pt x="58766" y="48365"/>
                    <a:pt x="58721" y="48328"/>
                  </a:cubicBezTo>
                  <a:cubicBezTo>
                    <a:pt x="58676" y="48290"/>
                    <a:pt x="58706" y="48211"/>
                    <a:pt x="58714" y="48151"/>
                  </a:cubicBezTo>
                  <a:cubicBezTo>
                    <a:pt x="58714" y="48135"/>
                    <a:pt x="58756" y="48121"/>
                    <a:pt x="58785" y="48102"/>
                  </a:cubicBezTo>
                  <a:close/>
                  <a:moveTo>
                    <a:pt x="70543" y="48234"/>
                  </a:moveTo>
                  <a:cubicBezTo>
                    <a:pt x="70630" y="48256"/>
                    <a:pt x="70690" y="48271"/>
                    <a:pt x="70743" y="48290"/>
                  </a:cubicBezTo>
                  <a:cubicBezTo>
                    <a:pt x="70751" y="48293"/>
                    <a:pt x="70751" y="48324"/>
                    <a:pt x="70739" y="48335"/>
                  </a:cubicBezTo>
                  <a:cubicBezTo>
                    <a:pt x="70700" y="48368"/>
                    <a:pt x="70627" y="48385"/>
                    <a:pt x="70560" y="48385"/>
                  </a:cubicBezTo>
                  <a:cubicBezTo>
                    <a:pt x="70490" y="48385"/>
                    <a:pt x="70425" y="48367"/>
                    <a:pt x="70408" y="48331"/>
                  </a:cubicBezTo>
                  <a:cubicBezTo>
                    <a:pt x="70397" y="48309"/>
                    <a:pt x="70503" y="48260"/>
                    <a:pt x="70543" y="48234"/>
                  </a:cubicBezTo>
                  <a:close/>
                  <a:moveTo>
                    <a:pt x="63947" y="47993"/>
                  </a:moveTo>
                  <a:cubicBezTo>
                    <a:pt x="63961" y="47993"/>
                    <a:pt x="64005" y="48020"/>
                    <a:pt x="64009" y="48038"/>
                  </a:cubicBezTo>
                  <a:cubicBezTo>
                    <a:pt x="64016" y="48106"/>
                    <a:pt x="64009" y="48173"/>
                    <a:pt x="64009" y="48241"/>
                  </a:cubicBezTo>
                  <a:cubicBezTo>
                    <a:pt x="64009" y="48309"/>
                    <a:pt x="64020" y="48376"/>
                    <a:pt x="64005" y="48440"/>
                  </a:cubicBezTo>
                  <a:cubicBezTo>
                    <a:pt x="63997" y="48463"/>
                    <a:pt x="63922" y="48482"/>
                    <a:pt x="63874" y="48489"/>
                  </a:cubicBezTo>
                  <a:cubicBezTo>
                    <a:pt x="63873" y="48489"/>
                    <a:pt x="63872" y="48489"/>
                    <a:pt x="63871" y="48489"/>
                  </a:cubicBezTo>
                  <a:cubicBezTo>
                    <a:pt x="63853" y="48489"/>
                    <a:pt x="63810" y="48462"/>
                    <a:pt x="63810" y="48444"/>
                  </a:cubicBezTo>
                  <a:cubicBezTo>
                    <a:pt x="63802" y="48309"/>
                    <a:pt x="63798" y="48177"/>
                    <a:pt x="63810" y="48042"/>
                  </a:cubicBezTo>
                  <a:cubicBezTo>
                    <a:pt x="63813" y="48023"/>
                    <a:pt x="63896" y="48000"/>
                    <a:pt x="63945" y="47993"/>
                  </a:cubicBezTo>
                  <a:cubicBezTo>
                    <a:pt x="63946" y="47993"/>
                    <a:pt x="63946" y="47993"/>
                    <a:pt x="63947" y="47993"/>
                  </a:cubicBezTo>
                  <a:close/>
                  <a:moveTo>
                    <a:pt x="21018" y="48125"/>
                  </a:moveTo>
                  <a:cubicBezTo>
                    <a:pt x="21192" y="48132"/>
                    <a:pt x="21402" y="48324"/>
                    <a:pt x="21353" y="48448"/>
                  </a:cubicBezTo>
                  <a:cubicBezTo>
                    <a:pt x="21345" y="48465"/>
                    <a:pt x="21243" y="48489"/>
                    <a:pt x="21227" y="48489"/>
                  </a:cubicBezTo>
                  <a:cubicBezTo>
                    <a:pt x="21226" y="48489"/>
                    <a:pt x="21225" y="48489"/>
                    <a:pt x="21225" y="48489"/>
                  </a:cubicBezTo>
                  <a:cubicBezTo>
                    <a:pt x="21131" y="48406"/>
                    <a:pt x="20932" y="48373"/>
                    <a:pt x="20951" y="48237"/>
                  </a:cubicBezTo>
                  <a:cubicBezTo>
                    <a:pt x="20954" y="48200"/>
                    <a:pt x="20992" y="48162"/>
                    <a:pt x="21018" y="48125"/>
                  </a:cubicBezTo>
                  <a:close/>
                  <a:moveTo>
                    <a:pt x="38931" y="48239"/>
                  </a:moveTo>
                  <a:cubicBezTo>
                    <a:pt x="39105" y="48239"/>
                    <a:pt x="39378" y="48376"/>
                    <a:pt x="39360" y="48470"/>
                  </a:cubicBezTo>
                  <a:cubicBezTo>
                    <a:pt x="39357" y="48489"/>
                    <a:pt x="39256" y="48512"/>
                    <a:pt x="39199" y="48515"/>
                  </a:cubicBezTo>
                  <a:cubicBezTo>
                    <a:pt x="39191" y="48516"/>
                    <a:pt x="39183" y="48516"/>
                    <a:pt x="39175" y="48516"/>
                  </a:cubicBezTo>
                  <a:cubicBezTo>
                    <a:pt x="38995" y="48516"/>
                    <a:pt x="38946" y="48389"/>
                    <a:pt x="38824" y="48328"/>
                  </a:cubicBezTo>
                  <a:cubicBezTo>
                    <a:pt x="38819" y="48328"/>
                    <a:pt x="38869" y="48271"/>
                    <a:pt x="38895" y="48241"/>
                  </a:cubicBezTo>
                  <a:cubicBezTo>
                    <a:pt x="38906" y="48239"/>
                    <a:pt x="38919" y="48239"/>
                    <a:pt x="38931" y="48239"/>
                  </a:cubicBezTo>
                  <a:close/>
                  <a:moveTo>
                    <a:pt x="60627" y="48241"/>
                  </a:moveTo>
                  <a:cubicBezTo>
                    <a:pt x="60649" y="48256"/>
                    <a:pt x="60679" y="48271"/>
                    <a:pt x="60695" y="48290"/>
                  </a:cubicBezTo>
                  <a:cubicBezTo>
                    <a:pt x="60754" y="48354"/>
                    <a:pt x="60908" y="48373"/>
                    <a:pt x="60898" y="48470"/>
                  </a:cubicBezTo>
                  <a:cubicBezTo>
                    <a:pt x="60870" y="48489"/>
                    <a:pt x="60848" y="48512"/>
                    <a:pt x="60822" y="48515"/>
                  </a:cubicBezTo>
                  <a:cubicBezTo>
                    <a:pt x="60784" y="48522"/>
                    <a:pt x="60749" y="48526"/>
                    <a:pt x="60718" y="48526"/>
                  </a:cubicBezTo>
                  <a:cubicBezTo>
                    <a:pt x="60583" y="48526"/>
                    <a:pt x="60510" y="48462"/>
                    <a:pt x="60529" y="48347"/>
                  </a:cubicBezTo>
                  <a:cubicBezTo>
                    <a:pt x="60532" y="48309"/>
                    <a:pt x="60593" y="48274"/>
                    <a:pt x="60627" y="48241"/>
                  </a:cubicBezTo>
                  <a:close/>
                  <a:moveTo>
                    <a:pt x="65106" y="48264"/>
                  </a:moveTo>
                  <a:cubicBezTo>
                    <a:pt x="65154" y="48274"/>
                    <a:pt x="65218" y="48293"/>
                    <a:pt x="65234" y="48319"/>
                  </a:cubicBezTo>
                  <a:cubicBezTo>
                    <a:pt x="65256" y="48357"/>
                    <a:pt x="65241" y="48406"/>
                    <a:pt x="65241" y="48451"/>
                  </a:cubicBezTo>
                  <a:cubicBezTo>
                    <a:pt x="65241" y="48496"/>
                    <a:pt x="65249" y="48541"/>
                    <a:pt x="65237" y="48583"/>
                  </a:cubicBezTo>
                  <a:cubicBezTo>
                    <a:pt x="65234" y="48601"/>
                    <a:pt x="65190" y="48628"/>
                    <a:pt x="65173" y="48628"/>
                  </a:cubicBezTo>
                  <a:cubicBezTo>
                    <a:pt x="65172" y="48628"/>
                    <a:pt x="65171" y="48628"/>
                    <a:pt x="65170" y="48628"/>
                  </a:cubicBezTo>
                  <a:cubicBezTo>
                    <a:pt x="65121" y="48621"/>
                    <a:pt x="65046" y="48598"/>
                    <a:pt x="65042" y="48576"/>
                  </a:cubicBezTo>
                  <a:cubicBezTo>
                    <a:pt x="65027" y="48489"/>
                    <a:pt x="65031" y="48399"/>
                    <a:pt x="65038" y="48309"/>
                  </a:cubicBezTo>
                  <a:cubicBezTo>
                    <a:pt x="65038" y="48293"/>
                    <a:pt x="65091" y="48264"/>
                    <a:pt x="65106" y="48264"/>
                  </a:cubicBezTo>
                  <a:close/>
                  <a:moveTo>
                    <a:pt x="74469" y="48377"/>
                  </a:moveTo>
                  <a:cubicBezTo>
                    <a:pt x="74675" y="48377"/>
                    <a:pt x="74734" y="48523"/>
                    <a:pt x="74877" y="48583"/>
                  </a:cubicBezTo>
                  <a:cubicBezTo>
                    <a:pt x="74827" y="48605"/>
                    <a:pt x="74779" y="48647"/>
                    <a:pt x="74723" y="48650"/>
                  </a:cubicBezTo>
                  <a:cubicBezTo>
                    <a:pt x="74707" y="48652"/>
                    <a:pt x="74692" y="48653"/>
                    <a:pt x="74677" y="48653"/>
                  </a:cubicBezTo>
                  <a:cubicBezTo>
                    <a:pt x="74476" y="48653"/>
                    <a:pt x="74404" y="48514"/>
                    <a:pt x="74264" y="48448"/>
                  </a:cubicBezTo>
                  <a:cubicBezTo>
                    <a:pt x="74313" y="48425"/>
                    <a:pt x="74365" y="48402"/>
                    <a:pt x="74418" y="48380"/>
                  </a:cubicBezTo>
                  <a:cubicBezTo>
                    <a:pt x="74436" y="48378"/>
                    <a:pt x="74453" y="48377"/>
                    <a:pt x="74469" y="48377"/>
                  </a:cubicBezTo>
                  <a:close/>
                  <a:moveTo>
                    <a:pt x="45244" y="48264"/>
                  </a:moveTo>
                  <a:cubicBezTo>
                    <a:pt x="45281" y="48264"/>
                    <a:pt x="45316" y="48282"/>
                    <a:pt x="45354" y="48312"/>
                  </a:cubicBezTo>
                  <a:cubicBezTo>
                    <a:pt x="45418" y="48361"/>
                    <a:pt x="45498" y="48406"/>
                    <a:pt x="45554" y="48459"/>
                  </a:cubicBezTo>
                  <a:cubicBezTo>
                    <a:pt x="45618" y="48515"/>
                    <a:pt x="45505" y="48647"/>
                    <a:pt x="45392" y="48654"/>
                  </a:cubicBezTo>
                  <a:lnTo>
                    <a:pt x="45295" y="48654"/>
                  </a:lnTo>
                  <a:cubicBezTo>
                    <a:pt x="45227" y="48654"/>
                    <a:pt x="45159" y="48654"/>
                    <a:pt x="45095" y="48650"/>
                  </a:cubicBezTo>
                  <a:cubicBezTo>
                    <a:pt x="44960" y="48647"/>
                    <a:pt x="44870" y="48527"/>
                    <a:pt x="44941" y="48451"/>
                  </a:cubicBezTo>
                  <a:cubicBezTo>
                    <a:pt x="44997" y="48399"/>
                    <a:pt x="45084" y="48361"/>
                    <a:pt x="45144" y="48309"/>
                  </a:cubicBezTo>
                  <a:cubicBezTo>
                    <a:pt x="45180" y="48277"/>
                    <a:pt x="45213" y="48264"/>
                    <a:pt x="45244" y="48264"/>
                  </a:cubicBezTo>
                  <a:close/>
                  <a:moveTo>
                    <a:pt x="4762" y="48244"/>
                  </a:moveTo>
                  <a:cubicBezTo>
                    <a:pt x="4774" y="48244"/>
                    <a:pt x="4784" y="48245"/>
                    <a:pt x="4792" y="48248"/>
                  </a:cubicBezTo>
                  <a:cubicBezTo>
                    <a:pt x="4927" y="48301"/>
                    <a:pt x="5048" y="48376"/>
                    <a:pt x="5156" y="48455"/>
                  </a:cubicBezTo>
                  <a:cubicBezTo>
                    <a:pt x="5228" y="48508"/>
                    <a:pt x="5107" y="48647"/>
                    <a:pt x="4995" y="48654"/>
                  </a:cubicBezTo>
                  <a:lnTo>
                    <a:pt x="4897" y="48654"/>
                  </a:lnTo>
                  <a:cubicBezTo>
                    <a:pt x="4892" y="48654"/>
                    <a:pt x="4888" y="48654"/>
                    <a:pt x="4883" y="48654"/>
                  </a:cubicBezTo>
                  <a:cubicBezTo>
                    <a:pt x="4574" y="48654"/>
                    <a:pt x="4444" y="48534"/>
                    <a:pt x="4552" y="48316"/>
                  </a:cubicBezTo>
                  <a:cubicBezTo>
                    <a:pt x="4567" y="48285"/>
                    <a:pt x="4694" y="48244"/>
                    <a:pt x="4762" y="48244"/>
                  </a:cubicBezTo>
                  <a:close/>
                  <a:moveTo>
                    <a:pt x="20308" y="48779"/>
                  </a:moveTo>
                  <a:cubicBezTo>
                    <a:pt x="20375" y="48805"/>
                    <a:pt x="20458" y="48831"/>
                    <a:pt x="20538" y="48857"/>
                  </a:cubicBezTo>
                  <a:cubicBezTo>
                    <a:pt x="20451" y="48883"/>
                    <a:pt x="20368" y="48917"/>
                    <a:pt x="20282" y="48921"/>
                  </a:cubicBezTo>
                  <a:cubicBezTo>
                    <a:pt x="20280" y="48921"/>
                    <a:pt x="20278" y="48921"/>
                    <a:pt x="20276" y="48921"/>
                  </a:cubicBezTo>
                  <a:cubicBezTo>
                    <a:pt x="20229" y="48921"/>
                    <a:pt x="20178" y="48882"/>
                    <a:pt x="20127" y="48857"/>
                  </a:cubicBezTo>
                  <a:cubicBezTo>
                    <a:pt x="20181" y="48834"/>
                    <a:pt x="20229" y="48812"/>
                    <a:pt x="20308" y="48779"/>
                  </a:cubicBezTo>
                  <a:close/>
                  <a:moveTo>
                    <a:pt x="76008" y="48789"/>
                  </a:moveTo>
                  <a:cubicBezTo>
                    <a:pt x="76030" y="48805"/>
                    <a:pt x="76075" y="48824"/>
                    <a:pt x="76072" y="48834"/>
                  </a:cubicBezTo>
                  <a:cubicBezTo>
                    <a:pt x="76060" y="48869"/>
                    <a:pt x="76030" y="48899"/>
                    <a:pt x="76008" y="48928"/>
                  </a:cubicBezTo>
                  <a:cubicBezTo>
                    <a:pt x="75985" y="48914"/>
                    <a:pt x="75959" y="48899"/>
                    <a:pt x="75932" y="48880"/>
                  </a:cubicBezTo>
                  <a:cubicBezTo>
                    <a:pt x="75955" y="48850"/>
                    <a:pt x="75982" y="48820"/>
                    <a:pt x="76008" y="48789"/>
                  </a:cubicBezTo>
                  <a:close/>
                  <a:moveTo>
                    <a:pt x="59698" y="48784"/>
                  </a:moveTo>
                  <a:cubicBezTo>
                    <a:pt x="59764" y="48784"/>
                    <a:pt x="59832" y="48801"/>
                    <a:pt x="59871" y="48834"/>
                  </a:cubicBezTo>
                  <a:cubicBezTo>
                    <a:pt x="59883" y="48846"/>
                    <a:pt x="59883" y="48869"/>
                    <a:pt x="59875" y="48880"/>
                  </a:cubicBezTo>
                  <a:cubicBezTo>
                    <a:pt x="59846" y="48916"/>
                    <a:pt x="59780" y="48933"/>
                    <a:pt x="59712" y="48933"/>
                  </a:cubicBezTo>
                  <a:cubicBezTo>
                    <a:pt x="59645" y="48933"/>
                    <a:pt x="59576" y="48917"/>
                    <a:pt x="59537" y="48883"/>
                  </a:cubicBezTo>
                  <a:cubicBezTo>
                    <a:pt x="59526" y="48872"/>
                    <a:pt x="59533" y="48853"/>
                    <a:pt x="59533" y="48838"/>
                  </a:cubicBezTo>
                  <a:cubicBezTo>
                    <a:pt x="59564" y="48802"/>
                    <a:pt x="59630" y="48784"/>
                    <a:pt x="59698" y="48784"/>
                  </a:cubicBezTo>
                  <a:close/>
                  <a:moveTo>
                    <a:pt x="42197" y="48367"/>
                  </a:moveTo>
                  <a:cubicBezTo>
                    <a:pt x="42306" y="48367"/>
                    <a:pt x="42411" y="48396"/>
                    <a:pt x="42517" y="48466"/>
                  </a:cubicBezTo>
                  <a:cubicBezTo>
                    <a:pt x="42577" y="48504"/>
                    <a:pt x="42720" y="48485"/>
                    <a:pt x="42784" y="48522"/>
                  </a:cubicBezTo>
                  <a:cubicBezTo>
                    <a:pt x="42942" y="48609"/>
                    <a:pt x="43081" y="48711"/>
                    <a:pt x="43224" y="48808"/>
                  </a:cubicBezTo>
                  <a:cubicBezTo>
                    <a:pt x="43247" y="48824"/>
                    <a:pt x="43273" y="48843"/>
                    <a:pt x="43295" y="48857"/>
                  </a:cubicBezTo>
                  <a:cubicBezTo>
                    <a:pt x="43247" y="48880"/>
                    <a:pt x="43198" y="48914"/>
                    <a:pt x="43141" y="48925"/>
                  </a:cubicBezTo>
                  <a:cubicBezTo>
                    <a:pt x="43114" y="48930"/>
                    <a:pt x="43086" y="48931"/>
                    <a:pt x="43057" y="48931"/>
                  </a:cubicBezTo>
                  <a:cubicBezTo>
                    <a:pt x="43018" y="48931"/>
                    <a:pt x="42977" y="48928"/>
                    <a:pt x="42938" y="48928"/>
                  </a:cubicBezTo>
                  <a:cubicBezTo>
                    <a:pt x="42739" y="48925"/>
                    <a:pt x="42548" y="48944"/>
                    <a:pt x="42390" y="48812"/>
                  </a:cubicBezTo>
                  <a:cubicBezTo>
                    <a:pt x="42364" y="48791"/>
                    <a:pt x="42333" y="48783"/>
                    <a:pt x="42299" y="48783"/>
                  </a:cubicBezTo>
                  <a:cubicBezTo>
                    <a:pt x="42220" y="48783"/>
                    <a:pt x="42125" y="48827"/>
                    <a:pt x="42043" y="48869"/>
                  </a:cubicBezTo>
                  <a:cubicBezTo>
                    <a:pt x="41954" y="48915"/>
                    <a:pt x="41897" y="48939"/>
                    <a:pt x="41847" y="48939"/>
                  </a:cubicBezTo>
                  <a:cubicBezTo>
                    <a:pt x="41802" y="48939"/>
                    <a:pt x="41763" y="48920"/>
                    <a:pt x="41710" y="48880"/>
                  </a:cubicBezTo>
                  <a:cubicBezTo>
                    <a:pt x="41609" y="48803"/>
                    <a:pt x="41499" y="48791"/>
                    <a:pt x="41387" y="48791"/>
                  </a:cubicBezTo>
                  <a:cubicBezTo>
                    <a:pt x="41339" y="48791"/>
                    <a:pt x="41291" y="48793"/>
                    <a:pt x="41242" y="48793"/>
                  </a:cubicBezTo>
                  <a:cubicBezTo>
                    <a:pt x="41210" y="48793"/>
                    <a:pt x="41178" y="48793"/>
                    <a:pt x="41146" y="48789"/>
                  </a:cubicBezTo>
                  <a:lnTo>
                    <a:pt x="41044" y="48789"/>
                  </a:lnTo>
                  <a:cubicBezTo>
                    <a:pt x="41067" y="48752"/>
                    <a:pt x="41078" y="48688"/>
                    <a:pt x="41119" y="48677"/>
                  </a:cubicBezTo>
                  <a:cubicBezTo>
                    <a:pt x="41386" y="48613"/>
                    <a:pt x="41634" y="48519"/>
                    <a:pt x="41886" y="48429"/>
                  </a:cubicBezTo>
                  <a:cubicBezTo>
                    <a:pt x="41995" y="48391"/>
                    <a:pt x="42098" y="48367"/>
                    <a:pt x="42197" y="48367"/>
                  </a:cubicBezTo>
                  <a:close/>
                  <a:moveTo>
                    <a:pt x="40669" y="48783"/>
                  </a:moveTo>
                  <a:cubicBezTo>
                    <a:pt x="40727" y="48783"/>
                    <a:pt x="40791" y="48789"/>
                    <a:pt x="40853" y="48789"/>
                  </a:cubicBezTo>
                  <a:cubicBezTo>
                    <a:pt x="40861" y="48795"/>
                    <a:pt x="40872" y="48797"/>
                    <a:pt x="40884" y="48797"/>
                  </a:cubicBezTo>
                  <a:cubicBezTo>
                    <a:pt x="40914" y="48797"/>
                    <a:pt x="40952" y="48784"/>
                    <a:pt x="40984" y="48784"/>
                  </a:cubicBezTo>
                  <a:cubicBezTo>
                    <a:pt x="41019" y="48784"/>
                    <a:pt x="41047" y="48799"/>
                    <a:pt x="41051" y="48857"/>
                  </a:cubicBezTo>
                  <a:cubicBezTo>
                    <a:pt x="41063" y="48992"/>
                    <a:pt x="41006" y="49060"/>
                    <a:pt x="40803" y="49064"/>
                  </a:cubicBezTo>
                  <a:cubicBezTo>
                    <a:pt x="40772" y="49064"/>
                    <a:pt x="40740" y="49064"/>
                    <a:pt x="40709" y="49064"/>
                  </a:cubicBezTo>
                  <a:cubicBezTo>
                    <a:pt x="40642" y="49064"/>
                    <a:pt x="40577" y="49062"/>
                    <a:pt x="40518" y="49049"/>
                  </a:cubicBezTo>
                  <a:cubicBezTo>
                    <a:pt x="40477" y="49041"/>
                    <a:pt x="40425" y="48978"/>
                    <a:pt x="40435" y="48947"/>
                  </a:cubicBezTo>
                  <a:cubicBezTo>
                    <a:pt x="40451" y="48891"/>
                    <a:pt x="40492" y="48820"/>
                    <a:pt x="40555" y="48797"/>
                  </a:cubicBezTo>
                  <a:cubicBezTo>
                    <a:pt x="40588" y="48786"/>
                    <a:pt x="40627" y="48783"/>
                    <a:pt x="40669" y="48783"/>
                  </a:cubicBezTo>
                  <a:close/>
                  <a:moveTo>
                    <a:pt x="36418" y="48786"/>
                  </a:moveTo>
                  <a:cubicBezTo>
                    <a:pt x="36479" y="48793"/>
                    <a:pt x="36599" y="48782"/>
                    <a:pt x="36663" y="48820"/>
                  </a:cubicBezTo>
                  <a:cubicBezTo>
                    <a:pt x="36719" y="48853"/>
                    <a:pt x="36764" y="48955"/>
                    <a:pt x="36730" y="48992"/>
                  </a:cubicBezTo>
                  <a:cubicBezTo>
                    <a:pt x="36678" y="49050"/>
                    <a:pt x="36555" y="49078"/>
                    <a:pt x="36433" y="49078"/>
                  </a:cubicBezTo>
                  <a:cubicBezTo>
                    <a:pt x="36306" y="49078"/>
                    <a:pt x="36180" y="49048"/>
                    <a:pt x="36132" y="48989"/>
                  </a:cubicBezTo>
                  <a:cubicBezTo>
                    <a:pt x="36099" y="48951"/>
                    <a:pt x="36155" y="48865"/>
                    <a:pt x="36200" y="48816"/>
                  </a:cubicBezTo>
                  <a:cubicBezTo>
                    <a:pt x="36223" y="48789"/>
                    <a:pt x="36321" y="48797"/>
                    <a:pt x="36418" y="48786"/>
                  </a:cubicBezTo>
                  <a:close/>
                  <a:moveTo>
                    <a:pt x="63937" y="49086"/>
                  </a:moveTo>
                  <a:cubicBezTo>
                    <a:pt x="63964" y="49101"/>
                    <a:pt x="63986" y="49120"/>
                    <a:pt x="64009" y="49136"/>
                  </a:cubicBezTo>
                  <a:cubicBezTo>
                    <a:pt x="63964" y="49150"/>
                    <a:pt x="63922" y="49169"/>
                    <a:pt x="63874" y="49176"/>
                  </a:cubicBezTo>
                  <a:cubicBezTo>
                    <a:pt x="63872" y="49177"/>
                    <a:pt x="63871" y="49177"/>
                    <a:pt x="63870" y="49177"/>
                  </a:cubicBezTo>
                  <a:cubicBezTo>
                    <a:pt x="63851" y="49177"/>
                    <a:pt x="63827" y="49149"/>
                    <a:pt x="63806" y="49136"/>
                  </a:cubicBezTo>
                  <a:cubicBezTo>
                    <a:pt x="63851" y="49117"/>
                    <a:pt x="63896" y="49101"/>
                    <a:pt x="63937" y="49086"/>
                  </a:cubicBezTo>
                  <a:close/>
                  <a:moveTo>
                    <a:pt x="65042" y="49064"/>
                  </a:moveTo>
                  <a:cubicBezTo>
                    <a:pt x="65200" y="49072"/>
                    <a:pt x="65260" y="49117"/>
                    <a:pt x="65237" y="49237"/>
                  </a:cubicBezTo>
                  <a:cubicBezTo>
                    <a:pt x="65230" y="49271"/>
                    <a:pt x="65173" y="49304"/>
                    <a:pt x="65136" y="49339"/>
                  </a:cubicBezTo>
                  <a:cubicBezTo>
                    <a:pt x="65114" y="49323"/>
                    <a:pt x="65091" y="49308"/>
                    <a:pt x="65069" y="49294"/>
                  </a:cubicBezTo>
                  <a:cubicBezTo>
                    <a:pt x="65024" y="49263"/>
                    <a:pt x="64970" y="49233"/>
                    <a:pt x="64929" y="49199"/>
                  </a:cubicBezTo>
                  <a:cubicBezTo>
                    <a:pt x="64903" y="49173"/>
                    <a:pt x="64892" y="49136"/>
                    <a:pt x="64869" y="49105"/>
                  </a:cubicBezTo>
                  <a:cubicBezTo>
                    <a:pt x="64929" y="49094"/>
                    <a:pt x="64986" y="49079"/>
                    <a:pt x="65042" y="49064"/>
                  </a:cubicBezTo>
                  <a:close/>
                  <a:moveTo>
                    <a:pt x="31616" y="49055"/>
                  </a:moveTo>
                  <a:cubicBezTo>
                    <a:pt x="31650" y="49055"/>
                    <a:pt x="31683" y="49059"/>
                    <a:pt x="31702" y="49068"/>
                  </a:cubicBezTo>
                  <a:cubicBezTo>
                    <a:pt x="31807" y="49120"/>
                    <a:pt x="31912" y="49181"/>
                    <a:pt x="31980" y="49252"/>
                  </a:cubicBezTo>
                  <a:cubicBezTo>
                    <a:pt x="32022" y="49297"/>
                    <a:pt x="32006" y="49372"/>
                    <a:pt x="31984" y="49429"/>
                  </a:cubicBezTo>
                  <a:cubicBezTo>
                    <a:pt x="31968" y="49464"/>
                    <a:pt x="31907" y="49481"/>
                    <a:pt x="31837" y="49481"/>
                  </a:cubicBezTo>
                  <a:cubicBezTo>
                    <a:pt x="31770" y="49481"/>
                    <a:pt x="31697" y="49465"/>
                    <a:pt x="31649" y="49432"/>
                  </a:cubicBezTo>
                  <a:cubicBezTo>
                    <a:pt x="31544" y="49357"/>
                    <a:pt x="31371" y="49304"/>
                    <a:pt x="31409" y="49169"/>
                  </a:cubicBezTo>
                  <a:cubicBezTo>
                    <a:pt x="31439" y="49136"/>
                    <a:pt x="31461" y="49086"/>
                    <a:pt x="31510" y="49068"/>
                  </a:cubicBezTo>
                  <a:cubicBezTo>
                    <a:pt x="31538" y="49060"/>
                    <a:pt x="31578" y="49055"/>
                    <a:pt x="31616" y="49055"/>
                  </a:cubicBezTo>
                  <a:close/>
                  <a:moveTo>
                    <a:pt x="75476" y="49191"/>
                  </a:moveTo>
                  <a:cubicBezTo>
                    <a:pt x="75515" y="49191"/>
                    <a:pt x="75558" y="49197"/>
                    <a:pt x="75583" y="49207"/>
                  </a:cubicBezTo>
                  <a:cubicBezTo>
                    <a:pt x="75666" y="49237"/>
                    <a:pt x="75734" y="49289"/>
                    <a:pt x="75797" y="49339"/>
                  </a:cubicBezTo>
                  <a:cubicBezTo>
                    <a:pt x="75831" y="49365"/>
                    <a:pt x="75846" y="49402"/>
                    <a:pt x="75869" y="49432"/>
                  </a:cubicBezTo>
                  <a:cubicBezTo>
                    <a:pt x="75809" y="49447"/>
                    <a:pt x="75752" y="49466"/>
                    <a:pt x="75696" y="49478"/>
                  </a:cubicBezTo>
                  <a:cubicBezTo>
                    <a:pt x="75686" y="49479"/>
                    <a:pt x="75675" y="49479"/>
                    <a:pt x="75664" y="49479"/>
                  </a:cubicBezTo>
                  <a:cubicBezTo>
                    <a:pt x="75641" y="49479"/>
                    <a:pt x="75617" y="49478"/>
                    <a:pt x="75594" y="49478"/>
                  </a:cubicBezTo>
                  <a:cubicBezTo>
                    <a:pt x="75556" y="49478"/>
                    <a:pt x="75514" y="49481"/>
                    <a:pt x="75474" y="49481"/>
                  </a:cubicBezTo>
                  <a:cubicBezTo>
                    <a:pt x="75447" y="49481"/>
                    <a:pt x="75421" y="49480"/>
                    <a:pt x="75399" y="49474"/>
                  </a:cubicBezTo>
                  <a:cubicBezTo>
                    <a:pt x="75350" y="49459"/>
                    <a:pt x="75290" y="49406"/>
                    <a:pt x="75297" y="49376"/>
                  </a:cubicBezTo>
                  <a:cubicBezTo>
                    <a:pt x="75305" y="49320"/>
                    <a:pt x="75339" y="49252"/>
                    <a:pt x="75395" y="49207"/>
                  </a:cubicBezTo>
                  <a:cubicBezTo>
                    <a:pt x="75408" y="49196"/>
                    <a:pt x="75440" y="49191"/>
                    <a:pt x="75476" y="49191"/>
                  </a:cubicBezTo>
                  <a:close/>
                  <a:moveTo>
                    <a:pt x="1774" y="49478"/>
                  </a:moveTo>
                  <a:cubicBezTo>
                    <a:pt x="1796" y="49492"/>
                    <a:pt x="1819" y="49507"/>
                    <a:pt x="1850" y="49526"/>
                  </a:cubicBezTo>
                  <a:cubicBezTo>
                    <a:pt x="1823" y="49552"/>
                    <a:pt x="1801" y="49582"/>
                    <a:pt x="1774" y="49613"/>
                  </a:cubicBezTo>
                  <a:cubicBezTo>
                    <a:pt x="1751" y="49597"/>
                    <a:pt x="1706" y="49579"/>
                    <a:pt x="1711" y="49568"/>
                  </a:cubicBezTo>
                  <a:cubicBezTo>
                    <a:pt x="1722" y="49537"/>
                    <a:pt x="1751" y="49507"/>
                    <a:pt x="1774" y="49478"/>
                  </a:cubicBezTo>
                  <a:close/>
                  <a:moveTo>
                    <a:pt x="37455" y="49207"/>
                  </a:moveTo>
                  <a:cubicBezTo>
                    <a:pt x="37489" y="49211"/>
                    <a:pt x="37523" y="49271"/>
                    <a:pt x="37572" y="49323"/>
                  </a:cubicBezTo>
                  <a:cubicBezTo>
                    <a:pt x="37466" y="49459"/>
                    <a:pt x="37362" y="49609"/>
                    <a:pt x="37237" y="49748"/>
                  </a:cubicBezTo>
                  <a:cubicBezTo>
                    <a:pt x="37230" y="49756"/>
                    <a:pt x="37208" y="49758"/>
                    <a:pt x="37180" y="49758"/>
                  </a:cubicBezTo>
                  <a:cubicBezTo>
                    <a:pt x="37139" y="49758"/>
                    <a:pt x="37084" y="49752"/>
                    <a:pt x="37046" y="49748"/>
                  </a:cubicBezTo>
                  <a:cubicBezTo>
                    <a:pt x="37020" y="49748"/>
                    <a:pt x="36975" y="49710"/>
                    <a:pt x="36978" y="49707"/>
                  </a:cubicBezTo>
                  <a:cubicBezTo>
                    <a:pt x="37031" y="49635"/>
                    <a:pt x="37110" y="49575"/>
                    <a:pt x="37143" y="49504"/>
                  </a:cubicBezTo>
                  <a:cubicBezTo>
                    <a:pt x="37178" y="49421"/>
                    <a:pt x="37147" y="49323"/>
                    <a:pt x="37196" y="49248"/>
                  </a:cubicBezTo>
                  <a:cubicBezTo>
                    <a:pt x="37218" y="49214"/>
                    <a:pt x="37365" y="49207"/>
                    <a:pt x="37455" y="49207"/>
                  </a:cubicBezTo>
                  <a:close/>
                  <a:moveTo>
                    <a:pt x="5021" y="49500"/>
                  </a:moveTo>
                  <a:cubicBezTo>
                    <a:pt x="5197" y="49507"/>
                    <a:pt x="5404" y="49699"/>
                    <a:pt x="5359" y="49819"/>
                  </a:cubicBezTo>
                  <a:cubicBezTo>
                    <a:pt x="5349" y="49839"/>
                    <a:pt x="5260" y="49862"/>
                    <a:pt x="5237" y="49862"/>
                  </a:cubicBezTo>
                  <a:cubicBezTo>
                    <a:pt x="5234" y="49862"/>
                    <a:pt x="5232" y="49862"/>
                    <a:pt x="5232" y="49861"/>
                  </a:cubicBezTo>
                  <a:cubicBezTo>
                    <a:pt x="5138" y="49778"/>
                    <a:pt x="4939" y="49744"/>
                    <a:pt x="4958" y="49613"/>
                  </a:cubicBezTo>
                  <a:cubicBezTo>
                    <a:pt x="4961" y="49571"/>
                    <a:pt x="4998" y="49537"/>
                    <a:pt x="5021" y="49500"/>
                  </a:cubicBezTo>
                  <a:close/>
                  <a:moveTo>
                    <a:pt x="62264" y="49500"/>
                  </a:moveTo>
                  <a:cubicBezTo>
                    <a:pt x="62301" y="49500"/>
                    <a:pt x="62336" y="49518"/>
                    <a:pt x="62374" y="49549"/>
                  </a:cubicBezTo>
                  <a:cubicBezTo>
                    <a:pt x="62438" y="49597"/>
                    <a:pt x="62516" y="49639"/>
                    <a:pt x="62573" y="49691"/>
                  </a:cubicBezTo>
                  <a:cubicBezTo>
                    <a:pt x="62637" y="49752"/>
                    <a:pt x="62525" y="49880"/>
                    <a:pt x="62412" y="49887"/>
                  </a:cubicBezTo>
                  <a:cubicBezTo>
                    <a:pt x="62400" y="49888"/>
                    <a:pt x="62389" y="49889"/>
                    <a:pt x="62379" y="49889"/>
                  </a:cubicBezTo>
                  <a:cubicBezTo>
                    <a:pt x="62357" y="49889"/>
                    <a:pt x="62336" y="49887"/>
                    <a:pt x="62313" y="49887"/>
                  </a:cubicBezTo>
                  <a:cubicBezTo>
                    <a:pt x="62268" y="49887"/>
                    <a:pt x="62225" y="49889"/>
                    <a:pt x="62182" y="49889"/>
                  </a:cubicBezTo>
                  <a:cubicBezTo>
                    <a:pt x="62160" y="49889"/>
                    <a:pt x="62138" y="49888"/>
                    <a:pt x="62115" y="49887"/>
                  </a:cubicBezTo>
                  <a:cubicBezTo>
                    <a:pt x="61980" y="49880"/>
                    <a:pt x="61890" y="49763"/>
                    <a:pt x="61961" y="49688"/>
                  </a:cubicBezTo>
                  <a:cubicBezTo>
                    <a:pt x="62017" y="49635"/>
                    <a:pt x="62103" y="49597"/>
                    <a:pt x="62164" y="49545"/>
                  </a:cubicBezTo>
                  <a:cubicBezTo>
                    <a:pt x="62200" y="49514"/>
                    <a:pt x="62233" y="49500"/>
                    <a:pt x="62264" y="49500"/>
                  </a:cubicBezTo>
                  <a:close/>
                  <a:moveTo>
                    <a:pt x="14499" y="49770"/>
                  </a:moveTo>
                  <a:cubicBezTo>
                    <a:pt x="14508" y="49770"/>
                    <a:pt x="14516" y="49771"/>
                    <a:pt x="14518" y="49774"/>
                  </a:cubicBezTo>
                  <a:cubicBezTo>
                    <a:pt x="14547" y="49812"/>
                    <a:pt x="14570" y="49849"/>
                    <a:pt x="14603" y="49910"/>
                  </a:cubicBezTo>
                  <a:cubicBezTo>
                    <a:pt x="14564" y="49935"/>
                    <a:pt x="14494" y="50000"/>
                    <a:pt x="14460" y="50000"/>
                  </a:cubicBezTo>
                  <a:cubicBezTo>
                    <a:pt x="14459" y="50000"/>
                    <a:pt x="14458" y="50000"/>
                    <a:pt x="14457" y="50000"/>
                  </a:cubicBezTo>
                  <a:cubicBezTo>
                    <a:pt x="14348" y="49974"/>
                    <a:pt x="14348" y="49827"/>
                    <a:pt x="14454" y="49778"/>
                  </a:cubicBezTo>
                  <a:cubicBezTo>
                    <a:pt x="14462" y="49773"/>
                    <a:pt x="14483" y="49770"/>
                    <a:pt x="14499" y="49770"/>
                  </a:cubicBezTo>
                  <a:close/>
                  <a:moveTo>
                    <a:pt x="71453" y="49917"/>
                  </a:moveTo>
                  <a:cubicBezTo>
                    <a:pt x="71502" y="49928"/>
                    <a:pt x="71554" y="49936"/>
                    <a:pt x="71592" y="49955"/>
                  </a:cubicBezTo>
                  <a:cubicBezTo>
                    <a:pt x="71644" y="49981"/>
                    <a:pt x="71686" y="50015"/>
                    <a:pt x="71731" y="50048"/>
                  </a:cubicBezTo>
                  <a:cubicBezTo>
                    <a:pt x="71757" y="50064"/>
                    <a:pt x="71780" y="50078"/>
                    <a:pt x="71802" y="50094"/>
                  </a:cubicBezTo>
                  <a:cubicBezTo>
                    <a:pt x="71750" y="50116"/>
                    <a:pt x="71701" y="50139"/>
                    <a:pt x="71622" y="50173"/>
                  </a:cubicBezTo>
                  <a:cubicBezTo>
                    <a:pt x="71554" y="50150"/>
                    <a:pt x="71434" y="50135"/>
                    <a:pt x="71405" y="50094"/>
                  </a:cubicBezTo>
                  <a:cubicBezTo>
                    <a:pt x="71374" y="50048"/>
                    <a:pt x="71434" y="49977"/>
                    <a:pt x="71453" y="49917"/>
                  </a:cubicBezTo>
                  <a:close/>
                  <a:moveTo>
                    <a:pt x="19820" y="50165"/>
                  </a:moveTo>
                  <a:cubicBezTo>
                    <a:pt x="19842" y="50180"/>
                    <a:pt x="19865" y="50195"/>
                    <a:pt x="19895" y="50213"/>
                  </a:cubicBezTo>
                  <a:cubicBezTo>
                    <a:pt x="19869" y="50241"/>
                    <a:pt x="19846" y="50270"/>
                    <a:pt x="19820" y="50300"/>
                  </a:cubicBezTo>
                  <a:cubicBezTo>
                    <a:pt x="19797" y="50286"/>
                    <a:pt x="19752" y="50267"/>
                    <a:pt x="19756" y="50255"/>
                  </a:cubicBezTo>
                  <a:cubicBezTo>
                    <a:pt x="19767" y="50222"/>
                    <a:pt x="19797" y="50195"/>
                    <a:pt x="19820" y="50165"/>
                  </a:cubicBezTo>
                  <a:close/>
                  <a:moveTo>
                    <a:pt x="76365" y="50304"/>
                  </a:moveTo>
                  <a:cubicBezTo>
                    <a:pt x="76414" y="50304"/>
                    <a:pt x="76466" y="50345"/>
                    <a:pt x="76518" y="50368"/>
                  </a:cubicBezTo>
                  <a:cubicBezTo>
                    <a:pt x="76468" y="50389"/>
                    <a:pt x="76418" y="50432"/>
                    <a:pt x="76371" y="50432"/>
                  </a:cubicBezTo>
                  <a:cubicBezTo>
                    <a:pt x="76369" y="50432"/>
                    <a:pt x="76367" y="50432"/>
                    <a:pt x="76365" y="50432"/>
                  </a:cubicBezTo>
                  <a:cubicBezTo>
                    <a:pt x="76275" y="50432"/>
                    <a:pt x="76188" y="50402"/>
                    <a:pt x="76019" y="50368"/>
                  </a:cubicBezTo>
                  <a:cubicBezTo>
                    <a:pt x="76188" y="50334"/>
                    <a:pt x="76275" y="50308"/>
                    <a:pt x="76365" y="50304"/>
                  </a:cubicBezTo>
                  <a:close/>
                  <a:moveTo>
                    <a:pt x="30797" y="50022"/>
                  </a:moveTo>
                  <a:cubicBezTo>
                    <a:pt x="30984" y="50022"/>
                    <a:pt x="31056" y="50139"/>
                    <a:pt x="31161" y="50213"/>
                  </a:cubicBezTo>
                  <a:cubicBezTo>
                    <a:pt x="31206" y="50248"/>
                    <a:pt x="31187" y="50334"/>
                    <a:pt x="31165" y="50390"/>
                  </a:cubicBezTo>
                  <a:cubicBezTo>
                    <a:pt x="31149" y="50423"/>
                    <a:pt x="31087" y="50440"/>
                    <a:pt x="31017" y="50440"/>
                  </a:cubicBezTo>
                  <a:cubicBezTo>
                    <a:pt x="30951" y="50440"/>
                    <a:pt x="30877" y="50425"/>
                    <a:pt x="30830" y="50394"/>
                  </a:cubicBezTo>
                  <a:cubicBezTo>
                    <a:pt x="30740" y="50334"/>
                    <a:pt x="30653" y="50267"/>
                    <a:pt x="30589" y="50195"/>
                  </a:cubicBezTo>
                  <a:cubicBezTo>
                    <a:pt x="30567" y="50165"/>
                    <a:pt x="30589" y="50105"/>
                    <a:pt x="30624" y="50075"/>
                  </a:cubicBezTo>
                  <a:cubicBezTo>
                    <a:pt x="30657" y="50048"/>
                    <a:pt x="30733" y="50041"/>
                    <a:pt x="30797" y="50022"/>
                  </a:cubicBezTo>
                  <a:close/>
                  <a:moveTo>
                    <a:pt x="22058" y="50179"/>
                  </a:moveTo>
                  <a:cubicBezTo>
                    <a:pt x="22071" y="50179"/>
                    <a:pt x="22104" y="50185"/>
                    <a:pt x="22116" y="50191"/>
                  </a:cubicBezTo>
                  <a:cubicBezTo>
                    <a:pt x="22206" y="50251"/>
                    <a:pt x="22296" y="50312"/>
                    <a:pt x="22382" y="50376"/>
                  </a:cubicBezTo>
                  <a:cubicBezTo>
                    <a:pt x="22397" y="50387"/>
                    <a:pt x="22394" y="50425"/>
                    <a:pt x="22379" y="50435"/>
                  </a:cubicBezTo>
                  <a:cubicBezTo>
                    <a:pt x="22372" y="50440"/>
                    <a:pt x="22361" y="50442"/>
                    <a:pt x="22348" y="50442"/>
                  </a:cubicBezTo>
                  <a:cubicBezTo>
                    <a:pt x="22329" y="50442"/>
                    <a:pt x="22306" y="50439"/>
                    <a:pt x="22288" y="50439"/>
                  </a:cubicBezTo>
                  <a:cubicBezTo>
                    <a:pt x="22011" y="50439"/>
                    <a:pt x="21981" y="50425"/>
                    <a:pt x="21973" y="50289"/>
                  </a:cubicBezTo>
                  <a:cubicBezTo>
                    <a:pt x="21999" y="50251"/>
                    <a:pt x="22021" y="50213"/>
                    <a:pt x="22052" y="50180"/>
                  </a:cubicBezTo>
                  <a:cubicBezTo>
                    <a:pt x="22053" y="50179"/>
                    <a:pt x="22055" y="50179"/>
                    <a:pt x="22058" y="50179"/>
                  </a:cubicBezTo>
                  <a:close/>
                  <a:moveTo>
                    <a:pt x="15705" y="50296"/>
                  </a:moveTo>
                  <a:cubicBezTo>
                    <a:pt x="15769" y="50304"/>
                    <a:pt x="15888" y="50293"/>
                    <a:pt x="15949" y="50331"/>
                  </a:cubicBezTo>
                  <a:cubicBezTo>
                    <a:pt x="16009" y="50364"/>
                    <a:pt x="16051" y="50466"/>
                    <a:pt x="16017" y="50503"/>
                  </a:cubicBezTo>
                  <a:cubicBezTo>
                    <a:pt x="15967" y="50560"/>
                    <a:pt x="15845" y="50588"/>
                    <a:pt x="15722" y="50588"/>
                  </a:cubicBezTo>
                  <a:cubicBezTo>
                    <a:pt x="15596" y="50588"/>
                    <a:pt x="15469" y="50558"/>
                    <a:pt x="15420" y="50499"/>
                  </a:cubicBezTo>
                  <a:cubicBezTo>
                    <a:pt x="15389" y="50461"/>
                    <a:pt x="15442" y="50376"/>
                    <a:pt x="15491" y="50323"/>
                  </a:cubicBezTo>
                  <a:cubicBezTo>
                    <a:pt x="15510" y="50300"/>
                    <a:pt x="15607" y="50308"/>
                    <a:pt x="15705" y="50296"/>
                  </a:cubicBezTo>
                  <a:close/>
                  <a:moveTo>
                    <a:pt x="50273" y="50439"/>
                  </a:moveTo>
                  <a:cubicBezTo>
                    <a:pt x="50431" y="50443"/>
                    <a:pt x="50491" y="50489"/>
                    <a:pt x="50473" y="50605"/>
                  </a:cubicBezTo>
                  <a:cubicBezTo>
                    <a:pt x="50465" y="50642"/>
                    <a:pt x="50408" y="50676"/>
                    <a:pt x="50379" y="50710"/>
                  </a:cubicBezTo>
                  <a:cubicBezTo>
                    <a:pt x="50356" y="50695"/>
                    <a:pt x="50330" y="50683"/>
                    <a:pt x="50307" y="50669"/>
                  </a:cubicBezTo>
                  <a:cubicBezTo>
                    <a:pt x="50262" y="50638"/>
                    <a:pt x="50210" y="50608"/>
                    <a:pt x="50172" y="50574"/>
                  </a:cubicBezTo>
                  <a:cubicBezTo>
                    <a:pt x="50138" y="50548"/>
                    <a:pt x="50123" y="50515"/>
                    <a:pt x="50105" y="50480"/>
                  </a:cubicBezTo>
                  <a:cubicBezTo>
                    <a:pt x="50160" y="50466"/>
                    <a:pt x="50217" y="50451"/>
                    <a:pt x="50273" y="50439"/>
                  </a:cubicBezTo>
                  <a:close/>
                  <a:moveTo>
                    <a:pt x="27272" y="50291"/>
                  </a:moveTo>
                  <a:cubicBezTo>
                    <a:pt x="27470" y="50291"/>
                    <a:pt x="27563" y="50408"/>
                    <a:pt x="27677" y="50489"/>
                  </a:cubicBezTo>
                  <a:cubicBezTo>
                    <a:pt x="27719" y="50522"/>
                    <a:pt x="27715" y="50627"/>
                    <a:pt x="27670" y="50661"/>
                  </a:cubicBezTo>
                  <a:cubicBezTo>
                    <a:pt x="27633" y="50692"/>
                    <a:pt x="27519" y="50713"/>
                    <a:pt x="27457" y="50713"/>
                  </a:cubicBezTo>
                  <a:cubicBezTo>
                    <a:pt x="27437" y="50713"/>
                    <a:pt x="27423" y="50711"/>
                    <a:pt x="27418" y="50706"/>
                  </a:cubicBezTo>
                  <a:cubicBezTo>
                    <a:pt x="27300" y="50596"/>
                    <a:pt x="27149" y="50569"/>
                    <a:pt x="26990" y="50569"/>
                  </a:cubicBezTo>
                  <a:cubicBezTo>
                    <a:pt x="26925" y="50569"/>
                    <a:pt x="26859" y="50573"/>
                    <a:pt x="26794" y="50579"/>
                  </a:cubicBezTo>
                  <a:cubicBezTo>
                    <a:pt x="26774" y="50581"/>
                    <a:pt x="26755" y="50581"/>
                    <a:pt x="26737" y="50581"/>
                  </a:cubicBezTo>
                  <a:cubicBezTo>
                    <a:pt x="26571" y="50581"/>
                    <a:pt x="26475" y="50510"/>
                    <a:pt x="26381" y="50435"/>
                  </a:cubicBezTo>
                  <a:cubicBezTo>
                    <a:pt x="26347" y="50409"/>
                    <a:pt x="26332" y="50371"/>
                    <a:pt x="26324" y="50342"/>
                  </a:cubicBezTo>
                  <a:cubicBezTo>
                    <a:pt x="26324" y="50331"/>
                    <a:pt x="26369" y="50304"/>
                    <a:pt x="26396" y="50304"/>
                  </a:cubicBezTo>
                  <a:cubicBezTo>
                    <a:pt x="26565" y="50300"/>
                    <a:pt x="26730" y="50300"/>
                    <a:pt x="26896" y="50300"/>
                  </a:cubicBezTo>
                  <a:cubicBezTo>
                    <a:pt x="26957" y="50300"/>
                    <a:pt x="27020" y="50304"/>
                    <a:pt x="27081" y="50304"/>
                  </a:cubicBezTo>
                  <a:cubicBezTo>
                    <a:pt x="27120" y="50304"/>
                    <a:pt x="27159" y="50303"/>
                    <a:pt x="27196" y="50296"/>
                  </a:cubicBezTo>
                  <a:cubicBezTo>
                    <a:pt x="27223" y="50293"/>
                    <a:pt x="27248" y="50291"/>
                    <a:pt x="27272" y="50291"/>
                  </a:cubicBezTo>
                  <a:close/>
                  <a:moveTo>
                    <a:pt x="35479" y="50567"/>
                  </a:moveTo>
                  <a:cubicBezTo>
                    <a:pt x="35565" y="50590"/>
                    <a:pt x="35626" y="50605"/>
                    <a:pt x="35678" y="50624"/>
                  </a:cubicBezTo>
                  <a:cubicBezTo>
                    <a:pt x="35685" y="50627"/>
                    <a:pt x="35685" y="50657"/>
                    <a:pt x="35674" y="50669"/>
                  </a:cubicBezTo>
                  <a:cubicBezTo>
                    <a:pt x="35635" y="50702"/>
                    <a:pt x="35563" y="50719"/>
                    <a:pt x="35495" y="50719"/>
                  </a:cubicBezTo>
                  <a:cubicBezTo>
                    <a:pt x="35425" y="50719"/>
                    <a:pt x="35361" y="50701"/>
                    <a:pt x="35343" y="50664"/>
                  </a:cubicBezTo>
                  <a:cubicBezTo>
                    <a:pt x="35332" y="50642"/>
                    <a:pt x="35437" y="50593"/>
                    <a:pt x="35479" y="50567"/>
                  </a:cubicBezTo>
                  <a:close/>
                  <a:moveTo>
                    <a:pt x="41014" y="50297"/>
                  </a:moveTo>
                  <a:cubicBezTo>
                    <a:pt x="41027" y="50297"/>
                    <a:pt x="41041" y="50298"/>
                    <a:pt x="41056" y="50300"/>
                  </a:cubicBezTo>
                  <a:cubicBezTo>
                    <a:pt x="41067" y="50301"/>
                    <a:pt x="41078" y="50302"/>
                    <a:pt x="41090" y="50302"/>
                  </a:cubicBezTo>
                  <a:cubicBezTo>
                    <a:pt x="41114" y="50302"/>
                    <a:pt x="41142" y="50300"/>
                    <a:pt x="41179" y="50300"/>
                  </a:cubicBezTo>
                  <a:cubicBezTo>
                    <a:pt x="41203" y="50299"/>
                    <a:pt x="41229" y="50298"/>
                    <a:pt x="41255" y="50298"/>
                  </a:cubicBezTo>
                  <a:cubicBezTo>
                    <a:pt x="41349" y="50298"/>
                    <a:pt x="41444" y="50313"/>
                    <a:pt x="41450" y="50409"/>
                  </a:cubicBezTo>
                  <a:cubicBezTo>
                    <a:pt x="41454" y="50511"/>
                    <a:pt x="41521" y="50638"/>
                    <a:pt x="41344" y="50710"/>
                  </a:cubicBezTo>
                  <a:cubicBezTo>
                    <a:pt x="41320" y="50719"/>
                    <a:pt x="41283" y="50724"/>
                    <a:pt x="41246" y="50724"/>
                  </a:cubicBezTo>
                  <a:cubicBezTo>
                    <a:pt x="41209" y="50724"/>
                    <a:pt x="41172" y="50719"/>
                    <a:pt x="41150" y="50710"/>
                  </a:cubicBezTo>
                  <a:cubicBezTo>
                    <a:pt x="41044" y="50657"/>
                    <a:pt x="40950" y="50590"/>
                    <a:pt x="40867" y="50522"/>
                  </a:cubicBezTo>
                  <a:cubicBezTo>
                    <a:pt x="40834" y="50492"/>
                    <a:pt x="40830" y="50435"/>
                    <a:pt x="40841" y="50398"/>
                  </a:cubicBezTo>
                  <a:cubicBezTo>
                    <a:pt x="40864" y="50339"/>
                    <a:pt x="40921" y="50297"/>
                    <a:pt x="41014" y="50297"/>
                  </a:cubicBezTo>
                  <a:close/>
                  <a:moveTo>
                    <a:pt x="23933" y="50318"/>
                  </a:moveTo>
                  <a:cubicBezTo>
                    <a:pt x="23939" y="50318"/>
                    <a:pt x="23945" y="50318"/>
                    <a:pt x="23950" y="50319"/>
                  </a:cubicBezTo>
                  <a:cubicBezTo>
                    <a:pt x="24250" y="50406"/>
                    <a:pt x="24182" y="50669"/>
                    <a:pt x="24438" y="50782"/>
                  </a:cubicBezTo>
                  <a:cubicBezTo>
                    <a:pt x="24411" y="50796"/>
                    <a:pt x="24393" y="50819"/>
                    <a:pt x="24363" y="50827"/>
                  </a:cubicBezTo>
                  <a:cubicBezTo>
                    <a:pt x="24318" y="50835"/>
                    <a:pt x="24265" y="50847"/>
                    <a:pt x="24217" y="50847"/>
                  </a:cubicBezTo>
                  <a:cubicBezTo>
                    <a:pt x="24205" y="50847"/>
                    <a:pt x="24193" y="50846"/>
                    <a:pt x="24182" y="50845"/>
                  </a:cubicBezTo>
                  <a:cubicBezTo>
                    <a:pt x="24126" y="50838"/>
                    <a:pt x="24028" y="50792"/>
                    <a:pt x="24033" y="50785"/>
                  </a:cubicBezTo>
                  <a:cubicBezTo>
                    <a:pt x="24145" y="50605"/>
                    <a:pt x="23705" y="50552"/>
                    <a:pt x="23818" y="50376"/>
                  </a:cubicBezTo>
                  <a:cubicBezTo>
                    <a:pt x="23833" y="50360"/>
                    <a:pt x="23856" y="50342"/>
                    <a:pt x="23882" y="50331"/>
                  </a:cubicBezTo>
                  <a:cubicBezTo>
                    <a:pt x="23894" y="50322"/>
                    <a:pt x="23915" y="50318"/>
                    <a:pt x="23933" y="50318"/>
                  </a:cubicBezTo>
                  <a:close/>
                  <a:moveTo>
                    <a:pt x="22997" y="50296"/>
                  </a:moveTo>
                  <a:cubicBezTo>
                    <a:pt x="23055" y="50296"/>
                    <a:pt x="23116" y="50314"/>
                    <a:pt x="23183" y="50357"/>
                  </a:cubicBezTo>
                  <a:cubicBezTo>
                    <a:pt x="23386" y="50477"/>
                    <a:pt x="23491" y="50657"/>
                    <a:pt x="23405" y="50770"/>
                  </a:cubicBezTo>
                  <a:cubicBezTo>
                    <a:pt x="23379" y="50804"/>
                    <a:pt x="23311" y="50841"/>
                    <a:pt x="23258" y="50845"/>
                  </a:cubicBezTo>
                  <a:cubicBezTo>
                    <a:pt x="23197" y="50850"/>
                    <a:pt x="23137" y="50851"/>
                    <a:pt x="23076" y="50851"/>
                  </a:cubicBezTo>
                  <a:cubicBezTo>
                    <a:pt x="23001" y="50851"/>
                    <a:pt x="22925" y="50849"/>
                    <a:pt x="22848" y="50849"/>
                  </a:cubicBezTo>
                  <a:cubicBezTo>
                    <a:pt x="22781" y="50849"/>
                    <a:pt x="22713" y="50853"/>
                    <a:pt x="22646" y="50853"/>
                  </a:cubicBezTo>
                  <a:cubicBezTo>
                    <a:pt x="22612" y="50853"/>
                    <a:pt x="22578" y="50852"/>
                    <a:pt x="22544" y="50849"/>
                  </a:cubicBezTo>
                  <a:cubicBezTo>
                    <a:pt x="22439" y="50838"/>
                    <a:pt x="22364" y="50796"/>
                    <a:pt x="22382" y="50710"/>
                  </a:cubicBezTo>
                  <a:cubicBezTo>
                    <a:pt x="22390" y="50664"/>
                    <a:pt x="22382" y="50619"/>
                    <a:pt x="22382" y="50574"/>
                  </a:cubicBezTo>
                  <a:cubicBezTo>
                    <a:pt x="22382" y="50477"/>
                    <a:pt x="22382" y="50477"/>
                    <a:pt x="22590" y="50435"/>
                  </a:cubicBezTo>
                  <a:cubicBezTo>
                    <a:pt x="22649" y="50425"/>
                    <a:pt x="22720" y="50416"/>
                    <a:pt x="22758" y="50387"/>
                  </a:cubicBezTo>
                  <a:cubicBezTo>
                    <a:pt x="22838" y="50333"/>
                    <a:pt x="22914" y="50296"/>
                    <a:pt x="22997" y="50296"/>
                  </a:cubicBezTo>
                  <a:close/>
                  <a:moveTo>
                    <a:pt x="21994" y="50709"/>
                  </a:moveTo>
                  <a:cubicBezTo>
                    <a:pt x="22153" y="50709"/>
                    <a:pt x="22190" y="50786"/>
                    <a:pt x="22172" y="50875"/>
                  </a:cubicBezTo>
                  <a:cubicBezTo>
                    <a:pt x="22168" y="50912"/>
                    <a:pt x="22116" y="50947"/>
                    <a:pt x="22082" y="50980"/>
                  </a:cubicBezTo>
                  <a:lnTo>
                    <a:pt x="22014" y="50947"/>
                  </a:lnTo>
                  <a:cubicBezTo>
                    <a:pt x="21965" y="50917"/>
                    <a:pt x="21917" y="50886"/>
                    <a:pt x="21875" y="50853"/>
                  </a:cubicBezTo>
                  <a:cubicBezTo>
                    <a:pt x="21845" y="50822"/>
                    <a:pt x="21827" y="50789"/>
                    <a:pt x="21800" y="50759"/>
                  </a:cubicBezTo>
                  <a:cubicBezTo>
                    <a:pt x="21856" y="50744"/>
                    <a:pt x="21913" y="50728"/>
                    <a:pt x="21973" y="50710"/>
                  </a:cubicBezTo>
                  <a:cubicBezTo>
                    <a:pt x="21980" y="50709"/>
                    <a:pt x="21987" y="50709"/>
                    <a:pt x="21994" y="50709"/>
                  </a:cubicBezTo>
                  <a:close/>
                  <a:moveTo>
                    <a:pt x="50967" y="50863"/>
                  </a:moveTo>
                  <a:cubicBezTo>
                    <a:pt x="50968" y="50863"/>
                    <a:pt x="50968" y="50864"/>
                    <a:pt x="50969" y="50864"/>
                  </a:cubicBezTo>
                  <a:cubicBezTo>
                    <a:pt x="51014" y="50879"/>
                    <a:pt x="51055" y="50902"/>
                    <a:pt x="51089" y="50928"/>
                  </a:cubicBezTo>
                  <a:cubicBezTo>
                    <a:pt x="51104" y="50939"/>
                    <a:pt x="51104" y="50973"/>
                    <a:pt x="51089" y="50985"/>
                  </a:cubicBezTo>
                  <a:cubicBezTo>
                    <a:pt x="51082" y="50990"/>
                    <a:pt x="51065" y="50993"/>
                    <a:pt x="51047" y="50993"/>
                  </a:cubicBezTo>
                  <a:cubicBezTo>
                    <a:pt x="51030" y="50993"/>
                    <a:pt x="51012" y="50990"/>
                    <a:pt x="51003" y="50985"/>
                  </a:cubicBezTo>
                  <a:cubicBezTo>
                    <a:pt x="50961" y="50966"/>
                    <a:pt x="50935" y="50935"/>
                    <a:pt x="50905" y="50905"/>
                  </a:cubicBezTo>
                  <a:cubicBezTo>
                    <a:pt x="50926" y="50891"/>
                    <a:pt x="50958" y="50863"/>
                    <a:pt x="50967" y="50863"/>
                  </a:cubicBezTo>
                  <a:close/>
                  <a:moveTo>
                    <a:pt x="51119" y="50985"/>
                  </a:moveTo>
                  <a:cubicBezTo>
                    <a:pt x="51138" y="50985"/>
                    <a:pt x="51163" y="50988"/>
                    <a:pt x="51183" y="50988"/>
                  </a:cubicBezTo>
                  <a:cubicBezTo>
                    <a:pt x="51213" y="51014"/>
                    <a:pt x="51281" y="51056"/>
                    <a:pt x="51273" y="51067"/>
                  </a:cubicBezTo>
                  <a:cubicBezTo>
                    <a:pt x="51245" y="51097"/>
                    <a:pt x="51220" y="51109"/>
                    <a:pt x="51197" y="51109"/>
                  </a:cubicBezTo>
                  <a:cubicBezTo>
                    <a:pt x="51157" y="51109"/>
                    <a:pt x="51124" y="51076"/>
                    <a:pt x="51093" y="51048"/>
                  </a:cubicBezTo>
                  <a:cubicBezTo>
                    <a:pt x="51078" y="51033"/>
                    <a:pt x="51078" y="50999"/>
                    <a:pt x="51097" y="50988"/>
                  </a:cubicBezTo>
                  <a:cubicBezTo>
                    <a:pt x="51102" y="50985"/>
                    <a:pt x="51110" y="50985"/>
                    <a:pt x="51119" y="50985"/>
                  </a:cubicBezTo>
                  <a:close/>
                  <a:moveTo>
                    <a:pt x="39375" y="51119"/>
                  </a:moveTo>
                  <a:cubicBezTo>
                    <a:pt x="39415" y="51119"/>
                    <a:pt x="39459" y="51123"/>
                    <a:pt x="39500" y="51123"/>
                  </a:cubicBezTo>
                  <a:lnTo>
                    <a:pt x="39597" y="51123"/>
                  </a:lnTo>
                  <a:cubicBezTo>
                    <a:pt x="39781" y="51127"/>
                    <a:pt x="39887" y="51251"/>
                    <a:pt x="39789" y="51345"/>
                  </a:cubicBezTo>
                  <a:cubicBezTo>
                    <a:pt x="39733" y="51398"/>
                    <a:pt x="39643" y="51436"/>
                    <a:pt x="39582" y="51488"/>
                  </a:cubicBezTo>
                  <a:cubicBezTo>
                    <a:pt x="39553" y="51515"/>
                    <a:pt x="39531" y="51529"/>
                    <a:pt x="39509" y="51529"/>
                  </a:cubicBezTo>
                  <a:cubicBezTo>
                    <a:pt x="39488" y="51529"/>
                    <a:pt x="39467" y="51517"/>
                    <a:pt x="39440" y="51491"/>
                  </a:cubicBezTo>
                  <a:cubicBezTo>
                    <a:pt x="39346" y="51408"/>
                    <a:pt x="39162" y="51360"/>
                    <a:pt x="39202" y="51228"/>
                  </a:cubicBezTo>
                  <a:cubicBezTo>
                    <a:pt x="39214" y="51191"/>
                    <a:pt x="39256" y="51142"/>
                    <a:pt x="39304" y="51127"/>
                  </a:cubicBezTo>
                  <a:cubicBezTo>
                    <a:pt x="39325" y="51121"/>
                    <a:pt x="39349" y="51119"/>
                    <a:pt x="39375" y="51119"/>
                  </a:cubicBezTo>
                  <a:close/>
                  <a:moveTo>
                    <a:pt x="480" y="50985"/>
                  </a:moveTo>
                  <a:cubicBezTo>
                    <a:pt x="506" y="50985"/>
                    <a:pt x="528" y="50988"/>
                    <a:pt x="542" y="50995"/>
                  </a:cubicBezTo>
                  <a:cubicBezTo>
                    <a:pt x="748" y="51101"/>
                    <a:pt x="948" y="51224"/>
                    <a:pt x="839" y="51458"/>
                  </a:cubicBezTo>
                  <a:cubicBezTo>
                    <a:pt x="839" y="51457"/>
                    <a:pt x="839" y="51456"/>
                    <a:pt x="839" y="51456"/>
                  </a:cubicBezTo>
                  <a:lnTo>
                    <a:pt x="839" y="51456"/>
                  </a:lnTo>
                  <a:cubicBezTo>
                    <a:pt x="839" y="51456"/>
                    <a:pt x="829" y="51472"/>
                    <a:pt x="820" y="51488"/>
                  </a:cubicBezTo>
                  <a:cubicBezTo>
                    <a:pt x="798" y="51519"/>
                    <a:pt x="779" y="51532"/>
                    <a:pt x="758" y="51532"/>
                  </a:cubicBezTo>
                  <a:cubicBezTo>
                    <a:pt x="735" y="51532"/>
                    <a:pt x="710" y="51517"/>
                    <a:pt x="677" y="51491"/>
                  </a:cubicBezTo>
                  <a:cubicBezTo>
                    <a:pt x="549" y="51390"/>
                    <a:pt x="388" y="51311"/>
                    <a:pt x="268" y="51206"/>
                  </a:cubicBezTo>
                  <a:cubicBezTo>
                    <a:pt x="226" y="51169"/>
                    <a:pt x="237" y="51067"/>
                    <a:pt x="286" y="51033"/>
                  </a:cubicBezTo>
                  <a:cubicBezTo>
                    <a:pt x="321" y="51006"/>
                    <a:pt x="413" y="50985"/>
                    <a:pt x="480" y="50985"/>
                  </a:cubicBezTo>
                  <a:close/>
                  <a:moveTo>
                    <a:pt x="50977" y="51259"/>
                  </a:moveTo>
                  <a:cubicBezTo>
                    <a:pt x="51036" y="51262"/>
                    <a:pt x="51161" y="51255"/>
                    <a:pt x="51220" y="51289"/>
                  </a:cubicBezTo>
                  <a:cubicBezTo>
                    <a:pt x="51277" y="51323"/>
                    <a:pt x="51322" y="51424"/>
                    <a:pt x="51288" y="51465"/>
                  </a:cubicBezTo>
                  <a:cubicBezTo>
                    <a:pt x="51238" y="51521"/>
                    <a:pt x="51114" y="51549"/>
                    <a:pt x="50991" y="51549"/>
                  </a:cubicBezTo>
                  <a:cubicBezTo>
                    <a:pt x="50865" y="51549"/>
                    <a:pt x="50740" y="51520"/>
                    <a:pt x="50691" y="51462"/>
                  </a:cubicBezTo>
                  <a:cubicBezTo>
                    <a:pt x="50656" y="51420"/>
                    <a:pt x="50713" y="51337"/>
                    <a:pt x="50758" y="51285"/>
                  </a:cubicBezTo>
                  <a:cubicBezTo>
                    <a:pt x="50781" y="51262"/>
                    <a:pt x="50878" y="51266"/>
                    <a:pt x="50977" y="51259"/>
                  </a:cubicBezTo>
                  <a:close/>
                  <a:moveTo>
                    <a:pt x="162" y="51555"/>
                  </a:moveTo>
                  <a:cubicBezTo>
                    <a:pt x="192" y="51574"/>
                    <a:pt x="214" y="51589"/>
                    <a:pt x="237" y="51604"/>
                  </a:cubicBezTo>
                  <a:cubicBezTo>
                    <a:pt x="192" y="51620"/>
                    <a:pt x="147" y="51642"/>
                    <a:pt x="98" y="51646"/>
                  </a:cubicBezTo>
                  <a:cubicBezTo>
                    <a:pt x="97" y="51646"/>
                    <a:pt x="96" y="51646"/>
                    <a:pt x="95" y="51646"/>
                  </a:cubicBezTo>
                  <a:cubicBezTo>
                    <a:pt x="79" y="51646"/>
                    <a:pt x="52" y="51619"/>
                    <a:pt x="30" y="51604"/>
                  </a:cubicBezTo>
                  <a:cubicBezTo>
                    <a:pt x="76" y="51589"/>
                    <a:pt x="121" y="51571"/>
                    <a:pt x="162" y="51555"/>
                  </a:cubicBezTo>
                  <a:close/>
                  <a:moveTo>
                    <a:pt x="16100" y="51555"/>
                  </a:moveTo>
                  <a:cubicBezTo>
                    <a:pt x="16141" y="51571"/>
                    <a:pt x="16186" y="51589"/>
                    <a:pt x="16231" y="51604"/>
                  </a:cubicBezTo>
                  <a:cubicBezTo>
                    <a:pt x="16210" y="51619"/>
                    <a:pt x="16185" y="51646"/>
                    <a:pt x="16167" y="51646"/>
                  </a:cubicBezTo>
                  <a:cubicBezTo>
                    <a:pt x="16166" y="51646"/>
                    <a:pt x="16165" y="51646"/>
                    <a:pt x="16164" y="51646"/>
                  </a:cubicBezTo>
                  <a:cubicBezTo>
                    <a:pt x="16114" y="51642"/>
                    <a:pt x="16073" y="51620"/>
                    <a:pt x="16028" y="51604"/>
                  </a:cubicBezTo>
                  <a:cubicBezTo>
                    <a:pt x="16051" y="51589"/>
                    <a:pt x="16073" y="51574"/>
                    <a:pt x="16100" y="51555"/>
                  </a:cubicBezTo>
                  <a:close/>
                  <a:moveTo>
                    <a:pt x="34326" y="50715"/>
                  </a:moveTo>
                  <a:cubicBezTo>
                    <a:pt x="34349" y="50715"/>
                    <a:pt x="34368" y="50718"/>
                    <a:pt x="34382" y="50725"/>
                  </a:cubicBezTo>
                  <a:cubicBezTo>
                    <a:pt x="34543" y="50804"/>
                    <a:pt x="34667" y="50917"/>
                    <a:pt x="34817" y="51003"/>
                  </a:cubicBezTo>
                  <a:cubicBezTo>
                    <a:pt x="35036" y="51127"/>
                    <a:pt x="35204" y="51259"/>
                    <a:pt x="35095" y="51417"/>
                  </a:cubicBezTo>
                  <a:cubicBezTo>
                    <a:pt x="35095" y="51514"/>
                    <a:pt x="35103" y="51559"/>
                    <a:pt x="35095" y="51604"/>
                  </a:cubicBezTo>
                  <a:cubicBezTo>
                    <a:pt x="35088" y="51623"/>
                    <a:pt x="35054" y="51642"/>
                    <a:pt x="35024" y="51649"/>
                  </a:cubicBezTo>
                  <a:cubicBezTo>
                    <a:pt x="35017" y="51652"/>
                    <a:pt x="35007" y="51653"/>
                    <a:pt x="34997" y="51653"/>
                  </a:cubicBezTo>
                  <a:cubicBezTo>
                    <a:pt x="34980" y="51653"/>
                    <a:pt x="34964" y="51650"/>
                    <a:pt x="34956" y="51646"/>
                  </a:cubicBezTo>
                  <a:cubicBezTo>
                    <a:pt x="34738" y="51503"/>
                    <a:pt x="34476" y="51379"/>
                    <a:pt x="34329" y="51210"/>
                  </a:cubicBezTo>
                  <a:cubicBezTo>
                    <a:pt x="34238" y="51105"/>
                    <a:pt x="34137" y="50992"/>
                    <a:pt x="34077" y="50875"/>
                  </a:cubicBezTo>
                  <a:cubicBezTo>
                    <a:pt x="34058" y="50841"/>
                    <a:pt x="34081" y="50770"/>
                    <a:pt x="34118" y="50759"/>
                  </a:cubicBezTo>
                  <a:cubicBezTo>
                    <a:pt x="34176" y="50737"/>
                    <a:pt x="34263" y="50715"/>
                    <a:pt x="34326" y="50715"/>
                  </a:cubicBezTo>
                  <a:close/>
                  <a:moveTo>
                    <a:pt x="13469" y="51394"/>
                  </a:moveTo>
                  <a:cubicBezTo>
                    <a:pt x="13559" y="51458"/>
                    <a:pt x="13653" y="51518"/>
                    <a:pt x="13736" y="51585"/>
                  </a:cubicBezTo>
                  <a:cubicBezTo>
                    <a:pt x="13746" y="51597"/>
                    <a:pt x="13683" y="51668"/>
                    <a:pt x="13661" y="51668"/>
                  </a:cubicBezTo>
                  <a:cubicBezTo>
                    <a:pt x="13571" y="51665"/>
                    <a:pt x="13450" y="51661"/>
                    <a:pt x="13401" y="51623"/>
                  </a:cubicBezTo>
                  <a:cubicBezTo>
                    <a:pt x="13360" y="51585"/>
                    <a:pt x="13386" y="51507"/>
                    <a:pt x="13394" y="51446"/>
                  </a:cubicBezTo>
                  <a:cubicBezTo>
                    <a:pt x="13397" y="51431"/>
                    <a:pt x="13439" y="51417"/>
                    <a:pt x="13469" y="51394"/>
                  </a:cubicBezTo>
                  <a:close/>
                  <a:moveTo>
                    <a:pt x="21677" y="51555"/>
                  </a:moveTo>
                  <a:cubicBezTo>
                    <a:pt x="21686" y="51555"/>
                    <a:pt x="21694" y="51556"/>
                    <a:pt x="21695" y="51559"/>
                  </a:cubicBezTo>
                  <a:cubicBezTo>
                    <a:pt x="21725" y="51593"/>
                    <a:pt x="21744" y="51634"/>
                    <a:pt x="21781" y="51691"/>
                  </a:cubicBezTo>
                  <a:cubicBezTo>
                    <a:pt x="21742" y="51719"/>
                    <a:pt x="21676" y="51781"/>
                    <a:pt x="21640" y="51781"/>
                  </a:cubicBezTo>
                  <a:cubicBezTo>
                    <a:pt x="21638" y="51781"/>
                    <a:pt x="21636" y="51781"/>
                    <a:pt x="21634" y="51781"/>
                  </a:cubicBezTo>
                  <a:cubicBezTo>
                    <a:pt x="21525" y="51758"/>
                    <a:pt x="21525" y="51611"/>
                    <a:pt x="21631" y="51563"/>
                  </a:cubicBezTo>
                  <a:cubicBezTo>
                    <a:pt x="21640" y="51558"/>
                    <a:pt x="21661" y="51555"/>
                    <a:pt x="21677" y="51555"/>
                  </a:cubicBezTo>
                  <a:close/>
                  <a:moveTo>
                    <a:pt x="28326" y="50999"/>
                  </a:moveTo>
                  <a:cubicBezTo>
                    <a:pt x="28385" y="50999"/>
                    <a:pt x="28441" y="51006"/>
                    <a:pt x="28474" y="51025"/>
                  </a:cubicBezTo>
                  <a:cubicBezTo>
                    <a:pt x="28594" y="51093"/>
                    <a:pt x="28763" y="51150"/>
                    <a:pt x="28740" y="51289"/>
                  </a:cubicBezTo>
                  <a:cubicBezTo>
                    <a:pt x="28730" y="51360"/>
                    <a:pt x="28740" y="51427"/>
                    <a:pt x="28740" y="51495"/>
                  </a:cubicBezTo>
                  <a:lnTo>
                    <a:pt x="28740" y="51566"/>
                  </a:lnTo>
                  <a:cubicBezTo>
                    <a:pt x="28737" y="51653"/>
                    <a:pt x="28782" y="51762"/>
                    <a:pt x="28636" y="51807"/>
                  </a:cubicBezTo>
                  <a:cubicBezTo>
                    <a:pt x="28605" y="51816"/>
                    <a:pt x="28575" y="51820"/>
                    <a:pt x="28546" y="51820"/>
                  </a:cubicBezTo>
                  <a:cubicBezTo>
                    <a:pt x="28447" y="51820"/>
                    <a:pt x="28358" y="51774"/>
                    <a:pt x="28286" y="51713"/>
                  </a:cubicBezTo>
                  <a:cubicBezTo>
                    <a:pt x="28159" y="51611"/>
                    <a:pt x="28019" y="51521"/>
                    <a:pt x="27793" y="51514"/>
                  </a:cubicBezTo>
                  <a:cubicBezTo>
                    <a:pt x="27700" y="51510"/>
                    <a:pt x="27692" y="51431"/>
                    <a:pt x="27783" y="51427"/>
                  </a:cubicBezTo>
                  <a:cubicBezTo>
                    <a:pt x="28087" y="51413"/>
                    <a:pt x="28166" y="51300"/>
                    <a:pt x="28128" y="51115"/>
                  </a:cubicBezTo>
                  <a:cubicBezTo>
                    <a:pt x="28121" y="51082"/>
                    <a:pt x="28170" y="51014"/>
                    <a:pt x="28204" y="51007"/>
                  </a:cubicBezTo>
                  <a:cubicBezTo>
                    <a:pt x="28241" y="51002"/>
                    <a:pt x="28285" y="50999"/>
                    <a:pt x="28326" y="50999"/>
                  </a:cubicBezTo>
                  <a:close/>
                  <a:moveTo>
                    <a:pt x="32291" y="51121"/>
                  </a:moveTo>
                  <a:cubicBezTo>
                    <a:pt x="32361" y="51121"/>
                    <a:pt x="32446" y="51123"/>
                    <a:pt x="32566" y="51123"/>
                  </a:cubicBezTo>
                  <a:cubicBezTo>
                    <a:pt x="32592" y="51131"/>
                    <a:pt x="32728" y="51142"/>
                    <a:pt x="32830" y="51191"/>
                  </a:cubicBezTo>
                  <a:cubicBezTo>
                    <a:pt x="32957" y="51249"/>
                    <a:pt x="33086" y="51267"/>
                    <a:pt x="33217" y="51267"/>
                  </a:cubicBezTo>
                  <a:cubicBezTo>
                    <a:pt x="33341" y="51267"/>
                    <a:pt x="33466" y="51251"/>
                    <a:pt x="33593" y="51236"/>
                  </a:cubicBezTo>
                  <a:cubicBezTo>
                    <a:pt x="33661" y="51229"/>
                    <a:pt x="33759" y="51159"/>
                    <a:pt x="33795" y="51159"/>
                  </a:cubicBezTo>
                  <a:cubicBezTo>
                    <a:pt x="33798" y="51159"/>
                    <a:pt x="33801" y="51159"/>
                    <a:pt x="33803" y="51160"/>
                  </a:cubicBezTo>
                  <a:cubicBezTo>
                    <a:pt x="33904" y="51214"/>
                    <a:pt x="33994" y="51281"/>
                    <a:pt x="34066" y="51356"/>
                  </a:cubicBezTo>
                  <a:cubicBezTo>
                    <a:pt x="34096" y="51390"/>
                    <a:pt x="34077" y="51446"/>
                    <a:pt x="34070" y="51491"/>
                  </a:cubicBezTo>
                  <a:cubicBezTo>
                    <a:pt x="34044" y="51747"/>
                    <a:pt x="34156" y="51923"/>
                    <a:pt x="34588" y="51958"/>
                  </a:cubicBezTo>
                  <a:cubicBezTo>
                    <a:pt x="34630" y="51961"/>
                    <a:pt x="34682" y="52070"/>
                    <a:pt x="34679" y="52130"/>
                  </a:cubicBezTo>
                  <a:cubicBezTo>
                    <a:pt x="34676" y="52188"/>
                    <a:pt x="34567" y="52235"/>
                    <a:pt x="34473" y="52235"/>
                  </a:cubicBezTo>
                  <a:cubicBezTo>
                    <a:pt x="34433" y="52235"/>
                    <a:pt x="34395" y="52226"/>
                    <a:pt x="34370" y="52206"/>
                  </a:cubicBezTo>
                  <a:cubicBezTo>
                    <a:pt x="34251" y="52110"/>
                    <a:pt x="34115" y="52084"/>
                    <a:pt x="33966" y="52084"/>
                  </a:cubicBezTo>
                  <a:cubicBezTo>
                    <a:pt x="33921" y="52084"/>
                    <a:pt x="33876" y="52086"/>
                    <a:pt x="33829" y="52089"/>
                  </a:cubicBezTo>
                  <a:cubicBezTo>
                    <a:pt x="33769" y="52093"/>
                    <a:pt x="33671" y="52130"/>
                    <a:pt x="33671" y="52153"/>
                  </a:cubicBezTo>
                  <a:cubicBezTo>
                    <a:pt x="33675" y="52281"/>
                    <a:pt x="33641" y="52364"/>
                    <a:pt x="33401" y="52364"/>
                  </a:cubicBezTo>
                  <a:cubicBezTo>
                    <a:pt x="33217" y="52364"/>
                    <a:pt x="33092" y="52322"/>
                    <a:pt x="32961" y="52239"/>
                  </a:cubicBezTo>
                  <a:cubicBezTo>
                    <a:pt x="32807" y="52145"/>
                    <a:pt x="32844" y="52036"/>
                    <a:pt x="32840" y="51927"/>
                  </a:cubicBezTo>
                  <a:cubicBezTo>
                    <a:pt x="32840" y="51805"/>
                    <a:pt x="32875" y="51667"/>
                    <a:pt x="32635" y="51667"/>
                  </a:cubicBezTo>
                  <a:cubicBezTo>
                    <a:pt x="32610" y="51667"/>
                    <a:pt x="32582" y="51669"/>
                    <a:pt x="32551" y="51672"/>
                  </a:cubicBezTo>
                  <a:cubicBezTo>
                    <a:pt x="32379" y="51563"/>
                    <a:pt x="32206" y="51454"/>
                    <a:pt x="32044" y="51341"/>
                  </a:cubicBezTo>
                  <a:cubicBezTo>
                    <a:pt x="32006" y="51315"/>
                    <a:pt x="32006" y="51251"/>
                    <a:pt x="32025" y="51214"/>
                  </a:cubicBezTo>
                  <a:cubicBezTo>
                    <a:pt x="32044" y="51176"/>
                    <a:pt x="32105" y="51134"/>
                    <a:pt x="32157" y="51127"/>
                  </a:cubicBezTo>
                  <a:cubicBezTo>
                    <a:pt x="32198" y="51122"/>
                    <a:pt x="32240" y="51121"/>
                    <a:pt x="32291" y="51121"/>
                  </a:cubicBezTo>
                  <a:close/>
                  <a:moveTo>
                    <a:pt x="40049" y="52363"/>
                  </a:moveTo>
                  <a:cubicBezTo>
                    <a:pt x="40055" y="52363"/>
                    <a:pt x="40061" y="52363"/>
                    <a:pt x="40067" y="52364"/>
                  </a:cubicBezTo>
                  <a:cubicBezTo>
                    <a:pt x="40131" y="52367"/>
                    <a:pt x="40191" y="52438"/>
                    <a:pt x="40240" y="52468"/>
                  </a:cubicBezTo>
                  <a:cubicBezTo>
                    <a:pt x="40203" y="52532"/>
                    <a:pt x="40195" y="52593"/>
                    <a:pt x="40158" y="52603"/>
                  </a:cubicBezTo>
                  <a:cubicBezTo>
                    <a:pt x="40014" y="52649"/>
                    <a:pt x="39838" y="52638"/>
                    <a:pt x="39744" y="52743"/>
                  </a:cubicBezTo>
                  <a:cubicBezTo>
                    <a:pt x="39743" y="52744"/>
                    <a:pt x="39743" y="52744"/>
                    <a:pt x="39742" y="52744"/>
                  </a:cubicBezTo>
                  <a:cubicBezTo>
                    <a:pt x="39729" y="52744"/>
                    <a:pt x="39647" y="52720"/>
                    <a:pt x="39613" y="52702"/>
                  </a:cubicBezTo>
                  <a:cubicBezTo>
                    <a:pt x="39594" y="52690"/>
                    <a:pt x="39601" y="52657"/>
                    <a:pt x="39608" y="52638"/>
                  </a:cubicBezTo>
                  <a:cubicBezTo>
                    <a:pt x="39682" y="52481"/>
                    <a:pt x="39860" y="52363"/>
                    <a:pt x="40049" y="52363"/>
                  </a:cubicBezTo>
                  <a:close/>
                  <a:moveTo>
                    <a:pt x="40660" y="52226"/>
                  </a:moveTo>
                  <a:cubicBezTo>
                    <a:pt x="40758" y="52226"/>
                    <a:pt x="40874" y="52244"/>
                    <a:pt x="40973" y="52251"/>
                  </a:cubicBezTo>
                  <a:cubicBezTo>
                    <a:pt x="41003" y="52251"/>
                    <a:pt x="41033" y="52318"/>
                    <a:pt x="41041" y="52360"/>
                  </a:cubicBezTo>
                  <a:cubicBezTo>
                    <a:pt x="41051" y="52423"/>
                    <a:pt x="41044" y="52491"/>
                    <a:pt x="41044" y="52558"/>
                  </a:cubicBezTo>
                  <a:cubicBezTo>
                    <a:pt x="41044" y="52600"/>
                    <a:pt x="41059" y="52649"/>
                    <a:pt x="41037" y="52690"/>
                  </a:cubicBezTo>
                  <a:cubicBezTo>
                    <a:pt x="41022" y="52716"/>
                    <a:pt x="40961" y="52735"/>
                    <a:pt x="40912" y="52750"/>
                  </a:cubicBezTo>
                  <a:cubicBezTo>
                    <a:pt x="40912" y="52751"/>
                    <a:pt x="40911" y="52751"/>
                    <a:pt x="40910" y="52751"/>
                  </a:cubicBezTo>
                  <a:cubicBezTo>
                    <a:pt x="40896" y="52751"/>
                    <a:pt x="40845" y="52720"/>
                    <a:pt x="40848" y="52709"/>
                  </a:cubicBezTo>
                  <a:cubicBezTo>
                    <a:pt x="40875" y="52581"/>
                    <a:pt x="40744" y="52513"/>
                    <a:pt x="40645" y="52428"/>
                  </a:cubicBezTo>
                  <a:cubicBezTo>
                    <a:pt x="40586" y="52374"/>
                    <a:pt x="40330" y="52345"/>
                    <a:pt x="40510" y="52251"/>
                  </a:cubicBezTo>
                  <a:cubicBezTo>
                    <a:pt x="40548" y="52233"/>
                    <a:pt x="40601" y="52226"/>
                    <a:pt x="40660" y="52226"/>
                  </a:cubicBezTo>
                  <a:close/>
                  <a:moveTo>
                    <a:pt x="56522" y="52383"/>
                  </a:moveTo>
                  <a:cubicBezTo>
                    <a:pt x="56559" y="52383"/>
                    <a:pt x="56593" y="52401"/>
                    <a:pt x="56632" y="52431"/>
                  </a:cubicBezTo>
                  <a:cubicBezTo>
                    <a:pt x="56696" y="52480"/>
                    <a:pt x="56775" y="52521"/>
                    <a:pt x="56831" y="52577"/>
                  </a:cubicBezTo>
                  <a:cubicBezTo>
                    <a:pt x="56895" y="52634"/>
                    <a:pt x="56786" y="52761"/>
                    <a:pt x="56669" y="52769"/>
                  </a:cubicBezTo>
                  <a:cubicBezTo>
                    <a:pt x="56658" y="52771"/>
                    <a:pt x="56647" y="52771"/>
                    <a:pt x="56637" y="52771"/>
                  </a:cubicBezTo>
                  <a:cubicBezTo>
                    <a:pt x="56615" y="52771"/>
                    <a:pt x="56594" y="52769"/>
                    <a:pt x="56572" y="52769"/>
                  </a:cubicBezTo>
                  <a:cubicBezTo>
                    <a:pt x="56527" y="52769"/>
                    <a:pt x="56483" y="52771"/>
                    <a:pt x="56439" y="52771"/>
                  </a:cubicBezTo>
                  <a:cubicBezTo>
                    <a:pt x="56417" y="52771"/>
                    <a:pt x="56395" y="52771"/>
                    <a:pt x="56373" y="52769"/>
                  </a:cubicBezTo>
                  <a:cubicBezTo>
                    <a:pt x="56241" y="52766"/>
                    <a:pt x="56147" y="52645"/>
                    <a:pt x="56222" y="52570"/>
                  </a:cubicBezTo>
                  <a:cubicBezTo>
                    <a:pt x="56275" y="52518"/>
                    <a:pt x="56361" y="52480"/>
                    <a:pt x="56421" y="52428"/>
                  </a:cubicBezTo>
                  <a:cubicBezTo>
                    <a:pt x="56458" y="52396"/>
                    <a:pt x="56491" y="52383"/>
                    <a:pt x="56522" y="52383"/>
                  </a:cubicBezTo>
                  <a:close/>
                  <a:moveTo>
                    <a:pt x="2282" y="52360"/>
                  </a:moveTo>
                  <a:cubicBezTo>
                    <a:pt x="2613" y="52412"/>
                    <a:pt x="2788" y="52641"/>
                    <a:pt x="2661" y="52860"/>
                  </a:cubicBezTo>
                  <a:cubicBezTo>
                    <a:pt x="2648" y="52883"/>
                    <a:pt x="2570" y="52906"/>
                    <a:pt x="2518" y="52906"/>
                  </a:cubicBezTo>
                  <a:cubicBezTo>
                    <a:pt x="2512" y="52906"/>
                    <a:pt x="2505" y="52906"/>
                    <a:pt x="2500" y="52905"/>
                  </a:cubicBezTo>
                  <a:cubicBezTo>
                    <a:pt x="2169" y="52856"/>
                    <a:pt x="1992" y="52626"/>
                    <a:pt x="2117" y="52409"/>
                  </a:cubicBezTo>
                  <a:cubicBezTo>
                    <a:pt x="2135" y="52383"/>
                    <a:pt x="2225" y="52374"/>
                    <a:pt x="2282" y="52360"/>
                  </a:cubicBezTo>
                  <a:close/>
                  <a:moveTo>
                    <a:pt x="53283" y="52934"/>
                  </a:moveTo>
                  <a:cubicBezTo>
                    <a:pt x="53298" y="52934"/>
                    <a:pt x="53326" y="52962"/>
                    <a:pt x="53348" y="52976"/>
                  </a:cubicBezTo>
                  <a:cubicBezTo>
                    <a:pt x="53303" y="52995"/>
                    <a:pt x="53258" y="53009"/>
                    <a:pt x="53216" y="53025"/>
                  </a:cubicBezTo>
                  <a:cubicBezTo>
                    <a:pt x="53186" y="53006"/>
                    <a:pt x="53164" y="52991"/>
                    <a:pt x="53141" y="52976"/>
                  </a:cubicBezTo>
                  <a:cubicBezTo>
                    <a:pt x="53186" y="52961"/>
                    <a:pt x="53231" y="52942"/>
                    <a:pt x="53280" y="52934"/>
                  </a:cubicBezTo>
                  <a:cubicBezTo>
                    <a:pt x="53281" y="52934"/>
                    <a:pt x="53282" y="52934"/>
                    <a:pt x="53283" y="52934"/>
                  </a:cubicBezTo>
                  <a:close/>
                  <a:moveTo>
                    <a:pt x="35561" y="52393"/>
                  </a:moveTo>
                  <a:cubicBezTo>
                    <a:pt x="35610" y="52397"/>
                    <a:pt x="35667" y="52405"/>
                    <a:pt x="35700" y="52423"/>
                  </a:cubicBezTo>
                  <a:cubicBezTo>
                    <a:pt x="35825" y="52499"/>
                    <a:pt x="35964" y="52563"/>
                    <a:pt x="35922" y="52702"/>
                  </a:cubicBezTo>
                  <a:cubicBezTo>
                    <a:pt x="35900" y="52766"/>
                    <a:pt x="35919" y="52833"/>
                    <a:pt x="35919" y="52901"/>
                  </a:cubicBezTo>
                  <a:cubicBezTo>
                    <a:pt x="35912" y="52995"/>
                    <a:pt x="35846" y="53047"/>
                    <a:pt x="35729" y="53047"/>
                  </a:cubicBezTo>
                  <a:cubicBezTo>
                    <a:pt x="35711" y="53047"/>
                    <a:pt x="35691" y="53046"/>
                    <a:pt x="35671" y="53044"/>
                  </a:cubicBezTo>
                  <a:cubicBezTo>
                    <a:pt x="35565" y="53032"/>
                    <a:pt x="35497" y="52999"/>
                    <a:pt x="35505" y="52912"/>
                  </a:cubicBezTo>
                  <a:cubicBezTo>
                    <a:pt x="35513" y="52825"/>
                    <a:pt x="35505" y="52735"/>
                    <a:pt x="35505" y="52645"/>
                  </a:cubicBezTo>
                  <a:cubicBezTo>
                    <a:pt x="35505" y="52577"/>
                    <a:pt x="35505" y="52510"/>
                    <a:pt x="35509" y="52442"/>
                  </a:cubicBezTo>
                  <a:cubicBezTo>
                    <a:pt x="35513" y="52428"/>
                    <a:pt x="35546" y="52393"/>
                    <a:pt x="35561" y="52393"/>
                  </a:cubicBezTo>
                  <a:close/>
                  <a:moveTo>
                    <a:pt x="7784" y="52912"/>
                  </a:moveTo>
                  <a:cubicBezTo>
                    <a:pt x="7977" y="52912"/>
                    <a:pt x="8182" y="53038"/>
                    <a:pt x="8231" y="53186"/>
                  </a:cubicBezTo>
                  <a:cubicBezTo>
                    <a:pt x="8241" y="53220"/>
                    <a:pt x="8200" y="53273"/>
                    <a:pt x="8159" y="53295"/>
                  </a:cubicBezTo>
                  <a:cubicBezTo>
                    <a:pt x="8129" y="53312"/>
                    <a:pt x="8075" y="53322"/>
                    <a:pt x="8029" y="53322"/>
                  </a:cubicBezTo>
                  <a:cubicBezTo>
                    <a:pt x="8011" y="53322"/>
                    <a:pt x="7996" y="53321"/>
                    <a:pt x="7982" y="53318"/>
                  </a:cubicBezTo>
                  <a:cubicBezTo>
                    <a:pt x="7764" y="53262"/>
                    <a:pt x="7558" y="53066"/>
                    <a:pt x="7625" y="52980"/>
                  </a:cubicBezTo>
                  <a:cubicBezTo>
                    <a:pt x="7648" y="52946"/>
                    <a:pt x="7723" y="52912"/>
                    <a:pt x="7776" y="52912"/>
                  </a:cubicBezTo>
                  <a:cubicBezTo>
                    <a:pt x="7779" y="52912"/>
                    <a:pt x="7781" y="52912"/>
                    <a:pt x="7784" y="52912"/>
                  </a:cubicBezTo>
                  <a:close/>
                  <a:moveTo>
                    <a:pt x="33803" y="52633"/>
                  </a:moveTo>
                  <a:cubicBezTo>
                    <a:pt x="33906" y="52633"/>
                    <a:pt x="34008" y="52646"/>
                    <a:pt x="34100" y="52713"/>
                  </a:cubicBezTo>
                  <a:cubicBezTo>
                    <a:pt x="34228" y="52806"/>
                    <a:pt x="34445" y="52799"/>
                    <a:pt x="34599" y="52897"/>
                  </a:cubicBezTo>
                  <a:cubicBezTo>
                    <a:pt x="34631" y="52917"/>
                    <a:pt x="34683" y="52924"/>
                    <a:pt x="34744" y="52924"/>
                  </a:cubicBezTo>
                  <a:cubicBezTo>
                    <a:pt x="34834" y="52924"/>
                    <a:pt x="34943" y="52910"/>
                    <a:pt x="35040" y="52910"/>
                  </a:cubicBezTo>
                  <a:cubicBezTo>
                    <a:pt x="35058" y="52910"/>
                    <a:pt x="35075" y="52911"/>
                    <a:pt x="35092" y="52912"/>
                  </a:cubicBezTo>
                  <a:cubicBezTo>
                    <a:pt x="35171" y="52916"/>
                    <a:pt x="35242" y="52961"/>
                    <a:pt x="35302" y="52980"/>
                  </a:cubicBezTo>
                  <a:cubicBezTo>
                    <a:pt x="35313" y="53170"/>
                    <a:pt x="35067" y="53322"/>
                    <a:pt x="34809" y="53322"/>
                  </a:cubicBezTo>
                  <a:cubicBezTo>
                    <a:pt x="34797" y="53322"/>
                    <a:pt x="34785" y="53322"/>
                    <a:pt x="34772" y="53321"/>
                  </a:cubicBezTo>
                  <a:lnTo>
                    <a:pt x="34084" y="53122"/>
                  </a:lnTo>
                  <a:cubicBezTo>
                    <a:pt x="33893" y="52995"/>
                    <a:pt x="33701" y="52867"/>
                    <a:pt x="33513" y="52739"/>
                  </a:cubicBezTo>
                  <a:cubicBezTo>
                    <a:pt x="33494" y="52728"/>
                    <a:pt x="33487" y="52709"/>
                    <a:pt x="33472" y="52690"/>
                  </a:cubicBezTo>
                  <a:cubicBezTo>
                    <a:pt x="33529" y="52671"/>
                    <a:pt x="33585" y="52638"/>
                    <a:pt x="33641" y="52638"/>
                  </a:cubicBezTo>
                  <a:cubicBezTo>
                    <a:pt x="33695" y="52637"/>
                    <a:pt x="33749" y="52633"/>
                    <a:pt x="33803" y="52633"/>
                  </a:cubicBezTo>
                  <a:close/>
                  <a:moveTo>
                    <a:pt x="32305" y="52358"/>
                  </a:moveTo>
                  <a:cubicBezTo>
                    <a:pt x="32516" y="52358"/>
                    <a:pt x="32752" y="52435"/>
                    <a:pt x="32814" y="52551"/>
                  </a:cubicBezTo>
                  <a:cubicBezTo>
                    <a:pt x="32822" y="52570"/>
                    <a:pt x="32754" y="52626"/>
                    <a:pt x="32709" y="52631"/>
                  </a:cubicBezTo>
                  <a:cubicBezTo>
                    <a:pt x="32681" y="52634"/>
                    <a:pt x="32653" y="52635"/>
                    <a:pt x="32625" y="52635"/>
                  </a:cubicBezTo>
                  <a:cubicBezTo>
                    <a:pt x="32575" y="52635"/>
                    <a:pt x="32525" y="52632"/>
                    <a:pt x="32476" y="52632"/>
                  </a:cubicBezTo>
                  <a:cubicBezTo>
                    <a:pt x="32453" y="52632"/>
                    <a:pt x="32431" y="52632"/>
                    <a:pt x="32408" y="52634"/>
                  </a:cubicBezTo>
                  <a:cubicBezTo>
                    <a:pt x="32221" y="52649"/>
                    <a:pt x="32164" y="52750"/>
                    <a:pt x="32285" y="52874"/>
                  </a:cubicBezTo>
                  <a:cubicBezTo>
                    <a:pt x="32344" y="52938"/>
                    <a:pt x="32540" y="53017"/>
                    <a:pt x="32277" y="53040"/>
                  </a:cubicBezTo>
                  <a:cubicBezTo>
                    <a:pt x="32044" y="53059"/>
                    <a:pt x="32003" y="53122"/>
                    <a:pt x="32018" y="53254"/>
                  </a:cubicBezTo>
                  <a:cubicBezTo>
                    <a:pt x="32032" y="53340"/>
                    <a:pt x="32051" y="53442"/>
                    <a:pt x="31860" y="53457"/>
                  </a:cubicBezTo>
                  <a:cubicBezTo>
                    <a:pt x="31857" y="53457"/>
                    <a:pt x="31854" y="53457"/>
                    <a:pt x="31851" y="53457"/>
                  </a:cubicBezTo>
                  <a:cubicBezTo>
                    <a:pt x="31720" y="53457"/>
                    <a:pt x="31416" y="53301"/>
                    <a:pt x="31409" y="53235"/>
                  </a:cubicBezTo>
                  <a:cubicBezTo>
                    <a:pt x="31397" y="53145"/>
                    <a:pt x="31406" y="53051"/>
                    <a:pt x="31406" y="52961"/>
                  </a:cubicBezTo>
                  <a:cubicBezTo>
                    <a:pt x="31406" y="52916"/>
                    <a:pt x="31413" y="52870"/>
                    <a:pt x="31406" y="52825"/>
                  </a:cubicBezTo>
                  <a:cubicBezTo>
                    <a:pt x="31379" y="52683"/>
                    <a:pt x="31477" y="52649"/>
                    <a:pt x="31683" y="52622"/>
                  </a:cubicBezTo>
                  <a:cubicBezTo>
                    <a:pt x="31822" y="52608"/>
                    <a:pt x="31924" y="52476"/>
                    <a:pt x="32055" y="52409"/>
                  </a:cubicBezTo>
                  <a:cubicBezTo>
                    <a:pt x="32121" y="52374"/>
                    <a:pt x="32210" y="52358"/>
                    <a:pt x="32305" y="52358"/>
                  </a:cubicBezTo>
                  <a:close/>
                  <a:moveTo>
                    <a:pt x="18722" y="53311"/>
                  </a:moveTo>
                  <a:cubicBezTo>
                    <a:pt x="18764" y="53340"/>
                    <a:pt x="18865" y="53385"/>
                    <a:pt x="18854" y="53408"/>
                  </a:cubicBezTo>
                  <a:cubicBezTo>
                    <a:pt x="18837" y="53446"/>
                    <a:pt x="18772" y="53465"/>
                    <a:pt x="18703" y="53465"/>
                  </a:cubicBezTo>
                  <a:cubicBezTo>
                    <a:pt x="18636" y="53465"/>
                    <a:pt x="18564" y="53447"/>
                    <a:pt x="18527" y="53412"/>
                  </a:cubicBezTo>
                  <a:cubicBezTo>
                    <a:pt x="18516" y="53404"/>
                    <a:pt x="18512" y="53370"/>
                    <a:pt x="18519" y="53370"/>
                  </a:cubicBezTo>
                  <a:cubicBezTo>
                    <a:pt x="18576" y="53352"/>
                    <a:pt x="18632" y="53337"/>
                    <a:pt x="18722" y="53311"/>
                  </a:cubicBezTo>
                  <a:close/>
                  <a:moveTo>
                    <a:pt x="25967" y="53460"/>
                  </a:moveTo>
                  <a:cubicBezTo>
                    <a:pt x="26028" y="53465"/>
                    <a:pt x="26249" y="53656"/>
                    <a:pt x="26242" y="53686"/>
                  </a:cubicBezTo>
                  <a:cubicBezTo>
                    <a:pt x="26220" y="53701"/>
                    <a:pt x="26193" y="53731"/>
                    <a:pt x="26170" y="53731"/>
                  </a:cubicBezTo>
                  <a:cubicBezTo>
                    <a:pt x="26080" y="53720"/>
                    <a:pt x="25960" y="53720"/>
                    <a:pt x="25915" y="53682"/>
                  </a:cubicBezTo>
                  <a:cubicBezTo>
                    <a:pt x="25870" y="53645"/>
                    <a:pt x="25896" y="53566"/>
                    <a:pt x="25900" y="53505"/>
                  </a:cubicBezTo>
                  <a:cubicBezTo>
                    <a:pt x="25904" y="53491"/>
                    <a:pt x="25945" y="53460"/>
                    <a:pt x="25967" y="53460"/>
                  </a:cubicBezTo>
                  <a:close/>
                  <a:moveTo>
                    <a:pt x="45967" y="53458"/>
                  </a:moveTo>
                  <a:cubicBezTo>
                    <a:pt x="45983" y="53458"/>
                    <a:pt x="45998" y="53458"/>
                    <a:pt x="46012" y="53460"/>
                  </a:cubicBezTo>
                  <a:cubicBezTo>
                    <a:pt x="46069" y="53468"/>
                    <a:pt x="46124" y="53498"/>
                    <a:pt x="46170" y="53528"/>
                  </a:cubicBezTo>
                  <a:cubicBezTo>
                    <a:pt x="46242" y="53569"/>
                    <a:pt x="46301" y="53618"/>
                    <a:pt x="46369" y="53668"/>
                  </a:cubicBezTo>
                  <a:cubicBezTo>
                    <a:pt x="46287" y="53694"/>
                    <a:pt x="46204" y="53720"/>
                    <a:pt x="46170" y="53731"/>
                  </a:cubicBezTo>
                  <a:cubicBezTo>
                    <a:pt x="46087" y="53731"/>
                    <a:pt x="46028" y="53734"/>
                    <a:pt x="45980" y="53734"/>
                  </a:cubicBezTo>
                  <a:cubicBezTo>
                    <a:pt x="45956" y="53734"/>
                    <a:pt x="45934" y="53734"/>
                    <a:pt x="45914" y="53731"/>
                  </a:cubicBezTo>
                  <a:cubicBezTo>
                    <a:pt x="45813" y="53716"/>
                    <a:pt x="45734" y="53675"/>
                    <a:pt x="45760" y="53596"/>
                  </a:cubicBezTo>
                  <a:cubicBezTo>
                    <a:pt x="45775" y="53555"/>
                    <a:pt x="45791" y="53505"/>
                    <a:pt x="45831" y="53483"/>
                  </a:cubicBezTo>
                  <a:cubicBezTo>
                    <a:pt x="45865" y="53466"/>
                    <a:pt x="45919" y="53458"/>
                    <a:pt x="45967" y="53458"/>
                  </a:cubicBezTo>
                  <a:close/>
                  <a:moveTo>
                    <a:pt x="75726" y="53724"/>
                  </a:moveTo>
                  <a:cubicBezTo>
                    <a:pt x="75771" y="53753"/>
                    <a:pt x="75873" y="53798"/>
                    <a:pt x="75861" y="53821"/>
                  </a:cubicBezTo>
                  <a:cubicBezTo>
                    <a:pt x="75844" y="53858"/>
                    <a:pt x="75779" y="53876"/>
                    <a:pt x="75709" y="53876"/>
                  </a:cubicBezTo>
                  <a:cubicBezTo>
                    <a:pt x="75642" y="53876"/>
                    <a:pt x="75569" y="53859"/>
                    <a:pt x="75531" y="53826"/>
                  </a:cubicBezTo>
                  <a:cubicBezTo>
                    <a:pt x="75519" y="53814"/>
                    <a:pt x="75519" y="53784"/>
                    <a:pt x="75526" y="53780"/>
                  </a:cubicBezTo>
                  <a:cubicBezTo>
                    <a:pt x="75579" y="53762"/>
                    <a:pt x="75639" y="53746"/>
                    <a:pt x="75726" y="53724"/>
                  </a:cubicBezTo>
                  <a:close/>
                  <a:moveTo>
                    <a:pt x="33397" y="53731"/>
                  </a:moveTo>
                  <a:cubicBezTo>
                    <a:pt x="33611" y="53731"/>
                    <a:pt x="33690" y="53795"/>
                    <a:pt x="33660" y="53900"/>
                  </a:cubicBezTo>
                  <a:cubicBezTo>
                    <a:pt x="33643" y="53967"/>
                    <a:pt x="33592" y="54010"/>
                    <a:pt x="33483" y="54010"/>
                  </a:cubicBezTo>
                  <a:cubicBezTo>
                    <a:pt x="33475" y="54010"/>
                    <a:pt x="33466" y="54010"/>
                    <a:pt x="33457" y="54010"/>
                  </a:cubicBezTo>
                  <a:cubicBezTo>
                    <a:pt x="33303" y="54001"/>
                    <a:pt x="33213" y="53942"/>
                    <a:pt x="33258" y="53840"/>
                  </a:cubicBezTo>
                  <a:cubicBezTo>
                    <a:pt x="33277" y="53791"/>
                    <a:pt x="33367" y="53753"/>
                    <a:pt x="33397" y="53731"/>
                  </a:cubicBezTo>
                  <a:close/>
                  <a:moveTo>
                    <a:pt x="14993" y="53857"/>
                  </a:moveTo>
                  <a:cubicBezTo>
                    <a:pt x="15031" y="53857"/>
                    <a:pt x="15071" y="53863"/>
                    <a:pt x="15096" y="53874"/>
                  </a:cubicBezTo>
                  <a:cubicBezTo>
                    <a:pt x="15179" y="53908"/>
                    <a:pt x="15246" y="53961"/>
                    <a:pt x="15310" y="54010"/>
                  </a:cubicBezTo>
                  <a:cubicBezTo>
                    <a:pt x="15340" y="54036"/>
                    <a:pt x="15352" y="54069"/>
                    <a:pt x="15370" y="54103"/>
                  </a:cubicBezTo>
                  <a:cubicBezTo>
                    <a:pt x="15314" y="54119"/>
                    <a:pt x="15254" y="54133"/>
                    <a:pt x="15198" y="54145"/>
                  </a:cubicBezTo>
                  <a:cubicBezTo>
                    <a:pt x="15186" y="54146"/>
                    <a:pt x="15175" y="54146"/>
                    <a:pt x="15164" y="54146"/>
                  </a:cubicBezTo>
                  <a:cubicBezTo>
                    <a:pt x="15141" y="54146"/>
                    <a:pt x="15119" y="54145"/>
                    <a:pt x="15096" y="54145"/>
                  </a:cubicBezTo>
                  <a:cubicBezTo>
                    <a:pt x="15057" y="54145"/>
                    <a:pt x="15014" y="54149"/>
                    <a:pt x="14974" y="54149"/>
                  </a:cubicBezTo>
                  <a:cubicBezTo>
                    <a:pt x="14947" y="54149"/>
                    <a:pt x="14922" y="54147"/>
                    <a:pt x="14901" y="54141"/>
                  </a:cubicBezTo>
                  <a:cubicBezTo>
                    <a:pt x="14851" y="54122"/>
                    <a:pt x="14799" y="54074"/>
                    <a:pt x="14803" y="54039"/>
                  </a:cubicBezTo>
                  <a:cubicBezTo>
                    <a:pt x="14814" y="53983"/>
                    <a:pt x="14851" y="53916"/>
                    <a:pt x="14908" y="53874"/>
                  </a:cubicBezTo>
                  <a:cubicBezTo>
                    <a:pt x="14921" y="53863"/>
                    <a:pt x="14956" y="53857"/>
                    <a:pt x="14993" y="53857"/>
                  </a:cubicBezTo>
                  <a:close/>
                  <a:moveTo>
                    <a:pt x="36669" y="53454"/>
                  </a:moveTo>
                  <a:cubicBezTo>
                    <a:pt x="36759" y="53454"/>
                    <a:pt x="36851" y="53457"/>
                    <a:pt x="36940" y="53457"/>
                  </a:cubicBezTo>
                  <a:cubicBezTo>
                    <a:pt x="36996" y="53457"/>
                    <a:pt x="37054" y="53454"/>
                    <a:pt x="37112" y="53454"/>
                  </a:cubicBezTo>
                  <a:cubicBezTo>
                    <a:pt x="37156" y="53454"/>
                    <a:pt x="37199" y="53456"/>
                    <a:pt x="37241" y="53460"/>
                  </a:cubicBezTo>
                  <a:cubicBezTo>
                    <a:pt x="37271" y="53465"/>
                    <a:pt x="37301" y="53517"/>
                    <a:pt x="37313" y="53550"/>
                  </a:cubicBezTo>
                  <a:cubicBezTo>
                    <a:pt x="37320" y="53558"/>
                    <a:pt x="37273" y="53592"/>
                    <a:pt x="37249" y="53592"/>
                  </a:cubicBezTo>
                  <a:cubicBezTo>
                    <a:pt x="37247" y="53592"/>
                    <a:pt x="37246" y="53592"/>
                    <a:pt x="37245" y="53592"/>
                  </a:cubicBezTo>
                  <a:cubicBezTo>
                    <a:pt x="37219" y="53590"/>
                    <a:pt x="37194" y="53589"/>
                    <a:pt x="37170" y="53589"/>
                  </a:cubicBezTo>
                  <a:cubicBezTo>
                    <a:pt x="37020" y="53589"/>
                    <a:pt x="36934" y="53632"/>
                    <a:pt x="36937" y="53769"/>
                  </a:cubicBezTo>
                  <a:cubicBezTo>
                    <a:pt x="36944" y="53923"/>
                    <a:pt x="36930" y="54077"/>
                    <a:pt x="36907" y="54231"/>
                  </a:cubicBezTo>
                  <a:cubicBezTo>
                    <a:pt x="36903" y="54254"/>
                    <a:pt x="36798" y="54277"/>
                    <a:pt x="36741" y="54277"/>
                  </a:cubicBezTo>
                  <a:cubicBezTo>
                    <a:pt x="36738" y="54277"/>
                    <a:pt x="36734" y="54277"/>
                    <a:pt x="36731" y="54277"/>
                  </a:cubicBezTo>
                  <a:cubicBezTo>
                    <a:pt x="36677" y="54277"/>
                    <a:pt x="36618" y="54253"/>
                    <a:pt x="36569" y="54235"/>
                  </a:cubicBezTo>
                  <a:cubicBezTo>
                    <a:pt x="36546" y="54227"/>
                    <a:pt x="36535" y="54197"/>
                    <a:pt x="36535" y="54178"/>
                  </a:cubicBezTo>
                  <a:cubicBezTo>
                    <a:pt x="36524" y="53987"/>
                    <a:pt x="36599" y="53780"/>
                    <a:pt x="36335" y="53623"/>
                  </a:cubicBezTo>
                  <a:cubicBezTo>
                    <a:pt x="36313" y="53607"/>
                    <a:pt x="36389" y="53472"/>
                    <a:pt x="36437" y="53465"/>
                  </a:cubicBezTo>
                  <a:cubicBezTo>
                    <a:pt x="36513" y="53456"/>
                    <a:pt x="36590" y="53454"/>
                    <a:pt x="36669" y="53454"/>
                  </a:cubicBezTo>
                  <a:close/>
                  <a:moveTo>
                    <a:pt x="35823" y="53873"/>
                  </a:moveTo>
                  <a:cubicBezTo>
                    <a:pt x="35888" y="53873"/>
                    <a:pt x="36122" y="54114"/>
                    <a:pt x="36122" y="54204"/>
                  </a:cubicBezTo>
                  <a:cubicBezTo>
                    <a:pt x="36068" y="54227"/>
                    <a:pt x="36001" y="54272"/>
                    <a:pt x="35922" y="54277"/>
                  </a:cubicBezTo>
                  <a:cubicBezTo>
                    <a:pt x="35910" y="54278"/>
                    <a:pt x="35899" y="54278"/>
                    <a:pt x="35888" y="54278"/>
                  </a:cubicBezTo>
                  <a:cubicBezTo>
                    <a:pt x="35720" y="54278"/>
                    <a:pt x="35667" y="54156"/>
                    <a:pt x="35550" y="54100"/>
                  </a:cubicBezTo>
                  <a:cubicBezTo>
                    <a:pt x="35539" y="54092"/>
                    <a:pt x="35577" y="54036"/>
                    <a:pt x="35610" y="54010"/>
                  </a:cubicBezTo>
                  <a:cubicBezTo>
                    <a:pt x="35671" y="53961"/>
                    <a:pt x="35735" y="53904"/>
                    <a:pt x="35817" y="53874"/>
                  </a:cubicBezTo>
                  <a:cubicBezTo>
                    <a:pt x="35819" y="53874"/>
                    <a:pt x="35821" y="53873"/>
                    <a:pt x="35823" y="53873"/>
                  </a:cubicBezTo>
                  <a:close/>
                  <a:moveTo>
                    <a:pt x="28385" y="54422"/>
                  </a:moveTo>
                  <a:cubicBezTo>
                    <a:pt x="28433" y="54422"/>
                    <a:pt x="28484" y="54465"/>
                    <a:pt x="28534" y="54487"/>
                  </a:cubicBezTo>
                  <a:cubicBezTo>
                    <a:pt x="28484" y="54508"/>
                    <a:pt x="28433" y="54551"/>
                    <a:pt x="28385" y="54551"/>
                  </a:cubicBezTo>
                  <a:cubicBezTo>
                    <a:pt x="28384" y="54551"/>
                    <a:pt x="28382" y="54551"/>
                    <a:pt x="28380" y="54551"/>
                  </a:cubicBezTo>
                  <a:cubicBezTo>
                    <a:pt x="28294" y="54543"/>
                    <a:pt x="28211" y="54509"/>
                    <a:pt x="28124" y="54487"/>
                  </a:cubicBezTo>
                  <a:cubicBezTo>
                    <a:pt x="28211" y="54464"/>
                    <a:pt x="28294" y="54430"/>
                    <a:pt x="28380" y="54423"/>
                  </a:cubicBezTo>
                  <a:cubicBezTo>
                    <a:pt x="28382" y="54422"/>
                    <a:pt x="28384" y="54422"/>
                    <a:pt x="28385" y="54422"/>
                  </a:cubicBezTo>
                  <a:close/>
                  <a:moveTo>
                    <a:pt x="57120" y="54267"/>
                  </a:moveTo>
                  <a:cubicBezTo>
                    <a:pt x="57372" y="54267"/>
                    <a:pt x="57542" y="54439"/>
                    <a:pt x="57790" y="54445"/>
                  </a:cubicBezTo>
                  <a:cubicBezTo>
                    <a:pt x="57812" y="54445"/>
                    <a:pt x="57835" y="54471"/>
                    <a:pt x="57857" y="54490"/>
                  </a:cubicBezTo>
                  <a:cubicBezTo>
                    <a:pt x="57804" y="54509"/>
                    <a:pt x="57755" y="54543"/>
                    <a:pt x="57699" y="54554"/>
                  </a:cubicBezTo>
                  <a:cubicBezTo>
                    <a:pt x="57653" y="54566"/>
                    <a:pt x="57609" y="54570"/>
                    <a:pt x="57567" y="54570"/>
                  </a:cubicBezTo>
                  <a:cubicBezTo>
                    <a:pt x="57320" y="54570"/>
                    <a:pt x="57147" y="54399"/>
                    <a:pt x="56902" y="54393"/>
                  </a:cubicBezTo>
                  <a:cubicBezTo>
                    <a:pt x="56880" y="54393"/>
                    <a:pt x="56857" y="54367"/>
                    <a:pt x="56834" y="54348"/>
                  </a:cubicBezTo>
                  <a:cubicBezTo>
                    <a:pt x="56888" y="54325"/>
                    <a:pt x="56940" y="54303"/>
                    <a:pt x="56985" y="54284"/>
                  </a:cubicBezTo>
                  <a:cubicBezTo>
                    <a:pt x="57033" y="54272"/>
                    <a:pt x="57078" y="54267"/>
                    <a:pt x="57120" y="54267"/>
                  </a:cubicBezTo>
                  <a:close/>
                  <a:moveTo>
                    <a:pt x="36302" y="54407"/>
                  </a:moveTo>
                  <a:cubicBezTo>
                    <a:pt x="36370" y="54430"/>
                    <a:pt x="36490" y="54445"/>
                    <a:pt x="36519" y="54490"/>
                  </a:cubicBezTo>
                  <a:cubicBezTo>
                    <a:pt x="36550" y="54535"/>
                    <a:pt x="36490" y="54607"/>
                    <a:pt x="36471" y="54667"/>
                  </a:cubicBezTo>
                  <a:cubicBezTo>
                    <a:pt x="36422" y="54652"/>
                    <a:pt x="36373" y="54644"/>
                    <a:pt x="36332" y="54626"/>
                  </a:cubicBezTo>
                  <a:cubicBezTo>
                    <a:pt x="36279" y="54599"/>
                    <a:pt x="36238" y="54565"/>
                    <a:pt x="36193" y="54535"/>
                  </a:cubicBezTo>
                  <a:cubicBezTo>
                    <a:pt x="36170" y="54516"/>
                    <a:pt x="36144" y="54502"/>
                    <a:pt x="36122" y="54487"/>
                  </a:cubicBezTo>
                  <a:cubicBezTo>
                    <a:pt x="36174" y="54464"/>
                    <a:pt x="36226" y="54442"/>
                    <a:pt x="36302" y="54407"/>
                  </a:cubicBezTo>
                  <a:close/>
                  <a:moveTo>
                    <a:pt x="32553" y="53996"/>
                  </a:moveTo>
                  <a:cubicBezTo>
                    <a:pt x="32888" y="53996"/>
                    <a:pt x="33006" y="54232"/>
                    <a:pt x="33243" y="54344"/>
                  </a:cubicBezTo>
                  <a:cubicBezTo>
                    <a:pt x="33201" y="54374"/>
                    <a:pt x="33145" y="54404"/>
                    <a:pt x="33123" y="54442"/>
                  </a:cubicBezTo>
                  <a:cubicBezTo>
                    <a:pt x="33085" y="54497"/>
                    <a:pt x="33074" y="54565"/>
                    <a:pt x="33043" y="54626"/>
                  </a:cubicBezTo>
                  <a:cubicBezTo>
                    <a:pt x="33037" y="54643"/>
                    <a:pt x="32993" y="54671"/>
                    <a:pt x="32978" y="54671"/>
                  </a:cubicBezTo>
                  <a:cubicBezTo>
                    <a:pt x="32977" y="54671"/>
                    <a:pt x="32976" y="54671"/>
                    <a:pt x="32976" y="54671"/>
                  </a:cubicBezTo>
                  <a:cubicBezTo>
                    <a:pt x="32927" y="54655"/>
                    <a:pt x="32852" y="54637"/>
                    <a:pt x="32849" y="54615"/>
                  </a:cubicBezTo>
                  <a:cubicBezTo>
                    <a:pt x="32800" y="54378"/>
                    <a:pt x="32600" y="54280"/>
                    <a:pt x="32259" y="54280"/>
                  </a:cubicBezTo>
                  <a:cubicBezTo>
                    <a:pt x="32252" y="54280"/>
                    <a:pt x="32246" y="54280"/>
                    <a:pt x="32240" y="54280"/>
                  </a:cubicBezTo>
                  <a:cubicBezTo>
                    <a:pt x="32063" y="54280"/>
                    <a:pt x="31992" y="54212"/>
                    <a:pt x="32022" y="54114"/>
                  </a:cubicBezTo>
                  <a:cubicBezTo>
                    <a:pt x="32042" y="54050"/>
                    <a:pt x="32086" y="54004"/>
                    <a:pt x="32188" y="54004"/>
                  </a:cubicBezTo>
                  <a:cubicBezTo>
                    <a:pt x="32200" y="54004"/>
                    <a:pt x="32212" y="54005"/>
                    <a:pt x="32224" y="54006"/>
                  </a:cubicBezTo>
                  <a:cubicBezTo>
                    <a:pt x="32247" y="54008"/>
                    <a:pt x="32270" y="54009"/>
                    <a:pt x="32292" y="54009"/>
                  </a:cubicBezTo>
                  <a:cubicBezTo>
                    <a:pt x="32338" y="54009"/>
                    <a:pt x="32384" y="54006"/>
                    <a:pt x="32431" y="54006"/>
                  </a:cubicBezTo>
                  <a:cubicBezTo>
                    <a:pt x="32475" y="53999"/>
                    <a:pt x="32515" y="53996"/>
                    <a:pt x="32553" y="53996"/>
                  </a:cubicBezTo>
                  <a:close/>
                  <a:moveTo>
                    <a:pt x="74365" y="54554"/>
                  </a:moveTo>
                  <a:cubicBezTo>
                    <a:pt x="74388" y="54573"/>
                    <a:pt x="74411" y="54588"/>
                    <a:pt x="74437" y="54603"/>
                  </a:cubicBezTo>
                  <a:cubicBezTo>
                    <a:pt x="74414" y="54633"/>
                    <a:pt x="74392" y="54663"/>
                    <a:pt x="74365" y="54693"/>
                  </a:cubicBezTo>
                  <a:cubicBezTo>
                    <a:pt x="74343" y="54678"/>
                    <a:pt x="74298" y="54660"/>
                    <a:pt x="74301" y="54648"/>
                  </a:cubicBezTo>
                  <a:cubicBezTo>
                    <a:pt x="74313" y="54615"/>
                    <a:pt x="74343" y="54588"/>
                    <a:pt x="74365" y="54554"/>
                  </a:cubicBezTo>
                  <a:close/>
                  <a:moveTo>
                    <a:pt x="5733" y="54427"/>
                  </a:moveTo>
                  <a:cubicBezTo>
                    <a:pt x="5795" y="54427"/>
                    <a:pt x="5866" y="54452"/>
                    <a:pt x="5983" y="54502"/>
                  </a:cubicBezTo>
                  <a:cubicBezTo>
                    <a:pt x="6144" y="54570"/>
                    <a:pt x="6299" y="54535"/>
                    <a:pt x="6449" y="54558"/>
                  </a:cubicBezTo>
                  <a:cubicBezTo>
                    <a:pt x="6502" y="54565"/>
                    <a:pt x="6539" y="54607"/>
                    <a:pt x="6585" y="54633"/>
                  </a:cubicBezTo>
                  <a:cubicBezTo>
                    <a:pt x="6528" y="54652"/>
                    <a:pt x="6475" y="54686"/>
                    <a:pt x="6419" y="54690"/>
                  </a:cubicBezTo>
                  <a:cubicBezTo>
                    <a:pt x="6336" y="54693"/>
                    <a:pt x="6254" y="54694"/>
                    <a:pt x="6157" y="54694"/>
                  </a:cubicBezTo>
                  <a:cubicBezTo>
                    <a:pt x="6060" y="54694"/>
                    <a:pt x="5949" y="54693"/>
                    <a:pt x="5810" y="54693"/>
                  </a:cubicBezTo>
                  <a:cubicBezTo>
                    <a:pt x="5758" y="54690"/>
                    <a:pt x="5596" y="54682"/>
                    <a:pt x="5435" y="54671"/>
                  </a:cubicBezTo>
                  <a:cubicBezTo>
                    <a:pt x="5408" y="54667"/>
                    <a:pt x="5367" y="54641"/>
                    <a:pt x="5367" y="54626"/>
                  </a:cubicBezTo>
                  <a:cubicBezTo>
                    <a:pt x="5367" y="54607"/>
                    <a:pt x="5412" y="54592"/>
                    <a:pt x="5435" y="54577"/>
                  </a:cubicBezTo>
                  <a:cubicBezTo>
                    <a:pt x="5582" y="54475"/>
                    <a:pt x="5649" y="54427"/>
                    <a:pt x="5733" y="54427"/>
                  </a:cubicBezTo>
                  <a:close/>
                  <a:moveTo>
                    <a:pt x="71494" y="54272"/>
                  </a:moveTo>
                  <a:cubicBezTo>
                    <a:pt x="71762" y="54272"/>
                    <a:pt x="71941" y="54435"/>
                    <a:pt x="72189" y="54479"/>
                  </a:cubicBezTo>
                  <a:cubicBezTo>
                    <a:pt x="72212" y="54483"/>
                    <a:pt x="72223" y="54565"/>
                    <a:pt x="72208" y="54603"/>
                  </a:cubicBezTo>
                  <a:cubicBezTo>
                    <a:pt x="72189" y="54637"/>
                    <a:pt x="72130" y="54686"/>
                    <a:pt x="72081" y="54690"/>
                  </a:cubicBezTo>
                  <a:cubicBezTo>
                    <a:pt x="71985" y="54696"/>
                    <a:pt x="71888" y="54701"/>
                    <a:pt x="71792" y="54701"/>
                  </a:cubicBezTo>
                  <a:cubicBezTo>
                    <a:pt x="71717" y="54701"/>
                    <a:pt x="71643" y="54698"/>
                    <a:pt x="71570" y="54690"/>
                  </a:cubicBezTo>
                  <a:cubicBezTo>
                    <a:pt x="71538" y="54686"/>
                    <a:pt x="71507" y="54684"/>
                    <a:pt x="71478" y="54684"/>
                  </a:cubicBezTo>
                  <a:cubicBezTo>
                    <a:pt x="71291" y="54684"/>
                    <a:pt x="71159" y="54754"/>
                    <a:pt x="71058" y="54851"/>
                  </a:cubicBezTo>
                  <a:cubicBezTo>
                    <a:pt x="70952" y="54954"/>
                    <a:pt x="70813" y="54970"/>
                    <a:pt x="70667" y="54970"/>
                  </a:cubicBezTo>
                  <a:cubicBezTo>
                    <a:pt x="70617" y="54970"/>
                    <a:pt x="70565" y="54968"/>
                    <a:pt x="70513" y="54967"/>
                  </a:cubicBezTo>
                  <a:cubicBezTo>
                    <a:pt x="70390" y="54964"/>
                    <a:pt x="70288" y="54813"/>
                    <a:pt x="70378" y="54757"/>
                  </a:cubicBezTo>
                  <a:cubicBezTo>
                    <a:pt x="70495" y="54688"/>
                    <a:pt x="70562" y="54558"/>
                    <a:pt x="70747" y="54558"/>
                  </a:cubicBezTo>
                  <a:cubicBezTo>
                    <a:pt x="70752" y="54558"/>
                    <a:pt x="70756" y="54558"/>
                    <a:pt x="70762" y="54558"/>
                  </a:cubicBezTo>
                  <a:cubicBezTo>
                    <a:pt x="70796" y="54559"/>
                    <a:pt x="70829" y="54560"/>
                    <a:pt x="70861" y="54560"/>
                  </a:cubicBezTo>
                  <a:cubicBezTo>
                    <a:pt x="71073" y="54560"/>
                    <a:pt x="71220" y="54519"/>
                    <a:pt x="71224" y="54329"/>
                  </a:cubicBezTo>
                  <a:cubicBezTo>
                    <a:pt x="71224" y="54313"/>
                    <a:pt x="71332" y="54299"/>
                    <a:pt x="71393" y="54280"/>
                  </a:cubicBezTo>
                  <a:cubicBezTo>
                    <a:pt x="71428" y="54275"/>
                    <a:pt x="71462" y="54272"/>
                    <a:pt x="71494" y="54272"/>
                  </a:cubicBezTo>
                  <a:close/>
                  <a:moveTo>
                    <a:pt x="23131" y="54986"/>
                  </a:moveTo>
                  <a:cubicBezTo>
                    <a:pt x="23157" y="55005"/>
                    <a:pt x="23179" y="55021"/>
                    <a:pt x="23202" y="55035"/>
                  </a:cubicBezTo>
                  <a:cubicBezTo>
                    <a:pt x="23157" y="55050"/>
                    <a:pt x="23115" y="55073"/>
                    <a:pt x="23067" y="55080"/>
                  </a:cubicBezTo>
                  <a:cubicBezTo>
                    <a:pt x="23048" y="55080"/>
                    <a:pt x="23022" y="55050"/>
                    <a:pt x="22999" y="55035"/>
                  </a:cubicBezTo>
                  <a:cubicBezTo>
                    <a:pt x="23044" y="55021"/>
                    <a:pt x="23089" y="55002"/>
                    <a:pt x="23131" y="54986"/>
                  </a:cubicBezTo>
                  <a:close/>
                  <a:moveTo>
                    <a:pt x="31985" y="54560"/>
                  </a:moveTo>
                  <a:cubicBezTo>
                    <a:pt x="31992" y="54560"/>
                    <a:pt x="31997" y="54561"/>
                    <a:pt x="32003" y="54562"/>
                  </a:cubicBezTo>
                  <a:cubicBezTo>
                    <a:pt x="32082" y="54573"/>
                    <a:pt x="32198" y="54607"/>
                    <a:pt x="32217" y="54648"/>
                  </a:cubicBezTo>
                  <a:cubicBezTo>
                    <a:pt x="32251" y="54727"/>
                    <a:pt x="32224" y="54821"/>
                    <a:pt x="32224" y="54908"/>
                  </a:cubicBezTo>
                  <a:cubicBezTo>
                    <a:pt x="32224" y="54975"/>
                    <a:pt x="32228" y="55039"/>
                    <a:pt x="32221" y="55106"/>
                  </a:cubicBezTo>
                  <a:cubicBezTo>
                    <a:pt x="32221" y="55106"/>
                    <a:pt x="32203" y="55107"/>
                    <a:pt x="32182" y="55107"/>
                  </a:cubicBezTo>
                  <a:cubicBezTo>
                    <a:pt x="32163" y="55107"/>
                    <a:pt x="32141" y="55106"/>
                    <a:pt x="32127" y="55103"/>
                  </a:cubicBezTo>
                  <a:cubicBezTo>
                    <a:pt x="31902" y="55043"/>
                    <a:pt x="31747" y="54783"/>
                    <a:pt x="31845" y="54610"/>
                  </a:cubicBezTo>
                  <a:cubicBezTo>
                    <a:pt x="31858" y="54584"/>
                    <a:pt x="31936" y="54560"/>
                    <a:pt x="31985" y="54560"/>
                  </a:cubicBezTo>
                  <a:close/>
                  <a:moveTo>
                    <a:pt x="63513" y="54979"/>
                  </a:moveTo>
                  <a:cubicBezTo>
                    <a:pt x="63539" y="54994"/>
                    <a:pt x="63581" y="55016"/>
                    <a:pt x="63576" y="55024"/>
                  </a:cubicBezTo>
                  <a:cubicBezTo>
                    <a:pt x="63554" y="55050"/>
                    <a:pt x="63524" y="55080"/>
                    <a:pt x="63482" y="55103"/>
                  </a:cubicBezTo>
                  <a:cubicBezTo>
                    <a:pt x="63475" y="55109"/>
                    <a:pt x="63458" y="55111"/>
                    <a:pt x="63441" y="55111"/>
                  </a:cubicBezTo>
                  <a:cubicBezTo>
                    <a:pt x="63424" y="55111"/>
                    <a:pt x="63407" y="55109"/>
                    <a:pt x="63400" y="55103"/>
                  </a:cubicBezTo>
                  <a:cubicBezTo>
                    <a:pt x="63385" y="55092"/>
                    <a:pt x="63381" y="55058"/>
                    <a:pt x="63396" y="55047"/>
                  </a:cubicBezTo>
                  <a:cubicBezTo>
                    <a:pt x="63430" y="55021"/>
                    <a:pt x="63475" y="55002"/>
                    <a:pt x="63513" y="54979"/>
                  </a:cubicBezTo>
                  <a:close/>
                  <a:moveTo>
                    <a:pt x="17433" y="54957"/>
                  </a:moveTo>
                  <a:cubicBezTo>
                    <a:pt x="17505" y="54979"/>
                    <a:pt x="17625" y="54994"/>
                    <a:pt x="17655" y="55039"/>
                  </a:cubicBezTo>
                  <a:cubicBezTo>
                    <a:pt x="17685" y="55084"/>
                    <a:pt x="17625" y="55156"/>
                    <a:pt x="17607" y="55215"/>
                  </a:cubicBezTo>
                  <a:cubicBezTo>
                    <a:pt x="17557" y="55201"/>
                    <a:pt x="17505" y="55193"/>
                    <a:pt x="17467" y="55174"/>
                  </a:cubicBezTo>
                  <a:cubicBezTo>
                    <a:pt x="17414" y="55148"/>
                    <a:pt x="17373" y="55114"/>
                    <a:pt x="17328" y="55084"/>
                  </a:cubicBezTo>
                  <a:cubicBezTo>
                    <a:pt x="17302" y="55069"/>
                    <a:pt x="17279" y="55050"/>
                    <a:pt x="17257" y="55035"/>
                  </a:cubicBezTo>
                  <a:cubicBezTo>
                    <a:pt x="17309" y="55012"/>
                    <a:pt x="17359" y="54990"/>
                    <a:pt x="17433" y="54957"/>
                  </a:cubicBezTo>
                  <a:close/>
                  <a:moveTo>
                    <a:pt x="32318" y="55106"/>
                  </a:moveTo>
                  <a:cubicBezTo>
                    <a:pt x="32348" y="55133"/>
                    <a:pt x="32416" y="55174"/>
                    <a:pt x="32405" y="55186"/>
                  </a:cubicBezTo>
                  <a:cubicBezTo>
                    <a:pt x="32378" y="55216"/>
                    <a:pt x="32354" y="55228"/>
                    <a:pt x="32331" y="55228"/>
                  </a:cubicBezTo>
                  <a:cubicBezTo>
                    <a:pt x="32293" y="55228"/>
                    <a:pt x="32259" y="55195"/>
                    <a:pt x="32228" y="55167"/>
                  </a:cubicBezTo>
                  <a:cubicBezTo>
                    <a:pt x="32213" y="55151"/>
                    <a:pt x="32224" y="55125"/>
                    <a:pt x="32224" y="55106"/>
                  </a:cubicBezTo>
                  <a:close/>
                  <a:moveTo>
                    <a:pt x="53716" y="54971"/>
                  </a:moveTo>
                  <a:cubicBezTo>
                    <a:pt x="53832" y="54971"/>
                    <a:pt x="54134" y="55119"/>
                    <a:pt x="54163" y="55174"/>
                  </a:cubicBezTo>
                  <a:cubicBezTo>
                    <a:pt x="54114" y="55196"/>
                    <a:pt x="54066" y="55234"/>
                    <a:pt x="54009" y="55238"/>
                  </a:cubicBezTo>
                  <a:cubicBezTo>
                    <a:pt x="53993" y="55239"/>
                    <a:pt x="53977" y="55240"/>
                    <a:pt x="53962" y="55240"/>
                  </a:cubicBezTo>
                  <a:cubicBezTo>
                    <a:pt x="53762" y="55240"/>
                    <a:pt x="53690" y="55106"/>
                    <a:pt x="53554" y="55035"/>
                  </a:cubicBezTo>
                  <a:cubicBezTo>
                    <a:pt x="53607" y="55012"/>
                    <a:pt x="53655" y="54971"/>
                    <a:pt x="53712" y="54971"/>
                  </a:cubicBezTo>
                  <a:cubicBezTo>
                    <a:pt x="53713" y="54971"/>
                    <a:pt x="53715" y="54971"/>
                    <a:pt x="53716" y="54971"/>
                  </a:cubicBezTo>
                  <a:close/>
                  <a:moveTo>
                    <a:pt x="28283" y="54960"/>
                  </a:moveTo>
                  <a:cubicBezTo>
                    <a:pt x="28398" y="54960"/>
                    <a:pt x="28512" y="54964"/>
                    <a:pt x="28624" y="54975"/>
                  </a:cubicBezTo>
                  <a:cubicBezTo>
                    <a:pt x="28733" y="54986"/>
                    <a:pt x="28823" y="55088"/>
                    <a:pt x="28910" y="55156"/>
                  </a:cubicBezTo>
                  <a:cubicBezTo>
                    <a:pt x="28917" y="55163"/>
                    <a:pt x="28861" y="55238"/>
                    <a:pt x="28827" y="55238"/>
                  </a:cubicBezTo>
                  <a:cubicBezTo>
                    <a:pt x="28749" y="55242"/>
                    <a:pt x="28670" y="55243"/>
                    <a:pt x="28590" y="55243"/>
                  </a:cubicBezTo>
                  <a:cubicBezTo>
                    <a:pt x="28502" y="55243"/>
                    <a:pt x="28414" y="55242"/>
                    <a:pt x="28327" y="55242"/>
                  </a:cubicBezTo>
                  <a:cubicBezTo>
                    <a:pt x="28230" y="55242"/>
                    <a:pt x="28132" y="55247"/>
                    <a:pt x="28034" y="55247"/>
                  </a:cubicBezTo>
                  <a:cubicBezTo>
                    <a:pt x="27963" y="55247"/>
                    <a:pt x="27893" y="55244"/>
                    <a:pt x="27824" y="55234"/>
                  </a:cubicBezTo>
                  <a:cubicBezTo>
                    <a:pt x="27775" y="55227"/>
                    <a:pt x="27734" y="55129"/>
                    <a:pt x="27722" y="55073"/>
                  </a:cubicBezTo>
                  <a:cubicBezTo>
                    <a:pt x="27715" y="55039"/>
                    <a:pt x="27783" y="54975"/>
                    <a:pt x="27821" y="54971"/>
                  </a:cubicBezTo>
                  <a:cubicBezTo>
                    <a:pt x="27975" y="54967"/>
                    <a:pt x="28130" y="54960"/>
                    <a:pt x="28283" y="54960"/>
                  </a:cubicBezTo>
                  <a:close/>
                  <a:moveTo>
                    <a:pt x="20056" y="55260"/>
                  </a:moveTo>
                  <a:cubicBezTo>
                    <a:pt x="20082" y="55279"/>
                    <a:pt x="20105" y="55295"/>
                    <a:pt x="20127" y="55309"/>
                  </a:cubicBezTo>
                  <a:cubicBezTo>
                    <a:pt x="20082" y="55325"/>
                    <a:pt x="20037" y="55347"/>
                    <a:pt x="19988" y="55354"/>
                  </a:cubicBezTo>
                  <a:cubicBezTo>
                    <a:pt x="19974" y="55354"/>
                    <a:pt x="19943" y="55325"/>
                    <a:pt x="19921" y="55309"/>
                  </a:cubicBezTo>
                  <a:cubicBezTo>
                    <a:pt x="19966" y="55295"/>
                    <a:pt x="20011" y="55279"/>
                    <a:pt x="20056" y="55260"/>
                  </a:cubicBezTo>
                  <a:close/>
                  <a:moveTo>
                    <a:pt x="24284" y="54971"/>
                  </a:moveTo>
                  <a:cubicBezTo>
                    <a:pt x="24382" y="54975"/>
                    <a:pt x="24456" y="55024"/>
                    <a:pt x="24434" y="55106"/>
                  </a:cubicBezTo>
                  <a:cubicBezTo>
                    <a:pt x="24430" y="55129"/>
                    <a:pt x="24434" y="55151"/>
                    <a:pt x="24434" y="55174"/>
                  </a:cubicBezTo>
                  <a:cubicBezTo>
                    <a:pt x="24434" y="55219"/>
                    <a:pt x="24449" y="55269"/>
                    <a:pt x="24427" y="55306"/>
                  </a:cubicBezTo>
                  <a:cubicBezTo>
                    <a:pt x="24417" y="55326"/>
                    <a:pt x="24337" y="55355"/>
                    <a:pt x="24310" y="55355"/>
                  </a:cubicBezTo>
                  <a:cubicBezTo>
                    <a:pt x="24307" y="55355"/>
                    <a:pt x="24305" y="55355"/>
                    <a:pt x="24303" y="55354"/>
                  </a:cubicBezTo>
                  <a:cubicBezTo>
                    <a:pt x="24224" y="55314"/>
                    <a:pt x="24141" y="55269"/>
                    <a:pt x="24092" y="55215"/>
                  </a:cubicBezTo>
                  <a:cubicBezTo>
                    <a:pt x="24047" y="55163"/>
                    <a:pt x="24006" y="55080"/>
                    <a:pt x="24040" y="55039"/>
                  </a:cubicBezTo>
                  <a:cubicBezTo>
                    <a:pt x="24070" y="54998"/>
                    <a:pt x="24198" y="54971"/>
                    <a:pt x="24284" y="54971"/>
                  </a:cubicBezTo>
                  <a:close/>
                  <a:moveTo>
                    <a:pt x="75494" y="55103"/>
                  </a:moveTo>
                  <a:cubicBezTo>
                    <a:pt x="75510" y="55103"/>
                    <a:pt x="75527" y="55104"/>
                    <a:pt x="75545" y="55106"/>
                  </a:cubicBezTo>
                  <a:cubicBezTo>
                    <a:pt x="75594" y="55129"/>
                    <a:pt x="75647" y="55151"/>
                    <a:pt x="75699" y="55174"/>
                  </a:cubicBezTo>
                  <a:cubicBezTo>
                    <a:pt x="75559" y="55241"/>
                    <a:pt x="75487" y="55379"/>
                    <a:pt x="75284" y="55379"/>
                  </a:cubicBezTo>
                  <a:cubicBezTo>
                    <a:pt x="75269" y="55379"/>
                    <a:pt x="75254" y="55378"/>
                    <a:pt x="75238" y="55377"/>
                  </a:cubicBezTo>
                  <a:cubicBezTo>
                    <a:pt x="75181" y="55373"/>
                    <a:pt x="75136" y="55332"/>
                    <a:pt x="75083" y="55309"/>
                  </a:cubicBezTo>
                  <a:cubicBezTo>
                    <a:pt x="75227" y="55251"/>
                    <a:pt x="75288" y="55103"/>
                    <a:pt x="75494" y="55103"/>
                  </a:cubicBezTo>
                  <a:close/>
                  <a:moveTo>
                    <a:pt x="63327" y="55093"/>
                  </a:moveTo>
                  <a:cubicBezTo>
                    <a:pt x="63366" y="55093"/>
                    <a:pt x="63398" y="55108"/>
                    <a:pt x="63404" y="55170"/>
                  </a:cubicBezTo>
                  <a:cubicBezTo>
                    <a:pt x="63411" y="55219"/>
                    <a:pt x="63527" y="55269"/>
                    <a:pt x="63607" y="55321"/>
                  </a:cubicBezTo>
                  <a:cubicBezTo>
                    <a:pt x="63475" y="55389"/>
                    <a:pt x="63351" y="55460"/>
                    <a:pt x="63212" y="55512"/>
                  </a:cubicBezTo>
                  <a:cubicBezTo>
                    <a:pt x="63206" y="55515"/>
                    <a:pt x="63198" y="55516"/>
                    <a:pt x="63189" y="55516"/>
                  </a:cubicBezTo>
                  <a:cubicBezTo>
                    <a:pt x="63095" y="55516"/>
                    <a:pt x="62852" y="55398"/>
                    <a:pt x="62828" y="55340"/>
                  </a:cubicBezTo>
                  <a:cubicBezTo>
                    <a:pt x="62818" y="55314"/>
                    <a:pt x="62847" y="55264"/>
                    <a:pt x="62882" y="55246"/>
                  </a:cubicBezTo>
                  <a:cubicBezTo>
                    <a:pt x="62969" y="55198"/>
                    <a:pt x="63017" y="55102"/>
                    <a:pt x="63146" y="55102"/>
                  </a:cubicBezTo>
                  <a:cubicBezTo>
                    <a:pt x="63161" y="55102"/>
                    <a:pt x="63176" y="55104"/>
                    <a:pt x="63193" y="55106"/>
                  </a:cubicBezTo>
                  <a:cubicBezTo>
                    <a:pt x="63198" y="55107"/>
                    <a:pt x="63203" y="55107"/>
                    <a:pt x="63209" y="55107"/>
                  </a:cubicBezTo>
                  <a:cubicBezTo>
                    <a:pt x="63243" y="55107"/>
                    <a:pt x="63289" y="55093"/>
                    <a:pt x="63327" y="55093"/>
                  </a:cubicBezTo>
                  <a:close/>
                  <a:moveTo>
                    <a:pt x="24925" y="55395"/>
                  </a:moveTo>
                  <a:cubicBezTo>
                    <a:pt x="24925" y="55395"/>
                    <a:pt x="24926" y="55396"/>
                    <a:pt x="24926" y="55396"/>
                  </a:cubicBezTo>
                  <a:cubicBezTo>
                    <a:pt x="24971" y="55411"/>
                    <a:pt x="25013" y="55430"/>
                    <a:pt x="25047" y="55456"/>
                  </a:cubicBezTo>
                  <a:cubicBezTo>
                    <a:pt x="25062" y="55467"/>
                    <a:pt x="25062" y="55505"/>
                    <a:pt x="25047" y="55512"/>
                  </a:cubicBezTo>
                  <a:cubicBezTo>
                    <a:pt x="25039" y="55519"/>
                    <a:pt x="25018" y="55522"/>
                    <a:pt x="24999" y="55522"/>
                  </a:cubicBezTo>
                  <a:cubicBezTo>
                    <a:pt x="24984" y="55522"/>
                    <a:pt x="24969" y="55520"/>
                    <a:pt x="24961" y="55517"/>
                  </a:cubicBezTo>
                  <a:cubicBezTo>
                    <a:pt x="24919" y="55494"/>
                    <a:pt x="24893" y="55463"/>
                    <a:pt x="24859" y="55437"/>
                  </a:cubicBezTo>
                  <a:cubicBezTo>
                    <a:pt x="24883" y="55423"/>
                    <a:pt x="24915" y="55395"/>
                    <a:pt x="24925" y="55395"/>
                  </a:cubicBezTo>
                  <a:close/>
                  <a:moveTo>
                    <a:pt x="25141" y="55517"/>
                  </a:moveTo>
                  <a:cubicBezTo>
                    <a:pt x="25171" y="55543"/>
                    <a:pt x="25238" y="55584"/>
                    <a:pt x="25231" y="55595"/>
                  </a:cubicBezTo>
                  <a:cubicBezTo>
                    <a:pt x="25203" y="55626"/>
                    <a:pt x="25178" y="55637"/>
                    <a:pt x="25154" y="55637"/>
                  </a:cubicBezTo>
                  <a:cubicBezTo>
                    <a:pt x="25115" y="55637"/>
                    <a:pt x="25081" y="55604"/>
                    <a:pt x="25051" y="55576"/>
                  </a:cubicBezTo>
                  <a:cubicBezTo>
                    <a:pt x="25035" y="55562"/>
                    <a:pt x="25051" y="55539"/>
                    <a:pt x="25051" y="55517"/>
                  </a:cubicBezTo>
                  <a:close/>
                  <a:moveTo>
                    <a:pt x="32942" y="55517"/>
                  </a:moveTo>
                  <a:cubicBezTo>
                    <a:pt x="32969" y="55546"/>
                    <a:pt x="32998" y="55576"/>
                    <a:pt x="33006" y="55610"/>
                  </a:cubicBezTo>
                  <a:cubicBezTo>
                    <a:pt x="33010" y="55621"/>
                    <a:pt x="32969" y="55640"/>
                    <a:pt x="32942" y="55656"/>
                  </a:cubicBezTo>
                  <a:cubicBezTo>
                    <a:pt x="32920" y="55625"/>
                    <a:pt x="32894" y="55595"/>
                    <a:pt x="32871" y="55565"/>
                  </a:cubicBezTo>
                  <a:cubicBezTo>
                    <a:pt x="32897" y="55546"/>
                    <a:pt x="32920" y="55531"/>
                    <a:pt x="32942" y="55517"/>
                  </a:cubicBezTo>
                  <a:close/>
                  <a:moveTo>
                    <a:pt x="26588" y="55791"/>
                  </a:moveTo>
                  <a:cubicBezTo>
                    <a:pt x="26610" y="55821"/>
                    <a:pt x="26640" y="55850"/>
                    <a:pt x="26652" y="55885"/>
                  </a:cubicBezTo>
                  <a:cubicBezTo>
                    <a:pt x="26655" y="55895"/>
                    <a:pt x="26610" y="55914"/>
                    <a:pt x="26588" y="55930"/>
                  </a:cubicBezTo>
                  <a:cubicBezTo>
                    <a:pt x="26565" y="55900"/>
                    <a:pt x="26535" y="55869"/>
                    <a:pt x="26524" y="55836"/>
                  </a:cubicBezTo>
                  <a:cubicBezTo>
                    <a:pt x="26520" y="55824"/>
                    <a:pt x="26565" y="55805"/>
                    <a:pt x="26588" y="55791"/>
                  </a:cubicBezTo>
                  <a:close/>
                  <a:moveTo>
                    <a:pt x="35712" y="55642"/>
                  </a:moveTo>
                  <a:cubicBezTo>
                    <a:pt x="35750" y="55642"/>
                    <a:pt x="35788" y="55647"/>
                    <a:pt x="35810" y="55659"/>
                  </a:cubicBezTo>
                  <a:cubicBezTo>
                    <a:pt x="35919" y="55711"/>
                    <a:pt x="36012" y="55775"/>
                    <a:pt x="36091" y="55847"/>
                  </a:cubicBezTo>
                  <a:cubicBezTo>
                    <a:pt x="36125" y="55873"/>
                    <a:pt x="36132" y="55930"/>
                    <a:pt x="36118" y="55971"/>
                  </a:cubicBezTo>
                  <a:cubicBezTo>
                    <a:pt x="36095" y="56029"/>
                    <a:pt x="36041" y="56068"/>
                    <a:pt x="35951" y="56068"/>
                  </a:cubicBezTo>
                  <a:cubicBezTo>
                    <a:pt x="35936" y="56068"/>
                    <a:pt x="35920" y="56067"/>
                    <a:pt x="35903" y="56065"/>
                  </a:cubicBezTo>
                  <a:cubicBezTo>
                    <a:pt x="35893" y="56064"/>
                    <a:pt x="35883" y="56063"/>
                    <a:pt x="35871" y="56063"/>
                  </a:cubicBezTo>
                  <a:cubicBezTo>
                    <a:pt x="35848" y="56063"/>
                    <a:pt x="35819" y="56065"/>
                    <a:pt x="35780" y="56065"/>
                  </a:cubicBezTo>
                  <a:cubicBezTo>
                    <a:pt x="35754" y="56067"/>
                    <a:pt x="35725" y="56068"/>
                    <a:pt x="35697" y="56068"/>
                  </a:cubicBezTo>
                  <a:cubicBezTo>
                    <a:pt x="35607" y="56068"/>
                    <a:pt x="35518" y="56051"/>
                    <a:pt x="35513" y="55956"/>
                  </a:cubicBezTo>
                  <a:cubicBezTo>
                    <a:pt x="35505" y="55855"/>
                    <a:pt x="35442" y="55730"/>
                    <a:pt x="35617" y="55656"/>
                  </a:cubicBezTo>
                  <a:cubicBezTo>
                    <a:pt x="35641" y="55646"/>
                    <a:pt x="35677" y="55642"/>
                    <a:pt x="35712" y="55642"/>
                  </a:cubicBezTo>
                  <a:close/>
                  <a:moveTo>
                    <a:pt x="17524" y="55817"/>
                  </a:moveTo>
                  <a:cubicBezTo>
                    <a:pt x="17572" y="55832"/>
                    <a:pt x="17633" y="55836"/>
                    <a:pt x="17663" y="55858"/>
                  </a:cubicBezTo>
                  <a:cubicBezTo>
                    <a:pt x="17764" y="55937"/>
                    <a:pt x="17959" y="55982"/>
                    <a:pt x="17839" y="56140"/>
                  </a:cubicBezTo>
                  <a:cubicBezTo>
                    <a:pt x="17829" y="56147"/>
                    <a:pt x="17768" y="56179"/>
                    <a:pt x="17750" y="56179"/>
                  </a:cubicBezTo>
                  <a:cubicBezTo>
                    <a:pt x="17748" y="56179"/>
                    <a:pt x="17746" y="56178"/>
                    <a:pt x="17745" y="56178"/>
                  </a:cubicBezTo>
                  <a:cubicBezTo>
                    <a:pt x="17644" y="56125"/>
                    <a:pt x="17531" y="56069"/>
                    <a:pt x="17471" y="55994"/>
                  </a:cubicBezTo>
                  <a:cubicBezTo>
                    <a:pt x="17437" y="55952"/>
                    <a:pt x="17505" y="55877"/>
                    <a:pt x="17524" y="55817"/>
                  </a:cubicBezTo>
                  <a:close/>
                  <a:moveTo>
                    <a:pt x="28448" y="55812"/>
                  </a:moveTo>
                  <a:cubicBezTo>
                    <a:pt x="28455" y="55812"/>
                    <a:pt x="28460" y="55812"/>
                    <a:pt x="28463" y="55813"/>
                  </a:cubicBezTo>
                  <a:cubicBezTo>
                    <a:pt x="28557" y="55901"/>
                    <a:pt x="28679" y="55932"/>
                    <a:pt x="28824" y="55932"/>
                  </a:cubicBezTo>
                  <a:cubicBezTo>
                    <a:pt x="28847" y="55932"/>
                    <a:pt x="28871" y="55931"/>
                    <a:pt x="28895" y="55930"/>
                  </a:cubicBezTo>
                  <a:cubicBezTo>
                    <a:pt x="28914" y="55929"/>
                    <a:pt x="28933" y="55928"/>
                    <a:pt x="28952" y="55928"/>
                  </a:cubicBezTo>
                  <a:cubicBezTo>
                    <a:pt x="29066" y="55928"/>
                    <a:pt x="29166" y="55952"/>
                    <a:pt x="29146" y="56065"/>
                  </a:cubicBezTo>
                  <a:cubicBezTo>
                    <a:pt x="29143" y="56103"/>
                    <a:pt x="29117" y="56166"/>
                    <a:pt x="29083" y="56174"/>
                  </a:cubicBezTo>
                  <a:cubicBezTo>
                    <a:pt x="29035" y="56185"/>
                    <a:pt x="28964" y="56193"/>
                    <a:pt x="28908" y="56193"/>
                  </a:cubicBezTo>
                  <a:cubicBezTo>
                    <a:pt x="28866" y="56193"/>
                    <a:pt x="28833" y="56189"/>
                    <a:pt x="28823" y="56178"/>
                  </a:cubicBezTo>
                  <a:cubicBezTo>
                    <a:pt x="28703" y="56053"/>
                    <a:pt x="28452" y="56103"/>
                    <a:pt x="28335" y="55994"/>
                  </a:cubicBezTo>
                  <a:cubicBezTo>
                    <a:pt x="28305" y="55968"/>
                    <a:pt x="28324" y="55907"/>
                    <a:pt x="28331" y="55866"/>
                  </a:cubicBezTo>
                  <a:cubicBezTo>
                    <a:pt x="28335" y="55847"/>
                    <a:pt x="28373" y="55832"/>
                    <a:pt x="28399" y="55813"/>
                  </a:cubicBezTo>
                  <a:cubicBezTo>
                    <a:pt x="28414" y="55813"/>
                    <a:pt x="28434" y="55812"/>
                    <a:pt x="28448" y="55812"/>
                  </a:cubicBezTo>
                  <a:close/>
                  <a:moveTo>
                    <a:pt x="71341" y="56069"/>
                  </a:moveTo>
                  <a:cubicBezTo>
                    <a:pt x="71431" y="56076"/>
                    <a:pt x="71513" y="56110"/>
                    <a:pt x="71596" y="56136"/>
                  </a:cubicBezTo>
                  <a:cubicBezTo>
                    <a:pt x="71517" y="56162"/>
                    <a:pt x="71434" y="56189"/>
                    <a:pt x="71367" y="56216"/>
                  </a:cubicBezTo>
                  <a:cubicBezTo>
                    <a:pt x="71292" y="56181"/>
                    <a:pt x="71239" y="56159"/>
                    <a:pt x="71186" y="56136"/>
                  </a:cubicBezTo>
                  <a:cubicBezTo>
                    <a:pt x="71239" y="56110"/>
                    <a:pt x="71295" y="56069"/>
                    <a:pt x="71341" y="56069"/>
                  </a:cubicBezTo>
                  <a:close/>
                  <a:moveTo>
                    <a:pt x="49142" y="56204"/>
                  </a:moveTo>
                  <a:cubicBezTo>
                    <a:pt x="49165" y="56234"/>
                    <a:pt x="49195" y="56264"/>
                    <a:pt x="49206" y="56294"/>
                  </a:cubicBezTo>
                  <a:cubicBezTo>
                    <a:pt x="49210" y="56306"/>
                    <a:pt x="49165" y="56324"/>
                    <a:pt x="49142" y="56339"/>
                  </a:cubicBezTo>
                  <a:cubicBezTo>
                    <a:pt x="49120" y="56309"/>
                    <a:pt x="49094" y="56279"/>
                    <a:pt x="49071" y="56253"/>
                  </a:cubicBezTo>
                  <a:cubicBezTo>
                    <a:pt x="49097" y="56234"/>
                    <a:pt x="49120" y="56219"/>
                    <a:pt x="49142" y="56204"/>
                  </a:cubicBezTo>
                  <a:close/>
                  <a:moveTo>
                    <a:pt x="28060" y="56365"/>
                  </a:moveTo>
                  <a:cubicBezTo>
                    <a:pt x="28079" y="56365"/>
                    <a:pt x="28103" y="56392"/>
                    <a:pt x="28124" y="56407"/>
                  </a:cubicBezTo>
                  <a:cubicBezTo>
                    <a:pt x="28079" y="56426"/>
                    <a:pt x="28034" y="56441"/>
                    <a:pt x="27993" y="56455"/>
                  </a:cubicBezTo>
                  <a:cubicBezTo>
                    <a:pt x="27967" y="56441"/>
                    <a:pt x="27944" y="56426"/>
                    <a:pt x="27922" y="56407"/>
                  </a:cubicBezTo>
                  <a:cubicBezTo>
                    <a:pt x="27967" y="56391"/>
                    <a:pt x="28008" y="56373"/>
                    <a:pt x="28057" y="56365"/>
                  </a:cubicBezTo>
                  <a:cubicBezTo>
                    <a:pt x="28058" y="56365"/>
                    <a:pt x="28059" y="56365"/>
                    <a:pt x="28060" y="56365"/>
                  </a:cubicBezTo>
                  <a:close/>
                  <a:moveTo>
                    <a:pt x="37218" y="56497"/>
                  </a:moveTo>
                  <a:cubicBezTo>
                    <a:pt x="37263" y="56512"/>
                    <a:pt x="37308" y="56531"/>
                    <a:pt x="37354" y="56546"/>
                  </a:cubicBezTo>
                  <a:cubicBezTo>
                    <a:pt x="37331" y="56561"/>
                    <a:pt x="37301" y="56591"/>
                    <a:pt x="37286" y="56591"/>
                  </a:cubicBezTo>
                  <a:cubicBezTo>
                    <a:pt x="37237" y="56584"/>
                    <a:pt x="37192" y="56561"/>
                    <a:pt x="37147" y="56546"/>
                  </a:cubicBezTo>
                  <a:cubicBezTo>
                    <a:pt x="37170" y="56531"/>
                    <a:pt x="37192" y="56516"/>
                    <a:pt x="37218" y="56497"/>
                  </a:cubicBezTo>
                  <a:close/>
                  <a:moveTo>
                    <a:pt x="73789" y="56504"/>
                  </a:moveTo>
                  <a:cubicBezTo>
                    <a:pt x="73805" y="56504"/>
                    <a:pt x="73833" y="56532"/>
                    <a:pt x="73854" y="56546"/>
                  </a:cubicBezTo>
                  <a:cubicBezTo>
                    <a:pt x="73809" y="56561"/>
                    <a:pt x="73764" y="56584"/>
                    <a:pt x="73715" y="56591"/>
                  </a:cubicBezTo>
                  <a:cubicBezTo>
                    <a:pt x="73696" y="56591"/>
                    <a:pt x="73670" y="56561"/>
                    <a:pt x="73648" y="56546"/>
                  </a:cubicBezTo>
                  <a:cubicBezTo>
                    <a:pt x="73693" y="56531"/>
                    <a:pt x="73738" y="56512"/>
                    <a:pt x="73786" y="56504"/>
                  </a:cubicBezTo>
                  <a:cubicBezTo>
                    <a:pt x="73787" y="56504"/>
                    <a:pt x="73788" y="56504"/>
                    <a:pt x="73789" y="56504"/>
                  </a:cubicBezTo>
                  <a:close/>
                  <a:moveTo>
                    <a:pt x="18551" y="56504"/>
                  </a:moveTo>
                  <a:cubicBezTo>
                    <a:pt x="18552" y="56504"/>
                    <a:pt x="18553" y="56504"/>
                    <a:pt x="18554" y="56504"/>
                  </a:cubicBezTo>
                  <a:cubicBezTo>
                    <a:pt x="18602" y="56512"/>
                    <a:pt x="18647" y="56531"/>
                    <a:pt x="18692" y="56546"/>
                  </a:cubicBezTo>
                  <a:cubicBezTo>
                    <a:pt x="18670" y="56561"/>
                    <a:pt x="18647" y="56576"/>
                    <a:pt x="18621" y="56594"/>
                  </a:cubicBezTo>
                  <a:cubicBezTo>
                    <a:pt x="18576" y="56580"/>
                    <a:pt x="18531" y="56561"/>
                    <a:pt x="18486" y="56546"/>
                  </a:cubicBezTo>
                  <a:cubicBezTo>
                    <a:pt x="18507" y="56532"/>
                    <a:pt x="18535" y="56504"/>
                    <a:pt x="18551" y="56504"/>
                  </a:cubicBezTo>
                  <a:close/>
                  <a:moveTo>
                    <a:pt x="30278" y="56599"/>
                  </a:moveTo>
                  <a:cubicBezTo>
                    <a:pt x="30376" y="56621"/>
                    <a:pt x="30462" y="56639"/>
                    <a:pt x="30549" y="56662"/>
                  </a:cubicBezTo>
                  <a:cubicBezTo>
                    <a:pt x="30556" y="56662"/>
                    <a:pt x="30560" y="56700"/>
                    <a:pt x="30549" y="56707"/>
                  </a:cubicBezTo>
                  <a:cubicBezTo>
                    <a:pt x="30494" y="56739"/>
                    <a:pt x="30386" y="56755"/>
                    <a:pt x="30278" y="56755"/>
                  </a:cubicBezTo>
                  <a:cubicBezTo>
                    <a:pt x="30170" y="56755"/>
                    <a:pt x="30062" y="56739"/>
                    <a:pt x="30008" y="56707"/>
                  </a:cubicBezTo>
                  <a:cubicBezTo>
                    <a:pt x="29996" y="56700"/>
                    <a:pt x="30000" y="56662"/>
                    <a:pt x="30008" y="56662"/>
                  </a:cubicBezTo>
                  <a:cubicBezTo>
                    <a:pt x="30093" y="56639"/>
                    <a:pt x="30184" y="56621"/>
                    <a:pt x="30278" y="56599"/>
                  </a:cubicBezTo>
                  <a:close/>
                  <a:moveTo>
                    <a:pt x="56553" y="56469"/>
                  </a:moveTo>
                  <a:cubicBezTo>
                    <a:pt x="56580" y="56469"/>
                    <a:pt x="56607" y="56471"/>
                    <a:pt x="56636" y="56474"/>
                  </a:cubicBezTo>
                  <a:cubicBezTo>
                    <a:pt x="56756" y="56486"/>
                    <a:pt x="56831" y="56516"/>
                    <a:pt x="56827" y="56584"/>
                  </a:cubicBezTo>
                  <a:cubicBezTo>
                    <a:pt x="56824" y="56639"/>
                    <a:pt x="56751" y="56745"/>
                    <a:pt x="56727" y="56745"/>
                  </a:cubicBezTo>
                  <a:cubicBezTo>
                    <a:pt x="56727" y="56745"/>
                    <a:pt x="56727" y="56745"/>
                    <a:pt x="56726" y="56745"/>
                  </a:cubicBezTo>
                  <a:cubicBezTo>
                    <a:pt x="56707" y="56743"/>
                    <a:pt x="56688" y="56742"/>
                    <a:pt x="56670" y="56742"/>
                  </a:cubicBezTo>
                  <a:cubicBezTo>
                    <a:pt x="56506" y="56742"/>
                    <a:pt x="56424" y="56830"/>
                    <a:pt x="56309" y="56887"/>
                  </a:cubicBezTo>
                  <a:cubicBezTo>
                    <a:pt x="56300" y="56892"/>
                    <a:pt x="56288" y="56893"/>
                    <a:pt x="56273" y="56893"/>
                  </a:cubicBezTo>
                  <a:cubicBezTo>
                    <a:pt x="56150" y="56893"/>
                    <a:pt x="55852" y="56764"/>
                    <a:pt x="55835" y="56700"/>
                  </a:cubicBezTo>
                  <a:cubicBezTo>
                    <a:pt x="55839" y="56685"/>
                    <a:pt x="55842" y="56655"/>
                    <a:pt x="55854" y="56655"/>
                  </a:cubicBezTo>
                  <a:cubicBezTo>
                    <a:pt x="56103" y="56628"/>
                    <a:pt x="56285" y="56469"/>
                    <a:pt x="56553" y="56469"/>
                  </a:cubicBezTo>
                  <a:close/>
                  <a:moveTo>
                    <a:pt x="39289" y="56616"/>
                  </a:moveTo>
                  <a:cubicBezTo>
                    <a:pt x="39309" y="56616"/>
                    <a:pt x="39329" y="56616"/>
                    <a:pt x="39349" y="56617"/>
                  </a:cubicBezTo>
                  <a:cubicBezTo>
                    <a:pt x="39597" y="56617"/>
                    <a:pt x="39608" y="56629"/>
                    <a:pt x="39608" y="56816"/>
                  </a:cubicBezTo>
                  <a:cubicBezTo>
                    <a:pt x="39608" y="56861"/>
                    <a:pt x="39635" y="56925"/>
                    <a:pt x="39601" y="56948"/>
                  </a:cubicBezTo>
                  <a:cubicBezTo>
                    <a:pt x="39548" y="56981"/>
                    <a:pt x="39454" y="57022"/>
                    <a:pt x="39391" y="57022"/>
                  </a:cubicBezTo>
                  <a:cubicBezTo>
                    <a:pt x="39381" y="57022"/>
                    <a:pt x="39372" y="57021"/>
                    <a:pt x="39365" y="57019"/>
                  </a:cubicBezTo>
                  <a:cubicBezTo>
                    <a:pt x="39184" y="56974"/>
                    <a:pt x="39015" y="56899"/>
                    <a:pt x="38996" y="56749"/>
                  </a:cubicBezTo>
                  <a:cubicBezTo>
                    <a:pt x="38992" y="56715"/>
                    <a:pt x="39027" y="56651"/>
                    <a:pt x="39067" y="56639"/>
                  </a:cubicBezTo>
                  <a:cubicBezTo>
                    <a:pt x="39135" y="56622"/>
                    <a:pt x="39213" y="56616"/>
                    <a:pt x="39289" y="56616"/>
                  </a:cubicBezTo>
                  <a:close/>
                  <a:moveTo>
                    <a:pt x="72858" y="57016"/>
                  </a:moveTo>
                  <a:cubicBezTo>
                    <a:pt x="72900" y="57045"/>
                    <a:pt x="73001" y="57095"/>
                    <a:pt x="72990" y="57113"/>
                  </a:cubicBezTo>
                  <a:cubicBezTo>
                    <a:pt x="72972" y="57152"/>
                    <a:pt x="72906" y="57171"/>
                    <a:pt x="72836" y="57171"/>
                  </a:cubicBezTo>
                  <a:cubicBezTo>
                    <a:pt x="72770" y="57171"/>
                    <a:pt x="72700" y="57154"/>
                    <a:pt x="72663" y="57121"/>
                  </a:cubicBezTo>
                  <a:cubicBezTo>
                    <a:pt x="72648" y="57109"/>
                    <a:pt x="72648" y="57080"/>
                    <a:pt x="72655" y="57076"/>
                  </a:cubicBezTo>
                  <a:cubicBezTo>
                    <a:pt x="72712" y="57057"/>
                    <a:pt x="72768" y="57042"/>
                    <a:pt x="72858" y="57016"/>
                  </a:cubicBezTo>
                  <a:close/>
                  <a:moveTo>
                    <a:pt x="76328" y="57027"/>
                  </a:moveTo>
                  <a:cubicBezTo>
                    <a:pt x="76353" y="57027"/>
                    <a:pt x="76380" y="57028"/>
                    <a:pt x="76410" y="57031"/>
                  </a:cubicBezTo>
                  <a:cubicBezTo>
                    <a:pt x="76436" y="57064"/>
                    <a:pt x="76504" y="57109"/>
                    <a:pt x="76515" y="57163"/>
                  </a:cubicBezTo>
                  <a:cubicBezTo>
                    <a:pt x="76528" y="57251"/>
                    <a:pt x="76450" y="57305"/>
                    <a:pt x="76325" y="57305"/>
                  </a:cubicBezTo>
                  <a:cubicBezTo>
                    <a:pt x="76306" y="57305"/>
                    <a:pt x="76287" y="57304"/>
                    <a:pt x="76267" y="57301"/>
                  </a:cubicBezTo>
                  <a:cubicBezTo>
                    <a:pt x="76166" y="57286"/>
                    <a:pt x="76094" y="57253"/>
                    <a:pt x="76105" y="57166"/>
                  </a:cubicBezTo>
                  <a:cubicBezTo>
                    <a:pt x="76115" y="57076"/>
                    <a:pt x="76177" y="57027"/>
                    <a:pt x="76328" y="57027"/>
                  </a:cubicBezTo>
                  <a:close/>
                  <a:moveTo>
                    <a:pt x="71194" y="56887"/>
                  </a:moveTo>
                  <a:cubicBezTo>
                    <a:pt x="71382" y="56887"/>
                    <a:pt x="71453" y="57005"/>
                    <a:pt x="71558" y="57080"/>
                  </a:cubicBezTo>
                  <a:cubicBezTo>
                    <a:pt x="71603" y="57109"/>
                    <a:pt x="71585" y="57200"/>
                    <a:pt x="71558" y="57253"/>
                  </a:cubicBezTo>
                  <a:cubicBezTo>
                    <a:pt x="71543" y="57287"/>
                    <a:pt x="71482" y="57305"/>
                    <a:pt x="71413" y="57305"/>
                  </a:cubicBezTo>
                  <a:cubicBezTo>
                    <a:pt x="71348" y="57305"/>
                    <a:pt x="71275" y="57289"/>
                    <a:pt x="71228" y="57256"/>
                  </a:cubicBezTo>
                  <a:cubicBezTo>
                    <a:pt x="71138" y="57196"/>
                    <a:pt x="71051" y="57128"/>
                    <a:pt x="70987" y="57057"/>
                  </a:cubicBezTo>
                  <a:cubicBezTo>
                    <a:pt x="70964" y="57031"/>
                    <a:pt x="70987" y="56967"/>
                    <a:pt x="71021" y="56941"/>
                  </a:cubicBezTo>
                  <a:cubicBezTo>
                    <a:pt x="71051" y="56910"/>
                    <a:pt x="71126" y="56906"/>
                    <a:pt x="71194" y="56887"/>
                  </a:cubicBezTo>
                  <a:close/>
                  <a:moveTo>
                    <a:pt x="62705" y="56358"/>
                  </a:moveTo>
                  <a:cubicBezTo>
                    <a:pt x="62731" y="56396"/>
                    <a:pt x="62769" y="56433"/>
                    <a:pt x="62776" y="56474"/>
                  </a:cubicBezTo>
                  <a:cubicBezTo>
                    <a:pt x="62787" y="56542"/>
                    <a:pt x="62780" y="56610"/>
                    <a:pt x="62780" y="56681"/>
                  </a:cubicBezTo>
                  <a:cubicBezTo>
                    <a:pt x="62828" y="56877"/>
                    <a:pt x="62750" y="57031"/>
                    <a:pt x="62498" y="57151"/>
                  </a:cubicBezTo>
                  <a:cubicBezTo>
                    <a:pt x="62363" y="57218"/>
                    <a:pt x="62254" y="57309"/>
                    <a:pt x="62133" y="57392"/>
                  </a:cubicBezTo>
                  <a:cubicBezTo>
                    <a:pt x="62094" y="57417"/>
                    <a:pt x="62074" y="57430"/>
                    <a:pt x="62055" y="57430"/>
                  </a:cubicBezTo>
                  <a:cubicBezTo>
                    <a:pt x="62032" y="57430"/>
                    <a:pt x="62010" y="57412"/>
                    <a:pt x="61957" y="57373"/>
                  </a:cubicBezTo>
                  <a:cubicBezTo>
                    <a:pt x="61829" y="57275"/>
                    <a:pt x="61615" y="57185"/>
                    <a:pt x="61840" y="57042"/>
                  </a:cubicBezTo>
                  <a:cubicBezTo>
                    <a:pt x="61953" y="56970"/>
                    <a:pt x="61916" y="56869"/>
                    <a:pt x="61991" y="56809"/>
                  </a:cubicBezTo>
                  <a:cubicBezTo>
                    <a:pt x="62160" y="56670"/>
                    <a:pt x="62367" y="56546"/>
                    <a:pt x="62561" y="56419"/>
                  </a:cubicBezTo>
                  <a:cubicBezTo>
                    <a:pt x="62599" y="56391"/>
                    <a:pt x="62656" y="56377"/>
                    <a:pt x="62705" y="56358"/>
                  </a:cubicBezTo>
                  <a:close/>
                  <a:moveTo>
                    <a:pt x="73418" y="57429"/>
                  </a:moveTo>
                  <a:cubicBezTo>
                    <a:pt x="73486" y="57451"/>
                    <a:pt x="73569" y="57478"/>
                    <a:pt x="73648" y="57508"/>
                  </a:cubicBezTo>
                  <a:cubicBezTo>
                    <a:pt x="73561" y="57531"/>
                    <a:pt x="73479" y="57564"/>
                    <a:pt x="73392" y="57572"/>
                  </a:cubicBezTo>
                  <a:cubicBezTo>
                    <a:pt x="73390" y="57572"/>
                    <a:pt x="73389" y="57572"/>
                    <a:pt x="73387" y="57572"/>
                  </a:cubicBezTo>
                  <a:cubicBezTo>
                    <a:pt x="73340" y="57572"/>
                    <a:pt x="73288" y="57530"/>
                    <a:pt x="73238" y="57508"/>
                  </a:cubicBezTo>
                  <a:cubicBezTo>
                    <a:pt x="73290" y="57485"/>
                    <a:pt x="73339" y="57463"/>
                    <a:pt x="73418" y="57429"/>
                  </a:cubicBezTo>
                  <a:close/>
                  <a:moveTo>
                    <a:pt x="61917" y="57432"/>
                  </a:moveTo>
                  <a:cubicBezTo>
                    <a:pt x="61971" y="57432"/>
                    <a:pt x="61984" y="57454"/>
                    <a:pt x="61961" y="57504"/>
                  </a:cubicBezTo>
                  <a:cubicBezTo>
                    <a:pt x="61961" y="57523"/>
                    <a:pt x="61964" y="57546"/>
                    <a:pt x="61957" y="57564"/>
                  </a:cubicBezTo>
                  <a:cubicBezTo>
                    <a:pt x="61946" y="57605"/>
                    <a:pt x="61930" y="57647"/>
                    <a:pt x="61900" y="57677"/>
                  </a:cubicBezTo>
                  <a:cubicBezTo>
                    <a:pt x="61899" y="57678"/>
                    <a:pt x="61895" y="57679"/>
                    <a:pt x="61889" y="57679"/>
                  </a:cubicBezTo>
                  <a:cubicBezTo>
                    <a:pt x="61863" y="57679"/>
                    <a:pt x="61803" y="57667"/>
                    <a:pt x="61772" y="57654"/>
                  </a:cubicBezTo>
                  <a:cubicBezTo>
                    <a:pt x="61720" y="57628"/>
                    <a:pt x="61675" y="57598"/>
                    <a:pt x="61637" y="57564"/>
                  </a:cubicBezTo>
                  <a:cubicBezTo>
                    <a:pt x="61611" y="57538"/>
                    <a:pt x="61611" y="57504"/>
                    <a:pt x="61600" y="57474"/>
                  </a:cubicBezTo>
                  <a:cubicBezTo>
                    <a:pt x="61687" y="57463"/>
                    <a:pt x="61777" y="57456"/>
                    <a:pt x="61863" y="57437"/>
                  </a:cubicBezTo>
                  <a:cubicBezTo>
                    <a:pt x="61884" y="57433"/>
                    <a:pt x="61902" y="57432"/>
                    <a:pt x="61917" y="57432"/>
                  </a:cubicBezTo>
                  <a:close/>
                  <a:moveTo>
                    <a:pt x="29572" y="57298"/>
                  </a:moveTo>
                  <a:cubicBezTo>
                    <a:pt x="29688" y="57298"/>
                    <a:pt x="29757" y="57350"/>
                    <a:pt x="29767" y="57444"/>
                  </a:cubicBezTo>
                  <a:lnTo>
                    <a:pt x="29767" y="57512"/>
                  </a:lnTo>
                  <a:cubicBezTo>
                    <a:pt x="29767" y="57531"/>
                    <a:pt x="29760" y="57557"/>
                    <a:pt x="29767" y="57576"/>
                  </a:cubicBezTo>
                  <a:cubicBezTo>
                    <a:pt x="29786" y="57662"/>
                    <a:pt x="29710" y="57699"/>
                    <a:pt x="29605" y="57711"/>
                  </a:cubicBezTo>
                  <a:cubicBezTo>
                    <a:pt x="29582" y="57714"/>
                    <a:pt x="29561" y="57716"/>
                    <a:pt x="29540" y="57716"/>
                  </a:cubicBezTo>
                  <a:cubicBezTo>
                    <a:pt x="29429" y="57716"/>
                    <a:pt x="29363" y="57664"/>
                    <a:pt x="29357" y="57572"/>
                  </a:cubicBezTo>
                  <a:cubicBezTo>
                    <a:pt x="29354" y="57527"/>
                    <a:pt x="29365" y="57482"/>
                    <a:pt x="29354" y="57437"/>
                  </a:cubicBezTo>
                  <a:cubicBezTo>
                    <a:pt x="29335" y="57350"/>
                    <a:pt x="29410" y="57316"/>
                    <a:pt x="29515" y="57301"/>
                  </a:cubicBezTo>
                  <a:cubicBezTo>
                    <a:pt x="29535" y="57299"/>
                    <a:pt x="29554" y="57298"/>
                    <a:pt x="29572" y="57298"/>
                  </a:cubicBezTo>
                  <a:close/>
                  <a:moveTo>
                    <a:pt x="32632" y="57569"/>
                  </a:moveTo>
                  <a:cubicBezTo>
                    <a:pt x="32698" y="57569"/>
                    <a:pt x="32765" y="57586"/>
                    <a:pt x="32804" y="57621"/>
                  </a:cubicBezTo>
                  <a:cubicBezTo>
                    <a:pt x="32814" y="57632"/>
                    <a:pt x="32818" y="57654"/>
                    <a:pt x="32807" y="57666"/>
                  </a:cubicBezTo>
                  <a:cubicBezTo>
                    <a:pt x="32778" y="57702"/>
                    <a:pt x="32712" y="57720"/>
                    <a:pt x="32643" y="57720"/>
                  </a:cubicBezTo>
                  <a:cubicBezTo>
                    <a:pt x="32577" y="57720"/>
                    <a:pt x="32508" y="57703"/>
                    <a:pt x="32469" y="57669"/>
                  </a:cubicBezTo>
                  <a:cubicBezTo>
                    <a:pt x="32457" y="57659"/>
                    <a:pt x="32465" y="57640"/>
                    <a:pt x="32465" y="57624"/>
                  </a:cubicBezTo>
                  <a:cubicBezTo>
                    <a:pt x="32496" y="57588"/>
                    <a:pt x="32563" y="57569"/>
                    <a:pt x="32632" y="57569"/>
                  </a:cubicBezTo>
                  <a:close/>
                  <a:moveTo>
                    <a:pt x="63931" y="57304"/>
                  </a:moveTo>
                  <a:cubicBezTo>
                    <a:pt x="64138" y="57304"/>
                    <a:pt x="64361" y="57426"/>
                    <a:pt x="64422" y="57534"/>
                  </a:cubicBezTo>
                  <a:cubicBezTo>
                    <a:pt x="64452" y="57598"/>
                    <a:pt x="64294" y="57756"/>
                    <a:pt x="64178" y="57812"/>
                  </a:cubicBezTo>
                  <a:cubicBezTo>
                    <a:pt x="64146" y="57828"/>
                    <a:pt x="64125" y="57837"/>
                    <a:pt x="64105" y="57837"/>
                  </a:cubicBezTo>
                  <a:cubicBezTo>
                    <a:pt x="64082" y="57837"/>
                    <a:pt x="64061" y="57825"/>
                    <a:pt x="64027" y="57798"/>
                  </a:cubicBezTo>
                  <a:cubicBezTo>
                    <a:pt x="63945" y="57726"/>
                    <a:pt x="63829" y="57673"/>
                    <a:pt x="63749" y="57602"/>
                  </a:cubicBezTo>
                  <a:cubicBezTo>
                    <a:pt x="63708" y="57564"/>
                    <a:pt x="63517" y="57549"/>
                    <a:pt x="63671" y="57459"/>
                  </a:cubicBezTo>
                  <a:cubicBezTo>
                    <a:pt x="63768" y="57402"/>
                    <a:pt x="63855" y="57338"/>
                    <a:pt x="63904" y="57305"/>
                  </a:cubicBezTo>
                  <a:cubicBezTo>
                    <a:pt x="63913" y="57305"/>
                    <a:pt x="63922" y="57304"/>
                    <a:pt x="63931" y="57304"/>
                  </a:cubicBezTo>
                  <a:close/>
                  <a:moveTo>
                    <a:pt x="53141" y="57440"/>
                  </a:moveTo>
                  <a:cubicBezTo>
                    <a:pt x="53359" y="57456"/>
                    <a:pt x="53471" y="57568"/>
                    <a:pt x="53543" y="57688"/>
                  </a:cubicBezTo>
                  <a:cubicBezTo>
                    <a:pt x="53565" y="57726"/>
                    <a:pt x="53494" y="57805"/>
                    <a:pt x="53434" y="57846"/>
                  </a:cubicBezTo>
                  <a:cubicBezTo>
                    <a:pt x="53422" y="57855"/>
                    <a:pt x="53400" y="57857"/>
                    <a:pt x="53376" y="57857"/>
                  </a:cubicBezTo>
                  <a:cubicBezTo>
                    <a:pt x="53334" y="57857"/>
                    <a:pt x="53281" y="57850"/>
                    <a:pt x="53239" y="57850"/>
                  </a:cubicBezTo>
                  <a:cubicBezTo>
                    <a:pt x="52956" y="57850"/>
                    <a:pt x="52942" y="57843"/>
                    <a:pt x="52938" y="57677"/>
                  </a:cubicBezTo>
                  <a:cubicBezTo>
                    <a:pt x="52938" y="57614"/>
                    <a:pt x="52942" y="57546"/>
                    <a:pt x="52975" y="57489"/>
                  </a:cubicBezTo>
                  <a:cubicBezTo>
                    <a:pt x="52991" y="57463"/>
                    <a:pt x="53084" y="57440"/>
                    <a:pt x="53141" y="57440"/>
                  </a:cubicBezTo>
                  <a:close/>
                  <a:moveTo>
                    <a:pt x="35154" y="58127"/>
                  </a:moveTo>
                  <a:cubicBezTo>
                    <a:pt x="35198" y="58127"/>
                    <a:pt x="35251" y="58170"/>
                    <a:pt x="35302" y="58192"/>
                  </a:cubicBezTo>
                  <a:cubicBezTo>
                    <a:pt x="35251" y="58213"/>
                    <a:pt x="35198" y="58256"/>
                    <a:pt x="35154" y="58256"/>
                  </a:cubicBezTo>
                  <a:cubicBezTo>
                    <a:pt x="35152" y="58256"/>
                    <a:pt x="35150" y="58256"/>
                    <a:pt x="35148" y="58256"/>
                  </a:cubicBezTo>
                  <a:cubicBezTo>
                    <a:pt x="35058" y="58252"/>
                    <a:pt x="34975" y="58218"/>
                    <a:pt x="34892" y="58192"/>
                  </a:cubicBezTo>
                  <a:cubicBezTo>
                    <a:pt x="34975" y="58169"/>
                    <a:pt x="35058" y="58136"/>
                    <a:pt x="35148" y="58128"/>
                  </a:cubicBezTo>
                  <a:cubicBezTo>
                    <a:pt x="35150" y="58127"/>
                    <a:pt x="35152" y="58127"/>
                    <a:pt x="35154" y="58127"/>
                  </a:cubicBezTo>
                  <a:close/>
                  <a:moveTo>
                    <a:pt x="1644" y="57985"/>
                  </a:moveTo>
                  <a:cubicBezTo>
                    <a:pt x="1667" y="57985"/>
                    <a:pt x="1691" y="57987"/>
                    <a:pt x="1718" y="57992"/>
                  </a:cubicBezTo>
                  <a:cubicBezTo>
                    <a:pt x="1789" y="58004"/>
                    <a:pt x="1841" y="58064"/>
                    <a:pt x="1879" y="58087"/>
                  </a:cubicBezTo>
                  <a:cubicBezTo>
                    <a:pt x="1876" y="58206"/>
                    <a:pt x="1810" y="58264"/>
                    <a:pt x="1689" y="58264"/>
                  </a:cubicBezTo>
                  <a:cubicBezTo>
                    <a:pt x="1669" y="58264"/>
                    <a:pt x="1647" y="58263"/>
                    <a:pt x="1624" y="58259"/>
                  </a:cubicBezTo>
                  <a:cubicBezTo>
                    <a:pt x="1522" y="58248"/>
                    <a:pt x="1455" y="58211"/>
                    <a:pt x="1466" y="58128"/>
                  </a:cubicBezTo>
                  <a:cubicBezTo>
                    <a:pt x="1475" y="58041"/>
                    <a:pt x="1536" y="57985"/>
                    <a:pt x="1644" y="57985"/>
                  </a:cubicBezTo>
                  <a:close/>
                  <a:moveTo>
                    <a:pt x="4615" y="58282"/>
                  </a:moveTo>
                  <a:cubicBezTo>
                    <a:pt x="4660" y="58297"/>
                    <a:pt x="4705" y="58316"/>
                    <a:pt x="4746" y="58331"/>
                  </a:cubicBezTo>
                  <a:cubicBezTo>
                    <a:pt x="4725" y="58345"/>
                    <a:pt x="4701" y="58372"/>
                    <a:pt x="4682" y="58372"/>
                  </a:cubicBezTo>
                  <a:cubicBezTo>
                    <a:pt x="4681" y="58372"/>
                    <a:pt x="4680" y="58372"/>
                    <a:pt x="4679" y="58372"/>
                  </a:cubicBezTo>
                  <a:cubicBezTo>
                    <a:pt x="4634" y="58365"/>
                    <a:pt x="4589" y="58346"/>
                    <a:pt x="4544" y="58331"/>
                  </a:cubicBezTo>
                  <a:cubicBezTo>
                    <a:pt x="4566" y="58316"/>
                    <a:pt x="4589" y="58301"/>
                    <a:pt x="4615" y="58282"/>
                  </a:cubicBezTo>
                  <a:close/>
                  <a:moveTo>
                    <a:pt x="26757" y="57856"/>
                  </a:moveTo>
                  <a:cubicBezTo>
                    <a:pt x="26769" y="57856"/>
                    <a:pt x="26780" y="57857"/>
                    <a:pt x="26791" y="57857"/>
                  </a:cubicBezTo>
                  <a:cubicBezTo>
                    <a:pt x="26824" y="57857"/>
                    <a:pt x="26869" y="57917"/>
                    <a:pt x="26892" y="57955"/>
                  </a:cubicBezTo>
                  <a:cubicBezTo>
                    <a:pt x="26967" y="58068"/>
                    <a:pt x="27035" y="58181"/>
                    <a:pt x="27122" y="58316"/>
                  </a:cubicBezTo>
                  <a:cubicBezTo>
                    <a:pt x="27047" y="58344"/>
                    <a:pt x="26970" y="58395"/>
                    <a:pt x="26909" y="58395"/>
                  </a:cubicBezTo>
                  <a:cubicBezTo>
                    <a:pt x="26904" y="58395"/>
                    <a:pt x="26900" y="58395"/>
                    <a:pt x="26896" y="58395"/>
                  </a:cubicBezTo>
                  <a:cubicBezTo>
                    <a:pt x="26561" y="58346"/>
                    <a:pt x="26385" y="58113"/>
                    <a:pt x="26527" y="57899"/>
                  </a:cubicBezTo>
                  <a:cubicBezTo>
                    <a:pt x="26547" y="57869"/>
                    <a:pt x="26667" y="57856"/>
                    <a:pt x="26757" y="57856"/>
                  </a:cubicBezTo>
                  <a:close/>
                  <a:moveTo>
                    <a:pt x="76758" y="58258"/>
                  </a:moveTo>
                  <a:cubicBezTo>
                    <a:pt x="76862" y="58258"/>
                    <a:pt x="76908" y="58307"/>
                    <a:pt x="76929" y="58368"/>
                  </a:cubicBezTo>
                  <a:cubicBezTo>
                    <a:pt x="76958" y="58470"/>
                    <a:pt x="76879" y="58530"/>
                    <a:pt x="76718" y="58538"/>
                  </a:cubicBezTo>
                  <a:lnTo>
                    <a:pt x="76617" y="58538"/>
                  </a:lnTo>
                  <a:cubicBezTo>
                    <a:pt x="76594" y="58538"/>
                    <a:pt x="76571" y="58536"/>
                    <a:pt x="76550" y="58536"/>
                  </a:cubicBezTo>
                  <a:cubicBezTo>
                    <a:pt x="76539" y="58536"/>
                    <a:pt x="76529" y="58536"/>
                    <a:pt x="76518" y="58538"/>
                  </a:cubicBezTo>
                  <a:cubicBezTo>
                    <a:pt x="76504" y="58540"/>
                    <a:pt x="76491" y="58540"/>
                    <a:pt x="76478" y="58540"/>
                  </a:cubicBezTo>
                  <a:cubicBezTo>
                    <a:pt x="76379" y="58540"/>
                    <a:pt x="76332" y="58492"/>
                    <a:pt x="76315" y="58429"/>
                  </a:cubicBezTo>
                  <a:cubicBezTo>
                    <a:pt x="76286" y="58331"/>
                    <a:pt x="76365" y="58267"/>
                    <a:pt x="76526" y="58263"/>
                  </a:cubicBezTo>
                  <a:cubicBezTo>
                    <a:pt x="76539" y="58262"/>
                    <a:pt x="76553" y="58262"/>
                    <a:pt x="76566" y="58262"/>
                  </a:cubicBezTo>
                  <a:cubicBezTo>
                    <a:pt x="76594" y="58262"/>
                    <a:pt x="76623" y="58263"/>
                    <a:pt x="76652" y="58263"/>
                  </a:cubicBezTo>
                  <a:cubicBezTo>
                    <a:pt x="76676" y="58263"/>
                    <a:pt x="76701" y="58262"/>
                    <a:pt x="76726" y="58259"/>
                  </a:cubicBezTo>
                  <a:cubicBezTo>
                    <a:pt x="76737" y="58258"/>
                    <a:pt x="76748" y="58258"/>
                    <a:pt x="76758" y="58258"/>
                  </a:cubicBezTo>
                  <a:close/>
                  <a:moveTo>
                    <a:pt x="13025" y="58691"/>
                  </a:moveTo>
                  <a:cubicBezTo>
                    <a:pt x="13066" y="58710"/>
                    <a:pt x="13112" y="58726"/>
                    <a:pt x="13157" y="58741"/>
                  </a:cubicBezTo>
                  <a:cubicBezTo>
                    <a:pt x="13135" y="58758"/>
                    <a:pt x="13108" y="58786"/>
                    <a:pt x="13092" y="58786"/>
                  </a:cubicBezTo>
                  <a:cubicBezTo>
                    <a:pt x="13091" y="58786"/>
                    <a:pt x="13090" y="58786"/>
                    <a:pt x="13089" y="58786"/>
                  </a:cubicBezTo>
                  <a:cubicBezTo>
                    <a:pt x="13040" y="58778"/>
                    <a:pt x="12995" y="58759"/>
                    <a:pt x="12950" y="58741"/>
                  </a:cubicBezTo>
                  <a:cubicBezTo>
                    <a:pt x="12973" y="58726"/>
                    <a:pt x="12995" y="58710"/>
                    <a:pt x="13025" y="58691"/>
                  </a:cubicBezTo>
                  <a:close/>
                  <a:moveTo>
                    <a:pt x="8670" y="58662"/>
                  </a:moveTo>
                  <a:cubicBezTo>
                    <a:pt x="8745" y="58696"/>
                    <a:pt x="8798" y="58718"/>
                    <a:pt x="8850" y="58741"/>
                  </a:cubicBezTo>
                  <a:cubicBezTo>
                    <a:pt x="8798" y="58767"/>
                    <a:pt x="8741" y="58809"/>
                    <a:pt x="8696" y="58809"/>
                  </a:cubicBezTo>
                  <a:cubicBezTo>
                    <a:pt x="8606" y="58800"/>
                    <a:pt x="8524" y="58767"/>
                    <a:pt x="8441" y="58741"/>
                  </a:cubicBezTo>
                  <a:cubicBezTo>
                    <a:pt x="8520" y="58714"/>
                    <a:pt x="8602" y="58688"/>
                    <a:pt x="8670" y="58662"/>
                  </a:cubicBezTo>
                  <a:close/>
                  <a:moveTo>
                    <a:pt x="59932" y="58526"/>
                  </a:moveTo>
                  <a:cubicBezTo>
                    <a:pt x="60055" y="58538"/>
                    <a:pt x="60157" y="58538"/>
                    <a:pt x="60244" y="58561"/>
                  </a:cubicBezTo>
                  <a:cubicBezTo>
                    <a:pt x="60284" y="58571"/>
                    <a:pt x="60303" y="58632"/>
                    <a:pt x="60318" y="58669"/>
                  </a:cubicBezTo>
                  <a:cubicBezTo>
                    <a:pt x="60345" y="58748"/>
                    <a:pt x="60273" y="58793"/>
                    <a:pt x="60171" y="58809"/>
                  </a:cubicBezTo>
                  <a:cubicBezTo>
                    <a:pt x="60168" y="58809"/>
                    <a:pt x="60164" y="58809"/>
                    <a:pt x="60159" y="58809"/>
                  </a:cubicBezTo>
                  <a:cubicBezTo>
                    <a:pt x="60044" y="58809"/>
                    <a:pt x="59681" y="58641"/>
                    <a:pt x="59713" y="58609"/>
                  </a:cubicBezTo>
                  <a:cubicBezTo>
                    <a:pt x="59758" y="58564"/>
                    <a:pt x="59868" y="58549"/>
                    <a:pt x="59932" y="58526"/>
                  </a:cubicBezTo>
                  <a:close/>
                  <a:moveTo>
                    <a:pt x="65078" y="58540"/>
                  </a:moveTo>
                  <a:cubicBezTo>
                    <a:pt x="65101" y="58540"/>
                    <a:pt x="65123" y="58543"/>
                    <a:pt x="65140" y="58549"/>
                  </a:cubicBezTo>
                  <a:cubicBezTo>
                    <a:pt x="65200" y="58571"/>
                    <a:pt x="65237" y="58658"/>
                    <a:pt x="65234" y="58714"/>
                  </a:cubicBezTo>
                  <a:cubicBezTo>
                    <a:pt x="65228" y="58773"/>
                    <a:pt x="65163" y="58815"/>
                    <a:pt x="65070" y="58815"/>
                  </a:cubicBezTo>
                  <a:cubicBezTo>
                    <a:pt x="65056" y="58815"/>
                    <a:pt x="65042" y="58814"/>
                    <a:pt x="65027" y="58812"/>
                  </a:cubicBezTo>
                  <a:cubicBezTo>
                    <a:pt x="65016" y="58811"/>
                    <a:pt x="65005" y="58811"/>
                    <a:pt x="64993" y="58811"/>
                  </a:cubicBezTo>
                  <a:cubicBezTo>
                    <a:pt x="64971" y="58811"/>
                    <a:pt x="64948" y="58812"/>
                    <a:pt x="64925" y="58812"/>
                  </a:cubicBezTo>
                  <a:cubicBezTo>
                    <a:pt x="64887" y="58812"/>
                    <a:pt x="64845" y="58816"/>
                    <a:pt x="64805" y="58816"/>
                  </a:cubicBezTo>
                  <a:cubicBezTo>
                    <a:pt x="64778" y="58816"/>
                    <a:pt x="64753" y="58814"/>
                    <a:pt x="64731" y="58809"/>
                  </a:cubicBezTo>
                  <a:cubicBezTo>
                    <a:pt x="64696" y="58797"/>
                    <a:pt x="64655" y="58733"/>
                    <a:pt x="64670" y="58718"/>
                  </a:cubicBezTo>
                  <a:cubicBezTo>
                    <a:pt x="64726" y="58665"/>
                    <a:pt x="64794" y="58609"/>
                    <a:pt x="64877" y="58579"/>
                  </a:cubicBezTo>
                  <a:cubicBezTo>
                    <a:pt x="64932" y="58559"/>
                    <a:pt x="65013" y="58540"/>
                    <a:pt x="65078" y="58540"/>
                  </a:cubicBezTo>
                  <a:close/>
                  <a:moveTo>
                    <a:pt x="29868" y="58812"/>
                  </a:moveTo>
                  <a:cubicBezTo>
                    <a:pt x="29890" y="58842"/>
                    <a:pt x="29921" y="58872"/>
                    <a:pt x="29932" y="58902"/>
                  </a:cubicBezTo>
                  <a:cubicBezTo>
                    <a:pt x="29935" y="58913"/>
                    <a:pt x="29890" y="58932"/>
                    <a:pt x="29868" y="58947"/>
                  </a:cubicBezTo>
                  <a:cubicBezTo>
                    <a:pt x="29845" y="58917"/>
                    <a:pt x="29816" y="58887"/>
                    <a:pt x="29805" y="58857"/>
                  </a:cubicBezTo>
                  <a:cubicBezTo>
                    <a:pt x="29800" y="58846"/>
                    <a:pt x="29845" y="58827"/>
                    <a:pt x="29868" y="58812"/>
                  </a:cubicBezTo>
                  <a:close/>
                  <a:moveTo>
                    <a:pt x="25528" y="58838"/>
                  </a:moveTo>
                  <a:cubicBezTo>
                    <a:pt x="25583" y="58838"/>
                    <a:pt x="25859" y="58978"/>
                    <a:pt x="25863" y="59019"/>
                  </a:cubicBezTo>
                  <a:cubicBezTo>
                    <a:pt x="25866" y="59034"/>
                    <a:pt x="25821" y="59060"/>
                    <a:pt x="25798" y="59064"/>
                  </a:cubicBezTo>
                  <a:cubicBezTo>
                    <a:pt x="25746" y="59066"/>
                    <a:pt x="25685" y="59073"/>
                    <a:pt x="25631" y="59073"/>
                  </a:cubicBezTo>
                  <a:cubicBezTo>
                    <a:pt x="25592" y="59073"/>
                    <a:pt x="25558" y="59069"/>
                    <a:pt x="25535" y="59057"/>
                  </a:cubicBezTo>
                  <a:cubicBezTo>
                    <a:pt x="25479" y="59026"/>
                    <a:pt x="25479" y="58944"/>
                    <a:pt x="25464" y="58883"/>
                  </a:cubicBezTo>
                  <a:cubicBezTo>
                    <a:pt x="25460" y="58872"/>
                    <a:pt x="25502" y="58854"/>
                    <a:pt x="25524" y="58838"/>
                  </a:cubicBezTo>
                  <a:cubicBezTo>
                    <a:pt x="25525" y="58838"/>
                    <a:pt x="25527" y="58838"/>
                    <a:pt x="25528" y="58838"/>
                  </a:cubicBezTo>
                  <a:close/>
                  <a:moveTo>
                    <a:pt x="66004" y="59222"/>
                  </a:moveTo>
                  <a:cubicBezTo>
                    <a:pt x="66214" y="59225"/>
                    <a:pt x="66294" y="59286"/>
                    <a:pt x="66264" y="59390"/>
                  </a:cubicBezTo>
                  <a:cubicBezTo>
                    <a:pt x="66246" y="59457"/>
                    <a:pt x="66200" y="59500"/>
                    <a:pt x="66093" y="59500"/>
                  </a:cubicBezTo>
                  <a:cubicBezTo>
                    <a:pt x="66084" y="59500"/>
                    <a:pt x="66074" y="59500"/>
                    <a:pt x="66064" y="59499"/>
                  </a:cubicBezTo>
                  <a:cubicBezTo>
                    <a:pt x="65910" y="59492"/>
                    <a:pt x="65820" y="59432"/>
                    <a:pt x="65862" y="59331"/>
                  </a:cubicBezTo>
                  <a:cubicBezTo>
                    <a:pt x="65880" y="59282"/>
                    <a:pt x="65971" y="59244"/>
                    <a:pt x="66004" y="59222"/>
                  </a:cubicBezTo>
                  <a:close/>
                  <a:moveTo>
                    <a:pt x="41945" y="59376"/>
                  </a:moveTo>
                  <a:cubicBezTo>
                    <a:pt x="41945" y="59376"/>
                    <a:pt x="41946" y="59376"/>
                    <a:pt x="41946" y="59376"/>
                  </a:cubicBezTo>
                  <a:cubicBezTo>
                    <a:pt x="41991" y="59390"/>
                    <a:pt x="42033" y="59413"/>
                    <a:pt x="42066" y="59440"/>
                  </a:cubicBezTo>
                  <a:cubicBezTo>
                    <a:pt x="42081" y="59451"/>
                    <a:pt x="42081" y="59485"/>
                    <a:pt x="42066" y="59496"/>
                  </a:cubicBezTo>
                  <a:cubicBezTo>
                    <a:pt x="42059" y="59502"/>
                    <a:pt x="42042" y="59505"/>
                    <a:pt x="42024" y="59505"/>
                  </a:cubicBezTo>
                  <a:cubicBezTo>
                    <a:pt x="42007" y="59505"/>
                    <a:pt x="41989" y="59502"/>
                    <a:pt x="41980" y="59496"/>
                  </a:cubicBezTo>
                  <a:cubicBezTo>
                    <a:pt x="41939" y="59473"/>
                    <a:pt x="41913" y="59443"/>
                    <a:pt x="41882" y="59417"/>
                  </a:cubicBezTo>
                  <a:cubicBezTo>
                    <a:pt x="41903" y="59403"/>
                    <a:pt x="41935" y="59376"/>
                    <a:pt x="41945" y="59376"/>
                  </a:cubicBezTo>
                  <a:close/>
                  <a:moveTo>
                    <a:pt x="42105" y="59493"/>
                  </a:moveTo>
                  <a:cubicBezTo>
                    <a:pt x="42122" y="59493"/>
                    <a:pt x="42143" y="59496"/>
                    <a:pt x="42161" y="59496"/>
                  </a:cubicBezTo>
                  <a:cubicBezTo>
                    <a:pt x="42190" y="59526"/>
                    <a:pt x="42258" y="59567"/>
                    <a:pt x="42251" y="59579"/>
                  </a:cubicBezTo>
                  <a:cubicBezTo>
                    <a:pt x="42223" y="59607"/>
                    <a:pt x="42198" y="59618"/>
                    <a:pt x="42176" y="59618"/>
                  </a:cubicBezTo>
                  <a:cubicBezTo>
                    <a:pt x="42135" y="59618"/>
                    <a:pt x="42101" y="59585"/>
                    <a:pt x="42070" y="59556"/>
                  </a:cubicBezTo>
                  <a:cubicBezTo>
                    <a:pt x="42055" y="59544"/>
                    <a:pt x="42055" y="59511"/>
                    <a:pt x="42074" y="59499"/>
                  </a:cubicBezTo>
                  <a:cubicBezTo>
                    <a:pt x="42080" y="59495"/>
                    <a:pt x="42091" y="59493"/>
                    <a:pt x="42105" y="59493"/>
                  </a:cubicBezTo>
                  <a:close/>
                  <a:moveTo>
                    <a:pt x="40081" y="59495"/>
                  </a:moveTo>
                  <a:cubicBezTo>
                    <a:pt x="40161" y="59495"/>
                    <a:pt x="40240" y="59496"/>
                    <a:pt x="40319" y="59503"/>
                  </a:cubicBezTo>
                  <a:cubicBezTo>
                    <a:pt x="40349" y="59503"/>
                    <a:pt x="40397" y="59567"/>
                    <a:pt x="40387" y="59586"/>
                  </a:cubicBezTo>
                  <a:cubicBezTo>
                    <a:pt x="40360" y="59627"/>
                    <a:pt x="40300" y="59657"/>
                    <a:pt x="40251" y="59683"/>
                  </a:cubicBezTo>
                  <a:cubicBezTo>
                    <a:pt x="40140" y="59745"/>
                    <a:pt x="39975" y="59776"/>
                    <a:pt x="39811" y="59776"/>
                  </a:cubicBezTo>
                  <a:cubicBezTo>
                    <a:pt x="39642" y="59776"/>
                    <a:pt x="39475" y="59743"/>
                    <a:pt x="39368" y="59676"/>
                  </a:cubicBezTo>
                  <a:cubicBezTo>
                    <a:pt x="39312" y="59638"/>
                    <a:pt x="39176" y="59616"/>
                    <a:pt x="39248" y="59537"/>
                  </a:cubicBezTo>
                  <a:cubicBezTo>
                    <a:pt x="39275" y="59511"/>
                    <a:pt x="39360" y="59499"/>
                    <a:pt x="39421" y="59499"/>
                  </a:cubicBezTo>
                  <a:cubicBezTo>
                    <a:pt x="39586" y="59496"/>
                    <a:pt x="39755" y="59496"/>
                    <a:pt x="39920" y="59496"/>
                  </a:cubicBezTo>
                  <a:cubicBezTo>
                    <a:pt x="39974" y="59496"/>
                    <a:pt x="40028" y="59495"/>
                    <a:pt x="40081" y="59495"/>
                  </a:cubicBezTo>
                  <a:close/>
                  <a:moveTo>
                    <a:pt x="76451" y="59796"/>
                  </a:moveTo>
                  <a:cubicBezTo>
                    <a:pt x="76470" y="59796"/>
                    <a:pt x="76496" y="59827"/>
                    <a:pt x="76518" y="59841"/>
                  </a:cubicBezTo>
                  <a:cubicBezTo>
                    <a:pt x="76473" y="59857"/>
                    <a:pt x="76428" y="59875"/>
                    <a:pt x="76379" y="59883"/>
                  </a:cubicBezTo>
                  <a:cubicBezTo>
                    <a:pt x="76379" y="59883"/>
                    <a:pt x="76378" y="59883"/>
                    <a:pt x="76377" y="59883"/>
                  </a:cubicBezTo>
                  <a:cubicBezTo>
                    <a:pt x="76362" y="59883"/>
                    <a:pt x="76333" y="59856"/>
                    <a:pt x="76312" y="59841"/>
                  </a:cubicBezTo>
                  <a:cubicBezTo>
                    <a:pt x="76360" y="59827"/>
                    <a:pt x="76402" y="59804"/>
                    <a:pt x="76451" y="59796"/>
                  </a:cubicBezTo>
                  <a:close/>
                  <a:moveTo>
                    <a:pt x="28664" y="59494"/>
                  </a:moveTo>
                  <a:cubicBezTo>
                    <a:pt x="28923" y="59494"/>
                    <a:pt x="28943" y="59526"/>
                    <a:pt x="28943" y="59737"/>
                  </a:cubicBezTo>
                  <a:cubicBezTo>
                    <a:pt x="28943" y="59782"/>
                    <a:pt x="28948" y="59827"/>
                    <a:pt x="28943" y="59872"/>
                  </a:cubicBezTo>
                  <a:cubicBezTo>
                    <a:pt x="28936" y="60049"/>
                    <a:pt x="28936" y="60049"/>
                    <a:pt x="28639" y="60049"/>
                  </a:cubicBezTo>
                  <a:cubicBezTo>
                    <a:pt x="28339" y="60044"/>
                    <a:pt x="28335" y="60044"/>
                    <a:pt x="28331" y="59875"/>
                  </a:cubicBezTo>
                  <a:cubicBezTo>
                    <a:pt x="28327" y="59785"/>
                    <a:pt x="28320" y="59695"/>
                    <a:pt x="28335" y="59605"/>
                  </a:cubicBezTo>
                  <a:cubicBezTo>
                    <a:pt x="28346" y="59534"/>
                    <a:pt x="28407" y="59496"/>
                    <a:pt x="28534" y="59496"/>
                  </a:cubicBezTo>
                  <a:cubicBezTo>
                    <a:pt x="28583" y="59495"/>
                    <a:pt x="28626" y="59494"/>
                    <a:pt x="28664" y="59494"/>
                  </a:cubicBezTo>
                  <a:close/>
                  <a:moveTo>
                    <a:pt x="64994" y="59907"/>
                  </a:moveTo>
                  <a:cubicBezTo>
                    <a:pt x="65029" y="59907"/>
                    <a:pt x="65058" y="59908"/>
                    <a:pt x="65087" y="59913"/>
                  </a:cubicBezTo>
                  <a:cubicBezTo>
                    <a:pt x="65189" y="59928"/>
                    <a:pt x="65267" y="59966"/>
                    <a:pt x="65237" y="60049"/>
                  </a:cubicBezTo>
                  <a:cubicBezTo>
                    <a:pt x="65227" y="60086"/>
                    <a:pt x="65208" y="60134"/>
                    <a:pt x="65166" y="60157"/>
                  </a:cubicBezTo>
                  <a:cubicBezTo>
                    <a:pt x="65135" y="60174"/>
                    <a:pt x="65084" y="60182"/>
                    <a:pt x="65036" y="60182"/>
                  </a:cubicBezTo>
                  <a:cubicBezTo>
                    <a:pt x="65020" y="60182"/>
                    <a:pt x="65004" y="60181"/>
                    <a:pt x="64989" y="60179"/>
                  </a:cubicBezTo>
                  <a:cubicBezTo>
                    <a:pt x="64929" y="60172"/>
                    <a:pt x="64877" y="60142"/>
                    <a:pt x="64832" y="60116"/>
                  </a:cubicBezTo>
                  <a:cubicBezTo>
                    <a:pt x="64760" y="60071"/>
                    <a:pt x="64696" y="60022"/>
                    <a:pt x="64632" y="59973"/>
                  </a:cubicBezTo>
                  <a:cubicBezTo>
                    <a:pt x="64715" y="59947"/>
                    <a:pt x="64794" y="59921"/>
                    <a:pt x="64832" y="59909"/>
                  </a:cubicBezTo>
                  <a:cubicBezTo>
                    <a:pt x="64900" y="59909"/>
                    <a:pt x="64952" y="59907"/>
                    <a:pt x="64994" y="59907"/>
                  </a:cubicBezTo>
                  <a:close/>
                  <a:moveTo>
                    <a:pt x="22464" y="60063"/>
                  </a:moveTo>
                  <a:cubicBezTo>
                    <a:pt x="22464" y="60063"/>
                    <a:pt x="22465" y="60063"/>
                    <a:pt x="22465" y="60063"/>
                  </a:cubicBezTo>
                  <a:cubicBezTo>
                    <a:pt x="22510" y="60078"/>
                    <a:pt x="22555" y="60097"/>
                    <a:pt x="22585" y="60123"/>
                  </a:cubicBezTo>
                  <a:cubicBezTo>
                    <a:pt x="22600" y="60134"/>
                    <a:pt x="22600" y="60172"/>
                    <a:pt x="22585" y="60179"/>
                  </a:cubicBezTo>
                  <a:cubicBezTo>
                    <a:pt x="22577" y="60186"/>
                    <a:pt x="22557" y="60189"/>
                    <a:pt x="22537" y="60189"/>
                  </a:cubicBezTo>
                  <a:cubicBezTo>
                    <a:pt x="22522" y="60189"/>
                    <a:pt x="22507" y="60187"/>
                    <a:pt x="22499" y="60184"/>
                  </a:cubicBezTo>
                  <a:cubicBezTo>
                    <a:pt x="22461" y="60161"/>
                    <a:pt x="22432" y="60131"/>
                    <a:pt x="22401" y="60105"/>
                  </a:cubicBezTo>
                  <a:cubicBezTo>
                    <a:pt x="22422" y="60090"/>
                    <a:pt x="22454" y="60063"/>
                    <a:pt x="22464" y="60063"/>
                  </a:cubicBezTo>
                  <a:close/>
                  <a:moveTo>
                    <a:pt x="58266" y="60041"/>
                  </a:moveTo>
                  <a:cubicBezTo>
                    <a:pt x="58331" y="60041"/>
                    <a:pt x="58397" y="60057"/>
                    <a:pt x="58435" y="60089"/>
                  </a:cubicBezTo>
                  <a:cubicBezTo>
                    <a:pt x="58447" y="60101"/>
                    <a:pt x="58447" y="60123"/>
                    <a:pt x="58440" y="60134"/>
                  </a:cubicBezTo>
                  <a:cubicBezTo>
                    <a:pt x="58411" y="60171"/>
                    <a:pt x="58343" y="60190"/>
                    <a:pt x="58273" y="60190"/>
                  </a:cubicBezTo>
                  <a:cubicBezTo>
                    <a:pt x="58207" y="60190"/>
                    <a:pt x="58140" y="60173"/>
                    <a:pt x="58102" y="60139"/>
                  </a:cubicBezTo>
                  <a:cubicBezTo>
                    <a:pt x="58090" y="60131"/>
                    <a:pt x="58097" y="60108"/>
                    <a:pt x="58097" y="60094"/>
                  </a:cubicBezTo>
                  <a:cubicBezTo>
                    <a:pt x="58128" y="60059"/>
                    <a:pt x="58197" y="60041"/>
                    <a:pt x="58266" y="60041"/>
                  </a:cubicBezTo>
                  <a:close/>
                  <a:moveTo>
                    <a:pt x="33355" y="59909"/>
                  </a:moveTo>
                  <a:cubicBezTo>
                    <a:pt x="33378" y="59924"/>
                    <a:pt x="33404" y="59940"/>
                    <a:pt x="33423" y="59958"/>
                  </a:cubicBezTo>
                  <a:cubicBezTo>
                    <a:pt x="33484" y="60022"/>
                    <a:pt x="33638" y="60041"/>
                    <a:pt x="33626" y="60139"/>
                  </a:cubicBezTo>
                  <a:cubicBezTo>
                    <a:pt x="33596" y="60157"/>
                    <a:pt x="33577" y="60176"/>
                    <a:pt x="33548" y="60184"/>
                  </a:cubicBezTo>
                  <a:cubicBezTo>
                    <a:pt x="33511" y="60191"/>
                    <a:pt x="33478" y="60194"/>
                    <a:pt x="33447" y="60194"/>
                  </a:cubicBezTo>
                  <a:cubicBezTo>
                    <a:pt x="33311" y="60194"/>
                    <a:pt x="33236" y="60128"/>
                    <a:pt x="33254" y="60014"/>
                  </a:cubicBezTo>
                  <a:cubicBezTo>
                    <a:pt x="33262" y="59976"/>
                    <a:pt x="33318" y="59943"/>
                    <a:pt x="33355" y="59909"/>
                  </a:cubicBezTo>
                  <a:close/>
                  <a:moveTo>
                    <a:pt x="22624" y="60175"/>
                  </a:moveTo>
                  <a:cubicBezTo>
                    <a:pt x="22640" y="60175"/>
                    <a:pt x="22660" y="60178"/>
                    <a:pt x="22683" y="60184"/>
                  </a:cubicBezTo>
                  <a:cubicBezTo>
                    <a:pt x="22722" y="60184"/>
                    <a:pt x="22762" y="60180"/>
                    <a:pt x="22801" y="60180"/>
                  </a:cubicBezTo>
                  <a:cubicBezTo>
                    <a:pt x="22826" y="60180"/>
                    <a:pt x="22851" y="60181"/>
                    <a:pt x="22875" y="60188"/>
                  </a:cubicBezTo>
                  <a:cubicBezTo>
                    <a:pt x="22916" y="60198"/>
                    <a:pt x="22946" y="60236"/>
                    <a:pt x="22980" y="60262"/>
                  </a:cubicBezTo>
                  <a:cubicBezTo>
                    <a:pt x="22928" y="60281"/>
                    <a:pt x="22878" y="60311"/>
                    <a:pt x="22826" y="60319"/>
                  </a:cubicBezTo>
                  <a:cubicBezTo>
                    <a:pt x="22820" y="60320"/>
                    <a:pt x="22815" y="60320"/>
                    <a:pt x="22809" y="60320"/>
                  </a:cubicBezTo>
                  <a:cubicBezTo>
                    <a:pt x="22757" y="60320"/>
                    <a:pt x="22701" y="60306"/>
                    <a:pt x="22653" y="60292"/>
                  </a:cubicBezTo>
                  <a:cubicBezTo>
                    <a:pt x="22627" y="60285"/>
                    <a:pt x="22600" y="60266"/>
                    <a:pt x="22590" y="60247"/>
                  </a:cubicBezTo>
                  <a:cubicBezTo>
                    <a:pt x="22564" y="60200"/>
                    <a:pt x="22577" y="60175"/>
                    <a:pt x="22624" y="60175"/>
                  </a:cubicBezTo>
                  <a:close/>
                  <a:moveTo>
                    <a:pt x="47267" y="60477"/>
                  </a:moveTo>
                  <a:cubicBezTo>
                    <a:pt x="47312" y="60495"/>
                    <a:pt x="47357" y="60510"/>
                    <a:pt x="47399" y="60526"/>
                  </a:cubicBezTo>
                  <a:cubicBezTo>
                    <a:pt x="47377" y="60539"/>
                    <a:pt x="47353" y="60571"/>
                    <a:pt x="47334" y="60571"/>
                  </a:cubicBezTo>
                  <a:cubicBezTo>
                    <a:pt x="47333" y="60571"/>
                    <a:pt x="47332" y="60571"/>
                    <a:pt x="47331" y="60571"/>
                  </a:cubicBezTo>
                  <a:cubicBezTo>
                    <a:pt x="47286" y="60563"/>
                    <a:pt x="47241" y="60540"/>
                    <a:pt x="47196" y="60526"/>
                  </a:cubicBezTo>
                  <a:cubicBezTo>
                    <a:pt x="47218" y="60510"/>
                    <a:pt x="47241" y="60495"/>
                    <a:pt x="47267" y="60477"/>
                  </a:cubicBezTo>
                  <a:close/>
                  <a:moveTo>
                    <a:pt x="67717" y="60454"/>
                  </a:moveTo>
                  <a:cubicBezTo>
                    <a:pt x="67744" y="60454"/>
                    <a:pt x="67769" y="60456"/>
                    <a:pt x="67792" y="60462"/>
                  </a:cubicBezTo>
                  <a:cubicBezTo>
                    <a:pt x="67830" y="60473"/>
                    <a:pt x="67853" y="60518"/>
                    <a:pt x="67872" y="60548"/>
                  </a:cubicBezTo>
                  <a:cubicBezTo>
                    <a:pt x="67875" y="60559"/>
                    <a:pt x="67827" y="60593"/>
                    <a:pt x="67804" y="60593"/>
                  </a:cubicBezTo>
                  <a:cubicBezTo>
                    <a:pt x="67726" y="60595"/>
                    <a:pt x="67649" y="60598"/>
                    <a:pt x="67573" y="60598"/>
                  </a:cubicBezTo>
                  <a:cubicBezTo>
                    <a:pt x="67517" y="60598"/>
                    <a:pt x="67461" y="60596"/>
                    <a:pt x="67406" y="60593"/>
                  </a:cubicBezTo>
                  <a:cubicBezTo>
                    <a:pt x="67372" y="60590"/>
                    <a:pt x="67342" y="60537"/>
                    <a:pt x="67327" y="60507"/>
                  </a:cubicBezTo>
                  <a:cubicBezTo>
                    <a:pt x="67323" y="60495"/>
                    <a:pt x="67369" y="60462"/>
                    <a:pt x="67395" y="60462"/>
                  </a:cubicBezTo>
                  <a:cubicBezTo>
                    <a:pt x="67427" y="60458"/>
                    <a:pt x="67460" y="60457"/>
                    <a:pt x="67493" y="60457"/>
                  </a:cubicBezTo>
                  <a:cubicBezTo>
                    <a:pt x="67526" y="60457"/>
                    <a:pt x="67560" y="60458"/>
                    <a:pt x="67594" y="60458"/>
                  </a:cubicBezTo>
                  <a:cubicBezTo>
                    <a:pt x="67635" y="60458"/>
                    <a:pt x="67677" y="60454"/>
                    <a:pt x="67717" y="60454"/>
                  </a:cubicBezTo>
                  <a:close/>
                  <a:moveTo>
                    <a:pt x="58584" y="60478"/>
                  </a:moveTo>
                  <a:cubicBezTo>
                    <a:pt x="58595" y="60478"/>
                    <a:pt x="58603" y="60479"/>
                    <a:pt x="58605" y="60481"/>
                  </a:cubicBezTo>
                  <a:cubicBezTo>
                    <a:pt x="58635" y="60518"/>
                    <a:pt x="58654" y="60556"/>
                    <a:pt x="58691" y="60616"/>
                  </a:cubicBezTo>
                  <a:cubicBezTo>
                    <a:pt x="58652" y="60641"/>
                    <a:pt x="58585" y="60707"/>
                    <a:pt x="58553" y="60707"/>
                  </a:cubicBezTo>
                  <a:cubicBezTo>
                    <a:pt x="58551" y="60707"/>
                    <a:pt x="58550" y="60706"/>
                    <a:pt x="58548" y="60706"/>
                  </a:cubicBezTo>
                  <a:cubicBezTo>
                    <a:pt x="58435" y="60684"/>
                    <a:pt x="58435" y="60537"/>
                    <a:pt x="58541" y="60484"/>
                  </a:cubicBezTo>
                  <a:cubicBezTo>
                    <a:pt x="58550" y="60480"/>
                    <a:pt x="58569" y="60478"/>
                    <a:pt x="58584" y="60478"/>
                  </a:cubicBezTo>
                  <a:close/>
                  <a:moveTo>
                    <a:pt x="60185" y="60360"/>
                  </a:moveTo>
                  <a:cubicBezTo>
                    <a:pt x="60221" y="60360"/>
                    <a:pt x="60267" y="60379"/>
                    <a:pt x="60360" y="60417"/>
                  </a:cubicBezTo>
                  <a:cubicBezTo>
                    <a:pt x="60409" y="60436"/>
                    <a:pt x="60473" y="60443"/>
                    <a:pt x="60529" y="60458"/>
                  </a:cubicBezTo>
                  <a:cubicBezTo>
                    <a:pt x="60747" y="60514"/>
                    <a:pt x="60735" y="60507"/>
                    <a:pt x="60627" y="60601"/>
                  </a:cubicBezTo>
                  <a:cubicBezTo>
                    <a:pt x="60511" y="60697"/>
                    <a:pt x="60375" y="60737"/>
                    <a:pt x="60212" y="60737"/>
                  </a:cubicBezTo>
                  <a:cubicBezTo>
                    <a:pt x="60179" y="60737"/>
                    <a:pt x="60144" y="60735"/>
                    <a:pt x="60108" y="60732"/>
                  </a:cubicBezTo>
                  <a:cubicBezTo>
                    <a:pt x="60055" y="60717"/>
                    <a:pt x="59961" y="60710"/>
                    <a:pt x="59951" y="60687"/>
                  </a:cubicBezTo>
                  <a:cubicBezTo>
                    <a:pt x="59923" y="60630"/>
                    <a:pt x="59923" y="60563"/>
                    <a:pt x="59942" y="60507"/>
                  </a:cubicBezTo>
                  <a:cubicBezTo>
                    <a:pt x="59958" y="60473"/>
                    <a:pt x="60033" y="60446"/>
                    <a:pt x="60078" y="60413"/>
                  </a:cubicBezTo>
                  <a:cubicBezTo>
                    <a:pt x="60126" y="60378"/>
                    <a:pt x="60151" y="60360"/>
                    <a:pt x="60185" y="60360"/>
                  </a:cubicBezTo>
                  <a:close/>
                  <a:moveTo>
                    <a:pt x="9372" y="60458"/>
                  </a:moveTo>
                  <a:cubicBezTo>
                    <a:pt x="9613" y="60462"/>
                    <a:pt x="9816" y="60585"/>
                    <a:pt x="9876" y="60736"/>
                  </a:cubicBezTo>
                  <a:cubicBezTo>
                    <a:pt x="9899" y="60793"/>
                    <a:pt x="9805" y="60871"/>
                    <a:pt x="9719" y="60871"/>
                  </a:cubicBezTo>
                  <a:cubicBezTo>
                    <a:pt x="9523" y="60864"/>
                    <a:pt x="9305" y="60743"/>
                    <a:pt x="9268" y="60593"/>
                  </a:cubicBezTo>
                  <a:cubicBezTo>
                    <a:pt x="9256" y="60548"/>
                    <a:pt x="9343" y="60495"/>
                    <a:pt x="9372" y="60458"/>
                  </a:cubicBezTo>
                  <a:close/>
                  <a:moveTo>
                    <a:pt x="19820" y="60732"/>
                  </a:moveTo>
                  <a:cubicBezTo>
                    <a:pt x="19842" y="60762"/>
                    <a:pt x="19872" y="60793"/>
                    <a:pt x="19884" y="60826"/>
                  </a:cubicBezTo>
                  <a:cubicBezTo>
                    <a:pt x="19887" y="60838"/>
                    <a:pt x="19842" y="60856"/>
                    <a:pt x="19820" y="60871"/>
                  </a:cubicBezTo>
                  <a:cubicBezTo>
                    <a:pt x="19797" y="60841"/>
                    <a:pt x="19771" y="60811"/>
                    <a:pt x="19749" y="60781"/>
                  </a:cubicBezTo>
                  <a:cubicBezTo>
                    <a:pt x="19775" y="60762"/>
                    <a:pt x="19797" y="60748"/>
                    <a:pt x="19820" y="60732"/>
                  </a:cubicBezTo>
                  <a:close/>
                  <a:moveTo>
                    <a:pt x="67093" y="60727"/>
                  </a:moveTo>
                  <a:cubicBezTo>
                    <a:pt x="67162" y="60727"/>
                    <a:pt x="67229" y="60745"/>
                    <a:pt x="67259" y="60781"/>
                  </a:cubicBezTo>
                  <a:cubicBezTo>
                    <a:pt x="67256" y="60796"/>
                    <a:pt x="67263" y="60815"/>
                    <a:pt x="67251" y="60826"/>
                  </a:cubicBezTo>
                  <a:cubicBezTo>
                    <a:pt x="67214" y="60859"/>
                    <a:pt x="67146" y="60876"/>
                    <a:pt x="67079" y="60876"/>
                  </a:cubicBezTo>
                  <a:cubicBezTo>
                    <a:pt x="67011" y="60876"/>
                    <a:pt x="66944" y="60859"/>
                    <a:pt x="66913" y="60822"/>
                  </a:cubicBezTo>
                  <a:cubicBezTo>
                    <a:pt x="66906" y="60811"/>
                    <a:pt x="66910" y="60788"/>
                    <a:pt x="66921" y="60777"/>
                  </a:cubicBezTo>
                  <a:cubicBezTo>
                    <a:pt x="66958" y="60744"/>
                    <a:pt x="67026" y="60727"/>
                    <a:pt x="67093" y="60727"/>
                  </a:cubicBezTo>
                  <a:close/>
                  <a:moveTo>
                    <a:pt x="18080" y="60871"/>
                  </a:moveTo>
                  <a:cubicBezTo>
                    <a:pt x="18238" y="60878"/>
                    <a:pt x="18297" y="60920"/>
                    <a:pt x="18279" y="61036"/>
                  </a:cubicBezTo>
                  <a:cubicBezTo>
                    <a:pt x="18271" y="61074"/>
                    <a:pt x="18215" y="61108"/>
                    <a:pt x="18185" y="61142"/>
                  </a:cubicBezTo>
                  <a:cubicBezTo>
                    <a:pt x="18159" y="61126"/>
                    <a:pt x="18136" y="61116"/>
                    <a:pt x="18113" y="61100"/>
                  </a:cubicBezTo>
                  <a:cubicBezTo>
                    <a:pt x="18068" y="61070"/>
                    <a:pt x="18016" y="61041"/>
                    <a:pt x="17975" y="61006"/>
                  </a:cubicBezTo>
                  <a:cubicBezTo>
                    <a:pt x="17945" y="60980"/>
                    <a:pt x="17929" y="60946"/>
                    <a:pt x="17907" y="60913"/>
                  </a:cubicBezTo>
                  <a:cubicBezTo>
                    <a:pt x="17967" y="60901"/>
                    <a:pt x="18023" y="60886"/>
                    <a:pt x="18080" y="60871"/>
                  </a:cubicBezTo>
                  <a:close/>
                  <a:moveTo>
                    <a:pt x="48101" y="60883"/>
                  </a:moveTo>
                  <a:cubicBezTo>
                    <a:pt x="48139" y="60928"/>
                    <a:pt x="48211" y="60973"/>
                    <a:pt x="48211" y="61018"/>
                  </a:cubicBezTo>
                  <a:cubicBezTo>
                    <a:pt x="48214" y="61052"/>
                    <a:pt x="48300" y="61144"/>
                    <a:pt x="48168" y="61144"/>
                  </a:cubicBezTo>
                  <a:cubicBezTo>
                    <a:pt x="48156" y="61144"/>
                    <a:pt x="48143" y="61143"/>
                    <a:pt x="48128" y="61142"/>
                  </a:cubicBezTo>
                  <a:cubicBezTo>
                    <a:pt x="48082" y="61138"/>
                    <a:pt x="48046" y="61086"/>
                    <a:pt x="48018" y="61048"/>
                  </a:cubicBezTo>
                  <a:cubicBezTo>
                    <a:pt x="48004" y="61033"/>
                    <a:pt x="48015" y="61006"/>
                    <a:pt x="48015" y="60988"/>
                  </a:cubicBezTo>
                  <a:cubicBezTo>
                    <a:pt x="48046" y="60951"/>
                    <a:pt x="48072" y="60916"/>
                    <a:pt x="48101" y="60883"/>
                  </a:cubicBezTo>
                  <a:close/>
                  <a:moveTo>
                    <a:pt x="48248" y="61142"/>
                  </a:moveTo>
                  <a:cubicBezTo>
                    <a:pt x="48267" y="61142"/>
                    <a:pt x="48292" y="61145"/>
                    <a:pt x="48312" y="61145"/>
                  </a:cubicBezTo>
                  <a:cubicBezTo>
                    <a:pt x="48342" y="61171"/>
                    <a:pt x="48410" y="61213"/>
                    <a:pt x="48402" y="61225"/>
                  </a:cubicBezTo>
                  <a:cubicBezTo>
                    <a:pt x="48374" y="61255"/>
                    <a:pt x="48349" y="61267"/>
                    <a:pt x="48325" y="61267"/>
                  </a:cubicBezTo>
                  <a:cubicBezTo>
                    <a:pt x="48286" y="61267"/>
                    <a:pt x="48253" y="61234"/>
                    <a:pt x="48221" y="61206"/>
                  </a:cubicBezTo>
                  <a:cubicBezTo>
                    <a:pt x="48207" y="61190"/>
                    <a:pt x="48211" y="61157"/>
                    <a:pt x="48226" y="61145"/>
                  </a:cubicBezTo>
                  <a:cubicBezTo>
                    <a:pt x="48231" y="61143"/>
                    <a:pt x="48239" y="61142"/>
                    <a:pt x="48248" y="61142"/>
                  </a:cubicBezTo>
                  <a:close/>
                  <a:moveTo>
                    <a:pt x="67899" y="61138"/>
                  </a:moveTo>
                  <a:cubicBezTo>
                    <a:pt x="67965" y="61138"/>
                    <a:pt x="68034" y="61155"/>
                    <a:pt x="68071" y="61190"/>
                  </a:cubicBezTo>
                  <a:cubicBezTo>
                    <a:pt x="68082" y="61199"/>
                    <a:pt x="68086" y="61225"/>
                    <a:pt x="68078" y="61236"/>
                  </a:cubicBezTo>
                  <a:cubicBezTo>
                    <a:pt x="68047" y="61270"/>
                    <a:pt x="67979" y="61288"/>
                    <a:pt x="67909" y="61288"/>
                  </a:cubicBezTo>
                  <a:cubicBezTo>
                    <a:pt x="67843" y="61288"/>
                    <a:pt x="67777" y="61272"/>
                    <a:pt x="67740" y="61239"/>
                  </a:cubicBezTo>
                  <a:cubicBezTo>
                    <a:pt x="67729" y="61228"/>
                    <a:pt x="67737" y="61206"/>
                    <a:pt x="67733" y="61190"/>
                  </a:cubicBezTo>
                  <a:cubicBezTo>
                    <a:pt x="67763" y="61156"/>
                    <a:pt x="67830" y="61138"/>
                    <a:pt x="67899" y="61138"/>
                  </a:cubicBezTo>
                  <a:close/>
                  <a:moveTo>
                    <a:pt x="22390" y="60876"/>
                  </a:moveTo>
                  <a:cubicBezTo>
                    <a:pt x="22438" y="60876"/>
                    <a:pt x="22485" y="60883"/>
                    <a:pt x="22514" y="60897"/>
                  </a:cubicBezTo>
                  <a:cubicBezTo>
                    <a:pt x="22702" y="60988"/>
                    <a:pt x="22871" y="61097"/>
                    <a:pt x="22770" y="61334"/>
                  </a:cubicBezTo>
                  <a:cubicBezTo>
                    <a:pt x="22762" y="61337"/>
                    <a:pt x="22687" y="61413"/>
                    <a:pt x="22650" y="61413"/>
                  </a:cubicBezTo>
                  <a:cubicBezTo>
                    <a:pt x="22648" y="61413"/>
                    <a:pt x="22647" y="61413"/>
                    <a:pt x="22645" y="61412"/>
                  </a:cubicBezTo>
                  <a:cubicBezTo>
                    <a:pt x="22416" y="61356"/>
                    <a:pt x="22195" y="61289"/>
                    <a:pt x="21981" y="61209"/>
                  </a:cubicBezTo>
                  <a:cubicBezTo>
                    <a:pt x="21950" y="61199"/>
                    <a:pt x="21947" y="61116"/>
                    <a:pt x="21976" y="61086"/>
                  </a:cubicBezTo>
                  <a:cubicBezTo>
                    <a:pt x="22056" y="61014"/>
                    <a:pt x="22142" y="60942"/>
                    <a:pt x="22251" y="60897"/>
                  </a:cubicBezTo>
                  <a:cubicBezTo>
                    <a:pt x="22286" y="60884"/>
                    <a:pt x="22339" y="60876"/>
                    <a:pt x="22390" y="60876"/>
                  </a:cubicBezTo>
                  <a:close/>
                  <a:moveTo>
                    <a:pt x="56848" y="61011"/>
                  </a:moveTo>
                  <a:cubicBezTo>
                    <a:pt x="56857" y="61011"/>
                    <a:pt x="56865" y="61012"/>
                    <a:pt x="56872" y="61014"/>
                  </a:cubicBezTo>
                  <a:cubicBezTo>
                    <a:pt x="57053" y="61059"/>
                    <a:pt x="57218" y="61138"/>
                    <a:pt x="57240" y="61284"/>
                  </a:cubicBezTo>
                  <a:cubicBezTo>
                    <a:pt x="57245" y="61322"/>
                    <a:pt x="57211" y="61383"/>
                    <a:pt x="57169" y="61393"/>
                  </a:cubicBezTo>
                  <a:cubicBezTo>
                    <a:pt x="57082" y="61416"/>
                    <a:pt x="56981" y="61420"/>
                    <a:pt x="56888" y="61420"/>
                  </a:cubicBezTo>
                  <a:cubicBezTo>
                    <a:pt x="56640" y="61416"/>
                    <a:pt x="56628" y="61405"/>
                    <a:pt x="56628" y="61217"/>
                  </a:cubicBezTo>
                  <a:cubicBezTo>
                    <a:pt x="56628" y="61171"/>
                    <a:pt x="56602" y="61108"/>
                    <a:pt x="56636" y="61089"/>
                  </a:cubicBezTo>
                  <a:cubicBezTo>
                    <a:pt x="56688" y="61053"/>
                    <a:pt x="56784" y="61011"/>
                    <a:pt x="56848" y="61011"/>
                  </a:cubicBezTo>
                  <a:close/>
                  <a:moveTo>
                    <a:pt x="18899" y="61146"/>
                  </a:moveTo>
                  <a:cubicBezTo>
                    <a:pt x="19098" y="61146"/>
                    <a:pt x="19169" y="61283"/>
                    <a:pt x="19308" y="61352"/>
                  </a:cubicBezTo>
                  <a:cubicBezTo>
                    <a:pt x="19256" y="61374"/>
                    <a:pt x="19203" y="61397"/>
                    <a:pt x="19154" y="61420"/>
                  </a:cubicBezTo>
                  <a:cubicBezTo>
                    <a:pt x="19136" y="61422"/>
                    <a:pt x="19118" y="61422"/>
                    <a:pt x="19102" y="61422"/>
                  </a:cubicBezTo>
                  <a:cubicBezTo>
                    <a:pt x="18897" y="61422"/>
                    <a:pt x="18835" y="61276"/>
                    <a:pt x="18692" y="61213"/>
                  </a:cubicBezTo>
                  <a:cubicBezTo>
                    <a:pt x="18745" y="61190"/>
                    <a:pt x="18790" y="61153"/>
                    <a:pt x="18847" y="61149"/>
                  </a:cubicBezTo>
                  <a:cubicBezTo>
                    <a:pt x="18865" y="61147"/>
                    <a:pt x="18883" y="61146"/>
                    <a:pt x="18899" y="61146"/>
                  </a:cubicBezTo>
                  <a:close/>
                  <a:moveTo>
                    <a:pt x="68664" y="61581"/>
                  </a:moveTo>
                  <a:cubicBezTo>
                    <a:pt x="68680" y="61581"/>
                    <a:pt x="68704" y="61613"/>
                    <a:pt x="68725" y="61627"/>
                  </a:cubicBezTo>
                  <a:cubicBezTo>
                    <a:pt x="68680" y="61641"/>
                    <a:pt x="68638" y="61660"/>
                    <a:pt x="68590" y="61668"/>
                  </a:cubicBezTo>
                  <a:cubicBezTo>
                    <a:pt x="68588" y="61668"/>
                    <a:pt x="68587" y="61668"/>
                    <a:pt x="68586" y="61668"/>
                  </a:cubicBezTo>
                  <a:cubicBezTo>
                    <a:pt x="68567" y="61668"/>
                    <a:pt x="68543" y="61640"/>
                    <a:pt x="68522" y="61627"/>
                  </a:cubicBezTo>
                  <a:cubicBezTo>
                    <a:pt x="68567" y="61608"/>
                    <a:pt x="68612" y="61589"/>
                    <a:pt x="68661" y="61582"/>
                  </a:cubicBezTo>
                  <a:cubicBezTo>
                    <a:pt x="68662" y="61582"/>
                    <a:pt x="68663" y="61581"/>
                    <a:pt x="68664" y="61581"/>
                  </a:cubicBezTo>
                  <a:close/>
                  <a:moveTo>
                    <a:pt x="27102" y="61551"/>
                  </a:moveTo>
                  <a:cubicBezTo>
                    <a:pt x="27172" y="61551"/>
                    <a:pt x="27241" y="61569"/>
                    <a:pt x="27271" y="61604"/>
                  </a:cubicBezTo>
                  <a:cubicBezTo>
                    <a:pt x="27271" y="61619"/>
                    <a:pt x="27279" y="61638"/>
                    <a:pt x="27264" y="61649"/>
                  </a:cubicBezTo>
                  <a:cubicBezTo>
                    <a:pt x="27227" y="61683"/>
                    <a:pt x="27159" y="61700"/>
                    <a:pt x="27093" y="61700"/>
                  </a:cubicBezTo>
                  <a:cubicBezTo>
                    <a:pt x="27025" y="61700"/>
                    <a:pt x="26958" y="61682"/>
                    <a:pt x="26929" y="61645"/>
                  </a:cubicBezTo>
                  <a:cubicBezTo>
                    <a:pt x="26919" y="61634"/>
                    <a:pt x="26922" y="61612"/>
                    <a:pt x="26933" y="61600"/>
                  </a:cubicBezTo>
                  <a:cubicBezTo>
                    <a:pt x="26970" y="61567"/>
                    <a:pt x="27036" y="61551"/>
                    <a:pt x="27102" y="61551"/>
                  </a:cubicBezTo>
                  <a:close/>
                  <a:moveTo>
                    <a:pt x="55096" y="61714"/>
                  </a:moveTo>
                  <a:cubicBezTo>
                    <a:pt x="55108" y="61714"/>
                    <a:pt x="55118" y="61715"/>
                    <a:pt x="55121" y="61717"/>
                  </a:cubicBezTo>
                  <a:cubicBezTo>
                    <a:pt x="55148" y="61751"/>
                    <a:pt x="55170" y="61792"/>
                    <a:pt x="55207" y="61852"/>
                  </a:cubicBezTo>
                  <a:cubicBezTo>
                    <a:pt x="55165" y="61877"/>
                    <a:pt x="55102" y="61939"/>
                    <a:pt x="55067" y="61939"/>
                  </a:cubicBezTo>
                  <a:cubicBezTo>
                    <a:pt x="55065" y="61939"/>
                    <a:pt x="55063" y="61939"/>
                    <a:pt x="55061" y="61938"/>
                  </a:cubicBezTo>
                  <a:cubicBezTo>
                    <a:pt x="54949" y="61916"/>
                    <a:pt x="54952" y="61769"/>
                    <a:pt x="55053" y="61721"/>
                  </a:cubicBezTo>
                  <a:cubicBezTo>
                    <a:pt x="55062" y="61716"/>
                    <a:pt x="55081" y="61714"/>
                    <a:pt x="55096" y="61714"/>
                  </a:cubicBezTo>
                  <a:close/>
                  <a:moveTo>
                    <a:pt x="44513" y="61559"/>
                  </a:moveTo>
                  <a:cubicBezTo>
                    <a:pt x="44518" y="61559"/>
                    <a:pt x="44523" y="61559"/>
                    <a:pt x="44528" y="61559"/>
                  </a:cubicBezTo>
                  <a:cubicBezTo>
                    <a:pt x="44749" y="61574"/>
                    <a:pt x="44862" y="61686"/>
                    <a:pt x="44929" y="61807"/>
                  </a:cubicBezTo>
                  <a:cubicBezTo>
                    <a:pt x="44952" y="61844"/>
                    <a:pt x="44881" y="61924"/>
                    <a:pt x="44821" y="61965"/>
                  </a:cubicBezTo>
                  <a:cubicBezTo>
                    <a:pt x="44810" y="61974"/>
                    <a:pt x="44789" y="61976"/>
                    <a:pt x="44764" y="61976"/>
                  </a:cubicBezTo>
                  <a:cubicBezTo>
                    <a:pt x="44722" y="61976"/>
                    <a:pt x="44668" y="61969"/>
                    <a:pt x="44626" y="61969"/>
                  </a:cubicBezTo>
                  <a:cubicBezTo>
                    <a:pt x="44348" y="61969"/>
                    <a:pt x="44329" y="61961"/>
                    <a:pt x="44325" y="61796"/>
                  </a:cubicBezTo>
                  <a:cubicBezTo>
                    <a:pt x="44325" y="61732"/>
                    <a:pt x="44329" y="61664"/>
                    <a:pt x="44362" y="61604"/>
                  </a:cubicBezTo>
                  <a:cubicBezTo>
                    <a:pt x="44376" y="61580"/>
                    <a:pt x="44456" y="61559"/>
                    <a:pt x="44513" y="61559"/>
                  </a:cubicBezTo>
                  <a:close/>
                  <a:moveTo>
                    <a:pt x="66291" y="61829"/>
                  </a:moveTo>
                  <a:cubicBezTo>
                    <a:pt x="66345" y="61829"/>
                    <a:pt x="66404" y="61832"/>
                    <a:pt x="66467" y="61833"/>
                  </a:cubicBezTo>
                  <a:cubicBezTo>
                    <a:pt x="66504" y="61833"/>
                    <a:pt x="66587" y="61867"/>
                    <a:pt x="66665" y="61893"/>
                  </a:cubicBezTo>
                  <a:cubicBezTo>
                    <a:pt x="66579" y="61953"/>
                    <a:pt x="66500" y="62021"/>
                    <a:pt x="66403" y="62078"/>
                  </a:cubicBezTo>
                  <a:cubicBezTo>
                    <a:pt x="66401" y="62079"/>
                    <a:pt x="66398" y="62079"/>
                    <a:pt x="66395" y="62079"/>
                  </a:cubicBezTo>
                  <a:cubicBezTo>
                    <a:pt x="66370" y="62079"/>
                    <a:pt x="66304" y="62056"/>
                    <a:pt x="66271" y="62036"/>
                  </a:cubicBezTo>
                  <a:cubicBezTo>
                    <a:pt x="66196" y="61995"/>
                    <a:pt x="66061" y="61927"/>
                    <a:pt x="66072" y="61905"/>
                  </a:cubicBezTo>
                  <a:cubicBezTo>
                    <a:pt x="66111" y="61841"/>
                    <a:pt x="66190" y="61829"/>
                    <a:pt x="66291" y="61829"/>
                  </a:cubicBezTo>
                  <a:close/>
                  <a:moveTo>
                    <a:pt x="27542" y="61971"/>
                  </a:moveTo>
                  <a:cubicBezTo>
                    <a:pt x="27674" y="61971"/>
                    <a:pt x="27739" y="62037"/>
                    <a:pt x="27711" y="62137"/>
                  </a:cubicBezTo>
                  <a:cubicBezTo>
                    <a:pt x="27693" y="62203"/>
                    <a:pt x="27644" y="62247"/>
                    <a:pt x="27526" y="62247"/>
                  </a:cubicBezTo>
                  <a:cubicBezTo>
                    <a:pt x="27522" y="62247"/>
                    <a:pt x="27517" y="62247"/>
                    <a:pt x="27512" y="62247"/>
                  </a:cubicBezTo>
                  <a:cubicBezTo>
                    <a:pt x="27358" y="62236"/>
                    <a:pt x="27283" y="62183"/>
                    <a:pt x="27313" y="62040"/>
                  </a:cubicBezTo>
                  <a:cubicBezTo>
                    <a:pt x="27358" y="62025"/>
                    <a:pt x="27429" y="61980"/>
                    <a:pt x="27508" y="61972"/>
                  </a:cubicBezTo>
                  <a:cubicBezTo>
                    <a:pt x="27520" y="61971"/>
                    <a:pt x="27531" y="61971"/>
                    <a:pt x="27542" y="61971"/>
                  </a:cubicBezTo>
                  <a:close/>
                  <a:moveTo>
                    <a:pt x="30915" y="61851"/>
                  </a:moveTo>
                  <a:cubicBezTo>
                    <a:pt x="30919" y="61851"/>
                    <a:pt x="30922" y="61851"/>
                    <a:pt x="30924" y="61852"/>
                  </a:cubicBezTo>
                  <a:cubicBezTo>
                    <a:pt x="31029" y="61953"/>
                    <a:pt x="31003" y="62104"/>
                    <a:pt x="31198" y="62179"/>
                  </a:cubicBezTo>
                  <a:cubicBezTo>
                    <a:pt x="31225" y="62191"/>
                    <a:pt x="31206" y="62265"/>
                    <a:pt x="31198" y="62307"/>
                  </a:cubicBezTo>
                  <a:cubicBezTo>
                    <a:pt x="31195" y="62326"/>
                    <a:pt x="31161" y="62340"/>
                    <a:pt x="31135" y="62356"/>
                  </a:cubicBezTo>
                  <a:cubicBezTo>
                    <a:pt x="31122" y="62358"/>
                    <a:pt x="31101" y="62361"/>
                    <a:pt x="31084" y="62361"/>
                  </a:cubicBezTo>
                  <a:cubicBezTo>
                    <a:pt x="31078" y="62361"/>
                    <a:pt x="31072" y="62360"/>
                    <a:pt x="31067" y="62359"/>
                  </a:cubicBezTo>
                  <a:cubicBezTo>
                    <a:pt x="30811" y="62250"/>
                    <a:pt x="30744" y="62092"/>
                    <a:pt x="30792" y="61905"/>
                  </a:cubicBezTo>
                  <a:cubicBezTo>
                    <a:pt x="30797" y="61886"/>
                    <a:pt x="30834" y="61870"/>
                    <a:pt x="30856" y="61856"/>
                  </a:cubicBezTo>
                  <a:cubicBezTo>
                    <a:pt x="30874" y="61856"/>
                    <a:pt x="30901" y="61851"/>
                    <a:pt x="30915" y="61851"/>
                  </a:cubicBezTo>
                  <a:close/>
                  <a:moveTo>
                    <a:pt x="70144" y="62240"/>
                  </a:moveTo>
                  <a:cubicBezTo>
                    <a:pt x="70166" y="62240"/>
                    <a:pt x="70190" y="62243"/>
                    <a:pt x="70213" y="62243"/>
                  </a:cubicBezTo>
                  <a:cubicBezTo>
                    <a:pt x="70262" y="62265"/>
                    <a:pt x="70314" y="62288"/>
                    <a:pt x="70367" y="62311"/>
                  </a:cubicBezTo>
                  <a:cubicBezTo>
                    <a:pt x="70281" y="62333"/>
                    <a:pt x="70198" y="62371"/>
                    <a:pt x="70111" y="62375"/>
                  </a:cubicBezTo>
                  <a:cubicBezTo>
                    <a:pt x="70109" y="62375"/>
                    <a:pt x="70108" y="62375"/>
                    <a:pt x="70106" y="62375"/>
                  </a:cubicBezTo>
                  <a:cubicBezTo>
                    <a:pt x="70059" y="62375"/>
                    <a:pt x="70008" y="62332"/>
                    <a:pt x="69957" y="62311"/>
                  </a:cubicBezTo>
                  <a:cubicBezTo>
                    <a:pt x="70010" y="62288"/>
                    <a:pt x="70059" y="62262"/>
                    <a:pt x="70111" y="62243"/>
                  </a:cubicBezTo>
                  <a:cubicBezTo>
                    <a:pt x="70121" y="62241"/>
                    <a:pt x="70132" y="62240"/>
                    <a:pt x="70144" y="62240"/>
                  </a:cubicBezTo>
                  <a:close/>
                  <a:moveTo>
                    <a:pt x="745" y="61972"/>
                  </a:moveTo>
                  <a:cubicBezTo>
                    <a:pt x="910" y="62137"/>
                    <a:pt x="1297" y="62089"/>
                    <a:pt x="1428" y="62288"/>
                  </a:cubicBezTo>
                  <a:cubicBezTo>
                    <a:pt x="1440" y="62299"/>
                    <a:pt x="1440" y="62330"/>
                    <a:pt x="1432" y="62333"/>
                  </a:cubicBezTo>
                  <a:cubicBezTo>
                    <a:pt x="1385" y="62350"/>
                    <a:pt x="1328" y="62379"/>
                    <a:pt x="1281" y="62379"/>
                  </a:cubicBezTo>
                  <a:cubicBezTo>
                    <a:pt x="1276" y="62379"/>
                    <a:pt x="1272" y="62379"/>
                    <a:pt x="1267" y="62378"/>
                  </a:cubicBezTo>
                  <a:cubicBezTo>
                    <a:pt x="1052" y="62348"/>
                    <a:pt x="899" y="62231"/>
                    <a:pt x="688" y="62194"/>
                  </a:cubicBezTo>
                  <a:cubicBezTo>
                    <a:pt x="662" y="62191"/>
                    <a:pt x="643" y="62118"/>
                    <a:pt x="651" y="62078"/>
                  </a:cubicBezTo>
                  <a:cubicBezTo>
                    <a:pt x="662" y="62040"/>
                    <a:pt x="711" y="62010"/>
                    <a:pt x="745" y="61972"/>
                  </a:cubicBezTo>
                  <a:close/>
                  <a:moveTo>
                    <a:pt x="18501" y="62104"/>
                  </a:moveTo>
                  <a:cubicBezTo>
                    <a:pt x="18679" y="62104"/>
                    <a:pt x="18736" y="62229"/>
                    <a:pt x="18858" y="62292"/>
                  </a:cubicBezTo>
                  <a:cubicBezTo>
                    <a:pt x="18865" y="62295"/>
                    <a:pt x="18824" y="62371"/>
                    <a:pt x="18793" y="62378"/>
                  </a:cubicBezTo>
                  <a:cubicBezTo>
                    <a:pt x="18777" y="62381"/>
                    <a:pt x="18759" y="62382"/>
                    <a:pt x="18740" y="62382"/>
                  </a:cubicBezTo>
                  <a:cubicBezTo>
                    <a:pt x="18561" y="62382"/>
                    <a:pt x="18320" y="62258"/>
                    <a:pt x="18324" y="62153"/>
                  </a:cubicBezTo>
                  <a:cubicBezTo>
                    <a:pt x="18324" y="62137"/>
                    <a:pt x="18426" y="62123"/>
                    <a:pt x="18493" y="62104"/>
                  </a:cubicBezTo>
                  <a:cubicBezTo>
                    <a:pt x="18496" y="62104"/>
                    <a:pt x="18498" y="62104"/>
                    <a:pt x="18501" y="62104"/>
                  </a:cubicBezTo>
                  <a:close/>
                  <a:moveTo>
                    <a:pt x="1754" y="62258"/>
                  </a:moveTo>
                  <a:cubicBezTo>
                    <a:pt x="1755" y="62258"/>
                    <a:pt x="1755" y="62258"/>
                    <a:pt x="1756" y="62258"/>
                  </a:cubicBezTo>
                  <a:cubicBezTo>
                    <a:pt x="1796" y="62273"/>
                    <a:pt x="1841" y="62295"/>
                    <a:pt x="1876" y="62321"/>
                  </a:cubicBezTo>
                  <a:cubicBezTo>
                    <a:pt x="1891" y="62333"/>
                    <a:pt x="1876" y="62359"/>
                    <a:pt x="1876" y="62378"/>
                  </a:cubicBezTo>
                  <a:cubicBezTo>
                    <a:pt x="1856" y="62378"/>
                    <a:pt x="1832" y="62383"/>
                    <a:pt x="1813" y="62383"/>
                  </a:cubicBezTo>
                  <a:cubicBezTo>
                    <a:pt x="1804" y="62383"/>
                    <a:pt x="1795" y="62382"/>
                    <a:pt x="1789" y="62378"/>
                  </a:cubicBezTo>
                  <a:cubicBezTo>
                    <a:pt x="1748" y="62359"/>
                    <a:pt x="1722" y="62326"/>
                    <a:pt x="1688" y="62299"/>
                  </a:cubicBezTo>
                  <a:cubicBezTo>
                    <a:pt x="1713" y="62285"/>
                    <a:pt x="1743" y="62258"/>
                    <a:pt x="1754" y="62258"/>
                  </a:cubicBezTo>
                  <a:close/>
                  <a:moveTo>
                    <a:pt x="1919" y="62377"/>
                  </a:moveTo>
                  <a:cubicBezTo>
                    <a:pt x="1936" y="62377"/>
                    <a:pt x="1955" y="62378"/>
                    <a:pt x="1970" y="62378"/>
                  </a:cubicBezTo>
                  <a:cubicBezTo>
                    <a:pt x="1999" y="62408"/>
                    <a:pt x="2067" y="62449"/>
                    <a:pt x="2060" y="62461"/>
                  </a:cubicBezTo>
                  <a:cubicBezTo>
                    <a:pt x="2032" y="62491"/>
                    <a:pt x="2007" y="62503"/>
                    <a:pt x="1984" y="62503"/>
                  </a:cubicBezTo>
                  <a:cubicBezTo>
                    <a:pt x="1944" y="62503"/>
                    <a:pt x="1910" y="62469"/>
                    <a:pt x="1879" y="62439"/>
                  </a:cubicBezTo>
                  <a:cubicBezTo>
                    <a:pt x="1864" y="62427"/>
                    <a:pt x="1864" y="62394"/>
                    <a:pt x="1879" y="62382"/>
                  </a:cubicBezTo>
                  <a:cubicBezTo>
                    <a:pt x="1887" y="62378"/>
                    <a:pt x="1902" y="62377"/>
                    <a:pt x="1919" y="62377"/>
                  </a:cubicBezTo>
                  <a:close/>
                  <a:moveTo>
                    <a:pt x="42064" y="62512"/>
                  </a:moveTo>
                  <a:cubicBezTo>
                    <a:pt x="42130" y="62512"/>
                    <a:pt x="42199" y="62529"/>
                    <a:pt x="42236" y="62562"/>
                  </a:cubicBezTo>
                  <a:cubicBezTo>
                    <a:pt x="42246" y="62574"/>
                    <a:pt x="42251" y="62596"/>
                    <a:pt x="42239" y="62607"/>
                  </a:cubicBezTo>
                  <a:cubicBezTo>
                    <a:pt x="42211" y="62643"/>
                    <a:pt x="42145" y="62661"/>
                    <a:pt x="42076" y="62661"/>
                  </a:cubicBezTo>
                  <a:cubicBezTo>
                    <a:pt x="42009" y="62661"/>
                    <a:pt x="41940" y="62644"/>
                    <a:pt x="41901" y="62611"/>
                  </a:cubicBezTo>
                  <a:cubicBezTo>
                    <a:pt x="41890" y="62600"/>
                    <a:pt x="41897" y="62581"/>
                    <a:pt x="41897" y="62566"/>
                  </a:cubicBezTo>
                  <a:cubicBezTo>
                    <a:pt x="41928" y="62530"/>
                    <a:pt x="41995" y="62512"/>
                    <a:pt x="42064" y="62512"/>
                  </a:cubicBezTo>
                  <a:close/>
                  <a:moveTo>
                    <a:pt x="20311" y="62381"/>
                  </a:moveTo>
                  <a:cubicBezTo>
                    <a:pt x="20322" y="62381"/>
                    <a:pt x="20331" y="62383"/>
                    <a:pt x="20338" y="62385"/>
                  </a:cubicBezTo>
                  <a:cubicBezTo>
                    <a:pt x="20554" y="62457"/>
                    <a:pt x="20756" y="62537"/>
                    <a:pt x="21015" y="62537"/>
                  </a:cubicBezTo>
                  <a:cubicBezTo>
                    <a:pt x="21031" y="62537"/>
                    <a:pt x="21047" y="62537"/>
                    <a:pt x="21064" y="62536"/>
                  </a:cubicBezTo>
                  <a:cubicBezTo>
                    <a:pt x="21065" y="62536"/>
                    <a:pt x="21066" y="62536"/>
                    <a:pt x="21068" y="62536"/>
                  </a:cubicBezTo>
                  <a:cubicBezTo>
                    <a:pt x="21158" y="62536"/>
                    <a:pt x="21278" y="62646"/>
                    <a:pt x="21341" y="62720"/>
                  </a:cubicBezTo>
                  <a:cubicBezTo>
                    <a:pt x="21376" y="62765"/>
                    <a:pt x="21315" y="62840"/>
                    <a:pt x="21296" y="62900"/>
                  </a:cubicBezTo>
                  <a:cubicBezTo>
                    <a:pt x="21248" y="62890"/>
                    <a:pt x="21192" y="62881"/>
                    <a:pt x="21154" y="62859"/>
                  </a:cubicBezTo>
                  <a:cubicBezTo>
                    <a:pt x="21079" y="62814"/>
                    <a:pt x="21015" y="62762"/>
                    <a:pt x="20935" y="62720"/>
                  </a:cubicBezTo>
                  <a:cubicBezTo>
                    <a:pt x="20899" y="62698"/>
                    <a:pt x="20845" y="62694"/>
                    <a:pt x="20800" y="62682"/>
                  </a:cubicBezTo>
                  <a:cubicBezTo>
                    <a:pt x="20700" y="62767"/>
                    <a:pt x="20614" y="62799"/>
                    <a:pt x="20538" y="62799"/>
                  </a:cubicBezTo>
                  <a:cubicBezTo>
                    <a:pt x="20394" y="62799"/>
                    <a:pt x="20282" y="62684"/>
                    <a:pt x="20162" y="62607"/>
                  </a:cubicBezTo>
                  <a:cubicBezTo>
                    <a:pt x="20143" y="62592"/>
                    <a:pt x="20127" y="62569"/>
                    <a:pt x="20132" y="62547"/>
                  </a:cubicBezTo>
                  <a:cubicBezTo>
                    <a:pt x="20136" y="62506"/>
                    <a:pt x="20136" y="62457"/>
                    <a:pt x="20169" y="62427"/>
                  </a:cubicBezTo>
                  <a:cubicBezTo>
                    <a:pt x="20199" y="62403"/>
                    <a:pt x="20266" y="62381"/>
                    <a:pt x="20311" y="62381"/>
                  </a:cubicBezTo>
                  <a:close/>
                  <a:moveTo>
                    <a:pt x="35323" y="62652"/>
                  </a:moveTo>
                  <a:cubicBezTo>
                    <a:pt x="35479" y="62652"/>
                    <a:pt x="35519" y="62728"/>
                    <a:pt x="35501" y="62817"/>
                  </a:cubicBezTo>
                  <a:cubicBezTo>
                    <a:pt x="35497" y="62855"/>
                    <a:pt x="35445" y="62890"/>
                    <a:pt x="35411" y="62923"/>
                  </a:cubicBezTo>
                  <a:cubicBezTo>
                    <a:pt x="35388" y="62912"/>
                    <a:pt x="35362" y="62900"/>
                    <a:pt x="35343" y="62890"/>
                  </a:cubicBezTo>
                  <a:cubicBezTo>
                    <a:pt x="35295" y="62859"/>
                    <a:pt x="35246" y="62829"/>
                    <a:pt x="35204" y="62795"/>
                  </a:cubicBezTo>
                  <a:cubicBezTo>
                    <a:pt x="35175" y="62765"/>
                    <a:pt x="35156" y="62732"/>
                    <a:pt x="35129" y="62701"/>
                  </a:cubicBezTo>
                  <a:cubicBezTo>
                    <a:pt x="35185" y="62687"/>
                    <a:pt x="35242" y="62671"/>
                    <a:pt x="35302" y="62652"/>
                  </a:cubicBezTo>
                  <a:cubicBezTo>
                    <a:pt x="35309" y="62652"/>
                    <a:pt x="35316" y="62652"/>
                    <a:pt x="35323" y="62652"/>
                  </a:cubicBezTo>
                  <a:close/>
                  <a:moveTo>
                    <a:pt x="31338" y="62953"/>
                  </a:moveTo>
                  <a:cubicBezTo>
                    <a:pt x="31356" y="62953"/>
                    <a:pt x="31383" y="62983"/>
                    <a:pt x="31406" y="62998"/>
                  </a:cubicBezTo>
                  <a:cubicBezTo>
                    <a:pt x="31360" y="63013"/>
                    <a:pt x="31315" y="63032"/>
                    <a:pt x="31266" y="63039"/>
                  </a:cubicBezTo>
                  <a:cubicBezTo>
                    <a:pt x="31265" y="63040"/>
                    <a:pt x="31264" y="63040"/>
                    <a:pt x="31263" y="63040"/>
                  </a:cubicBezTo>
                  <a:cubicBezTo>
                    <a:pt x="31248" y="63040"/>
                    <a:pt x="31224" y="63012"/>
                    <a:pt x="31203" y="62998"/>
                  </a:cubicBezTo>
                  <a:cubicBezTo>
                    <a:pt x="31248" y="62983"/>
                    <a:pt x="31288" y="62961"/>
                    <a:pt x="31338" y="62953"/>
                  </a:cubicBezTo>
                  <a:close/>
                  <a:moveTo>
                    <a:pt x="48192" y="62919"/>
                  </a:moveTo>
                  <a:cubicBezTo>
                    <a:pt x="48282" y="62946"/>
                    <a:pt x="48339" y="62961"/>
                    <a:pt x="48391" y="62980"/>
                  </a:cubicBezTo>
                  <a:cubicBezTo>
                    <a:pt x="48398" y="62980"/>
                    <a:pt x="48398" y="63013"/>
                    <a:pt x="48387" y="63020"/>
                  </a:cubicBezTo>
                  <a:cubicBezTo>
                    <a:pt x="48350" y="63056"/>
                    <a:pt x="48278" y="63074"/>
                    <a:pt x="48210" y="63074"/>
                  </a:cubicBezTo>
                  <a:cubicBezTo>
                    <a:pt x="48141" y="63074"/>
                    <a:pt x="48076" y="63055"/>
                    <a:pt x="48056" y="63017"/>
                  </a:cubicBezTo>
                  <a:cubicBezTo>
                    <a:pt x="48046" y="62994"/>
                    <a:pt x="48150" y="62949"/>
                    <a:pt x="48192" y="62919"/>
                  </a:cubicBezTo>
                  <a:close/>
                  <a:moveTo>
                    <a:pt x="23551" y="63092"/>
                  </a:moveTo>
                  <a:cubicBezTo>
                    <a:pt x="23566" y="63092"/>
                    <a:pt x="23591" y="63120"/>
                    <a:pt x="23615" y="63138"/>
                  </a:cubicBezTo>
                  <a:cubicBezTo>
                    <a:pt x="23566" y="63148"/>
                    <a:pt x="23525" y="63171"/>
                    <a:pt x="23476" y="63178"/>
                  </a:cubicBezTo>
                  <a:cubicBezTo>
                    <a:pt x="23475" y="63178"/>
                    <a:pt x="23474" y="63179"/>
                    <a:pt x="23473" y="63179"/>
                  </a:cubicBezTo>
                  <a:cubicBezTo>
                    <a:pt x="23454" y="63179"/>
                    <a:pt x="23430" y="63148"/>
                    <a:pt x="23408" y="63138"/>
                  </a:cubicBezTo>
                  <a:cubicBezTo>
                    <a:pt x="23454" y="63119"/>
                    <a:pt x="23499" y="63100"/>
                    <a:pt x="23547" y="63093"/>
                  </a:cubicBezTo>
                  <a:cubicBezTo>
                    <a:pt x="23548" y="63092"/>
                    <a:pt x="23549" y="63092"/>
                    <a:pt x="23551" y="63092"/>
                  </a:cubicBezTo>
                  <a:close/>
                  <a:moveTo>
                    <a:pt x="34734" y="62514"/>
                  </a:moveTo>
                  <a:cubicBezTo>
                    <a:pt x="34752" y="62514"/>
                    <a:pt x="34768" y="62515"/>
                    <a:pt x="34776" y="62521"/>
                  </a:cubicBezTo>
                  <a:cubicBezTo>
                    <a:pt x="34814" y="62543"/>
                    <a:pt x="34863" y="62596"/>
                    <a:pt x="34851" y="62607"/>
                  </a:cubicBezTo>
                  <a:cubicBezTo>
                    <a:pt x="34663" y="62762"/>
                    <a:pt x="34562" y="62938"/>
                    <a:pt x="34472" y="63122"/>
                  </a:cubicBezTo>
                  <a:cubicBezTo>
                    <a:pt x="34453" y="63164"/>
                    <a:pt x="34318" y="63197"/>
                    <a:pt x="34235" y="63197"/>
                  </a:cubicBezTo>
                  <a:cubicBezTo>
                    <a:pt x="34231" y="63197"/>
                    <a:pt x="34228" y="63197"/>
                    <a:pt x="34224" y="63197"/>
                  </a:cubicBezTo>
                  <a:cubicBezTo>
                    <a:pt x="34124" y="63197"/>
                    <a:pt x="34051" y="63149"/>
                    <a:pt x="34070" y="63065"/>
                  </a:cubicBezTo>
                  <a:cubicBezTo>
                    <a:pt x="34077" y="63043"/>
                    <a:pt x="34073" y="63020"/>
                    <a:pt x="34073" y="62998"/>
                  </a:cubicBezTo>
                  <a:cubicBezTo>
                    <a:pt x="34073" y="62953"/>
                    <a:pt x="34044" y="62881"/>
                    <a:pt x="34077" y="62863"/>
                  </a:cubicBezTo>
                  <a:cubicBezTo>
                    <a:pt x="34284" y="62754"/>
                    <a:pt x="34389" y="62562"/>
                    <a:pt x="34679" y="62517"/>
                  </a:cubicBezTo>
                  <a:cubicBezTo>
                    <a:pt x="34695" y="62515"/>
                    <a:pt x="34716" y="62514"/>
                    <a:pt x="34734" y="62514"/>
                  </a:cubicBezTo>
                  <a:close/>
                  <a:moveTo>
                    <a:pt x="74294" y="63332"/>
                  </a:moveTo>
                  <a:cubicBezTo>
                    <a:pt x="74336" y="63363"/>
                    <a:pt x="74437" y="63408"/>
                    <a:pt x="74426" y="63431"/>
                  </a:cubicBezTo>
                  <a:cubicBezTo>
                    <a:pt x="74409" y="63467"/>
                    <a:pt x="74344" y="63485"/>
                    <a:pt x="74275" y="63485"/>
                  </a:cubicBezTo>
                  <a:cubicBezTo>
                    <a:pt x="74207" y="63485"/>
                    <a:pt x="74135" y="63468"/>
                    <a:pt x="74099" y="63434"/>
                  </a:cubicBezTo>
                  <a:cubicBezTo>
                    <a:pt x="74083" y="63423"/>
                    <a:pt x="74083" y="63393"/>
                    <a:pt x="74091" y="63389"/>
                  </a:cubicBezTo>
                  <a:cubicBezTo>
                    <a:pt x="74144" y="63370"/>
                    <a:pt x="74204" y="63355"/>
                    <a:pt x="74294" y="63332"/>
                  </a:cubicBezTo>
                  <a:close/>
                  <a:moveTo>
                    <a:pt x="28027" y="63336"/>
                  </a:moveTo>
                  <a:cubicBezTo>
                    <a:pt x="28117" y="63400"/>
                    <a:pt x="28215" y="63461"/>
                    <a:pt x="28294" y="63528"/>
                  </a:cubicBezTo>
                  <a:cubicBezTo>
                    <a:pt x="28305" y="63539"/>
                    <a:pt x="28244" y="63611"/>
                    <a:pt x="28218" y="63611"/>
                  </a:cubicBezTo>
                  <a:cubicBezTo>
                    <a:pt x="28128" y="63607"/>
                    <a:pt x="28008" y="63603"/>
                    <a:pt x="27963" y="63566"/>
                  </a:cubicBezTo>
                  <a:cubicBezTo>
                    <a:pt x="27918" y="63528"/>
                    <a:pt x="27948" y="63449"/>
                    <a:pt x="27956" y="63389"/>
                  </a:cubicBezTo>
                  <a:cubicBezTo>
                    <a:pt x="27956" y="63374"/>
                    <a:pt x="27996" y="63359"/>
                    <a:pt x="28027" y="63336"/>
                  </a:cubicBezTo>
                  <a:close/>
                  <a:moveTo>
                    <a:pt x="21052" y="63479"/>
                  </a:moveTo>
                  <a:cubicBezTo>
                    <a:pt x="21074" y="63494"/>
                    <a:pt x="21097" y="63509"/>
                    <a:pt x="21124" y="63528"/>
                  </a:cubicBezTo>
                  <a:cubicBezTo>
                    <a:pt x="21101" y="63554"/>
                    <a:pt x="21074" y="63584"/>
                    <a:pt x="21052" y="63615"/>
                  </a:cubicBezTo>
                  <a:cubicBezTo>
                    <a:pt x="21026" y="63599"/>
                    <a:pt x="20981" y="63580"/>
                    <a:pt x="20984" y="63570"/>
                  </a:cubicBezTo>
                  <a:cubicBezTo>
                    <a:pt x="20996" y="63539"/>
                    <a:pt x="21026" y="63509"/>
                    <a:pt x="21052" y="63479"/>
                  </a:cubicBezTo>
                  <a:close/>
                  <a:moveTo>
                    <a:pt x="37093" y="63483"/>
                  </a:moveTo>
                  <a:cubicBezTo>
                    <a:pt x="37095" y="63483"/>
                    <a:pt x="37096" y="63483"/>
                    <a:pt x="37098" y="63483"/>
                  </a:cubicBezTo>
                  <a:cubicBezTo>
                    <a:pt x="37185" y="63490"/>
                    <a:pt x="37268" y="63525"/>
                    <a:pt x="37354" y="63547"/>
                  </a:cubicBezTo>
                  <a:cubicBezTo>
                    <a:pt x="37271" y="63573"/>
                    <a:pt x="37192" y="63603"/>
                    <a:pt x="37121" y="63626"/>
                  </a:cubicBezTo>
                  <a:cubicBezTo>
                    <a:pt x="37046" y="63592"/>
                    <a:pt x="36993" y="63570"/>
                    <a:pt x="36940" y="63547"/>
                  </a:cubicBezTo>
                  <a:cubicBezTo>
                    <a:pt x="36991" y="63525"/>
                    <a:pt x="37045" y="63483"/>
                    <a:pt x="37093" y="63483"/>
                  </a:cubicBezTo>
                  <a:close/>
                  <a:moveTo>
                    <a:pt x="41965" y="63889"/>
                  </a:moveTo>
                  <a:cubicBezTo>
                    <a:pt x="41987" y="63904"/>
                    <a:pt x="42014" y="63919"/>
                    <a:pt x="42040" y="63938"/>
                  </a:cubicBezTo>
                  <a:cubicBezTo>
                    <a:pt x="42014" y="63967"/>
                    <a:pt x="41991" y="63998"/>
                    <a:pt x="41965" y="64028"/>
                  </a:cubicBezTo>
                  <a:cubicBezTo>
                    <a:pt x="41942" y="64012"/>
                    <a:pt x="41897" y="63994"/>
                    <a:pt x="41901" y="63983"/>
                  </a:cubicBezTo>
                  <a:cubicBezTo>
                    <a:pt x="41913" y="63949"/>
                    <a:pt x="41942" y="63919"/>
                    <a:pt x="41965" y="63889"/>
                  </a:cubicBezTo>
                  <a:close/>
                  <a:moveTo>
                    <a:pt x="45133" y="63612"/>
                  </a:moveTo>
                  <a:cubicBezTo>
                    <a:pt x="45153" y="63612"/>
                    <a:pt x="45179" y="63615"/>
                    <a:pt x="45200" y="63615"/>
                  </a:cubicBezTo>
                  <a:cubicBezTo>
                    <a:pt x="45354" y="63686"/>
                    <a:pt x="45535" y="63750"/>
                    <a:pt x="45550" y="63896"/>
                  </a:cubicBezTo>
                  <a:cubicBezTo>
                    <a:pt x="45554" y="63934"/>
                    <a:pt x="45512" y="63998"/>
                    <a:pt x="45479" y="64005"/>
                  </a:cubicBezTo>
                  <a:cubicBezTo>
                    <a:pt x="45395" y="64018"/>
                    <a:pt x="45283" y="64039"/>
                    <a:pt x="45199" y="64039"/>
                  </a:cubicBezTo>
                  <a:cubicBezTo>
                    <a:pt x="45158" y="64039"/>
                    <a:pt x="45124" y="64034"/>
                    <a:pt x="45103" y="64021"/>
                  </a:cubicBezTo>
                  <a:cubicBezTo>
                    <a:pt x="44892" y="63889"/>
                    <a:pt x="44641" y="63893"/>
                    <a:pt x="44393" y="63866"/>
                  </a:cubicBezTo>
                  <a:cubicBezTo>
                    <a:pt x="44366" y="63863"/>
                    <a:pt x="44329" y="63837"/>
                    <a:pt x="44332" y="63821"/>
                  </a:cubicBezTo>
                  <a:cubicBezTo>
                    <a:pt x="44332" y="63802"/>
                    <a:pt x="44370" y="63776"/>
                    <a:pt x="44396" y="63776"/>
                  </a:cubicBezTo>
                  <a:cubicBezTo>
                    <a:pt x="44648" y="63754"/>
                    <a:pt x="44907" y="63757"/>
                    <a:pt x="45099" y="63618"/>
                  </a:cubicBezTo>
                  <a:cubicBezTo>
                    <a:pt x="45105" y="63613"/>
                    <a:pt x="45118" y="63612"/>
                    <a:pt x="45133" y="63612"/>
                  </a:cubicBezTo>
                  <a:close/>
                  <a:moveTo>
                    <a:pt x="35257" y="63603"/>
                  </a:moveTo>
                  <a:cubicBezTo>
                    <a:pt x="35324" y="63626"/>
                    <a:pt x="35419" y="63644"/>
                    <a:pt x="35497" y="63679"/>
                  </a:cubicBezTo>
                  <a:cubicBezTo>
                    <a:pt x="35655" y="63750"/>
                    <a:pt x="35730" y="63882"/>
                    <a:pt x="35975" y="63900"/>
                  </a:cubicBezTo>
                  <a:cubicBezTo>
                    <a:pt x="36151" y="63911"/>
                    <a:pt x="36148" y="63953"/>
                    <a:pt x="35967" y="64062"/>
                  </a:cubicBezTo>
                  <a:cubicBezTo>
                    <a:pt x="35919" y="64095"/>
                    <a:pt x="35877" y="64148"/>
                    <a:pt x="35820" y="64156"/>
                  </a:cubicBezTo>
                  <a:cubicBezTo>
                    <a:pt x="35813" y="64156"/>
                    <a:pt x="35805" y="64156"/>
                    <a:pt x="35797" y="64156"/>
                  </a:cubicBezTo>
                  <a:cubicBezTo>
                    <a:pt x="35707" y="64156"/>
                    <a:pt x="35561" y="64139"/>
                    <a:pt x="35558" y="64122"/>
                  </a:cubicBezTo>
                  <a:cubicBezTo>
                    <a:pt x="35532" y="63922"/>
                    <a:pt x="35291" y="63825"/>
                    <a:pt x="35118" y="63697"/>
                  </a:cubicBezTo>
                  <a:cubicBezTo>
                    <a:pt x="35111" y="63690"/>
                    <a:pt x="35133" y="63663"/>
                    <a:pt x="35152" y="63652"/>
                  </a:cubicBezTo>
                  <a:cubicBezTo>
                    <a:pt x="35171" y="63637"/>
                    <a:pt x="35204" y="63626"/>
                    <a:pt x="35257" y="63603"/>
                  </a:cubicBezTo>
                  <a:close/>
                  <a:moveTo>
                    <a:pt x="38384" y="63889"/>
                  </a:moveTo>
                  <a:cubicBezTo>
                    <a:pt x="38541" y="63896"/>
                    <a:pt x="38602" y="63941"/>
                    <a:pt x="38579" y="64062"/>
                  </a:cubicBezTo>
                  <a:cubicBezTo>
                    <a:pt x="38571" y="64099"/>
                    <a:pt x="38515" y="64130"/>
                    <a:pt x="38481" y="64163"/>
                  </a:cubicBezTo>
                  <a:cubicBezTo>
                    <a:pt x="38458" y="64148"/>
                    <a:pt x="38432" y="64133"/>
                    <a:pt x="38410" y="64118"/>
                  </a:cubicBezTo>
                  <a:cubicBezTo>
                    <a:pt x="38365" y="64088"/>
                    <a:pt x="38312" y="64058"/>
                    <a:pt x="38274" y="64024"/>
                  </a:cubicBezTo>
                  <a:cubicBezTo>
                    <a:pt x="38245" y="63998"/>
                    <a:pt x="38233" y="63964"/>
                    <a:pt x="38215" y="63930"/>
                  </a:cubicBezTo>
                  <a:cubicBezTo>
                    <a:pt x="38271" y="63919"/>
                    <a:pt x="38328" y="63904"/>
                    <a:pt x="38384" y="63889"/>
                  </a:cubicBezTo>
                  <a:close/>
                  <a:moveTo>
                    <a:pt x="43401" y="64028"/>
                  </a:moveTo>
                  <a:cubicBezTo>
                    <a:pt x="43423" y="64043"/>
                    <a:pt x="43468" y="64062"/>
                    <a:pt x="43464" y="64073"/>
                  </a:cubicBezTo>
                  <a:cubicBezTo>
                    <a:pt x="43457" y="64107"/>
                    <a:pt x="43423" y="64133"/>
                    <a:pt x="43401" y="64163"/>
                  </a:cubicBezTo>
                  <a:cubicBezTo>
                    <a:pt x="43378" y="64148"/>
                    <a:pt x="43356" y="64133"/>
                    <a:pt x="43329" y="64114"/>
                  </a:cubicBezTo>
                  <a:cubicBezTo>
                    <a:pt x="43351" y="64088"/>
                    <a:pt x="43378" y="64058"/>
                    <a:pt x="43401" y="64028"/>
                  </a:cubicBezTo>
                  <a:close/>
                  <a:moveTo>
                    <a:pt x="20688" y="64025"/>
                  </a:moveTo>
                  <a:cubicBezTo>
                    <a:pt x="20870" y="64025"/>
                    <a:pt x="21113" y="64147"/>
                    <a:pt x="21116" y="64257"/>
                  </a:cubicBezTo>
                  <a:cubicBezTo>
                    <a:pt x="21116" y="64272"/>
                    <a:pt x="21079" y="64295"/>
                    <a:pt x="21048" y="64302"/>
                  </a:cubicBezTo>
                  <a:cubicBezTo>
                    <a:pt x="21033" y="64304"/>
                    <a:pt x="21017" y="64305"/>
                    <a:pt x="21000" y="64305"/>
                  </a:cubicBezTo>
                  <a:cubicBezTo>
                    <a:pt x="20821" y="64305"/>
                    <a:pt x="20582" y="64183"/>
                    <a:pt x="20571" y="64073"/>
                  </a:cubicBezTo>
                  <a:cubicBezTo>
                    <a:pt x="20594" y="64058"/>
                    <a:pt x="20613" y="64031"/>
                    <a:pt x="20639" y="64028"/>
                  </a:cubicBezTo>
                  <a:cubicBezTo>
                    <a:pt x="20654" y="64026"/>
                    <a:pt x="20671" y="64025"/>
                    <a:pt x="20688" y="64025"/>
                  </a:cubicBezTo>
                  <a:close/>
                  <a:moveTo>
                    <a:pt x="1391" y="64456"/>
                  </a:moveTo>
                  <a:cubicBezTo>
                    <a:pt x="1477" y="64546"/>
                    <a:pt x="1669" y="64576"/>
                    <a:pt x="1676" y="64711"/>
                  </a:cubicBezTo>
                  <a:cubicBezTo>
                    <a:pt x="1680" y="64794"/>
                    <a:pt x="1621" y="64843"/>
                    <a:pt x="1522" y="64847"/>
                  </a:cubicBezTo>
                  <a:cubicBezTo>
                    <a:pt x="1436" y="64847"/>
                    <a:pt x="1338" y="64817"/>
                    <a:pt x="1271" y="64779"/>
                  </a:cubicBezTo>
                  <a:cubicBezTo>
                    <a:pt x="1237" y="64761"/>
                    <a:pt x="1267" y="64697"/>
                    <a:pt x="1267" y="64652"/>
                  </a:cubicBezTo>
                  <a:lnTo>
                    <a:pt x="1263" y="64652"/>
                  </a:lnTo>
                  <a:cubicBezTo>
                    <a:pt x="1263" y="64607"/>
                    <a:pt x="1244" y="64562"/>
                    <a:pt x="1267" y="64520"/>
                  </a:cubicBezTo>
                  <a:cubicBezTo>
                    <a:pt x="1282" y="64494"/>
                    <a:pt x="1350" y="64479"/>
                    <a:pt x="1391" y="64456"/>
                  </a:cubicBezTo>
                  <a:close/>
                  <a:moveTo>
                    <a:pt x="38944" y="64576"/>
                  </a:moveTo>
                  <a:cubicBezTo>
                    <a:pt x="39004" y="64584"/>
                    <a:pt x="39082" y="64576"/>
                    <a:pt x="39124" y="64599"/>
                  </a:cubicBezTo>
                  <a:cubicBezTo>
                    <a:pt x="39225" y="64656"/>
                    <a:pt x="39320" y="64720"/>
                    <a:pt x="39402" y="64787"/>
                  </a:cubicBezTo>
                  <a:cubicBezTo>
                    <a:pt x="39478" y="64851"/>
                    <a:pt x="39376" y="64987"/>
                    <a:pt x="39252" y="64987"/>
                  </a:cubicBezTo>
                  <a:cubicBezTo>
                    <a:pt x="39196" y="64988"/>
                    <a:pt x="39141" y="64990"/>
                    <a:pt x="39087" y="64990"/>
                  </a:cubicBezTo>
                  <a:cubicBezTo>
                    <a:pt x="38954" y="64990"/>
                    <a:pt x="38829" y="64974"/>
                    <a:pt x="38722" y="64881"/>
                  </a:cubicBezTo>
                  <a:cubicBezTo>
                    <a:pt x="38602" y="64779"/>
                    <a:pt x="38576" y="64779"/>
                    <a:pt x="38718" y="64693"/>
                  </a:cubicBezTo>
                  <a:cubicBezTo>
                    <a:pt x="38767" y="64663"/>
                    <a:pt x="38808" y="64629"/>
                    <a:pt x="38857" y="64599"/>
                  </a:cubicBezTo>
                  <a:cubicBezTo>
                    <a:pt x="38880" y="64588"/>
                    <a:pt x="38914" y="64584"/>
                    <a:pt x="38944" y="64576"/>
                  </a:cubicBezTo>
                  <a:close/>
                  <a:moveTo>
                    <a:pt x="60928" y="64713"/>
                  </a:moveTo>
                  <a:cubicBezTo>
                    <a:pt x="60946" y="64713"/>
                    <a:pt x="60962" y="64715"/>
                    <a:pt x="60976" y="64720"/>
                  </a:cubicBezTo>
                  <a:cubicBezTo>
                    <a:pt x="61063" y="64742"/>
                    <a:pt x="61134" y="64787"/>
                    <a:pt x="61205" y="64829"/>
                  </a:cubicBezTo>
                  <a:cubicBezTo>
                    <a:pt x="61254" y="64855"/>
                    <a:pt x="61295" y="64888"/>
                    <a:pt x="61340" y="64922"/>
                  </a:cubicBezTo>
                  <a:cubicBezTo>
                    <a:pt x="61258" y="64949"/>
                    <a:pt x="61179" y="64975"/>
                    <a:pt x="61141" y="64990"/>
                  </a:cubicBezTo>
                  <a:cubicBezTo>
                    <a:pt x="61070" y="64990"/>
                    <a:pt x="61018" y="64992"/>
                    <a:pt x="60974" y="64992"/>
                  </a:cubicBezTo>
                  <a:cubicBezTo>
                    <a:pt x="60941" y="64992"/>
                    <a:pt x="60913" y="64991"/>
                    <a:pt x="60886" y="64987"/>
                  </a:cubicBezTo>
                  <a:cubicBezTo>
                    <a:pt x="60785" y="64971"/>
                    <a:pt x="60702" y="64937"/>
                    <a:pt x="60732" y="64855"/>
                  </a:cubicBezTo>
                  <a:cubicBezTo>
                    <a:pt x="60743" y="64813"/>
                    <a:pt x="60758" y="64765"/>
                    <a:pt x="60799" y="64742"/>
                  </a:cubicBezTo>
                  <a:cubicBezTo>
                    <a:pt x="60829" y="64726"/>
                    <a:pt x="60882" y="64713"/>
                    <a:pt x="60928" y="64713"/>
                  </a:cubicBezTo>
                  <a:close/>
                  <a:moveTo>
                    <a:pt x="3599" y="64865"/>
                  </a:moveTo>
                  <a:cubicBezTo>
                    <a:pt x="3599" y="64865"/>
                    <a:pt x="3600" y="64865"/>
                    <a:pt x="3600" y="64866"/>
                  </a:cubicBezTo>
                  <a:cubicBezTo>
                    <a:pt x="3645" y="64881"/>
                    <a:pt x="3687" y="64904"/>
                    <a:pt x="3721" y="64930"/>
                  </a:cubicBezTo>
                  <a:cubicBezTo>
                    <a:pt x="3735" y="64941"/>
                    <a:pt x="3735" y="64975"/>
                    <a:pt x="3721" y="64987"/>
                  </a:cubicBezTo>
                  <a:cubicBezTo>
                    <a:pt x="3713" y="64992"/>
                    <a:pt x="3696" y="64995"/>
                    <a:pt x="3679" y="64995"/>
                  </a:cubicBezTo>
                  <a:cubicBezTo>
                    <a:pt x="3662" y="64995"/>
                    <a:pt x="3644" y="64992"/>
                    <a:pt x="3634" y="64987"/>
                  </a:cubicBezTo>
                  <a:cubicBezTo>
                    <a:pt x="3593" y="64968"/>
                    <a:pt x="3567" y="64933"/>
                    <a:pt x="3533" y="64907"/>
                  </a:cubicBezTo>
                  <a:cubicBezTo>
                    <a:pt x="3558" y="64893"/>
                    <a:pt x="3589" y="64865"/>
                    <a:pt x="3599" y="64865"/>
                  </a:cubicBezTo>
                  <a:close/>
                  <a:moveTo>
                    <a:pt x="29763" y="64983"/>
                  </a:moveTo>
                  <a:cubicBezTo>
                    <a:pt x="29829" y="64983"/>
                    <a:pt x="29895" y="64999"/>
                    <a:pt x="29932" y="65032"/>
                  </a:cubicBezTo>
                  <a:cubicBezTo>
                    <a:pt x="29944" y="65042"/>
                    <a:pt x="29947" y="65065"/>
                    <a:pt x="29935" y="65077"/>
                  </a:cubicBezTo>
                  <a:cubicBezTo>
                    <a:pt x="29907" y="65113"/>
                    <a:pt x="29840" y="65132"/>
                    <a:pt x="29770" y="65132"/>
                  </a:cubicBezTo>
                  <a:cubicBezTo>
                    <a:pt x="29704" y="65132"/>
                    <a:pt x="29636" y="65115"/>
                    <a:pt x="29597" y="65080"/>
                  </a:cubicBezTo>
                  <a:cubicBezTo>
                    <a:pt x="29586" y="65069"/>
                    <a:pt x="29594" y="65050"/>
                    <a:pt x="29594" y="65035"/>
                  </a:cubicBezTo>
                  <a:cubicBezTo>
                    <a:pt x="29625" y="65000"/>
                    <a:pt x="29693" y="64983"/>
                    <a:pt x="29763" y="64983"/>
                  </a:cubicBezTo>
                  <a:close/>
                  <a:moveTo>
                    <a:pt x="3788" y="64987"/>
                  </a:moveTo>
                  <a:cubicBezTo>
                    <a:pt x="3798" y="64987"/>
                    <a:pt x="3807" y="64987"/>
                    <a:pt x="3815" y="64990"/>
                  </a:cubicBezTo>
                  <a:cubicBezTo>
                    <a:pt x="3947" y="65042"/>
                    <a:pt x="3947" y="65122"/>
                    <a:pt x="3909" y="65204"/>
                  </a:cubicBezTo>
                  <a:cubicBezTo>
                    <a:pt x="3902" y="65222"/>
                    <a:pt x="3858" y="65249"/>
                    <a:pt x="3846" y="65249"/>
                  </a:cubicBezTo>
                  <a:cubicBezTo>
                    <a:pt x="3846" y="65249"/>
                    <a:pt x="3845" y="65249"/>
                    <a:pt x="3845" y="65249"/>
                  </a:cubicBezTo>
                  <a:cubicBezTo>
                    <a:pt x="3799" y="65230"/>
                    <a:pt x="3735" y="65207"/>
                    <a:pt x="3728" y="65178"/>
                  </a:cubicBezTo>
                  <a:cubicBezTo>
                    <a:pt x="3709" y="65117"/>
                    <a:pt x="3725" y="65054"/>
                    <a:pt x="3725" y="64990"/>
                  </a:cubicBezTo>
                  <a:cubicBezTo>
                    <a:pt x="3744" y="64990"/>
                    <a:pt x="3768" y="64987"/>
                    <a:pt x="3788" y="64987"/>
                  </a:cubicBezTo>
                  <a:close/>
                  <a:moveTo>
                    <a:pt x="9199" y="64988"/>
                  </a:moveTo>
                  <a:cubicBezTo>
                    <a:pt x="9373" y="64988"/>
                    <a:pt x="9642" y="65124"/>
                    <a:pt x="9625" y="65219"/>
                  </a:cubicBezTo>
                  <a:cubicBezTo>
                    <a:pt x="9620" y="65238"/>
                    <a:pt x="9523" y="65257"/>
                    <a:pt x="9462" y="65261"/>
                  </a:cubicBezTo>
                  <a:cubicBezTo>
                    <a:pt x="9455" y="65261"/>
                    <a:pt x="9448" y="65261"/>
                    <a:pt x="9441" y="65261"/>
                  </a:cubicBezTo>
                  <a:cubicBezTo>
                    <a:pt x="9264" y="65261"/>
                    <a:pt x="9214" y="65134"/>
                    <a:pt x="9091" y="65077"/>
                  </a:cubicBezTo>
                  <a:cubicBezTo>
                    <a:pt x="9087" y="65072"/>
                    <a:pt x="9136" y="65020"/>
                    <a:pt x="9162" y="64990"/>
                  </a:cubicBezTo>
                  <a:cubicBezTo>
                    <a:pt x="9174" y="64989"/>
                    <a:pt x="9186" y="64988"/>
                    <a:pt x="9199" y="64988"/>
                  </a:cubicBezTo>
                  <a:close/>
                  <a:moveTo>
                    <a:pt x="35945" y="65117"/>
                  </a:moveTo>
                  <a:cubicBezTo>
                    <a:pt x="35990" y="65144"/>
                    <a:pt x="36091" y="65193"/>
                    <a:pt x="36080" y="65216"/>
                  </a:cubicBezTo>
                  <a:cubicBezTo>
                    <a:pt x="36063" y="65252"/>
                    <a:pt x="35998" y="65269"/>
                    <a:pt x="35929" y="65269"/>
                  </a:cubicBezTo>
                  <a:cubicBezTo>
                    <a:pt x="35861" y="65269"/>
                    <a:pt x="35788" y="65253"/>
                    <a:pt x="35749" y="65219"/>
                  </a:cubicBezTo>
                  <a:cubicBezTo>
                    <a:pt x="35738" y="65207"/>
                    <a:pt x="35738" y="65178"/>
                    <a:pt x="35745" y="65174"/>
                  </a:cubicBezTo>
                  <a:cubicBezTo>
                    <a:pt x="35798" y="65155"/>
                    <a:pt x="35858" y="65140"/>
                    <a:pt x="35945" y="65117"/>
                  </a:cubicBezTo>
                  <a:close/>
                  <a:moveTo>
                    <a:pt x="19723" y="64849"/>
                  </a:moveTo>
                  <a:cubicBezTo>
                    <a:pt x="19775" y="64849"/>
                    <a:pt x="19829" y="64858"/>
                    <a:pt x="19842" y="64874"/>
                  </a:cubicBezTo>
                  <a:cubicBezTo>
                    <a:pt x="19947" y="64997"/>
                    <a:pt x="20042" y="65129"/>
                    <a:pt x="20120" y="65264"/>
                  </a:cubicBezTo>
                  <a:cubicBezTo>
                    <a:pt x="20139" y="65290"/>
                    <a:pt x="20098" y="65362"/>
                    <a:pt x="20056" y="65373"/>
                  </a:cubicBezTo>
                  <a:cubicBezTo>
                    <a:pt x="19970" y="65400"/>
                    <a:pt x="19869" y="65400"/>
                    <a:pt x="19820" y="65403"/>
                  </a:cubicBezTo>
                  <a:cubicBezTo>
                    <a:pt x="19636" y="65400"/>
                    <a:pt x="19501" y="65396"/>
                    <a:pt x="19511" y="65264"/>
                  </a:cubicBezTo>
                  <a:cubicBezTo>
                    <a:pt x="19519" y="65152"/>
                    <a:pt x="19504" y="65039"/>
                    <a:pt x="19519" y="64930"/>
                  </a:cubicBezTo>
                  <a:cubicBezTo>
                    <a:pt x="19523" y="64900"/>
                    <a:pt x="19605" y="64866"/>
                    <a:pt x="19658" y="64855"/>
                  </a:cubicBezTo>
                  <a:cubicBezTo>
                    <a:pt x="19677" y="64851"/>
                    <a:pt x="19699" y="64849"/>
                    <a:pt x="19723" y="64849"/>
                  </a:cubicBezTo>
                  <a:close/>
                  <a:moveTo>
                    <a:pt x="33558" y="65400"/>
                  </a:moveTo>
                  <a:cubicBezTo>
                    <a:pt x="33581" y="65429"/>
                    <a:pt x="33611" y="65460"/>
                    <a:pt x="33622" y="65493"/>
                  </a:cubicBezTo>
                  <a:cubicBezTo>
                    <a:pt x="33626" y="65505"/>
                    <a:pt x="33581" y="65523"/>
                    <a:pt x="33558" y="65538"/>
                  </a:cubicBezTo>
                  <a:cubicBezTo>
                    <a:pt x="33536" y="65509"/>
                    <a:pt x="33506" y="65478"/>
                    <a:pt x="33494" y="65445"/>
                  </a:cubicBezTo>
                  <a:cubicBezTo>
                    <a:pt x="33491" y="65433"/>
                    <a:pt x="33536" y="65415"/>
                    <a:pt x="33558" y="65400"/>
                  </a:cubicBezTo>
                  <a:close/>
                  <a:moveTo>
                    <a:pt x="21705" y="65700"/>
                  </a:moveTo>
                  <a:cubicBezTo>
                    <a:pt x="21720" y="65700"/>
                    <a:pt x="21745" y="65727"/>
                    <a:pt x="21766" y="65741"/>
                  </a:cubicBezTo>
                  <a:cubicBezTo>
                    <a:pt x="21721" y="65760"/>
                    <a:pt x="21680" y="65779"/>
                    <a:pt x="21631" y="65786"/>
                  </a:cubicBezTo>
                  <a:cubicBezTo>
                    <a:pt x="21630" y="65787"/>
                    <a:pt x="21629" y="65787"/>
                    <a:pt x="21628" y="65787"/>
                  </a:cubicBezTo>
                  <a:cubicBezTo>
                    <a:pt x="21609" y="65787"/>
                    <a:pt x="21584" y="65759"/>
                    <a:pt x="21563" y="65741"/>
                  </a:cubicBezTo>
                  <a:cubicBezTo>
                    <a:pt x="21608" y="65726"/>
                    <a:pt x="21653" y="65708"/>
                    <a:pt x="21702" y="65700"/>
                  </a:cubicBezTo>
                  <a:cubicBezTo>
                    <a:pt x="21703" y="65700"/>
                    <a:pt x="21704" y="65700"/>
                    <a:pt x="21705" y="65700"/>
                  </a:cubicBezTo>
                  <a:close/>
                  <a:moveTo>
                    <a:pt x="19749" y="65667"/>
                  </a:moveTo>
                  <a:cubicBezTo>
                    <a:pt x="19789" y="65696"/>
                    <a:pt x="19891" y="65741"/>
                    <a:pt x="19879" y="65764"/>
                  </a:cubicBezTo>
                  <a:cubicBezTo>
                    <a:pt x="19862" y="65800"/>
                    <a:pt x="19798" y="65818"/>
                    <a:pt x="19729" y="65818"/>
                  </a:cubicBezTo>
                  <a:cubicBezTo>
                    <a:pt x="19662" y="65818"/>
                    <a:pt x="19590" y="65801"/>
                    <a:pt x="19553" y="65768"/>
                  </a:cubicBezTo>
                  <a:cubicBezTo>
                    <a:pt x="19538" y="65757"/>
                    <a:pt x="19538" y="65726"/>
                    <a:pt x="19546" y="65722"/>
                  </a:cubicBezTo>
                  <a:cubicBezTo>
                    <a:pt x="19602" y="65704"/>
                    <a:pt x="19658" y="65689"/>
                    <a:pt x="19749" y="65667"/>
                  </a:cubicBezTo>
                  <a:close/>
                  <a:moveTo>
                    <a:pt x="32942" y="65813"/>
                  </a:moveTo>
                  <a:cubicBezTo>
                    <a:pt x="32969" y="65843"/>
                    <a:pt x="32998" y="65873"/>
                    <a:pt x="33006" y="65903"/>
                  </a:cubicBezTo>
                  <a:cubicBezTo>
                    <a:pt x="33010" y="65915"/>
                    <a:pt x="32969" y="65934"/>
                    <a:pt x="32942" y="65948"/>
                  </a:cubicBezTo>
                  <a:cubicBezTo>
                    <a:pt x="32920" y="65918"/>
                    <a:pt x="32894" y="65888"/>
                    <a:pt x="32871" y="65861"/>
                  </a:cubicBezTo>
                  <a:cubicBezTo>
                    <a:pt x="32897" y="65843"/>
                    <a:pt x="32920" y="65828"/>
                    <a:pt x="32942" y="65813"/>
                  </a:cubicBezTo>
                  <a:close/>
                  <a:moveTo>
                    <a:pt x="26361" y="65828"/>
                  </a:moveTo>
                  <a:cubicBezTo>
                    <a:pt x="26361" y="65828"/>
                    <a:pt x="26362" y="65828"/>
                    <a:pt x="26362" y="65828"/>
                  </a:cubicBezTo>
                  <a:cubicBezTo>
                    <a:pt x="26407" y="65843"/>
                    <a:pt x="26449" y="65866"/>
                    <a:pt x="26482" y="65888"/>
                  </a:cubicBezTo>
                  <a:cubicBezTo>
                    <a:pt x="26497" y="65903"/>
                    <a:pt x="26497" y="65937"/>
                    <a:pt x="26482" y="65948"/>
                  </a:cubicBezTo>
                  <a:cubicBezTo>
                    <a:pt x="26475" y="65952"/>
                    <a:pt x="26458" y="65954"/>
                    <a:pt x="26441" y="65954"/>
                  </a:cubicBezTo>
                  <a:cubicBezTo>
                    <a:pt x="26423" y="65954"/>
                    <a:pt x="26405" y="65952"/>
                    <a:pt x="26396" y="65948"/>
                  </a:cubicBezTo>
                  <a:cubicBezTo>
                    <a:pt x="26355" y="65925"/>
                    <a:pt x="26328" y="65896"/>
                    <a:pt x="26295" y="65869"/>
                  </a:cubicBezTo>
                  <a:cubicBezTo>
                    <a:pt x="26319" y="65855"/>
                    <a:pt x="26351" y="65828"/>
                    <a:pt x="26361" y="65828"/>
                  </a:cubicBezTo>
                  <a:close/>
                  <a:moveTo>
                    <a:pt x="26518" y="65946"/>
                  </a:moveTo>
                  <a:cubicBezTo>
                    <a:pt x="26537" y="65946"/>
                    <a:pt x="26559" y="65948"/>
                    <a:pt x="26576" y="65948"/>
                  </a:cubicBezTo>
                  <a:cubicBezTo>
                    <a:pt x="26607" y="65979"/>
                    <a:pt x="26674" y="66016"/>
                    <a:pt x="26666" y="66027"/>
                  </a:cubicBezTo>
                  <a:cubicBezTo>
                    <a:pt x="26638" y="66058"/>
                    <a:pt x="26613" y="66069"/>
                    <a:pt x="26590" y="66069"/>
                  </a:cubicBezTo>
                  <a:cubicBezTo>
                    <a:pt x="26551" y="66069"/>
                    <a:pt x="26517" y="66037"/>
                    <a:pt x="26486" y="66008"/>
                  </a:cubicBezTo>
                  <a:cubicBezTo>
                    <a:pt x="26471" y="65997"/>
                    <a:pt x="26471" y="65963"/>
                    <a:pt x="26486" y="65952"/>
                  </a:cubicBezTo>
                  <a:cubicBezTo>
                    <a:pt x="26492" y="65947"/>
                    <a:pt x="26504" y="65946"/>
                    <a:pt x="26518" y="65946"/>
                  </a:cubicBezTo>
                  <a:close/>
                  <a:moveTo>
                    <a:pt x="45957" y="65943"/>
                  </a:moveTo>
                  <a:cubicBezTo>
                    <a:pt x="46024" y="65943"/>
                    <a:pt x="46093" y="65960"/>
                    <a:pt x="46133" y="65993"/>
                  </a:cubicBezTo>
                  <a:cubicBezTo>
                    <a:pt x="46143" y="66005"/>
                    <a:pt x="46143" y="66027"/>
                    <a:pt x="46136" y="66038"/>
                  </a:cubicBezTo>
                  <a:cubicBezTo>
                    <a:pt x="46107" y="66074"/>
                    <a:pt x="46041" y="66092"/>
                    <a:pt x="45973" y="66092"/>
                  </a:cubicBezTo>
                  <a:cubicBezTo>
                    <a:pt x="45906" y="66092"/>
                    <a:pt x="45837" y="66075"/>
                    <a:pt x="45798" y="66042"/>
                  </a:cubicBezTo>
                  <a:cubicBezTo>
                    <a:pt x="45786" y="66031"/>
                    <a:pt x="45794" y="66012"/>
                    <a:pt x="45794" y="65997"/>
                  </a:cubicBezTo>
                  <a:cubicBezTo>
                    <a:pt x="45823" y="65961"/>
                    <a:pt x="45889" y="65943"/>
                    <a:pt x="45957" y="65943"/>
                  </a:cubicBezTo>
                  <a:close/>
                  <a:moveTo>
                    <a:pt x="29380" y="66076"/>
                  </a:moveTo>
                  <a:cubicBezTo>
                    <a:pt x="29458" y="66109"/>
                    <a:pt x="29507" y="66132"/>
                    <a:pt x="29560" y="66154"/>
                  </a:cubicBezTo>
                  <a:cubicBezTo>
                    <a:pt x="29507" y="66177"/>
                    <a:pt x="29458" y="66211"/>
                    <a:pt x="29402" y="66222"/>
                  </a:cubicBezTo>
                  <a:cubicBezTo>
                    <a:pt x="29393" y="66223"/>
                    <a:pt x="29383" y="66224"/>
                    <a:pt x="29373" y="66224"/>
                  </a:cubicBezTo>
                  <a:cubicBezTo>
                    <a:pt x="29323" y="66224"/>
                    <a:pt x="29269" y="66209"/>
                    <a:pt x="29222" y="66200"/>
                  </a:cubicBezTo>
                  <a:cubicBezTo>
                    <a:pt x="29191" y="66196"/>
                    <a:pt x="29173" y="66170"/>
                    <a:pt x="29151" y="66154"/>
                  </a:cubicBezTo>
                  <a:cubicBezTo>
                    <a:pt x="29229" y="66128"/>
                    <a:pt x="29312" y="66099"/>
                    <a:pt x="29380" y="66076"/>
                  </a:cubicBezTo>
                  <a:close/>
                  <a:moveTo>
                    <a:pt x="57093" y="66230"/>
                  </a:moveTo>
                  <a:cubicBezTo>
                    <a:pt x="57143" y="66230"/>
                    <a:pt x="57194" y="66273"/>
                    <a:pt x="57245" y="66294"/>
                  </a:cubicBezTo>
                  <a:cubicBezTo>
                    <a:pt x="57192" y="66317"/>
                    <a:pt x="57139" y="66357"/>
                    <a:pt x="57087" y="66357"/>
                  </a:cubicBezTo>
                  <a:cubicBezTo>
                    <a:pt x="57000" y="66354"/>
                    <a:pt x="56914" y="66328"/>
                    <a:pt x="56741" y="66294"/>
                  </a:cubicBezTo>
                  <a:cubicBezTo>
                    <a:pt x="56914" y="66260"/>
                    <a:pt x="57000" y="66230"/>
                    <a:pt x="57087" y="66230"/>
                  </a:cubicBezTo>
                  <a:cubicBezTo>
                    <a:pt x="57089" y="66230"/>
                    <a:pt x="57091" y="66230"/>
                    <a:pt x="57093" y="66230"/>
                  </a:cubicBezTo>
                  <a:close/>
                  <a:moveTo>
                    <a:pt x="50683" y="66085"/>
                  </a:moveTo>
                  <a:cubicBezTo>
                    <a:pt x="50695" y="66085"/>
                    <a:pt x="50706" y="66086"/>
                    <a:pt x="50717" y="66087"/>
                  </a:cubicBezTo>
                  <a:cubicBezTo>
                    <a:pt x="50833" y="66095"/>
                    <a:pt x="50946" y="66215"/>
                    <a:pt x="50882" y="66275"/>
                  </a:cubicBezTo>
                  <a:cubicBezTo>
                    <a:pt x="50830" y="66331"/>
                    <a:pt x="50755" y="66373"/>
                    <a:pt x="50691" y="66421"/>
                  </a:cubicBezTo>
                  <a:cubicBezTo>
                    <a:pt x="50653" y="66452"/>
                    <a:pt x="50617" y="66477"/>
                    <a:pt x="50577" y="66477"/>
                  </a:cubicBezTo>
                  <a:cubicBezTo>
                    <a:pt x="50548" y="66477"/>
                    <a:pt x="50516" y="66464"/>
                    <a:pt x="50481" y="66433"/>
                  </a:cubicBezTo>
                  <a:cubicBezTo>
                    <a:pt x="50420" y="66380"/>
                    <a:pt x="50330" y="66343"/>
                    <a:pt x="50273" y="66290"/>
                  </a:cubicBezTo>
                  <a:cubicBezTo>
                    <a:pt x="50202" y="66222"/>
                    <a:pt x="50296" y="66095"/>
                    <a:pt x="50420" y="66087"/>
                  </a:cubicBezTo>
                  <a:cubicBezTo>
                    <a:pt x="50442" y="66086"/>
                    <a:pt x="50463" y="66085"/>
                    <a:pt x="50485" y="66085"/>
                  </a:cubicBezTo>
                  <a:cubicBezTo>
                    <a:pt x="50529" y="66085"/>
                    <a:pt x="50574" y="66087"/>
                    <a:pt x="50620" y="66087"/>
                  </a:cubicBezTo>
                  <a:cubicBezTo>
                    <a:pt x="50639" y="66087"/>
                    <a:pt x="50661" y="66085"/>
                    <a:pt x="50683" y="66085"/>
                  </a:cubicBezTo>
                  <a:close/>
                  <a:moveTo>
                    <a:pt x="59274" y="66082"/>
                  </a:moveTo>
                  <a:cubicBezTo>
                    <a:pt x="59313" y="66082"/>
                    <a:pt x="59357" y="66087"/>
                    <a:pt x="59398" y="66087"/>
                  </a:cubicBezTo>
                  <a:lnTo>
                    <a:pt x="59495" y="66087"/>
                  </a:lnTo>
                  <a:cubicBezTo>
                    <a:pt x="59500" y="66087"/>
                    <a:pt x="59506" y="66087"/>
                    <a:pt x="59511" y="66087"/>
                  </a:cubicBezTo>
                  <a:cubicBezTo>
                    <a:pt x="59681" y="66087"/>
                    <a:pt x="59774" y="66199"/>
                    <a:pt x="59672" y="66309"/>
                  </a:cubicBezTo>
                  <a:cubicBezTo>
                    <a:pt x="59623" y="66366"/>
                    <a:pt x="59526" y="66399"/>
                    <a:pt x="59469" y="66452"/>
                  </a:cubicBezTo>
                  <a:cubicBezTo>
                    <a:pt x="59439" y="66480"/>
                    <a:pt x="59417" y="66494"/>
                    <a:pt x="59396" y="66494"/>
                  </a:cubicBezTo>
                  <a:cubicBezTo>
                    <a:pt x="59374" y="66494"/>
                    <a:pt x="59353" y="66480"/>
                    <a:pt x="59323" y="66452"/>
                  </a:cubicBezTo>
                  <a:cubicBezTo>
                    <a:pt x="59233" y="66369"/>
                    <a:pt x="59049" y="66320"/>
                    <a:pt x="59094" y="66185"/>
                  </a:cubicBezTo>
                  <a:cubicBezTo>
                    <a:pt x="59105" y="66151"/>
                    <a:pt x="59153" y="66106"/>
                    <a:pt x="59202" y="66091"/>
                  </a:cubicBezTo>
                  <a:cubicBezTo>
                    <a:pt x="59223" y="66084"/>
                    <a:pt x="59248" y="66082"/>
                    <a:pt x="59274" y="66082"/>
                  </a:cubicBezTo>
                  <a:close/>
                  <a:moveTo>
                    <a:pt x="76282" y="66221"/>
                  </a:moveTo>
                  <a:cubicBezTo>
                    <a:pt x="76293" y="66221"/>
                    <a:pt x="76304" y="66221"/>
                    <a:pt x="76315" y="66222"/>
                  </a:cubicBezTo>
                  <a:cubicBezTo>
                    <a:pt x="76338" y="66225"/>
                    <a:pt x="76360" y="66226"/>
                    <a:pt x="76383" y="66226"/>
                  </a:cubicBezTo>
                  <a:cubicBezTo>
                    <a:pt x="76428" y="66226"/>
                    <a:pt x="76472" y="66222"/>
                    <a:pt x="76515" y="66222"/>
                  </a:cubicBezTo>
                  <a:cubicBezTo>
                    <a:pt x="76669" y="66230"/>
                    <a:pt x="76756" y="66298"/>
                    <a:pt x="76721" y="66395"/>
                  </a:cubicBezTo>
                  <a:cubicBezTo>
                    <a:pt x="76701" y="66457"/>
                    <a:pt x="76653" y="66502"/>
                    <a:pt x="76549" y="66502"/>
                  </a:cubicBezTo>
                  <a:cubicBezTo>
                    <a:pt x="76538" y="66502"/>
                    <a:pt x="76527" y="66502"/>
                    <a:pt x="76515" y="66501"/>
                  </a:cubicBezTo>
                  <a:cubicBezTo>
                    <a:pt x="76501" y="66497"/>
                    <a:pt x="76485" y="66496"/>
                    <a:pt x="76470" y="66496"/>
                  </a:cubicBezTo>
                  <a:cubicBezTo>
                    <a:pt x="76453" y="66496"/>
                    <a:pt x="76435" y="66497"/>
                    <a:pt x="76417" y="66497"/>
                  </a:cubicBezTo>
                  <a:cubicBezTo>
                    <a:pt x="76394" y="66497"/>
                    <a:pt x="76372" y="66499"/>
                    <a:pt x="76349" y="66499"/>
                  </a:cubicBezTo>
                  <a:cubicBezTo>
                    <a:pt x="76338" y="66499"/>
                    <a:pt x="76327" y="66498"/>
                    <a:pt x="76315" y="66497"/>
                  </a:cubicBezTo>
                  <a:cubicBezTo>
                    <a:pt x="76162" y="66493"/>
                    <a:pt x="76075" y="66425"/>
                    <a:pt x="76109" y="66328"/>
                  </a:cubicBezTo>
                  <a:cubicBezTo>
                    <a:pt x="76133" y="66266"/>
                    <a:pt x="76181" y="66221"/>
                    <a:pt x="76282" y="66221"/>
                  </a:cubicBezTo>
                  <a:close/>
                  <a:moveTo>
                    <a:pt x="72208" y="65809"/>
                  </a:moveTo>
                  <a:cubicBezTo>
                    <a:pt x="72393" y="65809"/>
                    <a:pt x="72470" y="65963"/>
                    <a:pt x="72656" y="65963"/>
                  </a:cubicBezTo>
                  <a:cubicBezTo>
                    <a:pt x="72678" y="65963"/>
                    <a:pt x="72702" y="65961"/>
                    <a:pt x="72727" y="65956"/>
                  </a:cubicBezTo>
                  <a:cubicBezTo>
                    <a:pt x="72729" y="65956"/>
                    <a:pt x="72731" y="65956"/>
                    <a:pt x="72733" y="65956"/>
                  </a:cubicBezTo>
                  <a:cubicBezTo>
                    <a:pt x="72783" y="65956"/>
                    <a:pt x="72873" y="66044"/>
                    <a:pt x="72938" y="66091"/>
                  </a:cubicBezTo>
                  <a:cubicBezTo>
                    <a:pt x="73042" y="66170"/>
                    <a:pt x="73088" y="66418"/>
                    <a:pt x="72990" y="66452"/>
                  </a:cubicBezTo>
                  <a:cubicBezTo>
                    <a:pt x="72881" y="66489"/>
                    <a:pt x="72749" y="66493"/>
                    <a:pt x="72626" y="66512"/>
                  </a:cubicBezTo>
                  <a:cubicBezTo>
                    <a:pt x="72602" y="66513"/>
                    <a:pt x="72578" y="66513"/>
                    <a:pt x="72555" y="66513"/>
                  </a:cubicBezTo>
                  <a:cubicBezTo>
                    <a:pt x="72328" y="66513"/>
                    <a:pt x="72179" y="66456"/>
                    <a:pt x="72182" y="66272"/>
                  </a:cubicBezTo>
                  <a:cubicBezTo>
                    <a:pt x="71968" y="66189"/>
                    <a:pt x="71998" y="66046"/>
                    <a:pt x="72013" y="65918"/>
                  </a:cubicBezTo>
                  <a:cubicBezTo>
                    <a:pt x="72021" y="65851"/>
                    <a:pt x="72085" y="65809"/>
                    <a:pt x="72208" y="65809"/>
                  </a:cubicBezTo>
                  <a:close/>
                  <a:moveTo>
                    <a:pt x="19351" y="66359"/>
                  </a:moveTo>
                  <a:cubicBezTo>
                    <a:pt x="19449" y="66359"/>
                    <a:pt x="19492" y="66407"/>
                    <a:pt x="19511" y="66467"/>
                  </a:cubicBezTo>
                  <a:cubicBezTo>
                    <a:pt x="19541" y="66568"/>
                    <a:pt x="19463" y="66628"/>
                    <a:pt x="19301" y="66636"/>
                  </a:cubicBezTo>
                  <a:lnTo>
                    <a:pt x="19199" y="66636"/>
                  </a:lnTo>
                  <a:cubicBezTo>
                    <a:pt x="19177" y="66636"/>
                    <a:pt x="19154" y="66634"/>
                    <a:pt x="19133" y="66634"/>
                  </a:cubicBezTo>
                  <a:cubicBezTo>
                    <a:pt x="19122" y="66634"/>
                    <a:pt x="19112" y="66635"/>
                    <a:pt x="19102" y="66636"/>
                  </a:cubicBezTo>
                  <a:cubicBezTo>
                    <a:pt x="19087" y="66638"/>
                    <a:pt x="19074" y="66638"/>
                    <a:pt x="19061" y="66638"/>
                  </a:cubicBezTo>
                  <a:cubicBezTo>
                    <a:pt x="18962" y="66638"/>
                    <a:pt x="18919" y="66591"/>
                    <a:pt x="18899" y="66531"/>
                  </a:cubicBezTo>
                  <a:cubicBezTo>
                    <a:pt x="18869" y="66430"/>
                    <a:pt x="18948" y="66366"/>
                    <a:pt x="19109" y="66362"/>
                  </a:cubicBezTo>
                  <a:cubicBezTo>
                    <a:pt x="19124" y="66361"/>
                    <a:pt x="19139" y="66360"/>
                    <a:pt x="19154" y="66360"/>
                  </a:cubicBezTo>
                  <a:cubicBezTo>
                    <a:pt x="19193" y="66360"/>
                    <a:pt x="19233" y="66363"/>
                    <a:pt x="19271" y="66363"/>
                  </a:cubicBezTo>
                  <a:cubicBezTo>
                    <a:pt x="19284" y="66363"/>
                    <a:pt x="19296" y="66363"/>
                    <a:pt x="19308" y="66362"/>
                  </a:cubicBezTo>
                  <a:cubicBezTo>
                    <a:pt x="19324" y="66360"/>
                    <a:pt x="19338" y="66359"/>
                    <a:pt x="19351" y="66359"/>
                  </a:cubicBezTo>
                  <a:close/>
                  <a:moveTo>
                    <a:pt x="24831" y="65953"/>
                  </a:moveTo>
                  <a:cubicBezTo>
                    <a:pt x="24894" y="65953"/>
                    <a:pt x="25033" y="66001"/>
                    <a:pt x="25039" y="66031"/>
                  </a:cubicBezTo>
                  <a:cubicBezTo>
                    <a:pt x="25065" y="66166"/>
                    <a:pt x="25039" y="66305"/>
                    <a:pt x="25054" y="66440"/>
                  </a:cubicBezTo>
                  <a:cubicBezTo>
                    <a:pt x="25058" y="66501"/>
                    <a:pt x="25103" y="66560"/>
                    <a:pt x="25129" y="66621"/>
                  </a:cubicBezTo>
                  <a:cubicBezTo>
                    <a:pt x="25195" y="66747"/>
                    <a:pt x="25195" y="66773"/>
                    <a:pt x="24991" y="66773"/>
                  </a:cubicBezTo>
                  <a:cubicBezTo>
                    <a:pt x="24959" y="66773"/>
                    <a:pt x="24921" y="66772"/>
                    <a:pt x="24878" y="66771"/>
                  </a:cubicBezTo>
                  <a:cubicBezTo>
                    <a:pt x="24862" y="66768"/>
                    <a:pt x="24754" y="66768"/>
                    <a:pt x="24686" y="66730"/>
                  </a:cubicBezTo>
                  <a:cubicBezTo>
                    <a:pt x="24585" y="66673"/>
                    <a:pt x="24487" y="66602"/>
                    <a:pt x="24446" y="66527"/>
                  </a:cubicBezTo>
                  <a:cubicBezTo>
                    <a:pt x="24420" y="66482"/>
                    <a:pt x="24487" y="66395"/>
                    <a:pt x="24551" y="66357"/>
                  </a:cubicBezTo>
                  <a:cubicBezTo>
                    <a:pt x="24671" y="66283"/>
                    <a:pt x="24574" y="66253"/>
                    <a:pt x="24513" y="66211"/>
                  </a:cubicBezTo>
                  <a:cubicBezTo>
                    <a:pt x="24491" y="66192"/>
                    <a:pt x="24468" y="66177"/>
                    <a:pt x="24442" y="66163"/>
                  </a:cubicBezTo>
                  <a:cubicBezTo>
                    <a:pt x="24562" y="66091"/>
                    <a:pt x="24675" y="66008"/>
                    <a:pt x="24810" y="65956"/>
                  </a:cubicBezTo>
                  <a:cubicBezTo>
                    <a:pt x="24815" y="65954"/>
                    <a:pt x="24822" y="65953"/>
                    <a:pt x="24831" y="65953"/>
                  </a:cubicBezTo>
                  <a:close/>
                  <a:moveTo>
                    <a:pt x="27119" y="66367"/>
                  </a:moveTo>
                  <a:cubicBezTo>
                    <a:pt x="27232" y="66367"/>
                    <a:pt x="27375" y="66412"/>
                    <a:pt x="27647" y="66497"/>
                  </a:cubicBezTo>
                  <a:cubicBezTo>
                    <a:pt x="27734" y="66523"/>
                    <a:pt x="27824" y="66542"/>
                    <a:pt x="27914" y="66565"/>
                  </a:cubicBezTo>
                  <a:cubicBezTo>
                    <a:pt x="27821" y="66628"/>
                    <a:pt x="27745" y="66726"/>
                    <a:pt x="27632" y="66749"/>
                  </a:cubicBezTo>
                  <a:cubicBezTo>
                    <a:pt x="27517" y="66772"/>
                    <a:pt x="27393" y="66775"/>
                    <a:pt x="27308" y="66775"/>
                  </a:cubicBezTo>
                  <a:cubicBezTo>
                    <a:pt x="27274" y="66775"/>
                    <a:pt x="27246" y="66774"/>
                    <a:pt x="27228" y="66774"/>
                  </a:cubicBezTo>
                  <a:cubicBezTo>
                    <a:pt x="27218" y="66774"/>
                    <a:pt x="27211" y="66774"/>
                    <a:pt x="27207" y="66775"/>
                  </a:cubicBezTo>
                  <a:cubicBezTo>
                    <a:pt x="26896" y="66775"/>
                    <a:pt x="26756" y="66775"/>
                    <a:pt x="26621" y="66771"/>
                  </a:cubicBezTo>
                  <a:cubicBezTo>
                    <a:pt x="26595" y="66771"/>
                    <a:pt x="26565" y="66752"/>
                    <a:pt x="26539" y="66741"/>
                  </a:cubicBezTo>
                  <a:cubicBezTo>
                    <a:pt x="26479" y="66707"/>
                    <a:pt x="26494" y="66681"/>
                    <a:pt x="26572" y="66643"/>
                  </a:cubicBezTo>
                  <a:cubicBezTo>
                    <a:pt x="26629" y="66617"/>
                    <a:pt x="26671" y="66579"/>
                    <a:pt x="26719" y="66546"/>
                  </a:cubicBezTo>
                  <a:cubicBezTo>
                    <a:pt x="26906" y="66425"/>
                    <a:pt x="26993" y="66367"/>
                    <a:pt x="27119" y="66367"/>
                  </a:cubicBezTo>
                  <a:close/>
                  <a:moveTo>
                    <a:pt x="47407" y="66629"/>
                  </a:moveTo>
                  <a:cubicBezTo>
                    <a:pt x="47475" y="66629"/>
                    <a:pt x="47541" y="66647"/>
                    <a:pt x="47572" y="66681"/>
                  </a:cubicBezTo>
                  <a:cubicBezTo>
                    <a:pt x="47572" y="66700"/>
                    <a:pt x="47579" y="66718"/>
                    <a:pt x="47568" y="66730"/>
                  </a:cubicBezTo>
                  <a:cubicBezTo>
                    <a:pt x="47529" y="66763"/>
                    <a:pt x="47462" y="66779"/>
                    <a:pt x="47396" y="66779"/>
                  </a:cubicBezTo>
                  <a:cubicBezTo>
                    <a:pt x="47326" y="66779"/>
                    <a:pt x="47258" y="66761"/>
                    <a:pt x="47229" y="66726"/>
                  </a:cubicBezTo>
                  <a:cubicBezTo>
                    <a:pt x="47218" y="66715"/>
                    <a:pt x="47222" y="66688"/>
                    <a:pt x="47234" y="66681"/>
                  </a:cubicBezTo>
                  <a:cubicBezTo>
                    <a:pt x="47273" y="66646"/>
                    <a:pt x="47341" y="66629"/>
                    <a:pt x="47407" y="66629"/>
                  </a:cubicBezTo>
                  <a:close/>
                  <a:moveTo>
                    <a:pt x="10594" y="66636"/>
                  </a:moveTo>
                  <a:cubicBezTo>
                    <a:pt x="10695" y="66707"/>
                    <a:pt x="10793" y="66775"/>
                    <a:pt x="10891" y="66850"/>
                  </a:cubicBezTo>
                  <a:cubicBezTo>
                    <a:pt x="10891" y="66850"/>
                    <a:pt x="10846" y="66891"/>
                    <a:pt x="10823" y="66891"/>
                  </a:cubicBezTo>
                  <a:cubicBezTo>
                    <a:pt x="10778" y="66893"/>
                    <a:pt x="10726" y="66898"/>
                    <a:pt x="10678" y="66898"/>
                  </a:cubicBezTo>
                  <a:cubicBezTo>
                    <a:pt x="10630" y="66898"/>
                    <a:pt x="10586" y="66893"/>
                    <a:pt x="10560" y="66876"/>
                  </a:cubicBezTo>
                  <a:cubicBezTo>
                    <a:pt x="10504" y="66846"/>
                    <a:pt x="10508" y="66763"/>
                    <a:pt x="10492" y="66704"/>
                  </a:cubicBezTo>
                  <a:cubicBezTo>
                    <a:pt x="10492" y="66692"/>
                    <a:pt x="10538" y="66673"/>
                    <a:pt x="10594" y="66636"/>
                  </a:cubicBezTo>
                  <a:close/>
                  <a:moveTo>
                    <a:pt x="27993" y="67068"/>
                  </a:moveTo>
                  <a:cubicBezTo>
                    <a:pt x="28034" y="67083"/>
                    <a:pt x="28079" y="67098"/>
                    <a:pt x="28124" y="67117"/>
                  </a:cubicBezTo>
                  <a:cubicBezTo>
                    <a:pt x="28103" y="67131"/>
                    <a:pt x="28079" y="67159"/>
                    <a:pt x="28060" y="67159"/>
                  </a:cubicBezTo>
                  <a:cubicBezTo>
                    <a:pt x="28059" y="67159"/>
                    <a:pt x="28058" y="67158"/>
                    <a:pt x="28057" y="67158"/>
                  </a:cubicBezTo>
                  <a:cubicBezTo>
                    <a:pt x="28008" y="67151"/>
                    <a:pt x="27967" y="67132"/>
                    <a:pt x="27922" y="67117"/>
                  </a:cubicBezTo>
                  <a:cubicBezTo>
                    <a:pt x="27944" y="67101"/>
                    <a:pt x="27967" y="67087"/>
                    <a:pt x="27993" y="67068"/>
                  </a:cubicBezTo>
                  <a:close/>
                  <a:moveTo>
                    <a:pt x="7952" y="66790"/>
                  </a:moveTo>
                  <a:cubicBezTo>
                    <a:pt x="8114" y="66933"/>
                    <a:pt x="8452" y="66914"/>
                    <a:pt x="8583" y="67083"/>
                  </a:cubicBezTo>
                  <a:cubicBezTo>
                    <a:pt x="8625" y="67132"/>
                    <a:pt x="8644" y="67211"/>
                    <a:pt x="8621" y="67264"/>
                  </a:cubicBezTo>
                  <a:cubicBezTo>
                    <a:pt x="8586" y="67336"/>
                    <a:pt x="8378" y="67418"/>
                    <a:pt x="8300" y="67418"/>
                  </a:cubicBezTo>
                  <a:cubicBezTo>
                    <a:pt x="8286" y="67418"/>
                    <a:pt x="8276" y="67416"/>
                    <a:pt x="8272" y="67410"/>
                  </a:cubicBezTo>
                  <a:cubicBezTo>
                    <a:pt x="8174" y="67275"/>
                    <a:pt x="7738" y="67395"/>
                    <a:pt x="7821" y="67132"/>
                  </a:cubicBezTo>
                  <a:cubicBezTo>
                    <a:pt x="7835" y="67091"/>
                    <a:pt x="7825" y="67042"/>
                    <a:pt x="7825" y="66997"/>
                  </a:cubicBezTo>
                  <a:cubicBezTo>
                    <a:pt x="7825" y="66952"/>
                    <a:pt x="7809" y="66903"/>
                    <a:pt x="7828" y="66862"/>
                  </a:cubicBezTo>
                  <a:cubicBezTo>
                    <a:pt x="7844" y="66831"/>
                    <a:pt x="7907" y="66813"/>
                    <a:pt x="7952" y="66790"/>
                  </a:cubicBezTo>
                  <a:close/>
                  <a:moveTo>
                    <a:pt x="46846" y="67211"/>
                  </a:moveTo>
                  <a:cubicBezTo>
                    <a:pt x="46896" y="67226"/>
                    <a:pt x="46944" y="67233"/>
                    <a:pt x="46986" y="67252"/>
                  </a:cubicBezTo>
                  <a:cubicBezTo>
                    <a:pt x="47038" y="67278"/>
                    <a:pt x="47080" y="67313"/>
                    <a:pt x="47125" y="67342"/>
                  </a:cubicBezTo>
                  <a:cubicBezTo>
                    <a:pt x="47147" y="67361"/>
                    <a:pt x="47173" y="67377"/>
                    <a:pt x="47196" y="67391"/>
                  </a:cubicBezTo>
                  <a:cubicBezTo>
                    <a:pt x="47144" y="67414"/>
                    <a:pt x="47090" y="67436"/>
                    <a:pt x="47016" y="67470"/>
                  </a:cubicBezTo>
                  <a:cubicBezTo>
                    <a:pt x="46948" y="67448"/>
                    <a:pt x="46828" y="67432"/>
                    <a:pt x="46797" y="67387"/>
                  </a:cubicBezTo>
                  <a:cubicBezTo>
                    <a:pt x="46768" y="67342"/>
                    <a:pt x="46828" y="67271"/>
                    <a:pt x="46846" y="67211"/>
                  </a:cubicBezTo>
                  <a:close/>
                  <a:moveTo>
                    <a:pt x="58638" y="67456"/>
                  </a:moveTo>
                  <a:cubicBezTo>
                    <a:pt x="58672" y="67456"/>
                    <a:pt x="58699" y="67458"/>
                    <a:pt x="58725" y="67462"/>
                  </a:cubicBezTo>
                  <a:cubicBezTo>
                    <a:pt x="58827" y="67474"/>
                    <a:pt x="58909" y="67512"/>
                    <a:pt x="58883" y="67594"/>
                  </a:cubicBezTo>
                  <a:cubicBezTo>
                    <a:pt x="58868" y="67635"/>
                    <a:pt x="58857" y="67684"/>
                    <a:pt x="58815" y="67707"/>
                  </a:cubicBezTo>
                  <a:cubicBezTo>
                    <a:pt x="58783" y="67723"/>
                    <a:pt x="58729" y="67735"/>
                    <a:pt x="58683" y="67735"/>
                  </a:cubicBezTo>
                  <a:cubicBezTo>
                    <a:pt x="58665" y="67735"/>
                    <a:pt x="58648" y="67733"/>
                    <a:pt x="58635" y="67729"/>
                  </a:cubicBezTo>
                  <a:cubicBezTo>
                    <a:pt x="58553" y="67707"/>
                    <a:pt x="58480" y="67658"/>
                    <a:pt x="58406" y="67620"/>
                  </a:cubicBezTo>
                  <a:cubicBezTo>
                    <a:pt x="58357" y="67590"/>
                    <a:pt x="58315" y="67557"/>
                    <a:pt x="58270" y="67526"/>
                  </a:cubicBezTo>
                  <a:cubicBezTo>
                    <a:pt x="58353" y="67500"/>
                    <a:pt x="58435" y="67470"/>
                    <a:pt x="58470" y="67459"/>
                  </a:cubicBezTo>
                  <a:cubicBezTo>
                    <a:pt x="58540" y="67459"/>
                    <a:pt x="58594" y="67456"/>
                    <a:pt x="58638" y="67456"/>
                  </a:cubicBezTo>
                  <a:close/>
                  <a:moveTo>
                    <a:pt x="51170" y="67613"/>
                  </a:moveTo>
                  <a:cubicBezTo>
                    <a:pt x="51171" y="67613"/>
                    <a:pt x="51171" y="67613"/>
                    <a:pt x="51171" y="67613"/>
                  </a:cubicBezTo>
                  <a:cubicBezTo>
                    <a:pt x="51217" y="67628"/>
                    <a:pt x="51262" y="67647"/>
                    <a:pt x="51296" y="67673"/>
                  </a:cubicBezTo>
                  <a:cubicBezTo>
                    <a:pt x="51310" y="67684"/>
                    <a:pt x="51307" y="67722"/>
                    <a:pt x="51292" y="67733"/>
                  </a:cubicBezTo>
                  <a:cubicBezTo>
                    <a:pt x="51285" y="67737"/>
                    <a:pt x="51268" y="67739"/>
                    <a:pt x="51250" y="67739"/>
                  </a:cubicBezTo>
                  <a:cubicBezTo>
                    <a:pt x="51233" y="67739"/>
                    <a:pt x="51215" y="67737"/>
                    <a:pt x="51206" y="67733"/>
                  </a:cubicBezTo>
                  <a:cubicBezTo>
                    <a:pt x="51168" y="67710"/>
                    <a:pt x="51142" y="67680"/>
                    <a:pt x="51107" y="67654"/>
                  </a:cubicBezTo>
                  <a:cubicBezTo>
                    <a:pt x="51129" y="67640"/>
                    <a:pt x="51160" y="67613"/>
                    <a:pt x="51170" y="67613"/>
                  </a:cubicBezTo>
                  <a:close/>
                  <a:moveTo>
                    <a:pt x="51333" y="67731"/>
                  </a:moveTo>
                  <a:cubicBezTo>
                    <a:pt x="51350" y="67731"/>
                    <a:pt x="51371" y="67733"/>
                    <a:pt x="51390" y="67733"/>
                  </a:cubicBezTo>
                  <a:cubicBezTo>
                    <a:pt x="51420" y="67760"/>
                    <a:pt x="51487" y="67800"/>
                    <a:pt x="51476" y="67812"/>
                  </a:cubicBezTo>
                  <a:cubicBezTo>
                    <a:pt x="51450" y="67843"/>
                    <a:pt x="51425" y="67855"/>
                    <a:pt x="51402" y="67855"/>
                  </a:cubicBezTo>
                  <a:cubicBezTo>
                    <a:pt x="51362" y="67855"/>
                    <a:pt x="51328" y="67822"/>
                    <a:pt x="51300" y="67793"/>
                  </a:cubicBezTo>
                  <a:cubicBezTo>
                    <a:pt x="51284" y="67778"/>
                    <a:pt x="51284" y="67748"/>
                    <a:pt x="51300" y="67737"/>
                  </a:cubicBezTo>
                  <a:cubicBezTo>
                    <a:pt x="51306" y="67732"/>
                    <a:pt x="51318" y="67731"/>
                    <a:pt x="51333" y="67731"/>
                  </a:cubicBezTo>
                  <a:close/>
                  <a:moveTo>
                    <a:pt x="60027" y="66908"/>
                  </a:moveTo>
                  <a:cubicBezTo>
                    <a:pt x="60158" y="66908"/>
                    <a:pt x="60284" y="66922"/>
                    <a:pt x="60386" y="67019"/>
                  </a:cubicBezTo>
                  <a:cubicBezTo>
                    <a:pt x="60577" y="67203"/>
                    <a:pt x="60901" y="67282"/>
                    <a:pt x="61153" y="67417"/>
                  </a:cubicBezTo>
                  <a:cubicBezTo>
                    <a:pt x="61412" y="67557"/>
                    <a:pt x="61720" y="67616"/>
                    <a:pt x="61983" y="67737"/>
                  </a:cubicBezTo>
                  <a:cubicBezTo>
                    <a:pt x="62122" y="67797"/>
                    <a:pt x="62242" y="67868"/>
                    <a:pt x="62367" y="67940"/>
                  </a:cubicBezTo>
                  <a:cubicBezTo>
                    <a:pt x="62386" y="67951"/>
                    <a:pt x="62381" y="67996"/>
                    <a:pt x="62367" y="68008"/>
                  </a:cubicBezTo>
                  <a:cubicBezTo>
                    <a:pt x="62362" y="68011"/>
                    <a:pt x="62354" y="68012"/>
                    <a:pt x="62346" y="68012"/>
                  </a:cubicBezTo>
                  <a:cubicBezTo>
                    <a:pt x="62327" y="68012"/>
                    <a:pt x="62302" y="68007"/>
                    <a:pt x="62282" y="68007"/>
                  </a:cubicBezTo>
                  <a:cubicBezTo>
                    <a:pt x="62277" y="68007"/>
                    <a:pt x="62273" y="68007"/>
                    <a:pt x="62268" y="68008"/>
                  </a:cubicBezTo>
                  <a:cubicBezTo>
                    <a:pt x="62239" y="68013"/>
                    <a:pt x="62212" y="68016"/>
                    <a:pt x="62187" y="68016"/>
                  </a:cubicBezTo>
                  <a:cubicBezTo>
                    <a:pt x="62037" y="68016"/>
                    <a:pt x="61950" y="67931"/>
                    <a:pt x="61840" y="67873"/>
                  </a:cubicBezTo>
                  <a:cubicBezTo>
                    <a:pt x="61782" y="67887"/>
                    <a:pt x="61727" y="67894"/>
                    <a:pt x="61675" y="67894"/>
                  </a:cubicBezTo>
                  <a:cubicBezTo>
                    <a:pt x="61462" y="67894"/>
                    <a:pt x="61289" y="67789"/>
                    <a:pt x="61111" y="67726"/>
                  </a:cubicBezTo>
                  <a:cubicBezTo>
                    <a:pt x="60912" y="67658"/>
                    <a:pt x="60758" y="67530"/>
                    <a:pt x="60582" y="67429"/>
                  </a:cubicBezTo>
                  <a:cubicBezTo>
                    <a:pt x="60334" y="67290"/>
                    <a:pt x="59973" y="67248"/>
                    <a:pt x="59800" y="67042"/>
                  </a:cubicBezTo>
                  <a:cubicBezTo>
                    <a:pt x="59774" y="67011"/>
                    <a:pt x="59762" y="66978"/>
                    <a:pt x="59748" y="66948"/>
                  </a:cubicBezTo>
                  <a:cubicBezTo>
                    <a:pt x="59781" y="66933"/>
                    <a:pt x="59811" y="66910"/>
                    <a:pt x="59838" y="66910"/>
                  </a:cubicBezTo>
                  <a:cubicBezTo>
                    <a:pt x="59848" y="66910"/>
                    <a:pt x="59857" y="66911"/>
                    <a:pt x="59867" y="66911"/>
                  </a:cubicBezTo>
                  <a:cubicBezTo>
                    <a:pt x="59920" y="66911"/>
                    <a:pt x="59974" y="66908"/>
                    <a:pt x="60027" y="66908"/>
                  </a:cubicBezTo>
                  <a:close/>
                  <a:moveTo>
                    <a:pt x="62404" y="68005"/>
                  </a:moveTo>
                  <a:cubicBezTo>
                    <a:pt x="62422" y="68005"/>
                    <a:pt x="62443" y="68008"/>
                    <a:pt x="62460" y="68008"/>
                  </a:cubicBezTo>
                  <a:cubicBezTo>
                    <a:pt x="62494" y="68034"/>
                    <a:pt x="62558" y="68076"/>
                    <a:pt x="62551" y="68086"/>
                  </a:cubicBezTo>
                  <a:cubicBezTo>
                    <a:pt x="62524" y="68117"/>
                    <a:pt x="62499" y="68129"/>
                    <a:pt x="62476" y="68129"/>
                  </a:cubicBezTo>
                  <a:cubicBezTo>
                    <a:pt x="62436" y="68129"/>
                    <a:pt x="62401" y="68096"/>
                    <a:pt x="62370" y="68067"/>
                  </a:cubicBezTo>
                  <a:cubicBezTo>
                    <a:pt x="62359" y="68057"/>
                    <a:pt x="62359" y="68022"/>
                    <a:pt x="62374" y="68011"/>
                  </a:cubicBezTo>
                  <a:cubicBezTo>
                    <a:pt x="62380" y="68007"/>
                    <a:pt x="62391" y="68005"/>
                    <a:pt x="62404" y="68005"/>
                  </a:cubicBezTo>
                  <a:close/>
                  <a:moveTo>
                    <a:pt x="955" y="68008"/>
                  </a:moveTo>
                  <a:cubicBezTo>
                    <a:pt x="977" y="68038"/>
                    <a:pt x="1007" y="68067"/>
                    <a:pt x="1019" y="68102"/>
                  </a:cubicBezTo>
                  <a:cubicBezTo>
                    <a:pt x="1023" y="68112"/>
                    <a:pt x="977" y="68131"/>
                    <a:pt x="955" y="68147"/>
                  </a:cubicBezTo>
                  <a:cubicBezTo>
                    <a:pt x="932" y="68116"/>
                    <a:pt x="903" y="68086"/>
                    <a:pt x="891" y="68053"/>
                  </a:cubicBezTo>
                  <a:cubicBezTo>
                    <a:pt x="887" y="68041"/>
                    <a:pt x="932" y="68022"/>
                    <a:pt x="955" y="68008"/>
                  </a:cubicBezTo>
                  <a:close/>
                  <a:moveTo>
                    <a:pt x="76661" y="68173"/>
                  </a:moveTo>
                  <a:cubicBezTo>
                    <a:pt x="76675" y="68173"/>
                    <a:pt x="76700" y="68200"/>
                    <a:pt x="76726" y="68214"/>
                  </a:cubicBezTo>
                  <a:cubicBezTo>
                    <a:pt x="76676" y="68229"/>
                    <a:pt x="76636" y="68248"/>
                    <a:pt x="76586" y="68256"/>
                  </a:cubicBezTo>
                  <a:cubicBezTo>
                    <a:pt x="76585" y="68256"/>
                    <a:pt x="76584" y="68256"/>
                    <a:pt x="76583" y="68256"/>
                  </a:cubicBezTo>
                  <a:cubicBezTo>
                    <a:pt x="76565" y="68256"/>
                    <a:pt x="76540" y="68228"/>
                    <a:pt x="76518" y="68214"/>
                  </a:cubicBezTo>
                  <a:cubicBezTo>
                    <a:pt x="76563" y="68199"/>
                    <a:pt x="76608" y="68180"/>
                    <a:pt x="76658" y="68173"/>
                  </a:cubicBezTo>
                  <a:cubicBezTo>
                    <a:pt x="76659" y="68173"/>
                    <a:pt x="76660" y="68173"/>
                    <a:pt x="76661" y="68173"/>
                  </a:cubicBezTo>
                  <a:close/>
                  <a:moveTo>
                    <a:pt x="11004" y="68147"/>
                  </a:moveTo>
                  <a:cubicBezTo>
                    <a:pt x="11026" y="68177"/>
                    <a:pt x="11056" y="68206"/>
                    <a:pt x="11068" y="68237"/>
                  </a:cubicBezTo>
                  <a:cubicBezTo>
                    <a:pt x="11071" y="68248"/>
                    <a:pt x="11026" y="68267"/>
                    <a:pt x="11004" y="68282"/>
                  </a:cubicBezTo>
                  <a:cubicBezTo>
                    <a:pt x="10978" y="68251"/>
                    <a:pt x="10955" y="68222"/>
                    <a:pt x="10928" y="68195"/>
                  </a:cubicBezTo>
                  <a:cubicBezTo>
                    <a:pt x="10959" y="68177"/>
                    <a:pt x="10981" y="68161"/>
                    <a:pt x="11004" y="68147"/>
                  </a:cubicBezTo>
                  <a:close/>
                  <a:moveTo>
                    <a:pt x="17606" y="67872"/>
                  </a:moveTo>
                  <a:cubicBezTo>
                    <a:pt x="17609" y="67872"/>
                    <a:pt x="17611" y="67872"/>
                    <a:pt x="17614" y="67873"/>
                  </a:cubicBezTo>
                  <a:cubicBezTo>
                    <a:pt x="17911" y="67955"/>
                    <a:pt x="18226" y="68015"/>
                    <a:pt x="18444" y="68188"/>
                  </a:cubicBezTo>
                  <a:cubicBezTo>
                    <a:pt x="18455" y="68199"/>
                    <a:pt x="18463" y="68222"/>
                    <a:pt x="18455" y="68233"/>
                  </a:cubicBezTo>
                  <a:cubicBezTo>
                    <a:pt x="18441" y="68251"/>
                    <a:pt x="18407" y="68282"/>
                    <a:pt x="18384" y="68282"/>
                  </a:cubicBezTo>
                  <a:cubicBezTo>
                    <a:pt x="18362" y="68280"/>
                    <a:pt x="18339" y="68280"/>
                    <a:pt x="18316" y="68280"/>
                  </a:cubicBezTo>
                  <a:cubicBezTo>
                    <a:pt x="18253" y="68280"/>
                    <a:pt x="18187" y="68285"/>
                    <a:pt x="18124" y="68285"/>
                  </a:cubicBezTo>
                  <a:cubicBezTo>
                    <a:pt x="18015" y="68285"/>
                    <a:pt x="17910" y="68270"/>
                    <a:pt x="17824" y="68188"/>
                  </a:cubicBezTo>
                  <a:cubicBezTo>
                    <a:pt x="17730" y="68098"/>
                    <a:pt x="17588" y="68026"/>
                    <a:pt x="17467" y="67944"/>
                  </a:cubicBezTo>
                  <a:cubicBezTo>
                    <a:pt x="17489" y="67928"/>
                    <a:pt x="17505" y="67910"/>
                    <a:pt x="17531" y="67895"/>
                  </a:cubicBezTo>
                  <a:cubicBezTo>
                    <a:pt x="17551" y="67885"/>
                    <a:pt x="17585" y="67872"/>
                    <a:pt x="17606" y="67872"/>
                  </a:cubicBezTo>
                  <a:close/>
                  <a:moveTo>
                    <a:pt x="20494" y="68011"/>
                  </a:moveTo>
                  <a:cubicBezTo>
                    <a:pt x="20610" y="68011"/>
                    <a:pt x="20972" y="68178"/>
                    <a:pt x="20939" y="68211"/>
                  </a:cubicBezTo>
                  <a:cubicBezTo>
                    <a:pt x="20894" y="68256"/>
                    <a:pt x="20786" y="68270"/>
                    <a:pt x="20722" y="68293"/>
                  </a:cubicBezTo>
                  <a:cubicBezTo>
                    <a:pt x="20597" y="68282"/>
                    <a:pt x="20496" y="68282"/>
                    <a:pt x="20410" y="68259"/>
                  </a:cubicBezTo>
                  <a:cubicBezTo>
                    <a:pt x="20368" y="68248"/>
                    <a:pt x="20349" y="68188"/>
                    <a:pt x="20335" y="68150"/>
                  </a:cubicBezTo>
                  <a:cubicBezTo>
                    <a:pt x="20304" y="68071"/>
                    <a:pt x="20380" y="68026"/>
                    <a:pt x="20481" y="68011"/>
                  </a:cubicBezTo>
                  <a:cubicBezTo>
                    <a:pt x="20485" y="68011"/>
                    <a:pt x="20489" y="68011"/>
                    <a:pt x="20494" y="68011"/>
                  </a:cubicBezTo>
                  <a:close/>
                  <a:moveTo>
                    <a:pt x="12539" y="68001"/>
                  </a:moveTo>
                  <a:cubicBezTo>
                    <a:pt x="12585" y="68001"/>
                    <a:pt x="12631" y="68011"/>
                    <a:pt x="12676" y="68034"/>
                  </a:cubicBezTo>
                  <a:cubicBezTo>
                    <a:pt x="12834" y="68121"/>
                    <a:pt x="12980" y="68218"/>
                    <a:pt x="13108" y="68327"/>
                  </a:cubicBezTo>
                  <a:cubicBezTo>
                    <a:pt x="13153" y="68369"/>
                    <a:pt x="13138" y="68451"/>
                    <a:pt x="13115" y="68508"/>
                  </a:cubicBezTo>
                  <a:cubicBezTo>
                    <a:pt x="13108" y="68530"/>
                    <a:pt x="13011" y="68553"/>
                    <a:pt x="12950" y="68556"/>
                  </a:cubicBezTo>
                  <a:cubicBezTo>
                    <a:pt x="12893" y="68559"/>
                    <a:pt x="12835" y="68560"/>
                    <a:pt x="12777" y="68560"/>
                  </a:cubicBezTo>
                  <a:cubicBezTo>
                    <a:pt x="12698" y="68560"/>
                    <a:pt x="12619" y="68558"/>
                    <a:pt x="12541" y="68556"/>
                  </a:cubicBezTo>
                  <a:cubicBezTo>
                    <a:pt x="12398" y="68553"/>
                    <a:pt x="12150" y="68391"/>
                    <a:pt x="12131" y="68301"/>
                  </a:cubicBezTo>
                  <a:cubicBezTo>
                    <a:pt x="12101" y="68188"/>
                    <a:pt x="12248" y="68147"/>
                    <a:pt x="12331" y="68083"/>
                  </a:cubicBezTo>
                  <a:cubicBezTo>
                    <a:pt x="12389" y="68031"/>
                    <a:pt x="12463" y="68001"/>
                    <a:pt x="12539" y="68001"/>
                  </a:cubicBezTo>
                  <a:close/>
                  <a:moveTo>
                    <a:pt x="14867" y="68305"/>
                  </a:moveTo>
                  <a:cubicBezTo>
                    <a:pt x="14912" y="68319"/>
                    <a:pt x="14964" y="68331"/>
                    <a:pt x="15002" y="68353"/>
                  </a:cubicBezTo>
                  <a:cubicBezTo>
                    <a:pt x="15073" y="68398"/>
                    <a:pt x="15201" y="68477"/>
                    <a:pt x="15190" y="68489"/>
                  </a:cubicBezTo>
                  <a:cubicBezTo>
                    <a:pt x="15118" y="68560"/>
                    <a:pt x="15017" y="68620"/>
                    <a:pt x="14919" y="68676"/>
                  </a:cubicBezTo>
                  <a:cubicBezTo>
                    <a:pt x="14918" y="68676"/>
                    <a:pt x="14918" y="68676"/>
                    <a:pt x="14917" y="68676"/>
                  </a:cubicBezTo>
                  <a:cubicBezTo>
                    <a:pt x="14900" y="68676"/>
                    <a:pt x="14817" y="68641"/>
                    <a:pt x="14803" y="68612"/>
                  </a:cubicBezTo>
                  <a:cubicBezTo>
                    <a:pt x="14780" y="68575"/>
                    <a:pt x="14795" y="68526"/>
                    <a:pt x="14795" y="68485"/>
                  </a:cubicBezTo>
                  <a:cubicBezTo>
                    <a:pt x="14795" y="68462"/>
                    <a:pt x="14788" y="68436"/>
                    <a:pt x="14799" y="68417"/>
                  </a:cubicBezTo>
                  <a:cubicBezTo>
                    <a:pt x="14814" y="68379"/>
                    <a:pt x="14844" y="68342"/>
                    <a:pt x="14867" y="68305"/>
                  </a:cubicBezTo>
                  <a:close/>
                  <a:moveTo>
                    <a:pt x="44355" y="68549"/>
                  </a:moveTo>
                  <a:cubicBezTo>
                    <a:pt x="44396" y="68579"/>
                    <a:pt x="44497" y="68624"/>
                    <a:pt x="44487" y="68646"/>
                  </a:cubicBezTo>
                  <a:cubicBezTo>
                    <a:pt x="44469" y="68682"/>
                    <a:pt x="44405" y="68700"/>
                    <a:pt x="44336" y="68700"/>
                  </a:cubicBezTo>
                  <a:cubicBezTo>
                    <a:pt x="44269" y="68700"/>
                    <a:pt x="44197" y="68683"/>
                    <a:pt x="44159" y="68650"/>
                  </a:cubicBezTo>
                  <a:cubicBezTo>
                    <a:pt x="44148" y="68639"/>
                    <a:pt x="44145" y="68609"/>
                    <a:pt x="44152" y="68605"/>
                  </a:cubicBezTo>
                  <a:cubicBezTo>
                    <a:pt x="44208" y="68586"/>
                    <a:pt x="44265" y="68575"/>
                    <a:pt x="44355" y="68549"/>
                  </a:cubicBezTo>
                  <a:close/>
                  <a:moveTo>
                    <a:pt x="24433" y="68424"/>
                  </a:moveTo>
                  <a:cubicBezTo>
                    <a:pt x="24443" y="68424"/>
                    <a:pt x="24452" y="68426"/>
                    <a:pt x="24461" y="68428"/>
                  </a:cubicBezTo>
                  <a:cubicBezTo>
                    <a:pt x="24577" y="68459"/>
                    <a:pt x="24686" y="68515"/>
                    <a:pt x="24765" y="68582"/>
                  </a:cubicBezTo>
                  <a:cubicBezTo>
                    <a:pt x="24822" y="68627"/>
                    <a:pt x="24817" y="68702"/>
                    <a:pt x="24844" y="68763"/>
                  </a:cubicBezTo>
                  <a:cubicBezTo>
                    <a:pt x="24874" y="68834"/>
                    <a:pt x="24840" y="68830"/>
                    <a:pt x="24742" y="68838"/>
                  </a:cubicBezTo>
                  <a:cubicBezTo>
                    <a:pt x="24722" y="68839"/>
                    <a:pt x="24703" y="68840"/>
                    <a:pt x="24684" y="68840"/>
                  </a:cubicBezTo>
                  <a:cubicBezTo>
                    <a:pt x="24514" y="68840"/>
                    <a:pt x="24417" y="68766"/>
                    <a:pt x="24326" y="68688"/>
                  </a:cubicBezTo>
                  <a:cubicBezTo>
                    <a:pt x="24269" y="68639"/>
                    <a:pt x="24243" y="68575"/>
                    <a:pt x="24190" y="68496"/>
                  </a:cubicBezTo>
                  <a:cubicBezTo>
                    <a:pt x="24284" y="68470"/>
                    <a:pt x="24370" y="68424"/>
                    <a:pt x="24433" y="68424"/>
                  </a:cubicBezTo>
                  <a:close/>
                  <a:moveTo>
                    <a:pt x="27238" y="68857"/>
                  </a:moveTo>
                  <a:cubicBezTo>
                    <a:pt x="27252" y="68857"/>
                    <a:pt x="27283" y="68887"/>
                    <a:pt x="27306" y="68902"/>
                  </a:cubicBezTo>
                  <a:cubicBezTo>
                    <a:pt x="27260" y="68917"/>
                    <a:pt x="27215" y="68932"/>
                    <a:pt x="27174" y="68950"/>
                  </a:cubicBezTo>
                  <a:cubicBezTo>
                    <a:pt x="27144" y="68932"/>
                    <a:pt x="27122" y="68917"/>
                    <a:pt x="27099" y="68902"/>
                  </a:cubicBezTo>
                  <a:cubicBezTo>
                    <a:pt x="27144" y="68887"/>
                    <a:pt x="27189" y="68865"/>
                    <a:pt x="27238" y="68857"/>
                  </a:cubicBezTo>
                  <a:close/>
                  <a:moveTo>
                    <a:pt x="30766" y="68823"/>
                  </a:moveTo>
                  <a:cubicBezTo>
                    <a:pt x="30834" y="68846"/>
                    <a:pt x="30913" y="68872"/>
                    <a:pt x="30995" y="68902"/>
                  </a:cubicBezTo>
                  <a:cubicBezTo>
                    <a:pt x="30910" y="68924"/>
                    <a:pt x="30827" y="68958"/>
                    <a:pt x="30740" y="68966"/>
                  </a:cubicBezTo>
                  <a:cubicBezTo>
                    <a:pt x="30738" y="68966"/>
                    <a:pt x="30736" y="68966"/>
                    <a:pt x="30734" y="68966"/>
                  </a:cubicBezTo>
                  <a:cubicBezTo>
                    <a:pt x="30687" y="68966"/>
                    <a:pt x="30637" y="68923"/>
                    <a:pt x="30586" y="68902"/>
                  </a:cubicBezTo>
                  <a:cubicBezTo>
                    <a:pt x="30639" y="68875"/>
                    <a:pt x="30688" y="68853"/>
                    <a:pt x="30766" y="68823"/>
                  </a:cubicBezTo>
                  <a:close/>
                  <a:moveTo>
                    <a:pt x="13259" y="68830"/>
                  </a:moveTo>
                  <a:cubicBezTo>
                    <a:pt x="13281" y="68865"/>
                    <a:pt x="13311" y="68891"/>
                    <a:pt x="13323" y="68924"/>
                  </a:cubicBezTo>
                  <a:cubicBezTo>
                    <a:pt x="13326" y="68936"/>
                    <a:pt x="13281" y="68955"/>
                    <a:pt x="13259" y="68969"/>
                  </a:cubicBezTo>
                  <a:cubicBezTo>
                    <a:pt x="13232" y="68940"/>
                    <a:pt x="13210" y="68910"/>
                    <a:pt x="13187" y="68879"/>
                  </a:cubicBezTo>
                  <a:cubicBezTo>
                    <a:pt x="13213" y="68865"/>
                    <a:pt x="13236" y="68846"/>
                    <a:pt x="13259" y="68830"/>
                  </a:cubicBezTo>
                  <a:close/>
                  <a:moveTo>
                    <a:pt x="17868" y="68962"/>
                  </a:moveTo>
                  <a:cubicBezTo>
                    <a:pt x="18010" y="68962"/>
                    <a:pt x="18090" y="69046"/>
                    <a:pt x="18181" y="69108"/>
                  </a:cubicBezTo>
                  <a:cubicBezTo>
                    <a:pt x="18215" y="69131"/>
                    <a:pt x="18223" y="69172"/>
                    <a:pt x="18242" y="69203"/>
                  </a:cubicBezTo>
                  <a:cubicBezTo>
                    <a:pt x="18173" y="69214"/>
                    <a:pt x="18088" y="69243"/>
                    <a:pt x="18023" y="69243"/>
                  </a:cubicBezTo>
                  <a:cubicBezTo>
                    <a:pt x="18007" y="69243"/>
                    <a:pt x="17991" y="69241"/>
                    <a:pt x="17978" y="69236"/>
                  </a:cubicBezTo>
                  <a:cubicBezTo>
                    <a:pt x="17869" y="69198"/>
                    <a:pt x="17787" y="69124"/>
                    <a:pt x="17700" y="69056"/>
                  </a:cubicBezTo>
                  <a:cubicBezTo>
                    <a:pt x="17692" y="69049"/>
                    <a:pt x="17753" y="69000"/>
                    <a:pt x="17775" y="68973"/>
                  </a:cubicBezTo>
                  <a:cubicBezTo>
                    <a:pt x="17809" y="68965"/>
                    <a:pt x="17840" y="68962"/>
                    <a:pt x="17868" y="68962"/>
                  </a:cubicBezTo>
                  <a:close/>
                  <a:moveTo>
                    <a:pt x="25504" y="68700"/>
                  </a:moveTo>
                  <a:cubicBezTo>
                    <a:pt x="25568" y="68700"/>
                    <a:pt x="25616" y="68731"/>
                    <a:pt x="25716" y="68797"/>
                  </a:cubicBezTo>
                  <a:cubicBezTo>
                    <a:pt x="25934" y="68943"/>
                    <a:pt x="26152" y="69090"/>
                    <a:pt x="26366" y="69236"/>
                  </a:cubicBezTo>
                  <a:cubicBezTo>
                    <a:pt x="26404" y="69262"/>
                    <a:pt x="26426" y="69300"/>
                    <a:pt x="26456" y="69330"/>
                  </a:cubicBezTo>
                  <a:cubicBezTo>
                    <a:pt x="26400" y="69349"/>
                    <a:pt x="26343" y="69375"/>
                    <a:pt x="26283" y="69379"/>
                  </a:cubicBezTo>
                  <a:cubicBezTo>
                    <a:pt x="26249" y="69381"/>
                    <a:pt x="26215" y="69382"/>
                    <a:pt x="26182" y="69382"/>
                  </a:cubicBezTo>
                  <a:cubicBezTo>
                    <a:pt x="26114" y="69382"/>
                    <a:pt x="26046" y="69379"/>
                    <a:pt x="25979" y="69379"/>
                  </a:cubicBezTo>
                  <a:cubicBezTo>
                    <a:pt x="25923" y="69385"/>
                    <a:pt x="25869" y="69389"/>
                    <a:pt x="25817" y="69389"/>
                  </a:cubicBezTo>
                  <a:cubicBezTo>
                    <a:pt x="25600" y="69389"/>
                    <a:pt x="25421" y="69328"/>
                    <a:pt x="25273" y="69191"/>
                  </a:cubicBezTo>
                  <a:cubicBezTo>
                    <a:pt x="25152" y="69082"/>
                    <a:pt x="24975" y="69004"/>
                    <a:pt x="24848" y="68898"/>
                  </a:cubicBezTo>
                  <a:cubicBezTo>
                    <a:pt x="24792" y="68849"/>
                    <a:pt x="24837" y="68826"/>
                    <a:pt x="24925" y="68826"/>
                  </a:cubicBezTo>
                  <a:cubicBezTo>
                    <a:pt x="24932" y="68826"/>
                    <a:pt x="24938" y="68827"/>
                    <a:pt x="24945" y="68827"/>
                  </a:cubicBezTo>
                  <a:cubicBezTo>
                    <a:pt x="24953" y="68827"/>
                    <a:pt x="24960" y="68827"/>
                    <a:pt x="24968" y="68827"/>
                  </a:cubicBezTo>
                  <a:cubicBezTo>
                    <a:pt x="25053" y="68827"/>
                    <a:pt x="25147" y="68809"/>
                    <a:pt x="25219" y="68782"/>
                  </a:cubicBezTo>
                  <a:cubicBezTo>
                    <a:pt x="25368" y="68728"/>
                    <a:pt x="25443" y="68700"/>
                    <a:pt x="25504" y="68700"/>
                  </a:cubicBezTo>
                  <a:close/>
                  <a:moveTo>
                    <a:pt x="13221" y="69544"/>
                  </a:moveTo>
                  <a:cubicBezTo>
                    <a:pt x="13222" y="69544"/>
                    <a:pt x="13223" y="69544"/>
                    <a:pt x="13224" y="69545"/>
                  </a:cubicBezTo>
                  <a:cubicBezTo>
                    <a:pt x="13269" y="69552"/>
                    <a:pt x="13314" y="69571"/>
                    <a:pt x="13360" y="69586"/>
                  </a:cubicBezTo>
                  <a:cubicBezTo>
                    <a:pt x="13337" y="69601"/>
                    <a:pt x="13314" y="69616"/>
                    <a:pt x="13288" y="69635"/>
                  </a:cubicBezTo>
                  <a:cubicBezTo>
                    <a:pt x="13243" y="69620"/>
                    <a:pt x="13202" y="69604"/>
                    <a:pt x="13157" y="69586"/>
                  </a:cubicBezTo>
                  <a:cubicBezTo>
                    <a:pt x="13178" y="69572"/>
                    <a:pt x="13202" y="69544"/>
                    <a:pt x="13221" y="69544"/>
                  </a:cubicBezTo>
                  <a:close/>
                  <a:moveTo>
                    <a:pt x="28753" y="69379"/>
                  </a:moveTo>
                  <a:cubicBezTo>
                    <a:pt x="28934" y="69379"/>
                    <a:pt x="28990" y="69504"/>
                    <a:pt x="29109" y="69567"/>
                  </a:cubicBezTo>
                  <a:cubicBezTo>
                    <a:pt x="29120" y="69571"/>
                    <a:pt x="29079" y="69646"/>
                    <a:pt x="29045" y="69654"/>
                  </a:cubicBezTo>
                  <a:cubicBezTo>
                    <a:pt x="29029" y="69657"/>
                    <a:pt x="29011" y="69658"/>
                    <a:pt x="28992" y="69658"/>
                  </a:cubicBezTo>
                  <a:cubicBezTo>
                    <a:pt x="28813" y="69658"/>
                    <a:pt x="28572" y="69534"/>
                    <a:pt x="28575" y="69428"/>
                  </a:cubicBezTo>
                  <a:cubicBezTo>
                    <a:pt x="28575" y="69409"/>
                    <a:pt x="28681" y="69398"/>
                    <a:pt x="28745" y="69379"/>
                  </a:cubicBezTo>
                  <a:cubicBezTo>
                    <a:pt x="28748" y="69379"/>
                    <a:pt x="28750" y="69379"/>
                    <a:pt x="28753" y="69379"/>
                  </a:cubicBezTo>
                  <a:close/>
                  <a:moveTo>
                    <a:pt x="19741" y="69514"/>
                  </a:moveTo>
                  <a:cubicBezTo>
                    <a:pt x="19767" y="69514"/>
                    <a:pt x="19791" y="69516"/>
                    <a:pt x="19812" y="69522"/>
                  </a:cubicBezTo>
                  <a:cubicBezTo>
                    <a:pt x="19861" y="69537"/>
                    <a:pt x="19921" y="69590"/>
                    <a:pt x="19914" y="69620"/>
                  </a:cubicBezTo>
                  <a:cubicBezTo>
                    <a:pt x="19906" y="69680"/>
                    <a:pt x="19872" y="69744"/>
                    <a:pt x="19816" y="69789"/>
                  </a:cubicBezTo>
                  <a:cubicBezTo>
                    <a:pt x="19802" y="69800"/>
                    <a:pt x="19770" y="69804"/>
                    <a:pt x="19735" y="69804"/>
                  </a:cubicBezTo>
                  <a:cubicBezTo>
                    <a:pt x="19696" y="69804"/>
                    <a:pt x="19653" y="69799"/>
                    <a:pt x="19628" y="69789"/>
                  </a:cubicBezTo>
                  <a:cubicBezTo>
                    <a:pt x="19546" y="69755"/>
                    <a:pt x="19478" y="69703"/>
                    <a:pt x="19410" y="69654"/>
                  </a:cubicBezTo>
                  <a:cubicBezTo>
                    <a:pt x="19380" y="69631"/>
                    <a:pt x="19369" y="69593"/>
                    <a:pt x="19346" y="69564"/>
                  </a:cubicBezTo>
                  <a:cubicBezTo>
                    <a:pt x="19402" y="69548"/>
                    <a:pt x="19459" y="69529"/>
                    <a:pt x="19519" y="69519"/>
                  </a:cubicBezTo>
                  <a:cubicBezTo>
                    <a:pt x="19529" y="69517"/>
                    <a:pt x="19539" y="69517"/>
                    <a:pt x="19550" y="69517"/>
                  </a:cubicBezTo>
                  <a:cubicBezTo>
                    <a:pt x="19572" y="69517"/>
                    <a:pt x="19594" y="69519"/>
                    <a:pt x="19617" y="69519"/>
                  </a:cubicBezTo>
                  <a:cubicBezTo>
                    <a:pt x="19658" y="69519"/>
                    <a:pt x="19701" y="69514"/>
                    <a:pt x="19741" y="69514"/>
                  </a:cubicBezTo>
                  <a:close/>
                  <a:moveTo>
                    <a:pt x="22044" y="69812"/>
                  </a:moveTo>
                  <a:cubicBezTo>
                    <a:pt x="22089" y="69830"/>
                    <a:pt x="22134" y="69845"/>
                    <a:pt x="22179" y="69860"/>
                  </a:cubicBezTo>
                  <a:cubicBezTo>
                    <a:pt x="22158" y="69878"/>
                    <a:pt x="22130" y="69906"/>
                    <a:pt x="22114" y="69906"/>
                  </a:cubicBezTo>
                  <a:cubicBezTo>
                    <a:pt x="22113" y="69906"/>
                    <a:pt x="22112" y="69906"/>
                    <a:pt x="22112" y="69905"/>
                  </a:cubicBezTo>
                  <a:cubicBezTo>
                    <a:pt x="22063" y="69897"/>
                    <a:pt x="22018" y="69879"/>
                    <a:pt x="21973" y="69860"/>
                  </a:cubicBezTo>
                  <a:cubicBezTo>
                    <a:pt x="21995" y="69845"/>
                    <a:pt x="22018" y="69830"/>
                    <a:pt x="22044" y="69812"/>
                  </a:cubicBezTo>
                  <a:close/>
                  <a:moveTo>
                    <a:pt x="14769" y="69781"/>
                  </a:moveTo>
                  <a:cubicBezTo>
                    <a:pt x="14837" y="69804"/>
                    <a:pt x="14960" y="69819"/>
                    <a:pt x="14987" y="69864"/>
                  </a:cubicBezTo>
                  <a:cubicBezTo>
                    <a:pt x="15017" y="69909"/>
                    <a:pt x="14960" y="69980"/>
                    <a:pt x="14938" y="70041"/>
                  </a:cubicBezTo>
                  <a:cubicBezTo>
                    <a:pt x="14893" y="70029"/>
                    <a:pt x="14840" y="70018"/>
                    <a:pt x="14803" y="69999"/>
                  </a:cubicBezTo>
                  <a:cubicBezTo>
                    <a:pt x="14750" y="69973"/>
                    <a:pt x="14709" y="69939"/>
                    <a:pt x="14660" y="69909"/>
                  </a:cubicBezTo>
                  <a:cubicBezTo>
                    <a:pt x="14638" y="69894"/>
                    <a:pt x="14615" y="69879"/>
                    <a:pt x="14592" y="69860"/>
                  </a:cubicBezTo>
                  <a:cubicBezTo>
                    <a:pt x="14641" y="69838"/>
                    <a:pt x="14693" y="69815"/>
                    <a:pt x="14769" y="69781"/>
                  </a:cubicBezTo>
                  <a:close/>
                  <a:moveTo>
                    <a:pt x="27016" y="69686"/>
                  </a:moveTo>
                  <a:cubicBezTo>
                    <a:pt x="27017" y="69686"/>
                    <a:pt x="27019" y="69687"/>
                    <a:pt x="27020" y="69687"/>
                  </a:cubicBezTo>
                  <a:cubicBezTo>
                    <a:pt x="27136" y="69751"/>
                    <a:pt x="27290" y="69807"/>
                    <a:pt x="27306" y="69860"/>
                  </a:cubicBezTo>
                  <a:cubicBezTo>
                    <a:pt x="27306" y="69951"/>
                    <a:pt x="27316" y="69984"/>
                    <a:pt x="27302" y="69992"/>
                  </a:cubicBezTo>
                  <a:cubicBezTo>
                    <a:pt x="27266" y="70017"/>
                    <a:pt x="27187" y="70045"/>
                    <a:pt x="27175" y="70045"/>
                  </a:cubicBezTo>
                  <a:cubicBezTo>
                    <a:pt x="27175" y="70045"/>
                    <a:pt x="27174" y="70045"/>
                    <a:pt x="27174" y="70044"/>
                  </a:cubicBezTo>
                  <a:cubicBezTo>
                    <a:pt x="27076" y="69947"/>
                    <a:pt x="26919" y="69935"/>
                    <a:pt x="26764" y="69909"/>
                  </a:cubicBezTo>
                  <a:cubicBezTo>
                    <a:pt x="26671" y="69894"/>
                    <a:pt x="26674" y="69852"/>
                    <a:pt x="26753" y="69819"/>
                  </a:cubicBezTo>
                  <a:cubicBezTo>
                    <a:pt x="26842" y="69776"/>
                    <a:pt x="26985" y="69686"/>
                    <a:pt x="27016" y="69686"/>
                  </a:cubicBezTo>
                  <a:close/>
                  <a:moveTo>
                    <a:pt x="72407" y="69928"/>
                  </a:moveTo>
                  <a:cubicBezTo>
                    <a:pt x="72413" y="69928"/>
                    <a:pt x="72420" y="69928"/>
                    <a:pt x="72426" y="69928"/>
                  </a:cubicBezTo>
                  <a:cubicBezTo>
                    <a:pt x="72497" y="69930"/>
                    <a:pt x="72567" y="69931"/>
                    <a:pt x="72637" y="69931"/>
                  </a:cubicBezTo>
                  <a:cubicBezTo>
                    <a:pt x="72712" y="69931"/>
                    <a:pt x="72786" y="69930"/>
                    <a:pt x="72860" y="69930"/>
                  </a:cubicBezTo>
                  <a:cubicBezTo>
                    <a:pt x="72951" y="69930"/>
                    <a:pt x="73042" y="69931"/>
                    <a:pt x="73133" y="69935"/>
                  </a:cubicBezTo>
                  <a:cubicBezTo>
                    <a:pt x="73170" y="69935"/>
                    <a:pt x="73238" y="70003"/>
                    <a:pt x="73231" y="70033"/>
                  </a:cubicBezTo>
                  <a:cubicBezTo>
                    <a:pt x="73219" y="70093"/>
                    <a:pt x="73174" y="70190"/>
                    <a:pt x="73129" y="70199"/>
                  </a:cubicBezTo>
                  <a:cubicBezTo>
                    <a:pt x="73040" y="70207"/>
                    <a:pt x="72950" y="70209"/>
                    <a:pt x="72860" y="70209"/>
                  </a:cubicBezTo>
                  <a:cubicBezTo>
                    <a:pt x="72748" y="70209"/>
                    <a:pt x="72636" y="70206"/>
                    <a:pt x="72524" y="70206"/>
                  </a:cubicBezTo>
                  <a:cubicBezTo>
                    <a:pt x="72389" y="70206"/>
                    <a:pt x="72257" y="70206"/>
                    <a:pt x="72122" y="70202"/>
                  </a:cubicBezTo>
                  <a:cubicBezTo>
                    <a:pt x="72095" y="70202"/>
                    <a:pt x="72050" y="70176"/>
                    <a:pt x="72050" y="70164"/>
                  </a:cubicBezTo>
                  <a:cubicBezTo>
                    <a:pt x="72062" y="70131"/>
                    <a:pt x="72076" y="70089"/>
                    <a:pt x="72111" y="70070"/>
                  </a:cubicBezTo>
                  <a:cubicBezTo>
                    <a:pt x="72204" y="70017"/>
                    <a:pt x="72257" y="69928"/>
                    <a:pt x="72407" y="69928"/>
                  </a:cubicBezTo>
                  <a:close/>
                  <a:moveTo>
                    <a:pt x="28495" y="70065"/>
                  </a:moveTo>
                  <a:cubicBezTo>
                    <a:pt x="28528" y="70065"/>
                    <a:pt x="28556" y="70066"/>
                    <a:pt x="28583" y="70070"/>
                  </a:cubicBezTo>
                  <a:cubicBezTo>
                    <a:pt x="28685" y="70082"/>
                    <a:pt x="28768" y="70119"/>
                    <a:pt x="28737" y="70202"/>
                  </a:cubicBezTo>
                  <a:cubicBezTo>
                    <a:pt x="28726" y="70244"/>
                    <a:pt x="28711" y="70292"/>
                    <a:pt x="28669" y="70315"/>
                  </a:cubicBezTo>
                  <a:cubicBezTo>
                    <a:pt x="28639" y="70331"/>
                    <a:pt x="28587" y="70344"/>
                    <a:pt x="28541" y="70344"/>
                  </a:cubicBezTo>
                  <a:cubicBezTo>
                    <a:pt x="28523" y="70344"/>
                    <a:pt x="28506" y="70342"/>
                    <a:pt x="28492" y="70337"/>
                  </a:cubicBezTo>
                  <a:cubicBezTo>
                    <a:pt x="28410" y="70315"/>
                    <a:pt x="28335" y="70270"/>
                    <a:pt x="28263" y="70228"/>
                  </a:cubicBezTo>
                  <a:cubicBezTo>
                    <a:pt x="28215" y="70199"/>
                    <a:pt x="28173" y="70164"/>
                    <a:pt x="28128" y="70135"/>
                  </a:cubicBezTo>
                  <a:cubicBezTo>
                    <a:pt x="28211" y="70108"/>
                    <a:pt x="28290" y="70078"/>
                    <a:pt x="28327" y="70067"/>
                  </a:cubicBezTo>
                  <a:cubicBezTo>
                    <a:pt x="28399" y="70067"/>
                    <a:pt x="28451" y="70065"/>
                    <a:pt x="28495" y="70065"/>
                  </a:cubicBezTo>
                  <a:close/>
                  <a:moveTo>
                    <a:pt x="49216" y="70059"/>
                  </a:moveTo>
                  <a:cubicBezTo>
                    <a:pt x="49351" y="70059"/>
                    <a:pt x="49447" y="70129"/>
                    <a:pt x="49548" y="70199"/>
                  </a:cubicBezTo>
                  <a:cubicBezTo>
                    <a:pt x="49635" y="70254"/>
                    <a:pt x="49657" y="70308"/>
                    <a:pt x="49544" y="70345"/>
                  </a:cubicBezTo>
                  <a:cubicBezTo>
                    <a:pt x="49478" y="70367"/>
                    <a:pt x="49448" y="70462"/>
                    <a:pt x="49366" y="70462"/>
                  </a:cubicBezTo>
                  <a:cubicBezTo>
                    <a:pt x="49338" y="70462"/>
                    <a:pt x="49303" y="70451"/>
                    <a:pt x="49259" y="70420"/>
                  </a:cubicBezTo>
                  <a:cubicBezTo>
                    <a:pt x="49139" y="70337"/>
                    <a:pt x="49015" y="70258"/>
                    <a:pt x="48898" y="70176"/>
                  </a:cubicBezTo>
                  <a:cubicBezTo>
                    <a:pt x="48875" y="70161"/>
                    <a:pt x="48864" y="70145"/>
                    <a:pt x="48849" y="70127"/>
                  </a:cubicBezTo>
                  <a:cubicBezTo>
                    <a:pt x="48902" y="70108"/>
                    <a:pt x="48958" y="70086"/>
                    <a:pt x="49015" y="70070"/>
                  </a:cubicBezTo>
                  <a:cubicBezTo>
                    <a:pt x="49028" y="70066"/>
                    <a:pt x="49042" y="70065"/>
                    <a:pt x="49058" y="70065"/>
                  </a:cubicBezTo>
                  <a:cubicBezTo>
                    <a:pt x="49080" y="70065"/>
                    <a:pt x="49105" y="70067"/>
                    <a:pt x="49135" y="70067"/>
                  </a:cubicBezTo>
                  <a:cubicBezTo>
                    <a:pt x="49164" y="70061"/>
                    <a:pt x="49191" y="70059"/>
                    <a:pt x="49216" y="70059"/>
                  </a:cubicBezTo>
                  <a:close/>
                  <a:moveTo>
                    <a:pt x="53547" y="70199"/>
                  </a:moveTo>
                  <a:cubicBezTo>
                    <a:pt x="53691" y="70199"/>
                    <a:pt x="53772" y="70282"/>
                    <a:pt x="53863" y="70345"/>
                  </a:cubicBezTo>
                  <a:cubicBezTo>
                    <a:pt x="53892" y="70367"/>
                    <a:pt x="53903" y="70405"/>
                    <a:pt x="53922" y="70435"/>
                  </a:cubicBezTo>
                  <a:cubicBezTo>
                    <a:pt x="53850" y="70447"/>
                    <a:pt x="53762" y="70479"/>
                    <a:pt x="53700" y="70479"/>
                  </a:cubicBezTo>
                  <a:cubicBezTo>
                    <a:pt x="53685" y="70479"/>
                    <a:pt x="53671" y="70477"/>
                    <a:pt x="53660" y="70473"/>
                  </a:cubicBezTo>
                  <a:cubicBezTo>
                    <a:pt x="53551" y="70435"/>
                    <a:pt x="53464" y="70356"/>
                    <a:pt x="53381" y="70289"/>
                  </a:cubicBezTo>
                  <a:cubicBezTo>
                    <a:pt x="53370" y="70281"/>
                    <a:pt x="53430" y="70236"/>
                    <a:pt x="53452" y="70209"/>
                  </a:cubicBezTo>
                  <a:cubicBezTo>
                    <a:pt x="53487" y="70202"/>
                    <a:pt x="53518" y="70199"/>
                    <a:pt x="53547" y="70199"/>
                  </a:cubicBezTo>
                  <a:close/>
                  <a:moveTo>
                    <a:pt x="15212" y="70336"/>
                  </a:moveTo>
                  <a:cubicBezTo>
                    <a:pt x="15280" y="70336"/>
                    <a:pt x="15347" y="70354"/>
                    <a:pt x="15378" y="70390"/>
                  </a:cubicBezTo>
                  <a:cubicBezTo>
                    <a:pt x="15378" y="70405"/>
                    <a:pt x="15385" y="70424"/>
                    <a:pt x="15374" y="70435"/>
                  </a:cubicBezTo>
                  <a:cubicBezTo>
                    <a:pt x="15335" y="70468"/>
                    <a:pt x="15266" y="70485"/>
                    <a:pt x="15199" y="70485"/>
                  </a:cubicBezTo>
                  <a:cubicBezTo>
                    <a:pt x="15131" y="70485"/>
                    <a:pt x="15065" y="70467"/>
                    <a:pt x="15036" y="70431"/>
                  </a:cubicBezTo>
                  <a:cubicBezTo>
                    <a:pt x="15024" y="70420"/>
                    <a:pt x="15028" y="70398"/>
                    <a:pt x="15040" y="70386"/>
                  </a:cubicBezTo>
                  <a:cubicBezTo>
                    <a:pt x="15077" y="70353"/>
                    <a:pt x="15145" y="70336"/>
                    <a:pt x="15212" y="70336"/>
                  </a:cubicBezTo>
                  <a:close/>
                  <a:moveTo>
                    <a:pt x="20026" y="70341"/>
                  </a:moveTo>
                  <a:cubicBezTo>
                    <a:pt x="20124" y="70447"/>
                    <a:pt x="20375" y="70484"/>
                    <a:pt x="20330" y="70650"/>
                  </a:cubicBezTo>
                  <a:cubicBezTo>
                    <a:pt x="20319" y="70686"/>
                    <a:pt x="20263" y="70721"/>
                    <a:pt x="20229" y="70754"/>
                  </a:cubicBezTo>
                  <a:cubicBezTo>
                    <a:pt x="20120" y="70653"/>
                    <a:pt x="19891" y="70604"/>
                    <a:pt x="19924" y="70447"/>
                  </a:cubicBezTo>
                  <a:cubicBezTo>
                    <a:pt x="19936" y="70409"/>
                    <a:pt x="19992" y="70375"/>
                    <a:pt x="20026" y="70341"/>
                  </a:cubicBezTo>
                  <a:close/>
                  <a:moveTo>
                    <a:pt x="324" y="70353"/>
                  </a:moveTo>
                  <a:cubicBezTo>
                    <a:pt x="372" y="70375"/>
                    <a:pt x="421" y="70398"/>
                    <a:pt x="462" y="70428"/>
                  </a:cubicBezTo>
                  <a:cubicBezTo>
                    <a:pt x="561" y="70488"/>
                    <a:pt x="651" y="70551"/>
                    <a:pt x="745" y="70612"/>
                  </a:cubicBezTo>
                  <a:cubicBezTo>
                    <a:pt x="767" y="70631"/>
                    <a:pt x="812" y="70646"/>
                    <a:pt x="809" y="70660"/>
                  </a:cubicBezTo>
                  <a:cubicBezTo>
                    <a:pt x="801" y="70691"/>
                    <a:pt x="778" y="70747"/>
                    <a:pt x="748" y="70751"/>
                  </a:cubicBezTo>
                  <a:cubicBezTo>
                    <a:pt x="667" y="70762"/>
                    <a:pt x="597" y="70768"/>
                    <a:pt x="537" y="70768"/>
                  </a:cubicBezTo>
                  <a:cubicBezTo>
                    <a:pt x="319" y="70768"/>
                    <a:pt x="235" y="70687"/>
                    <a:pt x="241" y="70484"/>
                  </a:cubicBezTo>
                  <a:cubicBezTo>
                    <a:pt x="241" y="70466"/>
                    <a:pt x="286" y="70409"/>
                    <a:pt x="324" y="70353"/>
                  </a:cubicBezTo>
                  <a:close/>
                  <a:moveTo>
                    <a:pt x="57794" y="70781"/>
                  </a:moveTo>
                  <a:cubicBezTo>
                    <a:pt x="57812" y="70781"/>
                    <a:pt x="57836" y="70808"/>
                    <a:pt x="57857" y="70822"/>
                  </a:cubicBezTo>
                  <a:cubicBezTo>
                    <a:pt x="57812" y="70837"/>
                    <a:pt x="57771" y="70856"/>
                    <a:pt x="57726" y="70871"/>
                  </a:cubicBezTo>
                  <a:cubicBezTo>
                    <a:pt x="57699" y="70852"/>
                    <a:pt x="57677" y="70837"/>
                    <a:pt x="57654" y="70822"/>
                  </a:cubicBezTo>
                  <a:cubicBezTo>
                    <a:pt x="57699" y="70807"/>
                    <a:pt x="57744" y="70788"/>
                    <a:pt x="57790" y="70781"/>
                  </a:cubicBezTo>
                  <a:cubicBezTo>
                    <a:pt x="57791" y="70781"/>
                    <a:pt x="57792" y="70781"/>
                    <a:pt x="57794" y="70781"/>
                  </a:cubicBezTo>
                  <a:close/>
                  <a:moveTo>
                    <a:pt x="46990" y="71025"/>
                  </a:moveTo>
                  <a:cubicBezTo>
                    <a:pt x="47079" y="71025"/>
                    <a:pt x="47165" y="71054"/>
                    <a:pt x="47192" y="71104"/>
                  </a:cubicBezTo>
                  <a:cubicBezTo>
                    <a:pt x="47215" y="71142"/>
                    <a:pt x="47218" y="71198"/>
                    <a:pt x="47192" y="71232"/>
                  </a:cubicBezTo>
                  <a:cubicBezTo>
                    <a:pt x="47166" y="71267"/>
                    <a:pt x="47135" y="71281"/>
                    <a:pt x="47102" y="71281"/>
                  </a:cubicBezTo>
                  <a:cubicBezTo>
                    <a:pt x="47064" y="71281"/>
                    <a:pt x="47024" y="71262"/>
                    <a:pt x="46986" y="71232"/>
                  </a:cubicBezTo>
                  <a:cubicBezTo>
                    <a:pt x="46925" y="71183"/>
                    <a:pt x="46854" y="71142"/>
                    <a:pt x="46790" y="71092"/>
                  </a:cubicBezTo>
                  <a:cubicBezTo>
                    <a:pt x="46816" y="71078"/>
                    <a:pt x="46835" y="71055"/>
                    <a:pt x="46861" y="71047"/>
                  </a:cubicBezTo>
                  <a:cubicBezTo>
                    <a:pt x="46901" y="71032"/>
                    <a:pt x="46946" y="71025"/>
                    <a:pt x="46990" y="71025"/>
                  </a:cubicBezTo>
                  <a:close/>
                  <a:moveTo>
                    <a:pt x="45458" y="71325"/>
                  </a:moveTo>
                  <a:cubicBezTo>
                    <a:pt x="45471" y="71325"/>
                    <a:pt x="45482" y="71326"/>
                    <a:pt x="45490" y="71330"/>
                  </a:cubicBezTo>
                  <a:cubicBezTo>
                    <a:pt x="45591" y="71382"/>
                    <a:pt x="45588" y="71517"/>
                    <a:pt x="45482" y="71555"/>
                  </a:cubicBezTo>
                  <a:cubicBezTo>
                    <a:pt x="45476" y="71558"/>
                    <a:pt x="45468" y="71559"/>
                    <a:pt x="45459" y="71559"/>
                  </a:cubicBezTo>
                  <a:cubicBezTo>
                    <a:pt x="45444" y="71559"/>
                    <a:pt x="45426" y="71556"/>
                    <a:pt x="45415" y="71551"/>
                  </a:cubicBezTo>
                  <a:cubicBezTo>
                    <a:pt x="45313" y="71498"/>
                    <a:pt x="45317" y="71363"/>
                    <a:pt x="45418" y="71326"/>
                  </a:cubicBezTo>
                  <a:cubicBezTo>
                    <a:pt x="45431" y="71326"/>
                    <a:pt x="45446" y="71325"/>
                    <a:pt x="45458" y="71325"/>
                  </a:cubicBezTo>
                  <a:close/>
                  <a:moveTo>
                    <a:pt x="48500" y="71183"/>
                  </a:moveTo>
                  <a:cubicBezTo>
                    <a:pt x="48680" y="71250"/>
                    <a:pt x="48868" y="71307"/>
                    <a:pt x="49033" y="71385"/>
                  </a:cubicBezTo>
                  <a:cubicBezTo>
                    <a:pt x="49060" y="71397"/>
                    <a:pt x="49011" y="71540"/>
                    <a:pt x="48965" y="71551"/>
                  </a:cubicBezTo>
                  <a:cubicBezTo>
                    <a:pt x="48877" y="71569"/>
                    <a:pt x="48788" y="71583"/>
                    <a:pt x="48701" y="71583"/>
                  </a:cubicBezTo>
                  <a:cubicBezTo>
                    <a:pt x="48577" y="71583"/>
                    <a:pt x="48459" y="71555"/>
                    <a:pt x="48353" y="71468"/>
                  </a:cubicBezTo>
                  <a:cubicBezTo>
                    <a:pt x="48230" y="71363"/>
                    <a:pt x="48207" y="71378"/>
                    <a:pt x="48361" y="71277"/>
                  </a:cubicBezTo>
                  <a:cubicBezTo>
                    <a:pt x="48406" y="71247"/>
                    <a:pt x="48455" y="71217"/>
                    <a:pt x="48500" y="71183"/>
                  </a:cubicBezTo>
                  <a:close/>
                  <a:moveTo>
                    <a:pt x="31713" y="71442"/>
                  </a:moveTo>
                  <a:cubicBezTo>
                    <a:pt x="31736" y="71458"/>
                    <a:pt x="31766" y="71468"/>
                    <a:pt x="31781" y="71487"/>
                  </a:cubicBezTo>
                  <a:cubicBezTo>
                    <a:pt x="31841" y="71551"/>
                    <a:pt x="31995" y="71570"/>
                    <a:pt x="31984" y="71671"/>
                  </a:cubicBezTo>
                  <a:cubicBezTo>
                    <a:pt x="31958" y="71687"/>
                    <a:pt x="31935" y="71709"/>
                    <a:pt x="31909" y="71713"/>
                  </a:cubicBezTo>
                  <a:cubicBezTo>
                    <a:pt x="31871" y="71720"/>
                    <a:pt x="31836" y="71724"/>
                    <a:pt x="31805" y="71724"/>
                  </a:cubicBezTo>
                  <a:cubicBezTo>
                    <a:pt x="31670" y="71724"/>
                    <a:pt x="31597" y="71659"/>
                    <a:pt x="31616" y="71543"/>
                  </a:cubicBezTo>
                  <a:cubicBezTo>
                    <a:pt x="31619" y="71506"/>
                    <a:pt x="31680" y="71476"/>
                    <a:pt x="31713" y="71442"/>
                  </a:cubicBezTo>
                  <a:close/>
                  <a:moveTo>
                    <a:pt x="31473" y="71878"/>
                  </a:moveTo>
                  <a:cubicBezTo>
                    <a:pt x="31518" y="71890"/>
                    <a:pt x="31574" y="71900"/>
                    <a:pt x="31608" y="71923"/>
                  </a:cubicBezTo>
                  <a:cubicBezTo>
                    <a:pt x="31728" y="71994"/>
                    <a:pt x="31875" y="72058"/>
                    <a:pt x="31811" y="72194"/>
                  </a:cubicBezTo>
                  <a:cubicBezTo>
                    <a:pt x="31774" y="72207"/>
                    <a:pt x="31712" y="72240"/>
                    <a:pt x="31689" y="72240"/>
                  </a:cubicBezTo>
                  <a:cubicBezTo>
                    <a:pt x="31687" y="72240"/>
                    <a:pt x="31685" y="72239"/>
                    <a:pt x="31683" y="72239"/>
                  </a:cubicBezTo>
                  <a:cubicBezTo>
                    <a:pt x="31586" y="72183"/>
                    <a:pt x="31473" y="72126"/>
                    <a:pt x="31416" y="72051"/>
                  </a:cubicBezTo>
                  <a:cubicBezTo>
                    <a:pt x="31383" y="72010"/>
                    <a:pt x="31451" y="71935"/>
                    <a:pt x="31473" y="71878"/>
                  </a:cubicBezTo>
                  <a:close/>
                  <a:moveTo>
                    <a:pt x="46645" y="72013"/>
                  </a:moveTo>
                  <a:cubicBezTo>
                    <a:pt x="46700" y="72013"/>
                    <a:pt x="46978" y="72157"/>
                    <a:pt x="46986" y="72197"/>
                  </a:cubicBezTo>
                  <a:cubicBezTo>
                    <a:pt x="46986" y="72212"/>
                    <a:pt x="46944" y="72239"/>
                    <a:pt x="46918" y="72242"/>
                  </a:cubicBezTo>
                  <a:cubicBezTo>
                    <a:pt x="46869" y="72245"/>
                    <a:pt x="46808" y="72252"/>
                    <a:pt x="46756" y="72252"/>
                  </a:cubicBezTo>
                  <a:cubicBezTo>
                    <a:pt x="46716" y="72252"/>
                    <a:pt x="46681" y="72248"/>
                    <a:pt x="46658" y="72235"/>
                  </a:cubicBezTo>
                  <a:cubicBezTo>
                    <a:pt x="46598" y="72205"/>
                    <a:pt x="46598" y="72122"/>
                    <a:pt x="46584" y="72062"/>
                  </a:cubicBezTo>
                  <a:cubicBezTo>
                    <a:pt x="46580" y="72051"/>
                    <a:pt x="46621" y="72032"/>
                    <a:pt x="46643" y="72013"/>
                  </a:cubicBezTo>
                  <a:cubicBezTo>
                    <a:pt x="46644" y="72013"/>
                    <a:pt x="46644" y="72013"/>
                    <a:pt x="46645" y="72013"/>
                  </a:cubicBezTo>
                  <a:close/>
                  <a:moveTo>
                    <a:pt x="44176" y="72129"/>
                  </a:moveTo>
                  <a:cubicBezTo>
                    <a:pt x="44220" y="72129"/>
                    <a:pt x="44274" y="72172"/>
                    <a:pt x="44325" y="72194"/>
                  </a:cubicBezTo>
                  <a:cubicBezTo>
                    <a:pt x="44274" y="72215"/>
                    <a:pt x="44220" y="72258"/>
                    <a:pt x="44176" y="72258"/>
                  </a:cubicBezTo>
                  <a:cubicBezTo>
                    <a:pt x="44174" y="72258"/>
                    <a:pt x="44173" y="72258"/>
                    <a:pt x="44171" y="72258"/>
                  </a:cubicBezTo>
                  <a:cubicBezTo>
                    <a:pt x="44081" y="72254"/>
                    <a:pt x="43998" y="72216"/>
                    <a:pt x="43915" y="72194"/>
                  </a:cubicBezTo>
                  <a:cubicBezTo>
                    <a:pt x="43998" y="72171"/>
                    <a:pt x="44081" y="72138"/>
                    <a:pt x="44171" y="72130"/>
                  </a:cubicBezTo>
                  <a:cubicBezTo>
                    <a:pt x="44173" y="72129"/>
                    <a:pt x="44174" y="72129"/>
                    <a:pt x="44176" y="72129"/>
                  </a:cubicBezTo>
                  <a:close/>
                  <a:moveTo>
                    <a:pt x="62810" y="72127"/>
                  </a:moveTo>
                  <a:cubicBezTo>
                    <a:pt x="62817" y="72127"/>
                    <a:pt x="62824" y="72128"/>
                    <a:pt x="62828" y="72130"/>
                  </a:cubicBezTo>
                  <a:cubicBezTo>
                    <a:pt x="62994" y="72190"/>
                    <a:pt x="63156" y="72261"/>
                    <a:pt x="63193" y="72400"/>
                  </a:cubicBezTo>
                  <a:cubicBezTo>
                    <a:pt x="63167" y="72442"/>
                    <a:pt x="63159" y="72502"/>
                    <a:pt x="63118" y="72513"/>
                  </a:cubicBezTo>
                  <a:cubicBezTo>
                    <a:pt x="63040" y="72535"/>
                    <a:pt x="62966" y="72546"/>
                    <a:pt x="62894" y="72546"/>
                  </a:cubicBezTo>
                  <a:cubicBezTo>
                    <a:pt x="62734" y="72546"/>
                    <a:pt x="62587" y="72491"/>
                    <a:pt x="62442" y="72382"/>
                  </a:cubicBezTo>
                  <a:cubicBezTo>
                    <a:pt x="62419" y="72367"/>
                    <a:pt x="62378" y="72351"/>
                    <a:pt x="62378" y="72332"/>
                  </a:cubicBezTo>
                  <a:cubicBezTo>
                    <a:pt x="62367" y="72287"/>
                    <a:pt x="62707" y="72127"/>
                    <a:pt x="62810" y="72127"/>
                  </a:cubicBezTo>
                  <a:close/>
                  <a:moveTo>
                    <a:pt x="57925" y="72427"/>
                  </a:moveTo>
                  <a:cubicBezTo>
                    <a:pt x="57970" y="72442"/>
                    <a:pt x="58022" y="72450"/>
                    <a:pt x="58064" y="72472"/>
                  </a:cubicBezTo>
                  <a:cubicBezTo>
                    <a:pt x="58139" y="72509"/>
                    <a:pt x="58206" y="72554"/>
                    <a:pt x="58282" y="72599"/>
                  </a:cubicBezTo>
                  <a:cubicBezTo>
                    <a:pt x="58241" y="72626"/>
                    <a:pt x="58222" y="72645"/>
                    <a:pt x="58195" y="72656"/>
                  </a:cubicBezTo>
                  <a:cubicBezTo>
                    <a:pt x="58155" y="72672"/>
                    <a:pt x="58106" y="72679"/>
                    <a:pt x="58058" y="72679"/>
                  </a:cubicBezTo>
                  <a:cubicBezTo>
                    <a:pt x="57968" y="72679"/>
                    <a:pt x="57882" y="72653"/>
                    <a:pt x="57864" y="72603"/>
                  </a:cubicBezTo>
                  <a:cubicBezTo>
                    <a:pt x="57849" y="72551"/>
                    <a:pt x="57902" y="72487"/>
                    <a:pt x="57925" y="72427"/>
                  </a:cubicBezTo>
                  <a:close/>
                  <a:moveTo>
                    <a:pt x="31217" y="72665"/>
                  </a:moveTo>
                  <a:cubicBezTo>
                    <a:pt x="31343" y="72665"/>
                    <a:pt x="31414" y="72731"/>
                    <a:pt x="31406" y="72844"/>
                  </a:cubicBezTo>
                  <a:cubicBezTo>
                    <a:pt x="31371" y="72878"/>
                    <a:pt x="31338" y="72915"/>
                    <a:pt x="31304" y="72949"/>
                  </a:cubicBezTo>
                  <a:cubicBezTo>
                    <a:pt x="31281" y="72934"/>
                    <a:pt x="31259" y="72919"/>
                    <a:pt x="31236" y="72904"/>
                  </a:cubicBezTo>
                  <a:cubicBezTo>
                    <a:pt x="31165" y="72859"/>
                    <a:pt x="31090" y="72814"/>
                    <a:pt x="31033" y="72761"/>
                  </a:cubicBezTo>
                  <a:cubicBezTo>
                    <a:pt x="31022" y="72750"/>
                    <a:pt x="31071" y="72686"/>
                    <a:pt x="31108" y="72679"/>
                  </a:cubicBezTo>
                  <a:cubicBezTo>
                    <a:pt x="31148" y="72669"/>
                    <a:pt x="31184" y="72665"/>
                    <a:pt x="31217" y="72665"/>
                  </a:cubicBezTo>
                  <a:close/>
                  <a:moveTo>
                    <a:pt x="41758" y="72679"/>
                  </a:moveTo>
                  <a:cubicBezTo>
                    <a:pt x="41863" y="72806"/>
                    <a:pt x="42085" y="72795"/>
                    <a:pt x="42239" y="72859"/>
                  </a:cubicBezTo>
                  <a:cubicBezTo>
                    <a:pt x="42251" y="72866"/>
                    <a:pt x="42246" y="72893"/>
                    <a:pt x="42236" y="72904"/>
                  </a:cubicBezTo>
                  <a:cubicBezTo>
                    <a:pt x="42217" y="72923"/>
                    <a:pt x="42190" y="72946"/>
                    <a:pt x="42164" y="72949"/>
                  </a:cubicBezTo>
                  <a:cubicBezTo>
                    <a:pt x="42143" y="72951"/>
                    <a:pt x="42121" y="72951"/>
                    <a:pt x="42099" y="72951"/>
                  </a:cubicBezTo>
                  <a:cubicBezTo>
                    <a:pt x="42055" y="72951"/>
                    <a:pt x="42010" y="72949"/>
                    <a:pt x="41965" y="72949"/>
                  </a:cubicBezTo>
                  <a:cubicBezTo>
                    <a:pt x="41702" y="72949"/>
                    <a:pt x="41646" y="72919"/>
                    <a:pt x="41665" y="72783"/>
                  </a:cubicBezTo>
                  <a:cubicBezTo>
                    <a:pt x="41668" y="72746"/>
                    <a:pt x="41724" y="72712"/>
                    <a:pt x="41758" y="72679"/>
                  </a:cubicBezTo>
                  <a:close/>
                  <a:moveTo>
                    <a:pt x="34761" y="72968"/>
                  </a:moveTo>
                  <a:cubicBezTo>
                    <a:pt x="34802" y="72986"/>
                    <a:pt x="34847" y="73002"/>
                    <a:pt x="34892" y="73017"/>
                  </a:cubicBezTo>
                  <a:cubicBezTo>
                    <a:pt x="34871" y="73035"/>
                    <a:pt x="34843" y="73062"/>
                    <a:pt x="34827" y="73062"/>
                  </a:cubicBezTo>
                  <a:cubicBezTo>
                    <a:pt x="34826" y="73062"/>
                    <a:pt x="34826" y="73062"/>
                    <a:pt x="34825" y="73062"/>
                  </a:cubicBezTo>
                  <a:cubicBezTo>
                    <a:pt x="34776" y="73054"/>
                    <a:pt x="34731" y="73036"/>
                    <a:pt x="34686" y="73017"/>
                  </a:cubicBezTo>
                  <a:cubicBezTo>
                    <a:pt x="34708" y="73002"/>
                    <a:pt x="34731" y="72986"/>
                    <a:pt x="34761" y="72968"/>
                  </a:cubicBezTo>
                  <a:close/>
                  <a:moveTo>
                    <a:pt x="23975" y="72945"/>
                  </a:moveTo>
                  <a:cubicBezTo>
                    <a:pt x="24009" y="72945"/>
                    <a:pt x="24032" y="72958"/>
                    <a:pt x="24017" y="73013"/>
                  </a:cubicBezTo>
                  <a:cubicBezTo>
                    <a:pt x="24010" y="73043"/>
                    <a:pt x="23927" y="73081"/>
                    <a:pt x="23875" y="73085"/>
                  </a:cubicBezTo>
                  <a:cubicBezTo>
                    <a:pt x="23846" y="73086"/>
                    <a:pt x="23817" y="73087"/>
                    <a:pt x="23788" y="73087"/>
                  </a:cubicBezTo>
                  <a:cubicBezTo>
                    <a:pt x="23691" y="73087"/>
                    <a:pt x="23593" y="73079"/>
                    <a:pt x="23495" y="73073"/>
                  </a:cubicBezTo>
                  <a:cubicBezTo>
                    <a:pt x="23469" y="73073"/>
                    <a:pt x="23427" y="73036"/>
                    <a:pt x="23427" y="73031"/>
                  </a:cubicBezTo>
                  <a:cubicBezTo>
                    <a:pt x="23461" y="73002"/>
                    <a:pt x="23495" y="72960"/>
                    <a:pt x="23537" y="72953"/>
                  </a:cubicBezTo>
                  <a:cubicBezTo>
                    <a:pt x="23576" y="72948"/>
                    <a:pt x="23616" y="72947"/>
                    <a:pt x="23658" y="72947"/>
                  </a:cubicBezTo>
                  <a:cubicBezTo>
                    <a:pt x="23716" y="72947"/>
                    <a:pt x="23776" y="72949"/>
                    <a:pt x="23837" y="72949"/>
                  </a:cubicBezTo>
                  <a:cubicBezTo>
                    <a:pt x="23845" y="72955"/>
                    <a:pt x="23856" y="72957"/>
                    <a:pt x="23869" y="72957"/>
                  </a:cubicBezTo>
                  <a:cubicBezTo>
                    <a:pt x="23901" y="72957"/>
                    <a:pt x="23943" y="72945"/>
                    <a:pt x="23975" y="72945"/>
                  </a:cubicBezTo>
                  <a:close/>
                  <a:moveTo>
                    <a:pt x="24368" y="72806"/>
                  </a:moveTo>
                  <a:cubicBezTo>
                    <a:pt x="24500" y="72806"/>
                    <a:pt x="24623" y="72837"/>
                    <a:pt x="24720" y="72934"/>
                  </a:cubicBezTo>
                  <a:cubicBezTo>
                    <a:pt x="24754" y="72968"/>
                    <a:pt x="24787" y="73002"/>
                    <a:pt x="24822" y="73031"/>
                  </a:cubicBezTo>
                  <a:cubicBezTo>
                    <a:pt x="24765" y="73050"/>
                    <a:pt x="24713" y="73073"/>
                    <a:pt x="24652" y="73085"/>
                  </a:cubicBezTo>
                  <a:cubicBezTo>
                    <a:pt x="24637" y="73088"/>
                    <a:pt x="24620" y="73089"/>
                    <a:pt x="24591" y="73089"/>
                  </a:cubicBezTo>
                  <a:cubicBezTo>
                    <a:pt x="24561" y="73089"/>
                    <a:pt x="24519" y="73088"/>
                    <a:pt x="24453" y="73088"/>
                  </a:cubicBezTo>
                  <a:cubicBezTo>
                    <a:pt x="24363" y="73058"/>
                    <a:pt x="24194" y="73005"/>
                    <a:pt x="24028" y="72946"/>
                  </a:cubicBezTo>
                  <a:cubicBezTo>
                    <a:pt x="24021" y="72941"/>
                    <a:pt x="24059" y="72844"/>
                    <a:pt x="24096" y="72837"/>
                  </a:cubicBezTo>
                  <a:cubicBezTo>
                    <a:pt x="24188" y="72820"/>
                    <a:pt x="24280" y="72806"/>
                    <a:pt x="24368" y="72806"/>
                  </a:cubicBezTo>
                  <a:close/>
                  <a:moveTo>
                    <a:pt x="35923" y="72674"/>
                  </a:moveTo>
                  <a:cubicBezTo>
                    <a:pt x="36049" y="72674"/>
                    <a:pt x="36119" y="72743"/>
                    <a:pt x="36200" y="72799"/>
                  </a:cubicBezTo>
                  <a:cubicBezTo>
                    <a:pt x="36245" y="72828"/>
                    <a:pt x="36328" y="72870"/>
                    <a:pt x="36321" y="72896"/>
                  </a:cubicBezTo>
                  <a:cubicBezTo>
                    <a:pt x="36287" y="73058"/>
                    <a:pt x="36373" y="73189"/>
                    <a:pt x="36501" y="73314"/>
                  </a:cubicBezTo>
                  <a:cubicBezTo>
                    <a:pt x="36444" y="73329"/>
                    <a:pt x="36389" y="73355"/>
                    <a:pt x="36328" y="73359"/>
                  </a:cubicBezTo>
                  <a:cubicBezTo>
                    <a:pt x="36320" y="73359"/>
                    <a:pt x="36311" y="73359"/>
                    <a:pt x="36303" y="73359"/>
                  </a:cubicBezTo>
                  <a:cubicBezTo>
                    <a:pt x="36112" y="73359"/>
                    <a:pt x="36006" y="73243"/>
                    <a:pt x="35948" y="73163"/>
                  </a:cubicBezTo>
                  <a:cubicBezTo>
                    <a:pt x="35858" y="73031"/>
                    <a:pt x="35978" y="72844"/>
                    <a:pt x="35719" y="72750"/>
                  </a:cubicBezTo>
                  <a:cubicBezTo>
                    <a:pt x="35768" y="72724"/>
                    <a:pt x="35817" y="72701"/>
                    <a:pt x="35862" y="72679"/>
                  </a:cubicBezTo>
                  <a:cubicBezTo>
                    <a:pt x="35884" y="72675"/>
                    <a:pt x="35904" y="72674"/>
                    <a:pt x="35923" y="72674"/>
                  </a:cubicBezTo>
                  <a:close/>
                  <a:moveTo>
                    <a:pt x="40217" y="73218"/>
                  </a:moveTo>
                  <a:cubicBezTo>
                    <a:pt x="40283" y="73218"/>
                    <a:pt x="40352" y="73235"/>
                    <a:pt x="40390" y="73269"/>
                  </a:cubicBezTo>
                  <a:cubicBezTo>
                    <a:pt x="40402" y="73279"/>
                    <a:pt x="40406" y="73302"/>
                    <a:pt x="40394" y="73314"/>
                  </a:cubicBezTo>
                  <a:cubicBezTo>
                    <a:pt x="40366" y="73350"/>
                    <a:pt x="40299" y="73368"/>
                    <a:pt x="40231" y="73368"/>
                  </a:cubicBezTo>
                  <a:cubicBezTo>
                    <a:pt x="40164" y="73368"/>
                    <a:pt x="40095" y="73351"/>
                    <a:pt x="40056" y="73317"/>
                  </a:cubicBezTo>
                  <a:cubicBezTo>
                    <a:pt x="40045" y="73306"/>
                    <a:pt x="40052" y="73288"/>
                    <a:pt x="40052" y="73272"/>
                  </a:cubicBezTo>
                  <a:cubicBezTo>
                    <a:pt x="40083" y="73236"/>
                    <a:pt x="40149" y="73218"/>
                    <a:pt x="40217" y="73218"/>
                  </a:cubicBezTo>
                  <a:close/>
                  <a:moveTo>
                    <a:pt x="5702" y="73381"/>
                  </a:moveTo>
                  <a:cubicBezTo>
                    <a:pt x="5728" y="73400"/>
                    <a:pt x="5750" y="73415"/>
                    <a:pt x="5773" y="73430"/>
                  </a:cubicBezTo>
                  <a:cubicBezTo>
                    <a:pt x="5728" y="73445"/>
                    <a:pt x="5683" y="73468"/>
                    <a:pt x="5638" y="73472"/>
                  </a:cubicBezTo>
                  <a:cubicBezTo>
                    <a:pt x="5636" y="73472"/>
                    <a:pt x="5635" y="73472"/>
                    <a:pt x="5634" y="73472"/>
                  </a:cubicBezTo>
                  <a:cubicBezTo>
                    <a:pt x="5616" y="73472"/>
                    <a:pt x="5591" y="73445"/>
                    <a:pt x="5570" y="73430"/>
                  </a:cubicBezTo>
                  <a:cubicBezTo>
                    <a:pt x="5615" y="73415"/>
                    <a:pt x="5656" y="73397"/>
                    <a:pt x="5702" y="73381"/>
                  </a:cubicBezTo>
                  <a:close/>
                  <a:moveTo>
                    <a:pt x="53032" y="73505"/>
                  </a:moveTo>
                  <a:cubicBezTo>
                    <a:pt x="53033" y="73505"/>
                    <a:pt x="53034" y="73505"/>
                    <a:pt x="53036" y="73505"/>
                  </a:cubicBezTo>
                  <a:cubicBezTo>
                    <a:pt x="53096" y="73509"/>
                    <a:pt x="53317" y="73697"/>
                    <a:pt x="53310" y="73730"/>
                  </a:cubicBezTo>
                  <a:cubicBezTo>
                    <a:pt x="53287" y="73746"/>
                    <a:pt x="53261" y="73772"/>
                    <a:pt x="53239" y="73772"/>
                  </a:cubicBezTo>
                  <a:cubicBezTo>
                    <a:pt x="53148" y="73761"/>
                    <a:pt x="53028" y="73761"/>
                    <a:pt x="52979" y="73723"/>
                  </a:cubicBezTo>
                  <a:cubicBezTo>
                    <a:pt x="52934" y="73685"/>
                    <a:pt x="52964" y="73607"/>
                    <a:pt x="52968" y="73550"/>
                  </a:cubicBezTo>
                  <a:cubicBezTo>
                    <a:pt x="52971" y="73533"/>
                    <a:pt x="53009" y="73505"/>
                    <a:pt x="53032" y="73505"/>
                  </a:cubicBezTo>
                  <a:close/>
                  <a:moveTo>
                    <a:pt x="29568" y="73359"/>
                  </a:moveTo>
                  <a:cubicBezTo>
                    <a:pt x="29751" y="73359"/>
                    <a:pt x="29823" y="73475"/>
                    <a:pt x="29932" y="73550"/>
                  </a:cubicBezTo>
                  <a:cubicBezTo>
                    <a:pt x="29977" y="73581"/>
                    <a:pt x="29958" y="73671"/>
                    <a:pt x="29932" y="73727"/>
                  </a:cubicBezTo>
                  <a:cubicBezTo>
                    <a:pt x="29917" y="73760"/>
                    <a:pt x="29855" y="73777"/>
                    <a:pt x="29785" y="73777"/>
                  </a:cubicBezTo>
                  <a:cubicBezTo>
                    <a:pt x="29718" y="73777"/>
                    <a:pt x="29645" y="73762"/>
                    <a:pt x="29597" y="73730"/>
                  </a:cubicBezTo>
                  <a:cubicBezTo>
                    <a:pt x="29512" y="73667"/>
                    <a:pt x="29425" y="73603"/>
                    <a:pt x="29361" y="73532"/>
                  </a:cubicBezTo>
                  <a:cubicBezTo>
                    <a:pt x="29338" y="73501"/>
                    <a:pt x="29357" y="73442"/>
                    <a:pt x="29394" y="73411"/>
                  </a:cubicBezTo>
                  <a:cubicBezTo>
                    <a:pt x="29425" y="73385"/>
                    <a:pt x="29500" y="73378"/>
                    <a:pt x="29568" y="73359"/>
                  </a:cubicBezTo>
                  <a:close/>
                  <a:moveTo>
                    <a:pt x="3189" y="73652"/>
                  </a:moveTo>
                  <a:cubicBezTo>
                    <a:pt x="3190" y="73652"/>
                    <a:pt x="3190" y="73652"/>
                    <a:pt x="3191" y="73652"/>
                  </a:cubicBezTo>
                  <a:cubicBezTo>
                    <a:pt x="3232" y="73667"/>
                    <a:pt x="3277" y="73690"/>
                    <a:pt x="3312" y="73716"/>
                  </a:cubicBezTo>
                  <a:cubicBezTo>
                    <a:pt x="3326" y="73727"/>
                    <a:pt x="3326" y="73761"/>
                    <a:pt x="3312" y="73772"/>
                  </a:cubicBezTo>
                  <a:cubicBezTo>
                    <a:pt x="3301" y="73776"/>
                    <a:pt x="3282" y="73779"/>
                    <a:pt x="3264" y="73779"/>
                  </a:cubicBezTo>
                  <a:cubicBezTo>
                    <a:pt x="3248" y="73779"/>
                    <a:pt x="3234" y="73777"/>
                    <a:pt x="3225" y="73772"/>
                  </a:cubicBezTo>
                  <a:cubicBezTo>
                    <a:pt x="3184" y="73749"/>
                    <a:pt x="3157" y="73720"/>
                    <a:pt x="3123" y="73693"/>
                  </a:cubicBezTo>
                  <a:cubicBezTo>
                    <a:pt x="3148" y="73679"/>
                    <a:pt x="3180" y="73652"/>
                    <a:pt x="3189" y="73652"/>
                  </a:cubicBezTo>
                  <a:close/>
                  <a:moveTo>
                    <a:pt x="3347" y="73770"/>
                  </a:moveTo>
                  <a:cubicBezTo>
                    <a:pt x="3366" y="73770"/>
                    <a:pt x="3388" y="73772"/>
                    <a:pt x="3405" y="73772"/>
                  </a:cubicBezTo>
                  <a:cubicBezTo>
                    <a:pt x="3435" y="73803"/>
                    <a:pt x="3503" y="73843"/>
                    <a:pt x="3492" y="73855"/>
                  </a:cubicBezTo>
                  <a:cubicBezTo>
                    <a:pt x="3466" y="73883"/>
                    <a:pt x="3442" y="73894"/>
                    <a:pt x="3419" y="73894"/>
                  </a:cubicBezTo>
                  <a:cubicBezTo>
                    <a:pt x="3380" y="73894"/>
                    <a:pt x="3346" y="73861"/>
                    <a:pt x="3315" y="73832"/>
                  </a:cubicBezTo>
                  <a:cubicBezTo>
                    <a:pt x="3300" y="73821"/>
                    <a:pt x="3300" y="73787"/>
                    <a:pt x="3315" y="73775"/>
                  </a:cubicBezTo>
                  <a:cubicBezTo>
                    <a:pt x="3321" y="73771"/>
                    <a:pt x="3333" y="73770"/>
                    <a:pt x="3347" y="73770"/>
                  </a:cubicBezTo>
                  <a:close/>
                  <a:moveTo>
                    <a:pt x="39214" y="73631"/>
                  </a:moveTo>
                  <a:cubicBezTo>
                    <a:pt x="39239" y="73631"/>
                    <a:pt x="39264" y="73633"/>
                    <a:pt x="39285" y="73640"/>
                  </a:cubicBezTo>
                  <a:cubicBezTo>
                    <a:pt x="39334" y="73656"/>
                    <a:pt x="39398" y="73701"/>
                    <a:pt x="39395" y="73730"/>
                  </a:cubicBezTo>
                  <a:cubicBezTo>
                    <a:pt x="39391" y="73791"/>
                    <a:pt x="39357" y="73855"/>
                    <a:pt x="39301" y="73904"/>
                  </a:cubicBezTo>
                  <a:cubicBezTo>
                    <a:pt x="39287" y="73915"/>
                    <a:pt x="39251" y="73921"/>
                    <a:pt x="39212" y="73921"/>
                  </a:cubicBezTo>
                  <a:cubicBezTo>
                    <a:pt x="39177" y="73921"/>
                    <a:pt x="39140" y="73916"/>
                    <a:pt x="39117" y="73907"/>
                  </a:cubicBezTo>
                  <a:cubicBezTo>
                    <a:pt x="39034" y="73877"/>
                    <a:pt x="38963" y="73825"/>
                    <a:pt x="38899" y="73775"/>
                  </a:cubicBezTo>
                  <a:cubicBezTo>
                    <a:pt x="38864" y="73749"/>
                    <a:pt x="38846" y="73716"/>
                    <a:pt x="38819" y="73685"/>
                  </a:cubicBezTo>
                  <a:cubicBezTo>
                    <a:pt x="38876" y="73667"/>
                    <a:pt x="38932" y="73648"/>
                    <a:pt x="38989" y="73637"/>
                  </a:cubicBezTo>
                  <a:cubicBezTo>
                    <a:pt x="39000" y="73635"/>
                    <a:pt x="39011" y="73635"/>
                    <a:pt x="39022" y="73635"/>
                  </a:cubicBezTo>
                  <a:cubicBezTo>
                    <a:pt x="39045" y="73635"/>
                    <a:pt x="39067" y="73637"/>
                    <a:pt x="39090" y="73637"/>
                  </a:cubicBezTo>
                  <a:cubicBezTo>
                    <a:pt x="39129" y="73637"/>
                    <a:pt x="39173" y="73631"/>
                    <a:pt x="39214" y="73631"/>
                  </a:cubicBezTo>
                  <a:close/>
                  <a:moveTo>
                    <a:pt x="42303" y="73904"/>
                  </a:moveTo>
                  <a:cubicBezTo>
                    <a:pt x="42345" y="73930"/>
                    <a:pt x="42446" y="73978"/>
                    <a:pt x="42438" y="73997"/>
                  </a:cubicBezTo>
                  <a:cubicBezTo>
                    <a:pt x="42419" y="74036"/>
                    <a:pt x="42352" y="74055"/>
                    <a:pt x="42281" y="74055"/>
                  </a:cubicBezTo>
                  <a:cubicBezTo>
                    <a:pt x="42214" y="74055"/>
                    <a:pt x="42144" y="74038"/>
                    <a:pt x="42107" y="74005"/>
                  </a:cubicBezTo>
                  <a:cubicBezTo>
                    <a:pt x="42097" y="73994"/>
                    <a:pt x="42093" y="73964"/>
                    <a:pt x="42104" y="73960"/>
                  </a:cubicBezTo>
                  <a:cubicBezTo>
                    <a:pt x="42156" y="73941"/>
                    <a:pt x="42213" y="73926"/>
                    <a:pt x="42303" y="73904"/>
                  </a:cubicBezTo>
                  <a:close/>
                  <a:moveTo>
                    <a:pt x="42990" y="74046"/>
                  </a:moveTo>
                  <a:cubicBezTo>
                    <a:pt x="43013" y="74065"/>
                    <a:pt x="43035" y="74080"/>
                    <a:pt x="43066" y="74096"/>
                  </a:cubicBezTo>
                  <a:cubicBezTo>
                    <a:pt x="43040" y="74125"/>
                    <a:pt x="43017" y="74155"/>
                    <a:pt x="42990" y="74186"/>
                  </a:cubicBezTo>
                  <a:cubicBezTo>
                    <a:pt x="42968" y="74171"/>
                    <a:pt x="42923" y="74152"/>
                    <a:pt x="42927" y="74141"/>
                  </a:cubicBezTo>
                  <a:cubicBezTo>
                    <a:pt x="42938" y="74106"/>
                    <a:pt x="42968" y="74080"/>
                    <a:pt x="42990" y="74046"/>
                  </a:cubicBezTo>
                  <a:close/>
                  <a:moveTo>
                    <a:pt x="37944" y="73637"/>
                  </a:moveTo>
                  <a:cubicBezTo>
                    <a:pt x="38184" y="73637"/>
                    <a:pt x="38260" y="73787"/>
                    <a:pt x="38410" y="73870"/>
                  </a:cubicBezTo>
                  <a:cubicBezTo>
                    <a:pt x="38466" y="73904"/>
                    <a:pt x="38632" y="73960"/>
                    <a:pt x="38526" y="74005"/>
                  </a:cubicBezTo>
                  <a:cubicBezTo>
                    <a:pt x="38335" y="74084"/>
                    <a:pt x="38470" y="74283"/>
                    <a:pt x="38233" y="74321"/>
                  </a:cubicBezTo>
                  <a:cubicBezTo>
                    <a:pt x="38218" y="74323"/>
                    <a:pt x="38199" y="74324"/>
                    <a:pt x="38179" y="74324"/>
                  </a:cubicBezTo>
                  <a:cubicBezTo>
                    <a:pt x="38121" y="74324"/>
                    <a:pt x="38054" y="74316"/>
                    <a:pt x="38045" y="74302"/>
                  </a:cubicBezTo>
                  <a:cubicBezTo>
                    <a:pt x="37948" y="74103"/>
                    <a:pt x="37647" y="73938"/>
                    <a:pt x="37778" y="73697"/>
                  </a:cubicBezTo>
                  <a:cubicBezTo>
                    <a:pt x="37797" y="73667"/>
                    <a:pt x="37887" y="73656"/>
                    <a:pt x="37944" y="73637"/>
                  </a:cubicBezTo>
                  <a:close/>
                  <a:moveTo>
                    <a:pt x="45118" y="74313"/>
                  </a:moveTo>
                  <a:cubicBezTo>
                    <a:pt x="45186" y="74336"/>
                    <a:pt x="45309" y="74351"/>
                    <a:pt x="45335" y="74392"/>
                  </a:cubicBezTo>
                  <a:cubicBezTo>
                    <a:pt x="45366" y="74437"/>
                    <a:pt x="45309" y="74509"/>
                    <a:pt x="45287" y="74569"/>
                  </a:cubicBezTo>
                  <a:cubicBezTo>
                    <a:pt x="45242" y="74557"/>
                    <a:pt x="45189" y="74550"/>
                    <a:pt x="45151" y="74531"/>
                  </a:cubicBezTo>
                  <a:cubicBezTo>
                    <a:pt x="45099" y="74505"/>
                    <a:pt x="45054" y="74467"/>
                    <a:pt x="45009" y="74437"/>
                  </a:cubicBezTo>
                  <a:cubicBezTo>
                    <a:pt x="44986" y="74422"/>
                    <a:pt x="44964" y="74407"/>
                    <a:pt x="44941" y="74392"/>
                  </a:cubicBezTo>
                  <a:cubicBezTo>
                    <a:pt x="44990" y="74370"/>
                    <a:pt x="45042" y="74347"/>
                    <a:pt x="45118" y="74313"/>
                  </a:cubicBezTo>
                  <a:close/>
                  <a:moveTo>
                    <a:pt x="44126" y="74319"/>
                  </a:moveTo>
                  <a:cubicBezTo>
                    <a:pt x="44199" y="74319"/>
                    <a:pt x="44267" y="74343"/>
                    <a:pt x="44325" y="74392"/>
                  </a:cubicBezTo>
                  <a:cubicBezTo>
                    <a:pt x="44348" y="74411"/>
                    <a:pt x="44374" y="74422"/>
                    <a:pt x="44396" y="74441"/>
                  </a:cubicBezTo>
                  <a:cubicBezTo>
                    <a:pt x="44438" y="74471"/>
                    <a:pt x="44479" y="74502"/>
                    <a:pt x="44524" y="74535"/>
                  </a:cubicBezTo>
                  <a:cubicBezTo>
                    <a:pt x="44442" y="74561"/>
                    <a:pt x="44359" y="74587"/>
                    <a:pt x="44321" y="74599"/>
                  </a:cubicBezTo>
                  <a:lnTo>
                    <a:pt x="44163" y="74599"/>
                  </a:lnTo>
                  <a:cubicBezTo>
                    <a:pt x="44020" y="74599"/>
                    <a:pt x="43897" y="74584"/>
                    <a:pt x="43915" y="74460"/>
                  </a:cubicBezTo>
                  <a:cubicBezTo>
                    <a:pt x="43923" y="74419"/>
                    <a:pt x="43946" y="74366"/>
                    <a:pt x="43987" y="74347"/>
                  </a:cubicBezTo>
                  <a:cubicBezTo>
                    <a:pt x="44034" y="74329"/>
                    <a:pt x="44081" y="74319"/>
                    <a:pt x="44126" y="74319"/>
                  </a:cubicBezTo>
                  <a:close/>
                  <a:moveTo>
                    <a:pt x="33813" y="74185"/>
                  </a:moveTo>
                  <a:cubicBezTo>
                    <a:pt x="33816" y="74185"/>
                    <a:pt x="33819" y="74185"/>
                    <a:pt x="33822" y="74186"/>
                  </a:cubicBezTo>
                  <a:cubicBezTo>
                    <a:pt x="34028" y="74242"/>
                    <a:pt x="34238" y="74290"/>
                    <a:pt x="34427" y="74366"/>
                  </a:cubicBezTo>
                  <a:cubicBezTo>
                    <a:pt x="34486" y="74389"/>
                    <a:pt x="34476" y="74486"/>
                    <a:pt x="34486" y="74520"/>
                  </a:cubicBezTo>
                  <a:cubicBezTo>
                    <a:pt x="34476" y="74595"/>
                    <a:pt x="34486" y="74648"/>
                    <a:pt x="34453" y="74682"/>
                  </a:cubicBezTo>
                  <a:cubicBezTo>
                    <a:pt x="34420" y="74713"/>
                    <a:pt x="34393" y="74725"/>
                    <a:pt x="34370" y="74725"/>
                  </a:cubicBezTo>
                  <a:cubicBezTo>
                    <a:pt x="34314" y="74725"/>
                    <a:pt x="34279" y="74661"/>
                    <a:pt x="34242" y="74640"/>
                  </a:cubicBezTo>
                  <a:cubicBezTo>
                    <a:pt x="34066" y="74531"/>
                    <a:pt x="33904" y="74415"/>
                    <a:pt x="33735" y="74302"/>
                  </a:cubicBezTo>
                  <a:cubicBezTo>
                    <a:pt x="33709" y="74287"/>
                    <a:pt x="33668" y="74272"/>
                    <a:pt x="33668" y="74253"/>
                  </a:cubicBezTo>
                  <a:cubicBezTo>
                    <a:pt x="33668" y="74238"/>
                    <a:pt x="33705" y="74219"/>
                    <a:pt x="33735" y="74208"/>
                  </a:cubicBezTo>
                  <a:cubicBezTo>
                    <a:pt x="33758" y="74198"/>
                    <a:pt x="33790" y="74185"/>
                    <a:pt x="33813" y="74185"/>
                  </a:cubicBezTo>
                  <a:close/>
                  <a:moveTo>
                    <a:pt x="47579" y="74587"/>
                  </a:moveTo>
                  <a:cubicBezTo>
                    <a:pt x="47647" y="74610"/>
                    <a:pt x="47730" y="74637"/>
                    <a:pt x="47812" y="74667"/>
                  </a:cubicBezTo>
                  <a:cubicBezTo>
                    <a:pt x="47786" y="74682"/>
                    <a:pt x="47767" y="74704"/>
                    <a:pt x="47741" y="74712"/>
                  </a:cubicBezTo>
                  <a:cubicBezTo>
                    <a:pt x="47691" y="74721"/>
                    <a:pt x="47637" y="74732"/>
                    <a:pt x="47588" y="74732"/>
                  </a:cubicBezTo>
                  <a:cubicBezTo>
                    <a:pt x="47577" y="74732"/>
                    <a:pt x="47567" y="74732"/>
                    <a:pt x="47557" y="74731"/>
                  </a:cubicBezTo>
                  <a:cubicBezTo>
                    <a:pt x="47500" y="74722"/>
                    <a:pt x="47451" y="74689"/>
                    <a:pt x="47399" y="74667"/>
                  </a:cubicBezTo>
                  <a:cubicBezTo>
                    <a:pt x="47451" y="74644"/>
                    <a:pt x="47504" y="74621"/>
                    <a:pt x="47579" y="74587"/>
                  </a:cubicBezTo>
                  <a:close/>
                  <a:moveTo>
                    <a:pt x="29782" y="74450"/>
                  </a:moveTo>
                  <a:cubicBezTo>
                    <a:pt x="29907" y="74450"/>
                    <a:pt x="29978" y="74516"/>
                    <a:pt x="29970" y="74629"/>
                  </a:cubicBezTo>
                  <a:cubicBezTo>
                    <a:pt x="29935" y="74663"/>
                    <a:pt x="29902" y="74700"/>
                    <a:pt x="29868" y="74734"/>
                  </a:cubicBezTo>
                  <a:cubicBezTo>
                    <a:pt x="29845" y="74719"/>
                    <a:pt x="29823" y="74704"/>
                    <a:pt x="29800" y="74689"/>
                  </a:cubicBezTo>
                  <a:cubicBezTo>
                    <a:pt x="29729" y="74644"/>
                    <a:pt x="29654" y="74599"/>
                    <a:pt x="29597" y="74547"/>
                  </a:cubicBezTo>
                  <a:cubicBezTo>
                    <a:pt x="29586" y="74535"/>
                    <a:pt x="29635" y="74471"/>
                    <a:pt x="29673" y="74464"/>
                  </a:cubicBezTo>
                  <a:cubicBezTo>
                    <a:pt x="29713" y="74454"/>
                    <a:pt x="29749" y="74450"/>
                    <a:pt x="29782" y="74450"/>
                  </a:cubicBezTo>
                  <a:close/>
                  <a:moveTo>
                    <a:pt x="73664" y="74595"/>
                  </a:moveTo>
                  <a:cubicBezTo>
                    <a:pt x="73690" y="74595"/>
                    <a:pt x="73716" y="74596"/>
                    <a:pt x="73738" y="74603"/>
                  </a:cubicBezTo>
                  <a:cubicBezTo>
                    <a:pt x="73776" y="74610"/>
                    <a:pt x="73802" y="74655"/>
                    <a:pt x="73817" y="74689"/>
                  </a:cubicBezTo>
                  <a:cubicBezTo>
                    <a:pt x="73821" y="74696"/>
                    <a:pt x="73776" y="74731"/>
                    <a:pt x="73749" y="74734"/>
                  </a:cubicBezTo>
                  <a:cubicBezTo>
                    <a:pt x="73684" y="74736"/>
                    <a:pt x="73617" y="74738"/>
                    <a:pt x="73550" y="74738"/>
                  </a:cubicBezTo>
                  <a:cubicBezTo>
                    <a:pt x="73483" y="74738"/>
                    <a:pt x="73417" y="74736"/>
                    <a:pt x="73351" y="74731"/>
                  </a:cubicBezTo>
                  <a:cubicBezTo>
                    <a:pt x="73321" y="74727"/>
                    <a:pt x="73290" y="74677"/>
                    <a:pt x="73276" y="74644"/>
                  </a:cubicBezTo>
                  <a:cubicBezTo>
                    <a:pt x="73268" y="74632"/>
                    <a:pt x="73313" y="74603"/>
                    <a:pt x="73339" y="74599"/>
                  </a:cubicBezTo>
                  <a:cubicBezTo>
                    <a:pt x="73362" y="74598"/>
                    <a:pt x="73384" y="74597"/>
                    <a:pt x="73407" y="74597"/>
                  </a:cubicBezTo>
                  <a:cubicBezTo>
                    <a:pt x="73451" y="74597"/>
                    <a:pt x="73496" y="74599"/>
                    <a:pt x="73538" y="74599"/>
                  </a:cubicBezTo>
                  <a:cubicBezTo>
                    <a:pt x="73579" y="74599"/>
                    <a:pt x="73623" y="74595"/>
                    <a:pt x="73664" y="74595"/>
                  </a:cubicBezTo>
                  <a:close/>
                  <a:moveTo>
                    <a:pt x="36535" y="74591"/>
                  </a:moveTo>
                  <a:cubicBezTo>
                    <a:pt x="36605" y="74591"/>
                    <a:pt x="36673" y="74609"/>
                    <a:pt x="36704" y="74644"/>
                  </a:cubicBezTo>
                  <a:cubicBezTo>
                    <a:pt x="36704" y="74659"/>
                    <a:pt x="36711" y="74677"/>
                    <a:pt x="36700" y="74689"/>
                  </a:cubicBezTo>
                  <a:cubicBezTo>
                    <a:pt x="36661" y="74724"/>
                    <a:pt x="36594" y="74741"/>
                    <a:pt x="36528" y="74741"/>
                  </a:cubicBezTo>
                  <a:cubicBezTo>
                    <a:pt x="36458" y="74741"/>
                    <a:pt x="36391" y="74722"/>
                    <a:pt x="36361" y="74685"/>
                  </a:cubicBezTo>
                  <a:cubicBezTo>
                    <a:pt x="36351" y="74674"/>
                    <a:pt x="36354" y="74651"/>
                    <a:pt x="36366" y="74640"/>
                  </a:cubicBezTo>
                  <a:cubicBezTo>
                    <a:pt x="36402" y="74607"/>
                    <a:pt x="36469" y="74591"/>
                    <a:pt x="36535" y="74591"/>
                  </a:cubicBezTo>
                  <a:close/>
                  <a:moveTo>
                    <a:pt x="37491" y="74593"/>
                  </a:moveTo>
                  <a:cubicBezTo>
                    <a:pt x="37528" y="74593"/>
                    <a:pt x="37566" y="74595"/>
                    <a:pt x="37606" y="74599"/>
                  </a:cubicBezTo>
                  <a:cubicBezTo>
                    <a:pt x="37632" y="74603"/>
                    <a:pt x="37662" y="74610"/>
                    <a:pt x="37692" y="74618"/>
                  </a:cubicBezTo>
                  <a:cubicBezTo>
                    <a:pt x="37782" y="74648"/>
                    <a:pt x="37771" y="74670"/>
                    <a:pt x="37696" y="74712"/>
                  </a:cubicBezTo>
                  <a:cubicBezTo>
                    <a:pt x="37549" y="74798"/>
                    <a:pt x="37426" y="74907"/>
                    <a:pt x="37271" y="74986"/>
                  </a:cubicBezTo>
                  <a:cubicBezTo>
                    <a:pt x="37248" y="74998"/>
                    <a:pt x="37212" y="75003"/>
                    <a:pt x="37173" y="75003"/>
                  </a:cubicBezTo>
                  <a:cubicBezTo>
                    <a:pt x="37118" y="75003"/>
                    <a:pt x="37055" y="74993"/>
                    <a:pt x="37008" y="74982"/>
                  </a:cubicBezTo>
                  <a:cubicBezTo>
                    <a:pt x="36911" y="74956"/>
                    <a:pt x="36925" y="74828"/>
                    <a:pt x="37012" y="74757"/>
                  </a:cubicBezTo>
                  <a:cubicBezTo>
                    <a:pt x="37138" y="74643"/>
                    <a:pt x="37298" y="74593"/>
                    <a:pt x="37491" y="74593"/>
                  </a:cubicBezTo>
                  <a:close/>
                  <a:moveTo>
                    <a:pt x="44799" y="74760"/>
                  </a:moveTo>
                  <a:cubicBezTo>
                    <a:pt x="44844" y="74776"/>
                    <a:pt x="44903" y="74779"/>
                    <a:pt x="44934" y="74802"/>
                  </a:cubicBezTo>
                  <a:cubicBezTo>
                    <a:pt x="45035" y="74880"/>
                    <a:pt x="45234" y="74925"/>
                    <a:pt x="45114" y="75083"/>
                  </a:cubicBezTo>
                  <a:cubicBezTo>
                    <a:pt x="45100" y="75091"/>
                    <a:pt x="45040" y="75122"/>
                    <a:pt x="45020" y="75122"/>
                  </a:cubicBezTo>
                  <a:cubicBezTo>
                    <a:pt x="45019" y="75122"/>
                    <a:pt x="45017" y="75122"/>
                    <a:pt x="45016" y="75121"/>
                  </a:cubicBezTo>
                  <a:cubicBezTo>
                    <a:pt x="44915" y="75069"/>
                    <a:pt x="44802" y="75012"/>
                    <a:pt x="44745" y="74937"/>
                  </a:cubicBezTo>
                  <a:cubicBezTo>
                    <a:pt x="44712" y="74896"/>
                    <a:pt x="44776" y="74821"/>
                    <a:pt x="44799" y="74760"/>
                  </a:cubicBezTo>
                  <a:close/>
                  <a:moveTo>
                    <a:pt x="18894" y="75140"/>
                  </a:moveTo>
                  <a:cubicBezTo>
                    <a:pt x="18959" y="75140"/>
                    <a:pt x="19026" y="75156"/>
                    <a:pt x="19064" y="75189"/>
                  </a:cubicBezTo>
                  <a:cubicBezTo>
                    <a:pt x="19076" y="75200"/>
                    <a:pt x="19079" y="75223"/>
                    <a:pt x="19068" y="75237"/>
                  </a:cubicBezTo>
                  <a:cubicBezTo>
                    <a:pt x="19039" y="75272"/>
                    <a:pt x="18973" y="75290"/>
                    <a:pt x="18905" y="75290"/>
                  </a:cubicBezTo>
                  <a:cubicBezTo>
                    <a:pt x="18838" y="75290"/>
                    <a:pt x="18769" y="75273"/>
                    <a:pt x="18729" y="75237"/>
                  </a:cubicBezTo>
                  <a:cubicBezTo>
                    <a:pt x="18719" y="75230"/>
                    <a:pt x="18726" y="75208"/>
                    <a:pt x="18726" y="75192"/>
                  </a:cubicBezTo>
                  <a:cubicBezTo>
                    <a:pt x="18757" y="75158"/>
                    <a:pt x="18824" y="75140"/>
                    <a:pt x="18894" y="75140"/>
                  </a:cubicBezTo>
                  <a:close/>
                  <a:moveTo>
                    <a:pt x="41965" y="74325"/>
                  </a:moveTo>
                  <a:cubicBezTo>
                    <a:pt x="42078" y="74403"/>
                    <a:pt x="42190" y="74464"/>
                    <a:pt x="42378" y="74474"/>
                  </a:cubicBezTo>
                  <a:cubicBezTo>
                    <a:pt x="42480" y="74479"/>
                    <a:pt x="42581" y="74584"/>
                    <a:pt x="42664" y="74655"/>
                  </a:cubicBezTo>
                  <a:cubicBezTo>
                    <a:pt x="42833" y="74802"/>
                    <a:pt x="43037" y="74881"/>
                    <a:pt x="43296" y="74881"/>
                  </a:cubicBezTo>
                  <a:cubicBezTo>
                    <a:pt x="43342" y="74881"/>
                    <a:pt x="43391" y="74878"/>
                    <a:pt x="43441" y="74873"/>
                  </a:cubicBezTo>
                  <a:cubicBezTo>
                    <a:pt x="43480" y="74869"/>
                    <a:pt x="43519" y="74867"/>
                    <a:pt x="43558" y="74867"/>
                  </a:cubicBezTo>
                  <a:cubicBezTo>
                    <a:pt x="43619" y="74867"/>
                    <a:pt x="43681" y="74871"/>
                    <a:pt x="43743" y="74873"/>
                  </a:cubicBezTo>
                  <a:cubicBezTo>
                    <a:pt x="43885" y="74873"/>
                    <a:pt x="43919" y="74911"/>
                    <a:pt x="43915" y="75069"/>
                  </a:cubicBezTo>
                  <a:cubicBezTo>
                    <a:pt x="43918" y="75206"/>
                    <a:pt x="43785" y="75317"/>
                    <a:pt x="43635" y="75317"/>
                  </a:cubicBezTo>
                  <a:cubicBezTo>
                    <a:pt x="43585" y="75317"/>
                    <a:pt x="43532" y="75304"/>
                    <a:pt x="43483" y="75275"/>
                  </a:cubicBezTo>
                  <a:cubicBezTo>
                    <a:pt x="42990" y="74998"/>
                    <a:pt x="42303" y="74915"/>
                    <a:pt x="41905" y="74554"/>
                  </a:cubicBezTo>
                  <a:cubicBezTo>
                    <a:pt x="41871" y="74524"/>
                    <a:pt x="41859" y="74471"/>
                    <a:pt x="41868" y="74434"/>
                  </a:cubicBezTo>
                  <a:cubicBezTo>
                    <a:pt x="41878" y="74392"/>
                    <a:pt x="41931" y="74358"/>
                    <a:pt x="41965" y="74325"/>
                  </a:cubicBezTo>
                  <a:close/>
                  <a:moveTo>
                    <a:pt x="41668" y="74873"/>
                  </a:moveTo>
                  <a:cubicBezTo>
                    <a:pt x="41849" y="74873"/>
                    <a:pt x="41934" y="75028"/>
                    <a:pt x="42117" y="75028"/>
                  </a:cubicBezTo>
                  <a:cubicBezTo>
                    <a:pt x="42140" y="75028"/>
                    <a:pt x="42164" y="75025"/>
                    <a:pt x="42190" y="75020"/>
                  </a:cubicBezTo>
                  <a:cubicBezTo>
                    <a:pt x="42258" y="75118"/>
                    <a:pt x="42322" y="75211"/>
                    <a:pt x="42378" y="75294"/>
                  </a:cubicBezTo>
                  <a:cubicBezTo>
                    <a:pt x="42502" y="75336"/>
                    <a:pt x="42506" y="75381"/>
                    <a:pt x="42404" y="75399"/>
                  </a:cubicBezTo>
                  <a:cubicBezTo>
                    <a:pt x="42319" y="75412"/>
                    <a:pt x="42211" y="75431"/>
                    <a:pt x="42124" y="75431"/>
                  </a:cubicBezTo>
                  <a:cubicBezTo>
                    <a:pt x="42082" y="75431"/>
                    <a:pt x="42044" y="75427"/>
                    <a:pt x="42017" y="75414"/>
                  </a:cubicBezTo>
                  <a:cubicBezTo>
                    <a:pt x="41807" y="75309"/>
                    <a:pt x="41634" y="75173"/>
                    <a:pt x="41457" y="75038"/>
                  </a:cubicBezTo>
                  <a:cubicBezTo>
                    <a:pt x="41431" y="75020"/>
                    <a:pt x="41457" y="74948"/>
                    <a:pt x="41495" y="74918"/>
                  </a:cubicBezTo>
                  <a:cubicBezTo>
                    <a:pt x="41529" y="74892"/>
                    <a:pt x="41608" y="74873"/>
                    <a:pt x="41668" y="74873"/>
                  </a:cubicBezTo>
                  <a:close/>
                  <a:moveTo>
                    <a:pt x="33635" y="74734"/>
                  </a:moveTo>
                  <a:cubicBezTo>
                    <a:pt x="33783" y="74734"/>
                    <a:pt x="34029" y="74874"/>
                    <a:pt x="34070" y="74986"/>
                  </a:cubicBezTo>
                  <a:cubicBezTo>
                    <a:pt x="34100" y="75069"/>
                    <a:pt x="34062" y="75173"/>
                    <a:pt x="34126" y="75241"/>
                  </a:cubicBezTo>
                  <a:cubicBezTo>
                    <a:pt x="34219" y="75336"/>
                    <a:pt x="34355" y="75403"/>
                    <a:pt x="34224" y="75527"/>
                  </a:cubicBezTo>
                  <a:cubicBezTo>
                    <a:pt x="34100" y="75638"/>
                    <a:pt x="33941" y="75701"/>
                    <a:pt x="33749" y="75701"/>
                  </a:cubicBezTo>
                  <a:cubicBezTo>
                    <a:pt x="33707" y="75701"/>
                    <a:pt x="33664" y="75698"/>
                    <a:pt x="33619" y="75692"/>
                  </a:cubicBezTo>
                  <a:cubicBezTo>
                    <a:pt x="33558" y="75685"/>
                    <a:pt x="33461" y="75643"/>
                    <a:pt x="33465" y="75629"/>
                  </a:cubicBezTo>
                  <a:cubicBezTo>
                    <a:pt x="33548" y="75388"/>
                    <a:pt x="33318" y="75256"/>
                    <a:pt x="33100" y="75110"/>
                  </a:cubicBezTo>
                  <a:cubicBezTo>
                    <a:pt x="32976" y="75027"/>
                    <a:pt x="33036" y="74934"/>
                    <a:pt x="33232" y="74873"/>
                  </a:cubicBezTo>
                  <a:cubicBezTo>
                    <a:pt x="33374" y="74828"/>
                    <a:pt x="33510" y="74776"/>
                    <a:pt x="33630" y="74734"/>
                  </a:cubicBezTo>
                  <a:cubicBezTo>
                    <a:pt x="33631" y="74734"/>
                    <a:pt x="33633" y="74734"/>
                    <a:pt x="33635" y="74734"/>
                  </a:cubicBezTo>
                  <a:close/>
                  <a:moveTo>
                    <a:pt x="71115" y="75715"/>
                  </a:moveTo>
                  <a:cubicBezTo>
                    <a:pt x="71141" y="75733"/>
                    <a:pt x="71164" y="75749"/>
                    <a:pt x="71186" y="75764"/>
                  </a:cubicBezTo>
                  <a:cubicBezTo>
                    <a:pt x="71141" y="75779"/>
                    <a:pt x="71096" y="75801"/>
                    <a:pt x="71051" y="75805"/>
                  </a:cubicBezTo>
                  <a:cubicBezTo>
                    <a:pt x="71050" y="75805"/>
                    <a:pt x="71048" y="75805"/>
                    <a:pt x="71047" y="75805"/>
                  </a:cubicBezTo>
                  <a:cubicBezTo>
                    <a:pt x="71029" y="75805"/>
                    <a:pt x="71004" y="75778"/>
                    <a:pt x="70983" y="75764"/>
                  </a:cubicBezTo>
                  <a:cubicBezTo>
                    <a:pt x="71028" y="75749"/>
                    <a:pt x="71070" y="75730"/>
                    <a:pt x="71115" y="75715"/>
                  </a:cubicBezTo>
                  <a:close/>
                  <a:moveTo>
                    <a:pt x="30924" y="76129"/>
                  </a:moveTo>
                  <a:cubicBezTo>
                    <a:pt x="30950" y="76143"/>
                    <a:pt x="30973" y="76162"/>
                    <a:pt x="30995" y="76177"/>
                  </a:cubicBezTo>
                  <a:cubicBezTo>
                    <a:pt x="30950" y="76193"/>
                    <a:pt x="30905" y="76211"/>
                    <a:pt x="30856" y="76219"/>
                  </a:cubicBezTo>
                  <a:cubicBezTo>
                    <a:pt x="30856" y="76219"/>
                    <a:pt x="30855" y="76219"/>
                    <a:pt x="30854" y="76219"/>
                  </a:cubicBezTo>
                  <a:cubicBezTo>
                    <a:pt x="30839" y="76219"/>
                    <a:pt x="30813" y="76192"/>
                    <a:pt x="30789" y="76177"/>
                  </a:cubicBezTo>
                  <a:cubicBezTo>
                    <a:pt x="30834" y="76158"/>
                    <a:pt x="30879" y="76143"/>
                    <a:pt x="30924" y="76129"/>
                  </a:cubicBezTo>
                  <a:close/>
                  <a:moveTo>
                    <a:pt x="38715" y="76129"/>
                  </a:moveTo>
                  <a:cubicBezTo>
                    <a:pt x="38741" y="76143"/>
                    <a:pt x="38763" y="76162"/>
                    <a:pt x="38789" y="76177"/>
                  </a:cubicBezTo>
                  <a:cubicBezTo>
                    <a:pt x="38741" y="76193"/>
                    <a:pt x="38699" y="76211"/>
                    <a:pt x="38650" y="76219"/>
                  </a:cubicBezTo>
                  <a:cubicBezTo>
                    <a:pt x="38649" y="76219"/>
                    <a:pt x="38648" y="76219"/>
                    <a:pt x="38647" y="76219"/>
                  </a:cubicBezTo>
                  <a:cubicBezTo>
                    <a:pt x="38629" y="76219"/>
                    <a:pt x="38604" y="76192"/>
                    <a:pt x="38583" y="76177"/>
                  </a:cubicBezTo>
                  <a:cubicBezTo>
                    <a:pt x="38628" y="76158"/>
                    <a:pt x="38673" y="76143"/>
                    <a:pt x="38715" y="76129"/>
                  </a:cubicBezTo>
                  <a:close/>
                  <a:moveTo>
                    <a:pt x="35362" y="76136"/>
                  </a:moveTo>
                  <a:cubicBezTo>
                    <a:pt x="35411" y="76147"/>
                    <a:pt x="35464" y="76155"/>
                    <a:pt x="35501" y="76174"/>
                  </a:cubicBezTo>
                  <a:cubicBezTo>
                    <a:pt x="35554" y="76200"/>
                    <a:pt x="35595" y="76238"/>
                    <a:pt x="35644" y="76267"/>
                  </a:cubicBezTo>
                  <a:cubicBezTo>
                    <a:pt x="35667" y="76283"/>
                    <a:pt x="35690" y="76297"/>
                    <a:pt x="35712" y="76313"/>
                  </a:cubicBezTo>
                  <a:cubicBezTo>
                    <a:pt x="35659" y="76335"/>
                    <a:pt x="35610" y="76358"/>
                    <a:pt x="35535" y="76391"/>
                  </a:cubicBezTo>
                  <a:cubicBezTo>
                    <a:pt x="35464" y="76368"/>
                    <a:pt x="35343" y="76354"/>
                    <a:pt x="35313" y="76313"/>
                  </a:cubicBezTo>
                  <a:cubicBezTo>
                    <a:pt x="35284" y="76267"/>
                    <a:pt x="35343" y="76196"/>
                    <a:pt x="35362" y="76136"/>
                  </a:cubicBezTo>
                  <a:close/>
                  <a:moveTo>
                    <a:pt x="10805" y="76241"/>
                  </a:moveTo>
                  <a:cubicBezTo>
                    <a:pt x="10895" y="76305"/>
                    <a:pt x="10988" y="76365"/>
                    <a:pt x="11068" y="76432"/>
                  </a:cubicBezTo>
                  <a:cubicBezTo>
                    <a:pt x="11079" y="76444"/>
                    <a:pt x="11018" y="76515"/>
                    <a:pt x="10996" y="76515"/>
                  </a:cubicBezTo>
                  <a:cubicBezTo>
                    <a:pt x="10906" y="76512"/>
                    <a:pt x="10786" y="76504"/>
                    <a:pt x="10737" y="76467"/>
                  </a:cubicBezTo>
                  <a:cubicBezTo>
                    <a:pt x="10692" y="76432"/>
                    <a:pt x="10722" y="76354"/>
                    <a:pt x="10730" y="76294"/>
                  </a:cubicBezTo>
                  <a:cubicBezTo>
                    <a:pt x="10730" y="76275"/>
                    <a:pt x="10770" y="76260"/>
                    <a:pt x="10805" y="76241"/>
                  </a:cubicBezTo>
                  <a:close/>
                  <a:moveTo>
                    <a:pt x="54976" y="76233"/>
                  </a:moveTo>
                  <a:cubicBezTo>
                    <a:pt x="55016" y="76233"/>
                    <a:pt x="55058" y="76239"/>
                    <a:pt x="55084" y="76248"/>
                  </a:cubicBezTo>
                  <a:cubicBezTo>
                    <a:pt x="55166" y="76283"/>
                    <a:pt x="55230" y="76335"/>
                    <a:pt x="55298" y="76384"/>
                  </a:cubicBezTo>
                  <a:cubicBezTo>
                    <a:pt x="55328" y="76410"/>
                    <a:pt x="55336" y="76448"/>
                    <a:pt x="55358" y="76478"/>
                  </a:cubicBezTo>
                  <a:cubicBezTo>
                    <a:pt x="55298" y="76493"/>
                    <a:pt x="55242" y="76508"/>
                    <a:pt x="55181" y="76519"/>
                  </a:cubicBezTo>
                  <a:cubicBezTo>
                    <a:pt x="55171" y="76520"/>
                    <a:pt x="55161" y="76521"/>
                    <a:pt x="55150" y="76521"/>
                  </a:cubicBezTo>
                  <a:cubicBezTo>
                    <a:pt x="55129" y="76521"/>
                    <a:pt x="55106" y="76519"/>
                    <a:pt x="55084" y="76519"/>
                  </a:cubicBezTo>
                  <a:cubicBezTo>
                    <a:pt x="55042" y="76519"/>
                    <a:pt x="54997" y="76525"/>
                    <a:pt x="54957" y="76525"/>
                  </a:cubicBezTo>
                  <a:cubicBezTo>
                    <a:pt x="54932" y="76525"/>
                    <a:pt x="54908" y="76523"/>
                    <a:pt x="54888" y="76515"/>
                  </a:cubicBezTo>
                  <a:cubicBezTo>
                    <a:pt x="54839" y="76500"/>
                    <a:pt x="54783" y="76448"/>
                    <a:pt x="54791" y="76414"/>
                  </a:cubicBezTo>
                  <a:cubicBezTo>
                    <a:pt x="54798" y="76358"/>
                    <a:pt x="54836" y="76294"/>
                    <a:pt x="54892" y="76248"/>
                  </a:cubicBezTo>
                  <a:cubicBezTo>
                    <a:pt x="54906" y="76238"/>
                    <a:pt x="54940" y="76233"/>
                    <a:pt x="54976" y="76233"/>
                  </a:cubicBezTo>
                  <a:close/>
                  <a:moveTo>
                    <a:pt x="64014" y="76376"/>
                  </a:moveTo>
                  <a:cubicBezTo>
                    <a:pt x="64083" y="76376"/>
                    <a:pt x="64151" y="76394"/>
                    <a:pt x="64181" y="76429"/>
                  </a:cubicBezTo>
                  <a:cubicBezTo>
                    <a:pt x="64181" y="76444"/>
                    <a:pt x="64189" y="76463"/>
                    <a:pt x="64178" y="76474"/>
                  </a:cubicBezTo>
                  <a:cubicBezTo>
                    <a:pt x="64139" y="76509"/>
                    <a:pt x="64072" y="76526"/>
                    <a:pt x="64006" y="76526"/>
                  </a:cubicBezTo>
                  <a:cubicBezTo>
                    <a:pt x="63936" y="76526"/>
                    <a:pt x="63869" y="76507"/>
                    <a:pt x="63839" y="76470"/>
                  </a:cubicBezTo>
                  <a:cubicBezTo>
                    <a:pt x="63829" y="76459"/>
                    <a:pt x="63832" y="76436"/>
                    <a:pt x="63843" y="76425"/>
                  </a:cubicBezTo>
                  <a:cubicBezTo>
                    <a:pt x="63882" y="76392"/>
                    <a:pt x="63949" y="76376"/>
                    <a:pt x="64014" y="76376"/>
                  </a:cubicBezTo>
                  <a:close/>
                  <a:moveTo>
                    <a:pt x="65064" y="76508"/>
                  </a:moveTo>
                  <a:cubicBezTo>
                    <a:pt x="65106" y="76538"/>
                    <a:pt x="65208" y="76587"/>
                    <a:pt x="65200" y="76606"/>
                  </a:cubicBezTo>
                  <a:cubicBezTo>
                    <a:pt x="65181" y="76644"/>
                    <a:pt x="65114" y="76663"/>
                    <a:pt x="65043" y="76663"/>
                  </a:cubicBezTo>
                  <a:cubicBezTo>
                    <a:pt x="64976" y="76663"/>
                    <a:pt x="64906" y="76646"/>
                    <a:pt x="64869" y="76613"/>
                  </a:cubicBezTo>
                  <a:cubicBezTo>
                    <a:pt x="64858" y="76602"/>
                    <a:pt x="64854" y="76571"/>
                    <a:pt x="64866" y="76568"/>
                  </a:cubicBezTo>
                  <a:cubicBezTo>
                    <a:pt x="64918" y="76549"/>
                    <a:pt x="64974" y="76534"/>
                    <a:pt x="65064" y="76508"/>
                  </a:cubicBezTo>
                  <a:close/>
                  <a:moveTo>
                    <a:pt x="39710" y="76658"/>
                  </a:moveTo>
                  <a:cubicBezTo>
                    <a:pt x="39733" y="76689"/>
                    <a:pt x="39763" y="76715"/>
                    <a:pt x="39774" y="76748"/>
                  </a:cubicBezTo>
                  <a:cubicBezTo>
                    <a:pt x="39778" y="76760"/>
                    <a:pt x="39733" y="76779"/>
                    <a:pt x="39710" y="76793"/>
                  </a:cubicBezTo>
                  <a:cubicBezTo>
                    <a:pt x="39688" y="76763"/>
                    <a:pt x="39662" y="76734"/>
                    <a:pt x="39639" y="76707"/>
                  </a:cubicBezTo>
                  <a:cubicBezTo>
                    <a:pt x="39665" y="76689"/>
                    <a:pt x="39688" y="76673"/>
                    <a:pt x="39710" y="76658"/>
                  </a:cubicBezTo>
                  <a:close/>
                  <a:moveTo>
                    <a:pt x="44061" y="76380"/>
                  </a:moveTo>
                  <a:cubicBezTo>
                    <a:pt x="44168" y="76380"/>
                    <a:pt x="44557" y="76549"/>
                    <a:pt x="44516" y="76583"/>
                  </a:cubicBezTo>
                  <a:cubicBezTo>
                    <a:pt x="44419" y="76662"/>
                    <a:pt x="44295" y="76729"/>
                    <a:pt x="44163" y="76790"/>
                  </a:cubicBezTo>
                  <a:cubicBezTo>
                    <a:pt x="44153" y="76795"/>
                    <a:pt x="44138" y="76797"/>
                    <a:pt x="44120" y="76797"/>
                  </a:cubicBezTo>
                  <a:cubicBezTo>
                    <a:pt x="44077" y="76797"/>
                    <a:pt x="44019" y="76784"/>
                    <a:pt x="43987" y="76771"/>
                  </a:cubicBezTo>
                  <a:cubicBezTo>
                    <a:pt x="43881" y="76718"/>
                    <a:pt x="43881" y="76486"/>
                    <a:pt x="43975" y="76410"/>
                  </a:cubicBezTo>
                  <a:cubicBezTo>
                    <a:pt x="43994" y="76395"/>
                    <a:pt x="44028" y="76391"/>
                    <a:pt x="44055" y="76380"/>
                  </a:cubicBezTo>
                  <a:cubicBezTo>
                    <a:pt x="44057" y="76380"/>
                    <a:pt x="44059" y="76380"/>
                    <a:pt x="44061" y="76380"/>
                  </a:cubicBezTo>
                  <a:close/>
                  <a:moveTo>
                    <a:pt x="1677" y="76650"/>
                  </a:moveTo>
                  <a:cubicBezTo>
                    <a:pt x="1746" y="76650"/>
                    <a:pt x="1815" y="76668"/>
                    <a:pt x="1846" y="76703"/>
                  </a:cubicBezTo>
                  <a:cubicBezTo>
                    <a:pt x="1841" y="76718"/>
                    <a:pt x="1850" y="76741"/>
                    <a:pt x="1838" y="76748"/>
                  </a:cubicBezTo>
                  <a:cubicBezTo>
                    <a:pt x="1801" y="76782"/>
                    <a:pt x="1733" y="76798"/>
                    <a:pt x="1666" y="76798"/>
                  </a:cubicBezTo>
                  <a:cubicBezTo>
                    <a:pt x="1597" y="76798"/>
                    <a:pt x="1530" y="76781"/>
                    <a:pt x="1500" y="76745"/>
                  </a:cubicBezTo>
                  <a:cubicBezTo>
                    <a:pt x="1492" y="76734"/>
                    <a:pt x="1496" y="76711"/>
                    <a:pt x="1508" y="76699"/>
                  </a:cubicBezTo>
                  <a:cubicBezTo>
                    <a:pt x="1544" y="76667"/>
                    <a:pt x="1611" y="76650"/>
                    <a:pt x="1677" y="76650"/>
                  </a:cubicBezTo>
                  <a:close/>
                  <a:moveTo>
                    <a:pt x="26682" y="76652"/>
                  </a:moveTo>
                  <a:cubicBezTo>
                    <a:pt x="26893" y="76652"/>
                    <a:pt x="26955" y="76798"/>
                    <a:pt x="27099" y="76861"/>
                  </a:cubicBezTo>
                  <a:cubicBezTo>
                    <a:pt x="27049" y="76883"/>
                    <a:pt x="27001" y="76921"/>
                    <a:pt x="26945" y="76929"/>
                  </a:cubicBezTo>
                  <a:cubicBezTo>
                    <a:pt x="26929" y="76930"/>
                    <a:pt x="26914" y="76931"/>
                    <a:pt x="26899" y="76931"/>
                  </a:cubicBezTo>
                  <a:cubicBezTo>
                    <a:pt x="26697" y="76931"/>
                    <a:pt x="26623" y="76792"/>
                    <a:pt x="26486" y="76726"/>
                  </a:cubicBezTo>
                  <a:cubicBezTo>
                    <a:pt x="26535" y="76703"/>
                    <a:pt x="26588" y="76680"/>
                    <a:pt x="26636" y="76654"/>
                  </a:cubicBezTo>
                  <a:cubicBezTo>
                    <a:pt x="26652" y="76653"/>
                    <a:pt x="26668" y="76652"/>
                    <a:pt x="26682" y="76652"/>
                  </a:cubicBezTo>
                  <a:close/>
                  <a:moveTo>
                    <a:pt x="52667" y="76959"/>
                  </a:moveTo>
                  <a:cubicBezTo>
                    <a:pt x="52686" y="76959"/>
                    <a:pt x="52710" y="76986"/>
                    <a:pt x="52731" y="77000"/>
                  </a:cubicBezTo>
                  <a:cubicBezTo>
                    <a:pt x="52686" y="77015"/>
                    <a:pt x="52641" y="77034"/>
                    <a:pt x="52596" y="77041"/>
                  </a:cubicBezTo>
                  <a:cubicBezTo>
                    <a:pt x="52595" y="77041"/>
                    <a:pt x="52594" y="77042"/>
                    <a:pt x="52592" y="77042"/>
                  </a:cubicBezTo>
                  <a:cubicBezTo>
                    <a:pt x="52574" y="77042"/>
                    <a:pt x="52549" y="77014"/>
                    <a:pt x="52528" y="77000"/>
                  </a:cubicBezTo>
                  <a:cubicBezTo>
                    <a:pt x="52573" y="76985"/>
                    <a:pt x="52615" y="76963"/>
                    <a:pt x="52663" y="76959"/>
                  </a:cubicBezTo>
                  <a:cubicBezTo>
                    <a:pt x="52664" y="76959"/>
                    <a:pt x="52666" y="76959"/>
                    <a:pt x="52667" y="76959"/>
                  </a:cubicBezTo>
                  <a:close/>
                  <a:moveTo>
                    <a:pt x="22811" y="76521"/>
                  </a:moveTo>
                  <a:cubicBezTo>
                    <a:pt x="22822" y="76521"/>
                    <a:pt x="22831" y="76522"/>
                    <a:pt x="22838" y="76526"/>
                  </a:cubicBezTo>
                  <a:cubicBezTo>
                    <a:pt x="23041" y="76635"/>
                    <a:pt x="23224" y="76763"/>
                    <a:pt x="23405" y="76895"/>
                  </a:cubicBezTo>
                  <a:cubicBezTo>
                    <a:pt x="23431" y="76914"/>
                    <a:pt x="23408" y="76985"/>
                    <a:pt x="23374" y="77019"/>
                  </a:cubicBezTo>
                  <a:cubicBezTo>
                    <a:pt x="23346" y="77041"/>
                    <a:pt x="23274" y="77066"/>
                    <a:pt x="23228" y="77066"/>
                  </a:cubicBezTo>
                  <a:cubicBezTo>
                    <a:pt x="23219" y="77066"/>
                    <a:pt x="23212" y="77066"/>
                    <a:pt x="23206" y="77064"/>
                  </a:cubicBezTo>
                  <a:cubicBezTo>
                    <a:pt x="22920" y="76989"/>
                    <a:pt x="22720" y="76846"/>
                    <a:pt x="22590" y="76662"/>
                  </a:cubicBezTo>
                  <a:cubicBezTo>
                    <a:pt x="22578" y="76644"/>
                    <a:pt x="22590" y="76616"/>
                    <a:pt x="22590" y="76571"/>
                  </a:cubicBezTo>
                  <a:cubicBezTo>
                    <a:pt x="22655" y="76559"/>
                    <a:pt x="22756" y="76521"/>
                    <a:pt x="22811" y="76521"/>
                  </a:cubicBezTo>
                  <a:close/>
                  <a:moveTo>
                    <a:pt x="71495" y="76932"/>
                  </a:moveTo>
                  <a:cubicBezTo>
                    <a:pt x="71517" y="76947"/>
                    <a:pt x="71540" y="76963"/>
                    <a:pt x="71566" y="76982"/>
                  </a:cubicBezTo>
                  <a:cubicBezTo>
                    <a:pt x="71543" y="77008"/>
                    <a:pt x="71521" y="77038"/>
                    <a:pt x="71495" y="77067"/>
                  </a:cubicBezTo>
                  <a:cubicBezTo>
                    <a:pt x="71472" y="77053"/>
                    <a:pt x="71427" y="77034"/>
                    <a:pt x="71431" y="77022"/>
                  </a:cubicBezTo>
                  <a:cubicBezTo>
                    <a:pt x="71442" y="76989"/>
                    <a:pt x="71472" y="76963"/>
                    <a:pt x="71495" y="76932"/>
                  </a:cubicBezTo>
                  <a:close/>
                  <a:moveTo>
                    <a:pt x="32052" y="76929"/>
                  </a:moveTo>
                  <a:cubicBezTo>
                    <a:pt x="32159" y="76929"/>
                    <a:pt x="32219" y="76985"/>
                    <a:pt x="32228" y="77072"/>
                  </a:cubicBezTo>
                  <a:cubicBezTo>
                    <a:pt x="32240" y="77154"/>
                    <a:pt x="32172" y="77192"/>
                    <a:pt x="32067" y="77203"/>
                  </a:cubicBezTo>
                  <a:cubicBezTo>
                    <a:pt x="32044" y="77206"/>
                    <a:pt x="32023" y="77208"/>
                    <a:pt x="32003" y="77208"/>
                  </a:cubicBezTo>
                  <a:cubicBezTo>
                    <a:pt x="31884" y="77208"/>
                    <a:pt x="31815" y="77149"/>
                    <a:pt x="31815" y="77030"/>
                  </a:cubicBezTo>
                  <a:cubicBezTo>
                    <a:pt x="31848" y="77008"/>
                    <a:pt x="31902" y="76947"/>
                    <a:pt x="31976" y="76937"/>
                  </a:cubicBezTo>
                  <a:cubicBezTo>
                    <a:pt x="32004" y="76931"/>
                    <a:pt x="32029" y="76929"/>
                    <a:pt x="32052" y="76929"/>
                  </a:cubicBezTo>
                  <a:close/>
                  <a:moveTo>
                    <a:pt x="28320" y="76932"/>
                  </a:moveTo>
                  <a:cubicBezTo>
                    <a:pt x="28380" y="76944"/>
                    <a:pt x="28444" y="76955"/>
                    <a:pt x="28497" y="76974"/>
                  </a:cubicBezTo>
                  <a:cubicBezTo>
                    <a:pt x="28752" y="77067"/>
                    <a:pt x="28695" y="77305"/>
                    <a:pt x="28933" y="77402"/>
                  </a:cubicBezTo>
                  <a:cubicBezTo>
                    <a:pt x="28917" y="77421"/>
                    <a:pt x="28906" y="77443"/>
                    <a:pt x="28884" y="77451"/>
                  </a:cubicBezTo>
                  <a:cubicBezTo>
                    <a:pt x="28836" y="77463"/>
                    <a:pt x="28767" y="77482"/>
                    <a:pt x="28727" y="77482"/>
                  </a:cubicBezTo>
                  <a:cubicBezTo>
                    <a:pt x="28717" y="77482"/>
                    <a:pt x="28709" y="77481"/>
                    <a:pt x="28703" y="77478"/>
                  </a:cubicBezTo>
                  <a:cubicBezTo>
                    <a:pt x="28504" y="77361"/>
                    <a:pt x="28312" y="77241"/>
                    <a:pt x="28128" y="77109"/>
                  </a:cubicBezTo>
                  <a:cubicBezTo>
                    <a:pt x="28102" y="77090"/>
                    <a:pt x="28121" y="77019"/>
                    <a:pt x="28154" y="76985"/>
                  </a:cubicBezTo>
                  <a:cubicBezTo>
                    <a:pt x="28185" y="76955"/>
                    <a:pt x="28263" y="76947"/>
                    <a:pt x="28320" y="76932"/>
                  </a:cubicBezTo>
                  <a:close/>
                  <a:moveTo>
                    <a:pt x="26785" y="77236"/>
                  </a:moveTo>
                  <a:cubicBezTo>
                    <a:pt x="26809" y="77236"/>
                    <a:pt x="26836" y="77242"/>
                    <a:pt x="26865" y="77252"/>
                  </a:cubicBezTo>
                  <a:cubicBezTo>
                    <a:pt x="26945" y="77286"/>
                    <a:pt x="27020" y="77324"/>
                    <a:pt x="27110" y="77338"/>
                  </a:cubicBezTo>
                  <a:cubicBezTo>
                    <a:pt x="27200" y="77353"/>
                    <a:pt x="27306" y="77350"/>
                    <a:pt x="27257" y="77436"/>
                  </a:cubicBezTo>
                  <a:cubicBezTo>
                    <a:pt x="27245" y="77462"/>
                    <a:pt x="27148" y="77470"/>
                    <a:pt x="27091" y="77478"/>
                  </a:cubicBezTo>
                  <a:cubicBezTo>
                    <a:pt x="27074" y="77481"/>
                    <a:pt x="27057" y="77482"/>
                    <a:pt x="27040" y="77482"/>
                  </a:cubicBezTo>
                  <a:cubicBezTo>
                    <a:pt x="27023" y="77482"/>
                    <a:pt x="27007" y="77481"/>
                    <a:pt x="26990" y="77481"/>
                  </a:cubicBezTo>
                  <a:cubicBezTo>
                    <a:pt x="26734" y="77481"/>
                    <a:pt x="26678" y="77447"/>
                    <a:pt x="26689" y="77308"/>
                  </a:cubicBezTo>
                  <a:cubicBezTo>
                    <a:pt x="26694" y="77262"/>
                    <a:pt x="26731" y="77236"/>
                    <a:pt x="26785" y="77236"/>
                  </a:cubicBezTo>
                  <a:close/>
                  <a:moveTo>
                    <a:pt x="27892" y="77334"/>
                  </a:moveTo>
                  <a:cubicBezTo>
                    <a:pt x="27978" y="77357"/>
                    <a:pt x="28038" y="77372"/>
                    <a:pt x="28091" y="77391"/>
                  </a:cubicBezTo>
                  <a:cubicBezTo>
                    <a:pt x="28098" y="77395"/>
                    <a:pt x="28098" y="77425"/>
                    <a:pt x="28087" y="77436"/>
                  </a:cubicBezTo>
                  <a:cubicBezTo>
                    <a:pt x="28048" y="77470"/>
                    <a:pt x="27975" y="77487"/>
                    <a:pt x="27907" y="77487"/>
                  </a:cubicBezTo>
                  <a:cubicBezTo>
                    <a:pt x="27838" y="77487"/>
                    <a:pt x="27773" y="77469"/>
                    <a:pt x="27757" y="77433"/>
                  </a:cubicBezTo>
                  <a:cubicBezTo>
                    <a:pt x="27745" y="77410"/>
                    <a:pt x="27850" y="77365"/>
                    <a:pt x="27892" y="77334"/>
                  </a:cubicBezTo>
                  <a:close/>
                  <a:moveTo>
                    <a:pt x="1" y="0"/>
                  </a:moveTo>
                  <a:lnTo>
                    <a:pt x="1" y="15893"/>
                  </a:lnTo>
                  <a:cubicBezTo>
                    <a:pt x="12" y="15901"/>
                    <a:pt x="27" y="15912"/>
                    <a:pt x="27" y="15915"/>
                  </a:cubicBezTo>
                  <a:cubicBezTo>
                    <a:pt x="27" y="15923"/>
                    <a:pt x="15" y="15934"/>
                    <a:pt x="1" y="15941"/>
                  </a:cubicBezTo>
                  <a:lnTo>
                    <a:pt x="1" y="52544"/>
                  </a:lnTo>
                  <a:cubicBezTo>
                    <a:pt x="12" y="52551"/>
                    <a:pt x="23" y="52558"/>
                    <a:pt x="30" y="52567"/>
                  </a:cubicBezTo>
                  <a:cubicBezTo>
                    <a:pt x="23" y="52570"/>
                    <a:pt x="12" y="52574"/>
                    <a:pt x="1" y="52577"/>
                  </a:cubicBezTo>
                  <a:lnTo>
                    <a:pt x="1" y="77631"/>
                  </a:lnTo>
                  <a:lnTo>
                    <a:pt x="60078" y="77631"/>
                  </a:lnTo>
                  <a:cubicBezTo>
                    <a:pt x="60108" y="77627"/>
                    <a:pt x="60138" y="77620"/>
                    <a:pt x="60164" y="77620"/>
                  </a:cubicBezTo>
                  <a:cubicBezTo>
                    <a:pt x="60176" y="77620"/>
                    <a:pt x="60187" y="77627"/>
                    <a:pt x="60194" y="77631"/>
                  </a:cubicBezTo>
                  <a:lnTo>
                    <a:pt x="62498" y="77631"/>
                  </a:lnTo>
                  <a:cubicBezTo>
                    <a:pt x="62479" y="77617"/>
                    <a:pt x="62457" y="77609"/>
                    <a:pt x="62438" y="77591"/>
                  </a:cubicBezTo>
                  <a:cubicBezTo>
                    <a:pt x="62393" y="77541"/>
                    <a:pt x="62374" y="77470"/>
                    <a:pt x="62378" y="77414"/>
                  </a:cubicBezTo>
                  <a:cubicBezTo>
                    <a:pt x="62378" y="77388"/>
                    <a:pt x="62468" y="77357"/>
                    <a:pt x="62528" y="77346"/>
                  </a:cubicBezTo>
                  <a:cubicBezTo>
                    <a:pt x="62553" y="77341"/>
                    <a:pt x="62581" y="77340"/>
                    <a:pt x="62609" y="77340"/>
                  </a:cubicBezTo>
                  <a:cubicBezTo>
                    <a:pt x="62647" y="77340"/>
                    <a:pt x="62687" y="77342"/>
                    <a:pt x="62724" y="77342"/>
                  </a:cubicBezTo>
                  <a:cubicBezTo>
                    <a:pt x="62760" y="77340"/>
                    <a:pt x="62795" y="77338"/>
                    <a:pt x="62830" y="77338"/>
                  </a:cubicBezTo>
                  <a:cubicBezTo>
                    <a:pt x="63023" y="77338"/>
                    <a:pt x="63188" y="77385"/>
                    <a:pt x="63328" y="77496"/>
                  </a:cubicBezTo>
                  <a:cubicBezTo>
                    <a:pt x="63389" y="77545"/>
                    <a:pt x="63389" y="77549"/>
                    <a:pt x="63333" y="77598"/>
                  </a:cubicBezTo>
                  <a:cubicBezTo>
                    <a:pt x="63314" y="77613"/>
                    <a:pt x="63291" y="77617"/>
                    <a:pt x="63272" y="77631"/>
                  </a:cubicBezTo>
                  <a:lnTo>
                    <a:pt x="77631" y="77631"/>
                  </a:lnTo>
                  <a:lnTo>
                    <a:pt x="77631" y="54945"/>
                  </a:lnTo>
                  <a:cubicBezTo>
                    <a:pt x="77593" y="54957"/>
                    <a:pt x="77552" y="54967"/>
                    <a:pt x="77522" y="54979"/>
                  </a:cubicBezTo>
                  <a:cubicBezTo>
                    <a:pt x="77398" y="54964"/>
                    <a:pt x="77297" y="54967"/>
                    <a:pt x="77210" y="54945"/>
                  </a:cubicBezTo>
                  <a:cubicBezTo>
                    <a:pt x="77169" y="54934"/>
                    <a:pt x="77150" y="54874"/>
                    <a:pt x="77135" y="54836"/>
                  </a:cubicBezTo>
                  <a:cubicBezTo>
                    <a:pt x="77109" y="54757"/>
                    <a:pt x="77180" y="54712"/>
                    <a:pt x="77281" y="54697"/>
                  </a:cubicBezTo>
                  <a:cubicBezTo>
                    <a:pt x="77286" y="54696"/>
                    <a:pt x="77291" y="54696"/>
                    <a:pt x="77296" y="54696"/>
                  </a:cubicBezTo>
                  <a:cubicBezTo>
                    <a:pt x="77366" y="54696"/>
                    <a:pt x="77523" y="54758"/>
                    <a:pt x="77631" y="54813"/>
                  </a:cubicBezTo>
                  <a:lnTo>
                    <a:pt x="77631" y="48083"/>
                  </a:lnTo>
                  <a:cubicBezTo>
                    <a:pt x="77601" y="48076"/>
                    <a:pt x="77571" y="48049"/>
                    <a:pt x="77545" y="48026"/>
                  </a:cubicBezTo>
                  <a:cubicBezTo>
                    <a:pt x="77533" y="48012"/>
                    <a:pt x="77533" y="47978"/>
                    <a:pt x="77548" y="47970"/>
                  </a:cubicBezTo>
                  <a:cubicBezTo>
                    <a:pt x="77555" y="47966"/>
                    <a:pt x="77565" y="47964"/>
                    <a:pt x="77577" y="47964"/>
                  </a:cubicBezTo>
                  <a:cubicBezTo>
                    <a:pt x="77594" y="47964"/>
                    <a:pt x="77613" y="47967"/>
                    <a:pt x="77631" y="47967"/>
                  </a:cubicBezTo>
                  <a:lnTo>
                    <a:pt x="77631" y="3631"/>
                  </a:lnTo>
                  <a:cubicBezTo>
                    <a:pt x="77502" y="3724"/>
                    <a:pt x="77362" y="3771"/>
                    <a:pt x="77222" y="3771"/>
                  </a:cubicBezTo>
                  <a:cubicBezTo>
                    <a:pt x="77058" y="3771"/>
                    <a:pt x="76893" y="3705"/>
                    <a:pt x="76744" y="3571"/>
                  </a:cubicBezTo>
                  <a:cubicBezTo>
                    <a:pt x="76726" y="3556"/>
                    <a:pt x="76729" y="3530"/>
                    <a:pt x="76726" y="3507"/>
                  </a:cubicBezTo>
                  <a:cubicBezTo>
                    <a:pt x="76726" y="3484"/>
                    <a:pt x="76714" y="3458"/>
                    <a:pt x="76726" y="3439"/>
                  </a:cubicBezTo>
                  <a:cubicBezTo>
                    <a:pt x="76808" y="3311"/>
                    <a:pt x="77075" y="3214"/>
                    <a:pt x="77289" y="3214"/>
                  </a:cubicBezTo>
                  <a:cubicBezTo>
                    <a:pt x="77454" y="3214"/>
                    <a:pt x="77548" y="3274"/>
                    <a:pt x="77631" y="3346"/>
                  </a:cubicBezTo>
                  <a:lnTo>
                    <a:pt x="77631" y="0"/>
                  </a:lnTo>
                  <a:lnTo>
                    <a:pt x="67721" y="0"/>
                  </a:lnTo>
                  <a:cubicBezTo>
                    <a:pt x="67830" y="76"/>
                    <a:pt x="67955" y="144"/>
                    <a:pt x="67905" y="264"/>
                  </a:cubicBezTo>
                  <a:cubicBezTo>
                    <a:pt x="67886" y="308"/>
                    <a:pt x="67787" y="339"/>
                    <a:pt x="67696" y="339"/>
                  </a:cubicBezTo>
                  <a:cubicBezTo>
                    <a:pt x="67649" y="339"/>
                    <a:pt x="67603" y="331"/>
                    <a:pt x="67572" y="312"/>
                  </a:cubicBezTo>
                  <a:cubicBezTo>
                    <a:pt x="67470" y="257"/>
                    <a:pt x="67383" y="189"/>
                    <a:pt x="67286" y="125"/>
                  </a:cubicBezTo>
                  <a:cubicBezTo>
                    <a:pt x="67350" y="83"/>
                    <a:pt x="67421" y="46"/>
                    <a:pt x="67477"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278" name="Google Shape;278;p27"/>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Clr>
                <a:schemeClr val="dk1"/>
              </a:buClr>
              <a:buSzPts val="1100"/>
              <a:buFont typeface="Arial"/>
              <a:buNone/>
            </a:pPr>
            <a:r>
              <a:rPr lang="en"/>
              <a:t>MISSION STATEMENT</a:t>
            </a:r>
            <a:endParaRPr/>
          </a:p>
        </p:txBody>
      </p:sp>
      <p:sp>
        <p:nvSpPr>
          <p:cNvPr id="279" name="Google Shape;279;p27"/>
          <p:cNvSpPr txBox="1"/>
          <p:nvPr>
            <p:ph idx="1" type="subTitle"/>
          </p:nvPr>
        </p:nvSpPr>
        <p:spPr>
          <a:xfrm>
            <a:off x="889075" y="2026975"/>
            <a:ext cx="4827600" cy="1578000"/>
          </a:xfrm>
          <a:prstGeom prst="rect">
            <a:avLst/>
          </a:prstGeom>
        </p:spPr>
        <p:txBody>
          <a:bodyPr anchorCtr="0" anchor="ctr" bIns="91425" lIns="91425" spcFirstLastPara="1" rIns="91425" wrap="square" tIns="91425">
            <a:noAutofit/>
          </a:bodyPr>
          <a:lstStyle/>
          <a:p>
            <a:pPr indent="0" lvl="0" marL="0" rtl="0" algn="r">
              <a:spcBef>
                <a:spcPts val="0"/>
              </a:spcBef>
              <a:spcAft>
                <a:spcPts val="0"/>
              </a:spcAft>
              <a:buNone/>
            </a:pPr>
            <a:r>
              <a:rPr lang="en" sz="1400">
                <a:solidFill>
                  <a:schemeClr val="dk1"/>
                </a:solidFill>
              </a:rPr>
              <a:t>Mercury is the closest planet to the Sun and the smallest one in the Solar System—it’s only a bit larger than our Moon. The planet’s name has nothing to do with the liquid metal, since it was named after the Roman messenger god, Mercury</a:t>
            </a:r>
            <a:endParaRPr sz="1400">
              <a:solidFill>
                <a:schemeClr val="dk1"/>
              </a:solidFill>
            </a:endParaRPr>
          </a:p>
        </p:txBody>
      </p:sp>
      <p:pic>
        <p:nvPicPr>
          <p:cNvPr id="280" name="Google Shape;280;p27"/>
          <p:cNvPicPr preferRelativeResize="0"/>
          <p:nvPr/>
        </p:nvPicPr>
        <p:blipFill>
          <a:blip r:embed="rId3">
            <a:alphaModFix/>
          </a:blip>
          <a:stretch>
            <a:fillRect/>
          </a:stretch>
        </p:blipFill>
        <p:spPr>
          <a:xfrm>
            <a:off x="6112276" y="1080839"/>
            <a:ext cx="2313527" cy="3470277"/>
          </a:xfrm>
          <a:prstGeom prst="rect">
            <a:avLst/>
          </a:prstGeom>
          <a:noFill/>
          <a:ln>
            <a:noFill/>
          </a:ln>
        </p:spPr>
      </p:pic>
      <p:grpSp>
        <p:nvGrpSpPr>
          <p:cNvPr id="281" name="Google Shape;281;p27"/>
          <p:cNvGrpSpPr/>
          <p:nvPr/>
        </p:nvGrpSpPr>
        <p:grpSpPr>
          <a:xfrm>
            <a:off x="7094210" y="740093"/>
            <a:ext cx="790158" cy="733584"/>
            <a:chOff x="4761873" y="1363105"/>
            <a:chExt cx="694339" cy="644625"/>
          </a:xfrm>
        </p:grpSpPr>
        <p:sp>
          <p:nvSpPr>
            <p:cNvPr id="282" name="Google Shape;282;p27"/>
            <p:cNvSpPr/>
            <p:nvPr/>
          </p:nvSpPr>
          <p:spPr>
            <a:xfrm rot="2393308">
              <a:off x="5007589" y="1427542"/>
              <a:ext cx="354328" cy="422653"/>
            </a:xfrm>
            <a:custGeom>
              <a:rect b="b" l="l" r="r" t="t"/>
              <a:pathLst>
                <a:path extrusionOk="0" h="16906" w="14173">
                  <a:moveTo>
                    <a:pt x="270" y="908"/>
                  </a:moveTo>
                  <a:cubicBezTo>
                    <a:pt x="388" y="801"/>
                    <a:pt x="502" y="742"/>
                    <a:pt x="658" y="721"/>
                  </a:cubicBezTo>
                  <a:cubicBezTo>
                    <a:pt x="918" y="687"/>
                    <a:pt x="1178" y="641"/>
                    <a:pt x="1427" y="545"/>
                  </a:cubicBezTo>
                  <a:cubicBezTo>
                    <a:pt x="1573" y="489"/>
                    <a:pt x="1739" y="495"/>
                    <a:pt x="1894" y="465"/>
                  </a:cubicBezTo>
                  <a:cubicBezTo>
                    <a:pt x="2192" y="399"/>
                    <a:pt x="2483" y="313"/>
                    <a:pt x="2781" y="264"/>
                  </a:cubicBezTo>
                  <a:cubicBezTo>
                    <a:pt x="3263" y="188"/>
                    <a:pt x="3747" y="115"/>
                    <a:pt x="4236" y="73"/>
                  </a:cubicBezTo>
                  <a:cubicBezTo>
                    <a:pt x="5081" y="1"/>
                    <a:pt x="5926" y="11"/>
                    <a:pt x="6775" y="56"/>
                  </a:cubicBezTo>
                  <a:cubicBezTo>
                    <a:pt x="7682" y="105"/>
                    <a:pt x="8562" y="281"/>
                    <a:pt x="9441" y="482"/>
                  </a:cubicBezTo>
                  <a:cubicBezTo>
                    <a:pt x="10100" y="631"/>
                    <a:pt x="10733" y="860"/>
                    <a:pt x="11367" y="1091"/>
                  </a:cubicBezTo>
                  <a:cubicBezTo>
                    <a:pt x="11818" y="1258"/>
                    <a:pt x="12237" y="1472"/>
                    <a:pt x="12670" y="1667"/>
                  </a:cubicBezTo>
                  <a:cubicBezTo>
                    <a:pt x="13078" y="1850"/>
                    <a:pt x="13484" y="2033"/>
                    <a:pt x="13888" y="2224"/>
                  </a:cubicBezTo>
                  <a:cubicBezTo>
                    <a:pt x="13992" y="2273"/>
                    <a:pt x="14079" y="2356"/>
                    <a:pt x="14173" y="2421"/>
                  </a:cubicBezTo>
                  <a:cubicBezTo>
                    <a:pt x="14155" y="2594"/>
                    <a:pt x="14152" y="2751"/>
                    <a:pt x="14117" y="2899"/>
                  </a:cubicBezTo>
                  <a:cubicBezTo>
                    <a:pt x="13947" y="3700"/>
                    <a:pt x="13771" y="4500"/>
                    <a:pt x="13597" y="5300"/>
                  </a:cubicBezTo>
                  <a:cubicBezTo>
                    <a:pt x="13452" y="5972"/>
                    <a:pt x="13310" y="6647"/>
                    <a:pt x="13169" y="7322"/>
                  </a:cubicBezTo>
                  <a:cubicBezTo>
                    <a:pt x="12957" y="8337"/>
                    <a:pt x="12745" y="9356"/>
                    <a:pt x="12534" y="10374"/>
                  </a:cubicBezTo>
                  <a:cubicBezTo>
                    <a:pt x="12389" y="11087"/>
                    <a:pt x="12243" y="11800"/>
                    <a:pt x="12095" y="12511"/>
                  </a:cubicBezTo>
                  <a:cubicBezTo>
                    <a:pt x="11834" y="13758"/>
                    <a:pt x="11572" y="15005"/>
                    <a:pt x="11308" y="16248"/>
                  </a:cubicBezTo>
                  <a:cubicBezTo>
                    <a:pt x="11260" y="16463"/>
                    <a:pt x="11211" y="16677"/>
                    <a:pt x="11166" y="16892"/>
                  </a:cubicBezTo>
                  <a:cubicBezTo>
                    <a:pt x="10913" y="16906"/>
                    <a:pt x="10691" y="16861"/>
                    <a:pt x="10480" y="16799"/>
                  </a:cubicBezTo>
                  <a:cubicBezTo>
                    <a:pt x="10176" y="16709"/>
                    <a:pt x="9878" y="16636"/>
                    <a:pt x="9556" y="16657"/>
                  </a:cubicBezTo>
                  <a:cubicBezTo>
                    <a:pt x="9428" y="16667"/>
                    <a:pt x="9299" y="16588"/>
                    <a:pt x="9168" y="16580"/>
                  </a:cubicBezTo>
                  <a:cubicBezTo>
                    <a:pt x="8576" y="16549"/>
                    <a:pt x="7987" y="16460"/>
                    <a:pt x="7395" y="16414"/>
                  </a:cubicBezTo>
                  <a:cubicBezTo>
                    <a:pt x="7356" y="16410"/>
                    <a:pt x="7315" y="16407"/>
                    <a:pt x="7277" y="16414"/>
                  </a:cubicBezTo>
                  <a:cubicBezTo>
                    <a:pt x="6923" y="16490"/>
                    <a:pt x="6567" y="16476"/>
                    <a:pt x="6210" y="16501"/>
                  </a:cubicBezTo>
                  <a:cubicBezTo>
                    <a:pt x="5947" y="16518"/>
                    <a:pt x="5677" y="16546"/>
                    <a:pt x="5427" y="16460"/>
                  </a:cubicBezTo>
                  <a:cubicBezTo>
                    <a:pt x="5178" y="16372"/>
                    <a:pt x="4922" y="16400"/>
                    <a:pt x="4679" y="16418"/>
                  </a:cubicBezTo>
                  <a:cubicBezTo>
                    <a:pt x="4295" y="16442"/>
                    <a:pt x="3913" y="16327"/>
                    <a:pt x="3533" y="16425"/>
                  </a:cubicBezTo>
                  <a:cubicBezTo>
                    <a:pt x="3485" y="16435"/>
                    <a:pt x="3429" y="16425"/>
                    <a:pt x="3377" y="16418"/>
                  </a:cubicBezTo>
                  <a:cubicBezTo>
                    <a:pt x="2903" y="16366"/>
                    <a:pt x="2431" y="16314"/>
                    <a:pt x="1957" y="16262"/>
                  </a:cubicBezTo>
                  <a:cubicBezTo>
                    <a:pt x="1749" y="16238"/>
                    <a:pt x="1538" y="16210"/>
                    <a:pt x="1327" y="16199"/>
                  </a:cubicBezTo>
                  <a:cubicBezTo>
                    <a:pt x="869" y="16182"/>
                    <a:pt x="475" y="15940"/>
                    <a:pt x="27" y="15873"/>
                  </a:cubicBezTo>
                  <a:cubicBezTo>
                    <a:pt x="17" y="15808"/>
                    <a:pt x="0" y="15756"/>
                    <a:pt x="0" y="15707"/>
                  </a:cubicBezTo>
                  <a:cubicBezTo>
                    <a:pt x="80" y="10873"/>
                    <a:pt x="160" y="6041"/>
                    <a:pt x="239" y="1210"/>
                  </a:cubicBezTo>
                  <a:cubicBezTo>
                    <a:pt x="243" y="1106"/>
                    <a:pt x="259" y="1005"/>
                    <a:pt x="270" y="908"/>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3" name="Google Shape;283;p27"/>
            <p:cNvSpPr/>
            <p:nvPr/>
          </p:nvSpPr>
          <p:spPr>
            <a:xfrm rot="2393308">
              <a:off x="4741383" y="1737727"/>
              <a:ext cx="509079" cy="120826"/>
            </a:xfrm>
            <a:custGeom>
              <a:rect b="b" l="l" r="r" t="t"/>
              <a:pathLst>
                <a:path extrusionOk="0" h="4833" w="20363">
                  <a:moveTo>
                    <a:pt x="167" y="1"/>
                  </a:moveTo>
                  <a:cubicBezTo>
                    <a:pt x="333" y="74"/>
                    <a:pt x="499" y="125"/>
                    <a:pt x="644" y="205"/>
                  </a:cubicBezTo>
                  <a:cubicBezTo>
                    <a:pt x="945" y="371"/>
                    <a:pt x="1233" y="562"/>
                    <a:pt x="1538" y="718"/>
                  </a:cubicBezTo>
                  <a:cubicBezTo>
                    <a:pt x="1812" y="860"/>
                    <a:pt x="2071" y="1040"/>
                    <a:pt x="2408" y="1054"/>
                  </a:cubicBezTo>
                  <a:cubicBezTo>
                    <a:pt x="2587" y="1060"/>
                    <a:pt x="2761" y="1154"/>
                    <a:pt x="2940" y="1203"/>
                  </a:cubicBezTo>
                  <a:cubicBezTo>
                    <a:pt x="3193" y="1276"/>
                    <a:pt x="3447" y="1348"/>
                    <a:pt x="3703" y="1410"/>
                  </a:cubicBezTo>
                  <a:cubicBezTo>
                    <a:pt x="4021" y="1493"/>
                    <a:pt x="4340" y="1577"/>
                    <a:pt x="4673" y="1591"/>
                  </a:cubicBezTo>
                  <a:cubicBezTo>
                    <a:pt x="5057" y="1608"/>
                    <a:pt x="5442" y="1639"/>
                    <a:pt x="5826" y="1646"/>
                  </a:cubicBezTo>
                  <a:cubicBezTo>
                    <a:pt x="6307" y="1656"/>
                    <a:pt x="6792" y="1660"/>
                    <a:pt x="7274" y="1653"/>
                  </a:cubicBezTo>
                  <a:cubicBezTo>
                    <a:pt x="7526" y="1650"/>
                    <a:pt x="7776" y="1618"/>
                    <a:pt x="8025" y="1601"/>
                  </a:cubicBezTo>
                  <a:cubicBezTo>
                    <a:pt x="8102" y="1597"/>
                    <a:pt x="8188" y="1577"/>
                    <a:pt x="8260" y="1594"/>
                  </a:cubicBezTo>
                  <a:cubicBezTo>
                    <a:pt x="8447" y="1639"/>
                    <a:pt x="8628" y="1605"/>
                    <a:pt x="8811" y="1577"/>
                  </a:cubicBezTo>
                  <a:cubicBezTo>
                    <a:pt x="8898" y="1563"/>
                    <a:pt x="8991" y="1573"/>
                    <a:pt x="9082" y="1577"/>
                  </a:cubicBezTo>
                  <a:cubicBezTo>
                    <a:pt x="9452" y="1605"/>
                    <a:pt x="9819" y="1636"/>
                    <a:pt x="10186" y="1660"/>
                  </a:cubicBezTo>
                  <a:cubicBezTo>
                    <a:pt x="10276" y="1667"/>
                    <a:pt x="10370" y="1650"/>
                    <a:pt x="10460" y="1650"/>
                  </a:cubicBezTo>
                  <a:cubicBezTo>
                    <a:pt x="10578" y="1650"/>
                    <a:pt x="10699" y="1639"/>
                    <a:pt x="10813" y="1663"/>
                  </a:cubicBezTo>
                  <a:cubicBezTo>
                    <a:pt x="11142" y="1725"/>
                    <a:pt x="11475" y="1725"/>
                    <a:pt x="11804" y="1705"/>
                  </a:cubicBezTo>
                  <a:cubicBezTo>
                    <a:pt x="11946" y="1698"/>
                    <a:pt x="12087" y="1650"/>
                    <a:pt x="12229" y="1632"/>
                  </a:cubicBezTo>
                  <a:cubicBezTo>
                    <a:pt x="12479" y="1608"/>
                    <a:pt x="12725" y="1559"/>
                    <a:pt x="12978" y="1608"/>
                  </a:cubicBezTo>
                  <a:cubicBezTo>
                    <a:pt x="13016" y="1618"/>
                    <a:pt x="13061" y="1626"/>
                    <a:pt x="13096" y="1615"/>
                  </a:cubicBezTo>
                  <a:cubicBezTo>
                    <a:pt x="13401" y="1522"/>
                    <a:pt x="13698" y="1612"/>
                    <a:pt x="14003" y="1629"/>
                  </a:cubicBezTo>
                  <a:cubicBezTo>
                    <a:pt x="14426" y="1650"/>
                    <a:pt x="14845" y="1712"/>
                    <a:pt x="15260" y="1774"/>
                  </a:cubicBezTo>
                  <a:cubicBezTo>
                    <a:pt x="15756" y="1854"/>
                    <a:pt x="16248" y="1937"/>
                    <a:pt x="16718" y="2138"/>
                  </a:cubicBezTo>
                  <a:cubicBezTo>
                    <a:pt x="17179" y="2339"/>
                    <a:pt x="17626" y="2557"/>
                    <a:pt x="18062" y="2806"/>
                  </a:cubicBezTo>
                  <a:cubicBezTo>
                    <a:pt x="18187" y="2876"/>
                    <a:pt x="18315" y="2948"/>
                    <a:pt x="18446" y="3011"/>
                  </a:cubicBezTo>
                  <a:cubicBezTo>
                    <a:pt x="19039" y="3291"/>
                    <a:pt x="19541" y="3683"/>
                    <a:pt x="19977" y="4164"/>
                  </a:cubicBezTo>
                  <a:cubicBezTo>
                    <a:pt x="20075" y="4268"/>
                    <a:pt x="20165" y="4382"/>
                    <a:pt x="20254" y="4497"/>
                  </a:cubicBezTo>
                  <a:cubicBezTo>
                    <a:pt x="20286" y="4535"/>
                    <a:pt x="20307" y="4587"/>
                    <a:pt x="20327" y="4631"/>
                  </a:cubicBezTo>
                  <a:cubicBezTo>
                    <a:pt x="20362" y="4729"/>
                    <a:pt x="20283" y="4833"/>
                    <a:pt x="20189" y="4812"/>
                  </a:cubicBezTo>
                  <a:cubicBezTo>
                    <a:pt x="20061" y="4780"/>
                    <a:pt x="19926" y="4756"/>
                    <a:pt x="19808" y="4701"/>
                  </a:cubicBezTo>
                  <a:cubicBezTo>
                    <a:pt x="19548" y="4569"/>
                    <a:pt x="19288" y="4434"/>
                    <a:pt x="19053" y="4272"/>
                  </a:cubicBezTo>
                  <a:cubicBezTo>
                    <a:pt x="18786" y="4091"/>
                    <a:pt x="18502" y="3953"/>
                    <a:pt x="18214" y="3832"/>
                  </a:cubicBezTo>
                  <a:cubicBezTo>
                    <a:pt x="18024" y="3752"/>
                    <a:pt x="17810" y="3738"/>
                    <a:pt x="17608" y="3683"/>
                  </a:cubicBezTo>
                  <a:cubicBezTo>
                    <a:pt x="17151" y="3562"/>
                    <a:pt x="16697" y="3413"/>
                    <a:pt x="16234" y="3316"/>
                  </a:cubicBezTo>
                  <a:cubicBezTo>
                    <a:pt x="15915" y="3247"/>
                    <a:pt x="15579" y="3232"/>
                    <a:pt x="15250" y="3205"/>
                  </a:cubicBezTo>
                  <a:cubicBezTo>
                    <a:pt x="14869" y="3173"/>
                    <a:pt x="14485" y="3208"/>
                    <a:pt x="14103" y="3156"/>
                  </a:cubicBezTo>
                  <a:cubicBezTo>
                    <a:pt x="13924" y="3132"/>
                    <a:pt x="13740" y="3250"/>
                    <a:pt x="13556" y="3159"/>
                  </a:cubicBezTo>
                  <a:cubicBezTo>
                    <a:pt x="13126" y="3229"/>
                    <a:pt x="12687" y="3143"/>
                    <a:pt x="12258" y="3229"/>
                  </a:cubicBezTo>
                  <a:cubicBezTo>
                    <a:pt x="12195" y="3242"/>
                    <a:pt x="12122" y="3253"/>
                    <a:pt x="12060" y="3236"/>
                  </a:cubicBezTo>
                  <a:cubicBezTo>
                    <a:pt x="11873" y="3188"/>
                    <a:pt x="11693" y="3222"/>
                    <a:pt x="11510" y="3253"/>
                  </a:cubicBezTo>
                  <a:cubicBezTo>
                    <a:pt x="11422" y="3267"/>
                    <a:pt x="11329" y="3257"/>
                    <a:pt x="11239" y="3253"/>
                  </a:cubicBezTo>
                  <a:cubicBezTo>
                    <a:pt x="10882" y="3226"/>
                    <a:pt x="10529" y="3191"/>
                    <a:pt x="10172" y="3177"/>
                  </a:cubicBezTo>
                  <a:cubicBezTo>
                    <a:pt x="9961" y="3167"/>
                    <a:pt x="9750" y="3208"/>
                    <a:pt x="9539" y="3191"/>
                  </a:cubicBezTo>
                  <a:cubicBezTo>
                    <a:pt x="9154" y="3159"/>
                    <a:pt x="8773" y="3198"/>
                    <a:pt x="8396" y="3247"/>
                  </a:cubicBezTo>
                  <a:cubicBezTo>
                    <a:pt x="8236" y="3267"/>
                    <a:pt x="8115" y="3173"/>
                    <a:pt x="7973" y="3173"/>
                  </a:cubicBezTo>
                  <a:cubicBezTo>
                    <a:pt x="7841" y="3177"/>
                    <a:pt x="7734" y="3274"/>
                    <a:pt x="7589" y="3242"/>
                  </a:cubicBezTo>
                  <a:cubicBezTo>
                    <a:pt x="7395" y="3205"/>
                    <a:pt x="7197" y="3167"/>
                    <a:pt x="7003" y="3257"/>
                  </a:cubicBezTo>
                  <a:cubicBezTo>
                    <a:pt x="6983" y="3267"/>
                    <a:pt x="6951" y="3267"/>
                    <a:pt x="6927" y="3263"/>
                  </a:cubicBezTo>
                  <a:cubicBezTo>
                    <a:pt x="6481" y="3218"/>
                    <a:pt x="6030" y="3177"/>
                    <a:pt x="5587" y="3125"/>
                  </a:cubicBezTo>
                  <a:cubicBezTo>
                    <a:pt x="5258" y="3087"/>
                    <a:pt x="4932" y="3028"/>
                    <a:pt x="4603" y="2980"/>
                  </a:cubicBezTo>
                  <a:cubicBezTo>
                    <a:pt x="4156" y="2910"/>
                    <a:pt x="3733" y="2758"/>
                    <a:pt x="3322" y="2577"/>
                  </a:cubicBezTo>
                  <a:cubicBezTo>
                    <a:pt x="3010" y="2443"/>
                    <a:pt x="2712" y="2270"/>
                    <a:pt x="2408" y="2110"/>
                  </a:cubicBezTo>
                  <a:cubicBezTo>
                    <a:pt x="2175" y="1986"/>
                    <a:pt x="1936" y="1868"/>
                    <a:pt x="1708" y="1740"/>
                  </a:cubicBezTo>
                  <a:cubicBezTo>
                    <a:pt x="1060" y="1372"/>
                    <a:pt x="492" y="912"/>
                    <a:pt x="52" y="309"/>
                  </a:cubicBezTo>
                  <a:cubicBezTo>
                    <a:pt x="31" y="278"/>
                    <a:pt x="7" y="243"/>
                    <a:pt x="4" y="205"/>
                  </a:cubicBezTo>
                  <a:cubicBezTo>
                    <a:pt x="0" y="157"/>
                    <a:pt x="4" y="98"/>
                    <a:pt x="31" y="63"/>
                  </a:cubicBezTo>
                  <a:cubicBezTo>
                    <a:pt x="55" y="29"/>
                    <a:pt x="117" y="21"/>
                    <a:pt x="167" y="1"/>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84" name="Google Shape;284;p27"/>
          <p:cNvGrpSpPr/>
          <p:nvPr/>
        </p:nvGrpSpPr>
        <p:grpSpPr>
          <a:xfrm>
            <a:off x="7728000" y="3933225"/>
            <a:ext cx="924850" cy="803900"/>
            <a:chOff x="2216600" y="4569975"/>
            <a:chExt cx="924850" cy="803900"/>
          </a:xfrm>
        </p:grpSpPr>
        <p:sp>
          <p:nvSpPr>
            <p:cNvPr id="285" name="Google Shape;285;p27"/>
            <p:cNvSpPr/>
            <p:nvPr/>
          </p:nvSpPr>
          <p:spPr>
            <a:xfrm>
              <a:off x="3109925" y="5197900"/>
              <a:ext cx="31525" cy="117600"/>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6" name="Google Shape;286;p27"/>
            <p:cNvSpPr/>
            <p:nvPr/>
          </p:nvSpPr>
          <p:spPr>
            <a:xfrm>
              <a:off x="3027875" y="5234275"/>
              <a:ext cx="61575" cy="81375"/>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7" name="Google Shape;287;p27"/>
            <p:cNvSpPr/>
            <p:nvPr/>
          </p:nvSpPr>
          <p:spPr>
            <a:xfrm>
              <a:off x="2974850" y="5332500"/>
              <a:ext cx="105475" cy="33450"/>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8" name="Google Shape;288;p27"/>
            <p:cNvSpPr/>
            <p:nvPr/>
          </p:nvSpPr>
          <p:spPr>
            <a:xfrm>
              <a:off x="3098600" y="5330525"/>
              <a:ext cx="34000" cy="29575"/>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89" name="Google Shape;289;p27"/>
            <p:cNvSpPr/>
            <p:nvPr/>
          </p:nvSpPr>
          <p:spPr>
            <a:xfrm>
              <a:off x="3030000" y="4569975"/>
              <a:ext cx="86350" cy="653500"/>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0" name="Google Shape;290;p27"/>
            <p:cNvSpPr/>
            <p:nvPr/>
          </p:nvSpPr>
          <p:spPr>
            <a:xfrm>
              <a:off x="3017825" y="4869425"/>
              <a:ext cx="61325" cy="225675"/>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1" name="Google Shape;291;p27"/>
            <p:cNvSpPr/>
            <p:nvPr/>
          </p:nvSpPr>
          <p:spPr>
            <a:xfrm>
              <a:off x="2996825" y="4897350"/>
              <a:ext cx="42225" cy="161250"/>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2" name="Google Shape;292;p27"/>
            <p:cNvSpPr/>
            <p:nvPr/>
          </p:nvSpPr>
          <p:spPr>
            <a:xfrm>
              <a:off x="2216600" y="5294700"/>
              <a:ext cx="622850" cy="79175"/>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3" name="Google Shape;293;p27"/>
            <p:cNvSpPr/>
            <p:nvPr/>
          </p:nvSpPr>
          <p:spPr>
            <a:xfrm>
              <a:off x="2561325" y="5273850"/>
              <a:ext cx="235550" cy="53200"/>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294" name="Google Shape;294;p27"/>
          <p:cNvGrpSpPr/>
          <p:nvPr/>
        </p:nvGrpSpPr>
        <p:grpSpPr>
          <a:xfrm flipH="1" rot="10800000">
            <a:off x="7728000" y="865450"/>
            <a:ext cx="924850" cy="803900"/>
            <a:chOff x="2216600" y="4569975"/>
            <a:chExt cx="924850" cy="803900"/>
          </a:xfrm>
        </p:grpSpPr>
        <p:sp>
          <p:nvSpPr>
            <p:cNvPr id="295" name="Google Shape;295;p27"/>
            <p:cNvSpPr/>
            <p:nvPr/>
          </p:nvSpPr>
          <p:spPr>
            <a:xfrm>
              <a:off x="3109925" y="5197900"/>
              <a:ext cx="31525" cy="117600"/>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6" name="Google Shape;296;p27"/>
            <p:cNvSpPr/>
            <p:nvPr/>
          </p:nvSpPr>
          <p:spPr>
            <a:xfrm>
              <a:off x="3027875" y="5234275"/>
              <a:ext cx="61575" cy="81375"/>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7" name="Google Shape;297;p27"/>
            <p:cNvSpPr/>
            <p:nvPr/>
          </p:nvSpPr>
          <p:spPr>
            <a:xfrm>
              <a:off x="2974850" y="5332500"/>
              <a:ext cx="105475" cy="33450"/>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8" name="Google Shape;298;p27"/>
            <p:cNvSpPr/>
            <p:nvPr/>
          </p:nvSpPr>
          <p:spPr>
            <a:xfrm>
              <a:off x="3098600" y="5330525"/>
              <a:ext cx="34000" cy="29575"/>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299" name="Google Shape;299;p27"/>
            <p:cNvSpPr/>
            <p:nvPr/>
          </p:nvSpPr>
          <p:spPr>
            <a:xfrm>
              <a:off x="3030000" y="4569975"/>
              <a:ext cx="86350" cy="653500"/>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0" name="Google Shape;300;p27"/>
            <p:cNvSpPr/>
            <p:nvPr/>
          </p:nvSpPr>
          <p:spPr>
            <a:xfrm>
              <a:off x="3017825" y="4869425"/>
              <a:ext cx="61325" cy="225675"/>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1" name="Google Shape;301;p27"/>
            <p:cNvSpPr/>
            <p:nvPr/>
          </p:nvSpPr>
          <p:spPr>
            <a:xfrm>
              <a:off x="2996825" y="4897350"/>
              <a:ext cx="42225" cy="161250"/>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2" name="Google Shape;302;p27"/>
            <p:cNvSpPr/>
            <p:nvPr/>
          </p:nvSpPr>
          <p:spPr>
            <a:xfrm>
              <a:off x="2216600" y="5294700"/>
              <a:ext cx="622850" cy="79175"/>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3" name="Google Shape;303;p27"/>
            <p:cNvSpPr/>
            <p:nvPr/>
          </p:nvSpPr>
          <p:spPr>
            <a:xfrm>
              <a:off x="2561325" y="5273850"/>
              <a:ext cx="235550" cy="53200"/>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04" name="Google Shape;304;p27"/>
          <p:cNvGrpSpPr/>
          <p:nvPr/>
        </p:nvGrpSpPr>
        <p:grpSpPr>
          <a:xfrm rot="10800000">
            <a:off x="412500" y="1584350"/>
            <a:ext cx="924850" cy="803900"/>
            <a:chOff x="2216600" y="4569975"/>
            <a:chExt cx="924850" cy="803900"/>
          </a:xfrm>
        </p:grpSpPr>
        <p:sp>
          <p:nvSpPr>
            <p:cNvPr id="305" name="Google Shape;305;p27"/>
            <p:cNvSpPr/>
            <p:nvPr/>
          </p:nvSpPr>
          <p:spPr>
            <a:xfrm>
              <a:off x="3109925" y="5197900"/>
              <a:ext cx="31525" cy="117600"/>
            </a:xfrm>
            <a:custGeom>
              <a:rect b="b" l="l" r="r" t="t"/>
              <a:pathLst>
                <a:path extrusionOk="0" h="4704" w="1261">
                  <a:moveTo>
                    <a:pt x="175" y="4536"/>
                  </a:moveTo>
                  <a:cubicBezTo>
                    <a:pt x="151" y="4308"/>
                    <a:pt x="147" y="4141"/>
                    <a:pt x="110" y="3984"/>
                  </a:cubicBezTo>
                  <a:cubicBezTo>
                    <a:pt x="42" y="3698"/>
                    <a:pt x="73" y="3423"/>
                    <a:pt x="140" y="3144"/>
                  </a:cubicBezTo>
                  <a:cubicBezTo>
                    <a:pt x="1" y="2875"/>
                    <a:pt x="21" y="2592"/>
                    <a:pt x="49" y="2306"/>
                  </a:cubicBezTo>
                  <a:cubicBezTo>
                    <a:pt x="79" y="2010"/>
                    <a:pt x="158" y="1713"/>
                    <a:pt x="55" y="1414"/>
                  </a:cubicBezTo>
                  <a:cubicBezTo>
                    <a:pt x="38" y="1366"/>
                    <a:pt x="55" y="1298"/>
                    <a:pt x="69" y="1240"/>
                  </a:cubicBezTo>
                  <a:cubicBezTo>
                    <a:pt x="161" y="883"/>
                    <a:pt x="256" y="525"/>
                    <a:pt x="359" y="144"/>
                  </a:cubicBezTo>
                  <a:cubicBezTo>
                    <a:pt x="457" y="110"/>
                    <a:pt x="566" y="52"/>
                    <a:pt x="678" y="32"/>
                  </a:cubicBezTo>
                  <a:cubicBezTo>
                    <a:pt x="886" y="1"/>
                    <a:pt x="1060" y="123"/>
                    <a:pt x="1104" y="332"/>
                  </a:cubicBezTo>
                  <a:cubicBezTo>
                    <a:pt x="1196" y="757"/>
                    <a:pt x="1261" y="1179"/>
                    <a:pt x="1203" y="1625"/>
                  </a:cubicBezTo>
                  <a:cubicBezTo>
                    <a:pt x="1118" y="2252"/>
                    <a:pt x="995" y="2868"/>
                    <a:pt x="913" y="3491"/>
                  </a:cubicBezTo>
                  <a:cubicBezTo>
                    <a:pt x="866" y="3849"/>
                    <a:pt x="665" y="4158"/>
                    <a:pt x="617" y="4516"/>
                  </a:cubicBezTo>
                  <a:cubicBezTo>
                    <a:pt x="600" y="4649"/>
                    <a:pt x="430" y="4703"/>
                    <a:pt x="290" y="4635"/>
                  </a:cubicBezTo>
                  <a:cubicBezTo>
                    <a:pt x="239" y="4608"/>
                    <a:pt x="202" y="4556"/>
                    <a:pt x="175" y="453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6" name="Google Shape;306;p27"/>
            <p:cNvSpPr/>
            <p:nvPr/>
          </p:nvSpPr>
          <p:spPr>
            <a:xfrm>
              <a:off x="3027875" y="5234275"/>
              <a:ext cx="61575" cy="81375"/>
            </a:xfrm>
            <a:custGeom>
              <a:rect b="b" l="l" r="r" t="t"/>
              <a:pathLst>
                <a:path extrusionOk="0" h="3255" w="2463">
                  <a:moveTo>
                    <a:pt x="2074" y="3255"/>
                  </a:moveTo>
                  <a:cubicBezTo>
                    <a:pt x="1887" y="3122"/>
                    <a:pt x="1697" y="2993"/>
                    <a:pt x="1536" y="2802"/>
                  </a:cubicBezTo>
                  <a:cubicBezTo>
                    <a:pt x="1386" y="2625"/>
                    <a:pt x="1165" y="2506"/>
                    <a:pt x="982" y="2353"/>
                  </a:cubicBezTo>
                  <a:cubicBezTo>
                    <a:pt x="900" y="2288"/>
                    <a:pt x="801" y="2223"/>
                    <a:pt x="763" y="2135"/>
                  </a:cubicBezTo>
                  <a:cubicBezTo>
                    <a:pt x="638" y="1825"/>
                    <a:pt x="413" y="1583"/>
                    <a:pt x="239" y="1304"/>
                  </a:cubicBezTo>
                  <a:cubicBezTo>
                    <a:pt x="93" y="1066"/>
                    <a:pt x="55" y="800"/>
                    <a:pt x="14" y="535"/>
                  </a:cubicBezTo>
                  <a:cubicBezTo>
                    <a:pt x="1" y="453"/>
                    <a:pt x="42" y="364"/>
                    <a:pt x="58" y="290"/>
                  </a:cubicBezTo>
                  <a:cubicBezTo>
                    <a:pt x="607" y="0"/>
                    <a:pt x="630" y="4"/>
                    <a:pt x="1056" y="381"/>
                  </a:cubicBezTo>
                  <a:cubicBezTo>
                    <a:pt x="1315" y="613"/>
                    <a:pt x="1526" y="879"/>
                    <a:pt x="1662" y="1206"/>
                  </a:cubicBezTo>
                  <a:cubicBezTo>
                    <a:pt x="1843" y="1635"/>
                    <a:pt x="2054" y="2046"/>
                    <a:pt x="2234" y="2475"/>
                  </a:cubicBezTo>
                  <a:cubicBezTo>
                    <a:pt x="2326" y="2693"/>
                    <a:pt x="2384" y="2928"/>
                    <a:pt x="2462" y="3180"/>
                  </a:cubicBezTo>
                  <a:cubicBezTo>
                    <a:pt x="2326" y="3208"/>
                    <a:pt x="2207" y="3228"/>
                    <a:pt x="2074" y="3255"/>
                  </a:cubicBezTo>
                  <a:close/>
                  <a:moveTo>
                    <a:pt x="1519" y="2247"/>
                  </a:moveTo>
                  <a:cubicBezTo>
                    <a:pt x="1502" y="2363"/>
                    <a:pt x="1482" y="2407"/>
                    <a:pt x="1492" y="2441"/>
                  </a:cubicBezTo>
                  <a:cubicBezTo>
                    <a:pt x="1502" y="2472"/>
                    <a:pt x="1550" y="2489"/>
                    <a:pt x="1581" y="2509"/>
                  </a:cubicBezTo>
                  <a:cubicBezTo>
                    <a:pt x="1590" y="2475"/>
                    <a:pt x="1618" y="2438"/>
                    <a:pt x="1611" y="2407"/>
                  </a:cubicBezTo>
                  <a:cubicBezTo>
                    <a:pt x="1604" y="2366"/>
                    <a:pt x="1570" y="2332"/>
                    <a:pt x="1519" y="2247"/>
                  </a:cubicBezTo>
                  <a:close/>
                  <a:moveTo>
                    <a:pt x="773" y="1471"/>
                  </a:moveTo>
                  <a:cubicBezTo>
                    <a:pt x="763" y="1492"/>
                    <a:pt x="743" y="1522"/>
                    <a:pt x="753" y="1536"/>
                  </a:cubicBezTo>
                  <a:cubicBezTo>
                    <a:pt x="763" y="1559"/>
                    <a:pt x="794" y="1569"/>
                    <a:pt x="814" y="1586"/>
                  </a:cubicBezTo>
                  <a:cubicBezTo>
                    <a:pt x="825" y="1563"/>
                    <a:pt x="845" y="1532"/>
                    <a:pt x="839" y="1512"/>
                  </a:cubicBezTo>
                  <a:cubicBezTo>
                    <a:pt x="831" y="1492"/>
                    <a:pt x="798" y="1484"/>
                    <a:pt x="773" y="1471"/>
                  </a:cubicBezTo>
                  <a:close/>
                  <a:moveTo>
                    <a:pt x="508" y="1093"/>
                  </a:moveTo>
                  <a:cubicBezTo>
                    <a:pt x="515" y="1103"/>
                    <a:pt x="522" y="1113"/>
                    <a:pt x="528" y="1127"/>
                  </a:cubicBezTo>
                  <a:cubicBezTo>
                    <a:pt x="535" y="1120"/>
                    <a:pt x="545" y="1113"/>
                    <a:pt x="556" y="1107"/>
                  </a:cubicBezTo>
                  <a:cubicBezTo>
                    <a:pt x="542" y="1093"/>
                    <a:pt x="532" y="1076"/>
                    <a:pt x="522" y="1058"/>
                  </a:cubicBezTo>
                  <a:cubicBezTo>
                    <a:pt x="518" y="1072"/>
                    <a:pt x="515" y="1083"/>
                    <a:pt x="508" y="109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7" name="Google Shape;307;p27"/>
            <p:cNvSpPr/>
            <p:nvPr/>
          </p:nvSpPr>
          <p:spPr>
            <a:xfrm>
              <a:off x="2974850" y="5332500"/>
              <a:ext cx="105475" cy="33450"/>
            </a:xfrm>
            <a:custGeom>
              <a:rect b="b" l="l" r="r" t="t"/>
              <a:pathLst>
                <a:path extrusionOk="0" h="1338" w="4219">
                  <a:moveTo>
                    <a:pt x="4219" y="426"/>
                  </a:moveTo>
                  <a:cubicBezTo>
                    <a:pt x="4063" y="616"/>
                    <a:pt x="3875" y="709"/>
                    <a:pt x="3675" y="766"/>
                  </a:cubicBezTo>
                  <a:cubicBezTo>
                    <a:pt x="2939" y="970"/>
                    <a:pt x="2200" y="1174"/>
                    <a:pt x="1440" y="1284"/>
                  </a:cubicBezTo>
                  <a:cubicBezTo>
                    <a:pt x="1052" y="1338"/>
                    <a:pt x="661" y="1325"/>
                    <a:pt x="293" y="1165"/>
                  </a:cubicBezTo>
                  <a:cubicBezTo>
                    <a:pt x="198" y="1124"/>
                    <a:pt x="116" y="1059"/>
                    <a:pt x="1" y="987"/>
                  </a:cubicBezTo>
                  <a:cubicBezTo>
                    <a:pt x="62" y="888"/>
                    <a:pt x="100" y="776"/>
                    <a:pt x="174" y="732"/>
                  </a:cubicBezTo>
                  <a:cubicBezTo>
                    <a:pt x="348" y="637"/>
                    <a:pt x="480" y="432"/>
                    <a:pt x="722" y="487"/>
                  </a:cubicBezTo>
                  <a:cubicBezTo>
                    <a:pt x="1114" y="235"/>
                    <a:pt x="1577" y="242"/>
                    <a:pt x="2009" y="164"/>
                  </a:cubicBezTo>
                  <a:cubicBezTo>
                    <a:pt x="2506" y="75"/>
                    <a:pt x="3014" y="0"/>
                    <a:pt x="3532" y="41"/>
                  </a:cubicBezTo>
                  <a:cubicBezTo>
                    <a:pt x="3906" y="68"/>
                    <a:pt x="3909" y="58"/>
                    <a:pt x="4219" y="426"/>
                  </a:cubicBezTo>
                  <a:close/>
                  <a:moveTo>
                    <a:pt x="484" y="913"/>
                  </a:moveTo>
                  <a:cubicBezTo>
                    <a:pt x="508" y="926"/>
                    <a:pt x="532" y="950"/>
                    <a:pt x="556" y="950"/>
                  </a:cubicBezTo>
                  <a:cubicBezTo>
                    <a:pt x="579" y="946"/>
                    <a:pt x="603" y="923"/>
                    <a:pt x="627" y="909"/>
                  </a:cubicBezTo>
                  <a:cubicBezTo>
                    <a:pt x="603" y="896"/>
                    <a:pt x="576" y="875"/>
                    <a:pt x="552" y="875"/>
                  </a:cubicBezTo>
                  <a:cubicBezTo>
                    <a:pt x="532" y="875"/>
                    <a:pt x="508" y="899"/>
                    <a:pt x="484" y="91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8" name="Google Shape;308;p27"/>
            <p:cNvSpPr/>
            <p:nvPr/>
          </p:nvSpPr>
          <p:spPr>
            <a:xfrm>
              <a:off x="3098600" y="5330525"/>
              <a:ext cx="34000" cy="29575"/>
            </a:xfrm>
            <a:custGeom>
              <a:rect b="b" l="l" r="r" t="t"/>
              <a:pathLst>
                <a:path extrusionOk="0" h="1183" w="1360">
                  <a:moveTo>
                    <a:pt x="1" y="855"/>
                  </a:moveTo>
                  <a:lnTo>
                    <a:pt x="1" y="328"/>
                  </a:lnTo>
                  <a:cubicBezTo>
                    <a:pt x="52" y="222"/>
                    <a:pt x="168" y="161"/>
                    <a:pt x="284" y="175"/>
                  </a:cubicBezTo>
                  <a:cubicBezTo>
                    <a:pt x="584" y="212"/>
                    <a:pt x="906" y="1"/>
                    <a:pt x="1203" y="287"/>
                  </a:cubicBezTo>
                  <a:cubicBezTo>
                    <a:pt x="1230" y="365"/>
                    <a:pt x="1281" y="477"/>
                    <a:pt x="1305" y="590"/>
                  </a:cubicBezTo>
                  <a:cubicBezTo>
                    <a:pt x="1360" y="824"/>
                    <a:pt x="1250" y="1019"/>
                    <a:pt x="1019" y="1066"/>
                  </a:cubicBezTo>
                  <a:cubicBezTo>
                    <a:pt x="661" y="1141"/>
                    <a:pt x="307" y="1182"/>
                    <a:pt x="1" y="855"/>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09" name="Google Shape;309;p27"/>
            <p:cNvSpPr/>
            <p:nvPr/>
          </p:nvSpPr>
          <p:spPr>
            <a:xfrm>
              <a:off x="3030000" y="4569975"/>
              <a:ext cx="86350" cy="653500"/>
            </a:xfrm>
            <a:custGeom>
              <a:rect b="b" l="l" r="r" t="t"/>
              <a:pathLst>
                <a:path extrusionOk="0" h="26140" w="3454">
                  <a:moveTo>
                    <a:pt x="1846" y="15953"/>
                  </a:moveTo>
                  <a:cubicBezTo>
                    <a:pt x="1805" y="16102"/>
                    <a:pt x="1795" y="16245"/>
                    <a:pt x="1860" y="16440"/>
                  </a:cubicBezTo>
                  <a:cubicBezTo>
                    <a:pt x="2153" y="16167"/>
                    <a:pt x="2207" y="15877"/>
                    <a:pt x="2118" y="15554"/>
                  </a:cubicBezTo>
                  <a:cubicBezTo>
                    <a:pt x="2098" y="15489"/>
                    <a:pt x="2010" y="15445"/>
                    <a:pt x="1955" y="15390"/>
                  </a:cubicBezTo>
                  <a:cubicBezTo>
                    <a:pt x="1955" y="15271"/>
                    <a:pt x="1928" y="15145"/>
                    <a:pt x="1962" y="15036"/>
                  </a:cubicBezTo>
                  <a:cubicBezTo>
                    <a:pt x="2064" y="14696"/>
                    <a:pt x="2159" y="14348"/>
                    <a:pt x="2306" y="14025"/>
                  </a:cubicBezTo>
                  <a:cubicBezTo>
                    <a:pt x="2629" y="13317"/>
                    <a:pt x="2762" y="12554"/>
                    <a:pt x="2895" y="11809"/>
                  </a:cubicBezTo>
                  <a:cubicBezTo>
                    <a:pt x="3069" y="10831"/>
                    <a:pt x="3034" y="9837"/>
                    <a:pt x="2643" y="8891"/>
                  </a:cubicBezTo>
                  <a:cubicBezTo>
                    <a:pt x="2514" y="8574"/>
                    <a:pt x="2377" y="8264"/>
                    <a:pt x="2156" y="8009"/>
                  </a:cubicBezTo>
                  <a:cubicBezTo>
                    <a:pt x="1809" y="7614"/>
                    <a:pt x="1826" y="7005"/>
                    <a:pt x="1349" y="6691"/>
                  </a:cubicBezTo>
                  <a:cubicBezTo>
                    <a:pt x="794" y="5881"/>
                    <a:pt x="389" y="4999"/>
                    <a:pt x="182" y="4035"/>
                  </a:cubicBezTo>
                  <a:cubicBezTo>
                    <a:pt x="110" y="3692"/>
                    <a:pt x="86" y="3331"/>
                    <a:pt x="55" y="2977"/>
                  </a:cubicBezTo>
                  <a:cubicBezTo>
                    <a:pt x="1" y="2326"/>
                    <a:pt x="253" y="1727"/>
                    <a:pt x="413" y="1118"/>
                  </a:cubicBezTo>
                  <a:cubicBezTo>
                    <a:pt x="491" y="832"/>
                    <a:pt x="726" y="566"/>
                    <a:pt x="937" y="337"/>
                  </a:cubicBezTo>
                  <a:cubicBezTo>
                    <a:pt x="1145" y="117"/>
                    <a:pt x="1444" y="24"/>
                    <a:pt x="1751" y="7"/>
                  </a:cubicBezTo>
                  <a:cubicBezTo>
                    <a:pt x="1843" y="1"/>
                    <a:pt x="1952" y="24"/>
                    <a:pt x="2030" y="72"/>
                  </a:cubicBezTo>
                  <a:cubicBezTo>
                    <a:pt x="2176" y="171"/>
                    <a:pt x="2313" y="290"/>
                    <a:pt x="2445" y="409"/>
                  </a:cubicBezTo>
                  <a:cubicBezTo>
                    <a:pt x="2585" y="535"/>
                    <a:pt x="2643" y="705"/>
                    <a:pt x="2633" y="893"/>
                  </a:cubicBezTo>
                  <a:cubicBezTo>
                    <a:pt x="2633" y="941"/>
                    <a:pt x="2585" y="1022"/>
                    <a:pt x="2547" y="1029"/>
                  </a:cubicBezTo>
                  <a:cubicBezTo>
                    <a:pt x="2479" y="1039"/>
                    <a:pt x="2347" y="1022"/>
                    <a:pt x="2340" y="991"/>
                  </a:cubicBezTo>
                  <a:cubicBezTo>
                    <a:pt x="2261" y="699"/>
                    <a:pt x="2030" y="623"/>
                    <a:pt x="1812" y="549"/>
                  </a:cubicBezTo>
                  <a:cubicBezTo>
                    <a:pt x="1026" y="862"/>
                    <a:pt x="937" y="999"/>
                    <a:pt x="954" y="1792"/>
                  </a:cubicBezTo>
                  <a:cubicBezTo>
                    <a:pt x="958" y="2006"/>
                    <a:pt x="927" y="2224"/>
                    <a:pt x="879" y="2435"/>
                  </a:cubicBezTo>
                  <a:cubicBezTo>
                    <a:pt x="821" y="2697"/>
                    <a:pt x="831" y="2943"/>
                    <a:pt x="900" y="3198"/>
                  </a:cubicBezTo>
                  <a:cubicBezTo>
                    <a:pt x="1060" y="3790"/>
                    <a:pt x="1206" y="4386"/>
                    <a:pt x="1424" y="4965"/>
                  </a:cubicBezTo>
                  <a:cubicBezTo>
                    <a:pt x="1509" y="5190"/>
                    <a:pt x="1601" y="5401"/>
                    <a:pt x="1727" y="5605"/>
                  </a:cubicBezTo>
                  <a:cubicBezTo>
                    <a:pt x="1894" y="5870"/>
                    <a:pt x="2064" y="6150"/>
                    <a:pt x="2159" y="6450"/>
                  </a:cubicBezTo>
                  <a:cubicBezTo>
                    <a:pt x="2269" y="6793"/>
                    <a:pt x="2429" y="7099"/>
                    <a:pt x="2602" y="7410"/>
                  </a:cubicBezTo>
                  <a:cubicBezTo>
                    <a:pt x="2792" y="7753"/>
                    <a:pt x="2953" y="8114"/>
                    <a:pt x="3103" y="8472"/>
                  </a:cubicBezTo>
                  <a:cubicBezTo>
                    <a:pt x="3164" y="8615"/>
                    <a:pt x="3185" y="8775"/>
                    <a:pt x="3201" y="8928"/>
                  </a:cubicBezTo>
                  <a:cubicBezTo>
                    <a:pt x="3246" y="9302"/>
                    <a:pt x="3273" y="9678"/>
                    <a:pt x="3320" y="10052"/>
                  </a:cubicBezTo>
                  <a:cubicBezTo>
                    <a:pt x="3453" y="11042"/>
                    <a:pt x="3422" y="12030"/>
                    <a:pt x="3297" y="13017"/>
                  </a:cubicBezTo>
                  <a:cubicBezTo>
                    <a:pt x="3232" y="13498"/>
                    <a:pt x="3045" y="13933"/>
                    <a:pt x="2912" y="14389"/>
                  </a:cubicBezTo>
                  <a:cubicBezTo>
                    <a:pt x="2680" y="15166"/>
                    <a:pt x="2493" y="15956"/>
                    <a:pt x="2115" y="16685"/>
                  </a:cubicBezTo>
                  <a:cubicBezTo>
                    <a:pt x="2098" y="16718"/>
                    <a:pt x="2074" y="16759"/>
                    <a:pt x="2077" y="16793"/>
                  </a:cubicBezTo>
                  <a:cubicBezTo>
                    <a:pt x="2102" y="17144"/>
                    <a:pt x="1907" y="17441"/>
                    <a:pt x="1832" y="17767"/>
                  </a:cubicBezTo>
                  <a:cubicBezTo>
                    <a:pt x="1775" y="18033"/>
                    <a:pt x="1659" y="18278"/>
                    <a:pt x="1666" y="18571"/>
                  </a:cubicBezTo>
                  <a:cubicBezTo>
                    <a:pt x="1673" y="18860"/>
                    <a:pt x="1601" y="19160"/>
                    <a:pt x="1526" y="19446"/>
                  </a:cubicBezTo>
                  <a:cubicBezTo>
                    <a:pt x="1393" y="19936"/>
                    <a:pt x="1444" y="20430"/>
                    <a:pt x="1444" y="20923"/>
                  </a:cubicBezTo>
                  <a:cubicBezTo>
                    <a:pt x="1448" y="21114"/>
                    <a:pt x="1403" y="21322"/>
                    <a:pt x="1554" y="21522"/>
                  </a:cubicBezTo>
                  <a:cubicBezTo>
                    <a:pt x="1791" y="21461"/>
                    <a:pt x="2033" y="21376"/>
                    <a:pt x="2282" y="21342"/>
                  </a:cubicBezTo>
                  <a:cubicBezTo>
                    <a:pt x="2769" y="21271"/>
                    <a:pt x="3324" y="21492"/>
                    <a:pt x="3225" y="22221"/>
                  </a:cubicBezTo>
                  <a:cubicBezTo>
                    <a:pt x="3174" y="22616"/>
                    <a:pt x="2963" y="22837"/>
                    <a:pt x="2568" y="22847"/>
                  </a:cubicBezTo>
                  <a:cubicBezTo>
                    <a:pt x="2473" y="22850"/>
                    <a:pt x="2377" y="22813"/>
                    <a:pt x="2278" y="22789"/>
                  </a:cubicBezTo>
                  <a:cubicBezTo>
                    <a:pt x="2126" y="22752"/>
                    <a:pt x="1975" y="22704"/>
                    <a:pt x="1819" y="22677"/>
                  </a:cubicBezTo>
                  <a:cubicBezTo>
                    <a:pt x="1560" y="22636"/>
                    <a:pt x="1298" y="22768"/>
                    <a:pt x="1196" y="23007"/>
                  </a:cubicBezTo>
                  <a:cubicBezTo>
                    <a:pt x="1107" y="23205"/>
                    <a:pt x="1036" y="23416"/>
                    <a:pt x="985" y="23626"/>
                  </a:cubicBezTo>
                  <a:cubicBezTo>
                    <a:pt x="930" y="23855"/>
                    <a:pt x="900" y="24090"/>
                    <a:pt x="872" y="24325"/>
                  </a:cubicBezTo>
                  <a:cubicBezTo>
                    <a:pt x="794" y="24938"/>
                    <a:pt x="808" y="25523"/>
                    <a:pt x="1362" y="25946"/>
                  </a:cubicBezTo>
                  <a:cubicBezTo>
                    <a:pt x="1397" y="25972"/>
                    <a:pt x="1400" y="26041"/>
                    <a:pt x="1438" y="26139"/>
                  </a:cubicBezTo>
                  <a:cubicBezTo>
                    <a:pt x="1322" y="26126"/>
                    <a:pt x="1240" y="26139"/>
                    <a:pt x="1183" y="26106"/>
                  </a:cubicBezTo>
                  <a:cubicBezTo>
                    <a:pt x="794" y="25884"/>
                    <a:pt x="559" y="25534"/>
                    <a:pt x="518" y="25101"/>
                  </a:cubicBezTo>
                  <a:cubicBezTo>
                    <a:pt x="484" y="24754"/>
                    <a:pt x="474" y="24399"/>
                    <a:pt x="539" y="24035"/>
                  </a:cubicBezTo>
                  <a:cubicBezTo>
                    <a:pt x="638" y="23488"/>
                    <a:pt x="831" y="22966"/>
                    <a:pt x="961" y="22425"/>
                  </a:cubicBezTo>
                  <a:cubicBezTo>
                    <a:pt x="821" y="22033"/>
                    <a:pt x="729" y="21628"/>
                    <a:pt x="733" y="21206"/>
                  </a:cubicBezTo>
                  <a:cubicBezTo>
                    <a:pt x="733" y="20590"/>
                    <a:pt x="702" y="19974"/>
                    <a:pt x="733" y="19361"/>
                  </a:cubicBezTo>
                  <a:cubicBezTo>
                    <a:pt x="760" y="18846"/>
                    <a:pt x="848" y="18335"/>
                    <a:pt x="917" y="17825"/>
                  </a:cubicBezTo>
                  <a:cubicBezTo>
                    <a:pt x="930" y="17730"/>
                    <a:pt x="971" y="17628"/>
                    <a:pt x="1026" y="17552"/>
                  </a:cubicBezTo>
                  <a:cubicBezTo>
                    <a:pt x="1298" y="17188"/>
                    <a:pt x="1329" y="16742"/>
                    <a:pt x="1434" y="16330"/>
                  </a:cubicBezTo>
                  <a:cubicBezTo>
                    <a:pt x="1533" y="15945"/>
                    <a:pt x="1710" y="15646"/>
                    <a:pt x="1965" y="15370"/>
                  </a:cubicBezTo>
                  <a:cubicBezTo>
                    <a:pt x="1928" y="15564"/>
                    <a:pt x="1894" y="15761"/>
                    <a:pt x="1846" y="15953"/>
                  </a:cubicBezTo>
                  <a:close/>
                  <a:moveTo>
                    <a:pt x="1519" y="17515"/>
                  </a:moveTo>
                  <a:cubicBezTo>
                    <a:pt x="1502" y="17502"/>
                    <a:pt x="1485" y="17491"/>
                    <a:pt x="1469" y="17477"/>
                  </a:cubicBezTo>
                  <a:cubicBezTo>
                    <a:pt x="1461" y="17508"/>
                    <a:pt x="1458" y="17539"/>
                    <a:pt x="1451" y="17573"/>
                  </a:cubicBezTo>
                  <a:cubicBezTo>
                    <a:pt x="1428" y="17611"/>
                    <a:pt x="1400" y="17645"/>
                    <a:pt x="1376" y="17682"/>
                  </a:cubicBezTo>
                  <a:cubicBezTo>
                    <a:pt x="1393" y="17689"/>
                    <a:pt x="1411" y="17699"/>
                    <a:pt x="1428" y="17706"/>
                  </a:cubicBezTo>
                  <a:cubicBezTo>
                    <a:pt x="1431" y="17658"/>
                    <a:pt x="1434" y="17611"/>
                    <a:pt x="1438" y="17563"/>
                  </a:cubicBezTo>
                  <a:cubicBezTo>
                    <a:pt x="1465" y="17546"/>
                    <a:pt x="1492" y="17532"/>
                    <a:pt x="1519" y="17515"/>
                  </a:cubicBezTo>
                  <a:close/>
                  <a:moveTo>
                    <a:pt x="2245" y="22482"/>
                  </a:moveTo>
                  <a:cubicBezTo>
                    <a:pt x="2449" y="22486"/>
                    <a:pt x="2629" y="22418"/>
                    <a:pt x="2783" y="22268"/>
                  </a:cubicBezTo>
                  <a:cubicBezTo>
                    <a:pt x="2874" y="22173"/>
                    <a:pt x="2932" y="22064"/>
                    <a:pt x="2881" y="21951"/>
                  </a:cubicBezTo>
                  <a:cubicBezTo>
                    <a:pt x="2847" y="21874"/>
                    <a:pt x="2752" y="21778"/>
                    <a:pt x="2674" y="21771"/>
                  </a:cubicBezTo>
                  <a:cubicBezTo>
                    <a:pt x="2459" y="21747"/>
                    <a:pt x="2238" y="21744"/>
                    <a:pt x="2030" y="21781"/>
                  </a:cubicBezTo>
                  <a:cubicBezTo>
                    <a:pt x="1880" y="21808"/>
                    <a:pt x="1755" y="21924"/>
                    <a:pt x="1697" y="22129"/>
                  </a:cubicBezTo>
                  <a:cubicBezTo>
                    <a:pt x="1840" y="22343"/>
                    <a:pt x="2006" y="22479"/>
                    <a:pt x="2245" y="22482"/>
                  </a:cubicBezTo>
                  <a:close/>
                  <a:moveTo>
                    <a:pt x="1587" y="17103"/>
                  </a:moveTo>
                  <a:cubicBezTo>
                    <a:pt x="1608" y="17127"/>
                    <a:pt x="1714" y="17127"/>
                    <a:pt x="1734" y="17103"/>
                  </a:cubicBezTo>
                  <a:cubicBezTo>
                    <a:pt x="1832" y="16974"/>
                    <a:pt x="1802" y="16861"/>
                    <a:pt x="1662" y="16776"/>
                  </a:cubicBezTo>
                  <a:cubicBezTo>
                    <a:pt x="1536" y="16864"/>
                    <a:pt x="1492" y="16974"/>
                    <a:pt x="1587" y="17103"/>
                  </a:cubicBezTo>
                  <a:close/>
                  <a:moveTo>
                    <a:pt x="2360" y="15142"/>
                  </a:moveTo>
                  <a:lnTo>
                    <a:pt x="2323" y="15153"/>
                  </a:lnTo>
                  <a:lnTo>
                    <a:pt x="2350" y="15189"/>
                  </a:lnTo>
                  <a:close/>
                  <a:moveTo>
                    <a:pt x="1414" y="18049"/>
                  </a:moveTo>
                  <a:lnTo>
                    <a:pt x="1393" y="18002"/>
                  </a:lnTo>
                  <a:lnTo>
                    <a:pt x="1373" y="18049"/>
                  </a:ln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0" name="Google Shape;310;p27"/>
            <p:cNvSpPr/>
            <p:nvPr/>
          </p:nvSpPr>
          <p:spPr>
            <a:xfrm>
              <a:off x="3017825" y="4869425"/>
              <a:ext cx="61325" cy="225675"/>
            </a:xfrm>
            <a:custGeom>
              <a:rect b="b" l="l" r="r" t="t"/>
              <a:pathLst>
                <a:path extrusionOk="0" h="9027" w="2453">
                  <a:moveTo>
                    <a:pt x="2333" y="11"/>
                  </a:moveTo>
                  <a:cubicBezTo>
                    <a:pt x="2299" y="32"/>
                    <a:pt x="2248" y="45"/>
                    <a:pt x="2238" y="76"/>
                  </a:cubicBezTo>
                  <a:cubicBezTo>
                    <a:pt x="1972" y="866"/>
                    <a:pt x="1540" y="1588"/>
                    <a:pt x="1233" y="2361"/>
                  </a:cubicBezTo>
                  <a:cubicBezTo>
                    <a:pt x="1183" y="2490"/>
                    <a:pt x="1142" y="2619"/>
                    <a:pt x="1098" y="2752"/>
                  </a:cubicBezTo>
                  <a:cubicBezTo>
                    <a:pt x="1080" y="2807"/>
                    <a:pt x="1093" y="2889"/>
                    <a:pt x="1060" y="2922"/>
                  </a:cubicBezTo>
                  <a:cubicBezTo>
                    <a:pt x="678" y="3290"/>
                    <a:pt x="655" y="3808"/>
                    <a:pt x="498" y="4264"/>
                  </a:cubicBezTo>
                  <a:cubicBezTo>
                    <a:pt x="386" y="4597"/>
                    <a:pt x="348" y="4955"/>
                    <a:pt x="280" y="5302"/>
                  </a:cubicBezTo>
                  <a:cubicBezTo>
                    <a:pt x="246" y="5458"/>
                    <a:pt x="246" y="5629"/>
                    <a:pt x="185" y="5769"/>
                  </a:cubicBezTo>
                  <a:cubicBezTo>
                    <a:pt x="1" y="6187"/>
                    <a:pt x="1" y="6620"/>
                    <a:pt x="4" y="7059"/>
                  </a:cubicBezTo>
                  <a:cubicBezTo>
                    <a:pt x="11" y="7478"/>
                    <a:pt x="4" y="7897"/>
                    <a:pt x="4" y="8312"/>
                  </a:cubicBezTo>
                  <a:cubicBezTo>
                    <a:pt x="1" y="8605"/>
                    <a:pt x="100" y="8846"/>
                    <a:pt x="325" y="9027"/>
                  </a:cubicBezTo>
                  <a:cubicBezTo>
                    <a:pt x="474" y="8980"/>
                    <a:pt x="477" y="8881"/>
                    <a:pt x="464" y="8779"/>
                  </a:cubicBezTo>
                  <a:cubicBezTo>
                    <a:pt x="311" y="7832"/>
                    <a:pt x="321" y="6888"/>
                    <a:pt x="485" y="5939"/>
                  </a:cubicBezTo>
                  <a:cubicBezTo>
                    <a:pt x="559" y="5510"/>
                    <a:pt x="607" y="5078"/>
                    <a:pt x="709" y="4655"/>
                  </a:cubicBezTo>
                  <a:cubicBezTo>
                    <a:pt x="804" y="4270"/>
                    <a:pt x="886" y="3882"/>
                    <a:pt x="978" y="3497"/>
                  </a:cubicBezTo>
                  <a:cubicBezTo>
                    <a:pt x="999" y="3420"/>
                    <a:pt x="1029" y="3341"/>
                    <a:pt x="1077" y="3280"/>
                  </a:cubicBezTo>
                  <a:cubicBezTo>
                    <a:pt x="1339" y="2966"/>
                    <a:pt x="1431" y="2578"/>
                    <a:pt x="1581" y="2210"/>
                  </a:cubicBezTo>
                  <a:cubicBezTo>
                    <a:pt x="1782" y="1717"/>
                    <a:pt x="2017" y="1234"/>
                    <a:pt x="2214" y="739"/>
                  </a:cubicBezTo>
                  <a:cubicBezTo>
                    <a:pt x="2306" y="508"/>
                    <a:pt x="2452" y="270"/>
                    <a:pt x="2316" y="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1" name="Google Shape;311;p27"/>
            <p:cNvSpPr/>
            <p:nvPr/>
          </p:nvSpPr>
          <p:spPr>
            <a:xfrm>
              <a:off x="2996825" y="4897350"/>
              <a:ext cx="42225" cy="161250"/>
            </a:xfrm>
            <a:custGeom>
              <a:rect b="b" l="l" r="r" t="t"/>
              <a:pathLst>
                <a:path extrusionOk="0" h="6450" w="1689">
                  <a:moveTo>
                    <a:pt x="194" y="6450"/>
                  </a:moveTo>
                  <a:cubicBezTo>
                    <a:pt x="439" y="6218"/>
                    <a:pt x="385" y="5963"/>
                    <a:pt x="360" y="5738"/>
                  </a:cubicBezTo>
                  <a:cubicBezTo>
                    <a:pt x="313" y="5298"/>
                    <a:pt x="381" y="4869"/>
                    <a:pt x="401" y="4437"/>
                  </a:cubicBezTo>
                  <a:cubicBezTo>
                    <a:pt x="432" y="3835"/>
                    <a:pt x="633" y="3269"/>
                    <a:pt x="786" y="2694"/>
                  </a:cubicBezTo>
                  <a:cubicBezTo>
                    <a:pt x="844" y="2482"/>
                    <a:pt x="834" y="2258"/>
                    <a:pt x="902" y="2061"/>
                  </a:cubicBezTo>
                  <a:cubicBezTo>
                    <a:pt x="1055" y="1615"/>
                    <a:pt x="1243" y="1179"/>
                    <a:pt x="1457" y="757"/>
                  </a:cubicBezTo>
                  <a:cubicBezTo>
                    <a:pt x="1563" y="542"/>
                    <a:pt x="1655" y="331"/>
                    <a:pt x="1688" y="96"/>
                  </a:cubicBezTo>
                  <a:cubicBezTo>
                    <a:pt x="1600" y="1"/>
                    <a:pt x="1536" y="76"/>
                    <a:pt x="1501" y="137"/>
                  </a:cubicBezTo>
                  <a:cubicBezTo>
                    <a:pt x="1055" y="937"/>
                    <a:pt x="742" y="1785"/>
                    <a:pt x="487" y="2663"/>
                  </a:cubicBezTo>
                  <a:cubicBezTo>
                    <a:pt x="354" y="3123"/>
                    <a:pt x="255" y="3586"/>
                    <a:pt x="156" y="4052"/>
                  </a:cubicBezTo>
                  <a:cubicBezTo>
                    <a:pt x="0" y="4778"/>
                    <a:pt x="21" y="5510"/>
                    <a:pt x="88" y="6245"/>
                  </a:cubicBezTo>
                  <a:cubicBezTo>
                    <a:pt x="95" y="6296"/>
                    <a:pt x="140" y="6348"/>
                    <a:pt x="194" y="645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2" name="Google Shape;312;p27"/>
            <p:cNvSpPr/>
            <p:nvPr/>
          </p:nvSpPr>
          <p:spPr>
            <a:xfrm>
              <a:off x="2216600" y="5294700"/>
              <a:ext cx="622850" cy="79175"/>
            </a:xfrm>
            <a:custGeom>
              <a:rect b="b" l="l" r="r" t="t"/>
              <a:pathLst>
                <a:path extrusionOk="0" h="3167" w="24914">
                  <a:moveTo>
                    <a:pt x="8907" y="2196"/>
                  </a:moveTo>
                  <a:cubicBezTo>
                    <a:pt x="9040" y="2251"/>
                    <a:pt x="9183" y="2292"/>
                    <a:pt x="9326" y="2315"/>
                  </a:cubicBezTo>
                  <a:cubicBezTo>
                    <a:pt x="10180" y="2438"/>
                    <a:pt x="11035" y="2619"/>
                    <a:pt x="11893" y="2339"/>
                  </a:cubicBezTo>
                  <a:cubicBezTo>
                    <a:pt x="11951" y="2323"/>
                    <a:pt x="12016" y="2333"/>
                    <a:pt x="12080" y="2326"/>
                  </a:cubicBezTo>
                  <a:cubicBezTo>
                    <a:pt x="13204" y="2248"/>
                    <a:pt x="14283" y="1979"/>
                    <a:pt x="15322" y="1570"/>
                  </a:cubicBezTo>
                  <a:cubicBezTo>
                    <a:pt x="15570" y="1475"/>
                    <a:pt x="15812" y="1355"/>
                    <a:pt x="16064" y="1260"/>
                  </a:cubicBezTo>
                  <a:cubicBezTo>
                    <a:pt x="16214" y="1206"/>
                    <a:pt x="16384" y="1192"/>
                    <a:pt x="16527" y="1127"/>
                  </a:cubicBezTo>
                  <a:cubicBezTo>
                    <a:pt x="16653" y="1073"/>
                    <a:pt x="16796" y="1127"/>
                    <a:pt x="16922" y="998"/>
                  </a:cubicBezTo>
                  <a:cubicBezTo>
                    <a:pt x="17011" y="903"/>
                    <a:pt x="17225" y="879"/>
                    <a:pt x="17379" y="885"/>
                  </a:cubicBezTo>
                  <a:cubicBezTo>
                    <a:pt x="17593" y="889"/>
                    <a:pt x="17695" y="702"/>
                    <a:pt x="17879" y="684"/>
                  </a:cubicBezTo>
                  <a:cubicBezTo>
                    <a:pt x="18063" y="664"/>
                    <a:pt x="18250" y="664"/>
                    <a:pt x="18438" y="651"/>
                  </a:cubicBezTo>
                  <a:cubicBezTo>
                    <a:pt x="18479" y="648"/>
                    <a:pt x="18519" y="627"/>
                    <a:pt x="18553" y="610"/>
                  </a:cubicBezTo>
                  <a:cubicBezTo>
                    <a:pt x="18873" y="423"/>
                    <a:pt x="19227" y="426"/>
                    <a:pt x="19585" y="433"/>
                  </a:cubicBezTo>
                  <a:cubicBezTo>
                    <a:pt x="19963" y="443"/>
                    <a:pt x="20338" y="406"/>
                    <a:pt x="20712" y="429"/>
                  </a:cubicBezTo>
                  <a:cubicBezTo>
                    <a:pt x="21127" y="456"/>
                    <a:pt x="21546" y="497"/>
                    <a:pt x="21952" y="586"/>
                  </a:cubicBezTo>
                  <a:cubicBezTo>
                    <a:pt x="22353" y="678"/>
                    <a:pt x="22752" y="811"/>
                    <a:pt x="23132" y="967"/>
                  </a:cubicBezTo>
                  <a:cubicBezTo>
                    <a:pt x="23552" y="1141"/>
                    <a:pt x="23960" y="1342"/>
                    <a:pt x="24348" y="1570"/>
                  </a:cubicBezTo>
                  <a:cubicBezTo>
                    <a:pt x="24556" y="1693"/>
                    <a:pt x="24713" y="1894"/>
                    <a:pt x="24876" y="2070"/>
                  </a:cubicBezTo>
                  <a:cubicBezTo>
                    <a:pt x="24914" y="2114"/>
                    <a:pt x="24883" y="2210"/>
                    <a:pt x="24883" y="2346"/>
                  </a:cubicBezTo>
                  <a:cubicBezTo>
                    <a:pt x="24730" y="2251"/>
                    <a:pt x="24628" y="2196"/>
                    <a:pt x="24532" y="2128"/>
                  </a:cubicBezTo>
                  <a:cubicBezTo>
                    <a:pt x="23919" y="1706"/>
                    <a:pt x="23283" y="1332"/>
                    <a:pt x="22530" y="1185"/>
                  </a:cubicBezTo>
                  <a:cubicBezTo>
                    <a:pt x="22408" y="1162"/>
                    <a:pt x="22291" y="1107"/>
                    <a:pt x="22180" y="1056"/>
                  </a:cubicBezTo>
                  <a:cubicBezTo>
                    <a:pt x="21890" y="926"/>
                    <a:pt x="21590" y="862"/>
                    <a:pt x="21270" y="855"/>
                  </a:cubicBezTo>
                  <a:cubicBezTo>
                    <a:pt x="20773" y="848"/>
                    <a:pt x="20272" y="838"/>
                    <a:pt x="19772" y="807"/>
                  </a:cubicBezTo>
                  <a:cubicBezTo>
                    <a:pt x="19521" y="794"/>
                    <a:pt x="19279" y="783"/>
                    <a:pt x="19033" y="865"/>
                  </a:cubicBezTo>
                  <a:cubicBezTo>
                    <a:pt x="18900" y="909"/>
                    <a:pt x="18751" y="916"/>
                    <a:pt x="18604" y="930"/>
                  </a:cubicBezTo>
                  <a:cubicBezTo>
                    <a:pt x="18005" y="988"/>
                    <a:pt x="17467" y="1294"/>
                    <a:pt x="16861" y="1335"/>
                  </a:cubicBezTo>
                  <a:cubicBezTo>
                    <a:pt x="16786" y="1342"/>
                    <a:pt x="16718" y="1410"/>
                    <a:pt x="16640" y="1437"/>
                  </a:cubicBezTo>
                  <a:cubicBezTo>
                    <a:pt x="15949" y="1710"/>
                    <a:pt x="15261" y="1999"/>
                    <a:pt x="14556" y="2237"/>
                  </a:cubicBezTo>
                  <a:cubicBezTo>
                    <a:pt x="14032" y="2414"/>
                    <a:pt x="13504" y="2595"/>
                    <a:pt x="12942" y="2653"/>
                  </a:cubicBezTo>
                  <a:cubicBezTo>
                    <a:pt x="12343" y="2717"/>
                    <a:pt x="11750" y="2820"/>
                    <a:pt x="11151" y="2847"/>
                  </a:cubicBezTo>
                  <a:cubicBezTo>
                    <a:pt x="10364" y="2884"/>
                    <a:pt x="9585" y="2782"/>
                    <a:pt x="8826" y="2584"/>
                  </a:cubicBezTo>
                  <a:cubicBezTo>
                    <a:pt x="8764" y="2568"/>
                    <a:pt x="8706" y="2547"/>
                    <a:pt x="8648" y="2523"/>
                  </a:cubicBezTo>
                  <a:cubicBezTo>
                    <a:pt x="8441" y="2435"/>
                    <a:pt x="8223" y="2364"/>
                    <a:pt x="8029" y="2251"/>
                  </a:cubicBezTo>
                  <a:cubicBezTo>
                    <a:pt x="7658" y="2033"/>
                    <a:pt x="7280" y="2060"/>
                    <a:pt x="6885" y="2176"/>
                  </a:cubicBezTo>
                  <a:cubicBezTo>
                    <a:pt x="6667" y="2241"/>
                    <a:pt x="6442" y="2251"/>
                    <a:pt x="6211" y="2254"/>
                  </a:cubicBezTo>
                  <a:cubicBezTo>
                    <a:pt x="4856" y="2268"/>
                    <a:pt x="3500" y="2132"/>
                    <a:pt x="2149" y="2339"/>
                  </a:cubicBezTo>
                  <a:cubicBezTo>
                    <a:pt x="1498" y="2438"/>
                    <a:pt x="889" y="2592"/>
                    <a:pt x="395" y="3030"/>
                  </a:cubicBezTo>
                  <a:cubicBezTo>
                    <a:pt x="338" y="3085"/>
                    <a:pt x="263" y="3133"/>
                    <a:pt x="184" y="3153"/>
                  </a:cubicBezTo>
                  <a:cubicBezTo>
                    <a:pt x="137" y="3167"/>
                    <a:pt x="75" y="3126"/>
                    <a:pt x="0" y="3106"/>
                  </a:cubicBezTo>
                  <a:cubicBezTo>
                    <a:pt x="198" y="2673"/>
                    <a:pt x="487" y="2370"/>
                    <a:pt x="964" y="2221"/>
                  </a:cubicBezTo>
                  <a:cubicBezTo>
                    <a:pt x="1600" y="2020"/>
                    <a:pt x="2785" y="1819"/>
                    <a:pt x="3480" y="1828"/>
                  </a:cubicBezTo>
                  <a:cubicBezTo>
                    <a:pt x="4440" y="1836"/>
                    <a:pt x="5404" y="1839"/>
                    <a:pt x="6364" y="1839"/>
                  </a:cubicBezTo>
                  <a:cubicBezTo>
                    <a:pt x="6507" y="1839"/>
                    <a:pt x="6660" y="1832"/>
                    <a:pt x="6712" y="1618"/>
                  </a:cubicBezTo>
                  <a:cubicBezTo>
                    <a:pt x="6616" y="1519"/>
                    <a:pt x="6500" y="1410"/>
                    <a:pt x="6398" y="1287"/>
                  </a:cubicBezTo>
                  <a:cubicBezTo>
                    <a:pt x="6296" y="1165"/>
                    <a:pt x="6190" y="1036"/>
                    <a:pt x="6126" y="893"/>
                  </a:cubicBezTo>
                  <a:cubicBezTo>
                    <a:pt x="6027" y="678"/>
                    <a:pt x="6112" y="402"/>
                    <a:pt x="6303" y="317"/>
                  </a:cubicBezTo>
                  <a:cubicBezTo>
                    <a:pt x="6660" y="157"/>
                    <a:pt x="7021" y="0"/>
                    <a:pt x="7440" y="65"/>
                  </a:cubicBezTo>
                  <a:cubicBezTo>
                    <a:pt x="7906" y="140"/>
                    <a:pt x="8203" y="423"/>
                    <a:pt x="8189" y="868"/>
                  </a:cubicBezTo>
                  <a:cubicBezTo>
                    <a:pt x="8182" y="1158"/>
                    <a:pt x="8264" y="1465"/>
                    <a:pt x="7981" y="1778"/>
                  </a:cubicBezTo>
                  <a:cubicBezTo>
                    <a:pt x="8349" y="1944"/>
                    <a:pt x="8625" y="2078"/>
                    <a:pt x="8907" y="2196"/>
                  </a:cubicBezTo>
                  <a:close/>
                  <a:moveTo>
                    <a:pt x="7338" y="1396"/>
                  </a:moveTo>
                  <a:cubicBezTo>
                    <a:pt x="7419" y="1427"/>
                    <a:pt x="7545" y="1417"/>
                    <a:pt x="7627" y="1379"/>
                  </a:cubicBezTo>
                  <a:cubicBezTo>
                    <a:pt x="7856" y="1270"/>
                    <a:pt x="7845" y="1059"/>
                    <a:pt x="7825" y="858"/>
                  </a:cubicBezTo>
                  <a:cubicBezTo>
                    <a:pt x="7807" y="681"/>
                    <a:pt x="7705" y="576"/>
                    <a:pt x="7521" y="521"/>
                  </a:cubicBezTo>
                  <a:cubicBezTo>
                    <a:pt x="7154" y="406"/>
                    <a:pt x="6855" y="541"/>
                    <a:pt x="6483" y="705"/>
                  </a:cubicBezTo>
                  <a:cubicBezTo>
                    <a:pt x="6769" y="1073"/>
                    <a:pt x="7028" y="1267"/>
                    <a:pt x="7338" y="139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13" name="Google Shape;313;p27"/>
            <p:cNvSpPr/>
            <p:nvPr/>
          </p:nvSpPr>
          <p:spPr>
            <a:xfrm>
              <a:off x="2561325" y="5273850"/>
              <a:ext cx="235550" cy="53200"/>
            </a:xfrm>
            <a:custGeom>
              <a:rect b="b" l="l" r="r" t="t"/>
              <a:pathLst>
                <a:path extrusionOk="0" h="2128" w="9422">
                  <a:moveTo>
                    <a:pt x="9422" y="1042"/>
                  </a:moveTo>
                  <a:cubicBezTo>
                    <a:pt x="9337" y="885"/>
                    <a:pt x="9323" y="807"/>
                    <a:pt x="9276" y="770"/>
                  </a:cubicBezTo>
                  <a:cubicBezTo>
                    <a:pt x="8881" y="484"/>
                    <a:pt x="8414" y="374"/>
                    <a:pt x="7944" y="293"/>
                  </a:cubicBezTo>
                  <a:cubicBezTo>
                    <a:pt x="7720" y="252"/>
                    <a:pt x="7481" y="289"/>
                    <a:pt x="7300" y="109"/>
                  </a:cubicBezTo>
                  <a:cubicBezTo>
                    <a:pt x="7267" y="72"/>
                    <a:pt x="7185" y="72"/>
                    <a:pt x="7124" y="72"/>
                  </a:cubicBezTo>
                  <a:cubicBezTo>
                    <a:pt x="6603" y="55"/>
                    <a:pt x="6082" y="0"/>
                    <a:pt x="5564" y="34"/>
                  </a:cubicBezTo>
                  <a:cubicBezTo>
                    <a:pt x="4860" y="79"/>
                    <a:pt x="4158" y="187"/>
                    <a:pt x="3457" y="269"/>
                  </a:cubicBezTo>
                  <a:cubicBezTo>
                    <a:pt x="3416" y="272"/>
                    <a:pt x="3378" y="293"/>
                    <a:pt x="3337" y="303"/>
                  </a:cubicBezTo>
                  <a:cubicBezTo>
                    <a:pt x="3153" y="344"/>
                    <a:pt x="3089" y="569"/>
                    <a:pt x="2864" y="566"/>
                  </a:cubicBezTo>
                  <a:cubicBezTo>
                    <a:pt x="2701" y="558"/>
                    <a:pt x="2534" y="589"/>
                    <a:pt x="2371" y="610"/>
                  </a:cubicBezTo>
                  <a:cubicBezTo>
                    <a:pt x="2058" y="651"/>
                    <a:pt x="1775" y="756"/>
                    <a:pt x="1506" y="930"/>
                  </a:cubicBezTo>
                  <a:cubicBezTo>
                    <a:pt x="1159" y="1147"/>
                    <a:pt x="777" y="1314"/>
                    <a:pt x="427" y="1526"/>
                  </a:cubicBezTo>
                  <a:cubicBezTo>
                    <a:pt x="273" y="1617"/>
                    <a:pt x="147" y="1764"/>
                    <a:pt x="35" y="1903"/>
                  </a:cubicBezTo>
                  <a:cubicBezTo>
                    <a:pt x="1" y="1944"/>
                    <a:pt x="38" y="2046"/>
                    <a:pt x="65" y="2115"/>
                  </a:cubicBezTo>
                  <a:cubicBezTo>
                    <a:pt x="69" y="2128"/>
                    <a:pt x="191" y="2128"/>
                    <a:pt x="222" y="2098"/>
                  </a:cubicBezTo>
                  <a:cubicBezTo>
                    <a:pt x="502" y="1818"/>
                    <a:pt x="852" y="1645"/>
                    <a:pt x="1186" y="1444"/>
                  </a:cubicBezTo>
                  <a:cubicBezTo>
                    <a:pt x="1577" y="1209"/>
                    <a:pt x="1979" y="1012"/>
                    <a:pt x="2435" y="926"/>
                  </a:cubicBezTo>
                  <a:cubicBezTo>
                    <a:pt x="2517" y="910"/>
                    <a:pt x="2612" y="910"/>
                    <a:pt x="2677" y="869"/>
                  </a:cubicBezTo>
                  <a:cubicBezTo>
                    <a:pt x="3153" y="569"/>
                    <a:pt x="3705" y="558"/>
                    <a:pt x="4236" y="484"/>
                  </a:cubicBezTo>
                  <a:cubicBezTo>
                    <a:pt x="5088" y="361"/>
                    <a:pt x="5946" y="399"/>
                    <a:pt x="6797" y="443"/>
                  </a:cubicBezTo>
                  <a:cubicBezTo>
                    <a:pt x="7233" y="470"/>
                    <a:pt x="7658" y="589"/>
                    <a:pt x="8094" y="627"/>
                  </a:cubicBezTo>
                  <a:cubicBezTo>
                    <a:pt x="8523" y="664"/>
                    <a:pt x="8878" y="892"/>
                    <a:pt x="9422" y="104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17" name="Shape 317"/>
        <p:cNvGrpSpPr/>
        <p:nvPr/>
      </p:nvGrpSpPr>
      <p:grpSpPr>
        <a:xfrm>
          <a:off x="0" y="0"/>
          <a:ext cx="0" cy="0"/>
          <a:chOff x="0" y="0"/>
          <a:chExt cx="0" cy="0"/>
        </a:xfrm>
      </p:grpSpPr>
      <p:grpSp>
        <p:nvGrpSpPr>
          <p:cNvPr id="318" name="Google Shape;318;p28"/>
          <p:cNvGrpSpPr/>
          <p:nvPr/>
        </p:nvGrpSpPr>
        <p:grpSpPr>
          <a:xfrm>
            <a:off x="533675" y="972750"/>
            <a:ext cx="8076700" cy="3477231"/>
            <a:chOff x="533675" y="972750"/>
            <a:chExt cx="8076700" cy="3477231"/>
          </a:xfrm>
        </p:grpSpPr>
        <p:grpSp>
          <p:nvGrpSpPr>
            <p:cNvPr id="319" name="Google Shape;319;p28"/>
            <p:cNvGrpSpPr/>
            <p:nvPr/>
          </p:nvGrpSpPr>
          <p:grpSpPr>
            <a:xfrm>
              <a:off x="533675" y="972750"/>
              <a:ext cx="8076650" cy="1631956"/>
              <a:chOff x="533675" y="1255750"/>
              <a:chExt cx="8076650" cy="1631956"/>
            </a:xfrm>
          </p:grpSpPr>
          <p:grpSp>
            <p:nvGrpSpPr>
              <p:cNvPr id="320" name="Google Shape;320;p28"/>
              <p:cNvGrpSpPr/>
              <p:nvPr/>
            </p:nvGrpSpPr>
            <p:grpSpPr>
              <a:xfrm>
                <a:off x="533675" y="1255750"/>
                <a:ext cx="186325" cy="1631956"/>
                <a:chOff x="533675" y="1255750"/>
                <a:chExt cx="186325" cy="1631956"/>
              </a:xfrm>
            </p:grpSpPr>
            <p:sp>
              <p:nvSpPr>
                <p:cNvPr id="321" name="Google Shape;321;p28"/>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2" name="Google Shape;322;p28"/>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3" name="Google Shape;323;p28"/>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4" name="Google Shape;324;p28"/>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5" name="Google Shape;325;p28"/>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6" name="Google Shape;326;p28"/>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7" name="Google Shape;327;p28"/>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28" name="Google Shape;328;p28"/>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29" name="Google Shape;329;p28"/>
              <p:cNvGrpSpPr/>
              <p:nvPr/>
            </p:nvGrpSpPr>
            <p:grpSpPr>
              <a:xfrm flipH="1">
                <a:off x="8424000" y="1255750"/>
                <a:ext cx="186325" cy="1631956"/>
                <a:chOff x="533675" y="1255750"/>
                <a:chExt cx="186325" cy="1631956"/>
              </a:xfrm>
            </p:grpSpPr>
            <p:sp>
              <p:nvSpPr>
                <p:cNvPr id="330" name="Google Shape;330;p28"/>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1" name="Google Shape;331;p28"/>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2" name="Google Shape;332;p28"/>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3" name="Google Shape;333;p28"/>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4" name="Google Shape;334;p28"/>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5" name="Google Shape;335;p28"/>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6" name="Google Shape;336;p28"/>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37" name="Google Shape;337;p28"/>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nvGrpSpPr>
            <p:cNvPr id="338" name="Google Shape;338;p28"/>
            <p:cNvGrpSpPr/>
            <p:nvPr/>
          </p:nvGrpSpPr>
          <p:grpSpPr>
            <a:xfrm flipH="1" rot="10800000">
              <a:off x="533725" y="2818025"/>
              <a:ext cx="8076650" cy="1631956"/>
              <a:chOff x="533675" y="1255750"/>
              <a:chExt cx="8076650" cy="1631956"/>
            </a:xfrm>
          </p:grpSpPr>
          <p:grpSp>
            <p:nvGrpSpPr>
              <p:cNvPr id="339" name="Google Shape;339;p28"/>
              <p:cNvGrpSpPr/>
              <p:nvPr/>
            </p:nvGrpSpPr>
            <p:grpSpPr>
              <a:xfrm>
                <a:off x="533675" y="1255750"/>
                <a:ext cx="186325" cy="1631956"/>
                <a:chOff x="533675" y="1255750"/>
                <a:chExt cx="186325" cy="1631956"/>
              </a:xfrm>
            </p:grpSpPr>
            <p:sp>
              <p:nvSpPr>
                <p:cNvPr id="340" name="Google Shape;340;p28"/>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1" name="Google Shape;341;p28"/>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2" name="Google Shape;342;p28"/>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3" name="Google Shape;343;p28"/>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4" name="Google Shape;344;p28"/>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5" name="Google Shape;345;p28"/>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6" name="Google Shape;346;p28"/>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47" name="Google Shape;347;p28"/>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48" name="Google Shape;348;p28"/>
              <p:cNvGrpSpPr/>
              <p:nvPr/>
            </p:nvGrpSpPr>
            <p:grpSpPr>
              <a:xfrm flipH="1">
                <a:off x="8424000" y="1255750"/>
                <a:ext cx="186325" cy="1631956"/>
                <a:chOff x="533675" y="1255750"/>
                <a:chExt cx="186325" cy="1631956"/>
              </a:xfrm>
            </p:grpSpPr>
            <p:sp>
              <p:nvSpPr>
                <p:cNvPr id="349" name="Google Shape;349;p28"/>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0" name="Google Shape;350;p28"/>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1" name="Google Shape;351;p28"/>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2" name="Google Shape;352;p28"/>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3" name="Google Shape;353;p28"/>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4" name="Google Shape;354;p28"/>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5" name="Google Shape;355;p28"/>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6" name="Google Shape;356;p28"/>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grpSp>
      <p:sp>
        <p:nvSpPr>
          <p:cNvPr id="357" name="Google Shape;357;p28"/>
          <p:cNvSpPr/>
          <p:nvPr/>
        </p:nvSpPr>
        <p:spPr>
          <a:xfrm>
            <a:off x="5793788" y="1113900"/>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rgbClr val="487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8" name="Google Shape;358;p28"/>
          <p:cNvSpPr/>
          <p:nvPr/>
        </p:nvSpPr>
        <p:spPr>
          <a:xfrm>
            <a:off x="5793788" y="2773329"/>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rgbClr val="487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59" name="Google Shape;359;p28"/>
          <p:cNvSpPr/>
          <p:nvPr/>
        </p:nvSpPr>
        <p:spPr>
          <a:xfrm>
            <a:off x="2648844" y="2773329"/>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rgbClr val="487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0" name="Google Shape;360;p28"/>
          <p:cNvSpPr/>
          <p:nvPr/>
        </p:nvSpPr>
        <p:spPr>
          <a:xfrm>
            <a:off x="2648844" y="1113900"/>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rgbClr val="487086"/>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61" name="Google Shape;361;p28"/>
          <p:cNvSpPr txBox="1"/>
          <p:nvPr>
            <p:ph type="title"/>
          </p:nvPr>
        </p:nvSpPr>
        <p:spPr>
          <a:xfrm>
            <a:off x="3815900" y="540000"/>
            <a:ext cx="15123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GOALS</a:t>
            </a:r>
            <a:endParaRPr/>
          </a:p>
        </p:txBody>
      </p:sp>
      <p:sp>
        <p:nvSpPr>
          <p:cNvPr id="362" name="Google Shape;362;p28"/>
          <p:cNvSpPr txBox="1"/>
          <p:nvPr>
            <p:ph idx="1" type="subTitle"/>
          </p:nvPr>
        </p:nvSpPr>
        <p:spPr>
          <a:xfrm>
            <a:off x="1856850" y="1801275"/>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PROSTATE CANCER</a:t>
            </a:r>
            <a:endParaRPr/>
          </a:p>
        </p:txBody>
      </p:sp>
      <p:sp>
        <p:nvSpPr>
          <p:cNvPr id="363" name="Google Shape;363;p28"/>
          <p:cNvSpPr txBox="1"/>
          <p:nvPr>
            <p:ph idx="2" type="subTitle"/>
          </p:nvPr>
        </p:nvSpPr>
        <p:spPr>
          <a:xfrm>
            <a:off x="1683300" y="2116625"/>
            <a:ext cx="2632500" cy="70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t>
            </a:r>
            <a:endParaRPr/>
          </a:p>
        </p:txBody>
      </p:sp>
      <p:sp>
        <p:nvSpPr>
          <p:cNvPr id="364" name="Google Shape;364;p28"/>
          <p:cNvSpPr txBox="1"/>
          <p:nvPr>
            <p:ph idx="3" type="subTitle"/>
          </p:nvPr>
        </p:nvSpPr>
        <p:spPr>
          <a:xfrm>
            <a:off x="5001794" y="1801275"/>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TESTICULAR CANCER</a:t>
            </a:r>
            <a:endParaRPr/>
          </a:p>
        </p:txBody>
      </p:sp>
      <p:sp>
        <p:nvSpPr>
          <p:cNvPr id="365" name="Google Shape;365;p28"/>
          <p:cNvSpPr txBox="1"/>
          <p:nvPr>
            <p:ph idx="4" type="subTitle"/>
          </p:nvPr>
        </p:nvSpPr>
        <p:spPr>
          <a:xfrm>
            <a:off x="4828244" y="2116625"/>
            <a:ext cx="2632500" cy="70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Despite being red, Mars is actually cold place</a:t>
            </a:r>
            <a:endParaRPr/>
          </a:p>
        </p:txBody>
      </p:sp>
      <p:sp>
        <p:nvSpPr>
          <p:cNvPr id="366" name="Google Shape;366;p28"/>
          <p:cNvSpPr txBox="1"/>
          <p:nvPr>
            <p:ph idx="5" type="subTitle"/>
          </p:nvPr>
        </p:nvSpPr>
        <p:spPr>
          <a:xfrm>
            <a:off x="1856850" y="3446400"/>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MENTAL HEALTH</a:t>
            </a:r>
            <a:endParaRPr/>
          </a:p>
        </p:txBody>
      </p:sp>
      <p:sp>
        <p:nvSpPr>
          <p:cNvPr id="367" name="Google Shape;367;p28"/>
          <p:cNvSpPr txBox="1"/>
          <p:nvPr>
            <p:ph idx="6" type="subTitle"/>
          </p:nvPr>
        </p:nvSpPr>
        <p:spPr>
          <a:xfrm>
            <a:off x="1683300" y="3761750"/>
            <a:ext cx="2632500" cy="70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It’s a gas giant and the biggest planet</a:t>
            </a:r>
            <a:endParaRPr/>
          </a:p>
        </p:txBody>
      </p:sp>
      <p:sp>
        <p:nvSpPr>
          <p:cNvPr id="368" name="Google Shape;368;p28"/>
          <p:cNvSpPr txBox="1"/>
          <p:nvPr>
            <p:ph idx="7" type="subTitle"/>
          </p:nvPr>
        </p:nvSpPr>
        <p:spPr>
          <a:xfrm>
            <a:off x="5001794" y="3446400"/>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SUICIDE PREVENTION</a:t>
            </a:r>
            <a:endParaRPr/>
          </a:p>
        </p:txBody>
      </p:sp>
      <p:sp>
        <p:nvSpPr>
          <p:cNvPr id="369" name="Google Shape;369;p28"/>
          <p:cNvSpPr txBox="1"/>
          <p:nvPr>
            <p:ph idx="8" type="subTitle"/>
          </p:nvPr>
        </p:nvSpPr>
        <p:spPr>
          <a:xfrm>
            <a:off x="4828244" y="3761750"/>
            <a:ext cx="2632500" cy="7014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Neptune is the farthest planet from the Sun</a:t>
            </a:r>
            <a:endParaRPr/>
          </a:p>
        </p:txBody>
      </p:sp>
      <p:grpSp>
        <p:nvGrpSpPr>
          <p:cNvPr id="370" name="Google Shape;370;p28"/>
          <p:cNvGrpSpPr/>
          <p:nvPr/>
        </p:nvGrpSpPr>
        <p:grpSpPr>
          <a:xfrm>
            <a:off x="2847219" y="1285302"/>
            <a:ext cx="304662" cy="358559"/>
            <a:chOff x="1582875" y="238125"/>
            <a:chExt cx="4434675" cy="5219200"/>
          </a:xfrm>
        </p:grpSpPr>
        <p:sp>
          <p:nvSpPr>
            <p:cNvPr id="371" name="Google Shape;371;p28"/>
            <p:cNvSpPr/>
            <p:nvPr/>
          </p:nvSpPr>
          <p:spPr>
            <a:xfrm>
              <a:off x="1582875" y="238125"/>
              <a:ext cx="2626725" cy="5219200"/>
            </a:xfrm>
            <a:custGeom>
              <a:rect b="b" l="l" r="r" t="t"/>
              <a:pathLst>
                <a:path extrusionOk="0" h="208768" w="105069">
                  <a:moveTo>
                    <a:pt x="49876" y="124836"/>
                  </a:moveTo>
                  <a:cubicBezTo>
                    <a:pt x="50887" y="133089"/>
                    <a:pt x="54051" y="140983"/>
                    <a:pt x="59042" y="147507"/>
                  </a:cubicBezTo>
                  <a:cubicBezTo>
                    <a:pt x="63250" y="152955"/>
                    <a:pt x="68110" y="161631"/>
                    <a:pt x="69252" y="173244"/>
                  </a:cubicBezTo>
                  <a:cubicBezTo>
                    <a:pt x="65077" y="179703"/>
                    <a:pt x="59140" y="183389"/>
                    <a:pt x="52812" y="183389"/>
                  </a:cubicBezTo>
                  <a:cubicBezTo>
                    <a:pt x="40775" y="183389"/>
                    <a:pt x="30989" y="170178"/>
                    <a:pt x="30989" y="153966"/>
                  </a:cubicBezTo>
                  <a:cubicBezTo>
                    <a:pt x="30989" y="139124"/>
                    <a:pt x="39242" y="126793"/>
                    <a:pt x="49876" y="124836"/>
                  </a:cubicBezTo>
                  <a:close/>
                  <a:moveTo>
                    <a:pt x="23454" y="0"/>
                  </a:moveTo>
                  <a:cubicBezTo>
                    <a:pt x="16962" y="0"/>
                    <a:pt x="10960" y="3556"/>
                    <a:pt x="6524" y="10047"/>
                  </a:cubicBezTo>
                  <a:cubicBezTo>
                    <a:pt x="2316" y="16179"/>
                    <a:pt x="0" y="24269"/>
                    <a:pt x="0" y="32816"/>
                  </a:cubicBezTo>
                  <a:cubicBezTo>
                    <a:pt x="0" y="38818"/>
                    <a:pt x="1142" y="44657"/>
                    <a:pt x="3327" y="49745"/>
                  </a:cubicBezTo>
                  <a:cubicBezTo>
                    <a:pt x="3815" y="50890"/>
                    <a:pt x="4939" y="51599"/>
                    <a:pt x="6129" y="51599"/>
                  </a:cubicBezTo>
                  <a:cubicBezTo>
                    <a:pt x="6532" y="51599"/>
                    <a:pt x="6943" y="51517"/>
                    <a:pt x="7340" y="51344"/>
                  </a:cubicBezTo>
                  <a:cubicBezTo>
                    <a:pt x="8905" y="50691"/>
                    <a:pt x="9623" y="48897"/>
                    <a:pt x="8938" y="47331"/>
                  </a:cubicBezTo>
                  <a:cubicBezTo>
                    <a:pt x="7111" y="42993"/>
                    <a:pt x="6133" y="38002"/>
                    <a:pt x="6133" y="32816"/>
                  </a:cubicBezTo>
                  <a:cubicBezTo>
                    <a:pt x="6133" y="25476"/>
                    <a:pt x="8057" y="18626"/>
                    <a:pt x="11548" y="13505"/>
                  </a:cubicBezTo>
                  <a:cubicBezTo>
                    <a:pt x="14810" y="8742"/>
                    <a:pt x="19050" y="6100"/>
                    <a:pt x="23454" y="6100"/>
                  </a:cubicBezTo>
                  <a:cubicBezTo>
                    <a:pt x="27858" y="6100"/>
                    <a:pt x="32098" y="8742"/>
                    <a:pt x="35360" y="13505"/>
                  </a:cubicBezTo>
                  <a:cubicBezTo>
                    <a:pt x="38850" y="18626"/>
                    <a:pt x="40775" y="25476"/>
                    <a:pt x="40775" y="32816"/>
                  </a:cubicBezTo>
                  <a:cubicBezTo>
                    <a:pt x="40775" y="40155"/>
                    <a:pt x="38850" y="47038"/>
                    <a:pt x="35360" y="52159"/>
                  </a:cubicBezTo>
                  <a:cubicBezTo>
                    <a:pt x="32098" y="56922"/>
                    <a:pt x="27858" y="59531"/>
                    <a:pt x="23454" y="59531"/>
                  </a:cubicBezTo>
                  <a:cubicBezTo>
                    <a:pt x="20746" y="59531"/>
                    <a:pt x="18104" y="58553"/>
                    <a:pt x="15658" y="56628"/>
                  </a:cubicBezTo>
                  <a:cubicBezTo>
                    <a:pt x="15104" y="56185"/>
                    <a:pt x="14440" y="55972"/>
                    <a:pt x="13778" y="55972"/>
                  </a:cubicBezTo>
                  <a:cubicBezTo>
                    <a:pt x="12879" y="55972"/>
                    <a:pt x="11986" y="56366"/>
                    <a:pt x="11384" y="57117"/>
                  </a:cubicBezTo>
                  <a:cubicBezTo>
                    <a:pt x="10341" y="58455"/>
                    <a:pt x="10536" y="60379"/>
                    <a:pt x="11874" y="61423"/>
                  </a:cubicBezTo>
                  <a:cubicBezTo>
                    <a:pt x="15364" y="64196"/>
                    <a:pt x="19376" y="65631"/>
                    <a:pt x="23454" y="65631"/>
                  </a:cubicBezTo>
                  <a:cubicBezTo>
                    <a:pt x="29945" y="65631"/>
                    <a:pt x="35947" y="62076"/>
                    <a:pt x="40384" y="55584"/>
                  </a:cubicBezTo>
                  <a:cubicBezTo>
                    <a:pt x="41884" y="53431"/>
                    <a:pt x="43124" y="50985"/>
                    <a:pt x="44135" y="48375"/>
                  </a:cubicBezTo>
                  <a:lnTo>
                    <a:pt x="46875" y="60901"/>
                  </a:lnTo>
                  <a:cubicBezTo>
                    <a:pt x="48636" y="68958"/>
                    <a:pt x="49550" y="77211"/>
                    <a:pt x="49550" y="85431"/>
                  </a:cubicBezTo>
                  <a:lnTo>
                    <a:pt x="49550" y="118704"/>
                  </a:lnTo>
                  <a:cubicBezTo>
                    <a:pt x="43156" y="119617"/>
                    <a:pt x="37252" y="123270"/>
                    <a:pt x="32718" y="129240"/>
                  </a:cubicBezTo>
                  <a:cubicBezTo>
                    <a:pt x="27662" y="135894"/>
                    <a:pt x="24856" y="144669"/>
                    <a:pt x="24856" y="153966"/>
                  </a:cubicBezTo>
                  <a:cubicBezTo>
                    <a:pt x="24856" y="173570"/>
                    <a:pt x="37415" y="189489"/>
                    <a:pt x="52812" y="189489"/>
                  </a:cubicBezTo>
                  <a:cubicBezTo>
                    <a:pt x="58944" y="189489"/>
                    <a:pt x="64751" y="187010"/>
                    <a:pt x="69513" y="182508"/>
                  </a:cubicBezTo>
                  <a:lnTo>
                    <a:pt x="69513" y="205701"/>
                  </a:lnTo>
                  <a:cubicBezTo>
                    <a:pt x="69513" y="207397"/>
                    <a:pt x="70883" y="208767"/>
                    <a:pt x="72579" y="208767"/>
                  </a:cubicBezTo>
                  <a:lnTo>
                    <a:pt x="87095" y="208767"/>
                  </a:lnTo>
                  <a:cubicBezTo>
                    <a:pt x="88791" y="208767"/>
                    <a:pt x="90161" y="207397"/>
                    <a:pt x="90161" y="205701"/>
                  </a:cubicBezTo>
                  <a:cubicBezTo>
                    <a:pt x="90161" y="204005"/>
                    <a:pt x="88791" y="202667"/>
                    <a:pt x="87095" y="202667"/>
                  </a:cubicBezTo>
                  <a:lnTo>
                    <a:pt x="75646" y="202667"/>
                  </a:lnTo>
                  <a:lnTo>
                    <a:pt x="75646" y="178333"/>
                  </a:lnTo>
                  <a:cubicBezTo>
                    <a:pt x="75646" y="165415"/>
                    <a:pt x="71372" y="153542"/>
                    <a:pt x="63902" y="143788"/>
                  </a:cubicBezTo>
                  <a:cubicBezTo>
                    <a:pt x="58585" y="136873"/>
                    <a:pt x="55650" y="128163"/>
                    <a:pt x="55650" y="119258"/>
                  </a:cubicBezTo>
                  <a:lnTo>
                    <a:pt x="55650" y="110549"/>
                  </a:lnTo>
                  <a:lnTo>
                    <a:pt x="102035" y="110549"/>
                  </a:lnTo>
                  <a:cubicBezTo>
                    <a:pt x="103699" y="110549"/>
                    <a:pt x="105069" y="109179"/>
                    <a:pt x="105069" y="107482"/>
                  </a:cubicBezTo>
                  <a:cubicBezTo>
                    <a:pt x="105069" y="105786"/>
                    <a:pt x="103699" y="104416"/>
                    <a:pt x="102035" y="104416"/>
                  </a:cubicBezTo>
                  <a:lnTo>
                    <a:pt x="55650" y="104416"/>
                  </a:lnTo>
                  <a:lnTo>
                    <a:pt x="55650" y="85431"/>
                  </a:lnTo>
                  <a:cubicBezTo>
                    <a:pt x="55650" y="76755"/>
                    <a:pt x="54704" y="68078"/>
                    <a:pt x="52844" y="59596"/>
                  </a:cubicBezTo>
                  <a:lnTo>
                    <a:pt x="46908" y="32457"/>
                  </a:lnTo>
                  <a:cubicBezTo>
                    <a:pt x="46842" y="24041"/>
                    <a:pt x="44526" y="16082"/>
                    <a:pt x="40384" y="10047"/>
                  </a:cubicBezTo>
                  <a:cubicBezTo>
                    <a:pt x="35947" y="3556"/>
                    <a:pt x="29945" y="0"/>
                    <a:pt x="2345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2" name="Google Shape;372;p28"/>
            <p:cNvSpPr/>
            <p:nvPr/>
          </p:nvSpPr>
          <p:spPr>
            <a:xfrm>
              <a:off x="4008975" y="238125"/>
              <a:ext cx="2008575" cy="5219200"/>
            </a:xfrm>
            <a:custGeom>
              <a:rect b="b" l="l" r="r" t="t"/>
              <a:pathLst>
                <a:path extrusionOk="0" h="208768" w="80343">
                  <a:moveTo>
                    <a:pt x="56889" y="6133"/>
                  </a:moveTo>
                  <a:cubicBezTo>
                    <a:pt x="61293" y="6133"/>
                    <a:pt x="65534" y="8742"/>
                    <a:pt x="68796" y="13505"/>
                  </a:cubicBezTo>
                  <a:cubicBezTo>
                    <a:pt x="72286" y="18626"/>
                    <a:pt x="74210" y="25476"/>
                    <a:pt x="74210" y="32816"/>
                  </a:cubicBezTo>
                  <a:cubicBezTo>
                    <a:pt x="74210" y="40155"/>
                    <a:pt x="72286" y="47038"/>
                    <a:pt x="68796" y="52159"/>
                  </a:cubicBezTo>
                  <a:cubicBezTo>
                    <a:pt x="65534" y="56922"/>
                    <a:pt x="61293" y="59531"/>
                    <a:pt x="56889" y="59531"/>
                  </a:cubicBezTo>
                  <a:cubicBezTo>
                    <a:pt x="52486" y="59531"/>
                    <a:pt x="48245" y="56922"/>
                    <a:pt x="44983" y="52159"/>
                  </a:cubicBezTo>
                  <a:cubicBezTo>
                    <a:pt x="41493" y="47038"/>
                    <a:pt x="39568" y="40155"/>
                    <a:pt x="39568" y="32816"/>
                  </a:cubicBezTo>
                  <a:cubicBezTo>
                    <a:pt x="39568" y="25476"/>
                    <a:pt x="41493" y="18626"/>
                    <a:pt x="44983" y="13505"/>
                  </a:cubicBezTo>
                  <a:cubicBezTo>
                    <a:pt x="48245" y="8742"/>
                    <a:pt x="52486" y="6133"/>
                    <a:pt x="56889" y="6133"/>
                  </a:cubicBezTo>
                  <a:close/>
                  <a:moveTo>
                    <a:pt x="30467" y="124804"/>
                  </a:moveTo>
                  <a:cubicBezTo>
                    <a:pt x="41232" y="126630"/>
                    <a:pt x="49582" y="138993"/>
                    <a:pt x="49582" y="153966"/>
                  </a:cubicBezTo>
                  <a:cubicBezTo>
                    <a:pt x="49582" y="170178"/>
                    <a:pt x="39764" y="183389"/>
                    <a:pt x="27727" y="183389"/>
                  </a:cubicBezTo>
                  <a:cubicBezTo>
                    <a:pt x="21301" y="183389"/>
                    <a:pt x="15299" y="179605"/>
                    <a:pt x="11124" y="172983"/>
                  </a:cubicBezTo>
                  <a:cubicBezTo>
                    <a:pt x="12298" y="161468"/>
                    <a:pt x="17158" y="152922"/>
                    <a:pt x="21301" y="147507"/>
                  </a:cubicBezTo>
                  <a:cubicBezTo>
                    <a:pt x="26292" y="140983"/>
                    <a:pt x="29489" y="133089"/>
                    <a:pt x="30467" y="124804"/>
                  </a:cubicBezTo>
                  <a:close/>
                  <a:moveTo>
                    <a:pt x="56889" y="0"/>
                  </a:moveTo>
                  <a:cubicBezTo>
                    <a:pt x="50398" y="0"/>
                    <a:pt x="44396" y="3556"/>
                    <a:pt x="39960" y="10047"/>
                  </a:cubicBezTo>
                  <a:cubicBezTo>
                    <a:pt x="35817" y="16082"/>
                    <a:pt x="33501" y="24041"/>
                    <a:pt x="33436" y="32457"/>
                  </a:cubicBezTo>
                  <a:lnTo>
                    <a:pt x="27499" y="59596"/>
                  </a:lnTo>
                  <a:cubicBezTo>
                    <a:pt x="25639" y="68078"/>
                    <a:pt x="24693" y="76755"/>
                    <a:pt x="24693" y="85431"/>
                  </a:cubicBezTo>
                  <a:lnTo>
                    <a:pt x="24693" y="104416"/>
                  </a:lnTo>
                  <a:lnTo>
                    <a:pt x="17778" y="104416"/>
                  </a:lnTo>
                  <a:cubicBezTo>
                    <a:pt x="16082" y="104416"/>
                    <a:pt x="14712" y="105786"/>
                    <a:pt x="14712" y="107482"/>
                  </a:cubicBezTo>
                  <a:cubicBezTo>
                    <a:pt x="14712" y="109179"/>
                    <a:pt x="16082" y="110549"/>
                    <a:pt x="17778" y="110549"/>
                  </a:cubicBezTo>
                  <a:lnTo>
                    <a:pt x="24693" y="110549"/>
                  </a:lnTo>
                  <a:lnTo>
                    <a:pt x="24693" y="119258"/>
                  </a:lnTo>
                  <a:cubicBezTo>
                    <a:pt x="24693" y="128163"/>
                    <a:pt x="21758" y="136873"/>
                    <a:pt x="16441" y="143788"/>
                  </a:cubicBezTo>
                  <a:cubicBezTo>
                    <a:pt x="11091" y="150769"/>
                    <a:pt x="4730" y="162414"/>
                    <a:pt x="4730" y="178333"/>
                  </a:cubicBezTo>
                  <a:lnTo>
                    <a:pt x="4730" y="202635"/>
                  </a:lnTo>
                  <a:lnTo>
                    <a:pt x="3067" y="202635"/>
                  </a:lnTo>
                  <a:cubicBezTo>
                    <a:pt x="1370" y="202635"/>
                    <a:pt x="0" y="204005"/>
                    <a:pt x="0" y="205701"/>
                  </a:cubicBezTo>
                  <a:cubicBezTo>
                    <a:pt x="0" y="207397"/>
                    <a:pt x="1370" y="208767"/>
                    <a:pt x="3067" y="208767"/>
                  </a:cubicBezTo>
                  <a:lnTo>
                    <a:pt x="7764" y="208767"/>
                  </a:lnTo>
                  <a:cubicBezTo>
                    <a:pt x="9460" y="208767"/>
                    <a:pt x="10830" y="207397"/>
                    <a:pt x="10830" y="205701"/>
                  </a:cubicBezTo>
                  <a:lnTo>
                    <a:pt x="10830" y="182312"/>
                  </a:lnTo>
                  <a:cubicBezTo>
                    <a:pt x="15625" y="186944"/>
                    <a:pt x="21497" y="189489"/>
                    <a:pt x="27727" y="189489"/>
                  </a:cubicBezTo>
                  <a:cubicBezTo>
                    <a:pt x="43156" y="189489"/>
                    <a:pt x="55682" y="173570"/>
                    <a:pt x="55682" y="153966"/>
                  </a:cubicBezTo>
                  <a:cubicBezTo>
                    <a:pt x="55682" y="135699"/>
                    <a:pt x="44787" y="120596"/>
                    <a:pt x="30793" y="118671"/>
                  </a:cubicBezTo>
                  <a:lnTo>
                    <a:pt x="30793" y="85431"/>
                  </a:lnTo>
                  <a:cubicBezTo>
                    <a:pt x="30793" y="77211"/>
                    <a:pt x="31707" y="68958"/>
                    <a:pt x="33468" y="60901"/>
                  </a:cubicBezTo>
                  <a:lnTo>
                    <a:pt x="36208" y="48375"/>
                  </a:lnTo>
                  <a:cubicBezTo>
                    <a:pt x="37220" y="50985"/>
                    <a:pt x="38459" y="53431"/>
                    <a:pt x="39960" y="55584"/>
                  </a:cubicBezTo>
                  <a:cubicBezTo>
                    <a:pt x="44396" y="62076"/>
                    <a:pt x="50398" y="65631"/>
                    <a:pt x="56889" y="65631"/>
                  </a:cubicBezTo>
                  <a:cubicBezTo>
                    <a:pt x="63381" y="65631"/>
                    <a:pt x="69383" y="62076"/>
                    <a:pt x="73819" y="55584"/>
                  </a:cubicBezTo>
                  <a:cubicBezTo>
                    <a:pt x="78027" y="49484"/>
                    <a:pt x="80343" y="41395"/>
                    <a:pt x="80343" y="32816"/>
                  </a:cubicBezTo>
                  <a:cubicBezTo>
                    <a:pt x="80343" y="24269"/>
                    <a:pt x="78027" y="16179"/>
                    <a:pt x="73819" y="10047"/>
                  </a:cubicBezTo>
                  <a:cubicBezTo>
                    <a:pt x="69383" y="3556"/>
                    <a:pt x="63381" y="0"/>
                    <a:pt x="5688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3" name="Google Shape;373;p28"/>
            <p:cNvSpPr/>
            <p:nvPr/>
          </p:nvSpPr>
          <p:spPr>
            <a:xfrm>
              <a:off x="3303575" y="465625"/>
              <a:ext cx="993300" cy="1833925"/>
            </a:xfrm>
            <a:custGeom>
              <a:rect b="b" l="l" r="r" t="t"/>
              <a:pathLst>
                <a:path extrusionOk="0" h="73357" w="39732">
                  <a:moveTo>
                    <a:pt x="19866" y="6133"/>
                  </a:moveTo>
                  <a:cubicBezTo>
                    <a:pt x="24432" y="6133"/>
                    <a:pt x="29032" y="9330"/>
                    <a:pt x="29032" y="16539"/>
                  </a:cubicBezTo>
                  <a:cubicBezTo>
                    <a:pt x="29032" y="24923"/>
                    <a:pt x="24922" y="34480"/>
                    <a:pt x="19866" y="43092"/>
                  </a:cubicBezTo>
                  <a:cubicBezTo>
                    <a:pt x="14809" y="34480"/>
                    <a:pt x="10699" y="24955"/>
                    <a:pt x="10699" y="16539"/>
                  </a:cubicBezTo>
                  <a:cubicBezTo>
                    <a:pt x="10699" y="9330"/>
                    <a:pt x="15299" y="6133"/>
                    <a:pt x="19866" y="6133"/>
                  </a:cubicBezTo>
                  <a:close/>
                  <a:moveTo>
                    <a:pt x="19866" y="1"/>
                  </a:moveTo>
                  <a:cubicBezTo>
                    <a:pt x="12265" y="1"/>
                    <a:pt x="4599" y="5677"/>
                    <a:pt x="4599" y="16539"/>
                  </a:cubicBezTo>
                  <a:cubicBezTo>
                    <a:pt x="4599" y="27141"/>
                    <a:pt x="10014" y="38884"/>
                    <a:pt x="16212" y="48898"/>
                  </a:cubicBezTo>
                  <a:cubicBezTo>
                    <a:pt x="8971" y="59826"/>
                    <a:pt x="1305" y="68046"/>
                    <a:pt x="1174" y="68209"/>
                  </a:cubicBezTo>
                  <a:cubicBezTo>
                    <a:pt x="0" y="69416"/>
                    <a:pt x="65" y="71373"/>
                    <a:pt x="1305" y="72515"/>
                  </a:cubicBezTo>
                  <a:cubicBezTo>
                    <a:pt x="1884" y="73078"/>
                    <a:pt x="2636" y="73356"/>
                    <a:pt x="3387" y="73356"/>
                  </a:cubicBezTo>
                  <a:cubicBezTo>
                    <a:pt x="4202" y="73356"/>
                    <a:pt x="5017" y="73029"/>
                    <a:pt x="5611" y="72384"/>
                  </a:cubicBezTo>
                  <a:cubicBezTo>
                    <a:pt x="6198" y="71765"/>
                    <a:pt x="12950" y="64523"/>
                    <a:pt x="19866" y="54476"/>
                  </a:cubicBezTo>
                  <a:cubicBezTo>
                    <a:pt x="26781" y="64523"/>
                    <a:pt x="33533" y="71765"/>
                    <a:pt x="34120" y="72384"/>
                  </a:cubicBezTo>
                  <a:cubicBezTo>
                    <a:pt x="34714" y="73029"/>
                    <a:pt x="35529" y="73356"/>
                    <a:pt x="36344" y="73356"/>
                  </a:cubicBezTo>
                  <a:cubicBezTo>
                    <a:pt x="37096" y="73356"/>
                    <a:pt x="37847" y="73078"/>
                    <a:pt x="38426" y="72515"/>
                  </a:cubicBezTo>
                  <a:cubicBezTo>
                    <a:pt x="39666" y="71373"/>
                    <a:pt x="39731" y="69416"/>
                    <a:pt x="38557" y="68209"/>
                  </a:cubicBezTo>
                  <a:cubicBezTo>
                    <a:pt x="38426" y="68046"/>
                    <a:pt x="30761" y="59826"/>
                    <a:pt x="23519" y="48898"/>
                  </a:cubicBezTo>
                  <a:cubicBezTo>
                    <a:pt x="29717" y="38916"/>
                    <a:pt x="35132" y="27141"/>
                    <a:pt x="35132" y="16539"/>
                  </a:cubicBezTo>
                  <a:cubicBezTo>
                    <a:pt x="35132" y="5677"/>
                    <a:pt x="27466" y="1"/>
                    <a:pt x="19866"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374" name="Google Shape;374;p28"/>
          <p:cNvGrpSpPr/>
          <p:nvPr/>
        </p:nvGrpSpPr>
        <p:grpSpPr>
          <a:xfrm>
            <a:off x="2889237" y="2919157"/>
            <a:ext cx="220627" cy="358559"/>
            <a:chOff x="2194500" y="238125"/>
            <a:chExt cx="3211450" cy="5219200"/>
          </a:xfrm>
        </p:grpSpPr>
        <p:sp>
          <p:nvSpPr>
            <p:cNvPr id="375" name="Google Shape;375;p28"/>
            <p:cNvSpPr/>
            <p:nvPr/>
          </p:nvSpPr>
          <p:spPr>
            <a:xfrm>
              <a:off x="2194500" y="4030125"/>
              <a:ext cx="3211450" cy="1427200"/>
            </a:xfrm>
            <a:custGeom>
              <a:rect b="b" l="l" r="r" t="t"/>
              <a:pathLst>
                <a:path extrusionOk="0" h="57088" w="128458">
                  <a:moveTo>
                    <a:pt x="5568" y="1"/>
                  </a:moveTo>
                  <a:cubicBezTo>
                    <a:pt x="4507" y="1"/>
                    <a:pt x="3475" y="546"/>
                    <a:pt x="2903" y="1536"/>
                  </a:cubicBezTo>
                  <a:cubicBezTo>
                    <a:pt x="1011" y="4895"/>
                    <a:pt x="0" y="8679"/>
                    <a:pt x="0" y="12561"/>
                  </a:cubicBezTo>
                  <a:lnTo>
                    <a:pt x="0" y="45866"/>
                  </a:lnTo>
                  <a:cubicBezTo>
                    <a:pt x="0" y="52064"/>
                    <a:pt x="5024" y="57087"/>
                    <a:pt x="11221" y="57087"/>
                  </a:cubicBezTo>
                  <a:lnTo>
                    <a:pt x="117236" y="57087"/>
                  </a:lnTo>
                  <a:cubicBezTo>
                    <a:pt x="123434" y="57087"/>
                    <a:pt x="128457" y="52064"/>
                    <a:pt x="128457" y="45866"/>
                  </a:cubicBezTo>
                  <a:lnTo>
                    <a:pt x="128457" y="44039"/>
                  </a:lnTo>
                  <a:cubicBezTo>
                    <a:pt x="128457" y="42343"/>
                    <a:pt x="127087" y="40973"/>
                    <a:pt x="125391" y="40973"/>
                  </a:cubicBezTo>
                  <a:cubicBezTo>
                    <a:pt x="123695" y="40973"/>
                    <a:pt x="122325" y="42343"/>
                    <a:pt x="122325" y="44039"/>
                  </a:cubicBezTo>
                  <a:lnTo>
                    <a:pt x="122325" y="45866"/>
                  </a:lnTo>
                  <a:cubicBezTo>
                    <a:pt x="122325" y="48671"/>
                    <a:pt x="120041" y="50987"/>
                    <a:pt x="117236" y="50987"/>
                  </a:cubicBezTo>
                  <a:lnTo>
                    <a:pt x="102394" y="50987"/>
                  </a:lnTo>
                  <a:lnTo>
                    <a:pt x="102394" y="29165"/>
                  </a:lnTo>
                  <a:cubicBezTo>
                    <a:pt x="102394" y="27468"/>
                    <a:pt x="101024" y="26098"/>
                    <a:pt x="99360" y="26098"/>
                  </a:cubicBezTo>
                  <a:cubicBezTo>
                    <a:pt x="97664" y="26098"/>
                    <a:pt x="96294" y="27468"/>
                    <a:pt x="96294" y="29165"/>
                  </a:cubicBezTo>
                  <a:lnTo>
                    <a:pt x="96294" y="50987"/>
                  </a:lnTo>
                  <a:lnTo>
                    <a:pt x="32261" y="50987"/>
                  </a:lnTo>
                  <a:lnTo>
                    <a:pt x="32261" y="29165"/>
                  </a:lnTo>
                  <a:cubicBezTo>
                    <a:pt x="32261" y="27468"/>
                    <a:pt x="30891" y="26098"/>
                    <a:pt x="29227" y="26098"/>
                  </a:cubicBezTo>
                  <a:cubicBezTo>
                    <a:pt x="27531" y="26098"/>
                    <a:pt x="26161" y="27468"/>
                    <a:pt x="26161" y="29165"/>
                  </a:cubicBezTo>
                  <a:lnTo>
                    <a:pt x="26161" y="50987"/>
                  </a:lnTo>
                  <a:lnTo>
                    <a:pt x="11221" y="50987"/>
                  </a:lnTo>
                  <a:cubicBezTo>
                    <a:pt x="8416" y="50987"/>
                    <a:pt x="6133" y="48671"/>
                    <a:pt x="6133" y="45866"/>
                  </a:cubicBezTo>
                  <a:lnTo>
                    <a:pt x="6133" y="12561"/>
                  </a:lnTo>
                  <a:cubicBezTo>
                    <a:pt x="6133" y="9756"/>
                    <a:pt x="6850" y="6983"/>
                    <a:pt x="8220" y="4569"/>
                  </a:cubicBezTo>
                  <a:cubicBezTo>
                    <a:pt x="9068" y="3101"/>
                    <a:pt x="8546" y="1242"/>
                    <a:pt x="7079" y="394"/>
                  </a:cubicBezTo>
                  <a:cubicBezTo>
                    <a:pt x="6600" y="128"/>
                    <a:pt x="6081" y="1"/>
                    <a:pt x="5568"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6" name="Google Shape;376;p28"/>
            <p:cNvSpPr/>
            <p:nvPr/>
          </p:nvSpPr>
          <p:spPr>
            <a:xfrm>
              <a:off x="2267075" y="238125"/>
              <a:ext cx="3138875" cy="4641000"/>
            </a:xfrm>
            <a:custGeom>
              <a:rect b="b" l="l" r="r" t="t"/>
              <a:pathLst>
                <a:path extrusionOk="0" h="185640" w="125555">
                  <a:moveTo>
                    <a:pt x="13635" y="55128"/>
                  </a:moveTo>
                  <a:cubicBezTo>
                    <a:pt x="14288" y="55128"/>
                    <a:pt x="14908" y="55225"/>
                    <a:pt x="15495" y="55389"/>
                  </a:cubicBezTo>
                  <a:lnTo>
                    <a:pt x="15495" y="80538"/>
                  </a:lnTo>
                  <a:cubicBezTo>
                    <a:pt x="14908" y="80702"/>
                    <a:pt x="14288" y="80799"/>
                    <a:pt x="13635" y="80799"/>
                  </a:cubicBezTo>
                  <a:cubicBezTo>
                    <a:pt x="8938" y="80799"/>
                    <a:pt x="6133" y="73721"/>
                    <a:pt x="6133" y="66903"/>
                  </a:cubicBezTo>
                  <a:cubicBezTo>
                    <a:pt x="6133" y="61195"/>
                    <a:pt x="8090" y="55128"/>
                    <a:pt x="13635" y="55128"/>
                  </a:cubicBezTo>
                  <a:close/>
                  <a:moveTo>
                    <a:pt x="109114" y="55128"/>
                  </a:moveTo>
                  <a:cubicBezTo>
                    <a:pt x="114659" y="55128"/>
                    <a:pt x="116616" y="61195"/>
                    <a:pt x="116616" y="66903"/>
                  </a:cubicBezTo>
                  <a:cubicBezTo>
                    <a:pt x="116616" y="73721"/>
                    <a:pt x="113811" y="80799"/>
                    <a:pt x="109114" y="80799"/>
                  </a:cubicBezTo>
                  <a:cubicBezTo>
                    <a:pt x="108461" y="80799"/>
                    <a:pt x="107841" y="80702"/>
                    <a:pt x="107254" y="80538"/>
                  </a:cubicBezTo>
                  <a:lnTo>
                    <a:pt x="107254" y="55389"/>
                  </a:lnTo>
                  <a:cubicBezTo>
                    <a:pt x="107841" y="55225"/>
                    <a:pt x="108461" y="55128"/>
                    <a:pt x="109114" y="55128"/>
                  </a:cubicBezTo>
                  <a:close/>
                  <a:moveTo>
                    <a:pt x="61391" y="0"/>
                  </a:moveTo>
                  <a:cubicBezTo>
                    <a:pt x="36078" y="0"/>
                    <a:pt x="15495" y="20583"/>
                    <a:pt x="15495" y="45864"/>
                  </a:cubicBezTo>
                  <a:lnTo>
                    <a:pt x="15495" y="49126"/>
                  </a:lnTo>
                  <a:cubicBezTo>
                    <a:pt x="14908" y="49060"/>
                    <a:pt x="14288" y="48995"/>
                    <a:pt x="13635" y="48995"/>
                  </a:cubicBezTo>
                  <a:cubicBezTo>
                    <a:pt x="5350" y="48995"/>
                    <a:pt x="0" y="56041"/>
                    <a:pt x="0" y="66903"/>
                  </a:cubicBezTo>
                  <a:cubicBezTo>
                    <a:pt x="0" y="78516"/>
                    <a:pt x="5741" y="86932"/>
                    <a:pt x="13635" y="86932"/>
                  </a:cubicBezTo>
                  <a:cubicBezTo>
                    <a:pt x="14288" y="86932"/>
                    <a:pt x="14908" y="86867"/>
                    <a:pt x="15527" y="86769"/>
                  </a:cubicBezTo>
                  <a:cubicBezTo>
                    <a:pt x="16278" y="105949"/>
                    <a:pt x="28804" y="122129"/>
                    <a:pt x="46092" y="128261"/>
                  </a:cubicBezTo>
                  <a:lnTo>
                    <a:pt x="46092" y="134394"/>
                  </a:lnTo>
                  <a:cubicBezTo>
                    <a:pt x="46092" y="138537"/>
                    <a:pt x="42700" y="141896"/>
                    <a:pt x="38590" y="141896"/>
                  </a:cubicBezTo>
                  <a:lnTo>
                    <a:pt x="19507" y="141896"/>
                  </a:lnTo>
                  <a:cubicBezTo>
                    <a:pt x="16636" y="141896"/>
                    <a:pt x="13864" y="142418"/>
                    <a:pt x="11221" y="143462"/>
                  </a:cubicBezTo>
                  <a:cubicBezTo>
                    <a:pt x="9656" y="144082"/>
                    <a:pt x="8905" y="145876"/>
                    <a:pt x="9525" y="147442"/>
                  </a:cubicBezTo>
                  <a:cubicBezTo>
                    <a:pt x="10001" y="148643"/>
                    <a:pt x="11167" y="149383"/>
                    <a:pt x="12391" y="149383"/>
                  </a:cubicBezTo>
                  <a:cubicBezTo>
                    <a:pt x="12763" y="149383"/>
                    <a:pt x="13140" y="149315"/>
                    <a:pt x="13505" y="149171"/>
                  </a:cubicBezTo>
                  <a:cubicBezTo>
                    <a:pt x="15397" y="148388"/>
                    <a:pt x="17419" y="147996"/>
                    <a:pt x="19507" y="147996"/>
                  </a:cubicBezTo>
                  <a:lnTo>
                    <a:pt x="38590" y="147996"/>
                  </a:lnTo>
                  <a:cubicBezTo>
                    <a:pt x="46092" y="147996"/>
                    <a:pt x="52192" y="141896"/>
                    <a:pt x="52192" y="134394"/>
                  </a:cubicBezTo>
                  <a:lnTo>
                    <a:pt x="52192" y="129958"/>
                  </a:lnTo>
                  <a:cubicBezTo>
                    <a:pt x="55160" y="130577"/>
                    <a:pt x="58227" y="130871"/>
                    <a:pt x="61391" y="130871"/>
                  </a:cubicBezTo>
                  <a:cubicBezTo>
                    <a:pt x="64490" y="130871"/>
                    <a:pt x="67556" y="130577"/>
                    <a:pt x="70492" y="129990"/>
                  </a:cubicBezTo>
                  <a:lnTo>
                    <a:pt x="70492" y="134394"/>
                  </a:lnTo>
                  <a:cubicBezTo>
                    <a:pt x="70492" y="141896"/>
                    <a:pt x="76624" y="147996"/>
                    <a:pt x="84127" y="147996"/>
                  </a:cubicBezTo>
                  <a:lnTo>
                    <a:pt x="103209" y="147996"/>
                  </a:lnTo>
                  <a:cubicBezTo>
                    <a:pt x="112147" y="147996"/>
                    <a:pt x="119422" y="155303"/>
                    <a:pt x="119422" y="164241"/>
                  </a:cubicBezTo>
                  <a:lnTo>
                    <a:pt x="119422" y="182573"/>
                  </a:lnTo>
                  <a:cubicBezTo>
                    <a:pt x="119422" y="184270"/>
                    <a:pt x="120792" y="185640"/>
                    <a:pt x="122488" y="185640"/>
                  </a:cubicBezTo>
                  <a:cubicBezTo>
                    <a:pt x="124184" y="185640"/>
                    <a:pt x="125554" y="184270"/>
                    <a:pt x="125554" y="182573"/>
                  </a:cubicBezTo>
                  <a:lnTo>
                    <a:pt x="125554" y="164241"/>
                  </a:lnTo>
                  <a:cubicBezTo>
                    <a:pt x="125554" y="151911"/>
                    <a:pt x="115540" y="141896"/>
                    <a:pt x="103209" y="141896"/>
                  </a:cubicBezTo>
                  <a:lnTo>
                    <a:pt x="84127" y="141896"/>
                  </a:lnTo>
                  <a:cubicBezTo>
                    <a:pt x="79984" y="141896"/>
                    <a:pt x="76624" y="138537"/>
                    <a:pt x="76624" y="134394"/>
                  </a:cubicBezTo>
                  <a:lnTo>
                    <a:pt x="76624" y="128294"/>
                  </a:lnTo>
                  <a:cubicBezTo>
                    <a:pt x="93913" y="122161"/>
                    <a:pt x="106471" y="105949"/>
                    <a:pt x="107222" y="86769"/>
                  </a:cubicBezTo>
                  <a:cubicBezTo>
                    <a:pt x="107841" y="86867"/>
                    <a:pt x="108461" y="86932"/>
                    <a:pt x="109114" y="86932"/>
                  </a:cubicBezTo>
                  <a:cubicBezTo>
                    <a:pt x="117008" y="86932"/>
                    <a:pt x="122749" y="78516"/>
                    <a:pt x="122749" y="66903"/>
                  </a:cubicBezTo>
                  <a:cubicBezTo>
                    <a:pt x="122749" y="56041"/>
                    <a:pt x="117399" y="48995"/>
                    <a:pt x="109114" y="48995"/>
                  </a:cubicBezTo>
                  <a:cubicBezTo>
                    <a:pt x="108461" y="48995"/>
                    <a:pt x="107874" y="49060"/>
                    <a:pt x="107254" y="49126"/>
                  </a:cubicBezTo>
                  <a:lnTo>
                    <a:pt x="107254" y="45864"/>
                  </a:lnTo>
                  <a:cubicBezTo>
                    <a:pt x="107254" y="37024"/>
                    <a:pt x="104710" y="28445"/>
                    <a:pt x="99947" y="21040"/>
                  </a:cubicBezTo>
                  <a:cubicBezTo>
                    <a:pt x="99366" y="20126"/>
                    <a:pt x="98387" y="19635"/>
                    <a:pt x="97383" y="19635"/>
                  </a:cubicBezTo>
                  <a:cubicBezTo>
                    <a:pt x="96810" y="19635"/>
                    <a:pt x="96228" y="19795"/>
                    <a:pt x="95707" y="20126"/>
                  </a:cubicBezTo>
                  <a:cubicBezTo>
                    <a:pt x="94304" y="21040"/>
                    <a:pt x="93880" y="22932"/>
                    <a:pt x="94794" y="24334"/>
                  </a:cubicBezTo>
                  <a:cubicBezTo>
                    <a:pt x="98936" y="30761"/>
                    <a:pt x="101122" y="38198"/>
                    <a:pt x="101122" y="45864"/>
                  </a:cubicBezTo>
                  <a:lnTo>
                    <a:pt x="101122" y="85007"/>
                  </a:lnTo>
                  <a:cubicBezTo>
                    <a:pt x="101122" y="107026"/>
                    <a:pt x="83213" y="124771"/>
                    <a:pt x="61391" y="124771"/>
                  </a:cubicBezTo>
                  <a:cubicBezTo>
                    <a:pt x="39470" y="124771"/>
                    <a:pt x="21627" y="106928"/>
                    <a:pt x="21627" y="85007"/>
                  </a:cubicBezTo>
                  <a:lnTo>
                    <a:pt x="21627" y="45864"/>
                  </a:lnTo>
                  <a:cubicBezTo>
                    <a:pt x="21627" y="23943"/>
                    <a:pt x="39470" y="6133"/>
                    <a:pt x="61391" y="6133"/>
                  </a:cubicBezTo>
                  <a:cubicBezTo>
                    <a:pt x="70557" y="6133"/>
                    <a:pt x="79527" y="9329"/>
                    <a:pt x="86606" y="15136"/>
                  </a:cubicBezTo>
                  <a:cubicBezTo>
                    <a:pt x="87174" y="15604"/>
                    <a:pt x="87859" y="15832"/>
                    <a:pt x="88541" y="15832"/>
                  </a:cubicBezTo>
                  <a:cubicBezTo>
                    <a:pt x="89425" y="15832"/>
                    <a:pt x="90304" y="15448"/>
                    <a:pt x="90912" y="14712"/>
                  </a:cubicBezTo>
                  <a:cubicBezTo>
                    <a:pt x="91988" y="13407"/>
                    <a:pt x="91793" y="11482"/>
                    <a:pt x="90488" y="10406"/>
                  </a:cubicBezTo>
                  <a:cubicBezTo>
                    <a:pt x="82300" y="3686"/>
                    <a:pt x="71960" y="0"/>
                    <a:pt x="61391"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7" name="Google Shape;377;p28"/>
            <p:cNvSpPr/>
            <p:nvPr/>
          </p:nvSpPr>
          <p:spPr>
            <a:xfrm>
              <a:off x="3041800" y="589600"/>
              <a:ext cx="1519275" cy="1050375"/>
            </a:xfrm>
            <a:custGeom>
              <a:rect b="b" l="l" r="r" t="t"/>
              <a:pathLst>
                <a:path extrusionOk="0" h="42015" w="60771">
                  <a:moveTo>
                    <a:pt x="26390" y="6133"/>
                  </a:moveTo>
                  <a:cubicBezTo>
                    <a:pt x="26911" y="6133"/>
                    <a:pt x="27336" y="6557"/>
                    <a:pt x="27336" y="7046"/>
                  </a:cubicBezTo>
                  <a:lnTo>
                    <a:pt x="27336" y="22834"/>
                  </a:lnTo>
                  <a:cubicBezTo>
                    <a:pt x="27336" y="30010"/>
                    <a:pt x="21464" y="35882"/>
                    <a:pt x="14255" y="35882"/>
                  </a:cubicBezTo>
                  <a:lnTo>
                    <a:pt x="7046" y="35882"/>
                  </a:lnTo>
                  <a:cubicBezTo>
                    <a:pt x="6557" y="35882"/>
                    <a:pt x="6133" y="35458"/>
                    <a:pt x="6133" y="34969"/>
                  </a:cubicBezTo>
                  <a:lnTo>
                    <a:pt x="6133" y="23062"/>
                  </a:lnTo>
                  <a:cubicBezTo>
                    <a:pt x="6133" y="13733"/>
                    <a:pt x="13733" y="6133"/>
                    <a:pt x="23062" y="6133"/>
                  </a:cubicBezTo>
                  <a:close/>
                  <a:moveTo>
                    <a:pt x="37709" y="6133"/>
                  </a:moveTo>
                  <a:cubicBezTo>
                    <a:pt x="47071" y="6133"/>
                    <a:pt x="54638" y="13733"/>
                    <a:pt x="54638" y="23062"/>
                  </a:cubicBezTo>
                  <a:lnTo>
                    <a:pt x="54638" y="34969"/>
                  </a:lnTo>
                  <a:cubicBezTo>
                    <a:pt x="54638" y="35458"/>
                    <a:pt x="54214" y="35882"/>
                    <a:pt x="53725" y="35882"/>
                  </a:cubicBezTo>
                  <a:lnTo>
                    <a:pt x="46516" y="35882"/>
                  </a:lnTo>
                  <a:cubicBezTo>
                    <a:pt x="39307" y="35882"/>
                    <a:pt x="33435" y="30010"/>
                    <a:pt x="33435" y="22834"/>
                  </a:cubicBezTo>
                  <a:lnTo>
                    <a:pt x="33435" y="7046"/>
                  </a:lnTo>
                  <a:cubicBezTo>
                    <a:pt x="33435" y="6557"/>
                    <a:pt x="33860" y="6133"/>
                    <a:pt x="34381" y="6133"/>
                  </a:cubicBezTo>
                  <a:close/>
                  <a:moveTo>
                    <a:pt x="23062" y="0"/>
                  </a:moveTo>
                  <a:cubicBezTo>
                    <a:pt x="10341" y="0"/>
                    <a:pt x="0" y="10341"/>
                    <a:pt x="0" y="23062"/>
                  </a:cubicBezTo>
                  <a:lnTo>
                    <a:pt x="0" y="34969"/>
                  </a:lnTo>
                  <a:cubicBezTo>
                    <a:pt x="0" y="38850"/>
                    <a:pt x="3164" y="42015"/>
                    <a:pt x="7046" y="42015"/>
                  </a:cubicBezTo>
                  <a:lnTo>
                    <a:pt x="14255" y="42015"/>
                  </a:lnTo>
                  <a:cubicBezTo>
                    <a:pt x="21007" y="42015"/>
                    <a:pt x="26977" y="38492"/>
                    <a:pt x="30402" y="33207"/>
                  </a:cubicBezTo>
                  <a:cubicBezTo>
                    <a:pt x="33794" y="38492"/>
                    <a:pt x="39764" y="42015"/>
                    <a:pt x="46516" y="42015"/>
                  </a:cubicBezTo>
                  <a:lnTo>
                    <a:pt x="53725" y="42015"/>
                  </a:lnTo>
                  <a:cubicBezTo>
                    <a:pt x="57607" y="42015"/>
                    <a:pt x="60771" y="38850"/>
                    <a:pt x="60771" y="34969"/>
                  </a:cubicBezTo>
                  <a:lnTo>
                    <a:pt x="60771" y="23062"/>
                  </a:lnTo>
                  <a:cubicBezTo>
                    <a:pt x="60771" y="10341"/>
                    <a:pt x="50430" y="0"/>
                    <a:pt x="37709" y="0"/>
                  </a:cubicBezTo>
                  <a:lnTo>
                    <a:pt x="34381" y="0"/>
                  </a:lnTo>
                  <a:cubicBezTo>
                    <a:pt x="32881" y="0"/>
                    <a:pt x="31511" y="457"/>
                    <a:pt x="30402" y="1240"/>
                  </a:cubicBezTo>
                  <a:cubicBezTo>
                    <a:pt x="29260" y="457"/>
                    <a:pt x="27890" y="0"/>
                    <a:pt x="2639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8" name="Google Shape;378;p28"/>
            <p:cNvSpPr/>
            <p:nvPr/>
          </p:nvSpPr>
          <p:spPr>
            <a:xfrm>
              <a:off x="3368000" y="2383675"/>
              <a:ext cx="866875" cy="499925"/>
            </a:xfrm>
            <a:custGeom>
              <a:rect b="b" l="l" r="r" t="t"/>
              <a:pathLst>
                <a:path extrusionOk="0" h="19997" w="34675">
                  <a:moveTo>
                    <a:pt x="20485" y="6133"/>
                  </a:moveTo>
                  <a:cubicBezTo>
                    <a:pt x="24824" y="6133"/>
                    <a:pt x="28379" y="9558"/>
                    <a:pt x="28542" y="13864"/>
                  </a:cubicBezTo>
                  <a:lnTo>
                    <a:pt x="6133" y="13864"/>
                  </a:lnTo>
                  <a:cubicBezTo>
                    <a:pt x="6296" y="9558"/>
                    <a:pt x="9851" y="6133"/>
                    <a:pt x="14190" y="6133"/>
                  </a:cubicBezTo>
                  <a:close/>
                  <a:moveTo>
                    <a:pt x="14190" y="1"/>
                  </a:moveTo>
                  <a:cubicBezTo>
                    <a:pt x="6361" y="1"/>
                    <a:pt x="0" y="6362"/>
                    <a:pt x="0" y="14191"/>
                  </a:cubicBezTo>
                  <a:lnTo>
                    <a:pt x="0" y="14876"/>
                  </a:lnTo>
                  <a:cubicBezTo>
                    <a:pt x="0" y="17713"/>
                    <a:pt x="2283" y="19997"/>
                    <a:pt x="5121" y="19997"/>
                  </a:cubicBezTo>
                  <a:lnTo>
                    <a:pt x="29554" y="19997"/>
                  </a:lnTo>
                  <a:cubicBezTo>
                    <a:pt x="32392" y="19997"/>
                    <a:pt x="34675" y="17713"/>
                    <a:pt x="34675" y="14876"/>
                  </a:cubicBezTo>
                  <a:lnTo>
                    <a:pt x="34675" y="14191"/>
                  </a:lnTo>
                  <a:cubicBezTo>
                    <a:pt x="34675" y="6362"/>
                    <a:pt x="28314" y="1"/>
                    <a:pt x="2048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79" name="Google Shape;379;p28"/>
            <p:cNvSpPr/>
            <p:nvPr/>
          </p:nvSpPr>
          <p:spPr>
            <a:xfrm>
              <a:off x="3215500" y="4181050"/>
              <a:ext cx="1171875" cy="968625"/>
            </a:xfrm>
            <a:custGeom>
              <a:rect b="b" l="l" r="r" t="t"/>
              <a:pathLst>
                <a:path extrusionOk="0" h="38745" w="46875">
                  <a:moveTo>
                    <a:pt x="33631" y="6133"/>
                  </a:moveTo>
                  <a:cubicBezTo>
                    <a:pt x="38263" y="6133"/>
                    <a:pt x="40775" y="10145"/>
                    <a:pt x="40775" y="13961"/>
                  </a:cubicBezTo>
                  <a:cubicBezTo>
                    <a:pt x="40775" y="20159"/>
                    <a:pt x="34479" y="26814"/>
                    <a:pt x="23454" y="32326"/>
                  </a:cubicBezTo>
                  <a:cubicBezTo>
                    <a:pt x="12396" y="26814"/>
                    <a:pt x="6100" y="20159"/>
                    <a:pt x="6100" y="13961"/>
                  </a:cubicBezTo>
                  <a:cubicBezTo>
                    <a:pt x="6100" y="10145"/>
                    <a:pt x="8612" y="6133"/>
                    <a:pt x="13244" y="6133"/>
                  </a:cubicBezTo>
                  <a:cubicBezTo>
                    <a:pt x="17615" y="6133"/>
                    <a:pt x="20159" y="8775"/>
                    <a:pt x="20844" y="9590"/>
                  </a:cubicBezTo>
                  <a:cubicBezTo>
                    <a:pt x="21513" y="10406"/>
                    <a:pt x="22475" y="10814"/>
                    <a:pt x="23437" y="10814"/>
                  </a:cubicBezTo>
                  <a:cubicBezTo>
                    <a:pt x="24400" y="10814"/>
                    <a:pt x="25362" y="10406"/>
                    <a:pt x="26031" y="9590"/>
                  </a:cubicBezTo>
                  <a:cubicBezTo>
                    <a:pt x="26716" y="8775"/>
                    <a:pt x="29260" y="6133"/>
                    <a:pt x="33631" y="6133"/>
                  </a:cubicBezTo>
                  <a:close/>
                  <a:moveTo>
                    <a:pt x="13244" y="0"/>
                  </a:moveTo>
                  <a:cubicBezTo>
                    <a:pt x="5806" y="0"/>
                    <a:pt x="0" y="6133"/>
                    <a:pt x="0" y="13961"/>
                  </a:cubicBezTo>
                  <a:cubicBezTo>
                    <a:pt x="0" y="19181"/>
                    <a:pt x="2838" y="29293"/>
                    <a:pt x="21986" y="38426"/>
                  </a:cubicBezTo>
                  <a:cubicBezTo>
                    <a:pt x="22443" y="38638"/>
                    <a:pt x="22932" y="38744"/>
                    <a:pt x="23425" y="38744"/>
                  </a:cubicBezTo>
                  <a:cubicBezTo>
                    <a:pt x="23919" y="38744"/>
                    <a:pt x="24416" y="38638"/>
                    <a:pt x="24889" y="38426"/>
                  </a:cubicBezTo>
                  <a:cubicBezTo>
                    <a:pt x="44037" y="29293"/>
                    <a:pt x="46875" y="19181"/>
                    <a:pt x="46875" y="13961"/>
                  </a:cubicBezTo>
                  <a:cubicBezTo>
                    <a:pt x="46875" y="6133"/>
                    <a:pt x="41069" y="0"/>
                    <a:pt x="33631" y="0"/>
                  </a:cubicBezTo>
                  <a:cubicBezTo>
                    <a:pt x="28934" y="0"/>
                    <a:pt x="25509" y="1957"/>
                    <a:pt x="23454" y="3621"/>
                  </a:cubicBezTo>
                  <a:cubicBezTo>
                    <a:pt x="21366" y="1957"/>
                    <a:pt x="17941" y="0"/>
                    <a:pt x="1324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380" name="Google Shape;380;p28"/>
          <p:cNvSpPr/>
          <p:nvPr/>
        </p:nvSpPr>
        <p:spPr>
          <a:xfrm>
            <a:off x="6064322" y="2919159"/>
            <a:ext cx="160344" cy="358559"/>
          </a:xfrm>
          <a:custGeom>
            <a:rect b="b" l="l" r="r" t="t"/>
            <a:pathLst>
              <a:path extrusionOk="0" h="208768" w="93359">
                <a:moveTo>
                  <a:pt x="49746" y="6100"/>
                </a:moveTo>
                <a:lnTo>
                  <a:pt x="49746" y="9590"/>
                </a:lnTo>
                <a:lnTo>
                  <a:pt x="43613" y="9590"/>
                </a:lnTo>
                <a:lnTo>
                  <a:pt x="43613" y="6100"/>
                </a:lnTo>
                <a:close/>
                <a:moveTo>
                  <a:pt x="49746" y="15723"/>
                </a:moveTo>
                <a:lnTo>
                  <a:pt x="49746" y="24922"/>
                </a:lnTo>
                <a:lnTo>
                  <a:pt x="45603" y="24922"/>
                </a:lnTo>
                <a:cubicBezTo>
                  <a:pt x="44951" y="24498"/>
                  <a:pt x="44266" y="24106"/>
                  <a:pt x="43613" y="23715"/>
                </a:cubicBezTo>
                <a:lnTo>
                  <a:pt x="43613" y="15723"/>
                </a:lnTo>
                <a:close/>
                <a:moveTo>
                  <a:pt x="75548" y="14875"/>
                </a:moveTo>
                <a:cubicBezTo>
                  <a:pt x="79267" y="14875"/>
                  <a:pt x="82822" y="17093"/>
                  <a:pt x="84323" y="20746"/>
                </a:cubicBezTo>
                <a:cubicBezTo>
                  <a:pt x="85269" y="23062"/>
                  <a:pt x="85269" y="25639"/>
                  <a:pt x="84290" y="27955"/>
                </a:cubicBezTo>
                <a:cubicBezTo>
                  <a:pt x="83312" y="30304"/>
                  <a:pt x="81485" y="32098"/>
                  <a:pt x="79136" y="33077"/>
                </a:cubicBezTo>
                <a:lnTo>
                  <a:pt x="66415" y="38296"/>
                </a:lnTo>
                <a:lnTo>
                  <a:pt x="63414" y="30989"/>
                </a:lnTo>
                <a:cubicBezTo>
                  <a:pt x="62304" y="28281"/>
                  <a:pt x="62304" y="25280"/>
                  <a:pt x="63446" y="22573"/>
                </a:cubicBezTo>
                <a:cubicBezTo>
                  <a:pt x="64588" y="19865"/>
                  <a:pt x="66708" y="17745"/>
                  <a:pt x="69448" y="16636"/>
                </a:cubicBezTo>
                <a:lnTo>
                  <a:pt x="71960" y="15592"/>
                </a:lnTo>
                <a:cubicBezTo>
                  <a:pt x="73134" y="15103"/>
                  <a:pt x="74341" y="14875"/>
                  <a:pt x="75548" y="14875"/>
                </a:cubicBezTo>
                <a:close/>
                <a:moveTo>
                  <a:pt x="43874" y="46353"/>
                </a:moveTo>
                <a:lnTo>
                  <a:pt x="49746" y="49028"/>
                </a:lnTo>
                <a:lnTo>
                  <a:pt x="49746" y="55584"/>
                </a:lnTo>
                <a:lnTo>
                  <a:pt x="43613" y="55584"/>
                </a:lnTo>
                <a:lnTo>
                  <a:pt x="43613" y="46353"/>
                </a:lnTo>
                <a:close/>
                <a:moveTo>
                  <a:pt x="37513" y="45798"/>
                </a:moveTo>
                <a:lnTo>
                  <a:pt x="37513" y="55128"/>
                </a:lnTo>
                <a:cubicBezTo>
                  <a:pt x="33632" y="57215"/>
                  <a:pt x="30435" y="58781"/>
                  <a:pt x="28021" y="59792"/>
                </a:cubicBezTo>
                <a:cubicBezTo>
                  <a:pt x="27517" y="59997"/>
                  <a:pt x="26965" y="60090"/>
                  <a:pt x="26379" y="60090"/>
                </a:cubicBezTo>
                <a:cubicBezTo>
                  <a:pt x="23132" y="60090"/>
                  <a:pt x="18828" y="57231"/>
                  <a:pt x="15789" y="54606"/>
                </a:cubicBezTo>
                <a:lnTo>
                  <a:pt x="37513" y="45798"/>
                </a:lnTo>
                <a:close/>
                <a:moveTo>
                  <a:pt x="67230" y="46157"/>
                </a:moveTo>
                <a:lnTo>
                  <a:pt x="79723" y="51898"/>
                </a:lnTo>
                <a:cubicBezTo>
                  <a:pt x="82007" y="52975"/>
                  <a:pt x="83768" y="54867"/>
                  <a:pt x="84616" y="57215"/>
                </a:cubicBezTo>
                <a:cubicBezTo>
                  <a:pt x="85497" y="59596"/>
                  <a:pt x="85399" y="62141"/>
                  <a:pt x="84323" y="64424"/>
                </a:cubicBezTo>
                <a:cubicBezTo>
                  <a:pt x="82727" y="67879"/>
                  <a:pt x="79286" y="69924"/>
                  <a:pt x="75703" y="69924"/>
                </a:cubicBezTo>
                <a:cubicBezTo>
                  <a:pt x="74381" y="69924"/>
                  <a:pt x="73039" y="69645"/>
                  <a:pt x="71764" y="69056"/>
                </a:cubicBezTo>
                <a:lnTo>
                  <a:pt x="69318" y="67915"/>
                </a:lnTo>
                <a:cubicBezTo>
                  <a:pt x="66610" y="66675"/>
                  <a:pt x="64588" y="64489"/>
                  <a:pt x="63577" y="61717"/>
                </a:cubicBezTo>
                <a:cubicBezTo>
                  <a:pt x="62565" y="58944"/>
                  <a:pt x="62663" y="55976"/>
                  <a:pt x="63903" y="53301"/>
                </a:cubicBezTo>
                <a:lnTo>
                  <a:pt x="67230" y="46157"/>
                </a:lnTo>
                <a:close/>
                <a:moveTo>
                  <a:pt x="49746" y="61684"/>
                </a:moveTo>
                <a:lnTo>
                  <a:pt x="49746" y="70883"/>
                </a:lnTo>
                <a:lnTo>
                  <a:pt x="43613" y="70883"/>
                </a:lnTo>
                <a:lnTo>
                  <a:pt x="43613" y="61684"/>
                </a:lnTo>
                <a:close/>
                <a:moveTo>
                  <a:pt x="49746" y="77016"/>
                </a:moveTo>
                <a:lnTo>
                  <a:pt x="49746" y="81321"/>
                </a:lnTo>
                <a:cubicBezTo>
                  <a:pt x="48735" y="81191"/>
                  <a:pt x="47691" y="81126"/>
                  <a:pt x="46680" y="81126"/>
                </a:cubicBezTo>
                <a:cubicBezTo>
                  <a:pt x="45668" y="81126"/>
                  <a:pt x="44625" y="81191"/>
                  <a:pt x="43613" y="81321"/>
                </a:cubicBezTo>
                <a:lnTo>
                  <a:pt x="43613" y="77016"/>
                </a:lnTo>
                <a:close/>
                <a:moveTo>
                  <a:pt x="47234" y="87258"/>
                </a:moveTo>
                <a:lnTo>
                  <a:pt x="46158" y="93391"/>
                </a:lnTo>
                <a:cubicBezTo>
                  <a:pt x="43907" y="93456"/>
                  <a:pt x="41656" y="94043"/>
                  <a:pt x="39438" y="95152"/>
                </a:cubicBezTo>
                <a:lnTo>
                  <a:pt x="36013" y="90063"/>
                </a:lnTo>
                <a:cubicBezTo>
                  <a:pt x="39471" y="88204"/>
                  <a:pt x="43059" y="87258"/>
                  <a:pt x="46680" y="87258"/>
                </a:cubicBezTo>
                <a:close/>
                <a:moveTo>
                  <a:pt x="53269" y="88335"/>
                </a:moveTo>
                <a:cubicBezTo>
                  <a:pt x="56563" y="89378"/>
                  <a:pt x="59825" y="91270"/>
                  <a:pt x="62924" y="93880"/>
                </a:cubicBezTo>
                <a:lnTo>
                  <a:pt x="58618" y="98218"/>
                </a:lnTo>
                <a:cubicBezTo>
                  <a:pt x="56498" y="96490"/>
                  <a:pt x="54378" y="95217"/>
                  <a:pt x="52192" y="94402"/>
                </a:cubicBezTo>
                <a:lnTo>
                  <a:pt x="53269" y="88335"/>
                </a:lnTo>
                <a:close/>
                <a:moveTo>
                  <a:pt x="30924" y="93456"/>
                </a:moveTo>
                <a:lnTo>
                  <a:pt x="34349" y="98545"/>
                </a:lnTo>
                <a:cubicBezTo>
                  <a:pt x="32457" y="100176"/>
                  <a:pt x="30565" y="102165"/>
                  <a:pt x="28739" y="104514"/>
                </a:cubicBezTo>
                <a:lnTo>
                  <a:pt x="23715" y="101056"/>
                </a:lnTo>
                <a:cubicBezTo>
                  <a:pt x="26031" y="98055"/>
                  <a:pt x="28445" y="95511"/>
                  <a:pt x="30924" y="93456"/>
                </a:cubicBezTo>
                <a:close/>
                <a:moveTo>
                  <a:pt x="67263" y="98186"/>
                </a:moveTo>
                <a:cubicBezTo>
                  <a:pt x="69350" y="100567"/>
                  <a:pt x="71373" y="103307"/>
                  <a:pt x="73297" y="106406"/>
                </a:cubicBezTo>
                <a:lnTo>
                  <a:pt x="67948" y="109407"/>
                </a:lnTo>
                <a:cubicBezTo>
                  <a:pt x="66349" y="106797"/>
                  <a:pt x="64686" y="104514"/>
                  <a:pt x="62957" y="102524"/>
                </a:cubicBezTo>
                <a:lnTo>
                  <a:pt x="67263" y="98186"/>
                </a:lnTo>
                <a:close/>
                <a:moveTo>
                  <a:pt x="20257" y="106112"/>
                </a:moveTo>
                <a:lnTo>
                  <a:pt x="25314" y="109570"/>
                </a:lnTo>
                <a:cubicBezTo>
                  <a:pt x="24465" y="110940"/>
                  <a:pt x="23650" y="112375"/>
                  <a:pt x="22867" y="113876"/>
                </a:cubicBezTo>
                <a:cubicBezTo>
                  <a:pt x="22280" y="114985"/>
                  <a:pt x="21725" y="116127"/>
                  <a:pt x="21171" y="117268"/>
                </a:cubicBezTo>
                <a:lnTo>
                  <a:pt x="15560" y="114887"/>
                </a:lnTo>
                <a:cubicBezTo>
                  <a:pt x="16147" y="113582"/>
                  <a:pt x="16800" y="112278"/>
                  <a:pt x="17452" y="111038"/>
                </a:cubicBezTo>
                <a:cubicBezTo>
                  <a:pt x="18366" y="109309"/>
                  <a:pt x="19279" y="107646"/>
                  <a:pt x="20257" y="106112"/>
                </a:cubicBezTo>
                <a:close/>
                <a:moveTo>
                  <a:pt x="13179" y="120530"/>
                </a:moveTo>
                <a:lnTo>
                  <a:pt x="18790" y="122912"/>
                </a:lnTo>
                <a:cubicBezTo>
                  <a:pt x="17746" y="125652"/>
                  <a:pt x="16800" y="128457"/>
                  <a:pt x="15984" y="131328"/>
                </a:cubicBezTo>
                <a:lnTo>
                  <a:pt x="10080" y="129860"/>
                </a:lnTo>
                <a:cubicBezTo>
                  <a:pt x="10961" y="126663"/>
                  <a:pt x="12005" y="123531"/>
                  <a:pt x="13179" y="120530"/>
                </a:cubicBezTo>
                <a:close/>
                <a:moveTo>
                  <a:pt x="82300" y="126565"/>
                </a:moveTo>
                <a:cubicBezTo>
                  <a:pt x="83279" y="129664"/>
                  <a:pt x="84127" y="132828"/>
                  <a:pt x="84845" y="136025"/>
                </a:cubicBezTo>
                <a:lnTo>
                  <a:pt x="78843" y="137167"/>
                </a:lnTo>
                <a:cubicBezTo>
                  <a:pt x="78190" y="134263"/>
                  <a:pt x="77440" y="131393"/>
                  <a:pt x="76527" y="128555"/>
                </a:cubicBezTo>
                <a:lnTo>
                  <a:pt x="82300" y="126565"/>
                </a:lnTo>
                <a:close/>
                <a:moveTo>
                  <a:pt x="8580" y="135764"/>
                </a:moveTo>
                <a:lnTo>
                  <a:pt x="14484" y="137264"/>
                </a:lnTo>
                <a:cubicBezTo>
                  <a:pt x="13864" y="140168"/>
                  <a:pt x="13342" y="143103"/>
                  <a:pt x="12951" y="146039"/>
                </a:cubicBezTo>
                <a:lnTo>
                  <a:pt x="6883" y="145452"/>
                </a:lnTo>
                <a:cubicBezTo>
                  <a:pt x="7275" y="142223"/>
                  <a:pt x="7862" y="138993"/>
                  <a:pt x="8580" y="135764"/>
                </a:cubicBezTo>
                <a:close/>
                <a:moveTo>
                  <a:pt x="85987" y="142027"/>
                </a:moveTo>
                <a:cubicBezTo>
                  <a:pt x="86508" y="145321"/>
                  <a:pt x="86867" y="148583"/>
                  <a:pt x="87063" y="151813"/>
                </a:cubicBezTo>
                <a:lnTo>
                  <a:pt x="80963" y="151976"/>
                </a:lnTo>
                <a:cubicBezTo>
                  <a:pt x="80767" y="149073"/>
                  <a:pt x="80441" y="146137"/>
                  <a:pt x="79984" y="143169"/>
                </a:cubicBezTo>
                <a:lnTo>
                  <a:pt x="85987" y="142027"/>
                </a:lnTo>
                <a:close/>
                <a:moveTo>
                  <a:pt x="6296" y="151519"/>
                </a:moveTo>
                <a:lnTo>
                  <a:pt x="12396" y="152106"/>
                </a:lnTo>
                <a:cubicBezTo>
                  <a:pt x="12266" y="153835"/>
                  <a:pt x="12233" y="155532"/>
                  <a:pt x="12233" y="157228"/>
                </a:cubicBezTo>
                <a:cubicBezTo>
                  <a:pt x="12233" y="158467"/>
                  <a:pt x="12266" y="159674"/>
                  <a:pt x="12331" y="160881"/>
                </a:cubicBezTo>
                <a:lnTo>
                  <a:pt x="6231" y="161468"/>
                </a:lnTo>
                <a:cubicBezTo>
                  <a:pt x="6166" y="160098"/>
                  <a:pt x="6100" y="158663"/>
                  <a:pt x="6100" y="157228"/>
                </a:cubicBezTo>
                <a:cubicBezTo>
                  <a:pt x="6100" y="155368"/>
                  <a:pt x="6166" y="153444"/>
                  <a:pt x="6296" y="151519"/>
                </a:cubicBezTo>
                <a:close/>
                <a:moveTo>
                  <a:pt x="87259" y="157945"/>
                </a:moveTo>
                <a:lnTo>
                  <a:pt x="87259" y="157945"/>
                </a:lnTo>
                <a:cubicBezTo>
                  <a:pt x="87226" y="161468"/>
                  <a:pt x="86965" y="164796"/>
                  <a:pt x="86508" y="167960"/>
                </a:cubicBezTo>
                <a:lnTo>
                  <a:pt x="80506" y="166720"/>
                </a:lnTo>
                <a:cubicBezTo>
                  <a:pt x="80865" y="164013"/>
                  <a:pt x="81094" y="161142"/>
                  <a:pt x="81126" y="158108"/>
                </a:cubicBezTo>
                <a:lnTo>
                  <a:pt x="87259" y="157945"/>
                </a:lnTo>
                <a:close/>
                <a:moveTo>
                  <a:pt x="12918" y="166981"/>
                </a:moveTo>
                <a:cubicBezTo>
                  <a:pt x="13342" y="169884"/>
                  <a:pt x="13994" y="172624"/>
                  <a:pt x="14843" y="175136"/>
                </a:cubicBezTo>
                <a:lnTo>
                  <a:pt x="9199" y="177583"/>
                </a:lnTo>
                <a:cubicBezTo>
                  <a:pt x="8123" y="174484"/>
                  <a:pt x="7340" y="171156"/>
                  <a:pt x="6818" y="167568"/>
                </a:cubicBezTo>
                <a:lnTo>
                  <a:pt x="12918" y="166981"/>
                </a:lnTo>
                <a:close/>
                <a:moveTo>
                  <a:pt x="79267" y="172722"/>
                </a:moveTo>
                <a:lnTo>
                  <a:pt x="85269" y="173962"/>
                </a:lnTo>
                <a:cubicBezTo>
                  <a:pt x="84323" y="177517"/>
                  <a:pt x="83051" y="180747"/>
                  <a:pt x="81420" y="183715"/>
                </a:cubicBezTo>
                <a:lnTo>
                  <a:pt x="76298" y="180355"/>
                </a:lnTo>
                <a:cubicBezTo>
                  <a:pt x="77505" y="178039"/>
                  <a:pt x="78484" y="175495"/>
                  <a:pt x="79267" y="172722"/>
                </a:cubicBezTo>
                <a:close/>
                <a:moveTo>
                  <a:pt x="46680" y="99491"/>
                </a:moveTo>
                <a:cubicBezTo>
                  <a:pt x="47071" y="99491"/>
                  <a:pt x="47462" y="99523"/>
                  <a:pt x="47854" y="99588"/>
                </a:cubicBezTo>
                <a:cubicBezTo>
                  <a:pt x="47952" y="99621"/>
                  <a:pt x="48082" y="99621"/>
                  <a:pt x="48180" y="99654"/>
                </a:cubicBezTo>
                <a:cubicBezTo>
                  <a:pt x="48278" y="99654"/>
                  <a:pt x="48376" y="99686"/>
                  <a:pt x="48474" y="99686"/>
                </a:cubicBezTo>
                <a:cubicBezTo>
                  <a:pt x="51018" y="100208"/>
                  <a:pt x="53693" y="101839"/>
                  <a:pt x="56335" y="104416"/>
                </a:cubicBezTo>
                <a:cubicBezTo>
                  <a:pt x="56400" y="104481"/>
                  <a:pt x="56466" y="104579"/>
                  <a:pt x="56563" y="104645"/>
                </a:cubicBezTo>
                <a:cubicBezTo>
                  <a:pt x="56629" y="104742"/>
                  <a:pt x="56694" y="104808"/>
                  <a:pt x="56792" y="104873"/>
                </a:cubicBezTo>
                <a:cubicBezTo>
                  <a:pt x="59303" y="107417"/>
                  <a:pt x="61783" y="110810"/>
                  <a:pt x="64099" y="114920"/>
                </a:cubicBezTo>
                <a:cubicBezTo>
                  <a:pt x="64131" y="114952"/>
                  <a:pt x="64131" y="114985"/>
                  <a:pt x="64164" y="115018"/>
                </a:cubicBezTo>
                <a:cubicBezTo>
                  <a:pt x="64164" y="115050"/>
                  <a:pt x="64196" y="115083"/>
                  <a:pt x="64196" y="115116"/>
                </a:cubicBezTo>
                <a:cubicBezTo>
                  <a:pt x="64490" y="115637"/>
                  <a:pt x="64784" y="116159"/>
                  <a:pt x="65077" y="116714"/>
                </a:cubicBezTo>
                <a:cubicBezTo>
                  <a:pt x="66839" y="120074"/>
                  <a:pt x="68404" y="123727"/>
                  <a:pt x="69742" y="127511"/>
                </a:cubicBezTo>
                <a:cubicBezTo>
                  <a:pt x="69742" y="127576"/>
                  <a:pt x="69774" y="127642"/>
                  <a:pt x="69774" y="127674"/>
                </a:cubicBezTo>
                <a:cubicBezTo>
                  <a:pt x="69807" y="127739"/>
                  <a:pt x="69840" y="127772"/>
                  <a:pt x="69840" y="127805"/>
                </a:cubicBezTo>
                <a:cubicBezTo>
                  <a:pt x="71340" y="132110"/>
                  <a:pt x="72547" y="136612"/>
                  <a:pt x="73428" y="141114"/>
                </a:cubicBezTo>
                <a:cubicBezTo>
                  <a:pt x="73428" y="141179"/>
                  <a:pt x="73428" y="141244"/>
                  <a:pt x="73428" y="141309"/>
                </a:cubicBezTo>
                <a:cubicBezTo>
                  <a:pt x="73460" y="141407"/>
                  <a:pt x="73493" y="141505"/>
                  <a:pt x="73526" y="141603"/>
                </a:cubicBezTo>
                <a:cubicBezTo>
                  <a:pt x="74374" y="146170"/>
                  <a:pt x="74863" y="150736"/>
                  <a:pt x="74994" y="155173"/>
                </a:cubicBezTo>
                <a:cubicBezTo>
                  <a:pt x="74994" y="155173"/>
                  <a:pt x="74994" y="155205"/>
                  <a:pt x="74994" y="155205"/>
                </a:cubicBezTo>
                <a:cubicBezTo>
                  <a:pt x="74994" y="155205"/>
                  <a:pt x="74994" y="155205"/>
                  <a:pt x="74994" y="155238"/>
                </a:cubicBezTo>
                <a:cubicBezTo>
                  <a:pt x="74994" y="155890"/>
                  <a:pt x="75026" y="156575"/>
                  <a:pt x="75026" y="157228"/>
                </a:cubicBezTo>
                <a:cubicBezTo>
                  <a:pt x="75026" y="161305"/>
                  <a:pt x="74667" y="165024"/>
                  <a:pt x="73982" y="168384"/>
                </a:cubicBezTo>
                <a:cubicBezTo>
                  <a:pt x="73982" y="168416"/>
                  <a:pt x="73982" y="168449"/>
                  <a:pt x="73950" y="168514"/>
                </a:cubicBezTo>
                <a:cubicBezTo>
                  <a:pt x="73950" y="168547"/>
                  <a:pt x="73950" y="168612"/>
                  <a:pt x="73950" y="168677"/>
                </a:cubicBezTo>
                <a:cubicBezTo>
                  <a:pt x="73069" y="172885"/>
                  <a:pt x="71666" y="176473"/>
                  <a:pt x="69709" y="179507"/>
                </a:cubicBezTo>
                <a:cubicBezTo>
                  <a:pt x="69677" y="179540"/>
                  <a:pt x="69644" y="179572"/>
                  <a:pt x="69611" y="179638"/>
                </a:cubicBezTo>
                <a:cubicBezTo>
                  <a:pt x="69579" y="179703"/>
                  <a:pt x="69513" y="179768"/>
                  <a:pt x="69481" y="179866"/>
                </a:cubicBezTo>
                <a:cubicBezTo>
                  <a:pt x="68633" y="181105"/>
                  <a:pt x="67719" y="182215"/>
                  <a:pt x="66708" y="183258"/>
                </a:cubicBezTo>
                <a:cubicBezTo>
                  <a:pt x="62011" y="187956"/>
                  <a:pt x="55813" y="189717"/>
                  <a:pt x="50529" y="190239"/>
                </a:cubicBezTo>
                <a:lnTo>
                  <a:pt x="50398" y="190239"/>
                </a:lnTo>
                <a:cubicBezTo>
                  <a:pt x="49093" y="190370"/>
                  <a:pt x="47821" y="190402"/>
                  <a:pt x="46680" y="190402"/>
                </a:cubicBezTo>
                <a:cubicBezTo>
                  <a:pt x="41297" y="190402"/>
                  <a:pt x="33925" y="189358"/>
                  <a:pt x="28184" y="184661"/>
                </a:cubicBezTo>
                <a:cubicBezTo>
                  <a:pt x="28151" y="184628"/>
                  <a:pt x="28119" y="184596"/>
                  <a:pt x="28086" y="184563"/>
                </a:cubicBezTo>
                <a:cubicBezTo>
                  <a:pt x="28054" y="184531"/>
                  <a:pt x="28021" y="184498"/>
                  <a:pt x="27956" y="184465"/>
                </a:cubicBezTo>
                <a:cubicBezTo>
                  <a:pt x="27532" y="184074"/>
                  <a:pt x="27075" y="183682"/>
                  <a:pt x="26651" y="183258"/>
                </a:cubicBezTo>
                <a:cubicBezTo>
                  <a:pt x="24629" y="181203"/>
                  <a:pt x="22965" y="178757"/>
                  <a:pt x="21693" y="175854"/>
                </a:cubicBezTo>
                <a:cubicBezTo>
                  <a:pt x="21660" y="175756"/>
                  <a:pt x="21628" y="175658"/>
                  <a:pt x="21562" y="175560"/>
                </a:cubicBezTo>
                <a:cubicBezTo>
                  <a:pt x="21530" y="175462"/>
                  <a:pt x="21497" y="175397"/>
                  <a:pt x="21464" y="175332"/>
                </a:cubicBezTo>
                <a:cubicBezTo>
                  <a:pt x="20029" y="171972"/>
                  <a:pt x="19083" y="168058"/>
                  <a:pt x="18659" y="163621"/>
                </a:cubicBezTo>
                <a:cubicBezTo>
                  <a:pt x="18659" y="163523"/>
                  <a:pt x="18659" y="163426"/>
                  <a:pt x="18626" y="163328"/>
                </a:cubicBezTo>
                <a:cubicBezTo>
                  <a:pt x="18626" y="163262"/>
                  <a:pt x="18626" y="163197"/>
                  <a:pt x="18594" y="163132"/>
                </a:cubicBezTo>
                <a:cubicBezTo>
                  <a:pt x="18431" y="161240"/>
                  <a:pt x="18333" y="159283"/>
                  <a:pt x="18333" y="157228"/>
                </a:cubicBezTo>
                <a:cubicBezTo>
                  <a:pt x="18333" y="154781"/>
                  <a:pt x="18463" y="152270"/>
                  <a:pt x="18692" y="149725"/>
                </a:cubicBezTo>
                <a:cubicBezTo>
                  <a:pt x="18724" y="149693"/>
                  <a:pt x="18724" y="149693"/>
                  <a:pt x="18724" y="149660"/>
                </a:cubicBezTo>
                <a:cubicBezTo>
                  <a:pt x="18724" y="149627"/>
                  <a:pt x="18724" y="149562"/>
                  <a:pt x="18724" y="149529"/>
                </a:cubicBezTo>
                <a:cubicBezTo>
                  <a:pt x="19148" y="145028"/>
                  <a:pt x="19964" y="140429"/>
                  <a:pt x="21073" y="135960"/>
                </a:cubicBezTo>
                <a:cubicBezTo>
                  <a:pt x="21106" y="135894"/>
                  <a:pt x="21138" y="135862"/>
                  <a:pt x="21138" y="135796"/>
                </a:cubicBezTo>
                <a:cubicBezTo>
                  <a:pt x="21171" y="135731"/>
                  <a:pt x="21171" y="135633"/>
                  <a:pt x="21171" y="135568"/>
                </a:cubicBezTo>
                <a:cubicBezTo>
                  <a:pt x="22345" y="131067"/>
                  <a:pt x="23813" y="126663"/>
                  <a:pt x="25542" y="122520"/>
                </a:cubicBezTo>
                <a:cubicBezTo>
                  <a:pt x="25575" y="122488"/>
                  <a:pt x="25575" y="122488"/>
                  <a:pt x="25575" y="122455"/>
                </a:cubicBezTo>
                <a:cubicBezTo>
                  <a:pt x="25607" y="122422"/>
                  <a:pt x="25607" y="122390"/>
                  <a:pt x="25607" y="122357"/>
                </a:cubicBezTo>
                <a:cubicBezTo>
                  <a:pt x="26455" y="120400"/>
                  <a:pt x="27336" y="118508"/>
                  <a:pt x="28282" y="116714"/>
                </a:cubicBezTo>
                <a:cubicBezTo>
                  <a:pt x="29456" y="114496"/>
                  <a:pt x="30663" y="112441"/>
                  <a:pt x="31903" y="110614"/>
                </a:cubicBezTo>
                <a:cubicBezTo>
                  <a:pt x="31935" y="110581"/>
                  <a:pt x="31968" y="110549"/>
                  <a:pt x="32001" y="110483"/>
                </a:cubicBezTo>
                <a:cubicBezTo>
                  <a:pt x="32066" y="110418"/>
                  <a:pt x="32098" y="110353"/>
                  <a:pt x="32164" y="110255"/>
                </a:cubicBezTo>
                <a:cubicBezTo>
                  <a:pt x="34675" y="106602"/>
                  <a:pt x="37350" y="103796"/>
                  <a:pt x="39992" y="101937"/>
                </a:cubicBezTo>
                <a:cubicBezTo>
                  <a:pt x="40058" y="101904"/>
                  <a:pt x="40156" y="101839"/>
                  <a:pt x="40253" y="101807"/>
                </a:cubicBezTo>
                <a:cubicBezTo>
                  <a:pt x="40351" y="101709"/>
                  <a:pt x="40449" y="101643"/>
                  <a:pt x="40547" y="101578"/>
                </a:cubicBezTo>
                <a:cubicBezTo>
                  <a:pt x="42635" y="100208"/>
                  <a:pt x="44722" y="99491"/>
                  <a:pt x="46680" y="99491"/>
                </a:cubicBezTo>
                <a:close/>
                <a:moveTo>
                  <a:pt x="72939" y="185444"/>
                </a:moveTo>
                <a:lnTo>
                  <a:pt x="78092" y="188804"/>
                </a:lnTo>
                <a:cubicBezTo>
                  <a:pt x="77244" y="189880"/>
                  <a:pt x="76331" y="190924"/>
                  <a:pt x="75385" y="191870"/>
                </a:cubicBezTo>
                <a:cubicBezTo>
                  <a:pt x="73787" y="193468"/>
                  <a:pt x="72025" y="194904"/>
                  <a:pt x="70133" y="196143"/>
                </a:cubicBezTo>
                <a:lnTo>
                  <a:pt x="67197" y="190761"/>
                </a:lnTo>
                <a:cubicBezTo>
                  <a:pt x="68535" y="189848"/>
                  <a:pt x="69807" y="188804"/>
                  <a:pt x="71047" y="187564"/>
                </a:cubicBezTo>
                <a:cubicBezTo>
                  <a:pt x="71699" y="186912"/>
                  <a:pt x="72319" y="186194"/>
                  <a:pt x="72939" y="185444"/>
                </a:cubicBezTo>
                <a:close/>
                <a:moveTo>
                  <a:pt x="26618" y="191087"/>
                </a:moveTo>
                <a:cubicBezTo>
                  <a:pt x="28902" y="192588"/>
                  <a:pt x="31316" y="193729"/>
                  <a:pt x="33729" y="194545"/>
                </a:cubicBezTo>
                <a:lnTo>
                  <a:pt x="32294" y="200514"/>
                </a:lnTo>
                <a:cubicBezTo>
                  <a:pt x="28771" y="199373"/>
                  <a:pt x="25542" y="197807"/>
                  <a:pt x="22639" y="195784"/>
                </a:cubicBezTo>
                <a:lnTo>
                  <a:pt x="26618" y="191087"/>
                </a:lnTo>
                <a:close/>
                <a:moveTo>
                  <a:pt x="61848" y="193697"/>
                </a:moveTo>
                <a:lnTo>
                  <a:pt x="64784" y="199112"/>
                </a:lnTo>
                <a:cubicBezTo>
                  <a:pt x="61652" y="200482"/>
                  <a:pt x="58260" y="201460"/>
                  <a:pt x="54639" y="202047"/>
                </a:cubicBezTo>
                <a:lnTo>
                  <a:pt x="54052" y="195915"/>
                </a:lnTo>
                <a:cubicBezTo>
                  <a:pt x="56596" y="195491"/>
                  <a:pt x="59238" y="194806"/>
                  <a:pt x="61848" y="193697"/>
                </a:cubicBezTo>
                <a:close/>
                <a:moveTo>
                  <a:pt x="39666" y="195980"/>
                </a:moveTo>
                <a:cubicBezTo>
                  <a:pt x="42178" y="196404"/>
                  <a:pt x="44559" y="196535"/>
                  <a:pt x="46680" y="196535"/>
                </a:cubicBezTo>
                <a:cubicBezTo>
                  <a:pt x="47104" y="196535"/>
                  <a:pt x="47528" y="196535"/>
                  <a:pt x="47984" y="196502"/>
                </a:cubicBezTo>
                <a:lnTo>
                  <a:pt x="48539" y="202602"/>
                </a:lnTo>
                <a:cubicBezTo>
                  <a:pt x="47919" y="202635"/>
                  <a:pt x="47299" y="202635"/>
                  <a:pt x="46680" y="202635"/>
                </a:cubicBezTo>
                <a:cubicBezTo>
                  <a:pt x="43744" y="202635"/>
                  <a:pt x="40906" y="202406"/>
                  <a:pt x="38231" y="201950"/>
                </a:cubicBezTo>
                <a:lnTo>
                  <a:pt x="39666" y="195980"/>
                </a:lnTo>
                <a:close/>
                <a:moveTo>
                  <a:pt x="40580" y="0"/>
                </a:moveTo>
                <a:cubicBezTo>
                  <a:pt x="38883" y="0"/>
                  <a:pt x="37513" y="1370"/>
                  <a:pt x="37513" y="3066"/>
                </a:cubicBezTo>
                <a:lnTo>
                  <a:pt x="37513" y="20126"/>
                </a:lnTo>
                <a:cubicBezTo>
                  <a:pt x="35654" y="19083"/>
                  <a:pt x="33893" y="18169"/>
                  <a:pt x="32359" y="17452"/>
                </a:cubicBezTo>
                <a:cubicBezTo>
                  <a:pt x="30923" y="16789"/>
                  <a:pt x="29426" y="16507"/>
                  <a:pt x="27917" y="16507"/>
                </a:cubicBezTo>
                <a:cubicBezTo>
                  <a:pt x="20142" y="16507"/>
                  <a:pt x="12077" y="23996"/>
                  <a:pt x="10602" y="25443"/>
                </a:cubicBezTo>
                <a:cubicBezTo>
                  <a:pt x="9656" y="26226"/>
                  <a:pt x="9167" y="27401"/>
                  <a:pt x="9265" y="28608"/>
                </a:cubicBezTo>
                <a:cubicBezTo>
                  <a:pt x="9395" y="29945"/>
                  <a:pt x="10211" y="31152"/>
                  <a:pt x="11450" y="31707"/>
                </a:cubicBezTo>
                <a:lnTo>
                  <a:pt x="18039" y="34675"/>
                </a:lnTo>
                <a:cubicBezTo>
                  <a:pt x="18452" y="34868"/>
                  <a:pt x="18886" y="34960"/>
                  <a:pt x="19314" y="34960"/>
                </a:cubicBezTo>
                <a:cubicBezTo>
                  <a:pt x="20474" y="34960"/>
                  <a:pt x="21584" y="34286"/>
                  <a:pt x="22084" y="33142"/>
                </a:cubicBezTo>
                <a:cubicBezTo>
                  <a:pt x="22769" y="31609"/>
                  <a:pt x="22084" y="29815"/>
                  <a:pt x="20551" y="29097"/>
                </a:cubicBezTo>
                <a:lnTo>
                  <a:pt x="17354" y="27662"/>
                </a:lnTo>
                <a:cubicBezTo>
                  <a:pt x="20418" y="25243"/>
                  <a:pt x="24678" y="22647"/>
                  <a:pt x="27889" y="22647"/>
                </a:cubicBezTo>
                <a:cubicBezTo>
                  <a:pt x="28575" y="22647"/>
                  <a:pt x="29214" y="22765"/>
                  <a:pt x="29782" y="23030"/>
                </a:cubicBezTo>
                <a:cubicBezTo>
                  <a:pt x="38851" y="27205"/>
                  <a:pt x="55781" y="38850"/>
                  <a:pt x="61783" y="43058"/>
                </a:cubicBezTo>
                <a:lnTo>
                  <a:pt x="61783" y="43091"/>
                </a:lnTo>
                <a:lnTo>
                  <a:pt x="59858" y="46875"/>
                </a:lnTo>
                <a:lnTo>
                  <a:pt x="54019" y="44233"/>
                </a:lnTo>
                <a:lnTo>
                  <a:pt x="53986" y="44233"/>
                </a:lnTo>
                <a:lnTo>
                  <a:pt x="45766" y="40514"/>
                </a:lnTo>
                <a:cubicBezTo>
                  <a:pt x="45766" y="40514"/>
                  <a:pt x="45734" y="40481"/>
                  <a:pt x="45701" y="40481"/>
                </a:cubicBezTo>
                <a:lnTo>
                  <a:pt x="41754" y="38687"/>
                </a:lnTo>
                <a:lnTo>
                  <a:pt x="41493" y="38589"/>
                </a:lnTo>
                <a:cubicBezTo>
                  <a:pt x="41493" y="38557"/>
                  <a:pt x="41460" y="38557"/>
                  <a:pt x="41460" y="38557"/>
                </a:cubicBezTo>
                <a:lnTo>
                  <a:pt x="32457" y="34479"/>
                </a:lnTo>
                <a:cubicBezTo>
                  <a:pt x="32045" y="34299"/>
                  <a:pt x="31617" y="34214"/>
                  <a:pt x="31198" y="34214"/>
                </a:cubicBezTo>
                <a:cubicBezTo>
                  <a:pt x="30024" y="34214"/>
                  <a:pt x="28917" y="34883"/>
                  <a:pt x="28412" y="36012"/>
                </a:cubicBezTo>
                <a:cubicBezTo>
                  <a:pt x="27695" y="37545"/>
                  <a:pt x="28380" y="39372"/>
                  <a:pt x="29913" y="40057"/>
                </a:cubicBezTo>
                <a:lnTo>
                  <a:pt x="32490" y="41232"/>
                </a:lnTo>
                <a:lnTo>
                  <a:pt x="10047" y="50332"/>
                </a:lnTo>
                <a:cubicBezTo>
                  <a:pt x="8808" y="50822"/>
                  <a:pt x="7927" y="51996"/>
                  <a:pt x="7764" y="53301"/>
                </a:cubicBezTo>
                <a:cubicBezTo>
                  <a:pt x="7634" y="54508"/>
                  <a:pt x="8058" y="55715"/>
                  <a:pt x="8938" y="56530"/>
                </a:cubicBezTo>
                <a:cubicBezTo>
                  <a:pt x="10406" y="58063"/>
                  <a:pt x="18431" y="66218"/>
                  <a:pt x="26357" y="66218"/>
                </a:cubicBezTo>
                <a:cubicBezTo>
                  <a:pt x="27695" y="66218"/>
                  <a:pt x="29032" y="65990"/>
                  <a:pt x="30337" y="65435"/>
                </a:cubicBezTo>
                <a:cubicBezTo>
                  <a:pt x="32327" y="64620"/>
                  <a:pt x="34708" y="63478"/>
                  <a:pt x="37513" y="62043"/>
                </a:cubicBezTo>
                <a:lnTo>
                  <a:pt x="37513" y="82724"/>
                </a:lnTo>
                <a:cubicBezTo>
                  <a:pt x="27825" y="86116"/>
                  <a:pt x="19018" y="94859"/>
                  <a:pt x="12037" y="108200"/>
                </a:cubicBezTo>
                <a:cubicBezTo>
                  <a:pt x="8384" y="115148"/>
                  <a:pt x="5448" y="123042"/>
                  <a:pt x="3393" y="131164"/>
                </a:cubicBezTo>
                <a:cubicBezTo>
                  <a:pt x="3393" y="131197"/>
                  <a:pt x="3360" y="131262"/>
                  <a:pt x="3360" y="131295"/>
                </a:cubicBezTo>
                <a:cubicBezTo>
                  <a:pt x="3328" y="131360"/>
                  <a:pt x="3328" y="131425"/>
                  <a:pt x="3328" y="131458"/>
                </a:cubicBezTo>
                <a:cubicBezTo>
                  <a:pt x="1958" y="136873"/>
                  <a:pt x="979" y="142418"/>
                  <a:pt x="457" y="147866"/>
                </a:cubicBezTo>
                <a:cubicBezTo>
                  <a:pt x="457" y="147866"/>
                  <a:pt x="457" y="147898"/>
                  <a:pt x="457" y="147898"/>
                </a:cubicBezTo>
                <a:cubicBezTo>
                  <a:pt x="457" y="147931"/>
                  <a:pt x="457" y="147931"/>
                  <a:pt x="457" y="147964"/>
                </a:cubicBezTo>
                <a:cubicBezTo>
                  <a:pt x="164" y="151095"/>
                  <a:pt x="1" y="154194"/>
                  <a:pt x="1" y="157228"/>
                </a:cubicBezTo>
                <a:cubicBezTo>
                  <a:pt x="1" y="168155"/>
                  <a:pt x="1990" y="177648"/>
                  <a:pt x="5905" y="185379"/>
                </a:cubicBezTo>
                <a:cubicBezTo>
                  <a:pt x="6427" y="186455"/>
                  <a:pt x="7503" y="187075"/>
                  <a:pt x="8612" y="187075"/>
                </a:cubicBezTo>
                <a:cubicBezTo>
                  <a:pt x="9101" y="187075"/>
                  <a:pt x="9558" y="186977"/>
                  <a:pt x="10015" y="186749"/>
                </a:cubicBezTo>
                <a:cubicBezTo>
                  <a:pt x="11320" y="186064"/>
                  <a:pt x="11939" y="184596"/>
                  <a:pt x="11581" y="183226"/>
                </a:cubicBezTo>
                <a:lnTo>
                  <a:pt x="17289" y="180747"/>
                </a:lnTo>
                <a:cubicBezTo>
                  <a:pt x="18594" y="183128"/>
                  <a:pt x="20127" y="185281"/>
                  <a:pt x="21921" y="187140"/>
                </a:cubicBezTo>
                <a:lnTo>
                  <a:pt x="17941" y="191903"/>
                </a:lnTo>
                <a:cubicBezTo>
                  <a:pt x="17428" y="191570"/>
                  <a:pt x="16838" y="191402"/>
                  <a:pt x="16249" y="191402"/>
                </a:cubicBezTo>
                <a:cubicBezTo>
                  <a:pt x="15453" y="191402"/>
                  <a:pt x="14660" y="191708"/>
                  <a:pt x="14060" y="192327"/>
                </a:cubicBezTo>
                <a:cubicBezTo>
                  <a:pt x="12885" y="193534"/>
                  <a:pt x="12885" y="195458"/>
                  <a:pt x="14125" y="196665"/>
                </a:cubicBezTo>
                <a:cubicBezTo>
                  <a:pt x="22247" y="204592"/>
                  <a:pt x="33534" y="208767"/>
                  <a:pt x="46680" y="208767"/>
                </a:cubicBezTo>
                <a:cubicBezTo>
                  <a:pt x="60086" y="208767"/>
                  <a:pt x="71536" y="204429"/>
                  <a:pt x="79723" y="196208"/>
                </a:cubicBezTo>
                <a:cubicBezTo>
                  <a:pt x="88759" y="187075"/>
                  <a:pt x="93359" y="173994"/>
                  <a:pt x="93359" y="157228"/>
                </a:cubicBezTo>
                <a:cubicBezTo>
                  <a:pt x="93359" y="151030"/>
                  <a:pt x="92706" y="144473"/>
                  <a:pt x="91467" y="137982"/>
                </a:cubicBezTo>
                <a:cubicBezTo>
                  <a:pt x="91467" y="137949"/>
                  <a:pt x="91467" y="137917"/>
                  <a:pt x="91467" y="137884"/>
                </a:cubicBezTo>
                <a:cubicBezTo>
                  <a:pt x="91467" y="137819"/>
                  <a:pt x="91434" y="137786"/>
                  <a:pt x="91434" y="137754"/>
                </a:cubicBezTo>
                <a:cubicBezTo>
                  <a:pt x="90227" y="131491"/>
                  <a:pt x="88498" y="125228"/>
                  <a:pt x="86280" y="119291"/>
                </a:cubicBezTo>
                <a:cubicBezTo>
                  <a:pt x="85799" y="118051"/>
                  <a:pt x="84632" y="117302"/>
                  <a:pt x="83402" y="117302"/>
                </a:cubicBezTo>
                <a:cubicBezTo>
                  <a:pt x="83046" y="117302"/>
                  <a:pt x="82685" y="117365"/>
                  <a:pt x="82333" y="117497"/>
                </a:cubicBezTo>
                <a:cubicBezTo>
                  <a:pt x="80963" y="118019"/>
                  <a:pt x="80180" y="119389"/>
                  <a:pt x="80376" y="120759"/>
                </a:cubicBezTo>
                <a:lnTo>
                  <a:pt x="74504" y="122781"/>
                </a:lnTo>
                <a:cubicBezTo>
                  <a:pt x="73428" y="120008"/>
                  <a:pt x="72254" y="117301"/>
                  <a:pt x="70949" y="114724"/>
                </a:cubicBezTo>
                <a:lnTo>
                  <a:pt x="76983" y="111364"/>
                </a:lnTo>
                <a:cubicBezTo>
                  <a:pt x="77309" y="111473"/>
                  <a:pt x="77657" y="111530"/>
                  <a:pt x="78009" y="111530"/>
                </a:cubicBezTo>
                <a:cubicBezTo>
                  <a:pt x="78503" y="111530"/>
                  <a:pt x="79005" y="111416"/>
                  <a:pt x="79463" y="111168"/>
                </a:cubicBezTo>
                <a:cubicBezTo>
                  <a:pt x="80963" y="110353"/>
                  <a:pt x="81518" y="108494"/>
                  <a:pt x="80702" y="107026"/>
                </a:cubicBezTo>
                <a:cubicBezTo>
                  <a:pt x="73819" y="94369"/>
                  <a:pt x="65240" y="86019"/>
                  <a:pt x="55846" y="82724"/>
                </a:cubicBezTo>
                <a:lnTo>
                  <a:pt x="55846" y="51768"/>
                </a:lnTo>
                <a:lnTo>
                  <a:pt x="57640" y="52583"/>
                </a:lnTo>
                <a:cubicBezTo>
                  <a:pt x="56433" y="56237"/>
                  <a:pt x="56498" y="60151"/>
                  <a:pt x="57836" y="63837"/>
                </a:cubicBezTo>
                <a:cubicBezTo>
                  <a:pt x="59401" y="68143"/>
                  <a:pt x="62565" y="71568"/>
                  <a:pt x="66741" y="73460"/>
                </a:cubicBezTo>
                <a:lnTo>
                  <a:pt x="69220" y="74602"/>
                </a:lnTo>
                <a:cubicBezTo>
                  <a:pt x="71308" y="75580"/>
                  <a:pt x="73526" y="76037"/>
                  <a:pt x="75711" y="76037"/>
                </a:cubicBezTo>
                <a:cubicBezTo>
                  <a:pt x="81615" y="76037"/>
                  <a:pt x="87259" y="72677"/>
                  <a:pt x="89901" y="67001"/>
                </a:cubicBezTo>
                <a:cubicBezTo>
                  <a:pt x="91630" y="63250"/>
                  <a:pt x="91793" y="59009"/>
                  <a:pt x="90358" y="55095"/>
                </a:cubicBezTo>
                <a:cubicBezTo>
                  <a:pt x="88922" y="51213"/>
                  <a:pt x="86052" y="48082"/>
                  <a:pt x="82268" y="46353"/>
                </a:cubicBezTo>
                <a:lnTo>
                  <a:pt x="73134" y="42145"/>
                </a:lnTo>
                <a:lnTo>
                  <a:pt x="81485" y="38720"/>
                </a:lnTo>
                <a:cubicBezTo>
                  <a:pt x="85334" y="37154"/>
                  <a:pt x="88335" y="34153"/>
                  <a:pt x="89934" y="30336"/>
                </a:cubicBezTo>
                <a:cubicBezTo>
                  <a:pt x="91532" y="26487"/>
                  <a:pt x="91565" y="22247"/>
                  <a:pt x="89966" y="18430"/>
                </a:cubicBezTo>
                <a:cubicBezTo>
                  <a:pt x="87499" y="12410"/>
                  <a:pt x="81672" y="8778"/>
                  <a:pt x="75548" y="8778"/>
                </a:cubicBezTo>
                <a:cubicBezTo>
                  <a:pt x="73577" y="8778"/>
                  <a:pt x="71575" y="9155"/>
                  <a:pt x="69644" y="9949"/>
                </a:cubicBezTo>
                <a:lnTo>
                  <a:pt x="67132" y="10960"/>
                </a:lnTo>
                <a:cubicBezTo>
                  <a:pt x="62892" y="12689"/>
                  <a:pt x="59564" y="15984"/>
                  <a:pt x="57803" y="20224"/>
                </a:cubicBezTo>
                <a:cubicBezTo>
                  <a:pt x="56335" y="23780"/>
                  <a:pt x="56074" y="27629"/>
                  <a:pt x="57085" y="31250"/>
                </a:cubicBezTo>
                <a:lnTo>
                  <a:pt x="56041" y="31707"/>
                </a:lnTo>
                <a:cubicBezTo>
                  <a:pt x="55976" y="31641"/>
                  <a:pt x="55911" y="31609"/>
                  <a:pt x="55846" y="31576"/>
                </a:cubicBezTo>
                <a:lnTo>
                  <a:pt x="55846" y="3066"/>
                </a:lnTo>
                <a:cubicBezTo>
                  <a:pt x="55846" y="1370"/>
                  <a:pt x="54476" y="0"/>
                  <a:pt x="5281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381" name="Google Shape;381;p28"/>
          <p:cNvGrpSpPr/>
          <p:nvPr/>
        </p:nvGrpSpPr>
        <p:grpSpPr>
          <a:xfrm>
            <a:off x="5992377" y="1312706"/>
            <a:ext cx="304233" cy="303757"/>
            <a:chOff x="1186525" y="238125"/>
            <a:chExt cx="5227375" cy="5219200"/>
          </a:xfrm>
        </p:grpSpPr>
        <p:sp>
          <p:nvSpPr>
            <p:cNvPr id="382" name="Google Shape;382;p28"/>
            <p:cNvSpPr/>
            <p:nvPr/>
          </p:nvSpPr>
          <p:spPr>
            <a:xfrm>
              <a:off x="3890725" y="2389775"/>
              <a:ext cx="1948250" cy="2449000"/>
            </a:xfrm>
            <a:custGeom>
              <a:rect b="b" l="l" r="r" t="t"/>
              <a:pathLst>
                <a:path extrusionOk="0" h="97960" w="77930">
                  <a:moveTo>
                    <a:pt x="37917" y="6110"/>
                  </a:moveTo>
                  <a:cubicBezTo>
                    <a:pt x="46411" y="6110"/>
                    <a:pt x="53974" y="10526"/>
                    <a:pt x="59662" y="17111"/>
                  </a:cubicBezTo>
                  <a:cubicBezTo>
                    <a:pt x="66349" y="24874"/>
                    <a:pt x="70427" y="35541"/>
                    <a:pt x="71079" y="47121"/>
                  </a:cubicBezTo>
                  <a:cubicBezTo>
                    <a:pt x="71731" y="58734"/>
                    <a:pt x="68926" y="69792"/>
                    <a:pt x="63152" y="78273"/>
                  </a:cubicBezTo>
                  <a:cubicBezTo>
                    <a:pt x="57574" y="86526"/>
                    <a:pt x="49844" y="91321"/>
                    <a:pt x="41428" y="91810"/>
                  </a:cubicBezTo>
                  <a:cubicBezTo>
                    <a:pt x="40983" y="91834"/>
                    <a:pt x="40539" y="91846"/>
                    <a:pt x="40095" y="91846"/>
                  </a:cubicBezTo>
                  <a:cubicBezTo>
                    <a:pt x="32148" y="91846"/>
                    <a:pt x="24447" y="87987"/>
                    <a:pt x="18267" y="80850"/>
                  </a:cubicBezTo>
                  <a:cubicBezTo>
                    <a:pt x="11580" y="73086"/>
                    <a:pt x="7503" y="62420"/>
                    <a:pt x="6851" y="50840"/>
                  </a:cubicBezTo>
                  <a:cubicBezTo>
                    <a:pt x="5481" y="27223"/>
                    <a:pt x="18789" y="7162"/>
                    <a:pt x="36502" y="6150"/>
                  </a:cubicBezTo>
                  <a:cubicBezTo>
                    <a:pt x="36977" y="6123"/>
                    <a:pt x="37448" y="6110"/>
                    <a:pt x="37917" y="6110"/>
                  </a:cubicBezTo>
                  <a:close/>
                  <a:moveTo>
                    <a:pt x="37897" y="1"/>
                  </a:moveTo>
                  <a:cubicBezTo>
                    <a:pt x="37314" y="1"/>
                    <a:pt x="36729" y="17"/>
                    <a:pt x="36143" y="50"/>
                  </a:cubicBezTo>
                  <a:cubicBezTo>
                    <a:pt x="25770" y="638"/>
                    <a:pt x="16376" y="6411"/>
                    <a:pt x="9688" y="16263"/>
                  </a:cubicBezTo>
                  <a:cubicBezTo>
                    <a:pt x="3165" y="25853"/>
                    <a:pt x="0" y="38248"/>
                    <a:pt x="751" y="51166"/>
                  </a:cubicBezTo>
                  <a:cubicBezTo>
                    <a:pt x="1468" y="64083"/>
                    <a:pt x="6068" y="76055"/>
                    <a:pt x="13635" y="84829"/>
                  </a:cubicBezTo>
                  <a:cubicBezTo>
                    <a:pt x="20492" y="92798"/>
                    <a:pt x="29688" y="97959"/>
                    <a:pt x="40034" y="97959"/>
                  </a:cubicBezTo>
                  <a:cubicBezTo>
                    <a:pt x="40614" y="97959"/>
                    <a:pt x="41199" y="97943"/>
                    <a:pt x="41786" y="97910"/>
                  </a:cubicBezTo>
                  <a:cubicBezTo>
                    <a:pt x="52127" y="97323"/>
                    <a:pt x="61521" y="91549"/>
                    <a:pt x="68209" y="81698"/>
                  </a:cubicBezTo>
                  <a:cubicBezTo>
                    <a:pt x="74732" y="72108"/>
                    <a:pt x="77929" y="59712"/>
                    <a:pt x="77179" y="46795"/>
                  </a:cubicBezTo>
                  <a:cubicBezTo>
                    <a:pt x="76429" y="33845"/>
                    <a:pt x="71862" y="21906"/>
                    <a:pt x="64294" y="13131"/>
                  </a:cubicBezTo>
                  <a:cubicBezTo>
                    <a:pt x="56938" y="4606"/>
                    <a:pt x="47637" y="1"/>
                    <a:pt x="3789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3" name="Google Shape;383;p28"/>
            <p:cNvSpPr/>
            <p:nvPr/>
          </p:nvSpPr>
          <p:spPr>
            <a:xfrm>
              <a:off x="1745150" y="2389775"/>
              <a:ext cx="1981675" cy="2449000"/>
            </a:xfrm>
            <a:custGeom>
              <a:rect b="b" l="l" r="r" t="t"/>
              <a:pathLst>
                <a:path extrusionOk="0" h="97960" w="79267">
                  <a:moveTo>
                    <a:pt x="40665" y="6110"/>
                  </a:moveTo>
                  <a:cubicBezTo>
                    <a:pt x="41134" y="6110"/>
                    <a:pt x="41606" y="6123"/>
                    <a:pt x="42080" y="6150"/>
                  </a:cubicBezTo>
                  <a:cubicBezTo>
                    <a:pt x="59793" y="7162"/>
                    <a:pt x="73102" y="27223"/>
                    <a:pt x="71732" y="50840"/>
                  </a:cubicBezTo>
                  <a:cubicBezTo>
                    <a:pt x="71079" y="62420"/>
                    <a:pt x="67002" y="73086"/>
                    <a:pt x="60315" y="80850"/>
                  </a:cubicBezTo>
                  <a:cubicBezTo>
                    <a:pt x="54135" y="87987"/>
                    <a:pt x="46435" y="91846"/>
                    <a:pt x="38487" y="91846"/>
                  </a:cubicBezTo>
                  <a:cubicBezTo>
                    <a:pt x="38044" y="91846"/>
                    <a:pt x="37599" y="91834"/>
                    <a:pt x="37155" y="91810"/>
                  </a:cubicBezTo>
                  <a:cubicBezTo>
                    <a:pt x="28739" y="91321"/>
                    <a:pt x="21008" y="86526"/>
                    <a:pt x="15430" y="78273"/>
                  </a:cubicBezTo>
                  <a:cubicBezTo>
                    <a:pt x="9656" y="69792"/>
                    <a:pt x="6851" y="58734"/>
                    <a:pt x="7503" y="47121"/>
                  </a:cubicBezTo>
                  <a:cubicBezTo>
                    <a:pt x="8188" y="35541"/>
                    <a:pt x="12233" y="24874"/>
                    <a:pt x="18920" y="17111"/>
                  </a:cubicBezTo>
                  <a:cubicBezTo>
                    <a:pt x="24608" y="10526"/>
                    <a:pt x="32171" y="6110"/>
                    <a:pt x="40665" y="6110"/>
                  </a:cubicBezTo>
                  <a:close/>
                  <a:moveTo>
                    <a:pt x="40685" y="1"/>
                  </a:moveTo>
                  <a:cubicBezTo>
                    <a:pt x="30945" y="1"/>
                    <a:pt x="21644" y="4606"/>
                    <a:pt x="14288" y="13131"/>
                  </a:cubicBezTo>
                  <a:cubicBezTo>
                    <a:pt x="6720" y="21906"/>
                    <a:pt x="2153" y="33845"/>
                    <a:pt x="1403" y="46795"/>
                  </a:cubicBezTo>
                  <a:cubicBezTo>
                    <a:pt x="1" y="71292"/>
                    <a:pt x="13733" y="96573"/>
                    <a:pt x="36796" y="97910"/>
                  </a:cubicBezTo>
                  <a:cubicBezTo>
                    <a:pt x="37383" y="97943"/>
                    <a:pt x="37968" y="97959"/>
                    <a:pt x="38548" y="97959"/>
                  </a:cubicBezTo>
                  <a:cubicBezTo>
                    <a:pt x="48894" y="97959"/>
                    <a:pt x="58090" y="92798"/>
                    <a:pt x="64947" y="84829"/>
                  </a:cubicBezTo>
                  <a:cubicBezTo>
                    <a:pt x="72514" y="76055"/>
                    <a:pt x="77114" y="64083"/>
                    <a:pt x="77832" y="51166"/>
                  </a:cubicBezTo>
                  <a:cubicBezTo>
                    <a:pt x="79267" y="26668"/>
                    <a:pt x="65534" y="1388"/>
                    <a:pt x="42439" y="50"/>
                  </a:cubicBezTo>
                  <a:cubicBezTo>
                    <a:pt x="41853" y="17"/>
                    <a:pt x="41268" y="1"/>
                    <a:pt x="40685"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4" name="Google Shape;384;p28"/>
            <p:cNvSpPr/>
            <p:nvPr/>
          </p:nvSpPr>
          <p:spPr>
            <a:xfrm>
              <a:off x="1827525" y="238125"/>
              <a:ext cx="3354975" cy="530075"/>
            </a:xfrm>
            <a:custGeom>
              <a:rect b="b" l="l" r="r" t="t"/>
              <a:pathLst>
                <a:path extrusionOk="0" h="21203" w="134199">
                  <a:moveTo>
                    <a:pt x="3132" y="0"/>
                  </a:moveTo>
                  <a:cubicBezTo>
                    <a:pt x="2251" y="0"/>
                    <a:pt x="1403" y="391"/>
                    <a:pt x="848" y="1044"/>
                  </a:cubicBezTo>
                  <a:cubicBezTo>
                    <a:pt x="261" y="1729"/>
                    <a:pt x="0" y="2610"/>
                    <a:pt x="131" y="3490"/>
                  </a:cubicBezTo>
                  <a:cubicBezTo>
                    <a:pt x="131" y="3556"/>
                    <a:pt x="946" y="9492"/>
                    <a:pt x="1435" y="18300"/>
                  </a:cubicBezTo>
                  <a:cubicBezTo>
                    <a:pt x="1533" y="19931"/>
                    <a:pt x="2903" y="21203"/>
                    <a:pt x="4502" y="21203"/>
                  </a:cubicBezTo>
                  <a:lnTo>
                    <a:pt x="4665" y="21203"/>
                  </a:lnTo>
                  <a:cubicBezTo>
                    <a:pt x="6361" y="21105"/>
                    <a:pt x="7666" y="19637"/>
                    <a:pt x="7568" y="17974"/>
                  </a:cubicBezTo>
                  <a:cubicBezTo>
                    <a:pt x="7274" y="12917"/>
                    <a:pt x="6883" y="8807"/>
                    <a:pt x="6589" y="6133"/>
                  </a:cubicBezTo>
                  <a:lnTo>
                    <a:pt x="131132" y="6133"/>
                  </a:lnTo>
                  <a:cubicBezTo>
                    <a:pt x="132828" y="6133"/>
                    <a:pt x="134198" y="4763"/>
                    <a:pt x="134198" y="3066"/>
                  </a:cubicBezTo>
                  <a:cubicBezTo>
                    <a:pt x="134198" y="1370"/>
                    <a:pt x="132828" y="0"/>
                    <a:pt x="13113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5" name="Google Shape;385;p28"/>
            <p:cNvSpPr/>
            <p:nvPr/>
          </p:nvSpPr>
          <p:spPr>
            <a:xfrm>
              <a:off x="1186525" y="941075"/>
              <a:ext cx="4838375" cy="4516250"/>
            </a:xfrm>
            <a:custGeom>
              <a:rect b="b" l="l" r="r" t="t"/>
              <a:pathLst>
                <a:path extrusionOk="0" h="180650" w="193535">
                  <a:moveTo>
                    <a:pt x="30533" y="0"/>
                  </a:moveTo>
                  <a:cubicBezTo>
                    <a:pt x="28837" y="0"/>
                    <a:pt x="27467" y="1370"/>
                    <a:pt x="27467" y="3067"/>
                  </a:cubicBezTo>
                  <a:cubicBezTo>
                    <a:pt x="27499" y="17746"/>
                    <a:pt x="26032" y="30272"/>
                    <a:pt x="23161" y="40318"/>
                  </a:cubicBezTo>
                  <a:cubicBezTo>
                    <a:pt x="22150" y="43907"/>
                    <a:pt x="20225" y="49093"/>
                    <a:pt x="18040" y="55095"/>
                  </a:cubicBezTo>
                  <a:cubicBezTo>
                    <a:pt x="10863" y="74765"/>
                    <a:pt x="1" y="104482"/>
                    <a:pt x="164" y="129795"/>
                  </a:cubicBezTo>
                  <a:cubicBezTo>
                    <a:pt x="262" y="144702"/>
                    <a:pt x="4568" y="157163"/>
                    <a:pt x="12625" y="165807"/>
                  </a:cubicBezTo>
                  <a:cubicBezTo>
                    <a:pt x="21758" y="175658"/>
                    <a:pt x="35426" y="180649"/>
                    <a:pt x="53237" y="180649"/>
                  </a:cubicBezTo>
                  <a:cubicBezTo>
                    <a:pt x="81812" y="180649"/>
                    <a:pt x="98611" y="166003"/>
                    <a:pt x="104548" y="159675"/>
                  </a:cubicBezTo>
                  <a:cubicBezTo>
                    <a:pt x="110484" y="166003"/>
                    <a:pt x="127284" y="180649"/>
                    <a:pt x="155859" y="180649"/>
                  </a:cubicBezTo>
                  <a:cubicBezTo>
                    <a:pt x="170896" y="180649"/>
                    <a:pt x="183031" y="177061"/>
                    <a:pt x="191969" y="169982"/>
                  </a:cubicBezTo>
                  <a:cubicBezTo>
                    <a:pt x="193306" y="168906"/>
                    <a:pt x="193535" y="167014"/>
                    <a:pt x="192491" y="165677"/>
                  </a:cubicBezTo>
                  <a:cubicBezTo>
                    <a:pt x="191875" y="164912"/>
                    <a:pt x="190983" y="164521"/>
                    <a:pt x="190087" y="164521"/>
                  </a:cubicBezTo>
                  <a:cubicBezTo>
                    <a:pt x="189416" y="164521"/>
                    <a:pt x="188744" y="164740"/>
                    <a:pt x="188185" y="165187"/>
                  </a:cubicBezTo>
                  <a:cubicBezTo>
                    <a:pt x="180356" y="171385"/>
                    <a:pt x="169461" y="174549"/>
                    <a:pt x="155859" y="174549"/>
                  </a:cubicBezTo>
                  <a:cubicBezTo>
                    <a:pt x="127577" y="174549"/>
                    <a:pt x="112050" y="159055"/>
                    <a:pt x="107940" y="154292"/>
                  </a:cubicBezTo>
                  <a:cubicBezTo>
                    <a:pt x="107092" y="153314"/>
                    <a:pt x="105852" y="152759"/>
                    <a:pt x="104548" y="152759"/>
                  </a:cubicBezTo>
                  <a:cubicBezTo>
                    <a:pt x="103243" y="152759"/>
                    <a:pt x="102003" y="153314"/>
                    <a:pt x="101155" y="154292"/>
                  </a:cubicBezTo>
                  <a:cubicBezTo>
                    <a:pt x="97045" y="159055"/>
                    <a:pt x="81518" y="174549"/>
                    <a:pt x="53237" y="174549"/>
                  </a:cubicBezTo>
                  <a:cubicBezTo>
                    <a:pt x="23128" y="174549"/>
                    <a:pt x="6460" y="158631"/>
                    <a:pt x="6297" y="129762"/>
                  </a:cubicBezTo>
                  <a:cubicBezTo>
                    <a:pt x="6133" y="105526"/>
                    <a:pt x="16768" y="76461"/>
                    <a:pt x="23781" y="57216"/>
                  </a:cubicBezTo>
                  <a:cubicBezTo>
                    <a:pt x="26032" y="51083"/>
                    <a:pt x="27956" y="45799"/>
                    <a:pt x="29033" y="41982"/>
                  </a:cubicBezTo>
                  <a:cubicBezTo>
                    <a:pt x="32066" y="31413"/>
                    <a:pt x="33599" y="18333"/>
                    <a:pt x="33599" y="3067"/>
                  </a:cubicBezTo>
                  <a:cubicBezTo>
                    <a:pt x="33599" y="1370"/>
                    <a:pt x="32229" y="0"/>
                    <a:pt x="30533"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6" name="Google Shape;386;p28"/>
            <p:cNvSpPr/>
            <p:nvPr/>
          </p:nvSpPr>
          <p:spPr>
            <a:xfrm>
              <a:off x="5349650" y="238125"/>
              <a:ext cx="1064250" cy="4726200"/>
            </a:xfrm>
            <a:custGeom>
              <a:rect b="b" l="l" r="r" t="t"/>
              <a:pathLst>
                <a:path extrusionOk="0" h="189048" w="42570">
                  <a:moveTo>
                    <a:pt x="3034" y="0"/>
                  </a:moveTo>
                  <a:cubicBezTo>
                    <a:pt x="1338" y="0"/>
                    <a:pt x="0" y="1370"/>
                    <a:pt x="0" y="3066"/>
                  </a:cubicBezTo>
                  <a:cubicBezTo>
                    <a:pt x="0" y="4763"/>
                    <a:pt x="1338" y="6133"/>
                    <a:pt x="3034" y="6133"/>
                  </a:cubicBezTo>
                  <a:lnTo>
                    <a:pt x="10341" y="6133"/>
                  </a:lnTo>
                  <a:cubicBezTo>
                    <a:pt x="9199" y="16277"/>
                    <a:pt x="6753" y="46451"/>
                    <a:pt x="13538" y="70100"/>
                  </a:cubicBezTo>
                  <a:cubicBezTo>
                    <a:pt x="14614" y="73917"/>
                    <a:pt x="16539" y="79201"/>
                    <a:pt x="18789" y="85334"/>
                  </a:cubicBezTo>
                  <a:cubicBezTo>
                    <a:pt x="25803" y="104579"/>
                    <a:pt x="36437" y="133644"/>
                    <a:pt x="36274" y="157880"/>
                  </a:cubicBezTo>
                  <a:cubicBezTo>
                    <a:pt x="36208" y="168416"/>
                    <a:pt x="33958" y="177322"/>
                    <a:pt x="29587" y="184367"/>
                  </a:cubicBezTo>
                  <a:cubicBezTo>
                    <a:pt x="28706" y="185803"/>
                    <a:pt x="29130" y="187695"/>
                    <a:pt x="30565" y="188575"/>
                  </a:cubicBezTo>
                  <a:cubicBezTo>
                    <a:pt x="31069" y="188896"/>
                    <a:pt x="31629" y="189048"/>
                    <a:pt x="32181" y="189048"/>
                  </a:cubicBezTo>
                  <a:cubicBezTo>
                    <a:pt x="33204" y="189048"/>
                    <a:pt x="34201" y="188528"/>
                    <a:pt x="34773" y="187597"/>
                  </a:cubicBezTo>
                  <a:cubicBezTo>
                    <a:pt x="39764" y="179572"/>
                    <a:pt x="42341" y="169591"/>
                    <a:pt x="42406" y="157913"/>
                  </a:cubicBezTo>
                  <a:cubicBezTo>
                    <a:pt x="42569" y="132600"/>
                    <a:pt x="31707" y="102883"/>
                    <a:pt x="24530" y="83213"/>
                  </a:cubicBezTo>
                  <a:cubicBezTo>
                    <a:pt x="22345" y="77211"/>
                    <a:pt x="20420" y="72025"/>
                    <a:pt x="19409" y="68436"/>
                  </a:cubicBezTo>
                  <a:cubicBezTo>
                    <a:pt x="11646" y="41395"/>
                    <a:pt x="16767" y="3849"/>
                    <a:pt x="16800" y="3490"/>
                  </a:cubicBezTo>
                  <a:cubicBezTo>
                    <a:pt x="16930" y="2610"/>
                    <a:pt x="16669" y="1729"/>
                    <a:pt x="16082" y="1044"/>
                  </a:cubicBezTo>
                  <a:cubicBezTo>
                    <a:pt x="15527" y="391"/>
                    <a:pt x="14679" y="0"/>
                    <a:pt x="13799"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87" name="Google Shape;387;p28"/>
            <p:cNvSpPr/>
            <p:nvPr/>
          </p:nvSpPr>
          <p:spPr>
            <a:xfrm>
              <a:off x="3332925" y="647500"/>
              <a:ext cx="934575" cy="1712400"/>
            </a:xfrm>
            <a:custGeom>
              <a:rect b="b" l="l" r="r" t="t"/>
              <a:pathLst>
                <a:path extrusionOk="0" h="68496" w="37383">
                  <a:moveTo>
                    <a:pt x="18692" y="6100"/>
                  </a:moveTo>
                  <a:cubicBezTo>
                    <a:pt x="22802" y="6100"/>
                    <a:pt x="26977" y="9036"/>
                    <a:pt x="26977" y="15560"/>
                  </a:cubicBezTo>
                  <a:cubicBezTo>
                    <a:pt x="26977" y="23193"/>
                    <a:pt x="23291" y="31902"/>
                    <a:pt x="18692" y="39764"/>
                  </a:cubicBezTo>
                  <a:cubicBezTo>
                    <a:pt x="14092" y="31902"/>
                    <a:pt x="10406" y="23193"/>
                    <a:pt x="10406" y="15560"/>
                  </a:cubicBezTo>
                  <a:cubicBezTo>
                    <a:pt x="10406" y="9036"/>
                    <a:pt x="14581" y="6100"/>
                    <a:pt x="18692" y="6100"/>
                  </a:cubicBezTo>
                  <a:close/>
                  <a:moveTo>
                    <a:pt x="18692" y="0"/>
                  </a:moveTo>
                  <a:cubicBezTo>
                    <a:pt x="11548" y="0"/>
                    <a:pt x="4306" y="5350"/>
                    <a:pt x="4306" y="15560"/>
                  </a:cubicBezTo>
                  <a:cubicBezTo>
                    <a:pt x="4306" y="25378"/>
                    <a:pt x="9297" y="36306"/>
                    <a:pt x="15038" y="45570"/>
                  </a:cubicBezTo>
                  <a:cubicBezTo>
                    <a:pt x="8351" y="55650"/>
                    <a:pt x="1305" y="63217"/>
                    <a:pt x="1175" y="63348"/>
                  </a:cubicBezTo>
                  <a:cubicBezTo>
                    <a:pt x="0" y="64588"/>
                    <a:pt x="66" y="66512"/>
                    <a:pt x="1305" y="67654"/>
                  </a:cubicBezTo>
                  <a:cubicBezTo>
                    <a:pt x="1900" y="68217"/>
                    <a:pt x="2652" y="68495"/>
                    <a:pt x="3404" y="68495"/>
                  </a:cubicBezTo>
                  <a:cubicBezTo>
                    <a:pt x="4219" y="68495"/>
                    <a:pt x="5033" y="68168"/>
                    <a:pt x="5644" y="67523"/>
                  </a:cubicBezTo>
                  <a:cubicBezTo>
                    <a:pt x="6166" y="66969"/>
                    <a:pt x="12331" y="60347"/>
                    <a:pt x="18692" y="51148"/>
                  </a:cubicBezTo>
                  <a:cubicBezTo>
                    <a:pt x="25052" y="60347"/>
                    <a:pt x="31218" y="66969"/>
                    <a:pt x="31740" y="67523"/>
                  </a:cubicBezTo>
                  <a:cubicBezTo>
                    <a:pt x="32350" y="68168"/>
                    <a:pt x="33164" y="68495"/>
                    <a:pt x="33979" y="68495"/>
                  </a:cubicBezTo>
                  <a:cubicBezTo>
                    <a:pt x="34731" y="68495"/>
                    <a:pt x="35483" y="68217"/>
                    <a:pt x="36078" y="67654"/>
                  </a:cubicBezTo>
                  <a:cubicBezTo>
                    <a:pt x="37318" y="66512"/>
                    <a:pt x="37383" y="64588"/>
                    <a:pt x="36208" y="63348"/>
                  </a:cubicBezTo>
                  <a:cubicBezTo>
                    <a:pt x="36078" y="63217"/>
                    <a:pt x="29032" y="55650"/>
                    <a:pt x="22345" y="45570"/>
                  </a:cubicBezTo>
                  <a:cubicBezTo>
                    <a:pt x="28086" y="36306"/>
                    <a:pt x="33077" y="25378"/>
                    <a:pt x="33077" y="15560"/>
                  </a:cubicBezTo>
                  <a:cubicBezTo>
                    <a:pt x="33077" y="5350"/>
                    <a:pt x="25835" y="0"/>
                    <a:pt x="1869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391" name="Shape 391"/>
        <p:cNvGrpSpPr/>
        <p:nvPr/>
      </p:nvGrpSpPr>
      <p:grpSpPr>
        <a:xfrm>
          <a:off x="0" y="0"/>
          <a:ext cx="0" cy="0"/>
          <a:chOff x="0" y="0"/>
          <a:chExt cx="0" cy="0"/>
        </a:xfrm>
      </p:grpSpPr>
      <p:grpSp>
        <p:nvGrpSpPr>
          <p:cNvPr id="392" name="Google Shape;392;p29"/>
          <p:cNvGrpSpPr/>
          <p:nvPr/>
        </p:nvGrpSpPr>
        <p:grpSpPr>
          <a:xfrm>
            <a:off x="533675" y="1255750"/>
            <a:ext cx="8076650" cy="1631956"/>
            <a:chOff x="533675" y="1255750"/>
            <a:chExt cx="8076650" cy="1631956"/>
          </a:xfrm>
        </p:grpSpPr>
        <p:grpSp>
          <p:nvGrpSpPr>
            <p:cNvPr id="393" name="Google Shape;393;p29"/>
            <p:cNvGrpSpPr/>
            <p:nvPr/>
          </p:nvGrpSpPr>
          <p:grpSpPr>
            <a:xfrm>
              <a:off x="533675" y="1255750"/>
              <a:ext cx="186325" cy="1631956"/>
              <a:chOff x="533675" y="1255750"/>
              <a:chExt cx="186325" cy="1631956"/>
            </a:xfrm>
          </p:grpSpPr>
          <p:sp>
            <p:nvSpPr>
              <p:cNvPr id="394" name="Google Shape;394;p29"/>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5" name="Google Shape;395;p29"/>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6" name="Google Shape;396;p29"/>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7" name="Google Shape;397;p29"/>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8" name="Google Shape;398;p29"/>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399" name="Google Shape;399;p29"/>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0" name="Google Shape;400;p29"/>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1" name="Google Shape;401;p29"/>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nvGrpSpPr>
            <p:cNvPr id="402" name="Google Shape;402;p29"/>
            <p:cNvGrpSpPr/>
            <p:nvPr/>
          </p:nvGrpSpPr>
          <p:grpSpPr>
            <a:xfrm flipH="1">
              <a:off x="8424000" y="1255750"/>
              <a:ext cx="186325" cy="1631956"/>
              <a:chOff x="533675" y="1255750"/>
              <a:chExt cx="186325" cy="1631956"/>
            </a:xfrm>
          </p:grpSpPr>
          <p:sp>
            <p:nvSpPr>
              <p:cNvPr id="403" name="Google Shape;403;p29"/>
              <p:cNvSpPr/>
              <p:nvPr/>
            </p:nvSpPr>
            <p:spPr>
              <a:xfrm>
                <a:off x="572762" y="1486216"/>
                <a:ext cx="138068" cy="1401491"/>
              </a:xfrm>
              <a:custGeom>
                <a:rect b="b" l="l" r="r" t="t"/>
                <a:pathLst>
                  <a:path extrusionOk="0" h="23844" w="2349">
                    <a:moveTo>
                      <a:pt x="1181" y="23832"/>
                    </a:moveTo>
                    <a:cubicBezTo>
                      <a:pt x="1053" y="23777"/>
                      <a:pt x="953" y="23687"/>
                      <a:pt x="877" y="23573"/>
                    </a:cubicBezTo>
                    <a:cubicBezTo>
                      <a:pt x="815" y="23476"/>
                      <a:pt x="756" y="23375"/>
                      <a:pt x="697" y="23275"/>
                    </a:cubicBezTo>
                    <a:cubicBezTo>
                      <a:pt x="658" y="23205"/>
                      <a:pt x="624" y="23133"/>
                      <a:pt x="582" y="23067"/>
                    </a:cubicBezTo>
                    <a:cubicBezTo>
                      <a:pt x="409" y="22772"/>
                      <a:pt x="274" y="22468"/>
                      <a:pt x="212" y="22132"/>
                    </a:cubicBezTo>
                    <a:cubicBezTo>
                      <a:pt x="177" y="21945"/>
                      <a:pt x="139" y="21758"/>
                      <a:pt x="104" y="21575"/>
                    </a:cubicBezTo>
                    <a:cubicBezTo>
                      <a:pt x="8" y="21052"/>
                      <a:pt x="0" y="20525"/>
                      <a:pt x="80" y="20002"/>
                    </a:cubicBezTo>
                    <a:cubicBezTo>
                      <a:pt x="118" y="19738"/>
                      <a:pt x="166" y="19482"/>
                      <a:pt x="274" y="19236"/>
                    </a:cubicBezTo>
                    <a:cubicBezTo>
                      <a:pt x="364" y="19028"/>
                      <a:pt x="461" y="18824"/>
                      <a:pt x="555" y="18620"/>
                    </a:cubicBezTo>
                    <a:cubicBezTo>
                      <a:pt x="644" y="18422"/>
                      <a:pt x="738" y="18232"/>
                      <a:pt x="821" y="18034"/>
                    </a:cubicBezTo>
                    <a:cubicBezTo>
                      <a:pt x="939" y="17743"/>
                      <a:pt x="1012" y="17439"/>
                      <a:pt x="1077" y="17134"/>
                    </a:cubicBezTo>
                    <a:cubicBezTo>
                      <a:pt x="1133" y="16875"/>
                      <a:pt x="1178" y="16618"/>
                      <a:pt x="1147" y="16351"/>
                    </a:cubicBezTo>
                    <a:cubicBezTo>
                      <a:pt x="1143" y="16303"/>
                      <a:pt x="1151" y="16255"/>
                      <a:pt x="1151" y="16202"/>
                    </a:cubicBezTo>
                    <a:cubicBezTo>
                      <a:pt x="1164" y="16039"/>
                      <a:pt x="1181" y="15873"/>
                      <a:pt x="1185" y="15711"/>
                    </a:cubicBezTo>
                    <a:cubicBezTo>
                      <a:pt x="1199" y="15212"/>
                      <a:pt x="1199" y="14717"/>
                      <a:pt x="1116" y="14225"/>
                    </a:cubicBezTo>
                    <a:cubicBezTo>
                      <a:pt x="1074" y="13996"/>
                      <a:pt x="1064" y="13764"/>
                      <a:pt x="1077" y="13529"/>
                    </a:cubicBezTo>
                    <a:cubicBezTo>
                      <a:pt x="1081" y="13511"/>
                      <a:pt x="1077" y="13494"/>
                      <a:pt x="1081" y="13473"/>
                    </a:cubicBezTo>
                    <a:cubicBezTo>
                      <a:pt x="1085" y="13418"/>
                      <a:pt x="1071" y="13369"/>
                      <a:pt x="1032" y="13321"/>
                    </a:cubicBezTo>
                    <a:cubicBezTo>
                      <a:pt x="911" y="13165"/>
                      <a:pt x="839" y="12981"/>
                      <a:pt x="786" y="12791"/>
                    </a:cubicBezTo>
                    <a:cubicBezTo>
                      <a:pt x="738" y="12621"/>
                      <a:pt x="693" y="12448"/>
                      <a:pt x="665" y="12275"/>
                    </a:cubicBezTo>
                    <a:cubicBezTo>
                      <a:pt x="603" y="11880"/>
                      <a:pt x="596" y="11482"/>
                      <a:pt x="603" y="11083"/>
                    </a:cubicBezTo>
                    <a:cubicBezTo>
                      <a:pt x="607" y="10789"/>
                      <a:pt x="620" y="10495"/>
                      <a:pt x="631" y="10200"/>
                    </a:cubicBezTo>
                    <a:cubicBezTo>
                      <a:pt x="634" y="10072"/>
                      <a:pt x="634" y="9944"/>
                      <a:pt x="644" y="9816"/>
                    </a:cubicBezTo>
                    <a:cubicBezTo>
                      <a:pt x="673" y="9466"/>
                      <a:pt x="700" y="9119"/>
                      <a:pt x="735" y="8773"/>
                    </a:cubicBezTo>
                    <a:cubicBezTo>
                      <a:pt x="766" y="8479"/>
                      <a:pt x="801" y="8188"/>
                      <a:pt x="845" y="7897"/>
                    </a:cubicBezTo>
                    <a:cubicBezTo>
                      <a:pt x="898" y="7578"/>
                      <a:pt x="960" y="7260"/>
                      <a:pt x="1018" y="6941"/>
                    </a:cubicBezTo>
                    <a:cubicBezTo>
                      <a:pt x="1064" y="6674"/>
                      <a:pt x="1106" y="6408"/>
                      <a:pt x="1157" y="6144"/>
                    </a:cubicBezTo>
                    <a:cubicBezTo>
                      <a:pt x="1303" y="5438"/>
                      <a:pt x="1469" y="4734"/>
                      <a:pt x="1569" y="4018"/>
                    </a:cubicBezTo>
                    <a:cubicBezTo>
                      <a:pt x="1604" y="3765"/>
                      <a:pt x="1642" y="3508"/>
                      <a:pt x="1663" y="3252"/>
                    </a:cubicBezTo>
                    <a:cubicBezTo>
                      <a:pt x="1688" y="2961"/>
                      <a:pt x="1694" y="2667"/>
                      <a:pt x="1712" y="2373"/>
                    </a:cubicBezTo>
                    <a:cubicBezTo>
                      <a:pt x="1729" y="2040"/>
                      <a:pt x="1718" y="1711"/>
                      <a:pt x="1691" y="1382"/>
                    </a:cubicBezTo>
                    <a:cubicBezTo>
                      <a:pt x="1667" y="1108"/>
                      <a:pt x="1590" y="852"/>
                      <a:pt x="1431" y="627"/>
                    </a:cubicBezTo>
                    <a:cubicBezTo>
                      <a:pt x="1351" y="516"/>
                      <a:pt x="1258" y="419"/>
                      <a:pt x="1147" y="340"/>
                    </a:cubicBezTo>
                    <a:cubicBezTo>
                      <a:pt x="1119" y="319"/>
                      <a:pt x="1085" y="301"/>
                      <a:pt x="1050" y="287"/>
                    </a:cubicBezTo>
                    <a:cubicBezTo>
                      <a:pt x="1012" y="271"/>
                      <a:pt x="977" y="287"/>
                      <a:pt x="953" y="315"/>
                    </a:cubicBezTo>
                    <a:cubicBezTo>
                      <a:pt x="880" y="402"/>
                      <a:pt x="873" y="506"/>
                      <a:pt x="884" y="610"/>
                    </a:cubicBezTo>
                    <a:cubicBezTo>
                      <a:pt x="894" y="707"/>
                      <a:pt x="960" y="759"/>
                      <a:pt x="1047" y="790"/>
                    </a:cubicBezTo>
                    <a:cubicBezTo>
                      <a:pt x="1106" y="759"/>
                      <a:pt x="1161" y="728"/>
                      <a:pt x="1216" y="693"/>
                    </a:cubicBezTo>
                    <a:cubicBezTo>
                      <a:pt x="1240" y="710"/>
                      <a:pt x="1261" y="717"/>
                      <a:pt x="1268" y="731"/>
                    </a:cubicBezTo>
                    <a:cubicBezTo>
                      <a:pt x="1313" y="807"/>
                      <a:pt x="1320" y="894"/>
                      <a:pt x="1327" y="977"/>
                    </a:cubicBezTo>
                    <a:cubicBezTo>
                      <a:pt x="1327" y="994"/>
                      <a:pt x="1320" y="1015"/>
                      <a:pt x="1309" y="1029"/>
                    </a:cubicBezTo>
                    <a:cubicBezTo>
                      <a:pt x="1264" y="1108"/>
                      <a:pt x="1205" y="1181"/>
                      <a:pt x="1106" y="1198"/>
                    </a:cubicBezTo>
                    <a:cubicBezTo>
                      <a:pt x="1047" y="1209"/>
                      <a:pt x="988" y="1219"/>
                      <a:pt x="946" y="1230"/>
                    </a:cubicBezTo>
                    <a:cubicBezTo>
                      <a:pt x="780" y="1150"/>
                      <a:pt x="697" y="1029"/>
                      <a:pt x="665" y="873"/>
                    </a:cubicBezTo>
                    <a:cubicBezTo>
                      <a:pt x="662" y="852"/>
                      <a:pt x="652" y="838"/>
                      <a:pt x="644" y="821"/>
                    </a:cubicBezTo>
                    <a:cubicBezTo>
                      <a:pt x="575" y="634"/>
                      <a:pt x="614" y="458"/>
                      <a:pt x="711" y="291"/>
                    </a:cubicBezTo>
                    <a:cubicBezTo>
                      <a:pt x="845" y="66"/>
                      <a:pt x="1133" y="0"/>
                      <a:pt x="1348" y="146"/>
                    </a:cubicBezTo>
                    <a:cubicBezTo>
                      <a:pt x="1413" y="191"/>
                      <a:pt x="1472" y="250"/>
                      <a:pt x="1514" y="315"/>
                    </a:cubicBezTo>
                    <a:cubicBezTo>
                      <a:pt x="1736" y="661"/>
                      <a:pt x="1891" y="1029"/>
                      <a:pt x="1929" y="1441"/>
                    </a:cubicBezTo>
                    <a:cubicBezTo>
                      <a:pt x="1954" y="1697"/>
                      <a:pt x="1961" y="1957"/>
                      <a:pt x="1968" y="2213"/>
                    </a:cubicBezTo>
                    <a:cubicBezTo>
                      <a:pt x="1988" y="3038"/>
                      <a:pt x="1919" y="3852"/>
                      <a:pt x="1766" y="4662"/>
                    </a:cubicBezTo>
                    <a:cubicBezTo>
                      <a:pt x="1621" y="5438"/>
                      <a:pt x="1469" y="6214"/>
                      <a:pt x="1320" y="6990"/>
                    </a:cubicBezTo>
                    <a:cubicBezTo>
                      <a:pt x="1240" y="7423"/>
                      <a:pt x="1161" y="7856"/>
                      <a:pt x="1106" y="8295"/>
                    </a:cubicBezTo>
                    <a:cubicBezTo>
                      <a:pt x="1023" y="8964"/>
                      <a:pt x="970" y="9635"/>
                      <a:pt x="946" y="10308"/>
                    </a:cubicBezTo>
                    <a:cubicBezTo>
                      <a:pt x="932" y="10772"/>
                      <a:pt x="935" y="11239"/>
                      <a:pt x="935" y="11704"/>
                    </a:cubicBezTo>
                    <a:cubicBezTo>
                      <a:pt x="935" y="12081"/>
                      <a:pt x="1012" y="12448"/>
                      <a:pt x="1130" y="12805"/>
                    </a:cubicBezTo>
                    <a:cubicBezTo>
                      <a:pt x="1140" y="12839"/>
                      <a:pt x="1140" y="12891"/>
                      <a:pt x="1202" y="12906"/>
                    </a:cubicBezTo>
                    <a:cubicBezTo>
                      <a:pt x="1223" y="12874"/>
                      <a:pt x="1247" y="12839"/>
                      <a:pt x="1268" y="12802"/>
                    </a:cubicBezTo>
                    <a:cubicBezTo>
                      <a:pt x="1348" y="12666"/>
                      <a:pt x="1462" y="12573"/>
                      <a:pt x="1604" y="12500"/>
                    </a:cubicBezTo>
                    <a:cubicBezTo>
                      <a:pt x="1781" y="12413"/>
                      <a:pt x="2020" y="12444"/>
                      <a:pt x="2165" y="12656"/>
                    </a:cubicBezTo>
                    <a:cubicBezTo>
                      <a:pt x="2297" y="12850"/>
                      <a:pt x="2348" y="13054"/>
                      <a:pt x="2335" y="13283"/>
                    </a:cubicBezTo>
                    <a:cubicBezTo>
                      <a:pt x="2314" y="13542"/>
                      <a:pt x="2169" y="13684"/>
                      <a:pt x="1909" y="13688"/>
                    </a:cubicBezTo>
                    <a:cubicBezTo>
                      <a:pt x="1777" y="13691"/>
                      <a:pt x="1653" y="13667"/>
                      <a:pt x="1528" y="13633"/>
                    </a:cubicBezTo>
                    <a:cubicBezTo>
                      <a:pt x="1466" y="13612"/>
                      <a:pt x="1410" y="13605"/>
                      <a:pt x="1348" y="13664"/>
                    </a:cubicBezTo>
                    <a:cubicBezTo>
                      <a:pt x="1351" y="13723"/>
                      <a:pt x="1355" y="13788"/>
                      <a:pt x="1362" y="13854"/>
                    </a:cubicBezTo>
                    <a:cubicBezTo>
                      <a:pt x="1389" y="14076"/>
                      <a:pt x="1417" y="14294"/>
                      <a:pt x="1448" y="14512"/>
                    </a:cubicBezTo>
                    <a:cubicBezTo>
                      <a:pt x="1493" y="14821"/>
                      <a:pt x="1490" y="15136"/>
                      <a:pt x="1493" y="15447"/>
                    </a:cubicBezTo>
                    <a:cubicBezTo>
                      <a:pt x="1500" y="15759"/>
                      <a:pt x="1496" y="16071"/>
                      <a:pt x="1448" y="16383"/>
                    </a:cubicBezTo>
                    <a:cubicBezTo>
                      <a:pt x="1427" y="16521"/>
                      <a:pt x="1403" y="16659"/>
                      <a:pt x="1389" y="16802"/>
                    </a:cubicBezTo>
                    <a:cubicBezTo>
                      <a:pt x="1362" y="17127"/>
                      <a:pt x="1289" y="17442"/>
                      <a:pt x="1171" y="17747"/>
                    </a:cubicBezTo>
                    <a:cubicBezTo>
                      <a:pt x="1039" y="18097"/>
                      <a:pt x="890" y="18440"/>
                      <a:pt x="759" y="18787"/>
                    </a:cubicBezTo>
                    <a:cubicBezTo>
                      <a:pt x="624" y="19129"/>
                      <a:pt x="499" y="19472"/>
                      <a:pt x="436" y="19836"/>
                    </a:cubicBezTo>
                    <a:cubicBezTo>
                      <a:pt x="423" y="19915"/>
                      <a:pt x="412" y="19992"/>
                      <a:pt x="395" y="20071"/>
                    </a:cubicBezTo>
                    <a:cubicBezTo>
                      <a:pt x="312" y="20473"/>
                      <a:pt x="319" y="20875"/>
                      <a:pt x="402" y="21276"/>
                    </a:cubicBezTo>
                    <a:cubicBezTo>
                      <a:pt x="441" y="21477"/>
                      <a:pt x="510" y="21678"/>
                      <a:pt x="569" y="21875"/>
                    </a:cubicBezTo>
                    <a:cubicBezTo>
                      <a:pt x="596" y="21955"/>
                      <a:pt x="631" y="22038"/>
                      <a:pt x="673" y="22112"/>
                    </a:cubicBezTo>
                    <a:cubicBezTo>
                      <a:pt x="884" y="22465"/>
                      <a:pt x="1126" y="22793"/>
                      <a:pt x="1445" y="23060"/>
                    </a:cubicBezTo>
                    <a:cubicBezTo>
                      <a:pt x="1531" y="23130"/>
                      <a:pt x="1608" y="23209"/>
                      <a:pt x="1688" y="23285"/>
                    </a:cubicBezTo>
                    <a:cubicBezTo>
                      <a:pt x="1753" y="23348"/>
                      <a:pt x="1787" y="23424"/>
                      <a:pt x="1798" y="23511"/>
                    </a:cubicBezTo>
                    <a:cubicBezTo>
                      <a:pt x="1801" y="23545"/>
                      <a:pt x="1798" y="23587"/>
                      <a:pt x="1784" y="23614"/>
                    </a:cubicBezTo>
                    <a:cubicBezTo>
                      <a:pt x="1697" y="23753"/>
                      <a:pt x="1579" y="23843"/>
                      <a:pt x="1407" y="23829"/>
                    </a:cubicBezTo>
                    <a:cubicBezTo>
                      <a:pt x="1365" y="23829"/>
                      <a:pt x="1323" y="23819"/>
                      <a:pt x="1282" y="23816"/>
                    </a:cubicBezTo>
                    <a:cubicBezTo>
                      <a:pt x="1244" y="23808"/>
                      <a:pt x="1205" y="23808"/>
                      <a:pt x="1178" y="23836"/>
                    </a:cubicBezTo>
                    <a:close/>
                    <a:moveTo>
                      <a:pt x="2075" y="13432"/>
                    </a:moveTo>
                    <a:cubicBezTo>
                      <a:pt x="2155" y="13147"/>
                      <a:pt x="2068" y="12867"/>
                      <a:pt x="1881" y="12714"/>
                    </a:cubicBezTo>
                    <a:cubicBezTo>
                      <a:pt x="1771" y="12628"/>
                      <a:pt x="1670" y="12628"/>
                      <a:pt x="1573" y="12725"/>
                    </a:cubicBezTo>
                    <a:cubicBezTo>
                      <a:pt x="1535" y="12763"/>
                      <a:pt x="1496" y="12808"/>
                      <a:pt x="1480" y="12856"/>
                    </a:cubicBezTo>
                    <a:cubicBezTo>
                      <a:pt x="1441" y="12947"/>
                      <a:pt x="1417" y="13040"/>
                      <a:pt x="1389" y="13134"/>
                    </a:cubicBezTo>
                    <a:cubicBezTo>
                      <a:pt x="1368" y="13206"/>
                      <a:pt x="1392" y="13265"/>
                      <a:pt x="1455" y="13307"/>
                    </a:cubicBezTo>
                    <a:cubicBezTo>
                      <a:pt x="1483" y="13324"/>
                      <a:pt x="1507" y="13345"/>
                      <a:pt x="1535" y="13359"/>
                    </a:cubicBezTo>
                    <a:cubicBezTo>
                      <a:pt x="1694" y="13438"/>
                      <a:pt x="1860" y="13480"/>
                      <a:pt x="2041" y="13480"/>
                    </a:cubicBezTo>
                    <a:cubicBezTo>
                      <a:pt x="2054" y="13462"/>
                      <a:pt x="2072" y="13449"/>
                      <a:pt x="2075" y="1343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4" name="Google Shape;404;p29"/>
              <p:cNvSpPr/>
              <p:nvPr/>
            </p:nvSpPr>
            <p:spPr>
              <a:xfrm>
                <a:off x="593746" y="1293250"/>
                <a:ext cx="126254" cy="190968"/>
              </a:xfrm>
              <a:custGeom>
                <a:rect b="b" l="l" r="r" t="t"/>
                <a:pathLst>
                  <a:path extrusionOk="0" h="3249" w="2148">
                    <a:moveTo>
                      <a:pt x="2148" y="3151"/>
                    </a:moveTo>
                    <a:cubicBezTo>
                      <a:pt x="2099" y="2847"/>
                      <a:pt x="2050" y="2545"/>
                      <a:pt x="2002" y="2244"/>
                    </a:cubicBezTo>
                    <a:cubicBezTo>
                      <a:pt x="1996" y="2195"/>
                      <a:pt x="1981" y="2147"/>
                      <a:pt x="1964" y="2102"/>
                    </a:cubicBezTo>
                    <a:cubicBezTo>
                      <a:pt x="1697" y="1451"/>
                      <a:pt x="1331" y="859"/>
                      <a:pt x="848" y="342"/>
                    </a:cubicBezTo>
                    <a:cubicBezTo>
                      <a:pt x="783" y="274"/>
                      <a:pt x="707" y="208"/>
                      <a:pt x="631" y="149"/>
                    </a:cubicBezTo>
                    <a:cubicBezTo>
                      <a:pt x="568" y="100"/>
                      <a:pt x="495" y="62"/>
                      <a:pt x="423" y="31"/>
                    </a:cubicBezTo>
                    <a:cubicBezTo>
                      <a:pt x="367" y="10"/>
                      <a:pt x="305" y="0"/>
                      <a:pt x="246" y="3"/>
                    </a:cubicBezTo>
                    <a:cubicBezTo>
                      <a:pt x="100" y="10"/>
                      <a:pt x="1" y="131"/>
                      <a:pt x="7" y="274"/>
                    </a:cubicBezTo>
                    <a:cubicBezTo>
                      <a:pt x="11" y="363"/>
                      <a:pt x="49" y="440"/>
                      <a:pt x="100" y="509"/>
                    </a:cubicBezTo>
                    <a:cubicBezTo>
                      <a:pt x="208" y="668"/>
                      <a:pt x="340" y="803"/>
                      <a:pt x="471" y="938"/>
                    </a:cubicBezTo>
                    <a:cubicBezTo>
                      <a:pt x="666" y="1136"/>
                      <a:pt x="856" y="1333"/>
                      <a:pt x="1040" y="1541"/>
                    </a:cubicBezTo>
                    <a:cubicBezTo>
                      <a:pt x="1337" y="1877"/>
                      <a:pt x="1590" y="2244"/>
                      <a:pt x="1784" y="2649"/>
                    </a:cubicBezTo>
                    <a:cubicBezTo>
                      <a:pt x="1867" y="2826"/>
                      <a:pt x="1975" y="2992"/>
                      <a:pt x="2030" y="3183"/>
                    </a:cubicBezTo>
                    <a:cubicBezTo>
                      <a:pt x="2033" y="3200"/>
                      <a:pt x="2044" y="3217"/>
                      <a:pt x="2058" y="3228"/>
                    </a:cubicBezTo>
                    <a:cubicBezTo>
                      <a:pt x="2068" y="3238"/>
                      <a:pt x="2092" y="3249"/>
                      <a:pt x="2106" y="3242"/>
                    </a:cubicBezTo>
                    <a:cubicBezTo>
                      <a:pt x="2120" y="3238"/>
                      <a:pt x="2133" y="3221"/>
                      <a:pt x="2137" y="3207"/>
                    </a:cubicBezTo>
                    <a:cubicBezTo>
                      <a:pt x="2144" y="3190"/>
                      <a:pt x="2141" y="3169"/>
                      <a:pt x="2141" y="3151"/>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5" name="Google Shape;405;p29"/>
              <p:cNvSpPr/>
              <p:nvPr/>
            </p:nvSpPr>
            <p:spPr>
              <a:xfrm>
                <a:off x="571763" y="1728437"/>
                <a:ext cx="67418" cy="457289"/>
              </a:xfrm>
              <a:custGeom>
                <a:rect b="b" l="l" r="r" t="t"/>
                <a:pathLst>
                  <a:path extrusionOk="0" h="7780" w="1147">
                    <a:moveTo>
                      <a:pt x="284" y="7780"/>
                    </a:moveTo>
                    <a:cubicBezTo>
                      <a:pt x="329" y="7762"/>
                      <a:pt x="322" y="7721"/>
                      <a:pt x="319" y="7686"/>
                    </a:cubicBezTo>
                    <a:cubicBezTo>
                      <a:pt x="305" y="7541"/>
                      <a:pt x="295" y="7395"/>
                      <a:pt x="277" y="7250"/>
                    </a:cubicBezTo>
                    <a:cubicBezTo>
                      <a:pt x="222" y="6803"/>
                      <a:pt x="208" y="6356"/>
                      <a:pt x="225" y="5909"/>
                    </a:cubicBezTo>
                    <a:cubicBezTo>
                      <a:pt x="239" y="5618"/>
                      <a:pt x="253" y="5324"/>
                      <a:pt x="284" y="5030"/>
                    </a:cubicBezTo>
                    <a:cubicBezTo>
                      <a:pt x="325" y="4666"/>
                      <a:pt x="375" y="4302"/>
                      <a:pt x="444" y="3943"/>
                    </a:cubicBezTo>
                    <a:cubicBezTo>
                      <a:pt x="606" y="3107"/>
                      <a:pt x="779" y="2273"/>
                      <a:pt x="952" y="1441"/>
                    </a:cubicBezTo>
                    <a:cubicBezTo>
                      <a:pt x="998" y="1220"/>
                      <a:pt x="1049" y="998"/>
                      <a:pt x="1094" y="776"/>
                    </a:cubicBezTo>
                    <a:cubicBezTo>
                      <a:pt x="1139" y="579"/>
                      <a:pt x="1147" y="378"/>
                      <a:pt x="1139" y="174"/>
                    </a:cubicBezTo>
                    <a:cubicBezTo>
                      <a:pt x="1136" y="125"/>
                      <a:pt x="1129" y="77"/>
                      <a:pt x="1115" y="32"/>
                    </a:cubicBezTo>
                    <a:cubicBezTo>
                      <a:pt x="1115" y="18"/>
                      <a:pt x="1091" y="1"/>
                      <a:pt x="1077" y="1"/>
                    </a:cubicBezTo>
                    <a:cubicBezTo>
                      <a:pt x="1064" y="4"/>
                      <a:pt x="1046" y="18"/>
                      <a:pt x="1040" y="32"/>
                    </a:cubicBezTo>
                    <a:cubicBezTo>
                      <a:pt x="1029" y="56"/>
                      <a:pt x="1025" y="81"/>
                      <a:pt x="1022" y="105"/>
                    </a:cubicBezTo>
                    <a:cubicBezTo>
                      <a:pt x="1001" y="548"/>
                      <a:pt x="890" y="974"/>
                      <a:pt x="797" y="1403"/>
                    </a:cubicBezTo>
                    <a:cubicBezTo>
                      <a:pt x="658" y="2037"/>
                      <a:pt x="523" y="2671"/>
                      <a:pt x="391" y="3308"/>
                    </a:cubicBezTo>
                    <a:cubicBezTo>
                      <a:pt x="322" y="3641"/>
                      <a:pt x="250" y="3977"/>
                      <a:pt x="191" y="4317"/>
                    </a:cubicBezTo>
                    <a:cubicBezTo>
                      <a:pt x="59" y="5078"/>
                      <a:pt x="0" y="5844"/>
                      <a:pt x="31" y="6619"/>
                    </a:cubicBezTo>
                    <a:cubicBezTo>
                      <a:pt x="45" y="6972"/>
                      <a:pt x="104" y="7322"/>
                      <a:pt x="212" y="7666"/>
                    </a:cubicBezTo>
                    <a:cubicBezTo>
                      <a:pt x="222" y="7696"/>
                      <a:pt x="239" y="7731"/>
                      <a:pt x="256" y="7762"/>
                    </a:cubicBezTo>
                    <a:cubicBezTo>
                      <a:pt x="260" y="7773"/>
                      <a:pt x="274" y="7776"/>
                      <a:pt x="284" y="778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6" name="Google Shape;406;p29"/>
              <p:cNvSpPr/>
              <p:nvPr/>
            </p:nvSpPr>
            <p:spPr>
              <a:xfrm>
                <a:off x="533675" y="2483724"/>
                <a:ext cx="78821" cy="333092"/>
              </a:xfrm>
              <a:custGeom>
                <a:rect b="b" l="l" r="r" t="t"/>
                <a:pathLst>
                  <a:path extrusionOk="0" h="5667" w="1341">
                    <a:moveTo>
                      <a:pt x="1279" y="0"/>
                    </a:moveTo>
                    <a:cubicBezTo>
                      <a:pt x="1258" y="24"/>
                      <a:pt x="1240" y="35"/>
                      <a:pt x="1234" y="49"/>
                    </a:cubicBezTo>
                    <a:cubicBezTo>
                      <a:pt x="1210" y="132"/>
                      <a:pt x="1181" y="215"/>
                      <a:pt x="1168" y="299"/>
                    </a:cubicBezTo>
                    <a:cubicBezTo>
                      <a:pt x="1133" y="516"/>
                      <a:pt x="1057" y="724"/>
                      <a:pt x="973" y="929"/>
                    </a:cubicBezTo>
                    <a:cubicBezTo>
                      <a:pt x="780" y="1431"/>
                      <a:pt x="579" y="1933"/>
                      <a:pt x="388" y="2435"/>
                    </a:cubicBezTo>
                    <a:cubicBezTo>
                      <a:pt x="239" y="2830"/>
                      <a:pt x="118" y="3239"/>
                      <a:pt x="67" y="3658"/>
                    </a:cubicBezTo>
                    <a:cubicBezTo>
                      <a:pt x="0" y="4167"/>
                      <a:pt x="4" y="4673"/>
                      <a:pt x="198" y="5161"/>
                    </a:cubicBezTo>
                    <a:cubicBezTo>
                      <a:pt x="257" y="5313"/>
                      <a:pt x="326" y="5466"/>
                      <a:pt x="427" y="5598"/>
                    </a:cubicBezTo>
                    <a:cubicBezTo>
                      <a:pt x="465" y="5649"/>
                      <a:pt x="510" y="5667"/>
                      <a:pt x="579" y="5632"/>
                    </a:cubicBezTo>
                    <a:cubicBezTo>
                      <a:pt x="565" y="5590"/>
                      <a:pt x="555" y="5552"/>
                      <a:pt x="540" y="5515"/>
                    </a:cubicBezTo>
                    <a:cubicBezTo>
                      <a:pt x="412" y="5178"/>
                      <a:pt x="326" y="4835"/>
                      <a:pt x="288" y="4482"/>
                    </a:cubicBezTo>
                    <a:cubicBezTo>
                      <a:pt x="246" y="4094"/>
                      <a:pt x="260" y="3710"/>
                      <a:pt x="333" y="3328"/>
                    </a:cubicBezTo>
                    <a:cubicBezTo>
                      <a:pt x="430" y="2834"/>
                      <a:pt x="589" y="2359"/>
                      <a:pt x="773" y="1891"/>
                    </a:cubicBezTo>
                    <a:cubicBezTo>
                      <a:pt x="943" y="1462"/>
                      <a:pt x="1119" y="1039"/>
                      <a:pt x="1251" y="596"/>
                    </a:cubicBezTo>
                    <a:cubicBezTo>
                      <a:pt x="1299" y="433"/>
                      <a:pt x="1341" y="267"/>
                      <a:pt x="1309" y="91"/>
                    </a:cubicBezTo>
                    <a:cubicBezTo>
                      <a:pt x="1303" y="66"/>
                      <a:pt x="1293" y="38"/>
                      <a:pt x="1279" y="0"/>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7" name="Google Shape;407;p29"/>
              <p:cNvSpPr/>
              <p:nvPr/>
            </p:nvSpPr>
            <p:spPr>
              <a:xfrm>
                <a:off x="644412" y="1448539"/>
                <a:ext cx="73178" cy="154350"/>
              </a:xfrm>
              <a:custGeom>
                <a:rect b="b" l="l" r="r" t="t"/>
                <a:pathLst>
                  <a:path extrusionOk="0" h="2626" w="1245">
                    <a:moveTo>
                      <a:pt x="1161" y="2626"/>
                    </a:moveTo>
                    <a:cubicBezTo>
                      <a:pt x="1171" y="2591"/>
                      <a:pt x="1185" y="2560"/>
                      <a:pt x="1188" y="2525"/>
                    </a:cubicBezTo>
                    <a:cubicBezTo>
                      <a:pt x="1244" y="2207"/>
                      <a:pt x="1217" y="1892"/>
                      <a:pt x="1147" y="1580"/>
                    </a:cubicBezTo>
                    <a:cubicBezTo>
                      <a:pt x="1043" y="1140"/>
                      <a:pt x="884" y="725"/>
                      <a:pt x="621" y="354"/>
                    </a:cubicBezTo>
                    <a:cubicBezTo>
                      <a:pt x="538" y="239"/>
                      <a:pt x="437" y="143"/>
                      <a:pt x="312" y="73"/>
                    </a:cubicBezTo>
                    <a:cubicBezTo>
                      <a:pt x="274" y="52"/>
                      <a:pt x="236" y="31"/>
                      <a:pt x="194" y="21"/>
                    </a:cubicBezTo>
                    <a:cubicBezTo>
                      <a:pt x="119" y="1"/>
                      <a:pt x="53" y="11"/>
                      <a:pt x="1" y="87"/>
                    </a:cubicBezTo>
                    <a:cubicBezTo>
                      <a:pt x="21" y="111"/>
                      <a:pt x="35" y="132"/>
                      <a:pt x="53" y="143"/>
                    </a:cubicBezTo>
                    <a:cubicBezTo>
                      <a:pt x="419" y="360"/>
                      <a:pt x="617" y="710"/>
                      <a:pt x="766" y="1091"/>
                    </a:cubicBezTo>
                    <a:cubicBezTo>
                      <a:pt x="901" y="1431"/>
                      <a:pt x="977" y="1784"/>
                      <a:pt x="1025" y="2141"/>
                    </a:cubicBezTo>
                    <a:cubicBezTo>
                      <a:pt x="1040" y="2245"/>
                      <a:pt x="1057" y="2349"/>
                      <a:pt x="1078" y="2449"/>
                    </a:cubicBezTo>
                    <a:cubicBezTo>
                      <a:pt x="1088" y="2508"/>
                      <a:pt x="1105" y="2567"/>
                      <a:pt x="1123" y="2626"/>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8" name="Google Shape;408;p29"/>
              <p:cNvSpPr/>
              <p:nvPr/>
            </p:nvSpPr>
            <p:spPr>
              <a:xfrm>
                <a:off x="550544" y="1862449"/>
                <a:ext cx="39616" cy="238813"/>
              </a:xfrm>
              <a:custGeom>
                <a:rect b="b" l="l" r="r" t="t"/>
                <a:pathLst>
                  <a:path extrusionOk="0" h="4063" w="674">
                    <a:moveTo>
                      <a:pt x="164" y="4062"/>
                    </a:moveTo>
                    <a:cubicBezTo>
                      <a:pt x="212" y="3969"/>
                      <a:pt x="205" y="3903"/>
                      <a:pt x="202" y="3837"/>
                    </a:cubicBezTo>
                    <a:cubicBezTo>
                      <a:pt x="191" y="3623"/>
                      <a:pt x="178" y="3411"/>
                      <a:pt x="178" y="3196"/>
                    </a:cubicBezTo>
                    <a:cubicBezTo>
                      <a:pt x="174" y="2767"/>
                      <a:pt x="209" y="2341"/>
                      <a:pt x="261" y="1915"/>
                    </a:cubicBezTo>
                    <a:cubicBezTo>
                      <a:pt x="323" y="1420"/>
                      <a:pt x="434" y="931"/>
                      <a:pt x="573" y="446"/>
                    </a:cubicBezTo>
                    <a:cubicBezTo>
                      <a:pt x="614" y="308"/>
                      <a:pt x="642" y="162"/>
                      <a:pt x="673" y="21"/>
                    </a:cubicBezTo>
                    <a:cubicBezTo>
                      <a:pt x="621" y="0"/>
                      <a:pt x="614" y="37"/>
                      <a:pt x="603" y="62"/>
                    </a:cubicBezTo>
                    <a:cubicBezTo>
                      <a:pt x="541" y="221"/>
                      <a:pt x="475" y="377"/>
                      <a:pt x="424" y="540"/>
                    </a:cubicBezTo>
                    <a:cubicBezTo>
                      <a:pt x="240" y="1087"/>
                      <a:pt x="122" y="1652"/>
                      <a:pt x="66" y="2224"/>
                    </a:cubicBezTo>
                    <a:cubicBezTo>
                      <a:pt x="25" y="2667"/>
                      <a:pt x="1" y="3113"/>
                      <a:pt x="21" y="3560"/>
                    </a:cubicBezTo>
                    <a:cubicBezTo>
                      <a:pt x="29" y="3702"/>
                      <a:pt x="50" y="3840"/>
                      <a:pt x="98" y="3976"/>
                    </a:cubicBezTo>
                    <a:cubicBezTo>
                      <a:pt x="108" y="4000"/>
                      <a:pt x="133" y="4021"/>
                      <a:pt x="164" y="4062"/>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09" name="Google Shape;409;p29"/>
              <p:cNvSpPr/>
              <p:nvPr/>
            </p:nvSpPr>
            <p:spPr>
              <a:xfrm>
                <a:off x="593334" y="1255750"/>
                <a:ext cx="88401" cy="70533"/>
              </a:xfrm>
              <a:custGeom>
                <a:rect b="b" l="l" r="r" t="t"/>
                <a:pathLst>
                  <a:path extrusionOk="0" h="1200" w="1504">
                    <a:moveTo>
                      <a:pt x="1403" y="1199"/>
                    </a:moveTo>
                    <a:cubicBezTo>
                      <a:pt x="1496" y="1140"/>
                      <a:pt x="1504" y="1126"/>
                      <a:pt x="1476" y="1070"/>
                    </a:cubicBezTo>
                    <a:cubicBezTo>
                      <a:pt x="1261" y="631"/>
                      <a:pt x="953" y="277"/>
                      <a:pt x="495" y="77"/>
                    </a:cubicBezTo>
                    <a:cubicBezTo>
                      <a:pt x="364" y="21"/>
                      <a:pt x="225" y="0"/>
                      <a:pt x="83" y="18"/>
                    </a:cubicBezTo>
                    <a:cubicBezTo>
                      <a:pt x="62" y="21"/>
                      <a:pt x="42" y="31"/>
                      <a:pt x="0" y="45"/>
                    </a:cubicBezTo>
                    <a:cubicBezTo>
                      <a:pt x="28" y="73"/>
                      <a:pt x="42" y="90"/>
                      <a:pt x="59" y="98"/>
                    </a:cubicBezTo>
                    <a:cubicBezTo>
                      <a:pt x="146" y="135"/>
                      <a:pt x="232" y="163"/>
                      <a:pt x="315" y="202"/>
                    </a:cubicBezTo>
                    <a:cubicBezTo>
                      <a:pt x="676" y="364"/>
                      <a:pt x="959" y="617"/>
                      <a:pt x="1195" y="929"/>
                    </a:cubicBezTo>
                    <a:cubicBezTo>
                      <a:pt x="1268" y="1019"/>
                      <a:pt x="1333" y="1109"/>
                      <a:pt x="1403" y="1199"/>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10" name="Google Shape;410;p29"/>
              <p:cNvSpPr/>
              <p:nvPr/>
            </p:nvSpPr>
            <p:spPr>
              <a:xfrm>
                <a:off x="676975" y="2335899"/>
                <a:ext cx="16987" cy="109209"/>
              </a:xfrm>
              <a:custGeom>
                <a:rect b="b" l="l" r="r" t="t"/>
                <a:pathLst>
                  <a:path extrusionOk="0" h="1858" w="289">
                    <a:moveTo>
                      <a:pt x="70" y="1858"/>
                    </a:moveTo>
                    <a:cubicBezTo>
                      <a:pt x="188" y="1719"/>
                      <a:pt x="205" y="1546"/>
                      <a:pt x="230" y="1380"/>
                    </a:cubicBezTo>
                    <a:cubicBezTo>
                      <a:pt x="289" y="981"/>
                      <a:pt x="281" y="586"/>
                      <a:pt x="185" y="195"/>
                    </a:cubicBezTo>
                    <a:cubicBezTo>
                      <a:pt x="153" y="70"/>
                      <a:pt x="153" y="74"/>
                      <a:pt x="94" y="1"/>
                    </a:cubicBezTo>
                    <a:cubicBezTo>
                      <a:pt x="32" y="18"/>
                      <a:pt x="1" y="50"/>
                      <a:pt x="11" y="119"/>
                    </a:cubicBezTo>
                    <a:cubicBezTo>
                      <a:pt x="84" y="582"/>
                      <a:pt x="94" y="1047"/>
                      <a:pt x="56" y="1511"/>
                    </a:cubicBezTo>
                    <a:cubicBezTo>
                      <a:pt x="46" y="1625"/>
                      <a:pt x="43" y="1740"/>
                      <a:pt x="70" y="1858"/>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grpSp>
      <p:sp>
        <p:nvSpPr>
          <p:cNvPr id="411" name="Google Shape;411;p29"/>
          <p:cNvSpPr txBox="1"/>
          <p:nvPr>
            <p:ph type="title"/>
          </p:nvPr>
        </p:nvSpPr>
        <p:spPr>
          <a:xfrm>
            <a:off x="719775" y="540000"/>
            <a:ext cx="7704300" cy="3828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WHAT SETS US APART?</a:t>
            </a:r>
            <a:endParaRPr/>
          </a:p>
        </p:txBody>
      </p:sp>
      <p:sp>
        <p:nvSpPr>
          <p:cNvPr id="412" name="Google Shape;412;p29"/>
          <p:cNvSpPr txBox="1"/>
          <p:nvPr>
            <p:ph idx="1" type="subTitle"/>
          </p:nvPr>
        </p:nvSpPr>
        <p:spPr>
          <a:xfrm>
            <a:off x="1474238" y="3067675"/>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VENUS</a:t>
            </a:r>
            <a:endParaRPr/>
          </a:p>
        </p:txBody>
      </p:sp>
      <p:sp>
        <p:nvSpPr>
          <p:cNvPr id="413" name="Google Shape;413;p29"/>
          <p:cNvSpPr txBox="1"/>
          <p:nvPr>
            <p:ph idx="2" type="subTitle"/>
          </p:nvPr>
        </p:nvSpPr>
        <p:spPr>
          <a:xfrm>
            <a:off x="871838" y="3497525"/>
            <a:ext cx="3490200" cy="116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Venus has a beautiful name and is the second planet from the Sun. It’s terribly hot</a:t>
            </a:r>
            <a:endParaRPr/>
          </a:p>
        </p:txBody>
      </p:sp>
      <p:sp>
        <p:nvSpPr>
          <p:cNvPr id="414" name="Google Shape;414;p29"/>
          <p:cNvSpPr txBox="1"/>
          <p:nvPr>
            <p:ph idx="3" type="subTitle"/>
          </p:nvPr>
        </p:nvSpPr>
        <p:spPr>
          <a:xfrm>
            <a:off x="5384363" y="3067675"/>
            <a:ext cx="2285400" cy="445500"/>
          </a:xfrm>
          <a:prstGeom prst="rect">
            <a:avLst/>
          </a:prstGeom>
        </p:spPr>
        <p:txBody>
          <a:bodyPr anchorCtr="0" anchor="b" bIns="91425" lIns="91425" spcFirstLastPara="1" rIns="91425" wrap="square" tIns="91425">
            <a:noAutofit/>
          </a:bodyPr>
          <a:lstStyle/>
          <a:p>
            <a:pPr indent="0" lvl="0" marL="0" rtl="0" algn="ctr">
              <a:spcBef>
                <a:spcPts val="0"/>
              </a:spcBef>
              <a:spcAft>
                <a:spcPts val="0"/>
              </a:spcAft>
              <a:buNone/>
            </a:pPr>
            <a:r>
              <a:rPr lang="en"/>
              <a:t>MERCURY</a:t>
            </a:r>
            <a:endParaRPr/>
          </a:p>
        </p:txBody>
      </p:sp>
      <p:sp>
        <p:nvSpPr>
          <p:cNvPr id="415" name="Google Shape;415;p29"/>
          <p:cNvSpPr txBox="1"/>
          <p:nvPr>
            <p:ph idx="4" type="subTitle"/>
          </p:nvPr>
        </p:nvSpPr>
        <p:spPr>
          <a:xfrm>
            <a:off x="4781963" y="3497525"/>
            <a:ext cx="3490200" cy="1163100"/>
          </a:xfrm>
          <a:prstGeom prst="rect">
            <a:avLst/>
          </a:prstGeom>
        </p:spPr>
        <p:txBody>
          <a:bodyPr anchorCtr="0" anchor="t" bIns="91425" lIns="91425" spcFirstLastPara="1" rIns="91425" wrap="square" tIns="91425">
            <a:noAutofit/>
          </a:bodyPr>
          <a:lstStyle/>
          <a:p>
            <a:pPr indent="0" lvl="0" marL="0" rtl="0" algn="ctr">
              <a:spcBef>
                <a:spcPts val="0"/>
              </a:spcBef>
              <a:spcAft>
                <a:spcPts val="0"/>
              </a:spcAft>
              <a:buNone/>
            </a:pPr>
            <a:r>
              <a:rPr lang="en"/>
              <a:t>Mercury is the closest planet to the Sun and the smallest one in our Solar System</a:t>
            </a:r>
            <a:endParaRPr/>
          </a:p>
        </p:txBody>
      </p:sp>
      <p:pic>
        <p:nvPicPr>
          <p:cNvPr id="416" name="Google Shape;416;p29"/>
          <p:cNvPicPr preferRelativeResize="0"/>
          <p:nvPr/>
        </p:nvPicPr>
        <p:blipFill rotWithShape="1">
          <a:blip r:embed="rId3">
            <a:alphaModFix/>
          </a:blip>
          <a:srcRect b="39133" l="970" r="961" t="30881"/>
          <a:stretch/>
        </p:blipFill>
        <p:spPr>
          <a:xfrm>
            <a:off x="4845737" y="1300575"/>
            <a:ext cx="3362650" cy="1542299"/>
          </a:xfrm>
          <a:prstGeom prst="rect">
            <a:avLst/>
          </a:prstGeom>
          <a:noFill/>
          <a:ln>
            <a:noFill/>
          </a:ln>
        </p:spPr>
      </p:pic>
      <p:pic>
        <p:nvPicPr>
          <p:cNvPr id="417" name="Google Shape;417;p29"/>
          <p:cNvPicPr preferRelativeResize="0"/>
          <p:nvPr/>
        </p:nvPicPr>
        <p:blipFill rotWithShape="1">
          <a:blip r:embed="rId4">
            <a:alphaModFix/>
          </a:blip>
          <a:srcRect b="14098" l="0" r="0" t="40035"/>
          <a:stretch/>
        </p:blipFill>
        <p:spPr>
          <a:xfrm>
            <a:off x="935614" y="1300576"/>
            <a:ext cx="3362648" cy="1542300"/>
          </a:xfrm>
          <a:prstGeom prst="rect">
            <a:avLst/>
          </a:prstGeom>
          <a:noFill/>
          <a:ln>
            <a:noFill/>
          </a:ln>
        </p:spPr>
      </p:pic>
    </p:spTree>
  </p:cSld>
  <p:clrMapOvr>
    <a:masterClrMapping/>
  </p:clrMapOvr>
</p:sld>
</file>

<file path=ppt/slides/slide9.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3F3F3"/>
        </a:solidFill>
      </p:bgPr>
    </p:bg>
    <p:spTree>
      <p:nvGrpSpPr>
        <p:cNvPr id="421" name="Shape 421"/>
        <p:cNvGrpSpPr/>
        <p:nvPr/>
      </p:nvGrpSpPr>
      <p:grpSpPr>
        <a:xfrm>
          <a:off x="0" y="0"/>
          <a:ext cx="0" cy="0"/>
          <a:chOff x="0" y="0"/>
          <a:chExt cx="0" cy="0"/>
        </a:xfrm>
      </p:grpSpPr>
      <p:sp>
        <p:nvSpPr>
          <p:cNvPr id="422" name="Google Shape;422;p30"/>
          <p:cNvSpPr/>
          <p:nvPr/>
        </p:nvSpPr>
        <p:spPr>
          <a:xfrm>
            <a:off x="1455294" y="16714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3" name="Google Shape;423;p30"/>
          <p:cNvSpPr/>
          <p:nvPr/>
        </p:nvSpPr>
        <p:spPr>
          <a:xfrm>
            <a:off x="4220869" y="16714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4" name="Google Shape;424;p30"/>
          <p:cNvSpPr/>
          <p:nvPr/>
        </p:nvSpPr>
        <p:spPr>
          <a:xfrm>
            <a:off x="6965894" y="1671425"/>
            <a:ext cx="701412" cy="701375"/>
          </a:xfrm>
          <a:custGeom>
            <a:rect b="b" l="l" r="r" t="t"/>
            <a:pathLst>
              <a:path extrusionOk="0" h="93579" w="93584">
                <a:moveTo>
                  <a:pt x="40613" y="1193"/>
                </a:moveTo>
                <a:cubicBezTo>
                  <a:pt x="40636" y="1193"/>
                  <a:pt x="40663" y="1208"/>
                  <a:pt x="40698" y="1229"/>
                </a:cubicBezTo>
                <a:cubicBezTo>
                  <a:pt x="40950" y="1391"/>
                  <a:pt x="40950" y="1402"/>
                  <a:pt x="40694" y="1559"/>
                </a:cubicBezTo>
                <a:cubicBezTo>
                  <a:pt x="40662" y="1578"/>
                  <a:pt x="40637" y="1590"/>
                  <a:pt x="40615" y="1590"/>
                </a:cubicBezTo>
                <a:cubicBezTo>
                  <a:pt x="40593" y="1590"/>
                  <a:pt x="40574" y="1578"/>
                  <a:pt x="40555" y="1549"/>
                </a:cubicBezTo>
                <a:cubicBezTo>
                  <a:pt x="40533" y="1511"/>
                  <a:pt x="40537" y="1466"/>
                  <a:pt x="40521" y="1402"/>
                </a:cubicBezTo>
                <a:cubicBezTo>
                  <a:pt x="40529" y="1360"/>
                  <a:pt x="40533" y="1297"/>
                  <a:pt x="40559" y="1236"/>
                </a:cubicBezTo>
                <a:cubicBezTo>
                  <a:pt x="40575" y="1206"/>
                  <a:pt x="40592" y="1193"/>
                  <a:pt x="40613" y="1193"/>
                </a:cubicBezTo>
                <a:close/>
                <a:moveTo>
                  <a:pt x="50525" y="1736"/>
                </a:moveTo>
                <a:cubicBezTo>
                  <a:pt x="50612" y="1759"/>
                  <a:pt x="50694" y="1781"/>
                  <a:pt x="50780" y="1804"/>
                </a:cubicBezTo>
                <a:cubicBezTo>
                  <a:pt x="50694" y="1826"/>
                  <a:pt x="50612" y="1861"/>
                  <a:pt x="50525" y="1868"/>
                </a:cubicBezTo>
                <a:cubicBezTo>
                  <a:pt x="50523" y="1868"/>
                  <a:pt x="50521" y="1868"/>
                  <a:pt x="50519" y="1868"/>
                </a:cubicBezTo>
                <a:cubicBezTo>
                  <a:pt x="50472" y="1868"/>
                  <a:pt x="50421" y="1825"/>
                  <a:pt x="50371" y="1804"/>
                </a:cubicBezTo>
                <a:cubicBezTo>
                  <a:pt x="50423" y="1781"/>
                  <a:pt x="50473" y="1759"/>
                  <a:pt x="50525" y="1736"/>
                </a:cubicBezTo>
                <a:close/>
                <a:moveTo>
                  <a:pt x="47914" y="1458"/>
                </a:moveTo>
                <a:cubicBezTo>
                  <a:pt x="48099" y="1458"/>
                  <a:pt x="48159" y="1583"/>
                  <a:pt x="48277" y="1646"/>
                </a:cubicBezTo>
                <a:cubicBezTo>
                  <a:pt x="48289" y="1650"/>
                  <a:pt x="48248" y="1710"/>
                  <a:pt x="48213" y="1736"/>
                </a:cubicBezTo>
                <a:cubicBezTo>
                  <a:pt x="48150" y="1785"/>
                  <a:pt x="48086" y="1849"/>
                  <a:pt x="48003" y="1868"/>
                </a:cubicBezTo>
                <a:cubicBezTo>
                  <a:pt x="47989" y="1871"/>
                  <a:pt x="47972" y="1872"/>
                  <a:pt x="47953" y="1872"/>
                </a:cubicBezTo>
                <a:cubicBezTo>
                  <a:pt x="47871" y="1872"/>
                  <a:pt x="47757" y="1848"/>
                  <a:pt x="47748" y="1826"/>
                </a:cubicBezTo>
                <a:cubicBezTo>
                  <a:pt x="47717" y="1725"/>
                  <a:pt x="47726" y="1616"/>
                  <a:pt x="47740" y="1511"/>
                </a:cubicBezTo>
                <a:cubicBezTo>
                  <a:pt x="47740" y="1492"/>
                  <a:pt x="47842" y="1477"/>
                  <a:pt x="47906" y="1458"/>
                </a:cubicBezTo>
                <a:cubicBezTo>
                  <a:pt x="47909" y="1458"/>
                  <a:pt x="47911" y="1458"/>
                  <a:pt x="47914" y="1458"/>
                </a:cubicBezTo>
                <a:close/>
                <a:moveTo>
                  <a:pt x="60084" y="2175"/>
                </a:moveTo>
                <a:cubicBezTo>
                  <a:pt x="60107" y="2175"/>
                  <a:pt x="60180" y="2197"/>
                  <a:pt x="60213" y="2217"/>
                </a:cubicBezTo>
                <a:cubicBezTo>
                  <a:pt x="60284" y="2262"/>
                  <a:pt x="60382" y="2303"/>
                  <a:pt x="60408" y="2360"/>
                </a:cubicBezTo>
                <a:cubicBezTo>
                  <a:pt x="60431" y="2409"/>
                  <a:pt x="60385" y="2525"/>
                  <a:pt x="60344" y="2529"/>
                </a:cubicBezTo>
                <a:cubicBezTo>
                  <a:pt x="60264" y="2541"/>
                  <a:pt x="60181" y="2546"/>
                  <a:pt x="60097" y="2546"/>
                </a:cubicBezTo>
                <a:cubicBezTo>
                  <a:pt x="60024" y="2546"/>
                  <a:pt x="59950" y="2542"/>
                  <a:pt x="59879" y="2537"/>
                </a:cubicBezTo>
                <a:cubicBezTo>
                  <a:pt x="59848" y="2533"/>
                  <a:pt x="59825" y="2465"/>
                  <a:pt x="59799" y="2424"/>
                </a:cubicBezTo>
                <a:cubicBezTo>
                  <a:pt x="59792" y="2296"/>
                  <a:pt x="59980" y="2258"/>
                  <a:pt x="60078" y="2176"/>
                </a:cubicBezTo>
                <a:cubicBezTo>
                  <a:pt x="60079" y="2175"/>
                  <a:pt x="60081" y="2175"/>
                  <a:pt x="60084" y="2175"/>
                </a:cubicBezTo>
                <a:close/>
                <a:moveTo>
                  <a:pt x="38376" y="2834"/>
                </a:moveTo>
                <a:cubicBezTo>
                  <a:pt x="38398" y="2848"/>
                  <a:pt x="38421" y="2864"/>
                  <a:pt x="38447" y="2882"/>
                </a:cubicBezTo>
                <a:cubicBezTo>
                  <a:pt x="38424" y="2912"/>
                  <a:pt x="38398" y="2943"/>
                  <a:pt x="38376" y="2973"/>
                </a:cubicBezTo>
                <a:cubicBezTo>
                  <a:pt x="38349" y="2957"/>
                  <a:pt x="38304" y="2938"/>
                  <a:pt x="38312" y="2928"/>
                </a:cubicBezTo>
                <a:cubicBezTo>
                  <a:pt x="38320" y="2893"/>
                  <a:pt x="38349" y="2864"/>
                  <a:pt x="38376" y="2834"/>
                </a:cubicBezTo>
                <a:close/>
                <a:moveTo>
                  <a:pt x="34226" y="3389"/>
                </a:moveTo>
                <a:cubicBezTo>
                  <a:pt x="34273" y="3389"/>
                  <a:pt x="34326" y="3428"/>
                  <a:pt x="34377" y="3453"/>
                </a:cubicBezTo>
                <a:cubicBezTo>
                  <a:pt x="34326" y="3475"/>
                  <a:pt x="34273" y="3518"/>
                  <a:pt x="34225" y="3518"/>
                </a:cubicBezTo>
                <a:cubicBezTo>
                  <a:pt x="34223" y="3518"/>
                  <a:pt x="34222" y="3518"/>
                  <a:pt x="34220" y="3517"/>
                </a:cubicBezTo>
                <a:cubicBezTo>
                  <a:pt x="34133" y="3510"/>
                  <a:pt x="34050" y="3476"/>
                  <a:pt x="33964" y="3453"/>
                </a:cubicBezTo>
                <a:cubicBezTo>
                  <a:pt x="34050" y="3427"/>
                  <a:pt x="34133" y="3394"/>
                  <a:pt x="34220" y="3389"/>
                </a:cubicBezTo>
                <a:cubicBezTo>
                  <a:pt x="34222" y="3389"/>
                  <a:pt x="34224" y="3389"/>
                  <a:pt x="34226" y="3389"/>
                </a:cubicBezTo>
                <a:close/>
                <a:moveTo>
                  <a:pt x="30581" y="3795"/>
                </a:moveTo>
                <a:cubicBezTo>
                  <a:pt x="30604" y="3826"/>
                  <a:pt x="30635" y="3856"/>
                  <a:pt x="30645" y="3885"/>
                </a:cubicBezTo>
                <a:cubicBezTo>
                  <a:pt x="30649" y="3897"/>
                  <a:pt x="30604" y="3916"/>
                  <a:pt x="30581" y="3930"/>
                </a:cubicBezTo>
                <a:cubicBezTo>
                  <a:pt x="30555" y="3901"/>
                  <a:pt x="30533" y="3875"/>
                  <a:pt x="30510" y="3845"/>
                </a:cubicBezTo>
                <a:cubicBezTo>
                  <a:pt x="30536" y="3826"/>
                  <a:pt x="30559" y="3811"/>
                  <a:pt x="30581" y="3795"/>
                </a:cubicBezTo>
                <a:close/>
                <a:moveTo>
                  <a:pt x="47469" y="4059"/>
                </a:moveTo>
                <a:cubicBezTo>
                  <a:pt x="47560" y="4085"/>
                  <a:pt x="47616" y="4100"/>
                  <a:pt x="47669" y="4119"/>
                </a:cubicBezTo>
                <a:cubicBezTo>
                  <a:pt x="47680" y="4123"/>
                  <a:pt x="47677" y="4152"/>
                  <a:pt x="47665" y="4164"/>
                </a:cubicBezTo>
                <a:cubicBezTo>
                  <a:pt x="47629" y="4197"/>
                  <a:pt x="47559" y="4214"/>
                  <a:pt x="47492" y="4214"/>
                </a:cubicBezTo>
                <a:cubicBezTo>
                  <a:pt x="47421" y="4214"/>
                  <a:pt x="47354" y="4195"/>
                  <a:pt x="47334" y="4156"/>
                </a:cubicBezTo>
                <a:cubicBezTo>
                  <a:pt x="47327" y="4133"/>
                  <a:pt x="47429" y="4088"/>
                  <a:pt x="47469" y="4059"/>
                </a:cubicBezTo>
                <a:close/>
                <a:moveTo>
                  <a:pt x="41657" y="4480"/>
                </a:moveTo>
                <a:cubicBezTo>
                  <a:pt x="41679" y="4499"/>
                  <a:pt x="41702" y="4513"/>
                  <a:pt x="41728" y="4532"/>
                </a:cubicBezTo>
                <a:cubicBezTo>
                  <a:pt x="41705" y="4558"/>
                  <a:pt x="41679" y="4589"/>
                  <a:pt x="41657" y="4619"/>
                </a:cubicBezTo>
                <a:cubicBezTo>
                  <a:pt x="41634" y="4603"/>
                  <a:pt x="41589" y="4584"/>
                  <a:pt x="41593" y="4574"/>
                </a:cubicBezTo>
                <a:cubicBezTo>
                  <a:pt x="41600" y="4539"/>
                  <a:pt x="41634" y="4513"/>
                  <a:pt x="41657" y="4480"/>
                </a:cubicBezTo>
                <a:close/>
                <a:moveTo>
                  <a:pt x="62893" y="4483"/>
                </a:moveTo>
                <a:cubicBezTo>
                  <a:pt x="62918" y="4483"/>
                  <a:pt x="62945" y="4484"/>
                  <a:pt x="62975" y="4487"/>
                </a:cubicBezTo>
                <a:cubicBezTo>
                  <a:pt x="63001" y="4517"/>
                  <a:pt x="63069" y="4566"/>
                  <a:pt x="63077" y="4619"/>
                </a:cubicBezTo>
                <a:cubicBezTo>
                  <a:pt x="63092" y="4705"/>
                  <a:pt x="63018" y="4759"/>
                  <a:pt x="62898" y="4759"/>
                </a:cubicBezTo>
                <a:cubicBezTo>
                  <a:pt x="62877" y="4759"/>
                  <a:pt x="62855" y="4757"/>
                  <a:pt x="62832" y="4754"/>
                </a:cubicBezTo>
                <a:cubicBezTo>
                  <a:pt x="62727" y="4742"/>
                  <a:pt x="62659" y="4705"/>
                  <a:pt x="62671" y="4619"/>
                </a:cubicBezTo>
                <a:cubicBezTo>
                  <a:pt x="62680" y="4531"/>
                  <a:pt x="62742" y="4483"/>
                  <a:pt x="62893" y="4483"/>
                </a:cubicBezTo>
                <a:close/>
                <a:moveTo>
                  <a:pt x="44154" y="4919"/>
                </a:moveTo>
                <a:cubicBezTo>
                  <a:pt x="44170" y="4919"/>
                  <a:pt x="44198" y="4946"/>
                  <a:pt x="44219" y="4960"/>
                </a:cubicBezTo>
                <a:cubicBezTo>
                  <a:pt x="44174" y="4979"/>
                  <a:pt x="44129" y="4995"/>
                  <a:pt x="44087" y="5009"/>
                </a:cubicBezTo>
                <a:cubicBezTo>
                  <a:pt x="44058" y="4995"/>
                  <a:pt x="44035" y="4979"/>
                  <a:pt x="44012" y="4960"/>
                </a:cubicBezTo>
                <a:cubicBezTo>
                  <a:pt x="44058" y="4945"/>
                  <a:pt x="44103" y="4927"/>
                  <a:pt x="44151" y="4919"/>
                </a:cubicBezTo>
                <a:cubicBezTo>
                  <a:pt x="44152" y="4919"/>
                  <a:pt x="44153" y="4919"/>
                  <a:pt x="44154" y="4919"/>
                </a:cubicBezTo>
                <a:close/>
                <a:moveTo>
                  <a:pt x="59093" y="6011"/>
                </a:moveTo>
                <a:cubicBezTo>
                  <a:pt x="59105" y="6011"/>
                  <a:pt x="59114" y="6011"/>
                  <a:pt x="59116" y="6013"/>
                </a:cubicBezTo>
                <a:cubicBezTo>
                  <a:pt x="59142" y="6050"/>
                  <a:pt x="59164" y="6088"/>
                  <a:pt x="59202" y="6148"/>
                </a:cubicBezTo>
                <a:cubicBezTo>
                  <a:pt x="59159" y="6176"/>
                  <a:pt x="59096" y="6239"/>
                  <a:pt x="59061" y="6239"/>
                </a:cubicBezTo>
                <a:cubicBezTo>
                  <a:pt x="59059" y="6239"/>
                  <a:pt x="59057" y="6239"/>
                  <a:pt x="59055" y="6238"/>
                </a:cubicBezTo>
                <a:cubicBezTo>
                  <a:pt x="58946" y="6216"/>
                  <a:pt x="58946" y="6069"/>
                  <a:pt x="59048" y="6017"/>
                </a:cubicBezTo>
                <a:cubicBezTo>
                  <a:pt x="59057" y="6012"/>
                  <a:pt x="59077" y="6011"/>
                  <a:pt x="59093" y="6011"/>
                </a:cubicBezTo>
                <a:close/>
                <a:moveTo>
                  <a:pt x="38915" y="5993"/>
                </a:moveTo>
                <a:cubicBezTo>
                  <a:pt x="39048" y="5993"/>
                  <a:pt x="39118" y="6062"/>
                  <a:pt x="39090" y="6159"/>
                </a:cubicBezTo>
                <a:cubicBezTo>
                  <a:pt x="39072" y="6225"/>
                  <a:pt x="39026" y="6269"/>
                  <a:pt x="38916" y="6269"/>
                </a:cubicBezTo>
                <a:cubicBezTo>
                  <a:pt x="38908" y="6269"/>
                  <a:pt x="38900" y="6269"/>
                  <a:pt x="38891" y="6268"/>
                </a:cubicBezTo>
                <a:cubicBezTo>
                  <a:pt x="38733" y="6261"/>
                  <a:pt x="38658" y="6204"/>
                  <a:pt x="38688" y="6065"/>
                </a:cubicBezTo>
                <a:cubicBezTo>
                  <a:pt x="38736" y="6046"/>
                  <a:pt x="38808" y="6001"/>
                  <a:pt x="38883" y="5994"/>
                </a:cubicBezTo>
                <a:cubicBezTo>
                  <a:pt x="38894" y="5993"/>
                  <a:pt x="38905" y="5993"/>
                  <a:pt x="38915" y="5993"/>
                </a:cubicBezTo>
                <a:close/>
                <a:moveTo>
                  <a:pt x="44527" y="6268"/>
                </a:moveTo>
                <a:cubicBezTo>
                  <a:pt x="44550" y="6268"/>
                  <a:pt x="44591" y="6298"/>
                  <a:pt x="44595" y="6313"/>
                </a:cubicBezTo>
                <a:cubicBezTo>
                  <a:pt x="44602" y="6374"/>
                  <a:pt x="44628" y="6452"/>
                  <a:pt x="44588" y="6490"/>
                </a:cubicBezTo>
                <a:cubicBezTo>
                  <a:pt x="44538" y="6528"/>
                  <a:pt x="44418" y="6528"/>
                  <a:pt x="44328" y="6539"/>
                </a:cubicBezTo>
                <a:cubicBezTo>
                  <a:pt x="44309" y="6539"/>
                  <a:pt x="44279" y="6513"/>
                  <a:pt x="44257" y="6497"/>
                </a:cubicBezTo>
                <a:cubicBezTo>
                  <a:pt x="44250" y="6467"/>
                  <a:pt x="44467" y="6272"/>
                  <a:pt x="44527" y="6268"/>
                </a:cubicBezTo>
                <a:close/>
                <a:moveTo>
                  <a:pt x="67361" y="6393"/>
                </a:moveTo>
                <a:cubicBezTo>
                  <a:pt x="67451" y="6419"/>
                  <a:pt x="67507" y="6433"/>
                  <a:pt x="67559" y="6452"/>
                </a:cubicBezTo>
                <a:cubicBezTo>
                  <a:pt x="67571" y="6456"/>
                  <a:pt x="67567" y="6486"/>
                  <a:pt x="67555" y="6497"/>
                </a:cubicBezTo>
                <a:cubicBezTo>
                  <a:pt x="67519" y="6530"/>
                  <a:pt x="67448" y="6547"/>
                  <a:pt x="67381" y="6547"/>
                </a:cubicBezTo>
                <a:cubicBezTo>
                  <a:pt x="67311" y="6547"/>
                  <a:pt x="67244" y="6528"/>
                  <a:pt x="67225" y="6490"/>
                </a:cubicBezTo>
                <a:cubicBezTo>
                  <a:pt x="67217" y="6467"/>
                  <a:pt x="67319" y="6422"/>
                  <a:pt x="67361" y="6393"/>
                </a:cubicBezTo>
                <a:close/>
                <a:moveTo>
                  <a:pt x="64911" y="6404"/>
                </a:moveTo>
                <a:cubicBezTo>
                  <a:pt x="64931" y="6404"/>
                  <a:pt x="64954" y="6405"/>
                  <a:pt x="64978" y="6407"/>
                </a:cubicBezTo>
                <a:cubicBezTo>
                  <a:pt x="65034" y="6411"/>
                  <a:pt x="65083" y="6449"/>
                  <a:pt x="65136" y="6471"/>
                </a:cubicBezTo>
                <a:cubicBezTo>
                  <a:pt x="65110" y="6486"/>
                  <a:pt x="65087" y="6501"/>
                  <a:pt x="65064" y="6520"/>
                </a:cubicBezTo>
                <a:cubicBezTo>
                  <a:pt x="65019" y="6550"/>
                  <a:pt x="64978" y="6584"/>
                  <a:pt x="64926" y="6610"/>
                </a:cubicBezTo>
                <a:cubicBezTo>
                  <a:pt x="64884" y="6629"/>
                  <a:pt x="64831" y="6636"/>
                  <a:pt x="64786" y="6651"/>
                </a:cubicBezTo>
                <a:cubicBezTo>
                  <a:pt x="64763" y="6614"/>
                  <a:pt x="64745" y="6573"/>
                  <a:pt x="64723" y="6535"/>
                </a:cubicBezTo>
                <a:cubicBezTo>
                  <a:pt x="64732" y="6444"/>
                  <a:pt x="64784" y="6404"/>
                  <a:pt x="64911" y="6404"/>
                </a:cubicBezTo>
                <a:close/>
                <a:moveTo>
                  <a:pt x="60724" y="6523"/>
                </a:moveTo>
                <a:cubicBezTo>
                  <a:pt x="60822" y="6546"/>
                  <a:pt x="60912" y="6565"/>
                  <a:pt x="60998" y="6587"/>
                </a:cubicBezTo>
                <a:cubicBezTo>
                  <a:pt x="61006" y="6591"/>
                  <a:pt x="61010" y="6625"/>
                  <a:pt x="60994" y="6633"/>
                </a:cubicBezTo>
                <a:cubicBezTo>
                  <a:pt x="60940" y="6665"/>
                  <a:pt x="60833" y="6681"/>
                  <a:pt x="60725" y="6681"/>
                </a:cubicBezTo>
                <a:cubicBezTo>
                  <a:pt x="60617" y="6681"/>
                  <a:pt x="60509" y="6665"/>
                  <a:pt x="60453" y="6633"/>
                </a:cubicBezTo>
                <a:cubicBezTo>
                  <a:pt x="60442" y="6625"/>
                  <a:pt x="60446" y="6591"/>
                  <a:pt x="60453" y="6587"/>
                </a:cubicBezTo>
                <a:cubicBezTo>
                  <a:pt x="60540" y="6565"/>
                  <a:pt x="60630" y="6546"/>
                  <a:pt x="60724" y="6523"/>
                </a:cubicBezTo>
                <a:close/>
                <a:moveTo>
                  <a:pt x="44290" y="6835"/>
                </a:moveTo>
                <a:cubicBezTo>
                  <a:pt x="44335" y="6851"/>
                  <a:pt x="44377" y="6866"/>
                  <a:pt x="44422" y="6884"/>
                </a:cubicBezTo>
                <a:cubicBezTo>
                  <a:pt x="44401" y="6899"/>
                  <a:pt x="44376" y="6926"/>
                  <a:pt x="44358" y="6926"/>
                </a:cubicBezTo>
                <a:cubicBezTo>
                  <a:pt x="44356" y="6926"/>
                  <a:pt x="44355" y="6926"/>
                  <a:pt x="44354" y="6926"/>
                </a:cubicBezTo>
                <a:cubicBezTo>
                  <a:pt x="44309" y="6918"/>
                  <a:pt x="44264" y="6900"/>
                  <a:pt x="44219" y="6884"/>
                </a:cubicBezTo>
                <a:cubicBezTo>
                  <a:pt x="44242" y="6870"/>
                  <a:pt x="44264" y="6854"/>
                  <a:pt x="44290" y="6835"/>
                </a:cubicBezTo>
                <a:close/>
                <a:moveTo>
                  <a:pt x="23980" y="6978"/>
                </a:moveTo>
                <a:cubicBezTo>
                  <a:pt x="23981" y="6978"/>
                  <a:pt x="23982" y="6979"/>
                  <a:pt x="23983" y="6979"/>
                </a:cubicBezTo>
                <a:cubicBezTo>
                  <a:pt x="24032" y="6986"/>
                  <a:pt x="24077" y="7005"/>
                  <a:pt x="24122" y="7019"/>
                </a:cubicBezTo>
                <a:cubicBezTo>
                  <a:pt x="24100" y="7035"/>
                  <a:pt x="24077" y="7050"/>
                  <a:pt x="24051" y="7069"/>
                </a:cubicBezTo>
                <a:cubicBezTo>
                  <a:pt x="24006" y="7054"/>
                  <a:pt x="23961" y="7038"/>
                  <a:pt x="23919" y="7019"/>
                </a:cubicBezTo>
                <a:cubicBezTo>
                  <a:pt x="23940" y="7006"/>
                  <a:pt x="23964" y="6978"/>
                  <a:pt x="23980" y="6978"/>
                </a:cubicBezTo>
                <a:close/>
                <a:moveTo>
                  <a:pt x="25324" y="7903"/>
                </a:moveTo>
                <a:cubicBezTo>
                  <a:pt x="25411" y="7929"/>
                  <a:pt x="25471" y="7944"/>
                  <a:pt x="25524" y="7963"/>
                </a:cubicBezTo>
                <a:cubicBezTo>
                  <a:pt x="25531" y="7966"/>
                  <a:pt x="25531" y="7997"/>
                  <a:pt x="25520" y="8004"/>
                </a:cubicBezTo>
                <a:cubicBezTo>
                  <a:pt x="25481" y="8040"/>
                  <a:pt x="25408" y="8057"/>
                  <a:pt x="25340" y="8057"/>
                </a:cubicBezTo>
                <a:cubicBezTo>
                  <a:pt x="25271" y="8057"/>
                  <a:pt x="25206" y="8039"/>
                  <a:pt x="25189" y="8001"/>
                </a:cubicBezTo>
                <a:cubicBezTo>
                  <a:pt x="25178" y="7978"/>
                  <a:pt x="25283" y="7933"/>
                  <a:pt x="25324" y="7903"/>
                </a:cubicBezTo>
                <a:close/>
                <a:moveTo>
                  <a:pt x="40224" y="8049"/>
                </a:moveTo>
                <a:cubicBezTo>
                  <a:pt x="40292" y="8095"/>
                  <a:pt x="40353" y="8147"/>
                  <a:pt x="40427" y="8188"/>
                </a:cubicBezTo>
                <a:cubicBezTo>
                  <a:pt x="40525" y="8242"/>
                  <a:pt x="40499" y="8278"/>
                  <a:pt x="40424" y="8327"/>
                </a:cubicBezTo>
                <a:cubicBezTo>
                  <a:pt x="40325" y="8395"/>
                  <a:pt x="40236" y="8470"/>
                  <a:pt x="40095" y="8470"/>
                </a:cubicBezTo>
                <a:cubicBezTo>
                  <a:pt x="40070" y="8470"/>
                  <a:pt x="40043" y="8468"/>
                  <a:pt x="40014" y="8462"/>
                </a:cubicBezTo>
                <a:cubicBezTo>
                  <a:pt x="39916" y="8444"/>
                  <a:pt x="39867" y="8301"/>
                  <a:pt x="39943" y="8237"/>
                </a:cubicBezTo>
                <a:cubicBezTo>
                  <a:pt x="40025" y="8169"/>
                  <a:pt x="40127" y="8113"/>
                  <a:pt x="40224" y="8049"/>
                </a:cubicBezTo>
                <a:close/>
                <a:moveTo>
                  <a:pt x="65546" y="8599"/>
                </a:moveTo>
                <a:cubicBezTo>
                  <a:pt x="65647" y="8599"/>
                  <a:pt x="65749" y="8600"/>
                  <a:pt x="65850" y="8602"/>
                </a:cubicBezTo>
                <a:cubicBezTo>
                  <a:pt x="65873" y="8602"/>
                  <a:pt x="65921" y="8636"/>
                  <a:pt x="65918" y="8643"/>
                </a:cubicBezTo>
                <a:cubicBezTo>
                  <a:pt x="65902" y="8677"/>
                  <a:pt x="65873" y="8729"/>
                  <a:pt x="65842" y="8733"/>
                </a:cubicBezTo>
                <a:cubicBezTo>
                  <a:pt x="65772" y="8737"/>
                  <a:pt x="65701" y="8738"/>
                  <a:pt x="65630" y="8738"/>
                </a:cubicBezTo>
                <a:cubicBezTo>
                  <a:pt x="65567" y="8738"/>
                  <a:pt x="65503" y="8738"/>
                  <a:pt x="65440" y="8738"/>
                </a:cubicBezTo>
                <a:cubicBezTo>
                  <a:pt x="65410" y="8738"/>
                  <a:pt x="65379" y="8738"/>
                  <a:pt x="65348" y="8738"/>
                </a:cubicBezTo>
                <a:cubicBezTo>
                  <a:pt x="65313" y="8738"/>
                  <a:pt x="65277" y="8737"/>
                  <a:pt x="65241" y="8733"/>
                </a:cubicBezTo>
                <a:cubicBezTo>
                  <a:pt x="65214" y="8733"/>
                  <a:pt x="65169" y="8703"/>
                  <a:pt x="65174" y="8692"/>
                </a:cubicBezTo>
                <a:cubicBezTo>
                  <a:pt x="65184" y="8658"/>
                  <a:pt x="65219" y="8606"/>
                  <a:pt x="65245" y="8602"/>
                </a:cubicBezTo>
                <a:cubicBezTo>
                  <a:pt x="65344" y="8600"/>
                  <a:pt x="65445" y="8599"/>
                  <a:pt x="65546" y="8599"/>
                </a:cubicBezTo>
                <a:close/>
                <a:moveTo>
                  <a:pt x="42885" y="8738"/>
                </a:moveTo>
                <a:cubicBezTo>
                  <a:pt x="42908" y="8752"/>
                  <a:pt x="42930" y="8767"/>
                  <a:pt x="42956" y="8786"/>
                </a:cubicBezTo>
                <a:cubicBezTo>
                  <a:pt x="42934" y="8816"/>
                  <a:pt x="42911" y="8846"/>
                  <a:pt x="42885" y="8873"/>
                </a:cubicBezTo>
                <a:cubicBezTo>
                  <a:pt x="42863" y="8858"/>
                  <a:pt x="42817" y="8839"/>
                  <a:pt x="42821" y="8828"/>
                </a:cubicBezTo>
                <a:cubicBezTo>
                  <a:pt x="42833" y="8797"/>
                  <a:pt x="42863" y="8767"/>
                  <a:pt x="42885" y="8738"/>
                </a:cubicBezTo>
                <a:close/>
                <a:moveTo>
                  <a:pt x="67172" y="9011"/>
                </a:moveTo>
                <a:cubicBezTo>
                  <a:pt x="67321" y="9011"/>
                  <a:pt x="67381" y="9060"/>
                  <a:pt x="67394" y="9151"/>
                </a:cubicBezTo>
                <a:cubicBezTo>
                  <a:pt x="67401" y="9237"/>
                  <a:pt x="67334" y="9271"/>
                  <a:pt x="67233" y="9286"/>
                </a:cubicBezTo>
                <a:cubicBezTo>
                  <a:pt x="67211" y="9288"/>
                  <a:pt x="67190" y="9290"/>
                  <a:pt x="67171" y="9290"/>
                </a:cubicBezTo>
                <a:cubicBezTo>
                  <a:pt x="67045" y="9290"/>
                  <a:pt x="66968" y="9238"/>
                  <a:pt x="66985" y="9147"/>
                </a:cubicBezTo>
                <a:cubicBezTo>
                  <a:pt x="66995" y="9094"/>
                  <a:pt x="67063" y="9049"/>
                  <a:pt x="67090" y="9015"/>
                </a:cubicBezTo>
                <a:cubicBezTo>
                  <a:pt x="67120" y="9013"/>
                  <a:pt x="67147" y="9011"/>
                  <a:pt x="67172" y="9011"/>
                </a:cubicBezTo>
                <a:close/>
                <a:moveTo>
                  <a:pt x="54501" y="9139"/>
                </a:moveTo>
                <a:cubicBezTo>
                  <a:pt x="54542" y="9170"/>
                  <a:pt x="54644" y="9215"/>
                  <a:pt x="54636" y="9237"/>
                </a:cubicBezTo>
                <a:cubicBezTo>
                  <a:pt x="54617" y="9275"/>
                  <a:pt x="54552" y="9294"/>
                  <a:pt x="54482" y="9294"/>
                </a:cubicBezTo>
                <a:cubicBezTo>
                  <a:pt x="54415" y="9294"/>
                  <a:pt x="54343" y="9276"/>
                  <a:pt x="54306" y="9241"/>
                </a:cubicBezTo>
                <a:cubicBezTo>
                  <a:pt x="54294" y="9229"/>
                  <a:pt x="54290" y="9199"/>
                  <a:pt x="54301" y="9196"/>
                </a:cubicBezTo>
                <a:cubicBezTo>
                  <a:pt x="54354" y="9177"/>
                  <a:pt x="54410" y="9166"/>
                  <a:pt x="54501" y="9139"/>
                </a:cubicBezTo>
                <a:close/>
                <a:moveTo>
                  <a:pt x="72670" y="9286"/>
                </a:moveTo>
                <a:cubicBezTo>
                  <a:pt x="72757" y="9308"/>
                  <a:pt x="72843" y="9331"/>
                  <a:pt x="72925" y="9354"/>
                </a:cubicBezTo>
                <a:cubicBezTo>
                  <a:pt x="72843" y="9376"/>
                  <a:pt x="72760" y="9414"/>
                  <a:pt x="72670" y="9418"/>
                </a:cubicBezTo>
                <a:cubicBezTo>
                  <a:pt x="72668" y="9418"/>
                  <a:pt x="72667" y="9418"/>
                  <a:pt x="72665" y="9418"/>
                </a:cubicBezTo>
                <a:cubicBezTo>
                  <a:pt x="72621" y="9418"/>
                  <a:pt x="72567" y="9375"/>
                  <a:pt x="72516" y="9354"/>
                </a:cubicBezTo>
                <a:cubicBezTo>
                  <a:pt x="72569" y="9331"/>
                  <a:pt x="72621" y="9308"/>
                  <a:pt x="72670" y="9286"/>
                </a:cubicBezTo>
                <a:close/>
                <a:moveTo>
                  <a:pt x="61894" y="9284"/>
                </a:moveTo>
                <a:cubicBezTo>
                  <a:pt x="61938" y="9284"/>
                  <a:pt x="61991" y="9286"/>
                  <a:pt x="62062" y="9286"/>
                </a:cubicBezTo>
                <a:cubicBezTo>
                  <a:pt x="62099" y="9297"/>
                  <a:pt x="62182" y="9327"/>
                  <a:pt x="62265" y="9354"/>
                </a:cubicBezTo>
                <a:cubicBezTo>
                  <a:pt x="62212" y="9376"/>
                  <a:pt x="62163" y="9414"/>
                  <a:pt x="62107" y="9421"/>
                </a:cubicBezTo>
                <a:cubicBezTo>
                  <a:pt x="62058" y="9427"/>
                  <a:pt x="62007" y="9429"/>
                  <a:pt x="61957" y="9429"/>
                </a:cubicBezTo>
                <a:cubicBezTo>
                  <a:pt x="61906" y="9429"/>
                  <a:pt x="61855" y="9427"/>
                  <a:pt x="61806" y="9421"/>
                </a:cubicBezTo>
                <a:cubicBezTo>
                  <a:pt x="61750" y="9414"/>
                  <a:pt x="61701" y="9376"/>
                  <a:pt x="61648" y="9354"/>
                </a:cubicBezTo>
                <a:cubicBezTo>
                  <a:pt x="61701" y="9331"/>
                  <a:pt x="61750" y="9301"/>
                  <a:pt x="61806" y="9290"/>
                </a:cubicBezTo>
                <a:cubicBezTo>
                  <a:pt x="61833" y="9285"/>
                  <a:pt x="61861" y="9284"/>
                  <a:pt x="61894" y="9284"/>
                </a:cubicBezTo>
                <a:close/>
                <a:moveTo>
                  <a:pt x="40803" y="9444"/>
                </a:moveTo>
                <a:cubicBezTo>
                  <a:pt x="40849" y="9459"/>
                  <a:pt x="40894" y="9474"/>
                  <a:pt x="40939" y="9492"/>
                </a:cubicBezTo>
                <a:cubicBezTo>
                  <a:pt x="40917" y="9507"/>
                  <a:pt x="40889" y="9534"/>
                  <a:pt x="40874" y="9534"/>
                </a:cubicBezTo>
                <a:cubicBezTo>
                  <a:pt x="40873" y="9534"/>
                  <a:pt x="40872" y="9534"/>
                  <a:pt x="40871" y="9534"/>
                </a:cubicBezTo>
                <a:cubicBezTo>
                  <a:pt x="40822" y="9527"/>
                  <a:pt x="40777" y="9508"/>
                  <a:pt x="40732" y="9492"/>
                </a:cubicBezTo>
                <a:cubicBezTo>
                  <a:pt x="40755" y="9477"/>
                  <a:pt x="40777" y="9463"/>
                  <a:pt x="40803" y="9444"/>
                </a:cubicBezTo>
                <a:close/>
                <a:moveTo>
                  <a:pt x="32925" y="9147"/>
                </a:moveTo>
                <a:cubicBezTo>
                  <a:pt x="33030" y="9147"/>
                  <a:pt x="33142" y="9199"/>
                  <a:pt x="33283" y="9308"/>
                </a:cubicBezTo>
                <a:cubicBezTo>
                  <a:pt x="33302" y="9327"/>
                  <a:pt x="33325" y="9342"/>
                  <a:pt x="33348" y="9357"/>
                </a:cubicBezTo>
                <a:cubicBezTo>
                  <a:pt x="33280" y="9402"/>
                  <a:pt x="33201" y="9444"/>
                  <a:pt x="33141" y="9496"/>
                </a:cubicBezTo>
                <a:cubicBezTo>
                  <a:pt x="33106" y="9526"/>
                  <a:pt x="33076" y="9537"/>
                  <a:pt x="33048" y="9537"/>
                </a:cubicBezTo>
                <a:cubicBezTo>
                  <a:pt x="33009" y="9537"/>
                  <a:pt x="32972" y="9515"/>
                  <a:pt x="32931" y="9489"/>
                </a:cubicBezTo>
                <a:cubicBezTo>
                  <a:pt x="32720" y="9342"/>
                  <a:pt x="32668" y="9218"/>
                  <a:pt x="32806" y="9170"/>
                </a:cubicBezTo>
                <a:cubicBezTo>
                  <a:pt x="32846" y="9155"/>
                  <a:pt x="32885" y="9147"/>
                  <a:pt x="32925" y="9147"/>
                </a:cubicBezTo>
                <a:close/>
                <a:moveTo>
                  <a:pt x="59574" y="9414"/>
                </a:moveTo>
                <a:cubicBezTo>
                  <a:pt x="59641" y="9437"/>
                  <a:pt x="59721" y="9463"/>
                  <a:pt x="59803" y="9492"/>
                </a:cubicBezTo>
                <a:cubicBezTo>
                  <a:pt x="59717" y="9515"/>
                  <a:pt x="59634" y="9549"/>
                  <a:pt x="59548" y="9556"/>
                </a:cubicBezTo>
                <a:cubicBezTo>
                  <a:pt x="59546" y="9557"/>
                  <a:pt x="59544" y="9557"/>
                  <a:pt x="59542" y="9557"/>
                </a:cubicBezTo>
                <a:cubicBezTo>
                  <a:pt x="59495" y="9557"/>
                  <a:pt x="59440" y="9514"/>
                  <a:pt x="59393" y="9492"/>
                </a:cubicBezTo>
                <a:cubicBezTo>
                  <a:pt x="59442" y="9470"/>
                  <a:pt x="59495" y="9447"/>
                  <a:pt x="59574" y="9414"/>
                </a:cubicBezTo>
                <a:close/>
                <a:moveTo>
                  <a:pt x="42682" y="9286"/>
                </a:moveTo>
                <a:cubicBezTo>
                  <a:pt x="42716" y="9319"/>
                  <a:pt x="42780" y="9357"/>
                  <a:pt x="42776" y="9391"/>
                </a:cubicBezTo>
                <a:cubicBezTo>
                  <a:pt x="42765" y="9447"/>
                  <a:pt x="42716" y="9504"/>
                  <a:pt x="42682" y="9560"/>
                </a:cubicBezTo>
                <a:cubicBezTo>
                  <a:pt x="42637" y="9508"/>
                  <a:pt x="42596" y="9451"/>
                  <a:pt x="42562" y="9406"/>
                </a:cubicBezTo>
                <a:cubicBezTo>
                  <a:pt x="42611" y="9354"/>
                  <a:pt x="42644" y="9319"/>
                  <a:pt x="42682" y="9286"/>
                </a:cubicBezTo>
                <a:close/>
                <a:moveTo>
                  <a:pt x="19387" y="9425"/>
                </a:moveTo>
                <a:cubicBezTo>
                  <a:pt x="19392" y="9425"/>
                  <a:pt x="19397" y="9425"/>
                  <a:pt x="19402" y="9425"/>
                </a:cubicBezTo>
                <a:cubicBezTo>
                  <a:pt x="19458" y="9428"/>
                  <a:pt x="19519" y="9447"/>
                  <a:pt x="19571" y="9466"/>
                </a:cubicBezTo>
                <a:cubicBezTo>
                  <a:pt x="19583" y="9470"/>
                  <a:pt x="19590" y="9508"/>
                  <a:pt x="19578" y="9511"/>
                </a:cubicBezTo>
                <a:cubicBezTo>
                  <a:pt x="19456" y="9565"/>
                  <a:pt x="19406" y="9696"/>
                  <a:pt x="19229" y="9696"/>
                </a:cubicBezTo>
                <a:cubicBezTo>
                  <a:pt x="19222" y="9696"/>
                  <a:pt x="19215" y="9696"/>
                  <a:pt x="19207" y="9695"/>
                </a:cubicBezTo>
                <a:cubicBezTo>
                  <a:pt x="19146" y="9692"/>
                  <a:pt x="19090" y="9669"/>
                  <a:pt x="19034" y="9654"/>
                </a:cubicBezTo>
                <a:cubicBezTo>
                  <a:pt x="19034" y="9639"/>
                  <a:pt x="19019" y="9612"/>
                  <a:pt x="19026" y="9609"/>
                </a:cubicBezTo>
                <a:cubicBezTo>
                  <a:pt x="19155" y="9554"/>
                  <a:pt x="19201" y="9425"/>
                  <a:pt x="19387" y="9425"/>
                </a:cubicBezTo>
                <a:close/>
                <a:moveTo>
                  <a:pt x="55617" y="9572"/>
                </a:moveTo>
                <a:cubicBezTo>
                  <a:pt x="55640" y="9586"/>
                  <a:pt x="55685" y="9609"/>
                  <a:pt x="55677" y="9617"/>
                </a:cubicBezTo>
                <a:cubicBezTo>
                  <a:pt x="55654" y="9647"/>
                  <a:pt x="55624" y="9673"/>
                  <a:pt x="55586" y="9695"/>
                </a:cubicBezTo>
                <a:cubicBezTo>
                  <a:pt x="55577" y="9701"/>
                  <a:pt x="55560" y="9704"/>
                  <a:pt x="55542" y="9704"/>
                </a:cubicBezTo>
                <a:cubicBezTo>
                  <a:pt x="55525" y="9704"/>
                  <a:pt x="55508" y="9701"/>
                  <a:pt x="55501" y="9695"/>
                </a:cubicBezTo>
                <a:cubicBezTo>
                  <a:pt x="55485" y="9685"/>
                  <a:pt x="55485" y="9650"/>
                  <a:pt x="55501" y="9639"/>
                </a:cubicBezTo>
                <a:cubicBezTo>
                  <a:pt x="55531" y="9612"/>
                  <a:pt x="55576" y="9594"/>
                  <a:pt x="55617" y="9572"/>
                </a:cubicBezTo>
                <a:close/>
                <a:moveTo>
                  <a:pt x="42149" y="9561"/>
                </a:moveTo>
                <a:cubicBezTo>
                  <a:pt x="42170" y="9561"/>
                  <a:pt x="42192" y="9562"/>
                  <a:pt x="42216" y="9564"/>
                </a:cubicBezTo>
                <a:cubicBezTo>
                  <a:pt x="42273" y="9567"/>
                  <a:pt x="42321" y="9605"/>
                  <a:pt x="42374" y="9628"/>
                </a:cubicBezTo>
                <a:cubicBezTo>
                  <a:pt x="42348" y="9647"/>
                  <a:pt x="42325" y="9662"/>
                  <a:pt x="42302" y="9676"/>
                </a:cubicBezTo>
                <a:cubicBezTo>
                  <a:pt x="42257" y="9707"/>
                  <a:pt x="42216" y="9740"/>
                  <a:pt x="42164" y="9767"/>
                </a:cubicBezTo>
                <a:cubicBezTo>
                  <a:pt x="42122" y="9786"/>
                  <a:pt x="42070" y="9793"/>
                  <a:pt x="42025" y="9808"/>
                </a:cubicBezTo>
                <a:cubicBezTo>
                  <a:pt x="42002" y="9770"/>
                  <a:pt x="41983" y="9733"/>
                  <a:pt x="41961" y="9692"/>
                </a:cubicBezTo>
                <a:cubicBezTo>
                  <a:pt x="41971" y="9601"/>
                  <a:pt x="42022" y="9561"/>
                  <a:pt x="42149" y="9561"/>
                </a:cubicBezTo>
                <a:close/>
                <a:moveTo>
                  <a:pt x="36977" y="9725"/>
                </a:moveTo>
                <a:cubicBezTo>
                  <a:pt x="36993" y="9725"/>
                  <a:pt x="37020" y="9753"/>
                  <a:pt x="37042" y="9767"/>
                </a:cubicBezTo>
                <a:cubicBezTo>
                  <a:pt x="36997" y="9782"/>
                  <a:pt x="36951" y="9801"/>
                  <a:pt x="36910" y="9815"/>
                </a:cubicBezTo>
                <a:cubicBezTo>
                  <a:pt x="36880" y="9797"/>
                  <a:pt x="36858" y="9782"/>
                  <a:pt x="36835" y="9767"/>
                </a:cubicBezTo>
                <a:cubicBezTo>
                  <a:pt x="36880" y="9752"/>
                  <a:pt x="36925" y="9730"/>
                  <a:pt x="36974" y="9725"/>
                </a:cubicBezTo>
                <a:cubicBezTo>
                  <a:pt x="36975" y="9725"/>
                  <a:pt x="36976" y="9725"/>
                  <a:pt x="36977" y="9725"/>
                </a:cubicBezTo>
                <a:close/>
                <a:moveTo>
                  <a:pt x="55446" y="9692"/>
                </a:moveTo>
                <a:cubicBezTo>
                  <a:pt x="55465" y="9692"/>
                  <a:pt x="55485" y="9695"/>
                  <a:pt x="55493" y="9699"/>
                </a:cubicBezTo>
                <a:cubicBezTo>
                  <a:pt x="55508" y="9711"/>
                  <a:pt x="55496" y="9740"/>
                  <a:pt x="55496" y="9759"/>
                </a:cubicBezTo>
                <a:cubicBezTo>
                  <a:pt x="55457" y="9781"/>
                  <a:pt x="55400" y="9820"/>
                  <a:pt x="55382" y="9820"/>
                </a:cubicBezTo>
                <a:cubicBezTo>
                  <a:pt x="55381" y="9820"/>
                  <a:pt x="55381" y="9820"/>
                  <a:pt x="55380" y="9820"/>
                </a:cubicBezTo>
                <a:cubicBezTo>
                  <a:pt x="55256" y="9770"/>
                  <a:pt x="55338" y="9730"/>
                  <a:pt x="55406" y="9699"/>
                </a:cubicBezTo>
                <a:cubicBezTo>
                  <a:pt x="55415" y="9694"/>
                  <a:pt x="55430" y="9692"/>
                  <a:pt x="55446" y="9692"/>
                </a:cubicBezTo>
                <a:close/>
                <a:moveTo>
                  <a:pt x="55903" y="9966"/>
                </a:moveTo>
                <a:cubicBezTo>
                  <a:pt x="55968" y="9966"/>
                  <a:pt x="56035" y="9982"/>
                  <a:pt x="56072" y="10015"/>
                </a:cubicBezTo>
                <a:cubicBezTo>
                  <a:pt x="56082" y="10026"/>
                  <a:pt x="56087" y="10053"/>
                  <a:pt x="56079" y="10063"/>
                </a:cubicBezTo>
                <a:cubicBezTo>
                  <a:pt x="56049" y="10098"/>
                  <a:pt x="55981" y="10116"/>
                  <a:pt x="55913" y="10116"/>
                </a:cubicBezTo>
                <a:cubicBezTo>
                  <a:pt x="55846" y="10116"/>
                  <a:pt x="55778" y="10099"/>
                  <a:pt x="55741" y="10063"/>
                </a:cubicBezTo>
                <a:cubicBezTo>
                  <a:pt x="55730" y="10056"/>
                  <a:pt x="55737" y="10034"/>
                  <a:pt x="55733" y="10018"/>
                </a:cubicBezTo>
                <a:cubicBezTo>
                  <a:pt x="55764" y="9984"/>
                  <a:pt x="55833" y="9966"/>
                  <a:pt x="55903" y="9966"/>
                </a:cubicBezTo>
                <a:close/>
                <a:moveTo>
                  <a:pt x="61618" y="9962"/>
                </a:moveTo>
                <a:cubicBezTo>
                  <a:pt x="61708" y="9988"/>
                  <a:pt x="61764" y="10004"/>
                  <a:pt x="61818" y="10023"/>
                </a:cubicBezTo>
                <a:cubicBezTo>
                  <a:pt x="61828" y="10023"/>
                  <a:pt x="61825" y="10056"/>
                  <a:pt x="61814" y="10063"/>
                </a:cubicBezTo>
                <a:cubicBezTo>
                  <a:pt x="61777" y="10099"/>
                  <a:pt x="61705" y="10117"/>
                  <a:pt x="61637" y="10117"/>
                </a:cubicBezTo>
                <a:cubicBezTo>
                  <a:pt x="61568" y="10117"/>
                  <a:pt x="61504" y="10098"/>
                  <a:pt x="61487" y="10060"/>
                </a:cubicBezTo>
                <a:cubicBezTo>
                  <a:pt x="61476" y="10037"/>
                  <a:pt x="61577" y="9992"/>
                  <a:pt x="61618" y="9962"/>
                </a:cubicBezTo>
                <a:close/>
                <a:moveTo>
                  <a:pt x="27331" y="10406"/>
                </a:moveTo>
                <a:cubicBezTo>
                  <a:pt x="27357" y="10421"/>
                  <a:pt x="27380" y="10436"/>
                  <a:pt x="27402" y="10455"/>
                </a:cubicBezTo>
                <a:cubicBezTo>
                  <a:pt x="27357" y="10469"/>
                  <a:pt x="27312" y="10488"/>
                  <a:pt x="27267" y="10496"/>
                </a:cubicBezTo>
                <a:cubicBezTo>
                  <a:pt x="27266" y="10496"/>
                  <a:pt x="27265" y="10497"/>
                  <a:pt x="27264" y="10497"/>
                </a:cubicBezTo>
                <a:cubicBezTo>
                  <a:pt x="27246" y="10497"/>
                  <a:pt x="27221" y="10468"/>
                  <a:pt x="27199" y="10455"/>
                </a:cubicBezTo>
                <a:cubicBezTo>
                  <a:pt x="27244" y="10436"/>
                  <a:pt x="27286" y="10421"/>
                  <a:pt x="27331" y="10406"/>
                </a:cubicBezTo>
                <a:close/>
                <a:moveTo>
                  <a:pt x="74436" y="10680"/>
                </a:moveTo>
                <a:cubicBezTo>
                  <a:pt x="74478" y="10695"/>
                  <a:pt x="74523" y="10710"/>
                  <a:pt x="74568" y="10729"/>
                </a:cubicBezTo>
                <a:cubicBezTo>
                  <a:pt x="74546" y="10743"/>
                  <a:pt x="74519" y="10771"/>
                  <a:pt x="74503" y="10771"/>
                </a:cubicBezTo>
                <a:cubicBezTo>
                  <a:pt x="74502" y="10771"/>
                  <a:pt x="74501" y="10771"/>
                  <a:pt x="74500" y="10770"/>
                </a:cubicBezTo>
                <a:cubicBezTo>
                  <a:pt x="74451" y="10762"/>
                  <a:pt x="74406" y="10744"/>
                  <a:pt x="74361" y="10729"/>
                </a:cubicBezTo>
                <a:cubicBezTo>
                  <a:pt x="74384" y="10714"/>
                  <a:pt x="74406" y="10695"/>
                  <a:pt x="74436" y="10680"/>
                </a:cubicBezTo>
                <a:close/>
                <a:moveTo>
                  <a:pt x="45151" y="10815"/>
                </a:moveTo>
                <a:cubicBezTo>
                  <a:pt x="45161" y="10815"/>
                  <a:pt x="45168" y="10816"/>
                  <a:pt x="45170" y="10819"/>
                </a:cubicBezTo>
                <a:cubicBezTo>
                  <a:pt x="45200" y="10853"/>
                  <a:pt x="45219" y="10894"/>
                  <a:pt x="45256" y="10954"/>
                </a:cubicBezTo>
                <a:cubicBezTo>
                  <a:pt x="45217" y="10979"/>
                  <a:pt x="45150" y="11042"/>
                  <a:pt x="45115" y="11042"/>
                </a:cubicBezTo>
                <a:cubicBezTo>
                  <a:pt x="45113" y="11042"/>
                  <a:pt x="45112" y="11041"/>
                  <a:pt x="45110" y="11041"/>
                </a:cubicBezTo>
                <a:cubicBezTo>
                  <a:pt x="45001" y="11018"/>
                  <a:pt x="45001" y="10871"/>
                  <a:pt x="45106" y="10823"/>
                </a:cubicBezTo>
                <a:cubicBezTo>
                  <a:pt x="45115" y="10818"/>
                  <a:pt x="45136" y="10815"/>
                  <a:pt x="45151" y="10815"/>
                </a:cubicBezTo>
                <a:close/>
                <a:moveTo>
                  <a:pt x="40623" y="10661"/>
                </a:moveTo>
                <a:cubicBezTo>
                  <a:pt x="40717" y="10722"/>
                  <a:pt x="40814" y="10778"/>
                  <a:pt x="40897" y="10842"/>
                </a:cubicBezTo>
                <a:cubicBezTo>
                  <a:pt x="40908" y="10853"/>
                  <a:pt x="40863" y="10906"/>
                  <a:pt x="40833" y="10932"/>
                </a:cubicBezTo>
                <a:cubicBezTo>
                  <a:pt x="40773" y="10978"/>
                  <a:pt x="40679" y="11061"/>
                  <a:pt x="40637" y="11061"/>
                </a:cubicBezTo>
                <a:cubicBezTo>
                  <a:pt x="40635" y="11061"/>
                  <a:pt x="40632" y="11061"/>
                  <a:pt x="40630" y="11060"/>
                </a:cubicBezTo>
                <a:cubicBezTo>
                  <a:pt x="40491" y="11018"/>
                  <a:pt x="40529" y="10917"/>
                  <a:pt x="40529" y="10797"/>
                </a:cubicBezTo>
                <a:cubicBezTo>
                  <a:pt x="40529" y="10770"/>
                  <a:pt x="40585" y="10717"/>
                  <a:pt x="40623" y="10661"/>
                </a:cubicBezTo>
                <a:close/>
                <a:moveTo>
                  <a:pt x="64994" y="10113"/>
                </a:moveTo>
                <a:cubicBezTo>
                  <a:pt x="65034" y="10113"/>
                  <a:pt x="65081" y="10163"/>
                  <a:pt x="65124" y="10184"/>
                </a:cubicBezTo>
                <a:cubicBezTo>
                  <a:pt x="64858" y="10391"/>
                  <a:pt x="64782" y="10722"/>
                  <a:pt x="64309" y="10789"/>
                </a:cubicBezTo>
                <a:cubicBezTo>
                  <a:pt x="64117" y="10819"/>
                  <a:pt x="64053" y="10920"/>
                  <a:pt x="63929" y="10988"/>
                </a:cubicBezTo>
                <a:cubicBezTo>
                  <a:pt x="63822" y="11044"/>
                  <a:pt x="63754" y="11074"/>
                  <a:pt x="63688" y="11074"/>
                </a:cubicBezTo>
                <a:cubicBezTo>
                  <a:pt x="63618" y="11074"/>
                  <a:pt x="63550" y="11040"/>
                  <a:pt x="63441" y="10965"/>
                </a:cubicBezTo>
                <a:cubicBezTo>
                  <a:pt x="63373" y="10920"/>
                  <a:pt x="63325" y="10864"/>
                  <a:pt x="63275" y="10826"/>
                </a:cubicBezTo>
                <a:cubicBezTo>
                  <a:pt x="63309" y="10767"/>
                  <a:pt x="63317" y="10699"/>
                  <a:pt x="63351" y="10691"/>
                </a:cubicBezTo>
                <a:cubicBezTo>
                  <a:pt x="63446" y="10674"/>
                  <a:pt x="63551" y="10656"/>
                  <a:pt x="63649" y="10656"/>
                </a:cubicBezTo>
                <a:cubicBezTo>
                  <a:pt x="63678" y="10656"/>
                  <a:pt x="63707" y="10658"/>
                  <a:pt x="63734" y="10661"/>
                </a:cubicBezTo>
                <a:cubicBezTo>
                  <a:pt x="63769" y="10666"/>
                  <a:pt x="63801" y="10668"/>
                  <a:pt x="63832" y="10668"/>
                </a:cubicBezTo>
                <a:cubicBezTo>
                  <a:pt x="64058" y="10668"/>
                  <a:pt x="64186" y="10554"/>
                  <a:pt x="64309" y="10451"/>
                </a:cubicBezTo>
                <a:cubicBezTo>
                  <a:pt x="64523" y="10274"/>
                  <a:pt x="64760" y="10131"/>
                  <a:pt x="64989" y="10113"/>
                </a:cubicBezTo>
                <a:cubicBezTo>
                  <a:pt x="64990" y="10113"/>
                  <a:pt x="64992" y="10113"/>
                  <a:pt x="64994" y="10113"/>
                </a:cubicBezTo>
                <a:close/>
                <a:moveTo>
                  <a:pt x="26792" y="10928"/>
                </a:moveTo>
                <a:cubicBezTo>
                  <a:pt x="26861" y="10928"/>
                  <a:pt x="26928" y="10946"/>
                  <a:pt x="26959" y="10981"/>
                </a:cubicBezTo>
                <a:cubicBezTo>
                  <a:pt x="26959" y="10996"/>
                  <a:pt x="26967" y="11015"/>
                  <a:pt x="26956" y="11026"/>
                </a:cubicBezTo>
                <a:cubicBezTo>
                  <a:pt x="26917" y="11059"/>
                  <a:pt x="26847" y="11076"/>
                  <a:pt x="26781" y="11076"/>
                </a:cubicBezTo>
                <a:cubicBezTo>
                  <a:pt x="26712" y="11076"/>
                  <a:pt x="26646" y="11058"/>
                  <a:pt x="26618" y="11022"/>
                </a:cubicBezTo>
                <a:cubicBezTo>
                  <a:pt x="26609" y="11010"/>
                  <a:pt x="26609" y="10988"/>
                  <a:pt x="26621" y="10977"/>
                </a:cubicBezTo>
                <a:cubicBezTo>
                  <a:pt x="26659" y="10944"/>
                  <a:pt x="26726" y="10928"/>
                  <a:pt x="26792" y="10928"/>
                </a:cubicBezTo>
                <a:close/>
                <a:moveTo>
                  <a:pt x="16677" y="11097"/>
                </a:moveTo>
                <a:cubicBezTo>
                  <a:pt x="16692" y="11097"/>
                  <a:pt x="16721" y="11124"/>
                  <a:pt x="16742" y="11138"/>
                </a:cubicBezTo>
                <a:cubicBezTo>
                  <a:pt x="16697" y="11154"/>
                  <a:pt x="16652" y="11176"/>
                  <a:pt x="16602" y="11184"/>
                </a:cubicBezTo>
                <a:cubicBezTo>
                  <a:pt x="16588" y="11184"/>
                  <a:pt x="16557" y="11154"/>
                  <a:pt x="16534" y="11138"/>
                </a:cubicBezTo>
                <a:cubicBezTo>
                  <a:pt x="16580" y="11123"/>
                  <a:pt x="16625" y="11105"/>
                  <a:pt x="16674" y="11097"/>
                </a:cubicBezTo>
                <a:cubicBezTo>
                  <a:pt x="16675" y="11097"/>
                  <a:pt x="16676" y="11097"/>
                  <a:pt x="16677" y="11097"/>
                </a:cubicBezTo>
                <a:close/>
                <a:moveTo>
                  <a:pt x="64042" y="11781"/>
                </a:moveTo>
                <a:cubicBezTo>
                  <a:pt x="64057" y="11781"/>
                  <a:pt x="64087" y="11811"/>
                  <a:pt x="64109" y="11827"/>
                </a:cubicBezTo>
                <a:cubicBezTo>
                  <a:pt x="64064" y="11841"/>
                  <a:pt x="64019" y="11860"/>
                  <a:pt x="63979" y="11875"/>
                </a:cubicBezTo>
                <a:cubicBezTo>
                  <a:pt x="63948" y="11856"/>
                  <a:pt x="63925" y="11841"/>
                  <a:pt x="63903" y="11827"/>
                </a:cubicBezTo>
                <a:cubicBezTo>
                  <a:pt x="63948" y="11811"/>
                  <a:pt x="63993" y="11789"/>
                  <a:pt x="64042" y="11781"/>
                </a:cubicBezTo>
                <a:close/>
                <a:moveTo>
                  <a:pt x="43502" y="11775"/>
                </a:moveTo>
                <a:cubicBezTo>
                  <a:pt x="43517" y="11775"/>
                  <a:pt x="43530" y="11777"/>
                  <a:pt x="43532" y="11781"/>
                </a:cubicBezTo>
                <a:cubicBezTo>
                  <a:pt x="43558" y="11815"/>
                  <a:pt x="43580" y="11853"/>
                  <a:pt x="43618" y="11912"/>
                </a:cubicBezTo>
                <a:cubicBezTo>
                  <a:pt x="43576" y="11941"/>
                  <a:pt x="43513" y="12003"/>
                  <a:pt x="43477" y="12003"/>
                </a:cubicBezTo>
                <a:cubicBezTo>
                  <a:pt x="43475" y="12003"/>
                  <a:pt x="43473" y="12003"/>
                  <a:pt x="43471" y="12002"/>
                </a:cubicBezTo>
                <a:cubicBezTo>
                  <a:pt x="43359" y="11980"/>
                  <a:pt x="43362" y="11834"/>
                  <a:pt x="43464" y="11781"/>
                </a:cubicBezTo>
                <a:cubicBezTo>
                  <a:pt x="43471" y="11777"/>
                  <a:pt x="43487" y="11775"/>
                  <a:pt x="43502" y="11775"/>
                </a:cubicBezTo>
                <a:close/>
                <a:moveTo>
                  <a:pt x="53576" y="11912"/>
                </a:moveTo>
                <a:cubicBezTo>
                  <a:pt x="53607" y="11931"/>
                  <a:pt x="53629" y="11947"/>
                  <a:pt x="53652" y="11962"/>
                </a:cubicBezTo>
                <a:cubicBezTo>
                  <a:pt x="53607" y="11976"/>
                  <a:pt x="53562" y="11999"/>
                  <a:pt x="53512" y="12007"/>
                </a:cubicBezTo>
                <a:cubicBezTo>
                  <a:pt x="53498" y="12007"/>
                  <a:pt x="53467" y="11976"/>
                  <a:pt x="53444" y="11962"/>
                </a:cubicBezTo>
                <a:cubicBezTo>
                  <a:pt x="53490" y="11947"/>
                  <a:pt x="53535" y="11931"/>
                  <a:pt x="53576" y="11912"/>
                </a:cubicBezTo>
                <a:close/>
                <a:moveTo>
                  <a:pt x="56008" y="11894"/>
                </a:moveTo>
                <a:cubicBezTo>
                  <a:pt x="56030" y="11909"/>
                  <a:pt x="56053" y="11924"/>
                  <a:pt x="56082" y="11943"/>
                </a:cubicBezTo>
                <a:cubicBezTo>
                  <a:pt x="56056" y="11973"/>
                  <a:pt x="56034" y="12002"/>
                  <a:pt x="56008" y="12033"/>
                </a:cubicBezTo>
                <a:cubicBezTo>
                  <a:pt x="55985" y="12014"/>
                  <a:pt x="55940" y="11999"/>
                  <a:pt x="55944" y="11988"/>
                </a:cubicBezTo>
                <a:cubicBezTo>
                  <a:pt x="55955" y="11954"/>
                  <a:pt x="55985" y="11924"/>
                  <a:pt x="56008" y="11894"/>
                </a:cubicBezTo>
                <a:close/>
                <a:moveTo>
                  <a:pt x="37793" y="12052"/>
                </a:moveTo>
                <a:cubicBezTo>
                  <a:pt x="37895" y="12093"/>
                  <a:pt x="37898" y="12228"/>
                  <a:pt x="37797" y="12281"/>
                </a:cubicBezTo>
                <a:cubicBezTo>
                  <a:pt x="37786" y="12285"/>
                  <a:pt x="37770" y="12287"/>
                  <a:pt x="37755" y="12287"/>
                </a:cubicBezTo>
                <a:cubicBezTo>
                  <a:pt x="37744" y="12287"/>
                  <a:pt x="37733" y="12286"/>
                  <a:pt x="37725" y="12285"/>
                </a:cubicBezTo>
                <a:cubicBezTo>
                  <a:pt x="37624" y="12243"/>
                  <a:pt x="37621" y="12108"/>
                  <a:pt x="37722" y="12059"/>
                </a:cubicBezTo>
                <a:cubicBezTo>
                  <a:pt x="37729" y="12054"/>
                  <a:pt x="37740" y="12053"/>
                  <a:pt x="37751" y="12053"/>
                </a:cubicBezTo>
                <a:cubicBezTo>
                  <a:pt x="37759" y="12053"/>
                  <a:pt x="37767" y="12053"/>
                  <a:pt x="37776" y="12053"/>
                </a:cubicBezTo>
                <a:cubicBezTo>
                  <a:pt x="37781" y="12053"/>
                  <a:pt x="37787" y="12053"/>
                  <a:pt x="37793" y="12052"/>
                </a:cubicBezTo>
                <a:close/>
                <a:moveTo>
                  <a:pt x="53539" y="12172"/>
                </a:moveTo>
                <a:cubicBezTo>
                  <a:pt x="53565" y="12187"/>
                  <a:pt x="53588" y="12198"/>
                  <a:pt x="53610" y="12210"/>
                </a:cubicBezTo>
                <a:cubicBezTo>
                  <a:pt x="53659" y="12240"/>
                  <a:pt x="53701" y="12273"/>
                  <a:pt x="53749" y="12304"/>
                </a:cubicBezTo>
                <a:cubicBezTo>
                  <a:pt x="53836" y="12352"/>
                  <a:pt x="53862" y="12401"/>
                  <a:pt x="53749" y="12439"/>
                </a:cubicBezTo>
                <a:cubicBezTo>
                  <a:pt x="53724" y="12449"/>
                  <a:pt x="53684" y="12455"/>
                  <a:pt x="53646" y="12455"/>
                </a:cubicBezTo>
                <a:cubicBezTo>
                  <a:pt x="53612" y="12455"/>
                  <a:pt x="53579" y="12450"/>
                  <a:pt x="53562" y="12439"/>
                </a:cubicBezTo>
                <a:cubicBezTo>
                  <a:pt x="53498" y="12401"/>
                  <a:pt x="53467" y="12341"/>
                  <a:pt x="53430" y="12296"/>
                </a:cubicBezTo>
                <a:cubicBezTo>
                  <a:pt x="53479" y="12243"/>
                  <a:pt x="53508" y="12210"/>
                  <a:pt x="53539" y="12172"/>
                </a:cubicBezTo>
                <a:close/>
                <a:moveTo>
                  <a:pt x="77304" y="12736"/>
                </a:moveTo>
                <a:cubicBezTo>
                  <a:pt x="77349" y="12755"/>
                  <a:pt x="77394" y="12769"/>
                  <a:pt x="77439" y="12784"/>
                </a:cubicBezTo>
                <a:cubicBezTo>
                  <a:pt x="77418" y="12802"/>
                  <a:pt x="77390" y="12830"/>
                  <a:pt x="77374" y="12830"/>
                </a:cubicBezTo>
                <a:cubicBezTo>
                  <a:pt x="77373" y="12830"/>
                  <a:pt x="77372" y="12830"/>
                  <a:pt x="77372" y="12829"/>
                </a:cubicBezTo>
                <a:cubicBezTo>
                  <a:pt x="77322" y="12822"/>
                  <a:pt x="77277" y="12803"/>
                  <a:pt x="77232" y="12784"/>
                </a:cubicBezTo>
                <a:cubicBezTo>
                  <a:pt x="77254" y="12769"/>
                  <a:pt x="77277" y="12755"/>
                  <a:pt x="77304" y="12736"/>
                </a:cubicBezTo>
                <a:close/>
                <a:moveTo>
                  <a:pt x="49647" y="12603"/>
                </a:moveTo>
                <a:cubicBezTo>
                  <a:pt x="49659" y="12603"/>
                  <a:pt x="49672" y="12604"/>
                  <a:pt x="49684" y="12604"/>
                </a:cubicBezTo>
                <a:cubicBezTo>
                  <a:pt x="49788" y="12642"/>
                  <a:pt x="49792" y="12777"/>
                  <a:pt x="49687" y="12829"/>
                </a:cubicBezTo>
                <a:cubicBezTo>
                  <a:pt x="49678" y="12834"/>
                  <a:pt x="49663" y="12835"/>
                  <a:pt x="49648" y="12835"/>
                </a:cubicBezTo>
                <a:cubicBezTo>
                  <a:pt x="49638" y="12835"/>
                  <a:pt x="49627" y="12835"/>
                  <a:pt x="49620" y="12833"/>
                </a:cubicBezTo>
                <a:cubicBezTo>
                  <a:pt x="49518" y="12796"/>
                  <a:pt x="49514" y="12656"/>
                  <a:pt x="49616" y="12608"/>
                </a:cubicBezTo>
                <a:cubicBezTo>
                  <a:pt x="49623" y="12604"/>
                  <a:pt x="49634" y="12603"/>
                  <a:pt x="49647" y="12603"/>
                </a:cubicBezTo>
                <a:close/>
                <a:moveTo>
                  <a:pt x="16505" y="12710"/>
                </a:moveTo>
                <a:cubicBezTo>
                  <a:pt x="16595" y="12732"/>
                  <a:pt x="16652" y="12746"/>
                  <a:pt x="16708" y="12765"/>
                </a:cubicBezTo>
                <a:cubicBezTo>
                  <a:pt x="16715" y="12769"/>
                  <a:pt x="16711" y="12800"/>
                  <a:pt x="16700" y="12811"/>
                </a:cubicBezTo>
                <a:cubicBezTo>
                  <a:pt x="16663" y="12844"/>
                  <a:pt x="16591" y="12861"/>
                  <a:pt x="16524" y="12861"/>
                </a:cubicBezTo>
                <a:cubicBezTo>
                  <a:pt x="16455" y="12861"/>
                  <a:pt x="16390" y="12843"/>
                  <a:pt x="16373" y="12807"/>
                </a:cubicBezTo>
                <a:cubicBezTo>
                  <a:pt x="16362" y="12784"/>
                  <a:pt x="16463" y="12736"/>
                  <a:pt x="16505" y="12710"/>
                </a:cubicBezTo>
                <a:close/>
                <a:moveTo>
                  <a:pt x="20913" y="12875"/>
                </a:moveTo>
                <a:cubicBezTo>
                  <a:pt x="20958" y="12890"/>
                  <a:pt x="21003" y="12909"/>
                  <a:pt x="21048" y="12923"/>
                </a:cubicBezTo>
                <a:cubicBezTo>
                  <a:pt x="21026" y="12939"/>
                  <a:pt x="20995" y="12968"/>
                  <a:pt x="20981" y="12968"/>
                </a:cubicBezTo>
                <a:cubicBezTo>
                  <a:pt x="20931" y="12961"/>
                  <a:pt x="20886" y="12939"/>
                  <a:pt x="20841" y="12923"/>
                </a:cubicBezTo>
                <a:cubicBezTo>
                  <a:pt x="20864" y="12909"/>
                  <a:pt x="20886" y="12893"/>
                  <a:pt x="20913" y="12875"/>
                </a:cubicBezTo>
                <a:close/>
                <a:moveTo>
                  <a:pt x="33589" y="12572"/>
                </a:moveTo>
                <a:cubicBezTo>
                  <a:pt x="33653" y="12572"/>
                  <a:pt x="33723" y="12581"/>
                  <a:pt x="33788" y="12581"/>
                </a:cubicBezTo>
                <a:cubicBezTo>
                  <a:pt x="33840" y="12600"/>
                  <a:pt x="33896" y="12619"/>
                  <a:pt x="33949" y="12638"/>
                </a:cubicBezTo>
                <a:cubicBezTo>
                  <a:pt x="33937" y="12656"/>
                  <a:pt x="33927" y="12672"/>
                  <a:pt x="33908" y="12687"/>
                </a:cubicBezTo>
                <a:cubicBezTo>
                  <a:pt x="33791" y="12765"/>
                  <a:pt x="33670" y="12845"/>
                  <a:pt x="33554" y="12923"/>
                </a:cubicBezTo>
                <a:cubicBezTo>
                  <a:pt x="33502" y="12963"/>
                  <a:pt x="33476" y="12983"/>
                  <a:pt x="33452" y="12983"/>
                </a:cubicBezTo>
                <a:cubicBezTo>
                  <a:pt x="33432" y="12983"/>
                  <a:pt x="33414" y="12969"/>
                  <a:pt x="33385" y="12942"/>
                </a:cubicBezTo>
                <a:cubicBezTo>
                  <a:pt x="33321" y="12882"/>
                  <a:pt x="33126" y="12859"/>
                  <a:pt x="33201" y="12758"/>
                </a:cubicBezTo>
                <a:cubicBezTo>
                  <a:pt x="33254" y="12687"/>
                  <a:pt x="33374" y="12623"/>
                  <a:pt x="33486" y="12585"/>
                </a:cubicBezTo>
                <a:cubicBezTo>
                  <a:pt x="33517" y="12575"/>
                  <a:pt x="33552" y="12572"/>
                  <a:pt x="33589" y="12572"/>
                </a:cubicBezTo>
                <a:close/>
                <a:moveTo>
                  <a:pt x="45793" y="13017"/>
                </a:moveTo>
                <a:cubicBezTo>
                  <a:pt x="45812" y="13017"/>
                  <a:pt x="45836" y="13048"/>
                  <a:pt x="45858" y="13062"/>
                </a:cubicBezTo>
                <a:cubicBezTo>
                  <a:pt x="45813" y="13077"/>
                  <a:pt x="45768" y="13096"/>
                  <a:pt x="45722" y="13104"/>
                </a:cubicBezTo>
                <a:cubicBezTo>
                  <a:pt x="45721" y="13104"/>
                  <a:pt x="45720" y="13104"/>
                  <a:pt x="45719" y="13104"/>
                </a:cubicBezTo>
                <a:cubicBezTo>
                  <a:pt x="45701" y="13104"/>
                  <a:pt x="45676" y="13077"/>
                  <a:pt x="45655" y="13062"/>
                </a:cubicBezTo>
                <a:cubicBezTo>
                  <a:pt x="45700" y="13048"/>
                  <a:pt x="45745" y="13025"/>
                  <a:pt x="45790" y="13017"/>
                </a:cubicBezTo>
                <a:cubicBezTo>
                  <a:pt x="45791" y="13017"/>
                  <a:pt x="45792" y="13017"/>
                  <a:pt x="45793" y="13017"/>
                </a:cubicBezTo>
                <a:close/>
                <a:moveTo>
                  <a:pt x="33589" y="12989"/>
                </a:moveTo>
                <a:cubicBezTo>
                  <a:pt x="33607" y="12989"/>
                  <a:pt x="33629" y="12991"/>
                  <a:pt x="33648" y="12991"/>
                </a:cubicBezTo>
                <a:cubicBezTo>
                  <a:pt x="33679" y="13017"/>
                  <a:pt x="33746" y="13059"/>
                  <a:pt x="33734" y="13070"/>
                </a:cubicBezTo>
                <a:cubicBezTo>
                  <a:pt x="33708" y="13101"/>
                  <a:pt x="33683" y="13112"/>
                  <a:pt x="33660" y="13112"/>
                </a:cubicBezTo>
                <a:cubicBezTo>
                  <a:pt x="33620" y="13112"/>
                  <a:pt x="33586" y="13080"/>
                  <a:pt x="33558" y="13051"/>
                </a:cubicBezTo>
                <a:cubicBezTo>
                  <a:pt x="33543" y="13040"/>
                  <a:pt x="33543" y="13006"/>
                  <a:pt x="33558" y="12995"/>
                </a:cubicBezTo>
                <a:cubicBezTo>
                  <a:pt x="33564" y="12990"/>
                  <a:pt x="33576" y="12989"/>
                  <a:pt x="33589" y="12989"/>
                </a:cubicBezTo>
                <a:close/>
                <a:moveTo>
                  <a:pt x="15233" y="12851"/>
                </a:moveTo>
                <a:cubicBezTo>
                  <a:pt x="15254" y="12851"/>
                  <a:pt x="15282" y="12856"/>
                  <a:pt x="15302" y="12856"/>
                </a:cubicBezTo>
                <a:cubicBezTo>
                  <a:pt x="15305" y="12856"/>
                  <a:pt x="15308" y="12856"/>
                  <a:pt x="15310" y="12856"/>
                </a:cubicBezTo>
                <a:cubicBezTo>
                  <a:pt x="15499" y="12856"/>
                  <a:pt x="15556" y="12981"/>
                  <a:pt x="15682" y="13036"/>
                </a:cubicBezTo>
                <a:cubicBezTo>
                  <a:pt x="15610" y="13100"/>
                  <a:pt x="15550" y="13168"/>
                  <a:pt x="15471" y="13220"/>
                </a:cubicBezTo>
                <a:cubicBezTo>
                  <a:pt x="15433" y="13246"/>
                  <a:pt x="15403" y="13256"/>
                  <a:pt x="15381" y="13256"/>
                </a:cubicBezTo>
                <a:cubicBezTo>
                  <a:pt x="15322" y="13256"/>
                  <a:pt x="15311" y="13187"/>
                  <a:pt x="15313" y="13160"/>
                </a:cubicBezTo>
                <a:cubicBezTo>
                  <a:pt x="15321" y="13059"/>
                  <a:pt x="15219" y="13010"/>
                  <a:pt x="15136" y="12942"/>
                </a:cubicBezTo>
                <a:cubicBezTo>
                  <a:pt x="15126" y="12935"/>
                  <a:pt x="15174" y="12882"/>
                  <a:pt x="15209" y="12856"/>
                </a:cubicBezTo>
                <a:cubicBezTo>
                  <a:pt x="15213" y="12852"/>
                  <a:pt x="15222" y="12851"/>
                  <a:pt x="15233" y="12851"/>
                </a:cubicBezTo>
                <a:close/>
                <a:moveTo>
                  <a:pt x="32258" y="13566"/>
                </a:moveTo>
                <a:cubicBezTo>
                  <a:pt x="32272" y="13566"/>
                  <a:pt x="32303" y="13596"/>
                  <a:pt x="32326" y="13611"/>
                </a:cubicBezTo>
                <a:cubicBezTo>
                  <a:pt x="32281" y="13626"/>
                  <a:pt x="32235" y="13645"/>
                  <a:pt x="32187" y="13653"/>
                </a:cubicBezTo>
                <a:cubicBezTo>
                  <a:pt x="32186" y="13653"/>
                  <a:pt x="32185" y="13653"/>
                  <a:pt x="32184" y="13653"/>
                </a:cubicBezTo>
                <a:cubicBezTo>
                  <a:pt x="32168" y="13653"/>
                  <a:pt x="32140" y="13625"/>
                  <a:pt x="32119" y="13611"/>
                </a:cubicBezTo>
                <a:cubicBezTo>
                  <a:pt x="32164" y="13596"/>
                  <a:pt x="32209" y="13574"/>
                  <a:pt x="32258" y="13566"/>
                </a:cubicBezTo>
                <a:close/>
                <a:moveTo>
                  <a:pt x="46448" y="13393"/>
                </a:moveTo>
                <a:cubicBezTo>
                  <a:pt x="46512" y="13416"/>
                  <a:pt x="46658" y="13438"/>
                  <a:pt x="46666" y="13473"/>
                </a:cubicBezTo>
                <a:cubicBezTo>
                  <a:pt x="46682" y="13554"/>
                  <a:pt x="46381" y="13667"/>
                  <a:pt x="46213" y="13667"/>
                </a:cubicBezTo>
                <a:cubicBezTo>
                  <a:pt x="46180" y="13667"/>
                  <a:pt x="46152" y="13663"/>
                  <a:pt x="46132" y="13653"/>
                </a:cubicBezTo>
                <a:cubicBezTo>
                  <a:pt x="46090" y="13630"/>
                  <a:pt x="46068" y="13577"/>
                  <a:pt x="46068" y="13540"/>
                </a:cubicBezTo>
                <a:cubicBezTo>
                  <a:pt x="46068" y="13502"/>
                  <a:pt x="46099" y="13442"/>
                  <a:pt x="46135" y="13431"/>
                </a:cubicBezTo>
                <a:cubicBezTo>
                  <a:pt x="46222" y="13405"/>
                  <a:pt x="46324" y="13408"/>
                  <a:pt x="46448" y="13393"/>
                </a:cubicBezTo>
                <a:close/>
                <a:moveTo>
                  <a:pt x="44852" y="13540"/>
                </a:moveTo>
                <a:cubicBezTo>
                  <a:pt x="44861" y="13540"/>
                  <a:pt x="44871" y="13540"/>
                  <a:pt x="44881" y="13540"/>
                </a:cubicBezTo>
                <a:cubicBezTo>
                  <a:pt x="44933" y="13563"/>
                  <a:pt x="44986" y="13585"/>
                  <a:pt x="45034" y="13608"/>
                </a:cubicBezTo>
                <a:cubicBezTo>
                  <a:pt x="45016" y="13626"/>
                  <a:pt x="44994" y="13641"/>
                  <a:pt x="44971" y="13657"/>
                </a:cubicBezTo>
                <a:cubicBezTo>
                  <a:pt x="44899" y="13702"/>
                  <a:pt x="44836" y="13754"/>
                  <a:pt x="44756" y="13792"/>
                </a:cubicBezTo>
                <a:cubicBezTo>
                  <a:pt x="44755" y="13792"/>
                  <a:pt x="44753" y="13793"/>
                  <a:pt x="44750" y="13793"/>
                </a:cubicBezTo>
                <a:cubicBezTo>
                  <a:pt x="44724" y="13793"/>
                  <a:pt x="44646" y="13763"/>
                  <a:pt x="44633" y="13739"/>
                </a:cubicBezTo>
                <a:cubicBezTo>
                  <a:pt x="44568" y="13617"/>
                  <a:pt x="44660" y="13540"/>
                  <a:pt x="44852" y="13540"/>
                </a:cubicBezTo>
                <a:close/>
                <a:moveTo>
                  <a:pt x="30014" y="13681"/>
                </a:moveTo>
                <a:cubicBezTo>
                  <a:pt x="30082" y="13681"/>
                  <a:pt x="30165" y="13712"/>
                  <a:pt x="30236" y="13724"/>
                </a:cubicBezTo>
                <a:cubicBezTo>
                  <a:pt x="30217" y="13754"/>
                  <a:pt x="30203" y="13788"/>
                  <a:pt x="30168" y="13814"/>
                </a:cubicBezTo>
                <a:cubicBezTo>
                  <a:pt x="30130" y="13848"/>
                  <a:pt x="30078" y="13878"/>
                  <a:pt x="30033" y="13908"/>
                </a:cubicBezTo>
                <a:cubicBezTo>
                  <a:pt x="30011" y="13923"/>
                  <a:pt x="29984" y="13938"/>
                  <a:pt x="29962" y="13950"/>
                </a:cubicBezTo>
                <a:cubicBezTo>
                  <a:pt x="29932" y="13915"/>
                  <a:pt x="29898" y="13882"/>
                  <a:pt x="29849" y="13829"/>
                </a:cubicBezTo>
                <a:cubicBezTo>
                  <a:pt x="29882" y="13784"/>
                  <a:pt x="29910" y="13705"/>
                  <a:pt x="29973" y="13686"/>
                </a:cubicBezTo>
                <a:cubicBezTo>
                  <a:pt x="29986" y="13683"/>
                  <a:pt x="30000" y="13681"/>
                  <a:pt x="30014" y="13681"/>
                </a:cubicBezTo>
                <a:close/>
                <a:moveTo>
                  <a:pt x="47733" y="13806"/>
                </a:moveTo>
                <a:cubicBezTo>
                  <a:pt x="47774" y="13837"/>
                  <a:pt x="47880" y="13882"/>
                  <a:pt x="47868" y="13905"/>
                </a:cubicBezTo>
                <a:cubicBezTo>
                  <a:pt x="47849" y="13942"/>
                  <a:pt x="47785" y="13961"/>
                  <a:pt x="47716" y="13961"/>
                </a:cubicBezTo>
                <a:cubicBezTo>
                  <a:pt x="47648" y="13961"/>
                  <a:pt x="47576" y="13943"/>
                  <a:pt x="47537" y="13908"/>
                </a:cubicBezTo>
                <a:cubicBezTo>
                  <a:pt x="47526" y="13896"/>
                  <a:pt x="47526" y="13867"/>
                  <a:pt x="47533" y="13863"/>
                </a:cubicBezTo>
                <a:cubicBezTo>
                  <a:pt x="47587" y="13844"/>
                  <a:pt x="47643" y="13833"/>
                  <a:pt x="47733" y="13806"/>
                </a:cubicBezTo>
                <a:close/>
                <a:moveTo>
                  <a:pt x="16533" y="13677"/>
                </a:moveTo>
                <a:cubicBezTo>
                  <a:pt x="16555" y="13677"/>
                  <a:pt x="16576" y="13679"/>
                  <a:pt x="16595" y="13683"/>
                </a:cubicBezTo>
                <a:cubicBezTo>
                  <a:pt x="16692" y="13698"/>
                  <a:pt x="16760" y="13739"/>
                  <a:pt x="16742" y="13822"/>
                </a:cubicBezTo>
                <a:cubicBezTo>
                  <a:pt x="16734" y="13844"/>
                  <a:pt x="16742" y="13867"/>
                  <a:pt x="16742" y="13886"/>
                </a:cubicBezTo>
                <a:cubicBezTo>
                  <a:pt x="16742" y="13931"/>
                  <a:pt x="16745" y="13976"/>
                  <a:pt x="16737" y="14021"/>
                </a:cubicBezTo>
                <a:cubicBezTo>
                  <a:pt x="16734" y="14036"/>
                  <a:pt x="16689" y="14066"/>
                  <a:pt x="16674" y="14066"/>
                </a:cubicBezTo>
                <a:cubicBezTo>
                  <a:pt x="16625" y="14054"/>
                  <a:pt x="16557" y="14043"/>
                  <a:pt x="16539" y="14017"/>
                </a:cubicBezTo>
                <a:cubicBezTo>
                  <a:pt x="16501" y="13960"/>
                  <a:pt x="16489" y="13896"/>
                  <a:pt x="16463" y="13837"/>
                </a:cubicBezTo>
                <a:cubicBezTo>
                  <a:pt x="16444" y="13792"/>
                  <a:pt x="16253" y="13769"/>
                  <a:pt x="16411" y="13698"/>
                </a:cubicBezTo>
                <a:cubicBezTo>
                  <a:pt x="16442" y="13685"/>
                  <a:pt x="16488" y="13677"/>
                  <a:pt x="16533" y="13677"/>
                </a:cubicBezTo>
                <a:close/>
                <a:moveTo>
                  <a:pt x="34757" y="14081"/>
                </a:moveTo>
                <a:cubicBezTo>
                  <a:pt x="34847" y="14107"/>
                  <a:pt x="34903" y="14118"/>
                  <a:pt x="34956" y="14137"/>
                </a:cubicBezTo>
                <a:cubicBezTo>
                  <a:pt x="34964" y="14141"/>
                  <a:pt x="34964" y="14175"/>
                  <a:pt x="34952" y="14182"/>
                </a:cubicBezTo>
                <a:cubicBezTo>
                  <a:pt x="34913" y="14217"/>
                  <a:pt x="34841" y="14235"/>
                  <a:pt x="34774" y="14235"/>
                </a:cubicBezTo>
                <a:cubicBezTo>
                  <a:pt x="34705" y="14235"/>
                  <a:pt x="34641" y="14217"/>
                  <a:pt x="34622" y="14179"/>
                </a:cubicBezTo>
                <a:cubicBezTo>
                  <a:pt x="34610" y="14156"/>
                  <a:pt x="34716" y="14111"/>
                  <a:pt x="34757" y="14081"/>
                </a:cubicBezTo>
                <a:close/>
                <a:moveTo>
                  <a:pt x="62794" y="14239"/>
                </a:moveTo>
                <a:cubicBezTo>
                  <a:pt x="62817" y="14254"/>
                  <a:pt x="62858" y="14276"/>
                  <a:pt x="62855" y="14284"/>
                </a:cubicBezTo>
                <a:cubicBezTo>
                  <a:pt x="62832" y="14314"/>
                  <a:pt x="62802" y="14340"/>
                  <a:pt x="62765" y="14363"/>
                </a:cubicBezTo>
                <a:cubicBezTo>
                  <a:pt x="62755" y="14369"/>
                  <a:pt x="62737" y="14371"/>
                  <a:pt x="62720" y="14371"/>
                </a:cubicBezTo>
                <a:cubicBezTo>
                  <a:pt x="62703" y="14371"/>
                  <a:pt x="62686" y="14369"/>
                  <a:pt x="62678" y="14363"/>
                </a:cubicBezTo>
                <a:cubicBezTo>
                  <a:pt x="62663" y="14352"/>
                  <a:pt x="62663" y="14318"/>
                  <a:pt x="62674" y="14307"/>
                </a:cubicBezTo>
                <a:cubicBezTo>
                  <a:pt x="62708" y="14280"/>
                  <a:pt x="62753" y="14262"/>
                  <a:pt x="62794" y="14239"/>
                </a:cubicBezTo>
                <a:close/>
                <a:moveTo>
                  <a:pt x="16057" y="14389"/>
                </a:moveTo>
                <a:cubicBezTo>
                  <a:pt x="16076" y="14389"/>
                  <a:pt x="16102" y="14420"/>
                  <a:pt x="16125" y="14434"/>
                </a:cubicBezTo>
                <a:cubicBezTo>
                  <a:pt x="16080" y="14449"/>
                  <a:pt x="16035" y="14468"/>
                  <a:pt x="15986" y="14475"/>
                </a:cubicBezTo>
                <a:cubicBezTo>
                  <a:pt x="15985" y="14476"/>
                  <a:pt x="15984" y="14476"/>
                  <a:pt x="15983" y="14476"/>
                </a:cubicBezTo>
                <a:cubicBezTo>
                  <a:pt x="15967" y="14476"/>
                  <a:pt x="15940" y="14448"/>
                  <a:pt x="15918" y="14434"/>
                </a:cubicBezTo>
                <a:cubicBezTo>
                  <a:pt x="15967" y="14420"/>
                  <a:pt x="16009" y="14397"/>
                  <a:pt x="16057" y="14389"/>
                </a:cubicBezTo>
                <a:close/>
                <a:moveTo>
                  <a:pt x="75088" y="14248"/>
                </a:moveTo>
                <a:cubicBezTo>
                  <a:pt x="75099" y="14248"/>
                  <a:pt x="75107" y="14248"/>
                  <a:pt x="75109" y="14250"/>
                </a:cubicBezTo>
                <a:cubicBezTo>
                  <a:pt x="75139" y="14288"/>
                  <a:pt x="75158" y="14325"/>
                  <a:pt x="75195" y="14385"/>
                </a:cubicBezTo>
                <a:cubicBezTo>
                  <a:pt x="75156" y="14410"/>
                  <a:pt x="75089" y="14476"/>
                  <a:pt x="75054" y="14476"/>
                </a:cubicBezTo>
                <a:cubicBezTo>
                  <a:pt x="75053" y="14476"/>
                  <a:pt x="75051" y="14476"/>
                  <a:pt x="75049" y="14475"/>
                </a:cubicBezTo>
                <a:cubicBezTo>
                  <a:pt x="74940" y="14449"/>
                  <a:pt x="74940" y="14307"/>
                  <a:pt x="75041" y="14254"/>
                </a:cubicBezTo>
                <a:cubicBezTo>
                  <a:pt x="75052" y="14249"/>
                  <a:pt x="75072" y="14248"/>
                  <a:pt x="75088" y="14248"/>
                </a:cubicBezTo>
                <a:close/>
                <a:moveTo>
                  <a:pt x="57274" y="14111"/>
                </a:moveTo>
                <a:cubicBezTo>
                  <a:pt x="57296" y="14126"/>
                  <a:pt x="57334" y="14141"/>
                  <a:pt x="57338" y="14160"/>
                </a:cubicBezTo>
                <a:cubicBezTo>
                  <a:pt x="57379" y="14284"/>
                  <a:pt x="57176" y="14475"/>
                  <a:pt x="57000" y="14479"/>
                </a:cubicBezTo>
                <a:cubicBezTo>
                  <a:pt x="56977" y="14479"/>
                  <a:pt x="56939" y="14453"/>
                  <a:pt x="56936" y="14434"/>
                </a:cubicBezTo>
                <a:cubicBezTo>
                  <a:pt x="56891" y="14310"/>
                  <a:pt x="57097" y="14118"/>
                  <a:pt x="57274" y="14111"/>
                </a:cubicBezTo>
                <a:close/>
                <a:moveTo>
                  <a:pt x="62609" y="14361"/>
                </a:moveTo>
                <a:cubicBezTo>
                  <a:pt x="62629" y="14361"/>
                  <a:pt x="62654" y="14366"/>
                  <a:pt x="62674" y="14366"/>
                </a:cubicBezTo>
                <a:lnTo>
                  <a:pt x="62674" y="14427"/>
                </a:lnTo>
                <a:cubicBezTo>
                  <a:pt x="62635" y="14445"/>
                  <a:pt x="62577" y="14487"/>
                  <a:pt x="62556" y="14487"/>
                </a:cubicBezTo>
                <a:cubicBezTo>
                  <a:pt x="62555" y="14487"/>
                  <a:pt x="62554" y="14487"/>
                  <a:pt x="62554" y="14487"/>
                </a:cubicBezTo>
                <a:cubicBezTo>
                  <a:pt x="62434" y="14438"/>
                  <a:pt x="62517" y="14397"/>
                  <a:pt x="62584" y="14366"/>
                </a:cubicBezTo>
                <a:cubicBezTo>
                  <a:pt x="62591" y="14363"/>
                  <a:pt x="62599" y="14361"/>
                  <a:pt x="62609" y="14361"/>
                </a:cubicBezTo>
                <a:close/>
                <a:moveTo>
                  <a:pt x="78543" y="14381"/>
                </a:moveTo>
                <a:cubicBezTo>
                  <a:pt x="78543" y="14381"/>
                  <a:pt x="78544" y="14381"/>
                  <a:pt x="78544" y="14382"/>
                </a:cubicBezTo>
                <a:cubicBezTo>
                  <a:pt x="78589" y="14397"/>
                  <a:pt x="78634" y="14415"/>
                  <a:pt x="78664" y="14442"/>
                </a:cubicBezTo>
                <a:cubicBezTo>
                  <a:pt x="78679" y="14453"/>
                  <a:pt x="78679" y="14491"/>
                  <a:pt x="78664" y="14502"/>
                </a:cubicBezTo>
                <a:cubicBezTo>
                  <a:pt x="78656" y="14506"/>
                  <a:pt x="78640" y="14508"/>
                  <a:pt x="78622" y="14508"/>
                </a:cubicBezTo>
                <a:cubicBezTo>
                  <a:pt x="78605" y="14508"/>
                  <a:pt x="78587" y="14506"/>
                  <a:pt x="78578" y="14502"/>
                </a:cubicBezTo>
                <a:cubicBezTo>
                  <a:pt x="78540" y="14479"/>
                  <a:pt x="78510" y="14449"/>
                  <a:pt x="78480" y="14423"/>
                </a:cubicBezTo>
                <a:cubicBezTo>
                  <a:pt x="78501" y="14409"/>
                  <a:pt x="78532" y="14381"/>
                  <a:pt x="78543" y="14381"/>
                </a:cubicBezTo>
                <a:close/>
                <a:moveTo>
                  <a:pt x="78702" y="14493"/>
                </a:moveTo>
                <a:cubicBezTo>
                  <a:pt x="78718" y="14493"/>
                  <a:pt x="78738" y="14496"/>
                  <a:pt x="78761" y="14502"/>
                </a:cubicBezTo>
                <a:cubicBezTo>
                  <a:pt x="78800" y="14502"/>
                  <a:pt x="78841" y="14498"/>
                  <a:pt x="78880" y="14498"/>
                </a:cubicBezTo>
                <a:cubicBezTo>
                  <a:pt x="78906" y="14498"/>
                  <a:pt x="78931" y="14499"/>
                  <a:pt x="78954" y="14505"/>
                </a:cubicBezTo>
                <a:cubicBezTo>
                  <a:pt x="78999" y="14517"/>
                  <a:pt x="79025" y="14555"/>
                  <a:pt x="79063" y="14581"/>
                </a:cubicBezTo>
                <a:cubicBezTo>
                  <a:pt x="79010" y="14603"/>
                  <a:pt x="78957" y="14630"/>
                  <a:pt x="78905" y="14637"/>
                </a:cubicBezTo>
                <a:cubicBezTo>
                  <a:pt x="78899" y="14637"/>
                  <a:pt x="78893" y="14637"/>
                  <a:pt x="78887" y="14637"/>
                </a:cubicBezTo>
                <a:cubicBezTo>
                  <a:pt x="78835" y="14637"/>
                  <a:pt x="78782" y="14624"/>
                  <a:pt x="78732" y="14611"/>
                </a:cubicBezTo>
                <a:cubicBezTo>
                  <a:pt x="78706" y="14603"/>
                  <a:pt x="78679" y="14585"/>
                  <a:pt x="78668" y="14566"/>
                </a:cubicBezTo>
                <a:cubicBezTo>
                  <a:pt x="78643" y="14518"/>
                  <a:pt x="78655" y="14493"/>
                  <a:pt x="78702" y="14493"/>
                </a:cubicBezTo>
                <a:close/>
                <a:moveTo>
                  <a:pt x="77292" y="14398"/>
                </a:moveTo>
                <a:cubicBezTo>
                  <a:pt x="77360" y="14398"/>
                  <a:pt x="77663" y="14548"/>
                  <a:pt x="77638" y="14569"/>
                </a:cubicBezTo>
                <a:cubicBezTo>
                  <a:pt x="77556" y="14640"/>
                  <a:pt x="77462" y="14739"/>
                  <a:pt x="77349" y="14753"/>
                </a:cubicBezTo>
                <a:cubicBezTo>
                  <a:pt x="77346" y="14754"/>
                  <a:pt x="77343" y="14754"/>
                  <a:pt x="77340" y="14754"/>
                </a:cubicBezTo>
                <a:cubicBezTo>
                  <a:pt x="77261" y="14754"/>
                  <a:pt x="77152" y="14653"/>
                  <a:pt x="77018" y="14577"/>
                </a:cubicBezTo>
                <a:cubicBezTo>
                  <a:pt x="77112" y="14517"/>
                  <a:pt x="77195" y="14456"/>
                  <a:pt x="77281" y="14401"/>
                </a:cubicBezTo>
                <a:cubicBezTo>
                  <a:pt x="77284" y="14399"/>
                  <a:pt x="77287" y="14398"/>
                  <a:pt x="77292" y="14398"/>
                </a:cubicBezTo>
                <a:close/>
                <a:moveTo>
                  <a:pt x="75079" y="14916"/>
                </a:moveTo>
                <a:cubicBezTo>
                  <a:pt x="75105" y="14945"/>
                  <a:pt x="75128" y="14975"/>
                  <a:pt x="75154" y="15001"/>
                </a:cubicBezTo>
                <a:cubicBezTo>
                  <a:pt x="75124" y="15020"/>
                  <a:pt x="75102" y="15036"/>
                  <a:pt x="75079" y="15051"/>
                </a:cubicBezTo>
                <a:cubicBezTo>
                  <a:pt x="75057" y="15020"/>
                  <a:pt x="75027" y="14990"/>
                  <a:pt x="75015" y="14961"/>
                </a:cubicBezTo>
                <a:cubicBezTo>
                  <a:pt x="75011" y="14949"/>
                  <a:pt x="75057" y="14930"/>
                  <a:pt x="75079" y="14916"/>
                </a:cubicBezTo>
                <a:close/>
                <a:moveTo>
                  <a:pt x="58023" y="15216"/>
                </a:moveTo>
                <a:cubicBezTo>
                  <a:pt x="58024" y="15216"/>
                  <a:pt x="58025" y="15216"/>
                  <a:pt x="58026" y="15216"/>
                </a:cubicBezTo>
                <a:cubicBezTo>
                  <a:pt x="58075" y="15223"/>
                  <a:pt x="58116" y="15242"/>
                  <a:pt x="58161" y="15257"/>
                </a:cubicBezTo>
                <a:cubicBezTo>
                  <a:pt x="58139" y="15272"/>
                  <a:pt x="58116" y="15287"/>
                  <a:pt x="58089" y="15306"/>
                </a:cubicBezTo>
                <a:cubicBezTo>
                  <a:pt x="58044" y="15291"/>
                  <a:pt x="58004" y="15272"/>
                  <a:pt x="57958" y="15257"/>
                </a:cubicBezTo>
                <a:cubicBezTo>
                  <a:pt x="57980" y="15243"/>
                  <a:pt x="58004" y="15216"/>
                  <a:pt x="58023" y="15216"/>
                </a:cubicBezTo>
                <a:close/>
                <a:moveTo>
                  <a:pt x="64621" y="15325"/>
                </a:moveTo>
                <a:cubicBezTo>
                  <a:pt x="64643" y="15339"/>
                  <a:pt x="64666" y="15355"/>
                  <a:pt x="64696" y="15374"/>
                </a:cubicBezTo>
                <a:cubicBezTo>
                  <a:pt x="64669" y="15403"/>
                  <a:pt x="64647" y="15434"/>
                  <a:pt x="64621" y="15464"/>
                </a:cubicBezTo>
                <a:cubicBezTo>
                  <a:pt x="64598" y="15449"/>
                  <a:pt x="64553" y="15430"/>
                  <a:pt x="64557" y="15419"/>
                </a:cubicBezTo>
                <a:cubicBezTo>
                  <a:pt x="64568" y="15385"/>
                  <a:pt x="64598" y="15355"/>
                  <a:pt x="64621" y="15325"/>
                </a:cubicBezTo>
                <a:close/>
                <a:moveTo>
                  <a:pt x="28218" y="15325"/>
                </a:moveTo>
                <a:cubicBezTo>
                  <a:pt x="28274" y="15339"/>
                  <a:pt x="28335" y="15355"/>
                  <a:pt x="28391" y="15370"/>
                </a:cubicBezTo>
                <a:cubicBezTo>
                  <a:pt x="28368" y="15400"/>
                  <a:pt x="28357" y="15434"/>
                  <a:pt x="28327" y="15460"/>
                </a:cubicBezTo>
                <a:cubicBezTo>
                  <a:pt x="28286" y="15494"/>
                  <a:pt x="28236" y="15524"/>
                  <a:pt x="28188" y="15554"/>
                </a:cubicBezTo>
                <a:cubicBezTo>
                  <a:pt x="28165" y="15569"/>
                  <a:pt x="28143" y="15584"/>
                  <a:pt x="28120" y="15599"/>
                </a:cubicBezTo>
                <a:cubicBezTo>
                  <a:pt x="28087" y="15565"/>
                  <a:pt x="28030" y="15532"/>
                  <a:pt x="28023" y="15494"/>
                </a:cubicBezTo>
                <a:cubicBezTo>
                  <a:pt x="28004" y="15377"/>
                  <a:pt x="28061" y="15332"/>
                  <a:pt x="28218" y="15325"/>
                </a:cubicBezTo>
                <a:close/>
                <a:moveTo>
                  <a:pt x="61156" y="15351"/>
                </a:moveTo>
                <a:cubicBezTo>
                  <a:pt x="61161" y="15351"/>
                  <a:pt x="61166" y="15351"/>
                  <a:pt x="61171" y="15351"/>
                </a:cubicBezTo>
                <a:cubicBezTo>
                  <a:pt x="61197" y="15370"/>
                  <a:pt x="61228" y="15385"/>
                  <a:pt x="61235" y="15403"/>
                </a:cubicBezTo>
                <a:cubicBezTo>
                  <a:pt x="61286" y="15524"/>
                  <a:pt x="61209" y="15601"/>
                  <a:pt x="61033" y="15601"/>
                </a:cubicBezTo>
                <a:cubicBezTo>
                  <a:pt x="61017" y="15601"/>
                  <a:pt x="61001" y="15600"/>
                  <a:pt x="60983" y="15599"/>
                </a:cubicBezTo>
                <a:cubicBezTo>
                  <a:pt x="60927" y="15596"/>
                  <a:pt x="60878" y="15554"/>
                  <a:pt x="60829" y="15532"/>
                </a:cubicBezTo>
                <a:cubicBezTo>
                  <a:pt x="60852" y="15516"/>
                  <a:pt x="60871" y="15497"/>
                  <a:pt x="60897" y="15486"/>
                </a:cubicBezTo>
                <a:cubicBezTo>
                  <a:pt x="60991" y="15446"/>
                  <a:pt x="61023" y="15351"/>
                  <a:pt x="61156" y="15351"/>
                </a:cubicBezTo>
                <a:close/>
                <a:moveTo>
                  <a:pt x="17963" y="15457"/>
                </a:moveTo>
                <a:cubicBezTo>
                  <a:pt x="18030" y="15457"/>
                  <a:pt x="18098" y="15474"/>
                  <a:pt x="18135" y="15509"/>
                </a:cubicBezTo>
                <a:cubicBezTo>
                  <a:pt x="18147" y="15516"/>
                  <a:pt x="18151" y="15542"/>
                  <a:pt x="18143" y="15554"/>
                </a:cubicBezTo>
                <a:cubicBezTo>
                  <a:pt x="18112" y="15589"/>
                  <a:pt x="18044" y="15607"/>
                  <a:pt x="17974" y="15607"/>
                </a:cubicBezTo>
                <a:cubicBezTo>
                  <a:pt x="17908" y="15607"/>
                  <a:pt x="17842" y="15591"/>
                  <a:pt x="17805" y="15558"/>
                </a:cubicBezTo>
                <a:cubicBezTo>
                  <a:pt x="17793" y="15547"/>
                  <a:pt x="17802" y="15524"/>
                  <a:pt x="17797" y="15509"/>
                </a:cubicBezTo>
                <a:cubicBezTo>
                  <a:pt x="17828" y="15475"/>
                  <a:pt x="17895" y="15457"/>
                  <a:pt x="17963" y="15457"/>
                </a:cubicBezTo>
                <a:close/>
                <a:moveTo>
                  <a:pt x="62277" y="15464"/>
                </a:moveTo>
                <a:cubicBezTo>
                  <a:pt x="62302" y="15464"/>
                  <a:pt x="62329" y="15465"/>
                  <a:pt x="62359" y="15468"/>
                </a:cubicBezTo>
                <a:cubicBezTo>
                  <a:pt x="62385" y="15502"/>
                  <a:pt x="62453" y="15547"/>
                  <a:pt x="62463" y="15599"/>
                </a:cubicBezTo>
                <a:cubicBezTo>
                  <a:pt x="62480" y="15687"/>
                  <a:pt x="62403" y="15742"/>
                  <a:pt x="62275" y="15742"/>
                </a:cubicBezTo>
                <a:cubicBezTo>
                  <a:pt x="62256" y="15742"/>
                  <a:pt x="62236" y="15741"/>
                  <a:pt x="62215" y="15738"/>
                </a:cubicBezTo>
                <a:cubicBezTo>
                  <a:pt x="62114" y="15723"/>
                  <a:pt x="62047" y="15689"/>
                  <a:pt x="62054" y="15603"/>
                </a:cubicBezTo>
                <a:cubicBezTo>
                  <a:pt x="62067" y="15512"/>
                  <a:pt x="62127" y="15464"/>
                  <a:pt x="62277" y="15464"/>
                </a:cubicBezTo>
                <a:close/>
                <a:moveTo>
                  <a:pt x="75162" y="15727"/>
                </a:moveTo>
                <a:cubicBezTo>
                  <a:pt x="75225" y="15750"/>
                  <a:pt x="75331" y="15764"/>
                  <a:pt x="75379" y="15809"/>
                </a:cubicBezTo>
                <a:cubicBezTo>
                  <a:pt x="75412" y="15842"/>
                  <a:pt x="75050" y="16010"/>
                  <a:pt x="74931" y="16010"/>
                </a:cubicBezTo>
                <a:cubicBezTo>
                  <a:pt x="74926" y="16010"/>
                  <a:pt x="74922" y="16009"/>
                  <a:pt x="74918" y="16009"/>
                </a:cubicBezTo>
                <a:cubicBezTo>
                  <a:pt x="74819" y="15993"/>
                  <a:pt x="74744" y="15948"/>
                  <a:pt x="74774" y="15870"/>
                </a:cubicBezTo>
                <a:cubicBezTo>
                  <a:pt x="74786" y="15832"/>
                  <a:pt x="74808" y="15772"/>
                  <a:pt x="74850" y="15761"/>
                </a:cubicBezTo>
                <a:cubicBezTo>
                  <a:pt x="74932" y="15738"/>
                  <a:pt x="75034" y="15742"/>
                  <a:pt x="75162" y="15727"/>
                </a:cubicBezTo>
                <a:close/>
                <a:moveTo>
                  <a:pt x="26638" y="15880"/>
                </a:moveTo>
                <a:cubicBezTo>
                  <a:pt x="26685" y="15880"/>
                  <a:pt x="26739" y="15923"/>
                  <a:pt x="26786" y="15945"/>
                </a:cubicBezTo>
                <a:cubicBezTo>
                  <a:pt x="26738" y="15967"/>
                  <a:pt x="26685" y="15990"/>
                  <a:pt x="26632" y="16012"/>
                </a:cubicBezTo>
                <a:cubicBezTo>
                  <a:pt x="26573" y="16005"/>
                  <a:pt x="26508" y="16001"/>
                  <a:pt x="26448" y="15990"/>
                </a:cubicBezTo>
                <a:cubicBezTo>
                  <a:pt x="26422" y="15982"/>
                  <a:pt x="26403" y="15960"/>
                  <a:pt x="26377" y="15945"/>
                </a:cubicBezTo>
                <a:cubicBezTo>
                  <a:pt x="26463" y="15922"/>
                  <a:pt x="26545" y="15885"/>
                  <a:pt x="26632" y="15881"/>
                </a:cubicBezTo>
                <a:cubicBezTo>
                  <a:pt x="26634" y="15880"/>
                  <a:pt x="26636" y="15880"/>
                  <a:pt x="26638" y="15880"/>
                </a:cubicBezTo>
                <a:close/>
                <a:moveTo>
                  <a:pt x="48574" y="16016"/>
                </a:moveTo>
                <a:cubicBezTo>
                  <a:pt x="48624" y="16016"/>
                  <a:pt x="48676" y="16057"/>
                  <a:pt x="48728" y="16080"/>
                </a:cubicBezTo>
                <a:cubicBezTo>
                  <a:pt x="48678" y="16102"/>
                  <a:pt x="48628" y="16144"/>
                  <a:pt x="48580" y="16144"/>
                </a:cubicBezTo>
                <a:cubicBezTo>
                  <a:pt x="48578" y="16144"/>
                  <a:pt x="48576" y="16144"/>
                  <a:pt x="48574" y="16144"/>
                </a:cubicBezTo>
                <a:cubicBezTo>
                  <a:pt x="48489" y="16144"/>
                  <a:pt x="48402" y="16114"/>
                  <a:pt x="48229" y="16080"/>
                </a:cubicBezTo>
                <a:cubicBezTo>
                  <a:pt x="48398" y="16047"/>
                  <a:pt x="48484" y="16020"/>
                  <a:pt x="48574" y="16016"/>
                </a:cubicBezTo>
                <a:close/>
                <a:moveTo>
                  <a:pt x="28542" y="16031"/>
                </a:moveTo>
                <a:cubicBezTo>
                  <a:pt x="28551" y="16031"/>
                  <a:pt x="28559" y="16032"/>
                  <a:pt x="28560" y="16035"/>
                </a:cubicBezTo>
                <a:cubicBezTo>
                  <a:pt x="28590" y="16069"/>
                  <a:pt x="28609" y="16111"/>
                  <a:pt x="28647" y="16170"/>
                </a:cubicBezTo>
                <a:cubicBezTo>
                  <a:pt x="28607" y="16195"/>
                  <a:pt x="28541" y="16257"/>
                  <a:pt x="28505" y="16257"/>
                </a:cubicBezTo>
                <a:cubicBezTo>
                  <a:pt x="28503" y="16257"/>
                  <a:pt x="28502" y="16257"/>
                  <a:pt x="28500" y="16257"/>
                </a:cubicBezTo>
                <a:cubicBezTo>
                  <a:pt x="28391" y="16234"/>
                  <a:pt x="28391" y="16088"/>
                  <a:pt x="28496" y="16038"/>
                </a:cubicBezTo>
                <a:cubicBezTo>
                  <a:pt x="28506" y="16034"/>
                  <a:pt x="28527" y="16031"/>
                  <a:pt x="28542" y="16031"/>
                </a:cubicBezTo>
                <a:close/>
                <a:moveTo>
                  <a:pt x="14263" y="16013"/>
                </a:moveTo>
                <a:cubicBezTo>
                  <a:pt x="14282" y="16013"/>
                  <a:pt x="14302" y="16014"/>
                  <a:pt x="14325" y="16016"/>
                </a:cubicBezTo>
                <a:cubicBezTo>
                  <a:pt x="14378" y="16020"/>
                  <a:pt x="14430" y="16057"/>
                  <a:pt x="14479" y="16080"/>
                </a:cubicBezTo>
                <a:cubicBezTo>
                  <a:pt x="14460" y="16095"/>
                  <a:pt x="14442" y="16111"/>
                  <a:pt x="14419" y="16125"/>
                </a:cubicBezTo>
                <a:cubicBezTo>
                  <a:pt x="14374" y="16156"/>
                  <a:pt x="14329" y="16189"/>
                  <a:pt x="14280" y="16215"/>
                </a:cubicBezTo>
                <a:cubicBezTo>
                  <a:pt x="14239" y="16238"/>
                  <a:pt x="14186" y="16249"/>
                  <a:pt x="14141" y="16260"/>
                </a:cubicBezTo>
                <a:cubicBezTo>
                  <a:pt x="14118" y="16223"/>
                  <a:pt x="14096" y="16185"/>
                  <a:pt x="14073" y="16148"/>
                </a:cubicBezTo>
                <a:cubicBezTo>
                  <a:pt x="14083" y="16056"/>
                  <a:pt x="14133" y="16013"/>
                  <a:pt x="14263" y="16013"/>
                </a:cubicBezTo>
                <a:close/>
                <a:moveTo>
                  <a:pt x="80544" y="16015"/>
                </a:moveTo>
                <a:cubicBezTo>
                  <a:pt x="80675" y="16015"/>
                  <a:pt x="80744" y="16080"/>
                  <a:pt x="80716" y="16182"/>
                </a:cubicBezTo>
                <a:cubicBezTo>
                  <a:pt x="80698" y="16244"/>
                  <a:pt x="80653" y="16287"/>
                  <a:pt x="80545" y="16287"/>
                </a:cubicBezTo>
                <a:cubicBezTo>
                  <a:pt x="80536" y="16287"/>
                  <a:pt x="80527" y="16287"/>
                  <a:pt x="80517" y="16286"/>
                </a:cubicBezTo>
                <a:cubicBezTo>
                  <a:pt x="80362" y="16279"/>
                  <a:pt x="80288" y="16227"/>
                  <a:pt x="80314" y="16084"/>
                </a:cubicBezTo>
                <a:cubicBezTo>
                  <a:pt x="80362" y="16069"/>
                  <a:pt x="80434" y="16024"/>
                  <a:pt x="80513" y="16016"/>
                </a:cubicBezTo>
                <a:cubicBezTo>
                  <a:pt x="80524" y="16015"/>
                  <a:pt x="80534" y="16015"/>
                  <a:pt x="80544" y="16015"/>
                </a:cubicBezTo>
                <a:close/>
                <a:moveTo>
                  <a:pt x="75616" y="16015"/>
                </a:moveTo>
                <a:cubicBezTo>
                  <a:pt x="75664" y="16015"/>
                  <a:pt x="75730" y="16038"/>
                  <a:pt x="75759" y="16061"/>
                </a:cubicBezTo>
                <a:cubicBezTo>
                  <a:pt x="75793" y="16092"/>
                  <a:pt x="75811" y="16148"/>
                  <a:pt x="75793" y="16182"/>
                </a:cubicBezTo>
                <a:cubicBezTo>
                  <a:pt x="75721" y="16307"/>
                  <a:pt x="75486" y="16429"/>
                  <a:pt x="75340" y="16429"/>
                </a:cubicBezTo>
                <a:cubicBezTo>
                  <a:pt x="75320" y="16429"/>
                  <a:pt x="75302" y="16427"/>
                  <a:pt x="75286" y="16422"/>
                </a:cubicBezTo>
                <a:cubicBezTo>
                  <a:pt x="75237" y="16404"/>
                  <a:pt x="75188" y="16354"/>
                  <a:pt x="75188" y="16321"/>
                </a:cubicBezTo>
                <a:cubicBezTo>
                  <a:pt x="75185" y="16189"/>
                  <a:pt x="75372" y="16047"/>
                  <a:pt x="75598" y="16016"/>
                </a:cubicBezTo>
                <a:cubicBezTo>
                  <a:pt x="75603" y="16015"/>
                  <a:pt x="75609" y="16015"/>
                  <a:pt x="75616" y="16015"/>
                </a:cubicBezTo>
                <a:close/>
                <a:moveTo>
                  <a:pt x="28767" y="16444"/>
                </a:moveTo>
                <a:cubicBezTo>
                  <a:pt x="28793" y="16463"/>
                  <a:pt x="28816" y="16479"/>
                  <a:pt x="28838" y="16494"/>
                </a:cubicBezTo>
                <a:cubicBezTo>
                  <a:pt x="28793" y="16508"/>
                  <a:pt x="28748" y="16527"/>
                  <a:pt x="28703" y="16534"/>
                </a:cubicBezTo>
                <a:cubicBezTo>
                  <a:pt x="28702" y="16535"/>
                  <a:pt x="28700" y="16535"/>
                  <a:pt x="28699" y="16535"/>
                </a:cubicBezTo>
                <a:cubicBezTo>
                  <a:pt x="28680" y="16535"/>
                  <a:pt x="28656" y="16507"/>
                  <a:pt x="28635" y="16494"/>
                </a:cubicBezTo>
                <a:cubicBezTo>
                  <a:pt x="28677" y="16475"/>
                  <a:pt x="28722" y="16460"/>
                  <a:pt x="28767" y="16444"/>
                </a:cubicBezTo>
                <a:close/>
                <a:moveTo>
                  <a:pt x="76034" y="16415"/>
                </a:moveTo>
                <a:cubicBezTo>
                  <a:pt x="76064" y="16415"/>
                  <a:pt x="76089" y="16418"/>
                  <a:pt x="76097" y="16426"/>
                </a:cubicBezTo>
                <a:cubicBezTo>
                  <a:pt x="76203" y="16543"/>
                  <a:pt x="76289" y="16670"/>
                  <a:pt x="76380" y="16791"/>
                </a:cubicBezTo>
                <a:cubicBezTo>
                  <a:pt x="76349" y="16805"/>
                  <a:pt x="76330" y="16832"/>
                  <a:pt x="76304" y="16836"/>
                </a:cubicBezTo>
                <a:cubicBezTo>
                  <a:pt x="76264" y="16838"/>
                  <a:pt x="76218" y="16844"/>
                  <a:pt x="76179" y="16844"/>
                </a:cubicBezTo>
                <a:cubicBezTo>
                  <a:pt x="76152" y="16844"/>
                  <a:pt x="76127" y="16841"/>
                  <a:pt x="76109" y="16832"/>
                </a:cubicBezTo>
                <a:cubicBezTo>
                  <a:pt x="75947" y="16756"/>
                  <a:pt x="76030" y="16580"/>
                  <a:pt x="75830" y="16516"/>
                </a:cubicBezTo>
                <a:cubicBezTo>
                  <a:pt x="75856" y="16486"/>
                  <a:pt x="75872" y="16437"/>
                  <a:pt x="75910" y="16430"/>
                </a:cubicBezTo>
                <a:cubicBezTo>
                  <a:pt x="75942" y="16421"/>
                  <a:pt x="75993" y="16415"/>
                  <a:pt x="76034" y="16415"/>
                </a:cubicBezTo>
                <a:close/>
                <a:moveTo>
                  <a:pt x="68229" y="16835"/>
                </a:moveTo>
                <a:cubicBezTo>
                  <a:pt x="68238" y="16835"/>
                  <a:pt x="68248" y="16835"/>
                  <a:pt x="68258" y="16836"/>
                </a:cubicBezTo>
                <a:cubicBezTo>
                  <a:pt x="68311" y="16858"/>
                  <a:pt x="68360" y="16881"/>
                  <a:pt x="68412" y="16903"/>
                </a:cubicBezTo>
                <a:cubicBezTo>
                  <a:pt x="68390" y="16918"/>
                  <a:pt x="68371" y="16933"/>
                  <a:pt x="68348" y="16948"/>
                </a:cubicBezTo>
                <a:cubicBezTo>
                  <a:pt x="68277" y="16997"/>
                  <a:pt x="68213" y="17046"/>
                  <a:pt x="68134" y="17087"/>
                </a:cubicBezTo>
                <a:cubicBezTo>
                  <a:pt x="68133" y="17088"/>
                  <a:pt x="68131" y="17088"/>
                  <a:pt x="68128" y="17088"/>
                </a:cubicBezTo>
                <a:cubicBezTo>
                  <a:pt x="68102" y="17088"/>
                  <a:pt x="68021" y="17059"/>
                  <a:pt x="68010" y="17035"/>
                </a:cubicBezTo>
                <a:cubicBezTo>
                  <a:pt x="67946" y="16913"/>
                  <a:pt x="68035" y="16835"/>
                  <a:pt x="68229" y="16835"/>
                </a:cubicBezTo>
                <a:close/>
                <a:moveTo>
                  <a:pt x="14447" y="16976"/>
                </a:moveTo>
                <a:cubicBezTo>
                  <a:pt x="14460" y="16976"/>
                  <a:pt x="14473" y="16977"/>
                  <a:pt x="14487" y="16978"/>
                </a:cubicBezTo>
                <a:cubicBezTo>
                  <a:pt x="14566" y="16982"/>
                  <a:pt x="14633" y="17027"/>
                  <a:pt x="14682" y="17046"/>
                </a:cubicBezTo>
                <a:cubicBezTo>
                  <a:pt x="14713" y="17185"/>
                  <a:pt x="14637" y="17242"/>
                  <a:pt x="14483" y="17249"/>
                </a:cubicBezTo>
                <a:cubicBezTo>
                  <a:pt x="14474" y="17249"/>
                  <a:pt x="14465" y="17250"/>
                  <a:pt x="14457" y="17250"/>
                </a:cubicBezTo>
                <a:cubicBezTo>
                  <a:pt x="14348" y="17250"/>
                  <a:pt x="14301" y="17206"/>
                  <a:pt x="14280" y="17143"/>
                </a:cubicBezTo>
                <a:cubicBezTo>
                  <a:pt x="14253" y="17045"/>
                  <a:pt x="14319" y="16976"/>
                  <a:pt x="14447" y="16976"/>
                </a:cubicBezTo>
                <a:close/>
                <a:moveTo>
                  <a:pt x="59754" y="17249"/>
                </a:moveTo>
                <a:cubicBezTo>
                  <a:pt x="59815" y="17256"/>
                  <a:pt x="59879" y="17260"/>
                  <a:pt x="59938" y="17271"/>
                </a:cubicBezTo>
                <a:cubicBezTo>
                  <a:pt x="59965" y="17275"/>
                  <a:pt x="59983" y="17301"/>
                  <a:pt x="60006" y="17316"/>
                </a:cubicBezTo>
                <a:cubicBezTo>
                  <a:pt x="59924" y="17339"/>
                  <a:pt x="59841" y="17373"/>
                  <a:pt x="59750" y="17380"/>
                </a:cubicBezTo>
                <a:cubicBezTo>
                  <a:pt x="59749" y="17381"/>
                  <a:pt x="59747" y="17381"/>
                  <a:pt x="59745" y="17381"/>
                </a:cubicBezTo>
                <a:cubicBezTo>
                  <a:pt x="59701" y="17381"/>
                  <a:pt x="59647" y="17338"/>
                  <a:pt x="59596" y="17316"/>
                </a:cubicBezTo>
                <a:cubicBezTo>
                  <a:pt x="59649" y="17294"/>
                  <a:pt x="59702" y="17271"/>
                  <a:pt x="59754" y="17249"/>
                </a:cubicBezTo>
                <a:close/>
                <a:moveTo>
                  <a:pt x="32870" y="17132"/>
                </a:moveTo>
                <a:cubicBezTo>
                  <a:pt x="32893" y="17170"/>
                  <a:pt x="32916" y="17207"/>
                  <a:pt x="32942" y="17245"/>
                </a:cubicBezTo>
                <a:cubicBezTo>
                  <a:pt x="32952" y="17353"/>
                  <a:pt x="32858" y="17385"/>
                  <a:pt x="32735" y="17385"/>
                </a:cubicBezTo>
                <a:cubicBezTo>
                  <a:pt x="32722" y="17385"/>
                  <a:pt x="32708" y="17385"/>
                  <a:pt x="32694" y="17384"/>
                </a:cubicBezTo>
                <a:cubicBezTo>
                  <a:pt x="32641" y="17377"/>
                  <a:pt x="32588" y="17343"/>
                  <a:pt x="32536" y="17320"/>
                </a:cubicBezTo>
                <a:cubicBezTo>
                  <a:pt x="32555" y="17306"/>
                  <a:pt x="32574" y="17290"/>
                  <a:pt x="32593" y="17275"/>
                </a:cubicBezTo>
                <a:cubicBezTo>
                  <a:pt x="32638" y="17245"/>
                  <a:pt x="32683" y="17211"/>
                  <a:pt x="32732" y="17181"/>
                </a:cubicBezTo>
                <a:cubicBezTo>
                  <a:pt x="32773" y="17162"/>
                  <a:pt x="32825" y="17148"/>
                  <a:pt x="32870" y="17132"/>
                </a:cubicBezTo>
                <a:close/>
                <a:moveTo>
                  <a:pt x="65610" y="17410"/>
                </a:moveTo>
                <a:cubicBezTo>
                  <a:pt x="65611" y="17410"/>
                  <a:pt x="65612" y="17410"/>
                  <a:pt x="65613" y="17410"/>
                </a:cubicBezTo>
                <a:cubicBezTo>
                  <a:pt x="65661" y="17418"/>
                  <a:pt x="65703" y="17436"/>
                  <a:pt x="65748" y="17452"/>
                </a:cubicBezTo>
                <a:cubicBezTo>
                  <a:pt x="65726" y="17471"/>
                  <a:pt x="65703" y="17486"/>
                  <a:pt x="65677" y="17500"/>
                </a:cubicBezTo>
                <a:cubicBezTo>
                  <a:pt x="65632" y="17486"/>
                  <a:pt x="65590" y="17471"/>
                  <a:pt x="65545" y="17452"/>
                </a:cubicBezTo>
                <a:cubicBezTo>
                  <a:pt x="65566" y="17437"/>
                  <a:pt x="65591" y="17410"/>
                  <a:pt x="65610" y="17410"/>
                </a:cubicBezTo>
                <a:close/>
                <a:moveTo>
                  <a:pt x="62907" y="17377"/>
                </a:moveTo>
                <a:cubicBezTo>
                  <a:pt x="62949" y="17403"/>
                  <a:pt x="63054" y="17452"/>
                  <a:pt x="63042" y="17474"/>
                </a:cubicBezTo>
                <a:cubicBezTo>
                  <a:pt x="63023" y="17510"/>
                  <a:pt x="62959" y="17528"/>
                  <a:pt x="62890" y="17528"/>
                </a:cubicBezTo>
                <a:cubicBezTo>
                  <a:pt x="62822" y="17528"/>
                  <a:pt x="62751" y="17511"/>
                  <a:pt x="62711" y="17478"/>
                </a:cubicBezTo>
                <a:cubicBezTo>
                  <a:pt x="62701" y="17467"/>
                  <a:pt x="62701" y="17436"/>
                  <a:pt x="62708" y="17433"/>
                </a:cubicBezTo>
                <a:cubicBezTo>
                  <a:pt x="62761" y="17414"/>
                  <a:pt x="62817" y="17399"/>
                  <a:pt x="62907" y="17377"/>
                </a:cubicBezTo>
                <a:close/>
                <a:moveTo>
                  <a:pt x="37357" y="17391"/>
                </a:moveTo>
                <a:cubicBezTo>
                  <a:pt x="37380" y="17407"/>
                  <a:pt x="37410" y="17418"/>
                  <a:pt x="37425" y="17436"/>
                </a:cubicBezTo>
                <a:cubicBezTo>
                  <a:pt x="37489" y="17516"/>
                  <a:pt x="37451" y="17628"/>
                  <a:pt x="37338" y="17658"/>
                </a:cubicBezTo>
                <a:cubicBezTo>
                  <a:pt x="37310" y="17664"/>
                  <a:pt x="37276" y="17668"/>
                  <a:pt x="37241" y="17668"/>
                </a:cubicBezTo>
                <a:cubicBezTo>
                  <a:pt x="37207" y="17668"/>
                  <a:pt x="37173" y="17664"/>
                  <a:pt x="37147" y="17655"/>
                </a:cubicBezTo>
                <a:cubicBezTo>
                  <a:pt x="37034" y="17617"/>
                  <a:pt x="37061" y="17568"/>
                  <a:pt x="37147" y="17519"/>
                </a:cubicBezTo>
                <a:cubicBezTo>
                  <a:pt x="37196" y="17493"/>
                  <a:pt x="37241" y="17455"/>
                  <a:pt x="37286" y="17426"/>
                </a:cubicBezTo>
                <a:cubicBezTo>
                  <a:pt x="37309" y="17414"/>
                  <a:pt x="37335" y="17403"/>
                  <a:pt x="37357" y="17391"/>
                </a:cubicBezTo>
                <a:close/>
                <a:moveTo>
                  <a:pt x="43370" y="17519"/>
                </a:moveTo>
                <a:cubicBezTo>
                  <a:pt x="43393" y="17519"/>
                  <a:pt x="43418" y="17521"/>
                  <a:pt x="43445" y="17527"/>
                </a:cubicBezTo>
                <a:cubicBezTo>
                  <a:pt x="43516" y="17542"/>
                  <a:pt x="43569" y="17599"/>
                  <a:pt x="43603" y="17621"/>
                </a:cubicBezTo>
                <a:cubicBezTo>
                  <a:pt x="43603" y="17740"/>
                  <a:pt x="43537" y="17798"/>
                  <a:pt x="43416" y="17798"/>
                </a:cubicBezTo>
                <a:cubicBezTo>
                  <a:pt x="43396" y="17798"/>
                  <a:pt x="43374" y="17797"/>
                  <a:pt x="43351" y="17793"/>
                </a:cubicBezTo>
                <a:cubicBezTo>
                  <a:pt x="43249" y="17783"/>
                  <a:pt x="43178" y="17745"/>
                  <a:pt x="43190" y="17662"/>
                </a:cubicBezTo>
                <a:cubicBezTo>
                  <a:pt x="43199" y="17575"/>
                  <a:pt x="43260" y="17519"/>
                  <a:pt x="43370" y="17519"/>
                </a:cubicBezTo>
                <a:close/>
                <a:moveTo>
                  <a:pt x="62200" y="17959"/>
                </a:moveTo>
                <a:cubicBezTo>
                  <a:pt x="62215" y="17959"/>
                  <a:pt x="62244" y="17990"/>
                  <a:pt x="62265" y="18005"/>
                </a:cubicBezTo>
                <a:cubicBezTo>
                  <a:pt x="62220" y="18019"/>
                  <a:pt x="62175" y="18034"/>
                  <a:pt x="62130" y="18053"/>
                </a:cubicBezTo>
                <a:cubicBezTo>
                  <a:pt x="62103" y="18034"/>
                  <a:pt x="62080" y="18019"/>
                  <a:pt x="62058" y="18005"/>
                </a:cubicBezTo>
                <a:cubicBezTo>
                  <a:pt x="62103" y="17989"/>
                  <a:pt x="62148" y="17967"/>
                  <a:pt x="62197" y="17959"/>
                </a:cubicBezTo>
                <a:cubicBezTo>
                  <a:pt x="62198" y="17959"/>
                  <a:pt x="62199" y="17959"/>
                  <a:pt x="62200" y="17959"/>
                </a:cubicBezTo>
                <a:close/>
                <a:moveTo>
                  <a:pt x="75402" y="17922"/>
                </a:moveTo>
                <a:cubicBezTo>
                  <a:pt x="75481" y="17955"/>
                  <a:pt x="75534" y="17977"/>
                  <a:pt x="75586" y="17996"/>
                </a:cubicBezTo>
                <a:cubicBezTo>
                  <a:pt x="75568" y="18012"/>
                  <a:pt x="75549" y="18031"/>
                  <a:pt x="75530" y="18045"/>
                </a:cubicBezTo>
                <a:cubicBezTo>
                  <a:pt x="75485" y="18076"/>
                  <a:pt x="75433" y="18106"/>
                  <a:pt x="75391" y="18140"/>
                </a:cubicBezTo>
                <a:cubicBezTo>
                  <a:pt x="75353" y="18169"/>
                  <a:pt x="75314" y="18188"/>
                  <a:pt x="75278" y="18188"/>
                </a:cubicBezTo>
                <a:cubicBezTo>
                  <a:pt x="75245" y="18188"/>
                  <a:pt x="75214" y="18173"/>
                  <a:pt x="75188" y="18140"/>
                </a:cubicBezTo>
                <a:cubicBezTo>
                  <a:pt x="75162" y="18102"/>
                  <a:pt x="75154" y="18038"/>
                  <a:pt x="75188" y="18012"/>
                </a:cubicBezTo>
                <a:cubicBezTo>
                  <a:pt x="75244" y="17970"/>
                  <a:pt x="75334" y="17948"/>
                  <a:pt x="75402" y="17922"/>
                </a:cubicBezTo>
                <a:close/>
                <a:moveTo>
                  <a:pt x="33453" y="18072"/>
                </a:moveTo>
                <a:cubicBezTo>
                  <a:pt x="33476" y="18102"/>
                  <a:pt x="33505" y="18132"/>
                  <a:pt x="33517" y="18162"/>
                </a:cubicBezTo>
                <a:cubicBezTo>
                  <a:pt x="33521" y="18173"/>
                  <a:pt x="33476" y="18192"/>
                  <a:pt x="33453" y="18207"/>
                </a:cubicBezTo>
                <a:cubicBezTo>
                  <a:pt x="33431" y="18177"/>
                  <a:pt x="33400" y="18147"/>
                  <a:pt x="33389" y="18117"/>
                </a:cubicBezTo>
                <a:cubicBezTo>
                  <a:pt x="33385" y="18106"/>
                  <a:pt x="33431" y="18087"/>
                  <a:pt x="33453" y="18072"/>
                </a:cubicBezTo>
                <a:close/>
                <a:moveTo>
                  <a:pt x="49037" y="18072"/>
                </a:moveTo>
                <a:cubicBezTo>
                  <a:pt x="49059" y="18102"/>
                  <a:pt x="49089" y="18132"/>
                  <a:pt x="49101" y="18162"/>
                </a:cubicBezTo>
                <a:cubicBezTo>
                  <a:pt x="49105" y="18173"/>
                  <a:pt x="49059" y="18192"/>
                  <a:pt x="49037" y="18207"/>
                </a:cubicBezTo>
                <a:cubicBezTo>
                  <a:pt x="49011" y="18177"/>
                  <a:pt x="48988" y="18151"/>
                  <a:pt x="48966" y="18121"/>
                </a:cubicBezTo>
                <a:cubicBezTo>
                  <a:pt x="48992" y="18102"/>
                  <a:pt x="49014" y="18087"/>
                  <a:pt x="49037" y="18072"/>
                </a:cubicBezTo>
                <a:close/>
                <a:moveTo>
                  <a:pt x="29391" y="17959"/>
                </a:moveTo>
                <a:cubicBezTo>
                  <a:pt x="29413" y="18000"/>
                  <a:pt x="29436" y="18038"/>
                  <a:pt x="29450" y="18076"/>
                </a:cubicBezTo>
                <a:cubicBezTo>
                  <a:pt x="29462" y="18098"/>
                  <a:pt x="29454" y="18121"/>
                  <a:pt x="29454" y="18143"/>
                </a:cubicBezTo>
                <a:cubicBezTo>
                  <a:pt x="29454" y="18189"/>
                  <a:pt x="29473" y="18237"/>
                  <a:pt x="29447" y="18275"/>
                </a:cubicBezTo>
                <a:cubicBezTo>
                  <a:pt x="29425" y="18304"/>
                  <a:pt x="29355" y="18343"/>
                  <a:pt x="29307" y="18343"/>
                </a:cubicBezTo>
                <a:cubicBezTo>
                  <a:pt x="29305" y="18343"/>
                  <a:pt x="29303" y="18343"/>
                  <a:pt x="29301" y="18343"/>
                </a:cubicBezTo>
                <a:cubicBezTo>
                  <a:pt x="29214" y="18335"/>
                  <a:pt x="29116" y="18312"/>
                  <a:pt x="29048" y="18271"/>
                </a:cubicBezTo>
                <a:cubicBezTo>
                  <a:pt x="29018" y="18253"/>
                  <a:pt x="29018" y="18180"/>
                  <a:pt x="29048" y="18147"/>
                </a:cubicBezTo>
                <a:cubicBezTo>
                  <a:pt x="29098" y="18090"/>
                  <a:pt x="29176" y="18045"/>
                  <a:pt x="29251" y="18005"/>
                </a:cubicBezTo>
                <a:cubicBezTo>
                  <a:pt x="29289" y="17982"/>
                  <a:pt x="29346" y="17974"/>
                  <a:pt x="29391" y="17959"/>
                </a:cubicBezTo>
                <a:close/>
                <a:moveTo>
                  <a:pt x="53343" y="18346"/>
                </a:moveTo>
                <a:cubicBezTo>
                  <a:pt x="53366" y="18361"/>
                  <a:pt x="53389" y="18376"/>
                  <a:pt x="53415" y="18395"/>
                </a:cubicBezTo>
                <a:cubicBezTo>
                  <a:pt x="53392" y="18425"/>
                  <a:pt x="53370" y="18451"/>
                  <a:pt x="53343" y="18482"/>
                </a:cubicBezTo>
                <a:cubicBezTo>
                  <a:pt x="53321" y="18466"/>
                  <a:pt x="53276" y="18447"/>
                  <a:pt x="53279" y="18437"/>
                </a:cubicBezTo>
                <a:cubicBezTo>
                  <a:pt x="53291" y="18406"/>
                  <a:pt x="53321" y="18376"/>
                  <a:pt x="53343" y="18346"/>
                </a:cubicBezTo>
                <a:close/>
                <a:moveTo>
                  <a:pt x="69694" y="18482"/>
                </a:moveTo>
                <a:cubicBezTo>
                  <a:pt x="69746" y="18508"/>
                  <a:pt x="69799" y="18530"/>
                  <a:pt x="69852" y="18553"/>
                </a:cubicBezTo>
                <a:cubicBezTo>
                  <a:pt x="69801" y="18575"/>
                  <a:pt x="69747" y="18617"/>
                  <a:pt x="69699" y="18617"/>
                </a:cubicBezTo>
                <a:cubicBezTo>
                  <a:pt x="69698" y="18617"/>
                  <a:pt x="69696" y="18617"/>
                  <a:pt x="69694" y="18617"/>
                </a:cubicBezTo>
                <a:cubicBezTo>
                  <a:pt x="69607" y="18609"/>
                  <a:pt x="69525" y="18575"/>
                  <a:pt x="69442" y="18553"/>
                </a:cubicBezTo>
                <a:cubicBezTo>
                  <a:pt x="69465" y="18538"/>
                  <a:pt x="69484" y="18511"/>
                  <a:pt x="69510" y="18508"/>
                </a:cubicBezTo>
                <a:cubicBezTo>
                  <a:pt x="69570" y="18492"/>
                  <a:pt x="69633" y="18489"/>
                  <a:pt x="69694" y="18482"/>
                </a:cubicBezTo>
                <a:close/>
                <a:moveTo>
                  <a:pt x="81231" y="18621"/>
                </a:moveTo>
                <a:cubicBezTo>
                  <a:pt x="81253" y="18650"/>
                  <a:pt x="81283" y="18681"/>
                  <a:pt x="81295" y="18714"/>
                </a:cubicBezTo>
                <a:cubicBezTo>
                  <a:pt x="81299" y="18722"/>
                  <a:pt x="81253" y="18740"/>
                  <a:pt x="81231" y="18759"/>
                </a:cubicBezTo>
                <a:cubicBezTo>
                  <a:pt x="81208" y="18726"/>
                  <a:pt x="81178" y="18699"/>
                  <a:pt x="81167" y="18666"/>
                </a:cubicBezTo>
                <a:cubicBezTo>
                  <a:pt x="81163" y="18654"/>
                  <a:pt x="81208" y="18636"/>
                  <a:pt x="81231" y="18621"/>
                </a:cubicBezTo>
                <a:close/>
                <a:moveTo>
                  <a:pt x="63184" y="18502"/>
                </a:moveTo>
                <a:cubicBezTo>
                  <a:pt x="63233" y="18502"/>
                  <a:pt x="63273" y="18541"/>
                  <a:pt x="63309" y="18568"/>
                </a:cubicBezTo>
                <a:cubicBezTo>
                  <a:pt x="63365" y="18609"/>
                  <a:pt x="63415" y="18662"/>
                  <a:pt x="63455" y="18711"/>
                </a:cubicBezTo>
                <a:cubicBezTo>
                  <a:pt x="63460" y="18718"/>
                  <a:pt x="63415" y="18756"/>
                  <a:pt x="63388" y="18756"/>
                </a:cubicBezTo>
                <a:cubicBezTo>
                  <a:pt x="63287" y="18759"/>
                  <a:pt x="63185" y="18759"/>
                  <a:pt x="63084" y="18759"/>
                </a:cubicBezTo>
                <a:cubicBezTo>
                  <a:pt x="63043" y="18759"/>
                  <a:pt x="62983" y="18764"/>
                  <a:pt x="62940" y="18764"/>
                </a:cubicBezTo>
                <a:cubicBezTo>
                  <a:pt x="62912" y="18764"/>
                  <a:pt x="62891" y="18762"/>
                  <a:pt x="62888" y="18756"/>
                </a:cubicBezTo>
                <a:cubicBezTo>
                  <a:pt x="62836" y="18673"/>
                  <a:pt x="62964" y="18643"/>
                  <a:pt x="63023" y="18594"/>
                </a:cubicBezTo>
                <a:cubicBezTo>
                  <a:pt x="63042" y="18575"/>
                  <a:pt x="63072" y="18564"/>
                  <a:pt x="63095" y="18546"/>
                </a:cubicBezTo>
                <a:cubicBezTo>
                  <a:pt x="63128" y="18514"/>
                  <a:pt x="63158" y="18502"/>
                  <a:pt x="63184" y="18502"/>
                </a:cubicBezTo>
                <a:close/>
                <a:moveTo>
                  <a:pt x="62721" y="18754"/>
                </a:moveTo>
                <a:cubicBezTo>
                  <a:pt x="62773" y="18754"/>
                  <a:pt x="62826" y="18757"/>
                  <a:pt x="62877" y="18759"/>
                </a:cubicBezTo>
                <a:cubicBezTo>
                  <a:pt x="62881" y="18759"/>
                  <a:pt x="62888" y="18805"/>
                  <a:pt x="62877" y="18820"/>
                </a:cubicBezTo>
                <a:cubicBezTo>
                  <a:pt x="62825" y="18877"/>
                  <a:pt x="62754" y="18897"/>
                  <a:pt x="62677" y="18897"/>
                </a:cubicBezTo>
                <a:cubicBezTo>
                  <a:pt x="62637" y="18897"/>
                  <a:pt x="62596" y="18892"/>
                  <a:pt x="62554" y="18884"/>
                </a:cubicBezTo>
                <a:cubicBezTo>
                  <a:pt x="62527" y="18876"/>
                  <a:pt x="62486" y="18842"/>
                  <a:pt x="62490" y="18839"/>
                </a:cubicBezTo>
                <a:cubicBezTo>
                  <a:pt x="62520" y="18812"/>
                  <a:pt x="62550" y="18767"/>
                  <a:pt x="62591" y="18763"/>
                </a:cubicBezTo>
                <a:cubicBezTo>
                  <a:pt x="62634" y="18756"/>
                  <a:pt x="62677" y="18754"/>
                  <a:pt x="62721" y="18754"/>
                </a:cubicBezTo>
                <a:close/>
                <a:moveTo>
                  <a:pt x="48011" y="18895"/>
                </a:moveTo>
                <a:cubicBezTo>
                  <a:pt x="48033" y="18924"/>
                  <a:pt x="48064" y="18955"/>
                  <a:pt x="48075" y="18989"/>
                </a:cubicBezTo>
                <a:cubicBezTo>
                  <a:pt x="48078" y="19000"/>
                  <a:pt x="48033" y="19015"/>
                  <a:pt x="48011" y="19034"/>
                </a:cubicBezTo>
                <a:cubicBezTo>
                  <a:pt x="47988" y="19004"/>
                  <a:pt x="47962" y="18974"/>
                  <a:pt x="47939" y="18943"/>
                </a:cubicBezTo>
                <a:cubicBezTo>
                  <a:pt x="47965" y="18924"/>
                  <a:pt x="47988" y="18910"/>
                  <a:pt x="48011" y="18895"/>
                </a:cubicBezTo>
                <a:close/>
                <a:moveTo>
                  <a:pt x="46670" y="18889"/>
                </a:moveTo>
                <a:cubicBezTo>
                  <a:pt x="46737" y="18889"/>
                  <a:pt x="46806" y="18906"/>
                  <a:pt x="46846" y="18940"/>
                </a:cubicBezTo>
                <a:cubicBezTo>
                  <a:pt x="46857" y="18952"/>
                  <a:pt x="46861" y="18974"/>
                  <a:pt x="46850" y="18985"/>
                </a:cubicBezTo>
                <a:cubicBezTo>
                  <a:pt x="46821" y="19021"/>
                  <a:pt x="46755" y="19039"/>
                  <a:pt x="46686" y="19039"/>
                </a:cubicBezTo>
                <a:cubicBezTo>
                  <a:pt x="46619" y="19039"/>
                  <a:pt x="46550" y="19022"/>
                  <a:pt x="46512" y="18989"/>
                </a:cubicBezTo>
                <a:cubicBezTo>
                  <a:pt x="46500" y="18978"/>
                  <a:pt x="46508" y="18959"/>
                  <a:pt x="46508" y="18940"/>
                </a:cubicBezTo>
                <a:cubicBezTo>
                  <a:pt x="46538" y="18906"/>
                  <a:pt x="46602" y="18889"/>
                  <a:pt x="46670" y="18889"/>
                </a:cubicBezTo>
                <a:close/>
                <a:moveTo>
                  <a:pt x="51081" y="18756"/>
                </a:moveTo>
                <a:cubicBezTo>
                  <a:pt x="51175" y="18816"/>
                  <a:pt x="51265" y="18872"/>
                  <a:pt x="51344" y="18933"/>
                </a:cubicBezTo>
                <a:cubicBezTo>
                  <a:pt x="51377" y="18958"/>
                  <a:pt x="51142" y="19163"/>
                  <a:pt x="51091" y="19163"/>
                </a:cubicBezTo>
                <a:cubicBezTo>
                  <a:pt x="51088" y="19163"/>
                  <a:pt x="51087" y="19162"/>
                  <a:pt x="51085" y="19162"/>
                </a:cubicBezTo>
                <a:cubicBezTo>
                  <a:pt x="50980" y="19105"/>
                  <a:pt x="50825" y="19042"/>
                  <a:pt x="50811" y="18970"/>
                </a:cubicBezTo>
                <a:cubicBezTo>
                  <a:pt x="50799" y="18914"/>
                  <a:pt x="50964" y="18842"/>
                  <a:pt x="51081" y="18756"/>
                </a:cubicBezTo>
                <a:close/>
                <a:moveTo>
                  <a:pt x="51900" y="19172"/>
                </a:moveTo>
                <a:cubicBezTo>
                  <a:pt x="51994" y="19233"/>
                  <a:pt x="52092" y="19290"/>
                  <a:pt x="52175" y="19353"/>
                </a:cubicBezTo>
                <a:cubicBezTo>
                  <a:pt x="52190" y="19365"/>
                  <a:pt x="52145" y="19417"/>
                  <a:pt x="52111" y="19443"/>
                </a:cubicBezTo>
                <a:cubicBezTo>
                  <a:pt x="52050" y="19490"/>
                  <a:pt x="51957" y="19572"/>
                  <a:pt x="51918" y="19572"/>
                </a:cubicBezTo>
                <a:cubicBezTo>
                  <a:pt x="51916" y="19572"/>
                  <a:pt x="51913" y="19572"/>
                  <a:pt x="51911" y="19571"/>
                </a:cubicBezTo>
                <a:cubicBezTo>
                  <a:pt x="51769" y="19530"/>
                  <a:pt x="51807" y="19429"/>
                  <a:pt x="51807" y="19308"/>
                </a:cubicBezTo>
                <a:cubicBezTo>
                  <a:pt x="51807" y="19282"/>
                  <a:pt x="51863" y="19229"/>
                  <a:pt x="51900" y="19172"/>
                </a:cubicBezTo>
                <a:close/>
                <a:moveTo>
                  <a:pt x="26577" y="19438"/>
                </a:moveTo>
                <a:cubicBezTo>
                  <a:pt x="26644" y="19438"/>
                  <a:pt x="26712" y="19455"/>
                  <a:pt x="26748" y="19488"/>
                </a:cubicBezTo>
                <a:cubicBezTo>
                  <a:pt x="26760" y="19500"/>
                  <a:pt x="26764" y="19522"/>
                  <a:pt x="26753" y="19533"/>
                </a:cubicBezTo>
                <a:cubicBezTo>
                  <a:pt x="26724" y="19570"/>
                  <a:pt x="26657" y="19588"/>
                  <a:pt x="26589" y="19588"/>
                </a:cubicBezTo>
                <a:cubicBezTo>
                  <a:pt x="26523" y="19588"/>
                  <a:pt x="26455" y="19571"/>
                  <a:pt x="26418" y="19538"/>
                </a:cubicBezTo>
                <a:cubicBezTo>
                  <a:pt x="26407" y="19526"/>
                  <a:pt x="26410" y="19507"/>
                  <a:pt x="26410" y="19493"/>
                </a:cubicBezTo>
                <a:cubicBezTo>
                  <a:pt x="26441" y="19456"/>
                  <a:pt x="26508" y="19438"/>
                  <a:pt x="26577" y="19438"/>
                </a:cubicBezTo>
                <a:close/>
                <a:moveTo>
                  <a:pt x="75929" y="19601"/>
                </a:moveTo>
                <a:cubicBezTo>
                  <a:pt x="75958" y="19620"/>
                  <a:pt x="75981" y="19635"/>
                  <a:pt x="76004" y="19650"/>
                </a:cubicBezTo>
                <a:cubicBezTo>
                  <a:pt x="75958" y="19665"/>
                  <a:pt x="75913" y="19684"/>
                  <a:pt x="75865" y="19691"/>
                </a:cubicBezTo>
                <a:cubicBezTo>
                  <a:pt x="75864" y="19691"/>
                  <a:pt x="75862" y="19692"/>
                  <a:pt x="75861" y="19692"/>
                </a:cubicBezTo>
                <a:cubicBezTo>
                  <a:pt x="75845" y="19692"/>
                  <a:pt x="75818" y="19664"/>
                  <a:pt x="75797" y="19650"/>
                </a:cubicBezTo>
                <a:cubicBezTo>
                  <a:pt x="75842" y="19635"/>
                  <a:pt x="75887" y="19616"/>
                  <a:pt x="75929" y="19601"/>
                </a:cubicBezTo>
                <a:close/>
                <a:moveTo>
                  <a:pt x="24520" y="19446"/>
                </a:moveTo>
                <a:cubicBezTo>
                  <a:pt x="24537" y="19446"/>
                  <a:pt x="24556" y="19446"/>
                  <a:pt x="24577" y="19448"/>
                </a:cubicBezTo>
                <a:cubicBezTo>
                  <a:pt x="24633" y="19451"/>
                  <a:pt x="24682" y="19488"/>
                  <a:pt x="24734" y="19511"/>
                </a:cubicBezTo>
                <a:cubicBezTo>
                  <a:pt x="24712" y="19526"/>
                  <a:pt x="24693" y="19541"/>
                  <a:pt x="24670" y="19556"/>
                </a:cubicBezTo>
                <a:cubicBezTo>
                  <a:pt x="24625" y="19586"/>
                  <a:pt x="24584" y="19623"/>
                  <a:pt x="24532" y="19650"/>
                </a:cubicBezTo>
                <a:cubicBezTo>
                  <a:pt x="24490" y="19669"/>
                  <a:pt x="24441" y="19680"/>
                  <a:pt x="24393" y="19696"/>
                </a:cubicBezTo>
                <a:cubicBezTo>
                  <a:pt x="24370" y="19658"/>
                  <a:pt x="24348" y="19620"/>
                  <a:pt x="24329" y="19578"/>
                </a:cubicBezTo>
                <a:cubicBezTo>
                  <a:pt x="24335" y="19486"/>
                  <a:pt x="24386" y="19446"/>
                  <a:pt x="24520" y="19446"/>
                </a:cubicBezTo>
                <a:close/>
                <a:moveTo>
                  <a:pt x="62159" y="19583"/>
                </a:moveTo>
                <a:cubicBezTo>
                  <a:pt x="62186" y="19613"/>
                  <a:pt x="62208" y="19642"/>
                  <a:pt x="62234" y="19669"/>
                </a:cubicBezTo>
                <a:cubicBezTo>
                  <a:pt x="62208" y="19687"/>
                  <a:pt x="62182" y="19703"/>
                  <a:pt x="62159" y="19718"/>
                </a:cubicBezTo>
                <a:cubicBezTo>
                  <a:pt x="62137" y="19687"/>
                  <a:pt x="62107" y="19658"/>
                  <a:pt x="62095" y="19628"/>
                </a:cubicBezTo>
                <a:cubicBezTo>
                  <a:pt x="62092" y="19616"/>
                  <a:pt x="62137" y="19597"/>
                  <a:pt x="62159" y="19583"/>
                </a:cubicBezTo>
                <a:close/>
                <a:moveTo>
                  <a:pt x="69427" y="19581"/>
                </a:moveTo>
                <a:cubicBezTo>
                  <a:pt x="69445" y="19581"/>
                  <a:pt x="69463" y="19582"/>
                  <a:pt x="69484" y="19583"/>
                </a:cubicBezTo>
                <a:cubicBezTo>
                  <a:pt x="69540" y="19586"/>
                  <a:pt x="69588" y="19623"/>
                  <a:pt x="69642" y="19646"/>
                </a:cubicBezTo>
                <a:cubicBezTo>
                  <a:pt x="69623" y="19661"/>
                  <a:pt x="69600" y="19680"/>
                  <a:pt x="69581" y="19696"/>
                </a:cubicBezTo>
                <a:cubicBezTo>
                  <a:pt x="69532" y="19725"/>
                  <a:pt x="69491" y="19759"/>
                  <a:pt x="69439" y="19786"/>
                </a:cubicBezTo>
                <a:cubicBezTo>
                  <a:pt x="69401" y="19808"/>
                  <a:pt x="69348" y="19816"/>
                  <a:pt x="69300" y="19831"/>
                </a:cubicBezTo>
                <a:cubicBezTo>
                  <a:pt x="69281" y="19793"/>
                  <a:pt x="69258" y="19755"/>
                  <a:pt x="69236" y="19718"/>
                </a:cubicBezTo>
                <a:cubicBezTo>
                  <a:pt x="69245" y="19622"/>
                  <a:pt x="69294" y="19581"/>
                  <a:pt x="69427" y="19581"/>
                </a:cubicBezTo>
                <a:close/>
                <a:moveTo>
                  <a:pt x="27917" y="19857"/>
                </a:moveTo>
                <a:cubicBezTo>
                  <a:pt x="27940" y="19871"/>
                  <a:pt x="27962" y="19887"/>
                  <a:pt x="27988" y="19906"/>
                </a:cubicBezTo>
                <a:cubicBezTo>
                  <a:pt x="27966" y="19932"/>
                  <a:pt x="27940" y="19962"/>
                  <a:pt x="27917" y="19992"/>
                </a:cubicBezTo>
                <a:cubicBezTo>
                  <a:pt x="27895" y="19977"/>
                  <a:pt x="27850" y="19958"/>
                  <a:pt x="27853" y="19947"/>
                </a:cubicBezTo>
                <a:cubicBezTo>
                  <a:pt x="27861" y="19917"/>
                  <a:pt x="27895" y="19887"/>
                  <a:pt x="27917" y="19857"/>
                </a:cubicBezTo>
                <a:close/>
                <a:moveTo>
                  <a:pt x="25351" y="19715"/>
                </a:moveTo>
                <a:cubicBezTo>
                  <a:pt x="25368" y="19715"/>
                  <a:pt x="25385" y="19716"/>
                  <a:pt x="25404" y="19718"/>
                </a:cubicBezTo>
                <a:cubicBezTo>
                  <a:pt x="25456" y="19741"/>
                  <a:pt x="25505" y="19763"/>
                  <a:pt x="25558" y="19786"/>
                </a:cubicBezTo>
                <a:cubicBezTo>
                  <a:pt x="25417" y="19856"/>
                  <a:pt x="25346" y="19995"/>
                  <a:pt x="25141" y="19995"/>
                </a:cubicBezTo>
                <a:cubicBezTo>
                  <a:pt x="25127" y="19995"/>
                  <a:pt x="25111" y="19994"/>
                  <a:pt x="25095" y="19992"/>
                </a:cubicBezTo>
                <a:cubicBezTo>
                  <a:pt x="25043" y="19984"/>
                  <a:pt x="24994" y="19947"/>
                  <a:pt x="24941" y="19925"/>
                </a:cubicBezTo>
                <a:cubicBezTo>
                  <a:pt x="25087" y="19862"/>
                  <a:pt x="25147" y="19715"/>
                  <a:pt x="25351" y="19715"/>
                </a:cubicBezTo>
                <a:close/>
                <a:moveTo>
                  <a:pt x="40187" y="19876"/>
                </a:moveTo>
                <a:cubicBezTo>
                  <a:pt x="40209" y="19880"/>
                  <a:pt x="40240" y="19876"/>
                  <a:pt x="40254" y="19883"/>
                </a:cubicBezTo>
                <a:cubicBezTo>
                  <a:pt x="40360" y="19932"/>
                  <a:pt x="40356" y="20071"/>
                  <a:pt x="40251" y="20109"/>
                </a:cubicBezTo>
                <a:cubicBezTo>
                  <a:pt x="40243" y="20110"/>
                  <a:pt x="40232" y="20111"/>
                  <a:pt x="40222" y="20111"/>
                </a:cubicBezTo>
                <a:cubicBezTo>
                  <a:pt x="40207" y="20111"/>
                  <a:pt x="40192" y="20109"/>
                  <a:pt x="40183" y="20105"/>
                </a:cubicBezTo>
                <a:cubicBezTo>
                  <a:pt x="40082" y="20052"/>
                  <a:pt x="40086" y="19917"/>
                  <a:pt x="40187" y="19876"/>
                </a:cubicBezTo>
                <a:close/>
                <a:moveTo>
                  <a:pt x="32473" y="19859"/>
                </a:moveTo>
                <a:cubicBezTo>
                  <a:pt x="32538" y="19859"/>
                  <a:pt x="32621" y="19886"/>
                  <a:pt x="32694" y="19899"/>
                </a:cubicBezTo>
                <a:cubicBezTo>
                  <a:pt x="32675" y="19928"/>
                  <a:pt x="32664" y="19962"/>
                  <a:pt x="32633" y="19989"/>
                </a:cubicBezTo>
                <a:cubicBezTo>
                  <a:pt x="32596" y="20026"/>
                  <a:pt x="32543" y="20052"/>
                  <a:pt x="32498" y="20083"/>
                </a:cubicBezTo>
                <a:cubicBezTo>
                  <a:pt x="32472" y="20097"/>
                  <a:pt x="32449" y="20116"/>
                  <a:pt x="32427" y="20131"/>
                </a:cubicBezTo>
                <a:cubicBezTo>
                  <a:pt x="32393" y="20097"/>
                  <a:pt x="32359" y="20064"/>
                  <a:pt x="32307" y="20011"/>
                </a:cubicBezTo>
                <a:cubicBezTo>
                  <a:pt x="32345" y="19966"/>
                  <a:pt x="32367" y="19883"/>
                  <a:pt x="32430" y="19864"/>
                </a:cubicBezTo>
                <a:cubicBezTo>
                  <a:pt x="32443" y="19861"/>
                  <a:pt x="32458" y="19859"/>
                  <a:pt x="32473" y="19859"/>
                </a:cubicBezTo>
                <a:close/>
                <a:moveTo>
                  <a:pt x="55805" y="20131"/>
                </a:moveTo>
                <a:cubicBezTo>
                  <a:pt x="55827" y="20161"/>
                  <a:pt x="55857" y="20192"/>
                  <a:pt x="55869" y="20221"/>
                </a:cubicBezTo>
                <a:cubicBezTo>
                  <a:pt x="55872" y="20232"/>
                  <a:pt x="55827" y="20251"/>
                  <a:pt x="55805" y="20266"/>
                </a:cubicBezTo>
                <a:cubicBezTo>
                  <a:pt x="55782" y="20237"/>
                  <a:pt x="55752" y="20206"/>
                  <a:pt x="55741" y="20176"/>
                </a:cubicBezTo>
                <a:cubicBezTo>
                  <a:pt x="55737" y="20165"/>
                  <a:pt x="55782" y="20147"/>
                  <a:pt x="55805" y="20131"/>
                </a:cubicBezTo>
                <a:close/>
                <a:moveTo>
                  <a:pt x="22480" y="20266"/>
                </a:moveTo>
                <a:cubicBezTo>
                  <a:pt x="22537" y="20282"/>
                  <a:pt x="22592" y="20296"/>
                  <a:pt x="22649" y="20312"/>
                </a:cubicBezTo>
                <a:cubicBezTo>
                  <a:pt x="22627" y="20341"/>
                  <a:pt x="22615" y="20376"/>
                  <a:pt x="22585" y="20402"/>
                </a:cubicBezTo>
                <a:cubicBezTo>
                  <a:pt x="22544" y="20440"/>
                  <a:pt x="22495" y="20466"/>
                  <a:pt x="22446" y="20496"/>
                </a:cubicBezTo>
                <a:cubicBezTo>
                  <a:pt x="22424" y="20511"/>
                  <a:pt x="22401" y="20525"/>
                  <a:pt x="22379" y="20541"/>
                </a:cubicBezTo>
                <a:cubicBezTo>
                  <a:pt x="22344" y="20507"/>
                  <a:pt x="22289" y="20473"/>
                  <a:pt x="22280" y="20435"/>
                </a:cubicBezTo>
                <a:cubicBezTo>
                  <a:pt x="22261" y="20319"/>
                  <a:pt x="22318" y="20274"/>
                  <a:pt x="22480" y="20266"/>
                </a:cubicBezTo>
                <a:close/>
                <a:moveTo>
                  <a:pt x="23611" y="20544"/>
                </a:moveTo>
                <a:cubicBezTo>
                  <a:pt x="23630" y="20544"/>
                  <a:pt x="23656" y="20575"/>
                  <a:pt x="23713" y="20612"/>
                </a:cubicBezTo>
                <a:cubicBezTo>
                  <a:pt x="23607" y="20680"/>
                  <a:pt x="23502" y="20744"/>
                  <a:pt x="23393" y="20811"/>
                </a:cubicBezTo>
                <a:cubicBezTo>
                  <a:pt x="23393" y="20811"/>
                  <a:pt x="23333" y="20781"/>
                  <a:pt x="23329" y="20766"/>
                </a:cubicBezTo>
                <a:cubicBezTo>
                  <a:pt x="23326" y="20706"/>
                  <a:pt x="23303" y="20627"/>
                  <a:pt x="23352" y="20589"/>
                </a:cubicBezTo>
                <a:cubicBezTo>
                  <a:pt x="23401" y="20552"/>
                  <a:pt x="23520" y="20552"/>
                  <a:pt x="23611" y="20544"/>
                </a:cubicBezTo>
                <a:close/>
                <a:moveTo>
                  <a:pt x="30040" y="20669"/>
                </a:moveTo>
                <a:cubicBezTo>
                  <a:pt x="30130" y="20695"/>
                  <a:pt x="30187" y="20710"/>
                  <a:pt x="30240" y="20728"/>
                </a:cubicBezTo>
                <a:cubicBezTo>
                  <a:pt x="30248" y="20733"/>
                  <a:pt x="30248" y="20763"/>
                  <a:pt x="30236" y="20773"/>
                </a:cubicBezTo>
                <a:cubicBezTo>
                  <a:pt x="30198" y="20806"/>
                  <a:pt x="30127" y="20823"/>
                  <a:pt x="30060" y="20823"/>
                </a:cubicBezTo>
                <a:cubicBezTo>
                  <a:pt x="29990" y="20823"/>
                  <a:pt x="29924" y="20805"/>
                  <a:pt x="29905" y="20766"/>
                </a:cubicBezTo>
                <a:cubicBezTo>
                  <a:pt x="29894" y="20744"/>
                  <a:pt x="30000" y="20699"/>
                  <a:pt x="30040" y="20669"/>
                </a:cubicBezTo>
                <a:close/>
                <a:moveTo>
                  <a:pt x="31638" y="20837"/>
                </a:moveTo>
                <a:cubicBezTo>
                  <a:pt x="31664" y="20856"/>
                  <a:pt x="31686" y="20872"/>
                  <a:pt x="31709" y="20886"/>
                </a:cubicBezTo>
                <a:cubicBezTo>
                  <a:pt x="31664" y="20901"/>
                  <a:pt x="31619" y="20920"/>
                  <a:pt x="31574" y="20928"/>
                </a:cubicBezTo>
                <a:cubicBezTo>
                  <a:pt x="31572" y="20928"/>
                  <a:pt x="31571" y="20928"/>
                  <a:pt x="31570" y="20928"/>
                </a:cubicBezTo>
                <a:cubicBezTo>
                  <a:pt x="31552" y="20928"/>
                  <a:pt x="31527" y="20901"/>
                  <a:pt x="31506" y="20886"/>
                </a:cubicBezTo>
                <a:cubicBezTo>
                  <a:pt x="31547" y="20868"/>
                  <a:pt x="31592" y="20853"/>
                  <a:pt x="31638" y="20837"/>
                </a:cubicBezTo>
                <a:close/>
                <a:moveTo>
                  <a:pt x="32525" y="20680"/>
                </a:moveTo>
                <a:cubicBezTo>
                  <a:pt x="32581" y="20695"/>
                  <a:pt x="32641" y="20706"/>
                  <a:pt x="32697" y="20721"/>
                </a:cubicBezTo>
                <a:cubicBezTo>
                  <a:pt x="32675" y="20755"/>
                  <a:pt x="32664" y="20789"/>
                  <a:pt x="32633" y="20815"/>
                </a:cubicBezTo>
                <a:cubicBezTo>
                  <a:pt x="32593" y="20849"/>
                  <a:pt x="32543" y="20879"/>
                  <a:pt x="32494" y="20909"/>
                </a:cubicBezTo>
                <a:cubicBezTo>
                  <a:pt x="32472" y="20924"/>
                  <a:pt x="32449" y="20939"/>
                  <a:pt x="32427" y="20954"/>
                </a:cubicBezTo>
                <a:cubicBezTo>
                  <a:pt x="32393" y="20917"/>
                  <a:pt x="32337" y="20886"/>
                  <a:pt x="32329" y="20849"/>
                </a:cubicBezTo>
                <a:cubicBezTo>
                  <a:pt x="32307" y="20728"/>
                  <a:pt x="32367" y="20688"/>
                  <a:pt x="32525" y="20680"/>
                </a:cubicBezTo>
                <a:close/>
                <a:moveTo>
                  <a:pt x="62569" y="20815"/>
                </a:moveTo>
                <a:cubicBezTo>
                  <a:pt x="62595" y="20834"/>
                  <a:pt x="62618" y="20849"/>
                  <a:pt x="62644" y="20864"/>
                </a:cubicBezTo>
                <a:cubicBezTo>
                  <a:pt x="62621" y="20894"/>
                  <a:pt x="62595" y="20924"/>
                  <a:pt x="62569" y="20954"/>
                </a:cubicBezTo>
                <a:cubicBezTo>
                  <a:pt x="62546" y="20939"/>
                  <a:pt x="62501" y="20920"/>
                  <a:pt x="62505" y="20909"/>
                </a:cubicBezTo>
                <a:cubicBezTo>
                  <a:pt x="62517" y="20875"/>
                  <a:pt x="62546" y="20849"/>
                  <a:pt x="62569" y="20815"/>
                </a:cubicBezTo>
                <a:close/>
                <a:moveTo>
                  <a:pt x="54561" y="20947"/>
                </a:moveTo>
                <a:cubicBezTo>
                  <a:pt x="54602" y="20973"/>
                  <a:pt x="54629" y="20984"/>
                  <a:pt x="54648" y="21003"/>
                </a:cubicBezTo>
                <a:cubicBezTo>
                  <a:pt x="54715" y="21082"/>
                  <a:pt x="54681" y="21206"/>
                  <a:pt x="54568" y="21224"/>
                </a:cubicBezTo>
                <a:cubicBezTo>
                  <a:pt x="54558" y="21226"/>
                  <a:pt x="54547" y="21227"/>
                  <a:pt x="54536" y="21227"/>
                </a:cubicBezTo>
                <a:cubicBezTo>
                  <a:pt x="54464" y="21227"/>
                  <a:pt x="54380" y="21196"/>
                  <a:pt x="54301" y="21184"/>
                </a:cubicBezTo>
                <a:cubicBezTo>
                  <a:pt x="54324" y="21153"/>
                  <a:pt x="54339" y="21120"/>
                  <a:pt x="54369" y="21094"/>
                </a:cubicBezTo>
                <a:cubicBezTo>
                  <a:pt x="54429" y="21040"/>
                  <a:pt x="54497" y="20995"/>
                  <a:pt x="54561" y="20947"/>
                </a:cubicBezTo>
                <a:close/>
                <a:moveTo>
                  <a:pt x="53475" y="21082"/>
                </a:moveTo>
                <a:cubicBezTo>
                  <a:pt x="53517" y="21112"/>
                  <a:pt x="53618" y="21157"/>
                  <a:pt x="53610" y="21179"/>
                </a:cubicBezTo>
                <a:cubicBezTo>
                  <a:pt x="53591" y="21218"/>
                  <a:pt x="53525" y="21237"/>
                  <a:pt x="53456" y="21237"/>
                </a:cubicBezTo>
                <a:cubicBezTo>
                  <a:pt x="53388" y="21237"/>
                  <a:pt x="53316" y="21219"/>
                  <a:pt x="53279" y="21184"/>
                </a:cubicBezTo>
                <a:cubicBezTo>
                  <a:pt x="53269" y="21172"/>
                  <a:pt x="53264" y="21142"/>
                  <a:pt x="53276" y="21139"/>
                </a:cubicBezTo>
                <a:cubicBezTo>
                  <a:pt x="53328" y="21120"/>
                  <a:pt x="53385" y="21108"/>
                  <a:pt x="53475" y="21082"/>
                </a:cubicBezTo>
                <a:close/>
                <a:moveTo>
                  <a:pt x="72587" y="21247"/>
                </a:moveTo>
                <a:cubicBezTo>
                  <a:pt x="72632" y="21266"/>
                  <a:pt x="72677" y="21281"/>
                  <a:pt x="72722" y="21296"/>
                </a:cubicBezTo>
                <a:cubicBezTo>
                  <a:pt x="72700" y="21311"/>
                  <a:pt x="72670" y="21342"/>
                  <a:pt x="72655" y="21342"/>
                </a:cubicBezTo>
                <a:cubicBezTo>
                  <a:pt x="72606" y="21333"/>
                  <a:pt x="72561" y="21311"/>
                  <a:pt x="72516" y="21296"/>
                </a:cubicBezTo>
                <a:cubicBezTo>
                  <a:pt x="72538" y="21281"/>
                  <a:pt x="72561" y="21266"/>
                  <a:pt x="72587" y="21247"/>
                </a:cubicBezTo>
                <a:close/>
                <a:moveTo>
                  <a:pt x="33741" y="21093"/>
                </a:moveTo>
                <a:cubicBezTo>
                  <a:pt x="33749" y="21093"/>
                  <a:pt x="33757" y="21093"/>
                  <a:pt x="33765" y="21094"/>
                </a:cubicBezTo>
                <a:cubicBezTo>
                  <a:pt x="33821" y="21097"/>
                  <a:pt x="33878" y="21123"/>
                  <a:pt x="33934" y="21139"/>
                </a:cubicBezTo>
                <a:cubicBezTo>
                  <a:pt x="33924" y="21244"/>
                  <a:pt x="33685" y="21368"/>
                  <a:pt x="33506" y="21368"/>
                </a:cubicBezTo>
                <a:cubicBezTo>
                  <a:pt x="33488" y="21368"/>
                  <a:pt x="33470" y="21367"/>
                  <a:pt x="33453" y="21364"/>
                </a:cubicBezTo>
                <a:cubicBezTo>
                  <a:pt x="33422" y="21356"/>
                  <a:pt x="33382" y="21281"/>
                  <a:pt x="33389" y="21278"/>
                </a:cubicBezTo>
                <a:cubicBezTo>
                  <a:pt x="33507" y="21216"/>
                  <a:pt x="33561" y="21093"/>
                  <a:pt x="33741" y="21093"/>
                </a:cubicBezTo>
                <a:close/>
                <a:moveTo>
                  <a:pt x="60389" y="21221"/>
                </a:moveTo>
                <a:cubicBezTo>
                  <a:pt x="60479" y="21243"/>
                  <a:pt x="60536" y="21259"/>
                  <a:pt x="60588" y="21278"/>
                </a:cubicBezTo>
                <a:cubicBezTo>
                  <a:pt x="60596" y="21281"/>
                  <a:pt x="60596" y="21311"/>
                  <a:pt x="60585" y="21323"/>
                </a:cubicBezTo>
                <a:cubicBezTo>
                  <a:pt x="60546" y="21356"/>
                  <a:pt x="60473" y="21373"/>
                  <a:pt x="60405" y="21373"/>
                </a:cubicBezTo>
                <a:cubicBezTo>
                  <a:pt x="60336" y="21373"/>
                  <a:pt x="60271" y="21355"/>
                  <a:pt x="60254" y="21319"/>
                </a:cubicBezTo>
                <a:cubicBezTo>
                  <a:pt x="60243" y="21296"/>
                  <a:pt x="60348" y="21247"/>
                  <a:pt x="60389" y="21221"/>
                </a:cubicBezTo>
                <a:close/>
                <a:moveTo>
                  <a:pt x="74068" y="21224"/>
                </a:moveTo>
                <a:cubicBezTo>
                  <a:pt x="74165" y="21236"/>
                  <a:pt x="74264" y="21229"/>
                  <a:pt x="74283" y="21251"/>
                </a:cubicBezTo>
                <a:cubicBezTo>
                  <a:pt x="74331" y="21304"/>
                  <a:pt x="74387" y="21390"/>
                  <a:pt x="74354" y="21427"/>
                </a:cubicBezTo>
                <a:cubicBezTo>
                  <a:pt x="74304" y="21487"/>
                  <a:pt x="74176" y="21517"/>
                  <a:pt x="74050" y="21517"/>
                </a:cubicBezTo>
                <a:cubicBezTo>
                  <a:pt x="73928" y="21517"/>
                  <a:pt x="73806" y="21489"/>
                  <a:pt x="73756" y="21432"/>
                </a:cubicBezTo>
                <a:cubicBezTo>
                  <a:pt x="73723" y="21394"/>
                  <a:pt x="73764" y="21292"/>
                  <a:pt x="73824" y="21259"/>
                </a:cubicBezTo>
                <a:cubicBezTo>
                  <a:pt x="73884" y="21221"/>
                  <a:pt x="74004" y="21232"/>
                  <a:pt x="74068" y="21224"/>
                </a:cubicBezTo>
                <a:close/>
                <a:moveTo>
                  <a:pt x="48218" y="21503"/>
                </a:moveTo>
                <a:cubicBezTo>
                  <a:pt x="48241" y="21533"/>
                  <a:pt x="48267" y="21563"/>
                  <a:pt x="48289" y="21593"/>
                </a:cubicBezTo>
                <a:cubicBezTo>
                  <a:pt x="48263" y="21612"/>
                  <a:pt x="48241" y="21627"/>
                  <a:pt x="48218" y="21642"/>
                </a:cubicBezTo>
                <a:cubicBezTo>
                  <a:pt x="48195" y="21612"/>
                  <a:pt x="48165" y="21581"/>
                  <a:pt x="48154" y="21548"/>
                </a:cubicBezTo>
                <a:cubicBezTo>
                  <a:pt x="48150" y="21536"/>
                  <a:pt x="48195" y="21517"/>
                  <a:pt x="48218" y="21503"/>
                </a:cubicBezTo>
                <a:close/>
                <a:moveTo>
                  <a:pt x="80211" y="21525"/>
                </a:moveTo>
                <a:cubicBezTo>
                  <a:pt x="80223" y="21525"/>
                  <a:pt x="80235" y="21526"/>
                  <a:pt x="80242" y="21529"/>
                </a:cubicBezTo>
                <a:cubicBezTo>
                  <a:pt x="80343" y="21581"/>
                  <a:pt x="80343" y="21717"/>
                  <a:pt x="80239" y="21755"/>
                </a:cubicBezTo>
                <a:cubicBezTo>
                  <a:pt x="80232" y="21757"/>
                  <a:pt x="80222" y="21759"/>
                  <a:pt x="80212" y="21759"/>
                </a:cubicBezTo>
                <a:cubicBezTo>
                  <a:pt x="80197" y="21759"/>
                  <a:pt x="80180" y="21755"/>
                  <a:pt x="80171" y="21751"/>
                </a:cubicBezTo>
                <a:cubicBezTo>
                  <a:pt x="80066" y="21702"/>
                  <a:pt x="80069" y="21567"/>
                  <a:pt x="80175" y="21526"/>
                </a:cubicBezTo>
                <a:cubicBezTo>
                  <a:pt x="80186" y="21526"/>
                  <a:pt x="80199" y="21525"/>
                  <a:pt x="80211" y="21525"/>
                </a:cubicBezTo>
                <a:close/>
                <a:moveTo>
                  <a:pt x="28120" y="21503"/>
                </a:moveTo>
                <a:cubicBezTo>
                  <a:pt x="28169" y="21536"/>
                  <a:pt x="28203" y="21548"/>
                  <a:pt x="28214" y="21567"/>
                </a:cubicBezTo>
                <a:cubicBezTo>
                  <a:pt x="28292" y="21695"/>
                  <a:pt x="28182" y="21777"/>
                  <a:pt x="27927" y="21777"/>
                </a:cubicBezTo>
                <a:cubicBezTo>
                  <a:pt x="27921" y="21777"/>
                  <a:pt x="27916" y="21777"/>
                  <a:pt x="27910" y="21777"/>
                </a:cubicBezTo>
                <a:cubicBezTo>
                  <a:pt x="27890" y="21777"/>
                  <a:pt x="27867" y="21780"/>
                  <a:pt x="27848" y="21780"/>
                </a:cubicBezTo>
                <a:cubicBezTo>
                  <a:pt x="27834" y="21780"/>
                  <a:pt x="27822" y="21778"/>
                  <a:pt x="27816" y="21774"/>
                </a:cubicBezTo>
                <a:cubicBezTo>
                  <a:pt x="27801" y="21765"/>
                  <a:pt x="27801" y="21728"/>
                  <a:pt x="27816" y="21713"/>
                </a:cubicBezTo>
                <a:cubicBezTo>
                  <a:pt x="27914" y="21642"/>
                  <a:pt x="28019" y="21574"/>
                  <a:pt x="28120" y="21503"/>
                </a:cubicBezTo>
                <a:close/>
                <a:moveTo>
                  <a:pt x="82521" y="21634"/>
                </a:moveTo>
                <a:cubicBezTo>
                  <a:pt x="82562" y="21634"/>
                  <a:pt x="82615" y="21642"/>
                  <a:pt x="82655" y="21642"/>
                </a:cubicBezTo>
                <a:cubicBezTo>
                  <a:pt x="82696" y="21642"/>
                  <a:pt x="82738" y="21638"/>
                  <a:pt x="82778" y="21638"/>
                </a:cubicBezTo>
                <a:cubicBezTo>
                  <a:pt x="82805" y="21638"/>
                  <a:pt x="82830" y="21639"/>
                  <a:pt x="82854" y="21645"/>
                </a:cubicBezTo>
                <a:cubicBezTo>
                  <a:pt x="82896" y="21653"/>
                  <a:pt x="82918" y="21698"/>
                  <a:pt x="82948" y="21725"/>
                </a:cubicBezTo>
                <a:cubicBezTo>
                  <a:pt x="82813" y="21784"/>
                  <a:pt x="82768" y="21912"/>
                  <a:pt x="82568" y="21916"/>
                </a:cubicBezTo>
                <a:cubicBezTo>
                  <a:pt x="82563" y="21916"/>
                  <a:pt x="82557" y="21916"/>
                  <a:pt x="82552" y="21916"/>
                </a:cubicBezTo>
                <a:cubicBezTo>
                  <a:pt x="82438" y="21916"/>
                  <a:pt x="82369" y="21880"/>
                  <a:pt x="82365" y="21815"/>
                </a:cubicBezTo>
                <a:cubicBezTo>
                  <a:pt x="82365" y="21758"/>
                  <a:pt x="82411" y="21691"/>
                  <a:pt x="82467" y="21645"/>
                </a:cubicBezTo>
                <a:cubicBezTo>
                  <a:pt x="82477" y="21637"/>
                  <a:pt x="82497" y="21634"/>
                  <a:pt x="82521" y="21634"/>
                </a:cubicBezTo>
                <a:close/>
                <a:moveTo>
                  <a:pt x="27649" y="21775"/>
                </a:moveTo>
                <a:cubicBezTo>
                  <a:pt x="27703" y="21775"/>
                  <a:pt x="27758" y="21777"/>
                  <a:pt x="27813" y="21777"/>
                </a:cubicBezTo>
                <a:cubicBezTo>
                  <a:pt x="27813" y="21800"/>
                  <a:pt x="27823" y="21826"/>
                  <a:pt x="27813" y="21838"/>
                </a:cubicBezTo>
                <a:cubicBezTo>
                  <a:pt x="27761" y="21896"/>
                  <a:pt x="27693" y="21916"/>
                  <a:pt x="27618" y="21916"/>
                </a:cubicBezTo>
                <a:cubicBezTo>
                  <a:pt x="27576" y="21916"/>
                  <a:pt x="27533" y="21910"/>
                  <a:pt x="27489" y="21901"/>
                </a:cubicBezTo>
                <a:cubicBezTo>
                  <a:pt x="27463" y="21897"/>
                  <a:pt x="27421" y="21864"/>
                  <a:pt x="27425" y="21860"/>
                </a:cubicBezTo>
                <a:cubicBezTo>
                  <a:pt x="27455" y="21829"/>
                  <a:pt x="27485" y="21788"/>
                  <a:pt x="27527" y="21781"/>
                </a:cubicBezTo>
                <a:cubicBezTo>
                  <a:pt x="27567" y="21776"/>
                  <a:pt x="27608" y="21775"/>
                  <a:pt x="27649" y="21775"/>
                </a:cubicBezTo>
                <a:close/>
                <a:moveTo>
                  <a:pt x="52727" y="22051"/>
                </a:moveTo>
                <a:cubicBezTo>
                  <a:pt x="52750" y="22067"/>
                  <a:pt x="52773" y="22081"/>
                  <a:pt x="52802" y="22100"/>
                </a:cubicBezTo>
                <a:cubicBezTo>
                  <a:pt x="52776" y="22131"/>
                  <a:pt x="52754" y="22160"/>
                  <a:pt x="52727" y="22190"/>
                </a:cubicBezTo>
                <a:cubicBezTo>
                  <a:pt x="52705" y="22176"/>
                  <a:pt x="52660" y="22157"/>
                  <a:pt x="52663" y="22145"/>
                </a:cubicBezTo>
                <a:cubicBezTo>
                  <a:pt x="52674" y="22112"/>
                  <a:pt x="52705" y="22081"/>
                  <a:pt x="52727" y="22051"/>
                </a:cubicBezTo>
                <a:close/>
                <a:moveTo>
                  <a:pt x="59905" y="22190"/>
                </a:moveTo>
                <a:cubicBezTo>
                  <a:pt x="59931" y="22221"/>
                  <a:pt x="59953" y="22251"/>
                  <a:pt x="59980" y="22277"/>
                </a:cubicBezTo>
                <a:cubicBezTo>
                  <a:pt x="59950" y="22296"/>
                  <a:pt x="59927" y="22311"/>
                  <a:pt x="59905" y="22326"/>
                </a:cubicBezTo>
                <a:cubicBezTo>
                  <a:pt x="59882" y="22296"/>
                  <a:pt x="59852" y="22266"/>
                  <a:pt x="59841" y="22235"/>
                </a:cubicBezTo>
                <a:cubicBezTo>
                  <a:pt x="59837" y="22225"/>
                  <a:pt x="59882" y="22206"/>
                  <a:pt x="59905" y="22190"/>
                </a:cubicBezTo>
                <a:close/>
                <a:moveTo>
                  <a:pt x="40668" y="22351"/>
                </a:moveTo>
                <a:cubicBezTo>
                  <a:pt x="40686" y="22351"/>
                  <a:pt x="40711" y="22380"/>
                  <a:pt x="40732" y="22397"/>
                </a:cubicBezTo>
                <a:cubicBezTo>
                  <a:pt x="40687" y="22412"/>
                  <a:pt x="40642" y="22431"/>
                  <a:pt x="40592" y="22438"/>
                </a:cubicBezTo>
                <a:cubicBezTo>
                  <a:pt x="40592" y="22438"/>
                  <a:pt x="40591" y="22439"/>
                  <a:pt x="40590" y="22439"/>
                </a:cubicBezTo>
                <a:cubicBezTo>
                  <a:pt x="40575" y="22439"/>
                  <a:pt x="40551" y="22411"/>
                  <a:pt x="40529" y="22397"/>
                </a:cubicBezTo>
                <a:cubicBezTo>
                  <a:pt x="40574" y="22379"/>
                  <a:pt x="40615" y="22360"/>
                  <a:pt x="40665" y="22352"/>
                </a:cubicBezTo>
                <a:cubicBezTo>
                  <a:pt x="40666" y="22351"/>
                  <a:pt x="40667" y="22351"/>
                  <a:pt x="40668" y="22351"/>
                </a:cubicBezTo>
                <a:close/>
                <a:moveTo>
                  <a:pt x="75598" y="22320"/>
                </a:moveTo>
                <a:cubicBezTo>
                  <a:pt x="75667" y="22320"/>
                  <a:pt x="75733" y="22338"/>
                  <a:pt x="75763" y="22374"/>
                </a:cubicBezTo>
                <a:cubicBezTo>
                  <a:pt x="75763" y="22390"/>
                  <a:pt x="75771" y="22408"/>
                  <a:pt x="75759" y="22419"/>
                </a:cubicBezTo>
                <a:cubicBezTo>
                  <a:pt x="75720" y="22453"/>
                  <a:pt x="75651" y="22470"/>
                  <a:pt x="75585" y="22470"/>
                </a:cubicBezTo>
                <a:cubicBezTo>
                  <a:pt x="75516" y="22470"/>
                  <a:pt x="75450" y="22452"/>
                  <a:pt x="75421" y="22416"/>
                </a:cubicBezTo>
                <a:cubicBezTo>
                  <a:pt x="75414" y="22405"/>
                  <a:pt x="75414" y="22382"/>
                  <a:pt x="75424" y="22371"/>
                </a:cubicBezTo>
                <a:cubicBezTo>
                  <a:pt x="75464" y="22337"/>
                  <a:pt x="75532" y="22320"/>
                  <a:pt x="75598" y="22320"/>
                </a:cubicBezTo>
                <a:close/>
                <a:moveTo>
                  <a:pt x="32427" y="22600"/>
                </a:moveTo>
                <a:cubicBezTo>
                  <a:pt x="32449" y="22630"/>
                  <a:pt x="32480" y="22660"/>
                  <a:pt x="32491" y="22694"/>
                </a:cubicBezTo>
                <a:cubicBezTo>
                  <a:pt x="32494" y="22705"/>
                  <a:pt x="32449" y="22724"/>
                  <a:pt x="32427" y="22739"/>
                </a:cubicBezTo>
                <a:cubicBezTo>
                  <a:pt x="32404" y="22709"/>
                  <a:pt x="32374" y="22679"/>
                  <a:pt x="32363" y="22645"/>
                </a:cubicBezTo>
                <a:cubicBezTo>
                  <a:pt x="32359" y="22634"/>
                  <a:pt x="32404" y="22615"/>
                  <a:pt x="32427" y="22600"/>
                </a:cubicBezTo>
                <a:close/>
                <a:moveTo>
                  <a:pt x="35874" y="22765"/>
                </a:moveTo>
                <a:cubicBezTo>
                  <a:pt x="35875" y="22765"/>
                  <a:pt x="35876" y="22765"/>
                  <a:pt x="35876" y="22766"/>
                </a:cubicBezTo>
                <a:cubicBezTo>
                  <a:pt x="35925" y="22773"/>
                  <a:pt x="35970" y="22792"/>
                  <a:pt x="36015" y="22807"/>
                </a:cubicBezTo>
                <a:cubicBezTo>
                  <a:pt x="35993" y="22822"/>
                  <a:pt x="35970" y="22837"/>
                  <a:pt x="35944" y="22856"/>
                </a:cubicBezTo>
                <a:cubicBezTo>
                  <a:pt x="35899" y="22841"/>
                  <a:pt x="35854" y="22822"/>
                  <a:pt x="35809" y="22807"/>
                </a:cubicBezTo>
                <a:cubicBezTo>
                  <a:pt x="35833" y="22793"/>
                  <a:pt x="35859" y="22765"/>
                  <a:pt x="35874" y="22765"/>
                </a:cubicBezTo>
                <a:close/>
                <a:moveTo>
                  <a:pt x="35004" y="22596"/>
                </a:moveTo>
                <a:cubicBezTo>
                  <a:pt x="35032" y="22596"/>
                  <a:pt x="35059" y="22598"/>
                  <a:pt x="35084" y="22604"/>
                </a:cubicBezTo>
                <a:cubicBezTo>
                  <a:pt x="35122" y="22615"/>
                  <a:pt x="35170" y="22679"/>
                  <a:pt x="35159" y="22690"/>
                </a:cubicBezTo>
                <a:cubicBezTo>
                  <a:pt x="35099" y="22743"/>
                  <a:pt x="35031" y="22795"/>
                  <a:pt x="34948" y="22830"/>
                </a:cubicBezTo>
                <a:cubicBezTo>
                  <a:pt x="34892" y="22852"/>
                  <a:pt x="34807" y="22875"/>
                  <a:pt x="34743" y="22875"/>
                </a:cubicBezTo>
                <a:cubicBezTo>
                  <a:pt x="34723" y="22875"/>
                  <a:pt x="34704" y="22872"/>
                  <a:pt x="34690" y="22867"/>
                </a:cubicBezTo>
                <a:cubicBezTo>
                  <a:pt x="34626" y="22848"/>
                  <a:pt x="34588" y="22758"/>
                  <a:pt x="34588" y="22702"/>
                </a:cubicBezTo>
                <a:cubicBezTo>
                  <a:pt x="34591" y="22645"/>
                  <a:pt x="34647" y="22597"/>
                  <a:pt x="34747" y="22597"/>
                </a:cubicBezTo>
                <a:cubicBezTo>
                  <a:pt x="34759" y="22597"/>
                  <a:pt x="34773" y="22598"/>
                  <a:pt x="34787" y="22600"/>
                </a:cubicBezTo>
                <a:cubicBezTo>
                  <a:pt x="34797" y="22601"/>
                  <a:pt x="34808" y="22602"/>
                  <a:pt x="34819" y="22602"/>
                </a:cubicBezTo>
                <a:cubicBezTo>
                  <a:pt x="34841" y="22602"/>
                  <a:pt x="34865" y="22600"/>
                  <a:pt x="34884" y="22600"/>
                </a:cubicBezTo>
                <a:cubicBezTo>
                  <a:pt x="34924" y="22600"/>
                  <a:pt x="34965" y="22596"/>
                  <a:pt x="35004" y="22596"/>
                </a:cubicBezTo>
                <a:close/>
                <a:moveTo>
                  <a:pt x="34574" y="23007"/>
                </a:moveTo>
                <a:cubicBezTo>
                  <a:pt x="34640" y="23007"/>
                  <a:pt x="34709" y="23024"/>
                  <a:pt x="34745" y="23059"/>
                </a:cubicBezTo>
                <a:cubicBezTo>
                  <a:pt x="34757" y="23070"/>
                  <a:pt x="34761" y="23092"/>
                  <a:pt x="34753" y="23104"/>
                </a:cubicBezTo>
                <a:cubicBezTo>
                  <a:pt x="34722" y="23139"/>
                  <a:pt x="34654" y="23156"/>
                  <a:pt x="34584" y="23156"/>
                </a:cubicBezTo>
                <a:cubicBezTo>
                  <a:pt x="34518" y="23156"/>
                  <a:pt x="34451" y="23140"/>
                  <a:pt x="34414" y="23107"/>
                </a:cubicBezTo>
                <a:cubicBezTo>
                  <a:pt x="34404" y="23096"/>
                  <a:pt x="34411" y="23073"/>
                  <a:pt x="34407" y="23059"/>
                </a:cubicBezTo>
                <a:cubicBezTo>
                  <a:pt x="34438" y="23025"/>
                  <a:pt x="34505" y="23007"/>
                  <a:pt x="34574" y="23007"/>
                </a:cubicBezTo>
                <a:close/>
                <a:moveTo>
                  <a:pt x="68565" y="23017"/>
                </a:moveTo>
                <a:cubicBezTo>
                  <a:pt x="68566" y="23017"/>
                  <a:pt x="68568" y="23017"/>
                  <a:pt x="68570" y="23017"/>
                </a:cubicBezTo>
                <a:cubicBezTo>
                  <a:pt x="68657" y="23024"/>
                  <a:pt x="68740" y="23059"/>
                  <a:pt x="68826" y="23081"/>
                </a:cubicBezTo>
                <a:cubicBezTo>
                  <a:pt x="68743" y="23111"/>
                  <a:pt x="68664" y="23137"/>
                  <a:pt x="68596" y="23160"/>
                </a:cubicBezTo>
                <a:cubicBezTo>
                  <a:pt x="68518" y="23126"/>
                  <a:pt x="68465" y="23104"/>
                  <a:pt x="68416" y="23081"/>
                </a:cubicBezTo>
                <a:cubicBezTo>
                  <a:pt x="68467" y="23060"/>
                  <a:pt x="68517" y="23017"/>
                  <a:pt x="68565" y="23017"/>
                </a:cubicBezTo>
                <a:close/>
                <a:moveTo>
                  <a:pt x="21149" y="23149"/>
                </a:moveTo>
                <a:cubicBezTo>
                  <a:pt x="21172" y="23168"/>
                  <a:pt x="21195" y="23182"/>
                  <a:pt x="21221" y="23198"/>
                </a:cubicBezTo>
                <a:cubicBezTo>
                  <a:pt x="21198" y="23227"/>
                  <a:pt x="21172" y="23258"/>
                  <a:pt x="21149" y="23288"/>
                </a:cubicBezTo>
                <a:cubicBezTo>
                  <a:pt x="21127" y="23273"/>
                  <a:pt x="21082" y="23254"/>
                  <a:pt x="21085" y="23243"/>
                </a:cubicBezTo>
                <a:cubicBezTo>
                  <a:pt x="21097" y="23208"/>
                  <a:pt x="21127" y="23182"/>
                  <a:pt x="21149" y="23149"/>
                </a:cubicBezTo>
                <a:close/>
                <a:moveTo>
                  <a:pt x="61908" y="22634"/>
                </a:moveTo>
                <a:cubicBezTo>
                  <a:pt x="61957" y="22645"/>
                  <a:pt x="62012" y="22649"/>
                  <a:pt x="62050" y="22667"/>
                </a:cubicBezTo>
                <a:cubicBezTo>
                  <a:pt x="62182" y="22739"/>
                  <a:pt x="62250" y="22822"/>
                  <a:pt x="62288" y="22946"/>
                </a:cubicBezTo>
                <a:cubicBezTo>
                  <a:pt x="62317" y="23040"/>
                  <a:pt x="62517" y="23107"/>
                  <a:pt x="62626" y="23194"/>
                </a:cubicBezTo>
                <a:cubicBezTo>
                  <a:pt x="62640" y="23205"/>
                  <a:pt x="62603" y="23276"/>
                  <a:pt x="62569" y="23284"/>
                </a:cubicBezTo>
                <a:cubicBezTo>
                  <a:pt x="62545" y="23290"/>
                  <a:pt x="62518" y="23292"/>
                  <a:pt x="62491" y="23292"/>
                </a:cubicBezTo>
                <a:cubicBezTo>
                  <a:pt x="62450" y="23292"/>
                  <a:pt x="62407" y="23288"/>
                  <a:pt x="62366" y="23288"/>
                </a:cubicBezTo>
                <a:cubicBezTo>
                  <a:pt x="62333" y="23288"/>
                  <a:pt x="62303" y="23289"/>
                  <a:pt x="62277" y="23289"/>
                </a:cubicBezTo>
                <a:cubicBezTo>
                  <a:pt x="62089" y="23289"/>
                  <a:pt x="62056" y="23269"/>
                  <a:pt x="62069" y="23111"/>
                </a:cubicBezTo>
                <a:cubicBezTo>
                  <a:pt x="62085" y="22953"/>
                  <a:pt x="61889" y="22882"/>
                  <a:pt x="61859" y="22754"/>
                </a:cubicBezTo>
                <a:cubicBezTo>
                  <a:pt x="61847" y="22717"/>
                  <a:pt x="61889" y="22675"/>
                  <a:pt x="61908" y="22634"/>
                </a:cubicBezTo>
                <a:close/>
                <a:moveTo>
                  <a:pt x="19613" y="23010"/>
                </a:moveTo>
                <a:cubicBezTo>
                  <a:pt x="19736" y="23010"/>
                  <a:pt x="19808" y="23051"/>
                  <a:pt x="19808" y="23115"/>
                </a:cubicBezTo>
                <a:cubicBezTo>
                  <a:pt x="19808" y="23175"/>
                  <a:pt x="19767" y="23269"/>
                  <a:pt x="19710" y="23281"/>
                </a:cubicBezTo>
                <a:cubicBezTo>
                  <a:pt x="19659" y="23292"/>
                  <a:pt x="19605" y="23295"/>
                  <a:pt x="19549" y="23295"/>
                </a:cubicBezTo>
                <a:cubicBezTo>
                  <a:pt x="19472" y="23295"/>
                  <a:pt x="19392" y="23288"/>
                  <a:pt x="19316" y="23284"/>
                </a:cubicBezTo>
                <a:cubicBezTo>
                  <a:pt x="19290" y="23284"/>
                  <a:pt x="19267" y="23262"/>
                  <a:pt x="19240" y="23246"/>
                </a:cubicBezTo>
                <a:cubicBezTo>
                  <a:pt x="19236" y="23231"/>
                  <a:pt x="19226" y="23205"/>
                  <a:pt x="19233" y="23201"/>
                </a:cubicBezTo>
                <a:cubicBezTo>
                  <a:pt x="19361" y="23141"/>
                  <a:pt x="19410" y="23014"/>
                  <a:pt x="19613" y="23010"/>
                </a:cubicBezTo>
                <a:close/>
                <a:moveTo>
                  <a:pt x="48983" y="23289"/>
                </a:moveTo>
                <a:cubicBezTo>
                  <a:pt x="49002" y="23289"/>
                  <a:pt x="49019" y="23291"/>
                  <a:pt x="49033" y="23295"/>
                </a:cubicBezTo>
                <a:cubicBezTo>
                  <a:pt x="49093" y="23314"/>
                  <a:pt x="49134" y="23401"/>
                  <a:pt x="49131" y="23461"/>
                </a:cubicBezTo>
                <a:cubicBezTo>
                  <a:pt x="49131" y="23517"/>
                  <a:pt x="49075" y="23565"/>
                  <a:pt x="48977" y="23565"/>
                </a:cubicBezTo>
                <a:cubicBezTo>
                  <a:pt x="48964" y="23565"/>
                  <a:pt x="48950" y="23564"/>
                  <a:pt x="48935" y="23562"/>
                </a:cubicBezTo>
                <a:cubicBezTo>
                  <a:pt x="48924" y="23561"/>
                  <a:pt x="48913" y="23560"/>
                  <a:pt x="48901" y="23560"/>
                </a:cubicBezTo>
                <a:cubicBezTo>
                  <a:pt x="48879" y="23560"/>
                  <a:pt x="48857" y="23562"/>
                  <a:pt x="48838" y="23562"/>
                </a:cubicBezTo>
                <a:cubicBezTo>
                  <a:pt x="48797" y="23562"/>
                  <a:pt x="48754" y="23566"/>
                  <a:pt x="48714" y="23566"/>
                </a:cubicBezTo>
                <a:cubicBezTo>
                  <a:pt x="48688" y="23566"/>
                  <a:pt x="48662" y="23564"/>
                  <a:pt x="48638" y="23558"/>
                </a:cubicBezTo>
                <a:cubicBezTo>
                  <a:pt x="48601" y="23547"/>
                  <a:pt x="48548" y="23487"/>
                  <a:pt x="48560" y="23475"/>
                </a:cubicBezTo>
                <a:cubicBezTo>
                  <a:pt x="48619" y="23423"/>
                  <a:pt x="48687" y="23366"/>
                  <a:pt x="48770" y="23337"/>
                </a:cubicBezTo>
                <a:cubicBezTo>
                  <a:pt x="48829" y="23313"/>
                  <a:pt x="48916" y="23289"/>
                  <a:pt x="48983" y="23289"/>
                </a:cubicBezTo>
                <a:close/>
                <a:moveTo>
                  <a:pt x="69059" y="23416"/>
                </a:moveTo>
                <a:cubicBezTo>
                  <a:pt x="69100" y="23446"/>
                  <a:pt x="69205" y="23491"/>
                  <a:pt x="69194" y="23513"/>
                </a:cubicBezTo>
                <a:cubicBezTo>
                  <a:pt x="69175" y="23551"/>
                  <a:pt x="69110" y="23570"/>
                  <a:pt x="69040" y="23570"/>
                </a:cubicBezTo>
                <a:cubicBezTo>
                  <a:pt x="68973" y="23570"/>
                  <a:pt x="68901" y="23552"/>
                  <a:pt x="68863" y="23517"/>
                </a:cubicBezTo>
                <a:cubicBezTo>
                  <a:pt x="68852" y="23506"/>
                  <a:pt x="68852" y="23475"/>
                  <a:pt x="68860" y="23472"/>
                </a:cubicBezTo>
                <a:cubicBezTo>
                  <a:pt x="68912" y="23453"/>
                  <a:pt x="68969" y="23442"/>
                  <a:pt x="69059" y="23416"/>
                </a:cubicBezTo>
                <a:close/>
                <a:moveTo>
                  <a:pt x="66612" y="23284"/>
                </a:moveTo>
                <a:cubicBezTo>
                  <a:pt x="66699" y="23284"/>
                  <a:pt x="66751" y="23328"/>
                  <a:pt x="66770" y="23385"/>
                </a:cubicBezTo>
                <a:cubicBezTo>
                  <a:pt x="66792" y="23450"/>
                  <a:pt x="66544" y="23695"/>
                  <a:pt x="66480" y="23695"/>
                </a:cubicBezTo>
                <a:cubicBezTo>
                  <a:pt x="66478" y="23695"/>
                  <a:pt x="66475" y="23695"/>
                  <a:pt x="66473" y="23694"/>
                </a:cubicBezTo>
                <a:cubicBezTo>
                  <a:pt x="66406" y="23664"/>
                  <a:pt x="66383" y="23592"/>
                  <a:pt x="66350" y="23547"/>
                </a:cubicBezTo>
                <a:cubicBezTo>
                  <a:pt x="66369" y="23465"/>
                  <a:pt x="66364" y="23397"/>
                  <a:pt x="66402" y="23340"/>
                </a:cubicBezTo>
                <a:cubicBezTo>
                  <a:pt x="66417" y="23310"/>
                  <a:pt x="66504" y="23299"/>
                  <a:pt x="66563" y="23288"/>
                </a:cubicBezTo>
                <a:cubicBezTo>
                  <a:pt x="66581" y="23285"/>
                  <a:pt x="66597" y="23284"/>
                  <a:pt x="66612" y="23284"/>
                </a:cubicBezTo>
                <a:close/>
                <a:moveTo>
                  <a:pt x="62985" y="23565"/>
                </a:moveTo>
                <a:cubicBezTo>
                  <a:pt x="63004" y="23565"/>
                  <a:pt x="63030" y="23594"/>
                  <a:pt x="63084" y="23633"/>
                </a:cubicBezTo>
                <a:cubicBezTo>
                  <a:pt x="62978" y="23697"/>
                  <a:pt x="62874" y="23765"/>
                  <a:pt x="62765" y="23829"/>
                </a:cubicBezTo>
                <a:cubicBezTo>
                  <a:pt x="62765" y="23829"/>
                  <a:pt x="62704" y="23803"/>
                  <a:pt x="62701" y="23784"/>
                </a:cubicBezTo>
                <a:cubicBezTo>
                  <a:pt x="62697" y="23723"/>
                  <a:pt x="62674" y="23645"/>
                  <a:pt x="62720" y="23611"/>
                </a:cubicBezTo>
                <a:cubicBezTo>
                  <a:pt x="62772" y="23574"/>
                  <a:pt x="62892" y="23574"/>
                  <a:pt x="62982" y="23566"/>
                </a:cubicBezTo>
                <a:cubicBezTo>
                  <a:pt x="62983" y="23565"/>
                  <a:pt x="62984" y="23565"/>
                  <a:pt x="62985" y="23565"/>
                </a:cubicBezTo>
                <a:close/>
                <a:moveTo>
                  <a:pt x="18895" y="23566"/>
                </a:moveTo>
                <a:cubicBezTo>
                  <a:pt x="18917" y="23566"/>
                  <a:pt x="18959" y="23592"/>
                  <a:pt x="18962" y="23611"/>
                </a:cubicBezTo>
                <a:cubicBezTo>
                  <a:pt x="18970" y="23671"/>
                  <a:pt x="18997" y="23750"/>
                  <a:pt x="18955" y="23784"/>
                </a:cubicBezTo>
                <a:cubicBezTo>
                  <a:pt x="18906" y="23825"/>
                  <a:pt x="18786" y="23825"/>
                  <a:pt x="18695" y="23833"/>
                </a:cubicBezTo>
                <a:cubicBezTo>
                  <a:pt x="18694" y="23833"/>
                  <a:pt x="18693" y="23833"/>
                  <a:pt x="18692" y="23833"/>
                </a:cubicBezTo>
                <a:cubicBezTo>
                  <a:pt x="18673" y="23833"/>
                  <a:pt x="18645" y="23809"/>
                  <a:pt x="18624" y="23795"/>
                </a:cubicBezTo>
                <a:cubicBezTo>
                  <a:pt x="18617" y="23761"/>
                  <a:pt x="18834" y="23569"/>
                  <a:pt x="18895" y="23566"/>
                </a:cubicBezTo>
                <a:close/>
                <a:moveTo>
                  <a:pt x="85815" y="23690"/>
                </a:moveTo>
                <a:cubicBezTo>
                  <a:pt x="85905" y="23716"/>
                  <a:pt x="85962" y="23727"/>
                  <a:pt x="86015" y="23746"/>
                </a:cubicBezTo>
                <a:cubicBezTo>
                  <a:pt x="86025" y="23750"/>
                  <a:pt x="86022" y="23780"/>
                  <a:pt x="86011" y="23791"/>
                </a:cubicBezTo>
                <a:cubicBezTo>
                  <a:pt x="85974" y="23826"/>
                  <a:pt x="85902" y="23844"/>
                  <a:pt x="85834" y="23844"/>
                </a:cubicBezTo>
                <a:cubicBezTo>
                  <a:pt x="85765" y="23844"/>
                  <a:pt x="85701" y="23825"/>
                  <a:pt x="85684" y="23787"/>
                </a:cubicBezTo>
                <a:cubicBezTo>
                  <a:pt x="85673" y="23765"/>
                  <a:pt x="85774" y="23720"/>
                  <a:pt x="85815" y="23690"/>
                </a:cubicBezTo>
                <a:close/>
                <a:moveTo>
                  <a:pt x="26336" y="23561"/>
                </a:moveTo>
                <a:cubicBezTo>
                  <a:pt x="26507" y="23561"/>
                  <a:pt x="26772" y="23714"/>
                  <a:pt x="26786" y="23825"/>
                </a:cubicBezTo>
                <a:cubicBezTo>
                  <a:pt x="26797" y="23898"/>
                  <a:pt x="26555" y="24092"/>
                  <a:pt x="26476" y="24092"/>
                </a:cubicBezTo>
                <a:cubicBezTo>
                  <a:pt x="26469" y="24092"/>
                  <a:pt x="26464" y="24091"/>
                  <a:pt x="26460" y="24088"/>
                </a:cubicBezTo>
                <a:cubicBezTo>
                  <a:pt x="26354" y="24013"/>
                  <a:pt x="26167" y="23971"/>
                  <a:pt x="26174" y="23840"/>
                </a:cubicBezTo>
                <a:cubicBezTo>
                  <a:pt x="26174" y="23772"/>
                  <a:pt x="26159" y="23705"/>
                  <a:pt x="26177" y="23641"/>
                </a:cubicBezTo>
                <a:cubicBezTo>
                  <a:pt x="26189" y="23611"/>
                  <a:pt x="26268" y="23588"/>
                  <a:pt x="26313" y="23562"/>
                </a:cubicBezTo>
                <a:cubicBezTo>
                  <a:pt x="26320" y="23561"/>
                  <a:pt x="26328" y="23561"/>
                  <a:pt x="26336" y="23561"/>
                </a:cubicBezTo>
                <a:close/>
                <a:moveTo>
                  <a:pt x="63561" y="23998"/>
                </a:moveTo>
                <a:cubicBezTo>
                  <a:pt x="63610" y="24006"/>
                  <a:pt x="63655" y="24028"/>
                  <a:pt x="63700" y="24043"/>
                </a:cubicBezTo>
                <a:cubicBezTo>
                  <a:pt x="63677" y="24058"/>
                  <a:pt x="63655" y="24073"/>
                  <a:pt x="63625" y="24092"/>
                </a:cubicBezTo>
                <a:cubicBezTo>
                  <a:pt x="63584" y="24077"/>
                  <a:pt x="63538" y="24058"/>
                  <a:pt x="63493" y="24043"/>
                </a:cubicBezTo>
                <a:cubicBezTo>
                  <a:pt x="63516" y="24028"/>
                  <a:pt x="63546" y="23998"/>
                  <a:pt x="63561" y="23998"/>
                </a:cubicBezTo>
                <a:close/>
                <a:moveTo>
                  <a:pt x="86468" y="23832"/>
                </a:moveTo>
                <a:cubicBezTo>
                  <a:pt x="86508" y="23832"/>
                  <a:pt x="86552" y="23836"/>
                  <a:pt x="86597" y="23836"/>
                </a:cubicBezTo>
                <a:cubicBezTo>
                  <a:pt x="86606" y="23837"/>
                  <a:pt x="86615" y="23837"/>
                  <a:pt x="86625" y="23837"/>
                </a:cubicBezTo>
                <a:cubicBezTo>
                  <a:pt x="86643" y="23837"/>
                  <a:pt x="86663" y="23836"/>
                  <a:pt x="86682" y="23836"/>
                </a:cubicBezTo>
                <a:cubicBezTo>
                  <a:pt x="86714" y="23836"/>
                  <a:pt x="86746" y="23838"/>
                  <a:pt x="86774" y="23848"/>
                </a:cubicBezTo>
                <a:cubicBezTo>
                  <a:pt x="86804" y="23855"/>
                  <a:pt x="86837" y="23919"/>
                  <a:pt x="86823" y="23930"/>
                </a:cubicBezTo>
                <a:cubicBezTo>
                  <a:pt x="86740" y="23998"/>
                  <a:pt x="86653" y="24065"/>
                  <a:pt x="86544" y="24107"/>
                </a:cubicBezTo>
                <a:cubicBezTo>
                  <a:pt x="86513" y="24117"/>
                  <a:pt x="86478" y="24120"/>
                  <a:pt x="86440" y="24120"/>
                </a:cubicBezTo>
                <a:cubicBezTo>
                  <a:pt x="86380" y="24120"/>
                  <a:pt x="86315" y="24112"/>
                  <a:pt x="86255" y="24107"/>
                </a:cubicBezTo>
                <a:cubicBezTo>
                  <a:pt x="86247" y="24103"/>
                  <a:pt x="86263" y="24025"/>
                  <a:pt x="86255" y="23983"/>
                </a:cubicBezTo>
                <a:cubicBezTo>
                  <a:pt x="86236" y="23904"/>
                  <a:pt x="86296" y="23859"/>
                  <a:pt x="86394" y="23840"/>
                </a:cubicBezTo>
                <a:cubicBezTo>
                  <a:pt x="86417" y="23834"/>
                  <a:pt x="86441" y="23832"/>
                  <a:pt x="86468" y="23832"/>
                </a:cubicBezTo>
                <a:close/>
                <a:moveTo>
                  <a:pt x="18434" y="23987"/>
                </a:moveTo>
                <a:cubicBezTo>
                  <a:pt x="18467" y="23987"/>
                  <a:pt x="18495" y="23992"/>
                  <a:pt x="18515" y="24002"/>
                </a:cubicBezTo>
                <a:cubicBezTo>
                  <a:pt x="18556" y="24020"/>
                  <a:pt x="18583" y="24077"/>
                  <a:pt x="18579" y="24115"/>
                </a:cubicBezTo>
                <a:cubicBezTo>
                  <a:pt x="18579" y="24152"/>
                  <a:pt x="18546" y="24220"/>
                  <a:pt x="18515" y="24223"/>
                </a:cubicBezTo>
                <a:cubicBezTo>
                  <a:pt x="18436" y="24229"/>
                  <a:pt x="18354" y="24231"/>
                  <a:pt x="18273" y="24231"/>
                </a:cubicBezTo>
                <a:cubicBezTo>
                  <a:pt x="18196" y="24231"/>
                  <a:pt x="18120" y="24229"/>
                  <a:pt x="18045" y="24228"/>
                </a:cubicBezTo>
                <a:cubicBezTo>
                  <a:pt x="18019" y="24228"/>
                  <a:pt x="17996" y="24197"/>
                  <a:pt x="17974" y="24183"/>
                </a:cubicBezTo>
                <a:cubicBezTo>
                  <a:pt x="17984" y="24098"/>
                  <a:pt x="18271" y="23987"/>
                  <a:pt x="18434" y="23987"/>
                </a:cubicBezTo>
                <a:close/>
                <a:moveTo>
                  <a:pt x="86205" y="24105"/>
                </a:moveTo>
                <a:cubicBezTo>
                  <a:pt x="86224" y="24105"/>
                  <a:pt x="86243" y="24108"/>
                  <a:pt x="86251" y="24115"/>
                </a:cubicBezTo>
                <a:cubicBezTo>
                  <a:pt x="86266" y="24122"/>
                  <a:pt x="86255" y="24152"/>
                  <a:pt x="86255" y="24171"/>
                </a:cubicBezTo>
                <a:cubicBezTo>
                  <a:pt x="86217" y="24192"/>
                  <a:pt x="86162" y="24232"/>
                  <a:pt x="86142" y="24232"/>
                </a:cubicBezTo>
                <a:cubicBezTo>
                  <a:pt x="86141" y="24232"/>
                  <a:pt x="86139" y="24232"/>
                  <a:pt x="86138" y="24231"/>
                </a:cubicBezTo>
                <a:cubicBezTo>
                  <a:pt x="86015" y="24183"/>
                  <a:pt x="86098" y="24145"/>
                  <a:pt x="86165" y="24110"/>
                </a:cubicBezTo>
                <a:cubicBezTo>
                  <a:pt x="86175" y="24107"/>
                  <a:pt x="86190" y="24105"/>
                  <a:pt x="86205" y="24105"/>
                </a:cubicBezTo>
                <a:close/>
                <a:moveTo>
                  <a:pt x="64985" y="23975"/>
                </a:moveTo>
                <a:cubicBezTo>
                  <a:pt x="65019" y="23998"/>
                  <a:pt x="65110" y="24032"/>
                  <a:pt x="65128" y="24081"/>
                </a:cubicBezTo>
                <a:cubicBezTo>
                  <a:pt x="65169" y="24186"/>
                  <a:pt x="65083" y="24242"/>
                  <a:pt x="64926" y="24250"/>
                </a:cubicBezTo>
                <a:cubicBezTo>
                  <a:pt x="64917" y="24251"/>
                  <a:pt x="64908" y="24251"/>
                  <a:pt x="64900" y="24251"/>
                </a:cubicBezTo>
                <a:cubicBezTo>
                  <a:pt x="64790" y="24251"/>
                  <a:pt x="64744" y="24207"/>
                  <a:pt x="64726" y="24141"/>
                </a:cubicBezTo>
                <a:cubicBezTo>
                  <a:pt x="64696" y="24036"/>
                  <a:pt x="64775" y="23975"/>
                  <a:pt x="64985" y="23975"/>
                </a:cubicBezTo>
                <a:close/>
                <a:moveTo>
                  <a:pt x="32664" y="24268"/>
                </a:moveTo>
                <a:cubicBezTo>
                  <a:pt x="32690" y="24287"/>
                  <a:pt x="32713" y="24302"/>
                  <a:pt x="32735" y="24318"/>
                </a:cubicBezTo>
                <a:cubicBezTo>
                  <a:pt x="32690" y="24332"/>
                  <a:pt x="32645" y="24351"/>
                  <a:pt x="32596" y="24358"/>
                </a:cubicBezTo>
                <a:cubicBezTo>
                  <a:pt x="32595" y="24359"/>
                  <a:pt x="32594" y="24359"/>
                  <a:pt x="32593" y="24359"/>
                </a:cubicBezTo>
                <a:cubicBezTo>
                  <a:pt x="32577" y="24359"/>
                  <a:pt x="32550" y="24331"/>
                  <a:pt x="32529" y="24318"/>
                </a:cubicBezTo>
                <a:cubicBezTo>
                  <a:pt x="32574" y="24302"/>
                  <a:pt x="32619" y="24284"/>
                  <a:pt x="32664" y="24268"/>
                </a:cubicBezTo>
                <a:close/>
                <a:moveTo>
                  <a:pt x="53587" y="24411"/>
                </a:moveTo>
                <a:cubicBezTo>
                  <a:pt x="53602" y="24411"/>
                  <a:pt x="53631" y="24439"/>
                  <a:pt x="53652" y="24453"/>
                </a:cubicBezTo>
                <a:cubicBezTo>
                  <a:pt x="53607" y="24468"/>
                  <a:pt x="53562" y="24490"/>
                  <a:pt x="53512" y="24498"/>
                </a:cubicBezTo>
                <a:cubicBezTo>
                  <a:pt x="53498" y="24498"/>
                  <a:pt x="53467" y="24468"/>
                  <a:pt x="53444" y="24453"/>
                </a:cubicBezTo>
                <a:cubicBezTo>
                  <a:pt x="53490" y="24438"/>
                  <a:pt x="53535" y="24419"/>
                  <a:pt x="53584" y="24412"/>
                </a:cubicBezTo>
                <a:cubicBezTo>
                  <a:pt x="53585" y="24411"/>
                  <a:pt x="53586" y="24411"/>
                  <a:pt x="53587" y="24411"/>
                </a:cubicBezTo>
                <a:close/>
                <a:moveTo>
                  <a:pt x="15268" y="24238"/>
                </a:moveTo>
                <a:cubicBezTo>
                  <a:pt x="15336" y="24261"/>
                  <a:pt x="15479" y="24276"/>
                  <a:pt x="15490" y="24313"/>
                </a:cubicBezTo>
                <a:cubicBezTo>
                  <a:pt x="15515" y="24390"/>
                  <a:pt x="15210" y="24510"/>
                  <a:pt x="15041" y="24510"/>
                </a:cubicBezTo>
                <a:cubicBezTo>
                  <a:pt x="15012" y="24510"/>
                  <a:pt x="14986" y="24507"/>
                  <a:pt x="14968" y="24498"/>
                </a:cubicBezTo>
                <a:cubicBezTo>
                  <a:pt x="14926" y="24479"/>
                  <a:pt x="14900" y="24426"/>
                  <a:pt x="14900" y="24389"/>
                </a:cubicBezTo>
                <a:cubicBezTo>
                  <a:pt x="14900" y="24351"/>
                  <a:pt x="14923" y="24291"/>
                  <a:pt x="14964" y="24276"/>
                </a:cubicBezTo>
                <a:cubicBezTo>
                  <a:pt x="15046" y="24254"/>
                  <a:pt x="15148" y="24250"/>
                  <a:pt x="15268" y="24238"/>
                </a:cubicBezTo>
                <a:close/>
                <a:moveTo>
                  <a:pt x="70192" y="23997"/>
                </a:moveTo>
                <a:cubicBezTo>
                  <a:pt x="70207" y="23997"/>
                  <a:pt x="70254" y="24025"/>
                  <a:pt x="70254" y="24039"/>
                </a:cubicBezTo>
                <a:cubicBezTo>
                  <a:pt x="70247" y="24295"/>
                  <a:pt x="70535" y="24340"/>
                  <a:pt x="70802" y="24415"/>
                </a:cubicBezTo>
                <a:cubicBezTo>
                  <a:pt x="70855" y="24431"/>
                  <a:pt x="70892" y="24543"/>
                  <a:pt x="70863" y="24588"/>
                </a:cubicBezTo>
                <a:cubicBezTo>
                  <a:pt x="70838" y="24624"/>
                  <a:pt x="70717" y="24656"/>
                  <a:pt x="70634" y="24656"/>
                </a:cubicBezTo>
                <a:cubicBezTo>
                  <a:pt x="70630" y="24656"/>
                  <a:pt x="70626" y="24656"/>
                  <a:pt x="70622" y="24656"/>
                </a:cubicBezTo>
                <a:cubicBezTo>
                  <a:pt x="70471" y="24648"/>
                  <a:pt x="70414" y="24515"/>
                  <a:pt x="70233" y="24515"/>
                </a:cubicBezTo>
                <a:cubicBezTo>
                  <a:pt x="70224" y="24515"/>
                  <a:pt x="70215" y="24516"/>
                  <a:pt x="70205" y="24516"/>
                </a:cubicBezTo>
                <a:cubicBezTo>
                  <a:pt x="70198" y="24517"/>
                  <a:pt x="70190" y="24518"/>
                  <a:pt x="70183" y="24518"/>
                </a:cubicBezTo>
                <a:cubicBezTo>
                  <a:pt x="70103" y="24518"/>
                  <a:pt x="70041" y="24461"/>
                  <a:pt x="70055" y="24385"/>
                </a:cubicBezTo>
                <a:cubicBezTo>
                  <a:pt x="70066" y="24318"/>
                  <a:pt x="70055" y="24250"/>
                  <a:pt x="70055" y="24186"/>
                </a:cubicBezTo>
                <a:cubicBezTo>
                  <a:pt x="70055" y="24141"/>
                  <a:pt x="70039" y="24092"/>
                  <a:pt x="70062" y="24051"/>
                </a:cubicBezTo>
                <a:cubicBezTo>
                  <a:pt x="70077" y="24025"/>
                  <a:pt x="70141" y="24009"/>
                  <a:pt x="70190" y="23998"/>
                </a:cubicBezTo>
                <a:cubicBezTo>
                  <a:pt x="70191" y="23997"/>
                  <a:pt x="70191" y="23997"/>
                  <a:pt x="70192" y="23997"/>
                </a:cubicBezTo>
                <a:close/>
                <a:moveTo>
                  <a:pt x="68596" y="24648"/>
                </a:moveTo>
                <a:cubicBezTo>
                  <a:pt x="68664" y="24674"/>
                  <a:pt x="68743" y="24701"/>
                  <a:pt x="68826" y="24731"/>
                </a:cubicBezTo>
                <a:cubicBezTo>
                  <a:pt x="68740" y="24753"/>
                  <a:pt x="68657" y="24787"/>
                  <a:pt x="68570" y="24795"/>
                </a:cubicBezTo>
                <a:cubicBezTo>
                  <a:pt x="68521" y="24795"/>
                  <a:pt x="68469" y="24753"/>
                  <a:pt x="68416" y="24731"/>
                </a:cubicBezTo>
                <a:cubicBezTo>
                  <a:pt x="68465" y="24705"/>
                  <a:pt x="68518" y="24682"/>
                  <a:pt x="68596" y="24648"/>
                </a:cubicBezTo>
                <a:close/>
                <a:moveTo>
                  <a:pt x="26332" y="24250"/>
                </a:moveTo>
                <a:cubicBezTo>
                  <a:pt x="26396" y="24257"/>
                  <a:pt x="26474" y="24254"/>
                  <a:pt x="26516" y="24276"/>
                </a:cubicBezTo>
                <a:cubicBezTo>
                  <a:pt x="26644" y="24348"/>
                  <a:pt x="26745" y="24441"/>
                  <a:pt x="26876" y="24509"/>
                </a:cubicBezTo>
                <a:cubicBezTo>
                  <a:pt x="27050" y="24603"/>
                  <a:pt x="26914" y="24652"/>
                  <a:pt x="26824" y="24701"/>
                </a:cubicBezTo>
                <a:cubicBezTo>
                  <a:pt x="26753" y="24742"/>
                  <a:pt x="26666" y="24764"/>
                  <a:pt x="26583" y="24799"/>
                </a:cubicBezTo>
                <a:cubicBezTo>
                  <a:pt x="26583" y="24753"/>
                  <a:pt x="26576" y="24708"/>
                  <a:pt x="26583" y="24663"/>
                </a:cubicBezTo>
                <a:cubicBezTo>
                  <a:pt x="26602" y="24580"/>
                  <a:pt x="26531" y="24547"/>
                  <a:pt x="26429" y="24524"/>
                </a:cubicBezTo>
                <a:cubicBezTo>
                  <a:pt x="26343" y="24502"/>
                  <a:pt x="26245" y="24486"/>
                  <a:pt x="26177" y="24449"/>
                </a:cubicBezTo>
                <a:cubicBezTo>
                  <a:pt x="26148" y="24426"/>
                  <a:pt x="26151" y="24355"/>
                  <a:pt x="26177" y="24318"/>
                </a:cubicBezTo>
                <a:cubicBezTo>
                  <a:pt x="26204" y="24287"/>
                  <a:pt x="26279" y="24273"/>
                  <a:pt x="26332" y="24250"/>
                </a:cubicBezTo>
                <a:close/>
                <a:moveTo>
                  <a:pt x="34539" y="24374"/>
                </a:moveTo>
                <a:cubicBezTo>
                  <a:pt x="34636" y="24400"/>
                  <a:pt x="34745" y="24419"/>
                  <a:pt x="34745" y="24434"/>
                </a:cubicBezTo>
                <a:cubicBezTo>
                  <a:pt x="34749" y="24615"/>
                  <a:pt x="34964" y="24697"/>
                  <a:pt x="35113" y="24809"/>
                </a:cubicBezTo>
                <a:cubicBezTo>
                  <a:pt x="35163" y="24847"/>
                  <a:pt x="35009" y="25047"/>
                  <a:pt x="34919" y="25047"/>
                </a:cubicBezTo>
                <a:cubicBezTo>
                  <a:pt x="34917" y="25047"/>
                  <a:pt x="34915" y="25047"/>
                  <a:pt x="34913" y="25047"/>
                </a:cubicBezTo>
                <a:cubicBezTo>
                  <a:pt x="34867" y="25047"/>
                  <a:pt x="34787" y="25008"/>
                  <a:pt x="34791" y="24994"/>
                </a:cubicBezTo>
                <a:cubicBezTo>
                  <a:pt x="34836" y="24821"/>
                  <a:pt x="34599" y="24772"/>
                  <a:pt x="34490" y="24667"/>
                </a:cubicBezTo>
                <a:cubicBezTo>
                  <a:pt x="34437" y="24615"/>
                  <a:pt x="34377" y="24550"/>
                  <a:pt x="34385" y="24494"/>
                </a:cubicBezTo>
                <a:cubicBezTo>
                  <a:pt x="34392" y="24449"/>
                  <a:pt x="34490" y="24408"/>
                  <a:pt x="34539" y="24374"/>
                </a:cubicBezTo>
                <a:close/>
                <a:moveTo>
                  <a:pt x="26477" y="24787"/>
                </a:moveTo>
                <a:cubicBezTo>
                  <a:pt x="26517" y="24787"/>
                  <a:pt x="26551" y="24791"/>
                  <a:pt x="26576" y="24802"/>
                </a:cubicBezTo>
                <a:cubicBezTo>
                  <a:pt x="26666" y="24851"/>
                  <a:pt x="26708" y="24941"/>
                  <a:pt x="26771" y="25012"/>
                </a:cubicBezTo>
                <a:cubicBezTo>
                  <a:pt x="26753" y="25028"/>
                  <a:pt x="26734" y="25050"/>
                  <a:pt x="26703" y="25057"/>
                </a:cubicBezTo>
                <a:cubicBezTo>
                  <a:pt x="26678" y="25065"/>
                  <a:pt x="26649" y="25068"/>
                  <a:pt x="26619" y="25068"/>
                </a:cubicBezTo>
                <a:cubicBezTo>
                  <a:pt x="26440" y="25068"/>
                  <a:pt x="26204" y="24953"/>
                  <a:pt x="26207" y="24844"/>
                </a:cubicBezTo>
                <a:cubicBezTo>
                  <a:pt x="26207" y="24828"/>
                  <a:pt x="26252" y="24802"/>
                  <a:pt x="26279" y="24799"/>
                </a:cubicBezTo>
                <a:cubicBezTo>
                  <a:pt x="26341" y="24796"/>
                  <a:pt x="26415" y="24787"/>
                  <a:pt x="26477" y="24787"/>
                </a:cubicBezTo>
                <a:close/>
                <a:moveTo>
                  <a:pt x="33960" y="24934"/>
                </a:moveTo>
                <a:cubicBezTo>
                  <a:pt x="34017" y="24949"/>
                  <a:pt x="34076" y="24964"/>
                  <a:pt x="34133" y="24979"/>
                </a:cubicBezTo>
                <a:cubicBezTo>
                  <a:pt x="34111" y="25009"/>
                  <a:pt x="34099" y="25043"/>
                  <a:pt x="34069" y="25069"/>
                </a:cubicBezTo>
                <a:cubicBezTo>
                  <a:pt x="34028" y="25107"/>
                  <a:pt x="33979" y="25133"/>
                  <a:pt x="33930" y="25163"/>
                </a:cubicBezTo>
                <a:cubicBezTo>
                  <a:pt x="33908" y="25178"/>
                  <a:pt x="33885" y="25193"/>
                  <a:pt x="33863" y="25208"/>
                </a:cubicBezTo>
                <a:cubicBezTo>
                  <a:pt x="33828" y="25175"/>
                  <a:pt x="33772" y="25140"/>
                  <a:pt x="33765" y="25102"/>
                </a:cubicBezTo>
                <a:cubicBezTo>
                  <a:pt x="33743" y="24986"/>
                  <a:pt x="33802" y="24941"/>
                  <a:pt x="33960" y="24934"/>
                </a:cubicBezTo>
                <a:close/>
                <a:moveTo>
                  <a:pt x="86758" y="25091"/>
                </a:moveTo>
                <a:cubicBezTo>
                  <a:pt x="86773" y="25091"/>
                  <a:pt x="86794" y="25094"/>
                  <a:pt x="86804" y="25099"/>
                </a:cubicBezTo>
                <a:cubicBezTo>
                  <a:pt x="86905" y="25148"/>
                  <a:pt x="86909" y="25295"/>
                  <a:pt x="86796" y="25317"/>
                </a:cubicBezTo>
                <a:cubicBezTo>
                  <a:pt x="86795" y="25317"/>
                  <a:pt x="86793" y="25318"/>
                  <a:pt x="86791" y="25318"/>
                </a:cubicBezTo>
                <a:cubicBezTo>
                  <a:pt x="86755" y="25318"/>
                  <a:pt x="86692" y="25255"/>
                  <a:pt x="86649" y="25231"/>
                </a:cubicBezTo>
                <a:cubicBezTo>
                  <a:pt x="86687" y="25170"/>
                  <a:pt x="86710" y="25130"/>
                  <a:pt x="86740" y="25095"/>
                </a:cubicBezTo>
                <a:cubicBezTo>
                  <a:pt x="86741" y="25092"/>
                  <a:pt x="86748" y="25091"/>
                  <a:pt x="86758" y="25091"/>
                </a:cubicBezTo>
                <a:close/>
                <a:moveTo>
                  <a:pt x="83617" y="25201"/>
                </a:moveTo>
                <a:cubicBezTo>
                  <a:pt x="83662" y="25231"/>
                  <a:pt x="83763" y="25276"/>
                  <a:pt x="83753" y="25298"/>
                </a:cubicBezTo>
                <a:cubicBezTo>
                  <a:pt x="83735" y="25336"/>
                  <a:pt x="83672" y="25353"/>
                  <a:pt x="83604" y="25353"/>
                </a:cubicBezTo>
                <a:cubicBezTo>
                  <a:pt x="83535" y="25353"/>
                  <a:pt x="83461" y="25336"/>
                  <a:pt x="83422" y="25302"/>
                </a:cubicBezTo>
                <a:cubicBezTo>
                  <a:pt x="83410" y="25291"/>
                  <a:pt x="83410" y="25260"/>
                  <a:pt x="83418" y="25257"/>
                </a:cubicBezTo>
                <a:cubicBezTo>
                  <a:pt x="83470" y="25238"/>
                  <a:pt x="83531" y="25223"/>
                  <a:pt x="83617" y="25201"/>
                </a:cubicBezTo>
                <a:close/>
                <a:moveTo>
                  <a:pt x="21657" y="25208"/>
                </a:moveTo>
                <a:cubicBezTo>
                  <a:pt x="21713" y="25223"/>
                  <a:pt x="21770" y="25238"/>
                  <a:pt x="21829" y="25253"/>
                </a:cubicBezTo>
                <a:cubicBezTo>
                  <a:pt x="21807" y="25283"/>
                  <a:pt x="21796" y="25317"/>
                  <a:pt x="21765" y="25343"/>
                </a:cubicBezTo>
                <a:cubicBezTo>
                  <a:pt x="21725" y="25381"/>
                  <a:pt x="21672" y="25407"/>
                  <a:pt x="21627" y="25437"/>
                </a:cubicBezTo>
                <a:cubicBezTo>
                  <a:pt x="21604" y="25452"/>
                  <a:pt x="21581" y="25468"/>
                  <a:pt x="21555" y="25482"/>
                </a:cubicBezTo>
                <a:cubicBezTo>
                  <a:pt x="21526" y="25449"/>
                  <a:pt x="21469" y="25415"/>
                  <a:pt x="21461" y="25378"/>
                </a:cubicBezTo>
                <a:cubicBezTo>
                  <a:pt x="21439" y="25260"/>
                  <a:pt x="21499" y="25215"/>
                  <a:pt x="21657" y="25208"/>
                </a:cubicBezTo>
                <a:close/>
                <a:moveTo>
                  <a:pt x="41690" y="25508"/>
                </a:moveTo>
                <a:cubicBezTo>
                  <a:pt x="41705" y="25508"/>
                  <a:pt x="41735" y="25539"/>
                  <a:pt x="41758" y="25553"/>
                </a:cubicBezTo>
                <a:cubicBezTo>
                  <a:pt x="41713" y="25569"/>
                  <a:pt x="41668" y="25588"/>
                  <a:pt x="41619" y="25595"/>
                </a:cubicBezTo>
                <a:cubicBezTo>
                  <a:pt x="41618" y="25595"/>
                  <a:pt x="41617" y="25595"/>
                  <a:pt x="41616" y="25595"/>
                </a:cubicBezTo>
                <a:cubicBezTo>
                  <a:pt x="41600" y="25595"/>
                  <a:pt x="41572" y="25568"/>
                  <a:pt x="41551" y="25553"/>
                </a:cubicBezTo>
                <a:cubicBezTo>
                  <a:pt x="41596" y="25539"/>
                  <a:pt x="41641" y="25516"/>
                  <a:pt x="41690" y="25508"/>
                </a:cubicBezTo>
                <a:close/>
                <a:moveTo>
                  <a:pt x="65770" y="25346"/>
                </a:moveTo>
                <a:cubicBezTo>
                  <a:pt x="65779" y="25346"/>
                  <a:pt x="65788" y="25347"/>
                  <a:pt x="65797" y="25347"/>
                </a:cubicBezTo>
                <a:cubicBezTo>
                  <a:pt x="65850" y="25369"/>
                  <a:pt x="65902" y="25392"/>
                  <a:pt x="65951" y="25415"/>
                </a:cubicBezTo>
                <a:cubicBezTo>
                  <a:pt x="65932" y="25430"/>
                  <a:pt x="65910" y="25445"/>
                  <a:pt x="65887" y="25460"/>
                </a:cubicBezTo>
                <a:cubicBezTo>
                  <a:pt x="65816" y="25508"/>
                  <a:pt x="65752" y="25558"/>
                  <a:pt x="65673" y="25595"/>
                </a:cubicBezTo>
                <a:cubicBezTo>
                  <a:pt x="65671" y="25597"/>
                  <a:pt x="65667" y="25597"/>
                  <a:pt x="65663" y="25597"/>
                </a:cubicBezTo>
                <a:cubicBezTo>
                  <a:pt x="65632" y="25597"/>
                  <a:pt x="65559" y="25569"/>
                  <a:pt x="65549" y="25546"/>
                </a:cubicBezTo>
                <a:cubicBezTo>
                  <a:pt x="65484" y="25424"/>
                  <a:pt x="65575" y="25346"/>
                  <a:pt x="65770" y="25346"/>
                </a:cubicBezTo>
                <a:close/>
                <a:moveTo>
                  <a:pt x="56633" y="25502"/>
                </a:moveTo>
                <a:cubicBezTo>
                  <a:pt x="56644" y="25502"/>
                  <a:pt x="56653" y="25503"/>
                  <a:pt x="56654" y="25505"/>
                </a:cubicBezTo>
                <a:cubicBezTo>
                  <a:pt x="56684" y="25543"/>
                  <a:pt x="56703" y="25580"/>
                  <a:pt x="56741" y="25640"/>
                </a:cubicBezTo>
                <a:cubicBezTo>
                  <a:pt x="56698" y="25669"/>
                  <a:pt x="56636" y="25731"/>
                  <a:pt x="56600" y="25731"/>
                </a:cubicBezTo>
                <a:cubicBezTo>
                  <a:pt x="56598" y="25731"/>
                  <a:pt x="56596" y="25731"/>
                  <a:pt x="56594" y="25730"/>
                </a:cubicBezTo>
                <a:cubicBezTo>
                  <a:pt x="56485" y="25708"/>
                  <a:pt x="56485" y="25562"/>
                  <a:pt x="56587" y="25508"/>
                </a:cubicBezTo>
                <a:cubicBezTo>
                  <a:pt x="56598" y="25504"/>
                  <a:pt x="56618" y="25502"/>
                  <a:pt x="56633" y="25502"/>
                </a:cubicBezTo>
                <a:close/>
                <a:moveTo>
                  <a:pt x="52768" y="25648"/>
                </a:moveTo>
                <a:cubicBezTo>
                  <a:pt x="52784" y="25648"/>
                  <a:pt x="52811" y="25675"/>
                  <a:pt x="52832" y="25689"/>
                </a:cubicBezTo>
                <a:cubicBezTo>
                  <a:pt x="52787" y="25708"/>
                  <a:pt x="52742" y="25723"/>
                  <a:pt x="52697" y="25738"/>
                </a:cubicBezTo>
                <a:cubicBezTo>
                  <a:pt x="52671" y="25719"/>
                  <a:pt x="52648" y="25704"/>
                  <a:pt x="52626" y="25689"/>
                </a:cubicBezTo>
                <a:cubicBezTo>
                  <a:pt x="52671" y="25674"/>
                  <a:pt x="52716" y="25655"/>
                  <a:pt x="52764" y="25648"/>
                </a:cubicBezTo>
                <a:cubicBezTo>
                  <a:pt x="52765" y="25648"/>
                  <a:pt x="52767" y="25648"/>
                  <a:pt x="52768" y="25648"/>
                </a:cubicBezTo>
                <a:close/>
                <a:moveTo>
                  <a:pt x="59295" y="25504"/>
                </a:moveTo>
                <a:cubicBezTo>
                  <a:pt x="59307" y="25504"/>
                  <a:pt x="59318" y="25505"/>
                  <a:pt x="59326" y="25508"/>
                </a:cubicBezTo>
                <a:cubicBezTo>
                  <a:pt x="59428" y="25562"/>
                  <a:pt x="59428" y="25697"/>
                  <a:pt x="59322" y="25734"/>
                </a:cubicBezTo>
                <a:cubicBezTo>
                  <a:pt x="59313" y="25738"/>
                  <a:pt x="59300" y="25740"/>
                  <a:pt x="59287" y="25740"/>
                </a:cubicBezTo>
                <a:cubicBezTo>
                  <a:pt x="59274" y="25740"/>
                  <a:pt x="59262" y="25738"/>
                  <a:pt x="59254" y="25734"/>
                </a:cubicBezTo>
                <a:cubicBezTo>
                  <a:pt x="59149" y="25681"/>
                  <a:pt x="59153" y="25546"/>
                  <a:pt x="59258" y="25505"/>
                </a:cubicBezTo>
                <a:cubicBezTo>
                  <a:pt x="59269" y="25505"/>
                  <a:pt x="59283" y="25504"/>
                  <a:pt x="59295" y="25504"/>
                </a:cubicBezTo>
                <a:close/>
                <a:moveTo>
                  <a:pt x="69258" y="25341"/>
                </a:moveTo>
                <a:cubicBezTo>
                  <a:pt x="69283" y="25341"/>
                  <a:pt x="69308" y="25344"/>
                  <a:pt x="69329" y="25350"/>
                </a:cubicBezTo>
                <a:cubicBezTo>
                  <a:pt x="69378" y="25366"/>
                  <a:pt x="69431" y="25411"/>
                  <a:pt x="69435" y="25449"/>
                </a:cubicBezTo>
                <a:cubicBezTo>
                  <a:pt x="69458" y="25572"/>
                  <a:pt x="69205" y="25756"/>
                  <a:pt x="69029" y="25756"/>
                </a:cubicBezTo>
                <a:cubicBezTo>
                  <a:pt x="69027" y="25756"/>
                  <a:pt x="69025" y="25756"/>
                  <a:pt x="69023" y="25756"/>
                </a:cubicBezTo>
                <a:cubicBezTo>
                  <a:pt x="68850" y="25756"/>
                  <a:pt x="68593" y="25560"/>
                  <a:pt x="68623" y="25445"/>
                </a:cubicBezTo>
                <a:cubicBezTo>
                  <a:pt x="68634" y="25407"/>
                  <a:pt x="68691" y="25355"/>
                  <a:pt x="68736" y="25350"/>
                </a:cubicBezTo>
                <a:cubicBezTo>
                  <a:pt x="68792" y="25346"/>
                  <a:pt x="68848" y="25345"/>
                  <a:pt x="68905" y="25345"/>
                </a:cubicBezTo>
                <a:cubicBezTo>
                  <a:pt x="68980" y="25345"/>
                  <a:pt x="69056" y="25347"/>
                  <a:pt x="69134" y="25347"/>
                </a:cubicBezTo>
                <a:cubicBezTo>
                  <a:pt x="69173" y="25347"/>
                  <a:pt x="69217" y="25341"/>
                  <a:pt x="69258" y="25341"/>
                </a:cubicBezTo>
                <a:close/>
                <a:moveTo>
                  <a:pt x="87044" y="25618"/>
                </a:moveTo>
                <a:cubicBezTo>
                  <a:pt x="87067" y="25618"/>
                  <a:pt x="87092" y="25620"/>
                  <a:pt x="87119" y="25626"/>
                </a:cubicBezTo>
                <a:cubicBezTo>
                  <a:pt x="87194" y="25640"/>
                  <a:pt x="87247" y="25697"/>
                  <a:pt x="87281" y="25719"/>
                </a:cubicBezTo>
                <a:cubicBezTo>
                  <a:pt x="87281" y="25844"/>
                  <a:pt x="87209" y="25900"/>
                  <a:pt x="87086" y="25900"/>
                </a:cubicBezTo>
                <a:cubicBezTo>
                  <a:pt x="87068" y="25900"/>
                  <a:pt x="87049" y="25898"/>
                  <a:pt x="87029" y="25896"/>
                </a:cubicBezTo>
                <a:cubicBezTo>
                  <a:pt x="86924" y="25881"/>
                  <a:pt x="86856" y="25847"/>
                  <a:pt x="86868" y="25761"/>
                </a:cubicBezTo>
                <a:cubicBezTo>
                  <a:pt x="86877" y="25674"/>
                  <a:pt x="86937" y="25618"/>
                  <a:pt x="87044" y="25618"/>
                </a:cubicBezTo>
                <a:close/>
                <a:moveTo>
                  <a:pt x="64450" y="25783"/>
                </a:moveTo>
                <a:cubicBezTo>
                  <a:pt x="64451" y="25783"/>
                  <a:pt x="64451" y="25783"/>
                  <a:pt x="64452" y="25783"/>
                </a:cubicBezTo>
                <a:cubicBezTo>
                  <a:pt x="64475" y="25798"/>
                  <a:pt x="64520" y="25817"/>
                  <a:pt x="64515" y="25832"/>
                </a:cubicBezTo>
                <a:cubicBezTo>
                  <a:pt x="64501" y="25892"/>
                  <a:pt x="64501" y="25971"/>
                  <a:pt x="64444" y="26004"/>
                </a:cubicBezTo>
                <a:cubicBezTo>
                  <a:pt x="64421" y="26018"/>
                  <a:pt x="64386" y="26022"/>
                  <a:pt x="64347" y="26022"/>
                </a:cubicBezTo>
                <a:cubicBezTo>
                  <a:pt x="64294" y="26022"/>
                  <a:pt x="64233" y="26015"/>
                  <a:pt x="64181" y="26012"/>
                </a:cubicBezTo>
                <a:cubicBezTo>
                  <a:pt x="64159" y="26009"/>
                  <a:pt x="64114" y="25982"/>
                  <a:pt x="64117" y="25967"/>
                </a:cubicBezTo>
                <a:cubicBezTo>
                  <a:pt x="64121" y="25927"/>
                  <a:pt x="64394" y="25783"/>
                  <a:pt x="64450" y="25783"/>
                </a:cubicBezTo>
                <a:close/>
                <a:moveTo>
                  <a:pt x="26279" y="25761"/>
                </a:moveTo>
                <a:cubicBezTo>
                  <a:pt x="26313" y="25794"/>
                  <a:pt x="26365" y="25828"/>
                  <a:pt x="26373" y="25865"/>
                </a:cubicBezTo>
                <a:cubicBezTo>
                  <a:pt x="26407" y="26023"/>
                  <a:pt x="26181" y="26072"/>
                  <a:pt x="26068" y="26170"/>
                </a:cubicBezTo>
                <a:cubicBezTo>
                  <a:pt x="26035" y="26132"/>
                  <a:pt x="26001" y="26099"/>
                  <a:pt x="25967" y="26065"/>
                </a:cubicBezTo>
                <a:cubicBezTo>
                  <a:pt x="25933" y="25900"/>
                  <a:pt x="26174" y="25862"/>
                  <a:pt x="26279" y="25761"/>
                </a:cubicBezTo>
                <a:close/>
                <a:moveTo>
                  <a:pt x="55673" y="26297"/>
                </a:moveTo>
                <a:cubicBezTo>
                  <a:pt x="55760" y="26325"/>
                  <a:pt x="55820" y="26335"/>
                  <a:pt x="55872" y="26358"/>
                </a:cubicBezTo>
                <a:cubicBezTo>
                  <a:pt x="55880" y="26358"/>
                  <a:pt x="55880" y="26392"/>
                  <a:pt x="55869" y="26399"/>
                </a:cubicBezTo>
                <a:cubicBezTo>
                  <a:pt x="55830" y="26435"/>
                  <a:pt x="55757" y="26452"/>
                  <a:pt x="55689" y="26452"/>
                </a:cubicBezTo>
                <a:cubicBezTo>
                  <a:pt x="55619" y="26452"/>
                  <a:pt x="55555" y="26434"/>
                  <a:pt x="55538" y="26396"/>
                </a:cubicBezTo>
                <a:cubicBezTo>
                  <a:pt x="55527" y="26373"/>
                  <a:pt x="55632" y="26328"/>
                  <a:pt x="55673" y="26297"/>
                </a:cubicBezTo>
                <a:close/>
                <a:moveTo>
                  <a:pt x="46200" y="26328"/>
                </a:moveTo>
                <a:cubicBezTo>
                  <a:pt x="46301" y="26370"/>
                  <a:pt x="46305" y="26505"/>
                  <a:pt x="46203" y="26557"/>
                </a:cubicBezTo>
                <a:cubicBezTo>
                  <a:pt x="46195" y="26561"/>
                  <a:pt x="46178" y="26563"/>
                  <a:pt x="46163" y="26563"/>
                </a:cubicBezTo>
                <a:cubicBezTo>
                  <a:pt x="46152" y="26563"/>
                  <a:pt x="46142" y="26562"/>
                  <a:pt x="46135" y="26561"/>
                </a:cubicBezTo>
                <a:cubicBezTo>
                  <a:pt x="46031" y="26519"/>
                  <a:pt x="46026" y="26384"/>
                  <a:pt x="46128" y="26332"/>
                </a:cubicBezTo>
                <a:cubicBezTo>
                  <a:pt x="46135" y="26329"/>
                  <a:pt x="46144" y="26328"/>
                  <a:pt x="46153" y="26328"/>
                </a:cubicBezTo>
                <a:cubicBezTo>
                  <a:pt x="46163" y="26328"/>
                  <a:pt x="46173" y="26329"/>
                  <a:pt x="46183" y="26329"/>
                </a:cubicBezTo>
                <a:cubicBezTo>
                  <a:pt x="46189" y="26329"/>
                  <a:pt x="46194" y="26329"/>
                  <a:pt x="46200" y="26328"/>
                </a:cubicBezTo>
                <a:close/>
                <a:moveTo>
                  <a:pt x="14945" y="26722"/>
                </a:moveTo>
                <a:cubicBezTo>
                  <a:pt x="14994" y="26722"/>
                  <a:pt x="15046" y="26764"/>
                  <a:pt x="15100" y="26786"/>
                </a:cubicBezTo>
                <a:cubicBezTo>
                  <a:pt x="15046" y="26812"/>
                  <a:pt x="14994" y="26854"/>
                  <a:pt x="14945" y="26854"/>
                </a:cubicBezTo>
                <a:cubicBezTo>
                  <a:pt x="14859" y="26850"/>
                  <a:pt x="14769" y="26821"/>
                  <a:pt x="14600" y="26786"/>
                </a:cubicBezTo>
                <a:cubicBezTo>
                  <a:pt x="14769" y="26753"/>
                  <a:pt x="14855" y="26726"/>
                  <a:pt x="14945" y="26722"/>
                </a:cubicBezTo>
                <a:close/>
                <a:moveTo>
                  <a:pt x="44890" y="26861"/>
                </a:moveTo>
                <a:cubicBezTo>
                  <a:pt x="44934" y="26861"/>
                  <a:pt x="44988" y="26904"/>
                  <a:pt x="45039" y="26925"/>
                </a:cubicBezTo>
                <a:cubicBezTo>
                  <a:pt x="44988" y="26947"/>
                  <a:pt x="44934" y="26989"/>
                  <a:pt x="44890" y="26989"/>
                </a:cubicBezTo>
                <a:cubicBezTo>
                  <a:pt x="44888" y="26989"/>
                  <a:pt x="44886" y="26989"/>
                  <a:pt x="44885" y="26989"/>
                </a:cubicBezTo>
                <a:cubicBezTo>
                  <a:pt x="44798" y="26982"/>
                  <a:pt x="44711" y="26948"/>
                  <a:pt x="44628" y="26925"/>
                </a:cubicBezTo>
                <a:cubicBezTo>
                  <a:pt x="44711" y="26903"/>
                  <a:pt x="44798" y="26869"/>
                  <a:pt x="44885" y="26861"/>
                </a:cubicBezTo>
                <a:cubicBezTo>
                  <a:pt x="44886" y="26861"/>
                  <a:pt x="44888" y="26861"/>
                  <a:pt x="44890" y="26861"/>
                </a:cubicBezTo>
                <a:close/>
                <a:moveTo>
                  <a:pt x="52525" y="26858"/>
                </a:moveTo>
                <a:cubicBezTo>
                  <a:pt x="52547" y="26888"/>
                  <a:pt x="52577" y="26918"/>
                  <a:pt x="52588" y="26948"/>
                </a:cubicBezTo>
                <a:cubicBezTo>
                  <a:pt x="52592" y="26959"/>
                  <a:pt x="52547" y="26978"/>
                  <a:pt x="52525" y="26993"/>
                </a:cubicBezTo>
                <a:cubicBezTo>
                  <a:pt x="52502" y="26963"/>
                  <a:pt x="52471" y="26933"/>
                  <a:pt x="52460" y="26903"/>
                </a:cubicBezTo>
                <a:cubicBezTo>
                  <a:pt x="52457" y="26892"/>
                  <a:pt x="52502" y="26873"/>
                  <a:pt x="52525" y="26858"/>
                </a:cubicBezTo>
                <a:close/>
                <a:moveTo>
                  <a:pt x="49838" y="26449"/>
                </a:moveTo>
                <a:cubicBezTo>
                  <a:pt x="49864" y="26449"/>
                  <a:pt x="49899" y="26465"/>
                  <a:pt x="49935" y="26493"/>
                </a:cubicBezTo>
                <a:cubicBezTo>
                  <a:pt x="49995" y="26535"/>
                  <a:pt x="50093" y="26573"/>
                  <a:pt x="50180" y="26580"/>
                </a:cubicBezTo>
                <a:cubicBezTo>
                  <a:pt x="50296" y="26587"/>
                  <a:pt x="50364" y="26621"/>
                  <a:pt x="50367" y="26693"/>
                </a:cubicBezTo>
                <a:cubicBezTo>
                  <a:pt x="50367" y="26779"/>
                  <a:pt x="50386" y="26892"/>
                  <a:pt x="50318" y="26944"/>
                </a:cubicBezTo>
                <a:cubicBezTo>
                  <a:pt x="50254" y="26996"/>
                  <a:pt x="50085" y="26989"/>
                  <a:pt x="50059" y="26993"/>
                </a:cubicBezTo>
                <a:cubicBezTo>
                  <a:pt x="49936" y="26993"/>
                  <a:pt x="49846" y="27001"/>
                  <a:pt x="49776" y="27001"/>
                </a:cubicBezTo>
                <a:cubicBezTo>
                  <a:pt x="49731" y="27001"/>
                  <a:pt x="49694" y="26997"/>
                  <a:pt x="49665" y="26986"/>
                </a:cubicBezTo>
                <a:cubicBezTo>
                  <a:pt x="49601" y="26963"/>
                  <a:pt x="49537" y="26869"/>
                  <a:pt x="49559" y="26828"/>
                </a:cubicBezTo>
                <a:cubicBezTo>
                  <a:pt x="49620" y="26711"/>
                  <a:pt x="49781" y="26628"/>
                  <a:pt x="49796" y="26490"/>
                </a:cubicBezTo>
                <a:cubicBezTo>
                  <a:pt x="49800" y="26461"/>
                  <a:pt x="49815" y="26449"/>
                  <a:pt x="49838" y="26449"/>
                </a:cubicBezTo>
                <a:close/>
                <a:moveTo>
                  <a:pt x="68860" y="26722"/>
                </a:moveTo>
                <a:cubicBezTo>
                  <a:pt x="68878" y="26722"/>
                  <a:pt x="68894" y="26723"/>
                  <a:pt x="68908" y="26726"/>
                </a:cubicBezTo>
                <a:cubicBezTo>
                  <a:pt x="68995" y="26741"/>
                  <a:pt x="69059" y="26850"/>
                  <a:pt x="69134" y="26850"/>
                </a:cubicBezTo>
                <a:cubicBezTo>
                  <a:pt x="69136" y="26850"/>
                  <a:pt x="69138" y="26850"/>
                  <a:pt x="69141" y="26850"/>
                </a:cubicBezTo>
                <a:cubicBezTo>
                  <a:pt x="69394" y="26850"/>
                  <a:pt x="69575" y="27018"/>
                  <a:pt x="69825" y="27018"/>
                </a:cubicBezTo>
                <a:cubicBezTo>
                  <a:pt x="69869" y="27018"/>
                  <a:pt x="69915" y="27013"/>
                  <a:pt x="69964" y="27001"/>
                </a:cubicBezTo>
                <a:cubicBezTo>
                  <a:pt x="69976" y="27001"/>
                  <a:pt x="70010" y="27031"/>
                  <a:pt x="70062" y="27069"/>
                </a:cubicBezTo>
                <a:cubicBezTo>
                  <a:pt x="69945" y="27128"/>
                  <a:pt x="69841" y="27204"/>
                  <a:pt x="69713" y="27241"/>
                </a:cubicBezTo>
                <a:cubicBezTo>
                  <a:pt x="69710" y="27242"/>
                  <a:pt x="69707" y="27242"/>
                  <a:pt x="69704" y="27242"/>
                </a:cubicBezTo>
                <a:cubicBezTo>
                  <a:pt x="69654" y="27242"/>
                  <a:pt x="69565" y="27153"/>
                  <a:pt x="69480" y="27136"/>
                </a:cubicBezTo>
                <a:cubicBezTo>
                  <a:pt x="69456" y="27131"/>
                  <a:pt x="69430" y="27130"/>
                  <a:pt x="69403" y="27130"/>
                </a:cubicBezTo>
                <a:cubicBezTo>
                  <a:pt x="69355" y="27130"/>
                  <a:pt x="69304" y="27135"/>
                  <a:pt x="69256" y="27135"/>
                </a:cubicBezTo>
                <a:cubicBezTo>
                  <a:pt x="69229" y="27135"/>
                  <a:pt x="69203" y="27133"/>
                  <a:pt x="69179" y="27128"/>
                </a:cubicBezTo>
                <a:cubicBezTo>
                  <a:pt x="69092" y="27106"/>
                  <a:pt x="69033" y="27038"/>
                  <a:pt x="68946" y="27008"/>
                </a:cubicBezTo>
                <a:cubicBezTo>
                  <a:pt x="68863" y="26982"/>
                  <a:pt x="68732" y="26993"/>
                  <a:pt x="68679" y="26956"/>
                </a:cubicBezTo>
                <a:cubicBezTo>
                  <a:pt x="68631" y="26918"/>
                  <a:pt x="68612" y="26816"/>
                  <a:pt x="68649" y="26779"/>
                </a:cubicBezTo>
                <a:cubicBezTo>
                  <a:pt x="68686" y="26745"/>
                  <a:pt x="68784" y="26722"/>
                  <a:pt x="68860" y="26722"/>
                </a:cubicBezTo>
                <a:close/>
                <a:moveTo>
                  <a:pt x="81283" y="27132"/>
                </a:moveTo>
                <a:cubicBezTo>
                  <a:pt x="81370" y="27154"/>
                  <a:pt x="81453" y="27177"/>
                  <a:pt x="81538" y="27199"/>
                </a:cubicBezTo>
                <a:cubicBezTo>
                  <a:pt x="81453" y="27222"/>
                  <a:pt x="81370" y="27256"/>
                  <a:pt x="81283" y="27263"/>
                </a:cubicBezTo>
                <a:cubicBezTo>
                  <a:pt x="81281" y="27264"/>
                  <a:pt x="81279" y="27264"/>
                  <a:pt x="81278" y="27264"/>
                </a:cubicBezTo>
                <a:cubicBezTo>
                  <a:pt x="81231" y="27264"/>
                  <a:pt x="81180" y="27221"/>
                  <a:pt x="81129" y="27199"/>
                </a:cubicBezTo>
                <a:cubicBezTo>
                  <a:pt x="81182" y="27177"/>
                  <a:pt x="81231" y="27154"/>
                  <a:pt x="81283" y="27132"/>
                </a:cubicBezTo>
                <a:close/>
                <a:moveTo>
                  <a:pt x="4747" y="27132"/>
                </a:moveTo>
                <a:cubicBezTo>
                  <a:pt x="4769" y="27162"/>
                  <a:pt x="4799" y="27192"/>
                  <a:pt x="4810" y="27222"/>
                </a:cubicBezTo>
                <a:cubicBezTo>
                  <a:pt x="4814" y="27234"/>
                  <a:pt x="4769" y="27253"/>
                  <a:pt x="4747" y="27267"/>
                </a:cubicBezTo>
                <a:cubicBezTo>
                  <a:pt x="4720" y="27237"/>
                  <a:pt x="4693" y="27207"/>
                  <a:pt x="4671" y="27181"/>
                </a:cubicBezTo>
                <a:cubicBezTo>
                  <a:pt x="4697" y="27162"/>
                  <a:pt x="4720" y="27147"/>
                  <a:pt x="4747" y="27132"/>
                </a:cubicBezTo>
                <a:close/>
                <a:moveTo>
                  <a:pt x="51908" y="27132"/>
                </a:moveTo>
                <a:cubicBezTo>
                  <a:pt x="51930" y="27147"/>
                  <a:pt x="51953" y="27162"/>
                  <a:pt x="51979" y="27181"/>
                </a:cubicBezTo>
                <a:cubicBezTo>
                  <a:pt x="51956" y="27207"/>
                  <a:pt x="51934" y="27237"/>
                  <a:pt x="51908" y="27267"/>
                </a:cubicBezTo>
                <a:cubicBezTo>
                  <a:pt x="51885" y="27253"/>
                  <a:pt x="51840" y="27234"/>
                  <a:pt x="51844" y="27222"/>
                </a:cubicBezTo>
                <a:cubicBezTo>
                  <a:pt x="51855" y="27192"/>
                  <a:pt x="51885" y="27162"/>
                  <a:pt x="51908" y="27132"/>
                </a:cubicBezTo>
                <a:close/>
                <a:moveTo>
                  <a:pt x="87999" y="27267"/>
                </a:moveTo>
                <a:cubicBezTo>
                  <a:pt x="88021" y="27282"/>
                  <a:pt x="88066" y="27301"/>
                  <a:pt x="88063" y="27312"/>
                </a:cubicBezTo>
                <a:cubicBezTo>
                  <a:pt x="88051" y="27346"/>
                  <a:pt x="88021" y="27376"/>
                  <a:pt x="87999" y="27407"/>
                </a:cubicBezTo>
                <a:cubicBezTo>
                  <a:pt x="87976" y="27391"/>
                  <a:pt x="87954" y="27376"/>
                  <a:pt x="87924" y="27357"/>
                </a:cubicBezTo>
                <a:cubicBezTo>
                  <a:pt x="87950" y="27327"/>
                  <a:pt x="87973" y="27298"/>
                  <a:pt x="87999" y="27267"/>
                </a:cubicBezTo>
                <a:close/>
                <a:moveTo>
                  <a:pt x="43805" y="26989"/>
                </a:moveTo>
                <a:cubicBezTo>
                  <a:pt x="43822" y="26989"/>
                  <a:pt x="43840" y="26990"/>
                  <a:pt x="43858" y="26993"/>
                </a:cubicBezTo>
                <a:cubicBezTo>
                  <a:pt x="43960" y="27012"/>
                  <a:pt x="44035" y="27050"/>
                  <a:pt x="44012" y="27132"/>
                </a:cubicBezTo>
                <a:cubicBezTo>
                  <a:pt x="44009" y="27154"/>
                  <a:pt x="44012" y="27177"/>
                  <a:pt x="44012" y="27199"/>
                </a:cubicBezTo>
                <a:cubicBezTo>
                  <a:pt x="44012" y="27222"/>
                  <a:pt x="44016" y="27244"/>
                  <a:pt x="44012" y="27267"/>
                </a:cubicBezTo>
                <a:cubicBezTo>
                  <a:pt x="44006" y="27355"/>
                  <a:pt x="43930" y="27412"/>
                  <a:pt x="43816" y="27412"/>
                </a:cubicBezTo>
                <a:cubicBezTo>
                  <a:pt x="43797" y="27412"/>
                  <a:pt x="43778" y="27410"/>
                  <a:pt x="43757" y="27407"/>
                </a:cubicBezTo>
                <a:cubicBezTo>
                  <a:pt x="43655" y="27388"/>
                  <a:pt x="43584" y="27350"/>
                  <a:pt x="43603" y="27267"/>
                </a:cubicBezTo>
                <a:cubicBezTo>
                  <a:pt x="43610" y="27222"/>
                  <a:pt x="43599" y="27177"/>
                  <a:pt x="43603" y="27132"/>
                </a:cubicBezTo>
                <a:cubicBezTo>
                  <a:pt x="43609" y="27044"/>
                  <a:pt x="43690" y="26989"/>
                  <a:pt x="43805" y="26989"/>
                </a:cubicBezTo>
                <a:close/>
                <a:moveTo>
                  <a:pt x="45555" y="27127"/>
                </a:moveTo>
                <a:cubicBezTo>
                  <a:pt x="45713" y="27127"/>
                  <a:pt x="45858" y="27153"/>
                  <a:pt x="45959" y="27267"/>
                </a:cubicBezTo>
                <a:cubicBezTo>
                  <a:pt x="45986" y="27298"/>
                  <a:pt x="46004" y="27331"/>
                  <a:pt x="46026" y="27362"/>
                </a:cubicBezTo>
                <a:cubicBezTo>
                  <a:pt x="45970" y="27376"/>
                  <a:pt x="45914" y="27395"/>
                  <a:pt x="45854" y="27407"/>
                </a:cubicBezTo>
                <a:cubicBezTo>
                  <a:pt x="45844" y="27408"/>
                  <a:pt x="45833" y="27408"/>
                  <a:pt x="45823" y="27408"/>
                </a:cubicBezTo>
                <a:cubicBezTo>
                  <a:pt x="45801" y="27408"/>
                  <a:pt x="45779" y="27407"/>
                  <a:pt x="45756" y="27407"/>
                </a:cubicBezTo>
                <a:cubicBezTo>
                  <a:pt x="45730" y="27410"/>
                  <a:pt x="45706" y="27412"/>
                  <a:pt x="45683" y="27412"/>
                </a:cubicBezTo>
                <a:cubicBezTo>
                  <a:pt x="45492" y="27412"/>
                  <a:pt x="45403" y="27296"/>
                  <a:pt x="45279" y="27218"/>
                </a:cubicBezTo>
                <a:cubicBezTo>
                  <a:pt x="45271" y="27211"/>
                  <a:pt x="45324" y="27136"/>
                  <a:pt x="45354" y="27136"/>
                </a:cubicBezTo>
                <a:cubicBezTo>
                  <a:pt x="45422" y="27132"/>
                  <a:pt x="45490" y="27127"/>
                  <a:pt x="45555" y="27127"/>
                </a:cubicBezTo>
                <a:close/>
                <a:moveTo>
                  <a:pt x="5566" y="27289"/>
                </a:moveTo>
                <a:cubicBezTo>
                  <a:pt x="5579" y="27289"/>
                  <a:pt x="5591" y="27290"/>
                  <a:pt x="5599" y="27294"/>
                </a:cubicBezTo>
                <a:cubicBezTo>
                  <a:pt x="5704" y="27346"/>
                  <a:pt x="5701" y="27482"/>
                  <a:pt x="5595" y="27520"/>
                </a:cubicBezTo>
                <a:cubicBezTo>
                  <a:pt x="5590" y="27522"/>
                  <a:pt x="5581" y="27523"/>
                  <a:pt x="5572" y="27523"/>
                </a:cubicBezTo>
                <a:cubicBezTo>
                  <a:pt x="5556" y="27523"/>
                  <a:pt x="5537" y="27520"/>
                  <a:pt x="5528" y="27515"/>
                </a:cubicBezTo>
                <a:cubicBezTo>
                  <a:pt x="5427" y="27466"/>
                  <a:pt x="5430" y="27331"/>
                  <a:pt x="5531" y="27290"/>
                </a:cubicBezTo>
                <a:cubicBezTo>
                  <a:pt x="5542" y="27290"/>
                  <a:pt x="5554" y="27289"/>
                  <a:pt x="5566" y="27289"/>
                </a:cubicBezTo>
                <a:close/>
                <a:moveTo>
                  <a:pt x="70994" y="27692"/>
                </a:moveTo>
                <a:cubicBezTo>
                  <a:pt x="71021" y="27707"/>
                  <a:pt x="71062" y="27730"/>
                  <a:pt x="71058" y="27733"/>
                </a:cubicBezTo>
                <a:cubicBezTo>
                  <a:pt x="71036" y="27763"/>
                  <a:pt x="71005" y="27794"/>
                  <a:pt x="70964" y="27816"/>
                </a:cubicBezTo>
                <a:cubicBezTo>
                  <a:pt x="70956" y="27821"/>
                  <a:pt x="70940" y="27823"/>
                  <a:pt x="70925" y="27823"/>
                </a:cubicBezTo>
                <a:cubicBezTo>
                  <a:pt x="70906" y="27823"/>
                  <a:pt x="70886" y="27820"/>
                  <a:pt x="70878" y="27816"/>
                </a:cubicBezTo>
                <a:cubicBezTo>
                  <a:pt x="70863" y="27805"/>
                  <a:pt x="70863" y="27771"/>
                  <a:pt x="70878" y="27756"/>
                </a:cubicBezTo>
                <a:cubicBezTo>
                  <a:pt x="70911" y="27730"/>
                  <a:pt x="70957" y="27714"/>
                  <a:pt x="70994" y="27692"/>
                </a:cubicBezTo>
                <a:close/>
                <a:moveTo>
                  <a:pt x="70832" y="27811"/>
                </a:moveTo>
                <a:cubicBezTo>
                  <a:pt x="70849" y="27811"/>
                  <a:pt x="70866" y="27814"/>
                  <a:pt x="70874" y="27820"/>
                </a:cubicBezTo>
                <a:cubicBezTo>
                  <a:pt x="70889" y="27831"/>
                  <a:pt x="70874" y="27858"/>
                  <a:pt x="70878" y="27880"/>
                </a:cubicBezTo>
                <a:cubicBezTo>
                  <a:pt x="70838" y="27898"/>
                  <a:pt x="70777" y="27940"/>
                  <a:pt x="70759" y="27940"/>
                </a:cubicBezTo>
                <a:cubicBezTo>
                  <a:pt x="70758" y="27940"/>
                  <a:pt x="70758" y="27940"/>
                  <a:pt x="70757" y="27940"/>
                </a:cubicBezTo>
                <a:cubicBezTo>
                  <a:pt x="70634" y="27891"/>
                  <a:pt x="70720" y="27850"/>
                  <a:pt x="70788" y="27820"/>
                </a:cubicBezTo>
                <a:cubicBezTo>
                  <a:pt x="70797" y="27814"/>
                  <a:pt x="70815" y="27811"/>
                  <a:pt x="70832" y="27811"/>
                </a:cubicBezTo>
                <a:close/>
                <a:moveTo>
                  <a:pt x="14659" y="27943"/>
                </a:moveTo>
                <a:cubicBezTo>
                  <a:pt x="14750" y="27970"/>
                  <a:pt x="14806" y="27985"/>
                  <a:pt x="14862" y="28004"/>
                </a:cubicBezTo>
                <a:cubicBezTo>
                  <a:pt x="14870" y="28007"/>
                  <a:pt x="14866" y="28038"/>
                  <a:pt x="14855" y="28049"/>
                </a:cubicBezTo>
                <a:cubicBezTo>
                  <a:pt x="14819" y="28082"/>
                  <a:pt x="14748" y="28099"/>
                  <a:pt x="14681" y="28099"/>
                </a:cubicBezTo>
                <a:cubicBezTo>
                  <a:pt x="14611" y="28099"/>
                  <a:pt x="14545" y="28080"/>
                  <a:pt x="14528" y="28042"/>
                </a:cubicBezTo>
                <a:cubicBezTo>
                  <a:pt x="14517" y="28023"/>
                  <a:pt x="14618" y="27974"/>
                  <a:pt x="14659" y="27943"/>
                </a:cubicBezTo>
                <a:close/>
                <a:moveTo>
                  <a:pt x="50065" y="27941"/>
                </a:moveTo>
                <a:cubicBezTo>
                  <a:pt x="50188" y="27941"/>
                  <a:pt x="50310" y="27969"/>
                  <a:pt x="50360" y="28026"/>
                </a:cubicBezTo>
                <a:cubicBezTo>
                  <a:pt x="50393" y="28064"/>
                  <a:pt x="50352" y="28165"/>
                  <a:pt x="50296" y="28200"/>
                </a:cubicBezTo>
                <a:cubicBezTo>
                  <a:pt x="50232" y="28237"/>
                  <a:pt x="50112" y="28226"/>
                  <a:pt x="50048" y="28233"/>
                </a:cubicBezTo>
                <a:cubicBezTo>
                  <a:pt x="49950" y="28222"/>
                  <a:pt x="49856" y="28229"/>
                  <a:pt x="49833" y="28207"/>
                </a:cubicBezTo>
                <a:cubicBezTo>
                  <a:pt x="49785" y="28154"/>
                  <a:pt x="49732" y="28068"/>
                  <a:pt x="49762" y="28030"/>
                </a:cubicBezTo>
                <a:cubicBezTo>
                  <a:pt x="49811" y="27971"/>
                  <a:pt x="49939" y="27941"/>
                  <a:pt x="50065" y="27941"/>
                </a:cubicBezTo>
                <a:close/>
                <a:moveTo>
                  <a:pt x="18279" y="28229"/>
                </a:moveTo>
                <a:cubicBezTo>
                  <a:pt x="18301" y="28259"/>
                  <a:pt x="18331" y="28290"/>
                  <a:pt x="18343" y="28320"/>
                </a:cubicBezTo>
                <a:cubicBezTo>
                  <a:pt x="18346" y="28335"/>
                  <a:pt x="18301" y="28354"/>
                  <a:pt x="18279" y="28368"/>
                </a:cubicBezTo>
                <a:cubicBezTo>
                  <a:pt x="18253" y="28338"/>
                  <a:pt x="18230" y="28309"/>
                  <a:pt x="18207" y="28278"/>
                </a:cubicBezTo>
                <a:cubicBezTo>
                  <a:pt x="18234" y="28259"/>
                  <a:pt x="18256" y="28245"/>
                  <a:pt x="18279" y="28229"/>
                </a:cubicBezTo>
                <a:close/>
                <a:moveTo>
                  <a:pt x="85473" y="28097"/>
                </a:moveTo>
                <a:cubicBezTo>
                  <a:pt x="85498" y="28097"/>
                  <a:pt x="85520" y="28099"/>
                  <a:pt x="85537" y="28106"/>
                </a:cubicBezTo>
                <a:cubicBezTo>
                  <a:pt x="85601" y="28128"/>
                  <a:pt x="85638" y="28214"/>
                  <a:pt x="85631" y="28271"/>
                </a:cubicBezTo>
                <a:cubicBezTo>
                  <a:pt x="85628" y="28328"/>
                  <a:pt x="85561" y="28370"/>
                  <a:pt x="85462" y="28370"/>
                </a:cubicBezTo>
                <a:cubicBezTo>
                  <a:pt x="85450" y="28370"/>
                  <a:pt x="85438" y="28369"/>
                  <a:pt x="85425" y="28368"/>
                </a:cubicBezTo>
                <a:cubicBezTo>
                  <a:pt x="85414" y="28367"/>
                  <a:pt x="85404" y="28367"/>
                  <a:pt x="85393" y="28367"/>
                </a:cubicBezTo>
                <a:cubicBezTo>
                  <a:pt x="85372" y="28367"/>
                  <a:pt x="85349" y="28368"/>
                  <a:pt x="85326" y="28368"/>
                </a:cubicBezTo>
                <a:cubicBezTo>
                  <a:pt x="85292" y="28368"/>
                  <a:pt x="85256" y="28370"/>
                  <a:pt x="85222" y="28370"/>
                </a:cubicBezTo>
                <a:cubicBezTo>
                  <a:pt x="85190" y="28370"/>
                  <a:pt x="85159" y="28368"/>
                  <a:pt x="85132" y="28361"/>
                </a:cubicBezTo>
                <a:cubicBezTo>
                  <a:pt x="85094" y="28354"/>
                  <a:pt x="85052" y="28290"/>
                  <a:pt x="85068" y="28274"/>
                </a:cubicBezTo>
                <a:cubicBezTo>
                  <a:pt x="85123" y="28222"/>
                  <a:pt x="85191" y="28165"/>
                  <a:pt x="85278" y="28136"/>
                </a:cubicBezTo>
                <a:cubicBezTo>
                  <a:pt x="85332" y="28114"/>
                  <a:pt x="85411" y="28097"/>
                  <a:pt x="85473" y="28097"/>
                </a:cubicBezTo>
                <a:close/>
                <a:moveTo>
                  <a:pt x="24840" y="28368"/>
                </a:moveTo>
                <a:cubicBezTo>
                  <a:pt x="24863" y="28384"/>
                  <a:pt x="24885" y="28399"/>
                  <a:pt x="24915" y="28413"/>
                </a:cubicBezTo>
                <a:cubicBezTo>
                  <a:pt x="24889" y="28444"/>
                  <a:pt x="24866" y="28474"/>
                  <a:pt x="24840" y="28504"/>
                </a:cubicBezTo>
                <a:cubicBezTo>
                  <a:pt x="24817" y="28489"/>
                  <a:pt x="24772" y="28470"/>
                  <a:pt x="24776" y="28458"/>
                </a:cubicBezTo>
                <a:cubicBezTo>
                  <a:pt x="24787" y="28425"/>
                  <a:pt x="24817" y="28399"/>
                  <a:pt x="24840" y="28368"/>
                </a:cubicBezTo>
                <a:close/>
                <a:moveTo>
                  <a:pt x="62168" y="28524"/>
                </a:moveTo>
                <a:cubicBezTo>
                  <a:pt x="62179" y="28524"/>
                  <a:pt x="62188" y="28525"/>
                  <a:pt x="62189" y="28526"/>
                </a:cubicBezTo>
                <a:cubicBezTo>
                  <a:pt x="62220" y="28564"/>
                  <a:pt x="62238" y="28602"/>
                  <a:pt x="62276" y="28661"/>
                </a:cubicBezTo>
                <a:cubicBezTo>
                  <a:pt x="62236" y="28686"/>
                  <a:pt x="62170" y="28752"/>
                  <a:pt x="62135" y="28752"/>
                </a:cubicBezTo>
                <a:cubicBezTo>
                  <a:pt x="62133" y="28752"/>
                  <a:pt x="62131" y="28752"/>
                  <a:pt x="62130" y="28752"/>
                </a:cubicBezTo>
                <a:cubicBezTo>
                  <a:pt x="62021" y="28725"/>
                  <a:pt x="62021" y="28583"/>
                  <a:pt x="62125" y="28530"/>
                </a:cubicBezTo>
                <a:cubicBezTo>
                  <a:pt x="62134" y="28525"/>
                  <a:pt x="62153" y="28524"/>
                  <a:pt x="62168" y="28524"/>
                </a:cubicBezTo>
                <a:close/>
                <a:moveTo>
                  <a:pt x="28422" y="28362"/>
                </a:moveTo>
                <a:cubicBezTo>
                  <a:pt x="28465" y="28362"/>
                  <a:pt x="28528" y="28374"/>
                  <a:pt x="28560" y="28391"/>
                </a:cubicBezTo>
                <a:cubicBezTo>
                  <a:pt x="28602" y="28413"/>
                  <a:pt x="28609" y="28462"/>
                  <a:pt x="28635" y="28500"/>
                </a:cubicBezTo>
                <a:cubicBezTo>
                  <a:pt x="28635" y="28522"/>
                  <a:pt x="28647" y="28560"/>
                  <a:pt x="28632" y="28564"/>
                </a:cubicBezTo>
                <a:cubicBezTo>
                  <a:pt x="28417" y="28639"/>
                  <a:pt x="28200" y="28710"/>
                  <a:pt x="27978" y="28778"/>
                </a:cubicBezTo>
                <a:cubicBezTo>
                  <a:pt x="27975" y="28778"/>
                  <a:pt x="27971" y="28779"/>
                  <a:pt x="27968" y="28779"/>
                </a:cubicBezTo>
                <a:cubicBezTo>
                  <a:pt x="27947" y="28779"/>
                  <a:pt x="27913" y="28769"/>
                  <a:pt x="27891" y="28760"/>
                </a:cubicBezTo>
                <a:cubicBezTo>
                  <a:pt x="27865" y="28748"/>
                  <a:pt x="27846" y="28729"/>
                  <a:pt x="27820" y="28715"/>
                </a:cubicBezTo>
                <a:cubicBezTo>
                  <a:pt x="28007" y="28597"/>
                  <a:pt x="28188" y="28477"/>
                  <a:pt x="28384" y="28368"/>
                </a:cubicBezTo>
                <a:cubicBezTo>
                  <a:pt x="28392" y="28364"/>
                  <a:pt x="28406" y="28362"/>
                  <a:pt x="28422" y="28362"/>
                </a:cubicBezTo>
                <a:close/>
                <a:moveTo>
                  <a:pt x="26590" y="28639"/>
                </a:moveTo>
                <a:cubicBezTo>
                  <a:pt x="26618" y="28639"/>
                  <a:pt x="26645" y="28641"/>
                  <a:pt x="26670" y="28647"/>
                </a:cubicBezTo>
                <a:cubicBezTo>
                  <a:pt x="26711" y="28654"/>
                  <a:pt x="26738" y="28699"/>
                  <a:pt x="26756" y="28729"/>
                </a:cubicBezTo>
                <a:cubicBezTo>
                  <a:pt x="26760" y="28737"/>
                  <a:pt x="26719" y="28770"/>
                  <a:pt x="26689" y="28774"/>
                </a:cubicBezTo>
                <a:cubicBezTo>
                  <a:pt x="26678" y="28775"/>
                  <a:pt x="26667" y="28776"/>
                  <a:pt x="26655" y="28776"/>
                </a:cubicBezTo>
                <a:cubicBezTo>
                  <a:pt x="26621" y="28776"/>
                  <a:pt x="26584" y="28772"/>
                  <a:pt x="26553" y="28772"/>
                </a:cubicBezTo>
                <a:cubicBezTo>
                  <a:pt x="26530" y="28772"/>
                  <a:pt x="26511" y="28774"/>
                  <a:pt x="26500" y="28782"/>
                </a:cubicBezTo>
                <a:cubicBezTo>
                  <a:pt x="26417" y="28841"/>
                  <a:pt x="26339" y="28884"/>
                  <a:pt x="26263" y="28884"/>
                </a:cubicBezTo>
                <a:cubicBezTo>
                  <a:pt x="26199" y="28884"/>
                  <a:pt x="26136" y="28853"/>
                  <a:pt x="26072" y="28778"/>
                </a:cubicBezTo>
                <a:cubicBezTo>
                  <a:pt x="26046" y="28748"/>
                  <a:pt x="26020" y="28718"/>
                  <a:pt x="26009" y="28684"/>
                </a:cubicBezTo>
                <a:cubicBezTo>
                  <a:pt x="26004" y="28673"/>
                  <a:pt x="26054" y="28642"/>
                  <a:pt x="26076" y="28642"/>
                </a:cubicBezTo>
                <a:cubicBezTo>
                  <a:pt x="26122" y="28641"/>
                  <a:pt x="26166" y="28641"/>
                  <a:pt x="26210" y="28641"/>
                </a:cubicBezTo>
                <a:cubicBezTo>
                  <a:pt x="26299" y="28641"/>
                  <a:pt x="26386" y="28642"/>
                  <a:pt x="26474" y="28642"/>
                </a:cubicBezTo>
                <a:cubicBezTo>
                  <a:pt x="26512" y="28642"/>
                  <a:pt x="26552" y="28639"/>
                  <a:pt x="26590" y="28639"/>
                </a:cubicBezTo>
                <a:close/>
                <a:moveTo>
                  <a:pt x="52107" y="28647"/>
                </a:moveTo>
                <a:cubicBezTo>
                  <a:pt x="52167" y="28651"/>
                  <a:pt x="52389" y="28838"/>
                  <a:pt x="52385" y="28872"/>
                </a:cubicBezTo>
                <a:cubicBezTo>
                  <a:pt x="52360" y="28886"/>
                  <a:pt x="52336" y="28913"/>
                  <a:pt x="52317" y="28913"/>
                </a:cubicBezTo>
                <a:cubicBezTo>
                  <a:pt x="52316" y="28913"/>
                  <a:pt x="52315" y="28913"/>
                  <a:pt x="52313" y="28913"/>
                </a:cubicBezTo>
                <a:cubicBezTo>
                  <a:pt x="52223" y="28902"/>
                  <a:pt x="52103" y="28902"/>
                  <a:pt x="52055" y="28864"/>
                </a:cubicBezTo>
                <a:cubicBezTo>
                  <a:pt x="52010" y="28831"/>
                  <a:pt x="52036" y="28752"/>
                  <a:pt x="52043" y="28692"/>
                </a:cubicBezTo>
                <a:cubicBezTo>
                  <a:pt x="52043" y="28673"/>
                  <a:pt x="52088" y="28647"/>
                  <a:pt x="52107" y="28647"/>
                </a:cubicBezTo>
                <a:close/>
                <a:moveTo>
                  <a:pt x="84549" y="28940"/>
                </a:moveTo>
                <a:cubicBezTo>
                  <a:pt x="84564" y="28940"/>
                  <a:pt x="84590" y="28970"/>
                  <a:pt x="84617" y="28985"/>
                </a:cubicBezTo>
                <a:cubicBezTo>
                  <a:pt x="84571" y="29000"/>
                  <a:pt x="84526" y="29018"/>
                  <a:pt x="84481" y="29034"/>
                </a:cubicBezTo>
                <a:cubicBezTo>
                  <a:pt x="84455" y="29015"/>
                  <a:pt x="84433" y="29000"/>
                  <a:pt x="84410" y="28985"/>
                </a:cubicBezTo>
                <a:cubicBezTo>
                  <a:pt x="84455" y="28970"/>
                  <a:pt x="84500" y="28947"/>
                  <a:pt x="84549" y="28940"/>
                </a:cubicBezTo>
                <a:close/>
                <a:moveTo>
                  <a:pt x="80348" y="28777"/>
                </a:moveTo>
                <a:cubicBezTo>
                  <a:pt x="80452" y="28777"/>
                  <a:pt x="80502" y="28824"/>
                  <a:pt x="80513" y="28895"/>
                </a:cubicBezTo>
                <a:cubicBezTo>
                  <a:pt x="80554" y="29143"/>
                  <a:pt x="80506" y="29188"/>
                  <a:pt x="80197" y="29192"/>
                </a:cubicBezTo>
                <a:lnTo>
                  <a:pt x="79897" y="29192"/>
                </a:lnTo>
                <a:cubicBezTo>
                  <a:pt x="79846" y="29192"/>
                  <a:pt x="79795" y="29193"/>
                  <a:pt x="79745" y="29193"/>
                </a:cubicBezTo>
                <a:cubicBezTo>
                  <a:pt x="79695" y="29193"/>
                  <a:pt x="79645" y="29192"/>
                  <a:pt x="79596" y="29188"/>
                </a:cubicBezTo>
                <a:cubicBezTo>
                  <a:pt x="79570" y="29188"/>
                  <a:pt x="79543" y="29161"/>
                  <a:pt x="79525" y="29147"/>
                </a:cubicBezTo>
                <a:cubicBezTo>
                  <a:pt x="79514" y="29135"/>
                  <a:pt x="79514" y="29109"/>
                  <a:pt x="79525" y="29098"/>
                </a:cubicBezTo>
                <a:cubicBezTo>
                  <a:pt x="79663" y="29003"/>
                  <a:pt x="79791" y="28895"/>
                  <a:pt x="79953" y="28819"/>
                </a:cubicBezTo>
                <a:cubicBezTo>
                  <a:pt x="80047" y="28778"/>
                  <a:pt x="80201" y="28786"/>
                  <a:pt x="80325" y="28778"/>
                </a:cubicBezTo>
                <a:cubicBezTo>
                  <a:pt x="80333" y="28777"/>
                  <a:pt x="80341" y="28777"/>
                  <a:pt x="80348" y="28777"/>
                </a:cubicBezTo>
                <a:close/>
                <a:moveTo>
                  <a:pt x="61359" y="29064"/>
                </a:moveTo>
                <a:cubicBezTo>
                  <a:pt x="61381" y="29079"/>
                  <a:pt x="61423" y="29101"/>
                  <a:pt x="61419" y="29109"/>
                </a:cubicBezTo>
                <a:cubicBezTo>
                  <a:pt x="61396" y="29138"/>
                  <a:pt x="61367" y="29165"/>
                  <a:pt x="61329" y="29188"/>
                </a:cubicBezTo>
                <a:cubicBezTo>
                  <a:pt x="61319" y="29193"/>
                  <a:pt x="61302" y="29196"/>
                  <a:pt x="61284" y="29196"/>
                </a:cubicBezTo>
                <a:cubicBezTo>
                  <a:pt x="61267" y="29196"/>
                  <a:pt x="61250" y="29193"/>
                  <a:pt x="61242" y="29188"/>
                </a:cubicBezTo>
                <a:cubicBezTo>
                  <a:pt x="61228" y="29176"/>
                  <a:pt x="61228" y="29143"/>
                  <a:pt x="61239" y="29131"/>
                </a:cubicBezTo>
                <a:cubicBezTo>
                  <a:pt x="61273" y="29105"/>
                  <a:pt x="61318" y="29086"/>
                  <a:pt x="61359" y="29064"/>
                </a:cubicBezTo>
                <a:close/>
                <a:moveTo>
                  <a:pt x="61174" y="29188"/>
                </a:moveTo>
                <a:cubicBezTo>
                  <a:pt x="61194" y="29188"/>
                  <a:pt x="61219" y="29192"/>
                  <a:pt x="61239" y="29192"/>
                </a:cubicBezTo>
                <a:lnTo>
                  <a:pt x="61239" y="29251"/>
                </a:lnTo>
                <a:cubicBezTo>
                  <a:pt x="61200" y="29272"/>
                  <a:pt x="61146" y="29312"/>
                  <a:pt x="61123" y="29312"/>
                </a:cubicBezTo>
                <a:cubicBezTo>
                  <a:pt x="61122" y="29312"/>
                  <a:pt x="61120" y="29312"/>
                  <a:pt x="61119" y="29312"/>
                </a:cubicBezTo>
                <a:cubicBezTo>
                  <a:pt x="60998" y="29263"/>
                  <a:pt x="61081" y="29225"/>
                  <a:pt x="61148" y="29192"/>
                </a:cubicBezTo>
                <a:cubicBezTo>
                  <a:pt x="61155" y="29189"/>
                  <a:pt x="61164" y="29188"/>
                  <a:pt x="61174" y="29188"/>
                </a:cubicBezTo>
                <a:close/>
                <a:moveTo>
                  <a:pt x="74351" y="29187"/>
                </a:moveTo>
                <a:cubicBezTo>
                  <a:pt x="74391" y="29187"/>
                  <a:pt x="74433" y="29192"/>
                  <a:pt x="74474" y="29192"/>
                </a:cubicBezTo>
                <a:cubicBezTo>
                  <a:pt x="74497" y="29192"/>
                  <a:pt x="74519" y="29188"/>
                  <a:pt x="74540" y="29188"/>
                </a:cubicBezTo>
                <a:cubicBezTo>
                  <a:pt x="74551" y="29188"/>
                  <a:pt x="74561" y="29189"/>
                  <a:pt x="74571" y="29192"/>
                </a:cubicBezTo>
                <a:cubicBezTo>
                  <a:pt x="74628" y="29202"/>
                  <a:pt x="74684" y="29221"/>
                  <a:pt x="74737" y="29237"/>
                </a:cubicBezTo>
                <a:cubicBezTo>
                  <a:pt x="74715" y="29267"/>
                  <a:pt x="74699" y="29304"/>
                  <a:pt x="74666" y="29327"/>
                </a:cubicBezTo>
                <a:cubicBezTo>
                  <a:pt x="74605" y="29373"/>
                  <a:pt x="74496" y="29455"/>
                  <a:pt x="74470" y="29455"/>
                </a:cubicBezTo>
                <a:cubicBezTo>
                  <a:pt x="74469" y="29455"/>
                  <a:pt x="74468" y="29454"/>
                  <a:pt x="74467" y="29454"/>
                </a:cubicBezTo>
                <a:cubicBezTo>
                  <a:pt x="74358" y="29405"/>
                  <a:pt x="74271" y="29338"/>
                  <a:pt x="74184" y="29270"/>
                </a:cubicBezTo>
                <a:cubicBezTo>
                  <a:pt x="74177" y="29267"/>
                  <a:pt x="74238" y="29202"/>
                  <a:pt x="74278" y="29195"/>
                </a:cubicBezTo>
                <a:cubicBezTo>
                  <a:pt x="74301" y="29189"/>
                  <a:pt x="74325" y="29187"/>
                  <a:pt x="74351" y="29187"/>
                </a:cubicBezTo>
                <a:close/>
                <a:moveTo>
                  <a:pt x="46166" y="29327"/>
                </a:moveTo>
                <a:cubicBezTo>
                  <a:pt x="46189" y="29357"/>
                  <a:pt x="46218" y="29386"/>
                  <a:pt x="46229" y="29421"/>
                </a:cubicBezTo>
                <a:cubicBezTo>
                  <a:pt x="46234" y="29432"/>
                  <a:pt x="46189" y="29450"/>
                  <a:pt x="46166" y="29466"/>
                </a:cubicBezTo>
                <a:cubicBezTo>
                  <a:pt x="46144" y="29436"/>
                  <a:pt x="46117" y="29405"/>
                  <a:pt x="46094" y="29376"/>
                </a:cubicBezTo>
                <a:cubicBezTo>
                  <a:pt x="46121" y="29357"/>
                  <a:pt x="46144" y="29341"/>
                  <a:pt x="46166" y="29327"/>
                </a:cubicBezTo>
                <a:close/>
                <a:moveTo>
                  <a:pt x="82666" y="29327"/>
                </a:moveTo>
                <a:cubicBezTo>
                  <a:pt x="82688" y="29357"/>
                  <a:pt x="82719" y="29386"/>
                  <a:pt x="82730" y="29421"/>
                </a:cubicBezTo>
                <a:cubicBezTo>
                  <a:pt x="82733" y="29432"/>
                  <a:pt x="82688" y="29450"/>
                  <a:pt x="82666" y="29466"/>
                </a:cubicBezTo>
                <a:cubicBezTo>
                  <a:pt x="82643" y="29436"/>
                  <a:pt x="82617" y="29405"/>
                  <a:pt x="82595" y="29376"/>
                </a:cubicBezTo>
                <a:cubicBezTo>
                  <a:pt x="82621" y="29357"/>
                  <a:pt x="82643" y="29341"/>
                  <a:pt x="82666" y="29327"/>
                </a:cubicBezTo>
                <a:close/>
                <a:moveTo>
                  <a:pt x="59677" y="29481"/>
                </a:moveTo>
                <a:cubicBezTo>
                  <a:pt x="59678" y="29481"/>
                  <a:pt x="59679" y="29481"/>
                  <a:pt x="59679" y="29481"/>
                </a:cubicBezTo>
                <a:cubicBezTo>
                  <a:pt x="59724" y="29496"/>
                  <a:pt x="59769" y="29515"/>
                  <a:pt x="59799" y="29541"/>
                </a:cubicBezTo>
                <a:cubicBezTo>
                  <a:pt x="59815" y="29556"/>
                  <a:pt x="59815" y="29589"/>
                  <a:pt x="59799" y="29601"/>
                </a:cubicBezTo>
                <a:cubicBezTo>
                  <a:pt x="59792" y="29605"/>
                  <a:pt x="59775" y="29607"/>
                  <a:pt x="59758" y="29607"/>
                </a:cubicBezTo>
                <a:cubicBezTo>
                  <a:pt x="59740" y="29607"/>
                  <a:pt x="59722" y="29605"/>
                  <a:pt x="59713" y="29601"/>
                </a:cubicBezTo>
                <a:cubicBezTo>
                  <a:pt x="59676" y="29579"/>
                  <a:pt x="59645" y="29549"/>
                  <a:pt x="59615" y="29522"/>
                </a:cubicBezTo>
                <a:cubicBezTo>
                  <a:pt x="59636" y="29508"/>
                  <a:pt x="59667" y="29481"/>
                  <a:pt x="59677" y="29481"/>
                </a:cubicBezTo>
                <a:close/>
                <a:moveTo>
                  <a:pt x="59893" y="29601"/>
                </a:moveTo>
                <a:cubicBezTo>
                  <a:pt x="59927" y="29627"/>
                  <a:pt x="59991" y="29669"/>
                  <a:pt x="59983" y="29680"/>
                </a:cubicBezTo>
                <a:cubicBezTo>
                  <a:pt x="59957" y="29711"/>
                  <a:pt x="59931" y="29722"/>
                  <a:pt x="59908" y="29722"/>
                </a:cubicBezTo>
                <a:cubicBezTo>
                  <a:pt x="59869" y="29722"/>
                  <a:pt x="59834" y="29690"/>
                  <a:pt x="59803" y="29662"/>
                </a:cubicBezTo>
                <a:cubicBezTo>
                  <a:pt x="59792" y="29650"/>
                  <a:pt x="59803" y="29624"/>
                  <a:pt x="59803" y="29601"/>
                </a:cubicBezTo>
                <a:close/>
                <a:moveTo>
                  <a:pt x="42966" y="29599"/>
                </a:moveTo>
                <a:cubicBezTo>
                  <a:pt x="42988" y="29599"/>
                  <a:pt x="43011" y="29601"/>
                  <a:pt x="43036" y="29605"/>
                </a:cubicBezTo>
                <a:cubicBezTo>
                  <a:pt x="43107" y="29620"/>
                  <a:pt x="43159" y="29680"/>
                  <a:pt x="43194" y="29699"/>
                </a:cubicBezTo>
                <a:cubicBezTo>
                  <a:pt x="43194" y="29823"/>
                  <a:pt x="43123" y="29879"/>
                  <a:pt x="43000" y="29879"/>
                </a:cubicBezTo>
                <a:cubicBezTo>
                  <a:pt x="42982" y="29879"/>
                  <a:pt x="42962" y="29878"/>
                  <a:pt x="42942" y="29875"/>
                </a:cubicBezTo>
                <a:cubicBezTo>
                  <a:pt x="42836" y="29864"/>
                  <a:pt x="42769" y="29827"/>
                  <a:pt x="42780" y="29740"/>
                </a:cubicBezTo>
                <a:cubicBezTo>
                  <a:pt x="42789" y="29655"/>
                  <a:pt x="42852" y="29599"/>
                  <a:pt x="42966" y="29599"/>
                </a:cubicBezTo>
                <a:close/>
                <a:moveTo>
                  <a:pt x="39256" y="29733"/>
                </a:moveTo>
                <a:cubicBezTo>
                  <a:pt x="39297" y="29733"/>
                  <a:pt x="39351" y="29740"/>
                  <a:pt x="39394" y="29740"/>
                </a:cubicBezTo>
                <a:cubicBezTo>
                  <a:pt x="39432" y="29740"/>
                  <a:pt x="39475" y="29736"/>
                  <a:pt x="39515" y="29736"/>
                </a:cubicBezTo>
                <a:cubicBezTo>
                  <a:pt x="39541" y="29736"/>
                  <a:pt x="39567" y="29738"/>
                  <a:pt x="39590" y="29744"/>
                </a:cubicBezTo>
                <a:cubicBezTo>
                  <a:pt x="39631" y="29752"/>
                  <a:pt x="39650" y="29797"/>
                  <a:pt x="39676" y="29827"/>
                </a:cubicBezTo>
                <a:cubicBezTo>
                  <a:pt x="39544" y="29887"/>
                  <a:pt x="39496" y="30014"/>
                  <a:pt x="39296" y="30014"/>
                </a:cubicBezTo>
                <a:cubicBezTo>
                  <a:pt x="39291" y="30014"/>
                  <a:pt x="39286" y="30014"/>
                  <a:pt x="39281" y="30014"/>
                </a:cubicBezTo>
                <a:cubicBezTo>
                  <a:pt x="39166" y="30014"/>
                  <a:pt x="39101" y="29974"/>
                  <a:pt x="39097" y="29910"/>
                </a:cubicBezTo>
                <a:cubicBezTo>
                  <a:pt x="39097" y="29853"/>
                  <a:pt x="39146" y="29789"/>
                  <a:pt x="39203" y="29744"/>
                </a:cubicBezTo>
                <a:cubicBezTo>
                  <a:pt x="39212" y="29735"/>
                  <a:pt x="39232" y="29733"/>
                  <a:pt x="39256" y="29733"/>
                </a:cubicBezTo>
                <a:close/>
                <a:moveTo>
                  <a:pt x="81610" y="29458"/>
                </a:moveTo>
                <a:cubicBezTo>
                  <a:pt x="81634" y="29458"/>
                  <a:pt x="81659" y="29459"/>
                  <a:pt x="81685" y="29462"/>
                </a:cubicBezTo>
                <a:cubicBezTo>
                  <a:pt x="81885" y="29481"/>
                  <a:pt x="81933" y="29488"/>
                  <a:pt x="81952" y="29601"/>
                </a:cubicBezTo>
                <a:cubicBezTo>
                  <a:pt x="81971" y="29752"/>
                  <a:pt x="81859" y="29920"/>
                  <a:pt x="82091" y="30040"/>
                </a:cubicBezTo>
                <a:cubicBezTo>
                  <a:pt x="82114" y="30052"/>
                  <a:pt x="82129" y="30071"/>
                  <a:pt x="82155" y="30097"/>
                </a:cubicBezTo>
                <a:cubicBezTo>
                  <a:pt x="82024" y="30161"/>
                  <a:pt x="81899" y="30240"/>
                  <a:pt x="81753" y="30281"/>
                </a:cubicBezTo>
                <a:cubicBezTo>
                  <a:pt x="81748" y="30283"/>
                  <a:pt x="81742" y="30283"/>
                  <a:pt x="81736" y="30283"/>
                </a:cubicBezTo>
                <a:cubicBezTo>
                  <a:pt x="81679" y="30283"/>
                  <a:pt x="81583" y="30226"/>
                  <a:pt x="81509" y="30198"/>
                </a:cubicBezTo>
                <a:cubicBezTo>
                  <a:pt x="81344" y="30139"/>
                  <a:pt x="81373" y="30007"/>
                  <a:pt x="81287" y="29920"/>
                </a:cubicBezTo>
                <a:cubicBezTo>
                  <a:pt x="81189" y="29830"/>
                  <a:pt x="81039" y="29755"/>
                  <a:pt x="81182" y="29639"/>
                </a:cubicBezTo>
                <a:cubicBezTo>
                  <a:pt x="81296" y="29548"/>
                  <a:pt x="81412" y="29458"/>
                  <a:pt x="81610" y="29458"/>
                </a:cubicBezTo>
                <a:close/>
                <a:moveTo>
                  <a:pt x="57052" y="29895"/>
                </a:moveTo>
                <a:cubicBezTo>
                  <a:pt x="57056" y="29895"/>
                  <a:pt x="57059" y="29896"/>
                  <a:pt x="57060" y="29898"/>
                </a:cubicBezTo>
                <a:cubicBezTo>
                  <a:pt x="57150" y="29984"/>
                  <a:pt x="57342" y="30018"/>
                  <a:pt x="57345" y="30153"/>
                </a:cubicBezTo>
                <a:cubicBezTo>
                  <a:pt x="57350" y="30236"/>
                  <a:pt x="57286" y="30281"/>
                  <a:pt x="57187" y="30285"/>
                </a:cubicBezTo>
                <a:cubicBezTo>
                  <a:pt x="57102" y="30285"/>
                  <a:pt x="56962" y="30255"/>
                  <a:pt x="56944" y="30217"/>
                </a:cubicBezTo>
                <a:cubicBezTo>
                  <a:pt x="56906" y="30139"/>
                  <a:pt x="56928" y="30040"/>
                  <a:pt x="56936" y="29955"/>
                </a:cubicBezTo>
                <a:cubicBezTo>
                  <a:pt x="56936" y="29936"/>
                  <a:pt x="56974" y="29920"/>
                  <a:pt x="56992" y="29905"/>
                </a:cubicBezTo>
                <a:cubicBezTo>
                  <a:pt x="57010" y="29902"/>
                  <a:pt x="57038" y="29895"/>
                  <a:pt x="57052" y="29895"/>
                </a:cubicBezTo>
                <a:close/>
                <a:moveTo>
                  <a:pt x="25355" y="30011"/>
                </a:moveTo>
                <a:cubicBezTo>
                  <a:pt x="25399" y="30011"/>
                  <a:pt x="25453" y="30022"/>
                  <a:pt x="25482" y="30040"/>
                </a:cubicBezTo>
                <a:cubicBezTo>
                  <a:pt x="25527" y="30059"/>
                  <a:pt x="25535" y="30112"/>
                  <a:pt x="25561" y="30153"/>
                </a:cubicBezTo>
                <a:cubicBezTo>
                  <a:pt x="25561" y="30281"/>
                  <a:pt x="25385" y="30326"/>
                  <a:pt x="25276" y="30397"/>
                </a:cubicBezTo>
                <a:cubicBezTo>
                  <a:pt x="25253" y="30412"/>
                  <a:pt x="25214" y="30417"/>
                  <a:pt x="25169" y="30417"/>
                </a:cubicBezTo>
                <a:cubicBezTo>
                  <a:pt x="25117" y="30417"/>
                  <a:pt x="25057" y="30409"/>
                  <a:pt x="25012" y="30401"/>
                </a:cubicBezTo>
                <a:cubicBezTo>
                  <a:pt x="24915" y="30379"/>
                  <a:pt x="24911" y="30243"/>
                  <a:pt x="25009" y="30176"/>
                </a:cubicBezTo>
                <a:cubicBezTo>
                  <a:pt x="25099" y="30120"/>
                  <a:pt x="25197" y="30059"/>
                  <a:pt x="25305" y="30018"/>
                </a:cubicBezTo>
                <a:cubicBezTo>
                  <a:pt x="25318" y="30013"/>
                  <a:pt x="25335" y="30011"/>
                  <a:pt x="25355" y="30011"/>
                </a:cubicBezTo>
                <a:close/>
                <a:moveTo>
                  <a:pt x="82024" y="30581"/>
                </a:moveTo>
                <a:cubicBezTo>
                  <a:pt x="82065" y="30597"/>
                  <a:pt x="82110" y="30616"/>
                  <a:pt x="82155" y="30631"/>
                </a:cubicBezTo>
                <a:cubicBezTo>
                  <a:pt x="82133" y="30646"/>
                  <a:pt x="82102" y="30676"/>
                  <a:pt x="82088" y="30676"/>
                </a:cubicBezTo>
                <a:cubicBezTo>
                  <a:pt x="82039" y="30668"/>
                  <a:pt x="81994" y="30646"/>
                  <a:pt x="81949" y="30631"/>
                </a:cubicBezTo>
                <a:cubicBezTo>
                  <a:pt x="81971" y="30616"/>
                  <a:pt x="81994" y="30600"/>
                  <a:pt x="82024" y="30581"/>
                </a:cubicBezTo>
                <a:close/>
                <a:moveTo>
                  <a:pt x="32877" y="31138"/>
                </a:moveTo>
                <a:cubicBezTo>
                  <a:pt x="32892" y="31138"/>
                  <a:pt x="32917" y="31165"/>
                  <a:pt x="32942" y="31179"/>
                </a:cubicBezTo>
                <a:cubicBezTo>
                  <a:pt x="32893" y="31195"/>
                  <a:pt x="32851" y="31217"/>
                  <a:pt x="32803" y="31225"/>
                </a:cubicBezTo>
                <a:cubicBezTo>
                  <a:pt x="32784" y="31225"/>
                  <a:pt x="32758" y="31195"/>
                  <a:pt x="32735" y="31179"/>
                </a:cubicBezTo>
                <a:cubicBezTo>
                  <a:pt x="32780" y="31164"/>
                  <a:pt x="32825" y="31145"/>
                  <a:pt x="32874" y="31138"/>
                </a:cubicBezTo>
                <a:cubicBezTo>
                  <a:pt x="32875" y="31138"/>
                  <a:pt x="32876" y="31138"/>
                  <a:pt x="32877" y="31138"/>
                </a:cubicBezTo>
                <a:close/>
                <a:moveTo>
                  <a:pt x="61310" y="31131"/>
                </a:moveTo>
                <a:cubicBezTo>
                  <a:pt x="61355" y="31150"/>
                  <a:pt x="61400" y="31164"/>
                  <a:pt x="61442" y="31179"/>
                </a:cubicBezTo>
                <a:cubicBezTo>
                  <a:pt x="61419" y="31195"/>
                  <a:pt x="61393" y="31225"/>
                  <a:pt x="61374" y="31225"/>
                </a:cubicBezTo>
                <a:cubicBezTo>
                  <a:pt x="61329" y="31217"/>
                  <a:pt x="61284" y="31195"/>
                  <a:pt x="61239" y="31179"/>
                </a:cubicBezTo>
                <a:cubicBezTo>
                  <a:pt x="61261" y="31164"/>
                  <a:pt x="61284" y="31150"/>
                  <a:pt x="61310" y="31131"/>
                </a:cubicBezTo>
                <a:close/>
                <a:moveTo>
                  <a:pt x="81160" y="31379"/>
                </a:moveTo>
                <a:cubicBezTo>
                  <a:pt x="81200" y="31405"/>
                  <a:pt x="81302" y="31454"/>
                  <a:pt x="81290" y="31476"/>
                </a:cubicBezTo>
                <a:cubicBezTo>
                  <a:pt x="81274" y="31512"/>
                  <a:pt x="81209" y="31530"/>
                  <a:pt x="81140" y="31530"/>
                </a:cubicBezTo>
                <a:cubicBezTo>
                  <a:pt x="81073" y="31530"/>
                  <a:pt x="81001" y="31513"/>
                  <a:pt x="80964" y="31480"/>
                </a:cubicBezTo>
                <a:cubicBezTo>
                  <a:pt x="80952" y="31469"/>
                  <a:pt x="80949" y="31438"/>
                  <a:pt x="80957" y="31435"/>
                </a:cubicBezTo>
                <a:cubicBezTo>
                  <a:pt x="81013" y="31416"/>
                  <a:pt x="81069" y="31401"/>
                  <a:pt x="81160" y="31379"/>
                </a:cubicBezTo>
                <a:close/>
                <a:moveTo>
                  <a:pt x="12304" y="31544"/>
                </a:moveTo>
                <a:cubicBezTo>
                  <a:pt x="12345" y="31559"/>
                  <a:pt x="12390" y="31578"/>
                  <a:pt x="12435" y="31592"/>
                </a:cubicBezTo>
                <a:cubicBezTo>
                  <a:pt x="12414" y="31607"/>
                  <a:pt x="12386" y="31634"/>
                  <a:pt x="12370" y="31634"/>
                </a:cubicBezTo>
                <a:cubicBezTo>
                  <a:pt x="12369" y="31634"/>
                  <a:pt x="12368" y="31634"/>
                  <a:pt x="12368" y="31634"/>
                </a:cubicBezTo>
                <a:cubicBezTo>
                  <a:pt x="12318" y="31627"/>
                  <a:pt x="12273" y="31608"/>
                  <a:pt x="12228" y="31592"/>
                </a:cubicBezTo>
                <a:cubicBezTo>
                  <a:pt x="12250" y="31578"/>
                  <a:pt x="12273" y="31563"/>
                  <a:pt x="12304" y="31544"/>
                </a:cubicBezTo>
                <a:close/>
                <a:moveTo>
                  <a:pt x="68465" y="31528"/>
                </a:moveTo>
                <a:cubicBezTo>
                  <a:pt x="68514" y="31528"/>
                  <a:pt x="68566" y="31570"/>
                  <a:pt x="68619" y="31592"/>
                </a:cubicBezTo>
                <a:cubicBezTo>
                  <a:pt x="68566" y="31615"/>
                  <a:pt x="68514" y="31657"/>
                  <a:pt x="68465" y="31657"/>
                </a:cubicBezTo>
                <a:cubicBezTo>
                  <a:pt x="68379" y="31657"/>
                  <a:pt x="68292" y="31627"/>
                  <a:pt x="68119" y="31592"/>
                </a:cubicBezTo>
                <a:cubicBezTo>
                  <a:pt x="68289" y="31559"/>
                  <a:pt x="68379" y="31528"/>
                  <a:pt x="68465" y="31528"/>
                </a:cubicBezTo>
                <a:close/>
                <a:moveTo>
                  <a:pt x="59852" y="31388"/>
                </a:moveTo>
                <a:cubicBezTo>
                  <a:pt x="59870" y="31388"/>
                  <a:pt x="59887" y="31389"/>
                  <a:pt x="59901" y="31393"/>
                </a:cubicBezTo>
                <a:cubicBezTo>
                  <a:pt x="59961" y="31416"/>
                  <a:pt x="60002" y="31502"/>
                  <a:pt x="60002" y="31559"/>
                </a:cubicBezTo>
                <a:cubicBezTo>
                  <a:pt x="59999" y="31616"/>
                  <a:pt x="59943" y="31663"/>
                  <a:pt x="59845" y="31663"/>
                </a:cubicBezTo>
                <a:cubicBezTo>
                  <a:pt x="59832" y="31663"/>
                  <a:pt x="59818" y="31662"/>
                  <a:pt x="59803" y="31660"/>
                </a:cubicBezTo>
                <a:cubicBezTo>
                  <a:pt x="59793" y="31659"/>
                  <a:pt x="59782" y="31659"/>
                  <a:pt x="59771" y="31659"/>
                </a:cubicBezTo>
                <a:cubicBezTo>
                  <a:pt x="59749" y="31659"/>
                  <a:pt x="59725" y="31660"/>
                  <a:pt x="59705" y="31660"/>
                </a:cubicBezTo>
                <a:cubicBezTo>
                  <a:pt x="59664" y="31660"/>
                  <a:pt x="59622" y="31664"/>
                  <a:pt x="59582" y="31664"/>
                </a:cubicBezTo>
                <a:cubicBezTo>
                  <a:pt x="59556" y="31664"/>
                  <a:pt x="59530" y="31663"/>
                  <a:pt x="59506" y="31657"/>
                </a:cubicBezTo>
                <a:cubicBezTo>
                  <a:pt x="59469" y="31649"/>
                  <a:pt x="59416" y="31585"/>
                  <a:pt x="59428" y="31574"/>
                </a:cubicBezTo>
                <a:cubicBezTo>
                  <a:pt x="59487" y="31521"/>
                  <a:pt x="59555" y="31465"/>
                  <a:pt x="59638" y="31435"/>
                </a:cubicBezTo>
                <a:cubicBezTo>
                  <a:pt x="59697" y="31411"/>
                  <a:pt x="59785" y="31388"/>
                  <a:pt x="59852" y="31388"/>
                </a:cubicBezTo>
                <a:close/>
                <a:moveTo>
                  <a:pt x="57165" y="31514"/>
                </a:moveTo>
                <a:cubicBezTo>
                  <a:pt x="57206" y="31544"/>
                  <a:pt x="57312" y="31589"/>
                  <a:pt x="57300" y="31611"/>
                </a:cubicBezTo>
                <a:cubicBezTo>
                  <a:pt x="57283" y="31649"/>
                  <a:pt x="57219" y="31668"/>
                  <a:pt x="57149" y="31668"/>
                </a:cubicBezTo>
                <a:cubicBezTo>
                  <a:pt x="57082" y="31668"/>
                  <a:pt x="57009" y="31650"/>
                  <a:pt x="56970" y="31615"/>
                </a:cubicBezTo>
                <a:cubicBezTo>
                  <a:pt x="56958" y="31608"/>
                  <a:pt x="56958" y="31574"/>
                  <a:pt x="56966" y="31574"/>
                </a:cubicBezTo>
                <a:cubicBezTo>
                  <a:pt x="57019" y="31551"/>
                  <a:pt x="57079" y="31540"/>
                  <a:pt x="57165" y="31514"/>
                </a:cubicBezTo>
                <a:close/>
                <a:moveTo>
                  <a:pt x="59116" y="31953"/>
                </a:moveTo>
                <a:cubicBezTo>
                  <a:pt x="59142" y="31972"/>
                  <a:pt x="59164" y="31988"/>
                  <a:pt x="59187" y="32002"/>
                </a:cubicBezTo>
                <a:cubicBezTo>
                  <a:pt x="59142" y="32021"/>
                  <a:pt x="59097" y="32040"/>
                  <a:pt x="59052" y="32047"/>
                </a:cubicBezTo>
                <a:cubicBezTo>
                  <a:pt x="59050" y="32047"/>
                  <a:pt x="59049" y="32048"/>
                  <a:pt x="59048" y="32048"/>
                </a:cubicBezTo>
                <a:cubicBezTo>
                  <a:pt x="59029" y="32048"/>
                  <a:pt x="59005" y="32020"/>
                  <a:pt x="58984" y="32002"/>
                </a:cubicBezTo>
                <a:cubicBezTo>
                  <a:pt x="59025" y="31988"/>
                  <a:pt x="59070" y="31972"/>
                  <a:pt x="59116" y="31953"/>
                </a:cubicBezTo>
                <a:close/>
                <a:moveTo>
                  <a:pt x="55662" y="31792"/>
                </a:moveTo>
                <a:cubicBezTo>
                  <a:pt x="55703" y="31792"/>
                  <a:pt x="55756" y="31799"/>
                  <a:pt x="55797" y="31799"/>
                </a:cubicBezTo>
                <a:cubicBezTo>
                  <a:pt x="55837" y="31799"/>
                  <a:pt x="55878" y="31795"/>
                  <a:pt x="55917" y="31795"/>
                </a:cubicBezTo>
                <a:cubicBezTo>
                  <a:pt x="55945" y="31795"/>
                  <a:pt x="55972" y="31797"/>
                  <a:pt x="55997" y="31804"/>
                </a:cubicBezTo>
                <a:cubicBezTo>
                  <a:pt x="56034" y="31811"/>
                  <a:pt x="56053" y="31856"/>
                  <a:pt x="56082" y="31886"/>
                </a:cubicBezTo>
                <a:cubicBezTo>
                  <a:pt x="55952" y="31942"/>
                  <a:pt x="55902" y="32074"/>
                  <a:pt x="55699" y="32074"/>
                </a:cubicBezTo>
                <a:cubicBezTo>
                  <a:pt x="55694" y="32074"/>
                  <a:pt x="55689" y="32074"/>
                  <a:pt x="55684" y="32074"/>
                </a:cubicBezTo>
                <a:cubicBezTo>
                  <a:pt x="55570" y="32074"/>
                  <a:pt x="55504" y="32034"/>
                  <a:pt x="55504" y="31969"/>
                </a:cubicBezTo>
                <a:cubicBezTo>
                  <a:pt x="55504" y="31912"/>
                  <a:pt x="55549" y="31844"/>
                  <a:pt x="55605" y="31804"/>
                </a:cubicBezTo>
                <a:cubicBezTo>
                  <a:pt x="55615" y="31795"/>
                  <a:pt x="55636" y="31792"/>
                  <a:pt x="55662" y="31792"/>
                </a:cubicBezTo>
                <a:close/>
                <a:moveTo>
                  <a:pt x="60649" y="32062"/>
                </a:moveTo>
                <a:cubicBezTo>
                  <a:pt x="60724" y="32097"/>
                  <a:pt x="60777" y="32119"/>
                  <a:pt x="60829" y="32142"/>
                </a:cubicBezTo>
                <a:cubicBezTo>
                  <a:pt x="60779" y="32163"/>
                  <a:pt x="60725" y="32205"/>
                  <a:pt x="60681" y="32205"/>
                </a:cubicBezTo>
                <a:cubicBezTo>
                  <a:pt x="60679" y="32205"/>
                  <a:pt x="60677" y="32205"/>
                  <a:pt x="60675" y="32205"/>
                </a:cubicBezTo>
                <a:cubicBezTo>
                  <a:pt x="60585" y="32198"/>
                  <a:pt x="60502" y="32164"/>
                  <a:pt x="60420" y="32142"/>
                </a:cubicBezTo>
                <a:cubicBezTo>
                  <a:pt x="60498" y="32115"/>
                  <a:pt x="60581" y="32085"/>
                  <a:pt x="60649" y="32062"/>
                </a:cubicBezTo>
                <a:close/>
                <a:moveTo>
                  <a:pt x="90945" y="32198"/>
                </a:moveTo>
                <a:cubicBezTo>
                  <a:pt x="91016" y="32224"/>
                  <a:pt x="91095" y="32250"/>
                  <a:pt x="91178" y="32281"/>
                </a:cubicBezTo>
                <a:cubicBezTo>
                  <a:pt x="91091" y="32303"/>
                  <a:pt x="91008" y="32337"/>
                  <a:pt x="90923" y="32345"/>
                </a:cubicBezTo>
                <a:cubicBezTo>
                  <a:pt x="90921" y="32345"/>
                  <a:pt x="90919" y="32345"/>
                  <a:pt x="90917" y="32345"/>
                </a:cubicBezTo>
                <a:cubicBezTo>
                  <a:pt x="90869" y="32345"/>
                  <a:pt x="90815" y="32302"/>
                  <a:pt x="90765" y="32281"/>
                </a:cubicBezTo>
                <a:cubicBezTo>
                  <a:pt x="90817" y="32254"/>
                  <a:pt x="90869" y="32232"/>
                  <a:pt x="90945" y="32198"/>
                </a:cubicBezTo>
                <a:close/>
                <a:moveTo>
                  <a:pt x="72880" y="29874"/>
                </a:moveTo>
                <a:cubicBezTo>
                  <a:pt x="72898" y="29874"/>
                  <a:pt x="72915" y="29875"/>
                  <a:pt x="72930" y="29879"/>
                </a:cubicBezTo>
                <a:cubicBezTo>
                  <a:pt x="72989" y="29891"/>
                  <a:pt x="73046" y="29910"/>
                  <a:pt x="73102" y="29928"/>
                </a:cubicBezTo>
                <a:cubicBezTo>
                  <a:pt x="73072" y="29958"/>
                  <a:pt x="73038" y="29988"/>
                  <a:pt x="73016" y="30026"/>
                </a:cubicBezTo>
                <a:cubicBezTo>
                  <a:pt x="72982" y="30082"/>
                  <a:pt x="72907" y="30184"/>
                  <a:pt x="72933" y="30198"/>
                </a:cubicBezTo>
                <a:cubicBezTo>
                  <a:pt x="73185" y="30338"/>
                  <a:pt x="73128" y="30522"/>
                  <a:pt x="73128" y="30694"/>
                </a:cubicBezTo>
                <a:cubicBezTo>
                  <a:pt x="73133" y="30947"/>
                  <a:pt x="73072" y="31206"/>
                  <a:pt x="73147" y="31446"/>
                </a:cubicBezTo>
                <a:cubicBezTo>
                  <a:pt x="73227" y="31698"/>
                  <a:pt x="72866" y="31841"/>
                  <a:pt x="72915" y="32078"/>
                </a:cubicBezTo>
                <a:cubicBezTo>
                  <a:pt x="72956" y="32288"/>
                  <a:pt x="72519" y="32168"/>
                  <a:pt x="72411" y="32333"/>
                </a:cubicBezTo>
                <a:cubicBezTo>
                  <a:pt x="72401" y="32350"/>
                  <a:pt x="72379" y="32357"/>
                  <a:pt x="72351" y="32357"/>
                </a:cubicBezTo>
                <a:cubicBezTo>
                  <a:pt x="72277" y="32357"/>
                  <a:pt x="72158" y="32309"/>
                  <a:pt x="72077" y="32265"/>
                </a:cubicBezTo>
                <a:cubicBezTo>
                  <a:pt x="71877" y="32164"/>
                  <a:pt x="71870" y="32029"/>
                  <a:pt x="71911" y="31901"/>
                </a:cubicBezTo>
                <a:cubicBezTo>
                  <a:pt x="71941" y="31795"/>
                  <a:pt x="72208" y="31705"/>
                  <a:pt x="71911" y="31601"/>
                </a:cubicBezTo>
                <a:cubicBezTo>
                  <a:pt x="71903" y="31379"/>
                  <a:pt x="71832" y="31164"/>
                  <a:pt x="72170" y="30987"/>
                </a:cubicBezTo>
                <a:cubicBezTo>
                  <a:pt x="72437" y="30848"/>
                  <a:pt x="72362" y="30619"/>
                  <a:pt x="72216" y="30443"/>
                </a:cubicBezTo>
                <a:cubicBezTo>
                  <a:pt x="72152" y="30361"/>
                  <a:pt x="72103" y="30288"/>
                  <a:pt x="72106" y="30198"/>
                </a:cubicBezTo>
                <a:cubicBezTo>
                  <a:pt x="72110" y="30052"/>
                  <a:pt x="72317" y="29887"/>
                  <a:pt x="72519" y="29879"/>
                </a:cubicBezTo>
                <a:cubicBezTo>
                  <a:pt x="72570" y="29875"/>
                  <a:pt x="72622" y="29874"/>
                  <a:pt x="72674" y="29874"/>
                </a:cubicBezTo>
                <a:cubicBezTo>
                  <a:pt x="72726" y="29874"/>
                  <a:pt x="72777" y="29875"/>
                  <a:pt x="72828" y="29875"/>
                </a:cubicBezTo>
                <a:cubicBezTo>
                  <a:pt x="72845" y="29875"/>
                  <a:pt x="72863" y="29874"/>
                  <a:pt x="72880" y="29874"/>
                </a:cubicBezTo>
                <a:close/>
                <a:moveTo>
                  <a:pt x="29037" y="32070"/>
                </a:moveTo>
                <a:cubicBezTo>
                  <a:pt x="29079" y="32070"/>
                  <a:pt x="29133" y="32082"/>
                  <a:pt x="29173" y="32092"/>
                </a:cubicBezTo>
                <a:cubicBezTo>
                  <a:pt x="29266" y="32119"/>
                  <a:pt x="29256" y="32145"/>
                  <a:pt x="29188" y="32187"/>
                </a:cubicBezTo>
                <a:cubicBezTo>
                  <a:pt x="29041" y="32273"/>
                  <a:pt x="28909" y="32371"/>
                  <a:pt x="28767" y="32461"/>
                </a:cubicBezTo>
                <a:cubicBezTo>
                  <a:pt x="28766" y="32462"/>
                  <a:pt x="28764" y="32462"/>
                  <a:pt x="28762" y="32462"/>
                </a:cubicBezTo>
                <a:cubicBezTo>
                  <a:pt x="28740" y="32462"/>
                  <a:pt x="28676" y="32429"/>
                  <a:pt x="28635" y="32412"/>
                </a:cubicBezTo>
                <a:cubicBezTo>
                  <a:pt x="28635" y="32371"/>
                  <a:pt x="28605" y="32310"/>
                  <a:pt x="28639" y="32284"/>
                </a:cubicBezTo>
                <a:cubicBezTo>
                  <a:pt x="28744" y="32209"/>
                  <a:pt x="28864" y="32137"/>
                  <a:pt x="28992" y="32078"/>
                </a:cubicBezTo>
                <a:cubicBezTo>
                  <a:pt x="29004" y="32072"/>
                  <a:pt x="29019" y="32070"/>
                  <a:pt x="29037" y="32070"/>
                </a:cubicBezTo>
                <a:close/>
                <a:moveTo>
                  <a:pt x="53550" y="32348"/>
                </a:moveTo>
                <a:cubicBezTo>
                  <a:pt x="53573" y="32363"/>
                  <a:pt x="53595" y="32378"/>
                  <a:pt x="53621" y="32397"/>
                </a:cubicBezTo>
                <a:cubicBezTo>
                  <a:pt x="53599" y="32427"/>
                  <a:pt x="53573" y="32453"/>
                  <a:pt x="53550" y="32484"/>
                </a:cubicBezTo>
                <a:cubicBezTo>
                  <a:pt x="53524" y="32468"/>
                  <a:pt x="53479" y="32449"/>
                  <a:pt x="53482" y="32438"/>
                </a:cubicBezTo>
                <a:cubicBezTo>
                  <a:pt x="53494" y="32408"/>
                  <a:pt x="53524" y="32378"/>
                  <a:pt x="53550" y="32348"/>
                </a:cubicBezTo>
                <a:close/>
                <a:moveTo>
                  <a:pt x="7734" y="32209"/>
                </a:moveTo>
                <a:cubicBezTo>
                  <a:pt x="7844" y="32209"/>
                  <a:pt x="7914" y="32246"/>
                  <a:pt x="7914" y="32310"/>
                </a:cubicBezTo>
                <a:cubicBezTo>
                  <a:pt x="7918" y="32367"/>
                  <a:pt x="7873" y="32435"/>
                  <a:pt x="7817" y="32480"/>
                </a:cubicBezTo>
                <a:cubicBezTo>
                  <a:pt x="7807" y="32488"/>
                  <a:pt x="7787" y="32491"/>
                  <a:pt x="7763" y="32491"/>
                </a:cubicBezTo>
                <a:cubicBezTo>
                  <a:pt x="7721" y="32491"/>
                  <a:pt x="7667" y="32484"/>
                  <a:pt x="7625" y="32484"/>
                </a:cubicBezTo>
                <a:cubicBezTo>
                  <a:pt x="7586" y="32484"/>
                  <a:pt x="7544" y="32487"/>
                  <a:pt x="7504" y="32487"/>
                </a:cubicBezTo>
                <a:cubicBezTo>
                  <a:pt x="7478" y="32487"/>
                  <a:pt x="7452" y="32486"/>
                  <a:pt x="7430" y="32480"/>
                </a:cubicBezTo>
                <a:cubicBezTo>
                  <a:pt x="7388" y="32472"/>
                  <a:pt x="7366" y="32427"/>
                  <a:pt x="7335" y="32397"/>
                </a:cubicBezTo>
                <a:cubicBezTo>
                  <a:pt x="7467" y="32340"/>
                  <a:pt x="7512" y="32213"/>
                  <a:pt x="7715" y="32209"/>
                </a:cubicBezTo>
                <a:cubicBezTo>
                  <a:pt x="7721" y="32209"/>
                  <a:pt x="7728" y="32209"/>
                  <a:pt x="7734" y="32209"/>
                </a:cubicBezTo>
                <a:close/>
                <a:moveTo>
                  <a:pt x="54230" y="32337"/>
                </a:moveTo>
                <a:cubicBezTo>
                  <a:pt x="54298" y="32359"/>
                  <a:pt x="54441" y="32378"/>
                  <a:pt x="54452" y="32412"/>
                </a:cubicBezTo>
                <a:cubicBezTo>
                  <a:pt x="54477" y="32492"/>
                  <a:pt x="54174" y="32609"/>
                  <a:pt x="54005" y="32609"/>
                </a:cubicBezTo>
                <a:cubicBezTo>
                  <a:pt x="53975" y="32609"/>
                  <a:pt x="53949" y="32605"/>
                  <a:pt x="53930" y="32596"/>
                </a:cubicBezTo>
                <a:cubicBezTo>
                  <a:pt x="53888" y="32577"/>
                  <a:pt x="53862" y="32525"/>
                  <a:pt x="53862" y="32487"/>
                </a:cubicBezTo>
                <a:cubicBezTo>
                  <a:pt x="53862" y="32449"/>
                  <a:pt x="53885" y="32390"/>
                  <a:pt x="53926" y="32378"/>
                </a:cubicBezTo>
                <a:cubicBezTo>
                  <a:pt x="54008" y="32352"/>
                  <a:pt x="54110" y="32352"/>
                  <a:pt x="54230" y="32337"/>
                </a:cubicBezTo>
                <a:close/>
                <a:moveTo>
                  <a:pt x="17662" y="32484"/>
                </a:moveTo>
                <a:cubicBezTo>
                  <a:pt x="17684" y="32517"/>
                  <a:pt x="17715" y="32543"/>
                  <a:pt x="17726" y="32577"/>
                </a:cubicBezTo>
                <a:cubicBezTo>
                  <a:pt x="17729" y="32588"/>
                  <a:pt x="17684" y="32607"/>
                  <a:pt x="17662" y="32622"/>
                </a:cubicBezTo>
                <a:cubicBezTo>
                  <a:pt x="17639" y="32593"/>
                  <a:pt x="17609" y="32562"/>
                  <a:pt x="17599" y="32529"/>
                </a:cubicBezTo>
                <a:cubicBezTo>
                  <a:pt x="17594" y="32517"/>
                  <a:pt x="17639" y="32498"/>
                  <a:pt x="17662" y="32484"/>
                </a:cubicBezTo>
                <a:close/>
                <a:moveTo>
                  <a:pt x="25911" y="32348"/>
                </a:moveTo>
                <a:cubicBezTo>
                  <a:pt x="26122" y="32348"/>
                  <a:pt x="26200" y="32408"/>
                  <a:pt x="26170" y="32517"/>
                </a:cubicBezTo>
                <a:cubicBezTo>
                  <a:pt x="26153" y="32580"/>
                  <a:pt x="26106" y="32623"/>
                  <a:pt x="25997" y="32623"/>
                </a:cubicBezTo>
                <a:cubicBezTo>
                  <a:pt x="25989" y="32623"/>
                  <a:pt x="25980" y="32623"/>
                  <a:pt x="25971" y="32622"/>
                </a:cubicBezTo>
                <a:cubicBezTo>
                  <a:pt x="25817" y="32615"/>
                  <a:pt x="25727" y="32558"/>
                  <a:pt x="25768" y="32453"/>
                </a:cubicBezTo>
                <a:cubicBezTo>
                  <a:pt x="25791" y="32404"/>
                  <a:pt x="25877" y="32371"/>
                  <a:pt x="25911" y="32348"/>
                </a:cubicBezTo>
                <a:close/>
                <a:moveTo>
                  <a:pt x="72749" y="32475"/>
                </a:moveTo>
                <a:cubicBezTo>
                  <a:pt x="72795" y="32506"/>
                  <a:pt x="72896" y="32551"/>
                  <a:pt x="72885" y="32574"/>
                </a:cubicBezTo>
                <a:cubicBezTo>
                  <a:pt x="72868" y="32611"/>
                  <a:pt x="72804" y="32629"/>
                  <a:pt x="72736" y="32629"/>
                </a:cubicBezTo>
                <a:cubicBezTo>
                  <a:pt x="72667" y="32629"/>
                  <a:pt x="72593" y="32611"/>
                  <a:pt x="72554" y="32577"/>
                </a:cubicBezTo>
                <a:cubicBezTo>
                  <a:pt x="72542" y="32566"/>
                  <a:pt x="72542" y="32536"/>
                  <a:pt x="72550" y="32532"/>
                </a:cubicBezTo>
                <a:cubicBezTo>
                  <a:pt x="72602" y="32513"/>
                  <a:pt x="72663" y="32503"/>
                  <a:pt x="72749" y="32475"/>
                </a:cubicBezTo>
                <a:close/>
                <a:moveTo>
                  <a:pt x="82760" y="32201"/>
                </a:moveTo>
                <a:cubicBezTo>
                  <a:pt x="82893" y="32201"/>
                  <a:pt x="82973" y="32283"/>
                  <a:pt x="83076" y="32345"/>
                </a:cubicBezTo>
                <a:cubicBezTo>
                  <a:pt x="83170" y="32401"/>
                  <a:pt x="83151" y="32430"/>
                  <a:pt x="83076" y="32487"/>
                </a:cubicBezTo>
                <a:cubicBezTo>
                  <a:pt x="82943" y="32590"/>
                  <a:pt x="82846" y="32630"/>
                  <a:pt x="82762" y="32630"/>
                </a:cubicBezTo>
                <a:cubicBezTo>
                  <a:pt x="82655" y="32630"/>
                  <a:pt x="82569" y="32566"/>
                  <a:pt x="82456" y="32480"/>
                </a:cubicBezTo>
                <a:cubicBezTo>
                  <a:pt x="82418" y="32449"/>
                  <a:pt x="82358" y="32408"/>
                  <a:pt x="82365" y="32374"/>
                </a:cubicBezTo>
                <a:cubicBezTo>
                  <a:pt x="82377" y="32318"/>
                  <a:pt x="82418" y="32254"/>
                  <a:pt x="82475" y="32213"/>
                </a:cubicBezTo>
                <a:cubicBezTo>
                  <a:pt x="82486" y="32205"/>
                  <a:pt x="82506" y="32202"/>
                  <a:pt x="82532" y="32202"/>
                </a:cubicBezTo>
                <a:cubicBezTo>
                  <a:pt x="82575" y="32202"/>
                  <a:pt x="82633" y="32209"/>
                  <a:pt x="82685" y="32209"/>
                </a:cubicBezTo>
                <a:cubicBezTo>
                  <a:pt x="82712" y="32204"/>
                  <a:pt x="82737" y="32201"/>
                  <a:pt x="82760" y="32201"/>
                </a:cubicBezTo>
                <a:close/>
                <a:moveTo>
                  <a:pt x="78400" y="32648"/>
                </a:moveTo>
                <a:cubicBezTo>
                  <a:pt x="78415" y="32648"/>
                  <a:pt x="78440" y="32676"/>
                  <a:pt x="78461" y="32690"/>
                </a:cubicBezTo>
                <a:cubicBezTo>
                  <a:pt x="78416" y="32705"/>
                  <a:pt x="78375" y="32728"/>
                  <a:pt x="78326" y="32735"/>
                </a:cubicBezTo>
                <a:cubicBezTo>
                  <a:pt x="78307" y="32735"/>
                  <a:pt x="78281" y="32705"/>
                  <a:pt x="78258" y="32690"/>
                </a:cubicBezTo>
                <a:cubicBezTo>
                  <a:pt x="78303" y="32675"/>
                  <a:pt x="78348" y="32656"/>
                  <a:pt x="78397" y="32649"/>
                </a:cubicBezTo>
                <a:cubicBezTo>
                  <a:pt x="78398" y="32648"/>
                  <a:pt x="78399" y="32648"/>
                  <a:pt x="78400" y="32648"/>
                </a:cubicBezTo>
                <a:close/>
                <a:moveTo>
                  <a:pt x="51089" y="32622"/>
                </a:moveTo>
                <a:cubicBezTo>
                  <a:pt x="51111" y="32652"/>
                  <a:pt x="51141" y="32683"/>
                  <a:pt x="51153" y="32713"/>
                </a:cubicBezTo>
                <a:cubicBezTo>
                  <a:pt x="51156" y="32723"/>
                  <a:pt x="51111" y="32742"/>
                  <a:pt x="51089" y="32758"/>
                </a:cubicBezTo>
                <a:cubicBezTo>
                  <a:pt x="51063" y="32728"/>
                  <a:pt x="51040" y="32701"/>
                  <a:pt x="51014" y="32671"/>
                </a:cubicBezTo>
                <a:cubicBezTo>
                  <a:pt x="51044" y="32652"/>
                  <a:pt x="51066" y="32638"/>
                  <a:pt x="51089" y="32622"/>
                </a:cubicBezTo>
                <a:close/>
                <a:moveTo>
                  <a:pt x="56384" y="32510"/>
                </a:moveTo>
                <a:cubicBezTo>
                  <a:pt x="56429" y="32525"/>
                  <a:pt x="56481" y="32532"/>
                  <a:pt x="56519" y="32555"/>
                </a:cubicBezTo>
                <a:cubicBezTo>
                  <a:pt x="56597" y="32593"/>
                  <a:pt x="56665" y="32641"/>
                  <a:pt x="56736" y="32683"/>
                </a:cubicBezTo>
                <a:cubicBezTo>
                  <a:pt x="56699" y="32709"/>
                  <a:pt x="56680" y="32728"/>
                  <a:pt x="56654" y="32739"/>
                </a:cubicBezTo>
                <a:cubicBezTo>
                  <a:pt x="56614" y="32754"/>
                  <a:pt x="56565" y="32762"/>
                  <a:pt x="56517" y="32762"/>
                </a:cubicBezTo>
                <a:cubicBezTo>
                  <a:pt x="56427" y="32762"/>
                  <a:pt x="56340" y="32735"/>
                  <a:pt x="56323" y="32686"/>
                </a:cubicBezTo>
                <a:cubicBezTo>
                  <a:pt x="56304" y="32633"/>
                  <a:pt x="56361" y="32570"/>
                  <a:pt x="56384" y="32510"/>
                </a:cubicBezTo>
                <a:close/>
                <a:moveTo>
                  <a:pt x="8865" y="32209"/>
                </a:moveTo>
                <a:cubicBezTo>
                  <a:pt x="8887" y="32213"/>
                  <a:pt x="8989" y="32209"/>
                  <a:pt x="9076" y="32236"/>
                </a:cubicBezTo>
                <a:cubicBezTo>
                  <a:pt x="9116" y="32246"/>
                  <a:pt x="9128" y="32303"/>
                  <a:pt x="9154" y="32345"/>
                </a:cubicBezTo>
                <a:lnTo>
                  <a:pt x="8741" y="32829"/>
                </a:lnTo>
                <a:cubicBezTo>
                  <a:pt x="8696" y="32844"/>
                  <a:pt x="8647" y="32863"/>
                  <a:pt x="8598" y="32867"/>
                </a:cubicBezTo>
                <a:cubicBezTo>
                  <a:pt x="8597" y="32867"/>
                  <a:pt x="8596" y="32867"/>
                  <a:pt x="8595" y="32867"/>
                </a:cubicBezTo>
                <a:cubicBezTo>
                  <a:pt x="8579" y="32867"/>
                  <a:pt x="8538" y="32835"/>
                  <a:pt x="8542" y="32822"/>
                </a:cubicBezTo>
                <a:cubicBezTo>
                  <a:pt x="8557" y="32664"/>
                  <a:pt x="8545" y="32525"/>
                  <a:pt x="8339" y="32404"/>
                </a:cubicBezTo>
                <a:cubicBezTo>
                  <a:pt x="8242" y="32348"/>
                  <a:pt x="8358" y="32217"/>
                  <a:pt x="8493" y="32209"/>
                </a:cubicBezTo>
                <a:close/>
                <a:moveTo>
                  <a:pt x="10252" y="32916"/>
                </a:moveTo>
                <a:cubicBezTo>
                  <a:pt x="10293" y="32931"/>
                  <a:pt x="10338" y="32949"/>
                  <a:pt x="10384" y="32964"/>
                </a:cubicBezTo>
                <a:cubicBezTo>
                  <a:pt x="10361" y="32980"/>
                  <a:pt x="10334" y="33009"/>
                  <a:pt x="10316" y="33009"/>
                </a:cubicBezTo>
                <a:cubicBezTo>
                  <a:pt x="10266" y="33002"/>
                  <a:pt x="10226" y="32980"/>
                  <a:pt x="10181" y="32964"/>
                </a:cubicBezTo>
                <a:cubicBezTo>
                  <a:pt x="10203" y="32949"/>
                  <a:pt x="10226" y="32935"/>
                  <a:pt x="10252" y="32916"/>
                </a:cubicBezTo>
                <a:close/>
                <a:moveTo>
                  <a:pt x="55602" y="32761"/>
                </a:moveTo>
                <a:cubicBezTo>
                  <a:pt x="55621" y="32761"/>
                  <a:pt x="55666" y="32791"/>
                  <a:pt x="55666" y="32806"/>
                </a:cubicBezTo>
                <a:cubicBezTo>
                  <a:pt x="55673" y="32867"/>
                  <a:pt x="55704" y="32945"/>
                  <a:pt x="55659" y="32983"/>
                </a:cubicBezTo>
                <a:cubicBezTo>
                  <a:pt x="55613" y="33021"/>
                  <a:pt x="55493" y="33021"/>
                  <a:pt x="55402" y="33032"/>
                </a:cubicBezTo>
                <a:cubicBezTo>
                  <a:pt x="55380" y="33032"/>
                  <a:pt x="55354" y="33006"/>
                  <a:pt x="55331" y="32990"/>
                </a:cubicBezTo>
                <a:cubicBezTo>
                  <a:pt x="55320" y="32957"/>
                  <a:pt x="55541" y="32765"/>
                  <a:pt x="55602" y="32761"/>
                </a:cubicBezTo>
                <a:close/>
                <a:moveTo>
                  <a:pt x="65806" y="32900"/>
                </a:moveTo>
                <a:cubicBezTo>
                  <a:pt x="65850" y="32900"/>
                  <a:pt x="65904" y="32943"/>
                  <a:pt x="65955" y="32964"/>
                </a:cubicBezTo>
                <a:cubicBezTo>
                  <a:pt x="65902" y="32987"/>
                  <a:pt x="65850" y="33009"/>
                  <a:pt x="65774" y="33044"/>
                </a:cubicBezTo>
                <a:cubicBezTo>
                  <a:pt x="65707" y="33021"/>
                  <a:pt x="65625" y="32994"/>
                  <a:pt x="65545" y="32964"/>
                </a:cubicBezTo>
                <a:cubicBezTo>
                  <a:pt x="65628" y="32942"/>
                  <a:pt x="65710" y="32908"/>
                  <a:pt x="65800" y="32900"/>
                </a:cubicBezTo>
                <a:cubicBezTo>
                  <a:pt x="65802" y="32900"/>
                  <a:pt x="65804" y="32900"/>
                  <a:pt x="65806" y="32900"/>
                </a:cubicBezTo>
                <a:close/>
                <a:moveTo>
                  <a:pt x="75575" y="33032"/>
                </a:moveTo>
                <a:cubicBezTo>
                  <a:pt x="75596" y="33032"/>
                  <a:pt x="75620" y="33036"/>
                  <a:pt x="75643" y="33036"/>
                </a:cubicBezTo>
                <a:cubicBezTo>
                  <a:pt x="75695" y="33058"/>
                  <a:pt x="75744" y="33081"/>
                  <a:pt x="75797" y="33103"/>
                </a:cubicBezTo>
                <a:cubicBezTo>
                  <a:pt x="75714" y="33126"/>
                  <a:pt x="75627" y="33160"/>
                  <a:pt x="75541" y="33167"/>
                </a:cubicBezTo>
                <a:cubicBezTo>
                  <a:pt x="75539" y="33167"/>
                  <a:pt x="75537" y="33167"/>
                  <a:pt x="75536" y="33167"/>
                </a:cubicBezTo>
                <a:cubicBezTo>
                  <a:pt x="75491" y="33167"/>
                  <a:pt x="75438" y="33125"/>
                  <a:pt x="75388" y="33103"/>
                </a:cubicBezTo>
                <a:cubicBezTo>
                  <a:pt x="75440" y="33081"/>
                  <a:pt x="75489" y="33054"/>
                  <a:pt x="75545" y="33036"/>
                </a:cubicBezTo>
                <a:cubicBezTo>
                  <a:pt x="75554" y="33033"/>
                  <a:pt x="75564" y="33032"/>
                  <a:pt x="75575" y="33032"/>
                </a:cubicBezTo>
                <a:close/>
                <a:moveTo>
                  <a:pt x="58133" y="32893"/>
                </a:moveTo>
                <a:cubicBezTo>
                  <a:pt x="58155" y="32893"/>
                  <a:pt x="58180" y="32895"/>
                  <a:pt x="58206" y="32900"/>
                </a:cubicBezTo>
                <a:cubicBezTo>
                  <a:pt x="58281" y="32916"/>
                  <a:pt x="58334" y="32971"/>
                  <a:pt x="58368" y="32994"/>
                </a:cubicBezTo>
                <a:cubicBezTo>
                  <a:pt x="58368" y="33119"/>
                  <a:pt x="58297" y="33175"/>
                  <a:pt x="58175" y="33175"/>
                </a:cubicBezTo>
                <a:cubicBezTo>
                  <a:pt x="58156" y="33175"/>
                  <a:pt x="58137" y="33173"/>
                  <a:pt x="58116" y="33171"/>
                </a:cubicBezTo>
                <a:cubicBezTo>
                  <a:pt x="58011" y="33156"/>
                  <a:pt x="57943" y="33122"/>
                  <a:pt x="57954" y="33036"/>
                </a:cubicBezTo>
                <a:cubicBezTo>
                  <a:pt x="57964" y="32949"/>
                  <a:pt x="58025" y="32893"/>
                  <a:pt x="58133" y="32893"/>
                </a:cubicBezTo>
                <a:close/>
                <a:moveTo>
                  <a:pt x="59038" y="33039"/>
                </a:moveTo>
                <a:cubicBezTo>
                  <a:pt x="59085" y="33039"/>
                  <a:pt x="59136" y="33081"/>
                  <a:pt x="59187" y="33103"/>
                </a:cubicBezTo>
                <a:cubicBezTo>
                  <a:pt x="59134" y="33126"/>
                  <a:pt x="59086" y="33148"/>
                  <a:pt x="59006" y="33183"/>
                </a:cubicBezTo>
                <a:cubicBezTo>
                  <a:pt x="58939" y="33160"/>
                  <a:pt x="58860" y="33129"/>
                  <a:pt x="58777" y="33103"/>
                </a:cubicBezTo>
                <a:cubicBezTo>
                  <a:pt x="58864" y="33081"/>
                  <a:pt x="58946" y="33044"/>
                  <a:pt x="59033" y="33039"/>
                </a:cubicBezTo>
                <a:cubicBezTo>
                  <a:pt x="59034" y="33039"/>
                  <a:pt x="59036" y="33039"/>
                  <a:pt x="59038" y="33039"/>
                </a:cubicBezTo>
                <a:close/>
                <a:moveTo>
                  <a:pt x="48935" y="33030"/>
                </a:moveTo>
                <a:cubicBezTo>
                  <a:pt x="48949" y="33030"/>
                  <a:pt x="48964" y="33030"/>
                  <a:pt x="48980" y="33032"/>
                </a:cubicBezTo>
                <a:cubicBezTo>
                  <a:pt x="49033" y="33054"/>
                  <a:pt x="49086" y="33077"/>
                  <a:pt x="49134" y="33100"/>
                </a:cubicBezTo>
                <a:cubicBezTo>
                  <a:pt x="49001" y="33169"/>
                  <a:pt x="48930" y="33308"/>
                  <a:pt x="48729" y="33308"/>
                </a:cubicBezTo>
                <a:cubicBezTo>
                  <a:pt x="48714" y="33308"/>
                  <a:pt x="48699" y="33308"/>
                  <a:pt x="48683" y="33306"/>
                </a:cubicBezTo>
                <a:cubicBezTo>
                  <a:pt x="48627" y="33302"/>
                  <a:pt x="48579" y="33265"/>
                  <a:pt x="48526" y="33242"/>
                </a:cubicBezTo>
                <a:cubicBezTo>
                  <a:pt x="48666" y="33175"/>
                  <a:pt x="48728" y="33030"/>
                  <a:pt x="48935" y="33030"/>
                </a:cubicBezTo>
                <a:close/>
                <a:moveTo>
                  <a:pt x="6178" y="33171"/>
                </a:moveTo>
                <a:cubicBezTo>
                  <a:pt x="6204" y="33186"/>
                  <a:pt x="6227" y="33201"/>
                  <a:pt x="6253" y="33220"/>
                </a:cubicBezTo>
                <a:cubicBezTo>
                  <a:pt x="6230" y="33250"/>
                  <a:pt x="6204" y="33280"/>
                  <a:pt x="6178" y="33310"/>
                </a:cubicBezTo>
                <a:cubicBezTo>
                  <a:pt x="6155" y="33292"/>
                  <a:pt x="6110" y="33273"/>
                  <a:pt x="6114" y="33265"/>
                </a:cubicBezTo>
                <a:cubicBezTo>
                  <a:pt x="6126" y="33231"/>
                  <a:pt x="6155" y="33201"/>
                  <a:pt x="6178" y="33171"/>
                </a:cubicBezTo>
                <a:close/>
                <a:moveTo>
                  <a:pt x="3023" y="33031"/>
                </a:moveTo>
                <a:cubicBezTo>
                  <a:pt x="3048" y="33031"/>
                  <a:pt x="3069" y="33032"/>
                  <a:pt x="3089" y="33036"/>
                </a:cubicBezTo>
                <a:cubicBezTo>
                  <a:pt x="3127" y="33047"/>
                  <a:pt x="3183" y="33111"/>
                  <a:pt x="3176" y="33119"/>
                </a:cubicBezTo>
                <a:cubicBezTo>
                  <a:pt x="3018" y="33228"/>
                  <a:pt x="2853" y="33337"/>
                  <a:pt x="2687" y="33441"/>
                </a:cubicBezTo>
                <a:cubicBezTo>
                  <a:pt x="2687" y="33441"/>
                  <a:pt x="2623" y="33412"/>
                  <a:pt x="2623" y="33396"/>
                </a:cubicBezTo>
                <a:cubicBezTo>
                  <a:pt x="2615" y="33292"/>
                  <a:pt x="2600" y="33183"/>
                  <a:pt x="2634" y="33081"/>
                </a:cubicBezTo>
                <a:cubicBezTo>
                  <a:pt x="2645" y="33051"/>
                  <a:pt x="2796" y="33039"/>
                  <a:pt x="2818" y="33036"/>
                </a:cubicBezTo>
                <a:cubicBezTo>
                  <a:pt x="2911" y="33036"/>
                  <a:pt x="2974" y="33031"/>
                  <a:pt x="3023" y="33031"/>
                </a:cubicBezTo>
                <a:close/>
                <a:moveTo>
                  <a:pt x="72326" y="32900"/>
                </a:moveTo>
                <a:cubicBezTo>
                  <a:pt x="72335" y="32900"/>
                  <a:pt x="72342" y="32901"/>
                  <a:pt x="72347" y="32904"/>
                </a:cubicBezTo>
                <a:cubicBezTo>
                  <a:pt x="72535" y="32994"/>
                  <a:pt x="72704" y="33103"/>
                  <a:pt x="72877" y="33209"/>
                </a:cubicBezTo>
                <a:cubicBezTo>
                  <a:pt x="72892" y="33220"/>
                  <a:pt x="72896" y="33238"/>
                  <a:pt x="72903" y="33257"/>
                </a:cubicBezTo>
                <a:cubicBezTo>
                  <a:pt x="72877" y="33273"/>
                  <a:pt x="72858" y="33292"/>
                  <a:pt x="72828" y="33302"/>
                </a:cubicBezTo>
                <a:cubicBezTo>
                  <a:pt x="72734" y="33351"/>
                  <a:pt x="72684" y="33446"/>
                  <a:pt x="72541" y="33446"/>
                </a:cubicBezTo>
                <a:cubicBezTo>
                  <a:pt x="72531" y="33446"/>
                  <a:pt x="72520" y="33446"/>
                  <a:pt x="72509" y="33445"/>
                </a:cubicBezTo>
                <a:cubicBezTo>
                  <a:pt x="72366" y="33434"/>
                  <a:pt x="72136" y="33292"/>
                  <a:pt x="72110" y="33183"/>
                </a:cubicBezTo>
                <a:cubicBezTo>
                  <a:pt x="72091" y="33115"/>
                  <a:pt x="72077" y="33036"/>
                  <a:pt x="72118" y="32980"/>
                </a:cubicBezTo>
                <a:cubicBezTo>
                  <a:pt x="72144" y="32944"/>
                  <a:pt x="72270" y="32900"/>
                  <a:pt x="72326" y="32900"/>
                </a:cubicBezTo>
                <a:close/>
                <a:moveTo>
                  <a:pt x="19218" y="33171"/>
                </a:moveTo>
                <a:cubicBezTo>
                  <a:pt x="19242" y="33171"/>
                  <a:pt x="19268" y="33172"/>
                  <a:pt x="19297" y="33174"/>
                </a:cubicBezTo>
                <a:cubicBezTo>
                  <a:pt x="19323" y="33209"/>
                  <a:pt x="19391" y="33254"/>
                  <a:pt x="19402" y="33306"/>
                </a:cubicBezTo>
                <a:cubicBezTo>
                  <a:pt x="19415" y="33397"/>
                  <a:pt x="19341" y="33449"/>
                  <a:pt x="19216" y="33449"/>
                </a:cubicBezTo>
                <a:cubicBezTo>
                  <a:pt x="19197" y="33449"/>
                  <a:pt x="19176" y="33448"/>
                  <a:pt x="19154" y="33445"/>
                </a:cubicBezTo>
                <a:cubicBezTo>
                  <a:pt x="19053" y="33431"/>
                  <a:pt x="18985" y="33396"/>
                  <a:pt x="18992" y="33310"/>
                </a:cubicBezTo>
                <a:cubicBezTo>
                  <a:pt x="19002" y="33219"/>
                  <a:pt x="19065" y="33171"/>
                  <a:pt x="19218" y="33171"/>
                </a:cubicBezTo>
                <a:close/>
                <a:moveTo>
                  <a:pt x="68830" y="33302"/>
                </a:moveTo>
                <a:cubicBezTo>
                  <a:pt x="68900" y="33302"/>
                  <a:pt x="68968" y="33320"/>
                  <a:pt x="68998" y="33355"/>
                </a:cubicBezTo>
                <a:cubicBezTo>
                  <a:pt x="68995" y="33370"/>
                  <a:pt x="69002" y="33389"/>
                  <a:pt x="68991" y="33400"/>
                </a:cubicBezTo>
                <a:cubicBezTo>
                  <a:pt x="68955" y="33435"/>
                  <a:pt x="68887" y="33452"/>
                  <a:pt x="68821" y="33452"/>
                </a:cubicBezTo>
                <a:cubicBezTo>
                  <a:pt x="68751" y="33452"/>
                  <a:pt x="68682" y="33433"/>
                  <a:pt x="68653" y="33396"/>
                </a:cubicBezTo>
                <a:cubicBezTo>
                  <a:pt x="68646" y="33385"/>
                  <a:pt x="68649" y="33363"/>
                  <a:pt x="68660" y="33351"/>
                </a:cubicBezTo>
                <a:cubicBezTo>
                  <a:pt x="68697" y="33318"/>
                  <a:pt x="68764" y="33302"/>
                  <a:pt x="68830" y="33302"/>
                </a:cubicBezTo>
                <a:close/>
                <a:moveTo>
                  <a:pt x="56165" y="33171"/>
                </a:moveTo>
                <a:cubicBezTo>
                  <a:pt x="56259" y="33171"/>
                  <a:pt x="56361" y="33174"/>
                  <a:pt x="56448" y="33197"/>
                </a:cubicBezTo>
                <a:cubicBezTo>
                  <a:pt x="56488" y="33209"/>
                  <a:pt x="56523" y="33269"/>
                  <a:pt x="56519" y="33306"/>
                </a:cubicBezTo>
                <a:cubicBezTo>
                  <a:pt x="56496" y="33453"/>
                  <a:pt x="56330" y="33528"/>
                  <a:pt x="56150" y="33577"/>
                </a:cubicBezTo>
                <a:cubicBezTo>
                  <a:pt x="56142" y="33579"/>
                  <a:pt x="56134" y="33580"/>
                  <a:pt x="56124" y="33580"/>
                </a:cubicBezTo>
                <a:cubicBezTo>
                  <a:pt x="56062" y="33580"/>
                  <a:pt x="55966" y="33538"/>
                  <a:pt x="55914" y="33502"/>
                </a:cubicBezTo>
                <a:cubicBezTo>
                  <a:pt x="55880" y="33483"/>
                  <a:pt x="55907" y="33419"/>
                  <a:pt x="55907" y="33374"/>
                </a:cubicBezTo>
                <a:cubicBezTo>
                  <a:pt x="55907" y="33186"/>
                  <a:pt x="55917" y="33174"/>
                  <a:pt x="56165" y="33171"/>
                </a:cubicBezTo>
                <a:close/>
                <a:moveTo>
                  <a:pt x="13393" y="33607"/>
                </a:moveTo>
                <a:cubicBezTo>
                  <a:pt x="13408" y="33607"/>
                  <a:pt x="13438" y="33637"/>
                  <a:pt x="13461" y="33652"/>
                </a:cubicBezTo>
                <a:cubicBezTo>
                  <a:pt x="13412" y="33667"/>
                  <a:pt x="13371" y="33686"/>
                  <a:pt x="13322" y="33693"/>
                </a:cubicBezTo>
                <a:cubicBezTo>
                  <a:pt x="13321" y="33693"/>
                  <a:pt x="13319" y="33693"/>
                  <a:pt x="13318" y="33693"/>
                </a:cubicBezTo>
                <a:cubicBezTo>
                  <a:pt x="13299" y="33693"/>
                  <a:pt x="13275" y="33666"/>
                  <a:pt x="13254" y="33652"/>
                </a:cubicBezTo>
                <a:cubicBezTo>
                  <a:pt x="13299" y="33637"/>
                  <a:pt x="13344" y="33615"/>
                  <a:pt x="13393" y="33607"/>
                </a:cubicBezTo>
                <a:close/>
                <a:moveTo>
                  <a:pt x="83275" y="33049"/>
                </a:moveTo>
                <a:cubicBezTo>
                  <a:pt x="83295" y="33049"/>
                  <a:pt x="83326" y="33060"/>
                  <a:pt x="83331" y="33070"/>
                </a:cubicBezTo>
                <a:cubicBezTo>
                  <a:pt x="83422" y="33205"/>
                  <a:pt x="83523" y="33337"/>
                  <a:pt x="83583" y="33476"/>
                </a:cubicBezTo>
                <a:cubicBezTo>
                  <a:pt x="83654" y="33644"/>
                  <a:pt x="83553" y="33716"/>
                  <a:pt x="83283" y="33720"/>
                </a:cubicBezTo>
                <a:lnTo>
                  <a:pt x="83177" y="33720"/>
                </a:lnTo>
                <a:cubicBezTo>
                  <a:pt x="83132" y="33720"/>
                  <a:pt x="83062" y="33723"/>
                  <a:pt x="83019" y="33723"/>
                </a:cubicBezTo>
                <a:cubicBezTo>
                  <a:pt x="82998" y="33723"/>
                  <a:pt x="82983" y="33722"/>
                  <a:pt x="82981" y="33720"/>
                </a:cubicBezTo>
                <a:cubicBezTo>
                  <a:pt x="82967" y="33652"/>
                  <a:pt x="82933" y="33543"/>
                  <a:pt x="82981" y="33521"/>
                </a:cubicBezTo>
                <a:cubicBezTo>
                  <a:pt x="83219" y="33408"/>
                  <a:pt x="83174" y="33250"/>
                  <a:pt x="83193" y="33096"/>
                </a:cubicBezTo>
                <a:cubicBezTo>
                  <a:pt x="83193" y="33077"/>
                  <a:pt x="83234" y="33058"/>
                  <a:pt x="83264" y="33051"/>
                </a:cubicBezTo>
                <a:cubicBezTo>
                  <a:pt x="83267" y="33050"/>
                  <a:pt x="83270" y="33049"/>
                  <a:pt x="83275" y="33049"/>
                </a:cubicBezTo>
                <a:close/>
                <a:moveTo>
                  <a:pt x="11600" y="33583"/>
                </a:moveTo>
                <a:cubicBezTo>
                  <a:pt x="11649" y="33583"/>
                  <a:pt x="11702" y="33595"/>
                  <a:pt x="11747" y="33607"/>
                </a:cubicBezTo>
                <a:cubicBezTo>
                  <a:pt x="11777" y="33611"/>
                  <a:pt x="11796" y="33637"/>
                  <a:pt x="11818" y="33652"/>
                </a:cubicBezTo>
                <a:cubicBezTo>
                  <a:pt x="11740" y="33679"/>
                  <a:pt x="11657" y="33708"/>
                  <a:pt x="11589" y="33731"/>
                </a:cubicBezTo>
                <a:cubicBezTo>
                  <a:pt x="11514" y="33698"/>
                  <a:pt x="11461" y="33675"/>
                  <a:pt x="11409" y="33652"/>
                </a:cubicBezTo>
                <a:cubicBezTo>
                  <a:pt x="11461" y="33630"/>
                  <a:pt x="11511" y="33596"/>
                  <a:pt x="11567" y="33585"/>
                </a:cubicBezTo>
                <a:cubicBezTo>
                  <a:pt x="11578" y="33583"/>
                  <a:pt x="11589" y="33583"/>
                  <a:pt x="11600" y="33583"/>
                </a:cubicBezTo>
                <a:close/>
                <a:moveTo>
                  <a:pt x="59465" y="33738"/>
                </a:moveTo>
                <a:cubicBezTo>
                  <a:pt x="59510" y="33757"/>
                  <a:pt x="59551" y="33772"/>
                  <a:pt x="59596" y="33788"/>
                </a:cubicBezTo>
                <a:cubicBezTo>
                  <a:pt x="59575" y="33801"/>
                  <a:pt x="59550" y="33833"/>
                  <a:pt x="59531" y="33833"/>
                </a:cubicBezTo>
                <a:cubicBezTo>
                  <a:pt x="59531" y="33833"/>
                  <a:pt x="59530" y="33833"/>
                  <a:pt x="59529" y="33833"/>
                </a:cubicBezTo>
                <a:cubicBezTo>
                  <a:pt x="59484" y="33825"/>
                  <a:pt x="59438" y="33802"/>
                  <a:pt x="59393" y="33788"/>
                </a:cubicBezTo>
                <a:cubicBezTo>
                  <a:pt x="59416" y="33772"/>
                  <a:pt x="59438" y="33757"/>
                  <a:pt x="59465" y="33738"/>
                </a:cubicBezTo>
                <a:close/>
                <a:moveTo>
                  <a:pt x="82917" y="33717"/>
                </a:moveTo>
                <a:cubicBezTo>
                  <a:pt x="82936" y="33717"/>
                  <a:pt x="82957" y="33720"/>
                  <a:pt x="82974" y="33720"/>
                </a:cubicBezTo>
                <a:lnTo>
                  <a:pt x="82974" y="33780"/>
                </a:lnTo>
                <a:cubicBezTo>
                  <a:pt x="82936" y="33801"/>
                  <a:pt x="82882" y="33841"/>
                  <a:pt x="82859" y="33841"/>
                </a:cubicBezTo>
                <a:cubicBezTo>
                  <a:pt x="82857" y="33841"/>
                  <a:pt x="82856" y="33841"/>
                  <a:pt x="82854" y="33840"/>
                </a:cubicBezTo>
                <a:cubicBezTo>
                  <a:pt x="82733" y="33791"/>
                  <a:pt x="82816" y="33753"/>
                  <a:pt x="82884" y="33724"/>
                </a:cubicBezTo>
                <a:cubicBezTo>
                  <a:pt x="82892" y="33719"/>
                  <a:pt x="82904" y="33717"/>
                  <a:pt x="82917" y="33717"/>
                </a:cubicBezTo>
                <a:close/>
                <a:moveTo>
                  <a:pt x="32427" y="33720"/>
                </a:moveTo>
                <a:cubicBezTo>
                  <a:pt x="32449" y="33750"/>
                  <a:pt x="32480" y="33780"/>
                  <a:pt x="32491" y="33814"/>
                </a:cubicBezTo>
                <a:cubicBezTo>
                  <a:pt x="32494" y="33825"/>
                  <a:pt x="32449" y="33844"/>
                  <a:pt x="32427" y="33859"/>
                </a:cubicBezTo>
                <a:cubicBezTo>
                  <a:pt x="32404" y="33828"/>
                  <a:pt x="32374" y="33799"/>
                  <a:pt x="32363" y="33765"/>
                </a:cubicBezTo>
                <a:cubicBezTo>
                  <a:pt x="32359" y="33753"/>
                  <a:pt x="32404" y="33734"/>
                  <a:pt x="32427" y="33720"/>
                </a:cubicBezTo>
                <a:close/>
                <a:moveTo>
                  <a:pt x="91487" y="33722"/>
                </a:moveTo>
                <a:cubicBezTo>
                  <a:pt x="91510" y="33722"/>
                  <a:pt x="91531" y="33737"/>
                  <a:pt x="91554" y="33769"/>
                </a:cubicBezTo>
                <a:cubicBezTo>
                  <a:pt x="91622" y="33847"/>
                  <a:pt x="91595" y="33972"/>
                  <a:pt x="91486" y="33991"/>
                </a:cubicBezTo>
                <a:cubicBezTo>
                  <a:pt x="91475" y="33992"/>
                  <a:pt x="91464" y="33993"/>
                  <a:pt x="91452" y="33993"/>
                </a:cubicBezTo>
                <a:cubicBezTo>
                  <a:pt x="91377" y="33993"/>
                  <a:pt x="91294" y="33966"/>
                  <a:pt x="91216" y="33953"/>
                </a:cubicBezTo>
                <a:cubicBezTo>
                  <a:pt x="91238" y="33923"/>
                  <a:pt x="91249" y="33889"/>
                  <a:pt x="91275" y="33863"/>
                </a:cubicBezTo>
                <a:cubicBezTo>
                  <a:pt x="91317" y="33825"/>
                  <a:pt x="91377" y="33802"/>
                  <a:pt x="91411" y="33765"/>
                </a:cubicBezTo>
                <a:cubicBezTo>
                  <a:pt x="91439" y="33737"/>
                  <a:pt x="91464" y="33722"/>
                  <a:pt x="91487" y="33722"/>
                </a:cubicBezTo>
                <a:close/>
                <a:moveTo>
                  <a:pt x="63809" y="33588"/>
                </a:moveTo>
                <a:cubicBezTo>
                  <a:pt x="63847" y="33644"/>
                  <a:pt x="63888" y="33698"/>
                  <a:pt x="63903" y="33724"/>
                </a:cubicBezTo>
                <a:lnTo>
                  <a:pt x="63903" y="33828"/>
                </a:lnTo>
                <a:cubicBezTo>
                  <a:pt x="63906" y="33916"/>
                  <a:pt x="63884" y="33996"/>
                  <a:pt x="63735" y="33996"/>
                </a:cubicBezTo>
                <a:cubicBezTo>
                  <a:pt x="63723" y="33996"/>
                  <a:pt x="63710" y="33995"/>
                  <a:pt x="63696" y="33994"/>
                </a:cubicBezTo>
                <a:cubicBezTo>
                  <a:pt x="63636" y="33991"/>
                  <a:pt x="63557" y="33975"/>
                  <a:pt x="63531" y="33946"/>
                </a:cubicBezTo>
                <a:cubicBezTo>
                  <a:pt x="63455" y="33863"/>
                  <a:pt x="63483" y="33783"/>
                  <a:pt x="63599" y="33720"/>
                </a:cubicBezTo>
                <a:cubicBezTo>
                  <a:pt x="63621" y="33705"/>
                  <a:pt x="63644" y="33686"/>
                  <a:pt x="63666" y="33670"/>
                </a:cubicBezTo>
                <a:cubicBezTo>
                  <a:pt x="63715" y="33644"/>
                  <a:pt x="63760" y="33615"/>
                  <a:pt x="63809" y="33588"/>
                </a:cubicBezTo>
                <a:close/>
                <a:moveTo>
                  <a:pt x="51675" y="34013"/>
                </a:moveTo>
                <a:cubicBezTo>
                  <a:pt x="51716" y="34031"/>
                  <a:pt x="51761" y="34047"/>
                  <a:pt x="51807" y="34062"/>
                </a:cubicBezTo>
                <a:cubicBezTo>
                  <a:pt x="51785" y="34080"/>
                  <a:pt x="51757" y="34107"/>
                  <a:pt x="51742" y="34107"/>
                </a:cubicBezTo>
                <a:cubicBezTo>
                  <a:pt x="51741" y="34107"/>
                  <a:pt x="51740" y="34107"/>
                  <a:pt x="51739" y="34107"/>
                </a:cubicBezTo>
                <a:cubicBezTo>
                  <a:pt x="51690" y="34099"/>
                  <a:pt x="51645" y="34081"/>
                  <a:pt x="51600" y="34062"/>
                </a:cubicBezTo>
                <a:cubicBezTo>
                  <a:pt x="51623" y="34047"/>
                  <a:pt x="51645" y="34031"/>
                  <a:pt x="51675" y="34013"/>
                </a:cubicBezTo>
                <a:close/>
                <a:moveTo>
                  <a:pt x="79562" y="34152"/>
                </a:moveTo>
                <a:cubicBezTo>
                  <a:pt x="79604" y="34167"/>
                  <a:pt x="79649" y="34185"/>
                  <a:pt x="79694" y="34201"/>
                </a:cubicBezTo>
                <a:cubicBezTo>
                  <a:pt x="79673" y="34215"/>
                  <a:pt x="79644" y="34243"/>
                  <a:pt x="79629" y="34243"/>
                </a:cubicBezTo>
                <a:cubicBezTo>
                  <a:pt x="79628" y="34243"/>
                  <a:pt x="79627" y="34242"/>
                  <a:pt x="79626" y="34242"/>
                </a:cubicBezTo>
                <a:cubicBezTo>
                  <a:pt x="79577" y="34239"/>
                  <a:pt x="79532" y="34216"/>
                  <a:pt x="79487" y="34201"/>
                </a:cubicBezTo>
                <a:cubicBezTo>
                  <a:pt x="79509" y="34185"/>
                  <a:pt x="79532" y="34171"/>
                  <a:pt x="79562" y="34152"/>
                </a:cubicBezTo>
                <a:close/>
                <a:moveTo>
                  <a:pt x="6178" y="34133"/>
                </a:moveTo>
                <a:cubicBezTo>
                  <a:pt x="6204" y="34148"/>
                  <a:pt x="6227" y="34163"/>
                  <a:pt x="6253" y="34182"/>
                </a:cubicBezTo>
                <a:cubicBezTo>
                  <a:pt x="6230" y="34208"/>
                  <a:pt x="6204" y="34239"/>
                  <a:pt x="6178" y="34268"/>
                </a:cubicBezTo>
                <a:cubicBezTo>
                  <a:pt x="6155" y="34253"/>
                  <a:pt x="6110" y="34234"/>
                  <a:pt x="6114" y="34223"/>
                </a:cubicBezTo>
                <a:cubicBezTo>
                  <a:pt x="6126" y="34194"/>
                  <a:pt x="6155" y="34163"/>
                  <a:pt x="6178" y="34133"/>
                </a:cubicBezTo>
                <a:close/>
                <a:moveTo>
                  <a:pt x="87589" y="34133"/>
                </a:moveTo>
                <a:cubicBezTo>
                  <a:pt x="87612" y="34148"/>
                  <a:pt x="87634" y="34163"/>
                  <a:pt x="87660" y="34182"/>
                </a:cubicBezTo>
                <a:cubicBezTo>
                  <a:pt x="87638" y="34208"/>
                  <a:pt x="87612" y="34239"/>
                  <a:pt x="87589" y="34268"/>
                </a:cubicBezTo>
                <a:cubicBezTo>
                  <a:pt x="87567" y="34253"/>
                  <a:pt x="87522" y="34234"/>
                  <a:pt x="87525" y="34223"/>
                </a:cubicBezTo>
                <a:cubicBezTo>
                  <a:pt x="87536" y="34194"/>
                  <a:pt x="87567" y="34163"/>
                  <a:pt x="87589" y="34133"/>
                </a:cubicBezTo>
                <a:close/>
                <a:moveTo>
                  <a:pt x="51156" y="34121"/>
                </a:moveTo>
                <a:cubicBezTo>
                  <a:pt x="51224" y="34144"/>
                  <a:pt x="51366" y="34163"/>
                  <a:pt x="51378" y="34197"/>
                </a:cubicBezTo>
                <a:cubicBezTo>
                  <a:pt x="51400" y="34277"/>
                  <a:pt x="51097" y="34394"/>
                  <a:pt x="50927" y="34394"/>
                </a:cubicBezTo>
                <a:cubicBezTo>
                  <a:pt x="50897" y="34394"/>
                  <a:pt x="50871" y="34390"/>
                  <a:pt x="50851" y="34381"/>
                </a:cubicBezTo>
                <a:cubicBezTo>
                  <a:pt x="50811" y="34362"/>
                  <a:pt x="50784" y="34310"/>
                  <a:pt x="50784" y="34268"/>
                </a:cubicBezTo>
                <a:cubicBezTo>
                  <a:pt x="50784" y="34231"/>
                  <a:pt x="50811" y="34171"/>
                  <a:pt x="50851" y="34159"/>
                </a:cubicBezTo>
                <a:cubicBezTo>
                  <a:pt x="50934" y="34133"/>
                  <a:pt x="51036" y="34133"/>
                  <a:pt x="51156" y="34121"/>
                </a:cubicBezTo>
                <a:close/>
                <a:moveTo>
                  <a:pt x="54274" y="34126"/>
                </a:moveTo>
                <a:cubicBezTo>
                  <a:pt x="54303" y="34126"/>
                  <a:pt x="54334" y="34129"/>
                  <a:pt x="54369" y="34137"/>
                </a:cubicBezTo>
                <a:cubicBezTo>
                  <a:pt x="54388" y="34163"/>
                  <a:pt x="54445" y="34212"/>
                  <a:pt x="54433" y="34220"/>
                </a:cubicBezTo>
                <a:cubicBezTo>
                  <a:pt x="54351" y="34287"/>
                  <a:pt x="54264" y="34362"/>
                  <a:pt x="54155" y="34400"/>
                </a:cubicBezTo>
                <a:cubicBezTo>
                  <a:pt x="54143" y="34404"/>
                  <a:pt x="54130" y="34406"/>
                  <a:pt x="54115" y="34406"/>
                </a:cubicBezTo>
                <a:cubicBezTo>
                  <a:pt x="54052" y="34406"/>
                  <a:pt x="53964" y="34375"/>
                  <a:pt x="53892" y="34362"/>
                </a:cubicBezTo>
                <a:cubicBezTo>
                  <a:pt x="53914" y="34332"/>
                  <a:pt x="53926" y="34295"/>
                  <a:pt x="53959" y="34272"/>
                </a:cubicBezTo>
                <a:cubicBezTo>
                  <a:pt x="54050" y="34207"/>
                  <a:pt x="54132" y="34126"/>
                  <a:pt x="54274" y="34126"/>
                </a:cubicBezTo>
                <a:close/>
                <a:moveTo>
                  <a:pt x="4077" y="34411"/>
                </a:moveTo>
                <a:cubicBezTo>
                  <a:pt x="4126" y="34411"/>
                  <a:pt x="4178" y="34452"/>
                  <a:pt x="4232" y="34475"/>
                </a:cubicBezTo>
                <a:cubicBezTo>
                  <a:pt x="4178" y="34498"/>
                  <a:pt x="4126" y="34539"/>
                  <a:pt x="4077" y="34539"/>
                </a:cubicBezTo>
                <a:cubicBezTo>
                  <a:pt x="3987" y="34539"/>
                  <a:pt x="3901" y="34509"/>
                  <a:pt x="3732" y="34475"/>
                </a:cubicBezTo>
                <a:cubicBezTo>
                  <a:pt x="3901" y="34442"/>
                  <a:pt x="3987" y="34411"/>
                  <a:pt x="4077" y="34411"/>
                </a:cubicBezTo>
                <a:close/>
                <a:moveTo>
                  <a:pt x="4903" y="34269"/>
                </a:moveTo>
                <a:cubicBezTo>
                  <a:pt x="4918" y="34269"/>
                  <a:pt x="4932" y="34270"/>
                  <a:pt x="4945" y="34272"/>
                </a:cubicBezTo>
                <a:cubicBezTo>
                  <a:pt x="4972" y="34276"/>
                  <a:pt x="4998" y="34298"/>
                  <a:pt x="5013" y="34314"/>
                </a:cubicBezTo>
                <a:cubicBezTo>
                  <a:pt x="5024" y="34324"/>
                  <a:pt x="5028" y="34355"/>
                  <a:pt x="5017" y="34359"/>
                </a:cubicBezTo>
                <a:cubicBezTo>
                  <a:pt x="4894" y="34417"/>
                  <a:pt x="4845" y="34543"/>
                  <a:pt x="4665" y="34543"/>
                </a:cubicBezTo>
                <a:cubicBezTo>
                  <a:pt x="4657" y="34543"/>
                  <a:pt x="4649" y="34543"/>
                  <a:pt x="4641" y="34543"/>
                </a:cubicBezTo>
                <a:cubicBezTo>
                  <a:pt x="4584" y="34539"/>
                  <a:pt x="4528" y="34513"/>
                  <a:pt x="4472" y="34501"/>
                </a:cubicBezTo>
                <a:cubicBezTo>
                  <a:pt x="4468" y="34405"/>
                  <a:pt x="4730" y="34269"/>
                  <a:pt x="4903" y="34269"/>
                </a:cubicBezTo>
                <a:close/>
                <a:moveTo>
                  <a:pt x="87503" y="34410"/>
                </a:moveTo>
                <a:cubicBezTo>
                  <a:pt x="87564" y="34410"/>
                  <a:pt x="87638" y="34461"/>
                  <a:pt x="87690" y="34482"/>
                </a:cubicBezTo>
                <a:cubicBezTo>
                  <a:pt x="87683" y="34645"/>
                  <a:pt x="87499" y="34780"/>
                  <a:pt x="87277" y="34817"/>
                </a:cubicBezTo>
                <a:cubicBezTo>
                  <a:pt x="87267" y="34819"/>
                  <a:pt x="87255" y="34820"/>
                  <a:pt x="87244" y="34820"/>
                </a:cubicBezTo>
                <a:cubicBezTo>
                  <a:pt x="87163" y="34820"/>
                  <a:pt x="87071" y="34765"/>
                  <a:pt x="87074" y="34716"/>
                </a:cubicBezTo>
                <a:cubicBezTo>
                  <a:pt x="87081" y="34580"/>
                  <a:pt x="87262" y="34437"/>
                  <a:pt x="87491" y="34411"/>
                </a:cubicBezTo>
                <a:cubicBezTo>
                  <a:pt x="87495" y="34410"/>
                  <a:pt x="87499" y="34410"/>
                  <a:pt x="87503" y="34410"/>
                </a:cubicBezTo>
                <a:close/>
                <a:moveTo>
                  <a:pt x="73411" y="34839"/>
                </a:moveTo>
                <a:cubicBezTo>
                  <a:pt x="73452" y="34855"/>
                  <a:pt x="73497" y="34870"/>
                  <a:pt x="73542" y="34888"/>
                </a:cubicBezTo>
                <a:cubicBezTo>
                  <a:pt x="73521" y="34902"/>
                  <a:pt x="73492" y="34930"/>
                  <a:pt x="73477" y="34930"/>
                </a:cubicBezTo>
                <a:cubicBezTo>
                  <a:pt x="73476" y="34930"/>
                  <a:pt x="73475" y="34930"/>
                  <a:pt x="73475" y="34930"/>
                </a:cubicBezTo>
                <a:cubicBezTo>
                  <a:pt x="73426" y="34922"/>
                  <a:pt x="73381" y="34903"/>
                  <a:pt x="73336" y="34888"/>
                </a:cubicBezTo>
                <a:cubicBezTo>
                  <a:pt x="73358" y="34874"/>
                  <a:pt x="73381" y="34855"/>
                  <a:pt x="73411" y="34839"/>
                </a:cubicBezTo>
                <a:close/>
                <a:moveTo>
                  <a:pt x="65854" y="34817"/>
                </a:moveTo>
                <a:cubicBezTo>
                  <a:pt x="65876" y="34847"/>
                  <a:pt x="65906" y="34877"/>
                  <a:pt x="65918" y="34911"/>
                </a:cubicBezTo>
                <a:cubicBezTo>
                  <a:pt x="65921" y="34922"/>
                  <a:pt x="65876" y="34941"/>
                  <a:pt x="65854" y="34956"/>
                </a:cubicBezTo>
                <a:cubicBezTo>
                  <a:pt x="65831" y="34926"/>
                  <a:pt x="65797" y="34896"/>
                  <a:pt x="65786" y="34862"/>
                </a:cubicBezTo>
                <a:cubicBezTo>
                  <a:pt x="65786" y="34851"/>
                  <a:pt x="65831" y="34832"/>
                  <a:pt x="65854" y="34817"/>
                </a:cubicBezTo>
                <a:close/>
                <a:moveTo>
                  <a:pt x="45858" y="34956"/>
                </a:moveTo>
                <a:cubicBezTo>
                  <a:pt x="45858" y="34956"/>
                  <a:pt x="45858" y="34956"/>
                  <a:pt x="45858" y="34956"/>
                </a:cubicBezTo>
                <a:lnTo>
                  <a:pt x="45858" y="34956"/>
                </a:lnTo>
                <a:cubicBezTo>
                  <a:pt x="45858" y="34956"/>
                  <a:pt x="45858" y="34956"/>
                  <a:pt x="45859" y="34956"/>
                </a:cubicBezTo>
                <a:close/>
                <a:moveTo>
                  <a:pt x="81512" y="34806"/>
                </a:moveTo>
                <a:cubicBezTo>
                  <a:pt x="81580" y="34832"/>
                  <a:pt x="81701" y="34847"/>
                  <a:pt x="81731" y="34888"/>
                </a:cubicBezTo>
                <a:cubicBezTo>
                  <a:pt x="81760" y="34933"/>
                  <a:pt x="81701" y="35005"/>
                  <a:pt x="81682" y="35065"/>
                </a:cubicBezTo>
                <a:cubicBezTo>
                  <a:pt x="81637" y="35054"/>
                  <a:pt x="81584" y="35046"/>
                  <a:pt x="81543" y="35028"/>
                </a:cubicBezTo>
                <a:cubicBezTo>
                  <a:pt x="81493" y="35001"/>
                  <a:pt x="81448" y="34964"/>
                  <a:pt x="81403" y="34933"/>
                </a:cubicBezTo>
                <a:cubicBezTo>
                  <a:pt x="81381" y="34919"/>
                  <a:pt x="81358" y="34903"/>
                  <a:pt x="81332" y="34888"/>
                </a:cubicBezTo>
                <a:cubicBezTo>
                  <a:pt x="81385" y="34865"/>
                  <a:pt x="81437" y="34839"/>
                  <a:pt x="81512" y="34806"/>
                </a:cubicBezTo>
                <a:close/>
                <a:moveTo>
                  <a:pt x="45626" y="34819"/>
                </a:moveTo>
                <a:cubicBezTo>
                  <a:pt x="45679" y="34819"/>
                  <a:pt x="45739" y="34828"/>
                  <a:pt x="45794" y="34847"/>
                </a:cubicBezTo>
                <a:cubicBezTo>
                  <a:pt x="45820" y="34855"/>
                  <a:pt x="45846" y="34874"/>
                  <a:pt x="45858" y="34893"/>
                </a:cubicBezTo>
                <a:cubicBezTo>
                  <a:pt x="45875" y="34925"/>
                  <a:pt x="45875" y="34946"/>
                  <a:pt x="45859" y="34956"/>
                </a:cubicBezTo>
                <a:lnTo>
                  <a:pt x="45951" y="34956"/>
                </a:lnTo>
                <a:cubicBezTo>
                  <a:pt x="45981" y="34983"/>
                  <a:pt x="46049" y="35023"/>
                  <a:pt x="46038" y="35035"/>
                </a:cubicBezTo>
                <a:cubicBezTo>
                  <a:pt x="46012" y="35066"/>
                  <a:pt x="45987" y="35077"/>
                  <a:pt x="45964" y="35077"/>
                </a:cubicBezTo>
                <a:cubicBezTo>
                  <a:pt x="45926" y="35077"/>
                  <a:pt x="45892" y="35044"/>
                  <a:pt x="45861" y="35016"/>
                </a:cubicBezTo>
                <a:cubicBezTo>
                  <a:pt x="45846" y="35001"/>
                  <a:pt x="45857" y="34975"/>
                  <a:pt x="45858" y="34956"/>
                </a:cubicBezTo>
                <a:lnTo>
                  <a:pt x="45858" y="34956"/>
                </a:lnTo>
                <a:cubicBezTo>
                  <a:pt x="45850" y="34961"/>
                  <a:pt x="45838" y="34963"/>
                  <a:pt x="45823" y="34963"/>
                </a:cubicBezTo>
                <a:cubicBezTo>
                  <a:pt x="45808" y="34963"/>
                  <a:pt x="45788" y="34960"/>
                  <a:pt x="45764" y="34956"/>
                </a:cubicBezTo>
                <a:cubicBezTo>
                  <a:pt x="45677" y="34941"/>
                  <a:pt x="45587" y="34933"/>
                  <a:pt x="45501" y="34919"/>
                </a:cubicBezTo>
                <a:cubicBezTo>
                  <a:pt x="45482" y="34915"/>
                  <a:pt x="45478" y="34888"/>
                  <a:pt x="45467" y="34874"/>
                </a:cubicBezTo>
                <a:cubicBezTo>
                  <a:pt x="45481" y="34839"/>
                  <a:pt x="45546" y="34819"/>
                  <a:pt x="45626" y="34819"/>
                </a:cubicBezTo>
                <a:close/>
                <a:moveTo>
                  <a:pt x="26782" y="34949"/>
                </a:moveTo>
                <a:cubicBezTo>
                  <a:pt x="26848" y="34949"/>
                  <a:pt x="26917" y="34966"/>
                  <a:pt x="26956" y="35001"/>
                </a:cubicBezTo>
                <a:cubicBezTo>
                  <a:pt x="26967" y="35009"/>
                  <a:pt x="26970" y="35035"/>
                  <a:pt x="26959" y="35046"/>
                </a:cubicBezTo>
                <a:cubicBezTo>
                  <a:pt x="26930" y="35081"/>
                  <a:pt x="26862" y="35099"/>
                  <a:pt x="26792" y="35099"/>
                </a:cubicBezTo>
                <a:cubicBezTo>
                  <a:pt x="26726" y="35099"/>
                  <a:pt x="26659" y="35083"/>
                  <a:pt x="26621" y="35050"/>
                </a:cubicBezTo>
                <a:cubicBezTo>
                  <a:pt x="26609" y="35039"/>
                  <a:pt x="26618" y="35020"/>
                  <a:pt x="26618" y="35001"/>
                </a:cubicBezTo>
                <a:cubicBezTo>
                  <a:pt x="26648" y="34967"/>
                  <a:pt x="26714" y="34949"/>
                  <a:pt x="26782" y="34949"/>
                </a:cubicBezTo>
                <a:close/>
                <a:moveTo>
                  <a:pt x="91448" y="35118"/>
                </a:moveTo>
                <a:cubicBezTo>
                  <a:pt x="91497" y="35125"/>
                  <a:pt x="91542" y="35148"/>
                  <a:pt x="91587" y="35163"/>
                </a:cubicBezTo>
                <a:cubicBezTo>
                  <a:pt x="91565" y="35178"/>
                  <a:pt x="91542" y="35193"/>
                  <a:pt x="91512" y="35212"/>
                </a:cubicBezTo>
                <a:cubicBezTo>
                  <a:pt x="91471" y="35193"/>
                  <a:pt x="91426" y="35178"/>
                  <a:pt x="91381" y="35163"/>
                </a:cubicBezTo>
                <a:cubicBezTo>
                  <a:pt x="91403" y="35148"/>
                  <a:pt x="91433" y="35118"/>
                  <a:pt x="91448" y="35118"/>
                </a:cubicBezTo>
                <a:close/>
                <a:moveTo>
                  <a:pt x="28530" y="35091"/>
                </a:moveTo>
                <a:cubicBezTo>
                  <a:pt x="28552" y="35106"/>
                  <a:pt x="28575" y="35122"/>
                  <a:pt x="28605" y="35141"/>
                </a:cubicBezTo>
                <a:cubicBezTo>
                  <a:pt x="28579" y="35170"/>
                  <a:pt x="28557" y="35200"/>
                  <a:pt x="28530" y="35231"/>
                </a:cubicBezTo>
                <a:cubicBezTo>
                  <a:pt x="28507" y="35215"/>
                  <a:pt x="28462" y="35196"/>
                  <a:pt x="28466" y="35186"/>
                </a:cubicBezTo>
                <a:cubicBezTo>
                  <a:pt x="28477" y="35151"/>
                  <a:pt x="28507" y="35122"/>
                  <a:pt x="28530" y="35091"/>
                </a:cubicBezTo>
                <a:close/>
                <a:moveTo>
                  <a:pt x="47192" y="35231"/>
                </a:moveTo>
                <a:cubicBezTo>
                  <a:pt x="47214" y="35261"/>
                  <a:pt x="47244" y="35290"/>
                  <a:pt x="47256" y="35325"/>
                </a:cubicBezTo>
                <a:cubicBezTo>
                  <a:pt x="47259" y="35332"/>
                  <a:pt x="47214" y="35351"/>
                  <a:pt x="47192" y="35370"/>
                </a:cubicBezTo>
                <a:cubicBezTo>
                  <a:pt x="47165" y="35339"/>
                  <a:pt x="47143" y="35309"/>
                  <a:pt x="47120" y="35279"/>
                </a:cubicBezTo>
                <a:cubicBezTo>
                  <a:pt x="47147" y="35261"/>
                  <a:pt x="47169" y="35245"/>
                  <a:pt x="47192" y="35231"/>
                </a:cubicBezTo>
                <a:close/>
                <a:moveTo>
                  <a:pt x="24269" y="34707"/>
                </a:moveTo>
                <a:cubicBezTo>
                  <a:pt x="24326" y="34707"/>
                  <a:pt x="24329" y="34771"/>
                  <a:pt x="24329" y="34938"/>
                </a:cubicBezTo>
                <a:cubicBezTo>
                  <a:pt x="24321" y="34952"/>
                  <a:pt x="24287" y="35065"/>
                  <a:pt x="24257" y="35065"/>
                </a:cubicBezTo>
                <a:cubicBezTo>
                  <a:pt x="24253" y="35065"/>
                  <a:pt x="24248" y="35065"/>
                  <a:pt x="24243" y="35065"/>
                </a:cubicBezTo>
                <a:cubicBezTo>
                  <a:pt x="23905" y="35065"/>
                  <a:pt x="23813" y="35325"/>
                  <a:pt x="23524" y="35366"/>
                </a:cubicBezTo>
                <a:cubicBezTo>
                  <a:pt x="23504" y="35368"/>
                  <a:pt x="23478" y="35372"/>
                  <a:pt x="23456" y="35372"/>
                </a:cubicBezTo>
                <a:cubicBezTo>
                  <a:pt x="23443" y="35372"/>
                  <a:pt x="23431" y="35370"/>
                  <a:pt x="23423" y="35366"/>
                </a:cubicBezTo>
                <a:cubicBezTo>
                  <a:pt x="23385" y="35343"/>
                  <a:pt x="23363" y="35309"/>
                  <a:pt x="23333" y="35279"/>
                </a:cubicBezTo>
                <a:cubicBezTo>
                  <a:pt x="23536" y="35212"/>
                  <a:pt x="23491" y="35050"/>
                  <a:pt x="23611" y="34945"/>
                </a:cubicBezTo>
                <a:cubicBezTo>
                  <a:pt x="23746" y="34825"/>
                  <a:pt x="23957" y="34832"/>
                  <a:pt x="24115" y="34761"/>
                </a:cubicBezTo>
                <a:cubicBezTo>
                  <a:pt x="24189" y="34727"/>
                  <a:pt x="24238" y="34707"/>
                  <a:pt x="24269" y="34707"/>
                </a:cubicBezTo>
                <a:close/>
                <a:moveTo>
                  <a:pt x="52948" y="35103"/>
                </a:moveTo>
                <a:cubicBezTo>
                  <a:pt x="53039" y="35122"/>
                  <a:pt x="53066" y="35231"/>
                  <a:pt x="52993" y="35325"/>
                </a:cubicBezTo>
                <a:cubicBezTo>
                  <a:pt x="52983" y="35343"/>
                  <a:pt x="52953" y="35358"/>
                  <a:pt x="52926" y="35366"/>
                </a:cubicBezTo>
                <a:cubicBezTo>
                  <a:pt x="52900" y="35373"/>
                  <a:pt x="52880" y="35377"/>
                  <a:pt x="52863" y="35377"/>
                </a:cubicBezTo>
                <a:cubicBezTo>
                  <a:pt x="52820" y="35377"/>
                  <a:pt x="52809" y="35351"/>
                  <a:pt x="52828" y="35302"/>
                </a:cubicBezTo>
                <a:cubicBezTo>
                  <a:pt x="52851" y="35245"/>
                  <a:pt x="52863" y="35186"/>
                  <a:pt x="52885" y="35125"/>
                </a:cubicBezTo>
                <a:cubicBezTo>
                  <a:pt x="52889" y="35118"/>
                  <a:pt x="52926" y="35110"/>
                  <a:pt x="52948" y="35103"/>
                </a:cubicBezTo>
                <a:close/>
                <a:moveTo>
                  <a:pt x="54809" y="35389"/>
                </a:moveTo>
                <a:cubicBezTo>
                  <a:pt x="54835" y="35407"/>
                  <a:pt x="54858" y="35422"/>
                  <a:pt x="54880" y="35437"/>
                </a:cubicBezTo>
                <a:cubicBezTo>
                  <a:pt x="54835" y="35452"/>
                  <a:pt x="54790" y="35471"/>
                  <a:pt x="54745" y="35479"/>
                </a:cubicBezTo>
                <a:cubicBezTo>
                  <a:pt x="54744" y="35479"/>
                  <a:pt x="54743" y="35479"/>
                  <a:pt x="54742" y="35479"/>
                </a:cubicBezTo>
                <a:cubicBezTo>
                  <a:pt x="54723" y="35479"/>
                  <a:pt x="54699" y="35451"/>
                  <a:pt x="54677" y="35437"/>
                </a:cubicBezTo>
                <a:cubicBezTo>
                  <a:pt x="54722" y="35418"/>
                  <a:pt x="54764" y="35403"/>
                  <a:pt x="54809" y="35389"/>
                </a:cubicBezTo>
                <a:close/>
                <a:moveTo>
                  <a:pt x="77164" y="35392"/>
                </a:moveTo>
                <a:cubicBezTo>
                  <a:pt x="77183" y="35392"/>
                  <a:pt x="77209" y="35422"/>
                  <a:pt x="77232" y="35437"/>
                </a:cubicBezTo>
                <a:cubicBezTo>
                  <a:pt x="77187" y="35452"/>
                  <a:pt x="77142" y="35467"/>
                  <a:pt x="77101" y="35486"/>
                </a:cubicBezTo>
                <a:cubicBezTo>
                  <a:pt x="77074" y="35467"/>
                  <a:pt x="77052" y="35452"/>
                  <a:pt x="77029" y="35437"/>
                </a:cubicBezTo>
                <a:cubicBezTo>
                  <a:pt x="77074" y="35422"/>
                  <a:pt x="77116" y="35399"/>
                  <a:pt x="77164" y="35392"/>
                </a:cubicBezTo>
                <a:close/>
                <a:moveTo>
                  <a:pt x="52766" y="35364"/>
                </a:moveTo>
                <a:cubicBezTo>
                  <a:pt x="52786" y="35364"/>
                  <a:pt x="52810" y="35370"/>
                  <a:pt x="52832" y="35370"/>
                </a:cubicBezTo>
                <a:lnTo>
                  <a:pt x="52832" y="35429"/>
                </a:lnTo>
                <a:cubicBezTo>
                  <a:pt x="52792" y="35447"/>
                  <a:pt x="52736" y="35490"/>
                  <a:pt x="52714" y="35490"/>
                </a:cubicBezTo>
                <a:cubicBezTo>
                  <a:pt x="52714" y="35490"/>
                  <a:pt x="52713" y="35490"/>
                  <a:pt x="52712" y="35490"/>
                </a:cubicBezTo>
                <a:cubicBezTo>
                  <a:pt x="52588" y="35441"/>
                  <a:pt x="52674" y="35399"/>
                  <a:pt x="52742" y="35370"/>
                </a:cubicBezTo>
                <a:cubicBezTo>
                  <a:pt x="52748" y="35366"/>
                  <a:pt x="52757" y="35364"/>
                  <a:pt x="52766" y="35364"/>
                </a:cubicBezTo>
                <a:close/>
                <a:moveTo>
                  <a:pt x="26957" y="35364"/>
                </a:moveTo>
                <a:cubicBezTo>
                  <a:pt x="26968" y="35364"/>
                  <a:pt x="26980" y="35365"/>
                  <a:pt x="26993" y="35366"/>
                </a:cubicBezTo>
                <a:cubicBezTo>
                  <a:pt x="27027" y="35370"/>
                  <a:pt x="27060" y="35370"/>
                  <a:pt x="27095" y="35370"/>
                </a:cubicBezTo>
                <a:cubicBezTo>
                  <a:pt x="27137" y="35370"/>
                  <a:pt x="27185" y="35364"/>
                  <a:pt x="27228" y="35364"/>
                </a:cubicBezTo>
                <a:cubicBezTo>
                  <a:pt x="27250" y="35364"/>
                  <a:pt x="27271" y="35366"/>
                  <a:pt x="27290" y="35370"/>
                </a:cubicBezTo>
                <a:cubicBezTo>
                  <a:pt x="27327" y="35380"/>
                  <a:pt x="27376" y="35444"/>
                  <a:pt x="27365" y="35456"/>
                </a:cubicBezTo>
                <a:cubicBezTo>
                  <a:pt x="27308" y="35509"/>
                  <a:pt x="27241" y="35564"/>
                  <a:pt x="27159" y="35595"/>
                </a:cubicBezTo>
                <a:cubicBezTo>
                  <a:pt x="27099" y="35618"/>
                  <a:pt x="27016" y="35640"/>
                  <a:pt x="26951" y="35640"/>
                </a:cubicBezTo>
                <a:cubicBezTo>
                  <a:pt x="26930" y="35640"/>
                  <a:pt x="26911" y="35638"/>
                  <a:pt x="26895" y="35632"/>
                </a:cubicBezTo>
                <a:cubicBezTo>
                  <a:pt x="26835" y="35614"/>
                  <a:pt x="26793" y="35527"/>
                  <a:pt x="26793" y="35471"/>
                </a:cubicBezTo>
                <a:cubicBezTo>
                  <a:pt x="26798" y="35410"/>
                  <a:pt x="26856" y="35364"/>
                  <a:pt x="26957" y="35364"/>
                </a:cubicBezTo>
                <a:close/>
                <a:moveTo>
                  <a:pt x="73113" y="35505"/>
                </a:moveTo>
                <a:cubicBezTo>
                  <a:pt x="73133" y="35505"/>
                  <a:pt x="73154" y="35506"/>
                  <a:pt x="73178" y="35509"/>
                </a:cubicBezTo>
                <a:cubicBezTo>
                  <a:pt x="73230" y="35512"/>
                  <a:pt x="73279" y="35550"/>
                  <a:pt x="73331" y="35573"/>
                </a:cubicBezTo>
                <a:cubicBezTo>
                  <a:pt x="73313" y="35587"/>
                  <a:pt x="73294" y="35602"/>
                  <a:pt x="73272" y="35618"/>
                </a:cubicBezTo>
                <a:cubicBezTo>
                  <a:pt x="73227" y="35647"/>
                  <a:pt x="73181" y="35685"/>
                  <a:pt x="73128" y="35711"/>
                </a:cubicBezTo>
                <a:cubicBezTo>
                  <a:pt x="73091" y="35730"/>
                  <a:pt x="73038" y="35741"/>
                  <a:pt x="72993" y="35757"/>
                </a:cubicBezTo>
                <a:cubicBezTo>
                  <a:pt x="72970" y="35715"/>
                  <a:pt x="72948" y="35677"/>
                  <a:pt x="72925" y="35640"/>
                </a:cubicBezTo>
                <a:cubicBezTo>
                  <a:pt x="72935" y="35549"/>
                  <a:pt x="72985" y="35505"/>
                  <a:pt x="73113" y="35505"/>
                </a:cubicBezTo>
                <a:close/>
                <a:moveTo>
                  <a:pt x="8140" y="35493"/>
                </a:moveTo>
                <a:cubicBezTo>
                  <a:pt x="8219" y="35527"/>
                  <a:pt x="8271" y="35546"/>
                  <a:pt x="8324" y="35569"/>
                </a:cubicBezTo>
                <a:cubicBezTo>
                  <a:pt x="8309" y="35583"/>
                  <a:pt x="8290" y="35599"/>
                  <a:pt x="8271" y="35614"/>
                </a:cubicBezTo>
                <a:cubicBezTo>
                  <a:pt x="8226" y="35647"/>
                  <a:pt x="8174" y="35674"/>
                  <a:pt x="8132" y="35708"/>
                </a:cubicBezTo>
                <a:cubicBezTo>
                  <a:pt x="8095" y="35739"/>
                  <a:pt x="8056" y="35758"/>
                  <a:pt x="8019" y="35758"/>
                </a:cubicBezTo>
                <a:cubicBezTo>
                  <a:pt x="7987" y="35758"/>
                  <a:pt x="7956" y="35743"/>
                  <a:pt x="7929" y="35708"/>
                </a:cubicBezTo>
                <a:cubicBezTo>
                  <a:pt x="7899" y="35674"/>
                  <a:pt x="7895" y="35606"/>
                  <a:pt x="7929" y="35583"/>
                </a:cubicBezTo>
                <a:cubicBezTo>
                  <a:pt x="7985" y="35538"/>
                  <a:pt x="8076" y="35519"/>
                  <a:pt x="8140" y="35493"/>
                </a:cubicBezTo>
                <a:close/>
                <a:moveTo>
                  <a:pt x="40736" y="35636"/>
                </a:moveTo>
                <a:cubicBezTo>
                  <a:pt x="40806" y="35636"/>
                  <a:pt x="40874" y="35654"/>
                  <a:pt x="40905" y="35689"/>
                </a:cubicBezTo>
                <a:cubicBezTo>
                  <a:pt x="40905" y="35704"/>
                  <a:pt x="40908" y="35722"/>
                  <a:pt x="40897" y="35734"/>
                </a:cubicBezTo>
                <a:cubicBezTo>
                  <a:pt x="40861" y="35769"/>
                  <a:pt x="40794" y="35786"/>
                  <a:pt x="40728" y="35786"/>
                </a:cubicBezTo>
                <a:cubicBezTo>
                  <a:pt x="40659" y="35786"/>
                  <a:pt x="40592" y="35767"/>
                  <a:pt x="40563" y="35730"/>
                </a:cubicBezTo>
                <a:cubicBezTo>
                  <a:pt x="40552" y="35719"/>
                  <a:pt x="40555" y="35696"/>
                  <a:pt x="40566" y="35685"/>
                </a:cubicBezTo>
                <a:cubicBezTo>
                  <a:pt x="40603" y="35652"/>
                  <a:pt x="40670" y="35636"/>
                  <a:pt x="40736" y="35636"/>
                </a:cubicBezTo>
                <a:close/>
                <a:moveTo>
                  <a:pt x="63933" y="35632"/>
                </a:moveTo>
                <a:cubicBezTo>
                  <a:pt x="63974" y="35663"/>
                  <a:pt x="64076" y="35708"/>
                  <a:pt x="64069" y="35730"/>
                </a:cubicBezTo>
                <a:cubicBezTo>
                  <a:pt x="64050" y="35768"/>
                  <a:pt x="63984" y="35787"/>
                  <a:pt x="63915" y="35787"/>
                </a:cubicBezTo>
                <a:cubicBezTo>
                  <a:pt x="63847" y="35787"/>
                  <a:pt x="63775" y="35769"/>
                  <a:pt x="63738" y="35734"/>
                </a:cubicBezTo>
                <a:cubicBezTo>
                  <a:pt x="63726" y="35722"/>
                  <a:pt x="63722" y="35693"/>
                  <a:pt x="63734" y="35689"/>
                </a:cubicBezTo>
                <a:cubicBezTo>
                  <a:pt x="63786" y="35670"/>
                  <a:pt x="63843" y="35659"/>
                  <a:pt x="63933" y="35632"/>
                </a:cubicBezTo>
                <a:close/>
                <a:moveTo>
                  <a:pt x="42229" y="34528"/>
                </a:moveTo>
                <a:cubicBezTo>
                  <a:pt x="42305" y="34528"/>
                  <a:pt x="42388" y="34538"/>
                  <a:pt x="42453" y="34550"/>
                </a:cubicBezTo>
                <a:cubicBezTo>
                  <a:pt x="42509" y="34562"/>
                  <a:pt x="42569" y="34652"/>
                  <a:pt x="42569" y="34708"/>
                </a:cubicBezTo>
                <a:cubicBezTo>
                  <a:pt x="42573" y="34817"/>
                  <a:pt x="42401" y="34874"/>
                  <a:pt x="42351" y="34986"/>
                </a:cubicBezTo>
                <a:cubicBezTo>
                  <a:pt x="42292" y="35125"/>
                  <a:pt x="42103" y="35245"/>
                  <a:pt x="42171" y="35411"/>
                </a:cubicBezTo>
                <a:cubicBezTo>
                  <a:pt x="42235" y="35569"/>
                  <a:pt x="41976" y="35637"/>
                  <a:pt x="41968" y="35764"/>
                </a:cubicBezTo>
                <a:cubicBezTo>
                  <a:pt x="41959" y="35905"/>
                  <a:pt x="41850" y="35919"/>
                  <a:pt x="41719" y="35919"/>
                </a:cubicBezTo>
                <a:cubicBezTo>
                  <a:pt x="41685" y="35919"/>
                  <a:pt x="41650" y="35918"/>
                  <a:pt x="41615" y="35918"/>
                </a:cubicBezTo>
                <a:cubicBezTo>
                  <a:pt x="41558" y="35911"/>
                  <a:pt x="41487" y="35914"/>
                  <a:pt x="41427" y="35899"/>
                </a:cubicBezTo>
                <a:cubicBezTo>
                  <a:pt x="41333" y="35873"/>
                  <a:pt x="41345" y="35847"/>
                  <a:pt x="41409" y="35802"/>
                </a:cubicBezTo>
                <a:cubicBezTo>
                  <a:pt x="41472" y="35760"/>
                  <a:pt x="41539" y="35696"/>
                  <a:pt x="41548" y="35640"/>
                </a:cubicBezTo>
                <a:cubicBezTo>
                  <a:pt x="41566" y="35482"/>
                  <a:pt x="41589" y="35316"/>
                  <a:pt x="41544" y="35163"/>
                </a:cubicBezTo>
                <a:cubicBezTo>
                  <a:pt x="41457" y="34855"/>
                  <a:pt x="41803" y="34719"/>
                  <a:pt x="42063" y="34558"/>
                </a:cubicBezTo>
                <a:cubicBezTo>
                  <a:pt x="42098" y="34536"/>
                  <a:pt x="42160" y="34528"/>
                  <a:pt x="42229" y="34528"/>
                </a:cubicBezTo>
                <a:close/>
                <a:moveTo>
                  <a:pt x="56391" y="35937"/>
                </a:moveTo>
                <a:cubicBezTo>
                  <a:pt x="56432" y="35952"/>
                  <a:pt x="56478" y="35967"/>
                  <a:pt x="56523" y="35986"/>
                </a:cubicBezTo>
                <a:cubicBezTo>
                  <a:pt x="56501" y="36000"/>
                  <a:pt x="56474" y="36027"/>
                  <a:pt x="56458" y="36027"/>
                </a:cubicBezTo>
                <a:cubicBezTo>
                  <a:pt x="56457" y="36027"/>
                  <a:pt x="56456" y="36027"/>
                  <a:pt x="56455" y="36027"/>
                </a:cubicBezTo>
                <a:cubicBezTo>
                  <a:pt x="56406" y="36020"/>
                  <a:pt x="56361" y="36001"/>
                  <a:pt x="56316" y="35986"/>
                </a:cubicBezTo>
                <a:cubicBezTo>
                  <a:pt x="56339" y="35970"/>
                  <a:pt x="56361" y="35956"/>
                  <a:pt x="56391" y="35937"/>
                </a:cubicBezTo>
                <a:close/>
                <a:moveTo>
                  <a:pt x="66673" y="35918"/>
                </a:moveTo>
                <a:cubicBezTo>
                  <a:pt x="66695" y="35948"/>
                  <a:pt x="66721" y="35975"/>
                  <a:pt x="66744" y="36005"/>
                </a:cubicBezTo>
                <a:cubicBezTo>
                  <a:pt x="66718" y="36024"/>
                  <a:pt x="66695" y="36038"/>
                  <a:pt x="66673" y="36053"/>
                </a:cubicBezTo>
                <a:cubicBezTo>
                  <a:pt x="66650" y="36024"/>
                  <a:pt x="66620" y="35993"/>
                  <a:pt x="66608" y="35963"/>
                </a:cubicBezTo>
                <a:cubicBezTo>
                  <a:pt x="66605" y="35952"/>
                  <a:pt x="66650" y="35933"/>
                  <a:pt x="66673" y="35918"/>
                </a:cubicBezTo>
                <a:close/>
                <a:moveTo>
                  <a:pt x="4584" y="35918"/>
                </a:moveTo>
                <a:cubicBezTo>
                  <a:pt x="4795" y="35918"/>
                  <a:pt x="4874" y="35978"/>
                  <a:pt x="4844" y="36088"/>
                </a:cubicBezTo>
                <a:cubicBezTo>
                  <a:pt x="4827" y="36150"/>
                  <a:pt x="4781" y="36193"/>
                  <a:pt x="4673" y="36193"/>
                </a:cubicBezTo>
                <a:cubicBezTo>
                  <a:pt x="4664" y="36193"/>
                  <a:pt x="4655" y="36193"/>
                  <a:pt x="4645" y="36192"/>
                </a:cubicBezTo>
                <a:cubicBezTo>
                  <a:pt x="4491" y="36185"/>
                  <a:pt x="4400" y="36128"/>
                  <a:pt x="4442" y="36024"/>
                </a:cubicBezTo>
                <a:cubicBezTo>
                  <a:pt x="4464" y="35975"/>
                  <a:pt x="4551" y="35941"/>
                  <a:pt x="4584" y="35918"/>
                </a:cubicBezTo>
                <a:close/>
                <a:moveTo>
                  <a:pt x="57620" y="36211"/>
                </a:moveTo>
                <a:cubicBezTo>
                  <a:pt x="57661" y="36226"/>
                  <a:pt x="57706" y="36245"/>
                  <a:pt x="57751" y="36260"/>
                </a:cubicBezTo>
                <a:cubicBezTo>
                  <a:pt x="57730" y="36274"/>
                  <a:pt x="57705" y="36302"/>
                  <a:pt x="57687" y="36302"/>
                </a:cubicBezTo>
                <a:cubicBezTo>
                  <a:pt x="57685" y="36302"/>
                  <a:pt x="57684" y="36301"/>
                  <a:pt x="57683" y="36301"/>
                </a:cubicBezTo>
                <a:cubicBezTo>
                  <a:pt x="57635" y="36294"/>
                  <a:pt x="57593" y="36275"/>
                  <a:pt x="57548" y="36260"/>
                </a:cubicBezTo>
                <a:cubicBezTo>
                  <a:pt x="57571" y="36245"/>
                  <a:pt x="57593" y="36230"/>
                  <a:pt x="57620" y="36211"/>
                </a:cubicBezTo>
                <a:close/>
                <a:moveTo>
                  <a:pt x="70257" y="36185"/>
                </a:moveTo>
                <a:cubicBezTo>
                  <a:pt x="70323" y="36185"/>
                  <a:pt x="70390" y="36201"/>
                  <a:pt x="70427" y="36234"/>
                </a:cubicBezTo>
                <a:cubicBezTo>
                  <a:pt x="70438" y="36245"/>
                  <a:pt x="70442" y="36268"/>
                  <a:pt x="70431" y="36279"/>
                </a:cubicBezTo>
                <a:cubicBezTo>
                  <a:pt x="70402" y="36315"/>
                  <a:pt x="70334" y="36334"/>
                  <a:pt x="70265" y="36334"/>
                </a:cubicBezTo>
                <a:cubicBezTo>
                  <a:pt x="70199" y="36334"/>
                  <a:pt x="70133" y="36317"/>
                  <a:pt x="70096" y="36282"/>
                </a:cubicBezTo>
                <a:cubicBezTo>
                  <a:pt x="70081" y="36275"/>
                  <a:pt x="70089" y="36253"/>
                  <a:pt x="70089" y="36237"/>
                </a:cubicBezTo>
                <a:cubicBezTo>
                  <a:pt x="70119" y="36203"/>
                  <a:pt x="70188" y="36185"/>
                  <a:pt x="70257" y="36185"/>
                </a:cubicBezTo>
                <a:close/>
                <a:moveTo>
                  <a:pt x="39993" y="36214"/>
                </a:moveTo>
                <a:cubicBezTo>
                  <a:pt x="40019" y="36214"/>
                  <a:pt x="40112" y="36250"/>
                  <a:pt x="40112" y="36263"/>
                </a:cubicBezTo>
                <a:cubicBezTo>
                  <a:pt x="40105" y="36324"/>
                  <a:pt x="40096" y="36407"/>
                  <a:pt x="40040" y="36437"/>
                </a:cubicBezTo>
                <a:cubicBezTo>
                  <a:pt x="40018" y="36449"/>
                  <a:pt x="39983" y="36453"/>
                  <a:pt x="39943" y="36453"/>
                </a:cubicBezTo>
                <a:cubicBezTo>
                  <a:pt x="39890" y="36453"/>
                  <a:pt x="39829" y="36446"/>
                  <a:pt x="39777" y="36444"/>
                </a:cubicBezTo>
                <a:cubicBezTo>
                  <a:pt x="39755" y="36440"/>
                  <a:pt x="39732" y="36414"/>
                  <a:pt x="39702" y="36391"/>
                </a:cubicBezTo>
                <a:cubicBezTo>
                  <a:pt x="39796" y="36331"/>
                  <a:pt x="39886" y="36268"/>
                  <a:pt x="39988" y="36215"/>
                </a:cubicBezTo>
                <a:cubicBezTo>
                  <a:pt x="39989" y="36214"/>
                  <a:pt x="39991" y="36214"/>
                  <a:pt x="39993" y="36214"/>
                </a:cubicBezTo>
                <a:close/>
                <a:moveTo>
                  <a:pt x="73575" y="36046"/>
                </a:moveTo>
                <a:cubicBezTo>
                  <a:pt x="73600" y="36046"/>
                  <a:pt x="73621" y="36048"/>
                  <a:pt x="73632" y="36057"/>
                </a:cubicBezTo>
                <a:cubicBezTo>
                  <a:pt x="73692" y="36102"/>
                  <a:pt x="73764" y="36181"/>
                  <a:pt x="73737" y="36218"/>
                </a:cubicBezTo>
                <a:cubicBezTo>
                  <a:pt x="73662" y="36339"/>
                  <a:pt x="73553" y="36452"/>
                  <a:pt x="73328" y="36463"/>
                </a:cubicBezTo>
                <a:cubicBezTo>
                  <a:pt x="73324" y="36463"/>
                  <a:pt x="73321" y="36463"/>
                  <a:pt x="73317" y="36463"/>
                </a:cubicBezTo>
                <a:cubicBezTo>
                  <a:pt x="73264" y="36463"/>
                  <a:pt x="73181" y="36439"/>
                  <a:pt x="73166" y="36414"/>
                </a:cubicBezTo>
                <a:cubicBezTo>
                  <a:pt x="73136" y="36354"/>
                  <a:pt x="73133" y="36286"/>
                  <a:pt x="73133" y="36223"/>
                </a:cubicBezTo>
                <a:cubicBezTo>
                  <a:pt x="73136" y="36065"/>
                  <a:pt x="73159" y="36053"/>
                  <a:pt x="73440" y="36053"/>
                </a:cubicBezTo>
                <a:cubicBezTo>
                  <a:pt x="73480" y="36053"/>
                  <a:pt x="73534" y="36046"/>
                  <a:pt x="73575" y="36046"/>
                </a:cubicBezTo>
                <a:close/>
                <a:moveTo>
                  <a:pt x="54134" y="36186"/>
                </a:moveTo>
                <a:cubicBezTo>
                  <a:pt x="54154" y="36186"/>
                  <a:pt x="54175" y="36187"/>
                  <a:pt x="54197" y="36189"/>
                </a:cubicBezTo>
                <a:cubicBezTo>
                  <a:pt x="54253" y="36193"/>
                  <a:pt x="54310" y="36195"/>
                  <a:pt x="54367" y="36195"/>
                </a:cubicBezTo>
                <a:cubicBezTo>
                  <a:pt x="54445" y="36195"/>
                  <a:pt x="54524" y="36192"/>
                  <a:pt x="54602" y="36192"/>
                </a:cubicBezTo>
                <a:cubicBezTo>
                  <a:pt x="54670" y="36192"/>
                  <a:pt x="54738" y="36189"/>
                  <a:pt x="54805" y="36189"/>
                </a:cubicBezTo>
                <a:cubicBezTo>
                  <a:pt x="54839" y="36189"/>
                  <a:pt x="54873" y="36190"/>
                  <a:pt x="54906" y="36192"/>
                </a:cubicBezTo>
                <a:cubicBezTo>
                  <a:pt x="54963" y="36200"/>
                  <a:pt x="55016" y="36230"/>
                  <a:pt x="55072" y="36249"/>
                </a:cubicBezTo>
                <a:cubicBezTo>
                  <a:pt x="55033" y="36274"/>
                  <a:pt x="54978" y="36324"/>
                  <a:pt x="54952" y="36324"/>
                </a:cubicBezTo>
                <a:cubicBezTo>
                  <a:pt x="54951" y="36324"/>
                  <a:pt x="54949" y="36324"/>
                  <a:pt x="54948" y="36324"/>
                </a:cubicBezTo>
                <a:cubicBezTo>
                  <a:pt x="54894" y="36310"/>
                  <a:pt x="54843" y="36304"/>
                  <a:pt x="54795" y="36304"/>
                </a:cubicBezTo>
                <a:cubicBezTo>
                  <a:pt x="54578" y="36304"/>
                  <a:pt x="54416" y="36427"/>
                  <a:pt x="54223" y="36471"/>
                </a:cubicBezTo>
                <a:cubicBezTo>
                  <a:pt x="53932" y="36536"/>
                  <a:pt x="53700" y="36604"/>
                  <a:pt x="53584" y="36604"/>
                </a:cubicBezTo>
                <a:cubicBezTo>
                  <a:pt x="53573" y="36604"/>
                  <a:pt x="53563" y="36603"/>
                  <a:pt x="53554" y="36602"/>
                </a:cubicBezTo>
                <a:cubicBezTo>
                  <a:pt x="53527" y="36598"/>
                  <a:pt x="53501" y="36575"/>
                  <a:pt x="53482" y="36557"/>
                </a:cubicBezTo>
                <a:cubicBezTo>
                  <a:pt x="53471" y="36546"/>
                  <a:pt x="53471" y="36520"/>
                  <a:pt x="53482" y="36511"/>
                </a:cubicBezTo>
                <a:cubicBezTo>
                  <a:pt x="53576" y="36444"/>
                  <a:pt x="53682" y="36384"/>
                  <a:pt x="53768" y="36317"/>
                </a:cubicBezTo>
                <a:cubicBezTo>
                  <a:pt x="53868" y="36237"/>
                  <a:pt x="53979" y="36186"/>
                  <a:pt x="54134" y="36186"/>
                </a:cubicBezTo>
                <a:close/>
                <a:moveTo>
                  <a:pt x="41327" y="36176"/>
                </a:moveTo>
                <a:cubicBezTo>
                  <a:pt x="41387" y="36176"/>
                  <a:pt x="41449" y="36181"/>
                  <a:pt x="41513" y="36192"/>
                </a:cubicBezTo>
                <a:cubicBezTo>
                  <a:pt x="41587" y="36192"/>
                  <a:pt x="41649" y="36191"/>
                  <a:pt x="41705" y="36191"/>
                </a:cubicBezTo>
                <a:cubicBezTo>
                  <a:pt x="41762" y="36191"/>
                  <a:pt x="41812" y="36192"/>
                  <a:pt x="41863" y="36196"/>
                </a:cubicBezTo>
                <a:cubicBezTo>
                  <a:pt x="41889" y="36196"/>
                  <a:pt x="41934" y="36230"/>
                  <a:pt x="41931" y="36241"/>
                </a:cubicBezTo>
                <a:cubicBezTo>
                  <a:pt x="41909" y="36271"/>
                  <a:pt x="41869" y="36324"/>
                  <a:pt x="41846" y="36324"/>
                </a:cubicBezTo>
                <a:cubicBezTo>
                  <a:pt x="41846" y="36324"/>
                  <a:pt x="41845" y="36324"/>
                  <a:pt x="41844" y="36324"/>
                </a:cubicBezTo>
                <a:cubicBezTo>
                  <a:pt x="41826" y="36322"/>
                  <a:pt x="41809" y="36321"/>
                  <a:pt x="41792" y="36321"/>
                </a:cubicBezTo>
                <a:cubicBezTo>
                  <a:pt x="41623" y="36321"/>
                  <a:pt x="41543" y="36420"/>
                  <a:pt x="41427" y="36478"/>
                </a:cubicBezTo>
                <a:cubicBezTo>
                  <a:pt x="41246" y="36565"/>
                  <a:pt x="41059" y="36647"/>
                  <a:pt x="40863" y="36714"/>
                </a:cubicBezTo>
                <a:cubicBezTo>
                  <a:pt x="40809" y="36734"/>
                  <a:pt x="40744" y="36738"/>
                  <a:pt x="40678" y="36738"/>
                </a:cubicBezTo>
                <a:cubicBezTo>
                  <a:pt x="40643" y="36738"/>
                  <a:pt x="40608" y="36737"/>
                  <a:pt x="40574" y="36737"/>
                </a:cubicBezTo>
                <a:cubicBezTo>
                  <a:pt x="40510" y="36737"/>
                  <a:pt x="40443" y="36730"/>
                  <a:pt x="40386" y="36714"/>
                </a:cubicBezTo>
                <a:cubicBezTo>
                  <a:pt x="40304" y="36688"/>
                  <a:pt x="40318" y="36658"/>
                  <a:pt x="40398" y="36617"/>
                </a:cubicBezTo>
                <a:cubicBezTo>
                  <a:pt x="40502" y="36561"/>
                  <a:pt x="40604" y="36497"/>
                  <a:pt x="40687" y="36426"/>
                </a:cubicBezTo>
                <a:cubicBezTo>
                  <a:pt x="40865" y="36266"/>
                  <a:pt x="41080" y="36176"/>
                  <a:pt x="41327" y="36176"/>
                </a:cubicBezTo>
                <a:close/>
                <a:moveTo>
                  <a:pt x="64923" y="36597"/>
                </a:moveTo>
                <a:cubicBezTo>
                  <a:pt x="64990" y="36597"/>
                  <a:pt x="65057" y="36613"/>
                  <a:pt x="65094" y="36647"/>
                </a:cubicBezTo>
                <a:cubicBezTo>
                  <a:pt x="65106" y="36658"/>
                  <a:pt x="65110" y="36681"/>
                  <a:pt x="65101" y="36692"/>
                </a:cubicBezTo>
                <a:cubicBezTo>
                  <a:pt x="65071" y="36728"/>
                  <a:pt x="65004" y="36747"/>
                  <a:pt x="64935" y="36747"/>
                </a:cubicBezTo>
                <a:cubicBezTo>
                  <a:pt x="64869" y="36747"/>
                  <a:pt x="64800" y="36730"/>
                  <a:pt x="64763" y="36696"/>
                </a:cubicBezTo>
                <a:cubicBezTo>
                  <a:pt x="64752" y="36685"/>
                  <a:pt x="64760" y="36666"/>
                  <a:pt x="64756" y="36651"/>
                </a:cubicBezTo>
                <a:cubicBezTo>
                  <a:pt x="64787" y="36615"/>
                  <a:pt x="64854" y="36597"/>
                  <a:pt x="64923" y="36597"/>
                </a:cubicBezTo>
                <a:close/>
                <a:moveTo>
                  <a:pt x="73719" y="36591"/>
                </a:moveTo>
                <a:cubicBezTo>
                  <a:pt x="73790" y="36617"/>
                  <a:pt x="73910" y="36632"/>
                  <a:pt x="73940" y="36674"/>
                </a:cubicBezTo>
                <a:cubicBezTo>
                  <a:pt x="73971" y="36719"/>
                  <a:pt x="73910" y="36790"/>
                  <a:pt x="73888" y="36850"/>
                </a:cubicBezTo>
                <a:cubicBezTo>
                  <a:pt x="73843" y="36839"/>
                  <a:pt x="73790" y="36827"/>
                  <a:pt x="73752" y="36809"/>
                </a:cubicBezTo>
                <a:cubicBezTo>
                  <a:pt x="73700" y="36782"/>
                  <a:pt x="73659" y="36749"/>
                  <a:pt x="73610" y="36719"/>
                </a:cubicBezTo>
                <a:cubicBezTo>
                  <a:pt x="73587" y="36704"/>
                  <a:pt x="73565" y="36688"/>
                  <a:pt x="73542" y="36669"/>
                </a:cubicBezTo>
                <a:cubicBezTo>
                  <a:pt x="73595" y="36647"/>
                  <a:pt x="73643" y="36624"/>
                  <a:pt x="73719" y="36591"/>
                </a:cubicBezTo>
                <a:close/>
                <a:moveTo>
                  <a:pt x="50735" y="34956"/>
                </a:moveTo>
                <a:cubicBezTo>
                  <a:pt x="50796" y="34964"/>
                  <a:pt x="50908" y="34964"/>
                  <a:pt x="50916" y="34983"/>
                </a:cubicBezTo>
                <a:cubicBezTo>
                  <a:pt x="51002" y="35242"/>
                  <a:pt x="51337" y="35370"/>
                  <a:pt x="51562" y="35557"/>
                </a:cubicBezTo>
                <a:cubicBezTo>
                  <a:pt x="51607" y="35592"/>
                  <a:pt x="51600" y="35693"/>
                  <a:pt x="51555" y="35734"/>
                </a:cubicBezTo>
                <a:cubicBezTo>
                  <a:pt x="51479" y="35805"/>
                  <a:pt x="51385" y="35858"/>
                  <a:pt x="51393" y="35963"/>
                </a:cubicBezTo>
                <a:cubicBezTo>
                  <a:pt x="51404" y="36211"/>
                  <a:pt x="51397" y="36463"/>
                  <a:pt x="51393" y="36711"/>
                </a:cubicBezTo>
                <a:cubicBezTo>
                  <a:pt x="51393" y="36840"/>
                  <a:pt x="51344" y="36879"/>
                  <a:pt x="51157" y="36879"/>
                </a:cubicBezTo>
                <a:cubicBezTo>
                  <a:pt x="51132" y="36879"/>
                  <a:pt x="51104" y="36878"/>
                  <a:pt x="51073" y="36877"/>
                </a:cubicBezTo>
                <a:cubicBezTo>
                  <a:pt x="50788" y="36865"/>
                  <a:pt x="50581" y="36730"/>
                  <a:pt x="50577" y="36546"/>
                </a:cubicBezTo>
                <a:cubicBezTo>
                  <a:pt x="50574" y="36388"/>
                  <a:pt x="50566" y="36230"/>
                  <a:pt x="50577" y="36069"/>
                </a:cubicBezTo>
                <a:cubicBezTo>
                  <a:pt x="50585" y="35930"/>
                  <a:pt x="50577" y="35802"/>
                  <a:pt x="50383" y="35711"/>
                </a:cubicBezTo>
                <a:cubicBezTo>
                  <a:pt x="50348" y="35696"/>
                  <a:pt x="50345" y="35599"/>
                  <a:pt x="50374" y="35583"/>
                </a:cubicBezTo>
                <a:cubicBezTo>
                  <a:pt x="50683" y="35434"/>
                  <a:pt x="50540" y="35215"/>
                  <a:pt x="50581" y="35028"/>
                </a:cubicBezTo>
                <a:cubicBezTo>
                  <a:pt x="50589" y="34997"/>
                  <a:pt x="50683" y="34978"/>
                  <a:pt x="50735" y="34956"/>
                </a:cubicBezTo>
                <a:close/>
                <a:moveTo>
                  <a:pt x="71944" y="36599"/>
                </a:moveTo>
                <a:cubicBezTo>
                  <a:pt x="72043" y="36599"/>
                  <a:pt x="72086" y="36648"/>
                  <a:pt x="72103" y="36711"/>
                </a:cubicBezTo>
                <a:cubicBezTo>
                  <a:pt x="72136" y="36813"/>
                  <a:pt x="72058" y="36872"/>
                  <a:pt x="71896" y="36877"/>
                </a:cubicBezTo>
                <a:cubicBezTo>
                  <a:pt x="71883" y="36877"/>
                  <a:pt x="71869" y="36878"/>
                  <a:pt x="71855" y="36878"/>
                </a:cubicBezTo>
                <a:cubicBezTo>
                  <a:pt x="71826" y="36878"/>
                  <a:pt x="71797" y="36877"/>
                  <a:pt x="71767" y="36877"/>
                </a:cubicBezTo>
                <a:cubicBezTo>
                  <a:pt x="71743" y="36877"/>
                  <a:pt x="71718" y="36877"/>
                  <a:pt x="71693" y="36880"/>
                </a:cubicBezTo>
                <a:cubicBezTo>
                  <a:pt x="71682" y="36881"/>
                  <a:pt x="71671" y="36882"/>
                  <a:pt x="71661" y="36882"/>
                </a:cubicBezTo>
                <a:cubicBezTo>
                  <a:pt x="71556" y="36882"/>
                  <a:pt x="71511" y="36833"/>
                  <a:pt x="71494" y="36771"/>
                </a:cubicBezTo>
                <a:cubicBezTo>
                  <a:pt x="71460" y="36669"/>
                  <a:pt x="71543" y="36610"/>
                  <a:pt x="71701" y="36602"/>
                </a:cubicBezTo>
                <a:lnTo>
                  <a:pt x="71802" y="36602"/>
                </a:lnTo>
                <a:cubicBezTo>
                  <a:pt x="71825" y="36602"/>
                  <a:pt x="71847" y="36604"/>
                  <a:pt x="71870" y="36604"/>
                </a:cubicBezTo>
                <a:cubicBezTo>
                  <a:pt x="71881" y="36604"/>
                  <a:pt x="71892" y="36603"/>
                  <a:pt x="71903" y="36602"/>
                </a:cubicBezTo>
                <a:cubicBezTo>
                  <a:pt x="71918" y="36600"/>
                  <a:pt x="71931" y="36599"/>
                  <a:pt x="71944" y="36599"/>
                </a:cubicBezTo>
                <a:close/>
                <a:moveTo>
                  <a:pt x="54630" y="36596"/>
                </a:moveTo>
                <a:cubicBezTo>
                  <a:pt x="54671" y="36596"/>
                  <a:pt x="54710" y="36599"/>
                  <a:pt x="54745" y="36610"/>
                </a:cubicBezTo>
                <a:cubicBezTo>
                  <a:pt x="54809" y="36629"/>
                  <a:pt x="54858" y="36700"/>
                  <a:pt x="54877" y="36752"/>
                </a:cubicBezTo>
                <a:cubicBezTo>
                  <a:pt x="54903" y="36827"/>
                  <a:pt x="54820" y="36865"/>
                  <a:pt x="54715" y="36877"/>
                </a:cubicBezTo>
                <a:cubicBezTo>
                  <a:pt x="54673" y="36881"/>
                  <a:pt x="54633" y="36883"/>
                  <a:pt x="54593" y="36883"/>
                </a:cubicBezTo>
                <a:cubicBezTo>
                  <a:pt x="54404" y="36883"/>
                  <a:pt x="54246" y="36830"/>
                  <a:pt x="54125" y="36714"/>
                </a:cubicBezTo>
                <a:cubicBezTo>
                  <a:pt x="54110" y="36700"/>
                  <a:pt x="54072" y="36688"/>
                  <a:pt x="54061" y="36669"/>
                </a:cubicBezTo>
                <a:cubicBezTo>
                  <a:pt x="54032" y="36616"/>
                  <a:pt x="54046" y="36598"/>
                  <a:pt x="54103" y="36598"/>
                </a:cubicBezTo>
                <a:cubicBezTo>
                  <a:pt x="54119" y="36598"/>
                  <a:pt x="54137" y="36599"/>
                  <a:pt x="54159" y="36602"/>
                </a:cubicBezTo>
                <a:cubicBezTo>
                  <a:pt x="54191" y="36604"/>
                  <a:pt x="54224" y="36605"/>
                  <a:pt x="54257" y="36605"/>
                </a:cubicBezTo>
                <a:cubicBezTo>
                  <a:pt x="54322" y="36605"/>
                  <a:pt x="54388" y="36602"/>
                  <a:pt x="54455" y="36602"/>
                </a:cubicBezTo>
                <a:cubicBezTo>
                  <a:pt x="54512" y="36602"/>
                  <a:pt x="54573" y="36596"/>
                  <a:pt x="54630" y="36596"/>
                </a:cubicBezTo>
                <a:close/>
                <a:moveTo>
                  <a:pt x="51938" y="36899"/>
                </a:moveTo>
                <a:cubicBezTo>
                  <a:pt x="51964" y="36914"/>
                  <a:pt x="51987" y="36933"/>
                  <a:pt x="52010" y="36948"/>
                </a:cubicBezTo>
                <a:cubicBezTo>
                  <a:pt x="51964" y="36962"/>
                  <a:pt x="51923" y="36981"/>
                  <a:pt x="51874" y="36989"/>
                </a:cubicBezTo>
                <a:cubicBezTo>
                  <a:pt x="51873" y="36990"/>
                  <a:pt x="51872" y="36990"/>
                  <a:pt x="51871" y="36990"/>
                </a:cubicBezTo>
                <a:cubicBezTo>
                  <a:pt x="51852" y="36990"/>
                  <a:pt x="51828" y="36962"/>
                  <a:pt x="51807" y="36948"/>
                </a:cubicBezTo>
                <a:cubicBezTo>
                  <a:pt x="51852" y="36929"/>
                  <a:pt x="51893" y="36914"/>
                  <a:pt x="51938" y="36899"/>
                </a:cubicBezTo>
                <a:close/>
                <a:moveTo>
                  <a:pt x="83606" y="36741"/>
                </a:moveTo>
                <a:cubicBezTo>
                  <a:pt x="83616" y="36741"/>
                  <a:pt x="83625" y="36741"/>
                  <a:pt x="83635" y="36741"/>
                </a:cubicBezTo>
                <a:cubicBezTo>
                  <a:pt x="83689" y="36764"/>
                  <a:pt x="83741" y="36787"/>
                  <a:pt x="83793" y="36809"/>
                </a:cubicBezTo>
                <a:cubicBezTo>
                  <a:pt x="83771" y="36823"/>
                  <a:pt x="83748" y="36839"/>
                  <a:pt x="83726" y="36854"/>
                </a:cubicBezTo>
                <a:cubicBezTo>
                  <a:pt x="83658" y="36903"/>
                  <a:pt x="83590" y="36952"/>
                  <a:pt x="83515" y="36989"/>
                </a:cubicBezTo>
                <a:cubicBezTo>
                  <a:pt x="83513" y="36990"/>
                  <a:pt x="83511" y="36991"/>
                  <a:pt x="83507" y="36991"/>
                </a:cubicBezTo>
                <a:cubicBezTo>
                  <a:pt x="83478" y="36991"/>
                  <a:pt x="83401" y="36964"/>
                  <a:pt x="83387" y="36940"/>
                </a:cubicBezTo>
                <a:cubicBezTo>
                  <a:pt x="83327" y="36819"/>
                  <a:pt x="83416" y="36741"/>
                  <a:pt x="83606" y="36741"/>
                </a:cubicBezTo>
                <a:close/>
                <a:moveTo>
                  <a:pt x="66151" y="36600"/>
                </a:moveTo>
                <a:cubicBezTo>
                  <a:pt x="66176" y="36600"/>
                  <a:pt x="66201" y="36602"/>
                  <a:pt x="66222" y="36606"/>
                </a:cubicBezTo>
                <a:cubicBezTo>
                  <a:pt x="66323" y="36624"/>
                  <a:pt x="66383" y="36669"/>
                  <a:pt x="66364" y="36749"/>
                </a:cubicBezTo>
                <a:cubicBezTo>
                  <a:pt x="66360" y="36771"/>
                  <a:pt x="66364" y="36794"/>
                  <a:pt x="66364" y="36832"/>
                </a:cubicBezTo>
                <a:cubicBezTo>
                  <a:pt x="66372" y="36906"/>
                  <a:pt x="66387" y="37007"/>
                  <a:pt x="66203" y="37012"/>
                </a:cubicBezTo>
                <a:cubicBezTo>
                  <a:pt x="66135" y="37014"/>
                  <a:pt x="66061" y="37023"/>
                  <a:pt x="65990" y="37023"/>
                </a:cubicBezTo>
                <a:cubicBezTo>
                  <a:pt x="65899" y="37023"/>
                  <a:pt x="65814" y="37008"/>
                  <a:pt x="65755" y="36940"/>
                </a:cubicBezTo>
                <a:cubicBezTo>
                  <a:pt x="65726" y="36906"/>
                  <a:pt x="65722" y="36839"/>
                  <a:pt x="65755" y="36813"/>
                </a:cubicBezTo>
                <a:cubicBezTo>
                  <a:pt x="65835" y="36741"/>
                  <a:pt x="65932" y="36677"/>
                  <a:pt x="66034" y="36621"/>
                </a:cubicBezTo>
                <a:cubicBezTo>
                  <a:pt x="66063" y="36606"/>
                  <a:pt x="66108" y="36600"/>
                  <a:pt x="66151" y="36600"/>
                </a:cubicBezTo>
                <a:close/>
                <a:moveTo>
                  <a:pt x="67529" y="37041"/>
                </a:moveTo>
                <a:cubicBezTo>
                  <a:pt x="67548" y="37041"/>
                  <a:pt x="67572" y="37069"/>
                  <a:pt x="67593" y="37083"/>
                </a:cubicBezTo>
                <a:cubicBezTo>
                  <a:pt x="67552" y="37098"/>
                  <a:pt x="67507" y="37117"/>
                  <a:pt x="67462" y="37132"/>
                </a:cubicBezTo>
                <a:cubicBezTo>
                  <a:pt x="67436" y="37113"/>
                  <a:pt x="67413" y="37098"/>
                  <a:pt x="67390" y="37083"/>
                </a:cubicBezTo>
                <a:cubicBezTo>
                  <a:pt x="67436" y="37068"/>
                  <a:pt x="67481" y="37049"/>
                  <a:pt x="67526" y="37042"/>
                </a:cubicBezTo>
                <a:cubicBezTo>
                  <a:pt x="67527" y="37042"/>
                  <a:pt x="67528" y="37041"/>
                  <a:pt x="67529" y="37041"/>
                </a:cubicBezTo>
                <a:close/>
                <a:moveTo>
                  <a:pt x="44114" y="37151"/>
                </a:moveTo>
                <a:cubicBezTo>
                  <a:pt x="44140" y="37181"/>
                  <a:pt x="44170" y="37210"/>
                  <a:pt x="44182" y="37245"/>
                </a:cubicBezTo>
                <a:cubicBezTo>
                  <a:pt x="44186" y="37255"/>
                  <a:pt x="44140" y="37274"/>
                  <a:pt x="44114" y="37290"/>
                </a:cubicBezTo>
                <a:cubicBezTo>
                  <a:pt x="44092" y="37260"/>
                  <a:pt x="44061" y="37229"/>
                  <a:pt x="44050" y="37196"/>
                </a:cubicBezTo>
                <a:cubicBezTo>
                  <a:pt x="44047" y="37184"/>
                  <a:pt x="44092" y="37165"/>
                  <a:pt x="44114" y="37151"/>
                </a:cubicBezTo>
                <a:close/>
                <a:moveTo>
                  <a:pt x="91896" y="37016"/>
                </a:moveTo>
                <a:cubicBezTo>
                  <a:pt x="91929" y="37072"/>
                  <a:pt x="91982" y="37128"/>
                  <a:pt x="91990" y="37184"/>
                </a:cubicBezTo>
                <a:cubicBezTo>
                  <a:pt x="91993" y="37219"/>
                  <a:pt x="91929" y="37255"/>
                  <a:pt x="91896" y="37290"/>
                </a:cubicBezTo>
                <a:cubicBezTo>
                  <a:pt x="91862" y="37255"/>
                  <a:pt x="91794" y="37219"/>
                  <a:pt x="91797" y="37184"/>
                </a:cubicBezTo>
                <a:cubicBezTo>
                  <a:pt x="91809" y="37128"/>
                  <a:pt x="91862" y="37072"/>
                  <a:pt x="91896" y="37016"/>
                </a:cubicBezTo>
                <a:close/>
                <a:moveTo>
                  <a:pt x="17327" y="37012"/>
                </a:moveTo>
                <a:cubicBezTo>
                  <a:pt x="17350" y="37012"/>
                  <a:pt x="17375" y="37014"/>
                  <a:pt x="17403" y="37019"/>
                </a:cubicBezTo>
                <a:cubicBezTo>
                  <a:pt x="17474" y="37030"/>
                  <a:pt x="17527" y="37090"/>
                  <a:pt x="17561" y="37113"/>
                </a:cubicBezTo>
                <a:cubicBezTo>
                  <a:pt x="17561" y="37235"/>
                  <a:pt x="17493" y="37291"/>
                  <a:pt x="17374" y="37291"/>
                </a:cubicBezTo>
                <a:cubicBezTo>
                  <a:pt x="17354" y="37291"/>
                  <a:pt x="17332" y="37289"/>
                  <a:pt x="17309" y="37286"/>
                </a:cubicBezTo>
                <a:cubicBezTo>
                  <a:pt x="17207" y="37274"/>
                  <a:pt x="17136" y="37237"/>
                  <a:pt x="17148" y="37154"/>
                </a:cubicBezTo>
                <a:cubicBezTo>
                  <a:pt x="17157" y="37067"/>
                  <a:pt x="17217" y="37012"/>
                  <a:pt x="17327" y="37012"/>
                </a:cubicBezTo>
                <a:close/>
                <a:moveTo>
                  <a:pt x="72121" y="37285"/>
                </a:moveTo>
                <a:cubicBezTo>
                  <a:pt x="72147" y="37285"/>
                  <a:pt x="72173" y="37287"/>
                  <a:pt x="72197" y="37293"/>
                </a:cubicBezTo>
                <a:cubicBezTo>
                  <a:pt x="72234" y="37301"/>
                  <a:pt x="72261" y="37346"/>
                  <a:pt x="72276" y="37380"/>
                </a:cubicBezTo>
                <a:cubicBezTo>
                  <a:pt x="72280" y="37391"/>
                  <a:pt x="72234" y="37425"/>
                  <a:pt x="72208" y="37425"/>
                </a:cubicBezTo>
                <a:cubicBezTo>
                  <a:pt x="72142" y="37427"/>
                  <a:pt x="72076" y="37429"/>
                  <a:pt x="72009" y="37429"/>
                </a:cubicBezTo>
                <a:cubicBezTo>
                  <a:pt x="71942" y="37429"/>
                  <a:pt x="71876" y="37427"/>
                  <a:pt x="71810" y="37421"/>
                </a:cubicBezTo>
                <a:cubicBezTo>
                  <a:pt x="71780" y="37421"/>
                  <a:pt x="71749" y="37368"/>
                  <a:pt x="71730" y="37335"/>
                </a:cubicBezTo>
                <a:cubicBezTo>
                  <a:pt x="71727" y="37328"/>
                  <a:pt x="71772" y="37293"/>
                  <a:pt x="71798" y="37290"/>
                </a:cubicBezTo>
                <a:cubicBezTo>
                  <a:pt x="71821" y="37289"/>
                  <a:pt x="71843" y="37288"/>
                  <a:pt x="71865" y="37288"/>
                </a:cubicBezTo>
                <a:cubicBezTo>
                  <a:pt x="71910" y="37288"/>
                  <a:pt x="71955" y="37290"/>
                  <a:pt x="71997" y="37290"/>
                </a:cubicBezTo>
                <a:cubicBezTo>
                  <a:pt x="72038" y="37290"/>
                  <a:pt x="72080" y="37285"/>
                  <a:pt x="72121" y="37285"/>
                </a:cubicBezTo>
                <a:close/>
                <a:moveTo>
                  <a:pt x="37959" y="37311"/>
                </a:moveTo>
                <a:cubicBezTo>
                  <a:pt x="37972" y="37311"/>
                  <a:pt x="37985" y="37312"/>
                  <a:pt x="37996" y="37312"/>
                </a:cubicBezTo>
                <a:cubicBezTo>
                  <a:pt x="38098" y="37350"/>
                  <a:pt x="38101" y="37485"/>
                  <a:pt x="38000" y="37538"/>
                </a:cubicBezTo>
                <a:cubicBezTo>
                  <a:pt x="37991" y="37542"/>
                  <a:pt x="37976" y="37544"/>
                  <a:pt x="37961" y="37544"/>
                </a:cubicBezTo>
                <a:cubicBezTo>
                  <a:pt x="37950" y="37544"/>
                  <a:pt x="37940" y="37543"/>
                  <a:pt x="37932" y="37541"/>
                </a:cubicBezTo>
                <a:cubicBezTo>
                  <a:pt x="37827" y="37504"/>
                  <a:pt x="37824" y="37365"/>
                  <a:pt x="37928" y="37316"/>
                </a:cubicBezTo>
                <a:cubicBezTo>
                  <a:pt x="37936" y="37312"/>
                  <a:pt x="37947" y="37311"/>
                  <a:pt x="37959" y="37311"/>
                </a:cubicBezTo>
                <a:close/>
                <a:moveTo>
                  <a:pt x="79311" y="37292"/>
                </a:moveTo>
                <a:cubicBezTo>
                  <a:pt x="79445" y="37292"/>
                  <a:pt x="79515" y="37358"/>
                  <a:pt x="79487" y="37458"/>
                </a:cubicBezTo>
                <a:cubicBezTo>
                  <a:pt x="79470" y="37521"/>
                  <a:pt x="79420" y="37565"/>
                  <a:pt x="79310" y="37565"/>
                </a:cubicBezTo>
                <a:cubicBezTo>
                  <a:pt x="79301" y="37565"/>
                  <a:pt x="79293" y="37564"/>
                  <a:pt x="79284" y="37564"/>
                </a:cubicBezTo>
                <a:cubicBezTo>
                  <a:pt x="79130" y="37557"/>
                  <a:pt x="79055" y="37504"/>
                  <a:pt x="79085" y="37361"/>
                </a:cubicBezTo>
                <a:cubicBezTo>
                  <a:pt x="79134" y="37346"/>
                  <a:pt x="79205" y="37297"/>
                  <a:pt x="79280" y="37293"/>
                </a:cubicBezTo>
                <a:cubicBezTo>
                  <a:pt x="79291" y="37293"/>
                  <a:pt x="79301" y="37292"/>
                  <a:pt x="79311" y="37292"/>
                </a:cubicBezTo>
                <a:close/>
                <a:moveTo>
                  <a:pt x="16822" y="37423"/>
                </a:moveTo>
                <a:cubicBezTo>
                  <a:pt x="16887" y="37423"/>
                  <a:pt x="16962" y="37425"/>
                  <a:pt x="17061" y="37425"/>
                </a:cubicBezTo>
                <a:cubicBezTo>
                  <a:pt x="17084" y="37429"/>
                  <a:pt x="17181" y="37432"/>
                  <a:pt x="17278" y="37444"/>
                </a:cubicBezTo>
                <a:cubicBezTo>
                  <a:pt x="17306" y="37448"/>
                  <a:pt x="17335" y="37474"/>
                  <a:pt x="17343" y="37493"/>
                </a:cubicBezTo>
                <a:cubicBezTo>
                  <a:pt x="17351" y="37504"/>
                  <a:pt x="17309" y="37522"/>
                  <a:pt x="17294" y="37538"/>
                </a:cubicBezTo>
                <a:cubicBezTo>
                  <a:pt x="17170" y="37652"/>
                  <a:pt x="17012" y="37707"/>
                  <a:pt x="16822" y="37707"/>
                </a:cubicBezTo>
                <a:cubicBezTo>
                  <a:pt x="16780" y="37707"/>
                  <a:pt x="16737" y="37705"/>
                  <a:pt x="16692" y="37699"/>
                </a:cubicBezTo>
                <a:cubicBezTo>
                  <a:pt x="16591" y="37688"/>
                  <a:pt x="16531" y="37651"/>
                  <a:pt x="16531" y="37564"/>
                </a:cubicBezTo>
                <a:cubicBezTo>
                  <a:pt x="16531" y="37481"/>
                  <a:pt x="16588" y="37440"/>
                  <a:pt x="16689" y="37429"/>
                </a:cubicBezTo>
                <a:cubicBezTo>
                  <a:pt x="16731" y="37424"/>
                  <a:pt x="16773" y="37423"/>
                  <a:pt x="16822" y="37423"/>
                </a:cubicBezTo>
                <a:close/>
                <a:moveTo>
                  <a:pt x="8764" y="37563"/>
                </a:moveTo>
                <a:cubicBezTo>
                  <a:pt x="8772" y="37563"/>
                  <a:pt x="8781" y="37564"/>
                  <a:pt x="8790" y="37564"/>
                </a:cubicBezTo>
                <a:cubicBezTo>
                  <a:pt x="8842" y="37586"/>
                  <a:pt x="8895" y="37609"/>
                  <a:pt x="8948" y="37632"/>
                </a:cubicBezTo>
                <a:cubicBezTo>
                  <a:pt x="8925" y="37647"/>
                  <a:pt x="8903" y="37661"/>
                  <a:pt x="8880" y="37677"/>
                </a:cubicBezTo>
                <a:cubicBezTo>
                  <a:pt x="8812" y="37725"/>
                  <a:pt x="8745" y="37774"/>
                  <a:pt x="8665" y="37816"/>
                </a:cubicBezTo>
                <a:cubicBezTo>
                  <a:pt x="8664" y="37816"/>
                  <a:pt x="8662" y="37817"/>
                  <a:pt x="8659" y="37817"/>
                </a:cubicBezTo>
                <a:cubicBezTo>
                  <a:pt x="8633" y="37817"/>
                  <a:pt x="8556" y="37787"/>
                  <a:pt x="8542" y="37763"/>
                </a:cubicBezTo>
                <a:cubicBezTo>
                  <a:pt x="8477" y="37641"/>
                  <a:pt x="8571" y="37563"/>
                  <a:pt x="8764" y="37563"/>
                </a:cubicBezTo>
                <a:close/>
                <a:moveTo>
                  <a:pt x="14622" y="37725"/>
                </a:moveTo>
                <a:cubicBezTo>
                  <a:pt x="14640" y="37725"/>
                  <a:pt x="14668" y="37756"/>
                  <a:pt x="14690" y="37770"/>
                </a:cubicBezTo>
                <a:cubicBezTo>
                  <a:pt x="14645" y="37786"/>
                  <a:pt x="14600" y="37801"/>
                  <a:pt x="14558" y="37819"/>
                </a:cubicBezTo>
                <a:cubicBezTo>
                  <a:pt x="14532" y="37801"/>
                  <a:pt x="14510" y="37786"/>
                  <a:pt x="14483" y="37770"/>
                </a:cubicBezTo>
                <a:cubicBezTo>
                  <a:pt x="14532" y="37756"/>
                  <a:pt x="14573" y="37734"/>
                  <a:pt x="14622" y="37725"/>
                </a:cubicBezTo>
                <a:close/>
                <a:moveTo>
                  <a:pt x="26854" y="37725"/>
                </a:moveTo>
                <a:cubicBezTo>
                  <a:pt x="26903" y="37734"/>
                  <a:pt x="26948" y="37756"/>
                  <a:pt x="26993" y="37770"/>
                </a:cubicBezTo>
                <a:cubicBezTo>
                  <a:pt x="26970" y="37786"/>
                  <a:pt x="26948" y="37801"/>
                  <a:pt x="26922" y="37819"/>
                </a:cubicBezTo>
                <a:cubicBezTo>
                  <a:pt x="26876" y="37801"/>
                  <a:pt x="26831" y="37786"/>
                  <a:pt x="26786" y="37770"/>
                </a:cubicBezTo>
                <a:cubicBezTo>
                  <a:pt x="26812" y="37756"/>
                  <a:pt x="26839" y="37725"/>
                  <a:pt x="26854" y="37725"/>
                </a:cubicBezTo>
                <a:close/>
                <a:moveTo>
                  <a:pt x="39116" y="37688"/>
                </a:moveTo>
                <a:cubicBezTo>
                  <a:pt x="39195" y="37722"/>
                  <a:pt x="39244" y="37748"/>
                  <a:pt x="39296" y="37770"/>
                </a:cubicBezTo>
                <a:cubicBezTo>
                  <a:pt x="39246" y="37792"/>
                  <a:pt x="39195" y="37835"/>
                  <a:pt x="39148" y="37835"/>
                </a:cubicBezTo>
                <a:cubicBezTo>
                  <a:pt x="39146" y="37835"/>
                  <a:pt x="39144" y="37835"/>
                  <a:pt x="39142" y="37835"/>
                </a:cubicBezTo>
                <a:cubicBezTo>
                  <a:pt x="39056" y="37827"/>
                  <a:pt x="38974" y="37793"/>
                  <a:pt x="38887" y="37770"/>
                </a:cubicBezTo>
                <a:cubicBezTo>
                  <a:pt x="38965" y="37741"/>
                  <a:pt x="39048" y="37715"/>
                  <a:pt x="39116" y="37688"/>
                </a:cubicBezTo>
                <a:close/>
                <a:moveTo>
                  <a:pt x="78567" y="37699"/>
                </a:moveTo>
                <a:cubicBezTo>
                  <a:pt x="78589" y="37729"/>
                  <a:pt x="78615" y="37760"/>
                  <a:pt x="78638" y="37789"/>
                </a:cubicBezTo>
                <a:cubicBezTo>
                  <a:pt x="78612" y="37808"/>
                  <a:pt x="78589" y="37824"/>
                  <a:pt x="78567" y="37838"/>
                </a:cubicBezTo>
                <a:cubicBezTo>
                  <a:pt x="78544" y="37808"/>
                  <a:pt x="78513" y="37779"/>
                  <a:pt x="78503" y="37744"/>
                </a:cubicBezTo>
                <a:cubicBezTo>
                  <a:pt x="78499" y="37734"/>
                  <a:pt x="78544" y="37718"/>
                  <a:pt x="78567" y="37699"/>
                </a:cubicBezTo>
                <a:close/>
                <a:moveTo>
                  <a:pt x="80366" y="37564"/>
                </a:moveTo>
                <a:cubicBezTo>
                  <a:pt x="80397" y="37586"/>
                  <a:pt x="80487" y="37621"/>
                  <a:pt x="80506" y="37669"/>
                </a:cubicBezTo>
                <a:cubicBezTo>
                  <a:pt x="80551" y="37774"/>
                  <a:pt x="80461" y="37831"/>
                  <a:pt x="80306" y="37838"/>
                </a:cubicBezTo>
                <a:cubicBezTo>
                  <a:pt x="80296" y="37839"/>
                  <a:pt x="80287" y="37839"/>
                  <a:pt x="80278" y="37839"/>
                </a:cubicBezTo>
                <a:cubicBezTo>
                  <a:pt x="80170" y="37839"/>
                  <a:pt x="80125" y="37796"/>
                  <a:pt x="80107" y="37734"/>
                </a:cubicBezTo>
                <a:cubicBezTo>
                  <a:pt x="80077" y="37624"/>
                  <a:pt x="80156" y="37564"/>
                  <a:pt x="80366" y="37564"/>
                </a:cubicBezTo>
                <a:close/>
                <a:moveTo>
                  <a:pt x="75370" y="37564"/>
                </a:moveTo>
                <a:cubicBezTo>
                  <a:pt x="75522" y="37564"/>
                  <a:pt x="75584" y="37613"/>
                  <a:pt x="75594" y="37703"/>
                </a:cubicBezTo>
                <a:cubicBezTo>
                  <a:pt x="75605" y="37789"/>
                  <a:pt x="75537" y="37824"/>
                  <a:pt x="75436" y="37838"/>
                </a:cubicBezTo>
                <a:cubicBezTo>
                  <a:pt x="75415" y="37841"/>
                  <a:pt x="75395" y="37842"/>
                  <a:pt x="75376" y="37842"/>
                </a:cubicBezTo>
                <a:cubicBezTo>
                  <a:pt x="75249" y="37842"/>
                  <a:pt x="75172" y="37788"/>
                  <a:pt x="75188" y="37699"/>
                </a:cubicBezTo>
                <a:cubicBezTo>
                  <a:pt x="75195" y="37647"/>
                  <a:pt x="75263" y="37602"/>
                  <a:pt x="75289" y="37568"/>
                </a:cubicBezTo>
                <a:cubicBezTo>
                  <a:pt x="75319" y="37565"/>
                  <a:pt x="75346" y="37564"/>
                  <a:pt x="75370" y="37564"/>
                </a:cubicBezTo>
                <a:close/>
                <a:moveTo>
                  <a:pt x="90663" y="37838"/>
                </a:moveTo>
                <a:cubicBezTo>
                  <a:pt x="90685" y="37853"/>
                  <a:pt x="90731" y="37872"/>
                  <a:pt x="90727" y="37883"/>
                </a:cubicBezTo>
                <a:cubicBezTo>
                  <a:pt x="90715" y="37917"/>
                  <a:pt x="90685" y="37944"/>
                  <a:pt x="90663" y="37973"/>
                </a:cubicBezTo>
                <a:cubicBezTo>
                  <a:pt x="90640" y="37959"/>
                  <a:pt x="90618" y="37944"/>
                  <a:pt x="90592" y="37925"/>
                </a:cubicBezTo>
                <a:cubicBezTo>
                  <a:pt x="90614" y="37899"/>
                  <a:pt x="90640" y="37869"/>
                  <a:pt x="90663" y="37838"/>
                </a:cubicBezTo>
                <a:close/>
                <a:moveTo>
                  <a:pt x="39993" y="37724"/>
                </a:moveTo>
                <a:cubicBezTo>
                  <a:pt x="40014" y="37724"/>
                  <a:pt x="40082" y="37754"/>
                  <a:pt x="40115" y="37779"/>
                </a:cubicBezTo>
                <a:cubicBezTo>
                  <a:pt x="40131" y="37789"/>
                  <a:pt x="40123" y="37819"/>
                  <a:pt x="40115" y="37842"/>
                </a:cubicBezTo>
                <a:cubicBezTo>
                  <a:pt x="40048" y="37996"/>
                  <a:pt x="39916" y="38105"/>
                  <a:pt x="39657" y="38112"/>
                </a:cubicBezTo>
                <a:cubicBezTo>
                  <a:pt x="39631" y="38112"/>
                  <a:pt x="39597" y="38101"/>
                  <a:pt x="39574" y="38090"/>
                </a:cubicBezTo>
                <a:cubicBezTo>
                  <a:pt x="39548" y="38079"/>
                  <a:pt x="39526" y="38060"/>
                  <a:pt x="39499" y="38041"/>
                </a:cubicBezTo>
                <a:cubicBezTo>
                  <a:pt x="39661" y="37936"/>
                  <a:pt x="39822" y="37827"/>
                  <a:pt x="39988" y="37725"/>
                </a:cubicBezTo>
                <a:cubicBezTo>
                  <a:pt x="39989" y="37725"/>
                  <a:pt x="39991" y="37724"/>
                  <a:pt x="39993" y="37724"/>
                </a:cubicBezTo>
                <a:close/>
                <a:moveTo>
                  <a:pt x="2086" y="37981"/>
                </a:moveTo>
                <a:cubicBezTo>
                  <a:pt x="2106" y="37981"/>
                  <a:pt x="2146" y="38009"/>
                  <a:pt x="2146" y="38022"/>
                </a:cubicBezTo>
                <a:cubicBezTo>
                  <a:pt x="2154" y="38083"/>
                  <a:pt x="2183" y="38162"/>
                  <a:pt x="2138" y="38199"/>
                </a:cubicBezTo>
                <a:cubicBezTo>
                  <a:pt x="2093" y="38237"/>
                  <a:pt x="1973" y="38237"/>
                  <a:pt x="1883" y="38248"/>
                </a:cubicBezTo>
                <a:cubicBezTo>
                  <a:pt x="1882" y="38248"/>
                  <a:pt x="1880" y="38248"/>
                  <a:pt x="1879" y="38248"/>
                </a:cubicBezTo>
                <a:cubicBezTo>
                  <a:pt x="1857" y="38248"/>
                  <a:pt x="1832" y="38220"/>
                  <a:pt x="1811" y="38207"/>
                </a:cubicBezTo>
                <a:cubicBezTo>
                  <a:pt x="1800" y="38176"/>
                  <a:pt x="2022" y="37982"/>
                  <a:pt x="2082" y="37982"/>
                </a:cubicBezTo>
                <a:cubicBezTo>
                  <a:pt x="2083" y="37981"/>
                  <a:pt x="2084" y="37981"/>
                  <a:pt x="2086" y="37981"/>
                </a:cubicBezTo>
                <a:close/>
                <a:moveTo>
                  <a:pt x="86246" y="38107"/>
                </a:moveTo>
                <a:cubicBezTo>
                  <a:pt x="86314" y="38107"/>
                  <a:pt x="86383" y="38124"/>
                  <a:pt x="86420" y="38157"/>
                </a:cubicBezTo>
                <a:cubicBezTo>
                  <a:pt x="86431" y="38169"/>
                  <a:pt x="86436" y="38192"/>
                  <a:pt x="86428" y="38202"/>
                </a:cubicBezTo>
                <a:cubicBezTo>
                  <a:pt x="86397" y="38239"/>
                  <a:pt x="86330" y="38257"/>
                  <a:pt x="86261" y="38257"/>
                </a:cubicBezTo>
                <a:cubicBezTo>
                  <a:pt x="86195" y="38257"/>
                  <a:pt x="86127" y="38240"/>
                  <a:pt x="86089" y="38207"/>
                </a:cubicBezTo>
                <a:cubicBezTo>
                  <a:pt x="86079" y="38195"/>
                  <a:pt x="86086" y="38176"/>
                  <a:pt x="86082" y="38157"/>
                </a:cubicBezTo>
                <a:cubicBezTo>
                  <a:pt x="86112" y="38124"/>
                  <a:pt x="86178" y="38107"/>
                  <a:pt x="86246" y="38107"/>
                </a:cubicBezTo>
                <a:close/>
                <a:moveTo>
                  <a:pt x="51532" y="38275"/>
                </a:moveTo>
                <a:cubicBezTo>
                  <a:pt x="51550" y="38275"/>
                  <a:pt x="51578" y="38304"/>
                  <a:pt x="51600" y="38320"/>
                </a:cubicBezTo>
                <a:cubicBezTo>
                  <a:pt x="51555" y="38334"/>
                  <a:pt x="51510" y="38353"/>
                  <a:pt x="51460" y="38360"/>
                </a:cubicBezTo>
                <a:cubicBezTo>
                  <a:pt x="51459" y="38361"/>
                  <a:pt x="51458" y="38361"/>
                  <a:pt x="51457" y="38361"/>
                </a:cubicBezTo>
                <a:cubicBezTo>
                  <a:pt x="51442" y="38361"/>
                  <a:pt x="51418" y="38333"/>
                  <a:pt x="51397" y="38320"/>
                </a:cubicBezTo>
                <a:cubicBezTo>
                  <a:pt x="51442" y="38304"/>
                  <a:pt x="51483" y="38282"/>
                  <a:pt x="51532" y="38275"/>
                </a:cubicBezTo>
                <a:close/>
                <a:moveTo>
                  <a:pt x="4870" y="38376"/>
                </a:moveTo>
                <a:cubicBezTo>
                  <a:pt x="4950" y="38410"/>
                  <a:pt x="5002" y="38432"/>
                  <a:pt x="5051" y="38455"/>
                </a:cubicBezTo>
                <a:cubicBezTo>
                  <a:pt x="5004" y="38477"/>
                  <a:pt x="4950" y="38518"/>
                  <a:pt x="4903" y="38518"/>
                </a:cubicBezTo>
                <a:cubicBezTo>
                  <a:pt x="4901" y="38518"/>
                  <a:pt x="4899" y="38518"/>
                  <a:pt x="4896" y="38518"/>
                </a:cubicBezTo>
                <a:cubicBezTo>
                  <a:pt x="4810" y="38515"/>
                  <a:pt x="4728" y="38478"/>
                  <a:pt x="4641" y="38455"/>
                </a:cubicBezTo>
                <a:cubicBezTo>
                  <a:pt x="4724" y="38428"/>
                  <a:pt x="4803" y="38398"/>
                  <a:pt x="4870" y="38376"/>
                </a:cubicBezTo>
                <a:close/>
                <a:moveTo>
                  <a:pt x="49481" y="38270"/>
                </a:moveTo>
                <a:cubicBezTo>
                  <a:pt x="49503" y="38308"/>
                  <a:pt x="49526" y="38346"/>
                  <a:pt x="49552" y="38387"/>
                </a:cubicBezTo>
                <a:cubicBezTo>
                  <a:pt x="49561" y="38489"/>
                  <a:pt x="49473" y="38525"/>
                  <a:pt x="49356" y="38525"/>
                </a:cubicBezTo>
                <a:cubicBezTo>
                  <a:pt x="49339" y="38525"/>
                  <a:pt x="49322" y="38524"/>
                  <a:pt x="49304" y="38523"/>
                </a:cubicBezTo>
                <a:cubicBezTo>
                  <a:pt x="49251" y="38518"/>
                  <a:pt x="49198" y="38481"/>
                  <a:pt x="49146" y="38462"/>
                </a:cubicBezTo>
                <a:cubicBezTo>
                  <a:pt x="49165" y="38447"/>
                  <a:pt x="49183" y="38428"/>
                  <a:pt x="49202" y="38414"/>
                </a:cubicBezTo>
                <a:cubicBezTo>
                  <a:pt x="49247" y="38383"/>
                  <a:pt x="49292" y="38349"/>
                  <a:pt x="49341" y="38323"/>
                </a:cubicBezTo>
                <a:cubicBezTo>
                  <a:pt x="49382" y="38301"/>
                  <a:pt x="49436" y="38289"/>
                  <a:pt x="49481" y="38270"/>
                </a:cubicBezTo>
                <a:close/>
                <a:moveTo>
                  <a:pt x="20226" y="38249"/>
                </a:moveTo>
                <a:cubicBezTo>
                  <a:pt x="20242" y="38249"/>
                  <a:pt x="20259" y="38250"/>
                  <a:pt x="20277" y="38252"/>
                </a:cubicBezTo>
                <a:cubicBezTo>
                  <a:pt x="20327" y="38275"/>
                  <a:pt x="20402" y="38289"/>
                  <a:pt x="20424" y="38320"/>
                </a:cubicBezTo>
                <a:cubicBezTo>
                  <a:pt x="20450" y="38357"/>
                  <a:pt x="20458" y="38421"/>
                  <a:pt x="20428" y="38447"/>
                </a:cubicBezTo>
                <a:cubicBezTo>
                  <a:pt x="20349" y="38518"/>
                  <a:pt x="20259" y="38590"/>
                  <a:pt x="20154" y="38635"/>
                </a:cubicBezTo>
                <a:cubicBezTo>
                  <a:pt x="20123" y="38647"/>
                  <a:pt x="20082" y="38652"/>
                  <a:pt x="20039" y="38652"/>
                </a:cubicBezTo>
                <a:cubicBezTo>
                  <a:pt x="19987" y="38652"/>
                  <a:pt x="19932" y="38645"/>
                  <a:pt x="19887" y="38635"/>
                </a:cubicBezTo>
                <a:cubicBezTo>
                  <a:pt x="19789" y="38616"/>
                  <a:pt x="19781" y="38478"/>
                  <a:pt x="19883" y="38414"/>
                </a:cubicBezTo>
                <a:cubicBezTo>
                  <a:pt x="19986" y="38349"/>
                  <a:pt x="20060" y="38249"/>
                  <a:pt x="20226" y="38249"/>
                </a:cubicBezTo>
                <a:close/>
                <a:moveTo>
                  <a:pt x="28944" y="38252"/>
                </a:moveTo>
                <a:cubicBezTo>
                  <a:pt x="28977" y="38285"/>
                  <a:pt x="29034" y="38320"/>
                  <a:pt x="29041" y="38357"/>
                </a:cubicBezTo>
                <a:cubicBezTo>
                  <a:pt x="29071" y="38515"/>
                  <a:pt x="28845" y="38563"/>
                  <a:pt x="28733" y="38662"/>
                </a:cubicBezTo>
                <a:cubicBezTo>
                  <a:pt x="28699" y="38624"/>
                  <a:pt x="28665" y="38590"/>
                  <a:pt x="28635" y="38556"/>
                </a:cubicBezTo>
                <a:cubicBezTo>
                  <a:pt x="28597" y="38391"/>
                  <a:pt x="28838" y="38353"/>
                  <a:pt x="28944" y="38252"/>
                </a:cubicBezTo>
                <a:close/>
                <a:moveTo>
                  <a:pt x="5974" y="38394"/>
                </a:moveTo>
                <a:cubicBezTo>
                  <a:pt x="5995" y="38394"/>
                  <a:pt x="6014" y="38405"/>
                  <a:pt x="6039" y="38428"/>
                </a:cubicBezTo>
                <a:cubicBezTo>
                  <a:pt x="6103" y="38492"/>
                  <a:pt x="6182" y="38552"/>
                  <a:pt x="6246" y="38616"/>
                </a:cubicBezTo>
                <a:cubicBezTo>
                  <a:pt x="6249" y="38620"/>
                  <a:pt x="6204" y="38658"/>
                  <a:pt x="6178" y="38662"/>
                </a:cubicBezTo>
                <a:cubicBezTo>
                  <a:pt x="6114" y="38663"/>
                  <a:pt x="6049" y="38665"/>
                  <a:pt x="5984" y="38665"/>
                </a:cubicBezTo>
                <a:cubicBezTo>
                  <a:pt x="5919" y="38665"/>
                  <a:pt x="5853" y="38663"/>
                  <a:pt x="5787" y="38658"/>
                </a:cubicBezTo>
                <a:cubicBezTo>
                  <a:pt x="5750" y="38653"/>
                  <a:pt x="5720" y="38605"/>
                  <a:pt x="5689" y="38579"/>
                </a:cubicBezTo>
                <a:cubicBezTo>
                  <a:pt x="5761" y="38530"/>
                  <a:pt x="5840" y="38488"/>
                  <a:pt x="5897" y="38436"/>
                </a:cubicBezTo>
                <a:cubicBezTo>
                  <a:pt x="5928" y="38408"/>
                  <a:pt x="5951" y="38394"/>
                  <a:pt x="5974" y="38394"/>
                </a:cubicBezTo>
                <a:close/>
                <a:moveTo>
                  <a:pt x="38376" y="38662"/>
                </a:moveTo>
                <a:cubicBezTo>
                  <a:pt x="38398" y="38676"/>
                  <a:pt x="38443" y="38695"/>
                  <a:pt x="38440" y="38707"/>
                </a:cubicBezTo>
                <a:cubicBezTo>
                  <a:pt x="38428" y="38740"/>
                  <a:pt x="38398" y="38771"/>
                  <a:pt x="38376" y="38800"/>
                </a:cubicBezTo>
                <a:cubicBezTo>
                  <a:pt x="38349" y="38785"/>
                  <a:pt x="38327" y="38771"/>
                  <a:pt x="38301" y="38752"/>
                </a:cubicBezTo>
                <a:cubicBezTo>
                  <a:pt x="38323" y="38721"/>
                  <a:pt x="38349" y="38691"/>
                  <a:pt x="38376" y="38662"/>
                </a:cubicBezTo>
                <a:close/>
                <a:moveTo>
                  <a:pt x="72714" y="38656"/>
                </a:moveTo>
                <a:cubicBezTo>
                  <a:pt x="72781" y="38656"/>
                  <a:pt x="72849" y="38673"/>
                  <a:pt x="72888" y="38707"/>
                </a:cubicBezTo>
                <a:cubicBezTo>
                  <a:pt x="72899" y="38717"/>
                  <a:pt x="72903" y="38740"/>
                  <a:pt x="72892" y="38752"/>
                </a:cubicBezTo>
                <a:cubicBezTo>
                  <a:pt x="72863" y="38788"/>
                  <a:pt x="72797" y="38806"/>
                  <a:pt x="72728" y="38806"/>
                </a:cubicBezTo>
                <a:cubicBezTo>
                  <a:pt x="72662" y="38806"/>
                  <a:pt x="72592" y="38789"/>
                  <a:pt x="72554" y="38755"/>
                </a:cubicBezTo>
                <a:cubicBezTo>
                  <a:pt x="72542" y="38744"/>
                  <a:pt x="72550" y="38726"/>
                  <a:pt x="72550" y="38710"/>
                </a:cubicBezTo>
                <a:cubicBezTo>
                  <a:pt x="72580" y="38674"/>
                  <a:pt x="72646" y="38656"/>
                  <a:pt x="72714" y="38656"/>
                </a:cubicBezTo>
                <a:close/>
                <a:moveTo>
                  <a:pt x="70051" y="38387"/>
                </a:moveTo>
                <a:cubicBezTo>
                  <a:pt x="70107" y="38402"/>
                  <a:pt x="70190" y="38405"/>
                  <a:pt x="70220" y="38432"/>
                </a:cubicBezTo>
                <a:cubicBezTo>
                  <a:pt x="70299" y="38515"/>
                  <a:pt x="70273" y="38590"/>
                  <a:pt x="70164" y="38662"/>
                </a:cubicBezTo>
                <a:cubicBezTo>
                  <a:pt x="70066" y="38722"/>
                  <a:pt x="69980" y="38806"/>
                  <a:pt x="69841" y="38806"/>
                </a:cubicBezTo>
                <a:cubicBezTo>
                  <a:pt x="69815" y="38806"/>
                  <a:pt x="69788" y="38803"/>
                  <a:pt x="69758" y="38797"/>
                </a:cubicBezTo>
                <a:cubicBezTo>
                  <a:pt x="69709" y="38785"/>
                  <a:pt x="69652" y="38733"/>
                  <a:pt x="69649" y="38699"/>
                </a:cubicBezTo>
                <a:cubicBezTo>
                  <a:pt x="69633" y="38571"/>
                  <a:pt x="69829" y="38424"/>
                  <a:pt x="70051" y="38387"/>
                </a:cubicBezTo>
                <a:close/>
                <a:moveTo>
                  <a:pt x="85118" y="38682"/>
                </a:moveTo>
                <a:cubicBezTo>
                  <a:pt x="85134" y="38682"/>
                  <a:pt x="85154" y="38683"/>
                  <a:pt x="85165" y="38688"/>
                </a:cubicBezTo>
                <a:cubicBezTo>
                  <a:pt x="85267" y="38740"/>
                  <a:pt x="85267" y="38883"/>
                  <a:pt x="85158" y="38910"/>
                </a:cubicBezTo>
                <a:cubicBezTo>
                  <a:pt x="85156" y="38910"/>
                  <a:pt x="85154" y="38910"/>
                  <a:pt x="85153" y="38910"/>
                </a:cubicBezTo>
                <a:cubicBezTo>
                  <a:pt x="85117" y="38910"/>
                  <a:pt x="85054" y="38844"/>
                  <a:pt x="85011" y="38819"/>
                </a:cubicBezTo>
                <a:cubicBezTo>
                  <a:pt x="85049" y="38759"/>
                  <a:pt x="85068" y="38721"/>
                  <a:pt x="85097" y="38684"/>
                </a:cubicBezTo>
                <a:cubicBezTo>
                  <a:pt x="85099" y="38683"/>
                  <a:pt x="85107" y="38682"/>
                  <a:pt x="85118" y="38682"/>
                </a:cubicBezTo>
                <a:close/>
                <a:moveTo>
                  <a:pt x="14190" y="38687"/>
                </a:moveTo>
                <a:cubicBezTo>
                  <a:pt x="14197" y="38687"/>
                  <a:pt x="14204" y="38687"/>
                  <a:pt x="14212" y="38688"/>
                </a:cubicBezTo>
                <a:cubicBezTo>
                  <a:pt x="14239" y="38707"/>
                  <a:pt x="14269" y="38721"/>
                  <a:pt x="14276" y="38736"/>
                </a:cubicBezTo>
                <a:cubicBezTo>
                  <a:pt x="14331" y="38858"/>
                  <a:pt x="14253" y="38935"/>
                  <a:pt x="14083" y="38935"/>
                </a:cubicBezTo>
                <a:cubicBezTo>
                  <a:pt x="14065" y="38935"/>
                  <a:pt x="14045" y="38934"/>
                  <a:pt x="14024" y="38932"/>
                </a:cubicBezTo>
                <a:cubicBezTo>
                  <a:pt x="13969" y="38929"/>
                  <a:pt x="13919" y="38891"/>
                  <a:pt x="13870" y="38868"/>
                </a:cubicBezTo>
                <a:cubicBezTo>
                  <a:pt x="13893" y="38853"/>
                  <a:pt x="13912" y="38834"/>
                  <a:pt x="13938" y="38823"/>
                </a:cubicBezTo>
                <a:cubicBezTo>
                  <a:pt x="14031" y="38784"/>
                  <a:pt x="14063" y="38687"/>
                  <a:pt x="14190" y="38687"/>
                </a:cubicBezTo>
                <a:close/>
                <a:moveTo>
                  <a:pt x="88333" y="38929"/>
                </a:moveTo>
                <a:cubicBezTo>
                  <a:pt x="88378" y="38958"/>
                  <a:pt x="88479" y="39003"/>
                  <a:pt x="88469" y="39026"/>
                </a:cubicBezTo>
                <a:cubicBezTo>
                  <a:pt x="88451" y="39062"/>
                  <a:pt x="88387" y="39080"/>
                  <a:pt x="88318" y="39080"/>
                </a:cubicBezTo>
                <a:cubicBezTo>
                  <a:pt x="88250" y="39080"/>
                  <a:pt x="88179" y="39063"/>
                  <a:pt x="88141" y="39030"/>
                </a:cubicBezTo>
                <a:cubicBezTo>
                  <a:pt x="88127" y="39019"/>
                  <a:pt x="88127" y="38988"/>
                  <a:pt x="88134" y="38984"/>
                </a:cubicBezTo>
                <a:cubicBezTo>
                  <a:pt x="88186" y="38965"/>
                  <a:pt x="88247" y="38951"/>
                  <a:pt x="88333" y="38929"/>
                </a:cubicBezTo>
                <a:close/>
                <a:moveTo>
                  <a:pt x="89096" y="39064"/>
                </a:moveTo>
                <a:cubicBezTo>
                  <a:pt x="89186" y="39090"/>
                  <a:pt x="89242" y="39104"/>
                  <a:pt x="89299" y="39123"/>
                </a:cubicBezTo>
                <a:cubicBezTo>
                  <a:pt x="89306" y="39127"/>
                  <a:pt x="89303" y="39158"/>
                  <a:pt x="89291" y="39165"/>
                </a:cubicBezTo>
                <a:cubicBezTo>
                  <a:pt x="89254" y="39200"/>
                  <a:pt x="89182" y="39218"/>
                  <a:pt x="89115" y="39218"/>
                </a:cubicBezTo>
                <a:cubicBezTo>
                  <a:pt x="89046" y="39218"/>
                  <a:pt x="88982" y="39199"/>
                  <a:pt x="88965" y="39161"/>
                </a:cubicBezTo>
                <a:cubicBezTo>
                  <a:pt x="88953" y="39139"/>
                  <a:pt x="89055" y="39094"/>
                  <a:pt x="89096" y="39064"/>
                </a:cubicBezTo>
                <a:close/>
                <a:moveTo>
                  <a:pt x="70589" y="39097"/>
                </a:moveTo>
                <a:cubicBezTo>
                  <a:pt x="70593" y="39097"/>
                  <a:pt x="70598" y="39097"/>
                  <a:pt x="70603" y="39097"/>
                </a:cubicBezTo>
                <a:cubicBezTo>
                  <a:pt x="70630" y="39116"/>
                  <a:pt x="70660" y="39131"/>
                  <a:pt x="70667" y="39149"/>
                </a:cubicBezTo>
                <a:cubicBezTo>
                  <a:pt x="70722" y="39270"/>
                  <a:pt x="70645" y="39347"/>
                  <a:pt x="70466" y="39347"/>
                </a:cubicBezTo>
                <a:cubicBezTo>
                  <a:pt x="70450" y="39347"/>
                  <a:pt x="70433" y="39346"/>
                  <a:pt x="70415" y="39345"/>
                </a:cubicBezTo>
                <a:cubicBezTo>
                  <a:pt x="70363" y="39342"/>
                  <a:pt x="70314" y="39304"/>
                  <a:pt x="70261" y="39281"/>
                </a:cubicBezTo>
                <a:cubicBezTo>
                  <a:pt x="70284" y="39262"/>
                  <a:pt x="70303" y="39244"/>
                  <a:pt x="70332" y="39232"/>
                </a:cubicBezTo>
                <a:cubicBezTo>
                  <a:pt x="70424" y="39196"/>
                  <a:pt x="70455" y="39097"/>
                  <a:pt x="70589" y="39097"/>
                </a:cubicBezTo>
                <a:close/>
                <a:moveTo>
                  <a:pt x="66057" y="39075"/>
                </a:moveTo>
                <a:cubicBezTo>
                  <a:pt x="66090" y="39109"/>
                  <a:pt x="66158" y="39146"/>
                  <a:pt x="66154" y="39177"/>
                </a:cubicBezTo>
                <a:cubicBezTo>
                  <a:pt x="66143" y="39236"/>
                  <a:pt x="66090" y="39293"/>
                  <a:pt x="66057" y="39349"/>
                </a:cubicBezTo>
                <a:cubicBezTo>
                  <a:pt x="66015" y="39293"/>
                  <a:pt x="65974" y="39240"/>
                  <a:pt x="65940" y="39195"/>
                </a:cubicBezTo>
                <a:cubicBezTo>
                  <a:pt x="65989" y="39142"/>
                  <a:pt x="66022" y="39109"/>
                  <a:pt x="66057" y="39075"/>
                </a:cubicBezTo>
                <a:close/>
                <a:moveTo>
                  <a:pt x="62248" y="39074"/>
                </a:moveTo>
                <a:cubicBezTo>
                  <a:pt x="62399" y="39074"/>
                  <a:pt x="62461" y="39124"/>
                  <a:pt x="62471" y="39214"/>
                </a:cubicBezTo>
                <a:cubicBezTo>
                  <a:pt x="62482" y="39296"/>
                  <a:pt x="62415" y="39334"/>
                  <a:pt x="62310" y="39345"/>
                </a:cubicBezTo>
                <a:cubicBezTo>
                  <a:pt x="62287" y="39349"/>
                  <a:pt x="62264" y="39350"/>
                  <a:pt x="62244" y="39350"/>
                </a:cubicBezTo>
                <a:cubicBezTo>
                  <a:pt x="62124" y="39350"/>
                  <a:pt x="62050" y="39297"/>
                  <a:pt x="62066" y="39210"/>
                </a:cubicBezTo>
                <a:cubicBezTo>
                  <a:pt x="62073" y="39158"/>
                  <a:pt x="62140" y="39113"/>
                  <a:pt x="62167" y="39078"/>
                </a:cubicBezTo>
                <a:cubicBezTo>
                  <a:pt x="62196" y="39076"/>
                  <a:pt x="62223" y="39074"/>
                  <a:pt x="62248" y="39074"/>
                </a:cubicBezTo>
                <a:close/>
                <a:moveTo>
                  <a:pt x="84252" y="38516"/>
                </a:moveTo>
                <a:cubicBezTo>
                  <a:pt x="84285" y="38516"/>
                  <a:pt x="84319" y="38519"/>
                  <a:pt x="84357" y="38526"/>
                </a:cubicBezTo>
                <a:cubicBezTo>
                  <a:pt x="84443" y="38541"/>
                  <a:pt x="84575" y="38560"/>
                  <a:pt x="84601" y="38601"/>
                </a:cubicBezTo>
                <a:cubicBezTo>
                  <a:pt x="84632" y="38646"/>
                  <a:pt x="84582" y="38726"/>
                  <a:pt x="84537" y="38778"/>
                </a:cubicBezTo>
                <a:cubicBezTo>
                  <a:pt x="84379" y="38969"/>
                  <a:pt x="84372" y="38969"/>
                  <a:pt x="84564" y="39109"/>
                </a:cubicBezTo>
                <a:cubicBezTo>
                  <a:pt x="84609" y="39142"/>
                  <a:pt x="84665" y="39168"/>
                  <a:pt x="84707" y="39206"/>
                </a:cubicBezTo>
                <a:cubicBezTo>
                  <a:pt x="84740" y="39232"/>
                  <a:pt x="84759" y="39270"/>
                  <a:pt x="84790" y="39300"/>
                </a:cubicBezTo>
                <a:cubicBezTo>
                  <a:pt x="84729" y="39315"/>
                  <a:pt x="84673" y="39345"/>
                  <a:pt x="84613" y="39345"/>
                </a:cubicBezTo>
                <a:cubicBezTo>
                  <a:pt x="84519" y="39349"/>
                  <a:pt x="84424" y="39352"/>
                  <a:pt x="84330" y="39352"/>
                </a:cubicBezTo>
                <a:cubicBezTo>
                  <a:pt x="84255" y="39352"/>
                  <a:pt x="84180" y="39350"/>
                  <a:pt x="84105" y="39345"/>
                </a:cubicBezTo>
                <a:cubicBezTo>
                  <a:pt x="84064" y="39342"/>
                  <a:pt x="84034" y="39278"/>
                  <a:pt x="84001" y="39244"/>
                </a:cubicBezTo>
                <a:cubicBezTo>
                  <a:pt x="84011" y="39203"/>
                  <a:pt x="84004" y="39146"/>
                  <a:pt x="84041" y="39120"/>
                </a:cubicBezTo>
                <a:cubicBezTo>
                  <a:pt x="84166" y="39030"/>
                  <a:pt x="84297" y="38965"/>
                  <a:pt x="83978" y="38932"/>
                </a:cubicBezTo>
                <a:cubicBezTo>
                  <a:pt x="83763" y="38906"/>
                  <a:pt x="83722" y="38793"/>
                  <a:pt x="83850" y="38695"/>
                </a:cubicBezTo>
                <a:cubicBezTo>
                  <a:pt x="83964" y="38610"/>
                  <a:pt x="84076" y="38516"/>
                  <a:pt x="84252" y="38516"/>
                </a:cubicBezTo>
                <a:close/>
                <a:moveTo>
                  <a:pt x="72383" y="39063"/>
                </a:moveTo>
                <a:cubicBezTo>
                  <a:pt x="72523" y="39063"/>
                  <a:pt x="72679" y="39094"/>
                  <a:pt x="72712" y="39146"/>
                </a:cubicBezTo>
                <a:cubicBezTo>
                  <a:pt x="72741" y="39191"/>
                  <a:pt x="72704" y="39285"/>
                  <a:pt x="72648" y="39319"/>
                </a:cubicBezTo>
                <a:cubicBezTo>
                  <a:pt x="72557" y="39371"/>
                  <a:pt x="72422" y="39383"/>
                  <a:pt x="72313" y="39416"/>
                </a:cubicBezTo>
                <a:cubicBezTo>
                  <a:pt x="72236" y="39442"/>
                  <a:pt x="72188" y="39458"/>
                  <a:pt x="72159" y="39458"/>
                </a:cubicBezTo>
                <a:cubicBezTo>
                  <a:pt x="72115" y="39458"/>
                  <a:pt x="72111" y="39424"/>
                  <a:pt x="72106" y="39342"/>
                </a:cubicBezTo>
                <a:lnTo>
                  <a:pt x="72106" y="39225"/>
                </a:lnTo>
                <a:cubicBezTo>
                  <a:pt x="72114" y="39214"/>
                  <a:pt x="72122" y="39135"/>
                  <a:pt x="72181" y="39097"/>
                </a:cubicBezTo>
                <a:cubicBezTo>
                  <a:pt x="72225" y="39074"/>
                  <a:pt x="72301" y="39063"/>
                  <a:pt x="72383" y="39063"/>
                </a:cubicBezTo>
                <a:close/>
                <a:moveTo>
                  <a:pt x="35952" y="39101"/>
                </a:moveTo>
                <a:cubicBezTo>
                  <a:pt x="35975" y="39161"/>
                  <a:pt x="36038" y="39236"/>
                  <a:pt x="36008" y="39278"/>
                </a:cubicBezTo>
                <a:cubicBezTo>
                  <a:pt x="35948" y="39349"/>
                  <a:pt x="35835" y="39406"/>
                  <a:pt x="35734" y="39462"/>
                </a:cubicBezTo>
                <a:cubicBezTo>
                  <a:pt x="35733" y="39462"/>
                  <a:pt x="35731" y="39463"/>
                  <a:pt x="35730" y="39463"/>
                </a:cubicBezTo>
                <a:cubicBezTo>
                  <a:pt x="35710" y="39463"/>
                  <a:pt x="35648" y="39427"/>
                  <a:pt x="35614" y="39413"/>
                </a:cubicBezTo>
                <a:cubicBezTo>
                  <a:pt x="35546" y="39278"/>
                  <a:pt x="35700" y="39214"/>
                  <a:pt x="35817" y="39142"/>
                </a:cubicBezTo>
                <a:cubicBezTo>
                  <a:pt x="35850" y="39120"/>
                  <a:pt x="35907" y="39113"/>
                  <a:pt x="35952" y="39101"/>
                </a:cubicBezTo>
                <a:close/>
                <a:moveTo>
                  <a:pt x="50694" y="38279"/>
                </a:moveTo>
                <a:cubicBezTo>
                  <a:pt x="50748" y="38279"/>
                  <a:pt x="50797" y="38309"/>
                  <a:pt x="50860" y="38376"/>
                </a:cubicBezTo>
                <a:cubicBezTo>
                  <a:pt x="50980" y="38500"/>
                  <a:pt x="51115" y="38620"/>
                  <a:pt x="51179" y="38759"/>
                </a:cubicBezTo>
                <a:cubicBezTo>
                  <a:pt x="51220" y="38849"/>
                  <a:pt x="51254" y="38977"/>
                  <a:pt x="51096" y="39067"/>
                </a:cubicBezTo>
                <a:cubicBezTo>
                  <a:pt x="50995" y="39127"/>
                  <a:pt x="50833" y="39191"/>
                  <a:pt x="50825" y="39259"/>
                </a:cubicBezTo>
                <a:cubicBezTo>
                  <a:pt x="50797" y="39435"/>
                  <a:pt x="50672" y="39490"/>
                  <a:pt x="50482" y="39490"/>
                </a:cubicBezTo>
                <a:cubicBezTo>
                  <a:pt x="50445" y="39490"/>
                  <a:pt x="50405" y="39488"/>
                  <a:pt x="50364" y="39484"/>
                </a:cubicBezTo>
                <a:cubicBezTo>
                  <a:pt x="50305" y="39484"/>
                  <a:pt x="50247" y="39482"/>
                  <a:pt x="50190" y="39482"/>
                </a:cubicBezTo>
                <a:cubicBezTo>
                  <a:pt x="50147" y="39482"/>
                  <a:pt x="50104" y="39483"/>
                  <a:pt x="50062" y="39488"/>
                </a:cubicBezTo>
                <a:cubicBezTo>
                  <a:pt x="50040" y="39490"/>
                  <a:pt x="50022" y="39492"/>
                  <a:pt x="50007" y="39492"/>
                </a:cubicBezTo>
                <a:cubicBezTo>
                  <a:pt x="49955" y="39492"/>
                  <a:pt x="49951" y="39472"/>
                  <a:pt x="49954" y="39416"/>
                </a:cubicBezTo>
                <a:cubicBezTo>
                  <a:pt x="49969" y="39240"/>
                  <a:pt x="49954" y="39056"/>
                  <a:pt x="49965" y="38879"/>
                </a:cubicBezTo>
                <a:cubicBezTo>
                  <a:pt x="49968" y="38850"/>
                  <a:pt x="50052" y="38804"/>
                  <a:pt x="50099" y="38804"/>
                </a:cubicBezTo>
                <a:cubicBezTo>
                  <a:pt x="50101" y="38804"/>
                  <a:pt x="50102" y="38804"/>
                  <a:pt x="50104" y="38804"/>
                </a:cubicBezTo>
                <a:cubicBezTo>
                  <a:pt x="50114" y="38804"/>
                  <a:pt x="50123" y="38805"/>
                  <a:pt x="50132" y="38805"/>
                </a:cubicBezTo>
                <a:cubicBezTo>
                  <a:pt x="50338" y="38805"/>
                  <a:pt x="50396" y="38727"/>
                  <a:pt x="50371" y="38598"/>
                </a:cubicBezTo>
                <a:cubicBezTo>
                  <a:pt x="50348" y="38504"/>
                  <a:pt x="50397" y="38432"/>
                  <a:pt x="50502" y="38360"/>
                </a:cubicBezTo>
                <a:cubicBezTo>
                  <a:pt x="50583" y="38308"/>
                  <a:pt x="50640" y="38279"/>
                  <a:pt x="50694" y="38279"/>
                </a:cubicBezTo>
                <a:close/>
                <a:moveTo>
                  <a:pt x="49904" y="39482"/>
                </a:moveTo>
                <a:cubicBezTo>
                  <a:pt x="49921" y="39482"/>
                  <a:pt x="49942" y="39484"/>
                  <a:pt x="49961" y="39484"/>
                </a:cubicBezTo>
                <a:lnTo>
                  <a:pt x="49961" y="39548"/>
                </a:lnTo>
                <a:cubicBezTo>
                  <a:pt x="49923" y="39566"/>
                  <a:pt x="49868" y="39606"/>
                  <a:pt x="49846" y="39606"/>
                </a:cubicBezTo>
                <a:cubicBezTo>
                  <a:pt x="49844" y="39606"/>
                  <a:pt x="49843" y="39605"/>
                  <a:pt x="49841" y="39605"/>
                </a:cubicBezTo>
                <a:cubicBezTo>
                  <a:pt x="49717" y="39560"/>
                  <a:pt x="49803" y="39518"/>
                  <a:pt x="49871" y="39488"/>
                </a:cubicBezTo>
                <a:cubicBezTo>
                  <a:pt x="49879" y="39483"/>
                  <a:pt x="49891" y="39482"/>
                  <a:pt x="49904" y="39482"/>
                </a:cubicBezTo>
                <a:close/>
                <a:moveTo>
                  <a:pt x="19538" y="39781"/>
                </a:moveTo>
                <a:cubicBezTo>
                  <a:pt x="19567" y="39800"/>
                  <a:pt x="19590" y="39815"/>
                  <a:pt x="19613" y="39830"/>
                </a:cubicBezTo>
                <a:cubicBezTo>
                  <a:pt x="19567" y="39845"/>
                  <a:pt x="19522" y="39864"/>
                  <a:pt x="19474" y="39871"/>
                </a:cubicBezTo>
                <a:cubicBezTo>
                  <a:pt x="19473" y="39871"/>
                  <a:pt x="19472" y="39871"/>
                  <a:pt x="19470" y="39871"/>
                </a:cubicBezTo>
                <a:cubicBezTo>
                  <a:pt x="19454" y="39871"/>
                  <a:pt x="19427" y="39844"/>
                  <a:pt x="19406" y="39830"/>
                </a:cubicBezTo>
                <a:cubicBezTo>
                  <a:pt x="19451" y="39811"/>
                  <a:pt x="19496" y="39796"/>
                  <a:pt x="19538" y="39781"/>
                </a:cubicBezTo>
                <a:close/>
                <a:moveTo>
                  <a:pt x="69578" y="39781"/>
                </a:moveTo>
                <a:cubicBezTo>
                  <a:pt x="69600" y="39819"/>
                  <a:pt x="69623" y="39857"/>
                  <a:pt x="69645" y="39898"/>
                </a:cubicBezTo>
                <a:cubicBezTo>
                  <a:pt x="69655" y="40000"/>
                  <a:pt x="69569" y="40035"/>
                  <a:pt x="69452" y="40035"/>
                </a:cubicBezTo>
                <a:cubicBezTo>
                  <a:pt x="69436" y="40035"/>
                  <a:pt x="69418" y="40035"/>
                  <a:pt x="69401" y="40033"/>
                </a:cubicBezTo>
                <a:cubicBezTo>
                  <a:pt x="69345" y="40029"/>
                  <a:pt x="69295" y="39992"/>
                  <a:pt x="69243" y="39973"/>
                </a:cubicBezTo>
                <a:cubicBezTo>
                  <a:pt x="69262" y="39954"/>
                  <a:pt x="69277" y="39939"/>
                  <a:pt x="69300" y="39924"/>
                </a:cubicBezTo>
                <a:cubicBezTo>
                  <a:pt x="69345" y="39894"/>
                  <a:pt x="69385" y="39860"/>
                  <a:pt x="69439" y="39834"/>
                </a:cubicBezTo>
                <a:cubicBezTo>
                  <a:pt x="69480" y="39811"/>
                  <a:pt x="69529" y="39800"/>
                  <a:pt x="69578" y="39781"/>
                </a:cubicBezTo>
                <a:close/>
                <a:moveTo>
                  <a:pt x="54332" y="39732"/>
                </a:moveTo>
                <a:cubicBezTo>
                  <a:pt x="54388" y="39796"/>
                  <a:pt x="54455" y="39841"/>
                  <a:pt x="54467" y="39890"/>
                </a:cubicBezTo>
                <a:cubicBezTo>
                  <a:pt x="54493" y="40022"/>
                  <a:pt x="54294" y="40059"/>
                  <a:pt x="54200" y="40142"/>
                </a:cubicBezTo>
                <a:cubicBezTo>
                  <a:pt x="54199" y="40143"/>
                  <a:pt x="54196" y="40143"/>
                  <a:pt x="54192" y="40143"/>
                </a:cubicBezTo>
                <a:cubicBezTo>
                  <a:pt x="54168" y="40143"/>
                  <a:pt x="54098" y="40124"/>
                  <a:pt x="54069" y="40105"/>
                </a:cubicBezTo>
                <a:cubicBezTo>
                  <a:pt x="53847" y="39984"/>
                  <a:pt x="53843" y="39947"/>
                  <a:pt x="54061" y="39830"/>
                </a:cubicBezTo>
                <a:cubicBezTo>
                  <a:pt x="54133" y="39793"/>
                  <a:pt x="54219" y="39774"/>
                  <a:pt x="54332" y="39732"/>
                </a:cubicBezTo>
                <a:close/>
                <a:moveTo>
                  <a:pt x="50863" y="39769"/>
                </a:moveTo>
                <a:cubicBezTo>
                  <a:pt x="50866" y="39769"/>
                  <a:pt x="50868" y="39769"/>
                  <a:pt x="50870" y="39770"/>
                </a:cubicBezTo>
                <a:cubicBezTo>
                  <a:pt x="50983" y="39830"/>
                  <a:pt x="51066" y="39912"/>
                  <a:pt x="51160" y="39988"/>
                </a:cubicBezTo>
                <a:cubicBezTo>
                  <a:pt x="51035" y="40038"/>
                  <a:pt x="50988" y="40170"/>
                  <a:pt x="50811" y="40170"/>
                </a:cubicBezTo>
                <a:cubicBezTo>
                  <a:pt x="50803" y="40170"/>
                  <a:pt x="50793" y="40169"/>
                  <a:pt x="50784" y="40169"/>
                </a:cubicBezTo>
                <a:cubicBezTo>
                  <a:pt x="50705" y="40164"/>
                  <a:pt x="50634" y="40124"/>
                  <a:pt x="50577" y="40105"/>
                </a:cubicBezTo>
                <a:cubicBezTo>
                  <a:pt x="50567" y="40010"/>
                  <a:pt x="50801" y="39769"/>
                  <a:pt x="50863" y="39769"/>
                </a:cubicBezTo>
                <a:close/>
                <a:moveTo>
                  <a:pt x="17967" y="39894"/>
                </a:moveTo>
                <a:cubicBezTo>
                  <a:pt x="18090" y="39894"/>
                  <a:pt x="18166" y="39931"/>
                  <a:pt x="18170" y="39999"/>
                </a:cubicBezTo>
                <a:cubicBezTo>
                  <a:pt x="18170" y="40056"/>
                  <a:pt x="18124" y="40119"/>
                  <a:pt x="18068" y="40164"/>
                </a:cubicBezTo>
                <a:cubicBezTo>
                  <a:pt x="18058" y="40173"/>
                  <a:pt x="18037" y="40175"/>
                  <a:pt x="18012" y="40175"/>
                </a:cubicBezTo>
                <a:cubicBezTo>
                  <a:pt x="17971" y="40175"/>
                  <a:pt x="17919" y="40169"/>
                  <a:pt x="17880" y="40169"/>
                </a:cubicBezTo>
                <a:lnTo>
                  <a:pt x="17880" y="40172"/>
                </a:lnTo>
                <a:cubicBezTo>
                  <a:pt x="17839" y="40172"/>
                  <a:pt x="17798" y="40176"/>
                  <a:pt x="17758" y="40176"/>
                </a:cubicBezTo>
                <a:cubicBezTo>
                  <a:pt x="17731" y="40176"/>
                  <a:pt x="17705" y="40174"/>
                  <a:pt x="17681" y="40169"/>
                </a:cubicBezTo>
                <a:cubicBezTo>
                  <a:pt x="17639" y="40157"/>
                  <a:pt x="17617" y="40115"/>
                  <a:pt x="17587" y="40086"/>
                </a:cubicBezTo>
                <a:cubicBezTo>
                  <a:pt x="17722" y="40029"/>
                  <a:pt x="17767" y="39898"/>
                  <a:pt x="17967" y="39894"/>
                </a:cubicBezTo>
                <a:close/>
                <a:moveTo>
                  <a:pt x="49941" y="40169"/>
                </a:moveTo>
                <a:cubicBezTo>
                  <a:pt x="49965" y="40169"/>
                  <a:pt x="49986" y="40170"/>
                  <a:pt x="50006" y="40172"/>
                </a:cubicBezTo>
                <a:cubicBezTo>
                  <a:pt x="50107" y="40187"/>
                  <a:pt x="50190" y="40225"/>
                  <a:pt x="50164" y="40308"/>
                </a:cubicBezTo>
                <a:cubicBezTo>
                  <a:pt x="50149" y="40344"/>
                  <a:pt x="50138" y="40398"/>
                  <a:pt x="50097" y="40420"/>
                </a:cubicBezTo>
                <a:cubicBezTo>
                  <a:pt x="50064" y="40437"/>
                  <a:pt x="50010" y="40449"/>
                  <a:pt x="49964" y="40449"/>
                </a:cubicBezTo>
                <a:cubicBezTo>
                  <a:pt x="49946" y="40449"/>
                  <a:pt x="49930" y="40447"/>
                  <a:pt x="49916" y="40443"/>
                </a:cubicBezTo>
                <a:cubicBezTo>
                  <a:pt x="49833" y="40420"/>
                  <a:pt x="49762" y="40372"/>
                  <a:pt x="49687" y="40334"/>
                </a:cubicBezTo>
                <a:cubicBezTo>
                  <a:pt x="49638" y="40304"/>
                  <a:pt x="49597" y="40270"/>
                  <a:pt x="49552" y="40240"/>
                </a:cubicBezTo>
                <a:cubicBezTo>
                  <a:pt x="49634" y="40209"/>
                  <a:pt x="49717" y="40183"/>
                  <a:pt x="49751" y="40172"/>
                </a:cubicBezTo>
                <a:cubicBezTo>
                  <a:pt x="49834" y="40172"/>
                  <a:pt x="49893" y="40169"/>
                  <a:pt x="49941" y="40169"/>
                </a:cubicBezTo>
                <a:close/>
                <a:moveTo>
                  <a:pt x="73043" y="40180"/>
                </a:moveTo>
                <a:cubicBezTo>
                  <a:pt x="73065" y="40180"/>
                  <a:pt x="73084" y="40193"/>
                  <a:pt x="73102" y="40225"/>
                </a:cubicBezTo>
                <a:cubicBezTo>
                  <a:pt x="73125" y="40262"/>
                  <a:pt x="73121" y="40304"/>
                  <a:pt x="73136" y="40372"/>
                </a:cubicBezTo>
                <a:cubicBezTo>
                  <a:pt x="73128" y="40409"/>
                  <a:pt x="73128" y="40476"/>
                  <a:pt x="73099" y="40533"/>
                </a:cubicBezTo>
                <a:cubicBezTo>
                  <a:pt x="73082" y="40564"/>
                  <a:pt x="73065" y="40578"/>
                  <a:pt x="73043" y="40578"/>
                </a:cubicBezTo>
                <a:cubicBezTo>
                  <a:pt x="73021" y="40578"/>
                  <a:pt x="72994" y="40563"/>
                  <a:pt x="72960" y="40540"/>
                </a:cubicBezTo>
                <a:cubicBezTo>
                  <a:pt x="72708" y="40379"/>
                  <a:pt x="72708" y="40372"/>
                  <a:pt x="72963" y="40214"/>
                </a:cubicBezTo>
                <a:cubicBezTo>
                  <a:pt x="72995" y="40193"/>
                  <a:pt x="73021" y="40180"/>
                  <a:pt x="73043" y="40180"/>
                </a:cubicBezTo>
                <a:close/>
                <a:moveTo>
                  <a:pt x="71510" y="40447"/>
                </a:moveTo>
                <a:cubicBezTo>
                  <a:pt x="71638" y="40447"/>
                  <a:pt x="71687" y="40490"/>
                  <a:pt x="71697" y="40582"/>
                </a:cubicBezTo>
                <a:cubicBezTo>
                  <a:pt x="71674" y="40620"/>
                  <a:pt x="71652" y="40657"/>
                  <a:pt x="71633" y="40694"/>
                </a:cubicBezTo>
                <a:cubicBezTo>
                  <a:pt x="71584" y="40679"/>
                  <a:pt x="71536" y="40672"/>
                  <a:pt x="71494" y="40653"/>
                </a:cubicBezTo>
                <a:cubicBezTo>
                  <a:pt x="71442" y="40627"/>
                  <a:pt x="71400" y="40593"/>
                  <a:pt x="71355" y="40559"/>
                </a:cubicBezTo>
                <a:cubicBezTo>
                  <a:pt x="71333" y="40544"/>
                  <a:pt x="71310" y="40529"/>
                  <a:pt x="71288" y="40514"/>
                </a:cubicBezTo>
                <a:cubicBezTo>
                  <a:pt x="71340" y="40492"/>
                  <a:pt x="71389" y="40454"/>
                  <a:pt x="71445" y="40450"/>
                </a:cubicBezTo>
                <a:cubicBezTo>
                  <a:pt x="71469" y="40448"/>
                  <a:pt x="71491" y="40447"/>
                  <a:pt x="71510" y="40447"/>
                </a:cubicBezTo>
                <a:close/>
                <a:moveTo>
                  <a:pt x="11687" y="40604"/>
                </a:moveTo>
                <a:cubicBezTo>
                  <a:pt x="11728" y="40620"/>
                  <a:pt x="11773" y="40634"/>
                  <a:pt x="11818" y="40653"/>
                </a:cubicBezTo>
                <a:cubicBezTo>
                  <a:pt x="11797" y="40667"/>
                  <a:pt x="11773" y="40695"/>
                  <a:pt x="11754" y="40695"/>
                </a:cubicBezTo>
                <a:cubicBezTo>
                  <a:pt x="11753" y="40695"/>
                  <a:pt x="11752" y="40695"/>
                  <a:pt x="11751" y="40694"/>
                </a:cubicBezTo>
                <a:cubicBezTo>
                  <a:pt x="11702" y="40687"/>
                  <a:pt x="11661" y="40668"/>
                  <a:pt x="11615" y="40653"/>
                </a:cubicBezTo>
                <a:cubicBezTo>
                  <a:pt x="11638" y="40638"/>
                  <a:pt x="11661" y="40623"/>
                  <a:pt x="11687" y="40604"/>
                </a:cubicBezTo>
                <a:close/>
                <a:moveTo>
                  <a:pt x="77790" y="40589"/>
                </a:moveTo>
                <a:cubicBezTo>
                  <a:pt x="77792" y="40589"/>
                  <a:pt x="77794" y="40589"/>
                  <a:pt x="77796" y="40589"/>
                </a:cubicBezTo>
                <a:cubicBezTo>
                  <a:pt x="77886" y="40597"/>
                  <a:pt x="77969" y="40630"/>
                  <a:pt x="78052" y="40653"/>
                </a:cubicBezTo>
                <a:cubicBezTo>
                  <a:pt x="77972" y="40679"/>
                  <a:pt x="77890" y="40710"/>
                  <a:pt x="77823" y="40732"/>
                </a:cubicBezTo>
                <a:cubicBezTo>
                  <a:pt x="77747" y="40698"/>
                  <a:pt x="77695" y="40675"/>
                  <a:pt x="77642" y="40653"/>
                </a:cubicBezTo>
                <a:cubicBezTo>
                  <a:pt x="77693" y="40631"/>
                  <a:pt x="77746" y="40589"/>
                  <a:pt x="77790" y="40589"/>
                </a:cubicBezTo>
                <a:close/>
                <a:moveTo>
                  <a:pt x="9623" y="40315"/>
                </a:moveTo>
                <a:cubicBezTo>
                  <a:pt x="9669" y="40315"/>
                  <a:pt x="9753" y="40354"/>
                  <a:pt x="9763" y="40382"/>
                </a:cubicBezTo>
                <a:cubicBezTo>
                  <a:pt x="9786" y="40446"/>
                  <a:pt x="9767" y="40514"/>
                  <a:pt x="9767" y="40582"/>
                </a:cubicBezTo>
                <a:cubicBezTo>
                  <a:pt x="9767" y="40649"/>
                  <a:pt x="9778" y="40717"/>
                  <a:pt x="9763" y="40781"/>
                </a:cubicBezTo>
                <a:cubicBezTo>
                  <a:pt x="9756" y="40802"/>
                  <a:pt x="9678" y="40834"/>
                  <a:pt x="9643" y="40834"/>
                </a:cubicBezTo>
                <a:cubicBezTo>
                  <a:pt x="9640" y="40834"/>
                  <a:pt x="9637" y="40834"/>
                  <a:pt x="9635" y="40833"/>
                </a:cubicBezTo>
                <a:cubicBezTo>
                  <a:pt x="9440" y="40766"/>
                  <a:pt x="9286" y="40525"/>
                  <a:pt x="9369" y="40379"/>
                </a:cubicBezTo>
                <a:cubicBezTo>
                  <a:pt x="9391" y="40341"/>
                  <a:pt x="9527" y="40322"/>
                  <a:pt x="9617" y="40315"/>
                </a:cubicBezTo>
                <a:cubicBezTo>
                  <a:pt x="9619" y="40315"/>
                  <a:pt x="9621" y="40315"/>
                  <a:pt x="9623" y="40315"/>
                </a:cubicBezTo>
                <a:close/>
                <a:moveTo>
                  <a:pt x="85097" y="41014"/>
                </a:moveTo>
                <a:cubicBezTo>
                  <a:pt x="85142" y="41033"/>
                  <a:pt x="85184" y="41048"/>
                  <a:pt x="85229" y="41062"/>
                </a:cubicBezTo>
                <a:cubicBezTo>
                  <a:pt x="85206" y="41078"/>
                  <a:pt x="85180" y="41107"/>
                  <a:pt x="85161" y="41107"/>
                </a:cubicBezTo>
                <a:cubicBezTo>
                  <a:pt x="85113" y="41100"/>
                  <a:pt x="85071" y="41078"/>
                  <a:pt x="85026" y="41062"/>
                </a:cubicBezTo>
                <a:cubicBezTo>
                  <a:pt x="85049" y="41048"/>
                  <a:pt x="85071" y="41033"/>
                  <a:pt x="85097" y="41014"/>
                </a:cubicBezTo>
                <a:close/>
                <a:moveTo>
                  <a:pt x="8059" y="40882"/>
                </a:moveTo>
                <a:cubicBezTo>
                  <a:pt x="8060" y="40882"/>
                  <a:pt x="8061" y="40882"/>
                  <a:pt x="8061" y="40882"/>
                </a:cubicBezTo>
                <a:cubicBezTo>
                  <a:pt x="8084" y="40897"/>
                  <a:pt x="8129" y="40916"/>
                  <a:pt x="8124" y="40931"/>
                </a:cubicBezTo>
                <a:cubicBezTo>
                  <a:pt x="8110" y="40991"/>
                  <a:pt x="8110" y="41071"/>
                  <a:pt x="8053" y="41104"/>
                </a:cubicBezTo>
                <a:cubicBezTo>
                  <a:pt x="8031" y="41117"/>
                  <a:pt x="7996" y="41121"/>
                  <a:pt x="7956" y="41121"/>
                </a:cubicBezTo>
                <a:cubicBezTo>
                  <a:pt x="7903" y="41121"/>
                  <a:pt x="7842" y="41114"/>
                  <a:pt x="7791" y="41111"/>
                </a:cubicBezTo>
                <a:cubicBezTo>
                  <a:pt x="7768" y="41111"/>
                  <a:pt x="7723" y="41081"/>
                  <a:pt x="7727" y="41066"/>
                </a:cubicBezTo>
                <a:cubicBezTo>
                  <a:pt x="7730" y="41026"/>
                  <a:pt x="8005" y="40882"/>
                  <a:pt x="8059" y="40882"/>
                </a:cubicBezTo>
                <a:close/>
                <a:moveTo>
                  <a:pt x="60322" y="40863"/>
                </a:moveTo>
                <a:cubicBezTo>
                  <a:pt x="60345" y="40863"/>
                  <a:pt x="60382" y="40891"/>
                  <a:pt x="60382" y="40905"/>
                </a:cubicBezTo>
                <a:cubicBezTo>
                  <a:pt x="60394" y="40965"/>
                  <a:pt x="60420" y="41043"/>
                  <a:pt x="60375" y="41081"/>
                </a:cubicBezTo>
                <a:cubicBezTo>
                  <a:pt x="60329" y="41119"/>
                  <a:pt x="60209" y="41119"/>
                  <a:pt x="60118" y="41130"/>
                </a:cubicBezTo>
                <a:cubicBezTo>
                  <a:pt x="60117" y="41130"/>
                  <a:pt x="60116" y="41130"/>
                  <a:pt x="60115" y="41130"/>
                </a:cubicBezTo>
                <a:cubicBezTo>
                  <a:pt x="60093" y="41130"/>
                  <a:pt x="60068" y="41103"/>
                  <a:pt x="60047" y="41089"/>
                </a:cubicBezTo>
                <a:cubicBezTo>
                  <a:pt x="60040" y="41059"/>
                  <a:pt x="60258" y="40868"/>
                  <a:pt x="60318" y="40863"/>
                </a:cubicBezTo>
                <a:cubicBezTo>
                  <a:pt x="60319" y="40863"/>
                  <a:pt x="60320" y="40863"/>
                  <a:pt x="60322" y="40863"/>
                </a:cubicBezTo>
                <a:close/>
                <a:moveTo>
                  <a:pt x="11131" y="41153"/>
                </a:moveTo>
                <a:cubicBezTo>
                  <a:pt x="11157" y="41172"/>
                  <a:pt x="11180" y="41187"/>
                  <a:pt x="11202" y="41201"/>
                </a:cubicBezTo>
                <a:cubicBezTo>
                  <a:pt x="11157" y="41217"/>
                  <a:pt x="11116" y="41236"/>
                  <a:pt x="11067" y="41243"/>
                </a:cubicBezTo>
                <a:cubicBezTo>
                  <a:pt x="11066" y="41243"/>
                  <a:pt x="11065" y="41243"/>
                  <a:pt x="11064" y="41243"/>
                </a:cubicBezTo>
                <a:cubicBezTo>
                  <a:pt x="11045" y="41243"/>
                  <a:pt x="11021" y="41216"/>
                  <a:pt x="11000" y="41201"/>
                </a:cubicBezTo>
                <a:cubicBezTo>
                  <a:pt x="11045" y="41187"/>
                  <a:pt x="11090" y="41168"/>
                  <a:pt x="11131" y="41153"/>
                </a:cubicBezTo>
                <a:close/>
                <a:moveTo>
                  <a:pt x="44144" y="41291"/>
                </a:moveTo>
                <a:cubicBezTo>
                  <a:pt x="44174" y="41307"/>
                  <a:pt x="44196" y="41322"/>
                  <a:pt x="44219" y="41337"/>
                </a:cubicBezTo>
                <a:cubicBezTo>
                  <a:pt x="44174" y="41352"/>
                  <a:pt x="44129" y="41374"/>
                  <a:pt x="44080" y="41382"/>
                </a:cubicBezTo>
                <a:cubicBezTo>
                  <a:pt x="44079" y="41382"/>
                  <a:pt x="44078" y="41382"/>
                  <a:pt x="44077" y="41382"/>
                </a:cubicBezTo>
                <a:cubicBezTo>
                  <a:pt x="44061" y="41382"/>
                  <a:pt x="44034" y="41351"/>
                  <a:pt x="44012" y="41337"/>
                </a:cubicBezTo>
                <a:cubicBezTo>
                  <a:pt x="44058" y="41322"/>
                  <a:pt x="44103" y="41307"/>
                  <a:pt x="44144" y="41291"/>
                </a:cubicBezTo>
                <a:close/>
                <a:moveTo>
                  <a:pt x="63152" y="40972"/>
                </a:moveTo>
                <a:cubicBezTo>
                  <a:pt x="63294" y="41071"/>
                  <a:pt x="63460" y="41130"/>
                  <a:pt x="63467" y="41198"/>
                </a:cubicBezTo>
                <a:cubicBezTo>
                  <a:pt x="63474" y="41258"/>
                  <a:pt x="63302" y="41326"/>
                  <a:pt x="63212" y="41390"/>
                </a:cubicBezTo>
                <a:cubicBezTo>
                  <a:pt x="63110" y="41322"/>
                  <a:pt x="62956" y="41258"/>
                  <a:pt x="62926" y="41179"/>
                </a:cubicBezTo>
                <a:cubicBezTo>
                  <a:pt x="62907" y="41123"/>
                  <a:pt x="63069" y="41040"/>
                  <a:pt x="63152" y="40972"/>
                </a:cubicBezTo>
                <a:close/>
                <a:moveTo>
                  <a:pt x="72123" y="41125"/>
                </a:moveTo>
                <a:cubicBezTo>
                  <a:pt x="72200" y="41125"/>
                  <a:pt x="72283" y="41140"/>
                  <a:pt x="72362" y="41140"/>
                </a:cubicBezTo>
                <a:cubicBezTo>
                  <a:pt x="72377" y="41140"/>
                  <a:pt x="72392" y="41140"/>
                  <a:pt x="72407" y="41138"/>
                </a:cubicBezTo>
                <a:cubicBezTo>
                  <a:pt x="72407" y="41138"/>
                  <a:pt x="72408" y="41138"/>
                  <a:pt x="72408" y="41138"/>
                </a:cubicBezTo>
                <a:cubicBezTo>
                  <a:pt x="72429" y="41138"/>
                  <a:pt x="72486" y="41217"/>
                  <a:pt x="72479" y="41220"/>
                </a:cubicBezTo>
                <a:cubicBezTo>
                  <a:pt x="72353" y="41283"/>
                  <a:pt x="72300" y="41409"/>
                  <a:pt x="72107" y="41409"/>
                </a:cubicBezTo>
                <a:cubicBezTo>
                  <a:pt x="72105" y="41409"/>
                  <a:pt x="72102" y="41409"/>
                  <a:pt x="72099" y="41409"/>
                </a:cubicBezTo>
                <a:cubicBezTo>
                  <a:pt x="72056" y="41408"/>
                  <a:pt x="72013" y="41408"/>
                  <a:pt x="71970" y="41408"/>
                </a:cubicBezTo>
                <a:cubicBezTo>
                  <a:pt x="71881" y="41408"/>
                  <a:pt x="71791" y="41409"/>
                  <a:pt x="71702" y="41409"/>
                </a:cubicBezTo>
                <a:cubicBezTo>
                  <a:pt x="71600" y="41409"/>
                  <a:pt x="71500" y="41407"/>
                  <a:pt x="71400" y="41401"/>
                </a:cubicBezTo>
                <a:cubicBezTo>
                  <a:pt x="71347" y="41397"/>
                  <a:pt x="71306" y="41303"/>
                  <a:pt x="71279" y="41273"/>
                </a:cubicBezTo>
                <a:cubicBezTo>
                  <a:pt x="71297" y="41179"/>
                  <a:pt x="71372" y="41127"/>
                  <a:pt x="71469" y="41127"/>
                </a:cubicBezTo>
                <a:cubicBezTo>
                  <a:pt x="71524" y="41127"/>
                  <a:pt x="71586" y="41144"/>
                  <a:pt x="71648" y="41179"/>
                </a:cubicBezTo>
                <a:cubicBezTo>
                  <a:pt x="71713" y="41215"/>
                  <a:pt x="71760" y="41240"/>
                  <a:pt x="71807" y="41240"/>
                </a:cubicBezTo>
                <a:cubicBezTo>
                  <a:pt x="71847" y="41240"/>
                  <a:pt x="71888" y="41222"/>
                  <a:pt x="71941" y="41179"/>
                </a:cubicBezTo>
                <a:cubicBezTo>
                  <a:pt x="71993" y="41136"/>
                  <a:pt x="72056" y="41125"/>
                  <a:pt x="72123" y="41125"/>
                </a:cubicBezTo>
                <a:close/>
                <a:moveTo>
                  <a:pt x="31851" y="41570"/>
                </a:moveTo>
                <a:cubicBezTo>
                  <a:pt x="31866" y="41570"/>
                  <a:pt x="31895" y="41597"/>
                  <a:pt x="31916" y="41615"/>
                </a:cubicBezTo>
                <a:cubicBezTo>
                  <a:pt x="31871" y="41630"/>
                  <a:pt x="31826" y="41649"/>
                  <a:pt x="31776" y="41657"/>
                </a:cubicBezTo>
                <a:cubicBezTo>
                  <a:pt x="31776" y="41657"/>
                  <a:pt x="31775" y="41657"/>
                  <a:pt x="31774" y="41657"/>
                </a:cubicBezTo>
                <a:cubicBezTo>
                  <a:pt x="31759" y="41657"/>
                  <a:pt x="31730" y="41629"/>
                  <a:pt x="31709" y="41615"/>
                </a:cubicBezTo>
                <a:cubicBezTo>
                  <a:pt x="31754" y="41596"/>
                  <a:pt x="31799" y="41577"/>
                  <a:pt x="31849" y="41570"/>
                </a:cubicBezTo>
                <a:cubicBezTo>
                  <a:pt x="31849" y="41570"/>
                  <a:pt x="31850" y="41570"/>
                  <a:pt x="31851" y="41570"/>
                </a:cubicBezTo>
                <a:close/>
                <a:moveTo>
                  <a:pt x="58507" y="41296"/>
                </a:moveTo>
                <a:cubicBezTo>
                  <a:pt x="58597" y="41404"/>
                  <a:pt x="58781" y="41390"/>
                  <a:pt x="58916" y="41438"/>
                </a:cubicBezTo>
                <a:cubicBezTo>
                  <a:pt x="58958" y="41454"/>
                  <a:pt x="58969" y="41510"/>
                  <a:pt x="58980" y="41551"/>
                </a:cubicBezTo>
                <a:cubicBezTo>
                  <a:pt x="59003" y="41634"/>
                  <a:pt x="58923" y="41671"/>
                  <a:pt x="58819" y="41679"/>
                </a:cubicBezTo>
                <a:cubicBezTo>
                  <a:pt x="58770" y="41683"/>
                  <a:pt x="58720" y="41684"/>
                  <a:pt x="58661" y="41684"/>
                </a:cubicBezTo>
                <a:cubicBezTo>
                  <a:pt x="58602" y="41684"/>
                  <a:pt x="58535" y="41683"/>
                  <a:pt x="58450" y="41683"/>
                </a:cubicBezTo>
                <a:cubicBezTo>
                  <a:pt x="58424" y="41679"/>
                  <a:pt x="58330" y="41675"/>
                  <a:pt x="58236" y="41660"/>
                </a:cubicBezTo>
                <a:cubicBezTo>
                  <a:pt x="58206" y="41657"/>
                  <a:pt x="58172" y="41634"/>
                  <a:pt x="58169" y="41615"/>
                </a:cubicBezTo>
                <a:cubicBezTo>
                  <a:pt x="58157" y="41570"/>
                  <a:pt x="58134" y="41510"/>
                  <a:pt x="58169" y="41484"/>
                </a:cubicBezTo>
                <a:cubicBezTo>
                  <a:pt x="58270" y="41416"/>
                  <a:pt x="58394" y="41356"/>
                  <a:pt x="58507" y="41296"/>
                </a:cubicBezTo>
                <a:close/>
                <a:moveTo>
                  <a:pt x="63035" y="41548"/>
                </a:moveTo>
                <a:cubicBezTo>
                  <a:pt x="63122" y="41555"/>
                  <a:pt x="63219" y="41581"/>
                  <a:pt x="63283" y="41619"/>
                </a:cubicBezTo>
                <a:cubicBezTo>
                  <a:pt x="63317" y="41638"/>
                  <a:pt x="63313" y="41713"/>
                  <a:pt x="63283" y="41747"/>
                </a:cubicBezTo>
                <a:cubicBezTo>
                  <a:pt x="63234" y="41799"/>
                  <a:pt x="63155" y="41844"/>
                  <a:pt x="63080" y="41889"/>
                </a:cubicBezTo>
                <a:cubicBezTo>
                  <a:pt x="63042" y="41908"/>
                  <a:pt x="62986" y="41916"/>
                  <a:pt x="62941" y="41931"/>
                </a:cubicBezTo>
                <a:cubicBezTo>
                  <a:pt x="62919" y="41889"/>
                  <a:pt x="62896" y="41852"/>
                  <a:pt x="62881" y="41815"/>
                </a:cubicBezTo>
                <a:cubicBezTo>
                  <a:pt x="62874" y="41792"/>
                  <a:pt x="62877" y="41769"/>
                  <a:pt x="62877" y="41747"/>
                </a:cubicBezTo>
                <a:cubicBezTo>
                  <a:pt x="62877" y="41702"/>
                  <a:pt x="62858" y="41652"/>
                  <a:pt x="62885" y="41615"/>
                </a:cubicBezTo>
                <a:cubicBezTo>
                  <a:pt x="62907" y="41581"/>
                  <a:pt x="62986" y="41548"/>
                  <a:pt x="63035" y="41548"/>
                </a:cubicBezTo>
                <a:close/>
                <a:moveTo>
                  <a:pt x="23742" y="41811"/>
                </a:moveTo>
                <a:cubicBezTo>
                  <a:pt x="23767" y="41811"/>
                  <a:pt x="23788" y="41813"/>
                  <a:pt x="23799" y="41822"/>
                </a:cubicBezTo>
                <a:cubicBezTo>
                  <a:pt x="23859" y="41867"/>
                  <a:pt x="23900" y="41931"/>
                  <a:pt x="23912" y="41987"/>
                </a:cubicBezTo>
                <a:cubicBezTo>
                  <a:pt x="23916" y="42021"/>
                  <a:pt x="23859" y="42081"/>
                  <a:pt x="23814" y="42089"/>
                </a:cubicBezTo>
                <a:cubicBezTo>
                  <a:pt x="23771" y="42095"/>
                  <a:pt x="23726" y="42097"/>
                  <a:pt x="23680" y="42097"/>
                </a:cubicBezTo>
                <a:cubicBezTo>
                  <a:pt x="23625" y="42097"/>
                  <a:pt x="23569" y="42094"/>
                  <a:pt x="23513" y="42092"/>
                </a:cubicBezTo>
                <a:cubicBezTo>
                  <a:pt x="23352" y="42089"/>
                  <a:pt x="23272" y="42028"/>
                  <a:pt x="23303" y="41927"/>
                </a:cubicBezTo>
                <a:cubicBezTo>
                  <a:pt x="23323" y="41864"/>
                  <a:pt x="23366" y="41816"/>
                  <a:pt x="23464" y="41816"/>
                </a:cubicBezTo>
                <a:cubicBezTo>
                  <a:pt x="23477" y="41816"/>
                  <a:pt x="23491" y="41816"/>
                  <a:pt x="23506" y="41818"/>
                </a:cubicBezTo>
                <a:cubicBezTo>
                  <a:pt x="23517" y="41819"/>
                  <a:pt x="23528" y="41820"/>
                  <a:pt x="23540" y="41820"/>
                </a:cubicBezTo>
                <a:cubicBezTo>
                  <a:pt x="23562" y="41820"/>
                  <a:pt x="23585" y="41818"/>
                  <a:pt x="23607" y="41818"/>
                </a:cubicBezTo>
                <a:cubicBezTo>
                  <a:pt x="23647" y="41818"/>
                  <a:pt x="23700" y="41811"/>
                  <a:pt x="23742" y="41811"/>
                </a:cubicBezTo>
                <a:close/>
                <a:moveTo>
                  <a:pt x="67491" y="42092"/>
                </a:moveTo>
                <a:cubicBezTo>
                  <a:pt x="67514" y="42122"/>
                  <a:pt x="67545" y="42153"/>
                  <a:pt x="67555" y="42186"/>
                </a:cubicBezTo>
                <a:cubicBezTo>
                  <a:pt x="67559" y="42198"/>
                  <a:pt x="67514" y="42216"/>
                  <a:pt x="67491" y="42231"/>
                </a:cubicBezTo>
                <a:cubicBezTo>
                  <a:pt x="67469" y="42201"/>
                  <a:pt x="67443" y="42171"/>
                  <a:pt x="67420" y="42141"/>
                </a:cubicBezTo>
                <a:cubicBezTo>
                  <a:pt x="67446" y="42122"/>
                  <a:pt x="67469" y="42108"/>
                  <a:pt x="67491" y="42092"/>
                </a:cubicBezTo>
                <a:close/>
                <a:moveTo>
                  <a:pt x="61856" y="42092"/>
                </a:moveTo>
                <a:cubicBezTo>
                  <a:pt x="61875" y="42092"/>
                  <a:pt x="61894" y="42093"/>
                  <a:pt x="61915" y="42096"/>
                </a:cubicBezTo>
                <a:cubicBezTo>
                  <a:pt x="61960" y="42119"/>
                  <a:pt x="62031" y="42137"/>
                  <a:pt x="62054" y="42167"/>
                </a:cubicBezTo>
                <a:cubicBezTo>
                  <a:pt x="62076" y="42205"/>
                  <a:pt x="62085" y="42269"/>
                  <a:pt x="62054" y="42295"/>
                </a:cubicBezTo>
                <a:cubicBezTo>
                  <a:pt x="61975" y="42367"/>
                  <a:pt x="61885" y="42438"/>
                  <a:pt x="61773" y="42483"/>
                </a:cubicBezTo>
                <a:cubicBezTo>
                  <a:pt x="61746" y="42494"/>
                  <a:pt x="61711" y="42498"/>
                  <a:pt x="61673" y="42498"/>
                </a:cubicBezTo>
                <a:cubicBezTo>
                  <a:pt x="61618" y="42498"/>
                  <a:pt x="61558" y="42489"/>
                  <a:pt x="61509" y="42476"/>
                </a:cubicBezTo>
                <a:cubicBezTo>
                  <a:pt x="61412" y="42453"/>
                  <a:pt x="61415" y="42318"/>
                  <a:pt x="61513" y="42254"/>
                </a:cubicBezTo>
                <a:cubicBezTo>
                  <a:pt x="61614" y="42190"/>
                  <a:pt x="61691" y="42092"/>
                  <a:pt x="61856" y="42092"/>
                </a:cubicBezTo>
                <a:close/>
                <a:moveTo>
                  <a:pt x="69164" y="42937"/>
                </a:moveTo>
                <a:cubicBezTo>
                  <a:pt x="69191" y="42956"/>
                  <a:pt x="69213" y="42972"/>
                  <a:pt x="69236" y="42987"/>
                </a:cubicBezTo>
                <a:cubicBezTo>
                  <a:pt x="69191" y="43001"/>
                  <a:pt x="69146" y="43020"/>
                  <a:pt x="69097" y="43028"/>
                </a:cubicBezTo>
                <a:cubicBezTo>
                  <a:pt x="69096" y="43028"/>
                  <a:pt x="69095" y="43028"/>
                  <a:pt x="69094" y="43028"/>
                </a:cubicBezTo>
                <a:cubicBezTo>
                  <a:pt x="69077" y="43028"/>
                  <a:pt x="69050" y="43001"/>
                  <a:pt x="69029" y="42987"/>
                </a:cubicBezTo>
                <a:cubicBezTo>
                  <a:pt x="69074" y="42968"/>
                  <a:pt x="69119" y="42953"/>
                  <a:pt x="69164" y="42937"/>
                </a:cubicBezTo>
                <a:close/>
                <a:moveTo>
                  <a:pt x="83113" y="42942"/>
                </a:moveTo>
                <a:cubicBezTo>
                  <a:pt x="83128" y="42942"/>
                  <a:pt x="83155" y="42972"/>
                  <a:pt x="83181" y="42987"/>
                </a:cubicBezTo>
                <a:cubicBezTo>
                  <a:pt x="83132" y="43001"/>
                  <a:pt x="83091" y="43020"/>
                  <a:pt x="83042" y="43028"/>
                </a:cubicBezTo>
                <a:cubicBezTo>
                  <a:pt x="83041" y="43028"/>
                  <a:pt x="83039" y="43028"/>
                  <a:pt x="83038" y="43028"/>
                </a:cubicBezTo>
                <a:cubicBezTo>
                  <a:pt x="83019" y="43028"/>
                  <a:pt x="82995" y="43001"/>
                  <a:pt x="82974" y="42987"/>
                </a:cubicBezTo>
                <a:cubicBezTo>
                  <a:pt x="83019" y="42972"/>
                  <a:pt x="83064" y="42949"/>
                  <a:pt x="83113" y="42942"/>
                </a:cubicBezTo>
                <a:close/>
                <a:moveTo>
                  <a:pt x="10725" y="42806"/>
                </a:moveTo>
                <a:cubicBezTo>
                  <a:pt x="10726" y="42806"/>
                  <a:pt x="10728" y="42806"/>
                  <a:pt x="10729" y="42807"/>
                </a:cubicBezTo>
                <a:cubicBezTo>
                  <a:pt x="10751" y="42821"/>
                  <a:pt x="10793" y="42840"/>
                  <a:pt x="10789" y="42852"/>
                </a:cubicBezTo>
                <a:cubicBezTo>
                  <a:pt x="10774" y="42911"/>
                  <a:pt x="10774" y="42994"/>
                  <a:pt x="10717" y="43024"/>
                </a:cubicBezTo>
                <a:cubicBezTo>
                  <a:pt x="10695" y="43037"/>
                  <a:pt x="10660" y="43041"/>
                  <a:pt x="10620" y="43041"/>
                </a:cubicBezTo>
                <a:cubicBezTo>
                  <a:pt x="10568" y="43041"/>
                  <a:pt x="10508" y="43034"/>
                  <a:pt x="10458" y="43032"/>
                </a:cubicBezTo>
                <a:cubicBezTo>
                  <a:pt x="10432" y="43032"/>
                  <a:pt x="10391" y="43001"/>
                  <a:pt x="10391" y="42991"/>
                </a:cubicBezTo>
                <a:cubicBezTo>
                  <a:pt x="10394" y="42950"/>
                  <a:pt x="10665" y="42806"/>
                  <a:pt x="10725" y="42806"/>
                </a:cubicBezTo>
                <a:close/>
                <a:moveTo>
                  <a:pt x="91896" y="42780"/>
                </a:moveTo>
                <a:cubicBezTo>
                  <a:pt x="91997" y="42852"/>
                  <a:pt x="92095" y="42919"/>
                  <a:pt x="92193" y="42994"/>
                </a:cubicBezTo>
                <a:cubicBezTo>
                  <a:pt x="92193" y="42994"/>
                  <a:pt x="92147" y="43036"/>
                  <a:pt x="92125" y="43036"/>
                </a:cubicBezTo>
                <a:cubicBezTo>
                  <a:pt x="92077" y="43038"/>
                  <a:pt x="92022" y="43043"/>
                  <a:pt x="91973" y="43043"/>
                </a:cubicBezTo>
                <a:cubicBezTo>
                  <a:pt x="91928" y="43043"/>
                  <a:pt x="91889" y="43039"/>
                  <a:pt x="91865" y="43024"/>
                </a:cubicBezTo>
                <a:cubicBezTo>
                  <a:pt x="91809" y="42991"/>
                  <a:pt x="91809" y="42908"/>
                  <a:pt x="91794" y="42847"/>
                </a:cubicBezTo>
                <a:cubicBezTo>
                  <a:pt x="91794" y="42836"/>
                  <a:pt x="91839" y="42817"/>
                  <a:pt x="91896" y="42780"/>
                </a:cubicBezTo>
                <a:close/>
                <a:moveTo>
                  <a:pt x="66176" y="42915"/>
                </a:moveTo>
                <a:cubicBezTo>
                  <a:pt x="66202" y="42915"/>
                  <a:pt x="66228" y="42917"/>
                  <a:pt x="66251" y="42923"/>
                </a:cubicBezTo>
                <a:cubicBezTo>
                  <a:pt x="66289" y="42930"/>
                  <a:pt x="66312" y="42975"/>
                  <a:pt x="66327" y="43010"/>
                </a:cubicBezTo>
                <a:cubicBezTo>
                  <a:pt x="66334" y="43017"/>
                  <a:pt x="66286" y="43050"/>
                  <a:pt x="66263" y="43050"/>
                </a:cubicBezTo>
                <a:cubicBezTo>
                  <a:pt x="66189" y="43055"/>
                  <a:pt x="66116" y="43058"/>
                  <a:pt x="66043" y="43058"/>
                </a:cubicBezTo>
                <a:cubicBezTo>
                  <a:pt x="65982" y="43058"/>
                  <a:pt x="65921" y="43056"/>
                  <a:pt x="65861" y="43050"/>
                </a:cubicBezTo>
                <a:cubicBezTo>
                  <a:pt x="65831" y="43047"/>
                  <a:pt x="65800" y="42998"/>
                  <a:pt x="65786" y="42964"/>
                </a:cubicBezTo>
                <a:cubicBezTo>
                  <a:pt x="65782" y="42953"/>
                  <a:pt x="65827" y="42923"/>
                  <a:pt x="65854" y="42919"/>
                </a:cubicBezTo>
                <a:cubicBezTo>
                  <a:pt x="65875" y="42917"/>
                  <a:pt x="65897" y="42916"/>
                  <a:pt x="65919" y="42916"/>
                </a:cubicBezTo>
                <a:cubicBezTo>
                  <a:pt x="65963" y="42916"/>
                  <a:pt x="66008" y="42919"/>
                  <a:pt x="66053" y="42919"/>
                </a:cubicBezTo>
                <a:cubicBezTo>
                  <a:pt x="66094" y="42919"/>
                  <a:pt x="66136" y="42915"/>
                  <a:pt x="66176" y="42915"/>
                </a:cubicBezTo>
                <a:close/>
                <a:moveTo>
                  <a:pt x="67838" y="42775"/>
                </a:moveTo>
                <a:cubicBezTo>
                  <a:pt x="67859" y="42775"/>
                  <a:pt x="67880" y="42777"/>
                  <a:pt x="67902" y="42780"/>
                </a:cubicBezTo>
                <a:cubicBezTo>
                  <a:pt x="67924" y="42810"/>
                  <a:pt x="67977" y="42859"/>
                  <a:pt x="67965" y="42870"/>
                </a:cubicBezTo>
                <a:cubicBezTo>
                  <a:pt x="67879" y="42937"/>
                  <a:pt x="67789" y="43001"/>
                  <a:pt x="67684" y="43050"/>
                </a:cubicBezTo>
                <a:cubicBezTo>
                  <a:pt x="67666" y="43060"/>
                  <a:pt x="67641" y="43063"/>
                  <a:pt x="67613" y="43063"/>
                </a:cubicBezTo>
                <a:cubicBezTo>
                  <a:pt x="67574" y="43063"/>
                  <a:pt x="67529" y="43057"/>
                  <a:pt x="67491" y="43055"/>
                </a:cubicBezTo>
                <a:cubicBezTo>
                  <a:pt x="67398" y="43047"/>
                  <a:pt x="67401" y="42979"/>
                  <a:pt x="67496" y="42915"/>
                </a:cubicBezTo>
                <a:cubicBezTo>
                  <a:pt x="67643" y="42815"/>
                  <a:pt x="67735" y="42775"/>
                  <a:pt x="67838" y="42775"/>
                </a:cubicBezTo>
                <a:close/>
                <a:moveTo>
                  <a:pt x="54657" y="43055"/>
                </a:moveTo>
                <a:cubicBezTo>
                  <a:pt x="54678" y="43055"/>
                  <a:pt x="54701" y="43056"/>
                  <a:pt x="54726" y="43058"/>
                </a:cubicBezTo>
                <a:cubicBezTo>
                  <a:pt x="54783" y="43062"/>
                  <a:pt x="54828" y="43100"/>
                  <a:pt x="54880" y="43122"/>
                </a:cubicBezTo>
                <a:cubicBezTo>
                  <a:pt x="54858" y="43140"/>
                  <a:pt x="54835" y="43156"/>
                  <a:pt x="54813" y="43171"/>
                </a:cubicBezTo>
                <a:cubicBezTo>
                  <a:pt x="54764" y="43201"/>
                  <a:pt x="54722" y="43235"/>
                  <a:pt x="54670" y="43261"/>
                </a:cubicBezTo>
                <a:cubicBezTo>
                  <a:pt x="54632" y="43280"/>
                  <a:pt x="54580" y="43287"/>
                  <a:pt x="54535" y="43303"/>
                </a:cubicBezTo>
                <a:cubicBezTo>
                  <a:pt x="54512" y="43265"/>
                  <a:pt x="54493" y="43227"/>
                  <a:pt x="54471" y="43185"/>
                </a:cubicBezTo>
                <a:cubicBezTo>
                  <a:pt x="54480" y="43096"/>
                  <a:pt x="54531" y="43055"/>
                  <a:pt x="54657" y="43055"/>
                </a:cubicBezTo>
                <a:close/>
                <a:moveTo>
                  <a:pt x="55820" y="43204"/>
                </a:moveTo>
                <a:cubicBezTo>
                  <a:pt x="55846" y="43220"/>
                  <a:pt x="55888" y="43242"/>
                  <a:pt x="55884" y="43246"/>
                </a:cubicBezTo>
                <a:cubicBezTo>
                  <a:pt x="55862" y="43276"/>
                  <a:pt x="55831" y="43306"/>
                  <a:pt x="55789" y="43329"/>
                </a:cubicBezTo>
                <a:cubicBezTo>
                  <a:pt x="55780" y="43332"/>
                  <a:pt x="55763" y="43334"/>
                  <a:pt x="55745" y="43334"/>
                </a:cubicBezTo>
                <a:cubicBezTo>
                  <a:pt x="55728" y="43334"/>
                  <a:pt x="55711" y="43332"/>
                  <a:pt x="55704" y="43329"/>
                </a:cubicBezTo>
                <a:cubicBezTo>
                  <a:pt x="55688" y="43317"/>
                  <a:pt x="55688" y="43280"/>
                  <a:pt x="55704" y="43268"/>
                </a:cubicBezTo>
                <a:cubicBezTo>
                  <a:pt x="55737" y="43242"/>
                  <a:pt x="55782" y="43223"/>
                  <a:pt x="55820" y="43204"/>
                </a:cubicBezTo>
                <a:close/>
                <a:moveTo>
                  <a:pt x="55653" y="43323"/>
                </a:moveTo>
                <a:cubicBezTo>
                  <a:pt x="55672" y="43323"/>
                  <a:pt x="55691" y="43326"/>
                  <a:pt x="55699" y="43332"/>
                </a:cubicBezTo>
                <a:cubicBezTo>
                  <a:pt x="55715" y="43340"/>
                  <a:pt x="55699" y="43370"/>
                  <a:pt x="55699" y="43388"/>
                </a:cubicBezTo>
                <a:cubicBezTo>
                  <a:pt x="55665" y="43409"/>
                  <a:pt x="55607" y="43450"/>
                  <a:pt x="55587" y="43450"/>
                </a:cubicBezTo>
                <a:cubicBezTo>
                  <a:pt x="55585" y="43450"/>
                  <a:pt x="55584" y="43449"/>
                  <a:pt x="55583" y="43449"/>
                </a:cubicBezTo>
                <a:cubicBezTo>
                  <a:pt x="55459" y="43400"/>
                  <a:pt x="55546" y="43362"/>
                  <a:pt x="55613" y="43329"/>
                </a:cubicBezTo>
                <a:cubicBezTo>
                  <a:pt x="55622" y="43325"/>
                  <a:pt x="55637" y="43323"/>
                  <a:pt x="55653" y="43323"/>
                </a:cubicBezTo>
                <a:close/>
                <a:moveTo>
                  <a:pt x="53550" y="43742"/>
                </a:moveTo>
                <a:cubicBezTo>
                  <a:pt x="53573" y="43772"/>
                  <a:pt x="53602" y="43802"/>
                  <a:pt x="53614" y="43832"/>
                </a:cubicBezTo>
                <a:cubicBezTo>
                  <a:pt x="53618" y="43844"/>
                  <a:pt x="53573" y="43862"/>
                  <a:pt x="53550" y="43877"/>
                </a:cubicBezTo>
                <a:cubicBezTo>
                  <a:pt x="53524" y="43847"/>
                  <a:pt x="53494" y="43817"/>
                  <a:pt x="53482" y="43787"/>
                </a:cubicBezTo>
                <a:cubicBezTo>
                  <a:pt x="53479" y="43776"/>
                  <a:pt x="53524" y="43757"/>
                  <a:pt x="53550" y="43742"/>
                </a:cubicBezTo>
                <a:close/>
                <a:moveTo>
                  <a:pt x="78395" y="44039"/>
                </a:moveTo>
                <a:cubicBezTo>
                  <a:pt x="78396" y="44039"/>
                  <a:pt x="78397" y="44039"/>
                  <a:pt x="78397" y="44039"/>
                </a:cubicBezTo>
                <a:cubicBezTo>
                  <a:pt x="78420" y="44058"/>
                  <a:pt x="78461" y="44073"/>
                  <a:pt x="78461" y="44087"/>
                </a:cubicBezTo>
                <a:cubicBezTo>
                  <a:pt x="78446" y="44148"/>
                  <a:pt x="78446" y="44227"/>
                  <a:pt x="78386" y="44261"/>
                </a:cubicBezTo>
                <a:cubicBezTo>
                  <a:pt x="78363" y="44273"/>
                  <a:pt x="78329" y="44277"/>
                  <a:pt x="78290" y="44277"/>
                </a:cubicBezTo>
                <a:cubicBezTo>
                  <a:pt x="78238" y="44277"/>
                  <a:pt x="78178" y="44270"/>
                  <a:pt x="78127" y="44268"/>
                </a:cubicBezTo>
                <a:cubicBezTo>
                  <a:pt x="78100" y="44268"/>
                  <a:pt x="78059" y="44238"/>
                  <a:pt x="78059" y="44223"/>
                </a:cubicBezTo>
                <a:cubicBezTo>
                  <a:pt x="78066" y="44186"/>
                  <a:pt x="78342" y="44039"/>
                  <a:pt x="78395" y="44039"/>
                </a:cubicBezTo>
                <a:close/>
                <a:moveTo>
                  <a:pt x="3053" y="44148"/>
                </a:moveTo>
                <a:cubicBezTo>
                  <a:pt x="3071" y="44148"/>
                  <a:pt x="3088" y="44150"/>
                  <a:pt x="3101" y="44155"/>
                </a:cubicBezTo>
                <a:cubicBezTo>
                  <a:pt x="3149" y="44174"/>
                  <a:pt x="3172" y="44223"/>
                  <a:pt x="3205" y="44257"/>
                </a:cubicBezTo>
                <a:cubicBezTo>
                  <a:pt x="3205" y="44322"/>
                  <a:pt x="2975" y="44562"/>
                  <a:pt x="2911" y="44562"/>
                </a:cubicBezTo>
                <a:cubicBezTo>
                  <a:pt x="2909" y="44562"/>
                  <a:pt x="2907" y="44562"/>
                  <a:pt x="2905" y="44561"/>
                </a:cubicBezTo>
                <a:cubicBezTo>
                  <a:pt x="2822" y="44531"/>
                  <a:pt x="2758" y="44475"/>
                  <a:pt x="2695" y="44426"/>
                </a:cubicBezTo>
                <a:cubicBezTo>
                  <a:pt x="2664" y="44399"/>
                  <a:pt x="2623" y="44358"/>
                  <a:pt x="2634" y="44335"/>
                </a:cubicBezTo>
                <a:cubicBezTo>
                  <a:pt x="2677" y="44250"/>
                  <a:pt x="2923" y="44148"/>
                  <a:pt x="3053" y="44148"/>
                </a:cubicBezTo>
                <a:close/>
                <a:moveTo>
                  <a:pt x="43914" y="44277"/>
                </a:moveTo>
                <a:cubicBezTo>
                  <a:pt x="44037" y="44277"/>
                  <a:pt x="44158" y="44305"/>
                  <a:pt x="44208" y="44362"/>
                </a:cubicBezTo>
                <a:cubicBezTo>
                  <a:pt x="44242" y="44399"/>
                  <a:pt x="44200" y="44501"/>
                  <a:pt x="44144" y="44535"/>
                </a:cubicBezTo>
                <a:cubicBezTo>
                  <a:pt x="44080" y="44573"/>
                  <a:pt x="43960" y="44561"/>
                  <a:pt x="43896" y="44569"/>
                </a:cubicBezTo>
                <a:cubicBezTo>
                  <a:pt x="43799" y="44557"/>
                  <a:pt x="43704" y="44565"/>
                  <a:pt x="43681" y="44543"/>
                </a:cubicBezTo>
                <a:cubicBezTo>
                  <a:pt x="43633" y="44490"/>
                  <a:pt x="43580" y="44403"/>
                  <a:pt x="43610" y="44366"/>
                </a:cubicBezTo>
                <a:cubicBezTo>
                  <a:pt x="43660" y="44307"/>
                  <a:pt x="43788" y="44277"/>
                  <a:pt x="43914" y="44277"/>
                </a:cubicBezTo>
                <a:close/>
                <a:moveTo>
                  <a:pt x="11355" y="44568"/>
                </a:moveTo>
                <a:cubicBezTo>
                  <a:pt x="11420" y="44568"/>
                  <a:pt x="11505" y="44598"/>
                  <a:pt x="11579" y="44610"/>
                </a:cubicBezTo>
                <a:cubicBezTo>
                  <a:pt x="11556" y="44640"/>
                  <a:pt x="11541" y="44674"/>
                  <a:pt x="11511" y="44701"/>
                </a:cubicBezTo>
                <a:cubicBezTo>
                  <a:pt x="11469" y="44734"/>
                  <a:pt x="11421" y="44764"/>
                  <a:pt x="11371" y="44794"/>
                </a:cubicBezTo>
                <a:cubicBezTo>
                  <a:pt x="11349" y="44809"/>
                  <a:pt x="11326" y="44824"/>
                  <a:pt x="11303" y="44836"/>
                </a:cubicBezTo>
                <a:cubicBezTo>
                  <a:pt x="11270" y="44802"/>
                  <a:pt x="11236" y="44768"/>
                  <a:pt x="11187" y="44715"/>
                </a:cubicBezTo>
                <a:cubicBezTo>
                  <a:pt x="11225" y="44670"/>
                  <a:pt x="11248" y="44592"/>
                  <a:pt x="11315" y="44573"/>
                </a:cubicBezTo>
                <a:cubicBezTo>
                  <a:pt x="11327" y="44569"/>
                  <a:pt x="11341" y="44568"/>
                  <a:pt x="11355" y="44568"/>
                </a:cubicBezTo>
                <a:close/>
                <a:moveTo>
                  <a:pt x="2898" y="44701"/>
                </a:moveTo>
                <a:cubicBezTo>
                  <a:pt x="2920" y="44734"/>
                  <a:pt x="2954" y="44760"/>
                  <a:pt x="2961" y="44794"/>
                </a:cubicBezTo>
                <a:cubicBezTo>
                  <a:pt x="2965" y="44805"/>
                  <a:pt x="2920" y="44824"/>
                  <a:pt x="2898" y="44840"/>
                </a:cubicBezTo>
                <a:cubicBezTo>
                  <a:pt x="2875" y="44809"/>
                  <a:pt x="2848" y="44779"/>
                  <a:pt x="2826" y="44749"/>
                </a:cubicBezTo>
                <a:cubicBezTo>
                  <a:pt x="2853" y="44734"/>
                  <a:pt x="2875" y="44715"/>
                  <a:pt x="2898" y="44701"/>
                </a:cubicBezTo>
                <a:close/>
                <a:moveTo>
                  <a:pt x="64515" y="44565"/>
                </a:moveTo>
                <a:cubicBezTo>
                  <a:pt x="64572" y="44580"/>
                  <a:pt x="64628" y="44592"/>
                  <a:pt x="64685" y="44606"/>
                </a:cubicBezTo>
                <a:cubicBezTo>
                  <a:pt x="64666" y="44640"/>
                  <a:pt x="64650" y="44674"/>
                  <a:pt x="64621" y="44701"/>
                </a:cubicBezTo>
                <a:cubicBezTo>
                  <a:pt x="64583" y="44734"/>
                  <a:pt x="64531" y="44764"/>
                  <a:pt x="64485" y="44794"/>
                </a:cubicBezTo>
                <a:cubicBezTo>
                  <a:pt x="64463" y="44809"/>
                  <a:pt x="64437" y="44824"/>
                  <a:pt x="64414" y="44840"/>
                </a:cubicBezTo>
                <a:cubicBezTo>
                  <a:pt x="64380" y="44802"/>
                  <a:pt x="64324" y="44772"/>
                  <a:pt x="64317" y="44734"/>
                </a:cubicBezTo>
                <a:cubicBezTo>
                  <a:pt x="64298" y="44614"/>
                  <a:pt x="64357" y="44573"/>
                  <a:pt x="64515" y="44565"/>
                </a:cubicBezTo>
                <a:close/>
                <a:moveTo>
                  <a:pt x="54133" y="44858"/>
                </a:moveTo>
                <a:cubicBezTo>
                  <a:pt x="54178" y="44873"/>
                  <a:pt x="54223" y="44892"/>
                  <a:pt x="54268" y="44907"/>
                </a:cubicBezTo>
                <a:cubicBezTo>
                  <a:pt x="54242" y="44922"/>
                  <a:pt x="54216" y="44952"/>
                  <a:pt x="54200" y="44952"/>
                </a:cubicBezTo>
                <a:cubicBezTo>
                  <a:pt x="54152" y="44944"/>
                  <a:pt x="54106" y="44922"/>
                  <a:pt x="54061" y="44907"/>
                </a:cubicBezTo>
                <a:cubicBezTo>
                  <a:pt x="54084" y="44892"/>
                  <a:pt x="54106" y="44877"/>
                  <a:pt x="54133" y="44858"/>
                </a:cubicBezTo>
                <a:close/>
                <a:moveTo>
                  <a:pt x="43779" y="44835"/>
                </a:moveTo>
                <a:cubicBezTo>
                  <a:pt x="43802" y="44835"/>
                  <a:pt x="43827" y="44838"/>
                  <a:pt x="43855" y="44843"/>
                </a:cubicBezTo>
                <a:cubicBezTo>
                  <a:pt x="43926" y="44858"/>
                  <a:pt x="43979" y="44914"/>
                  <a:pt x="44012" y="44937"/>
                </a:cubicBezTo>
                <a:cubicBezTo>
                  <a:pt x="44012" y="45061"/>
                  <a:pt x="43944" y="45117"/>
                  <a:pt x="43820" y="45117"/>
                </a:cubicBezTo>
                <a:cubicBezTo>
                  <a:pt x="43801" y="45117"/>
                  <a:pt x="43782" y="45116"/>
                  <a:pt x="43761" y="45114"/>
                </a:cubicBezTo>
                <a:cubicBezTo>
                  <a:pt x="43659" y="45098"/>
                  <a:pt x="43591" y="45065"/>
                  <a:pt x="43599" y="44978"/>
                </a:cubicBezTo>
                <a:cubicBezTo>
                  <a:pt x="43611" y="44891"/>
                  <a:pt x="43670" y="44835"/>
                  <a:pt x="43779" y="44835"/>
                </a:cubicBezTo>
                <a:close/>
                <a:moveTo>
                  <a:pt x="49037" y="45253"/>
                </a:moveTo>
                <a:cubicBezTo>
                  <a:pt x="49059" y="45268"/>
                  <a:pt x="49105" y="45287"/>
                  <a:pt x="49101" y="45298"/>
                </a:cubicBezTo>
                <a:cubicBezTo>
                  <a:pt x="49089" y="45327"/>
                  <a:pt x="49059" y="45358"/>
                  <a:pt x="49037" y="45388"/>
                </a:cubicBezTo>
                <a:cubicBezTo>
                  <a:pt x="49014" y="45373"/>
                  <a:pt x="48992" y="45358"/>
                  <a:pt x="48966" y="45339"/>
                </a:cubicBezTo>
                <a:cubicBezTo>
                  <a:pt x="48988" y="45309"/>
                  <a:pt x="49011" y="45279"/>
                  <a:pt x="49037" y="45253"/>
                </a:cubicBezTo>
                <a:close/>
                <a:moveTo>
                  <a:pt x="90916" y="45117"/>
                </a:moveTo>
                <a:cubicBezTo>
                  <a:pt x="90918" y="45117"/>
                  <a:pt x="90920" y="45117"/>
                  <a:pt x="90923" y="45117"/>
                </a:cubicBezTo>
                <a:cubicBezTo>
                  <a:pt x="91008" y="45125"/>
                  <a:pt x="91107" y="45152"/>
                  <a:pt x="91171" y="45189"/>
                </a:cubicBezTo>
                <a:cubicBezTo>
                  <a:pt x="91204" y="45208"/>
                  <a:pt x="91200" y="45282"/>
                  <a:pt x="91171" y="45317"/>
                </a:cubicBezTo>
                <a:cubicBezTo>
                  <a:pt x="91121" y="45369"/>
                  <a:pt x="91043" y="45414"/>
                  <a:pt x="90968" y="45459"/>
                </a:cubicBezTo>
                <a:cubicBezTo>
                  <a:pt x="90930" y="45478"/>
                  <a:pt x="90873" y="45485"/>
                  <a:pt x="90828" y="45497"/>
                </a:cubicBezTo>
                <a:cubicBezTo>
                  <a:pt x="90805" y="45459"/>
                  <a:pt x="90783" y="45422"/>
                  <a:pt x="90768" y="45381"/>
                </a:cubicBezTo>
                <a:cubicBezTo>
                  <a:pt x="90760" y="45362"/>
                  <a:pt x="90765" y="45339"/>
                  <a:pt x="90765" y="45317"/>
                </a:cubicBezTo>
                <a:cubicBezTo>
                  <a:pt x="90765" y="45272"/>
                  <a:pt x="90746" y="45219"/>
                  <a:pt x="90772" y="45185"/>
                </a:cubicBezTo>
                <a:cubicBezTo>
                  <a:pt x="90794" y="45153"/>
                  <a:pt x="90866" y="45117"/>
                  <a:pt x="90916" y="45117"/>
                </a:cubicBezTo>
                <a:close/>
                <a:moveTo>
                  <a:pt x="81309" y="45377"/>
                </a:moveTo>
                <a:cubicBezTo>
                  <a:pt x="81377" y="45400"/>
                  <a:pt x="81456" y="45429"/>
                  <a:pt x="81538" y="45456"/>
                </a:cubicBezTo>
                <a:cubicBezTo>
                  <a:pt x="81453" y="45478"/>
                  <a:pt x="81370" y="45516"/>
                  <a:pt x="81283" y="45520"/>
                </a:cubicBezTo>
                <a:cubicBezTo>
                  <a:pt x="81281" y="45520"/>
                  <a:pt x="81279" y="45520"/>
                  <a:pt x="81278" y="45520"/>
                </a:cubicBezTo>
                <a:cubicBezTo>
                  <a:pt x="81231" y="45520"/>
                  <a:pt x="81180" y="45477"/>
                  <a:pt x="81129" y="45456"/>
                </a:cubicBezTo>
                <a:cubicBezTo>
                  <a:pt x="81182" y="45433"/>
                  <a:pt x="81231" y="45410"/>
                  <a:pt x="81309" y="45377"/>
                </a:cubicBezTo>
                <a:close/>
                <a:moveTo>
                  <a:pt x="74193" y="45254"/>
                </a:moveTo>
                <a:cubicBezTo>
                  <a:pt x="74322" y="45254"/>
                  <a:pt x="74388" y="45322"/>
                  <a:pt x="74361" y="45418"/>
                </a:cubicBezTo>
                <a:cubicBezTo>
                  <a:pt x="74344" y="45484"/>
                  <a:pt x="74295" y="45528"/>
                  <a:pt x="74187" y="45528"/>
                </a:cubicBezTo>
                <a:cubicBezTo>
                  <a:pt x="74178" y="45528"/>
                  <a:pt x="74168" y="45527"/>
                  <a:pt x="74158" y="45527"/>
                </a:cubicBezTo>
                <a:cubicBezTo>
                  <a:pt x="74004" y="45520"/>
                  <a:pt x="73929" y="45463"/>
                  <a:pt x="73959" y="45324"/>
                </a:cubicBezTo>
                <a:cubicBezTo>
                  <a:pt x="74008" y="45305"/>
                  <a:pt x="74075" y="45260"/>
                  <a:pt x="74155" y="45256"/>
                </a:cubicBezTo>
                <a:cubicBezTo>
                  <a:pt x="74168" y="45255"/>
                  <a:pt x="74181" y="45254"/>
                  <a:pt x="74193" y="45254"/>
                </a:cubicBezTo>
                <a:close/>
                <a:moveTo>
                  <a:pt x="19039" y="45252"/>
                </a:moveTo>
                <a:cubicBezTo>
                  <a:pt x="19060" y="45252"/>
                  <a:pt x="19079" y="45254"/>
                  <a:pt x="19094" y="45260"/>
                </a:cubicBezTo>
                <a:cubicBezTo>
                  <a:pt x="19154" y="45279"/>
                  <a:pt x="19195" y="45365"/>
                  <a:pt x="19195" y="45422"/>
                </a:cubicBezTo>
                <a:cubicBezTo>
                  <a:pt x="19192" y="45483"/>
                  <a:pt x="19134" y="45529"/>
                  <a:pt x="19032" y="45529"/>
                </a:cubicBezTo>
                <a:cubicBezTo>
                  <a:pt x="19021" y="45529"/>
                  <a:pt x="19009" y="45528"/>
                  <a:pt x="18997" y="45527"/>
                </a:cubicBezTo>
                <a:cubicBezTo>
                  <a:pt x="18986" y="45526"/>
                  <a:pt x="18976" y="45525"/>
                  <a:pt x="18965" y="45525"/>
                </a:cubicBezTo>
                <a:cubicBezTo>
                  <a:pt x="18944" y="45525"/>
                  <a:pt x="18921" y="45527"/>
                  <a:pt x="18898" y="45527"/>
                </a:cubicBezTo>
                <a:cubicBezTo>
                  <a:pt x="18857" y="45527"/>
                  <a:pt x="18815" y="45531"/>
                  <a:pt x="18775" y="45531"/>
                </a:cubicBezTo>
                <a:cubicBezTo>
                  <a:pt x="18748" y="45531"/>
                  <a:pt x="18723" y="45529"/>
                  <a:pt x="18699" y="45523"/>
                </a:cubicBezTo>
                <a:cubicBezTo>
                  <a:pt x="18662" y="45512"/>
                  <a:pt x="18609" y="45448"/>
                  <a:pt x="18621" y="45440"/>
                </a:cubicBezTo>
                <a:cubicBezTo>
                  <a:pt x="18681" y="45384"/>
                  <a:pt x="18749" y="45332"/>
                  <a:pt x="18831" y="45298"/>
                </a:cubicBezTo>
                <a:cubicBezTo>
                  <a:pt x="18888" y="45275"/>
                  <a:pt x="18973" y="45252"/>
                  <a:pt x="19039" y="45252"/>
                </a:cubicBezTo>
                <a:close/>
                <a:moveTo>
                  <a:pt x="15527" y="45662"/>
                </a:moveTo>
                <a:cubicBezTo>
                  <a:pt x="15551" y="45662"/>
                  <a:pt x="15578" y="45663"/>
                  <a:pt x="15606" y="45666"/>
                </a:cubicBezTo>
                <a:cubicBezTo>
                  <a:pt x="15633" y="45700"/>
                  <a:pt x="15700" y="45745"/>
                  <a:pt x="15708" y="45797"/>
                </a:cubicBezTo>
                <a:cubicBezTo>
                  <a:pt x="15725" y="45889"/>
                  <a:pt x="15648" y="45940"/>
                  <a:pt x="15525" y="45940"/>
                </a:cubicBezTo>
                <a:cubicBezTo>
                  <a:pt x="15506" y="45940"/>
                  <a:pt x="15485" y="45939"/>
                  <a:pt x="15464" y="45936"/>
                </a:cubicBezTo>
                <a:cubicBezTo>
                  <a:pt x="15358" y="45922"/>
                  <a:pt x="15291" y="45888"/>
                  <a:pt x="15302" y="45801"/>
                </a:cubicBezTo>
                <a:cubicBezTo>
                  <a:pt x="15312" y="45711"/>
                  <a:pt x="15375" y="45662"/>
                  <a:pt x="15527" y="45662"/>
                </a:cubicBezTo>
                <a:close/>
                <a:moveTo>
                  <a:pt x="90467" y="45666"/>
                </a:moveTo>
                <a:cubicBezTo>
                  <a:pt x="90490" y="45685"/>
                  <a:pt x="90520" y="45696"/>
                  <a:pt x="90535" y="45715"/>
                </a:cubicBezTo>
                <a:cubicBezTo>
                  <a:pt x="90599" y="45794"/>
                  <a:pt x="90562" y="45906"/>
                  <a:pt x="90449" y="45933"/>
                </a:cubicBezTo>
                <a:cubicBezTo>
                  <a:pt x="90419" y="45941"/>
                  <a:pt x="90382" y="45946"/>
                  <a:pt x="90346" y="45946"/>
                </a:cubicBezTo>
                <a:cubicBezTo>
                  <a:pt x="90314" y="45946"/>
                  <a:pt x="90282" y="45942"/>
                  <a:pt x="90257" y="45933"/>
                </a:cubicBezTo>
                <a:cubicBezTo>
                  <a:pt x="90144" y="45896"/>
                  <a:pt x="90170" y="45846"/>
                  <a:pt x="90257" y="45797"/>
                </a:cubicBezTo>
                <a:cubicBezTo>
                  <a:pt x="90306" y="45768"/>
                  <a:pt x="90351" y="45733"/>
                  <a:pt x="90396" y="45704"/>
                </a:cubicBezTo>
                <a:cubicBezTo>
                  <a:pt x="90418" y="45693"/>
                  <a:pt x="90445" y="45681"/>
                  <a:pt x="90467" y="45666"/>
                </a:cubicBezTo>
                <a:close/>
                <a:moveTo>
                  <a:pt x="52562" y="45963"/>
                </a:moveTo>
                <a:cubicBezTo>
                  <a:pt x="52580" y="45963"/>
                  <a:pt x="52604" y="45990"/>
                  <a:pt x="52626" y="46004"/>
                </a:cubicBezTo>
                <a:cubicBezTo>
                  <a:pt x="52580" y="46023"/>
                  <a:pt x="52535" y="46042"/>
                  <a:pt x="52487" y="46049"/>
                </a:cubicBezTo>
                <a:cubicBezTo>
                  <a:pt x="52486" y="46049"/>
                  <a:pt x="52484" y="46049"/>
                  <a:pt x="52483" y="46049"/>
                </a:cubicBezTo>
                <a:cubicBezTo>
                  <a:pt x="52467" y="46049"/>
                  <a:pt x="52440" y="46022"/>
                  <a:pt x="52419" y="46004"/>
                </a:cubicBezTo>
                <a:cubicBezTo>
                  <a:pt x="52468" y="45989"/>
                  <a:pt x="52509" y="45971"/>
                  <a:pt x="52558" y="45963"/>
                </a:cubicBezTo>
                <a:cubicBezTo>
                  <a:pt x="52559" y="45963"/>
                  <a:pt x="52560" y="45963"/>
                  <a:pt x="52562" y="45963"/>
                </a:cubicBezTo>
                <a:close/>
                <a:moveTo>
                  <a:pt x="73106" y="45925"/>
                </a:moveTo>
                <a:cubicBezTo>
                  <a:pt x="73173" y="45952"/>
                  <a:pt x="73256" y="45978"/>
                  <a:pt x="73336" y="46004"/>
                </a:cubicBezTo>
                <a:cubicBezTo>
                  <a:pt x="73253" y="46031"/>
                  <a:pt x="73170" y="46064"/>
                  <a:pt x="73080" y="46068"/>
                </a:cubicBezTo>
                <a:cubicBezTo>
                  <a:pt x="73078" y="46068"/>
                  <a:pt x="73076" y="46068"/>
                  <a:pt x="73074" y="46068"/>
                </a:cubicBezTo>
                <a:cubicBezTo>
                  <a:pt x="73030" y="46068"/>
                  <a:pt x="72976" y="46030"/>
                  <a:pt x="72925" y="46004"/>
                </a:cubicBezTo>
                <a:cubicBezTo>
                  <a:pt x="72979" y="45981"/>
                  <a:pt x="73031" y="45959"/>
                  <a:pt x="73106" y="45925"/>
                </a:cubicBezTo>
                <a:close/>
                <a:moveTo>
                  <a:pt x="17656" y="45781"/>
                </a:moveTo>
                <a:cubicBezTo>
                  <a:pt x="17716" y="45781"/>
                  <a:pt x="17785" y="45789"/>
                  <a:pt x="17861" y="45805"/>
                </a:cubicBezTo>
                <a:cubicBezTo>
                  <a:pt x="17918" y="45820"/>
                  <a:pt x="17989" y="45933"/>
                  <a:pt x="17959" y="45967"/>
                </a:cubicBezTo>
                <a:cubicBezTo>
                  <a:pt x="17884" y="46057"/>
                  <a:pt x="17767" y="46136"/>
                  <a:pt x="17651" y="46211"/>
                </a:cubicBezTo>
                <a:cubicBezTo>
                  <a:pt x="17635" y="46222"/>
                  <a:pt x="17613" y="46226"/>
                  <a:pt x="17588" y="46226"/>
                </a:cubicBezTo>
                <a:cubicBezTo>
                  <a:pt x="17497" y="46226"/>
                  <a:pt x="17366" y="46164"/>
                  <a:pt x="17358" y="46102"/>
                </a:cubicBezTo>
                <a:cubicBezTo>
                  <a:pt x="17354" y="46080"/>
                  <a:pt x="17354" y="46057"/>
                  <a:pt x="17354" y="46035"/>
                </a:cubicBezTo>
                <a:cubicBezTo>
                  <a:pt x="17348" y="45872"/>
                  <a:pt x="17454" y="45781"/>
                  <a:pt x="17656" y="45781"/>
                </a:cubicBezTo>
                <a:close/>
                <a:moveTo>
                  <a:pt x="45549" y="45941"/>
                </a:moveTo>
                <a:cubicBezTo>
                  <a:pt x="45636" y="46000"/>
                  <a:pt x="45726" y="46064"/>
                  <a:pt x="45846" y="46151"/>
                </a:cubicBezTo>
                <a:cubicBezTo>
                  <a:pt x="45778" y="46196"/>
                  <a:pt x="45707" y="46264"/>
                  <a:pt x="45613" y="46305"/>
                </a:cubicBezTo>
                <a:cubicBezTo>
                  <a:pt x="45549" y="46331"/>
                  <a:pt x="45464" y="46343"/>
                  <a:pt x="45384" y="46343"/>
                </a:cubicBezTo>
                <a:cubicBezTo>
                  <a:pt x="45371" y="46343"/>
                  <a:pt x="45359" y="46343"/>
                  <a:pt x="45346" y="46342"/>
                </a:cubicBezTo>
                <a:cubicBezTo>
                  <a:pt x="45313" y="46342"/>
                  <a:pt x="45260" y="46283"/>
                  <a:pt x="45249" y="46248"/>
                </a:cubicBezTo>
                <a:cubicBezTo>
                  <a:pt x="45237" y="46211"/>
                  <a:pt x="45249" y="46162"/>
                  <a:pt x="45275" y="46125"/>
                </a:cubicBezTo>
                <a:cubicBezTo>
                  <a:pt x="45305" y="46087"/>
                  <a:pt x="45365" y="46064"/>
                  <a:pt x="45410" y="46031"/>
                </a:cubicBezTo>
                <a:cubicBezTo>
                  <a:pt x="45455" y="46000"/>
                  <a:pt x="45501" y="45971"/>
                  <a:pt x="45549" y="45941"/>
                </a:cubicBezTo>
                <a:close/>
                <a:moveTo>
                  <a:pt x="30839" y="46078"/>
                </a:moveTo>
                <a:cubicBezTo>
                  <a:pt x="30904" y="46078"/>
                  <a:pt x="30987" y="46105"/>
                  <a:pt x="31059" y="46117"/>
                </a:cubicBezTo>
                <a:cubicBezTo>
                  <a:pt x="31037" y="46151"/>
                  <a:pt x="31022" y="46184"/>
                  <a:pt x="30992" y="46211"/>
                </a:cubicBezTo>
                <a:cubicBezTo>
                  <a:pt x="30950" y="46245"/>
                  <a:pt x="30902" y="46274"/>
                  <a:pt x="30852" y="46305"/>
                </a:cubicBezTo>
                <a:cubicBezTo>
                  <a:pt x="30829" y="46320"/>
                  <a:pt x="30807" y="46331"/>
                  <a:pt x="30784" y="46347"/>
                </a:cubicBezTo>
                <a:cubicBezTo>
                  <a:pt x="30751" y="46312"/>
                  <a:pt x="30717" y="46279"/>
                  <a:pt x="30668" y="46226"/>
                </a:cubicBezTo>
                <a:cubicBezTo>
                  <a:pt x="30706" y="46181"/>
                  <a:pt x="30728" y="46099"/>
                  <a:pt x="30796" y="46083"/>
                </a:cubicBezTo>
                <a:cubicBezTo>
                  <a:pt x="30809" y="46080"/>
                  <a:pt x="30824" y="46078"/>
                  <a:pt x="30839" y="46078"/>
                </a:cubicBezTo>
                <a:close/>
                <a:moveTo>
                  <a:pt x="85540" y="46350"/>
                </a:moveTo>
                <a:cubicBezTo>
                  <a:pt x="85563" y="46350"/>
                  <a:pt x="85584" y="46365"/>
                  <a:pt x="85609" y="46395"/>
                </a:cubicBezTo>
                <a:cubicBezTo>
                  <a:pt x="85676" y="46477"/>
                  <a:pt x="85650" y="46598"/>
                  <a:pt x="85537" y="46617"/>
                </a:cubicBezTo>
                <a:cubicBezTo>
                  <a:pt x="85525" y="46619"/>
                  <a:pt x="85512" y="46620"/>
                  <a:pt x="85498" y="46620"/>
                </a:cubicBezTo>
                <a:cubicBezTo>
                  <a:pt x="85427" y="46620"/>
                  <a:pt x="85346" y="46593"/>
                  <a:pt x="85270" y="46583"/>
                </a:cubicBezTo>
                <a:cubicBezTo>
                  <a:pt x="85289" y="46553"/>
                  <a:pt x="85300" y="46515"/>
                  <a:pt x="85331" y="46489"/>
                </a:cubicBezTo>
                <a:cubicBezTo>
                  <a:pt x="85368" y="46455"/>
                  <a:pt x="85432" y="46429"/>
                  <a:pt x="85466" y="46395"/>
                </a:cubicBezTo>
                <a:cubicBezTo>
                  <a:pt x="85494" y="46365"/>
                  <a:pt x="85518" y="46350"/>
                  <a:pt x="85540" y="46350"/>
                </a:cubicBezTo>
                <a:close/>
                <a:moveTo>
                  <a:pt x="5434" y="46477"/>
                </a:moveTo>
                <a:cubicBezTo>
                  <a:pt x="5520" y="46500"/>
                  <a:pt x="5581" y="46515"/>
                  <a:pt x="5633" y="46534"/>
                </a:cubicBezTo>
                <a:cubicBezTo>
                  <a:pt x="5640" y="46538"/>
                  <a:pt x="5640" y="46568"/>
                  <a:pt x="5630" y="46579"/>
                </a:cubicBezTo>
                <a:cubicBezTo>
                  <a:pt x="5590" y="46613"/>
                  <a:pt x="5516" y="46631"/>
                  <a:pt x="5447" y="46631"/>
                </a:cubicBezTo>
                <a:cubicBezTo>
                  <a:pt x="5379" y="46631"/>
                  <a:pt x="5316" y="46613"/>
                  <a:pt x="5299" y="46576"/>
                </a:cubicBezTo>
                <a:cubicBezTo>
                  <a:pt x="5288" y="46553"/>
                  <a:pt x="5392" y="46508"/>
                  <a:pt x="5434" y="46477"/>
                </a:cubicBezTo>
                <a:close/>
                <a:moveTo>
                  <a:pt x="13183" y="46647"/>
                </a:moveTo>
                <a:cubicBezTo>
                  <a:pt x="13209" y="46685"/>
                  <a:pt x="13232" y="46722"/>
                  <a:pt x="13254" y="46760"/>
                </a:cubicBezTo>
                <a:cubicBezTo>
                  <a:pt x="13264" y="46862"/>
                  <a:pt x="13178" y="46897"/>
                  <a:pt x="13061" y="46897"/>
                </a:cubicBezTo>
                <a:cubicBezTo>
                  <a:pt x="13045" y="46897"/>
                  <a:pt x="13028" y="46896"/>
                  <a:pt x="13010" y="46895"/>
                </a:cubicBezTo>
                <a:cubicBezTo>
                  <a:pt x="12954" y="46891"/>
                  <a:pt x="12904" y="46857"/>
                  <a:pt x="12852" y="46835"/>
                </a:cubicBezTo>
                <a:cubicBezTo>
                  <a:pt x="12871" y="46820"/>
                  <a:pt x="12886" y="46801"/>
                  <a:pt x="12909" y="46789"/>
                </a:cubicBezTo>
                <a:cubicBezTo>
                  <a:pt x="12954" y="46756"/>
                  <a:pt x="12994" y="46722"/>
                  <a:pt x="13048" y="46696"/>
                </a:cubicBezTo>
                <a:cubicBezTo>
                  <a:pt x="13089" y="46673"/>
                  <a:pt x="13138" y="46662"/>
                  <a:pt x="13183" y="46647"/>
                </a:cubicBezTo>
                <a:close/>
                <a:moveTo>
                  <a:pt x="14333" y="46628"/>
                </a:moveTo>
                <a:cubicBezTo>
                  <a:pt x="14430" y="46628"/>
                  <a:pt x="14505" y="46680"/>
                  <a:pt x="14487" y="46763"/>
                </a:cubicBezTo>
                <a:cubicBezTo>
                  <a:pt x="14479" y="46782"/>
                  <a:pt x="14483" y="46805"/>
                  <a:pt x="14483" y="46827"/>
                </a:cubicBezTo>
                <a:cubicBezTo>
                  <a:pt x="14483" y="46872"/>
                  <a:pt x="14502" y="46921"/>
                  <a:pt x="14479" y="46959"/>
                </a:cubicBezTo>
                <a:cubicBezTo>
                  <a:pt x="14466" y="46983"/>
                  <a:pt x="14387" y="47012"/>
                  <a:pt x="14362" y="47012"/>
                </a:cubicBezTo>
                <a:cubicBezTo>
                  <a:pt x="14359" y="47012"/>
                  <a:pt x="14357" y="47012"/>
                  <a:pt x="14355" y="47011"/>
                </a:cubicBezTo>
                <a:cubicBezTo>
                  <a:pt x="14276" y="46970"/>
                  <a:pt x="14194" y="46925"/>
                  <a:pt x="14144" y="46872"/>
                </a:cubicBezTo>
                <a:cubicBezTo>
                  <a:pt x="14099" y="46820"/>
                  <a:pt x="14054" y="46737"/>
                  <a:pt x="14088" y="46696"/>
                </a:cubicBezTo>
                <a:cubicBezTo>
                  <a:pt x="14118" y="46654"/>
                  <a:pt x="14246" y="46628"/>
                  <a:pt x="14333" y="46628"/>
                </a:cubicBezTo>
                <a:close/>
                <a:moveTo>
                  <a:pt x="18090" y="46910"/>
                </a:moveTo>
                <a:cubicBezTo>
                  <a:pt x="18113" y="46925"/>
                  <a:pt x="18158" y="46947"/>
                  <a:pt x="18154" y="46951"/>
                </a:cubicBezTo>
                <a:cubicBezTo>
                  <a:pt x="18128" y="46982"/>
                  <a:pt x="18098" y="47011"/>
                  <a:pt x="18060" y="47034"/>
                </a:cubicBezTo>
                <a:cubicBezTo>
                  <a:pt x="18052" y="47039"/>
                  <a:pt x="18037" y="47041"/>
                  <a:pt x="18022" y="47041"/>
                </a:cubicBezTo>
                <a:cubicBezTo>
                  <a:pt x="18002" y="47041"/>
                  <a:pt x="17982" y="47038"/>
                  <a:pt x="17974" y="47034"/>
                </a:cubicBezTo>
                <a:cubicBezTo>
                  <a:pt x="17959" y="47023"/>
                  <a:pt x="17959" y="46989"/>
                  <a:pt x="17974" y="46978"/>
                </a:cubicBezTo>
                <a:cubicBezTo>
                  <a:pt x="18005" y="46947"/>
                  <a:pt x="18050" y="46933"/>
                  <a:pt x="18090" y="46910"/>
                </a:cubicBezTo>
                <a:close/>
                <a:moveTo>
                  <a:pt x="87677" y="46894"/>
                </a:moveTo>
                <a:cubicBezTo>
                  <a:pt x="87698" y="46894"/>
                  <a:pt x="87719" y="46895"/>
                  <a:pt x="87739" y="46899"/>
                </a:cubicBezTo>
                <a:cubicBezTo>
                  <a:pt x="87796" y="46910"/>
                  <a:pt x="87844" y="46944"/>
                  <a:pt x="87897" y="46966"/>
                </a:cubicBezTo>
                <a:cubicBezTo>
                  <a:pt x="87871" y="46982"/>
                  <a:pt x="87848" y="46996"/>
                  <a:pt x="87826" y="47011"/>
                </a:cubicBezTo>
                <a:cubicBezTo>
                  <a:pt x="87705" y="47099"/>
                  <a:pt x="87642" y="47142"/>
                  <a:pt x="87580" y="47142"/>
                </a:cubicBezTo>
                <a:cubicBezTo>
                  <a:pt x="87518" y="47142"/>
                  <a:pt x="87457" y="47097"/>
                  <a:pt x="87338" y="47008"/>
                </a:cubicBezTo>
                <a:cubicBezTo>
                  <a:pt x="87281" y="46966"/>
                  <a:pt x="87270" y="46940"/>
                  <a:pt x="87360" y="46918"/>
                </a:cubicBezTo>
                <a:cubicBezTo>
                  <a:pt x="87416" y="46902"/>
                  <a:pt x="87484" y="46902"/>
                  <a:pt x="87544" y="46899"/>
                </a:cubicBezTo>
                <a:cubicBezTo>
                  <a:pt x="87589" y="46899"/>
                  <a:pt x="87634" y="46894"/>
                  <a:pt x="87677" y="46894"/>
                </a:cubicBezTo>
                <a:close/>
                <a:moveTo>
                  <a:pt x="31392" y="46917"/>
                </a:moveTo>
                <a:cubicBezTo>
                  <a:pt x="31409" y="46917"/>
                  <a:pt x="31429" y="46920"/>
                  <a:pt x="31438" y="46925"/>
                </a:cubicBezTo>
                <a:cubicBezTo>
                  <a:pt x="31540" y="46973"/>
                  <a:pt x="31544" y="47120"/>
                  <a:pt x="31431" y="47143"/>
                </a:cubicBezTo>
                <a:cubicBezTo>
                  <a:pt x="31429" y="47143"/>
                  <a:pt x="31428" y="47144"/>
                  <a:pt x="31426" y="47144"/>
                </a:cubicBezTo>
                <a:cubicBezTo>
                  <a:pt x="31391" y="47144"/>
                  <a:pt x="31328" y="47081"/>
                  <a:pt x="31285" y="47056"/>
                </a:cubicBezTo>
                <a:cubicBezTo>
                  <a:pt x="31322" y="46996"/>
                  <a:pt x="31344" y="46955"/>
                  <a:pt x="31371" y="46921"/>
                </a:cubicBezTo>
                <a:cubicBezTo>
                  <a:pt x="31374" y="46918"/>
                  <a:pt x="31382" y="46917"/>
                  <a:pt x="31392" y="46917"/>
                </a:cubicBezTo>
                <a:close/>
                <a:moveTo>
                  <a:pt x="17926" y="47029"/>
                </a:moveTo>
                <a:cubicBezTo>
                  <a:pt x="17943" y="47029"/>
                  <a:pt x="17959" y="47032"/>
                  <a:pt x="17967" y="47037"/>
                </a:cubicBezTo>
                <a:cubicBezTo>
                  <a:pt x="17982" y="47049"/>
                  <a:pt x="17970" y="47075"/>
                  <a:pt x="17970" y="47098"/>
                </a:cubicBezTo>
                <a:cubicBezTo>
                  <a:pt x="17930" y="47116"/>
                  <a:pt x="17874" y="47159"/>
                  <a:pt x="17856" y="47159"/>
                </a:cubicBezTo>
                <a:cubicBezTo>
                  <a:pt x="17855" y="47159"/>
                  <a:pt x="17854" y="47158"/>
                  <a:pt x="17854" y="47158"/>
                </a:cubicBezTo>
                <a:cubicBezTo>
                  <a:pt x="17729" y="47109"/>
                  <a:pt x="17812" y="47068"/>
                  <a:pt x="17880" y="47037"/>
                </a:cubicBezTo>
                <a:cubicBezTo>
                  <a:pt x="17891" y="47032"/>
                  <a:pt x="17909" y="47029"/>
                  <a:pt x="17926" y="47029"/>
                </a:cubicBezTo>
                <a:close/>
                <a:moveTo>
                  <a:pt x="74496" y="47056"/>
                </a:moveTo>
                <a:cubicBezTo>
                  <a:pt x="74519" y="47094"/>
                  <a:pt x="74545" y="47131"/>
                  <a:pt x="74568" y="47173"/>
                </a:cubicBezTo>
                <a:cubicBezTo>
                  <a:pt x="74578" y="47274"/>
                  <a:pt x="74494" y="47310"/>
                  <a:pt x="74377" y="47310"/>
                </a:cubicBezTo>
                <a:cubicBezTo>
                  <a:pt x="74360" y="47310"/>
                  <a:pt x="74342" y="47310"/>
                  <a:pt x="74323" y="47308"/>
                </a:cubicBezTo>
                <a:cubicBezTo>
                  <a:pt x="74267" y="47304"/>
                  <a:pt x="74219" y="47267"/>
                  <a:pt x="74165" y="47244"/>
                </a:cubicBezTo>
                <a:cubicBezTo>
                  <a:pt x="74181" y="47230"/>
                  <a:pt x="74200" y="47214"/>
                  <a:pt x="74219" y="47199"/>
                </a:cubicBezTo>
                <a:cubicBezTo>
                  <a:pt x="74264" y="47169"/>
                  <a:pt x="74309" y="47136"/>
                  <a:pt x="74358" y="47109"/>
                </a:cubicBezTo>
                <a:cubicBezTo>
                  <a:pt x="74399" y="47086"/>
                  <a:pt x="74451" y="47075"/>
                  <a:pt x="74496" y="47056"/>
                </a:cubicBezTo>
                <a:close/>
                <a:moveTo>
                  <a:pt x="40089" y="47033"/>
                </a:moveTo>
                <a:cubicBezTo>
                  <a:pt x="40112" y="47033"/>
                  <a:pt x="40137" y="47036"/>
                  <a:pt x="40164" y="47041"/>
                </a:cubicBezTo>
                <a:cubicBezTo>
                  <a:pt x="40236" y="47053"/>
                  <a:pt x="40289" y="47113"/>
                  <a:pt x="40322" y="47136"/>
                </a:cubicBezTo>
                <a:cubicBezTo>
                  <a:pt x="40322" y="47256"/>
                  <a:pt x="40251" y="47312"/>
                  <a:pt x="40129" y="47312"/>
                </a:cubicBezTo>
                <a:cubicBezTo>
                  <a:pt x="40111" y="47312"/>
                  <a:pt x="40091" y="47311"/>
                  <a:pt x="40070" y="47308"/>
                </a:cubicBezTo>
                <a:cubicBezTo>
                  <a:pt x="39969" y="47297"/>
                  <a:pt x="39898" y="47259"/>
                  <a:pt x="39909" y="47173"/>
                </a:cubicBezTo>
                <a:cubicBezTo>
                  <a:pt x="39919" y="47089"/>
                  <a:pt x="39979" y="47033"/>
                  <a:pt x="40089" y="47033"/>
                </a:cubicBezTo>
                <a:close/>
                <a:moveTo>
                  <a:pt x="24273" y="47311"/>
                </a:moveTo>
                <a:cubicBezTo>
                  <a:pt x="24340" y="47311"/>
                  <a:pt x="24423" y="47341"/>
                  <a:pt x="24494" y="47353"/>
                </a:cubicBezTo>
                <a:cubicBezTo>
                  <a:pt x="24476" y="47387"/>
                  <a:pt x="24460" y="47421"/>
                  <a:pt x="24431" y="47447"/>
                </a:cubicBezTo>
                <a:cubicBezTo>
                  <a:pt x="24389" y="47481"/>
                  <a:pt x="24336" y="47511"/>
                  <a:pt x="24291" y="47542"/>
                </a:cubicBezTo>
                <a:cubicBezTo>
                  <a:pt x="24268" y="47556"/>
                  <a:pt x="24246" y="47568"/>
                  <a:pt x="24219" y="47582"/>
                </a:cubicBezTo>
                <a:cubicBezTo>
                  <a:pt x="24190" y="47549"/>
                  <a:pt x="24155" y="47511"/>
                  <a:pt x="24107" y="47462"/>
                </a:cubicBezTo>
                <a:cubicBezTo>
                  <a:pt x="24141" y="47417"/>
                  <a:pt x="24167" y="47334"/>
                  <a:pt x="24231" y="47316"/>
                </a:cubicBezTo>
                <a:cubicBezTo>
                  <a:pt x="24244" y="47313"/>
                  <a:pt x="24258" y="47311"/>
                  <a:pt x="24273" y="47311"/>
                </a:cubicBezTo>
                <a:close/>
                <a:moveTo>
                  <a:pt x="59529" y="47331"/>
                </a:moveTo>
                <a:cubicBezTo>
                  <a:pt x="59551" y="47368"/>
                  <a:pt x="59574" y="47406"/>
                  <a:pt x="59600" y="47447"/>
                </a:cubicBezTo>
                <a:cubicBezTo>
                  <a:pt x="59607" y="47549"/>
                  <a:pt x="59523" y="47585"/>
                  <a:pt x="59407" y="47585"/>
                </a:cubicBezTo>
                <a:cubicBezTo>
                  <a:pt x="59389" y="47585"/>
                  <a:pt x="59371" y="47584"/>
                  <a:pt x="59352" y="47582"/>
                </a:cubicBezTo>
                <a:cubicBezTo>
                  <a:pt x="59300" y="47579"/>
                  <a:pt x="59247" y="47542"/>
                  <a:pt x="59194" y="47523"/>
                </a:cubicBezTo>
                <a:cubicBezTo>
                  <a:pt x="59213" y="47507"/>
                  <a:pt x="59228" y="47488"/>
                  <a:pt x="59251" y="47474"/>
                </a:cubicBezTo>
                <a:cubicBezTo>
                  <a:pt x="59296" y="47443"/>
                  <a:pt x="59337" y="47410"/>
                  <a:pt x="59390" y="47384"/>
                </a:cubicBezTo>
                <a:cubicBezTo>
                  <a:pt x="59431" y="47361"/>
                  <a:pt x="59480" y="47350"/>
                  <a:pt x="59529" y="47331"/>
                </a:cubicBezTo>
                <a:close/>
                <a:moveTo>
                  <a:pt x="14588" y="47587"/>
                </a:moveTo>
                <a:cubicBezTo>
                  <a:pt x="14611" y="47601"/>
                  <a:pt x="14633" y="47616"/>
                  <a:pt x="14659" y="47635"/>
                </a:cubicBezTo>
                <a:cubicBezTo>
                  <a:pt x="14637" y="47662"/>
                  <a:pt x="14611" y="47691"/>
                  <a:pt x="14588" y="47722"/>
                </a:cubicBezTo>
                <a:cubicBezTo>
                  <a:pt x="14566" y="47707"/>
                  <a:pt x="14520" y="47688"/>
                  <a:pt x="14524" y="47677"/>
                </a:cubicBezTo>
                <a:cubicBezTo>
                  <a:pt x="14536" y="47643"/>
                  <a:pt x="14566" y="47616"/>
                  <a:pt x="14588" y="47587"/>
                </a:cubicBezTo>
                <a:close/>
                <a:moveTo>
                  <a:pt x="51125" y="47748"/>
                </a:moveTo>
                <a:cubicBezTo>
                  <a:pt x="51144" y="47748"/>
                  <a:pt x="51168" y="47775"/>
                  <a:pt x="51190" y="47790"/>
                </a:cubicBezTo>
                <a:cubicBezTo>
                  <a:pt x="51145" y="47804"/>
                  <a:pt x="51100" y="47827"/>
                  <a:pt x="51051" y="47835"/>
                </a:cubicBezTo>
                <a:cubicBezTo>
                  <a:pt x="51036" y="47835"/>
                  <a:pt x="51009" y="47804"/>
                  <a:pt x="50983" y="47790"/>
                </a:cubicBezTo>
                <a:cubicBezTo>
                  <a:pt x="51032" y="47774"/>
                  <a:pt x="51073" y="47755"/>
                  <a:pt x="51122" y="47748"/>
                </a:cubicBezTo>
                <a:cubicBezTo>
                  <a:pt x="51123" y="47748"/>
                  <a:pt x="51124" y="47748"/>
                  <a:pt x="51125" y="47748"/>
                </a:cubicBezTo>
                <a:close/>
                <a:moveTo>
                  <a:pt x="15497" y="47717"/>
                </a:moveTo>
                <a:cubicBezTo>
                  <a:pt x="15565" y="47736"/>
                  <a:pt x="15641" y="47740"/>
                  <a:pt x="15674" y="47767"/>
                </a:cubicBezTo>
                <a:cubicBezTo>
                  <a:pt x="15708" y="47797"/>
                  <a:pt x="15731" y="47857"/>
                  <a:pt x="15708" y="47883"/>
                </a:cubicBezTo>
                <a:cubicBezTo>
                  <a:pt x="15648" y="47955"/>
                  <a:pt x="15554" y="48015"/>
                  <a:pt x="15483" y="48086"/>
                </a:cubicBezTo>
                <a:cubicBezTo>
                  <a:pt x="15455" y="48113"/>
                  <a:pt x="15433" y="48127"/>
                  <a:pt x="15411" y="48127"/>
                </a:cubicBezTo>
                <a:cubicBezTo>
                  <a:pt x="15390" y="48127"/>
                  <a:pt x="15369" y="48115"/>
                  <a:pt x="15344" y="48090"/>
                </a:cubicBezTo>
                <a:cubicBezTo>
                  <a:pt x="15276" y="48026"/>
                  <a:pt x="15204" y="47966"/>
                  <a:pt x="15133" y="47906"/>
                </a:cubicBezTo>
                <a:cubicBezTo>
                  <a:pt x="15261" y="47846"/>
                  <a:pt x="15313" y="47722"/>
                  <a:pt x="15497" y="47717"/>
                </a:cubicBezTo>
                <a:close/>
                <a:moveTo>
                  <a:pt x="75932" y="47880"/>
                </a:moveTo>
                <a:cubicBezTo>
                  <a:pt x="75955" y="47917"/>
                  <a:pt x="75981" y="47955"/>
                  <a:pt x="76004" y="47996"/>
                </a:cubicBezTo>
                <a:cubicBezTo>
                  <a:pt x="76013" y="48098"/>
                  <a:pt x="75928" y="48134"/>
                  <a:pt x="75811" y="48134"/>
                </a:cubicBezTo>
                <a:cubicBezTo>
                  <a:pt x="75794" y="48134"/>
                  <a:pt x="75777" y="48133"/>
                  <a:pt x="75759" y="48131"/>
                </a:cubicBezTo>
                <a:cubicBezTo>
                  <a:pt x="75703" y="48128"/>
                  <a:pt x="75654" y="48090"/>
                  <a:pt x="75601" y="48071"/>
                </a:cubicBezTo>
                <a:cubicBezTo>
                  <a:pt x="75617" y="48056"/>
                  <a:pt x="75636" y="48038"/>
                  <a:pt x="75654" y="48022"/>
                </a:cubicBezTo>
                <a:cubicBezTo>
                  <a:pt x="75699" y="47993"/>
                  <a:pt x="75744" y="47958"/>
                  <a:pt x="75793" y="47932"/>
                </a:cubicBezTo>
                <a:cubicBezTo>
                  <a:pt x="75834" y="47910"/>
                  <a:pt x="75887" y="47898"/>
                  <a:pt x="75932" y="47880"/>
                </a:cubicBezTo>
                <a:close/>
                <a:moveTo>
                  <a:pt x="17576" y="48123"/>
                </a:moveTo>
                <a:cubicBezTo>
                  <a:pt x="17655" y="48154"/>
                  <a:pt x="17707" y="48177"/>
                  <a:pt x="17756" y="48199"/>
                </a:cubicBezTo>
                <a:cubicBezTo>
                  <a:pt x="17741" y="48214"/>
                  <a:pt x="17722" y="48229"/>
                  <a:pt x="17703" y="48244"/>
                </a:cubicBezTo>
                <a:cubicBezTo>
                  <a:pt x="17658" y="48274"/>
                  <a:pt x="17606" y="48304"/>
                  <a:pt x="17564" y="48338"/>
                </a:cubicBezTo>
                <a:cubicBezTo>
                  <a:pt x="17526" y="48368"/>
                  <a:pt x="17487" y="48387"/>
                  <a:pt x="17450" y="48387"/>
                </a:cubicBezTo>
                <a:cubicBezTo>
                  <a:pt x="17418" y="48387"/>
                  <a:pt x="17388" y="48373"/>
                  <a:pt x="17361" y="48338"/>
                </a:cubicBezTo>
                <a:cubicBezTo>
                  <a:pt x="17335" y="48304"/>
                  <a:pt x="17328" y="48236"/>
                  <a:pt x="17361" y="48210"/>
                </a:cubicBezTo>
                <a:cubicBezTo>
                  <a:pt x="17418" y="48168"/>
                  <a:pt x="17508" y="48146"/>
                  <a:pt x="17576" y="48123"/>
                </a:cubicBezTo>
                <a:close/>
                <a:moveTo>
                  <a:pt x="53907" y="48413"/>
                </a:moveTo>
                <a:cubicBezTo>
                  <a:pt x="53956" y="48413"/>
                  <a:pt x="54008" y="48454"/>
                  <a:pt x="54061" y="48477"/>
                </a:cubicBezTo>
                <a:cubicBezTo>
                  <a:pt x="54008" y="48499"/>
                  <a:pt x="53956" y="48541"/>
                  <a:pt x="53907" y="48541"/>
                </a:cubicBezTo>
                <a:cubicBezTo>
                  <a:pt x="53817" y="48541"/>
                  <a:pt x="53730" y="48511"/>
                  <a:pt x="53562" y="48477"/>
                </a:cubicBezTo>
                <a:cubicBezTo>
                  <a:pt x="53730" y="48444"/>
                  <a:pt x="53817" y="48413"/>
                  <a:pt x="53907" y="48413"/>
                </a:cubicBezTo>
                <a:close/>
                <a:moveTo>
                  <a:pt x="16196" y="48563"/>
                </a:moveTo>
                <a:cubicBezTo>
                  <a:pt x="16241" y="48582"/>
                  <a:pt x="16286" y="48597"/>
                  <a:pt x="16331" y="48612"/>
                </a:cubicBezTo>
                <a:cubicBezTo>
                  <a:pt x="16310" y="48630"/>
                  <a:pt x="16283" y="48658"/>
                  <a:pt x="16267" y="48658"/>
                </a:cubicBezTo>
                <a:cubicBezTo>
                  <a:pt x="16266" y="48658"/>
                  <a:pt x="16265" y="48657"/>
                  <a:pt x="16264" y="48657"/>
                </a:cubicBezTo>
                <a:cubicBezTo>
                  <a:pt x="16215" y="48650"/>
                  <a:pt x="16170" y="48631"/>
                  <a:pt x="16125" y="48612"/>
                </a:cubicBezTo>
                <a:cubicBezTo>
                  <a:pt x="16148" y="48597"/>
                  <a:pt x="16170" y="48582"/>
                  <a:pt x="16196" y="48563"/>
                </a:cubicBezTo>
                <a:close/>
                <a:moveTo>
                  <a:pt x="56654" y="48702"/>
                </a:moveTo>
                <a:cubicBezTo>
                  <a:pt x="56680" y="48721"/>
                  <a:pt x="56703" y="48737"/>
                  <a:pt x="56726" y="48751"/>
                </a:cubicBezTo>
                <a:cubicBezTo>
                  <a:pt x="56680" y="48766"/>
                  <a:pt x="56639" y="48789"/>
                  <a:pt x="56590" y="48793"/>
                </a:cubicBezTo>
                <a:cubicBezTo>
                  <a:pt x="56589" y="48793"/>
                  <a:pt x="56588" y="48793"/>
                  <a:pt x="56587" y="48793"/>
                </a:cubicBezTo>
                <a:cubicBezTo>
                  <a:pt x="56568" y="48793"/>
                  <a:pt x="56544" y="48766"/>
                  <a:pt x="56523" y="48751"/>
                </a:cubicBezTo>
                <a:cubicBezTo>
                  <a:pt x="56568" y="48737"/>
                  <a:pt x="56609" y="48718"/>
                  <a:pt x="56654" y="48702"/>
                </a:cubicBezTo>
                <a:close/>
                <a:moveTo>
                  <a:pt x="9463" y="48683"/>
                </a:moveTo>
                <a:cubicBezTo>
                  <a:pt x="9485" y="48714"/>
                  <a:pt x="9515" y="48744"/>
                  <a:pt x="9527" y="48774"/>
                </a:cubicBezTo>
                <a:cubicBezTo>
                  <a:pt x="9530" y="48785"/>
                  <a:pt x="9485" y="48804"/>
                  <a:pt x="9463" y="48819"/>
                </a:cubicBezTo>
                <a:cubicBezTo>
                  <a:pt x="9440" y="48789"/>
                  <a:pt x="9406" y="48759"/>
                  <a:pt x="9395" y="48729"/>
                </a:cubicBezTo>
                <a:cubicBezTo>
                  <a:pt x="9391" y="48718"/>
                  <a:pt x="9440" y="48699"/>
                  <a:pt x="9463" y="48683"/>
                </a:cubicBezTo>
                <a:close/>
                <a:moveTo>
                  <a:pt x="45016" y="48542"/>
                </a:moveTo>
                <a:cubicBezTo>
                  <a:pt x="45037" y="48542"/>
                  <a:pt x="45060" y="48544"/>
                  <a:pt x="45084" y="48548"/>
                </a:cubicBezTo>
                <a:cubicBezTo>
                  <a:pt x="45155" y="48563"/>
                  <a:pt x="45211" y="48624"/>
                  <a:pt x="45245" y="48642"/>
                </a:cubicBezTo>
                <a:cubicBezTo>
                  <a:pt x="45242" y="48767"/>
                  <a:pt x="45174" y="48822"/>
                  <a:pt x="45049" y="48822"/>
                </a:cubicBezTo>
                <a:cubicBezTo>
                  <a:pt x="45030" y="48822"/>
                  <a:pt x="45010" y="48821"/>
                  <a:pt x="44989" y="48819"/>
                </a:cubicBezTo>
                <a:cubicBezTo>
                  <a:pt x="44888" y="48804"/>
                  <a:pt x="44821" y="48770"/>
                  <a:pt x="44831" y="48683"/>
                </a:cubicBezTo>
                <a:cubicBezTo>
                  <a:pt x="44841" y="48598"/>
                  <a:pt x="44904" y="48542"/>
                  <a:pt x="45016" y="48542"/>
                </a:cubicBezTo>
                <a:close/>
                <a:moveTo>
                  <a:pt x="48952" y="48544"/>
                </a:moveTo>
                <a:cubicBezTo>
                  <a:pt x="48975" y="48544"/>
                  <a:pt x="49001" y="48546"/>
                  <a:pt x="49030" y="48548"/>
                </a:cubicBezTo>
                <a:cubicBezTo>
                  <a:pt x="49056" y="48582"/>
                  <a:pt x="49123" y="48631"/>
                  <a:pt x="49134" y="48680"/>
                </a:cubicBezTo>
                <a:cubicBezTo>
                  <a:pt x="49151" y="48771"/>
                  <a:pt x="49074" y="48823"/>
                  <a:pt x="48949" y="48823"/>
                </a:cubicBezTo>
                <a:cubicBezTo>
                  <a:pt x="48929" y="48823"/>
                  <a:pt x="48908" y="48821"/>
                  <a:pt x="48886" y="48819"/>
                </a:cubicBezTo>
                <a:cubicBezTo>
                  <a:pt x="48785" y="48804"/>
                  <a:pt x="48718" y="48770"/>
                  <a:pt x="48728" y="48683"/>
                </a:cubicBezTo>
                <a:cubicBezTo>
                  <a:pt x="48739" y="48596"/>
                  <a:pt x="48799" y="48544"/>
                  <a:pt x="48952" y="48544"/>
                </a:cubicBezTo>
                <a:close/>
                <a:moveTo>
                  <a:pt x="64742" y="48544"/>
                </a:moveTo>
                <a:cubicBezTo>
                  <a:pt x="64766" y="48544"/>
                  <a:pt x="64792" y="48546"/>
                  <a:pt x="64820" y="48548"/>
                </a:cubicBezTo>
                <a:cubicBezTo>
                  <a:pt x="64846" y="48582"/>
                  <a:pt x="64914" y="48631"/>
                  <a:pt x="64926" y="48680"/>
                </a:cubicBezTo>
                <a:cubicBezTo>
                  <a:pt x="64938" y="48771"/>
                  <a:pt x="64864" y="48823"/>
                  <a:pt x="64740" y="48823"/>
                </a:cubicBezTo>
                <a:cubicBezTo>
                  <a:pt x="64720" y="48823"/>
                  <a:pt x="64699" y="48821"/>
                  <a:pt x="64678" y="48819"/>
                </a:cubicBezTo>
                <a:cubicBezTo>
                  <a:pt x="64576" y="48804"/>
                  <a:pt x="64504" y="48770"/>
                  <a:pt x="64515" y="48683"/>
                </a:cubicBezTo>
                <a:cubicBezTo>
                  <a:pt x="64525" y="48596"/>
                  <a:pt x="64589" y="48544"/>
                  <a:pt x="64742" y="48544"/>
                </a:cubicBezTo>
                <a:close/>
                <a:moveTo>
                  <a:pt x="39811" y="48958"/>
                </a:moveTo>
                <a:cubicBezTo>
                  <a:pt x="39834" y="48988"/>
                  <a:pt x="39860" y="49018"/>
                  <a:pt x="39883" y="49044"/>
                </a:cubicBezTo>
                <a:cubicBezTo>
                  <a:pt x="39856" y="49063"/>
                  <a:pt x="39834" y="49078"/>
                  <a:pt x="39811" y="49093"/>
                </a:cubicBezTo>
                <a:cubicBezTo>
                  <a:pt x="39785" y="49063"/>
                  <a:pt x="39755" y="49033"/>
                  <a:pt x="39744" y="49003"/>
                </a:cubicBezTo>
                <a:cubicBezTo>
                  <a:pt x="39740" y="48992"/>
                  <a:pt x="39785" y="48973"/>
                  <a:pt x="39811" y="48958"/>
                </a:cubicBezTo>
                <a:close/>
                <a:moveTo>
                  <a:pt x="11664" y="48683"/>
                </a:moveTo>
                <a:cubicBezTo>
                  <a:pt x="11691" y="48683"/>
                  <a:pt x="11721" y="48695"/>
                  <a:pt x="11747" y="48706"/>
                </a:cubicBezTo>
                <a:cubicBezTo>
                  <a:pt x="11841" y="48737"/>
                  <a:pt x="11837" y="48763"/>
                  <a:pt x="11751" y="48800"/>
                </a:cubicBezTo>
                <a:cubicBezTo>
                  <a:pt x="11624" y="48849"/>
                  <a:pt x="11624" y="48935"/>
                  <a:pt x="11605" y="49025"/>
                </a:cubicBezTo>
                <a:cubicBezTo>
                  <a:pt x="11595" y="49073"/>
                  <a:pt x="11509" y="49099"/>
                  <a:pt x="11420" y="49099"/>
                </a:cubicBezTo>
                <a:cubicBezTo>
                  <a:pt x="11368" y="49099"/>
                  <a:pt x="11315" y="49090"/>
                  <a:pt x="11277" y="49070"/>
                </a:cubicBezTo>
                <a:cubicBezTo>
                  <a:pt x="11236" y="49048"/>
                  <a:pt x="11229" y="48999"/>
                  <a:pt x="11202" y="48958"/>
                </a:cubicBezTo>
                <a:cubicBezTo>
                  <a:pt x="11263" y="48811"/>
                  <a:pt x="11447" y="48699"/>
                  <a:pt x="11664" y="48683"/>
                </a:cubicBezTo>
                <a:close/>
                <a:moveTo>
                  <a:pt x="18064" y="48958"/>
                </a:moveTo>
                <a:cubicBezTo>
                  <a:pt x="18095" y="48992"/>
                  <a:pt x="18162" y="49041"/>
                  <a:pt x="18170" y="49089"/>
                </a:cubicBezTo>
                <a:cubicBezTo>
                  <a:pt x="18199" y="49221"/>
                  <a:pt x="17996" y="49259"/>
                  <a:pt x="17903" y="49341"/>
                </a:cubicBezTo>
                <a:cubicBezTo>
                  <a:pt x="17902" y="49341"/>
                  <a:pt x="17901" y="49341"/>
                  <a:pt x="17899" y="49341"/>
                </a:cubicBezTo>
                <a:cubicBezTo>
                  <a:pt x="17880" y="49341"/>
                  <a:pt x="17802" y="49321"/>
                  <a:pt x="17771" y="49300"/>
                </a:cubicBezTo>
                <a:cubicBezTo>
                  <a:pt x="17696" y="49259"/>
                  <a:pt x="17613" y="49217"/>
                  <a:pt x="17568" y="49161"/>
                </a:cubicBezTo>
                <a:cubicBezTo>
                  <a:pt x="17538" y="49127"/>
                  <a:pt x="17922" y="48958"/>
                  <a:pt x="18064" y="48958"/>
                </a:cubicBezTo>
                <a:close/>
                <a:moveTo>
                  <a:pt x="43858" y="49236"/>
                </a:moveTo>
                <a:cubicBezTo>
                  <a:pt x="43907" y="49236"/>
                  <a:pt x="43960" y="49278"/>
                  <a:pt x="44012" y="49300"/>
                </a:cubicBezTo>
                <a:cubicBezTo>
                  <a:pt x="43960" y="49323"/>
                  <a:pt x="43907" y="49363"/>
                  <a:pt x="43858" y="49363"/>
                </a:cubicBezTo>
                <a:cubicBezTo>
                  <a:pt x="43772" y="49363"/>
                  <a:pt x="43681" y="49334"/>
                  <a:pt x="43513" y="49300"/>
                </a:cubicBezTo>
                <a:cubicBezTo>
                  <a:pt x="43681" y="49266"/>
                  <a:pt x="43768" y="49236"/>
                  <a:pt x="43858" y="49236"/>
                </a:cubicBezTo>
                <a:close/>
                <a:moveTo>
                  <a:pt x="4644" y="49091"/>
                </a:moveTo>
                <a:cubicBezTo>
                  <a:pt x="4659" y="49091"/>
                  <a:pt x="4674" y="49091"/>
                  <a:pt x="4690" y="49093"/>
                </a:cubicBezTo>
                <a:cubicBezTo>
                  <a:pt x="4739" y="49115"/>
                  <a:pt x="4792" y="49138"/>
                  <a:pt x="4844" y="49161"/>
                </a:cubicBezTo>
                <a:cubicBezTo>
                  <a:pt x="4705" y="49232"/>
                  <a:pt x="4634" y="49369"/>
                  <a:pt x="4428" y="49369"/>
                </a:cubicBezTo>
                <a:cubicBezTo>
                  <a:pt x="4415" y="49369"/>
                  <a:pt x="4403" y="49369"/>
                  <a:pt x="4390" y="49368"/>
                </a:cubicBezTo>
                <a:cubicBezTo>
                  <a:pt x="4336" y="49360"/>
                  <a:pt x="4288" y="49326"/>
                  <a:pt x="4235" y="49304"/>
                </a:cubicBezTo>
                <a:cubicBezTo>
                  <a:pt x="4376" y="49237"/>
                  <a:pt x="4434" y="49091"/>
                  <a:pt x="4644" y="49091"/>
                </a:cubicBezTo>
                <a:close/>
                <a:moveTo>
                  <a:pt x="72665" y="49235"/>
                </a:moveTo>
                <a:cubicBezTo>
                  <a:pt x="72730" y="49235"/>
                  <a:pt x="72815" y="49262"/>
                  <a:pt x="72885" y="49273"/>
                </a:cubicBezTo>
                <a:cubicBezTo>
                  <a:pt x="72866" y="49304"/>
                  <a:pt x="72854" y="49337"/>
                  <a:pt x="72824" y="49363"/>
                </a:cubicBezTo>
                <a:cubicBezTo>
                  <a:pt x="72786" y="49401"/>
                  <a:pt x="72734" y="49427"/>
                  <a:pt x="72689" y="49458"/>
                </a:cubicBezTo>
                <a:cubicBezTo>
                  <a:pt x="72666" y="49476"/>
                  <a:pt x="72640" y="49492"/>
                  <a:pt x="72618" y="49507"/>
                </a:cubicBezTo>
                <a:cubicBezTo>
                  <a:pt x="72584" y="49473"/>
                  <a:pt x="72550" y="49439"/>
                  <a:pt x="72501" y="49386"/>
                </a:cubicBezTo>
                <a:cubicBezTo>
                  <a:pt x="72535" y="49341"/>
                  <a:pt x="72557" y="49259"/>
                  <a:pt x="72621" y="49240"/>
                </a:cubicBezTo>
                <a:cubicBezTo>
                  <a:pt x="72634" y="49236"/>
                  <a:pt x="72649" y="49235"/>
                  <a:pt x="72665" y="49235"/>
                </a:cubicBezTo>
                <a:close/>
                <a:moveTo>
                  <a:pt x="9909" y="49533"/>
                </a:moveTo>
                <a:cubicBezTo>
                  <a:pt x="9927" y="49533"/>
                  <a:pt x="9952" y="49560"/>
                  <a:pt x="9973" y="49574"/>
                </a:cubicBezTo>
                <a:cubicBezTo>
                  <a:pt x="9928" y="49593"/>
                  <a:pt x="9883" y="49608"/>
                  <a:pt x="9842" y="49623"/>
                </a:cubicBezTo>
                <a:cubicBezTo>
                  <a:pt x="9815" y="49604"/>
                  <a:pt x="9793" y="49589"/>
                  <a:pt x="9767" y="49574"/>
                </a:cubicBezTo>
                <a:cubicBezTo>
                  <a:pt x="9815" y="49559"/>
                  <a:pt x="9857" y="49540"/>
                  <a:pt x="9906" y="49533"/>
                </a:cubicBezTo>
                <a:cubicBezTo>
                  <a:pt x="9907" y="49533"/>
                  <a:pt x="9908" y="49533"/>
                  <a:pt x="9909" y="49533"/>
                </a:cubicBezTo>
                <a:close/>
                <a:moveTo>
                  <a:pt x="13647" y="48546"/>
                </a:moveTo>
                <a:cubicBezTo>
                  <a:pt x="13659" y="48546"/>
                  <a:pt x="13670" y="48546"/>
                  <a:pt x="13683" y="48548"/>
                </a:cubicBezTo>
                <a:cubicBezTo>
                  <a:pt x="13743" y="48556"/>
                  <a:pt x="13844" y="48597"/>
                  <a:pt x="13844" y="48601"/>
                </a:cubicBezTo>
                <a:cubicBezTo>
                  <a:pt x="13784" y="48695"/>
                  <a:pt x="13611" y="48751"/>
                  <a:pt x="13653" y="48883"/>
                </a:cubicBezTo>
                <a:cubicBezTo>
                  <a:pt x="13656" y="48894"/>
                  <a:pt x="13499" y="48931"/>
                  <a:pt x="13412" y="48958"/>
                </a:cubicBezTo>
                <a:cubicBezTo>
                  <a:pt x="13224" y="49014"/>
                  <a:pt x="13175" y="49086"/>
                  <a:pt x="13337" y="49206"/>
                </a:cubicBezTo>
                <a:cubicBezTo>
                  <a:pt x="13468" y="49308"/>
                  <a:pt x="13464" y="49405"/>
                  <a:pt x="13457" y="49514"/>
                </a:cubicBezTo>
                <a:cubicBezTo>
                  <a:pt x="13454" y="49552"/>
                  <a:pt x="13412" y="49620"/>
                  <a:pt x="13378" y="49623"/>
                </a:cubicBezTo>
                <a:cubicBezTo>
                  <a:pt x="13341" y="49628"/>
                  <a:pt x="13296" y="49631"/>
                  <a:pt x="13252" y="49631"/>
                </a:cubicBezTo>
                <a:cubicBezTo>
                  <a:pt x="13195" y="49631"/>
                  <a:pt x="13140" y="49625"/>
                  <a:pt x="13107" y="49608"/>
                </a:cubicBezTo>
                <a:cubicBezTo>
                  <a:pt x="12991" y="49537"/>
                  <a:pt x="12822" y="49481"/>
                  <a:pt x="12841" y="49341"/>
                </a:cubicBezTo>
                <a:cubicBezTo>
                  <a:pt x="12852" y="49273"/>
                  <a:pt x="12845" y="49206"/>
                  <a:pt x="12845" y="49138"/>
                </a:cubicBezTo>
                <a:cubicBezTo>
                  <a:pt x="12814" y="48883"/>
                  <a:pt x="12927" y="48710"/>
                  <a:pt x="13360" y="48673"/>
                </a:cubicBezTo>
                <a:cubicBezTo>
                  <a:pt x="13460" y="48665"/>
                  <a:pt x="13510" y="48546"/>
                  <a:pt x="13647" y="48546"/>
                </a:cubicBezTo>
                <a:close/>
                <a:moveTo>
                  <a:pt x="24580" y="49507"/>
                </a:moveTo>
                <a:cubicBezTo>
                  <a:pt x="24633" y="49529"/>
                  <a:pt x="24686" y="49552"/>
                  <a:pt x="24738" y="49574"/>
                </a:cubicBezTo>
                <a:cubicBezTo>
                  <a:pt x="24688" y="49596"/>
                  <a:pt x="24633" y="49639"/>
                  <a:pt x="24589" y="49639"/>
                </a:cubicBezTo>
                <a:cubicBezTo>
                  <a:pt x="24587" y="49639"/>
                  <a:pt x="24586" y="49639"/>
                  <a:pt x="24584" y="49639"/>
                </a:cubicBezTo>
                <a:cubicBezTo>
                  <a:pt x="24494" y="49630"/>
                  <a:pt x="24412" y="49597"/>
                  <a:pt x="24329" y="49574"/>
                </a:cubicBezTo>
                <a:cubicBezTo>
                  <a:pt x="24351" y="49559"/>
                  <a:pt x="24370" y="49537"/>
                  <a:pt x="24400" y="49529"/>
                </a:cubicBezTo>
                <a:cubicBezTo>
                  <a:pt x="24457" y="49518"/>
                  <a:pt x="24521" y="49514"/>
                  <a:pt x="24580" y="49507"/>
                </a:cubicBezTo>
                <a:close/>
                <a:moveTo>
                  <a:pt x="48582" y="49382"/>
                </a:moveTo>
                <a:cubicBezTo>
                  <a:pt x="48613" y="49382"/>
                  <a:pt x="48638" y="49385"/>
                  <a:pt x="48657" y="49394"/>
                </a:cubicBezTo>
                <a:cubicBezTo>
                  <a:pt x="48699" y="49413"/>
                  <a:pt x="48725" y="49465"/>
                  <a:pt x="48725" y="49503"/>
                </a:cubicBezTo>
                <a:cubicBezTo>
                  <a:pt x="48725" y="49544"/>
                  <a:pt x="48699" y="49601"/>
                  <a:pt x="48661" y="49616"/>
                </a:cubicBezTo>
                <a:cubicBezTo>
                  <a:pt x="48579" y="49642"/>
                  <a:pt x="48477" y="49642"/>
                  <a:pt x="48357" y="49653"/>
                </a:cubicBezTo>
                <a:cubicBezTo>
                  <a:pt x="48286" y="49634"/>
                  <a:pt x="48146" y="49616"/>
                  <a:pt x="48135" y="49578"/>
                </a:cubicBezTo>
                <a:cubicBezTo>
                  <a:pt x="48110" y="49502"/>
                  <a:pt x="48414" y="49382"/>
                  <a:pt x="48582" y="49382"/>
                </a:cubicBezTo>
                <a:close/>
                <a:moveTo>
                  <a:pt x="89768" y="49634"/>
                </a:moveTo>
                <a:cubicBezTo>
                  <a:pt x="89813" y="49665"/>
                  <a:pt x="89915" y="49710"/>
                  <a:pt x="89903" y="49732"/>
                </a:cubicBezTo>
                <a:cubicBezTo>
                  <a:pt x="89887" y="49770"/>
                  <a:pt x="89822" y="49789"/>
                  <a:pt x="89753" y="49789"/>
                </a:cubicBezTo>
                <a:cubicBezTo>
                  <a:pt x="89685" y="49789"/>
                  <a:pt x="89612" y="49771"/>
                  <a:pt x="89573" y="49736"/>
                </a:cubicBezTo>
                <a:cubicBezTo>
                  <a:pt x="89562" y="49724"/>
                  <a:pt x="89562" y="49694"/>
                  <a:pt x="89570" y="49691"/>
                </a:cubicBezTo>
                <a:cubicBezTo>
                  <a:pt x="89622" y="49672"/>
                  <a:pt x="89683" y="49661"/>
                  <a:pt x="89768" y="49634"/>
                </a:cubicBezTo>
                <a:close/>
                <a:moveTo>
                  <a:pt x="86364" y="49510"/>
                </a:moveTo>
                <a:cubicBezTo>
                  <a:pt x="86391" y="49526"/>
                  <a:pt x="86420" y="49540"/>
                  <a:pt x="86436" y="49559"/>
                </a:cubicBezTo>
                <a:cubicBezTo>
                  <a:pt x="86499" y="49639"/>
                  <a:pt x="86458" y="49751"/>
                  <a:pt x="86349" y="49777"/>
                </a:cubicBezTo>
                <a:cubicBezTo>
                  <a:pt x="86319" y="49785"/>
                  <a:pt x="86280" y="49790"/>
                  <a:pt x="86243" y="49790"/>
                </a:cubicBezTo>
                <a:cubicBezTo>
                  <a:pt x="86210" y="49790"/>
                  <a:pt x="86178" y="49786"/>
                  <a:pt x="86153" y="49777"/>
                </a:cubicBezTo>
                <a:cubicBezTo>
                  <a:pt x="86044" y="49740"/>
                  <a:pt x="86070" y="49687"/>
                  <a:pt x="86157" y="49642"/>
                </a:cubicBezTo>
                <a:cubicBezTo>
                  <a:pt x="86206" y="49611"/>
                  <a:pt x="86247" y="49578"/>
                  <a:pt x="86296" y="49548"/>
                </a:cubicBezTo>
                <a:cubicBezTo>
                  <a:pt x="86318" y="49533"/>
                  <a:pt x="86341" y="49521"/>
                  <a:pt x="86364" y="49510"/>
                </a:cubicBezTo>
                <a:close/>
                <a:moveTo>
                  <a:pt x="62168" y="49662"/>
                </a:moveTo>
                <a:cubicBezTo>
                  <a:pt x="62179" y="49662"/>
                  <a:pt x="62188" y="49663"/>
                  <a:pt x="62189" y="49665"/>
                </a:cubicBezTo>
                <a:cubicBezTo>
                  <a:pt x="62220" y="49702"/>
                  <a:pt x="62238" y="49740"/>
                  <a:pt x="62276" y="49800"/>
                </a:cubicBezTo>
                <a:cubicBezTo>
                  <a:pt x="62236" y="49828"/>
                  <a:pt x="62170" y="49891"/>
                  <a:pt x="62135" y="49891"/>
                </a:cubicBezTo>
                <a:cubicBezTo>
                  <a:pt x="62133" y="49891"/>
                  <a:pt x="62131" y="49891"/>
                  <a:pt x="62130" y="49890"/>
                </a:cubicBezTo>
                <a:cubicBezTo>
                  <a:pt x="62021" y="49868"/>
                  <a:pt x="62021" y="49721"/>
                  <a:pt x="62125" y="49668"/>
                </a:cubicBezTo>
                <a:cubicBezTo>
                  <a:pt x="62134" y="49664"/>
                  <a:pt x="62153" y="49662"/>
                  <a:pt x="62168" y="49662"/>
                </a:cubicBezTo>
                <a:close/>
                <a:moveTo>
                  <a:pt x="3311" y="49781"/>
                </a:moveTo>
                <a:cubicBezTo>
                  <a:pt x="3333" y="49811"/>
                  <a:pt x="3363" y="49841"/>
                  <a:pt x="3375" y="49875"/>
                </a:cubicBezTo>
                <a:cubicBezTo>
                  <a:pt x="3378" y="49882"/>
                  <a:pt x="3333" y="49901"/>
                  <a:pt x="3311" y="49920"/>
                </a:cubicBezTo>
                <a:cubicBezTo>
                  <a:pt x="3285" y="49890"/>
                  <a:pt x="3259" y="49859"/>
                  <a:pt x="3236" y="49830"/>
                </a:cubicBezTo>
                <a:cubicBezTo>
                  <a:pt x="3262" y="49811"/>
                  <a:pt x="3285" y="49796"/>
                  <a:pt x="3311" y="49781"/>
                </a:cubicBezTo>
                <a:close/>
                <a:moveTo>
                  <a:pt x="69954" y="49920"/>
                </a:moveTo>
                <a:cubicBezTo>
                  <a:pt x="69987" y="49977"/>
                  <a:pt x="70039" y="50029"/>
                  <a:pt x="70047" y="50089"/>
                </a:cubicBezTo>
                <a:cubicBezTo>
                  <a:pt x="70055" y="50119"/>
                  <a:pt x="69987" y="50157"/>
                  <a:pt x="69954" y="50194"/>
                </a:cubicBezTo>
                <a:cubicBezTo>
                  <a:pt x="69919" y="50157"/>
                  <a:pt x="69886" y="50123"/>
                  <a:pt x="69833" y="50074"/>
                </a:cubicBezTo>
                <a:cubicBezTo>
                  <a:pt x="69871" y="50025"/>
                  <a:pt x="69912" y="49972"/>
                  <a:pt x="69954" y="49920"/>
                </a:cubicBezTo>
                <a:close/>
                <a:moveTo>
                  <a:pt x="68061" y="50059"/>
                </a:moveTo>
                <a:cubicBezTo>
                  <a:pt x="68109" y="50059"/>
                  <a:pt x="68159" y="50101"/>
                  <a:pt x="68209" y="50123"/>
                </a:cubicBezTo>
                <a:cubicBezTo>
                  <a:pt x="68157" y="50145"/>
                  <a:pt x="68105" y="50172"/>
                  <a:pt x="68029" y="50206"/>
                </a:cubicBezTo>
                <a:cubicBezTo>
                  <a:pt x="67961" y="50180"/>
                  <a:pt x="67879" y="50153"/>
                  <a:pt x="67800" y="50123"/>
                </a:cubicBezTo>
                <a:cubicBezTo>
                  <a:pt x="67886" y="50100"/>
                  <a:pt x="67969" y="50067"/>
                  <a:pt x="68055" y="50059"/>
                </a:cubicBezTo>
                <a:cubicBezTo>
                  <a:pt x="68057" y="50059"/>
                  <a:pt x="68059" y="50059"/>
                  <a:pt x="68061" y="50059"/>
                </a:cubicBezTo>
                <a:close/>
                <a:moveTo>
                  <a:pt x="74312" y="50190"/>
                </a:moveTo>
                <a:cubicBezTo>
                  <a:pt x="74399" y="50217"/>
                  <a:pt x="74481" y="50239"/>
                  <a:pt x="74568" y="50262"/>
                </a:cubicBezTo>
                <a:cubicBezTo>
                  <a:pt x="74481" y="50284"/>
                  <a:pt x="74399" y="50319"/>
                  <a:pt x="74312" y="50326"/>
                </a:cubicBezTo>
                <a:cubicBezTo>
                  <a:pt x="74311" y="50326"/>
                  <a:pt x="74309" y="50326"/>
                  <a:pt x="74307" y="50326"/>
                </a:cubicBezTo>
                <a:cubicBezTo>
                  <a:pt x="74259" y="50326"/>
                  <a:pt x="74205" y="50283"/>
                  <a:pt x="74158" y="50262"/>
                </a:cubicBezTo>
                <a:cubicBezTo>
                  <a:pt x="74207" y="50239"/>
                  <a:pt x="74260" y="50217"/>
                  <a:pt x="74312" y="50190"/>
                </a:cubicBezTo>
                <a:close/>
                <a:moveTo>
                  <a:pt x="15165" y="50355"/>
                </a:moveTo>
                <a:cubicBezTo>
                  <a:pt x="15165" y="50355"/>
                  <a:pt x="15166" y="50355"/>
                  <a:pt x="15167" y="50356"/>
                </a:cubicBezTo>
                <a:cubicBezTo>
                  <a:pt x="15216" y="50364"/>
                  <a:pt x="15261" y="50383"/>
                  <a:pt x="15306" y="50397"/>
                </a:cubicBezTo>
                <a:cubicBezTo>
                  <a:pt x="15283" y="50412"/>
                  <a:pt x="15261" y="50428"/>
                  <a:pt x="15231" y="50446"/>
                </a:cubicBezTo>
                <a:cubicBezTo>
                  <a:pt x="15190" y="50431"/>
                  <a:pt x="15145" y="50416"/>
                  <a:pt x="15100" y="50397"/>
                </a:cubicBezTo>
                <a:cubicBezTo>
                  <a:pt x="15121" y="50383"/>
                  <a:pt x="15149" y="50355"/>
                  <a:pt x="15165" y="50355"/>
                </a:cubicBezTo>
                <a:close/>
                <a:moveTo>
                  <a:pt x="71050" y="50322"/>
                </a:moveTo>
                <a:cubicBezTo>
                  <a:pt x="71140" y="50345"/>
                  <a:pt x="71197" y="50360"/>
                  <a:pt x="71253" y="50378"/>
                </a:cubicBezTo>
                <a:cubicBezTo>
                  <a:pt x="71261" y="50383"/>
                  <a:pt x="71257" y="50412"/>
                  <a:pt x="71246" y="50423"/>
                </a:cubicBezTo>
                <a:cubicBezTo>
                  <a:pt x="71209" y="50457"/>
                  <a:pt x="71137" y="50473"/>
                  <a:pt x="71070" y="50473"/>
                </a:cubicBezTo>
                <a:cubicBezTo>
                  <a:pt x="71001" y="50473"/>
                  <a:pt x="70936" y="50456"/>
                  <a:pt x="70919" y="50420"/>
                </a:cubicBezTo>
                <a:cubicBezTo>
                  <a:pt x="70908" y="50397"/>
                  <a:pt x="71009" y="50348"/>
                  <a:pt x="71050" y="50322"/>
                </a:cubicBezTo>
                <a:close/>
                <a:moveTo>
                  <a:pt x="89197" y="50487"/>
                </a:moveTo>
                <a:cubicBezTo>
                  <a:pt x="89242" y="50503"/>
                  <a:pt x="89288" y="50518"/>
                  <a:pt x="89333" y="50536"/>
                </a:cubicBezTo>
                <a:cubicBezTo>
                  <a:pt x="89311" y="50550"/>
                  <a:pt x="89284" y="50578"/>
                  <a:pt x="89268" y="50578"/>
                </a:cubicBezTo>
                <a:cubicBezTo>
                  <a:pt x="89267" y="50578"/>
                  <a:pt x="89266" y="50578"/>
                  <a:pt x="89265" y="50577"/>
                </a:cubicBezTo>
                <a:cubicBezTo>
                  <a:pt x="89216" y="50570"/>
                  <a:pt x="89171" y="50551"/>
                  <a:pt x="89126" y="50536"/>
                </a:cubicBezTo>
                <a:cubicBezTo>
                  <a:pt x="89149" y="50521"/>
                  <a:pt x="89171" y="50506"/>
                  <a:pt x="89197" y="50487"/>
                </a:cubicBezTo>
                <a:close/>
                <a:moveTo>
                  <a:pt x="86943" y="50622"/>
                </a:moveTo>
                <a:cubicBezTo>
                  <a:pt x="86988" y="50641"/>
                  <a:pt x="87029" y="50657"/>
                  <a:pt x="87074" y="50671"/>
                </a:cubicBezTo>
                <a:cubicBezTo>
                  <a:pt x="87053" y="50689"/>
                  <a:pt x="87029" y="50717"/>
                  <a:pt x="87011" y="50717"/>
                </a:cubicBezTo>
                <a:cubicBezTo>
                  <a:pt x="87009" y="50717"/>
                  <a:pt x="87008" y="50717"/>
                  <a:pt x="87007" y="50716"/>
                </a:cubicBezTo>
                <a:cubicBezTo>
                  <a:pt x="86962" y="50709"/>
                  <a:pt x="86916" y="50690"/>
                  <a:pt x="86871" y="50671"/>
                </a:cubicBezTo>
                <a:cubicBezTo>
                  <a:pt x="86894" y="50657"/>
                  <a:pt x="86916" y="50641"/>
                  <a:pt x="86943" y="50622"/>
                </a:cubicBezTo>
                <a:close/>
                <a:moveTo>
                  <a:pt x="32017" y="50604"/>
                </a:moveTo>
                <a:cubicBezTo>
                  <a:pt x="32040" y="50619"/>
                  <a:pt x="32062" y="50634"/>
                  <a:pt x="32088" y="50653"/>
                </a:cubicBezTo>
                <a:cubicBezTo>
                  <a:pt x="32066" y="50683"/>
                  <a:pt x="32043" y="50713"/>
                  <a:pt x="32017" y="50743"/>
                </a:cubicBezTo>
                <a:cubicBezTo>
                  <a:pt x="31995" y="50728"/>
                  <a:pt x="31950" y="50709"/>
                  <a:pt x="31953" y="50698"/>
                </a:cubicBezTo>
                <a:cubicBezTo>
                  <a:pt x="31965" y="50664"/>
                  <a:pt x="31995" y="50634"/>
                  <a:pt x="32017" y="50604"/>
                </a:cubicBezTo>
                <a:close/>
                <a:moveTo>
                  <a:pt x="14409" y="50495"/>
                </a:moveTo>
                <a:cubicBezTo>
                  <a:pt x="14411" y="50495"/>
                  <a:pt x="14413" y="50495"/>
                  <a:pt x="14415" y="50495"/>
                </a:cubicBezTo>
                <a:cubicBezTo>
                  <a:pt x="14438" y="50495"/>
                  <a:pt x="14460" y="50563"/>
                  <a:pt x="14491" y="50608"/>
                </a:cubicBezTo>
                <a:cubicBezTo>
                  <a:pt x="14491" y="50732"/>
                  <a:pt x="14302" y="50770"/>
                  <a:pt x="14208" y="50852"/>
                </a:cubicBezTo>
                <a:cubicBezTo>
                  <a:pt x="14208" y="50852"/>
                  <a:pt x="14205" y="50853"/>
                  <a:pt x="14202" y="50853"/>
                </a:cubicBezTo>
                <a:cubicBezTo>
                  <a:pt x="14177" y="50853"/>
                  <a:pt x="14088" y="50827"/>
                  <a:pt x="14081" y="50811"/>
                </a:cubicBezTo>
                <a:cubicBezTo>
                  <a:pt x="14032" y="50688"/>
                  <a:pt x="14238" y="50495"/>
                  <a:pt x="14409" y="50495"/>
                </a:cubicBezTo>
                <a:close/>
                <a:moveTo>
                  <a:pt x="16174" y="50473"/>
                </a:moveTo>
                <a:cubicBezTo>
                  <a:pt x="16276" y="50473"/>
                  <a:pt x="16350" y="50521"/>
                  <a:pt x="16331" y="50604"/>
                </a:cubicBezTo>
                <a:cubicBezTo>
                  <a:pt x="16324" y="50626"/>
                  <a:pt x="16331" y="50649"/>
                  <a:pt x="16331" y="50671"/>
                </a:cubicBezTo>
                <a:cubicBezTo>
                  <a:pt x="16331" y="50713"/>
                  <a:pt x="16347" y="50761"/>
                  <a:pt x="16324" y="50803"/>
                </a:cubicBezTo>
                <a:cubicBezTo>
                  <a:pt x="16310" y="50827"/>
                  <a:pt x="16232" y="50857"/>
                  <a:pt x="16207" y="50857"/>
                </a:cubicBezTo>
                <a:cubicBezTo>
                  <a:pt x="16204" y="50857"/>
                  <a:pt x="16202" y="50857"/>
                  <a:pt x="16201" y="50856"/>
                </a:cubicBezTo>
                <a:cubicBezTo>
                  <a:pt x="16121" y="50815"/>
                  <a:pt x="16038" y="50770"/>
                  <a:pt x="15990" y="50716"/>
                </a:cubicBezTo>
                <a:cubicBezTo>
                  <a:pt x="15945" y="50664"/>
                  <a:pt x="15899" y="50581"/>
                  <a:pt x="15934" y="50540"/>
                </a:cubicBezTo>
                <a:cubicBezTo>
                  <a:pt x="15964" y="50499"/>
                  <a:pt x="16092" y="50473"/>
                  <a:pt x="16174" y="50473"/>
                </a:cubicBezTo>
                <a:close/>
                <a:moveTo>
                  <a:pt x="57853" y="50743"/>
                </a:moveTo>
                <a:cubicBezTo>
                  <a:pt x="57875" y="50773"/>
                  <a:pt x="57909" y="50803"/>
                  <a:pt x="57921" y="50834"/>
                </a:cubicBezTo>
                <a:cubicBezTo>
                  <a:pt x="57924" y="50844"/>
                  <a:pt x="57875" y="50863"/>
                  <a:pt x="57856" y="50879"/>
                </a:cubicBezTo>
                <a:cubicBezTo>
                  <a:pt x="57830" y="50848"/>
                  <a:pt x="57804" y="50818"/>
                  <a:pt x="57782" y="50792"/>
                </a:cubicBezTo>
                <a:cubicBezTo>
                  <a:pt x="57808" y="50773"/>
                  <a:pt x="57830" y="50758"/>
                  <a:pt x="57853" y="50743"/>
                </a:cubicBezTo>
                <a:close/>
                <a:moveTo>
                  <a:pt x="28262" y="50463"/>
                </a:moveTo>
                <a:cubicBezTo>
                  <a:pt x="28325" y="50463"/>
                  <a:pt x="28377" y="50481"/>
                  <a:pt x="28402" y="50518"/>
                </a:cubicBezTo>
                <a:cubicBezTo>
                  <a:pt x="28458" y="50608"/>
                  <a:pt x="28417" y="50676"/>
                  <a:pt x="28323" y="50751"/>
                </a:cubicBezTo>
                <a:cubicBezTo>
                  <a:pt x="28205" y="50846"/>
                  <a:pt x="28066" y="50882"/>
                  <a:pt x="27898" y="50882"/>
                </a:cubicBezTo>
                <a:cubicBezTo>
                  <a:pt x="27868" y="50882"/>
                  <a:pt x="27837" y="50881"/>
                  <a:pt x="27804" y="50879"/>
                </a:cubicBezTo>
                <a:cubicBezTo>
                  <a:pt x="27752" y="50863"/>
                  <a:pt x="27695" y="50848"/>
                  <a:pt x="27643" y="50834"/>
                </a:cubicBezTo>
                <a:cubicBezTo>
                  <a:pt x="27666" y="50799"/>
                  <a:pt x="27681" y="50766"/>
                  <a:pt x="27718" y="50739"/>
                </a:cubicBezTo>
                <a:cubicBezTo>
                  <a:pt x="27804" y="50676"/>
                  <a:pt x="27903" y="50615"/>
                  <a:pt x="27997" y="50551"/>
                </a:cubicBezTo>
                <a:cubicBezTo>
                  <a:pt x="28083" y="50492"/>
                  <a:pt x="28182" y="50463"/>
                  <a:pt x="28262" y="50463"/>
                </a:cubicBezTo>
                <a:close/>
                <a:moveTo>
                  <a:pt x="62877" y="50608"/>
                </a:moveTo>
                <a:cubicBezTo>
                  <a:pt x="62933" y="50608"/>
                  <a:pt x="63023" y="50626"/>
                  <a:pt x="63042" y="50653"/>
                </a:cubicBezTo>
                <a:cubicBezTo>
                  <a:pt x="63080" y="50709"/>
                  <a:pt x="63080" y="50777"/>
                  <a:pt x="63099" y="50856"/>
                </a:cubicBezTo>
                <a:cubicBezTo>
                  <a:pt x="63065" y="50901"/>
                  <a:pt x="63039" y="50999"/>
                  <a:pt x="62986" y="51006"/>
                </a:cubicBezTo>
                <a:cubicBezTo>
                  <a:pt x="62983" y="51006"/>
                  <a:pt x="62979" y="51006"/>
                  <a:pt x="62975" y="51006"/>
                </a:cubicBezTo>
                <a:cubicBezTo>
                  <a:pt x="62832" y="51006"/>
                  <a:pt x="62628" y="50733"/>
                  <a:pt x="62711" y="50653"/>
                </a:cubicBezTo>
                <a:cubicBezTo>
                  <a:pt x="62742" y="50622"/>
                  <a:pt x="62821" y="50608"/>
                  <a:pt x="62877" y="50608"/>
                </a:cubicBezTo>
                <a:close/>
                <a:moveTo>
                  <a:pt x="54426" y="51018"/>
                </a:moveTo>
                <a:cubicBezTo>
                  <a:pt x="54568" y="51018"/>
                  <a:pt x="54696" y="51032"/>
                  <a:pt x="54674" y="51156"/>
                </a:cubicBezTo>
                <a:cubicBezTo>
                  <a:pt x="54666" y="51194"/>
                  <a:pt x="54644" y="51250"/>
                  <a:pt x="54602" y="51266"/>
                </a:cubicBezTo>
                <a:cubicBezTo>
                  <a:pt x="54555" y="51285"/>
                  <a:pt x="54509" y="51295"/>
                  <a:pt x="54464" y="51295"/>
                </a:cubicBezTo>
                <a:cubicBezTo>
                  <a:pt x="54391" y="51295"/>
                  <a:pt x="54323" y="51269"/>
                  <a:pt x="54264" y="51220"/>
                </a:cubicBezTo>
                <a:cubicBezTo>
                  <a:pt x="54242" y="51205"/>
                  <a:pt x="54216" y="51190"/>
                  <a:pt x="54197" y="51175"/>
                </a:cubicBezTo>
                <a:cubicBezTo>
                  <a:pt x="54152" y="51145"/>
                  <a:pt x="54110" y="51111"/>
                  <a:pt x="54069" y="51082"/>
                </a:cubicBezTo>
                <a:cubicBezTo>
                  <a:pt x="54152" y="51055"/>
                  <a:pt x="54234" y="51028"/>
                  <a:pt x="54268" y="51018"/>
                </a:cubicBezTo>
                <a:close/>
                <a:moveTo>
                  <a:pt x="12894" y="51050"/>
                </a:moveTo>
                <a:cubicBezTo>
                  <a:pt x="12899" y="51050"/>
                  <a:pt x="12904" y="51050"/>
                  <a:pt x="12909" y="51051"/>
                </a:cubicBezTo>
                <a:cubicBezTo>
                  <a:pt x="13029" y="51070"/>
                  <a:pt x="13126" y="51172"/>
                  <a:pt x="13235" y="51235"/>
                </a:cubicBezTo>
                <a:cubicBezTo>
                  <a:pt x="13141" y="51299"/>
                  <a:pt x="13044" y="51363"/>
                  <a:pt x="12946" y="51427"/>
                </a:cubicBezTo>
                <a:cubicBezTo>
                  <a:pt x="12852" y="51363"/>
                  <a:pt x="12755" y="51299"/>
                  <a:pt x="12585" y="51186"/>
                </a:cubicBezTo>
                <a:cubicBezTo>
                  <a:pt x="12688" y="51140"/>
                  <a:pt x="12806" y="51050"/>
                  <a:pt x="12894" y="51050"/>
                </a:cubicBezTo>
                <a:close/>
                <a:moveTo>
                  <a:pt x="35738" y="51450"/>
                </a:moveTo>
                <a:cubicBezTo>
                  <a:pt x="35764" y="51465"/>
                  <a:pt x="35786" y="51483"/>
                  <a:pt x="35809" y="51498"/>
                </a:cubicBezTo>
                <a:cubicBezTo>
                  <a:pt x="35764" y="51514"/>
                  <a:pt x="35722" y="51533"/>
                  <a:pt x="35674" y="51540"/>
                </a:cubicBezTo>
                <a:cubicBezTo>
                  <a:pt x="35672" y="51540"/>
                  <a:pt x="35671" y="51540"/>
                  <a:pt x="35670" y="51540"/>
                </a:cubicBezTo>
                <a:cubicBezTo>
                  <a:pt x="35652" y="51540"/>
                  <a:pt x="35627" y="51513"/>
                  <a:pt x="35606" y="51498"/>
                </a:cubicBezTo>
                <a:cubicBezTo>
                  <a:pt x="35651" y="51479"/>
                  <a:pt x="35696" y="51465"/>
                  <a:pt x="35738" y="51450"/>
                </a:cubicBezTo>
                <a:close/>
                <a:moveTo>
                  <a:pt x="11849" y="51294"/>
                </a:moveTo>
                <a:cubicBezTo>
                  <a:pt x="11980" y="51294"/>
                  <a:pt x="12050" y="51360"/>
                  <a:pt x="12021" y="51460"/>
                </a:cubicBezTo>
                <a:cubicBezTo>
                  <a:pt x="12004" y="51523"/>
                  <a:pt x="11957" y="51567"/>
                  <a:pt x="11848" y="51567"/>
                </a:cubicBezTo>
                <a:cubicBezTo>
                  <a:pt x="11840" y="51567"/>
                  <a:pt x="11831" y="51566"/>
                  <a:pt x="11822" y="51566"/>
                </a:cubicBezTo>
                <a:cubicBezTo>
                  <a:pt x="11669" y="51559"/>
                  <a:pt x="11593" y="51505"/>
                  <a:pt x="11619" y="51363"/>
                </a:cubicBezTo>
                <a:cubicBezTo>
                  <a:pt x="11669" y="51344"/>
                  <a:pt x="11740" y="51299"/>
                  <a:pt x="11818" y="51295"/>
                </a:cubicBezTo>
                <a:cubicBezTo>
                  <a:pt x="11829" y="51295"/>
                  <a:pt x="11839" y="51294"/>
                  <a:pt x="11849" y="51294"/>
                </a:cubicBezTo>
                <a:close/>
                <a:moveTo>
                  <a:pt x="61174" y="51592"/>
                </a:moveTo>
                <a:cubicBezTo>
                  <a:pt x="61190" y="51592"/>
                  <a:pt x="61217" y="51619"/>
                  <a:pt x="61239" y="51634"/>
                </a:cubicBezTo>
                <a:cubicBezTo>
                  <a:pt x="61194" y="51649"/>
                  <a:pt x="61148" y="51668"/>
                  <a:pt x="61107" y="51682"/>
                </a:cubicBezTo>
                <a:cubicBezTo>
                  <a:pt x="61077" y="51663"/>
                  <a:pt x="61055" y="51649"/>
                  <a:pt x="61032" y="51634"/>
                </a:cubicBezTo>
                <a:cubicBezTo>
                  <a:pt x="61077" y="51618"/>
                  <a:pt x="61122" y="51600"/>
                  <a:pt x="61171" y="51592"/>
                </a:cubicBezTo>
                <a:cubicBezTo>
                  <a:pt x="61172" y="51592"/>
                  <a:pt x="61173" y="51592"/>
                  <a:pt x="61174" y="51592"/>
                </a:cubicBezTo>
                <a:close/>
                <a:moveTo>
                  <a:pt x="26771" y="51430"/>
                </a:moveTo>
                <a:cubicBezTo>
                  <a:pt x="26778" y="51430"/>
                  <a:pt x="26786" y="51430"/>
                  <a:pt x="26793" y="51431"/>
                </a:cubicBezTo>
                <a:cubicBezTo>
                  <a:pt x="26850" y="51434"/>
                  <a:pt x="26903" y="51460"/>
                  <a:pt x="26959" y="51476"/>
                </a:cubicBezTo>
                <a:cubicBezTo>
                  <a:pt x="26952" y="51580"/>
                  <a:pt x="26719" y="51703"/>
                  <a:pt x="26541" y="51703"/>
                </a:cubicBezTo>
                <a:cubicBezTo>
                  <a:pt x="26521" y="51703"/>
                  <a:pt x="26501" y="51701"/>
                  <a:pt x="26482" y="51698"/>
                </a:cubicBezTo>
                <a:cubicBezTo>
                  <a:pt x="26448" y="51694"/>
                  <a:pt x="26410" y="51618"/>
                  <a:pt x="26418" y="51615"/>
                </a:cubicBezTo>
                <a:cubicBezTo>
                  <a:pt x="26537" y="51553"/>
                  <a:pt x="26591" y="51430"/>
                  <a:pt x="26771" y="51430"/>
                </a:cubicBezTo>
                <a:close/>
                <a:moveTo>
                  <a:pt x="8425" y="51584"/>
                </a:moveTo>
                <a:cubicBezTo>
                  <a:pt x="8440" y="51584"/>
                  <a:pt x="8461" y="51588"/>
                  <a:pt x="8471" y="51592"/>
                </a:cubicBezTo>
                <a:cubicBezTo>
                  <a:pt x="8575" y="51641"/>
                  <a:pt x="8575" y="51788"/>
                  <a:pt x="8467" y="51810"/>
                </a:cubicBezTo>
                <a:cubicBezTo>
                  <a:pt x="8465" y="51811"/>
                  <a:pt x="8463" y="51811"/>
                  <a:pt x="8462" y="51811"/>
                </a:cubicBezTo>
                <a:cubicBezTo>
                  <a:pt x="8426" y="51811"/>
                  <a:pt x="8359" y="51749"/>
                  <a:pt x="8320" y="51724"/>
                </a:cubicBezTo>
                <a:cubicBezTo>
                  <a:pt x="8358" y="51663"/>
                  <a:pt x="8377" y="51623"/>
                  <a:pt x="8407" y="51588"/>
                </a:cubicBezTo>
                <a:cubicBezTo>
                  <a:pt x="8408" y="51586"/>
                  <a:pt x="8415" y="51584"/>
                  <a:pt x="8425" y="51584"/>
                </a:cubicBezTo>
                <a:close/>
                <a:moveTo>
                  <a:pt x="10722" y="51859"/>
                </a:moveTo>
                <a:cubicBezTo>
                  <a:pt x="10748" y="51878"/>
                  <a:pt x="10770" y="51893"/>
                  <a:pt x="10793" y="51908"/>
                </a:cubicBezTo>
                <a:cubicBezTo>
                  <a:pt x="10748" y="51923"/>
                  <a:pt x="10703" y="51946"/>
                  <a:pt x="10658" y="51953"/>
                </a:cubicBezTo>
                <a:cubicBezTo>
                  <a:pt x="10639" y="51953"/>
                  <a:pt x="10613" y="51923"/>
                  <a:pt x="10590" y="51908"/>
                </a:cubicBezTo>
                <a:cubicBezTo>
                  <a:pt x="10635" y="51893"/>
                  <a:pt x="10677" y="51874"/>
                  <a:pt x="10722" y="51859"/>
                </a:cubicBezTo>
                <a:close/>
                <a:moveTo>
                  <a:pt x="44737" y="51723"/>
                </a:moveTo>
                <a:cubicBezTo>
                  <a:pt x="44749" y="51723"/>
                  <a:pt x="44761" y="51724"/>
                  <a:pt x="44768" y="51727"/>
                </a:cubicBezTo>
                <a:cubicBezTo>
                  <a:pt x="44869" y="51781"/>
                  <a:pt x="44866" y="51916"/>
                  <a:pt x="44764" y="51953"/>
                </a:cubicBezTo>
                <a:cubicBezTo>
                  <a:pt x="44756" y="51956"/>
                  <a:pt x="44744" y="51958"/>
                  <a:pt x="44732" y="51958"/>
                </a:cubicBezTo>
                <a:cubicBezTo>
                  <a:pt x="44718" y="51958"/>
                  <a:pt x="44703" y="51956"/>
                  <a:pt x="44692" y="51949"/>
                </a:cubicBezTo>
                <a:cubicBezTo>
                  <a:pt x="44591" y="51900"/>
                  <a:pt x="44595" y="51765"/>
                  <a:pt x="44696" y="51724"/>
                </a:cubicBezTo>
                <a:cubicBezTo>
                  <a:pt x="44710" y="51724"/>
                  <a:pt x="44724" y="51723"/>
                  <a:pt x="44737" y="51723"/>
                </a:cubicBezTo>
                <a:close/>
                <a:moveTo>
                  <a:pt x="48553" y="51843"/>
                </a:moveTo>
                <a:cubicBezTo>
                  <a:pt x="48687" y="51843"/>
                  <a:pt x="48757" y="51908"/>
                  <a:pt x="48728" y="52010"/>
                </a:cubicBezTo>
                <a:cubicBezTo>
                  <a:pt x="48710" y="52075"/>
                  <a:pt x="48658" y="52119"/>
                  <a:pt x="48540" y="52119"/>
                </a:cubicBezTo>
                <a:cubicBezTo>
                  <a:pt x="48535" y="52119"/>
                  <a:pt x="48530" y="52119"/>
                  <a:pt x="48526" y="52119"/>
                </a:cubicBezTo>
                <a:cubicBezTo>
                  <a:pt x="48371" y="52107"/>
                  <a:pt x="48296" y="52055"/>
                  <a:pt x="48326" y="51911"/>
                </a:cubicBezTo>
                <a:cubicBezTo>
                  <a:pt x="48376" y="51897"/>
                  <a:pt x="48447" y="51852"/>
                  <a:pt x="48522" y="51844"/>
                </a:cubicBezTo>
                <a:cubicBezTo>
                  <a:pt x="48533" y="51843"/>
                  <a:pt x="48543" y="51843"/>
                  <a:pt x="48553" y="51843"/>
                </a:cubicBezTo>
                <a:close/>
                <a:moveTo>
                  <a:pt x="55349" y="52118"/>
                </a:moveTo>
                <a:cubicBezTo>
                  <a:pt x="55393" y="52118"/>
                  <a:pt x="55446" y="52160"/>
                  <a:pt x="55496" y="52182"/>
                </a:cubicBezTo>
                <a:cubicBezTo>
                  <a:pt x="55446" y="52204"/>
                  <a:pt x="55392" y="52246"/>
                  <a:pt x="55348" y="52246"/>
                </a:cubicBezTo>
                <a:cubicBezTo>
                  <a:pt x="55346" y="52246"/>
                  <a:pt x="55345" y="52246"/>
                  <a:pt x="55343" y="52246"/>
                </a:cubicBezTo>
                <a:cubicBezTo>
                  <a:pt x="55253" y="52242"/>
                  <a:pt x="55170" y="52204"/>
                  <a:pt x="55087" y="52182"/>
                </a:cubicBezTo>
                <a:cubicBezTo>
                  <a:pt x="55170" y="52159"/>
                  <a:pt x="55253" y="52126"/>
                  <a:pt x="55343" y="52119"/>
                </a:cubicBezTo>
                <a:cubicBezTo>
                  <a:pt x="55345" y="52119"/>
                  <a:pt x="55347" y="52118"/>
                  <a:pt x="55349" y="52118"/>
                </a:cubicBezTo>
                <a:close/>
                <a:moveTo>
                  <a:pt x="5561" y="51955"/>
                </a:moveTo>
                <a:cubicBezTo>
                  <a:pt x="5625" y="51955"/>
                  <a:pt x="5686" y="51966"/>
                  <a:pt x="5739" y="51991"/>
                </a:cubicBezTo>
                <a:cubicBezTo>
                  <a:pt x="5932" y="52075"/>
                  <a:pt x="6107" y="52120"/>
                  <a:pt x="6316" y="52120"/>
                </a:cubicBezTo>
                <a:cubicBezTo>
                  <a:pt x="6338" y="52120"/>
                  <a:pt x="6361" y="52120"/>
                  <a:pt x="6385" y="52119"/>
                </a:cubicBezTo>
                <a:cubicBezTo>
                  <a:pt x="6403" y="52119"/>
                  <a:pt x="6452" y="52201"/>
                  <a:pt x="6441" y="52209"/>
                </a:cubicBezTo>
                <a:cubicBezTo>
                  <a:pt x="6321" y="52276"/>
                  <a:pt x="6244" y="52402"/>
                  <a:pt x="6088" y="52402"/>
                </a:cubicBezTo>
                <a:cubicBezTo>
                  <a:pt x="6054" y="52402"/>
                  <a:pt x="6015" y="52396"/>
                  <a:pt x="5971" y="52381"/>
                </a:cubicBezTo>
                <a:cubicBezTo>
                  <a:pt x="5911" y="52397"/>
                  <a:pt x="5855" y="52403"/>
                  <a:pt x="5803" y="52403"/>
                </a:cubicBezTo>
                <a:cubicBezTo>
                  <a:pt x="5537" y="52403"/>
                  <a:pt x="5363" y="52236"/>
                  <a:pt x="5118" y="52223"/>
                </a:cubicBezTo>
                <a:cubicBezTo>
                  <a:pt x="5032" y="52220"/>
                  <a:pt x="5070" y="52178"/>
                  <a:pt x="5125" y="52130"/>
                </a:cubicBezTo>
                <a:cubicBezTo>
                  <a:pt x="5240" y="52021"/>
                  <a:pt x="5409" y="51955"/>
                  <a:pt x="5561" y="51955"/>
                </a:cubicBezTo>
                <a:close/>
                <a:moveTo>
                  <a:pt x="41246" y="52190"/>
                </a:moveTo>
                <a:cubicBezTo>
                  <a:pt x="41296" y="52306"/>
                  <a:pt x="41337" y="52362"/>
                  <a:pt x="41341" y="52423"/>
                </a:cubicBezTo>
                <a:cubicBezTo>
                  <a:pt x="41341" y="52457"/>
                  <a:pt x="41281" y="52490"/>
                  <a:pt x="41246" y="52525"/>
                </a:cubicBezTo>
                <a:cubicBezTo>
                  <a:pt x="41209" y="52490"/>
                  <a:pt x="41149" y="52457"/>
                  <a:pt x="41149" y="52423"/>
                </a:cubicBezTo>
                <a:cubicBezTo>
                  <a:pt x="41153" y="52362"/>
                  <a:pt x="41194" y="52306"/>
                  <a:pt x="41246" y="52190"/>
                </a:cubicBezTo>
                <a:close/>
                <a:moveTo>
                  <a:pt x="12405" y="52250"/>
                </a:moveTo>
                <a:cubicBezTo>
                  <a:pt x="12428" y="52250"/>
                  <a:pt x="12453" y="52252"/>
                  <a:pt x="12480" y="52258"/>
                </a:cubicBezTo>
                <a:cubicBezTo>
                  <a:pt x="12552" y="52268"/>
                  <a:pt x="12604" y="52329"/>
                  <a:pt x="12638" y="52351"/>
                </a:cubicBezTo>
                <a:cubicBezTo>
                  <a:pt x="12638" y="52473"/>
                  <a:pt x="12569" y="52528"/>
                  <a:pt x="12444" y="52528"/>
                </a:cubicBezTo>
                <a:cubicBezTo>
                  <a:pt x="12426" y="52528"/>
                  <a:pt x="12406" y="52527"/>
                  <a:pt x="12386" y="52525"/>
                </a:cubicBezTo>
                <a:cubicBezTo>
                  <a:pt x="12285" y="52513"/>
                  <a:pt x="12217" y="52475"/>
                  <a:pt x="12224" y="52389"/>
                </a:cubicBezTo>
                <a:cubicBezTo>
                  <a:pt x="12237" y="52305"/>
                  <a:pt x="12298" y="52250"/>
                  <a:pt x="12405" y="52250"/>
                </a:cubicBezTo>
                <a:close/>
                <a:moveTo>
                  <a:pt x="48702" y="52247"/>
                </a:moveTo>
                <a:cubicBezTo>
                  <a:pt x="48740" y="52247"/>
                  <a:pt x="48781" y="52252"/>
                  <a:pt x="48815" y="52254"/>
                </a:cubicBezTo>
                <a:cubicBezTo>
                  <a:pt x="48912" y="52254"/>
                  <a:pt x="48924" y="52329"/>
                  <a:pt x="48830" y="52389"/>
                </a:cubicBezTo>
                <a:cubicBezTo>
                  <a:pt x="48642" y="52516"/>
                  <a:pt x="48451" y="52645"/>
                  <a:pt x="48255" y="52773"/>
                </a:cubicBezTo>
                <a:cubicBezTo>
                  <a:pt x="48247" y="52779"/>
                  <a:pt x="48232" y="52781"/>
                  <a:pt x="48217" y="52781"/>
                </a:cubicBezTo>
                <a:cubicBezTo>
                  <a:pt x="48206" y="52781"/>
                  <a:pt x="48194" y="52779"/>
                  <a:pt x="48187" y="52776"/>
                </a:cubicBezTo>
                <a:cubicBezTo>
                  <a:pt x="48158" y="52768"/>
                  <a:pt x="48135" y="52750"/>
                  <a:pt x="48116" y="52735"/>
                </a:cubicBezTo>
                <a:cubicBezTo>
                  <a:pt x="48116" y="52686"/>
                  <a:pt x="48086" y="52622"/>
                  <a:pt x="48120" y="52599"/>
                </a:cubicBezTo>
                <a:cubicBezTo>
                  <a:pt x="48274" y="52479"/>
                  <a:pt x="48443" y="52367"/>
                  <a:pt x="48619" y="52261"/>
                </a:cubicBezTo>
                <a:cubicBezTo>
                  <a:pt x="48639" y="52251"/>
                  <a:pt x="48669" y="52247"/>
                  <a:pt x="48702" y="52247"/>
                </a:cubicBezTo>
                <a:close/>
                <a:moveTo>
                  <a:pt x="28165" y="52525"/>
                </a:moveTo>
                <a:cubicBezTo>
                  <a:pt x="28376" y="52528"/>
                  <a:pt x="28458" y="52588"/>
                  <a:pt x="28429" y="52697"/>
                </a:cubicBezTo>
                <a:cubicBezTo>
                  <a:pt x="28408" y="52760"/>
                  <a:pt x="28361" y="52803"/>
                  <a:pt x="28252" y="52803"/>
                </a:cubicBezTo>
                <a:cubicBezTo>
                  <a:pt x="28243" y="52803"/>
                  <a:pt x="28235" y="52803"/>
                  <a:pt x="28226" y="52802"/>
                </a:cubicBezTo>
                <a:cubicBezTo>
                  <a:pt x="28071" y="52795"/>
                  <a:pt x="27981" y="52738"/>
                  <a:pt x="28026" y="52633"/>
                </a:cubicBezTo>
                <a:cubicBezTo>
                  <a:pt x="28045" y="52584"/>
                  <a:pt x="28135" y="52551"/>
                  <a:pt x="28165" y="52525"/>
                </a:cubicBezTo>
                <a:close/>
                <a:moveTo>
                  <a:pt x="5566" y="52802"/>
                </a:moveTo>
                <a:cubicBezTo>
                  <a:pt x="5588" y="52832"/>
                  <a:pt x="5618" y="52863"/>
                  <a:pt x="5630" y="52893"/>
                </a:cubicBezTo>
                <a:cubicBezTo>
                  <a:pt x="5633" y="52903"/>
                  <a:pt x="5588" y="52922"/>
                  <a:pt x="5566" y="52938"/>
                </a:cubicBezTo>
                <a:cubicBezTo>
                  <a:pt x="5543" y="52908"/>
                  <a:pt x="5513" y="52877"/>
                  <a:pt x="5502" y="52847"/>
                </a:cubicBezTo>
                <a:cubicBezTo>
                  <a:pt x="5498" y="52836"/>
                  <a:pt x="5543" y="52818"/>
                  <a:pt x="5566" y="52802"/>
                </a:cubicBezTo>
                <a:close/>
                <a:moveTo>
                  <a:pt x="63429" y="52964"/>
                </a:moveTo>
                <a:cubicBezTo>
                  <a:pt x="63448" y="52964"/>
                  <a:pt x="63472" y="52991"/>
                  <a:pt x="63493" y="53005"/>
                </a:cubicBezTo>
                <a:cubicBezTo>
                  <a:pt x="63448" y="53021"/>
                  <a:pt x="63403" y="53043"/>
                  <a:pt x="63354" y="53050"/>
                </a:cubicBezTo>
                <a:cubicBezTo>
                  <a:pt x="63354" y="53051"/>
                  <a:pt x="63353" y="53051"/>
                  <a:pt x="63352" y="53051"/>
                </a:cubicBezTo>
                <a:cubicBezTo>
                  <a:pt x="63336" y="53051"/>
                  <a:pt x="63312" y="53020"/>
                  <a:pt x="63290" y="53005"/>
                </a:cubicBezTo>
                <a:cubicBezTo>
                  <a:pt x="63336" y="52990"/>
                  <a:pt x="63377" y="52971"/>
                  <a:pt x="63426" y="52964"/>
                </a:cubicBezTo>
                <a:cubicBezTo>
                  <a:pt x="63427" y="52964"/>
                  <a:pt x="63428" y="52964"/>
                  <a:pt x="63429" y="52964"/>
                </a:cubicBezTo>
                <a:close/>
                <a:moveTo>
                  <a:pt x="83486" y="52938"/>
                </a:moveTo>
                <a:cubicBezTo>
                  <a:pt x="83512" y="52967"/>
                  <a:pt x="83538" y="52998"/>
                  <a:pt x="83560" y="53028"/>
                </a:cubicBezTo>
                <a:cubicBezTo>
                  <a:pt x="83534" y="53047"/>
                  <a:pt x="83508" y="53061"/>
                  <a:pt x="83486" y="53077"/>
                </a:cubicBezTo>
                <a:cubicBezTo>
                  <a:pt x="83463" y="53047"/>
                  <a:pt x="83432" y="53016"/>
                  <a:pt x="83422" y="52983"/>
                </a:cubicBezTo>
                <a:cubicBezTo>
                  <a:pt x="83418" y="52971"/>
                  <a:pt x="83463" y="52953"/>
                  <a:pt x="83486" y="52938"/>
                </a:cubicBezTo>
                <a:close/>
                <a:moveTo>
                  <a:pt x="14833" y="52829"/>
                </a:moveTo>
                <a:cubicBezTo>
                  <a:pt x="14855" y="52866"/>
                  <a:pt x="14878" y="52903"/>
                  <a:pt x="14893" y="52945"/>
                </a:cubicBezTo>
                <a:cubicBezTo>
                  <a:pt x="14900" y="52964"/>
                  <a:pt x="14897" y="52990"/>
                  <a:pt x="14897" y="53009"/>
                </a:cubicBezTo>
                <a:cubicBezTo>
                  <a:pt x="14897" y="53054"/>
                  <a:pt x="14916" y="53106"/>
                  <a:pt x="14888" y="53141"/>
                </a:cubicBezTo>
                <a:cubicBezTo>
                  <a:pt x="14867" y="53172"/>
                  <a:pt x="14794" y="53208"/>
                  <a:pt x="14745" y="53208"/>
                </a:cubicBezTo>
                <a:cubicBezTo>
                  <a:pt x="14743" y="53208"/>
                  <a:pt x="14741" y="53208"/>
                  <a:pt x="14739" y="53208"/>
                </a:cubicBezTo>
                <a:cubicBezTo>
                  <a:pt x="14652" y="53201"/>
                  <a:pt x="14555" y="53178"/>
                  <a:pt x="14491" y="53137"/>
                </a:cubicBezTo>
                <a:cubicBezTo>
                  <a:pt x="14456" y="53118"/>
                  <a:pt x="14460" y="53043"/>
                  <a:pt x="14491" y="53013"/>
                </a:cubicBezTo>
                <a:cubicBezTo>
                  <a:pt x="14539" y="52957"/>
                  <a:pt x="14618" y="52912"/>
                  <a:pt x="14694" y="52870"/>
                </a:cubicBezTo>
                <a:cubicBezTo>
                  <a:pt x="14731" y="52847"/>
                  <a:pt x="14787" y="52840"/>
                  <a:pt x="14833" y="52829"/>
                </a:cubicBezTo>
                <a:close/>
                <a:moveTo>
                  <a:pt x="9361" y="52938"/>
                </a:moveTo>
                <a:cubicBezTo>
                  <a:pt x="9519" y="52945"/>
                  <a:pt x="9579" y="52986"/>
                  <a:pt x="9560" y="53106"/>
                </a:cubicBezTo>
                <a:cubicBezTo>
                  <a:pt x="9553" y="53141"/>
                  <a:pt x="9496" y="53174"/>
                  <a:pt x="9466" y="53212"/>
                </a:cubicBezTo>
                <a:cubicBezTo>
                  <a:pt x="9440" y="53197"/>
                  <a:pt x="9418" y="53182"/>
                  <a:pt x="9395" y="53167"/>
                </a:cubicBezTo>
                <a:cubicBezTo>
                  <a:pt x="9350" y="53137"/>
                  <a:pt x="9297" y="53111"/>
                  <a:pt x="9256" y="53073"/>
                </a:cubicBezTo>
                <a:cubicBezTo>
                  <a:pt x="9225" y="53047"/>
                  <a:pt x="9211" y="53013"/>
                  <a:pt x="9188" y="52983"/>
                </a:cubicBezTo>
                <a:cubicBezTo>
                  <a:pt x="9248" y="52967"/>
                  <a:pt x="9305" y="52953"/>
                  <a:pt x="9361" y="52938"/>
                </a:cubicBezTo>
                <a:close/>
                <a:moveTo>
                  <a:pt x="18515" y="52960"/>
                </a:moveTo>
                <a:cubicBezTo>
                  <a:pt x="18538" y="52998"/>
                  <a:pt x="18568" y="53035"/>
                  <a:pt x="18583" y="53073"/>
                </a:cubicBezTo>
                <a:cubicBezTo>
                  <a:pt x="18594" y="53092"/>
                  <a:pt x="18586" y="53118"/>
                  <a:pt x="18586" y="53141"/>
                </a:cubicBezTo>
                <a:cubicBezTo>
                  <a:pt x="18584" y="53279"/>
                  <a:pt x="18451" y="53365"/>
                  <a:pt x="18260" y="53365"/>
                </a:cubicBezTo>
                <a:cubicBezTo>
                  <a:pt x="18197" y="53365"/>
                  <a:pt x="18129" y="53356"/>
                  <a:pt x="18057" y="53336"/>
                </a:cubicBezTo>
                <a:cubicBezTo>
                  <a:pt x="17967" y="53314"/>
                  <a:pt x="17967" y="53279"/>
                  <a:pt x="18023" y="53242"/>
                </a:cubicBezTo>
                <a:cubicBezTo>
                  <a:pt x="18143" y="53167"/>
                  <a:pt x="18256" y="53088"/>
                  <a:pt x="18376" y="53013"/>
                </a:cubicBezTo>
                <a:cubicBezTo>
                  <a:pt x="18414" y="52986"/>
                  <a:pt x="18470" y="52976"/>
                  <a:pt x="18515" y="52960"/>
                </a:cubicBezTo>
                <a:close/>
                <a:moveTo>
                  <a:pt x="90991" y="53348"/>
                </a:moveTo>
                <a:cubicBezTo>
                  <a:pt x="91001" y="53348"/>
                  <a:pt x="91011" y="53348"/>
                  <a:pt x="91020" y="53351"/>
                </a:cubicBezTo>
                <a:cubicBezTo>
                  <a:pt x="91076" y="53370"/>
                  <a:pt x="91126" y="53396"/>
                  <a:pt x="91178" y="53418"/>
                </a:cubicBezTo>
                <a:cubicBezTo>
                  <a:pt x="91128" y="53440"/>
                  <a:pt x="91073" y="53483"/>
                  <a:pt x="91026" y="53483"/>
                </a:cubicBezTo>
                <a:cubicBezTo>
                  <a:pt x="91024" y="53483"/>
                  <a:pt x="91022" y="53483"/>
                  <a:pt x="91020" y="53482"/>
                </a:cubicBezTo>
                <a:cubicBezTo>
                  <a:pt x="90933" y="53475"/>
                  <a:pt x="90850" y="53441"/>
                  <a:pt x="90765" y="53418"/>
                </a:cubicBezTo>
                <a:cubicBezTo>
                  <a:pt x="90817" y="53396"/>
                  <a:pt x="90869" y="53373"/>
                  <a:pt x="90923" y="53351"/>
                </a:cubicBezTo>
                <a:cubicBezTo>
                  <a:pt x="90945" y="53351"/>
                  <a:pt x="90969" y="53348"/>
                  <a:pt x="90991" y="53348"/>
                </a:cubicBezTo>
                <a:close/>
                <a:moveTo>
                  <a:pt x="12370" y="53512"/>
                </a:moveTo>
                <a:cubicBezTo>
                  <a:pt x="12385" y="53512"/>
                  <a:pt x="12414" y="53544"/>
                  <a:pt x="12435" y="53557"/>
                </a:cubicBezTo>
                <a:cubicBezTo>
                  <a:pt x="12390" y="53573"/>
                  <a:pt x="12345" y="53588"/>
                  <a:pt x="12304" y="53607"/>
                </a:cubicBezTo>
                <a:cubicBezTo>
                  <a:pt x="12273" y="53588"/>
                  <a:pt x="12250" y="53573"/>
                  <a:pt x="12228" y="53557"/>
                </a:cubicBezTo>
                <a:cubicBezTo>
                  <a:pt x="12273" y="53543"/>
                  <a:pt x="12318" y="53520"/>
                  <a:pt x="12368" y="53512"/>
                </a:cubicBezTo>
                <a:cubicBezTo>
                  <a:pt x="12368" y="53512"/>
                  <a:pt x="12369" y="53512"/>
                  <a:pt x="12370" y="53512"/>
                </a:cubicBezTo>
                <a:close/>
                <a:moveTo>
                  <a:pt x="22632" y="53763"/>
                </a:moveTo>
                <a:cubicBezTo>
                  <a:pt x="22698" y="53763"/>
                  <a:pt x="22782" y="53793"/>
                  <a:pt x="22856" y="53805"/>
                </a:cubicBezTo>
                <a:cubicBezTo>
                  <a:pt x="22833" y="53836"/>
                  <a:pt x="22818" y="53869"/>
                  <a:pt x="22788" y="53900"/>
                </a:cubicBezTo>
                <a:cubicBezTo>
                  <a:pt x="22747" y="53933"/>
                  <a:pt x="22698" y="53960"/>
                  <a:pt x="22649" y="53994"/>
                </a:cubicBezTo>
                <a:cubicBezTo>
                  <a:pt x="22627" y="54005"/>
                  <a:pt x="22604" y="54020"/>
                  <a:pt x="22582" y="54035"/>
                </a:cubicBezTo>
                <a:cubicBezTo>
                  <a:pt x="22547" y="53997"/>
                  <a:pt x="22514" y="53963"/>
                  <a:pt x="22464" y="53911"/>
                </a:cubicBezTo>
                <a:cubicBezTo>
                  <a:pt x="22502" y="53869"/>
                  <a:pt x="22528" y="53787"/>
                  <a:pt x="22592" y="53768"/>
                </a:cubicBezTo>
                <a:cubicBezTo>
                  <a:pt x="22605" y="53765"/>
                  <a:pt x="22618" y="53763"/>
                  <a:pt x="22632" y="53763"/>
                </a:cubicBezTo>
                <a:close/>
                <a:moveTo>
                  <a:pt x="59164" y="53753"/>
                </a:moveTo>
                <a:cubicBezTo>
                  <a:pt x="59228" y="53776"/>
                  <a:pt x="59337" y="53791"/>
                  <a:pt x="59383" y="53836"/>
                </a:cubicBezTo>
                <a:cubicBezTo>
                  <a:pt x="59418" y="53865"/>
                  <a:pt x="59054" y="54036"/>
                  <a:pt x="58936" y="54036"/>
                </a:cubicBezTo>
                <a:cubicBezTo>
                  <a:pt x="58932" y="54036"/>
                  <a:pt x="58927" y="54036"/>
                  <a:pt x="58923" y="54035"/>
                </a:cubicBezTo>
                <a:cubicBezTo>
                  <a:pt x="58822" y="54020"/>
                  <a:pt x="58751" y="53975"/>
                  <a:pt x="58777" y="53895"/>
                </a:cubicBezTo>
                <a:cubicBezTo>
                  <a:pt x="58793" y="53855"/>
                  <a:pt x="58811" y="53798"/>
                  <a:pt x="58852" y="53787"/>
                </a:cubicBezTo>
                <a:cubicBezTo>
                  <a:pt x="58939" y="53760"/>
                  <a:pt x="59041" y="53765"/>
                  <a:pt x="59164" y="53753"/>
                </a:cubicBezTo>
                <a:close/>
                <a:moveTo>
                  <a:pt x="60521" y="54035"/>
                </a:moveTo>
                <a:cubicBezTo>
                  <a:pt x="60543" y="54065"/>
                  <a:pt x="60574" y="54095"/>
                  <a:pt x="60585" y="54129"/>
                </a:cubicBezTo>
                <a:cubicBezTo>
                  <a:pt x="60588" y="54140"/>
                  <a:pt x="60543" y="54159"/>
                  <a:pt x="60521" y="54174"/>
                </a:cubicBezTo>
                <a:cubicBezTo>
                  <a:pt x="60495" y="54143"/>
                  <a:pt x="60472" y="54114"/>
                  <a:pt x="60446" y="54084"/>
                </a:cubicBezTo>
                <a:cubicBezTo>
                  <a:pt x="60476" y="54065"/>
                  <a:pt x="60498" y="54050"/>
                  <a:pt x="60521" y="54035"/>
                </a:cubicBezTo>
                <a:close/>
                <a:moveTo>
                  <a:pt x="68793" y="53902"/>
                </a:moveTo>
                <a:cubicBezTo>
                  <a:pt x="68804" y="53902"/>
                  <a:pt x="68815" y="53903"/>
                  <a:pt x="68826" y="53904"/>
                </a:cubicBezTo>
                <a:cubicBezTo>
                  <a:pt x="68905" y="53907"/>
                  <a:pt x="68976" y="53952"/>
                  <a:pt x="69025" y="53971"/>
                </a:cubicBezTo>
                <a:cubicBezTo>
                  <a:pt x="69052" y="54114"/>
                  <a:pt x="68976" y="54166"/>
                  <a:pt x="68822" y="54174"/>
                </a:cubicBezTo>
                <a:cubicBezTo>
                  <a:pt x="68813" y="54175"/>
                  <a:pt x="68804" y="54175"/>
                  <a:pt x="68796" y="54175"/>
                </a:cubicBezTo>
                <a:cubicBezTo>
                  <a:pt x="68687" y="54175"/>
                  <a:pt x="68640" y="54132"/>
                  <a:pt x="68623" y="54069"/>
                </a:cubicBezTo>
                <a:cubicBezTo>
                  <a:pt x="68595" y="53968"/>
                  <a:pt x="68664" y="53902"/>
                  <a:pt x="68793" y="53902"/>
                </a:cubicBezTo>
                <a:close/>
                <a:moveTo>
                  <a:pt x="48646" y="53498"/>
                </a:moveTo>
                <a:cubicBezTo>
                  <a:pt x="48732" y="53512"/>
                  <a:pt x="48759" y="53625"/>
                  <a:pt x="48687" y="53720"/>
                </a:cubicBezTo>
                <a:cubicBezTo>
                  <a:pt x="48676" y="53738"/>
                  <a:pt x="48646" y="53753"/>
                  <a:pt x="48619" y="53760"/>
                </a:cubicBezTo>
                <a:cubicBezTo>
                  <a:pt x="48596" y="53766"/>
                  <a:pt x="48576" y="53769"/>
                  <a:pt x="48560" y="53769"/>
                </a:cubicBezTo>
                <a:cubicBezTo>
                  <a:pt x="48545" y="53769"/>
                  <a:pt x="48533" y="53766"/>
                  <a:pt x="48525" y="53761"/>
                </a:cubicBezTo>
                <a:lnTo>
                  <a:pt x="48525" y="53761"/>
                </a:lnTo>
                <a:cubicBezTo>
                  <a:pt x="48484" y="53821"/>
                  <a:pt x="48443" y="53877"/>
                  <a:pt x="48435" y="53892"/>
                </a:cubicBezTo>
                <a:cubicBezTo>
                  <a:pt x="48308" y="53975"/>
                  <a:pt x="48241" y="54024"/>
                  <a:pt x="48165" y="54069"/>
                </a:cubicBezTo>
                <a:cubicBezTo>
                  <a:pt x="48055" y="54141"/>
                  <a:pt x="47857" y="54181"/>
                  <a:pt x="47666" y="54181"/>
                </a:cubicBezTo>
                <a:cubicBezTo>
                  <a:pt x="47548" y="54181"/>
                  <a:pt x="47432" y="54166"/>
                  <a:pt x="47342" y="54133"/>
                </a:cubicBezTo>
                <a:cubicBezTo>
                  <a:pt x="47304" y="54117"/>
                  <a:pt x="47289" y="54050"/>
                  <a:pt x="47301" y="54013"/>
                </a:cubicBezTo>
                <a:cubicBezTo>
                  <a:pt x="47308" y="53975"/>
                  <a:pt x="47353" y="53911"/>
                  <a:pt x="47395" y="53907"/>
                </a:cubicBezTo>
                <a:cubicBezTo>
                  <a:pt x="47467" y="53899"/>
                  <a:pt x="47540" y="53896"/>
                  <a:pt x="47613" y="53896"/>
                </a:cubicBezTo>
                <a:cubicBezTo>
                  <a:pt x="47674" y="53896"/>
                  <a:pt x="47736" y="53898"/>
                  <a:pt x="47797" y="53900"/>
                </a:cubicBezTo>
                <a:cubicBezTo>
                  <a:pt x="47817" y="53901"/>
                  <a:pt x="47836" y="53902"/>
                  <a:pt x="47855" y="53902"/>
                </a:cubicBezTo>
                <a:cubicBezTo>
                  <a:pt x="47971" y="53902"/>
                  <a:pt x="48068" y="53880"/>
                  <a:pt x="48146" y="53810"/>
                </a:cubicBezTo>
                <a:cubicBezTo>
                  <a:pt x="48192" y="53766"/>
                  <a:pt x="48249" y="53756"/>
                  <a:pt x="48310" y="53756"/>
                </a:cubicBezTo>
                <a:cubicBezTo>
                  <a:pt x="48362" y="53756"/>
                  <a:pt x="48416" y="53764"/>
                  <a:pt x="48469" y="53764"/>
                </a:cubicBezTo>
                <a:cubicBezTo>
                  <a:pt x="48488" y="53764"/>
                  <a:pt x="48507" y="53763"/>
                  <a:pt x="48525" y="53760"/>
                </a:cubicBezTo>
                <a:lnTo>
                  <a:pt x="48525" y="53760"/>
                </a:lnTo>
                <a:cubicBezTo>
                  <a:pt x="48525" y="53760"/>
                  <a:pt x="48525" y="53760"/>
                  <a:pt x="48525" y="53761"/>
                </a:cubicBezTo>
                <a:lnTo>
                  <a:pt x="48525" y="53761"/>
                </a:lnTo>
                <a:cubicBezTo>
                  <a:pt x="48525" y="53760"/>
                  <a:pt x="48525" y="53760"/>
                  <a:pt x="48526" y="53760"/>
                </a:cubicBezTo>
                <a:lnTo>
                  <a:pt x="48526" y="53760"/>
                </a:lnTo>
                <a:cubicBezTo>
                  <a:pt x="48525" y="53760"/>
                  <a:pt x="48525" y="53760"/>
                  <a:pt x="48525" y="53760"/>
                </a:cubicBezTo>
                <a:lnTo>
                  <a:pt x="48525" y="53760"/>
                </a:lnTo>
                <a:cubicBezTo>
                  <a:pt x="48510" y="53749"/>
                  <a:pt x="48509" y="53728"/>
                  <a:pt x="48522" y="53697"/>
                </a:cubicBezTo>
                <a:cubicBezTo>
                  <a:pt x="48548" y="53640"/>
                  <a:pt x="48556" y="53580"/>
                  <a:pt x="48579" y="53520"/>
                </a:cubicBezTo>
                <a:cubicBezTo>
                  <a:pt x="48582" y="53512"/>
                  <a:pt x="48624" y="53505"/>
                  <a:pt x="48646" y="53498"/>
                </a:cubicBezTo>
                <a:close/>
                <a:moveTo>
                  <a:pt x="37350" y="54174"/>
                </a:moveTo>
                <a:cubicBezTo>
                  <a:pt x="37373" y="54204"/>
                  <a:pt x="37402" y="54234"/>
                  <a:pt x="37413" y="54264"/>
                </a:cubicBezTo>
                <a:cubicBezTo>
                  <a:pt x="37418" y="54275"/>
                  <a:pt x="37373" y="54294"/>
                  <a:pt x="37350" y="54309"/>
                </a:cubicBezTo>
                <a:cubicBezTo>
                  <a:pt x="37323" y="54279"/>
                  <a:pt x="37301" y="54253"/>
                  <a:pt x="37274" y="54223"/>
                </a:cubicBezTo>
                <a:cubicBezTo>
                  <a:pt x="37305" y="54204"/>
                  <a:pt x="37328" y="54189"/>
                  <a:pt x="37350" y="54174"/>
                </a:cubicBezTo>
                <a:close/>
                <a:moveTo>
                  <a:pt x="62429" y="54029"/>
                </a:moveTo>
                <a:cubicBezTo>
                  <a:pt x="62470" y="54029"/>
                  <a:pt x="62523" y="54035"/>
                  <a:pt x="62565" y="54035"/>
                </a:cubicBezTo>
                <a:cubicBezTo>
                  <a:pt x="62605" y="54035"/>
                  <a:pt x="62645" y="54033"/>
                  <a:pt x="62683" y="54033"/>
                </a:cubicBezTo>
                <a:cubicBezTo>
                  <a:pt x="62711" y="54033"/>
                  <a:pt x="62737" y="54034"/>
                  <a:pt x="62761" y="54039"/>
                </a:cubicBezTo>
                <a:cubicBezTo>
                  <a:pt x="62802" y="54050"/>
                  <a:pt x="62821" y="54095"/>
                  <a:pt x="62851" y="54125"/>
                </a:cubicBezTo>
                <a:cubicBezTo>
                  <a:pt x="62716" y="54181"/>
                  <a:pt x="62666" y="54309"/>
                  <a:pt x="62468" y="54313"/>
                </a:cubicBezTo>
                <a:cubicBezTo>
                  <a:pt x="62463" y="54313"/>
                  <a:pt x="62458" y="54313"/>
                  <a:pt x="62453" y="54313"/>
                </a:cubicBezTo>
                <a:cubicBezTo>
                  <a:pt x="62338" y="54313"/>
                  <a:pt x="62272" y="54272"/>
                  <a:pt x="62272" y="54208"/>
                </a:cubicBezTo>
                <a:cubicBezTo>
                  <a:pt x="62269" y="54152"/>
                  <a:pt x="62317" y="54084"/>
                  <a:pt x="62373" y="54039"/>
                </a:cubicBezTo>
                <a:cubicBezTo>
                  <a:pt x="62384" y="54032"/>
                  <a:pt x="62404" y="54029"/>
                  <a:pt x="62429" y="54029"/>
                </a:cubicBezTo>
                <a:close/>
                <a:moveTo>
                  <a:pt x="66762" y="54308"/>
                </a:moveTo>
                <a:cubicBezTo>
                  <a:pt x="66782" y="54308"/>
                  <a:pt x="66802" y="54310"/>
                  <a:pt x="66823" y="54313"/>
                </a:cubicBezTo>
                <a:cubicBezTo>
                  <a:pt x="66928" y="54328"/>
                  <a:pt x="67004" y="54365"/>
                  <a:pt x="66981" y="54448"/>
                </a:cubicBezTo>
                <a:cubicBezTo>
                  <a:pt x="66973" y="54471"/>
                  <a:pt x="66981" y="54493"/>
                  <a:pt x="66981" y="54516"/>
                </a:cubicBezTo>
                <a:lnTo>
                  <a:pt x="66981" y="54584"/>
                </a:lnTo>
                <a:cubicBezTo>
                  <a:pt x="66971" y="54670"/>
                  <a:pt x="66895" y="54727"/>
                  <a:pt x="66783" y="54727"/>
                </a:cubicBezTo>
                <a:cubicBezTo>
                  <a:pt x="66764" y="54727"/>
                  <a:pt x="66745" y="54726"/>
                  <a:pt x="66725" y="54723"/>
                </a:cubicBezTo>
                <a:cubicBezTo>
                  <a:pt x="66620" y="54704"/>
                  <a:pt x="66549" y="54670"/>
                  <a:pt x="66567" y="54584"/>
                </a:cubicBezTo>
                <a:cubicBezTo>
                  <a:pt x="66579" y="54539"/>
                  <a:pt x="66567" y="54493"/>
                  <a:pt x="66571" y="54448"/>
                </a:cubicBezTo>
                <a:cubicBezTo>
                  <a:pt x="66578" y="54362"/>
                  <a:pt x="66652" y="54308"/>
                  <a:pt x="66762" y="54308"/>
                </a:cubicBezTo>
                <a:close/>
                <a:moveTo>
                  <a:pt x="41927" y="54576"/>
                </a:moveTo>
                <a:cubicBezTo>
                  <a:pt x="41995" y="54594"/>
                  <a:pt x="42137" y="54613"/>
                  <a:pt x="42148" y="54651"/>
                </a:cubicBezTo>
                <a:cubicBezTo>
                  <a:pt x="42174" y="54728"/>
                  <a:pt x="41870" y="54848"/>
                  <a:pt x="41701" y="54848"/>
                </a:cubicBezTo>
                <a:cubicBezTo>
                  <a:pt x="41671" y="54848"/>
                  <a:pt x="41645" y="54844"/>
                  <a:pt x="41626" y="54835"/>
                </a:cubicBezTo>
                <a:cubicBezTo>
                  <a:pt x="41585" y="54816"/>
                  <a:pt x="41558" y="54764"/>
                  <a:pt x="41558" y="54726"/>
                </a:cubicBezTo>
                <a:cubicBezTo>
                  <a:pt x="41555" y="54685"/>
                  <a:pt x="41581" y="54625"/>
                  <a:pt x="41622" y="54613"/>
                </a:cubicBezTo>
                <a:cubicBezTo>
                  <a:pt x="41705" y="54587"/>
                  <a:pt x="41806" y="54587"/>
                  <a:pt x="41927" y="54576"/>
                </a:cubicBezTo>
                <a:close/>
                <a:moveTo>
                  <a:pt x="72640" y="54609"/>
                </a:moveTo>
                <a:cubicBezTo>
                  <a:pt x="72645" y="54609"/>
                  <a:pt x="72650" y="54610"/>
                  <a:pt x="72655" y="54610"/>
                </a:cubicBezTo>
                <a:cubicBezTo>
                  <a:pt x="72682" y="54629"/>
                  <a:pt x="72712" y="54644"/>
                  <a:pt x="72719" y="54662"/>
                </a:cubicBezTo>
                <a:cubicBezTo>
                  <a:pt x="72771" y="54783"/>
                  <a:pt x="72692" y="54860"/>
                  <a:pt x="72517" y="54860"/>
                </a:cubicBezTo>
                <a:cubicBezTo>
                  <a:pt x="72501" y="54860"/>
                  <a:pt x="72485" y="54859"/>
                  <a:pt x="72467" y="54858"/>
                </a:cubicBezTo>
                <a:cubicBezTo>
                  <a:pt x="72411" y="54854"/>
                  <a:pt x="72362" y="54813"/>
                  <a:pt x="72309" y="54790"/>
                </a:cubicBezTo>
                <a:cubicBezTo>
                  <a:pt x="72336" y="54775"/>
                  <a:pt x="72354" y="54757"/>
                  <a:pt x="72381" y="54745"/>
                </a:cubicBezTo>
                <a:cubicBezTo>
                  <a:pt x="72476" y="54705"/>
                  <a:pt x="72507" y="54609"/>
                  <a:pt x="72640" y="54609"/>
                </a:cubicBezTo>
                <a:close/>
                <a:moveTo>
                  <a:pt x="69017" y="54315"/>
                </a:moveTo>
                <a:cubicBezTo>
                  <a:pt x="69087" y="54315"/>
                  <a:pt x="69214" y="54365"/>
                  <a:pt x="69224" y="54400"/>
                </a:cubicBezTo>
                <a:cubicBezTo>
                  <a:pt x="69262" y="54523"/>
                  <a:pt x="69201" y="54655"/>
                  <a:pt x="69385" y="54771"/>
                </a:cubicBezTo>
                <a:cubicBezTo>
                  <a:pt x="69480" y="54832"/>
                  <a:pt x="69269" y="54899"/>
                  <a:pt x="69187" y="54952"/>
                </a:cubicBezTo>
                <a:cubicBezTo>
                  <a:pt x="69146" y="54977"/>
                  <a:pt x="69058" y="54994"/>
                  <a:pt x="68993" y="54994"/>
                </a:cubicBezTo>
                <a:cubicBezTo>
                  <a:pt x="68962" y="54994"/>
                  <a:pt x="68937" y="54991"/>
                  <a:pt x="68924" y="54982"/>
                </a:cubicBezTo>
                <a:cubicBezTo>
                  <a:pt x="68781" y="54899"/>
                  <a:pt x="68574" y="54828"/>
                  <a:pt x="68619" y="54658"/>
                </a:cubicBezTo>
                <a:cubicBezTo>
                  <a:pt x="68615" y="54509"/>
                  <a:pt x="68766" y="54362"/>
                  <a:pt x="68998" y="54317"/>
                </a:cubicBezTo>
                <a:cubicBezTo>
                  <a:pt x="69004" y="54316"/>
                  <a:pt x="69010" y="54315"/>
                  <a:pt x="69017" y="54315"/>
                </a:cubicBezTo>
                <a:close/>
                <a:moveTo>
                  <a:pt x="43298" y="54452"/>
                </a:moveTo>
                <a:cubicBezTo>
                  <a:pt x="43332" y="54486"/>
                  <a:pt x="43377" y="54520"/>
                  <a:pt x="43393" y="54557"/>
                </a:cubicBezTo>
                <a:cubicBezTo>
                  <a:pt x="43411" y="54599"/>
                  <a:pt x="43396" y="54648"/>
                  <a:pt x="43396" y="54693"/>
                </a:cubicBezTo>
                <a:cubicBezTo>
                  <a:pt x="43396" y="54734"/>
                  <a:pt x="43393" y="54779"/>
                  <a:pt x="43400" y="54824"/>
                </a:cubicBezTo>
                <a:cubicBezTo>
                  <a:pt x="43419" y="54978"/>
                  <a:pt x="43268" y="54967"/>
                  <a:pt x="43100" y="55008"/>
                </a:cubicBezTo>
                <a:cubicBezTo>
                  <a:pt x="42958" y="55039"/>
                  <a:pt x="42877" y="55061"/>
                  <a:pt x="42831" y="55061"/>
                </a:cubicBezTo>
                <a:cubicBezTo>
                  <a:pt x="42767" y="55061"/>
                  <a:pt x="42775" y="55017"/>
                  <a:pt x="42784" y="54892"/>
                </a:cubicBezTo>
                <a:cubicBezTo>
                  <a:pt x="42787" y="54803"/>
                  <a:pt x="42800" y="54722"/>
                  <a:pt x="42960" y="54722"/>
                </a:cubicBezTo>
                <a:cubicBezTo>
                  <a:pt x="42969" y="54722"/>
                  <a:pt x="42980" y="54722"/>
                  <a:pt x="42991" y="54723"/>
                </a:cubicBezTo>
                <a:cubicBezTo>
                  <a:pt x="43002" y="54723"/>
                  <a:pt x="43012" y="54723"/>
                  <a:pt x="43022" y="54723"/>
                </a:cubicBezTo>
                <a:cubicBezTo>
                  <a:pt x="43185" y="54723"/>
                  <a:pt x="43183" y="54634"/>
                  <a:pt x="43197" y="54549"/>
                </a:cubicBezTo>
                <a:cubicBezTo>
                  <a:pt x="43204" y="54516"/>
                  <a:pt x="43265" y="54482"/>
                  <a:pt x="43298" y="54452"/>
                </a:cubicBezTo>
                <a:close/>
                <a:moveTo>
                  <a:pt x="65238" y="54879"/>
                </a:moveTo>
                <a:cubicBezTo>
                  <a:pt x="65252" y="54879"/>
                  <a:pt x="65266" y="54880"/>
                  <a:pt x="65267" y="54884"/>
                </a:cubicBezTo>
                <a:cubicBezTo>
                  <a:pt x="65294" y="54918"/>
                  <a:pt x="65316" y="54955"/>
                  <a:pt x="65354" y="55016"/>
                </a:cubicBezTo>
                <a:cubicBezTo>
                  <a:pt x="65311" y="55044"/>
                  <a:pt x="65248" y="55106"/>
                  <a:pt x="65212" y="55106"/>
                </a:cubicBezTo>
                <a:cubicBezTo>
                  <a:pt x="65210" y="55106"/>
                  <a:pt x="65209" y="55106"/>
                  <a:pt x="65207" y="55106"/>
                </a:cubicBezTo>
                <a:cubicBezTo>
                  <a:pt x="65098" y="55083"/>
                  <a:pt x="65098" y="54937"/>
                  <a:pt x="65200" y="54884"/>
                </a:cubicBezTo>
                <a:cubicBezTo>
                  <a:pt x="65207" y="54880"/>
                  <a:pt x="65223" y="54879"/>
                  <a:pt x="65238" y="54879"/>
                </a:cubicBezTo>
                <a:close/>
                <a:moveTo>
                  <a:pt x="2321" y="55023"/>
                </a:moveTo>
                <a:cubicBezTo>
                  <a:pt x="2337" y="55023"/>
                  <a:pt x="2365" y="55051"/>
                  <a:pt x="2386" y="55064"/>
                </a:cubicBezTo>
                <a:cubicBezTo>
                  <a:pt x="2341" y="55080"/>
                  <a:pt x="2296" y="55102"/>
                  <a:pt x="2248" y="55109"/>
                </a:cubicBezTo>
                <a:cubicBezTo>
                  <a:pt x="2232" y="55109"/>
                  <a:pt x="2202" y="55080"/>
                  <a:pt x="2180" y="55064"/>
                </a:cubicBezTo>
                <a:cubicBezTo>
                  <a:pt x="2229" y="55050"/>
                  <a:pt x="2270" y="55031"/>
                  <a:pt x="2319" y="55023"/>
                </a:cubicBezTo>
                <a:cubicBezTo>
                  <a:pt x="2320" y="55023"/>
                  <a:pt x="2320" y="55023"/>
                  <a:pt x="2321" y="55023"/>
                </a:cubicBezTo>
                <a:close/>
                <a:moveTo>
                  <a:pt x="63595" y="55136"/>
                </a:moveTo>
                <a:cubicBezTo>
                  <a:pt x="63618" y="55166"/>
                  <a:pt x="63651" y="55196"/>
                  <a:pt x="63658" y="55226"/>
                </a:cubicBezTo>
                <a:cubicBezTo>
                  <a:pt x="63663" y="55237"/>
                  <a:pt x="63618" y="55256"/>
                  <a:pt x="63595" y="55271"/>
                </a:cubicBezTo>
                <a:cubicBezTo>
                  <a:pt x="63573" y="55241"/>
                  <a:pt x="63542" y="55211"/>
                  <a:pt x="63531" y="55181"/>
                </a:cubicBezTo>
                <a:cubicBezTo>
                  <a:pt x="63528" y="55170"/>
                  <a:pt x="63573" y="55151"/>
                  <a:pt x="63595" y="55136"/>
                </a:cubicBezTo>
                <a:close/>
                <a:moveTo>
                  <a:pt x="48759" y="54999"/>
                </a:moveTo>
                <a:cubicBezTo>
                  <a:pt x="48893" y="54999"/>
                  <a:pt x="48960" y="55068"/>
                  <a:pt x="48931" y="55166"/>
                </a:cubicBezTo>
                <a:cubicBezTo>
                  <a:pt x="48913" y="55231"/>
                  <a:pt x="48864" y="55276"/>
                  <a:pt x="48746" y="55276"/>
                </a:cubicBezTo>
                <a:cubicBezTo>
                  <a:pt x="48742" y="55276"/>
                  <a:pt x="48737" y="55276"/>
                  <a:pt x="48732" y="55275"/>
                </a:cubicBezTo>
                <a:cubicBezTo>
                  <a:pt x="48579" y="55267"/>
                  <a:pt x="48503" y="55211"/>
                  <a:pt x="48529" y="55068"/>
                </a:cubicBezTo>
                <a:cubicBezTo>
                  <a:pt x="48579" y="55054"/>
                  <a:pt x="48650" y="55008"/>
                  <a:pt x="48728" y="55000"/>
                </a:cubicBezTo>
                <a:cubicBezTo>
                  <a:pt x="48739" y="55000"/>
                  <a:pt x="48749" y="54999"/>
                  <a:pt x="48759" y="54999"/>
                </a:cubicBezTo>
                <a:close/>
                <a:moveTo>
                  <a:pt x="86096" y="54999"/>
                </a:moveTo>
                <a:cubicBezTo>
                  <a:pt x="86100" y="54999"/>
                  <a:pt x="86105" y="55000"/>
                  <a:pt x="86108" y="55000"/>
                </a:cubicBezTo>
                <a:cubicBezTo>
                  <a:pt x="86210" y="55016"/>
                  <a:pt x="86281" y="55061"/>
                  <a:pt x="86255" y="55140"/>
                </a:cubicBezTo>
                <a:cubicBezTo>
                  <a:pt x="86240" y="55177"/>
                  <a:pt x="86221" y="55237"/>
                  <a:pt x="86180" y="55248"/>
                </a:cubicBezTo>
                <a:cubicBezTo>
                  <a:pt x="86093" y="55271"/>
                  <a:pt x="85992" y="55267"/>
                  <a:pt x="85868" y="55283"/>
                </a:cubicBezTo>
                <a:cubicBezTo>
                  <a:pt x="85804" y="55260"/>
                  <a:pt x="85695" y="55245"/>
                  <a:pt x="85650" y="55200"/>
                </a:cubicBezTo>
                <a:cubicBezTo>
                  <a:pt x="85614" y="55168"/>
                  <a:pt x="85981" y="54999"/>
                  <a:pt x="86096" y="54999"/>
                </a:cubicBezTo>
                <a:close/>
                <a:moveTo>
                  <a:pt x="76105" y="55411"/>
                </a:moveTo>
                <a:cubicBezTo>
                  <a:pt x="76127" y="55425"/>
                  <a:pt x="76172" y="55444"/>
                  <a:pt x="76169" y="55456"/>
                </a:cubicBezTo>
                <a:cubicBezTo>
                  <a:pt x="76158" y="55486"/>
                  <a:pt x="76127" y="55515"/>
                  <a:pt x="76105" y="55546"/>
                </a:cubicBezTo>
                <a:cubicBezTo>
                  <a:pt x="76082" y="55531"/>
                  <a:pt x="76059" y="55515"/>
                  <a:pt x="76033" y="55496"/>
                </a:cubicBezTo>
                <a:cubicBezTo>
                  <a:pt x="76056" y="55470"/>
                  <a:pt x="76078" y="55440"/>
                  <a:pt x="76105" y="55411"/>
                </a:cubicBezTo>
                <a:close/>
                <a:moveTo>
                  <a:pt x="65748" y="55132"/>
                </a:moveTo>
                <a:cubicBezTo>
                  <a:pt x="65753" y="55132"/>
                  <a:pt x="65758" y="55132"/>
                  <a:pt x="65763" y="55132"/>
                </a:cubicBezTo>
                <a:cubicBezTo>
                  <a:pt x="65861" y="55136"/>
                  <a:pt x="65963" y="55136"/>
                  <a:pt x="66060" y="55136"/>
                </a:cubicBezTo>
                <a:cubicBezTo>
                  <a:pt x="66139" y="55136"/>
                  <a:pt x="66219" y="55132"/>
                  <a:pt x="66296" y="55132"/>
                </a:cubicBezTo>
                <a:cubicBezTo>
                  <a:pt x="66351" y="55132"/>
                  <a:pt x="66406" y="55134"/>
                  <a:pt x="66459" y="55140"/>
                </a:cubicBezTo>
                <a:cubicBezTo>
                  <a:pt x="66504" y="55144"/>
                  <a:pt x="66560" y="55200"/>
                  <a:pt x="66563" y="55234"/>
                </a:cubicBezTo>
                <a:cubicBezTo>
                  <a:pt x="66586" y="55365"/>
                  <a:pt x="66305" y="55558"/>
                  <a:pt x="66141" y="55558"/>
                </a:cubicBezTo>
                <a:cubicBezTo>
                  <a:pt x="66112" y="55558"/>
                  <a:pt x="66087" y="55551"/>
                  <a:pt x="66067" y="55538"/>
                </a:cubicBezTo>
                <a:cubicBezTo>
                  <a:pt x="65886" y="55409"/>
                  <a:pt x="65694" y="55406"/>
                  <a:pt x="65479" y="55406"/>
                </a:cubicBezTo>
                <a:cubicBezTo>
                  <a:pt x="65467" y="55406"/>
                  <a:pt x="65456" y="55406"/>
                  <a:pt x="65444" y="55406"/>
                </a:cubicBezTo>
                <a:cubicBezTo>
                  <a:pt x="65422" y="55406"/>
                  <a:pt x="65372" y="55324"/>
                  <a:pt x="65380" y="55320"/>
                </a:cubicBezTo>
                <a:cubicBezTo>
                  <a:pt x="65500" y="55258"/>
                  <a:pt x="65557" y="55132"/>
                  <a:pt x="65748" y="55132"/>
                </a:cubicBezTo>
                <a:close/>
                <a:moveTo>
                  <a:pt x="62176" y="54450"/>
                </a:moveTo>
                <a:cubicBezTo>
                  <a:pt x="62199" y="54450"/>
                  <a:pt x="62218" y="54464"/>
                  <a:pt x="62231" y="54497"/>
                </a:cubicBezTo>
                <a:cubicBezTo>
                  <a:pt x="62260" y="54584"/>
                  <a:pt x="62272" y="54674"/>
                  <a:pt x="62257" y="54764"/>
                </a:cubicBezTo>
                <a:cubicBezTo>
                  <a:pt x="62246" y="54832"/>
                  <a:pt x="62144" y="54842"/>
                  <a:pt x="62047" y="54865"/>
                </a:cubicBezTo>
                <a:cubicBezTo>
                  <a:pt x="61719" y="54944"/>
                  <a:pt x="61535" y="55151"/>
                  <a:pt x="61299" y="55305"/>
                </a:cubicBezTo>
                <a:cubicBezTo>
                  <a:pt x="61194" y="55378"/>
                  <a:pt x="61081" y="55415"/>
                  <a:pt x="60959" y="55415"/>
                </a:cubicBezTo>
                <a:cubicBezTo>
                  <a:pt x="60924" y="55415"/>
                  <a:pt x="60888" y="55412"/>
                  <a:pt x="60852" y="55406"/>
                </a:cubicBezTo>
                <a:cubicBezTo>
                  <a:pt x="60818" y="55400"/>
                  <a:pt x="60787" y="55397"/>
                  <a:pt x="60757" y="55397"/>
                </a:cubicBezTo>
                <a:cubicBezTo>
                  <a:pt x="60547" y="55397"/>
                  <a:pt x="60411" y="55529"/>
                  <a:pt x="60220" y="55541"/>
                </a:cubicBezTo>
                <a:cubicBezTo>
                  <a:pt x="60126" y="55549"/>
                  <a:pt x="60032" y="55551"/>
                  <a:pt x="59937" y="55551"/>
                </a:cubicBezTo>
                <a:cubicBezTo>
                  <a:pt x="59793" y="55551"/>
                  <a:pt x="59648" y="55546"/>
                  <a:pt x="59502" y="55546"/>
                </a:cubicBezTo>
                <a:lnTo>
                  <a:pt x="59300" y="55546"/>
                </a:lnTo>
                <a:cubicBezTo>
                  <a:pt x="59177" y="55546"/>
                  <a:pt x="59045" y="55559"/>
                  <a:pt x="58922" y="55559"/>
                </a:cubicBezTo>
                <a:cubicBezTo>
                  <a:pt x="58841" y="55559"/>
                  <a:pt x="58763" y="55554"/>
                  <a:pt x="58694" y="55534"/>
                </a:cubicBezTo>
                <a:cubicBezTo>
                  <a:pt x="58518" y="55489"/>
                  <a:pt x="58364" y="55369"/>
                  <a:pt x="58255" y="55260"/>
                </a:cubicBezTo>
                <a:cubicBezTo>
                  <a:pt x="58193" y="55194"/>
                  <a:pt x="58139" y="55172"/>
                  <a:pt x="58088" y="55172"/>
                </a:cubicBezTo>
                <a:cubicBezTo>
                  <a:pt x="57987" y="55172"/>
                  <a:pt x="57900" y="55259"/>
                  <a:pt x="57801" y="55264"/>
                </a:cubicBezTo>
                <a:cubicBezTo>
                  <a:pt x="57643" y="55275"/>
                  <a:pt x="57563" y="55335"/>
                  <a:pt x="57462" y="55392"/>
                </a:cubicBezTo>
                <a:cubicBezTo>
                  <a:pt x="57462" y="55392"/>
                  <a:pt x="57462" y="55392"/>
                  <a:pt x="57461" y="55392"/>
                </a:cubicBezTo>
                <a:cubicBezTo>
                  <a:pt x="57447" y="55392"/>
                  <a:pt x="57345" y="55346"/>
                  <a:pt x="57350" y="55324"/>
                </a:cubicBezTo>
                <a:cubicBezTo>
                  <a:pt x="57353" y="55144"/>
                  <a:pt x="57598" y="55031"/>
                  <a:pt x="57650" y="54861"/>
                </a:cubicBezTo>
                <a:cubicBezTo>
                  <a:pt x="57671" y="54864"/>
                  <a:pt x="57692" y="54866"/>
                  <a:pt x="57714" y="54866"/>
                </a:cubicBezTo>
                <a:cubicBezTo>
                  <a:pt x="57788" y="54866"/>
                  <a:pt x="57865" y="54853"/>
                  <a:pt x="57938" y="54853"/>
                </a:cubicBezTo>
                <a:cubicBezTo>
                  <a:pt x="58007" y="54853"/>
                  <a:pt x="58073" y="54864"/>
                  <a:pt x="58127" y="54910"/>
                </a:cubicBezTo>
                <a:cubicBezTo>
                  <a:pt x="58221" y="54989"/>
                  <a:pt x="58336" y="55005"/>
                  <a:pt x="58457" y="55005"/>
                </a:cubicBezTo>
                <a:cubicBezTo>
                  <a:pt x="58538" y="55005"/>
                  <a:pt x="58622" y="54998"/>
                  <a:pt x="58704" y="54998"/>
                </a:cubicBezTo>
                <a:cubicBezTo>
                  <a:pt x="58795" y="54998"/>
                  <a:pt x="58885" y="55007"/>
                  <a:pt x="58965" y="55045"/>
                </a:cubicBezTo>
                <a:cubicBezTo>
                  <a:pt x="59168" y="55144"/>
                  <a:pt x="59405" y="55226"/>
                  <a:pt x="59645" y="55264"/>
                </a:cubicBezTo>
                <a:cubicBezTo>
                  <a:pt x="59725" y="55276"/>
                  <a:pt x="59818" y="55290"/>
                  <a:pt x="59911" y="55290"/>
                </a:cubicBezTo>
                <a:cubicBezTo>
                  <a:pt x="60020" y="55290"/>
                  <a:pt x="60128" y="55270"/>
                  <a:pt x="60213" y="55203"/>
                </a:cubicBezTo>
                <a:cubicBezTo>
                  <a:pt x="60280" y="55147"/>
                  <a:pt x="60369" y="55124"/>
                  <a:pt x="60454" y="55124"/>
                </a:cubicBezTo>
                <a:cubicBezTo>
                  <a:pt x="60497" y="55124"/>
                  <a:pt x="60539" y="55130"/>
                  <a:pt x="60578" y="55140"/>
                </a:cubicBezTo>
                <a:cubicBezTo>
                  <a:pt x="60624" y="55152"/>
                  <a:pt x="60668" y="55158"/>
                  <a:pt x="60708" y="55158"/>
                </a:cubicBezTo>
                <a:cubicBezTo>
                  <a:pt x="60938" y="55158"/>
                  <a:pt x="61083" y="54989"/>
                  <a:pt x="61310" y="54989"/>
                </a:cubicBezTo>
                <a:cubicBezTo>
                  <a:pt x="61355" y="54989"/>
                  <a:pt x="61419" y="54896"/>
                  <a:pt x="61438" y="54839"/>
                </a:cubicBezTo>
                <a:cubicBezTo>
                  <a:pt x="61468" y="54757"/>
                  <a:pt x="61389" y="54644"/>
                  <a:pt x="61539" y="54594"/>
                </a:cubicBezTo>
                <a:cubicBezTo>
                  <a:pt x="61566" y="54586"/>
                  <a:pt x="61597" y="54583"/>
                  <a:pt x="61630" y="54583"/>
                </a:cubicBezTo>
                <a:cubicBezTo>
                  <a:pt x="61675" y="54583"/>
                  <a:pt x="61724" y="54588"/>
                  <a:pt x="61771" y="54588"/>
                </a:cubicBezTo>
                <a:cubicBezTo>
                  <a:pt x="61793" y="54588"/>
                  <a:pt x="61816" y="54587"/>
                  <a:pt x="61837" y="54584"/>
                </a:cubicBezTo>
                <a:cubicBezTo>
                  <a:pt x="61927" y="54568"/>
                  <a:pt x="62024" y="54539"/>
                  <a:pt x="62085" y="54493"/>
                </a:cubicBezTo>
                <a:cubicBezTo>
                  <a:pt x="62120" y="54466"/>
                  <a:pt x="62150" y="54450"/>
                  <a:pt x="62176" y="54450"/>
                </a:cubicBezTo>
                <a:close/>
                <a:moveTo>
                  <a:pt x="51340" y="55275"/>
                </a:moveTo>
                <a:cubicBezTo>
                  <a:pt x="51431" y="55283"/>
                  <a:pt x="51528" y="55305"/>
                  <a:pt x="51592" y="55343"/>
                </a:cubicBezTo>
                <a:cubicBezTo>
                  <a:pt x="51626" y="55361"/>
                  <a:pt x="51623" y="55437"/>
                  <a:pt x="51596" y="55470"/>
                </a:cubicBezTo>
                <a:cubicBezTo>
                  <a:pt x="51547" y="55527"/>
                  <a:pt x="51468" y="55572"/>
                  <a:pt x="51393" y="55614"/>
                </a:cubicBezTo>
                <a:cubicBezTo>
                  <a:pt x="51356" y="55636"/>
                  <a:pt x="51302" y="55643"/>
                  <a:pt x="51254" y="55659"/>
                </a:cubicBezTo>
                <a:cubicBezTo>
                  <a:pt x="51231" y="55621"/>
                  <a:pt x="51209" y="55583"/>
                  <a:pt x="51190" y="55541"/>
                </a:cubicBezTo>
                <a:cubicBezTo>
                  <a:pt x="51182" y="55523"/>
                  <a:pt x="51190" y="55496"/>
                  <a:pt x="51190" y="55478"/>
                </a:cubicBezTo>
                <a:cubicBezTo>
                  <a:pt x="51190" y="55433"/>
                  <a:pt x="51172" y="55380"/>
                  <a:pt x="51198" y="55347"/>
                </a:cubicBezTo>
                <a:cubicBezTo>
                  <a:pt x="51220" y="55312"/>
                  <a:pt x="51295" y="55275"/>
                  <a:pt x="51340" y="55275"/>
                </a:cubicBezTo>
                <a:close/>
                <a:moveTo>
                  <a:pt x="22998" y="55550"/>
                </a:moveTo>
                <a:cubicBezTo>
                  <a:pt x="23021" y="55564"/>
                  <a:pt x="23051" y="55579"/>
                  <a:pt x="23066" y="55595"/>
                </a:cubicBezTo>
                <a:cubicBezTo>
                  <a:pt x="23134" y="55673"/>
                  <a:pt x="23104" y="55798"/>
                  <a:pt x="22991" y="55817"/>
                </a:cubicBezTo>
                <a:cubicBezTo>
                  <a:pt x="22981" y="55818"/>
                  <a:pt x="22971" y="55818"/>
                  <a:pt x="22960" y="55818"/>
                </a:cubicBezTo>
                <a:cubicBezTo>
                  <a:pt x="22885" y="55818"/>
                  <a:pt x="22803" y="55788"/>
                  <a:pt x="22724" y="55779"/>
                </a:cubicBezTo>
                <a:cubicBezTo>
                  <a:pt x="22747" y="55744"/>
                  <a:pt x="22762" y="55711"/>
                  <a:pt x="22792" y="55685"/>
                </a:cubicBezTo>
                <a:cubicBezTo>
                  <a:pt x="22830" y="55651"/>
                  <a:pt x="22882" y="55621"/>
                  <a:pt x="22931" y="55591"/>
                </a:cubicBezTo>
                <a:cubicBezTo>
                  <a:pt x="22950" y="55576"/>
                  <a:pt x="22976" y="55564"/>
                  <a:pt x="22998" y="55550"/>
                </a:cubicBezTo>
                <a:close/>
                <a:moveTo>
                  <a:pt x="46901" y="55406"/>
                </a:moveTo>
                <a:cubicBezTo>
                  <a:pt x="47014" y="55406"/>
                  <a:pt x="47081" y="55460"/>
                  <a:pt x="47091" y="55550"/>
                </a:cubicBezTo>
                <a:lnTo>
                  <a:pt x="47091" y="55617"/>
                </a:lnTo>
                <a:cubicBezTo>
                  <a:pt x="47091" y="55640"/>
                  <a:pt x="47082" y="55662"/>
                  <a:pt x="47091" y="55685"/>
                </a:cubicBezTo>
                <a:cubicBezTo>
                  <a:pt x="47113" y="55771"/>
                  <a:pt x="47034" y="55805"/>
                  <a:pt x="46928" y="55820"/>
                </a:cubicBezTo>
                <a:cubicBezTo>
                  <a:pt x="46908" y="55823"/>
                  <a:pt x="46889" y="55824"/>
                  <a:pt x="46871" y="55824"/>
                </a:cubicBezTo>
                <a:cubicBezTo>
                  <a:pt x="46756" y="55824"/>
                  <a:pt x="46687" y="55772"/>
                  <a:pt x="46680" y="55681"/>
                </a:cubicBezTo>
                <a:cubicBezTo>
                  <a:pt x="46677" y="55636"/>
                  <a:pt x="46688" y="55591"/>
                  <a:pt x="46677" y="55546"/>
                </a:cubicBezTo>
                <a:cubicBezTo>
                  <a:pt x="46658" y="55459"/>
                  <a:pt x="46733" y="55425"/>
                  <a:pt x="46838" y="55411"/>
                </a:cubicBezTo>
                <a:cubicBezTo>
                  <a:pt x="46860" y="55407"/>
                  <a:pt x="46881" y="55406"/>
                  <a:pt x="46901" y="55406"/>
                </a:cubicBezTo>
                <a:close/>
                <a:moveTo>
                  <a:pt x="28534" y="55550"/>
                </a:moveTo>
                <a:cubicBezTo>
                  <a:pt x="28564" y="55568"/>
                  <a:pt x="28594" y="55579"/>
                  <a:pt x="28609" y="55598"/>
                </a:cubicBezTo>
                <a:cubicBezTo>
                  <a:pt x="28673" y="55677"/>
                  <a:pt x="28632" y="55789"/>
                  <a:pt x="28522" y="55820"/>
                </a:cubicBezTo>
                <a:cubicBezTo>
                  <a:pt x="28494" y="55826"/>
                  <a:pt x="28459" y="55829"/>
                  <a:pt x="28424" y="55829"/>
                </a:cubicBezTo>
                <a:cubicBezTo>
                  <a:pt x="28388" y="55829"/>
                  <a:pt x="28353" y="55826"/>
                  <a:pt x="28327" y="55817"/>
                </a:cubicBezTo>
                <a:cubicBezTo>
                  <a:pt x="28218" y="55779"/>
                  <a:pt x="28245" y="55730"/>
                  <a:pt x="28331" y="55681"/>
                </a:cubicBezTo>
                <a:cubicBezTo>
                  <a:pt x="28402" y="55640"/>
                  <a:pt x="28466" y="55595"/>
                  <a:pt x="28534" y="55550"/>
                </a:cubicBezTo>
                <a:close/>
                <a:moveTo>
                  <a:pt x="12946" y="55685"/>
                </a:moveTo>
                <a:cubicBezTo>
                  <a:pt x="12980" y="55741"/>
                  <a:pt x="13032" y="55798"/>
                  <a:pt x="13044" y="55853"/>
                </a:cubicBezTo>
                <a:cubicBezTo>
                  <a:pt x="13048" y="55888"/>
                  <a:pt x="12980" y="55925"/>
                  <a:pt x="12946" y="55959"/>
                </a:cubicBezTo>
                <a:cubicBezTo>
                  <a:pt x="12912" y="55925"/>
                  <a:pt x="12878" y="55888"/>
                  <a:pt x="12845" y="55853"/>
                </a:cubicBezTo>
                <a:lnTo>
                  <a:pt x="12946" y="55685"/>
                </a:lnTo>
                <a:close/>
                <a:moveTo>
                  <a:pt x="18074" y="55690"/>
                </a:moveTo>
                <a:cubicBezTo>
                  <a:pt x="18093" y="55690"/>
                  <a:pt x="18113" y="55702"/>
                  <a:pt x="18135" y="55726"/>
                </a:cubicBezTo>
                <a:cubicBezTo>
                  <a:pt x="18203" y="55789"/>
                  <a:pt x="18279" y="55850"/>
                  <a:pt x="18346" y="55914"/>
                </a:cubicBezTo>
                <a:cubicBezTo>
                  <a:pt x="18346" y="55918"/>
                  <a:pt x="18301" y="55955"/>
                  <a:pt x="18279" y="55955"/>
                </a:cubicBezTo>
                <a:cubicBezTo>
                  <a:pt x="18203" y="55957"/>
                  <a:pt x="18127" y="55960"/>
                  <a:pt x="18051" y="55960"/>
                </a:cubicBezTo>
                <a:cubicBezTo>
                  <a:pt x="17996" y="55960"/>
                  <a:pt x="17941" y="55958"/>
                  <a:pt x="17887" y="55955"/>
                </a:cubicBezTo>
                <a:cubicBezTo>
                  <a:pt x="17850" y="55952"/>
                  <a:pt x="17820" y="55902"/>
                  <a:pt x="17786" y="55876"/>
                </a:cubicBezTo>
                <a:cubicBezTo>
                  <a:pt x="17858" y="55827"/>
                  <a:pt x="17937" y="55786"/>
                  <a:pt x="17996" y="55734"/>
                </a:cubicBezTo>
                <a:cubicBezTo>
                  <a:pt x="18027" y="55705"/>
                  <a:pt x="18051" y="55690"/>
                  <a:pt x="18074" y="55690"/>
                </a:cubicBezTo>
                <a:close/>
                <a:moveTo>
                  <a:pt x="43854" y="55686"/>
                </a:moveTo>
                <a:cubicBezTo>
                  <a:pt x="43874" y="55686"/>
                  <a:pt x="43892" y="55688"/>
                  <a:pt x="43907" y="55692"/>
                </a:cubicBezTo>
                <a:cubicBezTo>
                  <a:pt x="43967" y="55715"/>
                  <a:pt x="44009" y="55801"/>
                  <a:pt x="44005" y="55857"/>
                </a:cubicBezTo>
                <a:cubicBezTo>
                  <a:pt x="44002" y="55918"/>
                  <a:pt x="43940" y="55961"/>
                  <a:pt x="43840" y="55961"/>
                </a:cubicBezTo>
                <a:cubicBezTo>
                  <a:pt x="43829" y="55961"/>
                  <a:pt x="43818" y="55960"/>
                  <a:pt x="43806" y="55959"/>
                </a:cubicBezTo>
                <a:cubicBezTo>
                  <a:pt x="43779" y="55957"/>
                  <a:pt x="43752" y="55956"/>
                  <a:pt x="43724" y="55956"/>
                </a:cubicBezTo>
                <a:cubicBezTo>
                  <a:pt x="43680" y="55956"/>
                  <a:pt x="43635" y="55958"/>
                  <a:pt x="43589" y="55958"/>
                </a:cubicBezTo>
                <a:cubicBezTo>
                  <a:pt x="43561" y="55958"/>
                  <a:pt x="43533" y="55957"/>
                  <a:pt x="43506" y="55955"/>
                </a:cubicBezTo>
                <a:cubicBezTo>
                  <a:pt x="43483" y="55955"/>
                  <a:pt x="43460" y="55929"/>
                  <a:pt x="43430" y="55914"/>
                </a:cubicBezTo>
                <a:cubicBezTo>
                  <a:pt x="43430" y="55899"/>
                  <a:pt x="43423" y="55876"/>
                  <a:pt x="43433" y="55869"/>
                </a:cubicBezTo>
                <a:cubicBezTo>
                  <a:pt x="43501" y="55820"/>
                  <a:pt x="43561" y="55760"/>
                  <a:pt x="43644" y="55730"/>
                </a:cubicBezTo>
                <a:cubicBezTo>
                  <a:pt x="43704" y="55706"/>
                  <a:pt x="43789" y="55686"/>
                  <a:pt x="43854" y="55686"/>
                </a:cubicBezTo>
                <a:close/>
                <a:moveTo>
                  <a:pt x="69751" y="55955"/>
                </a:moveTo>
                <a:cubicBezTo>
                  <a:pt x="69848" y="56027"/>
                  <a:pt x="69949" y="56098"/>
                  <a:pt x="70047" y="56173"/>
                </a:cubicBezTo>
                <a:cubicBezTo>
                  <a:pt x="70047" y="56173"/>
                  <a:pt x="70002" y="56214"/>
                  <a:pt x="69980" y="56214"/>
                </a:cubicBezTo>
                <a:cubicBezTo>
                  <a:pt x="69932" y="56214"/>
                  <a:pt x="69875" y="56220"/>
                  <a:pt x="69825" y="56220"/>
                </a:cubicBezTo>
                <a:cubicBezTo>
                  <a:pt x="69780" y="56220"/>
                  <a:pt x="69741" y="56215"/>
                  <a:pt x="69716" y="56200"/>
                </a:cubicBezTo>
                <a:cubicBezTo>
                  <a:pt x="69660" y="56166"/>
                  <a:pt x="69660" y="56087"/>
                  <a:pt x="69649" y="56027"/>
                </a:cubicBezTo>
                <a:cubicBezTo>
                  <a:pt x="69645" y="56011"/>
                  <a:pt x="69690" y="55997"/>
                  <a:pt x="69751" y="55955"/>
                </a:cubicBezTo>
                <a:close/>
                <a:moveTo>
                  <a:pt x="81595" y="56094"/>
                </a:moveTo>
                <a:cubicBezTo>
                  <a:pt x="81629" y="56117"/>
                  <a:pt x="81719" y="56155"/>
                  <a:pt x="81738" y="56203"/>
                </a:cubicBezTo>
                <a:cubicBezTo>
                  <a:pt x="81779" y="56304"/>
                  <a:pt x="81693" y="56365"/>
                  <a:pt x="81535" y="56372"/>
                </a:cubicBezTo>
                <a:cubicBezTo>
                  <a:pt x="81526" y="56373"/>
                  <a:pt x="81517" y="56373"/>
                  <a:pt x="81508" y="56373"/>
                </a:cubicBezTo>
                <a:cubicBezTo>
                  <a:pt x="81400" y="56373"/>
                  <a:pt x="81353" y="56326"/>
                  <a:pt x="81336" y="56263"/>
                </a:cubicBezTo>
                <a:cubicBezTo>
                  <a:pt x="81306" y="56158"/>
                  <a:pt x="81385" y="56094"/>
                  <a:pt x="81595" y="56094"/>
                </a:cubicBezTo>
                <a:close/>
                <a:moveTo>
                  <a:pt x="72322" y="55543"/>
                </a:moveTo>
                <a:cubicBezTo>
                  <a:pt x="72454" y="55543"/>
                  <a:pt x="72518" y="55622"/>
                  <a:pt x="72606" y="55673"/>
                </a:cubicBezTo>
                <a:cubicBezTo>
                  <a:pt x="72629" y="55688"/>
                  <a:pt x="72674" y="55707"/>
                  <a:pt x="72674" y="55722"/>
                </a:cubicBezTo>
                <a:cubicBezTo>
                  <a:pt x="72682" y="55910"/>
                  <a:pt x="72896" y="55940"/>
                  <a:pt x="73091" y="56008"/>
                </a:cubicBezTo>
                <a:cubicBezTo>
                  <a:pt x="73173" y="56037"/>
                  <a:pt x="73358" y="56091"/>
                  <a:pt x="73282" y="56192"/>
                </a:cubicBezTo>
                <a:cubicBezTo>
                  <a:pt x="73227" y="56267"/>
                  <a:pt x="73102" y="56327"/>
                  <a:pt x="72986" y="56365"/>
                </a:cubicBezTo>
                <a:cubicBezTo>
                  <a:pt x="72957" y="56374"/>
                  <a:pt x="72922" y="56378"/>
                  <a:pt x="72880" y="56378"/>
                </a:cubicBezTo>
                <a:cubicBezTo>
                  <a:pt x="72808" y="56378"/>
                  <a:pt x="72712" y="56368"/>
                  <a:pt x="72584" y="56368"/>
                </a:cubicBezTo>
                <a:cubicBezTo>
                  <a:pt x="72557" y="56361"/>
                  <a:pt x="72437" y="56335"/>
                  <a:pt x="72321" y="56308"/>
                </a:cubicBezTo>
                <a:cubicBezTo>
                  <a:pt x="72377" y="56113"/>
                  <a:pt x="72163" y="56117"/>
                  <a:pt x="71975" y="56068"/>
                </a:cubicBezTo>
                <a:cubicBezTo>
                  <a:pt x="71821" y="56030"/>
                  <a:pt x="71903" y="55907"/>
                  <a:pt x="71907" y="55824"/>
                </a:cubicBezTo>
                <a:cubicBezTo>
                  <a:pt x="71911" y="55718"/>
                  <a:pt x="72148" y="55560"/>
                  <a:pt x="72280" y="55546"/>
                </a:cubicBezTo>
                <a:cubicBezTo>
                  <a:pt x="72295" y="55544"/>
                  <a:pt x="72309" y="55543"/>
                  <a:pt x="72322" y="55543"/>
                </a:cubicBezTo>
                <a:close/>
                <a:moveTo>
                  <a:pt x="32194" y="56391"/>
                </a:moveTo>
                <a:cubicBezTo>
                  <a:pt x="32235" y="56406"/>
                  <a:pt x="32281" y="56421"/>
                  <a:pt x="32326" y="56440"/>
                </a:cubicBezTo>
                <a:cubicBezTo>
                  <a:pt x="32304" y="56454"/>
                  <a:pt x="32276" y="56482"/>
                  <a:pt x="32261" y="56482"/>
                </a:cubicBezTo>
                <a:cubicBezTo>
                  <a:pt x="32260" y="56482"/>
                  <a:pt x="32259" y="56481"/>
                  <a:pt x="32258" y="56481"/>
                </a:cubicBezTo>
                <a:cubicBezTo>
                  <a:pt x="32209" y="56474"/>
                  <a:pt x="32164" y="56455"/>
                  <a:pt x="32119" y="56440"/>
                </a:cubicBezTo>
                <a:cubicBezTo>
                  <a:pt x="32142" y="56425"/>
                  <a:pt x="32164" y="56410"/>
                  <a:pt x="32194" y="56391"/>
                </a:cubicBezTo>
                <a:close/>
                <a:moveTo>
                  <a:pt x="37729" y="56526"/>
                </a:moveTo>
                <a:cubicBezTo>
                  <a:pt x="37770" y="56542"/>
                  <a:pt x="37816" y="56561"/>
                  <a:pt x="37861" y="56575"/>
                </a:cubicBezTo>
                <a:cubicBezTo>
                  <a:pt x="37838" y="56590"/>
                  <a:pt x="37812" y="56620"/>
                  <a:pt x="37793" y="56620"/>
                </a:cubicBezTo>
                <a:cubicBezTo>
                  <a:pt x="37744" y="56613"/>
                  <a:pt x="37703" y="56590"/>
                  <a:pt x="37658" y="56575"/>
                </a:cubicBezTo>
                <a:cubicBezTo>
                  <a:pt x="37680" y="56561"/>
                  <a:pt x="37703" y="56545"/>
                  <a:pt x="37729" y="56526"/>
                </a:cubicBezTo>
                <a:close/>
                <a:moveTo>
                  <a:pt x="12533" y="56390"/>
                </a:moveTo>
                <a:cubicBezTo>
                  <a:pt x="12546" y="56390"/>
                  <a:pt x="12559" y="56391"/>
                  <a:pt x="12571" y="56391"/>
                </a:cubicBezTo>
                <a:cubicBezTo>
                  <a:pt x="12672" y="56433"/>
                  <a:pt x="12675" y="56568"/>
                  <a:pt x="12574" y="56616"/>
                </a:cubicBezTo>
                <a:cubicBezTo>
                  <a:pt x="12566" y="56623"/>
                  <a:pt x="12551" y="56626"/>
                  <a:pt x="12536" y="56626"/>
                </a:cubicBezTo>
                <a:cubicBezTo>
                  <a:pt x="12525" y="56626"/>
                  <a:pt x="12513" y="56624"/>
                  <a:pt x="12507" y="56620"/>
                </a:cubicBezTo>
                <a:cubicBezTo>
                  <a:pt x="12401" y="56583"/>
                  <a:pt x="12397" y="56448"/>
                  <a:pt x="12498" y="56395"/>
                </a:cubicBezTo>
                <a:cubicBezTo>
                  <a:pt x="12508" y="56391"/>
                  <a:pt x="12520" y="56390"/>
                  <a:pt x="12533" y="56390"/>
                </a:cubicBezTo>
                <a:close/>
                <a:moveTo>
                  <a:pt x="41657" y="56507"/>
                </a:moveTo>
                <a:cubicBezTo>
                  <a:pt x="41679" y="56523"/>
                  <a:pt x="41702" y="56538"/>
                  <a:pt x="41728" y="56556"/>
                </a:cubicBezTo>
                <a:cubicBezTo>
                  <a:pt x="41705" y="56583"/>
                  <a:pt x="41679" y="56613"/>
                  <a:pt x="41657" y="56643"/>
                </a:cubicBezTo>
                <a:cubicBezTo>
                  <a:pt x="41634" y="56628"/>
                  <a:pt x="41589" y="56609"/>
                  <a:pt x="41593" y="56598"/>
                </a:cubicBezTo>
                <a:cubicBezTo>
                  <a:pt x="41600" y="56568"/>
                  <a:pt x="41634" y="56538"/>
                  <a:pt x="41657" y="56507"/>
                </a:cubicBezTo>
                <a:close/>
                <a:moveTo>
                  <a:pt x="85901" y="56229"/>
                </a:moveTo>
                <a:cubicBezTo>
                  <a:pt x="85912" y="56229"/>
                  <a:pt x="85921" y="56230"/>
                  <a:pt x="85928" y="56233"/>
                </a:cubicBezTo>
                <a:cubicBezTo>
                  <a:pt x="86037" y="56290"/>
                  <a:pt x="86127" y="56353"/>
                  <a:pt x="86233" y="56417"/>
                </a:cubicBezTo>
                <a:cubicBezTo>
                  <a:pt x="86199" y="56451"/>
                  <a:pt x="86176" y="56488"/>
                  <a:pt x="86138" y="56515"/>
                </a:cubicBezTo>
                <a:cubicBezTo>
                  <a:pt x="86010" y="56603"/>
                  <a:pt x="85916" y="56647"/>
                  <a:pt x="85826" y="56647"/>
                </a:cubicBezTo>
                <a:cubicBezTo>
                  <a:pt x="85725" y="56647"/>
                  <a:pt x="85630" y="56592"/>
                  <a:pt x="85500" y="56481"/>
                </a:cubicBezTo>
                <a:cubicBezTo>
                  <a:pt x="85481" y="56466"/>
                  <a:pt x="85444" y="56451"/>
                  <a:pt x="85444" y="56436"/>
                </a:cubicBezTo>
                <a:cubicBezTo>
                  <a:pt x="85440" y="56378"/>
                  <a:pt x="85784" y="56229"/>
                  <a:pt x="85901" y="56229"/>
                </a:cubicBezTo>
                <a:close/>
                <a:moveTo>
                  <a:pt x="72480" y="56780"/>
                </a:moveTo>
                <a:cubicBezTo>
                  <a:pt x="72492" y="56780"/>
                  <a:pt x="72502" y="56780"/>
                  <a:pt x="72512" y="56782"/>
                </a:cubicBezTo>
                <a:cubicBezTo>
                  <a:pt x="72569" y="56793"/>
                  <a:pt x="72625" y="56809"/>
                  <a:pt x="72682" y="56823"/>
                </a:cubicBezTo>
                <a:cubicBezTo>
                  <a:pt x="72663" y="56854"/>
                  <a:pt x="72651" y="56891"/>
                  <a:pt x="72621" y="56917"/>
                </a:cubicBezTo>
                <a:cubicBezTo>
                  <a:pt x="72522" y="56992"/>
                  <a:pt x="72468" y="57030"/>
                  <a:pt x="72415" y="57030"/>
                </a:cubicBezTo>
                <a:cubicBezTo>
                  <a:pt x="72361" y="57030"/>
                  <a:pt x="72308" y="56992"/>
                  <a:pt x="72208" y="56917"/>
                </a:cubicBezTo>
                <a:cubicBezTo>
                  <a:pt x="72174" y="56891"/>
                  <a:pt x="72167" y="56854"/>
                  <a:pt x="72144" y="56823"/>
                </a:cubicBezTo>
                <a:cubicBezTo>
                  <a:pt x="72200" y="56809"/>
                  <a:pt x="72257" y="56793"/>
                  <a:pt x="72317" y="56782"/>
                </a:cubicBezTo>
                <a:cubicBezTo>
                  <a:pt x="72327" y="56780"/>
                  <a:pt x="72337" y="56780"/>
                  <a:pt x="72348" y="56780"/>
                </a:cubicBezTo>
                <a:cubicBezTo>
                  <a:pt x="72370" y="56780"/>
                  <a:pt x="72392" y="56782"/>
                  <a:pt x="72415" y="56782"/>
                </a:cubicBezTo>
                <a:cubicBezTo>
                  <a:pt x="72435" y="56782"/>
                  <a:pt x="72458" y="56780"/>
                  <a:pt x="72480" y="56780"/>
                </a:cubicBezTo>
                <a:close/>
                <a:moveTo>
                  <a:pt x="75929" y="56939"/>
                </a:moveTo>
                <a:cubicBezTo>
                  <a:pt x="75958" y="56958"/>
                  <a:pt x="75981" y="56974"/>
                  <a:pt x="76004" y="56989"/>
                </a:cubicBezTo>
                <a:cubicBezTo>
                  <a:pt x="75958" y="57003"/>
                  <a:pt x="75913" y="57022"/>
                  <a:pt x="75865" y="57030"/>
                </a:cubicBezTo>
                <a:cubicBezTo>
                  <a:pt x="75864" y="57030"/>
                  <a:pt x="75862" y="57030"/>
                  <a:pt x="75861" y="57030"/>
                </a:cubicBezTo>
                <a:cubicBezTo>
                  <a:pt x="75845" y="57030"/>
                  <a:pt x="75818" y="57002"/>
                  <a:pt x="75797" y="56989"/>
                </a:cubicBezTo>
                <a:cubicBezTo>
                  <a:pt x="75842" y="56970"/>
                  <a:pt x="75887" y="56955"/>
                  <a:pt x="75929" y="56939"/>
                </a:cubicBezTo>
                <a:close/>
                <a:moveTo>
                  <a:pt x="48830" y="56917"/>
                </a:moveTo>
                <a:cubicBezTo>
                  <a:pt x="48856" y="56947"/>
                  <a:pt x="48883" y="56977"/>
                  <a:pt x="48905" y="57007"/>
                </a:cubicBezTo>
                <a:cubicBezTo>
                  <a:pt x="48879" y="57026"/>
                  <a:pt x="48856" y="57041"/>
                  <a:pt x="48830" y="57057"/>
                </a:cubicBezTo>
                <a:cubicBezTo>
                  <a:pt x="48808" y="57026"/>
                  <a:pt x="48777" y="56996"/>
                  <a:pt x="48766" y="56962"/>
                </a:cubicBezTo>
                <a:cubicBezTo>
                  <a:pt x="48763" y="56951"/>
                  <a:pt x="48808" y="56936"/>
                  <a:pt x="48830" y="56917"/>
                </a:cubicBezTo>
                <a:close/>
                <a:moveTo>
                  <a:pt x="88378" y="57075"/>
                </a:moveTo>
                <a:cubicBezTo>
                  <a:pt x="88423" y="57090"/>
                  <a:pt x="88465" y="57109"/>
                  <a:pt x="88510" y="57124"/>
                </a:cubicBezTo>
                <a:cubicBezTo>
                  <a:pt x="88488" y="57139"/>
                  <a:pt x="88460" y="57169"/>
                  <a:pt x="88442" y="57169"/>
                </a:cubicBezTo>
                <a:cubicBezTo>
                  <a:pt x="88393" y="57161"/>
                  <a:pt x="88352" y="57139"/>
                  <a:pt x="88307" y="57124"/>
                </a:cubicBezTo>
                <a:cubicBezTo>
                  <a:pt x="88330" y="57109"/>
                  <a:pt x="88352" y="57094"/>
                  <a:pt x="88378" y="57075"/>
                </a:cubicBezTo>
                <a:close/>
                <a:moveTo>
                  <a:pt x="68642" y="56916"/>
                </a:moveTo>
                <a:cubicBezTo>
                  <a:pt x="68651" y="56916"/>
                  <a:pt x="68659" y="56917"/>
                  <a:pt x="68668" y="56917"/>
                </a:cubicBezTo>
                <a:cubicBezTo>
                  <a:pt x="68721" y="56939"/>
                  <a:pt x="68773" y="56962"/>
                  <a:pt x="68822" y="56984"/>
                </a:cubicBezTo>
                <a:cubicBezTo>
                  <a:pt x="68799" y="57003"/>
                  <a:pt x="68781" y="57019"/>
                  <a:pt x="68759" y="57034"/>
                </a:cubicBezTo>
                <a:cubicBezTo>
                  <a:pt x="68686" y="57079"/>
                  <a:pt x="68623" y="57131"/>
                  <a:pt x="68544" y="57169"/>
                </a:cubicBezTo>
                <a:cubicBezTo>
                  <a:pt x="68543" y="57170"/>
                  <a:pt x="68540" y="57170"/>
                  <a:pt x="68538" y="57170"/>
                </a:cubicBezTo>
                <a:cubicBezTo>
                  <a:pt x="68511" y="57170"/>
                  <a:pt x="68430" y="57140"/>
                  <a:pt x="68420" y="57116"/>
                </a:cubicBezTo>
                <a:cubicBezTo>
                  <a:pt x="68356" y="56994"/>
                  <a:pt x="68446" y="56916"/>
                  <a:pt x="68642" y="56916"/>
                </a:cubicBezTo>
                <a:close/>
                <a:moveTo>
                  <a:pt x="13419" y="56906"/>
                </a:moveTo>
                <a:cubicBezTo>
                  <a:pt x="13491" y="56929"/>
                  <a:pt x="13574" y="56955"/>
                  <a:pt x="13656" y="56981"/>
                </a:cubicBezTo>
                <a:cubicBezTo>
                  <a:pt x="13615" y="57015"/>
                  <a:pt x="13566" y="57041"/>
                  <a:pt x="13532" y="57079"/>
                </a:cubicBezTo>
                <a:cubicBezTo>
                  <a:pt x="13499" y="57113"/>
                  <a:pt x="13483" y="57154"/>
                  <a:pt x="13461" y="57192"/>
                </a:cubicBezTo>
                <a:cubicBezTo>
                  <a:pt x="13438" y="57229"/>
                  <a:pt x="13427" y="57293"/>
                  <a:pt x="13390" y="57300"/>
                </a:cubicBezTo>
                <a:cubicBezTo>
                  <a:pt x="13341" y="57311"/>
                  <a:pt x="13281" y="57320"/>
                  <a:pt x="13227" y="57320"/>
                </a:cubicBezTo>
                <a:cubicBezTo>
                  <a:pt x="13188" y="57320"/>
                  <a:pt x="13153" y="57315"/>
                  <a:pt x="13126" y="57305"/>
                </a:cubicBezTo>
                <a:cubicBezTo>
                  <a:pt x="13010" y="57260"/>
                  <a:pt x="13013" y="56981"/>
                  <a:pt x="13115" y="56947"/>
                </a:cubicBezTo>
                <a:cubicBezTo>
                  <a:pt x="13197" y="56921"/>
                  <a:pt x="13299" y="56921"/>
                  <a:pt x="13419" y="56906"/>
                </a:cubicBezTo>
                <a:close/>
                <a:moveTo>
                  <a:pt x="51292" y="57192"/>
                </a:moveTo>
                <a:cubicBezTo>
                  <a:pt x="51318" y="57225"/>
                  <a:pt x="51340" y="57251"/>
                  <a:pt x="51366" y="57282"/>
                </a:cubicBezTo>
                <a:cubicBezTo>
                  <a:pt x="51337" y="57300"/>
                  <a:pt x="51314" y="57315"/>
                  <a:pt x="51292" y="57331"/>
                </a:cubicBezTo>
                <a:cubicBezTo>
                  <a:pt x="51269" y="57300"/>
                  <a:pt x="51239" y="57270"/>
                  <a:pt x="51228" y="57241"/>
                </a:cubicBezTo>
                <a:cubicBezTo>
                  <a:pt x="51224" y="57225"/>
                  <a:pt x="51269" y="57210"/>
                  <a:pt x="51292" y="57192"/>
                </a:cubicBezTo>
                <a:close/>
                <a:moveTo>
                  <a:pt x="47923" y="57056"/>
                </a:moveTo>
                <a:cubicBezTo>
                  <a:pt x="47947" y="57056"/>
                  <a:pt x="47974" y="57058"/>
                  <a:pt x="48003" y="57060"/>
                </a:cubicBezTo>
                <a:cubicBezTo>
                  <a:pt x="48033" y="57094"/>
                  <a:pt x="48101" y="57139"/>
                  <a:pt x="48109" y="57192"/>
                </a:cubicBezTo>
                <a:cubicBezTo>
                  <a:pt x="48125" y="57283"/>
                  <a:pt x="48048" y="57335"/>
                  <a:pt x="47922" y="57335"/>
                </a:cubicBezTo>
                <a:cubicBezTo>
                  <a:pt x="47903" y="57335"/>
                  <a:pt x="47882" y="57333"/>
                  <a:pt x="47861" y="57331"/>
                </a:cubicBezTo>
                <a:cubicBezTo>
                  <a:pt x="47759" y="57315"/>
                  <a:pt x="47691" y="57282"/>
                  <a:pt x="47703" y="57196"/>
                </a:cubicBezTo>
                <a:cubicBezTo>
                  <a:pt x="47712" y="57105"/>
                  <a:pt x="47775" y="57056"/>
                  <a:pt x="47923" y="57056"/>
                </a:cubicBezTo>
                <a:close/>
                <a:moveTo>
                  <a:pt x="85977" y="57489"/>
                </a:moveTo>
                <a:cubicBezTo>
                  <a:pt x="86003" y="57508"/>
                  <a:pt x="86025" y="57522"/>
                  <a:pt x="86052" y="57537"/>
                </a:cubicBezTo>
                <a:cubicBezTo>
                  <a:pt x="86003" y="57553"/>
                  <a:pt x="85962" y="57571"/>
                  <a:pt x="85913" y="57579"/>
                </a:cubicBezTo>
                <a:cubicBezTo>
                  <a:pt x="85912" y="57579"/>
                  <a:pt x="85911" y="57579"/>
                  <a:pt x="85909" y="57579"/>
                </a:cubicBezTo>
                <a:cubicBezTo>
                  <a:pt x="85892" y="57579"/>
                  <a:pt x="85866" y="57552"/>
                  <a:pt x="85845" y="57537"/>
                </a:cubicBezTo>
                <a:cubicBezTo>
                  <a:pt x="85890" y="57522"/>
                  <a:pt x="85935" y="57503"/>
                  <a:pt x="85977" y="57489"/>
                </a:cubicBezTo>
                <a:close/>
                <a:moveTo>
                  <a:pt x="3602" y="57467"/>
                </a:moveTo>
                <a:cubicBezTo>
                  <a:pt x="3622" y="57467"/>
                  <a:pt x="3644" y="57468"/>
                  <a:pt x="3668" y="57470"/>
                </a:cubicBezTo>
                <a:cubicBezTo>
                  <a:pt x="3720" y="57477"/>
                  <a:pt x="3769" y="57515"/>
                  <a:pt x="3822" y="57537"/>
                </a:cubicBezTo>
                <a:cubicBezTo>
                  <a:pt x="3800" y="57553"/>
                  <a:pt x="3777" y="57567"/>
                  <a:pt x="3750" y="57582"/>
                </a:cubicBezTo>
                <a:cubicBezTo>
                  <a:pt x="3705" y="57616"/>
                  <a:pt x="3664" y="57650"/>
                  <a:pt x="3611" y="57676"/>
                </a:cubicBezTo>
                <a:cubicBezTo>
                  <a:pt x="3574" y="57695"/>
                  <a:pt x="3521" y="57702"/>
                  <a:pt x="3472" y="57714"/>
                </a:cubicBezTo>
                <a:cubicBezTo>
                  <a:pt x="3453" y="57676"/>
                  <a:pt x="3431" y="57638"/>
                  <a:pt x="3412" y="57601"/>
                </a:cubicBezTo>
                <a:cubicBezTo>
                  <a:pt x="3422" y="57510"/>
                  <a:pt x="3471" y="57467"/>
                  <a:pt x="3602" y="57467"/>
                </a:cubicBezTo>
                <a:close/>
                <a:moveTo>
                  <a:pt x="78390" y="57624"/>
                </a:moveTo>
                <a:cubicBezTo>
                  <a:pt x="78416" y="57643"/>
                  <a:pt x="78439" y="57657"/>
                  <a:pt x="78461" y="57673"/>
                </a:cubicBezTo>
                <a:cubicBezTo>
                  <a:pt x="78416" y="57688"/>
                  <a:pt x="78375" y="57710"/>
                  <a:pt x="78326" y="57718"/>
                </a:cubicBezTo>
                <a:cubicBezTo>
                  <a:pt x="78307" y="57718"/>
                  <a:pt x="78281" y="57688"/>
                  <a:pt x="78258" y="57673"/>
                </a:cubicBezTo>
                <a:cubicBezTo>
                  <a:pt x="78303" y="57657"/>
                  <a:pt x="78348" y="57643"/>
                  <a:pt x="78390" y="57624"/>
                </a:cubicBezTo>
                <a:close/>
                <a:moveTo>
                  <a:pt x="2698" y="57470"/>
                </a:moveTo>
                <a:cubicBezTo>
                  <a:pt x="2725" y="57489"/>
                  <a:pt x="2754" y="57503"/>
                  <a:pt x="2770" y="57522"/>
                </a:cubicBezTo>
                <a:cubicBezTo>
                  <a:pt x="2834" y="57598"/>
                  <a:pt x="2796" y="57710"/>
                  <a:pt x="2683" y="57740"/>
                </a:cubicBezTo>
                <a:cubicBezTo>
                  <a:pt x="2655" y="57748"/>
                  <a:pt x="2620" y="57752"/>
                  <a:pt x="2586" y="57752"/>
                </a:cubicBezTo>
                <a:cubicBezTo>
                  <a:pt x="2552" y="57752"/>
                  <a:pt x="2518" y="57748"/>
                  <a:pt x="2492" y="57740"/>
                </a:cubicBezTo>
                <a:cubicBezTo>
                  <a:pt x="2379" y="57702"/>
                  <a:pt x="2405" y="57650"/>
                  <a:pt x="2492" y="57601"/>
                </a:cubicBezTo>
                <a:cubicBezTo>
                  <a:pt x="2563" y="57560"/>
                  <a:pt x="2631" y="57515"/>
                  <a:pt x="2698" y="57470"/>
                </a:cubicBezTo>
                <a:close/>
                <a:moveTo>
                  <a:pt x="7001" y="57744"/>
                </a:moveTo>
                <a:cubicBezTo>
                  <a:pt x="7024" y="57774"/>
                  <a:pt x="7054" y="57804"/>
                  <a:pt x="7065" y="57834"/>
                </a:cubicBezTo>
                <a:cubicBezTo>
                  <a:pt x="7069" y="57846"/>
                  <a:pt x="7024" y="57864"/>
                  <a:pt x="7001" y="57879"/>
                </a:cubicBezTo>
                <a:cubicBezTo>
                  <a:pt x="6974" y="57849"/>
                  <a:pt x="6952" y="57819"/>
                  <a:pt x="6926" y="57793"/>
                </a:cubicBezTo>
                <a:cubicBezTo>
                  <a:pt x="6956" y="57774"/>
                  <a:pt x="6979" y="57759"/>
                  <a:pt x="7001" y="57744"/>
                </a:cubicBezTo>
                <a:close/>
                <a:moveTo>
                  <a:pt x="23208" y="57473"/>
                </a:moveTo>
                <a:cubicBezTo>
                  <a:pt x="23246" y="57530"/>
                  <a:pt x="23284" y="57582"/>
                  <a:pt x="23303" y="57605"/>
                </a:cubicBezTo>
                <a:lnTo>
                  <a:pt x="23303" y="57714"/>
                </a:lnTo>
                <a:cubicBezTo>
                  <a:pt x="23303" y="57801"/>
                  <a:pt x="23284" y="57881"/>
                  <a:pt x="23136" y="57881"/>
                </a:cubicBezTo>
                <a:cubicBezTo>
                  <a:pt x="23124" y="57881"/>
                  <a:pt x="23110" y="57880"/>
                  <a:pt x="23096" y="57879"/>
                </a:cubicBezTo>
                <a:cubicBezTo>
                  <a:pt x="23036" y="57872"/>
                  <a:pt x="22953" y="57860"/>
                  <a:pt x="22931" y="57830"/>
                </a:cubicBezTo>
                <a:cubicBezTo>
                  <a:pt x="22856" y="57747"/>
                  <a:pt x="22878" y="57669"/>
                  <a:pt x="22995" y="57605"/>
                </a:cubicBezTo>
                <a:cubicBezTo>
                  <a:pt x="23021" y="57590"/>
                  <a:pt x="23043" y="57571"/>
                  <a:pt x="23066" y="57556"/>
                </a:cubicBezTo>
                <a:cubicBezTo>
                  <a:pt x="23111" y="57530"/>
                  <a:pt x="23160" y="57499"/>
                  <a:pt x="23208" y="57473"/>
                </a:cubicBezTo>
                <a:close/>
                <a:moveTo>
                  <a:pt x="45382" y="57766"/>
                </a:moveTo>
                <a:cubicBezTo>
                  <a:pt x="45383" y="57766"/>
                  <a:pt x="45384" y="57766"/>
                  <a:pt x="45384" y="57766"/>
                </a:cubicBezTo>
                <a:cubicBezTo>
                  <a:pt x="45403" y="57782"/>
                  <a:pt x="45448" y="57801"/>
                  <a:pt x="45445" y="57815"/>
                </a:cubicBezTo>
                <a:cubicBezTo>
                  <a:pt x="45429" y="57876"/>
                  <a:pt x="45429" y="57954"/>
                  <a:pt x="45372" y="57988"/>
                </a:cubicBezTo>
                <a:cubicBezTo>
                  <a:pt x="45350" y="58001"/>
                  <a:pt x="45316" y="58005"/>
                  <a:pt x="45277" y="58005"/>
                </a:cubicBezTo>
                <a:cubicBezTo>
                  <a:pt x="45225" y="58005"/>
                  <a:pt x="45164" y="57998"/>
                  <a:pt x="45114" y="57995"/>
                </a:cubicBezTo>
                <a:cubicBezTo>
                  <a:pt x="45087" y="57995"/>
                  <a:pt x="45046" y="57966"/>
                  <a:pt x="45046" y="57950"/>
                </a:cubicBezTo>
                <a:cubicBezTo>
                  <a:pt x="45050" y="57914"/>
                  <a:pt x="45325" y="57766"/>
                  <a:pt x="45382" y="57766"/>
                </a:cubicBezTo>
                <a:close/>
                <a:moveTo>
                  <a:pt x="80685" y="57739"/>
                </a:moveTo>
                <a:cubicBezTo>
                  <a:pt x="80696" y="57739"/>
                  <a:pt x="80707" y="57739"/>
                  <a:pt x="80720" y="57740"/>
                </a:cubicBezTo>
                <a:cubicBezTo>
                  <a:pt x="80744" y="57743"/>
                  <a:pt x="80769" y="57744"/>
                  <a:pt x="80794" y="57744"/>
                </a:cubicBezTo>
                <a:cubicBezTo>
                  <a:pt x="80822" y="57744"/>
                  <a:pt x="80849" y="57743"/>
                  <a:pt x="80876" y="57743"/>
                </a:cubicBezTo>
                <a:cubicBezTo>
                  <a:pt x="80892" y="57743"/>
                  <a:pt x="80907" y="57743"/>
                  <a:pt x="80922" y="57744"/>
                </a:cubicBezTo>
                <a:cubicBezTo>
                  <a:pt x="81073" y="57747"/>
                  <a:pt x="81160" y="57815"/>
                  <a:pt x="81125" y="57913"/>
                </a:cubicBezTo>
                <a:cubicBezTo>
                  <a:pt x="81105" y="57973"/>
                  <a:pt x="81060" y="58021"/>
                  <a:pt x="80964" y="58021"/>
                </a:cubicBezTo>
                <a:cubicBezTo>
                  <a:pt x="80951" y="58021"/>
                  <a:pt x="80937" y="58020"/>
                  <a:pt x="80922" y="58018"/>
                </a:cubicBezTo>
                <a:cubicBezTo>
                  <a:pt x="80911" y="58017"/>
                  <a:pt x="80900" y="58016"/>
                  <a:pt x="80889" y="58016"/>
                </a:cubicBezTo>
                <a:cubicBezTo>
                  <a:pt x="80866" y="58016"/>
                  <a:pt x="80844" y="58018"/>
                  <a:pt x="80821" y="58018"/>
                </a:cubicBezTo>
                <a:lnTo>
                  <a:pt x="80720" y="58018"/>
                </a:lnTo>
                <a:cubicBezTo>
                  <a:pt x="80569" y="58011"/>
                  <a:pt x="80483" y="57943"/>
                  <a:pt x="80517" y="57846"/>
                </a:cubicBezTo>
                <a:cubicBezTo>
                  <a:pt x="80537" y="57785"/>
                  <a:pt x="80585" y="57739"/>
                  <a:pt x="80685" y="57739"/>
                </a:cubicBezTo>
                <a:close/>
                <a:moveTo>
                  <a:pt x="58696" y="58040"/>
                </a:moveTo>
                <a:cubicBezTo>
                  <a:pt x="58700" y="58040"/>
                  <a:pt x="58705" y="58040"/>
                  <a:pt x="58710" y="58041"/>
                </a:cubicBezTo>
                <a:cubicBezTo>
                  <a:pt x="58736" y="58060"/>
                  <a:pt x="58766" y="58075"/>
                  <a:pt x="58777" y="58094"/>
                </a:cubicBezTo>
                <a:cubicBezTo>
                  <a:pt x="58829" y="58214"/>
                  <a:pt x="58751" y="58290"/>
                  <a:pt x="58573" y="58290"/>
                </a:cubicBezTo>
                <a:cubicBezTo>
                  <a:pt x="58557" y="58290"/>
                  <a:pt x="58540" y="58290"/>
                  <a:pt x="58522" y="58289"/>
                </a:cubicBezTo>
                <a:cubicBezTo>
                  <a:pt x="58469" y="58285"/>
                  <a:pt x="58420" y="58247"/>
                  <a:pt x="58368" y="58225"/>
                </a:cubicBezTo>
                <a:cubicBezTo>
                  <a:pt x="58390" y="58207"/>
                  <a:pt x="58409" y="58188"/>
                  <a:pt x="58439" y="58176"/>
                </a:cubicBezTo>
                <a:cubicBezTo>
                  <a:pt x="58530" y="58140"/>
                  <a:pt x="58561" y="58040"/>
                  <a:pt x="58696" y="58040"/>
                </a:cubicBezTo>
                <a:close/>
                <a:moveTo>
                  <a:pt x="3720" y="58153"/>
                </a:moveTo>
                <a:cubicBezTo>
                  <a:pt x="3743" y="58184"/>
                  <a:pt x="3773" y="58214"/>
                  <a:pt x="3784" y="58247"/>
                </a:cubicBezTo>
                <a:cubicBezTo>
                  <a:pt x="3788" y="58259"/>
                  <a:pt x="3743" y="58278"/>
                  <a:pt x="3720" y="58292"/>
                </a:cubicBezTo>
                <a:cubicBezTo>
                  <a:pt x="3694" y="58262"/>
                  <a:pt x="3672" y="58233"/>
                  <a:pt x="3645" y="58202"/>
                </a:cubicBezTo>
                <a:cubicBezTo>
                  <a:pt x="3675" y="58184"/>
                  <a:pt x="3698" y="58169"/>
                  <a:pt x="3720" y="58153"/>
                </a:cubicBezTo>
                <a:close/>
                <a:moveTo>
                  <a:pt x="11308" y="58153"/>
                </a:moveTo>
                <a:cubicBezTo>
                  <a:pt x="11330" y="58184"/>
                  <a:pt x="11357" y="58214"/>
                  <a:pt x="11379" y="58244"/>
                </a:cubicBezTo>
                <a:cubicBezTo>
                  <a:pt x="11353" y="58262"/>
                  <a:pt x="11330" y="58278"/>
                  <a:pt x="11308" y="58292"/>
                </a:cubicBezTo>
                <a:cubicBezTo>
                  <a:pt x="11285" y="58262"/>
                  <a:pt x="11251" y="58233"/>
                  <a:pt x="11244" y="58198"/>
                </a:cubicBezTo>
                <a:cubicBezTo>
                  <a:pt x="11240" y="58188"/>
                  <a:pt x="11285" y="58169"/>
                  <a:pt x="11308" y="58153"/>
                </a:cubicBezTo>
                <a:close/>
                <a:moveTo>
                  <a:pt x="43443" y="58156"/>
                </a:moveTo>
                <a:cubicBezTo>
                  <a:pt x="43448" y="58156"/>
                  <a:pt x="43452" y="58156"/>
                  <a:pt x="43456" y="58157"/>
                </a:cubicBezTo>
                <a:cubicBezTo>
                  <a:pt x="43558" y="58172"/>
                  <a:pt x="43629" y="58217"/>
                  <a:pt x="43603" y="58297"/>
                </a:cubicBezTo>
                <a:cubicBezTo>
                  <a:pt x="43588" y="58334"/>
                  <a:pt x="43569" y="58394"/>
                  <a:pt x="43528" y="58405"/>
                </a:cubicBezTo>
                <a:cubicBezTo>
                  <a:pt x="43442" y="58427"/>
                  <a:pt x="43340" y="58427"/>
                  <a:pt x="43216" y="58439"/>
                </a:cubicBezTo>
                <a:cubicBezTo>
                  <a:pt x="43152" y="58417"/>
                  <a:pt x="43043" y="58401"/>
                  <a:pt x="42998" y="58356"/>
                </a:cubicBezTo>
                <a:cubicBezTo>
                  <a:pt x="42961" y="58324"/>
                  <a:pt x="43329" y="58156"/>
                  <a:pt x="43443" y="58156"/>
                </a:cubicBezTo>
                <a:close/>
                <a:moveTo>
                  <a:pt x="83106" y="58585"/>
                </a:moveTo>
                <a:cubicBezTo>
                  <a:pt x="83132" y="58604"/>
                  <a:pt x="83155" y="58620"/>
                  <a:pt x="83181" y="58635"/>
                </a:cubicBezTo>
                <a:cubicBezTo>
                  <a:pt x="83132" y="58649"/>
                  <a:pt x="83091" y="58672"/>
                  <a:pt x="83042" y="58680"/>
                </a:cubicBezTo>
                <a:cubicBezTo>
                  <a:pt x="83023" y="58680"/>
                  <a:pt x="82997" y="58649"/>
                  <a:pt x="82974" y="58635"/>
                </a:cubicBezTo>
                <a:cubicBezTo>
                  <a:pt x="83019" y="58620"/>
                  <a:pt x="83064" y="58601"/>
                  <a:pt x="83106" y="58585"/>
                </a:cubicBezTo>
                <a:close/>
                <a:moveTo>
                  <a:pt x="16268" y="58455"/>
                </a:moveTo>
                <a:cubicBezTo>
                  <a:pt x="16286" y="58514"/>
                  <a:pt x="16354" y="58590"/>
                  <a:pt x="16321" y="58630"/>
                </a:cubicBezTo>
                <a:cubicBezTo>
                  <a:pt x="16260" y="58706"/>
                  <a:pt x="16148" y="58762"/>
                  <a:pt x="16050" y="58819"/>
                </a:cubicBezTo>
                <a:cubicBezTo>
                  <a:pt x="16049" y="58819"/>
                  <a:pt x="16049" y="58819"/>
                  <a:pt x="16048" y="58819"/>
                </a:cubicBezTo>
                <a:cubicBezTo>
                  <a:pt x="16028" y="58819"/>
                  <a:pt x="15962" y="58784"/>
                  <a:pt x="15926" y="58770"/>
                </a:cubicBezTo>
                <a:cubicBezTo>
                  <a:pt x="15863" y="58630"/>
                  <a:pt x="16016" y="58571"/>
                  <a:pt x="16129" y="58495"/>
                </a:cubicBezTo>
                <a:cubicBezTo>
                  <a:pt x="16163" y="58477"/>
                  <a:pt x="16219" y="58469"/>
                  <a:pt x="16268" y="58455"/>
                </a:cubicBezTo>
                <a:close/>
                <a:moveTo>
                  <a:pt x="63264" y="58691"/>
                </a:moveTo>
                <a:cubicBezTo>
                  <a:pt x="63332" y="58717"/>
                  <a:pt x="63415" y="58743"/>
                  <a:pt x="63493" y="58774"/>
                </a:cubicBezTo>
                <a:cubicBezTo>
                  <a:pt x="63407" y="58796"/>
                  <a:pt x="63325" y="58830"/>
                  <a:pt x="63238" y="58838"/>
                </a:cubicBezTo>
                <a:cubicBezTo>
                  <a:pt x="63189" y="58838"/>
                  <a:pt x="63136" y="58796"/>
                  <a:pt x="63084" y="58774"/>
                </a:cubicBezTo>
                <a:cubicBezTo>
                  <a:pt x="63136" y="58748"/>
                  <a:pt x="63189" y="58725"/>
                  <a:pt x="63264" y="58691"/>
                </a:cubicBezTo>
                <a:close/>
                <a:moveTo>
                  <a:pt x="64418" y="58841"/>
                </a:moveTo>
                <a:cubicBezTo>
                  <a:pt x="64440" y="58871"/>
                  <a:pt x="64470" y="58901"/>
                  <a:pt x="64482" y="58932"/>
                </a:cubicBezTo>
                <a:cubicBezTo>
                  <a:pt x="64485" y="58942"/>
                  <a:pt x="64440" y="58961"/>
                  <a:pt x="64418" y="58977"/>
                </a:cubicBezTo>
                <a:cubicBezTo>
                  <a:pt x="64395" y="58946"/>
                  <a:pt x="64362" y="58916"/>
                  <a:pt x="64354" y="58887"/>
                </a:cubicBezTo>
                <a:cubicBezTo>
                  <a:pt x="64350" y="58875"/>
                  <a:pt x="64395" y="58856"/>
                  <a:pt x="64418" y="58841"/>
                </a:cubicBezTo>
                <a:close/>
                <a:moveTo>
                  <a:pt x="27917" y="58916"/>
                </a:moveTo>
                <a:cubicBezTo>
                  <a:pt x="27966" y="59033"/>
                  <a:pt x="28011" y="59089"/>
                  <a:pt x="28011" y="59149"/>
                </a:cubicBezTo>
                <a:cubicBezTo>
                  <a:pt x="28016" y="59183"/>
                  <a:pt x="27952" y="59217"/>
                  <a:pt x="27917" y="59251"/>
                </a:cubicBezTo>
                <a:cubicBezTo>
                  <a:pt x="27884" y="59217"/>
                  <a:pt x="27820" y="59183"/>
                  <a:pt x="27820" y="59149"/>
                </a:cubicBezTo>
                <a:cubicBezTo>
                  <a:pt x="27823" y="59089"/>
                  <a:pt x="27865" y="59033"/>
                  <a:pt x="27917" y="58916"/>
                </a:cubicBezTo>
                <a:close/>
                <a:moveTo>
                  <a:pt x="89507" y="58979"/>
                </a:moveTo>
                <a:cubicBezTo>
                  <a:pt x="89517" y="58979"/>
                  <a:pt x="89528" y="58980"/>
                  <a:pt x="89539" y="58980"/>
                </a:cubicBezTo>
                <a:cubicBezTo>
                  <a:pt x="89615" y="58988"/>
                  <a:pt x="89686" y="59033"/>
                  <a:pt x="89735" y="59052"/>
                </a:cubicBezTo>
                <a:cubicBezTo>
                  <a:pt x="89765" y="59191"/>
                  <a:pt x="89690" y="59247"/>
                  <a:pt x="89536" y="59255"/>
                </a:cubicBezTo>
                <a:cubicBezTo>
                  <a:pt x="89527" y="59255"/>
                  <a:pt x="89518" y="59255"/>
                  <a:pt x="89510" y="59255"/>
                </a:cubicBezTo>
                <a:cubicBezTo>
                  <a:pt x="89400" y="59255"/>
                  <a:pt x="89350" y="59212"/>
                  <a:pt x="89333" y="59145"/>
                </a:cubicBezTo>
                <a:cubicBezTo>
                  <a:pt x="89305" y="59048"/>
                  <a:pt x="89374" y="58979"/>
                  <a:pt x="89507" y="58979"/>
                </a:cubicBezTo>
                <a:close/>
                <a:moveTo>
                  <a:pt x="57034" y="59100"/>
                </a:moveTo>
                <a:cubicBezTo>
                  <a:pt x="57131" y="59119"/>
                  <a:pt x="57218" y="59138"/>
                  <a:pt x="57305" y="59161"/>
                </a:cubicBezTo>
                <a:cubicBezTo>
                  <a:pt x="57312" y="59164"/>
                  <a:pt x="57315" y="59199"/>
                  <a:pt x="57305" y="59206"/>
                </a:cubicBezTo>
                <a:cubicBezTo>
                  <a:pt x="57250" y="59240"/>
                  <a:pt x="57142" y="59257"/>
                  <a:pt x="57034" y="59257"/>
                </a:cubicBezTo>
                <a:cubicBezTo>
                  <a:pt x="56926" y="59257"/>
                  <a:pt x="56818" y="59240"/>
                  <a:pt x="56763" y="59206"/>
                </a:cubicBezTo>
                <a:cubicBezTo>
                  <a:pt x="56752" y="59199"/>
                  <a:pt x="56755" y="59164"/>
                  <a:pt x="56763" y="59161"/>
                </a:cubicBezTo>
                <a:cubicBezTo>
                  <a:pt x="56849" y="59138"/>
                  <a:pt x="56939" y="59119"/>
                  <a:pt x="57034" y="59100"/>
                </a:cubicBezTo>
                <a:close/>
                <a:moveTo>
                  <a:pt x="40871" y="59277"/>
                </a:moveTo>
                <a:cubicBezTo>
                  <a:pt x="40886" y="59277"/>
                  <a:pt x="40916" y="59307"/>
                  <a:pt x="40939" y="59322"/>
                </a:cubicBezTo>
                <a:cubicBezTo>
                  <a:pt x="40894" y="59338"/>
                  <a:pt x="40849" y="59356"/>
                  <a:pt x="40800" y="59364"/>
                </a:cubicBezTo>
                <a:cubicBezTo>
                  <a:pt x="40799" y="59364"/>
                  <a:pt x="40798" y="59364"/>
                  <a:pt x="40797" y="59364"/>
                </a:cubicBezTo>
                <a:cubicBezTo>
                  <a:pt x="40781" y="59364"/>
                  <a:pt x="40754" y="59337"/>
                  <a:pt x="40732" y="59322"/>
                </a:cubicBezTo>
                <a:cubicBezTo>
                  <a:pt x="40777" y="59307"/>
                  <a:pt x="40822" y="59284"/>
                  <a:pt x="40871" y="59277"/>
                </a:cubicBezTo>
                <a:close/>
                <a:moveTo>
                  <a:pt x="89813" y="59683"/>
                </a:moveTo>
                <a:cubicBezTo>
                  <a:pt x="89858" y="59698"/>
                  <a:pt x="89900" y="59717"/>
                  <a:pt x="89945" y="59732"/>
                </a:cubicBezTo>
                <a:cubicBezTo>
                  <a:pt x="89922" y="59747"/>
                  <a:pt x="89896" y="59777"/>
                  <a:pt x="89877" y="59777"/>
                </a:cubicBezTo>
                <a:cubicBezTo>
                  <a:pt x="89829" y="59770"/>
                  <a:pt x="89787" y="59747"/>
                  <a:pt x="89742" y="59732"/>
                </a:cubicBezTo>
                <a:cubicBezTo>
                  <a:pt x="89765" y="59717"/>
                  <a:pt x="89787" y="59702"/>
                  <a:pt x="89813" y="59683"/>
                </a:cubicBezTo>
                <a:close/>
                <a:moveTo>
                  <a:pt x="8327" y="59803"/>
                </a:moveTo>
                <a:cubicBezTo>
                  <a:pt x="8388" y="59815"/>
                  <a:pt x="8467" y="59818"/>
                  <a:pt x="8497" y="59848"/>
                </a:cubicBezTo>
                <a:cubicBezTo>
                  <a:pt x="8575" y="59927"/>
                  <a:pt x="8553" y="60006"/>
                  <a:pt x="8440" y="60073"/>
                </a:cubicBezTo>
                <a:cubicBezTo>
                  <a:pt x="8343" y="60137"/>
                  <a:pt x="8262" y="60220"/>
                  <a:pt x="8124" y="60220"/>
                </a:cubicBezTo>
                <a:cubicBezTo>
                  <a:pt x="8097" y="60220"/>
                  <a:pt x="8067" y="60216"/>
                  <a:pt x="8034" y="60209"/>
                </a:cubicBezTo>
                <a:cubicBezTo>
                  <a:pt x="7985" y="60202"/>
                  <a:pt x="7933" y="60149"/>
                  <a:pt x="7929" y="60115"/>
                </a:cubicBezTo>
                <a:cubicBezTo>
                  <a:pt x="7914" y="59983"/>
                  <a:pt x="8106" y="59841"/>
                  <a:pt x="8327" y="59803"/>
                </a:cubicBezTo>
                <a:close/>
                <a:moveTo>
                  <a:pt x="80002" y="60352"/>
                </a:moveTo>
                <a:cubicBezTo>
                  <a:pt x="80024" y="60382"/>
                  <a:pt x="80055" y="60412"/>
                  <a:pt x="80066" y="60442"/>
                </a:cubicBezTo>
                <a:cubicBezTo>
                  <a:pt x="80069" y="60453"/>
                  <a:pt x="80024" y="60472"/>
                  <a:pt x="80002" y="60487"/>
                </a:cubicBezTo>
                <a:cubicBezTo>
                  <a:pt x="79979" y="60457"/>
                  <a:pt x="79949" y="60427"/>
                  <a:pt x="79938" y="60397"/>
                </a:cubicBezTo>
                <a:cubicBezTo>
                  <a:pt x="79934" y="60386"/>
                  <a:pt x="79979" y="60367"/>
                  <a:pt x="80002" y="60352"/>
                </a:cubicBezTo>
                <a:close/>
                <a:moveTo>
                  <a:pt x="37805" y="60213"/>
                </a:moveTo>
                <a:cubicBezTo>
                  <a:pt x="38015" y="60213"/>
                  <a:pt x="38094" y="60276"/>
                  <a:pt x="38064" y="60382"/>
                </a:cubicBezTo>
                <a:cubicBezTo>
                  <a:pt x="38046" y="60445"/>
                  <a:pt x="37999" y="60492"/>
                  <a:pt x="37889" y="60492"/>
                </a:cubicBezTo>
                <a:cubicBezTo>
                  <a:pt x="37881" y="60492"/>
                  <a:pt x="37873" y="60492"/>
                  <a:pt x="37864" y="60491"/>
                </a:cubicBezTo>
                <a:cubicBezTo>
                  <a:pt x="37711" y="60479"/>
                  <a:pt x="37621" y="60423"/>
                  <a:pt x="37661" y="60321"/>
                </a:cubicBezTo>
                <a:cubicBezTo>
                  <a:pt x="37684" y="60273"/>
                  <a:pt x="37770" y="60236"/>
                  <a:pt x="37805" y="60213"/>
                </a:cubicBezTo>
                <a:close/>
                <a:moveTo>
                  <a:pt x="38783" y="60078"/>
                </a:moveTo>
                <a:cubicBezTo>
                  <a:pt x="38805" y="60078"/>
                  <a:pt x="38827" y="60093"/>
                  <a:pt x="38853" y="60123"/>
                </a:cubicBezTo>
                <a:cubicBezTo>
                  <a:pt x="38926" y="60202"/>
                  <a:pt x="39025" y="60217"/>
                  <a:pt x="39130" y="60217"/>
                </a:cubicBezTo>
                <a:cubicBezTo>
                  <a:pt x="39188" y="60217"/>
                  <a:pt x="39248" y="60212"/>
                  <a:pt x="39306" y="60212"/>
                </a:cubicBezTo>
                <a:cubicBezTo>
                  <a:pt x="39336" y="60212"/>
                  <a:pt x="39365" y="60213"/>
                  <a:pt x="39394" y="60217"/>
                </a:cubicBezTo>
                <a:cubicBezTo>
                  <a:pt x="39420" y="60217"/>
                  <a:pt x="39447" y="60239"/>
                  <a:pt x="39461" y="60258"/>
                </a:cubicBezTo>
                <a:cubicBezTo>
                  <a:pt x="39473" y="60269"/>
                  <a:pt x="39470" y="60288"/>
                  <a:pt x="39470" y="60303"/>
                </a:cubicBezTo>
                <a:cubicBezTo>
                  <a:pt x="39413" y="60321"/>
                  <a:pt x="39357" y="60344"/>
                  <a:pt x="39300" y="60349"/>
                </a:cubicBezTo>
                <a:cubicBezTo>
                  <a:pt x="39139" y="60356"/>
                  <a:pt x="38996" y="60344"/>
                  <a:pt x="38849" y="60434"/>
                </a:cubicBezTo>
                <a:cubicBezTo>
                  <a:pt x="38773" y="60481"/>
                  <a:pt x="38707" y="60501"/>
                  <a:pt x="38652" y="60501"/>
                </a:cubicBezTo>
                <a:cubicBezTo>
                  <a:pt x="38595" y="60501"/>
                  <a:pt x="38550" y="60480"/>
                  <a:pt x="38518" y="60446"/>
                </a:cubicBezTo>
                <a:cubicBezTo>
                  <a:pt x="38440" y="60363"/>
                  <a:pt x="38459" y="60285"/>
                  <a:pt x="38571" y="60217"/>
                </a:cubicBezTo>
                <a:cubicBezTo>
                  <a:pt x="38624" y="60186"/>
                  <a:pt x="38676" y="60160"/>
                  <a:pt x="38710" y="60123"/>
                </a:cubicBezTo>
                <a:cubicBezTo>
                  <a:pt x="38738" y="60093"/>
                  <a:pt x="38761" y="60078"/>
                  <a:pt x="38783" y="60078"/>
                </a:cubicBezTo>
                <a:close/>
                <a:moveTo>
                  <a:pt x="42103" y="60513"/>
                </a:moveTo>
                <a:cubicBezTo>
                  <a:pt x="42121" y="60513"/>
                  <a:pt x="42146" y="60541"/>
                  <a:pt x="42167" y="60559"/>
                </a:cubicBezTo>
                <a:cubicBezTo>
                  <a:pt x="42122" y="60574"/>
                  <a:pt x="42077" y="60592"/>
                  <a:pt x="42028" y="60600"/>
                </a:cubicBezTo>
                <a:cubicBezTo>
                  <a:pt x="42027" y="60600"/>
                  <a:pt x="42027" y="60600"/>
                  <a:pt x="42026" y="60600"/>
                </a:cubicBezTo>
                <a:cubicBezTo>
                  <a:pt x="42010" y="60600"/>
                  <a:pt x="41985" y="60573"/>
                  <a:pt x="41961" y="60555"/>
                </a:cubicBezTo>
                <a:cubicBezTo>
                  <a:pt x="42009" y="60540"/>
                  <a:pt x="42051" y="60521"/>
                  <a:pt x="42100" y="60514"/>
                </a:cubicBezTo>
                <a:cubicBezTo>
                  <a:pt x="42101" y="60513"/>
                  <a:pt x="42102" y="60513"/>
                  <a:pt x="42103" y="60513"/>
                </a:cubicBezTo>
                <a:close/>
                <a:moveTo>
                  <a:pt x="67495" y="60352"/>
                </a:moveTo>
                <a:cubicBezTo>
                  <a:pt x="67517" y="60352"/>
                  <a:pt x="67539" y="60367"/>
                  <a:pt x="67564" y="60397"/>
                </a:cubicBezTo>
                <a:cubicBezTo>
                  <a:pt x="67631" y="60479"/>
                  <a:pt x="67604" y="60600"/>
                  <a:pt x="67491" y="60619"/>
                </a:cubicBezTo>
                <a:cubicBezTo>
                  <a:pt x="67479" y="60621"/>
                  <a:pt x="67466" y="60622"/>
                  <a:pt x="67453" y="60622"/>
                </a:cubicBezTo>
                <a:cubicBezTo>
                  <a:pt x="67382" y="60622"/>
                  <a:pt x="67301" y="60595"/>
                  <a:pt x="67225" y="60585"/>
                </a:cubicBezTo>
                <a:cubicBezTo>
                  <a:pt x="67243" y="60551"/>
                  <a:pt x="67255" y="60517"/>
                  <a:pt x="67285" y="60491"/>
                </a:cubicBezTo>
                <a:cubicBezTo>
                  <a:pt x="67323" y="60457"/>
                  <a:pt x="67387" y="60434"/>
                  <a:pt x="67420" y="60397"/>
                </a:cubicBezTo>
                <a:cubicBezTo>
                  <a:pt x="67449" y="60367"/>
                  <a:pt x="67472" y="60352"/>
                  <a:pt x="67495" y="60352"/>
                </a:cubicBezTo>
                <a:close/>
                <a:moveTo>
                  <a:pt x="81268" y="60652"/>
                </a:moveTo>
                <a:cubicBezTo>
                  <a:pt x="81286" y="60652"/>
                  <a:pt x="81311" y="60679"/>
                  <a:pt x="81332" y="60694"/>
                </a:cubicBezTo>
                <a:cubicBezTo>
                  <a:pt x="81290" y="60709"/>
                  <a:pt x="81245" y="60727"/>
                  <a:pt x="81200" y="60743"/>
                </a:cubicBezTo>
                <a:cubicBezTo>
                  <a:pt x="81174" y="60724"/>
                  <a:pt x="81152" y="60709"/>
                  <a:pt x="81129" y="60694"/>
                </a:cubicBezTo>
                <a:cubicBezTo>
                  <a:pt x="81174" y="60679"/>
                  <a:pt x="81219" y="60656"/>
                  <a:pt x="81264" y="60652"/>
                </a:cubicBezTo>
                <a:cubicBezTo>
                  <a:pt x="81265" y="60652"/>
                  <a:pt x="81266" y="60652"/>
                  <a:pt x="81268" y="60652"/>
                </a:cubicBezTo>
                <a:close/>
                <a:moveTo>
                  <a:pt x="11557" y="60491"/>
                </a:moveTo>
                <a:cubicBezTo>
                  <a:pt x="11559" y="60491"/>
                  <a:pt x="11561" y="60491"/>
                  <a:pt x="11563" y="60491"/>
                </a:cubicBezTo>
                <a:cubicBezTo>
                  <a:pt x="11653" y="60498"/>
                  <a:pt x="11747" y="60524"/>
                  <a:pt x="11815" y="60562"/>
                </a:cubicBezTo>
                <a:cubicBezTo>
                  <a:pt x="11845" y="60581"/>
                  <a:pt x="11841" y="60656"/>
                  <a:pt x="11815" y="60690"/>
                </a:cubicBezTo>
                <a:cubicBezTo>
                  <a:pt x="11763" y="60743"/>
                  <a:pt x="11683" y="60788"/>
                  <a:pt x="11608" y="60833"/>
                </a:cubicBezTo>
                <a:cubicBezTo>
                  <a:pt x="11570" y="60852"/>
                  <a:pt x="11518" y="60859"/>
                  <a:pt x="11469" y="60874"/>
                </a:cubicBezTo>
                <a:cubicBezTo>
                  <a:pt x="11450" y="60833"/>
                  <a:pt x="11424" y="60795"/>
                  <a:pt x="11409" y="60758"/>
                </a:cubicBezTo>
                <a:cubicBezTo>
                  <a:pt x="11402" y="60735"/>
                  <a:pt x="11409" y="60713"/>
                  <a:pt x="11409" y="60690"/>
                </a:cubicBezTo>
                <a:cubicBezTo>
                  <a:pt x="11409" y="60645"/>
                  <a:pt x="11390" y="60592"/>
                  <a:pt x="11416" y="60559"/>
                </a:cubicBezTo>
                <a:cubicBezTo>
                  <a:pt x="11438" y="60526"/>
                  <a:pt x="11511" y="60491"/>
                  <a:pt x="11557" y="60491"/>
                </a:cubicBezTo>
                <a:close/>
                <a:moveTo>
                  <a:pt x="69556" y="60626"/>
                </a:moveTo>
                <a:cubicBezTo>
                  <a:pt x="69627" y="60626"/>
                  <a:pt x="69699" y="60628"/>
                  <a:pt x="69761" y="60642"/>
                </a:cubicBezTo>
                <a:cubicBezTo>
                  <a:pt x="69803" y="60649"/>
                  <a:pt x="69852" y="60713"/>
                  <a:pt x="69844" y="60743"/>
                </a:cubicBezTo>
                <a:cubicBezTo>
                  <a:pt x="69826" y="60799"/>
                  <a:pt x="69788" y="60874"/>
                  <a:pt x="69724" y="60893"/>
                </a:cubicBezTo>
                <a:cubicBezTo>
                  <a:pt x="69692" y="60904"/>
                  <a:pt x="69654" y="60907"/>
                  <a:pt x="69613" y="60907"/>
                </a:cubicBezTo>
                <a:cubicBezTo>
                  <a:pt x="69554" y="60907"/>
                  <a:pt x="69488" y="60900"/>
                  <a:pt x="69423" y="60900"/>
                </a:cubicBezTo>
                <a:cubicBezTo>
                  <a:pt x="69416" y="60895"/>
                  <a:pt x="69406" y="60893"/>
                  <a:pt x="69394" y="60893"/>
                </a:cubicBezTo>
                <a:cubicBezTo>
                  <a:pt x="69365" y="60893"/>
                  <a:pt x="69328" y="60906"/>
                  <a:pt x="69295" y="60906"/>
                </a:cubicBezTo>
                <a:cubicBezTo>
                  <a:pt x="69261" y="60906"/>
                  <a:pt x="69233" y="60892"/>
                  <a:pt x="69228" y="60833"/>
                </a:cubicBezTo>
                <a:cubicBezTo>
                  <a:pt x="69217" y="60698"/>
                  <a:pt x="69273" y="60630"/>
                  <a:pt x="69476" y="60626"/>
                </a:cubicBezTo>
                <a:cubicBezTo>
                  <a:pt x="69502" y="60626"/>
                  <a:pt x="69529" y="60626"/>
                  <a:pt x="69556" y="60626"/>
                </a:cubicBezTo>
                <a:close/>
                <a:moveTo>
                  <a:pt x="82024" y="60919"/>
                </a:moveTo>
                <a:cubicBezTo>
                  <a:pt x="82065" y="60935"/>
                  <a:pt x="82110" y="60953"/>
                  <a:pt x="82155" y="60968"/>
                </a:cubicBezTo>
                <a:cubicBezTo>
                  <a:pt x="82133" y="60983"/>
                  <a:pt x="82102" y="61013"/>
                  <a:pt x="82088" y="61013"/>
                </a:cubicBezTo>
                <a:cubicBezTo>
                  <a:pt x="82039" y="61006"/>
                  <a:pt x="81994" y="60983"/>
                  <a:pt x="81949" y="60968"/>
                </a:cubicBezTo>
                <a:cubicBezTo>
                  <a:pt x="81971" y="60953"/>
                  <a:pt x="81994" y="60938"/>
                  <a:pt x="82024" y="60919"/>
                </a:cubicBezTo>
                <a:close/>
                <a:moveTo>
                  <a:pt x="6515" y="60764"/>
                </a:moveTo>
                <a:cubicBezTo>
                  <a:pt x="6687" y="60764"/>
                  <a:pt x="6738" y="60893"/>
                  <a:pt x="6862" y="60946"/>
                </a:cubicBezTo>
                <a:cubicBezTo>
                  <a:pt x="6771" y="61020"/>
                  <a:pt x="6689" y="61103"/>
                  <a:pt x="6580" y="61167"/>
                </a:cubicBezTo>
                <a:cubicBezTo>
                  <a:pt x="6579" y="61168"/>
                  <a:pt x="6577" y="61169"/>
                  <a:pt x="6574" y="61169"/>
                </a:cubicBezTo>
                <a:cubicBezTo>
                  <a:pt x="6521" y="61169"/>
                  <a:pt x="6280" y="60926"/>
                  <a:pt x="6283" y="60836"/>
                </a:cubicBezTo>
                <a:cubicBezTo>
                  <a:pt x="6339" y="60814"/>
                  <a:pt x="6407" y="60772"/>
                  <a:pt x="6486" y="60765"/>
                </a:cubicBezTo>
                <a:cubicBezTo>
                  <a:pt x="6496" y="60764"/>
                  <a:pt x="6506" y="60764"/>
                  <a:pt x="6515" y="60764"/>
                </a:cubicBezTo>
                <a:close/>
                <a:moveTo>
                  <a:pt x="53996" y="61201"/>
                </a:moveTo>
                <a:cubicBezTo>
                  <a:pt x="54011" y="61201"/>
                  <a:pt x="54040" y="61229"/>
                  <a:pt x="54061" y="61242"/>
                </a:cubicBezTo>
                <a:cubicBezTo>
                  <a:pt x="54016" y="61258"/>
                  <a:pt x="53971" y="61280"/>
                  <a:pt x="53922" y="61287"/>
                </a:cubicBezTo>
                <a:cubicBezTo>
                  <a:pt x="53907" y="61287"/>
                  <a:pt x="53877" y="61258"/>
                  <a:pt x="53855" y="61242"/>
                </a:cubicBezTo>
                <a:cubicBezTo>
                  <a:pt x="53903" y="61228"/>
                  <a:pt x="53945" y="61209"/>
                  <a:pt x="53994" y="61201"/>
                </a:cubicBezTo>
                <a:cubicBezTo>
                  <a:pt x="53994" y="61201"/>
                  <a:pt x="53995" y="61201"/>
                  <a:pt x="53996" y="61201"/>
                </a:cubicBezTo>
                <a:close/>
                <a:moveTo>
                  <a:pt x="81814" y="61336"/>
                </a:moveTo>
                <a:cubicBezTo>
                  <a:pt x="81859" y="61344"/>
                  <a:pt x="81904" y="61367"/>
                  <a:pt x="81949" y="61381"/>
                </a:cubicBezTo>
                <a:cubicBezTo>
                  <a:pt x="81926" y="61397"/>
                  <a:pt x="81904" y="61412"/>
                  <a:pt x="81877" y="61431"/>
                </a:cubicBezTo>
                <a:cubicBezTo>
                  <a:pt x="81832" y="61412"/>
                  <a:pt x="81786" y="61397"/>
                  <a:pt x="81746" y="61381"/>
                </a:cubicBezTo>
                <a:cubicBezTo>
                  <a:pt x="81768" y="61367"/>
                  <a:pt x="81795" y="61336"/>
                  <a:pt x="81814" y="61336"/>
                </a:cubicBezTo>
                <a:close/>
                <a:moveTo>
                  <a:pt x="69190" y="60883"/>
                </a:moveTo>
                <a:cubicBezTo>
                  <a:pt x="69227" y="60883"/>
                  <a:pt x="69255" y="60918"/>
                  <a:pt x="69239" y="60968"/>
                </a:cubicBezTo>
                <a:cubicBezTo>
                  <a:pt x="69224" y="61010"/>
                  <a:pt x="69236" y="61058"/>
                  <a:pt x="69236" y="61115"/>
                </a:cubicBezTo>
                <a:cubicBezTo>
                  <a:pt x="69258" y="61231"/>
                  <a:pt x="69220" y="61310"/>
                  <a:pt x="68984" y="61318"/>
                </a:cubicBezTo>
                <a:cubicBezTo>
                  <a:pt x="68875" y="61322"/>
                  <a:pt x="68773" y="61412"/>
                  <a:pt x="68660" y="61445"/>
                </a:cubicBezTo>
                <a:cubicBezTo>
                  <a:pt x="68654" y="61447"/>
                  <a:pt x="68646" y="61448"/>
                  <a:pt x="68637" y="61448"/>
                </a:cubicBezTo>
                <a:cubicBezTo>
                  <a:pt x="68521" y="61448"/>
                  <a:pt x="68194" y="61277"/>
                  <a:pt x="68235" y="61235"/>
                </a:cubicBezTo>
                <a:cubicBezTo>
                  <a:pt x="68308" y="61160"/>
                  <a:pt x="68409" y="61062"/>
                  <a:pt x="68518" y="61048"/>
                </a:cubicBezTo>
                <a:cubicBezTo>
                  <a:pt x="68740" y="61020"/>
                  <a:pt x="68976" y="61058"/>
                  <a:pt x="69142" y="60904"/>
                </a:cubicBezTo>
                <a:cubicBezTo>
                  <a:pt x="69158" y="60889"/>
                  <a:pt x="69175" y="60883"/>
                  <a:pt x="69190" y="60883"/>
                </a:cubicBezTo>
                <a:close/>
                <a:moveTo>
                  <a:pt x="69416" y="61712"/>
                </a:moveTo>
                <a:cubicBezTo>
                  <a:pt x="69484" y="61735"/>
                  <a:pt x="69566" y="61765"/>
                  <a:pt x="69645" y="61792"/>
                </a:cubicBezTo>
                <a:cubicBezTo>
                  <a:pt x="69562" y="61814"/>
                  <a:pt x="69476" y="61851"/>
                  <a:pt x="69390" y="61855"/>
                </a:cubicBezTo>
                <a:cubicBezTo>
                  <a:pt x="69388" y="61855"/>
                  <a:pt x="69386" y="61855"/>
                  <a:pt x="69383" y="61855"/>
                </a:cubicBezTo>
                <a:cubicBezTo>
                  <a:pt x="69339" y="61855"/>
                  <a:pt x="69286" y="61813"/>
                  <a:pt x="69236" y="61792"/>
                </a:cubicBezTo>
                <a:cubicBezTo>
                  <a:pt x="69288" y="61769"/>
                  <a:pt x="69340" y="61746"/>
                  <a:pt x="69416" y="61712"/>
                </a:cubicBezTo>
                <a:close/>
                <a:moveTo>
                  <a:pt x="16658" y="61611"/>
                </a:moveTo>
                <a:cubicBezTo>
                  <a:pt x="16663" y="61611"/>
                  <a:pt x="16669" y="61611"/>
                  <a:pt x="16674" y="61611"/>
                </a:cubicBezTo>
                <a:cubicBezTo>
                  <a:pt x="16700" y="61629"/>
                  <a:pt x="16730" y="61645"/>
                  <a:pt x="16737" y="61663"/>
                </a:cubicBezTo>
                <a:cubicBezTo>
                  <a:pt x="16790" y="61785"/>
                  <a:pt x="16711" y="61861"/>
                  <a:pt x="16534" y="61861"/>
                </a:cubicBezTo>
                <a:cubicBezTo>
                  <a:pt x="16518" y="61861"/>
                  <a:pt x="16502" y="61860"/>
                  <a:pt x="16486" y="61859"/>
                </a:cubicBezTo>
                <a:cubicBezTo>
                  <a:pt x="16430" y="61855"/>
                  <a:pt x="16381" y="61814"/>
                  <a:pt x="16331" y="61792"/>
                </a:cubicBezTo>
                <a:cubicBezTo>
                  <a:pt x="16354" y="61776"/>
                  <a:pt x="16373" y="61757"/>
                  <a:pt x="16399" y="61746"/>
                </a:cubicBezTo>
                <a:cubicBezTo>
                  <a:pt x="16494" y="61707"/>
                  <a:pt x="16525" y="61611"/>
                  <a:pt x="16658" y="61611"/>
                </a:cubicBezTo>
                <a:close/>
                <a:moveTo>
                  <a:pt x="68208" y="61582"/>
                </a:moveTo>
                <a:cubicBezTo>
                  <a:pt x="68253" y="61582"/>
                  <a:pt x="68309" y="61595"/>
                  <a:pt x="68341" y="61611"/>
                </a:cubicBezTo>
                <a:cubicBezTo>
                  <a:pt x="68383" y="61634"/>
                  <a:pt x="68393" y="61682"/>
                  <a:pt x="68420" y="61728"/>
                </a:cubicBezTo>
                <a:cubicBezTo>
                  <a:pt x="68420" y="61851"/>
                  <a:pt x="68244" y="61900"/>
                  <a:pt x="68134" y="61972"/>
                </a:cubicBezTo>
                <a:cubicBezTo>
                  <a:pt x="68113" y="61985"/>
                  <a:pt x="68075" y="61990"/>
                  <a:pt x="68033" y="61990"/>
                </a:cubicBezTo>
                <a:cubicBezTo>
                  <a:pt x="67979" y="61990"/>
                  <a:pt x="67917" y="61982"/>
                  <a:pt x="67871" y="61972"/>
                </a:cubicBezTo>
                <a:cubicBezTo>
                  <a:pt x="67774" y="61953"/>
                  <a:pt x="67770" y="61814"/>
                  <a:pt x="67868" y="61750"/>
                </a:cubicBezTo>
                <a:cubicBezTo>
                  <a:pt x="67958" y="61690"/>
                  <a:pt x="68055" y="61634"/>
                  <a:pt x="68164" y="61589"/>
                </a:cubicBezTo>
                <a:cubicBezTo>
                  <a:pt x="68176" y="61584"/>
                  <a:pt x="68191" y="61582"/>
                  <a:pt x="68208" y="61582"/>
                </a:cubicBezTo>
                <a:close/>
                <a:moveTo>
                  <a:pt x="81523" y="61724"/>
                </a:moveTo>
                <a:cubicBezTo>
                  <a:pt x="81673" y="61724"/>
                  <a:pt x="81736" y="61772"/>
                  <a:pt x="81746" y="61863"/>
                </a:cubicBezTo>
                <a:cubicBezTo>
                  <a:pt x="81757" y="61949"/>
                  <a:pt x="81689" y="61983"/>
                  <a:pt x="81588" y="61998"/>
                </a:cubicBezTo>
                <a:cubicBezTo>
                  <a:pt x="81567" y="62001"/>
                  <a:pt x="81547" y="62002"/>
                  <a:pt x="81528" y="62002"/>
                </a:cubicBezTo>
                <a:cubicBezTo>
                  <a:pt x="81401" y="62002"/>
                  <a:pt x="81324" y="61947"/>
                  <a:pt x="81340" y="61859"/>
                </a:cubicBezTo>
                <a:cubicBezTo>
                  <a:pt x="81347" y="61806"/>
                  <a:pt x="81415" y="61761"/>
                  <a:pt x="81441" y="61728"/>
                </a:cubicBezTo>
                <a:cubicBezTo>
                  <a:pt x="81471" y="61725"/>
                  <a:pt x="81498" y="61724"/>
                  <a:pt x="81523" y="61724"/>
                </a:cubicBezTo>
                <a:close/>
                <a:moveTo>
                  <a:pt x="60142" y="61484"/>
                </a:moveTo>
                <a:cubicBezTo>
                  <a:pt x="60149" y="61484"/>
                  <a:pt x="60154" y="61485"/>
                  <a:pt x="60156" y="61487"/>
                </a:cubicBezTo>
                <a:cubicBezTo>
                  <a:pt x="60338" y="61611"/>
                  <a:pt x="60514" y="61737"/>
                  <a:pt x="60777" y="61737"/>
                </a:cubicBezTo>
                <a:cubicBezTo>
                  <a:pt x="60825" y="61737"/>
                  <a:pt x="60876" y="61733"/>
                  <a:pt x="60930" y="61724"/>
                </a:cubicBezTo>
                <a:cubicBezTo>
                  <a:pt x="60975" y="61802"/>
                  <a:pt x="61020" y="61882"/>
                  <a:pt x="61047" y="61927"/>
                </a:cubicBezTo>
                <a:cubicBezTo>
                  <a:pt x="61020" y="62009"/>
                  <a:pt x="61017" y="62054"/>
                  <a:pt x="60991" y="62092"/>
                </a:cubicBezTo>
                <a:cubicBezTo>
                  <a:pt x="60974" y="62117"/>
                  <a:pt x="60954" y="62129"/>
                  <a:pt x="60933" y="62129"/>
                </a:cubicBezTo>
                <a:cubicBezTo>
                  <a:pt x="60907" y="62129"/>
                  <a:pt x="60879" y="62111"/>
                  <a:pt x="60848" y="62080"/>
                </a:cubicBezTo>
                <a:cubicBezTo>
                  <a:pt x="60682" y="61924"/>
                  <a:pt x="60465" y="61849"/>
                  <a:pt x="60195" y="61849"/>
                </a:cubicBezTo>
                <a:cubicBezTo>
                  <a:pt x="60153" y="61849"/>
                  <a:pt x="60110" y="61851"/>
                  <a:pt x="60066" y="61855"/>
                </a:cubicBezTo>
                <a:cubicBezTo>
                  <a:pt x="60058" y="61856"/>
                  <a:pt x="60049" y="61856"/>
                  <a:pt x="60040" y="61856"/>
                </a:cubicBezTo>
                <a:cubicBezTo>
                  <a:pt x="59956" y="61856"/>
                  <a:pt x="59838" y="61824"/>
                  <a:pt x="59815" y="61787"/>
                </a:cubicBezTo>
                <a:cubicBezTo>
                  <a:pt x="59750" y="61701"/>
                  <a:pt x="59822" y="61615"/>
                  <a:pt x="59946" y="61558"/>
                </a:cubicBezTo>
                <a:cubicBezTo>
                  <a:pt x="59972" y="61547"/>
                  <a:pt x="59991" y="61521"/>
                  <a:pt x="60017" y="61513"/>
                </a:cubicBezTo>
                <a:cubicBezTo>
                  <a:pt x="60054" y="61501"/>
                  <a:pt x="60113" y="61484"/>
                  <a:pt x="60142" y="61484"/>
                </a:cubicBezTo>
                <a:close/>
                <a:moveTo>
                  <a:pt x="26892" y="61998"/>
                </a:moveTo>
                <a:cubicBezTo>
                  <a:pt x="26914" y="62028"/>
                  <a:pt x="26940" y="62058"/>
                  <a:pt x="26963" y="62088"/>
                </a:cubicBezTo>
                <a:cubicBezTo>
                  <a:pt x="26937" y="62103"/>
                  <a:pt x="26914" y="62118"/>
                  <a:pt x="26892" y="62137"/>
                </a:cubicBezTo>
                <a:cubicBezTo>
                  <a:pt x="26869" y="62103"/>
                  <a:pt x="26839" y="62077"/>
                  <a:pt x="26828" y="62043"/>
                </a:cubicBezTo>
                <a:cubicBezTo>
                  <a:pt x="26824" y="62031"/>
                  <a:pt x="26869" y="62013"/>
                  <a:pt x="26892" y="61998"/>
                </a:cubicBezTo>
                <a:close/>
                <a:moveTo>
                  <a:pt x="80078" y="61582"/>
                </a:moveTo>
                <a:cubicBezTo>
                  <a:pt x="80089" y="61582"/>
                  <a:pt x="80102" y="61583"/>
                  <a:pt x="80114" y="61584"/>
                </a:cubicBezTo>
                <a:cubicBezTo>
                  <a:pt x="80125" y="61586"/>
                  <a:pt x="80135" y="61586"/>
                  <a:pt x="80146" y="61586"/>
                </a:cubicBezTo>
                <a:cubicBezTo>
                  <a:pt x="80167" y="61586"/>
                  <a:pt x="80190" y="61584"/>
                  <a:pt x="80213" y="61584"/>
                </a:cubicBezTo>
                <a:cubicBezTo>
                  <a:pt x="80591" y="61596"/>
                  <a:pt x="80832" y="61847"/>
                  <a:pt x="80674" y="62088"/>
                </a:cubicBezTo>
                <a:cubicBezTo>
                  <a:pt x="80657" y="62114"/>
                  <a:pt x="80547" y="62138"/>
                  <a:pt x="80475" y="62138"/>
                </a:cubicBezTo>
                <a:cubicBezTo>
                  <a:pt x="80452" y="62138"/>
                  <a:pt x="80434" y="62135"/>
                  <a:pt x="80423" y="62130"/>
                </a:cubicBezTo>
                <a:cubicBezTo>
                  <a:pt x="80242" y="62035"/>
                  <a:pt x="80081" y="61919"/>
                  <a:pt x="79927" y="61806"/>
                </a:cubicBezTo>
                <a:cubicBezTo>
                  <a:pt x="79892" y="61780"/>
                  <a:pt x="79889" y="61719"/>
                  <a:pt x="79904" y="61682"/>
                </a:cubicBezTo>
                <a:cubicBezTo>
                  <a:pt x="79924" y="61622"/>
                  <a:pt x="79981" y="61582"/>
                  <a:pt x="80078" y="61582"/>
                </a:cubicBezTo>
                <a:close/>
                <a:moveTo>
                  <a:pt x="75387" y="61583"/>
                </a:moveTo>
                <a:cubicBezTo>
                  <a:pt x="75575" y="61583"/>
                  <a:pt x="75651" y="61693"/>
                  <a:pt x="75752" y="61769"/>
                </a:cubicBezTo>
                <a:cubicBezTo>
                  <a:pt x="75853" y="61844"/>
                  <a:pt x="75811" y="61930"/>
                  <a:pt x="75695" y="61998"/>
                </a:cubicBezTo>
                <a:cubicBezTo>
                  <a:pt x="75511" y="62107"/>
                  <a:pt x="75631" y="62253"/>
                  <a:pt x="75590" y="62378"/>
                </a:cubicBezTo>
                <a:cubicBezTo>
                  <a:pt x="75571" y="62437"/>
                  <a:pt x="75537" y="62520"/>
                  <a:pt x="75478" y="62539"/>
                </a:cubicBezTo>
                <a:cubicBezTo>
                  <a:pt x="75445" y="62549"/>
                  <a:pt x="75414" y="62554"/>
                  <a:pt x="75383" y="62554"/>
                </a:cubicBezTo>
                <a:cubicBezTo>
                  <a:pt x="75288" y="62554"/>
                  <a:pt x="75204" y="62509"/>
                  <a:pt x="75135" y="62449"/>
                </a:cubicBezTo>
                <a:cubicBezTo>
                  <a:pt x="75094" y="62411"/>
                  <a:pt x="75041" y="62385"/>
                  <a:pt x="74985" y="62347"/>
                </a:cubicBezTo>
                <a:cubicBezTo>
                  <a:pt x="75049" y="62298"/>
                  <a:pt x="75112" y="62253"/>
                  <a:pt x="75176" y="62208"/>
                </a:cubicBezTo>
                <a:cubicBezTo>
                  <a:pt x="75447" y="62009"/>
                  <a:pt x="75459" y="61953"/>
                  <a:pt x="75237" y="61697"/>
                </a:cubicBezTo>
                <a:cubicBezTo>
                  <a:pt x="75199" y="61652"/>
                  <a:pt x="75176" y="61629"/>
                  <a:pt x="75267" y="61599"/>
                </a:cubicBezTo>
                <a:cubicBezTo>
                  <a:pt x="75293" y="61589"/>
                  <a:pt x="75331" y="61589"/>
                  <a:pt x="75360" y="61584"/>
                </a:cubicBezTo>
                <a:cubicBezTo>
                  <a:pt x="75370" y="61584"/>
                  <a:pt x="75378" y="61583"/>
                  <a:pt x="75387" y="61583"/>
                </a:cubicBezTo>
                <a:close/>
                <a:moveTo>
                  <a:pt x="31767" y="62550"/>
                </a:moveTo>
                <a:cubicBezTo>
                  <a:pt x="31811" y="62550"/>
                  <a:pt x="31865" y="62592"/>
                  <a:pt x="31916" y="62614"/>
                </a:cubicBezTo>
                <a:cubicBezTo>
                  <a:pt x="31865" y="62639"/>
                  <a:pt x="31812" y="62678"/>
                  <a:pt x="31768" y="62678"/>
                </a:cubicBezTo>
                <a:cubicBezTo>
                  <a:pt x="31766" y="62678"/>
                  <a:pt x="31764" y="62678"/>
                  <a:pt x="31762" y="62678"/>
                </a:cubicBezTo>
                <a:cubicBezTo>
                  <a:pt x="31672" y="62675"/>
                  <a:pt x="31589" y="62640"/>
                  <a:pt x="31506" y="62614"/>
                </a:cubicBezTo>
                <a:cubicBezTo>
                  <a:pt x="31589" y="62592"/>
                  <a:pt x="31672" y="62558"/>
                  <a:pt x="31762" y="62550"/>
                </a:cubicBezTo>
                <a:cubicBezTo>
                  <a:pt x="31764" y="62550"/>
                  <a:pt x="31765" y="62550"/>
                  <a:pt x="31767" y="62550"/>
                </a:cubicBezTo>
                <a:close/>
                <a:moveTo>
                  <a:pt x="32976" y="62271"/>
                </a:moveTo>
                <a:cubicBezTo>
                  <a:pt x="32998" y="62271"/>
                  <a:pt x="33021" y="62272"/>
                  <a:pt x="33044" y="62272"/>
                </a:cubicBezTo>
                <a:cubicBezTo>
                  <a:pt x="33077" y="62306"/>
                  <a:pt x="33129" y="62340"/>
                  <a:pt x="33141" y="62378"/>
                </a:cubicBezTo>
                <a:cubicBezTo>
                  <a:pt x="33152" y="62415"/>
                  <a:pt x="33137" y="62491"/>
                  <a:pt x="33107" y="62498"/>
                </a:cubicBezTo>
                <a:cubicBezTo>
                  <a:pt x="32900" y="62539"/>
                  <a:pt x="32739" y="62648"/>
                  <a:pt x="32525" y="62682"/>
                </a:cubicBezTo>
                <a:cubicBezTo>
                  <a:pt x="32520" y="62682"/>
                  <a:pt x="32514" y="62683"/>
                  <a:pt x="32508" y="62683"/>
                </a:cubicBezTo>
                <a:cubicBezTo>
                  <a:pt x="32455" y="62683"/>
                  <a:pt x="32373" y="62657"/>
                  <a:pt x="32363" y="62637"/>
                </a:cubicBezTo>
                <a:cubicBezTo>
                  <a:pt x="32340" y="62581"/>
                  <a:pt x="32333" y="62472"/>
                  <a:pt x="32363" y="62463"/>
                </a:cubicBezTo>
                <a:cubicBezTo>
                  <a:pt x="32570" y="62415"/>
                  <a:pt x="32735" y="62314"/>
                  <a:pt x="32942" y="62272"/>
                </a:cubicBezTo>
                <a:cubicBezTo>
                  <a:pt x="32953" y="62271"/>
                  <a:pt x="32964" y="62271"/>
                  <a:pt x="32976" y="62271"/>
                </a:cubicBezTo>
                <a:close/>
                <a:moveTo>
                  <a:pt x="19068" y="62704"/>
                </a:moveTo>
                <a:cubicBezTo>
                  <a:pt x="19113" y="62720"/>
                  <a:pt x="19158" y="62739"/>
                  <a:pt x="19200" y="62753"/>
                </a:cubicBezTo>
                <a:cubicBezTo>
                  <a:pt x="19178" y="62767"/>
                  <a:pt x="19153" y="62795"/>
                  <a:pt x="19138" y="62795"/>
                </a:cubicBezTo>
                <a:cubicBezTo>
                  <a:pt x="19137" y="62795"/>
                  <a:pt x="19136" y="62795"/>
                  <a:pt x="19135" y="62794"/>
                </a:cubicBezTo>
                <a:cubicBezTo>
                  <a:pt x="19087" y="62787"/>
                  <a:pt x="19042" y="62768"/>
                  <a:pt x="18997" y="62753"/>
                </a:cubicBezTo>
                <a:cubicBezTo>
                  <a:pt x="19019" y="62739"/>
                  <a:pt x="19042" y="62723"/>
                  <a:pt x="19068" y="62704"/>
                </a:cubicBezTo>
                <a:close/>
                <a:moveTo>
                  <a:pt x="40454" y="62704"/>
                </a:moveTo>
                <a:cubicBezTo>
                  <a:pt x="40480" y="62723"/>
                  <a:pt x="40502" y="62739"/>
                  <a:pt x="40529" y="62753"/>
                </a:cubicBezTo>
                <a:cubicBezTo>
                  <a:pt x="40480" y="62768"/>
                  <a:pt x="40439" y="62787"/>
                  <a:pt x="40390" y="62794"/>
                </a:cubicBezTo>
                <a:cubicBezTo>
                  <a:pt x="40389" y="62795"/>
                  <a:pt x="40387" y="62795"/>
                  <a:pt x="40386" y="62795"/>
                </a:cubicBezTo>
                <a:cubicBezTo>
                  <a:pt x="40368" y="62795"/>
                  <a:pt x="40343" y="62767"/>
                  <a:pt x="40322" y="62753"/>
                </a:cubicBezTo>
                <a:cubicBezTo>
                  <a:pt x="40367" y="62739"/>
                  <a:pt x="40412" y="62720"/>
                  <a:pt x="40454" y="62704"/>
                </a:cubicBezTo>
                <a:close/>
                <a:moveTo>
                  <a:pt x="30215" y="62549"/>
                </a:moveTo>
                <a:cubicBezTo>
                  <a:pt x="30280" y="62549"/>
                  <a:pt x="30365" y="62578"/>
                  <a:pt x="30439" y="62588"/>
                </a:cubicBezTo>
                <a:cubicBezTo>
                  <a:pt x="30420" y="62618"/>
                  <a:pt x="30409" y="62656"/>
                  <a:pt x="30378" y="62682"/>
                </a:cubicBezTo>
                <a:cubicBezTo>
                  <a:pt x="30342" y="62716"/>
                  <a:pt x="30288" y="62746"/>
                  <a:pt x="30240" y="62776"/>
                </a:cubicBezTo>
                <a:cubicBezTo>
                  <a:pt x="30217" y="62791"/>
                  <a:pt x="30195" y="62806"/>
                  <a:pt x="30172" y="62821"/>
                </a:cubicBezTo>
                <a:lnTo>
                  <a:pt x="30052" y="62701"/>
                </a:lnTo>
                <a:cubicBezTo>
                  <a:pt x="30085" y="62656"/>
                  <a:pt x="30112" y="62576"/>
                  <a:pt x="30176" y="62554"/>
                </a:cubicBezTo>
                <a:cubicBezTo>
                  <a:pt x="30188" y="62550"/>
                  <a:pt x="30201" y="62549"/>
                  <a:pt x="30215" y="62549"/>
                </a:cubicBezTo>
                <a:close/>
                <a:moveTo>
                  <a:pt x="9463" y="62686"/>
                </a:moveTo>
                <a:cubicBezTo>
                  <a:pt x="9486" y="62686"/>
                  <a:pt x="9508" y="62701"/>
                  <a:pt x="9530" y="62730"/>
                </a:cubicBezTo>
                <a:cubicBezTo>
                  <a:pt x="9598" y="62810"/>
                  <a:pt x="9572" y="62933"/>
                  <a:pt x="9463" y="62952"/>
                </a:cubicBezTo>
                <a:cubicBezTo>
                  <a:pt x="9449" y="62955"/>
                  <a:pt x="9435" y="62956"/>
                  <a:pt x="9421" y="62956"/>
                </a:cubicBezTo>
                <a:cubicBezTo>
                  <a:pt x="9348" y="62956"/>
                  <a:pt x="9268" y="62928"/>
                  <a:pt x="9196" y="62919"/>
                </a:cubicBezTo>
                <a:cubicBezTo>
                  <a:pt x="9215" y="62885"/>
                  <a:pt x="9225" y="62851"/>
                  <a:pt x="9252" y="62824"/>
                </a:cubicBezTo>
                <a:cubicBezTo>
                  <a:pt x="9293" y="62791"/>
                  <a:pt x="9354" y="62768"/>
                  <a:pt x="9387" y="62730"/>
                </a:cubicBezTo>
                <a:cubicBezTo>
                  <a:pt x="9415" y="62701"/>
                  <a:pt x="9440" y="62686"/>
                  <a:pt x="9463" y="62686"/>
                </a:cubicBezTo>
                <a:close/>
                <a:moveTo>
                  <a:pt x="26275" y="62960"/>
                </a:moveTo>
                <a:cubicBezTo>
                  <a:pt x="26297" y="62975"/>
                  <a:pt x="26320" y="62990"/>
                  <a:pt x="26351" y="63009"/>
                </a:cubicBezTo>
                <a:cubicBezTo>
                  <a:pt x="26324" y="63035"/>
                  <a:pt x="26302" y="63065"/>
                  <a:pt x="26275" y="63095"/>
                </a:cubicBezTo>
                <a:cubicBezTo>
                  <a:pt x="26252" y="63080"/>
                  <a:pt x="26207" y="63061"/>
                  <a:pt x="26212" y="63050"/>
                </a:cubicBezTo>
                <a:cubicBezTo>
                  <a:pt x="26223" y="63020"/>
                  <a:pt x="26252" y="62990"/>
                  <a:pt x="26275" y="62960"/>
                </a:cubicBezTo>
                <a:close/>
                <a:moveTo>
                  <a:pt x="84921" y="62960"/>
                </a:moveTo>
                <a:cubicBezTo>
                  <a:pt x="84943" y="62990"/>
                  <a:pt x="84977" y="63020"/>
                  <a:pt x="84985" y="63050"/>
                </a:cubicBezTo>
                <a:cubicBezTo>
                  <a:pt x="84988" y="63061"/>
                  <a:pt x="84943" y="63080"/>
                  <a:pt x="84921" y="63095"/>
                </a:cubicBezTo>
                <a:cubicBezTo>
                  <a:pt x="84898" y="63065"/>
                  <a:pt x="84868" y="63035"/>
                  <a:pt x="84857" y="63005"/>
                </a:cubicBezTo>
                <a:cubicBezTo>
                  <a:pt x="84853" y="62994"/>
                  <a:pt x="84898" y="62975"/>
                  <a:pt x="84921" y="62960"/>
                </a:cubicBezTo>
                <a:close/>
                <a:moveTo>
                  <a:pt x="70085" y="62823"/>
                </a:moveTo>
                <a:cubicBezTo>
                  <a:pt x="70219" y="62823"/>
                  <a:pt x="70285" y="62892"/>
                  <a:pt x="70258" y="62990"/>
                </a:cubicBezTo>
                <a:cubicBezTo>
                  <a:pt x="70240" y="63053"/>
                  <a:pt x="70193" y="63100"/>
                  <a:pt x="70083" y="63100"/>
                </a:cubicBezTo>
                <a:cubicBezTo>
                  <a:pt x="70075" y="63100"/>
                  <a:pt x="70067" y="63100"/>
                  <a:pt x="70058" y="63099"/>
                </a:cubicBezTo>
                <a:cubicBezTo>
                  <a:pt x="69904" y="63091"/>
                  <a:pt x="69829" y="63035"/>
                  <a:pt x="69855" y="62896"/>
                </a:cubicBezTo>
                <a:cubicBezTo>
                  <a:pt x="69904" y="62877"/>
                  <a:pt x="69976" y="62832"/>
                  <a:pt x="70055" y="62824"/>
                </a:cubicBezTo>
                <a:cubicBezTo>
                  <a:pt x="70065" y="62824"/>
                  <a:pt x="70075" y="62823"/>
                  <a:pt x="70085" y="62823"/>
                </a:cubicBezTo>
                <a:close/>
                <a:moveTo>
                  <a:pt x="78770" y="62960"/>
                </a:moveTo>
                <a:cubicBezTo>
                  <a:pt x="78796" y="62975"/>
                  <a:pt x="78818" y="62990"/>
                  <a:pt x="78841" y="63005"/>
                </a:cubicBezTo>
                <a:cubicBezTo>
                  <a:pt x="78852" y="63046"/>
                  <a:pt x="78878" y="63091"/>
                  <a:pt x="78867" y="63129"/>
                </a:cubicBezTo>
                <a:cubicBezTo>
                  <a:pt x="78855" y="63167"/>
                  <a:pt x="78803" y="63200"/>
                  <a:pt x="78770" y="63235"/>
                </a:cubicBezTo>
                <a:cubicBezTo>
                  <a:pt x="78735" y="63200"/>
                  <a:pt x="78683" y="63167"/>
                  <a:pt x="78671" y="63129"/>
                </a:cubicBezTo>
                <a:cubicBezTo>
                  <a:pt x="78660" y="63091"/>
                  <a:pt x="78683" y="63046"/>
                  <a:pt x="78702" y="63005"/>
                </a:cubicBezTo>
                <a:cubicBezTo>
                  <a:pt x="78713" y="62987"/>
                  <a:pt x="78747" y="62975"/>
                  <a:pt x="78770" y="62960"/>
                </a:cubicBezTo>
                <a:close/>
                <a:moveTo>
                  <a:pt x="54158" y="62985"/>
                </a:moveTo>
                <a:cubicBezTo>
                  <a:pt x="54193" y="62985"/>
                  <a:pt x="54227" y="63001"/>
                  <a:pt x="54271" y="63027"/>
                </a:cubicBezTo>
                <a:cubicBezTo>
                  <a:pt x="54591" y="63216"/>
                  <a:pt x="54516" y="63294"/>
                  <a:pt x="54256" y="63445"/>
                </a:cubicBezTo>
                <a:cubicBezTo>
                  <a:pt x="54213" y="63470"/>
                  <a:pt x="54154" y="63505"/>
                  <a:pt x="54109" y="63505"/>
                </a:cubicBezTo>
                <a:cubicBezTo>
                  <a:pt x="54107" y="63505"/>
                  <a:pt x="54105" y="63505"/>
                  <a:pt x="54103" y="63505"/>
                </a:cubicBezTo>
                <a:cubicBezTo>
                  <a:pt x="54016" y="63493"/>
                  <a:pt x="53922" y="63467"/>
                  <a:pt x="53862" y="63429"/>
                </a:cubicBezTo>
                <a:cubicBezTo>
                  <a:pt x="53828" y="63407"/>
                  <a:pt x="53855" y="63347"/>
                  <a:pt x="53855" y="63291"/>
                </a:cubicBezTo>
                <a:cubicBezTo>
                  <a:pt x="53798" y="63167"/>
                  <a:pt x="53952" y="63107"/>
                  <a:pt x="54058" y="63027"/>
                </a:cubicBezTo>
                <a:cubicBezTo>
                  <a:pt x="54096" y="62998"/>
                  <a:pt x="54127" y="62985"/>
                  <a:pt x="54158" y="62985"/>
                </a:cubicBezTo>
                <a:close/>
                <a:moveTo>
                  <a:pt x="36047" y="63372"/>
                </a:moveTo>
                <a:cubicBezTo>
                  <a:pt x="36177" y="63372"/>
                  <a:pt x="36247" y="63441"/>
                  <a:pt x="36218" y="63539"/>
                </a:cubicBezTo>
                <a:cubicBezTo>
                  <a:pt x="36201" y="63605"/>
                  <a:pt x="36154" y="63648"/>
                  <a:pt x="36046" y="63648"/>
                </a:cubicBezTo>
                <a:cubicBezTo>
                  <a:pt x="36037" y="63648"/>
                  <a:pt x="36029" y="63648"/>
                  <a:pt x="36020" y="63648"/>
                </a:cubicBezTo>
                <a:cubicBezTo>
                  <a:pt x="35862" y="63640"/>
                  <a:pt x="35786" y="63584"/>
                  <a:pt x="35817" y="63445"/>
                </a:cubicBezTo>
                <a:cubicBezTo>
                  <a:pt x="35866" y="63426"/>
                  <a:pt x="35937" y="63381"/>
                  <a:pt x="36015" y="63373"/>
                </a:cubicBezTo>
                <a:cubicBezTo>
                  <a:pt x="36026" y="63373"/>
                  <a:pt x="36037" y="63372"/>
                  <a:pt x="36047" y="63372"/>
                </a:cubicBezTo>
                <a:close/>
                <a:moveTo>
                  <a:pt x="27418" y="63497"/>
                </a:moveTo>
                <a:cubicBezTo>
                  <a:pt x="27497" y="63528"/>
                  <a:pt x="27549" y="63550"/>
                  <a:pt x="27602" y="63573"/>
                </a:cubicBezTo>
                <a:cubicBezTo>
                  <a:pt x="27583" y="63587"/>
                  <a:pt x="27568" y="63603"/>
                  <a:pt x="27546" y="63618"/>
                </a:cubicBezTo>
                <a:cubicBezTo>
                  <a:pt x="27501" y="63648"/>
                  <a:pt x="27452" y="63677"/>
                  <a:pt x="27407" y="63712"/>
                </a:cubicBezTo>
                <a:cubicBezTo>
                  <a:pt x="27371" y="63743"/>
                  <a:pt x="27332" y="63762"/>
                  <a:pt x="27295" y="63762"/>
                </a:cubicBezTo>
                <a:cubicBezTo>
                  <a:pt x="27262" y="63762"/>
                  <a:pt x="27230" y="63747"/>
                  <a:pt x="27204" y="63712"/>
                </a:cubicBezTo>
                <a:cubicBezTo>
                  <a:pt x="27177" y="63677"/>
                  <a:pt x="27173" y="63610"/>
                  <a:pt x="27204" y="63584"/>
                </a:cubicBezTo>
                <a:cubicBezTo>
                  <a:pt x="27260" y="63542"/>
                  <a:pt x="27354" y="63523"/>
                  <a:pt x="27418" y="63497"/>
                </a:cubicBezTo>
                <a:close/>
                <a:moveTo>
                  <a:pt x="28534" y="63512"/>
                </a:moveTo>
                <a:cubicBezTo>
                  <a:pt x="28557" y="63512"/>
                  <a:pt x="28597" y="63539"/>
                  <a:pt x="28597" y="63557"/>
                </a:cubicBezTo>
                <a:cubicBezTo>
                  <a:pt x="28605" y="63613"/>
                  <a:pt x="28635" y="63696"/>
                  <a:pt x="28590" y="63731"/>
                </a:cubicBezTo>
                <a:cubicBezTo>
                  <a:pt x="28545" y="63768"/>
                  <a:pt x="28425" y="63771"/>
                  <a:pt x="28335" y="63779"/>
                </a:cubicBezTo>
                <a:cubicBezTo>
                  <a:pt x="28334" y="63780"/>
                  <a:pt x="28332" y="63780"/>
                  <a:pt x="28331" y="63780"/>
                </a:cubicBezTo>
                <a:cubicBezTo>
                  <a:pt x="28309" y="63780"/>
                  <a:pt x="28285" y="63753"/>
                  <a:pt x="28264" y="63741"/>
                </a:cubicBezTo>
                <a:cubicBezTo>
                  <a:pt x="28255" y="63708"/>
                  <a:pt x="28474" y="63516"/>
                  <a:pt x="28534" y="63512"/>
                </a:cubicBezTo>
                <a:close/>
                <a:moveTo>
                  <a:pt x="54779" y="63644"/>
                </a:moveTo>
                <a:cubicBezTo>
                  <a:pt x="54813" y="63681"/>
                  <a:pt x="54880" y="63715"/>
                  <a:pt x="54873" y="63749"/>
                </a:cubicBezTo>
                <a:cubicBezTo>
                  <a:pt x="54865" y="63806"/>
                  <a:pt x="54813" y="63861"/>
                  <a:pt x="54779" y="63918"/>
                </a:cubicBezTo>
                <a:cubicBezTo>
                  <a:pt x="54738" y="63866"/>
                  <a:pt x="54696" y="63813"/>
                  <a:pt x="54658" y="63764"/>
                </a:cubicBezTo>
                <a:cubicBezTo>
                  <a:pt x="54712" y="63715"/>
                  <a:pt x="54745" y="63681"/>
                  <a:pt x="54779" y="63644"/>
                </a:cubicBezTo>
                <a:close/>
                <a:moveTo>
                  <a:pt x="64103" y="63776"/>
                </a:moveTo>
                <a:cubicBezTo>
                  <a:pt x="64170" y="63776"/>
                  <a:pt x="64238" y="63793"/>
                  <a:pt x="64275" y="63828"/>
                </a:cubicBezTo>
                <a:cubicBezTo>
                  <a:pt x="64286" y="63835"/>
                  <a:pt x="64290" y="63861"/>
                  <a:pt x="64279" y="63873"/>
                </a:cubicBezTo>
                <a:cubicBezTo>
                  <a:pt x="64250" y="63908"/>
                  <a:pt x="64182" y="63926"/>
                  <a:pt x="64113" y="63926"/>
                </a:cubicBezTo>
                <a:cubicBezTo>
                  <a:pt x="64047" y="63926"/>
                  <a:pt x="63981" y="63910"/>
                  <a:pt x="63944" y="63877"/>
                </a:cubicBezTo>
                <a:cubicBezTo>
                  <a:pt x="63929" y="63866"/>
                  <a:pt x="63937" y="63847"/>
                  <a:pt x="63937" y="63828"/>
                </a:cubicBezTo>
                <a:cubicBezTo>
                  <a:pt x="63967" y="63794"/>
                  <a:pt x="64034" y="63776"/>
                  <a:pt x="64103" y="63776"/>
                </a:cubicBezTo>
                <a:close/>
                <a:moveTo>
                  <a:pt x="4570" y="63941"/>
                </a:moveTo>
                <a:cubicBezTo>
                  <a:pt x="4596" y="63960"/>
                  <a:pt x="4619" y="63974"/>
                  <a:pt x="4641" y="63989"/>
                </a:cubicBezTo>
                <a:cubicBezTo>
                  <a:pt x="4596" y="64005"/>
                  <a:pt x="4551" y="64024"/>
                  <a:pt x="4506" y="64031"/>
                </a:cubicBezTo>
                <a:cubicBezTo>
                  <a:pt x="4505" y="64031"/>
                  <a:pt x="4504" y="64031"/>
                  <a:pt x="4503" y="64031"/>
                </a:cubicBezTo>
                <a:cubicBezTo>
                  <a:pt x="4484" y="64031"/>
                  <a:pt x="4459" y="64004"/>
                  <a:pt x="4438" y="63989"/>
                </a:cubicBezTo>
                <a:cubicBezTo>
                  <a:pt x="4480" y="63971"/>
                  <a:pt x="4525" y="63956"/>
                  <a:pt x="4570" y="63941"/>
                </a:cubicBezTo>
                <a:close/>
                <a:moveTo>
                  <a:pt x="73884" y="63944"/>
                </a:moveTo>
                <a:cubicBezTo>
                  <a:pt x="73903" y="63944"/>
                  <a:pt x="73929" y="63974"/>
                  <a:pt x="73952" y="63989"/>
                </a:cubicBezTo>
                <a:cubicBezTo>
                  <a:pt x="73907" y="64005"/>
                  <a:pt x="73862" y="64024"/>
                  <a:pt x="73820" y="64038"/>
                </a:cubicBezTo>
                <a:cubicBezTo>
                  <a:pt x="73794" y="64019"/>
                  <a:pt x="73768" y="64005"/>
                  <a:pt x="73745" y="63989"/>
                </a:cubicBezTo>
                <a:cubicBezTo>
                  <a:pt x="73794" y="63974"/>
                  <a:pt x="73835" y="63952"/>
                  <a:pt x="73884" y="63944"/>
                </a:cubicBezTo>
                <a:close/>
                <a:moveTo>
                  <a:pt x="11560" y="63509"/>
                </a:moveTo>
                <a:cubicBezTo>
                  <a:pt x="11754" y="63512"/>
                  <a:pt x="11920" y="63636"/>
                  <a:pt x="11811" y="63700"/>
                </a:cubicBezTo>
                <a:cubicBezTo>
                  <a:pt x="11608" y="63824"/>
                  <a:pt x="11608" y="63963"/>
                  <a:pt x="11601" y="64118"/>
                </a:cubicBezTo>
                <a:cubicBezTo>
                  <a:pt x="11601" y="64144"/>
                  <a:pt x="11450" y="64185"/>
                  <a:pt x="11367" y="64189"/>
                </a:cubicBezTo>
                <a:cubicBezTo>
                  <a:pt x="11364" y="64189"/>
                  <a:pt x="11360" y="64189"/>
                  <a:pt x="11356" y="64189"/>
                </a:cubicBezTo>
                <a:cubicBezTo>
                  <a:pt x="11257" y="64189"/>
                  <a:pt x="11188" y="64144"/>
                  <a:pt x="11206" y="64064"/>
                </a:cubicBezTo>
                <a:cubicBezTo>
                  <a:pt x="11213" y="64024"/>
                  <a:pt x="11229" y="63971"/>
                  <a:pt x="11266" y="63952"/>
                </a:cubicBezTo>
                <a:cubicBezTo>
                  <a:pt x="11398" y="63880"/>
                  <a:pt x="11390" y="63843"/>
                  <a:pt x="11277" y="63753"/>
                </a:cubicBezTo>
                <a:cubicBezTo>
                  <a:pt x="11105" y="63618"/>
                  <a:pt x="11195" y="63512"/>
                  <a:pt x="11458" y="63509"/>
                </a:cubicBezTo>
                <a:close/>
                <a:moveTo>
                  <a:pt x="75339" y="63782"/>
                </a:moveTo>
                <a:cubicBezTo>
                  <a:pt x="75355" y="63782"/>
                  <a:pt x="75371" y="63783"/>
                  <a:pt x="75388" y="63783"/>
                </a:cubicBezTo>
                <a:cubicBezTo>
                  <a:pt x="75443" y="63798"/>
                  <a:pt x="75537" y="63806"/>
                  <a:pt x="75549" y="63832"/>
                </a:cubicBezTo>
                <a:cubicBezTo>
                  <a:pt x="75575" y="63884"/>
                  <a:pt x="75594" y="63963"/>
                  <a:pt x="75553" y="64008"/>
                </a:cubicBezTo>
                <a:cubicBezTo>
                  <a:pt x="75443" y="64128"/>
                  <a:pt x="75229" y="64206"/>
                  <a:pt x="75031" y="64206"/>
                </a:cubicBezTo>
                <a:cubicBezTo>
                  <a:pt x="74979" y="64206"/>
                  <a:pt x="74928" y="64201"/>
                  <a:pt x="74880" y="64189"/>
                </a:cubicBezTo>
                <a:cubicBezTo>
                  <a:pt x="74824" y="64173"/>
                  <a:pt x="74756" y="64069"/>
                  <a:pt x="74782" y="64027"/>
                </a:cubicBezTo>
                <a:cubicBezTo>
                  <a:pt x="74875" y="63848"/>
                  <a:pt x="75042" y="63782"/>
                  <a:pt x="75339" y="63782"/>
                </a:cubicBezTo>
                <a:close/>
                <a:moveTo>
                  <a:pt x="72039" y="64219"/>
                </a:moveTo>
                <a:cubicBezTo>
                  <a:pt x="72054" y="64219"/>
                  <a:pt x="72084" y="64249"/>
                  <a:pt x="72106" y="64264"/>
                </a:cubicBezTo>
                <a:cubicBezTo>
                  <a:pt x="72061" y="64279"/>
                  <a:pt x="72016" y="64298"/>
                  <a:pt x="71968" y="64305"/>
                </a:cubicBezTo>
                <a:cubicBezTo>
                  <a:pt x="71967" y="64305"/>
                  <a:pt x="71966" y="64305"/>
                  <a:pt x="71965" y="64305"/>
                </a:cubicBezTo>
                <a:cubicBezTo>
                  <a:pt x="71949" y="64305"/>
                  <a:pt x="71921" y="64278"/>
                  <a:pt x="71900" y="64264"/>
                </a:cubicBezTo>
                <a:cubicBezTo>
                  <a:pt x="71945" y="64249"/>
                  <a:pt x="71990" y="64227"/>
                  <a:pt x="72039" y="64219"/>
                </a:cubicBezTo>
                <a:close/>
                <a:moveTo>
                  <a:pt x="28053" y="64057"/>
                </a:moveTo>
                <a:cubicBezTo>
                  <a:pt x="28087" y="64061"/>
                  <a:pt x="28120" y="64064"/>
                  <a:pt x="28146" y="64076"/>
                </a:cubicBezTo>
                <a:cubicBezTo>
                  <a:pt x="28233" y="64102"/>
                  <a:pt x="28229" y="64128"/>
                  <a:pt x="28165" y="64170"/>
                </a:cubicBezTo>
                <a:cubicBezTo>
                  <a:pt x="28019" y="64256"/>
                  <a:pt x="27887" y="64354"/>
                  <a:pt x="27740" y="64440"/>
                </a:cubicBezTo>
                <a:cubicBezTo>
                  <a:pt x="27739" y="64442"/>
                  <a:pt x="27736" y="64443"/>
                  <a:pt x="27732" y="64443"/>
                </a:cubicBezTo>
                <a:cubicBezTo>
                  <a:pt x="27708" y="64443"/>
                  <a:pt x="27645" y="64415"/>
                  <a:pt x="27613" y="64399"/>
                </a:cubicBezTo>
                <a:cubicBezTo>
                  <a:pt x="27594" y="64388"/>
                  <a:pt x="27602" y="64354"/>
                  <a:pt x="27610" y="64335"/>
                </a:cubicBezTo>
                <a:cubicBezTo>
                  <a:pt x="27666" y="64173"/>
                  <a:pt x="27801" y="64072"/>
                  <a:pt x="28053" y="64057"/>
                </a:cubicBezTo>
                <a:close/>
                <a:moveTo>
                  <a:pt x="72657" y="64357"/>
                </a:moveTo>
                <a:cubicBezTo>
                  <a:pt x="72673" y="64357"/>
                  <a:pt x="72701" y="64385"/>
                  <a:pt x="72722" y="64399"/>
                </a:cubicBezTo>
                <a:cubicBezTo>
                  <a:pt x="72677" y="64418"/>
                  <a:pt x="72632" y="64433"/>
                  <a:pt x="72587" y="64448"/>
                </a:cubicBezTo>
                <a:cubicBezTo>
                  <a:pt x="72561" y="64430"/>
                  <a:pt x="72538" y="64414"/>
                  <a:pt x="72516" y="64399"/>
                </a:cubicBezTo>
                <a:cubicBezTo>
                  <a:pt x="72561" y="64385"/>
                  <a:pt x="72606" y="64366"/>
                  <a:pt x="72655" y="64357"/>
                </a:cubicBezTo>
                <a:cubicBezTo>
                  <a:pt x="72656" y="64357"/>
                  <a:pt x="72656" y="64357"/>
                  <a:pt x="72657" y="64357"/>
                </a:cubicBezTo>
                <a:close/>
                <a:moveTo>
                  <a:pt x="56214" y="64331"/>
                </a:moveTo>
                <a:cubicBezTo>
                  <a:pt x="56237" y="64362"/>
                  <a:pt x="56267" y="64392"/>
                  <a:pt x="56278" y="64425"/>
                </a:cubicBezTo>
                <a:cubicBezTo>
                  <a:pt x="56282" y="64433"/>
                  <a:pt x="56237" y="64452"/>
                  <a:pt x="56214" y="64470"/>
                </a:cubicBezTo>
                <a:cubicBezTo>
                  <a:pt x="56188" y="64440"/>
                  <a:pt x="56165" y="64411"/>
                  <a:pt x="56143" y="64380"/>
                </a:cubicBezTo>
                <a:cubicBezTo>
                  <a:pt x="56169" y="64362"/>
                  <a:pt x="56192" y="64347"/>
                  <a:pt x="56214" y="64331"/>
                </a:cubicBezTo>
                <a:close/>
                <a:moveTo>
                  <a:pt x="86474" y="64471"/>
                </a:moveTo>
                <a:cubicBezTo>
                  <a:pt x="86499" y="64471"/>
                  <a:pt x="86526" y="64472"/>
                  <a:pt x="86556" y="64475"/>
                </a:cubicBezTo>
                <a:cubicBezTo>
                  <a:pt x="86582" y="64504"/>
                  <a:pt x="86649" y="64553"/>
                  <a:pt x="86661" y="64605"/>
                </a:cubicBezTo>
                <a:cubicBezTo>
                  <a:pt x="86677" y="64692"/>
                  <a:pt x="86603" y="64746"/>
                  <a:pt x="86481" y="64746"/>
                </a:cubicBezTo>
                <a:cubicBezTo>
                  <a:pt x="86460" y="64746"/>
                  <a:pt x="86437" y="64744"/>
                  <a:pt x="86413" y="64741"/>
                </a:cubicBezTo>
                <a:cubicBezTo>
                  <a:pt x="86311" y="64730"/>
                  <a:pt x="86244" y="64692"/>
                  <a:pt x="86251" y="64605"/>
                </a:cubicBezTo>
                <a:cubicBezTo>
                  <a:pt x="86264" y="64519"/>
                  <a:pt x="86324" y="64471"/>
                  <a:pt x="86474" y="64471"/>
                </a:cubicBezTo>
                <a:close/>
                <a:moveTo>
                  <a:pt x="84665" y="64476"/>
                </a:moveTo>
                <a:cubicBezTo>
                  <a:pt x="84684" y="64476"/>
                  <a:pt x="84703" y="64477"/>
                  <a:pt x="84722" y="64478"/>
                </a:cubicBezTo>
                <a:cubicBezTo>
                  <a:pt x="84755" y="64478"/>
                  <a:pt x="84804" y="64538"/>
                  <a:pt x="84816" y="64576"/>
                </a:cubicBezTo>
                <a:cubicBezTo>
                  <a:pt x="84827" y="64614"/>
                  <a:pt x="84812" y="64662"/>
                  <a:pt x="84782" y="64696"/>
                </a:cubicBezTo>
                <a:cubicBezTo>
                  <a:pt x="84752" y="64734"/>
                  <a:pt x="84695" y="64760"/>
                  <a:pt x="84646" y="64790"/>
                </a:cubicBezTo>
                <a:cubicBezTo>
                  <a:pt x="84601" y="64820"/>
                  <a:pt x="84519" y="64876"/>
                  <a:pt x="84515" y="64876"/>
                </a:cubicBezTo>
                <a:cubicBezTo>
                  <a:pt x="84414" y="64820"/>
                  <a:pt x="84323" y="64756"/>
                  <a:pt x="84207" y="64673"/>
                </a:cubicBezTo>
                <a:cubicBezTo>
                  <a:pt x="84289" y="64621"/>
                  <a:pt x="84361" y="64553"/>
                  <a:pt x="84459" y="64512"/>
                </a:cubicBezTo>
                <a:cubicBezTo>
                  <a:pt x="84515" y="64488"/>
                  <a:pt x="84591" y="64476"/>
                  <a:pt x="84665" y="64476"/>
                </a:cubicBezTo>
                <a:close/>
                <a:moveTo>
                  <a:pt x="9872" y="64610"/>
                </a:moveTo>
                <a:cubicBezTo>
                  <a:pt x="9895" y="64610"/>
                  <a:pt x="9936" y="64636"/>
                  <a:pt x="9940" y="64655"/>
                </a:cubicBezTo>
                <a:cubicBezTo>
                  <a:pt x="9947" y="64715"/>
                  <a:pt x="9978" y="64794"/>
                  <a:pt x="9933" y="64827"/>
                </a:cubicBezTo>
                <a:cubicBezTo>
                  <a:pt x="9883" y="64869"/>
                  <a:pt x="9763" y="64869"/>
                  <a:pt x="9673" y="64881"/>
                </a:cubicBezTo>
                <a:cubicBezTo>
                  <a:pt x="9654" y="64881"/>
                  <a:pt x="9628" y="64854"/>
                  <a:pt x="9602" y="64839"/>
                </a:cubicBezTo>
                <a:cubicBezTo>
                  <a:pt x="9594" y="64805"/>
                  <a:pt x="9812" y="64614"/>
                  <a:pt x="9872" y="64610"/>
                </a:cubicBezTo>
                <a:close/>
                <a:moveTo>
                  <a:pt x="54460" y="64465"/>
                </a:moveTo>
                <a:cubicBezTo>
                  <a:pt x="54479" y="64465"/>
                  <a:pt x="54499" y="64467"/>
                  <a:pt x="54519" y="64470"/>
                </a:cubicBezTo>
                <a:cubicBezTo>
                  <a:pt x="54625" y="64486"/>
                  <a:pt x="54696" y="64523"/>
                  <a:pt x="54677" y="64605"/>
                </a:cubicBezTo>
                <a:cubicBezTo>
                  <a:pt x="54670" y="64651"/>
                  <a:pt x="54677" y="64696"/>
                  <a:pt x="54677" y="64741"/>
                </a:cubicBezTo>
                <a:cubicBezTo>
                  <a:pt x="54671" y="64828"/>
                  <a:pt x="54592" y="64885"/>
                  <a:pt x="54480" y="64885"/>
                </a:cubicBezTo>
                <a:cubicBezTo>
                  <a:pt x="54461" y="64885"/>
                  <a:pt x="54442" y="64884"/>
                  <a:pt x="54422" y="64881"/>
                </a:cubicBezTo>
                <a:cubicBezTo>
                  <a:pt x="54317" y="64865"/>
                  <a:pt x="54245" y="64824"/>
                  <a:pt x="54264" y="64741"/>
                </a:cubicBezTo>
                <a:cubicBezTo>
                  <a:pt x="54271" y="64718"/>
                  <a:pt x="54268" y="64696"/>
                  <a:pt x="54268" y="64673"/>
                </a:cubicBezTo>
                <a:cubicBezTo>
                  <a:pt x="54268" y="64651"/>
                  <a:pt x="54264" y="64628"/>
                  <a:pt x="54268" y="64605"/>
                </a:cubicBezTo>
                <a:cubicBezTo>
                  <a:pt x="54274" y="64519"/>
                  <a:pt x="54349" y="64465"/>
                  <a:pt x="54460" y="64465"/>
                </a:cubicBezTo>
                <a:close/>
                <a:moveTo>
                  <a:pt x="60961" y="64899"/>
                </a:moveTo>
                <a:cubicBezTo>
                  <a:pt x="60987" y="64918"/>
                  <a:pt x="61010" y="64933"/>
                  <a:pt x="61032" y="64948"/>
                </a:cubicBezTo>
                <a:cubicBezTo>
                  <a:pt x="60987" y="64963"/>
                  <a:pt x="60942" y="64985"/>
                  <a:pt x="60897" y="64993"/>
                </a:cubicBezTo>
                <a:cubicBezTo>
                  <a:pt x="60878" y="64993"/>
                  <a:pt x="60852" y="64963"/>
                  <a:pt x="60829" y="64948"/>
                </a:cubicBezTo>
                <a:cubicBezTo>
                  <a:pt x="60874" y="64933"/>
                  <a:pt x="60916" y="64918"/>
                  <a:pt x="60961" y="64899"/>
                </a:cubicBezTo>
                <a:close/>
                <a:moveTo>
                  <a:pt x="72209" y="64493"/>
                </a:moveTo>
                <a:cubicBezTo>
                  <a:pt x="72278" y="64493"/>
                  <a:pt x="72323" y="64555"/>
                  <a:pt x="72384" y="64583"/>
                </a:cubicBezTo>
                <a:cubicBezTo>
                  <a:pt x="72509" y="64643"/>
                  <a:pt x="72528" y="64726"/>
                  <a:pt x="72519" y="64820"/>
                </a:cubicBezTo>
                <a:cubicBezTo>
                  <a:pt x="72509" y="64910"/>
                  <a:pt x="72538" y="65011"/>
                  <a:pt x="72344" y="65016"/>
                </a:cubicBezTo>
                <a:cubicBezTo>
                  <a:pt x="72308" y="65017"/>
                  <a:pt x="72273" y="65017"/>
                  <a:pt x="72237" y="65017"/>
                </a:cubicBezTo>
                <a:cubicBezTo>
                  <a:pt x="72119" y="65017"/>
                  <a:pt x="72000" y="65013"/>
                  <a:pt x="71883" y="65013"/>
                </a:cubicBezTo>
                <a:cubicBezTo>
                  <a:pt x="71799" y="65013"/>
                  <a:pt x="71715" y="65015"/>
                  <a:pt x="71633" y="65023"/>
                </a:cubicBezTo>
                <a:cubicBezTo>
                  <a:pt x="71502" y="65036"/>
                  <a:pt x="71426" y="65160"/>
                  <a:pt x="71279" y="65160"/>
                </a:cubicBezTo>
                <a:cubicBezTo>
                  <a:pt x="71257" y="65160"/>
                  <a:pt x="71234" y="65157"/>
                  <a:pt x="71208" y="65151"/>
                </a:cubicBezTo>
                <a:cubicBezTo>
                  <a:pt x="71092" y="65124"/>
                  <a:pt x="70994" y="65061"/>
                  <a:pt x="70882" y="65019"/>
                </a:cubicBezTo>
                <a:cubicBezTo>
                  <a:pt x="70873" y="65016"/>
                  <a:pt x="70863" y="65014"/>
                  <a:pt x="70851" y="65014"/>
                </a:cubicBezTo>
                <a:cubicBezTo>
                  <a:pt x="70829" y="65014"/>
                  <a:pt x="70804" y="65019"/>
                  <a:pt x="70783" y="65019"/>
                </a:cubicBezTo>
                <a:cubicBezTo>
                  <a:pt x="70457" y="64985"/>
                  <a:pt x="70457" y="64985"/>
                  <a:pt x="70464" y="64779"/>
                </a:cubicBezTo>
                <a:cubicBezTo>
                  <a:pt x="70471" y="64641"/>
                  <a:pt x="70509" y="64603"/>
                  <a:pt x="70689" y="64603"/>
                </a:cubicBezTo>
                <a:cubicBezTo>
                  <a:pt x="70715" y="64603"/>
                  <a:pt x="70744" y="64604"/>
                  <a:pt x="70776" y="64605"/>
                </a:cubicBezTo>
                <a:cubicBezTo>
                  <a:pt x="70870" y="64610"/>
                  <a:pt x="70957" y="64598"/>
                  <a:pt x="71054" y="64651"/>
                </a:cubicBezTo>
                <a:cubicBezTo>
                  <a:pt x="71213" y="64731"/>
                  <a:pt x="71365" y="64769"/>
                  <a:pt x="71510" y="64769"/>
                </a:cubicBezTo>
                <a:cubicBezTo>
                  <a:pt x="71722" y="64769"/>
                  <a:pt x="71917" y="64689"/>
                  <a:pt x="72091" y="64546"/>
                </a:cubicBezTo>
                <a:cubicBezTo>
                  <a:pt x="72139" y="64507"/>
                  <a:pt x="72176" y="64493"/>
                  <a:pt x="72209" y="64493"/>
                </a:cubicBezTo>
                <a:close/>
                <a:moveTo>
                  <a:pt x="75740" y="65019"/>
                </a:moveTo>
                <a:cubicBezTo>
                  <a:pt x="75951" y="65019"/>
                  <a:pt x="76030" y="65079"/>
                  <a:pt x="76000" y="65188"/>
                </a:cubicBezTo>
                <a:cubicBezTo>
                  <a:pt x="75982" y="65251"/>
                  <a:pt x="75936" y="65294"/>
                  <a:pt x="75827" y="65294"/>
                </a:cubicBezTo>
                <a:cubicBezTo>
                  <a:pt x="75818" y="65294"/>
                  <a:pt x="75810" y="65294"/>
                  <a:pt x="75801" y="65294"/>
                </a:cubicBezTo>
                <a:cubicBezTo>
                  <a:pt x="75646" y="65286"/>
                  <a:pt x="75556" y="65230"/>
                  <a:pt x="75598" y="65124"/>
                </a:cubicBezTo>
                <a:cubicBezTo>
                  <a:pt x="75620" y="65075"/>
                  <a:pt x="75707" y="65042"/>
                  <a:pt x="75740" y="65019"/>
                </a:cubicBezTo>
                <a:close/>
                <a:moveTo>
                  <a:pt x="63697" y="64739"/>
                </a:moveTo>
                <a:cubicBezTo>
                  <a:pt x="63716" y="64739"/>
                  <a:pt x="63733" y="64741"/>
                  <a:pt x="63745" y="64745"/>
                </a:cubicBezTo>
                <a:cubicBezTo>
                  <a:pt x="63944" y="64820"/>
                  <a:pt x="64136" y="64903"/>
                  <a:pt x="64109" y="65087"/>
                </a:cubicBezTo>
                <a:cubicBezTo>
                  <a:pt x="64102" y="65132"/>
                  <a:pt x="64109" y="65177"/>
                  <a:pt x="64109" y="65222"/>
                </a:cubicBezTo>
                <a:cubicBezTo>
                  <a:pt x="64109" y="65264"/>
                  <a:pt x="64114" y="65309"/>
                  <a:pt x="64106" y="65354"/>
                </a:cubicBezTo>
                <a:cubicBezTo>
                  <a:pt x="64102" y="65371"/>
                  <a:pt x="64068" y="65399"/>
                  <a:pt x="64052" y="65399"/>
                </a:cubicBezTo>
                <a:cubicBezTo>
                  <a:pt x="64051" y="65399"/>
                  <a:pt x="64051" y="65399"/>
                  <a:pt x="64050" y="65399"/>
                </a:cubicBezTo>
                <a:cubicBezTo>
                  <a:pt x="64001" y="65395"/>
                  <a:pt x="63911" y="65372"/>
                  <a:pt x="63915" y="65365"/>
                </a:cubicBezTo>
                <a:cubicBezTo>
                  <a:pt x="63941" y="65147"/>
                  <a:pt x="63625" y="65087"/>
                  <a:pt x="63501" y="64944"/>
                </a:cubicBezTo>
                <a:cubicBezTo>
                  <a:pt x="63471" y="64903"/>
                  <a:pt x="63523" y="64820"/>
                  <a:pt x="63568" y="64768"/>
                </a:cubicBezTo>
                <a:cubicBezTo>
                  <a:pt x="63584" y="64752"/>
                  <a:pt x="63647" y="64739"/>
                  <a:pt x="63697" y="64739"/>
                </a:cubicBezTo>
                <a:close/>
                <a:moveTo>
                  <a:pt x="53111" y="65313"/>
                </a:moveTo>
                <a:cubicBezTo>
                  <a:pt x="53151" y="65327"/>
                  <a:pt x="53196" y="65346"/>
                  <a:pt x="53242" y="65361"/>
                </a:cubicBezTo>
                <a:cubicBezTo>
                  <a:pt x="53220" y="65376"/>
                  <a:pt x="53193" y="65403"/>
                  <a:pt x="53177" y="65403"/>
                </a:cubicBezTo>
                <a:cubicBezTo>
                  <a:pt x="53176" y="65403"/>
                  <a:pt x="53175" y="65403"/>
                  <a:pt x="53174" y="65403"/>
                </a:cubicBezTo>
                <a:cubicBezTo>
                  <a:pt x="53125" y="65399"/>
                  <a:pt x="53080" y="65377"/>
                  <a:pt x="53035" y="65361"/>
                </a:cubicBezTo>
                <a:cubicBezTo>
                  <a:pt x="53058" y="65346"/>
                  <a:pt x="53080" y="65332"/>
                  <a:pt x="53111" y="65313"/>
                </a:cubicBezTo>
                <a:close/>
                <a:moveTo>
                  <a:pt x="31302" y="65015"/>
                </a:moveTo>
                <a:cubicBezTo>
                  <a:pt x="31321" y="65015"/>
                  <a:pt x="31342" y="65016"/>
                  <a:pt x="31363" y="65019"/>
                </a:cubicBezTo>
                <a:cubicBezTo>
                  <a:pt x="31416" y="65030"/>
                  <a:pt x="31476" y="65065"/>
                  <a:pt x="31499" y="65098"/>
                </a:cubicBezTo>
                <a:cubicBezTo>
                  <a:pt x="31521" y="65136"/>
                  <a:pt x="31506" y="65184"/>
                  <a:pt x="31506" y="65230"/>
                </a:cubicBezTo>
                <a:cubicBezTo>
                  <a:pt x="31506" y="65252"/>
                  <a:pt x="31514" y="65275"/>
                  <a:pt x="31502" y="65294"/>
                </a:cubicBezTo>
                <a:cubicBezTo>
                  <a:pt x="31483" y="65335"/>
                  <a:pt x="31469" y="65395"/>
                  <a:pt x="31431" y="65403"/>
                </a:cubicBezTo>
                <a:cubicBezTo>
                  <a:pt x="31385" y="65411"/>
                  <a:pt x="31333" y="65417"/>
                  <a:pt x="31282" y="65417"/>
                </a:cubicBezTo>
                <a:cubicBezTo>
                  <a:pt x="31241" y="65417"/>
                  <a:pt x="31202" y="65413"/>
                  <a:pt x="31168" y="65403"/>
                </a:cubicBezTo>
                <a:cubicBezTo>
                  <a:pt x="31082" y="65377"/>
                  <a:pt x="31029" y="65309"/>
                  <a:pt x="30954" y="65267"/>
                </a:cubicBezTo>
                <a:cubicBezTo>
                  <a:pt x="30879" y="65230"/>
                  <a:pt x="30883" y="65211"/>
                  <a:pt x="30961" y="65174"/>
                </a:cubicBezTo>
                <a:cubicBezTo>
                  <a:pt x="31075" y="65117"/>
                  <a:pt x="31147" y="65015"/>
                  <a:pt x="31302" y="65015"/>
                </a:cubicBezTo>
                <a:close/>
                <a:moveTo>
                  <a:pt x="78642" y="65147"/>
                </a:moveTo>
                <a:cubicBezTo>
                  <a:pt x="78706" y="65166"/>
                  <a:pt x="78852" y="65188"/>
                  <a:pt x="78860" y="65222"/>
                </a:cubicBezTo>
                <a:cubicBezTo>
                  <a:pt x="78875" y="65304"/>
                  <a:pt x="78575" y="65417"/>
                  <a:pt x="78407" y="65417"/>
                </a:cubicBezTo>
                <a:cubicBezTo>
                  <a:pt x="78374" y="65417"/>
                  <a:pt x="78346" y="65413"/>
                  <a:pt x="78326" y="65403"/>
                </a:cubicBezTo>
                <a:cubicBezTo>
                  <a:pt x="78284" y="65380"/>
                  <a:pt x="78262" y="65327"/>
                  <a:pt x="78262" y="65290"/>
                </a:cubicBezTo>
                <a:cubicBezTo>
                  <a:pt x="78262" y="65252"/>
                  <a:pt x="78292" y="65192"/>
                  <a:pt x="78329" y="65181"/>
                </a:cubicBezTo>
                <a:cubicBezTo>
                  <a:pt x="78416" y="65158"/>
                  <a:pt x="78517" y="65158"/>
                  <a:pt x="78642" y="65147"/>
                </a:cubicBezTo>
                <a:close/>
                <a:moveTo>
                  <a:pt x="89494" y="65015"/>
                </a:moveTo>
                <a:cubicBezTo>
                  <a:pt x="89564" y="65015"/>
                  <a:pt x="89660" y="65039"/>
                  <a:pt x="89697" y="65068"/>
                </a:cubicBezTo>
                <a:cubicBezTo>
                  <a:pt x="89754" y="65110"/>
                  <a:pt x="89738" y="65192"/>
                  <a:pt x="89746" y="65233"/>
                </a:cubicBezTo>
                <a:cubicBezTo>
                  <a:pt x="89731" y="65297"/>
                  <a:pt x="89742" y="65365"/>
                  <a:pt x="89705" y="65377"/>
                </a:cubicBezTo>
                <a:cubicBezTo>
                  <a:pt x="89645" y="65403"/>
                  <a:pt x="89553" y="65432"/>
                  <a:pt x="89488" y="65432"/>
                </a:cubicBezTo>
                <a:cubicBezTo>
                  <a:pt x="89470" y="65432"/>
                  <a:pt x="89454" y="65430"/>
                  <a:pt x="89442" y="65425"/>
                </a:cubicBezTo>
                <a:cubicBezTo>
                  <a:pt x="89269" y="65358"/>
                  <a:pt x="89265" y="65091"/>
                  <a:pt x="89438" y="65023"/>
                </a:cubicBezTo>
                <a:cubicBezTo>
                  <a:pt x="89452" y="65018"/>
                  <a:pt x="89472" y="65015"/>
                  <a:pt x="89494" y="65015"/>
                </a:cubicBezTo>
                <a:close/>
                <a:moveTo>
                  <a:pt x="77615" y="65417"/>
                </a:moveTo>
                <a:cubicBezTo>
                  <a:pt x="77687" y="65444"/>
                  <a:pt x="77766" y="65470"/>
                  <a:pt x="77849" y="65497"/>
                </a:cubicBezTo>
                <a:cubicBezTo>
                  <a:pt x="77762" y="65523"/>
                  <a:pt x="77679" y="65557"/>
                  <a:pt x="77593" y="65561"/>
                </a:cubicBezTo>
                <a:cubicBezTo>
                  <a:pt x="77591" y="65561"/>
                  <a:pt x="77589" y="65561"/>
                  <a:pt x="77587" y="65561"/>
                </a:cubicBezTo>
                <a:cubicBezTo>
                  <a:pt x="77539" y="65561"/>
                  <a:pt x="77486" y="65522"/>
                  <a:pt x="77439" y="65497"/>
                </a:cubicBezTo>
                <a:cubicBezTo>
                  <a:pt x="77488" y="65474"/>
                  <a:pt x="77540" y="65451"/>
                  <a:pt x="77615" y="65417"/>
                </a:cubicBezTo>
                <a:close/>
                <a:moveTo>
                  <a:pt x="17662" y="65703"/>
                </a:moveTo>
                <a:cubicBezTo>
                  <a:pt x="17684" y="65718"/>
                  <a:pt x="17707" y="65733"/>
                  <a:pt x="17738" y="65752"/>
                </a:cubicBezTo>
                <a:cubicBezTo>
                  <a:pt x="17711" y="65782"/>
                  <a:pt x="17689" y="65812"/>
                  <a:pt x="17662" y="65842"/>
                </a:cubicBezTo>
                <a:cubicBezTo>
                  <a:pt x="17639" y="65828"/>
                  <a:pt x="17594" y="65809"/>
                  <a:pt x="17599" y="65797"/>
                </a:cubicBezTo>
                <a:cubicBezTo>
                  <a:pt x="17609" y="65764"/>
                  <a:pt x="17639" y="65733"/>
                  <a:pt x="17662" y="65703"/>
                </a:cubicBezTo>
                <a:close/>
                <a:moveTo>
                  <a:pt x="58997" y="65567"/>
                </a:moveTo>
                <a:cubicBezTo>
                  <a:pt x="59021" y="65567"/>
                  <a:pt x="59048" y="65569"/>
                  <a:pt x="59078" y="65571"/>
                </a:cubicBezTo>
                <a:cubicBezTo>
                  <a:pt x="59104" y="65606"/>
                  <a:pt x="59171" y="65651"/>
                  <a:pt x="59183" y="65703"/>
                </a:cubicBezTo>
                <a:cubicBezTo>
                  <a:pt x="59199" y="65790"/>
                  <a:pt x="59125" y="65843"/>
                  <a:pt x="59003" y="65843"/>
                </a:cubicBezTo>
                <a:cubicBezTo>
                  <a:pt x="58982" y="65843"/>
                  <a:pt x="58959" y="65842"/>
                  <a:pt x="58935" y="65838"/>
                </a:cubicBezTo>
                <a:cubicBezTo>
                  <a:pt x="58833" y="65828"/>
                  <a:pt x="58766" y="65793"/>
                  <a:pt x="58774" y="65707"/>
                </a:cubicBezTo>
                <a:cubicBezTo>
                  <a:pt x="58783" y="65617"/>
                  <a:pt x="58846" y="65567"/>
                  <a:pt x="58997" y="65567"/>
                </a:cubicBezTo>
                <a:close/>
                <a:moveTo>
                  <a:pt x="26895" y="65433"/>
                </a:moveTo>
                <a:cubicBezTo>
                  <a:pt x="26933" y="65485"/>
                  <a:pt x="26974" y="65542"/>
                  <a:pt x="26993" y="65564"/>
                </a:cubicBezTo>
                <a:cubicBezTo>
                  <a:pt x="26993" y="65647"/>
                  <a:pt x="27005" y="65696"/>
                  <a:pt x="26989" y="65737"/>
                </a:cubicBezTo>
                <a:cubicBezTo>
                  <a:pt x="26973" y="65795"/>
                  <a:pt x="26933" y="65843"/>
                  <a:pt x="26844" y="65843"/>
                </a:cubicBezTo>
                <a:cubicBezTo>
                  <a:pt x="26827" y="65843"/>
                  <a:pt x="26810" y="65842"/>
                  <a:pt x="26790" y="65838"/>
                </a:cubicBezTo>
                <a:cubicBezTo>
                  <a:pt x="26734" y="65831"/>
                  <a:pt x="26658" y="65823"/>
                  <a:pt x="26625" y="65793"/>
                </a:cubicBezTo>
                <a:cubicBezTo>
                  <a:pt x="26591" y="65767"/>
                  <a:pt x="26568" y="65707"/>
                  <a:pt x="26587" y="65677"/>
                </a:cubicBezTo>
                <a:cubicBezTo>
                  <a:pt x="26625" y="65620"/>
                  <a:pt x="26692" y="65571"/>
                  <a:pt x="26753" y="65523"/>
                </a:cubicBezTo>
                <a:cubicBezTo>
                  <a:pt x="26793" y="65489"/>
                  <a:pt x="26847" y="65462"/>
                  <a:pt x="26895" y="65433"/>
                </a:cubicBezTo>
                <a:close/>
                <a:moveTo>
                  <a:pt x="37466" y="65704"/>
                </a:moveTo>
                <a:cubicBezTo>
                  <a:pt x="37596" y="65704"/>
                  <a:pt x="37648" y="65747"/>
                  <a:pt x="37658" y="65838"/>
                </a:cubicBezTo>
                <a:cubicBezTo>
                  <a:pt x="37635" y="65876"/>
                  <a:pt x="37613" y="65913"/>
                  <a:pt x="37594" y="65951"/>
                </a:cubicBezTo>
                <a:cubicBezTo>
                  <a:pt x="37545" y="65940"/>
                  <a:pt x="37493" y="65929"/>
                  <a:pt x="37455" y="65910"/>
                </a:cubicBezTo>
                <a:cubicBezTo>
                  <a:pt x="37402" y="65883"/>
                  <a:pt x="37361" y="65850"/>
                  <a:pt x="37312" y="65819"/>
                </a:cubicBezTo>
                <a:cubicBezTo>
                  <a:pt x="37293" y="65805"/>
                  <a:pt x="37271" y="65786"/>
                  <a:pt x="37248" y="65771"/>
                </a:cubicBezTo>
                <a:cubicBezTo>
                  <a:pt x="37301" y="65748"/>
                  <a:pt x="37350" y="65710"/>
                  <a:pt x="37402" y="65707"/>
                </a:cubicBezTo>
                <a:cubicBezTo>
                  <a:pt x="37425" y="65705"/>
                  <a:pt x="37446" y="65704"/>
                  <a:pt x="37466" y="65704"/>
                </a:cubicBezTo>
                <a:close/>
                <a:moveTo>
                  <a:pt x="36125" y="65571"/>
                </a:moveTo>
                <a:cubicBezTo>
                  <a:pt x="36150" y="65571"/>
                  <a:pt x="36173" y="65587"/>
                  <a:pt x="36192" y="65620"/>
                </a:cubicBezTo>
                <a:cubicBezTo>
                  <a:pt x="36215" y="65658"/>
                  <a:pt x="36211" y="65703"/>
                  <a:pt x="36223" y="65745"/>
                </a:cubicBezTo>
                <a:cubicBezTo>
                  <a:pt x="36226" y="65945"/>
                  <a:pt x="36196" y="65982"/>
                  <a:pt x="35922" y="65982"/>
                </a:cubicBezTo>
                <a:cubicBezTo>
                  <a:pt x="35888" y="65982"/>
                  <a:pt x="35851" y="65982"/>
                  <a:pt x="35809" y="65981"/>
                </a:cubicBezTo>
                <a:cubicBezTo>
                  <a:pt x="35682" y="65981"/>
                  <a:pt x="35614" y="65940"/>
                  <a:pt x="35614" y="65873"/>
                </a:cubicBezTo>
                <a:cubicBezTo>
                  <a:pt x="35614" y="65816"/>
                  <a:pt x="35674" y="65715"/>
                  <a:pt x="35715" y="65715"/>
                </a:cubicBezTo>
                <a:cubicBezTo>
                  <a:pt x="35858" y="65710"/>
                  <a:pt x="35975" y="65692"/>
                  <a:pt x="36053" y="65609"/>
                </a:cubicBezTo>
                <a:cubicBezTo>
                  <a:pt x="36078" y="65584"/>
                  <a:pt x="36102" y="65571"/>
                  <a:pt x="36125" y="65571"/>
                </a:cubicBezTo>
                <a:close/>
                <a:moveTo>
                  <a:pt x="52351" y="65726"/>
                </a:moveTo>
                <a:cubicBezTo>
                  <a:pt x="52374" y="65741"/>
                  <a:pt x="52412" y="65755"/>
                  <a:pt x="52419" y="65774"/>
                </a:cubicBezTo>
                <a:cubicBezTo>
                  <a:pt x="52460" y="65895"/>
                  <a:pt x="52254" y="66090"/>
                  <a:pt x="52081" y="66090"/>
                </a:cubicBezTo>
                <a:cubicBezTo>
                  <a:pt x="52058" y="66090"/>
                  <a:pt x="52020" y="66064"/>
                  <a:pt x="52013" y="66045"/>
                </a:cubicBezTo>
                <a:cubicBezTo>
                  <a:pt x="51972" y="65925"/>
                  <a:pt x="52175" y="65733"/>
                  <a:pt x="52351" y="65726"/>
                </a:cubicBezTo>
                <a:close/>
                <a:moveTo>
                  <a:pt x="73907" y="65701"/>
                </a:moveTo>
                <a:cubicBezTo>
                  <a:pt x="74146" y="65701"/>
                  <a:pt x="74266" y="65821"/>
                  <a:pt x="74354" y="65951"/>
                </a:cubicBezTo>
                <a:cubicBezTo>
                  <a:pt x="74376" y="65989"/>
                  <a:pt x="74305" y="66098"/>
                  <a:pt x="74248" y="66109"/>
                </a:cubicBezTo>
                <a:cubicBezTo>
                  <a:pt x="74187" y="66120"/>
                  <a:pt x="74119" y="66126"/>
                  <a:pt x="74051" y="66126"/>
                </a:cubicBezTo>
                <a:cubicBezTo>
                  <a:pt x="73984" y="66126"/>
                  <a:pt x="73916" y="66120"/>
                  <a:pt x="73854" y="66109"/>
                </a:cubicBezTo>
                <a:cubicBezTo>
                  <a:pt x="73801" y="66098"/>
                  <a:pt x="73787" y="66000"/>
                  <a:pt x="73745" y="65948"/>
                </a:cubicBezTo>
                <a:cubicBezTo>
                  <a:pt x="73719" y="65910"/>
                  <a:pt x="73674" y="65876"/>
                  <a:pt x="73643" y="65842"/>
                </a:cubicBezTo>
                <a:cubicBezTo>
                  <a:pt x="73542" y="65715"/>
                  <a:pt x="73546" y="65707"/>
                  <a:pt x="73752" y="65703"/>
                </a:cubicBezTo>
                <a:lnTo>
                  <a:pt x="73854" y="65703"/>
                </a:lnTo>
                <a:cubicBezTo>
                  <a:pt x="73873" y="65702"/>
                  <a:pt x="73890" y="65701"/>
                  <a:pt x="73907" y="65701"/>
                </a:cubicBezTo>
                <a:close/>
                <a:moveTo>
                  <a:pt x="55557" y="65837"/>
                </a:moveTo>
                <a:cubicBezTo>
                  <a:pt x="55567" y="65837"/>
                  <a:pt x="55577" y="65838"/>
                  <a:pt x="55583" y="65842"/>
                </a:cubicBezTo>
                <a:cubicBezTo>
                  <a:pt x="55621" y="65865"/>
                  <a:pt x="55677" y="65918"/>
                  <a:pt x="55669" y="65925"/>
                </a:cubicBezTo>
                <a:cubicBezTo>
                  <a:pt x="55560" y="66008"/>
                  <a:pt x="55448" y="66090"/>
                  <a:pt x="55320" y="66161"/>
                </a:cubicBezTo>
                <a:cubicBezTo>
                  <a:pt x="55283" y="66180"/>
                  <a:pt x="55251" y="66244"/>
                  <a:pt x="55198" y="66244"/>
                </a:cubicBezTo>
                <a:cubicBezTo>
                  <a:pt x="55175" y="66244"/>
                  <a:pt x="55149" y="66233"/>
                  <a:pt x="55117" y="66203"/>
                </a:cubicBezTo>
                <a:cubicBezTo>
                  <a:pt x="55083" y="66169"/>
                  <a:pt x="55095" y="66121"/>
                  <a:pt x="55087" y="66079"/>
                </a:cubicBezTo>
                <a:cubicBezTo>
                  <a:pt x="55094" y="65904"/>
                  <a:pt x="55042" y="65839"/>
                  <a:pt x="55343" y="65839"/>
                </a:cubicBezTo>
                <a:cubicBezTo>
                  <a:pt x="55384" y="65839"/>
                  <a:pt x="55431" y="65840"/>
                  <a:pt x="55485" y="65842"/>
                </a:cubicBezTo>
                <a:cubicBezTo>
                  <a:pt x="55508" y="65842"/>
                  <a:pt x="55535" y="65837"/>
                  <a:pt x="55557" y="65837"/>
                </a:cubicBezTo>
                <a:close/>
                <a:moveTo>
                  <a:pt x="57539" y="65708"/>
                </a:moveTo>
                <a:cubicBezTo>
                  <a:pt x="57598" y="65708"/>
                  <a:pt x="57714" y="65750"/>
                  <a:pt x="57744" y="65790"/>
                </a:cubicBezTo>
                <a:cubicBezTo>
                  <a:pt x="57782" y="65842"/>
                  <a:pt x="57751" y="65921"/>
                  <a:pt x="57751" y="65985"/>
                </a:cubicBezTo>
                <a:lnTo>
                  <a:pt x="57751" y="66121"/>
                </a:lnTo>
                <a:cubicBezTo>
                  <a:pt x="57751" y="66143"/>
                  <a:pt x="57759" y="66180"/>
                  <a:pt x="57747" y="66184"/>
                </a:cubicBezTo>
                <a:cubicBezTo>
                  <a:pt x="57665" y="66211"/>
                  <a:pt x="57579" y="66244"/>
                  <a:pt x="57489" y="66251"/>
                </a:cubicBezTo>
                <a:cubicBezTo>
                  <a:pt x="57445" y="66254"/>
                  <a:pt x="57396" y="66258"/>
                  <a:pt x="57350" y="66258"/>
                </a:cubicBezTo>
                <a:cubicBezTo>
                  <a:pt x="57261" y="66258"/>
                  <a:pt x="57179" y="66243"/>
                  <a:pt x="57147" y="66177"/>
                </a:cubicBezTo>
                <a:cubicBezTo>
                  <a:pt x="57105" y="66098"/>
                  <a:pt x="57090" y="65981"/>
                  <a:pt x="57150" y="65913"/>
                </a:cubicBezTo>
                <a:cubicBezTo>
                  <a:pt x="57225" y="65828"/>
                  <a:pt x="57376" y="65760"/>
                  <a:pt x="57518" y="65710"/>
                </a:cubicBezTo>
                <a:cubicBezTo>
                  <a:pt x="57524" y="65709"/>
                  <a:pt x="57531" y="65708"/>
                  <a:pt x="57539" y="65708"/>
                </a:cubicBezTo>
                <a:close/>
                <a:moveTo>
                  <a:pt x="85876" y="66105"/>
                </a:moveTo>
                <a:cubicBezTo>
                  <a:pt x="85917" y="66135"/>
                  <a:pt x="86018" y="66184"/>
                  <a:pt x="86007" y="66203"/>
                </a:cubicBezTo>
                <a:cubicBezTo>
                  <a:pt x="85990" y="66242"/>
                  <a:pt x="85923" y="66261"/>
                  <a:pt x="85853" y="66261"/>
                </a:cubicBezTo>
                <a:cubicBezTo>
                  <a:pt x="85787" y="66261"/>
                  <a:pt x="85716" y="66244"/>
                  <a:pt x="85680" y="66211"/>
                </a:cubicBezTo>
                <a:cubicBezTo>
                  <a:pt x="85669" y="66199"/>
                  <a:pt x="85665" y="66169"/>
                  <a:pt x="85673" y="66166"/>
                </a:cubicBezTo>
                <a:cubicBezTo>
                  <a:pt x="85729" y="66147"/>
                  <a:pt x="85785" y="66131"/>
                  <a:pt x="85876" y="66105"/>
                </a:cubicBezTo>
                <a:close/>
                <a:moveTo>
                  <a:pt x="26518" y="66417"/>
                </a:moveTo>
                <a:cubicBezTo>
                  <a:pt x="26534" y="66417"/>
                  <a:pt x="26562" y="66444"/>
                  <a:pt x="26583" y="66459"/>
                </a:cubicBezTo>
                <a:cubicBezTo>
                  <a:pt x="26538" y="66473"/>
                  <a:pt x="26493" y="66496"/>
                  <a:pt x="26444" y="66504"/>
                </a:cubicBezTo>
                <a:cubicBezTo>
                  <a:pt x="26429" y="66504"/>
                  <a:pt x="26399" y="66473"/>
                  <a:pt x="26377" y="66459"/>
                </a:cubicBezTo>
                <a:cubicBezTo>
                  <a:pt x="26422" y="66444"/>
                  <a:pt x="26467" y="66425"/>
                  <a:pt x="26516" y="66417"/>
                </a:cubicBezTo>
                <a:cubicBezTo>
                  <a:pt x="26517" y="66417"/>
                  <a:pt x="26517" y="66417"/>
                  <a:pt x="26518" y="66417"/>
                </a:cubicBezTo>
                <a:close/>
                <a:moveTo>
                  <a:pt x="40069" y="66117"/>
                </a:moveTo>
                <a:cubicBezTo>
                  <a:pt x="40134" y="66117"/>
                  <a:pt x="40225" y="66145"/>
                  <a:pt x="40285" y="66169"/>
                </a:cubicBezTo>
                <a:cubicBezTo>
                  <a:pt x="40322" y="66184"/>
                  <a:pt x="40311" y="66248"/>
                  <a:pt x="40330" y="66312"/>
                </a:cubicBezTo>
                <a:cubicBezTo>
                  <a:pt x="40318" y="66353"/>
                  <a:pt x="40334" y="66436"/>
                  <a:pt x="40281" y="66477"/>
                </a:cubicBezTo>
                <a:cubicBezTo>
                  <a:pt x="40241" y="66506"/>
                  <a:pt x="40145" y="66530"/>
                  <a:pt x="40074" y="66530"/>
                </a:cubicBezTo>
                <a:cubicBezTo>
                  <a:pt x="40052" y="66530"/>
                  <a:pt x="40032" y="66527"/>
                  <a:pt x="40018" y="66522"/>
                </a:cubicBezTo>
                <a:cubicBezTo>
                  <a:pt x="39848" y="66454"/>
                  <a:pt x="39848" y="66188"/>
                  <a:pt x="40022" y="66124"/>
                </a:cubicBezTo>
                <a:cubicBezTo>
                  <a:pt x="40035" y="66119"/>
                  <a:pt x="40051" y="66117"/>
                  <a:pt x="40069" y="66117"/>
                </a:cubicBezTo>
                <a:close/>
                <a:moveTo>
                  <a:pt x="35564" y="66259"/>
                </a:moveTo>
                <a:cubicBezTo>
                  <a:pt x="35647" y="66259"/>
                  <a:pt x="35738" y="66288"/>
                  <a:pt x="35802" y="66324"/>
                </a:cubicBezTo>
                <a:cubicBezTo>
                  <a:pt x="35835" y="66342"/>
                  <a:pt x="35809" y="66409"/>
                  <a:pt x="35809" y="66451"/>
                </a:cubicBezTo>
                <a:cubicBezTo>
                  <a:pt x="35809" y="66496"/>
                  <a:pt x="35828" y="66545"/>
                  <a:pt x="35805" y="66582"/>
                </a:cubicBezTo>
                <a:cubicBezTo>
                  <a:pt x="35790" y="66612"/>
                  <a:pt x="35727" y="66628"/>
                  <a:pt x="35682" y="66646"/>
                </a:cubicBezTo>
                <a:cubicBezTo>
                  <a:pt x="35599" y="66560"/>
                  <a:pt x="35403" y="66527"/>
                  <a:pt x="35396" y="66391"/>
                </a:cubicBezTo>
                <a:cubicBezTo>
                  <a:pt x="35392" y="66312"/>
                  <a:pt x="35452" y="66260"/>
                  <a:pt x="35550" y="66260"/>
                </a:cubicBezTo>
                <a:cubicBezTo>
                  <a:pt x="35555" y="66259"/>
                  <a:pt x="35560" y="66259"/>
                  <a:pt x="35564" y="66259"/>
                </a:cubicBezTo>
                <a:close/>
                <a:moveTo>
                  <a:pt x="36674" y="66248"/>
                </a:moveTo>
                <a:cubicBezTo>
                  <a:pt x="36711" y="66274"/>
                  <a:pt x="36801" y="66305"/>
                  <a:pt x="36827" y="66353"/>
                </a:cubicBezTo>
                <a:cubicBezTo>
                  <a:pt x="36863" y="66411"/>
                  <a:pt x="36612" y="66655"/>
                  <a:pt x="36550" y="66655"/>
                </a:cubicBezTo>
                <a:cubicBezTo>
                  <a:pt x="36547" y="66655"/>
                  <a:pt x="36544" y="66655"/>
                  <a:pt x="36542" y="66654"/>
                </a:cubicBezTo>
                <a:cubicBezTo>
                  <a:pt x="36429" y="66598"/>
                  <a:pt x="36346" y="66511"/>
                  <a:pt x="36253" y="66440"/>
                </a:cubicBezTo>
                <a:cubicBezTo>
                  <a:pt x="36381" y="66380"/>
                  <a:pt x="36433" y="66251"/>
                  <a:pt x="36674" y="66248"/>
                </a:cubicBezTo>
                <a:close/>
                <a:moveTo>
                  <a:pt x="69746" y="66530"/>
                </a:moveTo>
                <a:cubicBezTo>
                  <a:pt x="69769" y="66545"/>
                  <a:pt x="69814" y="66560"/>
                  <a:pt x="69810" y="66575"/>
                </a:cubicBezTo>
                <a:cubicBezTo>
                  <a:pt x="69803" y="66605"/>
                  <a:pt x="69769" y="66635"/>
                  <a:pt x="69746" y="66665"/>
                </a:cubicBezTo>
                <a:cubicBezTo>
                  <a:pt x="69724" y="66650"/>
                  <a:pt x="69701" y="66635"/>
                  <a:pt x="69675" y="66617"/>
                </a:cubicBezTo>
                <a:cubicBezTo>
                  <a:pt x="69697" y="66586"/>
                  <a:pt x="69724" y="66556"/>
                  <a:pt x="69746" y="66530"/>
                </a:cubicBezTo>
                <a:close/>
                <a:moveTo>
                  <a:pt x="19586" y="66116"/>
                </a:moveTo>
                <a:cubicBezTo>
                  <a:pt x="19650" y="66128"/>
                  <a:pt x="19741" y="66128"/>
                  <a:pt x="19763" y="66154"/>
                </a:cubicBezTo>
                <a:cubicBezTo>
                  <a:pt x="19845" y="66244"/>
                  <a:pt x="19823" y="66364"/>
                  <a:pt x="19977" y="66440"/>
                </a:cubicBezTo>
                <a:cubicBezTo>
                  <a:pt x="20022" y="66462"/>
                  <a:pt x="19996" y="66556"/>
                  <a:pt x="19984" y="66620"/>
                </a:cubicBezTo>
                <a:cubicBezTo>
                  <a:pt x="19981" y="66646"/>
                  <a:pt x="19763" y="66673"/>
                  <a:pt x="19668" y="66673"/>
                </a:cubicBezTo>
                <a:cubicBezTo>
                  <a:pt x="19640" y="66673"/>
                  <a:pt x="19623" y="66670"/>
                  <a:pt x="19623" y="66665"/>
                </a:cubicBezTo>
                <a:cubicBezTo>
                  <a:pt x="19623" y="66481"/>
                  <a:pt x="19368" y="66563"/>
                  <a:pt x="19267" y="66499"/>
                </a:cubicBezTo>
                <a:cubicBezTo>
                  <a:pt x="19229" y="66473"/>
                  <a:pt x="19195" y="66417"/>
                  <a:pt x="19207" y="66383"/>
                </a:cubicBezTo>
                <a:cubicBezTo>
                  <a:pt x="19252" y="66248"/>
                  <a:pt x="19398" y="66166"/>
                  <a:pt x="19586" y="66116"/>
                </a:cubicBezTo>
                <a:close/>
                <a:moveTo>
                  <a:pt x="56831" y="66391"/>
                </a:moveTo>
                <a:cubicBezTo>
                  <a:pt x="56864" y="66425"/>
                  <a:pt x="56921" y="66459"/>
                  <a:pt x="56928" y="66492"/>
                </a:cubicBezTo>
                <a:cubicBezTo>
                  <a:pt x="56962" y="66654"/>
                  <a:pt x="56733" y="66702"/>
                  <a:pt x="56624" y="66804"/>
                </a:cubicBezTo>
                <a:cubicBezTo>
                  <a:pt x="56590" y="66766"/>
                  <a:pt x="56556" y="66733"/>
                  <a:pt x="56523" y="66699"/>
                </a:cubicBezTo>
                <a:cubicBezTo>
                  <a:pt x="56485" y="66534"/>
                  <a:pt x="56729" y="66496"/>
                  <a:pt x="56831" y="66391"/>
                </a:cubicBezTo>
                <a:close/>
                <a:moveTo>
                  <a:pt x="48289" y="66526"/>
                </a:moveTo>
                <a:cubicBezTo>
                  <a:pt x="48312" y="66526"/>
                  <a:pt x="48337" y="66529"/>
                  <a:pt x="48364" y="66534"/>
                </a:cubicBezTo>
                <a:cubicBezTo>
                  <a:pt x="48435" y="66545"/>
                  <a:pt x="48492" y="66605"/>
                  <a:pt x="48526" y="66628"/>
                </a:cubicBezTo>
                <a:cubicBezTo>
                  <a:pt x="48526" y="66747"/>
                  <a:pt x="48456" y="66805"/>
                  <a:pt x="48337" y="66805"/>
                </a:cubicBezTo>
                <a:cubicBezTo>
                  <a:pt x="48317" y="66805"/>
                  <a:pt x="48296" y="66804"/>
                  <a:pt x="48274" y="66801"/>
                </a:cubicBezTo>
                <a:cubicBezTo>
                  <a:pt x="48168" y="66789"/>
                  <a:pt x="48101" y="66752"/>
                  <a:pt x="48112" y="66665"/>
                </a:cubicBezTo>
                <a:cubicBezTo>
                  <a:pt x="48121" y="66581"/>
                  <a:pt x="48182" y="66526"/>
                  <a:pt x="48289" y="66526"/>
                </a:cubicBezTo>
                <a:close/>
                <a:moveTo>
                  <a:pt x="73117" y="66530"/>
                </a:moveTo>
                <a:cubicBezTo>
                  <a:pt x="73267" y="66530"/>
                  <a:pt x="73329" y="66578"/>
                  <a:pt x="73339" y="66665"/>
                </a:cubicBezTo>
                <a:cubicBezTo>
                  <a:pt x="73350" y="66752"/>
                  <a:pt x="73282" y="66789"/>
                  <a:pt x="73178" y="66801"/>
                </a:cubicBezTo>
                <a:cubicBezTo>
                  <a:pt x="73155" y="66804"/>
                  <a:pt x="73133" y="66806"/>
                  <a:pt x="73112" y="66806"/>
                </a:cubicBezTo>
                <a:cubicBezTo>
                  <a:pt x="72992" y="66806"/>
                  <a:pt x="72917" y="66752"/>
                  <a:pt x="72933" y="66665"/>
                </a:cubicBezTo>
                <a:cubicBezTo>
                  <a:pt x="72941" y="66612"/>
                  <a:pt x="73008" y="66563"/>
                  <a:pt x="73034" y="66534"/>
                </a:cubicBezTo>
                <a:cubicBezTo>
                  <a:pt x="73064" y="66531"/>
                  <a:pt x="73092" y="66530"/>
                  <a:pt x="73117" y="66530"/>
                </a:cubicBezTo>
                <a:close/>
                <a:moveTo>
                  <a:pt x="49904" y="66669"/>
                </a:moveTo>
                <a:cubicBezTo>
                  <a:pt x="49906" y="66669"/>
                  <a:pt x="49907" y="66669"/>
                  <a:pt x="49909" y="66669"/>
                </a:cubicBezTo>
                <a:cubicBezTo>
                  <a:pt x="49999" y="66676"/>
                  <a:pt x="50081" y="66711"/>
                  <a:pt x="50164" y="66733"/>
                </a:cubicBezTo>
                <a:cubicBezTo>
                  <a:pt x="50085" y="66763"/>
                  <a:pt x="50003" y="66789"/>
                  <a:pt x="49935" y="66812"/>
                </a:cubicBezTo>
                <a:cubicBezTo>
                  <a:pt x="49859" y="66782"/>
                  <a:pt x="49807" y="66756"/>
                  <a:pt x="49755" y="66733"/>
                </a:cubicBezTo>
                <a:cubicBezTo>
                  <a:pt x="49805" y="66711"/>
                  <a:pt x="49860" y="66669"/>
                  <a:pt x="49904" y="66669"/>
                </a:cubicBezTo>
                <a:close/>
                <a:moveTo>
                  <a:pt x="58176" y="66223"/>
                </a:moveTo>
                <a:cubicBezTo>
                  <a:pt x="58182" y="66223"/>
                  <a:pt x="58189" y="66224"/>
                  <a:pt x="58195" y="66225"/>
                </a:cubicBezTo>
                <a:cubicBezTo>
                  <a:pt x="58401" y="66267"/>
                  <a:pt x="58510" y="66270"/>
                  <a:pt x="58514" y="66289"/>
                </a:cubicBezTo>
                <a:cubicBezTo>
                  <a:pt x="58540" y="66395"/>
                  <a:pt x="58590" y="66518"/>
                  <a:pt x="58537" y="66609"/>
                </a:cubicBezTo>
                <a:cubicBezTo>
                  <a:pt x="58472" y="66707"/>
                  <a:pt x="58300" y="66770"/>
                  <a:pt x="58187" y="66857"/>
                </a:cubicBezTo>
                <a:cubicBezTo>
                  <a:pt x="58120" y="66909"/>
                  <a:pt x="58033" y="66948"/>
                  <a:pt x="57952" y="66948"/>
                </a:cubicBezTo>
                <a:cubicBezTo>
                  <a:pt x="57915" y="66948"/>
                  <a:pt x="57879" y="66940"/>
                  <a:pt x="57846" y="66921"/>
                </a:cubicBezTo>
                <a:cubicBezTo>
                  <a:pt x="57725" y="66857"/>
                  <a:pt x="57541" y="66804"/>
                  <a:pt x="57548" y="66665"/>
                </a:cubicBezTo>
                <a:cubicBezTo>
                  <a:pt x="57548" y="66598"/>
                  <a:pt x="57515" y="66515"/>
                  <a:pt x="57556" y="66462"/>
                </a:cubicBezTo>
                <a:cubicBezTo>
                  <a:pt x="57593" y="66421"/>
                  <a:pt x="57728" y="66421"/>
                  <a:pt x="57811" y="66387"/>
                </a:cubicBezTo>
                <a:cubicBezTo>
                  <a:pt x="57964" y="66328"/>
                  <a:pt x="58092" y="66223"/>
                  <a:pt x="58176" y="66223"/>
                </a:cubicBezTo>
                <a:close/>
                <a:moveTo>
                  <a:pt x="19536" y="66660"/>
                </a:moveTo>
                <a:cubicBezTo>
                  <a:pt x="19559" y="66660"/>
                  <a:pt x="19590" y="66665"/>
                  <a:pt x="19613" y="66665"/>
                </a:cubicBezTo>
                <a:lnTo>
                  <a:pt x="19613" y="66733"/>
                </a:lnTo>
                <a:cubicBezTo>
                  <a:pt x="19665" y="66902"/>
                  <a:pt x="19448" y="66966"/>
                  <a:pt x="19323" y="67063"/>
                </a:cubicBezTo>
                <a:cubicBezTo>
                  <a:pt x="19282" y="67037"/>
                  <a:pt x="19214" y="67018"/>
                  <a:pt x="19207" y="66988"/>
                </a:cubicBezTo>
                <a:cubicBezTo>
                  <a:pt x="19154" y="66820"/>
                  <a:pt x="19391" y="66766"/>
                  <a:pt x="19511" y="66665"/>
                </a:cubicBezTo>
                <a:cubicBezTo>
                  <a:pt x="19516" y="66662"/>
                  <a:pt x="19525" y="66660"/>
                  <a:pt x="19536" y="66660"/>
                </a:cubicBezTo>
                <a:close/>
                <a:moveTo>
                  <a:pt x="35908" y="66961"/>
                </a:moveTo>
                <a:cubicBezTo>
                  <a:pt x="35920" y="66961"/>
                  <a:pt x="35933" y="66962"/>
                  <a:pt x="35944" y="66962"/>
                </a:cubicBezTo>
                <a:cubicBezTo>
                  <a:pt x="36050" y="67000"/>
                  <a:pt x="36053" y="67139"/>
                  <a:pt x="35948" y="67188"/>
                </a:cubicBezTo>
                <a:cubicBezTo>
                  <a:pt x="35939" y="67192"/>
                  <a:pt x="35922" y="67195"/>
                  <a:pt x="35907" y="67195"/>
                </a:cubicBezTo>
                <a:cubicBezTo>
                  <a:pt x="35897" y="67195"/>
                  <a:pt x="35887" y="67194"/>
                  <a:pt x="35880" y="67191"/>
                </a:cubicBezTo>
                <a:cubicBezTo>
                  <a:pt x="35779" y="67153"/>
                  <a:pt x="35775" y="67018"/>
                  <a:pt x="35876" y="66966"/>
                </a:cubicBezTo>
                <a:cubicBezTo>
                  <a:pt x="35884" y="66962"/>
                  <a:pt x="35895" y="66961"/>
                  <a:pt x="35908" y="66961"/>
                </a:cubicBezTo>
                <a:close/>
                <a:moveTo>
                  <a:pt x="63231" y="67081"/>
                </a:moveTo>
                <a:cubicBezTo>
                  <a:pt x="63296" y="67081"/>
                  <a:pt x="63379" y="67108"/>
                  <a:pt x="63452" y="67120"/>
                </a:cubicBezTo>
                <a:cubicBezTo>
                  <a:pt x="63433" y="67150"/>
                  <a:pt x="63422" y="67184"/>
                  <a:pt x="63392" y="67210"/>
                </a:cubicBezTo>
                <a:cubicBezTo>
                  <a:pt x="63354" y="67244"/>
                  <a:pt x="63302" y="67274"/>
                  <a:pt x="63257" y="67304"/>
                </a:cubicBezTo>
                <a:cubicBezTo>
                  <a:pt x="63234" y="67319"/>
                  <a:pt x="63207" y="67334"/>
                  <a:pt x="63185" y="67353"/>
                </a:cubicBezTo>
                <a:cubicBezTo>
                  <a:pt x="63152" y="67316"/>
                  <a:pt x="63117" y="67281"/>
                  <a:pt x="63069" y="67233"/>
                </a:cubicBezTo>
                <a:cubicBezTo>
                  <a:pt x="63103" y="67188"/>
                  <a:pt x="63125" y="67105"/>
                  <a:pt x="63189" y="67086"/>
                </a:cubicBezTo>
                <a:cubicBezTo>
                  <a:pt x="63202" y="67082"/>
                  <a:pt x="63216" y="67081"/>
                  <a:pt x="63231" y="67081"/>
                </a:cubicBezTo>
                <a:close/>
                <a:moveTo>
                  <a:pt x="48725" y="67345"/>
                </a:moveTo>
                <a:cubicBezTo>
                  <a:pt x="48791" y="67345"/>
                  <a:pt x="48858" y="67361"/>
                  <a:pt x="48894" y="67394"/>
                </a:cubicBezTo>
                <a:cubicBezTo>
                  <a:pt x="48909" y="67406"/>
                  <a:pt x="48909" y="67428"/>
                  <a:pt x="48902" y="67443"/>
                </a:cubicBezTo>
                <a:cubicBezTo>
                  <a:pt x="48873" y="67477"/>
                  <a:pt x="48806" y="67495"/>
                  <a:pt x="48737" y="67495"/>
                </a:cubicBezTo>
                <a:cubicBezTo>
                  <a:pt x="48669" y="67495"/>
                  <a:pt x="48600" y="67478"/>
                  <a:pt x="48563" y="67443"/>
                </a:cubicBezTo>
                <a:cubicBezTo>
                  <a:pt x="48552" y="67436"/>
                  <a:pt x="48560" y="67413"/>
                  <a:pt x="48556" y="67398"/>
                </a:cubicBezTo>
                <a:cubicBezTo>
                  <a:pt x="48587" y="67363"/>
                  <a:pt x="48655" y="67345"/>
                  <a:pt x="48725" y="67345"/>
                </a:cubicBezTo>
                <a:close/>
                <a:moveTo>
                  <a:pt x="57553" y="67199"/>
                </a:moveTo>
                <a:cubicBezTo>
                  <a:pt x="57581" y="67199"/>
                  <a:pt x="57610" y="67204"/>
                  <a:pt x="57643" y="67214"/>
                </a:cubicBezTo>
                <a:cubicBezTo>
                  <a:pt x="57673" y="67225"/>
                  <a:pt x="57714" y="67252"/>
                  <a:pt x="57710" y="67255"/>
                </a:cubicBezTo>
                <a:cubicBezTo>
                  <a:pt x="57579" y="67424"/>
                  <a:pt x="57406" y="67567"/>
                  <a:pt x="57128" y="67620"/>
                </a:cubicBezTo>
                <a:cubicBezTo>
                  <a:pt x="57123" y="67621"/>
                  <a:pt x="57118" y="67621"/>
                  <a:pt x="57112" y="67621"/>
                </a:cubicBezTo>
                <a:cubicBezTo>
                  <a:pt x="57056" y="67621"/>
                  <a:pt x="56980" y="67569"/>
                  <a:pt x="56932" y="67548"/>
                </a:cubicBezTo>
                <a:cubicBezTo>
                  <a:pt x="56932" y="67496"/>
                  <a:pt x="56921" y="67474"/>
                  <a:pt x="56936" y="67455"/>
                </a:cubicBezTo>
                <a:cubicBezTo>
                  <a:pt x="56961" y="67418"/>
                  <a:pt x="57019" y="67356"/>
                  <a:pt x="57033" y="67356"/>
                </a:cubicBezTo>
                <a:cubicBezTo>
                  <a:pt x="57033" y="67356"/>
                  <a:pt x="57034" y="67356"/>
                  <a:pt x="57034" y="67356"/>
                </a:cubicBezTo>
                <a:cubicBezTo>
                  <a:pt x="57066" y="67366"/>
                  <a:pt x="57095" y="67370"/>
                  <a:pt x="57121" y="67370"/>
                </a:cubicBezTo>
                <a:cubicBezTo>
                  <a:pt x="57296" y="67370"/>
                  <a:pt x="57382" y="67199"/>
                  <a:pt x="57553" y="67199"/>
                </a:cubicBezTo>
                <a:close/>
                <a:moveTo>
                  <a:pt x="75747" y="67355"/>
                </a:moveTo>
                <a:cubicBezTo>
                  <a:pt x="75811" y="67355"/>
                  <a:pt x="75893" y="67382"/>
                  <a:pt x="75966" y="67394"/>
                </a:cubicBezTo>
                <a:cubicBezTo>
                  <a:pt x="75943" y="67428"/>
                  <a:pt x="75929" y="67462"/>
                  <a:pt x="75898" y="67488"/>
                </a:cubicBezTo>
                <a:cubicBezTo>
                  <a:pt x="75856" y="67522"/>
                  <a:pt x="75808" y="67552"/>
                  <a:pt x="75759" y="67582"/>
                </a:cubicBezTo>
                <a:cubicBezTo>
                  <a:pt x="75737" y="67597"/>
                  <a:pt x="75714" y="67609"/>
                  <a:pt x="75691" y="67623"/>
                </a:cubicBezTo>
                <a:cubicBezTo>
                  <a:pt x="75658" y="67590"/>
                  <a:pt x="75624" y="67552"/>
                  <a:pt x="75575" y="67503"/>
                </a:cubicBezTo>
                <a:cubicBezTo>
                  <a:pt x="75613" y="67458"/>
                  <a:pt x="75639" y="67375"/>
                  <a:pt x="75703" y="67361"/>
                </a:cubicBezTo>
                <a:cubicBezTo>
                  <a:pt x="75716" y="67357"/>
                  <a:pt x="75731" y="67355"/>
                  <a:pt x="75747" y="67355"/>
                </a:cubicBezTo>
                <a:close/>
                <a:moveTo>
                  <a:pt x="36347" y="67375"/>
                </a:moveTo>
                <a:cubicBezTo>
                  <a:pt x="36351" y="67375"/>
                  <a:pt x="36357" y="67375"/>
                  <a:pt x="36362" y="67375"/>
                </a:cubicBezTo>
                <a:cubicBezTo>
                  <a:pt x="36384" y="67394"/>
                  <a:pt x="36418" y="67409"/>
                  <a:pt x="36426" y="67428"/>
                </a:cubicBezTo>
                <a:cubicBezTo>
                  <a:pt x="36477" y="67548"/>
                  <a:pt x="36399" y="67625"/>
                  <a:pt x="36220" y="67625"/>
                </a:cubicBezTo>
                <a:cubicBezTo>
                  <a:pt x="36204" y="67625"/>
                  <a:pt x="36187" y="67624"/>
                  <a:pt x="36170" y="67623"/>
                </a:cubicBezTo>
                <a:cubicBezTo>
                  <a:pt x="36117" y="67620"/>
                  <a:pt x="36069" y="67578"/>
                  <a:pt x="36015" y="67556"/>
                </a:cubicBezTo>
                <a:cubicBezTo>
                  <a:pt x="36038" y="67541"/>
                  <a:pt x="36057" y="67522"/>
                  <a:pt x="36087" y="67510"/>
                </a:cubicBezTo>
                <a:cubicBezTo>
                  <a:pt x="36182" y="67470"/>
                  <a:pt x="36209" y="67375"/>
                  <a:pt x="36347" y="67375"/>
                </a:cubicBezTo>
                <a:close/>
                <a:moveTo>
                  <a:pt x="72203" y="65449"/>
                </a:moveTo>
                <a:cubicBezTo>
                  <a:pt x="72295" y="65449"/>
                  <a:pt x="72349" y="65559"/>
                  <a:pt x="72437" y="65564"/>
                </a:cubicBezTo>
                <a:cubicBezTo>
                  <a:pt x="72640" y="65575"/>
                  <a:pt x="72843" y="65568"/>
                  <a:pt x="73043" y="65583"/>
                </a:cubicBezTo>
                <a:cubicBezTo>
                  <a:pt x="73076" y="65583"/>
                  <a:pt x="73114" y="65651"/>
                  <a:pt x="73128" y="65688"/>
                </a:cubicBezTo>
                <a:cubicBezTo>
                  <a:pt x="73159" y="65764"/>
                  <a:pt x="73095" y="65835"/>
                  <a:pt x="72993" y="65835"/>
                </a:cubicBezTo>
                <a:cubicBezTo>
                  <a:pt x="72919" y="65836"/>
                  <a:pt x="72841" y="65847"/>
                  <a:pt x="72765" y="65847"/>
                </a:cubicBezTo>
                <a:cubicBezTo>
                  <a:pt x="72680" y="65847"/>
                  <a:pt x="72597" y="65834"/>
                  <a:pt x="72524" y="65778"/>
                </a:cubicBezTo>
                <a:cubicBezTo>
                  <a:pt x="72468" y="65739"/>
                  <a:pt x="72424" y="65722"/>
                  <a:pt x="72390" y="65722"/>
                </a:cubicBezTo>
                <a:cubicBezTo>
                  <a:pt x="72334" y="65722"/>
                  <a:pt x="72308" y="65771"/>
                  <a:pt x="72313" y="65842"/>
                </a:cubicBezTo>
                <a:cubicBezTo>
                  <a:pt x="72325" y="65955"/>
                  <a:pt x="72129" y="65977"/>
                  <a:pt x="72114" y="66060"/>
                </a:cubicBezTo>
                <a:cubicBezTo>
                  <a:pt x="72087" y="66173"/>
                  <a:pt x="72106" y="66289"/>
                  <a:pt x="72106" y="66402"/>
                </a:cubicBezTo>
                <a:cubicBezTo>
                  <a:pt x="72042" y="66650"/>
                  <a:pt x="72178" y="66830"/>
                  <a:pt x="72471" y="66985"/>
                </a:cubicBezTo>
                <a:cubicBezTo>
                  <a:pt x="72592" y="67049"/>
                  <a:pt x="72524" y="67161"/>
                  <a:pt x="72309" y="67207"/>
                </a:cubicBezTo>
                <a:cubicBezTo>
                  <a:pt x="72200" y="67233"/>
                  <a:pt x="72141" y="67252"/>
                  <a:pt x="72106" y="67323"/>
                </a:cubicBezTo>
                <a:cubicBezTo>
                  <a:pt x="72073" y="67379"/>
                  <a:pt x="72039" y="67439"/>
                  <a:pt x="71994" y="67496"/>
                </a:cubicBezTo>
                <a:cubicBezTo>
                  <a:pt x="71903" y="67601"/>
                  <a:pt x="71765" y="67631"/>
                  <a:pt x="71613" y="67631"/>
                </a:cubicBezTo>
                <a:cubicBezTo>
                  <a:pt x="71564" y="67631"/>
                  <a:pt x="71514" y="67628"/>
                  <a:pt x="71464" y="67623"/>
                </a:cubicBezTo>
                <a:cubicBezTo>
                  <a:pt x="71407" y="67620"/>
                  <a:pt x="71352" y="67586"/>
                  <a:pt x="71298" y="67564"/>
                </a:cubicBezTo>
                <a:cubicBezTo>
                  <a:pt x="71314" y="67548"/>
                  <a:pt x="71324" y="67529"/>
                  <a:pt x="71347" y="67519"/>
                </a:cubicBezTo>
                <a:cubicBezTo>
                  <a:pt x="71442" y="67455"/>
                  <a:pt x="71536" y="67387"/>
                  <a:pt x="71637" y="67327"/>
                </a:cubicBezTo>
                <a:cubicBezTo>
                  <a:pt x="71701" y="67285"/>
                  <a:pt x="71697" y="67266"/>
                  <a:pt x="71614" y="67225"/>
                </a:cubicBezTo>
                <a:cubicBezTo>
                  <a:pt x="71216" y="67041"/>
                  <a:pt x="71189" y="67023"/>
                  <a:pt x="71389" y="66815"/>
                </a:cubicBezTo>
                <a:cubicBezTo>
                  <a:pt x="71494" y="66707"/>
                  <a:pt x="71487" y="66609"/>
                  <a:pt x="71490" y="66499"/>
                </a:cubicBezTo>
                <a:cubicBezTo>
                  <a:pt x="71490" y="66430"/>
                  <a:pt x="71374" y="66369"/>
                  <a:pt x="71281" y="66369"/>
                </a:cubicBezTo>
                <a:cubicBezTo>
                  <a:pt x="71248" y="66369"/>
                  <a:pt x="71218" y="66377"/>
                  <a:pt x="71197" y="66395"/>
                </a:cubicBezTo>
                <a:cubicBezTo>
                  <a:pt x="71047" y="66534"/>
                  <a:pt x="70765" y="66496"/>
                  <a:pt x="70618" y="66628"/>
                </a:cubicBezTo>
                <a:cubicBezTo>
                  <a:pt x="70592" y="66651"/>
                  <a:pt x="70519" y="66662"/>
                  <a:pt x="70463" y="66662"/>
                </a:cubicBezTo>
                <a:cubicBezTo>
                  <a:pt x="70455" y="66662"/>
                  <a:pt x="70448" y="66662"/>
                  <a:pt x="70442" y="66662"/>
                </a:cubicBezTo>
                <a:cubicBezTo>
                  <a:pt x="70382" y="66657"/>
                  <a:pt x="70306" y="66635"/>
                  <a:pt x="70280" y="66601"/>
                </a:cubicBezTo>
                <a:cubicBezTo>
                  <a:pt x="70250" y="66567"/>
                  <a:pt x="70235" y="66504"/>
                  <a:pt x="70265" y="66473"/>
                </a:cubicBezTo>
                <a:cubicBezTo>
                  <a:pt x="70341" y="66402"/>
                  <a:pt x="70453" y="66346"/>
                  <a:pt x="70532" y="66274"/>
                </a:cubicBezTo>
                <a:cubicBezTo>
                  <a:pt x="70673" y="66143"/>
                  <a:pt x="70857" y="66111"/>
                  <a:pt x="71072" y="66111"/>
                </a:cubicBezTo>
                <a:cubicBezTo>
                  <a:pt x="71097" y="66111"/>
                  <a:pt x="71123" y="66112"/>
                  <a:pt x="71149" y="66113"/>
                </a:cubicBezTo>
                <a:cubicBezTo>
                  <a:pt x="71195" y="66114"/>
                  <a:pt x="71235" y="66116"/>
                  <a:pt x="71269" y="66116"/>
                </a:cubicBezTo>
                <a:cubicBezTo>
                  <a:pt x="71454" y="66116"/>
                  <a:pt x="71467" y="66079"/>
                  <a:pt x="71482" y="65895"/>
                </a:cubicBezTo>
                <a:cubicBezTo>
                  <a:pt x="71494" y="65793"/>
                  <a:pt x="71573" y="65737"/>
                  <a:pt x="71640" y="65662"/>
                </a:cubicBezTo>
                <a:cubicBezTo>
                  <a:pt x="71749" y="65545"/>
                  <a:pt x="71971" y="65609"/>
                  <a:pt x="72065" y="65519"/>
                </a:cubicBezTo>
                <a:cubicBezTo>
                  <a:pt x="72121" y="65468"/>
                  <a:pt x="72165" y="65449"/>
                  <a:pt x="72203" y="65449"/>
                </a:cubicBezTo>
                <a:close/>
                <a:moveTo>
                  <a:pt x="22044" y="67481"/>
                </a:moveTo>
                <a:cubicBezTo>
                  <a:pt x="22131" y="67503"/>
                  <a:pt x="22190" y="67519"/>
                  <a:pt x="22243" y="67537"/>
                </a:cubicBezTo>
                <a:cubicBezTo>
                  <a:pt x="22251" y="67541"/>
                  <a:pt x="22251" y="67571"/>
                  <a:pt x="22239" y="67582"/>
                </a:cubicBezTo>
                <a:cubicBezTo>
                  <a:pt x="22200" y="67615"/>
                  <a:pt x="22127" y="67632"/>
                  <a:pt x="22060" y="67632"/>
                </a:cubicBezTo>
                <a:cubicBezTo>
                  <a:pt x="21990" y="67632"/>
                  <a:pt x="21926" y="67614"/>
                  <a:pt x="21909" y="67578"/>
                </a:cubicBezTo>
                <a:cubicBezTo>
                  <a:pt x="21897" y="67556"/>
                  <a:pt x="22003" y="67507"/>
                  <a:pt x="22044" y="67481"/>
                </a:cubicBezTo>
                <a:close/>
                <a:moveTo>
                  <a:pt x="87008" y="67649"/>
                </a:moveTo>
                <a:cubicBezTo>
                  <a:pt x="87009" y="67649"/>
                  <a:pt x="87010" y="67649"/>
                  <a:pt x="87010" y="67649"/>
                </a:cubicBezTo>
                <a:cubicBezTo>
                  <a:pt x="87033" y="67665"/>
                  <a:pt x="87074" y="67684"/>
                  <a:pt x="87071" y="67699"/>
                </a:cubicBezTo>
                <a:cubicBezTo>
                  <a:pt x="87059" y="67759"/>
                  <a:pt x="87055" y="67838"/>
                  <a:pt x="86999" y="67871"/>
                </a:cubicBezTo>
                <a:cubicBezTo>
                  <a:pt x="86977" y="67884"/>
                  <a:pt x="86941" y="67888"/>
                  <a:pt x="86902" y="67888"/>
                </a:cubicBezTo>
                <a:cubicBezTo>
                  <a:pt x="86849" y="67888"/>
                  <a:pt x="86789" y="67881"/>
                  <a:pt x="86740" y="67879"/>
                </a:cubicBezTo>
                <a:cubicBezTo>
                  <a:pt x="86713" y="67879"/>
                  <a:pt x="86672" y="67849"/>
                  <a:pt x="86672" y="67834"/>
                </a:cubicBezTo>
                <a:cubicBezTo>
                  <a:pt x="86676" y="67797"/>
                  <a:pt x="86955" y="67649"/>
                  <a:pt x="87008" y="67649"/>
                </a:cubicBezTo>
                <a:close/>
                <a:moveTo>
                  <a:pt x="81682" y="67379"/>
                </a:moveTo>
                <a:cubicBezTo>
                  <a:pt x="81696" y="67379"/>
                  <a:pt x="81738" y="67409"/>
                  <a:pt x="81741" y="67428"/>
                </a:cubicBezTo>
                <a:cubicBezTo>
                  <a:pt x="81749" y="67492"/>
                  <a:pt x="81746" y="67559"/>
                  <a:pt x="81746" y="67627"/>
                </a:cubicBezTo>
                <a:cubicBezTo>
                  <a:pt x="81746" y="67694"/>
                  <a:pt x="81776" y="67774"/>
                  <a:pt x="81734" y="67826"/>
                </a:cubicBezTo>
                <a:cubicBezTo>
                  <a:pt x="81701" y="67868"/>
                  <a:pt x="81576" y="67894"/>
                  <a:pt x="81490" y="67894"/>
                </a:cubicBezTo>
                <a:cubicBezTo>
                  <a:pt x="81486" y="67894"/>
                  <a:pt x="81483" y="67894"/>
                  <a:pt x="81480" y="67894"/>
                </a:cubicBezTo>
                <a:cubicBezTo>
                  <a:pt x="81388" y="67894"/>
                  <a:pt x="81328" y="67846"/>
                  <a:pt x="81328" y="67767"/>
                </a:cubicBezTo>
                <a:cubicBezTo>
                  <a:pt x="81328" y="67627"/>
                  <a:pt x="81629" y="67578"/>
                  <a:pt x="81547" y="67420"/>
                </a:cubicBezTo>
                <a:cubicBezTo>
                  <a:pt x="81543" y="67417"/>
                  <a:pt x="81633" y="67387"/>
                  <a:pt x="81682" y="67379"/>
                </a:cubicBezTo>
                <a:close/>
                <a:moveTo>
                  <a:pt x="70632" y="67619"/>
                </a:moveTo>
                <a:cubicBezTo>
                  <a:pt x="70661" y="67619"/>
                  <a:pt x="70690" y="67620"/>
                  <a:pt x="70720" y="67623"/>
                </a:cubicBezTo>
                <a:cubicBezTo>
                  <a:pt x="70847" y="67639"/>
                  <a:pt x="70957" y="67762"/>
                  <a:pt x="70874" y="67826"/>
                </a:cubicBezTo>
                <a:cubicBezTo>
                  <a:pt x="70728" y="67937"/>
                  <a:pt x="70593" y="68075"/>
                  <a:pt x="70431" y="68075"/>
                </a:cubicBezTo>
                <a:cubicBezTo>
                  <a:pt x="70400" y="68075"/>
                  <a:pt x="70369" y="68070"/>
                  <a:pt x="70337" y="68060"/>
                </a:cubicBezTo>
                <a:cubicBezTo>
                  <a:pt x="70111" y="68037"/>
                  <a:pt x="70010" y="68037"/>
                  <a:pt x="69923" y="68010"/>
                </a:cubicBezTo>
                <a:cubicBezTo>
                  <a:pt x="69881" y="67999"/>
                  <a:pt x="69871" y="67939"/>
                  <a:pt x="69852" y="67902"/>
                </a:cubicBezTo>
                <a:cubicBezTo>
                  <a:pt x="69844" y="67883"/>
                  <a:pt x="69844" y="67841"/>
                  <a:pt x="69852" y="67838"/>
                </a:cubicBezTo>
                <a:cubicBezTo>
                  <a:pt x="70123" y="67786"/>
                  <a:pt x="70329" y="67619"/>
                  <a:pt x="70632" y="67619"/>
                </a:cubicBezTo>
                <a:close/>
                <a:moveTo>
                  <a:pt x="46611" y="68063"/>
                </a:moveTo>
                <a:cubicBezTo>
                  <a:pt x="46611" y="68063"/>
                  <a:pt x="46612" y="68063"/>
                  <a:pt x="46613" y="68063"/>
                </a:cubicBezTo>
                <a:cubicBezTo>
                  <a:pt x="46635" y="68078"/>
                  <a:pt x="46677" y="68097"/>
                  <a:pt x="46677" y="68108"/>
                </a:cubicBezTo>
                <a:cubicBezTo>
                  <a:pt x="46662" y="68172"/>
                  <a:pt x="46662" y="68251"/>
                  <a:pt x="46602" y="68285"/>
                </a:cubicBezTo>
                <a:cubicBezTo>
                  <a:pt x="46580" y="68298"/>
                  <a:pt x="46546" y="68302"/>
                  <a:pt x="46507" y="68302"/>
                </a:cubicBezTo>
                <a:cubicBezTo>
                  <a:pt x="46455" y="68302"/>
                  <a:pt x="46394" y="68295"/>
                  <a:pt x="46342" y="68292"/>
                </a:cubicBezTo>
                <a:cubicBezTo>
                  <a:pt x="46316" y="68289"/>
                  <a:pt x="46274" y="68263"/>
                  <a:pt x="46274" y="68247"/>
                </a:cubicBezTo>
                <a:cubicBezTo>
                  <a:pt x="46282" y="68206"/>
                  <a:pt x="46557" y="68063"/>
                  <a:pt x="46611" y="68063"/>
                </a:cubicBezTo>
                <a:close/>
                <a:moveTo>
                  <a:pt x="10996" y="67356"/>
                </a:moveTo>
                <a:cubicBezTo>
                  <a:pt x="11055" y="67356"/>
                  <a:pt x="11161" y="67383"/>
                  <a:pt x="11161" y="67398"/>
                </a:cubicBezTo>
                <a:cubicBezTo>
                  <a:pt x="11176" y="67639"/>
                  <a:pt x="11187" y="67883"/>
                  <a:pt x="11168" y="68123"/>
                </a:cubicBezTo>
                <a:cubicBezTo>
                  <a:pt x="11165" y="68176"/>
                  <a:pt x="11033" y="68221"/>
                  <a:pt x="10962" y="68266"/>
                </a:cubicBezTo>
                <a:cubicBezTo>
                  <a:pt x="10939" y="68281"/>
                  <a:pt x="10913" y="68308"/>
                  <a:pt x="10894" y="68308"/>
                </a:cubicBezTo>
                <a:cubicBezTo>
                  <a:pt x="10864" y="68303"/>
                  <a:pt x="10826" y="68277"/>
                  <a:pt x="10823" y="68263"/>
                </a:cubicBezTo>
                <a:cubicBezTo>
                  <a:pt x="10804" y="68108"/>
                  <a:pt x="10797" y="67951"/>
                  <a:pt x="10781" y="67785"/>
                </a:cubicBezTo>
                <a:cubicBezTo>
                  <a:pt x="10797" y="67665"/>
                  <a:pt x="10804" y="67529"/>
                  <a:pt x="10834" y="67401"/>
                </a:cubicBezTo>
                <a:cubicBezTo>
                  <a:pt x="10838" y="67379"/>
                  <a:pt x="10939" y="67356"/>
                  <a:pt x="10996" y="67356"/>
                </a:cubicBezTo>
                <a:close/>
                <a:moveTo>
                  <a:pt x="61439" y="67768"/>
                </a:moveTo>
                <a:cubicBezTo>
                  <a:pt x="61509" y="67768"/>
                  <a:pt x="61603" y="67811"/>
                  <a:pt x="61667" y="67845"/>
                </a:cubicBezTo>
                <a:cubicBezTo>
                  <a:pt x="61863" y="67954"/>
                  <a:pt x="61863" y="67992"/>
                  <a:pt x="61679" y="68086"/>
                </a:cubicBezTo>
                <a:lnTo>
                  <a:pt x="61006" y="68311"/>
                </a:lnTo>
                <a:cubicBezTo>
                  <a:pt x="60949" y="68292"/>
                  <a:pt x="60890" y="68273"/>
                  <a:pt x="60840" y="68251"/>
                </a:cubicBezTo>
                <a:cubicBezTo>
                  <a:pt x="60822" y="68240"/>
                  <a:pt x="60833" y="68206"/>
                  <a:pt x="60829" y="68187"/>
                </a:cubicBezTo>
                <a:cubicBezTo>
                  <a:pt x="60908" y="68037"/>
                  <a:pt x="61216" y="67804"/>
                  <a:pt x="61415" y="67770"/>
                </a:cubicBezTo>
                <a:cubicBezTo>
                  <a:pt x="61423" y="67769"/>
                  <a:pt x="61430" y="67768"/>
                  <a:pt x="61439" y="67768"/>
                </a:cubicBezTo>
                <a:close/>
                <a:moveTo>
                  <a:pt x="22788" y="68311"/>
                </a:moveTo>
                <a:cubicBezTo>
                  <a:pt x="22811" y="68326"/>
                  <a:pt x="22856" y="68345"/>
                  <a:pt x="22856" y="68356"/>
                </a:cubicBezTo>
                <a:cubicBezTo>
                  <a:pt x="22844" y="68390"/>
                  <a:pt x="22811" y="68420"/>
                  <a:pt x="22788" y="68450"/>
                </a:cubicBezTo>
                <a:cubicBezTo>
                  <a:pt x="22766" y="68435"/>
                  <a:pt x="22743" y="68420"/>
                  <a:pt x="22717" y="68402"/>
                </a:cubicBezTo>
                <a:cubicBezTo>
                  <a:pt x="22739" y="68371"/>
                  <a:pt x="22766" y="68341"/>
                  <a:pt x="22788" y="68311"/>
                </a:cubicBezTo>
                <a:close/>
                <a:moveTo>
                  <a:pt x="71640" y="68036"/>
                </a:moveTo>
                <a:cubicBezTo>
                  <a:pt x="71693" y="68036"/>
                  <a:pt x="71745" y="68037"/>
                  <a:pt x="71798" y="68037"/>
                </a:cubicBezTo>
                <a:lnTo>
                  <a:pt x="71997" y="68037"/>
                </a:lnTo>
                <a:cubicBezTo>
                  <a:pt x="72290" y="68041"/>
                  <a:pt x="72325" y="68063"/>
                  <a:pt x="72306" y="68270"/>
                </a:cubicBezTo>
                <a:cubicBezTo>
                  <a:pt x="72302" y="68330"/>
                  <a:pt x="72268" y="68424"/>
                  <a:pt x="72212" y="68439"/>
                </a:cubicBezTo>
                <a:cubicBezTo>
                  <a:pt x="72143" y="68454"/>
                  <a:pt x="72058" y="68465"/>
                  <a:pt x="71980" y="68465"/>
                </a:cubicBezTo>
                <a:cubicBezTo>
                  <a:pt x="71922" y="68465"/>
                  <a:pt x="71867" y="68459"/>
                  <a:pt x="71825" y="68443"/>
                </a:cubicBezTo>
                <a:cubicBezTo>
                  <a:pt x="71659" y="68379"/>
                  <a:pt x="71527" y="68270"/>
                  <a:pt x="71389" y="68176"/>
                </a:cubicBezTo>
                <a:cubicBezTo>
                  <a:pt x="71355" y="68150"/>
                  <a:pt x="71347" y="68112"/>
                  <a:pt x="71324" y="68082"/>
                </a:cubicBezTo>
                <a:cubicBezTo>
                  <a:pt x="71381" y="68067"/>
                  <a:pt x="71437" y="68044"/>
                  <a:pt x="71498" y="68041"/>
                </a:cubicBezTo>
                <a:cubicBezTo>
                  <a:pt x="71546" y="68037"/>
                  <a:pt x="71593" y="68036"/>
                  <a:pt x="71640" y="68036"/>
                </a:cubicBezTo>
                <a:close/>
                <a:moveTo>
                  <a:pt x="73409" y="68162"/>
                </a:moveTo>
                <a:cubicBezTo>
                  <a:pt x="73452" y="68162"/>
                  <a:pt x="73497" y="68166"/>
                  <a:pt x="73546" y="68176"/>
                </a:cubicBezTo>
                <a:cubicBezTo>
                  <a:pt x="73596" y="68175"/>
                  <a:pt x="73647" y="68172"/>
                  <a:pt x="73696" y="68172"/>
                </a:cubicBezTo>
                <a:cubicBezTo>
                  <a:pt x="73811" y="68172"/>
                  <a:pt x="73920" y="68187"/>
                  <a:pt x="73993" y="68273"/>
                </a:cubicBezTo>
                <a:cubicBezTo>
                  <a:pt x="74030" y="68319"/>
                  <a:pt x="74193" y="68330"/>
                  <a:pt x="74102" y="68416"/>
                </a:cubicBezTo>
                <a:cubicBezTo>
                  <a:pt x="74042" y="68469"/>
                  <a:pt x="73967" y="68518"/>
                  <a:pt x="73884" y="68556"/>
                </a:cubicBezTo>
                <a:cubicBezTo>
                  <a:pt x="73880" y="68558"/>
                  <a:pt x="73875" y="68558"/>
                  <a:pt x="73869" y="68558"/>
                </a:cubicBezTo>
                <a:cubicBezTo>
                  <a:pt x="73836" y="68558"/>
                  <a:pt x="73773" y="68536"/>
                  <a:pt x="73745" y="68514"/>
                </a:cubicBezTo>
                <a:cubicBezTo>
                  <a:pt x="73683" y="68469"/>
                  <a:pt x="73616" y="68446"/>
                  <a:pt x="73546" y="68446"/>
                </a:cubicBezTo>
                <a:cubicBezTo>
                  <a:pt x="73498" y="68446"/>
                  <a:pt x="73447" y="68457"/>
                  <a:pt x="73395" y="68480"/>
                </a:cubicBezTo>
                <a:cubicBezTo>
                  <a:pt x="73343" y="68503"/>
                  <a:pt x="73305" y="68563"/>
                  <a:pt x="73249" y="68570"/>
                </a:cubicBezTo>
                <a:cubicBezTo>
                  <a:pt x="73218" y="68574"/>
                  <a:pt x="73182" y="68577"/>
                  <a:pt x="73146" y="68577"/>
                </a:cubicBezTo>
                <a:cubicBezTo>
                  <a:pt x="73081" y="68577"/>
                  <a:pt x="73017" y="68568"/>
                  <a:pt x="72986" y="68544"/>
                </a:cubicBezTo>
                <a:cubicBezTo>
                  <a:pt x="72933" y="68511"/>
                  <a:pt x="72915" y="68409"/>
                  <a:pt x="72956" y="68371"/>
                </a:cubicBezTo>
                <a:cubicBezTo>
                  <a:pt x="73071" y="68265"/>
                  <a:pt x="73204" y="68162"/>
                  <a:pt x="73409" y="68162"/>
                </a:cubicBezTo>
                <a:close/>
                <a:moveTo>
                  <a:pt x="76399" y="68447"/>
                </a:moveTo>
                <a:cubicBezTo>
                  <a:pt x="76427" y="68447"/>
                  <a:pt x="76467" y="68450"/>
                  <a:pt x="76537" y="68450"/>
                </a:cubicBezTo>
                <a:cubicBezTo>
                  <a:pt x="76564" y="68454"/>
                  <a:pt x="76657" y="68457"/>
                  <a:pt x="76751" y="68473"/>
                </a:cubicBezTo>
                <a:cubicBezTo>
                  <a:pt x="76777" y="68476"/>
                  <a:pt x="76800" y="68503"/>
                  <a:pt x="76822" y="68518"/>
                </a:cubicBezTo>
                <a:cubicBezTo>
                  <a:pt x="76800" y="68533"/>
                  <a:pt x="76777" y="68563"/>
                  <a:pt x="76751" y="68563"/>
                </a:cubicBezTo>
                <a:cubicBezTo>
                  <a:pt x="76639" y="68572"/>
                  <a:pt x="76525" y="68583"/>
                  <a:pt x="76413" y="68583"/>
                </a:cubicBezTo>
                <a:cubicBezTo>
                  <a:pt x="76397" y="68583"/>
                  <a:pt x="76380" y="68582"/>
                  <a:pt x="76364" y="68582"/>
                </a:cubicBezTo>
                <a:cubicBezTo>
                  <a:pt x="76312" y="68582"/>
                  <a:pt x="76259" y="68540"/>
                  <a:pt x="76206" y="68518"/>
                </a:cubicBezTo>
                <a:cubicBezTo>
                  <a:pt x="76259" y="68495"/>
                  <a:pt x="76312" y="68469"/>
                  <a:pt x="76364" y="68450"/>
                </a:cubicBezTo>
                <a:cubicBezTo>
                  <a:pt x="76374" y="68448"/>
                  <a:pt x="76385" y="68447"/>
                  <a:pt x="76399" y="68447"/>
                </a:cubicBezTo>
                <a:close/>
                <a:moveTo>
                  <a:pt x="75481" y="68318"/>
                </a:moveTo>
                <a:cubicBezTo>
                  <a:pt x="75482" y="68318"/>
                  <a:pt x="75484" y="68318"/>
                  <a:pt x="75485" y="68319"/>
                </a:cubicBezTo>
                <a:cubicBezTo>
                  <a:pt x="75545" y="68319"/>
                  <a:pt x="75766" y="68511"/>
                  <a:pt x="75759" y="68544"/>
                </a:cubicBezTo>
                <a:cubicBezTo>
                  <a:pt x="75737" y="68559"/>
                  <a:pt x="75710" y="68586"/>
                  <a:pt x="75691" y="68586"/>
                </a:cubicBezTo>
                <a:cubicBezTo>
                  <a:pt x="75598" y="68574"/>
                  <a:pt x="75481" y="68574"/>
                  <a:pt x="75433" y="68537"/>
                </a:cubicBezTo>
                <a:cubicBezTo>
                  <a:pt x="75388" y="68503"/>
                  <a:pt x="75414" y="68420"/>
                  <a:pt x="75421" y="68360"/>
                </a:cubicBezTo>
                <a:cubicBezTo>
                  <a:pt x="75421" y="68346"/>
                  <a:pt x="75458" y="68318"/>
                  <a:pt x="75481" y="68318"/>
                </a:cubicBezTo>
                <a:close/>
                <a:moveTo>
                  <a:pt x="74741" y="68439"/>
                </a:moveTo>
                <a:cubicBezTo>
                  <a:pt x="74831" y="68466"/>
                  <a:pt x="74891" y="68480"/>
                  <a:pt x="74944" y="68499"/>
                </a:cubicBezTo>
                <a:cubicBezTo>
                  <a:pt x="74951" y="68503"/>
                  <a:pt x="74951" y="68533"/>
                  <a:pt x="74937" y="68544"/>
                </a:cubicBezTo>
                <a:cubicBezTo>
                  <a:pt x="74900" y="68577"/>
                  <a:pt x="74829" y="68594"/>
                  <a:pt x="74762" y="68594"/>
                </a:cubicBezTo>
                <a:cubicBezTo>
                  <a:pt x="74692" y="68594"/>
                  <a:pt x="74627" y="68575"/>
                  <a:pt x="74609" y="68537"/>
                </a:cubicBezTo>
                <a:cubicBezTo>
                  <a:pt x="74598" y="68514"/>
                  <a:pt x="74699" y="68469"/>
                  <a:pt x="74741" y="68439"/>
                </a:cubicBezTo>
                <a:close/>
                <a:moveTo>
                  <a:pt x="78590" y="67919"/>
                </a:moveTo>
                <a:cubicBezTo>
                  <a:pt x="78762" y="67919"/>
                  <a:pt x="78920" y="68208"/>
                  <a:pt x="78807" y="68289"/>
                </a:cubicBezTo>
                <a:cubicBezTo>
                  <a:pt x="78664" y="68386"/>
                  <a:pt x="78522" y="68488"/>
                  <a:pt x="78367" y="68578"/>
                </a:cubicBezTo>
                <a:cubicBezTo>
                  <a:pt x="78349" y="68589"/>
                  <a:pt x="78315" y="68594"/>
                  <a:pt x="78280" y="68594"/>
                </a:cubicBezTo>
                <a:cubicBezTo>
                  <a:pt x="78243" y="68594"/>
                  <a:pt x="78204" y="68589"/>
                  <a:pt x="78175" y="68582"/>
                </a:cubicBezTo>
                <a:cubicBezTo>
                  <a:pt x="78123" y="68570"/>
                  <a:pt x="78066" y="68525"/>
                  <a:pt x="78059" y="68488"/>
                </a:cubicBezTo>
                <a:cubicBezTo>
                  <a:pt x="78040" y="68424"/>
                  <a:pt x="78052" y="68353"/>
                  <a:pt x="78052" y="68285"/>
                </a:cubicBezTo>
                <a:cubicBezTo>
                  <a:pt x="78052" y="68236"/>
                  <a:pt x="78040" y="68191"/>
                  <a:pt x="78055" y="68145"/>
                </a:cubicBezTo>
                <a:cubicBezTo>
                  <a:pt x="78074" y="68109"/>
                  <a:pt x="78131" y="68044"/>
                  <a:pt x="78151" y="68044"/>
                </a:cubicBezTo>
                <a:cubicBezTo>
                  <a:pt x="78152" y="68044"/>
                  <a:pt x="78152" y="68044"/>
                  <a:pt x="78153" y="68044"/>
                </a:cubicBezTo>
                <a:cubicBezTo>
                  <a:pt x="78171" y="68047"/>
                  <a:pt x="78189" y="68048"/>
                  <a:pt x="78205" y="68048"/>
                </a:cubicBezTo>
                <a:cubicBezTo>
                  <a:pt x="78369" y="68048"/>
                  <a:pt x="78455" y="67927"/>
                  <a:pt x="78578" y="67920"/>
                </a:cubicBezTo>
                <a:cubicBezTo>
                  <a:pt x="78582" y="67920"/>
                  <a:pt x="78586" y="67919"/>
                  <a:pt x="78590" y="67919"/>
                </a:cubicBezTo>
                <a:close/>
                <a:moveTo>
                  <a:pt x="85828" y="68725"/>
                </a:moveTo>
                <a:cubicBezTo>
                  <a:pt x="85848" y="68725"/>
                  <a:pt x="85870" y="68726"/>
                  <a:pt x="85895" y="68728"/>
                </a:cubicBezTo>
                <a:cubicBezTo>
                  <a:pt x="85950" y="68732"/>
                  <a:pt x="85999" y="68770"/>
                  <a:pt x="86052" y="68792"/>
                </a:cubicBezTo>
                <a:cubicBezTo>
                  <a:pt x="86025" y="68807"/>
                  <a:pt x="86003" y="68822"/>
                  <a:pt x="85980" y="68841"/>
                </a:cubicBezTo>
                <a:cubicBezTo>
                  <a:pt x="85935" y="68871"/>
                  <a:pt x="85890" y="68905"/>
                  <a:pt x="85841" y="68931"/>
                </a:cubicBezTo>
                <a:cubicBezTo>
                  <a:pt x="85800" y="68950"/>
                  <a:pt x="85748" y="68957"/>
                  <a:pt x="85702" y="68972"/>
                </a:cubicBezTo>
                <a:cubicBezTo>
                  <a:pt x="85680" y="68935"/>
                  <a:pt x="85661" y="68894"/>
                  <a:pt x="85638" y="68856"/>
                </a:cubicBezTo>
                <a:cubicBezTo>
                  <a:pt x="85649" y="68765"/>
                  <a:pt x="85700" y="68725"/>
                  <a:pt x="85828" y="68725"/>
                </a:cubicBezTo>
                <a:close/>
                <a:moveTo>
                  <a:pt x="71495" y="68585"/>
                </a:moveTo>
                <a:cubicBezTo>
                  <a:pt x="71680" y="68585"/>
                  <a:pt x="71740" y="68706"/>
                  <a:pt x="71858" y="68770"/>
                </a:cubicBezTo>
                <a:cubicBezTo>
                  <a:pt x="71870" y="68777"/>
                  <a:pt x="71829" y="68834"/>
                  <a:pt x="71798" y="68860"/>
                </a:cubicBezTo>
                <a:cubicBezTo>
                  <a:pt x="71730" y="68908"/>
                  <a:pt x="71667" y="68976"/>
                  <a:pt x="71584" y="68991"/>
                </a:cubicBezTo>
                <a:cubicBezTo>
                  <a:pt x="71570" y="68994"/>
                  <a:pt x="71553" y="68996"/>
                  <a:pt x="71534" y="68996"/>
                </a:cubicBezTo>
                <a:cubicBezTo>
                  <a:pt x="71452" y="68996"/>
                  <a:pt x="71338" y="68971"/>
                  <a:pt x="71333" y="68950"/>
                </a:cubicBezTo>
                <a:cubicBezTo>
                  <a:pt x="71298" y="68849"/>
                  <a:pt x="71306" y="68740"/>
                  <a:pt x="71321" y="68638"/>
                </a:cubicBezTo>
                <a:cubicBezTo>
                  <a:pt x="71324" y="68615"/>
                  <a:pt x="71426" y="68604"/>
                  <a:pt x="71487" y="68586"/>
                </a:cubicBezTo>
                <a:cubicBezTo>
                  <a:pt x="71490" y="68585"/>
                  <a:pt x="71492" y="68585"/>
                  <a:pt x="71495" y="68585"/>
                </a:cubicBezTo>
                <a:close/>
                <a:moveTo>
                  <a:pt x="66496" y="69018"/>
                </a:moveTo>
                <a:cubicBezTo>
                  <a:pt x="66522" y="69036"/>
                  <a:pt x="66549" y="69052"/>
                  <a:pt x="66571" y="69066"/>
                </a:cubicBezTo>
                <a:cubicBezTo>
                  <a:pt x="66522" y="69082"/>
                  <a:pt x="66481" y="69104"/>
                  <a:pt x="66432" y="69111"/>
                </a:cubicBezTo>
                <a:cubicBezTo>
                  <a:pt x="66414" y="69111"/>
                  <a:pt x="66387" y="69082"/>
                  <a:pt x="66364" y="69066"/>
                </a:cubicBezTo>
                <a:cubicBezTo>
                  <a:pt x="66409" y="69052"/>
                  <a:pt x="66454" y="69036"/>
                  <a:pt x="66496" y="69018"/>
                </a:cubicBezTo>
                <a:close/>
                <a:moveTo>
                  <a:pt x="57856" y="68999"/>
                </a:moveTo>
                <a:cubicBezTo>
                  <a:pt x="57875" y="69029"/>
                  <a:pt x="57909" y="69059"/>
                  <a:pt x="57921" y="69092"/>
                </a:cubicBezTo>
                <a:cubicBezTo>
                  <a:pt x="57924" y="69101"/>
                  <a:pt x="57875" y="69119"/>
                  <a:pt x="57856" y="69134"/>
                </a:cubicBezTo>
                <a:cubicBezTo>
                  <a:pt x="57830" y="69108"/>
                  <a:pt x="57804" y="69078"/>
                  <a:pt x="57782" y="69047"/>
                </a:cubicBezTo>
                <a:cubicBezTo>
                  <a:pt x="57808" y="69029"/>
                  <a:pt x="57830" y="69014"/>
                  <a:pt x="57856" y="68999"/>
                </a:cubicBezTo>
                <a:close/>
                <a:moveTo>
                  <a:pt x="28849" y="68993"/>
                </a:moveTo>
                <a:cubicBezTo>
                  <a:pt x="28877" y="68993"/>
                  <a:pt x="28907" y="68996"/>
                  <a:pt x="28940" y="69002"/>
                </a:cubicBezTo>
                <a:cubicBezTo>
                  <a:pt x="28963" y="69029"/>
                  <a:pt x="29018" y="69078"/>
                  <a:pt x="29008" y="69085"/>
                </a:cubicBezTo>
                <a:cubicBezTo>
                  <a:pt x="28921" y="69153"/>
                  <a:pt x="28838" y="69228"/>
                  <a:pt x="28725" y="69266"/>
                </a:cubicBezTo>
                <a:cubicBezTo>
                  <a:pt x="28714" y="69270"/>
                  <a:pt x="28700" y="69272"/>
                  <a:pt x="28685" y="69272"/>
                </a:cubicBezTo>
                <a:cubicBezTo>
                  <a:pt x="28622" y="69272"/>
                  <a:pt x="28536" y="69240"/>
                  <a:pt x="28466" y="69228"/>
                </a:cubicBezTo>
                <a:cubicBezTo>
                  <a:pt x="28489" y="69198"/>
                  <a:pt x="28500" y="69160"/>
                  <a:pt x="28534" y="69138"/>
                </a:cubicBezTo>
                <a:cubicBezTo>
                  <a:pt x="28625" y="69072"/>
                  <a:pt x="28706" y="68993"/>
                  <a:pt x="28849" y="68993"/>
                </a:cubicBezTo>
                <a:close/>
                <a:moveTo>
                  <a:pt x="59108" y="69021"/>
                </a:moveTo>
                <a:cubicBezTo>
                  <a:pt x="59113" y="69021"/>
                  <a:pt x="59118" y="69021"/>
                  <a:pt x="59123" y="69021"/>
                </a:cubicBezTo>
                <a:cubicBezTo>
                  <a:pt x="59145" y="69044"/>
                  <a:pt x="59180" y="69055"/>
                  <a:pt x="59187" y="69074"/>
                </a:cubicBezTo>
                <a:cubicBezTo>
                  <a:pt x="59238" y="69193"/>
                  <a:pt x="59163" y="69272"/>
                  <a:pt x="58990" y="69272"/>
                </a:cubicBezTo>
                <a:cubicBezTo>
                  <a:pt x="58971" y="69272"/>
                  <a:pt x="58952" y="69271"/>
                  <a:pt x="58932" y="69269"/>
                </a:cubicBezTo>
                <a:cubicBezTo>
                  <a:pt x="58878" y="69266"/>
                  <a:pt x="58830" y="69228"/>
                  <a:pt x="58777" y="69205"/>
                </a:cubicBezTo>
                <a:cubicBezTo>
                  <a:pt x="58800" y="69191"/>
                  <a:pt x="58819" y="69172"/>
                  <a:pt x="58849" y="69160"/>
                </a:cubicBezTo>
                <a:cubicBezTo>
                  <a:pt x="58943" y="69121"/>
                  <a:pt x="58971" y="69021"/>
                  <a:pt x="59108" y="69021"/>
                </a:cubicBezTo>
                <a:close/>
                <a:moveTo>
                  <a:pt x="77920" y="69292"/>
                </a:moveTo>
                <a:cubicBezTo>
                  <a:pt x="77965" y="69311"/>
                  <a:pt x="78007" y="69326"/>
                  <a:pt x="78052" y="69340"/>
                </a:cubicBezTo>
                <a:cubicBezTo>
                  <a:pt x="78029" y="69356"/>
                  <a:pt x="78003" y="69386"/>
                  <a:pt x="77984" y="69386"/>
                </a:cubicBezTo>
                <a:cubicBezTo>
                  <a:pt x="77939" y="69378"/>
                  <a:pt x="77894" y="69356"/>
                  <a:pt x="77849" y="69340"/>
                </a:cubicBezTo>
                <a:cubicBezTo>
                  <a:pt x="77871" y="69326"/>
                  <a:pt x="77894" y="69311"/>
                  <a:pt x="77920" y="69292"/>
                </a:cubicBezTo>
                <a:close/>
                <a:moveTo>
                  <a:pt x="34696" y="69001"/>
                </a:moveTo>
                <a:cubicBezTo>
                  <a:pt x="34760" y="69001"/>
                  <a:pt x="35008" y="69249"/>
                  <a:pt x="34986" y="69311"/>
                </a:cubicBezTo>
                <a:cubicBezTo>
                  <a:pt x="34967" y="69368"/>
                  <a:pt x="34915" y="69412"/>
                  <a:pt x="34828" y="69412"/>
                </a:cubicBezTo>
                <a:cubicBezTo>
                  <a:pt x="34813" y="69412"/>
                  <a:pt x="34797" y="69411"/>
                  <a:pt x="34780" y="69408"/>
                </a:cubicBezTo>
                <a:cubicBezTo>
                  <a:pt x="34719" y="69401"/>
                  <a:pt x="34633" y="69386"/>
                  <a:pt x="34617" y="69359"/>
                </a:cubicBezTo>
                <a:cubicBezTo>
                  <a:pt x="34580" y="69303"/>
                  <a:pt x="34584" y="69236"/>
                  <a:pt x="34565" y="69149"/>
                </a:cubicBezTo>
                <a:cubicBezTo>
                  <a:pt x="34599" y="69108"/>
                  <a:pt x="34622" y="69036"/>
                  <a:pt x="34690" y="69002"/>
                </a:cubicBezTo>
                <a:cubicBezTo>
                  <a:pt x="34692" y="69001"/>
                  <a:pt x="34694" y="69001"/>
                  <a:pt x="34696" y="69001"/>
                </a:cubicBezTo>
                <a:close/>
                <a:moveTo>
                  <a:pt x="18707" y="69285"/>
                </a:moveTo>
                <a:cubicBezTo>
                  <a:pt x="18730" y="69300"/>
                  <a:pt x="18771" y="69322"/>
                  <a:pt x="18767" y="69330"/>
                </a:cubicBezTo>
                <a:cubicBezTo>
                  <a:pt x="18744" y="69359"/>
                  <a:pt x="18714" y="69386"/>
                  <a:pt x="18676" y="69408"/>
                </a:cubicBezTo>
                <a:cubicBezTo>
                  <a:pt x="18667" y="69414"/>
                  <a:pt x="18650" y="69417"/>
                  <a:pt x="18632" y="69417"/>
                </a:cubicBezTo>
                <a:cubicBezTo>
                  <a:pt x="18615" y="69417"/>
                  <a:pt x="18598" y="69414"/>
                  <a:pt x="18591" y="69408"/>
                </a:cubicBezTo>
                <a:cubicBezTo>
                  <a:pt x="18575" y="69397"/>
                  <a:pt x="18572" y="69363"/>
                  <a:pt x="18586" y="69352"/>
                </a:cubicBezTo>
                <a:cubicBezTo>
                  <a:pt x="18621" y="69326"/>
                  <a:pt x="18666" y="69307"/>
                  <a:pt x="18707" y="69285"/>
                </a:cubicBezTo>
                <a:close/>
                <a:moveTo>
                  <a:pt x="58292" y="69431"/>
                </a:moveTo>
                <a:cubicBezTo>
                  <a:pt x="58323" y="69450"/>
                  <a:pt x="58345" y="69465"/>
                  <a:pt x="58368" y="69480"/>
                </a:cubicBezTo>
                <a:cubicBezTo>
                  <a:pt x="58323" y="69495"/>
                  <a:pt x="58278" y="69514"/>
                  <a:pt x="58229" y="69521"/>
                </a:cubicBezTo>
                <a:cubicBezTo>
                  <a:pt x="58228" y="69521"/>
                  <a:pt x="58227" y="69521"/>
                  <a:pt x="58226" y="69521"/>
                </a:cubicBezTo>
                <a:cubicBezTo>
                  <a:pt x="58210" y="69521"/>
                  <a:pt x="58182" y="69494"/>
                  <a:pt x="58161" y="69480"/>
                </a:cubicBezTo>
                <a:cubicBezTo>
                  <a:pt x="58206" y="69461"/>
                  <a:pt x="58252" y="69446"/>
                  <a:pt x="58292" y="69431"/>
                </a:cubicBezTo>
                <a:close/>
                <a:moveTo>
                  <a:pt x="18541" y="69404"/>
                </a:moveTo>
                <a:cubicBezTo>
                  <a:pt x="18558" y="69404"/>
                  <a:pt x="18575" y="69407"/>
                  <a:pt x="18583" y="69413"/>
                </a:cubicBezTo>
                <a:cubicBezTo>
                  <a:pt x="18598" y="69423"/>
                  <a:pt x="18586" y="69450"/>
                  <a:pt x="18586" y="69472"/>
                </a:cubicBezTo>
                <a:cubicBezTo>
                  <a:pt x="18547" y="69490"/>
                  <a:pt x="18490" y="69533"/>
                  <a:pt x="18469" y="69533"/>
                </a:cubicBezTo>
                <a:cubicBezTo>
                  <a:pt x="18468" y="69533"/>
                  <a:pt x="18467" y="69533"/>
                  <a:pt x="18466" y="69533"/>
                </a:cubicBezTo>
                <a:cubicBezTo>
                  <a:pt x="18346" y="69484"/>
                  <a:pt x="18428" y="69442"/>
                  <a:pt x="18496" y="69413"/>
                </a:cubicBezTo>
                <a:cubicBezTo>
                  <a:pt x="18506" y="69407"/>
                  <a:pt x="18524" y="69404"/>
                  <a:pt x="18541" y="69404"/>
                </a:cubicBezTo>
                <a:close/>
                <a:moveTo>
                  <a:pt x="72854" y="69566"/>
                </a:moveTo>
                <a:cubicBezTo>
                  <a:pt x="72880" y="69585"/>
                  <a:pt x="72903" y="69600"/>
                  <a:pt x="72925" y="69616"/>
                </a:cubicBezTo>
                <a:cubicBezTo>
                  <a:pt x="72880" y="69630"/>
                  <a:pt x="72835" y="69652"/>
                  <a:pt x="72790" y="69661"/>
                </a:cubicBezTo>
                <a:cubicBezTo>
                  <a:pt x="72789" y="69661"/>
                  <a:pt x="72788" y="69661"/>
                  <a:pt x="72787" y="69661"/>
                </a:cubicBezTo>
                <a:cubicBezTo>
                  <a:pt x="72769" y="69661"/>
                  <a:pt x="72744" y="69629"/>
                  <a:pt x="72722" y="69616"/>
                </a:cubicBezTo>
                <a:cubicBezTo>
                  <a:pt x="72764" y="69600"/>
                  <a:pt x="72809" y="69585"/>
                  <a:pt x="72854" y="69566"/>
                </a:cubicBezTo>
                <a:close/>
                <a:moveTo>
                  <a:pt x="62892" y="69134"/>
                </a:moveTo>
                <a:cubicBezTo>
                  <a:pt x="62937" y="69134"/>
                  <a:pt x="62984" y="69142"/>
                  <a:pt x="63001" y="69156"/>
                </a:cubicBezTo>
                <a:cubicBezTo>
                  <a:pt x="63046" y="69205"/>
                  <a:pt x="63077" y="69269"/>
                  <a:pt x="63077" y="69326"/>
                </a:cubicBezTo>
                <a:cubicBezTo>
                  <a:pt x="63077" y="69356"/>
                  <a:pt x="63001" y="69401"/>
                  <a:pt x="62952" y="69408"/>
                </a:cubicBezTo>
                <a:cubicBezTo>
                  <a:pt x="62910" y="69413"/>
                  <a:pt x="62867" y="69415"/>
                  <a:pt x="62824" y="69415"/>
                </a:cubicBezTo>
                <a:cubicBezTo>
                  <a:pt x="62771" y="69415"/>
                  <a:pt x="62717" y="69413"/>
                  <a:pt x="62663" y="69413"/>
                </a:cubicBezTo>
                <a:lnTo>
                  <a:pt x="62468" y="69413"/>
                </a:lnTo>
                <a:lnTo>
                  <a:pt x="62468" y="69491"/>
                </a:lnTo>
                <a:cubicBezTo>
                  <a:pt x="62389" y="69540"/>
                  <a:pt x="62295" y="69600"/>
                  <a:pt x="62201" y="69656"/>
                </a:cubicBezTo>
                <a:cubicBezTo>
                  <a:pt x="62188" y="69663"/>
                  <a:pt x="62156" y="69669"/>
                  <a:pt x="62143" y="69669"/>
                </a:cubicBezTo>
                <a:cubicBezTo>
                  <a:pt x="62140" y="69669"/>
                  <a:pt x="62138" y="69668"/>
                  <a:pt x="62137" y="69668"/>
                </a:cubicBezTo>
                <a:cubicBezTo>
                  <a:pt x="62107" y="69634"/>
                  <a:pt x="62062" y="69597"/>
                  <a:pt x="62062" y="69562"/>
                </a:cubicBezTo>
                <a:cubicBezTo>
                  <a:pt x="62062" y="69436"/>
                  <a:pt x="62090" y="69412"/>
                  <a:pt x="62303" y="69412"/>
                </a:cubicBezTo>
                <a:cubicBezTo>
                  <a:pt x="62324" y="69412"/>
                  <a:pt x="62348" y="69412"/>
                  <a:pt x="62373" y="69413"/>
                </a:cubicBezTo>
                <a:lnTo>
                  <a:pt x="62468" y="69413"/>
                </a:lnTo>
                <a:cubicBezTo>
                  <a:pt x="62513" y="69359"/>
                  <a:pt x="62546" y="69300"/>
                  <a:pt x="62607" y="69255"/>
                </a:cubicBezTo>
                <a:cubicBezTo>
                  <a:pt x="62666" y="69205"/>
                  <a:pt x="62742" y="69165"/>
                  <a:pt x="62824" y="69142"/>
                </a:cubicBezTo>
                <a:cubicBezTo>
                  <a:pt x="62842" y="69136"/>
                  <a:pt x="62867" y="69134"/>
                  <a:pt x="62892" y="69134"/>
                </a:cubicBezTo>
                <a:close/>
                <a:moveTo>
                  <a:pt x="47789" y="69154"/>
                </a:moveTo>
                <a:cubicBezTo>
                  <a:pt x="47805" y="69154"/>
                  <a:pt x="47828" y="69161"/>
                  <a:pt x="47845" y="69165"/>
                </a:cubicBezTo>
                <a:cubicBezTo>
                  <a:pt x="47868" y="69179"/>
                  <a:pt x="47902" y="69194"/>
                  <a:pt x="47906" y="69213"/>
                </a:cubicBezTo>
                <a:cubicBezTo>
                  <a:pt x="47913" y="69255"/>
                  <a:pt x="47932" y="69330"/>
                  <a:pt x="47902" y="69337"/>
                </a:cubicBezTo>
                <a:cubicBezTo>
                  <a:pt x="47710" y="69413"/>
                  <a:pt x="47752" y="69570"/>
                  <a:pt x="47624" y="69661"/>
                </a:cubicBezTo>
                <a:cubicBezTo>
                  <a:pt x="47604" y="69674"/>
                  <a:pt x="47560" y="69681"/>
                  <a:pt x="47512" y="69681"/>
                </a:cubicBezTo>
                <a:cubicBezTo>
                  <a:pt x="47458" y="69681"/>
                  <a:pt x="47400" y="69672"/>
                  <a:pt x="47372" y="69656"/>
                </a:cubicBezTo>
                <a:cubicBezTo>
                  <a:pt x="47316" y="69626"/>
                  <a:pt x="47266" y="69517"/>
                  <a:pt x="47304" y="69487"/>
                </a:cubicBezTo>
                <a:cubicBezTo>
                  <a:pt x="47443" y="69367"/>
                  <a:pt x="47616" y="69266"/>
                  <a:pt x="47778" y="69156"/>
                </a:cubicBezTo>
                <a:cubicBezTo>
                  <a:pt x="47781" y="69155"/>
                  <a:pt x="47785" y="69154"/>
                  <a:pt x="47789" y="69154"/>
                </a:cubicBezTo>
                <a:close/>
                <a:moveTo>
                  <a:pt x="68604" y="68995"/>
                </a:moveTo>
                <a:cubicBezTo>
                  <a:pt x="68620" y="68995"/>
                  <a:pt x="68638" y="68996"/>
                  <a:pt x="68657" y="68999"/>
                </a:cubicBezTo>
                <a:cubicBezTo>
                  <a:pt x="68766" y="69010"/>
                  <a:pt x="68830" y="69047"/>
                  <a:pt x="68826" y="69127"/>
                </a:cubicBezTo>
                <a:cubicBezTo>
                  <a:pt x="68826" y="69236"/>
                  <a:pt x="68781" y="69352"/>
                  <a:pt x="68953" y="69427"/>
                </a:cubicBezTo>
                <a:cubicBezTo>
                  <a:pt x="68980" y="69439"/>
                  <a:pt x="69021" y="69461"/>
                  <a:pt x="69021" y="69476"/>
                </a:cubicBezTo>
                <a:cubicBezTo>
                  <a:pt x="69011" y="69537"/>
                  <a:pt x="68707" y="69684"/>
                  <a:pt x="68585" y="69684"/>
                </a:cubicBezTo>
                <a:cubicBezTo>
                  <a:pt x="68580" y="69684"/>
                  <a:pt x="68575" y="69684"/>
                  <a:pt x="68570" y="69683"/>
                </a:cubicBezTo>
                <a:cubicBezTo>
                  <a:pt x="68514" y="69675"/>
                  <a:pt x="68428" y="69642"/>
                  <a:pt x="68424" y="69611"/>
                </a:cubicBezTo>
                <a:cubicBezTo>
                  <a:pt x="68401" y="69525"/>
                  <a:pt x="68416" y="69435"/>
                  <a:pt x="68416" y="69345"/>
                </a:cubicBezTo>
                <a:cubicBezTo>
                  <a:pt x="68416" y="69277"/>
                  <a:pt x="68412" y="69213"/>
                  <a:pt x="68416" y="69146"/>
                </a:cubicBezTo>
                <a:cubicBezTo>
                  <a:pt x="68420" y="69050"/>
                  <a:pt x="68489" y="68995"/>
                  <a:pt x="68604" y="68995"/>
                </a:cubicBezTo>
                <a:close/>
                <a:moveTo>
                  <a:pt x="71915" y="69412"/>
                </a:moveTo>
                <a:cubicBezTo>
                  <a:pt x="71965" y="69412"/>
                  <a:pt x="72038" y="69430"/>
                  <a:pt x="72065" y="69458"/>
                </a:cubicBezTo>
                <a:cubicBezTo>
                  <a:pt x="72144" y="69536"/>
                  <a:pt x="72122" y="69616"/>
                  <a:pt x="72009" y="69683"/>
                </a:cubicBezTo>
                <a:cubicBezTo>
                  <a:pt x="71912" y="69746"/>
                  <a:pt x="71830" y="69829"/>
                  <a:pt x="71693" y="69829"/>
                </a:cubicBezTo>
                <a:cubicBezTo>
                  <a:pt x="71665" y="69829"/>
                  <a:pt x="71636" y="69826"/>
                  <a:pt x="71603" y="69818"/>
                </a:cubicBezTo>
                <a:cubicBezTo>
                  <a:pt x="71554" y="69807"/>
                  <a:pt x="71527" y="69758"/>
                  <a:pt x="71490" y="69724"/>
                </a:cubicBezTo>
                <a:cubicBezTo>
                  <a:pt x="71487" y="69593"/>
                  <a:pt x="71674" y="69446"/>
                  <a:pt x="71900" y="69413"/>
                </a:cubicBezTo>
                <a:cubicBezTo>
                  <a:pt x="71905" y="69412"/>
                  <a:pt x="71910" y="69412"/>
                  <a:pt x="71915" y="69412"/>
                </a:cubicBezTo>
                <a:close/>
                <a:moveTo>
                  <a:pt x="33233" y="69567"/>
                </a:moveTo>
                <a:cubicBezTo>
                  <a:pt x="33248" y="69567"/>
                  <a:pt x="33267" y="69570"/>
                  <a:pt x="33280" y="69570"/>
                </a:cubicBezTo>
                <a:cubicBezTo>
                  <a:pt x="33306" y="69588"/>
                  <a:pt x="33337" y="69600"/>
                  <a:pt x="33348" y="69619"/>
                </a:cubicBezTo>
                <a:cubicBezTo>
                  <a:pt x="33359" y="69638"/>
                  <a:pt x="33351" y="69664"/>
                  <a:pt x="33351" y="69683"/>
                </a:cubicBezTo>
                <a:cubicBezTo>
                  <a:pt x="33325" y="69829"/>
                  <a:pt x="33152" y="69893"/>
                  <a:pt x="32990" y="69957"/>
                </a:cubicBezTo>
                <a:cubicBezTo>
                  <a:pt x="32980" y="69961"/>
                  <a:pt x="32966" y="69963"/>
                  <a:pt x="32951" y="69963"/>
                </a:cubicBezTo>
                <a:cubicBezTo>
                  <a:pt x="32908" y="69963"/>
                  <a:pt x="32852" y="69950"/>
                  <a:pt x="32810" y="69938"/>
                </a:cubicBezTo>
                <a:cubicBezTo>
                  <a:pt x="32716" y="69916"/>
                  <a:pt x="32728" y="69886"/>
                  <a:pt x="32796" y="69848"/>
                </a:cubicBezTo>
                <a:cubicBezTo>
                  <a:pt x="32942" y="69758"/>
                  <a:pt x="33073" y="69664"/>
                  <a:pt x="33216" y="69570"/>
                </a:cubicBezTo>
                <a:cubicBezTo>
                  <a:pt x="33220" y="69568"/>
                  <a:pt x="33226" y="69567"/>
                  <a:pt x="33233" y="69567"/>
                </a:cubicBezTo>
                <a:close/>
                <a:moveTo>
                  <a:pt x="77773" y="69980"/>
                </a:moveTo>
                <a:cubicBezTo>
                  <a:pt x="77804" y="69999"/>
                  <a:pt x="77826" y="70013"/>
                  <a:pt x="77849" y="70029"/>
                </a:cubicBezTo>
                <a:cubicBezTo>
                  <a:pt x="77804" y="70044"/>
                  <a:pt x="77759" y="70062"/>
                  <a:pt x="77710" y="70070"/>
                </a:cubicBezTo>
                <a:cubicBezTo>
                  <a:pt x="77709" y="70070"/>
                  <a:pt x="77708" y="70070"/>
                  <a:pt x="77707" y="70070"/>
                </a:cubicBezTo>
                <a:cubicBezTo>
                  <a:pt x="77691" y="70070"/>
                  <a:pt x="77664" y="70043"/>
                  <a:pt x="77642" y="70029"/>
                </a:cubicBezTo>
                <a:cubicBezTo>
                  <a:pt x="77687" y="70013"/>
                  <a:pt x="77732" y="69994"/>
                  <a:pt x="77773" y="69980"/>
                </a:cubicBezTo>
                <a:close/>
                <a:moveTo>
                  <a:pt x="45963" y="70096"/>
                </a:moveTo>
                <a:cubicBezTo>
                  <a:pt x="45986" y="70112"/>
                  <a:pt x="46031" y="70130"/>
                  <a:pt x="46026" y="70141"/>
                </a:cubicBezTo>
                <a:cubicBezTo>
                  <a:pt x="46016" y="70175"/>
                  <a:pt x="45986" y="70205"/>
                  <a:pt x="45963" y="70235"/>
                </a:cubicBezTo>
                <a:cubicBezTo>
                  <a:pt x="45941" y="70220"/>
                  <a:pt x="45914" y="70205"/>
                  <a:pt x="45887" y="70186"/>
                </a:cubicBezTo>
                <a:cubicBezTo>
                  <a:pt x="45910" y="70157"/>
                  <a:pt x="45936" y="70126"/>
                  <a:pt x="45963" y="70096"/>
                </a:cubicBezTo>
                <a:close/>
                <a:moveTo>
                  <a:pt x="76943" y="70107"/>
                </a:moveTo>
                <a:cubicBezTo>
                  <a:pt x="76966" y="70122"/>
                  <a:pt x="77011" y="70145"/>
                  <a:pt x="77003" y="70152"/>
                </a:cubicBezTo>
                <a:cubicBezTo>
                  <a:pt x="76980" y="70183"/>
                  <a:pt x="76950" y="70209"/>
                  <a:pt x="76913" y="70232"/>
                </a:cubicBezTo>
                <a:cubicBezTo>
                  <a:pt x="76903" y="70237"/>
                  <a:pt x="76885" y="70240"/>
                  <a:pt x="76868" y="70240"/>
                </a:cubicBezTo>
                <a:cubicBezTo>
                  <a:pt x="76851" y="70240"/>
                  <a:pt x="76834" y="70237"/>
                  <a:pt x="76826" y="70232"/>
                </a:cubicBezTo>
                <a:cubicBezTo>
                  <a:pt x="76812" y="70220"/>
                  <a:pt x="76812" y="70186"/>
                  <a:pt x="76826" y="70175"/>
                </a:cubicBezTo>
                <a:cubicBezTo>
                  <a:pt x="76857" y="70149"/>
                  <a:pt x="76902" y="70130"/>
                  <a:pt x="76943" y="70107"/>
                </a:cubicBezTo>
                <a:close/>
                <a:moveTo>
                  <a:pt x="67540" y="69959"/>
                </a:moveTo>
                <a:cubicBezTo>
                  <a:pt x="67604" y="69959"/>
                  <a:pt x="67665" y="69965"/>
                  <a:pt x="67721" y="69980"/>
                </a:cubicBezTo>
                <a:cubicBezTo>
                  <a:pt x="67762" y="69991"/>
                  <a:pt x="67803" y="70055"/>
                  <a:pt x="67793" y="70084"/>
                </a:cubicBezTo>
                <a:cubicBezTo>
                  <a:pt x="67774" y="70138"/>
                  <a:pt x="67725" y="70216"/>
                  <a:pt x="67665" y="70228"/>
                </a:cubicBezTo>
                <a:cubicBezTo>
                  <a:pt x="67614" y="70237"/>
                  <a:pt x="67560" y="70240"/>
                  <a:pt x="67504" y="70240"/>
                </a:cubicBezTo>
                <a:cubicBezTo>
                  <a:pt x="67428" y="70240"/>
                  <a:pt x="67350" y="70235"/>
                  <a:pt x="67274" y="70235"/>
                </a:cubicBezTo>
                <a:cubicBezTo>
                  <a:pt x="67176" y="70235"/>
                  <a:pt x="67078" y="70235"/>
                  <a:pt x="66981" y="70232"/>
                </a:cubicBezTo>
                <a:cubicBezTo>
                  <a:pt x="66977" y="70232"/>
                  <a:pt x="66969" y="70186"/>
                  <a:pt x="66981" y="70167"/>
                </a:cubicBezTo>
                <a:cubicBezTo>
                  <a:pt x="67052" y="70049"/>
                  <a:pt x="67307" y="69959"/>
                  <a:pt x="67540" y="69959"/>
                </a:cubicBezTo>
                <a:close/>
                <a:moveTo>
                  <a:pt x="66935" y="70230"/>
                </a:moveTo>
                <a:cubicBezTo>
                  <a:pt x="66953" y="70230"/>
                  <a:pt x="66970" y="70232"/>
                  <a:pt x="66977" y="70235"/>
                </a:cubicBezTo>
                <a:cubicBezTo>
                  <a:pt x="66992" y="70247"/>
                  <a:pt x="66981" y="70277"/>
                  <a:pt x="66981" y="70296"/>
                </a:cubicBezTo>
                <a:cubicBezTo>
                  <a:pt x="66943" y="70316"/>
                  <a:pt x="66889" y="70356"/>
                  <a:pt x="66865" y="70356"/>
                </a:cubicBezTo>
                <a:cubicBezTo>
                  <a:pt x="66863" y="70356"/>
                  <a:pt x="66862" y="70356"/>
                  <a:pt x="66860" y="70355"/>
                </a:cubicBezTo>
                <a:cubicBezTo>
                  <a:pt x="66737" y="70306"/>
                  <a:pt x="66823" y="70269"/>
                  <a:pt x="66891" y="70235"/>
                </a:cubicBezTo>
                <a:cubicBezTo>
                  <a:pt x="66900" y="70232"/>
                  <a:pt x="66918" y="70230"/>
                  <a:pt x="66935" y="70230"/>
                </a:cubicBezTo>
                <a:close/>
                <a:moveTo>
                  <a:pt x="76777" y="70230"/>
                </a:moveTo>
                <a:cubicBezTo>
                  <a:pt x="76794" y="70230"/>
                  <a:pt x="76811" y="70232"/>
                  <a:pt x="76819" y="70235"/>
                </a:cubicBezTo>
                <a:cubicBezTo>
                  <a:pt x="76834" y="70247"/>
                  <a:pt x="76822" y="70277"/>
                  <a:pt x="76822" y="70296"/>
                </a:cubicBezTo>
                <a:cubicBezTo>
                  <a:pt x="76784" y="70316"/>
                  <a:pt x="76731" y="70356"/>
                  <a:pt x="76711" y="70356"/>
                </a:cubicBezTo>
                <a:cubicBezTo>
                  <a:pt x="76709" y="70356"/>
                  <a:pt x="76707" y="70356"/>
                  <a:pt x="76706" y="70355"/>
                </a:cubicBezTo>
                <a:cubicBezTo>
                  <a:pt x="76583" y="70306"/>
                  <a:pt x="76665" y="70269"/>
                  <a:pt x="76732" y="70235"/>
                </a:cubicBezTo>
                <a:cubicBezTo>
                  <a:pt x="76742" y="70232"/>
                  <a:pt x="76760" y="70230"/>
                  <a:pt x="76777" y="70230"/>
                </a:cubicBezTo>
                <a:close/>
                <a:moveTo>
                  <a:pt x="37179" y="70122"/>
                </a:moveTo>
                <a:cubicBezTo>
                  <a:pt x="37179" y="70122"/>
                  <a:pt x="37180" y="70122"/>
                  <a:pt x="37181" y="70122"/>
                </a:cubicBezTo>
                <a:cubicBezTo>
                  <a:pt x="37203" y="70138"/>
                  <a:pt x="37245" y="70157"/>
                  <a:pt x="37241" y="70167"/>
                </a:cubicBezTo>
                <a:cubicBezTo>
                  <a:pt x="37229" y="70228"/>
                  <a:pt x="37229" y="70310"/>
                  <a:pt x="37170" y="70341"/>
                </a:cubicBezTo>
                <a:cubicBezTo>
                  <a:pt x="37145" y="70355"/>
                  <a:pt x="37106" y="70359"/>
                  <a:pt x="37063" y="70359"/>
                </a:cubicBezTo>
                <a:cubicBezTo>
                  <a:pt x="37013" y="70359"/>
                  <a:pt x="36958" y="70353"/>
                  <a:pt x="36910" y="70351"/>
                </a:cubicBezTo>
                <a:cubicBezTo>
                  <a:pt x="36884" y="70348"/>
                  <a:pt x="36842" y="70322"/>
                  <a:pt x="36842" y="70306"/>
                </a:cubicBezTo>
                <a:cubicBezTo>
                  <a:pt x="36846" y="70265"/>
                  <a:pt x="37125" y="70122"/>
                  <a:pt x="37179" y="70122"/>
                </a:cubicBezTo>
                <a:close/>
                <a:moveTo>
                  <a:pt x="42724" y="70096"/>
                </a:moveTo>
                <a:cubicBezTo>
                  <a:pt x="42934" y="70096"/>
                  <a:pt x="43017" y="70160"/>
                  <a:pt x="42987" y="70265"/>
                </a:cubicBezTo>
                <a:cubicBezTo>
                  <a:pt x="42969" y="70328"/>
                  <a:pt x="42919" y="70375"/>
                  <a:pt x="42810" y="70375"/>
                </a:cubicBezTo>
                <a:cubicBezTo>
                  <a:pt x="42802" y="70375"/>
                  <a:pt x="42793" y="70375"/>
                  <a:pt x="42784" y="70374"/>
                </a:cubicBezTo>
                <a:cubicBezTo>
                  <a:pt x="42630" y="70367"/>
                  <a:pt x="42540" y="70306"/>
                  <a:pt x="42585" y="70205"/>
                </a:cubicBezTo>
                <a:cubicBezTo>
                  <a:pt x="42604" y="70157"/>
                  <a:pt x="42694" y="70119"/>
                  <a:pt x="42724" y="70096"/>
                </a:cubicBezTo>
                <a:close/>
                <a:moveTo>
                  <a:pt x="9059" y="70665"/>
                </a:moveTo>
                <a:cubicBezTo>
                  <a:pt x="9069" y="70665"/>
                  <a:pt x="9078" y="70666"/>
                  <a:pt x="9079" y="70667"/>
                </a:cubicBezTo>
                <a:cubicBezTo>
                  <a:pt x="9109" y="70705"/>
                  <a:pt x="9132" y="70743"/>
                  <a:pt x="9166" y="70802"/>
                </a:cubicBezTo>
                <a:cubicBezTo>
                  <a:pt x="9127" y="70831"/>
                  <a:pt x="9061" y="70893"/>
                  <a:pt x="9028" y="70893"/>
                </a:cubicBezTo>
                <a:cubicBezTo>
                  <a:pt x="9026" y="70893"/>
                  <a:pt x="9024" y="70893"/>
                  <a:pt x="9023" y="70893"/>
                </a:cubicBezTo>
                <a:cubicBezTo>
                  <a:pt x="8910" y="70870"/>
                  <a:pt x="8910" y="70724"/>
                  <a:pt x="9015" y="70671"/>
                </a:cubicBezTo>
                <a:cubicBezTo>
                  <a:pt x="9024" y="70667"/>
                  <a:pt x="9044" y="70665"/>
                  <a:pt x="9059" y="70665"/>
                </a:cubicBezTo>
                <a:close/>
                <a:moveTo>
                  <a:pt x="81620" y="70527"/>
                </a:moveTo>
                <a:cubicBezTo>
                  <a:pt x="81633" y="70527"/>
                  <a:pt x="81664" y="70533"/>
                  <a:pt x="81682" y="70535"/>
                </a:cubicBezTo>
                <a:cubicBezTo>
                  <a:pt x="81701" y="70573"/>
                  <a:pt x="81738" y="70611"/>
                  <a:pt x="81741" y="70648"/>
                </a:cubicBezTo>
                <a:cubicBezTo>
                  <a:pt x="81753" y="70780"/>
                  <a:pt x="81550" y="70814"/>
                  <a:pt x="81464" y="70901"/>
                </a:cubicBezTo>
                <a:cubicBezTo>
                  <a:pt x="81463" y="70902"/>
                  <a:pt x="81458" y="70902"/>
                  <a:pt x="81452" y="70902"/>
                </a:cubicBezTo>
                <a:cubicBezTo>
                  <a:pt x="81434" y="70902"/>
                  <a:pt x="81402" y="70899"/>
                  <a:pt x="81400" y="70893"/>
                </a:cubicBezTo>
                <a:cubicBezTo>
                  <a:pt x="81373" y="70859"/>
                  <a:pt x="81340" y="70818"/>
                  <a:pt x="81336" y="70780"/>
                </a:cubicBezTo>
                <a:cubicBezTo>
                  <a:pt x="81321" y="70648"/>
                  <a:pt x="81528" y="70618"/>
                  <a:pt x="81614" y="70528"/>
                </a:cubicBezTo>
                <a:cubicBezTo>
                  <a:pt x="81615" y="70528"/>
                  <a:pt x="81617" y="70527"/>
                  <a:pt x="81620" y="70527"/>
                </a:cubicBezTo>
                <a:close/>
                <a:moveTo>
                  <a:pt x="68619" y="70513"/>
                </a:moveTo>
                <a:cubicBezTo>
                  <a:pt x="68676" y="70513"/>
                  <a:pt x="68766" y="70528"/>
                  <a:pt x="68785" y="70554"/>
                </a:cubicBezTo>
                <a:cubicBezTo>
                  <a:pt x="68822" y="70611"/>
                  <a:pt x="68822" y="70679"/>
                  <a:pt x="68841" y="70761"/>
                </a:cubicBezTo>
                <a:cubicBezTo>
                  <a:pt x="68807" y="70806"/>
                  <a:pt x="68781" y="70901"/>
                  <a:pt x="68728" y="70908"/>
                </a:cubicBezTo>
                <a:cubicBezTo>
                  <a:pt x="68723" y="70909"/>
                  <a:pt x="68719" y="70909"/>
                  <a:pt x="68714" y="70909"/>
                </a:cubicBezTo>
                <a:cubicBezTo>
                  <a:pt x="68572" y="70909"/>
                  <a:pt x="68370" y="70635"/>
                  <a:pt x="68454" y="70558"/>
                </a:cubicBezTo>
                <a:cubicBezTo>
                  <a:pt x="68484" y="70528"/>
                  <a:pt x="68563" y="70513"/>
                  <a:pt x="68619" y="70513"/>
                </a:cubicBezTo>
                <a:close/>
                <a:moveTo>
                  <a:pt x="47900" y="70368"/>
                </a:moveTo>
                <a:cubicBezTo>
                  <a:pt x="47918" y="70368"/>
                  <a:pt x="47932" y="70369"/>
                  <a:pt x="47943" y="70374"/>
                </a:cubicBezTo>
                <a:cubicBezTo>
                  <a:pt x="48191" y="70483"/>
                  <a:pt x="48439" y="70592"/>
                  <a:pt x="48518" y="70802"/>
                </a:cubicBezTo>
                <a:cubicBezTo>
                  <a:pt x="48529" y="70833"/>
                  <a:pt x="48466" y="70874"/>
                  <a:pt x="48435" y="70912"/>
                </a:cubicBezTo>
                <a:cubicBezTo>
                  <a:pt x="48241" y="70743"/>
                  <a:pt x="47763" y="70806"/>
                  <a:pt x="47710" y="70525"/>
                </a:cubicBezTo>
                <a:cubicBezTo>
                  <a:pt x="47703" y="70476"/>
                  <a:pt x="47774" y="70415"/>
                  <a:pt x="47804" y="70370"/>
                </a:cubicBezTo>
                <a:cubicBezTo>
                  <a:pt x="47845" y="70370"/>
                  <a:pt x="47876" y="70368"/>
                  <a:pt x="47900" y="70368"/>
                </a:cubicBezTo>
                <a:close/>
                <a:moveTo>
                  <a:pt x="69664" y="69536"/>
                </a:moveTo>
                <a:cubicBezTo>
                  <a:pt x="69728" y="69566"/>
                  <a:pt x="69803" y="69604"/>
                  <a:pt x="69881" y="69638"/>
                </a:cubicBezTo>
                <a:cubicBezTo>
                  <a:pt x="69923" y="69656"/>
                  <a:pt x="70250" y="69909"/>
                  <a:pt x="70261" y="69927"/>
                </a:cubicBezTo>
                <a:cubicBezTo>
                  <a:pt x="70295" y="69987"/>
                  <a:pt x="70314" y="70055"/>
                  <a:pt x="70374" y="70100"/>
                </a:cubicBezTo>
                <a:cubicBezTo>
                  <a:pt x="70495" y="70185"/>
                  <a:pt x="70553" y="70241"/>
                  <a:pt x="70646" y="70241"/>
                </a:cubicBezTo>
                <a:cubicBezTo>
                  <a:pt x="70700" y="70241"/>
                  <a:pt x="70766" y="70222"/>
                  <a:pt x="70863" y="70179"/>
                </a:cubicBezTo>
                <a:cubicBezTo>
                  <a:pt x="70968" y="70134"/>
                  <a:pt x="71095" y="70115"/>
                  <a:pt x="71208" y="70077"/>
                </a:cubicBezTo>
                <a:cubicBezTo>
                  <a:pt x="71275" y="70056"/>
                  <a:pt x="71311" y="69985"/>
                  <a:pt x="71386" y="69985"/>
                </a:cubicBezTo>
                <a:cubicBezTo>
                  <a:pt x="71417" y="69985"/>
                  <a:pt x="71454" y="69997"/>
                  <a:pt x="71501" y="70029"/>
                </a:cubicBezTo>
                <a:cubicBezTo>
                  <a:pt x="71723" y="70183"/>
                  <a:pt x="71768" y="70202"/>
                  <a:pt x="71600" y="70355"/>
                </a:cubicBezTo>
                <a:cubicBezTo>
                  <a:pt x="71482" y="70461"/>
                  <a:pt x="71520" y="70563"/>
                  <a:pt x="71487" y="70667"/>
                </a:cubicBezTo>
                <a:cubicBezTo>
                  <a:pt x="71443" y="70803"/>
                  <a:pt x="71199" y="70919"/>
                  <a:pt x="70987" y="70919"/>
                </a:cubicBezTo>
                <a:cubicBezTo>
                  <a:pt x="70983" y="70919"/>
                  <a:pt x="70979" y="70919"/>
                  <a:pt x="70975" y="70919"/>
                </a:cubicBezTo>
                <a:cubicBezTo>
                  <a:pt x="70970" y="70919"/>
                  <a:pt x="70965" y="70918"/>
                  <a:pt x="70960" y="70918"/>
                </a:cubicBezTo>
                <a:cubicBezTo>
                  <a:pt x="70923" y="70918"/>
                  <a:pt x="70882" y="70923"/>
                  <a:pt x="70843" y="70923"/>
                </a:cubicBezTo>
                <a:cubicBezTo>
                  <a:pt x="70788" y="70923"/>
                  <a:pt x="70737" y="70914"/>
                  <a:pt x="70701" y="70870"/>
                </a:cubicBezTo>
                <a:cubicBezTo>
                  <a:pt x="70551" y="70679"/>
                  <a:pt x="70212" y="70671"/>
                  <a:pt x="69987" y="70544"/>
                </a:cubicBezTo>
                <a:cubicBezTo>
                  <a:pt x="69859" y="70468"/>
                  <a:pt x="69562" y="70517"/>
                  <a:pt x="69645" y="70306"/>
                </a:cubicBezTo>
                <a:cubicBezTo>
                  <a:pt x="69581" y="70245"/>
                  <a:pt x="69499" y="70234"/>
                  <a:pt x="69413" y="70234"/>
                </a:cubicBezTo>
                <a:cubicBezTo>
                  <a:pt x="69367" y="70234"/>
                  <a:pt x="69319" y="70237"/>
                  <a:pt x="69272" y="70237"/>
                </a:cubicBezTo>
                <a:cubicBezTo>
                  <a:pt x="69243" y="70237"/>
                  <a:pt x="69215" y="70236"/>
                  <a:pt x="69187" y="70232"/>
                </a:cubicBezTo>
                <a:cubicBezTo>
                  <a:pt x="69081" y="70220"/>
                  <a:pt x="68976" y="70164"/>
                  <a:pt x="69036" y="70096"/>
                </a:cubicBezTo>
                <a:cubicBezTo>
                  <a:pt x="69175" y="69931"/>
                  <a:pt x="69228" y="69728"/>
                  <a:pt x="69465" y="69604"/>
                </a:cubicBezTo>
                <a:cubicBezTo>
                  <a:pt x="69513" y="69578"/>
                  <a:pt x="69578" y="69566"/>
                  <a:pt x="69664" y="69536"/>
                </a:cubicBezTo>
                <a:close/>
                <a:moveTo>
                  <a:pt x="43575" y="70638"/>
                </a:moveTo>
                <a:cubicBezTo>
                  <a:pt x="43617" y="70638"/>
                  <a:pt x="43656" y="70641"/>
                  <a:pt x="43690" y="70653"/>
                </a:cubicBezTo>
                <a:cubicBezTo>
                  <a:pt x="43754" y="70675"/>
                  <a:pt x="43787" y="70757"/>
                  <a:pt x="43802" y="70814"/>
                </a:cubicBezTo>
                <a:cubicBezTo>
                  <a:pt x="43806" y="70848"/>
                  <a:pt x="43742" y="70915"/>
                  <a:pt x="43704" y="70915"/>
                </a:cubicBezTo>
                <a:cubicBezTo>
                  <a:pt x="43605" y="70921"/>
                  <a:pt x="43503" y="70925"/>
                  <a:pt x="43402" y="70925"/>
                </a:cubicBezTo>
                <a:cubicBezTo>
                  <a:pt x="43301" y="70925"/>
                  <a:pt x="43201" y="70921"/>
                  <a:pt x="43103" y="70912"/>
                </a:cubicBezTo>
                <a:cubicBezTo>
                  <a:pt x="43055" y="70908"/>
                  <a:pt x="43005" y="70811"/>
                  <a:pt x="42994" y="70754"/>
                </a:cubicBezTo>
                <a:cubicBezTo>
                  <a:pt x="42991" y="70720"/>
                  <a:pt x="43046" y="70660"/>
                  <a:pt x="43092" y="70653"/>
                </a:cubicBezTo>
                <a:cubicBezTo>
                  <a:pt x="43135" y="70644"/>
                  <a:pt x="43182" y="70641"/>
                  <a:pt x="43229" y="70641"/>
                </a:cubicBezTo>
                <a:cubicBezTo>
                  <a:pt x="43283" y="70641"/>
                  <a:pt x="43338" y="70645"/>
                  <a:pt x="43393" y="70645"/>
                </a:cubicBezTo>
                <a:cubicBezTo>
                  <a:pt x="43452" y="70645"/>
                  <a:pt x="43516" y="70638"/>
                  <a:pt x="43575" y="70638"/>
                </a:cubicBezTo>
                <a:close/>
                <a:moveTo>
                  <a:pt x="60059" y="70371"/>
                </a:moveTo>
                <a:cubicBezTo>
                  <a:pt x="60082" y="70371"/>
                  <a:pt x="60105" y="70376"/>
                  <a:pt x="60127" y="70382"/>
                </a:cubicBezTo>
                <a:cubicBezTo>
                  <a:pt x="60209" y="70412"/>
                  <a:pt x="60213" y="70442"/>
                  <a:pt x="60160" y="70476"/>
                </a:cubicBezTo>
                <a:cubicBezTo>
                  <a:pt x="59825" y="70698"/>
                  <a:pt x="59492" y="70919"/>
                  <a:pt x="59164" y="71144"/>
                </a:cubicBezTo>
                <a:cubicBezTo>
                  <a:pt x="59098" y="71190"/>
                  <a:pt x="59026" y="71201"/>
                  <a:pt x="58952" y="71201"/>
                </a:cubicBezTo>
                <a:cubicBezTo>
                  <a:pt x="58875" y="71201"/>
                  <a:pt x="58795" y="71189"/>
                  <a:pt x="58719" y="71189"/>
                </a:cubicBezTo>
                <a:cubicBezTo>
                  <a:pt x="58709" y="71189"/>
                  <a:pt x="58700" y="71189"/>
                  <a:pt x="58691" y="71189"/>
                </a:cubicBezTo>
                <a:cubicBezTo>
                  <a:pt x="58690" y="71189"/>
                  <a:pt x="58688" y="71190"/>
                  <a:pt x="58687" y="71190"/>
                </a:cubicBezTo>
                <a:cubicBezTo>
                  <a:pt x="58654" y="71190"/>
                  <a:pt x="58610" y="71132"/>
                  <a:pt x="58555" y="71088"/>
                </a:cubicBezTo>
                <a:cubicBezTo>
                  <a:pt x="58590" y="71040"/>
                  <a:pt x="58630" y="70934"/>
                  <a:pt x="58665" y="70934"/>
                </a:cubicBezTo>
                <a:cubicBezTo>
                  <a:pt x="58671" y="70934"/>
                  <a:pt x="58676" y="70934"/>
                  <a:pt x="58682" y="70934"/>
                </a:cubicBezTo>
                <a:cubicBezTo>
                  <a:pt x="58995" y="70934"/>
                  <a:pt x="59100" y="70745"/>
                  <a:pt x="59296" y="70641"/>
                </a:cubicBezTo>
                <a:cubicBezTo>
                  <a:pt x="59356" y="70611"/>
                  <a:pt x="59953" y="70382"/>
                  <a:pt x="60033" y="70374"/>
                </a:cubicBezTo>
                <a:cubicBezTo>
                  <a:pt x="60041" y="70372"/>
                  <a:pt x="60050" y="70371"/>
                  <a:pt x="60059" y="70371"/>
                </a:cubicBezTo>
                <a:close/>
                <a:moveTo>
                  <a:pt x="9863" y="71080"/>
                </a:moveTo>
                <a:cubicBezTo>
                  <a:pt x="9876" y="71080"/>
                  <a:pt x="9890" y="71081"/>
                  <a:pt x="9902" y="71081"/>
                </a:cubicBezTo>
                <a:cubicBezTo>
                  <a:pt x="10007" y="71118"/>
                  <a:pt x="10011" y="71253"/>
                  <a:pt x="9906" y="71307"/>
                </a:cubicBezTo>
                <a:cubicBezTo>
                  <a:pt x="9897" y="71311"/>
                  <a:pt x="9880" y="71314"/>
                  <a:pt x="9864" y="71314"/>
                </a:cubicBezTo>
                <a:cubicBezTo>
                  <a:pt x="9855" y="71314"/>
                  <a:pt x="9845" y="71313"/>
                  <a:pt x="9838" y="71310"/>
                </a:cubicBezTo>
                <a:cubicBezTo>
                  <a:pt x="9733" y="71272"/>
                  <a:pt x="9733" y="71133"/>
                  <a:pt x="9834" y="71085"/>
                </a:cubicBezTo>
                <a:cubicBezTo>
                  <a:pt x="9842" y="71081"/>
                  <a:pt x="9852" y="71080"/>
                  <a:pt x="9863" y="71080"/>
                </a:cubicBezTo>
                <a:close/>
                <a:moveTo>
                  <a:pt x="13022" y="71182"/>
                </a:moveTo>
                <a:cubicBezTo>
                  <a:pt x="13093" y="71208"/>
                  <a:pt x="13213" y="71224"/>
                  <a:pt x="13243" y="71265"/>
                </a:cubicBezTo>
                <a:cubicBezTo>
                  <a:pt x="13273" y="71310"/>
                  <a:pt x="13213" y="71381"/>
                  <a:pt x="13194" y="71442"/>
                </a:cubicBezTo>
                <a:cubicBezTo>
                  <a:pt x="13145" y="71430"/>
                  <a:pt x="13093" y="71423"/>
                  <a:pt x="13055" y="71404"/>
                </a:cubicBezTo>
                <a:cubicBezTo>
                  <a:pt x="13003" y="71378"/>
                  <a:pt x="12961" y="71340"/>
                  <a:pt x="12912" y="71310"/>
                </a:cubicBezTo>
                <a:cubicBezTo>
                  <a:pt x="12890" y="71295"/>
                  <a:pt x="12867" y="71280"/>
                  <a:pt x="12845" y="71265"/>
                </a:cubicBezTo>
                <a:cubicBezTo>
                  <a:pt x="12897" y="71243"/>
                  <a:pt x="12946" y="71216"/>
                  <a:pt x="13022" y="71182"/>
                </a:cubicBezTo>
                <a:close/>
                <a:moveTo>
                  <a:pt x="49105" y="70923"/>
                </a:moveTo>
                <a:cubicBezTo>
                  <a:pt x="49225" y="70923"/>
                  <a:pt x="49540" y="71079"/>
                  <a:pt x="49537" y="71133"/>
                </a:cubicBezTo>
                <a:cubicBezTo>
                  <a:pt x="49537" y="71149"/>
                  <a:pt x="49495" y="71175"/>
                  <a:pt x="49469" y="71178"/>
                </a:cubicBezTo>
                <a:cubicBezTo>
                  <a:pt x="49262" y="71194"/>
                  <a:pt x="49082" y="71220"/>
                  <a:pt x="49131" y="71404"/>
                </a:cubicBezTo>
                <a:cubicBezTo>
                  <a:pt x="49134" y="71419"/>
                  <a:pt x="49081" y="71449"/>
                  <a:pt x="49065" y="71449"/>
                </a:cubicBezTo>
                <a:cubicBezTo>
                  <a:pt x="49064" y="71449"/>
                  <a:pt x="49064" y="71449"/>
                  <a:pt x="49063" y="71449"/>
                </a:cubicBezTo>
                <a:cubicBezTo>
                  <a:pt x="49018" y="71434"/>
                  <a:pt x="48947" y="71415"/>
                  <a:pt x="48939" y="71389"/>
                </a:cubicBezTo>
                <a:cubicBezTo>
                  <a:pt x="48924" y="71325"/>
                  <a:pt x="48935" y="71257"/>
                  <a:pt x="48935" y="71189"/>
                </a:cubicBezTo>
                <a:cubicBezTo>
                  <a:pt x="48935" y="71122"/>
                  <a:pt x="48917" y="71054"/>
                  <a:pt x="48943" y="70991"/>
                </a:cubicBezTo>
                <a:cubicBezTo>
                  <a:pt x="48954" y="70960"/>
                  <a:pt x="49037" y="70930"/>
                  <a:pt x="49093" y="70923"/>
                </a:cubicBezTo>
                <a:cubicBezTo>
                  <a:pt x="49097" y="70923"/>
                  <a:pt x="49101" y="70923"/>
                  <a:pt x="49105" y="70923"/>
                </a:cubicBezTo>
                <a:close/>
                <a:moveTo>
                  <a:pt x="7997" y="71626"/>
                </a:moveTo>
                <a:cubicBezTo>
                  <a:pt x="8039" y="71645"/>
                  <a:pt x="8084" y="71659"/>
                  <a:pt x="8129" y="71675"/>
                </a:cubicBezTo>
                <a:cubicBezTo>
                  <a:pt x="8106" y="71690"/>
                  <a:pt x="8076" y="71720"/>
                  <a:pt x="8061" y="71720"/>
                </a:cubicBezTo>
                <a:cubicBezTo>
                  <a:pt x="8012" y="71712"/>
                  <a:pt x="7966" y="71690"/>
                  <a:pt x="7921" y="71675"/>
                </a:cubicBezTo>
                <a:cubicBezTo>
                  <a:pt x="7944" y="71659"/>
                  <a:pt x="7966" y="71645"/>
                  <a:pt x="7997" y="71626"/>
                </a:cubicBezTo>
                <a:close/>
                <a:moveTo>
                  <a:pt x="70810" y="71059"/>
                </a:moveTo>
                <a:cubicBezTo>
                  <a:pt x="70878" y="71062"/>
                  <a:pt x="70960" y="71054"/>
                  <a:pt x="71002" y="71077"/>
                </a:cubicBezTo>
                <a:cubicBezTo>
                  <a:pt x="71130" y="71152"/>
                  <a:pt x="71223" y="71261"/>
                  <a:pt x="71366" y="71307"/>
                </a:cubicBezTo>
                <a:cubicBezTo>
                  <a:pt x="71513" y="71352"/>
                  <a:pt x="71667" y="71366"/>
                  <a:pt x="71787" y="71456"/>
                </a:cubicBezTo>
                <a:cubicBezTo>
                  <a:pt x="71900" y="71539"/>
                  <a:pt x="71907" y="71546"/>
                  <a:pt x="71708" y="71607"/>
                </a:cubicBezTo>
                <a:cubicBezTo>
                  <a:pt x="71622" y="71633"/>
                  <a:pt x="71546" y="71675"/>
                  <a:pt x="71456" y="71697"/>
                </a:cubicBezTo>
                <a:cubicBezTo>
                  <a:pt x="71387" y="71715"/>
                  <a:pt x="71287" y="71745"/>
                  <a:pt x="71227" y="71745"/>
                </a:cubicBezTo>
                <a:cubicBezTo>
                  <a:pt x="71211" y="71745"/>
                  <a:pt x="71198" y="71743"/>
                  <a:pt x="71189" y="71739"/>
                </a:cubicBezTo>
                <a:cubicBezTo>
                  <a:pt x="71005" y="71640"/>
                  <a:pt x="70810" y="71536"/>
                  <a:pt x="70698" y="71404"/>
                </a:cubicBezTo>
                <a:cubicBezTo>
                  <a:pt x="70630" y="71329"/>
                  <a:pt x="70708" y="71194"/>
                  <a:pt x="70731" y="71088"/>
                </a:cubicBezTo>
                <a:cubicBezTo>
                  <a:pt x="70735" y="71077"/>
                  <a:pt x="70783" y="71069"/>
                  <a:pt x="70810" y="71059"/>
                </a:cubicBezTo>
                <a:close/>
                <a:moveTo>
                  <a:pt x="10826" y="71466"/>
                </a:moveTo>
                <a:cubicBezTo>
                  <a:pt x="10851" y="71466"/>
                  <a:pt x="10874" y="71468"/>
                  <a:pt x="10894" y="71475"/>
                </a:cubicBezTo>
                <a:cubicBezTo>
                  <a:pt x="10943" y="71491"/>
                  <a:pt x="11000" y="71543"/>
                  <a:pt x="10992" y="71577"/>
                </a:cubicBezTo>
                <a:cubicBezTo>
                  <a:pt x="10981" y="71633"/>
                  <a:pt x="10943" y="71697"/>
                  <a:pt x="10883" y="71742"/>
                </a:cubicBezTo>
                <a:cubicBezTo>
                  <a:pt x="10868" y="71752"/>
                  <a:pt x="10833" y="71756"/>
                  <a:pt x="10796" y="71756"/>
                </a:cubicBezTo>
                <a:cubicBezTo>
                  <a:pt x="10759" y="71756"/>
                  <a:pt x="10719" y="71752"/>
                  <a:pt x="10695" y="71742"/>
                </a:cubicBezTo>
                <a:cubicBezTo>
                  <a:pt x="10613" y="71708"/>
                  <a:pt x="10545" y="71652"/>
                  <a:pt x="10481" y="71603"/>
                </a:cubicBezTo>
                <a:cubicBezTo>
                  <a:pt x="10451" y="71577"/>
                  <a:pt x="10443" y="71539"/>
                  <a:pt x="10429" y="71509"/>
                </a:cubicBezTo>
                <a:cubicBezTo>
                  <a:pt x="10485" y="71494"/>
                  <a:pt x="10545" y="71479"/>
                  <a:pt x="10601" y="71472"/>
                </a:cubicBezTo>
                <a:cubicBezTo>
                  <a:pt x="10618" y="71468"/>
                  <a:pt x="10635" y="71467"/>
                  <a:pt x="10652" y="71467"/>
                </a:cubicBezTo>
                <a:cubicBezTo>
                  <a:pt x="10669" y="71467"/>
                  <a:pt x="10686" y="71468"/>
                  <a:pt x="10703" y="71468"/>
                </a:cubicBezTo>
                <a:lnTo>
                  <a:pt x="10703" y="71472"/>
                </a:lnTo>
                <a:cubicBezTo>
                  <a:pt x="10742" y="71472"/>
                  <a:pt x="10786" y="71466"/>
                  <a:pt x="10826" y="71466"/>
                </a:cubicBezTo>
                <a:close/>
                <a:moveTo>
                  <a:pt x="70092" y="70918"/>
                </a:moveTo>
                <a:cubicBezTo>
                  <a:pt x="70108" y="70918"/>
                  <a:pt x="70125" y="70919"/>
                  <a:pt x="70141" y="70919"/>
                </a:cubicBezTo>
                <a:cubicBezTo>
                  <a:pt x="70179" y="70953"/>
                  <a:pt x="70250" y="70983"/>
                  <a:pt x="70254" y="71017"/>
                </a:cubicBezTo>
                <a:cubicBezTo>
                  <a:pt x="70273" y="71149"/>
                  <a:pt x="70269" y="71261"/>
                  <a:pt x="70415" y="71385"/>
                </a:cubicBezTo>
                <a:cubicBezTo>
                  <a:pt x="70580" y="71532"/>
                  <a:pt x="70468" y="71708"/>
                  <a:pt x="70212" y="71840"/>
                </a:cubicBezTo>
                <a:cubicBezTo>
                  <a:pt x="70167" y="71862"/>
                  <a:pt x="70074" y="71879"/>
                  <a:pt x="70009" y="71879"/>
                </a:cubicBezTo>
                <a:cubicBezTo>
                  <a:pt x="69983" y="71879"/>
                  <a:pt x="69962" y="71877"/>
                  <a:pt x="69949" y="71870"/>
                </a:cubicBezTo>
                <a:cubicBezTo>
                  <a:pt x="69765" y="71768"/>
                  <a:pt x="69581" y="71659"/>
                  <a:pt x="69449" y="71532"/>
                </a:cubicBezTo>
                <a:cubicBezTo>
                  <a:pt x="69390" y="71472"/>
                  <a:pt x="69382" y="71321"/>
                  <a:pt x="69449" y="71272"/>
                </a:cubicBezTo>
                <a:cubicBezTo>
                  <a:pt x="69630" y="71149"/>
                  <a:pt x="69761" y="70976"/>
                  <a:pt x="70039" y="70923"/>
                </a:cubicBezTo>
                <a:cubicBezTo>
                  <a:pt x="70056" y="70919"/>
                  <a:pt x="70074" y="70918"/>
                  <a:pt x="70092" y="70918"/>
                </a:cubicBezTo>
                <a:close/>
                <a:moveTo>
                  <a:pt x="37963" y="71746"/>
                </a:moveTo>
                <a:cubicBezTo>
                  <a:pt x="37985" y="71776"/>
                  <a:pt x="38018" y="71806"/>
                  <a:pt x="38030" y="71836"/>
                </a:cubicBezTo>
                <a:cubicBezTo>
                  <a:pt x="38030" y="71848"/>
                  <a:pt x="37985" y="71866"/>
                  <a:pt x="37963" y="71881"/>
                </a:cubicBezTo>
                <a:cubicBezTo>
                  <a:pt x="37940" y="71851"/>
                  <a:pt x="37914" y="71821"/>
                  <a:pt x="37891" y="71794"/>
                </a:cubicBezTo>
                <a:cubicBezTo>
                  <a:pt x="37917" y="71776"/>
                  <a:pt x="37940" y="71761"/>
                  <a:pt x="37963" y="71746"/>
                </a:cubicBezTo>
                <a:close/>
                <a:moveTo>
                  <a:pt x="78562" y="71464"/>
                </a:moveTo>
                <a:cubicBezTo>
                  <a:pt x="78668" y="71475"/>
                  <a:pt x="78747" y="71468"/>
                  <a:pt x="78792" y="71491"/>
                </a:cubicBezTo>
                <a:cubicBezTo>
                  <a:pt x="78837" y="71509"/>
                  <a:pt x="78874" y="71565"/>
                  <a:pt x="78867" y="71600"/>
                </a:cubicBezTo>
                <a:cubicBezTo>
                  <a:pt x="78833" y="71746"/>
                  <a:pt x="78612" y="71877"/>
                  <a:pt x="78416" y="71881"/>
                </a:cubicBezTo>
                <a:cubicBezTo>
                  <a:pt x="78386" y="71881"/>
                  <a:pt x="78352" y="71870"/>
                  <a:pt x="78329" y="71859"/>
                </a:cubicBezTo>
                <a:cubicBezTo>
                  <a:pt x="78232" y="71803"/>
                  <a:pt x="78220" y="71532"/>
                  <a:pt x="78322" y="71498"/>
                </a:cubicBezTo>
                <a:cubicBezTo>
                  <a:pt x="78409" y="71472"/>
                  <a:pt x="78510" y="71472"/>
                  <a:pt x="78562" y="71464"/>
                </a:cubicBezTo>
                <a:close/>
                <a:moveTo>
                  <a:pt x="68113" y="71347"/>
                </a:moveTo>
                <a:cubicBezTo>
                  <a:pt x="68129" y="71347"/>
                  <a:pt x="68146" y="71354"/>
                  <a:pt x="68168" y="71370"/>
                </a:cubicBezTo>
                <a:cubicBezTo>
                  <a:pt x="68308" y="71472"/>
                  <a:pt x="68465" y="71562"/>
                  <a:pt x="68596" y="71667"/>
                </a:cubicBezTo>
                <a:cubicBezTo>
                  <a:pt x="68634" y="71693"/>
                  <a:pt x="68615" y="71753"/>
                  <a:pt x="68619" y="71794"/>
                </a:cubicBezTo>
                <a:cubicBezTo>
                  <a:pt x="68601" y="71813"/>
                  <a:pt x="68589" y="71840"/>
                  <a:pt x="68566" y="71848"/>
                </a:cubicBezTo>
                <a:cubicBezTo>
                  <a:pt x="68509" y="71872"/>
                  <a:pt x="68429" y="71883"/>
                  <a:pt x="68346" y="71883"/>
                </a:cubicBezTo>
                <a:cubicBezTo>
                  <a:pt x="68225" y="71883"/>
                  <a:pt x="68095" y="71859"/>
                  <a:pt x="68010" y="71817"/>
                </a:cubicBezTo>
                <a:cubicBezTo>
                  <a:pt x="67732" y="71671"/>
                  <a:pt x="67739" y="71539"/>
                  <a:pt x="68018" y="71385"/>
                </a:cubicBezTo>
                <a:cubicBezTo>
                  <a:pt x="68063" y="71362"/>
                  <a:pt x="68088" y="71347"/>
                  <a:pt x="68113" y="71347"/>
                </a:cubicBezTo>
                <a:close/>
                <a:moveTo>
                  <a:pt x="37151" y="71611"/>
                </a:moveTo>
                <a:cubicBezTo>
                  <a:pt x="37173" y="71629"/>
                  <a:pt x="37203" y="71640"/>
                  <a:pt x="37218" y="71659"/>
                </a:cubicBezTo>
                <a:cubicBezTo>
                  <a:pt x="37286" y="71739"/>
                  <a:pt x="37245" y="71851"/>
                  <a:pt x="37135" y="71877"/>
                </a:cubicBezTo>
                <a:cubicBezTo>
                  <a:pt x="37104" y="71886"/>
                  <a:pt x="37066" y="71890"/>
                  <a:pt x="37029" y="71890"/>
                </a:cubicBezTo>
                <a:cubicBezTo>
                  <a:pt x="36997" y="71890"/>
                  <a:pt x="36965" y="71886"/>
                  <a:pt x="36940" y="71877"/>
                </a:cubicBezTo>
                <a:cubicBezTo>
                  <a:pt x="36832" y="71840"/>
                  <a:pt x="36854" y="71787"/>
                  <a:pt x="36940" y="71742"/>
                </a:cubicBezTo>
                <a:cubicBezTo>
                  <a:pt x="36993" y="71712"/>
                  <a:pt x="37034" y="71678"/>
                  <a:pt x="37083" y="71648"/>
                </a:cubicBezTo>
                <a:cubicBezTo>
                  <a:pt x="37102" y="71637"/>
                  <a:pt x="37128" y="71626"/>
                  <a:pt x="37151" y="71611"/>
                </a:cubicBezTo>
                <a:close/>
                <a:moveTo>
                  <a:pt x="11744" y="71729"/>
                </a:moveTo>
                <a:cubicBezTo>
                  <a:pt x="11807" y="71729"/>
                  <a:pt x="11875" y="71739"/>
                  <a:pt x="11943" y="71761"/>
                </a:cubicBezTo>
                <a:cubicBezTo>
                  <a:pt x="12033" y="71787"/>
                  <a:pt x="12029" y="71817"/>
                  <a:pt x="11965" y="71855"/>
                </a:cubicBezTo>
                <a:cubicBezTo>
                  <a:pt x="11845" y="71930"/>
                  <a:pt x="11732" y="72013"/>
                  <a:pt x="11612" y="72088"/>
                </a:cubicBezTo>
                <a:cubicBezTo>
                  <a:pt x="11579" y="72107"/>
                  <a:pt x="11522" y="72118"/>
                  <a:pt x="11473" y="72129"/>
                </a:cubicBezTo>
                <a:cubicBezTo>
                  <a:pt x="11454" y="72091"/>
                  <a:pt x="11428" y="72054"/>
                  <a:pt x="11409" y="72016"/>
                </a:cubicBezTo>
                <a:cubicBezTo>
                  <a:pt x="11402" y="71994"/>
                  <a:pt x="11409" y="71971"/>
                  <a:pt x="11409" y="71949"/>
                </a:cubicBezTo>
                <a:cubicBezTo>
                  <a:pt x="11409" y="71817"/>
                  <a:pt x="11558" y="71729"/>
                  <a:pt x="11744" y="71729"/>
                </a:cubicBezTo>
                <a:close/>
                <a:moveTo>
                  <a:pt x="36147" y="72039"/>
                </a:moveTo>
                <a:cubicBezTo>
                  <a:pt x="36173" y="72058"/>
                  <a:pt x="36200" y="72073"/>
                  <a:pt x="36223" y="72088"/>
                </a:cubicBezTo>
                <a:cubicBezTo>
                  <a:pt x="36173" y="72103"/>
                  <a:pt x="36133" y="72122"/>
                  <a:pt x="36083" y="72129"/>
                </a:cubicBezTo>
                <a:cubicBezTo>
                  <a:pt x="36082" y="72129"/>
                  <a:pt x="36081" y="72129"/>
                  <a:pt x="36080" y="72129"/>
                </a:cubicBezTo>
                <a:cubicBezTo>
                  <a:pt x="36062" y="72129"/>
                  <a:pt x="36037" y="72102"/>
                  <a:pt x="36015" y="72088"/>
                </a:cubicBezTo>
                <a:cubicBezTo>
                  <a:pt x="36060" y="72073"/>
                  <a:pt x="36106" y="72054"/>
                  <a:pt x="36147" y="72039"/>
                </a:cubicBezTo>
                <a:close/>
                <a:moveTo>
                  <a:pt x="82053" y="71742"/>
                </a:moveTo>
                <a:cubicBezTo>
                  <a:pt x="82170" y="71825"/>
                  <a:pt x="82339" y="71893"/>
                  <a:pt x="82332" y="71952"/>
                </a:cubicBezTo>
                <a:cubicBezTo>
                  <a:pt x="82324" y="72024"/>
                  <a:pt x="82166" y="72088"/>
                  <a:pt x="82062" y="72144"/>
                </a:cubicBezTo>
                <a:cubicBezTo>
                  <a:pt x="82060" y="72146"/>
                  <a:pt x="82057" y="72146"/>
                  <a:pt x="82054" y="72146"/>
                </a:cubicBezTo>
                <a:cubicBezTo>
                  <a:pt x="81998" y="72146"/>
                  <a:pt x="81755" y="71947"/>
                  <a:pt x="81786" y="71923"/>
                </a:cubicBezTo>
                <a:cubicBezTo>
                  <a:pt x="81869" y="71859"/>
                  <a:pt x="81963" y="71803"/>
                  <a:pt x="82053" y="71742"/>
                </a:cubicBezTo>
                <a:close/>
                <a:moveTo>
                  <a:pt x="71321" y="71880"/>
                </a:moveTo>
                <a:cubicBezTo>
                  <a:pt x="71424" y="71880"/>
                  <a:pt x="71470" y="71925"/>
                  <a:pt x="71490" y="71987"/>
                </a:cubicBezTo>
                <a:cubicBezTo>
                  <a:pt x="71520" y="72088"/>
                  <a:pt x="71442" y="72152"/>
                  <a:pt x="71279" y="72155"/>
                </a:cubicBezTo>
                <a:lnTo>
                  <a:pt x="71178" y="72155"/>
                </a:lnTo>
                <a:cubicBezTo>
                  <a:pt x="71156" y="72155"/>
                  <a:pt x="71133" y="72154"/>
                  <a:pt x="71112" y="72154"/>
                </a:cubicBezTo>
                <a:cubicBezTo>
                  <a:pt x="71101" y="72154"/>
                  <a:pt x="71091" y="72154"/>
                  <a:pt x="71081" y="72155"/>
                </a:cubicBezTo>
                <a:cubicBezTo>
                  <a:pt x="71066" y="72157"/>
                  <a:pt x="71052" y="72158"/>
                  <a:pt x="71038" y="72158"/>
                </a:cubicBezTo>
                <a:cubicBezTo>
                  <a:pt x="70941" y="72158"/>
                  <a:pt x="70898" y="72110"/>
                  <a:pt x="70878" y="72051"/>
                </a:cubicBezTo>
                <a:cubicBezTo>
                  <a:pt x="70847" y="71949"/>
                  <a:pt x="70927" y="71888"/>
                  <a:pt x="71088" y="71881"/>
                </a:cubicBezTo>
                <a:cubicBezTo>
                  <a:pt x="71131" y="71881"/>
                  <a:pt x="71177" y="71883"/>
                  <a:pt x="71222" y="71883"/>
                </a:cubicBezTo>
                <a:cubicBezTo>
                  <a:pt x="71244" y="71883"/>
                  <a:pt x="71266" y="71882"/>
                  <a:pt x="71288" y="71881"/>
                </a:cubicBezTo>
                <a:cubicBezTo>
                  <a:pt x="71299" y="71880"/>
                  <a:pt x="71311" y="71880"/>
                  <a:pt x="71321" y="71880"/>
                </a:cubicBezTo>
                <a:close/>
                <a:moveTo>
                  <a:pt x="47401" y="72159"/>
                </a:moveTo>
                <a:cubicBezTo>
                  <a:pt x="47420" y="72159"/>
                  <a:pt x="47446" y="72188"/>
                  <a:pt x="47500" y="72226"/>
                </a:cubicBezTo>
                <a:cubicBezTo>
                  <a:pt x="47395" y="72294"/>
                  <a:pt x="47289" y="72358"/>
                  <a:pt x="47181" y="72422"/>
                </a:cubicBezTo>
                <a:cubicBezTo>
                  <a:pt x="47181" y="72422"/>
                  <a:pt x="47120" y="72396"/>
                  <a:pt x="47117" y="72377"/>
                </a:cubicBezTo>
                <a:cubicBezTo>
                  <a:pt x="47113" y="72321"/>
                  <a:pt x="47091" y="72238"/>
                  <a:pt x="47136" y="72204"/>
                </a:cubicBezTo>
                <a:cubicBezTo>
                  <a:pt x="47188" y="72167"/>
                  <a:pt x="47304" y="72167"/>
                  <a:pt x="47398" y="72159"/>
                </a:cubicBezTo>
                <a:cubicBezTo>
                  <a:pt x="47399" y="72159"/>
                  <a:pt x="47400" y="72159"/>
                  <a:pt x="47401" y="72159"/>
                </a:cubicBezTo>
                <a:close/>
                <a:moveTo>
                  <a:pt x="45523" y="72452"/>
                </a:moveTo>
                <a:cubicBezTo>
                  <a:pt x="45565" y="72467"/>
                  <a:pt x="45610" y="72483"/>
                  <a:pt x="45655" y="72497"/>
                </a:cubicBezTo>
                <a:cubicBezTo>
                  <a:pt x="45634" y="72511"/>
                  <a:pt x="45606" y="72543"/>
                  <a:pt x="45590" y="72543"/>
                </a:cubicBezTo>
                <a:cubicBezTo>
                  <a:pt x="45589" y="72543"/>
                  <a:pt x="45588" y="72542"/>
                  <a:pt x="45587" y="72542"/>
                </a:cubicBezTo>
                <a:cubicBezTo>
                  <a:pt x="45538" y="72535"/>
                  <a:pt x="45493" y="72512"/>
                  <a:pt x="45448" y="72497"/>
                </a:cubicBezTo>
                <a:cubicBezTo>
                  <a:pt x="45471" y="72483"/>
                  <a:pt x="45493" y="72467"/>
                  <a:pt x="45523" y="72452"/>
                </a:cubicBezTo>
                <a:close/>
                <a:moveTo>
                  <a:pt x="45999" y="72869"/>
                </a:moveTo>
                <a:cubicBezTo>
                  <a:pt x="46015" y="72869"/>
                  <a:pt x="46043" y="72897"/>
                  <a:pt x="46064" y="72911"/>
                </a:cubicBezTo>
                <a:cubicBezTo>
                  <a:pt x="46019" y="72925"/>
                  <a:pt x="45974" y="72944"/>
                  <a:pt x="45933" y="72960"/>
                </a:cubicBezTo>
                <a:cubicBezTo>
                  <a:pt x="45903" y="72941"/>
                  <a:pt x="45880" y="72925"/>
                  <a:pt x="45858" y="72911"/>
                </a:cubicBezTo>
                <a:cubicBezTo>
                  <a:pt x="45903" y="72896"/>
                  <a:pt x="45948" y="72873"/>
                  <a:pt x="45997" y="72870"/>
                </a:cubicBezTo>
                <a:cubicBezTo>
                  <a:pt x="45997" y="72869"/>
                  <a:pt x="45998" y="72869"/>
                  <a:pt x="45999" y="72869"/>
                </a:cubicBezTo>
                <a:close/>
                <a:moveTo>
                  <a:pt x="17645" y="72837"/>
                </a:moveTo>
                <a:cubicBezTo>
                  <a:pt x="17708" y="72837"/>
                  <a:pt x="17773" y="72841"/>
                  <a:pt x="17835" y="72843"/>
                </a:cubicBezTo>
                <a:cubicBezTo>
                  <a:pt x="17951" y="72851"/>
                  <a:pt x="18034" y="73001"/>
                  <a:pt x="17951" y="73061"/>
                </a:cubicBezTo>
                <a:cubicBezTo>
                  <a:pt x="17812" y="73159"/>
                  <a:pt x="17670" y="73256"/>
                  <a:pt x="17516" y="73350"/>
                </a:cubicBezTo>
                <a:cubicBezTo>
                  <a:pt x="17484" y="73370"/>
                  <a:pt x="17459" y="73377"/>
                  <a:pt x="17438" y="73377"/>
                </a:cubicBezTo>
                <a:cubicBezTo>
                  <a:pt x="17374" y="73377"/>
                  <a:pt x="17350" y="73306"/>
                  <a:pt x="17306" y="73283"/>
                </a:cubicBezTo>
                <a:cubicBezTo>
                  <a:pt x="17233" y="73246"/>
                  <a:pt x="17185" y="73185"/>
                  <a:pt x="17151" y="73155"/>
                </a:cubicBezTo>
                <a:cubicBezTo>
                  <a:pt x="17151" y="73031"/>
                  <a:pt x="17365" y="72866"/>
                  <a:pt x="17527" y="72843"/>
                </a:cubicBezTo>
                <a:cubicBezTo>
                  <a:pt x="17565" y="72839"/>
                  <a:pt x="17604" y="72837"/>
                  <a:pt x="17645" y="72837"/>
                </a:cubicBezTo>
                <a:close/>
                <a:moveTo>
                  <a:pt x="21692" y="73120"/>
                </a:moveTo>
                <a:cubicBezTo>
                  <a:pt x="21825" y="73120"/>
                  <a:pt x="21891" y="73186"/>
                  <a:pt x="21864" y="73286"/>
                </a:cubicBezTo>
                <a:cubicBezTo>
                  <a:pt x="21846" y="73349"/>
                  <a:pt x="21800" y="73393"/>
                  <a:pt x="21690" y="73393"/>
                </a:cubicBezTo>
                <a:cubicBezTo>
                  <a:pt x="21682" y="73393"/>
                  <a:pt x="21673" y="73392"/>
                  <a:pt x="21664" y="73392"/>
                </a:cubicBezTo>
                <a:cubicBezTo>
                  <a:pt x="21510" y="73385"/>
                  <a:pt x="21435" y="73331"/>
                  <a:pt x="21465" y="73189"/>
                </a:cubicBezTo>
                <a:cubicBezTo>
                  <a:pt x="21510" y="73170"/>
                  <a:pt x="21581" y="73125"/>
                  <a:pt x="21661" y="73121"/>
                </a:cubicBezTo>
                <a:cubicBezTo>
                  <a:pt x="21672" y="73120"/>
                  <a:pt x="21682" y="73120"/>
                  <a:pt x="21692" y="73120"/>
                </a:cubicBezTo>
                <a:close/>
                <a:moveTo>
                  <a:pt x="83247" y="73279"/>
                </a:moveTo>
                <a:cubicBezTo>
                  <a:pt x="83297" y="73279"/>
                  <a:pt x="83579" y="73422"/>
                  <a:pt x="83583" y="73463"/>
                </a:cubicBezTo>
                <a:cubicBezTo>
                  <a:pt x="83587" y="73475"/>
                  <a:pt x="83542" y="73504"/>
                  <a:pt x="83519" y="73504"/>
                </a:cubicBezTo>
                <a:cubicBezTo>
                  <a:pt x="83466" y="73509"/>
                  <a:pt x="83402" y="73517"/>
                  <a:pt x="83348" y="73517"/>
                </a:cubicBezTo>
                <a:cubicBezTo>
                  <a:pt x="83311" y="73517"/>
                  <a:pt x="83278" y="73513"/>
                  <a:pt x="83257" y="73501"/>
                </a:cubicBezTo>
                <a:cubicBezTo>
                  <a:pt x="83200" y="73467"/>
                  <a:pt x="83196" y="73388"/>
                  <a:pt x="83184" y="73328"/>
                </a:cubicBezTo>
                <a:cubicBezTo>
                  <a:pt x="83181" y="73313"/>
                  <a:pt x="83222" y="73294"/>
                  <a:pt x="83245" y="73279"/>
                </a:cubicBezTo>
                <a:cubicBezTo>
                  <a:pt x="83245" y="73279"/>
                  <a:pt x="83246" y="73279"/>
                  <a:pt x="83247" y="73279"/>
                </a:cubicBezTo>
                <a:close/>
                <a:moveTo>
                  <a:pt x="66360" y="73523"/>
                </a:moveTo>
                <a:cubicBezTo>
                  <a:pt x="66426" y="73523"/>
                  <a:pt x="66493" y="73539"/>
                  <a:pt x="66530" y="73572"/>
                </a:cubicBezTo>
                <a:cubicBezTo>
                  <a:pt x="66541" y="73584"/>
                  <a:pt x="66544" y="73606"/>
                  <a:pt x="66534" y="73617"/>
                </a:cubicBezTo>
                <a:cubicBezTo>
                  <a:pt x="66505" y="73653"/>
                  <a:pt x="66439" y="73671"/>
                  <a:pt x="66370" y="73671"/>
                </a:cubicBezTo>
                <a:cubicBezTo>
                  <a:pt x="66304" y="73671"/>
                  <a:pt x="66236" y="73654"/>
                  <a:pt x="66199" y="73621"/>
                </a:cubicBezTo>
                <a:cubicBezTo>
                  <a:pt x="66188" y="73610"/>
                  <a:pt x="66195" y="73591"/>
                  <a:pt x="66192" y="73576"/>
                </a:cubicBezTo>
                <a:cubicBezTo>
                  <a:pt x="66222" y="73541"/>
                  <a:pt x="66291" y="73523"/>
                  <a:pt x="66360" y="73523"/>
                </a:cubicBezTo>
                <a:close/>
                <a:moveTo>
                  <a:pt x="35920" y="72997"/>
                </a:moveTo>
                <a:cubicBezTo>
                  <a:pt x="35922" y="72997"/>
                  <a:pt x="35924" y="72997"/>
                  <a:pt x="35925" y="72998"/>
                </a:cubicBezTo>
                <a:cubicBezTo>
                  <a:pt x="36038" y="73046"/>
                  <a:pt x="36162" y="73110"/>
                  <a:pt x="36211" y="73189"/>
                </a:cubicBezTo>
                <a:cubicBezTo>
                  <a:pt x="36260" y="73268"/>
                  <a:pt x="36223" y="73369"/>
                  <a:pt x="36223" y="73512"/>
                </a:cubicBezTo>
                <a:cubicBezTo>
                  <a:pt x="36211" y="73527"/>
                  <a:pt x="36192" y="73591"/>
                  <a:pt x="36147" y="73643"/>
                </a:cubicBezTo>
                <a:cubicBezTo>
                  <a:pt x="36085" y="73722"/>
                  <a:pt x="36004" y="73761"/>
                  <a:pt x="35921" y="73761"/>
                </a:cubicBezTo>
                <a:cubicBezTo>
                  <a:pt x="35849" y="73761"/>
                  <a:pt x="35776" y="73731"/>
                  <a:pt x="35715" y="73670"/>
                </a:cubicBezTo>
                <a:cubicBezTo>
                  <a:pt x="35557" y="73520"/>
                  <a:pt x="35554" y="73260"/>
                  <a:pt x="35719" y="73114"/>
                </a:cubicBezTo>
                <a:cubicBezTo>
                  <a:pt x="35769" y="73068"/>
                  <a:pt x="35886" y="72997"/>
                  <a:pt x="35920" y="72997"/>
                </a:cubicBezTo>
                <a:close/>
                <a:moveTo>
                  <a:pt x="68794" y="72017"/>
                </a:moveTo>
                <a:cubicBezTo>
                  <a:pt x="68808" y="72017"/>
                  <a:pt x="68822" y="72018"/>
                  <a:pt x="68837" y="72020"/>
                </a:cubicBezTo>
                <a:cubicBezTo>
                  <a:pt x="68842" y="72021"/>
                  <a:pt x="68847" y="72021"/>
                  <a:pt x="68852" y="72021"/>
                </a:cubicBezTo>
                <a:cubicBezTo>
                  <a:pt x="68868" y="72021"/>
                  <a:pt x="68886" y="72019"/>
                  <a:pt x="68902" y="72019"/>
                </a:cubicBezTo>
                <a:cubicBezTo>
                  <a:pt x="68914" y="72019"/>
                  <a:pt x="68925" y="72020"/>
                  <a:pt x="68934" y="72024"/>
                </a:cubicBezTo>
                <a:cubicBezTo>
                  <a:pt x="69066" y="72080"/>
                  <a:pt x="68957" y="72118"/>
                  <a:pt x="68912" y="72171"/>
                </a:cubicBezTo>
                <a:cubicBezTo>
                  <a:pt x="68867" y="72223"/>
                  <a:pt x="68804" y="72313"/>
                  <a:pt x="68833" y="72344"/>
                </a:cubicBezTo>
                <a:cubicBezTo>
                  <a:pt x="68920" y="72422"/>
                  <a:pt x="69044" y="72516"/>
                  <a:pt x="69175" y="72535"/>
                </a:cubicBezTo>
                <a:cubicBezTo>
                  <a:pt x="69435" y="72573"/>
                  <a:pt x="69439" y="72554"/>
                  <a:pt x="69439" y="72655"/>
                </a:cubicBezTo>
                <a:cubicBezTo>
                  <a:pt x="69442" y="72700"/>
                  <a:pt x="69442" y="72745"/>
                  <a:pt x="69442" y="72790"/>
                </a:cubicBezTo>
                <a:cubicBezTo>
                  <a:pt x="69431" y="72986"/>
                  <a:pt x="69487" y="73182"/>
                  <a:pt x="69247" y="73354"/>
                </a:cubicBezTo>
                <a:cubicBezTo>
                  <a:pt x="69156" y="73418"/>
                  <a:pt x="69314" y="73591"/>
                  <a:pt x="69134" y="73655"/>
                </a:cubicBezTo>
                <a:cubicBezTo>
                  <a:pt x="69088" y="73671"/>
                  <a:pt x="69032" y="73676"/>
                  <a:pt x="68973" y="73676"/>
                </a:cubicBezTo>
                <a:cubicBezTo>
                  <a:pt x="68896" y="73676"/>
                  <a:pt x="68812" y="73668"/>
                  <a:pt x="68736" y="73666"/>
                </a:cubicBezTo>
                <a:cubicBezTo>
                  <a:pt x="68718" y="73665"/>
                  <a:pt x="68700" y="73665"/>
                  <a:pt x="68682" y="73665"/>
                </a:cubicBezTo>
                <a:cubicBezTo>
                  <a:pt x="68564" y="73665"/>
                  <a:pt x="68467" y="73687"/>
                  <a:pt x="68379" y="73753"/>
                </a:cubicBezTo>
                <a:cubicBezTo>
                  <a:pt x="68368" y="73761"/>
                  <a:pt x="68354" y="73765"/>
                  <a:pt x="68337" y="73765"/>
                </a:cubicBezTo>
                <a:cubicBezTo>
                  <a:pt x="68278" y="73765"/>
                  <a:pt x="68186" y="73718"/>
                  <a:pt x="68093" y="73662"/>
                </a:cubicBezTo>
                <a:cubicBezTo>
                  <a:pt x="67973" y="73587"/>
                  <a:pt x="68067" y="73553"/>
                  <a:pt x="68131" y="73516"/>
                </a:cubicBezTo>
                <a:cubicBezTo>
                  <a:pt x="68202" y="73471"/>
                  <a:pt x="68277" y="73426"/>
                  <a:pt x="68360" y="73392"/>
                </a:cubicBezTo>
                <a:cubicBezTo>
                  <a:pt x="68818" y="73215"/>
                  <a:pt x="68897" y="73125"/>
                  <a:pt x="68822" y="72835"/>
                </a:cubicBezTo>
                <a:cubicBezTo>
                  <a:pt x="68815" y="72795"/>
                  <a:pt x="68777" y="72757"/>
                  <a:pt x="68743" y="72719"/>
                </a:cubicBezTo>
                <a:cubicBezTo>
                  <a:pt x="68672" y="72644"/>
                  <a:pt x="68578" y="72231"/>
                  <a:pt x="68623" y="72118"/>
                </a:cubicBezTo>
                <a:cubicBezTo>
                  <a:pt x="68646" y="72059"/>
                  <a:pt x="68701" y="72017"/>
                  <a:pt x="68794" y="72017"/>
                </a:cubicBezTo>
                <a:close/>
                <a:moveTo>
                  <a:pt x="60730" y="73549"/>
                </a:moveTo>
                <a:cubicBezTo>
                  <a:pt x="60743" y="73549"/>
                  <a:pt x="60754" y="73550"/>
                  <a:pt x="60761" y="73553"/>
                </a:cubicBezTo>
                <a:cubicBezTo>
                  <a:pt x="60863" y="73606"/>
                  <a:pt x="60863" y="73742"/>
                  <a:pt x="60758" y="73779"/>
                </a:cubicBezTo>
                <a:cubicBezTo>
                  <a:pt x="60748" y="73783"/>
                  <a:pt x="60735" y="73785"/>
                  <a:pt x="60722" y="73785"/>
                </a:cubicBezTo>
                <a:cubicBezTo>
                  <a:pt x="60710" y="73785"/>
                  <a:pt x="60697" y="73783"/>
                  <a:pt x="60690" y="73779"/>
                </a:cubicBezTo>
                <a:cubicBezTo>
                  <a:pt x="60585" y="73726"/>
                  <a:pt x="60588" y="73591"/>
                  <a:pt x="60694" y="73550"/>
                </a:cubicBezTo>
                <a:cubicBezTo>
                  <a:pt x="60705" y="73550"/>
                  <a:pt x="60718" y="73549"/>
                  <a:pt x="60730" y="73549"/>
                </a:cubicBezTo>
                <a:close/>
                <a:moveTo>
                  <a:pt x="73434" y="73688"/>
                </a:moveTo>
                <a:cubicBezTo>
                  <a:pt x="73446" y="73688"/>
                  <a:pt x="73460" y="73688"/>
                  <a:pt x="73471" y="73688"/>
                </a:cubicBezTo>
                <a:cubicBezTo>
                  <a:pt x="73576" y="73726"/>
                  <a:pt x="73579" y="73862"/>
                  <a:pt x="73475" y="73914"/>
                </a:cubicBezTo>
                <a:cubicBezTo>
                  <a:pt x="73465" y="73919"/>
                  <a:pt x="73449" y="73922"/>
                  <a:pt x="73434" y="73922"/>
                </a:cubicBezTo>
                <a:cubicBezTo>
                  <a:pt x="73424" y="73922"/>
                  <a:pt x="73414" y="73921"/>
                  <a:pt x="73407" y="73918"/>
                </a:cubicBezTo>
                <a:cubicBezTo>
                  <a:pt x="73301" y="73881"/>
                  <a:pt x="73301" y="73742"/>
                  <a:pt x="73403" y="73692"/>
                </a:cubicBezTo>
                <a:cubicBezTo>
                  <a:pt x="73411" y="73688"/>
                  <a:pt x="73422" y="73688"/>
                  <a:pt x="73434" y="73688"/>
                </a:cubicBezTo>
                <a:close/>
                <a:moveTo>
                  <a:pt x="71839" y="73381"/>
                </a:moveTo>
                <a:cubicBezTo>
                  <a:pt x="72010" y="73381"/>
                  <a:pt x="72123" y="73471"/>
                  <a:pt x="72249" y="73550"/>
                </a:cubicBezTo>
                <a:cubicBezTo>
                  <a:pt x="72312" y="73592"/>
                  <a:pt x="72320" y="73644"/>
                  <a:pt x="72250" y="73644"/>
                </a:cubicBezTo>
                <a:cubicBezTo>
                  <a:pt x="72245" y="73644"/>
                  <a:pt x="72240" y="73644"/>
                  <a:pt x="72234" y="73643"/>
                </a:cubicBezTo>
                <a:cubicBezTo>
                  <a:pt x="72222" y="73642"/>
                  <a:pt x="72210" y="73642"/>
                  <a:pt x="72198" y="73642"/>
                </a:cubicBezTo>
                <a:cubicBezTo>
                  <a:pt x="71990" y="73642"/>
                  <a:pt x="71897" y="73791"/>
                  <a:pt x="71712" y="73801"/>
                </a:cubicBezTo>
                <a:cubicBezTo>
                  <a:pt x="71685" y="73803"/>
                  <a:pt x="71658" y="73804"/>
                  <a:pt x="71630" y="73804"/>
                </a:cubicBezTo>
                <a:cubicBezTo>
                  <a:pt x="71603" y="73804"/>
                  <a:pt x="71575" y="73803"/>
                  <a:pt x="71548" y="73803"/>
                </a:cubicBezTo>
                <a:cubicBezTo>
                  <a:pt x="71436" y="73803"/>
                  <a:pt x="71330" y="73811"/>
                  <a:pt x="71257" y="73891"/>
                </a:cubicBezTo>
                <a:cubicBezTo>
                  <a:pt x="71228" y="73924"/>
                  <a:pt x="71201" y="73941"/>
                  <a:pt x="71176" y="73941"/>
                </a:cubicBezTo>
                <a:cubicBezTo>
                  <a:pt x="71153" y="73941"/>
                  <a:pt x="71131" y="73925"/>
                  <a:pt x="71114" y="73891"/>
                </a:cubicBezTo>
                <a:cubicBezTo>
                  <a:pt x="70986" y="73659"/>
                  <a:pt x="71194" y="73411"/>
                  <a:pt x="71524" y="73392"/>
                </a:cubicBezTo>
                <a:cubicBezTo>
                  <a:pt x="71546" y="73391"/>
                  <a:pt x="71569" y="73390"/>
                  <a:pt x="71593" y="73390"/>
                </a:cubicBezTo>
                <a:cubicBezTo>
                  <a:pt x="71639" y="73390"/>
                  <a:pt x="71687" y="73392"/>
                  <a:pt x="71735" y="73392"/>
                </a:cubicBezTo>
                <a:cubicBezTo>
                  <a:pt x="71772" y="73385"/>
                  <a:pt x="71807" y="73381"/>
                  <a:pt x="71839" y="73381"/>
                </a:cubicBezTo>
                <a:close/>
                <a:moveTo>
                  <a:pt x="15235" y="73824"/>
                </a:moveTo>
                <a:cubicBezTo>
                  <a:pt x="15336" y="73865"/>
                  <a:pt x="15339" y="74001"/>
                  <a:pt x="15238" y="74053"/>
                </a:cubicBezTo>
                <a:cubicBezTo>
                  <a:pt x="15231" y="74057"/>
                  <a:pt x="15219" y="74059"/>
                  <a:pt x="15206" y="74059"/>
                </a:cubicBezTo>
                <a:cubicBezTo>
                  <a:pt x="15193" y="74059"/>
                  <a:pt x="15180" y="74057"/>
                  <a:pt x="15171" y="74053"/>
                </a:cubicBezTo>
                <a:cubicBezTo>
                  <a:pt x="15065" y="74016"/>
                  <a:pt x="15062" y="73881"/>
                  <a:pt x="15167" y="73827"/>
                </a:cubicBezTo>
                <a:cubicBezTo>
                  <a:pt x="15172" y="73825"/>
                  <a:pt x="15180" y="73824"/>
                  <a:pt x="15189" y="73824"/>
                </a:cubicBezTo>
                <a:cubicBezTo>
                  <a:pt x="15198" y="73824"/>
                  <a:pt x="15208" y="73825"/>
                  <a:pt x="15219" y="73825"/>
                </a:cubicBezTo>
                <a:cubicBezTo>
                  <a:pt x="15224" y="73825"/>
                  <a:pt x="15230" y="73825"/>
                  <a:pt x="15235" y="73824"/>
                </a:cubicBezTo>
                <a:close/>
                <a:moveTo>
                  <a:pt x="68889" y="73967"/>
                </a:moveTo>
                <a:cubicBezTo>
                  <a:pt x="68939" y="73978"/>
                  <a:pt x="68991" y="73990"/>
                  <a:pt x="69029" y="74012"/>
                </a:cubicBezTo>
                <a:cubicBezTo>
                  <a:pt x="69104" y="74049"/>
                  <a:pt x="69175" y="74094"/>
                  <a:pt x="69247" y="74139"/>
                </a:cubicBezTo>
                <a:cubicBezTo>
                  <a:pt x="69210" y="74166"/>
                  <a:pt x="69191" y="74185"/>
                  <a:pt x="69160" y="74196"/>
                </a:cubicBezTo>
                <a:cubicBezTo>
                  <a:pt x="69120" y="74212"/>
                  <a:pt x="69071" y="74219"/>
                  <a:pt x="69024" y="74219"/>
                </a:cubicBezTo>
                <a:cubicBezTo>
                  <a:pt x="68935" y="74219"/>
                  <a:pt x="68851" y="74193"/>
                  <a:pt x="68833" y="74143"/>
                </a:cubicBezTo>
                <a:cubicBezTo>
                  <a:pt x="68815" y="74091"/>
                  <a:pt x="68867" y="74023"/>
                  <a:pt x="68889" y="73967"/>
                </a:cubicBezTo>
                <a:close/>
                <a:moveTo>
                  <a:pt x="36336" y="74072"/>
                </a:moveTo>
                <a:cubicBezTo>
                  <a:pt x="36437" y="74084"/>
                  <a:pt x="36527" y="74080"/>
                  <a:pt x="36556" y="74102"/>
                </a:cubicBezTo>
                <a:cubicBezTo>
                  <a:pt x="36669" y="74200"/>
                  <a:pt x="36636" y="74354"/>
                  <a:pt x="36835" y="74422"/>
                </a:cubicBezTo>
                <a:cubicBezTo>
                  <a:pt x="36784" y="74443"/>
                  <a:pt x="36734" y="74486"/>
                  <a:pt x="36687" y="74486"/>
                </a:cubicBezTo>
                <a:cubicBezTo>
                  <a:pt x="36685" y="74486"/>
                  <a:pt x="36683" y="74486"/>
                  <a:pt x="36681" y="74486"/>
                </a:cubicBezTo>
                <a:cubicBezTo>
                  <a:pt x="36463" y="74478"/>
                  <a:pt x="36268" y="74365"/>
                  <a:pt x="36230" y="74211"/>
                </a:cubicBezTo>
                <a:cubicBezTo>
                  <a:pt x="36218" y="74170"/>
                  <a:pt x="36301" y="74113"/>
                  <a:pt x="36336" y="74072"/>
                </a:cubicBezTo>
                <a:close/>
                <a:moveTo>
                  <a:pt x="68326" y="74087"/>
                </a:moveTo>
                <a:cubicBezTo>
                  <a:pt x="68356" y="74125"/>
                  <a:pt x="68398" y="74158"/>
                  <a:pt x="68412" y="74196"/>
                </a:cubicBezTo>
                <a:cubicBezTo>
                  <a:pt x="68428" y="74238"/>
                  <a:pt x="68416" y="74286"/>
                  <a:pt x="68416" y="74332"/>
                </a:cubicBezTo>
                <a:cubicBezTo>
                  <a:pt x="68416" y="74396"/>
                  <a:pt x="68431" y="74467"/>
                  <a:pt x="68412" y="74531"/>
                </a:cubicBezTo>
                <a:cubicBezTo>
                  <a:pt x="68392" y="74593"/>
                  <a:pt x="68333" y="74629"/>
                  <a:pt x="68231" y="74629"/>
                </a:cubicBezTo>
                <a:cubicBezTo>
                  <a:pt x="68222" y="74629"/>
                  <a:pt x="68212" y="74629"/>
                  <a:pt x="68202" y="74628"/>
                </a:cubicBezTo>
                <a:cubicBezTo>
                  <a:pt x="68189" y="74627"/>
                  <a:pt x="68176" y="74627"/>
                  <a:pt x="68163" y="74627"/>
                </a:cubicBezTo>
                <a:cubicBezTo>
                  <a:pt x="68110" y="74627"/>
                  <a:pt x="68053" y="74633"/>
                  <a:pt x="68002" y="74633"/>
                </a:cubicBezTo>
                <a:cubicBezTo>
                  <a:pt x="67967" y="74633"/>
                  <a:pt x="67935" y="74630"/>
                  <a:pt x="67909" y="74621"/>
                </a:cubicBezTo>
                <a:cubicBezTo>
                  <a:pt x="67845" y="74598"/>
                  <a:pt x="67781" y="74486"/>
                  <a:pt x="67807" y="74459"/>
                </a:cubicBezTo>
                <a:cubicBezTo>
                  <a:pt x="67939" y="74335"/>
                  <a:pt x="68105" y="74230"/>
                  <a:pt x="68258" y="74117"/>
                </a:cubicBezTo>
                <a:cubicBezTo>
                  <a:pt x="68273" y="74102"/>
                  <a:pt x="68303" y="74098"/>
                  <a:pt x="68326" y="74087"/>
                </a:cubicBezTo>
                <a:close/>
                <a:moveTo>
                  <a:pt x="59593" y="74489"/>
                </a:moveTo>
                <a:cubicBezTo>
                  <a:pt x="59649" y="74504"/>
                  <a:pt x="59705" y="74519"/>
                  <a:pt x="59766" y="74534"/>
                </a:cubicBezTo>
                <a:cubicBezTo>
                  <a:pt x="59743" y="74564"/>
                  <a:pt x="59732" y="74598"/>
                  <a:pt x="59702" y="74625"/>
                </a:cubicBezTo>
                <a:cubicBezTo>
                  <a:pt x="59660" y="74658"/>
                  <a:pt x="59608" y="74689"/>
                  <a:pt x="59563" y="74718"/>
                </a:cubicBezTo>
                <a:cubicBezTo>
                  <a:pt x="59540" y="74734"/>
                  <a:pt x="59518" y="74748"/>
                  <a:pt x="59492" y="74764"/>
                </a:cubicBezTo>
                <a:cubicBezTo>
                  <a:pt x="59461" y="74729"/>
                  <a:pt x="59405" y="74696"/>
                  <a:pt x="59397" y="74658"/>
                </a:cubicBezTo>
                <a:cubicBezTo>
                  <a:pt x="59374" y="74542"/>
                  <a:pt x="59435" y="74497"/>
                  <a:pt x="59593" y="74489"/>
                </a:cubicBezTo>
                <a:close/>
                <a:moveTo>
                  <a:pt x="60491" y="74921"/>
                </a:moveTo>
                <a:cubicBezTo>
                  <a:pt x="60532" y="74937"/>
                  <a:pt x="60578" y="74955"/>
                  <a:pt x="60623" y="74970"/>
                </a:cubicBezTo>
                <a:cubicBezTo>
                  <a:pt x="60601" y="74985"/>
                  <a:pt x="60577" y="75012"/>
                  <a:pt x="60558" y="75012"/>
                </a:cubicBezTo>
                <a:cubicBezTo>
                  <a:pt x="60557" y="75012"/>
                  <a:pt x="60556" y="75012"/>
                  <a:pt x="60555" y="75012"/>
                </a:cubicBezTo>
                <a:cubicBezTo>
                  <a:pt x="60506" y="75004"/>
                  <a:pt x="60465" y="74985"/>
                  <a:pt x="60420" y="74970"/>
                </a:cubicBezTo>
                <a:cubicBezTo>
                  <a:pt x="60442" y="74955"/>
                  <a:pt x="60465" y="74940"/>
                  <a:pt x="60491" y="74921"/>
                </a:cubicBezTo>
                <a:close/>
                <a:moveTo>
                  <a:pt x="26242" y="74651"/>
                </a:moveTo>
                <a:cubicBezTo>
                  <a:pt x="26358" y="74707"/>
                  <a:pt x="26474" y="74767"/>
                  <a:pt x="26583" y="74819"/>
                </a:cubicBezTo>
                <a:cubicBezTo>
                  <a:pt x="26571" y="74911"/>
                  <a:pt x="26280" y="75026"/>
                  <a:pt x="26117" y="75026"/>
                </a:cubicBezTo>
                <a:cubicBezTo>
                  <a:pt x="26085" y="75026"/>
                  <a:pt x="26058" y="75021"/>
                  <a:pt x="26039" y="75012"/>
                </a:cubicBezTo>
                <a:cubicBezTo>
                  <a:pt x="25997" y="74993"/>
                  <a:pt x="25975" y="74940"/>
                  <a:pt x="25971" y="74902"/>
                </a:cubicBezTo>
                <a:cubicBezTo>
                  <a:pt x="25952" y="74771"/>
                  <a:pt x="26155" y="74737"/>
                  <a:pt x="26242" y="74651"/>
                </a:cubicBezTo>
                <a:close/>
                <a:moveTo>
                  <a:pt x="66696" y="74786"/>
                </a:moveTo>
                <a:cubicBezTo>
                  <a:pt x="66701" y="74786"/>
                  <a:pt x="66705" y="74786"/>
                  <a:pt x="66710" y="74786"/>
                </a:cubicBezTo>
                <a:cubicBezTo>
                  <a:pt x="66733" y="74809"/>
                  <a:pt x="66766" y="74819"/>
                  <a:pt x="66774" y="74838"/>
                </a:cubicBezTo>
                <a:cubicBezTo>
                  <a:pt x="66825" y="74960"/>
                  <a:pt x="66751" y="75037"/>
                  <a:pt x="66578" y="75037"/>
                </a:cubicBezTo>
                <a:cubicBezTo>
                  <a:pt x="66559" y="75037"/>
                  <a:pt x="66539" y="75036"/>
                  <a:pt x="66518" y="75034"/>
                </a:cubicBezTo>
                <a:cubicBezTo>
                  <a:pt x="66466" y="75030"/>
                  <a:pt x="66417" y="74993"/>
                  <a:pt x="66364" y="74970"/>
                </a:cubicBezTo>
                <a:cubicBezTo>
                  <a:pt x="66387" y="74955"/>
                  <a:pt x="66406" y="74937"/>
                  <a:pt x="66436" y="74925"/>
                </a:cubicBezTo>
                <a:cubicBezTo>
                  <a:pt x="66530" y="74885"/>
                  <a:pt x="66558" y="74786"/>
                  <a:pt x="66696" y="74786"/>
                </a:cubicBezTo>
                <a:close/>
                <a:moveTo>
                  <a:pt x="43744" y="75202"/>
                </a:moveTo>
                <a:cubicBezTo>
                  <a:pt x="43760" y="75202"/>
                  <a:pt x="43785" y="75231"/>
                  <a:pt x="43810" y="75244"/>
                </a:cubicBezTo>
                <a:cubicBezTo>
                  <a:pt x="43764" y="75260"/>
                  <a:pt x="43719" y="75282"/>
                  <a:pt x="43671" y="75286"/>
                </a:cubicBezTo>
                <a:cubicBezTo>
                  <a:pt x="43670" y="75286"/>
                  <a:pt x="43668" y="75286"/>
                  <a:pt x="43667" y="75286"/>
                </a:cubicBezTo>
                <a:cubicBezTo>
                  <a:pt x="43649" y="75286"/>
                  <a:pt x="43624" y="75259"/>
                  <a:pt x="43603" y="75244"/>
                </a:cubicBezTo>
                <a:cubicBezTo>
                  <a:pt x="43648" y="75230"/>
                  <a:pt x="43693" y="75207"/>
                  <a:pt x="43742" y="75203"/>
                </a:cubicBezTo>
                <a:cubicBezTo>
                  <a:pt x="43743" y="75203"/>
                  <a:pt x="43744" y="75202"/>
                  <a:pt x="43744" y="75202"/>
                </a:cubicBezTo>
                <a:close/>
                <a:moveTo>
                  <a:pt x="59252" y="75202"/>
                </a:moveTo>
                <a:cubicBezTo>
                  <a:pt x="59253" y="75202"/>
                  <a:pt x="59254" y="75203"/>
                  <a:pt x="59254" y="75203"/>
                </a:cubicBezTo>
                <a:cubicBezTo>
                  <a:pt x="59303" y="75207"/>
                  <a:pt x="59348" y="75230"/>
                  <a:pt x="59393" y="75244"/>
                </a:cubicBezTo>
                <a:cubicBezTo>
                  <a:pt x="59371" y="75260"/>
                  <a:pt x="59348" y="75275"/>
                  <a:pt x="59318" y="75293"/>
                </a:cubicBezTo>
                <a:cubicBezTo>
                  <a:pt x="59277" y="75279"/>
                  <a:pt x="59232" y="75260"/>
                  <a:pt x="59187" y="75244"/>
                </a:cubicBezTo>
                <a:cubicBezTo>
                  <a:pt x="59208" y="75231"/>
                  <a:pt x="59236" y="75202"/>
                  <a:pt x="59252" y="75202"/>
                </a:cubicBezTo>
                <a:close/>
                <a:moveTo>
                  <a:pt x="54980" y="74886"/>
                </a:moveTo>
                <a:cubicBezTo>
                  <a:pt x="55026" y="74886"/>
                  <a:pt x="55075" y="74891"/>
                  <a:pt x="55128" y="74902"/>
                </a:cubicBezTo>
                <a:cubicBezTo>
                  <a:pt x="55241" y="74906"/>
                  <a:pt x="55271" y="74955"/>
                  <a:pt x="55218" y="75019"/>
                </a:cubicBezTo>
                <a:cubicBezTo>
                  <a:pt x="55170" y="75076"/>
                  <a:pt x="55099" y="75128"/>
                  <a:pt x="55090" y="75185"/>
                </a:cubicBezTo>
                <a:cubicBezTo>
                  <a:pt x="55080" y="75312"/>
                  <a:pt x="54955" y="75312"/>
                  <a:pt x="54820" y="75312"/>
                </a:cubicBezTo>
                <a:cubicBezTo>
                  <a:pt x="54779" y="75312"/>
                  <a:pt x="54736" y="75314"/>
                  <a:pt x="54694" y="75314"/>
                </a:cubicBezTo>
                <a:cubicBezTo>
                  <a:pt x="54607" y="75314"/>
                  <a:pt x="54525" y="75304"/>
                  <a:pt x="54474" y="75241"/>
                </a:cubicBezTo>
                <a:cubicBezTo>
                  <a:pt x="54448" y="75203"/>
                  <a:pt x="54445" y="75135"/>
                  <a:pt x="54474" y="75109"/>
                </a:cubicBezTo>
                <a:cubicBezTo>
                  <a:pt x="54617" y="74998"/>
                  <a:pt x="54765" y="74886"/>
                  <a:pt x="54980" y="74886"/>
                </a:cubicBezTo>
                <a:close/>
                <a:moveTo>
                  <a:pt x="69694" y="75315"/>
                </a:moveTo>
                <a:cubicBezTo>
                  <a:pt x="69743" y="75315"/>
                  <a:pt x="69799" y="75357"/>
                  <a:pt x="69852" y="75380"/>
                </a:cubicBezTo>
                <a:cubicBezTo>
                  <a:pt x="69799" y="75406"/>
                  <a:pt x="69743" y="75447"/>
                  <a:pt x="69694" y="75447"/>
                </a:cubicBezTo>
                <a:cubicBezTo>
                  <a:pt x="69607" y="75440"/>
                  <a:pt x="69525" y="75406"/>
                  <a:pt x="69442" y="75380"/>
                </a:cubicBezTo>
                <a:cubicBezTo>
                  <a:pt x="69525" y="75357"/>
                  <a:pt x="69607" y="75324"/>
                  <a:pt x="69694" y="75315"/>
                </a:cubicBezTo>
                <a:close/>
                <a:moveTo>
                  <a:pt x="50879" y="75334"/>
                </a:moveTo>
                <a:cubicBezTo>
                  <a:pt x="50891" y="75334"/>
                  <a:pt x="50904" y="75334"/>
                  <a:pt x="50916" y="75334"/>
                </a:cubicBezTo>
                <a:cubicBezTo>
                  <a:pt x="51017" y="75376"/>
                  <a:pt x="51021" y="75511"/>
                  <a:pt x="50919" y="75560"/>
                </a:cubicBezTo>
                <a:cubicBezTo>
                  <a:pt x="50910" y="75565"/>
                  <a:pt x="50893" y="75568"/>
                  <a:pt x="50877" y="75568"/>
                </a:cubicBezTo>
                <a:cubicBezTo>
                  <a:pt x="50867" y="75568"/>
                  <a:pt x="50858" y="75567"/>
                  <a:pt x="50851" y="75564"/>
                </a:cubicBezTo>
                <a:cubicBezTo>
                  <a:pt x="50747" y="75527"/>
                  <a:pt x="50743" y="75391"/>
                  <a:pt x="50844" y="75338"/>
                </a:cubicBezTo>
                <a:cubicBezTo>
                  <a:pt x="50854" y="75334"/>
                  <a:pt x="50866" y="75334"/>
                  <a:pt x="50879" y="75334"/>
                </a:cubicBezTo>
                <a:close/>
                <a:moveTo>
                  <a:pt x="55080" y="75444"/>
                </a:moveTo>
                <a:cubicBezTo>
                  <a:pt x="55147" y="75444"/>
                  <a:pt x="55215" y="75461"/>
                  <a:pt x="55253" y="75496"/>
                </a:cubicBezTo>
                <a:cubicBezTo>
                  <a:pt x="55264" y="75504"/>
                  <a:pt x="55267" y="75530"/>
                  <a:pt x="55256" y="75541"/>
                </a:cubicBezTo>
                <a:cubicBezTo>
                  <a:pt x="55227" y="75576"/>
                  <a:pt x="55159" y="75594"/>
                  <a:pt x="55089" y="75594"/>
                </a:cubicBezTo>
                <a:cubicBezTo>
                  <a:pt x="55024" y="75594"/>
                  <a:pt x="54958" y="75578"/>
                  <a:pt x="54922" y="75545"/>
                </a:cubicBezTo>
                <a:cubicBezTo>
                  <a:pt x="54906" y="75534"/>
                  <a:pt x="54915" y="75511"/>
                  <a:pt x="54915" y="75496"/>
                </a:cubicBezTo>
                <a:cubicBezTo>
                  <a:pt x="54945" y="75462"/>
                  <a:pt x="55012" y="75444"/>
                  <a:pt x="55080" y="75444"/>
                </a:cubicBezTo>
                <a:close/>
                <a:moveTo>
                  <a:pt x="43107" y="75462"/>
                </a:moveTo>
                <a:cubicBezTo>
                  <a:pt x="43129" y="75478"/>
                  <a:pt x="43175" y="75500"/>
                  <a:pt x="43171" y="75504"/>
                </a:cubicBezTo>
                <a:cubicBezTo>
                  <a:pt x="43145" y="75534"/>
                  <a:pt x="43114" y="75564"/>
                  <a:pt x="43077" y="75586"/>
                </a:cubicBezTo>
                <a:cubicBezTo>
                  <a:pt x="43068" y="75592"/>
                  <a:pt x="43050" y="75595"/>
                  <a:pt x="43032" y="75595"/>
                </a:cubicBezTo>
                <a:cubicBezTo>
                  <a:pt x="43015" y="75595"/>
                  <a:pt x="42998" y="75592"/>
                  <a:pt x="42991" y="75586"/>
                </a:cubicBezTo>
                <a:cubicBezTo>
                  <a:pt x="42975" y="75575"/>
                  <a:pt x="42975" y="75541"/>
                  <a:pt x="42991" y="75527"/>
                </a:cubicBezTo>
                <a:cubicBezTo>
                  <a:pt x="43020" y="75500"/>
                  <a:pt x="43069" y="75485"/>
                  <a:pt x="43107" y="75462"/>
                </a:cubicBezTo>
                <a:close/>
                <a:moveTo>
                  <a:pt x="66131" y="75440"/>
                </a:moveTo>
                <a:cubicBezTo>
                  <a:pt x="66218" y="75466"/>
                  <a:pt x="66278" y="75481"/>
                  <a:pt x="66331" y="75500"/>
                </a:cubicBezTo>
                <a:cubicBezTo>
                  <a:pt x="66338" y="75504"/>
                  <a:pt x="66338" y="75534"/>
                  <a:pt x="66327" y="75545"/>
                </a:cubicBezTo>
                <a:cubicBezTo>
                  <a:pt x="66289" y="75578"/>
                  <a:pt x="66217" y="75595"/>
                  <a:pt x="66151" y="75595"/>
                </a:cubicBezTo>
                <a:cubicBezTo>
                  <a:pt x="66080" y="75595"/>
                  <a:pt x="66014" y="75576"/>
                  <a:pt x="65996" y="75537"/>
                </a:cubicBezTo>
                <a:cubicBezTo>
                  <a:pt x="65985" y="75515"/>
                  <a:pt x="66086" y="75470"/>
                  <a:pt x="66131" y="75440"/>
                </a:cubicBezTo>
                <a:close/>
                <a:moveTo>
                  <a:pt x="11514" y="75315"/>
                </a:moveTo>
                <a:cubicBezTo>
                  <a:pt x="11541" y="75334"/>
                  <a:pt x="11570" y="75346"/>
                  <a:pt x="11586" y="75365"/>
                </a:cubicBezTo>
                <a:cubicBezTo>
                  <a:pt x="11653" y="75444"/>
                  <a:pt x="11612" y="75556"/>
                  <a:pt x="11503" y="75586"/>
                </a:cubicBezTo>
                <a:cubicBezTo>
                  <a:pt x="11475" y="75593"/>
                  <a:pt x="11441" y="75597"/>
                  <a:pt x="11408" y="75597"/>
                </a:cubicBezTo>
                <a:cubicBezTo>
                  <a:pt x="11372" y="75597"/>
                  <a:pt x="11335" y="75592"/>
                  <a:pt x="11308" y="75582"/>
                </a:cubicBezTo>
                <a:cubicBezTo>
                  <a:pt x="11199" y="75545"/>
                  <a:pt x="11225" y="75496"/>
                  <a:pt x="11308" y="75447"/>
                </a:cubicBezTo>
                <a:cubicBezTo>
                  <a:pt x="11383" y="75406"/>
                  <a:pt x="11447" y="75361"/>
                  <a:pt x="11514" y="75315"/>
                </a:cubicBezTo>
                <a:close/>
                <a:moveTo>
                  <a:pt x="80442" y="75609"/>
                </a:moveTo>
                <a:cubicBezTo>
                  <a:pt x="80468" y="75628"/>
                  <a:pt x="80490" y="75643"/>
                  <a:pt x="80513" y="75658"/>
                </a:cubicBezTo>
                <a:cubicBezTo>
                  <a:pt x="80468" y="75673"/>
                  <a:pt x="80423" y="75692"/>
                  <a:pt x="80378" y="75699"/>
                </a:cubicBezTo>
                <a:cubicBezTo>
                  <a:pt x="80376" y="75699"/>
                  <a:pt x="80375" y="75699"/>
                  <a:pt x="80374" y="75699"/>
                </a:cubicBezTo>
                <a:cubicBezTo>
                  <a:pt x="80355" y="75699"/>
                  <a:pt x="80331" y="75672"/>
                  <a:pt x="80310" y="75658"/>
                </a:cubicBezTo>
                <a:cubicBezTo>
                  <a:pt x="80352" y="75639"/>
                  <a:pt x="80397" y="75624"/>
                  <a:pt x="80442" y="75609"/>
                </a:cubicBezTo>
                <a:close/>
                <a:moveTo>
                  <a:pt x="42943" y="75582"/>
                </a:moveTo>
                <a:cubicBezTo>
                  <a:pt x="42959" y="75582"/>
                  <a:pt x="42975" y="75585"/>
                  <a:pt x="42982" y="75591"/>
                </a:cubicBezTo>
                <a:cubicBezTo>
                  <a:pt x="43001" y="75601"/>
                  <a:pt x="42987" y="75628"/>
                  <a:pt x="42987" y="75650"/>
                </a:cubicBezTo>
                <a:cubicBezTo>
                  <a:pt x="42951" y="75668"/>
                  <a:pt x="42890" y="75711"/>
                  <a:pt x="42872" y="75711"/>
                </a:cubicBezTo>
                <a:cubicBezTo>
                  <a:pt x="42871" y="75711"/>
                  <a:pt x="42870" y="75711"/>
                  <a:pt x="42870" y="75711"/>
                </a:cubicBezTo>
                <a:cubicBezTo>
                  <a:pt x="42746" y="75662"/>
                  <a:pt x="42829" y="75620"/>
                  <a:pt x="42897" y="75591"/>
                </a:cubicBezTo>
                <a:cubicBezTo>
                  <a:pt x="42908" y="75585"/>
                  <a:pt x="42926" y="75582"/>
                  <a:pt x="42943" y="75582"/>
                </a:cubicBezTo>
                <a:close/>
                <a:moveTo>
                  <a:pt x="67853" y="75448"/>
                </a:moveTo>
                <a:cubicBezTo>
                  <a:pt x="67926" y="75448"/>
                  <a:pt x="68012" y="75451"/>
                  <a:pt x="68127" y="75451"/>
                </a:cubicBezTo>
                <a:cubicBezTo>
                  <a:pt x="68153" y="75451"/>
                  <a:pt x="68254" y="75451"/>
                  <a:pt x="68341" y="75478"/>
                </a:cubicBezTo>
                <a:cubicBezTo>
                  <a:pt x="68383" y="75489"/>
                  <a:pt x="68409" y="75549"/>
                  <a:pt x="68409" y="75586"/>
                </a:cubicBezTo>
                <a:cubicBezTo>
                  <a:pt x="68409" y="75624"/>
                  <a:pt x="68375" y="75695"/>
                  <a:pt x="68345" y="75699"/>
                </a:cubicBezTo>
                <a:cubicBezTo>
                  <a:pt x="68179" y="75712"/>
                  <a:pt x="68009" y="75722"/>
                  <a:pt x="67841" y="75722"/>
                </a:cubicBezTo>
                <a:cubicBezTo>
                  <a:pt x="67813" y="75722"/>
                  <a:pt x="67784" y="75722"/>
                  <a:pt x="67755" y="75721"/>
                </a:cubicBezTo>
                <a:cubicBezTo>
                  <a:pt x="67649" y="75721"/>
                  <a:pt x="67590" y="75673"/>
                  <a:pt x="67590" y="75591"/>
                </a:cubicBezTo>
                <a:cubicBezTo>
                  <a:pt x="67590" y="75504"/>
                  <a:pt x="67646" y="75462"/>
                  <a:pt x="67751" y="75451"/>
                </a:cubicBezTo>
                <a:cubicBezTo>
                  <a:pt x="67784" y="75448"/>
                  <a:pt x="67817" y="75448"/>
                  <a:pt x="67853" y="75448"/>
                </a:cubicBezTo>
                <a:close/>
                <a:moveTo>
                  <a:pt x="64318" y="75448"/>
                </a:moveTo>
                <a:cubicBezTo>
                  <a:pt x="64521" y="75448"/>
                  <a:pt x="64583" y="75591"/>
                  <a:pt x="64723" y="75658"/>
                </a:cubicBezTo>
                <a:cubicBezTo>
                  <a:pt x="64669" y="75681"/>
                  <a:pt x="64621" y="75718"/>
                  <a:pt x="64565" y="75721"/>
                </a:cubicBezTo>
                <a:cubicBezTo>
                  <a:pt x="64548" y="75723"/>
                  <a:pt x="64533" y="75724"/>
                  <a:pt x="64518" y="75724"/>
                </a:cubicBezTo>
                <a:cubicBezTo>
                  <a:pt x="64317" y="75724"/>
                  <a:pt x="64247" y="75589"/>
                  <a:pt x="64114" y="75518"/>
                </a:cubicBezTo>
                <a:cubicBezTo>
                  <a:pt x="64163" y="75496"/>
                  <a:pt x="64211" y="75459"/>
                  <a:pt x="64267" y="75451"/>
                </a:cubicBezTo>
                <a:cubicBezTo>
                  <a:pt x="64285" y="75449"/>
                  <a:pt x="64302" y="75448"/>
                  <a:pt x="64318" y="75448"/>
                </a:cubicBezTo>
                <a:close/>
                <a:moveTo>
                  <a:pt x="60051" y="75453"/>
                </a:moveTo>
                <a:cubicBezTo>
                  <a:pt x="60091" y="75453"/>
                  <a:pt x="60171" y="75486"/>
                  <a:pt x="60194" y="75515"/>
                </a:cubicBezTo>
                <a:cubicBezTo>
                  <a:pt x="60224" y="75549"/>
                  <a:pt x="60217" y="75601"/>
                  <a:pt x="60209" y="75646"/>
                </a:cubicBezTo>
                <a:cubicBezTo>
                  <a:pt x="60209" y="75662"/>
                  <a:pt x="60172" y="75695"/>
                  <a:pt x="60153" y="75695"/>
                </a:cubicBezTo>
                <a:cubicBezTo>
                  <a:pt x="60150" y="75695"/>
                  <a:pt x="60148" y="75695"/>
                  <a:pt x="60145" y="75695"/>
                </a:cubicBezTo>
                <a:cubicBezTo>
                  <a:pt x="59809" y="75695"/>
                  <a:pt x="59696" y="75944"/>
                  <a:pt x="59416" y="75992"/>
                </a:cubicBezTo>
                <a:cubicBezTo>
                  <a:pt x="59407" y="75994"/>
                  <a:pt x="59399" y="75995"/>
                  <a:pt x="59389" y="75995"/>
                </a:cubicBezTo>
                <a:cubicBezTo>
                  <a:pt x="59325" y="75995"/>
                  <a:pt x="59246" y="75952"/>
                  <a:pt x="59183" y="75932"/>
                </a:cubicBezTo>
                <a:cubicBezTo>
                  <a:pt x="59194" y="75865"/>
                  <a:pt x="59183" y="75812"/>
                  <a:pt x="59217" y="75778"/>
                </a:cubicBezTo>
                <a:cubicBezTo>
                  <a:pt x="59416" y="75591"/>
                  <a:pt x="59762" y="75560"/>
                  <a:pt x="60036" y="75455"/>
                </a:cubicBezTo>
                <a:cubicBezTo>
                  <a:pt x="60040" y="75454"/>
                  <a:pt x="60045" y="75453"/>
                  <a:pt x="60051" y="75453"/>
                </a:cubicBezTo>
                <a:close/>
                <a:moveTo>
                  <a:pt x="65061" y="76158"/>
                </a:moveTo>
                <a:cubicBezTo>
                  <a:pt x="65087" y="76177"/>
                  <a:pt x="65113" y="76191"/>
                  <a:pt x="65136" y="76207"/>
                </a:cubicBezTo>
                <a:cubicBezTo>
                  <a:pt x="65087" y="76222"/>
                  <a:pt x="65045" y="76240"/>
                  <a:pt x="64997" y="76248"/>
                </a:cubicBezTo>
                <a:cubicBezTo>
                  <a:pt x="64996" y="76248"/>
                  <a:pt x="64995" y="76248"/>
                  <a:pt x="64994" y="76248"/>
                </a:cubicBezTo>
                <a:cubicBezTo>
                  <a:pt x="64978" y="76248"/>
                  <a:pt x="64950" y="76221"/>
                  <a:pt x="64929" y="76207"/>
                </a:cubicBezTo>
                <a:cubicBezTo>
                  <a:pt x="64974" y="76188"/>
                  <a:pt x="65019" y="76172"/>
                  <a:pt x="65061" y="76158"/>
                </a:cubicBezTo>
                <a:close/>
                <a:moveTo>
                  <a:pt x="29148" y="76156"/>
                </a:moveTo>
                <a:cubicBezTo>
                  <a:pt x="29162" y="76156"/>
                  <a:pt x="29174" y="76158"/>
                  <a:pt x="29176" y="76161"/>
                </a:cubicBezTo>
                <a:cubicBezTo>
                  <a:pt x="29206" y="76195"/>
                  <a:pt x="29225" y="76233"/>
                  <a:pt x="29263" y="76293"/>
                </a:cubicBezTo>
                <a:cubicBezTo>
                  <a:pt x="29220" y="76321"/>
                  <a:pt x="29157" y="76384"/>
                  <a:pt x="29121" y="76384"/>
                </a:cubicBezTo>
                <a:cubicBezTo>
                  <a:pt x="29119" y="76384"/>
                  <a:pt x="29118" y="76384"/>
                  <a:pt x="29116" y="76383"/>
                </a:cubicBezTo>
                <a:cubicBezTo>
                  <a:pt x="29008" y="76361"/>
                  <a:pt x="29008" y="76214"/>
                  <a:pt x="29109" y="76161"/>
                </a:cubicBezTo>
                <a:cubicBezTo>
                  <a:pt x="29118" y="76158"/>
                  <a:pt x="29134" y="76156"/>
                  <a:pt x="29148" y="76156"/>
                </a:cubicBezTo>
                <a:close/>
                <a:moveTo>
                  <a:pt x="43577" y="75719"/>
                </a:moveTo>
                <a:cubicBezTo>
                  <a:pt x="43645" y="75719"/>
                  <a:pt x="43723" y="75742"/>
                  <a:pt x="43794" y="75785"/>
                </a:cubicBezTo>
                <a:cubicBezTo>
                  <a:pt x="43870" y="75830"/>
                  <a:pt x="43948" y="75876"/>
                  <a:pt x="44002" y="75929"/>
                </a:cubicBezTo>
                <a:cubicBezTo>
                  <a:pt x="44031" y="75962"/>
                  <a:pt x="44039" y="76033"/>
                  <a:pt x="44009" y="76056"/>
                </a:cubicBezTo>
                <a:cubicBezTo>
                  <a:pt x="43832" y="76191"/>
                  <a:pt x="43641" y="76316"/>
                  <a:pt x="43452" y="76443"/>
                </a:cubicBezTo>
                <a:cubicBezTo>
                  <a:pt x="43407" y="76474"/>
                  <a:pt x="43349" y="76489"/>
                  <a:pt x="43290" y="76489"/>
                </a:cubicBezTo>
                <a:cubicBezTo>
                  <a:pt x="43186" y="76489"/>
                  <a:pt x="43078" y="76444"/>
                  <a:pt x="43028" y="76368"/>
                </a:cubicBezTo>
                <a:cubicBezTo>
                  <a:pt x="43017" y="76353"/>
                  <a:pt x="43024" y="76338"/>
                  <a:pt x="43020" y="76327"/>
                </a:cubicBezTo>
                <a:cubicBezTo>
                  <a:pt x="43045" y="76309"/>
                  <a:pt x="43074" y="76278"/>
                  <a:pt x="43089" y="76278"/>
                </a:cubicBezTo>
                <a:cubicBezTo>
                  <a:pt x="43090" y="76278"/>
                  <a:pt x="43091" y="76278"/>
                  <a:pt x="43092" y="76278"/>
                </a:cubicBezTo>
                <a:cubicBezTo>
                  <a:pt x="43117" y="76281"/>
                  <a:pt x="43140" y="76283"/>
                  <a:pt x="43162" y="76283"/>
                </a:cubicBezTo>
                <a:cubicBezTo>
                  <a:pt x="43317" y="76283"/>
                  <a:pt x="43400" y="76198"/>
                  <a:pt x="43509" y="76135"/>
                </a:cubicBezTo>
                <a:cubicBezTo>
                  <a:pt x="43622" y="76068"/>
                  <a:pt x="43554" y="76033"/>
                  <a:pt x="43487" y="75988"/>
                </a:cubicBezTo>
                <a:cubicBezTo>
                  <a:pt x="43370" y="75921"/>
                  <a:pt x="43359" y="75839"/>
                  <a:pt x="43452" y="75759"/>
                </a:cubicBezTo>
                <a:cubicBezTo>
                  <a:pt x="43483" y="75732"/>
                  <a:pt x="43527" y="75719"/>
                  <a:pt x="43577" y="75719"/>
                </a:cubicBezTo>
                <a:close/>
                <a:moveTo>
                  <a:pt x="44730" y="76413"/>
                </a:moveTo>
                <a:cubicBezTo>
                  <a:pt x="44764" y="76470"/>
                  <a:pt x="44817" y="76522"/>
                  <a:pt x="44828" y="76583"/>
                </a:cubicBezTo>
                <a:cubicBezTo>
                  <a:pt x="44831" y="76616"/>
                  <a:pt x="44764" y="76650"/>
                  <a:pt x="44730" y="76687"/>
                </a:cubicBezTo>
                <a:cubicBezTo>
                  <a:pt x="44696" y="76650"/>
                  <a:pt x="44663" y="76616"/>
                  <a:pt x="44614" y="76567"/>
                </a:cubicBezTo>
                <a:cubicBezTo>
                  <a:pt x="44647" y="76519"/>
                  <a:pt x="44689" y="76465"/>
                  <a:pt x="44730" y="76413"/>
                </a:cubicBezTo>
                <a:close/>
                <a:moveTo>
                  <a:pt x="18519" y="76984"/>
                </a:moveTo>
                <a:cubicBezTo>
                  <a:pt x="18534" y="76984"/>
                  <a:pt x="18564" y="77015"/>
                  <a:pt x="18586" y="77029"/>
                </a:cubicBezTo>
                <a:cubicBezTo>
                  <a:pt x="18541" y="77044"/>
                  <a:pt x="18496" y="77063"/>
                  <a:pt x="18455" y="77079"/>
                </a:cubicBezTo>
                <a:cubicBezTo>
                  <a:pt x="18425" y="77060"/>
                  <a:pt x="18402" y="77044"/>
                  <a:pt x="18380" y="77029"/>
                </a:cubicBezTo>
                <a:cubicBezTo>
                  <a:pt x="18425" y="77015"/>
                  <a:pt x="18470" y="76992"/>
                  <a:pt x="18519" y="76984"/>
                </a:cubicBezTo>
                <a:close/>
                <a:moveTo>
                  <a:pt x="67287" y="76690"/>
                </a:moveTo>
                <a:cubicBezTo>
                  <a:pt x="67309" y="76690"/>
                  <a:pt x="67330" y="76704"/>
                  <a:pt x="67361" y="76732"/>
                </a:cubicBezTo>
                <a:cubicBezTo>
                  <a:pt x="67451" y="76815"/>
                  <a:pt x="67635" y="76864"/>
                  <a:pt x="67590" y="76999"/>
                </a:cubicBezTo>
                <a:cubicBezTo>
                  <a:pt x="67578" y="77034"/>
                  <a:pt x="67533" y="77079"/>
                  <a:pt x="67484" y="77093"/>
                </a:cubicBezTo>
                <a:cubicBezTo>
                  <a:pt x="67463" y="77100"/>
                  <a:pt x="67439" y="77103"/>
                  <a:pt x="67413" y="77103"/>
                </a:cubicBezTo>
                <a:cubicBezTo>
                  <a:pt x="67372" y="77103"/>
                  <a:pt x="67328" y="77097"/>
                  <a:pt x="67289" y="77097"/>
                </a:cubicBezTo>
                <a:lnTo>
                  <a:pt x="67187" y="77097"/>
                </a:lnTo>
                <a:cubicBezTo>
                  <a:pt x="67007" y="77093"/>
                  <a:pt x="66905" y="76970"/>
                  <a:pt x="67011" y="76876"/>
                </a:cubicBezTo>
                <a:cubicBezTo>
                  <a:pt x="67068" y="76823"/>
                  <a:pt x="67158" y="76786"/>
                  <a:pt x="67214" y="76732"/>
                </a:cubicBezTo>
                <a:cubicBezTo>
                  <a:pt x="67244" y="76704"/>
                  <a:pt x="67266" y="76690"/>
                  <a:pt x="67287" y="76690"/>
                </a:cubicBezTo>
                <a:close/>
                <a:moveTo>
                  <a:pt x="31578" y="77116"/>
                </a:moveTo>
                <a:cubicBezTo>
                  <a:pt x="31619" y="77135"/>
                  <a:pt x="31664" y="77150"/>
                  <a:pt x="31709" y="77164"/>
                </a:cubicBezTo>
                <a:cubicBezTo>
                  <a:pt x="31688" y="77182"/>
                  <a:pt x="31664" y="77210"/>
                  <a:pt x="31645" y="77210"/>
                </a:cubicBezTo>
                <a:cubicBezTo>
                  <a:pt x="31644" y="77210"/>
                  <a:pt x="31642" y="77210"/>
                  <a:pt x="31641" y="77209"/>
                </a:cubicBezTo>
                <a:cubicBezTo>
                  <a:pt x="31592" y="77202"/>
                  <a:pt x="31551" y="77183"/>
                  <a:pt x="31506" y="77164"/>
                </a:cubicBezTo>
                <a:cubicBezTo>
                  <a:pt x="31528" y="77150"/>
                  <a:pt x="31551" y="77135"/>
                  <a:pt x="31578" y="77116"/>
                </a:cubicBezTo>
                <a:close/>
                <a:moveTo>
                  <a:pt x="51878" y="77116"/>
                </a:moveTo>
                <a:cubicBezTo>
                  <a:pt x="51923" y="77135"/>
                  <a:pt x="51964" y="77150"/>
                  <a:pt x="52010" y="77164"/>
                </a:cubicBezTo>
                <a:cubicBezTo>
                  <a:pt x="51988" y="77182"/>
                  <a:pt x="51964" y="77210"/>
                  <a:pt x="51946" y="77210"/>
                </a:cubicBezTo>
                <a:cubicBezTo>
                  <a:pt x="51944" y="77210"/>
                  <a:pt x="51943" y="77210"/>
                  <a:pt x="51942" y="77209"/>
                </a:cubicBezTo>
                <a:cubicBezTo>
                  <a:pt x="51893" y="77202"/>
                  <a:pt x="51852" y="77183"/>
                  <a:pt x="51807" y="77164"/>
                </a:cubicBezTo>
                <a:cubicBezTo>
                  <a:pt x="51829" y="77150"/>
                  <a:pt x="51852" y="77135"/>
                  <a:pt x="51878" y="77116"/>
                </a:cubicBezTo>
                <a:close/>
                <a:moveTo>
                  <a:pt x="81320" y="76962"/>
                </a:moveTo>
                <a:cubicBezTo>
                  <a:pt x="81469" y="76962"/>
                  <a:pt x="81530" y="77011"/>
                  <a:pt x="81543" y="77101"/>
                </a:cubicBezTo>
                <a:cubicBezTo>
                  <a:pt x="81550" y="77183"/>
                  <a:pt x="81483" y="77221"/>
                  <a:pt x="81381" y="77232"/>
                </a:cubicBezTo>
                <a:cubicBezTo>
                  <a:pt x="81357" y="77235"/>
                  <a:pt x="81334" y="77237"/>
                  <a:pt x="81313" y="77237"/>
                </a:cubicBezTo>
                <a:cubicBezTo>
                  <a:pt x="81192" y="77237"/>
                  <a:pt x="81120" y="77184"/>
                  <a:pt x="81133" y="77097"/>
                </a:cubicBezTo>
                <a:cubicBezTo>
                  <a:pt x="81144" y="77044"/>
                  <a:pt x="81212" y="76996"/>
                  <a:pt x="81238" y="76966"/>
                </a:cubicBezTo>
                <a:cubicBezTo>
                  <a:pt x="81268" y="76963"/>
                  <a:pt x="81295" y="76962"/>
                  <a:pt x="81320" y="76962"/>
                </a:cubicBezTo>
                <a:close/>
                <a:moveTo>
                  <a:pt x="74269" y="77117"/>
                </a:moveTo>
                <a:cubicBezTo>
                  <a:pt x="74280" y="77117"/>
                  <a:pt x="74288" y="77118"/>
                  <a:pt x="74290" y="77119"/>
                </a:cubicBezTo>
                <a:cubicBezTo>
                  <a:pt x="74316" y="77157"/>
                  <a:pt x="74339" y="77195"/>
                  <a:pt x="74376" y="77255"/>
                </a:cubicBezTo>
                <a:cubicBezTo>
                  <a:pt x="74334" y="77280"/>
                  <a:pt x="74271" y="77345"/>
                  <a:pt x="74235" y="77345"/>
                </a:cubicBezTo>
                <a:cubicBezTo>
                  <a:pt x="74233" y="77345"/>
                  <a:pt x="74231" y="77345"/>
                  <a:pt x="74229" y="77345"/>
                </a:cubicBezTo>
                <a:cubicBezTo>
                  <a:pt x="74120" y="77322"/>
                  <a:pt x="74120" y="77176"/>
                  <a:pt x="74222" y="77124"/>
                </a:cubicBezTo>
                <a:cubicBezTo>
                  <a:pt x="74231" y="77119"/>
                  <a:pt x="74253" y="77117"/>
                  <a:pt x="74269" y="77117"/>
                </a:cubicBezTo>
                <a:close/>
                <a:moveTo>
                  <a:pt x="15201" y="77372"/>
                </a:moveTo>
                <a:cubicBezTo>
                  <a:pt x="15227" y="77386"/>
                  <a:pt x="15249" y="77402"/>
                  <a:pt x="15276" y="77421"/>
                </a:cubicBezTo>
                <a:cubicBezTo>
                  <a:pt x="15254" y="77450"/>
                  <a:pt x="15227" y="77480"/>
                  <a:pt x="15201" y="77511"/>
                </a:cubicBezTo>
                <a:cubicBezTo>
                  <a:pt x="15178" y="77495"/>
                  <a:pt x="15133" y="77476"/>
                  <a:pt x="15136" y="77466"/>
                </a:cubicBezTo>
                <a:cubicBezTo>
                  <a:pt x="15148" y="77431"/>
                  <a:pt x="15178" y="77402"/>
                  <a:pt x="15201" y="77372"/>
                </a:cubicBezTo>
                <a:close/>
                <a:moveTo>
                  <a:pt x="41273" y="77669"/>
                </a:moveTo>
                <a:cubicBezTo>
                  <a:pt x="41303" y="77683"/>
                  <a:pt x="41326" y="77698"/>
                  <a:pt x="41348" y="77714"/>
                </a:cubicBezTo>
                <a:cubicBezTo>
                  <a:pt x="41303" y="77733"/>
                  <a:pt x="41258" y="77751"/>
                  <a:pt x="41209" y="77759"/>
                </a:cubicBezTo>
                <a:cubicBezTo>
                  <a:pt x="41208" y="77759"/>
                  <a:pt x="41208" y="77759"/>
                  <a:pt x="41207" y="77759"/>
                </a:cubicBezTo>
                <a:cubicBezTo>
                  <a:pt x="41191" y="77759"/>
                  <a:pt x="41163" y="77732"/>
                  <a:pt x="41142" y="77714"/>
                </a:cubicBezTo>
                <a:cubicBezTo>
                  <a:pt x="41187" y="77698"/>
                  <a:pt x="41232" y="77683"/>
                  <a:pt x="41273" y="77669"/>
                </a:cubicBezTo>
                <a:close/>
                <a:moveTo>
                  <a:pt x="27917" y="77924"/>
                </a:moveTo>
                <a:cubicBezTo>
                  <a:pt x="27940" y="77924"/>
                  <a:pt x="27981" y="77954"/>
                  <a:pt x="27985" y="77969"/>
                </a:cubicBezTo>
                <a:cubicBezTo>
                  <a:pt x="27993" y="78029"/>
                  <a:pt x="28019" y="78108"/>
                  <a:pt x="27978" y="78146"/>
                </a:cubicBezTo>
                <a:cubicBezTo>
                  <a:pt x="27929" y="78184"/>
                  <a:pt x="27808" y="78184"/>
                  <a:pt x="27718" y="78194"/>
                </a:cubicBezTo>
                <a:cubicBezTo>
                  <a:pt x="27700" y="78194"/>
                  <a:pt x="27669" y="78168"/>
                  <a:pt x="27647" y="78153"/>
                </a:cubicBezTo>
                <a:cubicBezTo>
                  <a:pt x="27639" y="78119"/>
                  <a:pt x="27858" y="77927"/>
                  <a:pt x="27917" y="77924"/>
                </a:cubicBezTo>
                <a:close/>
                <a:moveTo>
                  <a:pt x="56448" y="78217"/>
                </a:moveTo>
                <a:cubicBezTo>
                  <a:pt x="56478" y="78232"/>
                  <a:pt x="56500" y="78251"/>
                  <a:pt x="56523" y="78266"/>
                </a:cubicBezTo>
                <a:cubicBezTo>
                  <a:pt x="56478" y="78281"/>
                  <a:pt x="56432" y="78300"/>
                  <a:pt x="56384" y="78307"/>
                </a:cubicBezTo>
                <a:cubicBezTo>
                  <a:pt x="56383" y="78307"/>
                  <a:pt x="56382" y="78307"/>
                  <a:pt x="56381" y="78307"/>
                </a:cubicBezTo>
                <a:cubicBezTo>
                  <a:pt x="56365" y="78307"/>
                  <a:pt x="56337" y="78280"/>
                  <a:pt x="56316" y="78266"/>
                </a:cubicBezTo>
                <a:cubicBezTo>
                  <a:pt x="56361" y="78247"/>
                  <a:pt x="56406" y="78232"/>
                  <a:pt x="56448" y="78217"/>
                </a:cubicBezTo>
                <a:close/>
                <a:moveTo>
                  <a:pt x="41804" y="77910"/>
                </a:moveTo>
                <a:cubicBezTo>
                  <a:pt x="41835" y="77910"/>
                  <a:pt x="41869" y="77913"/>
                  <a:pt x="41905" y="77920"/>
                </a:cubicBezTo>
                <a:cubicBezTo>
                  <a:pt x="41983" y="77931"/>
                  <a:pt x="42051" y="77931"/>
                  <a:pt x="42108" y="77950"/>
                </a:cubicBezTo>
                <a:cubicBezTo>
                  <a:pt x="42182" y="77976"/>
                  <a:pt x="42160" y="78007"/>
                  <a:pt x="42085" y="78048"/>
                </a:cubicBezTo>
                <a:cubicBezTo>
                  <a:pt x="41957" y="78123"/>
                  <a:pt x="41844" y="78210"/>
                  <a:pt x="41720" y="78288"/>
                </a:cubicBezTo>
                <a:cubicBezTo>
                  <a:pt x="41684" y="78312"/>
                  <a:pt x="41656" y="78321"/>
                  <a:pt x="41633" y="78321"/>
                </a:cubicBezTo>
                <a:cubicBezTo>
                  <a:pt x="41569" y="78321"/>
                  <a:pt x="41545" y="78250"/>
                  <a:pt x="41510" y="78229"/>
                </a:cubicBezTo>
                <a:cubicBezTo>
                  <a:pt x="41461" y="78194"/>
                  <a:pt x="41291" y="78172"/>
                  <a:pt x="41409" y="78089"/>
                </a:cubicBezTo>
                <a:cubicBezTo>
                  <a:pt x="41523" y="78004"/>
                  <a:pt x="41634" y="77910"/>
                  <a:pt x="41804" y="77910"/>
                </a:cubicBezTo>
                <a:close/>
                <a:moveTo>
                  <a:pt x="19857" y="77917"/>
                </a:moveTo>
                <a:cubicBezTo>
                  <a:pt x="19898" y="77943"/>
                  <a:pt x="19989" y="77972"/>
                  <a:pt x="20015" y="78018"/>
                </a:cubicBezTo>
                <a:cubicBezTo>
                  <a:pt x="20047" y="78079"/>
                  <a:pt x="19799" y="78324"/>
                  <a:pt x="19737" y="78324"/>
                </a:cubicBezTo>
                <a:cubicBezTo>
                  <a:pt x="19734" y="78324"/>
                  <a:pt x="19731" y="78324"/>
                  <a:pt x="19729" y="78322"/>
                </a:cubicBezTo>
                <a:cubicBezTo>
                  <a:pt x="19616" y="78266"/>
                  <a:pt x="19530" y="78179"/>
                  <a:pt x="19436" y="78108"/>
                </a:cubicBezTo>
                <a:cubicBezTo>
                  <a:pt x="19567" y="78048"/>
                  <a:pt x="19620" y="77920"/>
                  <a:pt x="19857" y="77917"/>
                </a:cubicBezTo>
                <a:close/>
                <a:moveTo>
                  <a:pt x="12904" y="78773"/>
                </a:moveTo>
                <a:cubicBezTo>
                  <a:pt x="12954" y="78784"/>
                  <a:pt x="13006" y="78792"/>
                  <a:pt x="13044" y="78810"/>
                </a:cubicBezTo>
                <a:cubicBezTo>
                  <a:pt x="13096" y="78837"/>
                  <a:pt x="13138" y="78874"/>
                  <a:pt x="13183" y="78905"/>
                </a:cubicBezTo>
                <a:cubicBezTo>
                  <a:pt x="13209" y="78919"/>
                  <a:pt x="13232" y="78935"/>
                  <a:pt x="13254" y="78950"/>
                </a:cubicBezTo>
                <a:cubicBezTo>
                  <a:pt x="13202" y="78973"/>
                  <a:pt x="13152" y="78999"/>
                  <a:pt x="13077" y="79029"/>
                </a:cubicBezTo>
                <a:cubicBezTo>
                  <a:pt x="13006" y="79006"/>
                  <a:pt x="12886" y="78991"/>
                  <a:pt x="12856" y="78950"/>
                </a:cubicBezTo>
                <a:cubicBezTo>
                  <a:pt x="12826" y="78905"/>
                  <a:pt x="12886" y="78833"/>
                  <a:pt x="12904" y="78773"/>
                </a:cubicBezTo>
                <a:close/>
                <a:moveTo>
                  <a:pt x="35910" y="78616"/>
                </a:moveTo>
                <a:cubicBezTo>
                  <a:pt x="35930" y="78616"/>
                  <a:pt x="35951" y="78627"/>
                  <a:pt x="35982" y="78649"/>
                </a:cubicBezTo>
                <a:cubicBezTo>
                  <a:pt x="36117" y="78743"/>
                  <a:pt x="36256" y="78826"/>
                  <a:pt x="36226" y="78983"/>
                </a:cubicBezTo>
                <a:cubicBezTo>
                  <a:pt x="36200" y="79141"/>
                  <a:pt x="36200" y="79157"/>
                  <a:pt x="35922" y="79157"/>
                </a:cubicBezTo>
                <a:cubicBezTo>
                  <a:pt x="35628" y="79157"/>
                  <a:pt x="35606" y="79122"/>
                  <a:pt x="35599" y="78928"/>
                </a:cubicBezTo>
                <a:cubicBezTo>
                  <a:pt x="35595" y="78792"/>
                  <a:pt x="35738" y="78743"/>
                  <a:pt x="35835" y="78657"/>
                </a:cubicBezTo>
                <a:cubicBezTo>
                  <a:pt x="35866" y="78629"/>
                  <a:pt x="35888" y="78616"/>
                  <a:pt x="35910" y="78616"/>
                </a:cubicBezTo>
                <a:close/>
                <a:moveTo>
                  <a:pt x="43191" y="78880"/>
                </a:moveTo>
                <a:cubicBezTo>
                  <a:pt x="43235" y="78880"/>
                  <a:pt x="43293" y="78892"/>
                  <a:pt x="43325" y="78909"/>
                </a:cubicBezTo>
                <a:cubicBezTo>
                  <a:pt x="43366" y="78931"/>
                  <a:pt x="43374" y="78980"/>
                  <a:pt x="43404" y="79025"/>
                </a:cubicBezTo>
                <a:cubicBezTo>
                  <a:pt x="43404" y="79149"/>
                  <a:pt x="43227" y="79198"/>
                  <a:pt x="43114" y="79266"/>
                </a:cubicBezTo>
                <a:cubicBezTo>
                  <a:pt x="43094" y="79279"/>
                  <a:pt x="43055" y="79284"/>
                  <a:pt x="43011" y="79284"/>
                </a:cubicBezTo>
                <a:cubicBezTo>
                  <a:pt x="42959" y="79284"/>
                  <a:pt x="42900" y="79277"/>
                  <a:pt x="42855" y="79269"/>
                </a:cubicBezTo>
                <a:cubicBezTo>
                  <a:pt x="42753" y="79250"/>
                  <a:pt x="42750" y="79112"/>
                  <a:pt x="42852" y="79048"/>
                </a:cubicBezTo>
                <a:cubicBezTo>
                  <a:pt x="42942" y="78987"/>
                  <a:pt x="43039" y="78928"/>
                  <a:pt x="43148" y="78886"/>
                </a:cubicBezTo>
                <a:cubicBezTo>
                  <a:pt x="43159" y="78882"/>
                  <a:pt x="43174" y="78880"/>
                  <a:pt x="43191" y="78880"/>
                </a:cubicBezTo>
                <a:close/>
                <a:moveTo>
                  <a:pt x="31293" y="79151"/>
                </a:moveTo>
                <a:cubicBezTo>
                  <a:pt x="31360" y="79151"/>
                  <a:pt x="31428" y="79168"/>
                  <a:pt x="31465" y="79202"/>
                </a:cubicBezTo>
                <a:cubicBezTo>
                  <a:pt x="31476" y="79213"/>
                  <a:pt x="31480" y="79235"/>
                  <a:pt x="31469" y="79247"/>
                </a:cubicBezTo>
                <a:cubicBezTo>
                  <a:pt x="31440" y="79283"/>
                  <a:pt x="31374" y="79301"/>
                  <a:pt x="31306" y="79301"/>
                </a:cubicBezTo>
                <a:cubicBezTo>
                  <a:pt x="31239" y="79301"/>
                  <a:pt x="31171" y="79284"/>
                  <a:pt x="31134" y="79250"/>
                </a:cubicBezTo>
                <a:cubicBezTo>
                  <a:pt x="31123" y="79239"/>
                  <a:pt x="31127" y="79221"/>
                  <a:pt x="31127" y="79205"/>
                </a:cubicBezTo>
                <a:cubicBezTo>
                  <a:pt x="31157" y="79169"/>
                  <a:pt x="31224" y="79151"/>
                  <a:pt x="31293" y="79151"/>
                </a:cubicBezTo>
                <a:close/>
                <a:moveTo>
                  <a:pt x="44862" y="79149"/>
                </a:moveTo>
                <a:cubicBezTo>
                  <a:pt x="44903" y="79176"/>
                  <a:pt x="45008" y="79224"/>
                  <a:pt x="44997" y="79247"/>
                </a:cubicBezTo>
                <a:cubicBezTo>
                  <a:pt x="44978" y="79283"/>
                  <a:pt x="44914" y="79301"/>
                  <a:pt x="44845" y="79301"/>
                </a:cubicBezTo>
                <a:cubicBezTo>
                  <a:pt x="44777" y="79301"/>
                  <a:pt x="44705" y="79284"/>
                  <a:pt x="44666" y="79250"/>
                </a:cubicBezTo>
                <a:cubicBezTo>
                  <a:pt x="44655" y="79239"/>
                  <a:pt x="44655" y="79209"/>
                  <a:pt x="44663" y="79205"/>
                </a:cubicBezTo>
                <a:cubicBezTo>
                  <a:pt x="44715" y="79186"/>
                  <a:pt x="44772" y="79171"/>
                  <a:pt x="44862" y="79149"/>
                </a:cubicBezTo>
                <a:close/>
                <a:moveTo>
                  <a:pt x="48421" y="79157"/>
                </a:moveTo>
                <a:cubicBezTo>
                  <a:pt x="48454" y="79190"/>
                  <a:pt x="48522" y="79228"/>
                  <a:pt x="48518" y="79261"/>
                </a:cubicBezTo>
                <a:cubicBezTo>
                  <a:pt x="48507" y="79318"/>
                  <a:pt x="48454" y="79374"/>
                  <a:pt x="48421" y="79431"/>
                </a:cubicBezTo>
                <a:cubicBezTo>
                  <a:pt x="48379" y="79379"/>
                  <a:pt x="48338" y="79322"/>
                  <a:pt x="48304" y="79277"/>
                </a:cubicBezTo>
                <a:cubicBezTo>
                  <a:pt x="48353" y="79228"/>
                  <a:pt x="48387" y="79190"/>
                  <a:pt x="48421" y="79157"/>
                </a:cubicBezTo>
                <a:close/>
                <a:moveTo>
                  <a:pt x="22388" y="79451"/>
                </a:moveTo>
                <a:cubicBezTo>
                  <a:pt x="22398" y="79451"/>
                  <a:pt x="22407" y="79452"/>
                  <a:pt x="22408" y="79453"/>
                </a:cubicBezTo>
                <a:cubicBezTo>
                  <a:pt x="22438" y="79491"/>
                  <a:pt x="22457" y="79528"/>
                  <a:pt x="22495" y="79589"/>
                </a:cubicBezTo>
                <a:cubicBezTo>
                  <a:pt x="22456" y="79614"/>
                  <a:pt x="22389" y="79679"/>
                  <a:pt x="22353" y="79679"/>
                </a:cubicBezTo>
                <a:cubicBezTo>
                  <a:pt x="22351" y="79679"/>
                  <a:pt x="22350" y="79679"/>
                  <a:pt x="22348" y="79679"/>
                </a:cubicBezTo>
                <a:cubicBezTo>
                  <a:pt x="22239" y="79656"/>
                  <a:pt x="22239" y="79509"/>
                  <a:pt x="22344" y="79457"/>
                </a:cubicBezTo>
                <a:cubicBezTo>
                  <a:pt x="22353" y="79453"/>
                  <a:pt x="22373" y="79451"/>
                  <a:pt x="22388" y="79451"/>
                </a:cubicBezTo>
                <a:close/>
                <a:moveTo>
                  <a:pt x="77532" y="79725"/>
                </a:moveTo>
                <a:cubicBezTo>
                  <a:pt x="77547" y="79725"/>
                  <a:pt x="77567" y="79727"/>
                  <a:pt x="77578" y="79731"/>
                </a:cubicBezTo>
                <a:cubicBezTo>
                  <a:pt x="77679" y="79784"/>
                  <a:pt x="77679" y="79930"/>
                  <a:pt x="77570" y="79953"/>
                </a:cubicBezTo>
                <a:cubicBezTo>
                  <a:pt x="77569" y="79953"/>
                  <a:pt x="77567" y="79954"/>
                  <a:pt x="77565" y="79954"/>
                </a:cubicBezTo>
                <a:cubicBezTo>
                  <a:pt x="77530" y="79954"/>
                  <a:pt x="77467" y="79888"/>
                  <a:pt x="77424" y="79863"/>
                </a:cubicBezTo>
                <a:cubicBezTo>
                  <a:pt x="77462" y="79802"/>
                  <a:pt x="77480" y="79765"/>
                  <a:pt x="77511" y="79728"/>
                </a:cubicBezTo>
                <a:cubicBezTo>
                  <a:pt x="77512" y="79726"/>
                  <a:pt x="77521" y="79725"/>
                  <a:pt x="77532" y="79725"/>
                </a:cubicBezTo>
                <a:close/>
                <a:moveTo>
                  <a:pt x="76681" y="79595"/>
                </a:moveTo>
                <a:cubicBezTo>
                  <a:pt x="76685" y="79595"/>
                  <a:pt x="76688" y="79595"/>
                  <a:pt x="76691" y="79596"/>
                </a:cubicBezTo>
                <a:cubicBezTo>
                  <a:pt x="76812" y="79618"/>
                  <a:pt x="76898" y="79724"/>
                  <a:pt x="76996" y="79795"/>
                </a:cubicBezTo>
                <a:cubicBezTo>
                  <a:pt x="76905" y="79854"/>
                  <a:pt x="76800" y="79961"/>
                  <a:pt x="76718" y="79961"/>
                </a:cubicBezTo>
                <a:cubicBezTo>
                  <a:pt x="76715" y="79961"/>
                  <a:pt x="76713" y="79961"/>
                  <a:pt x="76710" y="79960"/>
                </a:cubicBezTo>
                <a:cubicBezTo>
                  <a:pt x="76601" y="79949"/>
                  <a:pt x="76515" y="79844"/>
                  <a:pt x="76394" y="79762"/>
                </a:cubicBezTo>
                <a:cubicBezTo>
                  <a:pt x="76492" y="79707"/>
                  <a:pt x="76609" y="79595"/>
                  <a:pt x="76681" y="79595"/>
                </a:cubicBezTo>
                <a:close/>
                <a:moveTo>
                  <a:pt x="30744" y="79979"/>
                </a:moveTo>
                <a:cubicBezTo>
                  <a:pt x="30774" y="80002"/>
                  <a:pt x="30864" y="80040"/>
                  <a:pt x="30883" y="80088"/>
                </a:cubicBezTo>
                <a:cubicBezTo>
                  <a:pt x="30928" y="80190"/>
                  <a:pt x="30838" y="80250"/>
                  <a:pt x="30683" y="80258"/>
                </a:cubicBezTo>
                <a:cubicBezTo>
                  <a:pt x="30674" y="80258"/>
                  <a:pt x="30666" y="80259"/>
                  <a:pt x="30657" y="80259"/>
                </a:cubicBezTo>
                <a:cubicBezTo>
                  <a:pt x="30548" y="80259"/>
                  <a:pt x="30498" y="80215"/>
                  <a:pt x="30480" y="80149"/>
                </a:cubicBezTo>
                <a:cubicBezTo>
                  <a:pt x="30451" y="80043"/>
                  <a:pt x="30533" y="79979"/>
                  <a:pt x="30744" y="79979"/>
                </a:cubicBezTo>
                <a:close/>
                <a:moveTo>
                  <a:pt x="22100" y="80107"/>
                </a:moveTo>
                <a:cubicBezTo>
                  <a:pt x="22141" y="80137"/>
                  <a:pt x="22247" y="80182"/>
                  <a:pt x="22235" y="80205"/>
                </a:cubicBezTo>
                <a:cubicBezTo>
                  <a:pt x="22216" y="80244"/>
                  <a:pt x="22150" y="80263"/>
                  <a:pt x="22080" y="80263"/>
                </a:cubicBezTo>
                <a:cubicBezTo>
                  <a:pt x="22014" y="80263"/>
                  <a:pt x="21943" y="80246"/>
                  <a:pt x="21905" y="80213"/>
                </a:cubicBezTo>
                <a:cubicBezTo>
                  <a:pt x="21893" y="80201"/>
                  <a:pt x="21893" y="80171"/>
                  <a:pt x="21901" y="80168"/>
                </a:cubicBezTo>
                <a:cubicBezTo>
                  <a:pt x="21954" y="80149"/>
                  <a:pt x="22010" y="80133"/>
                  <a:pt x="22100" y="80107"/>
                </a:cubicBezTo>
                <a:close/>
                <a:moveTo>
                  <a:pt x="17561" y="80389"/>
                </a:moveTo>
                <a:cubicBezTo>
                  <a:pt x="17580" y="80389"/>
                  <a:pt x="17600" y="80390"/>
                  <a:pt x="17621" y="80393"/>
                </a:cubicBezTo>
                <a:cubicBezTo>
                  <a:pt x="17666" y="80416"/>
                  <a:pt x="17738" y="80434"/>
                  <a:pt x="17760" y="80468"/>
                </a:cubicBezTo>
                <a:cubicBezTo>
                  <a:pt x="17786" y="80506"/>
                  <a:pt x="17793" y="80565"/>
                  <a:pt x="17760" y="80596"/>
                </a:cubicBezTo>
                <a:cubicBezTo>
                  <a:pt x="17684" y="80667"/>
                  <a:pt x="17591" y="80739"/>
                  <a:pt x="17481" y="80780"/>
                </a:cubicBezTo>
                <a:cubicBezTo>
                  <a:pt x="17453" y="80791"/>
                  <a:pt x="17416" y="80795"/>
                  <a:pt x="17377" y="80795"/>
                </a:cubicBezTo>
                <a:cubicBezTo>
                  <a:pt x="17323" y="80795"/>
                  <a:pt x="17265" y="80787"/>
                  <a:pt x="17219" y="80776"/>
                </a:cubicBezTo>
                <a:cubicBezTo>
                  <a:pt x="17117" y="80749"/>
                  <a:pt x="17121" y="80619"/>
                  <a:pt x="17223" y="80551"/>
                </a:cubicBezTo>
                <a:cubicBezTo>
                  <a:pt x="17324" y="80486"/>
                  <a:pt x="17397" y="80389"/>
                  <a:pt x="17561" y="80389"/>
                </a:cubicBezTo>
                <a:close/>
                <a:moveTo>
                  <a:pt x="23310" y="80805"/>
                </a:moveTo>
                <a:cubicBezTo>
                  <a:pt x="23336" y="80805"/>
                  <a:pt x="23365" y="80806"/>
                  <a:pt x="23397" y="80810"/>
                </a:cubicBezTo>
                <a:cubicBezTo>
                  <a:pt x="23427" y="80840"/>
                  <a:pt x="23491" y="80889"/>
                  <a:pt x="23502" y="80942"/>
                </a:cubicBezTo>
                <a:cubicBezTo>
                  <a:pt x="23518" y="81028"/>
                  <a:pt x="23444" y="81082"/>
                  <a:pt x="23321" y="81082"/>
                </a:cubicBezTo>
                <a:cubicBezTo>
                  <a:pt x="23300" y="81082"/>
                  <a:pt x="23277" y="81080"/>
                  <a:pt x="23254" y="81077"/>
                </a:cubicBezTo>
                <a:cubicBezTo>
                  <a:pt x="23153" y="81065"/>
                  <a:pt x="23085" y="81028"/>
                  <a:pt x="23096" y="80942"/>
                </a:cubicBezTo>
                <a:cubicBezTo>
                  <a:pt x="23106" y="80855"/>
                  <a:pt x="23166" y="80805"/>
                  <a:pt x="23310" y="80805"/>
                </a:cubicBezTo>
                <a:close/>
                <a:moveTo>
                  <a:pt x="30816" y="80690"/>
                </a:moveTo>
                <a:cubicBezTo>
                  <a:pt x="30875" y="80690"/>
                  <a:pt x="31096" y="80897"/>
                  <a:pt x="31093" y="80938"/>
                </a:cubicBezTo>
                <a:cubicBezTo>
                  <a:pt x="31089" y="81057"/>
                  <a:pt x="30835" y="81212"/>
                  <a:pt x="30645" y="81212"/>
                </a:cubicBezTo>
                <a:cubicBezTo>
                  <a:pt x="30643" y="81212"/>
                  <a:pt x="30640" y="81212"/>
                  <a:pt x="30638" y="81212"/>
                </a:cubicBezTo>
                <a:cubicBezTo>
                  <a:pt x="30586" y="81212"/>
                  <a:pt x="30510" y="81178"/>
                  <a:pt x="30488" y="81148"/>
                </a:cubicBezTo>
                <a:cubicBezTo>
                  <a:pt x="30461" y="81110"/>
                  <a:pt x="30480" y="81061"/>
                  <a:pt x="30480" y="81009"/>
                </a:cubicBezTo>
                <a:cubicBezTo>
                  <a:pt x="30428" y="80889"/>
                  <a:pt x="30552" y="80813"/>
                  <a:pt x="30676" y="80742"/>
                </a:cubicBezTo>
                <a:cubicBezTo>
                  <a:pt x="30717" y="80720"/>
                  <a:pt x="30766" y="80693"/>
                  <a:pt x="30815" y="80690"/>
                </a:cubicBezTo>
                <a:cubicBezTo>
                  <a:pt x="30815" y="80690"/>
                  <a:pt x="30816" y="80690"/>
                  <a:pt x="30816" y="80690"/>
                </a:cubicBezTo>
                <a:close/>
                <a:moveTo>
                  <a:pt x="29353" y="80881"/>
                </a:moveTo>
                <a:cubicBezTo>
                  <a:pt x="29402" y="80994"/>
                  <a:pt x="29443" y="81054"/>
                  <a:pt x="29447" y="81110"/>
                </a:cubicBezTo>
                <a:cubicBezTo>
                  <a:pt x="29450" y="81144"/>
                  <a:pt x="29386" y="81182"/>
                  <a:pt x="29353" y="81216"/>
                </a:cubicBezTo>
                <a:cubicBezTo>
                  <a:pt x="29319" y="81182"/>
                  <a:pt x="29256" y="81144"/>
                  <a:pt x="29256" y="81110"/>
                </a:cubicBezTo>
                <a:cubicBezTo>
                  <a:pt x="29259" y="81054"/>
                  <a:pt x="29301" y="80994"/>
                  <a:pt x="29353" y="80881"/>
                </a:cubicBezTo>
                <a:close/>
                <a:moveTo>
                  <a:pt x="68684" y="81242"/>
                </a:moveTo>
                <a:cubicBezTo>
                  <a:pt x="68685" y="81242"/>
                  <a:pt x="68686" y="81242"/>
                  <a:pt x="68686" y="81242"/>
                </a:cubicBezTo>
                <a:cubicBezTo>
                  <a:pt x="68736" y="81250"/>
                  <a:pt x="68781" y="81268"/>
                  <a:pt x="68826" y="81283"/>
                </a:cubicBezTo>
                <a:cubicBezTo>
                  <a:pt x="68804" y="81299"/>
                  <a:pt x="68781" y="81313"/>
                  <a:pt x="68750" y="81332"/>
                </a:cubicBezTo>
                <a:cubicBezTo>
                  <a:pt x="68709" y="81318"/>
                  <a:pt x="68664" y="81302"/>
                  <a:pt x="68619" y="81283"/>
                </a:cubicBezTo>
                <a:cubicBezTo>
                  <a:pt x="68640" y="81269"/>
                  <a:pt x="68669" y="81242"/>
                  <a:pt x="68684" y="81242"/>
                </a:cubicBezTo>
                <a:close/>
                <a:moveTo>
                  <a:pt x="40724" y="81077"/>
                </a:moveTo>
                <a:cubicBezTo>
                  <a:pt x="40792" y="81096"/>
                  <a:pt x="40863" y="81099"/>
                  <a:pt x="40897" y="81126"/>
                </a:cubicBezTo>
                <a:cubicBezTo>
                  <a:pt x="40931" y="81155"/>
                  <a:pt x="40953" y="81216"/>
                  <a:pt x="40931" y="81242"/>
                </a:cubicBezTo>
                <a:cubicBezTo>
                  <a:pt x="40871" y="81318"/>
                  <a:pt x="40773" y="81374"/>
                  <a:pt x="40702" y="81441"/>
                </a:cubicBezTo>
                <a:cubicBezTo>
                  <a:pt x="40673" y="81470"/>
                  <a:pt x="40651" y="81486"/>
                  <a:pt x="40629" y="81486"/>
                </a:cubicBezTo>
                <a:cubicBezTo>
                  <a:pt x="40608" y="81486"/>
                  <a:pt x="40588" y="81472"/>
                  <a:pt x="40563" y="81445"/>
                </a:cubicBezTo>
                <a:cubicBezTo>
                  <a:pt x="40499" y="81381"/>
                  <a:pt x="40427" y="81321"/>
                  <a:pt x="40356" y="81261"/>
                </a:cubicBezTo>
                <a:cubicBezTo>
                  <a:pt x="40488" y="81200"/>
                  <a:pt x="40540" y="81077"/>
                  <a:pt x="40724" y="81077"/>
                </a:cubicBezTo>
                <a:close/>
                <a:moveTo>
                  <a:pt x="30146" y="81648"/>
                </a:moveTo>
                <a:cubicBezTo>
                  <a:pt x="30187" y="81667"/>
                  <a:pt x="30262" y="81682"/>
                  <a:pt x="30270" y="81708"/>
                </a:cubicBezTo>
                <a:cubicBezTo>
                  <a:pt x="30285" y="81772"/>
                  <a:pt x="30274" y="81840"/>
                  <a:pt x="30274" y="81904"/>
                </a:cubicBezTo>
                <a:cubicBezTo>
                  <a:pt x="30274" y="81971"/>
                  <a:pt x="30285" y="82039"/>
                  <a:pt x="30266" y="82102"/>
                </a:cubicBezTo>
                <a:cubicBezTo>
                  <a:pt x="30262" y="82124"/>
                  <a:pt x="30161" y="82152"/>
                  <a:pt x="30147" y="82152"/>
                </a:cubicBezTo>
                <a:cubicBezTo>
                  <a:pt x="30147" y="82152"/>
                  <a:pt x="30146" y="82152"/>
                  <a:pt x="30146" y="82152"/>
                </a:cubicBezTo>
                <a:cubicBezTo>
                  <a:pt x="30052" y="82069"/>
                  <a:pt x="29860" y="82035"/>
                  <a:pt x="29864" y="81899"/>
                </a:cubicBezTo>
                <a:cubicBezTo>
                  <a:pt x="29864" y="81764"/>
                  <a:pt x="30059" y="81734"/>
                  <a:pt x="30146" y="81648"/>
                </a:cubicBezTo>
                <a:close/>
                <a:moveTo>
                  <a:pt x="59905" y="82313"/>
                </a:moveTo>
                <a:cubicBezTo>
                  <a:pt x="60198" y="82313"/>
                  <a:pt x="60224" y="82336"/>
                  <a:pt x="60213" y="82553"/>
                </a:cubicBezTo>
                <a:cubicBezTo>
                  <a:pt x="60205" y="82719"/>
                  <a:pt x="60191" y="82726"/>
                  <a:pt x="59905" y="82726"/>
                </a:cubicBezTo>
                <a:cubicBezTo>
                  <a:pt x="59612" y="82726"/>
                  <a:pt x="59585" y="82704"/>
                  <a:pt x="59596" y="82486"/>
                </a:cubicBezTo>
                <a:cubicBezTo>
                  <a:pt x="59604" y="82321"/>
                  <a:pt x="59619" y="82313"/>
                  <a:pt x="59905" y="82313"/>
                </a:cubicBezTo>
                <a:close/>
                <a:moveTo>
                  <a:pt x="36381" y="82587"/>
                </a:moveTo>
                <a:cubicBezTo>
                  <a:pt x="36523" y="82587"/>
                  <a:pt x="36651" y="82603"/>
                  <a:pt x="36629" y="82726"/>
                </a:cubicBezTo>
                <a:cubicBezTo>
                  <a:pt x="36621" y="82768"/>
                  <a:pt x="36598" y="82820"/>
                  <a:pt x="36556" y="82839"/>
                </a:cubicBezTo>
                <a:cubicBezTo>
                  <a:pt x="36509" y="82858"/>
                  <a:pt x="36462" y="82867"/>
                  <a:pt x="36417" y="82867"/>
                </a:cubicBezTo>
                <a:cubicBezTo>
                  <a:pt x="36345" y="82867"/>
                  <a:pt x="36277" y="82843"/>
                  <a:pt x="36218" y="82794"/>
                </a:cubicBezTo>
                <a:cubicBezTo>
                  <a:pt x="36200" y="82775"/>
                  <a:pt x="36170" y="82764"/>
                  <a:pt x="36151" y="82745"/>
                </a:cubicBezTo>
                <a:cubicBezTo>
                  <a:pt x="36106" y="82716"/>
                  <a:pt x="36065" y="82685"/>
                  <a:pt x="36023" y="82652"/>
                </a:cubicBezTo>
                <a:cubicBezTo>
                  <a:pt x="36106" y="82625"/>
                  <a:pt x="36188" y="82598"/>
                  <a:pt x="36223" y="82587"/>
                </a:cubicBezTo>
                <a:close/>
                <a:moveTo>
                  <a:pt x="67446" y="82862"/>
                </a:moveTo>
                <a:cubicBezTo>
                  <a:pt x="67481" y="82884"/>
                  <a:pt x="67567" y="82922"/>
                  <a:pt x="67590" y="82971"/>
                </a:cubicBezTo>
                <a:cubicBezTo>
                  <a:pt x="67631" y="83072"/>
                  <a:pt x="67541" y="83132"/>
                  <a:pt x="67387" y="83139"/>
                </a:cubicBezTo>
                <a:cubicBezTo>
                  <a:pt x="67377" y="83140"/>
                  <a:pt x="67367" y="83140"/>
                  <a:pt x="67358" y="83140"/>
                </a:cubicBezTo>
                <a:cubicBezTo>
                  <a:pt x="67251" y="83140"/>
                  <a:pt x="67205" y="83097"/>
                  <a:pt x="67187" y="83031"/>
                </a:cubicBezTo>
                <a:cubicBezTo>
                  <a:pt x="67158" y="82926"/>
                  <a:pt x="67236" y="82865"/>
                  <a:pt x="67446" y="82862"/>
                </a:cubicBezTo>
                <a:close/>
                <a:moveTo>
                  <a:pt x="27478" y="83158"/>
                </a:moveTo>
                <a:cubicBezTo>
                  <a:pt x="27519" y="83174"/>
                  <a:pt x="27565" y="83189"/>
                  <a:pt x="27610" y="83207"/>
                </a:cubicBezTo>
                <a:cubicBezTo>
                  <a:pt x="27588" y="83222"/>
                  <a:pt x="27560" y="83249"/>
                  <a:pt x="27545" y="83249"/>
                </a:cubicBezTo>
                <a:cubicBezTo>
                  <a:pt x="27544" y="83249"/>
                  <a:pt x="27543" y="83249"/>
                  <a:pt x="27542" y="83249"/>
                </a:cubicBezTo>
                <a:cubicBezTo>
                  <a:pt x="27492" y="83241"/>
                  <a:pt x="27447" y="83222"/>
                  <a:pt x="27402" y="83207"/>
                </a:cubicBezTo>
                <a:cubicBezTo>
                  <a:pt x="27425" y="83193"/>
                  <a:pt x="27447" y="83177"/>
                  <a:pt x="27478" y="83158"/>
                </a:cubicBezTo>
                <a:close/>
                <a:moveTo>
                  <a:pt x="75539" y="83000"/>
                </a:moveTo>
                <a:cubicBezTo>
                  <a:pt x="75650" y="83000"/>
                  <a:pt x="76029" y="83171"/>
                  <a:pt x="75992" y="83200"/>
                </a:cubicBezTo>
                <a:cubicBezTo>
                  <a:pt x="75891" y="83279"/>
                  <a:pt x="75766" y="83347"/>
                  <a:pt x="75639" y="83410"/>
                </a:cubicBezTo>
                <a:cubicBezTo>
                  <a:pt x="75629" y="83414"/>
                  <a:pt x="75614" y="83416"/>
                  <a:pt x="75596" y="83416"/>
                </a:cubicBezTo>
                <a:cubicBezTo>
                  <a:pt x="75552" y="83416"/>
                  <a:pt x="75494" y="83404"/>
                  <a:pt x="75459" y="83387"/>
                </a:cubicBezTo>
                <a:cubicBezTo>
                  <a:pt x="75353" y="83339"/>
                  <a:pt x="75353" y="83102"/>
                  <a:pt x="75447" y="83031"/>
                </a:cubicBezTo>
                <a:cubicBezTo>
                  <a:pt x="75466" y="83016"/>
                  <a:pt x="75500" y="83009"/>
                  <a:pt x="75530" y="83001"/>
                </a:cubicBezTo>
                <a:cubicBezTo>
                  <a:pt x="75533" y="83000"/>
                  <a:pt x="75536" y="83000"/>
                  <a:pt x="75539" y="83000"/>
                </a:cubicBezTo>
                <a:close/>
                <a:moveTo>
                  <a:pt x="39397" y="83415"/>
                </a:moveTo>
                <a:cubicBezTo>
                  <a:pt x="39424" y="83441"/>
                  <a:pt x="39447" y="83470"/>
                  <a:pt x="39473" y="83500"/>
                </a:cubicBezTo>
                <a:cubicBezTo>
                  <a:pt x="39447" y="83519"/>
                  <a:pt x="39420" y="83534"/>
                  <a:pt x="39397" y="83550"/>
                </a:cubicBezTo>
                <a:cubicBezTo>
                  <a:pt x="39375" y="83519"/>
                  <a:pt x="39345" y="83489"/>
                  <a:pt x="39334" y="83460"/>
                </a:cubicBezTo>
                <a:cubicBezTo>
                  <a:pt x="39330" y="83448"/>
                  <a:pt x="39375" y="83429"/>
                  <a:pt x="39397" y="83415"/>
                </a:cubicBezTo>
                <a:close/>
                <a:moveTo>
                  <a:pt x="64190" y="83290"/>
                </a:moveTo>
                <a:cubicBezTo>
                  <a:pt x="64191" y="83290"/>
                  <a:pt x="64192" y="83290"/>
                  <a:pt x="64192" y="83290"/>
                </a:cubicBezTo>
                <a:cubicBezTo>
                  <a:pt x="64234" y="83305"/>
                  <a:pt x="64279" y="83328"/>
                  <a:pt x="64312" y="83354"/>
                </a:cubicBezTo>
                <a:cubicBezTo>
                  <a:pt x="64328" y="83365"/>
                  <a:pt x="64312" y="83392"/>
                  <a:pt x="64312" y="83415"/>
                </a:cubicBezTo>
                <a:cubicBezTo>
                  <a:pt x="64319" y="83414"/>
                  <a:pt x="64325" y="83414"/>
                  <a:pt x="64331" y="83414"/>
                </a:cubicBezTo>
                <a:cubicBezTo>
                  <a:pt x="64462" y="83414"/>
                  <a:pt x="64523" y="83459"/>
                  <a:pt x="64520" y="83550"/>
                </a:cubicBezTo>
                <a:cubicBezTo>
                  <a:pt x="64514" y="83550"/>
                  <a:pt x="64509" y="83550"/>
                  <a:pt x="64504" y="83550"/>
                </a:cubicBezTo>
                <a:cubicBezTo>
                  <a:pt x="64371" y="83550"/>
                  <a:pt x="64309" y="83505"/>
                  <a:pt x="64312" y="83415"/>
                </a:cubicBezTo>
                <a:cubicBezTo>
                  <a:pt x="64296" y="83415"/>
                  <a:pt x="64276" y="83417"/>
                  <a:pt x="64259" y="83417"/>
                </a:cubicBezTo>
                <a:cubicBezTo>
                  <a:pt x="64245" y="83417"/>
                  <a:pt x="64233" y="83415"/>
                  <a:pt x="64227" y="83410"/>
                </a:cubicBezTo>
                <a:cubicBezTo>
                  <a:pt x="64185" y="83387"/>
                  <a:pt x="64159" y="83358"/>
                  <a:pt x="64125" y="83332"/>
                </a:cubicBezTo>
                <a:cubicBezTo>
                  <a:pt x="64149" y="83317"/>
                  <a:pt x="64178" y="83290"/>
                  <a:pt x="64190" y="83290"/>
                </a:cubicBezTo>
                <a:close/>
                <a:moveTo>
                  <a:pt x="64553" y="83547"/>
                </a:moveTo>
                <a:cubicBezTo>
                  <a:pt x="64571" y="83547"/>
                  <a:pt x="64592" y="83550"/>
                  <a:pt x="64610" y="83550"/>
                </a:cubicBezTo>
                <a:cubicBezTo>
                  <a:pt x="64643" y="83576"/>
                  <a:pt x="64707" y="83617"/>
                  <a:pt x="64700" y="83628"/>
                </a:cubicBezTo>
                <a:cubicBezTo>
                  <a:pt x="64673" y="83659"/>
                  <a:pt x="64648" y="83671"/>
                  <a:pt x="64625" y="83671"/>
                </a:cubicBezTo>
                <a:cubicBezTo>
                  <a:pt x="64585" y="83671"/>
                  <a:pt x="64550" y="83638"/>
                  <a:pt x="64520" y="83609"/>
                </a:cubicBezTo>
                <a:cubicBezTo>
                  <a:pt x="64508" y="83595"/>
                  <a:pt x="64508" y="83561"/>
                  <a:pt x="64523" y="83553"/>
                </a:cubicBezTo>
                <a:cubicBezTo>
                  <a:pt x="64529" y="83548"/>
                  <a:pt x="64540" y="83547"/>
                  <a:pt x="64553" y="83547"/>
                </a:cubicBezTo>
                <a:close/>
                <a:moveTo>
                  <a:pt x="47361" y="83850"/>
                </a:moveTo>
                <a:cubicBezTo>
                  <a:pt x="47420" y="83850"/>
                  <a:pt x="47695" y="83994"/>
                  <a:pt x="47699" y="84031"/>
                </a:cubicBezTo>
                <a:cubicBezTo>
                  <a:pt x="47699" y="84046"/>
                  <a:pt x="47658" y="84076"/>
                  <a:pt x="47632" y="84076"/>
                </a:cubicBezTo>
                <a:cubicBezTo>
                  <a:pt x="47579" y="84078"/>
                  <a:pt x="47512" y="84087"/>
                  <a:pt x="47457" y="84087"/>
                </a:cubicBezTo>
                <a:cubicBezTo>
                  <a:pt x="47423" y="84087"/>
                  <a:pt x="47392" y="84083"/>
                  <a:pt x="47372" y="84072"/>
                </a:cubicBezTo>
                <a:cubicBezTo>
                  <a:pt x="47316" y="84038"/>
                  <a:pt x="47312" y="83959"/>
                  <a:pt x="47297" y="83899"/>
                </a:cubicBezTo>
                <a:cubicBezTo>
                  <a:pt x="47294" y="83883"/>
                  <a:pt x="47339" y="83865"/>
                  <a:pt x="47357" y="83850"/>
                </a:cubicBezTo>
                <a:cubicBezTo>
                  <a:pt x="47358" y="83850"/>
                  <a:pt x="47359" y="83850"/>
                  <a:pt x="47361" y="83850"/>
                </a:cubicBezTo>
                <a:close/>
                <a:moveTo>
                  <a:pt x="59407" y="83546"/>
                </a:moveTo>
                <a:cubicBezTo>
                  <a:pt x="59418" y="83546"/>
                  <a:pt x="59427" y="83547"/>
                  <a:pt x="59435" y="83550"/>
                </a:cubicBezTo>
                <a:cubicBezTo>
                  <a:pt x="59672" y="83658"/>
                  <a:pt x="59912" y="83771"/>
                  <a:pt x="60002" y="83966"/>
                </a:cubicBezTo>
                <a:cubicBezTo>
                  <a:pt x="60017" y="83996"/>
                  <a:pt x="59969" y="84068"/>
                  <a:pt x="59934" y="84076"/>
                </a:cubicBezTo>
                <a:cubicBezTo>
                  <a:pt x="59849" y="84088"/>
                  <a:pt x="59768" y="84099"/>
                  <a:pt x="59688" y="84099"/>
                </a:cubicBezTo>
                <a:cubicBezTo>
                  <a:pt x="59560" y="84099"/>
                  <a:pt x="59438" y="84072"/>
                  <a:pt x="59315" y="83989"/>
                </a:cubicBezTo>
                <a:cubicBezTo>
                  <a:pt x="59138" y="83869"/>
                  <a:pt x="59206" y="83745"/>
                  <a:pt x="59194" y="83621"/>
                </a:cubicBezTo>
                <a:cubicBezTo>
                  <a:pt x="59194" y="83598"/>
                  <a:pt x="59289" y="83572"/>
                  <a:pt x="59337" y="83550"/>
                </a:cubicBezTo>
                <a:cubicBezTo>
                  <a:pt x="59360" y="83550"/>
                  <a:pt x="59386" y="83546"/>
                  <a:pt x="59407" y="83546"/>
                </a:cubicBezTo>
                <a:close/>
                <a:moveTo>
                  <a:pt x="35244" y="83824"/>
                </a:moveTo>
                <a:cubicBezTo>
                  <a:pt x="35262" y="83824"/>
                  <a:pt x="35278" y="83826"/>
                  <a:pt x="35290" y="83831"/>
                </a:cubicBezTo>
                <a:cubicBezTo>
                  <a:pt x="35463" y="83895"/>
                  <a:pt x="35467" y="84162"/>
                  <a:pt x="35294" y="84230"/>
                </a:cubicBezTo>
                <a:cubicBezTo>
                  <a:pt x="35280" y="84235"/>
                  <a:pt x="35261" y="84238"/>
                  <a:pt x="35239" y="84238"/>
                </a:cubicBezTo>
                <a:cubicBezTo>
                  <a:pt x="35169" y="84238"/>
                  <a:pt x="35072" y="84213"/>
                  <a:pt x="35035" y="84185"/>
                </a:cubicBezTo>
                <a:cubicBezTo>
                  <a:pt x="34978" y="84143"/>
                  <a:pt x="34993" y="84060"/>
                  <a:pt x="34986" y="84023"/>
                </a:cubicBezTo>
                <a:cubicBezTo>
                  <a:pt x="35001" y="83956"/>
                  <a:pt x="34990" y="83892"/>
                  <a:pt x="35028" y="83876"/>
                </a:cubicBezTo>
                <a:cubicBezTo>
                  <a:pt x="35087" y="83853"/>
                  <a:pt x="35179" y="83824"/>
                  <a:pt x="35244" y="83824"/>
                </a:cubicBezTo>
                <a:close/>
                <a:moveTo>
                  <a:pt x="36218" y="84098"/>
                </a:moveTo>
                <a:cubicBezTo>
                  <a:pt x="36275" y="84113"/>
                  <a:pt x="36331" y="84128"/>
                  <a:pt x="36388" y="84140"/>
                </a:cubicBezTo>
                <a:cubicBezTo>
                  <a:pt x="36365" y="84173"/>
                  <a:pt x="36354" y="84207"/>
                  <a:pt x="36324" y="84233"/>
                </a:cubicBezTo>
                <a:cubicBezTo>
                  <a:pt x="36286" y="84267"/>
                  <a:pt x="36234" y="84297"/>
                  <a:pt x="36185" y="84327"/>
                </a:cubicBezTo>
                <a:cubicBezTo>
                  <a:pt x="36162" y="84343"/>
                  <a:pt x="36140" y="84357"/>
                  <a:pt x="36117" y="84372"/>
                </a:cubicBezTo>
                <a:cubicBezTo>
                  <a:pt x="36083" y="84339"/>
                  <a:pt x="36027" y="84305"/>
                  <a:pt x="36020" y="84267"/>
                </a:cubicBezTo>
                <a:cubicBezTo>
                  <a:pt x="36001" y="84150"/>
                  <a:pt x="36057" y="84105"/>
                  <a:pt x="36218" y="84098"/>
                </a:cubicBezTo>
                <a:close/>
                <a:moveTo>
                  <a:pt x="69909" y="84098"/>
                </a:moveTo>
                <a:cubicBezTo>
                  <a:pt x="69942" y="84121"/>
                  <a:pt x="70028" y="84159"/>
                  <a:pt x="70051" y="84204"/>
                </a:cubicBezTo>
                <a:cubicBezTo>
                  <a:pt x="70092" y="84308"/>
                  <a:pt x="70002" y="84369"/>
                  <a:pt x="69848" y="84376"/>
                </a:cubicBezTo>
                <a:cubicBezTo>
                  <a:pt x="69843" y="84376"/>
                  <a:pt x="69839" y="84376"/>
                  <a:pt x="69834" y="84376"/>
                </a:cubicBezTo>
                <a:cubicBezTo>
                  <a:pt x="69716" y="84376"/>
                  <a:pt x="69667" y="84332"/>
                  <a:pt x="69649" y="84267"/>
                </a:cubicBezTo>
                <a:cubicBezTo>
                  <a:pt x="69619" y="84162"/>
                  <a:pt x="69697" y="84098"/>
                  <a:pt x="69909" y="84098"/>
                </a:cubicBezTo>
                <a:close/>
                <a:moveTo>
                  <a:pt x="65440" y="84647"/>
                </a:moveTo>
                <a:cubicBezTo>
                  <a:pt x="65467" y="84677"/>
                  <a:pt x="65496" y="84707"/>
                  <a:pt x="65507" y="84740"/>
                </a:cubicBezTo>
                <a:cubicBezTo>
                  <a:pt x="65512" y="84752"/>
                  <a:pt x="65467" y="84771"/>
                  <a:pt x="65440" y="84785"/>
                </a:cubicBezTo>
                <a:cubicBezTo>
                  <a:pt x="65417" y="84756"/>
                  <a:pt x="65387" y="84726"/>
                  <a:pt x="65376" y="84692"/>
                </a:cubicBezTo>
                <a:cubicBezTo>
                  <a:pt x="65372" y="84681"/>
                  <a:pt x="65417" y="84662"/>
                  <a:pt x="65440" y="84647"/>
                </a:cubicBezTo>
                <a:close/>
                <a:moveTo>
                  <a:pt x="53005" y="84639"/>
                </a:moveTo>
                <a:cubicBezTo>
                  <a:pt x="53095" y="84662"/>
                  <a:pt x="53151" y="84677"/>
                  <a:pt x="53208" y="84695"/>
                </a:cubicBezTo>
                <a:cubicBezTo>
                  <a:pt x="53215" y="84700"/>
                  <a:pt x="53212" y="84729"/>
                  <a:pt x="53201" y="84740"/>
                </a:cubicBezTo>
                <a:cubicBezTo>
                  <a:pt x="53163" y="84774"/>
                  <a:pt x="53089" y="84792"/>
                  <a:pt x="53021" y="84792"/>
                </a:cubicBezTo>
                <a:cubicBezTo>
                  <a:pt x="52953" y="84792"/>
                  <a:pt x="52891" y="84774"/>
                  <a:pt x="52874" y="84737"/>
                </a:cubicBezTo>
                <a:cubicBezTo>
                  <a:pt x="52863" y="84714"/>
                  <a:pt x="52964" y="84669"/>
                  <a:pt x="53005" y="84639"/>
                </a:cubicBezTo>
                <a:close/>
                <a:moveTo>
                  <a:pt x="28500" y="85079"/>
                </a:moveTo>
                <a:cubicBezTo>
                  <a:pt x="28545" y="85094"/>
                  <a:pt x="28590" y="85113"/>
                  <a:pt x="28635" y="85128"/>
                </a:cubicBezTo>
                <a:cubicBezTo>
                  <a:pt x="28614" y="85142"/>
                  <a:pt x="28587" y="85169"/>
                  <a:pt x="28571" y="85169"/>
                </a:cubicBezTo>
                <a:cubicBezTo>
                  <a:pt x="28570" y="85169"/>
                  <a:pt x="28569" y="85169"/>
                  <a:pt x="28567" y="85169"/>
                </a:cubicBezTo>
                <a:cubicBezTo>
                  <a:pt x="28519" y="85165"/>
                  <a:pt x="28474" y="85143"/>
                  <a:pt x="28429" y="85128"/>
                </a:cubicBezTo>
                <a:cubicBezTo>
                  <a:pt x="28451" y="85113"/>
                  <a:pt x="28474" y="85097"/>
                  <a:pt x="28500" y="85079"/>
                </a:cubicBezTo>
                <a:close/>
                <a:moveTo>
                  <a:pt x="58155" y="85191"/>
                </a:moveTo>
                <a:cubicBezTo>
                  <a:pt x="58222" y="85191"/>
                  <a:pt x="58291" y="85207"/>
                  <a:pt x="58330" y="85241"/>
                </a:cubicBezTo>
                <a:cubicBezTo>
                  <a:pt x="58342" y="85252"/>
                  <a:pt x="58342" y="85274"/>
                  <a:pt x="58334" y="85286"/>
                </a:cubicBezTo>
                <a:cubicBezTo>
                  <a:pt x="58305" y="85322"/>
                  <a:pt x="58238" y="85340"/>
                  <a:pt x="58169" y="85340"/>
                </a:cubicBezTo>
                <a:cubicBezTo>
                  <a:pt x="58102" y="85340"/>
                  <a:pt x="58033" y="85323"/>
                  <a:pt x="57995" y="85290"/>
                </a:cubicBezTo>
                <a:cubicBezTo>
                  <a:pt x="57985" y="85278"/>
                  <a:pt x="57992" y="85259"/>
                  <a:pt x="57988" y="85244"/>
                </a:cubicBezTo>
                <a:cubicBezTo>
                  <a:pt x="58019" y="85208"/>
                  <a:pt x="58086" y="85191"/>
                  <a:pt x="58155" y="85191"/>
                </a:cubicBezTo>
                <a:close/>
                <a:moveTo>
                  <a:pt x="56448" y="85628"/>
                </a:moveTo>
                <a:cubicBezTo>
                  <a:pt x="56478" y="85647"/>
                  <a:pt x="56500" y="85661"/>
                  <a:pt x="56523" y="85676"/>
                </a:cubicBezTo>
                <a:cubicBezTo>
                  <a:pt x="56478" y="85692"/>
                  <a:pt x="56432" y="85714"/>
                  <a:pt x="56384" y="85722"/>
                </a:cubicBezTo>
                <a:cubicBezTo>
                  <a:pt x="56368" y="85722"/>
                  <a:pt x="56339" y="85692"/>
                  <a:pt x="56316" y="85676"/>
                </a:cubicBezTo>
                <a:cubicBezTo>
                  <a:pt x="56361" y="85661"/>
                  <a:pt x="56406" y="85642"/>
                  <a:pt x="56448" y="85628"/>
                </a:cubicBezTo>
                <a:close/>
                <a:moveTo>
                  <a:pt x="56958" y="85597"/>
                </a:moveTo>
                <a:cubicBezTo>
                  <a:pt x="57034" y="85631"/>
                  <a:pt x="57086" y="85654"/>
                  <a:pt x="57135" y="85676"/>
                </a:cubicBezTo>
                <a:cubicBezTo>
                  <a:pt x="57088" y="85698"/>
                  <a:pt x="57034" y="85741"/>
                  <a:pt x="56986" y="85741"/>
                </a:cubicBezTo>
                <a:cubicBezTo>
                  <a:pt x="56984" y="85741"/>
                  <a:pt x="56983" y="85741"/>
                  <a:pt x="56981" y="85741"/>
                </a:cubicBezTo>
                <a:cubicBezTo>
                  <a:pt x="56894" y="85737"/>
                  <a:pt x="56812" y="85699"/>
                  <a:pt x="56726" y="85676"/>
                </a:cubicBezTo>
                <a:cubicBezTo>
                  <a:pt x="56808" y="85650"/>
                  <a:pt x="56887" y="85620"/>
                  <a:pt x="56958" y="85597"/>
                </a:cubicBezTo>
                <a:close/>
                <a:moveTo>
                  <a:pt x="35908" y="85630"/>
                </a:moveTo>
                <a:cubicBezTo>
                  <a:pt x="35920" y="85630"/>
                  <a:pt x="35933" y="85631"/>
                  <a:pt x="35944" y="85631"/>
                </a:cubicBezTo>
                <a:cubicBezTo>
                  <a:pt x="36050" y="85669"/>
                  <a:pt x="36053" y="85805"/>
                  <a:pt x="35948" y="85857"/>
                </a:cubicBezTo>
                <a:cubicBezTo>
                  <a:pt x="35939" y="85861"/>
                  <a:pt x="35922" y="85864"/>
                  <a:pt x="35907" y="85864"/>
                </a:cubicBezTo>
                <a:cubicBezTo>
                  <a:pt x="35897" y="85864"/>
                  <a:pt x="35887" y="85863"/>
                  <a:pt x="35880" y="85860"/>
                </a:cubicBezTo>
                <a:cubicBezTo>
                  <a:pt x="35779" y="85823"/>
                  <a:pt x="35775" y="85687"/>
                  <a:pt x="35876" y="85635"/>
                </a:cubicBezTo>
                <a:cubicBezTo>
                  <a:pt x="35884" y="85631"/>
                  <a:pt x="35895" y="85630"/>
                  <a:pt x="35908" y="85630"/>
                </a:cubicBezTo>
                <a:close/>
                <a:moveTo>
                  <a:pt x="66566" y="85608"/>
                </a:moveTo>
                <a:cubicBezTo>
                  <a:pt x="66584" y="85608"/>
                  <a:pt x="66603" y="85609"/>
                  <a:pt x="66624" y="85612"/>
                </a:cubicBezTo>
                <a:cubicBezTo>
                  <a:pt x="66680" y="85620"/>
                  <a:pt x="66747" y="85650"/>
                  <a:pt x="66770" y="85684"/>
                </a:cubicBezTo>
                <a:cubicBezTo>
                  <a:pt x="66792" y="85722"/>
                  <a:pt x="66774" y="85770"/>
                  <a:pt x="66774" y="85815"/>
                </a:cubicBezTo>
                <a:lnTo>
                  <a:pt x="66774" y="85879"/>
                </a:lnTo>
                <a:cubicBezTo>
                  <a:pt x="66771" y="85967"/>
                  <a:pt x="66671" y="86026"/>
                  <a:pt x="66562" y="86026"/>
                </a:cubicBezTo>
                <a:cubicBezTo>
                  <a:pt x="66521" y="86026"/>
                  <a:pt x="66479" y="86018"/>
                  <a:pt x="66440" y="85999"/>
                </a:cubicBezTo>
                <a:cubicBezTo>
                  <a:pt x="66360" y="85962"/>
                  <a:pt x="66308" y="85902"/>
                  <a:pt x="66225" y="85864"/>
                </a:cubicBezTo>
                <a:cubicBezTo>
                  <a:pt x="66143" y="85823"/>
                  <a:pt x="66143" y="85808"/>
                  <a:pt x="66229" y="85767"/>
                </a:cubicBezTo>
                <a:cubicBezTo>
                  <a:pt x="66340" y="85713"/>
                  <a:pt x="66412" y="85608"/>
                  <a:pt x="66566" y="85608"/>
                </a:cubicBezTo>
                <a:close/>
                <a:moveTo>
                  <a:pt x="50737" y="86025"/>
                </a:moveTo>
                <a:cubicBezTo>
                  <a:pt x="50820" y="86025"/>
                  <a:pt x="50912" y="86058"/>
                  <a:pt x="50976" y="86093"/>
                </a:cubicBezTo>
                <a:cubicBezTo>
                  <a:pt x="51009" y="86108"/>
                  <a:pt x="50983" y="86176"/>
                  <a:pt x="50983" y="86221"/>
                </a:cubicBezTo>
                <a:cubicBezTo>
                  <a:pt x="50983" y="86263"/>
                  <a:pt x="51002" y="86311"/>
                  <a:pt x="50980" y="86353"/>
                </a:cubicBezTo>
                <a:cubicBezTo>
                  <a:pt x="50964" y="86379"/>
                  <a:pt x="50901" y="86394"/>
                  <a:pt x="50856" y="86413"/>
                </a:cubicBezTo>
                <a:cubicBezTo>
                  <a:pt x="50773" y="86327"/>
                  <a:pt x="50577" y="86292"/>
                  <a:pt x="50570" y="86161"/>
                </a:cubicBezTo>
                <a:cubicBezTo>
                  <a:pt x="50566" y="86079"/>
                  <a:pt x="50626" y="86025"/>
                  <a:pt x="50724" y="86025"/>
                </a:cubicBezTo>
                <a:cubicBezTo>
                  <a:pt x="50729" y="86025"/>
                  <a:pt x="50733" y="86025"/>
                  <a:pt x="50737" y="86025"/>
                </a:cubicBezTo>
                <a:close/>
                <a:moveTo>
                  <a:pt x="30172" y="86296"/>
                </a:moveTo>
                <a:cubicBezTo>
                  <a:pt x="30195" y="86327"/>
                  <a:pt x="30225" y="86356"/>
                  <a:pt x="30236" y="86386"/>
                </a:cubicBezTo>
                <a:cubicBezTo>
                  <a:pt x="30240" y="86398"/>
                  <a:pt x="30195" y="86417"/>
                  <a:pt x="30172" y="86431"/>
                </a:cubicBezTo>
                <a:cubicBezTo>
                  <a:pt x="30146" y="86402"/>
                  <a:pt x="30123" y="86372"/>
                  <a:pt x="30097" y="86346"/>
                </a:cubicBezTo>
                <a:cubicBezTo>
                  <a:pt x="30127" y="86327"/>
                  <a:pt x="30149" y="86311"/>
                  <a:pt x="30172" y="86296"/>
                </a:cubicBezTo>
                <a:close/>
                <a:moveTo>
                  <a:pt x="52525" y="86706"/>
                </a:moveTo>
                <a:cubicBezTo>
                  <a:pt x="52547" y="86721"/>
                  <a:pt x="52570" y="86736"/>
                  <a:pt x="52596" y="86755"/>
                </a:cubicBezTo>
                <a:cubicBezTo>
                  <a:pt x="52573" y="86785"/>
                  <a:pt x="52547" y="86815"/>
                  <a:pt x="52525" y="86845"/>
                </a:cubicBezTo>
                <a:cubicBezTo>
                  <a:pt x="52502" y="86830"/>
                  <a:pt x="52457" y="86811"/>
                  <a:pt x="52460" y="86800"/>
                </a:cubicBezTo>
                <a:cubicBezTo>
                  <a:pt x="52471" y="86766"/>
                  <a:pt x="52502" y="86736"/>
                  <a:pt x="52525" y="86706"/>
                </a:cubicBezTo>
                <a:close/>
                <a:moveTo>
                  <a:pt x="57952" y="86975"/>
                </a:moveTo>
                <a:cubicBezTo>
                  <a:pt x="58018" y="86975"/>
                  <a:pt x="58087" y="86992"/>
                  <a:pt x="58123" y="87026"/>
                </a:cubicBezTo>
                <a:cubicBezTo>
                  <a:pt x="58134" y="87037"/>
                  <a:pt x="58139" y="87059"/>
                  <a:pt x="58127" y="87071"/>
                </a:cubicBezTo>
                <a:cubicBezTo>
                  <a:pt x="58099" y="87107"/>
                  <a:pt x="58033" y="87125"/>
                  <a:pt x="57965" y="87125"/>
                </a:cubicBezTo>
                <a:cubicBezTo>
                  <a:pt x="57898" y="87125"/>
                  <a:pt x="57830" y="87108"/>
                  <a:pt x="57792" y="87074"/>
                </a:cubicBezTo>
                <a:cubicBezTo>
                  <a:pt x="57778" y="87063"/>
                  <a:pt x="57785" y="87045"/>
                  <a:pt x="57785" y="87029"/>
                </a:cubicBezTo>
                <a:cubicBezTo>
                  <a:pt x="57816" y="86993"/>
                  <a:pt x="57883" y="86975"/>
                  <a:pt x="57952" y="86975"/>
                </a:cubicBezTo>
                <a:close/>
                <a:moveTo>
                  <a:pt x="57555" y="87250"/>
                </a:moveTo>
                <a:cubicBezTo>
                  <a:pt x="57582" y="87250"/>
                  <a:pt x="57607" y="87252"/>
                  <a:pt x="57631" y="87258"/>
                </a:cubicBezTo>
                <a:cubicBezTo>
                  <a:pt x="57673" y="87270"/>
                  <a:pt x="57695" y="87315"/>
                  <a:pt x="57725" y="87341"/>
                </a:cubicBezTo>
                <a:cubicBezTo>
                  <a:pt x="57593" y="87397"/>
                  <a:pt x="57544" y="87529"/>
                  <a:pt x="57345" y="87533"/>
                </a:cubicBezTo>
                <a:cubicBezTo>
                  <a:pt x="57340" y="87533"/>
                  <a:pt x="57335" y="87533"/>
                  <a:pt x="57330" y="87533"/>
                </a:cubicBezTo>
                <a:cubicBezTo>
                  <a:pt x="57216" y="87533"/>
                  <a:pt x="57147" y="87493"/>
                  <a:pt x="57142" y="87428"/>
                </a:cubicBezTo>
                <a:cubicBezTo>
                  <a:pt x="57142" y="87371"/>
                  <a:pt x="57187" y="87307"/>
                  <a:pt x="57244" y="87262"/>
                </a:cubicBezTo>
                <a:cubicBezTo>
                  <a:pt x="57254" y="87254"/>
                  <a:pt x="57274" y="87251"/>
                  <a:pt x="57298" y="87251"/>
                </a:cubicBezTo>
                <a:cubicBezTo>
                  <a:pt x="57339" y="87251"/>
                  <a:pt x="57393" y="87258"/>
                  <a:pt x="57435" y="87258"/>
                </a:cubicBezTo>
                <a:lnTo>
                  <a:pt x="57435" y="87255"/>
                </a:lnTo>
                <a:cubicBezTo>
                  <a:pt x="57474" y="87255"/>
                  <a:pt x="57515" y="87250"/>
                  <a:pt x="57555" y="87250"/>
                </a:cubicBezTo>
                <a:close/>
                <a:moveTo>
                  <a:pt x="37425" y="86845"/>
                </a:moveTo>
                <a:cubicBezTo>
                  <a:pt x="37485" y="86856"/>
                  <a:pt x="37576" y="86856"/>
                  <a:pt x="37602" y="86882"/>
                </a:cubicBezTo>
                <a:cubicBezTo>
                  <a:pt x="37722" y="86995"/>
                  <a:pt x="37891" y="86981"/>
                  <a:pt x="38056" y="86984"/>
                </a:cubicBezTo>
                <a:cubicBezTo>
                  <a:pt x="38218" y="86988"/>
                  <a:pt x="38327" y="87078"/>
                  <a:pt x="38270" y="87153"/>
                </a:cubicBezTo>
                <a:cubicBezTo>
                  <a:pt x="38165" y="87281"/>
                  <a:pt x="38090" y="87450"/>
                  <a:pt x="37928" y="87518"/>
                </a:cubicBezTo>
                <a:cubicBezTo>
                  <a:pt x="37876" y="87539"/>
                  <a:pt x="37822" y="87548"/>
                  <a:pt x="37767" y="87548"/>
                </a:cubicBezTo>
                <a:cubicBezTo>
                  <a:pt x="37609" y="87548"/>
                  <a:pt x="37444" y="87473"/>
                  <a:pt x="37305" y="87397"/>
                </a:cubicBezTo>
                <a:cubicBezTo>
                  <a:pt x="37233" y="87356"/>
                  <a:pt x="37087" y="87364"/>
                  <a:pt x="37053" y="87319"/>
                </a:cubicBezTo>
                <a:cubicBezTo>
                  <a:pt x="37007" y="87270"/>
                  <a:pt x="37030" y="87187"/>
                  <a:pt x="37042" y="87119"/>
                </a:cubicBezTo>
                <a:cubicBezTo>
                  <a:pt x="37061" y="87014"/>
                  <a:pt x="37293" y="86853"/>
                  <a:pt x="37425" y="86845"/>
                </a:cubicBezTo>
                <a:close/>
                <a:moveTo>
                  <a:pt x="36410" y="87116"/>
                </a:moveTo>
                <a:cubicBezTo>
                  <a:pt x="36427" y="87116"/>
                  <a:pt x="36446" y="87117"/>
                  <a:pt x="36466" y="87119"/>
                </a:cubicBezTo>
                <a:cubicBezTo>
                  <a:pt x="36572" y="87130"/>
                  <a:pt x="36643" y="87168"/>
                  <a:pt x="36632" y="87251"/>
                </a:cubicBezTo>
                <a:cubicBezTo>
                  <a:pt x="36624" y="87319"/>
                  <a:pt x="36632" y="87386"/>
                  <a:pt x="36632" y="87450"/>
                </a:cubicBezTo>
                <a:cubicBezTo>
                  <a:pt x="36632" y="87496"/>
                  <a:pt x="36636" y="87541"/>
                  <a:pt x="36629" y="87586"/>
                </a:cubicBezTo>
                <a:cubicBezTo>
                  <a:pt x="36624" y="87604"/>
                  <a:pt x="36591" y="87634"/>
                  <a:pt x="36575" y="87634"/>
                </a:cubicBezTo>
                <a:cubicBezTo>
                  <a:pt x="36527" y="87631"/>
                  <a:pt x="36474" y="87619"/>
                  <a:pt x="36433" y="87604"/>
                </a:cubicBezTo>
                <a:cubicBezTo>
                  <a:pt x="36256" y="87522"/>
                  <a:pt x="36185" y="87409"/>
                  <a:pt x="36218" y="87262"/>
                </a:cubicBezTo>
                <a:cubicBezTo>
                  <a:pt x="36238" y="87168"/>
                  <a:pt x="36297" y="87116"/>
                  <a:pt x="36410" y="87116"/>
                </a:cubicBezTo>
                <a:close/>
                <a:moveTo>
                  <a:pt x="39605" y="87529"/>
                </a:moveTo>
                <a:cubicBezTo>
                  <a:pt x="39627" y="87559"/>
                  <a:pt x="39657" y="87589"/>
                  <a:pt x="39668" y="87623"/>
                </a:cubicBezTo>
                <a:cubicBezTo>
                  <a:pt x="39673" y="87634"/>
                  <a:pt x="39627" y="87653"/>
                  <a:pt x="39605" y="87668"/>
                </a:cubicBezTo>
                <a:cubicBezTo>
                  <a:pt x="39578" y="87638"/>
                  <a:pt x="39555" y="87608"/>
                  <a:pt x="39533" y="87578"/>
                </a:cubicBezTo>
                <a:cubicBezTo>
                  <a:pt x="39560" y="87559"/>
                  <a:pt x="39582" y="87544"/>
                  <a:pt x="39605" y="87529"/>
                </a:cubicBezTo>
                <a:close/>
                <a:moveTo>
                  <a:pt x="58871" y="87397"/>
                </a:moveTo>
                <a:cubicBezTo>
                  <a:pt x="58894" y="87409"/>
                  <a:pt x="58920" y="87420"/>
                  <a:pt x="58942" y="87435"/>
                </a:cubicBezTo>
                <a:cubicBezTo>
                  <a:pt x="58987" y="87465"/>
                  <a:pt x="59033" y="87499"/>
                  <a:pt x="59081" y="87525"/>
                </a:cubicBezTo>
                <a:cubicBezTo>
                  <a:pt x="59168" y="87574"/>
                  <a:pt x="59194" y="87626"/>
                  <a:pt x="59081" y="87664"/>
                </a:cubicBezTo>
                <a:cubicBezTo>
                  <a:pt x="59054" y="87674"/>
                  <a:pt x="59014" y="87680"/>
                  <a:pt x="58977" y="87680"/>
                </a:cubicBezTo>
                <a:cubicBezTo>
                  <a:pt x="58944" y="87680"/>
                  <a:pt x="58912" y="87675"/>
                  <a:pt x="58894" y="87664"/>
                </a:cubicBezTo>
                <a:cubicBezTo>
                  <a:pt x="58830" y="87626"/>
                  <a:pt x="58800" y="87563"/>
                  <a:pt x="58762" y="87522"/>
                </a:cubicBezTo>
                <a:cubicBezTo>
                  <a:pt x="58807" y="87469"/>
                  <a:pt x="58841" y="87435"/>
                  <a:pt x="58871" y="87397"/>
                </a:cubicBezTo>
                <a:close/>
                <a:moveTo>
                  <a:pt x="52084" y="87826"/>
                </a:moveTo>
                <a:cubicBezTo>
                  <a:pt x="52126" y="87841"/>
                  <a:pt x="52171" y="87856"/>
                  <a:pt x="52216" y="87874"/>
                </a:cubicBezTo>
                <a:cubicBezTo>
                  <a:pt x="52195" y="87889"/>
                  <a:pt x="52167" y="87916"/>
                  <a:pt x="52151" y="87916"/>
                </a:cubicBezTo>
                <a:cubicBezTo>
                  <a:pt x="52150" y="87916"/>
                  <a:pt x="52149" y="87916"/>
                  <a:pt x="52148" y="87916"/>
                </a:cubicBezTo>
                <a:cubicBezTo>
                  <a:pt x="52100" y="87909"/>
                  <a:pt x="52055" y="87890"/>
                  <a:pt x="52010" y="87874"/>
                </a:cubicBezTo>
                <a:cubicBezTo>
                  <a:pt x="52032" y="87860"/>
                  <a:pt x="52055" y="87845"/>
                  <a:pt x="52084" y="87826"/>
                </a:cubicBezTo>
                <a:close/>
                <a:moveTo>
                  <a:pt x="37876" y="87796"/>
                </a:moveTo>
                <a:cubicBezTo>
                  <a:pt x="37954" y="87826"/>
                  <a:pt x="38008" y="87848"/>
                  <a:pt x="38060" y="87867"/>
                </a:cubicBezTo>
                <a:cubicBezTo>
                  <a:pt x="38041" y="87883"/>
                  <a:pt x="38027" y="87901"/>
                  <a:pt x="38004" y="87916"/>
                </a:cubicBezTo>
                <a:cubicBezTo>
                  <a:pt x="37959" y="87947"/>
                  <a:pt x="37906" y="87976"/>
                  <a:pt x="37864" y="88010"/>
                </a:cubicBezTo>
                <a:cubicBezTo>
                  <a:pt x="37826" y="88040"/>
                  <a:pt x="37787" y="88060"/>
                  <a:pt x="37750" y="88060"/>
                </a:cubicBezTo>
                <a:cubicBezTo>
                  <a:pt x="37718" y="88060"/>
                  <a:pt x="37688" y="88045"/>
                  <a:pt x="37661" y="88010"/>
                </a:cubicBezTo>
                <a:cubicBezTo>
                  <a:pt x="37635" y="87976"/>
                  <a:pt x="37628" y="87909"/>
                  <a:pt x="37661" y="87883"/>
                </a:cubicBezTo>
                <a:cubicBezTo>
                  <a:pt x="37718" y="87841"/>
                  <a:pt x="37812" y="87818"/>
                  <a:pt x="37876" y="87796"/>
                </a:cubicBezTo>
                <a:close/>
                <a:moveTo>
                  <a:pt x="29248" y="87947"/>
                </a:moveTo>
                <a:cubicBezTo>
                  <a:pt x="29304" y="87947"/>
                  <a:pt x="29395" y="87961"/>
                  <a:pt x="29413" y="87992"/>
                </a:cubicBezTo>
                <a:cubicBezTo>
                  <a:pt x="29450" y="88044"/>
                  <a:pt x="29450" y="88112"/>
                  <a:pt x="29469" y="88195"/>
                </a:cubicBezTo>
                <a:cubicBezTo>
                  <a:pt x="29436" y="88240"/>
                  <a:pt x="29409" y="88337"/>
                  <a:pt x="29357" y="88341"/>
                </a:cubicBezTo>
                <a:cubicBezTo>
                  <a:pt x="29352" y="88341"/>
                  <a:pt x="29348" y="88342"/>
                  <a:pt x="29343" y="88342"/>
                </a:cubicBezTo>
                <a:cubicBezTo>
                  <a:pt x="29201" y="88342"/>
                  <a:pt x="28999" y="88068"/>
                  <a:pt x="29082" y="87992"/>
                </a:cubicBezTo>
                <a:cubicBezTo>
                  <a:pt x="29112" y="87961"/>
                  <a:pt x="29192" y="87947"/>
                  <a:pt x="29248" y="87947"/>
                </a:cubicBezTo>
                <a:close/>
                <a:moveTo>
                  <a:pt x="48494" y="88213"/>
                </a:moveTo>
                <a:cubicBezTo>
                  <a:pt x="48517" y="88213"/>
                  <a:pt x="48543" y="88215"/>
                  <a:pt x="48571" y="88221"/>
                </a:cubicBezTo>
                <a:cubicBezTo>
                  <a:pt x="48642" y="88235"/>
                  <a:pt x="48695" y="88296"/>
                  <a:pt x="48728" y="88315"/>
                </a:cubicBezTo>
                <a:cubicBezTo>
                  <a:pt x="48728" y="88439"/>
                  <a:pt x="48660" y="88495"/>
                  <a:pt x="48536" y="88495"/>
                </a:cubicBezTo>
                <a:cubicBezTo>
                  <a:pt x="48517" y="88495"/>
                  <a:pt x="48498" y="88494"/>
                  <a:pt x="48477" y="88491"/>
                </a:cubicBezTo>
                <a:cubicBezTo>
                  <a:pt x="48376" y="88476"/>
                  <a:pt x="48308" y="88443"/>
                  <a:pt x="48315" y="88356"/>
                </a:cubicBezTo>
                <a:cubicBezTo>
                  <a:pt x="48328" y="88269"/>
                  <a:pt x="48386" y="88213"/>
                  <a:pt x="48494" y="88213"/>
                </a:cubicBezTo>
                <a:close/>
                <a:moveTo>
                  <a:pt x="28172" y="88495"/>
                </a:moveTo>
                <a:cubicBezTo>
                  <a:pt x="28174" y="88495"/>
                  <a:pt x="28175" y="88495"/>
                  <a:pt x="28177" y="88495"/>
                </a:cubicBezTo>
                <a:cubicBezTo>
                  <a:pt x="28264" y="88502"/>
                  <a:pt x="28357" y="88528"/>
                  <a:pt x="28425" y="88566"/>
                </a:cubicBezTo>
                <a:cubicBezTo>
                  <a:pt x="28455" y="88585"/>
                  <a:pt x="28429" y="88649"/>
                  <a:pt x="28429" y="88758"/>
                </a:cubicBezTo>
                <a:cubicBezTo>
                  <a:pt x="28413" y="88781"/>
                  <a:pt x="28365" y="88856"/>
                  <a:pt x="28293" y="88920"/>
                </a:cubicBezTo>
                <a:cubicBezTo>
                  <a:pt x="28248" y="88958"/>
                  <a:pt x="28139" y="89015"/>
                  <a:pt x="28102" y="89015"/>
                </a:cubicBezTo>
                <a:cubicBezTo>
                  <a:pt x="28099" y="89015"/>
                  <a:pt x="28096" y="89014"/>
                  <a:pt x="28094" y="89013"/>
                </a:cubicBezTo>
                <a:cubicBezTo>
                  <a:pt x="27988" y="88965"/>
                  <a:pt x="27910" y="88894"/>
                  <a:pt x="27816" y="88833"/>
                </a:cubicBezTo>
                <a:cubicBezTo>
                  <a:pt x="27940" y="88758"/>
                  <a:pt x="28056" y="88686"/>
                  <a:pt x="28030" y="88555"/>
                </a:cubicBezTo>
                <a:cubicBezTo>
                  <a:pt x="28026" y="88541"/>
                  <a:pt x="28125" y="88495"/>
                  <a:pt x="28172" y="88495"/>
                </a:cubicBezTo>
                <a:close/>
                <a:moveTo>
                  <a:pt x="41207" y="89204"/>
                </a:moveTo>
                <a:cubicBezTo>
                  <a:pt x="41208" y="89204"/>
                  <a:pt x="41208" y="89204"/>
                  <a:pt x="41209" y="89205"/>
                </a:cubicBezTo>
                <a:cubicBezTo>
                  <a:pt x="41258" y="89209"/>
                  <a:pt x="41303" y="89232"/>
                  <a:pt x="41348" y="89246"/>
                </a:cubicBezTo>
                <a:cubicBezTo>
                  <a:pt x="41326" y="89262"/>
                  <a:pt x="41303" y="89277"/>
                  <a:pt x="41273" y="89295"/>
                </a:cubicBezTo>
                <a:cubicBezTo>
                  <a:pt x="41232" y="89280"/>
                  <a:pt x="41187" y="89262"/>
                  <a:pt x="41142" y="89246"/>
                </a:cubicBezTo>
                <a:cubicBezTo>
                  <a:pt x="41163" y="89233"/>
                  <a:pt x="41191" y="89204"/>
                  <a:pt x="41207" y="89204"/>
                </a:cubicBezTo>
                <a:close/>
                <a:moveTo>
                  <a:pt x="38785" y="89179"/>
                </a:moveTo>
                <a:cubicBezTo>
                  <a:pt x="38808" y="89194"/>
                  <a:pt x="38830" y="89209"/>
                  <a:pt x="38856" y="89227"/>
                </a:cubicBezTo>
                <a:cubicBezTo>
                  <a:pt x="38834" y="89254"/>
                  <a:pt x="38808" y="89284"/>
                  <a:pt x="38785" y="89314"/>
                </a:cubicBezTo>
                <a:cubicBezTo>
                  <a:pt x="38763" y="89299"/>
                  <a:pt x="38717" y="89280"/>
                  <a:pt x="38721" y="89269"/>
                </a:cubicBezTo>
                <a:cubicBezTo>
                  <a:pt x="38729" y="89239"/>
                  <a:pt x="38763" y="89209"/>
                  <a:pt x="38785" y="89179"/>
                </a:cubicBezTo>
                <a:close/>
                <a:moveTo>
                  <a:pt x="59252" y="89754"/>
                </a:moveTo>
                <a:cubicBezTo>
                  <a:pt x="59253" y="89754"/>
                  <a:pt x="59254" y="89754"/>
                  <a:pt x="59254" y="89754"/>
                </a:cubicBezTo>
                <a:cubicBezTo>
                  <a:pt x="59303" y="89761"/>
                  <a:pt x="59348" y="89780"/>
                  <a:pt x="59393" y="89795"/>
                </a:cubicBezTo>
                <a:cubicBezTo>
                  <a:pt x="59371" y="89810"/>
                  <a:pt x="59348" y="89825"/>
                  <a:pt x="59318" y="89844"/>
                </a:cubicBezTo>
                <a:cubicBezTo>
                  <a:pt x="59277" y="89829"/>
                  <a:pt x="59232" y="89810"/>
                  <a:pt x="59187" y="89795"/>
                </a:cubicBezTo>
                <a:cubicBezTo>
                  <a:pt x="59208" y="89781"/>
                  <a:pt x="59236" y="89754"/>
                  <a:pt x="59252" y="89754"/>
                </a:cubicBezTo>
                <a:close/>
                <a:moveTo>
                  <a:pt x="41958" y="89725"/>
                </a:moveTo>
                <a:cubicBezTo>
                  <a:pt x="41978" y="89725"/>
                  <a:pt x="42001" y="89727"/>
                  <a:pt x="42025" y="89731"/>
                </a:cubicBezTo>
                <a:cubicBezTo>
                  <a:pt x="42077" y="89739"/>
                  <a:pt x="42141" y="89773"/>
                  <a:pt x="42164" y="89806"/>
                </a:cubicBezTo>
                <a:cubicBezTo>
                  <a:pt x="42186" y="89844"/>
                  <a:pt x="42167" y="89893"/>
                  <a:pt x="42167" y="89938"/>
                </a:cubicBezTo>
                <a:cubicBezTo>
                  <a:pt x="42167" y="89960"/>
                  <a:pt x="42175" y="89983"/>
                  <a:pt x="42167" y="90002"/>
                </a:cubicBezTo>
                <a:cubicBezTo>
                  <a:pt x="42148" y="90043"/>
                  <a:pt x="42134" y="90103"/>
                  <a:pt x="42096" y="90111"/>
                </a:cubicBezTo>
                <a:cubicBezTo>
                  <a:pt x="42052" y="90121"/>
                  <a:pt x="42001" y="90126"/>
                  <a:pt x="41952" y="90126"/>
                </a:cubicBezTo>
                <a:cubicBezTo>
                  <a:pt x="41908" y="90126"/>
                  <a:pt x="41865" y="90122"/>
                  <a:pt x="41829" y="90111"/>
                </a:cubicBezTo>
                <a:cubicBezTo>
                  <a:pt x="41747" y="90084"/>
                  <a:pt x="41694" y="90016"/>
                  <a:pt x="41615" y="89979"/>
                </a:cubicBezTo>
                <a:cubicBezTo>
                  <a:pt x="41539" y="89938"/>
                  <a:pt x="41548" y="89919"/>
                  <a:pt x="41626" y="89881"/>
                </a:cubicBezTo>
                <a:cubicBezTo>
                  <a:pt x="41735" y="89826"/>
                  <a:pt x="41807" y="89725"/>
                  <a:pt x="41958" y="89725"/>
                </a:cubicBezTo>
                <a:close/>
                <a:moveTo>
                  <a:pt x="56733" y="90276"/>
                </a:moveTo>
                <a:cubicBezTo>
                  <a:pt x="56891" y="90283"/>
                  <a:pt x="56951" y="90328"/>
                  <a:pt x="56928" y="90445"/>
                </a:cubicBezTo>
                <a:cubicBezTo>
                  <a:pt x="56921" y="90483"/>
                  <a:pt x="56864" y="90517"/>
                  <a:pt x="56831" y="90550"/>
                </a:cubicBezTo>
                <a:cubicBezTo>
                  <a:pt x="56804" y="90535"/>
                  <a:pt x="56781" y="90521"/>
                  <a:pt x="56759" y="90505"/>
                </a:cubicBezTo>
                <a:cubicBezTo>
                  <a:pt x="56714" y="90472"/>
                  <a:pt x="56661" y="90445"/>
                  <a:pt x="56624" y="90408"/>
                </a:cubicBezTo>
                <a:cubicBezTo>
                  <a:pt x="56594" y="90385"/>
                  <a:pt x="56583" y="90347"/>
                  <a:pt x="56564" y="90318"/>
                </a:cubicBezTo>
                <a:cubicBezTo>
                  <a:pt x="56620" y="90302"/>
                  <a:pt x="56677" y="90291"/>
                  <a:pt x="56733" y="90276"/>
                </a:cubicBezTo>
                <a:close/>
                <a:moveTo>
                  <a:pt x="33572" y="90122"/>
                </a:moveTo>
                <a:cubicBezTo>
                  <a:pt x="33603" y="90122"/>
                  <a:pt x="33633" y="90128"/>
                  <a:pt x="33656" y="90141"/>
                </a:cubicBezTo>
                <a:cubicBezTo>
                  <a:pt x="33757" y="90197"/>
                  <a:pt x="33866" y="90257"/>
                  <a:pt x="33930" y="90328"/>
                </a:cubicBezTo>
                <a:cubicBezTo>
                  <a:pt x="33968" y="90374"/>
                  <a:pt x="33964" y="90464"/>
                  <a:pt x="33918" y="90505"/>
                </a:cubicBezTo>
                <a:cubicBezTo>
                  <a:pt x="33798" y="90607"/>
                  <a:pt x="33644" y="90697"/>
                  <a:pt x="33505" y="90791"/>
                </a:cubicBezTo>
                <a:cubicBezTo>
                  <a:pt x="33489" y="90801"/>
                  <a:pt x="33461" y="90811"/>
                  <a:pt x="33444" y="90811"/>
                </a:cubicBezTo>
                <a:cubicBezTo>
                  <a:pt x="33442" y="90811"/>
                  <a:pt x="33440" y="90811"/>
                  <a:pt x="33438" y="90810"/>
                </a:cubicBezTo>
                <a:cubicBezTo>
                  <a:pt x="33408" y="90802"/>
                  <a:pt x="33370" y="90783"/>
                  <a:pt x="33366" y="90765"/>
                </a:cubicBezTo>
                <a:cubicBezTo>
                  <a:pt x="33363" y="90656"/>
                  <a:pt x="33366" y="90547"/>
                  <a:pt x="33366" y="90438"/>
                </a:cubicBezTo>
                <a:lnTo>
                  <a:pt x="33351" y="90438"/>
                </a:lnTo>
                <a:cubicBezTo>
                  <a:pt x="33351" y="90370"/>
                  <a:pt x="33348" y="90306"/>
                  <a:pt x="33351" y="90238"/>
                </a:cubicBezTo>
                <a:cubicBezTo>
                  <a:pt x="33354" y="90176"/>
                  <a:pt x="33473" y="90122"/>
                  <a:pt x="33572" y="90122"/>
                </a:cubicBezTo>
                <a:close/>
                <a:moveTo>
                  <a:pt x="32953" y="90682"/>
                </a:moveTo>
                <a:cubicBezTo>
                  <a:pt x="32980" y="90682"/>
                  <a:pt x="33006" y="90683"/>
                  <a:pt x="33028" y="90689"/>
                </a:cubicBezTo>
                <a:cubicBezTo>
                  <a:pt x="33077" y="90705"/>
                  <a:pt x="33141" y="90753"/>
                  <a:pt x="33137" y="90783"/>
                </a:cubicBezTo>
                <a:cubicBezTo>
                  <a:pt x="33129" y="90843"/>
                  <a:pt x="33096" y="90907"/>
                  <a:pt x="33044" y="90953"/>
                </a:cubicBezTo>
                <a:cubicBezTo>
                  <a:pt x="33029" y="90965"/>
                  <a:pt x="32988" y="90970"/>
                  <a:pt x="32947" y="90970"/>
                </a:cubicBezTo>
                <a:cubicBezTo>
                  <a:pt x="32912" y="90970"/>
                  <a:pt x="32877" y="90967"/>
                  <a:pt x="32855" y="90960"/>
                </a:cubicBezTo>
                <a:cubicBezTo>
                  <a:pt x="32773" y="90926"/>
                  <a:pt x="32705" y="90878"/>
                  <a:pt x="32641" y="90828"/>
                </a:cubicBezTo>
                <a:cubicBezTo>
                  <a:pt x="32603" y="90802"/>
                  <a:pt x="32588" y="90765"/>
                  <a:pt x="32562" y="90734"/>
                </a:cubicBezTo>
                <a:cubicBezTo>
                  <a:pt x="32619" y="90720"/>
                  <a:pt x="32675" y="90701"/>
                  <a:pt x="32732" y="90689"/>
                </a:cubicBezTo>
                <a:cubicBezTo>
                  <a:pt x="32746" y="90686"/>
                  <a:pt x="32763" y="90685"/>
                  <a:pt x="32781" y="90685"/>
                </a:cubicBezTo>
                <a:cubicBezTo>
                  <a:pt x="32798" y="90685"/>
                  <a:pt x="32816" y="90686"/>
                  <a:pt x="32833" y="90686"/>
                </a:cubicBezTo>
                <a:cubicBezTo>
                  <a:pt x="32871" y="90686"/>
                  <a:pt x="32913" y="90682"/>
                  <a:pt x="32953" y="90682"/>
                </a:cubicBezTo>
                <a:close/>
                <a:moveTo>
                  <a:pt x="57241" y="90963"/>
                </a:moveTo>
                <a:cubicBezTo>
                  <a:pt x="57263" y="90994"/>
                  <a:pt x="57293" y="91020"/>
                  <a:pt x="57305" y="91054"/>
                </a:cubicBezTo>
                <a:cubicBezTo>
                  <a:pt x="57308" y="91065"/>
                  <a:pt x="57263" y="91084"/>
                  <a:pt x="57241" y="91099"/>
                </a:cubicBezTo>
                <a:cubicBezTo>
                  <a:pt x="57214" y="91069"/>
                  <a:pt x="57192" y="91039"/>
                  <a:pt x="57165" y="91013"/>
                </a:cubicBezTo>
                <a:cubicBezTo>
                  <a:pt x="57195" y="90994"/>
                  <a:pt x="57218" y="90979"/>
                  <a:pt x="57241" y="90963"/>
                </a:cubicBezTo>
                <a:close/>
                <a:moveTo>
                  <a:pt x="34239" y="91261"/>
                </a:moveTo>
                <a:cubicBezTo>
                  <a:pt x="34287" y="91268"/>
                  <a:pt x="34329" y="91291"/>
                  <a:pt x="34377" y="91306"/>
                </a:cubicBezTo>
                <a:cubicBezTo>
                  <a:pt x="34351" y="91321"/>
                  <a:pt x="34329" y="91336"/>
                  <a:pt x="34302" y="91355"/>
                </a:cubicBezTo>
                <a:cubicBezTo>
                  <a:pt x="34261" y="91339"/>
                  <a:pt x="34216" y="91321"/>
                  <a:pt x="34171" y="91306"/>
                </a:cubicBezTo>
                <a:cubicBezTo>
                  <a:pt x="34194" y="91291"/>
                  <a:pt x="34220" y="91261"/>
                  <a:pt x="34239" y="91261"/>
                </a:cubicBezTo>
                <a:close/>
                <a:moveTo>
                  <a:pt x="57358" y="91369"/>
                </a:moveTo>
                <a:cubicBezTo>
                  <a:pt x="57384" y="91369"/>
                  <a:pt x="57410" y="91371"/>
                  <a:pt x="57432" y="91377"/>
                </a:cubicBezTo>
                <a:cubicBezTo>
                  <a:pt x="57470" y="91388"/>
                  <a:pt x="57522" y="91449"/>
                  <a:pt x="57511" y="91459"/>
                </a:cubicBezTo>
                <a:cubicBezTo>
                  <a:pt x="57454" y="91513"/>
                  <a:pt x="57387" y="91569"/>
                  <a:pt x="57305" y="91603"/>
                </a:cubicBezTo>
                <a:cubicBezTo>
                  <a:pt x="57245" y="91625"/>
                  <a:pt x="57162" y="91648"/>
                  <a:pt x="57097" y="91648"/>
                </a:cubicBezTo>
                <a:cubicBezTo>
                  <a:pt x="57076" y="91648"/>
                  <a:pt x="57057" y="91645"/>
                  <a:pt x="57041" y="91640"/>
                </a:cubicBezTo>
                <a:cubicBezTo>
                  <a:pt x="56977" y="91622"/>
                  <a:pt x="56939" y="91535"/>
                  <a:pt x="56939" y="91478"/>
                </a:cubicBezTo>
                <a:cubicBezTo>
                  <a:pt x="56939" y="91419"/>
                  <a:pt x="56995" y="91371"/>
                  <a:pt x="57093" y="91371"/>
                </a:cubicBezTo>
                <a:cubicBezTo>
                  <a:pt x="57106" y="91371"/>
                  <a:pt x="57120" y="91372"/>
                  <a:pt x="57135" y="91374"/>
                </a:cubicBezTo>
                <a:cubicBezTo>
                  <a:pt x="57146" y="91375"/>
                  <a:pt x="57158" y="91375"/>
                  <a:pt x="57169" y="91375"/>
                </a:cubicBezTo>
                <a:cubicBezTo>
                  <a:pt x="57192" y="91375"/>
                  <a:pt x="57214" y="91374"/>
                  <a:pt x="57237" y="91374"/>
                </a:cubicBezTo>
                <a:cubicBezTo>
                  <a:pt x="57275" y="91374"/>
                  <a:pt x="57318" y="91369"/>
                  <a:pt x="57358" y="91369"/>
                </a:cubicBezTo>
                <a:close/>
                <a:moveTo>
                  <a:pt x="50980" y="91234"/>
                </a:moveTo>
                <a:cubicBezTo>
                  <a:pt x="50999" y="91234"/>
                  <a:pt x="51019" y="91235"/>
                  <a:pt x="51040" y="91238"/>
                </a:cubicBezTo>
                <a:cubicBezTo>
                  <a:pt x="51096" y="91249"/>
                  <a:pt x="51164" y="91279"/>
                  <a:pt x="51186" y="91313"/>
                </a:cubicBezTo>
                <a:cubicBezTo>
                  <a:pt x="51209" y="91347"/>
                  <a:pt x="51190" y="91400"/>
                  <a:pt x="51190" y="91441"/>
                </a:cubicBezTo>
                <a:lnTo>
                  <a:pt x="51190" y="91509"/>
                </a:lnTo>
                <a:cubicBezTo>
                  <a:pt x="51187" y="91596"/>
                  <a:pt x="51087" y="91656"/>
                  <a:pt x="50978" y="91656"/>
                </a:cubicBezTo>
                <a:cubicBezTo>
                  <a:pt x="50937" y="91656"/>
                  <a:pt x="50895" y="91647"/>
                  <a:pt x="50856" y="91629"/>
                </a:cubicBezTo>
                <a:cubicBezTo>
                  <a:pt x="50777" y="91591"/>
                  <a:pt x="50724" y="91527"/>
                  <a:pt x="50641" y="91490"/>
                </a:cubicBezTo>
                <a:cubicBezTo>
                  <a:pt x="50558" y="91452"/>
                  <a:pt x="50558" y="91433"/>
                  <a:pt x="50641" y="91392"/>
                </a:cubicBezTo>
                <a:cubicBezTo>
                  <a:pt x="50756" y="91339"/>
                  <a:pt x="50825" y="91234"/>
                  <a:pt x="50980" y="91234"/>
                </a:cubicBezTo>
                <a:close/>
                <a:moveTo>
                  <a:pt x="37393" y="91377"/>
                </a:moveTo>
                <a:cubicBezTo>
                  <a:pt x="37395" y="91377"/>
                  <a:pt x="37397" y="91377"/>
                  <a:pt x="37399" y="91377"/>
                </a:cubicBezTo>
                <a:cubicBezTo>
                  <a:pt x="37489" y="91385"/>
                  <a:pt x="37583" y="91407"/>
                  <a:pt x="37650" y="91449"/>
                </a:cubicBezTo>
                <a:cubicBezTo>
                  <a:pt x="37684" y="91468"/>
                  <a:pt x="37680" y="91542"/>
                  <a:pt x="37650" y="91572"/>
                </a:cubicBezTo>
                <a:cubicBezTo>
                  <a:pt x="37602" y="91629"/>
                  <a:pt x="37522" y="91674"/>
                  <a:pt x="37448" y="91716"/>
                </a:cubicBezTo>
                <a:cubicBezTo>
                  <a:pt x="37410" y="91738"/>
                  <a:pt x="37357" y="91745"/>
                  <a:pt x="37309" y="91761"/>
                </a:cubicBezTo>
                <a:cubicBezTo>
                  <a:pt x="37290" y="91719"/>
                  <a:pt x="37264" y="91681"/>
                  <a:pt x="37248" y="91644"/>
                </a:cubicBezTo>
                <a:cubicBezTo>
                  <a:pt x="37241" y="91622"/>
                  <a:pt x="37245" y="91599"/>
                  <a:pt x="37245" y="91577"/>
                </a:cubicBezTo>
                <a:cubicBezTo>
                  <a:pt x="37245" y="91532"/>
                  <a:pt x="37226" y="91482"/>
                  <a:pt x="37252" y="91445"/>
                </a:cubicBezTo>
                <a:cubicBezTo>
                  <a:pt x="37273" y="91416"/>
                  <a:pt x="37347" y="91377"/>
                  <a:pt x="37393" y="91377"/>
                </a:cubicBezTo>
                <a:close/>
                <a:moveTo>
                  <a:pt x="50473" y="92470"/>
                </a:moveTo>
                <a:cubicBezTo>
                  <a:pt x="50495" y="92486"/>
                  <a:pt x="50518" y="92505"/>
                  <a:pt x="50544" y="92519"/>
                </a:cubicBezTo>
                <a:cubicBezTo>
                  <a:pt x="50747" y="92651"/>
                  <a:pt x="50754" y="92659"/>
                  <a:pt x="50739" y="92704"/>
                </a:cubicBezTo>
                <a:cubicBezTo>
                  <a:pt x="50716" y="92718"/>
                  <a:pt x="50694" y="92741"/>
                  <a:pt x="50668" y="92745"/>
                </a:cubicBezTo>
                <a:cubicBezTo>
                  <a:pt x="50630" y="92752"/>
                  <a:pt x="50595" y="92755"/>
                  <a:pt x="50563" y="92755"/>
                </a:cubicBezTo>
                <a:cubicBezTo>
                  <a:pt x="50429" y="92755"/>
                  <a:pt x="50356" y="92691"/>
                  <a:pt x="50374" y="92576"/>
                </a:cubicBezTo>
                <a:cubicBezTo>
                  <a:pt x="50383" y="92538"/>
                  <a:pt x="50438" y="92508"/>
                  <a:pt x="50473" y="92470"/>
                </a:cubicBezTo>
                <a:close/>
                <a:moveTo>
                  <a:pt x="46793" y="0"/>
                </a:moveTo>
                <a:cubicBezTo>
                  <a:pt x="42344" y="0"/>
                  <a:pt x="38037" y="621"/>
                  <a:pt x="33960" y="1781"/>
                </a:cubicBezTo>
                <a:cubicBezTo>
                  <a:pt x="33949" y="1807"/>
                  <a:pt x="33930" y="1830"/>
                  <a:pt x="33900" y="1849"/>
                </a:cubicBezTo>
                <a:cubicBezTo>
                  <a:pt x="33893" y="1852"/>
                  <a:pt x="33879" y="1854"/>
                  <a:pt x="33866" y="1854"/>
                </a:cubicBezTo>
                <a:cubicBezTo>
                  <a:pt x="33853" y="1854"/>
                  <a:pt x="33840" y="1852"/>
                  <a:pt x="33833" y="1849"/>
                </a:cubicBezTo>
                <a:cubicBezTo>
                  <a:pt x="33817" y="1845"/>
                  <a:pt x="33810" y="1838"/>
                  <a:pt x="33802" y="1830"/>
                </a:cubicBezTo>
                <a:cubicBezTo>
                  <a:pt x="26377" y="3968"/>
                  <a:pt x="19710" y="7903"/>
                  <a:pt x="14299" y="13126"/>
                </a:cubicBezTo>
                <a:cubicBezTo>
                  <a:pt x="14333" y="13126"/>
                  <a:pt x="14366" y="13130"/>
                  <a:pt x="14404" y="13130"/>
                </a:cubicBezTo>
                <a:cubicBezTo>
                  <a:pt x="14435" y="13126"/>
                  <a:pt x="14463" y="13124"/>
                  <a:pt x="14490" y="13124"/>
                </a:cubicBezTo>
                <a:cubicBezTo>
                  <a:pt x="14623" y="13124"/>
                  <a:pt x="14703" y="13174"/>
                  <a:pt x="14694" y="13303"/>
                </a:cubicBezTo>
                <a:cubicBezTo>
                  <a:pt x="14694" y="13337"/>
                  <a:pt x="14765" y="13400"/>
                  <a:pt x="14795" y="13400"/>
                </a:cubicBezTo>
                <a:cubicBezTo>
                  <a:pt x="14823" y="13398"/>
                  <a:pt x="14848" y="13397"/>
                  <a:pt x="14871" y="13397"/>
                </a:cubicBezTo>
                <a:cubicBezTo>
                  <a:pt x="15195" y="13397"/>
                  <a:pt x="15078" y="13583"/>
                  <a:pt x="15100" y="13709"/>
                </a:cubicBezTo>
                <a:cubicBezTo>
                  <a:pt x="15100" y="13728"/>
                  <a:pt x="15088" y="13758"/>
                  <a:pt x="15065" y="13766"/>
                </a:cubicBezTo>
                <a:cubicBezTo>
                  <a:pt x="15018" y="13786"/>
                  <a:pt x="14958" y="13815"/>
                  <a:pt x="14914" y="13815"/>
                </a:cubicBezTo>
                <a:cubicBezTo>
                  <a:pt x="14909" y="13815"/>
                  <a:pt x="14904" y="13815"/>
                  <a:pt x="14900" y="13814"/>
                </a:cubicBezTo>
                <a:cubicBezTo>
                  <a:pt x="14686" y="13780"/>
                  <a:pt x="14475" y="13705"/>
                  <a:pt x="14325" y="13619"/>
                </a:cubicBezTo>
                <a:cubicBezTo>
                  <a:pt x="14208" y="13551"/>
                  <a:pt x="14163" y="13423"/>
                  <a:pt x="14115" y="13307"/>
                </a:cubicBezTo>
                <a:cubicBezTo>
                  <a:pt x="7524" y="19741"/>
                  <a:pt x="2822" y="28101"/>
                  <a:pt x="928" y="37477"/>
                </a:cubicBezTo>
                <a:cubicBezTo>
                  <a:pt x="940" y="37485"/>
                  <a:pt x="943" y="37489"/>
                  <a:pt x="951" y="37496"/>
                </a:cubicBezTo>
                <a:cubicBezTo>
                  <a:pt x="943" y="37504"/>
                  <a:pt x="932" y="37508"/>
                  <a:pt x="924" y="37515"/>
                </a:cubicBezTo>
                <a:cubicBezTo>
                  <a:pt x="319" y="40514"/>
                  <a:pt x="0" y="43614"/>
                  <a:pt x="0" y="46789"/>
                </a:cubicBezTo>
                <a:cubicBezTo>
                  <a:pt x="0" y="54388"/>
                  <a:pt x="1816" y="61558"/>
                  <a:pt x="5028" y="67902"/>
                </a:cubicBezTo>
                <a:cubicBezTo>
                  <a:pt x="5032" y="67902"/>
                  <a:pt x="5035" y="67902"/>
                  <a:pt x="5040" y="67897"/>
                </a:cubicBezTo>
                <a:cubicBezTo>
                  <a:pt x="5220" y="67906"/>
                  <a:pt x="5325" y="68029"/>
                  <a:pt x="5254" y="68093"/>
                </a:cubicBezTo>
                <a:cubicBezTo>
                  <a:pt x="5227" y="68119"/>
                  <a:pt x="5189" y="68138"/>
                  <a:pt x="5156" y="68161"/>
                </a:cubicBezTo>
                <a:cubicBezTo>
                  <a:pt x="10632" y="78807"/>
                  <a:pt x="20067" y="87074"/>
                  <a:pt x="31518" y="91027"/>
                </a:cubicBezTo>
                <a:cubicBezTo>
                  <a:pt x="31537" y="90994"/>
                  <a:pt x="31574" y="90971"/>
                  <a:pt x="31656" y="90968"/>
                </a:cubicBezTo>
                <a:cubicBezTo>
                  <a:pt x="31726" y="90964"/>
                  <a:pt x="31801" y="90954"/>
                  <a:pt x="31874" y="90954"/>
                </a:cubicBezTo>
                <a:cubicBezTo>
                  <a:pt x="31962" y="90954"/>
                  <a:pt x="32047" y="90969"/>
                  <a:pt x="32115" y="91031"/>
                </a:cubicBezTo>
                <a:cubicBezTo>
                  <a:pt x="32130" y="91043"/>
                  <a:pt x="32123" y="91073"/>
                  <a:pt x="32119" y="91095"/>
                </a:cubicBezTo>
                <a:cubicBezTo>
                  <a:pt x="32111" y="91140"/>
                  <a:pt x="32088" y="91178"/>
                  <a:pt x="32059" y="91211"/>
                </a:cubicBezTo>
                <a:cubicBezTo>
                  <a:pt x="36692" y="92745"/>
                  <a:pt x="41645" y="93579"/>
                  <a:pt x="46793" y="93579"/>
                </a:cubicBezTo>
                <a:cubicBezTo>
                  <a:pt x="54035" y="93579"/>
                  <a:pt x="60890" y="91933"/>
                  <a:pt x="67011" y="88998"/>
                </a:cubicBezTo>
                <a:cubicBezTo>
                  <a:pt x="67037" y="88965"/>
                  <a:pt x="67071" y="88931"/>
                  <a:pt x="67090" y="88908"/>
                </a:cubicBezTo>
                <a:cubicBezTo>
                  <a:pt x="67131" y="88904"/>
                  <a:pt x="67165" y="88904"/>
                  <a:pt x="67198" y="88904"/>
                </a:cubicBezTo>
                <a:cubicBezTo>
                  <a:pt x="78187" y="83572"/>
                  <a:pt x="86774" y="74061"/>
                  <a:pt x="90896" y="62437"/>
                </a:cubicBezTo>
                <a:cubicBezTo>
                  <a:pt x="90866" y="62396"/>
                  <a:pt x="90824" y="62355"/>
                  <a:pt x="90765" y="62321"/>
                </a:cubicBezTo>
                <a:cubicBezTo>
                  <a:pt x="90799" y="62149"/>
                  <a:pt x="90669" y="62134"/>
                  <a:pt x="90519" y="62134"/>
                </a:cubicBezTo>
                <a:cubicBezTo>
                  <a:pt x="90487" y="62134"/>
                  <a:pt x="90454" y="62134"/>
                  <a:pt x="90422" y="62134"/>
                </a:cubicBezTo>
                <a:cubicBezTo>
                  <a:pt x="90404" y="62134"/>
                  <a:pt x="90387" y="62134"/>
                  <a:pt x="90370" y="62133"/>
                </a:cubicBezTo>
                <a:cubicBezTo>
                  <a:pt x="90174" y="62125"/>
                  <a:pt x="90088" y="62005"/>
                  <a:pt x="90179" y="61908"/>
                </a:cubicBezTo>
                <a:cubicBezTo>
                  <a:pt x="90313" y="61764"/>
                  <a:pt x="90501" y="61715"/>
                  <a:pt x="90708" y="61715"/>
                </a:cubicBezTo>
                <a:cubicBezTo>
                  <a:pt x="90761" y="61715"/>
                  <a:pt x="90815" y="61718"/>
                  <a:pt x="90869" y="61724"/>
                </a:cubicBezTo>
                <a:lnTo>
                  <a:pt x="91148" y="61724"/>
                </a:lnTo>
                <a:cubicBezTo>
                  <a:pt x="92726" y="57034"/>
                  <a:pt x="93583" y="52013"/>
                  <a:pt x="93583" y="46789"/>
                </a:cubicBezTo>
                <a:cubicBezTo>
                  <a:pt x="93583" y="41577"/>
                  <a:pt x="92730" y="36565"/>
                  <a:pt x="91155" y="31882"/>
                </a:cubicBezTo>
                <a:cubicBezTo>
                  <a:pt x="91152" y="31886"/>
                  <a:pt x="91144" y="31889"/>
                  <a:pt x="91140" y="31894"/>
                </a:cubicBezTo>
                <a:cubicBezTo>
                  <a:pt x="91117" y="31905"/>
                  <a:pt x="91095" y="31920"/>
                  <a:pt x="91069" y="31934"/>
                </a:cubicBezTo>
                <a:cubicBezTo>
                  <a:pt x="91039" y="31897"/>
                  <a:pt x="91005" y="31863"/>
                  <a:pt x="90956" y="31811"/>
                </a:cubicBezTo>
                <a:cubicBezTo>
                  <a:pt x="90990" y="31766"/>
                  <a:pt x="91016" y="31686"/>
                  <a:pt x="91080" y="31668"/>
                </a:cubicBezTo>
                <a:lnTo>
                  <a:pt x="91084" y="31668"/>
                </a:lnTo>
                <a:cubicBezTo>
                  <a:pt x="90956" y="31289"/>
                  <a:pt x="90821" y="30912"/>
                  <a:pt x="90682" y="30536"/>
                </a:cubicBezTo>
                <a:cubicBezTo>
                  <a:pt x="90659" y="30548"/>
                  <a:pt x="90640" y="30559"/>
                  <a:pt x="90611" y="30563"/>
                </a:cubicBezTo>
                <a:cubicBezTo>
                  <a:pt x="90590" y="30566"/>
                  <a:pt x="90571" y="30567"/>
                  <a:pt x="90553" y="30567"/>
                </a:cubicBezTo>
                <a:cubicBezTo>
                  <a:pt x="90428" y="30567"/>
                  <a:pt x="90358" y="30511"/>
                  <a:pt x="90354" y="30387"/>
                </a:cubicBezTo>
                <a:cubicBezTo>
                  <a:pt x="90392" y="30364"/>
                  <a:pt x="90445" y="30307"/>
                  <a:pt x="90517" y="30293"/>
                </a:cubicBezTo>
                <a:cubicBezTo>
                  <a:pt x="90543" y="30288"/>
                  <a:pt x="90565" y="30288"/>
                  <a:pt x="90588" y="30288"/>
                </a:cubicBezTo>
                <a:cubicBezTo>
                  <a:pt x="85616" y="17103"/>
                  <a:pt x="74857" y="6753"/>
                  <a:pt x="61412" y="2330"/>
                </a:cubicBezTo>
                <a:lnTo>
                  <a:pt x="61412" y="2330"/>
                </a:lnTo>
                <a:cubicBezTo>
                  <a:pt x="61423" y="2338"/>
                  <a:pt x="61434" y="2349"/>
                  <a:pt x="61442" y="2352"/>
                </a:cubicBezTo>
                <a:cubicBezTo>
                  <a:pt x="61396" y="2367"/>
                  <a:pt x="61355" y="2390"/>
                  <a:pt x="61306" y="2397"/>
                </a:cubicBezTo>
                <a:cubicBezTo>
                  <a:pt x="61287" y="2397"/>
                  <a:pt x="61261" y="2367"/>
                  <a:pt x="61239" y="2352"/>
                </a:cubicBezTo>
                <a:cubicBezTo>
                  <a:pt x="61276" y="2341"/>
                  <a:pt x="61313" y="2326"/>
                  <a:pt x="61351" y="2312"/>
                </a:cubicBezTo>
                <a:cubicBezTo>
                  <a:pt x="56767" y="812"/>
                  <a:pt x="51874" y="0"/>
                  <a:pt x="46793" y="0"/>
                </a:cubicBezTo>
                <a:close/>
              </a:path>
            </a:pathLst>
          </a:custGeom>
          <a:solidFill>
            <a:schemeClr val="dk2"/>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nvGrpSpPr>
          <p:cNvPr id="425" name="Google Shape;425;p30"/>
          <p:cNvGrpSpPr/>
          <p:nvPr/>
        </p:nvGrpSpPr>
        <p:grpSpPr>
          <a:xfrm>
            <a:off x="3099329" y="2379338"/>
            <a:ext cx="2944483" cy="1202982"/>
            <a:chOff x="3099329" y="2379338"/>
            <a:chExt cx="2944483" cy="1202982"/>
          </a:xfrm>
        </p:grpSpPr>
        <p:sp>
          <p:nvSpPr>
            <p:cNvPr id="426" name="Google Shape;426;p30"/>
            <p:cNvSpPr/>
            <p:nvPr/>
          </p:nvSpPr>
          <p:spPr>
            <a:xfrm flipH="1">
              <a:off x="5844367" y="2379338"/>
              <a:ext cx="199446" cy="1202982"/>
            </a:xfrm>
            <a:custGeom>
              <a:rect b="b" l="l" r="r" t="t"/>
              <a:pathLst>
                <a:path extrusionOk="0" h="105873" w="17553">
                  <a:moveTo>
                    <a:pt x="3005" y="11286"/>
                  </a:moveTo>
                  <a:cubicBezTo>
                    <a:pt x="3241" y="11202"/>
                    <a:pt x="3321" y="11000"/>
                    <a:pt x="3371" y="10783"/>
                  </a:cubicBezTo>
                  <a:cubicBezTo>
                    <a:pt x="3454" y="10425"/>
                    <a:pt x="3652" y="10135"/>
                    <a:pt x="3843" y="9872"/>
                  </a:cubicBezTo>
                  <a:cubicBezTo>
                    <a:pt x="4030" y="9872"/>
                    <a:pt x="4136" y="9948"/>
                    <a:pt x="4090" y="10066"/>
                  </a:cubicBezTo>
                  <a:cubicBezTo>
                    <a:pt x="3992" y="10321"/>
                    <a:pt x="3835" y="10554"/>
                    <a:pt x="3733" y="10810"/>
                  </a:cubicBezTo>
                  <a:cubicBezTo>
                    <a:pt x="3436" y="11556"/>
                    <a:pt x="3153" y="12307"/>
                    <a:pt x="2864" y="13054"/>
                  </a:cubicBezTo>
                  <a:cubicBezTo>
                    <a:pt x="2620" y="13691"/>
                    <a:pt x="2562" y="14339"/>
                    <a:pt x="2734" y="15025"/>
                  </a:cubicBezTo>
                  <a:cubicBezTo>
                    <a:pt x="3256" y="15059"/>
                    <a:pt x="3747" y="14963"/>
                    <a:pt x="4228" y="14770"/>
                  </a:cubicBezTo>
                  <a:cubicBezTo>
                    <a:pt x="4674" y="14583"/>
                    <a:pt x="5151" y="14552"/>
                    <a:pt x="5619" y="14583"/>
                  </a:cubicBezTo>
                  <a:cubicBezTo>
                    <a:pt x="6366" y="14632"/>
                    <a:pt x="6987" y="15002"/>
                    <a:pt x="7555" y="15456"/>
                  </a:cubicBezTo>
                  <a:cubicBezTo>
                    <a:pt x="7834" y="15672"/>
                    <a:pt x="8119" y="15917"/>
                    <a:pt x="8215" y="16290"/>
                  </a:cubicBezTo>
                  <a:cubicBezTo>
                    <a:pt x="8272" y="16527"/>
                    <a:pt x="8500" y="16508"/>
                    <a:pt x="8691" y="16641"/>
                  </a:cubicBezTo>
                  <a:cubicBezTo>
                    <a:pt x="8630" y="16999"/>
                    <a:pt x="8599" y="17380"/>
                    <a:pt x="8142" y="17525"/>
                  </a:cubicBezTo>
                  <a:cubicBezTo>
                    <a:pt x="7620" y="18070"/>
                    <a:pt x="6873" y="18165"/>
                    <a:pt x="6221" y="18448"/>
                  </a:cubicBezTo>
                  <a:cubicBezTo>
                    <a:pt x="5878" y="18596"/>
                    <a:pt x="5517" y="18554"/>
                    <a:pt x="5165" y="18428"/>
                  </a:cubicBezTo>
                  <a:cubicBezTo>
                    <a:pt x="5116" y="18436"/>
                    <a:pt x="5066" y="18436"/>
                    <a:pt x="5021" y="18448"/>
                  </a:cubicBezTo>
                  <a:cubicBezTo>
                    <a:pt x="4994" y="18455"/>
                    <a:pt x="4971" y="18474"/>
                    <a:pt x="4948" y="18490"/>
                  </a:cubicBezTo>
                  <a:cubicBezTo>
                    <a:pt x="4975" y="18481"/>
                    <a:pt x="4998" y="18474"/>
                    <a:pt x="5024" y="18467"/>
                  </a:cubicBezTo>
                  <a:cubicBezTo>
                    <a:pt x="5074" y="18455"/>
                    <a:pt x="5123" y="18444"/>
                    <a:pt x="5169" y="18432"/>
                  </a:cubicBezTo>
                  <a:cubicBezTo>
                    <a:pt x="5128" y="18535"/>
                    <a:pt x="5086" y="18634"/>
                    <a:pt x="5017" y="18794"/>
                  </a:cubicBezTo>
                  <a:cubicBezTo>
                    <a:pt x="4845" y="18756"/>
                    <a:pt x="4648" y="18710"/>
                    <a:pt x="4449" y="18664"/>
                  </a:cubicBezTo>
                  <a:cubicBezTo>
                    <a:pt x="4262" y="18622"/>
                    <a:pt x="4068" y="18604"/>
                    <a:pt x="3888" y="18535"/>
                  </a:cubicBezTo>
                  <a:cubicBezTo>
                    <a:pt x="3740" y="18478"/>
                    <a:pt x="3603" y="18383"/>
                    <a:pt x="3481" y="18279"/>
                  </a:cubicBezTo>
                  <a:cubicBezTo>
                    <a:pt x="3119" y="17978"/>
                    <a:pt x="2772" y="17666"/>
                    <a:pt x="2421" y="17361"/>
                  </a:cubicBezTo>
                  <a:cubicBezTo>
                    <a:pt x="2101" y="17700"/>
                    <a:pt x="1865" y="18234"/>
                    <a:pt x="1617" y="19114"/>
                  </a:cubicBezTo>
                  <a:cubicBezTo>
                    <a:pt x="1441" y="19739"/>
                    <a:pt x="1251" y="20360"/>
                    <a:pt x="1057" y="21009"/>
                  </a:cubicBezTo>
                  <a:cubicBezTo>
                    <a:pt x="836" y="20833"/>
                    <a:pt x="801" y="20673"/>
                    <a:pt x="931" y="20479"/>
                  </a:cubicBezTo>
                  <a:cubicBezTo>
                    <a:pt x="950" y="20304"/>
                    <a:pt x="966" y="20132"/>
                    <a:pt x="984" y="19961"/>
                  </a:cubicBezTo>
                  <a:cubicBezTo>
                    <a:pt x="958" y="19961"/>
                    <a:pt x="931" y="19957"/>
                    <a:pt x="904" y="19957"/>
                  </a:cubicBezTo>
                  <a:cubicBezTo>
                    <a:pt x="912" y="20136"/>
                    <a:pt x="920" y="20311"/>
                    <a:pt x="927" y="20490"/>
                  </a:cubicBezTo>
                  <a:cubicBezTo>
                    <a:pt x="542" y="20700"/>
                    <a:pt x="584" y="21097"/>
                    <a:pt x="718" y="21359"/>
                  </a:cubicBezTo>
                  <a:cubicBezTo>
                    <a:pt x="943" y="21801"/>
                    <a:pt x="966" y="22240"/>
                    <a:pt x="935" y="22708"/>
                  </a:cubicBezTo>
                  <a:cubicBezTo>
                    <a:pt x="927" y="22812"/>
                    <a:pt x="947" y="22918"/>
                    <a:pt x="958" y="23067"/>
                  </a:cubicBezTo>
                  <a:cubicBezTo>
                    <a:pt x="1095" y="22987"/>
                    <a:pt x="1194" y="22930"/>
                    <a:pt x="1332" y="22849"/>
                  </a:cubicBezTo>
                  <a:lnTo>
                    <a:pt x="1332" y="23623"/>
                  </a:lnTo>
                  <a:cubicBezTo>
                    <a:pt x="1225" y="23555"/>
                    <a:pt x="1149" y="23505"/>
                    <a:pt x="1072" y="23456"/>
                  </a:cubicBezTo>
                  <a:cubicBezTo>
                    <a:pt x="1061" y="23502"/>
                    <a:pt x="1026" y="23562"/>
                    <a:pt x="1045" y="23593"/>
                  </a:cubicBezTo>
                  <a:cubicBezTo>
                    <a:pt x="1198" y="23864"/>
                    <a:pt x="1388" y="24100"/>
                    <a:pt x="1427" y="24443"/>
                  </a:cubicBezTo>
                  <a:cubicBezTo>
                    <a:pt x="1457" y="24728"/>
                    <a:pt x="1678" y="24988"/>
                    <a:pt x="1751" y="25273"/>
                  </a:cubicBezTo>
                  <a:cubicBezTo>
                    <a:pt x="1835" y="25594"/>
                    <a:pt x="1838" y="25929"/>
                    <a:pt x="1888" y="26253"/>
                  </a:cubicBezTo>
                  <a:cubicBezTo>
                    <a:pt x="1911" y="26387"/>
                    <a:pt x="1960" y="26520"/>
                    <a:pt x="1998" y="26649"/>
                  </a:cubicBezTo>
                  <a:cubicBezTo>
                    <a:pt x="1835" y="26562"/>
                    <a:pt x="1670" y="26471"/>
                    <a:pt x="1506" y="26379"/>
                  </a:cubicBezTo>
                  <a:cubicBezTo>
                    <a:pt x="1506" y="26181"/>
                    <a:pt x="1506" y="25982"/>
                    <a:pt x="1503" y="25780"/>
                  </a:cubicBezTo>
                  <a:cubicBezTo>
                    <a:pt x="1392" y="25991"/>
                    <a:pt x="1339" y="26192"/>
                    <a:pt x="1533" y="26360"/>
                  </a:cubicBezTo>
                  <a:cubicBezTo>
                    <a:pt x="1522" y="26722"/>
                    <a:pt x="1816" y="26600"/>
                    <a:pt x="1998" y="26649"/>
                  </a:cubicBezTo>
                  <a:cubicBezTo>
                    <a:pt x="2044" y="26672"/>
                    <a:pt x="2116" y="26684"/>
                    <a:pt x="2136" y="26722"/>
                  </a:cubicBezTo>
                  <a:cubicBezTo>
                    <a:pt x="2387" y="27206"/>
                    <a:pt x="2642" y="27694"/>
                    <a:pt x="2875" y="28190"/>
                  </a:cubicBezTo>
                  <a:cubicBezTo>
                    <a:pt x="2928" y="28308"/>
                    <a:pt x="2910" y="28460"/>
                    <a:pt x="2924" y="28597"/>
                  </a:cubicBezTo>
                  <a:cubicBezTo>
                    <a:pt x="2696" y="28552"/>
                    <a:pt x="2635" y="28346"/>
                    <a:pt x="2544" y="28186"/>
                  </a:cubicBezTo>
                  <a:cubicBezTo>
                    <a:pt x="2342" y="27827"/>
                    <a:pt x="2162" y="27454"/>
                    <a:pt x="1964" y="27092"/>
                  </a:cubicBezTo>
                  <a:cubicBezTo>
                    <a:pt x="1941" y="27050"/>
                    <a:pt x="1849" y="27046"/>
                    <a:pt x="1686" y="26988"/>
                  </a:cubicBezTo>
                  <a:cubicBezTo>
                    <a:pt x="2074" y="27739"/>
                    <a:pt x="2402" y="28399"/>
                    <a:pt x="2753" y="29047"/>
                  </a:cubicBezTo>
                  <a:cubicBezTo>
                    <a:pt x="2795" y="29127"/>
                    <a:pt x="2936" y="29150"/>
                    <a:pt x="3031" y="29199"/>
                  </a:cubicBezTo>
                  <a:cubicBezTo>
                    <a:pt x="3096" y="29493"/>
                    <a:pt x="3142" y="29794"/>
                    <a:pt x="3237" y="30076"/>
                  </a:cubicBezTo>
                  <a:cubicBezTo>
                    <a:pt x="3264" y="30156"/>
                    <a:pt x="3436" y="30186"/>
                    <a:pt x="3584" y="30262"/>
                  </a:cubicBezTo>
                  <a:cubicBezTo>
                    <a:pt x="3450" y="29595"/>
                    <a:pt x="3450" y="29595"/>
                    <a:pt x="3012" y="29219"/>
                  </a:cubicBezTo>
                  <a:cubicBezTo>
                    <a:pt x="3001" y="29096"/>
                    <a:pt x="2996" y="28974"/>
                    <a:pt x="2974" y="28856"/>
                  </a:cubicBezTo>
                  <a:cubicBezTo>
                    <a:pt x="2959" y="28761"/>
                    <a:pt x="2924" y="28666"/>
                    <a:pt x="2898" y="28575"/>
                  </a:cubicBezTo>
                  <a:cubicBezTo>
                    <a:pt x="3413" y="28895"/>
                    <a:pt x="3683" y="29398"/>
                    <a:pt x="3916" y="29935"/>
                  </a:cubicBezTo>
                  <a:cubicBezTo>
                    <a:pt x="4090" y="30339"/>
                    <a:pt x="4259" y="30747"/>
                    <a:pt x="4465" y="31136"/>
                  </a:cubicBezTo>
                  <a:cubicBezTo>
                    <a:pt x="4785" y="31734"/>
                    <a:pt x="4895" y="32394"/>
                    <a:pt x="5040" y="33038"/>
                  </a:cubicBezTo>
                  <a:cubicBezTo>
                    <a:pt x="5169" y="33601"/>
                    <a:pt x="5246" y="34181"/>
                    <a:pt x="5478" y="34714"/>
                  </a:cubicBezTo>
                  <a:cubicBezTo>
                    <a:pt x="5501" y="34764"/>
                    <a:pt x="5531" y="34821"/>
                    <a:pt x="5528" y="34871"/>
                  </a:cubicBezTo>
                  <a:cubicBezTo>
                    <a:pt x="5452" y="35583"/>
                    <a:pt x="5661" y="36304"/>
                    <a:pt x="5402" y="37017"/>
                  </a:cubicBezTo>
                  <a:cubicBezTo>
                    <a:pt x="5242" y="37470"/>
                    <a:pt x="5089" y="37909"/>
                    <a:pt x="4678" y="38190"/>
                  </a:cubicBezTo>
                  <a:cubicBezTo>
                    <a:pt x="4468" y="38335"/>
                    <a:pt x="4502" y="38510"/>
                    <a:pt x="4537" y="38705"/>
                  </a:cubicBezTo>
                  <a:cubicBezTo>
                    <a:pt x="4373" y="38732"/>
                    <a:pt x="4208" y="38755"/>
                    <a:pt x="4053" y="38781"/>
                  </a:cubicBezTo>
                  <a:cubicBezTo>
                    <a:pt x="4064" y="38888"/>
                    <a:pt x="4068" y="38994"/>
                    <a:pt x="4079" y="39101"/>
                  </a:cubicBezTo>
                  <a:cubicBezTo>
                    <a:pt x="4079" y="39112"/>
                    <a:pt x="4117" y="39135"/>
                    <a:pt x="4122" y="39135"/>
                  </a:cubicBezTo>
                  <a:cubicBezTo>
                    <a:pt x="4152" y="39105"/>
                    <a:pt x="4213" y="39056"/>
                    <a:pt x="4205" y="39040"/>
                  </a:cubicBezTo>
                  <a:cubicBezTo>
                    <a:pt x="4155" y="38949"/>
                    <a:pt x="4094" y="38865"/>
                    <a:pt x="4037" y="38781"/>
                  </a:cubicBezTo>
                  <a:cubicBezTo>
                    <a:pt x="4083" y="38800"/>
                    <a:pt x="4133" y="38808"/>
                    <a:pt x="4175" y="38834"/>
                  </a:cubicBezTo>
                  <a:cubicBezTo>
                    <a:pt x="4449" y="39003"/>
                    <a:pt x="4449" y="39006"/>
                    <a:pt x="4510" y="38678"/>
                  </a:cubicBezTo>
                  <a:cubicBezTo>
                    <a:pt x="4903" y="39147"/>
                    <a:pt x="5314" y="39597"/>
                    <a:pt x="5680" y="40085"/>
                  </a:cubicBezTo>
                  <a:cubicBezTo>
                    <a:pt x="6046" y="40572"/>
                    <a:pt x="6324" y="41106"/>
                    <a:pt x="6458" y="41724"/>
                  </a:cubicBezTo>
                  <a:cubicBezTo>
                    <a:pt x="6706" y="42890"/>
                    <a:pt x="7072" y="44029"/>
                    <a:pt x="7144" y="45230"/>
                  </a:cubicBezTo>
                  <a:cubicBezTo>
                    <a:pt x="7158" y="45535"/>
                    <a:pt x="7167" y="45840"/>
                    <a:pt x="7178" y="46145"/>
                  </a:cubicBezTo>
                  <a:cubicBezTo>
                    <a:pt x="7181" y="46255"/>
                    <a:pt x="7212" y="46393"/>
                    <a:pt x="7163" y="46476"/>
                  </a:cubicBezTo>
                  <a:cubicBezTo>
                    <a:pt x="6797" y="47082"/>
                    <a:pt x="6873" y="47807"/>
                    <a:pt x="6637" y="48447"/>
                  </a:cubicBezTo>
                  <a:cubicBezTo>
                    <a:pt x="6618" y="48497"/>
                    <a:pt x="6591" y="48546"/>
                    <a:pt x="6579" y="48599"/>
                  </a:cubicBezTo>
                  <a:cubicBezTo>
                    <a:pt x="6423" y="49476"/>
                    <a:pt x="5946" y="50173"/>
                    <a:pt x="5345" y="50806"/>
                  </a:cubicBezTo>
                  <a:cubicBezTo>
                    <a:pt x="5082" y="51081"/>
                    <a:pt x="4937" y="51450"/>
                    <a:pt x="4651" y="51728"/>
                  </a:cubicBezTo>
                  <a:cubicBezTo>
                    <a:pt x="4354" y="52022"/>
                    <a:pt x="4057" y="52293"/>
                    <a:pt x="3717" y="52541"/>
                  </a:cubicBezTo>
                  <a:cubicBezTo>
                    <a:pt x="2993" y="53077"/>
                    <a:pt x="2448" y="53775"/>
                    <a:pt x="2090" y="54610"/>
                  </a:cubicBezTo>
                  <a:cubicBezTo>
                    <a:pt x="2036" y="54736"/>
                    <a:pt x="1998" y="54873"/>
                    <a:pt x="1934" y="54995"/>
                  </a:cubicBezTo>
                  <a:cubicBezTo>
                    <a:pt x="1255" y="56191"/>
                    <a:pt x="1385" y="57449"/>
                    <a:pt x="1689" y="58707"/>
                  </a:cubicBezTo>
                  <a:cubicBezTo>
                    <a:pt x="1731" y="58886"/>
                    <a:pt x="1865" y="59050"/>
                    <a:pt x="1987" y="59195"/>
                  </a:cubicBezTo>
                  <a:cubicBezTo>
                    <a:pt x="2109" y="59340"/>
                    <a:pt x="2273" y="59454"/>
                    <a:pt x="2440" y="59599"/>
                  </a:cubicBezTo>
                  <a:cubicBezTo>
                    <a:pt x="2696" y="59492"/>
                    <a:pt x="2845" y="59259"/>
                    <a:pt x="3012" y="59050"/>
                  </a:cubicBezTo>
                  <a:cubicBezTo>
                    <a:pt x="3115" y="58921"/>
                    <a:pt x="3195" y="58764"/>
                    <a:pt x="3397" y="58784"/>
                  </a:cubicBezTo>
                  <a:lnTo>
                    <a:pt x="3378" y="58764"/>
                  </a:lnTo>
                  <a:cubicBezTo>
                    <a:pt x="3275" y="59012"/>
                    <a:pt x="3172" y="59256"/>
                    <a:pt x="3035" y="59584"/>
                  </a:cubicBezTo>
                  <a:cubicBezTo>
                    <a:pt x="3195" y="59561"/>
                    <a:pt x="3321" y="59584"/>
                    <a:pt x="3374" y="59534"/>
                  </a:cubicBezTo>
                  <a:cubicBezTo>
                    <a:pt x="3629" y="59287"/>
                    <a:pt x="3885" y="59035"/>
                    <a:pt x="4113" y="58761"/>
                  </a:cubicBezTo>
                  <a:cubicBezTo>
                    <a:pt x="4563" y="58216"/>
                    <a:pt x="5128" y="58189"/>
                    <a:pt x="5764" y="58334"/>
                  </a:cubicBezTo>
                  <a:cubicBezTo>
                    <a:pt x="5955" y="58775"/>
                    <a:pt x="5851" y="59210"/>
                    <a:pt x="5828" y="59641"/>
                  </a:cubicBezTo>
                  <a:cubicBezTo>
                    <a:pt x="5825" y="59679"/>
                    <a:pt x="5753" y="59713"/>
                    <a:pt x="5714" y="59751"/>
                  </a:cubicBezTo>
                  <a:cubicBezTo>
                    <a:pt x="5691" y="59660"/>
                    <a:pt x="5668" y="59568"/>
                    <a:pt x="5631" y="59412"/>
                  </a:cubicBezTo>
                  <a:cubicBezTo>
                    <a:pt x="5592" y="59538"/>
                    <a:pt x="5550" y="59610"/>
                    <a:pt x="5573" y="59637"/>
                  </a:cubicBezTo>
                  <a:cubicBezTo>
                    <a:pt x="5608" y="59683"/>
                    <a:pt x="5680" y="59698"/>
                    <a:pt x="5737" y="59728"/>
                  </a:cubicBezTo>
                  <a:cubicBezTo>
                    <a:pt x="5581" y="60388"/>
                    <a:pt x="5093" y="60727"/>
                    <a:pt x="4510" y="60933"/>
                  </a:cubicBezTo>
                  <a:cubicBezTo>
                    <a:pt x="4178" y="61048"/>
                    <a:pt x="3816" y="61070"/>
                    <a:pt x="3431" y="61139"/>
                  </a:cubicBezTo>
                  <a:cubicBezTo>
                    <a:pt x="3168" y="61737"/>
                    <a:pt x="2783" y="62346"/>
                    <a:pt x="2646" y="63006"/>
                  </a:cubicBezTo>
                  <a:cubicBezTo>
                    <a:pt x="2490" y="63764"/>
                    <a:pt x="2227" y="64512"/>
                    <a:pt x="2185" y="65278"/>
                  </a:cubicBezTo>
                  <a:cubicBezTo>
                    <a:pt x="2120" y="66436"/>
                    <a:pt x="2192" y="67602"/>
                    <a:pt x="2219" y="68765"/>
                  </a:cubicBezTo>
                  <a:cubicBezTo>
                    <a:pt x="2224" y="68952"/>
                    <a:pt x="2284" y="69138"/>
                    <a:pt x="2322" y="69337"/>
                  </a:cubicBezTo>
                  <a:cubicBezTo>
                    <a:pt x="2620" y="69318"/>
                    <a:pt x="2665" y="69051"/>
                    <a:pt x="2833" y="68933"/>
                  </a:cubicBezTo>
                  <a:cubicBezTo>
                    <a:pt x="2985" y="68823"/>
                    <a:pt x="3107" y="68666"/>
                    <a:pt x="3237" y="68525"/>
                  </a:cubicBezTo>
                  <a:cubicBezTo>
                    <a:pt x="3664" y="68072"/>
                    <a:pt x="4217" y="67801"/>
                    <a:pt x="4746" y="67515"/>
                  </a:cubicBezTo>
                  <a:cubicBezTo>
                    <a:pt x="5154" y="67298"/>
                    <a:pt x="6203" y="67420"/>
                    <a:pt x="6850" y="67667"/>
                  </a:cubicBezTo>
                  <a:cubicBezTo>
                    <a:pt x="6945" y="67839"/>
                    <a:pt x="6915" y="68053"/>
                    <a:pt x="7246" y="68106"/>
                  </a:cubicBezTo>
                  <a:cubicBezTo>
                    <a:pt x="7647" y="68171"/>
                    <a:pt x="8005" y="68434"/>
                    <a:pt x="8027" y="68937"/>
                  </a:cubicBezTo>
                  <a:lnTo>
                    <a:pt x="8047" y="68922"/>
                  </a:lnTo>
                  <a:cubicBezTo>
                    <a:pt x="7986" y="69040"/>
                    <a:pt x="7918" y="69161"/>
                    <a:pt x="8047" y="69284"/>
                  </a:cubicBezTo>
                  <a:lnTo>
                    <a:pt x="8027" y="69268"/>
                  </a:lnTo>
                  <a:cubicBezTo>
                    <a:pt x="8131" y="69600"/>
                    <a:pt x="8169" y="69951"/>
                    <a:pt x="8497" y="70187"/>
                  </a:cubicBezTo>
                  <a:cubicBezTo>
                    <a:pt x="8596" y="70255"/>
                    <a:pt x="8611" y="70492"/>
                    <a:pt x="8604" y="70644"/>
                  </a:cubicBezTo>
                  <a:cubicBezTo>
                    <a:pt x="8576" y="71052"/>
                    <a:pt x="8569" y="71460"/>
                    <a:pt x="8585" y="71872"/>
                  </a:cubicBezTo>
                  <a:cubicBezTo>
                    <a:pt x="8599" y="72367"/>
                    <a:pt x="8455" y="72828"/>
                    <a:pt x="8112" y="73247"/>
                  </a:cubicBezTo>
                  <a:cubicBezTo>
                    <a:pt x="7693" y="73766"/>
                    <a:pt x="7190" y="74189"/>
                    <a:pt x="6701" y="74631"/>
                  </a:cubicBezTo>
                  <a:cubicBezTo>
                    <a:pt x="6442" y="74867"/>
                    <a:pt x="6141" y="74959"/>
                    <a:pt x="5786" y="74943"/>
                  </a:cubicBezTo>
                  <a:cubicBezTo>
                    <a:pt x="5047" y="74913"/>
                    <a:pt x="4388" y="74658"/>
                    <a:pt x="3759" y="74296"/>
                  </a:cubicBezTo>
                  <a:cubicBezTo>
                    <a:pt x="3207" y="73575"/>
                    <a:pt x="2379" y="73091"/>
                    <a:pt x="1990" y="72234"/>
                  </a:cubicBezTo>
                  <a:cubicBezTo>
                    <a:pt x="1949" y="72139"/>
                    <a:pt x="1865" y="72058"/>
                    <a:pt x="1758" y="71917"/>
                  </a:cubicBezTo>
                  <a:cubicBezTo>
                    <a:pt x="1522" y="72264"/>
                    <a:pt x="1369" y="72600"/>
                    <a:pt x="1278" y="72966"/>
                  </a:cubicBezTo>
                  <a:cubicBezTo>
                    <a:pt x="1255" y="73068"/>
                    <a:pt x="1301" y="73205"/>
                    <a:pt x="1248" y="73289"/>
                  </a:cubicBezTo>
                  <a:cubicBezTo>
                    <a:pt x="893" y="73846"/>
                    <a:pt x="1205" y="74406"/>
                    <a:pt x="1221" y="74962"/>
                  </a:cubicBezTo>
                  <a:cubicBezTo>
                    <a:pt x="1464" y="75214"/>
                    <a:pt x="1362" y="75473"/>
                    <a:pt x="1236" y="75729"/>
                  </a:cubicBezTo>
                  <a:cubicBezTo>
                    <a:pt x="1163" y="75877"/>
                    <a:pt x="1072" y="76014"/>
                    <a:pt x="958" y="76209"/>
                  </a:cubicBezTo>
                  <a:cubicBezTo>
                    <a:pt x="1144" y="76704"/>
                    <a:pt x="1332" y="77253"/>
                    <a:pt x="1156" y="77844"/>
                  </a:cubicBezTo>
                  <a:cubicBezTo>
                    <a:pt x="1137" y="77905"/>
                    <a:pt x="1267" y="78011"/>
                    <a:pt x="1323" y="78099"/>
                  </a:cubicBezTo>
                  <a:cubicBezTo>
                    <a:pt x="1332" y="78111"/>
                    <a:pt x="1316" y="78164"/>
                    <a:pt x="1301" y="78168"/>
                  </a:cubicBezTo>
                  <a:cubicBezTo>
                    <a:pt x="1278" y="78180"/>
                    <a:pt x="1248" y="78157"/>
                    <a:pt x="1221" y="78148"/>
                  </a:cubicBezTo>
                  <a:cubicBezTo>
                    <a:pt x="1232" y="78225"/>
                    <a:pt x="1240" y="78301"/>
                    <a:pt x="1263" y="78373"/>
                  </a:cubicBezTo>
                  <a:cubicBezTo>
                    <a:pt x="1270" y="78400"/>
                    <a:pt x="1316" y="78412"/>
                    <a:pt x="1346" y="78427"/>
                  </a:cubicBezTo>
                  <a:cubicBezTo>
                    <a:pt x="1343" y="78400"/>
                    <a:pt x="1346" y="78373"/>
                    <a:pt x="1335" y="78354"/>
                  </a:cubicBezTo>
                  <a:cubicBezTo>
                    <a:pt x="1301" y="78282"/>
                    <a:pt x="1263" y="78217"/>
                    <a:pt x="1221" y="78148"/>
                  </a:cubicBezTo>
                  <a:cubicBezTo>
                    <a:pt x="1441" y="78377"/>
                    <a:pt x="1591" y="78614"/>
                    <a:pt x="1304" y="78945"/>
                  </a:cubicBezTo>
                  <a:cubicBezTo>
                    <a:pt x="1587" y="79262"/>
                    <a:pt x="1838" y="79601"/>
                    <a:pt x="1941" y="80055"/>
                  </a:cubicBezTo>
                  <a:cubicBezTo>
                    <a:pt x="2002" y="80333"/>
                    <a:pt x="2219" y="80588"/>
                    <a:pt x="2387" y="80840"/>
                  </a:cubicBezTo>
                  <a:cubicBezTo>
                    <a:pt x="2955" y="81682"/>
                    <a:pt x="3458" y="82570"/>
                    <a:pt x="4125" y="83286"/>
                  </a:cubicBezTo>
                  <a:cubicBezTo>
                    <a:pt x="4155" y="83481"/>
                    <a:pt x="4178" y="83637"/>
                    <a:pt x="4201" y="83793"/>
                  </a:cubicBezTo>
                  <a:lnTo>
                    <a:pt x="4178" y="83770"/>
                  </a:lnTo>
                  <a:cubicBezTo>
                    <a:pt x="4231" y="83950"/>
                    <a:pt x="4285" y="84129"/>
                    <a:pt x="4369" y="84411"/>
                  </a:cubicBezTo>
                  <a:cubicBezTo>
                    <a:pt x="4491" y="84220"/>
                    <a:pt x="4560" y="84110"/>
                    <a:pt x="4651" y="83973"/>
                  </a:cubicBezTo>
                  <a:cubicBezTo>
                    <a:pt x="4895" y="84080"/>
                    <a:pt x="4926" y="84414"/>
                    <a:pt x="5242" y="84479"/>
                  </a:cubicBezTo>
                  <a:cubicBezTo>
                    <a:pt x="5452" y="84521"/>
                    <a:pt x="5615" y="84785"/>
                    <a:pt x="5802" y="84949"/>
                  </a:cubicBezTo>
                  <a:cubicBezTo>
                    <a:pt x="6004" y="85131"/>
                    <a:pt x="6203" y="85325"/>
                    <a:pt x="6412" y="85501"/>
                  </a:cubicBezTo>
                  <a:cubicBezTo>
                    <a:pt x="6599" y="85654"/>
                    <a:pt x="6801" y="85795"/>
                    <a:pt x="6998" y="85939"/>
                  </a:cubicBezTo>
                  <a:cubicBezTo>
                    <a:pt x="7063" y="85989"/>
                    <a:pt x="7128" y="86069"/>
                    <a:pt x="7201" y="86080"/>
                  </a:cubicBezTo>
                  <a:cubicBezTo>
                    <a:pt x="7491" y="86126"/>
                    <a:pt x="7163" y="86706"/>
                    <a:pt x="7635" y="86576"/>
                  </a:cubicBezTo>
                  <a:cubicBezTo>
                    <a:pt x="7818" y="86736"/>
                    <a:pt x="7997" y="86896"/>
                    <a:pt x="8184" y="87052"/>
                  </a:cubicBezTo>
                  <a:cubicBezTo>
                    <a:pt x="8390" y="87223"/>
                    <a:pt x="8611" y="87387"/>
                    <a:pt x="8813" y="87570"/>
                  </a:cubicBezTo>
                  <a:cubicBezTo>
                    <a:pt x="8859" y="87616"/>
                    <a:pt x="8847" y="87723"/>
                    <a:pt x="8866" y="87803"/>
                  </a:cubicBezTo>
                  <a:lnTo>
                    <a:pt x="8885" y="87784"/>
                  </a:lnTo>
                  <a:cubicBezTo>
                    <a:pt x="8745" y="87860"/>
                    <a:pt x="8607" y="87936"/>
                    <a:pt x="8467" y="88017"/>
                  </a:cubicBezTo>
                  <a:cubicBezTo>
                    <a:pt x="8184" y="87918"/>
                    <a:pt x="8284" y="87681"/>
                    <a:pt x="8252" y="87479"/>
                  </a:cubicBezTo>
                  <a:cubicBezTo>
                    <a:pt x="8242" y="87410"/>
                    <a:pt x="8101" y="87311"/>
                    <a:pt x="8027" y="87319"/>
                  </a:cubicBezTo>
                  <a:cubicBezTo>
                    <a:pt x="7948" y="87330"/>
                    <a:pt x="7811" y="87445"/>
                    <a:pt x="7814" y="87510"/>
                  </a:cubicBezTo>
                  <a:cubicBezTo>
                    <a:pt x="7830" y="87742"/>
                    <a:pt x="7890" y="87974"/>
                    <a:pt x="7952" y="88284"/>
                  </a:cubicBezTo>
                  <a:cubicBezTo>
                    <a:pt x="8165" y="88165"/>
                    <a:pt x="8317" y="88078"/>
                    <a:pt x="8474" y="87990"/>
                  </a:cubicBezTo>
                  <a:cubicBezTo>
                    <a:pt x="8393" y="88352"/>
                    <a:pt x="8393" y="88352"/>
                    <a:pt x="8725" y="88699"/>
                  </a:cubicBezTo>
                  <a:cubicBezTo>
                    <a:pt x="8756" y="88569"/>
                    <a:pt x="8782" y="88458"/>
                    <a:pt x="8824" y="88291"/>
                  </a:cubicBezTo>
                  <a:cubicBezTo>
                    <a:pt x="9346" y="88703"/>
                    <a:pt x="9640" y="89278"/>
                    <a:pt x="10071" y="89732"/>
                  </a:cubicBezTo>
                  <a:cubicBezTo>
                    <a:pt x="10497" y="90182"/>
                    <a:pt x="10921" y="90634"/>
                    <a:pt x="11450" y="90978"/>
                  </a:cubicBezTo>
                  <a:cubicBezTo>
                    <a:pt x="10921" y="90013"/>
                    <a:pt x="10075" y="89293"/>
                    <a:pt x="9422" y="88321"/>
                  </a:cubicBezTo>
                  <a:cubicBezTo>
                    <a:pt x="9793" y="88352"/>
                    <a:pt x="9945" y="88553"/>
                    <a:pt x="10097" y="88733"/>
                  </a:cubicBezTo>
                  <a:cubicBezTo>
                    <a:pt x="11054" y="89884"/>
                    <a:pt x="11996" y="91051"/>
                    <a:pt x="12967" y="92190"/>
                  </a:cubicBezTo>
                  <a:cubicBezTo>
                    <a:pt x="13528" y="92842"/>
                    <a:pt x="14092" y="93489"/>
                    <a:pt x="14583" y="94198"/>
                  </a:cubicBezTo>
                  <a:cubicBezTo>
                    <a:pt x="14923" y="94698"/>
                    <a:pt x="15185" y="95231"/>
                    <a:pt x="15456" y="95765"/>
                  </a:cubicBezTo>
                  <a:cubicBezTo>
                    <a:pt x="15593" y="96036"/>
                    <a:pt x="15739" y="96302"/>
                    <a:pt x="15894" y="96566"/>
                  </a:cubicBezTo>
                  <a:cubicBezTo>
                    <a:pt x="16146" y="96996"/>
                    <a:pt x="16451" y="97400"/>
                    <a:pt x="16436" y="97938"/>
                  </a:cubicBezTo>
                  <a:cubicBezTo>
                    <a:pt x="16432" y="98010"/>
                    <a:pt x="16474" y="98105"/>
                    <a:pt x="16523" y="98158"/>
                  </a:cubicBezTo>
                  <a:cubicBezTo>
                    <a:pt x="16726" y="98369"/>
                    <a:pt x="16756" y="98624"/>
                    <a:pt x="16828" y="98894"/>
                  </a:cubicBezTo>
                  <a:cubicBezTo>
                    <a:pt x="16900" y="99169"/>
                    <a:pt x="16893" y="99416"/>
                    <a:pt x="16916" y="99683"/>
                  </a:cubicBezTo>
                  <a:cubicBezTo>
                    <a:pt x="16939" y="99977"/>
                    <a:pt x="17042" y="100285"/>
                    <a:pt x="17194" y="100536"/>
                  </a:cubicBezTo>
                  <a:cubicBezTo>
                    <a:pt x="17495" y="101040"/>
                    <a:pt x="17480" y="101597"/>
                    <a:pt x="17537" y="102142"/>
                  </a:cubicBezTo>
                  <a:cubicBezTo>
                    <a:pt x="17553" y="102263"/>
                    <a:pt x="17472" y="102401"/>
                    <a:pt x="17426" y="102531"/>
                  </a:cubicBezTo>
                  <a:cubicBezTo>
                    <a:pt x="17392" y="102633"/>
                    <a:pt x="17297" y="102740"/>
                    <a:pt x="17312" y="102831"/>
                  </a:cubicBezTo>
                  <a:cubicBezTo>
                    <a:pt x="17431" y="103537"/>
                    <a:pt x="17011" y="103914"/>
                    <a:pt x="16516" y="104306"/>
                  </a:cubicBezTo>
                  <a:cubicBezTo>
                    <a:pt x="16062" y="104665"/>
                    <a:pt x="15639" y="105061"/>
                    <a:pt x="15151" y="105381"/>
                  </a:cubicBezTo>
                  <a:cubicBezTo>
                    <a:pt x="14664" y="105697"/>
                    <a:pt x="14179" y="105873"/>
                    <a:pt x="13593" y="105743"/>
                  </a:cubicBezTo>
                  <a:cubicBezTo>
                    <a:pt x="13109" y="105632"/>
                    <a:pt x="12620" y="105602"/>
                    <a:pt x="12171" y="105343"/>
                  </a:cubicBezTo>
                  <a:cubicBezTo>
                    <a:pt x="11702" y="105073"/>
                    <a:pt x="11515" y="104695"/>
                    <a:pt x="11496" y="104188"/>
                  </a:cubicBezTo>
                  <a:cubicBezTo>
                    <a:pt x="11473" y="103689"/>
                    <a:pt x="11691" y="103266"/>
                    <a:pt x="11946" y="102874"/>
                  </a:cubicBezTo>
                  <a:cubicBezTo>
                    <a:pt x="12034" y="102740"/>
                    <a:pt x="12254" y="102694"/>
                    <a:pt x="12449" y="102640"/>
                  </a:cubicBezTo>
                  <a:cubicBezTo>
                    <a:pt x="12167" y="102972"/>
                    <a:pt x="12091" y="103357"/>
                    <a:pt x="12045" y="103757"/>
                  </a:cubicBezTo>
                  <a:cubicBezTo>
                    <a:pt x="11980" y="104341"/>
                    <a:pt x="12590" y="104809"/>
                    <a:pt x="13013" y="104798"/>
                  </a:cubicBezTo>
                  <a:cubicBezTo>
                    <a:pt x="13509" y="104783"/>
                    <a:pt x="14004" y="104760"/>
                    <a:pt x="14492" y="104695"/>
                  </a:cubicBezTo>
                  <a:cubicBezTo>
                    <a:pt x="14664" y="104668"/>
                    <a:pt x="14850" y="104538"/>
                    <a:pt x="14972" y="104401"/>
                  </a:cubicBezTo>
                  <a:cubicBezTo>
                    <a:pt x="15243" y="104097"/>
                    <a:pt x="15563" y="103822"/>
                    <a:pt x="15711" y="103414"/>
                  </a:cubicBezTo>
                  <a:cubicBezTo>
                    <a:pt x="15742" y="103335"/>
                    <a:pt x="15883" y="103296"/>
                    <a:pt x="15975" y="103231"/>
                  </a:cubicBezTo>
                  <a:cubicBezTo>
                    <a:pt x="16051" y="103254"/>
                    <a:pt x="16123" y="103303"/>
                    <a:pt x="16188" y="103296"/>
                  </a:cubicBezTo>
                  <a:cubicBezTo>
                    <a:pt x="16245" y="103289"/>
                    <a:pt x="16298" y="103217"/>
                    <a:pt x="16348" y="103166"/>
                  </a:cubicBezTo>
                  <a:cubicBezTo>
                    <a:pt x="16360" y="103155"/>
                    <a:pt x="16344" y="103121"/>
                    <a:pt x="16340" y="103094"/>
                  </a:cubicBezTo>
                  <a:cubicBezTo>
                    <a:pt x="16283" y="103106"/>
                    <a:pt x="16219" y="103113"/>
                    <a:pt x="16161" y="103136"/>
                  </a:cubicBezTo>
                  <a:cubicBezTo>
                    <a:pt x="16093" y="103166"/>
                    <a:pt x="16024" y="103208"/>
                    <a:pt x="15959" y="103247"/>
                  </a:cubicBezTo>
                  <a:cubicBezTo>
                    <a:pt x="16024" y="103094"/>
                    <a:pt x="16051" y="102904"/>
                    <a:pt x="16161" y="102800"/>
                  </a:cubicBezTo>
                  <a:cubicBezTo>
                    <a:pt x="16531" y="102454"/>
                    <a:pt x="16439" y="102031"/>
                    <a:pt x="16344" y="101646"/>
                  </a:cubicBezTo>
                  <a:cubicBezTo>
                    <a:pt x="16245" y="101245"/>
                    <a:pt x="16043" y="100872"/>
                    <a:pt x="15894" y="100487"/>
                  </a:cubicBezTo>
                  <a:cubicBezTo>
                    <a:pt x="15765" y="100152"/>
                    <a:pt x="15665" y="99805"/>
                    <a:pt x="15517" y="99481"/>
                  </a:cubicBezTo>
                  <a:cubicBezTo>
                    <a:pt x="15311" y="99035"/>
                    <a:pt x="15064" y="98608"/>
                    <a:pt x="14842" y="98166"/>
                  </a:cubicBezTo>
                  <a:cubicBezTo>
                    <a:pt x="14724" y="97918"/>
                    <a:pt x="14576" y="97674"/>
                    <a:pt x="14527" y="97412"/>
                  </a:cubicBezTo>
                  <a:cubicBezTo>
                    <a:pt x="14393" y="96699"/>
                    <a:pt x="14110" y="96051"/>
                    <a:pt x="13642" y="95528"/>
                  </a:cubicBezTo>
                  <a:cubicBezTo>
                    <a:pt x="13387" y="95243"/>
                    <a:pt x="13127" y="94961"/>
                    <a:pt x="12796" y="94595"/>
                  </a:cubicBezTo>
                  <a:cubicBezTo>
                    <a:pt x="12715" y="94979"/>
                    <a:pt x="12990" y="95254"/>
                    <a:pt x="12819" y="95517"/>
                  </a:cubicBezTo>
                  <a:lnTo>
                    <a:pt x="12842" y="95498"/>
                  </a:lnTo>
                  <a:cubicBezTo>
                    <a:pt x="12529" y="94946"/>
                    <a:pt x="12198" y="94408"/>
                    <a:pt x="11969" y="93806"/>
                  </a:cubicBezTo>
                  <a:cubicBezTo>
                    <a:pt x="11846" y="93478"/>
                    <a:pt x="11603" y="93185"/>
                    <a:pt x="11374" y="92910"/>
                  </a:cubicBezTo>
                  <a:cubicBezTo>
                    <a:pt x="11012" y="92487"/>
                    <a:pt x="10627" y="92087"/>
                    <a:pt x="10235" y="91695"/>
                  </a:cubicBezTo>
                  <a:cubicBezTo>
                    <a:pt x="9186" y="90657"/>
                    <a:pt x="8295" y="89491"/>
                    <a:pt x="7341" y="88375"/>
                  </a:cubicBezTo>
                  <a:cubicBezTo>
                    <a:pt x="6945" y="87913"/>
                    <a:pt x="6500" y="87494"/>
                    <a:pt x="6092" y="87044"/>
                  </a:cubicBezTo>
                  <a:cubicBezTo>
                    <a:pt x="5646" y="86557"/>
                    <a:pt x="5227" y="86054"/>
                    <a:pt x="4773" y="85573"/>
                  </a:cubicBezTo>
                  <a:cubicBezTo>
                    <a:pt x="4625" y="85417"/>
                    <a:pt x="4525" y="85299"/>
                    <a:pt x="4625" y="85074"/>
                  </a:cubicBezTo>
                  <a:cubicBezTo>
                    <a:pt x="4639" y="85040"/>
                    <a:pt x="4465" y="84864"/>
                    <a:pt x="4426" y="84880"/>
                  </a:cubicBezTo>
                  <a:cubicBezTo>
                    <a:pt x="4155" y="84991"/>
                    <a:pt x="4041" y="84785"/>
                    <a:pt x="3980" y="84625"/>
                  </a:cubicBezTo>
                  <a:cubicBezTo>
                    <a:pt x="3733" y="83992"/>
                    <a:pt x="3237" y="83527"/>
                    <a:pt x="2890" y="82963"/>
                  </a:cubicBezTo>
                  <a:cubicBezTo>
                    <a:pt x="2322" y="82048"/>
                    <a:pt x="1754" y="81130"/>
                    <a:pt x="1240" y="80188"/>
                  </a:cubicBezTo>
                  <a:cubicBezTo>
                    <a:pt x="1042" y="79830"/>
                    <a:pt x="961" y="79403"/>
                    <a:pt x="882" y="78999"/>
                  </a:cubicBezTo>
                  <a:cubicBezTo>
                    <a:pt x="741" y="78290"/>
                    <a:pt x="637" y="77577"/>
                    <a:pt x="531" y="76864"/>
                  </a:cubicBezTo>
                  <a:cubicBezTo>
                    <a:pt x="500" y="76674"/>
                    <a:pt x="486" y="76475"/>
                    <a:pt x="481" y="76281"/>
                  </a:cubicBezTo>
                  <a:cubicBezTo>
                    <a:pt x="477" y="75226"/>
                    <a:pt x="516" y="74169"/>
                    <a:pt x="725" y="73133"/>
                  </a:cubicBezTo>
                  <a:cubicBezTo>
                    <a:pt x="794" y="72783"/>
                    <a:pt x="947" y="72447"/>
                    <a:pt x="1072" y="72111"/>
                  </a:cubicBezTo>
                  <a:cubicBezTo>
                    <a:pt x="1140" y="71933"/>
                    <a:pt x="1228" y="71761"/>
                    <a:pt x="1309" y="71585"/>
                  </a:cubicBezTo>
                  <a:cubicBezTo>
                    <a:pt x="1495" y="71163"/>
                    <a:pt x="1446" y="70800"/>
                    <a:pt x="1133" y="70438"/>
                  </a:cubicBezTo>
                  <a:cubicBezTo>
                    <a:pt x="741" y="69984"/>
                    <a:pt x="615" y="69405"/>
                    <a:pt x="519" y="68837"/>
                  </a:cubicBezTo>
                  <a:cubicBezTo>
                    <a:pt x="421" y="68266"/>
                    <a:pt x="405" y="67679"/>
                    <a:pt x="356" y="67099"/>
                  </a:cubicBezTo>
                  <a:cubicBezTo>
                    <a:pt x="280" y="66211"/>
                    <a:pt x="389" y="65335"/>
                    <a:pt x="481" y="64450"/>
                  </a:cubicBezTo>
                  <a:cubicBezTo>
                    <a:pt x="565" y="63616"/>
                    <a:pt x="897" y="62926"/>
                    <a:pt x="1304" y="62225"/>
                  </a:cubicBezTo>
                  <a:cubicBezTo>
                    <a:pt x="1552" y="61806"/>
                    <a:pt x="1675" y="61303"/>
                    <a:pt x="1819" y="60826"/>
                  </a:cubicBezTo>
                  <a:cubicBezTo>
                    <a:pt x="1907" y="60548"/>
                    <a:pt x="2025" y="60316"/>
                    <a:pt x="2284" y="60179"/>
                  </a:cubicBezTo>
                  <a:cubicBezTo>
                    <a:pt x="2261" y="60224"/>
                    <a:pt x="2227" y="60270"/>
                    <a:pt x="2224" y="60316"/>
                  </a:cubicBezTo>
                  <a:cubicBezTo>
                    <a:pt x="2219" y="60353"/>
                    <a:pt x="2254" y="60392"/>
                    <a:pt x="2273" y="60426"/>
                  </a:cubicBezTo>
                  <a:cubicBezTo>
                    <a:pt x="2299" y="60392"/>
                    <a:pt x="2345" y="60357"/>
                    <a:pt x="2342" y="60323"/>
                  </a:cubicBezTo>
                  <a:cubicBezTo>
                    <a:pt x="2338" y="60277"/>
                    <a:pt x="2296" y="60235"/>
                    <a:pt x="2269" y="60190"/>
                  </a:cubicBezTo>
                  <a:cubicBezTo>
                    <a:pt x="2074" y="59999"/>
                    <a:pt x="1858" y="59827"/>
                    <a:pt x="1686" y="59614"/>
                  </a:cubicBezTo>
                  <a:cubicBezTo>
                    <a:pt x="1015" y="58775"/>
                    <a:pt x="778" y="57788"/>
                    <a:pt x="912" y="56744"/>
                  </a:cubicBezTo>
                  <a:cubicBezTo>
                    <a:pt x="966" y="56328"/>
                    <a:pt x="1209" y="55932"/>
                    <a:pt x="1309" y="55505"/>
                  </a:cubicBezTo>
                  <a:cubicBezTo>
                    <a:pt x="1343" y="55341"/>
                    <a:pt x="1427" y="55189"/>
                    <a:pt x="1446" y="55029"/>
                  </a:cubicBezTo>
                  <a:cubicBezTo>
                    <a:pt x="1515" y="54397"/>
                    <a:pt x="1819" y="53882"/>
                    <a:pt x="2204" y="53394"/>
                  </a:cubicBezTo>
                  <a:cubicBezTo>
                    <a:pt x="2387" y="53162"/>
                    <a:pt x="2589" y="52921"/>
                    <a:pt x="2699" y="52647"/>
                  </a:cubicBezTo>
                  <a:cubicBezTo>
                    <a:pt x="2806" y="52388"/>
                    <a:pt x="3130" y="52312"/>
                    <a:pt x="3165" y="52006"/>
                  </a:cubicBezTo>
                  <a:cubicBezTo>
                    <a:pt x="3172" y="51950"/>
                    <a:pt x="3260" y="51869"/>
                    <a:pt x="3329" y="51850"/>
                  </a:cubicBezTo>
                  <a:cubicBezTo>
                    <a:pt x="3511" y="51790"/>
                    <a:pt x="3515" y="51702"/>
                    <a:pt x="3447" y="51538"/>
                  </a:cubicBezTo>
                  <a:cubicBezTo>
                    <a:pt x="3367" y="51332"/>
                    <a:pt x="3489" y="51176"/>
                    <a:pt x="3637" y="51042"/>
                  </a:cubicBezTo>
                  <a:cubicBezTo>
                    <a:pt x="3683" y="51137"/>
                    <a:pt x="3728" y="51232"/>
                    <a:pt x="3779" y="51340"/>
                  </a:cubicBezTo>
                  <a:cubicBezTo>
                    <a:pt x="4251" y="51088"/>
                    <a:pt x="4197" y="50608"/>
                    <a:pt x="4338" y="50215"/>
                  </a:cubicBezTo>
                  <a:cubicBezTo>
                    <a:pt x="4243" y="50177"/>
                    <a:pt x="4175" y="50154"/>
                    <a:pt x="4106" y="50127"/>
                  </a:cubicBezTo>
                  <a:cubicBezTo>
                    <a:pt x="4152" y="49925"/>
                    <a:pt x="4136" y="49689"/>
                    <a:pt x="4377" y="49582"/>
                  </a:cubicBezTo>
                  <a:lnTo>
                    <a:pt x="4361" y="49568"/>
                  </a:lnTo>
                  <a:cubicBezTo>
                    <a:pt x="4369" y="49594"/>
                    <a:pt x="4380" y="49621"/>
                    <a:pt x="4388" y="49644"/>
                  </a:cubicBezTo>
                  <a:cubicBezTo>
                    <a:pt x="4426" y="49735"/>
                    <a:pt x="4411" y="49883"/>
                    <a:pt x="4567" y="49842"/>
                  </a:cubicBezTo>
                  <a:cubicBezTo>
                    <a:pt x="4620" y="49827"/>
                    <a:pt x="4689" y="49716"/>
                    <a:pt x="4681" y="49663"/>
                  </a:cubicBezTo>
                  <a:cubicBezTo>
                    <a:pt x="4651" y="49514"/>
                    <a:pt x="4583" y="49373"/>
                    <a:pt x="4533" y="49225"/>
                  </a:cubicBezTo>
                  <a:lnTo>
                    <a:pt x="4544" y="49239"/>
                  </a:lnTo>
                  <a:cubicBezTo>
                    <a:pt x="4681" y="48946"/>
                    <a:pt x="4826" y="48657"/>
                    <a:pt x="4952" y="48359"/>
                  </a:cubicBezTo>
                  <a:cubicBezTo>
                    <a:pt x="5044" y="48131"/>
                    <a:pt x="5128" y="47890"/>
                    <a:pt x="5177" y="47650"/>
                  </a:cubicBezTo>
                  <a:cubicBezTo>
                    <a:pt x="5452" y="46312"/>
                    <a:pt x="5517" y="44952"/>
                    <a:pt x="5501" y="43591"/>
                  </a:cubicBezTo>
                  <a:cubicBezTo>
                    <a:pt x="5497" y="43038"/>
                    <a:pt x="5425" y="42474"/>
                    <a:pt x="5288" y="41941"/>
                  </a:cubicBezTo>
                  <a:cubicBezTo>
                    <a:pt x="5181" y="41529"/>
                    <a:pt x="5055" y="41084"/>
                    <a:pt x="4602" y="40847"/>
                  </a:cubicBezTo>
                  <a:cubicBezTo>
                    <a:pt x="4472" y="40778"/>
                    <a:pt x="4403" y="40588"/>
                    <a:pt x="4305" y="40458"/>
                  </a:cubicBezTo>
                  <a:cubicBezTo>
                    <a:pt x="4152" y="40260"/>
                    <a:pt x="4003" y="40058"/>
                    <a:pt x="3847" y="39867"/>
                  </a:cubicBezTo>
                  <a:cubicBezTo>
                    <a:pt x="3633" y="39604"/>
                    <a:pt x="3374" y="39486"/>
                    <a:pt x="3039" y="39620"/>
                  </a:cubicBezTo>
                  <a:cubicBezTo>
                    <a:pt x="2574" y="39803"/>
                    <a:pt x="2116" y="39715"/>
                    <a:pt x="1655" y="39582"/>
                  </a:cubicBezTo>
                  <a:cubicBezTo>
                    <a:pt x="1309" y="39483"/>
                    <a:pt x="954" y="39418"/>
                    <a:pt x="611" y="39303"/>
                  </a:cubicBezTo>
                  <a:cubicBezTo>
                    <a:pt x="466" y="39254"/>
                    <a:pt x="306" y="39143"/>
                    <a:pt x="226" y="39017"/>
                  </a:cubicBezTo>
                  <a:cubicBezTo>
                    <a:pt x="1" y="38648"/>
                    <a:pt x="207" y="37844"/>
                    <a:pt x="569" y="37603"/>
                  </a:cubicBezTo>
                  <a:cubicBezTo>
                    <a:pt x="722" y="37501"/>
                    <a:pt x="882" y="37413"/>
                    <a:pt x="1084" y="37291"/>
                  </a:cubicBezTo>
                  <a:cubicBezTo>
                    <a:pt x="927" y="37245"/>
                    <a:pt x="829" y="37214"/>
                    <a:pt x="729" y="37188"/>
                  </a:cubicBezTo>
                  <a:cubicBezTo>
                    <a:pt x="1137" y="37020"/>
                    <a:pt x="1225" y="36982"/>
                    <a:pt x="1541" y="37066"/>
                  </a:cubicBezTo>
                  <a:cubicBezTo>
                    <a:pt x="1762" y="37127"/>
                    <a:pt x="1964" y="37177"/>
                    <a:pt x="2189" y="37108"/>
                  </a:cubicBezTo>
                  <a:cubicBezTo>
                    <a:pt x="2257" y="37085"/>
                    <a:pt x="2375" y="37096"/>
                    <a:pt x="2421" y="37146"/>
                  </a:cubicBezTo>
                  <a:cubicBezTo>
                    <a:pt x="2612" y="37325"/>
                    <a:pt x="2829" y="37379"/>
                    <a:pt x="3081" y="37439"/>
                  </a:cubicBezTo>
                  <a:cubicBezTo>
                    <a:pt x="3298" y="37489"/>
                    <a:pt x="3469" y="37726"/>
                    <a:pt x="3668" y="37874"/>
                  </a:cubicBezTo>
                  <a:cubicBezTo>
                    <a:pt x="3999" y="38129"/>
                    <a:pt x="4197" y="38091"/>
                    <a:pt x="4377" y="37722"/>
                  </a:cubicBezTo>
                  <a:cubicBezTo>
                    <a:pt x="4423" y="37626"/>
                    <a:pt x="4460" y="37516"/>
                    <a:pt x="4465" y="37413"/>
                  </a:cubicBezTo>
                  <a:cubicBezTo>
                    <a:pt x="4521" y="36139"/>
                    <a:pt x="4632" y="34867"/>
                    <a:pt x="4254" y="33613"/>
                  </a:cubicBezTo>
                  <a:cubicBezTo>
                    <a:pt x="4079" y="33029"/>
                    <a:pt x="3976" y="32424"/>
                    <a:pt x="3839" y="31829"/>
                  </a:cubicBezTo>
                  <a:cubicBezTo>
                    <a:pt x="3725" y="31337"/>
                    <a:pt x="3522" y="30888"/>
                    <a:pt x="3233" y="30464"/>
                  </a:cubicBezTo>
                  <a:cubicBezTo>
                    <a:pt x="2699" y="29691"/>
                    <a:pt x="2196" y="28890"/>
                    <a:pt x="1675" y="28105"/>
                  </a:cubicBezTo>
                  <a:cubicBezTo>
                    <a:pt x="1453" y="27778"/>
                    <a:pt x="1309" y="27431"/>
                    <a:pt x="1213" y="27046"/>
                  </a:cubicBezTo>
                  <a:cubicBezTo>
                    <a:pt x="1076" y="26482"/>
                    <a:pt x="885" y="25933"/>
                    <a:pt x="706" y="25380"/>
                  </a:cubicBezTo>
                  <a:cubicBezTo>
                    <a:pt x="615" y="25087"/>
                    <a:pt x="523" y="24797"/>
                    <a:pt x="592" y="24481"/>
                  </a:cubicBezTo>
                  <a:cubicBezTo>
                    <a:pt x="611" y="24404"/>
                    <a:pt x="630" y="24294"/>
                    <a:pt x="592" y="24237"/>
                  </a:cubicBezTo>
                  <a:cubicBezTo>
                    <a:pt x="294" y="23787"/>
                    <a:pt x="443" y="23269"/>
                    <a:pt x="371" y="22789"/>
                  </a:cubicBezTo>
                  <a:cubicBezTo>
                    <a:pt x="157" y="21294"/>
                    <a:pt x="421" y="19827"/>
                    <a:pt x="1072" y="18409"/>
                  </a:cubicBezTo>
                  <a:cubicBezTo>
                    <a:pt x="1221" y="18082"/>
                    <a:pt x="1381" y="17762"/>
                    <a:pt x="1518" y="17430"/>
                  </a:cubicBezTo>
                  <a:cubicBezTo>
                    <a:pt x="1644" y="17125"/>
                    <a:pt x="1747" y="16808"/>
                    <a:pt x="1849" y="16515"/>
                  </a:cubicBezTo>
                  <a:cubicBezTo>
                    <a:pt x="1434" y="15475"/>
                    <a:pt x="1019" y="13493"/>
                    <a:pt x="1236" y="12613"/>
                  </a:cubicBezTo>
                  <a:cubicBezTo>
                    <a:pt x="1323" y="12654"/>
                    <a:pt x="1408" y="12699"/>
                    <a:pt x="1492" y="12742"/>
                  </a:cubicBezTo>
                  <a:cubicBezTo>
                    <a:pt x="1716" y="12418"/>
                    <a:pt x="1377" y="12292"/>
                    <a:pt x="1263" y="12022"/>
                  </a:cubicBezTo>
                  <a:cubicBezTo>
                    <a:pt x="1355" y="11812"/>
                    <a:pt x="1450" y="11556"/>
                    <a:pt x="1571" y="11313"/>
                  </a:cubicBezTo>
                  <a:cubicBezTo>
                    <a:pt x="1934" y="10600"/>
                    <a:pt x="2280" y="9883"/>
                    <a:pt x="2516" y="9109"/>
                  </a:cubicBezTo>
                  <a:cubicBezTo>
                    <a:pt x="2676" y="8583"/>
                    <a:pt x="2970" y="8096"/>
                    <a:pt x="3253" y="7619"/>
                  </a:cubicBezTo>
                  <a:cubicBezTo>
                    <a:pt x="3397" y="7376"/>
                    <a:pt x="3538" y="7147"/>
                    <a:pt x="3576" y="6864"/>
                  </a:cubicBezTo>
                  <a:cubicBezTo>
                    <a:pt x="3645" y="6377"/>
                    <a:pt x="3908" y="5935"/>
                    <a:pt x="3865" y="5409"/>
                  </a:cubicBezTo>
                  <a:cubicBezTo>
                    <a:pt x="3839" y="5039"/>
                    <a:pt x="3779" y="4746"/>
                    <a:pt x="3538" y="4433"/>
                  </a:cubicBezTo>
                  <a:cubicBezTo>
                    <a:pt x="3016" y="3751"/>
                    <a:pt x="2490" y="3077"/>
                    <a:pt x="2052" y="2333"/>
                  </a:cubicBezTo>
                  <a:cubicBezTo>
                    <a:pt x="1621" y="1594"/>
                    <a:pt x="1529" y="827"/>
                    <a:pt x="1728" y="0"/>
                  </a:cubicBezTo>
                  <a:cubicBezTo>
                    <a:pt x="2124" y="53"/>
                    <a:pt x="2521" y="23"/>
                    <a:pt x="2845" y="424"/>
                  </a:cubicBezTo>
                  <a:cubicBezTo>
                    <a:pt x="2570" y="470"/>
                    <a:pt x="2368" y="503"/>
                    <a:pt x="2101" y="549"/>
                  </a:cubicBezTo>
                  <a:cubicBezTo>
                    <a:pt x="2219" y="908"/>
                    <a:pt x="2284" y="1254"/>
                    <a:pt x="2113" y="1590"/>
                  </a:cubicBezTo>
                  <a:cubicBezTo>
                    <a:pt x="2391" y="1951"/>
                    <a:pt x="2639" y="2329"/>
                    <a:pt x="2833" y="2744"/>
                  </a:cubicBezTo>
                  <a:cubicBezTo>
                    <a:pt x="3019" y="3141"/>
                    <a:pt x="3294" y="3495"/>
                    <a:pt x="3679" y="3758"/>
                  </a:cubicBezTo>
                  <a:cubicBezTo>
                    <a:pt x="4060" y="2820"/>
                    <a:pt x="3805" y="1842"/>
                    <a:pt x="2978" y="961"/>
                  </a:cubicBezTo>
                  <a:cubicBezTo>
                    <a:pt x="2974" y="938"/>
                    <a:pt x="2974" y="915"/>
                    <a:pt x="2970" y="892"/>
                  </a:cubicBezTo>
                  <a:cubicBezTo>
                    <a:pt x="3134" y="881"/>
                    <a:pt x="3298" y="869"/>
                    <a:pt x="3477" y="858"/>
                  </a:cubicBezTo>
                  <a:cubicBezTo>
                    <a:pt x="3904" y="1559"/>
                    <a:pt x="4487" y="2134"/>
                    <a:pt x="4792" y="2894"/>
                  </a:cubicBezTo>
                  <a:cubicBezTo>
                    <a:pt x="4945" y="3278"/>
                    <a:pt x="5162" y="3636"/>
                    <a:pt x="5112" y="4083"/>
                  </a:cubicBezTo>
                  <a:cubicBezTo>
                    <a:pt x="5077" y="4410"/>
                    <a:pt x="5345" y="4609"/>
                    <a:pt x="5581" y="4718"/>
                  </a:cubicBezTo>
                  <a:cubicBezTo>
                    <a:pt x="6717" y="5256"/>
                    <a:pt x="7913" y="5359"/>
                    <a:pt x="9121" y="5043"/>
                  </a:cubicBezTo>
                  <a:cubicBezTo>
                    <a:pt x="9480" y="4947"/>
                    <a:pt x="9793" y="4665"/>
                    <a:pt x="10120" y="4456"/>
                  </a:cubicBezTo>
                  <a:cubicBezTo>
                    <a:pt x="10395" y="4280"/>
                    <a:pt x="10593" y="3991"/>
                    <a:pt x="10905" y="3884"/>
                  </a:cubicBezTo>
                  <a:cubicBezTo>
                    <a:pt x="11035" y="3995"/>
                    <a:pt x="11028" y="4106"/>
                    <a:pt x="10940" y="4185"/>
                  </a:cubicBezTo>
                  <a:cubicBezTo>
                    <a:pt x="10639" y="4475"/>
                    <a:pt x="10345" y="4772"/>
                    <a:pt x="10013" y="5020"/>
                  </a:cubicBezTo>
                  <a:cubicBezTo>
                    <a:pt x="9610" y="5325"/>
                    <a:pt x="9153" y="5473"/>
                    <a:pt x="8630" y="5519"/>
                  </a:cubicBezTo>
                  <a:cubicBezTo>
                    <a:pt x="7448" y="5619"/>
                    <a:pt x="6305" y="5390"/>
                    <a:pt x="5146" y="5249"/>
                  </a:cubicBezTo>
                  <a:cubicBezTo>
                    <a:pt x="4899" y="5501"/>
                    <a:pt x="5162" y="5767"/>
                    <a:pt x="5123" y="6027"/>
                  </a:cubicBezTo>
                  <a:cubicBezTo>
                    <a:pt x="5116" y="6080"/>
                    <a:pt x="5036" y="6133"/>
                    <a:pt x="4975" y="6167"/>
                  </a:cubicBezTo>
                  <a:cubicBezTo>
                    <a:pt x="4959" y="6175"/>
                    <a:pt x="4868" y="6110"/>
                    <a:pt x="4868" y="6072"/>
                  </a:cubicBezTo>
                  <a:cubicBezTo>
                    <a:pt x="4853" y="5851"/>
                    <a:pt x="4864" y="5630"/>
                    <a:pt x="4853" y="5413"/>
                  </a:cubicBezTo>
                  <a:cubicBezTo>
                    <a:pt x="4845" y="5272"/>
                    <a:pt x="4822" y="5135"/>
                    <a:pt x="4616" y="5081"/>
                  </a:cubicBezTo>
                  <a:cubicBezTo>
                    <a:pt x="4400" y="5359"/>
                    <a:pt x="4583" y="5706"/>
                    <a:pt x="4487" y="6007"/>
                  </a:cubicBezTo>
                  <a:cubicBezTo>
                    <a:pt x="4391" y="6316"/>
                    <a:pt x="4403" y="6655"/>
                    <a:pt x="4369" y="6987"/>
                  </a:cubicBezTo>
                  <a:cubicBezTo>
                    <a:pt x="4247" y="7093"/>
                    <a:pt x="4197" y="6941"/>
                    <a:pt x="4068" y="6884"/>
                  </a:cubicBezTo>
                  <a:cubicBezTo>
                    <a:pt x="4045" y="7017"/>
                    <a:pt x="3969" y="7223"/>
                    <a:pt x="4015" y="7253"/>
                  </a:cubicBezTo>
                  <a:cubicBezTo>
                    <a:pt x="4254" y="7421"/>
                    <a:pt x="4224" y="7638"/>
                    <a:pt x="4140" y="7844"/>
                  </a:cubicBezTo>
                  <a:cubicBezTo>
                    <a:pt x="3809" y="8637"/>
                    <a:pt x="3694" y="9503"/>
                    <a:pt x="3267" y="10268"/>
                  </a:cubicBezTo>
                  <a:cubicBezTo>
                    <a:pt x="3100" y="10569"/>
                    <a:pt x="3100" y="10961"/>
                    <a:pt x="3024" y="11313"/>
                  </a:cubicBezTo>
                  <a:cubicBezTo>
                    <a:pt x="2936" y="11454"/>
                    <a:pt x="2856" y="11598"/>
                    <a:pt x="2943" y="11770"/>
                  </a:cubicBezTo>
                  <a:cubicBezTo>
                    <a:pt x="2894" y="11755"/>
                    <a:pt x="2845" y="11735"/>
                    <a:pt x="2795" y="11728"/>
                  </a:cubicBezTo>
                  <a:cubicBezTo>
                    <a:pt x="2768" y="11724"/>
                    <a:pt x="2741" y="11739"/>
                    <a:pt x="2718" y="11755"/>
                  </a:cubicBezTo>
                  <a:cubicBezTo>
                    <a:pt x="2524" y="11899"/>
                    <a:pt x="2502" y="12105"/>
                    <a:pt x="2467" y="12326"/>
                  </a:cubicBezTo>
                  <a:cubicBezTo>
                    <a:pt x="2410" y="12692"/>
                    <a:pt x="2391" y="12689"/>
                    <a:pt x="2486" y="12986"/>
                  </a:cubicBezTo>
                  <a:cubicBezTo>
                    <a:pt x="2730" y="12590"/>
                    <a:pt x="2833" y="12174"/>
                    <a:pt x="2924" y="11747"/>
                  </a:cubicBezTo>
                  <a:cubicBezTo>
                    <a:pt x="2947" y="11591"/>
                    <a:pt x="2974" y="11438"/>
                    <a:pt x="3005" y="11286"/>
                  </a:cubicBezTo>
                  <a:close/>
                  <a:moveTo>
                    <a:pt x="15544" y="97320"/>
                  </a:moveTo>
                  <a:cubicBezTo>
                    <a:pt x="15593" y="97157"/>
                    <a:pt x="15579" y="97027"/>
                    <a:pt x="15384" y="96981"/>
                  </a:cubicBezTo>
                  <a:cubicBezTo>
                    <a:pt x="15399" y="96691"/>
                    <a:pt x="15277" y="96462"/>
                    <a:pt x="15106" y="96237"/>
                  </a:cubicBezTo>
                  <a:cubicBezTo>
                    <a:pt x="14896" y="95959"/>
                    <a:pt x="14678" y="95674"/>
                    <a:pt x="14527" y="95357"/>
                  </a:cubicBezTo>
                  <a:cubicBezTo>
                    <a:pt x="14381" y="95056"/>
                    <a:pt x="14161" y="94824"/>
                    <a:pt x="13950" y="94580"/>
                  </a:cubicBezTo>
                  <a:cubicBezTo>
                    <a:pt x="13795" y="94351"/>
                    <a:pt x="13635" y="94126"/>
                    <a:pt x="13489" y="93894"/>
                  </a:cubicBezTo>
                  <a:cubicBezTo>
                    <a:pt x="12967" y="93040"/>
                    <a:pt x="12319" y="92289"/>
                    <a:pt x="11577" y="91626"/>
                  </a:cubicBezTo>
                  <a:cubicBezTo>
                    <a:pt x="11500" y="91561"/>
                    <a:pt x="11435" y="91439"/>
                    <a:pt x="11267" y="91568"/>
                  </a:cubicBezTo>
                  <a:cubicBezTo>
                    <a:pt x="11489" y="91843"/>
                    <a:pt x="11706" y="92121"/>
                    <a:pt x="11934" y="92392"/>
                  </a:cubicBezTo>
                  <a:cubicBezTo>
                    <a:pt x="12358" y="92903"/>
                    <a:pt x="12789" y="93402"/>
                    <a:pt x="13211" y="93909"/>
                  </a:cubicBezTo>
                  <a:cubicBezTo>
                    <a:pt x="13371" y="94099"/>
                    <a:pt x="13501" y="94313"/>
                    <a:pt x="13672" y="94492"/>
                  </a:cubicBezTo>
                  <a:cubicBezTo>
                    <a:pt x="13730" y="94553"/>
                    <a:pt x="13863" y="94545"/>
                    <a:pt x="13959" y="94572"/>
                  </a:cubicBezTo>
                  <a:cubicBezTo>
                    <a:pt x="13950" y="94698"/>
                    <a:pt x="13890" y="94861"/>
                    <a:pt x="13943" y="94949"/>
                  </a:cubicBezTo>
                  <a:cubicBezTo>
                    <a:pt x="14344" y="95601"/>
                    <a:pt x="14766" y="96237"/>
                    <a:pt x="15190" y="96870"/>
                  </a:cubicBezTo>
                  <a:cubicBezTo>
                    <a:pt x="15227" y="96928"/>
                    <a:pt x="15322" y="96939"/>
                    <a:pt x="15391" y="96974"/>
                  </a:cubicBezTo>
                  <a:cubicBezTo>
                    <a:pt x="15361" y="97129"/>
                    <a:pt x="15319" y="97289"/>
                    <a:pt x="15559" y="97305"/>
                  </a:cubicBezTo>
                  <a:cubicBezTo>
                    <a:pt x="15540" y="97373"/>
                    <a:pt x="15494" y="97449"/>
                    <a:pt x="15510" y="97511"/>
                  </a:cubicBezTo>
                  <a:cubicBezTo>
                    <a:pt x="15521" y="97549"/>
                    <a:pt x="15616" y="97568"/>
                    <a:pt x="15677" y="97595"/>
                  </a:cubicBezTo>
                  <a:cubicBezTo>
                    <a:pt x="15685" y="97549"/>
                    <a:pt x="15716" y="97488"/>
                    <a:pt x="15697" y="97457"/>
                  </a:cubicBezTo>
                  <a:cubicBezTo>
                    <a:pt x="15662" y="97400"/>
                    <a:pt x="15597" y="97362"/>
                    <a:pt x="15544" y="97320"/>
                  </a:cubicBezTo>
                  <a:close/>
                  <a:moveTo>
                    <a:pt x="3088" y="9205"/>
                  </a:moveTo>
                  <a:cubicBezTo>
                    <a:pt x="3138" y="9193"/>
                    <a:pt x="3191" y="9170"/>
                    <a:pt x="3237" y="9174"/>
                  </a:cubicBezTo>
                  <a:cubicBezTo>
                    <a:pt x="3420" y="9190"/>
                    <a:pt x="3554" y="9174"/>
                    <a:pt x="3466" y="8931"/>
                  </a:cubicBezTo>
                  <a:cubicBezTo>
                    <a:pt x="3332" y="9030"/>
                    <a:pt x="3211" y="9117"/>
                    <a:pt x="3096" y="9216"/>
                  </a:cubicBezTo>
                  <a:cubicBezTo>
                    <a:pt x="3172" y="9334"/>
                    <a:pt x="2982" y="9503"/>
                    <a:pt x="3241" y="9700"/>
                  </a:cubicBezTo>
                  <a:cubicBezTo>
                    <a:pt x="3168" y="9460"/>
                    <a:pt x="3130" y="9331"/>
                    <a:pt x="3088" y="9205"/>
                  </a:cubicBezTo>
                  <a:close/>
                  <a:moveTo>
                    <a:pt x="3911" y="17278"/>
                  </a:moveTo>
                  <a:lnTo>
                    <a:pt x="4293" y="17278"/>
                  </a:lnTo>
                  <a:cubicBezTo>
                    <a:pt x="4289" y="17255"/>
                    <a:pt x="4285" y="17227"/>
                    <a:pt x="4282" y="17201"/>
                  </a:cubicBezTo>
                  <a:cubicBezTo>
                    <a:pt x="4155" y="17227"/>
                    <a:pt x="4030" y="17250"/>
                    <a:pt x="3904" y="17278"/>
                  </a:cubicBezTo>
                  <a:cubicBezTo>
                    <a:pt x="3976" y="17190"/>
                    <a:pt x="4026" y="17106"/>
                    <a:pt x="3934" y="16991"/>
                  </a:cubicBezTo>
                  <a:cubicBezTo>
                    <a:pt x="3828" y="16858"/>
                    <a:pt x="3607" y="16789"/>
                    <a:pt x="3641" y="16564"/>
                  </a:cubicBezTo>
                  <a:cubicBezTo>
                    <a:pt x="3698" y="16546"/>
                    <a:pt x="3728" y="16523"/>
                    <a:pt x="3744" y="16530"/>
                  </a:cubicBezTo>
                  <a:cubicBezTo>
                    <a:pt x="3888" y="16603"/>
                    <a:pt x="4053" y="16660"/>
                    <a:pt x="4171" y="16766"/>
                  </a:cubicBezTo>
                  <a:cubicBezTo>
                    <a:pt x="4548" y="17095"/>
                    <a:pt x="4994" y="17205"/>
                    <a:pt x="5478" y="17220"/>
                  </a:cubicBezTo>
                  <a:cubicBezTo>
                    <a:pt x="5646" y="17224"/>
                    <a:pt x="5814" y="17205"/>
                    <a:pt x="5978" y="17224"/>
                  </a:cubicBezTo>
                  <a:cubicBezTo>
                    <a:pt x="6602" y="17292"/>
                    <a:pt x="7090" y="17049"/>
                    <a:pt x="7529" y="16580"/>
                  </a:cubicBezTo>
                  <a:cubicBezTo>
                    <a:pt x="7144" y="16138"/>
                    <a:pt x="6644" y="15890"/>
                    <a:pt x="6183" y="15593"/>
                  </a:cubicBezTo>
                  <a:cubicBezTo>
                    <a:pt x="5672" y="15265"/>
                    <a:pt x="5120" y="15124"/>
                    <a:pt x="4514" y="15223"/>
                  </a:cubicBezTo>
                  <a:cubicBezTo>
                    <a:pt x="4465" y="15231"/>
                    <a:pt x="4419" y="15269"/>
                    <a:pt x="4373" y="15292"/>
                  </a:cubicBezTo>
                  <a:cubicBezTo>
                    <a:pt x="4346" y="15398"/>
                    <a:pt x="4319" y="15501"/>
                    <a:pt x="4289" y="15631"/>
                  </a:cubicBezTo>
                  <a:cubicBezTo>
                    <a:pt x="4148" y="15658"/>
                    <a:pt x="4011" y="15681"/>
                    <a:pt x="3877" y="15703"/>
                  </a:cubicBezTo>
                  <a:cubicBezTo>
                    <a:pt x="3408" y="15772"/>
                    <a:pt x="3256" y="16184"/>
                    <a:pt x="3176" y="16523"/>
                  </a:cubicBezTo>
                  <a:cubicBezTo>
                    <a:pt x="3088" y="16881"/>
                    <a:pt x="3424" y="17095"/>
                    <a:pt x="3759" y="17205"/>
                  </a:cubicBezTo>
                  <a:cubicBezTo>
                    <a:pt x="3812" y="17224"/>
                    <a:pt x="3858" y="17255"/>
                    <a:pt x="3911" y="17278"/>
                  </a:cubicBezTo>
                  <a:close/>
                  <a:moveTo>
                    <a:pt x="2410" y="70503"/>
                  </a:moveTo>
                  <a:cubicBezTo>
                    <a:pt x="2673" y="70991"/>
                    <a:pt x="2905" y="71529"/>
                    <a:pt x="3233" y="72001"/>
                  </a:cubicBezTo>
                  <a:cubicBezTo>
                    <a:pt x="3538" y="72440"/>
                    <a:pt x="3877" y="72870"/>
                    <a:pt x="4380" y="73129"/>
                  </a:cubicBezTo>
                  <a:cubicBezTo>
                    <a:pt x="5036" y="73465"/>
                    <a:pt x="5741" y="73613"/>
                    <a:pt x="6469" y="73610"/>
                  </a:cubicBezTo>
                  <a:cubicBezTo>
                    <a:pt x="7227" y="73602"/>
                    <a:pt x="7921" y="72908"/>
                    <a:pt x="8078" y="72176"/>
                  </a:cubicBezTo>
                  <a:cubicBezTo>
                    <a:pt x="8310" y="71087"/>
                    <a:pt x="7997" y="70088"/>
                    <a:pt x="7620" y="69097"/>
                  </a:cubicBezTo>
                  <a:cubicBezTo>
                    <a:pt x="7570" y="68971"/>
                    <a:pt x="7475" y="68857"/>
                    <a:pt x="7387" y="68750"/>
                  </a:cubicBezTo>
                  <a:cubicBezTo>
                    <a:pt x="6751" y="67965"/>
                    <a:pt x="5905" y="67725"/>
                    <a:pt x="4940" y="67877"/>
                  </a:cubicBezTo>
                  <a:cubicBezTo>
                    <a:pt x="4681" y="67919"/>
                    <a:pt x="4373" y="68033"/>
                    <a:pt x="4205" y="68220"/>
                  </a:cubicBezTo>
                  <a:cubicBezTo>
                    <a:pt x="3900" y="68552"/>
                    <a:pt x="3508" y="68777"/>
                    <a:pt x="3214" y="69093"/>
                  </a:cubicBezTo>
                  <a:cubicBezTo>
                    <a:pt x="2924" y="69409"/>
                    <a:pt x="2768" y="69847"/>
                    <a:pt x="2555" y="70236"/>
                  </a:cubicBezTo>
                  <a:cubicBezTo>
                    <a:pt x="2516" y="70305"/>
                    <a:pt x="2479" y="70378"/>
                    <a:pt x="2410" y="70503"/>
                  </a:cubicBezTo>
                  <a:close/>
                  <a:moveTo>
                    <a:pt x="2101" y="63879"/>
                  </a:moveTo>
                  <a:cubicBezTo>
                    <a:pt x="1895" y="64062"/>
                    <a:pt x="1816" y="64104"/>
                    <a:pt x="1781" y="64169"/>
                  </a:cubicBezTo>
                  <a:cubicBezTo>
                    <a:pt x="1446" y="64851"/>
                    <a:pt x="1267" y="65564"/>
                    <a:pt x="1297" y="66334"/>
                  </a:cubicBezTo>
                  <a:cubicBezTo>
                    <a:pt x="1323" y="66997"/>
                    <a:pt x="1430" y="67660"/>
                    <a:pt x="1423" y="68315"/>
                  </a:cubicBezTo>
                  <a:cubicBezTo>
                    <a:pt x="1419" y="68746"/>
                    <a:pt x="1579" y="69020"/>
                    <a:pt x="1812" y="69330"/>
                  </a:cubicBezTo>
                  <a:cubicBezTo>
                    <a:pt x="1884" y="69249"/>
                    <a:pt x="1956" y="69203"/>
                    <a:pt x="1949" y="69173"/>
                  </a:cubicBezTo>
                  <a:cubicBezTo>
                    <a:pt x="1758" y="67931"/>
                    <a:pt x="1858" y="66677"/>
                    <a:pt x="1838" y="65430"/>
                  </a:cubicBezTo>
                  <a:cubicBezTo>
                    <a:pt x="1835" y="65152"/>
                    <a:pt x="1853" y="64885"/>
                    <a:pt x="1983" y="64622"/>
                  </a:cubicBezTo>
                  <a:cubicBezTo>
                    <a:pt x="2063" y="64462"/>
                    <a:pt x="2048" y="64253"/>
                    <a:pt x="2101" y="63879"/>
                  </a:cubicBezTo>
                  <a:close/>
                  <a:moveTo>
                    <a:pt x="660" y="38122"/>
                  </a:moveTo>
                  <a:cubicBezTo>
                    <a:pt x="626" y="38232"/>
                    <a:pt x="535" y="38370"/>
                    <a:pt x="561" y="38480"/>
                  </a:cubicBezTo>
                  <a:cubicBezTo>
                    <a:pt x="646" y="38811"/>
                    <a:pt x="1309" y="39281"/>
                    <a:pt x="1644" y="39246"/>
                  </a:cubicBezTo>
                  <a:cubicBezTo>
                    <a:pt x="2150" y="39193"/>
                    <a:pt x="2653" y="39101"/>
                    <a:pt x="3202" y="39021"/>
                  </a:cubicBezTo>
                  <a:cubicBezTo>
                    <a:pt x="2086" y="38190"/>
                    <a:pt x="1629" y="38030"/>
                    <a:pt x="660" y="38122"/>
                  </a:cubicBezTo>
                  <a:close/>
                  <a:moveTo>
                    <a:pt x="5474" y="58661"/>
                  </a:moveTo>
                  <a:cubicBezTo>
                    <a:pt x="5089" y="58550"/>
                    <a:pt x="4685" y="58604"/>
                    <a:pt x="4414" y="58890"/>
                  </a:cubicBezTo>
                  <a:cubicBezTo>
                    <a:pt x="4087" y="59245"/>
                    <a:pt x="3828" y="59675"/>
                    <a:pt x="3698" y="60186"/>
                  </a:cubicBezTo>
                  <a:cubicBezTo>
                    <a:pt x="4300" y="60376"/>
                    <a:pt x="4734" y="60098"/>
                    <a:pt x="5227" y="59831"/>
                  </a:cubicBezTo>
                  <a:cubicBezTo>
                    <a:pt x="5070" y="59382"/>
                    <a:pt x="5688" y="59145"/>
                    <a:pt x="5474" y="58661"/>
                  </a:cubicBezTo>
                  <a:close/>
                  <a:moveTo>
                    <a:pt x="5783" y="43980"/>
                  </a:moveTo>
                  <a:lnTo>
                    <a:pt x="5783" y="45287"/>
                  </a:lnTo>
                  <a:cubicBezTo>
                    <a:pt x="5786" y="45718"/>
                    <a:pt x="5626" y="46145"/>
                    <a:pt x="5753" y="46590"/>
                  </a:cubicBezTo>
                  <a:cubicBezTo>
                    <a:pt x="5978" y="46491"/>
                    <a:pt x="6050" y="46308"/>
                    <a:pt x="6073" y="46122"/>
                  </a:cubicBezTo>
                  <a:cubicBezTo>
                    <a:pt x="6171" y="45394"/>
                    <a:pt x="6038" y="44692"/>
                    <a:pt x="5783" y="43980"/>
                  </a:cubicBezTo>
                  <a:close/>
                  <a:moveTo>
                    <a:pt x="1701" y="37794"/>
                  </a:moveTo>
                  <a:cubicBezTo>
                    <a:pt x="2178" y="38004"/>
                    <a:pt x="2574" y="38187"/>
                    <a:pt x="2978" y="38354"/>
                  </a:cubicBezTo>
                  <a:cubicBezTo>
                    <a:pt x="3005" y="38370"/>
                    <a:pt x="3061" y="38312"/>
                    <a:pt x="3161" y="38255"/>
                  </a:cubicBezTo>
                  <a:cubicBezTo>
                    <a:pt x="2741" y="37951"/>
                    <a:pt x="2338" y="37726"/>
                    <a:pt x="1701" y="37794"/>
                  </a:cubicBezTo>
                  <a:close/>
                  <a:moveTo>
                    <a:pt x="5151" y="36665"/>
                  </a:moveTo>
                  <a:cubicBezTo>
                    <a:pt x="5325" y="36353"/>
                    <a:pt x="5322" y="36018"/>
                    <a:pt x="5367" y="35610"/>
                  </a:cubicBezTo>
                  <a:cubicBezTo>
                    <a:pt x="4884" y="36190"/>
                    <a:pt x="4884" y="36190"/>
                    <a:pt x="5151" y="36665"/>
                  </a:cubicBezTo>
                  <a:close/>
                  <a:moveTo>
                    <a:pt x="4521" y="2996"/>
                  </a:moveTo>
                  <a:cubicBezTo>
                    <a:pt x="4476" y="3008"/>
                    <a:pt x="4426" y="3019"/>
                    <a:pt x="4377" y="3031"/>
                  </a:cubicBezTo>
                  <a:cubicBezTo>
                    <a:pt x="4419" y="3263"/>
                    <a:pt x="4433" y="3506"/>
                    <a:pt x="4510" y="3731"/>
                  </a:cubicBezTo>
                  <a:cubicBezTo>
                    <a:pt x="4560" y="3865"/>
                    <a:pt x="4704" y="3918"/>
                    <a:pt x="4841" y="3717"/>
                  </a:cubicBezTo>
                  <a:cubicBezTo>
                    <a:pt x="4739" y="3488"/>
                    <a:pt x="4632" y="3240"/>
                    <a:pt x="4521" y="2996"/>
                  </a:cubicBezTo>
                  <a:close/>
                  <a:moveTo>
                    <a:pt x="4914" y="50425"/>
                  </a:moveTo>
                  <a:cubicBezTo>
                    <a:pt x="5215" y="50029"/>
                    <a:pt x="5215" y="50029"/>
                    <a:pt x="5093" y="49609"/>
                  </a:cubicBezTo>
                  <a:cubicBezTo>
                    <a:pt x="4808" y="49827"/>
                    <a:pt x="4815" y="50101"/>
                    <a:pt x="4914" y="50425"/>
                  </a:cubicBezTo>
                  <a:close/>
                  <a:moveTo>
                    <a:pt x="3321" y="60628"/>
                  </a:moveTo>
                  <a:cubicBezTo>
                    <a:pt x="3622" y="60974"/>
                    <a:pt x="3717" y="60963"/>
                    <a:pt x="4296" y="60597"/>
                  </a:cubicBezTo>
                  <a:cubicBezTo>
                    <a:pt x="4090" y="60597"/>
                    <a:pt x="3957" y="60594"/>
                    <a:pt x="3824" y="60597"/>
                  </a:cubicBezTo>
                  <a:cubicBezTo>
                    <a:pt x="3694" y="60601"/>
                    <a:pt x="3561" y="60613"/>
                    <a:pt x="3321" y="60628"/>
                  </a:cubicBezTo>
                  <a:close/>
                  <a:moveTo>
                    <a:pt x="12963" y="105224"/>
                  </a:moveTo>
                  <a:cubicBezTo>
                    <a:pt x="13600" y="105312"/>
                    <a:pt x="13600" y="105309"/>
                    <a:pt x="13841" y="105145"/>
                  </a:cubicBezTo>
                  <a:cubicBezTo>
                    <a:pt x="13566" y="105171"/>
                    <a:pt x="13341" y="105191"/>
                    <a:pt x="12963" y="105224"/>
                  </a:cubicBezTo>
                  <a:close/>
                  <a:moveTo>
                    <a:pt x="4453" y="39448"/>
                  </a:moveTo>
                  <a:cubicBezTo>
                    <a:pt x="4460" y="39780"/>
                    <a:pt x="4590" y="39917"/>
                    <a:pt x="4701" y="40065"/>
                  </a:cubicBezTo>
                  <a:cubicBezTo>
                    <a:pt x="4716" y="40085"/>
                    <a:pt x="4777" y="40073"/>
                    <a:pt x="4887" y="40081"/>
                  </a:cubicBezTo>
                  <a:cubicBezTo>
                    <a:pt x="4746" y="39875"/>
                    <a:pt x="4632" y="39707"/>
                    <a:pt x="4453" y="39448"/>
                  </a:cubicBezTo>
                  <a:close/>
                  <a:moveTo>
                    <a:pt x="5021" y="34025"/>
                  </a:moveTo>
                  <a:cubicBezTo>
                    <a:pt x="4910" y="34234"/>
                    <a:pt x="4766" y="34436"/>
                    <a:pt x="5047" y="34589"/>
                  </a:cubicBezTo>
                  <a:cubicBezTo>
                    <a:pt x="5036" y="34383"/>
                    <a:pt x="5028" y="34204"/>
                    <a:pt x="5021" y="34025"/>
                  </a:cubicBezTo>
                  <a:close/>
                  <a:moveTo>
                    <a:pt x="2002" y="12402"/>
                  </a:moveTo>
                  <a:cubicBezTo>
                    <a:pt x="1972" y="12402"/>
                    <a:pt x="1945" y="12407"/>
                    <a:pt x="1914" y="12407"/>
                  </a:cubicBezTo>
                  <a:cubicBezTo>
                    <a:pt x="1891" y="12548"/>
                    <a:pt x="1865" y="12692"/>
                    <a:pt x="1842" y="12833"/>
                  </a:cubicBezTo>
                  <a:cubicBezTo>
                    <a:pt x="1872" y="12837"/>
                    <a:pt x="1899" y="12841"/>
                    <a:pt x="1930" y="12849"/>
                  </a:cubicBezTo>
                  <a:cubicBezTo>
                    <a:pt x="1953" y="12699"/>
                    <a:pt x="1979" y="12551"/>
                    <a:pt x="2002" y="12402"/>
                  </a:cubicBezTo>
                  <a:close/>
                  <a:moveTo>
                    <a:pt x="3202" y="8660"/>
                  </a:moveTo>
                  <a:cubicBezTo>
                    <a:pt x="2928" y="8709"/>
                    <a:pt x="2825" y="8843"/>
                    <a:pt x="2974" y="9109"/>
                  </a:cubicBezTo>
                  <a:cubicBezTo>
                    <a:pt x="3061" y="8931"/>
                    <a:pt x="3134" y="8794"/>
                    <a:pt x="3202" y="8660"/>
                  </a:cubicBezTo>
                  <a:close/>
                  <a:moveTo>
                    <a:pt x="2669" y="10550"/>
                  </a:moveTo>
                  <a:cubicBezTo>
                    <a:pt x="3058" y="10451"/>
                    <a:pt x="3047" y="10310"/>
                    <a:pt x="2959" y="10115"/>
                  </a:cubicBezTo>
                  <a:cubicBezTo>
                    <a:pt x="2878" y="10234"/>
                    <a:pt x="2810" y="10337"/>
                    <a:pt x="2669" y="10550"/>
                  </a:cubicBezTo>
                  <a:close/>
                  <a:moveTo>
                    <a:pt x="6275" y="74002"/>
                  </a:moveTo>
                  <a:cubicBezTo>
                    <a:pt x="6275" y="74021"/>
                    <a:pt x="6275" y="74040"/>
                    <a:pt x="6279" y="74055"/>
                  </a:cubicBezTo>
                  <a:lnTo>
                    <a:pt x="6720" y="74055"/>
                  </a:lnTo>
                  <a:lnTo>
                    <a:pt x="6720" y="74002"/>
                  </a:lnTo>
                  <a:close/>
                  <a:moveTo>
                    <a:pt x="5962" y="85897"/>
                  </a:moveTo>
                  <a:cubicBezTo>
                    <a:pt x="6038" y="85981"/>
                    <a:pt x="6088" y="86038"/>
                    <a:pt x="6141" y="86092"/>
                  </a:cubicBezTo>
                  <a:cubicBezTo>
                    <a:pt x="6180" y="86057"/>
                    <a:pt x="6244" y="86023"/>
                    <a:pt x="6248" y="85985"/>
                  </a:cubicBezTo>
                  <a:cubicBezTo>
                    <a:pt x="6252" y="85928"/>
                    <a:pt x="6214" y="85825"/>
                    <a:pt x="6187" y="85821"/>
                  </a:cubicBezTo>
                  <a:cubicBezTo>
                    <a:pt x="6126" y="85814"/>
                    <a:pt x="6057" y="85860"/>
                    <a:pt x="5962" y="85897"/>
                  </a:cubicBezTo>
                  <a:close/>
                  <a:moveTo>
                    <a:pt x="1995" y="14331"/>
                  </a:moveTo>
                  <a:cubicBezTo>
                    <a:pt x="1964" y="14362"/>
                    <a:pt x="1930" y="14392"/>
                    <a:pt x="1911" y="14426"/>
                  </a:cubicBezTo>
                  <a:cubicBezTo>
                    <a:pt x="1907" y="14437"/>
                    <a:pt x="1934" y="14491"/>
                    <a:pt x="1949" y="14491"/>
                  </a:cubicBezTo>
                  <a:cubicBezTo>
                    <a:pt x="1990" y="14491"/>
                    <a:pt x="2032" y="14476"/>
                    <a:pt x="2074" y="14465"/>
                  </a:cubicBezTo>
                  <a:cubicBezTo>
                    <a:pt x="2052" y="14423"/>
                    <a:pt x="2025" y="14381"/>
                    <a:pt x="1995" y="14331"/>
                  </a:cubicBezTo>
                  <a:close/>
                  <a:moveTo>
                    <a:pt x="3473" y="72901"/>
                  </a:moveTo>
                  <a:cubicBezTo>
                    <a:pt x="3443" y="72866"/>
                    <a:pt x="3413" y="72816"/>
                    <a:pt x="3371" y="72802"/>
                  </a:cubicBezTo>
                  <a:cubicBezTo>
                    <a:pt x="3351" y="72794"/>
                    <a:pt x="3306" y="72839"/>
                    <a:pt x="3271" y="72862"/>
                  </a:cubicBezTo>
                  <a:cubicBezTo>
                    <a:pt x="3309" y="72897"/>
                    <a:pt x="3339" y="72943"/>
                    <a:pt x="3382" y="72966"/>
                  </a:cubicBezTo>
                  <a:cubicBezTo>
                    <a:pt x="3401" y="72973"/>
                    <a:pt x="3443" y="72923"/>
                    <a:pt x="3473" y="72901"/>
                  </a:cubicBezTo>
                  <a:close/>
                  <a:moveTo>
                    <a:pt x="4632" y="50993"/>
                  </a:moveTo>
                  <a:cubicBezTo>
                    <a:pt x="4594" y="50974"/>
                    <a:pt x="4560" y="50951"/>
                    <a:pt x="4525" y="50943"/>
                  </a:cubicBezTo>
                  <a:cubicBezTo>
                    <a:pt x="4502" y="50940"/>
                    <a:pt x="4479" y="50963"/>
                    <a:pt x="4453" y="50970"/>
                  </a:cubicBezTo>
                  <a:cubicBezTo>
                    <a:pt x="4472" y="51004"/>
                    <a:pt x="4491" y="51042"/>
                    <a:pt x="4510" y="51077"/>
                  </a:cubicBezTo>
                  <a:cubicBezTo>
                    <a:pt x="4548" y="51050"/>
                    <a:pt x="4590" y="51023"/>
                    <a:pt x="4632" y="50993"/>
                  </a:cubicBezTo>
                  <a:close/>
                  <a:moveTo>
                    <a:pt x="5913" y="47315"/>
                  </a:moveTo>
                  <a:lnTo>
                    <a:pt x="5955" y="47353"/>
                  </a:lnTo>
                  <a:lnTo>
                    <a:pt x="5955" y="47281"/>
                  </a:lnTo>
                  <a:close/>
                  <a:moveTo>
                    <a:pt x="9107" y="89076"/>
                  </a:moveTo>
                  <a:cubicBezTo>
                    <a:pt x="9095" y="89122"/>
                    <a:pt x="9061" y="89175"/>
                    <a:pt x="9072" y="89217"/>
                  </a:cubicBezTo>
                  <a:cubicBezTo>
                    <a:pt x="9079" y="89248"/>
                    <a:pt x="9144" y="89262"/>
                    <a:pt x="9186" y="89282"/>
                  </a:cubicBezTo>
                  <a:cubicBezTo>
                    <a:pt x="9202" y="89240"/>
                    <a:pt x="9236" y="89186"/>
                    <a:pt x="9225" y="89156"/>
                  </a:cubicBezTo>
                  <a:cubicBezTo>
                    <a:pt x="9209" y="89122"/>
                    <a:pt x="9148" y="89102"/>
                    <a:pt x="9107" y="89076"/>
                  </a:cubicBezTo>
                  <a:close/>
                  <a:moveTo>
                    <a:pt x="3774" y="73328"/>
                  </a:moveTo>
                  <a:cubicBezTo>
                    <a:pt x="3763" y="73377"/>
                    <a:pt x="3733" y="73430"/>
                    <a:pt x="3744" y="73469"/>
                  </a:cubicBezTo>
                  <a:cubicBezTo>
                    <a:pt x="3756" y="73503"/>
                    <a:pt x="3816" y="73518"/>
                    <a:pt x="3854" y="73545"/>
                  </a:cubicBezTo>
                  <a:cubicBezTo>
                    <a:pt x="3865" y="73499"/>
                    <a:pt x="3900" y="73449"/>
                    <a:pt x="3885" y="73415"/>
                  </a:cubicBezTo>
                  <a:cubicBezTo>
                    <a:pt x="3870" y="73377"/>
                    <a:pt x="3812" y="73358"/>
                    <a:pt x="3774" y="73328"/>
                  </a:cubicBezTo>
                  <a:close/>
                  <a:moveTo>
                    <a:pt x="3797" y="7684"/>
                  </a:moveTo>
                  <a:lnTo>
                    <a:pt x="3767" y="7722"/>
                  </a:lnTo>
                  <a:lnTo>
                    <a:pt x="3805" y="7737"/>
                  </a:lnTo>
                  <a:close/>
                  <a:moveTo>
                    <a:pt x="2452" y="10127"/>
                  </a:moveTo>
                  <a:cubicBezTo>
                    <a:pt x="2433" y="10173"/>
                    <a:pt x="2406" y="10219"/>
                    <a:pt x="2395" y="10264"/>
                  </a:cubicBezTo>
                  <a:cubicBezTo>
                    <a:pt x="2391" y="10280"/>
                    <a:pt x="2429" y="10314"/>
                    <a:pt x="2452" y="10314"/>
                  </a:cubicBezTo>
                  <a:cubicBezTo>
                    <a:pt x="2470" y="10314"/>
                    <a:pt x="2509" y="10280"/>
                    <a:pt x="2505" y="10264"/>
                  </a:cubicBezTo>
                  <a:cubicBezTo>
                    <a:pt x="2493" y="10219"/>
                    <a:pt x="2470" y="10173"/>
                    <a:pt x="2452" y="10127"/>
                  </a:cubicBezTo>
                  <a:close/>
                  <a:moveTo>
                    <a:pt x="1766" y="13645"/>
                  </a:moveTo>
                  <a:cubicBezTo>
                    <a:pt x="1762" y="13668"/>
                    <a:pt x="1751" y="13687"/>
                    <a:pt x="1751" y="13706"/>
                  </a:cubicBezTo>
                  <a:cubicBezTo>
                    <a:pt x="1751" y="13714"/>
                    <a:pt x="1777" y="13721"/>
                    <a:pt x="1793" y="13725"/>
                  </a:cubicBezTo>
                  <a:cubicBezTo>
                    <a:pt x="1800" y="13706"/>
                    <a:pt x="1807" y="13687"/>
                    <a:pt x="1807" y="13668"/>
                  </a:cubicBezTo>
                  <a:cubicBezTo>
                    <a:pt x="1807" y="13660"/>
                    <a:pt x="1781" y="13653"/>
                    <a:pt x="1766" y="13645"/>
                  </a:cubicBezTo>
                  <a:close/>
                  <a:moveTo>
                    <a:pt x="6998" y="86655"/>
                  </a:moveTo>
                  <a:cubicBezTo>
                    <a:pt x="6987" y="86637"/>
                    <a:pt x="6980" y="86614"/>
                    <a:pt x="6972" y="86595"/>
                  </a:cubicBezTo>
                  <a:cubicBezTo>
                    <a:pt x="6968" y="86633"/>
                    <a:pt x="6961" y="86671"/>
                    <a:pt x="6957" y="86706"/>
                  </a:cubicBezTo>
                  <a:cubicBezTo>
                    <a:pt x="6972" y="86690"/>
                    <a:pt x="6984" y="86675"/>
                    <a:pt x="6998" y="86655"/>
                  </a:cubicBezTo>
                  <a:close/>
                  <a:moveTo>
                    <a:pt x="5253" y="74204"/>
                  </a:moveTo>
                  <a:lnTo>
                    <a:pt x="5204" y="74174"/>
                  </a:lnTo>
                  <a:lnTo>
                    <a:pt x="5192" y="74215"/>
                  </a:lnTo>
                  <a:close/>
                  <a:moveTo>
                    <a:pt x="2402" y="72165"/>
                  </a:moveTo>
                  <a:lnTo>
                    <a:pt x="2345" y="72188"/>
                  </a:lnTo>
                  <a:lnTo>
                    <a:pt x="2402" y="72215"/>
                  </a:lnTo>
                  <a:close/>
                  <a:moveTo>
                    <a:pt x="15106" y="105080"/>
                  </a:moveTo>
                  <a:cubicBezTo>
                    <a:pt x="15086" y="105061"/>
                    <a:pt x="15064" y="105023"/>
                    <a:pt x="15056" y="105027"/>
                  </a:cubicBezTo>
                  <a:cubicBezTo>
                    <a:pt x="15010" y="105038"/>
                    <a:pt x="14968" y="105064"/>
                    <a:pt x="14923" y="105084"/>
                  </a:cubicBezTo>
                  <a:cubicBezTo>
                    <a:pt x="14942" y="105106"/>
                    <a:pt x="14965" y="105145"/>
                    <a:pt x="14972" y="105145"/>
                  </a:cubicBezTo>
                  <a:cubicBezTo>
                    <a:pt x="15018" y="105129"/>
                    <a:pt x="15060" y="105103"/>
                    <a:pt x="15106" y="105080"/>
                  </a:cubicBezTo>
                  <a:close/>
                  <a:moveTo>
                    <a:pt x="4648" y="32862"/>
                  </a:moveTo>
                  <a:cubicBezTo>
                    <a:pt x="4636" y="32843"/>
                    <a:pt x="4628" y="32824"/>
                    <a:pt x="4616" y="32805"/>
                  </a:cubicBezTo>
                  <a:cubicBezTo>
                    <a:pt x="4613" y="32839"/>
                    <a:pt x="4613" y="32878"/>
                    <a:pt x="4609" y="32911"/>
                  </a:cubicBezTo>
                  <a:cubicBezTo>
                    <a:pt x="4620" y="32897"/>
                    <a:pt x="4632" y="32878"/>
                    <a:pt x="4648" y="32862"/>
                  </a:cubicBezTo>
                  <a:close/>
                  <a:moveTo>
                    <a:pt x="4991" y="35580"/>
                  </a:moveTo>
                  <a:cubicBezTo>
                    <a:pt x="4982" y="35557"/>
                    <a:pt x="4979" y="35534"/>
                    <a:pt x="4971" y="35507"/>
                  </a:cubicBezTo>
                  <a:cubicBezTo>
                    <a:pt x="4952" y="35515"/>
                    <a:pt x="4922" y="35522"/>
                    <a:pt x="4922" y="35527"/>
                  </a:cubicBezTo>
                  <a:cubicBezTo>
                    <a:pt x="4922" y="35553"/>
                    <a:pt x="4929" y="35576"/>
                    <a:pt x="4937" y="35599"/>
                  </a:cubicBezTo>
                  <a:cubicBezTo>
                    <a:pt x="4956" y="35591"/>
                    <a:pt x="4971" y="35587"/>
                    <a:pt x="4991" y="35580"/>
                  </a:cubicBezTo>
                  <a:close/>
                  <a:moveTo>
                    <a:pt x="4815" y="36742"/>
                  </a:moveTo>
                  <a:lnTo>
                    <a:pt x="4788" y="36681"/>
                  </a:lnTo>
                  <a:lnTo>
                    <a:pt x="4766" y="36742"/>
                  </a:lnTo>
                  <a:close/>
                  <a:moveTo>
                    <a:pt x="5436" y="48089"/>
                  </a:moveTo>
                  <a:lnTo>
                    <a:pt x="5459" y="48138"/>
                  </a:lnTo>
                  <a:lnTo>
                    <a:pt x="5474" y="48089"/>
                  </a:lnTo>
                  <a:close/>
                  <a:moveTo>
                    <a:pt x="4277" y="18299"/>
                  </a:moveTo>
                  <a:cubicBezTo>
                    <a:pt x="4273" y="18279"/>
                    <a:pt x="4266" y="18242"/>
                    <a:pt x="4259" y="18242"/>
                  </a:cubicBezTo>
                  <a:cubicBezTo>
                    <a:pt x="4236" y="18242"/>
                    <a:pt x="4208" y="18253"/>
                    <a:pt x="4182" y="18261"/>
                  </a:cubicBezTo>
                  <a:cubicBezTo>
                    <a:pt x="4190" y="18279"/>
                    <a:pt x="4197" y="18310"/>
                    <a:pt x="4205" y="18310"/>
                  </a:cubicBezTo>
                  <a:cubicBezTo>
                    <a:pt x="4228" y="18314"/>
                    <a:pt x="4254" y="18302"/>
                    <a:pt x="4277" y="18299"/>
                  </a:cubicBezTo>
                  <a:close/>
                  <a:moveTo>
                    <a:pt x="12464" y="105099"/>
                  </a:moveTo>
                  <a:cubicBezTo>
                    <a:pt x="12476" y="105053"/>
                    <a:pt x="12483" y="105030"/>
                    <a:pt x="12491" y="105004"/>
                  </a:cubicBezTo>
                  <a:cubicBezTo>
                    <a:pt x="12476" y="105008"/>
                    <a:pt x="12457" y="105011"/>
                    <a:pt x="12441" y="105019"/>
                  </a:cubicBezTo>
                  <a:cubicBezTo>
                    <a:pt x="12446" y="105038"/>
                    <a:pt x="12453" y="105057"/>
                    <a:pt x="12464" y="105099"/>
                  </a:cubicBezTo>
                  <a:close/>
                  <a:moveTo>
                    <a:pt x="11976" y="104543"/>
                  </a:moveTo>
                  <a:cubicBezTo>
                    <a:pt x="11950" y="104584"/>
                    <a:pt x="11908" y="104623"/>
                    <a:pt x="11908" y="104665"/>
                  </a:cubicBezTo>
                  <a:cubicBezTo>
                    <a:pt x="11908" y="104707"/>
                    <a:pt x="11953" y="104749"/>
                    <a:pt x="11976" y="104790"/>
                  </a:cubicBezTo>
                  <a:cubicBezTo>
                    <a:pt x="11999" y="104752"/>
                    <a:pt x="12045" y="104710"/>
                    <a:pt x="12045" y="104672"/>
                  </a:cubicBezTo>
                  <a:cubicBezTo>
                    <a:pt x="12041" y="104626"/>
                    <a:pt x="11999" y="104584"/>
                    <a:pt x="11976" y="10454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sp>
          <p:nvSpPr>
            <p:cNvPr id="427" name="Google Shape;427;p30"/>
            <p:cNvSpPr/>
            <p:nvPr/>
          </p:nvSpPr>
          <p:spPr>
            <a:xfrm>
              <a:off x="3099329" y="2379338"/>
              <a:ext cx="199446" cy="1202982"/>
            </a:xfrm>
            <a:custGeom>
              <a:rect b="b" l="l" r="r" t="t"/>
              <a:pathLst>
                <a:path extrusionOk="0" h="105873" w="17553">
                  <a:moveTo>
                    <a:pt x="3005" y="11286"/>
                  </a:moveTo>
                  <a:cubicBezTo>
                    <a:pt x="3241" y="11202"/>
                    <a:pt x="3321" y="11000"/>
                    <a:pt x="3371" y="10783"/>
                  </a:cubicBezTo>
                  <a:cubicBezTo>
                    <a:pt x="3454" y="10425"/>
                    <a:pt x="3652" y="10135"/>
                    <a:pt x="3843" y="9872"/>
                  </a:cubicBezTo>
                  <a:cubicBezTo>
                    <a:pt x="4030" y="9872"/>
                    <a:pt x="4136" y="9948"/>
                    <a:pt x="4090" y="10066"/>
                  </a:cubicBezTo>
                  <a:cubicBezTo>
                    <a:pt x="3992" y="10321"/>
                    <a:pt x="3835" y="10554"/>
                    <a:pt x="3733" y="10810"/>
                  </a:cubicBezTo>
                  <a:cubicBezTo>
                    <a:pt x="3436" y="11556"/>
                    <a:pt x="3153" y="12307"/>
                    <a:pt x="2864" y="13054"/>
                  </a:cubicBezTo>
                  <a:cubicBezTo>
                    <a:pt x="2620" y="13691"/>
                    <a:pt x="2562" y="14339"/>
                    <a:pt x="2734" y="15025"/>
                  </a:cubicBezTo>
                  <a:cubicBezTo>
                    <a:pt x="3256" y="15059"/>
                    <a:pt x="3747" y="14963"/>
                    <a:pt x="4228" y="14770"/>
                  </a:cubicBezTo>
                  <a:cubicBezTo>
                    <a:pt x="4674" y="14583"/>
                    <a:pt x="5151" y="14552"/>
                    <a:pt x="5619" y="14583"/>
                  </a:cubicBezTo>
                  <a:cubicBezTo>
                    <a:pt x="6366" y="14632"/>
                    <a:pt x="6987" y="15002"/>
                    <a:pt x="7555" y="15456"/>
                  </a:cubicBezTo>
                  <a:cubicBezTo>
                    <a:pt x="7834" y="15672"/>
                    <a:pt x="8119" y="15917"/>
                    <a:pt x="8215" y="16290"/>
                  </a:cubicBezTo>
                  <a:cubicBezTo>
                    <a:pt x="8272" y="16527"/>
                    <a:pt x="8500" y="16508"/>
                    <a:pt x="8691" y="16641"/>
                  </a:cubicBezTo>
                  <a:cubicBezTo>
                    <a:pt x="8630" y="16999"/>
                    <a:pt x="8599" y="17380"/>
                    <a:pt x="8142" y="17525"/>
                  </a:cubicBezTo>
                  <a:cubicBezTo>
                    <a:pt x="7620" y="18070"/>
                    <a:pt x="6873" y="18165"/>
                    <a:pt x="6221" y="18448"/>
                  </a:cubicBezTo>
                  <a:cubicBezTo>
                    <a:pt x="5878" y="18596"/>
                    <a:pt x="5517" y="18554"/>
                    <a:pt x="5165" y="18428"/>
                  </a:cubicBezTo>
                  <a:cubicBezTo>
                    <a:pt x="5116" y="18436"/>
                    <a:pt x="5066" y="18436"/>
                    <a:pt x="5021" y="18448"/>
                  </a:cubicBezTo>
                  <a:cubicBezTo>
                    <a:pt x="4994" y="18455"/>
                    <a:pt x="4971" y="18474"/>
                    <a:pt x="4948" y="18490"/>
                  </a:cubicBezTo>
                  <a:cubicBezTo>
                    <a:pt x="4975" y="18481"/>
                    <a:pt x="4998" y="18474"/>
                    <a:pt x="5024" y="18467"/>
                  </a:cubicBezTo>
                  <a:cubicBezTo>
                    <a:pt x="5074" y="18455"/>
                    <a:pt x="5123" y="18444"/>
                    <a:pt x="5169" y="18432"/>
                  </a:cubicBezTo>
                  <a:cubicBezTo>
                    <a:pt x="5128" y="18535"/>
                    <a:pt x="5086" y="18634"/>
                    <a:pt x="5017" y="18794"/>
                  </a:cubicBezTo>
                  <a:cubicBezTo>
                    <a:pt x="4845" y="18756"/>
                    <a:pt x="4648" y="18710"/>
                    <a:pt x="4449" y="18664"/>
                  </a:cubicBezTo>
                  <a:cubicBezTo>
                    <a:pt x="4262" y="18622"/>
                    <a:pt x="4068" y="18604"/>
                    <a:pt x="3888" y="18535"/>
                  </a:cubicBezTo>
                  <a:cubicBezTo>
                    <a:pt x="3740" y="18478"/>
                    <a:pt x="3603" y="18383"/>
                    <a:pt x="3481" y="18279"/>
                  </a:cubicBezTo>
                  <a:cubicBezTo>
                    <a:pt x="3119" y="17978"/>
                    <a:pt x="2772" y="17666"/>
                    <a:pt x="2421" y="17361"/>
                  </a:cubicBezTo>
                  <a:cubicBezTo>
                    <a:pt x="2101" y="17700"/>
                    <a:pt x="1865" y="18234"/>
                    <a:pt x="1617" y="19114"/>
                  </a:cubicBezTo>
                  <a:cubicBezTo>
                    <a:pt x="1441" y="19739"/>
                    <a:pt x="1251" y="20360"/>
                    <a:pt x="1057" y="21009"/>
                  </a:cubicBezTo>
                  <a:cubicBezTo>
                    <a:pt x="836" y="20833"/>
                    <a:pt x="801" y="20673"/>
                    <a:pt x="931" y="20479"/>
                  </a:cubicBezTo>
                  <a:cubicBezTo>
                    <a:pt x="950" y="20304"/>
                    <a:pt x="966" y="20132"/>
                    <a:pt x="984" y="19961"/>
                  </a:cubicBezTo>
                  <a:cubicBezTo>
                    <a:pt x="958" y="19961"/>
                    <a:pt x="931" y="19957"/>
                    <a:pt x="904" y="19957"/>
                  </a:cubicBezTo>
                  <a:cubicBezTo>
                    <a:pt x="912" y="20136"/>
                    <a:pt x="920" y="20311"/>
                    <a:pt x="927" y="20490"/>
                  </a:cubicBezTo>
                  <a:cubicBezTo>
                    <a:pt x="542" y="20700"/>
                    <a:pt x="584" y="21097"/>
                    <a:pt x="718" y="21359"/>
                  </a:cubicBezTo>
                  <a:cubicBezTo>
                    <a:pt x="943" y="21801"/>
                    <a:pt x="966" y="22240"/>
                    <a:pt x="935" y="22708"/>
                  </a:cubicBezTo>
                  <a:cubicBezTo>
                    <a:pt x="927" y="22812"/>
                    <a:pt x="947" y="22918"/>
                    <a:pt x="958" y="23067"/>
                  </a:cubicBezTo>
                  <a:cubicBezTo>
                    <a:pt x="1095" y="22987"/>
                    <a:pt x="1194" y="22930"/>
                    <a:pt x="1332" y="22849"/>
                  </a:cubicBezTo>
                  <a:lnTo>
                    <a:pt x="1332" y="23623"/>
                  </a:lnTo>
                  <a:cubicBezTo>
                    <a:pt x="1225" y="23555"/>
                    <a:pt x="1149" y="23505"/>
                    <a:pt x="1072" y="23456"/>
                  </a:cubicBezTo>
                  <a:cubicBezTo>
                    <a:pt x="1061" y="23502"/>
                    <a:pt x="1026" y="23562"/>
                    <a:pt x="1045" y="23593"/>
                  </a:cubicBezTo>
                  <a:cubicBezTo>
                    <a:pt x="1198" y="23864"/>
                    <a:pt x="1388" y="24100"/>
                    <a:pt x="1427" y="24443"/>
                  </a:cubicBezTo>
                  <a:cubicBezTo>
                    <a:pt x="1457" y="24728"/>
                    <a:pt x="1678" y="24988"/>
                    <a:pt x="1751" y="25273"/>
                  </a:cubicBezTo>
                  <a:cubicBezTo>
                    <a:pt x="1835" y="25594"/>
                    <a:pt x="1838" y="25929"/>
                    <a:pt x="1888" y="26253"/>
                  </a:cubicBezTo>
                  <a:cubicBezTo>
                    <a:pt x="1911" y="26387"/>
                    <a:pt x="1960" y="26520"/>
                    <a:pt x="1998" y="26649"/>
                  </a:cubicBezTo>
                  <a:cubicBezTo>
                    <a:pt x="1835" y="26562"/>
                    <a:pt x="1670" y="26471"/>
                    <a:pt x="1506" y="26379"/>
                  </a:cubicBezTo>
                  <a:cubicBezTo>
                    <a:pt x="1506" y="26181"/>
                    <a:pt x="1506" y="25982"/>
                    <a:pt x="1503" y="25780"/>
                  </a:cubicBezTo>
                  <a:cubicBezTo>
                    <a:pt x="1392" y="25991"/>
                    <a:pt x="1339" y="26192"/>
                    <a:pt x="1533" y="26360"/>
                  </a:cubicBezTo>
                  <a:cubicBezTo>
                    <a:pt x="1522" y="26722"/>
                    <a:pt x="1816" y="26600"/>
                    <a:pt x="1998" y="26649"/>
                  </a:cubicBezTo>
                  <a:cubicBezTo>
                    <a:pt x="2044" y="26672"/>
                    <a:pt x="2116" y="26684"/>
                    <a:pt x="2136" y="26722"/>
                  </a:cubicBezTo>
                  <a:cubicBezTo>
                    <a:pt x="2387" y="27206"/>
                    <a:pt x="2642" y="27694"/>
                    <a:pt x="2875" y="28190"/>
                  </a:cubicBezTo>
                  <a:cubicBezTo>
                    <a:pt x="2928" y="28308"/>
                    <a:pt x="2910" y="28460"/>
                    <a:pt x="2924" y="28597"/>
                  </a:cubicBezTo>
                  <a:cubicBezTo>
                    <a:pt x="2696" y="28552"/>
                    <a:pt x="2635" y="28346"/>
                    <a:pt x="2544" y="28186"/>
                  </a:cubicBezTo>
                  <a:cubicBezTo>
                    <a:pt x="2342" y="27827"/>
                    <a:pt x="2162" y="27454"/>
                    <a:pt x="1964" y="27092"/>
                  </a:cubicBezTo>
                  <a:cubicBezTo>
                    <a:pt x="1941" y="27050"/>
                    <a:pt x="1849" y="27046"/>
                    <a:pt x="1686" y="26988"/>
                  </a:cubicBezTo>
                  <a:cubicBezTo>
                    <a:pt x="2074" y="27739"/>
                    <a:pt x="2402" y="28399"/>
                    <a:pt x="2753" y="29047"/>
                  </a:cubicBezTo>
                  <a:cubicBezTo>
                    <a:pt x="2795" y="29127"/>
                    <a:pt x="2936" y="29150"/>
                    <a:pt x="3031" y="29199"/>
                  </a:cubicBezTo>
                  <a:cubicBezTo>
                    <a:pt x="3096" y="29493"/>
                    <a:pt x="3142" y="29794"/>
                    <a:pt x="3237" y="30076"/>
                  </a:cubicBezTo>
                  <a:cubicBezTo>
                    <a:pt x="3264" y="30156"/>
                    <a:pt x="3436" y="30186"/>
                    <a:pt x="3584" y="30262"/>
                  </a:cubicBezTo>
                  <a:cubicBezTo>
                    <a:pt x="3450" y="29595"/>
                    <a:pt x="3450" y="29595"/>
                    <a:pt x="3012" y="29219"/>
                  </a:cubicBezTo>
                  <a:cubicBezTo>
                    <a:pt x="3001" y="29096"/>
                    <a:pt x="2996" y="28974"/>
                    <a:pt x="2974" y="28856"/>
                  </a:cubicBezTo>
                  <a:cubicBezTo>
                    <a:pt x="2959" y="28761"/>
                    <a:pt x="2924" y="28666"/>
                    <a:pt x="2898" y="28575"/>
                  </a:cubicBezTo>
                  <a:cubicBezTo>
                    <a:pt x="3413" y="28895"/>
                    <a:pt x="3683" y="29398"/>
                    <a:pt x="3916" y="29935"/>
                  </a:cubicBezTo>
                  <a:cubicBezTo>
                    <a:pt x="4090" y="30339"/>
                    <a:pt x="4259" y="30747"/>
                    <a:pt x="4465" y="31136"/>
                  </a:cubicBezTo>
                  <a:cubicBezTo>
                    <a:pt x="4785" y="31734"/>
                    <a:pt x="4895" y="32394"/>
                    <a:pt x="5040" y="33038"/>
                  </a:cubicBezTo>
                  <a:cubicBezTo>
                    <a:pt x="5169" y="33601"/>
                    <a:pt x="5246" y="34181"/>
                    <a:pt x="5478" y="34714"/>
                  </a:cubicBezTo>
                  <a:cubicBezTo>
                    <a:pt x="5501" y="34764"/>
                    <a:pt x="5531" y="34821"/>
                    <a:pt x="5528" y="34871"/>
                  </a:cubicBezTo>
                  <a:cubicBezTo>
                    <a:pt x="5452" y="35583"/>
                    <a:pt x="5661" y="36304"/>
                    <a:pt x="5402" y="37017"/>
                  </a:cubicBezTo>
                  <a:cubicBezTo>
                    <a:pt x="5242" y="37470"/>
                    <a:pt x="5089" y="37909"/>
                    <a:pt x="4678" y="38190"/>
                  </a:cubicBezTo>
                  <a:cubicBezTo>
                    <a:pt x="4468" y="38335"/>
                    <a:pt x="4502" y="38510"/>
                    <a:pt x="4537" y="38705"/>
                  </a:cubicBezTo>
                  <a:cubicBezTo>
                    <a:pt x="4373" y="38732"/>
                    <a:pt x="4208" y="38755"/>
                    <a:pt x="4053" y="38781"/>
                  </a:cubicBezTo>
                  <a:cubicBezTo>
                    <a:pt x="4064" y="38888"/>
                    <a:pt x="4068" y="38994"/>
                    <a:pt x="4079" y="39101"/>
                  </a:cubicBezTo>
                  <a:cubicBezTo>
                    <a:pt x="4079" y="39112"/>
                    <a:pt x="4117" y="39135"/>
                    <a:pt x="4122" y="39135"/>
                  </a:cubicBezTo>
                  <a:cubicBezTo>
                    <a:pt x="4152" y="39105"/>
                    <a:pt x="4213" y="39056"/>
                    <a:pt x="4205" y="39040"/>
                  </a:cubicBezTo>
                  <a:cubicBezTo>
                    <a:pt x="4155" y="38949"/>
                    <a:pt x="4094" y="38865"/>
                    <a:pt x="4037" y="38781"/>
                  </a:cubicBezTo>
                  <a:cubicBezTo>
                    <a:pt x="4083" y="38800"/>
                    <a:pt x="4133" y="38808"/>
                    <a:pt x="4175" y="38834"/>
                  </a:cubicBezTo>
                  <a:cubicBezTo>
                    <a:pt x="4449" y="39003"/>
                    <a:pt x="4449" y="39006"/>
                    <a:pt x="4510" y="38678"/>
                  </a:cubicBezTo>
                  <a:cubicBezTo>
                    <a:pt x="4903" y="39147"/>
                    <a:pt x="5314" y="39597"/>
                    <a:pt x="5680" y="40085"/>
                  </a:cubicBezTo>
                  <a:cubicBezTo>
                    <a:pt x="6046" y="40572"/>
                    <a:pt x="6324" y="41106"/>
                    <a:pt x="6458" y="41724"/>
                  </a:cubicBezTo>
                  <a:cubicBezTo>
                    <a:pt x="6706" y="42890"/>
                    <a:pt x="7072" y="44029"/>
                    <a:pt x="7144" y="45230"/>
                  </a:cubicBezTo>
                  <a:cubicBezTo>
                    <a:pt x="7158" y="45535"/>
                    <a:pt x="7167" y="45840"/>
                    <a:pt x="7178" y="46145"/>
                  </a:cubicBezTo>
                  <a:cubicBezTo>
                    <a:pt x="7181" y="46255"/>
                    <a:pt x="7212" y="46393"/>
                    <a:pt x="7163" y="46476"/>
                  </a:cubicBezTo>
                  <a:cubicBezTo>
                    <a:pt x="6797" y="47082"/>
                    <a:pt x="6873" y="47807"/>
                    <a:pt x="6637" y="48447"/>
                  </a:cubicBezTo>
                  <a:cubicBezTo>
                    <a:pt x="6618" y="48497"/>
                    <a:pt x="6591" y="48546"/>
                    <a:pt x="6579" y="48599"/>
                  </a:cubicBezTo>
                  <a:cubicBezTo>
                    <a:pt x="6423" y="49476"/>
                    <a:pt x="5946" y="50173"/>
                    <a:pt x="5345" y="50806"/>
                  </a:cubicBezTo>
                  <a:cubicBezTo>
                    <a:pt x="5082" y="51081"/>
                    <a:pt x="4937" y="51450"/>
                    <a:pt x="4651" y="51728"/>
                  </a:cubicBezTo>
                  <a:cubicBezTo>
                    <a:pt x="4354" y="52022"/>
                    <a:pt x="4057" y="52293"/>
                    <a:pt x="3717" y="52541"/>
                  </a:cubicBezTo>
                  <a:cubicBezTo>
                    <a:pt x="2993" y="53077"/>
                    <a:pt x="2448" y="53775"/>
                    <a:pt x="2090" y="54610"/>
                  </a:cubicBezTo>
                  <a:cubicBezTo>
                    <a:pt x="2036" y="54736"/>
                    <a:pt x="1998" y="54873"/>
                    <a:pt x="1934" y="54995"/>
                  </a:cubicBezTo>
                  <a:cubicBezTo>
                    <a:pt x="1255" y="56191"/>
                    <a:pt x="1385" y="57449"/>
                    <a:pt x="1689" y="58707"/>
                  </a:cubicBezTo>
                  <a:cubicBezTo>
                    <a:pt x="1731" y="58886"/>
                    <a:pt x="1865" y="59050"/>
                    <a:pt x="1987" y="59195"/>
                  </a:cubicBezTo>
                  <a:cubicBezTo>
                    <a:pt x="2109" y="59340"/>
                    <a:pt x="2273" y="59454"/>
                    <a:pt x="2440" y="59599"/>
                  </a:cubicBezTo>
                  <a:cubicBezTo>
                    <a:pt x="2696" y="59492"/>
                    <a:pt x="2845" y="59259"/>
                    <a:pt x="3012" y="59050"/>
                  </a:cubicBezTo>
                  <a:cubicBezTo>
                    <a:pt x="3115" y="58921"/>
                    <a:pt x="3195" y="58764"/>
                    <a:pt x="3397" y="58784"/>
                  </a:cubicBezTo>
                  <a:lnTo>
                    <a:pt x="3378" y="58764"/>
                  </a:lnTo>
                  <a:cubicBezTo>
                    <a:pt x="3275" y="59012"/>
                    <a:pt x="3172" y="59256"/>
                    <a:pt x="3035" y="59584"/>
                  </a:cubicBezTo>
                  <a:cubicBezTo>
                    <a:pt x="3195" y="59561"/>
                    <a:pt x="3321" y="59584"/>
                    <a:pt x="3374" y="59534"/>
                  </a:cubicBezTo>
                  <a:cubicBezTo>
                    <a:pt x="3629" y="59287"/>
                    <a:pt x="3885" y="59035"/>
                    <a:pt x="4113" y="58761"/>
                  </a:cubicBezTo>
                  <a:cubicBezTo>
                    <a:pt x="4563" y="58216"/>
                    <a:pt x="5128" y="58189"/>
                    <a:pt x="5764" y="58334"/>
                  </a:cubicBezTo>
                  <a:cubicBezTo>
                    <a:pt x="5955" y="58775"/>
                    <a:pt x="5851" y="59210"/>
                    <a:pt x="5828" y="59641"/>
                  </a:cubicBezTo>
                  <a:cubicBezTo>
                    <a:pt x="5825" y="59679"/>
                    <a:pt x="5753" y="59713"/>
                    <a:pt x="5714" y="59751"/>
                  </a:cubicBezTo>
                  <a:cubicBezTo>
                    <a:pt x="5691" y="59660"/>
                    <a:pt x="5668" y="59568"/>
                    <a:pt x="5631" y="59412"/>
                  </a:cubicBezTo>
                  <a:cubicBezTo>
                    <a:pt x="5592" y="59538"/>
                    <a:pt x="5550" y="59610"/>
                    <a:pt x="5573" y="59637"/>
                  </a:cubicBezTo>
                  <a:cubicBezTo>
                    <a:pt x="5608" y="59683"/>
                    <a:pt x="5680" y="59698"/>
                    <a:pt x="5737" y="59728"/>
                  </a:cubicBezTo>
                  <a:cubicBezTo>
                    <a:pt x="5581" y="60388"/>
                    <a:pt x="5093" y="60727"/>
                    <a:pt x="4510" y="60933"/>
                  </a:cubicBezTo>
                  <a:cubicBezTo>
                    <a:pt x="4178" y="61048"/>
                    <a:pt x="3816" y="61070"/>
                    <a:pt x="3431" y="61139"/>
                  </a:cubicBezTo>
                  <a:cubicBezTo>
                    <a:pt x="3168" y="61737"/>
                    <a:pt x="2783" y="62346"/>
                    <a:pt x="2646" y="63006"/>
                  </a:cubicBezTo>
                  <a:cubicBezTo>
                    <a:pt x="2490" y="63764"/>
                    <a:pt x="2227" y="64512"/>
                    <a:pt x="2185" y="65278"/>
                  </a:cubicBezTo>
                  <a:cubicBezTo>
                    <a:pt x="2120" y="66436"/>
                    <a:pt x="2192" y="67602"/>
                    <a:pt x="2219" y="68765"/>
                  </a:cubicBezTo>
                  <a:cubicBezTo>
                    <a:pt x="2224" y="68952"/>
                    <a:pt x="2284" y="69138"/>
                    <a:pt x="2322" y="69337"/>
                  </a:cubicBezTo>
                  <a:cubicBezTo>
                    <a:pt x="2620" y="69318"/>
                    <a:pt x="2665" y="69051"/>
                    <a:pt x="2833" y="68933"/>
                  </a:cubicBezTo>
                  <a:cubicBezTo>
                    <a:pt x="2985" y="68823"/>
                    <a:pt x="3107" y="68666"/>
                    <a:pt x="3237" y="68525"/>
                  </a:cubicBezTo>
                  <a:cubicBezTo>
                    <a:pt x="3664" y="68072"/>
                    <a:pt x="4217" y="67801"/>
                    <a:pt x="4746" y="67515"/>
                  </a:cubicBezTo>
                  <a:cubicBezTo>
                    <a:pt x="5154" y="67298"/>
                    <a:pt x="6203" y="67420"/>
                    <a:pt x="6850" y="67667"/>
                  </a:cubicBezTo>
                  <a:cubicBezTo>
                    <a:pt x="6945" y="67839"/>
                    <a:pt x="6915" y="68053"/>
                    <a:pt x="7246" y="68106"/>
                  </a:cubicBezTo>
                  <a:cubicBezTo>
                    <a:pt x="7647" y="68171"/>
                    <a:pt x="8005" y="68434"/>
                    <a:pt x="8027" y="68937"/>
                  </a:cubicBezTo>
                  <a:lnTo>
                    <a:pt x="8047" y="68922"/>
                  </a:lnTo>
                  <a:cubicBezTo>
                    <a:pt x="7986" y="69040"/>
                    <a:pt x="7918" y="69161"/>
                    <a:pt x="8047" y="69284"/>
                  </a:cubicBezTo>
                  <a:lnTo>
                    <a:pt x="8027" y="69268"/>
                  </a:lnTo>
                  <a:cubicBezTo>
                    <a:pt x="8131" y="69600"/>
                    <a:pt x="8169" y="69951"/>
                    <a:pt x="8497" y="70187"/>
                  </a:cubicBezTo>
                  <a:cubicBezTo>
                    <a:pt x="8596" y="70255"/>
                    <a:pt x="8611" y="70492"/>
                    <a:pt x="8604" y="70644"/>
                  </a:cubicBezTo>
                  <a:cubicBezTo>
                    <a:pt x="8576" y="71052"/>
                    <a:pt x="8569" y="71460"/>
                    <a:pt x="8585" y="71872"/>
                  </a:cubicBezTo>
                  <a:cubicBezTo>
                    <a:pt x="8599" y="72367"/>
                    <a:pt x="8455" y="72828"/>
                    <a:pt x="8112" y="73247"/>
                  </a:cubicBezTo>
                  <a:cubicBezTo>
                    <a:pt x="7693" y="73766"/>
                    <a:pt x="7190" y="74189"/>
                    <a:pt x="6701" y="74631"/>
                  </a:cubicBezTo>
                  <a:cubicBezTo>
                    <a:pt x="6442" y="74867"/>
                    <a:pt x="6141" y="74959"/>
                    <a:pt x="5786" y="74943"/>
                  </a:cubicBezTo>
                  <a:cubicBezTo>
                    <a:pt x="5047" y="74913"/>
                    <a:pt x="4388" y="74658"/>
                    <a:pt x="3759" y="74296"/>
                  </a:cubicBezTo>
                  <a:cubicBezTo>
                    <a:pt x="3207" y="73575"/>
                    <a:pt x="2379" y="73091"/>
                    <a:pt x="1990" y="72234"/>
                  </a:cubicBezTo>
                  <a:cubicBezTo>
                    <a:pt x="1949" y="72139"/>
                    <a:pt x="1865" y="72058"/>
                    <a:pt x="1758" y="71917"/>
                  </a:cubicBezTo>
                  <a:cubicBezTo>
                    <a:pt x="1522" y="72264"/>
                    <a:pt x="1369" y="72600"/>
                    <a:pt x="1278" y="72966"/>
                  </a:cubicBezTo>
                  <a:cubicBezTo>
                    <a:pt x="1255" y="73068"/>
                    <a:pt x="1301" y="73205"/>
                    <a:pt x="1248" y="73289"/>
                  </a:cubicBezTo>
                  <a:cubicBezTo>
                    <a:pt x="893" y="73846"/>
                    <a:pt x="1205" y="74406"/>
                    <a:pt x="1221" y="74962"/>
                  </a:cubicBezTo>
                  <a:cubicBezTo>
                    <a:pt x="1464" y="75214"/>
                    <a:pt x="1362" y="75473"/>
                    <a:pt x="1236" y="75729"/>
                  </a:cubicBezTo>
                  <a:cubicBezTo>
                    <a:pt x="1163" y="75877"/>
                    <a:pt x="1072" y="76014"/>
                    <a:pt x="958" y="76209"/>
                  </a:cubicBezTo>
                  <a:cubicBezTo>
                    <a:pt x="1144" y="76704"/>
                    <a:pt x="1332" y="77253"/>
                    <a:pt x="1156" y="77844"/>
                  </a:cubicBezTo>
                  <a:cubicBezTo>
                    <a:pt x="1137" y="77905"/>
                    <a:pt x="1267" y="78011"/>
                    <a:pt x="1323" y="78099"/>
                  </a:cubicBezTo>
                  <a:cubicBezTo>
                    <a:pt x="1332" y="78111"/>
                    <a:pt x="1316" y="78164"/>
                    <a:pt x="1301" y="78168"/>
                  </a:cubicBezTo>
                  <a:cubicBezTo>
                    <a:pt x="1278" y="78180"/>
                    <a:pt x="1248" y="78157"/>
                    <a:pt x="1221" y="78148"/>
                  </a:cubicBezTo>
                  <a:cubicBezTo>
                    <a:pt x="1232" y="78225"/>
                    <a:pt x="1240" y="78301"/>
                    <a:pt x="1263" y="78373"/>
                  </a:cubicBezTo>
                  <a:cubicBezTo>
                    <a:pt x="1270" y="78400"/>
                    <a:pt x="1316" y="78412"/>
                    <a:pt x="1346" y="78427"/>
                  </a:cubicBezTo>
                  <a:cubicBezTo>
                    <a:pt x="1343" y="78400"/>
                    <a:pt x="1346" y="78373"/>
                    <a:pt x="1335" y="78354"/>
                  </a:cubicBezTo>
                  <a:cubicBezTo>
                    <a:pt x="1301" y="78282"/>
                    <a:pt x="1263" y="78217"/>
                    <a:pt x="1221" y="78148"/>
                  </a:cubicBezTo>
                  <a:cubicBezTo>
                    <a:pt x="1441" y="78377"/>
                    <a:pt x="1591" y="78614"/>
                    <a:pt x="1304" y="78945"/>
                  </a:cubicBezTo>
                  <a:cubicBezTo>
                    <a:pt x="1587" y="79262"/>
                    <a:pt x="1838" y="79601"/>
                    <a:pt x="1941" y="80055"/>
                  </a:cubicBezTo>
                  <a:cubicBezTo>
                    <a:pt x="2002" y="80333"/>
                    <a:pt x="2219" y="80588"/>
                    <a:pt x="2387" y="80840"/>
                  </a:cubicBezTo>
                  <a:cubicBezTo>
                    <a:pt x="2955" y="81682"/>
                    <a:pt x="3458" y="82570"/>
                    <a:pt x="4125" y="83286"/>
                  </a:cubicBezTo>
                  <a:cubicBezTo>
                    <a:pt x="4155" y="83481"/>
                    <a:pt x="4178" y="83637"/>
                    <a:pt x="4201" y="83793"/>
                  </a:cubicBezTo>
                  <a:lnTo>
                    <a:pt x="4178" y="83770"/>
                  </a:lnTo>
                  <a:cubicBezTo>
                    <a:pt x="4231" y="83950"/>
                    <a:pt x="4285" y="84129"/>
                    <a:pt x="4369" y="84411"/>
                  </a:cubicBezTo>
                  <a:cubicBezTo>
                    <a:pt x="4491" y="84220"/>
                    <a:pt x="4560" y="84110"/>
                    <a:pt x="4651" y="83973"/>
                  </a:cubicBezTo>
                  <a:cubicBezTo>
                    <a:pt x="4895" y="84080"/>
                    <a:pt x="4926" y="84414"/>
                    <a:pt x="5242" y="84479"/>
                  </a:cubicBezTo>
                  <a:cubicBezTo>
                    <a:pt x="5452" y="84521"/>
                    <a:pt x="5615" y="84785"/>
                    <a:pt x="5802" y="84949"/>
                  </a:cubicBezTo>
                  <a:cubicBezTo>
                    <a:pt x="6004" y="85131"/>
                    <a:pt x="6203" y="85325"/>
                    <a:pt x="6412" y="85501"/>
                  </a:cubicBezTo>
                  <a:cubicBezTo>
                    <a:pt x="6599" y="85654"/>
                    <a:pt x="6801" y="85795"/>
                    <a:pt x="6998" y="85939"/>
                  </a:cubicBezTo>
                  <a:cubicBezTo>
                    <a:pt x="7063" y="85989"/>
                    <a:pt x="7128" y="86069"/>
                    <a:pt x="7201" y="86080"/>
                  </a:cubicBezTo>
                  <a:cubicBezTo>
                    <a:pt x="7491" y="86126"/>
                    <a:pt x="7163" y="86706"/>
                    <a:pt x="7635" y="86576"/>
                  </a:cubicBezTo>
                  <a:cubicBezTo>
                    <a:pt x="7818" y="86736"/>
                    <a:pt x="7997" y="86896"/>
                    <a:pt x="8184" y="87052"/>
                  </a:cubicBezTo>
                  <a:cubicBezTo>
                    <a:pt x="8390" y="87223"/>
                    <a:pt x="8611" y="87387"/>
                    <a:pt x="8813" y="87570"/>
                  </a:cubicBezTo>
                  <a:cubicBezTo>
                    <a:pt x="8859" y="87616"/>
                    <a:pt x="8847" y="87723"/>
                    <a:pt x="8866" y="87803"/>
                  </a:cubicBezTo>
                  <a:lnTo>
                    <a:pt x="8885" y="87784"/>
                  </a:lnTo>
                  <a:cubicBezTo>
                    <a:pt x="8745" y="87860"/>
                    <a:pt x="8607" y="87936"/>
                    <a:pt x="8467" y="88017"/>
                  </a:cubicBezTo>
                  <a:cubicBezTo>
                    <a:pt x="8184" y="87918"/>
                    <a:pt x="8284" y="87681"/>
                    <a:pt x="8252" y="87479"/>
                  </a:cubicBezTo>
                  <a:cubicBezTo>
                    <a:pt x="8242" y="87410"/>
                    <a:pt x="8101" y="87311"/>
                    <a:pt x="8027" y="87319"/>
                  </a:cubicBezTo>
                  <a:cubicBezTo>
                    <a:pt x="7948" y="87330"/>
                    <a:pt x="7811" y="87445"/>
                    <a:pt x="7814" y="87510"/>
                  </a:cubicBezTo>
                  <a:cubicBezTo>
                    <a:pt x="7830" y="87742"/>
                    <a:pt x="7890" y="87974"/>
                    <a:pt x="7952" y="88284"/>
                  </a:cubicBezTo>
                  <a:cubicBezTo>
                    <a:pt x="8165" y="88165"/>
                    <a:pt x="8317" y="88078"/>
                    <a:pt x="8474" y="87990"/>
                  </a:cubicBezTo>
                  <a:cubicBezTo>
                    <a:pt x="8393" y="88352"/>
                    <a:pt x="8393" y="88352"/>
                    <a:pt x="8725" y="88699"/>
                  </a:cubicBezTo>
                  <a:cubicBezTo>
                    <a:pt x="8756" y="88569"/>
                    <a:pt x="8782" y="88458"/>
                    <a:pt x="8824" y="88291"/>
                  </a:cubicBezTo>
                  <a:cubicBezTo>
                    <a:pt x="9346" y="88703"/>
                    <a:pt x="9640" y="89278"/>
                    <a:pt x="10071" y="89732"/>
                  </a:cubicBezTo>
                  <a:cubicBezTo>
                    <a:pt x="10497" y="90182"/>
                    <a:pt x="10921" y="90634"/>
                    <a:pt x="11450" y="90978"/>
                  </a:cubicBezTo>
                  <a:cubicBezTo>
                    <a:pt x="10921" y="90013"/>
                    <a:pt x="10075" y="89293"/>
                    <a:pt x="9422" y="88321"/>
                  </a:cubicBezTo>
                  <a:cubicBezTo>
                    <a:pt x="9793" y="88352"/>
                    <a:pt x="9945" y="88553"/>
                    <a:pt x="10097" y="88733"/>
                  </a:cubicBezTo>
                  <a:cubicBezTo>
                    <a:pt x="11054" y="89884"/>
                    <a:pt x="11996" y="91051"/>
                    <a:pt x="12967" y="92190"/>
                  </a:cubicBezTo>
                  <a:cubicBezTo>
                    <a:pt x="13528" y="92842"/>
                    <a:pt x="14092" y="93489"/>
                    <a:pt x="14583" y="94198"/>
                  </a:cubicBezTo>
                  <a:cubicBezTo>
                    <a:pt x="14923" y="94698"/>
                    <a:pt x="15185" y="95231"/>
                    <a:pt x="15456" y="95765"/>
                  </a:cubicBezTo>
                  <a:cubicBezTo>
                    <a:pt x="15593" y="96036"/>
                    <a:pt x="15739" y="96302"/>
                    <a:pt x="15894" y="96566"/>
                  </a:cubicBezTo>
                  <a:cubicBezTo>
                    <a:pt x="16146" y="96996"/>
                    <a:pt x="16451" y="97400"/>
                    <a:pt x="16436" y="97938"/>
                  </a:cubicBezTo>
                  <a:cubicBezTo>
                    <a:pt x="16432" y="98010"/>
                    <a:pt x="16474" y="98105"/>
                    <a:pt x="16523" y="98158"/>
                  </a:cubicBezTo>
                  <a:cubicBezTo>
                    <a:pt x="16726" y="98369"/>
                    <a:pt x="16756" y="98624"/>
                    <a:pt x="16828" y="98894"/>
                  </a:cubicBezTo>
                  <a:cubicBezTo>
                    <a:pt x="16900" y="99169"/>
                    <a:pt x="16893" y="99416"/>
                    <a:pt x="16916" y="99683"/>
                  </a:cubicBezTo>
                  <a:cubicBezTo>
                    <a:pt x="16939" y="99977"/>
                    <a:pt x="17042" y="100285"/>
                    <a:pt x="17194" y="100536"/>
                  </a:cubicBezTo>
                  <a:cubicBezTo>
                    <a:pt x="17495" y="101040"/>
                    <a:pt x="17480" y="101597"/>
                    <a:pt x="17537" y="102142"/>
                  </a:cubicBezTo>
                  <a:cubicBezTo>
                    <a:pt x="17553" y="102263"/>
                    <a:pt x="17472" y="102401"/>
                    <a:pt x="17426" y="102531"/>
                  </a:cubicBezTo>
                  <a:cubicBezTo>
                    <a:pt x="17392" y="102633"/>
                    <a:pt x="17297" y="102740"/>
                    <a:pt x="17312" y="102831"/>
                  </a:cubicBezTo>
                  <a:cubicBezTo>
                    <a:pt x="17431" y="103537"/>
                    <a:pt x="17011" y="103914"/>
                    <a:pt x="16516" y="104306"/>
                  </a:cubicBezTo>
                  <a:cubicBezTo>
                    <a:pt x="16062" y="104665"/>
                    <a:pt x="15639" y="105061"/>
                    <a:pt x="15151" y="105381"/>
                  </a:cubicBezTo>
                  <a:cubicBezTo>
                    <a:pt x="14664" y="105697"/>
                    <a:pt x="14179" y="105873"/>
                    <a:pt x="13593" y="105743"/>
                  </a:cubicBezTo>
                  <a:cubicBezTo>
                    <a:pt x="13109" y="105632"/>
                    <a:pt x="12620" y="105602"/>
                    <a:pt x="12171" y="105343"/>
                  </a:cubicBezTo>
                  <a:cubicBezTo>
                    <a:pt x="11702" y="105073"/>
                    <a:pt x="11515" y="104695"/>
                    <a:pt x="11496" y="104188"/>
                  </a:cubicBezTo>
                  <a:cubicBezTo>
                    <a:pt x="11473" y="103689"/>
                    <a:pt x="11691" y="103266"/>
                    <a:pt x="11946" y="102874"/>
                  </a:cubicBezTo>
                  <a:cubicBezTo>
                    <a:pt x="12034" y="102740"/>
                    <a:pt x="12254" y="102694"/>
                    <a:pt x="12449" y="102640"/>
                  </a:cubicBezTo>
                  <a:cubicBezTo>
                    <a:pt x="12167" y="102972"/>
                    <a:pt x="12091" y="103357"/>
                    <a:pt x="12045" y="103757"/>
                  </a:cubicBezTo>
                  <a:cubicBezTo>
                    <a:pt x="11980" y="104341"/>
                    <a:pt x="12590" y="104809"/>
                    <a:pt x="13013" y="104798"/>
                  </a:cubicBezTo>
                  <a:cubicBezTo>
                    <a:pt x="13509" y="104783"/>
                    <a:pt x="14004" y="104760"/>
                    <a:pt x="14492" y="104695"/>
                  </a:cubicBezTo>
                  <a:cubicBezTo>
                    <a:pt x="14664" y="104668"/>
                    <a:pt x="14850" y="104538"/>
                    <a:pt x="14972" y="104401"/>
                  </a:cubicBezTo>
                  <a:cubicBezTo>
                    <a:pt x="15243" y="104097"/>
                    <a:pt x="15563" y="103822"/>
                    <a:pt x="15711" y="103414"/>
                  </a:cubicBezTo>
                  <a:cubicBezTo>
                    <a:pt x="15742" y="103335"/>
                    <a:pt x="15883" y="103296"/>
                    <a:pt x="15975" y="103231"/>
                  </a:cubicBezTo>
                  <a:cubicBezTo>
                    <a:pt x="16051" y="103254"/>
                    <a:pt x="16123" y="103303"/>
                    <a:pt x="16188" y="103296"/>
                  </a:cubicBezTo>
                  <a:cubicBezTo>
                    <a:pt x="16245" y="103289"/>
                    <a:pt x="16298" y="103217"/>
                    <a:pt x="16348" y="103166"/>
                  </a:cubicBezTo>
                  <a:cubicBezTo>
                    <a:pt x="16360" y="103155"/>
                    <a:pt x="16344" y="103121"/>
                    <a:pt x="16340" y="103094"/>
                  </a:cubicBezTo>
                  <a:cubicBezTo>
                    <a:pt x="16283" y="103106"/>
                    <a:pt x="16219" y="103113"/>
                    <a:pt x="16161" y="103136"/>
                  </a:cubicBezTo>
                  <a:cubicBezTo>
                    <a:pt x="16093" y="103166"/>
                    <a:pt x="16024" y="103208"/>
                    <a:pt x="15959" y="103247"/>
                  </a:cubicBezTo>
                  <a:cubicBezTo>
                    <a:pt x="16024" y="103094"/>
                    <a:pt x="16051" y="102904"/>
                    <a:pt x="16161" y="102800"/>
                  </a:cubicBezTo>
                  <a:cubicBezTo>
                    <a:pt x="16531" y="102454"/>
                    <a:pt x="16439" y="102031"/>
                    <a:pt x="16344" y="101646"/>
                  </a:cubicBezTo>
                  <a:cubicBezTo>
                    <a:pt x="16245" y="101245"/>
                    <a:pt x="16043" y="100872"/>
                    <a:pt x="15894" y="100487"/>
                  </a:cubicBezTo>
                  <a:cubicBezTo>
                    <a:pt x="15765" y="100152"/>
                    <a:pt x="15665" y="99805"/>
                    <a:pt x="15517" y="99481"/>
                  </a:cubicBezTo>
                  <a:cubicBezTo>
                    <a:pt x="15311" y="99035"/>
                    <a:pt x="15064" y="98608"/>
                    <a:pt x="14842" y="98166"/>
                  </a:cubicBezTo>
                  <a:cubicBezTo>
                    <a:pt x="14724" y="97918"/>
                    <a:pt x="14576" y="97674"/>
                    <a:pt x="14527" y="97412"/>
                  </a:cubicBezTo>
                  <a:cubicBezTo>
                    <a:pt x="14393" y="96699"/>
                    <a:pt x="14110" y="96051"/>
                    <a:pt x="13642" y="95528"/>
                  </a:cubicBezTo>
                  <a:cubicBezTo>
                    <a:pt x="13387" y="95243"/>
                    <a:pt x="13127" y="94961"/>
                    <a:pt x="12796" y="94595"/>
                  </a:cubicBezTo>
                  <a:cubicBezTo>
                    <a:pt x="12715" y="94979"/>
                    <a:pt x="12990" y="95254"/>
                    <a:pt x="12819" y="95517"/>
                  </a:cubicBezTo>
                  <a:lnTo>
                    <a:pt x="12842" y="95498"/>
                  </a:lnTo>
                  <a:cubicBezTo>
                    <a:pt x="12529" y="94946"/>
                    <a:pt x="12198" y="94408"/>
                    <a:pt x="11969" y="93806"/>
                  </a:cubicBezTo>
                  <a:cubicBezTo>
                    <a:pt x="11846" y="93478"/>
                    <a:pt x="11603" y="93185"/>
                    <a:pt x="11374" y="92910"/>
                  </a:cubicBezTo>
                  <a:cubicBezTo>
                    <a:pt x="11012" y="92487"/>
                    <a:pt x="10627" y="92087"/>
                    <a:pt x="10235" y="91695"/>
                  </a:cubicBezTo>
                  <a:cubicBezTo>
                    <a:pt x="9186" y="90657"/>
                    <a:pt x="8295" y="89491"/>
                    <a:pt x="7341" y="88375"/>
                  </a:cubicBezTo>
                  <a:cubicBezTo>
                    <a:pt x="6945" y="87913"/>
                    <a:pt x="6500" y="87494"/>
                    <a:pt x="6092" y="87044"/>
                  </a:cubicBezTo>
                  <a:cubicBezTo>
                    <a:pt x="5646" y="86557"/>
                    <a:pt x="5227" y="86054"/>
                    <a:pt x="4773" y="85573"/>
                  </a:cubicBezTo>
                  <a:cubicBezTo>
                    <a:pt x="4625" y="85417"/>
                    <a:pt x="4525" y="85299"/>
                    <a:pt x="4625" y="85074"/>
                  </a:cubicBezTo>
                  <a:cubicBezTo>
                    <a:pt x="4639" y="85040"/>
                    <a:pt x="4465" y="84864"/>
                    <a:pt x="4426" y="84880"/>
                  </a:cubicBezTo>
                  <a:cubicBezTo>
                    <a:pt x="4155" y="84991"/>
                    <a:pt x="4041" y="84785"/>
                    <a:pt x="3980" y="84625"/>
                  </a:cubicBezTo>
                  <a:cubicBezTo>
                    <a:pt x="3733" y="83992"/>
                    <a:pt x="3237" y="83527"/>
                    <a:pt x="2890" y="82963"/>
                  </a:cubicBezTo>
                  <a:cubicBezTo>
                    <a:pt x="2322" y="82048"/>
                    <a:pt x="1754" y="81130"/>
                    <a:pt x="1240" y="80188"/>
                  </a:cubicBezTo>
                  <a:cubicBezTo>
                    <a:pt x="1042" y="79830"/>
                    <a:pt x="961" y="79403"/>
                    <a:pt x="882" y="78999"/>
                  </a:cubicBezTo>
                  <a:cubicBezTo>
                    <a:pt x="741" y="78290"/>
                    <a:pt x="637" y="77577"/>
                    <a:pt x="531" y="76864"/>
                  </a:cubicBezTo>
                  <a:cubicBezTo>
                    <a:pt x="500" y="76674"/>
                    <a:pt x="486" y="76475"/>
                    <a:pt x="481" y="76281"/>
                  </a:cubicBezTo>
                  <a:cubicBezTo>
                    <a:pt x="477" y="75226"/>
                    <a:pt x="516" y="74169"/>
                    <a:pt x="725" y="73133"/>
                  </a:cubicBezTo>
                  <a:cubicBezTo>
                    <a:pt x="794" y="72783"/>
                    <a:pt x="947" y="72447"/>
                    <a:pt x="1072" y="72111"/>
                  </a:cubicBezTo>
                  <a:cubicBezTo>
                    <a:pt x="1140" y="71933"/>
                    <a:pt x="1228" y="71761"/>
                    <a:pt x="1309" y="71585"/>
                  </a:cubicBezTo>
                  <a:cubicBezTo>
                    <a:pt x="1495" y="71163"/>
                    <a:pt x="1446" y="70800"/>
                    <a:pt x="1133" y="70438"/>
                  </a:cubicBezTo>
                  <a:cubicBezTo>
                    <a:pt x="741" y="69984"/>
                    <a:pt x="615" y="69405"/>
                    <a:pt x="519" y="68837"/>
                  </a:cubicBezTo>
                  <a:cubicBezTo>
                    <a:pt x="421" y="68266"/>
                    <a:pt x="405" y="67679"/>
                    <a:pt x="356" y="67099"/>
                  </a:cubicBezTo>
                  <a:cubicBezTo>
                    <a:pt x="280" y="66211"/>
                    <a:pt x="389" y="65335"/>
                    <a:pt x="481" y="64450"/>
                  </a:cubicBezTo>
                  <a:cubicBezTo>
                    <a:pt x="565" y="63616"/>
                    <a:pt x="897" y="62926"/>
                    <a:pt x="1304" y="62225"/>
                  </a:cubicBezTo>
                  <a:cubicBezTo>
                    <a:pt x="1552" y="61806"/>
                    <a:pt x="1675" y="61303"/>
                    <a:pt x="1819" y="60826"/>
                  </a:cubicBezTo>
                  <a:cubicBezTo>
                    <a:pt x="1907" y="60548"/>
                    <a:pt x="2025" y="60316"/>
                    <a:pt x="2284" y="60179"/>
                  </a:cubicBezTo>
                  <a:cubicBezTo>
                    <a:pt x="2261" y="60224"/>
                    <a:pt x="2227" y="60270"/>
                    <a:pt x="2224" y="60316"/>
                  </a:cubicBezTo>
                  <a:cubicBezTo>
                    <a:pt x="2219" y="60353"/>
                    <a:pt x="2254" y="60392"/>
                    <a:pt x="2273" y="60426"/>
                  </a:cubicBezTo>
                  <a:cubicBezTo>
                    <a:pt x="2299" y="60392"/>
                    <a:pt x="2345" y="60357"/>
                    <a:pt x="2342" y="60323"/>
                  </a:cubicBezTo>
                  <a:cubicBezTo>
                    <a:pt x="2338" y="60277"/>
                    <a:pt x="2296" y="60235"/>
                    <a:pt x="2269" y="60190"/>
                  </a:cubicBezTo>
                  <a:cubicBezTo>
                    <a:pt x="2074" y="59999"/>
                    <a:pt x="1858" y="59827"/>
                    <a:pt x="1686" y="59614"/>
                  </a:cubicBezTo>
                  <a:cubicBezTo>
                    <a:pt x="1015" y="58775"/>
                    <a:pt x="778" y="57788"/>
                    <a:pt x="912" y="56744"/>
                  </a:cubicBezTo>
                  <a:cubicBezTo>
                    <a:pt x="966" y="56328"/>
                    <a:pt x="1209" y="55932"/>
                    <a:pt x="1309" y="55505"/>
                  </a:cubicBezTo>
                  <a:cubicBezTo>
                    <a:pt x="1343" y="55341"/>
                    <a:pt x="1427" y="55189"/>
                    <a:pt x="1446" y="55029"/>
                  </a:cubicBezTo>
                  <a:cubicBezTo>
                    <a:pt x="1515" y="54397"/>
                    <a:pt x="1819" y="53882"/>
                    <a:pt x="2204" y="53394"/>
                  </a:cubicBezTo>
                  <a:cubicBezTo>
                    <a:pt x="2387" y="53162"/>
                    <a:pt x="2589" y="52921"/>
                    <a:pt x="2699" y="52647"/>
                  </a:cubicBezTo>
                  <a:cubicBezTo>
                    <a:pt x="2806" y="52388"/>
                    <a:pt x="3130" y="52312"/>
                    <a:pt x="3165" y="52006"/>
                  </a:cubicBezTo>
                  <a:cubicBezTo>
                    <a:pt x="3172" y="51950"/>
                    <a:pt x="3260" y="51869"/>
                    <a:pt x="3329" y="51850"/>
                  </a:cubicBezTo>
                  <a:cubicBezTo>
                    <a:pt x="3511" y="51790"/>
                    <a:pt x="3515" y="51702"/>
                    <a:pt x="3447" y="51538"/>
                  </a:cubicBezTo>
                  <a:cubicBezTo>
                    <a:pt x="3367" y="51332"/>
                    <a:pt x="3489" y="51176"/>
                    <a:pt x="3637" y="51042"/>
                  </a:cubicBezTo>
                  <a:cubicBezTo>
                    <a:pt x="3683" y="51137"/>
                    <a:pt x="3728" y="51232"/>
                    <a:pt x="3779" y="51340"/>
                  </a:cubicBezTo>
                  <a:cubicBezTo>
                    <a:pt x="4251" y="51088"/>
                    <a:pt x="4197" y="50608"/>
                    <a:pt x="4338" y="50215"/>
                  </a:cubicBezTo>
                  <a:cubicBezTo>
                    <a:pt x="4243" y="50177"/>
                    <a:pt x="4175" y="50154"/>
                    <a:pt x="4106" y="50127"/>
                  </a:cubicBezTo>
                  <a:cubicBezTo>
                    <a:pt x="4152" y="49925"/>
                    <a:pt x="4136" y="49689"/>
                    <a:pt x="4377" y="49582"/>
                  </a:cubicBezTo>
                  <a:lnTo>
                    <a:pt x="4361" y="49568"/>
                  </a:lnTo>
                  <a:cubicBezTo>
                    <a:pt x="4369" y="49594"/>
                    <a:pt x="4380" y="49621"/>
                    <a:pt x="4388" y="49644"/>
                  </a:cubicBezTo>
                  <a:cubicBezTo>
                    <a:pt x="4426" y="49735"/>
                    <a:pt x="4411" y="49883"/>
                    <a:pt x="4567" y="49842"/>
                  </a:cubicBezTo>
                  <a:cubicBezTo>
                    <a:pt x="4620" y="49827"/>
                    <a:pt x="4689" y="49716"/>
                    <a:pt x="4681" y="49663"/>
                  </a:cubicBezTo>
                  <a:cubicBezTo>
                    <a:pt x="4651" y="49514"/>
                    <a:pt x="4583" y="49373"/>
                    <a:pt x="4533" y="49225"/>
                  </a:cubicBezTo>
                  <a:lnTo>
                    <a:pt x="4544" y="49239"/>
                  </a:lnTo>
                  <a:cubicBezTo>
                    <a:pt x="4681" y="48946"/>
                    <a:pt x="4826" y="48657"/>
                    <a:pt x="4952" y="48359"/>
                  </a:cubicBezTo>
                  <a:cubicBezTo>
                    <a:pt x="5044" y="48131"/>
                    <a:pt x="5128" y="47890"/>
                    <a:pt x="5177" y="47650"/>
                  </a:cubicBezTo>
                  <a:cubicBezTo>
                    <a:pt x="5452" y="46312"/>
                    <a:pt x="5517" y="44952"/>
                    <a:pt x="5501" y="43591"/>
                  </a:cubicBezTo>
                  <a:cubicBezTo>
                    <a:pt x="5497" y="43038"/>
                    <a:pt x="5425" y="42474"/>
                    <a:pt x="5288" y="41941"/>
                  </a:cubicBezTo>
                  <a:cubicBezTo>
                    <a:pt x="5181" y="41529"/>
                    <a:pt x="5055" y="41084"/>
                    <a:pt x="4602" y="40847"/>
                  </a:cubicBezTo>
                  <a:cubicBezTo>
                    <a:pt x="4472" y="40778"/>
                    <a:pt x="4403" y="40588"/>
                    <a:pt x="4305" y="40458"/>
                  </a:cubicBezTo>
                  <a:cubicBezTo>
                    <a:pt x="4152" y="40260"/>
                    <a:pt x="4003" y="40058"/>
                    <a:pt x="3847" y="39867"/>
                  </a:cubicBezTo>
                  <a:cubicBezTo>
                    <a:pt x="3633" y="39604"/>
                    <a:pt x="3374" y="39486"/>
                    <a:pt x="3039" y="39620"/>
                  </a:cubicBezTo>
                  <a:cubicBezTo>
                    <a:pt x="2574" y="39803"/>
                    <a:pt x="2116" y="39715"/>
                    <a:pt x="1655" y="39582"/>
                  </a:cubicBezTo>
                  <a:cubicBezTo>
                    <a:pt x="1309" y="39483"/>
                    <a:pt x="954" y="39418"/>
                    <a:pt x="611" y="39303"/>
                  </a:cubicBezTo>
                  <a:cubicBezTo>
                    <a:pt x="466" y="39254"/>
                    <a:pt x="306" y="39143"/>
                    <a:pt x="226" y="39017"/>
                  </a:cubicBezTo>
                  <a:cubicBezTo>
                    <a:pt x="1" y="38648"/>
                    <a:pt x="207" y="37844"/>
                    <a:pt x="569" y="37603"/>
                  </a:cubicBezTo>
                  <a:cubicBezTo>
                    <a:pt x="722" y="37501"/>
                    <a:pt x="882" y="37413"/>
                    <a:pt x="1084" y="37291"/>
                  </a:cubicBezTo>
                  <a:cubicBezTo>
                    <a:pt x="927" y="37245"/>
                    <a:pt x="829" y="37214"/>
                    <a:pt x="729" y="37188"/>
                  </a:cubicBezTo>
                  <a:cubicBezTo>
                    <a:pt x="1137" y="37020"/>
                    <a:pt x="1225" y="36982"/>
                    <a:pt x="1541" y="37066"/>
                  </a:cubicBezTo>
                  <a:cubicBezTo>
                    <a:pt x="1762" y="37127"/>
                    <a:pt x="1964" y="37177"/>
                    <a:pt x="2189" y="37108"/>
                  </a:cubicBezTo>
                  <a:cubicBezTo>
                    <a:pt x="2257" y="37085"/>
                    <a:pt x="2375" y="37096"/>
                    <a:pt x="2421" y="37146"/>
                  </a:cubicBezTo>
                  <a:cubicBezTo>
                    <a:pt x="2612" y="37325"/>
                    <a:pt x="2829" y="37379"/>
                    <a:pt x="3081" y="37439"/>
                  </a:cubicBezTo>
                  <a:cubicBezTo>
                    <a:pt x="3298" y="37489"/>
                    <a:pt x="3469" y="37726"/>
                    <a:pt x="3668" y="37874"/>
                  </a:cubicBezTo>
                  <a:cubicBezTo>
                    <a:pt x="3999" y="38129"/>
                    <a:pt x="4197" y="38091"/>
                    <a:pt x="4377" y="37722"/>
                  </a:cubicBezTo>
                  <a:cubicBezTo>
                    <a:pt x="4423" y="37626"/>
                    <a:pt x="4460" y="37516"/>
                    <a:pt x="4465" y="37413"/>
                  </a:cubicBezTo>
                  <a:cubicBezTo>
                    <a:pt x="4521" y="36139"/>
                    <a:pt x="4632" y="34867"/>
                    <a:pt x="4254" y="33613"/>
                  </a:cubicBezTo>
                  <a:cubicBezTo>
                    <a:pt x="4079" y="33029"/>
                    <a:pt x="3976" y="32424"/>
                    <a:pt x="3839" y="31829"/>
                  </a:cubicBezTo>
                  <a:cubicBezTo>
                    <a:pt x="3725" y="31337"/>
                    <a:pt x="3522" y="30888"/>
                    <a:pt x="3233" y="30464"/>
                  </a:cubicBezTo>
                  <a:cubicBezTo>
                    <a:pt x="2699" y="29691"/>
                    <a:pt x="2196" y="28890"/>
                    <a:pt x="1675" y="28105"/>
                  </a:cubicBezTo>
                  <a:cubicBezTo>
                    <a:pt x="1453" y="27778"/>
                    <a:pt x="1309" y="27431"/>
                    <a:pt x="1213" y="27046"/>
                  </a:cubicBezTo>
                  <a:cubicBezTo>
                    <a:pt x="1076" y="26482"/>
                    <a:pt x="885" y="25933"/>
                    <a:pt x="706" y="25380"/>
                  </a:cubicBezTo>
                  <a:cubicBezTo>
                    <a:pt x="615" y="25087"/>
                    <a:pt x="523" y="24797"/>
                    <a:pt x="592" y="24481"/>
                  </a:cubicBezTo>
                  <a:cubicBezTo>
                    <a:pt x="611" y="24404"/>
                    <a:pt x="630" y="24294"/>
                    <a:pt x="592" y="24237"/>
                  </a:cubicBezTo>
                  <a:cubicBezTo>
                    <a:pt x="294" y="23787"/>
                    <a:pt x="443" y="23269"/>
                    <a:pt x="371" y="22789"/>
                  </a:cubicBezTo>
                  <a:cubicBezTo>
                    <a:pt x="157" y="21294"/>
                    <a:pt x="421" y="19827"/>
                    <a:pt x="1072" y="18409"/>
                  </a:cubicBezTo>
                  <a:cubicBezTo>
                    <a:pt x="1221" y="18082"/>
                    <a:pt x="1381" y="17762"/>
                    <a:pt x="1518" y="17430"/>
                  </a:cubicBezTo>
                  <a:cubicBezTo>
                    <a:pt x="1644" y="17125"/>
                    <a:pt x="1747" y="16808"/>
                    <a:pt x="1849" y="16515"/>
                  </a:cubicBezTo>
                  <a:cubicBezTo>
                    <a:pt x="1434" y="15475"/>
                    <a:pt x="1019" y="13493"/>
                    <a:pt x="1236" y="12613"/>
                  </a:cubicBezTo>
                  <a:cubicBezTo>
                    <a:pt x="1323" y="12654"/>
                    <a:pt x="1408" y="12699"/>
                    <a:pt x="1492" y="12742"/>
                  </a:cubicBezTo>
                  <a:cubicBezTo>
                    <a:pt x="1716" y="12418"/>
                    <a:pt x="1377" y="12292"/>
                    <a:pt x="1263" y="12022"/>
                  </a:cubicBezTo>
                  <a:cubicBezTo>
                    <a:pt x="1355" y="11812"/>
                    <a:pt x="1450" y="11556"/>
                    <a:pt x="1571" y="11313"/>
                  </a:cubicBezTo>
                  <a:cubicBezTo>
                    <a:pt x="1934" y="10600"/>
                    <a:pt x="2280" y="9883"/>
                    <a:pt x="2516" y="9109"/>
                  </a:cubicBezTo>
                  <a:cubicBezTo>
                    <a:pt x="2676" y="8583"/>
                    <a:pt x="2970" y="8096"/>
                    <a:pt x="3253" y="7619"/>
                  </a:cubicBezTo>
                  <a:cubicBezTo>
                    <a:pt x="3397" y="7376"/>
                    <a:pt x="3538" y="7147"/>
                    <a:pt x="3576" y="6864"/>
                  </a:cubicBezTo>
                  <a:cubicBezTo>
                    <a:pt x="3645" y="6377"/>
                    <a:pt x="3908" y="5935"/>
                    <a:pt x="3865" y="5409"/>
                  </a:cubicBezTo>
                  <a:cubicBezTo>
                    <a:pt x="3839" y="5039"/>
                    <a:pt x="3779" y="4746"/>
                    <a:pt x="3538" y="4433"/>
                  </a:cubicBezTo>
                  <a:cubicBezTo>
                    <a:pt x="3016" y="3751"/>
                    <a:pt x="2490" y="3077"/>
                    <a:pt x="2052" y="2333"/>
                  </a:cubicBezTo>
                  <a:cubicBezTo>
                    <a:pt x="1621" y="1594"/>
                    <a:pt x="1529" y="827"/>
                    <a:pt x="1728" y="0"/>
                  </a:cubicBezTo>
                  <a:cubicBezTo>
                    <a:pt x="2124" y="53"/>
                    <a:pt x="2521" y="23"/>
                    <a:pt x="2845" y="424"/>
                  </a:cubicBezTo>
                  <a:cubicBezTo>
                    <a:pt x="2570" y="470"/>
                    <a:pt x="2368" y="503"/>
                    <a:pt x="2101" y="549"/>
                  </a:cubicBezTo>
                  <a:cubicBezTo>
                    <a:pt x="2219" y="908"/>
                    <a:pt x="2284" y="1254"/>
                    <a:pt x="2113" y="1590"/>
                  </a:cubicBezTo>
                  <a:cubicBezTo>
                    <a:pt x="2391" y="1951"/>
                    <a:pt x="2639" y="2329"/>
                    <a:pt x="2833" y="2744"/>
                  </a:cubicBezTo>
                  <a:cubicBezTo>
                    <a:pt x="3019" y="3141"/>
                    <a:pt x="3294" y="3495"/>
                    <a:pt x="3679" y="3758"/>
                  </a:cubicBezTo>
                  <a:cubicBezTo>
                    <a:pt x="4060" y="2820"/>
                    <a:pt x="3805" y="1842"/>
                    <a:pt x="2978" y="961"/>
                  </a:cubicBezTo>
                  <a:cubicBezTo>
                    <a:pt x="2974" y="938"/>
                    <a:pt x="2974" y="915"/>
                    <a:pt x="2970" y="892"/>
                  </a:cubicBezTo>
                  <a:cubicBezTo>
                    <a:pt x="3134" y="881"/>
                    <a:pt x="3298" y="869"/>
                    <a:pt x="3477" y="858"/>
                  </a:cubicBezTo>
                  <a:cubicBezTo>
                    <a:pt x="3904" y="1559"/>
                    <a:pt x="4487" y="2134"/>
                    <a:pt x="4792" y="2894"/>
                  </a:cubicBezTo>
                  <a:cubicBezTo>
                    <a:pt x="4945" y="3278"/>
                    <a:pt x="5162" y="3636"/>
                    <a:pt x="5112" y="4083"/>
                  </a:cubicBezTo>
                  <a:cubicBezTo>
                    <a:pt x="5077" y="4410"/>
                    <a:pt x="5345" y="4609"/>
                    <a:pt x="5581" y="4718"/>
                  </a:cubicBezTo>
                  <a:cubicBezTo>
                    <a:pt x="6717" y="5256"/>
                    <a:pt x="7913" y="5359"/>
                    <a:pt x="9121" y="5043"/>
                  </a:cubicBezTo>
                  <a:cubicBezTo>
                    <a:pt x="9480" y="4947"/>
                    <a:pt x="9793" y="4665"/>
                    <a:pt x="10120" y="4456"/>
                  </a:cubicBezTo>
                  <a:cubicBezTo>
                    <a:pt x="10395" y="4280"/>
                    <a:pt x="10593" y="3991"/>
                    <a:pt x="10905" y="3884"/>
                  </a:cubicBezTo>
                  <a:cubicBezTo>
                    <a:pt x="11035" y="3995"/>
                    <a:pt x="11028" y="4106"/>
                    <a:pt x="10940" y="4185"/>
                  </a:cubicBezTo>
                  <a:cubicBezTo>
                    <a:pt x="10639" y="4475"/>
                    <a:pt x="10345" y="4772"/>
                    <a:pt x="10013" y="5020"/>
                  </a:cubicBezTo>
                  <a:cubicBezTo>
                    <a:pt x="9610" y="5325"/>
                    <a:pt x="9153" y="5473"/>
                    <a:pt x="8630" y="5519"/>
                  </a:cubicBezTo>
                  <a:cubicBezTo>
                    <a:pt x="7448" y="5619"/>
                    <a:pt x="6305" y="5390"/>
                    <a:pt x="5146" y="5249"/>
                  </a:cubicBezTo>
                  <a:cubicBezTo>
                    <a:pt x="4899" y="5501"/>
                    <a:pt x="5162" y="5767"/>
                    <a:pt x="5123" y="6027"/>
                  </a:cubicBezTo>
                  <a:cubicBezTo>
                    <a:pt x="5116" y="6080"/>
                    <a:pt x="5036" y="6133"/>
                    <a:pt x="4975" y="6167"/>
                  </a:cubicBezTo>
                  <a:cubicBezTo>
                    <a:pt x="4959" y="6175"/>
                    <a:pt x="4868" y="6110"/>
                    <a:pt x="4868" y="6072"/>
                  </a:cubicBezTo>
                  <a:cubicBezTo>
                    <a:pt x="4853" y="5851"/>
                    <a:pt x="4864" y="5630"/>
                    <a:pt x="4853" y="5413"/>
                  </a:cubicBezTo>
                  <a:cubicBezTo>
                    <a:pt x="4845" y="5272"/>
                    <a:pt x="4822" y="5135"/>
                    <a:pt x="4616" y="5081"/>
                  </a:cubicBezTo>
                  <a:cubicBezTo>
                    <a:pt x="4400" y="5359"/>
                    <a:pt x="4583" y="5706"/>
                    <a:pt x="4487" y="6007"/>
                  </a:cubicBezTo>
                  <a:cubicBezTo>
                    <a:pt x="4391" y="6316"/>
                    <a:pt x="4403" y="6655"/>
                    <a:pt x="4369" y="6987"/>
                  </a:cubicBezTo>
                  <a:cubicBezTo>
                    <a:pt x="4247" y="7093"/>
                    <a:pt x="4197" y="6941"/>
                    <a:pt x="4068" y="6884"/>
                  </a:cubicBezTo>
                  <a:cubicBezTo>
                    <a:pt x="4045" y="7017"/>
                    <a:pt x="3969" y="7223"/>
                    <a:pt x="4015" y="7253"/>
                  </a:cubicBezTo>
                  <a:cubicBezTo>
                    <a:pt x="4254" y="7421"/>
                    <a:pt x="4224" y="7638"/>
                    <a:pt x="4140" y="7844"/>
                  </a:cubicBezTo>
                  <a:cubicBezTo>
                    <a:pt x="3809" y="8637"/>
                    <a:pt x="3694" y="9503"/>
                    <a:pt x="3267" y="10268"/>
                  </a:cubicBezTo>
                  <a:cubicBezTo>
                    <a:pt x="3100" y="10569"/>
                    <a:pt x="3100" y="10961"/>
                    <a:pt x="3024" y="11313"/>
                  </a:cubicBezTo>
                  <a:cubicBezTo>
                    <a:pt x="2936" y="11454"/>
                    <a:pt x="2856" y="11598"/>
                    <a:pt x="2943" y="11770"/>
                  </a:cubicBezTo>
                  <a:cubicBezTo>
                    <a:pt x="2894" y="11755"/>
                    <a:pt x="2845" y="11735"/>
                    <a:pt x="2795" y="11728"/>
                  </a:cubicBezTo>
                  <a:cubicBezTo>
                    <a:pt x="2768" y="11724"/>
                    <a:pt x="2741" y="11739"/>
                    <a:pt x="2718" y="11755"/>
                  </a:cubicBezTo>
                  <a:cubicBezTo>
                    <a:pt x="2524" y="11899"/>
                    <a:pt x="2502" y="12105"/>
                    <a:pt x="2467" y="12326"/>
                  </a:cubicBezTo>
                  <a:cubicBezTo>
                    <a:pt x="2410" y="12692"/>
                    <a:pt x="2391" y="12689"/>
                    <a:pt x="2486" y="12986"/>
                  </a:cubicBezTo>
                  <a:cubicBezTo>
                    <a:pt x="2730" y="12590"/>
                    <a:pt x="2833" y="12174"/>
                    <a:pt x="2924" y="11747"/>
                  </a:cubicBezTo>
                  <a:cubicBezTo>
                    <a:pt x="2947" y="11591"/>
                    <a:pt x="2974" y="11438"/>
                    <a:pt x="3005" y="11286"/>
                  </a:cubicBezTo>
                  <a:close/>
                  <a:moveTo>
                    <a:pt x="15544" y="97320"/>
                  </a:moveTo>
                  <a:cubicBezTo>
                    <a:pt x="15593" y="97157"/>
                    <a:pt x="15579" y="97027"/>
                    <a:pt x="15384" y="96981"/>
                  </a:cubicBezTo>
                  <a:cubicBezTo>
                    <a:pt x="15399" y="96691"/>
                    <a:pt x="15277" y="96462"/>
                    <a:pt x="15106" y="96237"/>
                  </a:cubicBezTo>
                  <a:cubicBezTo>
                    <a:pt x="14896" y="95959"/>
                    <a:pt x="14678" y="95674"/>
                    <a:pt x="14527" y="95357"/>
                  </a:cubicBezTo>
                  <a:cubicBezTo>
                    <a:pt x="14381" y="95056"/>
                    <a:pt x="14161" y="94824"/>
                    <a:pt x="13950" y="94580"/>
                  </a:cubicBezTo>
                  <a:cubicBezTo>
                    <a:pt x="13795" y="94351"/>
                    <a:pt x="13635" y="94126"/>
                    <a:pt x="13489" y="93894"/>
                  </a:cubicBezTo>
                  <a:cubicBezTo>
                    <a:pt x="12967" y="93040"/>
                    <a:pt x="12319" y="92289"/>
                    <a:pt x="11577" y="91626"/>
                  </a:cubicBezTo>
                  <a:cubicBezTo>
                    <a:pt x="11500" y="91561"/>
                    <a:pt x="11435" y="91439"/>
                    <a:pt x="11267" y="91568"/>
                  </a:cubicBezTo>
                  <a:cubicBezTo>
                    <a:pt x="11489" y="91843"/>
                    <a:pt x="11706" y="92121"/>
                    <a:pt x="11934" y="92392"/>
                  </a:cubicBezTo>
                  <a:cubicBezTo>
                    <a:pt x="12358" y="92903"/>
                    <a:pt x="12789" y="93402"/>
                    <a:pt x="13211" y="93909"/>
                  </a:cubicBezTo>
                  <a:cubicBezTo>
                    <a:pt x="13371" y="94099"/>
                    <a:pt x="13501" y="94313"/>
                    <a:pt x="13672" y="94492"/>
                  </a:cubicBezTo>
                  <a:cubicBezTo>
                    <a:pt x="13730" y="94553"/>
                    <a:pt x="13863" y="94545"/>
                    <a:pt x="13959" y="94572"/>
                  </a:cubicBezTo>
                  <a:cubicBezTo>
                    <a:pt x="13950" y="94698"/>
                    <a:pt x="13890" y="94861"/>
                    <a:pt x="13943" y="94949"/>
                  </a:cubicBezTo>
                  <a:cubicBezTo>
                    <a:pt x="14344" y="95601"/>
                    <a:pt x="14766" y="96237"/>
                    <a:pt x="15190" y="96870"/>
                  </a:cubicBezTo>
                  <a:cubicBezTo>
                    <a:pt x="15227" y="96928"/>
                    <a:pt x="15322" y="96939"/>
                    <a:pt x="15391" y="96974"/>
                  </a:cubicBezTo>
                  <a:cubicBezTo>
                    <a:pt x="15361" y="97129"/>
                    <a:pt x="15319" y="97289"/>
                    <a:pt x="15559" y="97305"/>
                  </a:cubicBezTo>
                  <a:cubicBezTo>
                    <a:pt x="15540" y="97373"/>
                    <a:pt x="15494" y="97449"/>
                    <a:pt x="15510" y="97511"/>
                  </a:cubicBezTo>
                  <a:cubicBezTo>
                    <a:pt x="15521" y="97549"/>
                    <a:pt x="15616" y="97568"/>
                    <a:pt x="15677" y="97595"/>
                  </a:cubicBezTo>
                  <a:cubicBezTo>
                    <a:pt x="15685" y="97549"/>
                    <a:pt x="15716" y="97488"/>
                    <a:pt x="15697" y="97457"/>
                  </a:cubicBezTo>
                  <a:cubicBezTo>
                    <a:pt x="15662" y="97400"/>
                    <a:pt x="15597" y="97362"/>
                    <a:pt x="15544" y="97320"/>
                  </a:cubicBezTo>
                  <a:close/>
                  <a:moveTo>
                    <a:pt x="3088" y="9205"/>
                  </a:moveTo>
                  <a:cubicBezTo>
                    <a:pt x="3138" y="9193"/>
                    <a:pt x="3191" y="9170"/>
                    <a:pt x="3237" y="9174"/>
                  </a:cubicBezTo>
                  <a:cubicBezTo>
                    <a:pt x="3420" y="9190"/>
                    <a:pt x="3554" y="9174"/>
                    <a:pt x="3466" y="8931"/>
                  </a:cubicBezTo>
                  <a:cubicBezTo>
                    <a:pt x="3332" y="9030"/>
                    <a:pt x="3211" y="9117"/>
                    <a:pt x="3096" y="9216"/>
                  </a:cubicBezTo>
                  <a:cubicBezTo>
                    <a:pt x="3172" y="9334"/>
                    <a:pt x="2982" y="9503"/>
                    <a:pt x="3241" y="9700"/>
                  </a:cubicBezTo>
                  <a:cubicBezTo>
                    <a:pt x="3168" y="9460"/>
                    <a:pt x="3130" y="9331"/>
                    <a:pt x="3088" y="9205"/>
                  </a:cubicBezTo>
                  <a:close/>
                  <a:moveTo>
                    <a:pt x="3911" y="17278"/>
                  </a:moveTo>
                  <a:lnTo>
                    <a:pt x="4293" y="17278"/>
                  </a:lnTo>
                  <a:cubicBezTo>
                    <a:pt x="4289" y="17255"/>
                    <a:pt x="4285" y="17227"/>
                    <a:pt x="4282" y="17201"/>
                  </a:cubicBezTo>
                  <a:cubicBezTo>
                    <a:pt x="4155" y="17227"/>
                    <a:pt x="4030" y="17250"/>
                    <a:pt x="3904" y="17278"/>
                  </a:cubicBezTo>
                  <a:cubicBezTo>
                    <a:pt x="3976" y="17190"/>
                    <a:pt x="4026" y="17106"/>
                    <a:pt x="3934" y="16991"/>
                  </a:cubicBezTo>
                  <a:cubicBezTo>
                    <a:pt x="3828" y="16858"/>
                    <a:pt x="3607" y="16789"/>
                    <a:pt x="3641" y="16564"/>
                  </a:cubicBezTo>
                  <a:cubicBezTo>
                    <a:pt x="3698" y="16546"/>
                    <a:pt x="3728" y="16523"/>
                    <a:pt x="3744" y="16530"/>
                  </a:cubicBezTo>
                  <a:cubicBezTo>
                    <a:pt x="3888" y="16603"/>
                    <a:pt x="4053" y="16660"/>
                    <a:pt x="4171" y="16766"/>
                  </a:cubicBezTo>
                  <a:cubicBezTo>
                    <a:pt x="4548" y="17095"/>
                    <a:pt x="4994" y="17205"/>
                    <a:pt x="5478" y="17220"/>
                  </a:cubicBezTo>
                  <a:cubicBezTo>
                    <a:pt x="5646" y="17224"/>
                    <a:pt x="5814" y="17205"/>
                    <a:pt x="5978" y="17224"/>
                  </a:cubicBezTo>
                  <a:cubicBezTo>
                    <a:pt x="6602" y="17292"/>
                    <a:pt x="7090" y="17049"/>
                    <a:pt x="7529" y="16580"/>
                  </a:cubicBezTo>
                  <a:cubicBezTo>
                    <a:pt x="7144" y="16138"/>
                    <a:pt x="6644" y="15890"/>
                    <a:pt x="6183" y="15593"/>
                  </a:cubicBezTo>
                  <a:cubicBezTo>
                    <a:pt x="5672" y="15265"/>
                    <a:pt x="5120" y="15124"/>
                    <a:pt x="4514" y="15223"/>
                  </a:cubicBezTo>
                  <a:cubicBezTo>
                    <a:pt x="4465" y="15231"/>
                    <a:pt x="4419" y="15269"/>
                    <a:pt x="4373" y="15292"/>
                  </a:cubicBezTo>
                  <a:cubicBezTo>
                    <a:pt x="4346" y="15398"/>
                    <a:pt x="4319" y="15501"/>
                    <a:pt x="4289" y="15631"/>
                  </a:cubicBezTo>
                  <a:cubicBezTo>
                    <a:pt x="4148" y="15658"/>
                    <a:pt x="4011" y="15681"/>
                    <a:pt x="3877" y="15703"/>
                  </a:cubicBezTo>
                  <a:cubicBezTo>
                    <a:pt x="3408" y="15772"/>
                    <a:pt x="3256" y="16184"/>
                    <a:pt x="3176" y="16523"/>
                  </a:cubicBezTo>
                  <a:cubicBezTo>
                    <a:pt x="3088" y="16881"/>
                    <a:pt x="3424" y="17095"/>
                    <a:pt x="3759" y="17205"/>
                  </a:cubicBezTo>
                  <a:cubicBezTo>
                    <a:pt x="3812" y="17224"/>
                    <a:pt x="3858" y="17255"/>
                    <a:pt x="3911" y="17278"/>
                  </a:cubicBezTo>
                  <a:close/>
                  <a:moveTo>
                    <a:pt x="2410" y="70503"/>
                  </a:moveTo>
                  <a:cubicBezTo>
                    <a:pt x="2673" y="70991"/>
                    <a:pt x="2905" y="71529"/>
                    <a:pt x="3233" y="72001"/>
                  </a:cubicBezTo>
                  <a:cubicBezTo>
                    <a:pt x="3538" y="72440"/>
                    <a:pt x="3877" y="72870"/>
                    <a:pt x="4380" y="73129"/>
                  </a:cubicBezTo>
                  <a:cubicBezTo>
                    <a:pt x="5036" y="73465"/>
                    <a:pt x="5741" y="73613"/>
                    <a:pt x="6469" y="73610"/>
                  </a:cubicBezTo>
                  <a:cubicBezTo>
                    <a:pt x="7227" y="73602"/>
                    <a:pt x="7921" y="72908"/>
                    <a:pt x="8078" y="72176"/>
                  </a:cubicBezTo>
                  <a:cubicBezTo>
                    <a:pt x="8310" y="71087"/>
                    <a:pt x="7997" y="70088"/>
                    <a:pt x="7620" y="69097"/>
                  </a:cubicBezTo>
                  <a:cubicBezTo>
                    <a:pt x="7570" y="68971"/>
                    <a:pt x="7475" y="68857"/>
                    <a:pt x="7387" y="68750"/>
                  </a:cubicBezTo>
                  <a:cubicBezTo>
                    <a:pt x="6751" y="67965"/>
                    <a:pt x="5905" y="67725"/>
                    <a:pt x="4940" y="67877"/>
                  </a:cubicBezTo>
                  <a:cubicBezTo>
                    <a:pt x="4681" y="67919"/>
                    <a:pt x="4373" y="68033"/>
                    <a:pt x="4205" y="68220"/>
                  </a:cubicBezTo>
                  <a:cubicBezTo>
                    <a:pt x="3900" y="68552"/>
                    <a:pt x="3508" y="68777"/>
                    <a:pt x="3214" y="69093"/>
                  </a:cubicBezTo>
                  <a:cubicBezTo>
                    <a:pt x="2924" y="69409"/>
                    <a:pt x="2768" y="69847"/>
                    <a:pt x="2555" y="70236"/>
                  </a:cubicBezTo>
                  <a:cubicBezTo>
                    <a:pt x="2516" y="70305"/>
                    <a:pt x="2479" y="70378"/>
                    <a:pt x="2410" y="70503"/>
                  </a:cubicBezTo>
                  <a:close/>
                  <a:moveTo>
                    <a:pt x="2101" y="63879"/>
                  </a:moveTo>
                  <a:cubicBezTo>
                    <a:pt x="1895" y="64062"/>
                    <a:pt x="1816" y="64104"/>
                    <a:pt x="1781" y="64169"/>
                  </a:cubicBezTo>
                  <a:cubicBezTo>
                    <a:pt x="1446" y="64851"/>
                    <a:pt x="1267" y="65564"/>
                    <a:pt x="1297" y="66334"/>
                  </a:cubicBezTo>
                  <a:cubicBezTo>
                    <a:pt x="1323" y="66997"/>
                    <a:pt x="1430" y="67660"/>
                    <a:pt x="1423" y="68315"/>
                  </a:cubicBezTo>
                  <a:cubicBezTo>
                    <a:pt x="1419" y="68746"/>
                    <a:pt x="1579" y="69020"/>
                    <a:pt x="1812" y="69330"/>
                  </a:cubicBezTo>
                  <a:cubicBezTo>
                    <a:pt x="1884" y="69249"/>
                    <a:pt x="1956" y="69203"/>
                    <a:pt x="1949" y="69173"/>
                  </a:cubicBezTo>
                  <a:cubicBezTo>
                    <a:pt x="1758" y="67931"/>
                    <a:pt x="1858" y="66677"/>
                    <a:pt x="1838" y="65430"/>
                  </a:cubicBezTo>
                  <a:cubicBezTo>
                    <a:pt x="1835" y="65152"/>
                    <a:pt x="1853" y="64885"/>
                    <a:pt x="1983" y="64622"/>
                  </a:cubicBezTo>
                  <a:cubicBezTo>
                    <a:pt x="2063" y="64462"/>
                    <a:pt x="2048" y="64253"/>
                    <a:pt x="2101" y="63879"/>
                  </a:cubicBezTo>
                  <a:close/>
                  <a:moveTo>
                    <a:pt x="660" y="38122"/>
                  </a:moveTo>
                  <a:cubicBezTo>
                    <a:pt x="626" y="38232"/>
                    <a:pt x="535" y="38370"/>
                    <a:pt x="561" y="38480"/>
                  </a:cubicBezTo>
                  <a:cubicBezTo>
                    <a:pt x="646" y="38811"/>
                    <a:pt x="1309" y="39281"/>
                    <a:pt x="1644" y="39246"/>
                  </a:cubicBezTo>
                  <a:cubicBezTo>
                    <a:pt x="2150" y="39193"/>
                    <a:pt x="2653" y="39101"/>
                    <a:pt x="3202" y="39021"/>
                  </a:cubicBezTo>
                  <a:cubicBezTo>
                    <a:pt x="2086" y="38190"/>
                    <a:pt x="1629" y="38030"/>
                    <a:pt x="660" y="38122"/>
                  </a:cubicBezTo>
                  <a:close/>
                  <a:moveTo>
                    <a:pt x="5474" y="58661"/>
                  </a:moveTo>
                  <a:cubicBezTo>
                    <a:pt x="5089" y="58550"/>
                    <a:pt x="4685" y="58604"/>
                    <a:pt x="4414" y="58890"/>
                  </a:cubicBezTo>
                  <a:cubicBezTo>
                    <a:pt x="4087" y="59245"/>
                    <a:pt x="3828" y="59675"/>
                    <a:pt x="3698" y="60186"/>
                  </a:cubicBezTo>
                  <a:cubicBezTo>
                    <a:pt x="4300" y="60376"/>
                    <a:pt x="4734" y="60098"/>
                    <a:pt x="5227" y="59831"/>
                  </a:cubicBezTo>
                  <a:cubicBezTo>
                    <a:pt x="5070" y="59382"/>
                    <a:pt x="5688" y="59145"/>
                    <a:pt x="5474" y="58661"/>
                  </a:cubicBezTo>
                  <a:close/>
                  <a:moveTo>
                    <a:pt x="5783" y="43980"/>
                  </a:moveTo>
                  <a:lnTo>
                    <a:pt x="5783" y="45287"/>
                  </a:lnTo>
                  <a:cubicBezTo>
                    <a:pt x="5786" y="45718"/>
                    <a:pt x="5626" y="46145"/>
                    <a:pt x="5753" y="46590"/>
                  </a:cubicBezTo>
                  <a:cubicBezTo>
                    <a:pt x="5978" y="46491"/>
                    <a:pt x="6050" y="46308"/>
                    <a:pt x="6073" y="46122"/>
                  </a:cubicBezTo>
                  <a:cubicBezTo>
                    <a:pt x="6171" y="45394"/>
                    <a:pt x="6038" y="44692"/>
                    <a:pt x="5783" y="43980"/>
                  </a:cubicBezTo>
                  <a:close/>
                  <a:moveTo>
                    <a:pt x="1701" y="37794"/>
                  </a:moveTo>
                  <a:cubicBezTo>
                    <a:pt x="2178" y="38004"/>
                    <a:pt x="2574" y="38187"/>
                    <a:pt x="2978" y="38354"/>
                  </a:cubicBezTo>
                  <a:cubicBezTo>
                    <a:pt x="3005" y="38370"/>
                    <a:pt x="3061" y="38312"/>
                    <a:pt x="3161" y="38255"/>
                  </a:cubicBezTo>
                  <a:cubicBezTo>
                    <a:pt x="2741" y="37951"/>
                    <a:pt x="2338" y="37726"/>
                    <a:pt x="1701" y="37794"/>
                  </a:cubicBezTo>
                  <a:close/>
                  <a:moveTo>
                    <a:pt x="5151" y="36665"/>
                  </a:moveTo>
                  <a:cubicBezTo>
                    <a:pt x="5325" y="36353"/>
                    <a:pt x="5322" y="36018"/>
                    <a:pt x="5367" y="35610"/>
                  </a:cubicBezTo>
                  <a:cubicBezTo>
                    <a:pt x="4884" y="36190"/>
                    <a:pt x="4884" y="36190"/>
                    <a:pt x="5151" y="36665"/>
                  </a:cubicBezTo>
                  <a:close/>
                  <a:moveTo>
                    <a:pt x="4521" y="2996"/>
                  </a:moveTo>
                  <a:cubicBezTo>
                    <a:pt x="4476" y="3008"/>
                    <a:pt x="4426" y="3019"/>
                    <a:pt x="4377" y="3031"/>
                  </a:cubicBezTo>
                  <a:cubicBezTo>
                    <a:pt x="4419" y="3263"/>
                    <a:pt x="4433" y="3506"/>
                    <a:pt x="4510" y="3731"/>
                  </a:cubicBezTo>
                  <a:cubicBezTo>
                    <a:pt x="4560" y="3865"/>
                    <a:pt x="4704" y="3918"/>
                    <a:pt x="4841" y="3717"/>
                  </a:cubicBezTo>
                  <a:cubicBezTo>
                    <a:pt x="4739" y="3488"/>
                    <a:pt x="4632" y="3240"/>
                    <a:pt x="4521" y="2996"/>
                  </a:cubicBezTo>
                  <a:close/>
                  <a:moveTo>
                    <a:pt x="4914" y="50425"/>
                  </a:moveTo>
                  <a:cubicBezTo>
                    <a:pt x="5215" y="50029"/>
                    <a:pt x="5215" y="50029"/>
                    <a:pt x="5093" y="49609"/>
                  </a:cubicBezTo>
                  <a:cubicBezTo>
                    <a:pt x="4808" y="49827"/>
                    <a:pt x="4815" y="50101"/>
                    <a:pt x="4914" y="50425"/>
                  </a:cubicBezTo>
                  <a:close/>
                  <a:moveTo>
                    <a:pt x="3321" y="60628"/>
                  </a:moveTo>
                  <a:cubicBezTo>
                    <a:pt x="3622" y="60974"/>
                    <a:pt x="3717" y="60963"/>
                    <a:pt x="4296" y="60597"/>
                  </a:cubicBezTo>
                  <a:cubicBezTo>
                    <a:pt x="4090" y="60597"/>
                    <a:pt x="3957" y="60594"/>
                    <a:pt x="3824" y="60597"/>
                  </a:cubicBezTo>
                  <a:cubicBezTo>
                    <a:pt x="3694" y="60601"/>
                    <a:pt x="3561" y="60613"/>
                    <a:pt x="3321" y="60628"/>
                  </a:cubicBezTo>
                  <a:close/>
                  <a:moveTo>
                    <a:pt x="12963" y="105224"/>
                  </a:moveTo>
                  <a:cubicBezTo>
                    <a:pt x="13600" y="105312"/>
                    <a:pt x="13600" y="105309"/>
                    <a:pt x="13841" y="105145"/>
                  </a:cubicBezTo>
                  <a:cubicBezTo>
                    <a:pt x="13566" y="105171"/>
                    <a:pt x="13341" y="105191"/>
                    <a:pt x="12963" y="105224"/>
                  </a:cubicBezTo>
                  <a:close/>
                  <a:moveTo>
                    <a:pt x="4453" y="39448"/>
                  </a:moveTo>
                  <a:cubicBezTo>
                    <a:pt x="4460" y="39780"/>
                    <a:pt x="4590" y="39917"/>
                    <a:pt x="4701" y="40065"/>
                  </a:cubicBezTo>
                  <a:cubicBezTo>
                    <a:pt x="4716" y="40085"/>
                    <a:pt x="4777" y="40073"/>
                    <a:pt x="4887" y="40081"/>
                  </a:cubicBezTo>
                  <a:cubicBezTo>
                    <a:pt x="4746" y="39875"/>
                    <a:pt x="4632" y="39707"/>
                    <a:pt x="4453" y="39448"/>
                  </a:cubicBezTo>
                  <a:close/>
                  <a:moveTo>
                    <a:pt x="5021" y="34025"/>
                  </a:moveTo>
                  <a:cubicBezTo>
                    <a:pt x="4910" y="34234"/>
                    <a:pt x="4766" y="34436"/>
                    <a:pt x="5047" y="34589"/>
                  </a:cubicBezTo>
                  <a:cubicBezTo>
                    <a:pt x="5036" y="34383"/>
                    <a:pt x="5028" y="34204"/>
                    <a:pt x="5021" y="34025"/>
                  </a:cubicBezTo>
                  <a:close/>
                  <a:moveTo>
                    <a:pt x="2002" y="12402"/>
                  </a:moveTo>
                  <a:cubicBezTo>
                    <a:pt x="1972" y="12402"/>
                    <a:pt x="1945" y="12407"/>
                    <a:pt x="1914" y="12407"/>
                  </a:cubicBezTo>
                  <a:cubicBezTo>
                    <a:pt x="1891" y="12548"/>
                    <a:pt x="1865" y="12692"/>
                    <a:pt x="1842" y="12833"/>
                  </a:cubicBezTo>
                  <a:cubicBezTo>
                    <a:pt x="1872" y="12837"/>
                    <a:pt x="1899" y="12841"/>
                    <a:pt x="1930" y="12849"/>
                  </a:cubicBezTo>
                  <a:cubicBezTo>
                    <a:pt x="1953" y="12699"/>
                    <a:pt x="1979" y="12551"/>
                    <a:pt x="2002" y="12402"/>
                  </a:cubicBezTo>
                  <a:close/>
                  <a:moveTo>
                    <a:pt x="3202" y="8660"/>
                  </a:moveTo>
                  <a:cubicBezTo>
                    <a:pt x="2928" y="8709"/>
                    <a:pt x="2825" y="8843"/>
                    <a:pt x="2974" y="9109"/>
                  </a:cubicBezTo>
                  <a:cubicBezTo>
                    <a:pt x="3061" y="8931"/>
                    <a:pt x="3134" y="8794"/>
                    <a:pt x="3202" y="8660"/>
                  </a:cubicBezTo>
                  <a:close/>
                  <a:moveTo>
                    <a:pt x="2669" y="10550"/>
                  </a:moveTo>
                  <a:cubicBezTo>
                    <a:pt x="3058" y="10451"/>
                    <a:pt x="3047" y="10310"/>
                    <a:pt x="2959" y="10115"/>
                  </a:cubicBezTo>
                  <a:cubicBezTo>
                    <a:pt x="2878" y="10234"/>
                    <a:pt x="2810" y="10337"/>
                    <a:pt x="2669" y="10550"/>
                  </a:cubicBezTo>
                  <a:close/>
                  <a:moveTo>
                    <a:pt x="6275" y="74002"/>
                  </a:moveTo>
                  <a:cubicBezTo>
                    <a:pt x="6275" y="74021"/>
                    <a:pt x="6275" y="74040"/>
                    <a:pt x="6279" y="74055"/>
                  </a:cubicBezTo>
                  <a:lnTo>
                    <a:pt x="6720" y="74055"/>
                  </a:lnTo>
                  <a:lnTo>
                    <a:pt x="6720" y="74002"/>
                  </a:lnTo>
                  <a:close/>
                  <a:moveTo>
                    <a:pt x="5962" y="85897"/>
                  </a:moveTo>
                  <a:cubicBezTo>
                    <a:pt x="6038" y="85981"/>
                    <a:pt x="6088" y="86038"/>
                    <a:pt x="6141" y="86092"/>
                  </a:cubicBezTo>
                  <a:cubicBezTo>
                    <a:pt x="6180" y="86057"/>
                    <a:pt x="6244" y="86023"/>
                    <a:pt x="6248" y="85985"/>
                  </a:cubicBezTo>
                  <a:cubicBezTo>
                    <a:pt x="6252" y="85928"/>
                    <a:pt x="6214" y="85825"/>
                    <a:pt x="6187" y="85821"/>
                  </a:cubicBezTo>
                  <a:cubicBezTo>
                    <a:pt x="6126" y="85814"/>
                    <a:pt x="6057" y="85860"/>
                    <a:pt x="5962" y="85897"/>
                  </a:cubicBezTo>
                  <a:close/>
                  <a:moveTo>
                    <a:pt x="1995" y="14331"/>
                  </a:moveTo>
                  <a:cubicBezTo>
                    <a:pt x="1964" y="14362"/>
                    <a:pt x="1930" y="14392"/>
                    <a:pt x="1911" y="14426"/>
                  </a:cubicBezTo>
                  <a:cubicBezTo>
                    <a:pt x="1907" y="14437"/>
                    <a:pt x="1934" y="14491"/>
                    <a:pt x="1949" y="14491"/>
                  </a:cubicBezTo>
                  <a:cubicBezTo>
                    <a:pt x="1990" y="14491"/>
                    <a:pt x="2032" y="14476"/>
                    <a:pt x="2074" y="14465"/>
                  </a:cubicBezTo>
                  <a:cubicBezTo>
                    <a:pt x="2052" y="14423"/>
                    <a:pt x="2025" y="14381"/>
                    <a:pt x="1995" y="14331"/>
                  </a:cubicBezTo>
                  <a:close/>
                  <a:moveTo>
                    <a:pt x="3473" y="72901"/>
                  </a:moveTo>
                  <a:cubicBezTo>
                    <a:pt x="3443" y="72866"/>
                    <a:pt x="3413" y="72816"/>
                    <a:pt x="3371" y="72802"/>
                  </a:cubicBezTo>
                  <a:cubicBezTo>
                    <a:pt x="3351" y="72794"/>
                    <a:pt x="3306" y="72839"/>
                    <a:pt x="3271" y="72862"/>
                  </a:cubicBezTo>
                  <a:cubicBezTo>
                    <a:pt x="3309" y="72897"/>
                    <a:pt x="3339" y="72943"/>
                    <a:pt x="3382" y="72966"/>
                  </a:cubicBezTo>
                  <a:cubicBezTo>
                    <a:pt x="3401" y="72973"/>
                    <a:pt x="3443" y="72923"/>
                    <a:pt x="3473" y="72901"/>
                  </a:cubicBezTo>
                  <a:close/>
                  <a:moveTo>
                    <a:pt x="4632" y="50993"/>
                  </a:moveTo>
                  <a:cubicBezTo>
                    <a:pt x="4594" y="50974"/>
                    <a:pt x="4560" y="50951"/>
                    <a:pt x="4525" y="50943"/>
                  </a:cubicBezTo>
                  <a:cubicBezTo>
                    <a:pt x="4502" y="50940"/>
                    <a:pt x="4479" y="50963"/>
                    <a:pt x="4453" y="50970"/>
                  </a:cubicBezTo>
                  <a:cubicBezTo>
                    <a:pt x="4472" y="51004"/>
                    <a:pt x="4491" y="51042"/>
                    <a:pt x="4510" y="51077"/>
                  </a:cubicBezTo>
                  <a:cubicBezTo>
                    <a:pt x="4548" y="51050"/>
                    <a:pt x="4590" y="51023"/>
                    <a:pt x="4632" y="50993"/>
                  </a:cubicBezTo>
                  <a:close/>
                  <a:moveTo>
                    <a:pt x="5913" y="47315"/>
                  </a:moveTo>
                  <a:lnTo>
                    <a:pt x="5955" y="47353"/>
                  </a:lnTo>
                  <a:lnTo>
                    <a:pt x="5955" y="47281"/>
                  </a:lnTo>
                  <a:close/>
                  <a:moveTo>
                    <a:pt x="9107" y="89076"/>
                  </a:moveTo>
                  <a:cubicBezTo>
                    <a:pt x="9095" y="89122"/>
                    <a:pt x="9061" y="89175"/>
                    <a:pt x="9072" y="89217"/>
                  </a:cubicBezTo>
                  <a:cubicBezTo>
                    <a:pt x="9079" y="89248"/>
                    <a:pt x="9144" y="89262"/>
                    <a:pt x="9186" y="89282"/>
                  </a:cubicBezTo>
                  <a:cubicBezTo>
                    <a:pt x="9202" y="89240"/>
                    <a:pt x="9236" y="89186"/>
                    <a:pt x="9225" y="89156"/>
                  </a:cubicBezTo>
                  <a:cubicBezTo>
                    <a:pt x="9209" y="89122"/>
                    <a:pt x="9148" y="89102"/>
                    <a:pt x="9107" y="89076"/>
                  </a:cubicBezTo>
                  <a:close/>
                  <a:moveTo>
                    <a:pt x="3774" y="73328"/>
                  </a:moveTo>
                  <a:cubicBezTo>
                    <a:pt x="3763" y="73377"/>
                    <a:pt x="3733" y="73430"/>
                    <a:pt x="3744" y="73469"/>
                  </a:cubicBezTo>
                  <a:cubicBezTo>
                    <a:pt x="3756" y="73503"/>
                    <a:pt x="3816" y="73518"/>
                    <a:pt x="3854" y="73545"/>
                  </a:cubicBezTo>
                  <a:cubicBezTo>
                    <a:pt x="3865" y="73499"/>
                    <a:pt x="3900" y="73449"/>
                    <a:pt x="3885" y="73415"/>
                  </a:cubicBezTo>
                  <a:cubicBezTo>
                    <a:pt x="3870" y="73377"/>
                    <a:pt x="3812" y="73358"/>
                    <a:pt x="3774" y="73328"/>
                  </a:cubicBezTo>
                  <a:close/>
                  <a:moveTo>
                    <a:pt x="3797" y="7684"/>
                  </a:moveTo>
                  <a:lnTo>
                    <a:pt x="3767" y="7722"/>
                  </a:lnTo>
                  <a:lnTo>
                    <a:pt x="3805" y="7737"/>
                  </a:lnTo>
                  <a:close/>
                  <a:moveTo>
                    <a:pt x="2452" y="10127"/>
                  </a:moveTo>
                  <a:cubicBezTo>
                    <a:pt x="2433" y="10173"/>
                    <a:pt x="2406" y="10219"/>
                    <a:pt x="2395" y="10264"/>
                  </a:cubicBezTo>
                  <a:cubicBezTo>
                    <a:pt x="2391" y="10280"/>
                    <a:pt x="2429" y="10314"/>
                    <a:pt x="2452" y="10314"/>
                  </a:cubicBezTo>
                  <a:cubicBezTo>
                    <a:pt x="2470" y="10314"/>
                    <a:pt x="2509" y="10280"/>
                    <a:pt x="2505" y="10264"/>
                  </a:cubicBezTo>
                  <a:cubicBezTo>
                    <a:pt x="2493" y="10219"/>
                    <a:pt x="2470" y="10173"/>
                    <a:pt x="2452" y="10127"/>
                  </a:cubicBezTo>
                  <a:close/>
                  <a:moveTo>
                    <a:pt x="1766" y="13645"/>
                  </a:moveTo>
                  <a:cubicBezTo>
                    <a:pt x="1762" y="13668"/>
                    <a:pt x="1751" y="13687"/>
                    <a:pt x="1751" y="13706"/>
                  </a:cubicBezTo>
                  <a:cubicBezTo>
                    <a:pt x="1751" y="13714"/>
                    <a:pt x="1777" y="13721"/>
                    <a:pt x="1793" y="13725"/>
                  </a:cubicBezTo>
                  <a:cubicBezTo>
                    <a:pt x="1800" y="13706"/>
                    <a:pt x="1807" y="13687"/>
                    <a:pt x="1807" y="13668"/>
                  </a:cubicBezTo>
                  <a:cubicBezTo>
                    <a:pt x="1807" y="13660"/>
                    <a:pt x="1781" y="13653"/>
                    <a:pt x="1766" y="13645"/>
                  </a:cubicBezTo>
                  <a:close/>
                  <a:moveTo>
                    <a:pt x="6998" y="86655"/>
                  </a:moveTo>
                  <a:cubicBezTo>
                    <a:pt x="6987" y="86637"/>
                    <a:pt x="6980" y="86614"/>
                    <a:pt x="6972" y="86595"/>
                  </a:cubicBezTo>
                  <a:cubicBezTo>
                    <a:pt x="6968" y="86633"/>
                    <a:pt x="6961" y="86671"/>
                    <a:pt x="6957" y="86706"/>
                  </a:cubicBezTo>
                  <a:cubicBezTo>
                    <a:pt x="6972" y="86690"/>
                    <a:pt x="6984" y="86675"/>
                    <a:pt x="6998" y="86655"/>
                  </a:cubicBezTo>
                  <a:close/>
                  <a:moveTo>
                    <a:pt x="5253" y="74204"/>
                  </a:moveTo>
                  <a:lnTo>
                    <a:pt x="5204" y="74174"/>
                  </a:lnTo>
                  <a:lnTo>
                    <a:pt x="5192" y="74215"/>
                  </a:lnTo>
                  <a:close/>
                  <a:moveTo>
                    <a:pt x="2402" y="72165"/>
                  </a:moveTo>
                  <a:lnTo>
                    <a:pt x="2345" y="72188"/>
                  </a:lnTo>
                  <a:lnTo>
                    <a:pt x="2402" y="72215"/>
                  </a:lnTo>
                  <a:close/>
                  <a:moveTo>
                    <a:pt x="15106" y="105080"/>
                  </a:moveTo>
                  <a:cubicBezTo>
                    <a:pt x="15086" y="105061"/>
                    <a:pt x="15064" y="105023"/>
                    <a:pt x="15056" y="105027"/>
                  </a:cubicBezTo>
                  <a:cubicBezTo>
                    <a:pt x="15010" y="105038"/>
                    <a:pt x="14968" y="105064"/>
                    <a:pt x="14923" y="105084"/>
                  </a:cubicBezTo>
                  <a:cubicBezTo>
                    <a:pt x="14942" y="105106"/>
                    <a:pt x="14965" y="105145"/>
                    <a:pt x="14972" y="105145"/>
                  </a:cubicBezTo>
                  <a:cubicBezTo>
                    <a:pt x="15018" y="105129"/>
                    <a:pt x="15060" y="105103"/>
                    <a:pt x="15106" y="105080"/>
                  </a:cubicBezTo>
                  <a:close/>
                  <a:moveTo>
                    <a:pt x="4648" y="32862"/>
                  </a:moveTo>
                  <a:cubicBezTo>
                    <a:pt x="4636" y="32843"/>
                    <a:pt x="4628" y="32824"/>
                    <a:pt x="4616" y="32805"/>
                  </a:cubicBezTo>
                  <a:cubicBezTo>
                    <a:pt x="4613" y="32839"/>
                    <a:pt x="4613" y="32878"/>
                    <a:pt x="4609" y="32911"/>
                  </a:cubicBezTo>
                  <a:cubicBezTo>
                    <a:pt x="4620" y="32897"/>
                    <a:pt x="4632" y="32878"/>
                    <a:pt x="4648" y="32862"/>
                  </a:cubicBezTo>
                  <a:close/>
                  <a:moveTo>
                    <a:pt x="4991" y="35580"/>
                  </a:moveTo>
                  <a:cubicBezTo>
                    <a:pt x="4982" y="35557"/>
                    <a:pt x="4979" y="35534"/>
                    <a:pt x="4971" y="35507"/>
                  </a:cubicBezTo>
                  <a:cubicBezTo>
                    <a:pt x="4952" y="35515"/>
                    <a:pt x="4922" y="35522"/>
                    <a:pt x="4922" y="35527"/>
                  </a:cubicBezTo>
                  <a:cubicBezTo>
                    <a:pt x="4922" y="35553"/>
                    <a:pt x="4929" y="35576"/>
                    <a:pt x="4937" y="35599"/>
                  </a:cubicBezTo>
                  <a:cubicBezTo>
                    <a:pt x="4956" y="35591"/>
                    <a:pt x="4971" y="35587"/>
                    <a:pt x="4991" y="35580"/>
                  </a:cubicBezTo>
                  <a:close/>
                  <a:moveTo>
                    <a:pt x="4815" y="36742"/>
                  </a:moveTo>
                  <a:lnTo>
                    <a:pt x="4788" y="36681"/>
                  </a:lnTo>
                  <a:lnTo>
                    <a:pt x="4766" y="36742"/>
                  </a:lnTo>
                  <a:close/>
                  <a:moveTo>
                    <a:pt x="5436" y="48089"/>
                  </a:moveTo>
                  <a:lnTo>
                    <a:pt x="5459" y="48138"/>
                  </a:lnTo>
                  <a:lnTo>
                    <a:pt x="5474" y="48089"/>
                  </a:lnTo>
                  <a:close/>
                  <a:moveTo>
                    <a:pt x="4277" y="18299"/>
                  </a:moveTo>
                  <a:cubicBezTo>
                    <a:pt x="4273" y="18279"/>
                    <a:pt x="4266" y="18242"/>
                    <a:pt x="4259" y="18242"/>
                  </a:cubicBezTo>
                  <a:cubicBezTo>
                    <a:pt x="4236" y="18242"/>
                    <a:pt x="4208" y="18253"/>
                    <a:pt x="4182" y="18261"/>
                  </a:cubicBezTo>
                  <a:cubicBezTo>
                    <a:pt x="4190" y="18279"/>
                    <a:pt x="4197" y="18310"/>
                    <a:pt x="4205" y="18310"/>
                  </a:cubicBezTo>
                  <a:cubicBezTo>
                    <a:pt x="4228" y="18314"/>
                    <a:pt x="4254" y="18302"/>
                    <a:pt x="4277" y="18299"/>
                  </a:cubicBezTo>
                  <a:close/>
                  <a:moveTo>
                    <a:pt x="12464" y="105099"/>
                  </a:moveTo>
                  <a:cubicBezTo>
                    <a:pt x="12476" y="105053"/>
                    <a:pt x="12483" y="105030"/>
                    <a:pt x="12491" y="105004"/>
                  </a:cubicBezTo>
                  <a:cubicBezTo>
                    <a:pt x="12476" y="105008"/>
                    <a:pt x="12457" y="105011"/>
                    <a:pt x="12441" y="105019"/>
                  </a:cubicBezTo>
                  <a:cubicBezTo>
                    <a:pt x="12446" y="105038"/>
                    <a:pt x="12453" y="105057"/>
                    <a:pt x="12464" y="105099"/>
                  </a:cubicBezTo>
                  <a:close/>
                  <a:moveTo>
                    <a:pt x="11976" y="104543"/>
                  </a:moveTo>
                  <a:cubicBezTo>
                    <a:pt x="11950" y="104584"/>
                    <a:pt x="11908" y="104623"/>
                    <a:pt x="11908" y="104665"/>
                  </a:cubicBezTo>
                  <a:cubicBezTo>
                    <a:pt x="11908" y="104707"/>
                    <a:pt x="11953" y="104749"/>
                    <a:pt x="11976" y="104790"/>
                  </a:cubicBezTo>
                  <a:cubicBezTo>
                    <a:pt x="11999" y="104752"/>
                    <a:pt x="12045" y="104710"/>
                    <a:pt x="12045" y="104672"/>
                  </a:cubicBezTo>
                  <a:cubicBezTo>
                    <a:pt x="12041" y="104626"/>
                    <a:pt x="11999" y="104584"/>
                    <a:pt x="11976" y="104543"/>
                  </a:cubicBezTo>
                  <a:close/>
                </a:path>
              </a:pathLst>
            </a:custGeom>
            <a:solidFill>
              <a:srgbClr val="43434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p>
          </p:txBody>
        </p:sp>
      </p:grpSp>
      <p:sp>
        <p:nvSpPr>
          <p:cNvPr id="428" name="Google Shape;428;p30"/>
          <p:cNvSpPr txBox="1"/>
          <p:nvPr>
            <p:ph type="title"/>
          </p:nvPr>
        </p:nvSpPr>
        <p:spPr>
          <a:xfrm>
            <a:off x="718200" y="540000"/>
            <a:ext cx="7707600" cy="477600"/>
          </a:xfrm>
          <a:prstGeom prst="rect">
            <a:avLst/>
          </a:prstGeom>
        </p:spPr>
        <p:txBody>
          <a:bodyPr anchorCtr="0" anchor="t" bIns="36000" lIns="91425" spcFirstLastPara="1" rIns="91425" wrap="square" tIns="36000">
            <a:noAutofit/>
          </a:bodyPr>
          <a:lstStyle/>
          <a:p>
            <a:pPr indent="0" lvl="0" marL="0" rtl="0" algn="ctr">
              <a:spcBef>
                <a:spcPts val="0"/>
              </a:spcBef>
              <a:spcAft>
                <a:spcPts val="0"/>
              </a:spcAft>
              <a:buNone/>
            </a:pPr>
            <a:r>
              <a:rPr lang="en"/>
              <a:t>CORE VALUES</a:t>
            </a:r>
            <a:endParaRPr/>
          </a:p>
        </p:txBody>
      </p:sp>
      <p:sp>
        <p:nvSpPr>
          <p:cNvPr id="429" name="Google Shape;429;p30"/>
          <p:cNvSpPr txBox="1"/>
          <p:nvPr>
            <p:ph idx="1" type="subTitle"/>
          </p:nvPr>
        </p:nvSpPr>
        <p:spPr>
          <a:xfrm>
            <a:off x="719988" y="2433925"/>
            <a:ext cx="2213100" cy="1093800"/>
          </a:xfrm>
          <a:prstGeom prst="rect">
            <a:avLst/>
          </a:prstGeom>
        </p:spPr>
        <p:txBody>
          <a:bodyPr anchorCtr="0" anchor="ctr" bIns="0" lIns="91425" spcFirstLastPara="1" rIns="91425" wrap="square" tIns="162000">
            <a:noAutofit/>
          </a:bodyPr>
          <a:lstStyle/>
          <a:p>
            <a:pPr indent="0" lvl="0" marL="0" rtl="0" algn="ctr">
              <a:spcBef>
                <a:spcPts val="0"/>
              </a:spcBef>
              <a:spcAft>
                <a:spcPts val="1600"/>
              </a:spcAft>
              <a:buNone/>
            </a:pPr>
            <a:r>
              <a:rPr lang="en" sz="1200">
                <a:solidFill>
                  <a:srgbClr val="434343"/>
                </a:solidFill>
              </a:rPr>
              <a:t>Jupiter is gas giant and the biggest planet in our Solar System</a:t>
            </a:r>
            <a:endParaRPr sz="1200">
              <a:solidFill>
                <a:srgbClr val="434343"/>
              </a:solidFill>
            </a:endParaRPr>
          </a:p>
        </p:txBody>
      </p:sp>
      <p:sp>
        <p:nvSpPr>
          <p:cNvPr id="430" name="Google Shape;430;p30"/>
          <p:cNvSpPr txBox="1"/>
          <p:nvPr>
            <p:ph idx="2" type="subTitle"/>
          </p:nvPr>
        </p:nvSpPr>
        <p:spPr>
          <a:xfrm>
            <a:off x="6210038" y="2433925"/>
            <a:ext cx="2213100" cy="1093800"/>
          </a:xfrm>
          <a:prstGeom prst="rect">
            <a:avLst/>
          </a:prstGeom>
        </p:spPr>
        <p:txBody>
          <a:bodyPr anchorCtr="0" anchor="ctr" bIns="0" lIns="91425" spcFirstLastPara="1" rIns="91425" wrap="square" tIns="162000">
            <a:noAutofit/>
          </a:bodyPr>
          <a:lstStyle/>
          <a:p>
            <a:pPr indent="0" lvl="0" marL="0" rtl="0" algn="ctr">
              <a:spcBef>
                <a:spcPts val="0"/>
              </a:spcBef>
              <a:spcAft>
                <a:spcPts val="1600"/>
              </a:spcAft>
              <a:buNone/>
            </a:pPr>
            <a:r>
              <a:rPr lang="en" sz="1200">
                <a:solidFill>
                  <a:srgbClr val="434343"/>
                </a:solidFill>
              </a:rPr>
              <a:t>Venus has a beautiful name, but it’s terribly hot</a:t>
            </a:r>
            <a:endParaRPr sz="1200">
              <a:solidFill>
                <a:srgbClr val="434343"/>
              </a:solidFill>
            </a:endParaRPr>
          </a:p>
        </p:txBody>
      </p:sp>
      <p:sp>
        <p:nvSpPr>
          <p:cNvPr id="431" name="Google Shape;431;p30"/>
          <p:cNvSpPr txBox="1"/>
          <p:nvPr>
            <p:ph idx="3" type="subTitle"/>
          </p:nvPr>
        </p:nvSpPr>
        <p:spPr>
          <a:xfrm>
            <a:off x="3465013" y="2433925"/>
            <a:ext cx="2213100" cy="1093800"/>
          </a:xfrm>
          <a:prstGeom prst="rect">
            <a:avLst/>
          </a:prstGeom>
        </p:spPr>
        <p:txBody>
          <a:bodyPr anchorCtr="0" anchor="ctr" bIns="0" lIns="91425" spcFirstLastPara="1" rIns="91425" wrap="square" tIns="162000">
            <a:noAutofit/>
          </a:bodyPr>
          <a:lstStyle/>
          <a:p>
            <a:pPr indent="0" lvl="0" marL="0" rtl="0" algn="ctr">
              <a:spcBef>
                <a:spcPts val="0"/>
              </a:spcBef>
              <a:spcAft>
                <a:spcPts val="1600"/>
              </a:spcAft>
              <a:buNone/>
            </a:pPr>
            <a:r>
              <a:rPr lang="en" sz="1200">
                <a:solidFill>
                  <a:srgbClr val="434343"/>
                </a:solidFill>
              </a:rPr>
              <a:t>Despite being red, Mars is actually a cold place</a:t>
            </a:r>
            <a:endParaRPr sz="1200">
              <a:solidFill>
                <a:srgbClr val="434343"/>
              </a:solidFill>
            </a:endParaRPr>
          </a:p>
        </p:txBody>
      </p:sp>
      <p:sp>
        <p:nvSpPr>
          <p:cNvPr id="432" name="Google Shape;432;p30"/>
          <p:cNvSpPr txBox="1"/>
          <p:nvPr>
            <p:ph idx="4" type="title"/>
          </p:nvPr>
        </p:nvSpPr>
        <p:spPr>
          <a:xfrm>
            <a:off x="1036338" y="3723950"/>
            <a:ext cx="1539300" cy="401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FUN</a:t>
            </a:r>
            <a:endParaRPr/>
          </a:p>
        </p:txBody>
      </p:sp>
      <p:sp>
        <p:nvSpPr>
          <p:cNvPr id="433" name="Google Shape;433;p30"/>
          <p:cNvSpPr txBox="1"/>
          <p:nvPr>
            <p:ph idx="5" type="title"/>
          </p:nvPr>
        </p:nvSpPr>
        <p:spPr>
          <a:xfrm>
            <a:off x="6552463" y="3723950"/>
            <a:ext cx="1539300" cy="401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HUMBLE</a:t>
            </a:r>
            <a:endParaRPr/>
          </a:p>
        </p:txBody>
      </p:sp>
      <p:sp>
        <p:nvSpPr>
          <p:cNvPr id="434" name="Google Shape;434;p30"/>
          <p:cNvSpPr txBox="1"/>
          <p:nvPr>
            <p:ph idx="6" type="title"/>
          </p:nvPr>
        </p:nvSpPr>
        <p:spPr>
          <a:xfrm>
            <a:off x="3805336" y="3723950"/>
            <a:ext cx="1539300" cy="401700"/>
          </a:xfrm>
          <a:prstGeom prst="rect">
            <a:avLst/>
          </a:prstGeom>
        </p:spPr>
        <p:txBody>
          <a:bodyPr anchorCtr="0" anchor="t" bIns="0" lIns="0" spcFirstLastPara="1" rIns="0" wrap="square" tIns="0">
            <a:noAutofit/>
          </a:bodyPr>
          <a:lstStyle/>
          <a:p>
            <a:pPr indent="0" lvl="0" marL="0" rtl="0" algn="ctr">
              <a:spcBef>
                <a:spcPts val="0"/>
              </a:spcBef>
              <a:spcAft>
                <a:spcPts val="0"/>
              </a:spcAft>
              <a:buNone/>
            </a:pPr>
            <a:r>
              <a:rPr lang="en"/>
              <a:t>RESPECT</a:t>
            </a:r>
            <a:endParaRPr/>
          </a:p>
        </p:txBody>
      </p:sp>
      <p:grpSp>
        <p:nvGrpSpPr>
          <p:cNvPr id="435" name="Google Shape;435;p30"/>
          <p:cNvGrpSpPr/>
          <p:nvPr/>
        </p:nvGrpSpPr>
        <p:grpSpPr>
          <a:xfrm>
            <a:off x="1633623" y="1806307"/>
            <a:ext cx="344762" cy="431628"/>
            <a:chOff x="1715800" y="238125"/>
            <a:chExt cx="4168825" cy="5219200"/>
          </a:xfrm>
        </p:grpSpPr>
        <p:sp>
          <p:nvSpPr>
            <p:cNvPr id="436" name="Google Shape;436;p30"/>
            <p:cNvSpPr/>
            <p:nvPr/>
          </p:nvSpPr>
          <p:spPr>
            <a:xfrm>
              <a:off x="2001225" y="2363300"/>
              <a:ext cx="3597975" cy="1396975"/>
            </a:xfrm>
            <a:custGeom>
              <a:rect b="b" l="l" r="r" t="t"/>
              <a:pathLst>
                <a:path extrusionOk="0" h="55879" w="143919">
                  <a:moveTo>
                    <a:pt x="52192" y="0"/>
                  </a:moveTo>
                  <a:cubicBezTo>
                    <a:pt x="46483" y="0"/>
                    <a:pt x="41395" y="1631"/>
                    <a:pt x="37056" y="4861"/>
                  </a:cubicBezTo>
                  <a:cubicBezTo>
                    <a:pt x="35686" y="5872"/>
                    <a:pt x="35425" y="7797"/>
                    <a:pt x="36437" y="9167"/>
                  </a:cubicBezTo>
                  <a:cubicBezTo>
                    <a:pt x="37039" y="9964"/>
                    <a:pt x="37967" y="10390"/>
                    <a:pt x="38901" y="10390"/>
                  </a:cubicBezTo>
                  <a:cubicBezTo>
                    <a:pt x="39534" y="10390"/>
                    <a:pt x="40170" y="10195"/>
                    <a:pt x="40710" y="9786"/>
                  </a:cubicBezTo>
                  <a:cubicBezTo>
                    <a:pt x="44004" y="7307"/>
                    <a:pt x="47756" y="6133"/>
                    <a:pt x="52192" y="6133"/>
                  </a:cubicBezTo>
                  <a:cubicBezTo>
                    <a:pt x="60706" y="6133"/>
                    <a:pt x="66088" y="8906"/>
                    <a:pt x="68110" y="14386"/>
                  </a:cubicBezTo>
                  <a:cubicBezTo>
                    <a:pt x="68143" y="14484"/>
                    <a:pt x="68208" y="14614"/>
                    <a:pt x="68241" y="14712"/>
                  </a:cubicBezTo>
                  <a:cubicBezTo>
                    <a:pt x="68959" y="16115"/>
                    <a:pt x="70394" y="16963"/>
                    <a:pt x="71960" y="16963"/>
                  </a:cubicBezTo>
                  <a:cubicBezTo>
                    <a:pt x="73525" y="16963"/>
                    <a:pt x="74961" y="16115"/>
                    <a:pt x="75678" y="14712"/>
                  </a:cubicBezTo>
                  <a:cubicBezTo>
                    <a:pt x="75711" y="14614"/>
                    <a:pt x="75776" y="14484"/>
                    <a:pt x="75809" y="14386"/>
                  </a:cubicBezTo>
                  <a:cubicBezTo>
                    <a:pt x="77831" y="8906"/>
                    <a:pt x="83213" y="6133"/>
                    <a:pt x="91727" y="6133"/>
                  </a:cubicBezTo>
                  <a:cubicBezTo>
                    <a:pt x="103503" y="6133"/>
                    <a:pt x="108592" y="14842"/>
                    <a:pt x="112669" y="21856"/>
                  </a:cubicBezTo>
                  <a:cubicBezTo>
                    <a:pt x="115401" y="26589"/>
                    <a:pt x="117792" y="30672"/>
                    <a:pt x="121982" y="30672"/>
                  </a:cubicBezTo>
                  <a:cubicBezTo>
                    <a:pt x="122095" y="30672"/>
                    <a:pt x="122209" y="30669"/>
                    <a:pt x="122325" y="30663"/>
                  </a:cubicBezTo>
                  <a:cubicBezTo>
                    <a:pt x="125815" y="30467"/>
                    <a:pt x="128490" y="28804"/>
                    <a:pt x="129664" y="26096"/>
                  </a:cubicBezTo>
                  <a:cubicBezTo>
                    <a:pt x="130512" y="24172"/>
                    <a:pt x="130447" y="21921"/>
                    <a:pt x="129566" y="20159"/>
                  </a:cubicBezTo>
                  <a:cubicBezTo>
                    <a:pt x="129697" y="20159"/>
                    <a:pt x="129827" y="20192"/>
                    <a:pt x="129958" y="20192"/>
                  </a:cubicBezTo>
                  <a:cubicBezTo>
                    <a:pt x="135862" y="20486"/>
                    <a:pt x="137819" y="30859"/>
                    <a:pt x="137819" y="34382"/>
                  </a:cubicBezTo>
                  <a:cubicBezTo>
                    <a:pt x="137819" y="40971"/>
                    <a:pt x="134524" y="49746"/>
                    <a:pt x="106015" y="49746"/>
                  </a:cubicBezTo>
                  <a:cubicBezTo>
                    <a:pt x="89379" y="49746"/>
                    <a:pt x="80441" y="39307"/>
                    <a:pt x="76592" y="33077"/>
                  </a:cubicBezTo>
                  <a:cubicBezTo>
                    <a:pt x="75580" y="31446"/>
                    <a:pt x="73852" y="30500"/>
                    <a:pt x="71960" y="30500"/>
                  </a:cubicBezTo>
                  <a:cubicBezTo>
                    <a:pt x="70068" y="30500"/>
                    <a:pt x="68339" y="31446"/>
                    <a:pt x="67328" y="33077"/>
                  </a:cubicBezTo>
                  <a:cubicBezTo>
                    <a:pt x="63478" y="39307"/>
                    <a:pt x="54541" y="49746"/>
                    <a:pt x="37904" y="49746"/>
                  </a:cubicBezTo>
                  <a:cubicBezTo>
                    <a:pt x="9395" y="49746"/>
                    <a:pt x="6100" y="40971"/>
                    <a:pt x="6100" y="34382"/>
                  </a:cubicBezTo>
                  <a:cubicBezTo>
                    <a:pt x="6100" y="30859"/>
                    <a:pt x="8057" y="20486"/>
                    <a:pt x="13961" y="20192"/>
                  </a:cubicBezTo>
                  <a:cubicBezTo>
                    <a:pt x="14092" y="20192"/>
                    <a:pt x="14222" y="20159"/>
                    <a:pt x="14353" y="20159"/>
                  </a:cubicBezTo>
                  <a:cubicBezTo>
                    <a:pt x="13472" y="21921"/>
                    <a:pt x="13407" y="24172"/>
                    <a:pt x="14255" y="26096"/>
                  </a:cubicBezTo>
                  <a:cubicBezTo>
                    <a:pt x="15429" y="28804"/>
                    <a:pt x="18104" y="30467"/>
                    <a:pt x="21594" y="30663"/>
                  </a:cubicBezTo>
                  <a:cubicBezTo>
                    <a:pt x="21710" y="30669"/>
                    <a:pt x="21824" y="30672"/>
                    <a:pt x="21937" y="30672"/>
                  </a:cubicBezTo>
                  <a:cubicBezTo>
                    <a:pt x="26127" y="30672"/>
                    <a:pt x="28518" y="26589"/>
                    <a:pt x="31250" y="21856"/>
                  </a:cubicBezTo>
                  <a:cubicBezTo>
                    <a:pt x="31837" y="20877"/>
                    <a:pt x="32424" y="19833"/>
                    <a:pt x="33044" y="18822"/>
                  </a:cubicBezTo>
                  <a:cubicBezTo>
                    <a:pt x="33925" y="17387"/>
                    <a:pt x="33501" y="15495"/>
                    <a:pt x="32065" y="14614"/>
                  </a:cubicBezTo>
                  <a:cubicBezTo>
                    <a:pt x="31559" y="14310"/>
                    <a:pt x="31005" y="14165"/>
                    <a:pt x="30461" y="14165"/>
                  </a:cubicBezTo>
                  <a:cubicBezTo>
                    <a:pt x="29430" y="14165"/>
                    <a:pt x="28434" y="14686"/>
                    <a:pt x="27858" y="15625"/>
                  </a:cubicBezTo>
                  <a:cubicBezTo>
                    <a:pt x="27172" y="16702"/>
                    <a:pt x="26553" y="17746"/>
                    <a:pt x="25966" y="18757"/>
                  </a:cubicBezTo>
                  <a:cubicBezTo>
                    <a:pt x="24726" y="20942"/>
                    <a:pt x="22801" y="24204"/>
                    <a:pt x="21888" y="24563"/>
                  </a:cubicBezTo>
                  <a:cubicBezTo>
                    <a:pt x="21268" y="24498"/>
                    <a:pt x="20257" y="24367"/>
                    <a:pt x="19931" y="23748"/>
                  </a:cubicBezTo>
                  <a:cubicBezTo>
                    <a:pt x="19833" y="23617"/>
                    <a:pt x="19800" y="23487"/>
                    <a:pt x="19800" y="23324"/>
                  </a:cubicBezTo>
                  <a:cubicBezTo>
                    <a:pt x="20812" y="23128"/>
                    <a:pt x="21660" y="22410"/>
                    <a:pt x="22019" y="21366"/>
                  </a:cubicBezTo>
                  <a:cubicBezTo>
                    <a:pt x="22443" y="20192"/>
                    <a:pt x="22508" y="18235"/>
                    <a:pt x="21268" y="16604"/>
                  </a:cubicBezTo>
                  <a:cubicBezTo>
                    <a:pt x="20015" y="14913"/>
                    <a:pt x="17875" y="14056"/>
                    <a:pt x="14780" y="14056"/>
                  </a:cubicBezTo>
                  <a:cubicBezTo>
                    <a:pt x="14412" y="14056"/>
                    <a:pt x="14030" y="14068"/>
                    <a:pt x="13635" y="14092"/>
                  </a:cubicBezTo>
                  <a:cubicBezTo>
                    <a:pt x="3327" y="14614"/>
                    <a:pt x="0" y="27988"/>
                    <a:pt x="0" y="34382"/>
                  </a:cubicBezTo>
                  <a:cubicBezTo>
                    <a:pt x="0" y="41199"/>
                    <a:pt x="2903" y="46484"/>
                    <a:pt x="8612" y="50039"/>
                  </a:cubicBezTo>
                  <a:cubicBezTo>
                    <a:pt x="14875" y="53954"/>
                    <a:pt x="24432" y="55878"/>
                    <a:pt x="37904" y="55878"/>
                  </a:cubicBezTo>
                  <a:cubicBezTo>
                    <a:pt x="46581" y="55878"/>
                    <a:pt x="54410" y="53432"/>
                    <a:pt x="61162" y="48571"/>
                  </a:cubicBezTo>
                  <a:cubicBezTo>
                    <a:pt x="66284" y="44885"/>
                    <a:pt x="69807" y="40514"/>
                    <a:pt x="71960" y="37187"/>
                  </a:cubicBezTo>
                  <a:cubicBezTo>
                    <a:pt x="74112" y="40514"/>
                    <a:pt x="77635" y="44885"/>
                    <a:pt x="82757" y="48571"/>
                  </a:cubicBezTo>
                  <a:cubicBezTo>
                    <a:pt x="89509" y="53432"/>
                    <a:pt x="97338" y="55878"/>
                    <a:pt x="106015" y="55878"/>
                  </a:cubicBezTo>
                  <a:cubicBezTo>
                    <a:pt x="119487" y="55878"/>
                    <a:pt x="129044" y="53954"/>
                    <a:pt x="135307" y="50039"/>
                  </a:cubicBezTo>
                  <a:cubicBezTo>
                    <a:pt x="141016" y="46484"/>
                    <a:pt x="143919" y="41199"/>
                    <a:pt x="143919" y="34382"/>
                  </a:cubicBezTo>
                  <a:cubicBezTo>
                    <a:pt x="143919" y="27988"/>
                    <a:pt x="140592" y="14614"/>
                    <a:pt x="130284" y="14092"/>
                  </a:cubicBezTo>
                  <a:cubicBezTo>
                    <a:pt x="129889" y="14068"/>
                    <a:pt x="129507" y="14056"/>
                    <a:pt x="129140" y="14056"/>
                  </a:cubicBezTo>
                  <a:cubicBezTo>
                    <a:pt x="126044" y="14056"/>
                    <a:pt x="123904" y="14913"/>
                    <a:pt x="122651" y="16604"/>
                  </a:cubicBezTo>
                  <a:cubicBezTo>
                    <a:pt x="121411" y="18235"/>
                    <a:pt x="121477" y="20192"/>
                    <a:pt x="121901" y="21366"/>
                  </a:cubicBezTo>
                  <a:cubicBezTo>
                    <a:pt x="122259" y="22378"/>
                    <a:pt x="123108" y="23128"/>
                    <a:pt x="124119" y="23324"/>
                  </a:cubicBezTo>
                  <a:cubicBezTo>
                    <a:pt x="124119" y="23487"/>
                    <a:pt x="124086" y="23617"/>
                    <a:pt x="123988" y="23748"/>
                  </a:cubicBezTo>
                  <a:cubicBezTo>
                    <a:pt x="123662" y="24367"/>
                    <a:pt x="122651" y="24498"/>
                    <a:pt x="122031" y="24563"/>
                  </a:cubicBezTo>
                  <a:cubicBezTo>
                    <a:pt x="121118" y="24204"/>
                    <a:pt x="119193" y="20942"/>
                    <a:pt x="117954" y="18757"/>
                  </a:cubicBezTo>
                  <a:cubicBezTo>
                    <a:pt x="113583" y="11287"/>
                    <a:pt x="107026" y="0"/>
                    <a:pt x="91727" y="0"/>
                  </a:cubicBezTo>
                  <a:cubicBezTo>
                    <a:pt x="80408" y="0"/>
                    <a:pt x="74765" y="4437"/>
                    <a:pt x="71960" y="8579"/>
                  </a:cubicBezTo>
                  <a:cubicBezTo>
                    <a:pt x="69154" y="4437"/>
                    <a:pt x="63511" y="0"/>
                    <a:pt x="5219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37" name="Google Shape;437;p30"/>
            <p:cNvSpPr/>
            <p:nvPr/>
          </p:nvSpPr>
          <p:spPr>
            <a:xfrm>
              <a:off x="2286650" y="4265025"/>
              <a:ext cx="3027150" cy="1192300"/>
            </a:xfrm>
            <a:custGeom>
              <a:rect b="b" l="l" r="r" t="t"/>
              <a:pathLst>
                <a:path extrusionOk="0" h="47692" w="121086">
                  <a:moveTo>
                    <a:pt x="44037" y="1"/>
                  </a:moveTo>
                  <a:cubicBezTo>
                    <a:pt x="30989" y="1"/>
                    <a:pt x="25411" y="9559"/>
                    <a:pt x="21725" y="15919"/>
                  </a:cubicBezTo>
                  <a:cubicBezTo>
                    <a:pt x="20746" y="17648"/>
                    <a:pt x="19376" y="19964"/>
                    <a:pt x="18626" y="20486"/>
                  </a:cubicBezTo>
                  <a:cubicBezTo>
                    <a:pt x="18006" y="20421"/>
                    <a:pt x="17680" y="20258"/>
                    <a:pt x="17582" y="20095"/>
                  </a:cubicBezTo>
                  <a:cubicBezTo>
                    <a:pt x="17484" y="19997"/>
                    <a:pt x="17517" y="19834"/>
                    <a:pt x="17517" y="19801"/>
                  </a:cubicBezTo>
                  <a:cubicBezTo>
                    <a:pt x="18332" y="17942"/>
                    <a:pt x="18137" y="15854"/>
                    <a:pt x="17028" y="14191"/>
                  </a:cubicBezTo>
                  <a:cubicBezTo>
                    <a:pt x="15971" y="12668"/>
                    <a:pt x="14293" y="11737"/>
                    <a:pt x="12444" y="11737"/>
                  </a:cubicBezTo>
                  <a:cubicBezTo>
                    <a:pt x="12352" y="11737"/>
                    <a:pt x="12260" y="11739"/>
                    <a:pt x="12167" y="11744"/>
                  </a:cubicBezTo>
                  <a:lnTo>
                    <a:pt x="11874" y="11744"/>
                  </a:lnTo>
                  <a:cubicBezTo>
                    <a:pt x="2903" y="12233"/>
                    <a:pt x="0" y="23716"/>
                    <a:pt x="0" y="29228"/>
                  </a:cubicBezTo>
                  <a:cubicBezTo>
                    <a:pt x="0" y="35100"/>
                    <a:pt x="2479" y="39667"/>
                    <a:pt x="7405" y="42766"/>
                  </a:cubicBezTo>
                  <a:cubicBezTo>
                    <a:pt x="12722" y="46060"/>
                    <a:pt x="20812" y="47691"/>
                    <a:pt x="32131" y="47691"/>
                  </a:cubicBezTo>
                  <a:cubicBezTo>
                    <a:pt x="47886" y="47691"/>
                    <a:pt x="56791" y="37970"/>
                    <a:pt x="60543" y="32490"/>
                  </a:cubicBezTo>
                  <a:cubicBezTo>
                    <a:pt x="64294" y="37970"/>
                    <a:pt x="73199" y="47691"/>
                    <a:pt x="88954" y="47691"/>
                  </a:cubicBezTo>
                  <a:cubicBezTo>
                    <a:pt x="94369" y="47691"/>
                    <a:pt x="99132" y="47300"/>
                    <a:pt x="103111" y="46549"/>
                  </a:cubicBezTo>
                  <a:cubicBezTo>
                    <a:pt x="104775" y="46223"/>
                    <a:pt x="105884" y="44625"/>
                    <a:pt x="105558" y="42961"/>
                  </a:cubicBezTo>
                  <a:cubicBezTo>
                    <a:pt x="105270" y="41523"/>
                    <a:pt x="103993" y="40490"/>
                    <a:pt x="102554" y="40490"/>
                  </a:cubicBezTo>
                  <a:cubicBezTo>
                    <a:pt x="102362" y="40490"/>
                    <a:pt x="102166" y="40509"/>
                    <a:pt x="101970" y="40547"/>
                  </a:cubicBezTo>
                  <a:cubicBezTo>
                    <a:pt x="98382" y="41232"/>
                    <a:pt x="94011" y="41559"/>
                    <a:pt x="88954" y="41559"/>
                  </a:cubicBezTo>
                  <a:cubicBezTo>
                    <a:pt x="75319" y="41559"/>
                    <a:pt x="67980" y="32980"/>
                    <a:pt x="64848" y="27858"/>
                  </a:cubicBezTo>
                  <a:cubicBezTo>
                    <a:pt x="63902" y="26358"/>
                    <a:pt x="62304" y="25477"/>
                    <a:pt x="60543" y="25477"/>
                  </a:cubicBezTo>
                  <a:cubicBezTo>
                    <a:pt x="58781" y="25477"/>
                    <a:pt x="57183" y="26358"/>
                    <a:pt x="56237" y="27858"/>
                  </a:cubicBezTo>
                  <a:cubicBezTo>
                    <a:pt x="53105" y="32980"/>
                    <a:pt x="45766" y="41559"/>
                    <a:pt x="32131" y="41559"/>
                  </a:cubicBezTo>
                  <a:cubicBezTo>
                    <a:pt x="6100" y="41559"/>
                    <a:pt x="6100" y="32588"/>
                    <a:pt x="6100" y="29228"/>
                  </a:cubicBezTo>
                  <a:cubicBezTo>
                    <a:pt x="6100" y="26097"/>
                    <a:pt x="7731" y="18692"/>
                    <a:pt x="11711" y="17909"/>
                  </a:cubicBezTo>
                  <a:lnTo>
                    <a:pt x="11711" y="17909"/>
                  </a:lnTo>
                  <a:cubicBezTo>
                    <a:pt x="11123" y="19671"/>
                    <a:pt x="11352" y="21693"/>
                    <a:pt x="12363" y="23291"/>
                  </a:cubicBezTo>
                  <a:cubicBezTo>
                    <a:pt x="13048" y="24433"/>
                    <a:pt x="14810" y="26423"/>
                    <a:pt x="18496" y="26619"/>
                  </a:cubicBezTo>
                  <a:cubicBezTo>
                    <a:pt x="18595" y="26624"/>
                    <a:pt x="18692" y="26626"/>
                    <a:pt x="18789" y="26626"/>
                  </a:cubicBezTo>
                  <a:cubicBezTo>
                    <a:pt x="22586" y="26626"/>
                    <a:pt x="24752" y="22930"/>
                    <a:pt x="27042" y="18986"/>
                  </a:cubicBezTo>
                  <a:cubicBezTo>
                    <a:pt x="30369" y="13245"/>
                    <a:pt x="34512" y="6101"/>
                    <a:pt x="44037" y="6101"/>
                  </a:cubicBezTo>
                  <a:cubicBezTo>
                    <a:pt x="50920" y="6101"/>
                    <a:pt x="55258" y="8319"/>
                    <a:pt x="56857" y="12690"/>
                  </a:cubicBezTo>
                  <a:cubicBezTo>
                    <a:pt x="56889" y="12788"/>
                    <a:pt x="56954" y="12886"/>
                    <a:pt x="56987" y="12984"/>
                  </a:cubicBezTo>
                  <a:cubicBezTo>
                    <a:pt x="57672" y="14354"/>
                    <a:pt x="59042" y="15169"/>
                    <a:pt x="60543" y="15169"/>
                  </a:cubicBezTo>
                  <a:cubicBezTo>
                    <a:pt x="62043" y="15169"/>
                    <a:pt x="63413" y="14354"/>
                    <a:pt x="64098" y="12984"/>
                  </a:cubicBezTo>
                  <a:cubicBezTo>
                    <a:pt x="64131" y="12886"/>
                    <a:pt x="64196" y="12788"/>
                    <a:pt x="64229" y="12690"/>
                  </a:cubicBezTo>
                  <a:cubicBezTo>
                    <a:pt x="65860" y="8319"/>
                    <a:pt x="70165" y="6101"/>
                    <a:pt x="77048" y="6101"/>
                  </a:cubicBezTo>
                  <a:cubicBezTo>
                    <a:pt x="86573" y="6101"/>
                    <a:pt x="90716" y="13245"/>
                    <a:pt x="94043" y="18986"/>
                  </a:cubicBezTo>
                  <a:cubicBezTo>
                    <a:pt x="96333" y="22930"/>
                    <a:pt x="98468" y="26626"/>
                    <a:pt x="102293" y="26626"/>
                  </a:cubicBezTo>
                  <a:cubicBezTo>
                    <a:pt x="102391" y="26626"/>
                    <a:pt x="102490" y="26624"/>
                    <a:pt x="102590" y="26619"/>
                  </a:cubicBezTo>
                  <a:cubicBezTo>
                    <a:pt x="106276" y="26423"/>
                    <a:pt x="108037" y="24433"/>
                    <a:pt x="108722" y="23291"/>
                  </a:cubicBezTo>
                  <a:cubicBezTo>
                    <a:pt x="109733" y="21693"/>
                    <a:pt x="109962" y="19671"/>
                    <a:pt x="109375" y="17909"/>
                  </a:cubicBezTo>
                  <a:lnTo>
                    <a:pt x="109375" y="17909"/>
                  </a:lnTo>
                  <a:cubicBezTo>
                    <a:pt x="113354" y="18692"/>
                    <a:pt x="114985" y="26097"/>
                    <a:pt x="114985" y="29228"/>
                  </a:cubicBezTo>
                  <a:cubicBezTo>
                    <a:pt x="114985" y="32164"/>
                    <a:pt x="114104" y="34382"/>
                    <a:pt x="112278" y="36144"/>
                  </a:cubicBezTo>
                  <a:cubicBezTo>
                    <a:pt x="111038" y="37318"/>
                    <a:pt x="111005" y="39243"/>
                    <a:pt x="112180" y="40482"/>
                  </a:cubicBezTo>
                  <a:cubicBezTo>
                    <a:pt x="112779" y="41098"/>
                    <a:pt x="113574" y="41408"/>
                    <a:pt x="114368" y="41408"/>
                  </a:cubicBezTo>
                  <a:cubicBezTo>
                    <a:pt x="115131" y="41408"/>
                    <a:pt x="115895" y="41122"/>
                    <a:pt x="116486" y="40547"/>
                  </a:cubicBezTo>
                  <a:cubicBezTo>
                    <a:pt x="119552" y="37644"/>
                    <a:pt x="121085" y="33828"/>
                    <a:pt x="121085" y="29228"/>
                  </a:cubicBezTo>
                  <a:cubicBezTo>
                    <a:pt x="121085" y="23716"/>
                    <a:pt x="118182" y="12233"/>
                    <a:pt x="109211" y="11744"/>
                  </a:cubicBezTo>
                  <a:lnTo>
                    <a:pt x="108918" y="11744"/>
                  </a:lnTo>
                  <a:cubicBezTo>
                    <a:pt x="108825" y="11739"/>
                    <a:pt x="108733" y="11737"/>
                    <a:pt x="108641" y="11737"/>
                  </a:cubicBezTo>
                  <a:cubicBezTo>
                    <a:pt x="106792" y="11737"/>
                    <a:pt x="105114" y="12668"/>
                    <a:pt x="104057" y="14191"/>
                  </a:cubicBezTo>
                  <a:cubicBezTo>
                    <a:pt x="102948" y="15854"/>
                    <a:pt x="102753" y="17942"/>
                    <a:pt x="103568" y="19801"/>
                  </a:cubicBezTo>
                  <a:cubicBezTo>
                    <a:pt x="103568" y="19834"/>
                    <a:pt x="103601" y="19997"/>
                    <a:pt x="103503" y="20095"/>
                  </a:cubicBezTo>
                  <a:cubicBezTo>
                    <a:pt x="103405" y="20258"/>
                    <a:pt x="103079" y="20421"/>
                    <a:pt x="102459" y="20486"/>
                  </a:cubicBezTo>
                  <a:cubicBezTo>
                    <a:pt x="101709" y="19964"/>
                    <a:pt x="100339" y="17648"/>
                    <a:pt x="99360" y="15919"/>
                  </a:cubicBezTo>
                  <a:cubicBezTo>
                    <a:pt x="95674" y="9559"/>
                    <a:pt x="90096" y="1"/>
                    <a:pt x="77048" y="1"/>
                  </a:cubicBezTo>
                  <a:cubicBezTo>
                    <a:pt x="67915" y="1"/>
                    <a:pt x="63087" y="3393"/>
                    <a:pt x="60543" y="6786"/>
                  </a:cubicBezTo>
                  <a:cubicBezTo>
                    <a:pt x="57998" y="3393"/>
                    <a:pt x="53170" y="1"/>
                    <a:pt x="44037"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38" name="Google Shape;438;p30"/>
            <p:cNvSpPr/>
            <p:nvPr/>
          </p:nvSpPr>
          <p:spPr>
            <a:xfrm>
              <a:off x="1715800" y="238125"/>
              <a:ext cx="4168825" cy="1600825"/>
            </a:xfrm>
            <a:custGeom>
              <a:rect b="b" l="l" r="r" t="t"/>
              <a:pathLst>
                <a:path extrusionOk="0" h="64033" w="166753">
                  <a:moveTo>
                    <a:pt x="65356" y="22334"/>
                  </a:moveTo>
                  <a:cubicBezTo>
                    <a:pt x="68938" y="22334"/>
                    <a:pt x="72318" y="23255"/>
                    <a:pt x="75059" y="24334"/>
                  </a:cubicBezTo>
                  <a:cubicBezTo>
                    <a:pt x="70263" y="24465"/>
                    <a:pt x="64327" y="26683"/>
                    <a:pt x="58357" y="34283"/>
                  </a:cubicBezTo>
                  <a:cubicBezTo>
                    <a:pt x="48474" y="46847"/>
                    <a:pt x="36366" y="53185"/>
                    <a:pt x="22275" y="53185"/>
                  </a:cubicBezTo>
                  <a:cubicBezTo>
                    <a:pt x="19390" y="53185"/>
                    <a:pt x="16423" y="52920"/>
                    <a:pt x="13374" y="52388"/>
                  </a:cubicBezTo>
                  <a:cubicBezTo>
                    <a:pt x="9493" y="50039"/>
                    <a:pt x="7601" y="47201"/>
                    <a:pt x="6753" y="44363"/>
                  </a:cubicBezTo>
                  <a:lnTo>
                    <a:pt x="6753" y="44363"/>
                  </a:lnTo>
                  <a:cubicBezTo>
                    <a:pt x="12852" y="46581"/>
                    <a:pt x="17909" y="47625"/>
                    <a:pt x="22377" y="47625"/>
                  </a:cubicBezTo>
                  <a:cubicBezTo>
                    <a:pt x="33664" y="47625"/>
                    <a:pt x="40971" y="40905"/>
                    <a:pt x="50757" y="29325"/>
                  </a:cubicBezTo>
                  <a:cubicBezTo>
                    <a:pt x="55264" y="24029"/>
                    <a:pt x="60495" y="22334"/>
                    <a:pt x="65356" y="22334"/>
                  </a:cubicBezTo>
                  <a:close/>
                  <a:moveTo>
                    <a:pt x="101424" y="22340"/>
                  </a:moveTo>
                  <a:cubicBezTo>
                    <a:pt x="106277" y="22340"/>
                    <a:pt x="111498" y="24039"/>
                    <a:pt x="115996" y="29325"/>
                  </a:cubicBezTo>
                  <a:cubicBezTo>
                    <a:pt x="125782" y="40905"/>
                    <a:pt x="133089" y="47625"/>
                    <a:pt x="144376" y="47625"/>
                  </a:cubicBezTo>
                  <a:cubicBezTo>
                    <a:pt x="148845" y="47625"/>
                    <a:pt x="153901" y="46581"/>
                    <a:pt x="160001" y="44363"/>
                  </a:cubicBezTo>
                  <a:lnTo>
                    <a:pt x="160001" y="44363"/>
                  </a:lnTo>
                  <a:cubicBezTo>
                    <a:pt x="159153" y="47201"/>
                    <a:pt x="157261" y="50039"/>
                    <a:pt x="153379" y="52388"/>
                  </a:cubicBezTo>
                  <a:cubicBezTo>
                    <a:pt x="150330" y="52920"/>
                    <a:pt x="147363" y="53185"/>
                    <a:pt x="144478" y="53185"/>
                  </a:cubicBezTo>
                  <a:cubicBezTo>
                    <a:pt x="130388" y="53185"/>
                    <a:pt x="118279" y="46847"/>
                    <a:pt x="108396" y="34283"/>
                  </a:cubicBezTo>
                  <a:cubicBezTo>
                    <a:pt x="102427" y="26683"/>
                    <a:pt x="96490" y="24465"/>
                    <a:pt x="91695" y="24367"/>
                  </a:cubicBezTo>
                  <a:cubicBezTo>
                    <a:pt x="94442" y="23271"/>
                    <a:pt x="97832" y="22340"/>
                    <a:pt x="101424" y="22340"/>
                  </a:cubicBezTo>
                  <a:close/>
                  <a:moveTo>
                    <a:pt x="91071" y="30401"/>
                  </a:moveTo>
                  <a:cubicBezTo>
                    <a:pt x="94396" y="30401"/>
                    <a:pt x="98830" y="31988"/>
                    <a:pt x="103601" y="38067"/>
                  </a:cubicBezTo>
                  <a:cubicBezTo>
                    <a:pt x="111593" y="48245"/>
                    <a:pt x="120922" y="54801"/>
                    <a:pt x="131458" y="57639"/>
                  </a:cubicBezTo>
                  <a:cubicBezTo>
                    <a:pt x="128881" y="57802"/>
                    <a:pt x="126109" y="57900"/>
                    <a:pt x="123075" y="57900"/>
                  </a:cubicBezTo>
                  <a:cubicBezTo>
                    <a:pt x="103438" y="57900"/>
                    <a:pt x="92869" y="45570"/>
                    <a:pt x="88335" y="38230"/>
                  </a:cubicBezTo>
                  <a:cubicBezTo>
                    <a:pt x="87258" y="36502"/>
                    <a:pt x="85399" y="35490"/>
                    <a:pt x="83377" y="35490"/>
                  </a:cubicBezTo>
                  <a:cubicBezTo>
                    <a:pt x="81354" y="35490"/>
                    <a:pt x="79495" y="36502"/>
                    <a:pt x="78418" y="38230"/>
                  </a:cubicBezTo>
                  <a:cubicBezTo>
                    <a:pt x="73884" y="45570"/>
                    <a:pt x="63315" y="57900"/>
                    <a:pt x="43678" y="57900"/>
                  </a:cubicBezTo>
                  <a:cubicBezTo>
                    <a:pt x="40645" y="57900"/>
                    <a:pt x="37872" y="57802"/>
                    <a:pt x="35295" y="57639"/>
                  </a:cubicBezTo>
                  <a:cubicBezTo>
                    <a:pt x="45831" y="54801"/>
                    <a:pt x="55160" y="48245"/>
                    <a:pt x="63152" y="38067"/>
                  </a:cubicBezTo>
                  <a:cubicBezTo>
                    <a:pt x="67929" y="31988"/>
                    <a:pt x="72363" y="30404"/>
                    <a:pt x="75687" y="30404"/>
                  </a:cubicBezTo>
                  <a:cubicBezTo>
                    <a:pt x="78605" y="30404"/>
                    <a:pt x="80668" y="31625"/>
                    <a:pt x="81354" y="32098"/>
                  </a:cubicBezTo>
                  <a:cubicBezTo>
                    <a:pt x="81928" y="32595"/>
                    <a:pt x="82647" y="32857"/>
                    <a:pt x="83375" y="32857"/>
                  </a:cubicBezTo>
                  <a:cubicBezTo>
                    <a:pt x="83888" y="32857"/>
                    <a:pt x="84405" y="32727"/>
                    <a:pt x="84877" y="32457"/>
                  </a:cubicBezTo>
                  <a:cubicBezTo>
                    <a:pt x="84942" y="32424"/>
                    <a:pt x="85008" y="32359"/>
                    <a:pt x="85073" y="32326"/>
                  </a:cubicBezTo>
                  <a:cubicBezTo>
                    <a:pt x="85105" y="32294"/>
                    <a:pt x="85138" y="32294"/>
                    <a:pt x="85171" y="32261"/>
                  </a:cubicBezTo>
                  <a:cubicBezTo>
                    <a:pt x="85203" y="32228"/>
                    <a:pt x="85203" y="32228"/>
                    <a:pt x="85236" y="32228"/>
                  </a:cubicBezTo>
                  <a:cubicBezTo>
                    <a:pt x="85669" y="31891"/>
                    <a:pt x="87849" y="30401"/>
                    <a:pt x="91071" y="30401"/>
                  </a:cubicBezTo>
                  <a:close/>
                  <a:moveTo>
                    <a:pt x="60314" y="0"/>
                  </a:moveTo>
                  <a:cubicBezTo>
                    <a:pt x="42797" y="0"/>
                    <a:pt x="35230" y="12983"/>
                    <a:pt x="30206" y="21594"/>
                  </a:cubicBezTo>
                  <a:cubicBezTo>
                    <a:pt x="28684" y="24185"/>
                    <a:pt x="26166" y="28576"/>
                    <a:pt x="25044" y="28576"/>
                  </a:cubicBezTo>
                  <a:cubicBezTo>
                    <a:pt x="25036" y="28576"/>
                    <a:pt x="25028" y="28575"/>
                    <a:pt x="25020" y="28575"/>
                  </a:cubicBezTo>
                  <a:cubicBezTo>
                    <a:pt x="24008" y="28510"/>
                    <a:pt x="22671" y="28249"/>
                    <a:pt x="22214" y="27270"/>
                  </a:cubicBezTo>
                  <a:cubicBezTo>
                    <a:pt x="22019" y="26911"/>
                    <a:pt x="22019" y="26487"/>
                    <a:pt x="22051" y="26226"/>
                  </a:cubicBezTo>
                  <a:cubicBezTo>
                    <a:pt x="23226" y="26129"/>
                    <a:pt x="24302" y="25346"/>
                    <a:pt x="24693" y="24171"/>
                  </a:cubicBezTo>
                  <a:cubicBezTo>
                    <a:pt x="25150" y="22932"/>
                    <a:pt x="25183" y="20844"/>
                    <a:pt x="23911" y="19115"/>
                  </a:cubicBezTo>
                  <a:cubicBezTo>
                    <a:pt x="22501" y="17266"/>
                    <a:pt x="20115" y="16341"/>
                    <a:pt x="16631" y="16341"/>
                  </a:cubicBezTo>
                  <a:cubicBezTo>
                    <a:pt x="16244" y="16341"/>
                    <a:pt x="15844" y="16352"/>
                    <a:pt x="15429" y="16375"/>
                  </a:cubicBezTo>
                  <a:cubicBezTo>
                    <a:pt x="3751" y="16995"/>
                    <a:pt x="0" y="32228"/>
                    <a:pt x="0" y="39503"/>
                  </a:cubicBezTo>
                  <a:cubicBezTo>
                    <a:pt x="0" y="39535"/>
                    <a:pt x="0" y="39568"/>
                    <a:pt x="0" y="39568"/>
                  </a:cubicBezTo>
                  <a:cubicBezTo>
                    <a:pt x="0" y="39666"/>
                    <a:pt x="0" y="39731"/>
                    <a:pt x="0" y="39829"/>
                  </a:cubicBezTo>
                  <a:cubicBezTo>
                    <a:pt x="98" y="47429"/>
                    <a:pt x="3393" y="53301"/>
                    <a:pt x="9819" y="57313"/>
                  </a:cubicBezTo>
                  <a:cubicBezTo>
                    <a:pt x="16995" y="61815"/>
                    <a:pt x="28086" y="64033"/>
                    <a:pt x="43678" y="64033"/>
                  </a:cubicBezTo>
                  <a:cubicBezTo>
                    <a:pt x="53692" y="64033"/>
                    <a:pt x="62728" y="61195"/>
                    <a:pt x="70492" y="55617"/>
                  </a:cubicBezTo>
                  <a:cubicBezTo>
                    <a:pt x="76755" y="51115"/>
                    <a:pt x="80930" y="45733"/>
                    <a:pt x="83377" y="41851"/>
                  </a:cubicBezTo>
                  <a:cubicBezTo>
                    <a:pt x="85823" y="45733"/>
                    <a:pt x="89998" y="51115"/>
                    <a:pt x="96261" y="55617"/>
                  </a:cubicBezTo>
                  <a:cubicBezTo>
                    <a:pt x="104025" y="61195"/>
                    <a:pt x="113061" y="64033"/>
                    <a:pt x="123075" y="64033"/>
                  </a:cubicBezTo>
                  <a:cubicBezTo>
                    <a:pt x="138667" y="64033"/>
                    <a:pt x="149758" y="61815"/>
                    <a:pt x="156934" y="57313"/>
                  </a:cubicBezTo>
                  <a:cubicBezTo>
                    <a:pt x="163360" y="53301"/>
                    <a:pt x="166655" y="47429"/>
                    <a:pt x="166753" y="39829"/>
                  </a:cubicBezTo>
                  <a:cubicBezTo>
                    <a:pt x="166753" y="39731"/>
                    <a:pt x="166753" y="39666"/>
                    <a:pt x="166753" y="39568"/>
                  </a:cubicBezTo>
                  <a:cubicBezTo>
                    <a:pt x="166753" y="39568"/>
                    <a:pt x="166753" y="39535"/>
                    <a:pt x="166753" y="39503"/>
                  </a:cubicBezTo>
                  <a:cubicBezTo>
                    <a:pt x="166753" y="32228"/>
                    <a:pt x="163002" y="16995"/>
                    <a:pt x="151324" y="16375"/>
                  </a:cubicBezTo>
                  <a:cubicBezTo>
                    <a:pt x="150909" y="16352"/>
                    <a:pt x="150509" y="16341"/>
                    <a:pt x="150122" y="16341"/>
                  </a:cubicBezTo>
                  <a:cubicBezTo>
                    <a:pt x="146639" y="16341"/>
                    <a:pt x="144255" y="17266"/>
                    <a:pt x="142875" y="19115"/>
                  </a:cubicBezTo>
                  <a:cubicBezTo>
                    <a:pt x="141570" y="20844"/>
                    <a:pt x="141603" y="22932"/>
                    <a:pt x="142060" y="24171"/>
                  </a:cubicBezTo>
                  <a:cubicBezTo>
                    <a:pt x="142451" y="25346"/>
                    <a:pt x="143528" y="26129"/>
                    <a:pt x="144702" y="26226"/>
                  </a:cubicBezTo>
                  <a:cubicBezTo>
                    <a:pt x="144735" y="26487"/>
                    <a:pt x="144735" y="26911"/>
                    <a:pt x="144539" y="27270"/>
                  </a:cubicBezTo>
                  <a:cubicBezTo>
                    <a:pt x="144082" y="28249"/>
                    <a:pt x="142745" y="28510"/>
                    <a:pt x="141734" y="28575"/>
                  </a:cubicBezTo>
                  <a:lnTo>
                    <a:pt x="141701" y="28575"/>
                  </a:lnTo>
                  <a:cubicBezTo>
                    <a:pt x="140624" y="28575"/>
                    <a:pt x="138080" y="24204"/>
                    <a:pt x="136547" y="21594"/>
                  </a:cubicBezTo>
                  <a:cubicBezTo>
                    <a:pt x="136286" y="21138"/>
                    <a:pt x="135992" y="20648"/>
                    <a:pt x="135731" y="20192"/>
                  </a:cubicBezTo>
                  <a:cubicBezTo>
                    <a:pt x="135143" y="19211"/>
                    <a:pt x="134118" y="18667"/>
                    <a:pt x="133064" y="18667"/>
                  </a:cubicBezTo>
                  <a:cubicBezTo>
                    <a:pt x="132541" y="18667"/>
                    <a:pt x="132011" y="18801"/>
                    <a:pt x="131523" y="19083"/>
                  </a:cubicBezTo>
                  <a:cubicBezTo>
                    <a:pt x="130088" y="19963"/>
                    <a:pt x="129599" y="21823"/>
                    <a:pt x="130447" y="23291"/>
                  </a:cubicBezTo>
                  <a:cubicBezTo>
                    <a:pt x="130708" y="23747"/>
                    <a:pt x="131002" y="24204"/>
                    <a:pt x="131263" y="24661"/>
                  </a:cubicBezTo>
                  <a:cubicBezTo>
                    <a:pt x="134375" y="30029"/>
                    <a:pt x="137117" y="34685"/>
                    <a:pt x="141686" y="34685"/>
                  </a:cubicBezTo>
                  <a:cubicBezTo>
                    <a:pt x="141809" y="34685"/>
                    <a:pt x="141934" y="34682"/>
                    <a:pt x="142060" y="34675"/>
                  </a:cubicBezTo>
                  <a:cubicBezTo>
                    <a:pt x="145909" y="34447"/>
                    <a:pt x="148877" y="32620"/>
                    <a:pt x="150182" y="29651"/>
                  </a:cubicBezTo>
                  <a:cubicBezTo>
                    <a:pt x="151226" y="27270"/>
                    <a:pt x="150998" y="24465"/>
                    <a:pt x="149660" y="22475"/>
                  </a:cubicBezTo>
                  <a:cubicBezTo>
                    <a:pt x="149856" y="22459"/>
                    <a:pt x="150060" y="22451"/>
                    <a:pt x="150280" y="22451"/>
                  </a:cubicBezTo>
                  <a:cubicBezTo>
                    <a:pt x="150500" y="22451"/>
                    <a:pt x="150737" y="22459"/>
                    <a:pt x="150998" y="22475"/>
                  </a:cubicBezTo>
                  <a:cubicBezTo>
                    <a:pt x="157391" y="22801"/>
                    <a:pt x="160001" y="32424"/>
                    <a:pt x="160523" y="37643"/>
                  </a:cubicBezTo>
                  <a:cubicBezTo>
                    <a:pt x="153954" y="40267"/>
                    <a:pt x="148853" y="41549"/>
                    <a:pt x="144505" y="41549"/>
                  </a:cubicBezTo>
                  <a:cubicBezTo>
                    <a:pt x="135442" y="41549"/>
                    <a:pt x="129644" y="35981"/>
                    <a:pt x="120628" y="25378"/>
                  </a:cubicBezTo>
                  <a:cubicBezTo>
                    <a:pt x="115510" y="19327"/>
                    <a:pt x="109008" y="16219"/>
                    <a:pt x="101574" y="16219"/>
                  </a:cubicBezTo>
                  <a:cubicBezTo>
                    <a:pt x="99391" y="16219"/>
                    <a:pt x="97127" y="16487"/>
                    <a:pt x="94794" y="17028"/>
                  </a:cubicBezTo>
                  <a:cubicBezTo>
                    <a:pt x="89737" y="18202"/>
                    <a:pt x="85595" y="20355"/>
                    <a:pt x="83377" y="21692"/>
                  </a:cubicBezTo>
                  <a:cubicBezTo>
                    <a:pt x="81158" y="20355"/>
                    <a:pt x="77016" y="18202"/>
                    <a:pt x="71960" y="17028"/>
                  </a:cubicBezTo>
                  <a:cubicBezTo>
                    <a:pt x="69627" y="16487"/>
                    <a:pt x="67362" y="16219"/>
                    <a:pt x="65179" y="16219"/>
                  </a:cubicBezTo>
                  <a:cubicBezTo>
                    <a:pt x="57745" y="16219"/>
                    <a:pt x="51243" y="19327"/>
                    <a:pt x="46125" y="25378"/>
                  </a:cubicBezTo>
                  <a:cubicBezTo>
                    <a:pt x="37109" y="35981"/>
                    <a:pt x="31311" y="41549"/>
                    <a:pt x="22249" y="41549"/>
                  </a:cubicBezTo>
                  <a:cubicBezTo>
                    <a:pt x="17900" y="41549"/>
                    <a:pt x="12799" y="40267"/>
                    <a:pt x="6231" y="37643"/>
                  </a:cubicBezTo>
                  <a:cubicBezTo>
                    <a:pt x="6753" y="32424"/>
                    <a:pt x="9362" y="22801"/>
                    <a:pt x="15756" y="22475"/>
                  </a:cubicBezTo>
                  <a:cubicBezTo>
                    <a:pt x="16017" y="22459"/>
                    <a:pt x="16253" y="22451"/>
                    <a:pt x="16473" y="22451"/>
                  </a:cubicBezTo>
                  <a:cubicBezTo>
                    <a:pt x="16693" y="22451"/>
                    <a:pt x="16897" y="22459"/>
                    <a:pt x="17093" y="22475"/>
                  </a:cubicBezTo>
                  <a:cubicBezTo>
                    <a:pt x="15756" y="24465"/>
                    <a:pt x="15527" y="27270"/>
                    <a:pt x="16571" y="29651"/>
                  </a:cubicBezTo>
                  <a:cubicBezTo>
                    <a:pt x="17876" y="32620"/>
                    <a:pt x="20844" y="34447"/>
                    <a:pt x="24693" y="34675"/>
                  </a:cubicBezTo>
                  <a:lnTo>
                    <a:pt x="25052" y="34675"/>
                  </a:lnTo>
                  <a:cubicBezTo>
                    <a:pt x="29652" y="34675"/>
                    <a:pt x="32359" y="30043"/>
                    <a:pt x="35491" y="24661"/>
                  </a:cubicBezTo>
                  <a:cubicBezTo>
                    <a:pt x="40318" y="16408"/>
                    <a:pt x="46320" y="6100"/>
                    <a:pt x="60314" y="6100"/>
                  </a:cubicBezTo>
                  <a:cubicBezTo>
                    <a:pt x="70524" y="6100"/>
                    <a:pt x="76918" y="9460"/>
                    <a:pt x="79364" y="16049"/>
                  </a:cubicBezTo>
                  <a:cubicBezTo>
                    <a:pt x="79397" y="16179"/>
                    <a:pt x="79462" y="16277"/>
                    <a:pt x="79527" y="16375"/>
                  </a:cubicBezTo>
                  <a:cubicBezTo>
                    <a:pt x="80245" y="17843"/>
                    <a:pt x="81746" y="18756"/>
                    <a:pt x="83377" y="18756"/>
                  </a:cubicBezTo>
                  <a:cubicBezTo>
                    <a:pt x="85008" y="18756"/>
                    <a:pt x="86508" y="17843"/>
                    <a:pt x="87226" y="16375"/>
                  </a:cubicBezTo>
                  <a:cubicBezTo>
                    <a:pt x="87291" y="16277"/>
                    <a:pt x="87356" y="16179"/>
                    <a:pt x="87389" y="16049"/>
                  </a:cubicBezTo>
                  <a:cubicBezTo>
                    <a:pt x="89835" y="9460"/>
                    <a:pt x="96229" y="6133"/>
                    <a:pt x="106439" y="6133"/>
                  </a:cubicBezTo>
                  <a:cubicBezTo>
                    <a:pt x="113126" y="6133"/>
                    <a:pt x="118639" y="8449"/>
                    <a:pt x="123303" y="13276"/>
                  </a:cubicBezTo>
                  <a:cubicBezTo>
                    <a:pt x="123906" y="13913"/>
                    <a:pt x="124707" y="14231"/>
                    <a:pt x="125507" y="14231"/>
                  </a:cubicBezTo>
                  <a:cubicBezTo>
                    <a:pt x="126265" y="14231"/>
                    <a:pt x="127022" y="13945"/>
                    <a:pt x="127609" y="13374"/>
                  </a:cubicBezTo>
                  <a:cubicBezTo>
                    <a:pt x="128816" y="12200"/>
                    <a:pt x="128849" y="10243"/>
                    <a:pt x="127674" y="9036"/>
                  </a:cubicBezTo>
                  <a:cubicBezTo>
                    <a:pt x="121803" y="2968"/>
                    <a:pt x="114855" y="0"/>
                    <a:pt x="106439" y="0"/>
                  </a:cubicBezTo>
                  <a:cubicBezTo>
                    <a:pt x="93195" y="0"/>
                    <a:pt x="86639" y="5056"/>
                    <a:pt x="83377" y="10373"/>
                  </a:cubicBezTo>
                  <a:cubicBezTo>
                    <a:pt x="80115" y="5056"/>
                    <a:pt x="73558" y="0"/>
                    <a:pt x="603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39" name="Google Shape;439;p30"/>
            <p:cNvSpPr/>
            <p:nvPr/>
          </p:nvSpPr>
          <p:spPr>
            <a:xfrm>
              <a:off x="3397350" y="1802850"/>
              <a:ext cx="805725" cy="377250"/>
            </a:xfrm>
            <a:custGeom>
              <a:rect b="b" l="l" r="r" t="t"/>
              <a:pathLst>
                <a:path extrusionOk="0" h="15090" w="32229">
                  <a:moveTo>
                    <a:pt x="16115" y="0"/>
                  </a:moveTo>
                  <a:cubicBezTo>
                    <a:pt x="15495" y="0"/>
                    <a:pt x="14875" y="188"/>
                    <a:pt x="14353" y="563"/>
                  </a:cubicBezTo>
                  <a:lnTo>
                    <a:pt x="1697" y="9534"/>
                  </a:lnTo>
                  <a:cubicBezTo>
                    <a:pt x="327" y="10512"/>
                    <a:pt x="0" y="12437"/>
                    <a:pt x="979" y="13807"/>
                  </a:cubicBezTo>
                  <a:cubicBezTo>
                    <a:pt x="1576" y="14642"/>
                    <a:pt x="2524" y="15089"/>
                    <a:pt x="3484" y="15089"/>
                  </a:cubicBezTo>
                  <a:cubicBezTo>
                    <a:pt x="4098" y="15089"/>
                    <a:pt x="4718" y="14906"/>
                    <a:pt x="5252" y="14524"/>
                  </a:cubicBezTo>
                  <a:lnTo>
                    <a:pt x="16115" y="6793"/>
                  </a:lnTo>
                  <a:lnTo>
                    <a:pt x="26977" y="14524"/>
                  </a:lnTo>
                  <a:cubicBezTo>
                    <a:pt x="27512" y="14906"/>
                    <a:pt x="28131" y="15089"/>
                    <a:pt x="28745" y="15089"/>
                  </a:cubicBezTo>
                  <a:cubicBezTo>
                    <a:pt x="29705" y="15089"/>
                    <a:pt x="30653" y="14642"/>
                    <a:pt x="31250" y="13807"/>
                  </a:cubicBezTo>
                  <a:cubicBezTo>
                    <a:pt x="32229" y="12437"/>
                    <a:pt x="31903" y="10512"/>
                    <a:pt x="30533" y="9534"/>
                  </a:cubicBezTo>
                  <a:lnTo>
                    <a:pt x="17876" y="563"/>
                  </a:lnTo>
                  <a:cubicBezTo>
                    <a:pt x="17354" y="188"/>
                    <a:pt x="16734" y="0"/>
                    <a:pt x="1611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40" name="Google Shape;440;p30"/>
            <p:cNvSpPr/>
            <p:nvPr/>
          </p:nvSpPr>
          <p:spPr>
            <a:xfrm>
              <a:off x="3489500" y="3770025"/>
              <a:ext cx="621425" cy="316175"/>
            </a:xfrm>
            <a:custGeom>
              <a:rect b="b" l="l" r="r" t="t"/>
              <a:pathLst>
                <a:path extrusionOk="0" h="12647" w="24857">
                  <a:moveTo>
                    <a:pt x="12429" y="1"/>
                  </a:moveTo>
                  <a:cubicBezTo>
                    <a:pt x="11801" y="1"/>
                    <a:pt x="11173" y="196"/>
                    <a:pt x="10634" y="588"/>
                  </a:cubicBezTo>
                  <a:lnTo>
                    <a:pt x="1664" y="7112"/>
                  </a:lnTo>
                  <a:cubicBezTo>
                    <a:pt x="294" y="8123"/>
                    <a:pt x="0" y="10015"/>
                    <a:pt x="979" y="11385"/>
                  </a:cubicBezTo>
                  <a:cubicBezTo>
                    <a:pt x="1589" y="12211"/>
                    <a:pt x="2520" y="12646"/>
                    <a:pt x="3463" y="12646"/>
                  </a:cubicBezTo>
                  <a:cubicBezTo>
                    <a:pt x="4083" y="12646"/>
                    <a:pt x="4709" y="12458"/>
                    <a:pt x="5252" y="12070"/>
                  </a:cubicBezTo>
                  <a:lnTo>
                    <a:pt x="12429" y="6851"/>
                  </a:lnTo>
                  <a:lnTo>
                    <a:pt x="19605" y="12070"/>
                  </a:lnTo>
                  <a:cubicBezTo>
                    <a:pt x="20148" y="12458"/>
                    <a:pt x="20774" y="12646"/>
                    <a:pt x="21394" y="12646"/>
                  </a:cubicBezTo>
                  <a:cubicBezTo>
                    <a:pt x="22338" y="12646"/>
                    <a:pt x="23268" y="12211"/>
                    <a:pt x="23878" y="11385"/>
                  </a:cubicBezTo>
                  <a:cubicBezTo>
                    <a:pt x="24857" y="10015"/>
                    <a:pt x="24563" y="8123"/>
                    <a:pt x="23193" y="7112"/>
                  </a:cubicBezTo>
                  <a:lnTo>
                    <a:pt x="14223" y="588"/>
                  </a:lnTo>
                  <a:cubicBezTo>
                    <a:pt x="13684" y="196"/>
                    <a:pt x="13057" y="1"/>
                    <a:pt x="12429" y="1"/>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grpSp>
        <p:nvGrpSpPr>
          <p:cNvPr id="441" name="Google Shape;441;p30"/>
          <p:cNvGrpSpPr/>
          <p:nvPr/>
        </p:nvGrpSpPr>
        <p:grpSpPr>
          <a:xfrm>
            <a:off x="7078119" y="1846134"/>
            <a:ext cx="487995" cy="391760"/>
            <a:chOff x="1190625" y="752700"/>
            <a:chExt cx="5219200" cy="4189950"/>
          </a:xfrm>
        </p:grpSpPr>
        <p:sp>
          <p:nvSpPr>
            <p:cNvPr id="442" name="Google Shape;442;p30"/>
            <p:cNvSpPr/>
            <p:nvPr/>
          </p:nvSpPr>
          <p:spPr>
            <a:xfrm>
              <a:off x="1919675" y="752700"/>
              <a:ext cx="4490150" cy="4189950"/>
            </a:xfrm>
            <a:custGeom>
              <a:rect b="b" l="l" r="r" t="t"/>
              <a:pathLst>
                <a:path extrusionOk="0" h="167598" w="179606">
                  <a:moveTo>
                    <a:pt x="75222" y="137199"/>
                  </a:moveTo>
                  <a:cubicBezTo>
                    <a:pt x="78092" y="141505"/>
                    <a:pt x="84029" y="148486"/>
                    <a:pt x="93815" y="151846"/>
                  </a:cubicBezTo>
                  <a:cubicBezTo>
                    <a:pt x="87911" y="155075"/>
                    <a:pt x="81680" y="158239"/>
                    <a:pt x="75222" y="161338"/>
                  </a:cubicBezTo>
                  <a:cubicBezTo>
                    <a:pt x="68763" y="158239"/>
                    <a:pt x="62532" y="155075"/>
                    <a:pt x="56628" y="151846"/>
                  </a:cubicBezTo>
                  <a:cubicBezTo>
                    <a:pt x="66414" y="148486"/>
                    <a:pt x="72351" y="141505"/>
                    <a:pt x="75222" y="137199"/>
                  </a:cubicBezTo>
                  <a:close/>
                  <a:moveTo>
                    <a:pt x="125880" y="0"/>
                  </a:moveTo>
                  <a:cubicBezTo>
                    <a:pt x="113648" y="0"/>
                    <a:pt x="102166" y="3066"/>
                    <a:pt x="91760" y="9101"/>
                  </a:cubicBezTo>
                  <a:cubicBezTo>
                    <a:pt x="90292" y="9949"/>
                    <a:pt x="89803" y="11809"/>
                    <a:pt x="90651" y="13276"/>
                  </a:cubicBezTo>
                  <a:cubicBezTo>
                    <a:pt x="91217" y="14257"/>
                    <a:pt x="92236" y="14801"/>
                    <a:pt x="93287" y="14801"/>
                  </a:cubicBezTo>
                  <a:cubicBezTo>
                    <a:pt x="93809" y="14801"/>
                    <a:pt x="94339" y="14667"/>
                    <a:pt x="94826" y="14385"/>
                  </a:cubicBezTo>
                  <a:cubicBezTo>
                    <a:pt x="104286" y="8905"/>
                    <a:pt x="114724" y="6133"/>
                    <a:pt x="125880" y="6133"/>
                  </a:cubicBezTo>
                  <a:cubicBezTo>
                    <a:pt x="153020" y="6133"/>
                    <a:pt x="173505" y="27988"/>
                    <a:pt x="173505" y="56954"/>
                  </a:cubicBezTo>
                  <a:cubicBezTo>
                    <a:pt x="173505" y="78418"/>
                    <a:pt x="161371" y="100567"/>
                    <a:pt x="138406" y="121118"/>
                  </a:cubicBezTo>
                  <a:cubicBezTo>
                    <a:pt x="136547" y="118051"/>
                    <a:pt x="133676" y="115605"/>
                    <a:pt x="130317" y="115605"/>
                  </a:cubicBezTo>
                  <a:cubicBezTo>
                    <a:pt x="128979" y="115605"/>
                    <a:pt x="127250" y="116388"/>
                    <a:pt x="126696" y="118606"/>
                  </a:cubicBezTo>
                  <a:cubicBezTo>
                    <a:pt x="126533" y="119324"/>
                    <a:pt x="126533" y="120106"/>
                    <a:pt x="126500" y="120922"/>
                  </a:cubicBezTo>
                  <a:cubicBezTo>
                    <a:pt x="126402" y="124086"/>
                    <a:pt x="126206" y="125163"/>
                    <a:pt x="123173" y="125195"/>
                  </a:cubicBezTo>
                  <a:cubicBezTo>
                    <a:pt x="123075" y="125130"/>
                    <a:pt x="122879" y="124967"/>
                    <a:pt x="122553" y="124673"/>
                  </a:cubicBezTo>
                  <a:cubicBezTo>
                    <a:pt x="121966" y="124070"/>
                    <a:pt x="121183" y="123768"/>
                    <a:pt x="120400" y="123768"/>
                  </a:cubicBezTo>
                  <a:cubicBezTo>
                    <a:pt x="119617" y="123768"/>
                    <a:pt x="118834" y="124070"/>
                    <a:pt x="118247" y="124673"/>
                  </a:cubicBezTo>
                  <a:cubicBezTo>
                    <a:pt x="117040" y="125880"/>
                    <a:pt x="117040" y="127805"/>
                    <a:pt x="118247" y="129012"/>
                  </a:cubicBezTo>
                  <a:cubicBezTo>
                    <a:pt x="119813" y="130545"/>
                    <a:pt x="121346" y="131295"/>
                    <a:pt x="122977" y="131295"/>
                  </a:cubicBezTo>
                  <a:cubicBezTo>
                    <a:pt x="128261" y="131295"/>
                    <a:pt x="131850" y="128718"/>
                    <a:pt x="132469" y="123271"/>
                  </a:cubicBezTo>
                  <a:cubicBezTo>
                    <a:pt x="133546" y="124641"/>
                    <a:pt x="134557" y="126891"/>
                    <a:pt x="134557" y="128522"/>
                  </a:cubicBezTo>
                  <a:cubicBezTo>
                    <a:pt x="134557" y="141016"/>
                    <a:pt x="124510" y="147605"/>
                    <a:pt x="105525" y="147605"/>
                  </a:cubicBezTo>
                  <a:cubicBezTo>
                    <a:pt x="90879" y="147605"/>
                    <a:pt x="83018" y="138276"/>
                    <a:pt x="79625" y="132730"/>
                  </a:cubicBezTo>
                  <a:cubicBezTo>
                    <a:pt x="78679" y="131165"/>
                    <a:pt x="77048" y="130251"/>
                    <a:pt x="75222" y="130251"/>
                  </a:cubicBezTo>
                  <a:cubicBezTo>
                    <a:pt x="73427" y="130251"/>
                    <a:pt x="71764" y="131165"/>
                    <a:pt x="70818" y="132730"/>
                  </a:cubicBezTo>
                  <a:cubicBezTo>
                    <a:pt x="67425" y="138276"/>
                    <a:pt x="59564" y="147605"/>
                    <a:pt x="44918" y="147605"/>
                  </a:cubicBezTo>
                  <a:cubicBezTo>
                    <a:pt x="25933" y="147605"/>
                    <a:pt x="15886" y="141016"/>
                    <a:pt x="15886" y="128522"/>
                  </a:cubicBezTo>
                  <a:cubicBezTo>
                    <a:pt x="15886" y="126859"/>
                    <a:pt x="16930" y="124641"/>
                    <a:pt x="17974" y="123271"/>
                  </a:cubicBezTo>
                  <a:cubicBezTo>
                    <a:pt x="18104" y="124543"/>
                    <a:pt x="18430" y="125913"/>
                    <a:pt x="19181" y="127218"/>
                  </a:cubicBezTo>
                  <a:cubicBezTo>
                    <a:pt x="20257" y="129077"/>
                    <a:pt x="22573" y="131295"/>
                    <a:pt x="27466" y="131295"/>
                  </a:cubicBezTo>
                  <a:cubicBezTo>
                    <a:pt x="30956" y="131295"/>
                    <a:pt x="33338" y="127968"/>
                    <a:pt x="36339" y="123727"/>
                  </a:cubicBezTo>
                  <a:cubicBezTo>
                    <a:pt x="40775" y="117464"/>
                    <a:pt x="46842" y="108885"/>
                    <a:pt x="57639" y="108885"/>
                  </a:cubicBezTo>
                  <a:cubicBezTo>
                    <a:pt x="61945" y="108885"/>
                    <a:pt x="65370" y="109733"/>
                    <a:pt x="67817" y="111397"/>
                  </a:cubicBezTo>
                  <a:cubicBezTo>
                    <a:pt x="69513" y="112539"/>
                    <a:pt x="70753" y="114137"/>
                    <a:pt x="71470" y="116127"/>
                  </a:cubicBezTo>
                  <a:cubicBezTo>
                    <a:pt x="71503" y="116225"/>
                    <a:pt x="71568" y="116323"/>
                    <a:pt x="71601" y="116420"/>
                  </a:cubicBezTo>
                  <a:cubicBezTo>
                    <a:pt x="72351" y="117921"/>
                    <a:pt x="73786" y="118671"/>
                    <a:pt x="75222" y="118671"/>
                  </a:cubicBezTo>
                  <a:cubicBezTo>
                    <a:pt x="76657" y="118671"/>
                    <a:pt x="78092" y="117921"/>
                    <a:pt x="78842" y="116420"/>
                  </a:cubicBezTo>
                  <a:cubicBezTo>
                    <a:pt x="78875" y="116323"/>
                    <a:pt x="78940" y="116225"/>
                    <a:pt x="78973" y="116127"/>
                  </a:cubicBezTo>
                  <a:cubicBezTo>
                    <a:pt x="79690" y="114137"/>
                    <a:pt x="80930" y="112539"/>
                    <a:pt x="82626" y="111397"/>
                  </a:cubicBezTo>
                  <a:cubicBezTo>
                    <a:pt x="85073" y="109733"/>
                    <a:pt x="88498" y="108885"/>
                    <a:pt x="92804" y="108885"/>
                  </a:cubicBezTo>
                  <a:cubicBezTo>
                    <a:pt x="99393" y="108885"/>
                    <a:pt x="104743" y="111821"/>
                    <a:pt x="110125" y="118410"/>
                  </a:cubicBezTo>
                  <a:cubicBezTo>
                    <a:pt x="110726" y="119138"/>
                    <a:pt x="111590" y="119511"/>
                    <a:pt x="112464" y="119511"/>
                  </a:cubicBezTo>
                  <a:cubicBezTo>
                    <a:pt x="113156" y="119511"/>
                    <a:pt x="113854" y="119277"/>
                    <a:pt x="114431" y="118802"/>
                  </a:cubicBezTo>
                  <a:cubicBezTo>
                    <a:pt x="115735" y="117758"/>
                    <a:pt x="115931" y="115801"/>
                    <a:pt x="114855" y="114496"/>
                  </a:cubicBezTo>
                  <a:cubicBezTo>
                    <a:pt x="110712" y="109472"/>
                    <a:pt x="103927" y="102753"/>
                    <a:pt x="92804" y="102753"/>
                  </a:cubicBezTo>
                  <a:cubicBezTo>
                    <a:pt x="87226" y="102753"/>
                    <a:pt x="82659" y="103960"/>
                    <a:pt x="79169" y="106341"/>
                  </a:cubicBezTo>
                  <a:cubicBezTo>
                    <a:pt x="77603" y="107417"/>
                    <a:pt x="76298" y="108690"/>
                    <a:pt x="75222" y="110190"/>
                  </a:cubicBezTo>
                  <a:cubicBezTo>
                    <a:pt x="74145" y="108690"/>
                    <a:pt x="72840" y="107417"/>
                    <a:pt x="71275" y="106341"/>
                  </a:cubicBezTo>
                  <a:cubicBezTo>
                    <a:pt x="67784" y="103960"/>
                    <a:pt x="63217" y="102753"/>
                    <a:pt x="57639" y="102753"/>
                  </a:cubicBezTo>
                  <a:cubicBezTo>
                    <a:pt x="43678" y="102753"/>
                    <a:pt x="36241" y="113256"/>
                    <a:pt x="31348" y="120204"/>
                  </a:cubicBezTo>
                  <a:cubicBezTo>
                    <a:pt x="29978" y="122096"/>
                    <a:pt x="28151" y="124673"/>
                    <a:pt x="27270" y="125195"/>
                  </a:cubicBezTo>
                  <a:cubicBezTo>
                    <a:pt x="24237" y="125163"/>
                    <a:pt x="24041" y="124086"/>
                    <a:pt x="23943" y="120922"/>
                  </a:cubicBezTo>
                  <a:cubicBezTo>
                    <a:pt x="23911" y="120106"/>
                    <a:pt x="23911" y="119324"/>
                    <a:pt x="23747" y="118606"/>
                  </a:cubicBezTo>
                  <a:cubicBezTo>
                    <a:pt x="23193" y="116388"/>
                    <a:pt x="21464" y="115605"/>
                    <a:pt x="20127" y="115605"/>
                  </a:cubicBezTo>
                  <a:cubicBezTo>
                    <a:pt x="16767" y="115605"/>
                    <a:pt x="13896" y="118051"/>
                    <a:pt x="12037" y="121118"/>
                  </a:cubicBezTo>
                  <a:cubicBezTo>
                    <a:pt x="9754" y="119095"/>
                    <a:pt x="7601" y="117008"/>
                    <a:pt x="5546" y="114953"/>
                  </a:cubicBezTo>
                  <a:cubicBezTo>
                    <a:pt x="4942" y="114365"/>
                    <a:pt x="4159" y="114072"/>
                    <a:pt x="3376" y="114072"/>
                  </a:cubicBezTo>
                  <a:cubicBezTo>
                    <a:pt x="2593" y="114072"/>
                    <a:pt x="1811" y="114365"/>
                    <a:pt x="1207" y="114953"/>
                  </a:cubicBezTo>
                  <a:cubicBezTo>
                    <a:pt x="0" y="116159"/>
                    <a:pt x="0" y="118084"/>
                    <a:pt x="1207" y="119291"/>
                  </a:cubicBezTo>
                  <a:cubicBezTo>
                    <a:pt x="3915" y="121998"/>
                    <a:pt x="6818" y="124706"/>
                    <a:pt x="9851" y="127348"/>
                  </a:cubicBezTo>
                  <a:cubicBezTo>
                    <a:pt x="9819" y="127740"/>
                    <a:pt x="9786" y="128164"/>
                    <a:pt x="9786" y="128522"/>
                  </a:cubicBezTo>
                  <a:cubicBezTo>
                    <a:pt x="9786" y="135829"/>
                    <a:pt x="12559" y="141962"/>
                    <a:pt x="17843" y="146300"/>
                  </a:cubicBezTo>
                  <a:cubicBezTo>
                    <a:pt x="24596" y="151856"/>
                    <a:pt x="35206" y="153754"/>
                    <a:pt x="43804" y="153754"/>
                  </a:cubicBezTo>
                  <a:cubicBezTo>
                    <a:pt x="45050" y="153754"/>
                    <a:pt x="46253" y="153714"/>
                    <a:pt x="47397" y="153640"/>
                  </a:cubicBezTo>
                  <a:cubicBezTo>
                    <a:pt x="55389" y="158272"/>
                    <a:pt x="64098" y="162806"/>
                    <a:pt x="73199" y="167144"/>
                  </a:cubicBezTo>
                  <a:cubicBezTo>
                    <a:pt x="73827" y="167442"/>
                    <a:pt x="74531" y="167597"/>
                    <a:pt x="75238" y="167597"/>
                  </a:cubicBezTo>
                  <a:cubicBezTo>
                    <a:pt x="75926" y="167597"/>
                    <a:pt x="76617" y="167450"/>
                    <a:pt x="77244" y="167144"/>
                  </a:cubicBezTo>
                  <a:cubicBezTo>
                    <a:pt x="86378" y="162806"/>
                    <a:pt x="95054" y="158272"/>
                    <a:pt x="103046" y="153640"/>
                  </a:cubicBezTo>
                  <a:cubicBezTo>
                    <a:pt x="104186" y="153711"/>
                    <a:pt x="105372" y="153749"/>
                    <a:pt x="106591" y="153749"/>
                  </a:cubicBezTo>
                  <a:cubicBezTo>
                    <a:pt x="115416" y="153749"/>
                    <a:pt x="125926" y="151775"/>
                    <a:pt x="132633" y="146300"/>
                  </a:cubicBezTo>
                  <a:cubicBezTo>
                    <a:pt x="137884" y="141962"/>
                    <a:pt x="140657" y="135829"/>
                    <a:pt x="140657" y="128522"/>
                  </a:cubicBezTo>
                  <a:cubicBezTo>
                    <a:pt x="140657" y="128164"/>
                    <a:pt x="140624" y="127740"/>
                    <a:pt x="140592" y="127348"/>
                  </a:cubicBezTo>
                  <a:cubicBezTo>
                    <a:pt x="166133" y="105134"/>
                    <a:pt x="179605" y="80832"/>
                    <a:pt x="179605" y="56954"/>
                  </a:cubicBezTo>
                  <a:cubicBezTo>
                    <a:pt x="179605" y="41819"/>
                    <a:pt x="174321" y="27662"/>
                    <a:pt x="164730" y="17093"/>
                  </a:cubicBezTo>
                  <a:cubicBezTo>
                    <a:pt x="154749" y="6067"/>
                    <a:pt x="140951" y="0"/>
                    <a:pt x="12588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43" name="Google Shape;443;p30"/>
            <p:cNvSpPr/>
            <p:nvPr/>
          </p:nvSpPr>
          <p:spPr>
            <a:xfrm>
              <a:off x="1190625" y="752700"/>
              <a:ext cx="2881975" cy="2763525"/>
            </a:xfrm>
            <a:custGeom>
              <a:rect b="b" l="l" r="r" t="t"/>
              <a:pathLst>
                <a:path extrusionOk="0" h="110541" w="115279">
                  <a:moveTo>
                    <a:pt x="53725" y="0"/>
                  </a:moveTo>
                  <a:cubicBezTo>
                    <a:pt x="38655" y="0"/>
                    <a:pt x="24856" y="6067"/>
                    <a:pt x="14875" y="17093"/>
                  </a:cubicBezTo>
                  <a:cubicBezTo>
                    <a:pt x="5284" y="27662"/>
                    <a:pt x="0" y="41819"/>
                    <a:pt x="0" y="56954"/>
                  </a:cubicBezTo>
                  <a:cubicBezTo>
                    <a:pt x="0" y="74602"/>
                    <a:pt x="7209" y="92249"/>
                    <a:pt x="21399" y="109440"/>
                  </a:cubicBezTo>
                  <a:cubicBezTo>
                    <a:pt x="21981" y="110168"/>
                    <a:pt x="22848" y="110541"/>
                    <a:pt x="23728" y="110541"/>
                  </a:cubicBezTo>
                  <a:cubicBezTo>
                    <a:pt x="24424" y="110541"/>
                    <a:pt x="25128" y="110307"/>
                    <a:pt x="25704" y="109831"/>
                  </a:cubicBezTo>
                  <a:cubicBezTo>
                    <a:pt x="26977" y="108755"/>
                    <a:pt x="27172" y="106830"/>
                    <a:pt x="26096" y="105525"/>
                  </a:cubicBezTo>
                  <a:cubicBezTo>
                    <a:pt x="12852" y="89476"/>
                    <a:pt x="6133" y="73134"/>
                    <a:pt x="6133" y="56954"/>
                  </a:cubicBezTo>
                  <a:cubicBezTo>
                    <a:pt x="6133" y="27988"/>
                    <a:pt x="26585" y="6133"/>
                    <a:pt x="53725" y="6133"/>
                  </a:cubicBezTo>
                  <a:cubicBezTo>
                    <a:pt x="80799" y="6133"/>
                    <a:pt x="96587" y="22606"/>
                    <a:pt x="100795" y="27662"/>
                  </a:cubicBezTo>
                  <a:cubicBezTo>
                    <a:pt x="101676" y="28738"/>
                    <a:pt x="102981" y="29358"/>
                    <a:pt x="104384" y="29358"/>
                  </a:cubicBezTo>
                  <a:cubicBezTo>
                    <a:pt x="107743" y="29358"/>
                    <a:pt x="107385" y="27401"/>
                    <a:pt x="113876" y="21660"/>
                  </a:cubicBezTo>
                  <a:cubicBezTo>
                    <a:pt x="115148" y="20551"/>
                    <a:pt x="115279" y="18593"/>
                    <a:pt x="114137" y="17321"/>
                  </a:cubicBezTo>
                  <a:cubicBezTo>
                    <a:pt x="113536" y="16650"/>
                    <a:pt x="112696" y="16304"/>
                    <a:pt x="111851" y="16304"/>
                  </a:cubicBezTo>
                  <a:cubicBezTo>
                    <a:pt x="111135" y="16304"/>
                    <a:pt x="110414" y="16552"/>
                    <a:pt x="109831" y="17060"/>
                  </a:cubicBezTo>
                  <a:cubicBezTo>
                    <a:pt x="107515" y="19115"/>
                    <a:pt x="105688" y="21007"/>
                    <a:pt x="104384" y="22475"/>
                  </a:cubicBezTo>
                  <a:cubicBezTo>
                    <a:pt x="98479" y="15821"/>
                    <a:pt x="81452" y="0"/>
                    <a:pt x="53725"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44" name="Google Shape;444;p30"/>
            <p:cNvSpPr/>
            <p:nvPr/>
          </p:nvSpPr>
          <p:spPr>
            <a:xfrm>
              <a:off x="2265425" y="2050150"/>
              <a:ext cx="1008800" cy="581475"/>
            </a:xfrm>
            <a:custGeom>
              <a:rect b="b" l="l" r="r" t="t"/>
              <a:pathLst>
                <a:path extrusionOk="0" h="23259" w="40352">
                  <a:moveTo>
                    <a:pt x="20160" y="0"/>
                  </a:moveTo>
                  <a:cubicBezTo>
                    <a:pt x="9037" y="0"/>
                    <a:pt x="1" y="9069"/>
                    <a:pt x="1" y="20192"/>
                  </a:cubicBezTo>
                  <a:cubicBezTo>
                    <a:pt x="1" y="21888"/>
                    <a:pt x="1371" y="23258"/>
                    <a:pt x="3035" y="23258"/>
                  </a:cubicBezTo>
                  <a:cubicBezTo>
                    <a:pt x="4731" y="23258"/>
                    <a:pt x="6101" y="21888"/>
                    <a:pt x="6101" y="20192"/>
                  </a:cubicBezTo>
                  <a:cubicBezTo>
                    <a:pt x="6101" y="12429"/>
                    <a:pt x="12429" y="6133"/>
                    <a:pt x="20160" y="6133"/>
                  </a:cubicBezTo>
                  <a:cubicBezTo>
                    <a:pt x="27924" y="6133"/>
                    <a:pt x="34252" y="12429"/>
                    <a:pt x="34252" y="20192"/>
                  </a:cubicBezTo>
                  <a:cubicBezTo>
                    <a:pt x="34252" y="21888"/>
                    <a:pt x="35622" y="23258"/>
                    <a:pt x="37285" y="23258"/>
                  </a:cubicBezTo>
                  <a:cubicBezTo>
                    <a:pt x="38982" y="23258"/>
                    <a:pt x="40352" y="21888"/>
                    <a:pt x="40352" y="20192"/>
                  </a:cubicBezTo>
                  <a:cubicBezTo>
                    <a:pt x="40352" y="9069"/>
                    <a:pt x="31316" y="0"/>
                    <a:pt x="20160"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
          <p:nvSpPr>
            <p:cNvPr id="445" name="Google Shape;445;p30"/>
            <p:cNvSpPr/>
            <p:nvPr/>
          </p:nvSpPr>
          <p:spPr>
            <a:xfrm>
              <a:off x="4326200" y="2050150"/>
              <a:ext cx="1008800" cy="581475"/>
            </a:xfrm>
            <a:custGeom>
              <a:rect b="b" l="l" r="r" t="t"/>
              <a:pathLst>
                <a:path extrusionOk="0" h="23259" w="40352">
                  <a:moveTo>
                    <a:pt x="20192" y="0"/>
                  </a:moveTo>
                  <a:cubicBezTo>
                    <a:pt x="9036" y="0"/>
                    <a:pt x="0" y="9069"/>
                    <a:pt x="0" y="20192"/>
                  </a:cubicBezTo>
                  <a:cubicBezTo>
                    <a:pt x="0" y="21888"/>
                    <a:pt x="1370" y="23258"/>
                    <a:pt x="3067" y="23258"/>
                  </a:cubicBezTo>
                  <a:cubicBezTo>
                    <a:pt x="4730" y="23258"/>
                    <a:pt x="6100" y="21888"/>
                    <a:pt x="6100" y="20192"/>
                  </a:cubicBezTo>
                  <a:cubicBezTo>
                    <a:pt x="6100" y="12429"/>
                    <a:pt x="12429" y="6133"/>
                    <a:pt x="20192" y="6133"/>
                  </a:cubicBezTo>
                  <a:cubicBezTo>
                    <a:pt x="27923" y="6133"/>
                    <a:pt x="34251" y="12429"/>
                    <a:pt x="34251" y="20192"/>
                  </a:cubicBezTo>
                  <a:cubicBezTo>
                    <a:pt x="34251" y="21888"/>
                    <a:pt x="35621" y="23258"/>
                    <a:pt x="37318" y="23258"/>
                  </a:cubicBezTo>
                  <a:cubicBezTo>
                    <a:pt x="38981" y="23258"/>
                    <a:pt x="40351" y="21888"/>
                    <a:pt x="40351" y="20192"/>
                  </a:cubicBezTo>
                  <a:cubicBezTo>
                    <a:pt x="40351" y="9069"/>
                    <a:pt x="31315" y="0"/>
                    <a:pt x="20192"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grpSp>
      <p:sp>
        <p:nvSpPr>
          <p:cNvPr id="446" name="Google Shape;446;p30"/>
          <p:cNvSpPr/>
          <p:nvPr/>
        </p:nvSpPr>
        <p:spPr>
          <a:xfrm>
            <a:off x="4431258" y="1806301"/>
            <a:ext cx="287438" cy="431618"/>
          </a:xfrm>
          <a:custGeom>
            <a:rect b="b" l="l" r="r" t="t"/>
            <a:pathLst>
              <a:path extrusionOk="0" h="208763" w="139027">
                <a:moveTo>
                  <a:pt x="80996" y="20583"/>
                </a:moveTo>
                <a:cubicBezTo>
                  <a:pt x="87063" y="20583"/>
                  <a:pt x="89705" y="25052"/>
                  <a:pt x="92021" y="28966"/>
                </a:cubicBezTo>
                <a:cubicBezTo>
                  <a:pt x="93673" y="31793"/>
                  <a:pt x="95355" y="34681"/>
                  <a:pt x="98544" y="34681"/>
                </a:cubicBezTo>
                <a:cubicBezTo>
                  <a:pt x="98630" y="34681"/>
                  <a:pt x="98718" y="34679"/>
                  <a:pt x="98806" y="34675"/>
                </a:cubicBezTo>
                <a:cubicBezTo>
                  <a:pt x="101742" y="34512"/>
                  <a:pt x="103177" y="32913"/>
                  <a:pt x="103764" y="31967"/>
                </a:cubicBezTo>
                <a:cubicBezTo>
                  <a:pt x="104221" y="31250"/>
                  <a:pt x="104515" y="30402"/>
                  <a:pt x="104580" y="29554"/>
                </a:cubicBezTo>
                <a:cubicBezTo>
                  <a:pt x="105787" y="31054"/>
                  <a:pt x="106407" y="34023"/>
                  <a:pt x="106407" y="35490"/>
                </a:cubicBezTo>
                <a:cubicBezTo>
                  <a:pt x="106407" y="36665"/>
                  <a:pt x="106407" y="38948"/>
                  <a:pt x="103275" y="40677"/>
                </a:cubicBezTo>
                <a:cubicBezTo>
                  <a:pt x="102297" y="41068"/>
                  <a:pt x="99556" y="43026"/>
                  <a:pt x="89249" y="43026"/>
                </a:cubicBezTo>
                <a:cubicBezTo>
                  <a:pt x="80213" y="43026"/>
                  <a:pt x="75385" y="37382"/>
                  <a:pt x="73297" y="34055"/>
                </a:cubicBezTo>
                <a:cubicBezTo>
                  <a:pt x="72449" y="32750"/>
                  <a:pt x="71047" y="31967"/>
                  <a:pt x="69514" y="31967"/>
                </a:cubicBezTo>
                <a:cubicBezTo>
                  <a:pt x="67980" y="31967"/>
                  <a:pt x="66578" y="32750"/>
                  <a:pt x="65762" y="34055"/>
                </a:cubicBezTo>
                <a:cubicBezTo>
                  <a:pt x="63642" y="37382"/>
                  <a:pt x="58814" y="43026"/>
                  <a:pt x="49779" y="43026"/>
                </a:cubicBezTo>
                <a:cubicBezTo>
                  <a:pt x="45962" y="43026"/>
                  <a:pt x="42994" y="42732"/>
                  <a:pt x="40678" y="42308"/>
                </a:cubicBezTo>
                <a:cubicBezTo>
                  <a:pt x="36339" y="41460"/>
                  <a:pt x="32621" y="39894"/>
                  <a:pt x="32621" y="35490"/>
                </a:cubicBezTo>
                <a:cubicBezTo>
                  <a:pt x="32621" y="34023"/>
                  <a:pt x="33240" y="31054"/>
                  <a:pt x="34447" y="29554"/>
                </a:cubicBezTo>
                <a:cubicBezTo>
                  <a:pt x="34512" y="30402"/>
                  <a:pt x="34806" y="31250"/>
                  <a:pt x="35263" y="31967"/>
                </a:cubicBezTo>
                <a:cubicBezTo>
                  <a:pt x="35850" y="32913"/>
                  <a:pt x="37285" y="34512"/>
                  <a:pt x="40221" y="34675"/>
                </a:cubicBezTo>
                <a:cubicBezTo>
                  <a:pt x="40309" y="34679"/>
                  <a:pt x="40395" y="34681"/>
                  <a:pt x="40481" y="34681"/>
                </a:cubicBezTo>
                <a:cubicBezTo>
                  <a:pt x="43641" y="34681"/>
                  <a:pt x="45354" y="31793"/>
                  <a:pt x="47006" y="28966"/>
                </a:cubicBezTo>
                <a:cubicBezTo>
                  <a:pt x="49322" y="25052"/>
                  <a:pt x="51964" y="20583"/>
                  <a:pt x="58031" y="20583"/>
                </a:cubicBezTo>
                <a:cubicBezTo>
                  <a:pt x="62402" y="20583"/>
                  <a:pt x="65110" y="21888"/>
                  <a:pt x="66088" y="24498"/>
                </a:cubicBezTo>
                <a:cubicBezTo>
                  <a:pt x="66121" y="24595"/>
                  <a:pt x="66186" y="24693"/>
                  <a:pt x="66219" y="24824"/>
                </a:cubicBezTo>
                <a:cubicBezTo>
                  <a:pt x="66871" y="26063"/>
                  <a:pt x="68111" y="26814"/>
                  <a:pt x="69514" y="26814"/>
                </a:cubicBezTo>
                <a:cubicBezTo>
                  <a:pt x="70916" y="26814"/>
                  <a:pt x="72156" y="26063"/>
                  <a:pt x="72808" y="24824"/>
                </a:cubicBezTo>
                <a:cubicBezTo>
                  <a:pt x="72841" y="24693"/>
                  <a:pt x="72906" y="24595"/>
                  <a:pt x="72939" y="24498"/>
                </a:cubicBezTo>
                <a:cubicBezTo>
                  <a:pt x="73917" y="21888"/>
                  <a:pt x="76625" y="20583"/>
                  <a:pt x="80996" y="20583"/>
                </a:cubicBezTo>
                <a:close/>
                <a:moveTo>
                  <a:pt x="69514" y="0"/>
                </a:moveTo>
                <a:cubicBezTo>
                  <a:pt x="49811" y="0"/>
                  <a:pt x="32784" y="6263"/>
                  <a:pt x="20290" y="18071"/>
                </a:cubicBezTo>
                <a:cubicBezTo>
                  <a:pt x="7014" y="30663"/>
                  <a:pt x="1" y="48604"/>
                  <a:pt x="1" y="69970"/>
                </a:cubicBezTo>
                <a:cubicBezTo>
                  <a:pt x="1" y="84975"/>
                  <a:pt x="6459" y="101350"/>
                  <a:pt x="19768" y="120008"/>
                </a:cubicBezTo>
                <a:cubicBezTo>
                  <a:pt x="26879" y="130023"/>
                  <a:pt x="36046" y="140689"/>
                  <a:pt x="47071" y="151878"/>
                </a:cubicBezTo>
                <a:cubicBezTo>
                  <a:pt x="25901" y="170341"/>
                  <a:pt x="7112" y="183617"/>
                  <a:pt x="6525" y="184009"/>
                </a:cubicBezTo>
                <a:cubicBezTo>
                  <a:pt x="5448" y="184759"/>
                  <a:pt x="4959" y="186129"/>
                  <a:pt x="5350" y="187434"/>
                </a:cubicBezTo>
                <a:cubicBezTo>
                  <a:pt x="5676" y="188510"/>
                  <a:pt x="6590" y="189326"/>
                  <a:pt x="7699" y="189521"/>
                </a:cubicBezTo>
                <a:lnTo>
                  <a:pt x="20714" y="192098"/>
                </a:lnTo>
                <a:lnTo>
                  <a:pt x="19573" y="204494"/>
                </a:lnTo>
                <a:cubicBezTo>
                  <a:pt x="19409" y="206027"/>
                  <a:pt x="20192" y="207462"/>
                  <a:pt x="21497" y="208213"/>
                </a:cubicBezTo>
                <a:cubicBezTo>
                  <a:pt x="22092" y="208570"/>
                  <a:pt x="22762" y="208743"/>
                  <a:pt x="23429" y="208743"/>
                </a:cubicBezTo>
                <a:cubicBezTo>
                  <a:pt x="24224" y="208743"/>
                  <a:pt x="25016" y="208496"/>
                  <a:pt x="25672" y="208017"/>
                </a:cubicBezTo>
                <a:cubicBezTo>
                  <a:pt x="28413" y="206060"/>
                  <a:pt x="35785" y="200710"/>
                  <a:pt x="45375" y="193142"/>
                </a:cubicBezTo>
                <a:cubicBezTo>
                  <a:pt x="46712" y="192066"/>
                  <a:pt x="46941" y="190174"/>
                  <a:pt x="45864" y="188836"/>
                </a:cubicBezTo>
                <a:cubicBezTo>
                  <a:pt x="45265" y="188069"/>
                  <a:pt x="44376" y="187667"/>
                  <a:pt x="43480" y="187667"/>
                </a:cubicBezTo>
                <a:cubicBezTo>
                  <a:pt x="42815" y="187667"/>
                  <a:pt x="42147" y="187888"/>
                  <a:pt x="41591" y="188347"/>
                </a:cubicBezTo>
                <a:cubicBezTo>
                  <a:pt x="35165" y="193403"/>
                  <a:pt x="29783" y="197448"/>
                  <a:pt x="26097" y="200155"/>
                </a:cubicBezTo>
                <a:lnTo>
                  <a:pt x="26977" y="190663"/>
                </a:lnTo>
                <a:cubicBezTo>
                  <a:pt x="27173" y="188673"/>
                  <a:pt x="25836" y="186879"/>
                  <a:pt x="23878" y="186488"/>
                </a:cubicBezTo>
                <a:lnTo>
                  <a:pt x="15756" y="184889"/>
                </a:lnTo>
                <a:cubicBezTo>
                  <a:pt x="23096" y="179442"/>
                  <a:pt x="36731" y="169036"/>
                  <a:pt x="51442" y="156184"/>
                </a:cubicBezTo>
                <a:cubicBezTo>
                  <a:pt x="53889" y="158598"/>
                  <a:pt x="56400" y="161012"/>
                  <a:pt x="59010" y="163458"/>
                </a:cubicBezTo>
                <a:cubicBezTo>
                  <a:pt x="60967" y="165285"/>
                  <a:pt x="62957" y="167112"/>
                  <a:pt x="64914" y="168873"/>
                </a:cubicBezTo>
                <a:cubicBezTo>
                  <a:pt x="60641" y="172624"/>
                  <a:pt x="56205" y="176408"/>
                  <a:pt x="51671" y="180160"/>
                </a:cubicBezTo>
                <a:cubicBezTo>
                  <a:pt x="50366" y="181236"/>
                  <a:pt x="50203" y="183161"/>
                  <a:pt x="51279" y="184465"/>
                </a:cubicBezTo>
                <a:cubicBezTo>
                  <a:pt x="51887" y="185202"/>
                  <a:pt x="52766" y="185585"/>
                  <a:pt x="53650" y="185585"/>
                </a:cubicBezTo>
                <a:cubicBezTo>
                  <a:pt x="54332" y="185585"/>
                  <a:pt x="55017" y="185358"/>
                  <a:pt x="55585" y="184889"/>
                </a:cubicBezTo>
                <a:cubicBezTo>
                  <a:pt x="60347" y="180942"/>
                  <a:pt x="65045" y="176930"/>
                  <a:pt x="69514" y="172983"/>
                </a:cubicBezTo>
                <a:cubicBezTo>
                  <a:pt x="89673" y="190761"/>
                  <a:pt x="107711" y="203972"/>
                  <a:pt x="113387" y="208049"/>
                </a:cubicBezTo>
                <a:cubicBezTo>
                  <a:pt x="114057" y="208525"/>
                  <a:pt x="114831" y="208763"/>
                  <a:pt x="115607" y="208763"/>
                </a:cubicBezTo>
                <a:cubicBezTo>
                  <a:pt x="116267" y="208763"/>
                  <a:pt x="116930" y="208590"/>
                  <a:pt x="117530" y="208245"/>
                </a:cubicBezTo>
                <a:cubicBezTo>
                  <a:pt x="118867" y="207528"/>
                  <a:pt x="119618" y="206092"/>
                  <a:pt x="119487" y="204592"/>
                </a:cubicBezTo>
                <a:lnTo>
                  <a:pt x="118639" y="193142"/>
                </a:lnTo>
                <a:lnTo>
                  <a:pt x="129926" y="189945"/>
                </a:lnTo>
                <a:cubicBezTo>
                  <a:pt x="131393" y="189521"/>
                  <a:pt x="132437" y="188347"/>
                  <a:pt x="132698" y="186879"/>
                </a:cubicBezTo>
                <a:cubicBezTo>
                  <a:pt x="132959" y="185379"/>
                  <a:pt x="132339" y="183911"/>
                  <a:pt x="131132" y="183063"/>
                </a:cubicBezTo>
                <a:cubicBezTo>
                  <a:pt x="121771" y="176441"/>
                  <a:pt x="107092" y="165154"/>
                  <a:pt x="91728" y="151682"/>
                </a:cubicBezTo>
                <a:cubicBezTo>
                  <a:pt x="115475" y="126043"/>
                  <a:pt x="139026" y="96587"/>
                  <a:pt x="139026" y="69970"/>
                </a:cubicBezTo>
                <a:cubicBezTo>
                  <a:pt x="139026" y="59792"/>
                  <a:pt x="137428" y="50365"/>
                  <a:pt x="134297" y="41884"/>
                </a:cubicBezTo>
                <a:cubicBezTo>
                  <a:pt x="133839" y="40664"/>
                  <a:pt x="132668" y="39899"/>
                  <a:pt x="131432" y="39899"/>
                </a:cubicBezTo>
                <a:cubicBezTo>
                  <a:pt x="131083" y="39899"/>
                  <a:pt x="130728" y="39960"/>
                  <a:pt x="130382" y="40090"/>
                </a:cubicBezTo>
                <a:cubicBezTo>
                  <a:pt x="128784" y="40677"/>
                  <a:pt x="127968" y="42438"/>
                  <a:pt x="128556" y="44004"/>
                </a:cubicBezTo>
                <a:cubicBezTo>
                  <a:pt x="131459" y="51800"/>
                  <a:pt x="132927" y="60542"/>
                  <a:pt x="132927" y="69970"/>
                </a:cubicBezTo>
                <a:cubicBezTo>
                  <a:pt x="132927" y="81223"/>
                  <a:pt x="128131" y="94076"/>
                  <a:pt x="118280" y="109179"/>
                </a:cubicBezTo>
                <a:cubicBezTo>
                  <a:pt x="109049" y="123368"/>
                  <a:pt x="96490" y="137558"/>
                  <a:pt x="87161" y="147638"/>
                </a:cubicBezTo>
                <a:cubicBezTo>
                  <a:pt x="82659" y="143560"/>
                  <a:pt x="78125" y="139352"/>
                  <a:pt x="73689" y="135014"/>
                </a:cubicBezTo>
                <a:cubicBezTo>
                  <a:pt x="85204" y="122585"/>
                  <a:pt x="93620" y="112441"/>
                  <a:pt x="100046" y="103274"/>
                </a:cubicBezTo>
                <a:cubicBezTo>
                  <a:pt x="109734" y="89542"/>
                  <a:pt x="114431" y="78614"/>
                  <a:pt x="114431" y="69970"/>
                </a:cubicBezTo>
                <a:cubicBezTo>
                  <a:pt x="114431" y="59988"/>
                  <a:pt x="112441" y="51442"/>
                  <a:pt x="108527" y="44428"/>
                </a:cubicBezTo>
                <a:cubicBezTo>
                  <a:pt x="111137" y="42210"/>
                  <a:pt x="112539" y="39144"/>
                  <a:pt x="112539" y="35490"/>
                </a:cubicBezTo>
                <a:cubicBezTo>
                  <a:pt x="112539" y="30663"/>
                  <a:pt x="110060" y="22899"/>
                  <a:pt x="103406" y="22540"/>
                </a:cubicBezTo>
                <a:cubicBezTo>
                  <a:pt x="103307" y="22535"/>
                  <a:pt x="103209" y="22532"/>
                  <a:pt x="103111" y="22532"/>
                </a:cubicBezTo>
                <a:cubicBezTo>
                  <a:pt x="101467" y="22532"/>
                  <a:pt x="99991" y="23302"/>
                  <a:pt x="99067" y="24595"/>
                </a:cubicBezTo>
                <a:cubicBezTo>
                  <a:pt x="98480" y="25411"/>
                  <a:pt x="98186" y="26357"/>
                  <a:pt x="98154" y="27335"/>
                </a:cubicBezTo>
                <a:cubicBezTo>
                  <a:pt x="97860" y="26879"/>
                  <a:pt x="97567" y="26324"/>
                  <a:pt x="97273" y="25868"/>
                </a:cubicBezTo>
                <a:cubicBezTo>
                  <a:pt x="94761" y="21594"/>
                  <a:pt x="90586" y="14483"/>
                  <a:pt x="80996" y="14483"/>
                </a:cubicBezTo>
                <a:cubicBezTo>
                  <a:pt x="75026" y="14483"/>
                  <a:pt x="71569" y="16440"/>
                  <a:pt x="69514" y="18626"/>
                </a:cubicBezTo>
                <a:cubicBezTo>
                  <a:pt x="67459" y="16440"/>
                  <a:pt x="64001" y="14483"/>
                  <a:pt x="58031" y="14483"/>
                </a:cubicBezTo>
                <a:cubicBezTo>
                  <a:pt x="48441" y="14483"/>
                  <a:pt x="44266" y="21594"/>
                  <a:pt x="41754" y="25868"/>
                </a:cubicBezTo>
                <a:cubicBezTo>
                  <a:pt x="41460" y="26324"/>
                  <a:pt x="41167" y="26879"/>
                  <a:pt x="40841" y="27368"/>
                </a:cubicBezTo>
                <a:cubicBezTo>
                  <a:pt x="40841" y="26357"/>
                  <a:pt x="40515" y="25411"/>
                  <a:pt x="39960" y="24595"/>
                </a:cubicBezTo>
                <a:cubicBezTo>
                  <a:pt x="39036" y="23302"/>
                  <a:pt x="37531" y="22532"/>
                  <a:pt x="35911" y="22532"/>
                </a:cubicBezTo>
                <a:cubicBezTo>
                  <a:pt x="35815" y="22532"/>
                  <a:pt x="35718" y="22535"/>
                  <a:pt x="35622" y="22540"/>
                </a:cubicBezTo>
                <a:cubicBezTo>
                  <a:pt x="28967" y="22899"/>
                  <a:pt x="26488" y="30663"/>
                  <a:pt x="26488" y="35490"/>
                </a:cubicBezTo>
                <a:cubicBezTo>
                  <a:pt x="26488" y="39144"/>
                  <a:pt x="27891" y="42210"/>
                  <a:pt x="30500" y="44428"/>
                </a:cubicBezTo>
                <a:cubicBezTo>
                  <a:pt x="26586" y="51442"/>
                  <a:pt x="24596" y="59988"/>
                  <a:pt x="24596" y="69970"/>
                </a:cubicBezTo>
                <a:cubicBezTo>
                  <a:pt x="24596" y="80114"/>
                  <a:pt x="30109" y="92706"/>
                  <a:pt x="40939" y="107385"/>
                </a:cubicBezTo>
                <a:cubicBezTo>
                  <a:pt x="41524" y="108204"/>
                  <a:pt x="42448" y="108639"/>
                  <a:pt x="43390" y="108639"/>
                </a:cubicBezTo>
                <a:cubicBezTo>
                  <a:pt x="44022" y="108639"/>
                  <a:pt x="44662" y="108443"/>
                  <a:pt x="45212" y="108037"/>
                </a:cubicBezTo>
                <a:cubicBezTo>
                  <a:pt x="46549" y="107026"/>
                  <a:pt x="46843" y="105134"/>
                  <a:pt x="45832" y="103764"/>
                </a:cubicBezTo>
                <a:cubicBezTo>
                  <a:pt x="35817" y="90129"/>
                  <a:pt x="30729" y="78777"/>
                  <a:pt x="30729" y="69970"/>
                </a:cubicBezTo>
                <a:cubicBezTo>
                  <a:pt x="30729" y="61032"/>
                  <a:pt x="32457" y="53431"/>
                  <a:pt x="35882" y="47331"/>
                </a:cubicBezTo>
                <a:cubicBezTo>
                  <a:pt x="39438" y="48538"/>
                  <a:pt x="44037" y="49126"/>
                  <a:pt x="49779" y="49126"/>
                </a:cubicBezTo>
                <a:cubicBezTo>
                  <a:pt x="60184" y="49126"/>
                  <a:pt x="66447" y="43319"/>
                  <a:pt x="69514" y="39340"/>
                </a:cubicBezTo>
                <a:cubicBezTo>
                  <a:pt x="72580" y="43319"/>
                  <a:pt x="78843" y="49126"/>
                  <a:pt x="89249" y="49126"/>
                </a:cubicBezTo>
                <a:cubicBezTo>
                  <a:pt x="94990" y="49126"/>
                  <a:pt x="99589" y="48538"/>
                  <a:pt x="103145" y="47331"/>
                </a:cubicBezTo>
                <a:cubicBezTo>
                  <a:pt x="106570" y="53431"/>
                  <a:pt x="108299" y="61032"/>
                  <a:pt x="108299" y="69970"/>
                </a:cubicBezTo>
                <a:cubicBezTo>
                  <a:pt x="108299" y="87813"/>
                  <a:pt x="81126" y="118051"/>
                  <a:pt x="69383" y="130708"/>
                </a:cubicBezTo>
                <a:cubicBezTo>
                  <a:pt x="63870" y="125162"/>
                  <a:pt x="58619" y="119487"/>
                  <a:pt x="53823" y="113811"/>
                </a:cubicBezTo>
                <a:cubicBezTo>
                  <a:pt x="53212" y="113091"/>
                  <a:pt x="52353" y="112729"/>
                  <a:pt x="51491" y="112729"/>
                </a:cubicBezTo>
                <a:cubicBezTo>
                  <a:pt x="50790" y="112729"/>
                  <a:pt x="50088" y="112969"/>
                  <a:pt x="49518" y="113452"/>
                </a:cubicBezTo>
                <a:cubicBezTo>
                  <a:pt x="48213" y="114528"/>
                  <a:pt x="48050" y="116486"/>
                  <a:pt x="49126" y="117758"/>
                </a:cubicBezTo>
                <a:cubicBezTo>
                  <a:pt x="72025" y="144832"/>
                  <a:pt x="105167" y="171711"/>
                  <a:pt x="123793" y="185313"/>
                </a:cubicBezTo>
                <a:lnTo>
                  <a:pt x="115214" y="187760"/>
                </a:lnTo>
                <a:cubicBezTo>
                  <a:pt x="113453" y="188282"/>
                  <a:pt x="112278" y="189945"/>
                  <a:pt x="112409" y="191805"/>
                </a:cubicBezTo>
                <a:lnTo>
                  <a:pt x="113028" y="200221"/>
                </a:lnTo>
                <a:cubicBezTo>
                  <a:pt x="103536" y="193240"/>
                  <a:pt x="83540" y="178007"/>
                  <a:pt x="63185" y="158989"/>
                </a:cubicBezTo>
                <a:cubicBezTo>
                  <a:pt x="47006" y="143854"/>
                  <a:pt x="34056" y="129533"/>
                  <a:pt x="24726" y="116453"/>
                </a:cubicBezTo>
                <a:cubicBezTo>
                  <a:pt x="12200" y="98871"/>
                  <a:pt x="6101" y="83670"/>
                  <a:pt x="6101" y="69970"/>
                </a:cubicBezTo>
                <a:cubicBezTo>
                  <a:pt x="6101" y="50332"/>
                  <a:pt x="12461" y="33925"/>
                  <a:pt x="24498" y="22508"/>
                </a:cubicBezTo>
                <a:cubicBezTo>
                  <a:pt x="35817" y="11776"/>
                  <a:pt x="51410" y="6133"/>
                  <a:pt x="69514" y="6133"/>
                </a:cubicBezTo>
                <a:cubicBezTo>
                  <a:pt x="87618" y="6133"/>
                  <a:pt x="103210" y="11776"/>
                  <a:pt x="114529" y="22508"/>
                </a:cubicBezTo>
                <a:cubicBezTo>
                  <a:pt x="117791" y="25607"/>
                  <a:pt x="120662" y="29097"/>
                  <a:pt x="123075" y="32913"/>
                </a:cubicBezTo>
                <a:cubicBezTo>
                  <a:pt x="123661" y="33813"/>
                  <a:pt x="124649" y="34310"/>
                  <a:pt x="125661" y="34310"/>
                </a:cubicBezTo>
                <a:cubicBezTo>
                  <a:pt x="126227" y="34310"/>
                  <a:pt x="126801" y="34154"/>
                  <a:pt x="127316" y="33827"/>
                </a:cubicBezTo>
                <a:cubicBezTo>
                  <a:pt x="128719" y="32946"/>
                  <a:pt x="129143" y="31054"/>
                  <a:pt x="128229" y="29619"/>
                </a:cubicBezTo>
                <a:cubicBezTo>
                  <a:pt x="125554" y="25378"/>
                  <a:pt x="122358" y="21496"/>
                  <a:pt x="118737" y="18071"/>
                </a:cubicBezTo>
                <a:cubicBezTo>
                  <a:pt x="106244" y="6263"/>
                  <a:pt x="89216" y="0"/>
                  <a:pt x="69514" y="0"/>
                </a:cubicBezTo>
                <a:close/>
              </a:path>
            </a:pathLst>
          </a:custGeom>
          <a:solidFill>
            <a:srgbClr val="F3F3F3"/>
          </a:solidFill>
          <a:ln>
            <a:noFill/>
          </a:ln>
        </p:spPr>
        <p:txBody>
          <a:bodyPr anchorCtr="0" anchor="ctr" bIns="91425" lIns="91425" spcFirstLastPara="1" rIns="91425" wrap="square" tIns="91425">
            <a:noAutofit/>
          </a:bodyPr>
          <a:lstStyle/>
          <a:p>
            <a:pPr indent="0" lvl="0" marL="0" rtl="0" algn="l">
              <a:spcBef>
                <a:spcPts val="0"/>
              </a:spcBef>
              <a:spcAft>
                <a:spcPts val="0"/>
              </a:spcAft>
              <a:buNone/>
            </a:pPr>
            <a:r>
              <a:t/>
            </a:r>
            <a:endParaRPr>
              <a:solidFill>
                <a:srgbClr val="F3F3F3"/>
              </a:solidFill>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Slidesgo Final Pages">
  <a:themeElements>
    <a:clrScheme name="Simple Light">
      <a:dk1>
        <a:srgbClr val="000000"/>
      </a:dk1>
      <a:lt1>
        <a:srgbClr val="FFFFFF"/>
      </a:lt1>
      <a:dk2>
        <a:srgbClr val="595959"/>
      </a:dk2>
      <a:lt2>
        <a:srgbClr val="EEEEEE"/>
      </a:lt2>
      <a:accent1>
        <a:srgbClr val="FFAB40"/>
      </a:accent1>
      <a:accent2>
        <a:srgbClr val="212121"/>
      </a:accent2>
      <a:accent3>
        <a:srgbClr val="78909C"/>
      </a:accent3>
      <a:accent4>
        <a:srgbClr val="FFAB40"/>
      </a:accent4>
      <a:accent5>
        <a:srgbClr val="0097A7"/>
      </a:accent5>
      <a:accent6>
        <a:srgbClr val="EEFF41"/>
      </a:accent6>
      <a:hlink>
        <a:srgbClr val="0097A7"/>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Movember Campaign">
  <a:themeElements>
    <a:clrScheme name="Simple Light">
      <a:dk1>
        <a:srgbClr val="F3F3F3"/>
      </a:dk1>
      <a:lt1>
        <a:srgbClr val="434343"/>
      </a:lt1>
      <a:dk2>
        <a:srgbClr val="E26456"/>
      </a:dk2>
      <a:lt2>
        <a:srgbClr val="487088"/>
      </a:lt2>
      <a:accent1>
        <a:srgbClr val="F3F0DF"/>
      </a:accent1>
      <a:accent2>
        <a:srgbClr val="D9B480"/>
      </a:accent2>
      <a:accent3>
        <a:srgbClr val="434343"/>
      </a:accent3>
      <a:accent4>
        <a:srgbClr val="E26456"/>
      </a:accent4>
      <a:accent5>
        <a:srgbClr val="487088"/>
      </a:accent5>
      <a:accent6>
        <a:srgbClr val="F3F0DF"/>
      </a:accent6>
      <a:hlink>
        <a:srgbClr val="4343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